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media/image25.jpg" ContentType="image/jpg"/>
  <Override PartName="/ppt/media/image26.jpg" ContentType="image/jpg"/>
  <Override PartName="/ppt/media/image27.jpg" ContentType="image/jpg"/>
  <Override PartName="/ppt/media/image30.jpg" ContentType="image/jpg"/>
  <Override PartName="/ppt/media/image42.jpg" ContentType="image/jpg"/>
  <Override PartName="/ppt/media/image43.jpg" ContentType="image/jpg"/>
  <Override PartName="/ppt/media/image50.jpg" ContentType="image/jpg"/>
  <Override PartName="/ppt/media/image52.jpg" ContentType="image/jpg"/>
  <Override PartName="/ppt/media/image53.jpg" ContentType="image/jpg"/>
  <Override PartName="/ppt/media/image58.jpg" ContentType="image/jpg"/>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3"/>
  </p:notesMasterIdLst>
  <p:sldIdLst>
    <p:sldId id="256" r:id="rId2"/>
    <p:sldId id="281" r:id="rId3"/>
    <p:sldId id="260" r:id="rId4"/>
    <p:sldId id="295" r:id="rId5"/>
    <p:sldId id="262" r:id="rId6"/>
    <p:sldId id="282" r:id="rId7"/>
    <p:sldId id="283" r:id="rId8"/>
    <p:sldId id="263" r:id="rId9"/>
    <p:sldId id="264" r:id="rId10"/>
    <p:sldId id="265" r:id="rId11"/>
    <p:sldId id="266" r:id="rId12"/>
    <p:sldId id="267" r:id="rId13"/>
    <p:sldId id="268" r:id="rId14"/>
    <p:sldId id="278" r:id="rId15"/>
    <p:sldId id="269" r:id="rId16"/>
    <p:sldId id="294" r:id="rId17"/>
    <p:sldId id="258" r:id="rId18"/>
    <p:sldId id="286" r:id="rId19"/>
    <p:sldId id="288" r:id="rId20"/>
    <p:sldId id="289" r:id="rId21"/>
    <p:sldId id="284" r:id="rId22"/>
    <p:sldId id="285" r:id="rId23"/>
    <p:sldId id="276" r:id="rId24"/>
    <p:sldId id="280" r:id="rId25"/>
    <p:sldId id="277" r:id="rId26"/>
    <p:sldId id="271" r:id="rId27"/>
    <p:sldId id="272" r:id="rId28"/>
    <p:sldId id="273" r:id="rId29"/>
    <p:sldId id="274" r:id="rId30"/>
    <p:sldId id="292" r:id="rId31"/>
    <p:sldId id="270"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6" d="100"/>
          <a:sy n="86" d="100"/>
        </p:scale>
        <p:origin x="485" y="5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22788188976377954"/>
          <c:y val="3.7037037037037035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Sheet1!$B$13</c:f>
              <c:strCache>
                <c:ptCount val="1"/>
                <c:pt idx="0">
                  <c:v>Dana Pemberdayaan Masyarakat</c:v>
                </c:pt>
              </c:strCache>
            </c:strRef>
          </c:tx>
          <c:spPr>
            <a:solidFill>
              <a:schemeClr val="accent2">
                <a:lumMod val="75000"/>
              </a:schemeClr>
            </a:solidFill>
            <a:ln>
              <a:noFill/>
            </a:ln>
            <a:effectLst/>
            <a:scene3d>
              <a:camera prst="orthographicFront"/>
              <a:lightRig rig="threePt" dir="t"/>
            </a:scene3d>
            <a:sp3d>
              <a:bevelT/>
            </a:sp3d>
          </c:spPr>
          <c:invertIfNegative val="0"/>
          <c:cat>
            <c:numRef>
              <c:f>Sheet1!$C$4:$F$12</c:f>
              <c:numCache>
                <c:formatCode>General</c:formatCode>
                <c:ptCount val="4"/>
                <c:pt idx="0">
                  <c:v>2017</c:v>
                </c:pt>
                <c:pt idx="1">
                  <c:v>2018</c:v>
                </c:pt>
                <c:pt idx="2">
                  <c:v>2019</c:v>
                </c:pt>
                <c:pt idx="3">
                  <c:v>2020</c:v>
                </c:pt>
              </c:numCache>
            </c:numRef>
          </c:cat>
          <c:val>
            <c:numRef>
              <c:f>Sheet1!$C$13:$F$13</c:f>
              <c:numCache>
                <c:formatCode>General</c:formatCode>
                <c:ptCount val="4"/>
                <c:pt idx="0">
                  <c:v>7308617000000</c:v>
                </c:pt>
                <c:pt idx="1">
                  <c:v>1531591326123</c:v>
                </c:pt>
                <c:pt idx="2">
                  <c:v>22874561149814</c:v>
                </c:pt>
                <c:pt idx="3">
                  <c:v>6206908125306</c:v>
                </c:pt>
              </c:numCache>
            </c:numRef>
          </c:val>
          <c:extLst xmlns:c16r2="http://schemas.microsoft.com/office/drawing/2015/06/chart">
            <c:ext xmlns:c16="http://schemas.microsoft.com/office/drawing/2014/chart" uri="{C3380CC4-5D6E-409C-BE32-E72D297353CC}">
              <c16:uniqueId val="{00000000-B901-49BC-A521-0C80A24D8AB9}"/>
            </c:ext>
          </c:extLst>
        </c:ser>
        <c:dLbls>
          <c:showLegendKey val="0"/>
          <c:showVal val="0"/>
          <c:showCatName val="0"/>
          <c:showSerName val="0"/>
          <c:showPercent val="0"/>
          <c:showBubbleSize val="0"/>
        </c:dLbls>
        <c:gapWidth val="31"/>
        <c:overlap val="-6"/>
        <c:axId val="445749064"/>
        <c:axId val="445749456"/>
      </c:barChart>
      <c:catAx>
        <c:axId val="445749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45749456"/>
        <c:crosses val="autoZero"/>
        <c:auto val="1"/>
        <c:lblAlgn val="ctr"/>
        <c:lblOffset val="100"/>
        <c:noMultiLvlLbl val="0"/>
      </c:catAx>
      <c:valAx>
        <c:axId val="44574945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id-ID"/>
                  <a:t>Rupiah</a:t>
                </a:r>
                <a:endParaRPr lang="en-US"/>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45749064"/>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a:scene3d>
      <a:camera prst="orthographicFront"/>
      <a:lightRig rig="threePt" dir="t"/>
    </a:scene3d>
    <a:sp3d>
      <a:bevelT/>
    </a:sp3d>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D83A1A8-B136-434C-BF3E-9DA2DFF03F5E}" type="datetimeFigureOut">
              <a:rPr lang="en-US" smtClean="0"/>
              <a:t>3/4/2021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653254-B577-4047-8B3E-DF84B2C4AB5E}" type="slidenum">
              <a:rPr lang="en-US" smtClean="0"/>
              <a:t>‹#›</a:t>
            </a:fld>
            <a:endParaRPr lang="en-US"/>
          </a:p>
        </p:txBody>
      </p:sp>
    </p:spTree>
    <p:extLst>
      <p:ext uri="{BB962C8B-B14F-4D97-AF65-F5344CB8AC3E}">
        <p14:creationId xmlns:p14="http://schemas.microsoft.com/office/powerpoint/2010/main" val="36809344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ID" altLang="en-US"/>
              <a:t>Tata kelola industri memerlukan suatu sistem manajemen yang bertujuan untuk memastikan dan meningkatkan proses dan kualitas produksi secara berkelanjutan; kriteria PROPER telah memastikan mekanisme tata kelola industri telah menerapkan siklus deming </a:t>
            </a:r>
          </a:p>
        </p:txBody>
      </p:sp>
    </p:spTree>
    <p:extLst>
      <p:ext uri="{BB962C8B-B14F-4D97-AF65-F5344CB8AC3E}">
        <p14:creationId xmlns:p14="http://schemas.microsoft.com/office/powerpoint/2010/main" val="19805925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3672BC4-DA5E-4731-ACB1-529E4A18AF28}" type="slidenum">
              <a:rPr lang="en-US" smtClean="0"/>
              <a:t>5</a:t>
            </a:fld>
            <a:endParaRPr lang="en-US"/>
          </a:p>
        </p:txBody>
      </p:sp>
    </p:spTree>
    <p:extLst>
      <p:ext uri="{BB962C8B-B14F-4D97-AF65-F5344CB8AC3E}">
        <p14:creationId xmlns:p14="http://schemas.microsoft.com/office/powerpoint/2010/main" val="41475367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26" name="Slide Image Placeholder 1"/>
          <p:cNvSpPr>
            <a:spLocks noGrp="1" noRot="1" noChangeAspect="1" noTextEdit="1"/>
          </p:cNvSpPr>
          <p:nvPr>
            <p:ph type="sldImg"/>
          </p:nvPr>
        </p:nvSpPr>
        <p:spPr bwMode="auto">
          <a:noFill/>
          <a:ln>
            <a:solidFill>
              <a:srgbClr val="000000"/>
            </a:solidFill>
            <a:miter lim="800000"/>
          </a:ln>
        </p:spPr>
      </p:sp>
      <p:sp>
        <p:nvSpPr>
          <p:cNvPr id="1048727" name="Notes Placeholder 2"/>
          <p:cNvSpPr>
            <a:spLocks noGrp="1"/>
          </p:cNvSpPr>
          <p:nvPr>
            <p:ph type="body" idx="1"/>
          </p:nvPr>
        </p:nvSpPr>
        <p:spPr bwMode="auto">
          <a:noFill/>
        </p:spPr>
        <p:txBody>
          <a:bodyPr wrap="square" numCol="1" anchor="t" anchorCtr="0" compatLnSpc="1"/>
          <a:lstStyle/>
          <a:p>
            <a:r>
              <a:rPr lang="id-ID" dirty="0"/>
              <a:t>PROPER assessment criteria consist of two categories, namely compliance assessment criteria and  beyond compliance assessment criteria.  Compliance  assessment criteria  adherence to answer simple questions, ” Does the company have already obeyed the rules of environmental management ?” If the company comply than it will be awarded Blue rating. The company will receive a red rating if they have not been able to meet the environmental regulations but already have efforts to improve its management of the environment. The Company received ratings of black, if they do not pollute or damage the environment, or no attempt to manage the environment.</a:t>
            </a:r>
          </a:p>
          <a:p>
            <a:r>
              <a:rPr lang="id-ID" dirty="0"/>
              <a:t> </a:t>
            </a:r>
          </a:p>
          <a:p>
            <a:r>
              <a:rPr lang="id-ID" dirty="0"/>
              <a:t>In order to obtain a green and gold assessment, companies must adhere to regulations or a rating of blue. Assessment green rating is based on benchmarking the performance of corporate environmental management in the implementation of environmental management systems, energy efficiency, emissions reduction, 3 R toxic waste and solid waste, water conservation and the reduction of pollution load, biodiversity protection, and the implementation of community empowerment.  Gold Rank awarded to the best and most consistent companies in managing the environment.</a:t>
            </a:r>
          </a:p>
          <a:p>
            <a:pPr>
              <a:spcBef>
                <a:spcPct val="0"/>
              </a:spcBef>
            </a:pPr>
            <a:endParaRPr lang="en-US" dirty="0"/>
          </a:p>
        </p:txBody>
      </p:sp>
      <p:sp>
        <p:nvSpPr>
          <p:cNvPr id="1048728" name="Slide Number Placeholder 3"/>
          <p:cNvSpPr>
            <a:spLocks noGrp="1"/>
          </p:cNvSpPr>
          <p:nvPr>
            <p:ph type="sldNum" sz="quarter" idx="5"/>
          </p:nvPr>
        </p:nvSpPr>
        <p:spPr bwMode="auto">
          <a:noFill/>
          <a:ln>
            <a:miter lim="800000"/>
          </a:ln>
        </p:spPr>
        <p:txBody>
          <a:bodyPr wrap="square" numCol="1" anchorCtr="0" compatLnSpc="1"/>
          <a:lstStyle/>
          <a:p>
            <a:pPr fontAlgn="base">
              <a:spcBef>
                <a:spcPct val="0"/>
              </a:spcBef>
              <a:spcAft>
                <a:spcPct val="0"/>
              </a:spcAft>
            </a:pPr>
            <a:fld id="{836FE38F-A197-4793-8400-CE97AD80C0AF}" type="slidenum">
              <a:rPr lang="en-US">
                <a:solidFill>
                  <a:prstClr val="black"/>
                </a:solidFill>
              </a:rPr>
              <a:t>12</a:t>
            </a:fld>
            <a:endParaRPr lang="en-US" dirty="0">
              <a:solidFill>
                <a:prstClr val="black"/>
              </a:solidFill>
            </a:endParaRPr>
          </a:p>
        </p:txBody>
      </p:sp>
    </p:spTree>
    <p:extLst>
      <p:ext uri="{BB962C8B-B14F-4D97-AF65-F5344CB8AC3E}">
        <p14:creationId xmlns:p14="http://schemas.microsoft.com/office/powerpoint/2010/main" val="28692397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US"/>
              <a:t>Tren dunia saat ini mengarah kepada kesadaran pentingnya perlindungan terhadap jasa lingkungan. Salah satu program yang popular dan diimplementasikan di banyak negara yaitu Sustainable Development Goals (SDGs) atau dikenal dengan Tujuan Pembangunan Berkelanjutan (TPB). Berkaitan dengan TPB, LCA merupakan metodelogi yang dapat digunakan sebagai sustainability metrics (metode untuk mengukur matrik atau indikator). Adapun tujuan LCA dapat menjadi cara untuk mengevaluasi dampak lingkungan produk dari daur hidupnya sampai pembuangan akhir, serta dapat menerapkan kemungkinan perbaikan berkelanjutan di level operasional (continual improvement process). </a:t>
            </a:r>
          </a:p>
          <a:p>
            <a:endParaRPr lang="en-US"/>
          </a:p>
          <a:p>
            <a:r>
              <a:rPr lang="en-US"/>
              <a:t>Selain itu manfaat penggunaan metodologi LCA yaitu pertama, berpotensi menjadi salah satu alat manajemen yang paling instruktif untuk mendapatkan hasil yang bersifat holistik tentang dampak lingkungan terkait produk; kedua, pada level sistem manajemen dapat mendukung integrasi yang efektif dari aspek lingkungan dalam bisnis dan ekonomi; ketiga, dapat mengetahui secara detail dampak lingkungan potensial dari sepanjang daur hidup produk dari akuisisi bahan baku, produksi, penggunaan, pengolahan akhir, daur ulang dan pembuangan akhir (cradle to grave); keempat, dapat membantu dalam pengambilan keputusan di level operasional sampai keputusan bersifat strategis; terakhir, sebagai optimalisasi proses, alokasi pembiayaan, portfolio strategis, pengembangan dan inovasi produk. </a:t>
            </a:r>
          </a:p>
          <a:p>
            <a:endParaRPr lang="en-US"/>
          </a:p>
          <a:p>
            <a:r>
              <a:rPr lang="en-US"/>
              <a:t>Merujuk kepada manfaat, tujuan dan hasil yang komprehensif, LCA menjadi salah satu kriteria pengembangan penilaian dalam program PROPER. Sebagai tools pengembangan dan penguatan metodologi dari konsep hasil absolute dan benchmarking. Untuk penerapan penggunaan metodelogi LCA yang bersifat voluntary mandatory bagi industri di Indonesia merupakan hal pertama kali dilakukan, ini merupakan lompatan besar atau meminjam istilah kekinian menjadi quantum leap. Integrasi metodologi LCA dalam PROPER akan detailkan pada kriteria penilaian lebih dari ketaatan (Beyond Compliance). Penilaian LCA mengikuti kerangka perspektif SNI ISO 14040:2016 tentang Manajemen Lingkungan-Penilaian Daur Hidup-Prinsip dan Kerangka Kerja SNI ISO 14044: 2017 tentang Manajemen Lingkungan-Penilaian Daur Hidup-Persyaratan dan Panduan.</a:t>
            </a:r>
          </a:p>
          <a:p>
            <a:endParaRPr lang="en-US"/>
          </a:p>
          <a:p>
            <a:r>
              <a:rPr lang="en-US"/>
              <a:t>Kerangka pikir kriteria Penilaian Daur Hidup (LCA) dalam PROPER akan mendorong industri untuk membangun sistem atau mengintegrasikan sistem yang sudah ada dalam hal komitmen pimpinan perusahaan yang di transformasi dalam kebijakan perusahaan. Kemudian diperlukannya tim yang akan bekerja dan memiliki kompetensi dalam pencapaian tujuan yang telah ditentukan. Tim tersebut akan merancang perencanaan dan menetapkan kegiatan yang akan dilaksanakan. Selanjutnya, implementasi LCA dengan kerangka kerja berupa menetapkan Tujuan &amp; Ruang Lingkup Interpretasi tujuan, ruang lingkup batasan yang akan dikaji, analisis inventori daur hidup, penilaian dampak serta interpretasi. Terakhir menggunakan hasil LCA sebagai pengambilan keputusan dalam program perbaikan berkelanjutan.</a:t>
            </a:r>
          </a:p>
        </p:txBody>
      </p:sp>
    </p:spTree>
    <p:extLst>
      <p:ext uri="{BB962C8B-B14F-4D97-AF65-F5344CB8AC3E}">
        <p14:creationId xmlns:p14="http://schemas.microsoft.com/office/powerpoint/2010/main" val="30881358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id-ID" altLang="en-US" smtClean="0"/>
              <a:t> </a:t>
            </a:r>
            <a:endParaRPr lang="en-US" altLang="en-US" smtClean="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fld id="{652DFB36-6867-4D2E-A7FD-F41415ECF418}" type="slidenum">
              <a:rPr lang="en-US" altLang="en-US" sz="1200" smtClean="0"/>
              <a:pPr/>
              <a:t>23</a:t>
            </a:fld>
            <a:endParaRPr lang="en-US" altLang="en-US" sz="1200" smtClean="0"/>
          </a:p>
        </p:txBody>
      </p:sp>
    </p:spTree>
    <p:extLst>
      <p:ext uri="{BB962C8B-B14F-4D97-AF65-F5344CB8AC3E}">
        <p14:creationId xmlns:p14="http://schemas.microsoft.com/office/powerpoint/2010/main" val="12241095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D3A67AD-CF6E-49E1-B57E-6CC3B56BADD8}" type="datetimeFigureOut">
              <a:rPr lang="en-US" smtClean="0"/>
              <a:t>3/4/2021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3308040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A67AD-CF6E-49E1-B57E-6CC3B56BADD8}" type="datetimeFigureOut">
              <a:rPr lang="en-US" smtClean="0"/>
              <a:t>3/4/2021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3086493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A67AD-CF6E-49E1-B57E-6CC3B56BADD8}" type="datetimeFigureOut">
              <a:rPr lang="en-US" smtClean="0"/>
              <a:t>3/4/2021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77087906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5_Simple Title left">
    <p:spTree>
      <p:nvGrpSpPr>
        <p:cNvPr id="1" name=""/>
        <p:cNvGrpSpPr/>
        <p:nvPr/>
      </p:nvGrpSpPr>
      <p:grpSpPr>
        <a:xfrm>
          <a:off x="0" y="0"/>
          <a:ext cx="0" cy="0"/>
          <a:chOff x="0" y="0"/>
          <a:chExt cx="0" cy="0"/>
        </a:xfrm>
      </p:grpSpPr>
      <p:sp>
        <p:nvSpPr>
          <p:cNvPr id="36" name="Picture Placeholder 2"/>
          <p:cNvSpPr>
            <a:spLocks noGrp="1"/>
          </p:cNvSpPr>
          <p:nvPr>
            <p:ph type="pic" sz="quarter" idx="15"/>
          </p:nvPr>
        </p:nvSpPr>
        <p:spPr>
          <a:xfrm>
            <a:off x="5128247" y="2446494"/>
            <a:ext cx="1897657" cy="3472101"/>
          </a:xfrm>
          <a:prstGeom prst="rect">
            <a:avLst/>
          </a:prstGeom>
          <a:noFill/>
        </p:spPr>
        <p:txBody>
          <a:bodyPr lIns="68580" tIns="34290" rIns="68580" bIns="34290" anchor="ctr">
            <a:normAutofit/>
          </a:bodyPr>
          <a:lstStyle>
            <a:lvl1pPr marL="0" indent="0" algn="ctr">
              <a:buNone/>
              <a:defRPr sz="1865" baseline="0">
                <a:latin typeface="Lato Regular"/>
                <a:cs typeface="Lato Regular"/>
              </a:defRPr>
            </a:lvl1pPr>
          </a:lstStyle>
          <a:p>
            <a:endParaRPr lang="en-US" dirty="0"/>
          </a:p>
        </p:txBody>
      </p:sp>
      <p:sp>
        <p:nvSpPr>
          <p:cNvPr id="3" name="TextBox 2"/>
          <p:cNvSpPr txBox="1"/>
          <p:nvPr userDrawn="1"/>
        </p:nvSpPr>
        <p:spPr>
          <a:xfrm>
            <a:off x="736574" y="6415351"/>
            <a:ext cx="1685077" cy="261610"/>
          </a:xfrm>
          <a:prstGeom prst="rect">
            <a:avLst/>
          </a:prstGeom>
          <a:noFill/>
        </p:spPr>
        <p:txBody>
          <a:bodyPr wrap="none" rtlCol="0" anchor="ctr" anchorCtr="0">
            <a:spAutoFit/>
          </a:bodyPr>
          <a:lstStyle/>
          <a:p>
            <a:pPr defTabSz="914400"/>
            <a:r>
              <a:rPr lang="en-US" sz="1100" b="1" dirty="0">
                <a:solidFill>
                  <a:srgbClr val="2B2B2B"/>
                </a:solidFill>
                <a:latin typeface="Poppins"/>
                <a:ea typeface="Lato" charset="0"/>
                <a:cs typeface="Lato" charset="0"/>
              </a:rPr>
              <a:t>Ascend</a:t>
            </a:r>
            <a:r>
              <a:rPr lang="en-US" sz="1100" b="1" dirty="0">
                <a:solidFill>
                  <a:srgbClr val="2B2B2B"/>
                </a:solidFill>
                <a:latin typeface="Lato" charset="0"/>
                <a:ea typeface="Lato" charset="0"/>
                <a:cs typeface="Lato" charset="0"/>
              </a:rPr>
              <a:t>  </a:t>
            </a:r>
            <a:r>
              <a:rPr lang="en-US" sz="1100" dirty="0">
                <a:solidFill>
                  <a:srgbClr val="2B2B2B"/>
                </a:solidFill>
                <a:latin typeface="Lato Light" charset="0"/>
                <a:ea typeface="Lato Light" charset="0"/>
                <a:cs typeface="Lato Light" charset="0"/>
              </a:rPr>
              <a:t>| </a:t>
            </a:r>
            <a:r>
              <a:rPr lang="en-US" sz="1100" dirty="0">
                <a:solidFill>
                  <a:srgbClr val="2B2B2B"/>
                </a:solidFill>
                <a:ea typeface="Lato Light" charset="0"/>
                <a:cs typeface="Lato Light" charset="0"/>
              </a:rPr>
              <a:t>Presentation</a:t>
            </a:r>
          </a:p>
        </p:txBody>
      </p:sp>
      <p:sp>
        <p:nvSpPr>
          <p:cNvPr id="4" name="TextBox 3"/>
          <p:cNvSpPr txBox="1"/>
          <p:nvPr userDrawn="1"/>
        </p:nvSpPr>
        <p:spPr>
          <a:xfrm>
            <a:off x="11217628" y="6407666"/>
            <a:ext cx="434699" cy="276981"/>
          </a:xfrm>
          <a:prstGeom prst="rect">
            <a:avLst/>
          </a:prstGeom>
          <a:noFill/>
        </p:spPr>
        <p:txBody>
          <a:bodyPr wrap="none" lIns="91422" tIns="45711" rIns="91422" bIns="45711" rtlCol="0">
            <a:spAutoFit/>
          </a:bodyPr>
          <a:lstStyle/>
          <a:p>
            <a:pPr algn="ctr" defTabSz="914400"/>
            <a:fld id="{260E2A6B-A809-4840-BF14-8648BC0BDF87}" type="slidenum">
              <a:rPr lang="id-ID" sz="1200" b="1" smtClean="0">
                <a:solidFill>
                  <a:srgbClr val="2B2B2B"/>
                </a:solidFill>
                <a:latin typeface="Lato" charset="0"/>
                <a:ea typeface="Lato" charset="0"/>
                <a:cs typeface="Lato" charset="0"/>
              </a:rPr>
              <a:t>‹#›</a:t>
            </a:fld>
            <a:r>
              <a:rPr lang="id-ID" sz="1200" b="1" dirty="0">
                <a:solidFill>
                  <a:srgbClr val="2B2B2B"/>
                </a:solidFill>
                <a:latin typeface="Lato" charset="0"/>
                <a:ea typeface="Lato" charset="0"/>
                <a:cs typeface="Lato" charset="0"/>
              </a:rPr>
              <a:t>  </a:t>
            </a:r>
          </a:p>
        </p:txBody>
      </p:sp>
    </p:spTree>
    <p:extLst>
      <p:ext uri="{BB962C8B-B14F-4D97-AF65-F5344CB8AC3E}">
        <p14:creationId xmlns:p14="http://schemas.microsoft.com/office/powerpoint/2010/main" val="367498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700"/>
                                  </p:stCondLst>
                                  <p:endCondLst>
                                    <p:cond evt="begin" delay="0">
                                      <p:tn val="5"/>
                                    </p:cond>
                                  </p:end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eam Members 02">
    <p:spTree>
      <p:nvGrpSpPr>
        <p:cNvPr id="1" name=""/>
        <p:cNvGrpSpPr/>
        <p:nvPr/>
      </p:nvGrpSpPr>
      <p:grpSpPr>
        <a:xfrm>
          <a:off x="0" y="0"/>
          <a:ext cx="0" cy="0"/>
          <a:chOff x="0" y="0"/>
          <a:chExt cx="0" cy="0"/>
        </a:xfrm>
      </p:grpSpPr>
      <p:sp>
        <p:nvSpPr>
          <p:cNvPr id="11" name="Picture Placeholder 74"/>
          <p:cNvSpPr>
            <a:spLocks noGrp="1"/>
          </p:cNvSpPr>
          <p:nvPr>
            <p:ph type="pic" sz="quarter" idx="10"/>
          </p:nvPr>
        </p:nvSpPr>
        <p:spPr>
          <a:xfrm>
            <a:off x="1412763" y="2126581"/>
            <a:ext cx="2671591" cy="2234714"/>
          </a:xfrm>
          <a:custGeom>
            <a:avLst/>
            <a:gdLst>
              <a:gd name="connsiteX0" fmla="*/ 2592867 w 7127875"/>
              <a:gd name="connsiteY0" fmla="*/ 830 h 5962275"/>
              <a:gd name="connsiteX1" fmla="*/ 4423940 w 7127875"/>
              <a:gd name="connsiteY1" fmla="*/ 324631 h 5962275"/>
              <a:gd name="connsiteX2" fmla="*/ 6380537 w 7127875"/>
              <a:gd name="connsiteY2" fmla="*/ 1523092 h 5962275"/>
              <a:gd name="connsiteX3" fmla="*/ 7127875 w 7127875"/>
              <a:gd name="connsiteY3" fmla="*/ 3007078 h 5962275"/>
              <a:gd name="connsiteX4" fmla="*/ 6399315 w 7127875"/>
              <a:gd name="connsiteY4" fmla="*/ 4149185 h 5962275"/>
              <a:gd name="connsiteX5" fmla="*/ 4420184 w 7127875"/>
              <a:gd name="connsiteY5" fmla="*/ 5445325 h 5962275"/>
              <a:gd name="connsiteX6" fmla="*/ 1164195 w 7127875"/>
              <a:gd name="connsiteY6" fmla="*/ 5727095 h 5962275"/>
              <a:gd name="connsiteX7" fmla="*/ 0 w 7127875"/>
              <a:gd name="connsiteY7" fmla="*/ 3007078 h 5962275"/>
              <a:gd name="connsiteX8" fmla="*/ 1209260 w 7127875"/>
              <a:gd name="connsiteY8" fmla="*/ 347173 h 5962275"/>
              <a:gd name="connsiteX9" fmla="*/ 2592867 w 7127875"/>
              <a:gd name="connsiteY9" fmla="*/ 830 h 596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7875" h="5962275">
                <a:moveTo>
                  <a:pt x="2592867" y="830"/>
                </a:moveTo>
                <a:cubicBezTo>
                  <a:pt x="3224464" y="-12039"/>
                  <a:pt x="3874703" y="125984"/>
                  <a:pt x="4423940" y="324631"/>
                </a:cubicBezTo>
                <a:cubicBezTo>
                  <a:pt x="5129967" y="580102"/>
                  <a:pt x="5847261" y="989608"/>
                  <a:pt x="6380537" y="1523092"/>
                </a:cubicBezTo>
                <a:cubicBezTo>
                  <a:pt x="6767350" y="1910055"/>
                  <a:pt x="7127875" y="2439782"/>
                  <a:pt x="7127875" y="3007078"/>
                </a:cubicBezTo>
                <a:cubicBezTo>
                  <a:pt x="7127875" y="3382771"/>
                  <a:pt x="6650931" y="3908741"/>
                  <a:pt x="6399315" y="4149185"/>
                </a:cubicBezTo>
                <a:cubicBezTo>
                  <a:pt x="5839750" y="4682668"/>
                  <a:pt x="5122456" y="5129743"/>
                  <a:pt x="4420184" y="5445325"/>
                </a:cubicBezTo>
                <a:cubicBezTo>
                  <a:pt x="3492584" y="5854830"/>
                  <a:pt x="2125594" y="6215495"/>
                  <a:pt x="1164195" y="5727095"/>
                </a:cubicBezTo>
                <a:cubicBezTo>
                  <a:pt x="191529" y="5231180"/>
                  <a:pt x="0" y="3991393"/>
                  <a:pt x="0" y="3007078"/>
                </a:cubicBezTo>
                <a:cubicBezTo>
                  <a:pt x="0" y="1981437"/>
                  <a:pt x="255372" y="891928"/>
                  <a:pt x="1209260" y="347173"/>
                </a:cubicBezTo>
                <a:cubicBezTo>
                  <a:pt x="1621657" y="112130"/>
                  <a:pt x="2101625" y="10840"/>
                  <a:pt x="2592867" y="830"/>
                </a:cubicBezTo>
                <a:close/>
              </a:path>
            </a:pathLst>
          </a:custGeom>
          <a:solidFill>
            <a:schemeClr val="tx1">
              <a:lumMod val="20000"/>
              <a:lumOff val="80000"/>
            </a:schemeClr>
          </a:solidFill>
        </p:spPr>
        <p:txBody>
          <a:bodyPr wrap="square">
            <a:noAutofit/>
          </a:bodyPr>
          <a:lstStyle/>
          <a:p>
            <a:endParaRPr lang="en-US"/>
          </a:p>
        </p:txBody>
      </p:sp>
      <p:sp>
        <p:nvSpPr>
          <p:cNvPr id="12" name="Picture Placeholder 74"/>
          <p:cNvSpPr>
            <a:spLocks noGrp="1"/>
          </p:cNvSpPr>
          <p:nvPr>
            <p:ph type="pic" sz="quarter" idx="58"/>
          </p:nvPr>
        </p:nvSpPr>
        <p:spPr>
          <a:xfrm>
            <a:off x="4847814" y="2126581"/>
            <a:ext cx="2671591" cy="2234714"/>
          </a:xfrm>
          <a:custGeom>
            <a:avLst/>
            <a:gdLst>
              <a:gd name="connsiteX0" fmla="*/ 2592867 w 7127875"/>
              <a:gd name="connsiteY0" fmla="*/ 830 h 5962275"/>
              <a:gd name="connsiteX1" fmla="*/ 4423940 w 7127875"/>
              <a:gd name="connsiteY1" fmla="*/ 324631 h 5962275"/>
              <a:gd name="connsiteX2" fmla="*/ 6380537 w 7127875"/>
              <a:gd name="connsiteY2" fmla="*/ 1523092 h 5962275"/>
              <a:gd name="connsiteX3" fmla="*/ 7127875 w 7127875"/>
              <a:gd name="connsiteY3" fmla="*/ 3007078 h 5962275"/>
              <a:gd name="connsiteX4" fmla="*/ 6399315 w 7127875"/>
              <a:gd name="connsiteY4" fmla="*/ 4149185 h 5962275"/>
              <a:gd name="connsiteX5" fmla="*/ 4420184 w 7127875"/>
              <a:gd name="connsiteY5" fmla="*/ 5445325 h 5962275"/>
              <a:gd name="connsiteX6" fmla="*/ 1164195 w 7127875"/>
              <a:gd name="connsiteY6" fmla="*/ 5727095 h 5962275"/>
              <a:gd name="connsiteX7" fmla="*/ 0 w 7127875"/>
              <a:gd name="connsiteY7" fmla="*/ 3007078 h 5962275"/>
              <a:gd name="connsiteX8" fmla="*/ 1209260 w 7127875"/>
              <a:gd name="connsiteY8" fmla="*/ 347173 h 5962275"/>
              <a:gd name="connsiteX9" fmla="*/ 2592867 w 7127875"/>
              <a:gd name="connsiteY9" fmla="*/ 830 h 596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7875" h="5962275">
                <a:moveTo>
                  <a:pt x="2592867" y="830"/>
                </a:moveTo>
                <a:cubicBezTo>
                  <a:pt x="3224464" y="-12039"/>
                  <a:pt x="3874703" y="125984"/>
                  <a:pt x="4423940" y="324631"/>
                </a:cubicBezTo>
                <a:cubicBezTo>
                  <a:pt x="5129967" y="580102"/>
                  <a:pt x="5847261" y="989608"/>
                  <a:pt x="6380537" y="1523092"/>
                </a:cubicBezTo>
                <a:cubicBezTo>
                  <a:pt x="6767350" y="1910055"/>
                  <a:pt x="7127875" y="2439782"/>
                  <a:pt x="7127875" y="3007078"/>
                </a:cubicBezTo>
                <a:cubicBezTo>
                  <a:pt x="7127875" y="3382771"/>
                  <a:pt x="6650931" y="3908741"/>
                  <a:pt x="6399315" y="4149185"/>
                </a:cubicBezTo>
                <a:cubicBezTo>
                  <a:pt x="5839750" y="4682668"/>
                  <a:pt x="5122456" y="5129743"/>
                  <a:pt x="4420184" y="5445325"/>
                </a:cubicBezTo>
                <a:cubicBezTo>
                  <a:pt x="3492584" y="5854830"/>
                  <a:pt x="2125594" y="6215495"/>
                  <a:pt x="1164195" y="5727095"/>
                </a:cubicBezTo>
                <a:cubicBezTo>
                  <a:pt x="191529" y="5231180"/>
                  <a:pt x="0" y="3991393"/>
                  <a:pt x="0" y="3007078"/>
                </a:cubicBezTo>
                <a:cubicBezTo>
                  <a:pt x="0" y="1981437"/>
                  <a:pt x="255372" y="891928"/>
                  <a:pt x="1209260" y="347173"/>
                </a:cubicBezTo>
                <a:cubicBezTo>
                  <a:pt x="1621657" y="112130"/>
                  <a:pt x="2101625" y="10840"/>
                  <a:pt x="2592867" y="830"/>
                </a:cubicBezTo>
                <a:close/>
              </a:path>
            </a:pathLst>
          </a:custGeom>
          <a:solidFill>
            <a:schemeClr val="tx1">
              <a:lumMod val="20000"/>
              <a:lumOff val="80000"/>
            </a:schemeClr>
          </a:solidFill>
        </p:spPr>
        <p:txBody>
          <a:bodyPr wrap="square">
            <a:noAutofit/>
          </a:bodyPr>
          <a:lstStyle/>
          <a:p>
            <a:endParaRPr lang="en-US"/>
          </a:p>
        </p:txBody>
      </p:sp>
      <p:sp>
        <p:nvSpPr>
          <p:cNvPr id="16" name="Picture Placeholder 74"/>
          <p:cNvSpPr>
            <a:spLocks noGrp="1"/>
          </p:cNvSpPr>
          <p:nvPr>
            <p:ph type="pic" sz="quarter" idx="59"/>
          </p:nvPr>
        </p:nvSpPr>
        <p:spPr>
          <a:xfrm>
            <a:off x="8125136" y="2126581"/>
            <a:ext cx="2671591" cy="2234714"/>
          </a:xfrm>
          <a:custGeom>
            <a:avLst/>
            <a:gdLst>
              <a:gd name="connsiteX0" fmla="*/ 2592867 w 7127875"/>
              <a:gd name="connsiteY0" fmla="*/ 830 h 5962275"/>
              <a:gd name="connsiteX1" fmla="*/ 4423940 w 7127875"/>
              <a:gd name="connsiteY1" fmla="*/ 324631 h 5962275"/>
              <a:gd name="connsiteX2" fmla="*/ 6380537 w 7127875"/>
              <a:gd name="connsiteY2" fmla="*/ 1523092 h 5962275"/>
              <a:gd name="connsiteX3" fmla="*/ 7127875 w 7127875"/>
              <a:gd name="connsiteY3" fmla="*/ 3007078 h 5962275"/>
              <a:gd name="connsiteX4" fmla="*/ 6399315 w 7127875"/>
              <a:gd name="connsiteY4" fmla="*/ 4149185 h 5962275"/>
              <a:gd name="connsiteX5" fmla="*/ 4420184 w 7127875"/>
              <a:gd name="connsiteY5" fmla="*/ 5445325 h 5962275"/>
              <a:gd name="connsiteX6" fmla="*/ 1164195 w 7127875"/>
              <a:gd name="connsiteY6" fmla="*/ 5727095 h 5962275"/>
              <a:gd name="connsiteX7" fmla="*/ 0 w 7127875"/>
              <a:gd name="connsiteY7" fmla="*/ 3007078 h 5962275"/>
              <a:gd name="connsiteX8" fmla="*/ 1209260 w 7127875"/>
              <a:gd name="connsiteY8" fmla="*/ 347173 h 5962275"/>
              <a:gd name="connsiteX9" fmla="*/ 2592867 w 7127875"/>
              <a:gd name="connsiteY9" fmla="*/ 830 h 596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7875" h="5962275">
                <a:moveTo>
                  <a:pt x="2592867" y="830"/>
                </a:moveTo>
                <a:cubicBezTo>
                  <a:pt x="3224464" y="-12039"/>
                  <a:pt x="3874703" y="125984"/>
                  <a:pt x="4423940" y="324631"/>
                </a:cubicBezTo>
                <a:cubicBezTo>
                  <a:pt x="5129967" y="580102"/>
                  <a:pt x="5847261" y="989608"/>
                  <a:pt x="6380537" y="1523092"/>
                </a:cubicBezTo>
                <a:cubicBezTo>
                  <a:pt x="6767350" y="1910055"/>
                  <a:pt x="7127875" y="2439782"/>
                  <a:pt x="7127875" y="3007078"/>
                </a:cubicBezTo>
                <a:cubicBezTo>
                  <a:pt x="7127875" y="3382771"/>
                  <a:pt x="6650931" y="3908741"/>
                  <a:pt x="6399315" y="4149185"/>
                </a:cubicBezTo>
                <a:cubicBezTo>
                  <a:pt x="5839750" y="4682668"/>
                  <a:pt x="5122456" y="5129743"/>
                  <a:pt x="4420184" y="5445325"/>
                </a:cubicBezTo>
                <a:cubicBezTo>
                  <a:pt x="3492584" y="5854830"/>
                  <a:pt x="2125594" y="6215495"/>
                  <a:pt x="1164195" y="5727095"/>
                </a:cubicBezTo>
                <a:cubicBezTo>
                  <a:pt x="191529" y="5231180"/>
                  <a:pt x="0" y="3991393"/>
                  <a:pt x="0" y="3007078"/>
                </a:cubicBezTo>
                <a:cubicBezTo>
                  <a:pt x="0" y="1981437"/>
                  <a:pt x="255372" y="891928"/>
                  <a:pt x="1209260" y="347173"/>
                </a:cubicBezTo>
                <a:cubicBezTo>
                  <a:pt x="1621657" y="112130"/>
                  <a:pt x="2101625" y="10840"/>
                  <a:pt x="2592867" y="830"/>
                </a:cubicBezTo>
                <a:close/>
              </a:path>
            </a:pathLst>
          </a:custGeom>
          <a:solidFill>
            <a:schemeClr val="tx1">
              <a:lumMod val="20000"/>
              <a:lumOff val="80000"/>
            </a:schemeClr>
          </a:solidFill>
        </p:spPr>
        <p:txBody>
          <a:bodyPr wrap="square">
            <a:noAutofit/>
          </a:bodyPr>
          <a:lstStyle/>
          <a:p>
            <a:endParaRPr lang="en-US"/>
          </a:p>
        </p:txBody>
      </p:sp>
    </p:spTree>
    <p:extLst>
      <p:ext uri="{BB962C8B-B14F-4D97-AF65-F5344CB8AC3E}">
        <p14:creationId xmlns:p14="http://schemas.microsoft.com/office/powerpoint/2010/main" val="2146758518"/>
      </p:ext>
    </p:extLst>
  </p:cSld>
  <p:clrMapOvr>
    <a:masterClrMapping/>
  </p:clrMapOvr>
  <mc:AlternateContent xmlns:mc="http://schemas.openxmlformats.org/markup-compatibility/2006" xmlns:p14="http://schemas.microsoft.com/office/powerpoint/2010/main">
    <mc:Choice Requires="p14">
      <p:transition spd="slow" p14:dur="1250" advTm="1000">
        <p14:switch dir="r"/>
      </p:transition>
    </mc:Choice>
    <mc:Fallback xmlns="">
      <p:transition spd="slow" advTm="1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71"/>
        <p:cNvGrpSpPr/>
        <p:nvPr/>
      </p:nvGrpSpPr>
      <p:grpSpPr>
        <a:xfrm>
          <a:off x="0" y="0"/>
          <a:ext cx="0" cy="0"/>
          <a:chOff x="0" y="0"/>
          <a:chExt cx="0" cy="0"/>
        </a:xfrm>
      </p:grpSpPr>
      <p:sp>
        <p:nvSpPr>
          <p:cNvPr id="79" name="Google Shape;79;p7"/>
          <p:cNvSpPr txBox="1">
            <a:spLocks noGrp="1"/>
          </p:cNvSpPr>
          <p:nvPr>
            <p:ph type="title"/>
          </p:nvPr>
        </p:nvSpPr>
        <p:spPr>
          <a:xfrm>
            <a:off x="609600" y="-133"/>
            <a:ext cx="7315200" cy="2419200"/>
          </a:xfrm>
          <a:prstGeom prst="rect">
            <a:avLst/>
          </a:prstGeom>
        </p:spPr>
        <p:txBody>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80" name="Google Shape;80;p7"/>
          <p:cNvSpPr txBox="1">
            <a:spLocks noGrp="1"/>
          </p:cNvSpPr>
          <p:nvPr>
            <p:ph type="body" idx="1"/>
          </p:nvPr>
        </p:nvSpPr>
        <p:spPr>
          <a:xfrm>
            <a:off x="4267167" y="2545733"/>
            <a:ext cx="3324800" cy="4022000"/>
          </a:xfrm>
          <a:prstGeom prst="rect">
            <a:avLst/>
          </a:prstGeom>
        </p:spPr>
        <p:txBody>
          <a:bodyPr spcFirstLastPara="1">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81" name="Google Shape;81;p7"/>
          <p:cNvSpPr txBox="1">
            <a:spLocks noGrp="1"/>
          </p:cNvSpPr>
          <p:nvPr>
            <p:ph type="body" idx="2"/>
          </p:nvPr>
        </p:nvSpPr>
        <p:spPr>
          <a:xfrm>
            <a:off x="8257607" y="2545733"/>
            <a:ext cx="3324800" cy="4022000"/>
          </a:xfrm>
          <a:prstGeom prst="rect">
            <a:avLst/>
          </a:prstGeom>
        </p:spPr>
        <p:txBody>
          <a:bodyPr spcFirstLastPara="1">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12" name="Google Shape;82;p7"/>
          <p:cNvSpPr txBox="1">
            <a:spLocks noGrp="1"/>
          </p:cNvSpPr>
          <p:nvPr>
            <p:ph type="sldNum" idx="10"/>
          </p:nvPr>
        </p:nvSpPr>
        <p:spPr/>
        <p:txBody>
          <a:bodyPr/>
          <a:lstStyle>
            <a:lvl1pPr>
              <a:defRPr/>
            </a:lvl1pPr>
          </a:lstStyle>
          <a:p>
            <a:pPr>
              <a:defRPr/>
            </a:pPr>
            <a:fld id="{3EEE4FFF-3EF0-4089-B313-614E2F924A72}" type="slidenum">
              <a:rPr lang="en-US" altLang="en-US"/>
              <a:pPr>
                <a:defRPr/>
              </a:pPr>
              <a:t>‹#›</a:t>
            </a:fld>
            <a:endParaRPr lang="en-US" altLang="en-US"/>
          </a:p>
        </p:txBody>
      </p:sp>
    </p:spTree>
    <p:extLst>
      <p:ext uri="{BB962C8B-B14F-4D97-AF65-F5344CB8AC3E}">
        <p14:creationId xmlns:p14="http://schemas.microsoft.com/office/powerpoint/2010/main" val="25776875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A67AD-CF6E-49E1-B57E-6CC3B56BADD8}" type="datetimeFigureOut">
              <a:rPr lang="en-US" smtClean="0"/>
              <a:t>3/4/2021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0613460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D3A67AD-CF6E-49E1-B57E-6CC3B56BADD8}" type="datetimeFigureOut">
              <a:rPr lang="en-US" smtClean="0"/>
              <a:t>3/4/2021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3789118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D3A67AD-CF6E-49E1-B57E-6CC3B56BADD8}" type="datetimeFigureOut">
              <a:rPr lang="en-US" smtClean="0"/>
              <a:t>3/4/2021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21058973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D3A67AD-CF6E-49E1-B57E-6CC3B56BADD8}" type="datetimeFigureOut">
              <a:rPr lang="en-US" smtClean="0"/>
              <a:t>3/4/2021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452749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D3A67AD-CF6E-49E1-B57E-6CC3B56BADD8}" type="datetimeFigureOut">
              <a:rPr lang="en-US" smtClean="0"/>
              <a:t>3/4/2021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35475488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D3A67AD-CF6E-49E1-B57E-6CC3B56BADD8}" type="datetimeFigureOut">
              <a:rPr lang="en-US" smtClean="0"/>
              <a:t>3/4/2021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5425628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D3A67AD-CF6E-49E1-B57E-6CC3B56BADD8}" type="datetimeFigureOut">
              <a:rPr lang="en-US" smtClean="0"/>
              <a:t>3/4/2021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36260887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D3A67AD-CF6E-49E1-B57E-6CC3B56BADD8}" type="datetimeFigureOut">
              <a:rPr lang="en-US" smtClean="0"/>
              <a:t>3/4/2021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731E90A-361D-49F1-9B9F-A68AFD1441B0}" type="slidenum">
              <a:rPr lang="en-US" smtClean="0"/>
              <a:t>‹#›</a:t>
            </a:fld>
            <a:endParaRPr lang="en-US"/>
          </a:p>
        </p:txBody>
      </p:sp>
    </p:spTree>
    <p:extLst>
      <p:ext uri="{BB962C8B-B14F-4D97-AF65-F5344CB8AC3E}">
        <p14:creationId xmlns:p14="http://schemas.microsoft.com/office/powerpoint/2010/main" val="14215358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D3A67AD-CF6E-49E1-B57E-6CC3B56BADD8}" type="datetimeFigureOut">
              <a:rPr lang="en-US" smtClean="0"/>
              <a:t>3/4/2021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31E90A-361D-49F1-9B9F-A68AFD1441B0}" type="slidenum">
              <a:rPr lang="en-US" smtClean="0"/>
              <a:t>‹#›</a:t>
            </a:fld>
            <a:endParaRPr lang="en-US"/>
          </a:p>
        </p:txBody>
      </p:sp>
    </p:spTree>
    <p:extLst>
      <p:ext uri="{BB962C8B-B14F-4D97-AF65-F5344CB8AC3E}">
        <p14:creationId xmlns:p14="http://schemas.microsoft.com/office/powerpoint/2010/main" val="42244301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hyperlink" Target="mailto:sudhartophadi@lecturer.undip.ac.id" TargetMode="External"/><Relationship Id="rId1" Type="http://schemas.openxmlformats.org/officeDocument/2006/relationships/slideLayout" Target="../slideLayouts/slideLayout1.xml"/><Relationship Id="rId5" Type="http://schemas.openxmlformats.org/officeDocument/2006/relationships/image" Target="../media/image3.gi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chart" Target="../charts/chart1.xml"/><Relationship Id="rId7" Type="http://schemas.openxmlformats.org/officeDocument/2006/relationships/image" Target="../media/image13.svg"/><Relationship Id="rId2" Type="http://schemas.openxmlformats.org/officeDocument/2006/relationships/image" Target="../media/image11.png"/><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1.svg"/><Relationship Id="rId4" Type="http://schemas.openxmlformats.org/officeDocument/2006/relationships/image" Target="../media/image12.png"/><Relationship Id="rId9" Type="http://schemas.openxmlformats.org/officeDocument/2006/relationships/image" Target="../media/image15.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8.emf"/><Relationship Id="rId5" Type="http://schemas.openxmlformats.org/officeDocument/2006/relationships/image" Target="../media/image17.png"/><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1.png"/><Relationship Id="rId1" Type="http://schemas.openxmlformats.org/officeDocument/2006/relationships/slideLayout" Target="../slideLayouts/slideLayout13.xml"/><Relationship Id="rId4" Type="http://schemas.openxmlformats.org/officeDocument/2006/relationships/image" Target="../media/image23.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26.jp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jpg"/><Relationship Id="rId9" Type="http://schemas.openxmlformats.org/officeDocument/2006/relationships/image" Target="../media/image35.png"/></Relationships>
</file>

<file path=ppt/slides/_rels/slide21.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png"/><Relationship Id="rId7" Type="http://schemas.openxmlformats.org/officeDocument/2006/relationships/image" Target="../media/image42.jpg"/><Relationship Id="rId12" Type="http://schemas.openxmlformats.org/officeDocument/2006/relationships/image" Target="../media/image47.png"/><Relationship Id="rId2" Type="http://schemas.openxmlformats.org/officeDocument/2006/relationships/image" Target="../media/image37.png"/><Relationship Id="rId1" Type="http://schemas.openxmlformats.org/officeDocument/2006/relationships/slideLayout" Target="../slideLayouts/slideLayout7.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0" Type="http://schemas.openxmlformats.org/officeDocument/2006/relationships/image" Target="../media/image45.png"/><Relationship Id="rId4" Type="http://schemas.openxmlformats.org/officeDocument/2006/relationships/image" Target="../media/image39.png"/><Relationship Id="rId9" Type="http://schemas.openxmlformats.org/officeDocument/2006/relationships/image" Target="../media/image44.png"/></Relationships>
</file>

<file path=ppt/slides/_rels/slide22.xml.rels><?xml version="1.0" encoding="UTF-8" standalone="yes"?>
<Relationships xmlns="http://schemas.openxmlformats.org/package/2006/relationships"><Relationship Id="rId8" Type="http://schemas.openxmlformats.org/officeDocument/2006/relationships/image" Target="../media/image42.jpg"/><Relationship Id="rId13" Type="http://schemas.openxmlformats.org/officeDocument/2006/relationships/image" Target="../media/image55.png"/><Relationship Id="rId3" Type="http://schemas.openxmlformats.org/officeDocument/2006/relationships/image" Target="../media/image38.png"/><Relationship Id="rId7" Type="http://schemas.openxmlformats.org/officeDocument/2006/relationships/image" Target="../media/image51.png"/><Relationship Id="rId12" Type="http://schemas.openxmlformats.org/officeDocument/2006/relationships/image" Target="../media/image54.png"/><Relationship Id="rId2" Type="http://schemas.openxmlformats.org/officeDocument/2006/relationships/image" Target="../media/image37.png"/><Relationship Id="rId16" Type="http://schemas.openxmlformats.org/officeDocument/2006/relationships/image" Target="../media/image58.jpg"/><Relationship Id="rId1" Type="http://schemas.openxmlformats.org/officeDocument/2006/relationships/slideLayout" Target="../slideLayouts/slideLayout4.xml"/><Relationship Id="rId6" Type="http://schemas.openxmlformats.org/officeDocument/2006/relationships/image" Target="../media/image50.jpg"/><Relationship Id="rId11" Type="http://schemas.openxmlformats.org/officeDocument/2006/relationships/image" Target="../media/image53.jpg"/><Relationship Id="rId5" Type="http://schemas.openxmlformats.org/officeDocument/2006/relationships/image" Target="../media/image49.png"/><Relationship Id="rId15" Type="http://schemas.openxmlformats.org/officeDocument/2006/relationships/image" Target="../media/image57.png"/><Relationship Id="rId10" Type="http://schemas.openxmlformats.org/officeDocument/2006/relationships/image" Target="../media/image52.jpg"/><Relationship Id="rId4" Type="http://schemas.openxmlformats.org/officeDocument/2006/relationships/image" Target="../media/image48.png"/><Relationship Id="rId9" Type="http://schemas.openxmlformats.org/officeDocument/2006/relationships/image" Target="../media/image40.png"/><Relationship Id="rId14" Type="http://schemas.openxmlformats.org/officeDocument/2006/relationships/image" Target="../media/image56.png"/></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1.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PROPER, INOVASI SOSIAL DAN </a:t>
            </a:r>
            <a:r>
              <a:rPr lang="en-US" i="1" dirty="0" smtClean="0"/>
              <a:t>SDGs</a:t>
            </a:r>
            <a:r>
              <a:rPr lang="en-US" dirty="0" smtClean="0"/>
              <a:t> </a:t>
            </a:r>
            <a:endParaRPr lang="en-US" dirty="0"/>
          </a:p>
        </p:txBody>
      </p:sp>
      <p:sp>
        <p:nvSpPr>
          <p:cNvPr id="3" name="Subtitle 2"/>
          <p:cNvSpPr>
            <a:spLocks noGrp="1"/>
          </p:cNvSpPr>
          <p:nvPr>
            <p:ph type="subTitle" idx="1"/>
          </p:nvPr>
        </p:nvSpPr>
        <p:spPr/>
        <p:txBody>
          <a:bodyPr>
            <a:normAutofit fontScale="62500" lnSpcReduction="20000"/>
          </a:bodyPr>
          <a:lstStyle/>
          <a:p>
            <a:r>
              <a:rPr lang="en-US" dirty="0" smtClean="0"/>
              <a:t>SUDHARTO P. HADI</a:t>
            </a:r>
          </a:p>
          <a:p>
            <a:r>
              <a:rPr lang="en-US" dirty="0" smtClean="0">
                <a:hlinkClick r:id="rId2"/>
              </a:rPr>
              <a:t>sudhartophadi@lecturer.undip.ac.id</a:t>
            </a:r>
            <a:endParaRPr lang="en-US" dirty="0" smtClean="0"/>
          </a:p>
          <a:p>
            <a:endParaRPr lang="en-US" dirty="0"/>
          </a:p>
          <a:p>
            <a:r>
              <a:rPr lang="en-US" dirty="0" smtClean="0"/>
              <a:t>MATERI WEBINAR NASIONAL STRATEGI PENINGKATAN KINERJA PERUSAHAAN DALAM PENGELOLAAN LINGKUNGAN UTK PEMBANGUNAN BERKELANJUTAN</a:t>
            </a:r>
          </a:p>
          <a:p>
            <a:r>
              <a:rPr lang="en-US" dirty="0" smtClean="0"/>
              <a:t>UNDIP SDGs CENTRE, 4 MARET 2021  </a:t>
            </a:r>
            <a:endParaRPr lang="en-US"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848"/>
            <a:ext cx="1905000" cy="942975"/>
          </a:xfrm>
          <a:prstGeom prst="rect">
            <a:avLst/>
          </a:prstGeom>
        </p:spPr>
      </p:pic>
      <p:sp>
        <p:nvSpPr>
          <p:cNvPr id="5" name="AutoShape 2" descr="Mengenal Sustainable Development Goals (SDGs) – national economic fair for  our idea"/>
          <p:cNvSpPr>
            <a:spLocks noChangeAspect="1" noChangeArrowheads="1"/>
          </p:cNvSpPr>
          <p:nvPr/>
        </p:nvSpPr>
        <p:spPr bwMode="auto">
          <a:xfrm>
            <a:off x="714868" y="0"/>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Mengenal Sustainable Development Goals (SDGs) – national economic fair for  our ide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0" name="Picture 6" descr="The Sustainable Development Goals and implementing them in your S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92070" y="7937"/>
            <a:ext cx="2399930" cy="1482571"/>
          </a:xfrm>
          <a:prstGeom prst="rect">
            <a:avLst/>
          </a:prstGeom>
          <a:noFill/>
          <a:extLst>
            <a:ext uri="{909E8E84-426E-40DD-AFC4-6F175D3DCCD1}">
              <a14:hiddenFill xmlns:a14="http://schemas.microsoft.com/office/drawing/2010/main">
                <a:solidFill>
                  <a:srgbClr val="FFFFFF"/>
                </a:solidFill>
              </a14:hiddenFill>
            </a:ext>
          </a:extLst>
        </p:spPr>
      </p:pic>
      <p:sp>
        <p:nvSpPr>
          <p:cNvPr id="7" name="AutoShape 8" descr="Logo UNDIP Vector cdr dan Ai | Yokoz~Zone | Vector logo, Quotes lockscreen,  Study motivation quote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4" name="Picture 10" descr="Universitas Diponegoro | Brands of the World™ | Download vector logos and  logotyp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70990" y="7937"/>
            <a:ext cx="1145220" cy="12171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01020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923925"/>
            <a:ext cx="12106910" cy="5931535"/>
          </a:xfrm>
          <a:prstGeom prst="rect">
            <a:avLst/>
          </a:prstGeom>
        </p:spPr>
      </p:pic>
      <p:sp>
        <p:nvSpPr>
          <p:cNvPr id="7" name="Title 1"/>
          <p:cNvSpPr>
            <a:spLocks noGrp="1"/>
          </p:cNvSpPr>
          <p:nvPr>
            <p:ph type="title"/>
          </p:nvPr>
        </p:nvSpPr>
        <p:spPr>
          <a:xfrm>
            <a:off x="83993" y="112580"/>
            <a:ext cx="12024014" cy="1325563"/>
          </a:xfrm>
        </p:spPr>
        <p:txBody>
          <a:bodyPr>
            <a:normAutofit/>
          </a:bodyPr>
          <a:lstStyle/>
          <a:p>
            <a:pPr algn="ctr"/>
            <a:r>
              <a:rPr lang="en-US" sz="3200" b="1" dirty="0">
                <a:solidFill>
                  <a:schemeClr val="accent1">
                    <a:lumMod val="75000"/>
                  </a:schemeClr>
                </a:solidFill>
                <a:latin typeface="Calibri" panose="020F0502020204030204" pitchFamily="34" charset="0"/>
                <a:ea typeface="Calibri" panose="020F0502020204030204" pitchFamily="34" charset="0"/>
                <a:cs typeface="Calibri" panose="020F0502020204030204" pitchFamily="34" charset="0"/>
              </a:rPr>
              <a:t>KONTRIBUSI                        DALAM PENCAPAIAN SDG’s TAHUN </a:t>
            </a:r>
            <a:r>
              <a:rPr lang="en-ID" altLang="en-US" sz="3200" b="1" dirty="0">
                <a:solidFill>
                  <a:schemeClr val="accent1">
                    <a:lumMod val="75000"/>
                  </a:schemeClr>
                </a:solidFill>
                <a:latin typeface="Calibri" panose="020F0502020204030204" pitchFamily="34" charset="0"/>
                <a:ea typeface="Calibri" panose="020F0502020204030204" pitchFamily="34" charset="0"/>
                <a:cs typeface="Calibri" panose="020F0502020204030204" pitchFamily="34" charset="0"/>
              </a:rPr>
              <a:t>2020</a:t>
            </a:r>
          </a:p>
        </p:txBody>
      </p:sp>
      <p:pic>
        <p:nvPicPr>
          <p:cNvPr id="8" name="Picture 2" descr="D:\MYDOCUMENT\PROPER\2016\PRESENTASI\Capaian Kinerja 2016\Logo PROPER Baru.png"/>
          <p:cNvPicPr>
            <a:picLocks noChangeAspect="1" noChangeArrowheads="1"/>
          </p:cNvPicPr>
          <p:nvPr/>
        </p:nvPicPr>
        <p:blipFill>
          <a:blip r:embed="rId3"/>
          <a:srcRect/>
          <a:stretch>
            <a:fillRect/>
          </a:stretch>
        </p:blipFill>
        <p:spPr bwMode="auto">
          <a:xfrm>
            <a:off x="2760619" y="121283"/>
            <a:ext cx="1923277" cy="943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1043035"/>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6" name="Group 655">
            <a:extLst>
              <a:ext uri="{FF2B5EF4-FFF2-40B4-BE49-F238E27FC236}">
                <a16:creationId xmlns="" xmlns:a16="http://schemas.microsoft.com/office/drawing/2014/main" id="{DEC009B4-F2D1-4BBE-B43D-8E91F07C809F}"/>
              </a:ext>
            </a:extLst>
          </p:cNvPr>
          <p:cNvGrpSpPr/>
          <p:nvPr/>
        </p:nvGrpSpPr>
        <p:grpSpPr>
          <a:xfrm>
            <a:off x="308573" y="3115260"/>
            <a:ext cx="2024420" cy="1317032"/>
            <a:chOff x="12238037" y="1828800"/>
            <a:chExt cx="4432300" cy="4489450"/>
          </a:xfrm>
          <a:solidFill>
            <a:srgbClr val="FFC000"/>
          </a:solidFill>
        </p:grpSpPr>
        <p:sp>
          <p:nvSpPr>
            <p:cNvPr id="657" name="Freeform 70551">
              <a:extLst>
                <a:ext uri="{FF2B5EF4-FFF2-40B4-BE49-F238E27FC236}">
                  <a16:creationId xmlns="" xmlns:a16="http://schemas.microsoft.com/office/drawing/2014/main" id="{6A186B9F-AE4E-4691-990B-4DEF9AE1B4F8}"/>
                </a:ext>
              </a:extLst>
            </p:cNvPr>
            <p:cNvSpPr>
              <a:spLocks/>
            </p:cNvSpPr>
            <p:nvPr/>
          </p:nvSpPr>
          <p:spPr bwMode="auto">
            <a:xfrm>
              <a:off x="16524287" y="3708399"/>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8" name="Freeform 70552">
              <a:extLst>
                <a:ext uri="{FF2B5EF4-FFF2-40B4-BE49-F238E27FC236}">
                  <a16:creationId xmlns="" xmlns:a16="http://schemas.microsoft.com/office/drawing/2014/main" id="{45B0DC8A-9BD7-4B84-8296-37094A57CC3C}"/>
                </a:ext>
              </a:extLst>
            </p:cNvPr>
            <p:cNvSpPr>
              <a:spLocks/>
            </p:cNvSpPr>
            <p:nvPr/>
          </p:nvSpPr>
          <p:spPr bwMode="auto">
            <a:xfrm>
              <a:off x="16435387" y="3403599"/>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9" name="Freeform 70553">
              <a:extLst>
                <a:ext uri="{FF2B5EF4-FFF2-40B4-BE49-F238E27FC236}">
                  <a16:creationId xmlns="" xmlns:a16="http://schemas.microsoft.com/office/drawing/2014/main" id="{52D71049-5E1D-445A-8B0B-D367EDF40D29}"/>
                </a:ext>
              </a:extLst>
            </p:cNvPr>
            <p:cNvSpPr>
              <a:spLocks/>
            </p:cNvSpPr>
            <p:nvPr/>
          </p:nvSpPr>
          <p:spPr bwMode="auto">
            <a:xfrm>
              <a:off x="15827374" y="5597524"/>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0" name="Freeform 70554">
              <a:extLst>
                <a:ext uri="{FF2B5EF4-FFF2-40B4-BE49-F238E27FC236}">
                  <a16:creationId xmlns="" xmlns:a16="http://schemas.microsoft.com/office/drawing/2014/main" id="{E8F01CDE-C625-4719-BFFA-93621F450D1D}"/>
                </a:ext>
              </a:extLst>
            </p:cNvPr>
            <p:cNvSpPr>
              <a:spLocks/>
            </p:cNvSpPr>
            <p:nvPr/>
          </p:nvSpPr>
          <p:spPr bwMode="auto">
            <a:xfrm>
              <a:off x="16333787" y="2965449"/>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1" name="Freeform 70555">
              <a:extLst>
                <a:ext uri="{FF2B5EF4-FFF2-40B4-BE49-F238E27FC236}">
                  <a16:creationId xmlns="" xmlns:a16="http://schemas.microsoft.com/office/drawing/2014/main" id="{AAD4F80E-2296-45C5-92B1-16A2D0917EA0}"/>
                </a:ext>
              </a:extLst>
            </p:cNvPr>
            <p:cNvSpPr>
              <a:spLocks/>
            </p:cNvSpPr>
            <p:nvPr/>
          </p:nvSpPr>
          <p:spPr bwMode="auto">
            <a:xfrm>
              <a:off x="12722224" y="3009899"/>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2" name="Freeform 70557">
              <a:extLst>
                <a:ext uri="{FF2B5EF4-FFF2-40B4-BE49-F238E27FC236}">
                  <a16:creationId xmlns="" xmlns:a16="http://schemas.microsoft.com/office/drawing/2014/main" id="{92E279F2-C9DE-4269-BFCF-EAA970E93A42}"/>
                </a:ext>
              </a:extLst>
            </p:cNvPr>
            <p:cNvSpPr>
              <a:spLocks/>
            </p:cNvSpPr>
            <p:nvPr/>
          </p:nvSpPr>
          <p:spPr bwMode="auto">
            <a:xfrm>
              <a:off x="16130587" y="2684462"/>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3" name="Freeform 70558">
              <a:extLst>
                <a:ext uri="{FF2B5EF4-FFF2-40B4-BE49-F238E27FC236}">
                  <a16:creationId xmlns="" xmlns:a16="http://schemas.microsoft.com/office/drawing/2014/main" id="{688D47FB-75FF-4963-B113-972577B80AA3}"/>
                </a:ext>
              </a:extLst>
            </p:cNvPr>
            <p:cNvSpPr>
              <a:spLocks/>
            </p:cNvSpPr>
            <p:nvPr/>
          </p:nvSpPr>
          <p:spPr bwMode="auto">
            <a:xfrm>
              <a:off x="14252574" y="1930399"/>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4" name="Freeform 70560">
              <a:extLst>
                <a:ext uri="{FF2B5EF4-FFF2-40B4-BE49-F238E27FC236}">
                  <a16:creationId xmlns="" xmlns:a16="http://schemas.microsoft.com/office/drawing/2014/main" id="{E004F5DA-68C4-487A-9877-ABA77CBCF2C5}"/>
                </a:ext>
              </a:extLst>
            </p:cNvPr>
            <p:cNvSpPr>
              <a:spLocks/>
            </p:cNvSpPr>
            <p:nvPr/>
          </p:nvSpPr>
          <p:spPr bwMode="auto">
            <a:xfrm>
              <a:off x="12474574" y="3246437"/>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5" name="Freeform 70561">
              <a:extLst>
                <a:ext uri="{FF2B5EF4-FFF2-40B4-BE49-F238E27FC236}">
                  <a16:creationId xmlns="" xmlns:a16="http://schemas.microsoft.com/office/drawing/2014/main" id="{631F4D2F-B54D-4DD7-87A6-7F85BEF478E6}"/>
                </a:ext>
              </a:extLst>
            </p:cNvPr>
            <p:cNvSpPr>
              <a:spLocks/>
            </p:cNvSpPr>
            <p:nvPr/>
          </p:nvSpPr>
          <p:spPr bwMode="auto">
            <a:xfrm>
              <a:off x="12609512" y="3246437"/>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6" name="Freeform 70562">
              <a:extLst>
                <a:ext uri="{FF2B5EF4-FFF2-40B4-BE49-F238E27FC236}">
                  <a16:creationId xmlns="" xmlns:a16="http://schemas.microsoft.com/office/drawing/2014/main" id="{EA8269B6-507A-422C-9B5E-1C9C2DA66237}"/>
                </a:ext>
              </a:extLst>
            </p:cNvPr>
            <p:cNvSpPr>
              <a:spLocks/>
            </p:cNvSpPr>
            <p:nvPr/>
          </p:nvSpPr>
          <p:spPr bwMode="auto">
            <a:xfrm>
              <a:off x="12372974" y="4225924"/>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7" name="Freeform 70563">
              <a:extLst>
                <a:ext uri="{FF2B5EF4-FFF2-40B4-BE49-F238E27FC236}">
                  <a16:creationId xmlns="" xmlns:a16="http://schemas.microsoft.com/office/drawing/2014/main" id="{FA626E40-9183-4FE2-9AD8-2AE83C7C893A}"/>
                </a:ext>
              </a:extLst>
            </p:cNvPr>
            <p:cNvSpPr>
              <a:spLocks/>
            </p:cNvSpPr>
            <p:nvPr/>
          </p:nvSpPr>
          <p:spPr bwMode="auto">
            <a:xfrm>
              <a:off x="12553949" y="3336924"/>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8" name="Rectangle 70564">
              <a:extLst>
                <a:ext uri="{FF2B5EF4-FFF2-40B4-BE49-F238E27FC236}">
                  <a16:creationId xmlns="" xmlns:a16="http://schemas.microsoft.com/office/drawing/2014/main" id="{C6ECA95B-2043-4CB7-A95B-CD15A4A87FA1}"/>
                </a:ext>
              </a:extLst>
            </p:cNvPr>
            <p:cNvSpPr>
              <a:spLocks noChangeArrowheads="1"/>
            </p:cNvSpPr>
            <p:nvPr/>
          </p:nvSpPr>
          <p:spPr bwMode="auto">
            <a:xfrm>
              <a:off x="16322674" y="3235324"/>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9" name="Freeform 70565">
              <a:extLst>
                <a:ext uri="{FF2B5EF4-FFF2-40B4-BE49-F238E27FC236}">
                  <a16:creationId xmlns="" xmlns:a16="http://schemas.microsoft.com/office/drawing/2014/main" id="{5E5046D2-FBB4-4BD1-B267-6BE1628F2712}"/>
                </a:ext>
              </a:extLst>
            </p:cNvPr>
            <p:cNvSpPr>
              <a:spLocks/>
            </p:cNvSpPr>
            <p:nvPr/>
          </p:nvSpPr>
          <p:spPr bwMode="auto">
            <a:xfrm>
              <a:off x="16422687" y="3290887"/>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0" name="Freeform 70566">
              <a:extLst>
                <a:ext uri="{FF2B5EF4-FFF2-40B4-BE49-F238E27FC236}">
                  <a16:creationId xmlns="" xmlns:a16="http://schemas.microsoft.com/office/drawing/2014/main" id="{7D6E09E1-B92E-4E6C-A9ED-53BA11625A9B}"/>
                </a:ext>
              </a:extLst>
            </p:cNvPr>
            <p:cNvSpPr>
              <a:spLocks/>
            </p:cNvSpPr>
            <p:nvPr/>
          </p:nvSpPr>
          <p:spPr bwMode="auto">
            <a:xfrm>
              <a:off x="14814549" y="1985962"/>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1" name="Freeform 70567">
              <a:extLst>
                <a:ext uri="{FF2B5EF4-FFF2-40B4-BE49-F238E27FC236}">
                  <a16:creationId xmlns="" xmlns:a16="http://schemas.microsoft.com/office/drawing/2014/main" id="{14417D52-E256-4FB0-868B-72989D78F4C7}"/>
                </a:ext>
              </a:extLst>
            </p:cNvPr>
            <p:cNvSpPr>
              <a:spLocks/>
            </p:cNvSpPr>
            <p:nvPr/>
          </p:nvSpPr>
          <p:spPr bwMode="auto">
            <a:xfrm>
              <a:off x="16435387" y="3190874"/>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2" name="Freeform 70568">
              <a:extLst>
                <a:ext uri="{FF2B5EF4-FFF2-40B4-BE49-F238E27FC236}">
                  <a16:creationId xmlns="" xmlns:a16="http://schemas.microsoft.com/office/drawing/2014/main" id="{3F399E17-6734-4506-9CD5-B6B7CC814A88}"/>
                </a:ext>
              </a:extLst>
            </p:cNvPr>
            <p:cNvSpPr>
              <a:spLocks/>
            </p:cNvSpPr>
            <p:nvPr/>
          </p:nvSpPr>
          <p:spPr bwMode="auto">
            <a:xfrm>
              <a:off x="16276637" y="32464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3" name="Freeform 70569">
              <a:extLst>
                <a:ext uri="{FF2B5EF4-FFF2-40B4-BE49-F238E27FC236}">
                  <a16:creationId xmlns="" xmlns:a16="http://schemas.microsoft.com/office/drawing/2014/main" id="{26F4606A-6C36-4E90-BB30-9D22B0B1A3E3}"/>
                </a:ext>
              </a:extLst>
            </p:cNvPr>
            <p:cNvSpPr>
              <a:spLocks/>
            </p:cNvSpPr>
            <p:nvPr/>
          </p:nvSpPr>
          <p:spPr bwMode="auto">
            <a:xfrm>
              <a:off x="12339637" y="382111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4" name="Freeform 70570">
              <a:extLst>
                <a:ext uri="{FF2B5EF4-FFF2-40B4-BE49-F238E27FC236}">
                  <a16:creationId xmlns="" xmlns:a16="http://schemas.microsoft.com/office/drawing/2014/main" id="{D2C9F1AE-96E9-48C8-B35A-0C7454BF2C69}"/>
                </a:ext>
              </a:extLst>
            </p:cNvPr>
            <p:cNvSpPr>
              <a:spLocks/>
            </p:cNvSpPr>
            <p:nvPr/>
          </p:nvSpPr>
          <p:spPr bwMode="auto">
            <a:xfrm>
              <a:off x="14724062" y="1851024"/>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5" name="Freeform 70571">
              <a:extLst>
                <a:ext uri="{FF2B5EF4-FFF2-40B4-BE49-F238E27FC236}">
                  <a16:creationId xmlns="" xmlns:a16="http://schemas.microsoft.com/office/drawing/2014/main" id="{0C780C08-342B-4435-9711-498E087671E2}"/>
                </a:ext>
              </a:extLst>
            </p:cNvPr>
            <p:cNvSpPr>
              <a:spLocks/>
            </p:cNvSpPr>
            <p:nvPr/>
          </p:nvSpPr>
          <p:spPr bwMode="auto">
            <a:xfrm>
              <a:off x="15252699" y="2266949"/>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6" name="Freeform 70572">
              <a:extLst>
                <a:ext uri="{FF2B5EF4-FFF2-40B4-BE49-F238E27FC236}">
                  <a16:creationId xmlns="" xmlns:a16="http://schemas.microsoft.com/office/drawing/2014/main" id="{1016FE02-0093-4060-9D50-106EA23D468B}"/>
                </a:ext>
              </a:extLst>
            </p:cNvPr>
            <p:cNvSpPr>
              <a:spLocks/>
            </p:cNvSpPr>
            <p:nvPr/>
          </p:nvSpPr>
          <p:spPr bwMode="auto">
            <a:xfrm>
              <a:off x="12766674" y="2290762"/>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7" name="Freeform 70574">
              <a:extLst>
                <a:ext uri="{FF2B5EF4-FFF2-40B4-BE49-F238E27FC236}">
                  <a16:creationId xmlns="" xmlns:a16="http://schemas.microsoft.com/office/drawing/2014/main" id="{6D82D28E-EA6E-43DB-A0F0-78A341C31CEF}"/>
                </a:ext>
              </a:extLst>
            </p:cNvPr>
            <p:cNvSpPr>
              <a:spLocks/>
            </p:cNvSpPr>
            <p:nvPr/>
          </p:nvSpPr>
          <p:spPr bwMode="auto">
            <a:xfrm>
              <a:off x="16344899" y="3246437"/>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8" name="Freeform 70575">
              <a:extLst>
                <a:ext uri="{FF2B5EF4-FFF2-40B4-BE49-F238E27FC236}">
                  <a16:creationId xmlns="" xmlns:a16="http://schemas.microsoft.com/office/drawing/2014/main" id="{2046B94A-EFF8-4894-9DCD-73321C2F5059}"/>
                </a:ext>
              </a:extLst>
            </p:cNvPr>
            <p:cNvSpPr>
              <a:spLocks/>
            </p:cNvSpPr>
            <p:nvPr/>
          </p:nvSpPr>
          <p:spPr bwMode="auto">
            <a:xfrm>
              <a:off x="16333787" y="3301999"/>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9" name="Freeform 70576">
              <a:extLst>
                <a:ext uri="{FF2B5EF4-FFF2-40B4-BE49-F238E27FC236}">
                  <a16:creationId xmlns="" xmlns:a16="http://schemas.microsoft.com/office/drawing/2014/main" id="{36974716-11DE-4AF6-8186-CBD7A6DF91BB}"/>
                </a:ext>
              </a:extLst>
            </p:cNvPr>
            <p:cNvSpPr>
              <a:spLocks/>
            </p:cNvSpPr>
            <p:nvPr/>
          </p:nvSpPr>
          <p:spPr bwMode="auto">
            <a:xfrm>
              <a:off x="15894049" y="2335212"/>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0" name="Freeform 70577">
              <a:extLst>
                <a:ext uri="{FF2B5EF4-FFF2-40B4-BE49-F238E27FC236}">
                  <a16:creationId xmlns="" xmlns:a16="http://schemas.microsoft.com/office/drawing/2014/main" id="{44D444EE-E17E-4C8F-BC42-D5BCF4926434}"/>
                </a:ext>
              </a:extLst>
            </p:cNvPr>
            <p:cNvSpPr>
              <a:spLocks/>
            </p:cNvSpPr>
            <p:nvPr/>
          </p:nvSpPr>
          <p:spPr bwMode="auto">
            <a:xfrm>
              <a:off x="16130587" y="5260974"/>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1" name="Freeform 70578">
              <a:extLst>
                <a:ext uri="{FF2B5EF4-FFF2-40B4-BE49-F238E27FC236}">
                  <a16:creationId xmlns="" xmlns:a16="http://schemas.microsoft.com/office/drawing/2014/main" id="{31D9422C-CD93-4BF0-A5F0-9AC56BA31B80}"/>
                </a:ext>
              </a:extLst>
            </p:cNvPr>
            <p:cNvSpPr>
              <a:spLocks/>
            </p:cNvSpPr>
            <p:nvPr/>
          </p:nvSpPr>
          <p:spPr bwMode="auto">
            <a:xfrm>
              <a:off x="14712949" y="1919287"/>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2" name="Freeform 70579">
              <a:extLst>
                <a:ext uri="{FF2B5EF4-FFF2-40B4-BE49-F238E27FC236}">
                  <a16:creationId xmlns="" xmlns:a16="http://schemas.microsoft.com/office/drawing/2014/main" id="{E3E8FF83-80BB-4DFC-A6F4-397D087084A8}"/>
                </a:ext>
              </a:extLst>
            </p:cNvPr>
            <p:cNvSpPr>
              <a:spLocks/>
            </p:cNvSpPr>
            <p:nvPr/>
          </p:nvSpPr>
          <p:spPr bwMode="auto">
            <a:xfrm>
              <a:off x="14712949" y="1862137"/>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3" name="Freeform 70580">
              <a:extLst>
                <a:ext uri="{FF2B5EF4-FFF2-40B4-BE49-F238E27FC236}">
                  <a16:creationId xmlns="" xmlns:a16="http://schemas.microsoft.com/office/drawing/2014/main" id="{9EC6D914-01E5-45FC-BBBF-3C7B3E24D4AC}"/>
                </a:ext>
              </a:extLst>
            </p:cNvPr>
            <p:cNvSpPr>
              <a:spLocks/>
            </p:cNvSpPr>
            <p:nvPr/>
          </p:nvSpPr>
          <p:spPr bwMode="auto">
            <a:xfrm>
              <a:off x="14274799" y="1873249"/>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4" name="Freeform 70581">
              <a:extLst>
                <a:ext uri="{FF2B5EF4-FFF2-40B4-BE49-F238E27FC236}">
                  <a16:creationId xmlns="" xmlns:a16="http://schemas.microsoft.com/office/drawing/2014/main" id="{D62C7944-A8BB-4FE9-8881-BB88F30D7528}"/>
                </a:ext>
              </a:extLst>
            </p:cNvPr>
            <p:cNvSpPr>
              <a:spLocks/>
            </p:cNvSpPr>
            <p:nvPr/>
          </p:nvSpPr>
          <p:spPr bwMode="auto">
            <a:xfrm>
              <a:off x="13958887" y="1930399"/>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5" name="Freeform 70586">
              <a:extLst>
                <a:ext uri="{FF2B5EF4-FFF2-40B4-BE49-F238E27FC236}">
                  <a16:creationId xmlns="" xmlns:a16="http://schemas.microsoft.com/office/drawing/2014/main" id="{5CD8BB3C-1A57-44BA-96E8-132F4B507C79}"/>
                </a:ext>
              </a:extLst>
            </p:cNvPr>
            <p:cNvSpPr>
              <a:spLocks/>
            </p:cNvSpPr>
            <p:nvPr/>
          </p:nvSpPr>
          <p:spPr bwMode="auto">
            <a:xfrm>
              <a:off x="12306299" y="3629025"/>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6" name="Freeform 70587">
              <a:extLst>
                <a:ext uri="{FF2B5EF4-FFF2-40B4-BE49-F238E27FC236}">
                  <a16:creationId xmlns="" xmlns:a16="http://schemas.microsoft.com/office/drawing/2014/main" id="{D0A57A4E-9ED9-4609-86E3-81A5E295B193}"/>
                </a:ext>
              </a:extLst>
            </p:cNvPr>
            <p:cNvSpPr>
              <a:spLocks/>
            </p:cNvSpPr>
            <p:nvPr/>
          </p:nvSpPr>
          <p:spPr bwMode="auto">
            <a:xfrm>
              <a:off x="12306299" y="36845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7" name="Freeform 70588">
              <a:extLst>
                <a:ext uri="{FF2B5EF4-FFF2-40B4-BE49-F238E27FC236}">
                  <a16:creationId xmlns="" xmlns:a16="http://schemas.microsoft.com/office/drawing/2014/main" id="{F2317429-A994-4A70-9A4C-6B0AFCFF37E3}"/>
                </a:ext>
              </a:extLst>
            </p:cNvPr>
            <p:cNvSpPr>
              <a:spLocks/>
            </p:cNvSpPr>
            <p:nvPr/>
          </p:nvSpPr>
          <p:spPr bwMode="auto">
            <a:xfrm>
              <a:off x="12339637" y="3887787"/>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8" name="Freeform 70589">
              <a:extLst>
                <a:ext uri="{FF2B5EF4-FFF2-40B4-BE49-F238E27FC236}">
                  <a16:creationId xmlns="" xmlns:a16="http://schemas.microsoft.com/office/drawing/2014/main" id="{D8751DE8-FE4B-47A8-A180-0FB39A888059}"/>
                </a:ext>
              </a:extLst>
            </p:cNvPr>
            <p:cNvSpPr>
              <a:spLocks/>
            </p:cNvSpPr>
            <p:nvPr/>
          </p:nvSpPr>
          <p:spPr bwMode="auto">
            <a:xfrm>
              <a:off x="12284074" y="4248150"/>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9" name="Freeform 70590">
              <a:extLst>
                <a:ext uri="{FF2B5EF4-FFF2-40B4-BE49-F238E27FC236}">
                  <a16:creationId xmlns="" xmlns:a16="http://schemas.microsoft.com/office/drawing/2014/main" id="{8B0B33AB-C2CC-4324-A852-89F378CBECB4}"/>
                </a:ext>
              </a:extLst>
            </p:cNvPr>
            <p:cNvSpPr>
              <a:spLocks/>
            </p:cNvSpPr>
            <p:nvPr/>
          </p:nvSpPr>
          <p:spPr bwMode="auto">
            <a:xfrm>
              <a:off x="13127037" y="5800725"/>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0" name="Freeform 70591">
              <a:extLst>
                <a:ext uri="{FF2B5EF4-FFF2-40B4-BE49-F238E27FC236}">
                  <a16:creationId xmlns="" xmlns:a16="http://schemas.microsoft.com/office/drawing/2014/main" id="{1AB7380B-2BC6-4130-9CB1-1FF009A49ED1}"/>
                </a:ext>
              </a:extLst>
            </p:cNvPr>
            <p:cNvSpPr>
              <a:spLocks/>
            </p:cNvSpPr>
            <p:nvPr/>
          </p:nvSpPr>
          <p:spPr bwMode="auto">
            <a:xfrm>
              <a:off x="13677899" y="60023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1" name="Freeform 70592">
              <a:extLst>
                <a:ext uri="{FF2B5EF4-FFF2-40B4-BE49-F238E27FC236}">
                  <a16:creationId xmlns="" xmlns:a16="http://schemas.microsoft.com/office/drawing/2014/main" id="{94260EC4-DB89-479F-982F-9D6935B4EAB4}"/>
                </a:ext>
              </a:extLst>
            </p:cNvPr>
            <p:cNvSpPr>
              <a:spLocks/>
            </p:cNvSpPr>
            <p:nvPr/>
          </p:nvSpPr>
          <p:spPr bwMode="auto">
            <a:xfrm>
              <a:off x="13261974" y="5800725"/>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2" name="Freeform 70593">
              <a:extLst>
                <a:ext uri="{FF2B5EF4-FFF2-40B4-BE49-F238E27FC236}">
                  <a16:creationId xmlns="" xmlns:a16="http://schemas.microsoft.com/office/drawing/2014/main" id="{53151ABB-F8C1-424F-9AF0-428A79671A29}"/>
                </a:ext>
              </a:extLst>
            </p:cNvPr>
            <p:cNvSpPr>
              <a:spLocks/>
            </p:cNvSpPr>
            <p:nvPr/>
          </p:nvSpPr>
          <p:spPr bwMode="auto">
            <a:xfrm>
              <a:off x="14600237" y="6318250"/>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3" name="Freeform 70594">
              <a:extLst>
                <a:ext uri="{FF2B5EF4-FFF2-40B4-BE49-F238E27FC236}">
                  <a16:creationId xmlns="" xmlns:a16="http://schemas.microsoft.com/office/drawing/2014/main" id="{D5599E03-4416-4297-A565-AA2ABF4DE5D0}"/>
                </a:ext>
              </a:extLst>
            </p:cNvPr>
            <p:cNvSpPr>
              <a:spLocks/>
            </p:cNvSpPr>
            <p:nvPr/>
          </p:nvSpPr>
          <p:spPr bwMode="auto">
            <a:xfrm>
              <a:off x="12980987" y="5676900"/>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4" name="Freeform 70595">
              <a:extLst>
                <a:ext uri="{FF2B5EF4-FFF2-40B4-BE49-F238E27FC236}">
                  <a16:creationId xmlns="" xmlns:a16="http://schemas.microsoft.com/office/drawing/2014/main" id="{69B1C321-6C11-4803-8B49-DFABBA39E9B3}"/>
                </a:ext>
              </a:extLst>
            </p:cNvPr>
            <p:cNvSpPr>
              <a:spLocks/>
            </p:cNvSpPr>
            <p:nvPr/>
          </p:nvSpPr>
          <p:spPr bwMode="auto">
            <a:xfrm>
              <a:off x="13071474" y="5767387"/>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5" name="Freeform 70596">
              <a:extLst>
                <a:ext uri="{FF2B5EF4-FFF2-40B4-BE49-F238E27FC236}">
                  <a16:creationId xmlns="" xmlns:a16="http://schemas.microsoft.com/office/drawing/2014/main" id="{3A2F5216-648F-47B1-81A8-705A1DDA910F}"/>
                </a:ext>
              </a:extLst>
            </p:cNvPr>
            <p:cNvSpPr>
              <a:spLocks/>
            </p:cNvSpPr>
            <p:nvPr/>
          </p:nvSpPr>
          <p:spPr bwMode="auto">
            <a:xfrm>
              <a:off x="15084424" y="6126162"/>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6" name="Freeform 70597">
              <a:extLst>
                <a:ext uri="{FF2B5EF4-FFF2-40B4-BE49-F238E27FC236}">
                  <a16:creationId xmlns="" xmlns:a16="http://schemas.microsoft.com/office/drawing/2014/main" id="{E11A389E-DC7E-4472-AD68-42779EC916B2}"/>
                </a:ext>
              </a:extLst>
            </p:cNvPr>
            <p:cNvSpPr>
              <a:spLocks/>
            </p:cNvSpPr>
            <p:nvPr/>
          </p:nvSpPr>
          <p:spPr bwMode="auto">
            <a:xfrm>
              <a:off x="14511337" y="6048375"/>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7" name="Freeform 70598">
              <a:extLst>
                <a:ext uri="{FF2B5EF4-FFF2-40B4-BE49-F238E27FC236}">
                  <a16:creationId xmlns="" xmlns:a16="http://schemas.microsoft.com/office/drawing/2014/main" id="{560E7002-F18E-48B7-9577-E0ABCA6F4B32}"/>
                </a:ext>
              </a:extLst>
            </p:cNvPr>
            <p:cNvSpPr>
              <a:spLocks/>
            </p:cNvSpPr>
            <p:nvPr/>
          </p:nvSpPr>
          <p:spPr bwMode="auto">
            <a:xfrm>
              <a:off x="16097249" y="5575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8" name="Freeform 70599">
              <a:extLst>
                <a:ext uri="{FF2B5EF4-FFF2-40B4-BE49-F238E27FC236}">
                  <a16:creationId xmlns="" xmlns:a16="http://schemas.microsoft.com/office/drawing/2014/main" id="{8BBCC39E-BC5A-4A2B-A483-63682998DDD1}"/>
                </a:ext>
              </a:extLst>
            </p:cNvPr>
            <p:cNvSpPr>
              <a:spLocks/>
            </p:cNvSpPr>
            <p:nvPr/>
          </p:nvSpPr>
          <p:spPr bwMode="auto">
            <a:xfrm>
              <a:off x="16017874" y="5575300"/>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9" name="Freeform 70600">
              <a:extLst>
                <a:ext uri="{FF2B5EF4-FFF2-40B4-BE49-F238E27FC236}">
                  <a16:creationId xmlns="" xmlns:a16="http://schemas.microsoft.com/office/drawing/2014/main" id="{F135371A-2D8C-4666-B8D9-019FFD8EF647}"/>
                </a:ext>
              </a:extLst>
            </p:cNvPr>
            <p:cNvSpPr>
              <a:spLocks/>
            </p:cNvSpPr>
            <p:nvPr/>
          </p:nvSpPr>
          <p:spPr bwMode="auto">
            <a:xfrm>
              <a:off x="15928974" y="5643562"/>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0" name="Freeform 70601">
              <a:extLst>
                <a:ext uri="{FF2B5EF4-FFF2-40B4-BE49-F238E27FC236}">
                  <a16:creationId xmlns="" xmlns:a16="http://schemas.microsoft.com/office/drawing/2014/main" id="{97F72DAE-5910-4548-B702-178FBDCA3163}"/>
                </a:ext>
              </a:extLst>
            </p:cNvPr>
            <p:cNvSpPr>
              <a:spLocks/>
            </p:cNvSpPr>
            <p:nvPr/>
          </p:nvSpPr>
          <p:spPr bwMode="auto">
            <a:xfrm>
              <a:off x="15500349" y="6002337"/>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1" name="Freeform 70602">
              <a:extLst>
                <a:ext uri="{FF2B5EF4-FFF2-40B4-BE49-F238E27FC236}">
                  <a16:creationId xmlns="" xmlns:a16="http://schemas.microsoft.com/office/drawing/2014/main" id="{C38A6B08-D52F-488E-88A3-D8769B51CFD1}"/>
                </a:ext>
              </a:extLst>
            </p:cNvPr>
            <p:cNvSpPr>
              <a:spLocks/>
            </p:cNvSpPr>
            <p:nvPr/>
          </p:nvSpPr>
          <p:spPr bwMode="auto">
            <a:xfrm>
              <a:off x="15546387" y="5969000"/>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2" name="Freeform 70603">
              <a:extLst>
                <a:ext uri="{FF2B5EF4-FFF2-40B4-BE49-F238E27FC236}">
                  <a16:creationId xmlns="" xmlns:a16="http://schemas.microsoft.com/office/drawing/2014/main" id="{2B886D55-3C6E-49F2-B6B0-38631DFD29A1}"/>
                </a:ext>
              </a:extLst>
            </p:cNvPr>
            <p:cNvSpPr>
              <a:spLocks/>
            </p:cNvSpPr>
            <p:nvPr/>
          </p:nvSpPr>
          <p:spPr bwMode="auto">
            <a:xfrm>
              <a:off x="15692437" y="5902325"/>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3" name="Freeform 70604">
              <a:extLst>
                <a:ext uri="{FF2B5EF4-FFF2-40B4-BE49-F238E27FC236}">
                  <a16:creationId xmlns="" xmlns:a16="http://schemas.microsoft.com/office/drawing/2014/main" id="{2C73B4C9-ED2A-4DBC-AF56-044080E8938B}"/>
                </a:ext>
              </a:extLst>
            </p:cNvPr>
            <p:cNvSpPr>
              <a:spLocks/>
            </p:cNvSpPr>
            <p:nvPr/>
          </p:nvSpPr>
          <p:spPr bwMode="auto">
            <a:xfrm>
              <a:off x="15646399" y="5935662"/>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4" name="Freeform 70605">
              <a:extLst>
                <a:ext uri="{FF2B5EF4-FFF2-40B4-BE49-F238E27FC236}">
                  <a16:creationId xmlns="" xmlns:a16="http://schemas.microsoft.com/office/drawing/2014/main" id="{1087342E-6C00-4ECB-84DC-234FD324DC48}"/>
                </a:ext>
              </a:extLst>
            </p:cNvPr>
            <p:cNvSpPr>
              <a:spLocks/>
            </p:cNvSpPr>
            <p:nvPr/>
          </p:nvSpPr>
          <p:spPr bwMode="auto">
            <a:xfrm>
              <a:off x="15590837" y="5957887"/>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5" name="Freeform 70606">
              <a:extLst>
                <a:ext uri="{FF2B5EF4-FFF2-40B4-BE49-F238E27FC236}">
                  <a16:creationId xmlns="" xmlns:a16="http://schemas.microsoft.com/office/drawing/2014/main" id="{C80DE97B-52C9-469C-8AF5-3D7319851E88}"/>
                </a:ext>
              </a:extLst>
            </p:cNvPr>
            <p:cNvSpPr>
              <a:spLocks/>
            </p:cNvSpPr>
            <p:nvPr/>
          </p:nvSpPr>
          <p:spPr bwMode="auto">
            <a:xfrm>
              <a:off x="15860712" y="5811837"/>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6" name="Freeform 70607">
              <a:extLst>
                <a:ext uri="{FF2B5EF4-FFF2-40B4-BE49-F238E27FC236}">
                  <a16:creationId xmlns="" xmlns:a16="http://schemas.microsoft.com/office/drawing/2014/main" id="{7AD8CB5A-7102-4EE5-8C7F-A4F7B0F09B3E}"/>
                </a:ext>
              </a:extLst>
            </p:cNvPr>
            <p:cNvSpPr>
              <a:spLocks/>
            </p:cNvSpPr>
            <p:nvPr/>
          </p:nvSpPr>
          <p:spPr bwMode="auto">
            <a:xfrm>
              <a:off x="16592549" y="47656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7" name="Freeform 70608">
              <a:extLst>
                <a:ext uri="{FF2B5EF4-FFF2-40B4-BE49-F238E27FC236}">
                  <a16:creationId xmlns="" xmlns:a16="http://schemas.microsoft.com/office/drawing/2014/main" id="{0AFAF115-DC10-42CD-A3ED-414C3ED0BF15}"/>
                </a:ext>
              </a:extLst>
            </p:cNvPr>
            <p:cNvSpPr>
              <a:spLocks/>
            </p:cNvSpPr>
            <p:nvPr/>
          </p:nvSpPr>
          <p:spPr bwMode="auto">
            <a:xfrm>
              <a:off x="13677899" y="2368550"/>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8" name="Freeform 70609">
              <a:extLst>
                <a:ext uri="{FF2B5EF4-FFF2-40B4-BE49-F238E27FC236}">
                  <a16:creationId xmlns="" xmlns:a16="http://schemas.microsoft.com/office/drawing/2014/main" id="{0BD5747D-47B8-4BAA-85BF-D9ACEB101A91}"/>
                </a:ext>
              </a:extLst>
            </p:cNvPr>
            <p:cNvSpPr>
              <a:spLocks/>
            </p:cNvSpPr>
            <p:nvPr/>
          </p:nvSpPr>
          <p:spPr bwMode="auto">
            <a:xfrm>
              <a:off x="13666787" y="2357437"/>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9" name="Rectangle 70610">
              <a:extLst>
                <a:ext uri="{FF2B5EF4-FFF2-40B4-BE49-F238E27FC236}">
                  <a16:creationId xmlns="" xmlns:a16="http://schemas.microsoft.com/office/drawing/2014/main" id="{0B7A8D73-CDA1-493C-AB78-F564C49D419D}"/>
                </a:ext>
              </a:extLst>
            </p:cNvPr>
            <p:cNvSpPr>
              <a:spLocks noChangeArrowheads="1"/>
            </p:cNvSpPr>
            <p:nvPr/>
          </p:nvSpPr>
          <p:spPr bwMode="auto">
            <a:xfrm>
              <a:off x="16490949" y="3943350"/>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0" name="Freeform 70611">
              <a:extLst>
                <a:ext uri="{FF2B5EF4-FFF2-40B4-BE49-F238E27FC236}">
                  <a16:creationId xmlns="" xmlns:a16="http://schemas.microsoft.com/office/drawing/2014/main" id="{5D320246-7024-40BD-8637-908199BEBE59}"/>
                </a:ext>
              </a:extLst>
            </p:cNvPr>
            <p:cNvSpPr>
              <a:spLocks/>
            </p:cNvSpPr>
            <p:nvPr/>
          </p:nvSpPr>
          <p:spPr bwMode="auto">
            <a:xfrm>
              <a:off x="16502062" y="3943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1" name="Freeform 70612">
              <a:extLst>
                <a:ext uri="{FF2B5EF4-FFF2-40B4-BE49-F238E27FC236}">
                  <a16:creationId xmlns="" xmlns:a16="http://schemas.microsoft.com/office/drawing/2014/main" id="{A573991C-1655-41BD-A935-8B70E49067C5}"/>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2" name="Freeform 70613">
              <a:extLst>
                <a:ext uri="{FF2B5EF4-FFF2-40B4-BE49-F238E27FC236}">
                  <a16:creationId xmlns="" xmlns:a16="http://schemas.microsoft.com/office/drawing/2014/main" id="{4E7DFD8E-0168-412F-96D7-40C9374DEF4C}"/>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3" name="Freeform 70614">
              <a:extLst>
                <a:ext uri="{FF2B5EF4-FFF2-40B4-BE49-F238E27FC236}">
                  <a16:creationId xmlns="" xmlns:a16="http://schemas.microsoft.com/office/drawing/2014/main" id="{1D5356D1-0A18-41CA-A566-2E678CE533BA}"/>
                </a:ext>
              </a:extLst>
            </p:cNvPr>
            <p:cNvSpPr>
              <a:spLocks/>
            </p:cNvSpPr>
            <p:nvPr/>
          </p:nvSpPr>
          <p:spPr bwMode="auto">
            <a:xfrm>
              <a:off x="16457612" y="3898900"/>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4" name="Freeform 70615">
              <a:extLst>
                <a:ext uri="{FF2B5EF4-FFF2-40B4-BE49-F238E27FC236}">
                  <a16:creationId xmlns="" xmlns:a16="http://schemas.microsoft.com/office/drawing/2014/main" id="{E8699C82-D726-4F66-A354-FF3BCFCA93C3}"/>
                </a:ext>
              </a:extLst>
            </p:cNvPr>
            <p:cNvSpPr>
              <a:spLocks/>
            </p:cNvSpPr>
            <p:nvPr/>
          </p:nvSpPr>
          <p:spPr bwMode="auto">
            <a:xfrm>
              <a:off x="16457612" y="3898900"/>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5" name="Freeform 70616">
              <a:extLst>
                <a:ext uri="{FF2B5EF4-FFF2-40B4-BE49-F238E27FC236}">
                  <a16:creationId xmlns="" xmlns:a16="http://schemas.microsoft.com/office/drawing/2014/main" id="{D50135ED-08F6-4E7A-A17B-6BAAC6EF00DB}"/>
                </a:ext>
              </a:extLst>
            </p:cNvPr>
            <p:cNvSpPr>
              <a:spLocks/>
            </p:cNvSpPr>
            <p:nvPr/>
          </p:nvSpPr>
          <p:spPr bwMode="auto">
            <a:xfrm>
              <a:off x="16502062" y="39322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6" name="Freeform 70617">
              <a:extLst>
                <a:ext uri="{FF2B5EF4-FFF2-40B4-BE49-F238E27FC236}">
                  <a16:creationId xmlns="" xmlns:a16="http://schemas.microsoft.com/office/drawing/2014/main" id="{D475BE9A-8D31-4C0A-B122-9FE9BAD5FD01}"/>
                </a:ext>
              </a:extLst>
            </p:cNvPr>
            <p:cNvSpPr>
              <a:spLocks/>
            </p:cNvSpPr>
            <p:nvPr/>
          </p:nvSpPr>
          <p:spPr bwMode="auto">
            <a:xfrm>
              <a:off x="12665074" y="5091112"/>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7" name="Freeform 70618">
              <a:extLst>
                <a:ext uri="{FF2B5EF4-FFF2-40B4-BE49-F238E27FC236}">
                  <a16:creationId xmlns="" xmlns:a16="http://schemas.microsoft.com/office/drawing/2014/main" id="{0941F3E8-2A36-4D57-8E54-5749F4F2DDB8}"/>
                </a:ext>
              </a:extLst>
            </p:cNvPr>
            <p:cNvSpPr>
              <a:spLocks/>
            </p:cNvSpPr>
            <p:nvPr/>
          </p:nvSpPr>
          <p:spPr bwMode="auto">
            <a:xfrm>
              <a:off x="12677774" y="50911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8" name="Freeform 70619">
              <a:extLst>
                <a:ext uri="{FF2B5EF4-FFF2-40B4-BE49-F238E27FC236}">
                  <a16:creationId xmlns="" xmlns:a16="http://schemas.microsoft.com/office/drawing/2014/main" id="{4B8C7FBF-52E7-4D2F-ABCA-943637430886}"/>
                </a:ext>
              </a:extLst>
            </p:cNvPr>
            <p:cNvSpPr>
              <a:spLocks/>
            </p:cNvSpPr>
            <p:nvPr/>
          </p:nvSpPr>
          <p:spPr bwMode="auto">
            <a:xfrm>
              <a:off x="12677774" y="5102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9" name="Freeform 70620">
              <a:extLst>
                <a:ext uri="{FF2B5EF4-FFF2-40B4-BE49-F238E27FC236}">
                  <a16:creationId xmlns="" xmlns:a16="http://schemas.microsoft.com/office/drawing/2014/main" id="{922E0DFA-9832-4604-8714-2F6DD1B1982B}"/>
                </a:ext>
              </a:extLst>
            </p:cNvPr>
            <p:cNvSpPr>
              <a:spLocks/>
            </p:cNvSpPr>
            <p:nvPr/>
          </p:nvSpPr>
          <p:spPr bwMode="auto">
            <a:xfrm>
              <a:off x="12677774" y="5080000"/>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0" name="Oval 70621">
              <a:extLst>
                <a:ext uri="{FF2B5EF4-FFF2-40B4-BE49-F238E27FC236}">
                  <a16:creationId xmlns="" xmlns:a16="http://schemas.microsoft.com/office/drawing/2014/main" id="{95ABEB95-13ED-468C-97C5-67842DCDEA4D}"/>
                </a:ext>
              </a:extLst>
            </p:cNvPr>
            <p:cNvSpPr>
              <a:spLocks noChangeArrowheads="1"/>
            </p:cNvSpPr>
            <p:nvPr/>
          </p:nvSpPr>
          <p:spPr bwMode="auto">
            <a:xfrm>
              <a:off x="12677774" y="5091112"/>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1" name="Freeform 70622">
              <a:extLst>
                <a:ext uri="{FF2B5EF4-FFF2-40B4-BE49-F238E27FC236}">
                  <a16:creationId xmlns="" xmlns:a16="http://schemas.microsoft.com/office/drawing/2014/main" id="{6F8C2FA4-58D7-4CBF-B724-DE20F4753A13}"/>
                </a:ext>
              </a:extLst>
            </p:cNvPr>
            <p:cNvSpPr>
              <a:spLocks/>
            </p:cNvSpPr>
            <p:nvPr/>
          </p:nvSpPr>
          <p:spPr bwMode="auto">
            <a:xfrm>
              <a:off x="16435387" y="392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2" name="Freeform 70623">
              <a:extLst>
                <a:ext uri="{FF2B5EF4-FFF2-40B4-BE49-F238E27FC236}">
                  <a16:creationId xmlns="" xmlns:a16="http://schemas.microsoft.com/office/drawing/2014/main" id="{7263E73C-790A-4C8C-B216-F3FA923ED9E5}"/>
                </a:ext>
              </a:extLst>
            </p:cNvPr>
            <p:cNvSpPr>
              <a:spLocks noEditPoints="1"/>
            </p:cNvSpPr>
            <p:nvPr/>
          </p:nvSpPr>
          <p:spPr bwMode="auto">
            <a:xfrm>
              <a:off x="12260262" y="1828800"/>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3" name="Freeform 70624">
              <a:extLst>
                <a:ext uri="{FF2B5EF4-FFF2-40B4-BE49-F238E27FC236}">
                  <a16:creationId xmlns="" xmlns:a16="http://schemas.microsoft.com/office/drawing/2014/main" id="{EE560D5A-03C3-4AEE-A9BA-08EDFD872FF6}"/>
                </a:ext>
              </a:extLst>
            </p:cNvPr>
            <p:cNvSpPr>
              <a:spLocks/>
            </p:cNvSpPr>
            <p:nvPr/>
          </p:nvSpPr>
          <p:spPr bwMode="auto">
            <a:xfrm>
              <a:off x="16524287" y="397827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4" name="Freeform 70625">
              <a:extLst>
                <a:ext uri="{FF2B5EF4-FFF2-40B4-BE49-F238E27FC236}">
                  <a16:creationId xmlns="" xmlns:a16="http://schemas.microsoft.com/office/drawing/2014/main" id="{A59FBB8D-330D-46F7-A482-99E14C0EE4A4}"/>
                </a:ext>
              </a:extLst>
            </p:cNvPr>
            <p:cNvSpPr>
              <a:spLocks/>
            </p:cNvSpPr>
            <p:nvPr/>
          </p:nvSpPr>
          <p:spPr bwMode="auto">
            <a:xfrm>
              <a:off x="16435387" y="3989387"/>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5" name="Freeform 70626">
              <a:extLst>
                <a:ext uri="{FF2B5EF4-FFF2-40B4-BE49-F238E27FC236}">
                  <a16:creationId xmlns="" xmlns:a16="http://schemas.microsoft.com/office/drawing/2014/main" id="{674C0792-8E96-4C05-BDCE-91BE95ED6396}"/>
                </a:ext>
              </a:extLst>
            </p:cNvPr>
            <p:cNvSpPr>
              <a:spLocks/>
            </p:cNvSpPr>
            <p:nvPr/>
          </p:nvSpPr>
          <p:spPr bwMode="auto">
            <a:xfrm>
              <a:off x="16435387" y="3956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6" name="Rectangle 70627">
              <a:extLst>
                <a:ext uri="{FF2B5EF4-FFF2-40B4-BE49-F238E27FC236}">
                  <a16:creationId xmlns="" xmlns:a16="http://schemas.microsoft.com/office/drawing/2014/main" id="{6E39BE50-FAA5-4DC7-8538-172AAD547A32}"/>
                </a:ext>
              </a:extLst>
            </p:cNvPr>
            <p:cNvSpPr>
              <a:spLocks noChangeArrowheads="1"/>
            </p:cNvSpPr>
            <p:nvPr/>
          </p:nvSpPr>
          <p:spPr bwMode="auto">
            <a:xfrm>
              <a:off x="16435387" y="39782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7" name="Freeform 70628">
              <a:extLst>
                <a:ext uri="{FF2B5EF4-FFF2-40B4-BE49-F238E27FC236}">
                  <a16:creationId xmlns="" xmlns:a16="http://schemas.microsoft.com/office/drawing/2014/main" id="{BBADB8D9-3C92-4E78-A77B-B8481D445CDF}"/>
                </a:ext>
              </a:extLst>
            </p:cNvPr>
            <p:cNvSpPr>
              <a:spLocks/>
            </p:cNvSpPr>
            <p:nvPr/>
          </p:nvSpPr>
          <p:spPr bwMode="auto">
            <a:xfrm>
              <a:off x="16435387" y="3956050"/>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8" name="Freeform 70629">
              <a:extLst>
                <a:ext uri="{FF2B5EF4-FFF2-40B4-BE49-F238E27FC236}">
                  <a16:creationId xmlns="" xmlns:a16="http://schemas.microsoft.com/office/drawing/2014/main" id="{0303A375-FF37-4823-B967-FE9487AB15FA}"/>
                </a:ext>
              </a:extLst>
            </p:cNvPr>
            <p:cNvSpPr>
              <a:spLocks/>
            </p:cNvSpPr>
            <p:nvPr/>
          </p:nvSpPr>
          <p:spPr bwMode="auto">
            <a:xfrm>
              <a:off x="16479837" y="392112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9" name="Freeform 70630">
              <a:extLst>
                <a:ext uri="{FF2B5EF4-FFF2-40B4-BE49-F238E27FC236}">
                  <a16:creationId xmlns="" xmlns:a16="http://schemas.microsoft.com/office/drawing/2014/main" id="{6EFF34D0-BC06-41B5-A44D-55BDD781AF0A}"/>
                </a:ext>
              </a:extLst>
            </p:cNvPr>
            <p:cNvSpPr>
              <a:spLocks/>
            </p:cNvSpPr>
            <p:nvPr/>
          </p:nvSpPr>
          <p:spPr bwMode="auto">
            <a:xfrm>
              <a:off x="16502062" y="3910012"/>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0" name="Freeform 70631">
              <a:extLst>
                <a:ext uri="{FF2B5EF4-FFF2-40B4-BE49-F238E27FC236}">
                  <a16:creationId xmlns="" xmlns:a16="http://schemas.microsoft.com/office/drawing/2014/main" id="{844DEE26-B22F-44D8-B6F7-16A305904D9F}"/>
                </a:ext>
              </a:extLst>
            </p:cNvPr>
            <p:cNvSpPr>
              <a:spLocks/>
            </p:cNvSpPr>
            <p:nvPr/>
          </p:nvSpPr>
          <p:spPr bwMode="auto">
            <a:xfrm>
              <a:off x="16524287" y="3921125"/>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1" name="Freeform 70632">
              <a:extLst>
                <a:ext uri="{FF2B5EF4-FFF2-40B4-BE49-F238E27FC236}">
                  <a16:creationId xmlns="" xmlns:a16="http://schemas.microsoft.com/office/drawing/2014/main" id="{6A1B93FA-C7B2-441F-97D5-27D2840A6BB0}"/>
                </a:ext>
              </a:extLst>
            </p:cNvPr>
            <p:cNvSpPr>
              <a:spLocks/>
            </p:cNvSpPr>
            <p:nvPr/>
          </p:nvSpPr>
          <p:spPr bwMode="auto">
            <a:xfrm>
              <a:off x="16513174" y="3932237"/>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2" name="Freeform 70633">
              <a:extLst>
                <a:ext uri="{FF2B5EF4-FFF2-40B4-BE49-F238E27FC236}">
                  <a16:creationId xmlns="" xmlns:a16="http://schemas.microsoft.com/office/drawing/2014/main" id="{CDCD8EBE-AE7A-4181-96ED-34AA16DBC310}"/>
                </a:ext>
              </a:extLst>
            </p:cNvPr>
            <p:cNvSpPr>
              <a:spLocks/>
            </p:cNvSpPr>
            <p:nvPr/>
          </p:nvSpPr>
          <p:spPr bwMode="auto">
            <a:xfrm>
              <a:off x="16513174" y="3932237"/>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3" name="Freeform 70634">
              <a:extLst>
                <a:ext uri="{FF2B5EF4-FFF2-40B4-BE49-F238E27FC236}">
                  <a16:creationId xmlns="" xmlns:a16="http://schemas.microsoft.com/office/drawing/2014/main" id="{F862B51C-3694-4491-9486-B0AF571C76BC}"/>
                </a:ext>
              </a:extLst>
            </p:cNvPr>
            <p:cNvSpPr>
              <a:spLocks/>
            </p:cNvSpPr>
            <p:nvPr/>
          </p:nvSpPr>
          <p:spPr bwMode="auto">
            <a:xfrm>
              <a:off x="16535399" y="3921125"/>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4" name="Freeform 70635">
              <a:extLst>
                <a:ext uri="{FF2B5EF4-FFF2-40B4-BE49-F238E27FC236}">
                  <a16:creationId xmlns="" xmlns:a16="http://schemas.microsoft.com/office/drawing/2014/main" id="{E5C4A81A-0E4C-47E7-9CE3-ACD2FE7AF09F}"/>
                </a:ext>
              </a:extLst>
            </p:cNvPr>
            <p:cNvSpPr>
              <a:spLocks/>
            </p:cNvSpPr>
            <p:nvPr/>
          </p:nvSpPr>
          <p:spPr bwMode="auto">
            <a:xfrm>
              <a:off x="16524287" y="3989387"/>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5" name="Freeform 70636">
              <a:extLst>
                <a:ext uri="{FF2B5EF4-FFF2-40B4-BE49-F238E27FC236}">
                  <a16:creationId xmlns="" xmlns:a16="http://schemas.microsoft.com/office/drawing/2014/main" id="{CFEA4D46-DFA5-4D3E-B296-393B89281B83}"/>
                </a:ext>
              </a:extLst>
            </p:cNvPr>
            <p:cNvSpPr>
              <a:spLocks/>
            </p:cNvSpPr>
            <p:nvPr/>
          </p:nvSpPr>
          <p:spPr bwMode="auto">
            <a:xfrm>
              <a:off x="16513174" y="4000500"/>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6" name="Freeform 70637">
              <a:extLst>
                <a:ext uri="{FF2B5EF4-FFF2-40B4-BE49-F238E27FC236}">
                  <a16:creationId xmlns="" xmlns:a16="http://schemas.microsoft.com/office/drawing/2014/main" id="{C1FB3BB7-3985-4193-A33C-A974195CBEE4}"/>
                </a:ext>
              </a:extLst>
            </p:cNvPr>
            <p:cNvSpPr>
              <a:spLocks/>
            </p:cNvSpPr>
            <p:nvPr/>
          </p:nvSpPr>
          <p:spPr bwMode="auto">
            <a:xfrm>
              <a:off x="16513174" y="4011612"/>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7" name="Freeform 70638">
              <a:extLst>
                <a:ext uri="{FF2B5EF4-FFF2-40B4-BE49-F238E27FC236}">
                  <a16:creationId xmlns="" xmlns:a16="http://schemas.microsoft.com/office/drawing/2014/main" id="{260E9931-556A-44C9-BFA3-AD5D5D414AF9}"/>
                </a:ext>
              </a:extLst>
            </p:cNvPr>
            <p:cNvSpPr>
              <a:spLocks/>
            </p:cNvSpPr>
            <p:nvPr/>
          </p:nvSpPr>
          <p:spPr bwMode="auto">
            <a:xfrm>
              <a:off x="16502062" y="4033837"/>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8" name="Freeform 70639">
              <a:extLst>
                <a:ext uri="{FF2B5EF4-FFF2-40B4-BE49-F238E27FC236}">
                  <a16:creationId xmlns="" xmlns:a16="http://schemas.microsoft.com/office/drawing/2014/main" id="{94046168-5CAB-4B57-9106-0BDD0478EDD1}"/>
                </a:ext>
              </a:extLst>
            </p:cNvPr>
            <p:cNvSpPr>
              <a:spLocks/>
            </p:cNvSpPr>
            <p:nvPr/>
          </p:nvSpPr>
          <p:spPr bwMode="auto">
            <a:xfrm>
              <a:off x="16502062" y="4056062"/>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9" name="Freeform 70640">
              <a:extLst>
                <a:ext uri="{FF2B5EF4-FFF2-40B4-BE49-F238E27FC236}">
                  <a16:creationId xmlns="" xmlns:a16="http://schemas.microsoft.com/office/drawing/2014/main" id="{B196B47A-C276-40CC-8955-70038F7D8BBD}"/>
                </a:ext>
              </a:extLst>
            </p:cNvPr>
            <p:cNvSpPr>
              <a:spLocks/>
            </p:cNvSpPr>
            <p:nvPr/>
          </p:nvSpPr>
          <p:spPr bwMode="auto">
            <a:xfrm>
              <a:off x="16502062" y="40560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0" name="Freeform 70641">
              <a:extLst>
                <a:ext uri="{FF2B5EF4-FFF2-40B4-BE49-F238E27FC236}">
                  <a16:creationId xmlns="" xmlns:a16="http://schemas.microsoft.com/office/drawing/2014/main" id="{348468DE-A335-4678-B54E-36C83E85521C}"/>
                </a:ext>
              </a:extLst>
            </p:cNvPr>
            <p:cNvSpPr>
              <a:spLocks/>
            </p:cNvSpPr>
            <p:nvPr/>
          </p:nvSpPr>
          <p:spPr bwMode="auto">
            <a:xfrm>
              <a:off x="16502062" y="4056062"/>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1" name="Freeform 70642">
              <a:extLst>
                <a:ext uri="{FF2B5EF4-FFF2-40B4-BE49-F238E27FC236}">
                  <a16:creationId xmlns="" xmlns:a16="http://schemas.microsoft.com/office/drawing/2014/main" id="{81C5E190-62DD-4476-B9E7-89B2A5745D49}"/>
                </a:ext>
              </a:extLst>
            </p:cNvPr>
            <p:cNvSpPr>
              <a:spLocks/>
            </p:cNvSpPr>
            <p:nvPr/>
          </p:nvSpPr>
          <p:spPr bwMode="auto">
            <a:xfrm>
              <a:off x="16411574" y="37417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2" name="Freeform 70643">
              <a:extLst>
                <a:ext uri="{FF2B5EF4-FFF2-40B4-BE49-F238E27FC236}">
                  <a16:creationId xmlns="" xmlns:a16="http://schemas.microsoft.com/office/drawing/2014/main" id="{5A2DC668-D135-4787-AFF5-F3572288D4F6}"/>
                </a:ext>
              </a:extLst>
            </p:cNvPr>
            <p:cNvSpPr>
              <a:spLocks/>
            </p:cNvSpPr>
            <p:nvPr/>
          </p:nvSpPr>
          <p:spPr bwMode="auto">
            <a:xfrm>
              <a:off x="16411574" y="36512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3" name="Freeform 70644">
              <a:extLst>
                <a:ext uri="{FF2B5EF4-FFF2-40B4-BE49-F238E27FC236}">
                  <a16:creationId xmlns="" xmlns:a16="http://schemas.microsoft.com/office/drawing/2014/main" id="{62FC529C-4864-4A99-8208-6709D66955D5}"/>
                </a:ext>
              </a:extLst>
            </p:cNvPr>
            <p:cNvSpPr>
              <a:spLocks/>
            </p:cNvSpPr>
            <p:nvPr/>
          </p:nvSpPr>
          <p:spPr bwMode="auto">
            <a:xfrm>
              <a:off x="16422687" y="36512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4" name="Rectangle 70645">
              <a:extLst>
                <a:ext uri="{FF2B5EF4-FFF2-40B4-BE49-F238E27FC236}">
                  <a16:creationId xmlns="" xmlns:a16="http://schemas.microsoft.com/office/drawing/2014/main" id="{D2EEB32C-4914-4A5D-961D-A2994CFC1092}"/>
                </a:ext>
              </a:extLst>
            </p:cNvPr>
            <p:cNvSpPr>
              <a:spLocks noChangeArrowheads="1"/>
            </p:cNvSpPr>
            <p:nvPr/>
          </p:nvSpPr>
          <p:spPr bwMode="auto">
            <a:xfrm>
              <a:off x="16411574" y="36734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5" name="Freeform 70646">
              <a:extLst>
                <a:ext uri="{FF2B5EF4-FFF2-40B4-BE49-F238E27FC236}">
                  <a16:creationId xmlns="" xmlns:a16="http://schemas.microsoft.com/office/drawing/2014/main" id="{15E44B8B-3D86-4DF5-82A3-8D6421C55D5D}"/>
                </a:ext>
              </a:extLst>
            </p:cNvPr>
            <p:cNvSpPr>
              <a:spLocks/>
            </p:cNvSpPr>
            <p:nvPr/>
          </p:nvSpPr>
          <p:spPr bwMode="auto">
            <a:xfrm>
              <a:off x="16411574" y="3617912"/>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6" name="Freeform 70647">
              <a:extLst>
                <a:ext uri="{FF2B5EF4-FFF2-40B4-BE49-F238E27FC236}">
                  <a16:creationId xmlns="" xmlns:a16="http://schemas.microsoft.com/office/drawing/2014/main" id="{A64D6913-2287-460C-AC46-E75FB509DD42}"/>
                </a:ext>
              </a:extLst>
            </p:cNvPr>
            <p:cNvSpPr>
              <a:spLocks/>
            </p:cNvSpPr>
            <p:nvPr/>
          </p:nvSpPr>
          <p:spPr bwMode="auto">
            <a:xfrm>
              <a:off x="16333787" y="3438525"/>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7" name="Rectangle 70648">
              <a:extLst>
                <a:ext uri="{FF2B5EF4-FFF2-40B4-BE49-F238E27FC236}">
                  <a16:creationId xmlns="" xmlns:a16="http://schemas.microsoft.com/office/drawing/2014/main" id="{83430EBB-5DC0-496A-BFA0-66FC87813A04}"/>
                </a:ext>
              </a:extLst>
            </p:cNvPr>
            <p:cNvSpPr>
              <a:spLocks noChangeArrowheads="1"/>
            </p:cNvSpPr>
            <p:nvPr/>
          </p:nvSpPr>
          <p:spPr bwMode="auto">
            <a:xfrm>
              <a:off x="16322674" y="3392487"/>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8" name="Freeform 70649">
              <a:extLst>
                <a:ext uri="{FF2B5EF4-FFF2-40B4-BE49-F238E27FC236}">
                  <a16:creationId xmlns="" xmlns:a16="http://schemas.microsoft.com/office/drawing/2014/main" id="{02B20E4A-C5B4-4B60-8DDC-FA5D95D77A23}"/>
                </a:ext>
              </a:extLst>
            </p:cNvPr>
            <p:cNvSpPr>
              <a:spLocks/>
            </p:cNvSpPr>
            <p:nvPr/>
          </p:nvSpPr>
          <p:spPr bwMode="auto">
            <a:xfrm>
              <a:off x="16322674" y="33924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9" name="Freeform 70650">
              <a:extLst>
                <a:ext uri="{FF2B5EF4-FFF2-40B4-BE49-F238E27FC236}">
                  <a16:creationId xmlns="" xmlns:a16="http://schemas.microsoft.com/office/drawing/2014/main" id="{887441D2-7E4A-4AE0-8900-9224800D3049}"/>
                </a:ext>
              </a:extLst>
            </p:cNvPr>
            <p:cNvSpPr>
              <a:spLocks/>
            </p:cNvSpPr>
            <p:nvPr/>
          </p:nvSpPr>
          <p:spPr bwMode="auto">
            <a:xfrm>
              <a:off x="16322674" y="3403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0" name="Freeform 70651">
              <a:extLst>
                <a:ext uri="{FF2B5EF4-FFF2-40B4-BE49-F238E27FC236}">
                  <a16:creationId xmlns="" xmlns:a16="http://schemas.microsoft.com/office/drawing/2014/main" id="{848514F0-BB5D-4703-B76D-32A5F923D29D}"/>
                </a:ext>
              </a:extLst>
            </p:cNvPr>
            <p:cNvSpPr>
              <a:spLocks/>
            </p:cNvSpPr>
            <p:nvPr/>
          </p:nvSpPr>
          <p:spPr bwMode="auto">
            <a:xfrm>
              <a:off x="12441237" y="3887787"/>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1" name="Freeform 70652">
              <a:extLst>
                <a:ext uri="{FF2B5EF4-FFF2-40B4-BE49-F238E27FC236}">
                  <a16:creationId xmlns="" xmlns:a16="http://schemas.microsoft.com/office/drawing/2014/main" id="{E72970CE-4E88-494E-965C-5F17CE46E512}"/>
                </a:ext>
              </a:extLst>
            </p:cNvPr>
            <p:cNvSpPr>
              <a:spLocks/>
            </p:cNvSpPr>
            <p:nvPr/>
          </p:nvSpPr>
          <p:spPr bwMode="auto">
            <a:xfrm>
              <a:off x="13419137" y="5822950"/>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2" name="Freeform 70654">
              <a:extLst>
                <a:ext uri="{FF2B5EF4-FFF2-40B4-BE49-F238E27FC236}">
                  <a16:creationId xmlns="" xmlns:a16="http://schemas.microsoft.com/office/drawing/2014/main" id="{329D389B-98FC-41A3-9A48-31EAEE5777B7}"/>
                </a:ext>
              </a:extLst>
            </p:cNvPr>
            <p:cNvSpPr>
              <a:spLocks/>
            </p:cNvSpPr>
            <p:nvPr/>
          </p:nvSpPr>
          <p:spPr bwMode="auto">
            <a:xfrm>
              <a:off x="13104812" y="27733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3" name="Freeform 70655">
              <a:extLst>
                <a:ext uri="{FF2B5EF4-FFF2-40B4-BE49-F238E27FC236}">
                  <a16:creationId xmlns="" xmlns:a16="http://schemas.microsoft.com/office/drawing/2014/main" id="{C2948EE2-763F-4DF1-885F-9A80092F1309}"/>
                </a:ext>
              </a:extLst>
            </p:cNvPr>
            <p:cNvSpPr>
              <a:spLocks/>
            </p:cNvSpPr>
            <p:nvPr/>
          </p:nvSpPr>
          <p:spPr bwMode="auto">
            <a:xfrm>
              <a:off x="13093699" y="279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4" name="Freeform 70659">
              <a:extLst>
                <a:ext uri="{FF2B5EF4-FFF2-40B4-BE49-F238E27FC236}">
                  <a16:creationId xmlns="" xmlns:a16="http://schemas.microsoft.com/office/drawing/2014/main" id="{5719EDBF-AC0C-47FD-8ADB-6FD1CEDD724D}"/>
                </a:ext>
              </a:extLst>
            </p:cNvPr>
            <p:cNvSpPr>
              <a:spLocks/>
            </p:cNvSpPr>
            <p:nvPr/>
          </p:nvSpPr>
          <p:spPr bwMode="auto">
            <a:xfrm>
              <a:off x="13060362" y="2773362"/>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5" name="Freeform 70660">
              <a:extLst>
                <a:ext uri="{FF2B5EF4-FFF2-40B4-BE49-F238E27FC236}">
                  <a16:creationId xmlns="" xmlns:a16="http://schemas.microsoft.com/office/drawing/2014/main" id="{FC830AB0-FA3D-49BC-B45B-829FCBC2F46C}"/>
                </a:ext>
              </a:extLst>
            </p:cNvPr>
            <p:cNvSpPr>
              <a:spLocks/>
            </p:cNvSpPr>
            <p:nvPr/>
          </p:nvSpPr>
          <p:spPr bwMode="auto">
            <a:xfrm>
              <a:off x="13071474" y="2773362"/>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6" name="Freeform 70664">
              <a:extLst>
                <a:ext uri="{FF2B5EF4-FFF2-40B4-BE49-F238E27FC236}">
                  <a16:creationId xmlns="" xmlns:a16="http://schemas.microsoft.com/office/drawing/2014/main" id="{48D23ACA-3C20-4FE5-A904-0121BF3A823D}"/>
                </a:ext>
              </a:extLst>
            </p:cNvPr>
            <p:cNvSpPr>
              <a:spLocks/>
            </p:cNvSpPr>
            <p:nvPr/>
          </p:nvSpPr>
          <p:spPr bwMode="auto">
            <a:xfrm>
              <a:off x="13104812" y="2784475"/>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7" name="Freeform 70665">
              <a:extLst>
                <a:ext uri="{FF2B5EF4-FFF2-40B4-BE49-F238E27FC236}">
                  <a16:creationId xmlns="" xmlns:a16="http://schemas.microsoft.com/office/drawing/2014/main" id="{75B8B5DB-65C8-4C84-85AB-CB5BB8C088D2}"/>
                </a:ext>
              </a:extLst>
            </p:cNvPr>
            <p:cNvSpPr>
              <a:spLocks/>
            </p:cNvSpPr>
            <p:nvPr/>
          </p:nvSpPr>
          <p:spPr bwMode="auto">
            <a:xfrm>
              <a:off x="13082587" y="2819400"/>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8" name="Freeform 70666">
              <a:extLst>
                <a:ext uri="{FF2B5EF4-FFF2-40B4-BE49-F238E27FC236}">
                  <a16:creationId xmlns="" xmlns:a16="http://schemas.microsoft.com/office/drawing/2014/main" id="{A94F470C-589D-4275-A7A3-824F420C650C}"/>
                </a:ext>
              </a:extLst>
            </p:cNvPr>
            <p:cNvSpPr>
              <a:spLocks/>
            </p:cNvSpPr>
            <p:nvPr/>
          </p:nvSpPr>
          <p:spPr bwMode="auto">
            <a:xfrm>
              <a:off x="13082587" y="2819400"/>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9" name="Freeform 70667">
              <a:extLst>
                <a:ext uri="{FF2B5EF4-FFF2-40B4-BE49-F238E27FC236}">
                  <a16:creationId xmlns="" xmlns:a16="http://schemas.microsoft.com/office/drawing/2014/main" id="{48A41BEC-C3BB-43AA-852B-798C668BED01}"/>
                </a:ext>
              </a:extLst>
            </p:cNvPr>
            <p:cNvSpPr>
              <a:spLocks/>
            </p:cNvSpPr>
            <p:nvPr/>
          </p:nvSpPr>
          <p:spPr bwMode="auto">
            <a:xfrm>
              <a:off x="13071474" y="2819400"/>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0" name="Freeform 70668">
              <a:extLst>
                <a:ext uri="{FF2B5EF4-FFF2-40B4-BE49-F238E27FC236}">
                  <a16:creationId xmlns="" xmlns:a16="http://schemas.microsoft.com/office/drawing/2014/main" id="{5ED1AA77-BD8B-4DFA-BEB3-8F51AD696A3B}"/>
                </a:ext>
              </a:extLst>
            </p:cNvPr>
            <p:cNvSpPr>
              <a:spLocks/>
            </p:cNvSpPr>
            <p:nvPr/>
          </p:nvSpPr>
          <p:spPr bwMode="auto">
            <a:xfrm>
              <a:off x="12699999" y="5137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1" name="Freeform 70669">
              <a:extLst>
                <a:ext uri="{FF2B5EF4-FFF2-40B4-BE49-F238E27FC236}">
                  <a16:creationId xmlns="" xmlns:a16="http://schemas.microsoft.com/office/drawing/2014/main" id="{A238CBF2-041C-47B4-9937-2DCD08FEA38E}"/>
                </a:ext>
              </a:extLst>
            </p:cNvPr>
            <p:cNvSpPr>
              <a:spLocks/>
            </p:cNvSpPr>
            <p:nvPr/>
          </p:nvSpPr>
          <p:spPr bwMode="auto">
            <a:xfrm>
              <a:off x="12688887" y="5137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2" name="Rectangle 70670">
              <a:extLst>
                <a:ext uri="{FF2B5EF4-FFF2-40B4-BE49-F238E27FC236}">
                  <a16:creationId xmlns="" xmlns:a16="http://schemas.microsoft.com/office/drawing/2014/main" id="{38C2F55A-1096-45F5-A1FE-7ECA99410234}"/>
                </a:ext>
              </a:extLst>
            </p:cNvPr>
            <p:cNvSpPr>
              <a:spLocks noChangeArrowheads="1"/>
            </p:cNvSpPr>
            <p:nvPr/>
          </p:nvSpPr>
          <p:spPr bwMode="auto">
            <a:xfrm>
              <a:off x="12688887" y="5114925"/>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3" name="Freeform 70671">
              <a:extLst>
                <a:ext uri="{FF2B5EF4-FFF2-40B4-BE49-F238E27FC236}">
                  <a16:creationId xmlns="" xmlns:a16="http://schemas.microsoft.com/office/drawing/2014/main" id="{49968988-F256-4353-BE07-778F66088D66}"/>
                </a:ext>
              </a:extLst>
            </p:cNvPr>
            <p:cNvSpPr>
              <a:spLocks/>
            </p:cNvSpPr>
            <p:nvPr/>
          </p:nvSpPr>
          <p:spPr bwMode="auto">
            <a:xfrm>
              <a:off x="12777787" y="5214937"/>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4" name="Freeform 70672">
              <a:extLst>
                <a:ext uri="{FF2B5EF4-FFF2-40B4-BE49-F238E27FC236}">
                  <a16:creationId xmlns="" xmlns:a16="http://schemas.microsoft.com/office/drawing/2014/main" id="{C037568D-5C7D-41BC-A9A4-D3D814A9E239}"/>
                </a:ext>
              </a:extLst>
            </p:cNvPr>
            <p:cNvSpPr>
              <a:spLocks/>
            </p:cNvSpPr>
            <p:nvPr/>
          </p:nvSpPr>
          <p:spPr bwMode="auto">
            <a:xfrm>
              <a:off x="12766674" y="51816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5" name="Freeform 70673">
              <a:extLst>
                <a:ext uri="{FF2B5EF4-FFF2-40B4-BE49-F238E27FC236}">
                  <a16:creationId xmlns="" xmlns:a16="http://schemas.microsoft.com/office/drawing/2014/main" id="{5A412D56-0318-4B2E-855E-68F7A643F839}"/>
                </a:ext>
              </a:extLst>
            </p:cNvPr>
            <p:cNvSpPr>
              <a:spLocks/>
            </p:cNvSpPr>
            <p:nvPr/>
          </p:nvSpPr>
          <p:spPr bwMode="auto">
            <a:xfrm>
              <a:off x="12699999" y="5159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6" name="Freeform 70674">
              <a:extLst>
                <a:ext uri="{FF2B5EF4-FFF2-40B4-BE49-F238E27FC236}">
                  <a16:creationId xmlns="" xmlns:a16="http://schemas.microsoft.com/office/drawing/2014/main" id="{4A2F1EC5-5098-4048-8B11-9A41B6289917}"/>
                </a:ext>
              </a:extLst>
            </p:cNvPr>
            <p:cNvSpPr>
              <a:spLocks/>
            </p:cNvSpPr>
            <p:nvPr/>
          </p:nvSpPr>
          <p:spPr bwMode="auto">
            <a:xfrm>
              <a:off x="12755562" y="5192712"/>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7" name="Freeform 70676">
              <a:extLst>
                <a:ext uri="{FF2B5EF4-FFF2-40B4-BE49-F238E27FC236}">
                  <a16:creationId xmlns="" xmlns:a16="http://schemas.microsoft.com/office/drawing/2014/main" id="{330CBAB2-B53A-49B0-A87C-D6456369C450}"/>
                </a:ext>
              </a:extLst>
            </p:cNvPr>
            <p:cNvSpPr>
              <a:spLocks/>
            </p:cNvSpPr>
            <p:nvPr/>
          </p:nvSpPr>
          <p:spPr bwMode="auto">
            <a:xfrm>
              <a:off x="13295312" y="2571750"/>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8" name="Freeform 70677">
              <a:extLst>
                <a:ext uri="{FF2B5EF4-FFF2-40B4-BE49-F238E27FC236}">
                  <a16:creationId xmlns="" xmlns:a16="http://schemas.microsoft.com/office/drawing/2014/main" id="{B949E37E-3108-4D1C-918C-7841CFB6C677}"/>
                </a:ext>
              </a:extLst>
            </p:cNvPr>
            <p:cNvSpPr>
              <a:spLocks/>
            </p:cNvSpPr>
            <p:nvPr/>
          </p:nvSpPr>
          <p:spPr bwMode="auto">
            <a:xfrm>
              <a:off x="13319124" y="2514600"/>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9" name="Freeform 70678">
              <a:extLst>
                <a:ext uri="{FF2B5EF4-FFF2-40B4-BE49-F238E27FC236}">
                  <a16:creationId xmlns="" xmlns:a16="http://schemas.microsoft.com/office/drawing/2014/main" id="{7F969B13-0D12-4338-8515-4757175A073B}"/>
                </a:ext>
              </a:extLst>
            </p:cNvPr>
            <p:cNvSpPr>
              <a:spLocks/>
            </p:cNvSpPr>
            <p:nvPr/>
          </p:nvSpPr>
          <p:spPr bwMode="auto">
            <a:xfrm>
              <a:off x="13341349" y="25495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0" name="Freeform 70679">
              <a:extLst>
                <a:ext uri="{FF2B5EF4-FFF2-40B4-BE49-F238E27FC236}">
                  <a16:creationId xmlns="" xmlns:a16="http://schemas.microsoft.com/office/drawing/2014/main" id="{510302A8-81DB-4DCB-B064-EDD58ECC429C}"/>
                </a:ext>
              </a:extLst>
            </p:cNvPr>
            <p:cNvSpPr>
              <a:spLocks/>
            </p:cNvSpPr>
            <p:nvPr/>
          </p:nvSpPr>
          <p:spPr bwMode="auto">
            <a:xfrm>
              <a:off x="13396912" y="2481262"/>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1" name="Freeform 70680">
              <a:extLst>
                <a:ext uri="{FF2B5EF4-FFF2-40B4-BE49-F238E27FC236}">
                  <a16:creationId xmlns="" xmlns:a16="http://schemas.microsoft.com/office/drawing/2014/main" id="{B34E1457-1681-46C6-83EC-92D973B96881}"/>
                </a:ext>
              </a:extLst>
            </p:cNvPr>
            <p:cNvSpPr>
              <a:spLocks/>
            </p:cNvSpPr>
            <p:nvPr/>
          </p:nvSpPr>
          <p:spPr bwMode="auto">
            <a:xfrm>
              <a:off x="13476287" y="2436812"/>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2" name="Freeform 70681">
              <a:extLst>
                <a:ext uri="{FF2B5EF4-FFF2-40B4-BE49-F238E27FC236}">
                  <a16:creationId xmlns="" xmlns:a16="http://schemas.microsoft.com/office/drawing/2014/main" id="{DD51F3EF-3C83-45D7-8FE2-99D50D435951}"/>
                </a:ext>
              </a:extLst>
            </p:cNvPr>
            <p:cNvSpPr>
              <a:spLocks/>
            </p:cNvSpPr>
            <p:nvPr/>
          </p:nvSpPr>
          <p:spPr bwMode="auto">
            <a:xfrm>
              <a:off x="15320962" y="1963737"/>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3" name="Freeform 70682">
              <a:extLst>
                <a:ext uri="{FF2B5EF4-FFF2-40B4-BE49-F238E27FC236}">
                  <a16:creationId xmlns="" xmlns:a16="http://schemas.microsoft.com/office/drawing/2014/main" id="{554A0EF0-A872-498B-B795-898423021D4B}"/>
                </a:ext>
              </a:extLst>
            </p:cNvPr>
            <p:cNvSpPr>
              <a:spLocks/>
            </p:cNvSpPr>
            <p:nvPr/>
          </p:nvSpPr>
          <p:spPr bwMode="auto">
            <a:xfrm>
              <a:off x="15422562" y="1997075"/>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4" name="Freeform 70683">
              <a:extLst>
                <a:ext uri="{FF2B5EF4-FFF2-40B4-BE49-F238E27FC236}">
                  <a16:creationId xmlns="" xmlns:a16="http://schemas.microsoft.com/office/drawing/2014/main" id="{991E4AB6-1581-4700-8D4C-02FCC0092557}"/>
                </a:ext>
              </a:extLst>
            </p:cNvPr>
            <p:cNvSpPr>
              <a:spLocks/>
            </p:cNvSpPr>
            <p:nvPr/>
          </p:nvSpPr>
          <p:spPr bwMode="auto">
            <a:xfrm>
              <a:off x="15411449" y="2043112"/>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5" name="Freeform 70684">
              <a:extLst>
                <a:ext uri="{FF2B5EF4-FFF2-40B4-BE49-F238E27FC236}">
                  <a16:creationId xmlns="" xmlns:a16="http://schemas.microsoft.com/office/drawing/2014/main" id="{FA2220F4-8D8F-4DAF-8E60-7469D0F7392D}"/>
                </a:ext>
              </a:extLst>
            </p:cNvPr>
            <p:cNvSpPr>
              <a:spLocks/>
            </p:cNvSpPr>
            <p:nvPr/>
          </p:nvSpPr>
          <p:spPr bwMode="auto">
            <a:xfrm>
              <a:off x="15714662" y="22225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6" name="Freeform 70685">
              <a:extLst>
                <a:ext uri="{FF2B5EF4-FFF2-40B4-BE49-F238E27FC236}">
                  <a16:creationId xmlns="" xmlns:a16="http://schemas.microsoft.com/office/drawing/2014/main" id="{9316DA05-DF6D-4053-8E4F-BDB32BEFD249}"/>
                </a:ext>
              </a:extLst>
            </p:cNvPr>
            <p:cNvSpPr>
              <a:spLocks/>
            </p:cNvSpPr>
            <p:nvPr/>
          </p:nvSpPr>
          <p:spPr bwMode="auto">
            <a:xfrm>
              <a:off x="16232187" y="2616200"/>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7" name="Freeform 70686">
              <a:extLst>
                <a:ext uri="{FF2B5EF4-FFF2-40B4-BE49-F238E27FC236}">
                  <a16:creationId xmlns="" xmlns:a16="http://schemas.microsoft.com/office/drawing/2014/main" id="{801577A6-D2E6-4DBD-84A2-B2316E8D289B}"/>
                </a:ext>
              </a:extLst>
            </p:cNvPr>
            <p:cNvSpPr>
              <a:spLocks/>
            </p:cNvSpPr>
            <p:nvPr/>
          </p:nvSpPr>
          <p:spPr bwMode="auto">
            <a:xfrm>
              <a:off x="16502062" y="3821112"/>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8" name="Freeform 70687">
              <a:extLst>
                <a:ext uri="{FF2B5EF4-FFF2-40B4-BE49-F238E27FC236}">
                  <a16:creationId xmlns="" xmlns:a16="http://schemas.microsoft.com/office/drawing/2014/main" id="{AD99E76B-AFC0-40AE-B8AD-48A42F42BA03}"/>
                </a:ext>
              </a:extLst>
            </p:cNvPr>
            <p:cNvSpPr>
              <a:spLocks/>
            </p:cNvSpPr>
            <p:nvPr/>
          </p:nvSpPr>
          <p:spPr bwMode="auto">
            <a:xfrm>
              <a:off x="15320962" y="1974850"/>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9" name="Freeform 70688">
              <a:extLst>
                <a:ext uri="{FF2B5EF4-FFF2-40B4-BE49-F238E27FC236}">
                  <a16:creationId xmlns="" xmlns:a16="http://schemas.microsoft.com/office/drawing/2014/main" id="{324EB1E9-99A3-43F5-A454-60E167A46C74}"/>
                </a:ext>
              </a:extLst>
            </p:cNvPr>
            <p:cNvSpPr>
              <a:spLocks/>
            </p:cNvSpPr>
            <p:nvPr/>
          </p:nvSpPr>
          <p:spPr bwMode="auto">
            <a:xfrm>
              <a:off x="16063912" y="536098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0" name="Freeform 70689">
              <a:extLst>
                <a:ext uri="{FF2B5EF4-FFF2-40B4-BE49-F238E27FC236}">
                  <a16:creationId xmlns="" xmlns:a16="http://schemas.microsoft.com/office/drawing/2014/main" id="{9189E49E-960F-4BB1-9ED2-54C1C993C7F1}"/>
                </a:ext>
              </a:extLst>
            </p:cNvPr>
            <p:cNvSpPr>
              <a:spLocks/>
            </p:cNvSpPr>
            <p:nvPr/>
          </p:nvSpPr>
          <p:spPr bwMode="auto">
            <a:xfrm>
              <a:off x="16097249" y="5338762"/>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1" name="Freeform 70690">
              <a:extLst>
                <a:ext uri="{FF2B5EF4-FFF2-40B4-BE49-F238E27FC236}">
                  <a16:creationId xmlns="" xmlns:a16="http://schemas.microsoft.com/office/drawing/2014/main" id="{9B6CEA3D-D1AB-42F5-8F45-7B1AF9FD9034}"/>
                </a:ext>
              </a:extLst>
            </p:cNvPr>
            <p:cNvSpPr>
              <a:spLocks/>
            </p:cNvSpPr>
            <p:nvPr/>
          </p:nvSpPr>
          <p:spPr bwMode="auto">
            <a:xfrm>
              <a:off x="16243299" y="5283200"/>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2" name="Freeform 70691">
              <a:extLst>
                <a:ext uri="{FF2B5EF4-FFF2-40B4-BE49-F238E27FC236}">
                  <a16:creationId xmlns="" xmlns:a16="http://schemas.microsoft.com/office/drawing/2014/main" id="{1A2E9CC3-00B6-4329-9148-F45978B8B612}"/>
                </a:ext>
              </a:extLst>
            </p:cNvPr>
            <p:cNvSpPr>
              <a:spLocks/>
            </p:cNvSpPr>
            <p:nvPr/>
          </p:nvSpPr>
          <p:spPr bwMode="auto">
            <a:xfrm>
              <a:off x="16254412" y="5260975"/>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3" name="Freeform 70692">
              <a:extLst>
                <a:ext uri="{FF2B5EF4-FFF2-40B4-BE49-F238E27FC236}">
                  <a16:creationId xmlns="" xmlns:a16="http://schemas.microsoft.com/office/drawing/2014/main" id="{F2195CB1-2A7D-4E2D-8001-0E2D985F02D0}"/>
                </a:ext>
              </a:extLst>
            </p:cNvPr>
            <p:cNvSpPr>
              <a:spLocks/>
            </p:cNvSpPr>
            <p:nvPr/>
          </p:nvSpPr>
          <p:spPr bwMode="auto">
            <a:xfrm>
              <a:off x="16311562" y="50688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4" name="Freeform 70693">
              <a:extLst>
                <a:ext uri="{FF2B5EF4-FFF2-40B4-BE49-F238E27FC236}">
                  <a16:creationId xmlns="" xmlns:a16="http://schemas.microsoft.com/office/drawing/2014/main" id="{E14E32CB-A0C1-4892-9F63-7B4A96C9264A}"/>
                </a:ext>
              </a:extLst>
            </p:cNvPr>
            <p:cNvSpPr>
              <a:spLocks/>
            </p:cNvSpPr>
            <p:nvPr/>
          </p:nvSpPr>
          <p:spPr bwMode="auto">
            <a:xfrm>
              <a:off x="16311562" y="52260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5" name="Freeform 70694">
              <a:extLst>
                <a:ext uri="{FF2B5EF4-FFF2-40B4-BE49-F238E27FC236}">
                  <a16:creationId xmlns="" xmlns:a16="http://schemas.microsoft.com/office/drawing/2014/main" id="{CB6A05D5-A074-41E3-BF6A-977A7289352B}"/>
                </a:ext>
              </a:extLst>
            </p:cNvPr>
            <p:cNvSpPr>
              <a:spLocks/>
            </p:cNvSpPr>
            <p:nvPr/>
          </p:nvSpPr>
          <p:spPr bwMode="auto">
            <a:xfrm>
              <a:off x="16322674" y="5102225"/>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6" name="Freeform 70695">
              <a:extLst>
                <a:ext uri="{FF2B5EF4-FFF2-40B4-BE49-F238E27FC236}">
                  <a16:creationId xmlns="" xmlns:a16="http://schemas.microsoft.com/office/drawing/2014/main" id="{99C5D20E-0D7F-48CA-93C6-45A60B7A42D7}"/>
                </a:ext>
              </a:extLst>
            </p:cNvPr>
            <p:cNvSpPr>
              <a:spLocks/>
            </p:cNvSpPr>
            <p:nvPr/>
          </p:nvSpPr>
          <p:spPr bwMode="auto">
            <a:xfrm>
              <a:off x="16344899" y="4991100"/>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7" name="Freeform 70696">
              <a:extLst>
                <a:ext uri="{FF2B5EF4-FFF2-40B4-BE49-F238E27FC236}">
                  <a16:creationId xmlns="" xmlns:a16="http://schemas.microsoft.com/office/drawing/2014/main" id="{F6441337-2274-4D70-8166-6FC2727BEF67}"/>
                </a:ext>
              </a:extLst>
            </p:cNvPr>
            <p:cNvSpPr>
              <a:spLocks/>
            </p:cNvSpPr>
            <p:nvPr/>
          </p:nvSpPr>
          <p:spPr bwMode="auto">
            <a:xfrm>
              <a:off x="16367124" y="5013325"/>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8" name="Freeform 70697">
              <a:extLst>
                <a:ext uri="{FF2B5EF4-FFF2-40B4-BE49-F238E27FC236}">
                  <a16:creationId xmlns="" xmlns:a16="http://schemas.microsoft.com/office/drawing/2014/main" id="{A4040A01-2085-42F7-A658-207872E3C88E}"/>
                </a:ext>
              </a:extLst>
            </p:cNvPr>
            <p:cNvSpPr>
              <a:spLocks/>
            </p:cNvSpPr>
            <p:nvPr/>
          </p:nvSpPr>
          <p:spPr bwMode="auto">
            <a:xfrm>
              <a:off x="16378237" y="5068887"/>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9" name="Freeform 70698">
              <a:extLst>
                <a:ext uri="{FF2B5EF4-FFF2-40B4-BE49-F238E27FC236}">
                  <a16:creationId xmlns="" xmlns:a16="http://schemas.microsoft.com/office/drawing/2014/main" id="{F3F190C1-100D-4398-BA67-DFFE95A9AE31}"/>
                </a:ext>
              </a:extLst>
            </p:cNvPr>
            <p:cNvSpPr>
              <a:spLocks/>
            </p:cNvSpPr>
            <p:nvPr/>
          </p:nvSpPr>
          <p:spPr bwMode="auto">
            <a:xfrm>
              <a:off x="16411574" y="4832350"/>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0" name="Freeform 70699">
              <a:extLst>
                <a:ext uri="{FF2B5EF4-FFF2-40B4-BE49-F238E27FC236}">
                  <a16:creationId xmlns="" xmlns:a16="http://schemas.microsoft.com/office/drawing/2014/main" id="{A0D3C162-6A62-4737-9405-EEA8D550BBEC}"/>
                </a:ext>
              </a:extLst>
            </p:cNvPr>
            <p:cNvSpPr>
              <a:spLocks/>
            </p:cNvSpPr>
            <p:nvPr/>
          </p:nvSpPr>
          <p:spPr bwMode="auto">
            <a:xfrm>
              <a:off x="16411574" y="4991100"/>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1" name="Freeform 70700">
              <a:extLst>
                <a:ext uri="{FF2B5EF4-FFF2-40B4-BE49-F238E27FC236}">
                  <a16:creationId xmlns="" xmlns:a16="http://schemas.microsoft.com/office/drawing/2014/main" id="{308845FE-0586-49C6-B965-2CCD0B818209}"/>
                </a:ext>
              </a:extLst>
            </p:cNvPr>
            <p:cNvSpPr>
              <a:spLocks/>
            </p:cNvSpPr>
            <p:nvPr/>
          </p:nvSpPr>
          <p:spPr bwMode="auto">
            <a:xfrm>
              <a:off x="16422687" y="5126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2" name="Freeform 70701">
              <a:extLst>
                <a:ext uri="{FF2B5EF4-FFF2-40B4-BE49-F238E27FC236}">
                  <a16:creationId xmlns="" xmlns:a16="http://schemas.microsoft.com/office/drawing/2014/main" id="{97B026BB-F5C5-4937-A58D-064E018A73E7}"/>
                </a:ext>
              </a:extLst>
            </p:cNvPr>
            <p:cNvSpPr>
              <a:spLocks/>
            </p:cNvSpPr>
            <p:nvPr/>
          </p:nvSpPr>
          <p:spPr bwMode="auto">
            <a:xfrm>
              <a:off x="16422687" y="4867275"/>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3" name="Freeform 70702">
              <a:extLst>
                <a:ext uri="{FF2B5EF4-FFF2-40B4-BE49-F238E27FC236}">
                  <a16:creationId xmlns="" xmlns:a16="http://schemas.microsoft.com/office/drawing/2014/main" id="{CB16133D-7579-4878-9969-A3B78635FC9B}"/>
                </a:ext>
              </a:extLst>
            </p:cNvPr>
            <p:cNvSpPr>
              <a:spLocks/>
            </p:cNvSpPr>
            <p:nvPr/>
          </p:nvSpPr>
          <p:spPr bwMode="auto">
            <a:xfrm>
              <a:off x="16446499" y="5068887"/>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4" name="Freeform 70703">
              <a:extLst>
                <a:ext uri="{FF2B5EF4-FFF2-40B4-BE49-F238E27FC236}">
                  <a16:creationId xmlns="" xmlns:a16="http://schemas.microsoft.com/office/drawing/2014/main" id="{4804FBEE-2B17-4C22-959F-12A150EAC602}"/>
                </a:ext>
              </a:extLst>
            </p:cNvPr>
            <p:cNvSpPr>
              <a:spLocks/>
            </p:cNvSpPr>
            <p:nvPr/>
          </p:nvSpPr>
          <p:spPr bwMode="auto">
            <a:xfrm>
              <a:off x="16468724" y="5102225"/>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5" name="Freeform 70704">
              <a:extLst>
                <a:ext uri="{FF2B5EF4-FFF2-40B4-BE49-F238E27FC236}">
                  <a16:creationId xmlns="" xmlns:a16="http://schemas.microsoft.com/office/drawing/2014/main" id="{B1528E96-5B8E-43CF-8A1C-0A6B4208F5C6}"/>
                </a:ext>
              </a:extLst>
            </p:cNvPr>
            <p:cNvSpPr>
              <a:spLocks/>
            </p:cNvSpPr>
            <p:nvPr/>
          </p:nvSpPr>
          <p:spPr bwMode="auto">
            <a:xfrm>
              <a:off x="16479837" y="4967287"/>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6" name="Freeform 70705">
              <a:extLst>
                <a:ext uri="{FF2B5EF4-FFF2-40B4-BE49-F238E27FC236}">
                  <a16:creationId xmlns="" xmlns:a16="http://schemas.microsoft.com/office/drawing/2014/main" id="{D3025659-AFC8-4A23-AB6E-EB68AFF14452}"/>
                </a:ext>
              </a:extLst>
            </p:cNvPr>
            <p:cNvSpPr>
              <a:spLocks/>
            </p:cNvSpPr>
            <p:nvPr/>
          </p:nvSpPr>
          <p:spPr bwMode="auto">
            <a:xfrm>
              <a:off x="16524287" y="5035550"/>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7" name="Freeform 70706">
              <a:extLst>
                <a:ext uri="{FF2B5EF4-FFF2-40B4-BE49-F238E27FC236}">
                  <a16:creationId xmlns="" xmlns:a16="http://schemas.microsoft.com/office/drawing/2014/main" id="{1E62D6D5-83E7-4933-B10F-9FA917BAB952}"/>
                </a:ext>
              </a:extLst>
            </p:cNvPr>
            <p:cNvSpPr>
              <a:spLocks/>
            </p:cNvSpPr>
            <p:nvPr/>
          </p:nvSpPr>
          <p:spPr bwMode="auto">
            <a:xfrm>
              <a:off x="16614774" y="4652962"/>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8" name="Freeform 70707">
              <a:extLst>
                <a:ext uri="{FF2B5EF4-FFF2-40B4-BE49-F238E27FC236}">
                  <a16:creationId xmlns="" xmlns:a16="http://schemas.microsoft.com/office/drawing/2014/main" id="{50E9F3D6-3156-446F-9650-97F68EEE0E6A}"/>
                </a:ext>
              </a:extLst>
            </p:cNvPr>
            <p:cNvSpPr>
              <a:spLocks/>
            </p:cNvSpPr>
            <p:nvPr/>
          </p:nvSpPr>
          <p:spPr bwMode="auto">
            <a:xfrm>
              <a:off x="16322674" y="5126037"/>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9" name="Freeform 70708">
              <a:extLst>
                <a:ext uri="{FF2B5EF4-FFF2-40B4-BE49-F238E27FC236}">
                  <a16:creationId xmlns="" xmlns:a16="http://schemas.microsoft.com/office/drawing/2014/main" id="{3307FFE5-D00A-4DE1-871F-73BDC10E763A}"/>
                </a:ext>
              </a:extLst>
            </p:cNvPr>
            <p:cNvSpPr>
              <a:spLocks/>
            </p:cNvSpPr>
            <p:nvPr/>
          </p:nvSpPr>
          <p:spPr bwMode="auto">
            <a:xfrm>
              <a:off x="16389349" y="4856162"/>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0" name="Freeform 70709">
              <a:extLst>
                <a:ext uri="{FF2B5EF4-FFF2-40B4-BE49-F238E27FC236}">
                  <a16:creationId xmlns="" xmlns:a16="http://schemas.microsoft.com/office/drawing/2014/main" id="{E88818F5-AE50-487F-9482-01F206C61715}"/>
                </a:ext>
              </a:extLst>
            </p:cNvPr>
            <p:cNvSpPr>
              <a:spLocks/>
            </p:cNvSpPr>
            <p:nvPr/>
          </p:nvSpPr>
          <p:spPr bwMode="auto">
            <a:xfrm>
              <a:off x="16389349" y="4956175"/>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1" name="Freeform 70710">
              <a:extLst>
                <a:ext uri="{FF2B5EF4-FFF2-40B4-BE49-F238E27FC236}">
                  <a16:creationId xmlns="" xmlns:a16="http://schemas.microsoft.com/office/drawing/2014/main" id="{18E271BA-AA69-4D16-AE10-A7A58B8BBA36}"/>
                </a:ext>
              </a:extLst>
            </p:cNvPr>
            <p:cNvSpPr>
              <a:spLocks/>
            </p:cNvSpPr>
            <p:nvPr/>
          </p:nvSpPr>
          <p:spPr bwMode="auto">
            <a:xfrm>
              <a:off x="16378237" y="4978400"/>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2" name="Freeform 70711">
              <a:extLst>
                <a:ext uri="{FF2B5EF4-FFF2-40B4-BE49-F238E27FC236}">
                  <a16:creationId xmlns="" xmlns:a16="http://schemas.microsoft.com/office/drawing/2014/main" id="{A1EC42FD-772C-410D-853D-6F84DFF4C4CB}"/>
                </a:ext>
              </a:extLst>
            </p:cNvPr>
            <p:cNvSpPr>
              <a:spLocks/>
            </p:cNvSpPr>
            <p:nvPr/>
          </p:nvSpPr>
          <p:spPr bwMode="auto">
            <a:xfrm>
              <a:off x="16411574" y="4889500"/>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3" name="Freeform 70712">
              <a:extLst>
                <a:ext uri="{FF2B5EF4-FFF2-40B4-BE49-F238E27FC236}">
                  <a16:creationId xmlns="" xmlns:a16="http://schemas.microsoft.com/office/drawing/2014/main" id="{DBF97048-0573-4C9F-98F3-769D4947C9DC}"/>
                </a:ext>
              </a:extLst>
            </p:cNvPr>
            <p:cNvSpPr>
              <a:spLocks/>
            </p:cNvSpPr>
            <p:nvPr/>
          </p:nvSpPr>
          <p:spPr bwMode="auto">
            <a:xfrm>
              <a:off x="16446499" y="4878387"/>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4" name="Freeform 70713">
              <a:extLst>
                <a:ext uri="{FF2B5EF4-FFF2-40B4-BE49-F238E27FC236}">
                  <a16:creationId xmlns="" xmlns:a16="http://schemas.microsoft.com/office/drawing/2014/main" id="{2578F38B-7584-4272-8631-CA033E8D671B}"/>
                </a:ext>
              </a:extLst>
            </p:cNvPr>
            <p:cNvSpPr>
              <a:spLocks/>
            </p:cNvSpPr>
            <p:nvPr/>
          </p:nvSpPr>
          <p:spPr bwMode="auto">
            <a:xfrm>
              <a:off x="16446499" y="4922837"/>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5" name="Freeform 70714">
              <a:extLst>
                <a:ext uri="{FF2B5EF4-FFF2-40B4-BE49-F238E27FC236}">
                  <a16:creationId xmlns="" xmlns:a16="http://schemas.microsoft.com/office/drawing/2014/main" id="{D73A97CF-D0A0-45A5-9E82-CE4F33ECAA56}"/>
                </a:ext>
              </a:extLst>
            </p:cNvPr>
            <p:cNvSpPr>
              <a:spLocks/>
            </p:cNvSpPr>
            <p:nvPr/>
          </p:nvSpPr>
          <p:spPr bwMode="auto">
            <a:xfrm>
              <a:off x="16513174" y="4900612"/>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6" name="Freeform 70715">
              <a:extLst>
                <a:ext uri="{FF2B5EF4-FFF2-40B4-BE49-F238E27FC236}">
                  <a16:creationId xmlns="" xmlns:a16="http://schemas.microsoft.com/office/drawing/2014/main" id="{90769B21-74A4-499C-9BB7-653211DB9283}"/>
                </a:ext>
              </a:extLst>
            </p:cNvPr>
            <p:cNvSpPr>
              <a:spLocks/>
            </p:cNvSpPr>
            <p:nvPr/>
          </p:nvSpPr>
          <p:spPr bwMode="auto">
            <a:xfrm>
              <a:off x="14252574" y="6115050"/>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7" name="Freeform 70716">
              <a:extLst>
                <a:ext uri="{FF2B5EF4-FFF2-40B4-BE49-F238E27FC236}">
                  <a16:creationId xmlns="" xmlns:a16="http://schemas.microsoft.com/office/drawing/2014/main" id="{0A25EE6C-36BE-4127-BE83-02779AB6985A}"/>
                </a:ext>
              </a:extLst>
            </p:cNvPr>
            <p:cNvSpPr>
              <a:spLocks/>
            </p:cNvSpPr>
            <p:nvPr/>
          </p:nvSpPr>
          <p:spPr bwMode="auto">
            <a:xfrm>
              <a:off x="14724062" y="6161087"/>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8" name="Freeform 70717">
              <a:extLst>
                <a:ext uri="{FF2B5EF4-FFF2-40B4-BE49-F238E27FC236}">
                  <a16:creationId xmlns="" xmlns:a16="http://schemas.microsoft.com/office/drawing/2014/main" id="{9BB752DB-42AE-4D64-8CBC-3A4468ED32E9}"/>
                </a:ext>
              </a:extLst>
            </p:cNvPr>
            <p:cNvSpPr>
              <a:spLocks/>
            </p:cNvSpPr>
            <p:nvPr/>
          </p:nvSpPr>
          <p:spPr bwMode="auto">
            <a:xfrm>
              <a:off x="14847887" y="6115050"/>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9" name="Freeform 70718">
              <a:extLst>
                <a:ext uri="{FF2B5EF4-FFF2-40B4-BE49-F238E27FC236}">
                  <a16:creationId xmlns="" xmlns:a16="http://schemas.microsoft.com/office/drawing/2014/main" id="{17FDCB38-AEB8-4B98-B805-48CCD5799F17}"/>
                </a:ext>
              </a:extLst>
            </p:cNvPr>
            <p:cNvSpPr>
              <a:spLocks/>
            </p:cNvSpPr>
            <p:nvPr/>
          </p:nvSpPr>
          <p:spPr bwMode="auto">
            <a:xfrm>
              <a:off x="14758987" y="6149975"/>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0" name="Freeform 70719">
              <a:extLst>
                <a:ext uri="{FF2B5EF4-FFF2-40B4-BE49-F238E27FC236}">
                  <a16:creationId xmlns="" xmlns:a16="http://schemas.microsoft.com/office/drawing/2014/main" id="{D05AA5A7-6D67-4C54-AB97-6D7BB23702F1}"/>
                </a:ext>
              </a:extLst>
            </p:cNvPr>
            <p:cNvSpPr>
              <a:spLocks/>
            </p:cNvSpPr>
            <p:nvPr/>
          </p:nvSpPr>
          <p:spPr bwMode="auto">
            <a:xfrm>
              <a:off x="16546512" y="3122612"/>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1" name="Freeform 70720">
              <a:extLst>
                <a:ext uri="{FF2B5EF4-FFF2-40B4-BE49-F238E27FC236}">
                  <a16:creationId xmlns="" xmlns:a16="http://schemas.microsoft.com/office/drawing/2014/main" id="{8F99D6FB-5625-42C3-A4AA-BDCAA8E3B843}"/>
                </a:ext>
              </a:extLst>
            </p:cNvPr>
            <p:cNvSpPr>
              <a:spLocks/>
            </p:cNvSpPr>
            <p:nvPr/>
          </p:nvSpPr>
          <p:spPr bwMode="auto">
            <a:xfrm>
              <a:off x="16559212" y="314483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2" name="Freeform 70721">
              <a:extLst>
                <a:ext uri="{FF2B5EF4-FFF2-40B4-BE49-F238E27FC236}">
                  <a16:creationId xmlns="" xmlns:a16="http://schemas.microsoft.com/office/drawing/2014/main" id="{7A546FA2-7CEF-4422-B294-D6BF636C257A}"/>
                </a:ext>
              </a:extLst>
            </p:cNvPr>
            <p:cNvSpPr>
              <a:spLocks/>
            </p:cNvSpPr>
            <p:nvPr/>
          </p:nvSpPr>
          <p:spPr bwMode="auto">
            <a:xfrm>
              <a:off x="16603662" y="3235325"/>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3" name="Freeform 70722">
              <a:extLst>
                <a:ext uri="{FF2B5EF4-FFF2-40B4-BE49-F238E27FC236}">
                  <a16:creationId xmlns="" xmlns:a16="http://schemas.microsoft.com/office/drawing/2014/main" id="{0056E7D9-357F-4FA9-AA84-998AFED3F286}"/>
                </a:ext>
              </a:extLst>
            </p:cNvPr>
            <p:cNvSpPr>
              <a:spLocks/>
            </p:cNvSpPr>
            <p:nvPr/>
          </p:nvSpPr>
          <p:spPr bwMode="auto">
            <a:xfrm>
              <a:off x="12238037" y="3651250"/>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4" name="Freeform 70723">
              <a:extLst>
                <a:ext uri="{FF2B5EF4-FFF2-40B4-BE49-F238E27FC236}">
                  <a16:creationId xmlns="" xmlns:a16="http://schemas.microsoft.com/office/drawing/2014/main" id="{2BDE65A6-1B67-493D-9BF7-9752D61EC0E8}"/>
                </a:ext>
              </a:extLst>
            </p:cNvPr>
            <p:cNvSpPr>
              <a:spLocks/>
            </p:cNvSpPr>
            <p:nvPr/>
          </p:nvSpPr>
          <p:spPr bwMode="auto">
            <a:xfrm>
              <a:off x="12306299" y="4371975"/>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5" name="Freeform 70724">
              <a:extLst>
                <a:ext uri="{FF2B5EF4-FFF2-40B4-BE49-F238E27FC236}">
                  <a16:creationId xmlns="" xmlns:a16="http://schemas.microsoft.com/office/drawing/2014/main" id="{D1F648C9-AC49-47CB-9BB5-1CA2A848C49A}"/>
                </a:ext>
              </a:extLst>
            </p:cNvPr>
            <p:cNvSpPr>
              <a:spLocks/>
            </p:cNvSpPr>
            <p:nvPr/>
          </p:nvSpPr>
          <p:spPr bwMode="auto">
            <a:xfrm>
              <a:off x="12306299" y="3538537"/>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6" name="Freeform 70725">
              <a:extLst>
                <a:ext uri="{FF2B5EF4-FFF2-40B4-BE49-F238E27FC236}">
                  <a16:creationId xmlns="" xmlns:a16="http://schemas.microsoft.com/office/drawing/2014/main" id="{6E5063F5-C992-4552-AC36-3226FC618E97}"/>
                </a:ext>
              </a:extLst>
            </p:cNvPr>
            <p:cNvSpPr>
              <a:spLocks/>
            </p:cNvSpPr>
            <p:nvPr/>
          </p:nvSpPr>
          <p:spPr bwMode="auto">
            <a:xfrm>
              <a:off x="12317412" y="3584575"/>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7" name="Freeform 70726">
              <a:extLst>
                <a:ext uri="{FF2B5EF4-FFF2-40B4-BE49-F238E27FC236}">
                  <a16:creationId xmlns="" xmlns:a16="http://schemas.microsoft.com/office/drawing/2014/main" id="{98783BD7-9E46-43A8-9E6A-077C6BBA9942}"/>
                </a:ext>
              </a:extLst>
            </p:cNvPr>
            <p:cNvSpPr>
              <a:spLocks/>
            </p:cNvSpPr>
            <p:nvPr/>
          </p:nvSpPr>
          <p:spPr bwMode="auto">
            <a:xfrm>
              <a:off x="12306299" y="4383087"/>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8" name="Freeform 70727">
              <a:extLst>
                <a:ext uri="{FF2B5EF4-FFF2-40B4-BE49-F238E27FC236}">
                  <a16:creationId xmlns="" xmlns:a16="http://schemas.microsoft.com/office/drawing/2014/main" id="{0D3660CC-C91C-4BA9-BAF7-A790928596D3}"/>
                </a:ext>
              </a:extLst>
            </p:cNvPr>
            <p:cNvSpPr>
              <a:spLocks/>
            </p:cNvSpPr>
            <p:nvPr/>
          </p:nvSpPr>
          <p:spPr bwMode="auto">
            <a:xfrm>
              <a:off x="12339637" y="3392487"/>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9" name="Freeform 70728">
              <a:extLst>
                <a:ext uri="{FF2B5EF4-FFF2-40B4-BE49-F238E27FC236}">
                  <a16:creationId xmlns="" xmlns:a16="http://schemas.microsoft.com/office/drawing/2014/main" id="{F1266382-B6E1-4BA0-8EC0-77F6B8FCEA13}"/>
                </a:ext>
              </a:extLst>
            </p:cNvPr>
            <p:cNvSpPr>
              <a:spLocks/>
            </p:cNvSpPr>
            <p:nvPr/>
          </p:nvSpPr>
          <p:spPr bwMode="auto">
            <a:xfrm>
              <a:off x="12361862" y="35496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0" name="Freeform 70729">
              <a:extLst>
                <a:ext uri="{FF2B5EF4-FFF2-40B4-BE49-F238E27FC236}">
                  <a16:creationId xmlns="" xmlns:a16="http://schemas.microsoft.com/office/drawing/2014/main" id="{55D1CFFB-D7EA-4925-8CCF-2F6278553E21}"/>
                </a:ext>
              </a:extLst>
            </p:cNvPr>
            <p:cNvSpPr>
              <a:spLocks/>
            </p:cNvSpPr>
            <p:nvPr/>
          </p:nvSpPr>
          <p:spPr bwMode="auto">
            <a:xfrm>
              <a:off x="12372974" y="3359150"/>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1" name="Freeform 70730">
              <a:extLst>
                <a:ext uri="{FF2B5EF4-FFF2-40B4-BE49-F238E27FC236}">
                  <a16:creationId xmlns="" xmlns:a16="http://schemas.microsoft.com/office/drawing/2014/main" id="{D6D1A772-1123-4489-822C-6CC26090F16F}"/>
                </a:ext>
              </a:extLst>
            </p:cNvPr>
            <p:cNvSpPr>
              <a:spLocks/>
            </p:cNvSpPr>
            <p:nvPr/>
          </p:nvSpPr>
          <p:spPr bwMode="auto">
            <a:xfrm>
              <a:off x="12295187" y="4495800"/>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2" name="Freeform 70731">
              <a:extLst>
                <a:ext uri="{FF2B5EF4-FFF2-40B4-BE49-F238E27FC236}">
                  <a16:creationId xmlns="" xmlns:a16="http://schemas.microsoft.com/office/drawing/2014/main" id="{65F103ED-635D-4153-81EB-7C90C3B22A82}"/>
                </a:ext>
              </a:extLst>
            </p:cNvPr>
            <p:cNvSpPr>
              <a:spLocks/>
            </p:cNvSpPr>
            <p:nvPr/>
          </p:nvSpPr>
          <p:spPr bwMode="auto">
            <a:xfrm>
              <a:off x="12576174" y="3089275"/>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3" name="Freeform 70732">
              <a:extLst>
                <a:ext uri="{FF2B5EF4-FFF2-40B4-BE49-F238E27FC236}">
                  <a16:creationId xmlns="" xmlns:a16="http://schemas.microsoft.com/office/drawing/2014/main" id="{CBE8E7D2-317F-4ACB-B6A3-1A15B914B003}"/>
                </a:ext>
              </a:extLst>
            </p:cNvPr>
            <p:cNvSpPr>
              <a:spLocks/>
            </p:cNvSpPr>
            <p:nvPr/>
          </p:nvSpPr>
          <p:spPr bwMode="auto">
            <a:xfrm>
              <a:off x="12576174" y="3257550"/>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4" name="Freeform 70733">
              <a:extLst>
                <a:ext uri="{FF2B5EF4-FFF2-40B4-BE49-F238E27FC236}">
                  <a16:creationId xmlns="" xmlns:a16="http://schemas.microsoft.com/office/drawing/2014/main" id="{9E5BDBEF-79D6-44E0-8606-384C9D1BC110}"/>
                </a:ext>
              </a:extLst>
            </p:cNvPr>
            <p:cNvSpPr>
              <a:spLocks/>
            </p:cNvSpPr>
            <p:nvPr/>
          </p:nvSpPr>
          <p:spPr bwMode="auto">
            <a:xfrm>
              <a:off x="12598399" y="3133725"/>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5" name="Freeform 70734">
              <a:extLst>
                <a:ext uri="{FF2B5EF4-FFF2-40B4-BE49-F238E27FC236}">
                  <a16:creationId xmlns="" xmlns:a16="http://schemas.microsoft.com/office/drawing/2014/main" id="{D9CE25E1-DD09-451C-97AA-0DBD40637C38}"/>
                </a:ext>
              </a:extLst>
            </p:cNvPr>
            <p:cNvSpPr>
              <a:spLocks/>
            </p:cNvSpPr>
            <p:nvPr/>
          </p:nvSpPr>
          <p:spPr bwMode="auto">
            <a:xfrm>
              <a:off x="12598399" y="32797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6" name="Freeform 70735">
              <a:extLst>
                <a:ext uri="{FF2B5EF4-FFF2-40B4-BE49-F238E27FC236}">
                  <a16:creationId xmlns="" xmlns:a16="http://schemas.microsoft.com/office/drawing/2014/main" id="{28108CCD-1F03-48AD-9FF6-37F46BF7C356}"/>
                </a:ext>
              </a:extLst>
            </p:cNvPr>
            <p:cNvSpPr>
              <a:spLocks/>
            </p:cNvSpPr>
            <p:nvPr/>
          </p:nvSpPr>
          <p:spPr bwMode="auto">
            <a:xfrm>
              <a:off x="12598399" y="3336925"/>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7" name="Freeform 70736">
              <a:extLst>
                <a:ext uri="{FF2B5EF4-FFF2-40B4-BE49-F238E27FC236}">
                  <a16:creationId xmlns="" xmlns:a16="http://schemas.microsoft.com/office/drawing/2014/main" id="{00FE1C64-4892-4522-9642-F490AC57774F}"/>
                </a:ext>
              </a:extLst>
            </p:cNvPr>
            <p:cNvSpPr>
              <a:spLocks/>
            </p:cNvSpPr>
            <p:nvPr/>
          </p:nvSpPr>
          <p:spPr bwMode="auto">
            <a:xfrm>
              <a:off x="12609512" y="3021012"/>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8" name="Freeform 70737">
              <a:extLst>
                <a:ext uri="{FF2B5EF4-FFF2-40B4-BE49-F238E27FC236}">
                  <a16:creationId xmlns="" xmlns:a16="http://schemas.microsoft.com/office/drawing/2014/main" id="{66BE8B28-C2A5-4F77-80A3-AFD6E5DD7C04}"/>
                </a:ext>
              </a:extLst>
            </p:cNvPr>
            <p:cNvSpPr>
              <a:spLocks/>
            </p:cNvSpPr>
            <p:nvPr/>
          </p:nvSpPr>
          <p:spPr bwMode="auto">
            <a:xfrm>
              <a:off x="12642849" y="3032125"/>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9" name="Freeform 70738">
              <a:extLst>
                <a:ext uri="{FF2B5EF4-FFF2-40B4-BE49-F238E27FC236}">
                  <a16:creationId xmlns="" xmlns:a16="http://schemas.microsoft.com/office/drawing/2014/main" id="{5371CD2C-1BAC-40F1-96F9-92D5391CBE03}"/>
                </a:ext>
              </a:extLst>
            </p:cNvPr>
            <p:cNvSpPr>
              <a:spLocks/>
            </p:cNvSpPr>
            <p:nvPr/>
          </p:nvSpPr>
          <p:spPr bwMode="auto">
            <a:xfrm>
              <a:off x="12642849" y="3100387"/>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0" name="Freeform 70739">
              <a:extLst>
                <a:ext uri="{FF2B5EF4-FFF2-40B4-BE49-F238E27FC236}">
                  <a16:creationId xmlns="" xmlns:a16="http://schemas.microsoft.com/office/drawing/2014/main" id="{A2D1EFE9-AA72-461D-BEB0-5048249C604B}"/>
                </a:ext>
              </a:extLst>
            </p:cNvPr>
            <p:cNvSpPr>
              <a:spLocks/>
            </p:cNvSpPr>
            <p:nvPr/>
          </p:nvSpPr>
          <p:spPr bwMode="auto">
            <a:xfrm>
              <a:off x="12677774" y="3021012"/>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1" name="Freeform 70740">
              <a:extLst>
                <a:ext uri="{FF2B5EF4-FFF2-40B4-BE49-F238E27FC236}">
                  <a16:creationId xmlns="" xmlns:a16="http://schemas.microsoft.com/office/drawing/2014/main" id="{C55F77F1-ECC2-4379-951E-8D6D7E024DA3}"/>
                </a:ext>
              </a:extLst>
            </p:cNvPr>
            <p:cNvSpPr>
              <a:spLocks/>
            </p:cNvSpPr>
            <p:nvPr/>
          </p:nvSpPr>
          <p:spPr bwMode="auto">
            <a:xfrm>
              <a:off x="13419137" y="2459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2" name="Freeform 70741">
              <a:extLst>
                <a:ext uri="{FF2B5EF4-FFF2-40B4-BE49-F238E27FC236}">
                  <a16:creationId xmlns="" xmlns:a16="http://schemas.microsoft.com/office/drawing/2014/main" id="{D248C9DD-B3C4-422E-8E71-0E49902A093E}"/>
                </a:ext>
              </a:extLst>
            </p:cNvPr>
            <p:cNvSpPr>
              <a:spLocks/>
            </p:cNvSpPr>
            <p:nvPr/>
          </p:nvSpPr>
          <p:spPr bwMode="auto">
            <a:xfrm>
              <a:off x="13577887" y="2379662"/>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3" name="Freeform 70742">
              <a:extLst>
                <a:ext uri="{FF2B5EF4-FFF2-40B4-BE49-F238E27FC236}">
                  <a16:creationId xmlns="" xmlns:a16="http://schemas.microsoft.com/office/drawing/2014/main" id="{933EB6C9-8921-4E85-81BD-F614B4506F7A}"/>
                </a:ext>
              </a:extLst>
            </p:cNvPr>
            <p:cNvSpPr>
              <a:spLocks/>
            </p:cNvSpPr>
            <p:nvPr/>
          </p:nvSpPr>
          <p:spPr bwMode="auto">
            <a:xfrm>
              <a:off x="12295187" y="4473575"/>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4" name="Freeform 70743">
              <a:extLst>
                <a:ext uri="{FF2B5EF4-FFF2-40B4-BE49-F238E27FC236}">
                  <a16:creationId xmlns="" xmlns:a16="http://schemas.microsoft.com/office/drawing/2014/main" id="{C70142BE-45B6-4447-8807-047FB010D3F6}"/>
                </a:ext>
              </a:extLst>
            </p:cNvPr>
            <p:cNvSpPr>
              <a:spLocks/>
            </p:cNvSpPr>
            <p:nvPr/>
          </p:nvSpPr>
          <p:spPr bwMode="auto">
            <a:xfrm>
              <a:off x="12350749" y="3494087"/>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5" name="Freeform 70744">
              <a:extLst>
                <a:ext uri="{FF2B5EF4-FFF2-40B4-BE49-F238E27FC236}">
                  <a16:creationId xmlns="" xmlns:a16="http://schemas.microsoft.com/office/drawing/2014/main" id="{AC0013B2-E4BA-4F94-9B8C-CF9DB31BD014}"/>
                </a:ext>
              </a:extLst>
            </p:cNvPr>
            <p:cNvSpPr>
              <a:spLocks/>
            </p:cNvSpPr>
            <p:nvPr/>
          </p:nvSpPr>
          <p:spPr bwMode="auto">
            <a:xfrm>
              <a:off x="12598399" y="3144837"/>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6" name="Freeform 70745">
              <a:extLst>
                <a:ext uri="{FF2B5EF4-FFF2-40B4-BE49-F238E27FC236}">
                  <a16:creationId xmlns="" xmlns:a16="http://schemas.microsoft.com/office/drawing/2014/main" id="{D4DEE69F-4B2F-481F-A1F7-6BACD2F06D09}"/>
                </a:ext>
              </a:extLst>
            </p:cNvPr>
            <p:cNvSpPr>
              <a:spLocks/>
            </p:cNvSpPr>
            <p:nvPr/>
          </p:nvSpPr>
          <p:spPr bwMode="auto">
            <a:xfrm>
              <a:off x="12665074" y="2987675"/>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7" name="Freeform 70746">
              <a:extLst>
                <a:ext uri="{FF2B5EF4-FFF2-40B4-BE49-F238E27FC236}">
                  <a16:creationId xmlns="" xmlns:a16="http://schemas.microsoft.com/office/drawing/2014/main" id="{40C0E481-4C02-4F2E-81B2-3759075ACE90}"/>
                </a:ext>
              </a:extLst>
            </p:cNvPr>
            <p:cNvSpPr>
              <a:spLocks/>
            </p:cNvSpPr>
            <p:nvPr/>
          </p:nvSpPr>
          <p:spPr bwMode="auto">
            <a:xfrm>
              <a:off x="12653962" y="3009900"/>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8" name="Freeform 70747">
              <a:extLst>
                <a:ext uri="{FF2B5EF4-FFF2-40B4-BE49-F238E27FC236}">
                  <a16:creationId xmlns="" xmlns:a16="http://schemas.microsoft.com/office/drawing/2014/main" id="{31493B98-631C-49B8-8C9A-B17212E7A0D5}"/>
                </a:ext>
              </a:extLst>
            </p:cNvPr>
            <p:cNvSpPr>
              <a:spLocks/>
            </p:cNvSpPr>
            <p:nvPr/>
          </p:nvSpPr>
          <p:spPr bwMode="auto">
            <a:xfrm>
              <a:off x="12688887" y="2908300"/>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9" name="Freeform 70748">
              <a:extLst>
                <a:ext uri="{FF2B5EF4-FFF2-40B4-BE49-F238E27FC236}">
                  <a16:creationId xmlns="" xmlns:a16="http://schemas.microsoft.com/office/drawing/2014/main" id="{F0CFC487-A30D-40A2-8692-CBFAA9631C4D}"/>
                </a:ext>
              </a:extLst>
            </p:cNvPr>
            <p:cNvSpPr>
              <a:spLocks/>
            </p:cNvSpPr>
            <p:nvPr/>
          </p:nvSpPr>
          <p:spPr bwMode="auto">
            <a:xfrm>
              <a:off x="12722224" y="2897187"/>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0" name="Freeform 70749">
              <a:extLst>
                <a:ext uri="{FF2B5EF4-FFF2-40B4-BE49-F238E27FC236}">
                  <a16:creationId xmlns="" xmlns:a16="http://schemas.microsoft.com/office/drawing/2014/main" id="{F4361E39-D4BC-4B1D-B32F-3AB32F02D178}"/>
                </a:ext>
              </a:extLst>
            </p:cNvPr>
            <p:cNvSpPr>
              <a:spLocks/>
            </p:cNvSpPr>
            <p:nvPr/>
          </p:nvSpPr>
          <p:spPr bwMode="auto">
            <a:xfrm>
              <a:off x="12722224" y="2954337"/>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1" name="Freeform 70751">
              <a:extLst>
                <a:ext uri="{FF2B5EF4-FFF2-40B4-BE49-F238E27FC236}">
                  <a16:creationId xmlns="" xmlns:a16="http://schemas.microsoft.com/office/drawing/2014/main" id="{160ACDCB-2316-445D-810D-4558EB48DF05}"/>
                </a:ext>
              </a:extLst>
            </p:cNvPr>
            <p:cNvSpPr>
              <a:spLocks/>
            </p:cNvSpPr>
            <p:nvPr/>
          </p:nvSpPr>
          <p:spPr bwMode="auto">
            <a:xfrm>
              <a:off x="12339637" y="4438650"/>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2" name="Freeform 70752">
              <a:extLst>
                <a:ext uri="{FF2B5EF4-FFF2-40B4-BE49-F238E27FC236}">
                  <a16:creationId xmlns="" xmlns:a16="http://schemas.microsoft.com/office/drawing/2014/main" id="{CAE14202-42EB-4969-B222-788BCADC544D}"/>
                </a:ext>
              </a:extLst>
            </p:cNvPr>
            <p:cNvSpPr>
              <a:spLocks/>
            </p:cNvSpPr>
            <p:nvPr/>
          </p:nvSpPr>
          <p:spPr bwMode="auto">
            <a:xfrm>
              <a:off x="12361862" y="4484687"/>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3" name="Freeform 70753">
              <a:extLst>
                <a:ext uri="{FF2B5EF4-FFF2-40B4-BE49-F238E27FC236}">
                  <a16:creationId xmlns="" xmlns:a16="http://schemas.microsoft.com/office/drawing/2014/main" id="{033398EB-CEF7-497D-976C-C506AD25F66C}"/>
                </a:ext>
              </a:extLst>
            </p:cNvPr>
            <p:cNvSpPr>
              <a:spLocks/>
            </p:cNvSpPr>
            <p:nvPr/>
          </p:nvSpPr>
          <p:spPr bwMode="auto">
            <a:xfrm>
              <a:off x="12395199" y="4259262"/>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4" name="Freeform 70754">
              <a:extLst>
                <a:ext uri="{FF2B5EF4-FFF2-40B4-BE49-F238E27FC236}">
                  <a16:creationId xmlns="" xmlns:a16="http://schemas.microsoft.com/office/drawing/2014/main" id="{4F4DB52B-3F0B-4489-A8DA-405662823FA7}"/>
                </a:ext>
              </a:extLst>
            </p:cNvPr>
            <p:cNvSpPr>
              <a:spLocks/>
            </p:cNvSpPr>
            <p:nvPr/>
          </p:nvSpPr>
          <p:spPr bwMode="auto">
            <a:xfrm>
              <a:off x="12406312" y="4237037"/>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5" name="Freeform 70755">
              <a:extLst>
                <a:ext uri="{FF2B5EF4-FFF2-40B4-BE49-F238E27FC236}">
                  <a16:creationId xmlns="" xmlns:a16="http://schemas.microsoft.com/office/drawing/2014/main" id="{70AA45C0-C842-40B7-A0C8-8A0055B1D0B3}"/>
                </a:ext>
              </a:extLst>
            </p:cNvPr>
            <p:cNvSpPr>
              <a:spLocks/>
            </p:cNvSpPr>
            <p:nvPr/>
          </p:nvSpPr>
          <p:spPr bwMode="auto">
            <a:xfrm>
              <a:off x="12485687" y="5002212"/>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6" name="Freeform 70756">
              <a:extLst>
                <a:ext uri="{FF2B5EF4-FFF2-40B4-BE49-F238E27FC236}">
                  <a16:creationId xmlns="" xmlns:a16="http://schemas.microsoft.com/office/drawing/2014/main" id="{94CD0905-7BB6-43E9-90B3-AA32C5FC704E}"/>
                </a:ext>
              </a:extLst>
            </p:cNvPr>
            <p:cNvSpPr>
              <a:spLocks/>
            </p:cNvSpPr>
            <p:nvPr/>
          </p:nvSpPr>
          <p:spPr bwMode="auto">
            <a:xfrm>
              <a:off x="12519024" y="4754562"/>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7" name="Freeform 70757">
              <a:extLst>
                <a:ext uri="{FF2B5EF4-FFF2-40B4-BE49-F238E27FC236}">
                  <a16:creationId xmlns="" xmlns:a16="http://schemas.microsoft.com/office/drawing/2014/main" id="{1C188191-15B2-4D91-8929-972A749F3384}"/>
                </a:ext>
              </a:extLst>
            </p:cNvPr>
            <p:cNvSpPr>
              <a:spLocks/>
            </p:cNvSpPr>
            <p:nvPr/>
          </p:nvSpPr>
          <p:spPr bwMode="auto">
            <a:xfrm>
              <a:off x="12519024" y="4799012"/>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8" name="Freeform 70758">
              <a:extLst>
                <a:ext uri="{FF2B5EF4-FFF2-40B4-BE49-F238E27FC236}">
                  <a16:creationId xmlns="" xmlns:a16="http://schemas.microsoft.com/office/drawing/2014/main" id="{47DEE76E-4A38-49CA-BEA8-6E2BFC919E81}"/>
                </a:ext>
              </a:extLst>
            </p:cNvPr>
            <p:cNvSpPr>
              <a:spLocks/>
            </p:cNvSpPr>
            <p:nvPr/>
          </p:nvSpPr>
          <p:spPr bwMode="auto">
            <a:xfrm>
              <a:off x="12609512" y="5553075"/>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9" name="Freeform 70759">
              <a:extLst>
                <a:ext uri="{FF2B5EF4-FFF2-40B4-BE49-F238E27FC236}">
                  <a16:creationId xmlns="" xmlns:a16="http://schemas.microsoft.com/office/drawing/2014/main" id="{00B46FE1-CFAF-4282-AEBD-C62146F0626E}"/>
                </a:ext>
              </a:extLst>
            </p:cNvPr>
            <p:cNvSpPr>
              <a:spLocks/>
            </p:cNvSpPr>
            <p:nvPr/>
          </p:nvSpPr>
          <p:spPr bwMode="auto">
            <a:xfrm>
              <a:off x="12890499" y="5373687"/>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0" name="Freeform 70760">
              <a:extLst>
                <a:ext uri="{FF2B5EF4-FFF2-40B4-BE49-F238E27FC236}">
                  <a16:creationId xmlns="" xmlns:a16="http://schemas.microsoft.com/office/drawing/2014/main" id="{AE90EBEE-9BC2-4513-A8EB-422978D74620}"/>
                </a:ext>
              </a:extLst>
            </p:cNvPr>
            <p:cNvSpPr>
              <a:spLocks/>
            </p:cNvSpPr>
            <p:nvPr/>
          </p:nvSpPr>
          <p:spPr bwMode="auto">
            <a:xfrm>
              <a:off x="12868274" y="5384800"/>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1" name="Freeform 70761">
              <a:extLst>
                <a:ext uri="{FF2B5EF4-FFF2-40B4-BE49-F238E27FC236}">
                  <a16:creationId xmlns="" xmlns:a16="http://schemas.microsoft.com/office/drawing/2014/main" id="{CA6AF4DC-B0F2-449E-9F0E-B9D0DDEBE5F5}"/>
                </a:ext>
              </a:extLst>
            </p:cNvPr>
            <p:cNvSpPr>
              <a:spLocks/>
            </p:cNvSpPr>
            <p:nvPr/>
          </p:nvSpPr>
          <p:spPr bwMode="auto">
            <a:xfrm>
              <a:off x="12812712" y="5305425"/>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2" name="Freeform 70762">
              <a:extLst>
                <a:ext uri="{FF2B5EF4-FFF2-40B4-BE49-F238E27FC236}">
                  <a16:creationId xmlns="" xmlns:a16="http://schemas.microsoft.com/office/drawing/2014/main" id="{8CD434FE-5057-49CF-8DCE-2A20E630C51C}"/>
                </a:ext>
              </a:extLst>
            </p:cNvPr>
            <p:cNvSpPr>
              <a:spLocks/>
            </p:cNvSpPr>
            <p:nvPr/>
          </p:nvSpPr>
          <p:spPr bwMode="auto">
            <a:xfrm>
              <a:off x="12777787" y="529431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3" name="Freeform 70763">
              <a:extLst>
                <a:ext uri="{FF2B5EF4-FFF2-40B4-BE49-F238E27FC236}">
                  <a16:creationId xmlns="" xmlns:a16="http://schemas.microsoft.com/office/drawing/2014/main" id="{9B72EF40-248E-49A8-A522-9E77BA861978}"/>
                </a:ext>
              </a:extLst>
            </p:cNvPr>
            <p:cNvSpPr>
              <a:spLocks/>
            </p:cNvSpPr>
            <p:nvPr/>
          </p:nvSpPr>
          <p:spPr bwMode="auto">
            <a:xfrm>
              <a:off x="12677774" y="5214937"/>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4" name="Freeform 70764">
              <a:extLst>
                <a:ext uri="{FF2B5EF4-FFF2-40B4-BE49-F238E27FC236}">
                  <a16:creationId xmlns="" xmlns:a16="http://schemas.microsoft.com/office/drawing/2014/main" id="{D89572CF-7E80-46B9-AC3E-A317B5E18146}"/>
                </a:ext>
              </a:extLst>
            </p:cNvPr>
            <p:cNvSpPr>
              <a:spLocks/>
            </p:cNvSpPr>
            <p:nvPr/>
          </p:nvSpPr>
          <p:spPr bwMode="auto">
            <a:xfrm>
              <a:off x="12642849" y="55308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5" name="Freeform 70765">
              <a:extLst>
                <a:ext uri="{FF2B5EF4-FFF2-40B4-BE49-F238E27FC236}">
                  <a16:creationId xmlns="" xmlns:a16="http://schemas.microsoft.com/office/drawing/2014/main" id="{FC990602-CD71-4A65-BBF0-A9ED15054C67}"/>
                </a:ext>
              </a:extLst>
            </p:cNvPr>
            <p:cNvSpPr>
              <a:spLocks/>
            </p:cNvSpPr>
            <p:nvPr/>
          </p:nvSpPr>
          <p:spPr bwMode="auto">
            <a:xfrm>
              <a:off x="12642849" y="53736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6" name="Freeform 70766">
              <a:extLst>
                <a:ext uri="{FF2B5EF4-FFF2-40B4-BE49-F238E27FC236}">
                  <a16:creationId xmlns="" xmlns:a16="http://schemas.microsoft.com/office/drawing/2014/main" id="{FD3E64FC-2721-4E1E-B5E9-A1E253EF2D2D}"/>
                </a:ext>
              </a:extLst>
            </p:cNvPr>
            <p:cNvSpPr>
              <a:spLocks/>
            </p:cNvSpPr>
            <p:nvPr/>
          </p:nvSpPr>
          <p:spPr bwMode="auto">
            <a:xfrm>
              <a:off x="12609512" y="54292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7" name="Freeform 70767">
              <a:extLst>
                <a:ext uri="{FF2B5EF4-FFF2-40B4-BE49-F238E27FC236}">
                  <a16:creationId xmlns="" xmlns:a16="http://schemas.microsoft.com/office/drawing/2014/main" id="{7DDF1426-04A6-46E3-AC1B-00D34AA900E7}"/>
                </a:ext>
              </a:extLst>
            </p:cNvPr>
            <p:cNvSpPr>
              <a:spLocks/>
            </p:cNvSpPr>
            <p:nvPr/>
          </p:nvSpPr>
          <p:spPr bwMode="auto">
            <a:xfrm>
              <a:off x="12553949" y="5035550"/>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8" name="Freeform 70768">
              <a:extLst>
                <a:ext uri="{FF2B5EF4-FFF2-40B4-BE49-F238E27FC236}">
                  <a16:creationId xmlns="" xmlns:a16="http://schemas.microsoft.com/office/drawing/2014/main" id="{A7F02440-1DB4-4ADF-BA08-BA5654623C89}"/>
                </a:ext>
              </a:extLst>
            </p:cNvPr>
            <p:cNvSpPr>
              <a:spLocks/>
            </p:cNvSpPr>
            <p:nvPr/>
          </p:nvSpPr>
          <p:spPr bwMode="auto">
            <a:xfrm>
              <a:off x="12406312" y="485616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9" name="Freeform 70769">
              <a:extLst>
                <a:ext uri="{FF2B5EF4-FFF2-40B4-BE49-F238E27FC236}">
                  <a16:creationId xmlns="" xmlns:a16="http://schemas.microsoft.com/office/drawing/2014/main" id="{F1362CED-C89A-481B-AF4F-18A1751FD1E8}"/>
                </a:ext>
              </a:extLst>
            </p:cNvPr>
            <p:cNvSpPr>
              <a:spLocks/>
            </p:cNvSpPr>
            <p:nvPr/>
          </p:nvSpPr>
          <p:spPr bwMode="auto">
            <a:xfrm>
              <a:off x="12406312" y="4281487"/>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0" name="Freeform 70770">
              <a:extLst>
                <a:ext uri="{FF2B5EF4-FFF2-40B4-BE49-F238E27FC236}">
                  <a16:creationId xmlns="" xmlns:a16="http://schemas.microsoft.com/office/drawing/2014/main" id="{EE6F6B15-8E57-4015-B38B-30C5DA9AFD81}"/>
                </a:ext>
              </a:extLst>
            </p:cNvPr>
            <p:cNvSpPr>
              <a:spLocks/>
            </p:cNvSpPr>
            <p:nvPr/>
          </p:nvSpPr>
          <p:spPr bwMode="auto">
            <a:xfrm>
              <a:off x="12419012" y="407987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1" name="Freeform 70771">
              <a:extLst>
                <a:ext uri="{FF2B5EF4-FFF2-40B4-BE49-F238E27FC236}">
                  <a16:creationId xmlns="" xmlns:a16="http://schemas.microsoft.com/office/drawing/2014/main" id="{9DDED2C2-00A0-4A91-A2C5-70A30B72A85D}"/>
                </a:ext>
              </a:extLst>
            </p:cNvPr>
            <p:cNvSpPr>
              <a:spLocks/>
            </p:cNvSpPr>
            <p:nvPr/>
          </p:nvSpPr>
          <p:spPr bwMode="auto">
            <a:xfrm>
              <a:off x="12339637" y="46863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2" name="Freeform 70772">
              <a:extLst>
                <a:ext uri="{FF2B5EF4-FFF2-40B4-BE49-F238E27FC236}">
                  <a16:creationId xmlns="" xmlns:a16="http://schemas.microsoft.com/office/drawing/2014/main" id="{D2FC832D-5C42-40C1-8B12-84AFB7271780}"/>
                </a:ext>
              </a:extLst>
            </p:cNvPr>
            <p:cNvSpPr>
              <a:spLocks/>
            </p:cNvSpPr>
            <p:nvPr/>
          </p:nvSpPr>
          <p:spPr bwMode="auto">
            <a:xfrm>
              <a:off x="12328524" y="4608512"/>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3" name="Freeform 70773">
              <a:extLst>
                <a:ext uri="{FF2B5EF4-FFF2-40B4-BE49-F238E27FC236}">
                  <a16:creationId xmlns="" xmlns:a16="http://schemas.microsoft.com/office/drawing/2014/main" id="{68361D00-C341-48B6-A31C-8B5095D0AE03}"/>
                </a:ext>
              </a:extLst>
            </p:cNvPr>
            <p:cNvSpPr>
              <a:spLocks/>
            </p:cNvSpPr>
            <p:nvPr/>
          </p:nvSpPr>
          <p:spPr bwMode="auto">
            <a:xfrm>
              <a:off x="12733337" y="5214937"/>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48" name="Group 447">
            <a:extLst>
              <a:ext uri="{FF2B5EF4-FFF2-40B4-BE49-F238E27FC236}">
                <a16:creationId xmlns="" xmlns:a16="http://schemas.microsoft.com/office/drawing/2014/main" id="{D4FDA809-AA2D-4632-BF5C-B2549FD464C5}"/>
              </a:ext>
            </a:extLst>
          </p:cNvPr>
          <p:cNvGrpSpPr/>
          <p:nvPr/>
        </p:nvGrpSpPr>
        <p:grpSpPr>
          <a:xfrm rot="16200000">
            <a:off x="2727098" y="1308502"/>
            <a:ext cx="2024420" cy="1317032"/>
            <a:chOff x="12238037" y="1828800"/>
            <a:chExt cx="4432300" cy="4489450"/>
          </a:xfrm>
          <a:solidFill>
            <a:srgbClr val="FFC000"/>
          </a:solidFill>
        </p:grpSpPr>
        <p:sp>
          <p:nvSpPr>
            <p:cNvPr id="449" name="Freeform 70551">
              <a:extLst>
                <a:ext uri="{FF2B5EF4-FFF2-40B4-BE49-F238E27FC236}">
                  <a16:creationId xmlns="" xmlns:a16="http://schemas.microsoft.com/office/drawing/2014/main" id="{51483139-8B52-45F1-B40C-EFDD3E086ED0}"/>
                </a:ext>
              </a:extLst>
            </p:cNvPr>
            <p:cNvSpPr>
              <a:spLocks/>
            </p:cNvSpPr>
            <p:nvPr/>
          </p:nvSpPr>
          <p:spPr bwMode="auto">
            <a:xfrm>
              <a:off x="16524287" y="3708399"/>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0" name="Freeform 70552">
              <a:extLst>
                <a:ext uri="{FF2B5EF4-FFF2-40B4-BE49-F238E27FC236}">
                  <a16:creationId xmlns="" xmlns:a16="http://schemas.microsoft.com/office/drawing/2014/main" id="{F527039F-FC98-417D-BFDC-6CCC156F01A2}"/>
                </a:ext>
              </a:extLst>
            </p:cNvPr>
            <p:cNvSpPr>
              <a:spLocks/>
            </p:cNvSpPr>
            <p:nvPr/>
          </p:nvSpPr>
          <p:spPr bwMode="auto">
            <a:xfrm>
              <a:off x="16435387" y="3403599"/>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1" name="Freeform 70553">
              <a:extLst>
                <a:ext uri="{FF2B5EF4-FFF2-40B4-BE49-F238E27FC236}">
                  <a16:creationId xmlns="" xmlns:a16="http://schemas.microsoft.com/office/drawing/2014/main" id="{9E86CC07-C88F-474D-9A27-E7C9EE21E4F5}"/>
                </a:ext>
              </a:extLst>
            </p:cNvPr>
            <p:cNvSpPr>
              <a:spLocks/>
            </p:cNvSpPr>
            <p:nvPr/>
          </p:nvSpPr>
          <p:spPr bwMode="auto">
            <a:xfrm>
              <a:off x="15827374" y="5597524"/>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2" name="Freeform 70554">
              <a:extLst>
                <a:ext uri="{FF2B5EF4-FFF2-40B4-BE49-F238E27FC236}">
                  <a16:creationId xmlns="" xmlns:a16="http://schemas.microsoft.com/office/drawing/2014/main" id="{E010C9DF-AB0D-48EB-BA88-4200276957A1}"/>
                </a:ext>
              </a:extLst>
            </p:cNvPr>
            <p:cNvSpPr>
              <a:spLocks/>
            </p:cNvSpPr>
            <p:nvPr/>
          </p:nvSpPr>
          <p:spPr bwMode="auto">
            <a:xfrm>
              <a:off x="16333787" y="2965449"/>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3" name="Freeform 70555">
              <a:extLst>
                <a:ext uri="{FF2B5EF4-FFF2-40B4-BE49-F238E27FC236}">
                  <a16:creationId xmlns="" xmlns:a16="http://schemas.microsoft.com/office/drawing/2014/main" id="{912B9348-899B-4A99-89BD-08A8AAD741C5}"/>
                </a:ext>
              </a:extLst>
            </p:cNvPr>
            <p:cNvSpPr>
              <a:spLocks/>
            </p:cNvSpPr>
            <p:nvPr/>
          </p:nvSpPr>
          <p:spPr bwMode="auto">
            <a:xfrm>
              <a:off x="12722224" y="3009899"/>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4" name="Freeform 70557">
              <a:extLst>
                <a:ext uri="{FF2B5EF4-FFF2-40B4-BE49-F238E27FC236}">
                  <a16:creationId xmlns="" xmlns:a16="http://schemas.microsoft.com/office/drawing/2014/main" id="{FDDC0A2C-882C-41E5-8459-270D1C591C0C}"/>
                </a:ext>
              </a:extLst>
            </p:cNvPr>
            <p:cNvSpPr>
              <a:spLocks/>
            </p:cNvSpPr>
            <p:nvPr/>
          </p:nvSpPr>
          <p:spPr bwMode="auto">
            <a:xfrm>
              <a:off x="16130587" y="2684462"/>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5" name="Freeform 70558">
              <a:extLst>
                <a:ext uri="{FF2B5EF4-FFF2-40B4-BE49-F238E27FC236}">
                  <a16:creationId xmlns="" xmlns:a16="http://schemas.microsoft.com/office/drawing/2014/main" id="{C9950C35-F104-4B82-9D2E-755945544853}"/>
                </a:ext>
              </a:extLst>
            </p:cNvPr>
            <p:cNvSpPr>
              <a:spLocks/>
            </p:cNvSpPr>
            <p:nvPr/>
          </p:nvSpPr>
          <p:spPr bwMode="auto">
            <a:xfrm>
              <a:off x="14252574" y="1930399"/>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6" name="Freeform 70560">
              <a:extLst>
                <a:ext uri="{FF2B5EF4-FFF2-40B4-BE49-F238E27FC236}">
                  <a16:creationId xmlns="" xmlns:a16="http://schemas.microsoft.com/office/drawing/2014/main" id="{1BC9037F-0B17-45A4-B787-2FF0C99E11A7}"/>
                </a:ext>
              </a:extLst>
            </p:cNvPr>
            <p:cNvSpPr>
              <a:spLocks/>
            </p:cNvSpPr>
            <p:nvPr/>
          </p:nvSpPr>
          <p:spPr bwMode="auto">
            <a:xfrm>
              <a:off x="12474574" y="3246437"/>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7" name="Freeform 70561">
              <a:extLst>
                <a:ext uri="{FF2B5EF4-FFF2-40B4-BE49-F238E27FC236}">
                  <a16:creationId xmlns="" xmlns:a16="http://schemas.microsoft.com/office/drawing/2014/main" id="{BA5AE125-942C-4361-BC30-440724F5391F}"/>
                </a:ext>
              </a:extLst>
            </p:cNvPr>
            <p:cNvSpPr>
              <a:spLocks/>
            </p:cNvSpPr>
            <p:nvPr/>
          </p:nvSpPr>
          <p:spPr bwMode="auto">
            <a:xfrm>
              <a:off x="12609512" y="3246437"/>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8" name="Freeform 70562">
              <a:extLst>
                <a:ext uri="{FF2B5EF4-FFF2-40B4-BE49-F238E27FC236}">
                  <a16:creationId xmlns="" xmlns:a16="http://schemas.microsoft.com/office/drawing/2014/main" id="{D69A412B-6A88-4EAE-89F2-363AA1C8EC83}"/>
                </a:ext>
              </a:extLst>
            </p:cNvPr>
            <p:cNvSpPr>
              <a:spLocks/>
            </p:cNvSpPr>
            <p:nvPr/>
          </p:nvSpPr>
          <p:spPr bwMode="auto">
            <a:xfrm>
              <a:off x="12372974" y="4225924"/>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9" name="Freeform 70563">
              <a:extLst>
                <a:ext uri="{FF2B5EF4-FFF2-40B4-BE49-F238E27FC236}">
                  <a16:creationId xmlns="" xmlns:a16="http://schemas.microsoft.com/office/drawing/2014/main" id="{4E1A0555-7F9D-4F3A-919A-BA45DEEBC7A2}"/>
                </a:ext>
              </a:extLst>
            </p:cNvPr>
            <p:cNvSpPr>
              <a:spLocks/>
            </p:cNvSpPr>
            <p:nvPr/>
          </p:nvSpPr>
          <p:spPr bwMode="auto">
            <a:xfrm>
              <a:off x="12553949" y="3336924"/>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0" name="Rectangle 70564">
              <a:extLst>
                <a:ext uri="{FF2B5EF4-FFF2-40B4-BE49-F238E27FC236}">
                  <a16:creationId xmlns="" xmlns:a16="http://schemas.microsoft.com/office/drawing/2014/main" id="{986890D0-B340-4D25-B8E1-A1A547D7E20A}"/>
                </a:ext>
              </a:extLst>
            </p:cNvPr>
            <p:cNvSpPr>
              <a:spLocks noChangeArrowheads="1"/>
            </p:cNvSpPr>
            <p:nvPr/>
          </p:nvSpPr>
          <p:spPr bwMode="auto">
            <a:xfrm>
              <a:off x="16322674" y="3235324"/>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1" name="Freeform 70565">
              <a:extLst>
                <a:ext uri="{FF2B5EF4-FFF2-40B4-BE49-F238E27FC236}">
                  <a16:creationId xmlns="" xmlns:a16="http://schemas.microsoft.com/office/drawing/2014/main" id="{9B925332-E140-4A6C-9588-96461201EDBE}"/>
                </a:ext>
              </a:extLst>
            </p:cNvPr>
            <p:cNvSpPr>
              <a:spLocks/>
            </p:cNvSpPr>
            <p:nvPr/>
          </p:nvSpPr>
          <p:spPr bwMode="auto">
            <a:xfrm>
              <a:off x="16422687" y="3290887"/>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2" name="Freeform 70566">
              <a:extLst>
                <a:ext uri="{FF2B5EF4-FFF2-40B4-BE49-F238E27FC236}">
                  <a16:creationId xmlns="" xmlns:a16="http://schemas.microsoft.com/office/drawing/2014/main" id="{04150A94-E3EA-4599-AB85-942AAB7B08E5}"/>
                </a:ext>
              </a:extLst>
            </p:cNvPr>
            <p:cNvSpPr>
              <a:spLocks/>
            </p:cNvSpPr>
            <p:nvPr/>
          </p:nvSpPr>
          <p:spPr bwMode="auto">
            <a:xfrm>
              <a:off x="14814549" y="1985962"/>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3" name="Freeform 70567">
              <a:extLst>
                <a:ext uri="{FF2B5EF4-FFF2-40B4-BE49-F238E27FC236}">
                  <a16:creationId xmlns="" xmlns:a16="http://schemas.microsoft.com/office/drawing/2014/main" id="{2AB41E49-7C82-4DCD-9E24-FB054635FD41}"/>
                </a:ext>
              </a:extLst>
            </p:cNvPr>
            <p:cNvSpPr>
              <a:spLocks/>
            </p:cNvSpPr>
            <p:nvPr/>
          </p:nvSpPr>
          <p:spPr bwMode="auto">
            <a:xfrm>
              <a:off x="16435387" y="3190874"/>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4" name="Freeform 70568">
              <a:extLst>
                <a:ext uri="{FF2B5EF4-FFF2-40B4-BE49-F238E27FC236}">
                  <a16:creationId xmlns="" xmlns:a16="http://schemas.microsoft.com/office/drawing/2014/main" id="{27773F05-B88D-434D-8260-03C4B31B5FBB}"/>
                </a:ext>
              </a:extLst>
            </p:cNvPr>
            <p:cNvSpPr>
              <a:spLocks/>
            </p:cNvSpPr>
            <p:nvPr/>
          </p:nvSpPr>
          <p:spPr bwMode="auto">
            <a:xfrm>
              <a:off x="16276637" y="32464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5" name="Freeform 70569">
              <a:extLst>
                <a:ext uri="{FF2B5EF4-FFF2-40B4-BE49-F238E27FC236}">
                  <a16:creationId xmlns="" xmlns:a16="http://schemas.microsoft.com/office/drawing/2014/main" id="{4DFB8FDA-8669-4A31-B539-F1CE625BBA07}"/>
                </a:ext>
              </a:extLst>
            </p:cNvPr>
            <p:cNvSpPr>
              <a:spLocks/>
            </p:cNvSpPr>
            <p:nvPr/>
          </p:nvSpPr>
          <p:spPr bwMode="auto">
            <a:xfrm>
              <a:off x="12339637" y="382111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6" name="Freeform 70570">
              <a:extLst>
                <a:ext uri="{FF2B5EF4-FFF2-40B4-BE49-F238E27FC236}">
                  <a16:creationId xmlns="" xmlns:a16="http://schemas.microsoft.com/office/drawing/2014/main" id="{11BDDA49-D5C4-4694-A393-C61F1FF2BCB8}"/>
                </a:ext>
              </a:extLst>
            </p:cNvPr>
            <p:cNvSpPr>
              <a:spLocks/>
            </p:cNvSpPr>
            <p:nvPr/>
          </p:nvSpPr>
          <p:spPr bwMode="auto">
            <a:xfrm>
              <a:off x="14724062" y="1851024"/>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7" name="Freeform 70571">
              <a:extLst>
                <a:ext uri="{FF2B5EF4-FFF2-40B4-BE49-F238E27FC236}">
                  <a16:creationId xmlns="" xmlns:a16="http://schemas.microsoft.com/office/drawing/2014/main" id="{D04A2AD7-75C1-4290-8340-9DFD647EA96B}"/>
                </a:ext>
              </a:extLst>
            </p:cNvPr>
            <p:cNvSpPr>
              <a:spLocks/>
            </p:cNvSpPr>
            <p:nvPr/>
          </p:nvSpPr>
          <p:spPr bwMode="auto">
            <a:xfrm>
              <a:off x="15252699" y="2266949"/>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8" name="Freeform 70572">
              <a:extLst>
                <a:ext uri="{FF2B5EF4-FFF2-40B4-BE49-F238E27FC236}">
                  <a16:creationId xmlns="" xmlns:a16="http://schemas.microsoft.com/office/drawing/2014/main" id="{741968FE-E128-4702-88EE-DBE0A8BB26F8}"/>
                </a:ext>
              </a:extLst>
            </p:cNvPr>
            <p:cNvSpPr>
              <a:spLocks/>
            </p:cNvSpPr>
            <p:nvPr/>
          </p:nvSpPr>
          <p:spPr bwMode="auto">
            <a:xfrm>
              <a:off x="12766674" y="2290762"/>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9" name="Freeform 70574">
              <a:extLst>
                <a:ext uri="{FF2B5EF4-FFF2-40B4-BE49-F238E27FC236}">
                  <a16:creationId xmlns="" xmlns:a16="http://schemas.microsoft.com/office/drawing/2014/main" id="{59B22BD2-D114-485D-BB46-B6D67AD7393C}"/>
                </a:ext>
              </a:extLst>
            </p:cNvPr>
            <p:cNvSpPr>
              <a:spLocks/>
            </p:cNvSpPr>
            <p:nvPr/>
          </p:nvSpPr>
          <p:spPr bwMode="auto">
            <a:xfrm>
              <a:off x="16344899" y="3246437"/>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0" name="Freeform 70575">
              <a:extLst>
                <a:ext uri="{FF2B5EF4-FFF2-40B4-BE49-F238E27FC236}">
                  <a16:creationId xmlns="" xmlns:a16="http://schemas.microsoft.com/office/drawing/2014/main" id="{D4363586-7B53-4328-B477-2C7976975B24}"/>
                </a:ext>
              </a:extLst>
            </p:cNvPr>
            <p:cNvSpPr>
              <a:spLocks/>
            </p:cNvSpPr>
            <p:nvPr/>
          </p:nvSpPr>
          <p:spPr bwMode="auto">
            <a:xfrm>
              <a:off x="16333787" y="3301999"/>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1" name="Freeform 70576">
              <a:extLst>
                <a:ext uri="{FF2B5EF4-FFF2-40B4-BE49-F238E27FC236}">
                  <a16:creationId xmlns="" xmlns:a16="http://schemas.microsoft.com/office/drawing/2014/main" id="{5B8BF399-7077-43C8-AC56-811B194960B8}"/>
                </a:ext>
              </a:extLst>
            </p:cNvPr>
            <p:cNvSpPr>
              <a:spLocks/>
            </p:cNvSpPr>
            <p:nvPr/>
          </p:nvSpPr>
          <p:spPr bwMode="auto">
            <a:xfrm>
              <a:off x="15894049" y="2335212"/>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2" name="Freeform 70577">
              <a:extLst>
                <a:ext uri="{FF2B5EF4-FFF2-40B4-BE49-F238E27FC236}">
                  <a16:creationId xmlns="" xmlns:a16="http://schemas.microsoft.com/office/drawing/2014/main" id="{76972A12-9225-437F-B665-B4F0C662E1DD}"/>
                </a:ext>
              </a:extLst>
            </p:cNvPr>
            <p:cNvSpPr>
              <a:spLocks/>
            </p:cNvSpPr>
            <p:nvPr/>
          </p:nvSpPr>
          <p:spPr bwMode="auto">
            <a:xfrm>
              <a:off x="16130587" y="5260974"/>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3" name="Freeform 70578">
              <a:extLst>
                <a:ext uri="{FF2B5EF4-FFF2-40B4-BE49-F238E27FC236}">
                  <a16:creationId xmlns="" xmlns:a16="http://schemas.microsoft.com/office/drawing/2014/main" id="{53E84D99-4AFC-489B-83F1-53AC6AAA23AC}"/>
                </a:ext>
              </a:extLst>
            </p:cNvPr>
            <p:cNvSpPr>
              <a:spLocks/>
            </p:cNvSpPr>
            <p:nvPr/>
          </p:nvSpPr>
          <p:spPr bwMode="auto">
            <a:xfrm>
              <a:off x="14712949" y="1919287"/>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4" name="Freeform 70579">
              <a:extLst>
                <a:ext uri="{FF2B5EF4-FFF2-40B4-BE49-F238E27FC236}">
                  <a16:creationId xmlns="" xmlns:a16="http://schemas.microsoft.com/office/drawing/2014/main" id="{CAE5288B-8A65-415B-BD1B-BD1B975EE92D}"/>
                </a:ext>
              </a:extLst>
            </p:cNvPr>
            <p:cNvSpPr>
              <a:spLocks/>
            </p:cNvSpPr>
            <p:nvPr/>
          </p:nvSpPr>
          <p:spPr bwMode="auto">
            <a:xfrm>
              <a:off x="14712949" y="1862137"/>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5" name="Freeform 70580">
              <a:extLst>
                <a:ext uri="{FF2B5EF4-FFF2-40B4-BE49-F238E27FC236}">
                  <a16:creationId xmlns="" xmlns:a16="http://schemas.microsoft.com/office/drawing/2014/main" id="{B40DE5D5-2311-48F0-917A-2AA7DB81E24B}"/>
                </a:ext>
              </a:extLst>
            </p:cNvPr>
            <p:cNvSpPr>
              <a:spLocks/>
            </p:cNvSpPr>
            <p:nvPr/>
          </p:nvSpPr>
          <p:spPr bwMode="auto">
            <a:xfrm>
              <a:off x="14274799" y="1873249"/>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6" name="Freeform 70581">
              <a:extLst>
                <a:ext uri="{FF2B5EF4-FFF2-40B4-BE49-F238E27FC236}">
                  <a16:creationId xmlns="" xmlns:a16="http://schemas.microsoft.com/office/drawing/2014/main" id="{FE7097DC-95E1-4A8D-B81B-56C8A4959259}"/>
                </a:ext>
              </a:extLst>
            </p:cNvPr>
            <p:cNvSpPr>
              <a:spLocks/>
            </p:cNvSpPr>
            <p:nvPr/>
          </p:nvSpPr>
          <p:spPr bwMode="auto">
            <a:xfrm>
              <a:off x="13958887" y="1930399"/>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7" name="Freeform 70586">
              <a:extLst>
                <a:ext uri="{FF2B5EF4-FFF2-40B4-BE49-F238E27FC236}">
                  <a16:creationId xmlns="" xmlns:a16="http://schemas.microsoft.com/office/drawing/2014/main" id="{F0BFA0A7-A931-45E4-BCCB-A97B0478C624}"/>
                </a:ext>
              </a:extLst>
            </p:cNvPr>
            <p:cNvSpPr>
              <a:spLocks/>
            </p:cNvSpPr>
            <p:nvPr/>
          </p:nvSpPr>
          <p:spPr bwMode="auto">
            <a:xfrm>
              <a:off x="12306299" y="3629025"/>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8" name="Freeform 70587">
              <a:extLst>
                <a:ext uri="{FF2B5EF4-FFF2-40B4-BE49-F238E27FC236}">
                  <a16:creationId xmlns="" xmlns:a16="http://schemas.microsoft.com/office/drawing/2014/main" id="{F473DAEF-23C0-4FB0-A032-54573E1A6D77}"/>
                </a:ext>
              </a:extLst>
            </p:cNvPr>
            <p:cNvSpPr>
              <a:spLocks/>
            </p:cNvSpPr>
            <p:nvPr/>
          </p:nvSpPr>
          <p:spPr bwMode="auto">
            <a:xfrm>
              <a:off x="12306299" y="36845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9" name="Freeform 70588">
              <a:extLst>
                <a:ext uri="{FF2B5EF4-FFF2-40B4-BE49-F238E27FC236}">
                  <a16:creationId xmlns="" xmlns:a16="http://schemas.microsoft.com/office/drawing/2014/main" id="{5F0F9581-7EFB-45DE-985F-8BBA34B0B626}"/>
                </a:ext>
              </a:extLst>
            </p:cNvPr>
            <p:cNvSpPr>
              <a:spLocks/>
            </p:cNvSpPr>
            <p:nvPr/>
          </p:nvSpPr>
          <p:spPr bwMode="auto">
            <a:xfrm>
              <a:off x="12339637" y="3887787"/>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0" name="Freeform 70589">
              <a:extLst>
                <a:ext uri="{FF2B5EF4-FFF2-40B4-BE49-F238E27FC236}">
                  <a16:creationId xmlns="" xmlns:a16="http://schemas.microsoft.com/office/drawing/2014/main" id="{D7E384D5-66DB-4D79-AB50-61F76C860DE2}"/>
                </a:ext>
              </a:extLst>
            </p:cNvPr>
            <p:cNvSpPr>
              <a:spLocks/>
            </p:cNvSpPr>
            <p:nvPr/>
          </p:nvSpPr>
          <p:spPr bwMode="auto">
            <a:xfrm>
              <a:off x="12284074" y="4248150"/>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1" name="Freeform 70590">
              <a:extLst>
                <a:ext uri="{FF2B5EF4-FFF2-40B4-BE49-F238E27FC236}">
                  <a16:creationId xmlns="" xmlns:a16="http://schemas.microsoft.com/office/drawing/2014/main" id="{65687394-6400-4916-93E0-0019DA23DED9}"/>
                </a:ext>
              </a:extLst>
            </p:cNvPr>
            <p:cNvSpPr>
              <a:spLocks/>
            </p:cNvSpPr>
            <p:nvPr/>
          </p:nvSpPr>
          <p:spPr bwMode="auto">
            <a:xfrm>
              <a:off x="13127037" y="5800725"/>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2" name="Freeform 70591">
              <a:extLst>
                <a:ext uri="{FF2B5EF4-FFF2-40B4-BE49-F238E27FC236}">
                  <a16:creationId xmlns="" xmlns:a16="http://schemas.microsoft.com/office/drawing/2014/main" id="{29EDEDEC-6F87-469C-82D5-F7BA464F7CB4}"/>
                </a:ext>
              </a:extLst>
            </p:cNvPr>
            <p:cNvSpPr>
              <a:spLocks/>
            </p:cNvSpPr>
            <p:nvPr/>
          </p:nvSpPr>
          <p:spPr bwMode="auto">
            <a:xfrm>
              <a:off x="13677899" y="60023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3" name="Freeform 70592">
              <a:extLst>
                <a:ext uri="{FF2B5EF4-FFF2-40B4-BE49-F238E27FC236}">
                  <a16:creationId xmlns="" xmlns:a16="http://schemas.microsoft.com/office/drawing/2014/main" id="{5523CB96-892A-4B89-B000-DBF9A9F13EE7}"/>
                </a:ext>
              </a:extLst>
            </p:cNvPr>
            <p:cNvSpPr>
              <a:spLocks/>
            </p:cNvSpPr>
            <p:nvPr/>
          </p:nvSpPr>
          <p:spPr bwMode="auto">
            <a:xfrm>
              <a:off x="13261974" y="5800725"/>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4" name="Freeform 70593">
              <a:extLst>
                <a:ext uri="{FF2B5EF4-FFF2-40B4-BE49-F238E27FC236}">
                  <a16:creationId xmlns="" xmlns:a16="http://schemas.microsoft.com/office/drawing/2014/main" id="{91C96AB6-CDF4-4F80-9056-6702EF3324E0}"/>
                </a:ext>
              </a:extLst>
            </p:cNvPr>
            <p:cNvSpPr>
              <a:spLocks/>
            </p:cNvSpPr>
            <p:nvPr/>
          </p:nvSpPr>
          <p:spPr bwMode="auto">
            <a:xfrm>
              <a:off x="14600237" y="6318250"/>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5" name="Freeform 70594">
              <a:extLst>
                <a:ext uri="{FF2B5EF4-FFF2-40B4-BE49-F238E27FC236}">
                  <a16:creationId xmlns="" xmlns:a16="http://schemas.microsoft.com/office/drawing/2014/main" id="{3407ABE6-0340-48B4-8E72-40741F84A7FC}"/>
                </a:ext>
              </a:extLst>
            </p:cNvPr>
            <p:cNvSpPr>
              <a:spLocks/>
            </p:cNvSpPr>
            <p:nvPr/>
          </p:nvSpPr>
          <p:spPr bwMode="auto">
            <a:xfrm>
              <a:off x="12980987" y="5676900"/>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6" name="Freeform 70595">
              <a:extLst>
                <a:ext uri="{FF2B5EF4-FFF2-40B4-BE49-F238E27FC236}">
                  <a16:creationId xmlns="" xmlns:a16="http://schemas.microsoft.com/office/drawing/2014/main" id="{18DE4517-21D4-4089-8A03-CE4F400E3AEA}"/>
                </a:ext>
              </a:extLst>
            </p:cNvPr>
            <p:cNvSpPr>
              <a:spLocks/>
            </p:cNvSpPr>
            <p:nvPr/>
          </p:nvSpPr>
          <p:spPr bwMode="auto">
            <a:xfrm>
              <a:off x="13071474" y="5767387"/>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7" name="Freeform 70596">
              <a:extLst>
                <a:ext uri="{FF2B5EF4-FFF2-40B4-BE49-F238E27FC236}">
                  <a16:creationId xmlns="" xmlns:a16="http://schemas.microsoft.com/office/drawing/2014/main" id="{C991F062-61D5-446A-8BE9-532D128851F6}"/>
                </a:ext>
              </a:extLst>
            </p:cNvPr>
            <p:cNvSpPr>
              <a:spLocks/>
            </p:cNvSpPr>
            <p:nvPr/>
          </p:nvSpPr>
          <p:spPr bwMode="auto">
            <a:xfrm>
              <a:off x="15084424" y="6126162"/>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8" name="Freeform 70597">
              <a:extLst>
                <a:ext uri="{FF2B5EF4-FFF2-40B4-BE49-F238E27FC236}">
                  <a16:creationId xmlns="" xmlns:a16="http://schemas.microsoft.com/office/drawing/2014/main" id="{6C89FAD9-354E-4A4A-9D48-864FFC41FDE9}"/>
                </a:ext>
              </a:extLst>
            </p:cNvPr>
            <p:cNvSpPr>
              <a:spLocks/>
            </p:cNvSpPr>
            <p:nvPr/>
          </p:nvSpPr>
          <p:spPr bwMode="auto">
            <a:xfrm>
              <a:off x="14511337" y="6048375"/>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9" name="Freeform 70598">
              <a:extLst>
                <a:ext uri="{FF2B5EF4-FFF2-40B4-BE49-F238E27FC236}">
                  <a16:creationId xmlns="" xmlns:a16="http://schemas.microsoft.com/office/drawing/2014/main" id="{4FE5CC04-2536-44C0-88DB-B51A54E09675}"/>
                </a:ext>
              </a:extLst>
            </p:cNvPr>
            <p:cNvSpPr>
              <a:spLocks/>
            </p:cNvSpPr>
            <p:nvPr/>
          </p:nvSpPr>
          <p:spPr bwMode="auto">
            <a:xfrm>
              <a:off x="16097249" y="5575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0" name="Freeform 70599">
              <a:extLst>
                <a:ext uri="{FF2B5EF4-FFF2-40B4-BE49-F238E27FC236}">
                  <a16:creationId xmlns="" xmlns:a16="http://schemas.microsoft.com/office/drawing/2014/main" id="{E2A9F612-D8FD-4047-9547-C278B9E547B7}"/>
                </a:ext>
              </a:extLst>
            </p:cNvPr>
            <p:cNvSpPr>
              <a:spLocks/>
            </p:cNvSpPr>
            <p:nvPr/>
          </p:nvSpPr>
          <p:spPr bwMode="auto">
            <a:xfrm>
              <a:off x="16017874" y="5575300"/>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1" name="Freeform 70600">
              <a:extLst>
                <a:ext uri="{FF2B5EF4-FFF2-40B4-BE49-F238E27FC236}">
                  <a16:creationId xmlns="" xmlns:a16="http://schemas.microsoft.com/office/drawing/2014/main" id="{96BD2D2B-D32A-4425-9226-A2927F545A92}"/>
                </a:ext>
              </a:extLst>
            </p:cNvPr>
            <p:cNvSpPr>
              <a:spLocks/>
            </p:cNvSpPr>
            <p:nvPr/>
          </p:nvSpPr>
          <p:spPr bwMode="auto">
            <a:xfrm>
              <a:off x="15928974" y="5643562"/>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2" name="Freeform 70601">
              <a:extLst>
                <a:ext uri="{FF2B5EF4-FFF2-40B4-BE49-F238E27FC236}">
                  <a16:creationId xmlns="" xmlns:a16="http://schemas.microsoft.com/office/drawing/2014/main" id="{B7D03C36-DBD0-4BED-9111-CB6CD4801F9B}"/>
                </a:ext>
              </a:extLst>
            </p:cNvPr>
            <p:cNvSpPr>
              <a:spLocks/>
            </p:cNvSpPr>
            <p:nvPr/>
          </p:nvSpPr>
          <p:spPr bwMode="auto">
            <a:xfrm>
              <a:off x="15500349" y="6002337"/>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3" name="Freeform 70602">
              <a:extLst>
                <a:ext uri="{FF2B5EF4-FFF2-40B4-BE49-F238E27FC236}">
                  <a16:creationId xmlns="" xmlns:a16="http://schemas.microsoft.com/office/drawing/2014/main" id="{C6F5C2C9-0A23-4A36-992C-1033DB32C44F}"/>
                </a:ext>
              </a:extLst>
            </p:cNvPr>
            <p:cNvSpPr>
              <a:spLocks/>
            </p:cNvSpPr>
            <p:nvPr/>
          </p:nvSpPr>
          <p:spPr bwMode="auto">
            <a:xfrm>
              <a:off x="15546387" y="5969000"/>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4" name="Freeform 70603">
              <a:extLst>
                <a:ext uri="{FF2B5EF4-FFF2-40B4-BE49-F238E27FC236}">
                  <a16:creationId xmlns="" xmlns:a16="http://schemas.microsoft.com/office/drawing/2014/main" id="{EF75B24A-CF0C-4A89-8D8B-DC175CBBE578}"/>
                </a:ext>
              </a:extLst>
            </p:cNvPr>
            <p:cNvSpPr>
              <a:spLocks/>
            </p:cNvSpPr>
            <p:nvPr/>
          </p:nvSpPr>
          <p:spPr bwMode="auto">
            <a:xfrm>
              <a:off x="15692437" y="5902325"/>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5" name="Freeform 70604">
              <a:extLst>
                <a:ext uri="{FF2B5EF4-FFF2-40B4-BE49-F238E27FC236}">
                  <a16:creationId xmlns="" xmlns:a16="http://schemas.microsoft.com/office/drawing/2014/main" id="{3DD73F1A-EA09-4D0E-BE9C-F93B92722EE2}"/>
                </a:ext>
              </a:extLst>
            </p:cNvPr>
            <p:cNvSpPr>
              <a:spLocks/>
            </p:cNvSpPr>
            <p:nvPr/>
          </p:nvSpPr>
          <p:spPr bwMode="auto">
            <a:xfrm>
              <a:off x="15646399" y="5935662"/>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6" name="Freeform 70605">
              <a:extLst>
                <a:ext uri="{FF2B5EF4-FFF2-40B4-BE49-F238E27FC236}">
                  <a16:creationId xmlns="" xmlns:a16="http://schemas.microsoft.com/office/drawing/2014/main" id="{0623C5AD-1740-4E8A-B358-8DF406F6815A}"/>
                </a:ext>
              </a:extLst>
            </p:cNvPr>
            <p:cNvSpPr>
              <a:spLocks/>
            </p:cNvSpPr>
            <p:nvPr/>
          </p:nvSpPr>
          <p:spPr bwMode="auto">
            <a:xfrm>
              <a:off x="15590837" y="5957887"/>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7" name="Freeform 70606">
              <a:extLst>
                <a:ext uri="{FF2B5EF4-FFF2-40B4-BE49-F238E27FC236}">
                  <a16:creationId xmlns="" xmlns:a16="http://schemas.microsoft.com/office/drawing/2014/main" id="{A269E802-67D3-4DDB-A1CE-1A4FFF260385}"/>
                </a:ext>
              </a:extLst>
            </p:cNvPr>
            <p:cNvSpPr>
              <a:spLocks/>
            </p:cNvSpPr>
            <p:nvPr/>
          </p:nvSpPr>
          <p:spPr bwMode="auto">
            <a:xfrm>
              <a:off x="15860712" y="5811837"/>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8" name="Freeform 70607">
              <a:extLst>
                <a:ext uri="{FF2B5EF4-FFF2-40B4-BE49-F238E27FC236}">
                  <a16:creationId xmlns="" xmlns:a16="http://schemas.microsoft.com/office/drawing/2014/main" id="{325E40A9-7813-4814-A533-1988D27A4D9D}"/>
                </a:ext>
              </a:extLst>
            </p:cNvPr>
            <p:cNvSpPr>
              <a:spLocks/>
            </p:cNvSpPr>
            <p:nvPr/>
          </p:nvSpPr>
          <p:spPr bwMode="auto">
            <a:xfrm>
              <a:off x="16592549" y="47656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9" name="Freeform 70608">
              <a:extLst>
                <a:ext uri="{FF2B5EF4-FFF2-40B4-BE49-F238E27FC236}">
                  <a16:creationId xmlns="" xmlns:a16="http://schemas.microsoft.com/office/drawing/2014/main" id="{833F2002-ADD3-412D-8A08-BE4A8A8515BF}"/>
                </a:ext>
              </a:extLst>
            </p:cNvPr>
            <p:cNvSpPr>
              <a:spLocks/>
            </p:cNvSpPr>
            <p:nvPr/>
          </p:nvSpPr>
          <p:spPr bwMode="auto">
            <a:xfrm>
              <a:off x="13677899" y="2368550"/>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0" name="Freeform 70609">
              <a:extLst>
                <a:ext uri="{FF2B5EF4-FFF2-40B4-BE49-F238E27FC236}">
                  <a16:creationId xmlns="" xmlns:a16="http://schemas.microsoft.com/office/drawing/2014/main" id="{3D23E155-563D-4FE6-94E9-6697F260E412}"/>
                </a:ext>
              </a:extLst>
            </p:cNvPr>
            <p:cNvSpPr>
              <a:spLocks/>
            </p:cNvSpPr>
            <p:nvPr/>
          </p:nvSpPr>
          <p:spPr bwMode="auto">
            <a:xfrm>
              <a:off x="13666787" y="2357437"/>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1" name="Rectangle 70610">
              <a:extLst>
                <a:ext uri="{FF2B5EF4-FFF2-40B4-BE49-F238E27FC236}">
                  <a16:creationId xmlns="" xmlns:a16="http://schemas.microsoft.com/office/drawing/2014/main" id="{1080FFED-600C-4F7E-94A0-CD7A9CE6BDF5}"/>
                </a:ext>
              </a:extLst>
            </p:cNvPr>
            <p:cNvSpPr>
              <a:spLocks noChangeArrowheads="1"/>
            </p:cNvSpPr>
            <p:nvPr/>
          </p:nvSpPr>
          <p:spPr bwMode="auto">
            <a:xfrm>
              <a:off x="16490949" y="3943350"/>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2" name="Freeform 70611">
              <a:extLst>
                <a:ext uri="{FF2B5EF4-FFF2-40B4-BE49-F238E27FC236}">
                  <a16:creationId xmlns="" xmlns:a16="http://schemas.microsoft.com/office/drawing/2014/main" id="{F18027EA-E2FB-4437-B2B0-C697750917EC}"/>
                </a:ext>
              </a:extLst>
            </p:cNvPr>
            <p:cNvSpPr>
              <a:spLocks/>
            </p:cNvSpPr>
            <p:nvPr/>
          </p:nvSpPr>
          <p:spPr bwMode="auto">
            <a:xfrm>
              <a:off x="16502062" y="3943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3" name="Freeform 70612">
              <a:extLst>
                <a:ext uri="{FF2B5EF4-FFF2-40B4-BE49-F238E27FC236}">
                  <a16:creationId xmlns="" xmlns:a16="http://schemas.microsoft.com/office/drawing/2014/main" id="{87A47840-D7D4-421A-903D-FD26EBA82FE0}"/>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4" name="Freeform 70613">
              <a:extLst>
                <a:ext uri="{FF2B5EF4-FFF2-40B4-BE49-F238E27FC236}">
                  <a16:creationId xmlns="" xmlns:a16="http://schemas.microsoft.com/office/drawing/2014/main" id="{F1AF7CCB-9609-4369-B94E-AA1C99ADFE9E}"/>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5" name="Freeform 70614">
              <a:extLst>
                <a:ext uri="{FF2B5EF4-FFF2-40B4-BE49-F238E27FC236}">
                  <a16:creationId xmlns="" xmlns:a16="http://schemas.microsoft.com/office/drawing/2014/main" id="{A918C303-233D-4606-B2DF-6AB2227A61B2}"/>
                </a:ext>
              </a:extLst>
            </p:cNvPr>
            <p:cNvSpPr>
              <a:spLocks/>
            </p:cNvSpPr>
            <p:nvPr/>
          </p:nvSpPr>
          <p:spPr bwMode="auto">
            <a:xfrm>
              <a:off x="16457612" y="3898900"/>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6" name="Freeform 70615">
              <a:extLst>
                <a:ext uri="{FF2B5EF4-FFF2-40B4-BE49-F238E27FC236}">
                  <a16:creationId xmlns="" xmlns:a16="http://schemas.microsoft.com/office/drawing/2014/main" id="{2DD87E07-32F6-4180-B8E6-AB821A4F3588}"/>
                </a:ext>
              </a:extLst>
            </p:cNvPr>
            <p:cNvSpPr>
              <a:spLocks/>
            </p:cNvSpPr>
            <p:nvPr/>
          </p:nvSpPr>
          <p:spPr bwMode="auto">
            <a:xfrm>
              <a:off x="16457612" y="3898900"/>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7" name="Freeform 70616">
              <a:extLst>
                <a:ext uri="{FF2B5EF4-FFF2-40B4-BE49-F238E27FC236}">
                  <a16:creationId xmlns="" xmlns:a16="http://schemas.microsoft.com/office/drawing/2014/main" id="{1931D518-310E-4FE0-B1F9-69A906817624}"/>
                </a:ext>
              </a:extLst>
            </p:cNvPr>
            <p:cNvSpPr>
              <a:spLocks/>
            </p:cNvSpPr>
            <p:nvPr/>
          </p:nvSpPr>
          <p:spPr bwMode="auto">
            <a:xfrm>
              <a:off x="16502062" y="39322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8" name="Freeform 70617">
              <a:extLst>
                <a:ext uri="{FF2B5EF4-FFF2-40B4-BE49-F238E27FC236}">
                  <a16:creationId xmlns="" xmlns:a16="http://schemas.microsoft.com/office/drawing/2014/main" id="{B87CC4DD-2EFC-44AA-8197-E1D8055AFEB8}"/>
                </a:ext>
              </a:extLst>
            </p:cNvPr>
            <p:cNvSpPr>
              <a:spLocks/>
            </p:cNvSpPr>
            <p:nvPr/>
          </p:nvSpPr>
          <p:spPr bwMode="auto">
            <a:xfrm>
              <a:off x="12665074" y="5091112"/>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9" name="Freeform 70618">
              <a:extLst>
                <a:ext uri="{FF2B5EF4-FFF2-40B4-BE49-F238E27FC236}">
                  <a16:creationId xmlns="" xmlns:a16="http://schemas.microsoft.com/office/drawing/2014/main" id="{DC5DEC5B-3836-4458-8C6B-DED1A542BE42}"/>
                </a:ext>
              </a:extLst>
            </p:cNvPr>
            <p:cNvSpPr>
              <a:spLocks/>
            </p:cNvSpPr>
            <p:nvPr/>
          </p:nvSpPr>
          <p:spPr bwMode="auto">
            <a:xfrm>
              <a:off x="12677774" y="50911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0" name="Freeform 70619">
              <a:extLst>
                <a:ext uri="{FF2B5EF4-FFF2-40B4-BE49-F238E27FC236}">
                  <a16:creationId xmlns="" xmlns:a16="http://schemas.microsoft.com/office/drawing/2014/main" id="{27D4815A-ADF3-4F23-B323-3F23BCE0BE09}"/>
                </a:ext>
              </a:extLst>
            </p:cNvPr>
            <p:cNvSpPr>
              <a:spLocks/>
            </p:cNvSpPr>
            <p:nvPr/>
          </p:nvSpPr>
          <p:spPr bwMode="auto">
            <a:xfrm>
              <a:off x="12677774" y="5102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1" name="Freeform 70620">
              <a:extLst>
                <a:ext uri="{FF2B5EF4-FFF2-40B4-BE49-F238E27FC236}">
                  <a16:creationId xmlns="" xmlns:a16="http://schemas.microsoft.com/office/drawing/2014/main" id="{93722D12-36B6-4CB7-8671-EC2C8DDC178D}"/>
                </a:ext>
              </a:extLst>
            </p:cNvPr>
            <p:cNvSpPr>
              <a:spLocks/>
            </p:cNvSpPr>
            <p:nvPr/>
          </p:nvSpPr>
          <p:spPr bwMode="auto">
            <a:xfrm>
              <a:off x="12677774" y="5080000"/>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2" name="Oval 70621">
              <a:extLst>
                <a:ext uri="{FF2B5EF4-FFF2-40B4-BE49-F238E27FC236}">
                  <a16:creationId xmlns="" xmlns:a16="http://schemas.microsoft.com/office/drawing/2014/main" id="{70A8EE20-DC16-4256-9A8C-7D12CABFA302}"/>
                </a:ext>
              </a:extLst>
            </p:cNvPr>
            <p:cNvSpPr>
              <a:spLocks noChangeArrowheads="1"/>
            </p:cNvSpPr>
            <p:nvPr/>
          </p:nvSpPr>
          <p:spPr bwMode="auto">
            <a:xfrm>
              <a:off x="12677774" y="5091112"/>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3" name="Freeform 70622">
              <a:extLst>
                <a:ext uri="{FF2B5EF4-FFF2-40B4-BE49-F238E27FC236}">
                  <a16:creationId xmlns="" xmlns:a16="http://schemas.microsoft.com/office/drawing/2014/main" id="{32A20DF3-1DE6-46CE-9D47-F99790504BEC}"/>
                </a:ext>
              </a:extLst>
            </p:cNvPr>
            <p:cNvSpPr>
              <a:spLocks/>
            </p:cNvSpPr>
            <p:nvPr/>
          </p:nvSpPr>
          <p:spPr bwMode="auto">
            <a:xfrm>
              <a:off x="16435387" y="392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4" name="Freeform 70623">
              <a:extLst>
                <a:ext uri="{FF2B5EF4-FFF2-40B4-BE49-F238E27FC236}">
                  <a16:creationId xmlns="" xmlns:a16="http://schemas.microsoft.com/office/drawing/2014/main" id="{7FDD28ED-3224-4DC1-ADFC-1849FE63F93F}"/>
                </a:ext>
              </a:extLst>
            </p:cNvPr>
            <p:cNvSpPr>
              <a:spLocks noEditPoints="1"/>
            </p:cNvSpPr>
            <p:nvPr/>
          </p:nvSpPr>
          <p:spPr bwMode="auto">
            <a:xfrm>
              <a:off x="12260262" y="1828800"/>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5" name="Freeform 70624">
              <a:extLst>
                <a:ext uri="{FF2B5EF4-FFF2-40B4-BE49-F238E27FC236}">
                  <a16:creationId xmlns="" xmlns:a16="http://schemas.microsoft.com/office/drawing/2014/main" id="{8ED46951-7501-446F-BC75-0AEBB753B0E2}"/>
                </a:ext>
              </a:extLst>
            </p:cNvPr>
            <p:cNvSpPr>
              <a:spLocks/>
            </p:cNvSpPr>
            <p:nvPr/>
          </p:nvSpPr>
          <p:spPr bwMode="auto">
            <a:xfrm>
              <a:off x="16524287" y="397827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6" name="Freeform 70625">
              <a:extLst>
                <a:ext uri="{FF2B5EF4-FFF2-40B4-BE49-F238E27FC236}">
                  <a16:creationId xmlns="" xmlns:a16="http://schemas.microsoft.com/office/drawing/2014/main" id="{883C42B7-FFFE-4BB0-B3D8-DB49AA39E066}"/>
                </a:ext>
              </a:extLst>
            </p:cNvPr>
            <p:cNvSpPr>
              <a:spLocks/>
            </p:cNvSpPr>
            <p:nvPr/>
          </p:nvSpPr>
          <p:spPr bwMode="auto">
            <a:xfrm>
              <a:off x="16435387" y="3989387"/>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7" name="Freeform 70626">
              <a:extLst>
                <a:ext uri="{FF2B5EF4-FFF2-40B4-BE49-F238E27FC236}">
                  <a16:creationId xmlns="" xmlns:a16="http://schemas.microsoft.com/office/drawing/2014/main" id="{B47703A0-9378-4B64-87CB-44EDCE345A84}"/>
                </a:ext>
              </a:extLst>
            </p:cNvPr>
            <p:cNvSpPr>
              <a:spLocks/>
            </p:cNvSpPr>
            <p:nvPr/>
          </p:nvSpPr>
          <p:spPr bwMode="auto">
            <a:xfrm>
              <a:off x="16435387" y="3956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8" name="Rectangle 70627">
              <a:extLst>
                <a:ext uri="{FF2B5EF4-FFF2-40B4-BE49-F238E27FC236}">
                  <a16:creationId xmlns="" xmlns:a16="http://schemas.microsoft.com/office/drawing/2014/main" id="{56806351-DF1B-4086-A404-896FD51EE98C}"/>
                </a:ext>
              </a:extLst>
            </p:cNvPr>
            <p:cNvSpPr>
              <a:spLocks noChangeArrowheads="1"/>
            </p:cNvSpPr>
            <p:nvPr/>
          </p:nvSpPr>
          <p:spPr bwMode="auto">
            <a:xfrm>
              <a:off x="16435387" y="39782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9" name="Freeform 70628">
              <a:extLst>
                <a:ext uri="{FF2B5EF4-FFF2-40B4-BE49-F238E27FC236}">
                  <a16:creationId xmlns="" xmlns:a16="http://schemas.microsoft.com/office/drawing/2014/main" id="{F38385F6-521F-443E-A15D-27C5BFEBC6FD}"/>
                </a:ext>
              </a:extLst>
            </p:cNvPr>
            <p:cNvSpPr>
              <a:spLocks/>
            </p:cNvSpPr>
            <p:nvPr/>
          </p:nvSpPr>
          <p:spPr bwMode="auto">
            <a:xfrm>
              <a:off x="16435387" y="3956050"/>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0" name="Freeform 70629">
              <a:extLst>
                <a:ext uri="{FF2B5EF4-FFF2-40B4-BE49-F238E27FC236}">
                  <a16:creationId xmlns="" xmlns:a16="http://schemas.microsoft.com/office/drawing/2014/main" id="{F516D846-670C-4ECE-973C-37BE7066789D}"/>
                </a:ext>
              </a:extLst>
            </p:cNvPr>
            <p:cNvSpPr>
              <a:spLocks/>
            </p:cNvSpPr>
            <p:nvPr/>
          </p:nvSpPr>
          <p:spPr bwMode="auto">
            <a:xfrm>
              <a:off x="16479837" y="392112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1" name="Freeform 70630">
              <a:extLst>
                <a:ext uri="{FF2B5EF4-FFF2-40B4-BE49-F238E27FC236}">
                  <a16:creationId xmlns="" xmlns:a16="http://schemas.microsoft.com/office/drawing/2014/main" id="{0A848B68-3CB1-4BD6-9B18-9C07391E1909}"/>
                </a:ext>
              </a:extLst>
            </p:cNvPr>
            <p:cNvSpPr>
              <a:spLocks/>
            </p:cNvSpPr>
            <p:nvPr/>
          </p:nvSpPr>
          <p:spPr bwMode="auto">
            <a:xfrm>
              <a:off x="16502062" y="3910012"/>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2" name="Freeform 70631">
              <a:extLst>
                <a:ext uri="{FF2B5EF4-FFF2-40B4-BE49-F238E27FC236}">
                  <a16:creationId xmlns="" xmlns:a16="http://schemas.microsoft.com/office/drawing/2014/main" id="{8216D2CC-FF82-4975-9D04-0EFF15ED2E91}"/>
                </a:ext>
              </a:extLst>
            </p:cNvPr>
            <p:cNvSpPr>
              <a:spLocks/>
            </p:cNvSpPr>
            <p:nvPr/>
          </p:nvSpPr>
          <p:spPr bwMode="auto">
            <a:xfrm>
              <a:off x="16524287" y="3921125"/>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3" name="Freeform 70632">
              <a:extLst>
                <a:ext uri="{FF2B5EF4-FFF2-40B4-BE49-F238E27FC236}">
                  <a16:creationId xmlns="" xmlns:a16="http://schemas.microsoft.com/office/drawing/2014/main" id="{257D5DEF-327D-4979-8CCE-C3908B63ADBE}"/>
                </a:ext>
              </a:extLst>
            </p:cNvPr>
            <p:cNvSpPr>
              <a:spLocks/>
            </p:cNvSpPr>
            <p:nvPr/>
          </p:nvSpPr>
          <p:spPr bwMode="auto">
            <a:xfrm>
              <a:off x="16513174" y="3932237"/>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4" name="Freeform 70633">
              <a:extLst>
                <a:ext uri="{FF2B5EF4-FFF2-40B4-BE49-F238E27FC236}">
                  <a16:creationId xmlns="" xmlns:a16="http://schemas.microsoft.com/office/drawing/2014/main" id="{BDD2880A-A3EA-44F6-B4BF-5F22948390C6}"/>
                </a:ext>
              </a:extLst>
            </p:cNvPr>
            <p:cNvSpPr>
              <a:spLocks/>
            </p:cNvSpPr>
            <p:nvPr/>
          </p:nvSpPr>
          <p:spPr bwMode="auto">
            <a:xfrm>
              <a:off x="16513174" y="3932237"/>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5" name="Freeform 70634">
              <a:extLst>
                <a:ext uri="{FF2B5EF4-FFF2-40B4-BE49-F238E27FC236}">
                  <a16:creationId xmlns="" xmlns:a16="http://schemas.microsoft.com/office/drawing/2014/main" id="{9F410E9E-3A10-4E53-9DCA-3D8319F964EF}"/>
                </a:ext>
              </a:extLst>
            </p:cNvPr>
            <p:cNvSpPr>
              <a:spLocks/>
            </p:cNvSpPr>
            <p:nvPr/>
          </p:nvSpPr>
          <p:spPr bwMode="auto">
            <a:xfrm>
              <a:off x="16535399" y="3921125"/>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6" name="Freeform 70635">
              <a:extLst>
                <a:ext uri="{FF2B5EF4-FFF2-40B4-BE49-F238E27FC236}">
                  <a16:creationId xmlns="" xmlns:a16="http://schemas.microsoft.com/office/drawing/2014/main" id="{F09AFA6C-AD73-4F9D-B65B-DB5E8B783FEE}"/>
                </a:ext>
              </a:extLst>
            </p:cNvPr>
            <p:cNvSpPr>
              <a:spLocks/>
            </p:cNvSpPr>
            <p:nvPr/>
          </p:nvSpPr>
          <p:spPr bwMode="auto">
            <a:xfrm>
              <a:off x="16524287" y="3989387"/>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7" name="Freeform 70636">
              <a:extLst>
                <a:ext uri="{FF2B5EF4-FFF2-40B4-BE49-F238E27FC236}">
                  <a16:creationId xmlns="" xmlns:a16="http://schemas.microsoft.com/office/drawing/2014/main" id="{7CF6CB93-CCCA-4F41-9451-3BCD4385C533}"/>
                </a:ext>
              </a:extLst>
            </p:cNvPr>
            <p:cNvSpPr>
              <a:spLocks/>
            </p:cNvSpPr>
            <p:nvPr/>
          </p:nvSpPr>
          <p:spPr bwMode="auto">
            <a:xfrm>
              <a:off x="16513174" y="4000500"/>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8" name="Freeform 70637">
              <a:extLst>
                <a:ext uri="{FF2B5EF4-FFF2-40B4-BE49-F238E27FC236}">
                  <a16:creationId xmlns="" xmlns:a16="http://schemas.microsoft.com/office/drawing/2014/main" id="{E457DBE4-66AC-405E-BE41-E44FD9BAD786}"/>
                </a:ext>
              </a:extLst>
            </p:cNvPr>
            <p:cNvSpPr>
              <a:spLocks/>
            </p:cNvSpPr>
            <p:nvPr/>
          </p:nvSpPr>
          <p:spPr bwMode="auto">
            <a:xfrm>
              <a:off x="16513174" y="4011612"/>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9" name="Freeform 70638">
              <a:extLst>
                <a:ext uri="{FF2B5EF4-FFF2-40B4-BE49-F238E27FC236}">
                  <a16:creationId xmlns="" xmlns:a16="http://schemas.microsoft.com/office/drawing/2014/main" id="{0A845A56-BBF8-40D6-8CDD-DF4791A3E28B}"/>
                </a:ext>
              </a:extLst>
            </p:cNvPr>
            <p:cNvSpPr>
              <a:spLocks/>
            </p:cNvSpPr>
            <p:nvPr/>
          </p:nvSpPr>
          <p:spPr bwMode="auto">
            <a:xfrm>
              <a:off x="16502062" y="4033837"/>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0" name="Freeform 70639">
              <a:extLst>
                <a:ext uri="{FF2B5EF4-FFF2-40B4-BE49-F238E27FC236}">
                  <a16:creationId xmlns="" xmlns:a16="http://schemas.microsoft.com/office/drawing/2014/main" id="{243877C8-453C-4A2E-93CB-3B9095DAF70F}"/>
                </a:ext>
              </a:extLst>
            </p:cNvPr>
            <p:cNvSpPr>
              <a:spLocks/>
            </p:cNvSpPr>
            <p:nvPr/>
          </p:nvSpPr>
          <p:spPr bwMode="auto">
            <a:xfrm>
              <a:off x="16502062" y="4056062"/>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1" name="Freeform 70640">
              <a:extLst>
                <a:ext uri="{FF2B5EF4-FFF2-40B4-BE49-F238E27FC236}">
                  <a16:creationId xmlns="" xmlns:a16="http://schemas.microsoft.com/office/drawing/2014/main" id="{798FA5E5-1040-4487-9ACF-03793BC98947}"/>
                </a:ext>
              </a:extLst>
            </p:cNvPr>
            <p:cNvSpPr>
              <a:spLocks/>
            </p:cNvSpPr>
            <p:nvPr/>
          </p:nvSpPr>
          <p:spPr bwMode="auto">
            <a:xfrm>
              <a:off x="16502062" y="40560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2" name="Freeform 70641">
              <a:extLst>
                <a:ext uri="{FF2B5EF4-FFF2-40B4-BE49-F238E27FC236}">
                  <a16:creationId xmlns="" xmlns:a16="http://schemas.microsoft.com/office/drawing/2014/main" id="{03569AFE-ACC2-418D-9643-5317F3C145F7}"/>
                </a:ext>
              </a:extLst>
            </p:cNvPr>
            <p:cNvSpPr>
              <a:spLocks/>
            </p:cNvSpPr>
            <p:nvPr/>
          </p:nvSpPr>
          <p:spPr bwMode="auto">
            <a:xfrm>
              <a:off x="16502062" y="4056062"/>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3" name="Freeform 70642">
              <a:extLst>
                <a:ext uri="{FF2B5EF4-FFF2-40B4-BE49-F238E27FC236}">
                  <a16:creationId xmlns="" xmlns:a16="http://schemas.microsoft.com/office/drawing/2014/main" id="{976E5CB2-8FE2-449F-BC47-33E58524AAD3}"/>
                </a:ext>
              </a:extLst>
            </p:cNvPr>
            <p:cNvSpPr>
              <a:spLocks/>
            </p:cNvSpPr>
            <p:nvPr/>
          </p:nvSpPr>
          <p:spPr bwMode="auto">
            <a:xfrm>
              <a:off x="16411574" y="37417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4" name="Freeform 70643">
              <a:extLst>
                <a:ext uri="{FF2B5EF4-FFF2-40B4-BE49-F238E27FC236}">
                  <a16:creationId xmlns="" xmlns:a16="http://schemas.microsoft.com/office/drawing/2014/main" id="{CA23CA0A-A77B-4A5D-BAB1-A0AC89BBADEF}"/>
                </a:ext>
              </a:extLst>
            </p:cNvPr>
            <p:cNvSpPr>
              <a:spLocks/>
            </p:cNvSpPr>
            <p:nvPr/>
          </p:nvSpPr>
          <p:spPr bwMode="auto">
            <a:xfrm>
              <a:off x="16411574" y="36512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5" name="Freeform 70644">
              <a:extLst>
                <a:ext uri="{FF2B5EF4-FFF2-40B4-BE49-F238E27FC236}">
                  <a16:creationId xmlns="" xmlns:a16="http://schemas.microsoft.com/office/drawing/2014/main" id="{C242E98F-AC45-46AD-A741-F01D392A2D3C}"/>
                </a:ext>
              </a:extLst>
            </p:cNvPr>
            <p:cNvSpPr>
              <a:spLocks/>
            </p:cNvSpPr>
            <p:nvPr/>
          </p:nvSpPr>
          <p:spPr bwMode="auto">
            <a:xfrm>
              <a:off x="16422687" y="36512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6" name="Rectangle 70645">
              <a:extLst>
                <a:ext uri="{FF2B5EF4-FFF2-40B4-BE49-F238E27FC236}">
                  <a16:creationId xmlns="" xmlns:a16="http://schemas.microsoft.com/office/drawing/2014/main" id="{178EEE12-401E-423D-A0C4-34DE7140A581}"/>
                </a:ext>
              </a:extLst>
            </p:cNvPr>
            <p:cNvSpPr>
              <a:spLocks noChangeArrowheads="1"/>
            </p:cNvSpPr>
            <p:nvPr/>
          </p:nvSpPr>
          <p:spPr bwMode="auto">
            <a:xfrm>
              <a:off x="16411574" y="36734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7" name="Freeform 70646">
              <a:extLst>
                <a:ext uri="{FF2B5EF4-FFF2-40B4-BE49-F238E27FC236}">
                  <a16:creationId xmlns="" xmlns:a16="http://schemas.microsoft.com/office/drawing/2014/main" id="{21187E1E-2952-4C84-88CB-B0222E24DD76}"/>
                </a:ext>
              </a:extLst>
            </p:cNvPr>
            <p:cNvSpPr>
              <a:spLocks/>
            </p:cNvSpPr>
            <p:nvPr/>
          </p:nvSpPr>
          <p:spPr bwMode="auto">
            <a:xfrm>
              <a:off x="16411574" y="3617912"/>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8" name="Freeform 70647">
              <a:extLst>
                <a:ext uri="{FF2B5EF4-FFF2-40B4-BE49-F238E27FC236}">
                  <a16:creationId xmlns="" xmlns:a16="http://schemas.microsoft.com/office/drawing/2014/main" id="{EE6A7640-E2FA-4B2F-B1DC-9DE8A125D13C}"/>
                </a:ext>
              </a:extLst>
            </p:cNvPr>
            <p:cNvSpPr>
              <a:spLocks/>
            </p:cNvSpPr>
            <p:nvPr/>
          </p:nvSpPr>
          <p:spPr bwMode="auto">
            <a:xfrm>
              <a:off x="16333787" y="3438525"/>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9" name="Rectangle 70648">
              <a:extLst>
                <a:ext uri="{FF2B5EF4-FFF2-40B4-BE49-F238E27FC236}">
                  <a16:creationId xmlns="" xmlns:a16="http://schemas.microsoft.com/office/drawing/2014/main" id="{B2D9F4C6-D4D1-491C-B485-5A0C75F8A676}"/>
                </a:ext>
              </a:extLst>
            </p:cNvPr>
            <p:cNvSpPr>
              <a:spLocks noChangeArrowheads="1"/>
            </p:cNvSpPr>
            <p:nvPr/>
          </p:nvSpPr>
          <p:spPr bwMode="auto">
            <a:xfrm>
              <a:off x="16322674" y="3392487"/>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0" name="Freeform 70649">
              <a:extLst>
                <a:ext uri="{FF2B5EF4-FFF2-40B4-BE49-F238E27FC236}">
                  <a16:creationId xmlns="" xmlns:a16="http://schemas.microsoft.com/office/drawing/2014/main" id="{76AB148E-BD3F-45A2-8F96-71354BC00D3F}"/>
                </a:ext>
              </a:extLst>
            </p:cNvPr>
            <p:cNvSpPr>
              <a:spLocks/>
            </p:cNvSpPr>
            <p:nvPr/>
          </p:nvSpPr>
          <p:spPr bwMode="auto">
            <a:xfrm>
              <a:off x="16322674" y="33924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1" name="Freeform 70650">
              <a:extLst>
                <a:ext uri="{FF2B5EF4-FFF2-40B4-BE49-F238E27FC236}">
                  <a16:creationId xmlns="" xmlns:a16="http://schemas.microsoft.com/office/drawing/2014/main" id="{C6810618-4B2F-420F-B5FE-7569518CFDB3}"/>
                </a:ext>
              </a:extLst>
            </p:cNvPr>
            <p:cNvSpPr>
              <a:spLocks/>
            </p:cNvSpPr>
            <p:nvPr/>
          </p:nvSpPr>
          <p:spPr bwMode="auto">
            <a:xfrm>
              <a:off x="16322674" y="3403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2" name="Freeform 70651">
              <a:extLst>
                <a:ext uri="{FF2B5EF4-FFF2-40B4-BE49-F238E27FC236}">
                  <a16:creationId xmlns="" xmlns:a16="http://schemas.microsoft.com/office/drawing/2014/main" id="{9D520135-16DE-4BF4-8665-DCE5D21D76E0}"/>
                </a:ext>
              </a:extLst>
            </p:cNvPr>
            <p:cNvSpPr>
              <a:spLocks/>
            </p:cNvSpPr>
            <p:nvPr/>
          </p:nvSpPr>
          <p:spPr bwMode="auto">
            <a:xfrm>
              <a:off x="12441237" y="3887787"/>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3" name="Freeform 70652">
              <a:extLst>
                <a:ext uri="{FF2B5EF4-FFF2-40B4-BE49-F238E27FC236}">
                  <a16:creationId xmlns="" xmlns:a16="http://schemas.microsoft.com/office/drawing/2014/main" id="{29F8F6B2-8B91-41D5-89F4-69E8C2C356AC}"/>
                </a:ext>
              </a:extLst>
            </p:cNvPr>
            <p:cNvSpPr>
              <a:spLocks/>
            </p:cNvSpPr>
            <p:nvPr/>
          </p:nvSpPr>
          <p:spPr bwMode="auto">
            <a:xfrm>
              <a:off x="13419137" y="5822950"/>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4" name="Freeform 70654">
              <a:extLst>
                <a:ext uri="{FF2B5EF4-FFF2-40B4-BE49-F238E27FC236}">
                  <a16:creationId xmlns="" xmlns:a16="http://schemas.microsoft.com/office/drawing/2014/main" id="{94A5523D-6848-4113-AF20-CBD3791FAD3E}"/>
                </a:ext>
              </a:extLst>
            </p:cNvPr>
            <p:cNvSpPr>
              <a:spLocks/>
            </p:cNvSpPr>
            <p:nvPr/>
          </p:nvSpPr>
          <p:spPr bwMode="auto">
            <a:xfrm>
              <a:off x="13104812" y="27733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5" name="Freeform 70655">
              <a:extLst>
                <a:ext uri="{FF2B5EF4-FFF2-40B4-BE49-F238E27FC236}">
                  <a16:creationId xmlns="" xmlns:a16="http://schemas.microsoft.com/office/drawing/2014/main" id="{8B5D23BD-20E5-4DCA-B833-B1E8E0848FB2}"/>
                </a:ext>
              </a:extLst>
            </p:cNvPr>
            <p:cNvSpPr>
              <a:spLocks/>
            </p:cNvSpPr>
            <p:nvPr/>
          </p:nvSpPr>
          <p:spPr bwMode="auto">
            <a:xfrm>
              <a:off x="13093699" y="279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6" name="Freeform 70659">
              <a:extLst>
                <a:ext uri="{FF2B5EF4-FFF2-40B4-BE49-F238E27FC236}">
                  <a16:creationId xmlns="" xmlns:a16="http://schemas.microsoft.com/office/drawing/2014/main" id="{F076593D-3765-4819-945E-9DAAEAF77499}"/>
                </a:ext>
              </a:extLst>
            </p:cNvPr>
            <p:cNvSpPr>
              <a:spLocks/>
            </p:cNvSpPr>
            <p:nvPr/>
          </p:nvSpPr>
          <p:spPr bwMode="auto">
            <a:xfrm>
              <a:off x="13060362" y="2773362"/>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7" name="Freeform 70660">
              <a:extLst>
                <a:ext uri="{FF2B5EF4-FFF2-40B4-BE49-F238E27FC236}">
                  <a16:creationId xmlns="" xmlns:a16="http://schemas.microsoft.com/office/drawing/2014/main" id="{22CAE7A0-9734-432E-9154-D7CAEC08F6B7}"/>
                </a:ext>
              </a:extLst>
            </p:cNvPr>
            <p:cNvSpPr>
              <a:spLocks/>
            </p:cNvSpPr>
            <p:nvPr/>
          </p:nvSpPr>
          <p:spPr bwMode="auto">
            <a:xfrm>
              <a:off x="13071474" y="2773362"/>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8" name="Freeform 70664">
              <a:extLst>
                <a:ext uri="{FF2B5EF4-FFF2-40B4-BE49-F238E27FC236}">
                  <a16:creationId xmlns="" xmlns:a16="http://schemas.microsoft.com/office/drawing/2014/main" id="{7CEDE562-9EFF-4307-92E1-EB3B5D102B5F}"/>
                </a:ext>
              </a:extLst>
            </p:cNvPr>
            <p:cNvSpPr>
              <a:spLocks/>
            </p:cNvSpPr>
            <p:nvPr/>
          </p:nvSpPr>
          <p:spPr bwMode="auto">
            <a:xfrm>
              <a:off x="13104812" y="2784475"/>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9" name="Freeform 70665">
              <a:extLst>
                <a:ext uri="{FF2B5EF4-FFF2-40B4-BE49-F238E27FC236}">
                  <a16:creationId xmlns="" xmlns:a16="http://schemas.microsoft.com/office/drawing/2014/main" id="{81F03C64-16AD-4A41-A789-F160DFA20A15}"/>
                </a:ext>
              </a:extLst>
            </p:cNvPr>
            <p:cNvSpPr>
              <a:spLocks/>
            </p:cNvSpPr>
            <p:nvPr/>
          </p:nvSpPr>
          <p:spPr bwMode="auto">
            <a:xfrm>
              <a:off x="13082587" y="2819400"/>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0" name="Freeform 70666">
              <a:extLst>
                <a:ext uri="{FF2B5EF4-FFF2-40B4-BE49-F238E27FC236}">
                  <a16:creationId xmlns="" xmlns:a16="http://schemas.microsoft.com/office/drawing/2014/main" id="{AF3A412C-EC03-4835-A4F3-74FB3CCB827E}"/>
                </a:ext>
              </a:extLst>
            </p:cNvPr>
            <p:cNvSpPr>
              <a:spLocks/>
            </p:cNvSpPr>
            <p:nvPr/>
          </p:nvSpPr>
          <p:spPr bwMode="auto">
            <a:xfrm>
              <a:off x="13082587" y="2819400"/>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1" name="Freeform 70667">
              <a:extLst>
                <a:ext uri="{FF2B5EF4-FFF2-40B4-BE49-F238E27FC236}">
                  <a16:creationId xmlns="" xmlns:a16="http://schemas.microsoft.com/office/drawing/2014/main" id="{5091D79C-76DB-4150-B58E-278BE2D774B3}"/>
                </a:ext>
              </a:extLst>
            </p:cNvPr>
            <p:cNvSpPr>
              <a:spLocks/>
            </p:cNvSpPr>
            <p:nvPr/>
          </p:nvSpPr>
          <p:spPr bwMode="auto">
            <a:xfrm>
              <a:off x="13071474" y="2819400"/>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2" name="Freeform 70668">
              <a:extLst>
                <a:ext uri="{FF2B5EF4-FFF2-40B4-BE49-F238E27FC236}">
                  <a16:creationId xmlns="" xmlns:a16="http://schemas.microsoft.com/office/drawing/2014/main" id="{AC558C81-3787-4BA5-B3BF-D89E2A3F289E}"/>
                </a:ext>
              </a:extLst>
            </p:cNvPr>
            <p:cNvSpPr>
              <a:spLocks/>
            </p:cNvSpPr>
            <p:nvPr/>
          </p:nvSpPr>
          <p:spPr bwMode="auto">
            <a:xfrm>
              <a:off x="12699999" y="5137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3" name="Freeform 70669">
              <a:extLst>
                <a:ext uri="{FF2B5EF4-FFF2-40B4-BE49-F238E27FC236}">
                  <a16:creationId xmlns="" xmlns:a16="http://schemas.microsoft.com/office/drawing/2014/main" id="{9D7E0D89-086B-46B2-ACCD-34EDF902E513}"/>
                </a:ext>
              </a:extLst>
            </p:cNvPr>
            <p:cNvSpPr>
              <a:spLocks/>
            </p:cNvSpPr>
            <p:nvPr/>
          </p:nvSpPr>
          <p:spPr bwMode="auto">
            <a:xfrm>
              <a:off x="12688887" y="5137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4" name="Rectangle 70670">
              <a:extLst>
                <a:ext uri="{FF2B5EF4-FFF2-40B4-BE49-F238E27FC236}">
                  <a16:creationId xmlns="" xmlns:a16="http://schemas.microsoft.com/office/drawing/2014/main" id="{AEE7ADCE-F447-4032-96C2-11CA1182CEF9}"/>
                </a:ext>
              </a:extLst>
            </p:cNvPr>
            <p:cNvSpPr>
              <a:spLocks noChangeArrowheads="1"/>
            </p:cNvSpPr>
            <p:nvPr/>
          </p:nvSpPr>
          <p:spPr bwMode="auto">
            <a:xfrm>
              <a:off x="12688887" y="5114925"/>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5" name="Freeform 70671">
              <a:extLst>
                <a:ext uri="{FF2B5EF4-FFF2-40B4-BE49-F238E27FC236}">
                  <a16:creationId xmlns="" xmlns:a16="http://schemas.microsoft.com/office/drawing/2014/main" id="{E8F71A38-A216-41EA-993A-75352A7F9451}"/>
                </a:ext>
              </a:extLst>
            </p:cNvPr>
            <p:cNvSpPr>
              <a:spLocks/>
            </p:cNvSpPr>
            <p:nvPr/>
          </p:nvSpPr>
          <p:spPr bwMode="auto">
            <a:xfrm>
              <a:off x="12777787" y="5214937"/>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6" name="Freeform 70672">
              <a:extLst>
                <a:ext uri="{FF2B5EF4-FFF2-40B4-BE49-F238E27FC236}">
                  <a16:creationId xmlns="" xmlns:a16="http://schemas.microsoft.com/office/drawing/2014/main" id="{94A6A079-84AD-4BD4-82AF-A8562F040448}"/>
                </a:ext>
              </a:extLst>
            </p:cNvPr>
            <p:cNvSpPr>
              <a:spLocks/>
            </p:cNvSpPr>
            <p:nvPr/>
          </p:nvSpPr>
          <p:spPr bwMode="auto">
            <a:xfrm>
              <a:off x="12766674" y="51816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7" name="Freeform 70673">
              <a:extLst>
                <a:ext uri="{FF2B5EF4-FFF2-40B4-BE49-F238E27FC236}">
                  <a16:creationId xmlns="" xmlns:a16="http://schemas.microsoft.com/office/drawing/2014/main" id="{E40E625B-DECA-42E3-835B-7B0DFAB19BF1}"/>
                </a:ext>
              </a:extLst>
            </p:cNvPr>
            <p:cNvSpPr>
              <a:spLocks/>
            </p:cNvSpPr>
            <p:nvPr/>
          </p:nvSpPr>
          <p:spPr bwMode="auto">
            <a:xfrm>
              <a:off x="12699999" y="5159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8" name="Freeform 70674">
              <a:extLst>
                <a:ext uri="{FF2B5EF4-FFF2-40B4-BE49-F238E27FC236}">
                  <a16:creationId xmlns="" xmlns:a16="http://schemas.microsoft.com/office/drawing/2014/main" id="{BC499BFA-23E7-4E0E-8BAD-569CA5E0D6B8}"/>
                </a:ext>
              </a:extLst>
            </p:cNvPr>
            <p:cNvSpPr>
              <a:spLocks/>
            </p:cNvSpPr>
            <p:nvPr/>
          </p:nvSpPr>
          <p:spPr bwMode="auto">
            <a:xfrm>
              <a:off x="12755562" y="5192712"/>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9" name="Freeform 70676">
              <a:extLst>
                <a:ext uri="{FF2B5EF4-FFF2-40B4-BE49-F238E27FC236}">
                  <a16:creationId xmlns="" xmlns:a16="http://schemas.microsoft.com/office/drawing/2014/main" id="{399B4149-2F5F-45B3-A007-8A5EB2DFAA79}"/>
                </a:ext>
              </a:extLst>
            </p:cNvPr>
            <p:cNvSpPr>
              <a:spLocks/>
            </p:cNvSpPr>
            <p:nvPr/>
          </p:nvSpPr>
          <p:spPr bwMode="auto">
            <a:xfrm>
              <a:off x="13295312" y="2571750"/>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0" name="Freeform 70677">
              <a:extLst>
                <a:ext uri="{FF2B5EF4-FFF2-40B4-BE49-F238E27FC236}">
                  <a16:creationId xmlns="" xmlns:a16="http://schemas.microsoft.com/office/drawing/2014/main" id="{E3BFC908-5CC1-4D8B-98F5-97D29C015E1A}"/>
                </a:ext>
              </a:extLst>
            </p:cNvPr>
            <p:cNvSpPr>
              <a:spLocks/>
            </p:cNvSpPr>
            <p:nvPr/>
          </p:nvSpPr>
          <p:spPr bwMode="auto">
            <a:xfrm>
              <a:off x="13319124" y="2514600"/>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1" name="Freeform 70678">
              <a:extLst>
                <a:ext uri="{FF2B5EF4-FFF2-40B4-BE49-F238E27FC236}">
                  <a16:creationId xmlns="" xmlns:a16="http://schemas.microsoft.com/office/drawing/2014/main" id="{4682F7F3-845F-4BCF-B786-622C7C85FB58}"/>
                </a:ext>
              </a:extLst>
            </p:cNvPr>
            <p:cNvSpPr>
              <a:spLocks/>
            </p:cNvSpPr>
            <p:nvPr/>
          </p:nvSpPr>
          <p:spPr bwMode="auto">
            <a:xfrm>
              <a:off x="13341349" y="25495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2" name="Freeform 70679">
              <a:extLst>
                <a:ext uri="{FF2B5EF4-FFF2-40B4-BE49-F238E27FC236}">
                  <a16:creationId xmlns="" xmlns:a16="http://schemas.microsoft.com/office/drawing/2014/main" id="{DEEC91C0-8A04-4806-B5AB-B947B6D57821}"/>
                </a:ext>
              </a:extLst>
            </p:cNvPr>
            <p:cNvSpPr>
              <a:spLocks/>
            </p:cNvSpPr>
            <p:nvPr/>
          </p:nvSpPr>
          <p:spPr bwMode="auto">
            <a:xfrm>
              <a:off x="13396912" y="2481262"/>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3" name="Freeform 70680">
              <a:extLst>
                <a:ext uri="{FF2B5EF4-FFF2-40B4-BE49-F238E27FC236}">
                  <a16:creationId xmlns="" xmlns:a16="http://schemas.microsoft.com/office/drawing/2014/main" id="{5A66B24B-7D56-42B5-9CC2-6D775E7E7F82}"/>
                </a:ext>
              </a:extLst>
            </p:cNvPr>
            <p:cNvSpPr>
              <a:spLocks/>
            </p:cNvSpPr>
            <p:nvPr/>
          </p:nvSpPr>
          <p:spPr bwMode="auto">
            <a:xfrm>
              <a:off x="13476287" y="2436812"/>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4" name="Freeform 70681">
              <a:extLst>
                <a:ext uri="{FF2B5EF4-FFF2-40B4-BE49-F238E27FC236}">
                  <a16:creationId xmlns="" xmlns:a16="http://schemas.microsoft.com/office/drawing/2014/main" id="{37328510-231D-4248-8B44-5E6C1FC16694}"/>
                </a:ext>
              </a:extLst>
            </p:cNvPr>
            <p:cNvSpPr>
              <a:spLocks/>
            </p:cNvSpPr>
            <p:nvPr/>
          </p:nvSpPr>
          <p:spPr bwMode="auto">
            <a:xfrm>
              <a:off x="15320962" y="1963737"/>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5" name="Freeform 70682">
              <a:extLst>
                <a:ext uri="{FF2B5EF4-FFF2-40B4-BE49-F238E27FC236}">
                  <a16:creationId xmlns="" xmlns:a16="http://schemas.microsoft.com/office/drawing/2014/main" id="{1361B5A6-D4B0-4DDF-9634-513597C0D568}"/>
                </a:ext>
              </a:extLst>
            </p:cNvPr>
            <p:cNvSpPr>
              <a:spLocks/>
            </p:cNvSpPr>
            <p:nvPr/>
          </p:nvSpPr>
          <p:spPr bwMode="auto">
            <a:xfrm>
              <a:off x="15422562" y="1997075"/>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6" name="Freeform 70683">
              <a:extLst>
                <a:ext uri="{FF2B5EF4-FFF2-40B4-BE49-F238E27FC236}">
                  <a16:creationId xmlns="" xmlns:a16="http://schemas.microsoft.com/office/drawing/2014/main" id="{1A92679F-709B-4326-B218-D211073634D4}"/>
                </a:ext>
              </a:extLst>
            </p:cNvPr>
            <p:cNvSpPr>
              <a:spLocks/>
            </p:cNvSpPr>
            <p:nvPr/>
          </p:nvSpPr>
          <p:spPr bwMode="auto">
            <a:xfrm>
              <a:off x="15411449" y="2043112"/>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7" name="Freeform 70684">
              <a:extLst>
                <a:ext uri="{FF2B5EF4-FFF2-40B4-BE49-F238E27FC236}">
                  <a16:creationId xmlns="" xmlns:a16="http://schemas.microsoft.com/office/drawing/2014/main" id="{56AA5CFD-344E-49B7-BB39-A8FD721A0012}"/>
                </a:ext>
              </a:extLst>
            </p:cNvPr>
            <p:cNvSpPr>
              <a:spLocks/>
            </p:cNvSpPr>
            <p:nvPr/>
          </p:nvSpPr>
          <p:spPr bwMode="auto">
            <a:xfrm>
              <a:off x="15714662" y="22225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8" name="Freeform 70685">
              <a:extLst>
                <a:ext uri="{FF2B5EF4-FFF2-40B4-BE49-F238E27FC236}">
                  <a16:creationId xmlns="" xmlns:a16="http://schemas.microsoft.com/office/drawing/2014/main" id="{D65E3BED-7DE5-413A-851A-9992008ABFB1}"/>
                </a:ext>
              </a:extLst>
            </p:cNvPr>
            <p:cNvSpPr>
              <a:spLocks/>
            </p:cNvSpPr>
            <p:nvPr/>
          </p:nvSpPr>
          <p:spPr bwMode="auto">
            <a:xfrm>
              <a:off x="16232187" y="2616200"/>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9" name="Freeform 70686">
              <a:extLst>
                <a:ext uri="{FF2B5EF4-FFF2-40B4-BE49-F238E27FC236}">
                  <a16:creationId xmlns="" xmlns:a16="http://schemas.microsoft.com/office/drawing/2014/main" id="{76FE7AE2-EAD9-4420-966F-D25018A54A8F}"/>
                </a:ext>
              </a:extLst>
            </p:cNvPr>
            <p:cNvSpPr>
              <a:spLocks/>
            </p:cNvSpPr>
            <p:nvPr/>
          </p:nvSpPr>
          <p:spPr bwMode="auto">
            <a:xfrm>
              <a:off x="16502062" y="3821112"/>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0" name="Freeform 70687">
              <a:extLst>
                <a:ext uri="{FF2B5EF4-FFF2-40B4-BE49-F238E27FC236}">
                  <a16:creationId xmlns="" xmlns:a16="http://schemas.microsoft.com/office/drawing/2014/main" id="{A3F86D7D-C451-45D0-BD3A-E5ACBE5A2010}"/>
                </a:ext>
              </a:extLst>
            </p:cNvPr>
            <p:cNvSpPr>
              <a:spLocks/>
            </p:cNvSpPr>
            <p:nvPr/>
          </p:nvSpPr>
          <p:spPr bwMode="auto">
            <a:xfrm>
              <a:off x="15320962" y="1974850"/>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1" name="Freeform 70688">
              <a:extLst>
                <a:ext uri="{FF2B5EF4-FFF2-40B4-BE49-F238E27FC236}">
                  <a16:creationId xmlns="" xmlns:a16="http://schemas.microsoft.com/office/drawing/2014/main" id="{58F843B5-4E8E-430C-9B9F-F3AA2E9CA3B5}"/>
                </a:ext>
              </a:extLst>
            </p:cNvPr>
            <p:cNvSpPr>
              <a:spLocks/>
            </p:cNvSpPr>
            <p:nvPr/>
          </p:nvSpPr>
          <p:spPr bwMode="auto">
            <a:xfrm>
              <a:off x="16063912" y="536098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2" name="Freeform 70689">
              <a:extLst>
                <a:ext uri="{FF2B5EF4-FFF2-40B4-BE49-F238E27FC236}">
                  <a16:creationId xmlns="" xmlns:a16="http://schemas.microsoft.com/office/drawing/2014/main" id="{3108D1B8-7F6A-472F-BAA4-9E52EF06F657}"/>
                </a:ext>
              </a:extLst>
            </p:cNvPr>
            <p:cNvSpPr>
              <a:spLocks/>
            </p:cNvSpPr>
            <p:nvPr/>
          </p:nvSpPr>
          <p:spPr bwMode="auto">
            <a:xfrm>
              <a:off x="16097249" y="5338762"/>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3" name="Freeform 70690">
              <a:extLst>
                <a:ext uri="{FF2B5EF4-FFF2-40B4-BE49-F238E27FC236}">
                  <a16:creationId xmlns="" xmlns:a16="http://schemas.microsoft.com/office/drawing/2014/main" id="{006C4254-327A-4A73-94B4-7B3EFC10ACED}"/>
                </a:ext>
              </a:extLst>
            </p:cNvPr>
            <p:cNvSpPr>
              <a:spLocks/>
            </p:cNvSpPr>
            <p:nvPr/>
          </p:nvSpPr>
          <p:spPr bwMode="auto">
            <a:xfrm>
              <a:off x="16243299" y="5283200"/>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4" name="Freeform 70691">
              <a:extLst>
                <a:ext uri="{FF2B5EF4-FFF2-40B4-BE49-F238E27FC236}">
                  <a16:creationId xmlns="" xmlns:a16="http://schemas.microsoft.com/office/drawing/2014/main" id="{BC0DCC15-63C9-46AE-A093-28B2EFC91B8B}"/>
                </a:ext>
              </a:extLst>
            </p:cNvPr>
            <p:cNvSpPr>
              <a:spLocks/>
            </p:cNvSpPr>
            <p:nvPr/>
          </p:nvSpPr>
          <p:spPr bwMode="auto">
            <a:xfrm>
              <a:off x="16254412" y="5260975"/>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5" name="Freeform 70692">
              <a:extLst>
                <a:ext uri="{FF2B5EF4-FFF2-40B4-BE49-F238E27FC236}">
                  <a16:creationId xmlns="" xmlns:a16="http://schemas.microsoft.com/office/drawing/2014/main" id="{4FBC9C53-BF44-49F9-A2AA-638D54AA9A6F}"/>
                </a:ext>
              </a:extLst>
            </p:cNvPr>
            <p:cNvSpPr>
              <a:spLocks/>
            </p:cNvSpPr>
            <p:nvPr/>
          </p:nvSpPr>
          <p:spPr bwMode="auto">
            <a:xfrm>
              <a:off x="16311562" y="50688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6" name="Freeform 70693">
              <a:extLst>
                <a:ext uri="{FF2B5EF4-FFF2-40B4-BE49-F238E27FC236}">
                  <a16:creationId xmlns="" xmlns:a16="http://schemas.microsoft.com/office/drawing/2014/main" id="{BFB4528C-7556-42F1-ADDA-BD73395006F7}"/>
                </a:ext>
              </a:extLst>
            </p:cNvPr>
            <p:cNvSpPr>
              <a:spLocks/>
            </p:cNvSpPr>
            <p:nvPr/>
          </p:nvSpPr>
          <p:spPr bwMode="auto">
            <a:xfrm>
              <a:off x="16311562" y="52260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7" name="Freeform 70694">
              <a:extLst>
                <a:ext uri="{FF2B5EF4-FFF2-40B4-BE49-F238E27FC236}">
                  <a16:creationId xmlns="" xmlns:a16="http://schemas.microsoft.com/office/drawing/2014/main" id="{97FACBE3-603F-4901-9E65-00E758895326}"/>
                </a:ext>
              </a:extLst>
            </p:cNvPr>
            <p:cNvSpPr>
              <a:spLocks/>
            </p:cNvSpPr>
            <p:nvPr/>
          </p:nvSpPr>
          <p:spPr bwMode="auto">
            <a:xfrm>
              <a:off x="16322674" y="5102225"/>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8" name="Freeform 70695">
              <a:extLst>
                <a:ext uri="{FF2B5EF4-FFF2-40B4-BE49-F238E27FC236}">
                  <a16:creationId xmlns="" xmlns:a16="http://schemas.microsoft.com/office/drawing/2014/main" id="{AEB6500E-EA34-4EA8-AAB4-C4593223CB1A}"/>
                </a:ext>
              </a:extLst>
            </p:cNvPr>
            <p:cNvSpPr>
              <a:spLocks/>
            </p:cNvSpPr>
            <p:nvPr/>
          </p:nvSpPr>
          <p:spPr bwMode="auto">
            <a:xfrm>
              <a:off x="16344899" y="4991100"/>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9" name="Freeform 70696">
              <a:extLst>
                <a:ext uri="{FF2B5EF4-FFF2-40B4-BE49-F238E27FC236}">
                  <a16:creationId xmlns="" xmlns:a16="http://schemas.microsoft.com/office/drawing/2014/main" id="{65705B59-9AB6-4EE9-892B-851E56EDEE73}"/>
                </a:ext>
              </a:extLst>
            </p:cNvPr>
            <p:cNvSpPr>
              <a:spLocks/>
            </p:cNvSpPr>
            <p:nvPr/>
          </p:nvSpPr>
          <p:spPr bwMode="auto">
            <a:xfrm>
              <a:off x="16367124" y="5013325"/>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0" name="Freeform 70697">
              <a:extLst>
                <a:ext uri="{FF2B5EF4-FFF2-40B4-BE49-F238E27FC236}">
                  <a16:creationId xmlns="" xmlns:a16="http://schemas.microsoft.com/office/drawing/2014/main" id="{F0463229-2116-4348-9E88-64A6D8F63AD6}"/>
                </a:ext>
              </a:extLst>
            </p:cNvPr>
            <p:cNvSpPr>
              <a:spLocks/>
            </p:cNvSpPr>
            <p:nvPr/>
          </p:nvSpPr>
          <p:spPr bwMode="auto">
            <a:xfrm>
              <a:off x="16378237" y="5068887"/>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1" name="Freeform 70698">
              <a:extLst>
                <a:ext uri="{FF2B5EF4-FFF2-40B4-BE49-F238E27FC236}">
                  <a16:creationId xmlns="" xmlns:a16="http://schemas.microsoft.com/office/drawing/2014/main" id="{47AB2844-5014-496C-BEE5-1D31EB116242}"/>
                </a:ext>
              </a:extLst>
            </p:cNvPr>
            <p:cNvSpPr>
              <a:spLocks/>
            </p:cNvSpPr>
            <p:nvPr/>
          </p:nvSpPr>
          <p:spPr bwMode="auto">
            <a:xfrm>
              <a:off x="16411574" y="4832350"/>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2" name="Freeform 70699">
              <a:extLst>
                <a:ext uri="{FF2B5EF4-FFF2-40B4-BE49-F238E27FC236}">
                  <a16:creationId xmlns="" xmlns:a16="http://schemas.microsoft.com/office/drawing/2014/main" id="{E24A17DB-CB64-4916-B618-01B4C9C1021F}"/>
                </a:ext>
              </a:extLst>
            </p:cNvPr>
            <p:cNvSpPr>
              <a:spLocks/>
            </p:cNvSpPr>
            <p:nvPr/>
          </p:nvSpPr>
          <p:spPr bwMode="auto">
            <a:xfrm>
              <a:off x="16411574" y="4991100"/>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3" name="Freeform 70700">
              <a:extLst>
                <a:ext uri="{FF2B5EF4-FFF2-40B4-BE49-F238E27FC236}">
                  <a16:creationId xmlns="" xmlns:a16="http://schemas.microsoft.com/office/drawing/2014/main" id="{9C67DC72-8DD1-40B1-B871-ABA4C60B08C4}"/>
                </a:ext>
              </a:extLst>
            </p:cNvPr>
            <p:cNvSpPr>
              <a:spLocks/>
            </p:cNvSpPr>
            <p:nvPr/>
          </p:nvSpPr>
          <p:spPr bwMode="auto">
            <a:xfrm>
              <a:off x="16422687" y="5126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4" name="Freeform 70701">
              <a:extLst>
                <a:ext uri="{FF2B5EF4-FFF2-40B4-BE49-F238E27FC236}">
                  <a16:creationId xmlns="" xmlns:a16="http://schemas.microsoft.com/office/drawing/2014/main" id="{0A47CB6E-434D-4322-8332-AD86D96482CF}"/>
                </a:ext>
              </a:extLst>
            </p:cNvPr>
            <p:cNvSpPr>
              <a:spLocks/>
            </p:cNvSpPr>
            <p:nvPr/>
          </p:nvSpPr>
          <p:spPr bwMode="auto">
            <a:xfrm>
              <a:off x="16422687" y="4867275"/>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5" name="Freeform 70702">
              <a:extLst>
                <a:ext uri="{FF2B5EF4-FFF2-40B4-BE49-F238E27FC236}">
                  <a16:creationId xmlns="" xmlns:a16="http://schemas.microsoft.com/office/drawing/2014/main" id="{F3582CD7-7BA1-46E5-A567-8AB206D72CF0}"/>
                </a:ext>
              </a:extLst>
            </p:cNvPr>
            <p:cNvSpPr>
              <a:spLocks/>
            </p:cNvSpPr>
            <p:nvPr/>
          </p:nvSpPr>
          <p:spPr bwMode="auto">
            <a:xfrm>
              <a:off x="16446499" y="5068887"/>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6" name="Freeform 70703">
              <a:extLst>
                <a:ext uri="{FF2B5EF4-FFF2-40B4-BE49-F238E27FC236}">
                  <a16:creationId xmlns="" xmlns:a16="http://schemas.microsoft.com/office/drawing/2014/main" id="{3474F36C-678D-4FFB-9111-DDA52086EFEA}"/>
                </a:ext>
              </a:extLst>
            </p:cNvPr>
            <p:cNvSpPr>
              <a:spLocks/>
            </p:cNvSpPr>
            <p:nvPr/>
          </p:nvSpPr>
          <p:spPr bwMode="auto">
            <a:xfrm>
              <a:off x="16468724" y="5102225"/>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7" name="Freeform 70704">
              <a:extLst>
                <a:ext uri="{FF2B5EF4-FFF2-40B4-BE49-F238E27FC236}">
                  <a16:creationId xmlns="" xmlns:a16="http://schemas.microsoft.com/office/drawing/2014/main" id="{6E934863-1502-465C-90E4-D58C32077F29}"/>
                </a:ext>
              </a:extLst>
            </p:cNvPr>
            <p:cNvSpPr>
              <a:spLocks/>
            </p:cNvSpPr>
            <p:nvPr/>
          </p:nvSpPr>
          <p:spPr bwMode="auto">
            <a:xfrm>
              <a:off x="16479837" y="4967287"/>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8" name="Freeform 70705">
              <a:extLst>
                <a:ext uri="{FF2B5EF4-FFF2-40B4-BE49-F238E27FC236}">
                  <a16:creationId xmlns="" xmlns:a16="http://schemas.microsoft.com/office/drawing/2014/main" id="{4793682F-687C-4C1E-82F2-0EE72BAEB703}"/>
                </a:ext>
              </a:extLst>
            </p:cNvPr>
            <p:cNvSpPr>
              <a:spLocks/>
            </p:cNvSpPr>
            <p:nvPr/>
          </p:nvSpPr>
          <p:spPr bwMode="auto">
            <a:xfrm>
              <a:off x="16524287" y="5035550"/>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9" name="Freeform 70706">
              <a:extLst>
                <a:ext uri="{FF2B5EF4-FFF2-40B4-BE49-F238E27FC236}">
                  <a16:creationId xmlns="" xmlns:a16="http://schemas.microsoft.com/office/drawing/2014/main" id="{EC2C45AC-0777-4B2E-9090-B075DD94C06A}"/>
                </a:ext>
              </a:extLst>
            </p:cNvPr>
            <p:cNvSpPr>
              <a:spLocks/>
            </p:cNvSpPr>
            <p:nvPr/>
          </p:nvSpPr>
          <p:spPr bwMode="auto">
            <a:xfrm>
              <a:off x="16614774" y="4652962"/>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0" name="Freeform 70707">
              <a:extLst>
                <a:ext uri="{FF2B5EF4-FFF2-40B4-BE49-F238E27FC236}">
                  <a16:creationId xmlns="" xmlns:a16="http://schemas.microsoft.com/office/drawing/2014/main" id="{52F8B5AE-17C0-47C8-9821-4A76049658C5}"/>
                </a:ext>
              </a:extLst>
            </p:cNvPr>
            <p:cNvSpPr>
              <a:spLocks/>
            </p:cNvSpPr>
            <p:nvPr/>
          </p:nvSpPr>
          <p:spPr bwMode="auto">
            <a:xfrm>
              <a:off x="16322674" y="5126037"/>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1" name="Freeform 70708">
              <a:extLst>
                <a:ext uri="{FF2B5EF4-FFF2-40B4-BE49-F238E27FC236}">
                  <a16:creationId xmlns="" xmlns:a16="http://schemas.microsoft.com/office/drawing/2014/main" id="{DB91F298-D5E8-4CFA-8950-2BEF83B16355}"/>
                </a:ext>
              </a:extLst>
            </p:cNvPr>
            <p:cNvSpPr>
              <a:spLocks/>
            </p:cNvSpPr>
            <p:nvPr/>
          </p:nvSpPr>
          <p:spPr bwMode="auto">
            <a:xfrm>
              <a:off x="16389349" y="4856162"/>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2" name="Freeform 70709">
              <a:extLst>
                <a:ext uri="{FF2B5EF4-FFF2-40B4-BE49-F238E27FC236}">
                  <a16:creationId xmlns="" xmlns:a16="http://schemas.microsoft.com/office/drawing/2014/main" id="{232FC99B-616E-4664-AE8E-80C8D92B4AB8}"/>
                </a:ext>
              </a:extLst>
            </p:cNvPr>
            <p:cNvSpPr>
              <a:spLocks/>
            </p:cNvSpPr>
            <p:nvPr/>
          </p:nvSpPr>
          <p:spPr bwMode="auto">
            <a:xfrm>
              <a:off x="16389349" y="4956175"/>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3" name="Freeform 70710">
              <a:extLst>
                <a:ext uri="{FF2B5EF4-FFF2-40B4-BE49-F238E27FC236}">
                  <a16:creationId xmlns="" xmlns:a16="http://schemas.microsoft.com/office/drawing/2014/main" id="{5FF6B389-7909-4E9B-8CC7-6F501E22C857}"/>
                </a:ext>
              </a:extLst>
            </p:cNvPr>
            <p:cNvSpPr>
              <a:spLocks/>
            </p:cNvSpPr>
            <p:nvPr/>
          </p:nvSpPr>
          <p:spPr bwMode="auto">
            <a:xfrm>
              <a:off x="16378237" y="4978400"/>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4" name="Freeform 70711">
              <a:extLst>
                <a:ext uri="{FF2B5EF4-FFF2-40B4-BE49-F238E27FC236}">
                  <a16:creationId xmlns="" xmlns:a16="http://schemas.microsoft.com/office/drawing/2014/main" id="{CA5F7B22-8626-46CD-B6A8-7DDED1A4DA53}"/>
                </a:ext>
              </a:extLst>
            </p:cNvPr>
            <p:cNvSpPr>
              <a:spLocks/>
            </p:cNvSpPr>
            <p:nvPr/>
          </p:nvSpPr>
          <p:spPr bwMode="auto">
            <a:xfrm>
              <a:off x="16411574" y="4889500"/>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5" name="Freeform 70712">
              <a:extLst>
                <a:ext uri="{FF2B5EF4-FFF2-40B4-BE49-F238E27FC236}">
                  <a16:creationId xmlns="" xmlns:a16="http://schemas.microsoft.com/office/drawing/2014/main" id="{3D24A1D8-1C9A-459E-9108-0AA474A19BF8}"/>
                </a:ext>
              </a:extLst>
            </p:cNvPr>
            <p:cNvSpPr>
              <a:spLocks/>
            </p:cNvSpPr>
            <p:nvPr/>
          </p:nvSpPr>
          <p:spPr bwMode="auto">
            <a:xfrm>
              <a:off x="16446499" y="4878387"/>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6" name="Freeform 70713">
              <a:extLst>
                <a:ext uri="{FF2B5EF4-FFF2-40B4-BE49-F238E27FC236}">
                  <a16:creationId xmlns="" xmlns:a16="http://schemas.microsoft.com/office/drawing/2014/main" id="{CA1360D8-A17A-4E23-9696-E8CF53B38F51}"/>
                </a:ext>
              </a:extLst>
            </p:cNvPr>
            <p:cNvSpPr>
              <a:spLocks/>
            </p:cNvSpPr>
            <p:nvPr/>
          </p:nvSpPr>
          <p:spPr bwMode="auto">
            <a:xfrm>
              <a:off x="16446499" y="4922837"/>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7" name="Freeform 70714">
              <a:extLst>
                <a:ext uri="{FF2B5EF4-FFF2-40B4-BE49-F238E27FC236}">
                  <a16:creationId xmlns="" xmlns:a16="http://schemas.microsoft.com/office/drawing/2014/main" id="{6156A775-A095-4ABF-AC04-84D6849E2897}"/>
                </a:ext>
              </a:extLst>
            </p:cNvPr>
            <p:cNvSpPr>
              <a:spLocks/>
            </p:cNvSpPr>
            <p:nvPr/>
          </p:nvSpPr>
          <p:spPr bwMode="auto">
            <a:xfrm>
              <a:off x="16513174" y="4900612"/>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8" name="Freeform 70715">
              <a:extLst>
                <a:ext uri="{FF2B5EF4-FFF2-40B4-BE49-F238E27FC236}">
                  <a16:creationId xmlns="" xmlns:a16="http://schemas.microsoft.com/office/drawing/2014/main" id="{8992EB17-E19F-444E-A3A3-24BAB6481CA7}"/>
                </a:ext>
              </a:extLst>
            </p:cNvPr>
            <p:cNvSpPr>
              <a:spLocks/>
            </p:cNvSpPr>
            <p:nvPr/>
          </p:nvSpPr>
          <p:spPr bwMode="auto">
            <a:xfrm>
              <a:off x="14252574" y="6115050"/>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9" name="Freeform 70716">
              <a:extLst>
                <a:ext uri="{FF2B5EF4-FFF2-40B4-BE49-F238E27FC236}">
                  <a16:creationId xmlns="" xmlns:a16="http://schemas.microsoft.com/office/drawing/2014/main" id="{856F84FD-4503-4075-9EF9-38180218335A}"/>
                </a:ext>
              </a:extLst>
            </p:cNvPr>
            <p:cNvSpPr>
              <a:spLocks/>
            </p:cNvSpPr>
            <p:nvPr/>
          </p:nvSpPr>
          <p:spPr bwMode="auto">
            <a:xfrm>
              <a:off x="14724062" y="6161087"/>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0" name="Freeform 70717">
              <a:extLst>
                <a:ext uri="{FF2B5EF4-FFF2-40B4-BE49-F238E27FC236}">
                  <a16:creationId xmlns="" xmlns:a16="http://schemas.microsoft.com/office/drawing/2014/main" id="{492F865D-AFF5-4942-9CE5-592F3B450184}"/>
                </a:ext>
              </a:extLst>
            </p:cNvPr>
            <p:cNvSpPr>
              <a:spLocks/>
            </p:cNvSpPr>
            <p:nvPr/>
          </p:nvSpPr>
          <p:spPr bwMode="auto">
            <a:xfrm>
              <a:off x="14847887" y="6115050"/>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1" name="Freeform 70718">
              <a:extLst>
                <a:ext uri="{FF2B5EF4-FFF2-40B4-BE49-F238E27FC236}">
                  <a16:creationId xmlns="" xmlns:a16="http://schemas.microsoft.com/office/drawing/2014/main" id="{AE2C6D46-EFC6-4A5C-A095-1456281C6367}"/>
                </a:ext>
              </a:extLst>
            </p:cNvPr>
            <p:cNvSpPr>
              <a:spLocks/>
            </p:cNvSpPr>
            <p:nvPr/>
          </p:nvSpPr>
          <p:spPr bwMode="auto">
            <a:xfrm>
              <a:off x="14758987" y="6149975"/>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2" name="Freeform 70719">
              <a:extLst>
                <a:ext uri="{FF2B5EF4-FFF2-40B4-BE49-F238E27FC236}">
                  <a16:creationId xmlns="" xmlns:a16="http://schemas.microsoft.com/office/drawing/2014/main" id="{28153343-1798-4CF4-B019-0780444D6691}"/>
                </a:ext>
              </a:extLst>
            </p:cNvPr>
            <p:cNvSpPr>
              <a:spLocks/>
            </p:cNvSpPr>
            <p:nvPr/>
          </p:nvSpPr>
          <p:spPr bwMode="auto">
            <a:xfrm>
              <a:off x="16546512" y="3122612"/>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3" name="Freeform 70720">
              <a:extLst>
                <a:ext uri="{FF2B5EF4-FFF2-40B4-BE49-F238E27FC236}">
                  <a16:creationId xmlns="" xmlns:a16="http://schemas.microsoft.com/office/drawing/2014/main" id="{5A67EB87-560C-45C4-ACF5-E86BB126094D}"/>
                </a:ext>
              </a:extLst>
            </p:cNvPr>
            <p:cNvSpPr>
              <a:spLocks/>
            </p:cNvSpPr>
            <p:nvPr/>
          </p:nvSpPr>
          <p:spPr bwMode="auto">
            <a:xfrm>
              <a:off x="16559212" y="314483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4" name="Freeform 70721">
              <a:extLst>
                <a:ext uri="{FF2B5EF4-FFF2-40B4-BE49-F238E27FC236}">
                  <a16:creationId xmlns="" xmlns:a16="http://schemas.microsoft.com/office/drawing/2014/main" id="{1E11DA8F-5E2A-4023-A7E0-CC0C5CB37E06}"/>
                </a:ext>
              </a:extLst>
            </p:cNvPr>
            <p:cNvSpPr>
              <a:spLocks/>
            </p:cNvSpPr>
            <p:nvPr/>
          </p:nvSpPr>
          <p:spPr bwMode="auto">
            <a:xfrm>
              <a:off x="16603662" y="3235325"/>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5" name="Freeform 70722">
              <a:extLst>
                <a:ext uri="{FF2B5EF4-FFF2-40B4-BE49-F238E27FC236}">
                  <a16:creationId xmlns="" xmlns:a16="http://schemas.microsoft.com/office/drawing/2014/main" id="{6E817504-95EB-42C8-AC3E-BFBE6278F981}"/>
                </a:ext>
              </a:extLst>
            </p:cNvPr>
            <p:cNvSpPr>
              <a:spLocks/>
            </p:cNvSpPr>
            <p:nvPr/>
          </p:nvSpPr>
          <p:spPr bwMode="auto">
            <a:xfrm>
              <a:off x="12238037" y="3651250"/>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6" name="Freeform 70723">
              <a:extLst>
                <a:ext uri="{FF2B5EF4-FFF2-40B4-BE49-F238E27FC236}">
                  <a16:creationId xmlns="" xmlns:a16="http://schemas.microsoft.com/office/drawing/2014/main" id="{26B6A839-D293-40C3-8C48-7AB65E365246}"/>
                </a:ext>
              </a:extLst>
            </p:cNvPr>
            <p:cNvSpPr>
              <a:spLocks/>
            </p:cNvSpPr>
            <p:nvPr/>
          </p:nvSpPr>
          <p:spPr bwMode="auto">
            <a:xfrm>
              <a:off x="12306299" y="4371975"/>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7" name="Freeform 70724">
              <a:extLst>
                <a:ext uri="{FF2B5EF4-FFF2-40B4-BE49-F238E27FC236}">
                  <a16:creationId xmlns="" xmlns:a16="http://schemas.microsoft.com/office/drawing/2014/main" id="{FB9172AC-600F-465C-86B8-CEE56BD3EEC1}"/>
                </a:ext>
              </a:extLst>
            </p:cNvPr>
            <p:cNvSpPr>
              <a:spLocks/>
            </p:cNvSpPr>
            <p:nvPr/>
          </p:nvSpPr>
          <p:spPr bwMode="auto">
            <a:xfrm>
              <a:off x="12306299" y="3538537"/>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8" name="Freeform 70725">
              <a:extLst>
                <a:ext uri="{FF2B5EF4-FFF2-40B4-BE49-F238E27FC236}">
                  <a16:creationId xmlns="" xmlns:a16="http://schemas.microsoft.com/office/drawing/2014/main" id="{9AD8110D-F7B3-461C-88A6-5BF6525D6E33}"/>
                </a:ext>
              </a:extLst>
            </p:cNvPr>
            <p:cNvSpPr>
              <a:spLocks/>
            </p:cNvSpPr>
            <p:nvPr/>
          </p:nvSpPr>
          <p:spPr bwMode="auto">
            <a:xfrm>
              <a:off x="12317412" y="3584575"/>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9" name="Freeform 70726">
              <a:extLst>
                <a:ext uri="{FF2B5EF4-FFF2-40B4-BE49-F238E27FC236}">
                  <a16:creationId xmlns="" xmlns:a16="http://schemas.microsoft.com/office/drawing/2014/main" id="{2C2640BB-30F8-4365-A3E7-2F6E4301FB4C}"/>
                </a:ext>
              </a:extLst>
            </p:cNvPr>
            <p:cNvSpPr>
              <a:spLocks/>
            </p:cNvSpPr>
            <p:nvPr/>
          </p:nvSpPr>
          <p:spPr bwMode="auto">
            <a:xfrm>
              <a:off x="12306299" y="4383087"/>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0" name="Freeform 70727">
              <a:extLst>
                <a:ext uri="{FF2B5EF4-FFF2-40B4-BE49-F238E27FC236}">
                  <a16:creationId xmlns="" xmlns:a16="http://schemas.microsoft.com/office/drawing/2014/main" id="{1016D0A6-4DC3-4A3B-A831-3267C8780F40}"/>
                </a:ext>
              </a:extLst>
            </p:cNvPr>
            <p:cNvSpPr>
              <a:spLocks/>
            </p:cNvSpPr>
            <p:nvPr/>
          </p:nvSpPr>
          <p:spPr bwMode="auto">
            <a:xfrm>
              <a:off x="12339637" y="3392487"/>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1" name="Freeform 70728">
              <a:extLst>
                <a:ext uri="{FF2B5EF4-FFF2-40B4-BE49-F238E27FC236}">
                  <a16:creationId xmlns="" xmlns:a16="http://schemas.microsoft.com/office/drawing/2014/main" id="{AD9F80F4-AA5A-464C-97C0-41E9E26C0FEF}"/>
                </a:ext>
              </a:extLst>
            </p:cNvPr>
            <p:cNvSpPr>
              <a:spLocks/>
            </p:cNvSpPr>
            <p:nvPr/>
          </p:nvSpPr>
          <p:spPr bwMode="auto">
            <a:xfrm>
              <a:off x="12361862" y="35496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2" name="Freeform 70729">
              <a:extLst>
                <a:ext uri="{FF2B5EF4-FFF2-40B4-BE49-F238E27FC236}">
                  <a16:creationId xmlns="" xmlns:a16="http://schemas.microsoft.com/office/drawing/2014/main" id="{75969A29-CA7E-4208-91B6-B528519FD32E}"/>
                </a:ext>
              </a:extLst>
            </p:cNvPr>
            <p:cNvSpPr>
              <a:spLocks/>
            </p:cNvSpPr>
            <p:nvPr/>
          </p:nvSpPr>
          <p:spPr bwMode="auto">
            <a:xfrm>
              <a:off x="12372974" y="3359150"/>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3" name="Freeform 70730">
              <a:extLst>
                <a:ext uri="{FF2B5EF4-FFF2-40B4-BE49-F238E27FC236}">
                  <a16:creationId xmlns="" xmlns:a16="http://schemas.microsoft.com/office/drawing/2014/main" id="{905A6F6B-04F2-4F2C-A747-E278E37D196B}"/>
                </a:ext>
              </a:extLst>
            </p:cNvPr>
            <p:cNvSpPr>
              <a:spLocks/>
            </p:cNvSpPr>
            <p:nvPr/>
          </p:nvSpPr>
          <p:spPr bwMode="auto">
            <a:xfrm>
              <a:off x="12295187" y="4495800"/>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4" name="Freeform 70731">
              <a:extLst>
                <a:ext uri="{FF2B5EF4-FFF2-40B4-BE49-F238E27FC236}">
                  <a16:creationId xmlns="" xmlns:a16="http://schemas.microsoft.com/office/drawing/2014/main" id="{4AA56785-DF7D-4815-A812-E2A11A194CD7}"/>
                </a:ext>
              </a:extLst>
            </p:cNvPr>
            <p:cNvSpPr>
              <a:spLocks/>
            </p:cNvSpPr>
            <p:nvPr/>
          </p:nvSpPr>
          <p:spPr bwMode="auto">
            <a:xfrm>
              <a:off x="12576174" y="3089275"/>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5" name="Freeform 70732">
              <a:extLst>
                <a:ext uri="{FF2B5EF4-FFF2-40B4-BE49-F238E27FC236}">
                  <a16:creationId xmlns="" xmlns:a16="http://schemas.microsoft.com/office/drawing/2014/main" id="{022AA37B-D3C1-4A99-9C29-1B3C28635F41}"/>
                </a:ext>
              </a:extLst>
            </p:cNvPr>
            <p:cNvSpPr>
              <a:spLocks/>
            </p:cNvSpPr>
            <p:nvPr/>
          </p:nvSpPr>
          <p:spPr bwMode="auto">
            <a:xfrm>
              <a:off x="12576174" y="3257550"/>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6" name="Freeform 70733">
              <a:extLst>
                <a:ext uri="{FF2B5EF4-FFF2-40B4-BE49-F238E27FC236}">
                  <a16:creationId xmlns="" xmlns:a16="http://schemas.microsoft.com/office/drawing/2014/main" id="{C4D97DF3-5586-498F-AEF9-5A1669221899}"/>
                </a:ext>
              </a:extLst>
            </p:cNvPr>
            <p:cNvSpPr>
              <a:spLocks/>
            </p:cNvSpPr>
            <p:nvPr/>
          </p:nvSpPr>
          <p:spPr bwMode="auto">
            <a:xfrm>
              <a:off x="12598399" y="3133725"/>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7" name="Freeform 70734">
              <a:extLst>
                <a:ext uri="{FF2B5EF4-FFF2-40B4-BE49-F238E27FC236}">
                  <a16:creationId xmlns="" xmlns:a16="http://schemas.microsoft.com/office/drawing/2014/main" id="{BEB84A79-F9D7-4657-B081-7D58DA16A727}"/>
                </a:ext>
              </a:extLst>
            </p:cNvPr>
            <p:cNvSpPr>
              <a:spLocks/>
            </p:cNvSpPr>
            <p:nvPr/>
          </p:nvSpPr>
          <p:spPr bwMode="auto">
            <a:xfrm>
              <a:off x="12598399" y="32797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8" name="Freeform 70735">
              <a:extLst>
                <a:ext uri="{FF2B5EF4-FFF2-40B4-BE49-F238E27FC236}">
                  <a16:creationId xmlns="" xmlns:a16="http://schemas.microsoft.com/office/drawing/2014/main" id="{633F88FF-122C-4BB1-994E-10D7752BA453}"/>
                </a:ext>
              </a:extLst>
            </p:cNvPr>
            <p:cNvSpPr>
              <a:spLocks/>
            </p:cNvSpPr>
            <p:nvPr/>
          </p:nvSpPr>
          <p:spPr bwMode="auto">
            <a:xfrm>
              <a:off x="12598399" y="3336925"/>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9" name="Freeform 70736">
              <a:extLst>
                <a:ext uri="{FF2B5EF4-FFF2-40B4-BE49-F238E27FC236}">
                  <a16:creationId xmlns="" xmlns:a16="http://schemas.microsoft.com/office/drawing/2014/main" id="{A89332BA-25AE-46A1-A1A7-C640C6D9D8A0}"/>
                </a:ext>
              </a:extLst>
            </p:cNvPr>
            <p:cNvSpPr>
              <a:spLocks/>
            </p:cNvSpPr>
            <p:nvPr/>
          </p:nvSpPr>
          <p:spPr bwMode="auto">
            <a:xfrm>
              <a:off x="12609512" y="3021012"/>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0" name="Freeform 70737">
              <a:extLst>
                <a:ext uri="{FF2B5EF4-FFF2-40B4-BE49-F238E27FC236}">
                  <a16:creationId xmlns="" xmlns:a16="http://schemas.microsoft.com/office/drawing/2014/main" id="{FBEB9893-491A-41F2-815F-604B63D206BE}"/>
                </a:ext>
              </a:extLst>
            </p:cNvPr>
            <p:cNvSpPr>
              <a:spLocks/>
            </p:cNvSpPr>
            <p:nvPr/>
          </p:nvSpPr>
          <p:spPr bwMode="auto">
            <a:xfrm>
              <a:off x="12642849" y="3032125"/>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1" name="Freeform 70738">
              <a:extLst>
                <a:ext uri="{FF2B5EF4-FFF2-40B4-BE49-F238E27FC236}">
                  <a16:creationId xmlns="" xmlns:a16="http://schemas.microsoft.com/office/drawing/2014/main" id="{1D1D2643-5520-4A07-B597-10347A51B8A0}"/>
                </a:ext>
              </a:extLst>
            </p:cNvPr>
            <p:cNvSpPr>
              <a:spLocks/>
            </p:cNvSpPr>
            <p:nvPr/>
          </p:nvSpPr>
          <p:spPr bwMode="auto">
            <a:xfrm>
              <a:off x="12642849" y="3100387"/>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2" name="Freeform 70739">
              <a:extLst>
                <a:ext uri="{FF2B5EF4-FFF2-40B4-BE49-F238E27FC236}">
                  <a16:creationId xmlns="" xmlns:a16="http://schemas.microsoft.com/office/drawing/2014/main" id="{C994D5BF-70C1-4990-9FD1-8305E94EF670}"/>
                </a:ext>
              </a:extLst>
            </p:cNvPr>
            <p:cNvSpPr>
              <a:spLocks/>
            </p:cNvSpPr>
            <p:nvPr/>
          </p:nvSpPr>
          <p:spPr bwMode="auto">
            <a:xfrm>
              <a:off x="12677774" y="3021012"/>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3" name="Freeform 70740">
              <a:extLst>
                <a:ext uri="{FF2B5EF4-FFF2-40B4-BE49-F238E27FC236}">
                  <a16:creationId xmlns="" xmlns:a16="http://schemas.microsoft.com/office/drawing/2014/main" id="{03150859-BBA8-48DD-974A-D5D84DDD719F}"/>
                </a:ext>
              </a:extLst>
            </p:cNvPr>
            <p:cNvSpPr>
              <a:spLocks/>
            </p:cNvSpPr>
            <p:nvPr/>
          </p:nvSpPr>
          <p:spPr bwMode="auto">
            <a:xfrm>
              <a:off x="13419137" y="2459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4" name="Freeform 70741">
              <a:extLst>
                <a:ext uri="{FF2B5EF4-FFF2-40B4-BE49-F238E27FC236}">
                  <a16:creationId xmlns="" xmlns:a16="http://schemas.microsoft.com/office/drawing/2014/main" id="{F8FD9D6D-8A83-42D5-928F-7BF3C0BDF21B}"/>
                </a:ext>
              </a:extLst>
            </p:cNvPr>
            <p:cNvSpPr>
              <a:spLocks/>
            </p:cNvSpPr>
            <p:nvPr/>
          </p:nvSpPr>
          <p:spPr bwMode="auto">
            <a:xfrm>
              <a:off x="13577887" y="2379662"/>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5" name="Freeform 70742">
              <a:extLst>
                <a:ext uri="{FF2B5EF4-FFF2-40B4-BE49-F238E27FC236}">
                  <a16:creationId xmlns="" xmlns:a16="http://schemas.microsoft.com/office/drawing/2014/main" id="{B7A79D3A-CEEC-4972-A8BA-483FA5F1E37C}"/>
                </a:ext>
              </a:extLst>
            </p:cNvPr>
            <p:cNvSpPr>
              <a:spLocks/>
            </p:cNvSpPr>
            <p:nvPr/>
          </p:nvSpPr>
          <p:spPr bwMode="auto">
            <a:xfrm>
              <a:off x="12295187" y="4473575"/>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6" name="Freeform 70743">
              <a:extLst>
                <a:ext uri="{FF2B5EF4-FFF2-40B4-BE49-F238E27FC236}">
                  <a16:creationId xmlns="" xmlns:a16="http://schemas.microsoft.com/office/drawing/2014/main" id="{08A35843-64EF-419F-9746-BBC86A8E5524}"/>
                </a:ext>
              </a:extLst>
            </p:cNvPr>
            <p:cNvSpPr>
              <a:spLocks/>
            </p:cNvSpPr>
            <p:nvPr/>
          </p:nvSpPr>
          <p:spPr bwMode="auto">
            <a:xfrm>
              <a:off x="12350749" y="3494087"/>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7" name="Freeform 70744">
              <a:extLst>
                <a:ext uri="{FF2B5EF4-FFF2-40B4-BE49-F238E27FC236}">
                  <a16:creationId xmlns="" xmlns:a16="http://schemas.microsoft.com/office/drawing/2014/main" id="{CC3ADB97-C5A5-4062-9A61-3E023E69D957}"/>
                </a:ext>
              </a:extLst>
            </p:cNvPr>
            <p:cNvSpPr>
              <a:spLocks/>
            </p:cNvSpPr>
            <p:nvPr/>
          </p:nvSpPr>
          <p:spPr bwMode="auto">
            <a:xfrm>
              <a:off x="12598399" y="3144837"/>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8" name="Freeform 70745">
              <a:extLst>
                <a:ext uri="{FF2B5EF4-FFF2-40B4-BE49-F238E27FC236}">
                  <a16:creationId xmlns="" xmlns:a16="http://schemas.microsoft.com/office/drawing/2014/main" id="{CD678577-F8C5-4101-9E13-EB06893A7D8A}"/>
                </a:ext>
              </a:extLst>
            </p:cNvPr>
            <p:cNvSpPr>
              <a:spLocks/>
            </p:cNvSpPr>
            <p:nvPr/>
          </p:nvSpPr>
          <p:spPr bwMode="auto">
            <a:xfrm>
              <a:off x="12665074" y="2987675"/>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9" name="Freeform 70746">
              <a:extLst>
                <a:ext uri="{FF2B5EF4-FFF2-40B4-BE49-F238E27FC236}">
                  <a16:creationId xmlns="" xmlns:a16="http://schemas.microsoft.com/office/drawing/2014/main" id="{8308FB9A-A595-42E0-94AA-8F3DF53377CA}"/>
                </a:ext>
              </a:extLst>
            </p:cNvPr>
            <p:cNvSpPr>
              <a:spLocks/>
            </p:cNvSpPr>
            <p:nvPr/>
          </p:nvSpPr>
          <p:spPr bwMode="auto">
            <a:xfrm>
              <a:off x="12653962" y="3009900"/>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0" name="Freeform 70747">
              <a:extLst>
                <a:ext uri="{FF2B5EF4-FFF2-40B4-BE49-F238E27FC236}">
                  <a16:creationId xmlns="" xmlns:a16="http://schemas.microsoft.com/office/drawing/2014/main" id="{0272A2F0-D239-4940-A86A-2F9A2EAFEA7B}"/>
                </a:ext>
              </a:extLst>
            </p:cNvPr>
            <p:cNvSpPr>
              <a:spLocks/>
            </p:cNvSpPr>
            <p:nvPr/>
          </p:nvSpPr>
          <p:spPr bwMode="auto">
            <a:xfrm>
              <a:off x="12688887" y="2908300"/>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1" name="Freeform 70748">
              <a:extLst>
                <a:ext uri="{FF2B5EF4-FFF2-40B4-BE49-F238E27FC236}">
                  <a16:creationId xmlns="" xmlns:a16="http://schemas.microsoft.com/office/drawing/2014/main" id="{01CDF438-C608-4BD3-96FB-5C43E977D8FC}"/>
                </a:ext>
              </a:extLst>
            </p:cNvPr>
            <p:cNvSpPr>
              <a:spLocks/>
            </p:cNvSpPr>
            <p:nvPr/>
          </p:nvSpPr>
          <p:spPr bwMode="auto">
            <a:xfrm>
              <a:off x="12722224" y="2897187"/>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2" name="Freeform 70749">
              <a:extLst>
                <a:ext uri="{FF2B5EF4-FFF2-40B4-BE49-F238E27FC236}">
                  <a16:creationId xmlns="" xmlns:a16="http://schemas.microsoft.com/office/drawing/2014/main" id="{4F2BF881-E7CD-4114-B9B7-B37BBB16CB6F}"/>
                </a:ext>
              </a:extLst>
            </p:cNvPr>
            <p:cNvSpPr>
              <a:spLocks/>
            </p:cNvSpPr>
            <p:nvPr/>
          </p:nvSpPr>
          <p:spPr bwMode="auto">
            <a:xfrm>
              <a:off x="12722224" y="2954337"/>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3" name="Freeform 70751">
              <a:extLst>
                <a:ext uri="{FF2B5EF4-FFF2-40B4-BE49-F238E27FC236}">
                  <a16:creationId xmlns="" xmlns:a16="http://schemas.microsoft.com/office/drawing/2014/main" id="{143A8ED4-E320-4168-8D68-E3AE16F8883F}"/>
                </a:ext>
              </a:extLst>
            </p:cNvPr>
            <p:cNvSpPr>
              <a:spLocks/>
            </p:cNvSpPr>
            <p:nvPr/>
          </p:nvSpPr>
          <p:spPr bwMode="auto">
            <a:xfrm>
              <a:off x="12339637" y="4438650"/>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4" name="Freeform 70752">
              <a:extLst>
                <a:ext uri="{FF2B5EF4-FFF2-40B4-BE49-F238E27FC236}">
                  <a16:creationId xmlns="" xmlns:a16="http://schemas.microsoft.com/office/drawing/2014/main" id="{10FEA24F-5B27-4A0F-A0FA-68DCBF87E576}"/>
                </a:ext>
              </a:extLst>
            </p:cNvPr>
            <p:cNvSpPr>
              <a:spLocks/>
            </p:cNvSpPr>
            <p:nvPr/>
          </p:nvSpPr>
          <p:spPr bwMode="auto">
            <a:xfrm>
              <a:off x="12361862" y="4484687"/>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5" name="Freeform 70753">
              <a:extLst>
                <a:ext uri="{FF2B5EF4-FFF2-40B4-BE49-F238E27FC236}">
                  <a16:creationId xmlns="" xmlns:a16="http://schemas.microsoft.com/office/drawing/2014/main" id="{8496D92E-9258-4265-B85B-3497495E04B9}"/>
                </a:ext>
              </a:extLst>
            </p:cNvPr>
            <p:cNvSpPr>
              <a:spLocks/>
            </p:cNvSpPr>
            <p:nvPr/>
          </p:nvSpPr>
          <p:spPr bwMode="auto">
            <a:xfrm>
              <a:off x="12395199" y="4259262"/>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6" name="Freeform 70754">
              <a:extLst>
                <a:ext uri="{FF2B5EF4-FFF2-40B4-BE49-F238E27FC236}">
                  <a16:creationId xmlns="" xmlns:a16="http://schemas.microsoft.com/office/drawing/2014/main" id="{F6446E78-1ABD-4B9A-BB13-C7B0FF6434AA}"/>
                </a:ext>
              </a:extLst>
            </p:cNvPr>
            <p:cNvSpPr>
              <a:spLocks/>
            </p:cNvSpPr>
            <p:nvPr/>
          </p:nvSpPr>
          <p:spPr bwMode="auto">
            <a:xfrm>
              <a:off x="12406312" y="4237037"/>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7" name="Freeform 70755">
              <a:extLst>
                <a:ext uri="{FF2B5EF4-FFF2-40B4-BE49-F238E27FC236}">
                  <a16:creationId xmlns="" xmlns:a16="http://schemas.microsoft.com/office/drawing/2014/main" id="{E34A15B3-8EFD-4D44-813E-0DC1385D59CF}"/>
                </a:ext>
              </a:extLst>
            </p:cNvPr>
            <p:cNvSpPr>
              <a:spLocks/>
            </p:cNvSpPr>
            <p:nvPr/>
          </p:nvSpPr>
          <p:spPr bwMode="auto">
            <a:xfrm>
              <a:off x="12485687" y="5002212"/>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8" name="Freeform 70756">
              <a:extLst>
                <a:ext uri="{FF2B5EF4-FFF2-40B4-BE49-F238E27FC236}">
                  <a16:creationId xmlns="" xmlns:a16="http://schemas.microsoft.com/office/drawing/2014/main" id="{7A80F9FE-A809-4E71-8EDB-DBACBB843795}"/>
                </a:ext>
              </a:extLst>
            </p:cNvPr>
            <p:cNvSpPr>
              <a:spLocks/>
            </p:cNvSpPr>
            <p:nvPr/>
          </p:nvSpPr>
          <p:spPr bwMode="auto">
            <a:xfrm>
              <a:off x="12519024" y="4754562"/>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9" name="Freeform 70757">
              <a:extLst>
                <a:ext uri="{FF2B5EF4-FFF2-40B4-BE49-F238E27FC236}">
                  <a16:creationId xmlns="" xmlns:a16="http://schemas.microsoft.com/office/drawing/2014/main" id="{2458CAAE-3153-4BB3-9D80-63194F78C4EC}"/>
                </a:ext>
              </a:extLst>
            </p:cNvPr>
            <p:cNvSpPr>
              <a:spLocks/>
            </p:cNvSpPr>
            <p:nvPr/>
          </p:nvSpPr>
          <p:spPr bwMode="auto">
            <a:xfrm>
              <a:off x="12519024" y="4799012"/>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0" name="Freeform 70758">
              <a:extLst>
                <a:ext uri="{FF2B5EF4-FFF2-40B4-BE49-F238E27FC236}">
                  <a16:creationId xmlns="" xmlns:a16="http://schemas.microsoft.com/office/drawing/2014/main" id="{9A8A268D-B7B9-4CA0-9976-1AEE376B2148}"/>
                </a:ext>
              </a:extLst>
            </p:cNvPr>
            <p:cNvSpPr>
              <a:spLocks/>
            </p:cNvSpPr>
            <p:nvPr/>
          </p:nvSpPr>
          <p:spPr bwMode="auto">
            <a:xfrm>
              <a:off x="12609512" y="5553075"/>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1" name="Freeform 70759">
              <a:extLst>
                <a:ext uri="{FF2B5EF4-FFF2-40B4-BE49-F238E27FC236}">
                  <a16:creationId xmlns="" xmlns:a16="http://schemas.microsoft.com/office/drawing/2014/main" id="{D470F927-0D38-4CC5-A418-ACFE5A421902}"/>
                </a:ext>
              </a:extLst>
            </p:cNvPr>
            <p:cNvSpPr>
              <a:spLocks/>
            </p:cNvSpPr>
            <p:nvPr/>
          </p:nvSpPr>
          <p:spPr bwMode="auto">
            <a:xfrm>
              <a:off x="12890499" y="5373687"/>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2" name="Freeform 70760">
              <a:extLst>
                <a:ext uri="{FF2B5EF4-FFF2-40B4-BE49-F238E27FC236}">
                  <a16:creationId xmlns="" xmlns:a16="http://schemas.microsoft.com/office/drawing/2014/main" id="{9A6828CA-2E7F-489E-BCCD-B9058D2E88DE}"/>
                </a:ext>
              </a:extLst>
            </p:cNvPr>
            <p:cNvSpPr>
              <a:spLocks/>
            </p:cNvSpPr>
            <p:nvPr/>
          </p:nvSpPr>
          <p:spPr bwMode="auto">
            <a:xfrm>
              <a:off x="12868274" y="5384800"/>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3" name="Freeform 70761">
              <a:extLst>
                <a:ext uri="{FF2B5EF4-FFF2-40B4-BE49-F238E27FC236}">
                  <a16:creationId xmlns="" xmlns:a16="http://schemas.microsoft.com/office/drawing/2014/main" id="{06E2BB7A-E97D-4D54-95E1-6F7B76F6B7FB}"/>
                </a:ext>
              </a:extLst>
            </p:cNvPr>
            <p:cNvSpPr>
              <a:spLocks/>
            </p:cNvSpPr>
            <p:nvPr/>
          </p:nvSpPr>
          <p:spPr bwMode="auto">
            <a:xfrm>
              <a:off x="12812712" y="5305425"/>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4" name="Freeform 70762">
              <a:extLst>
                <a:ext uri="{FF2B5EF4-FFF2-40B4-BE49-F238E27FC236}">
                  <a16:creationId xmlns="" xmlns:a16="http://schemas.microsoft.com/office/drawing/2014/main" id="{6BCFE3AF-3C5C-4527-A515-B167FCFF388C}"/>
                </a:ext>
              </a:extLst>
            </p:cNvPr>
            <p:cNvSpPr>
              <a:spLocks/>
            </p:cNvSpPr>
            <p:nvPr/>
          </p:nvSpPr>
          <p:spPr bwMode="auto">
            <a:xfrm>
              <a:off x="12777787" y="529431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5" name="Freeform 70763">
              <a:extLst>
                <a:ext uri="{FF2B5EF4-FFF2-40B4-BE49-F238E27FC236}">
                  <a16:creationId xmlns="" xmlns:a16="http://schemas.microsoft.com/office/drawing/2014/main" id="{764D1FC1-8AA4-4236-9077-830410E663AF}"/>
                </a:ext>
              </a:extLst>
            </p:cNvPr>
            <p:cNvSpPr>
              <a:spLocks/>
            </p:cNvSpPr>
            <p:nvPr/>
          </p:nvSpPr>
          <p:spPr bwMode="auto">
            <a:xfrm>
              <a:off x="12677774" y="5214937"/>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6" name="Freeform 70764">
              <a:extLst>
                <a:ext uri="{FF2B5EF4-FFF2-40B4-BE49-F238E27FC236}">
                  <a16:creationId xmlns="" xmlns:a16="http://schemas.microsoft.com/office/drawing/2014/main" id="{90CCE801-DEE7-4DC7-BA03-07B4DC5A2B4E}"/>
                </a:ext>
              </a:extLst>
            </p:cNvPr>
            <p:cNvSpPr>
              <a:spLocks/>
            </p:cNvSpPr>
            <p:nvPr/>
          </p:nvSpPr>
          <p:spPr bwMode="auto">
            <a:xfrm>
              <a:off x="12642849" y="55308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7" name="Freeform 70765">
              <a:extLst>
                <a:ext uri="{FF2B5EF4-FFF2-40B4-BE49-F238E27FC236}">
                  <a16:creationId xmlns="" xmlns:a16="http://schemas.microsoft.com/office/drawing/2014/main" id="{B2C2E3A4-60D0-4C31-B154-F47088E75A04}"/>
                </a:ext>
              </a:extLst>
            </p:cNvPr>
            <p:cNvSpPr>
              <a:spLocks/>
            </p:cNvSpPr>
            <p:nvPr/>
          </p:nvSpPr>
          <p:spPr bwMode="auto">
            <a:xfrm>
              <a:off x="12642849" y="53736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8" name="Freeform 70766">
              <a:extLst>
                <a:ext uri="{FF2B5EF4-FFF2-40B4-BE49-F238E27FC236}">
                  <a16:creationId xmlns="" xmlns:a16="http://schemas.microsoft.com/office/drawing/2014/main" id="{EC3D3AAE-9D8A-4B61-A7A5-23E950747343}"/>
                </a:ext>
              </a:extLst>
            </p:cNvPr>
            <p:cNvSpPr>
              <a:spLocks/>
            </p:cNvSpPr>
            <p:nvPr/>
          </p:nvSpPr>
          <p:spPr bwMode="auto">
            <a:xfrm>
              <a:off x="12609512" y="54292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9" name="Freeform 70767">
              <a:extLst>
                <a:ext uri="{FF2B5EF4-FFF2-40B4-BE49-F238E27FC236}">
                  <a16:creationId xmlns="" xmlns:a16="http://schemas.microsoft.com/office/drawing/2014/main" id="{81CED950-4EFE-443A-B92D-7BC6B1FEDB4D}"/>
                </a:ext>
              </a:extLst>
            </p:cNvPr>
            <p:cNvSpPr>
              <a:spLocks/>
            </p:cNvSpPr>
            <p:nvPr/>
          </p:nvSpPr>
          <p:spPr bwMode="auto">
            <a:xfrm>
              <a:off x="12553949" y="5035550"/>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0" name="Freeform 70768">
              <a:extLst>
                <a:ext uri="{FF2B5EF4-FFF2-40B4-BE49-F238E27FC236}">
                  <a16:creationId xmlns="" xmlns:a16="http://schemas.microsoft.com/office/drawing/2014/main" id="{3174678A-6D4A-4B89-A5A2-F35DD290C2D1}"/>
                </a:ext>
              </a:extLst>
            </p:cNvPr>
            <p:cNvSpPr>
              <a:spLocks/>
            </p:cNvSpPr>
            <p:nvPr/>
          </p:nvSpPr>
          <p:spPr bwMode="auto">
            <a:xfrm>
              <a:off x="12406312" y="485616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1" name="Freeform 70769">
              <a:extLst>
                <a:ext uri="{FF2B5EF4-FFF2-40B4-BE49-F238E27FC236}">
                  <a16:creationId xmlns="" xmlns:a16="http://schemas.microsoft.com/office/drawing/2014/main" id="{2EE51953-3360-4491-9B61-E4D2CBA7EFBF}"/>
                </a:ext>
              </a:extLst>
            </p:cNvPr>
            <p:cNvSpPr>
              <a:spLocks/>
            </p:cNvSpPr>
            <p:nvPr/>
          </p:nvSpPr>
          <p:spPr bwMode="auto">
            <a:xfrm>
              <a:off x="12406312" y="4281487"/>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2" name="Freeform 70770">
              <a:extLst>
                <a:ext uri="{FF2B5EF4-FFF2-40B4-BE49-F238E27FC236}">
                  <a16:creationId xmlns="" xmlns:a16="http://schemas.microsoft.com/office/drawing/2014/main" id="{427B4E30-EA47-497B-A24E-A62D48F635E4}"/>
                </a:ext>
              </a:extLst>
            </p:cNvPr>
            <p:cNvSpPr>
              <a:spLocks/>
            </p:cNvSpPr>
            <p:nvPr/>
          </p:nvSpPr>
          <p:spPr bwMode="auto">
            <a:xfrm>
              <a:off x="12419012" y="407987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3" name="Freeform 70771">
              <a:extLst>
                <a:ext uri="{FF2B5EF4-FFF2-40B4-BE49-F238E27FC236}">
                  <a16:creationId xmlns="" xmlns:a16="http://schemas.microsoft.com/office/drawing/2014/main" id="{059A3D35-8448-455D-B659-DE126DD88E3E}"/>
                </a:ext>
              </a:extLst>
            </p:cNvPr>
            <p:cNvSpPr>
              <a:spLocks/>
            </p:cNvSpPr>
            <p:nvPr/>
          </p:nvSpPr>
          <p:spPr bwMode="auto">
            <a:xfrm>
              <a:off x="12339637" y="46863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4" name="Freeform 70772">
              <a:extLst>
                <a:ext uri="{FF2B5EF4-FFF2-40B4-BE49-F238E27FC236}">
                  <a16:creationId xmlns="" xmlns:a16="http://schemas.microsoft.com/office/drawing/2014/main" id="{F0F667D8-B80C-4908-815B-4403EF5EC780}"/>
                </a:ext>
              </a:extLst>
            </p:cNvPr>
            <p:cNvSpPr>
              <a:spLocks/>
            </p:cNvSpPr>
            <p:nvPr/>
          </p:nvSpPr>
          <p:spPr bwMode="auto">
            <a:xfrm>
              <a:off x="12328524" y="4608512"/>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5" name="Freeform 70773">
              <a:extLst>
                <a:ext uri="{FF2B5EF4-FFF2-40B4-BE49-F238E27FC236}">
                  <a16:creationId xmlns="" xmlns:a16="http://schemas.microsoft.com/office/drawing/2014/main" id="{1921E3F1-23C7-44AA-98CE-24FF3598C96D}"/>
                </a:ext>
              </a:extLst>
            </p:cNvPr>
            <p:cNvSpPr>
              <a:spLocks/>
            </p:cNvSpPr>
            <p:nvPr/>
          </p:nvSpPr>
          <p:spPr bwMode="auto">
            <a:xfrm>
              <a:off x="12733337" y="5214937"/>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40" name="Group 239">
            <a:extLst>
              <a:ext uri="{FF2B5EF4-FFF2-40B4-BE49-F238E27FC236}">
                <a16:creationId xmlns="" xmlns:a16="http://schemas.microsoft.com/office/drawing/2014/main" id="{43806392-DE44-492C-9F0A-F3F8F3913CFC}"/>
              </a:ext>
            </a:extLst>
          </p:cNvPr>
          <p:cNvGrpSpPr/>
          <p:nvPr/>
        </p:nvGrpSpPr>
        <p:grpSpPr>
          <a:xfrm rot="16200000">
            <a:off x="2675870" y="5212477"/>
            <a:ext cx="2024420" cy="1317032"/>
            <a:chOff x="12238037" y="1828800"/>
            <a:chExt cx="4432300" cy="4489450"/>
          </a:xfrm>
          <a:solidFill>
            <a:srgbClr val="FFC000"/>
          </a:solidFill>
        </p:grpSpPr>
        <p:sp>
          <p:nvSpPr>
            <p:cNvPr id="241" name="Freeform 70551">
              <a:extLst>
                <a:ext uri="{FF2B5EF4-FFF2-40B4-BE49-F238E27FC236}">
                  <a16:creationId xmlns="" xmlns:a16="http://schemas.microsoft.com/office/drawing/2014/main" id="{7A5D674E-213C-4E42-A447-FBCB35FABC1B}"/>
                </a:ext>
              </a:extLst>
            </p:cNvPr>
            <p:cNvSpPr>
              <a:spLocks/>
            </p:cNvSpPr>
            <p:nvPr/>
          </p:nvSpPr>
          <p:spPr bwMode="auto">
            <a:xfrm>
              <a:off x="16524287" y="3708399"/>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2" name="Freeform 70552">
              <a:extLst>
                <a:ext uri="{FF2B5EF4-FFF2-40B4-BE49-F238E27FC236}">
                  <a16:creationId xmlns="" xmlns:a16="http://schemas.microsoft.com/office/drawing/2014/main" id="{809DC265-621E-4766-BE59-E4E3B0D77DA5}"/>
                </a:ext>
              </a:extLst>
            </p:cNvPr>
            <p:cNvSpPr>
              <a:spLocks/>
            </p:cNvSpPr>
            <p:nvPr/>
          </p:nvSpPr>
          <p:spPr bwMode="auto">
            <a:xfrm>
              <a:off x="16435387" y="3403599"/>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Freeform 70553">
              <a:extLst>
                <a:ext uri="{FF2B5EF4-FFF2-40B4-BE49-F238E27FC236}">
                  <a16:creationId xmlns="" xmlns:a16="http://schemas.microsoft.com/office/drawing/2014/main" id="{EB0523AC-1F3C-44AC-AE84-07A459D91621}"/>
                </a:ext>
              </a:extLst>
            </p:cNvPr>
            <p:cNvSpPr>
              <a:spLocks/>
            </p:cNvSpPr>
            <p:nvPr/>
          </p:nvSpPr>
          <p:spPr bwMode="auto">
            <a:xfrm>
              <a:off x="15827374" y="5597524"/>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Freeform 70554">
              <a:extLst>
                <a:ext uri="{FF2B5EF4-FFF2-40B4-BE49-F238E27FC236}">
                  <a16:creationId xmlns="" xmlns:a16="http://schemas.microsoft.com/office/drawing/2014/main" id="{FD223337-2A32-4DB2-B797-2AE025D22A54}"/>
                </a:ext>
              </a:extLst>
            </p:cNvPr>
            <p:cNvSpPr>
              <a:spLocks/>
            </p:cNvSpPr>
            <p:nvPr/>
          </p:nvSpPr>
          <p:spPr bwMode="auto">
            <a:xfrm>
              <a:off x="16333787" y="2965449"/>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5" name="Freeform 70555">
              <a:extLst>
                <a:ext uri="{FF2B5EF4-FFF2-40B4-BE49-F238E27FC236}">
                  <a16:creationId xmlns="" xmlns:a16="http://schemas.microsoft.com/office/drawing/2014/main" id="{EC7D4105-3B2B-45CB-BE04-5A69FE27AA1E}"/>
                </a:ext>
              </a:extLst>
            </p:cNvPr>
            <p:cNvSpPr>
              <a:spLocks/>
            </p:cNvSpPr>
            <p:nvPr/>
          </p:nvSpPr>
          <p:spPr bwMode="auto">
            <a:xfrm>
              <a:off x="12722224" y="3009899"/>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6" name="Freeform 70557">
              <a:extLst>
                <a:ext uri="{FF2B5EF4-FFF2-40B4-BE49-F238E27FC236}">
                  <a16:creationId xmlns="" xmlns:a16="http://schemas.microsoft.com/office/drawing/2014/main" id="{DF3DED9B-E94C-48E7-952D-12ED4AE669E1}"/>
                </a:ext>
              </a:extLst>
            </p:cNvPr>
            <p:cNvSpPr>
              <a:spLocks/>
            </p:cNvSpPr>
            <p:nvPr/>
          </p:nvSpPr>
          <p:spPr bwMode="auto">
            <a:xfrm>
              <a:off x="16130587" y="2684462"/>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7" name="Freeform 70558">
              <a:extLst>
                <a:ext uri="{FF2B5EF4-FFF2-40B4-BE49-F238E27FC236}">
                  <a16:creationId xmlns="" xmlns:a16="http://schemas.microsoft.com/office/drawing/2014/main" id="{1C2D9072-63CC-4BEE-BC91-6C60BAE462F7}"/>
                </a:ext>
              </a:extLst>
            </p:cNvPr>
            <p:cNvSpPr>
              <a:spLocks/>
            </p:cNvSpPr>
            <p:nvPr/>
          </p:nvSpPr>
          <p:spPr bwMode="auto">
            <a:xfrm>
              <a:off x="14252574" y="1930399"/>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Freeform 70560">
              <a:extLst>
                <a:ext uri="{FF2B5EF4-FFF2-40B4-BE49-F238E27FC236}">
                  <a16:creationId xmlns="" xmlns:a16="http://schemas.microsoft.com/office/drawing/2014/main" id="{A5F11467-4D75-4282-BF4C-A47C85A968BA}"/>
                </a:ext>
              </a:extLst>
            </p:cNvPr>
            <p:cNvSpPr>
              <a:spLocks/>
            </p:cNvSpPr>
            <p:nvPr/>
          </p:nvSpPr>
          <p:spPr bwMode="auto">
            <a:xfrm>
              <a:off x="12474574" y="3246437"/>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9" name="Freeform 70561">
              <a:extLst>
                <a:ext uri="{FF2B5EF4-FFF2-40B4-BE49-F238E27FC236}">
                  <a16:creationId xmlns="" xmlns:a16="http://schemas.microsoft.com/office/drawing/2014/main" id="{7E32EC7F-CE95-4F41-9BA8-E542657034E9}"/>
                </a:ext>
              </a:extLst>
            </p:cNvPr>
            <p:cNvSpPr>
              <a:spLocks/>
            </p:cNvSpPr>
            <p:nvPr/>
          </p:nvSpPr>
          <p:spPr bwMode="auto">
            <a:xfrm>
              <a:off x="12609512" y="3246437"/>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Freeform 70562">
              <a:extLst>
                <a:ext uri="{FF2B5EF4-FFF2-40B4-BE49-F238E27FC236}">
                  <a16:creationId xmlns="" xmlns:a16="http://schemas.microsoft.com/office/drawing/2014/main" id="{FA78B051-D550-43E5-B9F2-325AE4EB7B06}"/>
                </a:ext>
              </a:extLst>
            </p:cNvPr>
            <p:cNvSpPr>
              <a:spLocks/>
            </p:cNvSpPr>
            <p:nvPr/>
          </p:nvSpPr>
          <p:spPr bwMode="auto">
            <a:xfrm>
              <a:off x="12372974" y="4225924"/>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Freeform 70563">
              <a:extLst>
                <a:ext uri="{FF2B5EF4-FFF2-40B4-BE49-F238E27FC236}">
                  <a16:creationId xmlns="" xmlns:a16="http://schemas.microsoft.com/office/drawing/2014/main" id="{F383AD77-AB31-48CC-BE55-354543F53948}"/>
                </a:ext>
              </a:extLst>
            </p:cNvPr>
            <p:cNvSpPr>
              <a:spLocks/>
            </p:cNvSpPr>
            <p:nvPr/>
          </p:nvSpPr>
          <p:spPr bwMode="auto">
            <a:xfrm>
              <a:off x="12553949" y="3336924"/>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Rectangle 70564">
              <a:extLst>
                <a:ext uri="{FF2B5EF4-FFF2-40B4-BE49-F238E27FC236}">
                  <a16:creationId xmlns="" xmlns:a16="http://schemas.microsoft.com/office/drawing/2014/main" id="{FDC3B3E5-7551-4AE2-BD29-B0AEBF7E3010}"/>
                </a:ext>
              </a:extLst>
            </p:cNvPr>
            <p:cNvSpPr>
              <a:spLocks noChangeArrowheads="1"/>
            </p:cNvSpPr>
            <p:nvPr/>
          </p:nvSpPr>
          <p:spPr bwMode="auto">
            <a:xfrm>
              <a:off x="16322674" y="3235324"/>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Freeform 70565">
              <a:extLst>
                <a:ext uri="{FF2B5EF4-FFF2-40B4-BE49-F238E27FC236}">
                  <a16:creationId xmlns="" xmlns:a16="http://schemas.microsoft.com/office/drawing/2014/main" id="{B9EE0051-AEC4-4FD7-A0A8-C39265CCED78}"/>
                </a:ext>
              </a:extLst>
            </p:cNvPr>
            <p:cNvSpPr>
              <a:spLocks/>
            </p:cNvSpPr>
            <p:nvPr/>
          </p:nvSpPr>
          <p:spPr bwMode="auto">
            <a:xfrm>
              <a:off x="16422687" y="3290887"/>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4" name="Freeform 70566">
              <a:extLst>
                <a:ext uri="{FF2B5EF4-FFF2-40B4-BE49-F238E27FC236}">
                  <a16:creationId xmlns="" xmlns:a16="http://schemas.microsoft.com/office/drawing/2014/main" id="{BEF3EEBB-A983-4646-B8F2-04566A34A26A}"/>
                </a:ext>
              </a:extLst>
            </p:cNvPr>
            <p:cNvSpPr>
              <a:spLocks/>
            </p:cNvSpPr>
            <p:nvPr/>
          </p:nvSpPr>
          <p:spPr bwMode="auto">
            <a:xfrm>
              <a:off x="14814549" y="1985962"/>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5" name="Freeform 70567">
              <a:extLst>
                <a:ext uri="{FF2B5EF4-FFF2-40B4-BE49-F238E27FC236}">
                  <a16:creationId xmlns="" xmlns:a16="http://schemas.microsoft.com/office/drawing/2014/main" id="{AE08AD5C-9E5C-4DA7-80EA-2224ED9E9CEF}"/>
                </a:ext>
              </a:extLst>
            </p:cNvPr>
            <p:cNvSpPr>
              <a:spLocks/>
            </p:cNvSpPr>
            <p:nvPr/>
          </p:nvSpPr>
          <p:spPr bwMode="auto">
            <a:xfrm>
              <a:off x="16435387" y="3190874"/>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Freeform 70568">
              <a:extLst>
                <a:ext uri="{FF2B5EF4-FFF2-40B4-BE49-F238E27FC236}">
                  <a16:creationId xmlns="" xmlns:a16="http://schemas.microsoft.com/office/drawing/2014/main" id="{DAB15470-F21B-4EBF-863F-C8D5B4F69B15}"/>
                </a:ext>
              </a:extLst>
            </p:cNvPr>
            <p:cNvSpPr>
              <a:spLocks/>
            </p:cNvSpPr>
            <p:nvPr/>
          </p:nvSpPr>
          <p:spPr bwMode="auto">
            <a:xfrm>
              <a:off x="16276637" y="32464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7" name="Freeform 70569">
              <a:extLst>
                <a:ext uri="{FF2B5EF4-FFF2-40B4-BE49-F238E27FC236}">
                  <a16:creationId xmlns="" xmlns:a16="http://schemas.microsoft.com/office/drawing/2014/main" id="{1C546A60-E3EF-4850-AF54-6CCCA8900456}"/>
                </a:ext>
              </a:extLst>
            </p:cNvPr>
            <p:cNvSpPr>
              <a:spLocks/>
            </p:cNvSpPr>
            <p:nvPr/>
          </p:nvSpPr>
          <p:spPr bwMode="auto">
            <a:xfrm>
              <a:off x="12339637" y="382111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Freeform 70570">
              <a:extLst>
                <a:ext uri="{FF2B5EF4-FFF2-40B4-BE49-F238E27FC236}">
                  <a16:creationId xmlns="" xmlns:a16="http://schemas.microsoft.com/office/drawing/2014/main" id="{723803C8-C17F-4D20-93E2-3B5E4100E4CD}"/>
                </a:ext>
              </a:extLst>
            </p:cNvPr>
            <p:cNvSpPr>
              <a:spLocks/>
            </p:cNvSpPr>
            <p:nvPr/>
          </p:nvSpPr>
          <p:spPr bwMode="auto">
            <a:xfrm>
              <a:off x="14724062" y="1851024"/>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Freeform 70571">
              <a:extLst>
                <a:ext uri="{FF2B5EF4-FFF2-40B4-BE49-F238E27FC236}">
                  <a16:creationId xmlns="" xmlns:a16="http://schemas.microsoft.com/office/drawing/2014/main" id="{C2DFBFBE-797B-42D6-BE8E-E63DF45DEFE7}"/>
                </a:ext>
              </a:extLst>
            </p:cNvPr>
            <p:cNvSpPr>
              <a:spLocks/>
            </p:cNvSpPr>
            <p:nvPr/>
          </p:nvSpPr>
          <p:spPr bwMode="auto">
            <a:xfrm>
              <a:off x="15252699" y="2266949"/>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Freeform 70572">
              <a:extLst>
                <a:ext uri="{FF2B5EF4-FFF2-40B4-BE49-F238E27FC236}">
                  <a16:creationId xmlns="" xmlns:a16="http://schemas.microsoft.com/office/drawing/2014/main" id="{0089A736-918F-41E6-BC17-751E22EE5813}"/>
                </a:ext>
              </a:extLst>
            </p:cNvPr>
            <p:cNvSpPr>
              <a:spLocks/>
            </p:cNvSpPr>
            <p:nvPr/>
          </p:nvSpPr>
          <p:spPr bwMode="auto">
            <a:xfrm>
              <a:off x="12766674" y="2290762"/>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70574">
              <a:extLst>
                <a:ext uri="{FF2B5EF4-FFF2-40B4-BE49-F238E27FC236}">
                  <a16:creationId xmlns="" xmlns:a16="http://schemas.microsoft.com/office/drawing/2014/main" id="{FF1E7EB3-12D1-40EB-B9A4-E8DB9757A086}"/>
                </a:ext>
              </a:extLst>
            </p:cNvPr>
            <p:cNvSpPr>
              <a:spLocks/>
            </p:cNvSpPr>
            <p:nvPr/>
          </p:nvSpPr>
          <p:spPr bwMode="auto">
            <a:xfrm>
              <a:off x="16344899" y="3246437"/>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Freeform 70575">
              <a:extLst>
                <a:ext uri="{FF2B5EF4-FFF2-40B4-BE49-F238E27FC236}">
                  <a16:creationId xmlns="" xmlns:a16="http://schemas.microsoft.com/office/drawing/2014/main" id="{F2B52239-D773-4C9B-AF61-780AB79BFD9B}"/>
                </a:ext>
              </a:extLst>
            </p:cNvPr>
            <p:cNvSpPr>
              <a:spLocks/>
            </p:cNvSpPr>
            <p:nvPr/>
          </p:nvSpPr>
          <p:spPr bwMode="auto">
            <a:xfrm>
              <a:off x="16333787" y="3301999"/>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3" name="Freeform 70576">
              <a:extLst>
                <a:ext uri="{FF2B5EF4-FFF2-40B4-BE49-F238E27FC236}">
                  <a16:creationId xmlns="" xmlns:a16="http://schemas.microsoft.com/office/drawing/2014/main" id="{B3F0A1FC-5D99-40CA-8042-42D70B5B06AE}"/>
                </a:ext>
              </a:extLst>
            </p:cNvPr>
            <p:cNvSpPr>
              <a:spLocks/>
            </p:cNvSpPr>
            <p:nvPr/>
          </p:nvSpPr>
          <p:spPr bwMode="auto">
            <a:xfrm>
              <a:off x="15894049" y="2335212"/>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Freeform 70577">
              <a:extLst>
                <a:ext uri="{FF2B5EF4-FFF2-40B4-BE49-F238E27FC236}">
                  <a16:creationId xmlns="" xmlns:a16="http://schemas.microsoft.com/office/drawing/2014/main" id="{B7973888-3BCD-4B05-8ECF-9AEE3360F127}"/>
                </a:ext>
              </a:extLst>
            </p:cNvPr>
            <p:cNvSpPr>
              <a:spLocks/>
            </p:cNvSpPr>
            <p:nvPr/>
          </p:nvSpPr>
          <p:spPr bwMode="auto">
            <a:xfrm>
              <a:off x="16130587" y="5260974"/>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5" name="Freeform 70578">
              <a:extLst>
                <a:ext uri="{FF2B5EF4-FFF2-40B4-BE49-F238E27FC236}">
                  <a16:creationId xmlns="" xmlns:a16="http://schemas.microsoft.com/office/drawing/2014/main" id="{9D1D0547-1965-4894-9EBA-D2B04358B9D9}"/>
                </a:ext>
              </a:extLst>
            </p:cNvPr>
            <p:cNvSpPr>
              <a:spLocks/>
            </p:cNvSpPr>
            <p:nvPr/>
          </p:nvSpPr>
          <p:spPr bwMode="auto">
            <a:xfrm>
              <a:off x="14712949" y="1919287"/>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6" name="Freeform 70579">
              <a:extLst>
                <a:ext uri="{FF2B5EF4-FFF2-40B4-BE49-F238E27FC236}">
                  <a16:creationId xmlns="" xmlns:a16="http://schemas.microsoft.com/office/drawing/2014/main" id="{C52720E7-60CA-4BEF-AABE-2E38067E5606}"/>
                </a:ext>
              </a:extLst>
            </p:cNvPr>
            <p:cNvSpPr>
              <a:spLocks/>
            </p:cNvSpPr>
            <p:nvPr/>
          </p:nvSpPr>
          <p:spPr bwMode="auto">
            <a:xfrm>
              <a:off x="14712949" y="1862137"/>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Freeform 70580">
              <a:extLst>
                <a:ext uri="{FF2B5EF4-FFF2-40B4-BE49-F238E27FC236}">
                  <a16:creationId xmlns="" xmlns:a16="http://schemas.microsoft.com/office/drawing/2014/main" id="{81D0AAE2-9151-4F45-A1AE-29B944520490}"/>
                </a:ext>
              </a:extLst>
            </p:cNvPr>
            <p:cNvSpPr>
              <a:spLocks/>
            </p:cNvSpPr>
            <p:nvPr/>
          </p:nvSpPr>
          <p:spPr bwMode="auto">
            <a:xfrm>
              <a:off x="14274799" y="1873249"/>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Freeform 70581">
              <a:extLst>
                <a:ext uri="{FF2B5EF4-FFF2-40B4-BE49-F238E27FC236}">
                  <a16:creationId xmlns="" xmlns:a16="http://schemas.microsoft.com/office/drawing/2014/main" id="{69ECCFFA-8C0B-4D95-A4F1-11B174E6D558}"/>
                </a:ext>
              </a:extLst>
            </p:cNvPr>
            <p:cNvSpPr>
              <a:spLocks/>
            </p:cNvSpPr>
            <p:nvPr/>
          </p:nvSpPr>
          <p:spPr bwMode="auto">
            <a:xfrm>
              <a:off x="13958887" y="1930399"/>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Freeform 70586">
              <a:extLst>
                <a:ext uri="{FF2B5EF4-FFF2-40B4-BE49-F238E27FC236}">
                  <a16:creationId xmlns="" xmlns:a16="http://schemas.microsoft.com/office/drawing/2014/main" id="{599AB723-3EC4-4586-BE0C-5365B66DD2B5}"/>
                </a:ext>
              </a:extLst>
            </p:cNvPr>
            <p:cNvSpPr>
              <a:spLocks/>
            </p:cNvSpPr>
            <p:nvPr/>
          </p:nvSpPr>
          <p:spPr bwMode="auto">
            <a:xfrm>
              <a:off x="12306299" y="3629025"/>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70587">
              <a:extLst>
                <a:ext uri="{FF2B5EF4-FFF2-40B4-BE49-F238E27FC236}">
                  <a16:creationId xmlns="" xmlns:a16="http://schemas.microsoft.com/office/drawing/2014/main" id="{0431E8B3-9AF2-479E-B569-48741C82AE09}"/>
                </a:ext>
              </a:extLst>
            </p:cNvPr>
            <p:cNvSpPr>
              <a:spLocks/>
            </p:cNvSpPr>
            <p:nvPr/>
          </p:nvSpPr>
          <p:spPr bwMode="auto">
            <a:xfrm>
              <a:off x="12306299" y="36845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Freeform 70588">
              <a:extLst>
                <a:ext uri="{FF2B5EF4-FFF2-40B4-BE49-F238E27FC236}">
                  <a16:creationId xmlns="" xmlns:a16="http://schemas.microsoft.com/office/drawing/2014/main" id="{8538709F-792F-48EB-A33F-EB1E16CAF97E}"/>
                </a:ext>
              </a:extLst>
            </p:cNvPr>
            <p:cNvSpPr>
              <a:spLocks/>
            </p:cNvSpPr>
            <p:nvPr/>
          </p:nvSpPr>
          <p:spPr bwMode="auto">
            <a:xfrm>
              <a:off x="12339637" y="3887787"/>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70589">
              <a:extLst>
                <a:ext uri="{FF2B5EF4-FFF2-40B4-BE49-F238E27FC236}">
                  <a16:creationId xmlns="" xmlns:a16="http://schemas.microsoft.com/office/drawing/2014/main" id="{24994690-1640-4294-8D49-E47DFCBA26D5}"/>
                </a:ext>
              </a:extLst>
            </p:cNvPr>
            <p:cNvSpPr>
              <a:spLocks/>
            </p:cNvSpPr>
            <p:nvPr/>
          </p:nvSpPr>
          <p:spPr bwMode="auto">
            <a:xfrm>
              <a:off x="12284074" y="4248150"/>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3" name="Freeform 70590">
              <a:extLst>
                <a:ext uri="{FF2B5EF4-FFF2-40B4-BE49-F238E27FC236}">
                  <a16:creationId xmlns="" xmlns:a16="http://schemas.microsoft.com/office/drawing/2014/main" id="{C98267D6-4E7E-4F0C-82DC-303EDA93BFD1}"/>
                </a:ext>
              </a:extLst>
            </p:cNvPr>
            <p:cNvSpPr>
              <a:spLocks/>
            </p:cNvSpPr>
            <p:nvPr/>
          </p:nvSpPr>
          <p:spPr bwMode="auto">
            <a:xfrm>
              <a:off x="13127037" y="5800725"/>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4" name="Freeform 70591">
              <a:extLst>
                <a:ext uri="{FF2B5EF4-FFF2-40B4-BE49-F238E27FC236}">
                  <a16:creationId xmlns="" xmlns:a16="http://schemas.microsoft.com/office/drawing/2014/main" id="{21C15F95-CDA1-40CA-941A-4C394EEA85DA}"/>
                </a:ext>
              </a:extLst>
            </p:cNvPr>
            <p:cNvSpPr>
              <a:spLocks/>
            </p:cNvSpPr>
            <p:nvPr/>
          </p:nvSpPr>
          <p:spPr bwMode="auto">
            <a:xfrm>
              <a:off x="13677899" y="60023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5" name="Freeform 70592">
              <a:extLst>
                <a:ext uri="{FF2B5EF4-FFF2-40B4-BE49-F238E27FC236}">
                  <a16:creationId xmlns="" xmlns:a16="http://schemas.microsoft.com/office/drawing/2014/main" id="{CA6ED2C4-9000-434B-AD99-912BC8646EA1}"/>
                </a:ext>
              </a:extLst>
            </p:cNvPr>
            <p:cNvSpPr>
              <a:spLocks/>
            </p:cNvSpPr>
            <p:nvPr/>
          </p:nvSpPr>
          <p:spPr bwMode="auto">
            <a:xfrm>
              <a:off x="13261974" y="5800725"/>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6" name="Freeform 70593">
              <a:extLst>
                <a:ext uri="{FF2B5EF4-FFF2-40B4-BE49-F238E27FC236}">
                  <a16:creationId xmlns="" xmlns:a16="http://schemas.microsoft.com/office/drawing/2014/main" id="{2893C6C9-9DAD-430F-A1AE-1A5CB29A54C0}"/>
                </a:ext>
              </a:extLst>
            </p:cNvPr>
            <p:cNvSpPr>
              <a:spLocks/>
            </p:cNvSpPr>
            <p:nvPr/>
          </p:nvSpPr>
          <p:spPr bwMode="auto">
            <a:xfrm>
              <a:off x="14600237" y="6318250"/>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7" name="Freeform 70594">
              <a:extLst>
                <a:ext uri="{FF2B5EF4-FFF2-40B4-BE49-F238E27FC236}">
                  <a16:creationId xmlns="" xmlns:a16="http://schemas.microsoft.com/office/drawing/2014/main" id="{3B9E85F7-838A-4891-9F39-EC94DCCF2001}"/>
                </a:ext>
              </a:extLst>
            </p:cNvPr>
            <p:cNvSpPr>
              <a:spLocks/>
            </p:cNvSpPr>
            <p:nvPr/>
          </p:nvSpPr>
          <p:spPr bwMode="auto">
            <a:xfrm>
              <a:off x="12980987" y="5676900"/>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Freeform 70595">
              <a:extLst>
                <a:ext uri="{FF2B5EF4-FFF2-40B4-BE49-F238E27FC236}">
                  <a16:creationId xmlns="" xmlns:a16="http://schemas.microsoft.com/office/drawing/2014/main" id="{B80ECE5C-4792-4842-BC0E-0481BB80B153}"/>
                </a:ext>
              </a:extLst>
            </p:cNvPr>
            <p:cNvSpPr>
              <a:spLocks/>
            </p:cNvSpPr>
            <p:nvPr/>
          </p:nvSpPr>
          <p:spPr bwMode="auto">
            <a:xfrm>
              <a:off x="13071474" y="5767387"/>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9" name="Freeform 70596">
              <a:extLst>
                <a:ext uri="{FF2B5EF4-FFF2-40B4-BE49-F238E27FC236}">
                  <a16:creationId xmlns="" xmlns:a16="http://schemas.microsoft.com/office/drawing/2014/main" id="{8C18F801-64D0-4B5D-89FE-55D124895182}"/>
                </a:ext>
              </a:extLst>
            </p:cNvPr>
            <p:cNvSpPr>
              <a:spLocks/>
            </p:cNvSpPr>
            <p:nvPr/>
          </p:nvSpPr>
          <p:spPr bwMode="auto">
            <a:xfrm>
              <a:off x="15084424" y="6126162"/>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0" name="Freeform 70597">
              <a:extLst>
                <a:ext uri="{FF2B5EF4-FFF2-40B4-BE49-F238E27FC236}">
                  <a16:creationId xmlns="" xmlns:a16="http://schemas.microsoft.com/office/drawing/2014/main" id="{0FBAFB0E-8453-4555-9FB5-C7ACCEB16895}"/>
                </a:ext>
              </a:extLst>
            </p:cNvPr>
            <p:cNvSpPr>
              <a:spLocks/>
            </p:cNvSpPr>
            <p:nvPr/>
          </p:nvSpPr>
          <p:spPr bwMode="auto">
            <a:xfrm>
              <a:off x="14511337" y="6048375"/>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1" name="Freeform 70598">
              <a:extLst>
                <a:ext uri="{FF2B5EF4-FFF2-40B4-BE49-F238E27FC236}">
                  <a16:creationId xmlns="" xmlns:a16="http://schemas.microsoft.com/office/drawing/2014/main" id="{5C511899-B6F5-4419-B511-38CFA04FA5E1}"/>
                </a:ext>
              </a:extLst>
            </p:cNvPr>
            <p:cNvSpPr>
              <a:spLocks/>
            </p:cNvSpPr>
            <p:nvPr/>
          </p:nvSpPr>
          <p:spPr bwMode="auto">
            <a:xfrm>
              <a:off x="16097249" y="5575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70599">
              <a:extLst>
                <a:ext uri="{FF2B5EF4-FFF2-40B4-BE49-F238E27FC236}">
                  <a16:creationId xmlns="" xmlns:a16="http://schemas.microsoft.com/office/drawing/2014/main" id="{19E916A3-1DCF-4A04-9824-26E444CA04F1}"/>
                </a:ext>
              </a:extLst>
            </p:cNvPr>
            <p:cNvSpPr>
              <a:spLocks/>
            </p:cNvSpPr>
            <p:nvPr/>
          </p:nvSpPr>
          <p:spPr bwMode="auto">
            <a:xfrm>
              <a:off x="16017874" y="5575300"/>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70600">
              <a:extLst>
                <a:ext uri="{FF2B5EF4-FFF2-40B4-BE49-F238E27FC236}">
                  <a16:creationId xmlns="" xmlns:a16="http://schemas.microsoft.com/office/drawing/2014/main" id="{346CC912-A170-4BE1-B06F-ACBA9D0CE476}"/>
                </a:ext>
              </a:extLst>
            </p:cNvPr>
            <p:cNvSpPr>
              <a:spLocks/>
            </p:cNvSpPr>
            <p:nvPr/>
          </p:nvSpPr>
          <p:spPr bwMode="auto">
            <a:xfrm>
              <a:off x="15928974" y="5643562"/>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Freeform 70601">
              <a:extLst>
                <a:ext uri="{FF2B5EF4-FFF2-40B4-BE49-F238E27FC236}">
                  <a16:creationId xmlns="" xmlns:a16="http://schemas.microsoft.com/office/drawing/2014/main" id="{46B255E3-4889-49EE-B797-81873228E508}"/>
                </a:ext>
              </a:extLst>
            </p:cNvPr>
            <p:cNvSpPr>
              <a:spLocks/>
            </p:cNvSpPr>
            <p:nvPr/>
          </p:nvSpPr>
          <p:spPr bwMode="auto">
            <a:xfrm>
              <a:off x="15500349" y="6002337"/>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70602">
              <a:extLst>
                <a:ext uri="{FF2B5EF4-FFF2-40B4-BE49-F238E27FC236}">
                  <a16:creationId xmlns="" xmlns:a16="http://schemas.microsoft.com/office/drawing/2014/main" id="{916239C4-57AE-46B9-9B99-6B8FB52DDC98}"/>
                </a:ext>
              </a:extLst>
            </p:cNvPr>
            <p:cNvSpPr>
              <a:spLocks/>
            </p:cNvSpPr>
            <p:nvPr/>
          </p:nvSpPr>
          <p:spPr bwMode="auto">
            <a:xfrm>
              <a:off x="15546387" y="5969000"/>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Freeform 70603">
              <a:extLst>
                <a:ext uri="{FF2B5EF4-FFF2-40B4-BE49-F238E27FC236}">
                  <a16:creationId xmlns="" xmlns:a16="http://schemas.microsoft.com/office/drawing/2014/main" id="{9BC444C7-D210-41E8-945B-0079A118E9DE}"/>
                </a:ext>
              </a:extLst>
            </p:cNvPr>
            <p:cNvSpPr>
              <a:spLocks/>
            </p:cNvSpPr>
            <p:nvPr/>
          </p:nvSpPr>
          <p:spPr bwMode="auto">
            <a:xfrm>
              <a:off x="15692437" y="5902325"/>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7" name="Freeform 70604">
              <a:extLst>
                <a:ext uri="{FF2B5EF4-FFF2-40B4-BE49-F238E27FC236}">
                  <a16:creationId xmlns="" xmlns:a16="http://schemas.microsoft.com/office/drawing/2014/main" id="{867A412A-E090-473D-BAE8-B20028753FB3}"/>
                </a:ext>
              </a:extLst>
            </p:cNvPr>
            <p:cNvSpPr>
              <a:spLocks/>
            </p:cNvSpPr>
            <p:nvPr/>
          </p:nvSpPr>
          <p:spPr bwMode="auto">
            <a:xfrm>
              <a:off x="15646399" y="5935662"/>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Freeform 70605">
              <a:extLst>
                <a:ext uri="{FF2B5EF4-FFF2-40B4-BE49-F238E27FC236}">
                  <a16:creationId xmlns="" xmlns:a16="http://schemas.microsoft.com/office/drawing/2014/main" id="{94D21D33-53EA-418C-8D82-0535D911E626}"/>
                </a:ext>
              </a:extLst>
            </p:cNvPr>
            <p:cNvSpPr>
              <a:spLocks/>
            </p:cNvSpPr>
            <p:nvPr/>
          </p:nvSpPr>
          <p:spPr bwMode="auto">
            <a:xfrm>
              <a:off x="15590837" y="5957887"/>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Freeform 70606">
              <a:extLst>
                <a:ext uri="{FF2B5EF4-FFF2-40B4-BE49-F238E27FC236}">
                  <a16:creationId xmlns="" xmlns:a16="http://schemas.microsoft.com/office/drawing/2014/main" id="{AC9337BF-BAE5-4199-B48B-971E8A17D6DE}"/>
                </a:ext>
              </a:extLst>
            </p:cNvPr>
            <p:cNvSpPr>
              <a:spLocks/>
            </p:cNvSpPr>
            <p:nvPr/>
          </p:nvSpPr>
          <p:spPr bwMode="auto">
            <a:xfrm>
              <a:off x="15860712" y="5811837"/>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Freeform 70607">
              <a:extLst>
                <a:ext uri="{FF2B5EF4-FFF2-40B4-BE49-F238E27FC236}">
                  <a16:creationId xmlns="" xmlns:a16="http://schemas.microsoft.com/office/drawing/2014/main" id="{5E674253-8B49-4CAB-87B1-9941DCABE71E}"/>
                </a:ext>
              </a:extLst>
            </p:cNvPr>
            <p:cNvSpPr>
              <a:spLocks/>
            </p:cNvSpPr>
            <p:nvPr/>
          </p:nvSpPr>
          <p:spPr bwMode="auto">
            <a:xfrm>
              <a:off x="16592549" y="47656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1" name="Freeform 70608">
              <a:extLst>
                <a:ext uri="{FF2B5EF4-FFF2-40B4-BE49-F238E27FC236}">
                  <a16:creationId xmlns="" xmlns:a16="http://schemas.microsoft.com/office/drawing/2014/main" id="{FD752B2F-6CB4-4E1F-B120-5FB0D784E812}"/>
                </a:ext>
              </a:extLst>
            </p:cNvPr>
            <p:cNvSpPr>
              <a:spLocks/>
            </p:cNvSpPr>
            <p:nvPr/>
          </p:nvSpPr>
          <p:spPr bwMode="auto">
            <a:xfrm>
              <a:off x="13677899" y="2368550"/>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2" name="Freeform 70609">
              <a:extLst>
                <a:ext uri="{FF2B5EF4-FFF2-40B4-BE49-F238E27FC236}">
                  <a16:creationId xmlns="" xmlns:a16="http://schemas.microsoft.com/office/drawing/2014/main" id="{F573A287-C56A-45B1-A367-839C84DFCA63}"/>
                </a:ext>
              </a:extLst>
            </p:cNvPr>
            <p:cNvSpPr>
              <a:spLocks/>
            </p:cNvSpPr>
            <p:nvPr/>
          </p:nvSpPr>
          <p:spPr bwMode="auto">
            <a:xfrm>
              <a:off x="13666787" y="2357437"/>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3" name="Rectangle 70610">
              <a:extLst>
                <a:ext uri="{FF2B5EF4-FFF2-40B4-BE49-F238E27FC236}">
                  <a16:creationId xmlns="" xmlns:a16="http://schemas.microsoft.com/office/drawing/2014/main" id="{B48C9134-6AA7-495C-8997-E9DFEF5ED796}"/>
                </a:ext>
              </a:extLst>
            </p:cNvPr>
            <p:cNvSpPr>
              <a:spLocks noChangeArrowheads="1"/>
            </p:cNvSpPr>
            <p:nvPr/>
          </p:nvSpPr>
          <p:spPr bwMode="auto">
            <a:xfrm>
              <a:off x="16490949" y="3943350"/>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4" name="Freeform 70611">
              <a:extLst>
                <a:ext uri="{FF2B5EF4-FFF2-40B4-BE49-F238E27FC236}">
                  <a16:creationId xmlns="" xmlns:a16="http://schemas.microsoft.com/office/drawing/2014/main" id="{044F5A8C-11A0-48D1-B52E-ED892578DA75}"/>
                </a:ext>
              </a:extLst>
            </p:cNvPr>
            <p:cNvSpPr>
              <a:spLocks/>
            </p:cNvSpPr>
            <p:nvPr/>
          </p:nvSpPr>
          <p:spPr bwMode="auto">
            <a:xfrm>
              <a:off x="16502062" y="3943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5" name="Freeform 70612">
              <a:extLst>
                <a:ext uri="{FF2B5EF4-FFF2-40B4-BE49-F238E27FC236}">
                  <a16:creationId xmlns="" xmlns:a16="http://schemas.microsoft.com/office/drawing/2014/main" id="{EB7F22BA-465C-45AE-8C7B-477F396026E1}"/>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Freeform 70613">
              <a:extLst>
                <a:ext uri="{FF2B5EF4-FFF2-40B4-BE49-F238E27FC236}">
                  <a16:creationId xmlns="" xmlns:a16="http://schemas.microsoft.com/office/drawing/2014/main" id="{7920E7DC-0500-4E4E-BDA1-47524B823BAD}"/>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Freeform 70614">
              <a:extLst>
                <a:ext uri="{FF2B5EF4-FFF2-40B4-BE49-F238E27FC236}">
                  <a16:creationId xmlns="" xmlns:a16="http://schemas.microsoft.com/office/drawing/2014/main" id="{83D834E2-0B73-41CC-B21B-FBE92B5153F6}"/>
                </a:ext>
              </a:extLst>
            </p:cNvPr>
            <p:cNvSpPr>
              <a:spLocks/>
            </p:cNvSpPr>
            <p:nvPr/>
          </p:nvSpPr>
          <p:spPr bwMode="auto">
            <a:xfrm>
              <a:off x="16457612" y="3898900"/>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Freeform 70615">
              <a:extLst>
                <a:ext uri="{FF2B5EF4-FFF2-40B4-BE49-F238E27FC236}">
                  <a16:creationId xmlns="" xmlns:a16="http://schemas.microsoft.com/office/drawing/2014/main" id="{E24EDBD8-743C-4E6B-93B6-5A0831378ED8}"/>
                </a:ext>
              </a:extLst>
            </p:cNvPr>
            <p:cNvSpPr>
              <a:spLocks/>
            </p:cNvSpPr>
            <p:nvPr/>
          </p:nvSpPr>
          <p:spPr bwMode="auto">
            <a:xfrm>
              <a:off x="16457612" y="3898900"/>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70616">
              <a:extLst>
                <a:ext uri="{FF2B5EF4-FFF2-40B4-BE49-F238E27FC236}">
                  <a16:creationId xmlns="" xmlns:a16="http://schemas.microsoft.com/office/drawing/2014/main" id="{7F62481C-514E-46FF-A9C4-12C655C49B36}"/>
                </a:ext>
              </a:extLst>
            </p:cNvPr>
            <p:cNvSpPr>
              <a:spLocks/>
            </p:cNvSpPr>
            <p:nvPr/>
          </p:nvSpPr>
          <p:spPr bwMode="auto">
            <a:xfrm>
              <a:off x="16502062" y="39322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70617">
              <a:extLst>
                <a:ext uri="{FF2B5EF4-FFF2-40B4-BE49-F238E27FC236}">
                  <a16:creationId xmlns="" xmlns:a16="http://schemas.microsoft.com/office/drawing/2014/main" id="{F6E2FE98-24C9-42C7-AD42-7B9F00E6BF9B}"/>
                </a:ext>
              </a:extLst>
            </p:cNvPr>
            <p:cNvSpPr>
              <a:spLocks/>
            </p:cNvSpPr>
            <p:nvPr/>
          </p:nvSpPr>
          <p:spPr bwMode="auto">
            <a:xfrm>
              <a:off x="12665074" y="5091112"/>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70618">
              <a:extLst>
                <a:ext uri="{FF2B5EF4-FFF2-40B4-BE49-F238E27FC236}">
                  <a16:creationId xmlns="" xmlns:a16="http://schemas.microsoft.com/office/drawing/2014/main" id="{236C4DE6-3DDF-4369-892B-624F2A9B7EAF}"/>
                </a:ext>
              </a:extLst>
            </p:cNvPr>
            <p:cNvSpPr>
              <a:spLocks/>
            </p:cNvSpPr>
            <p:nvPr/>
          </p:nvSpPr>
          <p:spPr bwMode="auto">
            <a:xfrm>
              <a:off x="12677774" y="50911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Freeform 70619">
              <a:extLst>
                <a:ext uri="{FF2B5EF4-FFF2-40B4-BE49-F238E27FC236}">
                  <a16:creationId xmlns="" xmlns:a16="http://schemas.microsoft.com/office/drawing/2014/main" id="{91D66562-0D4C-4A4C-AA08-E8F64C5F18FD}"/>
                </a:ext>
              </a:extLst>
            </p:cNvPr>
            <p:cNvSpPr>
              <a:spLocks/>
            </p:cNvSpPr>
            <p:nvPr/>
          </p:nvSpPr>
          <p:spPr bwMode="auto">
            <a:xfrm>
              <a:off x="12677774" y="5102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Freeform 70620">
              <a:extLst>
                <a:ext uri="{FF2B5EF4-FFF2-40B4-BE49-F238E27FC236}">
                  <a16:creationId xmlns="" xmlns:a16="http://schemas.microsoft.com/office/drawing/2014/main" id="{F5F036E8-EE7D-4653-BC5B-21C1641DF64D}"/>
                </a:ext>
              </a:extLst>
            </p:cNvPr>
            <p:cNvSpPr>
              <a:spLocks/>
            </p:cNvSpPr>
            <p:nvPr/>
          </p:nvSpPr>
          <p:spPr bwMode="auto">
            <a:xfrm>
              <a:off x="12677774" y="5080000"/>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Oval 70621">
              <a:extLst>
                <a:ext uri="{FF2B5EF4-FFF2-40B4-BE49-F238E27FC236}">
                  <a16:creationId xmlns="" xmlns:a16="http://schemas.microsoft.com/office/drawing/2014/main" id="{6CD4589B-7D87-4DCF-B14C-60AB909D3F4C}"/>
                </a:ext>
              </a:extLst>
            </p:cNvPr>
            <p:cNvSpPr>
              <a:spLocks noChangeArrowheads="1"/>
            </p:cNvSpPr>
            <p:nvPr/>
          </p:nvSpPr>
          <p:spPr bwMode="auto">
            <a:xfrm>
              <a:off x="12677774" y="5091112"/>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5" name="Freeform 70622">
              <a:extLst>
                <a:ext uri="{FF2B5EF4-FFF2-40B4-BE49-F238E27FC236}">
                  <a16:creationId xmlns="" xmlns:a16="http://schemas.microsoft.com/office/drawing/2014/main" id="{FCD1E5D8-B3BA-4A8C-9C3A-6C76A4ABFCFE}"/>
                </a:ext>
              </a:extLst>
            </p:cNvPr>
            <p:cNvSpPr>
              <a:spLocks/>
            </p:cNvSpPr>
            <p:nvPr/>
          </p:nvSpPr>
          <p:spPr bwMode="auto">
            <a:xfrm>
              <a:off x="16435387" y="392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6" name="Freeform 70623">
              <a:extLst>
                <a:ext uri="{FF2B5EF4-FFF2-40B4-BE49-F238E27FC236}">
                  <a16:creationId xmlns="" xmlns:a16="http://schemas.microsoft.com/office/drawing/2014/main" id="{30E8DA75-2773-48E2-A768-6E86B76D06B7}"/>
                </a:ext>
              </a:extLst>
            </p:cNvPr>
            <p:cNvSpPr>
              <a:spLocks noEditPoints="1"/>
            </p:cNvSpPr>
            <p:nvPr/>
          </p:nvSpPr>
          <p:spPr bwMode="auto">
            <a:xfrm>
              <a:off x="12260262" y="1828800"/>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7" name="Freeform 70624">
              <a:extLst>
                <a:ext uri="{FF2B5EF4-FFF2-40B4-BE49-F238E27FC236}">
                  <a16:creationId xmlns="" xmlns:a16="http://schemas.microsoft.com/office/drawing/2014/main" id="{78D3B004-4412-4DD8-BFA8-D5DC422DADD8}"/>
                </a:ext>
              </a:extLst>
            </p:cNvPr>
            <p:cNvSpPr>
              <a:spLocks/>
            </p:cNvSpPr>
            <p:nvPr/>
          </p:nvSpPr>
          <p:spPr bwMode="auto">
            <a:xfrm>
              <a:off x="16524287" y="397827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8" name="Freeform 70625">
              <a:extLst>
                <a:ext uri="{FF2B5EF4-FFF2-40B4-BE49-F238E27FC236}">
                  <a16:creationId xmlns="" xmlns:a16="http://schemas.microsoft.com/office/drawing/2014/main" id="{26E6FFD1-CFC7-45B0-B3EE-76FF25ACE8E0}"/>
                </a:ext>
              </a:extLst>
            </p:cNvPr>
            <p:cNvSpPr>
              <a:spLocks/>
            </p:cNvSpPr>
            <p:nvPr/>
          </p:nvSpPr>
          <p:spPr bwMode="auto">
            <a:xfrm>
              <a:off x="16435387" y="3989387"/>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70626">
              <a:extLst>
                <a:ext uri="{FF2B5EF4-FFF2-40B4-BE49-F238E27FC236}">
                  <a16:creationId xmlns="" xmlns:a16="http://schemas.microsoft.com/office/drawing/2014/main" id="{1DF703E7-AC80-4D6A-9C45-EB8E15DBB0D9}"/>
                </a:ext>
              </a:extLst>
            </p:cNvPr>
            <p:cNvSpPr>
              <a:spLocks/>
            </p:cNvSpPr>
            <p:nvPr/>
          </p:nvSpPr>
          <p:spPr bwMode="auto">
            <a:xfrm>
              <a:off x="16435387" y="3956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0" name="Rectangle 70627">
              <a:extLst>
                <a:ext uri="{FF2B5EF4-FFF2-40B4-BE49-F238E27FC236}">
                  <a16:creationId xmlns="" xmlns:a16="http://schemas.microsoft.com/office/drawing/2014/main" id="{F4131D98-F95D-436D-A037-5B908E353925}"/>
                </a:ext>
              </a:extLst>
            </p:cNvPr>
            <p:cNvSpPr>
              <a:spLocks noChangeArrowheads="1"/>
            </p:cNvSpPr>
            <p:nvPr/>
          </p:nvSpPr>
          <p:spPr bwMode="auto">
            <a:xfrm>
              <a:off x="16435387" y="39782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1" name="Freeform 70628">
              <a:extLst>
                <a:ext uri="{FF2B5EF4-FFF2-40B4-BE49-F238E27FC236}">
                  <a16:creationId xmlns="" xmlns:a16="http://schemas.microsoft.com/office/drawing/2014/main" id="{C8D472E6-7760-4B33-897C-308442AA50F7}"/>
                </a:ext>
              </a:extLst>
            </p:cNvPr>
            <p:cNvSpPr>
              <a:spLocks/>
            </p:cNvSpPr>
            <p:nvPr/>
          </p:nvSpPr>
          <p:spPr bwMode="auto">
            <a:xfrm>
              <a:off x="16435387" y="3956050"/>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2" name="Freeform 70629">
              <a:extLst>
                <a:ext uri="{FF2B5EF4-FFF2-40B4-BE49-F238E27FC236}">
                  <a16:creationId xmlns="" xmlns:a16="http://schemas.microsoft.com/office/drawing/2014/main" id="{F15021C7-CE5C-4500-B27F-854852D4D0E2}"/>
                </a:ext>
              </a:extLst>
            </p:cNvPr>
            <p:cNvSpPr>
              <a:spLocks/>
            </p:cNvSpPr>
            <p:nvPr/>
          </p:nvSpPr>
          <p:spPr bwMode="auto">
            <a:xfrm>
              <a:off x="16479837" y="392112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3" name="Freeform 70630">
              <a:extLst>
                <a:ext uri="{FF2B5EF4-FFF2-40B4-BE49-F238E27FC236}">
                  <a16:creationId xmlns="" xmlns:a16="http://schemas.microsoft.com/office/drawing/2014/main" id="{0CB69756-BD20-4997-897F-D8A0D2C34FF5}"/>
                </a:ext>
              </a:extLst>
            </p:cNvPr>
            <p:cNvSpPr>
              <a:spLocks/>
            </p:cNvSpPr>
            <p:nvPr/>
          </p:nvSpPr>
          <p:spPr bwMode="auto">
            <a:xfrm>
              <a:off x="16502062" y="3910012"/>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4" name="Freeform 70631">
              <a:extLst>
                <a:ext uri="{FF2B5EF4-FFF2-40B4-BE49-F238E27FC236}">
                  <a16:creationId xmlns="" xmlns:a16="http://schemas.microsoft.com/office/drawing/2014/main" id="{0C17B2A6-3937-4596-8A44-DDD1D3BBC426}"/>
                </a:ext>
              </a:extLst>
            </p:cNvPr>
            <p:cNvSpPr>
              <a:spLocks/>
            </p:cNvSpPr>
            <p:nvPr/>
          </p:nvSpPr>
          <p:spPr bwMode="auto">
            <a:xfrm>
              <a:off x="16524287" y="3921125"/>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5" name="Freeform 70632">
              <a:extLst>
                <a:ext uri="{FF2B5EF4-FFF2-40B4-BE49-F238E27FC236}">
                  <a16:creationId xmlns="" xmlns:a16="http://schemas.microsoft.com/office/drawing/2014/main" id="{DBE0DF92-0AEF-4471-AFAE-ECD87C4CE8B7}"/>
                </a:ext>
              </a:extLst>
            </p:cNvPr>
            <p:cNvSpPr>
              <a:spLocks/>
            </p:cNvSpPr>
            <p:nvPr/>
          </p:nvSpPr>
          <p:spPr bwMode="auto">
            <a:xfrm>
              <a:off x="16513174" y="3932237"/>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6" name="Freeform 70633">
              <a:extLst>
                <a:ext uri="{FF2B5EF4-FFF2-40B4-BE49-F238E27FC236}">
                  <a16:creationId xmlns="" xmlns:a16="http://schemas.microsoft.com/office/drawing/2014/main" id="{E5C76BE0-7D5B-4E51-9E69-9A91D6F62C3B}"/>
                </a:ext>
              </a:extLst>
            </p:cNvPr>
            <p:cNvSpPr>
              <a:spLocks/>
            </p:cNvSpPr>
            <p:nvPr/>
          </p:nvSpPr>
          <p:spPr bwMode="auto">
            <a:xfrm>
              <a:off x="16513174" y="3932237"/>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7" name="Freeform 70634">
              <a:extLst>
                <a:ext uri="{FF2B5EF4-FFF2-40B4-BE49-F238E27FC236}">
                  <a16:creationId xmlns="" xmlns:a16="http://schemas.microsoft.com/office/drawing/2014/main" id="{8A4D3E3D-8B82-4E82-9D21-0E3CC9211401}"/>
                </a:ext>
              </a:extLst>
            </p:cNvPr>
            <p:cNvSpPr>
              <a:spLocks/>
            </p:cNvSpPr>
            <p:nvPr/>
          </p:nvSpPr>
          <p:spPr bwMode="auto">
            <a:xfrm>
              <a:off x="16535399" y="3921125"/>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8" name="Freeform 70635">
              <a:extLst>
                <a:ext uri="{FF2B5EF4-FFF2-40B4-BE49-F238E27FC236}">
                  <a16:creationId xmlns="" xmlns:a16="http://schemas.microsoft.com/office/drawing/2014/main" id="{FB4D3BB1-BAE0-4A96-9373-23AACF8E474B}"/>
                </a:ext>
              </a:extLst>
            </p:cNvPr>
            <p:cNvSpPr>
              <a:spLocks/>
            </p:cNvSpPr>
            <p:nvPr/>
          </p:nvSpPr>
          <p:spPr bwMode="auto">
            <a:xfrm>
              <a:off x="16524287" y="3989387"/>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9" name="Freeform 70636">
              <a:extLst>
                <a:ext uri="{FF2B5EF4-FFF2-40B4-BE49-F238E27FC236}">
                  <a16:creationId xmlns="" xmlns:a16="http://schemas.microsoft.com/office/drawing/2014/main" id="{6A19660A-0B0A-4607-8912-290F2ACFCCC7}"/>
                </a:ext>
              </a:extLst>
            </p:cNvPr>
            <p:cNvSpPr>
              <a:spLocks/>
            </p:cNvSpPr>
            <p:nvPr/>
          </p:nvSpPr>
          <p:spPr bwMode="auto">
            <a:xfrm>
              <a:off x="16513174" y="4000500"/>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0" name="Freeform 70637">
              <a:extLst>
                <a:ext uri="{FF2B5EF4-FFF2-40B4-BE49-F238E27FC236}">
                  <a16:creationId xmlns="" xmlns:a16="http://schemas.microsoft.com/office/drawing/2014/main" id="{9F7488C2-DA22-48D7-83F2-E67880FDF2DA}"/>
                </a:ext>
              </a:extLst>
            </p:cNvPr>
            <p:cNvSpPr>
              <a:spLocks/>
            </p:cNvSpPr>
            <p:nvPr/>
          </p:nvSpPr>
          <p:spPr bwMode="auto">
            <a:xfrm>
              <a:off x="16513174" y="4011612"/>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1" name="Freeform 70638">
              <a:extLst>
                <a:ext uri="{FF2B5EF4-FFF2-40B4-BE49-F238E27FC236}">
                  <a16:creationId xmlns="" xmlns:a16="http://schemas.microsoft.com/office/drawing/2014/main" id="{C8E42BFE-5A8E-48A8-873D-EF4D23BD16B7}"/>
                </a:ext>
              </a:extLst>
            </p:cNvPr>
            <p:cNvSpPr>
              <a:spLocks/>
            </p:cNvSpPr>
            <p:nvPr/>
          </p:nvSpPr>
          <p:spPr bwMode="auto">
            <a:xfrm>
              <a:off x="16502062" y="4033837"/>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Freeform 70639">
              <a:extLst>
                <a:ext uri="{FF2B5EF4-FFF2-40B4-BE49-F238E27FC236}">
                  <a16:creationId xmlns="" xmlns:a16="http://schemas.microsoft.com/office/drawing/2014/main" id="{4A55D915-7953-49D9-B703-531B2ACD1683}"/>
                </a:ext>
              </a:extLst>
            </p:cNvPr>
            <p:cNvSpPr>
              <a:spLocks/>
            </p:cNvSpPr>
            <p:nvPr/>
          </p:nvSpPr>
          <p:spPr bwMode="auto">
            <a:xfrm>
              <a:off x="16502062" y="4056062"/>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3" name="Freeform 70640">
              <a:extLst>
                <a:ext uri="{FF2B5EF4-FFF2-40B4-BE49-F238E27FC236}">
                  <a16:creationId xmlns="" xmlns:a16="http://schemas.microsoft.com/office/drawing/2014/main" id="{A9E7CB4B-9400-41CB-A316-33034CED5B68}"/>
                </a:ext>
              </a:extLst>
            </p:cNvPr>
            <p:cNvSpPr>
              <a:spLocks/>
            </p:cNvSpPr>
            <p:nvPr/>
          </p:nvSpPr>
          <p:spPr bwMode="auto">
            <a:xfrm>
              <a:off x="16502062" y="40560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4" name="Freeform 70641">
              <a:extLst>
                <a:ext uri="{FF2B5EF4-FFF2-40B4-BE49-F238E27FC236}">
                  <a16:creationId xmlns="" xmlns:a16="http://schemas.microsoft.com/office/drawing/2014/main" id="{D8DCCE31-F0E8-4CAA-846A-0C724D44581C}"/>
                </a:ext>
              </a:extLst>
            </p:cNvPr>
            <p:cNvSpPr>
              <a:spLocks/>
            </p:cNvSpPr>
            <p:nvPr/>
          </p:nvSpPr>
          <p:spPr bwMode="auto">
            <a:xfrm>
              <a:off x="16502062" y="4056062"/>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5" name="Freeform 70642">
              <a:extLst>
                <a:ext uri="{FF2B5EF4-FFF2-40B4-BE49-F238E27FC236}">
                  <a16:creationId xmlns="" xmlns:a16="http://schemas.microsoft.com/office/drawing/2014/main" id="{33933B4D-0238-49C9-BC93-4A1505987738}"/>
                </a:ext>
              </a:extLst>
            </p:cNvPr>
            <p:cNvSpPr>
              <a:spLocks/>
            </p:cNvSpPr>
            <p:nvPr/>
          </p:nvSpPr>
          <p:spPr bwMode="auto">
            <a:xfrm>
              <a:off x="16411574" y="37417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6" name="Freeform 70643">
              <a:extLst>
                <a:ext uri="{FF2B5EF4-FFF2-40B4-BE49-F238E27FC236}">
                  <a16:creationId xmlns="" xmlns:a16="http://schemas.microsoft.com/office/drawing/2014/main" id="{3E373DE0-2F5D-4E0B-936E-C18618B044E8}"/>
                </a:ext>
              </a:extLst>
            </p:cNvPr>
            <p:cNvSpPr>
              <a:spLocks/>
            </p:cNvSpPr>
            <p:nvPr/>
          </p:nvSpPr>
          <p:spPr bwMode="auto">
            <a:xfrm>
              <a:off x="16411574" y="36512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7" name="Freeform 70644">
              <a:extLst>
                <a:ext uri="{FF2B5EF4-FFF2-40B4-BE49-F238E27FC236}">
                  <a16:creationId xmlns="" xmlns:a16="http://schemas.microsoft.com/office/drawing/2014/main" id="{0163CCE7-2FE9-4873-A499-594DB41E3DCF}"/>
                </a:ext>
              </a:extLst>
            </p:cNvPr>
            <p:cNvSpPr>
              <a:spLocks/>
            </p:cNvSpPr>
            <p:nvPr/>
          </p:nvSpPr>
          <p:spPr bwMode="auto">
            <a:xfrm>
              <a:off x="16422687" y="36512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8" name="Rectangle 70645">
              <a:extLst>
                <a:ext uri="{FF2B5EF4-FFF2-40B4-BE49-F238E27FC236}">
                  <a16:creationId xmlns="" xmlns:a16="http://schemas.microsoft.com/office/drawing/2014/main" id="{59C4EBD4-6036-4FBA-889B-16E66D7C496A}"/>
                </a:ext>
              </a:extLst>
            </p:cNvPr>
            <p:cNvSpPr>
              <a:spLocks noChangeArrowheads="1"/>
            </p:cNvSpPr>
            <p:nvPr/>
          </p:nvSpPr>
          <p:spPr bwMode="auto">
            <a:xfrm>
              <a:off x="16411574" y="36734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9" name="Freeform 70646">
              <a:extLst>
                <a:ext uri="{FF2B5EF4-FFF2-40B4-BE49-F238E27FC236}">
                  <a16:creationId xmlns="" xmlns:a16="http://schemas.microsoft.com/office/drawing/2014/main" id="{770F0C6E-D3A5-4581-8522-9B861AA241C0}"/>
                </a:ext>
              </a:extLst>
            </p:cNvPr>
            <p:cNvSpPr>
              <a:spLocks/>
            </p:cNvSpPr>
            <p:nvPr/>
          </p:nvSpPr>
          <p:spPr bwMode="auto">
            <a:xfrm>
              <a:off x="16411574" y="3617912"/>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0" name="Freeform 70647">
              <a:extLst>
                <a:ext uri="{FF2B5EF4-FFF2-40B4-BE49-F238E27FC236}">
                  <a16:creationId xmlns="" xmlns:a16="http://schemas.microsoft.com/office/drawing/2014/main" id="{81D727D3-8E20-47AD-8E42-EC3A7E3242BF}"/>
                </a:ext>
              </a:extLst>
            </p:cNvPr>
            <p:cNvSpPr>
              <a:spLocks/>
            </p:cNvSpPr>
            <p:nvPr/>
          </p:nvSpPr>
          <p:spPr bwMode="auto">
            <a:xfrm>
              <a:off x="16333787" y="3438525"/>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1" name="Rectangle 70648">
              <a:extLst>
                <a:ext uri="{FF2B5EF4-FFF2-40B4-BE49-F238E27FC236}">
                  <a16:creationId xmlns="" xmlns:a16="http://schemas.microsoft.com/office/drawing/2014/main" id="{8E29C5ED-9BE5-4DB2-8D70-CCCDA09D946D}"/>
                </a:ext>
              </a:extLst>
            </p:cNvPr>
            <p:cNvSpPr>
              <a:spLocks noChangeArrowheads="1"/>
            </p:cNvSpPr>
            <p:nvPr/>
          </p:nvSpPr>
          <p:spPr bwMode="auto">
            <a:xfrm>
              <a:off x="16322674" y="3392487"/>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2" name="Freeform 70649">
              <a:extLst>
                <a:ext uri="{FF2B5EF4-FFF2-40B4-BE49-F238E27FC236}">
                  <a16:creationId xmlns="" xmlns:a16="http://schemas.microsoft.com/office/drawing/2014/main" id="{6DCCCED2-A9A7-4423-BB6B-E365A912D701}"/>
                </a:ext>
              </a:extLst>
            </p:cNvPr>
            <p:cNvSpPr>
              <a:spLocks/>
            </p:cNvSpPr>
            <p:nvPr/>
          </p:nvSpPr>
          <p:spPr bwMode="auto">
            <a:xfrm>
              <a:off x="16322674" y="33924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Freeform 70650">
              <a:extLst>
                <a:ext uri="{FF2B5EF4-FFF2-40B4-BE49-F238E27FC236}">
                  <a16:creationId xmlns="" xmlns:a16="http://schemas.microsoft.com/office/drawing/2014/main" id="{D354A938-8AB8-469E-918D-2F56F7D39400}"/>
                </a:ext>
              </a:extLst>
            </p:cNvPr>
            <p:cNvSpPr>
              <a:spLocks/>
            </p:cNvSpPr>
            <p:nvPr/>
          </p:nvSpPr>
          <p:spPr bwMode="auto">
            <a:xfrm>
              <a:off x="16322674" y="3403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4" name="Freeform 70651">
              <a:extLst>
                <a:ext uri="{FF2B5EF4-FFF2-40B4-BE49-F238E27FC236}">
                  <a16:creationId xmlns="" xmlns:a16="http://schemas.microsoft.com/office/drawing/2014/main" id="{ED2330C2-D57B-4B64-B305-220FD419E460}"/>
                </a:ext>
              </a:extLst>
            </p:cNvPr>
            <p:cNvSpPr>
              <a:spLocks/>
            </p:cNvSpPr>
            <p:nvPr/>
          </p:nvSpPr>
          <p:spPr bwMode="auto">
            <a:xfrm>
              <a:off x="12441237" y="3887787"/>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5" name="Freeform 70652">
              <a:extLst>
                <a:ext uri="{FF2B5EF4-FFF2-40B4-BE49-F238E27FC236}">
                  <a16:creationId xmlns="" xmlns:a16="http://schemas.microsoft.com/office/drawing/2014/main" id="{EE14DDCF-D881-4BE9-9D82-7E482CEE74FA}"/>
                </a:ext>
              </a:extLst>
            </p:cNvPr>
            <p:cNvSpPr>
              <a:spLocks/>
            </p:cNvSpPr>
            <p:nvPr/>
          </p:nvSpPr>
          <p:spPr bwMode="auto">
            <a:xfrm>
              <a:off x="13419137" y="5822950"/>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6" name="Freeform 70654">
              <a:extLst>
                <a:ext uri="{FF2B5EF4-FFF2-40B4-BE49-F238E27FC236}">
                  <a16:creationId xmlns="" xmlns:a16="http://schemas.microsoft.com/office/drawing/2014/main" id="{EF9BB114-B98E-4854-A755-E51F2623AC48}"/>
                </a:ext>
              </a:extLst>
            </p:cNvPr>
            <p:cNvSpPr>
              <a:spLocks/>
            </p:cNvSpPr>
            <p:nvPr/>
          </p:nvSpPr>
          <p:spPr bwMode="auto">
            <a:xfrm>
              <a:off x="13104812" y="27733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7" name="Freeform 70655">
              <a:extLst>
                <a:ext uri="{FF2B5EF4-FFF2-40B4-BE49-F238E27FC236}">
                  <a16:creationId xmlns="" xmlns:a16="http://schemas.microsoft.com/office/drawing/2014/main" id="{A5E42426-D622-483F-97EE-A46059CA0102}"/>
                </a:ext>
              </a:extLst>
            </p:cNvPr>
            <p:cNvSpPr>
              <a:spLocks/>
            </p:cNvSpPr>
            <p:nvPr/>
          </p:nvSpPr>
          <p:spPr bwMode="auto">
            <a:xfrm>
              <a:off x="13093699" y="279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8" name="Freeform 70659">
              <a:extLst>
                <a:ext uri="{FF2B5EF4-FFF2-40B4-BE49-F238E27FC236}">
                  <a16:creationId xmlns="" xmlns:a16="http://schemas.microsoft.com/office/drawing/2014/main" id="{DAE58E39-7C85-477E-8A1B-B702B449AFBF}"/>
                </a:ext>
              </a:extLst>
            </p:cNvPr>
            <p:cNvSpPr>
              <a:spLocks/>
            </p:cNvSpPr>
            <p:nvPr/>
          </p:nvSpPr>
          <p:spPr bwMode="auto">
            <a:xfrm>
              <a:off x="13060362" y="2773362"/>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9" name="Freeform 70660">
              <a:extLst>
                <a:ext uri="{FF2B5EF4-FFF2-40B4-BE49-F238E27FC236}">
                  <a16:creationId xmlns="" xmlns:a16="http://schemas.microsoft.com/office/drawing/2014/main" id="{EFBE04AD-03A9-4667-B0C1-DEC5256DC1F0}"/>
                </a:ext>
              </a:extLst>
            </p:cNvPr>
            <p:cNvSpPr>
              <a:spLocks/>
            </p:cNvSpPr>
            <p:nvPr/>
          </p:nvSpPr>
          <p:spPr bwMode="auto">
            <a:xfrm>
              <a:off x="13071474" y="2773362"/>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0" name="Freeform 70664">
              <a:extLst>
                <a:ext uri="{FF2B5EF4-FFF2-40B4-BE49-F238E27FC236}">
                  <a16:creationId xmlns="" xmlns:a16="http://schemas.microsoft.com/office/drawing/2014/main" id="{C2216438-817E-400D-A170-914081DD6921}"/>
                </a:ext>
              </a:extLst>
            </p:cNvPr>
            <p:cNvSpPr>
              <a:spLocks/>
            </p:cNvSpPr>
            <p:nvPr/>
          </p:nvSpPr>
          <p:spPr bwMode="auto">
            <a:xfrm>
              <a:off x="13104812" y="2784475"/>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1" name="Freeform 70665">
              <a:extLst>
                <a:ext uri="{FF2B5EF4-FFF2-40B4-BE49-F238E27FC236}">
                  <a16:creationId xmlns="" xmlns:a16="http://schemas.microsoft.com/office/drawing/2014/main" id="{4B341053-A677-4189-8D0F-2F2DB1C88026}"/>
                </a:ext>
              </a:extLst>
            </p:cNvPr>
            <p:cNvSpPr>
              <a:spLocks/>
            </p:cNvSpPr>
            <p:nvPr/>
          </p:nvSpPr>
          <p:spPr bwMode="auto">
            <a:xfrm>
              <a:off x="13082587" y="2819400"/>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2" name="Freeform 70666">
              <a:extLst>
                <a:ext uri="{FF2B5EF4-FFF2-40B4-BE49-F238E27FC236}">
                  <a16:creationId xmlns="" xmlns:a16="http://schemas.microsoft.com/office/drawing/2014/main" id="{6652CFA5-1986-499B-9FB2-88AFCAD07A1E}"/>
                </a:ext>
              </a:extLst>
            </p:cNvPr>
            <p:cNvSpPr>
              <a:spLocks/>
            </p:cNvSpPr>
            <p:nvPr/>
          </p:nvSpPr>
          <p:spPr bwMode="auto">
            <a:xfrm>
              <a:off x="13082587" y="2819400"/>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3" name="Freeform 70667">
              <a:extLst>
                <a:ext uri="{FF2B5EF4-FFF2-40B4-BE49-F238E27FC236}">
                  <a16:creationId xmlns="" xmlns:a16="http://schemas.microsoft.com/office/drawing/2014/main" id="{53EF402A-6F97-4599-92E3-7D4A5B4E3E75}"/>
                </a:ext>
              </a:extLst>
            </p:cNvPr>
            <p:cNvSpPr>
              <a:spLocks/>
            </p:cNvSpPr>
            <p:nvPr/>
          </p:nvSpPr>
          <p:spPr bwMode="auto">
            <a:xfrm>
              <a:off x="13071474" y="2819400"/>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4" name="Freeform 70668">
              <a:extLst>
                <a:ext uri="{FF2B5EF4-FFF2-40B4-BE49-F238E27FC236}">
                  <a16:creationId xmlns="" xmlns:a16="http://schemas.microsoft.com/office/drawing/2014/main" id="{620D7D86-70CE-4ADF-BD02-7BD459153484}"/>
                </a:ext>
              </a:extLst>
            </p:cNvPr>
            <p:cNvSpPr>
              <a:spLocks/>
            </p:cNvSpPr>
            <p:nvPr/>
          </p:nvSpPr>
          <p:spPr bwMode="auto">
            <a:xfrm>
              <a:off x="12699999" y="5137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5" name="Freeform 70669">
              <a:extLst>
                <a:ext uri="{FF2B5EF4-FFF2-40B4-BE49-F238E27FC236}">
                  <a16:creationId xmlns="" xmlns:a16="http://schemas.microsoft.com/office/drawing/2014/main" id="{12EF92B8-5715-424F-857D-5133E57C7E8D}"/>
                </a:ext>
              </a:extLst>
            </p:cNvPr>
            <p:cNvSpPr>
              <a:spLocks/>
            </p:cNvSpPr>
            <p:nvPr/>
          </p:nvSpPr>
          <p:spPr bwMode="auto">
            <a:xfrm>
              <a:off x="12688887" y="5137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6" name="Rectangle 70670">
              <a:extLst>
                <a:ext uri="{FF2B5EF4-FFF2-40B4-BE49-F238E27FC236}">
                  <a16:creationId xmlns="" xmlns:a16="http://schemas.microsoft.com/office/drawing/2014/main" id="{C717515B-D0FD-45BA-9E0B-7431FDE6BBE3}"/>
                </a:ext>
              </a:extLst>
            </p:cNvPr>
            <p:cNvSpPr>
              <a:spLocks noChangeArrowheads="1"/>
            </p:cNvSpPr>
            <p:nvPr/>
          </p:nvSpPr>
          <p:spPr bwMode="auto">
            <a:xfrm>
              <a:off x="12688887" y="5114925"/>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7" name="Freeform 70671">
              <a:extLst>
                <a:ext uri="{FF2B5EF4-FFF2-40B4-BE49-F238E27FC236}">
                  <a16:creationId xmlns="" xmlns:a16="http://schemas.microsoft.com/office/drawing/2014/main" id="{B3CD1F0E-5809-461E-A1C5-42CB6C36BE77}"/>
                </a:ext>
              </a:extLst>
            </p:cNvPr>
            <p:cNvSpPr>
              <a:spLocks/>
            </p:cNvSpPr>
            <p:nvPr/>
          </p:nvSpPr>
          <p:spPr bwMode="auto">
            <a:xfrm>
              <a:off x="12777787" y="5214937"/>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8" name="Freeform 70672">
              <a:extLst>
                <a:ext uri="{FF2B5EF4-FFF2-40B4-BE49-F238E27FC236}">
                  <a16:creationId xmlns="" xmlns:a16="http://schemas.microsoft.com/office/drawing/2014/main" id="{A9B97984-2599-4350-88CA-29A5E353B9C9}"/>
                </a:ext>
              </a:extLst>
            </p:cNvPr>
            <p:cNvSpPr>
              <a:spLocks/>
            </p:cNvSpPr>
            <p:nvPr/>
          </p:nvSpPr>
          <p:spPr bwMode="auto">
            <a:xfrm>
              <a:off x="12766674" y="51816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9" name="Freeform 70673">
              <a:extLst>
                <a:ext uri="{FF2B5EF4-FFF2-40B4-BE49-F238E27FC236}">
                  <a16:creationId xmlns="" xmlns:a16="http://schemas.microsoft.com/office/drawing/2014/main" id="{975E2DAA-1695-479B-BAC4-3AD32384DA23}"/>
                </a:ext>
              </a:extLst>
            </p:cNvPr>
            <p:cNvSpPr>
              <a:spLocks/>
            </p:cNvSpPr>
            <p:nvPr/>
          </p:nvSpPr>
          <p:spPr bwMode="auto">
            <a:xfrm>
              <a:off x="12699999" y="5159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0" name="Freeform 70674">
              <a:extLst>
                <a:ext uri="{FF2B5EF4-FFF2-40B4-BE49-F238E27FC236}">
                  <a16:creationId xmlns="" xmlns:a16="http://schemas.microsoft.com/office/drawing/2014/main" id="{AA5DEAFB-7257-4643-B8E2-16BEC0D9A01F}"/>
                </a:ext>
              </a:extLst>
            </p:cNvPr>
            <p:cNvSpPr>
              <a:spLocks/>
            </p:cNvSpPr>
            <p:nvPr/>
          </p:nvSpPr>
          <p:spPr bwMode="auto">
            <a:xfrm>
              <a:off x="12755562" y="5192712"/>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1" name="Freeform 70676">
              <a:extLst>
                <a:ext uri="{FF2B5EF4-FFF2-40B4-BE49-F238E27FC236}">
                  <a16:creationId xmlns="" xmlns:a16="http://schemas.microsoft.com/office/drawing/2014/main" id="{01AC2F31-7751-4639-B7B4-7869F0B1B00A}"/>
                </a:ext>
              </a:extLst>
            </p:cNvPr>
            <p:cNvSpPr>
              <a:spLocks/>
            </p:cNvSpPr>
            <p:nvPr/>
          </p:nvSpPr>
          <p:spPr bwMode="auto">
            <a:xfrm>
              <a:off x="13295312" y="2571750"/>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2" name="Freeform 70677">
              <a:extLst>
                <a:ext uri="{FF2B5EF4-FFF2-40B4-BE49-F238E27FC236}">
                  <a16:creationId xmlns="" xmlns:a16="http://schemas.microsoft.com/office/drawing/2014/main" id="{7276CF82-7F9D-4B99-8C3C-870593E54BCD}"/>
                </a:ext>
              </a:extLst>
            </p:cNvPr>
            <p:cNvSpPr>
              <a:spLocks/>
            </p:cNvSpPr>
            <p:nvPr/>
          </p:nvSpPr>
          <p:spPr bwMode="auto">
            <a:xfrm>
              <a:off x="13319124" y="2514600"/>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3" name="Freeform 70678">
              <a:extLst>
                <a:ext uri="{FF2B5EF4-FFF2-40B4-BE49-F238E27FC236}">
                  <a16:creationId xmlns="" xmlns:a16="http://schemas.microsoft.com/office/drawing/2014/main" id="{1CB81203-E4DF-4774-9398-B720D9E5190D}"/>
                </a:ext>
              </a:extLst>
            </p:cNvPr>
            <p:cNvSpPr>
              <a:spLocks/>
            </p:cNvSpPr>
            <p:nvPr/>
          </p:nvSpPr>
          <p:spPr bwMode="auto">
            <a:xfrm>
              <a:off x="13341349" y="25495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4" name="Freeform 70679">
              <a:extLst>
                <a:ext uri="{FF2B5EF4-FFF2-40B4-BE49-F238E27FC236}">
                  <a16:creationId xmlns="" xmlns:a16="http://schemas.microsoft.com/office/drawing/2014/main" id="{DD0539E3-D0A2-4F33-AA44-3E4F3D8DE72E}"/>
                </a:ext>
              </a:extLst>
            </p:cNvPr>
            <p:cNvSpPr>
              <a:spLocks/>
            </p:cNvSpPr>
            <p:nvPr/>
          </p:nvSpPr>
          <p:spPr bwMode="auto">
            <a:xfrm>
              <a:off x="13396912" y="2481262"/>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5" name="Freeform 70680">
              <a:extLst>
                <a:ext uri="{FF2B5EF4-FFF2-40B4-BE49-F238E27FC236}">
                  <a16:creationId xmlns="" xmlns:a16="http://schemas.microsoft.com/office/drawing/2014/main" id="{FE552074-1572-42F0-AEBB-D89B2F864EDD}"/>
                </a:ext>
              </a:extLst>
            </p:cNvPr>
            <p:cNvSpPr>
              <a:spLocks/>
            </p:cNvSpPr>
            <p:nvPr/>
          </p:nvSpPr>
          <p:spPr bwMode="auto">
            <a:xfrm>
              <a:off x="13476287" y="2436812"/>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6" name="Freeform 70681">
              <a:extLst>
                <a:ext uri="{FF2B5EF4-FFF2-40B4-BE49-F238E27FC236}">
                  <a16:creationId xmlns="" xmlns:a16="http://schemas.microsoft.com/office/drawing/2014/main" id="{768EB47C-C41B-4232-B156-131DE941BA6E}"/>
                </a:ext>
              </a:extLst>
            </p:cNvPr>
            <p:cNvSpPr>
              <a:spLocks/>
            </p:cNvSpPr>
            <p:nvPr/>
          </p:nvSpPr>
          <p:spPr bwMode="auto">
            <a:xfrm>
              <a:off x="15320962" y="1963737"/>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7" name="Freeform 70682">
              <a:extLst>
                <a:ext uri="{FF2B5EF4-FFF2-40B4-BE49-F238E27FC236}">
                  <a16:creationId xmlns="" xmlns:a16="http://schemas.microsoft.com/office/drawing/2014/main" id="{8C55591D-D036-4FF9-A2F7-BB29AA82A180}"/>
                </a:ext>
              </a:extLst>
            </p:cNvPr>
            <p:cNvSpPr>
              <a:spLocks/>
            </p:cNvSpPr>
            <p:nvPr/>
          </p:nvSpPr>
          <p:spPr bwMode="auto">
            <a:xfrm>
              <a:off x="15422562" y="1997075"/>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8" name="Freeform 70683">
              <a:extLst>
                <a:ext uri="{FF2B5EF4-FFF2-40B4-BE49-F238E27FC236}">
                  <a16:creationId xmlns="" xmlns:a16="http://schemas.microsoft.com/office/drawing/2014/main" id="{73C1AF4E-6C89-4A18-A85B-330B883D2CC0}"/>
                </a:ext>
              </a:extLst>
            </p:cNvPr>
            <p:cNvSpPr>
              <a:spLocks/>
            </p:cNvSpPr>
            <p:nvPr/>
          </p:nvSpPr>
          <p:spPr bwMode="auto">
            <a:xfrm>
              <a:off x="15411449" y="2043112"/>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9" name="Freeform 70684">
              <a:extLst>
                <a:ext uri="{FF2B5EF4-FFF2-40B4-BE49-F238E27FC236}">
                  <a16:creationId xmlns="" xmlns:a16="http://schemas.microsoft.com/office/drawing/2014/main" id="{0C9F70D1-97FF-464F-9337-51B0AEC2B459}"/>
                </a:ext>
              </a:extLst>
            </p:cNvPr>
            <p:cNvSpPr>
              <a:spLocks/>
            </p:cNvSpPr>
            <p:nvPr/>
          </p:nvSpPr>
          <p:spPr bwMode="auto">
            <a:xfrm>
              <a:off x="15714662" y="22225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0" name="Freeform 70685">
              <a:extLst>
                <a:ext uri="{FF2B5EF4-FFF2-40B4-BE49-F238E27FC236}">
                  <a16:creationId xmlns="" xmlns:a16="http://schemas.microsoft.com/office/drawing/2014/main" id="{519473B6-C960-4797-8F73-03E165666048}"/>
                </a:ext>
              </a:extLst>
            </p:cNvPr>
            <p:cNvSpPr>
              <a:spLocks/>
            </p:cNvSpPr>
            <p:nvPr/>
          </p:nvSpPr>
          <p:spPr bwMode="auto">
            <a:xfrm>
              <a:off x="16232187" y="2616200"/>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1" name="Freeform 70686">
              <a:extLst>
                <a:ext uri="{FF2B5EF4-FFF2-40B4-BE49-F238E27FC236}">
                  <a16:creationId xmlns="" xmlns:a16="http://schemas.microsoft.com/office/drawing/2014/main" id="{B1CBBAF9-72E6-4C33-8156-5BDAB3E512D1}"/>
                </a:ext>
              </a:extLst>
            </p:cNvPr>
            <p:cNvSpPr>
              <a:spLocks/>
            </p:cNvSpPr>
            <p:nvPr/>
          </p:nvSpPr>
          <p:spPr bwMode="auto">
            <a:xfrm>
              <a:off x="16502062" y="3821112"/>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2" name="Freeform 70687">
              <a:extLst>
                <a:ext uri="{FF2B5EF4-FFF2-40B4-BE49-F238E27FC236}">
                  <a16:creationId xmlns="" xmlns:a16="http://schemas.microsoft.com/office/drawing/2014/main" id="{98728DD3-11F9-43CA-A819-571C6366E8AC}"/>
                </a:ext>
              </a:extLst>
            </p:cNvPr>
            <p:cNvSpPr>
              <a:spLocks/>
            </p:cNvSpPr>
            <p:nvPr/>
          </p:nvSpPr>
          <p:spPr bwMode="auto">
            <a:xfrm>
              <a:off x="15320962" y="1974850"/>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3" name="Freeform 70688">
              <a:extLst>
                <a:ext uri="{FF2B5EF4-FFF2-40B4-BE49-F238E27FC236}">
                  <a16:creationId xmlns="" xmlns:a16="http://schemas.microsoft.com/office/drawing/2014/main" id="{84C67A4D-046E-4693-9CB9-BFB2DEC957C4}"/>
                </a:ext>
              </a:extLst>
            </p:cNvPr>
            <p:cNvSpPr>
              <a:spLocks/>
            </p:cNvSpPr>
            <p:nvPr/>
          </p:nvSpPr>
          <p:spPr bwMode="auto">
            <a:xfrm>
              <a:off x="16063912" y="536098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4" name="Freeform 70689">
              <a:extLst>
                <a:ext uri="{FF2B5EF4-FFF2-40B4-BE49-F238E27FC236}">
                  <a16:creationId xmlns="" xmlns:a16="http://schemas.microsoft.com/office/drawing/2014/main" id="{6210F360-766B-413D-AF4B-BCA7F3FBF627}"/>
                </a:ext>
              </a:extLst>
            </p:cNvPr>
            <p:cNvSpPr>
              <a:spLocks/>
            </p:cNvSpPr>
            <p:nvPr/>
          </p:nvSpPr>
          <p:spPr bwMode="auto">
            <a:xfrm>
              <a:off x="16097249" y="5338762"/>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5" name="Freeform 70690">
              <a:extLst>
                <a:ext uri="{FF2B5EF4-FFF2-40B4-BE49-F238E27FC236}">
                  <a16:creationId xmlns="" xmlns:a16="http://schemas.microsoft.com/office/drawing/2014/main" id="{78AF44A8-A497-4B07-AD29-4397DD14E48C}"/>
                </a:ext>
              </a:extLst>
            </p:cNvPr>
            <p:cNvSpPr>
              <a:spLocks/>
            </p:cNvSpPr>
            <p:nvPr/>
          </p:nvSpPr>
          <p:spPr bwMode="auto">
            <a:xfrm>
              <a:off x="16243299" y="5283200"/>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6" name="Freeform 70691">
              <a:extLst>
                <a:ext uri="{FF2B5EF4-FFF2-40B4-BE49-F238E27FC236}">
                  <a16:creationId xmlns="" xmlns:a16="http://schemas.microsoft.com/office/drawing/2014/main" id="{A1B123EC-19A7-4D26-85CC-7F3C2D4BC75C}"/>
                </a:ext>
              </a:extLst>
            </p:cNvPr>
            <p:cNvSpPr>
              <a:spLocks/>
            </p:cNvSpPr>
            <p:nvPr/>
          </p:nvSpPr>
          <p:spPr bwMode="auto">
            <a:xfrm>
              <a:off x="16254412" y="5260975"/>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7" name="Freeform 70692">
              <a:extLst>
                <a:ext uri="{FF2B5EF4-FFF2-40B4-BE49-F238E27FC236}">
                  <a16:creationId xmlns="" xmlns:a16="http://schemas.microsoft.com/office/drawing/2014/main" id="{9BA8248F-A3B0-4E59-8444-A0A3100749C5}"/>
                </a:ext>
              </a:extLst>
            </p:cNvPr>
            <p:cNvSpPr>
              <a:spLocks/>
            </p:cNvSpPr>
            <p:nvPr/>
          </p:nvSpPr>
          <p:spPr bwMode="auto">
            <a:xfrm>
              <a:off x="16311562" y="50688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8" name="Freeform 70693">
              <a:extLst>
                <a:ext uri="{FF2B5EF4-FFF2-40B4-BE49-F238E27FC236}">
                  <a16:creationId xmlns="" xmlns:a16="http://schemas.microsoft.com/office/drawing/2014/main" id="{A95E3DC8-6FD3-47B4-8F64-A0360F97DFAD}"/>
                </a:ext>
              </a:extLst>
            </p:cNvPr>
            <p:cNvSpPr>
              <a:spLocks/>
            </p:cNvSpPr>
            <p:nvPr/>
          </p:nvSpPr>
          <p:spPr bwMode="auto">
            <a:xfrm>
              <a:off x="16311562" y="52260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9" name="Freeform 70694">
              <a:extLst>
                <a:ext uri="{FF2B5EF4-FFF2-40B4-BE49-F238E27FC236}">
                  <a16:creationId xmlns="" xmlns:a16="http://schemas.microsoft.com/office/drawing/2014/main" id="{FDD48137-32AC-4CB8-9CFB-494E8884B8A5}"/>
                </a:ext>
              </a:extLst>
            </p:cNvPr>
            <p:cNvSpPr>
              <a:spLocks/>
            </p:cNvSpPr>
            <p:nvPr/>
          </p:nvSpPr>
          <p:spPr bwMode="auto">
            <a:xfrm>
              <a:off x="16322674" y="5102225"/>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0" name="Freeform 70695">
              <a:extLst>
                <a:ext uri="{FF2B5EF4-FFF2-40B4-BE49-F238E27FC236}">
                  <a16:creationId xmlns="" xmlns:a16="http://schemas.microsoft.com/office/drawing/2014/main" id="{0CBFC66B-5E12-4369-BC58-403087468A68}"/>
                </a:ext>
              </a:extLst>
            </p:cNvPr>
            <p:cNvSpPr>
              <a:spLocks/>
            </p:cNvSpPr>
            <p:nvPr/>
          </p:nvSpPr>
          <p:spPr bwMode="auto">
            <a:xfrm>
              <a:off x="16344899" y="4991100"/>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1" name="Freeform 70696">
              <a:extLst>
                <a:ext uri="{FF2B5EF4-FFF2-40B4-BE49-F238E27FC236}">
                  <a16:creationId xmlns="" xmlns:a16="http://schemas.microsoft.com/office/drawing/2014/main" id="{723E536B-8CA3-4889-9647-D428F7D16B82}"/>
                </a:ext>
              </a:extLst>
            </p:cNvPr>
            <p:cNvSpPr>
              <a:spLocks/>
            </p:cNvSpPr>
            <p:nvPr/>
          </p:nvSpPr>
          <p:spPr bwMode="auto">
            <a:xfrm>
              <a:off x="16367124" y="5013325"/>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2" name="Freeform 70697">
              <a:extLst>
                <a:ext uri="{FF2B5EF4-FFF2-40B4-BE49-F238E27FC236}">
                  <a16:creationId xmlns="" xmlns:a16="http://schemas.microsoft.com/office/drawing/2014/main" id="{A05123E9-BB27-44AA-B543-CA40F57421EE}"/>
                </a:ext>
              </a:extLst>
            </p:cNvPr>
            <p:cNvSpPr>
              <a:spLocks/>
            </p:cNvSpPr>
            <p:nvPr/>
          </p:nvSpPr>
          <p:spPr bwMode="auto">
            <a:xfrm>
              <a:off x="16378237" y="5068887"/>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3" name="Freeform 70698">
              <a:extLst>
                <a:ext uri="{FF2B5EF4-FFF2-40B4-BE49-F238E27FC236}">
                  <a16:creationId xmlns="" xmlns:a16="http://schemas.microsoft.com/office/drawing/2014/main" id="{C70E2F29-C5C3-4765-A4D5-9DA97FF77EA0}"/>
                </a:ext>
              </a:extLst>
            </p:cNvPr>
            <p:cNvSpPr>
              <a:spLocks/>
            </p:cNvSpPr>
            <p:nvPr/>
          </p:nvSpPr>
          <p:spPr bwMode="auto">
            <a:xfrm>
              <a:off x="16411574" y="4832350"/>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4" name="Freeform 70699">
              <a:extLst>
                <a:ext uri="{FF2B5EF4-FFF2-40B4-BE49-F238E27FC236}">
                  <a16:creationId xmlns="" xmlns:a16="http://schemas.microsoft.com/office/drawing/2014/main" id="{4A553624-96F6-4B5F-B65C-BD47BA387D1F}"/>
                </a:ext>
              </a:extLst>
            </p:cNvPr>
            <p:cNvSpPr>
              <a:spLocks/>
            </p:cNvSpPr>
            <p:nvPr/>
          </p:nvSpPr>
          <p:spPr bwMode="auto">
            <a:xfrm>
              <a:off x="16411574" y="4991100"/>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5" name="Freeform 70700">
              <a:extLst>
                <a:ext uri="{FF2B5EF4-FFF2-40B4-BE49-F238E27FC236}">
                  <a16:creationId xmlns="" xmlns:a16="http://schemas.microsoft.com/office/drawing/2014/main" id="{06520F68-3D90-4719-A3D5-D63E22525250}"/>
                </a:ext>
              </a:extLst>
            </p:cNvPr>
            <p:cNvSpPr>
              <a:spLocks/>
            </p:cNvSpPr>
            <p:nvPr/>
          </p:nvSpPr>
          <p:spPr bwMode="auto">
            <a:xfrm>
              <a:off x="16422687" y="5126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6" name="Freeform 70701">
              <a:extLst>
                <a:ext uri="{FF2B5EF4-FFF2-40B4-BE49-F238E27FC236}">
                  <a16:creationId xmlns="" xmlns:a16="http://schemas.microsoft.com/office/drawing/2014/main" id="{01212B46-61B7-4BD7-8B5B-F517F6726BFE}"/>
                </a:ext>
              </a:extLst>
            </p:cNvPr>
            <p:cNvSpPr>
              <a:spLocks/>
            </p:cNvSpPr>
            <p:nvPr/>
          </p:nvSpPr>
          <p:spPr bwMode="auto">
            <a:xfrm>
              <a:off x="16422687" y="4867275"/>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7" name="Freeform 70702">
              <a:extLst>
                <a:ext uri="{FF2B5EF4-FFF2-40B4-BE49-F238E27FC236}">
                  <a16:creationId xmlns="" xmlns:a16="http://schemas.microsoft.com/office/drawing/2014/main" id="{892E83C4-ACEC-4BC6-8E4E-C1C08BB3466C}"/>
                </a:ext>
              </a:extLst>
            </p:cNvPr>
            <p:cNvSpPr>
              <a:spLocks/>
            </p:cNvSpPr>
            <p:nvPr/>
          </p:nvSpPr>
          <p:spPr bwMode="auto">
            <a:xfrm>
              <a:off x="16446499" y="5068887"/>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8" name="Freeform 70703">
              <a:extLst>
                <a:ext uri="{FF2B5EF4-FFF2-40B4-BE49-F238E27FC236}">
                  <a16:creationId xmlns="" xmlns:a16="http://schemas.microsoft.com/office/drawing/2014/main" id="{0DA55B5D-DDDC-4093-9070-5D58B4825FD2}"/>
                </a:ext>
              </a:extLst>
            </p:cNvPr>
            <p:cNvSpPr>
              <a:spLocks/>
            </p:cNvSpPr>
            <p:nvPr/>
          </p:nvSpPr>
          <p:spPr bwMode="auto">
            <a:xfrm>
              <a:off x="16468724" y="5102225"/>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9" name="Freeform 70704">
              <a:extLst>
                <a:ext uri="{FF2B5EF4-FFF2-40B4-BE49-F238E27FC236}">
                  <a16:creationId xmlns="" xmlns:a16="http://schemas.microsoft.com/office/drawing/2014/main" id="{5D1797C8-BAA5-486E-9918-509160DBBA92}"/>
                </a:ext>
              </a:extLst>
            </p:cNvPr>
            <p:cNvSpPr>
              <a:spLocks/>
            </p:cNvSpPr>
            <p:nvPr/>
          </p:nvSpPr>
          <p:spPr bwMode="auto">
            <a:xfrm>
              <a:off x="16479837" y="4967287"/>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0" name="Freeform 70705">
              <a:extLst>
                <a:ext uri="{FF2B5EF4-FFF2-40B4-BE49-F238E27FC236}">
                  <a16:creationId xmlns="" xmlns:a16="http://schemas.microsoft.com/office/drawing/2014/main" id="{B58D83D4-FAE2-4216-A147-99E30982640B}"/>
                </a:ext>
              </a:extLst>
            </p:cNvPr>
            <p:cNvSpPr>
              <a:spLocks/>
            </p:cNvSpPr>
            <p:nvPr/>
          </p:nvSpPr>
          <p:spPr bwMode="auto">
            <a:xfrm>
              <a:off x="16524287" y="5035550"/>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1" name="Freeform 70706">
              <a:extLst>
                <a:ext uri="{FF2B5EF4-FFF2-40B4-BE49-F238E27FC236}">
                  <a16:creationId xmlns="" xmlns:a16="http://schemas.microsoft.com/office/drawing/2014/main" id="{7CC07483-552F-4D33-AB57-5A6BA670B5C8}"/>
                </a:ext>
              </a:extLst>
            </p:cNvPr>
            <p:cNvSpPr>
              <a:spLocks/>
            </p:cNvSpPr>
            <p:nvPr/>
          </p:nvSpPr>
          <p:spPr bwMode="auto">
            <a:xfrm>
              <a:off x="16614774" y="4652962"/>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2" name="Freeform 70707">
              <a:extLst>
                <a:ext uri="{FF2B5EF4-FFF2-40B4-BE49-F238E27FC236}">
                  <a16:creationId xmlns="" xmlns:a16="http://schemas.microsoft.com/office/drawing/2014/main" id="{F1A113D1-04AA-4322-9E5C-BF7CD3F94D6E}"/>
                </a:ext>
              </a:extLst>
            </p:cNvPr>
            <p:cNvSpPr>
              <a:spLocks/>
            </p:cNvSpPr>
            <p:nvPr/>
          </p:nvSpPr>
          <p:spPr bwMode="auto">
            <a:xfrm>
              <a:off x="16322674" y="5126037"/>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3" name="Freeform 70708">
              <a:extLst>
                <a:ext uri="{FF2B5EF4-FFF2-40B4-BE49-F238E27FC236}">
                  <a16:creationId xmlns="" xmlns:a16="http://schemas.microsoft.com/office/drawing/2014/main" id="{D9443436-A997-4D20-AC50-FF013734AD16}"/>
                </a:ext>
              </a:extLst>
            </p:cNvPr>
            <p:cNvSpPr>
              <a:spLocks/>
            </p:cNvSpPr>
            <p:nvPr/>
          </p:nvSpPr>
          <p:spPr bwMode="auto">
            <a:xfrm>
              <a:off x="16389349" y="4856162"/>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4" name="Freeform 70709">
              <a:extLst>
                <a:ext uri="{FF2B5EF4-FFF2-40B4-BE49-F238E27FC236}">
                  <a16:creationId xmlns="" xmlns:a16="http://schemas.microsoft.com/office/drawing/2014/main" id="{CE3C6156-8EFB-494B-892E-7DC5B5740143}"/>
                </a:ext>
              </a:extLst>
            </p:cNvPr>
            <p:cNvSpPr>
              <a:spLocks/>
            </p:cNvSpPr>
            <p:nvPr/>
          </p:nvSpPr>
          <p:spPr bwMode="auto">
            <a:xfrm>
              <a:off x="16389349" y="4956175"/>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5" name="Freeform 70710">
              <a:extLst>
                <a:ext uri="{FF2B5EF4-FFF2-40B4-BE49-F238E27FC236}">
                  <a16:creationId xmlns="" xmlns:a16="http://schemas.microsoft.com/office/drawing/2014/main" id="{76A693A3-AC08-459D-B9E7-D7FC4FC7EAA8}"/>
                </a:ext>
              </a:extLst>
            </p:cNvPr>
            <p:cNvSpPr>
              <a:spLocks/>
            </p:cNvSpPr>
            <p:nvPr/>
          </p:nvSpPr>
          <p:spPr bwMode="auto">
            <a:xfrm>
              <a:off x="16378237" y="4978400"/>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6" name="Freeform 70711">
              <a:extLst>
                <a:ext uri="{FF2B5EF4-FFF2-40B4-BE49-F238E27FC236}">
                  <a16:creationId xmlns="" xmlns:a16="http://schemas.microsoft.com/office/drawing/2014/main" id="{F87AE309-383C-4B9E-8C94-759C2670B08E}"/>
                </a:ext>
              </a:extLst>
            </p:cNvPr>
            <p:cNvSpPr>
              <a:spLocks/>
            </p:cNvSpPr>
            <p:nvPr/>
          </p:nvSpPr>
          <p:spPr bwMode="auto">
            <a:xfrm>
              <a:off x="16411574" y="4889500"/>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7" name="Freeform 70712">
              <a:extLst>
                <a:ext uri="{FF2B5EF4-FFF2-40B4-BE49-F238E27FC236}">
                  <a16:creationId xmlns="" xmlns:a16="http://schemas.microsoft.com/office/drawing/2014/main" id="{96DE427F-358A-4A1F-A2BD-1310D74CA94F}"/>
                </a:ext>
              </a:extLst>
            </p:cNvPr>
            <p:cNvSpPr>
              <a:spLocks/>
            </p:cNvSpPr>
            <p:nvPr/>
          </p:nvSpPr>
          <p:spPr bwMode="auto">
            <a:xfrm>
              <a:off x="16446499" y="4878387"/>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8" name="Freeform 70713">
              <a:extLst>
                <a:ext uri="{FF2B5EF4-FFF2-40B4-BE49-F238E27FC236}">
                  <a16:creationId xmlns="" xmlns:a16="http://schemas.microsoft.com/office/drawing/2014/main" id="{A702E29F-7340-4EEA-8F85-DA4E28DFB50A}"/>
                </a:ext>
              </a:extLst>
            </p:cNvPr>
            <p:cNvSpPr>
              <a:spLocks/>
            </p:cNvSpPr>
            <p:nvPr/>
          </p:nvSpPr>
          <p:spPr bwMode="auto">
            <a:xfrm>
              <a:off x="16446499" y="4922837"/>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9" name="Freeform 70714">
              <a:extLst>
                <a:ext uri="{FF2B5EF4-FFF2-40B4-BE49-F238E27FC236}">
                  <a16:creationId xmlns="" xmlns:a16="http://schemas.microsoft.com/office/drawing/2014/main" id="{8C3F0718-564F-4E62-B45F-CDEECCB0F508}"/>
                </a:ext>
              </a:extLst>
            </p:cNvPr>
            <p:cNvSpPr>
              <a:spLocks/>
            </p:cNvSpPr>
            <p:nvPr/>
          </p:nvSpPr>
          <p:spPr bwMode="auto">
            <a:xfrm>
              <a:off x="16513174" y="4900612"/>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0" name="Freeform 70715">
              <a:extLst>
                <a:ext uri="{FF2B5EF4-FFF2-40B4-BE49-F238E27FC236}">
                  <a16:creationId xmlns="" xmlns:a16="http://schemas.microsoft.com/office/drawing/2014/main" id="{63C3281F-8065-4BAC-A545-3AD837B0E340}"/>
                </a:ext>
              </a:extLst>
            </p:cNvPr>
            <p:cNvSpPr>
              <a:spLocks/>
            </p:cNvSpPr>
            <p:nvPr/>
          </p:nvSpPr>
          <p:spPr bwMode="auto">
            <a:xfrm>
              <a:off x="14252574" y="6115050"/>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1" name="Freeform 70716">
              <a:extLst>
                <a:ext uri="{FF2B5EF4-FFF2-40B4-BE49-F238E27FC236}">
                  <a16:creationId xmlns="" xmlns:a16="http://schemas.microsoft.com/office/drawing/2014/main" id="{9349D846-8B3E-496F-A8BD-DF3DEC9B3560}"/>
                </a:ext>
              </a:extLst>
            </p:cNvPr>
            <p:cNvSpPr>
              <a:spLocks/>
            </p:cNvSpPr>
            <p:nvPr/>
          </p:nvSpPr>
          <p:spPr bwMode="auto">
            <a:xfrm>
              <a:off x="14724062" y="6161087"/>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2" name="Freeform 70717">
              <a:extLst>
                <a:ext uri="{FF2B5EF4-FFF2-40B4-BE49-F238E27FC236}">
                  <a16:creationId xmlns="" xmlns:a16="http://schemas.microsoft.com/office/drawing/2014/main" id="{7B3F6961-B527-4235-80DB-D59E7B5F3958}"/>
                </a:ext>
              </a:extLst>
            </p:cNvPr>
            <p:cNvSpPr>
              <a:spLocks/>
            </p:cNvSpPr>
            <p:nvPr/>
          </p:nvSpPr>
          <p:spPr bwMode="auto">
            <a:xfrm>
              <a:off x="14847887" y="6115050"/>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3" name="Freeform 70718">
              <a:extLst>
                <a:ext uri="{FF2B5EF4-FFF2-40B4-BE49-F238E27FC236}">
                  <a16:creationId xmlns="" xmlns:a16="http://schemas.microsoft.com/office/drawing/2014/main" id="{7F7FE17A-6109-444E-A444-0682997FF5F6}"/>
                </a:ext>
              </a:extLst>
            </p:cNvPr>
            <p:cNvSpPr>
              <a:spLocks/>
            </p:cNvSpPr>
            <p:nvPr/>
          </p:nvSpPr>
          <p:spPr bwMode="auto">
            <a:xfrm>
              <a:off x="14758987" y="6149975"/>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4" name="Freeform 70719">
              <a:extLst>
                <a:ext uri="{FF2B5EF4-FFF2-40B4-BE49-F238E27FC236}">
                  <a16:creationId xmlns="" xmlns:a16="http://schemas.microsoft.com/office/drawing/2014/main" id="{7E91F20A-9DA9-4CD2-AD6B-57CE91F6D696}"/>
                </a:ext>
              </a:extLst>
            </p:cNvPr>
            <p:cNvSpPr>
              <a:spLocks/>
            </p:cNvSpPr>
            <p:nvPr/>
          </p:nvSpPr>
          <p:spPr bwMode="auto">
            <a:xfrm>
              <a:off x="16546512" y="3122612"/>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5" name="Freeform 70720">
              <a:extLst>
                <a:ext uri="{FF2B5EF4-FFF2-40B4-BE49-F238E27FC236}">
                  <a16:creationId xmlns="" xmlns:a16="http://schemas.microsoft.com/office/drawing/2014/main" id="{500D5045-A0DD-4BEA-BFA2-665C1341F094}"/>
                </a:ext>
              </a:extLst>
            </p:cNvPr>
            <p:cNvSpPr>
              <a:spLocks/>
            </p:cNvSpPr>
            <p:nvPr/>
          </p:nvSpPr>
          <p:spPr bwMode="auto">
            <a:xfrm>
              <a:off x="16559212" y="314483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6" name="Freeform 70721">
              <a:extLst>
                <a:ext uri="{FF2B5EF4-FFF2-40B4-BE49-F238E27FC236}">
                  <a16:creationId xmlns="" xmlns:a16="http://schemas.microsoft.com/office/drawing/2014/main" id="{07E1D238-3C8B-4464-A431-B6CB0088F6D2}"/>
                </a:ext>
              </a:extLst>
            </p:cNvPr>
            <p:cNvSpPr>
              <a:spLocks/>
            </p:cNvSpPr>
            <p:nvPr/>
          </p:nvSpPr>
          <p:spPr bwMode="auto">
            <a:xfrm>
              <a:off x="16603662" y="3235325"/>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7" name="Freeform 70722">
              <a:extLst>
                <a:ext uri="{FF2B5EF4-FFF2-40B4-BE49-F238E27FC236}">
                  <a16:creationId xmlns="" xmlns:a16="http://schemas.microsoft.com/office/drawing/2014/main" id="{BD72F5BD-1317-4532-8E7B-9CA5124F217A}"/>
                </a:ext>
              </a:extLst>
            </p:cNvPr>
            <p:cNvSpPr>
              <a:spLocks/>
            </p:cNvSpPr>
            <p:nvPr/>
          </p:nvSpPr>
          <p:spPr bwMode="auto">
            <a:xfrm>
              <a:off x="12238037" y="3651250"/>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8" name="Freeform 70723">
              <a:extLst>
                <a:ext uri="{FF2B5EF4-FFF2-40B4-BE49-F238E27FC236}">
                  <a16:creationId xmlns="" xmlns:a16="http://schemas.microsoft.com/office/drawing/2014/main" id="{06DA9AFF-46C6-415D-A6DB-00FD0879A6A3}"/>
                </a:ext>
              </a:extLst>
            </p:cNvPr>
            <p:cNvSpPr>
              <a:spLocks/>
            </p:cNvSpPr>
            <p:nvPr/>
          </p:nvSpPr>
          <p:spPr bwMode="auto">
            <a:xfrm>
              <a:off x="12306299" y="4371975"/>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9" name="Freeform 70724">
              <a:extLst>
                <a:ext uri="{FF2B5EF4-FFF2-40B4-BE49-F238E27FC236}">
                  <a16:creationId xmlns="" xmlns:a16="http://schemas.microsoft.com/office/drawing/2014/main" id="{E8DBE0BE-A200-4161-89B0-0394F22CA6B2}"/>
                </a:ext>
              </a:extLst>
            </p:cNvPr>
            <p:cNvSpPr>
              <a:spLocks/>
            </p:cNvSpPr>
            <p:nvPr/>
          </p:nvSpPr>
          <p:spPr bwMode="auto">
            <a:xfrm>
              <a:off x="12306299" y="3538537"/>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0" name="Freeform 70725">
              <a:extLst>
                <a:ext uri="{FF2B5EF4-FFF2-40B4-BE49-F238E27FC236}">
                  <a16:creationId xmlns="" xmlns:a16="http://schemas.microsoft.com/office/drawing/2014/main" id="{5F15D49D-A0FF-4F98-8FE4-341A60B68F65}"/>
                </a:ext>
              </a:extLst>
            </p:cNvPr>
            <p:cNvSpPr>
              <a:spLocks/>
            </p:cNvSpPr>
            <p:nvPr/>
          </p:nvSpPr>
          <p:spPr bwMode="auto">
            <a:xfrm>
              <a:off x="12317412" y="3584575"/>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1" name="Freeform 70726">
              <a:extLst>
                <a:ext uri="{FF2B5EF4-FFF2-40B4-BE49-F238E27FC236}">
                  <a16:creationId xmlns="" xmlns:a16="http://schemas.microsoft.com/office/drawing/2014/main" id="{815CEC64-92BA-4DD4-B042-6C595C378681}"/>
                </a:ext>
              </a:extLst>
            </p:cNvPr>
            <p:cNvSpPr>
              <a:spLocks/>
            </p:cNvSpPr>
            <p:nvPr/>
          </p:nvSpPr>
          <p:spPr bwMode="auto">
            <a:xfrm>
              <a:off x="12306299" y="4383087"/>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2" name="Freeform 70727">
              <a:extLst>
                <a:ext uri="{FF2B5EF4-FFF2-40B4-BE49-F238E27FC236}">
                  <a16:creationId xmlns="" xmlns:a16="http://schemas.microsoft.com/office/drawing/2014/main" id="{AC7ED061-6A66-42B1-9B96-2411AFF38125}"/>
                </a:ext>
              </a:extLst>
            </p:cNvPr>
            <p:cNvSpPr>
              <a:spLocks/>
            </p:cNvSpPr>
            <p:nvPr/>
          </p:nvSpPr>
          <p:spPr bwMode="auto">
            <a:xfrm>
              <a:off x="12339637" y="3392487"/>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3" name="Freeform 70728">
              <a:extLst>
                <a:ext uri="{FF2B5EF4-FFF2-40B4-BE49-F238E27FC236}">
                  <a16:creationId xmlns="" xmlns:a16="http://schemas.microsoft.com/office/drawing/2014/main" id="{A94B5DA8-9F6D-414B-B4BC-2027D4A51F1C}"/>
                </a:ext>
              </a:extLst>
            </p:cNvPr>
            <p:cNvSpPr>
              <a:spLocks/>
            </p:cNvSpPr>
            <p:nvPr/>
          </p:nvSpPr>
          <p:spPr bwMode="auto">
            <a:xfrm>
              <a:off x="12361862" y="35496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4" name="Freeform 70729">
              <a:extLst>
                <a:ext uri="{FF2B5EF4-FFF2-40B4-BE49-F238E27FC236}">
                  <a16:creationId xmlns="" xmlns:a16="http://schemas.microsoft.com/office/drawing/2014/main" id="{874D1FA2-3F7A-484D-A86F-DB1C15C1D158}"/>
                </a:ext>
              </a:extLst>
            </p:cNvPr>
            <p:cNvSpPr>
              <a:spLocks/>
            </p:cNvSpPr>
            <p:nvPr/>
          </p:nvSpPr>
          <p:spPr bwMode="auto">
            <a:xfrm>
              <a:off x="12372974" y="3359150"/>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5" name="Freeform 70730">
              <a:extLst>
                <a:ext uri="{FF2B5EF4-FFF2-40B4-BE49-F238E27FC236}">
                  <a16:creationId xmlns="" xmlns:a16="http://schemas.microsoft.com/office/drawing/2014/main" id="{51533ACB-584D-4615-B6B3-E7D7D98B5021}"/>
                </a:ext>
              </a:extLst>
            </p:cNvPr>
            <p:cNvSpPr>
              <a:spLocks/>
            </p:cNvSpPr>
            <p:nvPr/>
          </p:nvSpPr>
          <p:spPr bwMode="auto">
            <a:xfrm>
              <a:off x="12295187" y="4495800"/>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6" name="Freeform 70731">
              <a:extLst>
                <a:ext uri="{FF2B5EF4-FFF2-40B4-BE49-F238E27FC236}">
                  <a16:creationId xmlns="" xmlns:a16="http://schemas.microsoft.com/office/drawing/2014/main" id="{C1B578BE-62DB-4267-946B-426BFA241324}"/>
                </a:ext>
              </a:extLst>
            </p:cNvPr>
            <p:cNvSpPr>
              <a:spLocks/>
            </p:cNvSpPr>
            <p:nvPr/>
          </p:nvSpPr>
          <p:spPr bwMode="auto">
            <a:xfrm>
              <a:off x="12576174" y="3089275"/>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7" name="Freeform 70732">
              <a:extLst>
                <a:ext uri="{FF2B5EF4-FFF2-40B4-BE49-F238E27FC236}">
                  <a16:creationId xmlns="" xmlns:a16="http://schemas.microsoft.com/office/drawing/2014/main" id="{63EEA94E-35DC-41AE-8D96-42BBD133B4ED}"/>
                </a:ext>
              </a:extLst>
            </p:cNvPr>
            <p:cNvSpPr>
              <a:spLocks/>
            </p:cNvSpPr>
            <p:nvPr/>
          </p:nvSpPr>
          <p:spPr bwMode="auto">
            <a:xfrm>
              <a:off x="12576174" y="3257550"/>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8" name="Freeform 70733">
              <a:extLst>
                <a:ext uri="{FF2B5EF4-FFF2-40B4-BE49-F238E27FC236}">
                  <a16:creationId xmlns="" xmlns:a16="http://schemas.microsoft.com/office/drawing/2014/main" id="{F52E3CB7-C80B-47B4-B3B9-6EE5FDF8F0A5}"/>
                </a:ext>
              </a:extLst>
            </p:cNvPr>
            <p:cNvSpPr>
              <a:spLocks/>
            </p:cNvSpPr>
            <p:nvPr/>
          </p:nvSpPr>
          <p:spPr bwMode="auto">
            <a:xfrm>
              <a:off x="12598399" y="3133725"/>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9" name="Freeform 70734">
              <a:extLst>
                <a:ext uri="{FF2B5EF4-FFF2-40B4-BE49-F238E27FC236}">
                  <a16:creationId xmlns="" xmlns:a16="http://schemas.microsoft.com/office/drawing/2014/main" id="{E1DC83D4-FA28-47B2-805D-C594B8FDBDB5}"/>
                </a:ext>
              </a:extLst>
            </p:cNvPr>
            <p:cNvSpPr>
              <a:spLocks/>
            </p:cNvSpPr>
            <p:nvPr/>
          </p:nvSpPr>
          <p:spPr bwMode="auto">
            <a:xfrm>
              <a:off x="12598399" y="32797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0" name="Freeform 70735">
              <a:extLst>
                <a:ext uri="{FF2B5EF4-FFF2-40B4-BE49-F238E27FC236}">
                  <a16:creationId xmlns="" xmlns:a16="http://schemas.microsoft.com/office/drawing/2014/main" id="{B1E980D4-DBF1-4335-81AF-C8A21AD34D15}"/>
                </a:ext>
              </a:extLst>
            </p:cNvPr>
            <p:cNvSpPr>
              <a:spLocks/>
            </p:cNvSpPr>
            <p:nvPr/>
          </p:nvSpPr>
          <p:spPr bwMode="auto">
            <a:xfrm>
              <a:off x="12598399" y="3336925"/>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1" name="Freeform 70736">
              <a:extLst>
                <a:ext uri="{FF2B5EF4-FFF2-40B4-BE49-F238E27FC236}">
                  <a16:creationId xmlns="" xmlns:a16="http://schemas.microsoft.com/office/drawing/2014/main" id="{D8E2792D-55B2-4C5C-8BFE-46005496716F}"/>
                </a:ext>
              </a:extLst>
            </p:cNvPr>
            <p:cNvSpPr>
              <a:spLocks/>
            </p:cNvSpPr>
            <p:nvPr/>
          </p:nvSpPr>
          <p:spPr bwMode="auto">
            <a:xfrm>
              <a:off x="12609512" y="3021012"/>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2" name="Freeform 70737">
              <a:extLst>
                <a:ext uri="{FF2B5EF4-FFF2-40B4-BE49-F238E27FC236}">
                  <a16:creationId xmlns="" xmlns:a16="http://schemas.microsoft.com/office/drawing/2014/main" id="{DD8090B1-F55B-4972-BBC9-32D208204C90}"/>
                </a:ext>
              </a:extLst>
            </p:cNvPr>
            <p:cNvSpPr>
              <a:spLocks/>
            </p:cNvSpPr>
            <p:nvPr/>
          </p:nvSpPr>
          <p:spPr bwMode="auto">
            <a:xfrm>
              <a:off x="12642849" y="3032125"/>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3" name="Freeform 70738">
              <a:extLst>
                <a:ext uri="{FF2B5EF4-FFF2-40B4-BE49-F238E27FC236}">
                  <a16:creationId xmlns="" xmlns:a16="http://schemas.microsoft.com/office/drawing/2014/main" id="{8AA3C65C-9A6A-4BFB-8711-819AD0191524}"/>
                </a:ext>
              </a:extLst>
            </p:cNvPr>
            <p:cNvSpPr>
              <a:spLocks/>
            </p:cNvSpPr>
            <p:nvPr/>
          </p:nvSpPr>
          <p:spPr bwMode="auto">
            <a:xfrm>
              <a:off x="12642849" y="3100387"/>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4" name="Freeform 70739">
              <a:extLst>
                <a:ext uri="{FF2B5EF4-FFF2-40B4-BE49-F238E27FC236}">
                  <a16:creationId xmlns="" xmlns:a16="http://schemas.microsoft.com/office/drawing/2014/main" id="{ACD83945-46BA-433C-8A13-F832C82DB04D}"/>
                </a:ext>
              </a:extLst>
            </p:cNvPr>
            <p:cNvSpPr>
              <a:spLocks/>
            </p:cNvSpPr>
            <p:nvPr/>
          </p:nvSpPr>
          <p:spPr bwMode="auto">
            <a:xfrm>
              <a:off x="12677774" y="3021012"/>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5" name="Freeform 70740">
              <a:extLst>
                <a:ext uri="{FF2B5EF4-FFF2-40B4-BE49-F238E27FC236}">
                  <a16:creationId xmlns="" xmlns:a16="http://schemas.microsoft.com/office/drawing/2014/main" id="{0ED1EBD0-C564-417E-BCD0-BF4A346CCAFC}"/>
                </a:ext>
              </a:extLst>
            </p:cNvPr>
            <p:cNvSpPr>
              <a:spLocks/>
            </p:cNvSpPr>
            <p:nvPr/>
          </p:nvSpPr>
          <p:spPr bwMode="auto">
            <a:xfrm>
              <a:off x="13419137" y="2459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6" name="Freeform 70741">
              <a:extLst>
                <a:ext uri="{FF2B5EF4-FFF2-40B4-BE49-F238E27FC236}">
                  <a16:creationId xmlns="" xmlns:a16="http://schemas.microsoft.com/office/drawing/2014/main" id="{30E96F90-E90B-421C-A310-9A4ABDD5B6C2}"/>
                </a:ext>
              </a:extLst>
            </p:cNvPr>
            <p:cNvSpPr>
              <a:spLocks/>
            </p:cNvSpPr>
            <p:nvPr/>
          </p:nvSpPr>
          <p:spPr bwMode="auto">
            <a:xfrm>
              <a:off x="13577887" y="2379662"/>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7" name="Freeform 70742">
              <a:extLst>
                <a:ext uri="{FF2B5EF4-FFF2-40B4-BE49-F238E27FC236}">
                  <a16:creationId xmlns="" xmlns:a16="http://schemas.microsoft.com/office/drawing/2014/main" id="{2241BF88-AE7E-4205-B50F-F2CC62E42D21}"/>
                </a:ext>
              </a:extLst>
            </p:cNvPr>
            <p:cNvSpPr>
              <a:spLocks/>
            </p:cNvSpPr>
            <p:nvPr/>
          </p:nvSpPr>
          <p:spPr bwMode="auto">
            <a:xfrm>
              <a:off x="12295187" y="4473575"/>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8" name="Freeform 70743">
              <a:extLst>
                <a:ext uri="{FF2B5EF4-FFF2-40B4-BE49-F238E27FC236}">
                  <a16:creationId xmlns="" xmlns:a16="http://schemas.microsoft.com/office/drawing/2014/main" id="{A051C48C-2245-48F6-BCF4-31700E28571B}"/>
                </a:ext>
              </a:extLst>
            </p:cNvPr>
            <p:cNvSpPr>
              <a:spLocks/>
            </p:cNvSpPr>
            <p:nvPr/>
          </p:nvSpPr>
          <p:spPr bwMode="auto">
            <a:xfrm>
              <a:off x="12350749" y="3494087"/>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9" name="Freeform 70744">
              <a:extLst>
                <a:ext uri="{FF2B5EF4-FFF2-40B4-BE49-F238E27FC236}">
                  <a16:creationId xmlns="" xmlns:a16="http://schemas.microsoft.com/office/drawing/2014/main" id="{C21FF25B-D46A-41E9-8481-FD65FAAE86C7}"/>
                </a:ext>
              </a:extLst>
            </p:cNvPr>
            <p:cNvSpPr>
              <a:spLocks/>
            </p:cNvSpPr>
            <p:nvPr/>
          </p:nvSpPr>
          <p:spPr bwMode="auto">
            <a:xfrm>
              <a:off x="12598399" y="3144837"/>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0" name="Freeform 70745">
              <a:extLst>
                <a:ext uri="{FF2B5EF4-FFF2-40B4-BE49-F238E27FC236}">
                  <a16:creationId xmlns="" xmlns:a16="http://schemas.microsoft.com/office/drawing/2014/main" id="{DFD89F5D-FF25-4574-B7AD-F4B93B606402}"/>
                </a:ext>
              </a:extLst>
            </p:cNvPr>
            <p:cNvSpPr>
              <a:spLocks/>
            </p:cNvSpPr>
            <p:nvPr/>
          </p:nvSpPr>
          <p:spPr bwMode="auto">
            <a:xfrm>
              <a:off x="12665074" y="2987675"/>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1" name="Freeform 70746">
              <a:extLst>
                <a:ext uri="{FF2B5EF4-FFF2-40B4-BE49-F238E27FC236}">
                  <a16:creationId xmlns="" xmlns:a16="http://schemas.microsoft.com/office/drawing/2014/main" id="{21BC39EF-F862-4566-BDFB-791F9CC17A08}"/>
                </a:ext>
              </a:extLst>
            </p:cNvPr>
            <p:cNvSpPr>
              <a:spLocks/>
            </p:cNvSpPr>
            <p:nvPr/>
          </p:nvSpPr>
          <p:spPr bwMode="auto">
            <a:xfrm>
              <a:off x="12653962" y="3009900"/>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2" name="Freeform 70747">
              <a:extLst>
                <a:ext uri="{FF2B5EF4-FFF2-40B4-BE49-F238E27FC236}">
                  <a16:creationId xmlns="" xmlns:a16="http://schemas.microsoft.com/office/drawing/2014/main" id="{838EFC3C-B64E-49D5-A307-DB584BBEF9C6}"/>
                </a:ext>
              </a:extLst>
            </p:cNvPr>
            <p:cNvSpPr>
              <a:spLocks/>
            </p:cNvSpPr>
            <p:nvPr/>
          </p:nvSpPr>
          <p:spPr bwMode="auto">
            <a:xfrm>
              <a:off x="12688887" y="2908300"/>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3" name="Freeform 70748">
              <a:extLst>
                <a:ext uri="{FF2B5EF4-FFF2-40B4-BE49-F238E27FC236}">
                  <a16:creationId xmlns="" xmlns:a16="http://schemas.microsoft.com/office/drawing/2014/main" id="{9ECDA8CC-887A-4AFA-A7B2-B29844B12B0C}"/>
                </a:ext>
              </a:extLst>
            </p:cNvPr>
            <p:cNvSpPr>
              <a:spLocks/>
            </p:cNvSpPr>
            <p:nvPr/>
          </p:nvSpPr>
          <p:spPr bwMode="auto">
            <a:xfrm>
              <a:off x="12722224" y="2897187"/>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4" name="Freeform 70749">
              <a:extLst>
                <a:ext uri="{FF2B5EF4-FFF2-40B4-BE49-F238E27FC236}">
                  <a16:creationId xmlns="" xmlns:a16="http://schemas.microsoft.com/office/drawing/2014/main" id="{7BB625F8-7E21-4124-A442-F71F8129937D}"/>
                </a:ext>
              </a:extLst>
            </p:cNvPr>
            <p:cNvSpPr>
              <a:spLocks/>
            </p:cNvSpPr>
            <p:nvPr/>
          </p:nvSpPr>
          <p:spPr bwMode="auto">
            <a:xfrm>
              <a:off x="12722224" y="2954337"/>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5" name="Freeform 70751">
              <a:extLst>
                <a:ext uri="{FF2B5EF4-FFF2-40B4-BE49-F238E27FC236}">
                  <a16:creationId xmlns="" xmlns:a16="http://schemas.microsoft.com/office/drawing/2014/main" id="{B57492C6-1E2E-4A8A-B379-B96030F1ABB2}"/>
                </a:ext>
              </a:extLst>
            </p:cNvPr>
            <p:cNvSpPr>
              <a:spLocks/>
            </p:cNvSpPr>
            <p:nvPr/>
          </p:nvSpPr>
          <p:spPr bwMode="auto">
            <a:xfrm>
              <a:off x="12339637" y="4438650"/>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6" name="Freeform 70752">
              <a:extLst>
                <a:ext uri="{FF2B5EF4-FFF2-40B4-BE49-F238E27FC236}">
                  <a16:creationId xmlns="" xmlns:a16="http://schemas.microsoft.com/office/drawing/2014/main" id="{0F45F8C9-75D5-4138-BD2F-F957618E06CA}"/>
                </a:ext>
              </a:extLst>
            </p:cNvPr>
            <p:cNvSpPr>
              <a:spLocks/>
            </p:cNvSpPr>
            <p:nvPr/>
          </p:nvSpPr>
          <p:spPr bwMode="auto">
            <a:xfrm>
              <a:off x="12361862" y="4484687"/>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7" name="Freeform 70753">
              <a:extLst>
                <a:ext uri="{FF2B5EF4-FFF2-40B4-BE49-F238E27FC236}">
                  <a16:creationId xmlns="" xmlns:a16="http://schemas.microsoft.com/office/drawing/2014/main" id="{F52D5339-CF79-4DE3-B913-E3F61D11BAE3}"/>
                </a:ext>
              </a:extLst>
            </p:cNvPr>
            <p:cNvSpPr>
              <a:spLocks/>
            </p:cNvSpPr>
            <p:nvPr/>
          </p:nvSpPr>
          <p:spPr bwMode="auto">
            <a:xfrm>
              <a:off x="12395199" y="4259262"/>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8" name="Freeform 70754">
              <a:extLst>
                <a:ext uri="{FF2B5EF4-FFF2-40B4-BE49-F238E27FC236}">
                  <a16:creationId xmlns="" xmlns:a16="http://schemas.microsoft.com/office/drawing/2014/main" id="{FBD56B76-0360-4953-AA38-AEF4D4CFA499}"/>
                </a:ext>
              </a:extLst>
            </p:cNvPr>
            <p:cNvSpPr>
              <a:spLocks/>
            </p:cNvSpPr>
            <p:nvPr/>
          </p:nvSpPr>
          <p:spPr bwMode="auto">
            <a:xfrm>
              <a:off x="12406312" y="4237037"/>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9" name="Freeform 70755">
              <a:extLst>
                <a:ext uri="{FF2B5EF4-FFF2-40B4-BE49-F238E27FC236}">
                  <a16:creationId xmlns="" xmlns:a16="http://schemas.microsoft.com/office/drawing/2014/main" id="{DFD1D6A5-96F5-48B5-8B0E-34B9A0F6957A}"/>
                </a:ext>
              </a:extLst>
            </p:cNvPr>
            <p:cNvSpPr>
              <a:spLocks/>
            </p:cNvSpPr>
            <p:nvPr/>
          </p:nvSpPr>
          <p:spPr bwMode="auto">
            <a:xfrm>
              <a:off x="12485687" y="5002212"/>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0" name="Freeform 70756">
              <a:extLst>
                <a:ext uri="{FF2B5EF4-FFF2-40B4-BE49-F238E27FC236}">
                  <a16:creationId xmlns="" xmlns:a16="http://schemas.microsoft.com/office/drawing/2014/main" id="{71C7F66E-B50F-4884-8FE0-1E865A2729E4}"/>
                </a:ext>
              </a:extLst>
            </p:cNvPr>
            <p:cNvSpPr>
              <a:spLocks/>
            </p:cNvSpPr>
            <p:nvPr/>
          </p:nvSpPr>
          <p:spPr bwMode="auto">
            <a:xfrm>
              <a:off x="12519024" y="4754562"/>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1" name="Freeform 70757">
              <a:extLst>
                <a:ext uri="{FF2B5EF4-FFF2-40B4-BE49-F238E27FC236}">
                  <a16:creationId xmlns="" xmlns:a16="http://schemas.microsoft.com/office/drawing/2014/main" id="{03D1795E-7FD1-4D43-AFB9-4B21A82D9EA3}"/>
                </a:ext>
              </a:extLst>
            </p:cNvPr>
            <p:cNvSpPr>
              <a:spLocks/>
            </p:cNvSpPr>
            <p:nvPr/>
          </p:nvSpPr>
          <p:spPr bwMode="auto">
            <a:xfrm>
              <a:off x="12519024" y="4799012"/>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2" name="Freeform 70758">
              <a:extLst>
                <a:ext uri="{FF2B5EF4-FFF2-40B4-BE49-F238E27FC236}">
                  <a16:creationId xmlns="" xmlns:a16="http://schemas.microsoft.com/office/drawing/2014/main" id="{98ECEC4E-4FB5-44DC-B4AE-22B6350CDAC8}"/>
                </a:ext>
              </a:extLst>
            </p:cNvPr>
            <p:cNvSpPr>
              <a:spLocks/>
            </p:cNvSpPr>
            <p:nvPr/>
          </p:nvSpPr>
          <p:spPr bwMode="auto">
            <a:xfrm>
              <a:off x="12609512" y="5553075"/>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3" name="Freeform 70759">
              <a:extLst>
                <a:ext uri="{FF2B5EF4-FFF2-40B4-BE49-F238E27FC236}">
                  <a16:creationId xmlns="" xmlns:a16="http://schemas.microsoft.com/office/drawing/2014/main" id="{0B5D4460-6B11-4614-9F08-76413C8794D1}"/>
                </a:ext>
              </a:extLst>
            </p:cNvPr>
            <p:cNvSpPr>
              <a:spLocks/>
            </p:cNvSpPr>
            <p:nvPr/>
          </p:nvSpPr>
          <p:spPr bwMode="auto">
            <a:xfrm>
              <a:off x="12890499" y="5373687"/>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4" name="Freeform 70760">
              <a:extLst>
                <a:ext uri="{FF2B5EF4-FFF2-40B4-BE49-F238E27FC236}">
                  <a16:creationId xmlns="" xmlns:a16="http://schemas.microsoft.com/office/drawing/2014/main" id="{B44C0C8A-D0BC-4448-90E9-9880638B5D4A}"/>
                </a:ext>
              </a:extLst>
            </p:cNvPr>
            <p:cNvSpPr>
              <a:spLocks/>
            </p:cNvSpPr>
            <p:nvPr/>
          </p:nvSpPr>
          <p:spPr bwMode="auto">
            <a:xfrm>
              <a:off x="12868274" y="5384800"/>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5" name="Freeform 70761">
              <a:extLst>
                <a:ext uri="{FF2B5EF4-FFF2-40B4-BE49-F238E27FC236}">
                  <a16:creationId xmlns="" xmlns:a16="http://schemas.microsoft.com/office/drawing/2014/main" id="{2426F072-D1B1-471D-8B08-4B86A997CB11}"/>
                </a:ext>
              </a:extLst>
            </p:cNvPr>
            <p:cNvSpPr>
              <a:spLocks/>
            </p:cNvSpPr>
            <p:nvPr/>
          </p:nvSpPr>
          <p:spPr bwMode="auto">
            <a:xfrm>
              <a:off x="12812712" y="5305425"/>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6" name="Freeform 70762">
              <a:extLst>
                <a:ext uri="{FF2B5EF4-FFF2-40B4-BE49-F238E27FC236}">
                  <a16:creationId xmlns="" xmlns:a16="http://schemas.microsoft.com/office/drawing/2014/main" id="{B687AE24-A4CC-46FF-AB1C-9785295B28C5}"/>
                </a:ext>
              </a:extLst>
            </p:cNvPr>
            <p:cNvSpPr>
              <a:spLocks/>
            </p:cNvSpPr>
            <p:nvPr/>
          </p:nvSpPr>
          <p:spPr bwMode="auto">
            <a:xfrm>
              <a:off x="12777787" y="529431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7" name="Freeform 70763">
              <a:extLst>
                <a:ext uri="{FF2B5EF4-FFF2-40B4-BE49-F238E27FC236}">
                  <a16:creationId xmlns="" xmlns:a16="http://schemas.microsoft.com/office/drawing/2014/main" id="{06F602BA-DA09-47D2-8D77-D55280C12299}"/>
                </a:ext>
              </a:extLst>
            </p:cNvPr>
            <p:cNvSpPr>
              <a:spLocks/>
            </p:cNvSpPr>
            <p:nvPr/>
          </p:nvSpPr>
          <p:spPr bwMode="auto">
            <a:xfrm>
              <a:off x="12677774" y="5214937"/>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8" name="Freeform 70764">
              <a:extLst>
                <a:ext uri="{FF2B5EF4-FFF2-40B4-BE49-F238E27FC236}">
                  <a16:creationId xmlns="" xmlns:a16="http://schemas.microsoft.com/office/drawing/2014/main" id="{8D305411-01D3-47AD-B387-C87E48E6A1F3}"/>
                </a:ext>
              </a:extLst>
            </p:cNvPr>
            <p:cNvSpPr>
              <a:spLocks/>
            </p:cNvSpPr>
            <p:nvPr/>
          </p:nvSpPr>
          <p:spPr bwMode="auto">
            <a:xfrm>
              <a:off x="12642849" y="55308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9" name="Freeform 70765">
              <a:extLst>
                <a:ext uri="{FF2B5EF4-FFF2-40B4-BE49-F238E27FC236}">
                  <a16:creationId xmlns="" xmlns:a16="http://schemas.microsoft.com/office/drawing/2014/main" id="{B9E55C4F-B370-4652-9308-FDF65DF358FE}"/>
                </a:ext>
              </a:extLst>
            </p:cNvPr>
            <p:cNvSpPr>
              <a:spLocks/>
            </p:cNvSpPr>
            <p:nvPr/>
          </p:nvSpPr>
          <p:spPr bwMode="auto">
            <a:xfrm>
              <a:off x="12642849" y="53736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0" name="Freeform 70766">
              <a:extLst>
                <a:ext uri="{FF2B5EF4-FFF2-40B4-BE49-F238E27FC236}">
                  <a16:creationId xmlns="" xmlns:a16="http://schemas.microsoft.com/office/drawing/2014/main" id="{25FAF533-AAA4-4FE8-9D03-5CDB7C1AD4CE}"/>
                </a:ext>
              </a:extLst>
            </p:cNvPr>
            <p:cNvSpPr>
              <a:spLocks/>
            </p:cNvSpPr>
            <p:nvPr/>
          </p:nvSpPr>
          <p:spPr bwMode="auto">
            <a:xfrm>
              <a:off x="12609512" y="54292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1" name="Freeform 70767">
              <a:extLst>
                <a:ext uri="{FF2B5EF4-FFF2-40B4-BE49-F238E27FC236}">
                  <a16:creationId xmlns="" xmlns:a16="http://schemas.microsoft.com/office/drawing/2014/main" id="{72941AE3-24E8-4DAE-9B9E-502E3798FA86}"/>
                </a:ext>
              </a:extLst>
            </p:cNvPr>
            <p:cNvSpPr>
              <a:spLocks/>
            </p:cNvSpPr>
            <p:nvPr/>
          </p:nvSpPr>
          <p:spPr bwMode="auto">
            <a:xfrm>
              <a:off x="12553949" y="5035550"/>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70768">
              <a:extLst>
                <a:ext uri="{FF2B5EF4-FFF2-40B4-BE49-F238E27FC236}">
                  <a16:creationId xmlns="" xmlns:a16="http://schemas.microsoft.com/office/drawing/2014/main" id="{C47C018B-53B1-4122-B9FE-7314A7032189}"/>
                </a:ext>
              </a:extLst>
            </p:cNvPr>
            <p:cNvSpPr>
              <a:spLocks/>
            </p:cNvSpPr>
            <p:nvPr/>
          </p:nvSpPr>
          <p:spPr bwMode="auto">
            <a:xfrm>
              <a:off x="12406312" y="485616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3" name="Freeform 70769">
              <a:extLst>
                <a:ext uri="{FF2B5EF4-FFF2-40B4-BE49-F238E27FC236}">
                  <a16:creationId xmlns="" xmlns:a16="http://schemas.microsoft.com/office/drawing/2014/main" id="{DBBD33A1-6C02-4083-B014-E89C3AA18CCA}"/>
                </a:ext>
              </a:extLst>
            </p:cNvPr>
            <p:cNvSpPr>
              <a:spLocks/>
            </p:cNvSpPr>
            <p:nvPr/>
          </p:nvSpPr>
          <p:spPr bwMode="auto">
            <a:xfrm>
              <a:off x="12406312" y="4281487"/>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4" name="Freeform 70770">
              <a:extLst>
                <a:ext uri="{FF2B5EF4-FFF2-40B4-BE49-F238E27FC236}">
                  <a16:creationId xmlns="" xmlns:a16="http://schemas.microsoft.com/office/drawing/2014/main" id="{70D9FC20-BA71-4918-AE54-27DE6D4E3C77}"/>
                </a:ext>
              </a:extLst>
            </p:cNvPr>
            <p:cNvSpPr>
              <a:spLocks/>
            </p:cNvSpPr>
            <p:nvPr/>
          </p:nvSpPr>
          <p:spPr bwMode="auto">
            <a:xfrm>
              <a:off x="12419012" y="407987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5" name="Freeform 70771">
              <a:extLst>
                <a:ext uri="{FF2B5EF4-FFF2-40B4-BE49-F238E27FC236}">
                  <a16:creationId xmlns="" xmlns:a16="http://schemas.microsoft.com/office/drawing/2014/main" id="{703C33C3-6450-4FD1-94B5-A2EF81B9540F}"/>
                </a:ext>
              </a:extLst>
            </p:cNvPr>
            <p:cNvSpPr>
              <a:spLocks/>
            </p:cNvSpPr>
            <p:nvPr/>
          </p:nvSpPr>
          <p:spPr bwMode="auto">
            <a:xfrm>
              <a:off x="12339637" y="46863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6" name="Freeform 70772">
              <a:extLst>
                <a:ext uri="{FF2B5EF4-FFF2-40B4-BE49-F238E27FC236}">
                  <a16:creationId xmlns="" xmlns:a16="http://schemas.microsoft.com/office/drawing/2014/main" id="{119E2BC7-738C-4F4D-9217-061BB35E3029}"/>
                </a:ext>
              </a:extLst>
            </p:cNvPr>
            <p:cNvSpPr>
              <a:spLocks/>
            </p:cNvSpPr>
            <p:nvPr/>
          </p:nvSpPr>
          <p:spPr bwMode="auto">
            <a:xfrm>
              <a:off x="12328524" y="4608512"/>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7" name="Freeform 70773">
              <a:extLst>
                <a:ext uri="{FF2B5EF4-FFF2-40B4-BE49-F238E27FC236}">
                  <a16:creationId xmlns="" xmlns:a16="http://schemas.microsoft.com/office/drawing/2014/main" id="{3A70023F-8031-4E75-A2E6-3830BDC6E352}"/>
                </a:ext>
              </a:extLst>
            </p:cNvPr>
            <p:cNvSpPr>
              <a:spLocks/>
            </p:cNvSpPr>
            <p:nvPr/>
          </p:nvSpPr>
          <p:spPr bwMode="auto">
            <a:xfrm>
              <a:off x="12733337" y="5214937"/>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39" name="Group 238">
            <a:extLst>
              <a:ext uri="{FF2B5EF4-FFF2-40B4-BE49-F238E27FC236}">
                <a16:creationId xmlns="" xmlns:a16="http://schemas.microsoft.com/office/drawing/2014/main" id="{F409CDA4-D794-404D-9605-82F2C76E4167}"/>
              </a:ext>
            </a:extLst>
          </p:cNvPr>
          <p:cNvGrpSpPr/>
          <p:nvPr/>
        </p:nvGrpSpPr>
        <p:grpSpPr>
          <a:xfrm>
            <a:off x="5081588" y="3105251"/>
            <a:ext cx="2024420" cy="1317032"/>
            <a:chOff x="12238037" y="1828800"/>
            <a:chExt cx="4432300" cy="4489450"/>
          </a:xfrm>
          <a:solidFill>
            <a:srgbClr val="FFC000"/>
          </a:solidFill>
        </p:grpSpPr>
        <p:sp>
          <p:nvSpPr>
            <p:cNvPr id="32" name="Freeform 70551">
              <a:extLst>
                <a:ext uri="{FF2B5EF4-FFF2-40B4-BE49-F238E27FC236}">
                  <a16:creationId xmlns="" xmlns:a16="http://schemas.microsoft.com/office/drawing/2014/main" id="{B3834A01-4A6A-425E-A774-44D30577C28C}"/>
                </a:ext>
              </a:extLst>
            </p:cNvPr>
            <p:cNvSpPr>
              <a:spLocks/>
            </p:cNvSpPr>
            <p:nvPr/>
          </p:nvSpPr>
          <p:spPr bwMode="auto">
            <a:xfrm>
              <a:off x="16524287" y="3708399"/>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 name="Freeform 70552">
              <a:extLst>
                <a:ext uri="{FF2B5EF4-FFF2-40B4-BE49-F238E27FC236}">
                  <a16:creationId xmlns="" xmlns:a16="http://schemas.microsoft.com/office/drawing/2014/main" id="{FE7631A4-3FE1-4813-BB4F-E3AA0A3BE69D}"/>
                </a:ext>
              </a:extLst>
            </p:cNvPr>
            <p:cNvSpPr>
              <a:spLocks/>
            </p:cNvSpPr>
            <p:nvPr/>
          </p:nvSpPr>
          <p:spPr bwMode="auto">
            <a:xfrm>
              <a:off x="16435387" y="3403599"/>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 name="Freeform 70553">
              <a:extLst>
                <a:ext uri="{FF2B5EF4-FFF2-40B4-BE49-F238E27FC236}">
                  <a16:creationId xmlns="" xmlns:a16="http://schemas.microsoft.com/office/drawing/2014/main" id="{F8DF1D15-55A9-466D-A193-B293EDE763AE}"/>
                </a:ext>
              </a:extLst>
            </p:cNvPr>
            <p:cNvSpPr>
              <a:spLocks/>
            </p:cNvSpPr>
            <p:nvPr/>
          </p:nvSpPr>
          <p:spPr bwMode="auto">
            <a:xfrm>
              <a:off x="15827374" y="5597524"/>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 name="Freeform 70554">
              <a:extLst>
                <a:ext uri="{FF2B5EF4-FFF2-40B4-BE49-F238E27FC236}">
                  <a16:creationId xmlns="" xmlns:a16="http://schemas.microsoft.com/office/drawing/2014/main" id="{2478226D-3F9D-4590-8752-62C7487D6A17}"/>
                </a:ext>
              </a:extLst>
            </p:cNvPr>
            <p:cNvSpPr>
              <a:spLocks/>
            </p:cNvSpPr>
            <p:nvPr/>
          </p:nvSpPr>
          <p:spPr bwMode="auto">
            <a:xfrm>
              <a:off x="16333787" y="2965449"/>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 name="Freeform 70555">
              <a:extLst>
                <a:ext uri="{FF2B5EF4-FFF2-40B4-BE49-F238E27FC236}">
                  <a16:creationId xmlns="" xmlns:a16="http://schemas.microsoft.com/office/drawing/2014/main" id="{841FF6F5-1E91-483F-838A-6145AC175B9C}"/>
                </a:ext>
              </a:extLst>
            </p:cNvPr>
            <p:cNvSpPr>
              <a:spLocks/>
            </p:cNvSpPr>
            <p:nvPr/>
          </p:nvSpPr>
          <p:spPr bwMode="auto">
            <a:xfrm>
              <a:off x="12722224" y="3009899"/>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 name="Freeform 70557">
              <a:extLst>
                <a:ext uri="{FF2B5EF4-FFF2-40B4-BE49-F238E27FC236}">
                  <a16:creationId xmlns="" xmlns:a16="http://schemas.microsoft.com/office/drawing/2014/main" id="{92E5AF87-1616-4F0D-BD5D-BA5C88133E7C}"/>
                </a:ext>
              </a:extLst>
            </p:cNvPr>
            <p:cNvSpPr>
              <a:spLocks/>
            </p:cNvSpPr>
            <p:nvPr/>
          </p:nvSpPr>
          <p:spPr bwMode="auto">
            <a:xfrm>
              <a:off x="16130587" y="2684462"/>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 name="Freeform 70558">
              <a:extLst>
                <a:ext uri="{FF2B5EF4-FFF2-40B4-BE49-F238E27FC236}">
                  <a16:creationId xmlns="" xmlns:a16="http://schemas.microsoft.com/office/drawing/2014/main" id="{F8B8E39A-C326-4CF0-AA7A-2D565A9228B7}"/>
                </a:ext>
              </a:extLst>
            </p:cNvPr>
            <p:cNvSpPr>
              <a:spLocks/>
            </p:cNvSpPr>
            <p:nvPr/>
          </p:nvSpPr>
          <p:spPr bwMode="auto">
            <a:xfrm>
              <a:off x="14252574" y="1930399"/>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 name="Freeform 70560">
              <a:extLst>
                <a:ext uri="{FF2B5EF4-FFF2-40B4-BE49-F238E27FC236}">
                  <a16:creationId xmlns="" xmlns:a16="http://schemas.microsoft.com/office/drawing/2014/main" id="{C9508181-FB90-4AB5-8AEC-8CCE425AE04C}"/>
                </a:ext>
              </a:extLst>
            </p:cNvPr>
            <p:cNvSpPr>
              <a:spLocks/>
            </p:cNvSpPr>
            <p:nvPr/>
          </p:nvSpPr>
          <p:spPr bwMode="auto">
            <a:xfrm>
              <a:off x="12474574" y="3246437"/>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 name="Freeform 70561">
              <a:extLst>
                <a:ext uri="{FF2B5EF4-FFF2-40B4-BE49-F238E27FC236}">
                  <a16:creationId xmlns="" xmlns:a16="http://schemas.microsoft.com/office/drawing/2014/main" id="{4583055F-7C02-4F9F-9A39-25B00B89BD3F}"/>
                </a:ext>
              </a:extLst>
            </p:cNvPr>
            <p:cNvSpPr>
              <a:spLocks/>
            </p:cNvSpPr>
            <p:nvPr/>
          </p:nvSpPr>
          <p:spPr bwMode="auto">
            <a:xfrm>
              <a:off x="12609512" y="3246437"/>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 name="Freeform 70562">
              <a:extLst>
                <a:ext uri="{FF2B5EF4-FFF2-40B4-BE49-F238E27FC236}">
                  <a16:creationId xmlns="" xmlns:a16="http://schemas.microsoft.com/office/drawing/2014/main" id="{2CFF99EE-12C6-4703-B6FE-68315345EC56}"/>
                </a:ext>
              </a:extLst>
            </p:cNvPr>
            <p:cNvSpPr>
              <a:spLocks/>
            </p:cNvSpPr>
            <p:nvPr/>
          </p:nvSpPr>
          <p:spPr bwMode="auto">
            <a:xfrm>
              <a:off x="12372974" y="4225924"/>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 name="Freeform 70563">
              <a:extLst>
                <a:ext uri="{FF2B5EF4-FFF2-40B4-BE49-F238E27FC236}">
                  <a16:creationId xmlns="" xmlns:a16="http://schemas.microsoft.com/office/drawing/2014/main" id="{36CF3477-EE48-4053-B229-BB009ED9C422}"/>
                </a:ext>
              </a:extLst>
            </p:cNvPr>
            <p:cNvSpPr>
              <a:spLocks/>
            </p:cNvSpPr>
            <p:nvPr/>
          </p:nvSpPr>
          <p:spPr bwMode="auto">
            <a:xfrm>
              <a:off x="12553949" y="3336924"/>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 name="Rectangle 70564">
              <a:extLst>
                <a:ext uri="{FF2B5EF4-FFF2-40B4-BE49-F238E27FC236}">
                  <a16:creationId xmlns="" xmlns:a16="http://schemas.microsoft.com/office/drawing/2014/main" id="{44CC9F0E-7FC4-4A23-BFC5-47FB0717097E}"/>
                </a:ext>
              </a:extLst>
            </p:cNvPr>
            <p:cNvSpPr>
              <a:spLocks noChangeArrowheads="1"/>
            </p:cNvSpPr>
            <p:nvPr/>
          </p:nvSpPr>
          <p:spPr bwMode="auto">
            <a:xfrm>
              <a:off x="16322674" y="3235324"/>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 name="Freeform 70565">
              <a:extLst>
                <a:ext uri="{FF2B5EF4-FFF2-40B4-BE49-F238E27FC236}">
                  <a16:creationId xmlns="" xmlns:a16="http://schemas.microsoft.com/office/drawing/2014/main" id="{AE22A583-FDE4-4896-815B-817463FF3EB6}"/>
                </a:ext>
              </a:extLst>
            </p:cNvPr>
            <p:cNvSpPr>
              <a:spLocks/>
            </p:cNvSpPr>
            <p:nvPr/>
          </p:nvSpPr>
          <p:spPr bwMode="auto">
            <a:xfrm>
              <a:off x="16422687" y="3290887"/>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 name="Freeform 70566">
              <a:extLst>
                <a:ext uri="{FF2B5EF4-FFF2-40B4-BE49-F238E27FC236}">
                  <a16:creationId xmlns="" xmlns:a16="http://schemas.microsoft.com/office/drawing/2014/main" id="{F21DE6C7-3554-4AF8-B718-141F3069FA55}"/>
                </a:ext>
              </a:extLst>
            </p:cNvPr>
            <p:cNvSpPr>
              <a:spLocks/>
            </p:cNvSpPr>
            <p:nvPr/>
          </p:nvSpPr>
          <p:spPr bwMode="auto">
            <a:xfrm>
              <a:off x="14814549" y="1985962"/>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Freeform 70567">
              <a:extLst>
                <a:ext uri="{FF2B5EF4-FFF2-40B4-BE49-F238E27FC236}">
                  <a16:creationId xmlns="" xmlns:a16="http://schemas.microsoft.com/office/drawing/2014/main" id="{25E227C7-6B8C-45BE-83AC-FF13B0409A9E}"/>
                </a:ext>
              </a:extLst>
            </p:cNvPr>
            <p:cNvSpPr>
              <a:spLocks/>
            </p:cNvSpPr>
            <p:nvPr/>
          </p:nvSpPr>
          <p:spPr bwMode="auto">
            <a:xfrm>
              <a:off x="16435387" y="3190874"/>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70568">
              <a:extLst>
                <a:ext uri="{FF2B5EF4-FFF2-40B4-BE49-F238E27FC236}">
                  <a16:creationId xmlns="" xmlns:a16="http://schemas.microsoft.com/office/drawing/2014/main" id="{C511D97B-99A1-4794-97BA-2A796A88C8DE}"/>
                </a:ext>
              </a:extLst>
            </p:cNvPr>
            <p:cNvSpPr>
              <a:spLocks/>
            </p:cNvSpPr>
            <p:nvPr/>
          </p:nvSpPr>
          <p:spPr bwMode="auto">
            <a:xfrm>
              <a:off x="16276637" y="32464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Freeform 70569">
              <a:extLst>
                <a:ext uri="{FF2B5EF4-FFF2-40B4-BE49-F238E27FC236}">
                  <a16:creationId xmlns="" xmlns:a16="http://schemas.microsoft.com/office/drawing/2014/main" id="{89A56F8B-955B-4B77-ADB6-C5767C2A0888}"/>
                </a:ext>
              </a:extLst>
            </p:cNvPr>
            <p:cNvSpPr>
              <a:spLocks/>
            </p:cNvSpPr>
            <p:nvPr/>
          </p:nvSpPr>
          <p:spPr bwMode="auto">
            <a:xfrm>
              <a:off x="12339637" y="382111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Freeform 70570">
              <a:extLst>
                <a:ext uri="{FF2B5EF4-FFF2-40B4-BE49-F238E27FC236}">
                  <a16:creationId xmlns="" xmlns:a16="http://schemas.microsoft.com/office/drawing/2014/main" id="{97E17857-2C2C-4488-AA70-1C3D44EFD50F}"/>
                </a:ext>
              </a:extLst>
            </p:cNvPr>
            <p:cNvSpPr>
              <a:spLocks/>
            </p:cNvSpPr>
            <p:nvPr/>
          </p:nvSpPr>
          <p:spPr bwMode="auto">
            <a:xfrm>
              <a:off x="14724062" y="1851024"/>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Freeform 70571">
              <a:extLst>
                <a:ext uri="{FF2B5EF4-FFF2-40B4-BE49-F238E27FC236}">
                  <a16:creationId xmlns="" xmlns:a16="http://schemas.microsoft.com/office/drawing/2014/main" id="{B709B86D-1827-4B52-8E84-9EA3513B57B9}"/>
                </a:ext>
              </a:extLst>
            </p:cNvPr>
            <p:cNvSpPr>
              <a:spLocks/>
            </p:cNvSpPr>
            <p:nvPr/>
          </p:nvSpPr>
          <p:spPr bwMode="auto">
            <a:xfrm>
              <a:off x="15252699" y="2266949"/>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 name="Freeform 70572">
              <a:extLst>
                <a:ext uri="{FF2B5EF4-FFF2-40B4-BE49-F238E27FC236}">
                  <a16:creationId xmlns="" xmlns:a16="http://schemas.microsoft.com/office/drawing/2014/main" id="{E8EA99EC-C294-4FD4-9D99-6AE04BB5EDFC}"/>
                </a:ext>
              </a:extLst>
            </p:cNvPr>
            <p:cNvSpPr>
              <a:spLocks/>
            </p:cNvSpPr>
            <p:nvPr/>
          </p:nvSpPr>
          <p:spPr bwMode="auto">
            <a:xfrm>
              <a:off x="12766674" y="2290762"/>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70574">
              <a:extLst>
                <a:ext uri="{FF2B5EF4-FFF2-40B4-BE49-F238E27FC236}">
                  <a16:creationId xmlns="" xmlns:a16="http://schemas.microsoft.com/office/drawing/2014/main" id="{3E244E19-EE0C-4794-9BCF-7B71A8A5EA55}"/>
                </a:ext>
              </a:extLst>
            </p:cNvPr>
            <p:cNvSpPr>
              <a:spLocks/>
            </p:cNvSpPr>
            <p:nvPr/>
          </p:nvSpPr>
          <p:spPr bwMode="auto">
            <a:xfrm>
              <a:off x="16344899" y="3246437"/>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70575">
              <a:extLst>
                <a:ext uri="{FF2B5EF4-FFF2-40B4-BE49-F238E27FC236}">
                  <a16:creationId xmlns="" xmlns:a16="http://schemas.microsoft.com/office/drawing/2014/main" id="{B3543FF0-17C9-4DB4-AC06-BD6C27572B15}"/>
                </a:ext>
              </a:extLst>
            </p:cNvPr>
            <p:cNvSpPr>
              <a:spLocks/>
            </p:cNvSpPr>
            <p:nvPr/>
          </p:nvSpPr>
          <p:spPr bwMode="auto">
            <a:xfrm>
              <a:off x="16333787" y="3301999"/>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70576">
              <a:extLst>
                <a:ext uri="{FF2B5EF4-FFF2-40B4-BE49-F238E27FC236}">
                  <a16:creationId xmlns="" xmlns:a16="http://schemas.microsoft.com/office/drawing/2014/main" id="{7041159E-5CD1-490C-A2D8-6D5FC336770F}"/>
                </a:ext>
              </a:extLst>
            </p:cNvPr>
            <p:cNvSpPr>
              <a:spLocks/>
            </p:cNvSpPr>
            <p:nvPr/>
          </p:nvSpPr>
          <p:spPr bwMode="auto">
            <a:xfrm>
              <a:off x="15894049" y="2335212"/>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 name="Freeform 70577">
              <a:extLst>
                <a:ext uri="{FF2B5EF4-FFF2-40B4-BE49-F238E27FC236}">
                  <a16:creationId xmlns="" xmlns:a16="http://schemas.microsoft.com/office/drawing/2014/main" id="{B6C1F204-929F-4B47-89E3-396612CDC111}"/>
                </a:ext>
              </a:extLst>
            </p:cNvPr>
            <p:cNvSpPr>
              <a:spLocks/>
            </p:cNvSpPr>
            <p:nvPr/>
          </p:nvSpPr>
          <p:spPr bwMode="auto">
            <a:xfrm>
              <a:off x="16130587" y="5260974"/>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 name="Freeform 70578">
              <a:extLst>
                <a:ext uri="{FF2B5EF4-FFF2-40B4-BE49-F238E27FC236}">
                  <a16:creationId xmlns="" xmlns:a16="http://schemas.microsoft.com/office/drawing/2014/main" id="{F0A3A5BE-9B1D-4130-89B9-422974BB2B94}"/>
                </a:ext>
              </a:extLst>
            </p:cNvPr>
            <p:cNvSpPr>
              <a:spLocks/>
            </p:cNvSpPr>
            <p:nvPr/>
          </p:nvSpPr>
          <p:spPr bwMode="auto">
            <a:xfrm>
              <a:off x="14712949" y="1919287"/>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 name="Freeform 70579">
              <a:extLst>
                <a:ext uri="{FF2B5EF4-FFF2-40B4-BE49-F238E27FC236}">
                  <a16:creationId xmlns="" xmlns:a16="http://schemas.microsoft.com/office/drawing/2014/main" id="{ADC569AF-EACD-49FB-B06A-D6DF67066C64}"/>
                </a:ext>
              </a:extLst>
            </p:cNvPr>
            <p:cNvSpPr>
              <a:spLocks/>
            </p:cNvSpPr>
            <p:nvPr/>
          </p:nvSpPr>
          <p:spPr bwMode="auto">
            <a:xfrm>
              <a:off x="14712949" y="1862137"/>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 name="Freeform 70580">
              <a:extLst>
                <a:ext uri="{FF2B5EF4-FFF2-40B4-BE49-F238E27FC236}">
                  <a16:creationId xmlns="" xmlns:a16="http://schemas.microsoft.com/office/drawing/2014/main" id="{70078A2F-667E-449A-BC31-A6D70842BB08}"/>
                </a:ext>
              </a:extLst>
            </p:cNvPr>
            <p:cNvSpPr>
              <a:spLocks/>
            </p:cNvSpPr>
            <p:nvPr/>
          </p:nvSpPr>
          <p:spPr bwMode="auto">
            <a:xfrm>
              <a:off x="14274799" y="1873249"/>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70581">
              <a:extLst>
                <a:ext uri="{FF2B5EF4-FFF2-40B4-BE49-F238E27FC236}">
                  <a16:creationId xmlns="" xmlns:a16="http://schemas.microsoft.com/office/drawing/2014/main" id="{AA0B536E-8C54-4046-AA5C-80B16B07C777}"/>
                </a:ext>
              </a:extLst>
            </p:cNvPr>
            <p:cNvSpPr>
              <a:spLocks/>
            </p:cNvSpPr>
            <p:nvPr/>
          </p:nvSpPr>
          <p:spPr bwMode="auto">
            <a:xfrm>
              <a:off x="13958887" y="1930399"/>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Freeform 70586">
              <a:extLst>
                <a:ext uri="{FF2B5EF4-FFF2-40B4-BE49-F238E27FC236}">
                  <a16:creationId xmlns="" xmlns:a16="http://schemas.microsoft.com/office/drawing/2014/main" id="{989D3261-77C2-4A3E-8CFB-87D32E2F7D62}"/>
                </a:ext>
              </a:extLst>
            </p:cNvPr>
            <p:cNvSpPr>
              <a:spLocks/>
            </p:cNvSpPr>
            <p:nvPr/>
          </p:nvSpPr>
          <p:spPr bwMode="auto">
            <a:xfrm>
              <a:off x="12306299" y="3629025"/>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 name="Freeform 70587">
              <a:extLst>
                <a:ext uri="{FF2B5EF4-FFF2-40B4-BE49-F238E27FC236}">
                  <a16:creationId xmlns="" xmlns:a16="http://schemas.microsoft.com/office/drawing/2014/main" id="{75F799AF-6AC6-4CE9-8654-B6FDDA853921}"/>
                </a:ext>
              </a:extLst>
            </p:cNvPr>
            <p:cNvSpPr>
              <a:spLocks/>
            </p:cNvSpPr>
            <p:nvPr/>
          </p:nvSpPr>
          <p:spPr bwMode="auto">
            <a:xfrm>
              <a:off x="12306299" y="36845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 name="Freeform 70588">
              <a:extLst>
                <a:ext uri="{FF2B5EF4-FFF2-40B4-BE49-F238E27FC236}">
                  <a16:creationId xmlns="" xmlns:a16="http://schemas.microsoft.com/office/drawing/2014/main" id="{BE63E7AE-E87A-4755-9F95-E8AA15683EF0}"/>
                </a:ext>
              </a:extLst>
            </p:cNvPr>
            <p:cNvSpPr>
              <a:spLocks/>
            </p:cNvSpPr>
            <p:nvPr/>
          </p:nvSpPr>
          <p:spPr bwMode="auto">
            <a:xfrm>
              <a:off x="12339637" y="3887787"/>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 name="Freeform 70589">
              <a:extLst>
                <a:ext uri="{FF2B5EF4-FFF2-40B4-BE49-F238E27FC236}">
                  <a16:creationId xmlns="" xmlns:a16="http://schemas.microsoft.com/office/drawing/2014/main" id="{9A40FD5B-3FB2-4184-A095-C2F40941FC87}"/>
                </a:ext>
              </a:extLst>
            </p:cNvPr>
            <p:cNvSpPr>
              <a:spLocks/>
            </p:cNvSpPr>
            <p:nvPr/>
          </p:nvSpPr>
          <p:spPr bwMode="auto">
            <a:xfrm>
              <a:off x="12284074" y="4248150"/>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 name="Freeform 70590">
              <a:extLst>
                <a:ext uri="{FF2B5EF4-FFF2-40B4-BE49-F238E27FC236}">
                  <a16:creationId xmlns="" xmlns:a16="http://schemas.microsoft.com/office/drawing/2014/main" id="{C4CB2B3A-01EE-4AE7-8EF1-AAE1A559DE49}"/>
                </a:ext>
              </a:extLst>
            </p:cNvPr>
            <p:cNvSpPr>
              <a:spLocks/>
            </p:cNvSpPr>
            <p:nvPr/>
          </p:nvSpPr>
          <p:spPr bwMode="auto">
            <a:xfrm>
              <a:off x="13127037" y="5800725"/>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 name="Freeform 70591">
              <a:extLst>
                <a:ext uri="{FF2B5EF4-FFF2-40B4-BE49-F238E27FC236}">
                  <a16:creationId xmlns="" xmlns:a16="http://schemas.microsoft.com/office/drawing/2014/main" id="{7D83C95F-2A1D-4174-B4D2-A804D8DA4304}"/>
                </a:ext>
              </a:extLst>
            </p:cNvPr>
            <p:cNvSpPr>
              <a:spLocks/>
            </p:cNvSpPr>
            <p:nvPr/>
          </p:nvSpPr>
          <p:spPr bwMode="auto">
            <a:xfrm>
              <a:off x="13677899" y="60023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 name="Freeform 70592">
              <a:extLst>
                <a:ext uri="{FF2B5EF4-FFF2-40B4-BE49-F238E27FC236}">
                  <a16:creationId xmlns="" xmlns:a16="http://schemas.microsoft.com/office/drawing/2014/main" id="{17526952-E145-4A5A-8025-68B054660C4B}"/>
                </a:ext>
              </a:extLst>
            </p:cNvPr>
            <p:cNvSpPr>
              <a:spLocks/>
            </p:cNvSpPr>
            <p:nvPr/>
          </p:nvSpPr>
          <p:spPr bwMode="auto">
            <a:xfrm>
              <a:off x="13261974" y="5800725"/>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 name="Freeform 70593">
              <a:extLst>
                <a:ext uri="{FF2B5EF4-FFF2-40B4-BE49-F238E27FC236}">
                  <a16:creationId xmlns="" xmlns:a16="http://schemas.microsoft.com/office/drawing/2014/main" id="{35082FD2-7901-4CF7-B1F0-1843BB22C554}"/>
                </a:ext>
              </a:extLst>
            </p:cNvPr>
            <p:cNvSpPr>
              <a:spLocks/>
            </p:cNvSpPr>
            <p:nvPr/>
          </p:nvSpPr>
          <p:spPr bwMode="auto">
            <a:xfrm>
              <a:off x="14600237" y="6318250"/>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 name="Freeform 70594">
              <a:extLst>
                <a:ext uri="{FF2B5EF4-FFF2-40B4-BE49-F238E27FC236}">
                  <a16:creationId xmlns="" xmlns:a16="http://schemas.microsoft.com/office/drawing/2014/main" id="{22761449-D64B-42C2-8DCB-BADDC54A3DD7}"/>
                </a:ext>
              </a:extLst>
            </p:cNvPr>
            <p:cNvSpPr>
              <a:spLocks/>
            </p:cNvSpPr>
            <p:nvPr/>
          </p:nvSpPr>
          <p:spPr bwMode="auto">
            <a:xfrm>
              <a:off x="12980987" y="5676900"/>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 name="Freeform 70595">
              <a:extLst>
                <a:ext uri="{FF2B5EF4-FFF2-40B4-BE49-F238E27FC236}">
                  <a16:creationId xmlns="" xmlns:a16="http://schemas.microsoft.com/office/drawing/2014/main" id="{1E4E8EE2-544C-40AE-B34A-0197E22B4885}"/>
                </a:ext>
              </a:extLst>
            </p:cNvPr>
            <p:cNvSpPr>
              <a:spLocks/>
            </p:cNvSpPr>
            <p:nvPr/>
          </p:nvSpPr>
          <p:spPr bwMode="auto">
            <a:xfrm>
              <a:off x="13071474" y="5767387"/>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Freeform 70596">
              <a:extLst>
                <a:ext uri="{FF2B5EF4-FFF2-40B4-BE49-F238E27FC236}">
                  <a16:creationId xmlns="" xmlns:a16="http://schemas.microsoft.com/office/drawing/2014/main" id="{8B97BED0-988F-4D5B-BDB5-2A0400EE91E3}"/>
                </a:ext>
              </a:extLst>
            </p:cNvPr>
            <p:cNvSpPr>
              <a:spLocks/>
            </p:cNvSpPr>
            <p:nvPr/>
          </p:nvSpPr>
          <p:spPr bwMode="auto">
            <a:xfrm>
              <a:off x="15084424" y="6126162"/>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70597">
              <a:extLst>
                <a:ext uri="{FF2B5EF4-FFF2-40B4-BE49-F238E27FC236}">
                  <a16:creationId xmlns="" xmlns:a16="http://schemas.microsoft.com/office/drawing/2014/main" id="{0AD247EA-AEC7-4EB6-B0E4-436C8B803190}"/>
                </a:ext>
              </a:extLst>
            </p:cNvPr>
            <p:cNvSpPr>
              <a:spLocks/>
            </p:cNvSpPr>
            <p:nvPr/>
          </p:nvSpPr>
          <p:spPr bwMode="auto">
            <a:xfrm>
              <a:off x="14511337" y="6048375"/>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70598">
              <a:extLst>
                <a:ext uri="{FF2B5EF4-FFF2-40B4-BE49-F238E27FC236}">
                  <a16:creationId xmlns="" xmlns:a16="http://schemas.microsoft.com/office/drawing/2014/main" id="{13F681E2-0086-4368-9D47-744F874BD3C9}"/>
                </a:ext>
              </a:extLst>
            </p:cNvPr>
            <p:cNvSpPr>
              <a:spLocks/>
            </p:cNvSpPr>
            <p:nvPr/>
          </p:nvSpPr>
          <p:spPr bwMode="auto">
            <a:xfrm>
              <a:off x="16097249" y="5575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 name="Freeform 70599">
              <a:extLst>
                <a:ext uri="{FF2B5EF4-FFF2-40B4-BE49-F238E27FC236}">
                  <a16:creationId xmlns="" xmlns:a16="http://schemas.microsoft.com/office/drawing/2014/main" id="{8BCB52D4-A9E2-451D-B0BF-791231E56FF7}"/>
                </a:ext>
              </a:extLst>
            </p:cNvPr>
            <p:cNvSpPr>
              <a:spLocks/>
            </p:cNvSpPr>
            <p:nvPr/>
          </p:nvSpPr>
          <p:spPr bwMode="auto">
            <a:xfrm>
              <a:off x="16017874" y="5575300"/>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70600">
              <a:extLst>
                <a:ext uri="{FF2B5EF4-FFF2-40B4-BE49-F238E27FC236}">
                  <a16:creationId xmlns="" xmlns:a16="http://schemas.microsoft.com/office/drawing/2014/main" id="{D517F6E5-805E-4550-B7B5-84FC9C7241F8}"/>
                </a:ext>
              </a:extLst>
            </p:cNvPr>
            <p:cNvSpPr>
              <a:spLocks/>
            </p:cNvSpPr>
            <p:nvPr/>
          </p:nvSpPr>
          <p:spPr bwMode="auto">
            <a:xfrm>
              <a:off x="15928974" y="5643562"/>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70601">
              <a:extLst>
                <a:ext uri="{FF2B5EF4-FFF2-40B4-BE49-F238E27FC236}">
                  <a16:creationId xmlns="" xmlns:a16="http://schemas.microsoft.com/office/drawing/2014/main" id="{A756B716-8F3E-4896-8AE6-488D715772FC}"/>
                </a:ext>
              </a:extLst>
            </p:cNvPr>
            <p:cNvSpPr>
              <a:spLocks/>
            </p:cNvSpPr>
            <p:nvPr/>
          </p:nvSpPr>
          <p:spPr bwMode="auto">
            <a:xfrm>
              <a:off x="15500349" y="6002337"/>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 name="Freeform 70602">
              <a:extLst>
                <a:ext uri="{FF2B5EF4-FFF2-40B4-BE49-F238E27FC236}">
                  <a16:creationId xmlns="" xmlns:a16="http://schemas.microsoft.com/office/drawing/2014/main" id="{8AD164B0-8DEC-4268-95A9-83011BAC0FD5}"/>
                </a:ext>
              </a:extLst>
            </p:cNvPr>
            <p:cNvSpPr>
              <a:spLocks/>
            </p:cNvSpPr>
            <p:nvPr/>
          </p:nvSpPr>
          <p:spPr bwMode="auto">
            <a:xfrm>
              <a:off x="15546387" y="5969000"/>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70603">
              <a:extLst>
                <a:ext uri="{FF2B5EF4-FFF2-40B4-BE49-F238E27FC236}">
                  <a16:creationId xmlns="" xmlns:a16="http://schemas.microsoft.com/office/drawing/2014/main" id="{AB8DFFD0-08FD-44A4-9498-8357542A222B}"/>
                </a:ext>
              </a:extLst>
            </p:cNvPr>
            <p:cNvSpPr>
              <a:spLocks/>
            </p:cNvSpPr>
            <p:nvPr/>
          </p:nvSpPr>
          <p:spPr bwMode="auto">
            <a:xfrm>
              <a:off x="15692437" y="5902325"/>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70604">
              <a:extLst>
                <a:ext uri="{FF2B5EF4-FFF2-40B4-BE49-F238E27FC236}">
                  <a16:creationId xmlns="" xmlns:a16="http://schemas.microsoft.com/office/drawing/2014/main" id="{26AE0C25-7C95-4F00-A7D8-81E024D9ED6E}"/>
                </a:ext>
              </a:extLst>
            </p:cNvPr>
            <p:cNvSpPr>
              <a:spLocks/>
            </p:cNvSpPr>
            <p:nvPr/>
          </p:nvSpPr>
          <p:spPr bwMode="auto">
            <a:xfrm>
              <a:off x="15646399" y="5935662"/>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70605">
              <a:extLst>
                <a:ext uri="{FF2B5EF4-FFF2-40B4-BE49-F238E27FC236}">
                  <a16:creationId xmlns="" xmlns:a16="http://schemas.microsoft.com/office/drawing/2014/main" id="{2AF4B0D1-3323-47C3-9E2A-5CC06E169B85}"/>
                </a:ext>
              </a:extLst>
            </p:cNvPr>
            <p:cNvSpPr>
              <a:spLocks/>
            </p:cNvSpPr>
            <p:nvPr/>
          </p:nvSpPr>
          <p:spPr bwMode="auto">
            <a:xfrm>
              <a:off x="15590837" y="5957887"/>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70606">
              <a:extLst>
                <a:ext uri="{FF2B5EF4-FFF2-40B4-BE49-F238E27FC236}">
                  <a16:creationId xmlns="" xmlns:a16="http://schemas.microsoft.com/office/drawing/2014/main" id="{030ACC78-1102-4DB0-8796-E72F95EBBD60}"/>
                </a:ext>
              </a:extLst>
            </p:cNvPr>
            <p:cNvSpPr>
              <a:spLocks/>
            </p:cNvSpPr>
            <p:nvPr/>
          </p:nvSpPr>
          <p:spPr bwMode="auto">
            <a:xfrm>
              <a:off x="15860712" y="5811837"/>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70607">
              <a:extLst>
                <a:ext uri="{FF2B5EF4-FFF2-40B4-BE49-F238E27FC236}">
                  <a16:creationId xmlns="" xmlns:a16="http://schemas.microsoft.com/office/drawing/2014/main" id="{291B3FF2-4CD1-497A-B37A-C2CBD9FF1E7A}"/>
                </a:ext>
              </a:extLst>
            </p:cNvPr>
            <p:cNvSpPr>
              <a:spLocks/>
            </p:cNvSpPr>
            <p:nvPr/>
          </p:nvSpPr>
          <p:spPr bwMode="auto">
            <a:xfrm>
              <a:off x="16592549" y="47656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Freeform 70608">
              <a:extLst>
                <a:ext uri="{FF2B5EF4-FFF2-40B4-BE49-F238E27FC236}">
                  <a16:creationId xmlns="" xmlns:a16="http://schemas.microsoft.com/office/drawing/2014/main" id="{5D295BF2-3F2E-48A6-90C8-DFEEC170D232}"/>
                </a:ext>
              </a:extLst>
            </p:cNvPr>
            <p:cNvSpPr>
              <a:spLocks/>
            </p:cNvSpPr>
            <p:nvPr/>
          </p:nvSpPr>
          <p:spPr bwMode="auto">
            <a:xfrm>
              <a:off x="13677899" y="2368550"/>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70609">
              <a:extLst>
                <a:ext uri="{FF2B5EF4-FFF2-40B4-BE49-F238E27FC236}">
                  <a16:creationId xmlns="" xmlns:a16="http://schemas.microsoft.com/office/drawing/2014/main" id="{41E20001-D345-4AE8-9244-0E7020AD0385}"/>
                </a:ext>
              </a:extLst>
            </p:cNvPr>
            <p:cNvSpPr>
              <a:spLocks/>
            </p:cNvSpPr>
            <p:nvPr/>
          </p:nvSpPr>
          <p:spPr bwMode="auto">
            <a:xfrm>
              <a:off x="13666787" y="2357437"/>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Rectangle 70610">
              <a:extLst>
                <a:ext uri="{FF2B5EF4-FFF2-40B4-BE49-F238E27FC236}">
                  <a16:creationId xmlns="" xmlns:a16="http://schemas.microsoft.com/office/drawing/2014/main" id="{37A6174C-7B65-4885-A3D2-6F08D0E2AA70}"/>
                </a:ext>
              </a:extLst>
            </p:cNvPr>
            <p:cNvSpPr>
              <a:spLocks noChangeArrowheads="1"/>
            </p:cNvSpPr>
            <p:nvPr/>
          </p:nvSpPr>
          <p:spPr bwMode="auto">
            <a:xfrm>
              <a:off x="16490949" y="3943350"/>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70611">
              <a:extLst>
                <a:ext uri="{FF2B5EF4-FFF2-40B4-BE49-F238E27FC236}">
                  <a16:creationId xmlns="" xmlns:a16="http://schemas.microsoft.com/office/drawing/2014/main" id="{F66A8569-6CD2-4E46-8D6B-33C6EA76C8D8}"/>
                </a:ext>
              </a:extLst>
            </p:cNvPr>
            <p:cNvSpPr>
              <a:spLocks/>
            </p:cNvSpPr>
            <p:nvPr/>
          </p:nvSpPr>
          <p:spPr bwMode="auto">
            <a:xfrm>
              <a:off x="16502062" y="3943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70612">
              <a:extLst>
                <a:ext uri="{FF2B5EF4-FFF2-40B4-BE49-F238E27FC236}">
                  <a16:creationId xmlns="" xmlns:a16="http://schemas.microsoft.com/office/drawing/2014/main" id="{917B2A63-1183-4EB1-8DF5-DC4FCF76BD7A}"/>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70613">
              <a:extLst>
                <a:ext uri="{FF2B5EF4-FFF2-40B4-BE49-F238E27FC236}">
                  <a16:creationId xmlns="" xmlns:a16="http://schemas.microsoft.com/office/drawing/2014/main" id="{5072C6E3-5628-4ECD-9F0C-CA5962FB5D03}"/>
                </a:ext>
              </a:extLst>
            </p:cNvPr>
            <p:cNvSpPr>
              <a:spLocks/>
            </p:cNvSpPr>
            <p:nvPr/>
          </p:nvSpPr>
          <p:spPr bwMode="auto">
            <a:xfrm>
              <a:off x="16457612" y="39100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70614">
              <a:extLst>
                <a:ext uri="{FF2B5EF4-FFF2-40B4-BE49-F238E27FC236}">
                  <a16:creationId xmlns="" xmlns:a16="http://schemas.microsoft.com/office/drawing/2014/main" id="{C1783046-8ED9-4D8F-BE0B-E6E177250515}"/>
                </a:ext>
              </a:extLst>
            </p:cNvPr>
            <p:cNvSpPr>
              <a:spLocks/>
            </p:cNvSpPr>
            <p:nvPr/>
          </p:nvSpPr>
          <p:spPr bwMode="auto">
            <a:xfrm>
              <a:off x="16457612" y="3898900"/>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70615">
              <a:extLst>
                <a:ext uri="{FF2B5EF4-FFF2-40B4-BE49-F238E27FC236}">
                  <a16:creationId xmlns="" xmlns:a16="http://schemas.microsoft.com/office/drawing/2014/main" id="{8E28A3AA-4B33-4BA4-95DA-2BEA9EFC6DEB}"/>
                </a:ext>
              </a:extLst>
            </p:cNvPr>
            <p:cNvSpPr>
              <a:spLocks/>
            </p:cNvSpPr>
            <p:nvPr/>
          </p:nvSpPr>
          <p:spPr bwMode="auto">
            <a:xfrm>
              <a:off x="16457612" y="3898900"/>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70616">
              <a:extLst>
                <a:ext uri="{FF2B5EF4-FFF2-40B4-BE49-F238E27FC236}">
                  <a16:creationId xmlns="" xmlns:a16="http://schemas.microsoft.com/office/drawing/2014/main" id="{AA27E2B4-7416-4351-BF27-34962B71C744}"/>
                </a:ext>
              </a:extLst>
            </p:cNvPr>
            <p:cNvSpPr>
              <a:spLocks/>
            </p:cNvSpPr>
            <p:nvPr/>
          </p:nvSpPr>
          <p:spPr bwMode="auto">
            <a:xfrm>
              <a:off x="16502062" y="39322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70617">
              <a:extLst>
                <a:ext uri="{FF2B5EF4-FFF2-40B4-BE49-F238E27FC236}">
                  <a16:creationId xmlns="" xmlns:a16="http://schemas.microsoft.com/office/drawing/2014/main" id="{7D5B8A2F-F40E-4B54-8217-9E922AD98634}"/>
                </a:ext>
              </a:extLst>
            </p:cNvPr>
            <p:cNvSpPr>
              <a:spLocks/>
            </p:cNvSpPr>
            <p:nvPr/>
          </p:nvSpPr>
          <p:spPr bwMode="auto">
            <a:xfrm>
              <a:off x="12665074" y="5091112"/>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70618">
              <a:extLst>
                <a:ext uri="{FF2B5EF4-FFF2-40B4-BE49-F238E27FC236}">
                  <a16:creationId xmlns="" xmlns:a16="http://schemas.microsoft.com/office/drawing/2014/main" id="{476A1B8D-02EC-4D7E-869F-6B559A484CCE}"/>
                </a:ext>
              </a:extLst>
            </p:cNvPr>
            <p:cNvSpPr>
              <a:spLocks/>
            </p:cNvSpPr>
            <p:nvPr/>
          </p:nvSpPr>
          <p:spPr bwMode="auto">
            <a:xfrm>
              <a:off x="12677774" y="50911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70619">
              <a:extLst>
                <a:ext uri="{FF2B5EF4-FFF2-40B4-BE49-F238E27FC236}">
                  <a16:creationId xmlns="" xmlns:a16="http://schemas.microsoft.com/office/drawing/2014/main" id="{20FF14D8-B4F2-4F3A-9D9A-3B3DBC5DDB53}"/>
                </a:ext>
              </a:extLst>
            </p:cNvPr>
            <p:cNvSpPr>
              <a:spLocks/>
            </p:cNvSpPr>
            <p:nvPr/>
          </p:nvSpPr>
          <p:spPr bwMode="auto">
            <a:xfrm>
              <a:off x="12677774" y="5102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70620">
              <a:extLst>
                <a:ext uri="{FF2B5EF4-FFF2-40B4-BE49-F238E27FC236}">
                  <a16:creationId xmlns="" xmlns:a16="http://schemas.microsoft.com/office/drawing/2014/main" id="{FA1E977D-0AA0-4BC8-B297-7E65691702D3}"/>
                </a:ext>
              </a:extLst>
            </p:cNvPr>
            <p:cNvSpPr>
              <a:spLocks/>
            </p:cNvSpPr>
            <p:nvPr/>
          </p:nvSpPr>
          <p:spPr bwMode="auto">
            <a:xfrm>
              <a:off x="12677774" y="5080000"/>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Oval 70621">
              <a:extLst>
                <a:ext uri="{FF2B5EF4-FFF2-40B4-BE49-F238E27FC236}">
                  <a16:creationId xmlns="" xmlns:a16="http://schemas.microsoft.com/office/drawing/2014/main" id="{54FBE157-6FD9-4710-B0D6-02597B8A0B68}"/>
                </a:ext>
              </a:extLst>
            </p:cNvPr>
            <p:cNvSpPr>
              <a:spLocks noChangeArrowheads="1"/>
            </p:cNvSpPr>
            <p:nvPr/>
          </p:nvSpPr>
          <p:spPr bwMode="auto">
            <a:xfrm>
              <a:off x="12677774" y="5091112"/>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70622">
              <a:extLst>
                <a:ext uri="{FF2B5EF4-FFF2-40B4-BE49-F238E27FC236}">
                  <a16:creationId xmlns="" xmlns:a16="http://schemas.microsoft.com/office/drawing/2014/main" id="{9731B60B-93D8-4C74-841D-F4B2F4B15574}"/>
                </a:ext>
              </a:extLst>
            </p:cNvPr>
            <p:cNvSpPr>
              <a:spLocks/>
            </p:cNvSpPr>
            <p:nvPr/>
          </p:nvSpPr>
          <p:spPr bwMode="auto">
            <a:xfrm>
              <a:off x="16435387" y="392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70623">
              <a:extLst>
                <a:ext uri="{FF2B5EF4-FFF2-40B4-BE49-F238E27FC236}">
                  <a16:creationId xmlns="" xmlns:a16="http://schemas.microsoft.com/office/drawing/2014/main" id="{69075B63-ADF6-430F-873C-2A613211BE2D}"/>
                </a:ext>
              </a:extLst>
            </p:cNvPr>
            <p:cNvSpPr>
              <a:spLocks noEditPoints="1"/>
            </p:cNvSpPr>
            <p:nvPr/>
          </p:nvSpPr>
          <p:spPr bwMode="auto">
            <a:xfrm>
              <a:off x="12260262" y="1828800"/>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70624">
              <a:extLst>
                <a:ext uri="{FF2B5EF4-FFF2-40B4-BE49-F238E27FC236}">
                  <a16:creationId xmlns="" xmlns:a16="http://schemas.microsoft.com/office/drawing/2014/main" id="{19B107A7-04C2-4176-B156-4D3C84AB3317}"/>
                </a:ext>
              </a:extLst>
            </p:cNvPr>
            <p:cNvSpPr>
              <a:spLocks/>
            </p:cNvSpPr>
            <p:nvPr/>
          </p:nvSpPr>
          <p:spPr bwMode="auto">
            <a:xfrm>
              <a:off x="16524287" y="397827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70625">
              <a:extLst>
                <a:ext uri="{FF2B5EF4-FFF2-40B4-BE49-F238E27FC236}">
                  <a16:creationId xmlns="" xmlns:a16="http://schemas.microsoft.com/office/drawing/2014/main" id="{62D3F841-ACBE-4C4A-B4D5-36CA570A5ABD}"/>
                </a:ext>
              </a:extLst>
            </p:cNvPr>
            <p:cNvSpPr>
              <a:spLocks/>
            </p:cNvSpPr>
            <p:nvPr/>
          </p:nvSpPr>
          <p:spPr bwMode="auto">
            <a:xfrm>
              <a:off x="16435387" y="3989387"/>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70626">
              <a:extLst>
                <a:ext uri="{FF2B5EF4-FFF2-40B4-BE49-F238E27FC236}">
                  <a16:creationId xmlns="" xmlns:a16="http://schemas.microsoft.com/office/drawing/2014/main" id="{F60317FD-E0EE-4FBD-A675-0096089A9C91}"/>
                </a:ext>
              </a:extLst>
            </p:cNvPr>
            <p:cNvSpPr>
              <a:spLocks/>
            </p:cNvSpPr>
            <p:nvPr/>
          </p:nvSpPr>
          <p:spPr bwMode="auto">
            <a:xfrm>
              <a:off x="16435387" y="3956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Rectangle 70627">
              <a:extLst>
                <a:ext uri="{FF2B5EF4-FFF2-40B4-BE49-F238E27FC236}">
                  <a16:creationId xmlns="" xmlns:a16="http://schemas.microsoft.com/office/drawing/2014/main" id="{B0F8FB95-3F5D-49BB-8DAA-2BB9B673EFFD}"/>
                </a:ext>
              </a:extLst>
            </p:cNvPr>
            <p:cNvSpPr>
              <a:spLocks noChangeArrowheads="1"/>
            </p:cNvSpPr>
            <p:nvPr/>
          </p:nvSpPr>
          <p:spPr bwMode="auto">
            <a:xfrm>
              <a:off x="16435387" y="39782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Freeform 70628">
              <a:extLst>
                <a:ext uri="{FF2B5EF4-FFF2-40B4-BE49-F238E27FC236}">
                  <a16:creationId xmlns="" xmlns:a16="http://schemas.microsoft.com/office/drawing/2014/main" id="{6A0C9457-F36C-4268-9CC5-7F549EB51969}"/>
                </a:ext>
              </a:extLst>
            </p:cNvPr>
            <p:cNvSpPr>
              <a:spLocks/>
            </p:cNvSpPr>
            <p:nvPr/>
          </p:nvSpPr>
          <p:spPr bwMode="auto">
            <a:xfrm>
              <a:off x="16435387" y="3956050"/>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Freeform 70629">
              <a:extLst>
                <a:ext uri="{FF2B5EF4-FFF2-40B4-BE49-F238E27FC236}">
                  <a16:creationId xmlns="" xmlns:a16="http://schemas.microsoft.com/office/drawing/2014/main" id="{E8FB35AA-52D2-4032-8442-262321293F73}"/>
                </a:ext>
              </a:extLst>
            </p:cNvPr>
            <p:cNvSpPr>
              <a:spLocks/>
            </p:cNvSpPr>
            <p:nvPr/>
          </p:nvSpPr>
          <p:spPr bwMode="auto">
            <a:xfrm>
              <a:off x="16479837" y="3921125"/>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70630">
              <a:extLst>
                <a:ext uri="{FF2B5EF4-FFF2-40B4-BE49-F238E27FC236}">
                  <a16:creationId xmlns="" xmlns:a16="http://schemas.microsoft.com/office/drawing/2014/main" id="{DD42033A-D41D-409B-9298-BC530983EEA6}"/>
                </a:ext>
              </a:extLst>
            </p:cNvPr>
            <p:cNvSpPr>
              <a:spLocks/>
            </p:cNvSpPr>
            <p:nvPr/>
          </p:nvSpPr>
          <p:spPr bwMode="auto">
            <a:xfrm>
              <a:off x="16502062" y="3910012"/>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Freeform 70631">
              <a:extLst>
                <a:ext uri="{FF2B5EF4-FFF2-40B4-BE49-F238E27FC236}">
                  <a16:creationId xmlns="" xmlns:a16="http://schemas.microsoft.com/office/drawing/2014/main" id="{3B13AC60-E359-4176-9BC9-2F7E75B0A2CB}"/>
                </a:ext>
              </a:extLst>
            </p:cNvPr>
            <p:cNvSpPr>
              <a:spLocks/>
            </p:cNvSpPr>
            <p:nvPr/>
          </p:nvSpPr>
          <p:spPr bwMode="auto">
            <a:xfrm>
              <a:off x="16524287" y="3921125"/>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 name="Freeform 70632">
              <a:extLst>
                <a:ext uri="{FF2B5EF4-FFF2-40B4-BE49-F238E27FC236}">
                  <a16:creationId xmlns="" xmlns:a16="http://schemas.microsoft.com/office/drawing/2014/main" id="{E74FE238-1088-44E1-9401-E84E4BCE9FD1}"/>
                </a:ext>
              </a:extLst>
            </p:cNvPr>
            <p:cNvSpPr>
              <a:spLocks/>
            </p:cNvSpPr>
            <p:nvPr/>
          </p:nvSpPr>
          <p:spPr bwMode="auto">
            <a:xfrm>
              <a:off x="16513174" y="3932237"/>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70633">
              <a:extLst>
                <a:ext uri="{FF2B5EF4-FFF2-40B4-BE49-F238E27FC236}">
                  <a16:creationId xmlns="" xmlns:a16="http://schemas.microsoft.com/office/drawing/2014/main" id="{2EE3F12B-D86D-4EFE-BBCD-ABCEE49411D8}"/>
                </a:ext>
              </a:extLst>
            </p:cNvPr>
            <p:cNvSpPr>
              <a:spLocks/>
            </p:cNvSpPr>
            <p:nvPr/>
          </p:nvSpPr>
          <p:spPr bwMode="auto">
            <a:xfrm>
              <a:off x="16513174" y="3932237"/>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70634">
              <a:extLst>
                <a:ext uri="{FF2B5EF4-FFF2-40B4-BE49-F238E27FC236}">
                  <a16:creationId xmlns="" xmlns:a16="http://schemas.microsoft.com/office/drawing/2014/main" id="{16D19473-6028-4492-A8F6-CA808AB36A61}"/>
                </a:ext>
              </a:extLst>
            </p:cNvPr>
            <p:cNvSpPr>
              <a:spLocks/>
            </p:cNvSpPr>
            <p:nvPr/>
          </p:nvSpPr>
          <p:spPr bwMode="auto">
            <a:xfrm>
              <a:off x="16535399" y="3921125"/>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70635">
              <a:extLst>
                <a:ext uri="{FF2B5EF4-FFF2-40B4-BE49-F238E27FC236}">
                  <a16:creationId xmlns="" xmlns:a16="http://schemas.microsoft.com/office/drawing/2014/main" id="{F0445B90-D046-49FD-A653-BBB737F3F5B0}"/>
                </a:ext>
              </a:extLst>
            </p:cNvPr>
            <p:cNvSpPr>
              <a:spLocks/>
            </p:cNvSpPr>
            <p:nvPr/>
          </p:nvSpPr>
          <p:spPr bwMode="auto">
            <a:xfrm>
              <a:off x="16524287" y="3989387"/>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70636">
              <a:extLst>
                <a:ext uri="{FF2B5EF4-FFF2-40B4-BE49-F238E27FC236}">
                  <a16:creationId xmlns="" xmlns:a16="http://schemas.microsoft.com/office/drawing/2014/main" id="{830635BD-5088-4AA3-874F-662254A55BD1}"/>
                </a:ext>
              </a:extLst>
            </p:cNvPr>
            <p:cNvSpPr>
              <a:spLocks/>
            </p:cNvSpPr>
            <p:nvPr/>
          </p:nvSpPr>
          <p:spPr bwMode="auto">
            <a:xfrm>
              <a:off x="16513174" y="4000500"/>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70637">
              <a:extLst>
                <a:ext uri="{FF2B5EF4-FFF2-40B4-BE49-F238E27FC236}">
                  <a16:creationId xmlns="" xmlns:a16="http://schemas.microsoft.com/office/drawing/2014/main" id="{4A153222-5E70-4CB5-8428-475F15EE0C16}"/>
                </a:ext>
              </a:extLst>
            </p:cNvPr>
            <p:cNvSpPr>
              <a:spLocks/>
            </p:cNvSpPr>
            <p:nvPr/>
          </p:nvSpPr>
          <p:spPr bwMode="auto">
            <a:xfrm>
              <a:off x="16513174" y="4011612"/>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70638">
              <a:extLst>
                <a:ext uri="{FF2B5EF4-FFF2-40B4-BE49-F238E27FC236}">
                  <a16:creationId xmlns="" xmlns:a16="http://schemas.microsoft.com/office/drawing/2014/main" id="{8FCD46B0-0A65-420E-871E-192B11243128}"/>
                </a:ext>
              </a:extLst>
            </p:cNvPr>
            <p:cNvSpPr>
              <a:spLocks/>
            </p:cNvSpPr>
            <p:nvPr/>
          </p:nvSpPr>
          <p:spPr bwMode="auto">
            <a:xfrm>
              <a:off x="16502062" y="4033837"/>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70639">
              <a:extLst>
                <a:ext uri="{FF2B5EF4-FFF2-40B4-BE49-F238E27FC236}">
                  <a16:creationId xmlns="" xmlns:a16="http://schemas.microsoft.com/office/drawing/2014/main" id="{CFD7E155-12E0-46B9-9D77-A438102D82A4}"/>
                </a:ext>
              </a:extLst>
            </p:cNvPr>
            <p:cNvSpPr>
              <a:spLocks/>
            </p:cNvSpPr>
            <p:nvPr/>
          </p:nvSpPr>
          <p:spPr bwMode="auto">
            <a:xfrm>
              <a:off x="16502062" y="4056062"/>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70640">
              <a:extLst>
                <a:ext uri="{FF2B5EF4-FFF2-40B4-BE49-F238E27FC236}">
                  <a16:creationId xmlns="" xmlns:a16="http://schemas.microsoft.com/office/drawing/2014/main" id="{98AE950C-7AA5-4968-9030-42FADF0D1ADD}"/>
                </a:ext>
              </a:extLst>
            </p:cNvPr>
            <p:cNvSpPr>
              <a:spLocks/>
            </p:cNvSpPr>
            <p:nvPr/>
          </p:nvSpPr>
          <p:spPr bwMode="auto">
            <a:xfrm>
              <a:off x="16502062" y="40560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70641">
              <a:extLst>
                <a:ext uri="{FF2B5EF4-FFF2-40B4-BE49-F238E27FC236}">
                  <a16:creationId xmlns="" xmlns:a16="http://schemas.microsoft.com/office/drawing/2014/main" id="{8AD27327-16FE-4C92-A640-20EE8D9D50A6}"/>
                </a:ext>
              </a:extLst>
            </p:cNvPr>
            <p:cNvSpPr>
              <a:spLocks/>
            </p:cNvSpPr>
            <p:nvPr/>
          </p:nvSpPr>
          <p:spPr bwMode="auto">
            <a:xfrm>
              <a:off x="16502062" y="4056062"/>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Freeform 70642">
              <a:extLst>
                <a:ext uri="{FF2B5EF4-FFF2-40B4-BE49-F238E27FC236}">
                  <a16:creationId xmlns="" xmlns:a16="http://schemas.microsoft.com/office/drawing/2014/main" id="{EC2DBBF5-31E2-49A1-B40D-2BFA46029D41}"/>
                </a:ext>
              </a:extLst>
            </p:cNvPr>
            <p:cNvSpPr>
              <a:spLocks/>
            </p:cNvSpPr>
            <p:nvPr/>
          </p:nvSpPr>
          <p:spPr bwMode="auto">
            <a:xfrm>
              <a:off x="16411574" y="37417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70643">
              <a:extLst>
                <a:ext uri="{FF2B5EF4-FFF2-40B4-BE49-F238E27FC236}">
                  <a16:creationId xmlns="" xmlns:a16="http://schemas.microsoft.com/office/drawing/2014/main" id="{A04959A5-E386-4C11-BDF3-05B2E41B1A12}"/>
                </a:ext>
              </a:extLst>
            </p:cNvPr>
            <p:cNvSpPr>
              <a:spLocks/>
            </p:cNvSpPr>
            <p:nvPr/>
          </p:nvSpPr>
          <p:spPr bwMode="auto">
            <a:xfrm>
              <a:off x="16411574" y="36512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70644">
              <a:extLst>
                <a:ext uri="{FF2B5EF4-FFF2-40B4-BE49-F238E27FC236}">
                  <a16:creationId xmlns="" xmlns:a16="http://schemas.microsoft.com/office/drawing/2014/main" id="{EF3778E6-ABC8-425C-A18B-EE7253C01907}"/>
                </a:ext>
              </a:extLst>
            </p:cNvPr>
            <p:cNvSpPr>
              <a:spLocks/>
            </p:cNvSpPr>
            <p:nvPr/>
          </p:nvSpPr>
          <p:spPr bwMode="auto">
            <a:xfrm>
              <a:off x="16422687" y="36512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 name="Rectangle 70645">
              <a:extLst>
                <a:ext uri="{FF2B5EF4-FFF2-40B4-BE49-F238E27FC236}">
                  <a16:creationId xmlns="" xmlns:a16="http://schemas.microsoft.com/office/drawing/2014/main" id="{7D5DC25F-EF79-4EBA-81B2-2A46713B9BD1}"/>
                </a:ext>
              </a:extLst>
            </p:cNvPr>
            <p:cNvSpPr>
              <a:spLocks noChangeArrowheads="1"/>
            </p:cNvSpPr>
            <p:nvPr/>
          </p:nvSpPr>
          <p:spPr bwMode="auto">
            <a:xfrm>
              <a:off x="16411574" y="367347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Freeform 70646">
              <a:extLst>
                <a:ext uri="{FF2B5EF4-FFF2-40B4-BE49-F238E27FC236}">
                  <a16:creationId xmlns="" xmlns:a16="http://schemas.microsoft.com/office/drawing/2014/main" id="{11F2ECA1-2501-47C0-8FBB-95C79DCD55B5}"/>
                </a:ext>
              </a:extLst>
            </p:cNvPr>
            <p:cNvSpPr>
              <a:spLocks/>
            </p:cNvSpPr>
            <p:nvPr/>
          </p:nvSpPr>
          <p:spPr bwMode="auto">
            <a:xfrm>
              <a:off x="16411574" y="3617912"/>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Freeform 70647">
              <a:extLst>
                <a:ext uri="{FF2B5EF4-FFF2-40B4-BE49-F238E27FC236}">
                  <a16:creationId xmlns="" xmlns:a16="http://schemas.microsoft.com/office/drawing/2014/main" id="{4FEA247D-01D2-40BB-A89F-038DE1949575}"/>
                </a:ext>
              </a:extLst>
            </p:cNvPr>
            <p:cNvSpPr>
              <a:spLocks/>
            </p:cNvSpPr>
            <p:nvPr/>
          </p:nvSpPr>
          <p:spPr bwMode="auto">
            <a:xfrm>
              <a:off x="16333787" y="3438525"/>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Rectangle 70648">
              <a:extLst>
                <a:ext uri="{FF2B5EF4-FFF2-40B4-BE49-F238E27FC236}">
                  <a16:creationId xmlns="" xmlns:a16="http://schemas.microsoft.com/office/drawing/2014/main" id="{1B992D04-8704-4179-A3FF-2CCC6B238907}"/>
                </a:ext>
              </a:extLst>
            </p:cNvPr>
            <p:cNvSpPr>
              <a:spLocks noChangeArrowheads="1"/>
            </p:cNvSpPr>
            <p:nvPr/>
          </p:nvSpPr>
          <p:spPr bwMode="auto">
            <a:xfrm>
              <a:off x="16322674" y="3392487"/>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Freeform 70649">
              <a:extLst>
                <a:ext uri="{FF2B5EF4-FFF2-40B4-BE49-F238E27FC236}">
                  <a16:creationId xmlns="" xmlns:a16="http://schemas.microsoft.com/office/drawing/2014/main" id="{2B334BF9-18D3-4D93-88D5-FEA5FECF9F14}"/>
                </a:ext>
              </a:extLst>
            </p:cNvPr>
            <p:cNvSpPr>
              <a:spLocks/>
            </p:cNvSpPr>
            <p:nvPr/>
          </p:nvSpPr>
          <p:spPr bwMode="auto">
            <a:xfrm>
              <a:off x="16322674" y="33924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Freeform 70650">
              <a:extLst>
                <a:ext uri="{FF2B5EF4-FFF2-40B4-BE49-F238E27FC236}">
                  <a16:creationId xmlns="" xmlns:a16="http://schemas.microsoft.com/office/drawing/2014/main" id="{F2579A82-E4DD-424D-AF33-EA5644305B76}"/>
                </a:ext>
              </a:extLst>
            </p:cNvPr>
            <p:cNvSpPr>
              <a:spLocks/>
            </p:cNvSpPr>
            <p:nvPr/>
          </p:nvSpPr>
          <p:spPr bwMode="auto">
            <a:xfrm>
              <a:off x="16322674" y="3403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 name="Freeform 70651">
              <a:extLst>
                <a:ext uri="{FF2B5EF4-FFF2-40B4-BE49-F238E27FC236}">
                  <a16:creationId xmlns="" xmlns:a16="http://schemas.microsoft.com/office/drawing/2014/main" id="{1E056AFB-A2F9-4898-A2EC-C41AB52538ED}"/>
                </a:ext>
              </a:extLst>
            </p:cNvPr>
            <p:cNvSpPr>
              <a:spLocks/>
            </p:cNvSpPr>
            <p:nvPr/>
          </p:nvSpPr>
          <p:spPr bwMode="auto">
            <a:xfrm>
              <a:off x="12441237" y="3887787"/>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Freeform 70652">
              <a:extLst>
                <a:ext uri="{FF2B5EF4-FFF2-40B4-BE49-F238E27FC236}">
                  <a16:creationId xmlns="" xmlns:a16="http://schemas.microsoft.com/office/drawing/2014/main" id="{E94B1965-F8DB-434E-B87B-C65B0CED1E29}"/>
                </a:ext>
              </a:extLst>
            </p:cNvPr>
            <p:cNvSpPr>
              <a:spLocks/>
            </p:cNvSpPr>
            <p:nvPr/>
          </p:nvSpPr>
          <p:spPr bwMode="auto">
            <a:xfrm>
              <a:off x="13419137" y="5822950"/>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 name="Freeform 70654">
              <a:extLst>
                <a:ext uri="{FF2B5EF4-FFF2-40B4-BE49-F238E27FC236}">
                  <a16:creationId xmlns="" xmlns:a16="http://schemas.microsoft.com/office/drawing/2014/main" id="{C9EC48A2-8233-47D8-AD1D-2D107110CCFD}"/>
                </a:ext>
              </a:extLst>
            </p:cNvPr>
            <p:cNvSpPr>
              <a:spLocks/>
            </p:cNvSpPr>
            <p:nvPr/>
          </p:nvSpPr>
          <p:spPr bwMode="auto">
            <a:xfrm>
              <a:off x="13104812" y="27733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70655">
              <a:extLst>
                <a:ext uri="{FF2B5EF4-FFF2-40B4-BE49-F238E27FC236}">
                  <a16:creationId xmlns="" xmlns:a16="http://schemas.microsoft.com/office/drawing/2014/main" id="{79F29B07-05EB-4005-8612-C5BEF3D1D74B}"/>
                </a:ext>
              </a:extLst>
            </p:cNvPr>
            <p:cNvSpPr>
              <a:spLocks/>
            </p:cNvSpPr>
            <p:nvPr/>
          </p:nvSpPr>
          <p:spPr bwMode="auto">
            <a:xfrm>
              <a:off x="13093699" y="279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70659">
              <a:extLst>
                <a:ext uri="{FF2B5EF4-FFF2-40B4-BE49-F238E27FC236}">
                  <a16:creationId xmlns="" xmlns:a16="http://schemas.microsoft.com/office/drawing/2014/main" id="{1D83FFF4-159C-4A82-9D55-0E3512F2E720}"/>
                </a:ext>
              </a:extLst>
            </p:cNvPr>
            <p:cNvSpPr>
              <a:spLocks/>
            </p:cNvSpPr>
            <p:nvPr/>
          </p:nvSpPr>
          <p:spPr bwMode="auto">
            <a:xfrm>
              <a:off x="13060362" y="2773362"/>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70660">
              <a:extLst>
                <a:ext uri="{FF2B5EF4-FFF2-40B4-BE49-F238E27FC236}">
                  <a16:creationId xmlns="" xmlns:a16="http://schemas.microsoft.com/office/drawing/2014/main" id="{77A77C70-5DF3-4BA5-BDA8-0F9E3D6AF0EB}"/>
                </a:ext>
              </a:extLst>
            </p:cNvPr>
            <p:cNvSpPr>
              <a:spLocks/>
            </p:cNvSpPr>
            <p:nvPr/>
          </p:nvSpPr>
          <p:spPr bwMode="auto">
            <a:xfrm>
              <a:off x="13071474" y="2773362"/>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70664">
              <a:extLst>
                <a:ext uri="{FF2B5EF4-FFF2-40B4-BE49-F238E27FC236}">
                  <a16:creationId xmlns="" xmlns:a16="http://schemas.microsoft.com/office/drawing/2014/main" id="{72CC3461-5630-47B6-84B8-6810410FCE40}"/>
                </a:ext>
              </a:extLst>
            </p:cNvPr>
            <p:cNvSpPr>
              <a:spLocks/>
            </p:cNvSpPr>
            <p:nvPr/>
          </p:nvSpPr>
          <p:spPr bwMode="auto">
            <a:xfrm>
              <a:off x="13104812" y="2784475"/>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70665">
              <a:extLst>
                <a:ext uri="{FF2B5EF4-FFF2-40B4-BE49-F238E27FC236}">
                  <a16:creationId xmlns="" xmlns:a16="http://schemas.microsoft.com/office/drawing/2014/main" id="{4CBF574E-E25B-4397-8880-5AFCA9062494}"/>
                </a:ext>
              </a:extLst>
            </p:cNvPr>
            <p:cNvSpPr>
              <a:spLocks/>
            </p:cNvSpPr>
            <p:nvPr/>
          </p:nvSpPr>
          <p:spPr bwMode="auto">
            <a:xfrm>
              <a:off x="13082587" y="2819400"/>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70666">
              <a:extLst>
                <a:ext uri="{FF2B5EF4-FFF2-40B4-BE49-F238E27FC236}">
                  <a16:creationId xmlns="" xmlns:a16="http://schemas.microsoft.com/office/drawing/2014/main" id="{71CB9CB2-668E-4F26-B3F0-68A00D48D0C5}"/>
                </a:ext>
              </a:extLst>
            </p:cNvPr>
            <p:cNvSpPr>
              <a:spLocks/>
            </p:cNvSpPr>
            <p:nvPr/>
          </p:nvSpPr>
          <p:spPr bwMode="auto">
            <a:xfrm>
              <a:off x="13082587" y="2819400"/>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 name="Freeform 70667">
              <a:extLst>
                <a:ext uri="{FF2B5EF4-FFF2-40B4-BE49-F238E27FC236}">
                  <a16:creationId xmlns="" xmlns:a16="http://schemas.microsoft.com/office/drawing/2014/main" id="{8D205E71-EBA7-48F1-8C3E-6C5109D1859C}"/>
                </a:ext>
              </a:extLst>
            </p:cNvPr>
            <p:cNvSpPr>
              <a:spLocks/>
            </p:cNvSpPr>
            <p:nvPr/>
          </p:nvSpPr>
          <p:spPr bwMode="auto">
            <a:xfrm>
              <a:off x="13071474" y="2819400"/>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 name="Freeform 70668">
              <a:extLst>
                <a:ext uri="{FF2B5EF4-FFF2-40B4-BE49-F238E27FC236}">
                  <a16:creationId xmlns="" xmlns:a16="http://schemas.microsoft.com/office/drawing/2014/main" id="{6CE5939F-FA56-4FE3-B397-D32D2B0E42A7}"/>
                </a:ext>
              </a:extLst>
            </p:cNvPr>
            <p:cNvSpPr>
              <a:spLocks/>
            </p:cNvSpPr>
            <p:nvPr/>
          </p:nvSpPr>
          <p:spPr bwMode="auto">
            <a:xfrm>
              <a:off x="12699999" y="5137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Freeform 70669">
              <a:extLst>
                <a:ext uri="{FF2B5EF4-FFF2-40B4-BE49-F238E27FC236}">
                  <a16:creationId xmlns="" xmlns:a16="http://schemas.microsoft.com/office/drawing/2014/main" id="{06AC13E1-B3F6-4425-8FD2-8BE9DF737671}"/>
                </a:ext>
              </a:extLst>
            </p:cNvPr>
            <p:cNvSpPr>
              <a:spLocks/>
            </p:cNvSpPr>
            <p:nvPr/>
          </p:nvSpPr>
          <p:spPr bwMode="auto">
            <a:xfrm>
              <a:off x="12688887" y="5137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Rectangle 70670">
              <a:extLst>
                <a:ext uri="{FF2B5EF4-FFF2-40B4-BE49-F238E27FC236}">
                  <a16:creationId xmlns="" xmlns:a16="http://schemas.microsoft.com/office/drawing/2014/main" id="{DFB97C44-5650-47C7-8439-A800CC565433}"/>
                </a:ext>
              </a:extLst>
            </p:cNvPr>
            <p:cNvSpPr>
              <a:spLocks noChangeArrowheads="1"/>
            </p:cNvSpPr>
            <p:nvPr/>
          </p:nvSpPr>
          <p:spPr bwMode="auto">
            <a:xfrm>
              <a:off x="12688887" y="5114925"/>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70671">
              <a:extLst>
                <a:ext uri="{FF2B5EF4-FFF2-40B4-BE49-F238E27FC236}">
                  <a16:creationId xmlns="" xmlns:a16="http://schemas.microsoft.com/office/drawing/2014/main" id="{7ABCFEEF-4E2F-43B5-8558-F3F979CAA2D0}"/>
                </a:ext>
              </a:extLst>
            </p:cNvPr>
            <p:cNvSpPr>
              <a:spLocks/>
            </p:cNvSpPr>
            <p:nvPr/>
          </p:nvSpPr>
          <p:spPr bwMode="auto">
            <a:xfrm>
              <a:off x="12777787" y="5214937"/>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Freeform 70672">
              <a:extLst>
                <a:ext uri="{FF2B5EF4-FFF2-40B4-BE49-F238E27FC236}">
                  <a16:creationId xmlns="" xmlns:a16="http://schemas.microsoft.com/office/drawing/2014/main" id="{11FEE9F2-13B7-4514-A7C8-33949EC2AD07}"/>
                </a:ext>
              </a:extLst>
            </p:cNvPr>
            <p:cNvSpPr>
              <a:spLocks/>
            </p:cNvSpPr>
            <p:nvPr/>
          </p:nvSpPr>
          <p:spPr bwMode="auto">
            <a:xfrm>
              <a:off x="12766674" y="51816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Freeform 70673">
              <a:extLst>
                <a:ext uri="{FF2B5EF4-FFF2-40B4-BE49-F238E27FC236}">
                  <a16:creationId xmlns="" xmlns:a16="http://schemas.microsoft.com/office/drawing/2014/main" id="{12806049-94C7-498E-80B8-34E3B41CB837}"/>
                </a:ext>
              </a:extLst>
            </p:cNvPr>
            <p:cNvSpPr>
              <a:spLocks/>
            </p:cNvSpPr>
            <p:nvPr/>
          </p:nvSpPr>
          <p:spPr bwMode="auto">
            <a:xfrm>
              <a:off x="12699999" y="5159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70674">
              <a:extLst>
                <a:ext uri="{FF2B5EF4-FFF2-40B4-BE49-F238E27FC236}">
                  <a16:creationId xmlns="" xmlns:a16="http://schemas.microsoft.com/office/drawing/2014/main" id="{A0A0BD5A-4DDF-4864-A7BE-84CF7BB19B89}"/>
                </a:ext>
              </a:extLst>
            </p:cNvPr>
            <p:cNvSpPr>
              <a:spLocks/>
            </p:cNvSpPr>
            <p:nvPr/>
          </p:nvSpPr>
          <p:spPr bwMode="auto">
            <a:xfrm>
              <a:off x="12755562" y="5192712"/>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Freeform 70676">
              <a:extLst>
                <a:ext uri="{FF2B5EF4-FFF2-40B4-BE49-F238E27FC236}">
                  <a16:creationId xmlns="" xmlns:a16="http://schemas.microsoft.com/office/drawing/2014/main" id="{FD00D3DA-72BF-457E-A2D1-566E7D9C930A}"/>
                </a:ext>
              </a:extLst>
            </p:cNvPr>
            <p:cNvSpPr>
              <a:spLocks/>
            </p:cNvSpPr>
            <p:nvPr/>
          </p:nvSpPr>
          <p:spPr bwMode="auto">
            <a:xfrm>
              <a:off x="13295312" y="2571750"/>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3" name="Freeform 70677">
              <a:extLst>
                <a:ext uri="{FF2B5EF4-FFF2-40B4-BE49-F238E27FC236}">
                  <a16:creationId xmlns="" xmlns:a16="http://schemas.microsoft.com/office/drawing/2014/main" id="{FD9D4C7B-C4C7-4AE9-A1D2-158BD6FA3CD3}"/>
                </a:ext>
              </a:extLst>
            </p:cNvPr>
            <p:cNvSpPr>
              <a:spLocks/>
            </p:cNvSpPr>
            <p:nvPr/>
          </p:nvSpPr>
          <p:spPr bwMode="auto">
            <a:xfrm>
              <a:off x="13319124" y="2514600"/>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4" name="Freeform 70678">
              <a:extLst>
                <a:ext uri="{FF2B5EF4-FFF2-40B4-BE49-F238E27FC236}">
                  <a16:creationId xmlns="" xmlns:a16="http://schemas.microsoft.com/office/drawing/2014/main" id="{46DCB54F-CFFE-45DA-B513-7BA2811CD5B7}"/>
                </a:ext>
              </a:extLst>
            </p:cNvPr>
            <p:cNvSpPr>
              <a:spLocks/>
            </p:cNvSpPr>
            <p:nvPr/>
          </p:nvSpPr>
          <p:spPr bwMode="auto">
            <a:xfrm>
              <a:off x="13341349" y="25495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Freeform 70679">
              <a:extLst>
                <a:ext uri="{FF2B5EF4-FFF2-40B4-BE49-F238E27FC236}">
                  <a16:creationId xmlns="" xmlns:a16="http://schemas.microsoft.com/office/drawing/2014/main" id="{FA6C4B1C-F363-4479-8069-226BFF52108E}"/>
                </a:ext>
              </a:extLst>
            </p:cNvPr>
            <p:cNvSpPr>
              <a:spLocks/>
            </p:cNvSpPr>
            <p:nvPr/>
          </p:nvSpPr>
          <p:spPr bwMode="auto">
            <a:xfrm>
              <a:off x="13396912" y="2481262"/>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70680">
              <a:extLst>
                <a:ext uri="{FF2B5EF4-FFF2-40B4-BE49-F238E27FC236}">
                  <a16:creationId xmlns="" xmlns:a16="http://schemas.microsoft.com/office/drawing/2014/main" id="{E481E4AE-6B4E-418C-B48B-C41E59EED628}"/>
                </a:ext>
              </a:extLst>
            </p:cNvPr>
            <p:cNvSpPr>
              <a:spLocks/>
            </p:cNvSpPr>
            <p:nvPr/>
          </p:nvSpPr>
          <p:spPr bwMode="auto">
            <a:xfrm>
              <a:off x="13476287" y="2436812"/>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Freeform 70681">
              <a:extLst>
                <a:ext uri="{FF2B5EF4-FFF2-40B4-BE49-F238E27FC236}">
                  <a16:creationId xmlns="" xmlns:a16="http://schemas.microsoft.com/office/drawing/2014/main" id="{8FA0DB86-3EA5-415D-84C7-CD2B287B6BD2}"/>
                </a:ext>
              </a:extLst>
            </p:cNvPr>
            <p:cNvSpPr>
              <a:spLocks/>
            </p:cNvSpPr>
            <p:nvPr/>
          </p:nvSpPr>
          <p:spPr bwMode="auto">
            <a:xfrm>
              <a:off x="15320962" y="1963737"/>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70682">
              <a:extLst>
                <a:ext uri="{FF2B5EF4-FFF2-40B4-BE49-F238E27FC236}">
                  <a16:creationId xmlns="" xmlns:a16="http://schemas.microsoft.com/office/drawing/2014/main" id="{0DB75CCD-FB4A-4155-91B5-85022F9139E8}"/>
                </a:ext>
              </a:extLst>
            </p:cNvPr>
            <p:cNvSpPr>
              <a:spLocks/>
            </p:cNvSpPr>
            <p:nvPr/>
          </p:nvSpPr>
          <p:spPr bwMode="auto">
            <a:xfrm>
              <a:off x="15422562" y="1997075"/>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70683">
              <a:extLst>
                <a:ext uri="{FF2B5EF4-FFF2-40B4-BE49-F238E27FC236}">
                  <a16:creationId xmlns="" xmlns:a16="http://schemas.microsoft.com/office/drawing/2014/main" id="{0B05451B-8E73-4F33-AEFA-0F20F64B92ED}"/>
                </a:ext>
              </a:extLst>
            </p:cNvPr>
            <p:cNvSpPr>
              <a:spLocks/>
            </p:cNvSpPr>
            <p:nvPr/>
          </p:nvSpPr>
          <p:spPr bwMode="auto">
            <a:xfrm>
              <a:off x="15411449" y="2043112"/>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70684">
              <a:extLst>
                <a:ext uri="{FF2B5EF4-FFF2-40B4-BE49-F238E27FC236}">
                  <a16:creationId xmlns="" xmlns:a16="http://schemas.microsoft.com/office/drawing/2014/main" id="{F844C242-9C26-4DD4-A3B2-500E65CED989}"/>
                </a:ext>
              </a:extLst>
            </p:cNvPr>
            <p:cNvSpPr>
              <a:spLocks/>
            </p:cNvSpPr>
            <p:nvPr/>
          </p:nvSpPr>
          <p:spPr bwMode="auto">
            <a:xfrm>
              <a:off x="15714662" y="22225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70685">
              <a:extLst>
                <a:ext uri="{FF2B5EF4-FFF2-40B4-BE49-F238E27FC236}">
                  <a16:creationId xmlns="" xmlns:a16="http://schemas.microsoft.com/office/drawing/2014/main" id="{7C0E356C-CF01-4717-A999-662E4AA97829}"/>
                </a:ext>
              </a:extLst>
            </p:cNvPr>
            <p:cNvSpPr>
              <a:spLocks/>
            </p:cNvSpPr>
            <p:nvPr/>
          </p:nvSpPr>
          <p:spPr bwMode="auto">
            <a:xfrm>
              <a:off x="16232187" y="2616200"/>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70686">
              <a:extLst>
                <a:ext uri="{FF2B5EF4-FFF2-40B4-BE49-F238E27FC236}">
                  <a16:creationId xmlns="" xmlns:a16="http://schemas.microsoft.com/office/drawing/2014/main" id="{CF69C25C-573F-486E-A844-F48AB33871F8}"/>
                </a:ext>
              </a:extLst>
            </p:cNvPr>
            <p:cNvSpPr>
              <a:spLocks/>
            </p:cNvSpPr>
            <p:nvPr/>
          </p:nvSpPr>
          <p:spPr bwMode="auto">
            <a:xfrm>
              <a:off x="16502062" y="3821112"/>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70687">
              <a:extLst>
                <a:ext uri="{FF2B5EF4-FFF2-40B4-BE49-F238E27FC236}">
                  <a16:creationId xmlns="" xmlns:a16="http://schemas.microsoft.com/office/drawing/2014/main" id="{DC9470C1-4D3B-45AC-B739-DB2CCEE76857}"/>
                </a:ext>
              </a:extLst>
            </p:cNvPr>
            <p:cNvSpPr>
              <a:spLocks/>
            </p:cNvSpPr>
            <p:nvPr/>
          </p:nvSpPr>
          <p:spPr bwMode="auto">
            <a:xfrm>
              <a:off x="15320962" y="1974850"/>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70688">
              <a:extLst>
                <a:ext uri="{FF2B5EF4-FFF2-40B4-BE49-F238E27FC236}">
                  <a16:creationId xmlns="" xmlns:a16="http://schemas.microsoft.com/office/drawing/2014/main" id="{44DA74BB-AC0F-419C-8992-EB33A4F4F61E}"/>
                </a:ext>
              </a:extLst>
            </p:cNvPr>
            <p:cNvSpPr>
              <a:spLocks/>
            </p:cNvSpPr>
            <p:nvPr/>
          </p:nvSpPr>
          <p:spPr bwMode="auto">
            <a:xfrm>
              <a:off x="16063912" y="536098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70689">
              <a:extLst>
                <a:ext uri="{FF2B5EF4-FFF2-40B4-BE49-F238E27FC236}">
                  <a16:creationId xmlns="" xmlns:a16="http://schemas.microsoft.com/office/drawing/2014/main" id="{A1EEA9BE-4D82-4A39-B417-B7F17617A4CF}"/>
                </a:ext>
              </a:extLst>
            </p:cNvPr>
            <p:cNvSpPr>
              <a:spLocks/>
            </p:cNvSpPr>
            <p:nvPr/>
          </p:nvSpPr>
          <p:spPr bwMode="auto">
            <a:xfrm>
              <a:off x="16097249" y="5338762"/>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70690">
              <a:extLst>
                <a:ext uri="{FF2B5EF4-FFF2-40B4-BE49-F238E27FC236}">
                  <a16:creationId xmlns="" xmlns:a16="http://schemas.microsoft.com/office/drawing/2014/main" id="{A7159C9B-3806-4D4F-B920-3DF2317CEE78}"/>
                </a:ext>
              </a:extLst>
            </p:cNvPr>
            <p:cNvSpPr>
              <a:spLocks/>
            </p:cNvSpPr>
            <p:nvPr/>
          </p:nvSpPr>
          <p:spPr bwMode="auto">
            <a:xfrm>
              <a:off x="16243299" y="5283200"/>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70691">
              <a:extLst>
                <a:ext uri="{FF2B5EF4-FFF2-40B4-BE49-F238E27FC236}">
                  <a16:creationId xmlns="" xmlns:a16="http://schemas.microsoft.com/office/drawing/2014/main" id="{0D22E10B-DE60-4BAE-99AF-5FFC402F6DF1}"/>
                </a:ext>
              </a:extLst>
            </p:cNvPr>
            <p:cNvSpPr>
              <a:spLocks/>
            </p:cNvSpPr>
            <p:nvPr/>
          </p:nvSpPr>
          <p:spPr bwMode="auto">
            <a:xfrm>
              <a:off x="16254412" y="5260975"/>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70692">
              <a:extLst>
                <a:ext uri="{FF2B5EF4-FFF2-40B4-BE49-F238E27FC236}">
                  <a16:creationId xmlns="" xmlns:a16="http://schemas.microsoft.com/office/drawing/2014/main" id="{FCE7904F-35FE-4B43-AFA6-7F99FE1949A9}"/>
                </a:ext>
              </a:extLst>
            </p:cNvPr>
            <p:cNvSpPr>
              <a:spLocks/>
            </p:cNvSpPr>
            <p:nvPr/>
          </p:nvSpPr>
          <p:spPr bwMode="auto">
            <a:xfrm>
              <a:off x="16311562" y="50688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70693">
              <a:extLst>
                <a:ext uri="{FF2B5EF4-FFF2-40B4-BE49-F238E27FC236}">
                  <a16:creationId xmlns="" xmlns:a16="http://schemas.microsoft.com/office/drawing/2014/main" id="{FF536782-F585-4543-9100-5A35861C2D58}"/>
                </a:ext>
              </a:extLst>
            </p:cNvPr>
            <p:cNvSpPr>
              <a:spLocks/>
            </p:cNvSpPr>
            <p:nvPr/>
          </p:nvSpPr>
          <p:spPr bwMode="auto">
            <a:xfrm>
              <a:off x="16311562" y="52260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Freeform 70694">
              <a:extLst>
                <a:ext uri="{FF2B5EF4-FFF2-40B4-BE49-F238E27FC236}">
                  <a16:creationId xmlns="" xmlns:a16="http://schemas.microsoft.com/office/drawing/2014/main" id="{51E2BE99-5C21-44DE-AFC1-B0170A325F9A}"/>
                </a:ext>
              </a:extLst>
            </p:cNvPr>
            <p:cNvSpPr>
              <a:spLocks/>
            </p:cNvSpPr>
            <p:nvPr/>
          </p:nvSpPr>
          <p:spPr bwMode="auto">
            <a:xfrm>
              <a:off x="16322674" y="5102225"/>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70695">
              <a:extLst>
                <a:ext uri="{FF2B5EF4-FFF2-40B4-BE49-F238E27FC236}">
                  <a16:creationId xmlns="" xmlns:a16="http://schemas.microsoft.com/office/drawing/2014/main" id="{7395FF40-C1FD-47B9-9317-1FDBE3945463}"/>
                </a:ext>
              </a:extLst>
            </p:cNvPr>
            <p:cNvSpPr>
              <a:spLocks/>
            </p:cNvSpPr>
            <p:nvPr/>
          </p:nvSpPr>
          <p:spPr bwMode="auto">
            <a:xfrm>
              <a:off x="16344899" y="4991100"/>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Freeform 70696">
              <a:extLst>
                <a:ext uri="{FF2B5EF4-FFF2-40B4-BE49-F238E27FC236}">
                  <a16:creationId xmlns="" xmlns:a16="http://schemas.microsoft.com/office/drawing/2014/main" id="{DA3AC06C-6127-4792-8863-58209C420BEF}"/>
                </a:ext>
              </a:extLst>
            </p:cNvPr>
            <p:cNvSpPr>
              <a:spLocks/>
            </p:cNvSpPr>
            <p:nvPr/>
          </p:nvSpPr>
          <p:spPr bwMode="auto">
            <a:xfrm>
              <a:off x="16367124" y="5013325"/>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Freeform 70697">
              <a:extLst>
                <a:ext uri="{FF2B5EF4-FFF2-40B4-BE49-F238E27FC236}">
                  <a16:creationId xmlns="" xmlns:a16="http://schemas.microsoft.com/office/drawing/2014/main" id="{6A745FB4-9403-4CF5-BDD1-101BECCE88FD}"/>
                </a:ext>
              </a:extLst>
            </p:cNvPr>
            <p:cNvSpPr>
              <a:spLocks/>
            </p:cNvSpPr>
            <p:nvPr/>
          </p:nvSpPr>
          <p:spPr bwMode="auto">
            <a:xfrm>
              <a:off x="16378237" y="5068887"/>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70698">
              <a:extLst>
                <a:ext uri="{FF2B5EF4-FFF2-40B4-BE49-F238E27FC236}">
                  <a16:creationId xmlns="" xmlns:a16="http://schemas.microsoft.com/office/drawing/2014/main" id="{A79E2280-1A9E-4692-B5A9-359438B6EFDC}"/>
                </a:ext>
              </a:extLst>
            </p:cNvPr>
            <p:cNvSpPr>
              <a:spLocks/>
            </p:cNvSpPr>
            <p:nvPr/>
          </p:nvSpPr>
          <p:spPr bwMode="auto">
            <a:xfrm>
              <a:off x="16411574" y="4832350"/>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Freeform 70699">
              <a:extLst>
                <a:ext uri="{FF2B5EF4-FFF2-40B4-BE49-F238E27FC236}">
                  <a16:creationId xmlns="" xmlns:a16="http://schemas.microsoft.com/office/drawing/2014/main" id="{2C31E483-3539-442F-8380-D56373DBD6B7}"/>
                </a:ext>
              </a:extLst>
            </p:cNvPr>
            <p:cNvSpPr>
              <a:spLocks/>
            </p:cNvSpPr>
            <p:nvPr/>
          </p:nvSpPr>
          <p:spPr bwMode="auto">
            <a:xfrm>
              <a:off x="16411574" y="4991100"/>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70700">
              <a:extLst>
                <a:ext uri="{FF2B5EF4-FFF2-40B4-BE49-F238E27FC236}">
                  <a16:creationId xmlns="" xmlns:a16="http://schemas.microsoft.com/office/drawing/2014/main" id="{C6ED0C91-C9D2-44DB-ABF8-68D6EE8B5EB2}"/>
                </a:ext>
              </a:extLst>
            </p:cNvPr>
            <p:cNvSpPr>
              <a:spLocks/>
            </p:cNvSpPr>
            <p:nvPr/>
          </p:nvSpPr>
          <p:spPr bwMode="auto">
            <a:xfrm>
              <a:off x="16422687" y="5126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Freeform 70701">
              <a:extLst>
                <a:ext uri="{FF2B5EF4-FFF2-40B4-BE49-F238E27FC236}">
                  <a16:creationId xmlns="" xmlns:a16="http://schemas.microsoft.com/office/drawing/2014/main" id="{9819B32B-2BDC-4E1A-983C-472CFFB3A797}"/>
                </a:ext>
              </a:extLst>
            </p:cNvPr>
            <p:cNvSpPr>
              <a:spLocks/>
            </p:cNvSpPr>
            <p:nvPr/>
          </p:nvSpPr>
          <p:spPr bwMode="auto">
            <a:xfrm>
              <a:off x="16422687" y="4867275"/>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70702">
              <a:extLst>
                <a:ext uri="{FF2B5EF4-FFF2-40B4-BE49-F238E27FC236}">
                  <a16:creationId xmlns="" xmlns:a16="http://schemas.microsoft.com/office/drawing/2014/main" id="{CDD02DF4-9D0C-4E59-8961-BAD45A203080}"/>
                </a:ext>
              </a:extLst>
            </p:cNvPr>
            <p:cNvSpPr>
              <a:spLocks/>
            </p:cNvSpPr>
            <p:nvPr/>
          </p:nvSpPr>
          <p:spPr bwMode="auto">
            <a:xfrm>
              <a:off x="16446499" y="5068887"/>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Freeform 70703">
              <a:extLst>
                <a:ext uri="{FF2B5EF4-FFF2-40B4-BE49-F238E27FC236}">
                  <a16:creationId xmlns="" xmlns:a16="http://schemas.microsoft.com/office/drawing/2014/main" id="{B96BA5DC-EE1F-48F4-B701-90C784E7FE3E}"/>
                </a:ext>
              </a:extLst>
            </p:cNvPr>
            <p:cNvSpPr>
              <a:spLocks/>
            </p:cNvSpPr>
            <p:nvPr/>
          </p:nvSpPr>
          <p:spPr bwMode="auto">
            <a:xfrm>
              <a:off x="16468724" y="5102225"/>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Freeform 70704">
              <a:extLst>
                <a:ext uri="{FF2B5EF4-FFF2-40B4-BE49-F238E27FC236}">
                  <a16:creationId xmlns="" xmlns:a16="http://schemas.microsoft.com/office/drawing/2014/main" id="{3C6EAB24-367C-48CC-83C1-62CE96D73876}"/>
                </a:ext>
              </a:extLst>
            </p:cNvPr>
            <p:cNvSpPr>
              <a:spLocks/>
            </p:cNvSpPr>
            <p:nvPr/>
          </p:nvSpPr>
          <p:spPr bwMode="auto">
            <a:xfrm>
              <a:off x="16479837" y="4967287"/>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70705">
              <a:extLst>
                <a:ext uri="{FF2B5EF4-FFF2-40B4-BE49-F238E27FC236}">
                  <a16:creationId xmlns="" xmlns:a16="http://schemas.microsoft.com/office/drawing/2014/main" id="{7EDF5239-4327-4C7E-A358-6166D66D13CE}"/>
                </a:ext>
              </a:extLst>
            </p:cNvPr>
            <p:cNvSpPr>
              <a:spLocks/>
            </p:cNvSpPr>
            <p:nvPr/>
          </p:nvSpPr>
          <p:spPr bwMode="auto">
            <a:xfrm>
              <a:off x="16524287" y="5035550"/>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70706">
              <a:extLst>
                <a:ext uri="{FF2B5EF4-FFF2-40B4-BE49-F238E27FC236}">
                  <a16:creationId xmlns="" xmlns:a16="http://schemas.microsoft.com/office/drawing/2014/main" id="{70E40672-4685-4454-BB52-373E1594E910}"/>
                </a:ext>
              </a:extLst>
            </p:cNvPr>
            <p:cNvSpPr>
              <a:spLocks/>
            </p:cNvSpPr>
            <p:nvPr/>
          </p:nvSpPr>
          <p:spPr bwMode="auto">
            <a:xfrm>
              <a:off x="16614774" y="4652962"/>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70707">
              <a:extLst>
                <a:ext uri="{FF2B5EF4-FFF2-40B4-BE49-F238E27FC236}">
                  <a16:creationId xmlns="" xmlns:a16="http://schemas.microsoft.com/office/drawing/2014/main" id="{26C71BC6-B0E9-4942-9BBB-52FB62E85CBC}"/>
                </a:ext>
              </a:extLst>
            </p:cNvPr>
            <p:cNvSpPr>
              <a:spLocks/>
            </p:cNvSpPr>
            <p:nvPr/>
          </p:nvSpPr>
          <p:spPr bwMode="auto">
            <a:xfrm>
              <a:off x="16322674" y="5126037"/>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Freeform 70708">
              <a:extLst>
                <a:ext uri="{FF2B5EF4-FFF2-40B4-BE49-F238E27FC236}">
                  <a16:creationId xmlns="" xmlns:a16="http://schemas.microsoft.com/office/drawing/2014/main" id="{5BCA40C4-798E-4AD8-A825-49D2EF276C73}"/>
                </a:ext>
              </a:extLst>
            </p:cNvPr>
            <p:cNvSpPr>
              <a:spLocks/>
            </p:cNvSpPr>
            <p:nvPr/>
          </p:nvSpPr>
          <p:spPr bwMode="auto">
            <a:xfrm>
              <a:off x="16389349" y="4856162"/>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70709">
              <a:extLst>
                <a:ext uri="{FF2B5EF4-FFF2-40B4-BE49-F238E27FC236}">
                  <a16:creationId xmlns="" xmlns:a16="http://schemas.microsoft.com/office/drawing/2014/main" id="{A6BB2CE5-B1CC-4438-AF16-FB7F392C2ED2}"/>
                </a:ext>
              </a:extLst>
            </p:cNvPr>
            <p:cNvSpPr>
              <a:spLocks/>
            </p:cNvSpPr>
            <p:nvPr/>
          </p:nvSpPr>
          <p:spPr bwMode="auto">
            <a:xfrm>
              <a:off x="16389349" y="4956175"/>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70710">
              <a:extLst>
                <a:ext uri="{FF2B5EF4-FFF2-40B4-BE49-F238E27FC236}">
                  <a16:creationId xmlns="" xmlns:a16="http://schemas.microsoft.com/office/drawing/2014/main" id="{B04E0BC1-86D6-4EF4-8CF5-C8D969547474}"/>
                </a:ext>
              </a:extLst>
            </p:cNvPr>
            <p:cNvSpPr>
              <a:spLocks/>
            </p:cNvSpPr>
            <p:nvPr/>
          </p:nvSpPr>
          <p:spPr bwMode="auto">
            <a:xfrm>
              <a:off x="16378237" y="4978400"/>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70711">
              <a:extLst>
                <a:ext uri="{FF2B5EF4-FFF2-40B4-BE49-F238E27FC236}">
                  <a16:creationId xmlns="" xmlns:a16="http://schemas.microsoft.com/office/drawing/2014/main" id="{AB4D147C-B496-4975-A6E6-94A4FBE83ACF}"/>
                </a:ext>
              </a:extLst>
            </p:cNvPr>
            <p:cNvSpPr>
              <a:spLocks/>
            </p:cNvSpPr>
            <p:nvPr/>
          </p:nvSpPr>
          <p:spPr bwMode="auto">
            <a:xfrm>
              <a:off x="16411574" y="4889500"/>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8" name="Freeform 70712">
              <a:extLst>
                <a:ext uri="{FF2B5EF4-FFF2-40B4-BE49-F238E27FC236}">
                  <a16:creationId xmlns="" xmlns:a16="http://schemas.microsoft.com/office/drawing/2014/main" id="{6E48B9E4-F6E6-4FAD-B884-3E480173C61F}"/>
                </a:ext>
              </a:extLst>
            </p:cNvPr>
            <p:cNvSpPr>
              <a:spLocks/>
            </p:cNvSpPr>
            <p:nvPr/>
          </p:nvSpPr>
          <p:spPr bwMode="auto">
            <a:xfrm>
              <a:off x="16446499" y="4878387"/>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70713">
              <a:extLst>
                <a:ext uri="{FF2B5EF4-FFF2-40B4-BE49-F238E27FC236}">
                  <a16:creationId xmlns="" xmlns:a16="http://schemas.microsoft.com/office/drawing/2014/main" id="{1A459B1F-2A5E-4323-A78E-73BCFD43BFF9}"/>
                </a:ext>
              </a:extLst>
            </p:cNvPr>
            <p:cNvSpPr>
              <a:spLocks/>
            </p:cNvSpPr>
            <p:nvPr/>
          </p:nvSpPr>
          <p:spPr bwMode="auto">
            <a:xfrm>
              <a:off x="16446499" y="4922837"/>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70714">
              <a:extLst>
                <a:ext uri="{FF2B5EF4-FFF2-40B4-BE49-F238E27FC236}">
                  <a16:creationId xmlns="" xmlns:a16="http://schemas.microsoft.com/office/drawing/2014/main" id="{0174115A-F9B5-4F37-84FD-35B68BDEEF95}"/>
                </a:ext>
              </a:extLst>
            </p:cNvPr>
            <p:cNvSpPr>
              <a:spLocks/>
            </p:cNvSpPr>
            <p:nvPr/>
          </p:nvSpPr>
          <p:spPr bwMode="auto">
            <a:xfrm>
              <a:off x="16513174" y="4900612"/>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70715">
              <a:extLst>
                <a:ext uri="{FF2B5EF4-FFF2-40B4-BE49-F238E27FC236}">
                  <a16:creationId xmlns="" xmlns:a16="http://schemas.microsoft.com/office/drawing/2014/main" id="{351594A1-AA44-4631-8A9A-C60E7AA9B861}"/>
                </a:ext>
              </a:extLst>
            </p:cNvPr>
            <p:cNvSpPr>
              <a:spLocks/>
            </p:cNvSpPr>
            <p:nvPr/>
          </p:nvSpPr>
          <p:spPr bwMode="auto">
            <a:xfrm>
              <a:off x="14252574" y="6115050"/>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70716">
              <a:extLst>
                <a:ext uri="{FF2B5EF4-FFF2-40B4-BE49-F238E27FC236}">
                  <a16:creationId xmlns="" xmlns:a16="http://schemas.microsoft.com/office/drawing/2014/main" id="{6618246B-BBB2-47CF-8AF1-E75D3B9E2CB8}"/>
                </a:ext>
              </a:extLst>
            </p:cNvPr>
            <p:cNvSpPr>
              <a:spLocks/>
            </p:cNvSpPr>
            <p:nvPr/>
          </p:nvSpPr>
          <p:spPr bwMode="auto">
            <a:xfrm>
              <a:off x="14724062" y="6161087"/>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70717">
              <a:extLst>
                <a:ext uri="{FF2B5EF4-FFF2-40B4-BE49-F238E27FC236}">
                  <a16:creationId xmlns="" xmlns:a16="http://schemas.microsoft.com/office/drawing/2014/main" id="{75DE97AE-E028-4273-BB7C-55E271A9E135}"/>
                </a:ext>
              </a:extLst>
            </p:cNvPr>
            <p:cNvSpPr>
              <a:spLocks/>
            </p:cNvSpPr>
            <p:nvPr/>
          </p:nvSpPr>
          <p:spPr bwMode="auto">
            <a:xfrm>
              <a:off x="14847887" y="6115050"/>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Freeform 70718">
              <a:extLst>
                <a:ext uri="{FF2B5EF4-FFF2-40B4-BE49-F238E27FC236}">
                  <a16:creationId xmlns="" xmlns:a16="http://schemas.microsoft.com/office/drawing/2014/main" id="{09519660-308D-45A7-B1D0-5DD9440ABCE9}"/>
                </a:ext>
              </a:extLst>
            </p:cNvPr>
            <p:cNvSpPr>
              <a:spLocks/>
            </p:cNvSpPr>
            <p:nvPr/>
          </p:nvSpPr>
          <p:spPr bwMode="auto">
            <a:xfrm>
              <a:off x="14758987" y="6149975"/>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5" name="Freeform 70719">
              <a:extLst>
                <a:ext uri="{FF2B5EF4-FFF2-40B4-BE49-F238E27FC236}">
                  <a16:creationId xmlns="" xmlns:a16="http://schemas.microsoft.com/office/drawing/2014/main" id="{8859B19A-4A3C-42C3-A8AF-BF81B1D6AF05}"/>
                </a:ext>
              </a:extLst>
            </p:cNvPr>
            <p:cNvSpPr>
              <a:spLocks/>
            </p:cNvSpPr>
            <p:nvPr/>
          </p:nvSpPr>
          <p:spPr bwMode="auto">
            <a:xfrm>
              <a:off x="16546512" y="3122612"/>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Freeform 70720">
              <a:extLst>
                <a:ext uri="{FF2B5EF4-FFF2-40B4-BE49-F238E27FC236}">
                  <a16:creationId xmlns="" xmlns:a16="http://schemas.microsoft.com/office/drawing/2014/main" id="{0D88E076-B279-4B83-8A72-02E908B2B503}"/>
                </a:ext>
              </a:extLst>
            </p:cNvPr>
            <p:cNvSpPr>
              <a:spLocks/>
            </p:cNvSpPr>
            <p:nvPr/>
          </p:nvSpPr>
          <p:spPr bwMode="auto">
            <a:xfrm>
              <a:off x="16559212" y="3144837"/>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7" name="Freeform 70721">
              <a:extLst>
                <a:ext uri="{FF2B5EF4-FFF2-40B4-BE49-F238E27FC236}">
                  <a16:creationId xmlns="" xmlns:a16="http://schemas.microsoft.com/office/drawing/2014/main" id="{F5C75C04-241D-45CC-8148-98A8156AE2D6}"/>
                </a:ext>
              </a:extLst>
            </p:cNvPr>
            <p:cNvSpPr>
              <a:spLocks/>
            </p:cNvSpPr>
            <p:nvPr/>
          </p:nvSpPr>
          <p:spPr bwMode="auto">
            <a:xfrm>
              <a:off x="16603662" y="3235325"/>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8" name="Freeform 70722">
              <a:extLst>
                <a:ext uri="{FF2B5EF4-FFF2-40B4-BE49-F238E27FC236}">
                  <a16:creationId xmlns="" xmlns:a16="http://schemas.microsoft.com/office/drawing/2014/main" id="{63560350-C26A-4035-90B8-7D35C1E35614}"/>
                </a:ext>
              </a:extLst>
            </p:cNvPr>
            <p:cNvSpPr>
              <a:spLocks/>
            </p:cNvSpPr>
            <p:nvPr/>
          </p:nvSpPr>
          <p:spPr bwMode="auto">
            <a:xfrm>
              <a:off x="12238037" y="3651250"/>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Freeform 70723">
              <a:extLst>
                <a:ext uri="{FF2B5EF4-FFF2-40B4-BE49-F238E27FC236}">
                  <a16:creationId xmlns="" xmlns:a16="http://schemas.microsoft.com/office/drawing/2014/main" id="{082D43FD-9094-4557-9DA0-226C5CE3B5E8}"/>
                </a:ext>
              </a:extLst>
            </p:cNvPr>
            <p:cNvSpPr>
              <a:spLocks/>
            </p:cNvSpPr>
            <p:nvPr/>
          </p:nvSpPr>
          <p:spPr bwMode="auto">
            <a:xfrm>
              <a:off x="12306299" y="4371975"/>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0" name="Freeform 70724">
              <a:extLst>
                <a:ext uri="{FF2B5EF4-FFF2-40B4-BE49-F238E27FC236}">
                  <a16:creationId xmlns="" xmlns:a16="http://schemas.microsoft.com/office/drawing/2014/main" id="{CF1919CB-E5F0-4232-8ED9-F13E7DE76506}"/>
                </a:ext>
              </a:extLst>
            </p:cNvPr>
            <p:cNvSpPr>
              <a:spLocks/>
            </p:cNvSpPr>
            <p:nvPr/>
          </p:nvSpPr>
          <p:spPr bwMode="auto">
            <a:xfrm>
              <a:off x="12306299" y="3538537"/>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1" name="Freeform 70725">
              <a:extLst>
                <a:ext uri="{FF2B5EF4-FFF2-40B4-BE49-F238E27FC236}">
                  <a16:creationId xmlns="" xmlns:a16="http://schemas.microsoft.com/office/drawing/2014/main" id="{540B7A93-DE91-408E-8533-E3B9FA715A2F}"/>
                </a:ext>
              </a:extLst>
            </p:cNvPr>
            <p:cNvSpPr>
              <a:spLocks/>
            </p:cNvSpPr>
            <p:nvPr/>
          </p:nvSpPr>
          <p:spPr bwMode="auto">
            <a:xfrm>
              <a:off x="12317412" y="3584575"/>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2" name="Freeform 70726">
              <a:extLst>
                <a:ext uri="{FF2B5EF4-FFF2-40B4-BE49-F238E27FC236}">
                  <a16:creationId xmlns="" xmlns:a16="http://schemas.microsoft.com/office/drawing/2014/main" id="{E0B6AEBE-B1C7-4CAC-8103-257C087057A5}"/>
                </a:ext>
              </a:extLst>
            </p:cNvPr>
            <p:cNvSpPr>
              <a:spLocks/>
            </p:cNvSpPr>
            <p:nvPr/>
          </p:nvSpPr>
          <p:spPr bwMode="auto">
            <a:xfrm>
              <a:off x="12306299" y="4383087"/>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70727">
              <a:extLst>
                <a:ext uri="{FF2B5EF4-FFF2-40B4-BE49-F238E27FC236}">
                  <a16:creationId xmlns="" xmlns:a16="http://schemas.microsoft.com/office/drawing/2014/main" id="{DF4144A1-5860-41A0-A93D-832017DB88BA}"/>
                </a:ext>
              </a:extLst>
            </p:cNvPr>
            <p:cNvSpPr>
              <a:spLocks/>
            </p:cNvSpPr>
            <p:nvPr/>
          </p:nvSpPr>
          <p:spPr bwMode="auto">
            <a:xfrm>
              <a:off x="12339637" y="3392487"/>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Freeform 70728">
              <a:extLst>
                <a:ext uri="{FF2B5EF4-FFF2-40B4-BE49-F238E27FC236}">
                  <a16:creationId xmlns="" xmlns:a16="http://schemas.microsoft.com/office/drawing/2014/main" id="{AD04F54B-8C2A-48D9-8879-A07651CE332F}"/>
                </a:ext>
              </a:extLst>
            </p:cNvPr>
            <p:cNvSpPr>
              <a:spLocks/>
            </p:cNvSpPr>
            <p:nvPr/>
          </p:nvSpPr>
          <p:spPr bwMode="auto">
            <a:xfrm>
              <a:off x="12361862" y="3549650"/>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70729">
              <a:extLst>
                <a:ext uri="{FF2B5EF4-FFF2-40B4-BE49-F238E27FC236}">
                  <a16:creationId xmlns="" xmlns:a16="http://schemas.microsoft.com/office/drawing/2014/main" id="{74CAF289-D057-42DE-AEC2-4F7975C2B367}"/>
                </a:ext>
              </a:extLst>
            </p:cNvPr>
            <p:cNvSpPr>
              <a:spLocks/>
            </p:cNvSpPr>
            <p:nvPr/>
          </p:nvSpPr>
          <p:spPr bwMode="auto">
            <a:xfrm>
              <a:off x="12372974" y="3359150"/>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70730">
              <a:extLst>
                <a:ext uri="{FF2B5EF4-FFF2-40B4-BE49-F238E27FC236}">
                  <a16:creationId xmlns="" xmlns:a16="http://schemas.microsoft.com/office/drawing/2014/main" id="{AF961F81-B5BB-4567-B116-F5EF7412B39C}"/>
                </a:ext>
              </a:extLst>
            </p:cNvPr>
            <p:cNvSpPr>
              <a:spLocks/>
            </p:cNvSpPr>
            <p:nvPr/>
          </p:nvSpPr>
          <p:spPr bwMode="auto">
            <a:xfrm>
              <a:off x="12295187" y="4495800"/>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70731">
              <a:extLst>
                <a:ext uri="{FF2B5EF4-FFF2-40B4-BE49-F238E27FC236}">
                  <a16:creationId xmlns="" xmlns:a16="http://schemas.microsoft.com/office/drawing/2014/main" id="{CF4940AA-8967-4D9F-B185-52D84815BF90}"/>
                </a:ext>
              </a:extLst>
            </p:cNvPr>
            <p:cNvSpPr>
              <a:spLocks/>
            </p:cNvSpPr>
            <p:nvPr/>
          </p:nvSpPr>
          <p:spPr bwMode="auto">
            <a:xfrm>
              <a:off x="12576174" y="3089275"/>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70732">
              <a:extLst>
                <a:ext uri="{FF2B5EF4-FFF2-40B4-BE49-F238E27FC236}">
                  <a16:creationId xmlns="" xmlns:a16="http://schemas.microsoft.com/office/drawing/2014/main" id="{26A627C2-21C9-40F4-B74D-7A514CED2B52}"/>
                </a:ext>
              </a:extLst>
            </p:cNvPr>
            <p:cNvSpPr>
              <a:spLocks/>
            </p:cNvSpPr>
            <p:nvPr/>
          </p:nvSpPr>
          <p:spPr bwMode="auto">
            <a:xfrm>
              <a:off x="12576174" y="3257550"/>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70733">
              <a:extLst>
                <a:ext uri="{FF2B5EF4-FFF2-40B4-BE49-F238E27FC236}">
                  <a16:creationId xmlns="" xmlns:a16="http://schemas.microsoft.com/office/drawing/2014/main" id="{F67C5851-17F4-4ACF-BB2D-2A300AE4D25E}"/>
                </a:ext>
              </a:extLst>
            </p:cNvPr>
            <p:cNvSpPr>
              <a:spLocks/>
            </p:cNvSpPr>
            <p:nvPr/>
          </p:nvSpPr>
          <p:spPr bwMode="auto">
            <a:xfrm>
              <a:off x="12598399" y="3133725"/>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70734">
              <a:extLst>
                <a:ext uri="{FF2B5EF4-FFF2-40B4-BE49-F238E27FC236}">
                  <a16:creationId xmlns="" xmlns:a16="http://schemas.microsoft.com/office/drawing/2014/main" id="{4C93EA52-5489-4F79-9986-B0E99827F7E9}"/>
                </a:ext>
              </a:extLst>
            </p:cNvPr>
            <p:cNvSpPr>
              <a:spLocks/>
            </p:cNvSpPr>
            <p:nvPr/>
          </p:nvSpPr>
          <p:spPr bwMode="auto">
            <a:xfrm>
              <a:off x="12598399" y="327977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Freeform 70735">
              <a:extLst>
                <a:ext uri="{FF2B5EF4-FFF2-40B4-BE49-F238E27FC236}">
                  <a16:creationId xmlns="" xmlns:a16="http://schemas.microsoft.com/office/drawing/2014/main" id="{28C84777-5B13-4711-BE64-781485ECD894}"/>
                </a:ext>
              </a:extLst>
            </p:cNvPr>
            <p:cNvSpPr>
              <a:spLocks/>
            </p:cNvSpPr>
            <p:nvPr/>
          </p:nvSpPr>
          <p:spPr bwMode="auto">
            <a:xfrm>
              <a:off x="12598399" y="3336925"/>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Freeform 70736">
              <a:extLst>
                <a:ext uri="{FF2B5EF4-FFF2-40B4-BE49-F238E27FC236}">
                  <a16:creationId xmlns="" xmlns:a16="http://schemas.microsoft.com/office/drawing/2014/main" id="{DAEDEE0B-C1C5-413D-BABC-79A7CD435B95}"/>
                </a:ext>
              </a:extLst>
            </p:cNvPr>
            <p:cNvSpPr>
              <a:spLocks/>
            </p:cNvSpPr>
            <p:nvPr/>
          </p:nvSpPr>
          <p:spPr bwMode="auto">
            <a:xfrm>
              <a:off x="12609512" y="3021012"/>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Freeform 70737">
              <a:extLst>
                <a:ext uri="{FF2B5EF4-FFF2-40B4-BE49-F238E27FC236}">
                  <a16:creationId xmlns="" xmlns:a16="http://schemas.microsoft.com/office/drawing/2014/main" id="{EB121C21-EDA9-4590-BA8A-59842226C6FF}"/>
                </a:ext>
              </a:extLst>
            </p:cNvPr>
            <p:cNvSpPr>
              <a:spLocks/>
            </p:cNvSpPr>
            <p:nvPr/>
          </p:nvSpPr>
          <p:spPr bwMode="auto">
            <a:xfrm>
              <a:off x="12642849" y="3032125"/>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 name="Freeform 70738">
              <a:extLst>
                <a:ext uri="{FF2B5EF4-FFF2-40B4-BE49-F238E27FC236}">
                  <a16:creationId xmlns="" xmlns:a16="http://schemas.microsoft.com/office/drawing/2014/main" id="{98411BA9-B362-4F61-997F-3F4E5031B006}"/>
                </a:ext>
              </a:extLst>
            </p:cNvPr>
            <p:cNvSpPr>
              <a:spLocks/>
            </p:cNvSpPr>
            <p:nvPr/>
          </p:nvSpPr>
          <p:spPr bwMode="auto">
            <a:xfrm>
              <a:off x="12642849" y="3100387"/>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70739">
              <a:extLst>
                <a:ext uri="{FF2B5EF4-FFF2-40B4-BE49-F238E27FC236}">
                  <a16:creationId xmlns="" xmlns:a16="http://schemas.microsoft.com/office/drawing/2014/main" id="{9F24A6B2-63AC-427E-9378-1A0F44711F1E}"/>
                </a:ext>
              </a:extLst>
            </p:cNvPr>
            <p:cNvSpPr>
              <a:spLocks/>
            </p:cNvSpPr>
            <p:nvPr/>
          </p:nvSpPr>
          <p:spPr bwMode="auto">
            <a:xfrm>
              <a:off x="12677774" y="3021012"/>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 name="Freeform 70740">
              <a:extLst>
                <a:ext uri="{FF2B5EF4-FFF2-40B4-BE49-F238E27FC236}">
                  <a16:creationId xmlns="" xmlns:a16="http://schemas.microsoft.com/office/drawing/2014/main" id="{C51CC226-08C0-463E-AD2D-DAFEFD6B5787}"/>
                </a:ext>
              </a:extLst>
            </p:cNvPr>
            <p:cNvSpPr>
              <a:spLocks/>
            </p:cNvSpPr>
            <p:nvPr/>
          </p:nvSpPr>
          <p:spPr bwMode="auto">
            <a:xfrm>
              <a:off x="13419137" y="2459037"/>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 name="Freeform 70741">
              <a:extLst>
                <a:ext uri="{FF2B5EF4-FFF2-40B4-BE49-F238E27FC236}">
                  <a16:creationId xmlns="" xmlns:a16="http://schemas.microsoft.com/office/drawing/2014/main" id="{30398FFC-66EA-485A-93BB-E161FCA384D9}"/>
                </a:ext>
              </a:extLst>
            </p:cNvPr>
            <p:cNvSpPr>
              <a:spLocks/>
            </p:cNvSpPr>
            <p:nvPr/>
          </p:nvSpPr>
          <p:spPr bwMode="auto">
            <a:xfrm>
              <a:off x="13577887" y="2379662"/>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8" name="Freeform 70742">
              <a:extLst>
                <a:ext uri="{FF2B5EF4-FFF2-40B4-BE49-F238E27FC236}">
                  <a16:creationId xmlns="" xmlns:a16="http://schemas.microsoft.com/office/drawing/2014/main" id="{DFB619DD-85BD-47EB-A0BF-6BCBFA222A46}"/>
                </a:ext>
              </a:extLst>
            </p:cNvPr>
            <p:cNvSpPr>
              <a:spLocks/>
            </p:cNvSpPr>
            <p:nvPr/>
          </p:nvSpPr>
          <p:spPr bwMode="auto">
            <a:xfrm>
              <a:off x="12295187" y="4473575"/>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9" name="Freeform 70743">
              <a:extLst>
                <a:ext uri="{FF2B5EF4-FFF2-40B4-BE49-F238E27FC236}">
                  <a16:creationId xmlns="" xmlns:a16="http://schemas.microsoft.com/office/drawing/2014/main" id="{3767D521-60F2-4EB8-BB6D-15C6395BD573}"/>
                </a:ext>
              </a:extLst>
            </p:cNvPr>
            <p:cNvSpPr>
              <a:spLocks/>
            </p:cNvSpPr>
            <p:nvPr/>
          </p:nvSpPr>
          <p:spPr bwMode="auto">
            <a:xfrm>
              <a:off x="12350749" y="3494087"/>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0" name="Freeform 70744">
              <a:extLst>
                <a:ext uri="{FF2B5EF4-FFF2-40B4-BE49-F238E27FC236}">
                  <a16:creationId xmlns="" xmlns:a16="http://schemas.microsoft.com/office/drawing/2014/main" id="{1FA59497-993F-4310-B1BF-E3D7685A8549}"/>
                </a:ext>
              </a:extLst>
            </p:cNvPr>
            <p:cNvSpPr>
              <a:spLocks/>
            </p:cNvSpPr>
            <p:nvPr/>
          </p:nvSpPr>
          <p:spPr bwMode="auto">
            <a:xfrm>
              <a:off x="12598399" y="3144837"/>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70745">
              <a:extLst>
                <a:ext uri="{FF2B5EF4-FFF2-40B4-BE49-F238E27FC236}">
                  <a16:creationId xmlns="" xmlns:a16="http://schemas.microsoft.com/office/drawing/2014/main" id="{31A35B63-7EE8-4A46-8B45-968B5158090B}"/>
                </a:ext>
              </a:extLst>
            </p:cNvPr>
            <p:cNvSpPr>
              <a:spLocks/>
            </p:cNvSpPr>
            <p:nvPr/>
          </p:nvSpPr>
          <p:spPr bwMode="auto">
            <a:xfrm>
              <a:off x="12665074" y="2987675"/>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70746">
              <a:extLst>
                <a:ext uri="{FF2B5EF4-FFF2-40B4-BE49-F238E27FC236}">
                  <a16:creationId xmlns="" xmlns:a16="http://schemas.microsoft.com/office/drawing/2014/main" id="{713D144A-7F3A-4A4D-962A-B5B45FB4205C}"/>
                </a:ext>
              </a:extLst>
            </p:cNvPr>
            <p:cNvSpPr>
              <a:spLocks/>
            </p:cNvSpPr>
            <p:nvPr/>
          </p:nvSpPr>
          <p:spPr bwMode="auto">
            <a:xfrm>
              <a:off x="12653962" y="3009900"/>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Freeform 70747">
              <a:extLst>
                <a:ext uri="{FF2B5EF4-FFF2-40B4-BE49-F238E27FC236}">
                  <a16:creationId xmlns="" xmlns:a16="http://schemas.microsoft.com/office/drawing/2014/main" id="{B176DD04-333E-4739-818C-8D9084417E48}"/>
                </a:ext>
              </a:extLst>
            </p:cNvPr>
            <p:cNvSpPr>
              <a:spLocks/>
            </p:cNvSpPr>
            <p:nvPr/>
          </p:nvSpPr>
          <p:spPr bwMode="auto">
            <a:xfrm>
              <a:off x="12688887" y="2908300"/>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Freeform 70748">
              <a:extLst>
                <a:ext uri="{FF2B5EF4-FFF2-40B4-BE49-F238E27FC236}">
                  <a16:creationId xmlns="" xmlns:a16="http://schemas.microsoft.com/office/drawing/2014/main" id="{8E71767A-5304-4933-BD95-D2E47012C499}"/>
                </a:ext>
              </a:extLst>
            </p:cNvPr>
            <p:cNvSpPr>
              <a:spLocks/>
            </p:cNvSpPr>
            <p:nvPr/>
          </p:nvSpPr>
          <p:spPr bwMode="auto">
            <a:xfrm>
              <a:off x="12722224" y="2897187"/>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70749">
              <a:extLst>
                <a:ext uri="{FF2B5EF4-FFF2-40B4-BE49-F238E27FC236}">
                  <a16:creationId xmlns="" xmlns:a16="http://schemas.microsoft.com/office/drawing/2014/main" id="{D6B40C7A-DEE8-4F62-AD16-AF34510AAB30}"/>
                </a:ext>
              </a:extLst>
            </p:cNvPr>
            <p:cNvSpPr>
              <a:spLocks/>
            </p:cNvSpPr>
            <p:nvPr/>
          </p:nvSpPr>
          <p:spPr bwMode="auto">
            <a:xfrm>
              <a:off x="12722224" y="2954337"/>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6" name="Freeform 70751">
              <a:extLst>
                <a:ext uri="{FF2B5EF4-FFF2-40B4-BE49-F238E27FC236}">
                  <a16:creationId xmlns="" xmlns:a16="http://schemas.microsoft.com/office/drawing/2014/main" id="{844B7167-9E9E-465D-BA21-5B368677A8BD}"/>
                </a:ext>
              </a:extLst>
            </p:cNvPr>
            <p:cNvSpPr>
              <a:spLocks/>
            </p:cNvSpPr>
            <p:nvPr/>
          </p:nvSpPr>
          <p:spPr bwMode="auto">
            <a:xfrm>
              <a:off x="12339637" y="4438650"/>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Freeform 70752">
              <a:extLst>
                <a:ext uri="{FF2B5EF4-FFF2-40B4-BE49-F238E27FC236}">
                  <a16:creationId xmlns="" xmlns:a16="http://schemas.microsoft.com/office/drawing/2014/main" id="{88629674-B174-4DAB-9AEB-0B03E8E7C748}"/>
                </a:ext>
              </a:extLst>
            </p:cNvPr>
            <p:cNvSpPr>
              <a:spLocks/>
            </p:cNvSpPr>
            <p:nvPr/>
          </p:nvSpPr>
          <p:spPr bwMode="auto">
            <a:xfrm>
              <a:off x="12361862" y="4484687"/>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8" name="Freeform 70753">
              <a:extLst>
                <a:ext uri="{FF2B5EF4-FFF2-40B4-BE49-F238E27FC236}">
                  <a16:creationId xmlns="" xmlns:a16="http://schemas.microsoft.com/office/drawing/2014/main" id="{CCF8AA56-E226-4FE2-8B9F-43E3D6AC7D3B}"/>
                </a:ext>
              </a:extLst>
            </p:cNvPr>
            <p:cNvSpPr>
              <a:spLocks/>
            </p:cNvSpPr>
            <p:nvPr/>
          </p:nvSpPr>
          <p:spPr bwMode="auto">
            <a:xfrm>
              <a:off x="12395199" y="4259262"/>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9" name="Freeform 70754">
              <a:extLst>
                <a:ext uri="{FF2B5EF4-FFF2-40B4-BE49-F238E27FC236}">
                  <a16:creationId xmlns="" xmlns:a16="http://schemas.microsoft.com/office/drawing/2014/main" id="{858960D9-2286-4064-9973-C3760DAE1899}"/>
                </a:ext>
              </a:extLst>
            </p:cNvPr>
            <p:cNvSpPr>
              <a:spLocks/>
            </p:cNvSpPr>
            <p:nvPr/>
          </p:nvSpPr>
          <p:spPr bwMode="auto">
            <a:xfrm>
              <a:off x="12406312" y="4237037"/>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0" name="Freeform 70755">
              <a:extLst>
                <a:ext uri="{FF2B5EF4-FFF2-40B4-BE49-F238E27FC236}">
                  <a16:creationId xmlns="" xmlns:a16="http://schemas.microsoft.com/office/drawing/2014/main" id="{27EBCAC1-8783-49D7-B79A-44BB26953EAA}"/>
                </a:ext>
              </a:extLst>
            </p:cNvPr>
            <p:cNvSpPr>
              <a:spLocks/>
            </p:cNvSpPr>
            <p:nvPr/>
          </p:nvSpPr>
          <p:spPr bwMode="auto">
            <a:xfrm>
              <a:off x="12485687" y="5002212"/>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1" name="Freeform 70756">
              <a:extLst>
                <a:ext uri="{FF2B5EF4-FFF2-40B4-BE49-F238E27FC236}">
                  <a16:creationId xmlns="" xmlns:a16="http://schemas.microsoft.com/office/drawing/2014/main" id="{E923B46C-740A-4CF6-8E5B-5D3D6F60D647}"/>
                </a:ext>
              </a:extLst>
            </p:cNvPr>
            <p:cNvSpPr>
              <a:spLocks/>
            </p:cNvSpPr>
            <p:nvPr/>
          </p:nvSpPr>
          <p:spPr bwMode="auto">
            <a:xfrm>
              <a:off x="12519024" y="4754562"/>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2" name="Freeform 70757">
              <a:extLst>
                <a:ext uri="{FF2B5EF4-FFF2-40B4-BE49-F238E27FC236}">
                  <a16:creationId xmlns="" xmlns:a16="http://schemas.microsoft.com/office/drawing/2014/main" id="{CF9BC22F-B7DF-44E1-A6E5-151AA9EBA941}"/>
                </a:ext>
              </a:extLst>
            </p:cNvPr>
            <p:cNvSpPr>
              <a:spLocks/>
            </p:cNvSpPr>
            <p:nvPr/>
          </p:nvSpPr>
          <p:spPr bwMode="auto">
            <a:xfrm>
              <a:off x="12519024" y="4799012"/>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70758">
              <a:extLst>
                <a:ext uri="{FF2B5EF4-FFF2-40B4-BE49-F238E27FC236}">
                  <a16:creationId xmlns="" xmlns:a16="http://schemas.microsoft.com/office/drawing/2014/main" id="{F8D30A59-24BC-441F-9433-8A7D70D29F8F}"/>
                </a:ext>
              </a:extLst>
            </p:cNvPr>
            <p:cNvSpPr>
              <a:spLocks/>
            </p:cNvSpPr>
            <p:nvPr/>
          </p:nvSpPr>
          <p:spPr bwMode="auto">
            <a:xfrm>
              <a:off x="12609512" y="5553075"/>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Freeform 70759">
              <a:extLst>
                <a:ext uri="{FF2B5EF4-FFF2-40B4-BE49-F238E27FC236}">
                  <a16:creationId xmlns="" xmlns:a16="http://schemas.microsoft.com/office/drawing/2014/main" id="{BC87D213-3916-4F9B-AC32-5D99384027AC}"/>
                </a:ext>
              </a:extLst>
            </p:cNvPr>
            <p:cNvSpPr>
              <a:spLocks/>
            </p:cNvSpPr>
            <p:nvPr/>
          </p:nvSpPr>
          <p:spPr bwMode="auto">
            <a:xfrm>
              <a:off x="12890499" y="5373687"/>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70760">
              <a:extLst>
                <a:ext uri="{FF2B5EF4-FFF2-40B4-BE49-F238E27FC236}">
                  <a16:creationId xmlns="" xmlns:a16="http://schemas.microsoft.com/office/drawing/2014/main" id="{CDA147E5-7816-4AC5-B72E-1B68D05F25D4}"/>
                </a:ext>
              </a:extLst>
            </p:cNvPr>
            <p:cNvSpPr>
              <a:spLocks/>
            </p:cNvSpPr>
            <p:nvPr/>
          </p:nvSpPr>
          <p:spPr bwMode="auto">
            <a:xfrm>
              <a:off x="12868274" y="5384800"/>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70761">
              <a:extLst>
                <a:ext uri="{FF2B5EF4-FFF2-40B4-BE49-F238E27FC236}">
                  <a16:creationId xmlns="" xmlns:a16="http://schemas.microsoft.com/office/drawing/2014/main" id="{8748EC98-AA2D-4101-8DAE-E44763A36F32}"/>
                </a:ext>
              </a:extLst>
            </p:cNvPr>
            <p:cNvSpPr>
              <a:spLocks/>
            </p:cNvSpPr>
            <p:nvPr/>
          </p:nvSpPr>
          <p:spPr bwMode="auto">
            <a:xfrm>
              <a:off x="12812712" y="5305425"/>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Freeform 70762">
              <a:extLst>
                <a:ext uri="{FF2B5EF4-FFF2-40B4-BE49-F238E27FC236}">
                  <a16:creationId xmlns="" xmlns:a16="http://schemas.microsoft.com/office/drawing/2014/main" id="{4A46F717-B285-4F6C-86B7-BD6024B07F20}"/>
                </a:ext>
              </a:extLst>
            </p:cNvPr>
            <p:cNvSpPr>
              <a:spLocks/>
            </p:cNvSpPr>
            <p:nvPr/>
          </p:nvSpPr>
          <p:spPr bwMode="auto">
            <a:xfrm>
              <a:off x="12777787" y="529431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8" name="Freeform 70763">
              <a:extLst>
                <a:ext uri="{FF2B5EF4-FFF2-40B4-BE49-F238E27FC236}">
                  <a16:creationId xmlns="" xmlns:a16="http://schemas.microsoft.com/office/drawing/2014/main" id="{AAB259BD-9134-4548-B2DA-72475A045FD3}"/>
                </a:ext>
              </a:extLst>
            </p:cNvPr>
            <p:cNvSpPr>
              <a:spLocks/>
            </p:cNvSpPr>
            <p:nvPr/>
          </p:nvSpPr>
          <p:spPr bwMode="auto">
            <a:xfrm>
              <a:off x="12677774" y="5214937"/>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Freeform 70764">
              <a:extLst>
                <a:ext uri="{FF2B5EF4-FFF2-40B4-BE49-F238E27FC236}">
                  <a16:creationId xmlns="" xmlns:a16="http://schemas.microsoft.com/office/drawing/2014/main" id="{58765822-D9DC-4906-90CC-E9198EC1972A}"/>
                </a:ext>
              </a:extLst>
            </p:cNvPr>
            <p:cNvSpPr>
              <a:spLocks/>
            </p:cNvSpPr>
            <p:nvPr/>
          </p:nvSpPr>
          <p:spPr bwMode="auto">
            <a:xfrm>
              <a:off x="12642849" y="55308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0" name="Freeform 70765">
              <a:extLst>
                <a:ext uri="{FF2B5EF4-FFF2-40B4-BE49-F238E27FC236}">
                  <a16:creationId xmlns="" xmlns:a16="http://schemas.microsoft.com/office/drawing/2014/main" id="{047AB79A-9DED-4C54-9EEC-A43F8588B5EF}"/>
                </a:ext>
              </a:extLst>
            </p:cNvPr>
            <p:cNvSpPr>
              <a:spLocks/>
            </p:cNvSpPr>
            <p:nvPr/>
          </p:nvSpPr>
          <p:spPr bwMode="auto">
            <a:xfrm>
              <a:off x="12642849" y="537368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1" name="Freeform 70766">
              <a:extLst>
                <a:ext uri="{FF2B5EF4-FFF2-40B4-BE49-F238E27FC236}">
                  <a16:creationId xmlns="" xmlns:a16="http://schemas.microsoft.com/office/drawing/2014/main" id="{037EA76E-4869-4F24-AF4D-CFFDE1449514}"/>
                </a:ext>
              </a:extLst>
            </p:cNvPr>
            <p:cNvSpPr>
              <a:spLocks/>
            </p:cNvSpPr>
            <p:nvPr/>
          </p:nvSpPr>
          <p:spPr bwMode="auto">
            <a:xfrm>
              <a:off x="12609512" y="5429250"/>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Freeform 70767">
              <a:extLst>
                <a:ext uri="{FF2B5EF4-FFF2-40B4-BE49-F238E27FC236}">
                  <a16:creationId xmlns="" xmlns:a16="http://schemas.microsoft.com/office/drawing/2014/main" id="{E4117322-B4E1-48FC-A270-5930B5017ADE}"/>
                </a:ext>
              </a:extLst>
            </p:cNvPr>
            <p:cNvSpPr>
              <a:spLocks/>
            </p:cNvSpPr>
            <p:nvPr/>
          </p:nvSpPr>
          <p:spPr bwMode="auto">
            <a:xfrm>
              <a:off x="12553949" y="5035550"/>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Freeform 70768">
              <a:extLst>
                <a:ext uri="{FF2B5EF4-FFF2-40B4-BE49-F238E27FC236}">
                  <a16:creationId xmlns="" xmlns:a16="http://schemas.microsoft.com/office/drawing/2014/main" id="{5D215C56-8E58-4632-9CB2-72B53BE304F2}"/>
                </a:ext>
              </a:extLst>
            </p:cNvPr>
            <p:cNvSpPr>
              <a:spLocks/>
            </p:cNvSpPr>
            <p:nvPr/>
          </p:nvSpPr>
          <p:spPr bwMode="auto">
            <a:xfrm>
              <a:off x="12406312" y="4856162"/>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Freeform 70769">
              <a:extLst>
                <a:ext uri="{FF2B5EF4-FFF2-40B4-BE49-F238E27FC236}">
                  <a16:creationId xmlns="" xmlns:a16="http://schemas.microsoft.com/office/drawing/2014/main" id="{155280CF-1FFC-4611-9AB3-E769A149DCFF}"/>
                </a:ext>
              </a:extLst>
            </p:cNvPr>
            <p:cNvSpPr>
              <a:spLocks/>
            </p:cNvSpPr>
            <p:nvPr/>
          </p:nvSpPr>
          <p:spPr bwMode="auto">
            <a:xfrm>
              <a:off x="12406312" y="4281487"/>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Freeform 70770">
              <a:extLst>
                <a:ext uri="{FF2B5EF4-FFF2-40B4-BE49-F238E27FC236}">
                  <a16:creationId xmlns="" xmlns:a16="http://schemas.microsoft.com/office/drawing/2014/main" id="{453874F5-95B3-47B3-823E-119A46357084}"/>
                </a:ext>
              </a:extLst>
            </p:cNvPr>
            <p:cNvSpPr>
              <a:spLocks/>
            </p:cNvSpPr>
            <p:nvPr/>
          </p:nvSpPr>
          <p:spPr bwMode="auto">
            <a:xfrm>
              <a:off x="12419012" y="407987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6" name="Freeform 70771">
              <a:extLst>
                <a:ext uri="{FF2B5EF4-FFF2-40B4-BE49-F238E27FC236}">
                  <a16:creationId xmlns="" xmlns:a16="http://schemas.microsoft.com/office/drawing/2014/main" id="{47D9B11C-849D-449F-A6F6-2D6FDCEDF7EB}"/>
                </a:ext>
              </a:extLst>
            </p:cNvPr>
            <p:cNvSpPr>
              <a:spLocks/>
            </p:cNvSpPr>
            <p:nvPr/>
          </p:nvSpPr>
          <p:spPr bwMode="auto">
            <a:xfrm>
              <a:off x="12339637" y="46863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7" name="Freeform 70772">
              <a:extLst>
                <a:ext uri="{FF2B5EF4-FFF2-40B4-BE49-F238E27FC236}">
                  <a16:creationId xmlns="" xmlns:a16="http://schemas.microsoft.com/office/drawing/2014/main" id="{D83F383D-DE4C-422F-998D-23D18F7F44AC}"/>
                </a:ext>
              </a:extLst>
            </p:cNvPr>
            <p:cNvSpPr>
              <a:spLocks/>
            </p:cNvSpPr>
            <p:nvPr/>
          </p:nvSpPr>
          <p:spPr bwMode="auto">
            <a:xfrm>
              <a:off x="12328524" y="4608512"/>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8" name="Freeform 70773">
              <a:extLst>
                <a:ext uri="{FF2B5EF4-FFF2-40B4-BE49-F238E27FC236}">
                  <a16:creationId xmlns="" xmlns:a16="http://schemas.microsoft.com/office/drawing/2014/main" id="{A3F85715-AAC3-4F75-9F14-42A372C24285}"/>
                </a:ext>
              </a:extLst>
            </p:cNvPr>
            <p:cNvSpPr>
              <a:spLocks/>
            </p:cNvSpPr>
            <p:nvPr/>
          </p:nvSpPr>
          <p:spPr bwMode="auto">
            <a:xfrm>
              <a:off x="12733337" y="5214937"/>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 name="Title 1">
            <a:extLst>
              <a:ext uri="{FF2B5EF4-FFF2-40B4-BE49-F238E27FC236}">
                <a16:creationId xmlns="" xmlns:a16="http://schemas.microsoft.com/office/drawing/2014/main" id="{C361C729-0AE8-4068-BA20-0D8A9401D4D4}"/>
              </a:ext>
            </a:extLst>
          </p:cNvPr>
          <p:cNvSpPr>
            <a:spLocks noGrp="1"/>
          </p:cNvSpPr>
          <p:nvPr>
            <p:ph type="title"/>
          </p:nvPr>
        </p:nvSpPr>
        <p:spPr>
          <a:xfrm>
            <a:off x="838200" y="86298"/>
            <a:ext cx="10515600" cy="783753"/>
          </a:xfrm>
        </p:spPr>
        <p:txBody>
          <a:bodyPr/>
          <a:lstStyle/>
          <a:p>
            <a:pPr algn="ctr"/>
            <a:r>
              <a:rPr lang="id-ID" altLang="en-US" b="1" dirty="0"/>
              <a:t>CAPAIAN PROGRAM CSR</a:t>
            </a:r>
            <a:endParaRPr lang="en-US" dirty="0"/>
          </a:p>
        </p:txBody>
      </p:sp>
      <p:pic>
        <p:nvPicPr>
          <p:cNvPr id="4" name="Picture 3">
            <a:extLst>
              <a:ext uri="{FF2B5EF4-FFF2-40B4-BE49-F238E27FC236}">
                <a16:creationId xmlns="" xmlns:a16="http://schemas.microsoft.com/office/drawing/2014/main" id="{B25EDDB5-F8DA-4FDB-A108-6C847EEA19AD}"/>
              </a:ext>
            </a:extLst>
          </p:cNvPr>
          <p:cNvPicPr>
            <a:picLocks noChangeAspect="1"/>
          </p:cNvPicPr>
          <p:nvPr/>
        </p:nvPicPr>
        <p:blipFill rotWithShape="1">
          <a:blip r:embed="rId2"/>
          <a:srcRect l="48112" t="20908" r="4226" b="12363"/>
          <a:stretch/>
        </p:blipFill>
        <p:spPr>
          <a:xfrm>
            <a:off x="1991360" y="2303455"/>
            <a:ext cx="3393441" cy="3116587"/>
          </a:xfrm>
          <a:prstGeom prst="rect">
            <a:avLst/>
          </a:prstGeom>
          <a:scene3d>
            <a:camera prst="orthographicFront"/>
            <a:lightRig rig="threePt" dir="t"/>
          </a:scene3d>
          <a:sp3d>
            <a:bevelT/>
          </a:sp3d>
        </p:spPr>
      </p:pic>
      <p:graphicFrame>
        <p:nvGraphicFramePr>
          <p:cNvPr id="5" name="Chart 4">
            <a:extLst>
              <a:ext uri="{FF2B5EF4-FFF2-40B4-BE49-F238E27FC236}">
                <a16:creationId xmlns="" xmlns:a16="http://schemas.microsoft.com/office/drawing/2014/main" id="{DD616372-0B58-40CF-9D79-F93CFE8C19A8}"/>
              </a:ext>
            </a:extLst>
          </p:cNvPr>
          <p:cNvGraphicFramePr>
            <a:graphicFrameLocks/>
          </p:cNvGraphicFramePr>
          <p:nvPr>
            <p:extLst/>
          </p:nvPr>
        </p:nvGraphicFramePr>
        <p:xfrm>
          <a:off x="7466823" y="2320237"/>
          <a:ext cx="3972559" cy="3116587"/>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a:extLst>
              <a:ext uri="{FF2B5EF4-FFF2-40B4-BE49-F238E27FC236}">
                <a16:creationId xmlns="" xmlns:a16="http://schemas.microsoft.com/office/drawing/2014/main" id="{6442E1E8-B446-4728-A262-64B82CCD7094}"/>
              </a:ext>
            </a:extLst>
          </p:cNvPr>
          <p:cNvSpPr/>
          <p:nvPr/>
        </p:nvSpPr>
        <p:spPr>
          <a:xfrm>
            <a:off x="7447559" y="1584304"/>
            <a:ext cx="3972560" cy="646331"/>
          </a:xfrm>
          <a:prstGeom prst="rect">
            <a:avLst/>
          </a:prstGeom>
        </p:spPr>
        <p:txBody>
          <a:bodyPr wrap="square">
            <a:spAutoFit/>
          </a:bodyPr>
          <a:lstStyle/>
          <a:p>
            <a:pPr algn="r"/>
            <a:r>
              <a:rPr lang="id-ID" dirty="0"/>
              <a:t>P</a:t>
            </a:r>
            <a:r>
              <a:rPr lang="en-US" dirty="0" err="1"/>
              <a:t>andemik</a:t>
            </a:r>
            <a:r>
              <a:rPr lang="en-US" dirty="0"/>
              <a:t> </a:t>
            </a:r>
            <a:r>
              <a:rPr lang="en-US" dirty="0" err="1"/>
              <a:t>sangat</a:t>
            </a:r>
            <a:r>
              <a:rPr lang="en-US" dirty="0"/>
              <a:t> </a:t>
            </a:r>
            <a:r>
              <a:rPr lang="en-US" dirty="0" err="1"/>
              <a:t>berpengaruh</a:t>
            </a:r>
            <a:r>
              <a:rPr lang="en-US" dirty="0"/>
              <a:t> </a:t>
            </a:r>
            <a:r>
              <a:rPr lang="en-US" dirty="0" err="1"/>
              <a:t>terhadap</a:t>
            </a:r>
            <a:r>
              <a:rPr lang="en-US" dirty="0"/>
              <a:t> </a:t>
            </a:r>
            <a:r>
              <a:rPr lang="en-US" dirty="0" err="1"/>
              <a:t>aktifitas</a:t>
            </a:r>
            <a:r>
              <a:rPr lang="en-US" dirty="0"/>
              <a:t> </a:t>
            </a:r>
            <a:r>
              <a:rPr lang="en-US" dirty="0" err="1"/>
              <a:t>ekonomi</a:t>
            </a:r>
            <a:r>
              <a:rPr lang="en-US" dirty="0"/>
              <a:t> dan </a:t>
            </a:r>
            <a:r>
              <a:rPr lang="en-US" dirty="0" err="1"/>
              <a:t>produksi</a:t>
            </a:r>
            <a:r>
              <a:rPr lang="en-US" dirty="0"/>
              <a:t>. </a:t>
            </a:r>
            <a:endParaRPr lang="id-ID" dirty="0"/>
          </a:p>
        </p:txBody>
      </p:sp>
      <p:sp>
        <p:nvSpPr>
          <p:cNvPr id="11" name="Rectangle 10">
            <a:extLst>
              <a:ext uri="{FF2B5EF4-FFF2-40B4-BE49-F238E27FC236}">
                <a16:creationId xmlns="" xmlns:a16="http://schemas.microsoft.com/office/drawing/2014/main" id="{C6C305DD-C811-4D4D-AB51-A5FD5D5EED6E}"/>
              </a:ext>
            </a:extLst>
          </p:cNvPr>
          <p:cNvSpPr/>
          <p:nvPr/>
        </p:nvSpPr>
        <p:spPr>
          <a:xfrm>
            <a:off x="7456675" y="5513467"/>
            <a:ext cx="4114799" cy="1200329"/>
          </a:xfrm>
          <a:prstGeom prst="rect">
            <a:avLst/>
          </a:prstGeom>
        </p:spPr>
        <p:txBody>
          <a:bodyPr wrap="square">
            <a:spAutoFit/>
          </a:bodyPr>
          <a:lstStyle/>
          <a:p>
            <a:r>
              <a:rPr lang="en-US" dirty="0"/>
              <a:t>Dana program </a:t>
            </a:r>
            <a:r>
              <a:rPr lang="en-US" dirty="0" err="1"/>
              <a:t>pemberdayaan</a:t>
            </a:r>
            <a:r>
              <a:rPr lang="en-US" dirty="0"/>
              <a:t> </a:t>
            </a:r>
            <a:r>
              <a:rPr lang="en-US" dirty="0" err="1"/>
              <a:t>masyarakat</a:t>
            </a:r>
            <a:r>
              <a:rPr lang="en-US" dirty="0"/>
              <a:t> yang </a:t>
            </a:r>
            <a:r>
              <a:rPr lang="en-US" dirty="0" err="1"/>
              <a:t>bergulir</a:t>
            </a:r>
            <a:r>
              <a:rPr lang="en-US" dirty="0"/>
              <a:t> di </a:t>
            </a:r>
            <a:r>
              <a:rPr lang="en-US" dirty="0" err="1"/>
              <a:t>masyarakat</a:t>
            </a:r>
            <a:r>
              <a:rPr lang="en-US" dirty="0"/>
              <a:t> </a:t>
            </a:r>
            <a:r>
              <a:rPr lang="en-US" dirty="0" err="1"/>
              <a:t>mengalami</a:t>
            </a:r>
            <a:r>
              <a:rPr lang="en-US" dirty="0"/>
              <a:t> </a:t>
            </a:r>
            <a:r>
              <a:rPr lang="en-US" dirty="0" err="1"/>
              <a:t>penurunan</a:t>
            </a:r>
            <a:r>
              <a:rPr lang="en-US" dirty="0"/>
              <a:t> </a:t>
            </a:r>
            <a:r>
              <a:rPr lang="en-US" dirty="0" err="1"/>
              <a:t>dari</a:t>
            </a:r>
            <a:r>
              <a:rPr lang="en-US" dirty="0"/>
              <a:t> 22,88 </a:t>
            </a:r>
            <a:r>
              <a:rPr lang="en-US" dirty="0" err="1"/>
              <a:t>Triliun</a:t>
            </a:r>
            <a:r>
              <a:rPr lang="en-US" dirty="0"/>
              <a:t> </a:t>
            </a:r>
            <a:r>
              <a:rPr lang="en-US" dirty="0" err="1"/>
              <a:t>menjadi</a:t>
            </a:r>
            <a:r>
              <a:rPr lang="en-US" dirty="0"/>
              <a:t>  </a:t>
            </a:r>
            <a:r>
              <a:rPr lang="en-US" dirty="0" err="1"/>
              <a:t>Rp</a:t>
            </a:r>
            <a:r>
              <a:rPr lang="en-US" dirty="0"/>
              <a:t> 6,21 </a:t>
            </a:r>
            <a:r>
              <a:rPr lang="en-US" dirty="0" err="1"/>
              <a:t>Triliun</a:t>
            </a:r>
            <a:r>
              <a:rPr lang="id-ID" dirty="0"/>
              <a:t> pada tahun 2020</a:t>
            </a:r>
            <a:endParaRPr lang="en-US" dirty="0"/>
          </a:p>
        </p:txBody>
      </p:sp>
      <p:sp>
        <p:nvSpPr>
          <p:cNvPr id="12" name="Rectangle 11">
            <a:extLst>
              <a:ext uri="{FF2B5EF4-FFF2-40B4-BE49-F238E27FC236}">
                <a16:creationId xmlns="" xmlns:a16="http://schemas.microsoft.com/office/drawing/2014/main" id="{640CC37A-0DEA-4830-A5A8-D853F8A19D74}"/>
              </a:ext>
            </a:extLst>
          </p:cNvPr>
          <p:cNvSpPr/>
          <p:nvPr/>
        </p:nvSpPr>
        <p:spPr>
          <a:xfrm>
            <a:off x="4492784" y="1363240"/>
            <a:ext cx="1877907" cy="783869"/>
          </a:xfrm>
          <a:prstGeom prst="rect">
            <a:avLst/>
          </a:prstGeom>
        </p:spPr>
        <p:txBody>
          <a:bodyPr wrap="square">
            <a:spAutoFit/>
          </a:bodyPr>
          <a:lstStyle/>
          <a:p>
            <a:pPr>
              <a:lnSpc>
                <a:spcPct val="107000"/>
              </a:lnSpc>
              <a:spcAft>
                <a:spcPts val="800"/>
              </a:spcAft>
            </a:pPr>
            <a:r>
              <a:rPr lang="id-ID" sz="1400" dirty="0">
                <a:latin typeface="Calibri" panose="020F0502020204030204" pitchFamily="34" charset="0"/>
                <a:ea typeface="Calibri" panose="020F0502020204030204" pitchFamily="34" charset="0"/>
                <a:cs typeface="Times New Roman" panose="02020603050405020304" pitchFamily="18" charset="0"/>
              </a:rPr>
              <a:t>Environment, Resources, Ecosystems, Climate</a:t>
            </a:r>
            <a:endParaRPr lang="en-US" sz="1400" dirty="0">
              <a:latin typeface="Calibri" panose="020F0502020204030204" pitchFamily="34" charset="0"/>
              <a:ea typeface="Calibri" panose="020F0502020204030204" pitchFamily="34" charset="0"/>
              <a:cs typeface="Times New Roman" panose="02020603050405020304" pitchFamily="18" charset="0"/>
            </a:endParaRPr>
          </a:p>
        </p:txBody>
      </p:sp>
      <p:sp>
        <p:nvSpPr>
          <p:cNvPr id="16" name="Rectangle 15">
            <a:extLst>
              <a:ext uri="{FF2B5EF4-FFF2-40B4-BE49-F238E27FC236}">
                <a16:creationId xmlns="" xmlns:a16="http://schemas.microsoft.com/office/drawing/2014/main" id="{3EF9FCDA-65EB-498A-A8A0-F52052EE8D3D}"/>
              </a:ext>
            </a:extLst>
          </p:cNvPr>
          <p:cNvSpPr/>
          <p:nvPr/>
        </p:nvSpPr>
        <p:spPr>
          <a:xfrm>
            <a:off x="5563538" y="2621267"/>
            <a:ext cx="1512017" cy="388696"/>
          </a:xfrm>
          <a:prstGeom prst="rect">
            <a:avLst/>
          </a:prstGeom>
        </p:spPr>
        <p:txBody>
          <a:bodyPr wrap="none">
            <a:spAutoFit/>
          </a:bodyPr>
          <a:lstStyle/>
          <a:p>
            <a:pPr>
              <a:lnSpc>
                <a:spcPct val="107000"/>
              </a:lnSpc>
              <a:spcAft>
                <a:spcPts val="800"/>
              </a:spcAft>
            </a:pPr>
            <a:r>
              <a:rPr lang="id-ID" dirty="0">
                <a:latin typeface="Calibri" panose="020F0502020204030204" pitchFamily="34" charset="0"/>
                <a:ea typeface="Calibri" panose="020F0502020204030204" pitchFamily="34" charset="0"/>
                <a:cs typeface="Times New Roman" panose="02020603050405020304" pitchFamily="18" charset="0"/>
              </a:rPr>
              <a:t>E = ECONOMY</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pic>
        <p:nvPicPr>
          <p:cNvPr id="18" name="Graphic 17" descr="Money">
            <a:extLst>
              <a:ext uri="{FF2B5EF4-FFF2-40B4-BE49-F238E27FC236}">
                <a16:creationId xmlns="" xmlns:a16="http://schemas.microsoft.com/office/drawing/2014/main" id="{152D2E65-5A97-43CC-AC46-15168D9C12D3}"/>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5689880" y="3221234"/>
            <a:ext cx="914400" cy="914400"/>
          </a:xfrm>
          <a:prstGeom prst="rect">
            <a:avLst/>
          </a:prstGeom>
        </p:spPr>
      </p:pic>
      <p:sp>
        <p:nvSpPr>
          <p:cNvPr id="19" name="Rectangle 18">
            <a:extLst>
              <a:ext uri="{FF2B5EF4-FFF2-40B4-BE49-F238E27FC236}">
                <a16:creationId xmlns="" xmlns:a16="http://schemas.microsoft.com/office/drawing/2014/main" id="{F696B71F-580C-4802-A405-31D34328E5FC}"/>
              </a:ext>
            </a:extLst>
          </p:cNvPr>
          <p:cNvSpPr/>
          <p:nvPr/>
        </p:nvSpPr>
        <p:spPr>
          <a:xfrm>
            <a:off x="5431738" y="4427279"/>
            <a:ext cx="1704061" cy="783869"/>
          </a:xfrm>
          <a:prstGeom prst="rect">
            <a:avLst/>
          </a:prstGeom>
        </p:spPr>
        <p:txBody>
          <a:bodyPr wrap="square">
            <a:spAutoFit/>
          </a:bodyPr>
          <a:lstStyle/>
          <a:p>
            <a:pPr>
              <a:lnSpc>
                <a:spcPct val="107000"/>
              </a:lnSpc>
              <a:spcAft>
                <a:spcPts val="800"/>
              </a:spcAft>
            </a:pPr>
            <a:r>
              <a:rPr lang="id-ID" sz="1400" dirty="0">
                <a:latin typeface="Calibri" panose="020F0502020204030204" pitchFamily="34" charset="0"/>
                <a:ea typeface="Calibri" panose="020F0502020204030204" pitchFamily="34" charset="0"/>
                <a:cs typeface="Times New Roman" panose="02020603050405020304" pitchFamily="18" charset="0"/>
              </a:rPr>
              <a:t>Production, Consumption, Jobs, Investment, Money</a:t>
            </a:r>
            <a:endParaRPr lang="en-US" sz="1400" dirty="0">
              <a:latin typeface="Calibri" panose="020F0502020204030204" pitchFamily="34" charset="0"/>
              <a:ea typeface="Calibri" panose="020F0502020204030204" pitchFamily="34" charset="0"/>
              <a:cs typeface="Times New Roman" panose="02020603050405020304" pitchFamily="18" charset="0"/>
            </a:endParaRPr>
          </a:p>
        </p:txBody>
      </p:sp>
      <p:sp>
        <p:nvSpPr>
          <p:cNvPr id="21" name="Rectangle 20">
            <a:extLst>
              <a:ext uri="{FF2B5EF4-FFF2-40B4-BE49-F238E27FC236}">
                <a16:creationId xmlns="" xmlns:a16="http://schemas.microsoft.com/office/drawing/2014/main" id="{9BC23AA8-2B5C-45D1-9270-368426FF6927}"/>
              </a:ext>
            </a:extLst>
          </p:cNvPr>
          <p:cNvSpPr/>
          <p:nvPr/>
        </p:nvSpPr>
        <p:spPr>
          <a:xfrm>
            <a:off x="1593190" y="5804285"/>
            <a:ext cx="1287532" cy="388696"/>
          </a:xfrm>
          <a:prstGeom prst="rect">
            <a:avLst/>
          </a:prstGeom>
        </p:spPr>
        <p:txBody>
          <a:bodyPr wrap="none">
            <a:spAutoFit/>
          </a:bodyPr>
          <a:lstStyle/>
          <a:p>
            <a:pPr>
              <a:lnSpc>
                <a:spcPct val="107000"/>
              </a:lnSpc>
              <a:spcAft>
                <a:spcPts val="800"/>
              </a:spcAft>
            </a:pPr>
            <a:r>
              <a:rPr lang="id-ID" dirty="0">
                <a:latin typeface="Calibri" panose="020F0502020204030204" pitchFamily="34" charset="0"/>
                <a:ea typeface="Calibri" panose="020F0502020204030204" pitchFamily="34" charset="0"/>
                <a:cs typeface="Times New Roman" panose="02020603050405020304" pitchFamily="18" charset="0"/>
              </a:rPr>
              <a:t>S = SOCIETY</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2" name="Rectangle 21">
            <a:extLst>
              <a:ext uri="{FF2B5EF4-FFF2-40B4-BE49-F238E27FC236}">
                <a16:creationId xmlns="" xmlns:a16="http://schemas.microsoft.com/office/drawing/2014/main" id="{85B5B2DD-FD79-4781-B4D8-B9C29E5F4B3B}"/>
              </a:ext>
            </a:extLst>
          </p:cNvPr>
          <p:cNvSpPr/>
          <p:nvPr/>
        </p:nvSpPr>
        <p:spPr>
          <a:xfrm>
            <a:off x="4426511" y="5743242"/>
            <a:ext cx="2192727" cy="553357"/>
          </a:xfrm>
          <a:prstGeom prst="rect">
            <a:avLst/>
          </a:prstGeom>
        </p:spPr>
        <p:txBody>
          <a:bodyPr wrap="square">
            <a:spAutoFit/>
          </a:bodyPr>
          <a:lstStyle/>
          <a:p>
            <a:pPr>
              <a:lnSpc>
                <a:spcPct val="107000"/>
              </a:lnSpc>
              <a:spcAft>
                <a:spcPts val="800"/>
              </a:spcAft>
            </a:pPr>
            <a:r>
              <a:rPr lang="id-ID" sz="1400" dirty="0">
                <a:latin typeface="Calibri" panose="020F0502020204030204" pitchFamily="34" charset="0"/>
                <a:ea typeface="Calibri" panose="020F0502020204030204" pitchFamily="34" charset="0"/>
                <a:cs typeface="Times New Roman" panose="02020603050405020304" pitchFamily="18" charset="0"/>
              </a:rPr>
              <a:t>Government, Culture, Institutions, Social Concern</a:t>
            </a:r>
            <a:endParaRPr lang="en-US" sz="1400" dirty="0">
              <a:latin typeface="Calibri" panose="020F0502020204030204" pitchFamily="34" charset="0"/>
              <a:ea typeface="Calibri" panose="020F0502020204030204" pitchFamily="34" charset="0"/>
              <a:cs typeface="Times New Roman" panose="02020603050405020304" pitchFamily="18" charset="0"/>
            </a:endParaRPr>
          </a:p>
        </p:txBody>
      </p:sp>
      <p:pic>
        <p:nvPicPr>
          <p:cNvPr id="24" name="Graphic 23" descr="Group of people">
            <a:extLst>
              <a:ext uri="{FF2B5EF4-FFF2-40B4-BE49-F238E27FC236}">
                <a16:creationId xmlns="" xmlns:a16="http://schemas.microsoft.com/office/drawing/2014/main" id="{2567B35D-8641-4E48-AB1B-9279E4E88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3195171" y="5513467"/>
            <a:ext cx="914400" cy="914400"/>
          </a:xfrm>
          <a:prstGeom prst="rect">
            <a:avLst/>
          </a:prstGeom>
        </p:spPr>
      </p:pic>
      <p:sp>
        <p:nvSpPr>
          <p:cNvPr id="28" name="Rectangle 27">
            <a:extLst>
              <a:ext uri="{FF2B5EF4-FFF2-40B4-BE49-F238E27FC236}">
                <a16:creationId xmlns="" xmlns:a16="http://schemas.microsoft.com/office/drawing/2014/main" id="{0DAE1A9D-42B8-4F89-9AC9-A94E440A9D9D}"/>
              </a:ext>
            </a:extLst>
          </p:cNvPr>
          <p:cNvSpPr/>
          <p:nvPr/>
        </p:nvSpPr>
        <p:spPr>
          <a:xfrm>
            <a:off x="255580" y="4443312"/>
            <a:ext cx="1474378" cy="1014380"/>
          </a:xfrm>
          <a:prstGeom prst="rect">
            <a:avLst/>
          </a:prstGeom>
        </p:spPr>
        <p:txBody>
          <a:bodyPr wrap="square">
            <a:spAutoFit/>
          </a:bodyPr>
          <a:lstStyle/>
          <a:p>
            <a:pPr algn="r">
              <a:lnSpc>
                <a:spcPct val="107000"/>
              </a:lnSpc>
              <a:spcAft>
                <a:spcPts val="800"/>
              </a:spcAft>
            </a:pPr>
            <a:r>
              <a:rPr lang="id-ID" sz="1400" dirty="0">
                <a:latin typeface="Calibri" panose="020F0502020204030204" pitchFamily="34" charset="0"/>
                <a:ea typeface="Calibri" panose="020F0502020204030204" pitchFamily="34" charset="0"/>
                <a:cs typeface="Times New Roman" panose="02020603050405020304" pitchFamily="18" charset="0"/>
              </a:rPr>
              <a:t>Individual health, Families, Self-Development, Quality of life</a:t>
            </a:r>
            <a:endParaRPr lang="en-US" sz="1400" dirty="0">
              <a:latin typeface="Calibri" panose="020F0502020204030204" pitchFamily="34" charset="0"/>
              <a:ea typeface="Calibri" panose="020F0502020204030204" pitchFamily="34" charset="0"/>
              <a:cs typeface="Times New Roman" panose="02020603050405020304" pitchFamily="18" charset="0"/>
            </a:endParaRPr>
          </a:p>
        </p:txBody>
      </p:sp>
      <p:pic>
        <p:nvPicPr>
          <p:cNvPr id="30" name="Graphic 29" descr="Open hand with plant">
            <a:extLst>
              <a:ext uri="{FF2B5EF4-FFF2-40B4-BE49-F238E27FC236}">
                <a16:creationId xmlns="" xmlns:a16="http://schemas.microsoft.com/office/drawing/2014/main" id="{A0B13DA8-0C08-46F3-887F-E9BB7C4791AB}"/>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3307361" y="1342343"/>
            <a:ext cx="914400" cy="914400"/>
          </a:xfrm>
          <a:prstGeom prst="rect">
            <a:avLst/>
          </a:prstGeom>
        </p:spPr>
      </p:pic>
      <p:sp>
        <p:nvSpPr>
          <p:cNvPr id="13" name="Rectangle 12">
            <a:extLst>
              <a:ext uri="{FF2B5EF4-FFF2-40B4-BE49-F238E27FC236}">
                <a16:creationId xmlns="" xmlns:a16="http://schemas.microsoft.com/office/drawing/2014/main" id="{523E4B16-89BD-4274-937D-D0652A85E3AE}"/>
              </a:ext>
            </a:extLst>
          </p:cNvPr>
          <p:cNvSpPr/>
          <p:nvPr/>
        </p:nvSpPr>
        <p:spPr>
          <a:xfrm>
            <a:off x="1762619" y="1623357"/>
            <a:ext cx="1316001" cy="388696"/>
          </a:xfrm>
          <a:prstGeom prst="rect">
            <a:avLst/>
          </a:prstGeom>
        </p:spPr>
        <p:txBody>
          <a:bodyPr wrap="none">
            <a:spAutoFit/>
          </a:bodyPr>
          <a:lstStyle/>
          <a:p>
            <a:pPr>
              <a:lnSpc>
                <a:spcPct val="107000"/>
              </a:lnSpc>
              <a:spcAft>
                <a:spcPts val="800"/>
              </a:spcAft>
            </a:pPr>
            <a:r>
              <a:rPr lang="id-ID" dirty="0">
                <a:latin typeface="Calibri" panose="020F0502020204030204" pitchFamily="34" charset="0"/>
                <a:ea typeface="Calibri" panose="020F0502020204030204" pitchFamily="34" charset="0"/>
                <a:cs typeface="Times New Roman" panose="02020603050405020304" pitchFamily="18" charset="0"/>
              </a:rPr>
              <a:t>N = NATURE</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27" name="Rectangle 26">
            <a:extLst>
              <a:ext uri="{FF2B5EF4-FFF2-40B4-BE49-F238E27FC236}">
                <a16:creationId xmlns="" xmlns:a16="http://schemas.microsoft.com/office/drawing/2014/main" id="{654094DE-F04A-4C41-9495-BFBD1E099060}"/>
              </a:ext>
            </a:extLst>
          </p:cNvPr>
          <p:cNvSpPr/>
          <p:nvPr/>
        </p:nvSpPr>
        <p:spPr>
          <a:xfrm>
            <a:off x="255580" y="2681846"/>
            <a:ext cx="1713931" cy="388696"/>
          </a:xfrm>
          <a:prstGeom prst="rect">
            <a:avLst/>
          </a:prstGeom>
        </p:spPr>
        <p:txBody>
          <a:bodyPr wrap="none">
            <a:spAutoFit/>
          </a:bodyPr>
          <a:lstStyle/>
          <a:p>
            <a:pPr>
              <a:lnSpc>
                <a:spcPct val="107000"/>
              </a:lnSpc>
              <a:spcAft>
                <a:spcPts val="800"/>
              </a:spcAft>
            </a:pPr>
            <a:r>
              <a:rPr lang="id-ID" dirty="0">
                <a:latin typeface="Calibri" panose="020F0502020204030204" pitchFamily="34" charset="0"/>
                <a:ea typeface="Calibri" panose="020F0502020204030204" pitchFamily="34" charset="0"/>
                <a:cs typeface="Times New Roman" panose="02020603050405020304" pitchFamily="18" charset="0"/>
              </a:rPr>
              <a:t>W = WELLBEING</a:t>
            </a:r>
            <a:endParaRPr lang="en-US" dirty="0">
              <a:latin typeface="Calibri" panose="020F0502020204030204" pitchFamily="34" charset="0"/>
              <a:ea typeface="Calibri" panose="020F0502020204030204" pitchFamily="34" charset="0"/>
              <a:cs typeface="Times New Roman" panose="02020603050405020304" pitchFamily="18" charset="0"/>
            </a:endParaRPr>
          </a:p>
        </p:txBody>
      </p:sp>
      <p:grpSp>
        <p:nvGrpSpPr>
          <p:cNvPr id="867" name="Group 866">
            <a:extLst>
              <a:ext uri="{FF2B5EF4-FFF2-40B4-BE49-F238E27FC236}">
                <a16:creationId xmlns="" xmlns:a16="http://schemas.microsoft.com/office/drawing/2014/main" id="{C8B1D863-595B-4420-AC9E-18721C693DAF}"/>
              </a:ext>
            </a:extLst>
          </p:cNvPr>
          <p:cNvGrpSpPr>
            <a:grpSpLocks noChangeAspect="1"/>
          </p:cNvGrpSpPr>
          <p:nvPr/>
        </p:nvGrpSpPr>
        <p:grpSpPr bwMode="auto">
          <a:xfrm>
            <a:off x="981107" y="3457560"/>
            <a:ext cx="578981" cy="644778"/>
            <a:chOff x="1956" y="100"/>
            <a:chExt cx="3731" cy="4155"/>
          </a:xfrm>
          <a:solidFill>
            <a:schemeClr val="accent6"/>
          </a:solidFill>
        </p:grpSpPr>
        <p:sp>
          <p:nvSpPr>
            <p:cNvPr id="868" name="Freeform 6">
              <a:extLst>
                <a:ext uri="{FF2B5EF4-FFF2-40B4-BE49-F238E27FC236}">
                  <a16:creationId xmlns="" xmlns:a16="http://schemas.microsoft.com/office/drawing/2014/main" id="{DB2F3774-8191-4DFC-AF96-DAEC325F2F37}"/>
                </a:ext>
              </a:extLst>
            </p:cNvPr>
            <p:cNvSpPr>
              <a:spLocks/>
            </p:cNvSpPr>
            <p:nvPr/>
          </p:nvSpPr>
          <p:spPr bwMode="auto">
            <a:xfrm>
              <a:off x="2462" y="100"/>
              <a:ext cx="2474" cy="1476"/>
            </a:xfrm>
            <a:custGeom>
              <a:avLst/>
              <a:gdLst>
                <a:gd name="T0" fmla="*/ 1323 w 1495"/>
                <a:gd name="T1" fmla="*/ 474 h 892"/>
                <a:gd name="T2" fmla="*/ 1304 w 1495"/>
                <a:gd name="T3" fmla="*/ 450 h 892"/>
                <a:gd name="T4" fmla="*/ 1297 w 1495"/>
                <a:gd name="T5" fmla="*/ 294 h 892"/>
                <a:gd name="T6" fmla="*/ 1495 w 1495"/>
                <a:gd name="T7" fmla="*/ 209 h 892"/>
                <a:gd name="T8" fmla="*/ 740 w 1495"/>
                <a:gd name="T9" fmla="*/ 0 h 892"/>
                <a:gd name="T10" fmla="*/ 0 w 1495"/>
                <a:gd name="T11" fmla="*/ 281 h 892"/>
                <a:gd name="T12" fmla="*/ 311 w 1495"/>
                <a:gd name="T13" fmla="*/ 392 h 892"/>
                <a:gd name="T14" fmla="*/ 311 w 1495"/>
                <a:gd name="T15" fmla="*/ 392 h 892"/>
                <a:gd name="T16" fmla="*/ 325 w 1495"/>
                <a:gd name="T17" fmla="*/ 684 h 892"/>
                <a:gd name="T18" fmla="*/ 1158 w 1495"/>
                <a:gd name="T19" fmla="*/ 640 h 892"/>
                <a:gd name="T20" fmla="*/ 1144 w 1495"/>
                <a:gd name="T21" fmla="*/ 360 h 892"/>
                <a:gd name="T22" fmla="*/ 1280 w 1495"/>
                <a:gd name="T23" fmla="*/ 301 h 892"/>
                <a:gd name="T24" fmla="*/ 1287 w 1495"/>
                <a:gd name="T25" fmla="*/ 451 h 892"/>
                <a:gd name="T26" fmla="*/ 1270 w 1495"/>
                <a:gd name="T27" fmla="*/ 477 h 892"/>
                <a:gd name="T28" fmla="*/ 1281 w 1495"/>
                <a:gd name="T29" fmla="*/ 497 h 892"/>
                <a:gd name="T30" fmla="*/ 1278 w 1495"/>
                <a:gd name="T31" fmla="*/ 635 h 892"/>
                <a:gd name="T32" fmla="*/ 1304 w 1495"/>
                <a:gd name="T33" fmla="*/ 633 h 892"/>
                <a:gd name="T34" fmla="*/ 1331 w 1495"/>
                <a:gd name="T35" fmla="*/ 632 h 892"/>
                <a:gd name="T36" fmla="*/ 1314 w 1495"/>
                <a:gd name="T37" fmla="*/ 495 h 892"/>
                <a:gd name="T38" fmla="*/ 1323 w 1495"/>
                <a:gd name="T39" fmla="*/ 474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5" h="892">
                  <a:moveTo>
                    <a:pt x="1323" y="474"/>
                  </a:moveTo>
                  <a:cubicBezTo>
                    <a:pt x="1323" y="463"/>
                    <a:pt x="1315" y="453"/>
                    <a:pt x="1304" y="450"/>
                  </a:cubicBezTo>
                  <a:cubicBezTo>
                    <a:pt x="1297" y="294"/>
                    <a:pt x="1297" y="294"/>
                    <a:pt x="1297" y="294"/>
                  </a:cubicBezTo>
                  <a:cubicBezTo>
                    <a:pt x="1495" y="209"/>
                    <a:pt x="1495" y="209"/>
                    <a:pt x="1495" y="209"/>
                  </a:cubicBezTo>
                  <a:cubicBezTo>
                    <a:pt x="740" y="0"/>
                    <a:pt x="740" y="0"/>
                    <a:pt x="740" y="0"/>
                  </a:cubicBezTo>
                  <a:cubicBezTo>
                    <a:pt x="0" y="281"/>
                    <a:pt x="0" y="281"/>
                    <a:pt x="0" y="281"/>
                  </a:cubicBezTo>
                  <a:cubicBezTo>
                    <a:pt x="311" y="392"/>
                    <a:pt x="311" y="392"/>
                    <a:pt x="311" y="392"/>
                  </a:cubicBezTo>
                  <a:cubicBezTo>
                    <a:pt x="311" y="392"/>
                    <a:pt x="311" y="392"/>
                    <a:pt x="311" y="392"/>
                  </a:cubicBezTo>
                  <a:cubicBezTo>
                    <a:pt x="325" y="684"/>
                    <a:pt x="325" y="684"/>
                    <a:pt x="325" y="684"/>
                  </a:cubicBezTo>
                  <a:cubicBezTo>
                    <a:pt x="325" y="684"/>
                    <a:pt x="752" y="892"/>
                    <a:pt x="1158" y="640"/>
                  </a:cubicBezTo>
                  <a:cubicBezTo>
                    <a:pt x="1144" y="360"/>
                    <a:pt x="1144" y="360"/>
                    <a:pt x="1144" y="360"/>
                  </a:cubicBezTo>
                  <a:cubicBezTo>
                    <a:pt x="1280" y="301"/>
                    <a:pt x="1280" y="301"/>
                    <a:pt x="1280" y="301"/>
                  </a:cubicBezTo>
                  <a:cubicBezTo>
                    <a:pt x="1287" y="451"/>
                    <a:pt x="1287" y="451"/>
                    <a:pt x="1287" y="451"/>
                  </a:cubicBezTo>
                  <a:cubicBezTo>
                    <a:pt x="1277" y="455"/>
                    <a:pt x="1270" y="465"/>
                    <a:pt x="1270" y="477"/>
                  </a:cubicBezTo>
                  <a:cubicBezTo>
                    <a:pt x="1271" y="485"/>
                    <a:pt x="1275" y="492"/>
                    <a:pt x="1281" y="497"/>
                  </a:cubicBezTo>
                  <a:cubicBezTo>
                    <a:pt x="1264" y="533"/>
                    <a:pt x="1278" y="635"/>
                    <a:pt x="1278" y="635"/>
                  </a:cubicBezTo>
                  <a:cubicBezTo>
                    <a:pt x="1304" y="633"/>
                    <a:pt x="1304" y="633"/>
                    <a:pt x="1304" y="633"/>
                  </a:cubicBezTo>
                  <a:cubicBezTo>
                    <a:pt x="1331" y="632"/>
                    <a:pt x="1331" y="632"/>
                    <a:pt x="1331" y="632"/>
                  </a:cubicBezTo>
                  <a:cubicBezTo>
                    <a:pt x="1331" y="632"/>
                    <a:pt x="1335" y="529"/>
                    <a:pt x="1314" y="495"/>
                  </a:cubicBezTo>
                  <a:cubicBezTo>
                    <a:pt x="1320" y="490"/>
                    <a:pt x="1323" y="482"/>
                    <a:pt x="1323" y="47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9" name="Freeform 7">
              <a:extLst>
                <a:ext uri="{FF2B5EF4-FFF2-40B4-BE49-F238E27FC236}">
                  <a16:creationId xmlns="" xmlns:a16="http://schemas.microsoft.com/office/drawing/2014/main" id="{D2C0EF41-370C-45D6-BA66-12A288D1E85A}"/>
                </a:ext>
              </a:extLst>
            </p:cNvPr>
            <p:cNvSpPr>
              <a:spLocks/>
            </p:cNvSpPr>
            <p:nvPr/>
          </p:nvSpPr>
          <p:spPr bwMode="auto">
            <a:xfrm>
              <a:off x="2620" y="1971"/>
              <a:ext cx="1852" cy="1223"/>
            </a:xfrm>
            <a:custGeom>
              <a:avLst/>
              <a:gdLst>
                <a:gd name="T0" fmla="*/ 1119 w 1119"/>
                <a:gd name="T1" fmla="*/ 439 h 739"/>
                <a:gd name="T2" fmla="*/ 1092 w 1119"/>
                <a:gd name="T3" fmla="*/ 439 h 739"/>
                <a:gd name="T4" fmla="*/ 1065 w 1119"/>
                <a:gd name="T5" fmla="*/ 419 h 739"/>
                <a:gd name="T6" fmla="*/ 1011 w 1119"/>
                <a:gd name="T7" fmla="*/ 324 h 739"/>
                <a:gd name="T8" fmla="*/ 975 w 1119"/>
                <a:gd name="T9" fmla="*/ 262 h 739"/>
                <a:gd name="T10" fmla="*/ 974 w 1119"/>
                <a:gd name="T11" fmla="*/ 261 h 739"/>
                <a:gd name="T12" fmla="*/ 973 w 1119"/>
                <a:gd name="T13" fmla="*/ 252 h 739"/>
                <a:gd name="T14" fmla="*/ 973 w 1119"/>
                <a:gd name="T15" fmla="*/ 249 h 739"/>
                <a:gd name="T16" fmla="*/ 972 w 1119"/>
                <a:gd name="T17" fmla="*/ 240 h 739"/>
                <a:gd name="T18" fmla="*/ 972 w 1119"/>
                <a:gd name="T19" fmla="*/ 239 h 739"/>
                <a:gd name="T20" fmla="*/ 246 w 1119"/>
                <a:gd name="T21" fmla="*/ 17 h 739"/>
                <a:gd name="T22" fmla="*/ 237 w 1119"/>
                <a:gd name="T23" fmla="*/ 0 h 739"/>
                <a:gd name="T24" fmla="*/ 237 w 1119"/>
                <a:gd name="T25" fmla="*/ 12 h 739"/>
                <a:gd name="T26" fmla="*/ 348 w 1119"/>
                <a:gd name="T27" fmla="*/ 121 h 739"/>
                <a:gd name="T28" fmla="*/ 391 w 1119"/>
                <a:gd name="T29" fmla="*/ 242 h 739"/>
                <a:gd name="T30" fmla="*/ 424 w 1119"/>
                <a:gd name="T31" fmla="*/ 336 h 739"/>
                <a:gd name="T32" fmla="*/ 400 w 1119"/>
                <a:gd name="T33" fmla="*/ 399 h 739"/>
                <a:gd name="T34" fmla="*/ 378 w 1119"/>
                <a:gd name="T35" fmla="*/ 468 h 739"/>
                <a:gd name="T36" fmla="*/ 25 w 1119"/>
                <a:gd name="T37" fmla="*/ 629 h 739"/>
                <a:gd name="T38" fmla="*/ 0 w 1119"/>
                <a:gd name="T39" fmla="*/ 629 h 739"/>
                <a:gd name="T40" fmla="*/ 0 w 1119"/>
                <a:gd name="T41" fmla="*/ 641 h 739"/>
                <a:gd name="T42" fmla="*/ 961 w 1119"/>
                <a:gd name="T43" fmla="*/ 546 h 739"/>
                <a:gd name="T44" fmla="*/ 1119 w 1119"/>
                <a:gd name="T45" fmla="*/ 451 h 739"/>
                <a:gd name="T46" fmla="*/ 1119 w 1119"/>
                <a:gd name="T47" fmla="*/ 451 h 739"/>
                <a:gd name="T48" fmla="*/ 1119 w 1119"/>
                <a:gd name="T49" fmla="*/ 451 h 739"/>
                <a:gd name="T50" fmla="*/ 1119 w 1119"/>
                <a:gd name="T51" fmla="*/ 4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9" h="739">
                  <a:moveTo>
                    <a:pt x="1119" y="439"/>
                  </a:moveTo>
                  <a:cubicBezTo>
                    <a:pt x="1092" y="439"/>
                    <a:pt x="1092" y="439"/>
                    <a:pt x="1092" y="439"/>
                  </a:cubicBezTo>
                  <a:cubicBezTo>
                    <a:pt x="1080" y="432"/>
                    <a:pt x="1070" y="426"/>
                    <a:pt x="1065" y="419"/>
                  </a:cubicBezTo>
                  <a:cubicBezTo>
                    <a:pt x="1045" y="394"/>
                    <a:pt x="1021" y="351"/>
                    <a:pt x="1011" y="324"/>
                  </a:cubicBezTo>
                  <a:cubicBezTo>
                    <a:pt x="1000" y="296"/>
                    <a:pt x="980" y="297"/>
                    <a:pt x="975" y="262"/>
                  </a:cubicBezTo>
                  <a:cubicBezTo>
                    <a:pt x="975" y="262"/>
                    <a:pt x="974" y="261"/>
                    <a:pt x="974" y="261"/>
                  </a:cubicBezTo>
                  <a:cubicBezTo>
                    <a:pt x="974" y="258"/>
                    <a:pt x="974" y="255"/>
                    <a:pt x="973" y="252"/>
                  </a:cubicBezTo>
                  <a:cubicBezTo>
                    <a:pt x="973" y="251"/>
                    <a:pt x="973" y="250"/>
                    <a:pt x="973" y="249"/>
                  </a:cubicBezTo>
                  <a:cubicBezTo>
                    <a:pt x="972" y="246"/>
                    <a:pt x="972" y="243"/>
                    <a:pt x="972" y="240"/>
                  </a:cubicBezTo>
                  <a:cubicBezTo>
                    <a:pt x="972" y="240"/>
                    <a:pt x="972" y="240"/>
                    <a:pt x="972" y="239"/>
                  </a:cubicBezTo>
                  <a:cubicBezTo>
                    <a:pt x="670" y="187"/>
                    <a:pt x="407" y="87"/>
                    <a:pt x="246" y="17"/>
                  </a:cubicBezTo>
                  <a:cubicBezTo>
                    <a:pt x="237" y="0"/>
                    <a:pt x="237" y="0"/>
                    <a:pt x="237" y="0"/>
                  </a:cubicBezTo>
                  <a:cubicBezTo>
                    <a:pt x="237" y="12"/>
                    <a:pt x="237" y="12"/>
                    <a:pt x="237" y="12"/>
                  </a:cubicBezTo>
                  <a:cubicBezTo>
                    <a:pt x="254" y="73"/>
                    <a:pt x="275" y="134"/>
                    <a:pt x="348" y="121"/>
                  </a:cubicBezTo>
                  <a:cubicBezTo>
                    <a:pt x="348" y="121"/>
                    <a:pt x="378" y="210"/>
                    <a:pt x="391" y="242"/>
                  </a:cubicBezTo>
                  <a:cubicBezTo>
                    <a:pt x="404" y="273"/>
                    <a:pt x="424" y="336"/>
                    <a:pt x="424" y="336"/>
                  </a:cubicBezTo>
                  <a:cubicBezTo>
                    <a:pt x="424" y="336"/>
                    <a:pt x="409" y="341"/>
                    <a:pt x="400" y="399"/>
                  </a:cubicBezTo>
                  <a:cubicBezTo>
                    <a:pt x="391" y="458"/>
                    <a:pt x="378" y="468"/>
                    <a:pt x="378" y="468"/>
                  </a:cubicBezTo>
                  <a:cubicBezTo>
                    <a:pt x="378" y="468"/>
                    <a:pt x="169" y="560"/>
                    <a:pt x="25" y="629"/>
                  </a:cubicBezTo>
                  <a:cubicBezTo>
                    <a:pt x="0" y="629"/>
                    <a:pt x="0" y="629"/>
                    <a:pt x="0" y="629"/>
                  </a:cubicBezTo>
                  <a:cubicBezTo>
                    <a:pt x="0" y="641"/>
                    <a:pt x="0" y="641"/>
                    <a:pt x="0" y="641"/>
                  </a:cubicBezTo>
                  <a:cubicBezTo>
                    <a:pt x="438" y="739"/>
                    <a:pt x="760" y="648"/>
                    <a:pt x="961" y="546"/>
                  </a:cubicBezTo>
                  <a:cubicBezTo>
                    <a:pt x="1021" y="516"/>
                    <a:pt x="1074" y="483"/>
                    <a:pt x="1119" y="451"/>
                  </a:cubicBezTo>
                  <a:cubicBezTo>
                    <a:pt x="1119" y="451"/>
                    <a:pt x="1119" y="451"/>
                    <a:pt x="1119" y="451"/>
                  </a:cubicBezTo>
                  <a:cubicBezTo>
                    <a:pt x="1119" y="451"/>
                    <a:pt x="1119" y="451"/>
                    <a:pt x="1119" y="451"/>
                  </a:cubicBezTo>
                  <a:lnTo>
                    <a:pt x="1119" y="439"/>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0" name="Freeform 9">
              <a:extLst>
                <a:ext uri="{FF2B5EF4-FFF2-40B4-BE49-F238E27FC236}">
                  <a16:creationId xmlns="" xmlns:a16="http://schemas.microsoft.com/office/drawing/2014/main" id="{33062A0D-DF63-425E-9FBC-48F47E3F68B6}"/>
                </a:ext>
              </a:extLst>
            </p:cNvPr>
            <p:cNvSpPr>
              <a:spLocks/>
            </p:cNvSpPr>
            <p:nvPr/>
          </p:nvSpPr>
          <p:spPr bwMode="auto">
            <a:xfrm>
              <a:off x="2529" y="2734"/>
              <a:ext cx="2494" cy="1521"/>
            </a:xfrm>
            <a:custGeom>
              <a:avLst/>
              <a:gdLst>
                <a:gd name="T0" fmla="*/ 1467 w 1507"/>
                <a:gd name="T1" fmla="*/ 47 h 919"/>
                <a:gd name="T2" fmla="*/ 1467 w 1507"/>
                <a:gd name="T3" fmla="*/ 49 h 919"/>
                <a:gd name="T4" fmla="*/ 1326 w 1507"/>
                <a:gd name="T5" fmla="*/ 26 h 919"/>
                <a:gd name="T6" fmla="*/ 1202 w 1507"/>
                <a:gd name="T7" fmla="*/ 0 h 919"/>
                <a:gd name="T8" fmla="*/ 1027 w 1507"/>
                <a:gd name="T9" fmla="*/ 107 h 919"/>
                <a:gd name="T10" fmla="*/ 548 w 1507"/>
                <a:gd name="T11" fmla="*/ 241 h 919"/>
                <a:gd name="T12" fmla="*/ 21 w 1507"/>
                <a:gd name="T13" fmla="*/ 197 h 919"/>
                <a:gd name="T14" fmla="*/ 16 w 1507"/>
                <a:gd name="T15" fmla="*/ 199 h 919"/>
                <a:gd name="T16" fmla="*/ 16 w 1507"/>
                <a:gd name="T17" fmla="*/ 196 h 919"/>
                <a:gd name="T18" fmla="*/ 0 w 1507"/>
                <a:gd name="T19" fmla="*/ 196 h 919"/>
                <a:gd name="T20" fmla="*/ 0 w 1507"/>
                <a:gd name="T21" fmla="*/ 208 h 919"/>
                <a:gd name="T22" fmla="*/ 0 w 1507"/>
                <a:gd name="T23" fmla="*/ 208 h 919"/>
                <a:gd name="T24" fmla="*/ 0 w 1507"/>
                <a:gd name="T25" fmla="*/ 208 h 919"/>
                <a:gd name="T26" fmla="*/ 1110 w 1507"/>
                <a:gd name="T27" fmla="*/ 919 h 919"/>
                <a:gd name="T28" fmla="*/ 1293 w 1507"/>
                <a:gd name="T29" fmla="*/ 919 h 919"/>
                <a:gd name="T30" fmla="*/ 1507 w 1507"/>
                <a:gd name="T31" fmla="*/ 61 h 919"/>
                <a:gd name="T32" fmla="*/ 1507 w 1507"/>
                <a:gd name="T33" fmla="*/ 61 h 919"/>
                <a:gd name="T34" fmla="*/ 1507 w 1507"/>
                <a:gd name="T35" fmla="*/ 47 h 919"/>
                <a:gd name="T36" fmla="*/ 1467 w 1507"/>
                <a:gd name="T37" fmla="*/ 47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7" h="919">
                  <a:moveTo>
                    <a:pt x="1467" y="47"/>
                  </a:moveTo>
                  <a:cubicBezTo>
                    <a:pt x="1467" y="49"/>
                    <a:pt x="1467" y="49"/>
                    <a:pt x="1467" y="49"/>
                  </a:cubicBezTo>
                  <a:cubicBezTo>
                    <a:pt x="1423" y="38"/>
                    <a:pt x="1373" y="32"/>
                    <a:pt x="1326" y="26"/>
                  </a:cubicBezTo>
                  <a:cubicBezTo>
                    <a:pt x="1282" y="21"/>
                    <a:pt x="1239" y="11"/>
                    <a:pt x="1202" y="0"/>
                  </a:cubicBezTo>
                  <a:cubicBezTo>
                    <a:pt x="1153" y="36"/>
                    <a:pt x="1095" y="73"/>
                    <a:pt x="1027" y="107"/>
                  </a:cubicBezTo>
                  <a:cubicBezTo>
                    <a:pt x="880" y="181"/>
                    <a:pt x="719" y="226"/>
                    <a:pt x="548" y="241"/>
                  </a:cubicBezTo>
                  <a:cubicBezTo>
                    <a:pt x="381" y="256"/>
                    <a:pt x="204" y="241"/>
                    <a:pt x="21" y="197"/>
                  </a:cubicBezTo>
                  <a:cubicBezTo>
                    <a:pt x="20" y="198"/>
                    <a:pt x="18" y="198"/>
                    <a:pt x="16" y="199"/>
                  </a:cubicBezTo>
                  <a:cubicBezTo>
                    <a:pt x="16" y="196"/>
                    <a:pt x="16" y="196"/>
                    <a:pt x="16" y="196"/>
                  </a:cubicBezTo>
                  <a:cubicBezTo>
                    <a:pt x="0" y="196"/>
                    <a:pt x="0" y="196"/>
                    <a:pt x="0" y="196"/>
                  </a:cubicBezTo>
                  <a:cubicBezTo>
                    <a:pt x="0" y="208"/>
                    <a:pt x="0" y="208"/>
                    <a:pt x="0" y="208"/>
                  </a:cubicBezTo>
                  <a:cubicBezTo>
                    <a:pt x="0" y="208"/>
                    <a:pt x="0" y="208"/>
                    <a:pt x="0" y="208"/>
                  </a:cubicBezTo>
                  <a:cubicBezTo>
                    <a:pt x="0" y="208"/>
                    <a:pt x="0" y="208"/>
                    <a:pt x="0" y="208"/>
                  </a:cubicBezTo>
                  <a:cubicBezTo>
                    <a:pt x="1110" y="919"/>
                    <a:pt x="1110" y="919"/>
                    <a:pt x="1110" y="919"/>
                  </a:cubicBezTo>
                  <a:cubicBezTo>
                    <a:pt x="1293" y="919"/>
                    <a:pt x="1293" y="919"/>
                    <a:pt x="1293" y="919"/>
                  </a:cubicBezTo>
                  <a:cubicBezTo>
                    <a:pt x="1507" y="61"/>
                    <a:pt x="1507" y="61"/>
                    <a:pt x="1507" y="61"/>
                  </a:cubicBezTo>
                  <a:cubicBezTo>
                    <a:pt x="1507" y="61"/>
                    <a:pt x="1507" y="61"/>
                    <a:pt x="1507" y="61"/>
                  </a:cubicBezTo>
                  <a:cubicBezTo>
                    <a:pt x="1507" y="47"/>
                    <a:pt x="1507" y="47"/>
                    <a:pt x="1507" y="47"/>
                  </a:cubicBezTo>
                  <a:lnTo>
                    <a:pt x="1467"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1" name="Freeform 11">
              <a:extLst>
                <a:ext uri="{FF2B5EF4-FFF2-40B4-BE49-F238E27FC236}">
                  <a16:creationId xmlns="" xmlns:a16="http://schemas.microsoft.com/office/drawing/2014/main" id="{391E51B7-D535-4DA4-9C89-9249B473E445}"/>
                </a:ext>
              </a:extLst>
            </p:cNvPr>
            <p:cNvSpPr>
              <a:spLocks/>
            </p:cNvSpPr>
            <p:nvPr/>
          </p:nvSpPr>
          <p:spPr bwMode="auto">
            <a:xfrm>
              <a:off x="4710" y="2847"/>
              <a:ext cx="977" cy="1408"/>
            </a:xfrm>
            <a:custGeom>
              <a:avLst/>
              <a:gdLst>
                <a:gd name="T0" fmla="*/ 589 w 590"/>
                <a:gd name="T1" fmla="*/ 839 h 851"/>
                <a:gd name="T2" fmla="*/ 551 w 590"/>
                <a:gd name="T3" fmla="*/ 335 h 851"/>
                <a:gd name="T4" fmla="*/ 509 w 590"/>
                <a:gd name="T5" fmla="*/ 245 h 851"/>
                <a:gd name="T6" fmla="*/ 333 w 590"/>
                <a:gd name="T7" fmla="*/ 103 h 851"/>
                <a:gd name="T8" fmla="*/ 300 w 590"/>
                <a:gd name="T9" fmla="*/ 79 h 851"/>
                <a:gd name="T10" fmla="*/ 249 w 590"/>
                <a:gd name="T11" fmla="*/ 20 h 851"/>
                <a:gd name="T12" fmla="*/ 212 w 590"/>
                <a:gd name="T13" fmla="*/ 0 h 851"/>
                <a:gd name="T14" fmla="*/ 3 w 590"/>
                <a:gd name="T15" fmla="*/ 839 h 851"/>
                <a:gd name="T16" fmla="*/ 0 w 590"/>
                <a:gd name="T17" fmla="*/ 839 h 851"/>
                <a:gd name="T18" fmla="*/ 0 w 590"/>
                <a:gd name="T19" fmla="*/ 851 h 851"/>
                <a:gd name="T20" fmla="*/ 590 w 590"/>
                <a:gd name="T21" fmla="*/ 851 h 851"/>
                <a:gd name="T22" fmla="*/ 590 w 590"/>
                <a:gd name="T23" fmla="*/ 839 h 851"/>
                <a:gd name="T24" fmla="*/ 589 w 590"/>
                <a:gd name="T25" fmla="*/ 839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851">
                  <a:moveTo>
                    <a:pt x="589" y="839"/>
                  </a:moveTo>
                  <a:cubicBezTo>
                    <a:pt x="584" y="763"/>
                    <a:pt x="559" y="363"/>
                    <a:pt x="551" y="335"/>
                  </a:cubicBezTo>
                  <a:cubicBezTo>
                    <a:pt x="541" y="303"/>
                    <a:pt x="535" y="269"/>
                    <a:pt x="509" y="245"/>
                  </a:cubicBezTo>
                  <a:cubicBezTo>
                    <a:pt x="484" y="221"/>
                    <a:pt x="340" y="123"/>
                    <a:pt x="333" y="103"/>
                  </a:cubicBezTo>
                  <a:cubicBezTo>
                    <a:pt x="326" y="83"/>
                    <a:pt x="300" y="79"/>
                    <a:pt x="300" y="79"/>
                  </a:cubicBezTo>
                  <a:cubicBezTo>
                    <a:pt x="300" y="79"/>
                    <a:pt x="298" y="56"/>
                    <a:pt x="249" y="20"/>
                  </a:cubicBezTo>
                  <a:cubicBezTo>
                    <a:pt x="238" y="12"/>
                    <a:pt x="226" y="6"/>
                    <a:pt x="212" y="0"/>
                  </a:cubicBezTo>
                  <a:cubicBezTo>
                    <a:pt x="3" y="839"/>
                    <a:pt x="3" y="839"/>
                    <a:pt x="3" y="839"/>
                  </a:cubicBezTo>
                  <a:cubicBezTo>
                    <a:pt x="0" y="839"/>
                    <a:pt x="0" y="839"/>
                    <a:pt x="0" y="839"/>
                  </a:cubicBezTo>
                  <a:cubicBezTo>
                    <a:pt x="0" y="851"/>
                    <a:pt x="0" y="851"/>
                    <a:pt x="0" y="851"/>
                  </a:cubicBezTo>
                  <a:cubicBezTo>
                    <a:pt x="590" y="851"/>
                    <a:pt x="590" y="851"/>
                    <a:pt x="590" y="851"/>
                  </a:cubicBezTo>
                  <a:cubicBezTo>
                    <a:pt x="590" y="839"/>
                    <a:pt x="590" y="839"/>
                    <a:pt x="590" y="839"/>
                  </a:cubicBezTo>
                  <a:lnTo>
                    <a:pt x="589" y="839"/>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2" name="Freeform 13">
              <a:extLst>
                <a:ext uri="{FF2B5EF4-FFF2-40B4-BE49-F238E27FC236}">
                  <a16:creationId xmlns="" xmlns:a16="http://schemas.microsoft.com/office/drawing/2014/main" id="{E274EBB5-1580-4EB0-B91F-44CDAA8592A1}"/>
                </a:ext>
              </a:extLst>
            </p:cNvPr>
            <p:cNvSpPr>
              <a:spLocks/>
            </p:cNvSpPr>
            <p:nvPr/>
          </p:nvSpPr>
          <p:spPr bwMode="auto">
            <a:xfrm>
              <a:off x="1956" y="3100"/>
              <a:ext cx="2336" cy="1155"/>
            </a:xfrm>
            <a:custGeom>
              <a:avLst/>
              <a:gdLst>
                <a:gd name="T0" fmla="*/ 1392 w 1411"/>
                <a:gd name="T1" fmla="*/ 686 h 698"/>
                <a:gd name="T2" fmla="*/ 321 w 1411"/>
                <a:gd name="T3" fmla="*/ 0 h 698"/>
                <a:gd name="T4" fmla="*/ 298 w 1411"/>
                <a:gd name="T5" fmla="*/ 16 h 698"/>
                <a:gd name="T6" fmla="*/ 115 w 1411"/>
                <a:gd name="T7" fmla="*/ 311 h 698"/>
                <a:gd name="T8" fmla="*/ 4 w 1411"/>
                <a:gd name="T9" fmla="*/ 686 h 698"/>
                <a:gd name="T10" fmla="*/ 0 w 1411"/>
                <a:gd name="T11" fmla="*/ 686 h 698"/>
                <a:gd name="T12" fmla="*/ 0 w 1411"/>
                <a:gd name="T13" fmla="*/ 698 h 698"/>
                <a:gd name="T14" fmla="*/ 1411 w 1411"/>
                <a:gd name="T15" fmla="*/ 698 h 698"/>
                <a:gd name="T16" fmla="*/ 1411 w 1411"/>
                <a:gd name="T17" fmla="*/ 686 h 698"/>
                <a:gd name="T18" fmla="*/ 1392 w 1411"/>
                <a:gd name="T19" fmla="*/ 686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1" h="698">
                  <a:moveTo>
                    <a:pt x="1392" y="686"/>
                  </a:moveTo>
                  <a:cubicBezTo>
                    <a:pt x="321" y="0"/>
                    <a:pt x="321" y="0"/>
                    <a:pt x="321" y="0"/>
                  </a:cubicBezTo>
                  <a:cubicBezTo>
                    <a:pt x="310" y="7"/>
                    <a:pt x="302" y="12"/>
                    <a:pt x="298" y="16"/>
                  </a:cubicBezTo>
                  <a:cubicBezTo>
                    <a:pt x="252" y="55"/>
                    <a:pt x="140" y="169"/>
                    <a:pt x="115" y="311"/>
                  </a:cubicBezTo>
                  <a:cubicBezTo>
                    <a:pt x="103" y="380"/>
                    <a:pt x="53" y="531"/>
                    <a:pt x="4" y="686"/>
                  </a:cubicBezTo>
                  <a:cubicBezTo>
                    <a:pt x="0" y="686"/>
                    <a:pt x="0" y="686"/>
                    <a:pt x="0" y="686"/>
                  </a:cubicBezTo>
                  <a:cubicBezTo>
                    <a:pt x="0" y="698"/>
                    <a:pt x="0" y="698"/>
                    <a:pt x="0" y="698"/>
                  </a:cubicBezTo>
                  <a:cubicBezTo>
                    <a:pt x="1411" y="698"/>
                    <a:pt x="1411" y="698"/>
                    <a:pt x="1411" y="698"/>
                  </a:cubicBezTo>
                  <a:cubicBezTo>
                    <a:pt x="1411" y="686"/>
                    <a:pt x="1411" y="686"/>
                    <a:pt x="1411" y="686"/>
                  </a:cubicBezTo>
                  <a:lnTo>
                    <a:pt x="1392" y="686"/>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3" name="Freeform 15">
              <a:extLst>
                <a:ext uri="{FF2B5EF4-FFF2-40B4-BE49-F238E27FC236}">
                  <a16:creationId xmlns="" xmlns:a16="http://schemas.microsoft.com/office/drawing/2014/main" id="{63ADA85D-CDDA-4E89-A4F4-6A6FFEC68F7F}"/>
                </a:ext>
              </a:extLst>
            </p:cNvPr>
            <p:cNvSpPr>
              <a:spLocks/>
            </p:cNvSpPr>
            <p:nvPr/>
          </p:nvSpPr>
          <p:spPr bwMode="auto">
            <a:xfrm>
              <a:off x="2923" y="1192"/>
              <a:ext cx="1516" cy="1135"/>
            </a:xfrm>
            <a:custGeom>
              <a:avLst/>
              <a:gdLst>
                <a:gd name="T0" fmla="*/ 42 w 916"/>
                <a:gd name="T1" fmla="*/ 442 h 686"/>
                <a:gd name="T2" fmla="*/ 45 w 916"/>
                <a:gd name="T3" fmla="*/ 453 h 686"/>
                <a:gd name="T4" fmla="*/ 788 w 916"/>
                <a:gd name="T5" fmla="*/ 686 h 686"/>
                <a:gd name="T6" fmla="*/ 788 w 916"/>
                <a:gd name="T7" fmla="*/ 685 h 686"/>
                <a:gd name="T8" fmla="*/ 788 w 916"/>
                <a:gd name="T9" fmla="*/ 680 h 686"/>
                <a:gd name="T10" fmla="*/ 790 w 916"/>
                <a:gd name="T11" fmla="*/ 669 h 686"/>
                <a:gd name="T12" fmla="*/ 811 w 916"/>
                <a:gd name="T13" fmla="*/ 547 h 686"/>
                <a:gd name="T14" fmla="*/ 853 w 916"/>
                <a:gd name="T15" fmla="*/ 545 h 686"/>
                <a:gd name="T16" fmla="*/ 915 w 916"/>
                <a:gd name="T17" fmla="*/ 341 h 686"/>
                <a:gd name="T18" fmla="*/ 891 w 916"/>
                <a:gd name="T19" fmla="*/ 280 h 686"/>
                <a:gd name="T20" fmla="*/ 890 w 916"/>
                <a:gd name="T21" fmla="*/ 279 h 686"/>
                <a:gd name="T22" fmla="*/ 889 w 916"/>
                <a:gd name="T23" fmla="*/ 278 h 686"/>
                <a:gd name="T24" fmla="*/ 889 w 916"/>
                <a:gd name="T25" fmla="*/ 274 h 686"/>
                <a:gd name="T26" fmla="*/ 889 w 916"/>
                <a:gd name="T27" fmla="*/ 271 h 686"/>
                <a:gd name="T28" fmla="*/ 889 w 916"/>
                <a:gd name="T29" fmla="*/ 266 h 686"/>
                <a:gd name="T30" fmla="*/ 890 w 916"/>
                <a:gd name="T31" fmla="*/ 262 h 686"/>
                <a:gd name="T32" fmla="*/ 891 w 916"/>
                <a:gd name="T33" fmla="*/ 253 h 686"/>
                <a:gd name="T34" fmla="*/ 891 w 916"/>
                <a:gd name="T35" fmla="*/ 248 h 686"/>
                <a:gd name="T36" fmla="*/ 893 w 916"/>
                <a:gd name="T37" fmla="*/ 234 h 686"/>
                <a:gd name="T38" fmla="*/ 894 w 916"/>
                <a:gd name="T39" fmla="*/ 226 h 686"/>
                <a:gd name="T40" fmla="*/ 896 w 916"/>
                <a:gd name="T41" fmla="*/ 215 h 686"/>
                <a:gd name="T42" fmla="*/ 897 w 916"/>
                <a:gd name="T43" fmla="*/ 206 h 686"/>
                <a:gd name="T44" fmla="*/ 898 w 916"/>
                <a:gd name="T45" fmla="*/ 195 h 686"/>
                <a:gd name="T46" fmla="*/ 899 w 916"/>
                <a:gd name="T47" fmla="*/ 184 h 686"/>
                <a:gd name="T48" fmla="*/ 900 w 916"/>
                <a:gd name="T49" fmla="*/ 173 h 686"/>
                <a:gd name="T50" fmla="*/ 900 w 916"/>
                <a:gd name="T51" fmla="*/ 161 h 686"/>
                <a:gd name="T52" fmla="*/ 901 w 916"/>
                <a:gd name="T53" fmla="*/ 150 h 686"/>
                <a:gd name="T54" fmla="*/ 901 w 916"/>
                <a:gd name="T55" fmla="*/ 137 h 686"/>
                <a:gd name="T56" fmla="*/ 901 w 916"/>
                <a:gd name="T57" fmla="*/ 125 h 686"/>
                <a:gd name="T58" fmla="*/ 901 w 916"/>
                <a:gd name="T59" fmla="*/ 112 h 686"/>
                <a:gd name="T60" fmla="*/ 901 w 916"/>
                <a:gd name="T61" fmla="*/ 100 h 686"/>
                <a:gd name="T62" fmla="*/ 900 w 916"/>
                <a:gd name="T63" fmla="*/ 86 h 686"/>
                <a:gd name="T64" fmla="*/ 898 w 916"/>
                <a:gd name="T65" fmla="*/ 74 h 686"/>
                <a:gd name="T66" fmla="*/ 896 w 916"/>
                <a:gd name="T67" fmla="*/ 61 h 686"/>
                <a:gd name="T68" fmla="*/ 895 w 916"/>
                <a:gd name="T69" fmla="*/ 49 h 686"/>
                <a:gd name="T70" fmla="*/ 891 w 916"/>
                <a:gd name="T71" fmla="*/ 35 h 686"/>
                <a:gd name="T72" fmla="*/ 889 w 916"/>
                <a:gd name="T73" fmla="*/ 24 h 686"/>
                <a:gd name="T74" fmla="*/ 884 w 916"/>
                <a:gd name="T75" fmla="*/ 9 h 686"/>
                <a:gd name="T76" fmla="*/ 881 w 916"/>
                <a:gd name="T77" fmla="*/ 0 h 686"/>
                <a:gd name="T78" fmla="*/ 51 w 916"/>
                <a:gd name="T79" fmla="*/ 43 h 686"/>
                <a:gd name="T80" fmla="*/ 60 w 916"/>
                <a:gd name="T81" fmla="*/ 312 h 686"/>
                <a:gd name="T82" fmla="*/ 42 w 916"/>
                <a:gd name="T83" fmla="*/ 442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6" h="686">
                  <a:moveTo>
                    <a:pt x="42" y="442"/>
                  </a:moveTo>
                  <a:cubicBezTo>
                    <a:pt x="43" y="446"/>
                    <a:pt x="44" y="449"/>
                    <a:pt x="45" y="453"/>
                  </a:cubicBezTo>
                  <a:cubicBezTo>
                    <a:pt x="200" y="523"/>
                    <a:pt x="473" y="631"/>
                    <a:pt x="788" y="686"/>
                  </a:cubicBezTo>
                  <a:cubicBezTo>
                    <a:pt x="788" y="686"/>
                    <a:pt x="788" y="685"/>
                    <a:pt x="788" y="685"/>
                  </a:cubicBezTo>
                  <a:cubicBezTo>
                    <a:pt x="788" y="684"/>
                    <a:pt x="788" y="682"/>
                    <a:pt x="788" y="680"/>
                  </a:cubicBezTo>
                  <a:cubicBezTo>
                    <a:pt x="789" y="676"/>
                    <a:pt x="789" y="672"/>
                    <a:pt x="790" y="669"/>
                  </a:cubicBezTo>
                  <a:cubicBezTo>
                    <a:pt x="797" y="641"/>
                    <a:pt x="813" y="559"/>
                    <a:pt x="811" y="547"/>
                  </a:cubicBezTo>
                  <a:cubicBezTo>
                    <a:pt x="809" y="534"/>
                    <a:pt x="826" y="554"/>
                    <a:pt x="853" y="545"/>
                  </a:cubicBezTo>
                  <a:cubicBezTo>
                    <a:pt x="879" y="535"/>
                    <a:pt x="916" y="374"/>
                    <a:pt x="915" y="341"/>
                  </a:cubicBezTo>
                  <a:cubicBezTo>
                    <a:pt x="914" y="307"/>
                    <a:pt x="905" y="277"/>
                    <a:pt x="891" y="280"/>
                  </a:cubicBezTo>
                  <a:cubicBezTo>
                    <a:pt x="890" y="280"/>
                    <a:pt x="890" y="280"/>
                    <a:pt x="890" y="279"/>
                  </a:cubicBezTo>
                  <a:cubicBezTo>
                    <a:pt x="890" y="279"/>
                    <a:pt x="889" y="278"/>
                    <a:pt x="889" y="278"/>
                  </a:cubicBezTo>
                  <a:cubicBezTo>
                    <a:pt x="889" y="277"/>
                    <a:pt x="889" y="276"/>
                    <a:pt x="889" y="274"/>
                  </a:cubicBezTo>
                  <a:cubicBezTo>
                    <a:pt x="889" y="274"/>
                    <a:pt x="889" y="273"/>
                    <a:pt x="889" y="271"/>
                  </a:cubicBezTo>
                  <a:cubicBezTo>
                    <a:pt x="889" y="270"/>
                    <a:pt x="889" y="268"/>
                    <a:pt x="889" y="266"/>
                  </a:cubicBezTo>
                  <a:cubicBezTo>
                    <a:pt x="890" y="265"/>
                    <a:pt x="890" y="263"/>
                    <a:pt x="890" y="262"/>
                  </a:cubicBezTo>
                  <a:cubicBezTo>
                    <a:pt x="890" y="259"/>
                    <a:pt x="890" y="256"/>
                    <a:pt x="891" y="253"/>
                  </a:cubicBezTo>
                  <a:cubicBezTo>
                    <a:pt x="891" y="252"/>
                    <a:pt x="891" y="250"/>
                    <a:pt x="891" y="248"/>
                  </a:cubicBezTo>
                  <a:cubicBezTo>
                    <a:pt x="892" y="244"/>
                    <a:pt x="893" y="239"/>
                    <a:pt x="893" y="234"/>
                  </a:cubicBezTo>
                  <a:cubicBezTo>
                    <a:pt x="894" y="231"/>
                    <a:pt x="894" y="229"/>
                    <a:pt x="894" y="226"/>
                  </a:cubicBezTo>
                  <a:cubicBezTo>
                    <a:pt x="895" y="222"/>
                    <a:pt x="895" y="219"/>
                    <a:pt x="896" y="215"/>
                  </a:cubicBezTo>
                  <a:cubicBezTo>
                    <a:pt x="896" y="212"/>
                    <a:pt x="896" y="209"/>
                    <a:pt x="897" y="206"/>
                  </a:cubicBezTo>
                  <a:cubicBezTo>
                    <a:pt x="897" y="202"/>
                    <a:pt x="897" y="199"/>
                    <a:pt x="898" y="195"/>
                  </a:cubicBezTo>
                  <a:cubicBezTo>
                    <a:pt x="898" y="191"/>
                    <a:pt x="898" y="188"/>
                    <a:pt x="899" y="184"/>
                  </a:cubicBezTo>
                  <a:cubicBezTo>
                    <a:pt x="899" y="180"/>
                    <a:pt x="899" y="177"/>
                    <a:pt x="900" y="173"/>
                  </a:cubicBezTo>
                  <a:cubicBezTo>
                    <a:pt x="900" y="169"/>
                    <a:pt x="900" y="165"/>
                    <a:pt x="900" y="161"/>
                  </a:cubicBezTo>
                  <a:cubicBezTo>
                    <a:pt x="901" y="157"/>
                    <a:pt x="901" y="153"/>
                    <a:pt x="901" y="150"/>
                  </a:cubicBezTo>
                  <a:cubicBezTo>
                    <a:pt x="901" y="145"/>
                    <a:pt x="901" y="141"/>
                    <a:pt x="901" y="137"/>
                  </a:cubicBezTo>
                  <a:cubicBezTo>
                    <a:pt x="901" y="133"/>
                    <a:pt x="901" y="129"/>
                    <a:pt x="901" y="125"/>
                  </a:cubicBezTo>
                  <a:cubicBezTo>
                    <a:pt x="901" y="121"/>
                    <a:pt x="901" y="116"/>
                    <a:pt x="901" y="112"/>
                  </a:cubicBezTo>
                  <a:cubicBezTo>
                    <a:pt x="901" y="108"/>
                    <a:pt x="901" y="104"/>
                    <a:pt x="901" y="100"/>
                  </a:cubicBezTo>
                  <a:cubicBezTo>
                    <a:pt x="900" y="95"/>
                    <a:pt x="900" y="91"/>
                    <a:pt x="900" y="86"/>
                  </a:cubicBezTo>
                  <a:cubicBezTo>
                    <a:pt x="899" y="82"/>
                    <a:pt x="899" y="78"/>
                    <a:pt x="898" y="74"/>
                  </a:cubicBezTo>
                  <a:cubicBezTo>
                    <a:pt x="898" y="70"/>
                    <a:pt x="897" y="65"/>
                    <a:pt x="896" y="61"/>
                  </a:cubicBezTo>
                  <a:cubicBezTo>
                    <a:pt x="896" y="57"/>
                    <a:pt x="895" y="53"/>
                    <a:pt x="895" y="49"/>
                  </a:cubicBezTo>
                  <a:cubicBezTo>
                    <a:pt x="894" y="44"/>
                    <a:pt x="893" y="40"/>
                    <a:pt x="891" y="35"/>
                  </a:cubicBezTo>
                  <a:cubicBezTo>
                    <a:pt x="891" y="31"/>
                    <a:pt x="890" y="28"/>
                    <a:pt x="889" y="24"/>
                  </a:cubicBezTo>
                  <a:cubicBezTo>
                    <a:pt x="887" y="19"/>
                    <a:pt x="886" y="14"/>
                    <a:pt x="884" y="9"/>
                  </a:cubicBezTo>
                  <a:cubicBezTo>
                    <a:pt x="883" y="6"/>
                    <a:pt x="882" y="3"/>
                    <a:pt x="881" y="0"/>
                  </a:cubicBezTo>
                  <a:cubicBezTo>
                    <a:pt x="489" y="242"/>
                    <a:pt x="78" y="56"/>
                    <a:pt x="51" y="43"/>
                  </a:cubicBezTo>
                  <a:cubicBezTo>
                    <a:pt x="21" y="181"/>
                    <a:pt x="60" y="312"/>
                    <a:pt x="60" y="312"/>
                  </a:cubicBezTo>
                  <a:cubicBezTo>
                    <a:pt x="60" y="312"/>
                    <a:pt x="0" y="315"/>
                    <a:pt x="42" y="44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49134252"/>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84" name="Text Box 2"/>
          <p:cNvSpPr txBox="1">
            <a:spLocks noChangeArrowheads="1"/>
          </p:cNvSpPr>
          <p:nvPr/>
        </p:nvSpPr>
        <p:spPr bwMode="auto">
          <a:xfrm>
            <a:off x="1774826" y="3944099"/>
            <a:ext cx="8893175" cy="288925"/>
          </a:xfrm>
          <a:prstGeom prst="rect">
            <a:avLst/>
          </a:prstGeom>
          <a:solidFill>
            <a:srgbClr val="FF0000"/>
          </a:solidFill>
          <a:ln w="9525">
            <a:noFill/>
            <a:miter lim="800000"/>
          </a:ln>
        </p:spPr>
        <p:txBody>
          <a:bodyPr/>
          <a:lstStyle/>
          <a:p>
            <a:pPr algn="ctr"/>
            <a:r>
              <a:rPr lang="en-US" b="1" dirty="0" err="1">
                <a:solidFill>
                  <a:prstClr val="white"/>
                </a:solidFill>
              </a:rPr>
              <a:t>Penerapan</a:t>
            </a:r>
            <a:r>
              <a:rPr lang="en-US" b="1" dirty="0">
                <a:solidFill>
                  <a:prstClr val="white"/>
                </a:solidFill>
              </a:rPr>
              <a:t> </a:t>
            </a:r>
            <a:r>
              <a:rPr lang="en-US" b="1" dirty="0" err="1">
                <a:solidFill>
                  <a:prstClr val="white"/>
                </a:solidFill>
              </a:rPr>
              <a:t>Sistem</a:t>
            </a:r>
            <a:r>
              <a:rPr lang="en-US" b="1" dirty="0">
                <a:solidFill>
                  <a:prstClr val="white"/>
                </a:solidFill>
              </a:rPr>
              <a:t> </a:t>
            </a:r>
            <a:r>
              <a:rPr lang="en-US" b="1" dirty="0" err="1">
                <a:solidFill>
                  <a:prstClr val="white"/>
                </a:solidFill>
              </a:rPr>
              <a:t>Manajemen</a:t>
            </a:r>
            <a:r>
              <a:rPr lang="en-US" b="1" dirty="0">
                <a:solidFill>
                  <a:prstClr val="white"/>
                </a:solidFill>
              </a:rPr>
              <a:t> </a:t>
            </a:r>
            <a:r>
              <a:rPr lang="en-US" b="1" dirty="0" err="1">
                <a:solidFill>
                  <a:prstClr val="white"/>
                </a:solidFill>
              </a:rPr>
              <a:t>Lingkungan</a:t>
            </a:r>
            <a:endParaRPr lang="en-US" b="1" dirty="0">
              <a:solidFill>
                <a:prstClr val="white"/>
              </a:solidFill>
            </a:endParaRPr>
          </a:p>
        </p:txBody>
      </p:sp>
      <p:sp>
        <p:nvSpPr>
          <p:cNvPr id="1048685" name="Line 3"/>
          <p:cNvSpPr>
            <a:spLocks noChangeShapeType="1"/>
          </p:cNvSpPr>
          <p:nvPr/>
        </p:nvSpPr>
        <p:spPr bwMode="auto">
          <a:xfrm>
            <a:off x="8256241" y="1276232"/>
            <a:ext cx="2339975" cy="0"/>
          </a:xfrm>
          <a:prstGeom prst="line">
            <a:avLst/>
          </a:prstGeom>
          <a:noFill/>
          <a:ln w="38100" cmpd="dbl">
            <a:solidFill>
              <a:srgbClr val="009900"/>
            </a:solidFill>
            <a:round/>
          </a:ln>
        </p:spPr>
        <p:txBody>
          <a:bodyPr/>
          <a:lstStyle/>
          <a:p>
            <a:endParaRPr lang="en-US" dirty="0">
              <a:solidFill>
                <a:prstClr val="black"/>
              </a:solidFill>
            </a:endParaRPr>
          </a:p>
        </p:txBody>
      </p:sp>
      <p:sp>
        <p:nvSpPr>
          <p:cNvPr id="1048686" name="Line 4"/>
          <p:cNvSpPr>
            <a:spLocks noChangeShapeType="1"/>
          </p:cNvSpPr>
          <p:nvPr/>
        </p:nvSpPr>
        <p:spPr bwMode="auto">
          <a:xfrm>
            <a:off x="8310379" y="3363913"/>
            <a:ext cx="2268537" cy="0"/>
          </a:xfrm>
          <a:prstGeom prst="line">
            <a:avLst/>
          </a:prstGeom>
          <a:noFill/>
          <a:ln w="38100" cmpd="dbl">
            <a:solidFill>
              <a:srgbClr val="0033CC"/>
            </a:solidFill>
            <a:round/>
          </a:ln>
        </p:spPr>
        <p:txBody>
          <a:bodyPr/>
          <a:lstStyle/>
          <a:p>
            <a:endParaRPr lang="en-US" dirty="0">
              <a:solidFill>
                <a:prstClr val="black"/>
              </a:solidFill>
            </a:endParaRPr>
          </a:p>
        </p:txBody>
      </p:sp>
      <p:sp>
        <p:nvSpPr>
          <p:cNvPr id="1048687" name="Text Box 5"/>
          <p:cNvSpPr txBox="1">
            <a:spLocks noChangeArrowheads="1"/>
          </p:cNvSpPr>
          <p:nvPr/>
        </p:nvSpPr>
        <p:spPr bwMode="auto">
          <a:xfrm>
            <a:off x="1774826" y="6398656"/>
            <a:ext cx="8893175" cy="334984"/>
          </a:xfrm>
          <a:prstGeom prst="rect">
            <a:avLst/>
          </a:prstGeom>
          <a:solidFill>
            <a:srgbClr val="FFCCFF">
              <a:alpha val="43137"/>
            </a:srgbClr>
          </a:solidFill>
          <a:ln w="9525">
            <a:noFill/>
            <a:miter lim="800000"/>
          </a:ln>
        </p:spPr>
        <p:txBody>
          <a:bodyPr/>
          <a:lstStyle/>
          <a:p>
            <a:pPr algn="ctr"/>
            <a:r>
              <a:rPr lang="en-GB" sz="1600" b="1" dirty="0" err="1">
                <a:solidFill>
                  <a:srgbClr val="0033CC"/>
                </a:solidFill>
              </a:rPr>
              <a:t>Ketaatan</a:t>
            </a:r>
            <a:r>
              <a:rPr lang="en-GB" sz="1600" b="1" dirty="0">
                <a:solidFill>
                  <a:srgbClr val="0033CC"/>
                </a:solidFill>
              </a:rPr>
              <a:t> </a:t>
            </a:r>
            <a:r>
              <a:rPr lang="en-GB" sz="1600" b="1" dirty="0" err="1">
                <a:solidFill>
                  <a:srgbClr val="0033CC"/>
                </a:solidFill>
              </a:rPr>
              <a:t>Terhadap</a:t>
            </a:r>
            <a:r>
              <a:rPr lang="en-GB" sz="1600" b="1" dirty="0">
                <a:solidFill>
                  <a:srgbClr val="0033CC"/>
                </a:solidFill>
              </a:rPr>
              <a:t> </a:t>
            </a:r>
            <a:r>
              <a:rPr lang="en-GB" sz="1600" b="1" dirty="0" err="1">
                <a:solidFill>
                  <a:srgbClr val="0033CC"/>
                </a:solidFill>
              </a:rPr>
              <a:t>Peraturan</a:t>
            </a:r>
            <a:endParaRPr lang="en-US" sz="1600" b="1" dirty="0">
              <a:solidFill>
                <a:srgbClr val="0033CC"/>
              </a:solidFill>
            </a:endParaRPr>
          </a:p>
        </p:txBody>
      </p:sp>
      <p:sp>
        <p:nvSpPr>
          <p:cNvPr id="1048688" name="AutoShape 6"/>
          <p:cNvSpPr>
            <a:spLocks noChangeArrowheads="1"/>
          </p:cNvSpPr>
          <p:nvPr/>
        </p:nvSpPr>
        <p:spPr bwMode="auto">
          <a:xfrm rot="-5400000">
            <a:off x="6311901" y="4958794"/>
            <a:ext cx="1800225" cy="6477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tx1">
              <a:alpha val="43921"/>
            </a:schemeClr>
          </a:solidFill>
          <a:ln w="9525">
            <a:noFill/>
            <a:miter lim="800000"/>
          </a:ln>
        </p:spPr>
        <p:txBody>
          <a:bodyPr wrap="none" anchor="ctr"/>
          <a:lstStyle/>
          <a:p>
            <a:endParaRPr lang="en-US" dirty="0">
              <a:solidFill>
                <a:prstClr val="black"/>
              </a:solidFill>
            </a:endParaRPr>
          </a:p>
        </p:txBody>
      </p:sp>
      <p:sp>
        <p:nvSpPr>
          <p:cNvPr id="1048689" name="Text Box 8"/>
          <p:cNvSpPr txBox="1">
            <a:spLocks noChangeArrowheads="1"/>
          </p:cNvSpPr>
          <p:nvPr/>
        </p:nvSpPr>
        <p:spPr bwMode="auto">
          <a:xfrm>
            <a:off x="8586957" y="4453969"/>
            <a:ext cx="1943100" cy="366713"/>
          </a:xfrm>
          <a:prstGeom prst="rect">
            <a:avLst/>
          </a:prstGeom>
          <a:solidFill>
            <a:srgbClr val="0000FF"/>
          </a:solidFill>
          <a:ln w="9525">
            <a:noFill/>
            <a:miter lim="800000"/>
          </a:ln>
        </p:spPr>
        <p:txBody>
          <a:bodyPr>
            <a:spAutoFit/>
          </a:bodyPr>
          <a:lstStyle/>
          <a:p>
            <a:pPr algn="ctr">
              <a:spcBef>
                <a:spcPct val="50000"/>
              </a:spcBef>
            </a:pPr>
            <a:r>
              <a:rPr lang="en-GB" dirty="0">
                <a:solidFill>
                  <a:prstClr val="white"/>
                </a:solidFill>
              </a:rPr>
              <a:t>BIRU</a:t>
            </a:r>
            <a:endParaRPr lang="en-US" dirty="0">
              <a:solidFill>
                <a:prstClr val="white"/>
              </a:solidFill>
            </a:endParaRPr>
          </a:p>
        </p:txBody>
      </p:sp>
      <p:sp>
        <p:nvSpPr>
          <p:cNvPr id="1048690" name="Text Box 9"/>
          <p:cNvSpPr txBox="1">
            <a:spLocks noChangeArrowheads="1"/>
          </p:cNvSpPr>
          <p:nvPr/>
        </p:nvSpPr>
        <p:spPr bwMode="auto">
          <a:xfrm>
            <a:off x="8586957" y="5101669"/>
            <a:ext cx="1943100" cy="366713"/>
          </a:xfrm>
          <a:prstGeom prst="rect">
            <a:avLst/>
          </a:prstGeom>
          <a:solidFill>
            <a:srgbClr val="FF0000"/>
          </a:solidFill>
          <a:ln w="9525">
            <a:noFill/>
            <a:miter lim="800000"/>
          </a:ln>
        </p:spPr>
        <p:txBody>
          <a:bodyPr>
            <a:spAutoFit/>
          </a:bodyPr>
          <a:lstStyle/>
          <a:p>
            <a:pPr algn="ctr">
              <a:spcBef>
                <a:spcPct val="50000"/>
              </a:spcBef>
            </a:pPr>
            <a:r>
              <a:rPr lang="en-GB" dirty="0">
                <a:solidFill>
                  <a:prstClr val="white"/>
                </a:solidFill>
              </a:rPr>
              <a:t>MERAH</a:t>
            </a:r>
            <a:endParaRPr lang="en-US" dirty="0">
              <a:solidFill>
                <a:prstClr val="white"/>
              </a:solidFill>
            </a:endParaRPr>
          </a:p>
        </p:txBody>
      </p:sp>
      <p:sp>
        <p:nvSpPr>
          <p:cNvPr id="1048691" name="Text Box 10"/>
          <p:cNvSpPr txBox="1">
            <a:spLocks noChangeArrowheads="1"/>
          </p:cNvSpPr>
          <p:nvPr/>
        </p:nvSpPr>
        <p:spPr bwMode="auto">
          <a:xfrm>
            <a:off x="8586957" y="5744606"/>
            <a:ext cx="1943100" cy="366712"/>
          </a:xfrm>
          <a:prstGeom prst="rect">
            <a:avLst/>
          </a:prstGeom>
          <a:solidFill>
            <a:schemeClr val="tx1"/>
          </a:solidFill>
          <a:ln w="9525">
            <a:solidFill>
              <a:schemeClr val="tx1"/>
            </a:solidFill>
            <a:miter lim="800000"/>
          </a:ln>
        </p:spPr>
        <p:txBody>
          <a:bodyPr>
            <a:spAutoFit/>
          </a:bodyPr>
          <a:lstStyle/>
          <a:p>
            <a:pPr algn="ctr">
              <a:spcBef>
                <a:spcPct val="50000"/>
              </a:spcBef>
            </a:pPr>
            <a:r>
              <a:rPr lang="en-GB" dirty="0">
                <a:solidFill>
                  <a:prstClr val="white"/>
                </a:solidFill>
              </a:rPr>
              <a:t>HITAM</a:t>
            </a:r>
            <a:endParaRPr lang="en-US" dirty="0">
              <a:solidFill>
                <a:prstClr val="white"/>
              </a:solidFill>
            </a:endParaRPr>
          </a:p>
        </p:txBody>
      </p:sp>
      <p:sp>
        <p:nvSpPr>
          <p:cNvPr id="1048692" name="Rectangle 11"/>
          <p:cNvSpPr>
            <a:spLocks noChangeArrowheads="1"/>
          </p:cNvSpPr>
          <p:nvPr/>
        </p:nvSpPr>
        <p:spPr bwMode="auto">
          <a:xfrm>
            <a:off x="1774826" y="4461906"/>
            <a:ext cx="4392613" cy="1839458"/>
          </a:xfrm>
          <a:prstGeom prst="rect">
            <a:avLst/>
          </a:prstGeom>
          <a:solidFill>
            <a:schemeClr val="accent1">
              <a:alpha val="61176"/>
            </a:schemeClr>
          </a:solidFill>
          <a:ln w="38100" cmpd="dbl">
            <a:solidFill>
              <a:schemeClr val="tx1"/>
            </a:solidFill>
            <a:miter lim="800000"/>
          </a:ln>
        </p:spPr>
        <p:txBody>
          <a:bodyPr wrap="none" tIns="0" bIns="0" anchor="ctr"/>
          <a:lstStyle/>
          <a:p>
            <a:pPr lvl="1" algn="ctr"/>
            <a:endParaRPr lang="en-US" sz="1600" b="1" dirty="0">
              <a:solidFill>
                <a:srgbClr val="0033CC"/>
              </a:solidFill>
            </a:endParaRPr>
          </a:p>
          <a:p>
            <a:pPr lvl="1" algn="ctr"/>
            <a:r>
              <a:rPr lang="en-GB" sz="1600" b="1" dirty="0" err="1">
                <a:solidFill>
                  <a:srgbClr val="0033CC"/>
                </a:solidFill>
              </a:rPr>
              <a:t>Pengendalian</a:t>
            </a:r>
            <a:r>
              <a:rPr lang="en-GB" sz="1600" b="1" dirty="0">
                <a:solidFill>
                  <a:srgbClr val="0033CC"/>
                </a:solidFill>
              </a:rPr>
              <a:t> </a:t>
            </a:r>
            <a:r>
              <a:rPr lang="en-GB" sz="1600" b="1" dirty="0" err="1">
                <a:solidFill>
                  <a:srgbClr val="0033CC"/>
                </a:solidFill>
              </a:rPr>
              <a:t>Pencemaran</a:t>
            </a:r>
            <a:r>
              <a:rPr lang="en-GB" sz="1600" b="1" dirty="0">
                <a:solidFill>
                  <a:srgbClr val="0033CC"/>
                </a:solidFill>
              </a:rPr>
              <a:t> </a:t>
            </a:r>
            <a:r>
              <a:rPr lang="en-GB" sz="1600" b="1" dirty="0" err="1">
                <a:solidFill>
                  <a:srgbClr val="0033CC"/>
                </a:solidFill>
              </a:rPr>
              <a:t>Udara</a:t>
            </a:r>
            <a:endParaRPr lang="en-GB" sz="1600" b="1" dirty="0">
              <a:solidFill>
                <a:srgbClr val="0033CC"/>
              </a:solidFill>
            </a:endParaRPr>
          </a:p>
          <a:p>
            <a:pPr lvl="1" algn="ctr"/>
            <a:r>
              <a:rPr lang="en-GB" sz="1600" b="1" dirty="0" err="1">
                <a:solidFill>
                  <a:srgbClr val="0033CC"/>
                </a:solidFill>
              </a:rPr>
              <a:t>Pengendalian</a:t>
            </a:r>
            <a:r>
              <a:rPr lang="en-GB" sz="1600" b="1" dirty="0">
                <a:solidFill>
                  <a:srgbClr val="0033CC"/>
                </a:solidFill>
              </a:rPr>
              <a:t> </a:t>
            </a:r>
            <a:r>
              <a:rPr lang="en-GB" sz="1600" b="1" dirty="0" err="1">
                <a:solidFill>
                  <a:srgbClr val="0033CC"/>
                </a:solidFill>
              </a:rPr>
              <a:t>Pencemaran</a:t>
            </a:r>
            <a:r>
              <a:rPr lang="en-GB" sz="1600" b="1" dirty="0">
                <a:solidFill>
                  <a:srgbClr val="0033CC"/>
                </a:solidFill>
              </a:rPr>
              <a:t> Air</a:t>
            </a:r>
          </a:p>
          <a:p>
            <a:pPr lvl="1" algn="ctr"/>
            <a:r>
              <a:rPr lang="en-GB" sz="1600" b="1" dirty="0" err="1">
                <a:solidFill>
                  <a:srgbClr val="0033CC"/>
                </a:solidFill>
              </a:rPr>
              <a:t>Pengelolaan</a:t>
            </a:r>
            <a:r>
              <a:rPr lang="en-GB" sz="1600" b="1" dirty="0">
                <a:solidFill>
                  <a:srgbClr val="0033CC"/>
                </a:solidFill>
              </a:rPr>
              <a:t> </a:t>
            </a:r>
            <a:r>
              <a:rPr lang="en-GB" sz="1600" b="1" dirty="0" err="1">
                <a:solidFill>
                  <a:srgbClr val="0033CC"/>
                </a:solidFill>
              </a:rPr>
              <a:t>Limbah</a:t>
            </a:r>
            <a:r>
              <a:rPr lang="en-GB" sz="1600" b="1" dirty="0">
                <a:solidFill>
                  <a:srgbClr val="0033CC"/>
                </a:solidFill>
              </a:rPr>
              <a:t> B3</a:t>
            </a:r>
          </a:p>
          <a:p>
            <a:pPr lvl="1" algn="ctr"/>
            <a:r>
              <a:rPr lang="en-GB" sz="1600" b="1" dirty="0" err="1">
                <a:solidFill>
                  <a:srgbClr val="0033CC"/>
                </a:solidFill>
              </a:rPr>
              <a:t>Pengelolaan</a:t>
            </a:r>
            <a:r>
              <a:rPr lang="en-GB" sz="1600" b="1" dirty="0">
                <a:solidFill>
                  <a:srgbClr val="0033CC"/>
                </a:solidFill>
              </a:rPr>
              <a:t> </a:t>
            </a:r>
            <a:r>
              <a:rPr lang="en-GB" sz="1600" b="1" dirty="0" err="1">
                <a:solidFill>
                  <a:srgbClr val="0033CC"/>
                </a:solidFill>
              </a:rPr>
              <a:t>Ekosistem</a:t>
            </a:r>
            <a:r>
              <a:rPr lang="en-GB" sz="1600" b="1" dirty="0">
                <a:solidFill>
                  <a:srgbClr val="0033CC"/>
                </a:solidFill>
              </a:rPr>
              <a:t> </a:t>
            </a:r>
            <a:r>
              <a:rPr lang="en-GB" sz="1600" b="1" dirty="0" err="1">
                <a:solidFill>
                  <a:srgbClr val="0033CC"/>
                </a:solidFill>
              </a:rPr>
              <a:t>Gambut</a:t>
            </a:r>
            <a:endParaRPr lang="en-GB" sz="1600" b="1" dirty="0">
              <a:solidFill>
                <a:srgbClr val="0033CC"/>
              </a:solidFill>
            </a:endParaRPr>
          </a:p>
          <a:p>
            <a:pPr lvl="1" algn="ctr"/>
            <a:r>
              <a:rPr lang="en-GB" sz="1600" b="1" dirty="0" err="1">
                <a:solidFill>
                  <a:srgbClr val="0033CC"/>
                </a:solidFill>
              </a:rPr>
              <a:t>Potensi</a:t>
            </a:r>
            <a:r>
              <a:rPr lang="en-GB" sz="1600" b="1" dirty="0">
                <a:solidFill>
                  <a:srgbClr val="0033CC"/>
                </a:solidFill>
              </a:rPr>
              <a:t> </a:t>
            </a:r>
            <a:r>
              <a:rPr lang="en-GB" sz="1600" b="1" dirty="0" err="1">
                <a:solidFill>
                  <a:srgbClr val="0033CC"/>
                </a:solidFill>
              </a:rPr>
              <a:t>Kerusakan</a:t>
            </a:r>
            <a:r>
              <a:rPr lang="en-GB" sz="1600" b="1" dirty="0">
                <a:solidFill>
                  <a:srgbClr val="0033CC"/>
                </a:solidFill>
              </a:rPr>
              <a:t> </a:t>
            </a:r>
            <a:r>
              <a:rPr lang="en-GB" sz="1600" b="1" dirty="0" err="1">
                <a:solidFill>
                  <a:srgbClr val="0033CC"/>
                </a:solidFill>
              </a:rPr>
              <a:t>Lahan</a:t>
            </a:r>
            <a:r>
              <a:rPr lang="en-GB" sz="1600" b="1" dirty="0">
                <a:solidFill>
                  <a:srgbClr val="0033CC"/>
                </a:solidFill>
              </a:rPr>
              <a:t> Tambang</a:t>
            </a:r>
          </a:p>
          <a:p>
            <a:pPr lvl="1" algn="ctr"/>
            <a:r>
              <a:rPr lang="en-GB" sz="1600" b="1" dirty="0" err="1">
                <a:solidFill>
                  <a:srgbClr val="0033CC"/>
                </a:solidFill>
              </a:rPr>
              <a:t>Pengelolaan</a:t>
            </a:r>
            <a:r>
              <a:rPr lang="en-GB" sz="1600" b="1" dirty="0">
                <a:solidFill>
                  <a:srgbClr val="0033CC"/>
                </a:solidFill>
              </a:rPr>
              <a:t> </a:t>
            </a:r>
            <a:r>
              <a:rPr lang="en-GB" sz="1600" b="1" dirty="0" err="1">
                <a:solidFill>
                  <a:srgbClr val="0033CC"/>
                </a:solidFill>
              </a:rPr>
              <a:t>sampah</a:t>
            </a:r>
            <a:endParaRPr lang="en-GB" sz="1600" b="1" dirty="0">
              <a:solidFill>
                <a:srgbClr val="0033CC"/>
              </a:solidFill>
            </a:endParaRPr>
          </a:p>
          <a:p>
            <a:pPr lvl="1" algn="ctr"/>
            <a:r>
              <a:rPr lang="en-GB" sz="1600" b="1" dirty="0" err="1">
                <a:solidFill>
                  <a:srgbClr val="0033CC"/>
                </a:solidFill>
              </a:rPr>
              <a:t>Pengelolaan</a:t>
            </a:r>
            <a:r>
              <a:rPr lang="en-GB" sz="1600" b="1" dirty="0">
                <a:solidFill>
                  <a:srgbClr val="0033CC"/>
                </a:solidFill>
              </a:rPr>
              <a:t> </a:t>
            </a:r>
            <a:r>
              <a:rPr lang="en-GB" sz="1600" b="1" dirty="0" err="1">
                <a:solidFill>
                  <a:srgbClr val="0033CC"/>
                </a:solidFill>
              </a:rPr>
              <a:t>bahan</a:t>
            </a:r>
            <a:r>
              <a:rPr lang="en-GB" sz="1600" b="1" dirty="0">
                <a:solidFill>
                  <a:srgbClr val="0033CC"/>
                </a:solidFill>
              </a:rPr>
              <a:t> B3</a:t>
            </a:r>
            <a:endParaRPr lang="en-US" sz="1600" b="1" dirty="0">
              <a:solidFill>
                <a:srgbClr val="0033CC"/>
              </a:solidFill>
            </a:endParaRPr>
          </a:p>
          <a:p>
            <a:pPr algn="ctr"/>
            <a:endParaRPr lang="en-US" sz="1600" b="1" dirty="0">
              <a:solidFill>
                <a:srgbClr val="0033CC"/>
              </a:solidFill>
            </a:endParaRPr>
          </a:p>
        </p:txBody>
      </p:sp>
      <p:sp>
        <p:nvSpPr>
          <p:cNvPr id="1048693" name="Text Box 12"/>
          <p:cNvSpPr txBox="1">
            <a:spLocks noChangeArrowheads="1"/>
          </p:cNvSpPr>
          <p:nvPr/>
        </p:nvSpPr>
        <p:spPr bwMode="auto">
          <a:xfrm>
            <a:off x="6169026" y="5801756"/>
            <a:ext cx="2087563" cy="336550"/>
          </a:xfrm>
          <a:prstGeom prst="rect">
            <a:avLst/>
          </a:prstGeom>
          <a:noFill/>
          <a:ln w="9525">
            <a:noFill/>
            <a:miter lim="800000"/>
          </a:ln>
          <a:effectLst/>
        </p:spPr>
        <p:txBody>
          <a:bodyPr>
            <a:spAutoFit/>
          </a:bodyPr>
          <a:lstStyle/>
          <a:p>
            <a:pPr algn="ctr"/>
            <a:r>
              <a:rPr lang="en-GB" sz="1600" b="1" dirty="0" err="1">
                <a:solidFill>
                  <a:srgbClr val="0033CC"/>
                </a:solidFill>
                <a:effectLst>
                  <a:outerShdw blurRad="38100" dist="38100" dir="2700000" algn="tl">
                    <a:srgbClr val="C0C0C0"/>
                  </a:outerShdw>
                </a:effectLst>
              </a:rPr>
              <a:t>Tidak</a:t>
            </a:r>
            <a:r>
              <a:rPr lang="en-GB" sz="1600" b="1" dirty="0">
                <a:solidFill>
                  <a:srgbClr val="0033CC"/>
                </a:solidFill>
                <a:effectLst>
                  <a:outerShdw blurRad="38100" dist="38100" dir="2700000" algn="tl">
                    <a:srgbClr val="C0C0C0"/>
                  </a:outerShdw>
                </a:effectLst>
              </a:rPr>
              <a:t> Ada </a:t>
            </a:r>
            <a:r>
              <a:rPr lang="en-GB" sz="1600" b="1" dirty="0" err="1">
                <a:solidFill>
                  <a:srgbClr val="0033CC"/>
                </a:solidFill>
                <a:effectLst>
                  <a:outerShdw blurRad="38100" dist="38100" dir="2700000" algn="tl">
                    <a:srgbClr val="C0C0C0"/>
                  </a:outerShdw>
                </a:effectLst>
              </a:rPr>
              <a:t>Upaya</a:t>
            </a:r>
            <a:endParaRPr lang="en-US" sz="1600" b="1" dirty="0">
              <a:solidFill>
                <a:srgbClr val="0033CC"/>
              </a:solidFill>
              <a:effectLst>
                <a:outerShdw blurRad="38100" dist="38100" dir="2700000" algn="tl">
                  <a:srgbClr val="C0C0C0"/>
                </a:outerShdw>
              </a:effectLst>
            </a:endParaRPr>
          </a:p>
        </p:txBody>
      </p:sp>
      <p:sp>
        <p:nvSpPr>
          <p:cNvPr id="1048694" name="Text Box 13"/>
          <p:cNvSpPr txBox="1">
            <a:spLocks noChangeArrowheads="1"/>
          </p:cNvSpPr>
          <p:nvPr/>
        </p:nvSpPr>
        <p:spPr bwMode="auto">
          <a:xfrm>
            <a:off x="6311900" y="5157231"/>
            <a:ext cx="1798638" cy="336550"/>
          </a:xfrm>
          <a:prstGeom prst="rect">
            <a:avLst/>
          </a:prstGeom>
          <a:noFill/>
          <a:ln w="9525">
            <a:noFill/>
            <a:miter lim="800000"/>
          </a:ln>
          <a:effectLst/>
        </p:spPr>
        <p:txBody>
          <a:bodyPr>
            <a:spAutoFit/>
          </a:bodyPr>
          <a:lstStyle/>
          <a:p>
            <a:pPr algn="ctr"/>
            <a:r>
              <a:rPr lang="en-GB" sz="1600" b="1" dirty="0" err="1">
                <a:solidFill>
                  <a:srgbClr val="0033CC"/>
                </a:solidFill>
                <a:effectLst>
                  <a:outerShdw blurRad="38100" dist="38100" dir="2700000" algn="tl">
                    <a:srgbClr val="C0C0C0"/>
                  </a:outerShdw>
                </a:effectLst>
              </a:rPr>
              <a:t>Tidak</a:t>
            </a:r>
            <a:r>
              <a:rPr lang="en-GB" sz="1600" b="1" dirty="0">
                <a:solidFill>
                  <a:srgbClr val="0033CC"/>
                </a:solidFill>
                <a:effectLst>
                  <a:outerShdw blurRad="38100" dist="38100" dir="2700000" algn="tl">
                    <a:srgbClr val="C0C0C0"/>
                  </a:outerShdw>
                </a:effectLst>
              </a:rPr>
              <a:t> </a:t>
            </a:r>
            <a:r>
              <a:rPr lang="en-GB" sz="1600" b="1" dirty="0" err="1">
                <a:solidFill>
                  <a:srgbClr val="0033CC"/>
                </a:solidFill>
                <a:effectLst>
                  <a:outerShdw blurRad="38100" dist="38100" dir="2700000" algn="tl">
                    <a:srgbClr val="C0C0C0"/>
                  </a:outerShdw>
                </a:effectLst>
              </a:rPr>
              <a:t>Taat</a:t>
            </a:r>
            <a:endParaRPr lang="en-US" sz="1600" b="1" dirty="0">
              <a:solidFill>
                <a:srgbClr val="0033CC"/>
              </a:solidFill>
              <a:effectLst>
                <a:outerShdw blurRad="38100" dist="38100" dir="2700000" algn="tl">
                  <a:srgbClr val="C0C0C0"/>
                </a:outerShdw>
              </a:effectLst>
            </a:endParaRPr>
          </a:p>
        </p:txBody>
      </p:sp>
      <p:sp>
        <p:nvSpPr>
          <p:cNvPr id="1048695" name="Text Box 14"/>
          <p:cNvSpPr txBox="1">
            <a:spLocks noChangeArrowheads="1"/>
          </p:cNvSpPr>
          <p:nvPr/>
        </p:nvSpPr>
        <p:spPr bwMode="auto">
          <a:xfrm>
            <a:off x="6238876" y="4526993"/>
            <a:ext cx="1865313" cy="336550"/>
          </a:xfrm>
          <a:prstGeom prst="rect">
            <a:avLst/>
          </a:prstGeom>
          <a:noFill/>
          <a:ln w="9525">
            <a:noFill/>
            <a:miter lim="800000"/>
          </a:ln>
          <a:effectLst/>
        </p:spPr>
        <p:txBody>
          <a:bodyPr>
            <a:spAutoFit/>
          </a:bodyPr>
          <a:lstStyle/>
          <a:p>
            <a:pPr algn="ctr"/>
            <a:r>
              <a:rPr lang="en-GB" sz="1600" b="1" dirty="0" err="1">
                <a:solidFill>
                  <a:srgbClr val="0033CC"/>
                </a:solidFill>
                <a:effectLst>
                  <a:outerShdw blurRad="38100" dist="38100" dir="2700000" algn="tl">
                    <a:srgbClr val="C0C0C0"/>
                  </a:outerShdw>
                </a:effectLst>
              </a:rPr>
              <a:t>Taat</a:t>
            </a:r>
            <a:endParaRPr lang="en-US" sz="1600" b="1" dirty="0">
              <a:solidFill>
                <a:srgbClr val="0033CC"/>
              </a:solidFill>
              <a:effectLst>
                <a:outerShdw blurRad="38100" dist="38100" dir="2700000" algn="tl">
                  <a:srgbClr val="C0C0C0"/>
                </a:outerShdw>
              </a:effectLst>
            </a:endParaRPr>
          </a:p>
        </p:txBody>
      </p:sp>
      <p:sp>
        <p:nvSpPr>
          <p:cNvPr id="1048696" name="Line 15"/>
          <p:cNvSpPr>
            <a:spLocks noChangeShapeType="1"/>
          </p:cNvSpPr>
          <p:nvPr/>
        </p:nvSpPr>
        <p:spPr bwMode="auto">
          <a:xfrm>
            <a:off x="8328025" y="4669868"/>
            <a:ext cx="215900" cy="0"/>
          </a:xfrm>
          <a:prstGeom prst="line">
            <a:avLst/>
          </a:prstGeom>
          <a:noFill/>
          <a:ln w="76200">
            <a:solidFill>
              <a:schemeClr val="tx1"/>
            </a:solidFill>
            <a:round/>
            <a:tailEnd type="triangle" w="med" len="med"/>
          </a:ln>
        </p:spPr>
        <p:txBody>
          <a:bodyPr/>
          <a:lstStyle/>
          <a:p>
            <a:endParaRPr lang="en-US" dirty="0">
              <a:solidFill>
                <a:prstClr val="black"/>
              </a:solidFill>
            </a:endParaRPr>
          </a:p>
        </p:txBody>
      </p:sp>
      <p:sp>
        <p:nvSpPr>
          <p:cNvPr id="1048697" name="Line 16"/>
          <p:cNvSpPr>
            <a:spLocks noChangeShapeType="1"/>
          </p:cNvSpPr>
          <p:nvPr/>
        </p:nvSpPr>
        <p:spPr bwMode="auto">
          <a:xfrm>
            <a:off x="8328026" y="5319156"/>
            <a:ext cx="214313" cy="0"/>
          </a:xfrm>
          <a:prstGeom prst="line">
            <a:avLst/>
          </a:prstGeom>
          <a:noFill/>
          <a:ln w="76200">
            <a:solidFill>
              <a:schemeClr val="tx1"/>
            </a:solidFill>
            <a:round/>
            <a:tailEnd type="triangle" w="med" len="med"/>
          </a:ln>
        </p:spPr>
        <p:txBody>
          <a:bodyPr/>
          <a:lstStyle/>
          <a:p>
            <a:endParaRPr lang="en-US" dirty="0">
              <a:solidFill>
                <a:prstClr val="black"/>
              </a:solidFill>
            </a:endParaRPr>
          </a:p>
        </p:txBody>
      </p:sp>
      <p:sp>
        <p:nvSpPr>
          <p:cNvPr id="1048698" name="Line 17"/>
          <p:cNvSpPr>
            <a:spLocks noChangeShapeType="1"/>
          </p:cNvSpPr>
          <p:nvPr/>
        </p:nvSpPr>
        <p:spPr bwMode="auto">
          <a:xfrm>
            <a:off x="8328026" y="5966856"/>
            <a:ext cx="214313" cy="0"/>
          </a:xfrm>
          <a:prstGeom prst="line">
            <a:avLst/>
          </a:prstGeom>
          <a:noFill/>
          <a:ln w="76200">
            <a:solidFill>
              <a:schemeClr val="tx1"/>
            </a:solidFill>
            <a:round/>
            <a:tailEnd type="triangle" w="med" len="med"/>
          </a:ln>
        </p:spPr>
        <p:txBody>
          <a:bodyPr/>
          <a:lstStyle/>
          <a:p>
            <a:endParaRPr lang="en-US" dirty="0">
              <a:solidFill>
                <a:prstClr val="black"/>
              </a:solidFill>
            </a:endParaRPr>
          </a:p>
        </p:txBody>
      </p:sp>
      <p:sp>
        <p:nvSpPr>
          <p:cNvPr id="1048699" name="Line 18"/>
          <p:cNvSpPr>
            <a:spLocks noChangeShapeType="1"/>
          </p:cNvSpPr>
          <p:nvPr/>
        </p:nvSpPr>
        <p:spPr bwMode="auto">
          <a:xfrm>
            <a:off x="1774825" y="4336678"/>
            <a:ext cx="8642350" cy="0"/>
          </a:xfrm>
          <a:prstGeom prst="line">
            <a:avLst/>
          </a:prstGeom>
          <a:noFill/>
          <a:ln w="76200" cmpd="tri">
            <a:solidFill>
              <a:schemeClr val="tx1"/>
            </a:solidFill>
            <a:round/>
          </a:ln>
        </p:spPr>
        <p:txBody>
          <a:bodyPr/>
          <a:lstStyle/>
          <a:p>
            <a:endParaRPr lang="en-US" dirty="0">
              <a:solidFill>
                <a:prstClr val="black"/>
              </a:solidFill>
            </a:endParaRPr>
          </a:p>
        </p:txBody>
      </p:sp>
      <p:sp>
        <p:nvSpPr>
          <p:cNvPr id="1048700" name="Text Box 25"/>
          <p:cNvSpPr txBox="1">
            <a:spLocks noChangeArrowheads="1"/>
          </p:cNvSpPr>
          <p:nvPr/>
        </p:nvSpPr>
        <p:spPr bwMode="auto">
          <a:xfrm>
            <a:off x="8586957" y="406260"/>
            <a:ext cx="1943100" cy="366712"/>
          </a:xfrm>
          <a:prstGeom prst="rect">
            <a:avLst/>
          </a:prstGeom>
          <a:solidFill>
            <a:srgbClr val="FFFF00"/>
          </a:solidFill>
          <a:ln w="9525">
            <a:noFill/>
            <a:miter lim="800000"/>
          </a:ln>
        </p:spPr>
        <p:txBody>
          <a:bodyPr>
            <a:spAutoFit/>
          </a:bodyPr>
          <a:lstStyle/>
          <a:p>
            <a:pPr algn="ctr">
              <a:spcBef>
                <a:spcPct val="50000"/>
              </a:spcBef>
            </a:pPr>
            <a:r>
              <a:rPr lang="en-GB" dirty="0">
                <a:solidFill>
                  <a:srgbClr val="0033CC"/>
                </a:solidFill>
              </a:rPr>
              <a:t>EMAS</a:t>
            </a:r>
            <a:endParaRPr lang="en-US" dirty="0">
              <a:solidFill>
                <a:srgbClr val="0033CC"/>
              </a:solidFill>
            </a:endParaRPr>
          </a:p>
        </p:txBody>
      </p:sp>
      <p:sp>
        <p:nvSpPr>
          <p:cNvPr id="1048701" name="Text Box 26"/>
          <p:cNvSpPr txBox="1">
            <a:spLocks noChangeArrowheads="1"/>
          </p:cNvSpPr>
          <p:nvPr/>
        </p:nvSpPr>
        <p:spPr bwMode="auto">
          <a:xfrm>
            <a:off x="8562471" y="2028826"/>
            <a:ext cx="1943100" cy="366712"/>
          </a:xfrm>
          <a:prstGeom prst="rect">
            <a:avLst/>
          </a:prstGeom>
          <a:solidFill>
            <a:srgbClr val="339966"/>
          </a:solidFill>
          <a:ln w="9525">
            <a:noFill/>
            <a:miter lim="800000"/>
          </a:ln>
        </p:spPr>
        <p:txBody>
          <a:bodyPr>
            <a:spAutoFit/>
          </a:bodyPr>
          <a:lstStyle/>
          <a:p>
            <a:pPr algn="ctr">
              <a:spcBef>
                <a:spcPct val="50000"/>
              </a:spcBef>
            </a:pPr>
            <a:r>
              <a:rPr lang="en-GB" dirty="0">
                <a:solidFill>
                  <a:prstClr val="white"/>
                </a:solidFill>
              </a:rPr>
              <a:t>HIJAU</a:t>
            </a:r>
            <a:endParaRPr lang="en-US" dirty="0">
              <a:solidFill>
                <a:prstClr val="white"/>
              </a:solidFill>
            </a:endParaRPr>
          </a:p>
        </p:txBody>
      </p:sp>
      <p:sp>
        <p:nvSpPr>
          <p:cNvPr id="1048702" name="AutoShape 27"/>
          <p:cNvSpPr>
            <a:spLocks noChangeArrowheads="1"/>
          </p:cNvSpPr>
          <p:nvPr/>
        </p:nvSpPr>
        <p:spPr bwMode="auto">
          <a:xfrm>
            <a:off x="1647826" y="1569811"/>
            <a:ext cx="661961" cy="2188488"/>
          </a:xfrm>
          <a:prstGeom prst="upArrow">
            <a:avLst>
              <a:gd name="adj1" fmla="val 50000"/>
              <a:gd name="adj2" fmla="val 51729"/>
            </a:avLst>
          </a:prstGeom>
          <a:solidFill>
            <a:srgbClr val="FFCCFF"/>
          </a:solidFill>
          <a:ln w="9525">
            <a:noFill/>
            <a:miter lim="800000"/>
          </a:ln>
        </p:spPr>
        <p:txBody>
          <a:bodyPr wrap="square">
            <a:spAutoFit/>
          </a:bodyPr>
          <a:lstStyle/>
          <a:p>
            <a:r>
              <a:rPr lang="id-ID" sz="1400" b="1" dirty="0">
                <a:solidFill>
                  <a:prstClr val="black"/>
                </a:solidFill>
              </a:rPr>
              <a:t>SUB</a:t>
            </a:r>
          </a:p>
          <a:p>
            <a:endParaRPr lang="id-ID" sz="1400" b="1" dirty="0">
              <a:solidFill>
                <a:prstClr val="black"/>
              </a:solidFill>
            </a:endParaRPr>
          </a:p>
          <a:p>
            <a:r>
              <a:rPr lang="id-ID" sz="1400" b="1" dirty="0">
                <a:solidFill>
                  <a:prstClr val="black"/>
                </a:solidFill>
              </a:rPr>
              <a:t>S</a:t>
            </a:r>
          </a:p>
          <a:p>
            <a:r>
              <a:rPr lang="id-ID" sz="1400" b="1" dirty="0">
                <a:solidFill>
                  <a:prstClr val="black"/>
                </a:solidFill>
              </a:rPr>
              <a:t>CORE</a:t>
            </a:r>
            <a:endParaRPr lang="en-US" sz="1400" b="1" dirty="0">
              <a:solidFill>
                <a:prstClr val="black"/>
              </a:solidFill>
            </a:endParaRPr>
          </a:p>
        </p:txBody>
      </p:sp>
      <p:sp>
        <p:nvSpPr>
          <p:cNvPr id="1048703" name="AutoShape 29"/>
          <p:cNvSpPr>
            <a:spLocks noChangeArrowheads="1"/>
          </p:cNvSpPr>
          <p:nvPr/>
        </p:nvSpPr>
        <p:spPr bwMode="auto">
          <a:xfrm>
            <a:off x="8129917" y="1925391"/>
            <a:ext cx="344500" cy="1477328"/>
          </a:xfrm>
          <a:prstGeom prst="flowChartProcess">
            <a:avLst/>
          </a:prstGeom>
          <a:solidFill>
            <a:srgbClr val="FFCCFF"/>
          </a:solidFill>
          <a:ln w="9525">
            <a:noFill/>
            <a:miter lim="800000"/>
          </a:ln>
        </p:spPr>
        <p:txBody>
          <a:bodyPr wrap="square">
            <a:spAutoFit/>
          </a:bodyPr>
          <a:lstStyle/>
          <a:p>
            <a:pPr algn="ctr"/>
            <a:r>
              <a:rPr lang="id-ID" b="1" dirty="0">
                <a:solidFill>
                  <a:prstClr val="black"/>
                </a:solidFill>
              </a:rPr>
              <a:t>SCORE</a:t>
            </a:r>
            <a:endParaRPr lang="en-US" b="1" dirty="0">
              <a:solidFill>
                <a:prstClr val="black"/>
              </a:solidFill>
            </a:endParaRPr>
          </a:p>
        </p:txBody>
      </p:sp>
      <p:sp>
        <p:nvSpPr>
          <p:cNvPr id="1048704" name="Text Box 33"/>
          <p:cNvSpPr txBox="1">
            <a:spLocks noChangeArrowheads="1"/>
          </p:cNvSpPr>
          <p:nvPr/>
        </p:nvSpPr>
        <p:spPr bwMode="auto">
          <a:xfrm>
            <a:off x="8958078" y="1539759"/>
            <a:ext cx="1058238" cy="276999"/>
          </a:xfrm>
          <a:prstGeom prst="rect">
            <a:avLst/>
          </a:prstGeom>
          <a:noFill/>
          <a:ln w="9525">
            <a:noFill/>
            <a:miter lim="800000"/>
          </a:ln>
        </p:spPr>
        <p:txBody>
          <a:bodyPr wrap="none">
            <a:spAutoFit/>
          </a:bodyPr>
          <a:lstStyle/>
          <a:p>
            <a:r>
              <a:rPr lang="en-US" sz="1200" dirty="0">
                <a:solidFill>
                  <a:prstClr val="black"/>
                </a:solidFill>
              </a:rPr>
              <a:t>Passing Grade</a:t>
            </a:r>
          </a:p>
        </p:txBody>
      </p:sp>
      <p:sp>
        <p:nvSpPr>
          <p:cNvPr id="1048705" name="Line 34"/>
          <p:cNvSpPr>
            <a:spLocks noChangeShapeType="1"/>
          </p:cNvSpPr>
          <p:nvPr/>
        </p:nvSpPr>
        <p:spPr bwMode="auto">
          <a:xfrm flipV="1">
            <a:off x="9573504" y="1323749"/>
            <a:ext cx="0" cy="142875"/>
          </a:xfrm>
          <a:prstGeom prst="line">
            <a:avLst/>
          </a:prstGeom>
          <a:noFill/>
          <a:ln w="76200">
            <a:solidFill>
              <a:schemeClr val="tx1"/>
            </a:solidFill>
            <a:round/>
            <a:tailEnd type="triangle" w="med" len="med"/>
          </a:ln>
        </p:spPr>
        <p:txBody>
          <a:bodyPr/>
          <a:lstStyle/>
          <a:p>
            <a:endParaRPr lang="en-US" dirty="0">
              <a:solidFill>
                <a:prstClr val="black"/>
              </a:solidFill>
            </a:endParaRPr>
          </a:p>
        </p:txBody>
      </p:sp>
      <p:sp>
        <p:nvSpPr>
          <p:cNvPr id="1048706" name="Line 35"/>
          <p:cNvSpPr>
            <a:spLocks noChangeShapeType="1"/>
          </p:cNvSpPr>
          <p:nvPr/>
        </p:nvSpPr>
        <p:spPr bwMode="auto">
          <a:xfrm flipV="1">
            <a:off x="9595020" y="2933701"/>
            <a:ext cx="0" cy="142875"/>
          </a:xfrm>
          <a:prstGeom prst="line">
            <a:avLst/>
          </a:prstGeom>
          <a:noFill/>
          <a:ln w="76200">
            <a:solidFill>
              <a:schemeClr val="tx1"/>
            </a:solidFill>
            <a:round/>
            <a:tailEnd type="triangle" w="med" len="med"/>
          </a:ln>
        </p:spPr>
        <p:txBody>
          <a:bodyPr/>
          <a:lstStyle/>
          <a:p>
            <a:endParaRPr lang="en-US" dirty="0">
              <a:solidFill>
                <a:prstClr val="black"/>
              </a:solidFill>
            </a:endParaRPr>
          </a:p>
        </p:txBody>
      </p:sp>
      <p:sp>
        <p:nvSpPr>
          <p:cNvPr id="1048707" name="Text Box 36"/>
          <p:cNvSpPr txBox="1">
            <a:spLocks noChangeArrowheads="1"/>
          </p:cNvSpPr>
          <p:nvPr/>
        </p:nvSpPr>
        <p:spPr bwMode="auto">
          <a:xfrm>
            <a:off x="8958078" y="3076576"/>
            <a:ext cx="1058238" cy="276999"/>
          </a:xfrm>
          <a:prstGeom prst="rect">
            <a:avLst/>
          </a:prstGeom>
          <a:noFill/>
          <a:ln w="9525">
            <a:noFill/>
            <a:miter lim="800000"/>
          </a:ln>
        </p:spPr>
        <p:txBody>
          <a:bodyPr wrap="none">
            <a:spAutoFit/>
          </a:bodyPr>
          <a:lstStyle/>
          <a:p>
            <a:r>
              <a:rPr lang="en-US" sz="1200" dirty="0">
                <a:solidFill>
                  <a:prstClr val="black"/>
                </a:solidFill>
              </a:rPr>
              <a:t>Passing Grade</a:t>
            </a:r>
          </a:p>
        </p:txBody>
      </p:sp>
      <p:sp>
        <p:nvSpPr>
          <p:cNvPr id="1048708" name="Line 37"/>
          <p:cNvSpPr>
            <a:spLocks noChangeShapeType="1"/>
          </p:cNvSpPr>
          <p:nvPr/>
        </p:nvSpPr>
        <p:spPr bwMode="auto">
          <a:xfrm>
            <a:off x="9480550" y="3573463"/>
            <a:ext cx="0" cy="647700"/>
          </a:xfrm>
          <a:prstGeom prst="line">
            <a:avLst/>
          </a:prstGeom>
          <a:noFill/>
          <a:ln w="38100">
            <a:solidFill>
              <a:schemeClr val="tx1"/>
            </a:solidFill>
            <a:prstDash val="sysDot"/>
            <a:round/>
            <a:tailEnd type="triangle" w="med" len="med"/>
          </a:ln>
        </p:spPr>
        <p:txBody>
          <a:bodyPr/>
          <a:lstStyle/>
          <a:p>
            <a:endParaRPr lang="en-US" dirty="0">
              <a:solidFill>
                <a:prstClr val="black"/>
              </a:solidFill>
            </a:endParaRPr>
          </a:p>
        </p:txBody>
      </p:sp>
      <p:sp>
        <p:nvSpPr>
          <p:cNvPr id="1048709" name="Text Box 39"/>
          <p:cNvSpPr txBox="1">
            <a:spLocks noChangeArrowheads="1"/>
          </p:cNvSpPr>
          <p:nvPr/>
        </p:nvSpPr>
        <p:spPr bwMode="auto">
          <a:xfrm>
            <a:off x="1847528" y="835844"/>
            <a:ext cx="431800" cy="366713"/>
          </a:xfrm>
          <a:prstGeom prst="rect">
            <a:avLst/>
          </a:prstGeom>
          <a:noFill/>
          <a:ln w="9525">
            <a:noFill/>
            <a:miter lim="800000"/>
          </a:ln>
        </p:spPr>
        <p:txBody>
          <a:bodyPr>
            <a:spAutoFit/>
          </a:bodyPr>
          <a:lstStyle/>
          <a:p>
            <a:pPr>
              <a:spcBef>
                <a:spcPct val="50000"/>
              </a:spcBef>
            </a:pPr>
            <a:r>
              <a:rPr lang="en-US" b="1" dirty="0">
                <a:solidFill>
                  <a:srgbClr val="FF3300"/>
                </a:solidFill>
              </a:rPr>
              <a:t>X</a:t>
            </a:r>
          </a:p>
        </p:txBody>
      </p:sp>
      <p:sp>
        <p:nvSpPr>
          <p:cNvPr id="1048710" name="Text Box 40"/>
          <p:cNvSpPr txBox="1">
            <a:spLocks noChangeArrowheads="1"/>
          </p:cNvSpPr>
          <p:nvPr/>
        </p:nvSpPr>
        <p:spPr bwMode="auto">
          <a:xfrm>
            <a:off x="7824440" y="1498896"/>
            <a:ext cx="431800" cy="366713"/>
          </a:xfrm>
          <a:prstGeom prst="rect">
            <a:avLst/>
          </a:prstGeom>
          <a:noFill/>
          <a:ln w="9525">
            <a:noFill/>
            <a:miter lim="800000"/>
          </a:ln>
        </p:spPr>
        <p:txBody>
          <a:bodyPr>
            <a:spAutoFit/>
          </a:bodyPr>
          <a:lstStyle/>
          <a:p>
            <a:pPr>
              <a:spcBef>
                <a:spcPct val="50000"/>
              </a:spcBef>
            </a:pPr>
            <a:r>
              <a:rPr lang="en-US" b="1" dirty="0">
                <a:solidFill>
                  <a:srgbClr val="FF3300"/>
                </a:solidFill>
              </a:rPr>
              <a:t>=</a:t>
            </a:r>
          </a:p>
        </p:txBody>
      </p:sp>
      <p:sp>
        <p:nvSpPr>
          <p:cNvPr id="1048711" name="TextBox 41"/>
          <p:cNvSpPr txBox="1"/>
          <p:nvPr/>
        </p:nvSpPr>
        <p:spPr>
          <a:xfrm>
            <a:off x="2908214" y="1641820"/>
            <a:ext cx="615553" cy="1937249"/>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en-GB" sz="1400" b="1" dirty="0" err="1">
                <a:solidFill>
                  <a:schemeClr val="bg1"/>
                </a:solidFill>
              </a:rPr>
              <a:t>Efisiensi</a:t>
            </a:r>
            <a:r>
              <a:rPr lang="en-GB" sz="1400" b="1" dirty="0">
                <a:solidFill>
                  <a:schemeClr val="bg1"/>
                </a:solidFill>
              </a:rPr>
              <a:t> </a:t>
            </a:r>
          </a:p>
          <a:p>
            <a:pPr algn="ctr"/>
            <a:r>
              <a:rPr lang="en-GB" sz="1400" b="1" dirty="0" err="1">
                <a:solidFill>
                  <a:schemeClr val="bg1"/>
                </a:solidFill>
              </a:rPr>
              <a:t>Energi</a:t>
            </a:r>
            <a:endParaRPr lang="id-ID" sz="1400" b="1" dirty="0">
              <a:solidFill>
                <a:schemeClr val="bg1"/>
              </a:solidFill>
            </a:endParaRPr>
          </a:p>
        </p:txBody>
      </p:sp>
      <p:sp>
        <p:nvSpPr>
          <p:cNvPr id="1048712" name="TextBox 42"/>
          <p:cNvSpPr txBox="1"/>
          <p:nvPr/>
        </p:nvSpPr>
        <p:spPr>
          <a:xfrm>
            <a:off x="2318796" y="1641819"/>
            <a:ext cx="553998" cy="1937249"/>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tabLst>
                <a:tab pos="914400" algn="l"/>
              </a:tabLst>
            </a:pPr>
            <a:r>
              <a:rPr lang="id-ID" sz="1200" b="1" dirty="0">
                <a:solidFill>
                  <a:srgbClr val="FF0000"/>
                </a:solidFill>
                <a:latin typeface="Arial" panose="020B0604020202020204" pitchFamily="34" charset="0"/>
                <a:cs typeface="Arial" panose="020B0604020202020204" pitchFamily="34" charset="0"/>
              </a:rPr>
              <a:t>PRODUK / JASA RAMAH LINGKUNGAN</a:t>
            </a:r>
          </a:p>
        </p:txBody>
      </p:sp>
      <p:sp>
        <p:nvSpPr>
          <p:cNvPr id="1048713" name="TextBox 43"/>
          <p:cNvSpPr txBox="1"/>
          <p:nvPr/>
        </p:nvSpPr>
        <p:spPr>
          <a:xfrm>
            <a:off x="3556286" y="1641820"/>
            <a:ext cx="615553" cy="1937249"/>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en-GB" sz="1400" b="1" dirty="0" err="1">
                <a:solidFill>
                  <a:schemeClr val="bg1"/>
                </a:solidFill>
                <a:latin typeface="Times New Roman" panose="02020603050405020304"/>
                <a:ea typeface="Times New Roman" panose="02020603050405020304"/>
              </a:rPr>
              <a:t>Penurunan</a:t>
            </a:r>
            <a:r>
              <a:rPr lang="en-GB" sz="1400" b="1" dirty="0">
                <a:solidFill>
                  <a:schemeClr val="bg1"/>
                </a:solidFill>
                <a:latin typeface="Times New Roman" panose="02020603050405020304"/>
                <a:ea typeface="Times New Roman" panose="02020603050405020304"/>
              </a:rPr>
              <a:t> </a:t>
            </a:r>
          </a:p>
          <a:p>
            <a:pPr algn="ctr"/>
            <a:r>
              <a:rPr lang="en-GB" sz="1400" b="1" dirty="0" err="1">
                <a:solidFill>
                  <a:schemeClr val="bg1"/>
                </a:solidFill>
                <a:latin typeface="Times New Roman" panose="02020603050405020304"/>
                <a:ea typeface="Times New Roman" panose="02020603050405020304"/>
              </a:rPr>
              <a:t>Emisi</a:t>
            </a:r>
            <a:endParaRPr lang="id-ID" sz="1400" b="1" dirty="0">
              <a:solidFill>
                <a:schemeClr val="bg1"/>
              </a:solidFill>
            </a:endParaRPr>
          </a:p>
        </p:txBody>
      </p:sp>
      <p:sp>
        <p:nvSpPr>
          <p:cNvPr id="1048714" name="TextBox 45"/>
          <p:cNvSpPr txBox="1"/>
          <p:nvPr/>
        </p:nvSpPr>
        <p:spPr>
          <a:xfrm>
            <a:off x="4204358" y="1641820"/>
            <a:ext cx="615553" cy="1937249"/>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en-GB" sz="1400" b="1" dirty="0" err="1">
                <a:solidFill>
                  <a:schemeClr val="bg1"/>
                </a:solidFill>
                <a:latin typeface="Times New Roman" panose="02020603050405020304"/>
                <a:ea typeface="Times New Roman" panose="02020603050405020304"/>
              </a:rPr>
              <a:t>Konservasi</a:t>
            </a:r>
            <a:r>
              <a:rPr lang="en-GB" sz="1400" b="1" dirty="0">
                <a:solidFill>
                  <a:schemeClr val="bg1"/>
                </a:solidFill>
                <a:latin typeface="Times New Roman" panose="02020603050405020304"/>
                <a:ea typeface="Times New Roman" panose="02020603050405020304"/>
              </a:rPr>
              <a:t> Air &amp; </a:t>
            </a:r>
            <a:r>
              <a:rPr lang="en-GB" sz="1400" b="1" dirty="0" err="1">
                <a:solidFill>
                  <a:schemeClr val="bg1"/>
                </a:solidFill>
                <a:latin typeface="Times New Roman" panose="02020603050405020304"/>
                <a:ea typeface="Times New Roman" panose="02020603050405020304"/>
              </a:rPr>
              <a:t>Efisiensi</a:t>
            </a:r>
            <a:r>
              <a:rPr lang="en-GB" sz="1400" b="1" dirty="0">
                <a:solidFill>
                  <a:schemeClr val="bg1"/>
                </a:solidFill>
                <a:latin typeface="Times New Roman" panose="02020603050405020304"/>
                <a:ea typeface="Times New Roman" panose="02020603050405020304"/>
              </a:rPr>
              <a:t> Air</a:t>
            </a:r>
            <a:endParaRPr lang="id-ID" sz="1400" b="1" dirty="0">
              <a:solidFill>
                <a:schemeClr val="bg1"/>
              </a:solidFill>
            </a:endParaRPr>
          </a:p>
        </p:txBody>
      </p:sp>
      <p:sp>
        <p:nvSpPr>
          <p:cNvPr id="1048715" name="TextBox 46"/>
          <p:cNvSpPr txBox="1"/>
          <p:nvPr/>
        </p:nvSpPr>
        <p:spPr>
          <a:xfrm>
            <a:off x="4852430" y="1641820"/>
            <a:ext cx="615553" cy="1937249"/>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id-ID" sz="1400" b="1" dirty="0">
                <a:solidFill>
                  <a:schemeClr val="bg1"/>
                </a:solidFill>
                <a:latin typeface="Times New Roman" panose="02020603050405020304"/>
                <a:ea typeface="Times New Roman" panose="02020603050405020304"/>
              </a:rPr>
              <a:t>3 R</a:t>
            </a:r>
            <a:endParaRPr lang="en-GB" sz="1400" b="1" dirty="0">
              <a:solidFill>
                <a:schemeClr val="bg1"/>
              </a:solidFill>
              <a:latin typeface="Times New Roman" panose="02020603050405020304"/>
              <a:ea typeface="Times New Roman" panose="02020603050405020304"/>
            </a:endParaRPr>
          </a:p>
          <a:p>
            <a:pPr algn="ctr"/>
            <a:r>
              <a:rPr lang="id-ID" sz="1400" b="1" dirty="0">
                <a:solidFill>
                  <a:schemeClr val="bg1"/>
                </a:solidFill>
                <a:latin typeface="Times New Roman" panose="02020603050405020304"/>
                <a:ea typeface="Times New Roman" panose="02020603050405020304"/>
              </a:rPr>
              <a:t> </a:t>
            </a:r>
            <a:r>
              <a:rPr lang="en-GB" sz="1400" b="1" dirty="0" err="1">
                <a:solidFill>
                  <a:schemeClr val="bg1"/>
                </a:solidFill>
                <a:latin typeface="Times New Roman" panose="02020603050405020304"/>
                <a:ea typeface="Times New Roman" panose="02020603050405020304"/>
              </a:rPr>
              <a:t>Limbah</a:t>
            </a:r>
            <a:r>
              <a:rPr lang="en-GB" sz="1400" b="1" dirty="0">
                <a:solidFill>
                  <a:schemeClr val="bg1"/>
                </a:solidFill>
                <a:latin typeface="Times New Roman" panose="02020603050405020304"/>
                <a:ea typeface="Times New Roman" panose="02020603050405020304"/>
              </a:rPr>
              <a:t> B3</a:t>
            </a:r>
            <a:endParaRPr lang="id-ID" sz="1400" b="1" dirty="0">
              <a:solidFill>
                <a:schemeClr val="bg1"/>
              </a:solidFill>
            </a:endParaRPr>
          </a:p>
        </p:txBody>
      </p:sp>
      <p:sp>
        <p:nvSpPr>
          <p:cNvPr id="1048716" name="TextBox 47"/>
          <p:cNvSpPr txBox="1"/>
          <p:nvPr/>
        </p:nvSpPr>
        <p:spPr>
          <a:xfrm>
            <a:off x="5500502" y="1641820"/>
            <a:ext cx="615553" cy="1937249"/>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id-ID" sz="1400" b="1" dirty="0">
                <a:solidFill>
                  <a:schemeClr val="bg1"/>
                </a:solidFill>
                <a:latin typeface="Times New Roman" panose="02020603050405020304"/>
                <a:ea typeface="Times New Roman" panose="02020603050405020304"/>
              </a:rPr>
              <a:t>3 R</a:t>
            </a:r>
            <a:endParaRPr lang="en-GB" sz="1400" b="1" dirty="0">
              <a:solidFill>
                <a:schemeClr val="bg1"/>
              </a:solidFill>
              <a:latin typeface="Times New Roman" panose="02020603050405020304"/>
              <a:ea typeface="Times New Roman" panose="02020603050405020304"/>
            </a:endParaRPr>
          </a:p>
          <a:p>
            <a:pPr algn="ctr"/>
            <a:r>
              <a:rPr lang="id-ID" sz="1400" b="1" dirty="0">
                <a:solidFill>
                  <a:schemeClr val="bg1"/>
                </a:solidFill>
                <a:latin typeface="Times New Roman" panose="02020603050405020304"/>
                <a:ea typeface="Times New Roman" panose="02020603050405020304"/>
              </a:rPr>
              <a:t> </a:t>
            </a:r>
            <a:r>
              <a:rPr lang="en-GB" sz="1400" b="1" dirty="0" err="1">
                <a:solidFill>
                  <a:schemeClr val="bg1"/>
                </a:solidFill>
                <a:latin typeface="Times New Roman" panose="02020603050405020304"/>
                <a:ea typeface="Times New Roman" panose="02020603050405020304"/>
              </a:rPr>
              <a:t>Limbah</a:t>
            </a:r>
            <a:r>
              <a:rPr lang="en-GB" sz="1400" b="1" dirty="0">
                <a:solidFill>
                  <a:schemeClr val="bg1"/>
                </a:solidFill>
                <a:latin typeface="Times New Roman" panose="02020603050405020304"/>
                <a:ea typeface="Times New Roman" panose="02020603050405020304"/>
              </a:rPr>
              <a:t> Non B3</a:t>
            </a:r>
            <a:endParaRPr lang="id-ID" sz="1400" b="1" dirty="0">
              <a:solidFill>
                <a:schemeClr val="bg1"/>
              </a:solidFill>
            </a:endParaRPr>
          </a:p>
        </p:txBody>
      </p:sp>
      <p:sp>
        <p:nvSpPr>
          <p:cNvPr id="1048717" name="TextBox 48"/>
          <p:cNvSpPr txBox="1"/>
          <p:nvPr/>
        </p:nvSpPr>
        <p:spPr>
          <a:xfrm>
            <a:off x="6148574" y="1641820"/>
            <a:ext cx="615553" cy="1946961"/>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en-GB" sz="1400" b="1" dirty="0" err="1">
                <a:solidFill>
                  <a:schemeClr val="bg1"/>
                </a:solidFill>
                <a:latin typeface="Times New Roman" panose="02020603050405020304"/>
              </a:rPr>
              <a:t>Keanekaragaman</a:t>
            </a:r>
            <a:r>
              <a:rPr lang="en-GB" sz="1400" b="1" dirty="0">
                <a:solidFill>
                  <a:schemeClr val="bg1"/>
                </a:solidFill>
                <a:latin typeface="Times New Roman" panose="02020603050405020304"/>
              </a:rPr>
              <a:t> </a:t>
            </a:r>
          </a:p>
          <a:p>
            <a:pPr algn="ctr"/>
            <a:r>
              <a:rPr lang="en-GB" sz="1400" b="1" dirty="0" err="1">
                <a:solidFill>
                  <a:schemeClr val="bg1"/>
                </a:solidFill>
                <a:latin typeface="Times New Roman" panose="02020603050405020304"/>
              </a:rPr>
              <a:t>Hayati</a:t>
            </a:r>
            <a:endParaRPr lang="id-ID" sz="1400" b="1" dirty="0">
              <a:solidFill>
                <a:schemeClr val="bg1"/>
              </a:solidFill>
              <a:latin typeface="Times New Roman" panose="02020603050405020304"/>
            </a:endParaRPr>
          </a:p>
        </p:txBody>
      </p:sp>
      <p:sp>
        <p:nvSpPr>
          <p:cNvPr id="1048718" name="TextBox 49"/>
          <p:cNvSpPr txBox="1"/>
          <p:nvPr/>
        </p:nvSpPr>
        <p:spPr>
          <a:xfrm>
            <a:off x="6815210" y="1636542"/>
            <a:ext cx="615553" cy="1974368"/>
          </a:xfrm>
          <a:prstGeom prst="rect">
            <a:avLst/>
          </a:prstGeom>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r>
              <a:rPr lang="en-GB" sz="1400" b="1" dirty="0" err="1">
                <a:solidFill>
                  <a:schemeClr val="bg1"/>
                </a:solidFill>
                <a:latin typeface="Times New Roman" panose="02020603050405020304"/>
              </a:rPr>
              <a:t>Pemberdayaan</a:t>
            </a:r>
            <a:r>
              <a:rPr lang="en-GB" sz="1400" b="1" dirty="0">
                <a:solidFill>
                  <a:schemeClr val="bg1"/>
                </a:solidFill>
                <a:latin typeface="Times New Roman" panose="02020603050405020304"/>
              </a:rPr>
              <a:t> </a:t>
            </a:r>
            <a:r>
              <a:rPr lang="id-ID" sz="1400" b="1" dirty="0">
                <a:solidFill>
                  <a:schemeClr val="bg1"/>
                </a:solidFill>
                <a:latin typeface="Times New Roman" panose="02020603050405020304"/>
              </a:rPr>
              <a:t> </a:t>
            </a:r>
          </a:p>
          <a:p>
            <a:pPr algn="ctr"/>
            <a:r>
              <a:rPr lang="en-GB" sz="1400" b="1" dirty="0" err="1">
                <a:solidFill>
                  <a:schemeClr val="bg1"/>
                </a:solidFill>
                <a:latin typeface="Times New Roman" panose="02020603050405020304"/>
              </a:rPr>
              <a:t>Masyarakat</a:t>
            </a:r>
            <a:endParaRPr lang="id-ID" sz="1400" b="1" dirty="0">
              <a:solidFill>
                <a:schemeClr val="bg1"/>
              </a:solidFill>
            </a:endParaRPr>
          </a:p>
        </p:txBody>
      </p:sp>
      <p:sp>
        <p:nvSpPr>
          <p:cNvPr id="1048719" name="Isosceles Triangle 39"/>
          <p:cNvSpPr/>
          <p:nvPr/>
        </p:nvSpPr>
        <p:spPr>
          <a:xfrm>
            <a:off x="1991544" y="465832"/>
            <a:ext cx="6037694" cy="432048"/>
          </a:xfrm>
          <a:prstGeom prst="triangl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id-ID" sz="1600" dirty="0">
                <a:solidFill>
                  <a:prstClr val="white"/>
                </a:solidFill>
              </a:rPr>
              <a:t>KEUNGGULAN LINGKUNGAN</a:t>
            </a:r>
          </a:p>
        </p:txBody>
      </p:sp>
      <p:sp>
        <p:nvSpPr>
          <p:cNvPr id="1048720" name="Rectangle 1"/>
          <p:cNvSpPr/>
          <p:nvPr/>
        </p:nvSpPr>
        <p:spPr>
          <a:xfrm>
            <a:off x="2309786" y="1266251"/>
            <a:ext cx="5719453" cy="2893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prstClr val="white"/>
                </a:solidFill>
              </a:rPr>
              <a:t>ECO-INOVASI</a:t>
            </a:r>
          </a:p>
        </p:txBody>
      </p:sp>
      <p:sp>
        <p:nvSpPr>
          <p:cNvPr id="1048721" name="Rectangle 40"/>
          <p:cNvSpPr/>
          <p:nvPr/>
        </p:nvSpPr>
        <p:spPr>
          <a:xfrm>
            <a:off x="2309786" y="952529"/>
            <a:ext cx="5719452" cy="2893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prstClr val="white"/>
                </a:solidFill>
              </a:rPr>
              <a:t>INOVASI SOSIAL</a:t>
            </a:r>
          </a:p>
        </p:txBody>
      </p:sp>
      <p:sp>
        <p:nvSpPr>
          <p:cNvPr id="1048722" name="Rectangle 44"/>
          <p:cNvSpPr/>
          <p:nvPr/>
        </p:nvSpPr>
        <p:spPr>
          <a:xfrm>
            <a:off x="2318798" y="3623517"/>
            <a:ext cx="3778693" cy="289308"/>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rgbClr val="FF0000"/>
                </a:solidFill>
              </a:rPr>
              <a:t>Life Cycles Assessment</a:t>
            </a:r>
          </a:p>
        </p:txBody>
      </p:sp>
      <p:sp>
        <p:nvSpPr>
          <p:cNvPr id="1048723" name="TextBox 50"/>
          <p:cNvSpPr txBox="1"/>
          <p:nvPr/>
        </p:nvSpPr>
        <p:spPr>
          <a:xfrm>
            <a:off x="7475241" y="1636214"/>
            <a:ext cx="553998" cy="2254320"/>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vert270" wrap="square" rtlCol="0">
            <a:spAutoFit/>
          </a:bodyPr>
          <a:lstStyle/>
          <a:p>
            <a:pPr algn="ctr">
              <a:tabLst>
                <a:tab pos="914400" algn="l"/>
              </a:tabLst>
            </a:pPr>
            <a:r>
              <a:rPr lang="id-ID" sz="1200" b="1" dirty="0">
                <a:solidFill>
                  <a:srgbClr val="FF0000"/>
                </a:solidFill>
                <a:latin typeface="Arial" panose="020B0604020202020204" pitchFamily="34" charset="0"/>
                <a:cs typeface="Arial" panose="020B0604020202020204" pitchFamily="34" charset="0"/>
              </a:rPr>
              <a:t>Kriteria </a:t>
            </a:r>
            <a:r>
              <a:rPr lang="id-ID" sz="1200" b="1" dirty="0" err="1">
                <a:solidFill>
                  <a:srgbClr val="FF0000"/>
                </a:solidFill>
                <a:latin typeface="Arial" panose="020B0604020202020204" pitchFamily="34" charset="0"/>
                <a:cs typeface="Arial" panose="020B0604020202020204" pitchFamily="34" charset="0"/>
              </a:rPr>
              <a:t>T</a:t>
            </a:r>
            <a:r>
              <a:rPr lang="en-US" sz="1200" b="1" dirty="0">
                <a:solidFill>
                  <a:srgbClr val="FF0000"/>
                </a:solidFill>
                <a:latin typeface="Arial" panose="020B0604020202020204" pitchFamily="34" charset="0"/>
                <a:cs typeface="Arial" panose="020B0604020202020204" pitchFamily="34" charset="0"/>
              </a:rPr>
              <a:t>a</a:t>
            </a:r>
            <a:r>
              <a:rPr lang="id-ID" sz="1200" b="1" dirty="0" err="1">
                <a:solidFill>
                  <a:srgbClr val="FF0000"/>
                </a:solidFill>
                <a:latin typeface="Arial" panose="020B0604020202020204" pitchFamily="34" charset="0"/>
                <a:cs typeface="Arial" panose="020B0604020202020204" pitchFamily="34" charset="0"/>
              </a:rPr>
              <a:t>nggap</a:t>
            </a:r>
            <a:r>
              <a:rPr lang="id-ID" sz="1200" b="1" dirty="0">
                <a:solidFill>
                  <a:srgbClr val="FF0000"/>
                </a:solidFill>
                <a:latin typeface="Arial" panose="020B0604020202020204" pitchFamily="34" charset="0"/>
                <a:cs typeface="Arial" panose="020B0604020202020204" pitchFamily="34" charset="0"/>
              </a:rPr>
              <a:t> </a:t>
            </a:r>
            <a:r>
              <a:rPr lang="id-ID" sz="1200" b="1" dirty="0" err="1">
                <a:solidFill>
                  <a:srgbClr val="FF0000"/>
                </a:solidFill>
                <a:latin typeface="Arial" panose="020B0604020202020204" pitchFamily="34" charset="0"/>
                <a:cs typeface="Arial" panose="020B0604020202020204" pitchFamily="34" charset="0"/>
              </a:rPr>
              <a:t>Kebencanaan</a:t>
            </a:r>
            <a:endParaRPr lang="id-ID" sz="1200" b="1" dirty="0">
              <a:solidFill>
                <a:srgbClr val="FF0000"/>
              </a:solidFill>
              <a:latin typeface="Arial" panose="020B0604020202020204" pitchFamily="34" charset="0"/>
              <a:cs typeface="Arial" panose="020B0604020202020204" pitchFamily="34" charset="0"/>
            </a:endParaRPr>
          </a:p>
        </p:txBody>
      </p:sp>
      <p:sp>
        <p:nvSpPr>
          <p:cNvPr id="1048724" name="Title 1"/>
          <p:cNvSpPr>
            <a:spLocks noGrp="1"/>
          </p:cNvSpPr>
          <p:nvPr>
            <p:ph type="title"/>
          </p:nvPr>
        </p:nvSpPr>
        <p:spPr>
          <a:xfrm>
            <a:off x="2152650" y="117741"/>
            <a:ext cx="7886700" cy="256975"/>
          </a:xfrm>
        </p:spPr>
        <p:txBody>
          <a:bodyPr>
            <a:noAutofit/>
          </a:bodyPr>
          <a:lstStyle/>
          <a:p>
            <a:pPr algn="ctr"/>
            <a:r>
              <a:rPr lang="en-US" sz="3200" b="1">
                <a:latin typeface="Calibri" panose="020F0502020204030204" pitchFamily="34" charset="0"/>
                <a:ea typeface="Calibri" panose="020F0502020204030204" pitchFamily="34" charset="0"/>
                <a:cs typeface="Calibri" panose="020F0502020204030204" pitchFamily="34" charset="0"/>
              </a:rPr>
              <a:t>MEKANISME PROPER</a:t>
            </a:r>
            <a:endParaRPr lang="en-US" sz="3200" b="1" dirty="0">
              <a:latin typeface="Calibri" panose="020F0502020204030204" pitchFamily="34" charset="0"/>
              <a:ea typeface="Calibri" panose="020F0502020204030204" pitchFamily="34" charset="0"/>
              <a:cs typeface="Calibri" panose="020F0502020204030204" pitchFamily="34" charset="0"/>
            </a:endParaRPr>
          </a:p>
        </p:txBody>
      </p:sp>
      <p:sp>
        <p:nvSpPr>
          <p:cNvPr id="1048725" name="Rectangle 51"/>
          <p:cNvSpPr/>
          <p:nvPr/>
        </p:nvSpPr>
        <p:spPr>
          <a:xfrm>
            <a:off x="6094511" y="3609925"/>
            <a:ext cx="1380730" cy="308960"/>
          </a:xfrm>
          <a:prstGeom prst="rect">
            <a:avLst/>
          </a:prstGeom>
          <a:solidFill>
            <a:srgbClr val="FFFF00">
              <a:alpha val="23137"/>
            </a:srgb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FF0000"/>
              </a:solidFill>
            </a:endParaRPr>
          </a:p>
        </p:txBody>
      </p:sp>
    </p:spTree>
    <p:extLst>
      <p:ext uri="{BB962C8B-B14F-4D97-AF65-F5344CB8AC3E}">
        <p14:creationId xmlns:p14="http://schemas.microsoft.com/office/powerpoint/2010/main" val="1525320219"/>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3995648" y="2349664"/>
            <a:ext cx="3749893" cy="3435070"/>
          </a:xfrm>
          <a:prstGeom prst="rect">
            <a:avLst/>
          </a:prstGeom>
        </p:spPr>
      </p:pic>
      <p:sp>
        <p:nvSpPr>
          <p:cNvPr id="7" name="Rectangle 6"/>
          <p:cNvSpPr/>
          <p:nvPr/>
        </p:nvSpPr>
        <p:spPr>
          <a:xfrm>
            <a:off x="0" y="-5150"/>
            <a:ext cx="9814559" cy="1077218"/>
          </a:xfrm>
          <a:prstGeom prst="rect">
            <a:avLst/>
          </a:prstGeom>
          <a:solidFill>
            <a:schemeClr val="tx1"/>
          </a:solidFill>
        </p:spPr>
        <p:txBody>
          <a:bodyPr wrap="square" lIns="91440" tIns="45720" rIns="91440" bIns="45720">
            <a:spAutoFit/>
          </a:bodyPr>
          <a:lstStyle/>
          <a:p>
            <a:r>
              <a:rPr lang="en-US" sz="3200" b="1" cap="none" spc="0" dirty="0" smtClean="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rPr>
              <a:t> </a:t>
            </a:r>
            <a:r>
              <a:rPr lang="en-US" sz="3200" b="1" i="1" cap="none" spc="0" dirty="0" smtClean="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rPr>
              <a:t>Life </a:t>
            </a:r>
            <a:r>
              <a:rPr lang="en-US" sz="3200" b="1" i="1" cap="none" spc="0" dirty="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rPr>
              <a:t>Cycle </a:t>
            </a:r>
            <a:r>
              <a:rPr lang="en-US" sz="3200" b="1" i="1" cap="none" spc="0" dirty="0" smtClean="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rPr>
              <a:t>Assessment (LCA)</a:t>
            </a:r>
            <a:r>
              <a:rPr lang="en-US" sz="3200" b="1" cap="none" spc="0" dirty="0" smtClean="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rPr>
              <a:t>, PASAL 16, AYAT 2 PERMEN LHK NO 1/ 2021</a:t>
            </a:r>
            <a:endParaRPr lang="en-US" sz="3200" b="1" cap="none" spc="0" dirty="0">
              <a:ln w="9525">
                <a:solidFill>
                  <a:schemeClr val="bg1"/>
                </a:solidFill>
                <a:prstDash val="solid"/>
              </a:ln>
              <a:solidFill>
                <a:schemeClr val="accent2">
                  <a:lumMod val="75000"/>
                </a:schemeClr>
              </a:solidFill>
              <a:effectLst>
                <a:outerShdw blurRad="12700" dist="38100" dir="2700000" algn="tl" rotWithShape="0">
                  <a:schemeClr val="bg1">
                    <a:lumMod val="50000"/>
                  </a:schemeClr>
                </a:outerShdw>
              </a:effectLst>
            </a:endParaRPr>
          </a:p>
        </p:txBody>
      </p:sp>
      <p:pic>
        <p:nvPicPr>
          <p:cNvPr id="2" name="Picture 1">
            <a:extLst>
              <a:ext uri="{FF2B5EF4-FFF2-40B4-BE49-F238E27FC236}">
                <a16:creationId xmlns="" xmlns:a16="http://schemas.microsoft.com/office/drawing/2014/main" id="{AD597516-A5D0-4F04-AEF8-1CDF1FC4D0BA}"/>
              </a:ext>
            </a:extLst>
          </p:cNvPr>
          <p:cNvPicPr>
            <a:picLocks noChangeAspect="1"/>
          </p:cNvPicPr>
          <p:nvPr/>
        </p:nvPicPr>
        <p:blipFill>
          <a:blip r:embed="rId4"/>
          <a:stretch>
            <a:fillRect/>
          </a:stretch>
        </p:blipFill>
        <p:spPr>
          <a:xfrm>
            <a:off x="174970" y="1279276"/>
            <a:ext cx="2990340" cy="2260141"/>
          </a:xfrm>
          <a:prstGeom prst="rect">
            <a:avLst/>
          </a:prstGeom>
        </p:spPr>
      </p:pic>
      <p:pic>
        <p:nvPicPr>
          <p:cNvPr id="3" name="Picture 2">
            <a:extLst>
              <a:ext uri="{FF2B5EF4-FFF2-40B4-BE49-F238E27FC236}">
                <a16:creationId xmlns="" xmlns:a16="http://schemas.microsoft.com/office/drawing/2014/main" id="{4ADEF402-0C8C-4032-9414-F25E27C116F2}"/>
              </a:ext>
            </a:extLst>
          </p:cNvPr>
          <p:cNvPicPr>
            <a:picLocks noChangeAspect="1"/>
          </p:cNvPicPr>
          <p:nvPr/>
        </p:nvPicPr>
        <p:blipFill>
          <a:blip r:embed="rId5"/>
          <a:stretch>
            <a:fillRect/>
          </a:stretch>
        </p:blipFill>
        <p:spPr>
          <a:xfrm>
            <a:off x="3284289" y="1073266"/>
            <a:ext cx="2295525" cy="1190625"/>
          </a:xfrm>
          <a:prstGeom prst="rect">
            <a:avLst/>
          </a:prstGeom>
        </p:spPr>
      </p:pic>
      <p:pic>
        <p:nvPicPr>
          <p:cNvPr id="9" name="Picture 8">
            <a:extLst>
              <a:ext uri="{FF2B5EF4-FFF2-40B4-BE49-F238E27FC236}">
                <a16:creationId xmlns="" xmlns:a16="http://schemas.microsoft.com/office/drawing/2014/main" id="{7496E9BF-1379-4581-926F-1B99AF817C0C}"/>
              </a:ext>
            </a:extLst>
          </p:cNvPr>
          <p:cNvPicPr>
            <a:picLocks noChangeAspect="1"/>
          </p:cNvPicPr>
          <p:nvPr/>
        </p:nvPicPr>
        <p:blipFill>
          <a:blip r:embed="rId6"/>
          <a:stretch>
            <a:fillRect/>
          </a:stretch>
        </p:blipFill>
        <p:spPr>
          <a:xfrm>
            <a:off x="8695199" y="3240620"/>
            <a:ext cx="2894805" cy="1722083"/>
          </a:xfrm>
          <a:prstGeom prst="rect">
            <a:avLst/>
          </a:prstGeom>
        </p:spPr>
      </p:pic>
      <p:sp>
        <p:nvSpPr>
          <p:cNvPr id="10" name="Arrow: Right 9">
            <a:extLst>
              <a:ext uri="{FF2B5EF4-FFF2-40B4-BE49-F238E27FC236}">
                <a16:creationId xmlns="" xmlns:a16="http://schemas.microsoft.com/office/drawing/2014/main" id="{DDE4AAF8-0EE4-45C5-A607-0C3ECA4CFADC}"/>
              </a:ext>
            </a:extLst>
          </p:cNvPr>
          <p:cNvSpPr/>
          <p:nvPr/>
        </p:nvSpPr>
        <p:spPr>
          <a:xfrm>
            <a:off x="7832869" y="3778021"/>
            <a:ext cx="743010" cy="367156"/>
          </a:xfrm>
          <a:prstGeom prst="right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Arrow: Bent 10">
            <a:extLst>
              <a:ext uri="{FF2B5EF4-FFF2-40B4-BE49-F238E27FC236}">
                <a16:creationId xmlns="" xmlns:a16="http://schemas.microsoft.com/office/drawing/2014/main" id="{461D932A-7F2D-4E1D-B822-2CFB9AC3BD2D}"/>
              </a:ext>
            </a:extLst>
          </p:cNvPr>
          <p:cNvSpPr/>
          <p:nvPr/>
        </p:nvSpPr>
        <p:spPr>
          <a:xfrm flipH="1">
            <a:off x="5640287" y="1552629"/>
            <a:ext cx="548640" cy="627718"/>
          </a:xfrm>
          <a:prstGeom prst="bent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a:extLst>
              <a:ext uri="{FF2B5EF4-FFF2-40B4-BE49-F238E27FC236}">
                <a16:creationId xmlns="" xmlns:a16="http://schemas.microsoft.com/office/drawing/2014/main" id="{BA7B27C5-5CC6-4319-B7A3-0A1D813869AB}"/>
              </a:ext>
            </a:extLst>
          </p:cNvPr>
          <p:cNvPicPr>
            <a:picLocks noChangeAspect="1"/>
          </p:cNvPicPr>
          <p:nvPr/>
        </p:nvPicPr>
        <p:blipFill>
          <a:blip r:embed="rId7"/>
          <a:stretch>
            <a:fillRect/>
          </a:stretch>
        </p:blipFill>
        <p:spPr>
          <a:xfrm>
            <a:off x="1231057" y="5784734"/>
            <a:ext cx="2556426" cy="997903"/>
          </a:xfrm>
          <a:prstGeom prst="rect">
            <a:avLst/>
          </a:prstGeom>
        </p:spPr>
      </p:pic>
      <p:sp>
        <p:nvSpPr>
          <p:cNvPr id="14" name="Rectangle 13">
            <a:extLst>
              <a:ext uri="{FF2B5EF4-FFF2-40B4-BE49-F238E27FC236}">
                <a16:creationId xmlns="" xmlns:a16="http://schemas.microsoft.com/office/drawing/2014/main" id="{0065DCC8-FCE9-42FC-B283-882E361D30BF}"/>
              </a:ext>
            </a:extLst>
          </p:cNvPr>
          <p:cNvSpPr/>
          <p:nvPr/>
        </p:nvSpPr>
        <p:spPr>
          <a:xfrm>
            <a:off x="6372209" y="5974079"/>
            <a:ext cx="5794329" cy="738664"/>
          </a:xfrm>
          <a:prstGeom prst="rect">
            <a:avLst/>
          </a:prstGeom>
        </p:spPr>
        <p:txBody>
          <a:bodyPr wrap="square">
            <a:spAutoFit/>
          </a:bodyPr>
          <a:lstStyle/>
          <a:p>
            <a:r>
              <a:rPr lang="id-ID" sz="1400" dirty="0">
                <a:latin typeface="Calibri" panose="020F0502020204030204" pitchFamily="34" charset="0"/>
                <a:ea typeface="Calibri" panose="020F0502020204030204" pitchFamily="34" charset="0"/>
                <a:cs typeface="Times New Roman" panose="02020603050405020304" pitchFamily="18" charset="0"/>
              </a:rPr>
              <a:t>mengetahui </a:t>
            </a:r>
            <a:r>
              <a:rPr lang="en-US" sz="1400" dirty="0" err="1">
                <a:latin typeface="Calibri" panose="020F0502020204030204" pitchFamily="34" charset="0"/>
                <a:ea typeface="Calibri" panose="020F0502020204030204" pitchFamily="34" charset="0"/>
                <a:cs typeface="Times New Roman" panose="02020603050405020304" pitchFamily="18" charset="0"/>
              </a:rPr>
              <a:t>jumlah</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energi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biaya</a:t>
            </a:r>
            <a:r>
              <a:rPr lang="en-US" sz="1400" dirty="0">
                <a:latin typeface="Calibri" panose="020F0502020204030204" pitchFamily="34" charset="0"/>
                <a:ea typeface="Calibri" panose="020F0502020204030204" pitchFamily="34" charset="0"/>
                <a:cs typeface="Times New Roman" panose="02020603050405020304" pitchFamily="18" charset="0"/>
              </a:rPr>
              <a:t>, dan </a:t>
            </a:r>
            <a:r>
              <a:rPr lang="en-US" sz="1400" dirty="0" err="1">
                <a:latin typeface="Calibri" panose="020F0502020204030204" pitchFamily="34" charset="0"/>
                <a:ea typeface="Calibri" panose="020F0502020204030204" pitchFamily="34" charset="0"/>
                <a:cs typeface="Times New Roman" panose="02020603050405020304" pitchFamily="18" charset="0"/>
              </a:rPr>
              <a:t>dampak</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lingkunganyang</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disebabkan</a:t>
            </a:r>
            <a:r>
              <a:rPr lang="en-US" sz="1400" dirty="0">
                <a:latin typeface="Calibri" panose="020F0502020204030204" pitchFamily="34" charset="0"/>
                <a:ea typeface="Calibri" panose="020F0502020204030204" pitchFamily="34" charset="0"/>
                <a:cs typeface="Times New Roman" panose="02020603050405020304" pitchFamily="18" charset="0"/>
              </a:rPr>
              <a:t> oleh </a:t>
            </a:r>
            <a:r>
              <a:rPr lang="en-US" sz="1400" dirty="0" err="1">
                <a:latin typeface="Calibri" panose="020F0502020204030204" pitchFamily="34" charset="0"/>
                <a:ea typeface="Calibri" panose="020F0502020204030204" pitchFamily="34" charset="0"/>
                <a:cs typeface="Times New Roman" panose="02020603050405020304" pitchFamily="18" charset="0"/>
              </a:rPr>
              <a:t>tahapan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daur</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hidup</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produk</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dimulai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dari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saat</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pengambilan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bahan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bakusampai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dengan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produk</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itu</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selesai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digunakan</a:t>
            </a:r>
            <a:r>
              <a:rPr lang="en-US" sz="1400" dirty="0">
                <a:latin typeface="Calibri" panose="020F0502020204030204" pitchFamily="34" charset="0"/>
                <a:ea typeface="Calibri" panose="020F0502020204030204" pitchFamily="34" charset="0"/>
                <a:cs typeface="Times New Roman" panose="02020603050405020304" pitchFamily="18" charset="0"/>
              </a:rPr>
              <a:t> oleh </a:t>
            </a:r>
            <a:r>
              <a:rPr lang="en-US" sz="1400" dirty="0" err="1">
                <a:latin typeface="Calibri" panose="020F0502020204030204" pitchFamily="34" charset="0"/>
                <a:ea typeface="Calibri" panose="020F0502020204030204" pitchFamily="34" charset="0"/>
                <a:cs typeface="Times New Roman" panose="02020603050405020304" pitchFamily="18" charset="0"/>
              </a:rPr>
              <a:t>konsumen</a:t>
            </a:r>
            <a:r>
              <a:rPr lang="id-ID" sz="1400" dirty="0">
                <a:latin typeface="Calibri" panose="020F0502020204030204" pitchFamily="34" charset="0"/>
                <a:ea typeface="Calibri" panose="020F0502020204030204" pitchFamily="34" charset="0"/>
                <a:cs typeface="Times New Roman" panose="02020603050405020304" pitchFamily="18" charset="0"/>
              </a:rPr>
              <a:t>.</a:t>
            </a:r>
            <a:endParaRPr lang="en-US" sz="1400" dirty="0"/>
          </a:p>
        </p:txBody>
      </p:sp>
      <p:sp>
        <p:nvSpPr>
          <p:cNvPr id="16" name="Arrow: Right 15">
            <a:extLst>
              <a:ext uri="{FF2B5EF4-FFF2-40B4-BE49-F238E27FC236}">
                <a16:creationId xmlns="" xmlns:a16="http://schemas.microsoft.com/office/drawing/2014/main" id="{A2A47D69-AF96-4F99-A028-BDE9FC17431F}"/>
              </a:ext>
            </a:extLst>
          </p:cNvPr>
          <p:cNvSpPr/>
          <p:nvPr/>
        </p:nvSpPr>
        <p:spPr>
          <a:xfrm rot="12098873">
            <a:off x="3386049" y="3076862"/>
            <a:ext cx="459968" cy="309880"/>
          </a:xfrm>
          <a:prstGeom prst="right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a:extLst>
              <a:ext uri="{FF2B5EF4-FFF2-40B4-BE49-F238E27FC236}">
                <a16:creationId xmlns="" xmlns:a16="http://schemas.microsoft.com/office/drawing/2014/main" id="{C0A53C07-2548-4FCC-8CBA-E287937CE716}"/>
              </a:ext>
            </a:extLst>
          </p:cNvPr>
          <p:cNvPicPr>
            <a:picLocks noChangeAspect="1"/>
          </p:cNvPicPr>
          <p:nvPr/>
        </p:nvPicPr>
        <p:blipFill>
          <a:blip r:embed="rId8"/>
          <a:stretch>
            <a:fillRect/>
          </a:stretch>
        </p:blipFill>
        <p:spPr>
          <a:xfrm>
            <a:off x="336476" y="3879933"/>
            <a:ext cx="2709514" cy="1596015"/>
          </a:xfrm>
          <a:prstGeom prst="rect">
            <a:avLst/>
          </a:prstGeom>
        </p:spPr>
      </p:pic>
      <p:sp>
        <p:nvSpPr>
          <p:cNvPr id="18" name="Arrow: Right 17">
            <a:extLst>
              <a:ext uri="{FF2B5EF4-FFF2-40B4-BE49-F238E27FC236}">
                <a16:creationId xmlns="" xmlns:a16="http://schemas.microsoft.com/office/drawing/2014/main" id="{5844B8B5-BF98-4AB4-8BB8-88E263ACC6C8}"/>
              </a:ext>
            </a:extLst>
          </p:cNvPr>
          <p:cNvSpPr/>
          <p:nvPr/>
        </p:nvSpPr>
        <p:spPr>
          <a:xfrm rot="11093887">
            <a:off x="3386049" y="4582332"/>
            <a:ext cx="459968" cy="309880"/>
          </a:xfrm>
          <a:prstGeom prst="right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Bent 18">
            <a:extLst>
              <a:ext uri="{FF2B5EF4-FFF2-40B4-BE49-F238E27FC236}">
                <a16:creationId xmlns="" xmlns:a16="http://schemas.microsoft.com/office/drawing/2014/main" id="{A4E981D9-6C90-4A05-9313-9CD1B7A425FE}"/>
              </a:ext>
            </a:extLst>
          </p:cNvPr>
          <p:cNvSpPr/>
          <p:nvPr/>
        </p:nvSpPr>
        <p:spPr>
          <a:xfrm flipH="1" flipV="1">
            <a:off x="3936758" y="5870506"/>
            <a:ext cx="2295526" cy="621733"/>
          </a:xfrm>
          <a:prstGeom prst="bent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Rectangle 19">
            <a:extLst>
              <a:ext uri="{FF2B5EF4-FFF2-40B4-BE49-F238E27FC236}">
                <a16:creationId xmlns="" xmlns:a16="http://schemas.microsoft.com/office/drawing/2014/main" id="{A07A225C-7AD9-4223-AA11-12AAC7009344}"/>
              </a:ext>
            </a:extLst>
          </p:cNvPr>
          <p:cNvSpPr/>
          <p:nvPr/>
        </p:nvSpPr>
        <p:spPr>
          <a:xfrm>
            <a:off x="7940741" y="2373782"/>
            <a:ext cx="4235147" cy="882742"/>
          </a:xfrm>
          <a:prstGeom prst="rect">
            <a:avLst/>
          </a:prstGeom>
        </p:spPr>
        <p:txBody>
          <a:bodyPr wrap="square">
            <a:spAutoFit/>
          </a:bodyPr>
          <a:lstStyle/>
          <a:p>
            <a:pPr>
              <a:lnSpc>
                <a:spcPct val="107000"/>
              </a:lnSpc>
              <a:spcAft>
                <a:spcPts val="800"/>
              </a:spcAft>
            </a:pPr>
            <a:r>
              <a:rPr lang="id-ID" sz="1600" dirty="0">
                <a:latin typeface="Calibri" panose="020F0502020204030204" pitchFamily="34" charset="0"/>
                <a:ea typeface="Calibri" panose="020F0502020204030204" pitchFamily="34" charset="0"/>
                <a:cs typeface="Times New Roman" panose="02020603050405020304" pitchFamily="18" charset="0"/>
              </a:rPr>
              <a:t>Jika upaya ini dilakukan secara terpadu, akan terjadi perbaikan pola produksi dan konsumsi yang berkelanjutan.</a:t>
            </a:r>
            <a:endParaRPr lang="en-US" sz="1600" dirty="0">
              <a:latin typeface="Calibri" panose="020F0502020204030204" pitchFamily="34" charset="0"/>
              <a:ea typeface="Calibri" panose="020F0502020204030204" pitchFamily="34" charset="0"/>
              <a:cs typeface="Times New Roman" panose="02020603050405020304" pitchFamily="18" charset="0"/>
            </a:endParaRPr>
          </a:p>
        </p:txBody>
      </p:sp>
      <p:sp>
        <p:nvSpPr>
          <p:cNvPr id="21" name="Rectangle 20">
            <a:extLst>
              <a:ext uri="{FF2B5EF4-FFF2-40B4-BE49-F238E27FC236}">
                <a16:creationId xmlns="" xmlns:a16="http://schemas.microsoft.com/office/drawing/2014/main" id="{6B8B8017-2194-4B0E-B725-CE5221664D85}"/>
              </a:ext>
            </a:extLst>
          </p:cNvPr>
          <p:cNvSpPr/>
          <p:nvPr/>
        </p:nvSpPr>
        <p:spPr>
          <a:xfrm>
            <a:off x="5686888" y="679506"/>
            <a:ext cx="5921030" cy="619272"/>
          </a:xfrm>
          <a:prstGeom prst="rect">
            <a:avLst/>
          </a:prstGeom>
        </p:spPr>
        <p:txBody>
          <a:bodyPr wrap="square">
            <a:spAutoFit/>
          </a:bodyPr>
          <a:lstStyle/>
          <a:p>
            <a:pPr>
              <a:lnSpc>
                <a:spcPct val="107000"/>
              </a:lnSpc>
              <a:spcAft>
                <a:spcPts val="800"/>
              </a:spcAft>
            </a:pPr>
            <a:r>
              <a:rPr lang="id-ID" sz="1600" dirty="0" smtClean="0">
                <a:solidFill>
                  <a:srgbClr val="C00000"/>
                </a:solidFill>
                <a:latin typeface="Calibri" panose="020F0502020204030204" pitchFamily="34" charset="0"/>
                <a:ea typeface="Calibri" panose="020F0502020204030204" pitchFamily="34" charset="0"/>
                <a:cs typeface="Times New Roman" panose="02020603050405020304" pitchFamily="18" charset="0"/>
              </a:rPr>
              <a:t>KRITERIA PROPER SAAT INI BERHASIL MENDORONG PERUSAHAAN UNTUK MELAKUKAN PERBAIKAN</a:t>
            </a:r>
            <a:r>
              <a:rPr lang="en-US" sz="1600" dirty="0" smtClean="0">
                <a:solidFill>
                  <a:srgbClr val="C00000"/>
                </a:solidFill>
                <a:latin typeface="Calibri" panose="020F0502020204030204" pitchFamily="34" charset="0"/>
                <a:ea typeface="Calibri" panose="020F0502020204030204" pitchFamily="34" charset="0"/>
                <a:cs typeface="Times New Roman" panose="02020603050405020304" pitchFamily="18" charset="0"/>
              </a:rPr>
              <a:t> INTERNAL</a:t>
            </a:r>
            <a:r>
              <a:rPr lang="id-ID" sz="1600" dirty="0" smtClean="0">
                <a:solidFill>
                  <a:srgbClr val="C00000"/>
                </a:solidFill>
                <a:latin typeface="Calibri" panose="020F0502020204030204" pitchFamily="34" charset="0"/>
                <a:ea typeface="Calibri" panose="020F0502020204030204" pitchFamily="34" charset="0"/>
                <a:cs typeface="Times New Roman" panose="02020603050405020304" pitchFamily="18" charset="0"/>
              </a:rPr>
              <a:t>. </a:t>
            </a:r>
            <a:endParaRPr lang="id-ID" sz="1600" dirty="0">
              <a:solidFill>
                <a:srgbClr val="C00000"/>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2" name="Rectangle 21">
            <a:extLst>
              <a:ext uri="{FF2B5EF4-FFF2-40B4-BE49-F238E27FC236}">
                <a16:creationId xmlns="" xmlns:a16="http://schemas.microsoft.com/office/drawing/2014/main" id="{B121C017-6A4E-4742-ACB5-9759B7FF9F9B}"/>
              </a:ext>
            </a:extLst>
          </p:cNvPr>
          <p:cNvSpPr/>
          <p:nvPr/>
        </p:nvSpPr>
        <p:spPr>
          <a:xfrm>
            <a:off x="7953706" y="5045564"/>
            <a:ext cx="4063324" cy="984885"/>
          </a:xfrm>
          <a:prstGeom prst="rect">
            <a:avLst/>
          </a:prstGeom>
        </p:spPr>
        <p:txBody>
          <a:bodyPr wrap="square">
            <a:spAutoFit/>
          </a:bodyPr>
          <a:lstStyle/>
          <a:p>
            <a:r>
              <a:rPr lang="en-US" sz="1400" dirty="0">
                <a:latin typeface="Calibri" panose="020F0502020204030204" pitchFamily="34" charset="0"/>
                <a:ea typeface="Calibri" panose="020F0502020204030204" pitchFamily="34" charset="0"/>
                <a:cs typeface="Times New Roman" panose="02020603050405020304" pitchFamily="18" charset="0"/>
              </a:rPr>
              <a:t>Life Cycle Assessment </a:t>
            </a:r>
            <a:r>
              <a:rPr lang="en-US" sz="1400" dirty="0" smtClean="0">
                <a:latin typeface="Calibri" panose="020F0502020204030204" pitchFamily="34" charset="0"/>
                <a:ea typeface="Calibri" panose="020F0502020204030204" pitchFamily="34" charset="0"/>
                <a:cs typeface="Times New Roman" panose="02020603050405020304" pitchFamily="18" charset="0"/>
              </a:rPr>
              <a:t>(</a:t>
            </a:r>
            <a:r>
              <a:rPr lang="en-US" sz="1400" dirty="0">
                <a:latin typeface="Calibri" panose="020F0502020204030204" pitchFamily="34" charset="0"/>
                <a:ea typeface="Calibri" panose="020F0502020204030204" pitchFamily="34" charset="0"/>
                <a:cs typeface="Times New Roman" panose="02020603050405020304" pitchFamily="18" charset="0"/>
              </a:rPr>
              <a:t>LCA</a:t>
            </a:r>
            <a:r>
              <a:rPr lang="en-US" sz="1400" dirty="0" smtClean="0">
                <a:latin typeface="Calibri" panose="020F0502020204030204" pitchFamily="34" charset="0"/>
                <a:ea typeface="Calibri" panose="020F0502020204030204" pitchFamily="34" charset="0"/>
                <a:cs typeface="Times New Roman" panose="02020603050405020304" pitchFamily="18" charset="0"/>
              </a:rPr>
              <a:t>): </a:t>
            </a:r>
            <a:r>
              <a:rPr lang="en-US" sz="1400" dirty="0" err="1" smtClean="0">
                <a:latin typeface="Calibri" panose="020F0502020204030204" pitchFamily="34" charset="0"/>
                <a:ea typeface="Calibri" panose="020F0502020204030204" pitchFamily="34" charset="0"/>
                <a:cs typeface="Times New Roman" panose="02020603050405020304" pitchFamily="18" charset="0"/>
              </a:rPr>
              <a:t>metode</a:t>
            </a:r>
            <a:r>
              <a:rPr lang="id-ID" sz="1400" dirty="0" smtClean="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berbasis</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i="1" dirty="0">
                <a:latin typeface="Calibri" panose="020F0502020204030204" pitchFamily="34" charset="0"/>
                <a:ea typeface="Calibri" panose="020F0502020204030204" pitchFamily="34" charset="0"/>
                <a:cs typeface="Times New Roman" panose="02020603050405020304" pitchFamily="18" charset="0"/>
              </a:rPr>
              <a:t>cradle to grave</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analisis</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keseluruhan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siklus</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dari</a:t>
            </a:r>
            <a:r>
              <a:rPr lang="en-US" sz="1400" dirty="0">
                <a:latin typeface="Calibri" panose="020F0502020204030204" pitchFamily="34" charset="0"/>
                <a:ea typeface="Calibri" panose="020F0502020204030204" pitchFamily="34" charset="0"/>
                <a:cs typeface="Times New Roman" panose="02020603050405020304" pitchFamily="18" charset="0"/>
              </a:rPr>
              <a:t> proses </a:t>
            </a:r>
            <a:r>
              <a:rPr lang="en-US" sz="1400" dirty="0" err="1">
                <a:latin typeface="Calibri" panose="020F0502020204030204" pitchFamily="34" charset="0"/>
                <a:ea typeface="Calibri" panose="020F0502020204030204" pitchFamily="34" charset="0"/>
                <a:cs typeface="Times New Roman" panose="02020603050405020304" pitchFamily="18" charset="0"/>
              </a:rPr>
              <a:t>produksi</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hingga</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pengolahanlimbah</a:t>
            </a:r>
            <a:r>
              <a:rPr lang="en-US" sz="1400" dirty="0">
                <a:latin typeface="Calibri" panose="020F0502020204030204" pitchFamily="34" charset="0"/>
                <a:ea typeface="Calibri" panose="020F0502020204030204" pitchFamily="34" charset="0"/>
                <a:cs typeface="Times New Roman" panose="02020603050405020304" pitchFamily="18" charset="0"/>
              </a:rPr>
              <a:t>) yang </a:t>
            </a:r>
            <a:r>
              <a:rPr lang="en-US" sz="1400" dirty="0" err="1">
                <a:latin typeface="Calibri" panose="020F0502020204030204" pitchFamily="34" charset="0"/>
                <a:ea typeface="Calibri" panose="020F0502020204030204" pitchFamily="34" charset="0"/>
                <a:cs typeface="Times New Roman" panose="02020603050405020304" pitchFamily="18" charset="0"/>
              </a:rPr>
              <a:t>digunakan</a:t>
            </a:r>
            <a:r>
              <a:rPr lang="en-US" sz="1400" dirty="0">
                <a:latin typeface="Calibri" panose="020F0502020204030204" pitchFamily="34" charset="0"/>
                <a:ea typeface="Calibri" panose="020F0502020204030204" pitchFamily="34" charset="0"/>
                <a:cs typeface="Times New Roman" panose="02020603050405020304" pitchFamily="18" charset="0"/>
              </a:rPr>
              <a:t> </a:t>
            </a:r>
            <a:r>
              <a:rPr lang="en-US" sz="1400" dirty="0" err="1">
                <a:latin typeface="Calibri" panose="020F0502020204030204" pitchFamily="34" charset="0"/>
                <a:ea typeface="Calibri" panose="020F0502020204030204" pitchFamily="34" charset="0"/>
                <a:cs typeface="Times New Roman" panose="02020603050405020304" pitchFamily="18" charset="0"/>
              </a:rPr>
              <a:t>untuk</a:t>
            </a:r>
            <a:r>
              <a:rPr lang="en-US" sz="1400" dirty="0">
                <a:latin typeface="Calibri" panose="020F0502020204030204" pitchFamily="34" charset="0"/>
                <a:ea typeface="Calibri" panose="020F0502020204030204" pitchFamily="34" charset="0"/>
                <a:cs typeface="Times New Roman" panose="02020603050405020304" pitchFamily="18" charset="0"/>
              </a:rPr>
              <a:t> </a:t>
            </a:r>
            <a:endParaRPr lang="en-US" sz="1400" dirty="0"/>
          </a:p>
        </p:txBody>
      </p:sp>
      <p:sp>
        <p:nvSpPr>
          <p:cNvPr id="23" name="Rectangle 22">
            <a:extLst>
              <a:ext uri="{FF2B5EF4-FFF2-40B4-BE49-F238E27FC236}">
                <a16:creationId xmlns="" xmlns:a16="http://schemas.microsoft.com/office/drawing/2014/main" id="{35FF0D97-FE52-47BA-99CF-C89E2B082361}"/>
              </a:ext>
            </a:extLst>
          </p:cNvPr>
          <p:cNvSpPr/>
          <p:nvPr/>
        </p:nvSpPr>
        <p:spPr>
          <a:xfrm>
            <a:off x="6427951" y="1362407"/>
            <a:ext cx="5589079" cy="882742"/>
          </a:xfrm>
          <a:prstGeom prst="rect">
            <a:avLst/>
          </a:prstGeom>
        </p:spPr>
        <p:txBody>
          <a:bodyPr wrap="square">
            <a:spAutoFit/>
          </a:bodyPr>
          <a:lstStyle/>
          <a:p>
            <a:pPr>
              <a:lnSpc>
                <a:spcPct val="107000"/>
              </a:lnSpc>
              <a:spcAft>
                <a:spcPts val="800"/>
              </a:spcAft>
            </a:pPr>
            <a:r>
              <a:rPr lang="id-ID" sz="1600" dirty="0" smtClean="0">
                <a:latin typeface="Calibri" panose="020F0502020204030204" pitchFamily="34" charset="0"/>
                <a:ea typeface="Calibri" panose="020F0502020204030204" pitchFamily="34" charset="0"/>
                <a:cs typeface="Times New Roman" panose="02020603050405020304" pitchFamily="18" charset="0"/>
              </a:rPr>
              <a:t>PERUSAHAAN MEMI</a:t>
            </a:r>
            <a:r>
              <a:rPr lang="en-US" sz="1600" dirty="0" smtClean="0">
                <a:latin typeface="Calibri" panose="020F0502020204030204" pitchFamily="34" charset="0"/>
                <a:ea typeface="Calibri" panose="020F0502020204030204" pitchFamily="34" charset="0"/>
                <a:cs typeface="Times New Roman" panose="02020603050405020304" pitchFamily="18" charset="0"/>
              </a:rPr>
              <a:t>LIKI RESOURCES</a:t>
            </a:r>
            <a:r>
              <a:rPr lang="id-ID" sz="1600" dirty="0" smtClean="0">
                <a:latin typeface="Calibri" panose="020F0502020204030204" pitchFamily="34" charset="0"/>
                <a:ea typeface="Calibri" panose="020F0502020204030204" pitchFamily="34" charset="0"/>
                <a:cs typeface="Times New Roman" panose="02020603050405020304" pitchFamily="18" charset="0"/>
              </a:rPr>
              <a:t>  DAN RENTANG PENGARUH YANG DAPAT MENDORONG SELURUH RANTAI PASOK DAN RANTAI NILAINYA MEMPERBAIKI LINGKUNGAN. </a:t>
            </a:r>
            <a:endParaRPr lang="id-ID" sz="1600" dirty="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1802517"/>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FORM CSR BASED ON</a:t>
            </a:r>
            <a:r>
              <a:rPr lang="en-US" i="1" dirty="0" smtClean="0"/>
              <a:t> </a:t>
            </a:r>
            <a:r>
              <a:rPr lang="en-US" dirty="0" smtClean="0"/>
              <a:t>PROPER</a:t>
            </a:r>
            <a:endParaRPr lang="en-US" i="1" dirty="0"/>
          </a:p>
        </p:txBody>
      </p:sp>
      <p:sp>
        <p:nvSpPr>
          <p:cNvPr id="3" name="Content Placeholder 2"/>
          <p:cNvSpPr>
            <a:spLocks noGrp="1"/>
          </p:cNvSpPr>
          <p:nvPr>
            <p:ph idx="1"/>
          </p:nvPr>
        </p:nvSpPr>
        <p:spPr/>
        <p:txBody>
          <a:bodyPr>
            <a:noAutofit/>
          </a:bodyPr>
          <a:lstStyle/>
          <a:p>
            <a:r>
              <a:rPr lang="en-US" sz="5400" i="1" dirty="0" smtClean="0"/>
              <a:t>CHARITY</a:t>
            </a:r>
            <a:endParaRPr lang="en-US" sz="5400" dirty="0" smtClean="0"/>
          </a:p>
          <a:p>
            <a:r>
              <a:rPr lang="en-US" sz="5400" dirty="0" smtClean="0"/>
              <a:t>INFRASTRUCTURE</a:t>
            </a:r>
          </a:p>
          <a:p>
            <a:r>
              <a:rPr lang="en-US" sz="5400" i="1" dirty="0"/>
              <a:t>CAPACITY BUILDING</a:t>
            </a:r>
            <a:r>
              <a:rPr lang="en-US" sz="5400" dirty="0"/>
              <a:t>:</a:t>
            </a:r>
          </a:p>
          <a:p>
            <a:r>
              <a:rPr lang="en-US" sz="5400" i="1" dirty="0" smtClean="0"/>
              <a:t>COMMUNITY </a:t>
            </a:r>
            <a:r>
              <a:rPr lang="en-US" sz="5400" i="1" dirty="0"/>
              <a:t>EMPOWERMENT:</a:t>
            </a:r>
            <a:endParaRPr lang="en-US" sz="5400" dirty="0"/>
          </a:p>
          <a:p>
            <a:endParaRPr lang="en-US" sz="2400" dirty="0" smtClean="0"/>
          </a:p>
        </p:txBody>
      </p:sp>
    </p:spTree>
    <p:extLst>
      <p:ext uri="{BB962C8B-B14F-4D97-AF65-F5344CB8AC3E}">
        <p14:creationId xmlns:p14="http://schemas.microsoft.com/office/powerpoint/2010/main" val="173233474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p:nvPr/>
        </p:nvSpPr>
        <p:spPr>
          <a:xfrm flipH="1">
            <a:off x="975361" y="1608421"/>
            <a:ext cx="2671591" cy="2234714"/>
          </a:xfrm>
          <a:custGeom>
            <a:avLst/>
            <a:gdLst>
              <a:gd name="connsiteX0" fmla="*/ 971830 w 2671591"/>
              <a:gd name="connsiteY0" fmla="*/ 311 h 2234714"/>
              <a:gd name="connsiteX1" fmla="*/ 1658132 w 2671591"/>
              <a:gd name="connsiteY1" fmla="*/ 121674 h 2234714"/>
              <a:gd name="connsiteX2" fmla="*/ 2391482 w 2671591"/>
              <a:gd name="connsiteY2" fmla="*/ 570869 h 2234714"/>
              <a:gd name="connsiteX3" fmla="*/ 2671591 w 2671591"/>
              <a:gd name="connsiteY3" fmla="*/ 1127080 h 2234714"/>
              <a:gd name="connsiteX4" fmla="*/ 2398520 w 2671591"/>
              <a:gd name="connsiteY4" fmla="*/ 1555152 h 2234714"/>
              <a:gd name="connsiteX5" fmla="*/ 1656724 w 2671591"/>
              <a:gd name="connsiteY5" fmla="*/ 2040957 h 2234714"/>
              <a:gd name="connsiteX6" fmla="*/ 436351 w 2671591"/>
              <a:gd name="connsiteY6" fmla="*/ 2146567 h 2234714"/>
              <a:gd name="connsiteX7" fmla="*/ 0 w 2671591"/>
              <a:gd name="connsiteY7" fmla="*/ 1127080 h 2234714"/>
              <a:gd name="connsiteX8" fmla="*/ 453241 w 2671591"/>
              <a:gd name="connsiteY8" fmla="*/ 130123 h 2234714"/>
              <a:gd name="connsiteX9" fmla="*/ 971830 w 2671591"/>
              <a:gd name="connsiteY9" fmla="*/ 311 h 223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1591" h="2234714">
                <a:moveTo>
                  <a:pt x="971830" y="311"/>
                </a:moveTo>
                <a:cubicBezTo>
                  <a:pt x="1208558" y="-4512"/>
                  <a:pt x="1452273" y="47220"/>
                  <a:pt x="1658132" y="121674"/>
                </a:cubicBezTo>
                <a:cubicBezTo>
                  <a:pt x="1922757" y="217427"/>
                  <a:pt x="2191606" y="370914"/>
                  <a:pt x="2391482" y="570869"/>
                </a:cubicBezTo>
                <a:cubicBezTo>
                  <a:pt x="2536463" y="715906"/>
                  <a:pt x="2671591" y="914452"/>
                  <a:pt x="2671591" y="1127080"/>
                </a:cubicBezTo>
                <a:cubicBezTo>
                  <a:pt x="2671591" y="1267893"/>
                  <a:pt x="2492828" y="1465031"/>
                  <a:pt x="2398520" y="1555152"/>
                </a:cubicBezTo>
                <a:cubicBezTo>
                  <a:pt x="2188790" y="1755106"/>
                  <a:pt x="1919942" y="1922674"/>
                  <a:pt x="1656724" y="2040957"/>
                </a:cubicBezTo>
                <a:cubicBezTo>
                  <a:pt x="1309052" y="2194443"/>
                  <a:pt x="796691" y="2329623"/>
                  <a:pt x="436351" y="2146567"/>
                </a:cubicBezTo>
                <a:cubicBezTo>
                  <a:pt x="71787" y="1960693"/>
                  <a:pt x="0" y="1496010"/>
                  <a:pt x="0" y="1127080"/>
                </a:cubicBezTo>
                <a:cubicBezTo>
                  <a:pt x="0" y="742661"/>
                  <a:pt x="95716" y="334302"/>
                  <a:pt x="453241" y="130123"/>
                </a:cubicBezTo>
                <a:cubicBezTo>
                  <a:pt x="607811" y="42027"/>
                  <a:pt x="787708" y="4063"/>
                  <a:pt x="971830" y="311"/>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flipH="1">
            <a:off x="4844951" y="1608421"/>
            <a:ext cx="2671591" cy="2234714"/>
          </a:xfrm>
          <a:custGeom>
            <a:avLst/>
            <a:gdLst>
              <a:gd name="connsiteX0" fmla="*/ 971830 w 2671591"/>
              <a:gd name="connsiteY0" fmla="*/ 311 h 2234714"/>
              <a:gd name="connsiteX1" fmla="*/ 1658132 w 2671591"/>
              <a:gd name="connsiteY1" fmla="*/ 121674 h 2234714"/>
              <a:gd name="connsiteX2" fmla="*/ 2391482 w 2671591"/>
              <a:gd name="connsiteY2" fmla="*/ 570869 h 2234714"/>
              <a:gd name="connsiteX3" fmla="*/ 2671591 w 2671591"/>
              <a:gd name="connsiteY3" fmla="*/ 1127080 h 2234714"/>
              <a:gd name="connsiteX4" fmla="*/ 2398520 w 2671591"/>
              <a:gd name="connsiteY4" fmla="*/ 1555152 h 2234714"/>
              <a:gd name="connsiteX5" fmla="*/ 1656724 w 2671591"/>
              <a:gd name="connsiteY5" fmla="*/ 2040957 h 2234714"/>
              <a:gd name="connsiteX6" fmla="*/ 436351 w 2671591"/>
              <a:gd name="connsiteY6" fmla="*/ 2146567 h 2234714"/>
              <a:gd name="connsiteX7" fmla="*/ 0 w 2671591"/>
              <a:gd name="connsiteY7" fmla="*/ 1127080 h 2234714"/>
              <a:gd name="connsiteX8" fmla="*/ 453241 w 2671591"/>
              <a:gd name="connsiteY8" fmla="*/ 130123 h 2234714"/>
              <a:gd name="connsiteX9" fmla="*/ 971830 w 2671591"/>
              <a:gd name="connsiteY9" fmla="*/ 311 h 223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1591" h="2234714">
                <a:moveTo>
                  <a:pt x="971830" y="311"/>
                </a:moveTo>
                <a:cubicBezTo>
                  <a:pt x="1208558" y="-4512"/>
                  <a:pt x="1452273" y="47220"/>
                  <a:pt x="1658132" y="121674"/>
                </a:cubicBezTo>
                <a:cubicBezTo>
                  <a:pt x="1922757" y="217427"/>
                  <a:pt x="2191606" y="370914"/>
                  <a:pt x="2391482" y="570869"/>
                </a:cubicBezTo>
                <a:cubicBezTo>
                  <a:pt x="2536463" y="715906"/>
                  <a:pt x="2671591" y="914452"/>
                  <a:pt x="2671591" y="1127080"/>
                </a:cubicBezTo>
                <a:cubicBezTo>
                  <a:pt x="2671591" y="1267893"/>
                  <a:pt x="2492828" y="1465031"/>
                  <a:pt x="2398520" y="1555152"/>
                </a:cubicBezTo>
                <a:cubicBezTo>
                  <a:pt x="2188790" y="1755106"/>
                  <a:pt x="1919942" y="1922674"/>
                  <a:pt x="1656724" y="2040957"/>
                </a:cubicBezTo>
                <a:cubicBezTo>
                  <a:pt x="1309052" y="2194443"/>
                  <a:pt x="796691" y="2329623"/>
                  <a:pt x="436351" y="2146567"/>
                </a:cubicBezTo>
                <a:cubicBezTo>
                  <a:pt x="71787" y="1960693"/>
                  <a:pt x="0" y="1496010"/>
                  <a:pt x="0" y="1127080"/>
                </a:cubicBezTo>
                <a:cubicBezTo>
                  <a:pt x="0" y="742661"/>
                  <a:pt x="95716" y="334302"/>
                  <a:pt x="453241" y="130123"/>
                </a:cubicBezTo>
                <a:cubicBezTo>
                  <a:pt x="607811" y="42027"/>
                  <a:pt x="787708" y="4063"/>
                  <a:pt x="971830" y="311"/>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flipH="1">
            <a:off x="8545048" y="1608421"/>
            <a:ext cx="2671591" cy="2234714"/>
          </a:xfrm>
          <a:custGeom>
            <a:avLst/>
            <a:gdLst>
              <a:gd name="connsiteX0" fmla="*/ 971830 w 2671591"/>
              <a:gd name="connsiteY0" fmla="*/ 311 h 2234714"/>
              <a:gd name="connsiteX1" fmla="*/ 1658132 w 2671591"/>
              <a:gd name="connsiteY1" fmla="*/ 121674 h 2234714"/>
              <a:gd name="connsiteX2" fmla="*/ 2391482 w 2671591"/>
              <a:gd name="connsiteY2" fmla="*/ 570869 h 2234714"/>
              <a:gd name="connsiteX3" fmla="*/ 2671591 w 2671591"/>
              <a:gd name="connsiteY3" fmla="*/ 1127080 h 2234714"/>
              <a:gd name="connsiteX4" fmla="*/ 2398520 w 2671591"/>
              <a:gd name="connsiteY4" fmla="*/ 1555152 h 2234714"/>
              <a:gd name="connsiteX5" fmla="*/ 1656724 w 2671591"/>
              <a:gd name="connsiteY5" fmla="*/ 2040957 h 2234714"/>
              <a:gd name="connsiteX6" fmla="*/ 436351 w 2671591"/>
              <a:gd name="connsiteY6" fmla="*/ 2146567 h 2234714"/>
              <a:gd name="connsiteX7" fmla="*/ 0 w 2671591"/>
              <a:gd name="connsiteY7" fmla="*/ 1127080 h 2234714"/>
              <a:gd name="connsiteX8" fmla="*/ 453241 w 2671591"/>
              <a:gd name="connsiteY8" fmla="*/ 130123 h 2234714"/>
              <a:gd name="connsiteX9" fmla="*/ 971830 w 2671591"/>
              <a:gd name="connsiteY9" fmla="*/ 311 h 223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1591" h="2234714">
                <a:moveTo>
                  <a:pt x="971830" y="311"/>
                </a:moveTo>
                <a:cubicBezTo>
                  <a:pt x="1208558" y="-4512"/>
                  <a:pt x="1452273" y="47220"/>
                  <a:pt x="1658132" y="121674"/>
                </a:cubicBezTo>
                <a:cubicBezTo>
                  <a:pt x="1922757" y="217427"/>
                  <a:pt x="2191606" y="370914"/>
                  <a:pt x="2391482" y="570869"/>
                </a:cubicBezTo>
                <a:cubicBezTo>
                  <a:pt x="2536463" y="715906"/>
                  <a:pt x="2671591" y="914452"/>
                  <a:pt x="2671591" y="1127080"/>
                </a:cubicBezTo>
                <a:cubicBezTo>
                  <a:pt x="2671591" y="1267893"/>
                  <a:pt x="2492828" y="1465031"/>
                  <a:pt x="2398520" y="1555152"/>
                </a:cubicBezTo>
                <a:cubicBezTo>
                  <a:pt x="2188790" y="1755106"/>
                  <a:pt x="1919942" y="1922674"/>
                  <a:pt x="1656724" y="2040957"/>
                </a:cubicBezTo>
                <a:cubicBezTo>
                  <a:pt x="1309052" y="2194443"/>
                  <a:pt x="796691" y="2329623"/>
                  <a:pt x="436351" y="2146567"/>
                </a:cubicBezTo>
                <a:cubicBezTo>
                  <a:pt x="71787" y="1960693"/>
                  <a:pt x="0" y="1496010"/>
                  <a:pt x="0" y="1127080"/>
                </a:cubicBezTo>
                <a:cubicBezTo>
                  <a:pt x="0" y="742661"/>
                  <a:pt x="95716" y="334302"/>
                  <a:pt x="453241" y="130123"/>
                </a:cubicBezTo>
                <a:cubicBezTo>
                  <a:pt x="607811" y="42027"/>
                  <a:pt x="787708" y="4063"/>
                  <a:pt x="971830" y="311"/>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616453" y="-2"/>
            <a:ext cx="11431" cy="1195442"/>
            <a:chOff x="616453" y="-2"/>
            <a:chExt cx="11431" cy="1195442"/>
          </a:xfrm>
        </p:grpSpPr>
        <p:sp>
          <p:nvSpPr>
            <p:cNvPr id="36" name="Shape 1036"/>
            <p:cNvSpPr/>
            <p:nvPr/>
          </p:nvSpPr>
          <p:spPr>
            <a:xfrm rot="5400000" flipH="1">
              <a:off x="307844" y="872549"/>
              <a:ext cx="640080" cy="1"/>
            </a:xfrm>
            <a:prstGeom prst="line">
              <a:avLst/>
            </a:prstGeom>
            <a:noFill/>
            <a:ln w="25400" cap="flat">
              <a:solidFill>
                <a:schemeClr val="accent1"/>
              </a:solidFill>
              <a:prstDash val="solid"/>
              <a:miter lim="800000"/>
            </a:ln>
            <a:effectLst/>
          </p:spPr>
          <p:txBody>
            <a:bodyPr wrap="square" lIns="45719" tIns="45719" rIns="45719" bIns="45719" numCol="1" anchor="t">
              <a:noAutofit/>
            </a:bodyPr>
            <a:lstStyle/>
            <a:p>
              <a:endParaRPr/>
            </a:p>
          </p:txBody>
        </p:sp>
        <p:sp>
          <p:nvSpPr>
            <p:cNvPr id="37" name="Shape 1037"/>
            <p:cNvSpPr/>
            <p:nvPr/>
          </p:nvSpPr>
          <p:spPr>
            <a:xfrm rot="5400000" flipH="1">
              <a:off x="18732" y="597719"/>
              <a:ext cx="1195442" cy="0"/>
            </a:xfrm>
            <a:prstGeom prst="line">
              <a:avLst/>
            </a:prstGeom>
            <a:noFill/>
            <a:ln w="9525" cap="flat">
              <a:solidFill>
                <a:schemeClr val="accent1"/>
              </a:solidFill>
              <a:prstDash val="solid"/>
              <a:miter lim="800000"/>
            </a:ln>
            <a:effectLst/>
          </p:spPr>
          <p:txBody>
            <a:bodyPr wrap="square" lIns="45719" tIns="45719" rIns="45719" bIns="45719" numCol="1" anchor="t">
              <a:noAutofit/>
            </a:bodyPr>
            <a:lstStyle/>
            <a:p>
              <a:endParaRPr/>
            </a:p>
          </p:txBody>
        </p:sp>
      </p:grpSp>
      <p:sp>
        <p:nvSpPr>
          <p:cNvPr id="38" name="TextBox 37"/>
          <p:cNvSpPr txBox="1"/>
          <p:nvPr/>
        </p:nvSpPr>
        <p:spPr>
          <a:xfrm>
            <a:off x="1118253" y="408124"/>
            <a:ext cx="7553866" cy="584775"/>
          </a:xfrm>
          <a:prstGeom prst="rect">
            <a:avLst/>
          </a:prstGeom>
          <a:noFill/>
        </p:spPr>
        <p:txBody>
          <a:bodyPr wrap="square" rtlCol="0">
            <a:spAutoFit/>
          </a:bodyPr>
          <a:lstStyle/>
          <a:p>
            <a:r>
              <a:rPr lang="en-US" sz="3200" dirty="0">
                <a:solidFill>
                  <a:srgbClr val="00B0F0"/>
                </a:solidFill>
              </a:rPr>
              <a:t>INOVASI</a:t>
            </a:r>
            <a:r>
              <a:rPr lang="en-US" sz="3200" i="1" dirty="0">
                <a:solidFill>
                  <a:srgbClr val="00B0F0"/>
                </a:solidFill>
              </a:rPr>
              <a:t> COMDEV</a:t>
            </a:r>
            <a:endParaRPr lang="en-US" sz="3200" b="1" dirty="0">
              <a:solidFill>
                <a:srgbClr val="00B0F0"/>
              </a:solidFill>
              <a:latin typeface="Roboto Black" panose="02000000000000000000" pitchFamily="2" charset="0"/>
              <a:ea typeface="Roboto Black" panose="02000000000000000000" pitchFamily="2" charset="0"/>
              <a:cs typeface="Roboto Black" panose="02000000000000000000" pitchFamily="2" charset="0"/>
            </a:endParaRPr>
          </a:p>
        </p:txBody>
      </p:sp>
      <p:pic>
        <p:nvPicPr>
          <p:cNvPr id="6" name="Picture Placeholder 5">
            <a:extLst>
              <a:ext uri="{FF2B5EF4-FFF2-40B4-BE49-F238E27FC236}">
                <a16:creationId xmlns="" xmlns:a16="http://schemas.microsoft.com/office/drawing/2014/main" id="{171F0AF6-E183-4427-92E2-2235145A8A4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9120" b="9120"/>
          <a:stretch>
            <a:fillRect/>
          </a:stretch>
        </p:blipFill>
        <p:spPr>
          <a:xfrm>
            <a:off x="975362" y="1608421"/>
            <a:ext cx="2671591" cy="2234714"/>
          </a:xfrm>
        </p:spPr>
      </p:pic>
      <p:pic>
        <p:nvPicPr>
          <p:cNvPr id="29" name="Picture Placeholder 28">
            <a:extLst>
              <a:ext uri="{FF2B5EF4-FFF2-40B4-BE49-F238E27FC236}">
                <a16:creationId xmlns="" xmlns:a16="http://schemas.microsoft.com/office/drawing/2014/main" id="{3D498AE9-921B-44B9-8B99-217C4D214AEF}"/>
              </a:ext>
            </a:extLst>
          </p:cNvPr>
          <p:cNvPicPr>
            <a:picLocks noGrp="1" noChangeAspect="1"/>
          </p:cNvPicPr>
          <p:nvPr>
            <p:ph type="pic" sz="quarter" idx="58"/>
          </p:nvPr>
        </p:nvPicPr>
        <p:blipFill>
          <a:blip r:embed="rId3">
            <a:extLst>
              <a:ext uri="{28A0092B-C50C-407E-A947-70E740481C1C}">
                <a14:useLocalDpi xmlns:a14="http://schemas.microsoft.com/office/drawing/2010/main" val="0"/>
              </a:ext>
            </a:extLst>
          </a:blip>
          <a:srcRect t="8200" b="8200"/>
          <a:stretch>
            <a:fillRect/>
          </a:stretch>
        </p:blipFill>
        <p:spPr>
          <a:xfrm>
            <a:off x="4847814" y="1608421"/>
            <a:ext cx="2671591" cy="2234714"/>
          </a:xfrm>
        </p:spPr>
      </p:pic>
      <p:pic>
        <p:nvPicPr>
          <p:cNvPr id="31" name="Picture Placeholder 30">
            <a:extLst>
              <a:ext uri="{FF2B5EF4-FFF2-40B4-BE49-F238E27FC236}">
                <a16:creationId xmlns="" xmlns:a16="http://schemas.microsoft.com/office/drawing/2014/main" id="{1DF878F2-B966-4C0F-9938-A29C7E04B76D}"/>
              </a:ext>
            </a:extLst>
          </p:cNvPr>
          <p:cNvPicPr>
            <a:picLocks noGrp="1" noChangeAspect="1"/>
          </p:cNvPicPr>
          <p:nvPr>
            <p:ph type="pic" sz="quarter" idx="59"/>
          </p:nvPr>
        </p:nvPicPr>
        <p:blipFill>
          <a:blip r:embed="rId4">
            <a:extLst>
              <a:ext uri="{28A0092B-C50C-407E-A947-70E740481C1C}">
                <a14:useLocalDpi xmlns:a14="http://schemas.microsoft.com/office/drawing/2010/main" val="0"/>
              </a:ext>
            </a:extLst>
          </a:blip>
          <a:srcRect l="6274" r="6274"/>
          <a:stretch>
            <a:fillRect/>
          </a:stretch>
        </p:blipFill>
        <p:spPr>
          <a:xfrm>
            <a:off x="8539119" y="1608421"/>
            <a:ext cx="2671591" cy="2234714"/>
          </a:xfrm>
        </p:spPr>
      </p:pic>
      <p:sp>
        <p:nvSpPr>
          <p:cNvPr id="40" name="Rectangle 1">
            <a:extLst>
              <a:ext uri="{FF2B5EF4-FFF2-40B4-BE49-F238E27FC236}">
                <a16:creationId xmlns="" xmlns:a16="http://schemas.microsoft.com/office/drawing/2014/main" id="{0D6D67D7-9326-471E-802B-81676F1A6E20}"/>
              </a:ext>
            </a:extLst>
          </p:cNvPr>
          <p:cNvSpPr>
            <a:spLocks noChangeArrowheads="1"/>
          </p:cNvSpPr>
          <p:nvPr/>
        </p:nvSpPr>
        <p:spPr bwMode="auto">
          <a:xfrm>
            <a:off x="8270240" y="4372415"/>
            <a:ext cx="3068320" cy="1913352"/>
          </a:xfrm>
          <a:prstGeom prst="rect">
            <a:avLst/>
          </a:prstGeom>
          <a:noFill/>
          <a:ln>
            <a:noFill/>
          </a:ln>
          <a:effectLst/>
        </p:spPr>
        <p:txBody>
          <a:bodyPr vert="horz" wrap="square" lIns="0" tIns="-12696" rIns="0" bIns="-12696"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100" b="0" i="0" u="none" strike="noStrike" cap="none" normalizeH="0" baseline="0" dirty="0" err="1">
                <a:ln>
                  <a:noFill/>
                </a:ln>
                <a:solidFill>
                  <a:schemeClr val="accent4">
                    <a:lumMod val="75000"/>
                  </a:schemeClr>
                </a:solidFill>
                <a:effectLst/>
                <a:latin typeface="Google Sans"/>
              </a:rPr>
              <a:t>Inovasi</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sosial</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adalah</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praktik</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sosial</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baru</a:t>
            </a:r>
            <a:r>
              <a:rPr kumimoji="0" lang="en-US" altLang="en-US" sz="2100" b="0" i="0" u="none" strike="noStrike" cap="none" normalizeH="0" baseline="0" dirty="0">
                <a:ln>
                  <a:noFill/>
                </a:ln>
                <a:solidFill>
                  <a:schemeClr val="accent4">
                    <a:lumMod val="75000"/>
                  </a:schemeClr>
                </a:solidFill>
                <a:effectLst/>
                <a:latin typeface="Google Sans"/>
              </a:rPr>
              <a:t> yang </a:t>
            </a:r>
            <a:r>
              <a:rPr kumimoji="0" lang="en-US" altLang="en-US" sz="2100" b="0" i="0" u="none" strike="noStrike" cap="none" normalizeH="0" baseline="0" dirty="0" err="1">
                <a:ln>
                  <a:noFill/>
                </a:ln>
                <a:solidFill>
                  <a:schemeClr val="accent4">
                    <a:lumMod val="75000"/>
                  </a:schemeClr>
                </a:solidFill>
                <a:effectLst/>
                <a:latin typeface="Google Sans"/>
              </a:rPr>
              <a:t>bertujuan</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untuk</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memenuhi</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kebutuhan</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sosial</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dengan</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cara</a:t>
            </a:r>
            <a:r>
              <a:rPr kumimoji="0" lang="en-US" altLang="en-US" sz="2100" b="0" i="0" u="none" strike="noStrike" cap="none" normalizeH="0" baseline="0" dirty="0">
                <a:ln>
                  <a:noFill/>
                </a:ln>
                <a:solidFill>
                  <a:schemeClr val="accent4">
                    <a:lumMod val="75000"/>
                  </a:schemeClr>
                </a:solidFill>
                <a:effectLst/>
                <a:latin typeface="Google Sans"/>
              </a:rPr>
              <a:t> yang </a:t>
            </a:r>
            <a:r>
              <a:rPr kumimoji="0" lang="en-US" altLang="en-US" sz="2100" b="0" i="0" u="none" strike="noStrike" cap="none" normalizeH="0" baseline="0" dirty="0" err="1">
                <a:ln>
                  <a:noFill/>
                </a:ln>
                <a:solidFill>
                  <a:schemeClr val="accent4">
                    <a:lumMod val="75000"/>
                  </a:schemeClr>
                </a:solidFill>
                <a:effectLst/>
                <a:latin typeface="Google Sans"/>
              </a:rPr>
              <a:t>lebih</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baik</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daripada</a:t>
            </a:r>
            <a:r>
              <a:rPr kumimoji="0" lang="en-US" altLang="en-US" sz="2100" b="0" i="0" u="none" strike="noStrike" cap="none" normalizeH="0" baseline="0" dirty="0">
                <a:ln>
                  <a:noFill/>
                </a:ln>
                <a:solidFill>
                  <a:schemeClr val="accent4">
                    <a:lumMod val="75000"/>
                  </a:schemeClr>
                </a:solidFill>
                <a:effectLst/>
                <a:latin typeface="Google Sans"/>
              </a:rPr>
              <a:t> </a:t>
            </a:r>
            <a:r>
              <a:rPr kumimoji="0" lang="en-US" altLang="en-US" sz="2100" b="0" i="0" u="none" strike="noStrike" cap="none" normalizeH="0" baseline="0" dirty="0" err="1">
                <a:ln>
                  <a:noFill/>
                </a:ln>
                <a:solidFill>
                  <a:schemeClr val="accent4">
                    <a:lumMod val="75000"/>
                  </a:schemeClr>
                </a:solidFill>
                <a:effectLst/>
                <a:latin typeface="Google Sans"/>
              </a:rPr>
              <a:t>solusi</a:t>
            </a:r>
            <a:r>
              <a:rPr kumimoji="0" lang="en-US" altLang="en-US" sz="2100" b="0" i="0" u="none" strike="noStrike" cap="none" normalizeH="0" baseline="0" dirty="0">
                <a:ln>
                  <a:noFill/>
                </a:ln>
                <a:solidFill>
                  <a:schemeClr val="accent4">
                    <a:lumMod val="75000"/>
                  </a:schemeClr>
                </a:solidFill>
                <a:effectLst/>
                <a:latin typeface="Google Sans"/>
              </a:rPr>
              <a:t> yang </a:t>
            </a:r>
            <a:r>
              <a:rPr kumimoji="0" lang="en-US" altLang="en-US" sz="2100" b="0" i="0" u="none" strike="noStrike" cap="none" normalizeH="0" baseline="0" dirty="0" err="1">
                <a:ln>
                  <a:noFill/>
                </a:ln>
                <a:solidFill>
                  <a:schemeClr val="accent4">
                    <a:lumMod val="75000"/>
                  </a:schemeClr>
                </a:solidFill>
                <a:effectLst/>
                <a:latin typeface="Google Sans"/>
              </a:rPr>
              <a:t>ada</a:t>
            </a:r>
            <a:r>
              <a:rPr kumimoji="0" lang="en-US" altLang="en-US" sz="800" b="0" i="0" u="none" strike="noStrike" cap="none" normalizeH="0" baseline="0" dirty="0">
                <a:ln>
                  <a:noFill/>
                </a:ln>
                <a:solidFill>
                  <a:schemeClr val="accent4">
                    <a:lumMod val="75000"/>
                  </a:schemeClr>
                </a:solidFill>
                <a:effectLst/>
              </a:rPr>
              <a:t> </a:t>
            </a:r>
            <a:endParaRPr kumimoji="0" lang="en-US" altLang="en-US" sz="1800" b="0" i="0" u="none" strike="noStrike" cap="none" normalizeH="0" baseline="0" dirty="0">
              <a:ln>
                <a:noFill/>
              </a:ln>
              <a:solidFill>
                <a:schemeClr val="accent4">
                  <a:lumMod val="75000"/>
                </a:schemeClr>
              </a:solidFill>
              <a:effectLst/>
              <a:latin typeface="Arial" panose="020B0604020202020204" pitchFamily="34" charset="0"/>
            </a:endParaRPr>
          </a:p>
        </p:txBody>
      </p:sp>
      <p:sp>
        <p:nvSpPr>
          <p:cNvPr id="41" name="Rectangle 40">
            <a:extLst>
              <a:ext uri="{FF2B5EF4-FFF2-40B4-BE49-F238E27FC236}">
                <a16:creationId xmlns="" xmlns:a16="http://schemas.microsoft.com/office/drawing/2014/main" id="{59B5A995-E89D-49B2-81B5-4FE27BB3C112}"/>
              </a:ext>
            </a:extLst>
          </p:cNvPr>
          <p:cNvSpPr/>
          <p:nvPr/>
        </p:nvSpPr>
        <p:spPr>
          <a:xfrm>
            <a:off x="627883" y="4291135"/>
            <a:ext cx="3180080" cy="1754326"/>
          </a:xfrm>
          <a:prstGeom prst="rect">
            <a:avLst/>
          </a:prstGeom>
        </p:spPr>
        <p:txBody>
          <a:bodyPr wrap="square">
            <a:spAutoFit/>
          </a:bodyPr>
          <a:lstStyle/>
          <a:p>
            <a:pPr algn="ctr"/>
            <a:r>
              <a:rPr lang="en-US" dirty="0" err="1">
                <a:solidFill>
                  <a:schemeClr val="accent4">
                    <a:lumMod val="75000"/>
                  </a:schemeClr>
                </a:solidFill>
              </a:rPr>
              <a:t>Seolah-seolah</a:t>
            </a:r>
            <a:r>
              <a:rPr lang="en-US" dirty="0">
                <a:solidFill>
                  <a:schemeClr val="accent4">
                    <a:lumMod val="75000"/>
                  </a:schemeClr>
                </a:solidFill>
              </a:rPr>
              <a:t> </a:t>
            </a:r>
            <a:r>
              <a:rPr lang="id-ID" dirty="0">
                <a:solidFill>
                  <a:schemeClr val="accent4">
                    <a:lumMod val="75000"/>
                  </a:schemeClr>
                </a:solidFill>
              </a:rPr>
              <a:t>m</a:t>
            </a:r>
            <a:r>
              <a:rPr lang="en-US" dirty="0" err="1">
                <a:solidFill>
                  <a:schemeClr val="accent4">
                    <a:lumMod val="75000"/>
                  </a:schemeClr>
                </a:solidFill>
              </a:rPr>
              <a:t>emberi</a:t>
            </a:r>
            <a:r>
              <a:rPr lang="id-ID" dirty="0">
                <a:solidFill>
                  <a:schemeClr val="accent4">
                    <a:lumMod val="75000"/>
                  </a:schemeClr>
                </a:solidFill>
              </a:rPr>
              <a:t>.</a:t>
            </a:r>
          </a:p>
          <a:p>
            <a:pPr algn="ctr"/>
            <a:endParaRPr lang="en-US" dirty="0">
              <a:solidFill>
                <a:schemeClr val="accent4">
                  <a:lumMod val="75000"/>
                </a:schemeClr>
              </a:solidFill>
            </a:endParaRPr>
          </a:p>
          <a:p>
            <a:pPr algn="ctr"/>
            <a:r>
              <a:rPr lang="en-US" dirty="0" err="1">
                <a:solidFill>
                  <a:schemeClr val="accent4">
                    <a:lumMod val="75000"/>
                  </a:schemeClr>
                </a:solidFill>
              </a:rPr>
              <a:t>Kemanfaatanya</a:t>
            </a:r>
            <a:r>
              <a:rPr lang="en-US" dirty="0">
                <a:solidFill>
                  <a:schemeClr val="accent4">
                    <a:lumMod val="75000"/>
                  </a:schemeClr>
                </a:solidFill>
              </a:rPr>
              <a:t> </a:t>
            </a:r>
            <a:r>
              <a:rPr lang="en-US" i="1" dirty="0">
                <a:solidFill>
                  <a:schemeClr val="accent4">
                    <a:lumMod val="75000"/>
                  </a:schemeClr>
                </a:solidFill>
              </a:rPr>
              <a:t>Intangible :</a:t>
            </a:r>
            <a:r>
              <a:rPr lang="en-US" dirty="0">
                <a:solidFill>
                  <a:schemeClr val="accent4">
                    <a:lumMod val="75000"/>
                  </a:schemeClr>
                </a:solidFill>
              </a:rPr>
              <a:t>Citra, </a:t>
            </a:r>
            <a:r>
              <a:rPr lang="en-US" dirty="0" err="1">
                <a:solidFill>
                  <a:schemeClr val="accent4">
                    <a:lumMod val="75000"/>
                  </a:schemeClr>
                </a:solidFill>
              </a:rPr>
              <a:t>Hubungan</a:t>
            </a:r>
            <a:r>
              <a:rPr lang="en-US" dirty="0">
                <a:solidFill>
                  <a:schemeClr val="accent4">
                    <a:lumMod val="75000"/>
                  </a:schemeClr>
                </a:solidFill>
              </a:rPr>
              <a:t> </a:t>
            </a:r>
            <a:r>
              <a:rPr lang="en-US" dirty="0" err="1">
                <a:solidFill>
                  <a:schemeClr val="accent4">
                    <a:lumMod val="75000"/>
                  </a:schemeClr>
                </a:solidFill>
              </a:rPr>
              <a:t>Baik</a:t>
            </a:r>
            <a:r>
              <a:rPr lang="en-US" dirty="0">
                <a:solidFill>
                  <a:schemeClr val="accent4">
                    <a:lumMod val="75000"/>
                  </a:schemeClr>
                </a:solidFill>
              </a:rPr>
              <a:t>, </a:t>
            </a:r>
            <a:r>
              <a:rPr lang="en-US" dirty="0" err="1">
                <a:solidFill>
                  <a:schemeClr val="accent4">
                    <a:lumMod val="75000"/>
                  </a:schemeClr>
                </a:solidFill>
              </a:rPr>
              <a:t>Dukungan</a:t>
            </a:r>
            <a:r>
              <a:rPr lang="en-US" dirty="0">
                <a:solidFill>
                  <a:schemeClr val="accent4">
                    <a:lumMod val="75000"/>
                  </a:schemeClr>
                </a:solidFill>
              </a:rPr>
              <a:t> Masyarakat, </a:t>
            </a:r>
            <a:r>
              <a:rPr lang="en-US" dirty="0" err="1">
                <a:solidFill>
                  <a:schemeClr val="accent4">
                    <a:lumMod val="75000"/>
                  </a:schemeClr>
                </a:solidFill>
              </a:rPr>
              <a:t>Akses</a:t>
            </a:r>
            <a:r>
              <a:rPr lang="en-US" dirty="0">
                <a:solidFill>
                  <a:schemeClr val="accent4">
                    <a:lumMod val="75000"/>
                  </a:schemeClr>
                </a:solidFill>
              </a:rPr>
              <a:t> Lembaga </a:t>
            </a:r>
            <a:r>
              <a:rPr lang="en-US" dirty="0" err="1">
                <a:solidFill>
                  <a:schemeClr val="accent4">
                    <a:lumMod val="75000"/>
                  </a:schemeClr>
                </a:solidFill>
              </a:rPr>
              <a:t>Keuangan</a:t>
            </a:r>
            <a:endParaRPr lang="en-US" dirty="0">
              <a:solidFill>
                <a:schemeClr val="accent4">
                  <a:lumMod val="75000"/>
                </a:schemeClr>
              </a:solidFill>
            </a:endParaRPr>
          </a:p>
        </p:txBody>
      </p:sp>
      <p:sp>
        <p:nvSpPr>
          <p:cNvPr id="42" name="Rectangle 41">
            <a:extLst>
              <a:ext uri="{FF2B5EF4-FFF2-40B4-BE49-F238E27FC236}">
                <a16:creationId xmlns="" xmlns:a16="http://schemas.microsoft.com/office/drawing/2014/main" id="{48D03BCF-117F-42D5-8DE9-C49D56A0D913}"/>
              </a:ext>
            </a:extLst>
          </p:cNvPr>
          <p:cNvSpPr/>
          <p:nvPr/>
        </p:nvSpPr>
        <p:spPr>
          <a:xfrm>
            <a:off x="4542010" y="649149"/>
            <a:ext cx="3406464" cy="923330"/>
          </a:xfrm>
          <a:prstGeom prst="rect">
            <a:avLst/>
          </a:prstGeom>
        </p:spPr>
        <p:txBody>
          <a:bodyPr wrap="square">
            <a:spAutoFit/>
          </a:bodyPr>
          <a:lstStyle/>
          <a:p>
            <a:pPr algn="ctr"/>
            <a:r>
              <a:rPr lang="en-US" i="1" dirty="0">
                <a:solidFill>
                  <a:schemeClr val="accent4">
                    <a:lumMod val="75000"/>
                  </a:schemeClr>
                </a:solidFill>
              </a:rPr>
              <a:t>Creating Shared Value (Csv)</a:t>
            </a:r>
            <a:r>
              <a:rPr lang="en-US" dirty="0">
                <a:solidFill>
                  <a:schemeClr val="accent4">
                    <a:lumMod val="75000"/>
                  </a:schemeClr>
                </a:solidFill>
              </a:rPr>
              <a:t>: </a:t>
            </a:r>
            <a:r>
              <a:rPr lang="en-US" dirty="0" err="1">
                <a:solidFill>
                  <a:schemeClr val="accent4">
                    <a:lumMod val="75000"/>
                  </a:schemeClr>
                </a:solidFill>
              </a:rPr>
              <a:t>Penciptaan</a:t>
            </a:r>
            <a:r>
              <a:rPr lang="en-US" dirty="0">
                <a:solidFill>
                  <a:schemeClr val="accent4">
                    <a:lumMod val="75000"/>
                  </a:schemeClr>
                </a:solidFill>
              </a:rPr>
              <a:t> Nilai Bersama: </a:t>
            </a:r>
            <a:endParaRPr lang="id-ID" dirty="0">
              <a:solidFill>
                <a:schemeClr val="accent4">
                  <a:lumMod val="75000"/>
                </a:schemeClr>
              </a:solidFill>
            </a:endParaRPr>
          </a:p>
          <a:p>
            <a:pPr algn="ctr"/>
            <a:r>
              <a:rPr lang="en-US" i="1" dirty="0">
                <a:solidFill>
                  <a:schemeClr val="accent4">
                    <a:lumMod val="75000"/>
                  </a:schemeClr>
                </a:solidFill>
              </a:rPr>
              <a:t>Win-win Solution</a:t>
            </a:r>
          </a:p>
        </p:txBody>
      </p:sp>
      <p:sp>
        <p:nvSpPr>
          <p:cNvPr id="43" name="Rectangle 42">
            <a:extLst>
              <a:ext uri="{FF2B5EF4-FFF2-40B4-BE49-F238E27FC236}">
                <a16:creationId xmlns="" xmlns:a16="http://schemas.microsoft.com/office/drawing/2014/main" id="{502092AE-18C6-453F-8988-88F2FAF3DA00}"/>
              </a:ext>
            </a:extLst>
          </p:cNvPr>
          <p:cNvSpPr/>
          <p:nvPr/>
        </p:nvSpPr>
        <p:spPr>
          <a:xfrm>
            <a:off x="4392768" y="4039790"/>
            <a:ext cx="3555706" cy="646331"/>
          </a:xfrm>
          <a:prstGeom prst="rect">
            <a:avLst/>
          </a:prstGeom>
        </p:spPr>
        <p:txBody>
          <a:bodyPr wrap="square">
            <a:spAutoFit/>
          </a:bodyPr>
          <a:lstStyle/>
          <a:p>
            <a:pPr algn="ctr"/>
            <a:r>
              <a:rPr lang="en-US" dirty="0">
                <a:solidFill>
                  <a:schemeClr val="accent4">
                    <a:lumMod val="75000"/>
                  </a:schemeClr>
                </a:solidFill>
              </a:rPr>
              <a:t>CSV: LANGSUNG, </a:t>
            </a:r>
            <a:r>
              <a:rPr lang="en-US" i="1" dirty="0">
                <a:solidFill>
                  <a:schemeClr val="accent4">
                    <a:lumMod val="75000"/>
                  </a:schemeClr>
                </a:solidFill>
              </a:rPr>
              <a:t>TANGIBLE </a:t>
            </a:r>
            <a:r>
              <a:rPr lang="en-US" dirty="0">
                <a:solidFill>
                  <a:schemeClr val="accent4">
                    <a:lumMod val="75000"/>
                  </a:schemeClr>
                </a:solidFill>
              </a:rPr>
              <a:t>DISAMPING JUGA </a:t>
            </a:r>
            <a:r>
              <a:rPr lang="en-US" i="1" dirty="0">
                <a:solidFill>
                  <a:schemeClr val="accent4">
                    <a:lumMod val="75000"/>
                  </a:schemeClr>
                </a:solidFill>
              </a:rPr>
              <a:t>INTANGIBLE</a:t>
            </a:r>
          </a:p>
        </p:txBody>
      </p:sp>
      <p:sp>
        <p:nvSpPr>
          <p:cNvPr id="44" name="Rectangle 43">
            <a:extLst>
              <a:ext uri="{FF2B5EF4-FFF2-40B4-BE49-F238E27FC236}">
                <a16:creationId xmlns="" xmlns:a16="http://schemas.microsoft.com/office/drawing/2014/main" id="{21D918F2-1841-4F3F-94F9-4C02BAB8686C}"/>
              </a:ext>
            </a:extLst>
          </p:cNvPr>
          <p:cNvSpPr/>
          <p:nvPr/>
        </p:nvSpPr>
        <p:spPr>
          <a:xfrm>
            <a:off x="4744720" y="5018747"/>
            <a:ext cx="6471919" cy="1754326"/>
          </a:xfrm>
          <a:prstGeom prst="rect">
            <a:avLst/>
          </a:prstGeom>
        </p:spPr>
        <p:txBody>
          <a:bodyPr wrap="square">
            <a:spAutoFit/>
          </a:bodyPr>
          <a:lstStyle/>
          <a:p>
            <a:r>
              <a:rPr lang="en-US" i="1" dirty="0">
                <a:solidFill>
                  <a:schemeClr val="accent4">
                    <a:lumMod val="75000"/>
                  </a:schemeClr>
                </a:solidFill>
              </a:rPr>
              <a:t>GOOD PRACTICES</a:t>
            </a:r>
            <a:r>
              <a:rPr lang="en-US" dirty="0">
                <a:solidFill>
                  <a:schemeClr val="accent4">
                    <a:lumMod val="75000"/>
                  </a:schemeClr>
                </a:solidFill>
              </a:rPr>
              <a:t>:</a:t>
            </a:r>
          </a:p>
          <a:p>
            <a:r>
              <a:rPr lang="en-US" dirty="0">
                <a:solidFill>
                  <a:schemeClr val="accent4">
                    <a:lumMod val="75000"/>
                  </a:schemeClr>
                </a:solidFill>
              </a:rPr>
              <a:t>PLTMH</a:t>
            </a:r>
          </a:p>
          <a:p>
            <a:r>
              <a:rPr lang="en-US" dirty="0">
                <a:solidFill>
                  <a:schemeClr val="accent4">
                    <a:lumMod val="75000"/>
                  </a:schemeClr>
                </a:solidFill>
              </a:rPr>
              <a:t>BIOGAS, BIOMASS </a:t>
            </a:r>
          </a:p>
          <a:p>
            <a:r>
              <a:rPr lang="en-US" dirty="0">
                <a:solidFill>
                  <a:schemeClr val="accent4">
                    <a:lumMod val="75000"/>
                  </a:schemeClr>
                </a:solidFill>
              </a:rPr>
              <a:t>PAKAN TERNAK</a:t>
            </a:r>
          </a:p>
          <a:p>
            <a:r>
              <a:rPr lang="en-US" dirty="0">
                <a:solidFill>
                  <a:schemeClr val="accent4">
                    <a:lumMod val="75000"/>
                  </a:schemeClr>
                </a:solidFill>
              </a:rPr>
              <a:t>EMPON-EMPON</a:t>
            </a:r>
          </a:p>
          <a:p>
            <a:r>
              <a:rPr lang="en-US" dirty="0">
                <a:solidFill>
                  <a:schemeClr val="accent4">
                    <a:lumMod val="75000"/>
                  </a:schemeClr>
                </a:solidFill>
              </a:rPr>
              <a:t>KETRAMPILAN OTOMOTIF</a:t>
            </a:r>
          </a:p>
        </p:txBody>
      </p:sp>
    </p:spTree>
    <p:extLst>
      <p:ext uri="{BB962C8B-B14F-4D97-AF65-F5344CB8AC3E}">
        <p14:creationId xmlns:p14="http://schemas.microsoft.com/office/powerpoint/2010/main" val="674269422"/>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INOVASI SOSIAL (PASAL 16 (2) </a:t>
            </a:r>
            <a:br>
              <a:rPr lang="en-US" dirty="0" smtClean="0"/>
            </a:br>
            <a:r>
              <a:rPr lang="en-US" dirty="0" smtClean="0"/>
              <a:t>PERMEN 01 TH 2021</a:t>
            </a:r>
            <a:endParaRPr lang="en-US" dirty="0"/>
          </a:p>
        </p:txBody>
      </p:sp>
      <p:sp>
        <p:nvSpPr>
          <p:cNvPr id="3" name="Content Placeholder 2"/>
          <p:cNvSpPr>
            <a:spLocks noGrp="1"/>
          </p:cNvSpPr>
          <p:nvPr>
            <p:ph idx="1"/>
          </p:nvPr>
        </p:nvSpPr>
        <p:spPr/>
        <p:txBody>
          <a:bodyPr>
            <a:normAutofit/>
          </a:bodyPr>
          <a:lstStyle/>
          <a:p>
            <a:r>
              <a:rPr lang="en-US" sz="3200" dirty="0" smtClean="0"/>
              <a:t>KEBARUAN : </a:t>
            </a:r>
            <a:r>
              <a:rPr lang="en-US" sz="3200" dirty="0" smtClean="0"/>
              <a:t>PROSES, </a:t>
            </a:r>
            <a:r>
              <a:rPr lang="en-US" sz="3200" dirty="0" smtClean="0"/>
              <a:t>PRODUK</a:t>
            </a:r>
            <a:r>
              <a:rPr lang="en-US" sz="3200" dirty="0" smtClean="0"/>
              <a:t>, </a:t>
            </a:r>
            <a:r>
              <a:rPr lang="en-US" sz="3200" dirty="0" smtClean="0"/>
              <a:t>MARKET, </a:t>
            </a:r>
            <a:r>
              <a:rPr lang="en-US" sz="3200" dirty="0" smtClean="0"/>
              <a:t>ORISINIL, UNIK</a:t>
            </a:r>
          </a:p>
          <a:p>
            <a:r>
              <a:rPr lang="en-US" sz="3200" dirty="0" smtClean="0"/>
              <a:t>UNSUR</a:t>
            </a:r>
            <a:r>
              <a:rPr lang="en-US" sz="3200" i="1" dirty="0" smtClean="0"/>
              <a:t> CORE COMPETENCY</a:t>
            </a:r>
            <a:r>
              <a:rPr lang="en-US" sz="3200" dirty="0" smtClean="0"/>
              <a:t>: DIKEMBANGKAN DARI ANALISIS DAUR HIDUP</a:t>
            </a:r>
          </a:p>
          <a:p>
            <a:r>
              <a:rPr lang="en-US" sz="3200" dirty="0" smtClean="0"/>
              <a:t>MENJAWAB KEBUTUHAN</a:t>
            </a:r>
          </a:p>
          <a:p>
            <a:r>
              <a:rPr lang="en-US" sz="3200" dirty="0" smtClean="0"/>
              <a:t>MENINGKATKAN KAPASITAS SOSIAL</a:t>
            </a:r>
          </a:p>
          <a:p>
            <a:r>
              <a:rPr lang="en-US" sz="3200" dirty="0" smtClean="0"/>
              <a:t>EFEKTIVITAS: MENYELESAIKAN MASALAH SOSIAL, DIUKUR DENGAN SROI </a:t>
            </a:r>
            <a:r>
              <a:rPr lang="en-US" sz="3200" i="1" dirty="0" smtClean="0"/>
              <a:t>(SOCIAL RETURN ON INVESTMENT)</a:t>
            </a:r>
          </a:p>
          <a:p>
            <a:r>
              <a:rPr lang="en-US" sz="3200" dirty="0" smtClean="0"/>
              <a:t>STATUS</a:t>
            </a:r>
            <a:r>
              <a:rPr lang="en-US" sz="3200" i="1" dirty="0" smtClean="0"/>
              <a:t>: SCALLING, REPLIKASI, SUSTAINABILITY</a:t>
            </a:r>
            <a:endParaRPr lang="en-US" sz="3200" i="1" dirty="0"/>
          </a:p>
        </p:txBody>
      </p:sp>
    </p:spTree>
    <p:extLst>
      <p:ext uri="{BB962C8B-B14F-4D97-AF65-F5344CB8AC3E}">
        <p14:creationId xmlns:p14="http://schemas.microsoft.com/office/powerpoint/2010/main" val="10929840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3"/>
          <p:cNvPicPr>
            <a:picLocks noChangeAspect="1"/>
          </p:cNvPicPr>
          <p:nvPr/>
        </p:nvPicPr>
        <p:blipFill>
          <a:blip r:embed="rId2"/>
          <a:stretch>
            <a:fillRect/>
          </a:stretch>
        </p:blipFill>
        <p:spPr>
          <a:xfrm>
            <a:off x="710337" y="1479229"/>
            <a:ext cx="10643463" cy="4697734"/>
          </a:xfrm>
          <a:prstGeom prst="rect">
            <a:avLst/>
          </a:prstGeom>
        </p:spPr>
      </p:pic>
    </p:spTree>
    <p:extLst>
      <p:ext uri="{BB962C8B-B14F-4D97-AF65-F5344CB8AC3E}">
        <p14:creationId xmlns:p14="http://schemas.microsoft.com/office/powerpoint/2010/main" val="361533394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356351" y="487709"/>
            <a:ext cx="8649636" cy="5740150"/>
          </a:xfrm>
          <a:prstGeom prst="rect">
            <a:avLst/>
          </a:prstGeom>
          <a:blipFill>
            <a:blip r:embed="rId2" cstate="print"/>
            <a:stretch>
              <a:fillRect/>
            </a:stretch>
          </a:blipFill>
        </p:spPr>
        <p:txBody>
          <a:bodyPr wrap="square" lIns="0" tIns="0" rIns="0" bIns="0" rtlCol="0"/>
          <a:lstStyle/>
          <a:p>
            <a:endParaRPr sz="1633"/>
          </a:p>
        </p:txBody>
      </p:sp>
      <p:sp>
        <p:nvSpPr>
          <p:cNvPr id="3" name="object 3"/>
          <p:cNvSpPr txBox="1">
            <a:spLocks noGrp="1"/>
          </p:cNvSpPr>
          <p:nvPr>
            <p:ph type="title"/>
          </p:nvPr>
        </p:nvSpPr>
        <p:spPr>
          <a:xfrm>
            <a:off x="404986" y="641776"/>
            <a:ext cx="2093843" cy="793063"/>
          </a:xfrm>
          <a:prstGeom prst="rect">
            <a:avLst/>
          </a:prstGeom>
        </p:spPr>
        <p:txBody>
          <a:bodyPr vert="horz" wrap="square" lIns="0" tIns="10947" rIns="0" bIns="0" rtlCol="0" anchor="ctr">
            <a:spAutoFit/>
          </a:bodyPr>
          <a:lstStyle/>
          <a:p>
            <a:pPr marL="11524">
              <a:lnSpc>
                <a:spcPct val="100000"/>
              </a:lnSpc>
              <a:spcBef>
                <a:spcPts val="86"/>
              </a:spcBef>
            </a:pPr>
            <a:r>
              <a:rPr sz="2541" spc="-181" dirty="0">
                <a:solidFill>
                  <a:srgbClr val="30859C"/>
                </a:solidFill>
                <a:latin typeface="Arial"/>
                <a:cs typeface="Arial"/>
              </a:rPr>
              <a:t>Impact?</a:t>
            </a:r>
            <a:endParaRPr sz="2541">
              <a:latin typeface="Arial"/>
              <a:cs typeface="Arial"/>
            </a:endParaRPr>
          </a:p>
          <a:p>
            <a:pPr marL="11524">
              <a:lnSpc>
                <a:spcPct val="100000"/>
              </a:lnSpc>
            </a:pPr>
            <a:r>
              <a:rPr sz="2541" spc="-113" dirty="0">
                <a:solidFill>
                  <a:srgbClr val="FF0000"/>
                </a:solidFill>
                <a:latin typeface="Arial"/>
                <a:cs typeface="Arial"/>
              </a:rPr>
              <a:t>What</a:t>
            </a:r>
            <a:r>
              <a:rPr sz="2541" spc="-172" dirty="0">
                <a:solidFill>
                  <a:srgbClr val="FF0000"/>
                </a:solidFill>
                <a:latin typeface="Arial"/>
                <a:cs typeface="Arial"/>
              </a:rPr>
              <a:t> </a:t>
            </a:r>
            <a:r>
              <a:rPr sz="2541" spc="-299" dirty="0">
                <a:solidFill>
                  <a:srgbClr val="FF0000"/>
                </a:solidFill>
                <a:latin typeface="Arial"/>
                <a:cs typeface="Arial"/>
              </a:rPr>
              <a:t>Changes?</a:t>
            </a:r>
            <a:endParaRPr sz="2541">
              <a:latin typeface="Arial"/>
              <a:cs typeface="Arial"/>
            </a:endParaRPr>
          </a:p>
        </p:txBody>
      </p:sp>
    </p:spTree>
    <p:extLst>
      <p:ext uri="{BB962C8B-B14F-4D97-AF65-F5344CB8AC3E}">
        <p14:creationId xmlns:p14="http://schemas.microsoft.com/office/powerpoint/2010/main" val="28136671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17708" y="924167"/>
            <a:ext cx="3581544" cy="402058"/>
          </a:xfrm>
          <a:prstGeom prst="rect">
            <a:avLst/>
          </a:prstGeom>
        </p:spPr>
        <p:txBody>
          <a:bodyPr vert="horz" wrap="square" lIns="0" tIns="10947" rIns="0" bIns="0" rtlCol="0" anchor="ctr">
            <a:spAutoFit/>
          </a:bodyPr>
          <a:lstStyle/>
          <a:p>
            <a:pPr marL="11524">
              <a:lnSpc>
                <a:spcPct val="100000"/>
              </a:lnSpc>
              <a:spcBef>
                <a:spcPts val="86"/>
              </a:spcBef>
            </a:pPr>
            <a:r>
              <a:rPr sz="2541" spc="-213" dirty="0">
                <a:solidFill>
                  <a:srgbClr val="30859C"/>
                </a:solidFill>
                <a:latin typeface="Arial"/>
                <a:cs typeface="Arial"/>
              </a:rPr>
              <a:t>Bagaimana</a:t>
            </a:r>
            <a:r>
              <a:rPr sz="2541" spc="-172" dirty="0">
                <a:solidFill>
                  <a:srgbClr val="30859C"/>
                </a:solidFill>
                <a:latin typeface="Arial"/>
                <a:cs typeface="Arial"/>
              </a:rPr>
              <a:t> </a:t>
            </a:r>
            <a:r>
              <a:rPr sz="2541" spc="-195" dirty="0">
                <a:solidFill>
                  <a:srgbClr val="30859C"/>
                </a:solidFill>
                <a:latin typeface="Arial"/>
                <a:cs typeface="Arial"/>
              </a:rPr>
              <a:t>Mengukurnya?</a:t>
            </a:r>
            <a:endParaRPr sz="2541">
              <a:latin typeface="Arial"/>
              <a:cs typeface="Arial"/>
            </a:endParaRPr>
          </a:p>
        </p:txBody>
      </p:sp>
      <p:sp>
        <p:nvSpPr>
          <p:cNvPr id="3" name="object 3"/>
          <p:cNvSpPr/>
          <p:nvPr/>
        </p:nvSpPr>
        <p:spPr>
          <a:xfrm>
            <a:off x="345710" y="1737791"/>
            <a:ext cx="6034693" cy="3923104"/>
          </a:xfrm>
          <a:prstGeom prst="rect">
            <a:avLst/>
          </a:prstGeom>
          <a:blipFill>
            <a:blip r:embed="rId2" cstate="print"/>
            <a:stretch>
              <a:fillRect/>
            </a:stretch>
          </a:blipFill>
        </p:spPr>
        <p:txBody>
          <a:bodyPr wrap="square" lIns="0" tIns="0" rIns="0" bIns="0" rtlCol="0"/>
          <a:lstStyle/>
          <a:p>
            <a:endParaRPr sz="1633"/>
          </a:p>
        </p:txBody>
      </p:sp>
      <p:sp>
        <p:nvSpPr>
          <p:cNvPr id="4" name="object 4"/>
          <p:cNvSpPr txBox="1"/>
          <p:nvPr/>
        </p:nvSpPr>
        <p:spPr>
          <a:xfrm>
            <a:off x="6804703" y="3936040"/>
            <a:ext cx="3328024" cy="1493324"/>
          </a:xfrm>
          <a:prstGeom prst="rect">
            <a:avLst/>
          </a:prstGeom>
        </p:spPr>
        <p:txBody>
          <a:bodyPr vert="horz" wrap="square" lIns="0" tIns="11524" rIns="0" bIns="0" rtlCol="0">
            <a:spAutoFit/>
          </a:bodyPr>
          <a:lstStyle/>
          <a:p>
            <a:pPr marL="271390" marR="4610" indent="-260442" algn="just">
              <a:spcBef>
                <a:spcPts val="91"/>
              </a:spcBef>
              <a:buChar char="•"/>
              <a:tabLst>
                <a:tab pos="271966" algn="l"/>
              </a:tabLst>
            </a:pPr>
            <a:r>
              <a:rPr sz="2178" spc="-136" dirty="0">
                <a:latin typeface="Arial"/>
                <a:cs typeface="Arial"/>
              </a:rPr>
              <a:t>Suatu </a:t>
            </a:r>
            <a:r>
              <a:rPr sz="2178" spc="-132" dirty="0">
                <a:latin typeface="Arial"/>
                <a:cs typeface="Arial"/>
              </a:rPr>
              <a:t>kerangka </a:t>
            </a:r>
            <a:r>
              <a:rPr sz="2178" spc="-82" dirty="0">
                <a:latin typeface="Arial"/>
                <a:cs typeface="Arial"/>
              </a:rPr>
              <a:t>kerja </a:t>
            </a:r>
            <a:r>
              <a:rPr sz="2178" spc="-41" dirty="0">
                <a:latin typeface="Arial"/>
                <a:cs typeface="Arial"/>
              </a:rPr>
              <a:t>untuk  </a:t>
            </a:r>
            <a:r>
              <a:rPr sz="2178" spc="-91" dirty="0">
                <a:latin typeface="Arial"/>
                <a:cs typeface="Arial"/>
              </a:rPr>
              <a:t>mengukur (</a:t>
            </a:r>
            <a:r>
              <a:rPr sz="2178" i="1" spc="-91" dirty="0">
                <a:latin typeface="Arial"/>
                <a:cs typeface="Arial"/>
              </a:rPr>
              <a:t>measuring</a:t>
            </a:r>
            <a:r>
              <a:rPr sz="2178" spc="-91" dirty="0">
                <a:latin typeface="Arial"/>
                <a:cs typeface="Arial"/>
              </a:rPr>
              <a:t>)</a:t>
            </a:r>
            <a:r>
              <a:rPr sz="2178" spc="-163" dirty="0">
                <a:latin typeface="Arial"/>
                <a:cs typeface="Arial"/>
              </a:rPr>
              <a:t> </a:t>
            </a:r>
            <a:r>
              <a:rPr sz="2178" spc="-109" dirty="0">
                <a:latin typeface="Arial"/>
                <a:cs typeface="Arial"/>
              </a:rPr>
              <a:t>dan  </a:t>
            </a:r>
            <a:r>
              <a:rPr sz="2178" spc="-73" dirty="0">
                <a:latin typeface="Arial"/>
                <a:cs typeface="Arial"/>
              </a:rPr>
              <a:t>menghitung</a:t>
            </a:r>
            <a:r>
              <a:rPr sz="2178" spc="-141" dirty="0">
                <a:latin typeface="Arial"/>
                <a:cs typeface="Arial"/>
              </a:rPr>
              <a:t> </a:t>
            </a:r>
            <a:r>
              <a:rPr sz="2178" spc="-82" dirty="0">
                <a:latin typeface="Arial"/>
                <a:cs typeface="Arial"/>
              </a:rPr>
              <a:t>(</a:t>
            </a:r>
            <a:r>
              <a:rPr sz="2178" i="1" spc="-82" dirty="0">
                <a:latin typeface="Arial"/>
                <a:cs typeface="Arial"/>
              </a:rPr>
              <a:t>accounting</a:t>
            </a:r>
            <a:r>
              <a:rPr sz="2178" spc="-82" dirty="0">
                <a:latin typeface="Arial"/>
                <a:cs typeface="Arial"/>
              </a:rPr>
              <a:t>)</a:t>
            </a:r>
            <a:endParaRPr sz="2178">
              <a:latin typeface="Arial"/>
              <a:cs typeface="Arial"/>
            </a:endParaRPr>
          </a:p>
          <a:p>
            <a:pPr marL="271390" indent="-260442" algn="just">
              <a:spcBef>
                <a:spcPts val="1089"/>
              </a:spcBef>
              <a:buChar char="•"/>
              <a:tabLst>
                <a:tab pos="271966" algn="l"/>
              </a:tabLst>
            </a:pPr>
            <a:r>
              <a:rPr sz="2178" spc="-100" dirty="0">
                <a:latin typeface="Arial"/>
                <a:cs typeface="Arial"/>
              </a:rPr>
              <a:t>Outcome</a:t>
            </a:r>
            <a:r>
              <a:rPr sz="2178" spc="-136" dirty="0">
                <a:latin typeface="Arial"/>
                <a:cs typeface="Arial"/>
              </a:rPr>
              <a:t> </a:t>
            </a:r>
            <a:r>
              <a:rPr sz="2178" spc="-177" dirty="0">
                <a:latin typeface="Arial"/>
                <a:cs typeface="Arial"/>
              </a:rPr>
              <a:t>Based</a:t>
            </a:r>
            <a:endParaRPr sz="2178">
              <a:latin typeface="Arial"/>
              <a:cs typeface="Arial"/>
            </a:endParaRPr>
          </a:p>
        </p:txBody>
      </p:sp>
      <p:sp>
        <p:nvSpPr>
          <p:cNvPr id="5" name="object 5"/>
          <p:cNvSpPr/>
          <p:nvPr/>
        </p:nvSpPr>
        <p:spPr>
          <a:xfrm>
            <a:off x="6979726" y="1635721"/>
            <a:ext cx="3060290" cy="1737550"/>
          </a:xfrm>
          <a:prstGeom prst="rect">
            <a:avLst/>
          </a:prstGeom>
          <a:blipFill>
            <a:blip r:embed="rId3" cstate="print"/>
            <a:stretch>
              <a:fillRect/>
            </a:stretch>
          </a:blipFill>
        </p:spPr>
        <p:txBody>
          <a:bodyPr wrap="square" lIns="0" tIns="0" rIns="0" bIns="0" rtlCol="0"/>
          <a:lstStyle/>
          <a:p>
            <a:endParaRPr sz="1633"/>
          </a:p>
        </p:txBody>
      </p:sp>
    </p:spTree>
    <p:extLst>
      <p:ext uri="{BB962C8B-B14F-4D97-AF65-F5344CB8AC3E}">
        <p14:creationId xmlns:p14="http://schemas.microsoft.com/office/powerpoint/2010/main" val="18631388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SISTEMATIKA PRESENTASI</a:t>
            </a:r>
            <a:endParaRPr lang="en-US" dirty="0"/>
          </a:p>
        </p:txBody>
      </p:sp>
      <p:sp>
        <p:nvSpPr>
          <p:cNvPr id="3" name="Content Placeholder 2"/>
          <p:cNvSpPr>
            <a:spLocks noGrp="1"/>
          </p:cNvSpPr>
          <p:nvPr>
            <p:ph idx="1"/>
          </p:nvPr>
        </p:nvSpPr>
        <p:spPr/>
        <p:txBody>
          <a:bodyPr>
            <a:normAutofit/>
          </a:bodyPr>
          <a:lstStyle/>
          <a:p>
            <a:r>
              <a:rPr lang="en-US" sz="3600" dirty="0" smtClean="0"/>
              <a:t>MAKNA PROPER</a:t>
            </a:r>
          </a:p>
          <a:p>
            <a:r>
              <a:rPr lang="en-US" sz="3600" dirty="0" smtClean="0"/>
              <a:t>PROPER 2020</a:t>
            </a:r>
          </a:p>
          <a:p>
            <a:r>
              <a:rPr lang="en-US" sz="3600" dirty="0" smtClean="0"/>
              <a:t>PROPER 2021</a:t>
            </a:r>
          </a:p>
          <a:p>
            <a:r>
              <a:rPr lang="en-US" sz="3600" i="1" dirty="0" smtClean="0"/>
              <a:t>SOCIAL INNOVATION</a:t>
            </a:r>
            <a:r>
              <a:rPr lang="en-US" sz="3600" dirty="0" smtClean="0"/>
              <a:t> DAN </a:t>
            </a:r>
            <a:r>
              <a:rPr lang="en-US" sz="3600" i="1" dirty="0" smtClean="0"/>
              <a:t>SROI</a:t>
            </a:r>
          </a:p>
          <a:p>
            <a:r>
              <a:rPr lang="en-US" sz="3600" dirty="0" smtClean="0"/>
              <a:t>PROPER DAN </a:t>
            </a:r>
            <a:r>
              <a:rPr lang="en-US" sz="3600" i="1" dirty="0" smtClean="0"/>
              <a:t>SDGs</a:t>
            </a:r>
          </a:p>
          <a:p>
            <a:r>
              <a:rPr lang="en-US" sz="3600" dirty="0" smtClean="0"/>
              <a:t>KALAM PENUTUP</a:t>
            </a:r>
            <a:endParaRPr lang="en-US" sz="3600" dirty="0"/>
          </a:p>
        </p:txBody>
      </p:sp>
    </p:spTree>
    <p:extLst>
      <p:ext uri="{BB962C8B-B14F-4D97-AF65-F5344CB8AC3E}">
        <p14:creationId xmlns:p14="http://schemas.microsoft.com/office/powerpoint/2010/main" val="19259543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7896220" y="317620"/>
            <a:ext cx="3171303" cy="6231403"/>
            <a:chOff x="8702293" y="0"/>
            <a:chExt cx="3495040" cy="6867525"/>
          </a:xfrm>
        </p:grpSpPr>
        <p:sp>
          <p:nvSpPr>
            <p:cNvPr id="3" name="object 3"/>
            <p:cNvSpPr/>
            <p:nvPr/>
          </p:nvSpPr>
          <p:spPr>
            <a:xfrm>
              <a:off x="8702293" y="0"/>
              <a:ext cx="39369" cy="6857997"/>
            </a:xfrm>
            <a:prstGeom prst="rect">
              <a:avLst/>
            </a:prstGeom>
            <a:blipFill>
              <a:blip r:embed="rId2" cstate="print"/>
              <a:stretch>
                <a:fillRect/>
              </a:stretch>
            </a:blipFill>
          </p:spPr>
          <p:txBody>
            <a:bodyPr wrap="square" lIns="0" tIns="0" rIns="0" bIns="0" rtlCol="0"/>
            <a:lstStyle/>
            <a:p>
              <a:endParaRPr sz="1633"/>
            </a:p>
          </p:txBody>
        </p:sp>
        <p:sp>
          <p:nvSpPr>
            <p:cNvPr id="4" name="object 4"/>
            <p:cNvSpPr/>
            <p:nvPr/>
          </p:nvSpPr>
          <p:spPr>
            <a:xfrm>
              <a:off x="8741663" y="0"/>
              <a:ext cx="3450335" cy="6858000"/>
            </a:xfrm>
            <a:prstGeom prst="rect">
              <a:avLst/>
            </a:prstGeom>
            <a:blipFill>
              <a:blip r:embed="rId3" cstate="print"/>
              <a:stretch>
                <a:fillRect/>
              </a:stretch>
            </a:blipFill>
          </p:spPr>
          <p:txBody>
            <a:bodyPr wrap="square" lIns="0" tIns="0" rIns="0" bIns="0" rtlCol="0"/>
            <a:lstStyle/>
            <a:p>
              <a:endParaRPr sz="1633"/>
            </a:p>
          </p:txBody>
        </p:sp>
        <p:sp>
          <p:nvSpPr>
            <p:cNvPr id="5" name="object 5"/>
            <p:cNvSpPr/>
            <p:nvPr/>
          </p:nvSpPr>
          <p:spPr>
            <a:xfrm>
              <a:off x="8741663" y="0"/>
              <a:ext cx="3450590" cy="6858000"/>
            </a:xfrm>
            <a:custGeom>
              <a:avLst/>
              <a:gdLst/>
              <a:ahLst/>
              <a:cxnLst/>
              <a:rect l="l" t="t" r="r" b="b"/>
              <a:pathLst>
                <a:path w="3450590" h="6858000">
                  <a:moveTo>
                    <a:pt x="0" y="6858000"/>
                  </a:moveTo>
                  <a:lnTo>
                    <a:pt x="3450335" y="6858000"/>
                  </a:lnTo>
                  <a:lnTo>
                    <a:pt x="3450335" y="0"/>
                  </a:lnTo>
                  <a:lnTo>
                    <a:pt x="0" y="0"/>
                  </a:lnTo>
                  <a:lnTo>
                    <a:pt x="0" y="6858000"/>
                  </a:lnTo>
                  <a:close/>
                </a:path>
              </a:pathLst>
            </a:custGeom>
            <a:ln w="9525">
              <a:solidFill>
                <a:srgbClr val="497DBA"/>
              </a:solidFill>
            </a:ln>
          </p:spPr>
          <p:txBody>
            <a:bodyPr wrap="square" lIns="0" tIns="0" rIns="0" bIns="0" rtlCol="0"/>
            <a:lstStyle/>
            <a:p>
              <a:endParaRPr sz="1633"/>
            </a:p>
          </p:txBody>
        </p:sp>
      </p:grpSp>
      <p:grpSp>
        <p:nvGrpSpPr>
          <p:cNvPr id="6" name="object 6"/>
          <p:cNvGrpSpPr/>
          <p:nvPr/>
        </p:nvGrpSpPr>
        <p:grpSpPr>
          <a:xfrm>
            <a:off x="856206" y="497389"/>
            <a:ext cx="5602789" cy="3877701"/>
            <a:chOff x="943610" y="198120"/>
            <a:chExt cx="6174740" cy="4273550"/>
          </a:xfrm>
        </p:grpSpPr>
        <p:sp>
          <p:nvSpPr>
            <p:cNvPr id="7" name="object 7"/>
            <p:cNvSpPr/>
            <p:nvPr/>
          </p:nvSpPr>
          <p:spPr>
            <a:xfrm>
              <a:off x="2901695" y="198120"/>
              <a:ext cx="3788663" cy="2333243"/>
            </a:xfrm>
            <a:prstGeom prst="rect">
              <a:avLst/>
            </a:prstGeom>
            <a:blipFill>
              <a:blip r:embed="rId4" cstate="print"/>
              <a:stretch>
                <a:fillRect/>
              </a:stretch>
            </a:blipFill>
          </p:spPr>
          <p:txBody>
            <a:bodyPr wrap="square" lIns="0" tIns="0" rIns="0" bIns="0" rtlCol="0"/>
            <a:lstStyle/>
            <a:p>
              <a:endParaRPr sz="1633"/>
            </a:p>
          </p:txBody>
        </p:sp>
        <p:sp>
          <p:nvSpPr>
            <p:cNvPr id="8" name="object 8"/>
            <p:cNvSpPr/>
            <p:nvPr/>
          </p:nvSpPr>
          <p:spPr>
            <a:xfrm>
              <a:off x="943610" y="2136902"/>
              <a:ext cx="6174740" cy="2334260"/>
            </a:xfrm>
            <a:prstGeom prst="rect">
              <a:avLst/>
            </a:prstGeom>
            <a:blipFill>
              <a:blip r:embed="rId5" cstate="print"/>
              <a:stretch>
                <a:fillRect/>
              </a:stretch>
            </a:blipFill>
          </p:spPr>
          <p:txBody>
            <a:bodyPr wrap="square" lIns="0" tIns="0" rIns="0" bIns="0" rtlCol="0"/>
            <a:lstStyle/>
            <a:p>
              <a:endParaRPr sz="1633"/>
            </a:p>
          </p:txBody>
        </p:sp>
        <p:sp>
          <p:nvSpPr>
            <p:cNvPr id="9" name="object 9"/>
            <p:cNvSpPr/>
            <p:nvPr/>
          </p:nvSpPr>
          <p:spPr>
            <a:xfrm>
              <a:off x="3496055" y="2493264"/>
              <a:ext cx="3214878" cy="517398"/>
            </a:xfrm>
            <a:prstGeom prst="rect">
              <a:avLst/>
            </a:prstGeom>
            <a:blipFill>
              <a:blip r:embed="rId6" cstate="print"/>
              <a:stretch>
                <a:fillRect/>
              </a:stretch>
            </a:blipFill>
          </p:spPr>
          <p:txBody>
            <a:bodyPr wrap="square" lIns="0" tIns="0" rIns="0" bIns="0" rtlCol="0"/>
            <a:lstStyle/>
            <a:p>
              <a:endParaRPr sz="1633"/>
            </a:p>
          </p:txBody>
        </p:sp>
        <p:sp>
          <p:nvSpPr>
            <p:cNvPr id="10" name="object 10"/>
            <p:cNvSpPr/>
            <p:nvPr/>
          </p:nvSpPr>
          <p:spPr>
            <a:xfrm>
              <a:off x="3521455" y="2503931"/>
              <a:ext cx="3165982" cy="469011"/>
            </a:xfrm>
            <a:prstGeom prst="rect">
              <a:avLst/>
            </a:prstGeom>
            <a:blipFill>
              <a:blip r:embed="rId7" cstate="print"/>
              <a:stretch>
                <a:fillRect/>
              </a:stretch>
            </a:blipFill>
          </p:spPr>
          <p:txBody>
            <a:bodyPr wrap="square" lIns="0" tIns="0" rIns="0" bIns="0" rtlCol="0"/>
            <a:lstStyle/>
            <a:p>
              <a:endParaRPr sz="1633"/>
            </a:p>
          </p:txBody>
        </p:sp>
        <p:sp>
          <p:nvSpPr>
            <p:cNvPr id="11" name="object 11"/>
            <p:cNvSpPr/>
            <p:nvPr/>
          </p:nvSpPr>
          <p:spPr>
            <a:xfrm>
              <a:off x="3522217" y="3513328"/>
              <a:ext cx="3146171" cy="467487"/>
            </a:xfrm>
            <a:prstGeom prst="rect">
              <a:avLst/>
            </a:prstGeom>
            <a:blipFill>
              <a:blip r:embed="rId8" cstate="print"/>
              <a:stretch>
                <a:fillRect/>
              </a:stretch>
            </a:blipFill>
          </p:spPr>
          <p:txBody>
            <a:bodyPr wrap="square" lIns="0" tIns="0" rIns="0" bIns="0" rtlCol="0"/>
            <a:lstStyle/>
            <a:p>
              <a:endParaRPr sz="1633"/>
            </a:p>
          </p:txBody>
        </p:sp>
        <p:sp>
          <p:nvSpPr>
            <p:cNvPr id="12" name="object 12"/>
            <p:cNvSpPr/>
            <p:nvPr/>
          </p:nvSpPr>
          <p:spPr>
            <a:xfrm>
              <a:off x="2912364" y="3180842"/>
              <a:ext cx="233680" cy="170306"/>
            </a:xfrm>
            <a:prstGeom prst="rect">
              <a:avLst/>
            </a:prstGeom>
            <a:blipFill>
              <a:blip r:embed="rId9" cstate="print"/>
              <a:stretch>
                <a:fillRect/>
              </a:stretch>
            </a:blipFill>
          </p:spPr>
          <p:txBody>
            <a:bodyPr wrap="square" lIns="0" tIns="0" rIns="0" bIns="0" rtlCol="0"/>
            <a:lstStyle/>
            <a:p>
              <a:endParaRPr sz="1633"/>
            </a:p>
          </p:txBody>
        </p:sp>
        <p:sp>
          <p:nvSpPr>
            <p:cNvPr id="13" name="object 13"/>
            <p:cNvSpPr/>
            <p:nvPr/>
          </p:nvSpPr>
          <p:spPr>
            <a:xfrm>
              <a:off x="3337560" y="3241547"/>
              <a:ext cx="3585210" cy="0"/>
            </a:xfrm>
            <a:custGeom>
              <a:avLst/>
              <a:gdLst/>
              <a:ahLst/>
              <a:cxnLst/>
              <a:rect l="l" t="t" r="r" b="b"/>
              <a:pathLst>
                <a:path w="3585209">
                  <a:moveTo>
                    <a:pt x="0" y="0"/>
                  </a:moveTo>
                  <a:lnTo>
                    <a:pt x="3585210" y="0"/>
                  </a:lnTo>
                </a:path>
              </a:pathLst>
            </a:custGeom>
            <a:ln w="57150">
              <a:solidFill>
                <a:srgbClr val="001F5F"/>
              </a:solidFill>
            </a:ln>
          </p:spPr>
          <p:txBody>
            <a:bodyPr wrap="square" lIns="0" tIns="0" rIns="0" bIns="0" rtlCol="0"/>
            <a:lstStyle/>
            <a:p>
              <a:endParaRPr sz="1633"/>
            </a:p>
          </p:txBody>
        </p:sp>
      </p:grpSp>
      <p:sp>
        <p:nvSpPr>
          <p:cNvPr id="14" name="object 14"/>
          <p:cNvSpPr txBox="1">
            <a:spLocks noGrp="1"/>
          </p:cNvSpPr>
          <p:nvPr>
            <p:ph type="title"/>
          </p:nvPr>
        </p:nvSpPr>
        <p:spPr>
          <a:xfrm>
            <a:off x="1043027" y="1516065"/>
            <a:ext cx="1336165" cy="565052"/>
          </a:xfrm>
          <a:prstGeom prst="rect">
            <a:avLst/>
          </a:prstGeom>
        </p:spPr>
        <p:txBody>
          <a:bodyPr vert="horz" wrap="square" lIns="0" tIns="10947" rIns="0" bIns="0" rtlCol="0" anchor="ctr">
            <a:spAutoFit/>
          </a:bodyPr>
          <a:lstStyle/>
          <a:p>
            <a:pPr marL="11524">
              <a:lnSpc>
                <a:spcPct val="100000"/>
              </a:lnSpc>
              <a:spcBef>
                <a:spcPts val="86"/>
              </a:spcBef>
            </a:pPr>
            <a:r>
              <a:rPr sz="3600" spc="-394" dirty="0">
                <a:solidFill>
                  <a:srgbClr val="943735"/>
                </a:solidFill>
                <a:latin typeface="Arial"/>
                <a:cs typeface="Arial"/>
              </a:rPr>
              <a:t>Rumus</a:t>
            </a:r>
          </a:p>
        </p:txBody>
      </p:sp>
      <p:sp>
        <p:nvSpPr>
          <p:cNvPr id="15" name="object 15"/>
          <p:cNvSpPr txBox="1"/>
          <p:nvPr/>
        </p:nvSpPr>
        <p:spPr>
          <a:xfrm>
            <a:off x="6733947" y="2380349"/>
            <a:ext cx="486297" cy="1686897"/>
          </a:xfrm>
          <a:prstGeom prst="rect">
            <a:avLst/>
          </a:prstGeom>
        </p:spPr>
        <p:txBody>
          <a:bodyPr vert="horz" wrap="square" lIns="0" tIns="10947" rIns="0" bIns="0" rtlCol="0">
            <a:spAutoFit/>
          </a:bodyPr>
          <a:lstStyle/>
          <a:p>
            <a:pPr marL="11524">
              <a:spcBef>
                <a:spcPts val="86"/>
              </a:spcBef>
            </a:pPr>
            <a:r>
              <a:rPr sz="3630" spc="-250" dirty="0">
                <a:solidFill>
                  <a:srgbClr val="FF0000"/>
                </a:solidFill>
                <a:latin typeface="Arial"/>
                <a:cs typeface="Arial"/>
              </a:rPr>
              <a:t>&lt;1</a:t>
            </a:r>
            <a:endParaRPr sz="3630">
              <a:latin typeface="Arial"/>
              <a:cs typeface="Arial"/>
            </a:endParaRPr>
          </a:p>
          <a:p>
            <a:pPr marL="11524"/>
            <a:r>
              <a:rPr sz="3630" spc="-250" dirty="0">
                <a:solidFill>
                  <a:srgbClr val="943735"/>
                </a:solidFill>
                <a:latin typeface="Arial"/>
                <a:cs typeface="Arial"/>
              </a:rPr>
              <a:t>=1</a:t>
            </a:r>
            <a:endParaRPr sz="3630">
              <a:latin typeface="Arial"/>
              <a:cs typeface="Arial"/>
            </a:endParaRPr>
          </a:p>
          <a:p>
            <a:pPr marL="11524"/>
            <a:r>
              <a:rPr sz="3630" spc="-250" dirty="0">
                <a:solidFill>
                  <a:srgbClr val="001F5F"/>
                </a:solidFill>
                <a:latin typeface="Arial"/>
                <a:cs typeface="Arial"/>
              </a:rPr>
              <a:t>&gt;1</a:t>
            </a:r>
            <a:endParaRPr sz="3630">
              <a:latin typeface="Arial"/>
              <a:cs typeface="Arial"/>
            </a:endParaRPr>
          </a:p>
        </p:txBody>
      </p:sp>
      <p:sp>
        <p:nvSpPr>
          <p:cNvPr id="16" name="object 16"/>
          <p:cNvSpPr txBox="1"/>
          <p:nvPr/>
        </p:nvSpPr>
        <p:spPr>
          <a:xfrm>
            <a:off x="616008" y="4547829"/>
            <a:ext cx="5960597" cy="262924"/>
          </a:xfrm>
          <a:prstGeom prst="rect">
            <a:avLst/>
          </a:prstGeom>
        </p:spPr>
        <p:txBody>
          <a:bodyPr vert="horz" wrap="square" lIns="0" tIns="11524" rIns="0" bIns="0" rtlCol="0">
            <a:spAutoFit/>
          </a:bodyPr>
          <a:lstStyle/>
          <a:p>
            <a:pPr marL="11524">
              <a:spcBef>
                <a:spcPts val="91"/>
              </a:spcBef>
            </a:pPr>
            <a:r>
              <a:rPr sz="1633" spc="-45" dirty="0">
                <a:latin typeface="Arial"/>
                <a:cs typeface="Arial"/>
              </a:rPr>
              <a:t>Untuk </a:t>
            </a:r>
            <a:r>
              <a:rPr sz="1633" spc="-36" dirty="0">
                <a:latin typeface="Arial"/>
                <a:cs typeface="Arial"/>
              </a:rPr>
              <a:t>Benefit/Impact </a:t>
            </a:r>
            <a:r>
              <a:rPr sz="1633" i="1" spc="-9" dirty="0">
                <a:latin typeface="Arial"/>
                <a:cs typeface="Arial"/>
              </a:rPr>
              <a:t>multi </a:t>
            </a:r>
            <a:r>
              <a:rPr sz="1633" i="1" spc="-86" dirty="0">
                <a:latin typeface="Arial"/>
                <a:cs typeface="Arial"/>
              </a:rPr>
              <a:t>years</a:t>
            </a:r>
            <a:r>
              <a:rPr sz="1633" spc="-86" dirty="0">
                <a:latin typeface="Arial"/>
                <a:cs typeface="Arial"/>
              </a:rPr>
              <a:t>, </a:t>
            </a:r>
            <a:r>
              <a:rPr sz="1633" spc="-91" dirty="0">
                <a:latin typeface="Arial"/>
                <a:cs typeface="Arial"/>
              </a:rPr>
              <a:t>menggunakan </a:t>
            </a:r>
            <a:r>
              <a:rPr sz="1633" spc="-77" dirty="0">
                <a:latin typeface="Arial"/>
                <a:cs typeface="Arial"/>
              </a:rPr>
              <a:t>kaidah </a:t>
            </a:r>
            <a:r>
              <a:rPr sz="1633" b="1" spc="-122" dirty="0">
                <a:latin typeface="Arial"/>
                <a:cs typeface="Arial"/>
              </a:rPr>
              <a:t>Present</a:t>
            </a:r>
            <a:r>
              <a:rPr sz="1633" b="1" spc="-222" dirty="0">
                <a:latin typeface="Arial"/>
                <a:cs typeface="Arial"/>
              </a:rPr>
              <a:t> </a:t>
            </a:r>
            <a:r>
              <a:rPr sz="1633" b="1" spc="-118" dirty="0">
                <a:latin typeface="Arial"/>
                <a:cs typeface="Arial"/>
              </a:rPr>
              <a:t>Value</a:t>
            </a:r>
            <a:endParaRPr sz="1633">
              <a:latin typeface="Arial"/>
              <a:cs typeface="Arial"/>
            </a:endParaRPr>
          </a:p>
        </p:txBody>
      </p:sp>
      <p:sp>
        <p:nvSpPr>
          <p:cNvPr id="17" name="object 17"/>
          <p:cNvSpPr/>
          <p:nvPr/>
        </p:nvSpPr>
        <p:spPr>
          <a:xfrm>
            <a:off x="600347" y="5012554"/>
            <a:ext cx="6464296" cy="945375"/>
          </a:xfrm>
          <a:prstGeom prst="rect">
            <a:avLst/>
          </a:prstGeom>
          <a:blipFill>
            <a:blip r:embed="rId10" cstate="print"/>
            <a:stretch>
              <a:fillRect/>
            </a:stretch>
          </a:blipFill>
        </p:spPr>
        <p:txBody>
          <a:bodyPr wrap="square" lIns="0" tIns="0" rIns="0" bIns="0" rtlCol="0"/>
          <a:lstStyle/>
          <a:p>
            <a:endParaRPr sz="1633"/>
          </a:p>
        </p:txBody>
      </p:sp>
      <p:sp>
        <p:nvSpPr>
          <p:cNvPr id="18" name="object 18"/>
          <p:cNvSpPr txBox="1"/>
          <p:nvPr/>
        </p:nvSpPr>
        <p:spPr>
          <a:xfrm>
            <a:off x="8245157" y="2238794"/>
            <a:ext cx="2622778" cy="2656528"/>
          </a:xfrm>
          <a:prstGeom prst="rect">
            <a:avLst/>
          </a:prstGeom>
        </p:spPr>
        <p:txBody>
          <a:bodyPr vert="horz" wrap="square" lIns="0" tIns="11524" rIns="0" bIns="0" rtlCol="0">
            <a:spAutoFit/>
          </a:bodyPr>
          <a:lstStyle/>
          <a:p>
            <a:pPr marL="257561" indent="-246613">
              <a:spcBef>
                <a:spcPts val="91"/>
              </a:spcBef>
              <a:buFont typeface="Arial"/>
              <a:buChar char="•"/>
              <a:tabLst>
                <a:tab pos="257561" algn="l"/>
                <a:tab pos="258137" algn="l"/>
              </a:tabLst>
            </a:pPr>
            <a:r>
              <a:rPr sz="2178" b="1" spc="-150" dirty="0">
                <a:solidFill>
                  <a:srgbClr val="FF0000"/>
                </a:solidFill>
                <a:latin typeface="Arial"/>
                <a:cs typeface="Arial"/>
              </a:rPr>
              <a:t>Evaluative</a:t>
            </a:r>
            <a:r>
              <a:rPr sz="2178" spc="-150" dirty="0">
                <a:latin typeface="Arial"/>
                <a:cs typeface="Arial"/>
              </a:rPr>
              <a:t>,</a:t>
            </a:r>
            <a:endParaRPr sz="2178">
              <a:latin typeface="Arial"/>
              <a:cs typeface="Arial"/>
            </a:endParaRPr>
          </a:p>
          <a:p>
            <a:pPr marL="11524" marR="4610" algn="just">
              <a:spcBef>
                <a:spcPts val="1143"/>
              </a:spcBef>
            </a:pPr>
            <a:r>
              <a:rPr sz="1452" spc="-163" dirty="0">
                <a:latin typeface="Arial"/>
                <a:cs typeface="Arial"/>
              </a:rPr>
              <a:t>Yang </a:t>
            </a:r>
            <a:r>
              <a:rPr sz="1452" spc="-73" dirty="0">
                <a:latin typeface="Arial"/>
                <a:cs typeface="Arial"/>
              </a:rPr>
              <a:t>Dilakukan </a:t>
            </a:r>
            <a:r>
              <a:rPr sz="1452" spc="-132" dirty="0">
                <a:latin typeface="Arial"/>
                <a:cs typeface="Arial"/>
              </a:rPr>
              <a:t>Secara </a:t>
            </a:r>
            <a:r>
              <a:rPr sz="1452" spc="-54" dirty="0">
                <a:latin typeface="Arial"/>
                <a:cs typeface="Arial"/>
              </a:rPr>
              <a:t>Retrospektif  </a:t>
            </a:r>
            <a:r>
              <a:rPr sz="1452" spc="-109" dirty="0">
                <a:latin typeface="Arial"/>
                <a:cs typeface="Arial"/>
              </a:rPr>
              <a:t>Dan </a:t>
            </a:r>
            <a:r>
              <a:rPr sz="1452" spc="-91" dirty="0">
                <a:latin typeface="Arial"/>
                <a:cs typeface="Arial"/>
              </a:rPr>
              <a:t>Berdasarkan </a:t>
            </a:r>
            <a:r>
              <a:rPr sz="1452" spc="-86" dirty="0">
                <a:latin typeface="Arial"/>
                <a:cs typeface="Arial"/>
              </a:rPr>
              <a:t>Hasil </a:t>
            </a:r>
            <a:r>
              <a:rPr sz="1452" spc="-50" dirty="0">
                <a:latin typeface="Arial"/>
                <a:cs typeface="Arial"/>
              </a:rPr>
              <a:t>Aktual </a:t>
            </a:r>
            <a:r>
              <a:rPr sz="1452" spc="-163" dirty="0">
                <a:latin typeface="Arial"/>
                <a:cs typeface="Arial"/>
              </a:rPr>
              <a:t>Yang  </a:t>
            </a:r>
            <a:r>
              <a:rPr sz="1452" spc="-113" dirty="0">
                <a:latin typeface="Arial"/>
                <a:cs typeface="Arial"/>
              </a:rPr>
              <a:t>Telah</a:t>
            </a:r>
            <a:r>
              <a:rPr sz="1452" spc="-91" dirty="0">
                <a:latin typeface="Arial"/>
                <a:cs typeface="Arial"/>
              </a:rPr>
              <a:t> </a:t>
            </a:r>
            <a:r>
              <a:rPr sz="1452" spc="-73" dirty="0">
                <a:latin typeface="Arial"/>
                <a:cs typeface="Arial"/>
              </a:rPr>
              <a:t>Terjadi.</a:t>
            </a:r>
            <a:endParaRPr sz="1452">
              <a:latin typeface="Arial"/>
              <a:cs typeface="Arial"/>
            </a:endParaRPr>
          </a:p>
          <a:p>
            <a:pPr marL="257561" indent="-246613">
              <a:spcBef>
                <a:spcPts val="1039"/>
              </a:spcBef>
              <a:buFont typeface="Arial"/>
              <a:buChar char="•"/>
              <a:tabLst>
                <a:tab pos="257561" algn="l"/>
                <a:tab pos="258137" algn="l"/>
              </a:tabLst>
            </a:pPr>
            <a:r>
              <a:rPr sz="2178" b="1" spc="-177" dirty="0">
                <a:solidFill>
                  <a:srgbClr val="0000FF"/>
                </a:solidFill>
                <a:latin typeface="Arial"/>
                <a:cs typeface="Arial"/>
              </a:rPr>
              <a:t>Forecast</a:t>
            </a:r>
            <a:r>
              <a:rPr sz="2178" spc="-177" dirty="0">
                <a:latin typeface="Arial"/>
                <a:cs typeface="Arial"/>
              </a:rPr>
              <a:t>,</a:t>
            </a:r>
            <a:endParaRPr sz="2178">
              <a:latin typeface="Arial"/>
              <a:cs typeface="Arial"/>
            </a:endParaRPr>
          </a:p>
          <a:p>
            <a:pPr marL="11524" marR="96225">
              <a:spcBef>
                <a:spcPts val="1139"/>
              </a:spcBef>
            </a:pPr>
            <a:r>
              <a:rPr sz="1452" spc="-163" dirty="0">
                <a:latin typeface="Arial"/>
                <a:cs typeface="Arial"/>
              </a:rPr>
              <a:t>Yang </a:t>
            </a:r>
            <a:r>
              <a:rPr sz="1452" spc="-50" dirty="0">
                <a:latin typeface="Arial"/>
                <a:cs typeface="Arial"/>
              </a:rPr>
              <a:t>Memprediksi (Prospektif)  </a:t>
            </a:r>
            <a:r>
              <a:rPr sz="1452" spc="-95" dirty="0">
                <a:latin typeface="Arial"/>
                <a:cs typeface="Arial"/>
              </a:rPr>
              <a:t>Berapa </a:t>
            </a:r>
            <a:r>
              <a:rPr sz="1452" spc="-41" dirty="0">
                <a:latin typeface="Arial"/>
                <a:cs typeface="Arial"/>
              </a:rPr>
              <a:t>Nilai </a:t>
            </a:r>
            <a:r>
              <a:rPr sz="1452" spc="-103" dirty="0">
                <a:latin typeface="Arial"/>
                <a:cs typeface="Arial"/>
              </a:rPr>
              <a:t>Sosial </a:t>
            </a:r>
            <a:r>
              <a:rPr sz="1452" spc="-100" dirty="0">
                <a:latin typeface="Arial"/>
                <a:cs typeface="Arial"/>
              </a:rPr>
              <a:t>Akan </a:t>
            </a:r>
            <a:r>
              <a:rPr sz="1452" spc="-82" dirty="0">
                <a:latin typeface="Arial"/>
                <a:cs typeface="Arial"/>
              </a:rPr>
              <a:t>Tercipta  </a:t>
            </a:r>
            <a:r>
              <a:rPr sz="1452" spc="-64" dirty="0">
                <a:latin typeface="Arial"/>
                <a:cs typeface="Arial"/>
              </a:rPr>
              <a:t>Apabila </a:t>
            </a:r>
            <a:r>
              <a:rPr sz="1452" spc="-86" dirty="0">
                <a:latin typeface="Arial"/>
                <a:cs typeface="Arial"/>
              </a:rPr>
              <a:t>Kegiatan </a:t>
            </a:r>
            <a:r>
              <a:rPr sz="1452" spc="-45" dirty="0">
                <a:latin typeface="Arial"/>
                <a:cs typeface="Arial"/>
              </a:rPr>
              <a:t>Memenuhi</a:t>
            </a:r>
            <a:r>
              <a:rPr sz="1452" spc="-113" dirty="0">
                <a:latin typeface="Arial"/>
                <a:cs typeface="Arial"/>
              </a:rPr>
              <a:t> </a:t>
            </a:r>
            <a:r>
              <a:rPr sz="1452" spc="-86" dirty="0">
                <a:latin typeface="Arial"/>
                <a:cs typeface="Arial"/>
              </a:rPr>
              <a:t>Hasil  </a:t>
            </a:r>
            <a:r>
              <a:rPr sz="1452" spc="-163" dirty="0">
                <a:latin typeface="Arial"/>
                <a:cs typeface="Arial"/>
              </a:rPr>
              <a:t>Yang</a:t>
            </a:r>
            <a:r>
              <a:rPr sz="1452" spc="-91" dirty="0">
                <a:latin typeface="Arial"/>
                <a:cs typeface="Arial"/>
              </a:rPr>
              <a:t> </a:t>
            </a:r>
            <a:r>
              <a:rPr sz="1452" spc="-73" dirty="0">
                <a:latin typeface="Arial"/>
                <a:cs typeface="Arial"/>
              </a:rPr>
              <a:t>Diharapkan.</a:t>
            </a:r>
            <a:endParaRPr sz="1452">
              <a:latin typeface="Arial"/>
              <a:cs typeface="Arial"/>
            </a:endParaRPr>
          </a:p>
        </p:txBody>
      </p:sp>
    </p:spTree>
    <p:extLst>
      <p:ext uri="{BB962C8B-B14F-4D97-AF65-F5344CB8AC3E}">
        <p14:creationId xmlns:p14="http://schemas.microsoft.com/office/powerpoint/2010/main" val="217479757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 y="5777055"/>
            <a:ext cx="10888132" cy="763324"/>
          </a:xfrm>
          <a:prstGeom prst="rect">
            <a:avLst/>
          </a:prstGeom>
          <a:blipFill>
            <a:blip r:embed="rId2" cstate="print"/>
            <a:stretch>
              <a:fillRect/>
            </a:stretch>
          </a:blipFill>
        </p:spPr>
        <p:txBody>
          <a:bodyPr wrap="square" lIns="0" tIns="0" rIns="0" bIns="0" rtlCol="0"/>
          <a:lstStyle/>
          <a:p>
            <a:endParaRPr sz="1633"/>
          </a:p>
        </p:txBody>
      </p:sp>
      <p:sp>
        <p:nvSpPr>
          <p:cNvPr id="3" name="object 3"/>
          <p:cNvSpPr/>
          <p:nvPr/>
        </p:nvSpPr>
        <p:spPr>
          <a:xfrm>
            <a:off x="9421588" y="466236"/>
            <a:ext cx="1488708" cy="348075"/>
          </a:xfrm>
          <a:prstGeom prst="rect">
            <a:avLst/>
          </a:prstGeom>
          <a:blipFill>
            <a:blip r:embed="rId3" cstate="print"/>
            <a:stretch>
              <a:fillRect/>
            </a:stretch>
          </a:blipFill>
        </p:spPr>
        <p:txBody>
          <a:bodyPr wrap="square" lIns="0" tIns="0" rIns="0" bIns="0" rtlCol="0"/>
          <a:lstStyle/>
          <a:p>
            <a:endParaRPr sz="1633"/>
          </a:p>
        </p:txBody>
      </p:sp>
      <p:sp>
        <p:nvSpPr>
          <p:cNvPr id="4" name="object 4"/>
          <p:cNvSpPr txBox="1"/>
          <p:nvPr/>
        </p:nvSpPr>
        <p:spPr>
          <a:xfrm>
            <a:off x="10239321" y="6144404"/>
            <a:ext cx="82394" cy="153888"/>
          </a:xfrm>
          <a:prstGeom prst="rect">
            <a:avLst/>
          </a:prstGeom>
        </p:spPr>
        <p:txBody>
          <a:bodyPr vert="horz" wrap="square" lIns="0" tIns="0" rIns="0" bIns="0" rtlCol="0">
            <a:spAutoFit/>
          </a:bodyPr>
          <a:lstStyle/>
          <a:p>
            <a:pPr>
              <a:lnSpc>
                <a:spcPts val="1211"/>
              </a:lnSpc>
            </a:pPr>
            <a:r>
              <a:rPr sz="1270" spc="-64" dirty="0">
                <a:solidFill>
                  <a:srgbClr val="7E7E7E"/>
                </a:solidFill>
                <a:latin typeface="Arial"/>
                <a:cs typeface="Arial"/>
              </a:rPr>
              <a:t>6</a:t>
            </a:r>
            <a:endParaRPr sz="1270">
              <a:latin typeface="Arial"/>
              <a:cs typeface="Arial"/>
            </a:endParaRPr>
          </a:p>
        </p:txBody>
      </p:sp>
      <p:grpSp>
        <p:nvGrpSpPr>
          <p:cNvPr id="5" name="object 5"/>
          <p:cNvGrpSpPr/>
          <p:nvPr/>
        </p:nvGrpSpPr>
        <p:grpSpPr>
          <a:xfrm>
            <a:off x="-5530" y="5565480"/>
            <a:ext cx="11057499" cy="980661"/>
            <a:chOff x="-6095" y="5783579"/>
            <a:chExt cx="12186285" cy="1080770"/>
          </a:xfrm>
        </p:grpSpPr>
        <p:sp>
          <p:nvSpPr>
            <p:cNvPr id="6" name="object 6"/>
            <p:cNvSpPr/>
            <p:nvPr/>
          </p:nvSpPr>
          <p:spPr>
            <a:xfrm>
              <a:off x="0" y="5789675"/>
              <a:ext cx="12174220" cy="1068705"/>
            </a:xfrm>
            <a:custGeom>
              <a:avLst/>
              <a:gdLst/>
              <a:ahLst/>
              <a:cxnLst/>
              <a:rect l="l" t="t" r="r" b="b"/>
              <a:pathLst>
                <a:path w="12174220" h="1068704">
                  <a:moveTo>
                    <a:pt x="12173712" y="1068322"/>
                  </a:moveTo>
                  <a:lnTo>
                    <a:pt x="12173712" y="0"/>
                  </a:lnTo>
                  <a:lnTo>
                    <a:pt x="0" y="0"/>
                  </a:lnTo>
                  <a:lnTo>
                    <a:pt x="0" y="1068322"/>
                  </a:lnTo>
                  <a:lnTo>
                    <a:pt x="12173712" y="1068322"/>
                  </a:lnTo>
                  <a:close/>
                </a:path>
              </a:pathLst>
            </a:custGeom>
            <a:solidFill>
              <a:srgbClr val="FFFFFF"/>
            </a:solidFill>
          </p:spPr>
          <p:txBody>
            <a:bodyPr wrap="square" lIns="0" tIns="0" rIns="0" bIns="0" rtlCol="0"/>
            <a:lstStyle/>
            <a:p>
              <a:endParaRPr sz="1633"/>
            </a:p>
          </p:txBody>
        </p:sp>
        <p:sp>
          <p:nvSpPr>
            <p:cNvPr id="7" name="object 7"/>
            <p:cNvSpPr/>
            <p:nvPr/>
          </p:nvSpPr>
          <p:spPr>
            <a:xfrm>
              <a:off x="0" y="5789675"/>
              <a:ext cx="12174220" cy="1068705"/>
            </a:xfrm>
            <a:custGeom>
              <a:avLst/>
              <a:gdLst/>
              <a:ahLst/>
              <a:cxnLst/>
              <a:rect l="l" t="t" r="r" b="b"/>
              <a:pathLst>
                <a:path w="12174220" h="1068704">
                  <a:moveTo>
                    <a:pt x="12173712" y="1068322"/>
                  </a:moveTo>
                  <a:lnTo>
                    <a:pt x="12173712" y="0"/>
                  </a:lnTo>
                  <a:lnTo>
                    <a:pt x="0" y="0"/>
                  </a:lnTo>
                </a:path>
              </a:pathLst>
            </a:custGeom>
            <a:ln w="12192">
              <a:solidFill>
                <a:srgbClr val="FFFFFF"/>
              </a:solidFill>
            </a:ln>
          </p:spPr>
          <p:txBody>
            <a:bodyPr wrap="square" lIns="0" tIns="0" rIns="0" bIns="0" rtlCol="0"/>
            <a:lstStyle/>
            <a:p>
              <a:endParaRPr sz="1633"/>
            </a:p>
          </p:txBody>
        </p:sp>
      </p:grpSp>
      <p:grpSp>
        <p:nvGrpSpPr>
          <p:cNvPr id="8" name="object 8"/>
          <p:cNvGrpSpPr/>
          <p:nvPr/>
        </p:nvGrpSpPr>
        <p:grpSpPr>
          <a:xfrm>
            <a:off x="8855678" y="341128"/>
            <a:ext cx="2190642" cy="617090"/>
            <a:chOff x="9759695" y="25907"/>
            <a:chExt cx="2414270" cy="680085"/>
          </a:xfrm>
        </p:grpSpPr>
        <p:sp>
          <p:nvSpPr>
            <p:cNvPr id="9" name="object 9"/>
            <p:cNvSpPr/>
            <p:nvPr/>
          </p:nvSpPr>
          <p:spPr>
            <a:xfrm>
              <a:off x="9930383" y="102107"/>
              <a:ext cx="2243455" cy="603885"/>
            </a:xfrm>
            <a:custGeom>
              <a:avLst/>
              <a:gdLst/>
              <a:ahLst/>
              <a:cxnLst/>
              <a:rect l="l" t="t" r="r" b="b"/>
              <a:pathLst>
                <a:path w="2243454" h="603885">
                  <a:moveTo>
                    <a:pt x="2243328" y="0"/>
                  </a:moveTo>
                  <a:lnTo>
                    <a:pt x="0" y="0"/>
                  </a:lnTo>
                  <a:lnTo>
                    <a:pt x="0" y="603504"/>
                  </a:lnTo>
                  <a:lnTo>
                    <a:pt x="2243328" y="603504"/>
                  </a:lnTo>
                  <a:lnTo>
                    <a:pt x="2243328" y="0"/>
                  </a:lnTo>
                  <a:close/>
                </a:path>
              </a:pathLst>
            </a:custGeom>
            <a:solidFill>
              <a:srgbClr val="FFFFFF"/>
            </a:solidFill>
          </p:spPr>
          <p:txBody>
            <a:bodyPr wrap="square" lIns="0" tIns="0" rIns="0" bIns="0" rtlCol="0"/>
            <a:lstStyle/>
            <a:p>
              <a:endParaRPr sz="1633"/>
            </a:p>
          </p:txBody>
        </p:sp>
        <p:sp>
          <p:nvSpPr>
            <p:cNvPr id="10" name="object 10"/>
            <p:cNvSpPr/>
            <p:nvPr/>
          </p:nvSpPr>
          <p:spPr>
            <a:xfrm>
              <a:off x="9759695" y="25907"/>
              <a:ext cx="2406396" cy="601980"/>
            </a:xfrm>
            <a:prstGeom prst="rect">
              <a:avLst/>
            </a:prstGeom>
            <a:blipFill>
              <a:blip r:embed="rId4" cstate="print"/>
              <a:stretch>
                <a:fillRect/>
              </a:stretch>
            </a:blipFill>
          </p:spPr>
          <p:txBody>
            <a:bodyPr wrap="square" lIns="0" tIns="0" rIns="0" bIns="0" rtlCol="0"/>
            <a:lstStyle/>
            <a:p>
              <a:endParaRPr sz="1633"/>
            </a:p>
          </p:txBody>
        </p:sp>
      </p:grpSp>
      <p:sp>
        <p:nvSpPr>
          <p:cNvPr id="11" name="object 11"/>
          <p:cNvSpPr/>
          <p:nvPr/>
        </p:nvSpPr>
        <p:spPr>
          <a:xfrm>
            <a:off x="10643686" y="6097873"/>
            <a:ext cx="371982" cy="366451"/>
          </a:xfrm>
          <a:prstGeom prst="rect">
            <a:avLst/>
          </a:prstGeom>
          <a:blipFill>
            <a:blip r:embed="rId5" cstate="print"/>
            <a:stretch>
              <a:fillRect/>
            </a:stretch>
          </a:blipFill>
        </p:spPr>
        <p:txBody>
          <a:bodyPr wrap="square" lIns="0" tIns="0" rIns="0" bIns="0" rtlCol="0"/>
          <a:lstStyle/>
          <a:p>
            <a:endParaRPr sz="1633"/>
          </a:p>
        </p:txBody>
      </p:sp>
      <p:sp>
        <p:nvSpPr>
          <p:cNvPr id="12" name="object 12"/>
          <p:cNvSpPr/>
          <p:nvPr/>
        </p:nvSpPr>
        <p:spPr>
          <a:xfrm>
            <a:off x="80205" y="690986"/>
            <a:ext cx="4172130" cy="435592"/>
          </a:xfrm>
          <a:custGeom>
            <a:avLst/>
            <a:gdLst/>
            <a:ahLst/>
            <a:cxnLst/>
            <a:rect l="l" t="t" r="r" b="b"/>
            <a:pathLst>
              <a:path w="4598035" h="480059">
                <a:moveTo>
                  <a:pt x="4597908" y="0"/>
                </a:moveTo>
                <a:lnTo>
                  <a:pt x="0" y="0"/>
                </a:lnTo>
                <a:lnTo>
                  <a:pt x="0" y="400050"/>
                </a:lnTo>
                <a:lnTo>
                  <a:pt x="80010" y="480060"/>
                </a:lnTo>
                <a:lnTo>
                  <a:pt x="4517898" y="480060"/>
                </a:lnTo>
                <a:lnTo>
                  <a:pt x="4597908" y="400050"/>
                </a:lnTo>
                <a:lnTo>
                  <a:pt x="4597908" y="0"/>
                </a:lnTo>
                <a:close/>
              </a:path>
            </a:pathLst>
          </a:custGeom>
          <a:solidFill>
            <a:srgbClr val="FFC000"/>
          </a:solidFill>
        </p:spPr>
        <p:txBody>
          <a:bodyPr wrap="square" lIns="0" tIns="0" rIns="0" bIns="0" rtlCol="0"/>
          <a:lstStyle/>
          <a:p>
            <a:endParaRPr sz="1633"/>
          </a:p>
        </p:txBody>
      </p:sp>
      <p:sp>
        <p:nvSpPr>
          <p:cNvPr id="13" name="object 13"/>
          <p:cNvSpPr/>
          <p:nvPr/>
        </p:nvSpPr>
        <p:spPr>
          <a:xfrm>
            <a:off x="0" y="5891830"/>
            <a:ext cx="1427086" cy="648549"/>
          </a:xfrm>
          <a:prstGeom prst="rect">
            <a:avLst/>
          </a:prstGeom>
          <a:blipFill>
            <a:blip r:embed="rId6" cstate="print"/>
            <a:stretch>
              <a:fillRect/>
            </a:stretch>
          </a:blipFill>
        </p:spPr>
        <p:txBody>
          <a:bodyPr wrap="square" lIns="0" tIns="0" rIns="0" bIns="0" rtlCol="0"/>
          <a:lstStyle/>
          <a:p>
            <a:endParaRPr sz="1633"/>
          </a:p>
        </p:txBody>
      </p:sp>
      <p:sp>
        <p:nvSpPr>
          <p:cNvPr id="14" name="object 14"/>
          <p:cNvSpPr/>
          <p:nvPr/>
        </p:nvSpPr>
        <p:spPr>
          <a:xfrm>
            <a:off x="4765250" y="6172545"/>
            <a:ext cx="1532182" cy="194980"/>
          </a:xfrm>
          <a:prstGeom prst="rect">
            <a:avLst/>
          </a:prstGeom>
          <a:blipFill>
            <a:blip r:embed="rId7" cstate="print"/>
            <a:stretch>
              <a:fillRect/>
            </a:stretch>
          </a:blipFill>
        </p:spPr>
        <p:txBody>
          <a:bodyPr wrap="square" lIns="0" tIns="0" rIns="0" bIns="0" rtlCol="0"/>
          <a:lstStyle/>
          <a:p>
            <a:endParaRPr sz="1633"/>
          </a:p>
        </p:txBody>
      </p:sp>
      <p:sp>
        <p:nvSpPr>
          <p:cNvPr id="15" name="object 15"/>
          <p:cNvSpPr/>
          <p:nvPr/>
        </p:nvSpPr>
        <p:spPr>
          <a:xfrm>
            <a:off x="1595791" y="1451545"/>
            <a:ext cx="1227958" cy="997269"/>
          </a:xfrm>
          <a:prstGeom prst="rect">
            <a:avLst/>
          </a:prstGeom>
          <a:blipFill>
            <a:blip r:embed="rId8" cstate="print"/>
            <a:stretch>
              <a:fillRect/>
            </a:stretch>
          </a:blipFill>
        </p:spPr>
        <p:txBody>
          <a:bodyPr wrap="square" lIns="0" tIns="0" rIns="0" bIns="0" rtlCol="0"/>
          <a:lstStyle/>
          <a:p>
            <a:endParaRPr sz="1633"/>
          </a:p>
        </p:txBody>
      </p:sp>
      <p:sp>
        <p:nvSpPr>
          <p:cNvPr id="16" name="object 16"/>
          <p:cNvSpPr/>
          <p:nvPr/>
        </p:nvSpPr>
        <p:spPr>
          <a:xfrm>
            <a:off x="493673" y="2519094"/>
            <a:ext cx="3535910" cy="2704825"/>
          </a:xfrm>
          <a:prstGeom prst="rect">
            <a:avLst/>
          </a:prstGeom>
          <a:blipFill>
            <a:blip r:embed="rId9" cstate="print"/>
            <a:stretch>
              <a:fillRect/>
            </a:stretch>
          </a:blipFill>
        </p:spPr>
        <p:txBody>
          <a:bodyPr wrap="square" lIns="0" tIns="0" rIns="0" bIns="0" rtlCol="0"/>
          <a:lstStyle/>
          <a:p>
            <a:endParaRPr sz="1633"/>
          </a:p>
        </p:txBody>
      </p:sp>
      <p:sp>
        <p:nvSpPr>
          <p:cNvPr id="17" name="object 17"/>
          <p:cNvSpPr txBox="1"/>
          <p:nvPr/>
        </p:nvSpPr>
        <p:spPr>
          <a:xfrm>
            <a:off x="163543" y="5219887"/>
            <a:ext cx="10688166" cy="682076"/>
          </a:xfrm>
          <a:prstGeom prst="rect">
            <a:avLst/>
          </a:prstGeom>
        </p:spPr>
        <p:txBody>
          <a:bodyPr vert="horz" wrap="square" lIns="0" tIns="11524" rIns="0" bIns="0" rtlCol="0">
            <a:spAutoFit/>
          </a:bodyPr>
          <a:lstStyle/>
          <a:p>
            <a:pPr marL="11524">
              <a:spcBef>
                <a:spcPts val="91"/>
              </a:spcBef>
            </a:pPr>
            <a:r>
              <a:rPr sz="1089" b="1" spc="-5" dirty="0">
                <a:latin typeface="Gothic Uralic"/>
                <a:cs typeface="Gothic Uralic"/>
              </a:rPr>
              <a:t>Keterangan:</a:t>
            </a:r>
            <a:endParaRPr sz="1089">
              <a:latin typeface="Gothic Uralic"/>
              <a:cs typeface="Gothic Uralic"/>
            </a:endParaRPr>
          </a:p>
          <a:p>
            <a:pPr marL="271390" marR="4610" indent="-260442">
              <a:buFont typeface="Arial"/>
              <a:buChar char="•"/>
              <a:tabLst>
                <a:tab pos="271390" algn="l"/>
                <a:tab pos="271966" algn="l"/>
              </a:tabLst>
            </a:pPr>
            <a:r>
              <a:rPr sz="1089" i="1" dirty="0">
                <a:latin typeface="TeXGyreAdventor"/>
                <a:cs typeface="TeXGyreAdventor"/>
              </a:rPr>
              <a:t>Benefit </a:t>
            </a:r>
            <a:r>
              <a:rPr sz="1089" dirty="0">
                <a:latin typeface="Gothic Uralic"/>
                <a:cs typeface="Gothic Uralic"/>
              </a:rPr>
              <a:t>mencakup seluruh </a:t>
            </a:r>
            <a:r>
              <a:rPr sz="1089" i="1" dirty="0">
                <a:latin typeface="TeXGyreAdventor"/>
                <a:cs typeface="TeXGyreAdventor"/>
              </a:rPr>
              <a:t>outcome </a:t>
            </a:r>
            <a:r>
              <a:rPr sz="1089" spc="-5" dirty="0">
                <a:latin typeface="Gothic Uralic"/>
                <a:cs typeface="Gothic Uralic"/>
              </a:rPr>
              <a:t>yang dihasilkan dari program dan dirasakan </a:t>
            </a:r>
            <a:r>
              <a:rPr sz="1089" dirty="0">
                <a:latin typeface="Gothic Uralic"/>
                <a:cs typeface="Gothic Uralic"/>
              </a:rPr>
              <a:t>oleh seluruh </a:t>
            </a:r>
            <a:r>
              <a:rPr sz="1089" spc="-5" dirty="0">
                <a:latin typeface="Gothic Uralic"/>
                <a:cs typeface="Gothic Uralic"/>
              </a:rPr>
              <a:t>pemangku kepentingan, </a:t>
            </a:r>
            <a:r>
              <a:rPr sz="1089" spc="-9" dirty="0">
                <a:latin typeface="Gothic Uralic"/>
                <a:cs typeface="Gothic Uralic"/>
              </a:rPr>
              <a:t>antara </a:t>
            </a:r>
            <a:r>
              <a:rPr sz="1089" dirty="0">
                <a:latin typeface="Gothic Uralic"/>
                <a:cs typeface="Gothic Uralic"/>
              </a:rPr>
              <a:t>lain mencakup </a:t>
            </a:r>
            <a:r>
              <a:rPr sz="1089" spc="-9" dirty="0">
                <a:latin typeface="Gothic Uralic"/>
                <a:cs typeface="Gothic Uralic"/>
              </a:rPr>
              <a:t>peningkatan  pendapatan </a:t>
            </a:r>
            <a:r>
              <a:rPr sz="1089" spc="-5" dirty="0">
                <a:latin typeface="Gothic Uralic"/>
                <a:cs typeface="Gothic Uralic"/>
              </a:rPr>
              <a:t>masyarakat dari pengelolaan ekowisata, penambahan </a:t>
            </a:r>
            <a:r>
              <a:rPr sz="1089" dirty="0">
                <a:latin typeface="Gothic Uralic"/>
                <a:cs typeface="Gothic Uralic"/>
              </a:rPr>
              <a:t>UMKM,</a:t>
            </a:r>
            <a:r>
              <a:rPr sz="1089" spc="127" dirty="0">
                <a:latin typeface="Gothic Uralic"/>
                <a:cs typeface="Gothic Uralic"/>
              </a:rPr>
              <a:t> </a:t>
            </a:r>
            <a:r>
              <a:rPr sz="1089" spc="-9" dirty="0">
                <a:latin typeface="Gothic Uralic"/>
                <a:cs typeface="Gothic Uralic"/>
              </a:rPr>
              <a:t>peningkatan </a:t>
            </a:r>
            <a:r>
              <a:rPr sz="1089" spc="-5" dirty="0">
                <a:latin typeface="Gothic Uralic"/>
                <a:cs typeface="Gothic Uralic"/>
              </a:rPr>
              <a:t>keanekaragaman </a:t>
            </a:r>
            <a:r>
              <a:rPr sz="1089" spc="-9" dirty="0">
                <a:latin typeface="Gothic Uralic"/>
                <a:cs typeface="Gothic Uralic"/>
              </a:rPr>
              <a:t>hayati </a:t>
            </a:r>
            <a:r>
              <a:rPr sz="1089" spc="-5" dirty="0">
                <a:latin typeface="Gothic Uralic"/>
                <a:cs typeface="Gothic Uralic"/>
              </a:rPr>
              <a:t>dan penyerapan karbon, </a:t>
            </a:r>
            <a:r>
              <a:rPr sz="1089" spc="23" dirty="0">
                <a:latin typeface="Gothic Uralic"/>
                <a:cs typeface="Gothic Uralic"/>
              </a:rPr>
              <a:t>dll</a:t>
            </a:r>
            <a:endParaRPr sz="1089">
              <a:latin typeface="Gothic Uralic"/>
              <a:cs typeface="Gothic Uralic"/>
            </a:endParaRPr>
          </a:p>
          <a:p>
            <a:pPr marL="271390" indent="-260442">
              <a:buFont typeface="Arial"/>
              <a:buChar char="•"/>
              <a:tabLst>
                <a:tab pos="271390" algn="l"/>
                <a:tab pos="271966" algn="l"/>
              </a:tabLst>
            </a:pPr>
            <a:r>
              <a:rPr sz="1089" spc="-5" dirty="0">
                <a:latin typeface="Gothic Uralic"/>
                <a:cs typeface="Gothic Uralic"/>
              </a:rPr>
              <a:t>Investasi berupa investasi Perusahaan </a:t>
            </a:r>
            <a:r>
              <a:rPr sz="1089" dirty="0">
                <a:latin typeface="Gothic Uralic"/>
                <a:cs typeface="Gothic Uralic"/>
              </a:rPr>
              <a:t>dalam</a:t>
            </a:r>
            <a:r>
              <a:rPr sz="1089" spc="41" dirty="0">
                <a:latin typeface="Gothic Uralic"/>
                <a:cs typeface="Gothic Uralic"/>
              </a:rPr>
              <a:t> </a:t>
            </a:r>
            <a:r>
              <a:rPr sz="1089" spc="-5" dirty="0">
                <a:latin typeface="Gothic Uralic"/>
                <a:cs typeface="Gothic Uralic"/>
              </a:rPr>
              <a:t>program</a:t>
            </a:r>
            <a:endParaRPr sz="1089">
              <a:latin typeface="Gothic Uralic"/>
              <a:cs typeface="Gothic Uralic"/>
            </a:endParaRPr>
          </a:p>
        </p:txBody>
      </p:sp>
      <p:sp>
        <p:nvSpPr>
          <p:cNvPr id="18" name="object 18"/>
          <p:cNvSpPr txBox="1"/>
          <p:nvPr/>
        </p:nvSpPr>
        <p:spPr>
          <a:xfrm>
            <a:off x="279147" y="778795"/>
            <a:ext cx="9428634" cy="667778"/>
          </a:xfrm>
          <a:prstGeom prst="rect">
            <a:avLst/>
          </a:prstGeom>
        </p:spPr>
        <p:txBody>
          <a:bodyPr vert="horz" wrap="square" lIns="0" tIns="11524" rIns="0" bIns="0" rtlCol="0">
            <a:spAutoFit/>
          </a:bodyPr>
          <a:lstStyle/>
          <a:p>
            <a:pPr marL="360701">
              <a:spcBef>
                <a:spcPts val="91"/>
              </a:spcBef>
            </a:pPr>
            <a:r>
              <a:rPr sz="1361" b="1" spc="-9" dirty="0">
                <a:latin typeface="Gothic Uralic"/>
                <a:cs typeface="Gothic Uralic"/>
              </a:rPr>
              <a:t>PERHITUNGAN </a:t>
            </a:r>
            <a:r>
              <a:rPr sz="1361" b="1" spc="-5" dirty="0">
                <a:latin typeface="Gothic Uralic"/>
                <a:cs typeface="Gothic Uralic"/>
              </a:rPr>
              <a:t>NILAI SROI PHE</a:t>
            </a:r>
            <a:r>
              <a:rPr sz="1361" b="1" spc="73" dirty="0">
                <a:latin typeface="Gothic Uralic"/>
                <a:cs typeface="Gothic Uralic"/>
              </a:rPr>
              <a:t> </a:t>
            </a:r>
            <a:r>
              <a:rPr sz="1361" b="1" spc="-5" dirty="0">
                <a:latin typeface="Gothic Uralic"/>
                <a:cs typeface="Gothic Uralic"/>
              </a:rPr>
              <a:t>2020</a:t>
            </a:r>
            <a:endParaRPr sz="1361">
              <a:latin typeface="Gothic Uralic"/>
              <a:cs typeface="Gothic Uralic"/>
            </a:endParaRPr>
          </a:p>
          <a:p>
            <a:pPr>
              <a:spcBef>
                <a:spcPts val="5"/>
              </a:spcBef>
            </a:pPr>
            <a:endParaRPr sz="1633">
              <a:latin typeface="Gothic Uralic"/>
              <a:cs typeface="Gothic Uralic"/>
            </a:endParaRPr>
          </a:p>
          <a:p>
            <a:pPr marL="11524"/>
            <a:r>
              <a:rPr sz="1270" dirty="0">
                <a:latin typeface="Gothic Uralic"/>
                <a:cs typeface="Gothic Uralic"/>
              </a:rPr>
              <a:t>Contoh </a:t>
            </a:r>
            <a:r>
              <a:rPr sz="1270" spc="-5" dirty="0">
                <a:latin typeface="Gothic Uralic"/>
                <a:cs typeface="Gothic Uralic"/>
              </a:rPr>
              <a:t>perhitungan nilai SROI </a:t>
            </a:r>
            <a:r>
              <a:rPr sz="1270" dirty="0">
                <a:latin typeface="Gothic Uralic"/>
                <a:cs typeface="Gothic Uralic"/>
              </a:rPr>
              <a:t>PHE bekerja </a:t>
            </a:r>
            <a:r>
              <a:rPr sz="1270" spc="-5" dirty="0">
                <a:latin typeface="Gothic Uralic"/>
                <a:cs typeface="Gothic Uralic"/>
              </a:rPr>
              <a:t>sama dengan </a:t>
            </a:r>
            <a:r>
              <a:rPr sz="1270" dirty="0">
                <a:latin typeface="Gothic Uralic"/>
                <a:cs typeface="Gothic Uralic"/>
              </a:rPr>
              <a:t>lembaga mitra dalam program </a:t>
            </a:r>
            <a:r>
              <a:rPr sz="1270" spc="-5" dirty="0">
                <a:latin typeface="Gothic Uralic"/>
                <a:cs typeface="Gothic Uralic"/>
              </a:rPr>
              <a:t>Ekowisata </a:t>
            </a:r>
            <a:r>
              <a:rPr sz="1270" dirty="0">
                <a:latin typeface="Gothic Uralic"/>
                <a:cs typeface="Gothic Uralic"/>
              </a:rPr>
              <a:t>Mangrove</a:t>
            </a:r>
            <a:r>
              <a:rPr sz="1270" spc="-91" dirty="0">
                <a:latin typeface="Gothic Uralic"/>
                <a:cs typeface="Gothic Uralic"/>
              </a:rPr>
              <a:t> </a:t>
            </a:r>
            <a:r>
              <a:rPr sz="1270" dirty="0">
                <a:latin typeface="Gothic Uralic"/>
                <a:cs typeface="Gothic Uralic"/>
              </a:rPr>
              <a:t>Labuhan</a:t>
            </a:r>
            <a:endParaRPr sz="1270">
              <a:latin typeface="Gothic Uralic"/>
              <a:cs typeface="Gothic Uralic"/>
            </a:endParaRPr>
          </a:p>
        </p:txBody>
      </p:sp>
      <p:sp>
        <p:nvSpPr>
          <p:cNvPr id="19" name="object 19"/>
          <p:cNvSpPr/>
          <p:nvPr/>
        </p:nvSpPr>
        <p:spPr>
          <a:xfrm>
            <a:off x="3999160" y="1523452"/>
            <a:ext cx="3126591" cy="3700468"/>
          </a:xfrm>
          <a:prstGeom prst="rect">
            <a:avLst/>
          </a:prstGeom>
          <a:blipFill>
            <a:blip r:embed="rId10" cstate="print"/>
            <a:stretch>
              <a:fillRect/>
            </a:stretch>
          </a:blipFill>
        </p:spPr>
        <p:txBody>
          <a:bodyPr wrap="square" lIns="0" tIns="0" rIns="0" bIns="0" rtlCol="0"/>
          <a:lstStyle/>
          <a:p>
            <a:endParaRPr sz="1633"/>
          </a:p>
        </p:txBody>
      </p:sp>
      <p:grpSp>
        <p:nvGrpSpPr>
          <p:cNvPr id="20" name="object 20"/>
          <p:cNvGrpSpPr/>
          <p:nvPr/>
        </p:nvGrpSpPr>
        <p:grpSpPr>
          <a:xfrm>
            <a:off x="7193510" y="3014150"/>
            <a:ext cx="3566563" cy="2276493"/>
            <a:chOff x="7927847" y="2971800"/>
            <a:chExt cx="3930650" cy="2508885"/>
          </a:xfrm>
        </p:grpSpPr>
        <p:sp>
          <p:nvSpPr>
            <p:cNvPr id="21" name="object 21"/>
            <p:cNvSpPr/>
            <p:nvPr/>
          </p:nvSpPr>
          <p:spPr>
            <a:xfrm>
              <a:off x="7927847" y="2971800"/>
              <a:ext cx="3886200" cy="2435352"/>
            </a:xfrm>
            <a:prstGeom prst="rect">
              <a:avLst/>
            </a:prstGeom>
            <a:blipFill>
              <a:blip r:embed="rId11" cstate="print"/>
              <a:stretch>
                <a:fillRect/>
              </a:stretch>
            </a:blipFill>
          </p:spPr>
          <p:txBody>
            <a:bodyPr wrap="square" lIns="0" tIns="0" rIns="0" bIns="0" rtlCol="0"/>
            <a:lstStyle/>
            <a:p>
              <a:endParaRPr sz="1633"/>
            </a:p>
          </p:txBody>
        </p:sp>
        <p:sp>
          <p:nvSpPr>
            <p:cNvPr id="22" name="object 22"/>
            <p:cNvSpPr/>
            <p:nvPr/>
          </p:nvSpPr>
          <p:spPr>
            <a:xfrm>
              <a:off x="11281409" y="5238750"/>
              <a:ext cx="562610" cy="227329"/>
            </a:xfrm>
            <a:custGeom>
              <a:avLst/>
              <a:gdLst/>
              <a:ahLst/>
              <a:cxnLst/>
              <a:rect l="l" t="t" r="r" b="b"/>
              <a:pathLst>
                <a:path w="562609" h="227329">
                  <a:moveTo>
                    <a:pt x="0" y="227075"/>
                  </a:moveTo>
                  <a:lnTo>
                    <a:pt x="562355" y="227075"/>
                  </a:lnTo>
                  <a:lnTo>
                    <a:pt x="562355" y="0"/>
                  </a:lnTo>
                  <a:lnTo>
                    <a:pt x="0" y="0"/>
                  </a:lnTo>
                  <a:lnTo>
                    <a:pt x="0" y="227075"/>
                  </a:lnTo>
                  <a:close/>
                </a:path>
              </a:pathLst>
            </a:custGeom>
            <a:ln w="28956">
              <a:solidFill>
                <a:srgbClr val="000000"/>
              </a:solidFill>
            </a:ln>
          </p:spPr>
          <p:txBody>
            <a:bodyPr wrap="square" lIns="0" tIns="0" rIns="0" bIns="0" rtlCol="0"/>
            <a:lstStyle/>
            <a:p>
              <a:endParaRPr sz="1633"/>
            </a:p>
          </p:txBody>
        </p:sp>
      </p:grpSp>
      <p:sp>
        <p:nvSpPr>
          <p:cNvPr id="23" name="object 23"/>
          <p:cNvSpPr/>
          <p:nvPr/>
        </p:nvSpPr>
        <p:spPr>
          <a:xfrm>
            <a:off x="7193510" y="1523452"/>
            <a:ext cx="3528996" cy="1389750"/>
          </a:xfrm>
          <a:prstGeom prst="rect">
            <a:avLst/>
          </a:prstGeom>
          <a:blipFill>
            <a:blip r:embed="rId12" cstate="print"/>
            <a:stretch>
              <a:fillRect/>
            </a:stretch>
          </a:blipFill>
        </p:spPr>
        <p:txBody>
          <a:bodyPr wrap="square" lIns="0" tIns="0" rIns="0" bIns="0" rtlCol="0"/>
          <a:lstStyle/>
          <a:p>
            <a:endParaRPr sz="1633"/>
          </a:p>
        </p:txBody>
      </p:sp>
    </p:spTree>
    <p:extLst>
      <p:ext uri="{BB962C8B-B14F-4D97-AF65-F5344CB8AC3E}">
        <p14:creationId xmlns:p14="http://schemas.microsoft.com/office/powerpoint/2010/main" val="9450373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 y="5777055"/>
            <a:ext cx="10888132" cy="763324"/>
          </a:xfrm>
          <a:prstGeom prst="rect">
            <a:avLst/>
          </a:prstGeom>
          <a:blipFill>
            <a:blip r:embed="rId2" cstate="print"/>
            <a:stretch>
              <a:fillRect/>
            </a:stretch>
          </a:blipFill>
        </p:spPr>
        <p:txBody>
          <a:bodyPr wrap="square" lIns="0" tIns="0" rIns="0" bIns="0" rtlCol="0"/>
          <a:lstStyle/>
          <a:p>
            <a:endParaRPr sz="1633"/>
          </a:p>
        </p:txBody>
      </p:sp>
      <p:sp>
        <p:nvSpPr>
          <p:cNvPr id="3" name="object 3"/>
          <p:cNvSpPr/>
          <p:nvPr/>
        </p:nvSpPr>
        <p:spPr>
          <a:xfrm>
            <a:off x="9421588" y="466236"/>
            <a:ext cx="1488708" cy="348075"/>
          </a:xfrm>
          <a:prstGeom prst="rect">
            <a:avLst/>
          </a:prstGeom>
          <a:blipFill>
            <a:blip r:embed="rId3" cstate="print"/>
            <a:stretch>
              <a:fillRect/>
            </a:stretch>
          </a:blipFill>
        </p:spPr>
        <p:txBody>
          <a:bodyPr wrap="square" lIns="0" tIns="0" rIns="0" bIns="0" rtlCol="0"/>
          <a:lstStyle/>
          <a:p>
            <a:endParaRPr sz="1633"/>
          </a:p>
        </p:txBody>
      </p:sp>
      <p:sp>
        <p:nvSpPr>
          <p:cNvPr id="4" name="object 4"/>
          <p:cNvSpPr txBox="1"/>
          <p:nvPr/>
        </p:nvSpPr>
        <p:spPr>
          <a:xfrm>
            <a:off x="10239321" y="6144404"/>
            <a:ext cx="82394" cy="153888"/>
          </a:xfrm>
          <a:prstGeom prst="rect">
            <a:avLst/>
          </a:prstGeom>
        </p:spPr>
        <p:txBody>
          <a:bodyPr vert="horz" wrap="square" lIns="0" tIns="0" rIns="0" bIns="0" rtlCol="0">
            <a:spAutoFit/>
          </a:bodyPr>
          <a:lstStyle/>
          <a:p>
            <a:pPr>
              <a:lnSpc>
                <a:spcPts val="1211"/>
              </a:lnSpc>
            </a:pPr>
            <a:r>
              <a:rPr sz="1270" spc="-64" dirty="0">
                <a:solidFill>
                  <a:srgbClr val="7E7E7E"/>
                </a:solidFill>
                <a:latin typeface="Arial"/>
                <a:cs typeface="Arial"/>
              </a:rPr>
              <a:t>7</a:t>
            </a:r>
            <a:endParaRPr sz="1270">
              <a:latin typeface="Arial"/>
              <a:cs typeface="Arial"/>
            </a:endParaRPr>
          </a:p>
        </p:txBody>
      </p:sp>
      <p:grpSp>
        <p:nvGrpSpPr>
          <p:cNvPr id="5" name="object 5"/>
          <p:cNvGrpSpPr/>
          <p:nvPr/>
        </p:nvGrpSpPr>
        <p:grpSpPr>
          <a:xfrm>
            <a:off x="-5762" y="317620"/>
            <a:ext cx="11074208" cy="6228522"/>
            <a:chOff x="-6350" y="0"/>
            <a:chExt cx="12204700" cy="6864350"/>
          </a:xfrm>
        </p:grpSpPr>
        <p:sp>
          <p:nvSpPr>
            <p:cNvPr id="6" name="object 6"/>
            <p:cNvSpPr/>
            <p:nvPr/>
          </p:nvSpPr>
          <p:spPr>
            <a:xfrm>
              <a:off x="371856" y="371856"/>
              <a:ext cx="11820525" cy="6109970"/>
            </a:xfrm>
            <a:custGeom>
              <a:avLst/>
              <a:gdLst/>
              <a:ahLst/>
              <a:cxnLst/>
              <a:rect l="l" t="t" r="r" b="b"/>
              <a:pathLst>
                <a:path w="11820525" h="6109970">
                  <a:moveTo>
                    <a:pt x="11820144" y="0"/>
                  </a:moveTo>
                  <a:lnTo>
                    <a:pt x="0" y="0"/>
                  </a:lnTo>
                  <a:lnTo>
                    <a:pt x="0" y="6109716"/>
                  </a:lnTo>
                  <a:lnTo>
                    <a:pt x="11820144" y="6109716"/>
                  </a:lnTo>
                  <a:lnTo>
                    <a:pt x="11820144" y="0"/>
                  </a:lnTo>
                  <a:close/>
                </a:path>
              </a:pathLst>
            </a:custGeom>
            <a:solidFill>
              <a:srgbClr val="FFFFFF"/>
            </a:solidFill>
          </p:spPr>
          <p:txBody>
            <a:bodyPr wrap="square" lIns="0" tIns="0" rIns="0" bIns="0" rtlCol="0"/>
            <a:lstStyle/>
            <a:p>
              <a:endParaRPr sz="1633"/>
            </a:p>
          </p:txBody>
        </p:sp>
        <p:sp>
          <p:nvSpPr>
            <p:cNvPr id="7" name="object 7"/>
            <p:cNvSpPr/>
            <p:nvPr/>
          </p:nvSpPr>
          <p:spPr>
            <a:xfrm>
              <a:off x="4398327" y="952652"/>
              <a:ext cx="1829498" cy="2475966"/>
            </a:xfrm>
            <a:prstGeom prst="rect">
              <a:avLst/>
            </a:prstGeom>
            <a:blipFill>
              <a:blip r:embed="rId4" cstate="print"/>
              <a:stretch>
                <a:fillRect/>
              </a:stretch>
            </a:blipFill>
          </p:spPr>
          <p:txBody>
            <a:bodyPr wrap="square" lIns="0" tIns="0" rIns="0" bIns="0" rtlCol="0"/>
            <a:lstStyle/>
            <a:p>
              <a:endParaRPr sz="1633"/>
            </a:p>
          </p:txBody>
        </p:sp>
        <p:sp>
          <p:nvSpPr>
            <p:cNvPr id="8" name="object 8"/>
            <p:cNvSpPr/>
            <p:nvPr/>
          </p:nvSpPr>
          <p:spPr>
            <a:xfrm>
              <a:off x="9771888" y="0"/>
              <a:ext cx="2406396" cy="576072"/>
            </a:xfrm>
            <a:prstGeom prst="rect">
              <a:avLst/>
            </a:prstGeom>
            <a:blipFill>
              <a:blip r:embed="rId5" cstate="print"/>
              <a:stretch>
                <a:fillRect/>
              </a:stretch>
            </a:blipFill>
          </p:spPr>
          <p:txBody>
            <a:bodyPr wrap="square" lIns="0" tIns="0" rIns="0" bIns="0" rtlCol="0"/>
            <a:lstStyle/>
            <a:p>
              <a:endParaRPr sz="1633"/>
            </a:p>
          </p:txBody>
        </p:sp>
        <p:sp>
          <p:nvSpPr>
            <p:cNvPr id="9" name="object 9"/>
            <p:cNvSpPr/>
            <p:nvPr/>
          </p:nvSpPr>
          <p:spPr>
            <a:xfrm>
              <a:off x="4991100" y="6391655"/>
              <a:ext cx="2209800" cy="242315"/>
            </a:xfrm>
            <a:prstGeom prst="rect">
              <a:avLst/>
            </a:prstGeom>
            <a:blipFill>
              <a:blip r:embed="rId6" cstate="print"/>
              <a:stretch>
                <a:fillRect/>
              </a:stretch>
            </a:blipFill>
          </p:spPr>
          <p:txBody>
            <a:bodyPr wrap="square" lIns="0" tIns="0" rIns="0" bIns="0" rtlCol="0"/>
            <a:lstStyle/>
            <a:p>
              <a:endParaRPr sz="1633"/>
            </a:p>
          </p:txBody>
        </p:sp>
        <p:sp>
          <p:nvSpPr>
            <p:cNvPr id="10" name="object 10"/>
            <p:cNvSpPr/>
            <p:nvPr/>
          </p:nvSpPr>
          <p:spPr>
            <a:xfrm>
              <a:off x="0" y="5786628"/>
              <a:ext cx="12192000" cy="1071880"/>
            </a:xfrm>
            <a:custGeom>
              <a:avLst/>
              <a:gdLst/>
              <a:ahLst/>
              <a:cxnLst/>
              <a:rect l="l" t="t" r="r" b="b"/>
              <a:pathLst>
                <a:path w="12192000" h="1071879">
                  <a:moveTo>
                    <a:pt x="12192000" y="1071370"/>
                  </a:moveTo>
                  <a:lnTo>
                    <a:pt x="12192000" y="0"/>
                  </a:lnTo>
                  <a:lnTo>
                    <a:pt x="0" y="0"/>
                  </a:lnTo>
                  <a:lnTo>
                    <a:pt x="0" y="1071370"/>
                  </a:lnTo>
                  <a:lnTo>
                    <a:pt x="12192000" y="1071370"/>
                  </a:lnTo>
                  <a:close/>
                </a:path>
              </a:pathLst>
            </a:custGeom>
            <a:solidFill>
              <a:srgbClr val="FFFFFF"/>
            </a:solidFill>
          </p:spPr>
          <p:txBody>
            <a:bodyPr wrap="square" lIns="0" tIns="0" rIns="0" bIns="0" rtlCol="0"/>
            <a:lstStyle/>
            <a:p>
              <a:endParaRPr sz="1633"/>
            </a:p>
          </p:txBody>
        </p:sp>
        <p:sp>
          <p:nvSpPr>
            <p:cNvPr id="11" name="object 11"/>
            <p:cNvSpPr/>
            <p:nvPr/>
          </p:nvSpPr>
          <p:spPr>
            <a:xfrm>
              <a:off x="0" y="5786628"/>
              <a:ext cx="12192000" cy="1071880"/>
            </a:xfrm>
            <a:custGeom>
              <a:avLst/>
              <a:gdLst/>
              <a:ahLst/>
              <a:cxnLst/>
              <a:rect l="l" t="t" r="r" b="b"/>
              <a:pathLst>
                <a:path w="12192000" h="1071879">
                  <a:moveTo>
                    <a:pt x="12192000" y="0"/>
                  </a:moveTo>
                  <a:lnTo>
                    <a:pt x="0" y="0"/>
                  </a:lnTo>
                  <a:lnTo>
                    <a:pt x="0" y="1071370"/>
                  </a:lnTo>
                </a:path>
              </a:pathLst>
            </a:custGeom>
            <a:ln w="12192">
              <a:solidFill>
                <a:srgbClr val="FFFFFF"/>
              </a:solidFill>
            </a:ln>
          </p:spPr>
          <p:txBody>
            <a:bodyPr wrap="square" lIns="0" tIns="0" rIns="0" bIns="0" rtlCol="0"/>
            <a:lstStyle/>
            <a:p>
              <a:endParaRPr sz="1633"/>
            </a:p>
          </p:txBody>
        </p:sp>
        <p:sp>
          <p:nvSpPr>
            <p:cNvPr id="12" name="object 12"/>
            <p:cNvSpPr/>
            <p:nvPr/>
          </p:nvSpPr>
          <p:spPr>
            <a:xfrm>
              <a:off x="0" y="6143243"/>
              <a:ext cx="1572768" cy="714755"/>
            </a:xfrm>
            <a:prstGeom prst="rect">
              <a:avLst/>
            </a:prstGeom>
            <a:blipFill>
              <a:blip r:embed="rId7" cstate="print"/>
              <a:stretch>
                <a:fillRect/>
              </a:stretch>
            </a:blipFill>
          </p:spPr>
          <p:txBody>
            <a:bodyPr wrap="square" lIns="0" tIns="0" rIns="0" bIns="0" rtlCol="0"/>
            <a:lstStyle/>
            <a:p>
              <a:endParaRPr sz="1633"/>
            </a:p>
          </p:txBody>
        </p:sp>
        <p:sp>
          <p:nvSpPr>
            <p:cNvPr id="13" name="object 13"/>
            <p:cNvSpPr/>
            <p:nvPr/>
          </p:nvSpPr>
          <p:spPr>
            <a:xfrm>
              <a:off x="5251703" y="6452615"/>
              <a:ext cx="1688592" cy="214884"/>
            </a:xfrm>
            <a:prstGeom prst="rect">
              <a:avLst/>
            </a:prstGeom>
            <a:blipFill>
              <a:blip r:embed="rId8" cstate="print"/>
              <a:stretch>
                <a:fillRect/>
              </a:stretch>
            </a:blipFill>
          </p:spPr>
          <p:txBody>
            <a:bodyPr wrap="square" lIns="0" tIns="0" rIns="0" bIns="0" rtlCol="0"/>
            <a:lstStyle/>
            <a:p>
              <a:endParaRPr sz="1633"/>
            </a:p>
          </p:txBody>
        </p:sp>
        <p:sp>
          <p:nvSpPr>
            <p:cNvPr id="14" name="object 14"/>
            <p:cNvSpPr/>
            <p:nvPr/>
          </p:nvSpPr>
          <p:spPr>
            <a:xfrm>
              <a:off x="11654028" y="6388608"/>
              <a:ext cx="409955" cy="402336"/>
            </a:xfrm>
            <a:prstGeom prst="rect">
              <a:avLst/>
            </a:prstGeom>
            <a:blipFill>
              <a:blip r:embed="rId9" cstate="print"/>
              <a:stretch>
                <a:fillRect/>
              </a:stretch>
            </a:blipFill>
          </p:spPr>
          <p:txBody>
            <a:bodyPr wrap="square" lIns="0" tIns="0" rIns="0" bIns="0" rtlCol="0"/>
            <a:lstStyle/>
            <a:p>
              <a:endParaRPr sz="1633"/>
            </a:p>
          </p:txBody>
        </p:sp>
        <p:sp>
          <p:nvSpPr>
            <p:cNvPr id="15" name="object 15"/>
            <p:cNvSpPr/>
            <p:nvPr/>
          </p:nvSpPr>
          <p:spPr>
            <a:xfrm>
              <a:off x="88392" y="411480"/>
              <a:ext cx="4598035" cy="398145"/>
            </a:xfrm>
            <a:custGeom>
              <a:avLst/>
              <a:gdLst/>
              <a:ahLst/>
              <a:cxnLst/>
              <a:rect l="l" t="t" r="r" b="b"/>
              <a:pathLst>
                <a:path w="4598035" h="398145">
                  <a:moveTo>
                    <a:pt x="4597908" y="0"/>
                  </a:moveTo>
                  <a:lnTo>
                    <a:pt x="0" y="0"/>
                  </a:lnTo>
                  <a:lnTo>
                    <a:pt x="0" y="331470"/>
                  </a:lnTo>
                  <a:lnTo>
                    <a:pt x="66294" y="397764"/>
                  </a:lnTo>
                  <a:lnTo>
                    <a:pt x="4531614" y="397764"/>
                  </a:lnTo>
                  <a:lnTo>
                    <a:pt x="4597908" y="331470"/>
                  </a:lnTo>
                  <a:lnTo>
                    <a:pt x="4597908" y="0"/>
                  </a:lnTo>
                  <a:close/>
                </a:path>
              </a:pathLst>
            </a:custGeom>
            <a:solidFill>
              <a:srgbClr val="FFC000"/>
            </a:solidFill>
          </p:spPr>
          <p:txBody>
            <a:bodyPr wrap="square" lIns="0" tIns="0" rIns="0" bIns="0" rtlCol="0"/>
            <a:lstStyle/>
            <a:p>
              <a:endParaRPr sz="1633"/>
            </a:p>
          </p:txBody>
        </p:sp>
      </p:grpSp>
      <p:sp>
        <p:nvSpPr>
          <p:cNvPr id="16" name="object 16"/>
          <p:cNvSpPr txBox="1">
            <a:spLocks noGrp="1"/>
          </p:cNvSpPr>
          <p:nvPr>
            <p:ph type="title"/>
          </p:nvPr>
        </p:nvSpPr>
        <p:spPr>
          <a:xfrm>
            <a:off x="302104" y="619873"/>
            <a:ext cx="3738842" cy="457971"/>
          </a:xfrm>
          <a:prstGeom prst="rect">
            <a:avLst/>
          </a:prstGeom>
        </p:spPr>
        <p:txBody>
          <a:bodyPr vert="horz" wrap="square" lIns="0" tIns="10947" rIns="0" bIns="0" rtlCol="0" anchor="ctr">
            <a:spAutoFit/>
          </a:bodyPr>
          <a:lstStyle/>
          <a:p>
            <a:pPr marL="11524">
              <a:lnSpc>
                <a:spcPct val="100000"/>
              </a:lnSpc>
              <a:spcBef>
                <a:spcPts val="86"/>
              </a:spcBef>
            </a:pPr>
            <a:r>
              <a:rPr sz="1452" spc="-9" dirty="0">
                <a:latin typeface="Gothic Uralic"/>
                <a:cs typeface="Gothic Uralic"/>
              </a:rPr>
              <a:t>HASIL PENGUKURAN </a:t>
            </a:r>
            <a:r>
              <a:rPr sz="1452" spc="-5" dirty="0">
                <a:latin typeface="Gothic Uralic"/>
                <a:cs typeface="Gothic Uralic"/>
              </a:rPr>
              <a:t>SROI </a:t>
            </a:r>
            <a:r>
              <a:rPr sz="1452" spc="-9" dirty="0">
                <a:latin typeface="Gothic Uralic"/>
                <a:cs typeface="Gothic Uralic"/>
              </a:rPr>
              <a:t>PHE TAHUN</a:t>
            </a:r>
            <a:r>
              <a:rPr sz="1452" spc="200" dirty="0">
                <a:latin typeface="Gothic Uralic"/>
                <a:cs typeface="Gothic Uralic"/>
              </a:rPr>
              <a:t> </a:t>
            </a:r>
            <a:r>
              <a:rPr sz="1452" spc="-9" dirty="0">
                <a:latin typeface="Gothic Uralic"/>
                <a:cs typeface="Gothic Uralic"/>
              </a:rPr>
              <a:t>2020</a:t>
            </a:r>
            <a:endParaRPr sz="1452">
              <a:latin typeface="Gothic Uralic"/>
              <a:cs typeface="Gothic Uralic"/>
            </a:endParaRPr>
          </a:p>
        </p:txBody>
      </p:sp>
      <p:grpSp>
        <p:nvGrpSpPr>
          <p:cNvPr id="17" name="object 17"/>
          <p:cNvGrpSpPr/>
          <p:nvPr/>
        </p:nvGrpSpPr>
        <p:grpSpPr>
          <a:xfrm>
            <a:off x="4305011" y="1299620"/>
            <a:ext cx="6452080" cy="4760988"/>
            <a:chOff x="4744481" y="1082246"/>
            <a:chExt cx="7110730" cy="5247005"/>
          </a:xfrm>
        </p:grpSpPr>
        <p:sp>
          <p:nvSpPr>
            <p:cNvPr id="18" name="object 18"/>
            <p:cNvSpPr/>
            <p:nvPr/>
          </p:nvSpPr>
          <p:spPr>
            <a:xfrm>
              <a:off x="7498079" y="3881627"/>
              <a:ext cx="4357116" cy="2447544"/>
            </a:xfrm>
            <a:prstGeom prst="rect">
              <a:avLst/>
            </a:prstGeom>
            <a:blipFill>
              <a:blip r:embed="rId10" cstate="print"/>
              <a:stretch>
                <a:fillRect/>
              </a:stretch>
            </a:blipFill>
          </p:spPr>
          <p:txBody>
            <a:bodyPr wrap="square" lIns="0" tIns="0" rIns="0" bIns="0" rtlCol="0"/>
            <a:lstStyle/>
            <a:p>
              <a:endParaRPr sz="1633"/>
            </a:p>
          </p:txBody>
        </p:sp>
        <p:sp>
          <p:nvSpPr>
            <p:cNvPr id="19" name="object 19"/>
            <p:cNvSpPr/>
            <p:nvPr/>
          </p:nvSpPr>
          <p:spPr>
            <a:xfrm>
              <a:off x="5801455" y="1975992"/>
              <a:ext cx="367030" cy="578485"/>
            </a:xfrm>
            <a:custGeom>
              <a:avLst/>
              <a:gdLst/>
              <a:ahLst/>
              <a:cxnLst/>
              <a:rect l="l" t="t" r="r" b="b"/>
              <a:pathLst>
                <a:path w="367029" h="578485">
                  <a:moveTo>
                    <a:pt x="258984" y="0"/>
                  </a:moveTo>
                  <a:lnTo>
                    <a:pt x="33559" y="372364"/>
                  </a:lnTo>
                  <a:lnTo>
                    <a:pt x="6623" y="417945"/>
                  </a:lnTo>
                  <a:lnTo>
                    <a:pt x="0" y="454596"/>
                  </a:lnTo>
                  <a:lnTo>
                    <a:pt x="15807" y="501630"/>
                  </a:lnTo>
                  <a:lnTo>
                    <a:pt x="56165" y="578358"/>
                  </a:lnTo>
                  <a:lnTo>
                    <a:pt x="366934" y="65405"/>
                  </a:lnTo>
                  <a:lnTo>
                    <a:pt x="258984" y="0"/>
                  </a:lnTo>
                  <a:close/>
                </a:path>
              </a:pathLst>
            </a:custGeom>
            <a:solidFill>
              <a:srgbClr val="1F4E79"/>
            </a:solidFill>
          </p:spPr>
          <p:txBody>
            <a:bodyPr wrap="square" lIns="0" tIns="0" rIns="0" bIns="0" rtlCol="0"/>
            <a:lstStyle/>
            <a:p>
              <a:endParaRPr sz="1633"/>
            </a:p>
          </p:txBody>
        </p:sp>
        <p:sp>
          <p:nvSpPr>
            <p:cNvPr id="20" name="object 20"/>
            <p:cNvSpPr/>
            <p:nvPr/>
          </p:nvSpPr>
          <p:spPr>
            <a:xfrm>
              <a:off x="5806471" y="1163800"/>
              <a:ext cx="1524000" cy="1180465"/>
            </a:xfrm>
            <a:custGeom>
              <a:avLst/>
              <a:gdLst/>
              <a:ahLst/>
              <a:cxnLst/>
              <a:rect l="l" t="t" r="r" b="b"/>
              <a:pathLst>
                <a:path w="1524000" h="1180464">
                  <a:moveTo>
                    <a:pt x="983420" y="0"/>
                  </a:moveTo>
                  <a:lnTo>
                    <a:pt x="962310" y="9679"/>
                  </a:lnTo>
                  <a:lnTo>
                    <a:pt x="949201" y="28979"/>
                  </a:lnTo>
                  <a:lnTo>
                    <a:pt x="948023" y="53113"/>
                  </a:lnTo>
                  <a:lnTo>
                    <a:pt x="971137" y="146331"/>
                  </a:lnTo>
                  <a:lnTo>
                    <a:pt x="616807" y="234469"/>
                  </a:lnTo>
                  <a:lnTo>
                    <a:pt x="575433" y="245762"/>
                  </a:lnTo>
                  <a:lnTo>
                    <a:pt x="536606" y="262044"/>
                  </a:lnTo>
                  <a:lnTo>
                    <a:pt x="503685" y="283493"/>
                  </a:lnTo>
                  <a:lnTo>
                    <a:pt x="261985" y="666793"/>
                  </a:lnTo>
                  <a:lnTo>
                    <a:pt x="108463" y="919847"/>
                  </a:lnTo>
                  <a:lnTo>
                    <a:pt x="31083" y="1051587"/>
                  </a:lnTo>
                  <a:lnTo>
                    <a:pt x="8743" y="1100671"/>
                  </a:lnTo>
                  <a:lnTo>
                    <a:pt x="0" y="1130407"/>
                  </a:lnTo>
                  <a:lnTo>
                    <a:pt x="3686" y="1152832"/>
                  </a:lnTo>
                  <a:lnTo>
                    <a:pt x="18637" y="1179984"/>
                  </a:lnTo>
                  <a:lnTo>
                    <a:pt x="15709" y="1138924"/>
                  </a:lnTo>
                  <a:lnTo>
                    <a:pt x="26581" y="1099960"/>
                  </a:lnTo>
                  <a:lnTo>
                    <a:pt x="49879" y="1064446"/>
                  </a:lnTo>
                  <a:lnTo>
                    <a:pt x="84225" y="1033737"/>
                  </a:lnTo>
                  <a:lnTo>
                    <a:pt x="128245" y="1009187"/>
                  </a:lnTo>
                  <a:lnTo>
                    <a:pt x="180562" y="992151"/>
                  </a:lnTo>
                  <a:lnTo>
                    <a:pt x="252194" y="973677"/>
                  </a:lnTo>
                  <a:lnTo>
                    <a:pt x="374046" y="943415"/>
                  </a:lnTo>
                  <a:lnTo>
                    <a:pt x="1121124" y="760757"/>
                  </a:lnTo>
                  <a:lnTo>
                    <a:pt x="1144619" y="848641"/>
                  </a:lnTo>
                  <a:lnTo>
                    <a:pt x="1157055" y="871200"/>
                  </a:lnTo>
                  <a:lnTo>
                    <a:pt x="1177528" y="882709"/>
                  </a:lnTo>
                  <a:lnTo>
                    <a:pt x="1201072" y="881217"/>
                  </a:lnTo>
                  <a:lnTo>
                    <a:pt x="1222724" y="864770"/>
                  </a:lnTo>
                  <a:lnTo>
                    <a:pt x="1512030" y="391822"/>
                  </a:lnTo>
                  <a:lnTo>
                    <a:pt x="1523740" y="363757"/>
                  </a:lnTo>
                  <a:lnTo>
                    <a:pt x="1522460" y="335514"/>
                  </a:lnTo>
                  <a:lnTo>
                    <a:pt x="1509297" y="310151"/>
                  </a:lnTo>
                  <a:lnTo>
                    <a:pt x="1485360" y="290730"/>
                  </a:lnTo>
                  <a:lnTo>
                    <a:pt x="1008602" y="4726"/>
                  </a:lnTo>
                  <a:lnTo>
                    <a:pt x="983420" y="0"/>
                  </a:lnTo>
                  <a:close/>
                </a:path>
              </a:pathLst>
            </a:custGeom>
            <a:solidFill>
              <a:srgbClr val="000000">
                <a:alpha val="14901"/>
              </a:srgbClr>
            </a:solidFill>
          </p:spPr>
          <p:txBody>
            <a:bodyPr wrap="square" lIns="0" tIns="0" rIns="0" bIns="0" rtlCol="0"/>
            <a:lstStyle/>
            <a:p>
              <a:endParaRPr sz="1633"/>
            </a:p>
          </p:txBody>
        </p:sp>
        <p:sp>
          <p:nvSpPr>
            <p:cNvPr id="21" name="object 21"/>
            <p:cNvSpPr/>
            <p:nvPr/>
          </p:nvSpPr>
          <p:spPr>
            <a:xfrm>
              <a:off x="5826664" y="1082246"/>
              <a:ext cx="1524000" cy="1180465"/>
            </a:xfrm>
            <a:custGeom>
              <a:avLst/>
              <a:gdLst/>
              <a:ahLst/>
              <a:cxnLst/>
              <a:rect l="l" t="t" r="r" b="b"/>
              <a:pathLst>
                <a:path w="1524000" h="1180464">
                  <a:moveTo>
                    <a:pt x="983422" y="0"/>
                  </a:moveTo>
                  <a:lnTo>
                    <a:pt x="962326" y="9636"/>
                  </a:lnTo>
                  <a:lnTo>
                    <a:pt x="949255" y="28892"/>
                  </a:lnTo>
                  <a:lnTo>
                    <a:pt x="948150" y="53006"/>
                  </a:lnTo>
                  <a:lnTo>
                    <a:pt x="971137" y="146224"/>
                  </a:lnTo>
                  <a:lnTo>
                    <a:pt x="616807" y="234489"/>
                  </a:lnTo>
                  <a:lnTo>
                    <a:pt x="575435" y="245780"/>
                  </a:lnTo>
                  <a:lnTo>
                    <a:pt x="536622" y="262048"/>
                  </a:lnTo>
                  <a:lnTo>
                    <a:pt x="503739" y="283460"/>
                  </a:lnTo>
                  <a:lnTo>
                    <a:pt x="262048" y="666750"/>
                  </a:lnTo>
                  <a:lnTo>
                    <a:pt x="108483" y="919847"/>
                  </a:lnTo>
                  <a:lnTo>
                    <a:pt x="31083" y="1051607"/>
                  </a:lnTo>
                  <a:lnTo>
                    <a:pt x="8743" y="1100689"/>
                  </a:lnTo>
                  <a:lnTo>
                    <a:pt x="0" y="1130411"/>
                  </a:lnTo>
                  <a:lnTo>
                    <a:pt x="3686" y="1152798"/>
                  </a:lnTo>
                  <a:lnTo>
                    <a:pt x="18637" y="1179877"/>
                  </a:lnTo>
                  <a:lnTo>
                    <a:pt x="15709" y="1138862"/>
                  </a:lnTo>
                  <a:lnTo>
                    <a:pt x="26581" y="1099914"/>
                  </a:lnTo>
                  <a:lnTo>
                    <a:pt x="49879" y="1064402"/>
                  </a:lnTo>
                  <a:lnTo>
                    <a:pt x="84225" y="1033695"/>
                  </a:lnTo>
                  <a:lnTo>
                    <a:pt x="128245" y="1009162"/>
                  </a:lnTo>
                  <a:lnTo>
                    <a:pt x="180562" y="992171"/>
                  </a:lnTo>
                  <a:lnTo>
                    <a:pt x="252194" y="973697"/>
                  </a:lnTo>
                  <a:lnTo>
                    <a:pt x="374046" y="943435"/>
                  </a:lnTo>
                  <a:lnTo>
                    <a:pt x="1121124" y="760777"/>
                  </a:lnTo>
                  <a:lnTo>
                    <a:pt x="1144619" y="848534"/>
                  </a:lnTo>
                  <a:lnTo>
                    <a:pt x="1157057" y="871166"/>
                  </a:lnTo>
                  <a:lnTo>
                    <a:pt x="1177543" y="882713"/>
                  </a:lnTo>
                  <a:lnTo>
                    <a:pt x="1201126" y="881235"/>
                  </a:lnTo>
                  <a:lnTo>
                    <a:pt x="1222851" y="864790"/>
                  </a:lnTo>
                  <a:lnTo>
                    <a:pt x="1512157" y="391842"/>
                  </a:lnTo>
                  <a:lnTo>
                    <a:pt x="1523793" y="363724"/>
                  </a:lnTo>
                  <a:lnTo>
                    <a:pt x="1522476" y="335486"/>
                  </a:lnTo>
                  <a:lnTo>
                    <a:pt x="1509299" y="310153"/>
                  </a:lnTo>
                  <a:lnTo>
                    <a:pt x="1485360" y="290750"/>
                  </a:lnTo>
                  <a:lnTo>
                    <a:pt x="1008602" y="4746"/>
                  </a:lnTo>
                  <a:lnTo>
                    <a:pt x="983422" y="0"/>
                  </a:lnTo>
                  <a:close/>
                </a:path>
              </a:pathLst>
            </a:custGeom>
            <a:solidFill>
              <a:srgbClr val="DF0009"/>
            </a:solidFill>
          </p:spPr>
          <p:txBody>
            <a:bodyPr wrap="square" lIns="0" tIns="0" rIns="0" bIns="0" rtlCol="0"/>
            <a:lstStyle/>
            <a:p>
              <a:endParaRPr sz="1633"/>
            </a:p>
          </p:txBody>
        </p:sp>
        <p:sp>
          <p:nvSpPr>
            <p:cNvPr id="22" name="object 22"/>
            <p:cNvSpPr/>
            <p:nvPr/>
          </p:nvSpPr>
          <p:spPr>
            <a:xfrm>
              <a:off x="6295262" y="1473707"/>
              <a:ext cx="650240" cy="243204"/>
            </a:xfrm>
            <a:custGeom>
              <a:avLst/>
              <a:gdLst/>
              <a:ahLst/>
              <a:cxnLst/>
              <a:rect l="l" t="t" r="r" b="b"/>
              <a:pathLst>
                <a:path w="650240" h="243205">
                  <a:moveTo>
                    <a:pt x="18923" y="140715"/>
                  </a:moveTo>
                  <a:lnTo>
                    <a:pt x="0" y="145161"/>
                  </a:lnTo>
                  <a:lnTo>
                    <a:pt x="22733" y="243204"/>
                  </a:lnTo>
                  <a:lnTo>
                    <a:pt x="41656" y="238887"/>
                  </a:lnTo>
                  <a:lnTo>
                    <a:pt x="31750" y="195833"/>
                  </a:lnTo>
                  <a:lnTo>
                    <a:pt x="64388" y="188213"/>
                  </a:lnTo>
                  <a:lnTo>
                    <a:pt x="84298" y="188213"/>
                  </a:lnTo>
                  <a:lnTo>
                    <a:pt x="81900" y="177800"/>
                  </a:lnTo>
                  <a:lnTo>
                    <a:pt x="27559" y="177800"/>
                  </a:lnTo>
                  <a:lnTo>
                    <a:pt x="18923" y="140715"/>
                  </a:lnTo>
                  <a:close/>
                </a:path>
                <a:path w="650240" h="243205">
                  <a:moveTo>
                    <a:pt x="84298" y="188213"/>
                  </a:moveTo>
                  <a:lnTo>
                    <a:pt x="64388" y="188213"/>
                  </a:lnTo>
                  <a:lnTo>
                    <a:pt x="74422" y="231266"/>
                  </a:lnTo>
                  <a:lnTo>
                    <a:pt x="93217" y="226949"/>
                  </a:lnTo>
                  <a:lnTo>
                    <a:pt x="84298" y="188213"/>
                  </a:lnTo>
                  <a:close/>
                </a:path>
                <a:path w="650240" h="243205">
                  <a:moveTo>
                    <a:pt x="70612" y="128777"/>
                  </a:moveTo>
                  <a:lnTo>
                    <a:pt x="51688" y="133095"/>
                  </a:lnTo>
                  <a:lnTo>
                    <a:pt x="60325" y="170179"/>
                  </a:lnTo>
                  <a:lnTo>
                    <a:pt x="27559" y="177800"/>
                  </a:lnTo>
                  <a:lnTo>
                    <a:pt x="81900" y="177800"/>
                  </a:lnTo>
                  <a:lnTo>
                    <a:pt x="70612" y="128777"/>
                  </a:lnTo>
                  <a:close/>
                </a:path>
                <a:path w="650240" h="243205">
                  <a:moveTo>
                    <a:pt x="136398" y="139318"/>
                  </a:moveTo>
                  <a:lnTo>
                    <a:pt x="103169" y="163562"/>
                  </a:lnTo>
                  <a:lnTo>
                    <a:pt x="101403" y="178472"/>
                  </a:lnTo>
                  <a:lnTo>
                    <a:pt x="102615" y="186689"/>
                  </a:lnTo>
                  <a:lnTo>
                    <a:pt x="132254" y="216963"/>
                  </a:lnTo>
                  <a:lnTo>
                    <a:pt x="139074" y="217545"/>
                  </a:lnTo>
                  <a:lnTo>
                    <a:pt x="146050" y="216662"/>
                  </a:lnTo>
                  <a:lnTo>
                    <a:pt x="150113" y="215772"/>
                  </a:lnTo>
                  <a:lnTo>
                    <a:pt x="153924" y="214121"/>
                  </a:lnTo>
                  <a:lnTo>
                    <a:pt x="157099" y="211708"/>
                  </a:lnTo>
                  <a:lnTo>
                    <a:pt x="160274" y="209422"/>
                  </a:lnTo>
                  <a:lnTo>
                    <a:pt x="163322" y="206120"/>
                  </a:lnTo>
                  <a:lnTo>
                    <a:pt x="166115" y="201929"/>
                  </a:lnTo>
                  <a:lnTo>
                    <a:pt x="185234" y="201929"/>
                  </a:lnTo>
                  <a:lnTo>
                    <a:pt x="184911" y="200532"/>
                  </a:lnTo>
                  <a:lnTo>
                    <a:pt x="139826" y="200532"/>
                  </a:lnTo>
                  <a:lnTo>
                    <a:pt x="134747" y="199643"/>
                  </a:lnTo>
                  <a:lnTo>
                    <a:pt x="129921" y="196468"/>
                  </a:lnTo>
                  <a:lnTo>
                    <a:pt x="125222" y="193293"/>
                  </a:lnTo>
                  <a:lnTo>
                    <a:pt x="122174" y="188467"/>
                  </a:lnTo>
                  <a:lnTo>
                    <a:pt x="120776" y="182244"/>
                  </a:lnTo>
                  <a:lnTo>
                    <a:pt x="119252" y="176021"/>
                  </a:lnTo>
                  <a:lnTo>
                    <a:pt x="135382" y="156463"/>
                  </a:lnTo>
                  <a:lnTo>
                    <a:pt x="141224" y="155066"/>
                  </a:lnTo>
                  <a:lnTo>
                    <a:pt x="174419" y="155066"/>
                  </a:lnTo>
                  <a:lnTo>
                    <a:pt x="172104" y="145033"/>
                  </a:lnTo>
                  <a:lnTo>
                    <a:pt x="152908" y="145033"/>
                  </a:lnTo>
                  <a:lnTo>
                    <a:pt x="148971" y="142493"/>
                  </a:lnTo>
                  <a:lnTo>
                    <a:pt x="144779" y="140842"/>
                  </a:lnTo>
                  <a:lnTo>
                    <a:pt x="136398" y="139318"/>
                  </a:lnTo>
                  <a:close/>
                </a:path>
                <a:path w="650240" h="243205">
                  <a:moveTo>
                    <a:pt x="185234" y="201929"/>
                  </a:moveTo>
                  <a:lnTo>
                    <a:pt x="166115" y="201929"/>
                  </a:lnTo>
                  <a:lnTo>
                    <a:pt x="167894" y="209676"/>
                  </a:lnTo>
                  <a:lnTo>
                    <a:pt x="186054" y="205486"/>
                  </a:lnTo>
                  <a:lnTo>
                    <a:pt x="185234" y="201929"/>
                  </a:lnTo>
                  <a:close/>
                </a:path>
                <a:path w="650240" h="243205">
                  <a:moveTo>
                    <a:pt x="174419" y="155066"/>
                  </a:moveTo>
                  <a:lnTo>
                    <a:pt x="141224" y="155066"/>
                  </a:lnTo>
                  <a:lnTo>
                    <a:pt x="146431" y="155955"/>
                  </a:lnTo>
                  <a:lnTo>
                    <a:pt x="151002" y="159003"/>
                  </a:lnTo>
                  <a:lnTo>
                    <a:pt x="155701" y="162051"/>
                  </a:lnTo>
                  <a:lnTo>
                    <a:pt x="158750" y="166750"/>
                  </a:lnTo>
                  <a:lnTo>
                    <a:pt x="161798" y="179450"/>
                  </a:lnTo>
                  <a:lnTo>
                    <a:pt x="161036" y="185165"/>
                  </a:lnTo>
                  <a:lnTo>
                    <a:pt x="139826" y="200532"/>
                  </a:lnTo>
                  <a:lnTo>
                    <a:pt x="184911" y="200532"/>
                  </a:lnTo>
                  <a:lnTo>
                    <a:pt x="174419" y="155066"/>
                  </a:lnTo>
                  <a:close/>
                </a:path>
                <a:path w="650240" h="243205">
                  <a:moveTo>
                    <a:pt x="169290" y="132841"/>
                  </a:moveTo>
                  <a:lnTo>
                    <a:pt x="151129" y="137032"/>
                  </a:lnTo>
                  <a:lnTo>
                    <a:pt x="152908" y="145033"/>
                  </a:lnTo>
                  <a:lnTo>
                    <a:pt x="172104" y="145033"/>
                  </a:lnTo>
                  <a:lnTo>
                    <a:pt x="169290" y="132841"/>
                  </a:lnTo>
                  <a:close/>
                </a:path>
                <a:path w="650240" h="243205">
                  <a:moveTo>
                    <a:pt x="205104" y="177037"/>
                  </a:moveTo>
                  <a:lnTo>
                    <a:pt x="196723" y="191896"/>
                  </a:lnTo>
                  <a:lnTo>
                    <a:pt x="203128" y="196105"/>
                  </a:lnTo>
                  <a:lnTo>
                    <a:pt x="209962" y="198612"/>
                  </a:lnTo>
                  <a:lnTo>
                    <a:pt x="217225" y="199380"/>
                  </a:lnTo>
                  <a:lnTo>
                    <a:pt x="224916" y="198374"/>
                  </a:lnTo>
                  <a:lnTo>
                    <a:pt x="232917" y="196595"/>
                  </a:lnTo>
                  <a:lnTo>
                    <a:pt x="238760" y="192912"/>
                  </a:lnTo>
                  <a:lnTo>
                    <a:pt x="242442" y="187578"/>
                  </a:lnTo>
                  <a:lnTo>
                    <a:pt x="246075" y="182371"/>
                  </a:lnTo>
                  <a:lnTo>
                    <a:pt x="219963" y="182371"/>
                  </a:lnTo>
                  <a:lnTo>
                    <a:pt x="217169" y="182244"/>
                  </a:lnTo>
                  <a:lnTo>
                    <a:pt x="210819" y="180466"/>
                  </a:lnTo>
                  <a:lnTo>
                    <a:pt x="207771" y="179069"/>
                  </a:lnTo>
                  <a:lnTo>
                    <a:pt x="205104" y="177037"/>
                  </a:lnTo>
                  <a:close/>
                </a:path>
                <a:path w="650240" h="243205">
                  <a:moveTo>
                    <a:pt x="263652" y="110997"/>
                  </a:moveTo>
                  <a:lnTo>
                    <a:pt x="245490" y="115188"/>
                  </a:lnTo>
                  <a:lnTo>
                    <a:pt x="262255" y="187832"/>
                  </a:lnTo>
                  <a:lnTo>
                    <a:pt x="280542" y="183641"/>
                  </a:lnTo>
                  <a:lnTo>
                    <a:pt x="263652" y="110997"/>
                  </a:lnTo>
                  <a:close/>
                </a:path>
                <a:path w="650240" h="243205">
                  <a:moveTo>
                    <a:pt x="217551" y="120776"/>
                  </a:moveTo>
                  <a:lnTo>
                    <a:pt x="212979" y="120776"/>
                  </a:lnTo>
                  <a:lnTo>
                    <a:pt x="208280" y="121919"/>
                  </a:lnTo>
                  <a:lnTo>
                    <a:pt x="201295" y="123443"/>
                  </a:lnTo>
                  <a:lnTo>
                    <a:pt x="196087" y="126872"/>
                  </a:lnTo>
                  <a:lnTo>
                    <a:pt x="189229" y="137032"/>
                  </a:lnTo>
                  <a:lnTo>
                    <a:pt x="188087" y="142493"/>
                  </a:lnTo>
                  <a:lnTo>
                    <a:pt x="189357" y="148208"/>
                  </a:lnTo>
                  <a:lnTo>
                    <a:pt x="224916" y="169417"/>
                  </a:lnTo>
                  <a:lnTo>
                    <a:pt x="228218" y="171576"/>
                  </a:lnTo>
                  <a:lnTo>
                    <a:pt x="228854" y="174370"/>
                  </a:lnTo>
                  <a:lnTo>
                    <a:pt x="229235" y="175894"/>
                  </a:lnTo>
                  <a:lnTo>
                    <a:pt x="228727" y="177291"/>
                  </a:lnTo>
                  <a:lnTo>
                    <a:pt x="227584" y="178815"/>
                  </a:lnTo>
                  <a:lnTo>
                    <a:pt x="226313" y="180339"/>
                  </a:lnTo>
                  <a:lnTo>
                    <a:pt x="224536" y="181355"/>
                  </a:lnTo>
                  <a:lnTo>
                    <a:pt x="222122" y="181863"/>
                  </a:lnTo>
                  <a:lnTo>
                    <a:pt x="219963" y="182371"/>
                  </a:lnTo>
                  <a:lnTo>
                    <a:pt x="246075" y="182371"/>
                  </a:lnTo>
                  <a:lnTo>
                    <a:pt x="246253" y="182117"/>
                  </a:lnTo>
                  <a:lnTo>
                    <a:pt x="247395" y="176149"/>
                  </a:lnTo>
                  <a:lnTo>
                    <a:pt x="244729" y="164972"/>
                  </a:lnTo>
                  <a:lnTo>
                    <a:pt x="221995" y="150749"/>
                  </a:lnTo>
                  <a:lnTo>
                    <a:pt x="211455" y="148208"/>
                  </a:lnTo>
                  <a:lnTo>
                    <a:pt x="206375" y="143128"/>
                  </a:lnTo>
                  <a:lnTo>
                    <a:pt x="206756" y="141858"/>
                  </a:lnTo>
                  <a:lnTo>
                    <a:pt x="215900" y="137540"/>
                  </a:lnTo>
                  <a:lnTo>
                    <a:pt x="229118" y="137540"/>
                  </a:lnTo>
                  <a:lnTo>
                    <a:pt x="234822" y="128396"/>
                  </a:lnTo>
                  <a:lnTo>
                    <a:pt x="231139" y="125221"/>
                  </a:lnTo>
                  <a:lnTo>
                    <a:pt x="226821" y="123062"/>
                  </a:lnTo>
                  <a:lnTo>
                    <a:pt x="217551" y="120776"/>
                  </a:lnTo>
                  <a:close/>
                </a:path>
                <a:path w="650240" h="243205">
                  <a:moveTo>
                    <a:pt x="289940" y="75437"/>
                  </a:moveTo>
                  <a:lnTo>
                    <a:pt x="271653" y="79628"/>
                  </a:lnTo>
                  <a:lnTo>
                    <a:pt x="294893" y="180212"/>
                  </a:lnTo>
                  <a:lnTo>
                    <a:pt x="313182" y="176021"/>
                  </a:lnTo>
                  <a:lnTo>
                    <a:pt x="289940" y="75437"/>
                  </a:lnTo>
                  <a:close/>
                </a:path>
                <a:path w="650240" h="243205">
                  <a:moveTo>
                    <a:pt x="229118" y="137540"/>
                  </a:moveTo>
                  <a:lnTo>
                    <a:pt x="215900" y="137540"/>
                  </a:lnTo>
                  <a:lnTo>
                    <a:pt x="220598" y="138811"/>
                  </a:lnTo>
                  <a:lnTo>
                    <a:pt x="226187" y="142239"/>
                  </a:lnTo>
                  <a:lnTo>
                    <a:pt x="229118" y="137540"/>
                  </a:lnTo>
                  <a:close/>
                </a:path>
                <a:path w="650240" h="243205">
                  <a:moveTo>
                    <a:pt x="250825" y="82550"/>
                  </a:moveTo>
                  <a:lnTo>
                    <a:pt x="247650" y="83312"/>
                  </a:lnTo>
                  <a:lnTo>
                    <a:pt x="244475" y="83946"/>
                  </a:lnTo>
                  <a:lnTo>
                    <a:pt x="242062" y="85725"/>
                  </a:lnTo>
                  <a:lnTo>
                    <a:pt x="238506" y="91312"/>
                  </a:lnTo>
                  <a:lnTo>
                    <a:pt x="238125" y="94361"/>
                  </a:lnTo>
                  <a:lnTo>
                    <a:pt x="238760" y="97536"/>
                  </a:lnTo>
                  <a:lnTo>
                    <a:pt x="239521" y="100837"/>
                  </a:lnTo>
                  <a:lnTo>
                    <a:pt x="241427" y="103504"/>
                  </a:lnTo>
                  <a:lnTo>
                    <a:pt x="247014" y="107061"/>
                  </a:lnTo>
                  <a:lnTo>
                    <a:pt x="250062" y="107568"/>
                  </a:lnTo>
                  <a:lnTo>
                    <a:pt x="253237" y="106806"/>
                  </a:lnTo>
                  <a:lnTo>
                    <a:pt x="256412" y="106171"/>
                  </a:lnTo>
                  <a:lnTo>
                    <a:pt x="258826" y="104393"/>
                  </a:lnTo>
                  <a:lnTo>
                    <a:pt x="260604" y="101472"/>
                  </a:lnTo>
                  <a:lnTo>
                    <a:pt x="262382" y="98678"/>
                  </a:lnTo>
                  <a:lnTo>
                    <a:pt x="262889" y="95630"/>
                  </a:lnTo>
                  <a:lnTo>
                    <a:pt x="262128" y="92455"/>
                  </a:lnTo>
                  <a:lnTo>
                    <a:pt x="261365" y="89153"/>
                  </a:lnTo>
                  <a:lnTo>
                    <a:pt x="259587" y="86613"/>
                  </a:lnTo>
                  <a:lnTo>
                    <a:pt x="256666" y="84836"/>
                  </a:lnTo>
                  <a:lnTo>
                    <a:pt x="253872" y="83057"/>
                  </a:lnTo>
                  <a:lnTo>
                    <a:pt x="250825" y="82550"/>
                  </a:lnTo>
                  <a:close/>
                </a:path>
                <a:path w="650240" h="243205">
                  <a:moveTo>
                    <a:pt x="369442" y="133222"/>
                  </a:moveTo>
                  <a:lnTo>
                    <a:pt x="355854" y="146303"/>
                  </a:lnTo>
                  <a:lnTo>
                    <a:pt x="361314" y="152780"/>
                  </a:lnTo>
                  <a:lnTo>
                    <a:pt x="367030" y="157225"/>
                  </a:lnTo>
                  <a:lnTo>
                    <a:pt x="372998" y="159384"/>
                  </a:lnTo>
                  <a:lnTo>
                    <a:pt x="378967" y="161670"/>
                  </a:lnTo>
                  <a:lnTo>
                    <a:pt x="414694" y="143890"/>
                  </a:lnTo>
                  <a:lnTo>
                    <a:pt x="382523" y="143890"/>
                  </a:lnTo>
                  <a:lnTo>
                    <a:pt x="376173" y="140842"/>
                  </a:lnTo>
                  <a:lnTo>
                    <a:pt x="369442" y="133222"/>
                  </a:lnTo>
                  <a:close/>
                </a:path>
                <a:path w="650240" h="243205">
                  <a:moveTo>
                    <a:pt x="378460" y="56133"/>
                  </a:moveTo>
                  <a:lnTo>
                    <a:pt x="373507" y="56133"/>
                  </a:lnTo>
                  <a:lnTo>
                    <a:pt x="360934" y="59054"/>
                  </a:lnTo>
                  <a:lnTo>
                    <a:pt x="355091" y="62991"/>
                  </a:lnTo>
                  <a:lnTo>
                    <a:pt x="351028" y="68961"/>
                  </a:lnTo>
                  <a:lnTo>
                    <a:pt x="346963" y="75056"/>
                  </a:lnTo>
                  <a:lnTo>
                    <a:pt x="345820" y="81533"/>
                  </a:lnTo>
                  <a:lnTo>
                    <a:pt x="347344" y="88264"/>
                  </a:lnTo>
                  <a:lnTo>
                    <a:pt x="380618" y="116839"/>
                  </a:lnTo>
                  <a:lnTo>
                    <a:pt x="387350" y="120141"/>
                  </a:lnTo>
                  <a:lnTo>
                    <a:pt x="391794" y="122681"/>
                  </a:lnTo>
                  <a:lnTo>
                    <a:pt x="393954" y="124459"/>
                  </a:lnTo>
                  <a:lnTo>
                    <a:pt x="396113" y="126364"/>
                  </a:lnTo>
                  <a:lnTo>
                    <a:pt x="397383" y="128396"/>
                  </a:lnTo>
                  <a:lnTo>
                    <a:pt x="397890" y="130555"/>
                  </a:lnTo>
                  <a:lnTo>
                    <a:pt x="398526" y="132968"/>
                  </a:lnTo>
                  <a:lnTo>
                    <a:pt x="397890" y="135381"/>
                  </a:lnTo>
                  <a:lnTo>
                    <a:pt x="396113" y="137794"/>
                  </a:lnTo>
                  <a:lnTo>
                    <a:pt x="394462" y="140207"/>
                  </a:lnTo>
                  <a:lnTo>
                    <a:pt x="391921" y="141731"/>
                  </a:lnTo>
                  <a:lnTo>
                    <a:pt x="388746" y="142493"/>
                  </a:lnTo>
                  <a:lnTo>
                    <a:pt x="382523" y="143890"/>
                  </a:lnTo>
                  <a:lnTo>
                    <a:pt x="414694" y="143890"/>
                  </a:lnTo>
                  <a:lnTo>
                    <a:pt x="416687" y="140842"/>
                  </a:lnTo>
                  <a:lnTo>
                    <a:pt x="417957" y="133603"/>
                  </a:lnTo>
                  <a:lnTo>
                    <a:pt x="416052" y="125602"/>
                  </a:lnTo>
                  <a:lnTo>
                    <a:pt x="415163" y="121412"/>
                  </a:lnTo>
                  <a:lnTo>
                    <a:pt x="413512" y="117728"/>
                  </a:lnTo>
                  <a:lnTo>
                    <a:pt x="411098" y="114680"/>
                  </a:lnTo>
                  <a:lnTo>
                    <a:pt x="408686" y="111505"/>
                  </a:lnTo>
                  <a:lnTo>
                    <a:pt x="375792" y="92582"/>
                  </a:lnTo>
                  <a:lnTo>
                    <a:pt x="370332" y="89407"/>
                  </a:lnTo>
                  <a:lnTo>
                    <a:pt x="368300" y="87883"/>
                  </a:lnTo>
                  <a:lnTo>
                    <a:pt x="366903" y="86613"/>
                  </a:lnTo>
                  <a:lnTo>
                    <a:pt x="365887" y="85216"/>
                  </a:lnTo>
                  <a:lnTo>
                    <a:pt x="365125" y="81914"/>
                  </a:lnTo>
                  <a:lnTo>
                    <a:pt x="365633" y="80263"/>
                  </a:lnTo>
                  <a:lnTo>
                    <a:pt x="366903" y="78612"/>
                  </a:lnTo>
                  <a:lnTo>
                    <a:pt x="368172" y="76834"/>
                  </a:lnTo>
                  <a:lnTo>
                    <a:pt x="369951" y="75818"/>
                  </a:lnTo>
                  <a:lnTo>
                    <a:pt x="372490" y="75183"/>
                  </a:lnTo>
                  <a:lnTo>
                    <a:pt x="377443" y="74040"/>
                  </a:lnTo>
                  <a:lnTo>
                    <a:pt x="395297" y="74040"/>
                  </a:lnTo>
                  <a:lnTo>
                    <a:pt x="400685" y="66547"/>
                  </a:lnTo>
                  <a:lnTo>
                    <a:pt x="394081" y="61721"/>
                  </a:lnTo>
                  <a:lnTo>
                    <a:pt x="388365" y="58674"/>
                  </a:lnTo>
                  <a:lnTo>
                    <a:pt x="378460" y="56133"/>
                  </a:lnTo>
                  <a:close/>
                </a:path>
                <a:path w="650240" h="243205">
                  <a:moveTo>
                    <a:pt x="395297" y="74040"/>
                  </a:moveTo>
                  <a:lnTo>
                    <a:pt x="377443" y="74040"/>
                  </a:lnTo>
                  <a:lnTo>
                    <a:pt x="383159" y="76326"/>
                  </a:lnTo>
                  <a:lnTo>
                    <a:pt x="389636" y="81914"/>
                  </a:lnTo>
                  <a:lnTo>
                    <a:pt x="395297" y="74040"/>
                  </a:lnTo>
                  <a:close/>
                </a:path>
                <a:path w="650240" h="243205">
                  <a:moveTo>
                    <a:pt x="457200" y="40386"/>
                  </a:moveTo>
                  <a:lnTo>
                    <a:pt x="449198" y="41275"/>
                  </a:lnTo>
                  <a:lnTo>
                    <a:pt x="418591" y="48259"/>
                  </a:lnTo>
                  <a:lnTo>
                    <a:pt x="441325" y="146430"/>
                  </a:lnTo>
                  <a:lnTo>
                    <a:pt x="459993" y="142112"/>
                  </a:lnTo>
                  <a:lnTo>
                    <a:pt x="450341" y="100583"/>
                  </a:lnTo>
                  <a:lnTo>
                    <a:pt x="451992" y="100202"/>
                  </a:lnTo>
                  <a:lnTo>
                    <a:pt x="476559" y="100202"/>
                  </a:lnTo>
                  <a:lnTo>
                    <a:pt x="470788" y="93599"/>
                  </a:lnTo>
                  <a:lnTo>
                    <a:pt x="476504" y="89915"/>
                  </a:lnTo>
                  <a:lnTo>
                    <a:pt x="480440" y="85597"/>
                  </a:lnTo>
                  <a:lnTo>
                    <a:pt x="481761" y="82295"/>
                  </a:lnTo>
                  <a:lnTo>
                    <a:pt x="446151" y="82295"/>
                  </a:lnTo>
                  <a:lnTo>
                    <a:pt x="441452" y="62229"/>
                  </a:lnTo>
                  <a:lnTo>
                    <a:pt x="446532" y="60959"/>
                  </a:lnTo>
                  <a:lnTo>
                    <a:pt x="451612" y="59816"/>
                  </a:lnTo>
                  <a:lnTo>
                    <a:pt x="455040" y="59436"/>
                  </a:lnTo>
                  <a:lnTo>
                    <a:pt x="482478" y="59436"/>
                  </a:lnTo>
                  <a:lnTo>
                    <a:pt x="481964" y="57150"/>
                  </a:lnTo>
                  <a:lnTo>
                    <a:pt x="479297" y="52196"/>
                  </a:lnTo>
                  <a:lnTo>
                    <a:pt x="475365" y="48259"/>
                  </a:lnTo>
                  <a:lnTo>
                    <a:pt x="471678" y="44450"/>
                  </a:lnTo>
                  <a:lnTo>
                    <a:pt x="467233" y="42163"/>
                  </a:lnTo>
                  <a:lnTo>
                    <a:pt x="457200" y="40386"/>
                  </a:lnTo>
                  <a:close/>
                </a:path>
                <a:path w="650240" h="243205">
                  <a:moveTo>
                    <a:pt x="476559" y="100202"/>
                  </a:moveTo>
                  <a:lnTo>
                    <a:pt x="451992" y="100202"/>
                  </a:lnTo>
                  <a:lnTo>
                    <a:pt x="483742" y="136651"/>
                  </a:lnTo>
                  <a:lnTo>
                    <a:pt x="504189" y="131825"/>
                  </a:lnTo>
                  <a:lnTo>
                    <a:pt x="476559" y="100202"/>
                  </a:lnTo>
                  <a:close/>
                </a:path>
                <a:path w="650240" h="243205">
                  <a:moveTo>
                    <a:pt x="552021" y="15841"/>
                  </a:moveTo>
                  <a:lnTo>
                    <a:pt x="512891" y="35119"/>
                  </a:lnTo>
                  <a:lnTo>
                    <a:pt x="501107" y="67827"/>
                  </a:lnTo>
                  <a:lnTo>
                    <a:pt x="501318" y="73517"/>
                  </a:lnTo>
                  <a:lnTo>
                    <a:pt x="525526" y="113411"/>
                  </a:lnTo>
                  <a:lnTo>
                    <a:pt x="554976" y="121769"/>
                  </a:lnTo>
                  <a:lnTo>
                    <a:pt x="565785" y="120268"/>
                  </a:lnTo>
                  <a:lnTo>
                    <a:pt x="575667" y="116959"/>
                  </a:lnTo>
                  <a:lnTo>
                    <a:pt x="584358" y="111982"/>
                  </a:lnTo>
                  <a:lnTo>
                    <a:pt x="591859" y="105338"/>
                  </a:lnTo>
                  <a:lnTo>
                    <a:pt x="592866" y="104012"/>
                  </a:lnTo>
                  <a:lnTo>
                    <a:pt x="553719" y="104012"/>
                  </a:lnTo>
                  <a:lnTo>
                    <a:pt x="546227" y="103124"/>
                  </a:lnTo>
                  <a:lnTo>
                    <a:pt x="520378" y="69722"/>
                  </a:lnTo>
                  <a:lnTo>
                    <a:pt x="520449" y="66611"/>
                  </a:lnTo>
                  <a:lnTo>
                    <a:pt x="545845" y="35559"/>
                  </a:lnTo>
                  <a:lnTo>
                    <a:pt x="552418" y="34629"/>
                  </a:lnTo>
                  <a:lnTo>
                    <a:pt x="593101" y="34629"/>
                  </a:lnTo>
                  <a:lnTo>
                    <a:pt x="589428" y="30434"/>
                  </a:lnTo>
                  <a:lnTo>
                    <a:pt x="581025" y="24002"/>
                  </a:lnTo>
                  <a:lnTo>
                    <a:pt x="571642" y="19218"/>
                  </a:lnTo>
                  <a:lnTo>
                    <a:pt x="561975" y="16494"/>
                  </a:lnTo>
                  <a:lnTo>
                    <a:pt x="552021" y="15841"/>
                  </a:lnTo>
                  <a:close/>
                </a:path>
                <a:path w="650240" h="243205">
                  <a:moveTo>
                    <a:pt x="593101" y="34629"/>
                  </a:moveTo>
                  <a:lnTo>
                    <a:pt x="552418" y="34629"/>
                  </a:lnTo>
                  <a:lnTo>
                    <a:pt x="558800" y="35067"/>
                  </a:lnTo>
                  <a:lnTo>
                    <a:pt x="564991" y="36863"/>
                  </a:lnTo>
                  <a:lnTo>
                    <a:pt x="586703" y="70865"/>
                  </a:lnTo>
                  <a:lnTo>
                    <a:pt x="586501" y="74993"/>
                  </a:lnTo>
                  <a:lnTo>
                    <a:pt x="561593" y="102107"/>
                  </a:lnTo>
                  <a:lnTo>
                    <a:pt x="553719" y="104012"/>
                  </a:lnTo>
                  <a:lnTo>
                    <a:pt x="592866" y="104012"/>
                  </a:lnTo>
                  <a:lnTo>
                    <a:pt x="598169" y="97027"/>
                  </a:lnTo>
                  <a:lnTo>
                    <a:pt x="602841" y="87691"/>
                  </a:lnTo>
                  <a:lnTo>
                    <a:pt x="605440" y="77962"/>
                  </a:lnTo>
                  <a:lnTo>
                    <a:pt x="605904" y="69437"/>
                  </a:lnTo>
                  <a:lnTo>
                    <a:pt x="605822" y="66611"/>
                  </a:lnTo>
                  <a:lnTo>
                    <a:pt x="604519" y="57276"/>
                  </a:lnTo>
                  <a:lnTo>
                    <a:pt x="601188" y="47059"/>
                  </a:lnTo>
                  <a:lnTo>
                    <a:pt x="596153" y="38115"/>
                  </a:lnTo>
                  <a:lnTo>
                    <a:pt x="593101" y="34629"/>
                  </a:lnTo>
                  <a:close/>
                </a:path>
                <a:path w="650240" h="243205">
                  <a:moveTo>
                    <a:pt x="482478" y="59436"/>
                  </a:moveTo>
                  <a:lnTo>
                    <a:pt x="455040" y="59436"/>
                  </a:lnTo>
                  <a:lnTo>
                    <a:pt x="459105" y="59943"/>
                  </a:lnTo>
                  <a:lnTo>
                    <a:pt x="460883" y="60705"/>
                  </a:lnTo>
                  <a:lnTo>
                    <a:pt x="462280" y="62102"/>
                  </a:lnTo>
                  <a:lnTo>
                    <a:pt x="463804" y="63372"/>
                  </a:lnTo>
                  <a:lnTo>
                    <a:pt x="464819" y="65150"/>
                  </a:lnTo>
                  <a:lnTo>
                    <a:pt x="466089" y="70865"/>
                  </a:lnTo>
                  <a:lnTo>
                    <a:pt x="465582" y="73787"/>
                  </a:lnTo>
                  <a:lnTo>
                    <a:pt x="461771" y="77850"/>
                  </a:lnTo>
                  <a:lnTo>
                    <a:pt x="457962" y="79628"/>
                  </a:lnTo>
                  <a:lnTo>
                    <a:pt x="451992" y="81025"/>
                  </a:lnTo>
                  <a:lnTo>
                    <a:pt x="446151" y="82295"/>
                  </a:lnTo>
                  <a:lnTo>
                    <a:pt x="481761" y="82295"/>
                  </a:lnTo>
                  <a:lnTo>
                    <a:pt x="482472" y="80517"/>
                  </a:lnTo>
                  <a:lnTo>
                    <a:pt x="484632" y="75564"/>
                  </a:lnTo>
                  <a:lnTo>
                    <a:pt x="484836" y="70865"/>
                  </a:lnTo>
                  <a:lnTo>
                    <a:pt x="484817" y="69437"/>
                  </a:lnTo>
                  <a:lnTo>
                    <a:pt x="482478" y="59436"/>
                  </a:lnTo>
                  <a:close/>
                </a:path>
                <a:path w="650240" h="243205">
                  <a:moveTo>
                    <a:pt x="627507" y="0"/>
                  </a:moveTo>
                  <a:lnTo>
                    <a:pt x="608964" y="4317"/>
                  </a:lnTo>
                  <a:lnTo>
                    <a:pt x="631697" y="102362"/>
                  </a:lnTo>
                  <a:lnTo>
                    <a:pt x="650239" y="98043"/>
                  </a:lnTo>
                  <a:lnTo>
                    <a:pt x="627507" y="0"/>
                  </a:lnTo>
                  <a:close/>
                </a:path>
              </a:pathLst>
            </a:custGeom>
            <a:solidFill>
              <a:srgbClr val="FFFFFF"/>
            </a:solidFill>
          </p:spPr>
          <p:txBody>
            <a:bodyPr wrap="square" lIns="0" tIns="0" rIns="0" bIns="0" rtlCol="0"/>
            <a:lstStyle/>
            <a:p>
              <a:endParaRPr sz="1633"/>
            </a:p>
          </p:txBody>
        </p:sp>
        <p:sp>
          <p:nvSpPr>
            <p:cNvPr id="23" name="object 23"/>
            <p:cNvSpPr/>
            <p:nvPr/>
          </p:nvSpPr>
          <p:spPr>
            <a:xfrm>
              <a:off x="5836919" y="3904488"/>
              <a:ext cx="1505712" cy="2127504"/>
            </a:xfrm>
            <a:prstGeom prst="rect">
              <a:avLst/>
            </a:prstGeom>
            <a:blipFill>
              <a:blip r:embed="rId11" cstate="print"/>
              <a:stretch>
                <a:fillRect/>
              </a:stretch>
            </a:blipFill>
          </p:spPr>
          <p:txBody>
            <a:bodyPr wrap="square" lIns="0" tIns="0" rIns="0" bIns="0" rtlCol="0"/>
            <a:lstStyle/>
            <a:p>
              <a:endParaRPr sz="1633"/>
            </a:p>
          </p:txBody>
        </p:sp>
        <p:sp>
          <p:nvSpPr>
            <p:cNvPr id="24" name="object 24"/>
            <p:cNvSpPr/>
            <p:nvPr/>
          </p:nvSpPr>
          <p:spPr>
            <a:xfrm>
              <a:off x="4744481" y="3931792"/>
              <a:ext cx="1644650" cy="979805"/>
            </a:xfrm>
            <a:custGeom>
              <a:avLst/>
              <a:gdLst/>
              <a:ahLst/>
              <a:cxnLst/>
              <a:rect l="l" t="t" r="r" b="b"/>
              <a:pathLst>
                <a:path w="1644650" h="979804">
                  <a:moveTo>
                    <a:pt x="1634728" y="0"/>
                  </a:moveTo>
                  <a:lnTo>
                    <a:pt x="1629948" y="40807"/>
                  </a:lnTo>
                  <a:lnTo>
                    <a:pt x="1611985" y="77032"/>
                  </a:lnTo>
                  <a:lnTo>
                    <a:pt x="1582451" y="107584"/>
                  </a:lnTo>
                  <a:lnTo>
                    <a:pt x="1542958" y="131374"/>
                  </a:lnTo>
                  <a:lnTo>
                    <a:pt x="1495119" y="147311"/>
                  </a:lnTo>
                  <a:lnTo>
                    <a:pt x="1440545" y="154304"/>
                  </a:lnTo>
                  <a:lnTo>
                    <a:pt x="1366783" y="159194"/>
                  </a:lnTo>
                  <a:lnTo>
                    <a:pt x="1241456" y="166274"/>
                  </a:lnTo>
                  <a:lnTo>
                    <a:pt x="473440" y="206628"/>
                  </a:lnTo>
                  <a:lnTo>
                    <a:pt x="466709" y="115950"/>
                  </a:lnTo>
                  <a:lnTo>
                    <a:pt x="458698" y="91491"/>
                  </a:lnTo>
                  <a:lnTo>
                    <a:pt x="440721" y="76390"/>
                  </a:lnTo>
                  <a:lnTo>
                    <a:pt x="417292" y="73481"/>
                  </a:lnTo>
                  <a:lnTo>
                    <a:pt x="392922" y="85597"/>
                  </a:lnTo>
                  <a:lnTo>
                    <a:pt x="20685" y="496442"/>
                  </a:lnTo>
                  <a:lnTo>
                    <a:pt x="3978" y="521860"/>
                  </a:lnTo>
                  <a:lnTo>
                    <a:pt x="0" y="549862"/>
                  </a:lnTo>
                  <a:lnTo>
                    <a:pt x="8237" y="577220"/>
                  </a:lnTo>
                  <a:lnTo>
                    <a:pt x="28178" y="600709"/>
                  </a:lnTo>
                  <a:lnTo>
                    <a:pt x="443341" y="970406"/>
                  </a:lnTo>
                  <a:lnTo>
                    <a:pt x="467217" y="979753"/>
                  </a:lnTo>
                  <a:lnTo>
                    <a:pt x="489759" y="974216"/>
                  </a:lnTo>
                  <a:lnTo>
                    <a:pt x="506206" y="957726"/>
                  </a:lnTo>
                  <a:lnTo>
                    <a:pt x="511794" y="934211"/>
                  </a:lnTo>
                  <a:lnTo>
                    <a:pt x="506460" y="838326"/>
                  </a:lnTo>
                  <a:lnTo>
                    <a:pt x="871077" y="817625"/>
                  </a:lnTo>
                  <a:lnTo>
                    <a:pt x="913828" y="814234"/>
                  </a:lnTo>
                  <a:lnTo>
                    <a:pt x="954960" y="805449"/>
                  </a:lnTo>
                  <a:lnTo>
                    <a:pt x="991235" y="790497"/>
                  </a:lnTo>
                  <a:lnTo>
                    <a:pt x="1300019" y="458866"/>
                  </a:lnTo>
                  <a:lnTo>
                    <a:pt x="1497972" y="238769"/>
                  </a:lnTo>
                  <a:lnTo>
                    <a:pt x="1598533" y="123697"/>
                  </a:lnTo>
                  <a:lnTo>
                    <a:pt x="1629673" y="79617"/>
                  </a:lnTo>
                  <a:lnTo>
                    <a:pt x="1644378" y="29364"/>
                  </a:lnTo>
                  <a:lnTo>
                    <a:pt x="1634728" y="0"/>
                  </a:lnTo>
                  <a:close/>
                </a:path>
              </a:pathLst>
            </a:custGeom>
            <a:solidFill>
              <a:srgbClr val="DF0009"/>
            </a:solidFill>
          </p:spPr>
          <p:txBody>
            <a:bodyPr wrap="square" lIns="0" tIns="0" rIns="0" bIns="0" rtlCol="0"/>
            <a:lstStyle/>
            <a:p>
              <a:endParaRPr sz="1633"/>
            </a:p>
          </p:txBody>
        </p:sp>
      </p:grpSp>
      <p:sp>
        <p:nvSpPr>
          <p:cNvPr id="25" name="object 25"/>
          <p:cNvSpPr txBox="1"/>
          <p:nvPr/>
        </p:nvSpPr>
        <p:spPr>
          <a:xfrm>
            <a:off x="584755" y="3722276"/>
            <a:ext cx="3804525" cy="346857"/>
          </a:xfrm>
          <a:prstGeom prst="rect">
            <a:avLst/>
          </a:prstGeom>
        </p:spPr>
        <p:txBody>
          <a:bodyPr vert="horz" wrap="square" lIns="0" tIns="11524" rIns="0" bIns="0" rtlCol="0">
            <a:spAutoFit/>
          </a:bodyPr>
          <a:lstStyle/>
          <a:p>
            <a:pPr marL="1348882" marR="4610" indent="-1337934">
              <a:spcBef>
                <a:spcPts val="91"/>
              </a:spcBef>
            </a:pPr>
            <a:r>
              <a:rPr sz="1089" b="1" spc="-5" dirty="0">
                <a:latin typeface="Gothic Uralic"/>
                <a:cs typeface="Gothic Uralic"/>
              </a:rPr>
              <a:t>Hasil pengukuran SROI Program Desa </a:t>
            </a:r>
            <a:r>
              <a:rPr sz="1089" b="1" dirty="0">
                <a:latin typeface="Gothic Uralic"/>
                <a:cs typeface="Gothic Uralic"/>
              </a:rPr>
              <a:t>Tanggap </a:t>
            </a:r>
            <a:r>
              <a:rPr sz="1089" b="1" spc="-5" dirty="0">
                <a:latin typeface="Gothic Uralic"/>
                <a:cs typeface="Gothic Uralic"/>
              </a:rPr>
              <a:t>Api 2020:  SROI </a:t>
            </a:r>
            <a:r>
              <a:rPr sz="1089" b="1" i="1" spc="-5" dirty="0">
                <a:latin typeface="TeXGyreAdventor"/>
                <a:cs typeface="TeXGyreAdventor"/>
              </a:rPr>
              <a:t>Ratio</a:t>
            </a:r>
            <a:r>
              <a:rPr sz="1089" b="1" i="1" spc="9" dirty="0">
                <a:latin typeface="TeXGyreAdventor"/>
                <a:cs typeface="TeXGyreAdventor"/>
              </a:rPr>
              <a:t> </a:t>
            </a:r>
            <a:r>
              <a:rPr sz="1089" b="1" spc="-5" dirty="0">
                <a:latin typeface="Gothic Uralic"/>
                <a:cs typeface="Gothic Uralic"/>
              </a:rPr>
              <a:t>1:7.41</a:t>
            </a:r>
            <a:endParaRPr sz="1089">
              <a:latin typeface="Gothic Uralic"/>
              <a:cs typeface="Gothic Uralic"/>
            </a:endParaRPr>
          </a:p>
        </p:txBody>
      </p:sp>
      <p:sp>
        <p:nvSpPr>
          <p:cNvPr id="26" name="object 26"/>
          <p:cNvSpPr txBox="1"/>
          <p:nvPr/>
        </p:nvSpPr>
        <p:spPr>
          <a:xfrm>
            <a:off x="4613254" y="4218713"/>
            <a:ext cx="626885" cy="318772"/>
          </a:xfrm>
          <a:prstGeom prst="rect">
            <a:avLst/>
          </a:prstGeom>
        </p:spPr>
        <p:txBody>
          <a:bodyPr vert="horz" wrap="square" lIns="0" tIns="11524" rIns="0" bIns="0" rtlCol="0">
            <a:spAutoFit/>
          </a:bodyPr>
          <a:lstStyle/>
          <a:p>
            <a:pPr marL="11524">
              <a:spcBef>
                <a:spcPts val="91"/>
              </a:spcBef>
            </a:pPr>
            <a:r>
              <a:rPr sz="998" b="1" spc="-5" dirty="0">
                <a:solidFill>
                  <a:srgbClr val="FFFFFF"/>
                </a:solidFill>
                <a:latin typeface="Gothic Uralic"/>
                <a:cs typeface="Gothic Uralic"/>
              </a:rPr>
              <a:t>Hasil</a:t>
            </a:r>
            <a:r>
              <a:rPr sz="998" b="1" spc="-50" dirty="0">
                <a:solidFill>
                  <a:srgbClr val="FFFFFF"/>
                </a:solidFill>
                <a:latin typeface="Gothic Uralic"/>
                <a:cs typeface="Gothic Uralic"/>
              </a:rPr>
              <a:t> </a:t>
            </a:r>
            <a:r>
              <a:rPr sz="998" b="1" spc="-5" dirty="0">
                <a:solidFill>
                  <a:srgbClr val="FFFFFF"/>
                </a:solidFill>
                <a:latin typeface="Gothic Uralic"/>
                <a:cs typeface="Gothic Uralic"/>
              </a:rPr>
              <a:t>SROI</a:t>
            </a:r>
            <a:endParaRPr sz="998">
              <a:latin typeface="Gothic Uralic"/>
              <a:cs typeface="Gothic Uralic"/>
            </a:endParaRPr>
          </a:p>
        </p:txBody>
      </p:sp>
      <p:sp>
        <p:nvSpPr>
          <p:cNvPr id="27" name="object 27"/>
          <p:cNvSpPr txBox="1"/>
          <p:nvPr/>
        </p:nvSpPr>
        <p:spPr>
          <a:xfrm>
            <a:off x="6449085" y="1182008"/>
            <a:ext cx="4359965" cy="1287499"/>
          </a:xfrm>
          <a:prstGeom prst="rect">
            <a:avLst/>
          </a:prstGeom>
        </p:spPr>
        <p:txBody>
          <a:bodyPr vert="horz" wrap="square" lIns="0" tIns="11524" rIns="0" bIns="0" rtlCol="0">
            <a:spAutoFit/>
          </a:bodyPr>
          <a:lstStyle/>
          <a:p>
            <a:pPr algn="ctr">
              <a:spcBef>
                <a:spcPts val="91"/>
              </a:spcBef>
            </a:pPr>
            <a:r>
              <a:rPr sz="1089" b="1" spc="-5" dirty="0">
                <a:latin typeface="Gothic Uralic"/>
                <a:cs typeface="Gothic Uralic"/>
              </a:rPr>
              <a:t>Hasil pengukuran SROI Program </a:t>
            </a:r>
            <a:r>
              <a:rPr sz="1089" b="1" dirty="0">
                <a:latin typeface="Gothic Uralic"/>
                <a:cs typeface="Gothic Uralic"/>
              </a:rPr>
              <a:t>Ekowisata </a:t>
            </a:r>
            <a:r>
              <a:rPr sz="1089" b="1" spc="-5" dirty="0">
                <a:latin typeface="Gothic Uralic"/>
                <a:cs typeface="Gothic Uralic"/>
              </a:rPr>
              <a:t>Pesisir PHE WMO</a:t>
            </a:r>
            <a:r>
              <a:rPr sz="1089" b="1" spc="-45" dirty="0">
                <a:latin typeface="Gothic Uralic"/>
                <a:cs typeface="Gothic Uralic"/>
              </a:rPr>
              <a:t> </a:t>
            </a:r>
            <a:r>
              <a:rPr sz="1089" b="1" spc="-5" dirty="0">
                <a:latin typeface="Gothic Uralic"/>
                <a:cs typeface="Gothic Uralic"/>
              </a:rPr>
              <a:t>2020:</a:t>
            </a:r>
            <a:endParaRPr sz="1089">
              <a:latin typeface="Gothic Uralic"/>
              <a:cs typeface="Gothic Uralic"/>
            </a:endParaRPr>
          </a:p>
          <a:p>
            <a:pPr marL="1729" algn="ctr"/>
            <a:r>
              <a:rPr sz="1089" b="1" spc="-5" dirty="0">
                <a:latin typeface="Gothic Uralic"/>
                <a:cs typeface="Gothic Uralic"/>
              </a:rPr>
              <a:t>SROI </a:t>
            </a:r>
            <a:r>
              <a:rPr sz="1089" b="1" i="1" spc="-5" dirty="0">
                <a:latin typeface="TeXGyreAdventor"/>
                <a:cs typeface="TeXGyreAdventor"/>
              </a:rPr>
              <a:t>Ratio</a:t>
            </a:r>
            <a:r>
              <a:rPr sz="1089" b="1" i="1" spc="9" dirty="0">
                <a:latin typeface="TeXGyreAdventor"/>
                <a:cs typeface="TeXGyreAdventor"/>
              </a:rPr>
              <a:t> </a:t>
            </a:r>
            <a:r>
              <a:rPr sz="1089" b="1" spc="-5" dirty="0">
                <a:latin typeface="Gothic Uralic"/>
                <a:cs typeface="Gothic Uralic"/>
              </a:rPr>
              <a:t>1:4.20</a:t>
            </a:r>
            <a:endParaRPr sz="1089">
              <a:latin typeface="Gothic Uralic"/>
              <a:cs typeface="Gothic Uralic"/>
            </a:endParaRPr>
          </a:p>
          <a:p>
            <a:pPr marL="229326" marR="24200" indent="-5762" algn="ctr">
              <a:spcBef>
                <a:spcPts val="794"/>
              </a:spcBef>
            </a:pPr>
            <a:r>
              <a:rPr sz="1089" dirty="0">
                <a:latin typeface="Gothic Uralic"/>
                <a:cs typeface="Gothic Uralic"/>
              </a:rPr>
              <a:t>Nilai </a:t>
            </a:r>
            <a:r>
              <a:rPr sz="1089" spc="-5" dirty="0">
                <a:latin typeface="Gothic Uralic"/>
                <a:cs typeface="Gothic Uralic"/>
              </a:rPr>
              <a:t>tersebut </a:t>
            </a:r>
            <a:r>
              <a:rPr sz="1089" dirty="0">
                <a:latin typeface="Gothic Uralic"/>
                <a:cs typeface="Gothic Uralic"/>
              </a:rPr>
              <a:t>menunjukkan </a:t>
            </a:r>
            <a:r>
              <a:rPr sz="1089" spc="-5" dirty="0">
                <a:latin typeface="Gothic Uralic"/>
                <a:cs typeface="Gothic Uralic"/>
              </a:rPr>
              <a:t>bahwa untuk </a:t>
            </a:r>
            <a:r>
              <a:rPr sz="1089" spc="-9" dirty="0">
                <a:latin typeface="Gothic Uralic"/>
                <a:cs typeface="Gothic Uralic"/>
              </a:rPr>
              <a:t>setiap </a:t>
            </a:r>
            <a:r>
              <a:rPr sz="1089" dirty="0">
                <a:latin typeface="Gothic Uralic"/>
                <a:cs typeface="Gothic Uralic"/>
              </a:rPr>
              <a:t>Rp1 </a:t>
            </a:r>
            <a:r>
              <a:rPr sz="1089" spc="-5" dirty="0">
                <a:latin typeface="Gothic Uralic"/>
                <a:cs typeface="Gothic Uralic"/>
              </a:rPr>
              <a:t>yang  diinvestasikan Perusahaan </a:t>
            </a:r>
            <a:r>
              <a:rPr sz="1089" dirty="0">
                <a:latin typeface="Gothic Uralic"/>
                <a:cs typeface="Gothic Uralic"/>
              </a:rPr>
              <a:t>dalam </a:t>
            </a:r>
            <a:r>
              <a:rPr sz="1089" spc="-5" dirty="0">
                <a:latin typeface="Gothic Uralic"/>
                <a:cs typeface="Gothic Uralic"/>
              </a:rPr>
              <a:t>program pemberdayaan  telah memberikan manfaat/</a:t>
            </a:r>
            <a:r>
              <a:rPr sz="1089" i="1" spc="-5" dirty="0">
                <a:latin typeface="TeXGyreAdventor"/>
                <a:cs typeface="TeXGyreAdventor"/>
              </a:rPr>
              <a:t>benefit </a:t>
            </a:r>
            <a:r>
              <a:rPr sz="1089" spc="-5" dirty="0">
                <a:latin typeface="Gothic Uralic"/>
                <a:cs typeface="Gothic Uralic"/>
              </a:rPr>
              <a:t>setidaknya </a:t>
            </a:r>
            <a:r>
              <a:rPr sz="1089" dirty="0">
                <a:latin typeface="Gothic Uralic"/>
                <a:cs typeface="Gothic Uralic"/>
              </a:rPr>
              <a:t>senilai </a:t>
            </a:r>
            <a:r>
              <a:rPr sz="1089" spc="-9" dirty="0">
                <a:latin typeface="Gothic Uralic"/>
                <a:cs typeface="Gothic Uralic"/>
              </a:rPr>
              <a:t>Rp4.20  </a:t>
            </a:r>
            <a:r>
              <a:rPr sz="1089" spc="-5" dirty="0">
                <a:latin typeface="Gothic Uralic"/>
                <a:cs typeface="Gothic Uralic"/>
              </a:rPr>
              <a:t>bagi Perusahaan dan</a:t>
            </a:r>
            <a:r>
              <a:rPr sz="1089" spc="68" dirty="0">
                <a:latin typeface="Gothic Uralic"/>
                <a:cs typeface="Gothic Uralic"/>
              </a:rPr>
              <a:t> </a:t>
            </a:r>
            <a:r>
              <a:rPr sz="1089" i="1" spc="-5" dirty="0">
                <a:latin typeface="TeXGyreAdventor"/>
                <a:cs typeface="TeXGyreAdventor"/>
              </a:rPr>
              <a:t>stakeholders</a:t>
            </a:r>
            <a:r>
              <a:rPr sz="1089" spc="-5" dirty="0">
                <a:latin typeface="Gothic Uralic"/>
                <a:cs typeface="Gothic Uralic"/>
              </a:rPr>
              <a:t>nya</a:t>
            </a:r>
            <a:endParaRPr sz="1089">
              <a:latin typeface="Gothic Uralic"/>
              <a:cs typeface="Gothic Uralic"/>
            </a:endParaRPr>
          </a:p>
        </p:txBody>
      </p:sp>
      <p:sp>
        <p:nvSpPr>
          <p:cNvPr id="28" name="object 28"/>
          <p:cNvSpPr txBox="1"/>
          <p:nvPr/>
        </p:nvSpPr>
        <p:spPr>
          <a:xfrm>
            <a:off x="409412" y="4120763"/>
            <a:ext cx="3880582" cy="682076"/>
          </a:xfrm>
          <a:prstGeom prst="rect">
            <a:avLst/>
          </a:prstGeom>
        </p:spPr>
        <p:txBody>
          <a:bodyPr vert="horz" wrap="square" lIns="0" tIns="11524" rIns="0" bIns="0" rtlCol="0">
            <a:spAutoFit/>
          </a:bodyPr>
          <a:lstStyle/>
          <a:p>
            <a:pPr marL="11524" marR="4610" algn="ctr">
              <a:spcBef>
                <a:spcPts val="91"/>
              </a:spcBef>
            </a:pPr>
            <a:r>
              <a:rPr sz="1089" dirty="0">
                <a:latin typeface="Gothic Uralic"/>
                <a:cs typeface="Gothic Uralic"/>
              </a:rPr>
              <a:t>Nilai </a:t>
            </a:r>
            <a:r>
              <a:rPr sz="1089" spc="-5" dirty="0">
                <a:latin typeface="Gothic Uralic"/>
                <a:cs typeface="Gothic Uralic"/>
              </a:rPr>
              <a:t>tersebut menunjukkan bahwa </a:t>
            </a:r>
            <a:r>
              <a:rPr sz="1089" spc="-9" dirty="0">
                <a:latin typeface="Gothic Uralic"/>
                <a:cs typeface="Gothic Uralic"/>
              </a:rPr>
              <a:t>untuk setiap </a:t>
            </a:r>
            <a:r>
              <a:rPr sz="1089" spc="-5" dirty="0">
                <a:latin typeface="Gothic Uralic"/>
                <a:cs typeface="Gothic Uralic"/>
              </a:rPr>
              <a:t>Rp1 yang  diinvestasikan Perusahaan </a:t>
            </a:r>
            <a:r>
              <a:rPr sz="1089" dirty="0">
                <a:latin typeface="Gothic Uralic"/>
                <a:cs typeface="Gothic Uralic"/>
              </a:rPr>
              <a:t>dalam </a:t>
            </a:r>
            <a:r>
              <a:rPr sz="1089" spc="-5" dirty="0">
                <a:latin typeface="Gothic Uralic"/>
                <a:cs typeface="Gothic Uralic"/>
              </a:rPr>
              <a:t>program  pemberdayaan telah memberikan manfaat </a:t>
            </a:r>
            <a:r>
              <a:rPr sz="1089" spc="-9" dirty="0">
                <a:latin typeface="Gothic Uralic"/>
                <a:cs typeface="Gothic Uralic"/>
              </a:rPr>
              <a:t>setidaknya  </a:t>
            </a:r>
            <a:r>
              <a:rPr sz="1089" dirty="0">
                <a:latin typeface="Gothic Uralic"/>
                <a:cs typeface="Gothic Uralic"/>
              </a:rPr>
              <a:t>senilai </a:t>
            </a:r>
            <a:r>
              <a:rPr sz="1089" spc="-5" dirty="0">
                <a:latin typeface="Gothic Uralic"/>
                <a:cs typeface="Gothic Uralic"/>
              </a:rPr>
              <a:t>Rp7.41 bagi Perusahaan dan</a:t>
            </a:r>
            <a:r>
              <a:rPr sz="1089" spc="54" dirty="0">
                <a:latin typeface="Gothic Uralic"/>
                <a:cs typeface="Gothic Uralic"/>
              </a:rPr>
              <a:t> </a:t>
            </a:r>
            <a:r>
              <a:rPr sz="1089" i="1" spc="-5" dirty="0">
                <a:latin typeface="TeXGyreAdventor"/>
                <a:cs typeface="TeXGyreAdventor"/>
              </a:rPr>
              <a:t>stakeholders</a:t>
            </a:r>
            <a:r>
              <a:rPr sz="1089" spc="-5" dirty="0">
                <a:latin typeface="Gothic Uralic"/>
                <a:cs typeface="Gothic Uralic"/>
              </a:rPr>
              <a:t>nya</a:t>
            </a:r>
            <a:endParaRPr sz="1089">
              <a:latin typeface="Gothic Uralic"/>
              <a:cs typeface="Gothic Uralic"/>
            </a:endParaRPr>
          </a:p>
        </p:txBody>
      </p:sp>
      <p:sp>
        <p:nvSpPr>
          <p:cNvPr id="29" name="object 29"/>
          <p:cNvSpPr txBox="1"/>
          <p:nvPr/>
        </p:nvSpPr>
        <p:spPr>
          <a:xfrm>
            <a:off x="6484462" y="3631585"/>
            <a:ext cx="4400874" cy="402513"/>
          </a:xfrm>
          <a:prstGeom prst="rect">
            <a:avLst/>
          </a:prstGeom>
        </p:spPr>
        <p:txBody>
          <a:bodyPr vert="horz" wrap="square" lIns="0" tIns="11524" rIns="0" bIns="0" rtlCol="0">
            <a:spAutoFit/>
          </a:bodyPr>
          <a:lstStyle/>
          <a:p>
            <a:pPr marL="11524">
              <a:spcBef>
                <a:spcPts val="91"/>
              </a:spcBef>
            </a:pPr>
            <a:r>
              <a:rPr sz="1270" b="1" spc="-5" dirty="0">
                <a:latin typeface="Gothic Uralic"/>
                <a:cs typeface="Gothic Uralic"/>
              </a:rPr>
              <a:t>Kompas Keberlanjutan </a:t>
            </a:r>
            <a:r>
              <a:rPr sz="1270" b="1" dirty="0">
                <a:latin typeface="Gothic Uralic"/>
                <a:cs typeface="Gothic Uralic"/>
              </a:rPr>
              <a:t>PROPER Emas PHE Jambi</a:t>
            </a:r>
            <a:r>
              <a:rPr sz="1270" b="1" spc="-122" dirty="0">
                <a:latin typeface="Gothic Uralic"/>
                <a:cs typeface="Gothic Uralic"/>
              </a:rPr>
              <a:t> </a:t>
            </a:r>
            <a:r>
              <a:rPr sz="1270" b="1" spc="-5" dirty="0">
                <a:latin typeface="Gothic Uralic"/>
                <a:cs typeface="Gothic Uralic"/>
              </a:rPr>
              <a:t>Merang</a:t>
            </a:r>
            <a:endParaRPr sz="1270">
              <a:latin typeface="Gothic Uralic"/>
              <a:cs typeface="Gothic Uralic"/>
            </a:endParaRPr>
          </a:p>
        </p:txBody>
      </p:sp>
      <p:sp>
        <p:nvSpPr>
          <p:cNvPr id="30" name="object 30"/>
          <p:cNvSpPr txBox="1"/>
          <p:nvPr/>
        </p:nvSpPr>
        <p:spPr>
          <a:xfrm>
            <a:off x="199220" y="1095695"/>
            <a:ext cx="4230901" cy="403094"/>
          </a:xfrm>
          <a:prstGeom prst="rect">
            <a:avLst/>
          </a:prstGeom>
        </p:spPr>
        <p:txBody>
          <a:bodyPr vert="horz" wrap="square" lIns="0" tIns="12100" rIns="0" bIns="0" rtlCol="0">
            <a:spAutoFit/>
          </a:bodyPr>
          <a:lstStyle/>
          <a:p>
            <a:pPr marL="11524">
              <a:spcBef>
                <a:spcPts val="95"/>
              </a:spcBef>
            </a:pPr>
            <a:r>
              <a:rPr sz="1270" b="1" spc="-5" dirty="0">
                <a:latin typeface="Gothic Uralic"/>
                <a:cs typeface="Gothic Uralic"/>
              </a:rPr>
              <a:t>Kompas Keberlanjutan Materi </a:t>
            </a:r>
            <a:r>
              <a:rPr sz="1270" b="1" dirty="0">
                <a:latin typeface="Gothic Uralic"/>
                <a:cs typeface="Gothic Uralic"/>
              </a:rPr>
              <a:t>PROPER Emas PHE</a:t>
            </a:r>
            <a:r>
              <a:rPr sz="1270" b="1" spc="-103" dirty="0">
                <a:latin typeface="Gothic Uralic"/>
                <a:cs typeface="Gothic Uralic"/>
              </a:rPr>
              <a:t> </a:t>
            </a:r>
            <a:r>
              <a:rPr sz="1270" b="1" dirty="0">
                <a:latin typeface="Gothic Uralic"/>
                <a:cs typeface="Gothic Uralic"/>
              </a:rPr>
              <a:t>WMO</a:t>
            </a:r>
            <a:endParaRPr sz="1270">
              <a:latin typeface="Gothic Uralic"/>
              <a:cs typeface="Gothic Uralic"/>
            </a:endParaRPr>
          </a:p>
        </p:txBody>
      </p:sp>
      <p:sp>
        <p:nvSpPr>
          <p:cNvPr id="31" name="object 31"/>
          <p:cNvSpPr txBox="1"/>
          <p:nvPr/>
        </p:nvSpPr>
        <p:spPr>
          <a:xfrm>
            <a:off x="5736348" y="2625688"/>
            <a:ext cx="4968989" cy="346857"/>
          </a:xfrm>
          <a:prstGeom prst="rect">
            <a:avLst/>
          </a:prstGeom>
        </p:spPr>
        <p:txBody>
          <a:bodyPr vert="horz" wrap="square" lIns="0" tIns="11524" rIns="0" bIns="0" rtlCol="0">
            <a:spAutoFit/>
          </a:bodyPr>
          <a:lstStyle/>
          <a:p>
            <a:pPr marL="11524" marR="4610" algn="just">
              <a:spcBef>
                <a:spcPts val="91"/>
              </a:spcBef>
            </a:pPr>
            <a:r>
              <a:rPr sz="1089" spc="-5" dirty="0">
                <a:latin typeface="Gothic Uralic"/>
                <a:cs typeface="Gothic Uralic"/>
              </a:rPr>
              <a:t>Pengukuran SROI menunjukkan </a:t>
            </a:r>
            <a:r>
              <a:rPr sz="1089" dirty="0">
                <a:latin typeface="Gothic Uralic"/>
                <a:cs typeface="Gothic Uralic"/>
              </a:rPr>
              <a:t>Program </a:t>
            </a:r>
            <a:r>
              <a:rPr sz="1089" spc="-5" dirty="0">
                <a:latin typeface="Gothic Uralic"/>
                <a:cs typeface="Gothic Uralic"/>
              </a:rPr>
              <a:t>Ekowisata Mangrove telah  memiliki dampak </a:t>
            </a:r>
            <a:r>
              <a:rPr sz="1089" dirty="0">
                <a:latin typeface="Gothic Uralic"/>
                <a:cs typeface="Gothic Uralic"/>
              </a:rPr>
              <a:t>ekonomi </a:t>
            </a:r>
            <a:r>
              <a:rPr sz="1089" spc="-5" dirty="0">
                <a:latin typeface="Gothic Uralic"/>
                <a:cs typeface="Gothic Uralic"/>
              </a:rPr>
              <a:t>(porsi 43,1%), aspek </a:t>
            </a:r>
            <a:r>
              <a:rPr sz="1089" spc="-9" dirty="0">
                <a:latin typeface="Gothic Uralic"/>
                <a:cs typeface="Gothic Uralic"/>
              </a:rPr>
              <a:t>sosial </a:t>
            </a:r>
            <a:r>
              <a:rPr sz="1089" spc="-5" dirty="0">
                <a:latin typeface="Gothic Uralic"/>
                <a:cs typeface="Gothic Uralic"/>
              </a:rPr>
              <a:t>(26.2%) </a:t>
            </a:r>
            <a:r>
              <a:rPr sz="1089" dirty="0">
                <a:latin typeface="Gothic Uralic"/>
                <a:cs typeface="Gothic Uralic"/>
              </a:rPr>
              <a:t>dan  </a:t>
            </a:r>
            <a:r>
              <a:rPr sz="1089" spc="-5" dirty="0">
                <a:latin typeface="Gothic Uralic"/>
                <a:cs typeface="Gothic Uralic"/>
              </a:rPr>
              <a:t>lingkungan</a:t>
            </a:r>
            <a:r>
              <a:rPr sz="1089" spc="5" dirty="0">
                <a:latin typeface="Gothic Uralic"/>
                <a:cs typeface="Gothic Uralic"/>
              </a:rPr>
              <a:t> </a:t>
            </a:r>
            <a:r>
              <a:rPr sz="1089" spc="-9" dirty="0">
                <a:latin typeface="Gothic Uralic"/>
                <a:cs typeface="Gothic Uralic"/>
              </a:rPr>
              <a:t>(30.6%)</a:t>
            </a:r>
            <a:endParaRPr sz="1089">
              <a:latin typeface="Gothic Uralic"/>
              <a:cs typeface="Gothic Uralic"/>
            </a:endParaRPr>
          </a:p>
        </p:txBody>
      </p:sp>
      <p:sp>
        <p:nvSpPr>
          <p:cNvPr id="32" name="object 32"/>
          <p:cNvSpPr txBox="1"/>
          <p:nvPr/>
        </p:nvSpPr>
        <p:spPr>
          <a:xfrm>
            <a:off x="199220" y="4910131"/>
            <a:ext cx="4885443" cy="514466"/>
          </a:xfrm>
          <a:prstGeom prst="rect">
            <a:avLst/>
          </a:prstGeom>
        </p:spPr>
        <p:txBody>
          <a:bodyPr vert="horz" wrap="square" lIns="0" tIns="11524" rIns="0" bIns="0" rtlCol="0">
            <a:spAutoFit/>
          </a:bodyPr>
          <a:lstStyle/>
          <a:p>
            <a:pPr marL="11524" marR="4610" algn="just">
              <a:spcBef>
                <a:spcPts val="91"/>
              </a:spcBef>
            </a:pPr>
            <a:r>
              <a:rPr sz="1089" spc="-5" dirty="0">
                <a:latin typeface="Gothic Uralic"/>
                <a:cs typeface="Gothic Uralic"/>
              </a:rPr>
              <a:t>Pengukuran SROI menunjukkan program telah memiliki dampak  ekonomi, sosial dan </a:t>
            </a:r>
            <a:r>
              <a:rPr sz="1089" dirty="0">
                <a:latin typeface="Gothic Uralic"/>
                <a:cs typeface="Gothic Uralic"/>
              </a:rPr>
              <a:t>lingkungan, dengan </a:t>
            </a:r>
            <a:r>
              <a:rPr sz="1089" i="1" spc="-5" dirty="0">
                <a:latin typeface="TeXGyreAdventor"/>
                <a:cs typeface="TeXGyreAdventor"/>
              </a:rPr>
              <a:t>outcome </a:t>
            </a:r>
            <a:r>
              <a:rPr sz="1089" spc="-5" dirty="0">
                <a:latin typeface="Gothic Uralic"/>
                <a:cs typeface="Gothic Uralic"/>
              </a:rPr>
              <a:t>terbesar </a:t>
            </a:r>
            <a:r>
              <a:rPr sz="1089" dirty="0">
                <a:latin typeface="Gothic Uralic"/>
                <a:cs typeface="Gothic Uralic"/>
              </a:rPr>
              <a:t>pada </a:t>
            </a:r>
            <a:r>
              <a:rPr sz="1089" spc="-5" dirty="0">
                <a:latin typeface="Gothic Uralic"/>
                <a:cs typeface="Gothic Uralic"/>
              </a:rPr>
              <a:t>aspek  lingkungan </a:t>
            </a:r>
            <a:r>
              <a:rPr sz="1089" spc="-9" dirty="0">
                <a:latin typeface="Gothic Uralic"/>
                <a:cs typeface="Gothic Uralic"/>
              </a:rPr>
              <a:t>(75%) </a:t>
            </a:r>
            <a:r>
              <a:rPr sz="1089" dirty="0">
                <a:latin typeface="Gothic Uralic"/>
                <a:cs typeface="Gothic Uralic"/>
              </a:rPr>
              <a:t>karena </a:t>
            </a:r>
            <a:r>
              <a:rPr sz="1089" spc="-5" dirty="0">
                <a:latin typeface="Gothic Uralic"/>
                <a:cs typeface="Gothic Uralic"/>
              </a:rPr>
              <a:t>merupakan program mitigasi </a:t>
            </a:r>
            <a:r>
              <a:rPr sz="1089" dirty="0">
                <a:latin typeface="Gothic Uralic"/>
                <a:cs typeface="Gothic Uralic"/>
              </a:rPr>
              <a:t>lingkungan  </a:t>
            </a:r>
            <a:r>
              <a:rPr sz="1089" spc="-5" dirty="0">
                <a:latin typeface="Gothic Uralic"/>
                <a:cs typeface="Gothic Uralic"/>
              </a:rPr>
              <a:t>pencegahan</a:t>
            </a:r>
            <a:r>
              <a:rPr sz="1089" spc="23" dirty="0">
                <a:latin typeface="Gothic Uralic"/>
                <a:cs typeface="Gothic Uralic"/>
              </a:rPr>
              <a:t> </a:t>
            </a:r>
            <a:r>
              <a:rPr sz="1089" spc="-5" dirty="0">
                <a:latin typeface="Gothic Uralic"/>
                <a:cs typeface="Gothic Uralic"/>
              </a:rPr>
              <a:t>karhutla.</a:t>
            </a:r>
            <a:endParaRPr sz="1089">
              <a:latin typeface="Gothic Uralic"/>
              <a:cs typeface="Gothic Uralic"/>
            </a:endParaRPr>
          </a:p>
        </p:txBody>
      </p:sp>
      <p:grpSp>
        <p:nvGrpSpPr>
          <p:cNvPr id="33" name="object 33"/>
          <p:cNvGrpSpPr/>
          <p:nvPr/>
        </p:nvGrpSpPr>
        <p:grpSpPr>
          <a:xfrm>
            <a:off x="80895" y="1372722"/>
            <a:ext cx="10695657" cy="4602538"/>
            <a:chOff x="89153" y="1162811"/>
            <a:chExt cx="11787505" cy="5072380"/>
          </a:xfrm>
        </p:grpSpPr>
        <p:sp>
          <p:nvSpPr>
            <p:cNvPr id="34" name="object 34"/>
            <p:cNvSpPr/>
            <p:nvPr/>
          </p:nvSpPr>
          <p:spPr>
            <a:xfrm>
              <a:off x="89153" y="3638550"/>
              <a:ext cx="11754485" cy="0"/>
            </a:xfrm>
            <a:custGeom>
              <a:avLst/>
              <a:gdLst/>
              <a:ahLst/>
              <a:cxnLst/>
              <a:rect l="l" t="t" r="r" b="b"/>
              <a:pathLst>
                <a:path w="11754485">
                  <a:moveTo>
                    <a:pt x="0" y="0"/>
                  </a:moveTo>
                  <a:lnTo>
                    <a:pt x="11754358" y="0"/>
                  </a:lnTo>
                </a:path>
              </a:pathLst>
            </a:custGeom>
            <a:ln w="19812">
              <a:solidFill>
                <a:srgbClr val="FFC000"/>
              </a:solidFill>
              <a:prstDash val="sysDash"/>
            </a:ln>
          </p:spPr>
          <p:txBody>
            <a:bodyPr wrap="square" lIns="0" tIns="0" rIns="0" bIns="0" rtlCol="0"/>
            <a:lstStyle/>
            <a:p>
              <a:endParaRPr sz="1633"/>
            </a:p>
          </p:txBody>
        </p:sp>
        <p:sp>
          <p:nvSpPr>
            <p:cNvPr id="35" name="object 35"/>
            <p:cNvSpPr/>
            <p:nvPr/>
          </p:nvSpPr>
          <p:spPr>
            <a:xfrm>
              <a:off x="10286999" y="3041904"/>
              <a:ext cx="516635" cy="510539"/>
            </a:xfrm>
            <a:prstGeom prst="rect">
              <a:avLst/>
            </a:prstGeom>
            <a:blipFill>
              <a:blip r:embed="rId12" cstate="print"/>
              <a:stretch>
                <a:fillRect/>
              </a:stretch>
            </a:blipFill>
          </p:spPr>
          <p:txBody>
            <a:bodyPr wrap="square" lIns="0" tIns="0" rIns="0" bIns="0" rtlCol="0"/>
            <a:lstStyle/>
            <a:p>
              <a:endParaRPr sz="1633"/>
            </a:p>
          </p:txBody>
        </p:sp>
        <p:sp>
          <p:nvSpPr>
            <p:cNvPr id="36" name="object 36"/>
            <p:cNvSpPr/>
            <p:nvPr/>
          </p:nvSpPr>
          <p:spPr>
            <a:xfrm>
              <a:off x="10831068" y="3026663"/>
              <a:ext cx="516635" cy="512063"/>
            </a:xfrm>
            <a:prstGeom prst="rect">
              <a:avLst/>
            </a:prstGeom>
            <a:blipFill>
              <a:blip r:embed="rId13" cstate="print"/>
              <a:stretch>
                <a:fillRect/>
              </a:stretch>
            </a:blipFill>
          </p:spPr>
          <p:txBody>
            <a:bodyPr wrap="square" lIns="0" tIns="0" rIns="0" bIns="0" rtlCol="0"/>
            <a:lstStyle/>
            <a:p>
              <a:endParaRPr sz="1633"/>
            </a:p>
          </p:txBody>
        </p:sp>
        <p:sp>
          <p:nvSpPr>
            <p:cNvPr id="37" name="object 37"/>
            <p:cNvSpPr/>
            <p:nvPr/>
          </p:nvSpPr>
          <p:spPr>
            <a:xfrm>
              <a:off x="11361420" y="3026663"/>
              <a:ext cx="515112" cy="512063"/>
            </a:xfrm>
            <a:prstGeom prst="rect">
              <a:avLst/>
            </a:prstGeom>
            <a:blipFill>
              <a:blip r:embed="rId14" cstate="print"/>
              <a:stretch>
                <a:fillRect/>
              </a:stretch>
            </a:blipFill>
          </p:spPr>
          <p:txBody>
            <a:bodyPr wrap="square" lIns="0" tIns="0" rIns="0" bIns="0" rtlCol="0"/>
            <a:lstStyle/>
            <a:p>
              <a:endParaRPr sz="1633"/>
            </a:p>
          </p:txBody>
        </p:sp>
        <p:sp>
          <p:nvSpPr>
            <p:cNvPr id="38" name="object 38"/>
            <p:cNvSpPr/>
            <p:nvPr/>
          </p:nvSpPr>
          <p:spPr>
            <a:xfrm>
              <a:off x="9767315" y="3041904"/>
              <a:ext cx="505968" cy="515112"/>
            </a:xfrm>
            <a:prstGeom prst="rect">
              <a:avLst/>
            </a:prstGeom>
            <a:blipFill>
              <a:blip r:embed="rId15" cstate="print"/>
              <a:stretch>
                <a:fillRect/>
              </a:stretch>
            </a:blipFill>
          </p:spPr>
          <p:txBody>
            <a:bodyPr wrap="square" lIns="0" tIns="0" rIns="0" bIns="0" rtlCol="0"/>
            <a:lstStyle/>
            <a:p>
              <a:endParaRPr sz="1633"/>
            </a:p>
          </p:txBody>
        </p:sp>
        <p:sp>
          <p:nvSpPr>
            <p:cNvPr id="39" name="object 39"/>
            <p:cNvSpPr/>
            <p:nvPr/>
          </p:nvSpPr>
          <p:spPr>
            <a:xfrm>
              <a:off x="4558283" y="5715000"/>
              <a:ext cx="516636" cy="512064"/>
            </a:xfrm>
            <a:prstGeom prst="rect">
              <a:avLst/>
            </a:prstGeom>
            <a:blipFill>
              <a:blip r:embed="rId12" cstate="print"/>
              <a:stretch>
                <a:fillRect/>
              </a:stretch>
            </a:blipFill>
          </p:spPr>
          <p:txBody>
            <a:bodyPr wrap="square" lIns="0" tIns="0" rIns="0" bIns="0" rtlCol="0"/>
            <a:lstStyle/>
            <a:p>
              <a:endParaRPr sz="1633"/>
            </a:p>
          </p:txBody>
        </p:sp>
        <p:sp>
          <p:nvSpPr>
            <p:cNvPr id="40" name="object 40"/>
            <p:cNvSpPr/>
            <p:nvPr/>
          </p:nvSpPr>
          <p:spPr>
            <a:xfrm>
              <a:off x="4038600" y="5715000"/>
              <a:ext cx="504444" cy="515112"/>
            </a:xfrm>
            <a:prstGeom prst="rect">
              <a:avLst/>
            </a:prstGeom>
            <a:blipFill>
              <a:blip r:embed="rId15" cstate="print"/>
              <a:stretch>
                <a:fillRect/>
              </a:stretch>
            </a:blipFill>
          </p:spPr>
          <p:txBody>
            <a:bodyPr wrap="square" lIns="0" tIns="0" rIns="0" bIns="0" rtlCol="0"/>
            <a:lstStyle/>
            <a:p>
              <a:endParaRPr sz="1633"/>
            </a:p>
          </p:txBody>
        </p:sp>
        <p:sp>
          <p:nvSpPr>
            <p:cNvPr id="41" name="object 41"/>
            <p:cNvSpPr/>
            <p:nvPr/>
          </p:nvSpPr>
          <p:spPr>
            <a:xfrm>
              <a:off x="5088636" y="5724144"/>
              <a:ext cx="513588" cy="510540"/>
            </a:xfrm>
            <a:prstGeom prst="rect">
              <a:avLst/>
            </a:prstGeom>
            <a:blipFill>
              <a:blip r:embed="rId14" cstate="print"/>
              <a:stretch>
                <a:fillRect/>
              </a:stretch>
            </a:blipFill>
          </p:spPr>
          <p:txBody>
            <a:bodyPr wrap="square" lIns="0" tIns="0" rIns="0" bIns="0" rtlCol="0"/>
            <a:lstStyle/>
            <a:p>
              <a:endParaRPr sz="1633"/>
            </a:p>
          </p:txBody>
        </p:sp>
        <p:sp>
          <p:nvSpPr>
            <p:cNvPr id="42" name="object 42"/>
            <p:cNvSpPr/>
            <p:nvPr/>
          </p:nvSpPr>
          <p:spPr>
            <a:xfrm>
              <a:off x="10706861" y="4114038"/>
              <a:ext cx="1137285" cy="196850"/>
            </a:xfrm>
            <a:custGeom>
              <a:avLst/>
              <a:gdLst/>
              <a:ahLst/>
              <a:cxnLst/>
              <a:rect l="l" t="t" r="r" b="b"/>
              <a:pathLst>
                <a:path w="1137284" h="196850">
                  <a:moveTo>
                    <a:pt x="0" y="196595"/>
                  </a:moveTo>
                  <a:lnTo>
                    <a:pt x="1136903" y="196595"/>
                  </a:lnTo>
                  <a:lnTo>
                    <a:pt x="1136903" y="0"/>
                  </a:lnTo>
                  <a:lnTo>
                    <a:pt x="0" y="0"/>
                  </a:lnTo>
                  <a:lnTo>
                    <a:pt x="0" y="196595"/>
                  </a:lnTo>
                  <a:close/>
                </a:path>
              </a:pathLst>
            </a:custGeom>
            <a:ln w="28956">
              <a:solidFill>
                <a:srgbClr val="FF0000"/>
              </a:solidFill>
            </a:ln>
          </p:spPr>
          <p:txBody>
            <a:bodyPr wrap="square" lIns="0" tIns="0" rIns="0" bIns="0" rtlCol="0"/>
            <a:lstStyle/>
            <a:p>
              <a:endParaRPr sz="1633"/>
            </a:p>
          </p:txBody>
        </p:sp>
        <p:sp>
          <p:nvSpPr>
            <p:cNvPr id="43" name="object 43"/>
            <p:cNvSpPr/>
            <p:nvPr/>
          </p:nvSpPr>
          <p:spPr>
            <a:xfrm>
              <a:off x="216408" y="1162811"/>
              <a:ext cx="4181855" cy="2377440"/>
            </a:xfrm>
            <a:prstGeom prst="rect">
              <a:avLst/>
            </a:prstGeom>
            <a:blipFill>
              <a:blip r:embed="rId16" cstate="print"/>
              <a:stretch>
                <a:fillRect/>
              </a:stretch>
            </a:blipFill>
          </p:spPr>
          <p:txBody>
            <a:bodyPr wrap="square" lIns="0" tIns="0" rIns="0" bIns="0" rtlCol="0"/>
            <a:lstStyle/>
            <a:p>
              <a:endParaRPr sz="1633"/>
            </a:p>
          </p:txBody>
        </p:sp>
        <p:sp>
          <p:nvSpPr>
            <p:cNvPr id="44" name="object 44"/>
            <p:cNvSpPr/>
            <p:nvPr/>
          </p:nvSpPr>
          <p:spPr>
            <a:xfrm>
              <a:off x="300990" y="3173729"/>
              <a:ext cx="972819" cy="196850"/>
            </a:xfrm>
            <a:custGeom>
              <a:avLst/>
              <a:gdLst/>
              <a:ahLst/>
              <a:cxnLst/>
              <a:rect l="l" t="t" r="r" b="b"/>
              <a:pathLst>
                <a:path w="972819" h="196850">
                  <a:moveTo>
                    <a:pt x="0" y="196596"/>
                  </a:moveTo>
                  <a:lnTo>
                    <a:pt x="972312" y="196596"/>
                  </a:lnTo>
                  <a:lnTo>
                    <a:pt x="972312" y="0"/>
                  </a:lnTo>
                  <a:lnTo>
                    <a:pt x="0" y="0"/>
                  </a:lnTo>
                  <a:lnTo>
                    <a:pt x="0" y="196596"/>
                  </a:lnTo>
                  <a:close/>
                </a:path>
              </a:pathLst>
            </a:custGeom>
            <a:ln w="28955">
              <a:solidFill>
                <a:srgbClr val="FFC000"/>
              </a:solidFill>
            </a:ln>
          </p:spPr>
          <p:txBody>
            <a:bodyPr wrap="square" lIns="0" tIns="0" rIns="0" bIns="0" rtlCol="0"/>
            <a:lstStyle/>
            <a:p>
              <a:endParaRPr sz="1633"/>
            </a:p>
          </p:txBody>
        </p:sp>
      </p:grpSp>
    </p:spTree>
    <p:extLst>
      <p:ext uri="{BB962C8B-B14F-4D97-AF65-F5344CB8AC3E}">
        <p14:creationId xmlns:p14="http://schemas.microsoft.com/office/powerpoint/2010/main" val="24509346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Content Placeholder 8" descr="SDGs.png"/>
          <p:cNvPicPr>
            <a:picLocks noGrp="1" noChangeAspect="1"/>
          </p:cNvPicPr>
          <p:nvPr>
            <p:ph idx="1"/>
          </p:nvPr>
        </p:nvPicPr>
        <p:blipFill>
          <a:blip r:embed="rId3">
            <a:extLst>
              <a:ext uri="{28A0092B-C50C-407E-A947-70E740481C1C}">
                <a14:useLocalDpi xmlns:a14="http://schemas.microsoft.com/office/drawing/2010/main" val="0"/>
              </a:ext>
            </a:extLst>
          </a:blip>
          <a:srcRect l="342"/>
          <a:stretch>
            <a:fillRect/>
          </a:stretch>
        </p:blipFill>
        <p:spPr>
          <a:xfrm>
            <a:off x="5524500" y="214314"/>
            <a:ext cx="4929188" cy="3000375"/>
          </a:xfrm>
        </p:spPr>
      </p:pic>
      <p:sp>
        <p:nvSpPr>
          <p:cNvPr id="8" name="Text Placeholder 7"/>
          <p:cNvSpPr>
            <a:spLocks noGrp="1"/>
          </p:cNvSpPr>
          <p:nvPr>
            <p:ph type="body" sz="half" idx="2"/>
          </p:nvPr>
        </p:nvSpPr>
        <p:spPr>
          <a:xfrm>
            <a:off x="1738314" y="169864"/>
            <a:ext cx="3571875" cy="6473825"/>
          </a:xfrm>
          <a:solidFill>
            <a:srgbClr val="92D050"/>
          </a:solidFill>
        </p:spPr>
        <p:txBody>
          <a:bodyPr>
            <a:normAutofit lnSpcReduction="10000"/>
          </a:bodyPr>
          <a:lstStyle/>
          <a:p>
            <a:pPr>
              <a:defRPr/>
            </a:pPr>
            <a:r>
              <a:rPr lang="en-US" sz="4000" b="1" dirty="0" err="1"/>
              <a:t>Bukan</a:t>
            </a:r>
            <a:r>
              <a:rPr lang="en-US" sz="4000" b="1" dirty="0"/>
              <a:t> </a:t>
            </a:r>
            <a:r>
              <a:rPr lang="id-ID" sz="4000" b="1" dirty="0"/>
              <a:t>Tema</a:t>
            </a:r>
            <a:r>
              <a:rPr lang="en-US" sz="4000" b="1" dirty="0"/>
              <a:t> </a:t>
            </a:r>
            <a:r>
              <a:rPr lang="en-US" sz="4000" b="1" dirty="0" err="1"/>
              <a:t>Baru</a:t>
            </a:r>
            <a:endParaRPr lang="en-US" sz="4000" b="1" dirty="0"/>
          </a:p>
          <a:p>
            <a:pPr>
              <a:defRPr/>
            </a:pPr>
            <a:endParaRPr lang="en-US" dirty="0"/>
          </a:p>
          <a:p>
            <a:pPr marL="342900" indent="-342900">
              <a:buFont typeface="Wingdings 3" panose="05040102010807070707" pitchFamily="18" charset="2"/>
              <a:buAutoNum type="arabicPeriod"/>
              <a:defRPr/>
            </a:pPr>
            <a:r>
              <a:rPr lang="en-US" sz="2200" b="1" dirty="0" err="1"/>
              <a:t>Menghapus</a:t>
            </a:r>
            <a:r>
              <a:rPr lang="en-US" sz="2200" b="1" dirty="0"/>
              <a:t> </a:t>
            </a:r>
            <a:r>
              <a:rPr lang="en-US" sz="2200" b="1" dirty="0" err="1"/>
              <a:t>Kemiskinan</a:t>
            </a:r>
            <a:endParaRPr lang="en-US" sz="2200" b="1" dirty="0"/>
          </a:p>
          <a:p>
            <a:pPr marL="342900" indent="-342900">
              <a:buFont typeface="Wingdings 3" panose="05040102010807070707" pitchFamily="18" charset="2"/>
              <a:buAutoNum type="arabicPeriod"/>
              <a:defRPr/>
            </a:pPr>
            <a:r>
              <a:rPr lang="en-US" sz="2200" b="1" dirty="0" err="1"/>
              <a:t>Mengakhiri</a:t>
            </a:r>
            <a:r>
              <a:rPr lang="en-US" sz="2200" b="1" dirty="0"/>
              <a:t> </a:t>
            </a:r>
            <a:r>
              <a:rPr lang="en-US" sz="2200" b="1" dirty="0" err="1"/>
              <a:t>Kelaparan</a:t>
            </a:r>
            <a:endParaRPr lang="en-US" sz="2200" b="1" dirty="0"/>
          </a:p>
          <a:p>
            <a:pPr marL="342900" indent="-342900">
              <a:buFont typeface="Wingdings 3" panose="05040102010807070707" pitchFamily="18" charset="2"/>
              <a:buAutoNum type="arabicPeriod"/>
              <a:defRPr/>
            </a:pPr>
            <a:r>
              <a:rPr lang="en-US" sz="2200" b="1" dirty="0" err="1"/>
              <a:t>Kesehatan</a:t>
            </a:r>
            <a:r>
              <a:rPr lang="en-US" sz="2200" b="1" dirty="0"/>
              <a:t> </a:t>
            </a:r>
            <a:r>
              <a:rPr lang="en-US" sz="2200" b="1" dirty="0" err="1"/>
              <a:t>dan</a:t>
            </a:r>
            <a:r>
              <a:rPr lang="en-US" sz="2200" b="1" dirty="0"/>
              <a:t> </a:t>
            </a:r>
            <a:r>
              <a:rPr lang="en-US" sz="2200" b="1" dirty="0" err="1"/>
              <a:t>Kesejahteraan</a:t>
            </a:r>
            <a:endParaRPr lang="en-US" sz="2200" b="1" dirty="0"/>
          </a:p>
          <a:p>
            <a:pPr marL="342900" indent="-342900">
              <a:buFont typeface="Wingdings 3" panose="05040102010807070707" pitchFamily="18" charset="2"/>
              <a:buAutoNum type="arabicPeriod"/>
              <a:defRPr/>
            </a:pPr>
            <a:r>
              <a:rPr lang="en-US" sz="2200" b="1" dirty="0" err="1"/>
              <a:t>Kualitas</a:t>
            </a:r>
            <a:r>
              <a:rPr lang="en-US" sz="2200" b="1" dirty="0"/>
              <a:t> </a:t>
            </a:r>
            <a:r>
              <a:rPr lang="en-US" sz="2200" b="1" dirty="0" err="1"/>
              <a:t>Pendidikan</a:t>
            </a:r>
            <a:r>
              <a:rPr lang="en-US" sz="2200" b="1" dirty="0"/>
              <a:t> yang </a:t>
            </a:r>
            <a:r>
              <a:rPr lang="en-US" sz="2200" b="1" dirty="0" err="1"/>
              <a:t>Baik</a:t>
            </a:r>
            <a:endParaRPr lang="en-US" sz="2200" b="1" dirty="0"/>
          </a:p>
          <a:p>
            <a:pPr marL="342900" indent="-342900">
              <a:buFont typeface="Wingdings 3" panose="05040102010807070707" pitchFamily="18" charset="2"/>
              <a:buAutoNum type="arabicPeriod"/>
              <a:defRPr/>
            </a:pPr>
            <a:r>
              <a:rPr lang="en-US" sz="2200" b="1" dirty="0" err="1"/>
              <a:t>Kesetaraan</a:t>
            </a:r>
            <a:r>
              <a:rPr lang="en-US" sz="2200" b="1" dirty="0"/>
              <a:t> Gender</a:t>
            </a:r>
          </a:p>
          <a:p>
            <a:pPr marL="342900" indent="-342900">
              <a:buFont typeface="Wingdings 3" panose="05040102010807070707" pitchFamily="18" charset="2"/>
              <a:buAutoNum type="arabicPeriod"/>
              <a:defRPr/>
            </a:pPr>
            <a:r>
              <a:rPr lang="en-US" sz="2200" b="1" dirty="0"/>
              <a:t>Air </a:t>
            </a:r>
            <a:r>
              <a:rPr lang="en-US" sz="2200" b="1" dirty="0" err="1"/>
              <a:t>Bersih</a:t>
            </a:r>
            <a:r>
              <a:rPr lang="en-US" sz="2200" b="1" dirty="0"/>
              <a:t> </a:t>
            </a:r>
            <a:r>
              <a:rPr lang="en-US" sz="2200" b="1" dirty="0" err="1"/>
              <a:t>dan</a:t>
            </a:r>
            <a:r>
              <a:rPr lang="en-US" sz="2200" b="1" dirty="0"/>
              <a:t> </a:t>
            </a:r>
            <a:r>
              <a:rPr lang="en-US" sz="2200" b="1" dirty="0" err="1"/>
              <a:t>Sanitasi</a:t>
            </a:r>
            <a:endParaRPr lang="en-US" sz="2200" b="1" dirty="0"/>
          </a:p>
          <a:p>
            <a:pPr marL="342900" indent="-342900">
              <a:buFont typeface="Wingdings 3" panose="05040102010807070707" pitchFamily="18" charset="2"/>
              <a:buAutoNum type="arabicPeriod"/>
              <a:defRPr/>
            </a:pPr>
            <a:r>
              <a:rPr lang="en-US" sz="2200" b="1" dirty="0" err="1"/>
              <a:t>Akses</a:t>
            </a:r>
            <a:r>
              <a:rPr lang="en-US" sz="2200" b="1" dirty="0"/>
              <a:t> </a:t>
            </a:r>
            <a:r>
              <a:rPr lang="en-US" sz="2200" b="1" dirty="0" err="1"/>
              <a:t>ke</a:t>
            </a:r>
            <a:r>
              <a:rPr lang="en-US" sz="2200" b="1" dirty="0"/>
              <a:t> </a:t>
            </a:r>
            <a:r>
              <a:rPr lang="en-US" sz="2200" b="1" dirty="0" err="1"/>
              <a:t>Energi</a:t>
            </a:r>
            <a:r>
              <a:rPr lang="en-US" sz="2200" b="1" dirty="0"/>
              <a:t> yang </a:t>
            </a:r>
            <a:r>
              <a:rPr lang="en-US" sz="2200" b="1" dirty="0" err="1"/>
              <a:t>Terjangkau</a:t>
            </a:r>
            <a:endParaRPr lang="en-US" sz="2200" b="1" dirty="0"/>
          </a:p>
          <a:p>
            <a:pPr marL="342900" indent="-342900">
              <a:buFont typeface="Wingdings 3" panose="05040102010807070707" pitchFamily="18" charset="2"/>
              <a:buAutoNum type="arabicPeriod"/>
              <a:defRPr/>
            </a:pPr>
            <a:r>
              <a:rPr lang="en-US" sz="2200" b="1" dirty="0" err="1"/>
              <a:t>Pertumbuhan</a:t>
            </a:r>
            <a:r>
              <a:rPr lang="en-US" sz="2200" b="1" dirty="0"/>
              <a:t> </a:t>
            </a:r>
            <a:r>
              <a:rPr lang="en-US" sz="2200" b="1" dirty="0" err="1"/>
              <a:t>Ekonomi</a:t>
            </a:r>
            <a:endParaRPr lang="en-US" sz="2200" b="1" dirty="0"/>
          </a:p>
          <a:p>
            <a:pPr marL="342900" indent="-342900">
              <a:buFont typeface="Wingdings 3" panose="05040102010807070707" pitchFamily="18" charset="2"/>
              <a:buAutoNum type="arabicPeriod"/>
              <a:defRPr/>
            </a:pPr>
            <a:r>
              <a:rPr lang="en-US" sz="2200" b="1" dirty="0" err="1"/>
              <a:t>Inovasi</a:t>
            </a:r>
            <a:r>
              <a:rPr lang="en-US" sz="2200" b="1" dirty="0"/>
              <a:t> </a:t>
            </a:r>
            <a:r>
              <a:rPr lang="en-US" sz="2200" b="1" dirty="0" err="1"/>
              <a:t>dan</a:t>
            </a:r>
            <a:r>
              <a:rPr lang="en-US" sz="2200" b="1" dirty="0"/>
              <a:t> </a:t>
            </a:r>
            <a:r>
              <a:rPr lang="en-US" sz="2200" b="1" dirty="0" err="1"/>
              <a:t>Infrastruktur</a:t>
            </a:r>
            <a:endParaRPr lang="en-US" sz="2200" b="1" dirty="0"/>
          </a:p>
          <a:p>
            <a:pPr marL="342900" indent="-342900">
              <a:buFont typeface="Wingdings 3" panose="05040102010807070707" pitchFamily="18" charset="2"/>
              <a:buAutoNum type="arabicPeriod"/>
              <a:defRPr/>
            </a:pPr>
            <a:r>
              <a:rPr lang="en-US" sz="2200" b="1" dirty="0"/>
              <a:t> </a:t>
            </a:r>
            <a:r>
              <a:rPr lang="en-US" sz="2200" b="1" dirty="0" err="1"/>
              <a:t>Mengurangi</a:t>
            </a:r>
            <a:r>
              <a:rPr lang="en-US" sz="2200" b="1" dirty="0"/>
              <a:t> </a:t>
            </a:r>
            <a:r>
              <a:rPr lang="en-US" sz="2200" b="1" dirty="0" err="1"/>
              <a:t>Ketimpangan</a:t>
            </a:r>
            <a:endParaRPr lang="en-US" sz="2200" b="1" dirty="0"/>
          </a:p>
          <a:p>
            <a:pPr marL="342900" indent="-342900">
              <a:buFont typeface="Wingdings 3" panose="05040102010807070707" pitchFamily="18" charset="2"/>
              <a:buAutoNum type="arabicPeriod"/>
              <a:defRPr/>
            </a:pPr>
            <a:endParaRPr lang="en-US" sz="1800" b="1" dirty="0"/>
          </a:p>
        </p:txBody>
      </p:sp>
      <p:sp>
        <p:nvSpPr>
          <p:cNvPr id="4" name="Rectangle 3"/>
          <p:cNvSpPr/>
          <p:nvPr/>
        </p:nvSpPr>
        <p:spPr>
          <a:xfrm>
            <a:off x="5595938" y="3417889"/>
            <a:ext cx="4857750" cy="3214687"/>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457200" indent="-457200">
              <a:buFont typeface="+mj-lt"/>
              <a:buAutoNum type="arabicPeriod" startAt="11"/>
              <a:defRPr/>
            </a:pPr>
            <a:r>
              <a:rPr lang="id-ID" sz="2200" dirty="0">
                <a:solidFill>
                  <a:schemeClr val="tx1"/>
                </a:solidFill>
              </a:rPr>
              <a:t>Kota dan Hunian yg inklusif, Aman dan Berkelanjutan</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Konsumsi</a:t>
            </a:r>
            <a:r>
              <a:rPr lang="en-US" sz="2200" dirty="0">
                <a:solidFill>
                  <a:schemeClr val="tx1"/>
                </a:solidFill>
              </a:rPr>
              <a:t> </a:t>
            </a:r>
            <a:r>
              <a:rPr lang="en-US" sz="2200" dirty="0" err="1">
                <a:solidFill>
                  <a:schemeClr val="tx1"/>
                </a:solidFill>
              </a:rPr>
              <a:t>dan</a:t>
            </a:r>
            <a:r>
              <a:rPr lang="en-US" sz="2200" dirty="0">
                <a:solidFill>
                  <a:schemeClr val="tx1"/>
                </a:solidFill>
              </a:rPr>
              <a:t> </a:t>
            </a:r>
            <a:r>
              <a:rPr lang="en-US" sz="2200" dirty="0" err="1">
                <a:solidFill>
                  <a:schemeClr val="tx1"/>
                </a:solidFill>
              </a:rPr>
              <a:t>Produksi</a:t>
            </a:r>
            <a:r>
              <a:rPr lang="en-US" sz="2200" dirty="0">
                <a:solidFill>
                  <a:schemeClr val="tx1"/>
                </a:solidFill>
              </a:rPr>
              <a:t> </a:t>
            </a:r>
            <a:r>
              <a:rPr lang="en-US" sz="2200" dirty="0" err="1">
                <a:solidFill>
                  <a:schemeClr val="tx1"/>
                </a:solidFill>
              </a:rPr>
              <a:t>Berkelanjutan</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Mencegah</a:t>
            </a:r>
            <a:r>
              <a:rPr lang="en-US" sz="2200" dirty="0">
                <a:solidFill>
                  <a:schemeClr val="tx1"/>
                </a:solidFill>
              </a:rPr>
              <a:t> </a:t>
            </a:r>
            <a:r>
              <a:rPr lang="en-US" sz="2200" dirty="0" err="1">
                <a:solidFill>
                  <a:schemeClr val="tx1"/>
                </a:solidFill>
              </a:rPr>
              <a:t>Dampak</a:t>
            </a:r>
            <a:r>
              <a:rPr lang="en-US" sz="2200" dirty="0">
                <a:solidFill>
                  <a:schemeClr val="tx1"/>
                </a:solidFill>
              </a:rPr>
              <a:t> </a:t>
            </a:r>
            <a:r>
              <a:rPr lang="en-US" sz="2200" dirty="0" err="1">
                <a:solidFill>
                  <a:schemeClr val="tx1"/>
                </a:solidFill>
              </a:rPr>
              <a:t>Perubahan</a:t>
            </a:r>
            <a:r>
              <a:rPr lang="en-US" sz="2200" dirty="0">
                <a:solidFill>
                  <a:schemeClr val="tx1"/>
                </a:solidFill>
              </a:rPr>
              <a:t> </a:t>
            </a:r>
            <a:r>
              <a:rPr lang="en-US" sz="2200" dirty="0" err="1">
                <a:solidFill>
                  <a:schemeClr val="tx1"/>
                </a:solidFill>
              </a:rPr>
              <a:t>Iklim</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Menjaga</a:t>
            </a:r>
            <a:r>
              <a:rPr lang="en-US" sz="2200" dirty="0">
                <a:solidFill>
                  <a:schemeClr val="tx1"/>
                </a:solidFill>
              </a:rPr>
              <a:t> </a:t>
            </a:r>
            <a:r>
              <a:rPr lang="en-US" sz="2200" dirty="0" err="1">
                <a:solidFill>
                  <a:schemeClr val="tx1"/>
                </a:solidFill>
              </a:rPr>
              <a:t>Sumber</a:t>
            </a:r>
            <a:r>
              <a:rPr lang="en-US" sz="2200" dirty="0">
                <a:solidFill>
                  <a:schemeClr val="tx1"/>
                </a:solidFill>
              </a:rPr>
              <a:t> </a:t>
            </a:r>
            <a:r>
              <a:rPr lang="en-US" sz="2200" dirty="0" err="1">
                <a:solidFill>
                  <a:schemeClr val="tx1"/>
                </a:solidFill>
              </a:rPr>
              <a:t>Daya</a:t>
            </a:r>
            <a:r>
              <a:rPr lang="en-US" sz="2200" dirty="0">
                <a:solidFill>
                  <a:schemeClr val="tx1"/>
                </a:solidFill>
              </a:rPr>
              <a:t> </a:t>
            </a:r>
            <a:r>
              <a:rPr lang="en-US" sz="2200" dirty="0" err="1">
                <a:solidFill>
                  <a:schemeClr val="tx1"/>
                </a:solidFill>
              </a:rPr>
              <a:t>Laut</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Menjaga</a:t>
            </a:r>
            <a:r>
              <a:rPr lang="en-US" sz="2200" dirty="0">
                <a:solidFill>
                  <a:schemeClr val="tx1"/>
                </a:solidFill>
              </a:rPr>
              <a:t> </a:t>
            </a:r>
            <a:r>
              <a:rPr lang="en-US" sz="2200" dirty="0" err="1">
                <a:solidFill>
                  <a:schemeClr val="tx1"/>
                </a:solidFill>
              </a:rPr>
              <a:t>Ekosistem</a:t>
            </a:r>
            <a:r>
              <a:rPr lang="en-US" sz="2200" dirty="0">
                <a:solidFill>
                  <a:schemeClr val="tx1"/>
                </a:solidFill>
              </a:rPr>
              <a:t> </a:t>
            </a:r>
            <a:r>
              <a:rPr lang="en-US" sz="2200" dirty="0" err="1">
                <a:solidFill>
                  <a:schemeClr val="tx1"/>
                </a:solidFill>
              </a:rPr>
              <a:t>Darat</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Perdamaian</a:t>
            </a:r>
            <a:r>
              <a:rPr lang="en-US" sz="2200" dirty="0">
                <a:solidFill>
                  <a:schemeClr val="tx1"/>
                </a:solidFill>
              </a:rPr>
              <a:t> </a:t>
            </a:r>
            <a:r>
              <a:rPr lang="en-US" sz="2200" dirty="0" err="1">
                <a:solidFill>
                  <a:schemeClr val="tx1"/>
                </a:solidFill>
              </a:rPr>
              <a:t>dan</a:t>
            </a:r>
            <a:r>
              <a:rPr lang="en-US" sz="2200" dirty="0">
                <a:solidFill>
                  <a:schemeClr val="tx1"/>
                </a:solidFill>
              </a:rPr>
              <a:t> </a:t>
            </a:r>
            <a:r>
              <a:rPr lang="en-US" sz="2200" dirty="0" err="1">
                <a:solidFill>
                  <a:schemeClr val="tx1"/>
                </a:solidFill>
              </a:rPr>
              <a:t>Keadian</a:t>
            </a:r>
            <a:endParaRPr lang="en-US" sz="2200" dirty="0">
              <a:solidFill>
                <a:schemeClr val="tx1"/>
              </a:solidFill>
            </a:endParaRPr>
          </a:p>
          <a:p>
            <a:pPr marL="457200" indent="-457200">
              <a:buFont typeface="+mj-lt"/>
              <a:buAutoNum type="arabicPeriod" startAt="11"/>
              <a:defRPr/>
            </a:pPr>
            <a:r>
              <a:rPr lang="en-US" sz="2200" dirty="0" err="1">
                <a:solidFill>
                  <a:schemeClr val="tx1"/>
                </a:solidFill>
              </a:rPr>
              <a:t>Revitalisasi</a:t>
            </a:r>
            <a:r>
              <a:rPr lang="en-US" sz="2200" dirty="0">
                <a:solidFill>
                  <a:schemeClr val="tx1"/>
                </a:solidFill>
              </a:rPr>
              <a:t> </a:t>
            </a:r>
            <a:r>
              <a:rPr lang="en-US" sz="2200" dirty="0" err="1">
                <a:solidFill>
                  <a:schemeClr val="tx1"/>
                </a:solidFill>
              </a:rPr>
              <a:t>Kemitraan</a:t>
            </a:r>
            <a:r>
              <a:rPr lang="en-US" sz="2200" dirty="0">
                <a:solidFill>
                  <a:schemeClr val="tx1"/>
                </a:solidFill>
              </a:rPr>
              <a:t> Global</a:t>
            </a:r>
            <a:endParaRPr lang="id-ID" sz="2200" dirty="0">
              <a:solidFill>
                <a:schemeClr val="tx1"/>
              </a:solidFill>
            </a:endParaRPr>
          </a:p>
        </p:txBody>
      </p:sp>
    </p:spTree>
    <p:extLst>
      <p:ext uri="{BB962C8B-B14F-4D97-AF65-F5344CB8AC3E}">
        <p14:creationId xmlns:p14="http://schemas.microsoft.com/office/powerpoint/2010/main" val="391678974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POSISI SDGs INDONESIA</a:t>
            </a:r>
            <a:endParaRPr lang="en-US" dirty="0"/>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580006" y="1825625"/>
            <a:ext cx="7031988" cy="4351338"/>
          </a:xfrm>
          <a:prstGeom prst="rect">
            <a:avLst/>
          </a:prstGeom>
        </p:spPr>
      </p:pic>
    </p:spTree>
    <p:extLst>
      <p:ext uri="{BB962C8B-B14F-4D97-AF65-F5344CB8AC3E}">
        <p14:creationId xmlns:p14="http://schemas.microsoft.com/office/powerpoint/2010/main" val="213834960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algn="ctr"/>
            <a:r>
              <a:rPr lang="en-US" altLang="en-US" dirty="0" smtClean="0"/>
              <a:t>SDGS VERSION COVID-19</a:t>
            </a:r>
            <a:endParaRPr lang="en-US" altLang="en-US" dirty="0"/>
          </a:p>
        </p:txBody>
      </p:sp>
      <p:sp>
        <p:nvSpPr>
          <p:cNvPr id="23555" name="AutoShape 2" descr="https://apis.mail.yahoo.com/ws/v3/mailboxes/@.id==VjN-mxb02-ffanLR_3aT40NM1HtsQRq1E11ojwWNMS9zvdjnqidXTRMtpCmVPnr67iuuQTU7J4pvhzDNk7KiRRv7mA/messages/@.id==AOOZDnBiB__mXpZG3AsfqFGamAk/content/parts/@.id==2/thumbnail?appId=YMailNorrin&amp;downloadWhenThumbnailFails=true&amp;pid=2"/>
          <p:cNvSpPr>
            <a:spLocks noGrp="1" noChangeAspect="1" noChangeArrowheads="1"/>
          </p:cNvSpPr>
          <p:nvPr>
            <p:ph idx="1"/>
          </p:nvPr>
        </p:nvSpPr>
        <p:spPr/>
        <p:txBody>
          <a:bodyPr/>
          <a:lstStyle/>
          <a:p>
            <a:endParaRPr lang="en-US" altLang="en-US" dirty="0"/>
          </a:p>
        </p:txBody>
      </p:sp>
      <p:pic>
        <p:nvPicPr>
          <p:cNvPr id="23556"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5219" y="1825625"/>
            <a:ext cx="8708995" cy="446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9730527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133" y="-541866"/>
            <a:ext cx="11362267" cy="2419351"/>
          </a:xfrm>
        </p:spPr>
        <p:txBody>
          <a:bodyPr/>
          <a:lstStyle/>
          <a:p>
            <a:pPr eaLnBrk="1" fontAlgn="auto" hangingPunct="1">
              <a:defRPr/>
            </a:pPr>
            <a:r>
              <a:rPr lang="en-US" dirty="0" err="1" smtClean="0"/>
              <a:t>Matriks</a:t>
            </a:r>
            <a:r>
              <a:rPr lang="en-US" dirty="0" smtClean="0"/>
              <a:t> </a:t>
            </a:r>
            <a:r>
              <a:rPr lang="en-US" dirty="0" err="1" smtClean="0"/>
              <a:t>Inventarisasi</a:t>
            </a:r>
            <a:r>
              <a:rPr lang="en-US" dirty="0" smtClean="0"/>
              <a:t> </a:t>
            </a:r>
            <a:r>
              <a:rPr lang="en-US" dirty="0" err="1" smtClean="0"/>
              <a:t>Relevansi</a:t>
            </a:r>
            <a:r>
              <a:rPr lang="en-US" dirty="0" smtClean="0"/>
              <a:t> </a:t>
            </a:r>
            <a:r>
              <a:rPr lang="en-US" dirty="0"/>
              <a:t/>
            </a:r>
            <a:br>
              <a:rPr lang="en-US" dirty="0"/>
            </a:br>
            <a:r>
              <a:rPr lang="en-US" dirty="0"/>
              <a:t>Program </a:t>
            </a:r>
            <a:r>
              <a:rPr lang="en-US" dirty="0" smtClean="0"/>
              <a:t>Perusahaan </a:t>
            </a:r>
            <a:r>
              <a:rPr lang="en-US" dirty="0" err="1"/>
              <a:t>dengan</a:t>
            </a:r>
            <a:r>
              <a:rPr lang="en-US" dirty="0"/>
              <a:t> SDG’s</a:t>
            </a:r>
          </a:p>
        </p:txBody>
      </p:sp>
      <p:sp>
        <p:nvSpPr>
          <p:cNvPr id="71683" name="Slide Number Placeholder 4"/>
          <p:cNvSpPr>
            <a:spLocks noGrp="1"/>
          </p:cNvSpPr>
          <p:nvPr>
            <p:ph type="sldNum" idx="10"/>
          </p:nvPr>
        </p:nvSpPr>
        <p:spPr>
          <a:noFill/>
        </p:spPr>
        <p:txBody>
          <a:bodyPr/>
          <a:lstStyle>
            <a:lvl1pPr>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990575" indent="-380990">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523962"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2133547"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743131"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3352716"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3962301"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4571886"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5181470"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buFont typeface="Arial" panose="020B0604020202020204" pitchFamily="34" charset="0"/>
              <a:buNone/>
            </a:pPr>
            <a:fld id="{8EF1AC87-8571-4470-840B-E957CB47AF27}" type="slidenum">
              <a:rPr lang="en-US" altLang="en-US" sz="1600">
                <a:solidFill>
                  <a:srgbClr val="9EB3C2"/>
                </a:solidFill>
                <a:latin typeface="Chivo" charset="0"/>
                <a:sym typeface="Chivo" charset="0"/>
              </a:rPr>
              <a:pPr>
                <a:buFont typeface="Arial" panose="020B0604020202020204" pitchFamily="34" charset="0"/>
                <a:buNone/>
              </a:pPr>
              <a:t>26</a:t>
            </a:fld>
            <a:endParaRPr lang="en-US" altLang="en-US" sz="1600">
              <a:solidFill>
                <a:srgbClr val="9EB3C2"/>
              </a:solidFill>
              <a:latin typeface="Chivo" charset="0"/>
              <a:sym typeface="Chivo" charset="0"/>
            </a:endParaRPr>
          </a:p>
        </p:txBody>
      </p:sp>
      <p:graphicFrame>
        <p:nvGraphicFramePr>
          <p:cNvPr id="8" name="Table 7"/>
          <p:cNvGraphicFramePr>
            <a:graphicFrameLocks noGrp="1"/>
          </p:cNvGraphicFramePr>
          <p:nvPr/>
        </p:nvGraphicFramePr>
        <p:xfrm>
          <a:off x="0" y="2912533"/>
          <a:ext cx="12192000" cy="3647018"/>
        </p:xfrm>
        <a:graphic>
          <a:graphicData uri="http://schemas.openxmlformats.org/drawingml/2006/table">
            <a:tbl>
              <a:tblPr firstRow="1" bandRow="1">
                <a:tableStyleId>{5940675A-B579-460E-94D1-54222C63F5DA}</a:tableStyleId>
              </a:tblPr>
              <a:tblGrid>
                <a:gridCol w="603729">
                  <a:extLst>
                    <a:ext uri="{9D8B030D-6E8A-4147-A177-3AD203B41FA5}"/>
                  </a:extLst>
                </a:gridCol>
                <a:gridCol w="2927531">
                  <a:extLst>
                    <a:ext uri="{9D8B030D-6E8A-4147-A177-3AD203B41FA5}"/>
                  </a:extLst>
                </a:gridCol>
                <a:gridCol w="1432744">
                  <a:extLst>
                    <a:ext uri="{9D8B030D-6E8A-4147-A177-3AD203B41FA5}"/>
                  </a:extLst>
                </a:gridCol>
                <a:gridCol w="1073299">
                  <a:extLst>
                    <a:ext uri="{9D8B030D-6E8A-4147-A177-3AD203B41FA5}"/>
                  </a:extLst>
                </a:gridCol>
                <a:gridCol w="888825">
                  <a:extLst>
                    <a:ext uri="{9D8B030D-6E8A-4147-A177-3AD203B41FA5}"/>
                  </a:extLst>
                </a:gridCol>
                <a:gridCol w="1308083">
                  <a:extLst>
                    <a:ext uri="{9D8B030D-6E8A-4147-A177-3AD203B41FA5}"/>
                  </a:extLst>
                </a:gridCol>
                <a:gridCol w="1324853">
                  <a:extLst>
                    <a:ext uri="{9D8B030D-6E8A-4147-A177-3AD203B41FA5}"/>
                  </a:extLst>
                </a:gridCol>
                <a:gridCol w="1022988">
                  <a:extLst>
                    <a:ext uri="{9D8B030D-6E8A-4147-A177-3AD203B41FA5}"/>
                  </a:extLst>
                </a:gridCol>
                <a:gridCol w="1609948">
                  <a:extLst>
                    <a:ext uri="{9D8B030D-6E8A-4147-A177-3AD203B41FA5}"/>
                  </a:extLst>
                </a:gridCol>
              </a:tblGrid>
              <a:tr h="980807">
                <a:tc>
                  <a:txBody>
                    <a:bodyPr/>
                    <a:lstStyle/>
                    <a:p>
                      <a:pPr algn="ctr"/>
                      <a:r>
                        <a:rPr lang="en-US" sz="1900" dirty="0" smtClean="0"/>
                        <a:t>No</a:t>
                      </a:r>
                      <a:endParaRPr lang="en-US" sz="1900" dirty="0"/>
                    </a:p>
                  </a:txBody>
                  <a:tcPr marL="121920" marR="121920" marT="60971" marB="60971">
                    <a:solidFill>
                      <a:srgbClr val="FFFF00"/>
                    </a:solidFill>
                  </a:tcPr>
                </a:tc>
                <a:tc>
                  <a:txBody>
                    <a:bodyPr/>
                    <a:lstStyle/>
                    <a:p>
                      <a:pPr algn="ctr"/>
                      <a:r>
                        <a:rPr lang="en-US" sz="1900" dirty="0" smtClean="0"/>
                        <a:t>Nama </a:t>
                      </a:r>
                      <a:r>
                        <a:rPr lang="en-US" sz="1900" dirty="0" err="1" smtClean="0"/>
                        <a:t>Kegiatan</a:t>
                      </a:r>
                      <a:endParaRPr lang="en-US" sz="1900" dirty="0"/>
                    </a:p>
                  </a:txBody>
                  <a:tcPr marL="121920" marR="121920" marT="60971" marB="60971">
                    <a:solidFill>
                      <a:srgbClr val="FFFF00"/>
                    </a:solidFill>
                  </a:tcPr>
                </a:tc>
                <a:tc>
                  <a:txBody>
                    <a:bodyPr/>
                    <a:lstStyle/>
                    <a:p>
                      <a:pPr algn="ctr"/>
                      <a:r>
                        <a:rPr lang="en-US" sz="1900" dirty="0" err="1" smtClean="0"/>
                        <a:t>Tujuan</a:t>
                      </a:r>
                      <a:r>
                        <a:rPr lang="en-US" sz="1900" baseline="0" dirty="0" smtClean="0"/>
                        <a:t> SDG’s</a:t>
                      </a:r>
                      <a:endParaRPr lang="en-US" sz="1900" dirty="0"/>
                    </a:p>
                  </a:txBody>
                  <a:tcPr marL="121920" marR="121920" marT="60971" marB="60971">
                    <a:solidFill>
                      <a:srgbClr val="FFFF00"/>
                    </a:solidFill>
                  </a:tcPr>
                </a:tc>
                <a:tc gridSpan="2">
                  <a:txBody>
                    <a:bodyPr/>
                    <a:lstStyle/>
                    <a:p>
                      <a:pPr algn="ctr"/>
                      <a:r>
                        <a:rPr lang="en-US" sz="1900" dirty="0" err="1" smtClean="0"/>
                        <a:t>Indikator</a:t>
                      </a:r>
                      <a:r>
                        <a:rPr lang="en-US" sz="1900" dirty="0" smtClean="0"/>
                        <a:t> SDG’s</a:t>
                      </a:r>
                      <a:endParaRPr lang="en-US" sz="1900" dirty="0"/>
                    </a:p>
                  </a:txBody>
                  <a:tcPr marL="121920" marR="121920" marT="60971" marB="60971">
                    <a:solidFill>
                      <a:srgbClr val="FFFF00"/>
                    </a:solidFill>
                  </a:tcPr>
                </a:tc>
                <a:tc hMerge="1">
                  <a:txBody>
                    <a:bodyPr/>
                    <a:lstStyle/>
                    <a:p>
                      <a:endParaRPr lang="en-US" dirty="0"/>
                    </a:p>
                  </a:txBody>
                  <a:tcPr/>
                </a:tc>
                <a:tc>
                  <a:txBody>
                    <a:bodyPr/>
                    <a:lstStyle/>
                    <a:p>
                      <a:pPr algn="ctr"/>
                      <a:r>
                        <a:rPr lang="en-US" sz="1900" dirty="0" err="1" smtClean="0"/>
                        <a:t>Anggaran</a:t>
                      </a:r>
                      <a:r>
                        <a:rPr lang="en-US" sz="1900" dirty="0" smtClean="0"/>
                        <a:t> (</a:t>
                      </a:r>
                      <a:r>
                        <a:rPr lang="en-US" sz="1900" dirty="0" err="1" smtClean="0"/>
                        <a:t>Rp</a:t>
                      </a:r>
                      <a:r>
                        <a:rPr lang="en-US" sz="1900" dirty="0" smtClean="0"/>
                        <a:t>)</a:t>
                      </a:r>
                      <a:endParaRPr lang="en-US" sz="1900" dirty="0"/>
                    </a:p>
                  </a:txBody>
                  <a:tcPr marL="121920" marR="121920" marT="60971" marB="60971">
                    <a:solidFill>
                      <a:srgbClr val="FFFF00"/>
                    </a:solidFill>
                  </a:tcPr>
                </a:tc>
                <a:tc>
                  <a:txBody>
                    <a:bodyPr/>
                    <a:lstStyle/>
                    <a:p>
                      <a:pPr algn="ctr"/>
                      <a:r>
                        <a:rPr lang="en-US" sz="1900" dirty="0" err="1" smtClean="0"/>
                        <a:t>Capaian</a:t>
                      </a:r>
                      <a:endParaRPr lang="en-US" sz="1900" dirty="0"/>
                    </a:p>
                  </a:txBody>
                  <a:tcPr marL="121920" marR="121920" marT="60971" marB="60971">
                    <a:solidFill>
                      <a:srgbClr val="FFFF00"/>
                    </a:solidFill>
                  </a:tcPr>
                </a:tc>
                <a:tc>
                  <a:txBody>
                    <a:bodyPr/>
                    <a:lstStyle/>
                    <a:p>
                      <a:pPr algn="ctr"/>
                      <a:r>
                        <a:rPr lang="en-US" sz="1900" dirty="0" err="1" smtClean="0"/>
                        <a:t>Satuan</a:t>
                      </a:r>
                      <a:endParaRPr lang="en-US" sz="1900" dirty="0"/>
                    </a:p>
                  </a:txBody>
                  <a:tcPr marL="121920" marR="121920" marT="60971" marB="60971">
                    <a:solidFill>
                      <a:srgbClr val="FFFF00"/>
                    </a:solidFill>
                  </a:tcPr>
                </a:tc>
                <a:tc>
                  <a:txBody>
                    <a:bodyPr/>
                    <a:lstStyle/>
                    <a:p>
                      <a:pPr algn="ctr"/>
                      <a:r>
                        <a:rPr lang="en-US" sz="1900" dirty="0" err="1" smtClean="0"/>
                        <a:t>Keterangan</a:t>
                      </a:r>
                      <a:endParaRPr lang="en-US" sz="1900" dirty="0"/>
                    </a:p>
                  </a:txBody>
                  <a:tcPr marL="121920" marR="121920" marT="60971" marB="60971">
                    <a:solidFill>
                      <a:srgbClr val="FFFF00"/>
                    </a:solidFill>
                  </a:tcPr>
                </a:tc>
                <a:extLst>
                  <a:ext uri="{0D108BD9-81ED-4DB2-BD59-A6C34878D82A}"/>
                </a:extLst>
              </a:tr>
              <a:tr h="888737">
                <a:tc>
                  <a:txBody>
                    <a:bodyPr/>
                    <a:lstStyle/>
                    <a:p>
                      <a:endParaRPr lang="en-US" sz="1900" dirty="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tc>
                  <a:txBody>
                    <a:bodyPr/>
                    <a:lstStyle/>
                    <a:p>
                      <a:endParaRPr lang="en-US" sz="1900" dirty="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extLst>
                  <a:ext uri="{0D108BD9-81ED-4DB2-BD59-A6C34878D82A}"/>
                </a:extLst>
              </a:tr>
              <a:tr h="888737">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extLst>
                  <a:ext uri="{0D108BD9-81ED-4DB2-BD59-A6C34878D82A}"/>
                </a:extLst>
              </a:tr>
              <a:tr h="888737">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a:p>
                  </a:txBody>
                  <a:tcPr marL="121920" marR="121920" marT="60971" marB="60971"/>
                </a:tc>
                <a:tc>
                  <a:txBody>
                    <a:bodyPr/>
                    <a:lstStyle/>
                    <a:p>
                      <a:endParaRPr lang="en-US" sz="1900" dirty="0"/>
                    </a:p>
                  </a:txBody>
                  <a:tcPr marL="121920" marR="121920" marT="60971" marB="60971"/>
                </a:tc>
                <a:extLst>
                  <a:ext uri="{0D108BD9-81ED-4DB2-BD59-A6C34878D82A}"/>
                </a:extLst>
              </a:tr>
            </a:tbl>
          </a:graphicData>
        </a:graphic>
      </p:graphicFrame>
      <p:cxnSp>
        <p:nvCxnSpPr>
          <p:cNvPr id="7" name="Straight Arrow Connector 6"/>
          <p:cNvCxnSpPr/>
          <p:nvPr/>
        </p:nvCxnSpPr>
        <p:spPr>
          <a:xfrm flipV="1">
            <a:off x="8504767" y="2264834"/>
            <a:ext cx="886884" cy="986367"/>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71736" name="TextBox 9"/>
          <p:cNvSpPr txBox="1">
            <a:spLocks noChangeArrowheads="1"/>
          </p:cNvSpPr>
          <p:nvPr/>
        </p:nvSpPr>
        <p:spPr bwMode="auto">
          <a:xfrm>
            <a:off x="9171518" y="1854200"/>
            <a:ext cx="2962671"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Font typeface="Arial" panose="020B0604020202020204" pitchFamily="34" charset="0"/>
              <a:buNone/>
            </a:pPr>
            <a:r>
              <a:rPr lang="en-US" altLang="en-US" sz="1867"/>
              <a:t>Capaian Pada tahun Ke N</a:t>
            </a:r>
          </a:p>
        </p:txBody>
      </p:sp>
      <p:cxnSp>
        <p:nvCxnSpPr>
          <p:cNvPr id="11" name="Straight Arrow Connector 10"/>
          <p:cNvCxnSpPr/>
          <p:nvPr/>
        </p:nvCxnSpPr>
        <p:spPr>
          <a:xfrm flipV="1">
            <a:off x="5247218" y="2525184"/>
            <a:ext cx="654049" cy="929216"/>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71738" name="TextBox 15"/>
          <p:cNvSpPr txBox="1">
            <a:spLocks noChangeArrowheads="1"/>
          </p:cNvSpPr>
          <p:nvPr/>
        </p:nvSpPr>
        <p:spPr bwMode="auto">
          <a:xfrm>
            <a:off x="5901267" y="1771652"/>
            <a:ext cx="2400300" cy="9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buChar char="»"/>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Font typeface="Arial" panose="020B0604020202020204" pitchFamily="34" charset="0"/>
              <a:buNone/>
            </a:pPr>
            <a:r>
              <a:rPr lang="en-US" altLang="en-US" sz="1867"/>
              <a:t>Terdiri atas Nomor indicator pada SDGs dan sasaran</a:t>
            </a:r>
          </a:p>
        </p:txBody>
      </p:sp>
    </p:spTree>
    <p:extLst>
      <p:ext uri="{BB962C8B-B14F-4D97-AF65-F5344CB8AC3E}">
        <p14:creationId xmlns:p14="http://schemas.microsoft.com/office/powerpoint/2010/main" val="3730096149"/>
      </p:ext>
    </p:extLst>
  </p:cSld>
  <p:clrMapOvr>
    <a:masterClrMapping/>
  </p:clrMapOvr>
  <p:transition>
    <p:fade thruBlk="1"/>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itle 1"/>
          <p:cNvSpPr>
            <a:spLocks noGrp="1"/>
          </p:cNvSpPr>
          <p:nvPr>
            <p:ph type="title"/>
          </p:nvPr>
        </p:nvSpPr>
        <p:spPr>
          <a:xfrm>
            <a:off x="345017" y="0"/>
            <a:ext cx="10769600" cy="1913467"/>
          </a:xfrm>
        </p:spPr>
        <p:txBody>
          <a:bodyPr/>
          <a:lstStyle/>
          <a:p>
            <a:pPr eaLnBrk="1" hangingPunct="1">
              <a:spcBef>
                <a:spcPct val="0"/>
              </a:spcBef>
              <a:spcAft>
                <a:spcPct val="0"/>
              </a:spcAft>
            </a:pPr>
            <a:r>
              <a:rPr lang="en-US" altLang="en-US" smtClean="0"/>
              <a:t>CONTOH PENGINVENTRASASI PROGRAM PERUSAHAAN </a:t>
            </a:r>
            <a:br>
              <a:rPr lang="en-US" altLang="en-US" smtClean="0"/>
            </a:br>
            <a:r>
              <a:rPr lang="en-US" altLang="en-US" smtClean="0"/>
              <a:t>DENGAN SDGs</a:t>
            </a:r>
          </a:p>
        </p:txBody>
      </p:sp>
      <p:sp>
        <p:nvSpPr>
          <p:cNvPr id="72707" name="Slide Number Placeholder 4"/>
          <p:cNvSpPr>
            <a:spLocks noGrp="1"/>
          </p:cNvSpPr>
          <p:nvPr>
            <p:ph type="sldNum"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990575" indent="-38099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2pPr>
            <a:lvl3pPr marL="1523962" indent="-304792">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2133547" indent="-304792">
              <a:lnSpc>
                <a:spcPct val="90000"/>
              </a:lnSpc>
              <a:spcBef>
                <a:spcPts val="500"/>
              </a:spcBef>
              <a:buFont typeface="Arial" panose="020B0604020202020204" pitchFamily="34" charset="0"/>
              <a:buChar char="•"/>
              <a:defRPr sz="1733">
                <a:solidFill>
                  <a:schemeClr val="tx1"/>
                </a:solidFill>
                <a:latin typeface="Calibri" panose="020F0502020204030204" pitchFamily="34" charset="0"/>
              </a:defRPr>
            </a:lvl4pPr>
            <a:lvl5pPr marL="2743131" indent="-304792">
              <a:lnSpc>
                <a:spcPct val="90000"/>
              </a:lnSpc>
              <a:spcBef>
                <a:spcPts val="500"/>
              </a:spcBef>
              <a:buFont typeface="Arial" panose="020B0604020202020204" pitchFamily="34" charset="0"/>
              <a:buChar char="•"/>
              <a:defRPr sz="1733">
                <a:solidFill>
                  <a:schemeClr val="tx1"/>
                </a:solidFill>
                <a:latin typeface="Calibri" panose="020F0502020204030204" pitchFamily="34" charset="0"/>
              </a:defRPr>
            </a:lvl5pPr>
            <a:lvl6pPr marL="3352716" indent="-304792" eaLnBrk="0" fontAlgn="base" hangingPunct="0">
              <a:lnSpc>
                <a:spcPct val="90000"/>
              </a:lnSpc>
              <a:spcBef>
                <a:spcPts val="500"/>
              </a:spcBef>
              <a:spcAft>
                <a:spcPct val="0"/>
              </a:spcAft>
              <a:buFont typeface="Arial" panose="020B0604020202020204" pitchFamily="34" charset="0"/>
              <a:buChar char="•"/>
              <a:defRPr sz="1733">
                <a:solidFill>
                  <a:schemeClr val="tx1"/>
                </a:solidFill>
                <a:latin typeface="Calibri" panose="020F0502020204030204" pitchFamily="34" charset="0"/>
              </a:defRPr>
            </a:lvl6pPr>
            <a:lvl7pPr marL="3962301" indent="-304792" eaLnBrk="0" fontAlgn="base" hangingPunct="0">
              <a:lnSpc>
                <a:spcPct val="90000"/>
              </a:lnSpc>
              <a:spcBef>
                <a:spcPts val="500"/>
              </a:spcBef>
              <a:spcAft>
                <a:spcPct val="0"/>
              </a:spcAft>
              <a:buFont typeface="Arial" panose="020B0604020202020204" pitchFamily="34" charset="0"/>
              <a:buChar char="•"/>
              <a:defRPr sz="1733">
                <a:solidFill>
                  <a:schemeClr val="tx1"/>
                </a:solidFill>
                <a:latin typeface="Calibri" panose="020F0502020204030204" pitchFamily="34" charset="0"/>
              </a:defRPr>
            </a:lvl7pPr>
            <a:lvl8pPr marL="4571886" indent="-304792" eaLnBrk="0" fontAlgn="base" hangingPunct="0">
              <a:lnSpc>
                <a:spcPct val="90000"/>
              </a:lnSpc>
              <a:spcBef>
                <a:spcPts val="500"/>
              </a:spcBef>
              <a:spcAft>
                <a:spcPct val="0"/>
              </a:spcAft>
              <a:buFont typeface="Arial" panose="020B0604020202020204" pitchFamily="34" charset="0"/>
              <a:buChar char="•"/>
              <a:defRPr sz="1733">
                <a:solidFill>
                  <a:schemeClr val="tx1"/>
                </a:solidFill>
                <a:latin typeface="Calibri" panose="020F0502020204030204" pitchFamily="34" charset="0"/>
              </a:defRPr>
            </a:lvl8pPr>
            <a:lvl9pPr marL="5181470" indent="-304792" eaLnBrk="0" fontAlgn="base" hangingPunct="0">
              <a:lnSpc>
                <a:spcPct val="90000"/>
              </a:lnSpc>
              <a:spcBef>
                <a:spcPts val="500"/>
              </a:spcBef>
              <a:spcAft>
                <a:spcPct val="0"/>
              </a:spcAft>
              <a:buFont typeface="Arial" panose="020B0604020202020204" pitchFamily="34" charset="0"/>
              <a:buChar char="•"/>
              <a:defRPr sz="1733">
                <a:solidFill>
                  <a:schemeClr val="tx1"/>
                </a:solidFill>
                <a:latin typeface="Calibri" panose="020F0502020204030204" pitchFamily="34" charset="0"/>
              </a:defRPr>
            </a:lvl9pPr>
          </a:lstStyle>
          <a:p>
            <a:pPr>
              <a:lnSpc>
                <a:spcPct val="100000"/>
              </a:lnSpc>
              <a:spcBef>
                <a:spcPct val="0"/>
              </a:spcBef>
              <a:buFont typeface="Arial" panose="020B0604020202020204" pitchFamily="34" charset="0"/>
              <a:buNone/>
            </a:pPr>
            <a:fld id="{58591190-F7B7-4A58-AB85-9499289B5E61}" type="slidenum">
              <a:rPr lang="en-US"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27</a:t>
            </a:fld>
            <a:endParaRPr lang="en-US" altLang="en-US" sz="1200">
              <a:solidFill>
                <a:srgbClr val="898989"/>
              </a:solidFill>
              <a:latin typeface="Arial" panose="020B0604020202020204" pitchFamily="34" charset="0"/>
            </a:endParaRPr>
          </a:p>
        </p:txBody>
      </p:sp>
      <p:graphicFrame>
        <p:nvGraphicFramePr>
          <p:cNvPr id="7" name="Table 6"/>
          <p:cNvGraphicFramePr>
            <a:graphicFrameLocks noGrp="1"/>
          </p:cNvGraphicFramePr>
          <p:nvPr/>
        </p:nvGraphicFramePr>
        <p:xfrm>
          <a:off x="33867" y="1913467"/>
          <a:ext cx="12158135" cy="4900098"/>
        </p:xfrm>
        <a:graphic>
          <a:graphicData uri="http://schemas.openxmlformats.org/drawingml/2006/table">
            <a:tbl>
              <a:tblPr/>
              <a:tblGrid>
                <a:gridCol w="813133">
                  <a:extLst>
                    <a:ext uri="{9D8B030D-6E8A-4147-A177-3AD203B41FA5}"/>
                  </a:extLst>
                </a:gridCol>
                <a:gridCol w="2044789">
                  <a:extLst>
                    <a:ext uri="{9D8B030D-6E8A-4147-A177-3AD203B41FA5}"/>
                  </a:extLst>
                </a:gridCol>
                <a:gridCol w="1100123">
                  <a:extLst>
                    <a:ext uri="{9D8B030D-6E8A-4147-A177-3AD203B41FA5}"/>
                  </a:extLst>
                </a:gridCol>
                <a:gridCol w="1530603">
                  <a:extLst>
                    <a:ext uri="{9D8B030D-6E8A-4147-A177-3AD203B41FA5}"/>
                  </a:extLst>
                </a:gridCol>
                <a:gridCol w="1533593">
                  <a:extLst>
                    <a:ext uri="{9D8B030D-6E8A-4147-A177-3AD203B41FA5}"/>
                  </a:extLst>
                </a:gridCol>
                <a:gridCol w="1138987">
                  <a:extLst>
                    <a:ext uri="{9D8B030D-6E8A-4147-A177-3AD203B41FA5}"/>
                  </a:extLst>
                </a:gridCol>
                <a:gridCol w="837051">
                  <a:extLst>
                    <a:ext uri="{9D8B030D-6E8A-4147-A177-3AD203B41FA5}"/>
                  </a:extLst>
                </a:gridCol>
                <a:gridCol w="816120">
                  <a:extLst>
                    <a:ext uri="{9D8B030D-6E8A-4147-A177-3AD203B41FA5}"/>
                  </a:extLst>
                </a:gridCol>
                <a:gridCol w="2343736">
                  <a:extLst>
                    <a:ext uri="{9D8B030D-6E8A-4147-A177-3AD203B41FA5}"/>
                  </a:extLst>
                </a:gridCol>
              </a:tblGrid>
              <a:tr h="209061">
                <a:tc rowSpan="2">
                  <a:txBody>
                    <a:bodyPr/>
                    <a:lstStyle/>
                    <a:p>
                      <a:pPr algn="ctr" fontAlgn="t"/>
                      <a:r>
                        <a:rPr lang="en-US" sz="1300" u="none" strike="noStrike" dirty="0">
                          <a:effectLst/>
                        </a:rPr>
                        <a:t>No.</a:t>
                      </a:r>
                      <a:endParaRPr lang="en-US" sz="13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300" u="none" strike="noStrike">
                          <a:effectLst/>
                        </a:rPr>
                        <a:t>Nama Program</a:t>
                      </a:r>
                      <a:endParaRPr lang="en-US" sz="1300" b="0" i="0" u="none" strike="noStrike">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300" u="none" strike="noStrike">
                          <a:effectLst/>
                        </a:rPr>
                        <a:t>Tujuan SDGs</a:t>
                      </a:r>
                      <a:endParaRPr lang="en-US" sz="1300" b="0" i="0" u="none" strike="noStrike">
                        <a:solidFill>
                          <a:srgbClr val="000000"/>
                        </a:solidFill>
                        <a:effectLst/>
                        <a:latin typeface="Calibri" panose="020F0502020204030204" pitchFamily="34" charset="0"/>
                      </a:endParaRPr>
                    </a:p>
                  </a:txBody>
                  <a:tcPr marL="5861" marR="5861" marT="5861" marB="0">
                    <a:solidFill>
                      <a:srgbClr val="FFFF00"/>
                    </a:solidFill>
                  </a:tcPr>
                </a:tc>
                <a:tc gridSpan="2">
                  <a:txBody>
                    <a:bodyPr/>
                    <a:lstStyle/>
                    <a:p>
                      <a:pPr algn="l" fontAlgn="t"/>
                      <a:r>
                        <a:rPr lang="en-US" sz="1300" u="none" strike="noStrike" dirty="0" err="1">
                          <a:effectLst/>
                        </a:rPr>
                        <a:t>indikator</a:t>
                      </a:r>
                      <a:r>
                        <a:rPr lang="en-US" sz="1300" u="none" strike="noStrike" dirty="0">
                          <a:effectLst/>
                        </a:rPr>
                        <a:t> SDGs</a:t>
                      </a:r>
                      <a:endParaRPr lang="en-US" sz="1300" b="0" i="0" u="none" strike="noStrike" dirty="0">
                        <a:solidFill>
                          <a:srgbClr val="000000"/>
                        </a:solidFill>
                        <a:effectLst/>
                        <a:latin typeface="Calibri" panose="020F0502020204030204" pitchFamily="34" charset="0"/>
                      </a:endParaRPr>
                    </a:p>
                  </a:txBody>
                  <a:tcPr marL="5861" marR="5861" marT="5861" marB="0">
                    <a:solidFill>
                      <a:srgbClr val="FFFF00"/>
                    </a:solidFill>
                  </a:tcPr>
                </a:tc>
                <a:tc hMerge="1">
                  <a:txBody>
                    <a:bodyPr/>
                    <a:lstStyle/>
                    <a:p>
                      <a:endParaRPr lang="en-US"/>
                    </a:p>
                  </a:txBody>
                  <a:tcPr/>
                </a:tc>
                <a:tc rowSpan="2">
                  <a:txBody>
                    <a:bodyPr/>
                    <a:lstStyle/>
                    <a:p>
                      <a:pPr algn="ctr" fontAlgn="t"/>
                      <a:r>
                        <a:rPr lang="en-US" sz="1300" u="none" strike="noStrike">
                          <a:effectLst/>
                        </a:rPr>
                        <a:t>Anggaran (Rp)</a:t>
                      </a:r>
                      <a:endParaRPr lang="en-US" sz="1300" b="0" i="0" u="none" strike="noStrike">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300" u="none" strike="noStrike">
                          <a:effectLst/>
                        </a:rPr>
                        <a:t>Capaian</a:t>
                      </a:r>
                      <a:endParaRPr lang="en-US" sz="1300" b="0" i="0" u="none" strike="noStrike">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300" u="none" strike="noStrike">
                          <a:effectLst/>
                        </a:rPr>
                        <a:t>Satuan</a:t>
                      </a:r>
                      <a:endParaRPr lang="en-US" sz="1300" b="0" i="0" u="none" strike="noStrike">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300" u="none" strike="noStrike" dirty="0" err="1">
                          <a:effectLst/>
                        </a:rPr>
                        <a:t>Keterangan</a:t>
                      </a:r>
                      <a:endParaRPr lang="en-US" sz="1300" b="0" i="0" u="none" strike="noStrike" dirty="0">
                        <a:solidFill>
                          <a:srgbClr val="000000"/>
                        </a:solidFill>
                        <a:effectLst/>
                        <a:latin typeface="Calibri" panose="020F0502020204030204" pitchFamily="34" charset="0"/>
                      </a:endParaRPr>
                    </a:p>
                  </a:txBody>
                  <a:tcPr marL="5861" marR="5861" marT="5861" marB="0">
                    <a:solidFill>
                      <a:srgbClr val="FFFF00"/>
                    </a:solidFill>
                  </a:tcPr>
                </a:tc>
                <a:extLst>
                  <a:ext uri="{0D108BD9-81ED-4DB2-BD59-A6C34878D82A}"/>
                </a:extLst>
              </a:tr>
              <a:tr h="209061">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l" fontAlgn="b"/>
                      <a:r>
                        <a:rPr lang="en-US" sz="1300" u="none" strike="noStrike">
                          <a:effectLst/>
                        </a:rPr>
                        <a:t>No.</a:t>
                      </a:r>
                      <a:endParaRPr lang="en-US" sz="1300" b="0" i="0" u="none" strike="noStrike">
                        <a:solidFill>
                          <a:srgbClr val="000000"/>
                        </a:solidFill>
                        <a:effectLst/>
                        <a:latin typeface="Calibri" panose="020F0502020204030204" pitchFamily="34" charset="0"/>
                      </a:endParaRPr>
                    </a:p>
                  </a:txBody>
                  <a:tcPr marL="5861" marR="5861" marT="5861" marB="0" anchor="b">
                    <a:solidFill>
                      <a:srgbClr val="FFFF00"/>
                    </a:solidFill>
                  </a:tcPr>
                </a:tc>
                <a:tc>
                  <a:txBody>
                    <a:bodyPr/>
                    <a:lstStyle/>
                    <a:p>
                      <a:pPr algn="l" fontAlgn="b"/>
                      <a:r>
                        <a:rPr lang="en-US" sz="1300" u="none" strike="noStrike" dirty="0">
                          <a:effectLst/>
                        </a:rPr>
                        <a:t>Nama</a:t>
                      </a:r>
                      <a:endParaRPr lang="en-US" sz="1300" b="0" i="0" u="none" strike="noStrike" dirty="0">
                        <a:solidFill>
                          <a:srgbClr val="000000"/>
                        </a:solidFill>
                        <a:effectLst/>
                        <a:latin typeface="Calibri" panose="020F0502020204030204" pitchFamily="34" charset="0"/>
                      </a:endParaRPr>
                    </a:p>
                  </a:txBody>
                  <a:tcPr marL="5861" marR="5861" marT="5861" marB="0" anchor="b">
                    <a:solidFill>
                      <a:srgbClr val="FFFF00"/>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extLst>
              </a:tr>
              <a:tr h="2240988">
                <a:tc>
                  <a:txBody>
                    <a:bodyPr/>
                    <a:lstStyle/>
                    <a:p>
                      <a:pPr algn="r" fontAlgn="t"/>
                      <a:r>
                        <a:rPr lang="en-US" sz="1300" u="none" strike="noStrike">
                          <a:effectLst/>
                        </a:rPr>
                        <a:t>1</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Mengoptimalkan sistem pendingin</a:t>
                      </a:r>
                      <a:br>
                        <a:rPr lang="en-US" sz="1300" u="none" strike="noStrike">
                          <a:effectLst/>
                        </a:rPr>
                      </a:br>
                      <a:r>
                        <a:rPr lang="en-US" sz="1300" u="none" strike="noStrike">
                          <a:effectLst/>
                        </a:rPr>
                        <a:t>dengan mematikan sea water</a:t>
                      </a:r>
                      <a:br>
                        <a:rPr lang="en-US" sz="1300" u="none" strike="noStrike">
                          <a:effectLst/>
                        </a:rPr>
                      </a:br>
                      <a:r>
                        <a:rPr lang="en-US" sz="1300" u="none" strike="noStrike">
                          <a:effectLst/>
                        </a:rPr>
                        <a:t>booster pump</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7. Energy bersih terjangkau</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7.1.1</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Indikator:</a:t>
                      </a:r>
                      <a:br>
                        <a:rPr lang="en-US" sz="1300" u="none" strike="noStrike">
                          <a:effectLst/>
                        </a:rPr>
                      </a:br>
                      <a:r>
                        <a:rPr lang="en-US" sz="1300" u="none" strike="noStrike">
                          <a:effectLst/>
                        </a:rPr>
                        <a:t>Rasio Elektrifikasi</a:t>
                      </a:r>
                      <a:br>
                        <a:rPr lang="en-US" sz="1300" u="none" strike="noStrike">
                          <a:effectLst/>
                        </a:rPr>
                      </a:br>
                      <a:r>
                        <a:rPr lang="en-US" sz="1300" u="none" strike="noStrike">
                          <a:effectLst/>
                        </a:rPr>
                        <a:t/>
                      </a:r>
                      <a:br>
                        <a:rPr lang="en-US" sz="1300" u="none" strike="noStrike">
                          <a:effectLst/>
                        </a:rPr>
                      </a:br>
                      <a:r>
                        <a:rPr lang="en-US" sz="1300" u="none" strike="noStrike">
                          <a:effectLst/>
                        </a:rPr>
                        <a:t>Sasaran:</a:t>
                      </a:r>
                      <a:br>
                        <a:rPr lang="en-US" sz="1300" u="none" strike="noStrike">
                          <a:effectLst/>
                        </a:rPr>
                      </a:br>
                      <a:r>
                        <a:rPr lang="en-US" sz="1300" u="none" strike="noStrike">
                          <a:effectLst/>
                        </a:rPr>
                        <a:t>Meningkatnya rasio</a:t>
                      </a:r>
                      <a:br>
                        <a:rPr lang="en-US" sz="1300" u="none" strike="noStrike">
                          <a:effectLst/>
                        </a:rPr>
                      </a:br>
                      <a:r>
                        <a:rPr lang="en-US" sz="1300" u="none" strike="noStrike">
                          <a:effectLst/>
                        </a:rPr>
                        <a:t>elektrifikasi menjadi</a:t>
                      </a:r>
                      <a:br>
                        <a:rPr lang="en-US" sz="1300" u="none" strike="noStrike">
                          <a:effectLst/>
                        </a:rPr>
                      </a:br>
                      <a:r>
                        <a:rPr lang="en-US" sz="1300" u="none" strike="noStrike">
                          <a:effectLst/>
                        </a:rPr>
                        <a:t>96,6% pada tahun 2019</a:t>
                      </a:r>
                      <a:br>
                        <a:rPr lang="en-US" sz="1300" u="none" strike="noStrike">
                          <a:effectLst/>
                        </a:rPr>
                      </a:br>
                      <a:r>
                        <a:rPr lang="en-US" sz="1300" u="none" strike="noStrike">
                          <a:effectLst/>
                        </a:rPr>
                        <a:t>(Lampiran PERPRES</a:t>
                      </a:r>
                      <a:br>
                        <a:rPr lang="en-US" sz="1300" u="none" strike="noStrike">
                          <a:effectLst/>
                        </a:rPr>
                      </a:br>
                      <a:r>
                        <a:rPr lang="en-US" sz="1300" u="none" strike="noStrike">
                          <a:effectLst/>
                        </a:rPr>
                        <a:t>no. 59 tahun 2017)</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dirty="0" err="1">
                          <a:effectLst/>
                        </a:rPr>
                        <a:t>Rp</a:t>
                      </a:r>
                      <a:r>
                        <a:rPr lang="en-US" sz="1300" u="none" strike="noStrike" dirty="0">
                          <a:effectLst/>
                        </a:rPr>
                        <a:t>. 0</a:t>
                      </a:r>
                      <a:endParaRPr lang="en-US" sz="1300" b="0" i="0" u="none" strike="noStrike" dirty="0">
                        <a:solidFill>
                          <a:srgbClr val="000000"/>
                        </a:solidFill>
                        <a:effectLst/>
                        <a:latin typeface="Calibri" panose="020F0502020204030204" pitchFamily="34" charset="0"/>
                      </a:endParaRPr>
                    </a:p>
                  </a:txBody>
                  <a:tcPr marL="5861" marR="5861" marT="5861" marB="0"/>
                </a:tc>
                <a:tc>
                  <a:txBody>
                    <a:bodyPr/>
                    <a:lstStyle/>
                    <a:p>
                      <a:pPr algn="r" fontAlgn="t"/>
                      <a:r>
                        <a:rPr lang="en-US" sz="1300" u="none" strike="noStrike" dirty="0">
                          <a:effectLst/>
                        </a:rPr>
                        <a:t>4324.8</a:t>
                      </a:r>
                      <a:endParaRPr lang="en-US" sz="1300" b="0" i="0" u="none" strike="noStrike" dirty="0">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dirty="0" err="1">
                          <a:effectLst/>
                        </a:rPr>
                        <a:t>Gj</a:t>
                      </a:r>
                      <a:endParaRPr lang="en-US" sz="1300" b="0" i="0" u="none" strike="noStrike" dirty="0">
                        <a:solidFill>
                          <a:srgbClr val="000000"/>
                        </a:solidFill>
                        <a:effectLst/>
                        <a:latin typeface="Calibri" panose="020F0502020204030204" pitchFamily="34" charset="0"/>
                      </a:endParaRPr>
                    </a:p>
                  </a:txBody>
                  <a:tcPr marL="5861" marR="5861" marT="5861" marB="0"/>
                </a:tc>
                <a:tc>
                  <a:txBody>
                    <a:bodyPr/>
                    <a:lstStyle/>
                    <a:p>
                      <a:pPr algn="l" fontAlgn="b"/>
                      <a:r>
                        <a:rPr lang="en-US" sz="1300" u="none" strike="noStrike" dirty="0">
                          <a:effectLst/>
                        </a:rPr>
                        <a:t> </a:t>
                      </a:r>
                      <a:endParaRPr lang="en-US" sz="1300" b="0" i="0" u="none" strike="noStrike" dirty="0">
                        <a:solidFill>
                          <a:srgbClr val="000000"/>
                        </a:solidFill>
                        <a:effectLst/>
                        <a:latin typeface="Calibri" panose="020F0502020204030204" pitchFamily="34" charset="0"/>
                      </a:endParaRPr>
                    </a:p>
                  </a:txBody>
                  <a:tcPr marL="5861" marR="5861" marT="5861" marB="0" anchor="b"/>
                </a:tc>
                <a:extLst>
                  <a:ext uri="{0D108BD9-81ED-4DB2-BD59-A6C34878D82A}"/>
                </a:extLst>
              </a:tr>
              <a:tr h="2240988">
                <a:tc>
                  <a:txBody>
                    <a:bodyPr/>
                    <a:lstStyle/>
                    <a:p>
                      <a:pPr algn="r" fontAlgn="t"/>
                      <a:r>
                        <a:rPr lang="en-US" sz="1300" u="none" strike="noStrike">
                          <a:effectLst/>
                        </a:rPr>
                        <a:t>2</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Pemanfaatan efluent WWTP untuk</a:t>
                      </a:r>
                      <a:br>
                        <a:rPr lang="en-US" sz="1300" u="none" strike="noStrike">
                          <a:effectLst/>
                        </a:rPr>
                      </a:br>
                      <a:r>
                        <a:rPr lang="en-US" sz="1300" u="none" strike="noStrike">
                          <a:effectLst/>
                        </a:rPr>
                        <a:t>air servis melalui pengoperasian</a:t>
                      </a:r>
                      <a:br>
                        <a:rPr lang="en-US" sz="1300" u="none" strike="noStrike">
                          <a:effectLst/>
                        </a:rPr>
                      </a:br>
                      <a:r>
                        <a:rPr lang="en-US" sz="1300" u="none" strike="noStrike">
                          <a:effectLst/>
                        </a:rPr>
                        <a:t>Reverse Osmosis (RO) </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7. Energy bersih terjangkau</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7.1.1</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Indikator:</a:t>
                      </a:r>
                      <a:br>
                        <a:rPr lang="en-US" sz="1300" u="none" strike="noStrike">
                          <a:effectLst/>
                        </a:rPr>
                      </a:br>
                      <a:r>
                        <a:rPr lang="en-US" sz="1300" u="none" strike="noStrike">
                          <a:effectLst/>
                        </a:rPr>
                        <a:t>Rasio Elektrifikasi</a:t>
                      </a:r>
                      <a:br>
                        <a:rPr lang="en-US" sz="1300" u="none" strike="noStrike">
                          <a:effectLst/>
                        </a:rPr>
                      </a:br>
                      <a:r>
                        <a:rPr lang="en-US" sz="1300" u="none" strike="noStrike">
                          <a:effectLst/>
                        </a:rPr>
                        <a:t/>
                      </a:r>
                      <a:br>
                        <a:rPr lang="en-US" sz="1300" u="none" strike="noStrike">
                          <a:effectLst/>
                        </a:rPr>
                      </a:br>
                      <a:r>
                        <a:rPr lang="en-US" sz="1300" u="none" strike="noStrike">
                          <a:effectLst/>
                        </a:rPr>
                        <a:t>Sasaran:</a:t>
                      </a:r>
                      <a:br>
                        <a:rPr lang="en-US" sz="1300" u="none" strike="noStrike">
                          <a:effectLst/>
                        </a:rPr>
                      </a:br>
                      <a:r>
                        <a:rPr lang="en-US" sz="1300" u="none" strike="noStrike">
                          <a:effectLst/>
                        </a:rPr>
                        <a:t>Meningkatnya rasio</a:t>
                      </a:r>
                      <a:br>
                        <a:rPr lang="en-US" sz="1300" u="none" strike="noStrike">
                          <a:effectLst/>
                        </a:rPr>
                      </a:br>
                      <a:r>
                        <a:rPr lang="en-US" sz="1300" u="none" strike="noStrike">
                          <a:effectLst/>
                        </a:rPr>
                        <a:t>elektrifikasi menjadi</a:t>
                      </a:r>
                      <a:br>
                        <a:rPr lang="en-US" sz="1300" u="none" strike="noStrike">
                          <a:effectLst/>
                        </a:rPr>
                      </a:br>
                      <a:r>
                        <a:rPr lang="en-US" sz="1300" u="none" strike="noStrike">
                          <a:effectLst/>
                        </a:rPr>
                        <a:t>96,6% pada tahun 2019</a:t>
                      </a:r>
                      <a:br>
                        <a:rPr lang="en-US" sz="1300" u="none" strike="noStrike">
                          <a:effectLst/>
                        </a:rPr>
                      </a:br>
                      <a:r>
                        <a:rPr lang="en-US" sz="1300" u="none" strike="noStrike">
                          <a:effectLst/>
                        </a:rPr>
                        <a:t>(Lampiran PERPRES</a:t>
                      </a:r>
                      <a:br>
                        <a:rPr lang="en-US" sz="1300" u="none" strike="noStrike">
                          <a:effectLst/>
                        </a:rPr>
                      </a:br>
                      <a:r>
                        <a:rPr lang="en-US" sz="1300" u="none" strike="noStrike">
                          <a:effectLst/>
                        </a:rPr>
                        <a:t>no. 59 tahun 2017)</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Rp. 240.231.900</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r" fontAlgn="t"/>
                      <a:r>
                        <a:rPr lang="en-US" sz="1300" u="none" strike="noStrike">
                          <a:effectLst/>
                        </a:rPr>
                        <a:t>9209.1</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a:effectLst/>
                        </a:rPr>
                        <a:t>GJ</a:t>
                      </a:r>
                      <a:endParaRPr lang="en-US" sz="13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300" u="none" strike="noStrike" dirty="0">
                          <a:effectLst/>
                        </a:rPr>
                        <a:t> </a:t>
                      </a:r>
                      <a:endParaRPr lang="en-US" sz="1300" b="0" i="0" u="none" strike="noStrike" dirty="0">
                        <a:solidFill>
                          <a:srgbClr val="000000"/>
                        </a:solidFill>
                        <a:effectLst/>
                        <a:latin typeface="Calibri" panose="020F0502020204030204" pitchFamily="34" charset="0"/>
                      </a:endParaRPr>
                    </a:p>
                  </a:txBody>
                  <a:tcPr marL="5861" marR="5861" marT="5861" marB="0"/>
                </a:tc>
                <a:extLst>
                  <a:ext uri="{0D108BD9-81ED-4DB2-BD59-A6C34878D82A}"/>
                </a:extLst>
              </a:tr>
            </a:tbl>
          </a:graphicData>
        </a:graphic>
      </p:graphicFrame>
    </p:spTree>
    <p:extLst>
      <p:ext uri="{BB962C8B-B14F-4D97-AF65-F5344CB8AC3E}">
        <p14:creationId xmlns:p14="http://schemas.microsoft.com/office/powerpoint/2010/main" val="3046199321"/>
      </p:ext>
    </p:extLst>
  </p:cSld>
  <p:clrMapOvr>
    <a:masterClrMapping/>
  </p:clrMapOvr>
  <p:transition>
    <p:fade thruBlk="1"/>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fontAlgn="auto" hangingPunct="1">
              <a:defRPr/>
            </a:pPr>
            <a:r>
              <a:rPr lang="en-US" dirty="0" smtClean="0"/>
              <a:t>CONTOH PENGISIAN KETERANGAN PADA MATRIKS</a:t>
            </a:r>
            <a:endParaRPr lang="en-US" dirty="0"/>
          </a:p>
        </p:txBody>
      </p:sp>
      <p:sp>
        <p:nvSpPr>
          <p:cNvPr id="3" name="Text Placeholder 2"/>
          <p:cNvSpPr>
            <a:spLocks noGrp="1"/>
          </p:cNvSpPr>
          <p:nvPr>
            <p:ph type="body" idx="1"/>
          </p:nvPr>
        </p:nvSpPr>
        <p:spPr>
          <a:xfrm>
            <a:off x="67733" y="2777067"/>
            <a:ext cx="4199467" cy="4250267"/>
          </a:xfrm>
        </p:spPr>
        <p:txBody>
          <a:bodyPr/>
          <a:lstStyle/>
          <a:p>
            <a:pPr algn="just" eaLnBrk="1" fontAlgn="auto" hangingPunct="1">
              <a:lnSpc>
                <a:spcPct val="115000"/>
              </a:lnSpc>
              <a:buClr>
                <a:srgbClr val="A6D683"/>
              </a:buClr>
              <a:buFont typeface="Chivo"/>
              <a:buChar char="▰"/>
              <a:defRPr/>
            </a:pPr>
            <a:r>
              <a:rPr lang="en-US" dirty="0">
                <a:solidFill>
                  <a:srgbClr val="00001A"/>
                </a:solidFill>
                <a:latin typeface="Chivo"/>
                <a:ea typeface="Chivo"/>
                <a:cs typeface="Chivo"/>
                <a:sym typeface="Chivo"/>
              </a:rPr>
              <a:t>Total </a:t>
            </a:r>
            <a:r>
              <a:rPr lang="en-US" dirty="0" err="1">
                <a:solidFill>
                  <a:srgbClr val="00001A"/>
                </a:solidFill>
                <a:latin typeface="Chivo"/>
                <a:ea typeface="Chivo"/>
                <a:cs typeface="Chivo"/>
                <a:sym typeface="Chivo"/>
              </a:rPr>
              <a:t>absolut</a:t>
            </a:r>
            <a:r>
              <a:rPr lang="en-US" dirty="0">
                <a:solidFill>
                  <a:srgbClr val="00001A"/>
                </a:solidFill>
                <a:latin typeface="Chivo"/>
                <a:ea typeface="Chivo"/>
                <a:cs typeface="Chivo"/>
                <a:sym typeface="Chivo"/>
              </a:rPr>
              <a:t> program</a:t>
            </a:r>
          </a:p>
          <a:p>
            <a:pPr marL="152396" indent="0" algn="just">
              <a:lnSpc>
                <a:spcPct val="115000"/>
              </a:lnSpc>
              <a:buClr>
                <a:srgbClr val="A6D683"/>
              </a:buClr>
              <a:buNone/>
              <a:defRPr/>
            </a:pPr>
            <a:r>
              <a:rPr lang="en-US" dirty="0" err="1">
                <a:solidFill>
                  <a:srgbClr val="00001A"/>
                </a:solidFill>
                <a:latin typeface="Chivo"/>
                <a:ea typeface="Chivo"/>
                <a:cs typeface="Chivo"/>
                <a:sym typeface="Chivo"/>
              </a:rPr>
              <a:t>efisiensi</a:t>
            </a:r>
            <a:r>
              <a:rPr lang="en-US" dirty="0">
                <a:solidFill>
                  <a:srgbClr val="00001A"/>
                </a:solidFill>
                <a:latin typeface="Chivo"/>
                <a:ea typeface="Chivo"/>
                <a:cs typeface="Chivo"/>
                <a:sym typeface="Chivo"/>
              </a:rPr>
              <a:t> </a:t>
            </a:r>
            <a:r>
              <a:rPr lang="en-US" dirty="0" err="1">
                <a:solidFill>
                  <a:srgbClr val="00001A"/>
                </a:solidFill>
                <a:latin typeface="Chivo"/>
                <a:ea typeface="Chivo"/>
                <a:cs typeface="Chivo"/>
                <a:sym typeface="Chivo"/>
              </a:rPr>
              <a:t>energi</a:t>
            </a:r>
            <a:r>
              <a:rPr lang="en-US" dirty="0">
                <a:solidFill>
                  <a:srgbClr val="00001A"/>
                </a:solidFill>
                <a:latin typeface="Chivo"/>
                <a:ea typeface="Chivo"/>
                <a:cs typeface="Chivo"/>
                <a:sym typeface="Chivo"/>
              </a:rPr>
              <a:t> =177.173,5</a:t>
            </a:r>
          </a:p>
          <a:p>
            <a:pPr marL="152396" indent="0" algn="just">
              <a:lnSpc>
                <a:spcPct val="115000"/>
              </a:lnSpc>
              <a:buClr>
                <a:srgbClr val="A6D683"/>
              </a:buClr>
              <a:buNone/>
              <a:defRPr/>
            </a:pPr>
            <a:r>
              <a:rPr lang="en-US" dirty="0">
                <a:solidFill>
                  <a:srgbClr val="00001A"/>
                </a:solidFill>
                <a:latin typeface="Chivo"/>
                <a:ea typeface="Chivo"/>
                <a:cs typeface="Chivo"/>
                <a:sym typeface="Chivo"/>
              </a:rPr>
              <a:t>GJ = 49.214.861,11 </a:t>
            </a:r>
            <a:r>
              <a:rPr lang="en-US" dirty="0" smtClean="0">
                <a:solidFill>
                  <a:srgbClr val="00001A"/>
                </a:solidFill>
                <a:latin typeface="Chivo"/>
                <a:ea typeface="Chivo"/>
                <a:cs typeface="Chivo"/>
                <a:sym typeface="Chivo"/>
              </a:rPr>
              <a:t>kWh</a:t>
            </a:r>
          </a:p>
          <a:p>
            <a:pPr marL="152396" indent="0" algn="just">
              <a:lnSpc>
                <a:spcPct val="115000"/>
              </a:lnSpc>
              <a:buClr>
                <a:srgbClr val="A6D683"/>
              </a:buClr>
              <a:buNone/>
              <a:defRPr/>
            </a:pPr>
            <a:r>
              <a:rPr lang="en-US" dirty="0" err="1" smtClean="0">
                <a:solidFill>
                  <a:srgbClr val="00001A"/>
                </a:solidFill>
                <a:latin typeface="Chivo"/>
                <a:ea typeface="Chivo"/>
                <a:cs typeface="Chivo"/>
                <a:sym typeface="Chivo"/>
              </a:rPr>
              <a:t>Diasumsikan</a:t>
            </a:r>
            <a:r>
              <a:rPr lang="en-US" dirty="0" smtClean="0">
                <a:solidFill>
                  <a:srgbClr val="00001A"/>
                </a:solidFill>
                <a:latin typeface="Chivo"/>
                <a:ea typeface="Chivo"/>
                <a:cs typeface="Chivo"/>
                <a:sym typeface="Chivo"/>
              </a:rPr>
              <a:t> </a:t>
            </a:r>
            <a:r>
              <a:rPr lang="en-US" dirty="0">
                <a:solidFill>
                  <a:srgbClr val="00001A"/>
                </a:solidFill>
                <a:latin typeface="Chivo"/>
                <a:ea typeface="Chivo"/>
                <a:cs typeface="Chivo"/>
                <a:sym typeface="Chivo"/>
              </a:rPr>
              <a:t>1 </a:t>
            </a:r>
            <a:r>
              <a:rPr lang="en-US" dirty="0" err="1">
                <a:solidFill>
                  <a:srgbClr val="00001A"/>
                </a:solidFill>
                <a:latin typeface="Chivo"/>
                <a:ea typeface="Chivo"/>
                <a:cs typeface="Chivo"/>
                <a:sym typeface="Chivo"/>
              </a:rPr>
              <a:t>rumah</a:t>
            </a:r>
            <a:endParaRPr lang="en-US" dirty="0">
              <a:solidFill>
                <a:srgbClr val="00001A"/>
              </a:solidFill>
              <a:latin typeface="Chivo"/>
              <a:ea typeface="Chivo"/>
              <a:cs typeface="Chivo"/>
              <a:sym typeface="Chivo"/>
            </a:endParaRPr>
          </a:p>
          <a:p>
            <a:pPr marL="152396" indent="0" algn="just">
              <a:lnSpc>
                <a:spcPct val="115000"/>
              </a:lnSpc>
              <a:buClr>
                <a:srgbClr val="A6D683"/>
              </a:buClr>
              <a:buNone/>
              <a:defRPr/>
            </a:pPr>
            <a:r>
              <a:rPr lang="en-US" dirty="0" err="1">
                <a:solidFill>
                  <a:srgbClr val="00001A"/>
                </a:solidFill>
                <a:latin typeface="Chivo"/>
                <a:ea typeface="Chivo"/>
                <a:cs typeface="Chivo"/>
                <a:sym typeface="Chivo"/>
              </a:rPr>
              <a:t>menggunakan</a:t>
            </a:r>
            <a:r>
              <a:rPr lang="en-US" dirty="0">
                <a:solidFill>
                  <a:srgbClr val="00001A"/>
                </a:solidFill>
                <a:latin typeface="Chivo"/>
                <a:ea typeface="Chivo"/>
                <a:cs typeface="Chivo"/>
                <a:sym typeface="Chivo"/>
              </a:rPr>
              <a:t> 1200 kWh</a:t>
            </a:r>
          </a:p>
          <a:p>
            <a:pPr marL="152396" indent="0" algn="just">
              <a:lnSpc>
                <a:spcPct val="115000"/>
              </a:lnSpc>
              <a:buClr>
                <a:srgbClr val="A6D683"/>
              </a:buClr>
              <a:buNone/>
              <a:defRPr/>
            </a:pPr>
            <a:r>
              <a:rPr lang="en-US" dirty="0">
                <a:solidFill>
                  <a:srgbClr val="00001A"/>
                </a:solidFill>
                <a:latin typeface="Chivo"/>
                <a:ea typeface="Chivo"/>
                <a:cs typeface="Chivo"/>
                <a:sym typeface="Chivo"/>
              </a:rPr>
              <a:t>(</a:t>
            </a:r>
            <a:r>
              <a:rPr lang="en-US" dirty="0" err="1">
                <a:solidFill>
                  <a:srgbClr val="00001A"/>
                </a:solidFill>
                <a:latin typeface="Chivo"/>
                <a:ea typeface="Chivo"/>
                <a:cs typeface="Chivo"/>
                <a:sym typeface="Chivo"/>
              </a:rPr>
              <a:t>berdasarkan</a:t>
            </a:r>
            <a:r>
              <a:rPr lang="en-US" dirty="0">
                <a:solidFill>
                  <a:srgbClr val="00001A"/>
                </a:solidFill>
                <a:latin typeface="Chivo"/>
                <a:ea typeface="Chivo"/>
                <a:cs typeface="Chivo"/>
                <a:sym typeface="Chivo"/>
              </a:rPr>
              <a:t> </a:t>
            </a:r>
            <a:r>
              <a:rPr lang="en-US" dirty="0" err="1">
                <a:solidFill>
                  <a:srgbClr val="00001A"/>
                </a:solidFill>
                <a:latin typeface="Chivo"/>
                <a:ea typeface="Chivo"/>
                <a:cs typeface="Chivo"/>
                <a:sym typeface="Chivo"/>
              </a:rPr>
              <a:t>lampiran</a:t>
            </a:r>
            <a:endParaRPr lang="en-US" dirty="0">
              <a:solidFill>
                <a:srgbClr val="00001A"/>
              </a:solidFill>
              <a:latin typeface="Chivo"/>
              <a:ea typeface="Chivo"/>
              <a:cs typeface="Chivo"/>
              <a:sym typeface="Chivo"/>
            </a:endParaRPr>
          </a:p>
          <a:p>
            <a:pPr marL="152396" indent="0" algn="just">
              <a:lnSpc>
                <a:spcPct val="115000"/>
              </a:lnSpc>
              <a:buClr>
                <a:srgbClr val="A6D683"/>
              </a:buClr>
              <a:buNone/>
              <a:defRPr/>
            </a:pPr>
            <a:r>
              <a:rPr lang="en-US" dirty="0">
                <a:solidFill>
                  <a:srgbClr val="00001A"/>
                </a:solidFill>
                <a:latin typeface="Chivo"/>
                <a:ea typeface="Chivo"/>
                <a:cs typeface="Chivo"/>
                <a:sym typeface="Chivo"/>
              </a:rPr>
              <a:t>PERPRES No. 9 </a:t>
            </a:r>
            <a:r>
              <a:rPr lang="en-US" dirty="0" err="1">
                <a:solidFill>
                  <a:srgbClr val="00001A"/>
                </a:solidFill>
                <a:latin typeface="Chivo"/>
                <a:ea typeface="Chivo"/>
                <a:cs typeface="Chivo"/>
                <a:sym typeface="Chivo"/>
              </a:rPr>
              <a:t>tahun</a:t>
            </a:r>
            <a:r>
              <a:rPr lang="en-US" dirty="0">
                <a:solidFill>
                  <a:srgbClr val="00001A"/>
                </a:solidFill>
                <a:latin typeface="Chivo"/>
                <a:ea typeface="Chivo"/>
                <a:cs typeface="Chivo"/>
                <a:sym typeface="Chivo"/>
              </a:rPr>
              <a:t> </a:t>
            </a:r>
            <a:r>
              <a:rPr lang="en-US" dirty="0" smtClean="0">
                <a:solidFill>
                  <a:srgbClr val="00001A"/>
                </a:solidFill>
                <a:latin typeface="Chivo"/>
                <a:ea typeface="Chivo"/>
                <a:cs typeface="Chivo"/>
                <a:sym typeface="Chivo"/>
              </a:rPr>
              <a:t>2017)</a:t>
            </a:r>
          </a:p>
        </p:txBody>
      </p:sp>
      <p:sp>
        <p:nvSpPr>
          <p:cNvPr id="73732" name="Slide Number Placeholder 4"/>
          <p:cNvSpPr>
            <a:spLocks noGrp="1"/>
          </p:cNvSpPr>
          <p:nvPr>
            <p:ph type="sldNum" idx="10"/>
          </p:nvPr>
        </p:nvSpPr>
        <p:spPr>
          <a:noFill/>
        </p:spPr>
        <p:txBody>
          <a:bodyPr/>
          <a:lstStyle>
            <a:lvl1pPr>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990575" indent="-380990">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523962"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2133547"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743131" indent="-304792">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3352716"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3962301"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4571886"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5181470" indent="-304792" eaLnBrk="0" fontAlgn="base" hangingPunct="0">
              <a:spcBef>
                <a:spcPct val="0"/>
              </a:spcBef>
              <a:spcAft>
                <a:spcPct val="0"/>
              </a:spcAft>
              <a:buClr>
                <a:srgbClr val="000000"/>
              </a:buClr>
              <a:buFont typeface="Arial" panose="020B0604020202020204" pitchFamily="34" charset="0"/>
              <a:buChar char="»"/>
              <a:defRPr sz="1867">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buFont typeface="Arial" panose="020B0604020202020204" pitchFamily="34" charset="0"/>
              <a:buNone/>
            </a:pPr>
            <a:fld id="{8EE14A84-3B0A-470B-9A43-6D0768799AEC}" type="slidenum">
              <a:rPr lang="en-US" altLang="en-US" sz="1600">
                <a:solidFill>
                  <a:srgbClr val="9EB3C2"/>
                </a:solidFill>
                <a:latin typeface="Chivo" charset="0"/>
                <a:sym typeface="Chivo" charset="0"/>
              </a:rPr>
              <a:pPr>
                <a:buFont typeface="Arial" panose="020B0604020202020204" pitchFamily="34" charset="0"/>
                <a:buNone/>
              </a:pPr>
              <a:t>28</a:t>
            </a:fld>
            <a:endParaRPr lang="en-US" altLang="en-US" sz="1600">
              <a:solidFill>
                <a:srgbClr val="9EB3C2"/>
              </a:solidFill>
              <a:latin typeface="Chivo" charset="0"/>
              <a:sym typeface="Chivo" charset="0"/>
            </a:endParaRPr>
          </a:p>
        </p:txBody>
      </p:sp>
      <p:sp>
        <p:nvSpPr>
          <p:cNvPr id="4" name="Rectangle 3"/>
          <p:cNvSpPr/>
          <p:nvPr/>
        </p:nvSpPr>
        <p:spPr>
          <a:xfrm>
            <a:off x="6282267" y="2017185"/>
            <a:ext cx="6400800" cy="6001643"/>
          </a:xfrm>
          <a:prstGeom prst="rect">
            <a:avLst/>
          </a:prstGeom>
        </p:spPr>
        <p:txBody>
          <a:bodyPr>
            <a:spAutoFit/>
          </a:bodyPr>
          <a:lstStyle/>
          <a:p>
            <a:pPr marL="152396" algn="just">
              <a:buClr>
                <a:srgbClr val="000000"/>
              </a:buClr>
              <a:defRPr/>
            </a:pPr>
            <a:r>
              <a:rPr lang="en-US" sz="2400" kern="0" dirty="0" err="1">
                <a:latin typeface="Arial"/>
                <a:ea typeface="Arial"/>
                <a:cs typeface="Arial"/>
                <a:sym typeface="Arial"/>
              </a:rPr>
              <a:t>Sehingga</a:t>
            </a:r>
            <a:r>
              <a:rPr lang="en-US" sz="2400" kern="0" dirty="0">
                <a:latin typeface="Arial"/>
                <a:ea typeface="Arial"/>
                <a:cs typeface="Arial"/>
                <a:sym typeface="Arial"/>
              </a:rPr>
              <a:t>:</a:t>
            </a:r>
          </a:p>
          <a:p>
            <a:pPr algn="just">
              <a:buClr>
                <a:srgbClr val="000000"/>
              </a:buClr>
              <a:defRPr/>
            </a:pPr>
            <a:r>
              <a:rPr lang="en-US" sz="2400" kern="0" dirty="0">
                <a:latin typeface="Arial"/>
                <a:ea typeface="Arial"/>
                <a:cs typeface="Arial"/>
                <a:sym typeface="Arial"/>
              </a:rPr>
              <a:t>49.214.861,11 kWh / 1200</a:t>
            </a:r>
          </a:p>
          <a:p>
            <a:pPr algn="just">
              <a:buClr>
                <a:srgbClr val="000000"/>
              </a:buClr>
              <a:defRPr/>
            </a:pPr>
            <a:r>
              <a:rPr lang="en-US" sz="2400" kern="0" dirty="0">
                <a:latin typeface="Arial"/>
                <a:ea typeface="Arial"/>
                <a:cs typeface="Arial"/>
                <a:sym typeface="Arial"/>
              </a:rPr>
              <a:t>kwh</a:t>
            </a:r>
          </a:p>
          <a:p>
            <a:pPr algn="just">
              <a:buClr>
                <a:srgbClr val="000000"/>
              </a:buClr>
              <a:defRPr/>
            </a:pPr>
            <a:r>
              <a:rPr lang="en-US" sz="2400" kern="0" dirty="0">
                <a:latin typeface="Arial"/>
                <a:ea typeface="Arial"/>
                <a:cs typeface="Arial"/>
                <a:sym typeface="Arial"/>
              </a:rPr>
              <a:t>= 41.012 </a:t>
            </a:r>
            <a:r>
              <a:rPr lang="en-US" sz="2400" kern="0" dirty="0" err="1">
                <a:latin typeface="Arial"/>
                <a:ea typeface="Arial"/>
                <a:cs typeface="Arial"/>
                <a:sym typeface="Arial"/>
              </a:rPr>
              <a:t>rumah</a:t>
            </a:r>
            <a:r>
              <a:rPr lang="en-US" sz="2400" kern="0" dirty="0">
                <a:latin typeface="Arial"/>
                <a:ea typeface="Arial"/>
                <a:cs typeface="Arial"/>
                <a:sym typeface="Arial"/>
              </a:rPr>
              <a:t>.</a:t>
            </a:r>
          </a:p>
          <a:p>
            <a:pPr algn="just">
              <a:buClr>
                <a:srgbClr val="000000"/>
              </a:buClr>
              <a:defRPr/>
            </a:pPr>
            <a:r>
              <a:rPr lang="en-US" sz="2400" kern="0" dirty="0" err="1">
                <a:latin typeface="Arial"/>
                <a:ea typeface="Arial"/>
                <a:cs typeface="Arial"/>
                <a:sym typeface="Arial"/>
              </a:rPr>
              <a:t>Diasumsikan</a:t>
            </a:r>
            <a:r>
              <a:rPr lang="en-US" sz="2400" kern="0" dirty="0">
                <a:latin typeface="Arial"/>
                <a:ea typeface="Arial"/>
                <a:cs typeface="Arial"/>
                <a:sym typeface="Arial"/>
              </a:rPr>
              <a:t> 1 </a:t>
            </a:r>
            <a:r>
              <a:rPr lang="en-US" sz="2400" kern="0" dirty="0" err="1">
                <a:latin typeface="Arial"/>
                <a:ea typeface="Arial"/>
                <a:cs typeface="Arial"/>
                <a:sym typeface="Arial"/>
              </a:rPr>
              <a:t>rumah</a:t>
            </a:r>
            <a:endParaRPr lang="en-US" sz="2400" kern="0" dirty="0">
              <a:latin typeface="Arial"/>
              <a:ea typeface="Arial"/>
              <a:cs typeface="Arial"/>
              <a:sym typeface="Arial"/>
            </a:endParaRPr>
          </a:p>
          <a:p>
            <a:pPr algn="just">
              <a:buClr>
                <a:srgbClr val="000000"/>
              </a:buClr>
              <a:defRPr/>
            </a:pPr>
            <a:r>
              <a:rPr lang="en-US" sz="2400" kern="0" dirty="0" err="1">
                <a:latin typeface="Arial"/>
                <a:ea typeface="Arial"/>
                <a:cs typeface="Arial"/>
                <a:sym typeface="Arial"/>
              </a:rPr>
              <a:t>terdiri</a:t>
            </a:r>
            <a:r>
              <a:rPr lang="en-US" sz="2400" kern="0" dirty="0">
                <a:latin typeface="Arial"/>
                <a:ea typeface="Arial"/>
                <a:cs typeface="Arial"/>
                <a:sym typeface="Arial"/>
              </a:rPr>
              <a:t> </a:t>
            </a:r>
            <a:r>
              <a:rPr lang="en-US" sz="2400" kern="0" dirty="0" err="1">
                <a:latin typeface="Arial"/>
                <a:ea typeface="Arial"/>
                <a:cs typeface="Arial"/>
                <a:sym typeface="Arial"/>
              </a:rPr>
              <a:t>dari</a:t>
            </a:r>
            <a:r>
              <a:rPr lang="en-US" sz="2400" kern="0" dirty="0">
                <a:latin typeface="Arial"/>
                <a:ea typeface="Arial"/>
                <a:cs typeface="Arial"/>
                <a:sym typeface="Arial"/>
              </a:rPr>
              <a:t> 4 orang</a:t>
            </a:r>
          </a:p>
          <a:p>
            <a:pPr algn="just">
              <a:buClr>
                <a:srgbClr val="000000"/>
              </a:buClr>
              <a:defRPr/>
            </a:pPr>
            <a:r>
              <a:rPr lang="en-US" sz="2400" kern="0" dirty="0" err="1">
                <a:latin typeface="Arial"/>
                <a:ea typeface="Arial"/>
                <a:cs typeface="Arial"/>
                <a:sym typeface="Arial"/>
              </a:rPr>
              <a:t>sehingga</a:t>
            </a:r>
            <a:r>
              <a:rPr lang="en-US" sz="2400" kern="0" dirty="0">
                <a:latin typeface="Arial"/>
                <a:ea typeface="Arial"/>
                <a:cs typeface="Arial"/>
                <a:sym typeface="Arial"/>
              </a:rPr>
              <a:t> total </a:t>
            </a:r>
          </a:p>
          <a:p>
            <a:pPr algn="just">
              <a:buClr>
                <a:srgbClr val="000000"/>
              </a:buClr>
              <a:defRPr/>
            </a:pPr>
            <a:r>
              <a:rPr lang="en-US" sz="2400" kern="0" dirty="0">
                <a:latin typeface="Arial"/>
                <a:ea typeface="Arial"/>
                <a:cs typeface="Arial"/>
                <a:sym typeface="Arial"/>
              </a:rPr>
              <a:t>41.012 </a:t>
            </a:r>
            <a:r>
              <a:rPr lang="en-US" sz="2400" kern="0" dirty="0" err="1">
                <a:latin typeface="Arial"/>
                <a:ea typeface="Arial"/>
                <a:cs typeface="Arial"/>
                <a:sym typeface="Arial"/>
              </a:rPr>
              <a:t>rumah</a:t>
            </a:r>
            <a:r>
              <a:rPr lang="en-US" sz="2400" kern="0" dirty="0">
                <a:latin typeface="Arial"/>
                <a:ea typeface="Arial"/>
                <a:cs typeface="Arial"/>
                <a:sym typeface="Arial"/>
              </a:rPr>
              <a:t> x 4 </a:t>
            </a:r>
            <a:r>
              <a:rPr lang="en-US" sz="2400" kern="0" dirty="0" err="1">
                <a:latin typeface="Arial"/>
                <a:ea typeface="Arial"/>
                <a:cs typeface="Arial"/>
                <a:sym typeface="Arial"/>
              </a:rPr>
              <a:t>jiwa</a:t>
            </a:r>
            <a:endParaRPr lang="en-US" sz="2400" kern="0" dirty="0">
              <a:latin typeface="Arial"/>
              <a:ea typeface="Arial"/>
              <a:cs typeface="Arial"/>
              <a:sym typeface="Arial"/>
            </a:endParaRPr>
          </a:p>
          <a:p>
            <a:pPr algn="just">
              <a:buClr>
                <a:srgbClr val="000000"/>
              </a:buClr>
              <a:defRPr/>
            </a:pPr>
            <a:r>
              <a:rPr lang="en-US" sz="2400" kern="0" dirty="0">
                <a:latin typeface="Arial"/>
                <a:ea typeface="Arial"/>
                <a:cs typeface="Arial"/>
                <a:sym typeface="Arial"/>
              </a:rPr>
              <a:t>= 164.048 </a:t>
            </a:r>
            <a:r>
              <a:rPr lang="en-US" sz="2400" kern="0" dirty="0" err="1">
                <a:latin typeface="Arial"/>
                <a:ea typeface="Arial"/>
                <a:cs typeface="Arial"/>
                <a:sym typeface="Arial"/>
              </a:rPr>
              <a:t>jiwa</a:t>
            </a:r>
            <a:endParaRPr lang="en-US" sz="2400" kern="0" dirty="0">
              <a:latin typeface="Arial"/>
              <a:ea typeface="Arial"/>
              <a:cs typeface="Arial"/>
              <a:sym typeface="Arial"/>
            </a:endParaRPr>
          </a:p>
          <a:p>
            <a:pPr algn="just">
              <a:buClr>
                <a:srgbClr val="000000"/>
              </a:buClr>
              <a:defRPr/>
            </a:pPr>
            <a:r>
              <a:rPr lang="en-US" sz="2400" kern="0" dirty="0" err="1">
                <a:latin typeface="Arial"/>
                <a:ea typeface="Arial"/>
                <a:cs typeface="Arial"/>
                <a:sym typeface="Arial"/>
              </a:rPr>
              <a:t>Asumsi</a:t>
            </a:r>
            <a:r>
              <a:rPr lang="en-US" sz="2400" kern="0" dirty="0">
                <a:latin typeface="Arial"/>
                <a:ea typeface="Arial"/>
                <a:cs typeface="Arial"/>
                <a:sym typeface="Arial"/>
              </a:rPr>
              <a:t> </a:t>
            </a:r>
            <a:r>
              <a:rPr lang="en-US" sz="2400" kern="0" dirty="0" err="1">
                <a:latin typeface="Arial"/>
                <a:ea typeface="Arial"/>
                <a:cs typeface="Arial"/>
                <a:sym typeface="Arial"/>
              </a:rPr>
              <a:t>jumlah</a:t>
            </a:r>
            <a:r>
              <a:rPr lang="en-US" sz="2400" kern="0" dirty="0">
                <a:latin typeface="Arial"/>
                <a:ea typeface="Arial"/>
                <a:cs typeface="Arial"/>
                <a:sym typeface="Arial"/>
              </a:rPr>
              <a:t> </a:t>
            </a:r>
            <a:r>
              <a:rPr lang="en-US" sz="2400" kern="0" dirty="0" err="1">
                <a:latin typeface="Arial"/>
                <a:ea typeface="Arial"/>
                <a:cs typeface="Arial"/>
                <a:sym typeface="Arial"/>
              </a:rPr>
              <a:t>penduduk</a:t>
            </a:r>
            <a:endParaRPr lang="en-US" sz="2400" kern="0" dirty="0">
              <a:latin typeface="Arial"/>
              <a:ea typeface="Arial"/>
              <a:cs typeface="Arial"/>
              <a:sym typeface="Arial"/>
            </a:endParaRPr>
          </a:p>
          <a:p>
            <a:pPr algn="just">
              <a:buClr>
                <a:srgbClr val="000000"/>
              </a:buClr>
              <a:defRPr/>
            </a:pPr>
            <a:r>
              <a:rPr lang="en-US" sz="2400" kern="0" dirty="0">
                <a:latin typeface="Arial"/>
                <a:ea typeface="Arial"/>
                <a:cs typeface="Arial"/>
                <a:sym typeface="Arial"/>
              </a:rPr>
              <a:t>Indonesia = 265.010.300</a:t>
            </a:r>
          </a:p>
          <a:p>
            <a:pPr algn="just">
              <a:buClr>
                <a:srgbClr val="000000"/>
              </a:buClr>
              <a:defRPr/>
            </a:pPr>
            <a:r>
              <a:rPr lang="en-US" sz="2400" kern="0" dirty="0" err="1">
                <a:latin typeface="Arial"/>
                <a:ea typeface="Arial"/>
                <a:cs typeface="Arial"/>
                <a:sym typeface="Arial"/>
              </a:rPr>
              <a:t>jiwa</a:t>
            </a:r>
            <a:r>
              <a:rPr lang="en-US" sz="2400" kern="0" dirty="0">
                <a:latin typeface="Arial"/>
                <a:ea typeface="Arial"/>
                <a:cs typeface="Arial"/>
                <a:sym typeface="Arial"/>
              </a:rPr>
              <a:t> (</a:t>
            </a:r>
            <a:r>
              <a:rPr lang="en-US" sz="2400" kern="0" dirty="0" err="1">
                <a:latin typeface="Arial"/>
                <a:ea typeface="Arial"/>
                <a:cs typeface="Arial"/>
                <a:sym typeface="Arial"/>
              </a:rPr>
              <a:t>sumber</a:t>
            </a:r>
            <a:r>
              <a:rPr lang="en-US" sz="2400" kern="0" dirty="0">
                <a:latin typeface="Arial"/>
                <a:ea typeface="Arial"/>
                <a:cs typeface="Arial"/>
                <a:sym typeface="Arial"/>
              </a:rPr>
              <a:t> BPS,2017)</a:t>
            </a:r>
          </a:p>
          <a:p>
            <a:pPr algn="just">
              <a:buClr>
                <a:srgbClr val="000000"/>
              </a:buClr>
              <a:defRPr/>
            </a:pPr>
            <a:r>
              <a:rPr lang="en-US" sz="2400" kern="0" dirty="0" err="1">
                <a:latin typeface="Arial"/>
                <a:ea typeface="Arial"/>
                <a:cs typeface="Arial"/>
                <a:sym typeface="Arial"/>
              </a:rPr>
              <a:t>Sehingga</a:t>
            </a:r>
            <a:r>
              <a:rPr lang="en-US" sz="2400" kern="0" dirty="0">
                <a:latin typeface="Arial"/>
                <a:ea typeface="Arial"/>
                <a:cs typeface="Arial"/>
                <a:sym typeface="Arial"/>
              </a:rPr>
              <a:t> </a:t>
            </a:r>
            <a:r>
              <a:rPr lang="en-US" sz="2400" kern="0" dirty="0" err="1">
                <a:latin typeface="Arial"/>
                <a:ea typeface="Arial"/>
                <a:cs typeface="Arial"/>
                <a:sym typeface="Arial"/>
              </a:rPr>
              <a:t>kontribusi</a:t>
            </a:r>
            <a:endParaRPr lang="en-US" sz="2400" kern="0" dirty="0">
              <a:latin typeface="Arial"/>
              <a:ea typeface="Arial"/>
              <a:cs typeface="Arial"/>
              <a:sym typeface="Arial"/>
            </a:endParaRPr>
          </a:p>
          <a:p>
            <a:pPr algn="just">
              <a:buClr>
                <a:srgbClr val="000000"/>
              </a:buClr>
              <a:defRPr/>
            </a:pPr>
            <a:r>
              <a:rPr lang="en-US" sz="2400" kern="0" dirty="0" err="1">
                <a:latin typeface="Arial"/>
                <a:ea typeface="Arial"/>
                <a:cs typeface="Arial"/>
                <a:sym typeface="Arial"/>
              </a:rPr>
              <a:t>peningkatan</a:t>
            </a:r>
            <a:r>
              <a:rPr lang="en-US" sz="2400" kern="0" dirty="0">
                <a:latin typeface="Arial"/>
                <a:ea typeface="Arial"/>
                <a:cs typeface="Arial"/>
                <a:sym typeface="Arial"/>
              </a:rPr>
              <a:t> </a:t>
            </a:r>
            <a:r>
              <a:rPr lang="en-US" sz="2400" kern="0" dirty="0" err="1">
                <a:latin typeface="Arial"/>
                <a:ea typeface="Arial"/>
                <a:cs typeface="Arial"/>
                <a:sym typeface="Arial"/>
              </a:rPr>
              <a:t>rasio</a:t>
            </a:r>
            <a:endParaRPr lang="en-US" sz="2400" kern="0" dirty="0">
              <a:latin typeface="Arial"/>
              <a:ea typeface="Arial"/>
              <a:cs typeface="Arial"/>
              <a:sym typeface="Arial"/>
            </a:endParaRPr>
          </a:p>
          <a:p>
            <a:pPr algn="just">
              <a:buClr>
                <a:srgbClr val="000000"/>
              </a:buClr>
              <a:defRPr/>
            </a:pPr>
            <a:r>
              <a:rPr lang="en-US" sz="2400" kern="0" dirty="0" err="1">
                <a:latin typeface="Arial"/>
                <a:ea typeface="Arial"/>
                <a:cs typeface="Arial"/>
                <a:sym typeface="Arial"/>
              </a:rPr>
              <a:t>elektrifikasi</a:t>
            </a:r>
            <a:r>
              <a:rPr lang="en-US" sz="2400" kern="0" dirty="0">
                <a:latin typeface="Arial"/>
                <a:ea typeface="Arial"/>
                <a:cs typeface="Arial"/>
                <a:sym typeface="Arial"/>
              </a:rPr>
              <a:t> </a:t>
            </a:r>
            <a:r>
              <a:rPr lang="en-US" sz="2400" kern="0" dirty="0" err="1">
                <a:latin typeface="Arial"/>
                <a:ea typeface="Arial"/>
                <a:cs typeface="Arial"/>
                <a:sym typeface="Arial"/>
              </a:rPr>
              <a:t>adalah</a:t>
            </a:r>
            <a:endParaRPr lang="en-US" sz="2400" kern="0" dirty="0">
              <a:latin typeface="Arial"/>
              <a:ea typeface="Arial"/>
              <a:cs typeface="Arial"/>
              <a:sym typeface="Arial"/>
            </a:endParaRPr>
          </a:p>
          <a:p>
            <a:pPr algn="just">
              <a:buClr>
                <a:srgbClr val="000000"/>
              </a:buClr>
              <a:defRPr/>
            </a:pPr>
            <a:r>
              <a:rPr lang="en-US" sz="2400" kern="0" dirty="0">
                <a:latin typeface="Arial"/>
                <a:ea typeface="Arial"/>
                <a:cs typeface="Arial"/>
                <a:sym typeface="Arial"/>
              </a:rPr>
              <a:t>(164.048 / 265.010.300) x</a:t>
            </a:r>
          </a:p>
        </p:txBody>
      </p:sp>
      <p:sp>
        <p:nvSpPr>
          <p:cNvPr id="6" name="Right Arrow 5"/>
          <p:cNvSpPr/>
          <p:nvPr/>
        </p:nvSpPr>
        <p:spPr>
          <a:xfrm>
            <a:off x="4080933" y="4047067"/>
            <a:ext cx="1811867" cy="120226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Clr>
                <a:srgbClr val="000000"/>
              </a:buClr>
              <a:defRPr/>
            </a:pPr>
            <a:endParaRPr lang="en-US" sz="2400" kern="0">
              <a:sym typeface="Arial"/>
            </a:endParaRPr>
          </a:p>
        </p:txBody>
      </p:sp>
    </p:spTree>
    <p:extLst>
      <p:ext uri="{BB962C8B-B14F-4D97-AF65-F5344CB8AC3E}">
        <p14:creationId xmlns:p14="http://schemas.microsoft.com/office/powerpoint/2010/main" val="1760147515"/>
      </p:ext>
    </p:extLst>
  </p:cSld>
  <p:clrMapOvr>
    <a:masterClrMapping/>
  </p:clrMapOvr>
  <p:transition>
    <p:fade thruBlk="1"/>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1"/>
          <p:cNvSpPr>
            <a:spLocks noGrp="1"/>
          </p:cNvSpPr>
          <p:nvPr>
            <p:ph type="title"/>
          </p:nvPr>
        </p:nvSpPr>
        <p:spPr/>
        <p:txBody>
          <a:bodyPr/>
          <a:lstStyle/>
          <a:p>
            <a:pPr eaLnBrk="1" hangingPunct="1">
              <a:spcBef>
                <a:spcPct val="0"/>
              </a:spcBef>
              <a:spcAft>
                <a:spcPct val="0"/>
              </a:spcAft>
            </a:pPr>
            <a:r>
              <a:rPr lang="en-US" altLang="en-US" smtClean="0"/>
              <a:t>CONTOH PENGINVENTRASASI PROGRAM PERUSAHAAN </a:t>
            </a:r>
            <a:br>
              <a:rPr lang="en-US" altLang="en-US" smtClean="0"/>
            </a:br>
            <a:r>
              <a:rPr lang="en-US" altLang="en-US" smtClean="0"/>
              <a:t>DENGAN SDGs</a:t>
            </a:r>
          </a:p>
        </p:txBody>
      </p:sp>
      <p:sp>
        <p:nvSpPr>
          <p:cNvPr id="74755" name="Slide Number Placeholder 4"/>
          <p:cNvSpPr>
            <a:spLocks noGrp="1"/>
          </p:cNvSpPr>
          <p:nvPr>
            <p:ph type="sldNum" idx="10"/>
          </p:nvPr>
        </p:nvSpPr>
        <p:spPr>
          <a:noFill/>
        </p:spPr>
        <p:txBody>
          <a:bodyPr/>
          <a:lstStyle>
            <a:lvl1pPr>
              <a:defRPr sz="1867">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990575" indent="-380990">
              <a:defRPr sz="1867">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523962" indent="-304792">
              <a:defRPr sz="1867">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2133547" indent="-304792">
              <a:defRPr sz="1867">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743131" indent="-304792">
              <a:defRPr sz="1867">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3352716" indent="-304792" eaLnBrk="0" fontAlgn="base" hangingPunct="0">
              <a:spcBef>
                <a:spcPct val="0"/>
              </a:spcBef>
              <a:spcAft>
                <a:spcPct val="0"/>
              </a:spcAft>
              <a:defRPr sz="1867">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3962301" indent="-304792" eaLnBrk="0" fontAlgn="base" hangingPunct="0">
              <a:spcBef>
                <a:spcPct val="0"/>
              </a:spcBef>
              <a:spcAft>
                <a:spcPct val="0"/>
              </a:spcAft>
              <a:defRPr sz="1867">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4571886" indent="-304792" eaLnBrk="0" fontAlgn="base" hangingPunct="0">
              <a:spcBef>
                <a:spcPct val="0"/>
              </a:spcBef>
              <a:spcAft>
                <a:spcPct val="0"/>
              </a:spcAft>
              <a:defRPr sz="1867">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5181470" indent="-304792" eaLnBrk="0" fontAlgn="base" hangingPunct="0">
              <a:spcBef>
                <a:spcPct val="0"/>
              </a:spcBef>
              <a:spcAft>
                <a:spcPct val="0"/>
              </a:spcAft>
              <a:defRPr sz="1867">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fld id="{DEE1A938-53BB-4923-8164-2367B1C59507}" type="slidenum">
              <a:rPr lang="en-US" altLang="en-US" sz="2000">
                <a:solidFill>
                  <a:srgbClr val="FEFFFF"/>
                </a:solidFill>
              </a:rPr>
              <a:pPr/>
              <a:t>29</a:t>
            </a:fld>
            <a:endParaRPr lang="en-US" altLang="en-US" sz="2000">
              <a:solidFill>
                <a:srgbClr val="FEFFFF"/>
              </a:solidFill>
            </a:endParaRPr>
          </a:p>
        </p:txBody>
      </p:sp>
      <p:graphicFrame>
        <p:nvGraphicFramePr>
          <p:cNvPr id="6" name="Table 5"/>
          <p:cNvGraphicFramePr>
            <a:graphicFrameLocks noGrp="1"/>
          </p:cNvGraphicFramePr>
          <p:nvPr/>
        </p:nvGraphicFramePr>
        <p:xfrm>
          <a:off x="1" y="2044700"/>
          <a:ext cx="12191999" cy="4813300"/>
        </p:xfrm>
        <a:graphic>
          <a:graphicData uri="http://schemas.openxmlformats.org/drawingml/2006/table">
            <a:tbl>
              <a:tblPr/>
              <a:tblGrid>
                <a:gridCol w="815396">
                  <a:extLst>
                    <a:ext uri="{9D8B030D-6E8A-4147-A177-3AD203B41FA5}"/>
                  </a:extLst>
                </a:gridCol>
                <a:gridCol w="2050487">
                  <a:extLst>
                    <a:ext uri="{9D8B030D-6E8A-4147-A177-3AD203B41FA5}"/>
                  </a:extLst>
                </a:gridCol>
                <a:gridCol w="1103187">
                  <a:extLst>
                    <a:ext uri="{9D8B030D-6E8A-4147-A177-3AD203B41FA5}"/>
                  </a:extLst>
                </a:gridCol>
                <a:gridCol w="1534867">
                  <a:extLst>
                    <a:ext uri="{9D8B030D-6E8A-4147-A177-3AD203B41FA5}"/>
                  </a:extLst>
                </a:gridCol>
                <a:gridCol w="1537864">
                  <a:extLst>
                    <a:ext uri="{9D8B030D-6E8A-4147-A177-3AD203B41FA5}"/>
                  </a:extLst>
                </a:gridCol>
                <a:gridCol w="1142157">
                  <a:extLst>
                    <a:ext uri="{9D8B030D-6E8A-4147-A177-3AD203B41FA5}"/>
                  </a:extLst>
                </a:gridCol>
                <a:gridCol w="839381">
                  <a:extLst>
                    <a:ext uri="{9D8B030D-6E8A-4147-A177-3AD203B41FA5}"/>
                  </a:extLst>
                </a:gridCol>
                <a:gridCol w="818395">
                  <a:extLst>
                    <a:ext uri="{9D8B030D-6E8A-4147-A177-3AD203B41FA5}"/>
                  </a:extLst>
                </a:gridCol>
                <a:gridCol w="2350265">
                  <a:extLst>
                    <a:ext uri="{9D8B030D-6E8A-4147-A177-3AD203B41FA5}"/>
                  </a:extLst>
                </a:gridCol>
              </a:tblGrid>
              <a:tr h="188741">
                <a:tc rowSpan="2">
                  <a:txBody>
                    <a:bodyPr/>
                    <a:lstStyle/>
                    <a:p>
                      <a:pPr algn="ctr" fontAlgn="t"/>
                      <a:r>
                        <a:rPr lang="en-US" sz="1200" u="none" strike="noStrike" dirty="0">
                          <a:effectLst/>
                        </a:rPr>
                        <a:t>No.</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200" u="none" strike="noStrike" dirty="0">
                          <a:effectLst/>
                        </a:rPr>
                        <a:t>Nama Program</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200" u="none" strike="noStrike">
                          <a:effectLst/>
                        </a:rPr>
                        <a:t>Tujuan SDGs</a:t>
                      </a:r>
                      <a:endParaRPr lang="en-US" sz="1200" b="0" i="0" u="none" strike="noStrike">
                        <a:solidFill>
                          <a:srgbClr val="000000"/>
                        </a:solidFill>
                        <a:effectLst/>
                        <a:latin typeface="Calibri" panose="020F0502020204030204" pitchFamily="34" charset="0"/>
                      </a:endParaRPr>
                    </a:p>
                  </a:txBody>
                  <a:tcPr marL="5861" marR="5861" marT="5861" marB="0">
                    <a:solidFill>
                      <a:srgbClr val="FFFF00"/>
                    </a:solidFill>
                  </a:tcPr>
                </a:tc>
                <a:tc gridSpan="2">
                  <a:txBody>
                    <a:bodyPr/>
                    <a:lstStyle/>
                    <a:p>
                      <a:pPr algn="l" fontAlgn="t"/>
                      <a:r>
                        <a:rPr lang="en-US" sz="1200" u="none" strike="noStrike" dirty="0" err="1">
                          <a:effectLst/>
                        </a:rPr>
                        <a:t>indikator</a:t>
                      </a:r>
                      <a:r>
                        <a:rPr lang="en-US" sz="1200" u="none" strike="noStrike" dirty="0">
                          <a:effectLst/>
                        </a:rPr>
                        <a:t> SDGs</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hMerge="1">
                  <a:txBody>
                    <a:bodyPr/>
                    <a:lstStyle/>
                    <a:p>
                      <a:endParaRPr lang="en-US"/>
                    </a:p>
                  </a:txBody>
                  <a:tcPr/>
                </a:tc>
                <a:tc rowSpan="2">
                  <a:txBody>
                    <a:bodyPr/>
                    <a:lstStyle/>
                    <a:p>
                      <a:pPr algn="ctr" fontAlgn="t"/>
                      <a:r>
                        <a:rPr lang="en-US" sz="1200" u="none" strike="noStrike" dirty="0" err="1">
                          <a:effectLst/>
                        </a:rPr>
                        <a:t>Anggaran</a:t>
                      </a:r>
                      <a:r>
                        <a:rPr lang="en-US" sz="1200" u="none" strike="noStrike" dirty="0">
                          <a:effectLst/>
                        </a:rPr>
                        <a:t> (</a:t>
                      </a:r>
                      <a:r>
                        <a:rPr lang="en-US" sz="1200" u="none" strike="noStrike" dirty="0" err="1">
                          <a:effectLst/>
                        </a:rPr>
                        <a:t>Rp</a:t>
                      </a:r>
                      <a:r>
                        <a:rPr lang="en-US" sz="1200" u="none" strike="noStrike" dirty="0">
                          <a:effectLst/>
                        </a:rPr>
                        <a:t>)</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200" u="none" strike="noStrike" dirty="0" err="1">
                          <a:effectLst/>
                        </a:rPr>
                        <a:t>Capaian</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200" u="none" strike="noStrike" dirty="0" err="1">
                          <a:effectLst/>
                        </a:rPr>
                        <a:t>Satuan</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tc rowSpan="2">
                  <a:txBody>
                    <a:bodyPr/>
                    <a:lstStyle/>
                    <a:p>
                      <a:pPr algn="ctr" fontAlgn="t"/>
                      <a:r>
                        <a:rPr lang="en-US" sz="1200" u="none" strike="noStrike" dirty="0" err="1">
                          <a:effectLst/>
                        </a:rPr>
                        <a:t>Keterangan</a:t>
                      </a:r>
                      <a:endParaRPr lang="en-US" sz="1200" b="0" i="0" u="none" strike="noStrike" dirty="0">
                        <a:solidFill>
                          <a:srgbClr val="000000"/>
                        </a:solidFill>
                        <a:effectLst/>
                        <a:latin typeface="Calibri" panose="020F0502020204030204" pitchFamily="34" charset="0"/>
                      </a:endParaRPr>
                    </a:p>
                  </a:txBody>
                  <a:tcPr marL="5861" marR="5861" marT="5861" marB="0">
                    <a:solidFill>
                      <a:srgbClr val="FFFF00"/>
                    </a:solidFill>
                  </a:tcPr>
                </a:tc>
                <a:extLst>
                  <a:ext uri="{0D108BD9-81ED-4DB2-BD59-A6C34878D82A}"/>
                </a:extLst>
              </a:tr>
              <a:tr h="188741">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l" fontAlgn="b"/>
                      <a:r>
                        <a:rPr lang="en-US" sz="1200" u="none" strike="noStrike">
                          <a:effectLst/>
                        </a:rPr>
                        <a:t>No.</a:t>
                      </a:r>
                      <a:endParaRPr lang="en-US" sz="1200" b="0" i="0" u="none" strike="noStrike">
                        <a:solidFill>
                          <a:srgbClr val="000000"/>
                        </a:solidFill>
                        <a:effectLst/>
                        <a:latin typeface="Calibri" panose="020F0502020204030204" pitchFamily="34" charset="0"/>
                      </a:endParaRPr>
                    </a:p>
                  </a:txBody>
                  <a:tcPr marL="5861" marR="5861" marT="5861" marB="0" anchor="b">
                    <a:solidFill>
                      <a:srgbClr val="FFFF00"/>
                    </a:solidFill>
                  </a:tcPr>
                </a:tc>
                <a:tc>
                  <a:txBody>
                    <a:bodyPr/>
                    <a:lstStyle/>
                    <a:p>
                      <a:pPr algn="l" fontAlgn="b"/>
                      <a:r>
                        <a:rPr lang="en-US" sz="1200" u="none" strike="noStrike" dirty="0">
                          <a:effectLst/>
                        </a:rPr>
                        <a:t>Nama</a:t>
                      </a:r>
                      <a:endParaRPr lang="en-US" sz="1200" b="0" i="0" u="none" strike="noStrike" dirty="0">
                        <a:solidFill>
                          <a:srgbClr val="000000"/>
                        </a:solidFill>
                        <a:effectLst/>
                        <a:latin typeface="Calibri" panose="020F0502020204030204" pitchFamily="34" charset="0"/>
                      </a:endParaRPr>
                    </a:p>
                  </a:txBody>
                  <a:tcPr marL="5861" marR="5861" marT="5861" marB="0" anchor="b">
                    <a:solidFill>
                      <a:srgbClr val="FFFF00"/>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extLst>
              </a:tr>
              <a:tr h="2200421">
                <a:tc>
                  <a:txBody>
                    <a:bodyPr/>
                    <a:lstStyle/>
                    <a:p>
                      <a:pPr algn="r" fontAlgn="t"/>
                      <a:r>
                        <a:rPr lang="en-US" sz="1200" u="none" strike="noStrike">
                          <a:effectLst/>
                        </a:rPr>
                        <a:t>1</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Gasifikasi (konversi BBM menjadi</a:t>
                      </a:r>
                      <a:br>
                        <a:rPr lang="en-US" sz="1200" u="none" strike="noStrike">
                          <a:effectLst/>
                        </a:rPr>
                      </a:br>
                      <a:r>
                        <a:rPr lang="en-US" sz="1200" u="none" strike="noStrike">
                          <a:effectLst/>
                        </a:rPr>
                        <a:t>BBG dari perhitungan selisih heat</a:t>
                      </a:r>
                      <a:br>
                        <a:rPr lang="en-US" sz="1200" u="none" strike="noStrike">
                          <a:effectLst/>
                        </a:rPr>
                      </a:br>
                      <a:r>
                        <a:rPr lang="en-US" sz="1200" u="none" strike="noStrike">
                          <a:effectLst/>
                        </a:rPr>
                        <a:t>rate atau efisiensi energi)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9. Industri,</a:t>
                      </a:r>
                      <a:br>
                        <a:rPr lang="en-US" sz="1200" u="none" strike="noStrike">
                          <a:effectLst/>
                        </a:rPr>
                      </a:br>
                      <a:r>
                        <a:rPr lang="en-US" sz="1200" u="none" strike="noStrike">
                          <a:effectLst/>
                        </a:rPr>
                        <a:t>Inovasi dan</a:t>
                      </a:r>
                      <a:br>
                        <a:rPr lang="en-US" sz="1200" u="none" strike="noStrike">
                          <a:effectLst/>
                        </a:rPr>
                      </a:br>
                      <a:r>
                        <a:rPr lang="en-US" sz="1200" u="none" strike="noStrike">
                          <a:effectLst/>
                        </a:rPr>
                        <a:t>Infrastruktur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dirty="0">
                          <a:effectLst/>
                        </a:rPr>
                        <a:t>9.4.1.(a) </a:t>
                      </a:r>
                      <a:endParaRPr lang="en-US" sz="1200" b="0" i="0" u="none" strike="noStrike" dirty="0">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Indikator :</a:t>
                      </a:r>
                      <a:br>
                        <a:rPr lang="en-US" sz="1200" u="none" strike="noStrike">
                          <a:effectLst/>
                        </a:rPr>
                      </a:br>
                      <a:r>
                        <a:rPr lang="en-US" sz="1200" u="none" strike="noStrike">
                          <a:effectLst/>
                        </a:rPr>
                        <a:t>Persentase</a:t>
                      </a:r>
                      <a:br>
                        <a:rPr lang="en-US" sz="1200" u="none" strike="noStrike">
                          <a:effectLst/>
                        </a:rPr>
                      </a:br>
                      <a:r>
                        <a:rPr lang="en-US" sz="1200" u="none" strike="noStrike">
                          <a:effectLst/>
                        </a:rPr>
                        <a:t>perubahan emisi</a:t>
                      </a:r>
                      <a:br>
                        <a:rPr lang="en-US" sz="1200" u="none" strike="noStrike">
                          <a:effectLst/>
                        </a:rPr>
                      </a:br>
                      <a:r>
                        <a:rPr lang="en-US" sz="1200" u="none" strike="noStrike">
                          <a:effectLst/>
                        </a:rPr>
                        <a:t>CO2/ Emisi gas</a:t>
                      </a:r>
                      <a:br>
                        <a:rPr lang="en-US" sz="1200" u="none" strike="noStrike">
                          <a:effectLst/>
                        </a:rPr>
                      </a:br>
                      <a:r>
                        <a:rPr lang="en-US" sz="1200" u="none" strike="noStrike">
                          <a:effectLst/>
                        </a:rPr>
                        <a:t>rumah kaca</a:t>
                      </a:r>
                      <a:br>
                        <a:rPr lang="en-US" sz="1200" u="none" strike="noStrike">
                          <a:effectLst/>
                        </a:rPr>
                      </a:br>
                      <a:r>
                        <a:rPr lang="en-US" sz="1200" u="none" strike="noStrike">
                          <a:effectLst/>
                        </a:rPr>
                        <a:t/>
                      </a:r>
                      <a:br>
                        <a:rPr lang="en-US" sz="1200" u="none" strike="noStrike">
                          <a:effectLst/>
                        </a:rPr>
                      </a:br>
                      <a:r>
                        <a:rPr lang="en-US" sz="1200" u="none" strike="noStrike">
                          <a:effectLst/>
                        </a:rPr>
                        <a:t>Sasaran :</a:t>
                      </a:r>
                      <a:br>
                        <a:rPr lang="en-US" sz="1200" u="none" strike="noStrike">
                          <a:effectLst/>
                        </a:rPr>
                      </a:br>
                      <a:r>
                        <a:rPr lang="en-US" sz="1200" u="none" strike="noStrike">
                          <a:effectLst/>
                        </a:rPr>
                        <a:t>Berkurangnya emisi</a:t>
                      </a:r>
                      <a:br>
                        <a:rPr lang="en-US" sz="1200" u="none" strike="noStrike">
                          <a:effectLst/>
                        </a:rPr>
                      </a:br>
                      <a:r>
                        <a:rPr lang="en-US" sz="1200" u="none" strike="noStrike">
                          <a:effectLst/>
                        </a:rPr>
                        <a:t>CO2 mendekati 26%pada tahun 2019</a:t>
                      </a:r>
                      <a:br>
                        <a:rPr lang="en-US" sz="1200" u="none" strike="noStrike">
                          <a:effectLst/>
                        </a:rPr>
                      </a:br>
                      <a:r>
                        <a:rPr lang="en-US" sz="1200" u="none" strike="noStrike">
                          <a:effectLst/>
                        </a:rPr>
                        <a:t>(Lampiran PERPRES</a:t>
                      </a:r>
                      <a:br>
                        <a:rPr lang="en-US" sz="1200" u="none" strike="noStrike">
                          <a:effectLst/>
                        </a:rPr>
                      </a:br>
                      <a:r>
                        <a:rPr lang="en-US" sz="1200" u="none" strike="noStrike">
                          <a:effectLst/>
                        </a:rPr>
                        <a:t>No. 59 tahun 2017)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Rp. 3.121.123.412</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r" fontAlgn="t"/>
                      <a:r>
                        <a:rPr lang="en-US" sz="1200" u="none" strike="noStrike">
                          <a:effectLst/>
                        </a:rPr>
                        <a:t>63231</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Ton CO2eq</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b"/>
                      <a:r>
                        <a:rPr lang="en-US" sz="1200" u="none" strike="noStrike">
                          <a:effectLst/>
                        </a:rPr>
                        <a:t> </a:t>
                      </a:r>
                      <a:endParaRPr lang="en-US" sz="1200" b="0" i="0" u="none" strike="noStrike">
                        <a:solidFill>
                          <a:srgbClr val="000000"/>
                        </a:solidFill>
                        <a:effectLst/>
                        <a:latin typeface="Calibri" panose="020F0502020204030204" pitchFamily="34" charset="0"/>
                      </a:endParaRPr>
                    </a:p>
                  </a:txBody>
                  <a:tcPr marL="5861" marR="5861" marT="5861" marB="0" anchor="b"/>
                </a:tc>
                <a:extLst>
                  <a:ext uri="{0D108BD9-81ED-4DB2-BD59-A6C34878D82A}"/>
                </a:extLst>
              </a:tr>
              <a:tr h="2235397">
                <a:tc>
                  <a:txBody>
                    <a:bodyPr/>
                    <a:lstStyle/>
                    <a:p>
                      <a:pPr algn="r" fontAlgn="t"/>
                      <a:r>
                        <a:rPr lang="en-US" sz="1200" u="none" strike="noStrike">
                          <a:effectLst/>
                        </a:rPr>
                        <a:t>2</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fi-FI" sz="1200" u="none" strike="noStrike">
                          <a:effectLst/>
                        </a:rPr>
                        <a:t>Optimalisasi Pengoperasian DSH</a:t>
                      </a:r>
                      <a:br>
                        <a:rPr lang="fi-FI" sz="1200" u="none" strike="noStrike">
                          <a:effectLst/>
                        </a:rPr>
                      </a:br>
                      <a:r>
                        <a:rPr lang="fi-FI" sz="1200" u="none" strike="noStrike">
                          <a:effectLst/>
                        </a:rPr>
                        <a:t>Valve HRSG</a:t>
                      </a:r>
                      <a:br>
                        <a:rPr lang="fi-FI" sz="1200" u="none" strike="noStrike">
                          <a:effectLst/>
                        </a:rPr>
                      </a:br>
                      <a:endParaRPr lang="fi-FI"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9. Industri,</a:t>
                      </a:r>
                      <a:br>
                        <a:rPr lang="en-US" sz="1200" u="none" strike="noStrike">
                          <a:effectLst/>
                        </a:rPr>
                      </a:br>
                      <a:r>
                        <a:rPr lang="en-US" sz="1200" u="none" strike="noStrike">
                          <a:effectLst/>
                        </a:rPr>
                        <a:t>Inovasi dan</a:t>
                      </a:r>
                      <a:br>
                        <a:rPr lang="en-US" sz="1200" u="none" strike="noStrike">
                          <a:effectLst/>
                        </a:rPr>
                      </a:br>
                      <a:r>
                        <a:rPr lang="en-US" sz="1200" u="none" strike="noStrike">
                          <a:effectLst/>
                        </a:rPr>
                        <a:t>Infrastruktur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9.4.1.(a)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Indikator :</a:t>
                      </a:r>
                      <a:br>
                        <a:rPr lang="en-US" sz="1200" u="none" strike="noStrike">
                          <a:effectLst/>
                        </a:rPr>
                      </a:br>
                      <a:r>
                        <a:rPr lang="en-US" sz="1200" u="none" strike="noStrike">
                          <a:effectLst/>
                        </a:rPr>
                        <a:t>Persentase</a:t>
                      </a:r>
                      <a:br>
                        <a:rPr lang="en-US" sz="1200" u="none" strike="noStrike">
                          <a:effectLst/>
                        </a:rPr>
                      </a:br>
                      <a:r>
                        <a:rPr lang="en-US" sz="1200" u="none" strike="noStrike">
                          <a:effectLst/>
                        </a:rPr>
                        <a:t>perubahan emisi</a:t>
                      </a:r>
                      <a:br>
                        <a:rPr lang="en-US" sz="1200" u="none" strike="noStrike">
                          <a:effectLst/>
                        </a:rPr>
                      </a:br>
                      <a:r>
                        <a:rPr lang="en-US" sz="1200" u="none" strike="noStrike">
                          <a:effectLst/>
                        </a:rPr>
                        <a:t>CO2/ Emisi gas</a:t>
                      </a:r>
                      <a:br>
                        <a:rPr lang="en-US" sz="1200" u="none" strike="noStrike">
                          <a:effectLst/>
                        </a:rPr>
                      </a:br>
                      <a:r>
                        <a:rPr lang="en-US" sz="1200" u="none" strike="noStrike">
                          <a:effectLst/>
                        </a:rPr>
                        <a:t>rumah kaca</a:t>
                      </a:r>
                      <a:br>
                        <a:rPr lang="en-US" sz="1200" u="none" strike="noStrike">
                          <a:effectLst/>
                        </a:rPr>
                      </a:br>
                      <a:r>
                        <a:rPr lang="en-US" sz="1200" u="none" strike="noStrike">
                          <a:effectLst/>
                        </a:rPr>
                        <a:t/>
                      </a:r>
                      <a:br>
                        <a:rPr lang="en-US" sz="1200" u="none" strike="noStrike">
                          <a:effectLst/>
                        </a:rPr>
                      </a:br>
                      <a:r>
                        <a:rPr lang="en-US" sz="1200" u="none" strike="noStrike">
                          <a:effectLst/>
                        </a:rPr>
                        <a:t>Sasaran :</a:t>
                      </a:r>
                      <a:br>
                        <a:rPr lang="en-US" sz="1200" u="none" strike="noStrike">
                          <a:effectLst/>
                        </a:rPr>
                      </a:br>
                      <a:r>
                        <a:rPr lang="en-US" sz="1200" u="none" strike="noStrike">
                          <a:effectLst/>
                        </a:rPr>
                        <a:t>Berkurangnya emisi</a:t>
                      </a:r>
                      <a:br>
                        <a:rPr lang="en-US" sz="1200" u="none" strike="noStrike">
                          <a:effectLst/>
                        </a:rPr>
                      </a:br>
                      <a:r>
                        <a:rPr lang="en-US" sz="1200" u="none" strike="noStrike">
                          <a:effectLst/>
                        </a:rPr>
                        <a:t>CO2 mendekati 26%pada tahun 2019</a:t>
                      </a:r>
                      <a:br>
                        <a:rPr lang="en-US" sz="1200" u="none" strike="noStrike">
                          <a:effectLst/>
                        </a:rPr>
                      </a:br>
                      <a:r>
                        <a:rPr lang="en-US" sz="1200" u="none" strike="noStrike">
                          <a:effectLst/>
                        </a:rPr>
                        <a:t>(Lampiran PERPRES</a:t>
                      </a:r>
                      <a:br>
                        <a:rPr lang="en-US" sz="1200" u="none" strike="noStrike">
                          <a:effectLst/>
                        </a:rPr>
                      </a:br>
                      <a:r>
                        <a:rPr lang="en-US" sz="1200" u="none" strike="noStrike">
                          <a:effectLst/>
                        </a:rPr>
                        <a:t>No. 59 tahun 2017) </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Rp. 12.000.000</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r" fontAlgn="t"/>
                      <a:r>
                        <a:rPr lang="en-US" sz="1200" u="none" strike="noStrike">
                          <a:effectLst/>
                        </a:rPr>
                        <a:t>2140</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a:effectLst/>
                        </a:rPr>
                        <a:t>Ton CO2eq</a:t>
                      </a:r>
                      <a:endParaRPr lang="en-US" sz="1200" b="0" i="0" u="none" strike="noStrike">
                        <a:solidFill>
                          <a:srgbClr val="000000"/>
                        </a:solidFill>
                        <a:effectLst/>
                        <a:latin typeface="Calibri" panose="020F0502020204030204" pitchFamily="34" charset="0"/>
                      </a:endParaRPr>
                    </a:p>
                  </a:txBody>
                  <a:tcPr marL="5861" marR="5861" marT="5861" marB="0"/>
                </a:tc>
                <a:tc>
                  <a:txBody>
                    <a:bodyPr/>
                    <a:lstStyle/>
                    <a:p>
                      <a:pPr algn="l" fontAlgn="t"/>
                      <a:r>
                        <a:rPr lang="en-US" sz="1200" u="none" strike="noStrike" dirty="0">
                          <a:effectLst/>
                        </a:rPr>
                        <a:t> </a:t>
                      </a:r>
                      <a:endParaRPr lang="en-US" sz="1200" b="0" i="0" u="none" strike="noStrike" dirty="0">
                        <a:solidFill>
                          <a:srgbClr val="000000"/>
                        </a:solidFill>
                        <a:effectLst/>
                        <a:latin typeface="Calibri" panose="020F0502020204030204" pitchFamily="34" charset="0"/>
                      </a:endParaRPr>
                    </a:p>
                  </a:txBody>
                  <a:tcPr marL="5861" marR="5861" marT="5861" marB="0"/>
                </a:tc>
                <a:extLst>
                  <a:ext uri="{0D108BD9-81ED-4DB2-BD59-A6C34878D82A}"/>
                </a:extLst>
              </a:tr>
            </a:tbl>
          </a:graphicData>
        </a:graphic>
      </p:graphicFrame>
    </p:spTree>
    <p:extLst>
      <p:ext uri="{BB962C8B-B14F-4D97-AF65-F5344CB8AC3E}">
        <p14:creationId xmlns:p14="http://schemas.microsoft.com/office/powerpoint/2010/main" val="22734641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5225" y="324782"/>
            <a:ext cx="5426850" cy="1367066"/>
          </a:xfrm>
        </p:spPr>
        <p:txBody>
          <a:bodyPr>
            <a:noAutofit/>
          </a:bodyPr>
          <a:lstStyle/>
          <a:p>
            <a:r>
              <a:rPr lang="id-ID" sz="4000" b="1" dirty="0">
                <a:effectLst>
                  <a:outerShdw blurRad="38100" dist="38100" dir="2700000" algn="tl">
                    <a:srgbClr val="000000">
                      <a:alpha val="43137"/>
                    </a:srgbClr>
                  </a:outerShdw>
                </a:effectLst>
              </a:rPr>
              <a:t>Tata Kelola Industri untuk Pembangunan yang Berkelanjutan</a:t>
            </a:r>
            <a:endParaRPr lang="en-US" sz="4000" b="1" dirty="0">
              <a:effectLst>
                <a:outerShdw blurRad="38100" dist="38100" dir="2700000" algn="tl">
                  <a:srgbClr val="000000">
                    <a:alpha val="43137"/>
                  </a:srgbClr>
                </a:outerShdw>
              </a:effectLst>
            </a:endParaRPr>
          </a:p>
        </p:txBody>
      </p:sp>
      <p:pic>
        <p:nvPicPr>
          <p:cNvPr id="4" name="Picture 3"/>
          <p:cNvPicPr>
            <a:picLocks noChangeAspect="1"/>
          </p:cNvPicPr>
          <p:nvPr/>
        </p:nvPicPr>
        <p:blipFill>
          <a:blip r:embed="rId3"/>
          <a:stretch>
            <a:fillRect/>
          </a:stretch>
        </p:blipFill>
        <p:spPr>
          <a:xfrm>
            <a:off x="63058" y="1959209"/>
            <a:ext cx="5105761" cy="3020230"/>
          </a:xfrm>
          <a:prstGeom prst="rect">
            <a:avLst/>
          </a:prstGeom>
          <a:ln>
            <a:solidFill>
              <a:schemeClr val="bg1"/>
            </a:solidFill>
          </a:ln>
          <a:scene3d>
            <a:camera prst="orthographicFront"/>
            <a:lightRig rig="threePt" dir="t"/>
          </a:scene3d>
          <a:sp3d extrusionH="165100" contourW="19050" prstMaterial="dkEdge">
            <a:bevelT w="139700" h="139700" prst="divot"/>
            <a:contourClr>
              <a:schemeClr val="bg1"/>
            </a:contourClr>
          </a:sp3d>
        </p:spPr>
      </p:pic>
      <p:sp>
        <p:nvSpPr>
          <p:cNvPr id="5" name="TextBox 4"/>
          <p:cNvSpPr txBox="1"/>
          <p:nvPr/>
        </p:nvSpPr>
        <p:spPr>
          <a:xfrm>
            <a:off x="255225" y="5031167"/>
            <a:ext cx="1491114" cy="369332"/>
          </a:xfrm>
          <a:prstGeom prst="rect">
            <a:avLst/>
          </a:prstGeom>
          <a:noFill/>
        </p:spPr>
        <p:txBody>
          <a:bodyPr wrap="none" rtlCol="0">
            <a:spAutoFit/>
          </a:bodyPr>
          <a:lstStyle/>
          <a:p>
            <a:r>
              <a:rPr lang="id-ID" dirty="0"/>
              <a:t>Siklus Deming</a:t>
            </a:r>
            <a:endParaRPr lang="en-US" dirty="0"/>
          </a:p>
        </p:txBody>
      </p:sp>
      <p:sp>
        <p:nvSpPr>
          <p:cNvPr id="6" name="Rectangle 5"/>
          <p:cNvSpPr/>
          <p:nvPr/>
        </p:nvSpPr>
        <p:spPr>
          <a:xfrm>
            <a:off x="175292" y="5206456"/>
            <a:ext cx="5182698" cy="1323439"/>
          </a:xfrm>
          <a:prstGeom prst="rect">
            <a:avLst/>
          </a:prstGeom>
        </p:spPr>
        <p:txBody>
          <a:bodyPr wrap="square">
            <a:spAutoFit/>
          </a:bodyPr>
          <a:lstStyle/>
          <a:p>
            <a:r>
              <a:rPr lang="en-US" sz="1600" b="1" dirty="0"/>
              <a:t>PDCA (plan – do – check – act or plan – do – check – adjust)</a:t>
            </a:r>
            <a:r>
              <a:rPr lang="id-ID" sz="1600" b="1" dirty="0"/>
              <a:t> adalah </a:t>
            </a:r>
            <a:r>
              <a:rPr lang="en-US" altLang="en-US" sz="1600" b="1" dirty="0" err="1">
                <a:latin typeface="Google Sans"/>
              </a:rPr>
              <a:t>metode</a:t>
            </a:r>
            <a:r>
              <a:rPr lang="en-US" altLang="en-US" sz="1600" b="1" dirty="0">
                <a:latin typeface="Google Sans"/>
              </a:rPr>
              <a:t> </a:t>
            </a:r>
            <a:r>
              <a:rPr lang="en-US" altLang="en-US" sz="1600" b="1" dirty="0" err="1">
                <a:latin typeface="Google Sans"/>
              </a:rPr>
              <a:t>manajemen</a:t>
            </a:r>
            <a:r>
              <a:rPr lang="en-US" altLang="en-US" sz="1600" b="1" dirty="0">
                <a:latin typeface="Google Sans"/>
              </a:rPr>
              <a:t> </a:t>
            </a:r>
            <a:r>
              <a:rPr lang="en-US" altLang="en-US" sz="1600" b="1" dirty="0" err="1">
                <a:latin typeface="Google Sans"/>
              </a:rPr>
              <a:t>empat</a:t>
            </a:r>
            <a:r>
              <a:rPr lang="en-US" altLang="en-US" sz="1600" b="1" dirty="0">
                <a:latin typeface="Google Sans"/>
              </a:rPr>
              <a:t> </a:t>
            </a:r>
            <a:r>
              <a:rPr lang="en-US" altLang="en-US" sz="1600" b="1" dirty="0" err="1">
                <a:latin typeface="Google Sans"/>
              </a:rPr>
              <a:t>langkah</a:t>
            </a:r>
            <a:r>
              <a:rPr lang="en-US" altLang="en-US" sz="1600" b="1" dirty="0">
                <a:latin typeface="Google Sans"/>
              </a:rPr>
              <a:t> </a:t>
            </a:r>
            <a:r>
              <a:rPr lang="en-US" altLang="en-US" sz="1600" b="1" dirty="0" err="1">
                <a:latin typeface="Google Sans"/>
              </a:rPr>
              <a:t>berulang</a:t>
            </a:r>
            <a:r>
              <a:rPr lang="en-US" altLang="en-US" sz="1600" b="1" dirty="0">
                <a:latin typeface="Google Sans"/>
              </a:rPr>
              <a:t> yang </a:t>
            </a:r>
            <a:r>
              <a:rPr lang="en-US" altLang="en-US" sz="1600" b="1" dirty="0" err="1">
                <a:latin typeface="Google Sans"/>
              </a:rPr>
              <a:t>digunakan</a:t>
            </a:r>
            <a:r>
              <a:rPr lang="en-US" altLang="en-US" sz="1600" b="1" dirty="0">
                <a:latin typeface="Google Sans"/>
              </a:rPr>
              <a:t> </a:t>
            </a:r>
            <a:r>
              <a:rPr lang="en-US" altLang="en-US" sz="1600" b="1" dirty="0" err="1">
                <a:latin typeface="Google Sans"/>
              </a:rPr>
              <a:t>dalam</a:t>
            </a:r>
            <a:r>
              <a:rPr lang="en-US" altLang="en-US" sz="1600" b="1" dirty="0">
                <a:latin typeface="Google Sans"/>
              </a:rPr>
              <a:t> </a:t>
            </a:r>
            <a:r>
              <a:rPr lang="en-US" altLang="en-US" sz="1600" b="1" dirty="0" err="1">
                <a:latin typeface="Google Sans"/>
              </a:rPr>
              <a:t>bisnis</a:t>
            </a:r>
            <a:r>
              <a:rPr lang="en-US" altLang="en-US" sz="1600" b="1" dirty="0">
                <a:latin typeface="Google Sans"/>
              </a:rPr>
              <a:t> </a:t>
            </a:r>
            <a:r>
              <a:rPr lang="en-US" altLang="en-US" sz="1600" b="1" dirty="0" err="1">
                <a:latin typeface="Google Sans"/>
              </a:rPr>
              <a:t>untuk</a:t>
            </a:r>
            <a:r>
              <a:rPr lang="en-US" altLang="en-US" sz="1600" b="1" dirty="0">
                <a:latin typeface="Google Sans"/>
              </a:rPr>
              <a:t> </a:t>
            </a:r>
            <a:r>
              <a:rPr lang="en-US" altLang="en-US" sz="1600" b="1" dirty="0" err="1">
                <a:latin typeface="Google Sans"/>
              </a:rPr>
              <a:t>mengontrol</a:t>
            </a:r>
            <a:r>
              <a:rPr lang="en-US" altLang="en-US" sz="1600" b="1" dirty="0">
                <a:latin typeface="Google Sans"/>
              </a:rPr>
              <a:t> dan </a:t>
            </a:r>
            <a:r>
              <a:rPr lang="en-US" altLang="en-US" sz="1600" b="1" dirty="0" err="1">
                <a:latin typeface="Google Sans"/>
              </a:rPr>
              <a:t>meningkatkan</a:t>
            </a:r>
            <a:r>
              <a:rPr lang="en-US" altLang="en-US" sz="1600" b="1" dirty="0">
                <a:latin typeface="Google Sans"/>
              </a:rPr>
              <a:t> proses dan </a:t>
            </a:r>
            <a:r>
              <a:rPr lang="en-US" altLang="en-US" sz="1600" b="1" dirty="0" err="1">
                <a:latin typeface="Google Sans"/>
              </a:rPr>
              <a:t>produk</a:t>
            </a:r>
            <a:r>
              <a:rPr lang="en-US" altLang="en-US" sz="1600" b="1" dirty="0">
                <a:latin typeface="Google Sans"/>
              </a:rPr>
              <a:t> </a:t>
            </a:r>
            <a:r>
              <a:rPr lang="en-US" altLang="en-US" sz="1600" b="1" dirty="0" err="1">
                <a:latin typeface="Google Sans"/>
              </a:rPr>
              <a:t>secara</a:t>
            </a:r>
            <a:r>
              <a:rPr lang="en-US" altLang="en-US" sz="1600" b="1" dirty="0">
                <a:latin typeface="Google Sans"/>
              </a:rPr>
              <a:t> </a:t>
            </a:r>
            <a:r>
              <a:rPr lang="en-US" altLang="en-US" sz="1600" b="1" dirty="0" err="1">
                <a:latin typeface="Google Sans"/>
              </a:rPr>
              <a:t>berkelanjutan</a:t>
            </a:r>
            <a:r>
              <a:rPr kumimoji="0" lang="en-US" altLang="en-US" sz="1600" b="1" i="0" u="none" strike="noStrike" cap="none" normalizeH="0" baseline="0" dirty="0">
                <a:ln>
                  <a:noFill/>
                </a:ln>
                <a:effectLst/>
              </a:rPr>
              <a:t> </a:t>
            </a:r>
            <a:endParaRPr lang="en-US" sz="1600" b="1" dirty="0"/>
          </a:p>
        </p:txBody>
      </p:sp>
      <p:sp>
        <p:nvSpPr>
          <p:cNvPr id="9" name="Arrow: Right 8"/>
          <p:cNvSpPr/>
          <p:nvPr/>
        </p:nvSpPr>
        <p:spPr>
          <a:xfrm>
            <a:off x="5357990" y="3087399"/>
            <a:ext cx="575035" cy="8817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263017" y="5960508"/>
            <a:ext cx="5885457" cy="646331"/>
          </a:xfrm>
          <a:prstGeom prst="rect">
            <a:avLst/>
          </a:prstGeom>
          <a:noFill/>
        </p:spPr>
        <p:txBody>
          <a:bodyPr wrap="none" rtlCol="0">
            <a:spAutoFit/>
          </a:bodyPr>
          <a:lstStyle/>
          <a:p>
            <a:r>
              <a:rPr lang="en-US" dirty="0" smtClean="0"/>
              <a:t>MEWUJUDKAN KETAATAN LINGKUNGAN DAN KEUNGGULAN </a:t>
            </a:r>
          </a:p>
          <a:p>
            <a:r>
              <a:rPr lang="en-US" dirty="0" smtClean="0"/>
              <a:t>LINGKUNGAN</a:t>
            </a:r>
            <a:endParaRPr lang="en-US" dirty="0"/>
          </a:p>
        </p:txBody>
      </p:sp>
      <p:pic>
        <p:nvPicPr>
          <p:cNvPr id="11" name="Picture 10"/>
          <p:cNvPicPr>
            <a:picLocks noChangeAspect="1"/>
          </p:cNvPicPr>
          <p:nvPr/>
        </p:nvPicPr>
        <p:blipFill>
          <a:blip r:embed="rId4"/>
          <a:stretch>
            <a:fillRect/>
          </a:stretch>
        </p:blipFill>
        <p:spPr>
          <a:xfrm>
            <a:off x="5933025" y="1246909"/>
            <a:ext cx="6083683" cy="4562763"/>
          </a:xfrm>
          <a:prstGeom prst="rect">
            <a:avLst/>
          </a:prstGeom>
          <a:scene3d>
            <a:camera prst="orthographicFront"/>
            <a:lightRig rig="threePt" dir="t"/>
          </a:scene3d>
          <a:sp3d>
            <a:bevelT w="139700" h="139700" prst="divot"/>
          </a:sp3d>
        </p:spPr>
      </p:pic>
    </p:spTree>
    <p:extLst>
      <p:ext uri="{BB962C8B-B14F-4D97-AF65-F5344CB8AC3E}">
        <p14:creationId xmlns:p14="http://schemas.microsoft.com/office/powerpoint/2010/main" val="4280920975"/>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DAFTAR REFERENSI</a:t>
            </a:r>
            <a:endParaRPr lang="en-US" dirty="0"/>
          </a:p>
        </p:txBody>
      </p:sp>
      <p:sp>
        <p:nvSpPr>
          <p:cNvPr id="3" name="Content Placeholder 2"/>
          <p:cNvSpPr>
            <a:spLocks noGrp="1"/>
          </p:cNvSpPr>
          <p:nvPr>
            <p:ph idx="1"/>
          </p:nvPr>
        </p:nvSpPr>
        <p:spPr/>
        <p:txBody>
          <a:bodyPr>
            <a:noAutofit/>
          </a:bodyPr>
          <a:lstStyle/>
          <a:p>
            <a:pPr>
              <a:tabLst>
                <a:tab pos="346075" algn="l"/>
              </a:tabLst>
            </a:pPr>
            <a:r>
              <a:rPr lang="en-US" sz="2000" dirty="0" smtClean="0"/>
              <a:t>KLHK. PERMEN NO 1 TAHUN 2021 TENTANG PROPER</a:t>
            </a:r>
          </a:p>
          <a:p>
            <a:pPr>
              <a:tabLst>
                <a:tab pos="346075" algn="l"/>
              </a:tabLst>
            </a:pPr>
            <a:r>
              <a:rPr lang="en-US" sz="2000" dirty="0" smtClean="0"/>
              <a:t>RINI SUPRIHARTANTI. SROI SEBAGAI METODE PENILAIAN DAMPAK PADA PROGRAM INVESTASI SOSIAL. </a:t>
            </a:r>
            <a:r>
              <a:rPr lang="en-US" sz="2000" dirty="0"/>
              <a:t>WEBINAR IMPLEMENTASI METODE SROI DALAM </a:t>
            </a:r>
            <a:r>
              <a:rPr lang="en-US" sz="2000" dirty="0" smtClean="0"/>
              <a:t>PROPER.</a:t>
            </a:r>
            <a:r>
              <a:rPr lang="en-US" sz="2000" dirty="0"/>
              <a:t> SOCIAL VALUE </a:t>
            </a:r>
            <a:r>
              <a:rPr lang="en-US" sz="2000" dirty="0" smtClean="0"/>
              <a:t>INDONESIA, 11 FEBRUARI 2021 BAGI PERUSAHAAN.</a:t>
            </a:r>
          </a:p>
          <a:p>
            <a:r>
              <a:rPr lang="en-US" sz="2000" dirty="0" smtClean="0"/>
              <a:t>SIGIT RELIANTORO. IMPLEMENTASI METODE SROI DALAM PROPER. </a:t>
            </a:r>
            <a:r>
              <a:rPr lang="en-US" sz="2000" dirty="0"/>
              <a:t>WEBINAR IMPLEMENTASI METODE SROI DALAM PROPER. SOCIAL VALUE INDONESIA, 11 FEBRUARI 2021 </a:t>
            </a:r>
            <a:endParaRPr lang="en-US" sz="2000" dirty="0" smtClean="0"/>
          </a:p>
          <a:p>
            <a:r>
              <a:rPr lang="en-US" sz="2000" dirty="0" smtClean="0"/>
              <a:t>SEKRETARIAT PROPER, KLHK. 2020. PROPER: MASA PANDEMI MASA UNTUK PEDULI &amp; BERBAGI.</a:t>
            </a:r>
          </a:p>
          <a:p>
            <a:r>
              <a:rPr lang="en-US" sz="2000" dirty="0" smtClean="0"/>
              <a:t>YUDI NUGRAGA. MENGUKUR DAMPAK, MENAKAR MANFAAT: EVALUASI UNTUK KEBERLANJUTAN. PENGUKURAN DAMPAK INVESTASI SOSIAL YANG BERMANFAAT BAGI PERUSAHAAN. PERTAMINA HULU ENERGI</a:t>
            </a:r>
            <a:r>
              <a:rPr lang="en-US" sz="2000" dirty="0"/>
              <a:t> WEBINAR IMPLEMENTASI METODE SROI DALAM PROPER. SOCIAL VALUE INDONESIA, 11 FEBRUARI </a:t>
            </a:r>
            <a:r>
              <a:rPr lang="en-US" sz="2000" dirty="0" smtClean="0"/>
              <a:t>2021</a:t>
            </a:r>
          </a:p>
        </p:txBody>
      </p:sp>
    </p:spTree>
    <p:extLst>
      <p:ext uri="{BB962C8B-B14F-4D97-AF65-F5344CB8AC3E}">
        <p14:creationId xmlns:p14="http://schemas.microsoft.com/office/powerpoint/2010/main" val="383941460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616453" y="-2"/>
            <a:ext cx="11431" cy="1195442"/>
            <a:chOff x="616453" y="-2"/>
            <a:chExt cx="11431" cy="1195442"/>
          </a:xfrm>
        </p:grpSpPr>
        <p:sp>
          <p:nvSpPr>
            <p:cNvPr id="16" name="Shape 1036"/>
            <p:cNvSpPr/>
            <p:nvPr/>
          </p:nvSpPr>
          <p:spPr>
            <a:xfrm rot="5400000" flipH="1">
              <a:off x="307844" y="872549"/>
              <a:ext cx="640080" cy="1"/>
            </a:xfrm>
            <a:prstGeom prst="line">
              <a:avLst/>
            </a:prstGeom>
            <a:noFill/>
            <a:ln w="25400" cap="flat">
              <a:solidFill>
                <a:schemeClr val="accent1"/>
              </a:solidFill>
              <a:prstDash val="solid"/>
              <a:miter lim="800000"/>
            </a:ln>
            <a:effectLst/>
          </p:spPr>
          <p:txBody>
            <a:bodyPr wrap="square" lIns="45719" tIns="45719" rIns="45719" bIns="45719" numCol="1" anchor="t">
              <a:noAutofit/>
            </a:bodyPr>
            <a:lstStyle/>
            <a:p>
              <a:endParaRPr/>
            </a:p>
          </p:txBody>
        </p:sp>
        <p:sp>
          <p:nvSpPr>
            <p:cNvPr id="17" name="Shape 1037"/>
            <p:cNvSpPr/>
            <p:nvPr/>
          </p:nvSpPr>
          <p:spPr>
            <a:xfrm rot="5400000" flipH="1">
              <a:off x="18732" y="597719"/>
              <a:ext cx="1195442" cy="0"/>
            </a:xfrm>
            <a:prstGeom prst="line">
              <a:avLst/>
            </a:prstGeom>
            <a:noFill/>
            <a:ln w="9525" cap="flat">
              <a:solidFill>
                <a:schemeClr val="accent1"/>
              </a:solidFill>
              <a:prstDash val="solid"/>
              <a:miter lim="800000"/>
            </a:ln>
            <a:effectLst/>
          </p:spPr>
          <p:txBody>
            <a:bodyPr wrap="square" lIns="45719" tIns="45719" rIns="45719" bIns="45719" numCol="1" anchor="t">
              <a:noAutofit/>
            </a:bodyPr>
            <a:lstStyle/>
            <a:p>
              <a:endParaRPr/>
            </a:p>
          </p:txBody>
        </p:sp>
      </p:grpSp>
      <p:sp>
        <p:nvSpPr>
          <p:cNvPr id="18" name="TextBox 17"/>
          <p:cNvSpPr txBox="1"/>
          <p:nvPr/>
        </p:nvSpPr>
        <p:spPr>
          <a:xfrm>
            <a:off x="1118253" y="408124"/>
            <a:ext cx="7553866" cy="1015663"/>
          </a:xfrm>
          <a:prstGeom prst="rect">
            <a:avLst/>
          </a:prstGeom>
          <a:noFill/>
        </p:spPr>
        <p:txBody>
          <a:bodyPr wrap="square" rtlCol="0">
            <a:spAutoFit/>
          </a:bodyPr>
          <a:lstStyle/>
          <a:p>
            <a:r>
              <a:rPr lang="en-US" sz="6000" dirty="0"/>
              <a:t>KALAM PENUTUP</a:t>
            </a:r>
            <a:endParaRPr lang="en-US" sz="6000" b="1" dirty="0">
              <a:latin typeface="Roboto Black" panose="02000000000000000000" pitchFamily="2" charset="0"/>
              <a:ea typeface="Roboto Black" panose="02000000000000000000" pitchFamily="2" charset="0"/>
              <a:cs typeface="Roboto Black" panose="02000000000000000000" pitchFamily="2" charset="0"/>
            </a:endParaRPr>
          </a:p>
        </p:txBody>
      </p:sp>
      <p:grpSp>
        <p:nvGrpSpPr>
          <p:cNvPr id="2" name="Group 1"/>
          <p:cNvGrpSpPr/>
          <p:nvPr/>
        </p:nvGrpSpPr>
        <p:grpSpPr>
          <a:xfrm>
            <a:off x="0" y="1589334"/>
            <a:ext cx="5062194" cy="5268666"/>
            <a:chOff x="1588" y="1620089"/>
            <a:chExt cx="4274577" cy="4448924"/>
          </a:xfrm>
        </p:grpSpPr>
        <p:grpSp>
          <p:nvGrpSpPr>
            <p:cNvPr id="8" name="Group 205"/>
            <p:cNvGrpSpPr>
              <a:grpSpLocks/>
            </p:cNvGrpSpPr>
            <p:nvPr/>
          </p:nvGrpSpPr>
          <p:grpSpPr bwMode="auto">
            <a:xfrm>
              <a:off x="1588" y="1620089"/>
              <a:ext cx="4274577" cy="4448924"/>
              <a:chOff x="1" y="914"/>
              <a:chExt cx="2795" cy="2909"/>
            </a:xfrm>
          </p:grpSpPr>
          <p:sp>
            <p:nvSpPr>
              <p:cNvPr id="90" name="Freeform 5"/>
              <p:cNvSpPr>
                <a:spLocks/>
              </p:cNvSpPr>
              <p:nvPr/>
            </p:nvSpPr>
            <p:spPr bwMode="auto">
              <a:xfrm>
                <a:off x="1654" y="2545"/>
                <a:ext cx="332" cy="38"/>
              </a:xfrm>
              <a:custGeom>
                <a:avLst/>
                <a:gdLst>
                  <a:gd name="T0" fmla="*/ 60 w 338"/>
                  <a:gd name="T1" fmla="*/ 39 h 39"/>
                  <a:gd name="T2" fmla="*/ 338 w 338"/>
                  <a:gd name="T3" fmla="*/ 39 h 39"/>
                  <a:gd name="T4" fmla="*/ 338 w 338"/>
                  <a:gd name="T5" fmla="*/ 0 h 39"/>
                  <a:gd name="T6" fmla="*/ 0 w 338"/>
                  <a:gd name="T7" fmla="*/ 0 h 39"/>
                  <a:gd name="T8" fmla="*/ 60 w 338"/>
                  <a:gd name="T9" fmla="*/ 39 h 39"/>
                </a:gdLst>
                <a:ahLst/>
                <a:cxnLst>
                  <a:cxn ang="0">
                    <a:pos x="T0" y="T1"/>
                  </a:cxn>
                  <a:cxn ang="0">
                    <a:pos x="T2" y="T3"/>
                  </a:cxn>
                  <a:cxn ang="0">
                    <a:pos x="T4" y="T5"/>
                  </a:cxn>
                  <a:cxn ang="0">
                    <a:pos x="T6" y="T7"/>
                  </a:cxn>
                  <a:cxn ang="0">
                    <a:pos x="T8" y="T9"/>
                  </a:cxn>
                </a:cxnLst>
                <a:rect l="0" t="0" r="r" b="b"/>
                <a:pathLst>
                  <a:path w="338" h="39">
                    <a:moveTo>
                      <a:pt x="60" y="39"/>
                    </a:moveTo>
                    <a:cubicBezTo>
                      <a:pt x="338" y="39"/>
                      <a:pt x="338" y="39"/>
                      <a:pt x="338" y="39"/>
                    </a:cubicBezTo>
                    <a:cubicBezTo>
                      <a:pt x="338" y="0"/>
                      <a:pt x="338" y="0"/>
                      <a:pt x="338" y="0"/>
                    </a:cubicBezTo>
                    <a:cubicBezTo>
                      <a:pt x="0" y="0"/>
                      <a:pt x="0" y="0"/>
                      <a:pt x="0" y="0"/>
                    </a:cubicBezTo>
                    <a:cubicBezTo>
                      <a:pt x="21" y="12"/>
                      <a:pt x="41" y="26"/>
                      <a:pt x="60" y="39"/>
                    </a:cubicBezTo>
                    <a:close/>
                  </a:path>
                </a:pathLst>
              </a:cu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
              <p:cNvSpPr>
                <a:spLocks/>
              </p:cNvSpPr>
              <p:nvPr/>
            </p:nvSpPr>
            <p:spPr bwMode="auto">
              <a:xfrm>
                <a:off x="2321" y="2469"/>
                <a:ext cx="475" cy="294"/>
              </a:xfrm>
              <a:custGeom>
                <a:avLst/>
                <a:gdLst>
                  <a:gd name="T0" fmla="*/ 484 w 484"/>
                  <a:gd name="T1" fmla="*/ 52 h 300"/>
                  <a:gd name="T2" fmla="*/ 415 w 484"/>
                  <a:gd name="T3" fmla="*/ 111 h 300"/>
                  <a:gd name="T4" fmla="*/ 330 w 484"/>
                  <a:gd name="T5" fmla="*/ 179 h 300"/>
                  <a:gd name="T6" fmla="*/ 170 w 484"/>
                  <a:gd name="T7" fmla="*/ 300 h 300"/>
                  <a:gd name="T8" fmla="*/ 117 w 484"/>
                  <a:gd name="T9" fmla="*/ 235 h 300"/>
                  <a:gd name="T10" fmla="*/ 0 w 484"/>
                  <a:gd name="T11" fmla="*/ 190 h 300"/>
                  <a:gd name="T12" fmla="*/ 110 w 484"/>
                  <a:gd name="T13" fmla="*/ 129 h 300"/>
                  <a:gd name="T14" fmla="*/ 229 w 484"/>
                  <a:gd name="T15" fmla="*/ 55 h 300"/>
                  <a:gd name="T16" fmla="*/ 357 w 484"/>
                  <a:gd name="T17" fmla="*/ 1 h 300"/>
                  <a:gd name="T18" fmla="*/ 484 w 484"/>
                  <a:gd name="T19" fmla="*/ 5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4" h="300">
                    <a:moveTo>
                      <a:pt x="484" y="52"/>
                    </a:moveTo>
                    <a:cubicBezTo>
                      <a:pt x="463" y="74"/>
                      <a:pt x="438" y="92"/>
                      <a:pt x="415" y="111"/>
                    </a:cubicBezTo>
                    <a:cubicBezTo>
                      <a:pt x="387" y="134"/>
                      <a:pt x="359" y="157"/>
                      <a:pt x="330" y="179"/>
                    </a:cubicBezTo>
                    <a:cubicBezTo>
                      <a:pt x="277" y="220"/>
                      <a:pt x="223" y="260"/>
                      <a:pt x="170" y="300"/>
                    </a:cubicBezTo>
                    <a:cubicBezTo>
                      <a:pt x="161" y="274"/>
                      <a:pt x="140" y="251"/>
                      <a:pt x="117" y="235"/>
                    </a:cubicBezTo>
                    <a:cubicBezTo>
                      <a:pt x="84" y="211"/>
                      <a:pt x="42" y="197"/>
                      <a:pt x="0" y="190"/>
                    </a:cubicBezTo>
                    <a:cubicBezTo>
                      <a:pt x="28" y="157"/>
                      <a:pt x="72" y="145"/>
                      <a:pt x="110" y="129"/>
                    </a:cubicBezTo>
                    <a:cubicBezTo>
                      <a:pt x="155" y="112"/>
                      <a:pt x="191" y="82"/>
                      <a:pt x="229" y="55"/>
                    </a:cubicBezTo>
                    <a:cubicBezTo>
                      <a:pt x="267" y="27"/>
                      <a:pt x="309" y="3"/>
                      <a:pt x="357" y="1"/>
                    </a:cubicBezTo>
                    <a:cubicBezTo>
                      <a:pt x="402" y="0"/>
                      <a:pt x="456" y="15"/>
                      <a:pt x="484" y="52"/>
                    </a:cubicBezTo>
                    <a:close/>
                  </a:path>
                </a:pathLst>
              </a:custGeom>
              <a:solidFill>
                <a:srgbClr val="FCC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p:cNvSpPr>
              <p:nvPr/>
            </p:nvSpPr>
            <p:spPr bwMode="auto">
              <a:xfrm>
                <a:off x="2248" y="2393"/>
                <a:ext cx="497" cy="258"/>
              </a:xfrm>
              <a:custGeom>
                <a:avLst/>
                <a:gdLst>
                  <a:gd name="T0" fmla="*/ 507 w 507"/>
                  <a:gd name="T1" fmla="*/ 36 h 263"/>
                  <a:gd name="T2" fmla="*/ 487 w 507"/>
                  <a:gd name="T3" fmla="*/ 66 h 263"/>
                  <a:gd name="T4" fmla="*/ 450 w 507"/>
                  <a:gd name="T5" fmla="*/ 60 h 263"/>
                  <a:gd name="T6" fmla="*/ 306 w 507"/>
                  <a:gd name="T7" fmla="*/ 107 h 263"/>
                  <a:gd name="T8" fmla="*/ 177 w 507"/>
                  <a:gd name="T9" fmla="*/ 189 h 263"/>
                  <a:gd name="T10" fmla="*/ 55 w 507"/>
                  <a:gd name="T11" fmla="*/ 263 h 263"/>
                  <a:gd name="T12" fmla="*/ 54 w 507"/>
                  <a:gd name="T13" fmla="*/ 263 h 263"/>
                  <a:gd name="T14" fmla="*/ 13 w 507"/>
                  <a:gd name="T15" fmla="*/ 259 h 263"/>
                  <a:gd name="T16" fmla="*/ 0 w 507"/>
                  <a:gd name="T17" fmla="*/ 258 h 263"/>
                  <a:gd name="T18" fmla="*/ 113 w 507"/>
                  <a:gd name="T19" fmla="*/ 178 h 263"/>
                  <a:gd name="T20" fmla="*/ 240 w 507"/>
                  <a:gd name="T21" fmla="*/ 96 h 263"/>
                  <a:gd name="T22" fmla="*/ 372 w 507"/>
                  <a:gd name="T23" fmla="*/ 18 h 263"/>
                  <a:gd name="T24" fmla="*/ 507 w 507"/>
                  <a:gd name="T25" fmla="*/ 3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7" h="263">
                    <a:moveTo>
                      <a:pt x="507" y="36"/>
                    </a:moveTo>
                    <a:cubicBezTo>
                      <a:pt x="503" y="47"/>
                      <a:pt x="494" y="57"/>
                      <a:pt x="487" y="66"/>
                    </a:cubicBezTo>
                    <a:cubicBezTo>
                      <a:pt x="475" y="63"/>
                      <a:pt x="462" y="61"/>
                      <a:pt x="450" y="60"/>
                    </a:cubicBezTo>
                    <a:cubicBezTo>
                      <a:pt x="397" y="55"/>
                      <a:pt x="349" y="78"/>
                      <a:pt x="306" y="107"/>
                    </a:cubicBezTo>
                    <a:cubicBezTo>
                      <a:pt x="264" y="136"/>
                      <a:pt x="225" y="170"/>
                      <a:pt x="177" y="189"/>
                    </a:cubicBezTo>
                    <a:cubicBezTo>
                      <a:pt x="132" y="207"/>
                      <a:pt x="84" y="222"/>
                      <a:pt x="55" y="263"/>
                    </a:cubicBezTo>
                    <a:cubicBezTo>
                      <a:pt x="54" y="263"/>
                      <a:pt x="54" y="263"/>
                      <a:pt x="54" y="263"/>
                    </a:cubicBezTo>
                    <a:cubicBezTo>
                      <a:pt x="41" y="261"/>
                      <a:pt x="27" y="260"/>
                      <a:pt x="13" y="259"/>
                    </a:cubicBezTo>
                    <a:cubicBezTo>
                      <a:pt x="9" y="258"/>
                      <a:pt x="4" y="258"/>
                      <a:pt x="0" y="258"/>
                    </a:cubicBezTo>
                    <a:cubicBezTo>
                      <a:pt x="32" y="225"/>
                      <a:pt x="72" y="201"/>
                      <a:pt x="113" y="178"/>
                    </a:cubicBezTo>
                    <a:cubicBezTo>
                      <a:pt x="157" y="153"/>
                      <a:pt x="199" y="127"/>
                      <a:pt x="240" y="96"/>
                    </a:cubicBezTo>
                    <a:cubicBezTo>
                      <a:pt x="281" y="66"/>
                      <a:pt x="323" y="34"/>
                      <a:pt x="372" y="18"/>
                    </a:cubicBezTo>
                    <a:cubicBezTo>
                      <a:pt x="415" y="4"/>
                      <a:pt x="473" y="0"/>
                      <a:pt x="507" y="36"/>
                    </a:cubicBezTo>
                    <a:close/>
                  </a:path>
                </a:pathLst>
              </a:custGeom>
              <a:solidFill>
                <a:srgbClr val="FCC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
              <p:cNvSpPr>
                <a:spLocks/>
              </p:cNvSpPr>
              <p:nvPr/>
            </p:nvSpPr>
            <p:spPr bwMode="auto">
              <a:xfrm>
                <a:off x="2121" y="2387"/>
                <a:ext cx="469" cy="259"/>
              </a:xfrm>
              <a:custGeom>
                <a:avLst/>
                <a:gdLst>
                  <a:gd name="T0" fmla="*/ 478 w 478"/>
                  <a:gd name="T1" fmla="*/ 11 h 264"/>
                  <a:gd name="T2" fmla="*/ 374 w 478"/>
                  <a:gd name="T3" fmla="*/ 75 h 264"/>
                  <a:gd name="T4" fmla="*/ 310 w 478"/>
                  <a:gd name="T5" fmla="*/ 121 h 264"/>
                  <a:gd name="T6" fmla="*/ 238 w 478"/>
                  <a:gd name="T7" fmla="*/ 164 h 264"/>
                  <a:gd name="T8" fmla="*/ 104 w 478"/>
                  <a:gd name="T9" fmla="*/ 262 h 264"/>
                  <a:gd name="T10" fmla="*/ 0 w 478"/>
                  <a:gd name="T11" fmla="*/ 264 h 264"/>
                  <a:gd name="T12" fmla="*/ 105 w 478"/>
                  <a:gd name="T13" fmla="*/ 186 h 264"/>
                  <a:gd name="T14" fmla="*/ 221 w 478"/>
                  <a:gd name="T15" fmla="*/ 95 h 264"/>
                  <a:gd name="T16" fmla="*/ 343 w 478"/>
                  <a:gd name="T17" fmla="*/ 16 h 264"/>
                  <a:gd name="T18" fmla="*/ 478 w 478"/>
                  <a:gd name="T19" fmla="*/ 1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 h="264">
                    <a:moveTo>
                      <a:pt x="478" y="11"/>
                    </a:moveTo>
                    <a:cubicBezTo>
                      <a:pt x="441" y="27"/>
                      <a:pt x="406" y="51"/>
                      <a:pt x="374" y="75"/>
                    </a:cubicBezTo>
                    <a:cubicBezTo>
                      <a:pt x="353" y="91"/>
                      <a:pt x="332" y="107"/>
                      <a:pt x="310" y="121"/>
                    </a:cubicBezTo>
                    <a:cubicBezTo>
                      <a:pt x="287" y="137"/>
                      <a:pt x="263" y="150"/>
                      <a:pt x="238" y="164"/>
                    </a:cubicBezTo>
                    <a:cubicBezTo>
                      <a:pt x="190" y="191"/>
                      <a:pt x="141" y="220"/>
                      <a:pt x="104" y="262"/>
                    </a:cubicBezTo>
                    <a:cubicBezTo>
                      <a:pt x="69" y="261"/>
                      <a:pt x="35" y="262"/>
                      <a:pt x="0" y="264"/>
                    </a:cubicBezTo>
                    <a:cubicBezTo>
                      <a:pt x="32" y="234"/>
                      <a:pt x="69" y="210"/>
                      <a:pt x="105" y="186"/>
                    </a:cubicBezTo>
                    <a:cubicBezTo>
                      <a:pt x="147" y="159"/>
                      <a:pt x="184" y="127"/>
                      <a:pt x="221" y="95"/>
                    </a:cubicBezTo>
                    <a:cubicBezTo>
                      <a:pt x="258" y="63"/>
                      <a:pt x="297" y="32"/>
                      <a:pt x="343" y="16"/>
                    </a:cubicBezTo>
                    <a:cubicBezTo>
                      <a:pt x="386" y="2"/>
                      <a:pt x="434" y="0"/>
                      <a:pt x="478" y="11"/>
                    </a:cubicBezTo>
                    <a:close/>
                  </a:path>
                </a:pathLst>
              </a:custGeom>
              <a:solidFill>
                <a:srgbClr val="FCC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
              <p:cNvSpPr>
                <a:spLocks/>
              </p:cNvSpPr>
              <p:nvPr/>
            </p:nvSpPr>
            <p:spPr bwMode="auto">
              <a:xfrm>
                <a:off x="1968" y="2391"/>
                <a:ext cx="435" cy="259"/>
              </a:xfrm>
              <a:custGeom>
                <a:avLst/>
                <a:gdLst>
                  <a:gd name="T0" fmla="*/ 443 w 443"/>
                  <a:gd name="T1" fmla="*/ 18 h 264"/>
                  <a:gd name="T2" fmla="*/ 375 w 443"/>
                  <a:gd name="T3" fmla="*/ 68 h 264"/>
                  <a:gd name="T4" fmla="*/ 317 w 443"/>
                  <a:gd name="T5" fmla="*/ 119 h 264"/>
                  <a:gd name="T6" fmla="*/ 251 w 443"/>
                  <a:gd name="T7" fmla="*/ 166 h 264"/>
                  <a:gd name="T8" fmla="*/ 128 w 443"/>
                  <a:gd name="T9" fmla="*/ 261 h 264"/>
                  <a:gd name="T10" fmla="*/ 94 w 443"/>
                  <a:gd name="T11" fmla="*/ 262 h 264"/>
                  <a:gd name="T12" fmla="*/ 0 w 443"/>
                  <a:gd name="T13" fmla="*/ 264 h 264"/>
                  <a:gd name="T14" fmla="*/ 105 w 443"/>
                  <a:gd name="T15" fmla="*/ 191 h 264"/>
                  <a:gd name="T16" fmla="*/ 217 w 443"/>
                  <a:gd name="T17" fmla="*/ 112 h 264"/>
                  <a:gd name="T18" fmla="*/ 319 w 443"/>
                  <a:gd name="T19" fmla="*/ 33 h 264"/>
                  <a:gd name="T20" fmla="*/ 443 w 443"/>
                  <a:gd name="T21" fmla="*/ 1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3" h="264">
                    <a:moveTo>
                      <a:pt x="443" y="18"/>
                    </a:moveTo>
                    <a:cubicBezTo>
                      <a:pt x="419" y="32"/>
                      <a:pt x="397" y="50"/>
                      <a:pt x="375" y="68"/>
                    </a:cubicBezTo>
                    <a:cubicBezTo>
                      <a:pt x="355" y="84"/>
                      <a:pt x="336" y="102"/>
                      <a:pt x="317" y="119"/>
                    </a:cubicBezTo>
                    <a:cubicBezTo>
                      <a:pt x="296" y="136"/>
                      <a:pt x="274" y="151"/>
                      <a:pt x="251" y="166"/>
                    </a:cubicBezTo>
                    <a:cubicBezTo>
                      <a:pt x="208" y="195"/>
                      <a:pt x="164" y="223"/>
                      <a:pt x="128" y="261"/>
                    </a:cubicBezTo>
                    <a:cubicBezTo>
                      <a:pt x="117" y="261"/>
                      <a:pt x="105" y="262"/>
                      <a:pt x="94" y="262"/>
                    </a:cubicBezTo>
                    <a:cubicBezTo>
                      <a:pt x="64" y="263"/>
                      <a:pt x="32" y="264"/>
                      <a:pt x="0" y="264"/>
                    </a:cubicBezTo>
                    <a:cubicBezTo>
                      <a:pt x="34" y="238"/>
                      <a:pt x="69" y="215"/>
                      <a:pt x="105" y="191"/>
                    </a:cubicBezTo>
                    <a:cubicBezTo>
                      <a:pt x="144" y="166"/>
                      <a:pt x="182" y="142"/>
                      <a:pt x="217" y="112"/>
                    </a:cubicBezTo>
                    <a:cubicBezTo>
                      <a:pt x="250" y="84"/>
                      <a:pt x="281" y="54"/>
                      <a:pt x="319" y="33"/>
                    </a:cubicBezTo>
                    <a:cubicBezTo>
                      <a:pt x="355" y="12"/>
                      <a:pt x="403" y="0"/>
                      <a:pt x="443" y="18"/>
                    </a:cubicBezTo>
                    <a:close/>
                  </a:path>
                </a:pathLst>
              </a:custGeom>
              <a:solidFill>
                <a:srgbClr val="FCC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0"/>
              <p:cNvSpPr>
                <a:spLocks noEditPoints="1"/>
              </p:cNvSpPr>
              <p:nvPr/>
            </p:nvSpPr>
            <p:spPr bwMode="auto">
              <a:xfrm>
                <a:off x="585" y="2475"/>
                <a:ext cx="1901" cy="749"/>
              </a:xfrm>
              <a:custGeom>
                <a:avLst/>
                <a:gdLst>
                  <a:gd name="T0" fmla="*/ 1925 w 1939"/>
                  <a:gd name="T1" fmla="*/ 306 h 763"/>
                  <a:gd name="T2" fmla="*/ 1652 w 1939"/>
                  <a:gd name="T3" fmla="*/ 428 h 763"/>
                  <a:gd name="T4" fmla="*/ 1451 w 1939"/>
                  <a:gd name="T5" fmla="*/ 402 h 763"/>
                  <a:gd name="T6" fmla="*/ 1269 w 1939"/>
                  <a:gd name="T7" fmla="*/ 402 h 763"/>
                  <a:gd name="T8" fmla="*/ 1057 w 1939"/>
                  <a:gd name="T9" fmla="*/ 485 h 763"/>
                  <a:gd name="T10" fmla="*/ 1302 w 1939"/>
                  <a:gd name="T11" fmla="*/ 418 h 763"/>
                  <a:gd name="T12" fmla="*/ 1315 w 1939"/>
                  <a:gd name="T13" fmla="*/ 586 h 763"/>
                  <a:gd name="T14" fmla="*/ 1325 w 1939"/>
                  <a:gd name="T15" fmla="*/ 499 h 763"/>
                  <a:gd name="T16" fmla="*/ 1370 w 1939"/>
                  <a:gd name="T17" fmla="*/ 416 h 763"/>
                  <a:gd name="T18" fmla="*/ 1398 w 1939"/>
                  <a:gd name="T19" fmla="*/ 437 h 763"/>
                  <a:gd name="T20" fmla="*/ 1445 w 1939"/>
                  <a:gd name="T21" fmla="*/ 544 h 763"/>
                  <a:gd name="T22" fmla="*/ 1434 w 1939"/>
                  <a:gd name="T23" fmla="*/ 463 h 763"/>
                  <a:gd name="T24" fmla="*/ 1444 w 1939"/>
                  <a:gd name="T25" fmla="*/ 421 h 763"/>
                  <a:gd name="T26" fmla="*/ 1483 w 1939"/>
                  <a:gd name="T27" fmla="*/ 439 h 763"/>
                  <a:gd name="T28" fmla="*/ 1536 w 1939"/>
                  <a:gd name="T29" fmla="*/ 489 h 763"/>
                  <a:gd name="T30" fmla="*/ 1525 w 1939"/>
                  <a:gd name="T31" fmla="*/ 458 h 763"/>
                  <a:gd name="T32" fmla="*/ 1496 w 1939"/>
                  <a:gd name="T33" fmla="*/ 426 h 763"/>
                  <a:gd name="T34" fmla="*/ 1641 w 1939"/>
                  <a:gd name="T35" fmla="*/ 509 h 763"/>
                  <a:gd name="T36" fmla="*/ 1371 w 1939"/>
                  <a:gd name="T37" fmla="*/ 746 h 763"/>
                  <a:gd name="T38" fmla="*/ 1145 w 1939"/>
                  <a:gd name="T39" fmla="*/ 744 h 763"/>
                  <a:gd name="T40" fmla="*/ 698 w 1939"/>
                  <a:gd name="T41" fmla="*/ 635 h 763"/>
                  <a:gd name="T42" fmla="*/ 302 w 1939"/>
                  <a:gd name="T43" fmla="*/ 654 h 763"/>
                  <a:gd name="T44" fmla="*/ 0 w 1939"/>
                  <a:gd name="T45" fmla="*/ 304 h 763"/>
                  <a:gd name="T46" fmla="*/ 160 w 1939"/>
                  <a:gd name="T47" fmla="*/ 164 h 763"/>
                  <a:gd name="T48" fmla="*/ 541 w 1939"/>
                  <a:gd name="T49" fmla="*/ 42 h 763"/>
                  <a:gd name="T50" fmla="*/ 720 w 1939"/>
                  <a:gd name="T51" fmla="*/ 29 h 763"/>
                  <a:gd name="T52" fmla="*/ 1209 w 1939"/>
                  <a:gd name="T53" fmla="*/ 151 h 763"/>
                  <a:gd name="T54" fmla="*/ 1210 w 1939"/>
                  <a:gd name="T55" fmla="*/ 152 h 763"/>
                  <a:gd name="T56" fmla="*/ 1213 w 1939"/>
                  <a:gd name="T57" fmla="*/ 153 h 763"/>
                  <a:gd name="T58" fmla="*/ 1599 w 1939"/>
                  <a:gd name="T59" fmla="*/ 192 h 763"/>
                  <a:gd name="T60" fmla="*/ 1906 w 1939"/>
                  <a:gd name="T61" fmla="*/ 281 h 763"/>
                  <a:gd name="T62" fmla="*/ 1734 w 1939"/>
                  <a:gd name="T63" fmla="*/ 242 h 763"/>
                  <a:gd name="T64" fmla="*/ 1713 w 1939"/>
                  <a:gd name="T65" fmla="*/ 368 h 763"/>
                  <a:gd name="T66" fmla="*/ 1770 w 1939"/>
                  <a:gd name="T67" fmla="*/ 403 h 763"/>
                  <a:gd name="T68" fmla="*/ 1714 w 1939"/>
                  <a:gd name="T69" fmla="*/ 305 h 763"/>
                  <a:gd name="T70" fmla="*/ 1827 w 1939"/>
                  <a:gd name="T71" fmla="*/ 256 h 763"/>
                  <a:gd name="T72" fmla="*/ 1892 w 1939"/>
                  <a:gd name="T73" fmla="*/ 344 h 763"/>
                  <a:gd name="T74" fmla="*/ 1792 w 1939"/>
                  <a:gd name="T75" fmla="*/ 407 h 763"/>
                  <a:gd name="T76" fmla="*/ 1906 w 1939"/>
                  <a:gd name="T77" fmla="*/ 281 h 763"/>
                  <a:gd name="T78" fmla="*/ 1525 w 1939"/>
                  <a:gd name="T79" fmla="*/ 376 h 763"/>
                  <a:gd name="T80" fmla="*/ 1508 w 1939"/>
                  <a:gd name="T81" fmla="*/ 284 h 763"/>
                  <a:gd name="T82" fmla="*/ 1513 w 1939"/>
                  <a:gd name="T83" fmla="*/ 235 h 763"/>
                  <a:gd name="T84" fmla="*/ 1500 w 1939"/>
                  <a:gd name="T85" fmla="*/ 361 h 763"/>
                  <a:gd name="T86" fmla="*/ 1491 w 1939"/>
                  <a:gd name="T87" fmla="*/ 367 h 763"/>
                  <a:gd name="T88" fmla="*/ 1474 w 1939"/>
                  <a:gd name="T89" fmla="*/ 321 h 763"/>
                  <a:gd name="T90" fmla="*/ 1467 w 1939"/>
                  <a:gd name="T91" fmla="*/ 261 h 763"/>
                  <a:gd name="T92" fmla="*/ 1488 w 1939"/>
                  <a:gd name="T93" fmla="*/ 369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9" h="763">
                    <a:moveTo>
                      <a:pt x="1801" y="210"/>
                    </a:moveTo>
                    <a:cubicBezTo>
                      <a:pt x="1851" y="223"/>
                      <a:pt x="1911" y="251"/>
                      <a:pt x="1925" y="306"/>
                    </a:cubicBezTo>
                    <a:cubicBezTo>
                      <a:pt x="1939" y="362"/>
                      <a:pt x="1874" y="400"/>
                      <a:pt x="1830" y="415"/>
                    </a:cubicBezTo>
                    <a:cubicBezTo>
                      <a:pt x="1774" y="435"/>
                      <a:pt x="1711" y="433"/>
                      <a:pt x="1652" y="428"/>
                    </a:cubicBezTo>
                    <a:cubicBezTo>
                      <a:pt x="1594" y="423"/>
                      <a:pt x="1536" y="412"/>
                      <a:pt x="1478" y="405"/>
                    </a:cubicBezTo>
                    <a:cubicBezTo>
                      <a:pt x="1469" y="404"/>
                      <a:pt x="1460" y="403"/>
                      <a:pt x="1451" y="402"/>
                    </a:cubicBezTo>
                    <a:cubicBezTo>
                      <a:pt x="1450" y="402"/>
                      <a:pt x="1449" y="402"/>
                      <a:pt x="1448" y="402"/>
                    </a:cubicBezTo>
                    <a:cubicBezTo>
                      <a:pt x="1389" y="397"/>
                      <a:pt x="1329" y="395"/>
                      <a:pt x="1269" y="402"/>
                    </a:cubicBezTo>
                    <a:cubicBezTo>
                      <a:pt x="1191" y="411"/>
                      <a:pt x="1117" y="434"/>
                      <a:pt x="1047" y="469"/>
                    </a:cubicBezTo>
                    <a:cubicBezTo>
                      <a:pt x="1036" y="474"/>
                      <a:pt x="1046" y="490"/>
                      <a:pt x="1057" y="485"/>
                    </a:cubicBezTo>
                    <a:cubicBezTo>
                      <a:pt x="1120" y="454"/>
                      <a:pt x="1186" y="432"/>
                      <a:pt x="1256" y="423"/>
                    </a:cubicBezTo>
                    <a:cubicBezTo>
                      <a:pt x="1271" y="420"/>
                      <a:pt x="1287" y="419"/>
                      <a:pt x="1302" y="418"/>
                    </a:cubicBezTo>
                    <a:cubicBezTo>
                      <a:pt x="1309" y="446"/>
                      <a:pt x="1312" y="474"/>
                      <a:pt x="1312" y="504"/>
                    </a:cubicBezTo>
                    <a:cubicBezTo>
                      <a:pt x="1312" y="531"/>
                      <a:pt x="1310" y="559"/>
                      <a:pt x="1315" y="586"/>
                    </a:cubicBezTo>
                    <a:cubicBezTo>
                      <a:pt x="1315" y="588"/>
                      <a:pt x="1318" y="588"/>
                      <a:pt x="1319" y="586"/>
                    </a:cubicBezTo>
                    <a:cubicBezTo>
                      <a:pt x="1323" y="557"/>
                      <a:pt x="1324" y="528"/>
                      <a:pt x="1325" y="499"/>
                    </a:cubicBezTo>
                    <a:cubicBezTo>
                      <a:pt x="1326" y="472"/>
                      <a:pt x="1326" y="444"/>
                      <a:pt x="1320" y="417"/>
                    </a:cubicBezTo>
                    <a:cubicBezTo>
                      <a:pt x="1337" y="416"/>
                      <a:pt x="1354" y="416"/>
                      <a:pt x="1370" y="416"/>
                    </a:cubicBezTo>
                    <a:cubicBezTo>
                      <a:pt x="1371" y="417"/>
                      <a:pt x="1371" y="417"/>
                      <a:pt x="1372" y="417"/>
                    </a:cubicBezTo>
                    <a:cubicBezTo>
                      <a:pt x="1382" y="423"/>
                      <a:pt x="1390" y="429"/>
                      <a:pt x="1398" y="437"/>
                    </a:cubicBezTo>
                    <a:cubicBezTo>
                      <a:pt x="1407" y="447"/>
                      <a:pt x="1414" y="459"/>
                      <a:pt x="1420" y="471"/>
                    </a:cubicBezTo>
                    <a:cubicBezTo>
                      <a:pt x="1432" y="494"/>
                      <a:pt x="1437" y="519"/>
                      <a:pt x="1445" y="544"/>
                    </a:cubicBezTo>
                    <a:cubicBezTo>
                      <a:pt x="1447" y="548"/>
                      <a:pt x="1452" y="547"/>
                      <a:pt x="1453" y="543"/>
                    </a:cubicBezTo>
                    <a:cubicBezTo>
                      <a:pt x="1455" y="517"/>
                      <a:pt x="1444" y="487"/>
                      <a:pt x="1434" y="463"/>
                    </a:cubicBezTo>
                    <a:cubicBezTo>
                      <a:pt x="1428" y="448"/>
                      <a:pt x="1419" y="431"/>
                      <a:pt x="1406" y="418"/>
                    </a:cubicBezTo>
                    <a:cubicBezTo>
                      <a:pt x="1419" y="419"/>
                      <a:pt x="1431" y="420"/>
                      <a:pt x="1444" y="421"/>
                    </a:cubicBezTo>
                    <a:cubicBezTo>
                      <a:pt x="1445" y="421"/>
                      <a:pt x="1447" y="422"/>
                      <a:pt x="1448" y="422"/>
                    </a:cubicBezTo>
                    <a:cubicBezTo>
                      <a:pt x="1461" y="425"/>
                      <a:pt x="1472" y="431"/>
                      <a:pt x="1483" y="439"/>
                    </a:cubicBezTo>
                    <a:cubicBezTo>
                      <a:pt x="1494" y="447"/>
                      <a:pt x="1503" y="457"/>
                      <a:pt x="1512" y="467"/>
                    </a:cubicBezTo>
                    <a:cubicBezTo>
                      <a:pt x="1519" y="475"/>
                      <a:pt x="1526" y="486"/>
                      <a:pt x="1536" y="489"/>
                    </a:cubicBezTo>
                    <a:cubicBezTo>
                      <a:pt x="1540" y="490"/>
                      <a:pt x="1542" y="487"/>
                      <a:pt x="1542" y="484"/>
                    </a:cubicBezTo>
                    <a:cubicBezTo>
                      <a:pt x="1540" y="474"/>
                      <a:pt x="1531" y="466"/>
                      <a:pt x="1525" y="458"/>
                    </a:cubicBezTo>
                    <a:cubicBezTo>
                      <a:pt x="1517" y="448"/>
                      <a:pt x="1508" y="438"/>
                      <a:pt x="1498" y="429"/>
                    </a:cubicBezTo>
                    <a:cubicBezTo>
                      <a:pt x="1497" y="428"/>
                      <a:pt x="1497" y="427"/>
                      <a:pt x="1496" y="426"/>
                    </a:cubicBezTo>
                    <a:cubicBezTo>
                      <a:pt x="1568" y="436"/>
                      <a:pt x="1641" y="451"/>
                      <a:pt x="1714" y="451"/>
                    </a:cubicBezTo>
                    <a:cubicBezTo>
                      <a:pt x="1688" y="467"/>
                      <a:pt x="1664" y="489"/>
                      <a:pt x="1641" y="509"/>
                    </a:cubicBezTo>
                    <a:cubicBezTo>
                      <a:pt x="1611" y="535"/>
                      <a:pt x="1582" y="563"/>
                      <a:pt x="1554" y="592"/>
                    </a:cubicBezTo>
                    <a:cubicBezTo>
                      <a:pt x="1497" y="648"/>
                      <a:pt x="1440" y="705"/>
                      <a:pt x="1371" y="746"/>
                    </a:cubicBezTo>
                    <a:cubicBezTo>
                      <a:pt x="1370" y="746"/>
                      <a:pt x="1369" y="746"/>
                      <a:pt x="1368" y="747"/>
                    </a:cubicBezTo>
                    <a:cubicBezTo>
                      <a:pt x="1296" y="763"/>
                      <a:pt x="1217" y="756"/>
                      <a:pt x="1145" y="744"/>
                    </a:cubicBezTo>
                    <a:cubicBezTo>
                      <a:pt x="1069" y="731"/>
                      <a:pt x="995" y="712"/>
                      <a:pt x="921" y="693"/>
                    </a:cubicBezTo>
                    <a:cubicBezTo>
                      <a:pt x="847" y="673"/>
                      <a:pt x="773" y="652"/>
                      <a:pt x="698" y="635"/>
                    </a:cubicBezTo>
                    <a:cubicBezTo>
                      <a:pt x="631" y="620"/>
                      <a:pt x="562" y="608"/>
                      <a:pt x="493" y="607"/>
                    </a:cubicBezTo>
                    <a:cubicBezTo>
                      <a:pt x="425" y="606"/>
                      <a:pt x="361" y="621"/>
                      <a:pt x="302" y="654"/>
                    </a:cubicBezTo>
                    <a:cubicBezTo>
                      <a:pt x="285" y="663"/>
                      <a:pt x="269" y="673"/>
                      <a:pt x="254" y="684"/>
                    </a:cubicBezTo>
                    <a:cubicBezTo>
                      <a:pt x="0" y="304"/>
                      <a:pt x="0" y="304"/>
                      <a:pt x="0" y="304"/>
                    </a:cubicBezTo>
                    <a:cubicBezTo>
                      <a:pt x="3" y="301"/>
                      <a:pt x="6" y="298"/>
                      <a:pt x="10" y="295"/>
                    </a:cubicBezTo>
                    <a:cubicBezTo>
                      <a:pt x="58" y="249"/>
                      <a:pt x="105" y="203"/>
                      <a:pt x="160" y="164"/>
                    </a:cubicBezTo>
                    <a:cubicBezTo>
                      <a:pt x="215" y="126"/>
                      <a:pt x="275" y="94"/>
                      <a:pt x="337" y="70"/>
                    </a:cubicBezTo>
                    <a:cubicBezTo>
                      <a:pt x="403" y="45"/>
                      <a:pt x="472" y="41"/>
                      <a:pt x="541" y="42"/>
                    </a:cubicBezTo>
                    <a:cubicBezTo>
                      <a:pt x="571" y="42"/>
                      <a:pt x="601" y="42"/>
                      <a:pt x="631" y="42"/>
                    </a:cubicBezTo>
                    <a:cubicBezTo>
                      <a:pt x="661" y="41"/>
                      <a:pt x="691" y="35"/>
                      <a:pt x="720" y="29"/>
                    </a:cubicBezTo>
                    <a:cubicBezTo>
                      <a:pt x="780" y="17"/>
                      <a:pt x="840" y="0"/>
                      <a:pt x="901" y="2"/>
                    </a:cubicBezTo>
                    <a:cubicBezTo>
                      <a:pt x="1018" y="6"/>
                      <a:pt x="1117" y="88"/>
                      <a:pt x="1209" y="151"/>
                    </a:cubicBezTo>
                    <a:cubicBezTo>
                      <a:pt x="1209" y="151"/>
                      <a:pt x="1209" y="151"/>
                      <a:pt x="1209" y="152"/>
                    </a:cubicBezTo>
                    <a:cubicBezTo>
                      <a:pt x="1209" y="152"/>
                      <a:pt x="1209" y="152"/>
                      <a:pt x="1210" y="152"/>
                    </a:cubicBezTo>
                    <a:cubicBezTo>
                      <a:pt x="1210" y="152"/>
                      <a:pt x="1210" y="152"/>
                      <a:pt x="1211" y="152"/>
                    </a:cubicBezTo>
                    <a:cubicBezTo>
                      <a:pt x="1211" y="153"/>
                      <a:pt x="1212" y="153"/>
                      <a:pt x="1213" y="153"/>
                    </a:cubicBezTo>
                    <a:cubicBezTo>
                      <a:pt x="1268" y="186"/>
                      <a:pt x="1333" y="194"/>
                      <a:pt x="1396" y="196"/>
                    </a:cubicBezTo>
                    <a:cubicBezTo>
                      <a:pt x="1464" y="198"/>
                      <a:pt x="1531" y="194"/>
                      <a:pt x="1599" y="192"/>
                    </a:cubicBezTo>
                    <a:cubicBezTo>
                      <a:pt x="1667" y="190"/>
                      <a:pt x="1736" y="191"/>
                      <a:pt x="1801" y="210"/>
                    </a:cubicBezTo>
                    <a:close/>
                    <a:moveTo>
                      <a:pt x="1906" y="281"/>
                    </a:moveTo>
                    <a:cubicBezTo>
                      <a:pt x="1894" y="255"/>
                      <a:pt x="1864" y="246"/>
                      <a:pt x="1831" y="238"/>
                    </a:cubicBezTo>
                    <a:cubicBezTo>
                      <a:pt x="1799" y="229"/>
                      <a:pt x="1763" y="225"/>
                      <a:pt x="1734" y="242"/>
                    </a:cubicBezTo>
                    <a:cubicBezTo>
                      <a:pt x="1714" y="253"/>
                      <a:pt x="1702" y="276"/>
                      <a:pt x="1699" y="298"/>
                    </a:cubicBezTo>
                    <a:cubicBezTo>
                      <a:pt x="1695" y="322"/>
                      <a:pt x="1700" y="347"/>
                      <a:pt x="1713" y="368"/>
                    </a:cubicBezTo>
                    <a:cubicBezTo>
                      <a:pt x="1725" y="390"/>
                      <a:pt x="1758" y="409"/>
                      <a:pt x="1769" y="406"/>
                    </a:cubicBezTo>
                    <a:cubicBezTo>
                      <a:pt x="1771" y="405"/>
                      <a:pt x="1771" y="404"/>
                      <a:pt x="1770" y="403"/>
                    </a:cubicBezTo>
                    <a:cubicBezTo>
                      <a:pt x="1763" y="397"/>
                      <a:pt x="1741" y="391"/>
                      <a:pt x="1726" y="363"/>
                    </a:cubicBezTo>
                    <a:cubicBezTo>
                      <a:pt x="1715" y="346"/>
                      <a:pt x="1712" y="325"/>
                      <a:pt x="1714" y="305"/>
                    </a:cubicBezTo>
                    <a:cubicBezTo>
                      <a:pt x="1716" y="286"/>
                      <a:pt x="1726" y="268"/>
                      <a:pt x="1741" y="258"/>
                    </a:cubicBezTo>
                    <a:cubicBezTo>
                      <a:pt x="1766" y="241"/>
                      <a:pt x="1801" y="248"/>
                      <a:pt x="1827" y="256"/>
                    </a:cubicBezTo>
                    <a:cubicBezTo>
                      <a:pt x="1854" y="264"/>
                      <a:pt x="1876" y="269"/>
                      <a:pt x="1890" y="290"/>
                    </a:cubicBezTo>
                    <a:cubicBezTo>
                      <a:pt x="1900" y="307"/>
                      <a:pt x="1900" y="327"/>
                      <a:pt x="1892" y="344"/>
                    </a:cubicBezTo>
                    <a:cubicBezTo>
                      <a:pt x="1875" y="379"/>
                      <a:pt x="1830" y="403"/>
                      <a:pt x="1792" y="405"/>
                    </a:cubicBezTo>
                    <a:cubicBezTo>
                      <a:pt x="1791" y="405"/>
                      <a:pt x="1790" y="407"/>
                      <a:pt x="1792" y="407"/>
                    </a:cubicBezTo>
                    <a:cubicBezTo>
                      <a:pt x="1837" y="415"/>
                      <a:pt x="1886" y="388"/>
                      <a:pt x="1907" y="346"/>
                    </a:cubicBezTo>
                    <a:cubicBezTo>
                      <a:pt x="1917" y="325"/>
                      <a:pt x="1916" y="302"/>
                      <a:pt x="1906" y="281"/>
                    </a:cubicBezTo>
                    <a:close/>
                    <a:moveTo>
                      <a:pt x="1520" y="394"/>
                    </a:moveTo>
                    <a:cubicBezTo>
                      <a:pt x="1532" y="398"/>
                      <a:pt x="1527" y="381"/>
                      <a:pt x="1525" y="376"/>
                    </a:cubicBezTo>
                    <a:cubicBezTo>
                      <a:pt x="1519" y="362"/>
                      <a:pt x="1514" y="347"/>
                      <a:pt x="1511" y="332"/>
                    </a:cubicBezTo>
                    <a:cubicBezTo>
                      <a:pt x="1508" y="316"/>
                      <a:pt x="1508" y="300"/>
                      <a:pt x="1508" y="284"/>
                    </a:cubicBezTo>
                    <a:cubicBezTo>
                      <a:pt x="1509" y="269"/>
                      <a:pt x="1511" y="251"/>
                      <a:pt x="1517" y="237"/>
                    </a:cubicBezTo>
                    <a:cubicBezTo>
                      <a:pt x="1518" y="234"/>
                      <a:pt x="1515" y="232"/>
                      <a:pt x="1513" y="235"/>
                    </a:cubicBezTo>
                    <a:cubicBezTo>
                      <a:pt x="1498" y="261"/>
                      <a:pt x="1493" y="287"/>
                      <a:pt x="1494" y="317"/>
                    </a:cubicBezTo>
                    <a:cubicBezTo>
                      <a:pt x="1494" y="332"/>
                      <a:pt x="1496" y="347"/>
                      <a:pt x="1500" y="361"/>
                    </a:cubicBezTo>
                    <a:cubicBezTo>
                      <a:pt x="1503" y="371"/>
                      <a:pt x="1509" y="391"/>
                      <a:pt x="1520" y="394"/>
                    </a:cubicBezTo>
                    <a:close/>
                    <a:moveTo>
                      <a:pt x="1491" y="367"/>
                    </a:moveTo>
                    <a:cubicBezTo>
                      <a:pt x="1493" y="361"/>
                      <a:pt x="1488" y="354"/>
                      <a:pt x="1485" y="349"/>
                    </a:cubicBezTo>
                    <a:cubicBezTo>
                      <a:pt x="1481" y="340"/>
                      <a:pt x="1477" y="331"/>
                      <a:pt x="1474" y="321"/>
                    </a:cubicBezTo>
                    <a:cubicBezTo>
                      <a:pt x="1469" y="303"/>
                      <a:pt x="1466" y="280"/>
                      <a:pt x="1471" y="262"/>
                    </a:cubicBezTo>
                    <a:cubicBezTo>
                      <a:pt x="1471" y="260"/>
                      <a:pt x="1468" y="259"/>
                      <a:pt x="1467" y="261"/>
                    </a:cubicBezTo>
                    <a:cubicBezTo>
                      <a:pt x="1459" y="281"/>
                      <a:pt x="1456" y="299"/>
                      <a:pt x="1459" y="321"/>
                    </a:cubicBezTo>
                    <a:cubicBezTo>
                      <a:pt x="1461" y="334"/>
                      <a:pt x="1470" y="372"/>
                      <a:pt x="1488" y="369"/>
                    </a:cubicBezTo>
                    <a:cubicBezTo>
                      <a:pt x="1489" y="369"/>
                      <a:pt x="1490" y="368"/>
                      <a:pt x="1491" y="367"/>
                    </a:cubicBezTo>
                    <a:close/>
                  </a:path>
                </a:pathLst>
              </a:custGeom>
              <a:solidFill>
                <a:srgbClr val="FCC7AB"/>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
              <p:cNvSpPr>
                <a:spLocks/>
              </p:cNvSpPr>
              <p:nvPr/>
            </p:nvSpPr>
            <p:spPr bwMode="auto">
              <a:xfrm>
                <a:off x="1" y="2816"/>
                <a:ext cx="715" cy="1007"/>
              </a:xfrm>
              <a:custGeom>
                <a:avLst/>
                <a:gdLst>
                  <a:gd name="T0" fmla="*/ 0 w 715"/>
                  <a:gd name="T1" fmla="*/ 105 h 1007"/>
                  <a:gd name="T2" fmla="*/ 0 w 715"/>
                  <a:gd name="T3" fmla="*/ 1007 h 1007"/>
                  <a:gd name="T4" fmla="*/ 536 w 715"/>
                  <a:gd name="T5" fmla="*/ 1007 h 1007"/>
                  <a:gd name="T6" fmla="*/ 715 w 715"/>
                  <a:gd name="T7" fmla="*/ 867 h 1007"/>
                  <a:gd name="T8" fmla="*/ 170 w 715"/>
                  <a:gd name="T9" fmla="*/ 0 h 1007"/>
                  <a:gd name="T10" fmla="*/ 0 w 715"/>
                  <a:gd name="T11" fmla="*/ 105 h 1007"/>
                </a:gdLst>
                <a:ahLst/>
                <a:cxnLst>
                  <a:cxn ang="0">
                    <a:pos x="T0" y="T1"/>
                  </a:cxn>
                  <a:cxn ang="0">
                    <a:pos x="T2" y="T3"/>
                  </a:cxn>
                  <a:cxn ang="0">
                    <a:pos x="T4" y="T5"/>
                  </a:cxn>
                  <a:cxn ang="0">
                    <a:pos x="T6" y="T7"/>
                  </a:cxn>
                  <a:cxn ang="0">
                    <a:pos x="T8" y="T9"/>
                  </a:cxn>
                  <a:cxn ang="0">
                    <a:pos x="T10" y="T11"/>
                  </a:cxn>
                </a:cxnLst>
                <a:rect l="0" t="0" r="r" b="b"/>
                <a:pathLst>
                  <a:path w="715" h="1007">
                    <a:moveTo>
                      <a:pt x="0" y="105"/>
                    </a:moveTo>
                    <a:lnTo>
                      <a:pt x="0" y="1007"/>
                    </a:lnTo>
                    <a:lnTo>
                      <a:pt x="536" y="1007"/>
                    </a:lnTo>
                    <a:lnTo>
                      <a:pt x="715" y="867"/>
                    </a:lnTo>
                    <a:lnTo>
                      <a:pt x="170" y="0"/>
                    </a:lnTo>
                    <a:lnTo>
                      <a:pt x="0" y="105"/>
                    </a:lnTo>
                    <a:close/>
                  </a:path>
                </a:pathLst>
              </a:custGeom>
              <a:solidFill>
                <a:srgbClr val="0A2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
              <p:cNvSpPr>
                <a:spLocks/>
              </p:cNvSpPr>
              <p:nvPr/>
            </p:nvSpPr>
            <p:spPr bwMode="auto">
              <a:xfrm>
                <a:off x="370" y="3579"/>
                <a:ext cx="210" cy="210"/>
              </a:xfrm>
              <a:custGeom>
                <a:avLst/>
                <a:gdLst>
                  <a:gd name="T0" fmla="*/ 201 w 214"/>
                  <a:gd name="T1" fmla="*/ 83 h 214"/>
                  <a:gd name="T2" fmla="*/ 131 w 214"/>
                  <a:gd name="T3" fmla="*/ 201 h 214"/>
                  <a:gd name="T4" fmla="*/ 13 w 214"/>
                  <a:gd name="T5" fmla="*/ 131 h 214"/>
                  <a:gd name="T6" fmla="*/ 83 w 214"/>
                  <a:gd name="T7" fmla="*/ 13 h 214"/>
                  <a:gd name="T8" fmla="*/ 201 w 214"/>
                  <a:gd name="T9" fmla="*/ 83 h 214"/>
                </a:gdLst>
                <a:ahLst/>
                <a:cxnLst>
                  <a:cxn ang="0">
                    <a:pos x="T0" y="T1"/>
                  </a:cxn>
                  <a:cxn ang="0">
                    <a:pos x="T2" y="T3"/>
                  </a:cxn>
                  <a:cxn ang="0">
                    <a:pos x="T4" y="T5"/>
                  </a:cxn>
                  <a:cxn ang="0">
                    <a:pos x="T6" y="T7"/>
                  </a:cxn>
                  <a:cxn ang="0">
                    <a:pos x="T8" y="T9"/>
                  </a:cxn>
                </a:cxnLst>
                <a:rect l="0" t="0" r="r" b="b"/>
                <a:pathLst>
                  <a:path w="214" h="214">
                    <a:moveTo>
                      <a:pt x="201" y="83"/>
                    </a:moveTo>
                    <a:cubicBezTo>
                      <a:pt x="214" y="135"/>
                      <a:pt x="182" y="188"/>
                      <a:pt x="131" y="201"/>
                    </a:cubicBezTo>
                    <a:cubicBezTo>
                      <a:pt x="79" y="214"/>
                      <a:pt x="26" y="183"/>
                      <a:pt x="13" y="131"/>
                    </a:cubicBezTo>
                    <a:cubicBezTo>
                      <a:pt x="0" y="79"/>
                      <a:pt x="31" y="26"/>
                      <a:pt x="83" y="13"/>
                    </a:cubicBezTo>
                    <a:cubicBezTo>
                      <a:pt x="135" y="0"/>
                      <a:pt x="188" y="31"/>
                      <a:pt x="201"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3"/>
              <p:cNvSpPr>
                <a:spLocks/>
              </p:cNvSpPr>
              <p:nvPr/>
            </p:nvSpPr>
            <p:spPr bwMode="auto">
              <a:xfrm>
                <a:off x="417" y="3626"/>
                <a:ext cx="116" cy="116"/>
              </a:xfrm>
              <a:custGeom>
                <a:avLst/>
                <a:gdLst>
                  <a:gd name="T0" fmla="*/ 85 w 116"/>
                  <a:gd name="T1" fmla="*/ 0 h 116"/>
                  <a:gd name="T2" fmla="*/ 56 w 116"/>
                  <a:gd name="T3" fmla="*/ 50 h 116"/>
                  <a:gd name="T4" fmla="*/ 6 w 116"/>
                  <a:gd name="T5" fmla="*/ 20 h 116"/>
                  <a:gd name="T6" fmla="*/ 0 w 116"/>
                  <a:gd name="T7" fmla="*/ 30 h 116"/>
                  <a:gd name="T8" fmla="*/ 50 w 116"/>
                  <a:gd name="T9" fmla="*/ 60 h 116"/>
                  <a:gd name="T10" fmla="*/ 19 w 116"/>
                  <a:gd name="T11" fmla="*/ 110 h 116"/>
                  <a:gd name="T12" fmla="*/ 30 w 116"/>
                  <a:gd name="T13" fmla="*/ 116 h 116"/>
                  <a:gd name="T14" fmla="*/ 60 w 116"/>
                  <a:gd name="T15" fmla="*/ 66 h 116"/>
                  <a:gd name="T16" fmla="*/ 110 w 116"/>
                  <a:gd name="T17" fmla="*/ 95 h 116"/>
                  <a:gd name="T18" fmla="*/ 116 w 116"/>
                  <a:gd name="T19" fmla="*/ 85 h 116"/>
                  <a:gd name="T20" fmla="*/ 66 w 116"/>
                  <a:gd name="T21" fmla="*/ 56 h 116"/>
                  <a:gd name="T22" fmla="*/ 95 w 116"/>
                  <a:gd name="T23" fmla="*/ 6 h 116"/>
                  <a:gd name="T24" fmla="*/ 85 w 116"/>
                  <a:gd name="T2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6">
                    <a:moveTo>
                      <a:pt x="85" y="0"/>
                    </a:moveTo>
                    <a:lnTo>
                      <a:pt x="56" y="50"/>
                    </a:lnTo>
                    <a:lnTo>
                      <a:pt x="6" y="20"/>
                    </a:lnTo>
                    <a:lnTo>
                      <a:pt x="0" y="30"/>
                    </a:lnTo>
                    <a:lnTo>
                      <a:pt x="50" y="60"/>
                    </a:lnTo>
                    <a:lnTo>
                      <a:pt x="19" y="110"/>
                    </a:lnTo>
                    <a:lnTo>
                      <a:pt x="30" y="116"/>
                    </a:lnTo>
                    <a:lnTo>
                      <a:pt x="60" y="66"/>
                    </a:lnTo>
                    <a:lnTo>
                      <a:pt x="110" y="95"/>
                    </a:lnTo>
                    <a:lnTo>
                      <a:pt x="116" y="85"/>
                    </a:lnTo>
                    <a:lnTo>
                      <a:pt x="66" y="56"/>
                    </a:lnTo>
                    <a:lnTo>
                      <a:pt x="95" y="6"/>
                    </a:lnTo>
                    <a:lnTo>
                      <a:pt x="85" y="0"/>
                    </a:lnTo>
                    <a:close/>
                  </a:path>
                </a:pathLst>
              </a:custGeom>
              <a:solidFill>
                <a:srgbClr val="0A2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
              <p:cNvSpPr>
                <a:spLocks/>
              </p:cNvSpPr>
              <p:nvPr/>
            </p:nvSpPr>
            <p:spPr bwMode="auto">
              <a:xfrm>
                <a:off x="209" y="2651"/>
                <a:ext cx="739" cy="944"/>
              </a:xfrm>
              <a:custGeom>
                <a:avLst/>
                <a:gdLst>
                  <a:gd name="T0" fmla="*/ 451 w 739"/>
                  <a:gd name="T1" fmla="*/ 944 h 944"/>
                  <a:gd name="T2" fmla="*/ 739 w 739"/>
                  <a:gd name="T3" fmla="*/ 666 h 944"/>
                  <a:gd name="T4" fmla="*/ 635 w 739"/>
                  <a:gd name="T5" fmla="*/ 511 h 944"/>
                  <a:gd name="T6" fmla="*/ 625 w 739"/>
                  <a:gd name="T7" fmla="*/ 495 h 944"/>
                  <a:gd name="T8" fmla="*/ 376 w 739"/>
                  <a:gd name="T9" fmla="*/ 123 h 944"/>
                  <a:gd name="T10" fmla="*/ 366 w 739"/>
                  <a:gd name="T11" fmla="*/ 108 h 944"/>
                  <a:gd name="T12" fmla="*/ 293 w 739"/>
                  <a:gd name="T13" fmla="*/ 0 h 944"/>
                  <a:gd name="T14" fmla="*/ 0 w 739"/>
                  <a:gd name="T15" fmla="*/ 226 h 944"/>
                  <a:gd name="T16" fmla="*/ 451 w 739"/>
                  <a:gd name="T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9" h="944">
                    <a:moveTo>
                      <a:pt x="451" y="944"/>
                    </a:moveTo>
                    <a:lnTo>
                      <a:pt x="739" y="666"/>
                    </a:lnTo>
                    <a:lnTo>
                      <a:pt x="635" y="511"/>
                    </a:lnTo>
                    <a:lnTo>
                      <a:pt x="625" y="495"/>
                    </a:lnTo>
                    <a:lnTo>
                      <a:pt x="376" y="123"/>
                    </a:lnTo>
                    <a:lnTo>
                      <a:pt x="366" y="108"/>
                    </a:lnTo>
                    <a:lnTo>
                      <a:pt x="293" y="0"/>
                    </a:lnTo>
                    <a:lnTo>
                      <a:pt x="0" y="226"/>
                    </a:lnTo>
                    <a:lnTo>
                      <a:pt x="451" y="9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Oval 15"/>
              <p:cNvSpPr>
                <a:spLocks noChangeArrowheads="1"/>
              </p:cNvSpPr>
              <p:nvPr/>
            </p:nvSpPr>
            <p:spPr bwMode="auto">
              <a:xfrm>
                <a:off x="1908" y="914"/>
                <a:ext cx="486" cy="486"/>
              </a:xfrm>
              <a:prstGeom prst="ellipse">
                <a:avLst/>
              </a:prstGeom>
              <a:solidFill>
                <a:srgbClr val="DCA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6"/>
              <p:cNvSpPr>
                <a:spLocks noChangeArrowheads="1"/>
              </p:cNvSpPr>
              <p:nvPr/>
            </p:nvSpPr>
            <p:spPr bwMode="auto">
              <a:xfrm>
                <a:off x="1933" y="939"/>
                <a:ext cx="436" cy="436"/>
              </a:xfrm>
              <a:prstGeom prst="ellipse">
                <a:avLst/>
              </a:pr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17"/>
              <p:cNvSpPr>
                <a:spLocks noChangeArrowheads="1"/>
              </p:cNvSpPr>
              <p:nvPr/>
            </p:nvSpPr>
            <p:spPr bwMode="auto">
              <a:xfrm>
                <a:off x="1955" y="960"/>
                <a:ext cx="393" cy="393"/>
              </a:xfrm>
              <a:prstGeom prst="ellipse">
                <a:avLst/>
              </a:prstGeom>
              <a:solidFill>
                <a:srgbClr val="E5C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19"/>
              <p:cNvSpPr>
                <a:spLocks noChangeArrowheads="1"/>
              </p:cNvSpPr>
              <p:nvPr/>
            </p:nvSpPr>
            <p:spPr bwMode="auto">
              <a:xfrm>
                <a:off x="351" y="1274"/>
                <a:ext cx="287" cy="285"/>
              </a:xfrm>
              <a:prstGeom prst="ellipse">
                <a:avLst/>
              </a:prstGeom>
              <a:solidFill>
                <a:srgbClr val="DCA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20"/>
              <p:cNvSpPr>
                <a:spLocks noChangeArrowheads="1"/>
              </p:cNvSpPr>
              <p:nvPr/>
            </p:nvSpPr>
            <p:spPr bwMode="auto">
              <a:xfrm>
                <a:off x="366" y="1289"/>
                <a:ext cx="257" cy="256"/>
              </a:xfrm>
              <a:prstGeom prst="ellipse">
                <a:avLst/>
              </a:pr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2"/>
              <p:cNvSpPr>
                <a:spLocks noEditPoints="1"/>
              </p:cNvSpPr>
              <p:nvPr/>
            </p:nvSpPr>
            <p:spPr bwMode="auto">
              <a:xfrm>
                <a:off x="441" y="1323"/>
                <a:ext cx="107" cy="187"/>
              </a:xfrm>
              <a:custGeom>
                <a:avLst/>
                <a:gdLst>
                  <a:gd name="T0" fmla="*/ 60 w 109"/>
                  <a:gd name="T1" fmla="*/ 0 h 191"/>
                  <a:gd name="T2" fmla="*/ 60 w 109"/>
                  <a:gd name="T3" fmla="*/ 18 h 191"/>
                  <a:gd name="T4" fmla="*/ 106 w 109"/>
                  <a:gd name="T5" fmla="*/ 53 h 191"/>
                  <a:gd name="T6" fmla="*/ 84 w 109"/>
                  <a:gd name="T7" fmla="*/ 53 h 191"/>
                  <a:gd name="T8" fmla="*/ 59 w 109"/>
                  <a:gd name="T9" fmla="*/ 35 h 191"/>
                  <a:gd name="T10" fmla="*/ 59 w 109"/>
                  <a:gd name="T11" fmla="*/ 81 h 191"/>
                  <a:gd name="T12" fmla="*/ 109 w 109"/>
                  <a:gd name="T13" fmla="*/ 125 h 191"/>
                  <a:gd name="T14" fmla="*/ 89 w 109"/>
                  <a:gd name="T15" fmla="*/ 161 h 191"/>
                  <a:gd name="T16" fmla="*/ 59 w 109"/>
                  <a:gd name="T17" fmla="*/ 169 h 191"/>
                  <a:gd name="T18" fmla="*/ 59 w 109"/>
                  <a:gd name="T19" fmla="*/ 191 h 191"/>
                  <a:gd name="T20" fmla="*/ 48 w 109"/>
                  <a:gd name="T21" fmla="*/ 191 h 191"/>
                  <a:gd name="T22" fmla="*/ 48 w 109"/>
                  <a:gd name="T23" fmla="*/ 169 h 191"/>
                  <a:gd name="T24" fmla="*/ 12 w 109"/>
                  <a:gd name="T25" fmla="*/ 157 h 191"/>
                  <a:gd name="T26" fmla="*/ 0 w 109"/>
                  <a:gd name="T27" fmla="*/ 127 h 191"/>
                  <a:gd name="T28" fmla="*/ 22 w 109"/>
                  <a:gd name="T29" fmla="*/ 127 h 191"/>
                  <a:gd name="T30" fmla="*/ 48 w 109"/>
                  <a:gd name="T31" fmla="*/ 151 h 191"/>
                  <a:gd name="T32" fmla="*/ 48 w 109"/>
                  <a:gd name="T33" fmla="*/ 100 h 191"/>
                  <a:gd name="T34" fmla="*/ 3 w 109"/>
                  <a:gd name="T35" fmla="*/ 57 h 191"/>
                  <a:gd name="T36" fmla="*/ 21 w 109"/>
                  <a:gd name="T37" fmla="*/ 25 h 191"/>
                  <a:gd name="T38" fmla="*/ 49 w 109"/>
                  <a:gd name="T39" fmla="*/ 18 h 191"/>
                  <a:gd name="T40" fmla="*/ 49 w 109"/>
                  <a:gd name="T41" fmla="*/ 0 h 191"/>
                  <a:gd name="T42" fmla="*/ 60 w 109"/>
                  <a:gd name="T43" fmla="*/ 0 h 191"/>
                  <a:gd name="T44" fmla="*/ 48 w 109"/>
                  <a:gd name="T45" fmla="*/ 35 h 191"/>
                  <a:gd name="T46" fmla="*/ 24 w 109"/>
                  <a:gd name="T47" fmla="*/ 56 h 191"/>
                  <a:gd name="T48" fmla="*/ 48 w 109"/>
                  <a:gd name="T49" fmla="*/ 78 h 191"/>
                  <a:gd name="T50" fmla="*/ 48 w 109"/>
                  <a:gd name="T51" fmla="*/ 35 h 191"/>
                  <a:gd name="T52" fmla="*/ 59 w 109"/>
                  <a:gd name="T53" fmla="*/ 151 h 191"/>
                  <a:gd name="T54" fmla="*/ 86 w 109"/>
                  <a:gd name="T55" fmla="*/ 128 h 191"/>
                  <a:gd name="T56" fmla="*/ 59 w 109"/>
                  <a:gd name="T57" fmla="*/ 103 h 191"/>
                  <a:gd name="T58" fmla="*/ 59 w 109"/>
                  <a:gd name="T59" fmla="*/ 15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91">
                    <a:moveTo>
                      <a:pt x="60" y="0"/>
                    </a:moveTo>
                    <a:cubicBezTo>
                      <a:pt x="60" y="18"/>
                      <a:pt x="60" y="18"/>
                      <a:pt x="60" y="18"/>
                    </a:cubicBezTo>
                    <a:cubicBezTo>
                      <a:pt x="69" y="18"/>
                      <a:pt x="106" y="19"/>
                      <a:pt x="106" y="53"/>
                    </a:cubicBezTo>
                    <a:cubicBezTo>
                      <a:pt x="84" y="53"/>
                      <a:pt x="84" y="53"/>
                      <a:pt x="84" y="53"/>
                    </a:cubicBezTo>
                    <a:cubicBezTo>
                      <a:pt x="83" y="40"/>
                      <a:pt x="72" y="36"/>
                      <a:pt x="59" y="35"/>
                    </a:cubicBezTo>
                    <a:cubicBezTo>
                      <a:pt x="59" y="81"/>
                      <a:pt x="59" y="81"/>
                      <a:pt x="59" y="81"/>
                    </a:cubicBezTo>
                    <a:cubicBezTo>
                      <a:pt x="82" y="87"/>
                      <a:pt x="109" y="95"/>
                      <a:pt x="109" y="125"/>
                    </a:cubicBezTo>
                    <a:cubicBezTo>
                      <a:pt x="109" y="147"/>
                      <a:pt x="95" y="158"/>
                      <a:pt x="89" y="161"/>
                    </a:cubicBezTo>
                    <a:cubicBezTo>
                      <a:pt x="79" y="168"/>
                      <a:pt x="67" y="169"/>
                      <a:pt x="59" y="169"/>
                    </a:cubicBezTo>
                    <a:cubicBezTo>
                      <a:pt x="59" y="191"/>
                      <a:pt x="59" y="191"/>
                      <a:pt x="59" y="191"/>
                    </a:cubicBezTo>
                    <a:cubicBezTo>
                      <a:pt x="48" y="191"/>
                      <a:pt x="48" y="191"/>
                      <a:pt x="48" y="191"/>
                    </a:cubicBezTo>
                    <a:cubicBezTo>
                      <a:pt x="48" y="169"/>
                      <a:pt x="48" y="169"/>
                      <a:pt x="48" y="169"/>
                    </a:cubicBezTo>
                    <a:cubicBezTo>
                      <a:pt x="38" y="169"/>
                      <a:pt x="25" y="169"/>
                      <a:pt x="12" y="157"/>
                    </a:cubicBezTo>
                    <a:cubicBezTo>
                      <a:pt x="1" y="147"/>
                      <a:pt x="0" y="136"/>
                      <a:pt x="0" y="127"/>
                    </a:cubicBezTo>
                    <a:cubicBezTo>
                      <a:pt x="22" y="127"/>
                      <a:pt x="22" y="127"/>
                      <a:pt x="22" y="127"/>
                    </a:cubicBezTo>
                    <a:cubicBezTo>
                      <a:pt x="21" y="137"/>
                      <a:pt x="27" y="151"/>
                      <a:pt x="48" y="151"/>
                    </a:cubicBezTo>
                    <a:cubicBezTo>
                      <a:pt x="48" y="100"/>
                      <a:pt x="48" y="100"/>
                      <a:pt x="48" y="100"/>
                    </a:cubicBezTo>
                    <a:cubicBezTo>
                      <a:pt x="12" y="90"/>
                      <a:pt x="3" y="81"/>
                      <a:pt x="3" y="57"/>
                    </a:cubicBezTo>
                    <a:cubicBezTo>
                      <a:pt x="3" y="39"/>
                      <a:pt x="13" y="30"/>
                      <a:pt x="21" y="25"/>
                    </a:cubicBezTo>
                    <a:cubicBezTo>
                      <a:pt x="31" y="19"/>
                      <a:pt x="43" y="18"/>
                      <a:pt x="49" y="18"/>
                    </a:cubicBezTo>
                    <a:cubicBezTo>
                      <a:pt x="49" y="0"/>
                      <a:pt x="49" y="0"/>
                      <a:pt x="49" y="0"/>
                    </a:cubicBezTo>
                    <a:lnTo>
                      <a:pt x="60" y="0"/>
                    </a:lnTo>
                    <a:close/>
                    <a:moveTo>
                      <a:pt x="48" y="35"/>
                    </a:moveTo>
                    <a:cubicBezTo>
                      <a:pt x="25" y="38"/>
                      <a:pt x="24" y="52"/>
                      <a:pt x="24" y="56"/>
                    </a:cubicBezTo>
                    <a:cubicBezTo>
                      <a:pt x="24" y="70"/>
                      <a:pt x="38" y="74"/>
                      <a:pt x="48" y="78"/>
                    </a:cubicBezTo>
                    <a:lnTo>
                      <a:pt x="48" y="35"/>
                    </a:lnTo>
                    <a:close/>
                    <a:moveTo>
                      <a:pt x="59" y="151"/>
                    </a:moveTo>
                    <a:cubicBezTo>
                      <a:pt x="78" y="151"/>
                      <a:pt x="86" y="139"/>
                      <a:pt x="86" y="128"/>
                    </a:cubicBezTo>
                    <a:cubicBezTo>
                      <a:pt x="86" y="112"/>
                      <a:pt x="70" y="107"/>
                      <a:pt x="59" y="103"/>
                    </a:cubicBezTo>
                    <a:lnTo>
                      <a:pt x="59" y="151"/>
                    </a:lnTo>
                    <a:close/>
                  </a:path>
                </a:pathLst>
              </a:cu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23"/>
              <p:cNvSpPr>
                <a:spLocks noChangeArrowheads="1"/>
              </p:cNvSpPr>
              <p:nvPr/>
            </p:nvSpPr>
            <p:spPr bwMode="auto">
              <a:xfrm>
                <a:off x="633" y="993"/>
                <a:ext cx="286" cy="286"/>
              </a:xfrm>
              <a:prstGeom prst="ellipse">
                <a:avLst/>
              </a:prstGeom>
              <a:solidFill>
                <a:srgbClr val="DCA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24"/>
              <p:cNvSpPr>
                <a:spLocks noChangeArrowheads="1"/>
              </p:cNvSpPr>
              <p:nvPr/>
            </p:nvSpPr>
            <p:spPr bwMode="auto">
              <a:xfrm>
                <a:off x="647" y="1007"/>
                <a:ext cx="257" cy="257"/>
              </a:xfrm>
              <a:prstGeom prst="ellipse">
                <a:avLst/>
              </a:pr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25"/>
              <p:cNvSpPr>
                <a:spLocks noChangeArrowheads="1"/>
              </p:cNvSpPr>
              <p:nvPr/>
            </p:nvSpPr>
            <p:spPr bwMode="auto">
              <a:xfrm>
                <a:off x="660" y="1020"/>
                <a:ext cx="232" cy="231"/>
              </a:xfrm>
              <a:prstGeom prst="ellipse">
                <a:avLst/>
              </a:prstGeom>
              <a:solidFill>
                <a:srgbClr val="E5C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Oval 27"/>
              <p:cNvSpPr>
                <a:spLocks noChangeArrowheads="1"/>
              </p:cNvSpPr>
              <p:nvPr/>
            </p:nvSpPr>
            <p:spPr bwMode="auto">
              <a:xfrm>
                <a:off x="273" y="914"/>
                <a:ext cx="285" cy="285"/>
              </a:xfrm>
              <a:prstGeom prst="ellipse">
                <a:avLst/>
              </a:prstGeom>
              <a:solidFill>
                <a:srgbClr val="DCA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Oval 28"/>
              <p:cNvSpPr>
                <a:spLocks noChangeArrowheads="1"/>
              </p:cNvSpPr>
              <p:nvPr/>
            </p:nvSpPr>
            <p:spPr bwMode="auto">
              <a:xfrm>
                <a:off x="287" y="929"/>
                <a:ext cx="256" cy="256"/>
              </a:xfrm>
              <a:prstGeom prst="ellipse">
                <a:avLst/>
              </a:pr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0"/>
              <p:cNvSpPr>
                <a:spLocks noEditPoints="1"/>
              </p:cNvSpPr>
              <p:nvPr/>
            </p:nvSpPr>
            <p:spPr bwMode="auto">
              <a:xfrm>
                <a:off x="362" y="963"/>
                <a:ext cx="107" cy="187"/>
              </a:xfrm>
              <a:custGeom>
                <a:avLst/>
                <a:gdLst>
                  <a:gd name="T0" fmla="*/ 60 w 109"/>
                  <a:gd name="T1" fmla="*/ 0 h 191"/>
                  <a:gd name="T2" fmla="*/ 60 w 109"/>
                  <a:gd name="T3" fmla="*/ 18 h 191"/>
                  <a:gd name="T4" fmla="*/ 107 w 109"/>
                  <a:gd name="T5" fmla="*/ 53 h 191"/>
                  <a:gd name="T6" fmla="*/ 84 w 109"/>
                  <a:gd name="T7" fmla="*/ 53 h 191"/>
                  <a:gd name="T8" fmla="*/ 60 w 109"/>
                  <a:gd name="T9" fmla="*/ 35 h 191"/>
                  <a:gd name="T10" fmla="*/ 60 w 109"/>
                  <a:gd name="T11" fmla="*/ 81 h 191"/>
                  <a:gd name="T12" fmla="*/ 109 w 109"/>
                  <a:gd name="T13" fmla="*/ 125 h 191"/>
                  <a:gd name="T14" fmla="*/ 89 w 109"/>
                  <a:gd name="T15" fmla="*/ 161 h 191"/>
                  <a:gd name="T16" fmla="*/ 59 w 109"/>
                  <a:gd name="T17" fmla="*/ 169 h 191"/>
                  <a:gd name="T18" fmla="*/ 59 w 109"/>
                  <a:gd name="T19" fmla="*/ 191 h 191"/>
                  <a:gd name="T20" fmla="*/ 48 w 109"/>
                  <a:gd name="T21" fmla="*/ 191 h 191"/>
                  <a:gd name="T22" fmla="*/ 48 w 109"/>
                  <a:gd name="T23" fmla="*/ 169 h 191"/>
                  <a:gd name="T24" fmla="*/ 12 w 109"/>
                  <a:gd name="T25" fmla="*/ 157 h 191"/>
                  <a:gd name="T26" fmla="*/ 0 w 109"/>
                  <a:gd name="T27" fmla="*/ 127 h 191"/>
                  <a:gd name="T28" fmla="*/ 22 w 109"/>
                  <a:gd name="T29" fmla="*/ 127 h 191"/>
                  <a:gd name="T30" fmla="*/ 48 w 109"/>
                  <a:gd name="T31" fmla="*/ 151 h 191"/>
                  <a:gd name="T32" fmla="*/ 48 w 109"/>
                  <a:gd name="T33" fmla="*/ 100 h 191"/>
                  <a:gd name="T34" fmla="*/ 3 w 109"/>
                  <a:gd name="T35" fmla="*/ 57 h 191"/>
                  <a:gd name="T36" fmla="*/ 21 w 109"/>
                  <a:gd name="T37" fmla="*/ 25 h 191"/>
                  <a:gd name="T38" fmla="*/ 49 w 109"/>
                  <a:gd name="T39" fmla="*/ 18 h 191"/>
                  <a:gd name="T40" fmla="*/ 49 w 109"/>
                  <a:gd name="T41" fmla="*/ 0 h 191"/>
                  <a:gd name="T42" fmla="*/ 60 w 109"/>
                  <a:gd name="T43" fmla="*/ 0 h 191"/>
                  <a:gd name="T44" fmla="*/ 49 w 109"/>
                  <a:gd name="T45" fmla="*/ 35 h 191"/>
                  <a:gd name="T46" fmla="*/ 24 w 109"/>
                  <a:gd name="T47" fmla="*/ 56 h 191"/>
                  <a:gd name="T48" fmla="*/ 49 w 109"/>
                  <a:gd name="T49" fmla="*/ 77 h 191"/>
                  <a:gd name="T50" fmla="*/ 49 w 109"/>
                  <a:gd name="T51" fmla="*/ 35 h 191"/>
                  <a:gd name="T52" fmla="*/ 60 w 109"/>
                  <a:gd name="T53" fmla="*/ 151 h 191"/>
                  <a:gd name="T54" fmla="*/ 86 w 109"/>
                  <a:gd name="T55" fmla="*/ 128 h 191"/>
                  <a:gd name="T56" fmla="*/ 60 w 109"/>
                  <a:gd name="T57" fmla="*/ 103 h 191"/>
                  <a:gd name="T58" fmla="*/ 60 w 109"/>
                  <a:gd name="T59" fmla="*/ 15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91">
                    <a:moveTo>
                      <a:pt x="60" y="0"/>
                    </a:moveTo>
                    <a:cubicBezTo>
                      <a:pt x="60" y="18"/>
                      <a:pt x="60" y="18"/>
                      <a:pt x="60" y="18"/>
                    </a:cubicBezTo>
                    <a:cubicBezTo>
                      <a:pt x="70" y="18"/>
                      <a:pt x="106" y="19"/>
                      <a:pt x="107" y="53"/>
                    </a:cubicBezTo>
                    <a:cubicBezTo>
                      <a:pt x="84" y="53"/>
                      <a:pt x="84" y="53"/>
                      <a:pt x="84" y="53"/>
                    </a:cubicBezTo>
                    <a:cubicBezTo>
                      <a:pt x="84" y="39"/>
                      <a:pt x="73" y="36"/>
                      <a:pt x="60" y="35"/>
                    </a:cubicBezTo>
                    <a:cubicBezTo>
                      <a:pt x="60" y="81"/>
                      <a:pt x="60" y="81"/>
                      <a:pt x="60" y="81"/>
                    </a:cubicBezTo>
                    <a:cubicBezTo>
                      <a:pt x="82" y="87"/>
                      <a:pt x="109" y="95"/>
                      <a:pt x="109" y="125"/>
                    </a:cubicBezTo>
                    <a:cubicBezTo>
                      <a:pt x="109" y="146"/>
                      <a:pt x="95" y="157"/>
                      <a:pt x="89" y="161"/>
                    </a:cubicBezTo>
                    <a:cubicBezTo>
                      <a:pt x="79" y="167"/>
                      <a:pt x="67" y="169"/>
                      <a:pt x="59" y="169"/>
                    </a:cubicBezTo>
                    <a:cubicBezTo>
                      <a:pt x="59" y="191"/>
                      <a:pt x="59" y="191"/>
                      <a:pt x="59" y="191"/>
                    </a:cubicBezTo>
                    <a:cubicBezTo>
                      <a:pt x="48" y="191"/>
                      <a:pt x="48" y="191"/>
                      <a:pt x="48" y="191"/>
                    </a:cubicBezTo>
                    <a:cubicBezTo>
                      <a:pt x="48" y="169"/>
                      <a:pt x="48" y="169"/>
                      <a:pt x="48" y="169"/>
                    </a:cubicBezTo>
                    <a:cubicBezTo>
                      <a:pt x="39" y="169"/>
                      <a:pt x="25" y="169"/>
                      <a:pt x="12" y="157"/>
                    </a:cubicBezTo>
                    <a:cubicBezTo>
                      <a:pt x="1" y="147"/>
                      <a:pt x="0" y="136"/>
                      <a:pt x="0" y="127"/>
                    </a:cubicBezTo>
                    <a:cubicBezTo>
                      <a:pt x="22" y="127"/>
                      <a:pt x="22" y="127"/>
                      <a:pt x="22" y="127"/>
                    </a:cubicBezTo>
                    <a:cubicBezTo>
                      <a:pt x="22" y="136"/>
                      <a:pt x="27" y="150"/>
                      <a:pt x="48" y="151"/>
                    </a:cubicBezTo>
                    <a:cubicBezTo>
                      <a:pt x="48" y="100"/>
                      <a:pt x="48" y="100"/>
                      <a:pt x="48" y="100"/>
                    </a:cubicBezTo>
                    <a:cubicBezTo>
                      <a:pt x="13" y="89"/>
                      <a:pt x="3" y="80"/>
                      <a:pt x="3" y="57"/>
                    </a:cubicBezTo>
                    <a:cubicBezTo>
                      <a:pt x="3" y="39"/>
                      <a:pt x="14" y="29"/>
                      <a:pt x="21" y="25"/>
                    </a:cubicBezTo>
                    <a:cubicBezTo>
                      <a:pt x="31" y="19"/>
                      <a:pt x="43" y="18"/>
                      <a:pt x="49" y="18"/>
                    </a:cubicBezTo>
                    <a:cubicBezTo>
                      <a:pt x="49" y="0"/>
                      <a:pt x="49" y="0"/>
                      <a:pt x="49" y="0"/>
                    </a:cubicBezTo>
                    <a:lnTo>
                      <a:pt x="60" y="0"/>
                    </a:lnTo>
                    <a:close/>
                    <a:moveTo>
                      <a:pt x="49" y="35"/>
                    </a:moveTo>
                    <a:cubicBezTo>
                      <a:pt x="25" y="38"/>
                      <a:pt x="24" y="52"/>
                      <a:pt x="24" y="56"/>
                    </a:cubicBezTo>
                    <a:cubicBezTo>
                      <a:pt x="24" y="70"/>
                      <a:pt x="38" y="74"/>
                      <a:pt x="49" y="77"/>
                    </a:cubicBezTo>
                    <a:lnTo>
                      <a:pt x="49" y="35"/>
                    </a:lnTo>
                    <a:close/>
                    <a:moveTo>
                      <a:pt x="60" y="151"/>
                    </a:moveTo>
                    <a:cubicBezTo>
                      <a:pt x="79" y="151"/>
                      <a:pt x="86" y="138"/>
                      <a:pt x="86" y="128"/>
                    </a:cubicBezTo>
                    <a:cubicBezTo>
                      <a:pt x="86" y="112"/>
                      <a:pt x="71" y="106"/>
                      <a:pt x="60" y="103"/>
                    </a:cubicBezTo>
                    <a:lnTo>
                      <a:pt x="60" y="151"/>
                    </a:lnTo>
                    <a:close/>
                  </a:path>
                </a:pathLst>
              </a:custGeom>
              <a:solidFill>
                <a:srgbClr val="D39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
              <p:cNvSpPr>
                <a:spLocks/>
              </p:cNvSpPr>
              <p:nvPr/>
            </p:nvSpPr>
            <p:spPr bwMode="auto">
              <a:xfrm>
                <a:off x="1735" y="1423"/>
                <a:ext cx="711" cy="831"/>
              </a:xfrm>
              <a:custGeom>
                <a:avLst/>
                <a:gdLst>
                  <a:gd name="T0" fmla="*/ 252 w 725"/>
                  <a:gd name="T1" fmla="*/ 564 h 847"/>
                  <a:gd name="T2" fmla="*/ 322 w 725"/>
                  <a:gd name="T3" fmla="*/ 371 h 847"/>
                  <a:gd name="T4" fmla="*/ 423 w 725"/>
                  <a:gd name="T5" fmla="*/ 8 h 847"/>
                  <a:gd name="T6" fmla="*/ 400 w 725"/>
                  <a:gd name="T7" fmla="*/ 115 h 847"/>
                  <a:gd name="T8" fmla="*/ 346 w 725"/>
                  <a:gd name="T9" fmla="*/ 246 h 847"/>
                  <a:gd name="T10" fmla="*/ 0 w 725"/>
                  <a:gd name="T11" fmla="*/ 155 h 847"/>
                  <a:gd name="T12" fmla="*/ 309 w 725"/>
                  <a:gd name="T13" fmla="*/ 231 h 847"/>
                  <a:gd name="T14" fmla="*/ 299 w 725"/>
                  <a:gd name="T15" fmla="*/ 221 h 847"/>
                  <a:gd name="T16" fmla="*/ 289 w 725"/>
                  <a:gd name="T17" fmla="*/ 213 h 847"/>
                  <a:gd name="T18" fmla="*/ 278 w 725"/>
                  <a:gd name="T19" fmla="*/ 204 h 847"/>
                  <a:gd name="T20" fmla="*/ 257 w 725"/>
                  <a:gd name="T21" fmla="*/ 191 h 847"/>
                  <a:gd name="T22" fmla="*/ 242 w 725"/>
                  <a:gd name="T23" fmla="*/ 183 h 847"/>
                  <a:gd name="T24" fmla="*/ 227 w 725"/>
                  <a:gd name="T25" fmla="*/ 175 h 847"/>
                  <a:gd name="T26" fmla="*/ 212 w 725"/>
                  <a:gd name="T27" fmla="*/ 168 h 847"/>
                  <a:gd name="T28" fmla="*/ 185 w 725"/>
                  <a:gd name="T29" fmla="*/ 156 h 847"/>
                  <a:gd name="T30" fmla="*/ 166 w 725"/>
                  <a:gd name="T31" fmla="*/ 148 h 847"/>
                  <a:gd name="T32" fmla="*/ 239 w 725"/>
                  <a:gd name="T33" fmla="*/ 173 h 847"/>
                  <a:gd name="T34" fmla="*/ 322 w 725"/>
                  <a:gd name="T35" fmla="*/ 239 h 847"/>
                  <a:gd name="T36" fmla="*/ 268 w 725"/>
                  <a:gd name="T37" fmla="*/ 376 h 847"/>
                  <a:gd name="T38" fmla="*/ 198 w 725"/>
                  <a:gd name="T39" fmla="*/ 699 h 847"/>
                  <a:gd name="T40" fmla="*/ 281 w 725"/>
                  <a:gd name="T41" fmla="*/ 792 h 847"/>
                  <a:gd name="T42" fmla="*/ 250 w 725"/>
                  <a:gd name="T43" fmla="*/ 597 h 847"/>
                  <a:gd name="T44" fmla="*/ 320 w 725"/>
                  <a:gd name="T45" fmla="*/ 534 h 847"/>
                  <a:gd name="T46" fmla="*/ 507 w 725"/>
                  <a:gd name="T47" fmla="*/ 469 h 847"/>
                  <a:gd name="T48" fmla="*/ 484 w 725"/>
                  <a:gd name="T49" fmla="*/ 476 h 847"/>
                  <a:gd name="T50" fmla="*/ 450 w 725"/>
                  <a:gd name="T51" fmla="*/ 486 h 847"/>
                  <a:gd name="T52" fmla="*/ 418 w 725"/>
                  <a:gd name="T53" fmla="*/ 496 h 847"/>
                  <a:gd name="T54" fmla="*/ 396 w 725"/>
                  <a:gd name="T55" fmla="*/ 505 h 847"/>
                  <a:gd name="T56" fmla="*/ 375 w 725"/>
                  <a:gd name="T57" fmla="*/ 514 h 847"/>
                  <a:gd name="T58" fmla="*/ 343 w 725"/>
                  <a:gd name="T59" fmla="*/ 529 h 847"/>
                  <a:gd name="T60" fmla="*/ 325 w 725"/>
                  <a:gd name="T61" fmla="*/ 539 h 847"/>
                  <a:gd name="T62" fmla="*/ 309 w 725"/>
                  <a:gd name="T63" fmla="*/ 550 h 847"/>
                  <a:gd name="T64" fmla="*/ 296 w 725"/>
                  <a:gd name="T65" fmla="*/ 560 h 847"/>
                  <a:gd name="T66" fmla="*/ 565 w 725"/>
                  <a:gd name="T67" fmla="*/ 576 h 847"/>
                  <a:gd name="T68" fmla="*/ 283 w 725"/>
                  <a:gd name="T69" fmla="*/ 538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5" h="847">
                    <a:moveTo>
                      <a:pt x="283" y="538"/>
                    </a:moveTo>
                    <a:cubicBezTo>
                      <a:pt x="275" y="544"/>
                      <a:pt x="264" y="553"/>
                      <a:pt x="252" y="564"/>
                    </a:cubicBezTo>
                    <a:cubicBezTo>
                      <a:pt x="252" y="562"/>
                      <a:pt x="252" y="560"/>
                      <a:pt x="253" y="557"/>
                    </a:cubicBezTo>
                    <a:cubicBezTo>
                      <a:pt x="261" y="491"/>
                      <a:pt x="290" y="429"/>
                      <a:pt x="322" y="371"/>
                    </a:cubicBezTo>
                    <a:cubicBezTo>
                      <a:pt x="353" y="316"/>
                      <a:pt x="386" y="262"/>
                      <a:pt x="409" y="203"/>
                    </a:cubicBezTo>
                    <a:cubicBezTo>
                      <a:pt x="431" y="146"/>
                      <a:pt x="446" y="67"/>
                      <a:pt x="423" y="8"/>
                    </a:cubicBezTo>
                    <a:cubicBezTo>
                      <a:pt x="420" y="0"/>
                      <a:pt x="409" y="2"/>
                      <a:pt x="408" y="10"/>
                    </a:cubicBezTo>
                    <a:cubicBezTo>
                      <a:pt x="405" y="46"/>
                      <a:pt x="407" y="80"/>
                      <a:pt x="400" y="115"/>
                    </a:cubicBezTo>
                    <a:cubicBezTo>
                      <a:pt x="393" y="147"/>
                      <a:pt x="381" y="178"/>
                      <a:pt x="367" y="207"/>
                    </a:cubicBezTo>
                    <a:cubicBezTo>
                      <a:pt x="361" y="220"/>
                      <a:pt x="354" y="233"/>
                      <a:pt x="346" y="246"/>
                    </a:cubicBezTo>
                    <a:cubicBezTo>
                      <a:pt x="336" y="232"/>
                      <a:pt x="322" y="218"/>
                      <a:pt x="314" y="210"/>
                    </a:cubicBezTo>
                    <a:cubicBezTo>
                      <a:pt x="278" y="33"/>
                      <a:pt x="154" y="50"/>
                      <a:pt x="0" y="155"/>
                    </a:cubicBezTo>
                    <a:cubicBezTo>
                      <a:pt x="46" y="160"/>
                      <a:pt x="88" y="187"/>
                      <a:pt x="110" y="218"/>
                    </a:cubicBezTo>
                    <a:cubicBezTo>
                      <a:pt x="180" y="318"/>
                      <a:pt x="240" y="265"/>
                      <a:pt x="309" y="231"/>
                    </a:cubicBezTo>
                    <a:cubicBezTo>
                      <a:pt x="307" y="229"/>
                      <a:pt x="305" y="227"/>
                      <a:pt x="303" y="225"/>
                    </a:cubicBezTo>
                    <a:cubicBezTo>
                      <a:pt x="302" y="224"/>
                      <a:pt x="301" y="223"/>
                      <a:pt x="299" y="221"/>
                    </a:cubicBezTo>
                    <a:cubicBezTo>
                      <a:pt x="298" y="220"/>
                      <a:pt x="296" y="219"/>
                      <a:pt x="295" y="217"/>
                    </a:cubicBezTo>
                    <a:cubicBezTo>
                      <a:pt x="293" y="216"/>
                      <a:pt x="291" y="214"/>
                      <a:pt x="289" y="213"/>
                    </a:cubicBezTo>
                    <a:cubicBezTo>
                      <a:pt x="288" y="212"/>
                      <a:pt x="286" y="210"/>
                      <a:pt x="284" y="209"/>
                    </a:cubicBezTo>
                    <a:cubicBezTo>
                      <a:pt x="282" y="207"/>
                      <a:pt x="280" y="206"/>
                      <a:pt x="278" y="204"/>
                    </a:cubicBezTo>
                    <a:cubicBezTo>
                      <a:pt x="276" y="203"/>
                      <a:pt x="274" y="201"/>
                      <a:pt x="271" y="200"/>
                    </a:cubicBezTo>
                    <a:cubicBezTo>
                      <a:pt x="267" y="197"/>
                      <a:pt x="262" y="194"/>
                      <a:pt x="257" y="191"/>
                    </a:cubicBezTo>
                    <a:cubicBezTo>
                      <a:pt x="255" y="190"/>
                      <a:pt x="252" y="188"/>
                      <a:pt x="250" y="187"/>
                    </a:cubicBezTo>
                    <a:cubicBezTo>
                      <a:pt x="248" y="185"/>
                      <a:pt x="245" y="184"/>
                      <a:pt x="242" y="183"/>
                    </a:cubicBezTo>
                    <a:cubicBezTo>
                      <a:pt x="240" y="181"/>
                      <a:pt x="237" y="180"/>
                      <a:pt x="235" y="179"/>
                    </a:cubicBezTo>
                    <a:cubicBezTo>
                      <a:pt x="232" y="177"/>
                      <a:pt x="230" y="176"/>
                      <a:pt x="227" y="175"/>
                    </a:cubicBezTo>
                    <a:cubicBezTo>
                      <a:pt x="225" y="174"/>
                      <a:pt x="222" y="172"/>
                      <a:pt x="220" y="171"/>
                    </a:cubicBezTo>
                    <a:cubicBezTo>
                      <a:pt x="217" y="170"/>
                      <a:pt x="215" y="169"/>
                      <a:pt x="212" y="168"/>
                    </a:cubicBezTo>
                    <a:cubicBezTo>
                      <a:pt x="207" y="166"/>
                      <a:pt x="203" y="163"/>
                      <a:pt x="198" y="162"/>
                    </a:cubicBezTo>
                    <a:cubicBezTo>
                      <a:pt x="193" y="160"/>
                      <a:pt x="189" y="158"/>
                      <a:pt x="185" y="156"/>
                    </a:cubicBezTo>
                    <a:cubicBezTo>
                      <a:pt x="181" y="154"/>
                      <a:pt x="177" y="153"/>
                      <a:pt x="174" y="152"/>
                    </a:cubicBezTo>
                    <a:cubicBezTo>
                      <a:pt x="171" y="150"/>
                      <a:pt x="168" y="149"/>
                      <a:pt x="166" y="148"/>
                    </a:cubicBezTo>
                    <a:cubicBezTo>
                      <a:pt x="161" y="146"/>
                      <a:pt x="158" y="145"/>
                      <a:pt x="158" y="145"/>
                    </a:cubicBezTo>
                    <a:cubicBezTo>
                      <a:pt x="187" y="151"/>
                      <a:pt x="214" y="160"/>
                      <a:pt x="239" y="173"/>
                    </a:cubicBezTo>
                    <a:cubicBezTo>
                      <a:pt x="256" y="182"/>
                      <a:pt x="272" y="193"/>
                      <a:pt x="288" y="205"/>
                    </a:cubicBezTo>
                    <a:cubicBezTo>
                      <a:pt x="292" y="209"/>
                      <a:pt x="309" y="222"/>
                      <a:pt x="322" y="239"/>
                    </a:cubicBezTo>
                    <a:cubicBezTo>
                      <a:pt x="328" y="246"/>
                      <a:pt x="333" y="254"/>
                      <a:pt x="337" y="262"/>
                    </a:cubicBezTo>
                    <a:cubicBezTo>
                      <a:pt x="315" y="300"/>
                      <a:pt x="290" y="337"/>
                      <a:pt x="268" y="376"/>
                    </a:cubicBezTo>
                    <a:cubicBezTo>
                      <a:pt x="234" y="436"/>
                      <a:pt x="208" y="500"/>
                      <a:pt x="200" y="569"/>
                    </a:cubicBezTo>
                    <a:cubicBezTo>
                      <a:pt x="194" y="612"/>
                      <a:pt x="195" y="656"/>
                      <a:pt x="198" y="699"/>
                    </a:cubicBezTo>
                    <a:cubicBezTo>
                      <a:pt x="202" y="741"/>
                      <a:pt x="211" y="783"/>
                      <a:pt x="235" y="819"/>
                    </a:cubicBezTo>
                    <a:cubicBezTo>
                      <a:pt x="254" y="847"/>
                      <a:pt x="299" y="822"/>
                      <a:pt x="281" y="792"/>
                    </a:cubicBezTo>
                    <a:cubicBezTo>
                      <a:pt x="261" y="757"/>
                      <a:pt x="254" y="717"/>
                      <a:pt x="252" y="678"/>
                    </a:cubicBezTo>
                    <a:cubicBezTo>
                      <a:pt x="250" y="651"/>
                      <a:pt x="249" y="624"/>
                      <a:pt x="250" y="597"/>
                    </a:cubicBezTo>
                    <a:cubicBezTo>
                      <a:pt x="255" y="590"/>
                      <a:pt x="262" y="583"/>
                      <a:pt x="268" y="576"/>
                    </a:cubicBezTo>
                    <a:cubicBezTo>
                      <a:pt x="289" y="555"/>
                      <a:pt x="313" y="538"/>
                      <a:pt x="320" y="534"/>
                    </a:cubicBezTo>
                    <a:cubicBezTo>
                      <a:pt x="343" y="519"/>
                      <a:pt x="367" y="506"/>
                      <a:pt x="392" y="496"/>
                    </a:cubicBezTo>
                    <a:cubicBezTo>
                      <a:pt x="428" y="482"/>
                      <a:pt x="467" y="473"/>
                      <a:pt x="507" y="469"/>
                    </a:cubicBezTo>
                    <a:cubicBezTo>
                      <a:pt x="507" y="469"/>
                      <a:pt x="503" y="470"/>
                      <a:pt x="496" y="472"/>
                    </a:cubicBezTo>
                    <a:cubicBezTo>
                      <a:pt x="493" y="473"/>
                      <a:pt x="489" y="474"/>
                      <a:pt x="484" y="476"/>
                    </a:cubicBezTo>
                    <a:cubicBezTo>
                      <a:pt x="479" y="477"/>
                      <a:pt x="474" y="478"/>
                      <a:pt x="468" y="480"/>
                    </a:cubicBezTo>
                    <a:cubicBezTo>
                      <a:pt x="463" y="482"/>
                      <a:pt x="456" y="484"/>
                      <a:pt x="450" y="486"/>
                    </a:cubicBezTo>
                    <a:cubicBezTo>
                      <a:pt x="443" y="488"/>
                      <a:pt x="436" y="491"/>
                      <a:pt x="429" y="493"/>
                    </a:cubicBezTo>
                    <a:cubicBezTo>
                      <a:pt x="426" y="494"/>
                      <a:pt x="422" y="495"/>
                      <a:pt x="418" y="496"/>
                    </a:cubicBezTo>
                    <a:cubicBezTo>
                      <a:pt x="415" y="498"/>
                      <a:pt x="411" y="499"/>
                      <a:pt x="408" y="501"/>
                    </a:cubicBezTo>
                    <a:cubicBezTo>
                      <a:pt x="404" y="502"/>
                      <a:pt x="400" y="503"/>
                      <a:pt x="396" y="505"/>
                    </a:cubicBezTo>
                    <a:cubicBezTo>
                      <a:pt x="393" y="506"/>
                      <a:pt x="389" y="508"/>
                      <a:pt x="386" y="509"/>
                    </a:cubicBezTo>
                    <a:cubicBezTo>
                      <a:pt x="382" y="511"/>
                      <a:pt x="378" y="512"/>
                      <a:pt x="375" y="514"/>
                    </a:cubicBezTo>
                    <a:cubicBezTo>
                      <a:pt x="371" y="515"/>
                      <a:pt x="367" y="517"/>
                      <a:pt x="364" y="519"/>
                    </a:cubicBezTo>
                    <a:cubicBezTo>
                      <a:pt x="357" y="522"/>
                      <a:pt x="350" y="526"/>
                      <a:pt x="343" y="529"/>
                    </a:cubicBezTo>
                    <a:cubicBezTo>
                      <a:pt x="340" y="531"/>
                      <a:pt x="337" y="533"/>
                      <a:pt x="334" y="534"/>
                    </a:cubicBezTo>
                    <a:cubicBezTo>
                      <a:pt x="331" y="536"/>
                      <a:pt x="328" y="538"/>
                      <a:pt x="325" y="539"/>
                    </a:cubicBezTo>
                    <a:cubicBezTo>
                      <a:pt x="322" y="541"/>
                      <a:pt x="319" y="543"/>
                      <a:pt x="316" y="545"/>
                    </a:cubicBezTo>
                    <a:cubicBezTo>
                      <a:pt x="314" y="546"/>
                      <a:pt x="311" y="548"/>
                      <a:pt x="309" y="550"/>
                    </a:cubicBezTo>
                    <a:cubicBezTo>
                      <a:pt x="306" y="552"/>
                      <a:pt x="304" y="553"/>
                      <a:pt x="302" y="555"/>
                    </a:cubicBezTo>
                    <a:cubicBezTo>
                      <a:pt x="300" y="557"/>
                      <a:pt x="297" y="558"/>
                      <a:pt x="296" y="560"/>
                    </a:cubicBezTo>
                    <a:cubicBezTo>
                      <a:pt x="293" y="562"/>
                      <a:pt x="290" y="564"/>
                      <a:pt x="288" y="567"/>
                    </a:cubicBezTo>
                    <a:cubicBezTo>
                      <a:pt x="378" y="623"/>
                      <a:pt x="454" y="705"/>
                      <a:pt x="565" y="576"/>
                    </a:cubicBezTo>
                    <a:cubicBezTo>
                      <a:pt x="599" y="536"/>
                      <a:pt x="660" y="504"/>
                      <a:pt x="725" y="504"/>
                    </a:cubicBezTo>
                    <a:cubicBezTo>
                      <a:pt x="525" y="337"/>
                      <a:pt x="356" y="298"/>
                      <a:pt x="283" y="538"/>
                    </a:cubicBezTo>
                    <a:close/>
                  </a:path>
                </a:pathLst>
              </a:custGeom>
              <a:solidFill>
                <a:srgbClr val="559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2"/>
              <p:cNvSpPr>
                <a:spLocks/>
              </p:cNvSpPr>
              <p:nvPr/>
            </p:nvSpPr>
            <p:spPr bwMode="auto">
              <a:xfrm>
                <a:off x="2121" y="2644"/>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2"/>
                      <a:pt x="1" y="2"/>
                    </a:cubicBezTo>
                    <a:cubicBezTo>
                      <a:pt x="1" y="0"/>
                      <a:pt x="1" y="0"/>
                      <a:pt x="1" y="0"/>
                    </a:cubicBezTo>
                    <a:cubicBezTo>
                      <a:pt x="1" y="1"/>
                      <a:pt x="0" y="1"/>
                      <a:pt x="0" y="2"/>
                    </a:cubicBezTo>
                    <a:close/>
                  </a:path>
                </a:pathLst>
              </a:custGeom>
              <a:solidFill>
                <a:srgbClr val="F7D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3"/>
              <p:cNvSpPr>
                <a:spLocks noChangeArrowheads="1"/>
              </p:cNvSpPr>
              <p:nvPr/>
            </p:nvSpPr>
            <p:spPr bwMode="auto">
              <a:xfrm>
                <a:off x="1846" y="2485"/>
                <a:ext cx="388"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34"/>
              <p:cNvSpPr>
                <a:spLocks noChangeArrowheads="1"/>
              </p:cNvSpPr>
              <p:nvPr/>
            </p:nvSpPr>
            <p:spPr bwMode="auto">
              <a:xfrm>
                <a:off x="2019" y="2427"/>
                <a:ext cx="389"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35"/>
              <p:cNvSpPr>
                <a:spLocks noChangeArrowheads="1"/>
              </p:cNvSpPr>
              <p:nvPr/>
            </p:nvSpPr>
            <p:spPr bwMode="auto">
              <a:xfrm>
                <a:off x="1598" y="2427"/>
                <a:ext cx="388"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36"/>
              <p:cNvSpPr>
                <a:spLocks noChangeArrowheads="1"/>
              </p:cNvSpPr>
              <p:nvPr/>
            </p:nvSpPr>
            <p:spPr bwMode="auto">
              <a:xfrm>
                <a:off x="1770" y="2369"/>
                <a:ext cx="389"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37"/>
              <p:cNvSpPr>
                <a:spLocks noChangeArrowheads="1"/>
              </p:cNvSpPr>
              <p:nvPr/>
            </p:nvSpPr>
            <p:spPr bwMode="auto">
              <a:xfrm>
                <a:off x="1770" y="2251"/>
                <a:ext cx="389"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38"/>
              <p:cNvSpPr>
                <a:spLocks noChangeArrowheads="1"/>
              </p:cNvSpPr>
              <p:nvPr/>
            </p:nvSpPr>
            <p:spPr bwMode="auto">
              <a:xfrm>
                <a:off x="1522" y="2310"/>
                <a:ext cx="388"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39"/>
              <p:cNvSpPr>
                <a:spLocks noChangeArrowheads="1"/>
              </p:cNvSpPr>
              <p:nvPr/>
            </p:nvSpPr>
            <p:spPr bwMode="auto">
              <a:xfrm>
                <a:off x="1943" y="2310"/>
                <a:ext cx="388"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40"/>
              <p:cNvSpPr>
                <a:spLocks noChangeArrowheads="1"/>
              </p:cNvSpPr>
              <p:nvPr/>
            </p:nvSpPr>
            <p:spPr bwMode="auto">
              <a:xfrm>
                <a:off x="152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41"/>
              <p:cNvSpPr>
                <a:spLocks noChangeArrowheads="1"/>
              </p:cNvSpPr>
              <p:nvPr/>
            </p:nvSpPr>
            <p:spPr bwMode="auto">
              <a:xfrm>
                <a:off x="1547"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42"/>
              <p:cNvSpPr>
                <a:spLocks noChangeArrowheads="1"/>
              </p:cNvSpPr>
              <p:nvPr/>
            </p:nvSpPr>
            <p:spPr bwMode="auto">
              <a:xfrm>
                <a:off x="1564"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43"/>
              <p:cNvSpPr>
                <a:spLocks noChangeArrowheads="1"/>
              </p:cNvSpPr>
              <p:nvPr/>
            </p:nvSpPr>
            <p:spPr bwMode="auto">
              <a:xfrm>
                <a:off x="1581"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44"/>
              <p:cNvSpPr>
                <a:spLocks noChangeArrowheads="1"/>
              </p:cNvSpPr>
              <p:nvPr/>
            </p:nvSpPr>
            <p:spPr bwMode="auto">
              <a:xfrm>
                <a:off x="1599"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45"/>
              <p:cNvSpPr>
                <a:spLocks noChangeArrowheads="1"/>
              </p:cNvSpPr>
              <p:nvPr/>
            </p:nvSpPr>
            <p:spPr bwMode="auto">
              <a:xfrm>
                <a:off x="161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46"/>
              <p:cNvSpPr>
                <a:spLocks noChangeArrowheads="1"/>
              </p:cNvSpPr>
              <p:nvPr/>
            </p:nvSpPr>
            <p:spPr bwMode="auto">
              <a:xfrm>
                <a:off x="1634"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47"/>
              <p:cNvSpPr>
                <a:spLocks noChangeArrowheads="1"/>
              </p:cNvSpPr>
              <p:nvPr/>
            </p:nvSpPr>
            <p:spPr bwMode="auto">
              <a:xfrm>
                <a:off x="1652"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48"/>
              <p:cNvSpPr>
                <a:spLocks noChangeArrowheads="1"/>
              </p:cNvSpPr>
              <p:nvPr/>
            </p:nvSpPr>
            <p:spPr bwMode="auto">
              <a:xfrm>
                <a:off x="1668"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49"/>
              <p:cNvSpPr>
                <a:spLocks noChangeArrowheads="1"/>
              </p:cNvSpPr>
              <p:nvPr/>
            </p:nvSpPr>
            <p:spPr bwMode="auto">
              <a:xfrm>
                <a:off x="168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50"/>
              <p:cNvSpPr>
                <a:spLocks noChangeArrowheads="1"/>
              </p:cNvSpPr>
              <p:nvPr/>
            </p:nvSpPr>
            <p:spPr bwMode="auto">
              <a:xfrm>
                <a:off x="1704"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51"/>
              <p:cNvSpPr>
                <a:spLocks noChangeArrowheads="1"/>
              </p:cNvSpPr>
              <p:nvPr/>
            </p:nvSpPr>
            <p:spPr bwMode="auto">
              <a:xfrm>
                <a:off x="1721"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52"/>
              <p:cNvSpPr>
                <a:spLocks noChangeArrowheads="1"/>
              </p:cNvSpPr>
              <p:nvPr/>
            </p:nvSpPr>
            <p:spPr bwMode="auto">
              <a:xfrm>
                <a:off x="173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53"/>
              <p:cNvSpPr>
                <a:spLocks noChangeArrowheads="1"/>
              </p:cNvSpPr>
              <p:nvPr/>
            </p:nvSpPr>
            <p:spPr bwMode="auto">
              <a:xfrm>
                <a:off x="1756"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54"/>
              <p:cNvSpPr>
                <a:spLocks noChangeArrowheads="1"/>
              </p:cNvSpPr>
              <p:nvPr/>
            </p:nvSpPr>
            <p:spPr bwMode="auto">
              <a:xfrm>
                <a:off x="1773"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55"/>
              <p:cNvSpPr>
                <a:spLocks noChangeArrowheads="1"/>
              </p:cNvSpPr>
              <p:nvPr/>
            </p:nvSpPr>
            <p:spPr bwMode="auto">
              <a:xfrm>
                <a:off x="1791"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56"/>
              <p:cNvSpPr>
                <a:spLocks noChangeArrowheads="1"/>
              </p:cNvSpPr>
              <p:nvPr/>
            </p:nvSpPr>
            <p:spPr bwMode="auto">
              <a:xfrm>
                <a:off x="1808"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57"/>
              <p:cNvSpPr>
                <a:spLocks noChangeArrowheads="1"/>
              </p:cNvSpPr>
              <p:nvPr/>
            </p:nvSpPr>
            <p:spPr bwMode="auto">
              <a:xfrm>
                <a:off x="182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58"/>
              <p:cNvSpPr>
                <a:spLocks noChangeArrowheads="1"/>
              </p:cNvSpPr>
              <p:nvPr/>
            </p:nvSpPr>
            <p:spPr bwMode="auto">
              <a:xfrm>
                <a:off x="1844"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59"/>
              <p:cNvSpPr>
                <a:spLocks noChangeArrowheads="1"/>
              </p:cNvSpPr>
              <p:nvPr/>
            </p:nvSpPr>
            <p:spPr bwMode="auto">
              <a:xfrm>
                <a:off x="1860"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60"/>
              <p:cNvSpPr>
                <a:spLocks noChangeArrowheads="1"/>
              </p:cNvSpPr>
              <p:nvPr/>
            </p:nvSpPr>
            <p:spPr bwMode="auto">
              <a:xfrm>
                <a:off x="1878"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61"/>
              <p:cNvSpPr>
                <a:spLocks noChangeArrowheads="1"/>
              </p:cNvSpPr>
              <p:nvPr/>
            </p:nvSpPr>
            <p:spPr bwMode="auto">
              <a:xfrm>
                <a:off x="189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62"/>
              <p:cNvSpPr>
                <a:spLocks noChangeArrowheads="1"/>
              </p:cNvSpPr>
              <p:nvPr/>
            </p:nvSpPr>
            <p:spPr bwMode="auto">
              <a:xfrm>
                <a:off x="1777"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63"/>
              <p:cNvSpPr>
                <a:spLocks noChangeArrowheads="1"/>
              </p:cNvSpPr>
              <p:nvPr/>
            </p:nvSpPr>
            <p:spPr bwMode="auto">
              <a:xfrm>
                <a:off x="1795"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64"/>
              <p:cNvSpPr>
                <a:spLocks noChangeArrowheads="1"/>
              </p:cNvSpPr>
              <p:nvPr/>
            </p:nvSpPr>
            <p:spPr bwMode="auto">
              <a:xfrm>
                <a:off x="1812"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65"/>
              <p:cNvSpPr>
                <a:spLocks noChangeArrowheads="1"/>
              </p:cNvSpPr>
              <p:nvPr/>
            </p:nvSpPr>
            <p:spPr bwMode="auto">
              <a:xfrm>
                <a:off x="1830"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66"/>
              <p:cNvSpPr>
                <a:spLocks noChangeArrowheads="1"/>
              </p:cNvSpPr>
              <p:nvPr/>
            </p:nvSpPr>
            <p:spPr bwMode="auto">
              <a:xfrm>
                <a:off x="1848"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67"/>
              <p:cNvSpPr>
                <a:spLocks noChangeArrowheads="1"/>
              </p:cNvSpPr>
              <p:nvPr/>
            </p:nvSpPr>
            <p:spPr bwMode="auto">
              <a:xfrm>
                <a:off x="1865" y="2260"/>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68"/>
              <p:cNvSpPr>
                <a:spLocks noChangeArrowheads="1"/>
              </p:cNvSpPr>
              <p:nvPr/>
            </p:nvSpPr>
            <p:spPr bwMode="auto">
              <a:xfrm>
                <a:off x="1882"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69"/>
              <p:cNvSpPr>
                <a:spLocks noChangeArrowheads="1"/>
              </p:cNvSpPr>
              <p:nvPr/>
            </p:nvSpPr>
            <p:spPr bwMode="auto">
              <a:xfrm>
                <a:off x="1900"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70"/>
              <p:cNvSpPr>
                <a:spLocks noChangeArrowheads="1"/>
              </p:cNvSpPr>
              <p:nvPr/>
            </p:nvSpPr>
            <p:spPr bwMode="auto">
              <a:xfrm>
                <a:off x="1917"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71"/>
              <p:cNvSpPr>
                <a:spLocks noChangeArrowheads="1"/>
              </p:cNvSpPr>
              <p:nvPr/>
            </p:nvSpPr>
            <p:spPr bwMode="auto">
              <a:xfrm>
                <a:off x="1935"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72"/>
              <p:cNvSpPr>
                <a:spLocks noChangeArrowheads="1"/>
              </p:cNvSpPr>
              <p:nvPr/>
            </p:nvSpPr>
            <p:spPr bwMode="auto">
              <a:xfrm>
                <a:off x="1953" y="2260"/>
                <a:ext cx="6"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73"/>
              <p:cNvSpPr>
                <a:spLocks noChangeArrowheads="1"/>
              </p:cNvSpPr>
              <p:nvPr/>
            </p:nvSpPr>
            <p:spPr bwMode="auto">
              <a:xfrm>
                <a:off x="1969"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74"/>
              <p:cNvSpPr>
                <a:spLocks noChangeArrowheads="1"/>
              </p:cNvSpPr>
              <p:nvPr/>
            </p:nvSpPr>
            <p:spPr bwMode="auto">
              <a:xfrm>
                <a:off x="1987"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75"/>
              <p:cNvSpPr>
                <a:spLocks noChangeArrowheads="1"/>
              </p:cNvSpPr>
              <p:nvPr/>
            </p:nvSpPr>
            <p:spPr bwMode="auto">
              <a:xfrm>
                <a:off x="2005" y="2260"/>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76"/>
              <p:cNvSpPr>
                <a:spLocks noChangeArrowheads="1"/>
              </p:cNvSpPr>
              <p:nvPr/>
            </p:nvSpPr>
            <p:spPr bwMode="auto">
              <a:xfrm>
                <a:off x="2022"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77"/>
              <p:cNvSpPr>
                <a:spLocks noChangeArrowheads="1"/>
              </p:cNvSpPr>
              <p:nvPr/>
            </p:nvSpPr>
            <p:spPr bwMode="auto">
              <a:xfrm>
                <a:off x="2040"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78"/>
              <p:cNvSpPr>
                <a:spLocks noChangeArrowheads="1"/>
              </p:cNvSpPr>
              <p:nvPr/>
            </p:nvSpPr>
            <p:spPr bwMode="auto">
              <a:xfrm>
                <a:off x="2057" y="2260"/>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79"/>
              <p:cNvSpPr>
                <a:spLocks noChangeArrowheads="1"/>
              </p:cNvSpPr>
              <p:nvPr/>
            </p:nvSpPr>
            <p:spPr bwMode="auto">
              <a:xfrm>
                <a:off x="2074"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Rectangle 80"/>
              <p:cNvSpPr>
                <a:spLocks noChangeArrowheads="1"/>
              </p:cNvSpPr>
              <p:nvPr/>
            </p:nvSpPr>
            <p:spPr bwMode="auto">
              <a:xfrm>
                <a:off x="2092"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81"/>
              <p:cNvSpPr>
                <a:spLocks noChangeArrowheads="1"/>
              </p:cNvSpPr>
              <p:nvPr/>
            </p:nvSpPr>
            <p:spPr bwMode="auto">
              <a:xfrm>
                <a:off x="2110" y="2260"/>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82"/>
              <p:cNvSpPr>
                <a:spLocks noChangeArrowheads="1"/>
              </p:cNvSpPr>
              <p:nvPr/>
            </p:nvSpPr>
            <p:spPr bwMode="auto">
              <a:xfrm>
                <a:off x="2127" y="2260"/>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83"/>
              <p:cNvSpPr>
                <a:spLocks noChangeArrowheads="1"/>
              </p:cNvSpPr>
              <p:nvPr/>
            </p:nvSpPr>
            <p:spPr bwMode="auto">
              <a:xfrm>
                <a:off x="2145" y="2260"/>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Rectangle 84"/>
              <p:cNvSpPr>
                <a:spLocks noChangeArrowheads="1"/>
              </p:cNvSpPr>
              <p:nvPr/>
            </p:nvSpPr>
            <p:spPr bwMode="auto">
              <a:xfrm>
                <a:off x="1950"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Rectangle 85"/>
              <p:cNvSpPr>
                <a:spLocks noChangeArrowheads="1"/>
              </p:cNvSpPr>
              <p:nvPr/>
            </p:nvSpPr>
            <p:spPr bwMode="auto">
              <a:xfrm>
                <a:off x="196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86"/>
              <p:cNvSpPr>
                <a:spLocks noChangeArrowheads="1"/>
              </p:cNvSpPr>
              <p:nvPr/>
            </p:nvSpPr>
            <p:spPr bwMode="auto">
              <a:xfrm>
                <a:off x="1984"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Rectangle 87"/>
              <p:cNvSpPr>
                <a:spLocks noChangeArrowheads="1"/>
              </p:cNvSpPr>
              <p:nvPr/>
            </p:nvSpPr>
            <p:spPr bwMode="auto">
              <a:xfrm>
                <a:off x="2002"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Rectangle 88"/>
              <p:cNvSpPr>
                <a:spLocks noChangeArrowheads="1"/>
              </p:cNvSpPr>
              <p:nvPr/>
            </p:nvSpPr>
            <p:spPr bwMode="auto">
              <a:xfrm>
                <a:off x="201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89"/>
              <p:cNvSpPr>
                <a:spLocks noChangeArrowheads="1"/>
              </p:cNvSpPr>
              <p:nvPr/>
            </p:nvSpPr>
            <p:spPr bwMode="auto">
              <a:xfrm>
                <a:off x="2037"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90"/>
              <p:cNvSpPr>
                <a:spLocks noChangeArrowheads="1"/>
              </p:cNvSpPr>
              <p:nvPr/>
            </p:nvSpPr>
            <p:spPr bwMode="auto">
              <a:xfrm>
                <a:off x="2055" y="2319"/>
                <a:ext cx="6"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91"/>
              <p:cNvSpPr>
                <a:spLocks noChangeArrowheads="1"/>
              </p:cNvSpPr>
              <p:nvPr/>
            </p:nvSpPr>
            <p:spPr bwMode="auto">
              <a:xfrm>
                <a:off x="2071"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92"/>
              <p:cNvSpPr>
                <a:spLocks noChangeArrowheads="1"/>
              </p:cNvSpPr>
              <p:nvPr/>
            </p:nvSpPr>
            <p:spPr bwMode="auto">
              <a:xfrm>
                <a:off x="208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93"/>
              <p:cNvSpPr>
                <a:spLocks noChangeArrowheads="1"/>
              </p:cNvSpPr>
              <p:nvPr/>
            </p:nvSpPr>
            <p:spPr bwMode="auto">
              <a:xfrm>
                <a:off x="2107"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94"/>
              <p:cNvSpPr>
                <a:spLocks noChangeArrowheads="1"/>
              </p:cNvSpPr>
              <p:nvPr/>
            </p:nvSpPr>
            <p:spPr bwMode="auto">
              <a:xfrm>
                <a:off x="2124"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95"/>
              <p:cNvSpPr>
                <a:spLocks noChangeArrowheads="1"/>
              </p:cNvSpPr>
              <p:nvPr/>
            </p:nvSpPr>
            <p:spPr bwMode="auto">
              <a:xfrm>
                <a:off x="2142"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96"/>
              <p:cNvSpPr>
                <a:spLocks noChangeArrowheads="1"/>
              </p:cNvSpPr>
              <p:nvPr/>
            </p:nvSpPr>
            <p:spPr bwMode="auto">
              <a:xfrm>
                <a:off x="2159"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97"/>
              <p:cNvSpPr>
                <a:spLocks noChangeArrowheads="1"/>
              </p:cNvSpPr>
              <p:nvPr/>
            </p:nvSpPr>
            <p:spPr bwMode="auto">
              <a:xfrm>
                <a:off x="217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98"/>
              <p:cNvSpPr>
                <a:spLocks noChangeArrowheads="1"/>
              </p:cNvSpPr>
              <p:nvPr/>
            </p:nvSpPr>
            <p:spPr bwMode="auto">
              <a:xfrm>
                <a:off x="2194"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99"/>
              <p:cNvSpPr>
                <a:spLocks noChangeArrowheads="1"/>
              </p:cNvSpPr>
              <p:nvPr/>
            </p:nvSpPr>
            <p:spPr bwMode="auto">
              <a:xfrm>
                <a:off x="2212" y="2319"/>
                <a:ext cx="7"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100"/>
              <p:cNvSpPr>
                <a:spLocks noChangeArrowheads="1"/>
              </p:cNvSpPr>
              <p:nvPr/>
            </p:nvSpPr>
            <p:spPr bwMode="auto">
              <a:xfrm>
                <a:off x="222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Rectangle 101"/>
              <p:cNvSpPr>
                <a:spLocks noChangeArrowheads="1"/>
              </p:cNvSpPr>
              <p:nvPr/>
            </p:nvSpPr>
            <p:spPr bwMode="auto">
              <a:xfrm>
                <a:off x="224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102"/>
              <p:cNvSpPr>
                <a:spLocks noChangeArrowheads="1"/>
              </p:cNvSpPr>
              <p:nvPr/>
            </p:nvSpPr>
            <p:spPr bwMode="auto">
              <a:xfrm>
                <a:off x="2263"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103"/>
              <p:cNvSpPr>
                <a:spLocks noChangeArrowheads="1"/>
              </p:cNvSpPr>
              <p:nvPr/>
            </p:nvSpPr>
            <p:spPr bwMode="auto">
              <a:xfrm>
                <a:off x="2281"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Rectangle 104"/>
              <p:cNvSpPr>
                <a:spLocks noChangeArrowheads="1"/>
              </p:cNvSpPr>
              <p:nvPr/>
            </p:nvSpPr>
            <p:spPr bwMode="auto">
              <a:xfrm>
                <a:off x="2299"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Rectangle 105"/>
              <p:cNvSpPr>
                <a:spLocks noChangeArrowheads="1"/>
              </p:cNvSpPr>
              <p:nvPr/>
            </p:nvSpPr>
            <p:spPr bwMode="auto">
              <a:xfrm>
                <a:off x="2316" y="2319"/>
                <a:ext cx="8" cy="21"/>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106"/>
              <p:cNvSpPr>
                <a:spLocks noChangeArrowheads="1"/>
              </p:cNvSpPr>
              <p:nvPr/>
            </p:nvSpPr>
            <p:spPr bwMode="auto">
              <a:xfrm>
                <a:off x="177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07"/>
              <p:cNvSpPr>
                <a:spLocks noChangeArrowheads="1"/>
              </p:cNvSpPr>
              <p:nvPr/>
            </p:nvSpPr>
            <p:spPr bwMode="auto">
              <a:xfrm>
                <a:off x="1795"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108"/>
              <p:cNvSpPr>
                <a:spLocks noChangeArrowheads="1"/>
              </p:cNvSpPr>
              <p:nvPr/>
            </p:nvSpPr>
            <p:spPr bwMode="auto">
              <a:xfrm>
                <a:off x="1812"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09"/>
              <p:cNvSpPr>
                <a:spLocks noChangeArrowheads="1"/>
              </p:cNvSpPr>
              <p:nvPr/>
            </p:nvSpPr>
            <p:spPr bwMode="auto">
              <a:xfrm>
                <a:off x="1830"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110"/>
              <p:cNvSpPr>
                <a:spLocks noChangeArrowheads="1"/>
              </p:cNvSpPr>
              <p:nvPr/>
            </p:nvSpPr>
            <p:spPr bwMode="auto">
              <a:xfrm>
                <a:off x="1848"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111"/>
              <p:cNvSpPr>
                <a:spLocks noChangeArrowheads="1"/>
              </p:cNvSpPr>
              <p:nvPr/>
            </p:nvSpPr>
            <p:spPr bwMode="auto">
              <a:xfrm>
                <a:off x="1865"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12"/>
              <p:cNvSpPr>
                <a:spLocks noChangeArrowheads="1"/>
              </p:cNvSpPr>
              <p:nvPr/>
            </p:nvSpPr>
            <p:spPr bwMode="auto">
              <a:xfrm>
                <a:off x="1882"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13"/>
              <p:cNvSpPr>
                <a:spLocks noChangeArrowheads="1"/>
              </p:cNvSpPr>
              <p:nvPr/>
            </p:nvSpPr>
            <p:spPr bwMode="auto">
              <a:xfrm>
                <a:off x="1900"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114"/>
              <p:cNvSpPr>
                <a:spLocks noChangeArrowheads="1"/>
              </p:cNvSpPr>
              <p:nvPr/>
            </p:nvSpPr>
            <p:spPr bwMode="auto">
              <a:xfrm>
                <a:off x="191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115"/>
              <p:cNvSpPr>
                <a:spLocks noChangeArrowheads="1"/>
              </p:cNvSpPr>
              <p:nvPr/>
            </p:nvSpPr>
            <p:spPr bwMode="auto">
              <a:xfrm>
                <a:off x="1935"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116"/>
              <p:cNvSpPr>
                <a:spLocks noChangeArrowheads="1"/>
              </p:cNvSpPr>
              <p:nvPr/>
            </p:nvSpPr>
            <p:spPr bwMode="auto">
              <a:xfrm>
                <a:off x="1953" y="2376"/>
                <a:ext cx="6"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117"/>
              <p:cNvSpPr>
                <a:spLocks noChangeArrowheads="1"/>
              </p:cNvSpPr>
              <p:nvPr/>
            </p:nvSpPr>
            <p:spPr bwMode="auto">
              <a:xfrm>
                <a:off x="1969"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118"/>
              <p:cNvSpPr>
                <a:spLocks noChangeArrowheads="1"/>
              </p:cNvSpPr>
              <p:nvPr/>
            </p:nvSpPr>
            <p:spPr bwMode="auto">
              <a:xfrm>
                <a:off x="198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119"/>
              <p:cNvSpPr>
                <a:spLocks noChangeArrowheads="1"/>
              </p:cNvSpPr>
              <p:nvPr/>
            </p:nvSpPr>
            <p:spPr bwMode="auto">
              <a:xfrm>
                <a:off x="2005"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120"/>
              <p:cNvSpPr>
                <a:spLocks noChangeArrowheads="1"/>
              </p:cNvSpPr>
              <p:nvPr/>
            </p:nvSpPr>
            <p:spPr bwMode="auto">
              <a:xfrm>
                <a:off x="2022"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121"/>
              <p:cNvSpPr>
                <a:spLocks noChangeArrowheads="1"/>
              </p:cNvSpPr>
              <p:nvPr/>
            </p:nvSpPr>
            <p:spPr bwMode="auto">
              <a:xfrm>
                <a:off x="2040"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122"/>
              <p:cNvSpPr>
                <a:spLocks noChangeArrowheads="1"/>
              </p:cNvSpPr>
              <p:nvPr/>
            </p:nvSpPr>
            <p:spPr bwMode="auto">
              <a:xfrm>
                <a:off x="2057"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123"/>
              <p:cNvSpPr>
                <a:spLocks noChangeArrowheads="1"/>
              </p:cNvSpPr>
              <p:nvPr/>
            </p:nvSpPr>
            <p:spPr bwMode="auto">
              <a:xfrm>
                <a:off x="2074"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124"/>
              <p:cNvSpPr>
                <a:spLocks noChangeArrowheads="1"/>
              </p:cNvSpPr>
              <p:nvPr/>
            </p:nvSpPr>
            <p:spPr bwMode="auto">
              <a:xfrm>
                <a:off x="2092"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125"/>
              <p:cNvSpPr>
                <a:spLocks noChangeArrowheads="1"/>
              </p:cNvSpPr>
              <p:nvPr/>
            </p:nvSpPr>
            <p:spPr bwMode="auto">
              <a:xfrm>
                <a:off x="2110"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126"/>
              <p:cNvSpPr>
                <a:spLocks noChangeArrowheads="1"/>
              </p:cNvSpPr>
              <p:nvPr/>
            </p:nvSpPr>
            <p:spPr bwMode="auto">
              <a:xfrm>
                <a:off x="212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127"/>
              <p:cNvSpPr>
                <a:spLocks noChangeArrowheads="1"/>
              </p:cNvSpPr>
              <p:nvPr/>
            </p:nvSpPr>
            <p:spPr bwMode="auto">
              <a:xfrm>
                <a:off x="2145"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128"/>
              <p:cNvSpPr>
                <a:spLocks noChangeArrowheads="1"/>
              </p:cNvSpPr>
              <p:nvPr/>
            </p:nvSpPr>
            <p:spPr bwMode="auto">
              <a:xfrm>
                <a:off x="2180" y="2369"/>
                <a:ext cx="388" cy="39"/>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129"/>
              <p:cNvSpPr>
                <a:spLocks noChangeArrowheads="1"/>
              </p:cNvSpPr>
              <p:nvPr/>
            </p:nvSpPr>
            <p:spPr bwMode="auto">
              <a:xfrm>
                <a:off x="218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130"/>
              <p:cNvSpPr>
                <a:spLocks noChangeArrowheads="1"/>
              </p:cNvSpPr>
              <p:nvPr/>
            </p:nvSpPr>
            <p:spPr bwMode="auto">
              <a:xfrm>
                <a:off x="2205"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Rectangle 131"/>
              <p:cNvSpPr>
                <a:spLocks noChangeArrowheads="1"/>
              </p:cNvSpPr>
              <p:nvPr/>
            </p:nvSpPr>
            <p:spPr bwMode="auto">
              <a:xfrm>
                <a:off x="2221"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132"/>
              <p:cNvSpPr>
                <a:spLocks noChangeArrowheads="1"/>
              </p:cNvSpPr>
              <p:nvPr/>
            </p:nvSpPr>
            <p:spPr bwMode="auto">
              <a:xfrm>
                <a:off x="2239"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133"/>
              <p:cNvSpPr>
                <a:spLocks noChangeArrowheads="1"/>
              </p:cNvSpPr>
              <p:nvPr/>
            </p:nvSpPr>
            <p:spPr bwMode="auto">
              <a:xfrm>
                <a:off x="2257"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134"/>
              <p:cNvSpPr>
                <a:spLocks noChangeArrowheads="1"/>
              </p:cNvSpPr>
              <p:nvPr/>
            </p:nvSpPr>
            <p:spPr bwMode="auto">
              <a:xfrm>
                <a:off x="2274"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135"/>
              <p:cNvSpPr>
                <a:spLocks noChangeArrowheads="1"/>
              </p:cNvSpPr>
              <p:nvPr/>
            </p:nvSpPr>
            <p:spPr bwMode="auto">
              <a:xfrm>
                <a:off x="2292"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136"/>
              <p:cNvSpPr>
                <a:spLocks noChangeArrowheads="1"/>
              </p:cNvSpPr>
              <p:nvPr/>
            </p:nvSpPr>
            <p:spPr bwMode="auto">
              <a:xfrm>
                <a:off x="2310" y="2376"/>
                <a:ext cx="6"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137"/>
              <p:cNvSpPr>
                <a:spLocks noChangeArrowheads="1"/>
              </p:cNvSpPr>
              <p:nvPr/>
            </p:nvSpPr>
            <p:spPr bwMode="auto">
              <a:xfrm>
                <a:off x="2326"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138"/>
              <p:cNvSpPr>
                <a:spLocks noChangeArrowheads="1"/>
              </p:cNvSpPr>
              <p:nvPr/>
            </p:nvSpPr>
            <p:spPr bwMode="auto">
              <a:xfrm>
                <a:off x="2344"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139"/>
              <p:cNvSpPr>
                <a:spLocks noChangeArrowheads="1"/>
              </p:cNvSpPr>
              <p:nvPr/>
            </p:nvSpPr>
            <p:spPr bwMode="auto">
              <a:xfrm>
                <a:off x="2362"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140"/>
              <p:cNvSpPr>
                <a:spLocks noChangeArrowheads="1"/>
              </p:cNvSpPr>
              <p:nvPr/>
            </p:nvSpPr>
            <p:spPr bwMode="auto">
              <a:xfrm>
                <a:off x="2379"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141"/>
              <p:cNvSpPr>
                <a:spLocks noChangeArrowheads="1"/>
              </p:cNvSpPr>
              <p:nvPr/>
            </p:nvSpPr>
            <p:spPr bwMode="auto">
              <a:xfrm>
                <a:off x="2397"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Rectangle 142"/>
              <p:cNvSpPr>
                <a:spLocks noChangeArrowheads="1"/>
              </p:cNvSpPr>
              <p:nvPr/>
            </p:nvSpPr>
            <p:spPr bwMode="auto">
              <a:xfrm>
                <a:off x="2414" y="2376"/>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143"/>
              <p:cNvSpPr>
                <a:spLocks noChangeArrowheads="1"/>
              </p:cNvSpPr>
              <p:nvPr/>
            </p:nvSpPr>
            <p:spPr bwMode="auto">
              <a:xfrm>
                <a:off x="2431"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44"/>
              <p:cNvSpPr>
                <a:spLocks noChangeArrowheads="1"/>
              </p:cNvSpPr>
              <p:nvPr/>
            </p:nvSpPr>
            <p:spPr bwMode="auto">
              <a:xfrm>
                <a:off x="2449"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145"/>
              <p:cNvSpPr>
                <a:spLocks noChangeArrowheads="1"/>
              </p:cNvSpPr>
              <p:nvPr/>
            </p:nvSpPr>
            <p:spPr bwMode="auto">
              <a:xfrm>
                <a:off x="2466"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Rectangle 146"/>
              <p:cNvSpPr>
                <a:spLocks noChangeArrowheads="1"/>
              </p:cNvSpPr>
              <p:nvPr/>
            </p:nvSpPr>
            <p:spPr bwMode="auto">
              <a:xfrm>
                <a:off x="2484"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Rectangle 147"/>
              <p:cNvSpPr>
                <a:spLocks noChangeArrowheads="1"/>
              </p:cNvSpPr>
              <p:nvPr/>
            </p:nvSpPr>
            <p:spPr bwMode="auto">
              <a:xfrm>
                <a:off x="2501"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148"/>
              <p:cNvSpPr>
                <a:spLocks noChangeArrowheads="1"/>
              </p:cNvSpPr>
              <p:nvPr/>
            </p:nvSpPr>
            <p:spPr bwMode="auto">
              <a:xfrm>
                <a:off x="2518"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149"/>
              <p:cNvSpPr>
                <a:spLocks noChangeArrowheads="1"/>
              </p:cNvSpPr>
              <p:nvPr/>
            </p:nvSpPr>
            <p:spPr bwMode="auto">
              <a:xfrm>
                <a:off x="2536"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150"/>
              <p:cNvSpPr>
                <a:spLocks noChangeArrowheads="1"/>
              </p:cNvSpPr>
              <p:nvPr/>
            </p:nvSpPr>
            <p:spPr bwMode="auto">
              <a:xfrm>
                <a:off x="2554" y="2376"/>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151"/>
              <p:cNvSpPr>
                <a:spLocks noChangeArrowheads="1"/>
              </p:cNvSpPr>
              <p:nvPr/>
            </p:nvSpPr>
            <p:spPr bwMode="auto">
              <a:xfrm>
                <a:off x="2026"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152"/>
              <p:cNvSpPr>
                <a:spLocks noChangeArrowheads="1"/>
              </p:cNvSpPr>
              <p:nvPr/>
            </p:nvSpPr>
            <p:spPr bwMode="auto">
              <a:xfrm>
                <a:off x="2044"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153"/>
              <p:cNvSpPr>
                <a:spLocks noChangeArrowheads="1"/>
              </p:cNvSpPr>
              <p:nvPr/>
            </p:nvSpPr>
            <p:spPr bwMode="auto">
              <a:xfrm>
                <a:off x="2061"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154"/>
              <p:cNvSpPr>
                <a:spLocks noChangeArrowheads="1"/>
              </p:cNvSpPr>
              <p:nvPr/>
            </p:nvSpPr>
            <p:spPr bwMode="auto">
              <a:xfrm>
                <a:off x="2078"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155"/>
              <p:cNvSpPr>
                <a:spLocks noChangeArrowheads="1"/>
              </p:cNvSpPr>
              <p:nvPr/>
            </p:nvSpPr>
            <p:spPr bwMode="auto">
              <a:xfrm>
                <a:off x="2096"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156"/>
              <p:cNvSpPr>
                <a:spLocks noChangeArrowheads="1"/>
              </p:cNvSpPr>
              <p:nvPr/>
            </p:nvSpPr>
            <p:spPr bwMode="auto">
              <a:xfrm>
                <a:off x="2113"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Rectangle 157"/>
              <p:cNvSpPr>
                <a:spLocks noChangeArrowheads="1"/>
              </p:cNvSpPr>
              <p:nvPr/>
            </p:nvSpPr>
            <p:spPr bwMode="auto">
              <a:xfrm>
                <a:off x="2131"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158"/>
              <p:cNvSpPr>
                <a:spLocks noChangeArrowheads="1"/>
              </p:cNvSpPr>
              <p:nvPr/>
            </p:nvSpPr>
            <p:spPr bwMode="auto">
              <a:xfrm>
                <a:off x="2149"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159"/>
              <p:cNvSpPr>
                <a:spLocks noChangeArrowheads="1"/>
              </p:cNvSpPr>
              <p:nvPr/>
            </p:nvSpPr>
            <p:spPr bwMode="auto">
              <a:xfrm>
                <a:off x="2165"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Rectangle 160"/>
              <p:cNvSpPr>
                <a:spLocks noChangeArrowheads="1"/>
              </p:cNvSpPr>
              <p:nvPr/>
            </p:nvSpPr>
            <p:spPr bwMode="auto">
              <a:xfrm>
                <a:off x="2183"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161"/>
              <p:cNvSpPr>
                <a:spLocks noChangeArrowheads="1"/>
              </p:cNvSpPr>
              <p:nvPr/>
            </p:nvSpPr>
            <p:spPr bwMode="auto">
              <a:xfrm>
                <a:off x="2201"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162"/>
              <p:cNvSpPr>
                <a:spLocks noChangeArrowheads="1"/>
              </p:cNvSpPr>
              <p:nvPr/>
            </p:nvSpPr>
            <p:spPr bwMode="auto">
              <a:xfrm>
                <a:off x="2218"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Rectangle 163"/>
              <p:cNvSpPr>
                <a:spLocks noChangeArrowheads="1"/>
              </p:cNvSpPr>
              <p:nvPr/>
            </p:nvSpPr>
            <p:spPr bwMode="auto">
              <a:xfrm>
                <a:off x="2236"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164"/>
              <p:cNvSpPr>
                <a:spLocks noChangeArrowheads="1"/>
              </p:cNvSpPr>
              <p:nvPr/>
            </p:nvSpPr>
            <p:spPr bwMode="auto">
              <a:xfrm>
                <a:off x="2254" y="2435"/>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165"/>
              <p:cNvSpPr>
                <a:spLocks noChangeArrowheads="1"/>
              </p:cNvSpPr>
              <p:nvPr/>
            </p:nvSpPr>
            <p:spPr bwMode="auto">
              <a:xfrm>
                <a:off x="2270"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Rectangle 166"/>
              <p:cNvSpPr>
                <a:spLocks noChangeArrowheads="1"/>
              </p:cNvSpPr>
              <p:nvPr/>
            </p:nvSpPr>
            <p:spPr bwMode="auto">
              <a:xfrm>
                <a:off x="2288"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167"/>
              <p:cNvSpPr>
                <a:spLocks noChangeArrowheads="1"/>
              </p:cNvSpPr>
              <p:nvPr/>
            </p:nvSpPr>
            <p:spPr bwMode="auto">
              <a:xfrm>
                <a:off x="2306"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168"/>
              <p:cNvSpPr>
                <a:spLocks noChangeArrowheads="1"/>
              </p:cNvSpPr>
              <p:nvPr/>
            </p:nvSpPr>
            <p:spPr bwMode="auto">
              <a:xfrm>
                <a:off x="2323"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169"/>
              <p:cNvSpPr>
                <a:spLocks noChangeArrowheads="1"/>
              </p:cNvSpPr>
              <p:nvPr/>
            </p:nvSpPr>
            <p:spPr bwMode="auto">
              <a:xfrm>
                <a:off x="2341"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170"/>
              <p:cNvSpPr>
                <a:spLocks noChangeArrowheads="1"/>
              </p:cNvSpPr>
              <p:nvPr/>
            </p:nvSpPr>
            <p:spPr bwMode="auto">
              <a:xfrm>
                <a:off x="2358" y="2435"/>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171"/>
              <p:cNvSpPr>
                <a:spLocks noChangeArrowheads="1"/>
              </p:cNvSpPr>
              <p:nvPr/>
            </p:nvSpPr>
            <p:spPr bwMode="auto">
              <a:xfrm>
                <a:off x="2375"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Rectangle 172"/>
              <p:cNvSpPr>
                <a:spLocks noChangeArrowheads="1"/>
              </p:cNvSpPr>
              <p:nvPr/>
            </p:nvSpPr>
            <p:spPr bwMode="auto">
              <a:xfrm>
                <a:off x="2393"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173"/>
              <p:cNvSpPr>
                <a:spLocks noChangeArrowheads="1"/>
              </p:cNvSpPr>
              <p:nvPr/>
            </p:nvSpPr>
            <p:spPr bwMode="auto">
              <a:xfrm>
                <a:off x="1853" y="2494"/>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174"/>
              <p:cNvSpPr>
                <a:spLocks noChangeArrowheads="1"/>
              </p:cNvSpPr>
              <p:nvPr/>
            </p:nvSpPr>
            <p:spPr bwMode="auto">
              <a:xfrm>
                <a:off x="1870"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Rectangle 175"/>
              <p:cNvSpPr>
                <a:spLocks noChangeArrowheads="1"/>
              </p:cNvSpPr>
              <p:nvPr/>
            </p:nvSpPr>
            <p:spPr bwMode="auto">
              <a:xfrm>
                <a:off x="1888"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176"/>
              <p:cNvSpPr>
                <a:spLocks noChangeArrowheads="1"/>
              </p:cNvSpPr>
              <p:nvPr/>
            </p:nvSpPr>
            <p:spPr bwMode="auto">
              <a:xfrm>
                <a:off x="1906" y="2494"/>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Rectangle 177"/>
              <p:cNvSpPr>
                <a:spLocks noChangeArrowheads="1"/>
              </p:cNvSpPr>
              <p:nvPr/>
            </p:nvSpPr>
            <p:spPr bwMode="auto">
              <a:xfrm>
                <a:off x="1923"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Rectangle 178"/>
              <p:cNvSpPr>
                <a:spLocks noChangeArrowheads="1"/>
              </p:cNvSpPr>
              <p:nvPr/>
            </p:nvSpPr>
            <p:spPr bwMode="auto">
              <a:xfrm>
                <a:off x="1940"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Rectangle 179"/>
              <p:cNvSpPr>
                <a:spLocks noChangeArrowheads="1"/>
              </p:cNvSpPr>
              <p:nvPr/>
            </p:nvSpPr>
            <p:spPr bwMode="auto">
              <a:xfrm>
                <a:off x="1958" y="2494"/>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Rectangle 180"/>
              <p:cNvSpPr>
                <a:spLocks noChangeArrowheads="1"/>
              </p:cNvSpPr>
              <p:nvPr/>
            </p:nvSpPr>
            <p:spPr bwMode="auto">
              <a:xfrm>
                <a:off x="1975"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Rectangle 181"/>
              <p:cNvSpPr>
                <a:spLocks noChangeArrowheads="1"/>
              </p:cNvSpPr>
              <p:nvPr/>
            </p:nvSpPr>
            <p:spPr bwMode="auto">
              <a:xfrm>
                <a:off x="1993"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Rectangle 182"/>
              <p:cNvSpPr>
                <a:spLocks noChangeArrowheads="1"/>
              </p:cNvSpPr>
              <p:nvPr/>
            </p:nvSpPr>
            <p:spPr bwMode="auto">
              <a:xfrm>
                <a:off x="2010"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Rectangle 183"/>
              <p:cNvSpPr>
                <a:spLocks noChangeArrowheads="1"/>
              </p:cNvSpPr>
              <p:nvPr/>
            </p:nvSpPr>
            <p:spPr bwMode="auto">
              <a:xfrm>
                <a:off x="2027"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Rectangle 184"/>
              <p:cNvSpPr>
                <a:spLocks noChangeArrowheads="1"/>
              </p:cNvSpPr>
              <p:nvPr/>
            </p:nvSpPr>
            <p:spPr bwMode="auto">
              <a:xfrm>
                <a:off x="2045"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Rectangle 185"/>
              <p:cNvSpPr>
                <a:spLocks noChangeArrowheads="1"/>
              </p:cNvSpPr>
              <p:nvPr/>
            </p:nvSpPr>
            <p:spPr bwMode="auto">
              <a:xfrm>
                <a:off x="2062"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Rectangle 186"/>
              <p:cNvSpPr>
                <a:spLocks noChangeArrowheads="1"/>
              </p:cNvSpPr>
              <p:nvPr/>
            </p:nvSpPr>
            <p:spPr bwMode="auto">
              <a:xfrm>
                <a:off x="2080"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Rectangle 187"/>
              <p:cNvSpPr>
                <a:spLocks noChangeArrowheads="1"/>
              </p:cNvSpPr>
              <p:nvPr/>
            </p:nvSpPr>
            <p:spPr bwMode="auto">
              <a:xfrm>
                <a:off x="2098"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188"/>
              <p:cNvSpPr>
                <a:spLocks noChangeArrowheads="1"/>
              </p:cNvSpPr>
              <p:nvPr/>
            </p:nvSpPr>
            <p:spPr bwMode="auto">
              <a:xfrm>
                <a:off x="2115" y="2494"/>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189"/>
              <p:cNvSpPr>
                <a:spLocks noChangeArrowheads="1"/>
              </p:cNvSpPr>
              <p:nvPr/>
            </p:nvSpPr>
            <p:spPr bwMode="auto">
              <a:xfrm>
                <a:off x="2132"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190"/>
              <p:cNvSpPr>
                <a:spLocks noChangeArrowheads="1"/>
              </p:cNvSpPr>
              <p:nvPr/>
            </p:nvSpPr>
            <p:spPr bwMode="auto">
              <a:xfrm>
                <a:off x="2150"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191"/>
              <p:cNvSpPr>
                <a:spLocks noChangeArrowheads="1"/>
              </p:cNvSpPr>
              <p:nvPr/>
            </p:nvSpPr>
            <p:spPr bwMode="auto">
              <a:xfrm>
                <a:off x="2167"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192"/>
              <p:cNvSpPr>
                <a:spLocks noChangeArrowheads="1"/>
              </p:cNvSpPr>
              <p:nvPr/>
            </p:nvSpPr>
            <p:spPr bwMode="auto">
              <a:xfrm>
                <a:off x="2185"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193"/>
              <p:cNvSpPr>
                <a:spLocks noChangeArrowheads="1"/>
              </p:cNvSpPr>
              <p:nvPr/>
            </p:nvSpPr>
            <p:spPr bwMode="auto">
              <a:xfrm>
                <a:off x="2203"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194"/>
              <p:cNvSpPr>
                <a:spLocks noChangeArrowheads="1"/>
              </p:cNvSpPr>
              <p:nvPr/>
            </p:nvSpPr>
            <p:spPr bwMode="auto">
              <a:xfrm>
                <a:off x="2219" y="2494"/>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195"/>
              <p:cNvSpPr>
                <a:spLocks noChangeArrowheads="1"/>
              </p:cNvSpPr>
              <p:nvPr/>
            </p:nvSpPr>
            <p:spPr bwMode="auto">
              <a:xfrm>
                <a:off x="1604"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196"/>
              <p:cNvSpPr>
                <a:spLocks noChangeArrowheads="1"/>
              </p:cNvSpPr>
              <p:nvPr/>
            </p:nvSpPr>
            <p:spPr bwMode="auto">
              <a:xfrm>
                <a:off x="1622"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197"/>
              <p:cNvSpPr>
                <a:spLocks noChangeArrowheads="1"/>
              </p:cNvSpPr>
              <p:nvPr/>
            </p:nvSpPr>
            <p:spPr bwMode="auto">
              <a:xfrm>
                <a:off x="1639"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198"/>
              <p:cNvSpPr>
                <a:spLocks noChangeArrowheads="1"/>
              </p:cNvSpPr>
              <p:nvPr/>
            </p:nvSpPr>
            <p:spPr bwMode="auto">
              <a:xfrm>
                <a:off x="1656"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199"/>
              <p:cNvSpPr>
                <a:spLocks noChangeArrowheads="1"/>
              </p:cNvSpPr>
              <p:nvPr/>
            </p:nvSpPr>
            <p:spPr bwMode="auto">
              <a:xfrm>
                <a:off x="1674"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200"/>
              <p:cNvSpPr>
                <a:spLocks noChangeArrowheads="1"/>
              </p:cNvSpPr>
              <p:nvPr/>
            </p:nvSpPr>
            <p:spPr bwMode="auto">
              <a:xfrm>
                <a:off x="1692"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201"/>
              <p:cNvSpPr>
                <a:spLocks noChangeArrowheads="1"/>
              </p:cNvSpPr>
              <p:nvPr/>
            </p:nvSpPr>
            <p:spPr bwMode="auto">
              <a:xfrm>
                <a:off x="1709"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202"/>
              <p:cNvSpPr>
                <a:spLocks noChangeArrowheads="1"/>
              </p:cNvSpPr>
              <p:nvPr/>
            </p:nvSpPr>
            <p:spPr bwMode="auto">
              <a:xfrm>
                <a:off x="1727" y="2435"/>
                <a:ext cx="7"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203"/>
              <p:cNvSpPr>
                <a:spLocks noChangeArrowheads="1"/>
              </p:cNvSpPr>
              <p:nvPr/>
            </p:nvSpPr>
            <p:spPr bwMode="auto">
              <a:xfrm>
                <a:off x="1744"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204"/>
              <p:cNvSpPr>
                <a:spLocks noChangeArrowheads="1"/>
              </p:cNvSpPr>
              <p:nvPr/>
            </p:nvSpPr>
            <p:spPr bwMode="auto">
              <a:xfrm>
                <a:off x="1761" y="2435"/>
                <a:ext cx="8" cy="23"/>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Rectangle 206"/>
            <p:cNvSpPr>
              <a:spLocks noChangeArrowheads="1"/>
            </p:cNvSpPr>
            <p:nvPr/>
          </p:nvSpPr>
          <p:spPr bwMode="auto">
            <a:xfrm>
              <a:off x="2720800"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Rectangle 207"/>
            <p:cNvSpPr>
              <a:spLocks noChangeArrowheads="1"/>
            </p:cNvSpPr>
            <p:nvPr/>
          </p:nvSpPr>
          <p:spPr bwMode="auto">
            <a:xfrm>
              <a:off x="2748329"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208"/>
            <p:cNvSpPr>
              <a:spLocks noChangeArrowheads="1"/>
            </p:cNvSpPr>
            <p:nvPr/>
          </p:nvSpPr>
          <p:spPr bwMode="auto">
            <a:xfrm>
              <a:off x="2774328" y="3946254"/>
              <a:ext cx="10706"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Rectangle 209"/>
            <p:cNvSpPr>
              <a:spLocks noChangeArrowheads="1"/>
            </p:cNvSpPr>
            <p:nvPr/>
          </p:nvSpPr>
          <p:spPr bwMode="auto">
            <a:xfrm>
              <a:off x="2800327"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Rectangle 210"/>
            <p:cNvSpPr>
              <a:spLocks noChangeArrowheads="1"/>
            </p:cNvSpPr>
            <p:nvPr/>
          </p:nvSpPr>
          <p:spPr bwMode="auto">
            <a:xfrm>
              <a:off x="2827856"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211"/>
            <p:cNvSpPr>
              <a:spLocks noChangeArrowheads="1"/>
            </p:cNvSpPr>
            <p:nvPr/>
          </p:nvSpPr>
          <p:spPr bwMode="auto">
            <a:xfrm>
              <a:off x="2853855"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212"/>
            <p:cNvSpPr>
              <a:spLocks noChangeArrowheads="1"/>
            </p:cNvSpPr>
            <p:nvPr/>
          </p:nvSpPr>
          <p:spPr bwMode="auto">
            <a:xfrm>
              <a:off x="2881384"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213"/>
            <p:cNvSpPr>
              <a:spLocks noChangeArrowheads="1"/>
            </p:cNvSpPr>
            <p:nvPr/>
          </p:nvSpPr>
          <p:spPr bwMode="auto">
            <a:xfrm>
              <a:off x="2908912" y="3946254"/>
              <a:ext cx="10706"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214"/>
            <p:cNvSpPr>
              <a:spLocks noChangeArrowheads="1"/>
            </p:cNvSpPr>
            <p:nvPr/>
          </p:nvSpPr>
          <p:spPr bwMode="auto">
            <a:xfrm>
              <a:off x="2933382"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215"/>
            <p:cNvSpPr>
              <a:spLocks noChangeArrowheads="1"/>
            </p:cNvSpPr>
            <p:nvPr/>
          </p:nvSpPr>
          <p:spPr bwMode="auto">
            <a:xfrm>
              <a:off x="2960911"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16"/>
            <p:cNvSpPr>
              <a:spLocks noChangeArrowheads="1"/>
            </p:cNvSpPr>
            <p:nvPr/>
          </p:nvSpPr>
          <p:spPr bwMode="auto">
            <a:xfrm>
              <a:off x="2988439" y="3946254"/>
              <a:ext cx="10706"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217"/>
            <p:cNvSpPr>
              <a:spLocks noChangeArrowheads="1"/>
            </p:cNvSpPr>
            <p:nvPr/>
          </p:nvSpPr>
          <p:spPr bwMode="auto">
            <a:xfrm>
              <a:off x="3014438" y="3946254"/>
              <a:ext cx="12235" cy="35175"/>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18"/>
            <p:cNvSpPr>
              <a:spLocks noChangeArrowheads="1"/>
            </p:cNvSpPr>
            <p:nvPr/>
          </p:nvSpPr>
          <p:spPr bwMode="auto">
            <a:xfrm>
              <a:off x="2823268" y="4203187"/>
              <a:ext cx="593394" cy="59645"/>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19"/>
            <p:cNvSpPr>
              <a:spLocks noChangeArrowheads="1"/>
            </p:cNvSpPr>
            <p:nvPr/>
          </p:nvSpPr>
          <p:spPr bwMode="auto">
            <a:xfrm>
              <a:off x="3087848" y="4114484"/>
              <a:ext cx="594923" cy="58116"/>
            </a:xfrm>
            <a:prstGeom prst="rect">
              <a:avLst/>
            </a:prstGeom>
            <a:solidFill>
              <a:srgbClr val="D39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0"/>
            <p:cNvSpPr>
              <a:spLocks noChangeArrowheads="1"/>
            </p:cNvSpPr>
            <p:nvPr/>
          </p:nvSpPr>
          <p:spPr bwMode="auto">
            <a:xfrm>
              <a:off x="3098553"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21"/>
            <p:cNvSpPr>
              <a:spLocks noChangeArrowheads="1"/>
            </p:cNvSpPr>
            <p:nvPr/>
          </p:nvSpPr>
          <p:spPr bwMode="auto">
            <a:xfrm>
              <a:off x="312608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2"/>
            <p:cNvSpPr>
              <a:spLocks noChangeArrowheads="1"/>
            </p:cNvSpPr>
            <p:nvPr/>
          </p:nvSpPr>
          <p:spPr bwMode="auto">
            <a:xfrm>
              <a:off x="3152081"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223"/>
            <p:cNvSpPr>
              <a:spLocks noChangeArrowheads="1"/>
            </p:cNvSpPr>
            <p:nvPr/>
          </p:nvSpPr>
          <p:spPr bwMode="auto">
            <a:xfrm>
              <a:off x="3178080"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24"/>
            <p:cNvSpPr>
              <a:spLocks noChangeArrowheads="1"/>
            </p:cNvSpPr>
            <p:nvPr/>
          </p:nvSpPr>
          <p:spPr bwMode="auto">
            <a:xfrm>
              <a:off x="3205609"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225"/>
            <p:cNvSpPr>
              <a:spLocks noChangeArrowheads="1"/>
            </p:cNvSpPr>
            <p:nvPr/>
          </p:nvSpPr>
          <p:spPr bwMode="auto">
            <a:xfrm>
              <a:off x="3231608"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226"/>
            <p:cNvSpPr>
              <a:spLocks noChangeArrowheads="1"/>
            </p:cNvSpPr>
            <p:nvPr/>
          </p:nvSpPr>
          <p:spPr bwMode="auto">
            <a:xfrm>
              <a:off x="3259137"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227"/>
            <p:cNvSpPr>
              <a:spLocks noChangeArrowheads="1"/>
            </p:cNvSpPr>
            <p:nvPr/>
          </p:nvSpPr>
          <p:spPr bwMode="auto">
            <a:xfrm>
              <a:off x="3286665"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228"/>
            <p:cNvSpPr>
              <a:spLocks noChangeArrowheads="1"/>
            </p:cNvSpPr>
            <p:nvPr/>
          </p:nvSpPr>
          <p:spPr bwMode="auto">
            <a:xfrm>
              <a:off x="3311135"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229"/>
            <p:cNvSpPr>
              <a:spLocks noChangeArrowheads="1"/>
            </p:cNvSpPr>
            <p:nvPr/>
          </p:nvSpPr>
          <p:spPr bwMode="auto">
            <a:xfrm>
              <a:off x="3338664"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230"/>
            <p:cNvSpPr>
              <a:spLocks noChangeArrowheads="1"/>
            </p:cNvSpPr>
            <p:nvPr/>
          </p:nvSpPr>
          <p:spPr bwMode="auto">
            <a:xfrm>
              <a:off x="336619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31"/>
            <p:cNvSpPr>
              <a:spLocks noChangeArrowheads="1"/>
            </p:cNvSpPr>
            <p:nvPr/>
          </p:nvSpPr>
          <p:spPr bwMode="auto">
            <a:xfrm>
              <a:off x="339219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32"/>
            <p:cNvSpPr>
              <a:spLocks noChangeArrowheads="1"/>
            </p:cNvSpPr>
            <p:nvPr/>
          </p:nvSpPr>
          <p:spPr bwMode="auto">
            <a:xfrm>
              <a:off x="3419720"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233"/>
            <p:cNvSpPr>
              <a:spLocks noChangeArrowheads="1"/>
            </p:cNvSpPr>
            <p:nvPr/>
          </p:nvSpPr>
          <p:spPr bwMode="auto">
            <a:xfrm>
              <a:off x="3447249"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34"/>
            <p:cNvSpPr>
              <a:spLocks noChangeArrowheads="1"/>
            </p:cNvSpPr>
            <p:nvPr/>
          </p:nvSpPr>
          <p:spPr bwMode="auto">
            <a:xfrm>
              <a:off x="3471719"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35"/>
            <p:cNvSpPr>
              <a:spLocks noChangeArrowheads="1"/>
            </p:cNvSpPr>
            <p:nvPr/>
          </p:nvSpPr>
          <p:spPr bwMode="auto">
            <a:xfrm>
              <a:off x="3499247"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236"/>
            <p:cNvSpPr>
              <a:spLocks noChangeArrowheads="1"/>
            </p:cNvSpPr>
            <p:nvPr/>
          </p:nvSpPr>
          <p:spPr bwMode="auto">
            <a:xfrm>
              <a:off x="3526776"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37"/>
            <p:cNvSpPr>
              <a:spLocks noChangeArrowheads="1"/>
            </p:cNvSpPr>
            <p:nvPr/>
          </p:nvSpPr>
          <p:spPr bwMode="auto">
            <a:xfrm>
              <a:off x="3552775"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238"/>
            <p:cNvSpPr>
              <a:spLocks noChangeArrowheads="1"/>
            </p:cNvSpPr>
            <p:nvPr/>
          </p:nvSpPr>
          <p:spPr bwMode="auto">
            <a:xfrm>
              <a:off x="3580304"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239"/>
            <p:cNvSpPr>
              <a:spLocks noChangeArrowheads="1"/>
            </p:cNvSpPr>
            <p:nvPr/>
          </p:nvSpPr>
          <p:spPr bwMode="auto">
            <a:xfrm>
              <a:off x="3606303"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240"/>
            <p:cNvSpPr>
              <a:spLocks noChangeArrowheads="1"/>
            </p:cNvSpPr>
            <p:nvPr/>
          </p:nvSpPr>
          <p:spPr bwMode="auto">
            <a:xfrm>
              <a:off x="363230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41"/>
            <p:cNvSpPr>
              <a:spLocks noChangeArrowheads="1"/>
            </p:cNvSpPr>
            <p:nvPr/>
          </p:nvSpPr>
          <p:spPr bwMode="auto">
            <a:xfrm>
              <a:off x="3659831"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242"/>
            <p:cNvSpPr>
              <a:spLocks noChangeArrowheads="1"/>
            </p:cNvSpPr>
            <p:nvPr/>
          </p:nvSpPr>
          <p:spPr bwMode="auto">
            <a:xfrm>
              <a:off x="2833973" y="4216951"/>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243"/>
            <p:cNvSpPr>
              <a:spLocks noChangeArrowheads="1"/>
            </p:cNvSpPr>
            <p:nvPr/>
          </p:nvSpPr>
          <p:spPr bwMode="auto">
            <a:xfrm>
              <a:off x="2859972"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244"/>
            <p:cNvSpPr>
              <a:spLocks noChangeArrowheads="1"/>
            </p:cNvSpPr>
            <p:nvPr/>
          </p:nvSpPr>
          <p:spPr bwMode="auto">
            <a:xfrm>
              <a:off x="2887501"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245"/>
            <p:cNvSpPr>
              <a:spLocks noChangeArrowheads="1"/>
            </p:cNvSpPr>
            <p:nvPr/>
          </p:nvSpPr>
          <p:spPr bwMode="auto">
            <a:xfrm>
              <a:off x="2915030" y="4216951"/>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246"/>
            <p:cNvSpPr>
              <a:spLocks noChangeArrowheads="1"/>
            </p:cNvSpPr>
            <p:nvPr/>
          </p:nvSpPr>
          <p:spPr bwMode="auto">
            <a:xfrm>
              <a:off x="2941029"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247"/>
            <p:cNvSpPr>
              <a:spLocks noChangeArrowheads="1"/>
            </p:cNvSpPr>
            <p:nvPr/>
          </p:nvSpPr>
          <p:spPr bwMode="auto">
            <a:xfrm>
              <a:off x="2967028"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248"/>
            <p:cNvSpPr>
              <a:spLocks noChangeArrowheads="1"/>
            </p:cNvSpPr>
            <p:nvPr/>
          </p:nvSpPr>
          <p:spPr bwMode="auto">
            <a:xfrm>
              <a:off x="2994557" y="4216951"/>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49"/>
            <p:cNvSpPr>
              <a:spLocks noChangeArrowheads="1"/>
            </p:cNvSpPr>
            <p:nvPr/>
          </p:nvSpPr>
          <p:spPr bwMode="auto">
            <a:xfrm>
              <a:off x="3020556"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50"/>
            <p:cNvSpPr>
              <a:spLocks noChangeArrowheads="1"/>
            </p:cNvSpPr>
            <p:nvPr/>
          </p:nvSpPr>
          <p:spPr bwMode="auto">
            <a:xfrm>
              <a:off x="3048084"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251"/>
            <p:cNvSpPr>
              <a:spLocks noChangeArrowheads="1"/>
            </p:cNvSpPr>
            <p:nvPr/>
          </p:nvSpPr>
          <p:spPr bwMode="auto">
            <a:xfrm>
              <a:off x="3074084"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252"/>
            <p:cNvSpPr>
              <a:spLocks noChangeArrowheads="1"/>
            </p:cNvSpPr>
            <p:nvPr/>
          </p:nvSpPr>
          <p:spPr bwMode="auto">
            <a:xfrm>
              <a:off x="3100083"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53"/>
            <p:cNvSpPr>
              <a:spLocks noChangeArrowheads="1"/>
            </p:cNvSpPr>
            <p:nvPr/>
          </p:nvSpPr>
          <p:spPr bwMode="auto">
            <a:xfrm>
              <a:off x="3127611"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54"/>
            <p:cNvSpPr>
              <a:spLocks noChangeArrowheads="1"/>
            </p:cNvSpPr>
            <p:nvPr/>
          </p:nvSpPr>
          <p:spPr bwMode="auto">
            <a:xfrm>
              <a:off x="3153611"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255"/>
            <p:cNvSpPr>
              <a:spLocks noChangeArrowheads="1"/>
            </p:cNvSpPr>
            <p:nvPr/>
          </p:nvSpPr>
          <p:spPr bwMode="auto">
            <a:xfrm>
              <a:off x="3181139"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256"/>
            <p:cNvSpPr>
              <a:spLocks noChangeArrowheads="1"/>
            </p:cNvSpPr>
            <p:nvPr/>
          </p:nvSpPr>
          <p:spPr bwMode="auto">
            <a:xfrm>
              <a:off x="3208668"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257"/>
            <p:cNvSpPr>
              <a:spLocks noChangeArrowheads="1"/>
            </p:cNvSpPr>
            <p:nvPr/>
          </p:nvSpPr>
          <p:spPr bwMode="auto">
            <a:xfrm>
              <a:off x="3234667" y="4216951"/>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258"/>
            <p:cNvSpPr>
              <a:spLocks noChangeArrowheads="1"/>
            </p:cNvSpPr>
            <p:nvPr/>
          </p:nvSpPr>
          <p:spPr bwMode="auto">
            <a:xfrm>
              <a:off x="3260666"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259"/>
            <p:cNvSpPr>
              <a:spLocks noChangeArrowheads="1"/>
            </p:cNvSpPr>
            <p:nvPr/>
          </p:nvSpPr>
          <p:spPr bwMode="auto">
            <a:xfrm>
              <a:off x="3288195"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260"/>
            <p:cNvSpPr>
              <a:spLocks noChangeArrowheads="1"/>
            </p:cNvSpPr>
            <p:nvPr/>
          </p:nvSpPr>
          <p:spPr bwMode="auto">
            <a:xfrm>
              <a:off x="3314194"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261"/>
            <p:cNvSpPr>
              <a:spLocks noChangeArrowheads="1"/>
            </p:cNvSpPr>
            <p:nvPr/>
          </p:nvSpPr>
          <p:spPr bwMode="auto">
            <a:xfrm>
              <a:off x="3341723"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262"/>
            <p:cNvSpPr>
              <a:spLocks noChangeArrowheads="1"/>
            </p:cNvSpPr>
            <p:nvPr/>
          </p:nvSpPr>
          <p:spPr bwMode="auto">
            <a:xfrm>
              <a:off x="3369251"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263"/>
            <p:cNvSpPr>
              <a:spLocks noChangeArrowheads="1"/>
            </p:cNvSpPr>
            <p:nvPr/>
          </p:nvSpPr>
          <p:spPr bwMode="auto">
            <a:xfrm>
              <a:off x="3393721" y="4216951"/>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264"/>
            <p:cNvSpPr>
              <a:spLocks noChangeArrowheads="1"/>
            </p:cNvSpPr>
            <p:nvPr/>
          </p:nvSpPr>
          <p:spPr bwMode="auto">
            <a:xfrm>
              <a:off x="2853855"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5"/>
            <p:cNvSpPr>
              <a:spLocks noChangeArrowheads="1"/>
            </p:cNvSpPr>
            <p:nvPr/>
          </p:nvSpPr>
          <p:spPr bwMode="auto">
            <a:xfrm>
              <a:off x="2881384"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66"/>
            <p:cNvSpPr>
              <a:spLocks noChangeArrowheads="1"/>
            </p:cNvSpPr>
            <p:nvPr/>
          </p:nvSpPr>
          <p:spPr bwMode="auto">
            <a:xfrm>
              <a:off x="2827856"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267"/>
            <p:cNvSpPr>
              <a:spLocks noChangeArrowheads="1"/>
            </p:cNvSpPr>
            <p:nvPr/>
          </p:nvSpPr>
          <p:spPr bwMode="auto">
            <a:xfrm>
              <a:off x="2800327"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268"/>
            <p:cNvSpPr>
              <a:spLocks noChangeArrowheads="1"/>
            </p:cNvSpPr>
            <p:nvPr/>
          </p:nvSpPr>
          <p:spPr bwMode="auto">
            <a:xfrm>
              <a:off x="2908912"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269"/>
            <p:cNvSpPr>
              <a:spLocks noChangeArrowheads="1"/>
            </p:cNvSpPr>
            <p:nvPr/>
          </p:nvSpPr>
          <p:spPr bwMode="auto">
            <a:xfrm>
              <a:off x="2988439"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270"/>
            <p:cNvSpPr>
              <a:spLocks noChangeArrowheads="1"/>
            </p:cNvSpPr>
            <p:nvPr/>
          </p:nvSpPr>
          <p:spPr bwMode="auto">
            <a:xfrm>
              <a:off x="293338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271"/>
            <p:cNvSpPr>
              <a:spLocks noChangeArrowheads="1"/>
            </p:cNvSpPr>
            <p:nvPr/>
          </p:nvSpPr>
          <p:spPr bwMode="auto">
            <a:xfrm>
              <a:off x="2960911"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272"/>
            <p:cNvSpPr>
              <a:spLocks noChangeArrowheads="1"/>
            </p:cNvSpPr>
            <p:nvPr/>
          </p:nvSpPr>
          <p:spPr bwMode="auto">
            <a:xfrm>
              <a:off x="3014438"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273"/>
            <p:cNvSpPr>
              <a:spLocks noChangeArrowheads="1"/>
            </p:cNvSpPr>
            <p:nvPr/>
          </p:nvSpPr>
          <p:spPr bwMode="auto">
            <a:xfrm>
              <a:off x="2613745"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4"/>
            <p:cNvSpPr>
              <a:spLocks/>
            </p:cNvSpPr>
            <p:nvPr/>
          </p:nvSpPr>
          <p:spPr bwMode="auto">
            <a:xfrm>
              <a:off x="2587745" y="4126719"/>
              <a:ext cx="12235" cy="33646"/>
            </a:xfrm>
            <a:custGeom>
              <a:avLst/>
              <a:gdLst>
                <a:gd name="T0" fmla="*/ 8 w 8"/>
                <a:gd name="T1" fmla="*/ 22 h 22"/>
                <a:gd name="T2" fmla="*/ 8 w 8"/>
                <a:gd name="T3" fmla="*/ 0 h 22"/>
                <a:gd name="T4" fmla="*/ 0 w 8"/>
                <a:gd name="T5" fmla="*/ 0 h 22"/>
                <a:gd name="T6" fmla="*/ 0 w 8"/>
                <a:gd name="T7" fmla="*/ 16 h 22"/>
                <a:gd name="T8" fmla="*/ 8 w 8"/>
                <a:gd name="T9" fmla="*/ 22 h 22"/>
              </a:gdLst>
              <a:ahLst/>
              <a:cxnLst>
                <a:cxn ang="0">
                  <a:pos x="T0" y="T1"/>
                </a:cxn>
                <a:cxn ang="0">
                  <a:pos x="T2" y="T3"/>
                </a:cxn>
                <a:cxn ang="0">
                  <a:pos x="T4" y="T5"/>
                </a:cxn>
                <a:cxn ang="0">
                  <a:pos x="T6" y="T7"/>
                </a:cxn>
                <a:cxn ang="0">
                  <a:pos x="T8" y="T9"/>
                </a:cxn>
              </a:cxnLst>
              <a:rect l="0" t="0" r="r" b="b"/>
              <a:pathLst>
                <a:path w="8" h="22">
                  <a:moveTo>
                    <a:pt x="8" y="22"/>
                  </a:moveTo>
                  <a:cubicBezTo>
                    <a:pt x="8" y="0"/>
                    <a:pt x="8" y="0"/>
                    <a:pt x="8" y="0"/>
                  </a:cubicBezTo>
                  <a:cubicBezTo>
                    <a:pt x="0" y="0"/>
                    <a:pt x="0" y="0"/>
                    <a:pt x="0" y="0"/>
                  </a:cubicBezTo>
                  <a:cubicBezTo>
                    <a:pt x="0" y="16"/>
                    <a:pt x="0" y="16"/>
                    <a:pt x="0" y="16"/>
                  </a:cubicBezTo>
                  <a:cubicBezTo>
                    <a:pt x="3" y="18"/>
                    <a:pt x="5" y="20"/>
                    <a:pt x="8" y="22"/>
                  </a:cubicBezTo>
                  <a:close/>
                </a:path>
              </a:pathLst>
            </a:custGeom>
            <a:solidFill>
              <a:srgbClr val="E5C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275"/>
            <p:cNvSpPr>
              <a:spLocks noChangeArrowheads="1"/>
            </p:cNvSpPr>
            <p:nvPr/>
          </p:nvSpPr>
          <p:spPr bwMode="auto">
            <a:xfrm>
              <a:off x="2641273"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276"/>
            <p:cNvSpPr>
              <a:spLocks noChangeArrowheads="1"/>
            </p:cNvSpPr>
            <p:nvPr/>
          </p:nvSpPr>
          <p:spPr bwMode="auto">
            <a:xfrm>
              <a:off x="2774328" y="4126719"/>
              <a:ext cx="10706"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77"/>
            <p:cNvSpPr>
              <a:spLocks/>
            </p:cNvSpPr>
            <p:nvPr/>
          </p:nvSpPr>
          <p:spPr bwMode="auto">
            <a:xfrm>
              <a:off x="2560217" y="4126719"/>
              <a:ext cx="12235" cy="13764"/>
            </a:xfrm>
            <a:custGeom>
              <a:avLst/>
              <a:gdLst>
                <a:gd name="T0" fmla="*/ 8 w 8"/>
                <a:gd name="T1" fmla="*/ 9 h 9"/>
                <a:gd name="T2" fmla="*/ 8 w 8"/>
                <a:gd name="T3" fmla="*/ 0 h 9"/>
                <a:gd name="T4" fmla="*/ 0 w 8"/>
                <a:gd name="T5" fmla="*/ 0 h 9"/>
                <a:gd name="T6" fmla="*/ 0 w 8"/>
                <a:gd name="T7" fmla="*/ 4 h 9"/>
                <a:gd name="T8" fmla="*/ 8 w 8"/>
                <a:gd name="T9" fmla="*/ 9 h 9"/>
              </a:gdLst>
              <a:ahLst/>
              <a:cxnLst>
                <a:cxn ang="0">
                  <a:pos x="T0" y="T1"/>
                </a:cxn>
                <a:cxn ang="0">
                  <a:pos x="T2" y="T3"/>
                </a:cxn>
                <a:cxn ang="0">
                  <a:pos x="T4" y="T5"/>
                </a:cxn>
                <a:cxn ang="0">
                  <a:pos x="T6" y="T7"/>
                </a:cxn>
                <a:cxn ang="0">
                  <a:pos x="T8" y="T9"/>
                </a:cxn>
              </a:cxnLst>
              <a:rect l="0" t="0" r="r" b="b"/>
              <a:pathLst>
                <a:path w="8" h="9">
                  <a:moveTo>
                    <a:pt x="8" y="9"/>
                  </a:moveTo>
                  <a:cubicBezTo>
                    <a:pt x="8" y="0"/>
                    <a:pt x="8" y="0"/>
                    <a:pt x="8" y="0"/>
                  </a:cubicBezTo>
                  <a:cubicBezTo>
                    <a:pt x="0" y="0"/>
                    <a:pt x="0" y="0"/>
                    <a:pt x="0" y="0"/>
                  </a:cubicBezTo>
                  <a:cubicBezTo>
                    <a:pt x="0" y="4"/>
                    <a:pt x="0" y="4"/>
                    <a:pt x="0" y="4"/>
                  </a:cubicBezTo>
                  <a:cubicBezTo>
                    <a:pt x="3" y="6"/>
                    <a:pt x="5" y="8"/>
                    <a:pt x="8" y="9"/>
                  </a:cubicBezTo>
                  <a:close/>
                </a:path>
              </a:pathLst>
            </a:custGeom>
            <a:solidFill>
              <a:srgbClr val="E5C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278"/>
            <p:cNvSpPr>
              <a:spLocks noChangeArrowheads="1"/>
            </p:cNvSpPr>
            <p:nvPr/>
          </p:nvSpPr>
          <p:spPr bwMode="auto">
            <a:xfrm>
              <a:off x="266727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279"/>
            <p:cNvSpPr>
              <a:spLocks noChangeArrowheads="1"/>
            </p:cNvSpPr>
            <p:nvPr/>
          </p:nvSpPr>
          <p:spPr bwMode="auto">
            <a:xfrm>
              <a:off x="2720800"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280"/>
            <p:cNvSpPr>
              <a:spLocks noChangeArrowheads="1"/>
            </p:cNvSpPr>
            <p:nvPr/>
          </p:nvSpPr>
          <p:spPr bwMode="auto">
            <a:xfrm>
              <a:off x="2748329"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281"/>
            <p:cNvSpPr>
              <a:spLocks noChangeArrowheads="1"/>
            </p:cNvSpPr>
            <p:nvPr/>
          </p:nvSpPr>
          <p:spPr bwMode="auto">
            <a:xfrm>
              <a:off x="2693272" y="4126719"/>
              <a:ext cx="12235" cy="33646"/>
            </a:xfrm>
            <a:prstGeom prst="rect">
              <a:avLst/>
            </a:prstGeom>
            <a:solidFill>
              <a:srgbClr val="E5C3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1" name="TextBox 310"/>
          <p:cNvSpPr txBox="1"/>
          <p:nvPr/>
        </p:nvSpPr>
        <p:spPr>
          <a:xfrm>
            <a:off x="5779354" y="2193855"/>
            <a:ext cx="6110650" cy="3416320"/>
          </a:xfrm>
          <a:prstGeom prst="rect">
            <a:avLst/>
          </a:prstGeom>
          <a:noFill/>
        </p:spPr>
        <p:txBody>
          <a:bodyPr wrap="square" rtlCol="0">
            <a:spAutoFit/>
          </a:bodyPr>
          <a:lstStyle/>
          <a:p>
            <a:r>
              <a:rPr lang="en-US" sz="2400" dirty="0"/>
              <a:t>DENGAN PANDEMI KITA BERDAMAI</a:t>
            </a:r>
            <a:endParaRPr lang="id-ID" sz="2400" dirty="0"/>
          </a:p>
          <a:p>
            <a:endParaRPr lang="en-US" sz="2400" dirty="0"/>
          </a:p>
          <a:p>
            <a:r>
              <a:rPr lang="en-US" sz="2400" dirty="0"/>
              <a:t>PAKAI MASKER, CUCI TANGAN MENJAGA LANGKAH </a:t>
            </a:r>
            <a:endParaRPr lang="id-ID" sz="2400" dirty="0"/>
          </a:p>
          <a:p>
            <a:endParaRPr lang="en-US" sz="2400" dirty="0"/>
          </a:p>
          <a:p>
            <a:r>
              <a:rPr lang="en-US" sz="2400" dirty="0"/>
              <a:t>TERUS MERAJUT KEMITRAAN DAN INOVASI</a:t>
            </a:r>
            <a:endParaRPr lang="id-ID" sz="2400" dirty="0"/>
          </a:p>
          <a:p>
            <a:endParaRPr lang="en-US" sz="2400" dirty="0"/>
          </a:p>
          <a:p>
            <a:r>
              <a:rPr lang="en-US" sz="2400" dirty="0"/>
              <a:t>MENATAP HARI ESOK INDONESIA YANG LEBIH CERAH</a:t>
            </a:r>
          </a:p>
        </p:txBody>
      </p:sp>
      <p:grpSp>
        <p:nvGrpSpPr>
          <p:cNvPr id="306" name="กลุ่ม 372">
            <a:extLst>
              <a:ext uri="{FF2B5EF4-FFF2-40B4-BE49-F238E27FC236}">
                <a16:creationId xmlns="" xmlns:a16="http://schemas.microsoft.com/office/drawing/2014/main" id="{4B4DF381-A421-40C8-8DE9-43DE33D6FC0E}"/>
              </a:ext>
            </a:extLst>
          </p:cNvPr>
          <p:cNvGrpSpPr/>
          <p:nvPr/>
        </p:nvGrpSpPr>
        <p:grpSpPr>
          <a:xfrm>
            <a:off x="5716581" y="5641579"/>
            <a:ext cx="758837" cy="689610"/>
            <a:chOff x="14001751" y="6802438"/>
            <a:chExt cx="4432300" cy="4489450"/>
          </a:xfrm>
          <a:solidFill>
            <a:schemeClr val="tx1">
              <a:lumMod val="50000"/>
              <a:lumOff val="50000"/>
            </a:schemeClr>
          </a:solidFill>
        </p:grpSpPr>
        <p:sp>
          <p:nvSpPr>
            <p:cNvPr id="307" name="Freeform 70551">
              <a:extLst>
                <a:ext uri="{FF2B5EF4-FFF2-40B4-BE49-F238E27FC236}">
                  <a16:creationId xmlns="" xmlns:a16="http://schemas.microsoft.com/office/drawing/2014/main" id="{F4C9BC06-41AA-44EE-9923-9190620F0489}"/>
                </a:ext>
              </a:extLst>
            </p:cNvPr>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8" name="Freeform 70552">
              <a:extLst>
                <a:ext uri="{FF2B5EF4-FFF2-40B4-BE49-F238E27FC236}">
                  <a16:creationId xmlns="" xmlns:a16="http://schemas.microsoft.com/office/drawing/2014/main" id="{3CFE0C7F-7168-401F-8CA6-37C88041CE3E}"/>
                </a:ext>
              </a:extLst>
            </p:cNvPr>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70553">
              <a:extLst>
                <a:ext uri="{FF2B5EF4-FFF2-40B4-BE49-F238E27FC236}">
                  <a16:creationId xmlns="" xmlns:a16="http://schemas.microsoft.com/office/drawing/2014/main" id="{2E54667E-7265-4503-96C8-641E4F84E635}"/>
                </a:ext>
              </a:extLst>
            </p:cNvPr>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0" name="Freeform 70554">
              <a:extLst>
                <a:ext uri="{FF2B5EF4-FFF2-40B4-BE49-F238E27FC236}">
                  <a16:creationId xmlns="" xmlns:a16="http://schemas.microsoft.com/office/drawing/2014/main" id="{E2F16DC7-4C22-4020-B337-722ED8AC21CB}"/>
                </a:ext>
              </a:extLst>
            </p:cNvPr>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2" name="Freeform 70555">
              <a:extLst>
                <a:ext uri="{FF2B5EF4-FFF2-40B4-BE49-F238E27FC236}">
                  <a16:creationId xmlns="" xmlns:a16="http://schemas.microsoft.com/office/drawing/2014/main" id="{CFE5735C-FDBC-4CCD-BEA2-DE722F38D4D8}"/>
                </a:ext>
              </a:extLst>
            </p:cNvPr>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Freeform 70557">
              <a:extLst>
                <a:ext uri="{FF2B5EF4-FFF2-40B4-BE49-F238E27FC236}">
                  <a16:creationId xmlns="" xmlns:a16="http://schemas.microsoft.com/office/drawing/2014/main" id="{FC4D53FA-FD57-4143-ABBE-1BC033359740}"/>
                </a:ext>
              </a:extLst>
            </p:cNvPr>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4" name="Freeform 70558">
              <a:extLst>
                <a:ext uri="{FF2B5EF4-FFF2-40B4-BE49-F238E27FC236}">
                  <a16:creationId xmlns="" xmlns:a16="http://schemas.microsoft.com/office/drawing/2014/main" id="{ED545263-F812-4DF7-934A-42DAD2BC687C}"/>
                </a:ext>
              </a:extLst>
            </p:cNvPr>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5" name="Freeform 70560">
              <a:extLst>
                <a:ext uri="{FF2B5EF4-FFF2-40B4-BE49-F238E27FC236}">
                  <a16:creationId xmlns="" xmlns:a16="http://schemas.microsoft.com/office/drawing/2014/main" id="{CA9F8497-C42B-4EFD-8271-113590A4096A}"/>
                </a:ext>
              </a:extLst>
            </p:cNvPr>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6" name="Freeform 70561">
              <a:extLst>
                <a:ext uri="{FF2B5EF4-FFF2-40B4-BE49-F238E27FC236}">
                  <a16:creationId xmlns="" xmlns:a16="http://schemas.microsoft.com/office/drawing/2014/main" id="{60AD0BDF-FD2C-4158-B209-0A9791437394}"/>
                </a:ext>
              </a:extLst>
            </p:cNvPr>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7" name="Freeform 70562">
              <a:extLst>
                <a:ext uri="{FF2B5EF4-FFF2-40B4-BE49-F238E27FC236}">
                  <a16:creationId xmlns="" xmlns:a16="http://schemas.microsoft.com/office/drawing/2014/main" id="{1AFCC1A3-2680-4546-865B-40633312B613}"/>
                </a:ext>
              </a:extLst>
            </p:cNvPr>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8" name="Freeform 70563">
              <a:extLst>
                <a:ext uri="{FF2B5EF4-FFF2-40B4-BE49-F238E27FC236}">
                  <a16:creationId xmlns="" xmlns:a16="http://schemas.microsoft.com/office/drawing/2014/main" id="{9287F880-B230-490D-B6C2-BFAA703AE99F}"/>
                </a:ext>
              </a:extLst>
            </p:cNvPr>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9" name="Rectangle 70564">
              <a:extLst>
                <a:ext uri="{FF2B5EF4-FFF2-40B4-BE49-F238E27FC236}">
                  <a16:creationId xmlns="" xmlns:a16="http://schemas.microsoft.com/office/drawing/2014/main" id="{15B46FA2-F24C-4959-90A1-C7380E0E7ADD}"/>
                </a:ext>
              </a:extLst>
            </p:cNvPr>
            <p:cNvSpPr>
              <a:spLocks noChangeArrowheads="1"/>
            </p:cNvSpPr>
            <p:nvPr/>
          </p:nvSpPr>
          <p:spPr bwMode="auto">
            <a:xfrm>
              <a:off x="18086388" y="8208962"/>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0" name="Freeform 70565">
              <a:extLst>
                <a:ext uri="{FF2B5EF4-FFF2-40B4-BE49-F238E27FC236}">
                  <a16:creationId xmlns="" xmlns:a16="http://schemas.microsoft.com/office/drawing/2014/main" id="{D281441B-5C0B-4DBF-83D5-1DED808D94FC}"/>
                </a:ext>
              </a:extLst>
            </p:cNvPr>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1" name="Freeform 70566">
              <a:extLst>
                <a:ext uri="{FF2B5EF4-FFF2-40B4-BE49-F238E27FC236}">
                  <a16:creationId xmlns="" xmlns:a16="http://schemas.microsoft.com/office/drawing/2014/main" id="{0CC8C9AD-D857-4FB3-8FDA-E365E1E9D2C0}"/>
                </a:ext>
              </a:extLst>
            </p:cNvPr>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2" name="Freeform 70567">
              <a:extLst>
                <a:ext uri="{FF2B5EF4-FFF2-40B4-BE49-F238E27FC236}">
                  <a16:creationId xmlns="" xmlns:a16="http://schemas.microsoft.com/office/drawing/2014/main" id="{FE26377C-A14F-4F04-B821-8FEC7459A591}"/>
                </a:ext>
              </a:extLst>
            </p:cNvPr>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3" name="Freeform 70568">
              <a:extLst>
                <a:ext uri="{FF2B5EF4-FFF2-40B4-BE49-F238E27FC236}">
                  <a16:creationId xmlns="" xmlns:a16="http://schemas.microsoft.com/office/drawing/2014/main" id="{3DCC5F1D-9E68-4A3F-839A-C13314B2D464}"/>
                </a:ext>
              </a:extLst>
            </p:cNvPr>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4" name="Freeform 70569">
              <a:extLst>
                <a:ext uri="{FF2B5EF4-FFF2-40B4-BE49-F238E27FC236}">
                  <a16:creationId xmlns="" xmlns:a16="http://schemas.microsoft.com/office/drawing/2014/main" id="{D49A3B36-A8B6-4F91-8F01-D3913B0788D7}"/>
                </a:ext>
              </a:extLst>
            </p:cNvPr>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5" name="Freeform 70570">
              <a:extLst>
                <a:ext uri="{FF2B5EF4-FFF2-40B4-BE49-F238E27FC236}">
                  <a16:creationId xmlns="" xmlns:a16="http://schemas.microsoft.com/office/drawing/2014/main" id="{5835582D-42F5-47F5-9E80-470FC5A90DC3}"/>
                </a:ext>
              </a:extLst>
            </p:cNvPr>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6" name="Freeform 70571">
              <a:extLst>
                <a:ext uri="{FF2B5EF4-FFF2-40B4-BE49-F238E27FC236}">
                  <a16:creationId xmlns="" xmlns:a16="http://schemas.microsoft.com/office/drawing/2014/main" id="{A48F3283-9DB3-46B8-BA25-5E66CE71490D}"/>
                </a:ext>
              </a:extLst>
            </p:cNvPr>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7" name="Freeform 70572">
              <a:extLst>
                <a:ext uri="{FF2B5EF4-FFF2-40B4-BE49-F238E27FC236}">
                  <a16:creationId xmlns="" xmlns:a16="http://schemas.microsoft.com/office/drawing/2014/main" id="{B4EC0BF1-3C3A-4858-B093-226E1DDC13C9}"/>
                </a:ext>
              </a:extLst>
            </p:cNvPr>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8" name="Freeform 70574">
              <a:extLst>
                <a:ext uri="{FF2B5EF4-FFF2-40B4-BE49-F238E27FC236}">
                  <a16:creationId xmlns="" xmlns:a16="http://schemas.microsoft.com/office/drawing/2014/main" id="{8009159E-BA2D-433B-96BE-45E159172509}"/>
                </a:ext>
              </a:extLst>
            </p:cNvPr>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9" name="Freeform 70575">
              <a:extLst>
                <a:ext uri="{FF2B5EF4-FFF2-40B4-BE49-F238E27FC236}">
                  <a16:creationId xmlns="" xmlns:a16="http://schemas.microsoft.com/office/drawing/2014/main" id="{671A8C67-7FBD-46F0-8175-302DA39BA9A6}"/>
                </a:ext>
              </a:extLst>
            </p:cNvPr>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0" name="Freeform 70576">
              <a:extLst>
                <a:ext uri="{FF2B5EF4-FFF2-40B4-BE49-F238E27FC236}">
                  <a16:creationId xmlns="" xmlns:a16="http://schemas.microsoft.com/office/drawing/2014/main" id="{658ECDF4-C3F9-4E76-BB88-530A6703DA1B}"/>
                </a:ext>
              </a:extLst>
            </p:cNvPr>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1" name="Freeform 70577">
              <a:extLst>
                <a:ext uri="{FF2B5EF4-FFF2-40B4-BE49-F238E27FC236}">
                  <a16:creationId xmlns="" xmlns:a16="http://schemas.microsoft.com/office/drawing/2014/main" id="{F1EB8CB9-DD41-43B9-8A4D-C136C8632C21}"/>
                </a:ext>
              </a:extLst>
            </p:cNvPr>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2" name="Freeform 70578">
              <a:extLst>
                <a:ext uri="{FF2B5EF4-FFF2-40B4-BE49-F238E27FC236}">
                  <a16:creationId xmlns="" xmlns:a16="http://schemas.microsoft.com/office/drawing/2014/main" id="{8E6E69C5-AA32-4305-B788-70C918299846}"/>
                </a:ext>
              </a:extLst>
            </p:cNvPr>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3" name="Freeform 70579">
              <a:extLst>
                <a:ext uri="{FF2B5EF4-FFF2-40B4-BE49-F238E27FC236}">
                  <a16:creationId xmlns="" xmlns:a16="http://schemas.microsoft.com/office/drawing/2014/main" id="{27BFF000-3E64-4042-9033-454BDC5FE941}"/>
                </a:ext>
              </a:extLst>
            </p:cNvPr>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4" name="Freeform 70580">
              <a:extLst>
                <a:ext uri="{FF2B5EF4-FFF2-40B4-BE49-F238E27FC236}">
                  <a16:creationId xmlns="" xmlns:a16="http://schemas.microsoft.com/office/drawing/2014/main" id="{419A8789-A0A4-4B85-94DD-08847D79C320}"/>
                </a:ext>
              </a:extLst>
            </p:cNvPr>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5" name="Freeform 70581">
              <a:extLst>
                <a:ext uri="{FF2B5EF4-FFF2-40B4-BE49-F238E27FC236}">
                  <a16:creationId xmlns="" xmlns:a16="http://schemas.microsoft.com/office/drawing/2014/main" id="{F5C33CE9-F3C0-4C61-8634-338BEA858F86}"/>
                </a:ext>
              </a:extLst>
            </p:cNvPr>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6" name="Freeform 70586">
              <a:extLst>
                <a:ext uri="{FF2B5EF4-FFF2-40B4-BE49-F238E27FC236}">
                  <a16:creationId xmlns="" xmlns:a16="http://schemas.microsoft.com/office/drawing/2014/main" id="{4F743482-EEDC-40D4-9C08-3744D6D6BF67}"/>
                </a:ext>
              </a:extLst>
            </p:cNvPr>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7" name="Freeform 70587">
              <a:extLst>
                <a:ext uri="{FF2B5EF4-FFF2-40B4-BE49-F238E27FC236}">
                  <a16:creationId xmlns="" xmlns:a16="http://schemas.microsoft.com/office/drawing/2014/main" id="{03B0A07E-AB1D-4227-8FDF-FE099765C24B}"/>
                </a:ext>
              </a:extLst>
            </p:cNvPr>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8" name="Freeform 70588">
              <a:extLst>
                <a:ext uri="{FF2B5EF4-FFF2-40B4-BE49-F238E27FC236}">
                  <a16:creationId xmlns="" xmlns:a16="http://schemas.microsoft.com/office/drawing/2014/main" id="{82ED02C0-B5BA-4C5F-99BD-B929991C9777}"/>
                </a:ext>
              </a:extLst>
            </p:cNvPr>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9" name="Freeform 70589">
              <a:extLst>
                <a:ext uri="{FF2B5EF4-FFF2-40B4-BE49-F238E27FC236}">
                  <a16:creationId xmlns="" xmlns:a16="http://schemas.microsoft.com/office/drawing/2014/main" id="{5AE08B60-5A7B-45FB-8D62-6D59FB0F0209}"/>
                </a:ext>
              </a:extLst>
            </p:cNvPr>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0" name="Freeform 70590">
              <a:extLst>
                <a:ext uri="{FF2B5EF4-FFF2-40B4-BE49-F238E27FC236}">
                  <a16:creationId xmlns="" xmlns:a16="http://schemas.microsoft.com/office/drawing/2014/main" id="{F9C73814-E6C9-4CF2-A51A-A4DB8CFF0DD1}"/>
                </a:ext>
              </a:extLst>
            </p:cNvPr>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1" name="Freeform 70591">
              <a:extLst>
                <a:ext uri="{FF2B5EF4-FFF2-40B4-BE49-F238E27FC236}">
                  <a16:creationId xmlns="" xmlns:a16="http://schemas.microsoft.com/office/drawing/2014/main" id="{97E07100-4245-449B-A6A2-6168CB754BA3}"/>
                </a:ext>
              </a:extLst>
            </p:cNvPr>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2" name="Freeform 70592">
              <a:extLst>
                <a:ext uri="{FF2B5EF4-FFF2-40B4-BE49-F238E27FC236}">
                  <a16:creationId xmlns="" xmlns:a16="http://schemas.microsoft.com/office/drawing/2014/main" id="{D1BD335D-3ACD-4A4E-96F8-BCEF22B8C32E}"/>
                </a:ext>
              </a:extLst>
            </p:cNvPr>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3" name="Freeform 70593">
              <a:extLst>
                <a:ext uri="{FF2B5EF4-FFF2-40B4-BE49-F238E27FC236}">
                  <a16:creationId xmlns="" xmlns:a16="http://schemas.microsoft.com/office/drawing/2014/main" id="{95DDF1CF-FE45-4A69-811C-2F0F674E4CE6}"/>
                </a:ext>
              </a:extLst>
            </p:cNvPr>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4" name="Freeform 70594">
              <a:extLst>
                <a:ext uri="{FF2B5EF4-FFF2-40B4-BE49-F238E27FC236}">
                  <a16:creationId xmlns="" xmlns:a16="http://schemas.microsoft.com/office/drawing/2014/main" id="{78BB7C60-B7C8-465B-BFEF-7D41ABCBD9E4}"/>
                </a:ext>
              </a:extLst>
            </p:cNvPr>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5" name="Freeform 70595">
              <a:extLst>
                <a:ext uri="{FF2B5EF4-FFF2-40B4-BE49-F238E27FC236}">
                  <a16:creationId xmlns="" xmlns:a16="http://schemas.microsoft.com/office/drawing/2014/main" id="{8E3CB48A-71D3-4E12-9F27-39555F0F6483}"/>
                </a:ext>
              </a:extLst>
            </p:cNvPr>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6" name="Freeform 70596">
              <a:extLst>
                <a:ext uri="{FF2B5EF4-FFF2-40B4-BE49-F238E27FC236}">
                  <a16:creationId xmlns="" xmlns:a16="http://schemas.microsoft.com/office/drawing/2014/main" id="{48CEC65C-D87E-4F95-8661-7E19A567E079}"/>
                </a:ext>
              </a:extLst>
            </p:cNvPr>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7" name="Freeform 70597">
              <a:extLst>
                <a:ext uri="{FF2B5EF4-FFF2-40B4-BE49-F238E27FC236}">
                  <a16:creationId xmlns="" xmlns:a16="http://schemas.microsoft.com/office/drawing/2014/main" id="{345C2CC0-BD05-4B1E-8FF4-D695A80F5A23}"/>
                </a:ext>
              </a:extLst>
            </p:cNvPr>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8" name="Freeform 70598">
              <a:extLst>
                <a:ext uri="{FF2B5EF4-FFF2-40B4-BE49-F238E27FC236}">
                  <a16:creationId xmlns="" xmlns:a16="http://schemas.microsoft.com/office/drawing/2014/main" id="{990A3A13-87FB-49FC-BC88-4658D21C33CE}"/>
                </a:ext>
              </a:extLst>
            </p:cNvPr>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9" name="Freeform 70599">
              <a:extLst>
                <a:ext uri="{FF2B5EF4-FFF2-40B4-BE49-F238E27FC236}">
                  <a16:creationId xmlns="" xmlns:a16="http://schemas.microsoft.com/office/drawing/2014/main" id="{1A8C9209-9042-4732-AAED-0EFEBABC2287}"/>
                </a:ext>
              </a:extLst>
            </p:cNvPr>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0" name="Freeform 70600">
              <a:extLst>
                <a:ext uri="{FF2B5EF4-FFF2-40B4-BE49-F238E27FC236}">
                  <a16:creationId xmlns="" xmlns:a16="http://schemas.microsoft.com/office/drawing/2014/main" id="{A8C26DCC-8170-4F96-BFF2-D00FE0470D54}"/>
                </a:ext>
              </a:extLst>
            </p:cNvPr>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1" name="Freeform 70601">
              <a:extLst>
                <a:ext uri="{FF2B5EF4-FFF2-40B4-BE49-F238E27FC236}">
                  <a16:creationId xmlns="" xmlns:a16="http://schemas.microsoft.com/office/drawing/2014/main" id="{3E29CBEC-A8C2-431C-B8C8-43836A0E14C2}"/>
                </a:ext>
              </a:extLst>
            </p:cNvPr>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2" name="Freeform 70602">
              <a:extLst>
                <a:ext uri="{FF2B5EF4-FFF2-40B4-BE49-F238E27FC236}">
                  <a16:creationId xmlns="" xmlns:a16="http://schemas.microsoft.com/office/drawing/2014/main" id="{32930B9E-EB78-49EC-AE02-69EE0A72DC25}"/>
                </a:ext>
              </a:extLst>
            </p:cNvPr>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3" name="Freeform 70603">
              <a:extLst>
                <a:ext uri="{FF2B5EF4-FFF2-40B4-BE49-F238E27FC236}">
                  <a16:creationId xmlns="" xmlns:a16="http://schemas.microsoft.com/office/drawing/2014/main" id="{A745B001-E7C3-4942-A290-81F985B5B363}"/>
                </a:ext>
              </a:extLst>
            </p:cNvPr>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4" name="Freeform 70604">
              <a:extLst>
                <a:ext uri="{FF2B5EF4-FFF2-40B4-BE49-F238E27FC236}">
                  <a16:creationId xmlns="" xmlns:a16="http://schemas.microsoft.com/office/drawing/2014/main" id="{71A8CCE1-A67F-4779-A721-A6C1B4AC3B53}"/>
                </a:ext>
              </a:extLst>
            </p:cNvPr>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5" name="Freeform 70605">
              <a:extLst>
                <a:ext uri="{FF2B5EF4-FFF2-40B4-BE49-F238E27FC236}">
                  <a16:creationId xmlns="" xmlns:a16="http://schemas.microsoft.com/office/drawing/2014/main" id="{59BC3379-14DE-428D-9396-DEE088C78C01}"/>
                </a:ext>
              </a:extLst>
            </p:cNvPr>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6" name="Freeform 70606">
              <a:extLst>
                <a:ext uri="{FF2B5EF4-FFF2-40B4-BE49-F238E27FC236}">
                  <a16:creationId xmlns="" xmlns:a16="http://schemas.microsoft.com/office/drawing/2014/main" id="{D75ED277-0C42-4A53-AABC-91E7E6BD3A8E}"/>
                </a:ext>
              </a:extLst>
            </p:cNvPr>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7" name="Freeform 70607">
              <a:extLst>
                <a:ext uri="{FF2B5EF4-FFF2-40B4-BE49-F238E27FC236}">
                  <a16:creationId xmlns="" xmlns:a16="http://schemas.microsoft.com/office/drawing/2014/main" id="{EBDCE542-E44A-4974-B3C2-BA987C901CE1}"/>
                </a:ext>
              </a:extLst>
            </p:cNvPr>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8" name="Freeform 70608">
              <a:extLst>
                <a:ext uri="{FF2B5EF4-FFF2-40B4-BE49-F238E27FC236}">
                  <a16:creationId xmlns="" xmlns:a16="http://schemas.microsoft.com/office/drawing/2014/main" id="{7EB09C59-6621-4693-B143-6DC3B6935769}"/>
                </a:ext>
              </a:extLst>
            </p:cNvPr>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9" name="Freeform 70609">
              <a:extLst>
                <a:ext uri="{FF2B5EF4-FFF2-40B4-BE49-F238E27FC236}">
                  <a16:creationId xmlns="" xmlns:a16="http://schemas.microsoft.com/office/drawing/2014/main" id="{ACA61988-8AE4-4463-9867-A8F2BB60EF92}"/>
                </a:ext>
              </a:extLst>
            </p:cNvPr>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0" name="Rectangle 70610">
              <a:extLst>
                <a:ext uri="{FF2B5EF4-FFF2-40B4-BE49-F238E27FC236}">
                  <a16:creationId xmlns="" xmlns:a16="http://schemas.microsoft.com/office/drawing/2014/main" id="{016355EF-EB0A-4CA8-9D70-A9C96D21871D}"/>
                </a:ext>
              </a:extLst>
            </p:cNvPr>
            <p:cNvSpPr>
              <a:spLocks noChangeArrowheads="1"/>
            </p:cNvSpPr>
            <p:nvPr/>
          </p:nvSpPr>
          <p:spPr bwMode="auto">
            <a:xfrm>
              <a:off x="18254663" y="8916988"/>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1" name="Freeform 70611">
              <a:extLst>
                <a:ext uri="{FF2B5EF4-FFF2-40B4-BE49-F238E27FC236}">
                  <a16:creationId xmlns="" xmlns:a16="http://schemas.microsoft.com/office/drawing/2014/main" id="{D9AEF165-89CC-434A-9584-585056F63BDD}"/>
                </a:ext>
              </a:extLst>
            </p:cNvPr>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2" name="Freeform 70612">
              <a:extLst>
                <a:ext uri="{FF2B5EF4-FFF2-40B4-BE49-F238E27FC236}">
                  <a16:creationId xmlns="" xmlns:a16="http://schemas.microsoft.com/office/drawing/2014/main" id="{CD817246-49A8-494D-92DC-0AB25D37CEE1}"/>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3" name="Freeform 70613">
              <a:extLst>
                <a:ext uri="{FF2B5EF4-FFF2-40B4-BE49-F238E27FC236}">
                  <a16:creationId xmlns="" xmlns:a16="http://schemas.microsoft.com/office/drawing/2014/main" id="{823AB2D2-2F08-4454-B76E-C8E7169EF596}"/>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4" name="Freeform 70614">
              <a:extLst>
                <a:ext uri="{FF2B5EF4-FFF2-40B4-BE49-F238E27FC236}">
                  <a16:creationId xmlns="" xmlns:a16="http://schemas.microsoft.com/office/drawing/2014/main" id="{CC3D9600-842A-4740-9FBF-6BB1D3B6DB00}"/>
                </a:ext>
              </a:extLst>
            </p:cNvPr>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5" name="Freeform 70615">
              <a:extLst>
                <a:ext uri="{FF2B5EF4-FFF2-40B4-BE49-F238E27FC236}">
                  <a16:creationId xmlns="" xmlns:a16="http://schemas.microsoft.com/office/drawing/2014/main" id="{464375AE-F6C1-4E47-AF38-9E9821D4DF07}"/>
                </a:ext>
              </a:extLst>
            </p:cNvPr>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6" name="Freeform 70616">
              <a:extLst>
                <a:ext uri="{FF2B5EF4-FFF2-40B4-BE49-F238E27FC236}">
                  <a16:creationId xmlns="" xmlns:a16="http://schemas.microsoft.com/office/drawing/2014/main" id="{937A36FA-CF6B-4C3E-8A56-50467AAD71D4}"/>
                </a:ext>
              </a:extLst>
            </p:cNvPr>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7" name="Freeform 70617">
              <a:extLst>
                <a:ext uri="{FF2B5EF4-FFF2-40B4-BE49-F238E27FC236}">
                  <a16:creationId xmlns="" xmlns:a16="http://schemas.microsoft.com/office/drawing/2014/main" id="{CD083609-BF00-47A0-8140-438568923C31}"/>
                </a:ext>
              </a:extLst>
            </p:cNvPr>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8" name="Freeform 70618">
              <a:extLst>
                <a:ext uri="{FF2B5EF4-FFF2-40B4-BE49-F238E27FC236}">
                  <a16:creationId xmlns="" xmlns:a16="http://schemas.microsoft.com/office/drawing/2014/main" id="{86745C67-07CE-4280-AE4F-8344CF70AFD6}"/>
                </a:ext>
              </a:extLst>
            </p:cNvPr>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9" name="Freeform 70619">
              <a:extLst>
                <a:ext uri="{FF2B5EF4-FFF2-40B4-BE49-F238E27FC236}">
                  <a16:creationId xmlns="" xmlns:a16="http://schemas.microsoft.com/office/drawing/2014/main" id="{74993199-5C52-4D48-BF77-FA9D180AD31C}"/>
                </a:ext>
              </a:extLst>
            </p:cNvPr>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0" name="Freeform 70620">
              <a:extLst>
                <a:ext uri="{FF2B5EF4-FFF2-40B4-BE49-F238E27FC236}">
                  <a16:creationId xmlns="" xmlns:a16="http://schemas.microsoft.com/office/drawing/2014/main" id="{9AC3D3D1-BEF6-4F81-8313-BB11375C5F78}"/>
                </a:ext>
              </a:extLst>
            </p:cNvPr>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1" name="Oval 70621">
              <a:extLst>
                <a:ext uri="{FF2B5EF4-FFF2-40B4-BE49-F238E27FC236}">
                  <a16:creationId xmlns="" xmlns:a16="http://schemas.microsoft.com/office/drawing/2014/main" id="{FD388D29-100B-43F5-9CEE-FE657202F8AF}"/>
                </a:ext>
              </a:extLst>
            </p:cNvPr>
            <p:cNvSpPr>
              <a:spLocks noChangeArrowheads="1"/>
            </p:cNvSpPr>
            <p:nvPr/>
          </p:nvSpPr>
          <p:spPr bwMode="auto">
            <a:xfrm>
              <a:off x="14441488" y="10064750"/>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2" name="Freeform 70622">
              <a:extLst>
                <a:ext uri="{FF2B5EF4-FFF2-40B4-BE49-F238E27FC236}">
                  <a16:creationId xmlns="" xmlns:a16="http://schemas.microsoft.com/office/drawing/2014/main" id="{5DC2CEB7-323E-41A8-A5D4-3B645A1C82A2}"/>
                </a:ext>
              </a:extLst>
            </p:cNvPr>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3" name="Freeform 70623">
              <a:extLst>
                <a:ext uri="{FF2B5EF4-FFF2-40B4-BE49-F238E27FC236}">
                  <a16:creationId xmlns="" xmlns:a16="http://schemas.microsoft.com/office/drawing/2014/main" id="{25060C91-558B-4280-A76A-3E66C7FA012E}"/>
                </a:ext>
              </a:extLst>
            </p:cNvPr>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4" name="Freeform 70624">
              <a:extLst>
                <a:ext uri="{FF2B5EF4-FFF2-40B4-BE49-F238E27FC236}">
                  <a16:creationId xmlns="" xmlns:a16="http://schemas.microsoft.com/office/drawing/2014/main" id="{74582008-282A-4AF3-B9B8-4A54C20FFF65}"/>
                </a:ext>
              </a:extLst>
            </p:cNvPr>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5" name="Freeform 70625">
              <a:extLst>
                <a:ext uri="{FF2B5EF4-FFF2-40B4-BE49-F238E27FC236}">
                  <a16:creationId xmlns="" xmlns:a16="http://schemas.microsoft.com/office/drawing/2014/main" id="{108EB812-E07D-4136-AE59-76A7C2603C11}"/>
                </a:ext>
              </a:extLst>
            </p:cNvPr>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6" name="Freeform 70626">
              <a:extLst>
                <a:ext uri="{FF2B5EF4-FFF2-40B4-BE49-F238E27FC236}">
                  <a16:creationId xmlns="" xmlns:a16="http://schemas.microsoft.com/office/drawing/2014/main" id="{09686ED4-3856-4FD7-8A15-C216DD280741}"/>
                </a:ext>
              </a:extLst>
            </p:cNvPr>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7" name="Rectangle 70627">
              <a:extLst>
                <a:ext uri="{FF2B5EF4-FFF2-40B4-BE49-F238E27FC236}">
                  <a16:creationId xmlns="" xmlns:a16="http://schemas.microsoft.com/office/drawing/2014/main" id="{DACCD666-E8A2-44ED-88CD-DA64C45687A8}"/>
                </a:ext>
              </a:extLst>
            </p:cNvPr>
            <p:cNvSpPr>
              <a:spLocks noChangeArrowheads="1"/>
            </p:cNvSpPr>
            <p:nvPr/>
          </p:nvSpPr>
          <p:spPr bwMode="auto">
            <a:xfrm>
              <a:off x="18199101" y="89519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8" name="Freeform 70628">
              <a:extLst>
                <a:ext uri="{FF2B5EF4-FFF2-40B4-BE49-F238E27FC236}">
                  <a16:creationId xmlns="" xmlns:a16="http://schemas.microsoft.com/office/drawing/2014/main" id="{34F4E8A8-8939-4C32-B663-E983ECE08F43}"/>
                </a:ext>
              </a:extLst>
            </p:cNvPr>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9" name="Freeform 70629">
              <a:extLst>
                <a:ext uri="{FF2B5EF4-FFF2-40B4-BE49-F238E27FC236}">
                  <a16:creationId xmlns="" xmlns:a16="http://schemas.microsoft.com/office/drawing/2014/main" id="{A9E0F95F-4BD1-42F1-B244-67D0E526D954}"/>
                </a:ext>
              </a:extLst>
            </p:cNvPr>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0" name="Freeform 70630">
              <a:extLst>
                <a:ext uri="{FF2B5EF4-FFF2-40B4-BE49-F238E27FC236}">
                  <a16:creationId xmlns="" xmlns:a16="http://schemas.microsoft.com/office/drawing/2014/main" id="{04CA2C12-DFA6-49C1-87EC-C2BFB09BE5AD}"/>
                </a:ext>
              </a:extLst>
            </p:cNvPr>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1" name="Freeform 70631">
              <a:extLst>
                <a:ext uri="{FF2B5EF4-FFF2-40B4-BE49-F238E27FC236}">
                  <a16:creationId xmlns="" xmlns:a16="http://schemas.microsoft.com/office/drawing/2014/main" id="{15C6348A-6984-415F-A330-9EF869ED3C76}"/>
                </a:ext>
              </a:extLst>
            </p:cNvPr>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2" name="Freeform 70632">
              <a:extLst>
                <a:ext uri="{FF2B5EF4-FFF2-40B4-BE49-F238E27FC236}">
                  <a16:creationId xmlns="" xmlns:a16="http://schemas.microsoft.com/office/drawing/2014/main" id="{D1546CF0-D701-42C6-9A03-0D99808EA9C0}"/>
                </a:ext>
              </a:extLst>
            </p:cNvPr>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3" name="Freeform 70633">
              <a:extLst>
                <a:ext uri="{FF2B5EF4-FFF2-40B4-BE49-F238E27FC236}">
                  <a16:creationId xmlns="" xmlns:a16="http://schemas.microsoft.com/office/drawing/2014/main" id="{340A96DA-1DB1-4ECD-8739-4BE696967AB2}"/>
                </a:ext>
              </a:extLst>
            </p:cNvPr>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4" name="Freeform 70634">
              <a:extLst>
                <a:ext uri="{FF2B5EF4-FFF2-40B4-BE49-F238E27FC236}">
                  <a16:creationId xmlns="" xmlns:a16="http://schemas.microsoft.com/office/drawing/2014/main" id="{3859A363-EACB-4429-8E4D-D7695264C013}"/>
                </a:ext>
              </a:extLst>
            </p:cNvPr>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5" name="Freeform 70635">
              <a:extLst>
                <a:ext uri="{FF2B5EF4-FFF2-40B4-BE49-F238E27FC236}">
                  <a16:creationId xmlns="" xmlns:a16="http://schemas.microsoft.com/office/drawing/2014/main" id="{DBFFD26D-FB1A-4347-9C66-0CA93FEA8F6F}"/>
                </a:ext>
              </a:extLst>
            </p:cNvPr>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6" name="Freeform 70636">
              <a:extLst>
                <a:ext uri="{FF2B5EF4-FFF2-40B4-BE49-F238E27FC236}">
                  <a16:creationId xmlns="" xmlns:a16="http://schemas.microsoft.com/office/drawing/2014/main" id="{4BA7513A-4FF6-4B65-89AD-146A67787DDE}"/>
                </a:ext>
              </a:extLst>
            </p:cNvPr>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7" name="Freeform 70637">
              <a:extLst>
                <a:ext uri="{FF2B5EF4-FFF2-40B4-BE49-F238E27FC236}">
                  <a16:creationId xmlns="" xmlns:a16="http://schemas.microsoft.com/office/drawing/2014/main" id="{9C5E5016-9076-48D3-A7B1-83723730DC09}"/>
                </a:ext>
              </a:extLst>
            </p:cNvPr>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8" name="Freeform 70638">
              <a:extLst>
                <a:ext uri="{FF2B5EF4-FFF2-40B4-BE49-F238E27FC236}">
                  <a16:creationId xmlns="" xmlns:a16="http://schemas.microsoft.com/office/drawing/2014/main" id="{56873931-CC94-4950-BDAF-BC49F6A0524A}"/>
                </a:ext>
              </a:extLst>
            </p:cNvPr>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9" name="Freeform 70639">
              <a:extLst>
                <a:ext uri="{FF2B5EF4-FFF2-40B4-BE49-F238E27FC236}">
                  <a16:creationId xmlns="" xmlns:a16="http://schemas.microsoft.com/office/drawing/2014/main" id="{B6D677AB-CDD3-4F7F-9029-F70A8B93B93F}"/>
                </a:ext>
              </a:extLst>
            </p:cNvPr>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0" name="Freeform 70640">
              <a:extLst>
                <a:ext uri="{FF2B5EF4-FFF2-40B4-BE49-F238E27FC236}">
                  <a16:creationId xmlns="" xmlns:a16="http://schemas.microsoft.com/office/drawing/2014/main" id="{BDF33F40-3428-4E9A-A246-BCCB5EB4491D}"/>
                </a:ext>
              </a:extLst>
            </p:cNvPr>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1" name="Freeform 70641">
              <a:extLst>
                <a:ext uri="{FF2B5EF4-FFF2-40B4-BE49-F238E27FC236}">
                  <a16:creationId xmlns="" xmlns:a16="http://schemas.microsoft.com/office/drawing/2014/main" id="{498AEF6E-124C-4E4D-AA33-554AB43767C2}"/>
                </a:ext>
              </a:extLst>
            </p:cNvPr>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2" name="Freeform 70642">
              <a:extLst>
                <a:ext uri="{FF2B5EF4-FFF2-40B4-BE49-F238E27FC236}">
                  <a16:creationId xmlns="" xmlns:a16="http://schemas.microsoft.com/office/drawing/2014/main" id="{DC92D58D-BBCA-4DCB-9CBE-3FF6A8668865}"/>
                </a:ext>
              </a:extLst>
            </p:cNvPr>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3" name="Freeform 70643">
              <a:extLst>
                <a:ext uri="{FF2B5EF4-FFF2-40B4-BE49-F238E27FC236}">
                  <a16:creationId xmlns="" xmlns:a16="http://schemas.microsoft.com/office/drawing/2014/main" id="{D1981D69-63FE-49CC-BB2A-4C9B5ED96C3A}"/>
                </a:ext>
              </a:extLst>
            </p:cNvPr>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4" name="Freeform 70644">
              <a:extLst>
                <a:ext uri="{FF2B5EF4-FFF2-40B4-BE49-F238E27FC236}">
                  <a16:creationId xmlns="" xmlns:a16="http://schemas.microsoft.com/office/drawing/2014/main" id="{D20C65BD-53A3-49C3-8DA9-283AC1BFB93C}"/>
                </a:ext>
              </a:extLst>
            </p:cNvPr>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5" name="Rectangle 70645">
              <a:extLst>
                <a:ext uri="{FF2B5EF4-FFF2-40B4-BE49-F238E27FC236}">
                  <a16:creationId xmlns="" xmlns:a16="http://schemas.microsoft.com/office/drawing/2014/main" id="{7F29CF3F-B32E-45A1-840F-BDC1D869E6D6}"/>
                </a:ext>
              </a:extLst>
            </p:cNvPr>
            <p:cNvSpPr>
              <a:spLocks noChangeArrowheads="1"/>
            </p:cNvSpPr>
            <p:nvPr/>
          </p:nvSpPr>
          <p:spPr bwMode="auto">
            <a:xfrm>
              <a:off x="18175288" y="86471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6" name="Freeform 70646">
              <a:extLst>
                <a:ext uri="{FF2B5EF4-FFF2-40B4-BE49-F238E27FC236}">
                  <a16:creationId xmlns="" xmlns:a16="http://schemas.microsoft.com/office/drawing/2014/main" id="{F03B639C-912B-49A1-8BFE-0B74D9C375DC}"/>
                </a:ext>
              </a:extLst>
            </p:cNvPr>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7" name="Freeform 70647">
              <a:extLst>
                <a:ext uri="{FF2B5EF4-FFF2-40B4-BE49-F238E27FC236}">
                  <a16:creationId xmlns="" xmlns:a16="http://schemas.microsoft.com/office/drawing/2014/main" id="{D04105D9-8D82-45CB-8F16-95A966E39F57}"/>
                </a:ext>
              </a:extLst>
            </p:cNvPr>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8" name="Rectangle 70648">
              <a:extLst>
                <a:ext uri="{FF2B5EF4-FFF2-40B4-BE49-F238E27FC236}">
                  <a16:creationId xmlns="" xmlns:a16="http://schemas.microsoft.com/office/drawing/2014/main" id="{8D6D9F07-8500-4ED6-9BD7-3C1151F310E9}"/>
                </a:ext>
              </a:extLst>
            </p:cNvPr>
            <p:cNvSpPr>
              <a:spLocks noChangeArrowheads="1"/>
            </p:cNvSpPr>
            <p:nvPr/>
          </p:nvSpPr>
          <p:spPr bwMode="auto">
            <a:xfrm>
              <a:off x="18086388" y="83661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9" name="Freeform 70649">
              <a:extLst>
                <a:ext uri="{FF2B5EF4-FFF2-40B4-BE49-F238E27FC236}">
                  <a16:creationId xmlns="" xmlns:a16="http://schemas.microsoft.com/office/drawing/2014/main" id="{B69A1219-CBD4-4C53-AD95-A9AF0ED5F8F2}"/>
                </a:ext>
              </a:extLst>
            </p:cNvPr>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0" name="Freeform 70650">
              <a:extLst>
                <a:ext uri="{FF2B5EF4-FFF2-40B4-BE49-F238E27FC236}">
                  <a16:creationId xmlns="" xmlns:a16="http://schemas.microsoft.com/office/drawing/2014/main" id="{5A7287BE-76B5-4069-A769-78E3020CE217}"/>
                </a:ext>
              </a:extLst>
            </p:cNvPr>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1" name="Freeform 70651">
              <a:extLst>
                <a:ext uri="{FF2B5EF4-FFF2-40B4-BE49-F238E27FC236}">
                  <a16:creationId xmlns="" xmlns:a16="http://schemas.microsoft.com/office/drawing/2014/main" id="{827D4404-D27E-4625-993B-68C63B5C5010}"/>
                </a:ext>
              </a:extLst>
            </p:cNvPr>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2" name="Freeform 70652">
              <a:extLst>
                <a:ext uri="{FF2B5EF4-FFF2-40B4-BE49-F238E27FC236}">
                  <a16:creationId xmlns="" xmlns:a16="http://schemas.microsoft.com/office/drawing/2014/main" id="{41652CED-3877-4036-93D2-30BE7AD0A739}"/>
                </a:ext>
              </a:extLst>
            </p:cNvPr>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3" name="Freeform 70654">
              <a:extLst>
                <a:ext uri="{FF2B5EF4-FFF2-40B4-BE49-F238E27FC236}">
                  <a16:creationId xmlns="" xmlns:a16="http://schemas.microsoft.com/office/drawing/2014/main" id="{76C45F48-9987-4468-9838-4C830100EB0E}"/>
                </a:ext>
              </a:extLst>
            </p:cNvPr>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4" name="Freeform 70655">
              <a:extLst>
                <a:ext uri="{FF2B5EF4-FFF2-40B4-BE49-F238E27FC236}">
                  <a16:creationId xmlns="" xmlns:a16="http://schemas.microsoft.com/office/drawing/2014/main" id="{29B54C5B-AEC9-414E-90FF-5FE44C1188BD}"/>
                </a:ext>
              </a:extLst>
            </p:cNvPr>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5" name="Freeform 70659">
              <a:extLst>
                <a:ext uri="{FF2B5EF4-FFF2-40B4-BE49-F238E27FC236}">
                  <a16:creationId xmlns="" xmlns:a16="http://schemas.microsoft.com/office/drawing/2014/main" id="{A54D3A46-C149-46F7-B217-7DE169D3D198}"/>
                </a:ext>
              </a:extLst>
            </p:cNvPr>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6" name="Freeform 70660">
              <a:extLst>
                <a:ext uri="{FF2B5EF4-FFF2-40B4-BE49-F238E27FC236}">
                  <a16:creationId xmlns="" xmlns:a16="http://schemas.microsoft.com/office/drawing/2014/main" id="{B378AA86-CFFE-4AD9-8348-0955E3702FD7}"/>
                </a:ext>
              </a:extLst>
            </p:cNvPr>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7" name="Freeform 70664">
              <a:extLst>
                <a:ext uri="{FF2B5EF4-FFF2-40B4-BE49-F238E27FC236}">
                  <a16:creationId xmlns="" xmlns:a16="http://schemas.microsoft.com/office/drawing/2014/main" id="{423E1263-BD21-4311-8161-F568A22FACCA}"/>
                </a:ext>
              </a:extLst>
            </p:cNvPr>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8" name="Freeform 70665">
              <a:extLst>
                <a:ext uri="{FF2B5EF4-FFF2-40B4-BE49-F238E27FC236}">
                  <a16:creationId xmlns="" xmlns:a16="http://schemas.microsoft.com/office/drawing/2014/main" id="{59177F83-5739-46BA-A7B9-2D4C20AE3638}"/>
                </a:ext>
              </a:extLst>
            </p:cNvPr>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9" name="Freeform 70666">
              <a:extLst>
                <a:ext uri="{FF2B5EF4-FFF2-40B4-BE49-F238E27FC236}">
                  <a16:creationId xmlns="" xmlns:a16="http://schemas.microsoft.com/office/drawing/2014/main" id="{E20F2D82-33FC-4B91-BDDF-FB001A043BE1}"/>
                </a:ext>
              </a:extLst>
            </p:cNvPr>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0" name="Freeform 70667">
              <a:extLst>
                <a:ext uri="{FF2B5EF4-FFF2-40B4-BE49-F238E27FC236}">
                  <a16:creationId xmlns="" xmlns:a16="http://schemas.microsoft.com/office/drawing/2014/main" id="{3EA8991A-A26D-426F-8F7B-92F97D23461D}"/>
                </a:ext>
              </a:extLst>
            </p:cNvPr>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1" name="Freeform 70668">
              <a:extLst>
                <a:ext uri="{FF2B5EF4-FFF2-40B4-BE49-F238E27FC236}">
                  <a16:creationId xmlns="" xmlns:a16="http://schemas.microsoft.com/office/drawing/2014/main" id="{1C084C83-4BE0-4ED6-8CE1-A37E99201C7D}"/>
                </a:ext>
              </a:extLst>
            </p:cNvPr>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2" name="Freeform 70669">
              <a:extLst>
                <a:ext uri="{FF2B5EF4-FFF2-40B4-BE49-F238E27FC236}">
                  <a16:creationId xmlns="" xmlns:a16="http://schemas.microsoft.com/office/drawing/2014/main" id="{CE1EF152-D014-4121-BDD5-72B631B210CC}"/>
                </a:ext>
              </a:extLst>
            </p:cNvPr>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3" name="Rectangle 70670">
              <a:extLst>
                <a:ext uri="{FF2B5EF4-FFF2-40B4-BE49-F238E27FC236}">
                  <a16:creationId xmlns="" xmlns:a16="http://schemas.microsoft.com/office/drawing/2014/main" id="{BB8D5339-2725-4BB7-B69F-A8DA11B10547}"/>
                </a:ext>
              </a:extLst>
            </p:cNvPr>
            <p:cNvSpPr>
              <a:spLocks noChangeArrowheads="1"/>
            </p:cNvSpPr>
            <p:nvPr/>
          </p:nvSpPr>
          <p:spPr bwMode="auto">
            <a:xfrm>
              <a:off x="14452601" y="10088563"/>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4" name="Freeform 70671">
              <a:extLst>
                <a:ext uri="{FF2B5EF4-FFF2-40B4-BE49-F238E27FC236}">
                  <a16:creationId xmlns="" xmlns:a16="http://schemas.microsoft.com/office/drawing/2014/main" id="{C88F17A6-EAF8-4F5E-A6E2-3805803D1259}"/>
                </a:ext>
              </a:extLst>
            </p:cNvPr>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5" name="Freeform 70672">
              <a:extLst>
                <a:ext uri="{FF2B5EF4-FFF2-40B4-BE49-F238E27FC236}">
                  <a16:creationId xmlns="" xmlns:a16="http://schemas.microsoft.com/office/drawing/2014/main" id="{D8DED9F9-F18C-414C-B6DB-F95D8FFCBCEE}"/>
                </a:ext>
              </a:extLst>
            </p:cNvPr>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6" name="Freeform 70673">
              <a:extLst>
                <a:ext uri="{FF2B5EF4-FFF2-40B4-BE49-F238E27FC236}">
                  <a16:creationId xmlns="" xmlns:a16="http://schemas.microsoft.com/office/drawing/2014/main" id="{0A08367B-03A6-479B-9589-80D21180885D}"/>
                </a:ext>
              </a:extLst>
            </p:cNvPr>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7" name="Freeform 70674">
              <a:extLst>
                <a:ext uri="{FF2B5EF4-FFF2-40B4-BE49-F238E27FC236}">
                  <a16:creationId xmlns="" xmlns:a16="http://schemas.microsoft.com/office/drawing/2014/main" id="{18837839-2855-4487-B21B-C6F92F935CAE}"/>
                </a:ext>
              </a:extLst>
            </p:cNvPr>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8" name="Freeform 70676">
              <a:extLst>
                <a:ext uri="{FF2B5EF4-FFF2-40B4-BE49-F238E27FC236}">
                  <a16:creationId xmlns="" xmlns:a16="http://schemas.microsoft.com/office/drawing/2014/main" id="{D5CC6F5D-205D-4110-9EF0-80978CAEF19A}"/>
                </a:ext>
              </a:extLst>
            </p:cNvPr>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9" name="Freeform 70677">
              <a:extLst>
                <a:ext uri="{FF2B5EF4-FFF2-40B4-BE49-F238E27FC236}">
                  <a16:creationId xmlns="" xmlns:a16="http://schemas.microsoft.com/office/drawing/2014/main" id="{AEF55522-8A11-47B0-8D9A-4E437BD1C0C7}"/>
                </a:ext>
              </a:extLst>
            </p:cNvPr>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0" name="Freeform 70678">
              <a:extLst>
                <a:ext uri="{FF2B5EF4-FFF2-40B4-BE49-F238E27FC236}">
                  <a16:creationId xmlns="" xmlns:a16="http://schemas.microsoft.com/office/drawing/2014/main" id="{1BAFC96D-6FA5-4D9B-BA50-DFC1CF20E04D}"/>
                </a:ext>
              </a:extLst>
            </p:cNvPr>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1" name="Freeform 70679">
              <a:extLst>
                <a:ext uri="{FF2B5EF4-FFF2-40B4-BE49-F238E27FC236}">
                  <a16:creationId xmlns="" xmlns:a16="http://schemas.microsoft.com/office/drawing/2014/main" id="{C36DE97B-F7A5-450B-915D-AD3654C2B3EA}"/>
                </a:ext>
              </a:extLst>
            </p:cNvPr>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70680">
              <a:extLst>
                <a:ext uri="{FF2B5EF4-FFF2-40B4-BE49-F238E27FC236}">
                  <a16:creationId xmlns="" xmlns:a16="http://schemas.microsoft.com/office/drawing/2014/main" id="{795BC185-8BEE-4F3F-B283-C2EC4A48C801}"/>
                </a:ext>
              </a:extLst>
            </p:cNvPr>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3" name="Freeform 70681">
              <a:extLst>
                <a:ext uri="{FF2B5EF4-FFF2-40B4-BE49-F238E27FC236}">
                  <a16:creationId xmlns="" xmlns:a16="http://schemas.microsoft.com/office/drawing/2014/main" id="{2989253E-DC72-4CEA-B4CF-4C95B99063CE}"/>
                </a:ext>
              </a:extLst>
            </p:cNvPr>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4" name="Freeform 70682">
              <a:extLst>
                <a:ext uri="{FF2B5EF4-FFF2-40B4-BE49-F238E27FC236}">
                  <a16:creationId xmlns="" xmlns:a16="http://schemas.microsoft.com/office/drawing/2014/main" id="{2CEDDD3C-7E43-483D-9755-824D92E3F611}"/>
                </a:ext>
              </a:extLst>
            </p:cNvPr>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5" name="Freeform 70683">
              <a:extLst>
                <a:ext uri="{FF2B5EF4-FFF2-40B4-BE49-F238E27FC236}">
                  <a16:creationId xmlns="" xmlns:a16="http://schemas.microsoft.com/office/drawing/2014/main" id="{F9FAA825-E670-454B-B36B-F716682C2D84}"/>
                </a:ext>
              </a:extLst>
            </p:cNvPr>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6" name="Freeform 70684">
              <a:extLst>
                <a:ext uri="{FF2B5EF4-FFF2-40B4-BE49-F238E27FC236}">
                  <a16:creationId xmlns="" xmlns:a16="http://schemas.microsoft.com/office/drawing/2014/main" id="{698A098B-B49C-4D5D-A60A-7DE52A659E93}"/>
                </a:ext>
              </a:extLst>
            </p:cNvPr>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7" name="Freeform 70685">
              <a:extLst>
                <a:ext uri="{FF2B5EF4-FFF2-40B4-BE49-F238E27FC236}">
                  <a16:creationId xmlns="" xmlns:a16="http://schemas.microsoft.com/office/drawing/2014/main" id="{A69D7010-ECEA-4D02-B674-449A957C5C96}"/>
                </a:ext>
              </a:extLst>
            </p:cNvPr>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8" name="Freeform 70686">
              <a:extLst>
                <a:ext uri="{FF2B5EF4-FFF2-40B4-BE49-F238E27FC236}">
                  <a16:creationId xmlns="" xmlns:a16="http://schemas.microsoft.com/office/drawing/2014/main" id="{3656CA63-B42D-478F-BBFE-6E51D65A89DC}"/>
                </a:ext>
              </a:extLst>
            </p:cNvPr>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9" name="Freeform 70687">
              <a:extLst>
                <a:ext uri="{FF2B5EF4-FFF2-40B4-BE49-F238E27FC236}">
                  <a16:creationId xmlns="" xmlns:a16="http://schemas.microsoft.com/office/drawing/2014/main" id="{1801F47B-05D0-44EC-83CF-79AB6ABA641D}"/>
                </a:ext>
              </a:extLst>
            </p:cNvPr>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0" name="Freeform 70688">
              <a:extLst>
                <a:ext uri="{FF2B5EF4-FFF2-40B4-BE49-F238E27FC236}">
                  <a16:creationId xmlns="" xmlns:a16="http://schemas.microsoft.com/office/drawing/2014/main" id="{785E9026-C312-4357-84C0-C860468617AA}"/>
                </a:ext>
              </a:extLst>
            </p:cNvPr>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1" name="Freeform 70689">
              <a:extLst>
                <a:ext uri="{FF2B5EF4-FFF2-40B4-BE49-F238E27FC236}">
                  <a16:creationId xmlns="" xmlns:a16="http://schemas.microsoft.com/office/drawing/2014/main" id="{F7485C68-1CFC-4C84-9F46-337F0CF302A1}"/>
                </a:ext>
              </a:extLst>
            </p:cNvPr>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2" name="Freeform 70690">
              <a:extLst>
                <a:ext uri="{FF2B5EF4-FFF2-40B4-BE49-F238E27FC236}">
                  <a16:creationId xmlns="" xmlns:a16="http://schemas.microsoft.com/office/drawing/2014/main" id="{429D5751-5281-47EB-97ED-41EF9BC3835A}"/>
                </a:ext>
              </a:extLst>
            </p:cNvPr>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3" name="Freeform 70691">
              <a:extLst>
                <a:ext uri="{FF2B5EF4-FFF2-40B4-BE49-F238E27FC236}">
                  <a16:creationId xmlns="" xmlns:a16="http://schemas.microsoft.com/office/drawing/2014/main" id="{FAC2E1BF-0E04-4264-B06B-076C9D95336F}"/>
                </a:ext>
              </a:extLst>
            </p:cNvPr>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4" name="Freeform 70692">
              <a:extLst>
                <a:ext uri="{FF2B5EF4-FFF2-40B4-BE49-F238E27FC236}">
                  <a16:creationId xmlns="" xmlns:a16="http://schemas.microsoft.com/office/drawing/2014/main" id="{3CCB76C5-F0E5-4E84-BE60-E69AC499616A}"/>
                </a:ext>
              </a:extLst>
            </p:cNvPr>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5" name="Freeform 70693">
              <a:extLst>
                <a:ext uri="{FF2B5EF4-FFF2-40B4-BE49-F238E27FC236}">
                  <a16:creationId xmlns="" xmlns:a16="http://schemas.microsoft.com/office/drawing/2014/main" id="{8F952268-41C6-4650-A34B-E08E21FAB269}"/>
                </a:ext>
              </a:extLst>
            </p:cNvPr>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6" name="Freeform 70694">
              <a:extLst>
                <a:ext uri="{FF2B5EF4-FFF2-40B4-BE49-F238E27FC236}">
                  <a16:creationId xmlns="" xmlns:a16="http://schemas.microsoft.com/office/drawing/2014/main" id="{C1D21197-7777-460F-84DD-8E6BDF25EA10}"/>
                </a:ext>
              </a:extLst>
            </p:cNvPr>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7" name="Freeform 70695">
              <a:extLst>
                <a:ext uri="{FF2B5EF4-FFF2-40B4-BE49-F238E27FC236}">
                  <a16:creationId xmlns="" xmlns:a16="http://schemas.microsoft.com/office/drawing/2014/main" id="{7EA0F9E3-0CFC-4D5B-9E3C-3AA8CD2114A8}"/>
                </a:ext>
              </a:extLst>
            </p:cNvPr>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8" name="Freeform 70696">
              <a:extLst>
                <a:ext uri="{FF2B5EF4-FFF2-40B4-BE49-F238E27FC236}">
                  <a16:creationId xmlns="" xmlns:a16="http://schemas.microsoft.com/office/drawing/2014/main" id="{AC61D24E-0BFC-4DDB-8333-139CABB7ABD5}"/>
                </a:ext>
              </a:extLst>
            </p:cNvPr>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9" name="Freeform 70697">
              <a:extLst>
                <a:ext uri="{FF2B5EF4-FFF2-40B4-BE49-F238E27FC236}">
                  <a16:creationId xmlns="" xmlns:a16="http://schemas.microsoft.com/office/drawing/2014/main" id="{9F49C2D1-80EF-4D18-A70B-5F1699CA9145}"/>
                </a:ext>
              </a:extLst>
            </p:cNvPr>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0" name="Freeform 70698">
              <a:extLst>
                <a:ext uri="{FF2B5EF4-FFF2-40B4-BE49-F238E27FC236}">
                  <a16:creationId xmlns="" xmlns:a16="http://schemas.microsoft.com/office/drawing/2014/main" id="{0864F382-512F-41A5-8918-F30EAF15ACFA}"/>
                </a:ext>
              </a:extLst>
            </p:cNvPr>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1" name="Freeform 70699">
              <a:extLst>
                <a:ext uri="{FF2B5EF4-FFF2-40B4-BE49-F238E27FC236}">
                  <a16:creationId xmlns="" xmlns:a16="http://schemas.microsoft.com/office/drawing/2014/main" id="{3C1D93B1-26D0-43E2-B371-A12DB4D67B96}"/>
                </a:ext>
              </a:extLst>
            </p:cNvPr>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2" name="Freeform 70700">
              <a:extLst>
                <a:ext uri="{FF2B5EF4-FFF2-40B4-BE49-F238E27FC236}">
                  <a16:creationId xmlns="" xmlns:a16="http://schemas.microsoft.com/office/drawing/2014/main" id="{0401794B-962D-4A67-8375-40E1C29762C3}"/>
                </a:ext>
              </a:extLst>
            </p:cNvPr>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3" name="Freeform 70701">
              <a:extLst>
                <a:ext uri="{FF2B5EF4-FFF2-40B4-BE49-F238E27FC236}">
                  <a16:creationId xmlns="" xmlns:a16="http://schemas.microsoft.com/office/drawing/2014/main" id="{F51D2D54-BC9F-4E85-8F56-BAC69BADADFE}"/>
                </a:ext>
              </a:extLst>
            </p:cNvPr>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4" name="Freeform 70702">
              <a:extLst>
                <a:ext uri="{FF2B5EF4-FFF2-40B4-BE49-F238E27FC236}">
                  <a16:creationId xmlns="" xmlns:a16="http://schemas.microsoft.com/office/drawing/2014/main" id="{3039AA05-4732-4F77-98BC-53127BBE8A7F}"/>
                </a:ext>
              </a:extLst>
            </p:cNvPr>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5" name="Freeform 70703">
              <a:extLst>
                <a:ext uri="{FF2B5EF4-FFF2-40B4-BE49-F238E27FC236}">
                  <a16:creationId xmlns="" xmlns:a16="http://schemas.microsoft.com/office/drawing/2014/main" id="{3B41C100-58D4-4EFB-A718-E09A7DD00D1E}"/>
                </a:ext>
              </a:extLst>
            </p:cNvPr>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6" name="Freeform 70704">
              <a:extLst>
                <a:ext uri="{FF2B5EF4-FFF2-40B4-BE49-F238E27FC236}">
                  <a16:creationId xmlns="" xmlns:a16="http://schemas.microsoft.com/office/drawing/2014/main" id="{F6B7F5D7-B6FB-4A58-8AB7-583000552086}"/>
                </a:ext>
              </a:extLst>
            </p:cNvPr>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7" name="Freeform 70705">
              <a:extLst>
                <a:ext uri="{FF2B5EF4-FFF2-40B4-BE49-F238E27FC236}">
                  <a16:creationId xmlns="" xmlns:a16="http://schemas.microsoft.com/office/drawing/2014/main" id="{60216780-79D8-4C10-8473-BE3A93BF23F0}"/>
                </a:ext>
              </a:extLst>
            </p:cNvPr>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8" name="Freeform 70706">
              <a:extLst>
                <a:ext uri="{FF2B5EF4-FFF2-40B4-BE49-F238E27FC236}">
                  <a16:creationId xmlns="" xmlns:a16="http://schemas.microsoft.com/office/drawing/2014/main" id="{10C1A3F7-4B67-448B-985C-5CEFE992ADD0}"/>
                </a:ext>
              </a:extLst>
            </p:cNvPr>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9" name="Freeform 70707">
              <a:extLst>
                <a:ext uri="{FF2B5EF4-FFF2-40B4-BE49-F238E27FC236}">
                  <a16:creationId xmlns="" xmlns:a16="http://schemas.microsoft.com/office/drawing/2014/main" id="{F24F178C-3F30-45C7-BCE8-7D1C439224DA}"/>
                </a:ext>
              </a:extLst>
            </p:cNvPr>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0" name="Freeform 70708">
              <a:extLst>
                <a:ext uri="{FF2B5EF4-FFF2-40B4-BE49-F238E27FC236}">
                  <a16:creationId xmlns="" xmlns:a16="http://schemas.microsoft.com/office/drawing/2014/main" id="{B44FB97F-150B-43D3-89A8-6F2D82665562}"/>
                </a:ext>
              </a:extLst>
            </p:cNvPr>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1" name="Freeform 70709">
              <a:extLst>
                <a:ext uri="{FF2B5EF4-FFF2-40B4-BE49-F238E27FC236}">
                  <a16:creationId xmlns="" xmlns:a16="http://schemas.microsoft.com/office/drawing/2014/main" id="{04F0BDB1-A67E-4C08-AFB9-6F854A6C625C}"/>
                </a:ext>
              </a:extLst>
            </p:cNvPr>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2" name="Freeform 70710">
              <a:extLst>
                <a:ext uri="{FF2B5EF4-FFF2-40B4-BE49-F238E27FC236}">
                  <a16:creationId xmlns="" xmlns:a16="http://schemas.microsoft.com/office/drawing/2014/main" id="{54659D68-9B5C-470C-8B5F-8A10420FB172}"/>
                </a:ext>
              </a:extLst>
            </p:cNvPr>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3" name="Freeform 70711">
              <a:extLst>
                <a:ext uri="{FF2B5EF4-FFF2-40B4-BE49-F238E27FC236}">
                  <a16:creationId xmlns="" xmlns:a16="http://schemas.microsoft.com/office/drawing/2014/main" id="{5E086D56-296A-4852-9498-E6130E8E74C9}"/>
                </a:ext>
              </a:extLst>
            </p:cNvPr>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4" name="Freeform 70712">
              <a:extLst>
                <a:ext uri="{FF2B5EF4-FFF2-40B4-BE49-F238E27FC236}">
                  <a16:creationId xmlns="" xmlns:a16="http://schemas.microsoft.com/office/drawing/2014/main" id="{E6337E25-ACD1-4152-B3CC-D06C15B39580}"/>
                </a:ext>
              </a:extLst>
            </p:cNvPr>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5" name="Freeform 70713">
              <a:extLst>
                <a:ext uri="{FF2B5EF4-FFF2-40B4-BE49-F238E27FC236}">
                  <a16:creationId xmlns="" xmlns:a16="http://schemas.microsoft.com/office/drawing/2014/main" id="{F56767C0-89C0-4E9E-8934-25B0709D6BFA}"/>
                </a:ext>
              </a:extLst>
            </p:cNvPr>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6" name="Freeform 70714">
              <a:extLst>
                <a:ext uri="{FF2B5EF4-FFF2-40B4-BE49-F238E27FC236}">
                  <a16:creationId xmlns="" xmlns:a16="http://schemas.microsoft.com/office/drawing/2014/main" id="{B24D03A6-B24E-44A4-9A7C-2FAC87B4BB79}"/>
                </a:ext>
              </a:extLst>
            </p:cNvPr>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7" name="Freeform 70715">
              <a:extLst>
                <a:ext uri="{FF2B5EF4-FFF2-40B4-BE49-F238E27FC236}">
                  <a16:creationId xmlns="" xmlns:a16="http://schemas.microsoft.com/office/drawing/2014/main" id="{010EC1A3-D6B5-49FC-A8B9-6C7FB89C5AB9}"/>
                </a:ext>
              </a:extLst>
            </p:cNvPr>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8" name="Freeform 70716">
              <a:extLst>
                <a:ext uri="{FF2B5EF4-FFF2-40B4-BE49-F238E27FC236}">
                  <a16:creationId xmlns="" xmlns:a16="http://schemas.microsoft.com/office/drawing/2014/main" id="{F96C63F9-8B96-4F1A-B002-0D0CAD9F0DC6}"/>
                </a:ext>
              </a:extLst>
            </p:cNvPr>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9" name="Freeform 70717">
              <a:extLst>
                <a:ext uri="{FF2B5EF4-FFF2-40B4-BE49-F238E27FC236}">
                  <a16:creationId xmlns="" xmlns:a16="http://schemas.microsoft.com/office/drawing/2014/main" id="{F1642FD7-0F4A-4F10-9B83-2C9881BFD1EB}"/>
                </a:ext>
              </a:extLst>
            </p:cNvPr>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0" name="Freeform 70718">
              <a:extLst>
                <a:ext uri="{FF2B5EF4-FFF2-40B4-BE49-F238E27FC236}">
                  <a16:creationId xmlns="" xmlns:a16="http://schemas.microsoft.com/office/drawing/2014/main" id="{0ADA0F31-CAA2-404E-A2EB-67BA5C7C0AE3}"/>
                </a:ext>
              </a:extLst>
            </p:cNvPr>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1" name="Freeform 70719">
              <a:extLst>
                <a:ext uri="{FF2B5EF4-FFF2-40B4-BE49-F238E27FC236}">
                  <a16:creationId xmlns="" xmlns:a16="http://schemas.microsoft.com/office/drawing/2014/main" id="{2617CF0A-01A9-41B3-B716-E644DCFA47DB}"/>
                </a:ext>
              </a:extLst>
            </p:cNvPr>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2" name="Freeform 70720">
              <a:extLst>
                <a:ext uri="{FF2B5EF4-FFF2-40B4-BE49-F238E27FC236}">
                  <a16:creationId xmlns="" xmlns:a16="http://schemas.microsoft.com/office/drawing/2014/main" id="{CC6B4E84-52AA-4824-831A-196E45F2B079}"/>
                </a:ext>
              </a:extLst>
            </p:cNvPr>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3" name="Freeform 70721">
              <a:extLst>
                <a:ext uri="{FF2B5EF4-FFF2-40B4-BE49-F238E27FC236}">
                  <a16:creationId xmlns="" xmlns:a16="http://schemas.microsoft.com/office/drawing/2014/main" id="{7DF93D17-6C0E-48B6-AA53-EEE313DE8B83}"/>
                </a:ext>
              </a:extLst>
            </p:cNvPr>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4" name="Freeform 70722">
              <a:extLst>
                <a:ext uri="{FF2B5EF4-FFF2-40B4-BE49-F238E27FC236}">
                  <a16:creationId xmlns="" xmlns:a16="http://schemas.microsoft.com/office/drawing/2014/main" id="{5E64F086-E23E-40A1-A5A1-5A748639213E}"/>
                </a:ext>
              </a:extLst>
            </p:cNvPr>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5" name="Freeform 70723">
              <a:extLst>
                <a:ext uri="{FF2B5EF4-FFF2-40B4-BE49-F238E27FC236}">
                  <a16:creationId xmlns="" xmlns:a16="http://schemas.microsoft.com/office/drawing/2014/main" id="{1E76E271-3488-47CD-8656-EE557E51C3CA}"/>
                </a:ext>
              </a:extLst>
            </p:cNvPr>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6" name="Freeform 70724">
              <a:extLst>
                <a:ext uri="{FF2B5EF4-FFF2-40B4-BE49-F238E27FC236}">
                  <a16:creationId xmlns="" xmlns:a16="http://schemas.microsoft.com/office/drawing/2014/main" id="{B43C102F-6FC8-46FC-AEF3-933692E234E7}"/>
                </a:ext>
              </a:extLst>
            </p:cNvPr>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7" name="Freeform 70725">
              <a:extLst>
                <a:ext uri="{FF2B5EF4-FFF2-40B4-BE49-F238E27FC236}">
                  <a16:creationId xmlns="" xmlns:a16="http://schemas.microsoft.com/office/drawing/2014/main" id="{399F549F-4E06-4E38-9E61-29FB6F09EACC}"/>
                </a:ext>
              </a:extLst>
            </p:cNvPr>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8" name="Freeform 70726">
              <a:extLst>
                <a:ext uri="{FF2B5EF4-FFF2-40B4-BE49-F238E27FC236}">
                  <a16:creationId xmlns="" xmlns:a16="http://schemas.microsoft.com/office/drawing/2014/main" id="{CD42E37F-8198-44DA-8FD3-8A3DB2B338B4}"/>
                </a:ext>
              </a:extLst>
            </p:cNvPr>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9" name="Freeform 70727">
              <a:extLst>
                <a:ext uri="{FF2B5EF4-FFF2-40B4-BE49-F238E27FC236}">
                  <a16:creationId xmlns="" xmlns:a16="http://schemas.microsoft.com/office/drawing/2014/main" id="{C867AF56-1826-4A3D-AA1A-12B47C1B6678}"/>
                </a:ext>
              </a:extLst>
            </p:cNvPr>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0" name="Freeform 70728">
              <a:extLst>
                <a:ext uri="{FF2B5EF4-FFF2-40B4-BE49-F238E27FC236}">
                  <a16:creationId xmlns="" xmlns:a16="http://schemas.microsoft.com/office/drawing/2014/main" id="{6528514E-8A97-425E-96D0-79A0D586E118}"/>
                </a:ext>
              </a:extLst>
            </p:cNvPr>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1" name="Freeform 70729">
              <a:extLst>
                <a:ext uri="{FF2B5EF4-FFF2-40B4-BE49-F238E27FC236}">
                  <a16:creationId xmlns="" xmlns:a16="http://schemas.microsoft.com/office/drawing/2014/main" id="{3BC84779-88B6-4079-AD8E-F42843E882D8}"/>
                </a:ext>
              </a:extLst>
            </p:cNvPr>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2" name="Freeform 70730">
              <a:extLst>
                <a:ext uri="{FF2B5EF4-FFF2-40B4-BE49-F238E27FC236}">
                  <a16:creationId xmlns="" xmlns:a16="http://schemas.microsoft.com/office/drawing/2014/main" id="{02CCD040-F48D-4DD6-B9E8-D9EF5D522F97}"/>
                </a:ext>
              </a:extLst>
            </p:cNvPr>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3" name="Freeform 70731">
              <a:extLst>
                <a:ext uri="{FF2B5EF4-FFF2-40B4-BE49-F238E27FC236}">
                  <a16:creationId xmlns="" xmlns:a16="http://schemas.microsoft.com/office/drawing/2014/main" id="{B54D2B11-F6E9-445E-B4DC-2819C1A1E2FB}"/>
                </a:ext>
              </a:extLst>
            </p:cNvPr>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4" name="Freeform 70732">
              <a:extLst>
                <a:ext uri="{FF2B5EF4-FFF2-40B4-BE49-F238E27FC236}">
                  <a16:creationId xmlns="" xmlns:a16="http://schemas.microsoft.com/office/drawing/2014/main" id="{8AB1EAED-2DA8-47FE-86D6-1BE503BBB09F}"/>
                </a:ext>
              </a:extLst>
            </p:cNvPr>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5" name="Freeform 70733">
              <a:extLst>
                <a:ext uri="{FF2B5EF4-FFF2-40B4-BE49-F238E27FC236}">
                  <a16:creationId xmlns="" xmlns:a16="http://schemas.microsoft.com/office/drawing/2014/main" id="{F3B2F410-EA26-41CA-9D70-1B5355258957}"/>
                </a:ext>
              </a:extLst>
            </p:cNvPr>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6" name="Freeform 70734">
              <a:extLst>
                <a:ext uri="{FF2B5EF4-FFF2-40B4-BE49-F238E27FC236}">
                  <a16:creationId xmlns="" xmlns:a16="http://schemas.microsoft.com/office/drawing/2014/main" id="{DA11FBDA-F2B7-4E71-92D0-EE902299D9AB}"/>
                </a:ext>
              </a:extLst>
            </p:cNvPr>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7" name="Freeform 70735">
              <a:extLst>
                <a:ext uri="{FF2B5EF4-FFF2-40B4-BE49-F238E27FC236}">
                  <a16:creationId xmlns="" xmlns:a16="http://schemas.microsoft.com/office/drawing/2014/main" id="{30AF638A-CC98-4D85-A777-65AA45C8387A}"/>
                </a:ext>
              </a:extLst>
            </p:cNvPr>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8" name="Freeform 70736">
              <a:extLst>
                <a:ext uri="{FF2B5EF4-FFF2-40B4-BE49-F238E27FC236}">
                  <a16:creationId xmlns="" xmlns:a16="http://schemas.microsoft.com/office/drawing/2014/main" id="{019F52CE-ED88-466C-B1AB-4ADF5BEB75F1}"/>
                </a:ext>
              </a:extLst>
            </p:cNvPr>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9" name="Freeform 70737">
              <a:extLst>
                <a:ext uri="{FF2B5EF4-FFF2-40B4-BE49-F238E27FC236}">
                  <a16:creationId xmlns="" xmlns:a16="http://schemas.microsoft.com/office/drawing/2014/main" id="{41BF3932-98B7-4346-BB15-61370E449694}"/>
                </a:ext>
              </a:extLst>
            </p:cNvPr>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0" name="Freeform 70738">
              <a:extLst>
                <a:ext uri="{FF2B5EF4-FFF2-40B4-BE49-F238E27FC236}">
                  <a16:creationId xmlns="" xmlns:a16="http://schemas.microsoft.com/office/drawing/2014/main" id="{8D44ACF0-7A6F-4E58-82BC-479B17086828}"/>
                </a:ext>
              </a:extLst>
            </p:cNvPr>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1" name="Freeform 70739">
              <a:extLst>
                <a:ext uri="{FF2B5EF4-FFF2-40B4-BE49-F238E27FC236}">
                  <a16:creationId xmlns="" xmlns:a16="http://schemas.microsoft.com/office/drawing/2014/main" id="{0A6FA437-EAC6-4BED-8AB6-ECFE53D90878}"/>
                </a:ext>
              </a:extLst>
            </p:cNvPr>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2" name="Freeform 70740">
              <a:extLst>
                <a:ext uri="{FF2B5EF4-FFF2-40B4-BE49-F238E27FC236}">
                  <a16:creationId xmlns="" xmlns:a16="http://schemas.microsoft.com/office/drawing/2014/main" id="{91F559B4-4CBA-4A56-815F-2611929245E2}"/>
                </a:ext>
              </a:extLst>
            </p:cNvPr>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3" name="Freeform 70741">
              <a:extLst>
                <a:ext uri="{FF2B5EF4-FFF2-40B4-BE49-F238E27FC236}">
                  <a16:creationId xmlns="" xmlns:a16="http://schemas.microsoft.com/office/drawing/2014/main" id="{295DE5A1-5A6C-40F2-A558-F60531A997E2}"/>
                </a:ext>
              </a:extLst>
            </p:cNvPr>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4" name="Freeform 70742">
              <a:extLst>
                <a:ext uri="{FF2B5EF4-FFF2-40B4-BE49-F238E27FC236}">
                  <a16:creationId xmlns="" xmlns:a16="http://schemas.microsoft.com/office/drawing/2014/main" id="{4F967B72-1F0E-49C1-9971-1252142AC4DD}"/>
                </a:ext>
              </a:extLst>
            </p:cNvPr>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5" name="Freeform 70743">
              <a:extLst>
                <a:ext uri="{FF2B5EF4-FFF2-40B4-BE49-F238E27FC236}">
                  <a16:creationId xmlns="" xmlns:a16="http://schemas.microsoft.com/office/drawing/2014/main" id="{F5264415-46CD-47FD-AE61-8010F2B949C6}"/>
                </a:ext>
              </a:extLst>
            </p:cNvPr>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6" name="Freeform 70744">
              <a:extLst>
                <a:ext uri="{FF2B5EF4-FFF2-40B4-BE49-F238E27FC236}">
                  <a16:creationId xmlns="" xmlns:a16="http://schemas.microsoft.com/office/drawing/2014/main" id="{6CE833B7-D602-4C94-9AEF-7904D3875EA3}"/>
                </a:ext>
              </a:extLst>
            </p:cNvPr>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7" name="Freeform 70745">
              <a:extLst>
                <a:ext uri="{FF2B5EF4-FFF2-40B4-BE49-F238E27FC236}">
                  <a16:creationId xmlns="" xmlns:a16="http://schemas.microsoft.com/office/drawing/2014/main" id="{6A05D4FA-684F-4D80-8030-EC508071225E}"/>
                </a:ext>
              </a:extLst>
            </p:cNvPr>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8" name="Freeform 70746">
              <a:extLst>
                <a:ext uri="{FF2B5EF4-FFF2-40B4-BE49-F238E27FC236}">
                  <a16:creationId xmlns="" xmlns:a16="http://schemas.microsoft.com/office/drawing/2014/main" id="{A04B1D79-1673-4158-8B44-DD61A80C5F66}"/>
                </a:ext>
              </a:extLst>
            </p:cNvPr>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9" name="Freeform 70747">
              <a:extLst>
                <a:ext uri="{FF2B5EF4-FFF2-40B4-BE49-F238E27FC236}">
                  <a16:creationId xmlns="" xmlns:a16="http://schemas.microsoft.com/office/drawing/2014/main" id="{179E9132-4804-4EF8-89EC-132D59D95A73}"/>
                </a:ext>
              </a:extLst>
            </p:cNvPr>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0" name="Freeform 70748">
              <a:extLst>
                <a:ext uri="{FF2B5EF4-FFF2-40B4-BE49-F238E27FC236}">
                  <a16:creationId xmlns="" xmlns:a16="http://schemas.microsoft.com/office/drawing/2014/main" id="{2FFDC4B8-1056-4323-BC46-65883E6FC89C}"/>
                </a:ext>
              </a:extLst>
            </p:cNvPr>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1" name="Freeform 70749">
              <a:extLst>
                <a:ext uri="{FF2B5EF4-FFF2-40B4-BE49-F238E27FC236}">
                  <a16:creationId xmlns="" xmlns:a16="http://schemas.microsoft.com/office/drawing/2014/main" id="{7FD9484A-180C-47C2-BCB2-519D50866807}"/>
                </a:ext>
              </a:extLst>
            </p:cNvPr>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2" name="Freeform 70751">
              <a:extLst>
                <a:ext uri="{FF2B5EF4-FFF2-40B4-BE49-F238E27FC236}">
                  <a16:creationId xmlns="" xmlns:a16="http://schemas.microsoft.com/office/drawing/2014/main" id="{7EAD7106-97FB-4E8A-ACB2-AEFF90442AE0}"/>
                </a:ext>
              </a:extLst>
            </p:cNvPr>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3" name="Freeform 70752">
              <a:extLst>
                <a:ext uri="{FF2B5EF4-FFF2-40B4-BE49-F238E27FC236}">
                  <a16:creationId xmlns="" xmlns:a16="http://schemas.microsoft.com/office/drawing/2014/main" id="{0ED80A06-C671-4F21-B828-DB8F379747D9}"/>
                </a:ext>
              </a:extLst>
            </p:cNvPr>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4" name="Freeform 70753">
              <a:extLst>
                <a:ext uri="{FF2B5EF4-FFF2-40B4-BE49-F238E27FC236}">
                  <a16:creationId xmlns="" xmlns:a16="http://schemas.microsoft.com/office/drawing/2014/main" id="{1E00BF22-5E16-453C-A8C1-9E4DF7F1B73A}"/>
                </a:ext>
              </a:extLst>
            </p:cNvPr>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5" name="Freeform 70754">
              <a:extLst>
                <a:ext uri="{FF2B5EF4-FFF2-40B4-BE49-F238E27FC236}">
                  <a16:creationId xmlns="" xmlns:a16="http://schemas.microsoft.com/office/drawing/2014/main" id="{E2616BC4-002D-461C-A66D-AB5D1BD406F5}"/>
                </a:ext>
              </a:extLst>
            </p:cNvPr>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6" name="Freeform 70755">
              <a:extLst>
                <a:ext uri="{FF2B5EF4-FFF2-40B4-BE49-F238E27FC236}">
                  <a16:creationId xmlns="" xmlns:a16="http://schemas.microsoft.com/office/drawing/2014/main" id="{CA0FB365-6948-4ED6-8980-67A22C6DC58B}"/>
                </a:ext>
              </a:extLst>
            </p:cNvPr>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7" name="Freeform 70756">
              <a:extLst>
                <a:ext uri="{FF2B5EF4-FFF2-40B4-BE49-F238E27FC236}">
                  <a16:creationId xmlns="" xmlns:a16="http://schemas.microsoft.com/office/drawing/2014/main" id="{96A95E7D-6FF2-434B-9F0F-E02BBDB9ACA8}"/>
                </a:ext>
              </a:extLst>
            </p:cNvPr>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8" name="Freeform 70757">
              <a:extLst>
                <a:ext uri="{FF2B5EF4-FFF2-40B4-BE49-F238E27FC236}">
                  <a16:creationId xmlns="" xmlns:a16="http://schemas.microsoft.com/office/drawing/2014/main" id="{D1BEA650-D0CA-4961-A58A-2A459FEBBB12}"/>
                </a:ext>
              </a:extLst>
            </p:cNvPr>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9" name="Freeform 70758">
              <a:extLst>
                <a:ext uri="{FF2B5EF4-FFF2-40B4-BE49-F238E27FC236}">
                  <a16:creationId xmlns="" xmlns:a16="http://schemas.microsoft.com/office/drawing/2014/main" id="{65CBCFD6-BC36-40BF-8BD4-A72EB87A4B53}"/>
                </a:ext>
              </a:extLst>
            </p:cNvPr>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0" name="Freeform 70759">
              <a:extLst>
                <a:ext uri="{FF2B5EF4-FFF2-40B4-BE49-F238E27FC236}">
                  <a16:creationId xmlns="" xmlns:a16="http://schemas.microsoft.com/office/drawing/2014/main" id="{9370797C-F108-4335-A178-7A0BC56E6D3E}"/>
                </a:ext>
              </a:extLst>
            </p:cNvPr>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1" name="Freeform 70760">
              <a:extLst>
                <a:ext uri="{FF2B5EF4-FFF2-40B4-BE49-F238E27FC236}">
                  <a16:creationId xmlns="" xmlns:a16="http://schemas.microsoft.com/office/drawing/2014/main" id="{E541F8EF-BA3C-4FA1-B55F-E05FB09C173B}"/>
                </a:ext>
              </a:extLst>
            </p:cNvPr>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2" name="Freeform 70761">
              <a:extLst>
                <a:ext uri="{FF2B5EF4-FFF2-40B4-BE49-F238E27FC236}">
                  <a16:creationId xmlns="" xmlns:a16="http://schemas.microsoft.com/office/drawing/2014/main" id="{80E7A8A1-A89D-45F9-8DAF-9EEB54B1E21C}"/>
                </a:ext>
              </a:extLst>
            </p:cNvPr>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3" name="Freeform 70762">
              <a:extLst>
                <a:ext uri="{FF2B5EF4-FFF2-40B4-BE49-F238E27FC236}">
                  <a16:creationId xmlns="" xmlns:a16="http://schemas.microsoft.com/office/drawing/2014/main" id="{F9BD697C-CB35-40D8-BFBD-8CEABE029ED8}"/>
                </a:ext>
              </a:extLst>
            </p:cNvPr>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4" name="Freeform 70763">
              <a:extLst>
                <a:ext uri="{FF2B5EF4-FFF2-40B4-BE49-F238E27FC236}">
                  <a16:creationId xmlns="" xmlns:a16="http://schemas.microsoft.com/office/drawing/2014/main" id="{52D50E34-F23A-4DC0-800C-A32EC4902C46}"/>
                </a:ext>
              </a:extLst>
            </p:cNvPr>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5" name="Freeform 70764">
              <a:extLst>
                <a:ext uri="{FF2B5EF4-FFF2-40B4-BE49-F238E27FC236}">
                  <a16:creationId xmlns="" xmlns:a16="http://schemas.microsoft.com/office/drawing/2014/main" id="{87601F39-785C-4571-AD5B-56AD6F3F7FC8}"/>
                </a:ext>
              </a:extLst>
            </p:cNvPr>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6" name="Freeform 70765">
              <a:extLst>
                <a:ext uri="{FF2B5EF4-FFF2-40B4-BE49-F238E27FC236}">
                  <a16:creationId xmlns="" xmlns:a16="http://schemas.microsoft.com/office/drawing/2014/main" id="{F0BB3CE3-C350-425E-A135-F02E922AE501}"/>
                </a:ext>
              </a:extLst>
            </p:cNvPr>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7" name="Freeform 70766">
              <a:extLst>
                <a:ext uri="{FF2B5EF4-FFF2-40B4-BE49-F238E27FC236}">
                  <a16:creationId xmlns="" xmlns:a16="http://schemas.microsoft.com/office/drawing/2014/main" id="{1476BC35-76F6-436B-9D09-D949411A3258}"/>
                </a:ext>
              </a:extLst>
            </p:cNvPr>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8" name="Freeform 70767">
              <a:extLst>
                <a:ext uri="{FF2B5EF4-FFF2-40B4-BE49-F238E27FC236}">
                  <a16:creationId xmlns="" xmlns:a16="http://schemas.microsoft.com/office/drawing/2014/main" id="{48345AD6-4320-4A55-A63C-1CD02667B9E5}"/>
                </a:ext>
              </a:extLst>
            </p:cNvPr>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9" name="Freeform 70768">
              <a:extLst>
                <a:ext uri="{FF2B5EF4-FFF2-40B4-BE49-F238E27FC236}">
                  <a16:creationId xmlns="" xmlns:a16="http://schemas.microsoft.com/office/drawing/2014/main" id="{CB8F00C0-1441-4B94-8AA1-80B3E67D634F}"/>
                </a:ext>
              </a:extLst>
            </p:cNvPr>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0" name="Freeform 70769">
              <a:extLst>
                <a:ext uri="{FF2B5EF4-FFF2-40B4-BE49-F238E27FC236}">
                  <a16:creationId xmlns="" xmlns:a16="http://schemas.microsoft.com/office/drawing/2014/main" id="{AD8898C3-37A1-402E-95EF-346C01269771}"/>
                </a:ext>
              </a:extLst>
            </p:cNvPr>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1" name="Freeform 70770">
              <a:extLst>
                <a:ext uri="{FF2B5EF4-FFF2-40B4-BE49-F238E27FC236}">
                  <a16:creationId xmlns="" xmlns:a16="http://schemas.microsoft.com/office/drawing/2014/main" id="{C8C2C947-A59A-4BEE-972B-652DC500AAC8}"/>
                </a:ext>
              </a:extLst>
            </p:cNvPr>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2" name="Freeform 70771">
              <a:extLst>
                <a:ext uri="{FF2B5EF4-FFF2-40B4-BE49-F238E27FC236}">
                  <a16:creationId xmlns="" xmlns:a16="http://schemas.microsoft.com/office/drawing/2014/main" id="{9FA62FFC-BAFB-48B5-ABF0-1D197F4CB4AA}"/>
                </a:ext>
              </a:extLst>
            </p:cNvPr>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3" name="Freeform 70772">
              <a:extLst>
                <a:ext uri="{FF2B5EF4-FFF2-40B4-BE49-F238E27FC236}">
                  <a16:creationId xmlns="" xmlns:a16="http://schemas.microsoft.com/office/drawing/2014/main" id="{FFE87DCD-95C8-4E9B-9C40-DD3EEE848321}"/>
                </a:ext>
              </a:extLst>
            </p:cNvPr>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4" name="Freeform 70773">
              <a:extLst>
                <a:ext uri="{FF2B5EF4-FFF2-40B4-BE49-F238E27FC236}">
                  <a16:creationId xmlns="" xmlns:a16="http://schemas.microsoft.com/office/drawing/2014/main" id="{E7C619DA-D1B6-4256-AD87-AD2B6C4B7AD1}"/>
                </a:ext>
              </a:extLst>
            </p:cNvPr>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35" name="กลุ่ม 372">
            <a:extLst>
              <a:ext uri="{FF2B5EF4-FFF2-40B4-BE49-F238E27FC236}">
                <a16:creationId xmlns="" xmlns:a16="http://schemas.microsoft.com/office/drawing/2014/main" id="{20156E2B-7610-430B-8C15-FA0F167EA1C6}"/>
              </a:ext>
            </a:extLst>
          </p:cNvPr>
          <p:cNvGrpSpPr/>
          <p:nvPr/>
        </p:nvGrpSpPr>
        <p:grpSpPr>
          <a:xfrm>
            <a:off x="6938850" y="5641579"/>
            <a:ext cx="758837" cy="689610"/>
            <a:chOff x="14001751" y="6802438"/>
            <a:chExt cx="4432300" cy="4489450"/>
          </a:xfrm>
          <a:solidFill>
            <a:srgbClr val="FF0000"/>
          </a:solidFill>
        </p:grpSpPr>
        <p:sp>
          <p:nvSpPr>
            <p:cNvPr id="536" name="Freeform 70551">
              <a:extLst>
                <a:ext uri="{FF2B5EF4-FFF2-40B4-BE49-F238E27FC236}">
                  <a16:creationId xmlns="" xmlns:a16="http://schemas.microsoft.com/office/drawing/2014/main" id="{926851B8-6271-48E0-BB2B-9102741DFB79}"/>
                </a:ext>
              </a:extLst>
            </p:cNvPr>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7" name="Freeform 70552">
              <a:extLst>
                <a:ext uri="{FF2B5EF4-FFF2-40B4-BE49-F238E27FC236}">
                  <a16:creationId xmlns="" xmlns:a16="http://schemas.microsoft.com/office/drawing/2014/main" id="{AA60578F-15C8-4C03-BBF5-9E6BBFBE44BB}"/>
                </a:ext>
              </a:extLst>
            </p:cNvPr>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8" name="Freeform 70553">
              <a:extLst>
                <a:ext uri="{FF2B5EF4-FFF2-40B4-BE49-F238E27FC236}">
                  <a16:creationId xmlns="" xmlns:a16="http://schemas.microsoft.com/office/drawing/2014/main" id="{A9316616-3A6F-45A7-815B-ED0FD5BA1D5A}"/>
                </a:ext>
              </a:extLst>
            </p:cNvPr>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9" name="Freeform 70554">
              <a:extLst>
                <a:ext uri="{FF2B5EF4-FFF2-40B4-BE49-F238E27FC236}">
                  <a16:creationId xmlns="" xmlns:a16="http://schemas.microsoft.com/office/drawing/2014/main" id="{29FC353D-45B9-40E3-A51F-42819F92867F}"/>
                </a:ext>
              </a:extLst>
            </p:cNvPr>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0" name="Freeform 70555">
              <a:extLst>
                <a:ext uri="{FF2B5EF4-FFF2-40B4-BE49-F238E27FC236}">
                  <a16:creationId xmlns="" xmlns:a16="http://schemas.microsoft.com/office/drawing/2014/main" id="{0375C5A1-E067-4B43-BF7E-55FBFFD2864E}"/>
                </a:ext>
              </a:extLst>
            </p:cNvPr>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1" name="Freeform 70557">
              <a:extLst>
                <a:ext uri="{FF2B5EF4-FFF2-40B4-BE49-F238E27FC236}">
                  <a16:creationId xmlns="" xmlns:a16="http://schemas.microsoft.com/office/drawing/2014/main" id="{D6BC621B-6194-4097-B97F-8247B183C0E6}"/>
                </a:ext>
              </a:extLst>
            </p:cNvPr>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2" name="Freeform 70558">
              <a:extLst>
                <a:ext uri="{FF2B5EF4-FFF2-40B4-BE49-F238E27FC236}">
                  <a16:creationId xmlns="" xmlns:a16="http://schemas.microsoft.com/office/drawing/2014/main" id="{4EA19ECF-1ACD-40D9-9B9C-635540439BF5}"/>
                </a:ext>
              </a:extLst>
            </p:cNvPr>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3" name="Freeform 70560">
              <a:extLst>
                <a:ext uri="{FF2B5EF4-FFF2-40B4-BE49-F238E27FC236}">
                  <a16:creationId xmlns="" xmlns:a16="http://schemas.microsoft.com/office/drawing/2014/main" id="{1D3708EF-2FBB-47D7-B21B-4852FACF40DF}"/>
                </a:ext>
              </a:extLst>
            </p:cNvPr>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4" name="Freeform 70561">
              <a:extLst>
                <a:ext uri="{FF2B5EF4-FFF2-40B4-BE49-F238E27FC236}">
                  <a16:creationId xmlns="" xmlns:a16="http://schemas.microsoft.com/office/drawing/2014/main" id="{1A0E17E2-3036-4BA9-82E5-82BFADA0D7DC}"/>
                </a:ext>
              </a:extLst>
            </p:cNvPr>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5" name="Freeform 70562">
              <a:extLst>
                <a:ext uri="{FF2B5EF4-FFF2-40B4-BE49-F238E27FC236}">
                  <a16:creationId xmlns="" xmlns:a16="http://schemas.microsoft.com/office/drawing/2014/main" id="{B3A6157D-5C7B-45EB-8F33-5EF7468A674D}"/>
                </a:ext>
              </a:extLst>
            </p:cNvPr>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6" name="Freeform 70563">
              <a:extLst>
                <a:ext uri="{FF2B5EF4-FFF2-40B4-BE49-F238E27FC236}">
                  <a16:creationId xmlns="" xmlns:a16="http://schemas.microsoft.com/office/drawing/2014/main" id="{2FB756FB-CBF9-459D-AE24-998B62295211}"/>
                </a:ext>
              </a:extLst>
            </p:cNvPr>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7" name="Rectangle 70564">
              <a:extLst>
                <a:ext uri="{FF2B5EF4-FFF2-40B4-BE49-F238E27FC236}">
                  <a16:creationId xmlns="" xmlns:a16="http://schemas.microsoft.com/office/drawing/2014/main" id="{F9825EF3-BDF2-453F-96FF-924997AC7C3F}"/>
                </a:ext>
              </a:extLst>
            </p:cNvPr>
            <p:cNvSpPr>
              <a:spLocks noChangeArrowheads="1"/>
            </p:cNvSpPr>
            <p:nvPr/>
          </p:nvSpPr>
          <p:spPr bwMode="auto">
            <a:xfrm>
              <a:off x="18086388" y="8208962"/>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8" name="Freeform 70565">
              <a:extLst>
                <a:ext uri="{FF2B5EF4-FFF2-40B4-BE49-F238E27FC236}">
                  <a16:creationId xmlns="" xmlns:a16="http://schemas.microsoft.com/office/drawing/2014/main" id="{F881B542-45A6-45F2-9B68-14B57A5B78A5}"/>
                </a:ext>
              </a:extLst>
            </p:cNvPr>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9" name="Freeform 70566">
              <a:extLst>
                <a:ext uri="{FF2B5EF4-FFF2-40B4-BE49-F238E27FC236}">
                  <a16:creationId xmlns="" xmlns:a16="http://schemas.microsoft.com/office/drawing/2014/main" id="{8637B733-9647-4218-857F-7DCC29E25ED8}"/>
                </a:ext>
              </a:extLst>
            </p:cNvPr>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0" name="Freeform 70567">
              <a:extLst>
                <a:ext uri="{FF2B5EF4-FFF2-40B4-BE49-F238E27FC236}">
                  <a16:creationId xmlns="" xmlns:a16="http://schemas.microsoft.com/office/drawing/2014/main" id="{D8680882-4980-4842-9233-80891D1174B3}"/>
                </a:ext>
              </a:extLst>
            </p:cNvPr>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1" name="Freeform 70568">
              <a:extLst>
                <a:ext uri="{FF2B5EF4-FFF2-40B4-BE49-F238E27FC236}">
                  <a16:creationId xmlns="" xmlns:a16="http://schemas.microsoft.com/office/drawing/2014/main" id="{F86950F8-8324-4EC0-9A8A-D11B92F2168A}"/>
                </a:ext>
              </a:extLst>
            </p:cNvPr>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2" name="Freeform 70569">
              <a:extLst>
                <a:ext uri="{FF2B5EF4-FFF2-40B4-BE49-F238E27FC236}">
                  <a16:creationId xmlns="" xmlns:a16="http://schemas.microsoft.com/office/drawing/2014/main" id="{9787A885-F045-4DD6-AD59-AD9C8D28318F}"/>
                </a:ext>
              </a:extLst>
            </p:cNvPr>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3" name="Freeform 70570">
              <a:extLst>
                <a:ext uri="{FF2B5EF4-FFF2-40B4-BE49-F238E27FC236}">
                  <a16:creationId xmlns="" xmlns:a16="http://schemas.microsoft.com/office/drawing/2014/main" id="{A3C77841-FE50-47CC-81D9-6C888ED5857F}"/>
                </a:ext>
              </a:extLst>
            </p:cNvPr>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4" name="Freeform 70571">
              <a:extLst>
                <a:ext uri="{FF2B5EF4-FFF2-40B4-BE49-F238E27FC236}">
                  <a16:creationId xmlns="" xmlns:a16="http://schemas.microsoft.com/office/drawing/2014/main" id="{2E35E524-DA55-41F1-B868-28017723AAF3}"/>
                </a:ext>
              </a:extLst>
            </p:cNvPr>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5" name="Freeform 70572">
              <a:extLst>
                <a:ext uri="{FF2B5EF4-FFF2-40B4-BE49-F238E27FC236}">
                  <a16:creationId xmlns="" xmlns:a16="http://schemas.microsoft.com/office/drawing/2014/main" id="{39817EA0-A5AD-461C-8FB4-CCA41E701AC8}"/>
                </a:ext>
              </a:extLst>
            </p:cNvPr>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6" name="Freeform 70574">
              <a:extLst>
                <a:ext uri="{FF2B5EF4-FFF2-40B4-BE49-F238E27FC236}">
                  <a16:creationId xmlns="" xmlns:a16="http://schemas.microsoft.com/office/drawing/2014/main" id="{B03E82CF-2A18-4ADD-A35D-7979E8268E95}"/>
                </a:ext>
              </a:extLst>
            </p:cNvPr>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7" name="Freeform 70575">
              <a:extLst>
                <a:ext uri="{FF2B5EF4-FFF2-40B4-BE49-F238E27FC236}">
                  <a16:creationId xmlns="" xmlns:a16="http://schemas.microsoft.com/office/drawing/2014/main" id="{4F743AAC-6103-45A1-B97F-51CB84815BDC}"/>
                </a:ext>
              </a:extLst>
            </p:cNvPr>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8" name="Freeform 70576">
              <a:extLst>
                <a:ext uri="{FF2B5EF4-FFF2-40B4-BE49-F238E27FC236}">
                  <a16:creationId xmlns="" xmlns:a16="http://schemas.microsoft.com/office/drawing/2014/main" id="{EFCBBB86-686C-4DBD-B2AC-8D8F778826CA}"/>
                </a:ext>
              </a:extLst>
            </p:cNvPr>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9" name="Freeform 70577">
              <a:extLst>
                <a:ext uri="{FF2B5EF4-FFF2-40B4-BE49-F238E27FC236}">
                  <a16:creationId xmlns="" xmlns:a16="http://schemas.microsoft.com/office/drawing/2014/main" id="{16EA402A-6474-4DC7-8CC0-3E780FD1AAAF}"/>
                </a:ext>
              </a:extLst>
            </p:cNvPr>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0" name="Freeform 70578">
              <a:extLst>
                <a:ext uri="{FF2B5EF4-FFF2-40B4-BE49-F238E27FC236}">
                  <a16:creationId xmlns="" xmlns:a16="http://schemas.microsoft.com/office/drawing/2014/main" id="{1BC504B9-EDFE-4B50-82D1-EAFEFC3B80AA}"/>
                </a:ext>
              </a:extLst>
            </p:cNvPr>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1" name="Freeform 70579">
              <a:extLst>
                <a:ext uri="{FF2B5EF4-FFF2-40B4-BE49-F238E27FC236}">
                  <a16:creationId xmlns="" xmlns:a16="http://schemas.microsoft.com/office/drawing/2014/main" id="{8362BEB0-1FD6-4362-9C42-46C3532422DE}"/>
                </a:ext>
              </a:extLst>
            </p:cNvPr>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2" name="Freeform 70580">
              <a:extLst>
                <a:ext uri="{FF2B5EF4-FFF2-40B4-BE49-F238E27FC236}">
                  <a16:creationId xmlns="" xmlns:a16="http://schemas.microsoft.com/office/drawing/2014/main" id="{86BD83D7-B29D-4A9A-8415-8BF284065836}"/>
                </a:ext>
              </a:extLst>
            </p:cNvPr>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3" name="Freeform 70581">
              <a:extLst>
                <a:ext uri="{FF2B5EF4-FFF2-40B4-BE49-F238E27FC236}">
                  <a16:creationId xmlns="" xmlns:a16="http://schemas.microsoft.com/office/drawing/2014/main" id="{7C8D49B0-F212-4294-B88F-9AF59DF78DD6}"/>
                </a:ext>
              </a:extLst>
            </p:cNvPr>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4" name="Freeform 70586">
              <a:extLst>
                <a:ext uri="{FF2B5EF4-FFF2-40B4-BE49-F238E27FC236}">
                  <a16:creationId xmlns="" xmlns:a16="http://schemas.microsoft.com/office/drawing/2014/main" id="{BEF79117-BEA6-43A9-8B54-1A0F3ABC40AF}"/>
                </a:ext>
              </a:extLst>
            </p:cNvPr>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5" name="Freeform 70587">
              <a:extLst>
                <a:ext uri="{FF2B5EF4-FFF2-40B4-BE49-F238E27FC236}">
                  <a16:creationId xmlns="" xmlns:a16="http://schemas.microsoft.com/office/drawing/2014/main" id="{5D09D212-417C-47F4-B39C-56FE41406070}"/>
                </a:ext>
              </a:extLst>
            </p:cNvPr>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6" name="Freeform 70588">
              <a:extLst>
                <a:ext uri="{FF2B5EF4-FFF2-40B4-BE49-F238E27FC236}">
                  <a16:creationId xmlns="" xmlns:a16="http://schemas.microsoft.com/office/drawing/2014/main" id="{6C369A4D-195C-4579-95EC-42C5940B810C}"/>
                </a:ext>
              </a:extLst>
            </p:cNvPr>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7" name="Freeform 70589">
              <a:extLst>
                <a:ext uri="{FF2B5EF4-FFF2-40B4-BE49-F238E27FC236}">
                  <a16:creationId xmlns="" xmlns:a16="http://schemas.microsoft.com/office/drawing/2014/main" id="{2B05456A-4633-4252-9F8A-55BB6BE0B85F}"/>
                </a:ext>
              </a:extLst>
            </p:cNvPr>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8" name="Freeform 70590">
              <a:extLst>
                <a:ext uri="{FF2B5EF4-FFF2-40B4-BE49-F238E27FC236}">
                  <a16:creationId xmlns="" xmlns:a16="http://schemas.microsoft.com/office/drawing/2014/main" id="{A512FB32-018C-49C8-8B1E-E8DA66ABC623}"/>
                </a:ext>
              </a:extLst>
            </p:cNvPr>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9" name="Freeform 70591">
              <a:extLst>
                <a:ext uri="{FF2B5EF4-FFF2-40B4-BE49-F238E27FC236}">
                  <a16:creationId xmlns="" xmlns:a16="http://schemas.microsoft.com/office/drawing/2014/main" id="{735743E9-1350-4D9D-A8FA-2A003EEEC669}"/>
                </a:ext>
              </a:extLst>
            </p:cNvPr>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0" name="Freeform 70592">
              <a:extLst>
                <a:ext uri="{FF2B5EF4-FFF2-40B4-BE49-F238E27FC236}">
                  <a16:creationId xmlns="" xmlns:a16="http://schemas.microsoft.com/office/drawing/2014/main" id="{6565E7B6-34AF-4143-9BD9-BD9D648678B0}"/>
                </a:ext>
              </a:extLst>
            </p:cNvPr>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1" name="Freeform 70593">
              <a:extLst>
                <a:ext uri="{FF2B5EF4-FFF2-40B4-BE49-F238E27FC236}">
                  <a16:creationId xmlns="" xmlns:a16="http://schemas.microsoft.com/office/drawing/2014/main" id="{6F546926-4C54-4A60-9609-68D5CA2CA847}"/>
                </a:ext>
              </a:extLst>
            </p:cNvPr>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2" name="Freeform 70594">
              <a:extLst>
                <a:ext uri="{FF2B5EF4-FFF2-40B4-BE49-F238E27FC236}">
                  <a16:creationId xmlns="" xmlns:a16="http://schemas.microsoft.com/office/drawing/2014/main" id="{5093522F-26E2-45D8-BA88-D6CDD5D1CC3C}"/>
                </a:ext>
              </a:extLst>
            </p:cNvPr>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3" name="Freeform 70595">
              <a:extLst>
                <a:ext uri="{FF2B5EF4-FFF2-40B4-BE49-F238E27FC236}">
                  <a16:creationId xmlns="" xmlns:a16="http://schemas.microsoft.com/office/drawing/2014/main" id="{CEB33FF1-9B3B-469D-B7BA-0B67342254E6}"/>
                </a:ext>
              </a:extLst>
            </p:cNvPr>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4" name="Freeform 70596">
              <a:extLst>
                <a:ext uri="{FF2B5EF4-FFF2-40B4-BE49-F238E27FC236}">
                  <a16:creationId xmlns="" xmlns:a16="http://schemas.microsoft.com/office/drawing/2014/main" id="{A99F97D0-0AF6-474D-B278-5A693658DBE7}"/>
                </a:ext>
              </a:extLst>
            </p:cNvPr>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5" name="Freeform 70597">
              <a:extLst>
                <a:ext uri="{FF2B5EF4-FFF2-40B4-BE49-F238E27FC236}">
                  <a16:creationId xmlns="" xmlns:a16="http://schemas.microsoft.com/office/drawing/2014/main" id="{69B45173-691D-48E8-8921-29CE1EC87EBE}"/>
                </a:ext>
              </a:extLst>
            </p:cNvPr>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6" name="Freeform 70598">
              <a:extLst>
                <a:ext uri="{FF2B5EF4-FFF2-40B4-BE49-F238E27FC236}">
                  <a16:creationId xmlns="" xmlns:a16="http://schemas.microsoft.com/office/drawing/2014/main" id="{2EAC3DB5-1FFF-4ED1-8783-52B45CE6D02E}"/>
                </a:ext>
              </a:extLst>
            </p:cNvPr>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7" name="Freeform 70599">
              <a:extLst>
                <a:ext uri="{FF2B5EF4-FFF2-40B4-BE49-F238E27FC236}">
                  <a16:creationId xmlns="" xmlns:a16="http://schemas.microsoft.com/office/drawing/2014/main" id="{5255DEE2-9159-4419-9D8B-C072859945BB}"/>
                </a:ext>
              </a:extLst>
            </p:cNvPr>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8" name="Freeform 70600">
              <a:extLst>
                <a:ext uri="{FF2B5EF4-FFF2-40B4-BE49-F238E27FC236}">
                  <a16:creationId xmlns="" xmlns:a16="http://schemas.microsoft.com/office/drawing/2014/main" id="{A2E86C54-B9FF-4271-8129-2CC6AE61DD68}"/>
                </a:ext>
              </a:extLst>
            </p:cNvPr>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9" name="Freeform 70601">
              <a:extLst>
                <a:ext uri="{FF2B5EF4-FFF2-40B4-BE49-F238E27FC236}">
                  <a16:creationId xmlns="" xmlns:a16="http://schemas.microsoft.com/office/drawing/2014/main" id="{C9C920EE-96BB-40F4-8BA5-322AC0429EE2}"/>
                </a:ext>
              </a:extLst>
            </p:cNvPr>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0" name="Freeform 70602">
              <a:extLst>
                <a:ext uri="{FF2B5EF4-FFF2-40B4-BE49-F238E27FC236}">
                  <a16:creationId xmlns="" xmlns:a16="http://schemas.microsoft.com/office/drawing/2014/main" id="{FBBB10F2-A21B-4F32-A7E8-556A1DFC528B}"/>
                </a:ext>
              </a:extLst>
            </p:cNvPr>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1" name="Freeform 70603">
              <a:extLst>
                <a:ext uri="{FF2B5EF4-FFF2-40B4-BE49-F238E27FC236}">
                  <a16:creationId xmlns="" xmlns:a16="http://schemas.microsoft.com/office/drawing/2014/main" id="{2EA94AD0-ADF7-4DB2-B57A-160FECB45073}"/>
                </a:ext>
              </a:extLst>
            </p:cNvPr>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2" name="Freeform 70604">
              <a:extLst>
                <a:ext uri="{FF2B5EF4-FFF2-40B4-BE49-F238E27FC236}">
                  <a16:creationId xmlns="" xmlns:a16="http://schemas.microsoft.com/office/drawing/2014/main" id="{45963F60-1666-4BB9-A534-868193B60142}"/>
                </a:ext>
              </a:extLst>
            </p:cNvPr>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3" name="Freeform 70605">
              <a:extLst>
                <a:ext uri="{FF2B5EF4-FFF2-40B4-BE49-F238E27FC236}">
                  <a16:creationId xmlns="" xmlns:a16="http://schemas.microsoft.com/office/drawing/2014/main" id="{D6B858D4-4CF7-4D75-B3AB-4ADAC27D42DC}"/>
                </a:ext>
              </a:extLst>
            </p:cNvPr>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4" name="Freeform 70606">
              <a:extLst>
                <a:ext uri="{FF2B5EF4-FFF2-40B4-BE49-F238E27FC236}">
                  <a16:creationId xmlns="" xmlns:a16="http://schemas.microsoft.com/office/drawing/2014/main" id="{66B57762-4755-4DA9-B703-D4ED753F94C7}"/>
                </a:ext>
              </a:extLst>
            </p:cNvPr>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5" name="Freeform 70607">
              <a:extLst>
                <a:ext uri="{FF2B5EF4-FFF2-40B4-BE49-F238E27FC236}">
                  <a16:creationId xmlns="" xmlns:a16="http://schemas.microsoft.com/office/drawing/2014/main" id="{05105B70-B268-49F1-A42A-3FC8A6E31FD0}"/>
                </a:ext>
              </a:extLst>
            </p:cNvPr>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6" name="Freeform 70608">
              <a:extLst>
                <a:ext uri="{FF2B5EF4-FFF2-40B4-BE49-F238E27FC236}">
                  <a16:creationId xmlns="" xmlns:a16="http://schemas.microsoft.com/office/drawing/2014/main" id="{D83A2360-5D70-461E-B72E-72A3D19E7D59}"/>
                </a:ext>
              </a:extLst>
            </p:cNvPr>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7" name="Freeform 70609">
              <a:extLst>
                <a:ext uri="{FF2B5EF4-FFF2-40B4-BE49-F238E27FC236}">
                  <a16:creationId xmlns="" xmlns:a16="http://schemas.microsoft.com/office/drawing/2014/main" id="{909466AA-A03A-4E2C-9984-33B0911DD8DB}"/>
                </a:ext>
              </a:extLst>
            </p:cNvPr>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8" name="Rectangle 70610">
              <a:extLst>
                <a:ext uri="{FF2B5EF4-FFF2-40B4-BE49-F238E27FC236}">
                  <a16:creationId xmlns="" xmlns:a16="http://schemas.microsoft.com/office/drawing/2014/main" id="{AF31B472-B89F-4C1F-8A65-9970DB3B5941}"/>
                </a:ext>
              </a:extLst>
            </p:cNvPr>
            <p:cNvSpPr>
              <a:spLocks noChangeArrowheads="1"/>
            </p:cNvSpPr>
            <p:nvPr/>
          </p:nvSpPr>
          <p:spPr bwMode="auto">
            <a:xfrm>
              <a:off x="18254663" y="8916988"/>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9" name="Freeform 70611">
              <a:extLst>
                <a:ext uri="{FF2B5EF4-FFF2-40B4-BE49-F238E27FC236}">
                  <a16:creationId xmlns="" xmlns:a16="http://schemas.microsoft.com/office/drawing/2014/main" id="{E8896D92-ABA2-4664-9466-23330039BDCE}"/>
                </a:ext>
              </a:extLst>
            </p:cNvPr>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0" name="Freeform 70612">
              <a:extLst>
                <a:ext uri="{FF2B5EF4-FFF2-40B4-BE49-F238E27FC236}">
                  <a16:creationId xmlns="" xmlns:a16="http://schemas.microsoft.com/office/drawing/2014/main" id="{9156AB35-5C2F-4BF2-842B-FE82CDE1210F}"/>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1" name="Freeform 70613">
              <a:extLst>
                <a:ext uri="{FF2B5EF4-FFF2-40B4-BE49-F238E27FC236}">
                  <a16:creationId xmlns="" xmlns:a16="http://schemas.microsoft.com/office/drawing/2014/main" id="{8363FE0F-74B5-4A75-98E8-6EE06909CDFC}"/>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2" name="Freeform 70614">
              <a:extLst>
                <a:ext uri="{FF2B5EF4-FFF2-40B4-BE49-F238E27FC236}">
                  <a16:creationId xmlns="" xmlns:a16="http://schemas.microsoft.com/office/drawing/2014/main" id="{E20F1CF7-696F-4682-8DA6-A93CC48AF111}"/>
                </a:ext>
              </a:extLst>
            </p:cNvPr>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3" name="Freeform 70615">
              <a:extLst>
                <a:ext uri="{FF2B5EF4-FFF2-40B4-BE49-F238E27FC236}">
                  <a16:creationId xmlns="" xmlns:a16="http://schemas.microsoft.com/office/drawing/2014/main" id="{AFBCE3DB-E390-453E-B957-80346599A46D}"/>
                </a:ext>
              </a:extLst>
            </p:cNvPr>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4" name="Freeform 70616">
              <a:extLst>
                <a:ext uri="{FF2B5EF4-FFF2-40B4-BE49-F238E27FC236}">
                  <a16:creationId xmlns="" xmlns:a16="http://schemas.microsoft.com/office/drawing/2014/main" id="{B6969DE7-3120-4A63-B795-6829FFA1B0F3}"/>
                </a:ext>
              </a:extLst>
            </p:cNvPr>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5" name="Freeform 70617">
              <a:extLst>
                <a:ext uri="{FF2B5EF4-FFF2-40B4-BE49-F238E27FC236}">
                  <a16:creationId xmlns="" xmlns:a16="http://schemas.microsoft.com/office/drawing/2014/main" id="{FCAABBC4-E234-4A85-BCE1-74E05771279D}"/>
                </a:ext>
              </a:extLst>
            </p:cNvPr>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6" name="Freeform 70618">
              <a:extLst>
                <a:ext uri="{FF2B5EF4-FFF2-40B4-BE49-F238E27FC236}">
                  <a16:creationId xmlns="" xmlns:a16="http://schemas.microsoft.com/office/drawing/2014/main" id="{66B6B381-B759-410A-B8D3-1C7A6D57CA28}"/>
                </a:ext>
              </a:extLst>
            </p:cNvPr>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7" name="Freeform 70619">
              <a:extLst>
                <a:ext uri="{FF2B5EF4-FFF2-40B4-BE49-F238E27FC236}">
                  <a16:creationId xmlns="" xmlns:a16="http://schemas.microsoft.com/office/drawing/2014/main" id="{9D3C3A90-CD54-4AF5-B0DE-AED6BDB23FF6}"/>
                </a:ext>
              </a:extLst>
            </p:cNvPr>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8" name="Freeform 70620">
              <a:extLst>
                <a:ext uri="{FF2B5EF4-FFF2-40B4-BE49-F238E27FC236}">
                  <a16:creationId xmlns="" xmlns:a16="http://schemas.microsoft.com/office/drawing/2014/main" id="{ABC4AC65-21DA-4C5E-B93B-8AF056D3D17A}"/>
                </a:ext>
              </a:extLst>
            </p:cNvPr>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9" name="Oval 70621">
              <a:extLst>
                <a:ext uri="{FF2B5EF4-FFF2-40B4-BE49-F238E27FC236}">
                  <a16:creationId xmlns="" xmlns:a16="http://schemas.microsoft.com/office/drawing/2014/main" id="{41E50439-3AC1-4C40-87D3-99AC7E4196C5}"/>
                </a:ext>
              </a:extLst>
            </p:cNvPr>
            <p:cNvSpPr>
              <a:spLocks noChangeArrowheads="1"/>
            </p:cNvSpPr>
            <p:nvPr/>
          </p:nvSpPr>
          <p:spPr bwMode="auto">
            <a:xfrm>
              <a:off x="14441488" y="10064750"/>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0" name="Freeform 70622">
              <a:extLst>
                <a:ext uri="{FF2B5EF4-FFF2-40B4-BE49-F238E27FC236}">
                  <a16:creationId xmlns="" xmlns:a16="http://schemas.microsoft.com/office/drawing/2014/main" id="{C029DFB1-211D-4D03-838F-A1381CB539F6}"/>
                </a:ext>
              </a:extLst>
            </p:cNvPr>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1" name="Freeform 70623">
              <a:extLst>
                <a:ext uri="{FF2B5EF4-FFF2-40B4-BE49-F238E27FC236}">
                  <a16:creationId xmlns="" xmlns:a16="http://schemas.microsoft.com/office/drawing/2014/main" id="{1936A68E-EA5D-456E-811B-6CE0BB09C30F}"/>
                </a:ext>
              </a:extLst>
            </p:cNvPr>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2" name="Freeform 70624">
              <a:extLst>
                <a:ext uri="{FF2B5EF4-FFF2-40B4-BE49-F238E27FC236}">
                  <a16:creationId xmlns="" xmlns:a16="http://schemas.microsoft.com/office/drawing/2014/main" id="{588C7459-D5BB-4549-B6F4-080251422E1E}"/>
                </a:ext>
              </a:extLst>
            </p:cNvPr>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3" name="Freeform 70625">
              <a:extLst>
                <a:ext uri="{FF2B5EF4-FFF2-40B4-BE49-F238E27FC236}">
                  <a16:creationId xmlns="" xmlns:a16="http://schemas.microsoft.com/office/drawing/2014/main" id="{D83A8BD1-B88F-44C9-87EC-EBA6BE98EEC0}"/>
                </a:ext>
              </a:extLst>
            </p:cNvPr>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4" name="Freeform 70626">
              <a:extLst>
                <a:ext uri="{FF2B5EF4-FFF2-40B4-BE49-F238E27FC236}">
                  <a16:creationId xmlns="" xmlns:a16="http://schemas.microsoft.com/office/drawing/2014/main" id="{B5DE61E9-CEF4-4D5C-AA08-CC2CA7B52350}"/>
                </a:ext>
              </a:extLst>
            </p:cNvPr>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5" name="Rectangle 70627">
              <a:extLst>
                <a:ext uri="{FF2B5EF4-FFF2-40B4-BE49-F238E27FC236}">
                  <a16:creationId xmlns="" xmlns:a16="http://schemas.microsoft.com/office/drawing/2014/main" id="{36C37A22-A54B-42A2-BE0B-2DA1B6E08ACC}"/>
                </a:ext>
              </a:extLst>
            </p:cNvPr>
            <p:cNvSpPr>
              <a:spLocks noChangeArrowheads="1"/>
            </p:cNvSpPr>
            <p:nvPr/>
          </p:nvSpPr>
          <p:spPr bwMode="auto">
            <a:xfrm>
              <a:off x="18199101" y="89519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6" name="Freeform 70628">
              <a:extLst>
                <a:ext uri="{FF2B5EF4-FFF2-40B4-BE49-F238E27FC236}">
                  <a16:creationId xmlns="" xmlns:a16="http://schemas.microsoft.com/office/drawing/2014/main" id="{CA44DA39-A5BE-4AFD-9696-3F90A40A65F8}"/>
                </a:ext>
              </a:extLst>
            </p:cNvPr>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7" name="Freeform 70629">
              <a:extLst>
                <a:ext uri="{FF2B5EF4-FFF2-40B4-BE49-F238E27FC236}">
                  <a16:creationId xmlns="" xmlns:a16="http://schemas.microsoft.com/office/drawing/2014/main" id="{219F563D-EECB-49FF-8492-387B10B861C7}"/>
                </a:ext>
              </a:extLst>
            </p:cNvPr>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8" name="Freeform 70630">
              <a:extLst>
                <a:ext uri="{FF2B5EF4-FFF2-40B4-BE49-F238E27FC236}">
                  <a16:creationId xmlns="" xmlns:a16="http://schemas.microsoft.com/office/drawing/2014/main" id="{2AD9E29E-0EF2-4335-AC7D-9C2E95023C14}"/>
                </a:ext>
              </a:extLst>
            </p:cNvPr>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9" name="Freeform 70631">
              <a:extLst>
                <a:ext uri="{FF2B5EF4-FFF2-40B4-BE49-F238E27FC236}">
                  <a16:creationId xmlns="" xmlns:a16="http://schemas.microsoft.com/office/drawing/2014/main" id="{AE25487E-1C54-4EEE-A882-F2285D1F4EC4}"/>
                </a:ext>
              </a:extLst>
            </p:cNvPr>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0" name="Freeform 70632">
              <a:extLst>
                <a:ext uri="{FF2B5EF4-FFF2-40B4-BE49-F238E27FC236}">
                  <a16:creationId xmlns="" xmlns:a16="http://schemas.microsoft.com/office/drawing/2014/main" id="{3768E898-3014-4156-BB1D-EEC90C7B0BC7}"/>
                </a:ext>
              </a:extLst>
            </p:cNvPr>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1" name="Freeform 70633">
              <a:extLst>
                <a:ext uri="{FF2B5EF4-FFF2-40B4-BE49-F238E27FC236}">
                  <a16:creationId xmlns="" xmlns:a16="http://schemas.microsoft.com/office/drawing/2014/main" id="{BFFB4923-459C-43ED-B32E-592432EC8AF0}"/>
                </a:ext>
              </a:extLst>
            </p:cNvPr>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2" name="Freeform 70634">
              <a:extLst>
                <a:ext uri="{FF2B5EF4-FFF2-40B4-BE49-F238E27FC236}">
                  <a16:creationId xmlns="" xmlns:a16="http://schemas.microsoft.com/office/drawing/2014/main" id="{98E2FED5-4D89-4CE9-8E01-CB3FA4AF5DD6}"/>
                </a:ext>
              </a:extLst>
            </p:cNvPr>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3" name="Freeform 70635">
              <a:extLst>
                <a:ext uri="{FF2B5EF4-FFF2-40B4-BE49-F238E27FC236}">
                  <a16:creationId xmlns="" xmlns:a16="http://schemas.microsoft.com/office/drawing/2014/main" id="{6FC300B7-2EF3-4F73-A79C-7CED72CE8D0D}"/>
                </a:ext>
              </a:extLst>
            </p:cNvPr>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4" name="Freeform 70636">
              <a:extLst>
                <a:ext uri="{FF2B5EF4-FFF2-40B4-BE49-F238E27FC236}">
                  <a16:creationId xmlns="" xmlns:a16="http://schemas.microsoft.com/office/drawing/2014/main" id="{4D247327-ABE6-46C4-B6CC-AC0707838396}"/>
                </a:ext>
              </a:extLst>
            </p:cNvPr>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5" name="Freeform 70637">
              <a:extLst>
                <a:ext uri="{FF2B5EF4-FFF2-40B4-BE49-F238E27FC236}">
                  <a16:creationId xmlns="" xmlns:a16="http://schemas.microsoft.com/office/drawing/2014/main" id="{47882350-E9D7-4719-9772-A014CF48CBAF}"/>
                </a:ext>
              </a:extLst>
            </p:cNvPr>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6" name="Freeform 70638">
              <a:extLst>
                <a:ext uri="{FF2B5EF4-FFF2-40B4-BE49-F238E27FC236}">
                  <a16:creationId xmlns="" xmlns:a16="http://schemas.microsoft.com/office/drawing/2014/main" id="{06456605-B407-48BB-ADD4-7B4B8ECFC29A}"/>
                </a:ext>
              </a:extLst>
            </p:cNvPr>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7" name="Freeform 70639">
              <a:extLst>
                <a:ext uri="{FF2B5EF4-FFF2-40B4-BE49-F238E27FC236}">
                  <a16:creationId xmlns="" xmlns:a16="http://schemas.microsoft.com/office/drawing/2014/main" id="{9839F9AE-1E9E-4889-8A00-865D5EBFB0D4}"/>
                </a:ext>
              </a:extLst>
            </p:cNvPr>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8" name="Freeform 70640">
              <a:extLst>
                <a:ext uri="{FF2B5EF4-FFF2-40B4-BE49-F238E27FC236}">
                  <a16:creationId xmlns="" xmlns:a16="http://schemas.microsoft.com/office/drawing/2014/main" id="{DC0877D7-6188-43E7-8C47-9EB7573B4CE5}"/>
                </a:ext>
              </a:extLst>
            </p:cNvPr>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9" name="Freeform 70641">
              <a:extLst>
                <a:ext uri="{FF2B5EF4-FFF2-40B4-BE49-F238E27FC236}">
                  <a16:creationId xmlns="" xmlns:a16="http://schemas.microsoft.com/office/drawing/2014/main" id="{F67DD212-FB8C-4425-9DAB-BDB49C9C4E40}"/>
                </a:ext>
              </a:extLst>
            </p:cNvPr>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0" name="Freeform 70642">
              <a:extLst>
                <a:ext uri="{FF2B5EF4-FFF2-40B4-BE49-F238E27FC236}">
                  <a16:creationId xmlns="" xmlns:a16="http://schemas.microsoft.com/office/drawing/2014/main" id="{261B6043-1BB7-458E-A2A5-D7D1E3F2CF95}"/>
                </a:ext>
              </a:extLst>
            </p:cNvPr>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1" name="Freeform 70643">
              <a:extLst>
                <a:ext uri="{FF2B5EF4-FFF2-40B4-BE49-F238E27FC236}">
                  <a16:creationId xmlns="" xmlns:a16="http://schemas.microsoft.com/office/drawing/2014/main" id="{AAA57F09-B6C2-4ECF-A4F0-D558F217846C}"/>
                </a:ext>
              </a:extLst>
            </p:cNvPr>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2" name="Freeform 70644">
              <a:extLst>
                <a:ext uri="{FF2B5EF4-FFF2-40B4-BE49-F238E27FC236}">
                  <a16:creationId xmlns="" xmlns:a16="http://schemas.microsoft.com/office/drawing/2014/main" id="{40865D7B-6008-44B1-B1F3-5E6D5D736C4C}"/>
                </a:ext>
              </a:extLst>
            </p:cNvPr>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3" name="Rectangle 70645">
              <a:extLst>
                <a:ext uri="{FF2B5EF4-FFF2-40B4-BE49-F238E27FC236}">
                  <a16:creationId xmlns="" xmlns:a16="http://schemas.microsoft.com/office/drawing/2014/main" id="{4F5F43AC-FC0B-41F5-B6AC-B3761D1ADA31}"/>
                </a:ext>
              </a:extLst>
            </p:cNvPr>
            <p:cNvSpPr>
              <a:spLocks noChangeArrowheads="1"/>
            </p:cNvSpPr>
            <p:nvPr/>
          </p:nvSpPr>
          <p:spPr bwMode="auto">
            <a:xfrm>
              <a:off x="18175288" y="86471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4" name="Freeform 70646">
              <a:extLst>
                <a:ext uri="{FF2B5EF4-FFF2-40B4-BE49-F238E27FC236}">
                  <a16:creationId xmlns="" xmlns:a16="http://schemas.microsoft.com/office/drawing/2014/main" id="{C6127C66-4D45-4620-9601-EDA8D50CC96C}"/>
                </a:ext>
              </a:extLst>
            </p:cNvPr>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5" name="Freeform 70647">
              <a:extLst>
                <a:ext uri="{FF2B5EF4-FFF2-40B4-BE49-F238E27FC236}">
                  <a16:creationId xmlns="" xmlns:a16="http://schemas.microsoft.com/office/drawing/2014/main" id="{F44175C1-F375-449B-935E-9C8F01E9AB36}"/>
                </a:ext>
              </a:extLst>
            </p:cNvPr>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6" name="Rectangle 70648">
              <a:extLst>
                <a:ext uri="{FF2B5EF4-FFF2-40B4-BE49-F238E27FC236}">
                  <a16:creationId xmlns="" xmlns:a16="http://schemas.microsoft.com/office/drawing/2014/main" id="{512E233C-E495-4084-B81A-056E1F6FE3C2}"/>
                </a:ext>
              </a:extLst>
            </p:cNvPr>
            <p:cNvSpPr>
              <a:spLocks noChangeArrowheads="1"/>
            </p:cNvSpPr>
            <p:nvPr/>
          </p:nvSpPr>
          <p:spPr bwMode="auto">
            <a:xfrm>
              <a:off x="18086388" y="83661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7" name="Freeform 70649">
              <a:extLst>
                <a:ext uri="{FF2B5EF4-FFF2-40B4-BE49-F238E27FC236}">
                  <a16:creationId xmlns="" xmlns:a16="http://schemas.microsoft.com/office/drawing/2014/main" id="{2D8F7471-7590-4FE0-ADEB-BA16B68E2742}"/>
                </a:ext>
              </a:extLst>
            </p:cNvPr>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8" name="Freeform 70650">
              <a:extLst>
                <a:ext uri="{FF2B5EF4-FFF2-40B4-BE49-F238E27FC236}">
                  <a16:creationId xmlns="" xmlns:a16="http://schemas.microsoft.com/office/drawing/2014/main" id="{CAE7A629-F0EE-4BBF-A141-D2FB1A005296}"/>
                </a:ext>
              </a:extLst>
            </p:cNvPr>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9" name="Freeform 70651">
              <a:extLst>
                <a:ext uri="{FF2B5EF4-FFF2-40B4-BE49-F238E27FC236}">
                  <a16:creationId xmlns="" xmlns:a16="http://schemas.microsoft.com/office/drawing/2014/main" id="{E6877190-92A8-487F-B294-1DBF3BDB5A38}"/>
                </a:ext>
              </a:extLst>
            </p:cNvPr>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0" name="Freeform 70652">
              <a:extLst>
                <a:ext uri="{FF2B5EF4-FFF2-40B4-BE49-F238E27FC236}">
                  <a16:creationId xmlns="" xmlns:a16="http://schemas.microsoft.com/office/drawing/2014/main" id="{3A44374E-954E-4628-A27C-15DC40C00503}"/>
                </a:ext>
              </a:extLst>
            </p:cNvPr>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1" name="Freeform 70654">
              <a:extLst>
                <a:ext uri="{FF2B5EF4-FFF2-40B4-BE49-F238E27FC236}">
                  <a16:creationId xmlns="" xmlns:a16="http://schemas.microsoft.com/office/drawing/2014/main" id="{05C49BD7-FE57-414D-AD41-B94BD87A7BF0}"/>
                </a:ext>
              </a:extLst>
            </p:cNvPr>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2" name="Freeform 70655">
              <a:extLst>
                <a:ext uri="{FF2B5EF4-FFF2-40B4-BE49-F238E27FC236}">
                  <a16:creationId xmlns="" xmlns:a16="http://schemas.microsoft.com/office/drawing/2014/main" id="{4335E28A-1225-4868-A401-E807F0048E43}"/>
                </a:ext>
              </a:extLst>
            </p:cNvPr>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3" name="Freeform 70659">
              <a:extLst>
                <a:ext uri="{FF2B5EF4-FFF2-40B4-BE49-F238E27FC236}">
                  <a16:creationId xmlns="" xmlns:a16="http://schemas.microsoft.com/office/drawing/2014/main" id="{6192B358-FD41-42D4-B5E2-DEAC797A45D5}"/>
                </a:ext>
              </a:extLst>
            </p:cNvPr>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4" name="Freeform 70660">
              <a:extLst>
                <a:ext uri="{FF2B5EF4-FFF2-40B4-BE49-F238E27FC236}">
                  <a16:creationId xmlns="" xmlns:a16="http://schemas.microsoft.com/office/drawing/2014/main" id="{077F348C-FA49-485B-946B-EFF2474B411C}"/>
                </a:ext>
              </a:extLst>
            </p:cNvPr>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5" name="Freeform 70664">
              <a:extLst>
                <a:ext uri="{FF2B5EF4-FFF2-40B4-BE49-F238E27FC236}">
                  <a16:creationId xmlns="" xmlns:a16="http://schemas.microsoft.com/office/drawing/2014/main" id="{AF6CD1D0-D9B4-4D40-9470-16957F061BCF}"/>
                </a:ext>
              </a:extLst>
            </p:cNvPr>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6" name="Freeform 70665">
              <a:extLst>
                <a:ext uri="{FF2B5EF4-FFF2-40B4-BE49-F238E27FC236}">
                  <a16:creationId xmlns="" xmlns:a16="http://schemas.microsoft.com/office/drawing/2014/main" id="{0F6765A1-0EAF-4C86-80E2-4F8ED2C6C175}"/>
                </a:ext>
              </a:extLst>
            </p:cNvPr>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7" name="Freeform 70666">
              <a:extLst>
                <a:ext uri="{FF2B5EF4-FFF2-40B4-BE49-F238E27FC236}">
                  <a16:creationId xmlns="" xmlns:a16="http://schemas.microsoft.com/office/drawing/2014/main" id="{A7E26899-B2BD-4C83-88DC-CB96160ABFBD}"/>
                </a:ext>
              </a:extLst>
            </p:cNvPr>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8" name="Freeform 70667">
              <a:extLst>
                <a:ext uri="{FF2B5EF4-FFF2-40B4-BE49-F238E27FC236}">
                  <a16:creationId xmlns="" xmlns:a16="http://schemas.microsoft.com/office/drawing/2014/main" id="{279B1506-6E96-4E8E-944D-FA02BA449A58}"/>
                </a:ext>
              </a:extLst>
            </p:cNvPr>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9" name="Freeform 70668">
              <a:extLst>
                <a:ext uri="{FF2B5EF4-FFF2-40B4-BE49-F238E27FC236}">
                  <a16:creationId xmlns="" xmlns:a16="http://schemas.microsoft.com/office/drawing/2014/main" id="{64CD7F7D-58CC-4B34-9A6D-A4640D601046}"/>
                </a:ext>
              </a:extLst>
            </p:cNvPr>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0" name="Freeform 70669">
              <a:extLst>
                <a:ext uri="{FF2B5EF4-FFF2-40B4-BE49-F238E27FC236}">
                  <a16:creationId xmlns="" xmlns:a16="http://schemas.microsoft.com/office/drawing/2014/main" id="{4CB62ACF-3705-46DF-8DFF-A30EA7AF14D3}"/>
                </a:ext>
              </a:extLst>
            </p:cNvPr>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1" name="Rectangle 70670">
              <a:extLst>
                <a:ext uri="{FF2B5EF4-FFF2-40B4-BE49-F238E27FC236}">
                  <a16:creationId xmlns="" xmlns:a16="http://schemas.microsoft.com/office/drawing/2014/main" id="{D4312AA3-E06A-462D-AA69-2A0B18B874F9}"/>
                </a:ext>
              </a:extLst>
            </p:cNvPr>
            <p:cNvSpPr>
              <a:spLocks noChangeArrowheads="1"/>
            </p:cNvSpPr>
            <p:nvPr/>
          </p:nvSpPr>
          <p:spPr bwMode="auto">
            <a:xfrm>
              <a:off x="14452601" y="10088563"/>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2" name="Freeform 70671">
              <a:extLst>
                <a:ext uri="{FF2B5EF4-FFF2-40B4-BE49-F238E27FC236}">
                  <a16:creationId xmlns="" xmlns:a16="http://schemas.microsoft.com/office/drawing/2014/main" id="{9C37B631-57BD-44FC-A5F7-A673AD5359C4}"/>
                </a:ext>
              </a:extLst>
            </p:cNvPr>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3" name="Freeform 70672">
              <a:extLst>
                <a:ext uri="{FF2B5EF4-FFF2-40B4-BE49-F238E27FC236}">
                  <a16:creationId xmlns="" xmlns:a16="http://schemas.microsoft.com/office/drawing/2014/main" id="{61F02EF5-75A7-4AFD-94B3-E45934985303}"/>
                </a:ext>
              </a:extLst>
            </p:cNvPr>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4" name="Freeform 70673">
              <a:extLst>
                <a:ext uri="{FF2B5EF4-FFF2-40B4-BE49-F238E27FC236}">
                  <a16:creationId xmlns="" xmlns:a16="http://schemas.microsoft.com/office/drawing/2014/main" id="{0226D63E-9DED-4D26-910F-42A1ECDED43E}"/>
                </a:ext>
              </a:extLst>
            </p:cNvPr>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5" name="Freeform 70674">
              <a:extLst>
                <a:ext uri="{FF2B5EF4-FFF2-40B4-BE49-F238E27FC236}">
                  <a16:creationId xmlns="" xmlns:a16="http://schemas.microsoft.com/office/drawing/2014/main" id="{F5212AC5-CE6F-4C92-8F55-A21DED496A67}"/>
                </a:ext>
              </a:extLst>
            </p:cNvPr>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6" name="Freeform 70676">
              <a:extLst>
                <a:ext uri="{FF2B5EF4-FFF2-40B4-BE49-F238E27FC236}">
                  <a16:creationId xmlns="" xmlns:a16="http://schemas.microsoft.com/office/drawing/2014/main" id="{A45AD170-C332-4D19-8B1D-FD43359D3C22}"/>
                </a:ext>
              </a:extLst>
            </p:cNvPr>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7" name="Freeform 70677">
              <a:extLst>
                <a:ext uri="{FF2B5EF4-FFF2-40B4-BE49-F238E27FC236}">
                  <a16:creationId xmlns="" xmlns:a16="http://schemas.microsoft.com/office/drawing/2014/main" id="{CA109115-FC3D-4D55-8828-FEAD42FB1F97}"/>
                </a:ext>
              </a:extLst>
            </p:cNvPr>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8" name="Freeform 70678">
              <a:extLst>
                <a:ext uri="{FF2B5EF4-FFF2-40B4-BE49-F238E27FC236}">
                  <a16:creationId xmlns="" xmlns:a16="http://schemas.microsoft.com/office/drawing/2014/main" id="{A4811236-B50A-4462-908F-AE4EFA69AACC}"/>
                </a:ext>
              </a:extLst>
            </p:cNvPr>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9" name="Freeform 70679">
              <a:extLst>
                <a:ext uri="{FF2B5EF4-FFF2-40B4-BE49-F238E27FC236}">
                  <a16:creationId xmlns="" xmlns:a16="http://schemas.microsoft.com/office/drawing/2014/main" id="{E010C12F-A030-4AA7-895E-9131F8F347C4}"/>
                </a:ext>
              </a:extLst>
            </p:cNvPr>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0" name="Freeform 70680">
              <a:extLst>
                <a:ext uri="{FF2B5EF4-FFF2-40B4-BE49-F238E27FC236}">
                  <a16:creationId xmlns="" xmlns:a16="http://schemas.microsoft.com/office/drawing/2014/main" id="{D3C430FF-79E4-481F-977C-B8169DEB1D56}"/>
                </a:ext>
              </a:extLst>
            </p:cNvPr>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1" name="Freeform 70681">
              <a:extLst>
                <a:ext uri="{FF2B5EF4-FFF2-40B4-BE49-F238E27FC236}">
                  <a16:creationId xmlns="" xmlns:a16="http://schemas.microsoft.com/office/drawing/2014/main" id="{DFCD7955-84D9-4527-B469-4BF25DE38A07}"/>
                </a:ext>
              </a:extLst>
            </p:cNvPr>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2" name="Freeform 70682">
              <a:extLst>
                <a:ext uri="{FF2B5EF4-FFF2-40B4-BE49-F238E27FC236}">
                  <a16:creationId xmlns="" xmlns:a16="http://schemas.microsoft.com/office/drawing/2014/main" id="{6EECD986-1E3B-44E8-812A-CD6D716201C6}"/>
                </a:ext>
              </a:extLst>
            </p:cNvPr>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3" name="Freeform 70683">
              <a:extLst>
                <a:ext uri="{FF2B5EF4-FFF2-40B4-BE49-F238E27FC236}">
                  <a16:creationId xmlns="" xmlns:a16="http://schemas.microsoft.com/office/drawing/2014/main" id="{72BE2608-45F5-43D8-930F-64F6E1306B37}"/>
                </a:ext>
              </a:extLst>
            </p:cNvPr>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4" name="Freeform 70684">
              <a:extLst>
                <a:ext uri="{FF2B5EF4-FFF2-40B4-BE49-F238E27FC236}">
                  <a16:creationId xmlns="" xmlns:a16="http://schemas.microsoft.com/office/drawing/2014/main" id="{C7394ABA-E74B-4422-8F98-06C1729A3070}"/>
                </a:ext>
              </a:extLst>
            </p:cNvPr>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5" name="Freeform 70685">
              <a:extLst>
                <a:ext uri="{FF2B5EF4-FFF2-40B4-BE49-F238E27FC236}">
                  <a16:creationId xmlns="" xmlns:a16="http://schemas.microsoft.com/office/drawing/2014/main" id="{83E61AD2-95DE-4DD8-BA01-77C1B5FF8B17}"/>
                </a:ext>
              </a:extLst>
            </p:cNvPr>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6" name="Freeform 70686">
              <a:extLst>
                <a:ext uri="{FF2B5EF4-FFF2-40B4-BE49-F238E27FC236}">
                  <a16:creationId xmlns="" xmlns:a16="http://schemas.microsoft.com/office/drawing/2014/main" id="{43859038-233B-4DC6-B73A-82F89B3EAD96}"/>
                </a:ext>
              </a:extLst>
            </p:cNvPr>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7" name="Freeform 70687">
              <a:extLst>
                <a:ext uri="{FF2B5EF4-FFF2-40B4-BE49-F238E27FC236}">
                  <a16:creationId xmlns="" xmlns:a16="http://schemas.microsoft.com/office/drawing/2014/main" id="{67001E3C-E81F-4389-BA40-29562D997F38}"/>
                </a:ext>
              </a:extLst>
            </p:cNvPr>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8" name="Freeform 70688">
              <a:extLst>
                <a:ext uri="{FF2B5EF4-FFF2-40B4-BE49-F238E27FC236}">
                  <a16:creationId xmlns="" xmlns:a16="http://schemas.microsoft.com/office/drawing/2014/main" id="{F3B9AB5C-6A4F-42A0-BD27-362BD6AAC58C}"/>
                </a:ext>
              </a:extLst>
            </p:cNvPr>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9" name="Freeform 70689">
              <a:extLst>
                <a:ext uri="{FF2B5EF4-FFF2-40B4-BE49-F238E27FC236}">
                  <a16:creationId xmlns="" xmlns:a16="http://schemas.microsoft.com/office/drawing/2014/main" id="{A8618A40-6B2B-4D91-A36A-0D2525E52378}"/>
                </a:ext>
              </a:extLst>
            </p:cNvPr>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0" name="Freeform 70690">
              <a:extLst>
                <a:ext uri="{FF2B5EF4-FFF2-40B4-BE49-F238E27FC236}">
                  <a16:creationId xmlns="" xmlns:a16="http://schemas.microsoft.com/office/drawing/2014/main" id="{477838BD-C23B-4FBE-91A7-14D21AC0BE9C}"/>
                </a:ext>
              </a:extLst>
            </p:cNvPr>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1" name="Freeform 70691">
              <a:extLst>
                <a:ext uri="{FF2B5EF4-FFF2-40B4-BE49-F238E27FC236}">
                  <a16:creationId xmlns="" xmlns:a16="http://schemas.microsoft.com/office/drawing/2014/main" id="{9A5B9109-C0C3-4975-92D7-C427C6522A24}"/>
                </a:ext>
              </a:extLst>
            </p:cNvPr>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2" name="Freeform 70692">
              <a:extLst>
                <a:ext uri="{FF2B5EF4-FFF2-40B4-BE49-F238E27FC236}">
                  <a16:creationId xmlns="" xmlns:a16="http://schemas.microsoft.com/office/drawing/2014/main" id="{1053BCCD-A6CB-491F-B0F0-F2827A7D4B90}"/>
                </a:ext>
              </a:extLst>
            </p:cNvPr>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3" name="Freeform 70693">
              <a:extLst>
                <a:ext uri="{FF2B5EF4-FFF2-40B4-BE49-F238E27FC236}">
                  <a16:creationId xmlns="" xmlns:a16="http://schemas.microsoft.com/office/drawing/2014/main" id="{2F811365-24AA-4122-B8F0-F45FADB5F1FD}"/>
                </a:ext>
              </a:extLst>
            </p:cNvPr>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4" name="Freeform 70694">
              <a:extLst>
                <a:ext uri="{FF2B5EF4-FFF2-40B4-BE49-F238E27FC236}">
                  <a16:creationId xmlns="" xmlns:a16="http://schemas.microsoft.com/office/drawing/2014/main" id="{356D2520-A2EE-488C-A911-EE4F5DFEAD71}"/>
                </a:ext>
              </a:extLst>
            </p:cNvPr>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5" name="Freeform 70695">
              <a:extLst>
                <a:ext uri="{FF2B5EF4-FFF2-40B4-BE49-F238E27FC236}">
                  <a16:creationId xmlns="" xmlns:a16="http://schemas.microsoft.com/office/drawing/2014/main" id="{B7FEA5AB-1D3A-4173-B0A8-0A87933296F7}"/>
                </a:ext>
              </a:extLst>
            </p:cNvPr>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6" name="Freeform 70696">
              <a:extLst>
                <a:ext uri="{FF2B5EF4-FFF2-40B4-BE49-F238E27FC236}">
                  <a16:creationId xmlns="" xmlns:a16="http://schemas.microsoft.com/office/drawing/2014/main" id="{B0D8FA1D-D425-439E-8388-14F221ED115B}"/>
                </a:ext>
              </a:extLst>
            </p:cNvPr>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7" name="Freeform 70697">
              <a:extLst>
                <a:ext uri="{FF2B5EF4-FFF2-40B4-BE49-F238E27FC236}">
                  <a16:creationId xmlns="" xmlns:a16="http://schemas.microsoft.com/office/drawing/2014/main" id="{1106FA52-42BD-47D7-A856-C3C4615A14DF}"/>
                </a:ext>
              </a:extLst>
            </p:cNvPr>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8" name="Freeform 70698">
              <a:extLst>
                <a:ext uri="{FF2B5EF4-FFF2-40B4-BE49-F238E27FC236}">
                  <a16:creationId xmlns="" xmlns:a16="http://schemas.microsoft.com/office/drawing/2014/main" id="{B5EB4451-D254-4CD5-AF6E-0C045267CCF2}"/>
                </a:ext>
              </a:extLst>
            </p:cNvPr>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9" name="Freeform 70699">
              <a:extLst>
                <a:ext uri="{FF2B5EF4-FFF2-40B4-BE49-F238E27FC236}">
                  <a16:creationId xmlns="" xmlns:a16="http://schemas.microsoft.com/office/drawing/2014/main" id="{C84A34E1-71B1-4B1A-A6D3-5AA62A7ECDF1}"/>
                </a:ext>
              </a:extLst>
            </p:cNvPr>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0" name="Freeform 70700">
              <a:extLst>
                <a:ext uri="{FF2B5EF4-FFF2-40B4-BE49-F238E27FC236}">
                  <a16:creationId xmlns="" xmlns:a16="http://schemas.microsoft.com/office/drawing/2014/main" id="{530BDF75-1E69-4FAC-8411-A2FE2C38906D}"/>
                </a:ext>
              </a:extLst>
            </p:cNvPr>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1" name="Freeform 70701">
              <a:extLst>
                <a:ext uri="{FF2B5EF4-FFF2-40B4-BE49-F238E27FC236}">
                  <a16:creationId xmlns="" xmlns:a16="http://schemas.microsoft.com/office/drawing/2014/main" id="{A0076D70-8215-4E97-B2DF-A6D0B55A3573}"/>
                </a:ext>
              </a:extLst>
            </p:cNvPr>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2" name="Freeform 70702">
              <a:extLst>
                <a:ext uri="{FF2B5EF4-FFF2-40B4-BE49-F238E27FC236}">
                  <a16:creationId xmlns="" xmlns:a16="http://schemas.microsoft.com/office/drawing/2014/main" id="{F0D02EED-3892-4405-990D-85C08A0A5B0C}"/>
                </a:ext>
              </a:extLst>
            </p:cNvPr>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3" name="Freeform 70703">
              <a:extLst>
                <a:ext uri="{FF2B5EF4-FFF2-40B4-BE49-F238E27FC236}">
                  <a16:creationId xmlns="" xmlns:a16="http://schemas.microsoft.com/office/drawing/2014/main" id="{BDB8C80A-E7BA-4E30-B7E0-AF5C36351E2A}"/>
                </a:ext>
              </a:extLst>
            </p:cNvPr>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4" name="Freeform 70704">
              <a:extLst>
                <a:ext uri="{FF2B5EF4-FFF2-40B4-BE49-F238E27FC236}">
                  <a16:creationId xmlns="" xmlns:a16="http://schemas.microsoft.com/office/drawing/2014/main" id="{44B657C5-A2F8-4E50-B745-3F8932E16DA0}"/>
                </a:ext>
              </a:extLst>
            </p:cNvPr>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5" name="Freeform 70705">
              <a:extLst>
                <a:ext uri="{FF2B5EF4-FFF2-40B4-BE49-F238E27FC236}">
                  <a16:creationId xmlns="" xmlns:a16="http://schemas.microsoft.com/office/drawing/2014/main" id="{11DFC9C3-D80F-44A4-AF7D-BBD76F548E7B}"/>
                </a:ext>
              </a:extLst>
            </p:cNvPr>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6" name="Freeform 70706">
              <a:extLst>
                <a:ext uri="{FF2B5EF4-FFF2-40B4-BE49-F238E27FC236}">
                  <a16:creationId xmlns="" xmlns:a16="http://schemas.microsoft.com/office/drawing/2014/main" id="{C78631A1-049B-4DD3-9789-AF35FB43C63F}"/>
                </a:ext>
              </a:extLst>
            </p:cNvPr>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7" name="Freeform 70707">
              <a:extLst>
                <a:ext uri="{FF2B5EF4-FFF2-40B4-BE49-F238E27FC236}">
                  <a16:creationId xmlns="" xmlns:a16="http://schemas.microsoft.com/office/drawing/2014/main" id="{3F918484-08EC-404B-9862-76BBE42E2EEC}"/>
                </a:ext>
              </a:extLst>
            </p:cNvPr>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8" name="Freeform 70708">
              <a:extLst>
                <a:ext uri="{FF2B5EF4-FFF2-40B4-BE49-F238E27FC236}">
                  <a16:creationId xmlns="" xmlns:a16="http://schemas.microsoft.com/office/drawing/2014/main" id="{6AB0BE5D-F1E1-40F6-8E38-9058805F26CB}"/>
                </a:ext>
              </a:extLst>
            </p:cNvPr>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9" name="Freeform 70709">
              <a:extLst>
                <a:ext uri="{FF2B5EF4-FFF2-40B4-BE49-F238E27FC236}">
                  <a16:creationId xmlns="" xmlns:a16="http://schemas.microsoft.com/office/drawing/2014/main" id="{F5DDCB03-5B05-45FC-B7A0-CE420A92807B}"/>
                </a:ext>
              </a:extLst>
            </p:cNvPr>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0" name="Freeform 70710">
              <a:extLst>
                <a:ext uri="{FF2B5EF4-FFF2-40B4-BE49-F238E27FC236}">
                  <a16:creationId xmlns="" xmlns:a16="http://schemas.microsoft.com/office/drawing/2014/main" id="{8D88A452-56AF-40AF-8579-A39B321AB7E5}"/>
                </a:ext>
              </a:extLst>
            </p:cNvPr>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1" name="Freeform 70711">
              <a:extLst>
                <a:ext uri="{FF2B5EF4-FFF2-40B4-BE49-F238E27FC236}">
                  <a16:creationId xmlns="" xmlns:a16="http://schemas.microsoft.com/office/drawing/2014/main" id="{1DFE6F16-6B66-42F2-9817-41B007878846}"/>
                </a:ext>
              </a:extLst>
            </p:cNvPr>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2" name="Freeform 70712">
              <a:extLst>
                <a:ext uri="{FF2B5EF4-FFF2-40B4-BE49-F238E27FC236}">
                  <a16:creationId xmlns="" xmlns:a16="http://schemas.microsoft.com/office/drawing/2014/main" id="{9367A836-F6D4-499B-8BC4-09C645606EDB}"/>
                </a:ext>
              </a:extLst>
            </p:cNvPr>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3" name="Freeform 70713">
              <a:extLst>
                <a:ext uri="{FF2B5EF4-FFF2-40B4-BE49-F238E27FC236}">
                  <a16:creationId xmlns="" xmlns:a16="http://schemas.microsoft.com/office/drawing/2014/main" id="{AD007D9C-85B8-4136-92F6-E6FF76DA7947}"/>
                </a:ext>
              </a:extLst>
            </p:cNvPr>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4" name="Freeform 70714">
              <a:extLst>
                <a:ext uri="{FF2B5EF4-FFF2-40B4-BE49-F238E27FC236}">
                  <a16:creationId xmlns="" xmlns:a16="http://schemas.microsoft.com/office/drawing/2014/main" id="{3DEA7CE2-A7CB-45D6-98C3-9EA5B8EE8FDD}"/>
                </a:ext>
              </a:extLst>
            </p:cNvPr>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5" name="Freeform 70715">
              <a:extLst>
                <a:ext uri="{FF2B5EF4-FFF2-40B4-BE49-F238E27FC236}">
                  <a16:creationId xmlns="" xmlns:a16="http://schemas.microsoft.com/office/drawing/2014/main" id="{4A2B3CFE-71A6-4F23-A80F-980E19E719A2}"/>
                </a:ext>
              </a:extLst>
            </p:cNvPr>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6" name="Freeform 70716">
              <a:extLst>
                <a:ext uri="{FF2B5EF4-FFF2-40B4-BE49-F238E27FC236}">
                  <a16:creationId xmlns="" xmlns:a16="http://schemas.microsoft.com/office/drawing/2014/main" id="{FCBDBBE5-FEF8-4E70-A4E9-B698D6556A17}"/>
                </a:ext>
              </a:extLst>
            </p:cNvPr>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7" name="Freeform 70717">
              <a:extLst>
                <a:ext uri="{FF2B5EF4-FFF2-40B4-BE49-F238E27FC236}">
                  <a16:creationId xmlns="" xmlns:a16="http://schemas.microsoft.com/office/drawing/2014/main" id="{45BAF69C-1BD9-4736-8053-E143227A67F3}"/>
                </a:ext>
              </a:extLst>
            </p:cNvPr>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8" name="Freeform 70718">
              <a:extLst>
                <a:ext uri="{FF2B5EF4-FFF2-40B4-BE49-F238E27FC236}">
                  <a16:creationId xmlns="" xmlns:a16="http://schemas.microsoft.com/office/drawing/2014/main" id="{38C0FD63-543E-430D-B445-FC70389FC41C}"/>
                </a:ext>
              </a:extLst>
            </p:cNvPr>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9" name="Freeform 70719">
              <a:extLst>
                <a:ext uri="{FF2B5EF4-FFF2-40B4-BE49-F238E27FC236}">
                  <a16:creationId xmlns="" xmlns:a16="http://schemas.microsoft.com/office/drawing/2014/main" id="{6ABD403B-0DEA-44EE-9554-366A6744ACA0}"/>
                </a:ext>
              </a:extLst>
            </p:cNvPr>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0" name="Freeform 70720">
              <a:extLst>
                <a:ext uri="{FF2B5EF4-FFF2-40B4-BE49-F238E27FC236}">
                  <a16:creationId xmlns="" xmlns:a16="http://schemas.microsoft.com/office/drawing/2014/main" id="{2EC7E1E2-C183-4B9D-BE61-E30A9308B162}"/>
                </a:ext>
              </a:extLst>
            </p:cNvPr>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1" name="Freeform 70721">
              <a:extLst>
                <a:ext uri="{FF2B5EF4-FFF2-40B4-BE49-F238E27FC236}">
                  <a16:creationId xmlns="" xmlns:a16="http://schemas.microsoft.com/office/drawing/2014/main" id="{29D1620B-42D4-4ACA-896D-4D6A29CDB586}"/>
                </a:ext>
              </a:extLst>
            </p:cNvPr>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2" name="Freeform 70722">
              <a:extLst>
                <a:ext uri="{FF2B5EF4-FFF2-40B4-BE49-F238E27FC236}">
                  <a16:creationId xmlns="" xmlns:a16="http://schemas.microsoft.com/office/drawing/2014/main" id="{AED79371-7A0F-4CE6-AB6F-E69819D5673F}"/>
                </a:ext>
              </a:extLst>
            </p:cNvPr>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3" name="Freeform 70723">
              <a:extLst>
                <a:ext uri="{FF2B5EF4-FFF2-40B4-BE49-F238E27FC236}">
                  <a16:creationId xmlns="" xmlns:a16="http://schemas.microsoft.com/office/drawing/2014/main" id="{356DB50F-E736-4B72-91A6-8F9747311B66}"/>
                </a:ext>
              </a:extLst>
            </p:cNvPr>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4" name="Freeform 70724">
              <a:extLst>
                <a:ext uri="{FF2B5EF4-FFF2-40B4-BE49-F238E27FC236}">
                  <a16:creationId xmlns="" xmlns:a16="http://schemas.microsoft.com/office/drawing/2014/main" id="{8BF53E53-8CE2-4D86-9AE4-AE242EC3796A}"/>
                </a:ext>
              </a:extLst>
            </p:cNvPr>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5" name="Freeform 70725">
              <a:extLst>
                <a:ext uri="{FF2B5EF4-FFF2-40B4-BE49-F238E27FC236}">
                  <a16:creationId xmlns="" xmlns:a16="http://schemas.microsoft.com/office/drawing/2014/main" id="{490AC5AB-6A40-45B1-88F7-173425FE2557}"/>
                </a:ext>
              </a:extLst>
            </p:cNvPr>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6" name="Freeform 70726">
              <a:extLst>
                <a:ext uri="{FF2B5EF4-FFF2-40B4-BE49-F238E27FC236}">
                  <a16:creationId xmlns="" xmlns:a16="http://schemas.microsoft.com/office/drawing/2014/main" id="{CA724CAC-8A62-4C3D-B183-05AD09CF26B0}"/>
                </a:ext>
              </a:extLst>
            </p:cNvPr>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7" name="Freeform 70727">
              <a:extLst>
                <a:ext uri="{FF2B5EF4-FFF2-40B4-BE49-F238E27FC236}">
                  <a16:creationId xmlns="" xmlns:a16="http://schemas.microsoft.com/office/drawing/2014/main" id="{4E1707EB-5F9A-4F9B-A607-005B6E4EBCB1}"/>
                </a:ext>
              </a:extLst>
            </p:cNvPr>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8" name="Freeform 70728">
              <a:extLst>
                <a:ext uri="{FF2B5EF4-FFF2-40B4-BE49-F238E27FC236}">
                  <a16:creationId xmlns="" xmlns:a16="http://schemas.microsoft.com/office/drawing/2014/main" id="{F0B19E37-C738-437F-9464-907EFD6696F1}"/>
                </a:ext>
              </a:extLst>
            </p:cNvPr>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9" name="Freeform 70729">
              <a:extLst>
                <a:ext uri="{FF2B5EF4-FFF2-40B4-BE49-F238E27FC236}">
                  <a16:creationId xmlns="" xmlns:a16="http://schemas.microsoft.com/office/drawing/2014/main" id="{0DA0DA3E-F77D-435D-8F6E-18AEFF41DD32}"/>
                </a:ext>
              </a:extLst>
            </p:cNvPr>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0" name="Freeform 70730">
              <a:extLst>
                <a:ext uri="{FF2B5EF4-FFF2-40B4-BE49-F238E27FC236}">
                  <a16:creationId xmlns="" xmlns:a16="http://schemas.microsoft.com/office/drawing/2014/main" id="{B596B4C4-616F-494E-A6FA-42CEAB48C020}"/>
                </a:ext>
              </a:extLst>
            </p:cNvPr>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1" name="Freeform 70731">
              <a:extLst>
                <a:ext uri="{FF2B5EF4-FFF2-40B4-BE49-F238E27FC236}">
                  <a16:creationId xmlns="" xmlns:a16="http://schemas.microsoft.com/office/drawing/2014/main" id="{8FC36803-AF96-49B8-AE98-23CDA5B9F072}"/>
                </a:ext>
              </a:extLst>
            </p:cNvPr>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2" name="Freeform 70732">
              <a:extLst>
                <a:ext uri="{FF2B5EF4-FFF2-40B4-BE49-F238E27FC236}">
                  <a16:creationId xmlns="" xmlns:a16="http://schemas.microsoft.com/office/drawing/2014/main" id="{E8E2B5B7-36B7-41C1-A64A-2288D7890134}"/>
                </a:ext>
              </a:extLst>
            </p:cNvPr>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3" name="Freeform 70733">
              <a:extLst>
                <a:ext uri="{FF2B5EF4-FFF2-40B4-BE49-F238E27FC236}">
                  <a16:creationId xmlns="" xmlns:a16="http://schemas.microsoft.com/office/drawing/2014/main" id="{2746F26D-ED9E-43D7-8FA2-F3FBFA237A1A}"/>
                </a:ext>
              </a:extLst>
            </p:cNvPr>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4" name="Freeform 70734">
              <a:extLst>
                <a:ext uri="{FF2B5EF4-FFF2-40B4-BE49-F238E27FC236}">
                  <a16:creationId xmlns="" xmlns:a16="http://schemas.microsoft.com/office/drawing/2014/main" id="{DD71A523-348F-4241-881B-0E0F421E3F3C}"/>
                </a:ext>
              </a:extLst>
            </p:cNvPr>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5" name="Freeform 70735">
              <a:extLst>
                <a:ext uri="{FF2B5EF4-FFF2-40B4-BE49-F238E27FC236}">
                  <a16:creationId xmlns="" xmlns:a16="http://schemas.microsoft.com/office/drawing/2014/main" id="{D1F7F819-6AAD-4C1D-AA11-15BDDB49A48C}"/>
                </a:ext>
              </a:extLst>
            </p:cNvPr>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6" name="Freeform 70736">
              <a:extLst>
                <a:ext uri="{FF2B5EF4-FFF2-40B4-BE49-F238E27FC236}">
                  <a16:creationId xmlns="" xmlns:a16="http://schemas.microsoft.com/office/drawing/2014/main" id="{FA2A8C2A-147F-442F-8C74-AF2EA075BD66}"/>
                </a:ext>
              </a:extLst>
            </p:cNvPr>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7" name="Freeform 70737">
              <a:extLst>
                <a:ext uri="{FF2B5EF4-FFF2-40B4-BE49-F238E27FC236}">
                  <a16:creationId xmlns="" xmlns:a16="http://schemas.microsoft.com/office/drawing/2014/main" id="{8C9E7DEC-1969-4ACA-9354-4491EAE055DA}"/>
                </a:ext>
              </a:extLst>
            </p:cNvPr>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8" name="Freeform 70738">
              <a:extLst>
                <a:ext uri="{FF2B5EF4-FFF2-40B4-BE49-F238E27FC236}">
                  <a16:creationId xmlns="" xmlns:a16="http://schemas.microsoft.com/office/drawing/2014/main" id="{E27358C4-CEFE-4EE8-BB6B-A015E7DF5E25}"/>
                </a:ext>
              </a:extLst>
            </p:cNvPr>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9" name="Freeform 70739">
              <a:extLst>
                <a:ext uri="{FF2B5EF4-FFF2-40B4-BE49-F238E27FC236}">
                  <a16:creationId xmlns="" xmlns:a16="http://schemas.microsoft.com/office/drawing/2014/main" id="{7D7931CF-B7DF-413C-B0C2-7D53DDE25A1C}"/>
                </a:ext>
              </a:extLst>
            </p:cNvPr>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0" name="Freeform 70740">
              <a:extLst>
                <a:ext uri="{FF2B5EF4-FFF2-40B4-BE49-F238E27FC236}">
                  <a16:creationId xmlns="" xmlns:a16="http://schemas.microsoft.com/office/drawing/2014/main" id="{6DAA6F43-3B64-4C33-9C66-D6EF3DB897A9}"/>
                </a:ext>
              </a:extLst>
            </p:cNvPr>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1" name="Freeform 70741">
              <a:extLst>
                <a:ext uri="{FF2B5EF4-FFF2-40B4-BE49-F238E27FC236}">
                  <a16:creationId xmlns="" xmlns:a16="http://schemas.microsoft.com/office/drawing/2014/main" id="{54FB82C9-7C96-46DB-A701-4DFAB4B212F9}"/>
                </a:ext>
              </a:extLst>
            </p:cNvPr>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2" name="Freeform 70742">
              <a:extLst>
                <a:ext uri="{FF2B5EF4-FFF2-40B4-BE49-F238E27FC236}">
                  <a16:creationId xmlns="" xmlns:a16="http://schemas.microsoft.com/office/drawing/2014/main" id="{3315CB07-D6F4-43FF-A35C-4A931EBD72B2}"/>
                </a:ext>
              </a:extLst>
            </p:cNvPr>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3" name="Freeform 70743">
              <a:extLst>
                <a:ext uri="{FF2B5EF4-FFF2-40B4-BE49-F238E27FC236}">
                  <a16:creationId xmlns="" xmlns:a16="http://schemas.microsoft.com/office/drawing/2014/main" id="{203D40CB-C834-420D-A455-B9CBA1DB4CA6}"/>
                </a:ext>
              </a:extLst>
            </p:cNvPr>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4" name="Freeform 70744">
              <a:extLst>
                <a:ext uri="{FF2B5EF4-FFF2-40B4-BE49-F238E27FC236}">
                  <a16:creationId xmlns="" xmlns:a16="http://schemas.microsoft.com/office/drawing/2014/main" id="{3AEF74A6-F0A5-438B-8C90-95915D8A17A2}"/>
                </a:ext>
              </a:extLst>
            </p:cNvPr>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5" name="Freeform 70745">
              <a:extLst>
                <a:ext uri="{FF2B5EF4-FFF2-40B4-BE49-F238E27FC236}">
                  <a16:creationId xmlns="" xmlns:a16="http://schemas.microsoft.com/office/drawing/2014/main" id="{E8A9DFC3-7B0A-4FB0-8199-BBF4029F1F7F}"/>
                </a:ext>
              </a:extLst>
            </p:cNvPr>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6" name="Freeform 70746">
              <a:extLst>
                <a:ext uri="{FF2B5EF4-FFF2-40B4-BE49-F238E27FC236}">
                  <a16:creationId xmlns="" xmlns:a16="http://schemas.microsoft.com/office/drawing/2014/main" id="{E6087BB2-9C5D-4029-89D3-9FDB4B3A4A3C}"/>
                </a:ext>
              </a:extLst>
            </p:cNvPr>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7" name="Freeform 70747">
              <a:extLst>
                <a:ext uri="{FF2B5EF4-FFF2-40B4-BE49-F238E27FC236}">
                  <a16:creationId xmlns="" xmlns:a16="http://schemas.microsoft.com/office/drawing/2014/main" id="{BBFE7B95-2BC4-453C-9AF2-41A7934D12F7}"/>
                </a:ext>
              </a:extLst>
            </p:cNvPr>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8" name="Freeform 70748">
              <a:extLst>
                <a:ext uri="{FF2B5EF4-FFF2-40B4-BE49-F238E27FC236}">
                  <a16:creationId xmlns="" xmlns:a16="http://schemas.microsoft.com/office/drawing/2014/main" id="{287549D1-8622-442D-8BBB-0115FAE2CC7C}"/>
                </a:ext>
              </a:extLst>
            </p:cNvPr>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9" name="Freeform 70749">
              <a:extLst>
                <a:ext uri="{FF2B5EF4-FFF2-40B4-BE49-F238E27FC236}">
                  <a16:creationId xmlns="" xmlns:a16="http://schemas.microsoft.com/office/drawing/2014/main" id="{94FCC29E-93D0-46D1-97D9-521DFD4D341B}"/>
                </a:ext>
              </a:extLst>
            </p:cNvPr>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0" name="Freeform 70751">
              <a:extLst>
                <a:ext uri="{FF2B5EF4-FFF2-40B4-BE49-F238E27FC236}">
                  <a16:creationId xmlns="" xmlns:a16="http://schemas.microsoft.com/office/drawing/2014/main" id="{C707E1D4-393A-4D44-9532-DBAF7040B56D}"/>
                </a:ext>
              </a:extLst>
            </p:cNvPr>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1" name="Freeform 70752">
              <a:extLst>
                <a:ext uri="{FF2B5EF4-FFF2-40B4-BE49-F238E27FC236}">
                  <a16:creationId xmlns="" xmlns:a16="http://schemas.microsoft.com/office/drawing/2014/main" id="{B6E88CDB-5EC8-410C-B059-1688B57DA8C2}"/>
                </a:ext>
              </a:extLst>
            </p:cNvPr>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2" name="Freeform 70753">
              <a:extLst>
                <a:ext uri="{FF2B5EF4-FFF2-40B4-BE49-F238E27FC236}">
                  <a16:creationId xmlns="" xmlns:a16="http://schemas.microsoft.com/office/drawing/2014/main" id="{47DDF78B-F217-48C5-844A-D086F32448FA}"/>
                </a:ext>
              </a:extLst>
            </p:cNvPr>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3" name="Freeform 70754">
              <a:extLst>
                <a:ext uri="{FF2B5EF4-FFF2-40B4-BE49-F238E27FC236}">
                  <a16:creationId xmlns="" xmlns:a16="http://schemas.microsoft.com/office/drawing/2014/main" id="{92911088-B310-4781-887A-2E1E84FAC831}"/>
                </a:ext>
              </a:extLst>
            </p:cNvPr>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4" name="Freeform 70755">
              <a:extLst>
                <a:ext uri="{FF2B5EF4-FFF2-40B4-BE49-F238E27FC236}">
                  <a16:creationId xmlns="" xmlns:a16="http://schemas.microsoft.com/office/drawing/2014/main" id="{28EE997E-DF3C-40C7-A661-6ECC10FB0B43}"/>
                </a:ext>
              </a:extLst>
            </p:cNvPr>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5" name="Freeform 70756">
              <a:extLst>
                <a:ext uri="{FF2B5EF4-FFF2-40B4-BE49-F238E27FC236}">
                  <a16:creationId xmlns="" xmlns:a16="http://schemas.microsoft.com/office/drawing/2014/main" id="{BED70692-D55F-4DA4-98C0-95A50F517B51}"/>
                </a:ext>
              </a:extLst>
            </p:cNvPr>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6" name="Freeform 70757">
              <a:extLst>
                <a:ext uri="{FF2B5EF4-FFF2-40B4-BE49-F238E27FC236}">
                  <a16:creationId xmlns="" xmlns:a16="http://schemas.microsoft.com/office/drawing/2014/main" id="{57C9A601-2EFF-4D9D-8D6B-2258945FA523}"/>
                </a:ext>
              </a:extLst>
            </p:cNvPr>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7" name="Freeform 70758">
              <a:extLst>
                <a:ext uri="{FF2B5EF4-FFF2-40B4-BE49-F238E27FC236}">
                  <a16:creationId xmlns="" xmlns:a16="http://schemas.microsoft.com/office/drawing/2014/main" id="{E8856B1E-42C5-402D-A23D-39E5681A4094}"/>
                </a:ext>
              </a:extLst>
            </p:cNvPr>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8" name="Freeform 70759">
              <a:extLst>
                <a:ext uri="{FF2B5EF4-FFF2-40B4-BE49-F238E27FC236}">
                  <a16:creationId xmlns="" xmlns:a16="http://schemas.microsoft.com/office/drawing/2014/main" id="{BEA4AEC6-727E-4C4E-8935-D11D0A5D828E}"/>
                </a:ext>
              </a:extLst>
            </p:cNvPr>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9" name="Freeform 70760">
              <a:extLst>
                <a:ext uri="{FF2B5EF4-FFF2-40B4-BE49-F238E27FC236}">
                  <a16:creationId xmlns="" xmlns:a16="http://schemas.microsoft.com/office/drawing/2014/main" id="{E365F069-A0E9-4991-BEBF-6FFD98DA04B8}"/>
                </a:ext>
              </a:extLst>
            </p:cNvPr>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0" name="Freeform 70761">
              <a:extLst>
                <a:ext uri="{FF2B5EF4-FFF2-40B4-BE49-F238E27FC236}">
                  <a16:creationId xmlns="" xmlns:a16="http://schemas.microsoft.com/office/drawing/2014/main" id="{AFB2EB59-2FBE-43B6-AB58-0BA5FB3A3252}"/>
                </a:ext>
              </a:extLst>
            </p:cNvPr>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1" name="Freeform 70762">
              <a:extLst>
                <a:ext uri="{FF2B5EF4-FFF2-40B4-BE49-F238E27FC236}">
                  <a16:creationId xmlns="" xmlns:a16="http://schemas.microsoft.com/office/drawing/2014/main" id="{9C30FF2B-6CA1-4EFE-A24E-24C0D03D830E}"/>
                </a:ext>
              </a:extLst>
            </p:cNvPr>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2" name="Freeform 70763">
              <a:extLst>
                <a:ext uri="{FF2B5EF4-FFF2-40B4-BE49-F238E27FC236}">
                  <a16:creationId xmlns="" xmlns:a16="http://schemas.microsoft.com/office/drawing/2014/main" id="{D1A6E5ED-9A37-4A84-B5A2-90E549515334}"/>
                </a:ext>
              </a:extLst>
            </p:cNvPr>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3" name="Freeform 70764">
              <a:extLst>
                <a:ext uri="{FF2B5EF4-FFF2-40B4-BE49-F238E27FC236}">
                  <a16:creationId xmlns="" xmlns:a16="http://schemas.microsoft.com/office/drawing/2014/main" id="{90BB81AC-4665-41C0-A589-E03D085DE1A7}"/>
                </a:ext>
              </a:extLst>
            </p:cNvPr>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4" name="Freeform 70765">
              <a:extLst>
                <a:ext uri="{FF2B5EF4-FFF2-40B4-BE49-F238E27FC236}">
                  <a16:creationId xmlns="" xmlns:a16="http://schemas.microsoft.com/office/drawing/2014/main" id="{E1AB903B-B743-4B88-9D77-D526EB78B644}"/>
                </a:ext>
              </a:extLst>
            </p:cNvPr>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5" name="Freeform 70766">
              <a:extLst>
                <a:ext uri="{FF2B5EF4-FFF2-40B4-BE49-F238E27FC236}">
                  <a16:creationId xmlns="" xmlns:a16="http://schemas.microsoft.com/office/drawing/2014/main" id="{6CCDF27A-69FD-44BB-85BE-8D5B8B1CB0BE}"/>
                </a:ext>
              </a:extLst>
            </p:cNvPr>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6" name="Freeform 70767">
              <a:extLst>
                <a:ext uri="{FF2B5EF4-FFF2-40B4-BE49-F238E27FC236}">
                  <a16:creationId xmlns="" xmlns:a16="http://schemas.microsoft.com/office/drawing/2014/main" id="{B055CEA8-7FDE-4962-9F42-270308BF8C94}"/>
                </a:ext>
              </a:extLst>
            </p:cNvPr>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7" name="Freeform 70768">
              <a:extLst>
                <a:ext uri="{FF2B5EF4-FFF2-40B4-BE49-F238E27FC236}">
                  <a16:creationId xmlns="" xmlns:a16="http://schemas.microsoft.com/office/drawing/2014/main" id="{BA17A4C2-8119-4862-A9D7-21D4DB6F6929}"/>
                </a:ext>
              </a:extLst>
            </p:cNvPr>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8" name="Freeform 70769">
              <a:extLst>
                <a:ext uri="{FF2B5EF4-FFF2-40B4-BE49-F238E27FC236}">
                  <a16:creationId xmlns="" xmlns:a16="http://schemas.microsoft.com/office/drawing/2014/main" id="{6DEC9A26-8D78-429A-8FEC-C34FF95F10CA}"/>
                </a:ext>
              </a:extLst>
            </p:cNvPr>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9" name="Freeform 70770">
              <a:extLst>
                <a:ext uri="{FF2B5EF4-FFF2-40B4-BE49-F238E27FC236}">
                  <a16:creationId xmlns="" xmlns:a16="http://schemas.microsoft.com/office/drawing/2014/main" id="{2FC65E15-459F-4E44-8D84-6EAD2A3C7C73}"/>
                </a:ext>
              </a:extLst>
            </p:cNvPr>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0" name="Freeform 70771">
              <a:extLst>
                <a:ext uri="{FF2B5EF4-FFF2-40B4-BE49-F238E27FC236}">
                  <a16:creationId xmlns="" xmlns:a16="http://schemas.microsoft.com/office/drawing/2014/main" id="{32135980-BAFF-4283-86E0-DD71E7B117A2}"/>
                </a:ext>
              </a:extLst>
            </p:cNvPr>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1" name="Freeform 70772">
              <a:extLst>
                <a:ext uri="{FF2B5EF4-FFF2-40B4-BE49-F238E27FC236}">
                  <a16:creationId xmlns="" xmlns:a16="http://schemas.microsoft.com/office/drawing/2014/main" id="{966CBA22-2259-44AE-AC76-2773915AFAB3}"/>
                </a:ext>
              </a:extLst>
            </p:cNvPr>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2" name="Freeform 70773">
              <a:extLst>
                <a:ext uri="{FF2B5EF4-FFF2-40B4-BE49-F238E27FC236}">
                  <a16:creationId xmlns="" xmlns:a16="http://schemas.microsoft.com/office/drawing/2014/main" id="{291E2D70-4325-49E2-90DF-37565BA0EB2F}"/>
                </a:ext>
              </a:extLst>
            </p:cNvPr>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43" name="กลุ่ม 372">
            <a:extLst>
              <a:ext uri="{FF2B5EF4-FFF2-40B4-BE49-F238E27FC236}">
                <a16:creationId xmlns="" xmlns:a16="http://schemas.microsoft.com/office/drawing/2014/main" id="{A2082011-A950-4DC5-B5B0-F3E5243E03B4}"/>
              </a:ext>
            </a:extLst>
          </p:cNvPr>
          <p:cNvGrpSpPr/>
          <p:nvPr/>
        </p:nvGrpSpPr>
        <p:grpSpPr>
          <a:xfrm>
            <a:off x="8209367" y="5611438"/>
            <a:ext cx="758837" cy="689610"/>
            <a:chOff x="14001751" y="6802438"/>
            <a:chExt cx="4432300" cy="4489450"/>
          </a:xfrm>
          <a:solidFill>
            <a:srgbClr val="00B0F0"/>
          </a:solidFill>
        </p:grpSpPr>
        <p:sp>
          <p:nvSpPr>
            <p:cNvPr id="744" name="Freeform 70551">
              <a:extLst>
                <a:ext uri="{FF2B5EF4-FFF2-40B4-BE49-F238E27FC236}">
                  <a16:creationId xmlns="" xmlns:a16="http://schemas.microsoft.com/office/drawing/2014/main" id="{8E764C42-215D-4B61-8E6E-6F056CCD9106}"/>
                </a:ext>
              </a:extLst>
            </p:cNvPr>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5" name="Freeform 70552">
              <a:extLst>
                <a:ext uri="{FF2B5EF4-FFF2-40B4-BE49-F238E27FC236}">
                  <a16:creationId xmlns="" xmlns:a16="http://schemas.microsoft.com/office/drawing/2014/main" id="{0D11853C-736A-4689-9F81-67537814E241}"/>
                </a:ext>
              </a:extLst>
            </p:cNvPr>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6" name="Freeform 70553">
              <a:extLst>
                <a:ext uri="{FF2B5EF4-FFF2-40B4-BE49-F238E27FC236}">
                  <a16:creationId xmlns="" xmlns:a16="http://schemas.microsoft.com/office/drawing/2014/main" id="{F06FF423-7CF2-4D43-8433-390F9E8D80DA}"/>
                </a:ext>
              </a:extLst>
            </p:cNvPr>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7" name="Freeform 70554">
              <a:extLst>
                <a:ext uri="{FF2B5EF4-FFF2-40B4-BE49-F238E27FC236}">
                  <a16:creationId xmlns="" xmlns:a16="http://schemas.microsoft.com/office/drawing/2014/main" id="{BB8B0230-6F01-42A3-BEBB-4F573CB41468}"/>
                </a:ext>
              </a:extLst>
            </p:cNvPr>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8" name="Freeform 70555">
              <a:extLst>
                <a:ext uri="{FF2B5EF4-FFF2-40B4-BE49-F238E27FC236}">
                  <a16:creationId xmlns="" xmlns:a16="http://schemas.microsoft.com/office/drawing/2014/main" id="{47395B8B-1A27-44BC-892A-94A2CC5461F9}"/>
                </a:ext>
              </a:extLst>
            </p:cNvPr>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9" name="Freeform 70557">
              <a:extLst>
                <a:ext uri="{FF2B5EF4-FFF2-40B4-BE49-F238E27FC236}">
                  <a16:creationId xmlns="" xmlns:a16="http://schemas.microsoft.com/office/drawing/2014/main" id="{20F10389-2541-456A-88B7-21C1FCB4B319}"/>
                </a:ext>
              </a:extLst>
            </p:cNvPr>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0" name="Freeform 70558">
              <a:extLst>
                <a:ext uri="{FF2B5EF4-FFF2-40B4-BE49-F238E27FC236}">
                  <a16:creationId xmlns="" xmlns:a16="http://schemas.microsoft.com/office/drawing/2014/main" id="{EC42185E-0373-4BC9-AD02-05DBBB81FF44}"/>
                </a:ext>
              </a:extLst>
            </p:cNvPr>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1" name="Freeform 70560">
              <a:extLst>
                <a:ext uri="{FF2B5EF4-FFF2-40B4-BE49-F238E27FC236}">
                  <a16:creationId xmlns="" xmlns:a16="http://schemas.microsoft.com/office/drawing/2014/main" id="{9E19A191-FC2D-4976-AD9D-D8B6EB763E01}"/>
                </a:ext>
              </a:extLst>
            </p:cNvPr>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2" name="Freeform 70561">
              <a:extLst>
                <a:ext uri="{FF2B5EF4-FFF2-40B4-BE49-F238E27FC236}">
                  <a16:creationId xmlns="" xmlns:a16="http://schemas.microsoft.com/office/drawing/2014/main" id="{05E14A76-3934-4972-B363-B0CE2A6BF09C}"/>
                </a:ext>
              </a:extLst>
            </p:cNvPr>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3" name="Freeform 70562">
              <a:extLst>
                <a:ext uri="{FF2B5EF4-FFF2-40B4-BE49-F238E27FC236}">
                  <a16:creationId xmlns="" xmlns:a16="http://schemas.microsoft.com/office/drawing/2014/main" id="{91616E2C-F26C-47AD-BE27-DB19247B86CD}"/>
                </a:ext>
              </a:extLst>
            </p:cNvPr>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4" name="Freeform 70563">
              <a:extLst>
                <a:ext uri="{FF2B5EF4-FFF2-40B4-BE49-F238E27FC236}">
                  <a16:creationId xmlns="" xmlns:a16="http://schemas.microsoft.com/office/drawing/2014/main" id="{D824E387-5360-4E4B-A41C-474BF19E5ADA}"/>
                </a:ext>
              </a:extLst>
            </p:cNvPr>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5" name="Rectangle 70564">
              <a:extLst>
                <a:ext uri="{FF2B5EF4-FFF2-40B4-BE49-F238E27FC236}">
                  <a16:creationId xmlns="" xmlns:a16="http://schemas.microsoft.com/office/drawing/2014/main" id="{F98B957E-0AFD-49C0-A289-63B114ADD9CF}"/>
                </a:ext>
              </a:extLst>
            </p:cNvPr>
            <p:cNvSpPr>
              <a:spLocks noChangeArrowheads="1"/>
            </p:cNvSpPr>
            <p:nvPr/>
          </p:nvSpPr>
          <p:spPr bwMode="auto">
            <a:xfrm>
              <a:off x="18086388" y="8208962"/>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6" name="Freeform 70565">
              <a:extLst>
                <a:ext uri="{FF2B5EF4-FFF2-40B4-BE49-F238E27FC236}">
                  <a16:creationId xmlns="" xmlns:a16="http://schemas.microsoft.com/office/drawing/2014/main" id="{98BFEFD3-2FA6-4FC8-B0D7-71678D669D0E}"/>
                </a:ext>
              </a:extLst>
            </p:cNvPr>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7" name="Freeform 70566">
              <a:extLst>
                <a:ext uri="{FF2B5EF4-FFF2-40B4-BE49-F238E27FC236}">
                  <a16:creationId xmlns="" xmlns:a16="http://schemas.microsoft.com/office/drawing/2014/main" id="{9E960ED6-53D7-4354-B97D-12A9C947B029}"/>
                </a:ext>
              </a:extLst>
            </p:cNvPr>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8" name="Freeform 70567">
              <a:extLst>
                <a:ext uri="{FF2B5EF4-FFF2-40B4-BE49-F238E27FC236}">
                  <a16:creationId xmlns="" xmlns:a16="http://schemas.microsoft.com/office/drawing/2014/main" id="{D3FFDCF2-54EA-445A-B92B-9D41E5379004}"/>
                </a:ext>
              </a:extLst>
            </p:cNvPr>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9" name="Freeform 70568">
              <a:extLst>
                <a:ext uri="{FF2B5EF4-FFF2-40B4-BE49-F238E27FC236}">
                  <a16:creationId xmlns="" xmlns:a16="http://schemas.microsoft.com/office/drawing/2014/main" id="{484403C0-66CC-45FC-93AE-7B1F56338C88}"/>
                </a:ext>
              </a:extLst>
            </p:cNvPr>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0" name="Freeform 70569">
              <a:extLst>
                <a:ext uri="{FF2B5EF4-FFF2-40B4-BE49-F238E27FC236}">
                  <a16:creationId xmlns="" xmlns:a16="http://schemas.microsoft.com/office/drawing/2014/main" id="{9DD105EA-F331-4FB5-91EC-F662795A530A}"/>
                </a:ext>
              </a:extLst>
            </p:cNvPr>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1" name="Freeform 70570">
              <a:extLst>
                <a:ext uri="{FF2B5EF4-FFF2-40B4-BE49-F238E27FC236}">
                  <a16:creationId xmlns="" xmlns:a16="http://schemas.microsoft.com/office/drawing/2014/main" id="{C7E0523A-598E-41AD-A414-0B46A610977E}"/>
                </a:ext>
              </a:extLst>
            </p:cNvPr>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2" name="Freeform 70571">
              <a:extLst>
                <a:ext uri="{FF2B5EF4-FFF2-40B4-BE49-F238E27FC236}">
                  <a16:creationId xmlns="" xmlns:a16="http://schemas.microsoft.com/office/drawing/2014/main" id="{14463BAA-E597-4076-8E4E-BCAF53F2DC92}"/>
                </a:ext>
              </a:extLst>
            </p:cNvPr>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3" name="Freeform 70572">
              <a:extLst>
                <a:ext uri="{FF2B5EF4-FFF2-40B4-BE49-F238E27FC236}">
                  <a16:creationId xmlns="" xmlns:a16="http://schemas.microsoft.com/office/drawing/2014/main" id="{C0A994F1-BBE8-4A38-906B-BDF1D8D137C4}"/>
                </a:ext>
              </a:extLst>
            </p:cNvPr>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4" name="Freeform 70574">
              <a:extLst>
                <a:ext uri="{FF2B5EF4-FFF2-40B4-BE49-F238E27FC236}">
                  <a16:creationId xmlns="" xmlns:a16="http://schemas.microsoft.com/office/drawing/2014/main" id="{3E7AAEA3-54EE-495A-BE71-2DCCF69F476D}"/>
                </a:ext>
              </a:extLst>
            </p:cNvPr>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5" name="Freeform 70575">
              <a:extLst>
                <a:ext uri="{FF2B5EF4-FFF2-40B4-BE49-F238E27FC236}">
                  <a16:creationId xmlns="" xmlns:a16="http://schemas.microsoft.com/office/drawing/2014/main" id="{94D7AE8E-684F-4FC6-A7B7-788FF46D7013}"/>
                </a:ext>
              </a:extLst>
            </p:cNvPr>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6" name="Freeform 70576">
              <a:extLst>
                <a:ext uri="{FF2B5EF4-FFF2-40B4-BE49-F238E27FC236}">
                  <a16:creationId xmlns="" xmlns:a16="http://schemas.microsoft.com/office/drawing/2014/main" id="{7A442ACC-66CC-4766-8B7E-2686CC536C6B}"/>
                </a:ext>
              </a:extLst>
            </p:cNvPr>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7" name="Freeform 70577">
              <a:extLst>
                <a:ext uri="{FF2B5EF4-FFF2-40B4-BE49-F238E27FC236}">
                  <a16:creationId xmlns="" xmlns:a16="http://schemas.microsoft.com/office/drawing/2014/main" id="{5BFE0BCE-8DB0-4A17-85FC-58736678FE27}"/>
                </a:ext>
              </a:extLst>
            </p:cNvPr>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8" name="Freeform 70578">
              <a:extLst>
                <a:ext uri="{FF2B5EF4-FFF2-40B4-BE49-F238E27FC236}">
                  <a16:creationId xmlns="" xmlns:a16="http://schemas.microsoft.com/office/drawing/2014/main" id="{838C3EFE-00C0-4EBF-85ED-9E045A5166D2}"/>
                </a:ext>
              </a:extLst>
            </p:cNvPr>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9" name="Freeform 70579">
              <a:extLst>
                <a:ext uri="{FF2B5EF4-FFF2-40B4-BE49-F238E27FC236}">
                  <a16:creationId xmlns="" xmlns:a16="http://schemas.microsoft.com/office/drawing/2014/main" id="{F9950984-A85D-42FC-A129-56B4905A89AF}"/>
                </a:ext>
              </a:extLst>
            </p:cNvPr>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0" name="Freeform 70580">
              <a:extLst>
                <a:ext uri="{FF2B5EF4-FFF2-40B4-BE49-F238E27FC236}">
                  <a16:creationId xmlns="" xmlns:a16="http://schemas.microsoft.com/office/drawing/2014/main" id="{32817207-380D-408C-9F29-3F11D21A2DB2}"/>
                </a:ext>
              </a:extLst>
            </p:cNvPr>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1" name="Freeform 70581">
              <a:extLst>
                <a:ext uri="{FF2B5EF4-FFF2-40B4-BE49-F238E27FC236}">
                  <a16:creationId xmlns="" xmlns:a16="http://schemas.microsoft.com/office/drawing/2014/main" id="{A31D8812-B1DF-4A2B-8EC9-D1456DA809FF}"/>
                </a:ext>
              </a:extLst>
            </p:cNvPr>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2" name="Freeform 70586">
              <a:extLst>
                <a:ext uri="{FF2B5EF4-FFF2-40B4-BE49-F238E27FC236}">
                  <a16:creationId xmlns="" xmlns:a16="http://schemas.microsoft.com/office/drawing/2014/main" id="{04F43460-AA69-4A52-91CC-0096441735D8}"/>
                </a:ext>
              </a:extLst>
            </p:cNvPr>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3" name="Freeform 70587">
              <a:extLst>
                <a:ext uri="{FF2B5EF4-FFF2-40B4-BE49-F238E27FC236}">
                  <a16:creationId xmlns="" xmlns:a16="http://schemas.microsoft.com/office/drawing/2014/main" id="{D3D9D962-4EE5-4894-820A-10AE7CA4FB9F}"/>
                </a:ext>
              </a:extLst>
            </p:cNvPr>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4" name="Freeform 70588">
              <a:extLst>
                <a:ext uri="{FF2B5EF4-FFF2-40B4-BE49-F238E27FC236}">
                  <a16:creationId xmlns="" xmlns:a16="http://schemas.microsoft.com/office/drawing/2014/main" id="{6F1D6D9B-FC83-4BEA-B9AE-EAEAE56240E2}"/>
                </a:ext>
              </a:extLst>
            </p:cNvPr>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5" name="Freeform 70589">
              <a:extLst>
                <a:ext uri="{FF2B5EF4-FFF2-40B4-BE49-F238E27FC236}">
                  <a16:creationId xmlns="" xmlns:a16="http://schemas.microsoft.com/office/drawing/2014/main" id="{F8F1D853-B73F-40C2-9253-2ABFF25CBD68}"/>
                </a:ext>
              </a:extLst>
            </p:cNvPr>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6" name="Freeform 70590">
              <a:extLst>
                <a:ext uri="{FF2B5EF4-FFF2-40B4-BE49-F238E27FC236}">
                  <a16:creationId xmlns="" xmlns:a16="http://schemas.microsoft.com/office/drawing/2014/main" id="{BEF12B72-387C-4F7D-B202-72A10A0C4898}"/>
                </a:ext>
              </a:extLst>
            </p:cNvPr>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7" name="Freeform 70591">
              <a:extLst>
                <a:ext uri="{FF2B5EF4-FFF2-40B4-BE49-F238E27FC236}">
                  <a16:creationId xmlns="" xmlns:a16="http://schemas.microsoft.com/office/drawing/2014/main" id="{C125A52F-B572-41B1-A4C3-74188D4CB781}"/>
                </a:ext>
              </a:extLst>
            </p:cNvPr>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8" name="Freeform 70592">
              <a:extLst>
                <a:ext uri="{FF2B5EF4-FFF2-40B4-BE49-F238E27FC236}">
                  <a16:creationId xmlns="" xmlns:a16="http://schemas.microsoft.com/office/drawing/2014/main" id="{3041A42D-1F53-4E5C-B7A9-0B3E73C8139A}"/>
                </a:ext>
              </a:extLst>
            </p:cNvPr>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9" name="Freeform 70593">
              <a:extLst>
                <a:ext uri="{FF2B5EF4-FFF2-40B4-BE49-F238E27FC236}">
                  <a16:creationId xmlns="" xmlns:a16="http://schemas.microsoft.com/office/drawing/2014/main" id="{DA73019D-8EA8-409B-BDA0-E9EDF95BCFE4}"/>
                </a:ext>
              </a:extLst>
            </p:cNvPr>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0" name="Freeform 70594">
              <a:extLst>
                <a:ext uri="{FF2B5EF4-FFF2-40B4-BE49-F238E27FC236}">
                  <a16:creationId xmlns="" xmlns:a16="http://schemas.microsoft.com/office/drawing/2014/main" id="{B3A41546-7D8B-415A-944D-3BDE809BE7FC}"/>
                </a:ext>
              </a:extLst>
            </p:cNvPr>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1" name="Freeform 70595">
              <a:extLst>
                <a:ext uri="{FF2B5EF4-FFF2-40B4-BE49-F238E27FC236}">
                  <a16:creationId xmlns="" xmlns:a16="http://schemas.microsoft.com/office/drawing/2014/main" id="{24571220-8E93-443B-9E3A-B085B54F0990}"/>
                </a:ext>
              </a:extLst>
            </p:cNvPr>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2" name="Freeform 70596">
              <a:extLst>
                <a:ext uri="{FF2B5EF4-FFF2-40B4-BE49-F238E27FC236}">
                  <a16:creationId xmlns="" xmlns:a16="http://schemas.microsoft.com/office/drawing/2014/main" id="{EEEED8F3-12D8-43DE-854F-BB889D9928F3}"/>
                </a:ext>
              </a:extLst>
            </p:cNvPr>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3" name="Freeform 70597">
              <a:extLst>
                <a:ext uri="{FF2B5EF4-FFF2-40B4-BE49-F238E27FC236}">
                  <a16:creationId xmlns="" xmlns:a16="http://schemas.microsoft.com/office/drawing/2014/main" id="{A876CD91-A805-4394-BDDF-F2178C2616FF}"/>
                </a:ext>
              </a:extLst>
            </p:cNvPr>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4" name="Freeform 70598">
              <a:extLst>
                <a:ext uri="{FF2B5EF4-FFF2-40B4-BE49-F238E27FC236}">
                  <a16:creationId xmlns="" xmlns:a16="http://schemas.microsoft.com/office/drawing/2014/main" id="{EA7B86B1-00C3-4A24-A8F8-F31DD0D824FB}"/>
                </a:ext>
              </a:extLst>
            </p:cNvPr>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5" name="Freeform 70599">
              <a:extLst>
                <a:ext uri="{FF2B5EF4-FFF2-40B4-BE49-F238E27FC236}">
                  <a16:creationId xmlns="" xmlns:a16="http://schemas.microsoft.com/office/drawing/2014/main" id="{C718E916-0F24-4252-A58D-97C8808B9124}"/>
                </a:ext>
              </a:extLst>
            </p:cNvPr>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6" name="Freeform 70600">
              <a:extLst>
                <a:ext uri="{FF2B5EF4-FFF2-40B4-BE49-F238E27FC236}">
                  <a16:creationId xmlns="" xmlns:a16="http://schemas.microsoft.com/office/drawing/2014/main" id="{51A31AB2-275D-4248-AA75-24263941C6C7}"/>
                </a:ext>
              </a:extLst>
            </p:cNvPr>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7" name="Freeform 70601">
              <a:extLst>
                <a:ext uri="{FF2B5EF4-FFF2-40B4-BE49-F238E27FC236}">
                  <a16:creationId xmlns="" xmlns:a16="http://schemas.microsoft.com/office/drawing/2014/main" id="{2FCD99B3-9C8B-4511-9A7A-1DF13E43A9FD}"/>
                </a:ext>
              </a:extLst>
            </p:cNvPr>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8" name="Freeform 70602">
              <a:extLst>
                <a:ext uri="{FF2B5EF4-FFF2-40B4-BE49-F238E27FC236}">
                  <a16:creationId xmlns="" xmlns:a16="http://schemas.microsoft.com/office/drawing/2014/main" id="{50D3C1AF-4D08-49FC-BF3E-506E1BC2D2CC}"/>
                </a:ext>
              </a:extLst>
            </p:cNvPr>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9" name="Freeform 70603">
              <a:extLst>
                <a:ext uri="{FF2B5EF4-FFF2-40B4-BE49-F238E27FC236}">
                  <a16:creationId xmlns="" xmlns:a16="http://schemas.microsoft.com/office/drawing/2014/main" id="{C3D94914-E043-479C-B24C-0EBE70060436}"/>
                </a:ext>
              </a:extLst>
            </p:cNvPr>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0" name="Freeform 70604">
              <a:extLst>
                <a:ext uri="{FF2B5EF4-FFF2-40B4-BE49-F238E27FC236}">
                  <a16:creationId xmlns="" xmlns:a16="http://schemas.microsoft.com/office/drawing/2014/main" id="{3C8169BF-0548-4EC5-9D15-3C0449407BB1}"/>
                </a:ext>
              </a:extLst>
            </p:cNvPr>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1" name="Freeform 70605">
              <a:extLst>
                <a:ext uri="{FF2B5EF4-FFF2-40B4-BE49-F238E27FC236}">
                  <a16:creationId xmlns="" xmlns:a16="http://schemas.microsoft.com/office/drawing/2014/main" id="{349D3561-C739-4F1C-943F-0E61916751F0}"/>
                </a:ext>
              </a:extLst>
            </p:cNvPr>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2" name="Freeform 70606">
              <a:extLst>
                <a:ext uri="{FF2B5EF4-FFF2-40B4-BE49-F238E27FC236}">
                  <a16:creationId xmlns="" xmlns:a16="http://schemas.microsoft.com/office/drawing/2014/main" id="{00121CE6-97CD-43BE-9BFD-6D89A09788DB}"/>
                </a:ext>
              </a:extLst>
            </p:cNvPr>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3" name="Freeform 70607">
              <a:extLst>
                <a:ext uri="{FF2B5EF4-FFF2-40B4-BE49-F238E27FC236}">
                  <a16:creationId xmlns="" xmlns:a16="http://schemas.microsoft.com/office/drawing/2014/main" id="{E9D83346-2F00-4F70-8F5C-830D4843B57A}"/>
                </a:ext>
              </a:extLst>
            </p:cNvPr>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4" name="Freeform 70608">
              <a:extLst>
                <a:ext uri="{FF2B5EF4-FFF2-40B4-BE49-F238E27FC236}">
                  <a16:creationId xmlns="" xmlns:a16="http://schemas.microsoft.com/office/drawing/2014/main" id="{95346FE4-E9D5-432B-BE07-E7F4C864F2D4}"/>
                </a:ext>
              </a:extLst>
            </p:cNvPr>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5" name="Freeform 70609">
              <a:extLst>
                <a:ext uri="{FF2B5EF4-FFF2-40B4-BE49-F238E27FC236}">
                  <a16:creationId xmlns="" xmlns:a16="http://schemas.microsoft.com/office/drawing/2014/main" id="{E7DD1F64-B988-4362-B66E-50A33633BAE3}"/>
                </a:ext>
              </a:extLst>
            </p:cNvPr>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6" name="Rectangle 70610">
              <a:extLst>
                <a:ext uri="{FF2B5EF4-FFF2-40B4-BE49-F238E27FC236}">
                  <a16:creationId xmlns="" xmlns:a16="http://schemas.microsoft.com/office/drawing/2014/main" id="{7350D818-C323-42AB-8327-90A2B8354750}"/>
                </a:ext>
              </a:extLst>
            </p:cNvPr>
            <p:cNvSpPr>
              <a:spLocks noChangeArrowheads="1"/>
            </p:cNvSpPr>
            <p:nvPr/>
          </p:nvSpPr>
          <p:spPr bwMode="auto">
            <a:xfrm>
              <a:off x="18254663" y="8916988"/>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7" name="Freeform 70611">
              <a:extLst>
                <a:ext uri="{FF2B5EF4-FFF2-40B4-BE49-F238E27FC236}">
                  <a16:creationId xmlns="" xmlns:a16="http://schemas.microsoft.com/office/drawing/2014/main" id="{022A25B2-4496-42D0-82C9-91A4CBDC552C}"/>
                </a:ext>
              </a:extLst>
            </p:cNvPr>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8" name="Freeform 70612">
              <a:extLst>
                <a:ext uri="{FF2B5EF4-FFF2-40B4-BE49-F238E27FC236}">
                  <a16:creationId xmlns="" xmlns:a16="http://schemas.microsoft.com/office/drawing/2014/main" id="{B0A26CCF-87B9-4D1F-B725-B1C2B5D2BADA}"/>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9" name="Freeform 70613">
              <a:extLst>
                <a:ext uri="{FF2B5EF4-FFF2-40B4-BE49-F238E27FC236}">
                  <a16:creationId xmlns="" xmlns:a16="http://schemas.microsoft.com/office/drawing/2014/main" id="{81A47CDB-7D0E-4730-A71B-30709218F4DA}"/>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0" name="Freeform 70614">
              <a:extLst>
                <a:ext uri="{FF2B5EF4-FFF2-40B4-BE49-F238E27FC236}">
                  <a16:creationId xmlns="" xmlns:a16="http://schemas.microsoft.com/office/drawing/2014/main" id="{77EC8A6E-092A-4833-A3F9-64637F5013E0}"/>
                </a:ext>
              </a:extLst>
            </p:cNvPr>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1" name="Freeform 70615">
              <a:extLst>
                <a:ext uri="{FF2B5EF4-FFF2-40B4-BE49-F238E27FC236}">
                  <a16:creationId xmlns="" xmlns:a16="http://schemas.microsoft.com/office/drawing/2014/main" id="{9797AA1B-A8CA-46BB-8B1A-289964966A6D}"/>
                </a:ext>
              </a:extLst>
            </p:cNvPr>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2" name="Freeform 70616">
              <a:extLst>
                <a:ext uri="{FF2B5EF4-FFF2-40B4-BE49-F238E27FC236}">
                  <a16:creationId xmlns="" xmlns:a16="http://schemas.microsoft.com/office/drawing/2014/main" id="{E9983C2F-E92E-4D8C-88DF-454178DDE6ED}"/>
                </a:ext>
              </a:extLst>
            </p:cNvPr>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3" name="Freeform 70617">
              <a:extLst>
                <a:ext uri="{FF2B5EF4-FFF2-40B4-BE49-F238E27FC236}">
                  <a16:creationId xmlns="" xmlns:a16="http://schemas.microsoft.com/office/drawing/2014/main" id="{1CA67DEC-C68A-4482-A42A-3F4E81C1DCFD}"/>
                </a:ext>
              </a:extLst>
            </p:cNvPr>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4" name="Freeform 70618">
              <a:extLst>
                <a:ext uri="{FF2B5EF4-FFF2-40B4-BE49-F238E27FC236}">
                  <a16:creationId xmlns="" xmlns:a16="http://schemas.microsoft.com/office/drawing/2014/main" id="{820A715E-F9E7-42F0-9840-DC9BD63A12CE}"/>
                </a:ext>
              </a:extLst>
            </p:cNvPr>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5" name="Freeform 70619">
              <a:extLst>
                <a:ext uri="{FF2B5EF4-FFF2-40B4-BE49-F238E27FC236}">
                  <a16:creationId xmlns="" xmlns:a16="http://schemas.microsoft.com/office/drawing/2014/main" id="{B2C88E8B-FCB6-4C9B-B893-CEA31FFE6E31}"/>
                </a:ext>
              </a:extLst>
            </p:cNvPr>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6" name="Freeform 70620">
              <a:extLst>
                <a:ext uri="{FF2B5EF4-FFF2-40B4-BE49-F238E27FC236}">
                  <a16:creationId xmlns="" xmlns:a16="http://schemas.microsoft.com/office/drawing/2014/main" id="{418A6B8B-9863-4663-84AF-7CEB8FA93E00}"/>
                </a:ext>
              </a:extLst>
            </p:cNvPr>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7" name="Oval 70621">
              <a:extLst>
                <a:ext uri="{FF2B5EF4-FFF2-40B4-BE49-F238E27FC236}">
                  <a16:creationId xmlns="" xmlns:a16="http://schemas.microsoft.com/office/drawing/2014/main" id="{FBB571E3-CBC7-4098-B708-B7994A5B166E}"/>
                </a:ext>
              </a:extLst>
            </p:cNvPr>
            <p:cNvSpPr>
              <a:spLocks noChangeArrowheads="1"/>
            </p:cNvSpPr>
            <p:nvPr/>
          </p:nvSpPr>
          <p:spPr bwMode="auto">
            <a:xfrm>
              <a:off x="14441488" y="10064750"/>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8" name="Freeform 70622">
              <a:extLst>
                <a:ext uri="{FF2B5EF4-FFF2-40B4-BE49-F238E27FC236}">
                  <a16:creationId xmlns="" xmlns:a16="http://schemas.microsoft.com/office/drawing/2014/main" id="{B7E5A4D0-17E1-4025-A4FD-CAB29C201C6C}"/>
                </a:ext>
              </a:extLst>
            </p:cNvPr>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9" name="Freeform 70623">
              <a:extLst>
                <a:ext uri="{FF2B5EF4-FFF2-40B4-BE49-F238E27FC236}">
                  <a16:creationId xmlns="" xmlns:a16="http://schemas.microsoft.com/office/drawing/2014/main" id="{88E5557E-9D8C-4B7B-9866-BAE1C4088DDF}"/>
                </a:ext>
              </a:extLst>
            </p:cNvPr>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0" name="Freeform 70624">
              <a:extLst>
                <a:ext uri="{FF2B5EF4-FFF2-40B4-BE49-F238E27FC236}">
                  <a16:creationId xmlns="" xmlns:a16="http://schemas.microsoft.com/office/drawing/2014/main" id="{E3B127BC-C6DF-46EA-8C68-CA651220C048}"/>
                </a:ext>
              </a:extLst>
            </p:cNvPr>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1" name="Freeform 70625">
              <a:extLst>
                <a:ext uri="{FF2B5EF4-FFF2-40B4-BE49-F238E27FC236}">
                  <a16:creationId xmlns="" xmlns:a16="http://schemas.microsoft.com/office/drawing/2014/main" id="{84AFAE82-2EBB-4EE6-878F-565AA8129353}"/>
                </a:ext>
              </a:extLst>
            </p:cNvPr>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2" name="Freeform 70626">
              <a:extLst>
                <a:ext uri="{FF2B5EF4-FFF2-40B4-BE49-F238E27FC236}">
                  <a16:creationId xmlns="" xmlns:a16="http://schemas.microsoft.com/office/drawing/2014/main" id="{FC1F63E6-7BB4-4869-B38C-4AC8069E15B2}"/>
                </a:ext>
              </a:extLst>
            </p:cNvPr>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3" name="Rectangle 70627">
              <a:extLst>
                <a:ext uri="{FF2B5EF4-FFF2-40B4-BE49-F238E27FC236}">
                  <a16:creationId xmlns="" xmlns:a16="http://schemas.microsoft.com/office/drawing/2014/main" id="{392701A3-0B25-4068-BBB8-E8ED64E9BF1D}"/>
                </a:ext>
              </a:extLst>
            </p:cNvPr>
            <p:cNvSpPr>
              <a:spLocks noChangeArrowheads="1"/>
            </p:cNvSpPr>
            <p:nvPr/>
          </p:nvSpPr>
          <p:spPr bwMode="auto">
            <a:xfrm>
              <a:off x="18199101" y="89519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4" name="Freeform 70628">
              <a:extLst>
                <a:ext uri="{FF2B5EF4-FFF2-40B4-BE49-F238E27FC236}">
                  <a16:creationId xmlns="" xmlns:a16="http://schemas.microsoft.com/office/drawing/2014/main" id="{EA2284BC-DF83-4ABA-B3A5-12FAAC6E2332}"/>
                </a:ext>
              </a:extLst>
            </p:cNvPr>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5" name="Freeform 70629">
              <a:extLst>
                <a:ext uri="{FF2B5EF4-FFF2-40B4-BE49-F238E27FC236}">
                  <a16:creationId xmlns="" xmlns:a16="http://schemas.microsoft.com/office/drawing/2014/main" id="{30D50282-F0B2-46CE-89CA-822A4B1B4F24}"/>
                </a:ext>
              </a:extLst>
            </p:cNvPr>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6" name="Freeform 70630">
              <a:extLst>
                <a:ext uri="{FF2B5EF4-FFF2-40B4-BE49-F238E27FC236}">
                  <a16:creationId xmlns="" xmlns:a16="http://schemas.microsoft.com/office/drawing/2014/main" id="{600A01CE-23BA-47C8-9C4A-EEB2836D9CE9}"/>
                </a:ext>
              </a:extLst>
            </p:cNvPr>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7" name="Freeform 70631">
              <a:extLst>
                <a:ext uri="{FF2B5EF4-FFF2-40B4-BE49-F238E27FC236}">
                  <a16:creationId xmlns="" xmlns:a16="http://schemas.microsoft.com/office/drawing/2014/main" id="{9A0E19DA-838F-4544-B559-5C14B1E6794F}"/>
                </a:ext>
              </a:extLst>
            </p:cNvPr>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8" name="Freeform 70632">
              <a:extLst>
                <a:ext uri="{FF2B5EF4-FFF2-40B4-BE49-F238E27FC236}">
                  <a16:creationId xmlns="" xmlns:a16="http://schemas.microsoft.com/office/drawing/2014/main" id="{886CD40C-90D8-4706-893A-168FE2D5CFE5}"/>
                </a:ext>
              </a:extLst>
            </p:cNvPr>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9" name="Freeform 70633">
              <a:extLst>
                <a:ext uri="{FF2B5EF4-FFF2-40B4-BE49-F238E27FC236}">
                  <a16:creationId xmlns="" xmlns:a16="http://schemas.microsoft.com/office/drawing/2014/main" id="{F280F237-DEDF-4403-9F3C-4F3A82D475E2}"/>
                </a:ext>
              </a:extLst>
            </p:cNvPr>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0" name="Freeform 70634">
              <a:extLst>
                <a:ext uri="{FF2B5EF4-FFF2-40B4-BE49-F238E27FC236}">
                  <a16:creationId xmlns="" xmlns:a16="http://schemas.microsoft.com/office/drawing/2014/main" id="{CD5C2BC2-E008-4902-9F32-48B1CC0908B8}"/>
                </a:ext>
              </a:extLst>
            </p:cNvPr>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1" name="Freeform 70635">
              <a:extLst>
                <a:ext uri="{FF2B5EF4-FFF2-40B4-BE49-F238E27FC236}">
                  <a16:creationId xmlns="" xmlns:a16="http://schemas.microsoft.com/office/drawing/2014/main" id="{6237C3FC-7550-4E32-BB8B-05CF13408F0E}"/>
                </a:ext>
              </a:extLst>
            </p:cNvPr>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2" name="Freeform 70636">
              <a:extLst>
                <a:ext uri="{FF2B5EF4-FFF2-40B4-BE49-F238E27FC236}">
                  <a16:creationId xmlns="" xmlns:a16="http://schemas.microsoft.com/office/drawing/2014/main" id="{2C337D9A-7025-456D-AE41-97D1965E7FBD}"/>
                </a:ext>
              </a:extLst>
            </p:cNvPr>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3" name="Freeform 70637">
              <a:extLst>
                <a:ext uri="{FF2B5EF4-FFF2-40B4-BE49-F238E27FC236}">
                  <a16:creationId xmlns="" xmlns:a16="http://schemas.microsoft.com/office/drawing/2014/main" id="{4193FC27-37DB-453C-937C-0EF2DD1ADEA9}"/>
                </a:ext>
              </a:extLst>
            </p:cNvPr>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4" name="Freeform 70638">
              <a:extLst>
                <a:ext uri="{FF2B5EF4-FFF2-40B4-BE49-F238E27FC236}">
                  <a16:creationId xmlns="" xmlns:a16="http://schemas.microsoft.com/office/drawing/2014/main" id="{73773A50-1001-42EB-9F23-207B13950F0E}"/>
                </a:ext>
              </a:extLst>
            </p:cNvPr>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5" name="Freeform 70639">
              <a:extLst>
                <a:ext uri="{FF2B5EF4-FFF2-40B4-BE49-F238E27FC236}">
                  <a16:creationId xmlns="" xmlns:a16="http://schemas.microsoft.com/office/drawing/2014/main" id="{D98C28E0-E61C-4EC7-AEAD-1FBA268BE898}"/>
                </a:ext>
              </a:extLst>
            </p:cNvPr>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6" name="Freeform 70640">
              <a:extLst>
                <a:ext uri="{FF2B5EF4-FFF2-40B4-BE49-F238E27FC236}">
                  <a16:creationId xmlns="" xmlns:a16="http://schemas.microsoft.com/office/drawing/2014/main" id="{97E39E63-8E70-466D-9CE3-9C1EF3BCD759}"/>
                </a:ext>
              </a:extLst>
            </p:cNvPr>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7" name="Freeform 70641">
              <a:extLst>
                <a:ext uri="{FF2B5EF4-FFF2-40B4-BE49-F238E27FC236}">
                  <a16:creationId xmlns="" xmlns:a16="http://schemas.microsoft.com/office/drawing/2014/main" id="{1BE8BACE-02E1-46DC-87F0-15A999D01BA4}"/>
                </a:ext>
              </a:extLst>
            </p:cNvPr>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8" name="Freeform 70642">
              <a:extLst>
                <a:ext uri="{FF2B5EF4-FFF2-40B4-BE49-F238E27FC236}">
                  <a16:creationId xmlns="" xmlns:a16="http://schemas.microsoft.com/office/drawing/2014/main" id="{AAE176D5-04C0-4B01-B59D-2D0F78A3D857}"/>
                </a:ext>
              </a:extLst>
            </p:cNvPr>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9" name="Freeform 70643">
              <a:extLst>
                <a:ext uri="{FF2B5EF4-FFF2-40B4-BE49-F238E27FC236}">
                  <a16:creationId xmlns="" xmlns:a16="http://schemas.microsoft.com/office/drawing/2014/main" id="{E0971281-F191-428A-B03E-6557F05AC0D0}"/>
                </a:ext>
              </a:extLst>
            </p:cNvPr>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0" name="Freeform 70644">
              <a:extLst>
                <a:ext uri="{FF2B5EF4-FFF2-40B4-BE49-F238E27FC236}">
                  <a16:creationId xmlns="" xmlns:a16="http://schemas.microsoft.com/office/drawing/2014/main" id="{AE190EE0-389D-465E-9EF3-227EC6101267}"/>
                </a:ext>
              </a:extLst>
            </p:cNvPr>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1" name="Rectangle 70645">
              <a:extLst>
                <a:ext uri="{FF2B5EF4-FFF2-40B4-BE49-F238E27FC236}">
                  <a16:creationId xmlns="" xmlns:a16="http://schemas.microsoft.com/office/drawing/2014/main" id="{3CCE2E38-C9A4-47B5-8207-3F3391E98EEF}"/>
                </a:ext>
              </a:extLst>
            </p:cNvPr>
            <p:cNvSpPr>
              <a:spLocks noChangeArrowheads="1"/>
            </p:cNvSpPr>
            <p:nvPr/>
          </p:nvSpPr>
          <p:spPr bwMode="auto">
            <a:xfrm>
              <a:off x="18175288" y="86471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2" name="Freeform 70646">
              <a:extLst>
                <a:ext uri="{FF2B5EF4-FFF2-40B4-BE49-F238E27FC236}">
                  <a16:creationId xmlns="" xmlns:a16="http://schemas.microsoft.com/office/drawing/2014/main" id="{DD587FFE-2A0B-4D41-AE3D-6B3B92AA7BDA}"/>
                </a:ext>
              </a:extLst>
            </p:cNvPr>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3" name="Freeform 70647">
              <a:extLst>
                <a:ext uri="{FF2B5EF4-FFF2-40B4-BE49-F238E27FC236}">
                  <a16:creationId xmlns="" xmlns:a16="http://schemas.microsoft.com/office/drawing/2014/main" id="{0E19C144-E62D-4FD4-8958-8924E31DBAD9}"/>
                </a:ext>
              </a:extLst>
            </p:cNvPr>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4" name="Rectangle 70648">
              <a:extLst>
                <a:ext uri="{FF2B5EF4-FFF2-40B4-BE49-F238E27FC236}">
                  <a16:creationId xmlns="" xmlns:a16="http://schemas.microsoft.com/office/drawing/2014/main" id="{33B5E910-4261-44AD-97AC-3CCC25E3547D}"/>
                </a:ext>
              </a:extLst>
            </p:cNvPr>
            <p:cNvSpPr>
              <a:spLocks noChangeArrowheads="1"/>
            </p:cNvSpPr>
            <p:nvPr/>
          </p:nvSpPr>
          <p:spPr bwMode="auto">
            <a:xfrm>
              <a:off x="18086388" y="83661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5" name="Freeform 70649">
              <a:extLst>
                <a:ext uri="{FF2B5EF4-FFF2-40B4-BE49-F238E27FC236}">
                  <a16:creationId xmlns="" xmlns:a16="http://schemas.microsoft.com/office/drawing/2014/main" id="{800AA569-5B1E-4B2C-9B7A-786A004389AE}"/>
                </a:ext>
              </a:extLst>
            </p:cNvPr>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6" name="Freeform 70650">
              <a:extLst>
                <a:ext uri="{FF2B5EF4-FFF2-40B4-BE49-F238E27FC236}">
                  <a16:creationId xmlns="" xmlns:a16="http://schemas.microsoft.com/office/drawing/2014/main" id="{BDFE1649-A374-4427-B6B1-19253AFA62EF}"/>
                </a:ext>
              </a:extLst>
            </p:cNvPr>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7" name="Freeform 70651">
              <a:extLst>
                <a:ext uri="{FF2B5EF4-FFF2-40B4-BE49-F238E27FC236}">
                  <a16:creationId xmlns="" xmlns:a16="http://schemas.microsoft.com/office/drawing/2014/main" id="{39E2D115-D70C-4C25-90B5-350208A45577}"/>
                </a:ext>
              </a:extLst>
            </p:cNvPr>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8" name="Freeform 70652">
              <a:extLst>
                <a:ext uri="{FF2B5EF4-FFF2-40B4-BE49-F238E27FC236}">
                  <a16:creationId xmlns="" xmlns:a16="http://schemas.microsoft.com/office/drawing/2014/main" id="{41A5B2D9-DBCE-4904-BB58-6334131FAB10}"/>
                </a:ext>
              </a:extLst>
            </p:cNvPr>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9" name="Freeform 70654">
              <a:extLst>
                <a:ext uri="{FF2B5EF4-FFF2-40B4-BE49-F238E27FC236}">
                  <a16:creationId xmlns="" xmlns:a16="http://schemas.microsoft.com/office/drawing/2014/main" id="{E707F2FC-2673-4B53-8B95-8BB2349590CE}"/>
                </a:ext>
              </a:extLst>
            </p:cNvPr>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0" name="Freeform 70655">
              <a:extLst>
                <a:ext uri="{FF2B5EF4-FFF2-40B4-BE49-F238E27FC236}">
                  <a16:creationId xmlns="" xmlns:a16="http://schemas.microsoft.com/office/drawing/2014/main" id="{A112C210-4E1E-440C-A1C9-55654301CE2D}"/>
                </a:ext>
              </a:extLst>
            </p:cNvPr>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1" name="Freeform 70659">
              <a:extLst>
                <a:ext uri="{FF2B5EF4-FFF2-40B4-BE49-F238E27FC236}">
                  <a16:creationId xmlns="" xmlns:a16="http://schemas.microsoft.com/office/drawing/2014/main" id="{DA97ED52-68B3-453C-B2C8-E092359DB8E7}"/>
                </a:ext>
              </a:extLst>
            </p:cNvPr>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2" name="Freeform 70660">
              <a:extLst>
                <a:ext uri="{FF2B5EF4-FFF2-40B4-BE49-F238E27FC236}">
                  <a16:creationId xmlns="" xmlns:a16="http://schemas.microsoft.com/office/drawing/2014/main" id="{170CC2D6-4CA6-4A88-8C38-2DB7C9C20392}"/>
                </a:ext>
              </a:extLst>
            </p:cNvPr>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3" name="Freeform 70664">
              <a:extLst>
                <a:ext uri="{FF2B5EF4-FFF2-40B4-BE49-F238E27FC236}">
                  <a16:creationId xmlns="" xmlns:a16="http://schemas.microsoft.com/office/drawing/2014/main" id="{D663812A-339D-4930-937C-794692AB93C1}"/>
                </a:ext>
              </a:extLst>
            </p:cNvPr>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4" name="Freeform 70665">
              <a:extLst>
                <a:ext uri="{FF2B5EF4-FFF2-40B4-BE49-F238E27FC236}">
                  <a16:creationId xmlns="" xmlns:a16="http://schemas.microsoft.com/office/drawing/2014/main" id="{16E79C48-9C9F-4DCE-A5DF-3B663AD35055}"/>
                </a:ext>
              </a:extLst>
            </p:cNvPr>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5" name="Freeform 70666">
              <a:extLst>
                <a:ext uri="{FF2B5EF4-FFF2-40B4-BE49-F238E27FC236}">
                  <a16:creationId xmlns="" xmlns:a16="http://schemas.microsoft.com/office/drawing/2014/main" id="{A5482214-5182-4EDB-A8D5-7D5230C81D27}"/>
                </a:ext>
              </a:extLst>
            </p:cNvPr>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6" name="Freeform 70667">
              <a:extLst>
                <a:ext uri="{FF2B5EF4-FFF2-40B4-BE49-F238E27FC236}">
                  <a16:creationId xmlns="" xmlns:a16="http://schemas.microsoft.com/office/drawing/2014/main" id="{C08AB193-7126-4832-B1E2-C898C06D6F34}"/>
                </a:ext>
              </a:extLst>
            </p:cNvPr>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7" name="Freeform 70668">
              <a:extLst>
                <a:ext uri="{FF2B5EF4-FFF2-40B4-BE49-F238E27FC236}">
                  <a16:creationId xmlns="" xmlns:a16="http://schemas.microsoft.com/office/drawing/2014/main" id="{1459D5C3-3606-4094-8F82-A3A447F600A6}"/>
                </a:ext>
              </a:extLst>
            </p:cNvPr>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8" name="Freeform 70669">
              <a:extLst>
                <a:ext uri="{FF2B5EF4-FFF2-40B4-BE49-F238E27FC236}">
                  <a16:creationId xmlns="" xmlns:a16="http://schemas.microsoft.com/office/drawing/2014/main" id="{99C8DE8A-F4BE-4909-AB03-A3DC786EFDFF}"/>
                </a:ext>
              </a:extLst>
            </p:cNvPr>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9" name="Rectangle 70670">
              <a:extLst>
                <a:ext uri="{FF2B5EF4-FFF2-40B4-BE49-F238E27FC236}">
                  <a16:creationId xmlns="" xmlns:a16="http://schemas.microsoft.com/office/drawing/2014/main" id="{1E66845A-5C18-462F-96D1-748FE9C3BECF}"/>
                </a:ext>
              </a:extLst>
            </p:cNvPr>
            <p:cNvSpPr>
              <a:spLocks noChangeArrowheads="1"/>
            </p:cNvSpPr>
            <p:nvPr/>
          </p:nvSpPr>
          <p:spPr bwMode="auto">
            <a:xfrm>
              <a:off x="14452601" y="10088563"/>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0" name="Freeform 70671">
              <a:extLst>
                <a:ext uri="{FF2B5EF4-FFF2-40B4-BE49-F238E27FC236}">
                  <a16:creationId xmlns="" xmlns:a16="http://schemas.microsoft.com/office/drawing/2014/main" id="{03EB80EF-94DC-484A-96ED-A7859171B92B}"/>
                </a:ext>
              </a:extLst>
            </p:cNvPr>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1" name="Freeform 70672">
              <a:extLst>
                <a:ext uri="{FF2B5EF4-FFF2-40B4-BE49-F238E27FC236}">
                  <a16:creationId xmlns="" xmlns:a16="http://schemas.microsoft.com/office/drawing/2014/main" id="{C0CCF69C-FC65-4302-ADA0-9527894626B3}"/>
                </a:ext>
              </a:extLst>
            </p:cNvPr>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2" name="Freeform 70673">
              <a:extLst>
                <a:ext uri="{FF2B5EF4-FFF2-40B4-BE49-F238E27FC236}">
                  <a16:creationId xmlns="" xmlns:a16="http://schemas.microsoft.com/office/drawing/2014/main" id="{74BFFCCE-28C8-473C-BF4A-99766FE57B89}"/>
                </a:ext>
              </a:extLst>
            </p:cNvPr>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3" name="Freeform 70674">
              <a:extLst>
                <a:ext uri="{FF2B5EF4-FFF2-40B4-BE49-F238E27FC236}">
                  <a16:creationId xmlns="" xmlns:a16="http://schemas.microsoft.com/office/drawing/2014/main" id="{72BD7839-EE6E-4F5D-82A1-B9CF80BBAEFB}"/>
                </a:ext>
              </a:extLst>
            </p:cNvPr>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4" name="Freeform 70676">
              <a:extLst>
                <a:ext uri="{FF2B5EF4-FFF2-40B4-BE49-F238E27FC236}">
                  <a16:creationId xmlns="" xmlns:a16="http://schemas.microsoft.com/office/drawing/2014/main" id="{758779E8-919A-4134-8F4A-87DD27BB8781}"/>
                </a:ext>
              </a:extLst>
            </p:cNvPr>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5" name="Freeform 70677">
              <a:extLst>
                <a:ext uri="{FF2B5EF4-FFF2-40B4-BE49-F238E27FC236}">
                  <a16:creationId xmlns="" xmlns:a16="http://schemas.microsoft.com/office/drawing/2014/main" id="{AED6B465-705A-4028-8770-6CA644468E8A}"/>
                </a:ext>
              </a:extLst>
            </p:cNvPr>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6" name="Freeform 70678">
              <a:extLst>
                <a:ext uri="{FF2B5EF4-FFF2-40B4-BE49-F238E27FC236}">
                  <a16:creationId xmlns="" xmlns:a16="http://schemas.microsoft.com/office/drawing/2014/main" id="{9B2CF693-55EA-4A79-9F55-093AB40A485E}"/>
                </a:ext>
              </a:extLst>
            </p:cNvPr>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7" name="Freeform 70679">
              <a:extLst>
                <a:ext uri="{FF2B5EF4-FFF2-40B4-BE49-F238E27FC236}">
                  <a16:creationId xmlns="" xmlns:a16="http://schemas.microsoft.com/office/drawing/2014/main" id="{6B88019D-6ED4-41A2-B958-54210A81BA16}"/>
                </a:ext>
              </a:extLst>
            </p:cNvPr>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8" name="Freeform 70680">
              <a:extLst>
                <a:ext uri="{FF2B5EF4-FFF2-40B4-BE49-F238E27FC236}">
                  <a16:creationId xmlns="" xmlns:a16="http://schemas.microsoft.com/office/drawing/2014/main" id="{C55E4A15-2A99-4290-A7F5-2D5977F5564B}"/>
                </a:ext>
              </a:extLst>
            </p:cNvPr>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9" name="Freeform 70681">
              <a:extLst>
                <a:ext uri="{FF2B5EF4-FFF2-40B4-BE49-F238E27FC236}">
                  <a16:creationId xmlns="" xmlns:a16="http://schemas.microsoft.com/office/drawing/2014/main" id="{64BC2527-71DB-4DA9-887D-3A8E3411A2C9}"/>
                </a:ext>
              </a:extLst>
            </p:cNvPr>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0" name="Freeform 70682">
              <a:extLst>
                <a:ext uri="{FF2B5EF4-FFF2-40B4-BE49-F238E27FC236}">
                  <a16:creationId xmlns="" xmlns:a16="http://schemas.microsoft.com/office/drawing/2014/main" id="{BB13B8EE-ECBB-4DAC-897E-910D3E4E7667}"/>
                </a:ext>
              </a:extLst>
            </p:cNvPr>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1" name="Freeform 70683">
              <a:extLst>
                <a:ext uri="{FF2B5EF4-FFF2-40B4-BE49-F238E27FC236}">
                  <a16:creationId xmlns="" xmlns:a16="http://schemas.microsoft.com/office/drawing/2014/main" id="{BCA80E07-00ED-42C3-9A23-6FB9CD09E887}"/>
                </a:ext>
              </a:extLst>
            </p:cNvPr>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2" name="Freeform 70684">
              <a:extLst>
                <a:ext uri="{FF2B5EF4-FFF2-40B4-BE49-F238E27FC236}">
                  <a16:creationId xmlns="" xmlns:a16="http://schemas.microsoft.com/office/drawing/2014/main" id="{82111584-FBB8-4B29-86C2-7B05875E7733}"/>
                </a:ext>
              </a:extLst>
            </p:cNvPr>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3" name="Freeform 70685">
              <a:extLst>
                <a:ext uri="{FF2B5EF4-FFF2-40B4-BE49-F238E27FC236}">
                  <a16:creationId xmlns="" xmlns:a16="http://schemas.microsoft.com/office/drawing/2014/main" id="{3AFE1FC6-0F37-4BAD-9EE7-09EFF624C168}"/>
                </a:ext>
              </a:extLst>
            </p:cNvPr>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4" name="Freeform 70686">
              <a:extLst>
                <a:ext uri="{FF2B5EF4-FFF2-40B4-BE49-F238E27FC236}">
                  <a16:creationId xmlns="" xmlns:a16="http://schemas.microsoft.com/office/drawing/2014/main" id="{F27FF83C-20C4-4BE8-94C6-068691170BCF}"/>
                </a:ext>
              </a:extLst>
            </p:cNvPr>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5" name="Freeform 70687">
              <a:extLst>
                <a:ext uri="{FF2B5EF4-FFF2-40B4-BE49-F238E27FC236}">
                  <a16:creationId xmlns="" xmlns:a16="http://schemas.microsoft.com/office/drawing/2014/main" id="{198883D9-5E43-40F7-9D19-3A8A09D17196}"/>
                </a:ext>
              </a:extLst>
            </p:cNvPr>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6" name="Freeform 70688">
              <a:extLst>
                <a:ext uri="{FF2B5EF4-FFF2-40B4-BE49-F238E27FC236}">
                  <a16:creationId xmlns="" xmlns:a16="http://schemas.microsoft.com/office/drawing/2014/main" id="{1357C30C-7B09-4BD3-B4D3-6F111E18E6FF}"/>
                </a:ext>
              </a:extLst>
            </p:cNvPr>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7" name="Freeform 70689">
              <a:extLst>
                <a:ext uri="{FF2B5EF4-FFF2-40B4-BE49-F238E27FC236}">
                  <a16:creationId xmlns="" xmlns:a16="http://schemas.microsoft.com/office/drawing/2014/main" id="{0F3A9A18-C897-42F2-852C-5B5A6729EBDD}"/>
                </a:ext>
              </a:extLst>
            </p:cNvPr>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8" name="Freeform 70690">
              <a:extLst>
                <a:ext uri="{FF2B5EF4-FFF2-40B4-BE49-F238E27FC236}">
                  <a16:creationId xmlns="" xmlns:a16="http://schemas.microsoft.com/office/drawing/2014/main" id="{FAB00009-4CA9-476E-A097-1FDB1190EE70}"/>
                </a:ext>
              </a:extLst>
            </p:cNvPr>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9" name="Freeform 70691">
              <a:extLst>
                <a:ext uri="{FF2B5EF4-FFF2-40B4-BE49-F238E27FC236}">
                  <a16:creationId xmlns="" xmlns:a16="http://schemas.microsoft.com/office/drawing/2014/main" id="{8FC67FDF-94A3-4DA5-A5D6-64D0FFE3C152}"/>
                </a:ext>
              </a:extLst>
            </p:cNvPr>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0" name="Freeform 70692">
              <a:extLst>
                <a:ext uri="{FF2B5EF4-FFF2-40B4-BE49-F238E27FC236}">
                  <a16:creationId xmlns="" xmlns:a16="http://schemas.microsoft.com/office/drawing/2014/main" id="{7FE830BF-D02E-47AD-B481-F6FE74524E1B}"/>
                </a:ext>
              </a:extLst>
            </p:cNvPr>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1" name="Freeform 70693">
              <a:extLst>
                <a:ext uri="{FF2B5EF4-FFF2-40B4-BE49-F238E27FC236}">
                  <a16:creationId xmlns="" xmlns:a16="http://schemas.microsoft.com/office/drawing/2014/main" id="{DA2C1972-C2A4-4906-8EB9-11655A103B9F}"/>
                </a:ext>
              </a:extLst>
            </p:cNvPr>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2" name="Freeform 70694">
              <a:extLst>
                <a:ext uri="{FF2B5EF4-FFF2-40B4-BE49-F238E27FC236}">
                  <a16:creationId xmlns="" xmlns:a16="http://schemas.microsoft.com/office/drawing/2014/main" id="{9F578FE4-643E-4266-8AF0-6774602EDA01}"/>
                </a:ext>
              </a:extLst>
            </p:cNvPr>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3" name="Freeform 70695">
              <a:extLst>
                <a:ext uri="{FF2B5EF4-FFF2-40B4-BE49-F238E27FC236}">
                  <a16:creationId xmlns="" xmlns:a16="http://schemas.microsoft.com/office/drawing/2014/main" id="{66C59BCC-672E-4253-B192-D664F5F33D5D}"/>
                </a:ext>
              </a:extLst>
            </p:cNvPr>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4" name="Freeform 70696">
              <a:extLst>
                <a:ext uri="{FF2B5EF4-FFF2-40B4-BE49-F238E27FC236}">
                  <a16:creationId xmlns="" xmlns:a16="http://schemas.microsoft.com/office/drawing/2014/main" id="{F1BC658B-946D-4397-A6A3-F38DD2AEE4A0}"/>
                </a:ext>
              </a:extLst>
            </p:cNvPr>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5" name="Freeform 70697">
              <a:extLst>
                <a:ext uri="{FF2B5EF4-FFF2-40B4-BE49-F238E27FC236}">
                  <a16:creationId xmlns="" xmlns:a16="http://schemas.microsoft.com/office/drawing/2014/main" id="{7150E724-9275-4646-9DC5-B5DA0E552543}"/>
                </a:ext>
              </a:extLst>
            </p:cNvPr>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6" name="Freeform 70698">
              <a:extLst>
                <a:ext uri="{FF2B5EF4-FFF2-40B4-BE49-F238E27FC236}">
                  <a16:creationId xmlns="" xmlns:a16="http://schemas.microsoft.com/office/drawing/2014/main" id="{901CE5CE-2960-4AE5-ACA5-AB837536EF56}"/>
                </a:ext>
              </a:extLst>
            </p:cNvPr>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7" name="Freeform 70699">
              <a:extLst>
                <a:ext uri="{FF2B5EF4-FFF2-40B4-BE49-F238E27FC236}">
                  <a16:creationId xmlns="" xmlns:a16="http://schemas.microsoft.com/office/drawing/2014/main" id="{57749E3A-5DF8-4789-AABE-9252959A44DD}"/>
                </a:ext>
              </a:extLst>
            </p:cNvPr>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8" name="Freeform 70700">
              <a:extLst>
                <a:ext uri="{FF2B5EF4-FFF2-40B4-BE49-F238E27FC236}">
                  <a16:creationId xmlns="" xmlns:a16="http://schemas.microsoft.com/office/drawing/2014/main" id="{25535B56-D442-460E-BF79-B7A4BDE6704E}"/>
                </a:ext>
              </a:extLst>
            </p:cNvPr>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9" name="Freeform 70701">
              <a:extLst>
                <a:ext uri="{FF2B5EF4-FFF2-40B4-BE49-F238E27FC236}">
                  <a16:creationId xmlns="" xmlns:a16="http://schemas.microsoft.com/office/drawing/2014/main" id="{956B4E93-C77C-4D97-89AA-3A570FC66598}"/>
                </a:ext>
              </a:extLst>
            </p:cNvPr>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0" name="Freeform 70702">
              <a:extLst>
                <a:ext uri="{FF2B5EF4-FFF2-40B4-BE49-F238E27FC236}">
                  <a16:creationId xmlns="" xmlns:a16="http://schemas.microsoft.com/office/drawing/2014/main" id="{B054C3DE-35F4-4472-A504-9394272D7CB5}"/>
                </a:ext>
              </a:extLst>
            </p:cNvPr>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1" name="Freeform 70703">
              <a:extLst>
                <a:ext uri="{FF2B5EF4-FFF2-40B4-BE49-F238E27FC236}">
                  <a16:creationId xmlns="" xmlns:a16="http://schemas.microsoft.com/office/drawing/2014/main" id="{F126DFB5-2F22-4ED7-9AD8-1B3019DAF60A}"/>
                </a:ext>
              </a:extLst>
            </p:cNvPr>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2" name="Freeform 70704">
              <a:extLst>
                <a:ext uri="{FF2B5EF4-FFF2-40B4-BE49-F238E27FC236}">
                  <a16:creationId xmlns="" xmlns:a16="http://schemas.microsoft.com/office/drawing/2014/main" id="{320DA232-03F1-47B9-B96C-EFB4F2630D3E}"/>
                </a:ext>
              </a:extLst>
            </p:cNvPr>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3" name="Freeform 70705">
              <a:extLst>
                <a:ext uri="{FF2B5EF4-FFF2-40B4-BE49-F238E27FC236}">
                  <a16:creationId xmlns="" xmlns:a16="http://schemas.microsoft.com/office/drawing/2014/main" id="{FEBBB949-5017-4DDD-8FA2-F245B798C115}"/>
                </a:ext>
              </a:extLst>
            </p:cNvPr>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4" name="Freeform 70706">
              <a:extLst>
                <a:ext uri="{FF2B5EF4-FFF2-40B4-BE49-F238E27FC236}">
                  <a16:creationId xmlns="" xmlns:a16="http://schemas.microsoft.com/office/drawing/2014/main" id="{91C3EB00-F61F-4E8F-8786-8A4616EF6455}"/>
                </a:ext>
              </a:extLst>
            </p:cNvPr>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5" name="Freeform 70707">
              <a:extLst>
                <a:ext uri="{FF2B5EF4-FFF2-40B4-BE49-F238E27FC236}">
                  <a16:creationId xmlns="" xmlns:a16="http://schemas.microsoft.com/office/drawing/2014/main" id="{AB2EF7CF-9962-49FC-9922-6F7EE9C0D556}"/>
                </a:ext>
              </a:extLst>
            </p:cNvPr>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6" name="Freeform 70708">
              <a:extLst>
                <a:ext uri="{FF2B5EF4-FFF2-40B4-BE49-F238E27FC236}">
                  <a16:creationId xmlns="" xmlns:a16="http://schemas.microsoft.com/office/drawing/2014/main" id="{49C9B83D-8B44-42E3-907F-A60496E488C6}"/>
                </a:ext>
              </a:extLst>
            </p:cNvPr>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7" name="Freeform 70709">
              <a:extLst>
                <a:ext uri="{FF2B5EF4-FFF2-40B4-BE49-F238E27FC236}">
                  <a16:creationId xmlns="" xmlns:a16="http://schemas.microsoft.com/office/drawing/2014/main" id="{B8352C4D-E18C-45E0-AE5A-1FCD4C916153}"/>
                </a:ext>
              </a:extLst>
            </p:cNvPr>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8" name="Freeform 70710">
              <a:extLst>
                <a:ext uri="{FF2B5EF4-FFF2-40B4-BE49-F238E27FC236}">
                  <a16:creationId xmlns="" xmlns:a16="http://schemas.microsoft.com/office/drawing/2014/main" id="{5D60F7FA-5023-47B3-BA00-DEB4E4DD88E7}"/>
                </a:ext>
              </a:extLst>
            </p:cNvPr>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9" name="Freeform 70711">
              <a:extLst>
                <a:ext uri="{FF2B5EF4-FFF2-40B4-BE49-F238E27FC236}">
                  <a16:creationId xmlns="" xmlns:a16="http://schemas.microsoft.com/office/drawing/2014/main" id="{0A834A31-1F3C-43BE-B0FC-C167C3851A4B}"/>
                </a:ext>
              </a:extLst>
            </p:cNvPr>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0" name="Freeform 70712">
              <a:extLst>
                <a:ext uri="{FF2B5EF4-FFF2-40B4-BE49-F238E27FC236}">
                  <a16:creationId xmlns="" xmlns:a16="http://schemas.microsoft.com/office/drawing/2014/main" id="{6B0AABE1-72A9-443D-9AE1-17DEEE935945}"/>
                </a:ext>
              </a:extLst>
            </p:cNvPr>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1" name="Freeform 70713">
              <a:extLst>
                <a:ext uri="{FF2B5EF4-FFF2-40B4-BE49-F238E27FC236}">
                  <a16:creationId xmlns="" xmlns:a16="http://schemas.microsoft.com/office/drawing/2014/main" id="{B3D623F6-290C-414E-AAC5-4BD6FA80F5C6}"/>
                </a:ext>
              </a:extLst>
            </p:cNvPr>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2" name="Freeform 70714">
              <a:extLst>
                <a:ext uri="{FF2B5EF4-FFF2-40B4-BE49-F238E27FC236}">
                  <a16:creationId xmlns="" xmlns:a16="http://schemas.microsoft.com/office/drawing/2014/main" id="{E62E3D77-DC49-4553-9F4E-92AE13ECBF83}"/>
                </a:ext>
              </a:extLst>
            </p:cNvPr>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3" name="Freeform 70715">
              <a:extLst>
                <a:ext uri="{FF2B5EF4-FFF2-40B4-BE49-F238E27FC236}">
                  <a16:creationId xmlns="" xmlns:a16="http://schemas.microsoft.com/office/drawing/2014/main" id="{2AF38097-3059-4C64-8D3D-C40E65AB586F}"/>
                </a:ext>
              </a:extLst>
            </p:cNvPr>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4" name="Freeform 70716">
              <a:extLst>
                <a:ext uri="{FF2B5EF4-FFF2-40B4-BE49-F238E27FC236}">
                  <a16:creationId xmlns="" xmlns:a16="http://schemas.microsoft.com/office/drawing/2014/main" id="{D6B964AB-75BC-433D-97B3-10CD35404FC7}"/>
                </a:ext>
              </a:extLst>
            </p:cNvPr>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5" name="Freeform 70717">
              <a:extLst>
                <a:ext uri="{FF2B5EF4-FFF2-40B4-BE49-F238E27FC236}">
                  <a16:creationId xmlns="" xmlns:a16="http://schemas.microsoft.com/office/drawing/2014/main" id="{B9BA6B14-3025-4FFD-A6EF-B9130C325E7F}"/>
                </a:ext>
              </a:extLst>
            </p:cNvPr>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6" name="Freeform 70718">
              <a:extLst>
                <a:ext uri="{FF2B5EF4-FFF2-40B4-BE49-F238E27FC236}">
                  <a16:creationId xmlns="" xmlns:a16="http://schemas.microsoft.com/office/drawing/2014/main" id="{A1CD4487-2289-4407-9CDC-E25DCD7B93AC}"/>
                </a:ext>
              </a:extLst>
            </p:cNvPr>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7" name="Freeform 70719">
              <a:extLst>
                <a:ext uri="{FF2B5EF4-FFF2-40B4-BE49-F238E27FC236}">
                  <a16:creationId xmlns="" xmlns:a16="http://schemas.microsoft.com/office/drawing/2014/main" id="{DD7DC6AA-FBBA-45F6-BDD4-5B4A86A4E48E}"/>
                </a:ext>
              </a:extLst>
            </p:cNvPr>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8" name="Freeform 70720">
              <a:extLst>
                <a:ext uri="{FF2B5EF4-FFF2-40B4-BE49-F238E27FC236}">
                  <a16:creationId xmlns="" xmlns:a16="http://schemas.microsoft.com/office/drawing/2014/main" id="{CDA54DC1-5256-4B64-8CAC-688AE823B116}"/>
                </a:ext>
              </a:extLst>
            </p:cNvPr>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9" name="Freeform 70721">
              <a:extLst>
                <a:ext uri="{FF2B5EF4-FFF2-40B4-BE49-F238E27FC236}">
                  <a16:creationId xmlns="" xmlns:a16="http://schemas.microsoft.com/office/drawing/2014/main" id="{432C9BD1-40A2-4C36-9DC9-D2859B08C4ED}"/>
                </a:ext>
              </a:extLst>
            </p:cNvPr>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0" name="Freeform 70722">
              <a:extLst>
                <a:ext uri="{FF2B5EF4-FFF2-40B4-BE49-F238E27FC236}">
                  <a16:creationId xmlns="" xmlns:a16="http://schemas.microsoft.com/office/drawing/2014/main" id="{25CAEA17-D529-463A-AB19-769E6DB4D30B}"/>
                </a:ext>
              </a:extLst>
            </p:cNvPr>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1" name="Freeform 70723">
              <a:extLst>
                <a:ext uri="{FF2B5EF4-FFF2-40B4-BE49-F238E27FC236}">
                  <a16:creationId xmlns="" xmlns:a16="http://schemas.microsoft.com/office/drawing/2014/main" id="{7AE0CB95-A827-471E-ABC0-D7A90338A8E0}"/>
                </a:ext>
              </a:extLst>
            </p:cNvPr>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2" name="Freeform 70724">
              <a:extLst>
                <a:ext uri="{FF2B5EF4-FFF2-40B4-BE49-F238E27FC236}">
                  <a16:creationId xmlns="" xmlns:a16="http://schemas.microsoft.com/office/drawing/2014/main" id="{22844242-ED39-4D2C-8485-42E510DFA84B}"/>
                </a:ext>
              </a:extLst>
            </p:cNvPr>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3" name="Freeform 70725">
              <a:extLst>
                <a:ext uri="{FF2B5EF4-FFF2-40B4-BE49-F238E27FC236}">
                  <a16:creationId xmlns="" xmlns:a16="http://schemas.microsoft.com/office/drawing/2014/main" id="{203C6F51-3116-46AF-BBE4-C77C90554675}"/>
                </a:ext>
              </a:extLst>
            </p:cNvPr>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4" name="Freeform 70726">
              <a:extLst>
                <a:ext uri="{FF2B5EF4-FFF2-40B4-BE49-F238E27FC236}">
                  <a16:creationId xmlns="" xmlns:a16="http://schemas.microsoft.com/office/drawing/2014/main" id="{9ABD844F-E994-4F94-900D-321E6F69FC7C}"/>
                </a:ext>
              </a:extLst>
            </p:cNvPr>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5" name="Freeform 70727">
              <a:extLst>
                <a:ext uri="{FF2B5EF4-FFF2-40B4-BE49-F238E27FC236}">
                  <a16:creationId xmlns="" xmlns:a16="http://schemas.microsoft.com/office/drawing/2014/main" id="{731F4048-1F88-4463-BDB3-37D30861B71A}"/>
                </a:ext>
              </a:extLst>
            </p:cNvPr>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6" name="Freeform 70728">
              <a:extLst>
                <a:ext uri="{FF2B5EF4-FFF2-40B4-BE49-F238E27FC236}">
                  <a16:creationId xmlns="" xmlns:a16="http://schemas.microsoft.com/office/drawing/2014/main" id="{21D45D82-158D-4047-A2BC-FEE2D512CA95}"/>
                </a:ext>
              </a:extLst>
            </p:cNvPr>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7" name="Freeform 70729">
              <a:extLst>
                <a:ext uri="{FF2B5EF4-FFF2-40B4-BE49-F238E27FC236}">
                  <a16:creationId xmlns="" xmlns:a16="http://schemas.microsoft.com/office/drawing/2014/main" id="{5AEB7013-5739-47DA-BFD9-394083F0E368}"/>
                </a:ext>
              </a:extLst>
            </p:cNvPr>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8" name="Freeform 70730">
              <a:extLst>
                <a:ext uri="{FF2B5EF4-FFF2-40B4-BE49-F238E27FC236}">
                  <a16:creationId xmlns="" xmlns:a16="http://schemas.microsoft.com/office/drawing/2014/main" id="{B679C42E-13D6-49DD-8963-1942126A7D6C}"/>
                </a:ext>
              </a:extLst>
            </p:cNvPr>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9" name="Freeform 70731">
              <a:extLst>
                <a:ext uri="{FF2B5EF4-FFF2-40B4-BE49-F238E27FC236}">
                  <a16:creationId xmlns="" xmlns:a16="http://schemas.microsoft.com/office/drawing/2014/main" id="{FB440A46-9CD3-4E87-BC23-7E13E8EF00DC}"/>
                </a:ext>
              </a:extLst>
            </p:cNvPr>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0" name="Freeform 70732">
              <a:extLst>
                <a:ext uri="{FF2B5EF4-FFF2-40B4-BE49-F238E27FC236}">
                  <a16:creationId xmlns="" xmlns:a16="http://schemas.microsoft.com/office/drawing/2014/main" id="{1F12C97B-A7E7-465D-937C-964A43F6DACE}"/>
                </a:ext>
              </a:extLst>
            </p:cNvPr>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1" name="Freeform 70733">
              <a:extLst>
                <a:ext uri="{FF2B5EF4-FFF2-40B4-BE49-F238E27FC236}">
                  <a16:creationId xmlns="" xmlns:a16="http://schemas.microsoft.com/office/drawing/2014/main" id="{ECEF710A-46A8-49DF-82C8-D7EC8A48E6DE}"/>
                </a:ext>
              </a:extLst>
            </p:cNvPr>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2" name="Freeform 70734">
              <a:extLst>
                <a:ext uri="{FF2B5EF4-FFF2-40B4-BE49-F238E27FC236}">
                  <a16:creationId xmlns="" xmlns:a16="http://schemas.microsoft.com/office/drawing/2014/main" id="{5B510E9C-163D-4821-A897-95C7F0731374}"/>
                </a:ext>
              </a:extLst>
            </p:cNvPr>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3" name="Freeform 70735">
              <a:extLst>
                <a:ext uri="{FF2B5EF4-FFF2-40B4-BE49-F238E27FC236}">
                  <a16:creationId xmlns="" xmlns:a16="http://schemas.microsoft.com/office/drawing/2014/main" id="{6F6CC58D-C4A5-4AB9-943C-CA8215C7B500}"/>
                </a:ext>
              </a:extLst>
            </p:cNvPr>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4" name="Freeform 70736">
              <a:extLst>
                <a:ext uri="{FF2B5EF4-FFF2-40B4-BE49-F238E27FC236}">
                  <a16:creationId xmlns="" xmlns:a16="http://schemas.microsoft.com/office/drawing/2014/main" id="{968CF5CC-707A-47AA-8734-F6C2335FF403}"/>
                </a:ext>
              </a:extLst>
            </p:cNvPr>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5" name="Freeform 70737">
              <a:extLst>
                <a:ext uri="{FF2B5EF4-FFF2-40B4-BE49-F238E27FC236}">
                  <a16:creationId xmlns="" xmlns:a16="http://schemas.microsoft.com/office/drawing/2014/main" id="{7D9F66D6-1366-49C9-82BC-B8DAB62832AC}"/>
                </a:ext>
              </a:extLst>
            </p:cNvPr>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6" name="Freeform 70738">
              <a:extLst>
                <a:ext uri="{FF2B5EF4-FFF2-40B4-BE49-F238E27FC236}">
                  <a16:creationId xmlns="" xmlns:a16="http://schemas.microsoft.com/office/drawing/2014/main" id="{2C61BE69-6D30-4B1B-9944-28C63D2932B4}"/>
                </a:ext>
              </a:extLst>
            </p:cNvPr>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7" name="Freeform 70739">
              <a:extLst>
                <a:ext uri="{FF2B5EF4-FFF2-40B4-BE49-F238E27FC236}">
                  <a16:creationId xmlns="" xmlns:a16="http://schemas.microsoft.com/office/drawing/2014/main" id="{13464AF2-255F-4147-BDFD-1B5BDDD50182}"/>
                </a:ext>
              </a:extLst>
            </p:cNvPr>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8" name="Freeform 70740">
              <a:extLst>
                <a:ext uri="{FF2B5EF4-FFF2-40B4-BE49-F238E27FC236}">
                  <a16:creationId xmlns="" xmlns:a16="http://schemas.microsoft.com/office/drawing/2014/main" id="{31982B1A-290C-469C-BA5D-359D2C64F684}"/>
                </a:ext>
              </a:extLst>
            </p:cNvPr>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9" name="Freeform 70741">
              <a:extLst>
                <a:ext uri="{FF2B5EF4-FFF2-40B4-BE49-F238E27FC236}">
                  <a16:creationId xmlns="" xmlns:a16="http://schemas.microsoft.com/office/drawing/2014/main" id="{49083E18-A44B-445C-84C8-E88EB1C929A0}"/>
                </a:ext>
              </a:extLst>
            </p:cNvPr>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0" name="Freeform 70742">
              <a:extLst>
                <a:ext uri="{FF2B5EF4-FFF2-40B4-BE49-F238E27FC236}">
                  <a16:creationId xmlns="" xmlns:a16="http://schemas.microsoft.com/office/drawing/2014/main" id="{D44B36F2-BA2F-4E35-9DAC-602719AB38EF}"/>
                </a:ext>
              </a:extLst>
            </p:cNvPr>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1" name="Freeform 70743">
              <a:extLst>
                <a:ext uri="{FF2B5EF4-FFF2-40B4-BE49-F238E27FC236}">
                  <a16:creationId xmlns="" xmlns:a16="http://schemas.microsoft.com/office/drawing/2014/main" id="{B1DDD82E-42AA-4147-BF10-F79CB67533C6}"/>
                </a:ext>
              </a:extLst>
            </p:cNvPr>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2" name="Freeform 70744">
              <a:extLst>
                <a:ext uri="{FF2B5EF4-FFF2-40B4-BE49-F238E27FC236}">
                  <a16:creationId xmlns="" xmlns:a16="http://schemas.microsoft.com/office/drawing/2014/main" id="{39B234B3-39E2-4B6E-913D-B97F76D276C9}"/>
                </a:ext>
              </a:extLst>
            </p:cNvPr>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3" name="Freeform 70745">
              <a:extLst>
                <a:ext uri="{FF2B5EF4-FFF2-40B4-BE49-F238E27FC236}">
                  <a16:creationId xmlns="" xmlns:a16="http://schemas.microsoft.com/office/drawing/2014/main" id="{BE9A8C7C-513E-47EF-A885-EB7E6CB77619}"/>
                </a:ext>
              </a:extLst>
            </p:cNvPr>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4" name="Freeform 70746">
              <a:extLst>
                <a:ext uri="{FF2B5EF4-FFF2-40B4-BE49-F238E27FC236}">
                  <a16:creationId xmlns="" xmlns:a16="http://schemas.microsoft.com/office/drawing/2014/main" id="{A0949265-6FCC-4D0B-8C95-35AB57610AF2}"/>
                </a:ext>
              </a:extLst>
            </p:cNvPr>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5" name="Freeform 70747">
              <a:extLst>
                <a:ext uri="{FF2B5EF4-FFF2-40B4-BE49-F238E27FC236}">
                  <a16:creationId xmlns="" xmlns:a16="http://schemas.microsoft.com/office/drawing/2014/main" id="{0998D53B-660C-4A7A-B3FC-72AFA936E31A}"/>
                </a:ext>
              </a:extLst>
            </p:cNvPr>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6" name="Freeform 70748">
              <a:extLst>
                <a:ext uri="{FF2B5EF4-FFF2-40B4-BE49-F238E27FC236}">
                  <a16:creationId xmlns="" xmlns:a16="http://schemas.microsoft.com/office/drawing/2014/main" id="{02EA495F-3015-4231-97AD-2040C93EC028}"/>
                </a:ext>
              </a:extLst>
            </p:cNvPr>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7" name="Freeform 70749">
              <a:extLst>
                <a:ext uri="{FF2B5EF4-FFF2-40B4-BE49-F238E27FC236}">
                  <a16:creationId xmlns="" xmlns:a16="http://schemas.microsoft.com/office/drawing/2014/main" id="{3698B518-A3BC-49C4-A725-AB19B70013C5}"/>
                </a:ext>
              </a:extLst>
            </p:cNvPr>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8" name="Freeform 70751">
              <a:extLst>
                <a:ext uri="{FF2B5EF4-FFF2-40B4-BE49-F238E27FC236}">
                  <a16:creationId xmlns="" xmlns:a16="http://schemas.microsoft.com/office/drawing/2014/main" id="{82C6DF9C-7768-4233-A677-EFC41B65B504}"/>
                </a:ext>
              </a:extLst>
            </p:cNvPr>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9" name="Freeform 70752">
              <a:extLst>
                <a:ext uri="{FF2B5EF4-FFF2-40B4-BE49-F238E27FC236}">
                  <a16:creationId xmlns="" xmlns:a16="http://schemas.microsoft.com/office/drawing/2014/main" id="{9F35DAAD-C794-45A2-8967-C0AEE80CA53E}"/>
                </a:ext>
              </a:extLst>
            </p:cNvPr>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0" name="Freeform 70753">
              <a:extLst>
                <a:ext uri="{FF2B5EF4-FFF2-40B4-BE49-F238E27FC236}">
                  <a16:creationId xmlns="" xmlns:a16="http://schemas.microsoft.com/office/drawing/2014/main" id="{31543379-E31C-4E6D-8646-932E247597D0}"/>
                </a:ext>
              </a:extLst>
            </p:cNvPr>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1" name="Freeform 70754">
              <a:extLst>
                <a:ext uri="{FF2B5EF4-FFF2-40B4-BE49-F238E27FC236}">
                  <a16:creationId xmlns="" xmlns:a16="http://schemas.microsoft.com/office/drawing/2014/main" id="{B08BCDC0-E0B2-4C94-BCCD-930074C25F6F}"/>
                </a:ext>
              </a:extLst>
            </p:cNvPr>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2" name="Freeform 70755">
              <a:extLst>
                <a:ext uri="{FF2B5EF4-FFF2-40B4-BE49-F238E27FC236}">
                  <a16:creationId xmlns="" xmlns:a16="http://schemas.microsoft.com/office/drawing/2014/main" id="{DEFCB4F1-2BD4-490F-A66F-02CEDB3CF54F}"/>
                </a:ext>
              </a:extLst>
            </p:cNvPr>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3" name="Freeform 70756">
              <a:extLst>
                <a:ext uri="{FF2B5EF4-FFF2-40B4-BE49-F238E27FC236}">
                  <a16:creationId xmlns="" xmlns:a16="http://schemas.microsoft.com/office/drawing/2014/main" id="{8156D2DE-6CEB-474B-859B-DC5033C4D581}"/>
                </a:ext>
              </a:extLst>
            </p:cNvPr>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4" name="Freeform 70757">
              <a:extLst>
                <a:ext uri="{FF2B5EF4-FFF2-40B4-BE49-F238E27FC236}">
                  <a16:creationId xmlns="" xmlns:a16="http://schemas.microsoft.com/office/drawing/2014/main" id="{95872BC5-4321-4E5E-9D7E-F83DB87B21FD}"/>
                </a:ext>
              </a:extLst>
            </p:cNvPr>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5" name="Freeform 70758">
              <a:extLst>
                <a:ext uri="{FF2B5EF4-FFF2-40B4-BE49-F238E27FC236}">
                  <a16:creationId xmlns="" xmlns:a16="http://schemas.microsoft.com/office/drawing/2014/main" id="{F7E7BDE3-1BD9-49DD-9316-A3166BB771E4}"/>
                </a:ext>
              </a:extLst>
            </p:cNvPr>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6" name="Freeform 70759">
              <a:extLst>
                <a:ext uri="{FF2B5EF4-FFF2-40B4-BE49-F238E27FC236}">
                  <a16:creationId xmlns="" xmlns:a16="http://schemas.microsoft.com/office/drawing/2014/main" id="{99FB8DC7-2E52-4FCD-A004-F296156BBD7B}"/>
                </a:ext>
              </a:extLst>
            </p:cNvPr>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7" name="Freeform 70760">
              <a:extLst>
                <a:ext uri="{FF2B5EF4-FFF2-40B4-BE49-F238E27FC236}">
                  <a16:creationId xmlns="" xmlns:a16="http://schemas.microsoft.com/office/drawing/2014/main" id="{BAAB90D6-411F-4595-BF80-EC5072C49410}"/>
                </a:ext>
              </a:extLst>
            </p:cNvPr>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8" name="Freeform 70761">
              <a:extLst>
                <a:ext uri="{FF2B5EF4-FFF2-40B4-BE49-F238E27FC236}">
                  <a16:creationId xmlns="" xmlns:a16="http://schemas.microsoft.com/office/drawing/2014/main" id="{74937235-FD65-491D-B519-9196B8603501}"/>
                </a:ext>
              </a:extLst>
            </p:cNvPr>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9" name="Freeform 70762">
              <a:extLst>
                <a:ext uri="{FF2B5EF4-FFF2-40B4-BE49-F238E27FC236}">
                  <a16:creationId xmlns="" xmlns:a16="http://schemas.microsoft.com/office/drawing/2014/main" id="{DE4CAC23-FDC5-4F28-B72B-4EAB486FBE8A}"/>
                </a:ext>
              </a:extLst>
            </p:cNvPr>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0" name="Freeform 70763">
              <a:extLst>
                <a:ext uri="{FF2B5EF4-FFF2-40B4-BE49-F238E27FC236}">
                  <a16:creationId xmlns="" xmlns:a16="http://schemas.microsoft.com/office/drawing/2014/main" id="{874FD27B-5242-4BE1-8031-EA6540412E2D}"/>
                </a:ext>
              </a:extLst>
            </p:cNvPr>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1" name="Freeform 70764">
              <a:extLst>
                <a:ext uri="{FF2B5EF4-FFF2-40B4-BE49-F238E27FC236}">
                  <a16:creationId xmlns="" xmlns:a16="http://schemas.microsoft.com/office/drawing/2014/main" id="{9F76E54A-D78C-4C36-9D67-506B883E10CA}"/>
                </a:ext>
              </a:extLst>
            </p:cNvPr>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2" name="Freeform 70765">
              <a:extLst>
                <a:ext uri="{FF2B5EF4-FFF2-40B4-BE49-F238E27FC236}">
                  <a16:creationId xmlns="" xmlns:a16="http://schemas.microsoft.com/office/drawing/2014/main" id="{09F43279-3CF6-4DBE-9972-D64B6927CAD9}"/>
                </a:ext>
              </a:extLst>
            </p:cNvPr>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3" name="Freeform 70766">
              <a:extLst>
                <a:ext uri="{FF2B5EF4-FFF2-40B4-BE49-F238E27FC236}">
                  <a16:creationId xmlns="" xmlns:a16="http://schemas.microsoft.com/office/drawing/2014/main" id="{40217393-9317-470C-9303-253272ECE1C9}"/>
                </a:ext>
              </a:extLst>
            </p:cNvPr>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4" name="Freeform 70767">
              <a:extLst>
                <a:ext uri="{FF2B5EF4-FFF2-40B4-BE49-F238E27FC236}">
                  <a16:creationId xmlns="" xmlns:a16="http://schemas.microsoft.com/office/drawing/2014/main" id="{4770107E-7BB1-4352-8D73-F9A83A144ABB}"/>
                </a:ext>
              </a:extLst>
            </p:cNvPr>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5" name="Freeform 70768">
              <a:extLst>
                <a:ext uri="{FF2B5EF4-FFF2-40B4-BE49-F238E27FC236}">
                  <a16:creationId xmlns="" xmlns:a16="http://schemas.microsoft.com/office/drawing/2014/main" id="{B17A6B82-0AD2-44C3-8C8C-9C69E8A892D6}"/>
                </a:ext>
              </a:extLst>
            </p:cNvPr>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6" name="Freeform 70769">
              <a:extLst>
                <a:ext uri="{FF2B5EF4-FFF2-40B4-BE49-F238E27FC236}">
                  <a16:creationId xmlns="" xmlns:a16="http://schemas.microsoft.com/office/drawing/2014/main" id="{1581788C-03BA-4D5C-A3D3-F46C1ABA3C92}"/>
                </a:ext>
              </a:extLst>
            </p:cNvPr>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7" name="Freeform 70770">
              <a:extLst>
                <a:ext uri="{FF2B5EF4-FFF2-40B4-BE49-F238E27FC236}">
                  <a16:creationId xmlns="" xmlns:a16="http://schemas.microsoft.com/office/drawing/2014/main" id="{70B1B4A2-FC9C-490E-9E26-2654751B6D88}"/>
                </a:ext>
              </a:extLst>
            </p:cNvPr>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8" name="Freeform 70771">
              <a:extLst>
                <a:ext uri="{FF2B5EF4-FFF2-40B4-BE49-F238E27FC236}">
                  <a16:creationId xmlns="" xmlns:a16="http://schemas.microsoft.com/office/drawing/2014/main" id="{485A078C-A942-4D9D-AE90-0E8BFBA7248C}"/>
                </a:ext>
              </a:extLst>
            </p:cNvPr>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9" name="Freeform 70772">
              <a:extLst>
                <a:ext uri="{FF2B5EF4-FFF2-40B4-BE49-F238E27FC236}">
                  <a16:creationId xmlns="" xmlns:a16="http://schemas.microsoft.com/office/drawing/2014/main" id="{8B1D11C2-A307-4372-B6E7-A49EA9DA3E15}"/>
                </a:ext>
              </a:extLst>
            </p:cNvPr>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0" name="Freeform 70773">
              <a:extLst>
                <a:ext uri="{FF2B5EF4-FFF2-40B4-BE49-F238E27FC236}">
                  <a16:creationId xmlns="" xmlns:a16="http://schemas.microsoft.com/office/drawing/2014/main" id="{9820105B-7F36-427D-88A9-1048637787D1}"/>
                </a:ext>
              </a:extLst>
            </p:cNvPr>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951" name="กลุ่ม 372">
            <a:extLst>
              <a:ext uri="{FF2B5EF4-FFF2-40B4-BE49-F238E27FC236}">
                <a16:creationId xmlns="" xmlns:a16="http://schemas.microsoft.com/office/drawing/2014/main" id="{5EA10117-436C-411D-8CA1-77D70493681D}"/>
              </a:ext>
            </a:extLst>
          </p:cNvPr>
          <p:cNvGrpSpPr/>
          <p:nvPr/>
        </p:nvGrpSpPr>
        <p:grpSpPr>
          <a:xfrm>
            <a:off x="9558462" y="5602074"/>
            <a:ext cx="758837" cy="689610"/>
            <a:chOff x="14001751" y="6802438"/>
            <a:chExt cx="4432300" cy="4489450"/>
          </a:xfrm>
          <a:solidFill>
            <a:srgbClr val="00B050"/>
          </a:solidFill>
        </p:grpSpPr>
        <p:sp>
          <p:nvSpPr>
            <p:cNvPr id="952" name="Freeform 70551">
              <a:extLst>
                <a:ext uri="{FF2B5EF4-FFF2-40B4-BE49-F238E27FC236}">
                  <a16:creationId xmlns="" xmlns:a16="http://schemas.microsoft.com/office/drawing/2014/main" id="{7FFDB258-BD91-435A-88C8-BAFFE1B2FD1C}"/>
                </a:ext>
              </a:extLst>
            </p:cNvPr>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3" name="Freeform 70552">
              <a:extLst>
                <a:ext uri="{FF2B5EF4-FFF2-40B4-BE49-F238E27FC236}">
                  <a16:creationId xmlns="" xmlns:a16="http://schemas.microsoft.com/office/drawing/2014/main" id="{CBFB65B8-3E69-4211-A670-2B9BAC0C0B7D}"/>
                </a:ext>
              </a:extLst>
            </p:cNvPr>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4" name="Freeform 70553">
              <a:extLst>
                <a:ext uri="{FF2B5EF4-FFF2-40B4-BE49-F238E27FC236}">
                  <a16:creationId xmlns="" xmlns:a16="http://schemas.microsoft.com/office/drawing/2014/main" id="{FF3C7705-0C4D-410C-A453-973B1ED0134A}"/>
                </a:ext>
              </a:extLst>
            </p:cNvPr>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5" name="Freeform 70554">
              <a:extLst>
                <a:ext uri="{FF2B5EF4-FFF2-40B4-BE49-F238E27FC236}">
                  <a16:creationId xmlns="" xmlns:a16="http://schemas.microsoft.com/office/drawing/2014/main" id="{12EA341B-2B54-43FC-A68C-59D02464DBAF}"/>
                </a:ext>
              </a:extLst>
            </p:cNvPr>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6" name="Freeform 70555">
              <a:extLst>
                <a:ext uri="{FF2B5EF4-FFF2-40B4-BE49-F238E27FC236}">
                  <a16:creationId xmlns="" xmlns:a16="http://schemas.microsoft.com/office/drawing/2014/main" id="{67A550EA-B82C-452A-9900-543EAC186E58}"/>
                </a:ext>
              </a:extLst>
            </p:cNvPr>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7" name="Freeform 70557">
              <a:extLst>
                <a:ext uri="{FF2B5EF4-FFF2-40B4-BE49-F238E27FC236}">
                  <a16:creationId xmlns="" xmlns:a16="http://schemas.microsoft.com/office/drawing/2014/main" id="{3C67F5A7-7D6A-4131-A7F2-CB4B03D24948}"/>
                </a:ext>
              </a:extLst>
            </p:cNvPr>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8" name="Freeform 70558">
              <a:extLst>
                <a:ext uri="{FF2B5EF4-FFF2-40B4-BE49-F238E27FC236}">
                  <a16:creationId xmlns="" xmlns:a16="http://schemas.microsoft.com/office/drawing/2014/main" id="{30C6C356-0595-47D3-8B4D-64F9ED135DC7}"/>
                </a:ext>
              </a:extLst>
            </p:cNvPr>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9" name="Freeform 70560">
              <a:extLst>
                <a:ext uri="{FF2B5EF4-FFF2-40B4-BE49-F238E27FC236}">
                  <a16:creationId xmlns="" xmlns:a16="http://schemas.microsoft.com/office/drawing/2014/main" id="{7E8C979D-40EB-4434-A7E4-3EC0D36E9836}"/>
                </a:ext>
              </a:extLst>
            </p:cNvPr>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0" name="Freeform 70561">
              <a:extLst>
                <a:ext uri="{FF2B5EF4-FFF2-40B4-BE49-F238E27FC236}">
                  <a16:creationId xmlns="" xmlns:a16="http://schemas.microsoft.com/office/drawing/2014/main" id="{0D622526-7E42-42AF-A103-778F62727B53}"/>
                </a:ext>
              </a:extLst>
            </p:cNvPr>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1" name="Freeform 70562">
              <a:extLst>
                <a:ext uri="{FF2B5EF4-FFF2-40B4-BE49-F238E27FC236}">
                  <a16:creationId xmlns="" xmlns:a16="http://schemas.microsoft.com/office/drawing/2014/main" id="{8D88CD20-4B0F-47C5-85C5-8CBCA53C6FCE}"/>
                </a:ext>
              </a:extLst>
            </p:cNvPr>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2" name="Freeform 70563">
              <a:extLst>
                <a:ext uri="{FF2B5EF4-FFF2-40B4-BE49-F238E27FC236}">
                  <a16:creationId xmlns="" xmlns:a16="http://schemas.microsoft.com/office/drawing/2014/main" id="{E5E97119-00C4-4618-946F-BFB0D930157D}"/>
                </a:ext>
              </a:extLst>
            </p:cNvPr>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3" name="Rectangle 70564">
              <a:extLst>
                <a:ext uri="{FF2B5EF4-FFF2-40B4-BE49-F238E27FC236}">
                  <a16:creationId xmlns="" xmlns:a16="http://schemas.microsoft.com/office/drawing/2014/main" id="{DCD297EE-1F10-4397-861E-9C0F73BAA525}"/>
                </a:ext>
              </a:extLst>
            </p:cNvPr>
            <p:cNvSpPr>
              <a:spLocks noChangeArrowheads="1"/>
            </p:cNvSpPr>
            <p:nvPr/>
          </p:nvSpPr>
          <p:spPr bwMode="auto">
            <a:xfrm>
              <a:off x="18086388" y="8208962"/>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4" name="Freeform 70565">
              <a:extLst>
                <a:ext uri="{FF2B5EF4-FFF2-40B4-BE49-F238E27FC236}">
                  <a16:creationId xmlns="" xmlns:a16="http://schemas.microsoft.com/office/drawing/2014/main" id="{E8EF5D0D-810F-495F-A7DB-1C219E195EF9}"/>
                </a:ext>
              </a:extLst>
            </p:cNvPr>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5" name="Freeform 70566">
              <a:extLst>
                <a:ext uri="{FF2B5EF4-FFF2-40B4-BE49-F238E27FC236}">
                  <a16:creationId xmlns="" xmlns:a16="http://schemas.microsoft.com/office/drawing/2014/main" id="{989E6699-0F86-4B8D-B14A-E347BE057596}"/>
                </a:ext>
              </a:extLst>
            </p:cNvPr>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6" name="Freeform 70567">
              <a:extLst>
                <a:ext uri="{FF2B5EF4-FFF2-40B4-BE49-F238E27FC236}">
                  <a16:creationId xmlns="" xmlns:a16="http://schemas.microsoft.com/office/drawing/2014/main" id="{BA02F6E4-4197-4DDD-B144-C1FBF84B0F85}"/>
                </a:ext>
              </a:extLst>
            </p:cNvPr>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7" name="Freeform 70568">
              <a:extLst>
                <a:ext uri="{FF2B5EF4-FFF2-40B4-BE49-F238E27FC236}">
                  <a16:creationId xmlns="" xmlns:a16="http://schemas.microsoft.com/office/drawing/2014/main" id="{733E2A66-4688-4CC2-9455-151F1DAB3FCC}"/>
                </a:ext>
              </a:extLst>
            </p:cNvPr>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8" name="Freeform 70569">
              <a:extLst>
                <a:ext uri="{FF2B5EF4-FFF2-40B4-BE49-F238E27FC236}">
                  <a16:creationId xmlns="" xmlns:a16="http://schemas.microsoft.com/office/drawing/2014/main" id="{ACCC1F40-E3A5-4873-9C58-023D534F86E8}"/>
                </a:ext>
              </a:extLst>
            </p:cNvPr>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9" name="Freeform 70570">
              <a:extLst>
                <a:ext uri="{FF2B5EF4-FFF2-40B4-BE49-F238E27FC236}">
                  <a16:creationId xmlns="" xmlns:a16="http://schemas.microsoft.com/office/drawing/2014/main" id="{E1B3F8E1-A766-49D6-A4F0-4842A1F8392C}"/>
                </a:ext>
              </a:extLst>
            </p:cNvPr>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0" name="Freeform 70571">
              <a:extLst>
                <a:ext uri="{FF2B5EF4-FFF2-40B4-BE49-F238E27FC236}">
                  <a16:creationId xmlns="" xmlns:a16="http://schemas.microsoft.com/office/drawing/2014/main" id="{1B6CF0B2-A97E-479B-B047-8AE6F3768CDE}"/>
                </a:ext>
              </a:extLst>
            </p:cNvPr>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1" name="Freeform 70572">
              <a:extLst>
                <a:ext uri="{FF2B5EF4-FFF2-40B4-BE49-F238E27FC236}">
                  <a16:creationId xmlns="" xmlns:a16="http://schemas.microsoft.com/office/drawing/2014/main" id="{3640DEB1-1321-480C-B6EB-688B3BF1ABA3}"/>
                </a:ext>
              </a:extLst>
            </p:cNvPr>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2" name="Freeform 70574">
              <a:extLst>
                <a:ext uri="{FF2B5EF4-FFF2-40B4-BE49-F238E27FC236}">
                  <a16:creationId xmlns="" xmlns:a16="http://schemas.microsoft.com/office/drawing/2014/main" id="{87CECC03-A3D8-4F61-B71F-D48796AF866B}"/>
                </a:ext>
              </a:extLst>
            </p:cNvPr>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3" name="Freeform 70575">
              <a:extLst>
                <a:ext uri="{FF2B5EF4-FFF2-40B4-BE49-F238E27FC236}">
                  <a16:creationId xmlns="" xmlns:a16="http://schemas.microsoft.com/office/drawing/2014/main" id="{E49ADEFB-E9E0-480F-BC26-AB3781EA64EC}"/>
                </a:ext>
              </a:extLst>
            </p:cNvPr>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4" name="Freeform 70576">
              <a:extLst>
                <a:ext uri="{FF2B5EF4-FFF2-40B4-BE49-F238E27FC236}">
                  <a16:creationId xmlns="" xmlns:a16="http://schemas.microsoft.com/office/drawing/2014/main" id="{7CAC81D9-8367-499C-A48E-76F586AB898E}"/>
                </a:ext>
              </a:extLst>
            </p:cNvPr>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5" name="Freeform 70577">
              <a:extLst>
                <a:ext uri="{FF2B5EF4-FFF2-40B4-BE49-F238E27FC236}">
                  <a16:creationId xmlns="" xmlns:a16="http://schemas.microsoft.com/office/drawing/2014/main" id="{EBEBDFC3-8494-4D1F-8B81-2BBD1467E6BF}"/>
                </a:ext>
              </a:extLst>
            </p:cNvPr>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6" name="Freeform 70578">
              <a:extLst>
                <a:ext uri="{FF2B5EF4-FFF2-40B4-BE49-F238E27FC236}">
                  <a16:creationId xmlns="" xmlns:a16="http://schemas.microsoft.com/office/drawing/2014/main" id="{C3275991-4698-4B9F-8C79-BA6F1A8D398A}"/>
                </a:ext>
              </a:extLst>
            </p:cNvPr>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7" name="Freeform 70579">
              <a:extLst>
                <a:ext uri="{FF2B5EF4-FFF2-40B4-BE49-F238E27FC236}">
                  <a16:creationId xmlns="" xmlns:a16="http://schemas.microsoft.com/office/drawing/2014/main" id="{D0B9BE72-8267-406C-A073-FD5710526DE9}"/>
                </a:ext>
              </a:extLst>
            </p:cNvPr>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8" name="Freeform 70580">
              <a:extLst>
                <a:ext uri="{FF2B5EF4-FFF2-40B4-BE49-F238E27FC236}">
                  <a16:creationId xmlns="" xmlns:a16="http://schemas.microsoft.com/office/drawing/2014/main" id="{CEF98A81-6E7C-404F-B17F-7345EFDBD22A}"/>
                </a:ext>
              </a:extLst>
            </p:cNvPr>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9" name="Freeform 70581">
              <a:extLst>
                <a:ext uri="{FF2B5EF4-FFF2-40B4-BE49-F238E27FC236}">
                  <a16:creationId xmlns="" xmlns:a16="http://schemas.microsoft.com/office/drawing/2014/main" id="{7246C442-B7FE-47F5-A8BF-26A42B8B3AAD}"/>
                </a:ext>
              </a:extLst>
            </p:cNvPr>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0" name="Freeform 70586">
              <a:extLst>
                <a:ext uri="{FF2B5EF4-FFF2-40B4-BE49-F238E27FC236}">
                  <a16:creationId xmlns="" xmlns:a16="http://schemas.microsoft.com/office/drawing/2014/main" id="{69991C7D-05E4-4801-A04F-8F3FAE5E3ECE}"/>
                </a:ext>
              </a:extLst>
            </p:cNvPr>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1" name="Freeform 70587">
              <a:extLst>
                <a:ext uri="{FF2B5EF4-FFF2-40B4-BE49-F238E27FC236}">
                  <a16:creationId xmlns="" xmlns:a16="http://schemas.microsoft.com/office/drawing/2014/main" id="{17C9C793-7FF4-4EED-9852-C2023FAAEC35}"/>
                </a:ext>
              </a:extLst>
            </p:cNvPr>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2" name="Freeform 70588">
              <a:extLst>
                <a:ext uri="{FF2B5EF4-FFF2-40B4-BE49-F238E27FC236}">
                  <a16:creationId xmlns="" xmlns:a16="http://schemas.microsoft.com/office/drawing/2014/main" id="{B607D2A3-A7A9-4A8E-A7E7-14FB68D124F2}"/>
                </a:ext>
              </a:extLst>
            </p:cNvPr>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3" name="Freeform 70589">
              <a:extLst>
                <a:ext uri="{FF2B5EF4-FFF2-40B4-BE49-F238E27FC236}">
                  <a16:creationId xmlns="" xmlns:a16="http://schemas.microsoft.com/office/drawing/2014/main" id="{8DCDD179-AA54-46E4-9166-4654E364C677}"/>
                </a:ext>
              </a:extLst>
            </p:cNvPr>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4" name="Freeform 70590">
              <a:extLst>
                <a:ext uri="{FF2B5EF4-FFF2-40B4-BE49-F238E27FC236}">
                  <a16:creationId xmlns="" xmlns:a16="http://schemas.microsoft.com/office/drawing/2014/main" id="{3E709CDA-9EC3-4D26-9E1D-6DCCA1B564DC}"/>
                </a:ext>
              </a:extLst>
            </p:cNvPr>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5" name="Freeform 70591">
              <a:extLst>
                <a:ext uri="{FF2B5EF4-FFF2-40B4-BE49-F238E27FC236}">
                  <a16:creationId xmlns="" xmlns:a16="http://schemas.microsoft.com/office/drawing/2014/main" id="{3ED9E216-9A4A-41DC-BBE6-90E545A030BE}"/>
                </a:ext>
              </a:extLst>
            </p:cNvPr>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6" name="Freeform 70592">
              <a:extLst>
                <a:ext uri="{FF2B5EF4-FFF2-40B4-BE49-F238E27FC236}">
                  <a16:creationId xmlns="" xmlns:a16="http://schemas.microsoft.com/office/drawing/2014/main" id="{BF399D97-0567-4C32-9811-5201362A47DB}"/>
                </a:ext>
              </a:extLst>
            </p:cNvPr>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7" name="Freeform 70593">
              <a:extLst>
                <a:ext uri="{FF2B5EF4-FFF2-40B4-BE49-F238E27FC236}">
                  <a16:creationId xmlns="" xmlns:a16="http://schemas.microsoft.com/office/drawing/2014/main" id="{F3AFF8E0-D09B-4BF8-B5C5-8C947626E8B8}"/>
                </a:ext>
              </a:extLst>
            </p:cNvPr>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8" name="Freeform 70594">
              <a:extLst>
                <a:ext uri="{FF2B5EF4-FFF2-40B4-BE49-F238E27FC236}">
                  <a16:creationId xmlns="" xmlns:a16="http://schemas.microsoft.com/office/drawing/2014/main" id="{05C24C6B-8AEC-40DE-9463-82D02387B31B}"/>
                </a:ext>
              </a:extLst>
            </p:cNvPr>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9" name="Freeform 70595">
              <a:extLst>
                <a:ext uri="{FF2B5EF4-FFF2-40B4-BE49-F238E27FC236}">
                  <a16:creationId xmlns="" xmlns:a16="http://schemas.microsoft.com/office/drawing/2014/main" id="{13BD9836-5AA3-422C-9608-05657BCFBEDB}"/>
                </a:ext>
              </a:extLst>
            </p:cNvPr>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0" name="Freeform 70596">
              <a:extLst>
                <a:ext uri="{FF2B5EF4-FFF2-40B4-BE49-F238E27FC236}">
                  <a16:creationId xmlns="" xmlns:a16="http://schemas.microsoft.com/office/drawing/2014/main" id="{4F27B3D2-DAFC-41DF-A4FF-AB7F367E6323}"/>
                </a:ext>
              </a:extLst>
            </p:cNvPr>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1" name="Freeform 70597">
              <a:extLst>
                <a:ext uri="{FF2B5EF4-FFF2-40B4-BE49-F238E27FC236}">
                  <a16:creationId xmlns="" xmlns:a16="http://schemas.microsoft.com/office/drawing/2014/main" id="{CBC697A9-5E18-4B75-9EB8-9C48204CADAD}"/>
                </a:ext>
              </a:extLst>
            </p:cNvPr>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2" name="Freeform 70598">
              <a:extLst>
                <a:ext uri="{FF2B5EF4-FFF2-40B4-BE49-F238E27FC236}">
                  <a16:creationId xmlns="" xmlns:a16="http://schemas.microsoft.com/office/drawing/2014/main" id="{E36BB1F6-663B-4267-9427-CC964D97C1F2}"/>
                </a:ext>
              </a:extLst>
            </p:cNvPr>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3" name="Freeform 70599">
              <a:extLst>
                <a:ext uri="{FF2B5EF4-FFF2-40B4-BE49-F238E27FC236}">
                  <a16:creationId xmlns="" xmlns:a16="http://schemas.microsoft.com/office/drawing/2014/main" id="{B988AB75-23E7-4234-9A0B-38D2495F10FE}"/>
                </a:ext>
              </a:extLst>
            </p:cNvPr>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4" name="Freeform 70600">
              <a:extLst>
                <a:ext uri="{FF2B5EF4-FFF2-40B4-BE49-F238E27FC236}">
                  <a16:creationId xmlns="" xmlns:a16="http://schemas.microsoft.com/office/drawing/2014/main" id="{4B61B191-F732-4F10-954A-85C1F8A65CDB}"/>
                </a:ext>
              </a:extLst>
            </p:cNvPr>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5" name="Freeform 70601">
              <a:extLst>
                <a:ext uri="{FF2B5EF4-FFF2-40B4-BE49-F238E27FC236}">
                  <a16:creationId xmlns="" xmlns:a16="http://schemas.microsoft.com/office/drawing/2014/main" id="{DE2E8F66-6BE0-4A4A-A7FA-62877D6743A9}"/>
                </a:ext>
              </a:extLst>
            </p:cNvPr>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6" name="Freeform 70602">
              <a:extLst>
                <a:ext uri="{FF2B5EF4-FFF2-40B4-BE49-F238E27FC236}">
                  <a16:creationId xmlns="" xmlns:a16="http://schemas.microsoft.com/office/drawing/2014/main" id="{7986C9D8-60CC-46AE-9C7A-D7DECF16B448}"/>
                </a:ext>
              </a:extLst>
            </p:cNvPr>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7" name="Freeform 70603">
              <a:extLst>
                <a:ext uri="{FF2B5EF4-FFF2-40B4-BE49-F238E27FC236}">
                  <a16:creationId xmlns="" xmlns:a16="http://schemas.microsoft.com/office/drawing/2014/main" id="{6B2A5EAA-90C5-4908-A180-149B5AC17036}"/>
                </a:ext>
              </a:extLst>
            </p:cNvPr>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8" name="Freeform 70604">
              <a:extLst>
                <a:ext uri="{FF2B5EF4-FFF2-40B4-BE49-F238E27FC236}">
                  <a16:creationId xmlns="" xmlns:a16="http://schemas.microsoft.com/office/drawing/2014/main" id="{A4932BD3-433A-4FDF-91AC-9C9C8AB23C9C}"/>
                </a:ext>
              </a:extLst>
            </p:cNvPr>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9" name="Freeform 70605">
              <a:extLst>
                <a:ext uri="{FF2B5EF4-FFF2-40B4-BE49-F238E27FC236}">
                  <a16:creationId xmlns="" xmlns:a16="http://schemas.microsoft.com/office/drawing/2014/main" id="{9C8FF5C3-7F79-411E-9AF0-27CB97FE3AF8}"/>
                </a:ext>
              </a:extLst>
            </p:cNvPr>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0" name="Freeform 70606">
              <a:extLst>
                <a:ext uri="{FF2B5EF4-FFF2-40B4-BE49-F238E27FC236}">
                  <a16:creationId xmlns="" xmlns:a16="http://schemas.microsoft.com/office/drawing/2014/main" id="{5D151C69-85F0-4D10-A7BA-D9503E0EDF1B}"/>
                </a:ext>
              </a:extLst>
            </p:cNvPr>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1" name="Freeform 70607">
              <a:extLst>
                <a:ext uri="{FF2B5EF4-FFF2-40B4-BE49-F238E27FC236}">
                  <a16:creationId xmlns="" xmlns:a16="http://schemas.microsoft.com/office/drawing/2014/main" id="{18D2148E-4292-46BF-8FD3-D7F3F35ABEC4}"/>
                </a:ext>
              </a:extLst>
            </p:cNvPr>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2" name="Freeform 70608">
              <a:extLst>
                <a:ext uri="{FF2B5EF4-FFF2-40B4-BE49-F238E27FC236}">
                  <a16:creationId xmlns="" xmlns:a16="http://schemas.microsoft.com/office/drawing/2014/main" id="{E12D9F6A-9F90-4F27-9745-6D1562182CB0}"/>
                </a:ext>
              </a:extLst>
            </p:cNvPr>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3" name="Freeform 70609">
              <a:extLst>
                <a:ext uri="{FF2B5EF4-FFF2-40B4-BE49-F238E27FC236}">
                  <a16:creationId xmlns="" xmlns:a16="http://schemas.microsoft.com/office/drawing/2014/main" id="{7E5712EA-3869-4895-A15B-B482728B45A9}"/>
                </a:ext>
              </a:extLst>
            </p:cNvPr>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4" name="Rectangle 70610">
              <a:extLst>
                <a:ext uri="{FF2B5EF4-FFF2-40B4-BE49-F238E27FC236}">
                  <a16:creationId xmlns="" xmlns:a16="http://schemas.microsoft.com/office/drawing/2014/main" id="{B575D44D-C071-4742-A0A4-B73E4857943B}"/>
                </a:ext>
              </a:extLst>
            </p:cNvPr>
            <p:cNvSpPr>
              <a:spLocks noChangeArrowheads="1"/>
            </p:cNvSpPr>
            <p:nvPr/>
          </p:nvSpPr>
          <p:spPr bwMode="auto">
            <a:xfrm>
              <a:off x="18254663" y="8916988"/>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5" name="Freeform 70611">
              <a:extLst>
                <a:ext uri="{FF2B5EF4-FFF2-40B4-BE49-F238E27FC236}">
                  <a16:creationId xmlns="" xmlns:a16="http://schemas.microsoft.com/office/drawing/2014/main" id="{99550F39-6F51-4649-B7F9-6437A4502AB2}"/>
                </a:ext>
              </a:extLst>
            </p:cNvPr>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6" name="Freeform 70612">
              <a:extLst>
                <a:ext uri="{FF2B5EF4-FFF2-40B4-BE49-F238E27FC236}">
                  <a16:creationId xmlns="" xmlns:a16="http://schemas.microsoft.com/office/drawing/2014/main" id="{3F2984EB-83EA-4CA7-A2E0-1BC21D49BC49}"/>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7" name="Freeform 70613">
              <a:extLst>
                <a:ext uri="{FF2B5EF4-FFF2-40B4-BE49-F238E27FC236}">
                  <a16:creationId xmlns="" xmlns:a16="http://schemas.microsoft.com/office/drawing/2014/main" id="{6487AEEA-1BC6-4399-B55D-5D4CD55A61E5}"/>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8" name="Freeform 70614">
              <a:extLst>
                <a:ext uri="{FF2B5EF4-FFF2-40B4-BE49-F238E27FC236}">
                  <a16:creationId xmlns="" xmlns:a16="http://schemas.microsoft.com/office/drawing/2014/main" id="{22EC2E22-7DD9-43CB-9B97-0E8A0F7F0BB5}"/>
                </a:ext>
              </a:extLst>
            </p:cNvPr>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9" name="Freeform 70615">
              <a:extLst>
                <a:ext uri="{FF2B5EF4-FFF2-40B4-BE49-F238E27FC236}">
                  <a16:creationId xmlns="" xmlns:a16="http://schemas.microsoft.com/office/drawing/2014/main" id="{5AE6EC05-4AA3-41BF-8F6E-24457F5B51B0}"/>
                </a:ext>
              </a:extLst>
            </p:cNvPr>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0" name="Freeform 70616">
              <a:extLst>
                <a:ext uri="{FF2B5EF4-FFF2-40B4-BE49-F238E27FC236}">
                  <a16:creationId xmlns="" xmlns:a16="http://schemas.microsoft.com/office/drawing/2014/main" id="{FD6088DD-DC10-40C5-A5F6-CB3F331520C1}"/>
                </a:ext>
              </a:extLst>
            </p:cNvPr>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1" name="Freeform 70617">
              <a:extLst>
                <a:ext uri="{FF2B5EF4-FFF2-40B4-BE49-F238E27FC236}">
                  <a16:creationId xmlns="" xmlns:a16="http://schemas.microsoft.com/office/drawing/2014/main" id="{D71ADDEB-31E9-451E-A77F-F9574D9BFED7}"/>
                </a:ext>
              </a:extLst>
            </p:cNvPr>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2" name="Freeform 70618">
              <a:extLst>
                <a:ext uri="{FF2B5EF4-FFF2-40B4-BE49-F238E27FC236}">
                  <a16:creationId xmlns="" xmlns:a16="http://schemas.microsoft.com/office/drawing/2014/main" id="{9B8F0EE3-4134-4057-91A2-4289D8C31926}"/>
                </a:ext>
              </a:extLst>
            </p:cNvPr>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3" name="Freeform 70619">
              <a:extLst>
                <a:ext uri="{FF2B5EF4-FFF2-40B4-BE49-F238E27FC236}">
                  <a16:creationId xmlns="" xmlns:a16="http://schemas.microsoft.com/office/drawing/2014/main" id="{ED39B763-F316-4548-A675-7858BCC87DDB}"/>
                </a:ext>
              </a:extLst>
            </p:cNvPr>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4" name="Freeform 70620">
              <a:extLst>
                <a:ext uri="{FF2B5EF4-FFF2-40B4-BE49-F238E27FC236}">
                  <a16:creationId xmlns="" xmlns:a16="http://schemas.microsoft.com/office/drawing/2014/main" id="{99967F3B-5770-43CD-B452-97865111451A}"/>
                </a:ext>
              </a:extLst>
            </p:cNvPr>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5" name="Oval 70621">
              <a:extLst>
                <a:ext uri="{FF2B5EF4-FFF2-40B4-BE49-F238E27FC236}">
                  <a16:creationId xmlns="" xmlns:a16="http://schemas.microsoft.com/office/drawing/2014/main" id="{83E13C48-F03F-4F99-AEC2-02F045044883}"/>
                </a:ext>
              </a:extLst>
            </p:cNvPr>
            <p:cNvSpPr>
              <a:spLocks noChangeArrowheads="1"/>
            </p:cNvSpPr>
            <p:nvPr/>
          </p:nvSpPr>
          <p:spPr bwMode="auto">
            <a:xfrm>
              <a:off x="14441488" y="10064750"/>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6" name="Freeform 70622">
              <a:extLst>
                <a:ext uri="{FF2B5EF4-FFF2-40B4-BE49-F238E27FC236}">
                  <a16:creationId xmlns="" xmlns:a16="http://schemas.microsoft.com/office/drawing/2014/main" id="{ACC20AC3-46E0-45B5-8574-8260AFD6D914}"/>
                </a:ext>
              </a:extLst>
            </p:cNvPr>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7" name="Freeform 70623">
              <a:extLst>
                <a:ext uri="{FF2B5EF4-FFF2-40B4-BE49-F238E27FC236}">
                  <a16:creationId xmlns="" xmlns:a16="http://schemas.microsoft.com/office/drawing/2014/main" id="{C608C9C0-F893-4E19-8906-8FA9AF6E08D4}"/>
                </a:ext>
              </a:extLst>
            </p:cNvPr>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8" name="Freeform 70624">
              <a:extLst>
                <a:ext uri="{FF2B5EF4-FFF2-40B4-BE49-F238E27FC236}">
                  <a16:creationId xmlns="" xmlns:a16="http://schemas.microsoft.com/office/drawing/2014/main" id="{DE2D801A-FB2A-4332-BFBF-5938653E6BD9}"/>
                </a:ext>
              </a:extLst>
            </p:cNvPr>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9" name="Freeform 70625">
              <a:extLst>
                <a:ext uri="{FF2B5EF4-FFF2-40B4-BE49-F238E27FC236}">
                  <a16:creationId xmlns="" xmlns:a16="http://schemas.microsoft.com/office/drawing/2014/main" id="{121E724D-E642-4598-BA70-3993E83B309C}"/>
                </a:ext>
              </a:extLst>
            </p:cNvPr>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0" name="Freeform 70626">
              <a:extLst>
                <a:ext uri="{FF2B5EF4-FFF2-40B4-BE49-F238E27FC236}">
                  <a16:creationId xmlns="" xmlns:a16="http://schemas.microsoft.com/office/drawing/2014/main" id="{EB4F4AD5-DBF2-42F7-B4C7-050DBD306E05}"/>
                </a:ext>
              </a:extLst>
            </p:cNvPr>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1" name="Rectangle 70627">
              <a:extLst>
                <a:ext uri="{FF2B5EF4-FFF2-40B4-BE49-F238E27FC236}">
                  <a16:creationId xmlns="" xmlns:a16="http://schemas.microsoft.com/office/drawing/2014/main" id="{E4C6C60A-1101-4BD0-B2F7-28DC2606EA55}"/>
                </a:ext>
              </a:extLst>
            </p:cNvPr>
            <p:cNvSpPr>
              <a:spLocks noChangeArrowheads="1"/>
            </p:cNvSpPr>
            <p:nvPr/>
          </p:nvSpPr>
          <p:spPr bwMode="auto">
            <a:xfrm>
              <a:off x="18199101" y="89519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2" name="Freeform 70628">
              <a:extLst>
                <a:ext uri="{FF2B5EF4-FFF2-40B4-BE49-F238E27FC236}">
                  <a16:creationId xmlns="" xmlns:a16="http://schemas.microsoft.com/office/drawing/2014/main" id="{1F910221-0A4C-422A-9E56-D5CA3BED952C}"/>
                </a:ext>
              </a:extLst>
            </p:cNvPr>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3" name="Freeform 70629">
              <a:extLst>
                <a:ext uri="{FF2B5EF4-FFF2-40B4-BE49-F238E27FC236}">
                  <a16:creationId xmlns="" xmlns:a16="http://schemas.microsoft.com/office/drawing/2014/main" id="{42AC2496-FFC6-470E-AB65-2F242FEC55C1}"/>
                </a:ext>
              </a:extLst>
            </p:cNvPr>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4" name="Freeform 70630">
              <a:extLst>
                <a:ext uri="{FF2B5EF4-FFF2-40B4-BE49-F238E27FC236}">
                  <a16:creationId xmlns="" xmlns:a16="http://schemas.microsoft.com/office/drawing/2014/main" id="{5A516CE6-8C84-4E57-8747-18C592BB63FC}"/>
                </a:ext>
              </a:extLst>
            </p:cNvPr>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5" name="Freeform 70631">
              <a:extLst>
                <a:ext uri="{FF2B5EF4-FFF2-40B4-BE49-F238E27FC236}">
                  <a16:creationId xmlns="" xmlns:a16="http://schemas.microsoft.com/office/drawing/2014/main" id="{5DED60B2-A89A-45B0-9EE2-00BD695A0AF1}"/>
                </a:ext>
              </a:extLst>
            </p:cNvPr>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6" name="Freeform 70632">
              <a:extLst>
                <a:ext uri="{FF2B5EF4-FFF2-40B4-BE49-F238E27FC236}">
                  <a16:creationId xmlns="" xmlns:a16="http://schemas.microsoft.com/office/drawing/2014/main" id="{9E35DBD0-717A-4699-9D06-3592C798C713}"/>
                </a:ext>
              </a:extLst>
            </p:cNvPr>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7" name="Freeform 70633">
              <a:extLst>
                <a:ext uri="{FF2B5EF4-FFF2-40B4-BE49-F238E27FC236}">
                  <a16:creationId xmlns="" xmlns:a16="http://schemas.microsoft.com/office/drawing/2014/main" id="{7DFF13A4-EA8F-43E7-925C-997FACE39263}"/>
                </a:ext>
              </a:extLst>
            </p:cNvPr>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8" name="Freeform 70634">
              <a:extLst>
                <a:ext uri="{FF2B5EF4-FFF2-40B4-BE49-F238E27FC236}">
                  <a16:creationId xmlns="" xmlns:a16="http://schemas.microsoft.com/office/drawing/2014/main" id="{4930CCDB-558C-4E36-93B1-E6901F8036D9}"/>
                </a:ext>
              </a:extLst>
            </p:cNvPr>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9" name="Freeform 70635">
              <a:extLst>
                <a:ext uri="{FF2B5EF4-FFF2-40B4-BE49-F238E27FC236}">
                  <a16:creationId xmlns="" xmlns:a16="http://schemas.microsoft.com/office/drawing/2014/main" id="{EBA72EB5-13F2-43F3-9FBD-7EBB8C28101E}"/>
                </a:ext>
              </a:extLst>
            </p:cNvPr>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0" name="Freeform 70636">
              <a:extLst>
                <a:ext uri="{FF2B5EF4-FFF2-40B4-BE49-F238E27FC236}">
                  <a16:creationId xmlns="" xmlns:a16="http://schemas.microsoft.com/office/drawing/2014/main" id="{255C207F-14DB-4630-9D04-2B6EB21ED32D}"/>
                </a:ext>
              </a:extLst>
            </p:cNvPr>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1" name="Freeform 70637">
              <a:extLst>
                <a:ext uri="{FF2B5EF4-FFF2-40B4-BE49-F238E27FC236}">
                  <a16:creationId xmlns="" xmlns:a16="http://schemas.microsoft.com/office/drawing/2014/main" id="{77D3D63D-E625-443B-BF70-D7DC471D2EA6}"/>
                </a:ext>
              </a:extLst>
            </p:cNvPr>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2" name="Freeform 70638">
              <a:extLst>
                <a:ext uri="{FF2B5EF4-FFF2-40B4-BE49-F238E27FC236}">
                  <a16:creationId xmlns="" xmlns:a16="http://schemas.microsoft.com/office/drawing/2014/main" id="{A4F52893-8CAC-4081-80CC-C2B379F88944}"/>
                </a:ext>
              </a:extLst>
            </p:cNvPr>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3" name="Freeform 70639">
              <a:extLst>
                <a:ext uri="{FF2B5EF4-FFF2-40B4-BE49-F238E27FC236}">
                  <a16:creationId xmlns="" xmlns:a16="http://schemas.microsoft.com/office/drawing/2014/main" id="{41B64BC0-13E7-421E-855E-545212D90BE5}"/>
                </a:ext>
              </a:extLst>
            </p:cNvPr>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4" name="Freeform 70640">
              <a:extLst>
                <a:ext uri="{FF2B5EF4-FFF2-40B4-BE49-F238E27FC236}">
                  <a16:creationId xmlns="" xmlns:a16="http://schemas.microsoft.com/office/drawing/2014/main" id="{686F4E75-956A-4B60-8149-84E7DCD50E47}"/>
                </a:ext>
              </a:extLst>
            </p:cNvPr>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5" name="Freeform 70641">
              <a:extLst>
                <a:ext uri="{FF2B5EF4-FFF2-40B4-BE49-F238E27FC236}">
                  <a16:creationId xmlns="" xmlns:a16="http://schemas.microsoft.com/office/drawing/2014/main" id="{29FB2285-ECDD-4049-8001-37E4630D81C3}"/>
                </a:ext>
              </a:extLst>
            </p:cNvPr>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6" name="Freeform 70642">
              <a:extLst>
                <a:ext uri="{FF2B5EF4-FFF2-40B4-BE49-F238E27FC236}">
                  <a16:creationId xmlns="" xmlns:a16="http://schemas.microsoft.com/office/drawing/2014/main" id="{542ADC10-E2D5-4241-BC58-DAA102537788}"/>
                </a:ext>
              </a:extLst>
            </p:cNvPr>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7" name="Freeform 70643">
              <a:extLst>
                <a:ext uri="{FF2B5EF4-FFF2-40B4-BE49-F238E27FC236}">
                  <a16:creationId xmlns="" xmlns:a16="http://schemas.microsoft.com/office/drawing/2014/main" id="{0B9741CE-343F-4AC3-A7A2-014C75EB43A7}"/>
                </a:ext>
              </a:extLst>
            </p:cNvPr>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8" name="Freeform 70644">
              <a:extLst>
                <a:ext uri="{FF2B5EF4-FFF2-40B4-BE49-F238E27FC236}">
                  <a16:creationId xmlns="" xmlns:a16="http://schemas.microsoft.com/office/drawing/2014/main" id="{F12E5AAA-F520-4F0F-A4C7-D66585ABBA34}"/>
                </a:ext>
              </a:extLst>
            </p:cNvPr>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9" name="Rectangle 70645">
              <a:extLst>
                <a:ext uri="{FF2B5EF4-FFF2-40B4-BE49-F238E27FC236}">
                  <a16:creationId xmlns="" xmlns:a16="http://schemas.microsoft.com/office/drawing/2014/main" id="{BBA9C3EE-A298-446D-9CD9-7BB5F3A28721}"/>
                </a:ext>
              </a:extLst>
            </p:cNvPr>
            <p:cNvSpPr>
              <a:spLocks noChangeArrowheads="1"/>
            </p:cNvSpPr>
            <p:nvPr/>
          </p:nvSpPr>
          <p:spPr bwMode="auto">
            <a:xfrm>
              <a:off x="18175288" y="86471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0" name="Freeform 70646">
              <a:extLst>
                <a:ext uri="{FF2B5EF4-FFF2-40B4-BE49-F238E27FC236}">
                  <a16:creationId xmlns="" xmlns:a16="http://schemas.microsoft.com/office/drawing/2014/main" id="{E4F33510-C7B5-42BC-9121-BCE21813614A}"/>
                </a:ext>
              </a:extLst>
            </p:cNvPr>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1" name="Freeform 70647">
              <a:extLst>
                <a:ext uri="{FF2B5EF4-FFF2-40B4-BE49-F238E27FC236}">
                  <a16:creationId xmlns="" xmlns:a16="http://schemas.microsoft.com/office/drawing/2014/main" id="{C066E388-C51D-4DB2-874C-152C856FB83C}"/>
                </a:ext>
              </a:extLst>
            </p:cNvPr>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2" name="Rectangle 70648">
              <a:extLst>
                <a:ext uri="{FF2B5EF4-FFF2-40B4-BE49-F238E27FC236}">
                  <a16:creationId xmlns="" xmlns:a16="http://schemas.microsoft.com/office/drawing/2014/main" id="{B09ECACE-524F-4359-99C3-65026204B005}"/>
                </a:ext>
              </a:extLst>
            </p:cNvPr>
            <p:cNvSpPr>
              <a:spLocks noChangeArrowheads="1"/>
            </p:cNvSpPr>
            <p:nvPr/>
          </p:nvSpPr>
          <p:spPr bwMode="auto">
            <a:xfrm>
              <a:off x="18086388" y="83661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3" name="Freeform 70649">
              <a:extLst>
                <a:ext uri="{FF2B5EF4-FFF2-40B4-BE49-F238E27FC236}">
                  <a16:creationId xmlns="" xmlns:a16="http://schemas.microsoft.com/office/drawing/2014/main" id="{7CCCD5ED-20CF-4BB5-B75A-0DD53B56543A}"/>
                </a:ext>
              </a:extLst>
            </p:cNvPr>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4" name="Freeform 70650">
              <a:extLst>
                <a:ext uri="{FF2B5EF4-FFF2-40B4-BE49-F238E27FC236}">
                  <a16:creationId xmlns="" xmlns:a16="http://schemas.microsoft.com/office/drawing/2014/main" id="{D1CFF6C9-7147-404F-8D2B-38E0A8415BB9}"/>
                </a:ext>
              </a:extLst>
            </p:cNvPr>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5" name="Freeform 70651">
              <a:extLst>
                <a:ext uri="{FF2B5EF4-FFF2-40B4-BE49-F238E27FC236}">
                  <a16:creationId xmlns="" xmlns:a16="http://schemas.microsoft.com/office/drawing/2014/main" id="{524085B3-2313-41F7-8F63-1AFCF901E2E1}"/>
                </a:ext>
              </a:extLst>
            </p:cNvPr>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6" name="Freeform 70652">
              <a:extLst>
                <a:ext uri="{FF2B5EF4-FFF2-40B4-BE49-F238E27FC236}">
                  <a16:creationId xmlns="" xmlns:a16="http://schemas.microsoft.com/office/drawing/2014/main" id="{BEB73CEE-F30D-4CE1-A9A6-91CEF10A1746}"/>
                </a:ext>
              </a:extLst>
            </p:cNvPr>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7" name="Freeform 70654">
              <a:extLst>
                <a:ext uri="{FF2B5EF4-FFF2-40B4-BE49-F238E27FC236}">
                  <a16:creationId xmlns="" xmlns:a16="http://schemas.microsoft.com/office/drawing/2014/main" id="{7964CD1D-D655-4254-8690-312B33151FFE}"/>
                </a:ext>
              </a:extLst>
            </p:cNvPr>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8" name="Freeform 70655">
              <a:extLst>
                <a:ext uri="{FF2B5EF4-FFF2-40B4-BE49-F238E27FC236}">
                  <a16:creationId xmlns="" xmlns:a16="http://schemas.microsoft.com/office/drawing/2014/main" id="{EB211544-E7E7-4EB3-AA85-78EB3643B979}"/>
                </a:ext>
              </a:extLst>
            </p:cNvPr>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9" name="Freeform 70659">
              <a:extLst>
                <a:ext uri="{FF2B5EF4-FFF2-40B4-BE49-F238E27FC236}">
                  <a16:creationId xmlns="" xmlns:a16="http://schemas.microsoft.com/office/drawing/2014/main" id="{D4D57F70-58D0-4465-8803-A1AD215BA9EE}"/>
                </a:ext>
              </a:extLst>
            </p:cNvPr>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0" name="Freeform 70660">
              <a:extLst>
                <a:ext uri="{FF2B5EF4-FFF2-40B4-BE49-F238E27FC236}">
                  <a16:creationId xmlns="" xmlns:a16="http://schemas.microsoft.com/office/drawing/2014/main" id="{5EC33410-4B52-4E28-AAC7-DA8E8F658488}"/>
                </a:ext>
              </a:extLst>
            </p:cNvPr>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1" name="Freeform 70664">
              <a:extLst>
                <a:ext uri="{FF2B5EF4-FFF2-40B4-BE49-F238E27FC236}">
                  <a16:creationId xmlns="" xmlns:a16="http://schemas.microsoft.com/office/drawing/2014/main" id="{A171E229-7390-4D4C-A143-002969883CC5}"/>
                </a:ext>
              </a:extLst>
            </p:cNvPr>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2" name="Freeform 70665">
              <a:extLst>
                <a:ext uri="{FF2B5EF4-FFF2-40B4-BE49-F238E27FC236}">
                  <a16:creationId xmlns="" xmlns:a16="http://schemas.microsoft.com/office/drawing/2014/main" id="{42C6973E-234C-4029-9FD4-81225BD3EE90}"/>
                </a:ext>
              </a:extLst>
            </p:cNvPr>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3" name="Freeform 70666">
              <a:extLst>
                <a:ext uri="{FF2B5EF4-FFF2-40B4-BE49-F238E27FC236}">
                  <a16:creationId xmlns="" xmlns:a16="http://schemas.microsoft.com/office/drawing/2014/main" id="{1DAF3550-053E-48E6-B091-C666823E44BE}"/>
                </a:ext>
              </a:extLst>
            </p:cNvPr>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4" name="Freeform 70667">
              <a:extLst>
                <a:ext uri="{FF2B5EF4-FFF2-40B4-BE49-F238E27FC236}">
                  <a16:creationId xmlns="" xmlns:a16="http://schemas.microsoft.com/office/drawing/2014/main" id="{820D6DE2-7840-4E5F-BC1C-1EF12A93C8D6}"/>
                </a:ext>
              </a:extLst>
            </p:cNvPr>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5" name="Freeform 70668">
              <a:extLst>
                <a:ext uri="{FF2B5EF4-FFF2-40B4-BE49-F238E27FC236}">
                  <a16:creationId xmlns="" xmlns:a16="http://schemas.microsoft.com/office/drawing/2014/main" id="{4FF01811-F005-4207-B392-4D9778C59163}"/>
                </a:ext>
              </a:extLst>
            </p:cNvPr>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6" name="Freeform 70669">
              <a:extLst>
                <a:ext uri="{FF2B5EF4-FFF2-40B4-BE49-F238E27FC236}">
                  <a16:creationId xmlns="" xmlns:a16="http://schemas.microsoft.com/office/drawing/2014/main" id="{B9D00FBC-969D-4DDE-95C8-79EE63AEF9AB}"/>
                </a:ext>
              </a:extLst>
            </p:cNvPr>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7" name="Rectangle 70670">
              <a:extLst>
                <a:ext uri="{FF2B5EF4-FFF2-40B4-BE49-F238E27FC236}">
                  <a16:creationId xmlns="" xmlns:a16="http://schemas.microsoft.com/office/drawing/2014/main" id="{FF99DAA0-6373-46A9-9E85-9481D26FDFA2}"/>
                </a:ext>
              </a:extLst>
            </p:cNvPr>
            <p:cNvSpPr>
              <a:spLocks noChangeArrowheads="1"/>
            </p:cNvSpPr>
            <p:nvPr/>
          </p:nvSpPr>
          <p:spPr bwMode="auto">
            <a:xfrm>
              <a:off x="14452601" y="10088563"/>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8" name="Freeform 70671">
              <a:extLst>
                <a:ext uri="{FF2B5EF4-FFF2-40B4-BE49-F238E27FC236}">
                  <a16:creationId xmlns="" xmlns:a16="http://schemas.microsoft.com/office/drawing/2014/main" id="{554674C7-8FB8-41C5-8DE3-5B62E704CF51}"/>
                </a:ext>
              </a:extLst>
            </p:cNvPr>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9" name="Freeform 70672">
              <a:extLst>
                <a:ext uri="{FF2B5EF4-FFF2-40B4-BE49-F238E27FC236}">
                  <a16:creationId xmlns="" xmlns:a16="http://schemas.microsoft.com/office/drawing/2014/main" id="{387D8202-75E9-4A5A-AB1B-D4B3FC48023B}"/>
                </a:ext>
              </a:extLst>
            </p:cNvPr>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0" name="Freeform 70673">
              <a:extLst>
                <a:ext uri="{FF2B5EF4-FFF2-40B4-BE49-F238E27FC236}">
                  <a16:creationId xmlns="" xmlns:a16="http://schemas.microsoft.com/office/drawing/2014/main" id="{15CED500-2C77-4670-A500-461D6BE9325D}"/>
                </a:ext>
              </a:extLst>
            </p:cNvPr>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1" name="Freeform 70674">
              <a:extLst>
                <a:ext uri="{FF2B5EF4-FFF2-40B4-BE49-F238E27FC236}">
                  <a16:creationId xmlns="" xmlns:a16="http://schemas.microsoft.com/office/drawing/2014/main" id="{E6CB8720-26FB-4DAC-BF9E-D2331BB84F03}"/>
                </a:ext>
              </a:extLst>
            </p:cNvPr>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2" name="Freeform 70676">
              <a:extLst>
                <a:ext uri="{FF2B5EF4-FFF2-40B4-BE49-F238E27FC236}">
                  <a16:creationId xmlns="" xmlns:a16="http://schemas.microsoft.com/office/drawing/2014/main" id="{D3D6092F-3363-4648-8316-B6248F1BA9C2}"/>
                </a:ext>
              </a:extLst>
            </p:cNvPr>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3" name="Freeform 70677">
              <a:extLst>
                <a:ext uri="{FF2B5EF4-FFF2-40B4-BE49-F238E27FC236}">
                  <a16:creationId xmlns="" xmlns:a16="http://schemas.microsoft.com/office/drawing/2014/main" id="{99AC206E-725A-44B7-840A-EFE0A435BF4A}"/>
                </a:ext>
              </a:extLst>
            </p:cNvPr>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4" name="Freeform 70678">
              <a:extLst>
                <a:ext uri="{FF2B5EF4-FFF2-40B4-BE49-F238E27FC236}">
                  <a16:creationId xmlns="" xmlns:a16="http://schemas.microsoft.com/office/drawing/2014/main" id="{AEDC7513-7A16-4D1B-8204-8D6E82400187}"/>
                </a:ext>
              </a:extLst>
            </p:cNvPr>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5" name="Freeform 70679">
              <a:extLst>
                <a:ext uri="{FF2B5EF4-FFF2-40B4-BE49-F238E27FC236}">
                  <a16:creationId xmlns="" xmlns:a16="http://schemas.microsoft.com/office/drawing/2014/main" id="{5F37B145-3C6D-4443-91D1-8869424E136B}"/>
                </a:ext>
              </a:extLst>
            </p:cNvPr>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6" name="Freeform 70680">
              <a:extLst>
                <a:ext uri="{FF2B5EF4-FFF2-40B4-BE49-F238E27FC236}">
                  <a16:creationId xmlns="" xmlns:a16="http://schemas.microsoft.com/office/drawing/2014/main" id="{707B9E4F-295C-4BC3-8AF5-0B97DA3DA4CC}"/>
                </a:ext>
              </a:extLst>
            </p:cNvPr>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7" name="Freeform 70681">
              <a:extLst>
                <a:ext uri="{FF2B5EF4-FFF2-40B4-BE49-F238E27FC236}">
                  <a16:creationId xmlns="" xmlns:a16="http://schemas.microsoft.com/office/drawing/2014/main" id="{DED06703-56F1-45CC-83D9-796C8908A049}"/>
                </a:ext>
              </a:extLst>
            </p:cNvPr>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8" name="Freeform 70682">
              <a:extLst>
                <a:ext uri="{FF2B5EF4-FFF2-40B4-BE49-F238E27FC236}">
                  <a16:creationId xmlns="" xmlns:a16="http://schemas.microsoft.com/office/drawing/2014/main" id="{514B6682-8811-4F0E-B83D-FBE28E17F0C8}"/>
                </a:ext>
              </a:extLst>
            </p:cNvPr>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9" name="Freeform 70683">
              <a:extLst>
                <a:ext uri="{FF2B5EF4-FFF2-40B4-BE49-F238E27FC236}">
                  <a16:creationId xmlns="" xmlns:a16="http://schemas.microsoft.com/office/drawing/2014/main" id="{8618CE9D-C1B8-4AEA-8BA2-17E5B78E59A4}"/>
                </a:ext>
              </a:extLst>
            </p:cNvPr>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0" name="Freeform 70684">
              <a:extLst>
                <a:ext uri="{FF2B5EF4-FFF2-40B4-BE49-F238E27FC236}">
                  <a16:creationId xmlns="" xmlns:a16="http://schemas.microsoft.com/office/drawing/2014/main" id="{110C81F4-1D62-4F5D-8699-9C04B61F96AC}"/>
                </a:ext>
              </a:extLst>
            </p:cNvPr>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1" name="Freeform 70685">
              <a:extLst>
                <a:ext uri="{FF2B5EF4-FFF2-40B4-BE49-F238E27FC236}">
                  <a16:creationId xmlns="" xmlns:a16="http://schemas.microsoft.com/office/drawing/2014/main" id="{7B224967-74C8-4EB9-9490-DD24F0721F47}"/>
                </a:ext>
              </a:extLst>
            </p:cNvPr>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2" name="Freeform 70686">
              <a:extLst>
                <a:ext uri="{FF2B5EF4-FFF2-40B4-BE49-F238E27FC236}">
                  <a16:creationId xmlns="" xmlns:a16="http://schemas.microsoft.com/office/drawing/2014/main" id="{54915EDE-4000-43CD-8F68-F2ED8752DB5F}"/>
                </a:ext>
              </a:extLst>
            </p:cNvPr>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3" name="Freeform 70687">
              <a:extLst>
                <a:ext uri="{FF2B5EF4-FFF2-40B4-BE49-F238E27FC236}">
                  <a16:creationId xmlns="" xmlns:a16="http://schemas.microsoft.com/office/drawing/2014/main" id="{5A25A26C-FF72-4D39-836F-83BDC2DED523}"/>
                </a:ext>
              </a:extLst>
            </p:cNvPr>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4" name="Freeform 70688">
              <a:extLst>
                <a:ext uri="{FF2B5EF4-FFF2-40B4-BE49-F238E27FC236}">
                  <a16:creationId xmlns="" xmlns:a16="http://schemas.microsoft.com/office/drawing/2014/main" id="{DC2FC63C-6C4C-46B3-BD04-00F10F10D8DA}"/>
                </a:ext>
              </a:extLst>
            </p:cNvPr>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5" name="Freeform 70689">
              <a:extLst>
                <a:ext uri="{FF2B5EF4-FFF2-40B4-BE49-F238E27FC236}">
                  <a16:creationId xmlns="" xmlns:a16="http://schemas.microsoft.com/office/drawing/2014/main" id="{4DDADB22-958D-4545-843E-F8D86F2E1077}"/>
                </a:ext>
              </a:extLst>
            </p:cNvPr>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6" name="Freeform 70690">
              <a:extLst>
                <a:ext uri="{FF2B5EF4-FFF2-40B4-BE49-F238E27FC236}">
                  <a16:creationId xmlns="" xmlns:a16="http://schemas.microsoft.com/office/drawing/2014/main" id="{05CFFF0F-EF84-4728-BA27-58E7A1AE4755}"/>
                </a:ext>
              </a:extLst>
            </p:cNvPr>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7" name="Freeform 70691">
              <a:extLst>
                <a:ext uri="{FF2B5EF4-FFF2-40B4-BE49-F238E27FC236}">
                  <a16:creationId xmlns="" xmlns:a16="http://schemas.microsoft.com/office/drawing/2014/main" id="{8289C0D1-687C-4D25-A258-AB290EF961AC}"/>
                </a:ext>
              </a:extLst>
            </p:cNvPr>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8" name="Freeform 70692">
              <a:extLst>
                <a:ext uri="{FF2B5EF4-FFF2-40B4-BE49-F238E27FC236}">
                  <a16:creationId xmlns="" xmlns:a16="http://schemas.microsoft.com/office/drawing/2014/main" id="{80924DDA-E72D-433B-A0A1-FBA361A441B0}"/>
                </a:ext>
              </a:extLst>
            </p:cNvPr>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9" name="Freeform 70693">
              <a:extLst>
                <a:ext uri="{FF2B5EF4-FFF2-40B4-BE49-F238E27FC236}">
                  <a16:creationId xmlns="" xmlns:a16="http://schemas.microsoft.com/office/drawing/2014/main" id="{50FD7B95-6A5F-4699-8F76-DA3ECC199850}"/>
                </a:ext>
              </a:extLst>
            </p:cNvPr>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0" name="Freeform 70694">
              <a:extLst>
                <a:ext uri="{FF2B5EF4-FFF2-40B4-BE49-F238E27FC236}">
                  <a16:creationId xmlns="" xmlns:a16="http://schemas.microsoft.com/office/drawing/2014/main" id="{B99296E3-8003-4146-8DBC-BE968964AA6B}"/>
                </a:ext>
              </a:extLst>
            </p:cNvPr>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1" name="Freeform 70695">
              <a:extLst>
                <a:ext uri="{FF2B5EF4-FFF2-40B4-BE49-F238E27FC236}">
                  <a16:creationId xmlns="" xmlns:a16="http://schemas.microsoft.com/office/drawing/2014/main" id="{6930DA40-1987-4643-A01C-74013DBD6B23}"/>
                </a:ext>
              </a:extLst>
            </p:cNvPr>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2" name="Freeform 70696">
              <a:extLst>
                <a:ext uri="{FF2B5EF4-FFF2-40B4-BE49-F238E27FC236}">
                  <a16:creationId xmlns="" xmlns:a16="http://schemas.microsoft.com/office/drawing/2014/main" id="{85235B37-7CDB-431D-B097-A1338C27752F}"/>
                </a:ext>
              </a:extLst>
            </p:cNvPr>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3" name="Freeform 70697">
              <a:extLst>
                <a:ext uri="{FF2B5EF4-FFF2-40B4-BE49-F238E27FC236}">
                  <a16:creationId xmlns="" xmlns:a16="http://schemas.microsoft.com/office/drawing/2014/main" id="{9DAA67E3-D5A2-41BE-A079-3F591FC9299C}"/>
                </a:ext>
              </a:extLst>
            </p:cNvPr>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4" name="Freeform 70698">
              <a:extLst>
                <a:ext uri="{FF2B5EF4-FFF2-40B4-BE49-F238E27FC236}">
                  <a16:creationId xmlns="" xmlns:a16="http://schemas.microsoft.com/office/drawing/2014/main" id="{0441050B-4E71-4409-B7BC-DC5C3A17570B}"/>
                </a:ext>
              </a:extLst>
            </p:cNvPr>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5" name="Freeform 70699">
              <a:extLst>
                <a:ext uri="{FF2B5EF4-FFF2-40B4-BE49-F238E27FC236}">
                  <a16:creationId xmlns="" xmlns:a16="http://schemas.microsoft.com/office/drawing/2014/main" id="{F3FD284D-0DB7-4579-9007-C9ECF1F69279}"/>
                </a:ext>
              </a:extLst>
            </p:cNvPr>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6" name="Freeform 70700">
              <a:extLst>
                <a:ext uri="{FF2B5EF4-FFF2-40B4-BE49-F238E27FC236}">
                  <a16:creationId xmlns="" xmlns:a16="http://schemas.microsoft.com/office/drawing/2014/main" id="{0791C330-15CD-4242-B5D6-C231CBD4C97C}"/>
                </a:ext>
              </a:extLst>
            </p:cNvPr>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7" name="Freeform 70701">
              <a:extLst>
                <a:ext uri="{FF2B5EF4-FFF2-40B4-BE49-F238E27FC236}">
                  <a16:creationId xmlns="" xmlns:a16="http://schemas.microsoft.com/office/drawing/2014/main" id="{1279FDEB-C3F7-460A-941C-074D8548B817}"/>
                </a:ext>
              </a:extLst>
            </p:cNvPr>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8" name="Freeform 70702">
              <a:extLst>
                <a:ext uri="{FF2B5EF4-FFF2-40B4-BE49-F238E27FC236}">
                  <a16:creationId xmlns="" xmlns:a16="http://schemas.microsoft.com/office/drawing/2014/main" id="{030DD3B7-A9ED-4FF0-9CB6-E6212E1B1549}"/>
                </a:ext>
              </a:extLst>
            </p:cNvPr>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9" name="Freeform 70703">
              <a:extLst>
                <a:ext uri="{FF2B5EF4-FFF2-40B4-BE49-F238E27FC236}">
                  <a16:creationId xmlns="" xmlns:a16="http://schemas.microsoft.com/office/drawing/2014/main" id="{C71495D7-6615-4B86-8AB6-910132F040D9}"/>
                </a:ext>
              </a:extLst>
            </p:cNvPr>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0" name="Freeform 70704">
              <a:extLst>
                <a:ext uri="{FF2B5EF4-FFF2-40B4-BE49-F238E27FC236}">
                  <a16:creationId xmlns="" xmlns:a16="http://schemas.microsoft.com/office/drawing/2014/main" id="{7C98F80A-562C-46A0-82D6-4B0272389543}"/>
                </a:ext>
              </a:extLst>
            </p:cNvPr>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1" name="Freeform 70705">
              <a:extLst>
                <a:ext uri="{FF2B5EF4-FFF2-40B4-BE49-F238E27FC236}">
                  <a16:creationId xmlns="" xmlns:a16="http://schemas.microsoft.com/office/drawing/2014/main" id="{FC964A48-4FD7-4E8D-9F86-C9CFB2FD993E}"/>
                </a:ext>
              </a:extLst>
            </p:cNvPr>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2" name="Freeform 70706">
              <a:extLst>
                <a:ext uri="{FF2B5EF4-FFF2-40B4-BE49-F238E27FC236}">
                  <a16:creationId xmlns="" xmlns:a16="http://schemas.microsoft.com/office/drawing/2014/main" id="{313A645D-CA65-4F09-ADEE-7761B0ED0A93}"/>
                </a:ext>
              </a:extLst>
            </p:cNvPr>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3" name="Freeform 70707">
              <a:extLst>
                <a:ext uri="{FF2B5EF4-FFF2-40B4-BE49-F238E27FC236}">
                  <a16:creationId xmlns="" xmlns:a16="http://schemas.microsoft.com/office/drawing/2014/main" id="{9FD8502B-C186-48C7-B01F-1923E024F884}"/>
                </a:ext>
              </a:extLst>
            </p:cNvPr>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4" name="Freeform 70708">
              <a:extLst>
                <a:ext uri="{FF2B5EF4-FFF2-40B4-BE49-F238E27FC236}">
                  <a16:creationId xmlns="" xmlns:a16="http://schemas.microsoft.com/office/drawing/2014/main" id="{A8329295-7104-438A-A2FB-89AC9659E1D1}"/>
                </a:ext>
              </a:extLst>
            </p:cNvPr>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5" name="Freeform 70709">
              <a:extLst>
                <a:ext uri="{FF2B5EF4-FFF2-40B4-BE49-F238E27FC236}">
                  <a16:creationId xmlns="" xmlns:a16="http://schemas.microsoft.com/office/drawing/2014/main" id="{EE14D175-3065-4AD1-B164-9A305D6E882A}"/>
                </a:ext>
              </a:extLst>
            </p:cNvPr>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6" name="Freeform 70710">
              <a:extLst>
                <a:ext uri="{FF2B5EF4-FFF2-40B4-BE49-F238E27FC236}">
                  <a16:creationId xmlns="" xmlns:a16="http://schemas.microsoft.com/office/drawing/2014/main" id="{B126CC7C-BADC-488A-8ACD-A63D8B41FABC}"/>
                </a:ext>
              </a:extLst>
            </p:cNvPr>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7" name="Freeform 70711">
              <a:extLst>
                <a:ext uri="{FF2B5EF4-FFF2-40B4-BE49-F238E27FC236}">
                  <a16:creationId xmlns="" xmlns:a16="http://schemas.microsoft.com/office/drawing/2014/main" id="{2D15E8AC-C852-4F73-8C20-A9D36A515A54}"/>
                </a:ext>
              </a:extLst>
            </p:cNvPr>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8" name="Freeform 70712">
              <a:extLst>
                <a:ext uri="{FF2B5EF4-FFF2-40B4-BE49-F238E27FC236}">
                  <a16:creationId xmlns="" xmlns:a16="http://schemas.microsoft.com/office/drawing/2014/main" id="{EE95FCD5-B23D-46BB-B762-7372F266DD77}"/>
                </a:ext>
              </a:extLst>
            </p:cNvPr>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9" name="Freeform 70713">
              <a:extLst>
                <a:ext uri="{FF2B5EF4-FFF2-40B4-BE49-F238E27FC236}">
                  <a16:creationId xmlns="" xmlns:a16="http://schemas.microsoft.com/office/drawing/2014/main" id="{86A0FC0E-12CB-4726-B938-3EF8A55E36DE}"/>
                </a:ext>
              </a:extLst>
            </p:cNvPr>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0" name="Freeform 70714">
              <a:extLst>
                <a:ext uri="{FF2B5EF4-FFF2-40B4-BE49-F238E27FC236}">
                  <a16:creationId xmlns="" xmlns:a16="http://schemas.microsoft.com/office/drawing/2014/main" id="{9962EF06-7C08-4284-8965-C227A2D3AA80}"/>
                </a:ext>
              </a:extLst>
            </p:cNvPr>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1" name="Freeform 70715">
              <a:extLst>
                <a:ext uri="{FF2B5EF4-FFF2-40B4-BE49-F238E27FC236}">
                  <a16:creationId xmlns="" xmlns:a16="http://schemas.microsoft.com/office/drawing/2014/main" id="{4F1E4488-051B-4D19-BD52-58A558609B27}"/>
                </a:ext>
              </a:extLst>
            </p:cNvPr>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2" name="Freeform 70716">
              <a:extLst>
                <a:ext uri="{FF2B5EF4-FFF2-40B4-BE49-F238E27FC236}">
                  <a16:creationId xmlns="" xmlns:a16="http://schemas.microsoft.com/office/drawing/2014/main" id="{20379781-E6F7-4B2E-8C6F-4E6077672704}"/>
                </a:ext>
              </a:extLst>
            </p:cNvPr>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3" name="Freeform 70717">
              <a:extLst>
                <a:ext uri="{FF2B5EF4-FFF2-40B4-BE49-F238E27FC236}">
                  <a16:creationId xmlns="" xmlns:a16="http://schemas.microsoft.com/office/drawing/2014/main" id="{CB15A376-AE82-4598-A6BB-6F7068FB4AB9}"/>
                </a:ext>
              </a:extLst>
            </p:cNvPr>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4" name="Freeform 70718">
              <a:extLst>
                <a:ext uri="{FF2B5EF4-FFF2-40B4-BE49-F238E27FC236}">
                  <a16:creationId xmlns="" xmlns:a16="http://schemas.microsoft.com/office/drawing/2014/main" id="{634D155A-0FC8-4093-826A-59F09364B61B}"/>
                </a:ext>
              </a:extLst>
            </p:cNvPr>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5" name="Freeform 70719">
              <a:extLst>
                <a:ext uri="{FF2B5EF4-FFF2-40B4-BE49-F238E27FC236}">
                  <a16:creationId xmlns="" xmlns:a16="http://schemas.microsoft.com/office/drawing/2014/main" id="{BECE15DF-695F-4379-A3D6-C9EAC40AE53E}"/>
                </a:ext>
              </a:extLst>
            </p:cNvPr>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6" name="Freeform 70720">
              <a:extLst>
                <a:ext uri="{FF2B5EF4-FFF2-40B4-BE49-F238E27FC236}">
                  <a16:creationId xmlns="" xmlns:a16="http://schemas.microsoft.com/office/drawing/2014/main" id="{0270C2ED-38A4-4BAD-B9CF-85BEA4D2131F}"/>
                </a:ext>
              </a:extLst>
            </p:cNvPr>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7" name="Freeform 70721">
              <a:extLst>
                <a:ext uri="{FF2B5EF4-FFF2-40B4-BE49-F238E27FC236}">
                  <a16:creationId xmlns="" xmlns:a16="http://schemas.microsoft.com/office/drawing/2014/main" id="{354949E0-1E7B-4B2C-A8D5-3103060EFF9F}"/>
                </a:ext>
              </a:extLst>
            </p:cNvPr>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8" name="Freeform 70722">
              <a:extLst>
                <a:ext uri="{FF2B5EF4-FFF2-40B4-BE49-F238E27FC236}">
                  <a16:creationId xmlns="" xmlns:a16="http://schemas.microsoft.com/office/drawing/2014/main" id="{758A8BF0-0BF1-4435-B071-C791655242EE}"/>
                </a:ext>
              </a:extLst>
            </p:cNvPr>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9" name="Freeform 70723">
              <a:extLst>
                <a:ext uri="{FF2B5EF4-FFF2-40B4-BE49-F238E27FC236}">
                  <a16:creationId xmlns="" xmlns:a16="http://schemas.microsoft.com/office/drawing/2014/main" id="{9F13EC9D-B61C-400E-91E7-4459F02ED86F}"/>
                </a:ext>
              </a:extLst>
            </p:cNvPr>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0" name="Freeform 70724">
              <a:extLst>
                <a:ext uri="{FF2B5EF4-FFF2-40B4-BE49-F238E27FC236}">
                  <a16:creationId xmlns="" xmlns:a16="http://schemas.microsoft.com/office/drawing/2014/main" id="{77C58996-5155-4FBB-9910-873F3EFB54F4}"/>
                </a:ext>
              </a:extLst>
            </p:cNvPr>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1" name="Freeform 70725">
              <a:extLst>
                <a:ext uri="{FF2B5EF4-FFF2-40B4-BE49-F238E27FC236}">
                  <a16:creationId xmlns="" xmlns:a16="http://schemas.microsoft.com/office/drawing/2014/main" id="{C2E167C5-35FD-40A2-A992-05A2D92E1535}"/>
                </a:ext>
              </a:extLst>
            </p:cNvPr>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2" name="Freeform 70726">
              <a:extLst>
                <a:ext uri="{FF2B5EF4-FFF2-40B4-BE49-F238E27FC236}">
                  <a16:creationId xmlns="" xmlns:a16="http://schemas.microsoft.com/office/drawing/2014/main" id="{43B49CB5-36AC-4294-A6A8-36BC654FA3D1}"/>
                </a:ext>
              </a:extLst>
            </p:cNvPr>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3" name="Freeform 70727">
              <a:extLst>
                <a:ext uri="{FF2B5EF4-FFF2-40B4-BE49-F238E27FC236}">
                  <a16:creationId xmlns="" xmlns:a16="http://schemas.microsoft.com/office/drawing/2014/main" id="{BD6B4A45-7E3A-45C1-94A6-F1B769B7AE10}"/>
                </a:ext>
              </a:extLst>
            </p:cNvPr>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4" name="Freeform 70728">
              <a:extLst>
                <a:ext uri="{FF2B5EF4-FFF2-40B4-BE49-F238E27FC236}">
                  <a16:creationId xmlns="" xmlns:a16="http://schemas.microsoft.com/office/drawing/2014/main" id="{9C14476F-C4BF-4C8F-A24C-CA1AC7DFA17E}"/>
                </a:ext>
              </a:extLst>
            </p:cNvPr>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5" name="Freeform 70729">
              <a:extLst>
                <a:ext uri="{FF2B5EF4-FFF2-40B4-BE49-F238E27FC236}">
                  <a16:creationId xmlns="" xmlns:a16="http://schemas.microsoft.com/office/drawing/2014/main" id="{9C90A932-92B0-4149-B00F-80BA69E741F2}"/>
                </a:ext>
              </a:extLst>
            </p:cNvPr>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6" name="Freeform 70730">
              <a:extLst>
                <a:ext uri="{FF2B5EF4-FFF2-40B4-BE49-F238E27FC236}">
                  <a16:creationId xmlns="" xmlns:a16="http://schemas.microsoft.com/office/drawing/2014/main" id="{392073A9-3896-491B-AEA9-09816D3D6107}"/>
                </a:ext>
              </a:extLst>
            </p:cNvPr>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7" name="Freeform 70731">
              <a:extLst>
                <a:ext uri="{FF2B5EF4-FFF2-40B4-BE49-F238E27FC236}">
                  <a16:creationId xmlns="" xmlns:a16="http://schemas.microsoft.com/office/drawing/2014/main" id="{2C5BF8A9-7AFD-4AF8-AFE0-717C36F0E3B2}"/>
                </a:ext>
              </a:extLst>
            </p:cNvPr>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8" name="Freeform 70732">
              <a:extLst>
                <a:ext uri="{FF2B5EF4-FFF2-40B4-BE49-F238E27FC236}">
                  <a16:creationId xmlns="" xmlns:a16="http://schemas.microsoft.com/office/drawing/2014/main" id="{90F32A0F-08DC-4DCD-9F63-F49CC23EAF59}"/>
                </a:ext>
              </a:extLst>
            </p:cNvPr>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9" name="Freeform 70733">
              <a:extLst>
                <a:ext uri="{FF2B5EF4-FFF2-40B4-BE49-F238E27FC236}">
                  <a16:creationId xmlns="" xmlns:a16="http://schemas.microsoft.com/office/drawing/2014/main" id="{A623FFF9-08F1-4ECA-9C4B-5C9672A99C02}"/>
                </a:ext>
              </a:extLst>
            </p:cNvPr>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0" name="Freeform 70734">
              <a:extLst>
                <a:ext uri="{FF2B5EF4-FFF2-40B4-BE49-F238E27FC236}">
                  <a16:creationId xmlns="" xmlns:a16="http://schemas.microsoft.com/office/drawing/2014/main" id="{05FA5194-7BA6-4242-ADCB-93DB686F81CD}"/>
                </a:ext>
              </a:extLst>
            </p:cNvPr>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1" name="Freeform 70735">
              <a:extLst>
                <a:ext uri="{FF2B5EF4-FFF2-40B4-BE49-F238E27FC236}">
                  <a16:creationId xmlns="" xmlns:a16="http://schemas.microsoft.com/office/drawing/2014/main" id="{91D3E531-28B0-45D7-8090-00BD83E5BB56}"/>
                </a:ext>
              </a:extLst>
            </p:cNvPr>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2" name="Freeform 70736">
              <a:extLst>
                <a:ext uri="{FF2B5EF4-FFF2-40B4-BE49-F238E27FC236}">
                  <a16:creationId xmlns="" xmlns:a16="http://schemas.microsoft.com/office/drawing/2014/main" id="{FBCC4026-4CCB-4593-A667-02AAA1BD9694}"/>
                </a:ext>
              </a:extLst>
            </p:cNvPr>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3" name="Freeform 70737">
              <a:extLst>
                <a:ext uri="{FF2B5EF4-FFF2-40B4-BE49-F238E27FC236}">
                  <a16:creationId xmlns="" xmlns:a16="http://schemas.microsoft.com/office/drawing/2014/main" id="{99A3605F-1D18-4875-ABB4-6B6F8142A36F}"/>
                </a:ext>
              </a:extLst>
            </p:cNvPr>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4" name="Freeform 70738">
              <a:extLst>
                <a:ext uri="{FF2B5EF4-FFF2-40B4-BE49-F238E27FC236}">
                  <a16:creationId xmlns="" xmlns:a16="http://schemas.microsoft.com/office/drawing/2014/main" id="{5236E23A-16D2-491A-B76D-F7B2DE7BD28F}"/>
                </a:ext>
              </a:extLst>
            </p:cNvPr>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5" name="Freeform 70739">
              <a:extLst>
                <a:ext uri="{FF2B5EF4-FFF2-40B4-BE49-F238E27FC236}">
                  <a16:creationId xmlns="" xmlns:a16="http://schemas.microsoft.com/office/drawing/2014/main" id="{06AAB78A-B8DB-4354-AF19-4ED470F16ACE}"/>
                </a:ext>
              </a:extLst>
            </p:cNvPr>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6" name="Freeform 70740">
              <a:extLst>
                <a:ext uri="{FF2B5EF4-FFF2-40B4-BE49-F238E27FC236}">
                  <a16:creationId xmlns="" xmlns:a16="http://schemas.microsoft.com/office/drawing/2014/main" id="{74C5D1D3-26FE-460F-A0D0-15B94834EC73}"/>
                </a:ext>
              </a:extLst>
            </p:cNvPr>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7" name="Freeform 70741">
              <a:extLst>
                <a:ext uri="{FF2B5EF4-FFF2-40B4-BE49-F238E27FC236}">
                  <a16:creationId xmlns="" xmlns:a16="http://schemas.microsoft.com/office/drawing/2014/main" id="{B236352C-7744-40AA-8877-FCFFE24620C7}"/>
                </a:ext>
              </a:extLst>
            </p:cNvPr>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8" name="Freeform 70742">
              <a:extLst>
                <a:ext uri="{FF2B5EF4-FFF2-40B4-BE49-F238E27FC236}">
                  <a16:creationId xmlns="" xmlns:a16="http://schemas.microsoft.com/office/drawing/2014/main" id="{ABEF7650-5891-45B2-8954-E921F7464342}"/>
                </a:ext>
              </a:extLst>
            </p:cNvPr>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9" name="Freeform 70743">
              <a:extLst>
                <a:ext uri="{FF2B5EF4-FFF2-40B4-BE49-F238E27FC236}">
                  <a16:creationId xmlns="" xmlns:a16="http://schemas.microsoft.com/office/drawing/2014/main" id="{38AFA500-E678-4B8E-9FF2-5AEA14056448}"/>
                </a:ext>
              </a:extLst>
            </p:cNvPr>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0" name="Freeform 70744">
              <a:extLst>
                <a:ext uri="{FF2B5EF4-FFF2-40B4-BE49-F238E27FC236}">
                  <a16:creationId xmlns="" xmlns:a16="http://schemas.microsoft.com/office/drawing/2014/main" id="{26D9F36B-A396-45FB-A2AD-504BFD5AA1FB}"/>
                </a:ext>
              </a:extLst>
            </p:cNvPr>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1" name="Freeform 70745">
              <a:extLst>
                <a:ext uri="{FF2B5EF4-FFF2-40B4-BE49-F238E27FC236}">
                  <a16:creationId xmlns="" xmlns:a16="http://schemas.microsoft.com/office/drawing/2014/main" id="{6D5910B9-719D-48BB-B231-42C8928B9761}"/>
                </a:ext>
              </a:extLst>
            </p:cNvPr>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2" name="Freeform 70746">
              <a:extLst>
                <a:ext uri="{FF2B5EF4-FFF2-40B4-BE49-F238E27FC236}">
                  <a16:creationId xmlns="" xmlns:a16="http://schemas.microsoft.com/office/drawing/2014/main" id="{75BA1C23-EE6C-4077-ACE2-167915F67741}"/>
                </a:ext>
              </a:extLst>
            </p:cNvPr>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3" name="Freeform 70747">
              <a:extLst>
                <a:ext uri="{FF2B5EF4-FFF2-40B4-BE49-F238E27FC236}">
                  <a16:creationId xmlns="" xmlns:a16="http://schemas.microsoft.com/office/drawing/2014/main" id="{0E09B536-C6EC-46D0-B3FB-B8CE7959DA53}"/>
                </a:ext>
              </a:extLst>
            </p:cNvPr>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4" name="Freeform 70748">
              <a:extLst>
                <a:ext uri="{FF2B5EF4-FFF2-40B4-BE49-F238E27FC236}">
                  <a16:creationId xmlns="" xmlns:a16="http://schemas.microsoft.com/office/drawing/2014/main" id="{51E07308-F8BA-4260-B57F-46CE82CB1453}"/>
                </a:ext>
              </a:extLst>
            </p:cNvPr>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5" name="Freeform 70749">
              <a:extLst>
                <a:ext uri="{FF2B5EF4-FFF2-40B4-BE49-F238E27FC236}">
                  <a16:creationId xmlns="" xmlns:a16="http://schemas.microsoft.com/office/drawing/2014/main" id="{32048A99-BFD5-46D9-A63E-BBBB1868570F}"/>
                </a:ext>
              </a:extLst>
            </p:cNvPr>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6" name="Freeform 70751">
              <a:extLst>
                <a:ext uri="{FF2B5EF4-FFF2-40B4-BE49-F238E27FC236}">
                  <a16:creationId xmlns="" xmlns:a16="http://schemas.microsoft.com/office/drawing/2014/main" id="{5985179D-F8F6-428E-AA7D-C964C2BE3291}"/>
                </a:ext>
              </a:extLst>
            </p:cNvPr>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7" name="Freeform 70752">
              <a:extLst>
                <a:ext uri="{FF2B5EF4-FFF2-40B4-BE49-F238E27FC236}">
                  <a16:creationId xmlns="" xmlns:a16="http://schemas.microsoft.com/office/drawing/2014/main" id="{A681E65D-C61F-4AB7-BA9B-2F25D1AA1D33}"/>
                </a:ext>
              </a:extLst>
            </p:cNvPr>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8" name="Freeform 70753">
              <a:extLst>
                <a:ext uri="{FF2B5EF4-FFF2-40B4-BE49-F238E27FC236}">
                  <a16:creationId xmlns="" xmlns:a16="http://schemas.microsoft.com/office/drawing/2014/main" id="{38B8E039-C1AF-47F8-997D-7E36A1DC3C0E}"/>
                </a:ext>
              </a:extLst>
            </p:cNvPr>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9" name="Freeform 70754">
              <a:extLst>
                <a:ext uri="{FF2B5EF4-FFF2-40B4-BE49-F238E27FC236}">
                  <a16:creationId xmlns="" xmlns:a16="http://schemas.microsoft.com/office/drawing/2014/main" id="{2BB113FA-368C-417A-B580-A07B3EDC4D65}"/>
                </a:ext>
              </a:extLst>
            </p:cNvPr>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0" name="Freeform 70755">
              <a:extLst>
                <a:ext uri="{FF2B5EF4-FFF2-40B4-BE49-F238E27FC236}">
                  <a16:creationId xmlns="" xmlns:a16="http://schemas.microsoft.com/office/drawing/2014/main" id="{46C831A3-9E6A-47DB-A8E2-7B8C186C5E1C}"/>
                </a:ext>
              </a:extLst>
            </p:cNvPr>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1" name="Freeform 70756">
              <a:extLst>
                <a:ext uri="{FF2B5EF4-FFF2-40B4-BE49-F238E27FC236}">
                  <a16:creationId xmlns="" xmlns:a16="http://schemas.microsoft.com/office/drawing/2014/main" id="{BD14F1A0-5FBF-46F6-BC62-30E4A57BB443}"/>
                </a:ext>
              </a:extLst>
            </p:cNvPr>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2" name="Freeform 70757">
              <a:extLst>
                <a:ext uri="{FF2B5EF4-FFF2-40B4-BE49-F238E27FC236}">
                  <a16:creationId xmlns="" xmlns:a16="http://schemas.microsoft.com/office/drawing/2014/main" id="{75CF357D-FAB9-48AD-9202-D6C0F56840F0}"/>
                </a:ext>
              </a:extLst>
            </p:cNvPr>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3" name="Freeform 70758">
              <a:extLst>
                <a:ext uri="{FF2B5EF4-FFF2-40B4-BE49-F238E27FC236}">
                  <a16:creationId xmlns="" xmlns:a16="http://schemas.microsoft.com/office/drawing/2014/main" id="{308EDA97-B923-4259-AFDA-D8A285BC812D}"/>
                </a:ext>
              </a:extLst>
            </p:cNvPr>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4" name="Freeform 70759">
              <a:extLst>
                <a:ext uri="{FF2B5EF4-FFF2-40B4-BE49-F238E27FC236}">
                  <a16:creationId xmlns="" xmlns:a16="http://schemas.microsoft.com/office/drawing/2014/main" id="{95451A2E-F54B-4FC4-BF5D-E86075F69495}"/>
                </a:ext>
              </a:extLst>
            </p:cNvPr>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5" name="Freeform 70760">
              <a:extLst>
                <a:ext uri="{FF2B5EF4-FFF2-40B4-BE49-F238E27FC236}">
                  <a16:creationId xmlns="" xmlns:a16="http://schemas.microsoft.com/office/drawing/2014/main" id="{BF3DE994-0A30-46D0-A324-9B44EE10EA9A}"/>
                </a:ext>
              </a:extLst>
            </p:cNvPr>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6" name="Freeform 70761">
              <a:extLst>
                <a:ext uri="{FF2B5EF4-FFF2-40B4-BE49-F238E27FC236}">
                  <a16:creationId xmlns="" xmlns:a16="http://schemas.microsoft.com/office/drawing/2014/main" id="{C98C2B95-9F17-42EB-81C0-F6E2C2451CEB}"/>
                </a:ext>
              </a:extLst>
            </p:cNvPr>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7" name="Freeform 70762">
              <a:extLst>
                <a:ext uri="{FF2B5EF4-FFF2-40B4-BE49-F238E27FC236}">
                  <a16:creationId xmlns="" xmlns:a16="http://schemas.microsoft.com/office/drawing/2014/main" id="{3FC87CE1-3093-4E12-AF38-B366AB2B5153}"/>
                </a:ext>
              </a:extLst>
            </p:cNvPr>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8" name="Freeform 70763">
              <a:extLst>
                <a:ext uri="{FF2B5EF4-FFF2-40B4-BE49-F238E27FC236}">
                  <a16:creationId xmlns="" xmlns:a16="http://schemas.microsoft.com/office/drawing/2014/main" id="{B035EEFF-C658-4C2C-B644-8E56B648BC6D}"/>
                </a:ext>
              </a:extLst>
            </p:cNvPr>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9" name="Freeform 70764">
              <a:extLst>
                <a:ext uri="{FF2B5EF4-FFF2-40B4-BE49-F238E27FC236}">
                  <a16:creationId xmlns="" xmlns:a16="http://schemas.microsoft.com/office/drawing/2014/main" id="{2E16B445-4B7B-477A-9221-9026CBDA07CF}"/>
                </a:ext>
              </a:extLst>
            </p:cNvPr>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0" name="Freeform 70765">
              <a:extLst>
                <a:ext uri="{FF2B5EF4-FFF2-40B4-BE49-F238E27FC236}">
                  <a16:creationId xmlns="" xmlns:a16="http://schemas.microsoft.com/office/drawing/2014/main" id="{AFE8C5E6-43D6-4E5D-A577-C8499E9C199F}"/>
                </a:ext>
              </a:extLst>
            </p:cNvPr>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1" name="Freeform 70766">
              <a:extLst>
                <a:ext uri="{FF2B5EF4-FFF2-40B4-BE49-F238E27FC236}">
                  <a16:creationId xmlns="" xmlns:a16="http://schemas.microsoft.com/office/drawing/2014/main" id="{EA321B26-E7F3-4A04-BE44-5D095A165216}"/>
                </a:ext>
              </a:extLst>
            </p:cNvPr>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2" name="Freeform 70767">
              <a:extLst>
                <a:ext uri="{FF2B5EF4-FFF2-40B4-BE49-F238E27FC236}">
                  <a16:creationId xmlns="" xmlns:a16="http://schemas.microsoft.com/office/drawing/2014/main" id="{7BA48EFD-A2FB-4762-8B48-1CBEB20E6D58}"/>
                </a:ext>
              </a:extLst>
            </p:cNvPr>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3" name="Freeform 70768">
              <a:extLst>
                <a:ext uri="{FF2B5EF4-FFF2-40B4-BE49-F238E27FC236}">
                  <a16:creationId xmlns="" xmlns:a16="http://schemas.microsoft.com/office/drawing/2014/main" id="{1AC0A180-9EBB-42D5-B685-0E978E231CDB}"/>
                </a:ext>
              </a:extLst>
            </p:cNvPr>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4" name="Freeform 70769">
              <a:extLst>
                <a:ext uri="{FF2B5EF4-FFF2-40B4-BE49-F238E27FC236}">
                  <a16:creationId xmlns="" xmlns:a16="http://schemas.microsoft.com/office/drawing/2014/main" id="{89F0B172-B5BF-47A5-8EF8-43697D1DEAB9}"/>
                </a:ext>
              </a:extLst>
            </p:cNvPr>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5" name="Freeform 70770">
              <a:extLst>
                <a:ext uri="{FF2B5EF4-FFF2-40B4-BE49-F238E27FC236}">
                  <a16:creationId xmlns="" xmlns:a16="http://schemas.microsoft.com/office/drawing/2014/main" id="{C4D64C2B-8CFF-47CD-A101-CFEF6E4346D6}"/>
                </a:ext>
              </a:extLst>
            </p:cNvPr>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6" name="Freeform 70771">
              <a:extLst>
                <a:ext uri="{FF2B5EF4-FFF2-40B4-BE49-F238E27FC236}">
                  <a16:creationId xmlns="" xmlns:a16="http://schemas.microsoft.com/office/drawing/2014/main" id="{E5E457DC-5F78-4972-968C-B0F8F5C0F4ED}"/>
                </a:ext>
              </a:extLst>
            </p:cNvPr>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7" name="Freeform 70772">
              <a:extLst>
                <a:ext uri="{FF2B5EF4-FFF2-40B4-BE49-F238E27FC236}">
                  <a16:creationId xmlns="" xmlns:a16="http://schemas.microsoft.com/office/drawing/2014/main" id="{49E6BD81-6755-41F4-B480-5AAA62388906}"/>
                </a:ext>
              </a:extLst>
            </p:cNvPr>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8" name="Freeform 70773">
              <a:extLst>
                <a:ext uri="{FF2B5EF4-FFF2-40B4-BE49-F238E27FC236}">
                  <a16:creationId xmlns="" xmlns:a16="http://schemas.microsoft.com/office/drawing/2014/main" id="{41FD261A-0BFC-4DB5-9448-F0BB64541D48}"/>
                </a:ext>
              </a:extLst>
            </p:cNvPr>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59" name="กลุ่ม 372">
            <a:extLst>
              <a:ext uri="{FF2B5EF4-FFF2-40B4-BE49-F238E27FC236}">
                <a16:creationId xmlns="" xmlns:a16="http://schemas.microsoft.com/office/drawing/2014/main" id="{30443BBD-8F9A-434A-BBBD-B835DC0D1F04}"/>
              </a:ext>
            </a:extLst>
          </p:cNvPr>
          <p:cNvGrpSpPr/>
          <p:nvPr/>
        </p:nvGrpSpPr>
        <p:grpSpPr>
          <a:xfrm>
            <a:off x="10845293" y="5602074"/>
            <a:ext cx="758837" cy="689610"/>
            <a:chOff x="14001751" y="6802438"/>
            <a:chExt cx="4432300" cy="4489450"/>
          </a:xfrm>
          <a:solidFill>
            <a:srgbClr val="FFC000"/>
          </a:solidFill>
        </p:grpSpPr>
        <p:sp>
          <p:nvSpPr>
            <p:cNvPr id="1160" name="Freeform 70551">
              <a:extLst>
                <a:ext uri="{FF2B5EF4-FFF2-40B4-BE49-F238E27FC236}">
                  <a16:creationId xmlns="" xmlns:a16="http://schemas.microsoft.com/office/drawing/2014/main" id="{6EF3A3B4-9575-4F56-9141-CE27C0A88B7E}"/>
                </a:ext>
              </a:extLst>
            </p:cNvPr>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1" name="Freeform 70552">
              <a:extLst>
                <a:ext uri="{FF2B5EF4-FFF2-40B4-BE49-F238E27FC236}">
                  <a16:creationId xmlns="" xmlns:a16="http://schemas.microsoft.com/office/drawing/2014/main" id="{E00C3A3E-A69E-422E-8444-B164941FC6EF}"/>
                </a:ext>
              </a:extLst>
            </p:cNvPr>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2" name="Freeform 70553">
              <a:extLst>
                <a:ext uri="{FF2B5EF4-FFF2-40B4-BE49-F238E27FC236}">
                  <a16:creationId xmlns="" xmlns:a16="http://schemas.microsoft.com/office/drawing/2014/main" id="{462AC9C7-A9B1-4E55-B02E-5AF8BFD80043}"/>
                </a:ext>
              </a:extLst>
            </p:cNvPr>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3" name="Freeform 70554">
              <a:extLst>
                <a:ext uri="{FF2B5EF4-FFF2-40B4-BE49-F238E27FC236}">
                  <a16:creationId xmlns="" xmlns:a16="http://schemas.microsoft.com/office/drawing/2014/main" id="{6909C641-44A4-4B8F-8D39-54703B897ECD}"/>
                </a:ext>
              </a:extLst>
            </p:cNvPr>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4" name="Freeform 70555">
              <a:extLst>
                <a:ext uri="{FF2B5EF4-FFF2-40B4-BE49-F238E27FC236}">
                  <a16:creationId xmlns="" xmlns:a16="http://schemas.microsoft.com/office/drawing/2014/main" id="{6570B17C-9664-4DE7-BC43-764AB5BEBB4A}"/>
                </a:ext>
              </a:extLst>
            </p:cNvPr>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5" name="Freeform 70557">
              <a:extLst>
                <a:ext uri="{FF2B5EF4-FFF2-40B4-BE49-F238E27FC236}">
                  <a16:creationId xmlns="" xmlns:a16="http://schemas.microsoft.com/office/drawing/2014/main" id="{E538E9A7-FEFC-4F02-834D-D2D61E5EB9E8}"/>
                </a:ext>
              </a:extLst>
            </p:cNvPr>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6" name="Freeform 70558">
              <a:extLst>
                <a:ext uri="{FF2B5EF4-FFF2-40B4-BE49-F238E27FC236}">
                  <a16:creationId xmlns="" xmlns:a16="http://schemas.microsoft.com/office/drawing/2014/main" id="{CF41DC27-34BA-4596-BA95-49512DB83D03}"/>
                </a:ext>
              </a:extLst>
            </p:cNvPr>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7" name="Freeform 70560">
              <a:extLst>
                <a:ext uri="{FF2B5EF4-FFF2-40B4-BE49-F238E27FC236}">
                  <a16:creationId xmlns="" xmlns:a16="http://schemas.microsoft.com/office/drawing/2014/main" id="{25CE8250-2A7A-40B3-8AB9-8084EC4AA286}"/>
                </a:ext>
              </a:extLst>
            </p:cNvPr>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8" name="Freeform 70561">
              <a:extLst>
                <a:ext uri="{FF2B5EF4-FFF2-40B4-BE49-F238E27FC236}">
                  <a16:creationId xmlns="" xmlns:a16="http://schemas.microsoft.com/office/drawing/2014/main" id="{2F458EDC-300D-49EF-8CF1-E406793C62BB}"/>
                </a:ext>
              </a:extLst>
            </p:cNvPr>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9" name="Freeform 70562">
              <a:extLst>
                <a:ext uri="{FF2B5EF4-FFF2-40B4-BE49-F238E27FC236}">
                  <a16:creationId xmlns="" xmlns:a16="http://schemas.microsoft.com/office/drawing/2014/main" id="{6CD5694D-C516-4175-A14F-F537B95D281F}"/>
                </a:ext>
              </a:extLst>
            </p:cNvPr>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0" name="Freeform 70563">
              <a:extLst>
                <a:ext uri="{FF2B5EF4-FFF2-40B4-BE49-F238E27FC236}">
                  <a16:creationId xmlns="" xmlns:a16="http://schemas.microsoft.com/office/drawing/2014/main" id="{7D2EE294-88F6-4235-B1BE-E995DF09623E}"/>
                </a:ext>
              </a:extLst>
            </p:cNvPr>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1" name="Rectangle 70564">
              <a:extLst>
                <a:ext uri="{FF2B5EF4-FFF2-40B4-BE49-F238E27FC236}">
                  <a16:creationId xmlns="" xmlns:a16="http://schemas.microsoft.com/office/drawing/2014/main" id="{F2CC4E6C-C84F-4242-9D1A-6B78F952FADC}"/>
                </a:ext>
              </a:extLst>
            </p:cNvPr>
            <p:cNvSpPr>
              <a:spLocks noChangeArrowheads="1"/>
            </p:cNvSpPr>
            <p:nvPr/>
          </p:nvSpPr>
          <p:spPr bwMode="auto">
            <a:xfrm>
              <a:off x="18086388" y="8208962"/>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2" name="Freeform 70565">
              <a:extLst>
                <a:ext uri="{FF2B5EF4-FFF2-40B4-BE49-F238E27FC236}">
                  <a16:creationId xmlns="" xmlns:a16="http://schemas.microsoft.com/office/drawing/2014/main" id="{70B3BF51-2198-4AD7-B6DC-636D160B2AE6}"/>
                </a:ext>
              </a:extLst>
            </p:cNvPr>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3" name="Freeform 70566">
              <a:extLst>
                <a:ext uri="{FF2B5EF4-FFF2-40B4-BE49-F238E27FC236}">
                  <a16:creationId xmlns="" xmlns:a16="http://schemas.microsoft.com/office/drawing/2014/main" id="{B03B9165-2C24-4D3F-A592-2D03152401EC}"/>
                </a:ext>
              </a:extLst>
            </p:cNvPr>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4" name="Freeform 70567">
              <a:extLst>
                <a:ext uri="{FF2B5EF4-FFF2-40B4-BE49-F238E27FC236}">
                  <a16:creationId xmlns="" xmlns:a16="http://schemas.microsoft.com/office/drawing/2014/main" id="{1E3F4C0C-A47B-4B13-860B-E558FB99D77F}"/>
                </a:ext>
              </a:extLst>
            </p:cNvPr>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5" name="Freeform 70568">
              <a:extLst>
                <a:ext uri="{FF2B5EF4-FFF2-40B4-BE49-F238E27FC236}">
                  <a16:creationId xmlns="" xmlns:a16="http://schemas.microsoft.com/office/drawing/2014/main" id="{87DAD33E-DF6F-42BE-8327-E87CF8830D0D}"/>
                </a:ext>
              </a:extLst>
            </p:cNvPr>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6" name="Freeform 70569">
              <a:extLst>
                <a:ext uri="{FF2B5EF4-FFF2-40B4-BE49-F238E27FC236}">
                  <a16:creationId xmlns="" xmlns:a16="http://schemas.microsoft.com/office/drawing/2014/main" id="{2A3E8520-2EC1-4DBC-93BA-F46489AAEECF}"/>
                </a:ext>
              </a:extLst>
            </p:cNvPr>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7" name="Freeform 70570">
              <a:extLst>
                <a:ext uri="{FF2B5EF4-FFF2-40B4-BE49-F238E27FC236}">
                  <a16:creationId xmlns="" xmlns:a16="http://schemas.microsoft.com/office/drawing/2014/main" id="{4F0EE0FF-1E80-4526-972D-55D5AC7DE117}"/>
                </a:ext>
              </a:extLst>
            </p:cNvPr>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8" name="Freeform 70571">
              <a:extLst>
                <a:ext uri="{FF2B5EF4-FFF2-40B4-BE49-F238E27FC236}">
                  <a16:creationId xmlns="" xmlns:a16="http://schemas.microsoft.com/office/drawing/2014/main" id="{A2781896-B457-41DF-ABB5-820D47067DAB}"/>
                </a:ext>
              </a:extLst>
            </p:cNvPr>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9" name="Freeform 70572">
              <a:extLst>
                <a:ext uri="{FF2B5EF4-FFF2-40B4-BE49-F238E27FC236}">
                  <a16:creationId xmlns="" xmlns:a16="http://schemas.microsoft.com/office/drawing/2014/main" id="{1F7F2103-8DF3-409C-8000-A065C9BE74B2}"/>
                </a:ext>
              </a:extLst>
            </p:cNvPr>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0" name="Freeform 70574">
              <a:extLst>
                <a:ext uri="{FF2B5EF4-FFF2-40B4-BE49-F238E27FC236}">
                  <a16:creationId xmlns="" xmlns:a16="http://schemas.microsoft.com/office/drawing/2014/main" id="{4ACA9AEC-9258-491A-A285-0F97CEC5E132}"/>
                </a:ext>
              </a:extLst>
            </p:cNvPr>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1" name="Freeform 70575">
              <a:extLst>
                <a:ext uri="{FF2B5EF4-FFF2-40B4-BE49-F238E27FC236}">
                  <a16:creationId xmlns="" xmlns:a16="http://schemas.microsoft.com/office/drawing/2014/main" id="{DDDFF5A5-B279-4DED-AC98-776A6EE9D576}"/>
                </a:ext>
              </a:extLst>
            </p:cNvPr>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2" name="Freeform 70576">
              <a:extLst>
                <a:ext uri="{FF2B5EF4-FFF2-40B4-BE49-F238E27FC236}">
                  <a16:creationId xmlns="" xmlns:a16="http://schemas.microsoft.com/office/drawing/2014/main" id="{B0A05768-7AE7-43FD-A62B-714A8BCE1F72}"/>
                </a:ext>
              </a:extLst>
            </p:cNvPr>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3" name="Freeform 70577">
              <a:extLst>
                <a:ext uri="{FF2B5EF4-FFF2-40B4-BE49-F238E27FC236}">
                  <a16:creationId xmlns="" xmlns:a16="http://schemas.microsoft.com/office/drawing/2014/main" id="{2FE30776-1EFC-4BE3-BC0B-D61BB4EBC6BE}"/>
                </a:ext>
              </a:extLst>
            </p:cNvPr>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4" name="Freeform 70578">
              <a:extLst>
                <a:ext uri="{FF2B5EF4-FFF2-40B4-BE49-F238E27FC236}">
                  <a16:creationId xmlns="" xmlns:a16="http://schemas.microsoft.com/office/drawing/2014/main" id="{97217306-E430-4D27-882F-130B12E48D34}"/>
                </a:ext>
              </a:extLst>
            </p:cNvPr>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5" name="Freeform 70579">
              <a:extLst>
                <a:ext uri="{FF2B5EF4-FFF2-40B4-BE49-F238E27FC236}">
                  <a16:creationId xmlns="" xmlns:a16="http://schemas.microsoft.com/office/drawing/2014/main" id="{8956266F-811E-4339-B85B-2D6378B6EECB}"/>
                </a:ext>
              </a:extLst>
            </p:cNvPr>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6" name="Freeform 70580">
              <a:extLst>
                <a:ext uri="{FF2B5EF4-FFF2-40B4-BE49-F238E27FC236}">
                  <a16:creationId xmlns="" xmlns:a16="http://schemas.microsoft.com/office/drawing/2014/main" id="{F33A50A9-CC9C-4CFF-B934-C81C73DB6DE5}"/>
                </a:ext>
              </a:extLst>
            </p:cNvPr>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7" name="Freeform 70581">
              <a:extLst>
                <a:ext uri="{FF2B5EF4-FFF2-40B4-BE49-F238E27FC236}">
                  <a16:creationId xmlns="" xmlns:a16="http://schemas.microsoft.com/office/drawing/2014/main" id="{6F79DCC5-87AE-4030-9688-7B4A4FB404D0}"/>
                </a:ext>
              </a:extLst>
            </p:cNvPr>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8" name="Freeform 70586">
              <a:extLst>
                <a:ext uri="{FF2B5EF4-FFF2-40B4-BE49-F238E27FC236}">
                  <a16:creationId xmlns="" xmlns:a16="http://schemas.microsoft.com/office/drawing/2014/main" id="{947D0B31-DA8E-4A50-B9D8-90D9D97E3910}"/>
                </a:ext>
              </a:extLst>
            </p:cNvPr>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9" name="Freeform 70587">
              <a:extLst>
                <a:ext uri="{FF2B5EF4-FFF2-40B4-BE49-F238E27FC236}">
                  <a16:creationId xmlns="" xmlns:a16="http://schemas.microsoft.com/office/drawing/2014/main" id="{04A364DA-25A4-431D-8510-B840836CBE2B}"/>
                </a:ext>
              </a:extLst>
            </p:cNvPr>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0" name="Freeform 70588">
              <a:extLst>
                <a:ext uri="{FF2B5EF4-FFF2-40B4-BE49-F238E27FC236}">
                  <a16:creationId xmlns="" xmlns:a16="http://schemas.microsoft.com/office/drawing/2014/main" id="{3B26317B-0631-4637-BCCC-88C20925AF9F}"/>
                </a:ext>
              </a:extLst>
            </p:cNvPr>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1" name="Freeform 70589">
              <a:extLst>
                <a:ext uri="{FF2B5EF4-FFF2-40B4-BE49-F238E27FC236}">
                  <a16:creationId xmlns="" xmlns:a16="http://schemas.microsoft.com/office/drawing/2014/main" id="{9204F20F-48E1-4D99-9726-FC9AE783FEDA}"/>
                </a:ext>
              </a:extLst>
            </p:cNvPr>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2" name="Freeform 70590">
              <a:extLst>
                <a:ext uri="{FF2B5EF4-FFF2-40B4-BE49-F238E27FC236}">
                  <a16:creationId xmlns="" xmlns:a16="http://schemas.microsoft.com/office/drawing/2014/main" id="{2496430B-4240-4F24-B827-47A441AEF7B3}"/>
                </a:ext>
              </a:extLst>
            </p:cNvPr>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3" name="Freeform 70591">
              <a:extLst>
                <a:ext uri="{FF2B5EF4-FFF2-40B4-BE49-F238E27FC236}">
                  <a16:creationId xmlns="" xmlns:a16="http://schemas.microsoft.com/office/drawing/2014/main" id="{C37C11BC-AC1E-4650-8586-1161226E70D9}"/>
                </a:ext>
              </a:extLst>
            </p:cNvPr>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4" name="Freeform 70592">
              <a:extLst>
                <a:ext uri="{FF2B5EF4-FFF2-40B4-BE49-F238E27FC236}">
                  <a16:creationId xmlns="" xmlns:a16="http://schemas.microsoft.com/office/drawing/2014/main" id="{DBA32289-42C1-4040-8D02-9FCAAE30797C}"/>
                </a:ext>
              </a:extLst>
            </p:cNvPr>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5" name="Freeform 70593">
              <a:extLst>
                <a:ext uri="{FF2B5EF4-FFF2-40B4-BE49-F238E27FC236}">
                  <a16:creationId xmlns="" xmlns:a16="http://schemas.microsoft.com/office/drawing/2014/main" id="{9FF361B7-14A2-4166-A3DC-7191F8C69ACE}"/>
                </a:ext>
              </a:extLst>
            </p:cNvPr>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6" name="Freeform 70594">
              <a:extLst>
                <a:ext uri="{FF2B5EF4-FFF2-40B4-BE49-F238E27FC236}">
                  <a16:creationId xmlns="" xmlns:a16="http://schemas.microsoft.com/office/drawing/2014/main" id="{E30EB664-9EBE-45E2-9EF0-E524E88B8D4F}"/>
                </a:ext>
              </a:extLst>
            </p:cNvPr>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7" name="Freeform 70595">
              <a:extLst>
                <a:ext uri="{FF2B5EF4-FFF2-40B4-BE49-F238E27FC236}">
                  <a16:creationId xmlns="" xmlns:a16="http://schemas.microsoft.com/office/drawing/2014/main" id="{A163BB18-22DC-4F7B-9A30-FCE0AD38FB57}"/>
                </a:ext>
              </a:extLst>
            </p:cNvPr>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8" name="Freeform 70596">
              <a:extLst>
                <a:ext uri="{FF2B5EF4-FFF2-40B4-BE49-F238E27FC236}">
                  <a16:creationId xmlns="" xmlns:a16="http://schemas.microsoft.com/office/drawing/2014/main" id="{304B9C3D-7A11-4BB5-BC82-6AAABB78F2E1}"/>
                </a:ext>
              </a:extLst>
            </p:cNvPr>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9" name="Freeform 70597">
              <a:extLst>
                <a:ext uri="{FF2B5EF4-FFF2-40B4-BE49-F238E27FC236}">
                  <a16:creationId xmlns="" xmlns:a16="http://schemas.microsoft.com/office/drawing/2014/main" id="{DBEA5F9E-A5B0-4DAD-99D9-545C52C34555}"/>
                </a:ext>
              </a:extLst>
            </p:cNvPr>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0" name="Freeform 70598">
              <a:extLst>
                <a:ext uri="{FF2B5EF4-FFF2-40B4-BE49-F238E27FC236}">
                  <a16:creationId xmlns="" xmlns:a16="http://schemas.microsoft.com/office/drawing/2014/main" id="{9DDE7262-0EED-402A-9DBC-4CB323F9540D}"/>
                </a:ext>
              </a:extLst>
            </p:cNvPr>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1" name="Freeform 70599">
              <a:extLst>
                <a:ext uri="{FF2B5EF4-FFF2-40B4-BE49-F238E27FC236}">
                  <a16:creationId xmlns="" xmlns:a16="http://schemas.microsoft.com/office/drawing/2014/main" id="{4FDBC8DF-3372-4EDA-9C38-B2FC47D4CF31}"/>
                </a:ext>
              </a:extLst>
            </p:cNvPr>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2" name="Freeform 70600">
              <a:extLst>
                <a:ext uri="{FF2B5EF4-FFF2-40B4-BE49-F238E27FC236}">
                  <a16:creationId xmlns="" xmlns:a16="http://schemas.microsoft.com/office/drawing/2014/main" id="{460FEEAD-C9A2-4B01-AED5-A66F43C65083}"/>
                </a:ext>
              </a:extLst>
            </p:cNvPr>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3" name="Freeform 70601">
              <a:extLst>
                <a:ext uri="{FF2B5EF4-FFF2-40B4-BE49-F238E27FC236}">
                  <a16:creationId xmlns="" xmlns:a16="http://schemas.microsoft.com/office/drawing/2014/main" id="{1A215DC7-E735-4386-AEA2-485C0BEFB97E}"/>
                </a:ext>
              </a:extLst>
            </p:cNvPr>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4" name="Freeform 70602">
              <a:extLst>
                <a:ext uri="{FF2B5EF4-FFF2-40B4-BE49-F238E27FC236}">
                  <a16:creationId xmlns="" xmlns:a16="http://schemas.microsoft.com/office/drawing/2014/main" id="{44FA412C-E93C-4070-87C1-934D88E5009B}"/>
                </a:ext>
              </a:extLst>
            </p:cNvPr>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5" name="Freeform 70603">
              <a:extLst>
                <a:ext uri="{FF2B5EF4-FFF2-40B4-BE49-F238E27FC236}">
                  <a16:creationId xmlns="" xmlns:a16="http://schemas.microsoft.com/office/drawing/2014/main" id="{C36E85A0-BBA6-46CF-87D1-F39744C8EC09}"/>
                </a:ext>
              </a:extLst>
            </p:cNvPr>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6" name="Freeform 70604">
              <a:extLst>
                <a:ext uri="{FF2B5EF4-FFF2-40B4-BE49-F238E27FC236}">
                  <a16:creationId xmlns="" xmlns:a16="http://schemas.microsoft.com/office/drawing/2014/main" id="{9E60BF04-9257-4FD2-A765-EFA95E75F675}"/>
                </a:ext>
              </a:extLst>
            </p:cNvPr>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7" name="Freeform 70605">
              <a:extLst>
                <a:ext uri="{FF2B5EF4-FFF2-40B4-BE49-F238E27FC236}">
                  <a16:creationId xmlns="" xmlns:a16="http://schemas.microsoft.com/office/drawing/2014/main" id="{FEFD64CF-D37C-46B0-911A-CF403F8403BC}"/>
                </a:ext>
              </a:extLst>
            </p:cNvPr>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8" name="Freeform 70606">
              <a:extLst>
                <a:ext uri="{FF2B5EF4-FFF2-40B4-BE49-F238E27FC236}">
                  <a16:creationId xmlns="" xmlns:a16="http://schemas.microsoft.com/office/drawing/2014/main" id="{77B0C4B0-A4A5-43A5-8ACB-C0CC38800EB6}"/>
                </a:ext>
              </a:extLst>
            </p:cNvPr>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9" name="Freeform 70607">
              <a:extLst>
                <a:ext uri="{FF2B5EF4-FFF2-40B4-BE49-F238E27FC236}">
                  <a16:creationId xmlns="" xmlns:a16="http://schemas.microsoft.com/office/drawing/2014/main" id="{FD42D5B6-4CE2-49CD-8097-0338EC723E7F}"/>
                </a:ext>
              </a:extLst>
            </p:cNvPr>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0" name="Freeform 70608">
              <a:extLst>
                <a:ext uri="{FF2B5EF4-FFF2-40B4-BE49-F238E27FC236}">
                  <a16:creationId xmlns="" xmlns:a16="http://schemas.microsoft.com/office/drawing/2014/main" id="{54AD4936-B965-46DA-A323-B61EA03D077F}"/>
                </a:ext>
              </a:extLst>
            </p:cNvPr>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1" name="Freeform 70609">
              <a:extLst>
                <a:ext uri="{FF2B5EF4-FFF2-40B4-BE49-F238E27FC236}">
                  <a16:creationId xmlns="" xmlns:a16="http://schemas.microsoft.com/office/drawing/2014/main" id="{CD4858C2-4B04-4027-B8FD-5E4137FA14DF}"/>
                </a:ext>
              </a:extLst>
            </p:cNvPr>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2" name="Rectangle 70610">
              <a:extLst>
                <a:ext uri="{FF2B5EF4-FFF2-40B4-BE49-F238E27FC236}">
                  <a16:creationId xmlns="" xmlns:a16="http://schemas.microsoft.com/office/drawing/2014/main" id="{9E8CEE5E-9001-4961-AABC-8E9F1B753B63}"/>
                </a:ext>
              </a:extLst>
            </p:cNvPr>
            <p:cNvSpPr>
              <a:spLocks noChangeArrowheads="1"/>
            </p:cNvSpPr>
            <p:nvPr/>
          </p:nvSpPr>
          <p:spPr bwMode="auto">
            <a:xfrm>
              <a:off x="18254663" y="8916988"/>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3" name="Freeform 70611">
              <a:extLst>
                <a:ext uri="{FF2B5EF4-FFF2-40B4-BE49-F238E27FC236}">
                  <a16:creationId xmlns="" xmlns:a16="http://schemas.microsoft.com/office/drawing/2014/main" id="{D31B863A-8AD2-42C2-BFE2-70E43D48176B}"/>
                </a:ext>
              </a:extLst>
            </p:cNvPr>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4" name="Freeform 70612">
              <a:extLst>
                <a:ext uri="{FF2B5EF4-FFF2-40B4-BE49-F238E27FC236}">
                  <a16:creationId xmlns="" xmlns:a16="http://schemas.microsoft.com/office/drawing/2014/main" id="{0508F76B-B8F8-4F21-BDA1-257E6553ABBA}"/>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5" name="Freeform 70613">
              <a:extLst>
                <a:ext uri="{FF2B5EF4-FFF2-40B4-BE49-F238E27FC236}">
                  <a16:creationId xmlns="" xmlns:a16="http://schemas.microsoft.com/office/drawing/2014/main" id="{BA1C3C22-66A9-44EB-9F1E-96DDBF381C8F}"/>
                </a:ext>
              </a:extLst>
            </p:cNvPr>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6" name="Freeform 70614">
              <a:extLst>
                <a:ext uri="{FF2B5EF4-FFF2-40B4-BE49-F238E27FC236}">
                  <a16:creationId xmlns="" xmlns:a16="http://schemas.microsoft.com/office/drawing/2014/main" id="{2B0FF9D0-42F2-49BC-BF59-8783F79D781A}"/>
                </a:ext>
              </a:extLst>
            </p:cNvPr>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7" name="Freeform 70615">
              <a:extLst>
                <a:ext uri="{FF2B5EF4-FFF2-40B4-BE49-F238E27FC236}">
                  <a16:creationId xmlns="" xmlns:a16="http://schemas.microsoft.com/office/drawing/2014/main" id="{C189F429-0CD3-48A2-BE79-3CFD00A71893}"/>
                </a:ext>
              </a:extLst>
            </p:cNvPr>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8" name="Freeform 70616">
              <a:extLst>
                <a:ext uri="{FF2B5EF4-FFF2-40B4-BE49-F238E27FC236}">
                  <a16:creationId xmlns="" xmlns:a16="http://schemas.microsoft.com/office/drawing/2014/main" id="{EF1467D4-E583-4CD9-B1D5-55BC936D06F6}"/>
                </a:ext>
              </a:extLst>
            </p:cNvPr>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9" name="Freeform 70617">
              <a:extLst>
                <a:ext uri="{FF2B5EF4-FFF2-40B4-BE49-F238E27FC236}">
                  <a16:creationId xmlns="" xmlns:a16="http://schemas.microsoft.com/office/drawing/2014/main" id="{1C3E91C1-745F-48C5-B6F0-C8EB5F82F292}"/>
                </a:ext>
              </a:extLst>
            </p:cNvPr>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0" name="Freeform 70618">
              <a:extLst>
                <a:ext uri="{FF2B5EF4-FFF2-40B4-BE49-F238E27FC236}">
                  <a16:creationId xmlns="" xmlns:a16="http://schemas.microsoft.com/office/drawing/2014/main" id="{857AF2CF-5495-4F4D-84DE-68C15F5C346B}"/>
                </a:ext>
              </a:extLst>
            </p:cNvPr>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1" name="Freeform 70619">
              <a:extLst>
                <a:ext uri="{FF2B5EF4-FFF2-40B4-BE49-F238E27FC236}">
                  <a16:creationId xmlns="" xmlns:a16="http://schemas.microsoft.com/office/drawing/2014/main" id="{E1E7F953-4027-492E-BAAA-414B00B3CADF}"/>
                </a:ext>
              </a:extLst>
            </p:cNvPr>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2" name="Freeform 70620">
              <a:extLst>
                <a:ext uri="{FF2B5EF4-FFF2-40B4-BE49-F238E27FC236}">
                  <a16:creationId xmlns="" xmlns:a16="http://schemas.microsoft.com/office/drawing/2014/main" id="{5E601A27-0EEC-4911-837C-F0474502DC2B}"/>
                </a:ext>
              </a:extLst>
            </p:cNvPr>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3" name="Oval 70621">
              <a:extLst>
                <a:ext uri="{FF2B5EF4-FFF2-40B4-BE49-F238E27FC236}">
                  <a16:creationId xmlns="" xmlns:a16="http://schemas.microsoft.com/office/drawing/2014/main" id="{4038220A-0A5A-4022-8254-B7D4C055114B}"/>
                </a:ext>
              </a:extLst>
            </p:cNvPr>
            <p:cNvSpPr>
              <a:spLocks noChangeArrowheads="1"/>
            </p:cNvSpPr>
            <p:nvPr/>
          </p:nvSpPr>
          <p:spPr bwMode="auto">
            <a:xfrm>
              <a:off x="14441488" y="10064750"/>
              <a:ext cx="1588"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4" name="Freeform 70622">
              <a:extLst>
                <a:ext uri="{FF2B5EF4-FFF2-40B4-BE49-F238E27FC236}">
                  <a16:creationId xmlns="" xmlns:a16="http://schemas.microsoft.com/office/drawing/2014/main" id="{AFC9BA50-F563-4CC0-A747-79AB7312D1B7}"/>
                </a:ext>
              </a:extLst>
            </p:cNvPr>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5" name="Freeform 70623">
              <a:extLst>
                <a:ext uri="{FF2B5EF4-FFF2-40B4-BE49-F238E27FC236}">
                  <a16:creationId xmlns="" xmlns:a16="http://schemas.microsoft.com/office/drawing/2014/main" id="{8C52AF22-F3B0-4B31-8033-C8A6505CF028}"/>
                </a:ext>
              </a:extLst>
            </p:cNvPr>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6" name="Freeform 70624">
              <a:extLst>
                <a:ext uri="{FF2B5EF4-FFF2-40B4-BE49-F238E27FC236}">
                  <a16:creationId xmlns="" xmlns:a16="http://schemas.microsoft.com/office/drawing/2014/main" id="{89019334-B44D-4355-A45A-92972FBDDFAC}"/>
                </a:ext>
              </a:extLst>
            </p:cNvPr>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7" name="Freeform 70625">
              <a:extLst>
                <a:ext uri="{FF2B5EF4-FFF2-40B4-BE49-F238E27FC236}">
                  <a16:creationId xmlns="" xmlns:a16="http://schemas.microsoft.com/office/drawing/2014/main" id="{E9EC9AB4-D5A9-4238-BE2E-FA4B7CE4F6E6}"/>
                </a:ext>
              </a:extLst>
            </p:cNvPr>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8" name="Freeform 70626">
              <a:extLst>
                <a:ext uri="{FF2B5EF4-FFF2-40B4-BE49-F238E27FC236}">
                  <a16:creationId xmlns="" xmlns:a16="http://schemas.microsoft.com/office/drawing/2014/main" id="{337B7F2F-55BD-4F9F-A00C-E9F4AB877B67}"/>
                </a:ext>
              </a:extLst>
            </p:cNvPr>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9" name="Rectangle 70627">
              <a:extLst>
                <a:ext uri="{FF2B5EF4-FFF2-40B4-BE49-F238E27FC236}">
                  <a16:creationId xmlns="" xmlns:a16="http://schemas.microsoft.com/office/drawing/2014/main" id="{5346F8F4-D51B-4752-B12B-E4095F45C1DF}"/>
                </a:ext>
              </a:extLst>
            </p:cNvPr>
            <p:cNvSpPr>
              <a:spLocks noChangeArrowheads="1"/>
            </p:cNvSpPr>
            <p:nvPr/>
          </p:nvSpPr>
          <p:spPr bwMode="auto">
            <a:xfrm>
              <a:off x="18199101" y="89519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0" name="Freeform 70628">
              <a:extLst>
                <a:ext uri="{FF2B5EF4-FFF2-40B4-BE49-F238E27FC236}">
                  <a16:creationId xmlns="" xmlns:a16="http://schemas.microsoft.com/office/drawing/2014/main" id="{42AD3D36-82A1-4F0F-984A-05FC88D616E3}"/>
                </a:ext>
              </a:extLst>
            </p:cNvPr>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1" name="Freeform 70629">
              <a:extLst>
                <a:ext uri="{FF2B5EF4-FFF2-40B4-BE49-F238E27FC236}">
                  <a16:creationId xmlns="" xmlns:a16="http://schemas.microsoft.com/office/drawing/2014/main" id="{0EDD3A7D-D472-4535-97EE-FE89AB48546E}"/>
                </a:ext>
              </a:extLst>
            </p:cNvPr>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2" name="Freeform 70630">
              <a:extLst>
                <a:ext uri="{FF2B5EF4-FFF2-40B4-BE49-F238E27FC236}">
                  <a16:creationId xmlns="" xmlns:a16="http://schemas.microsoft.com/office/drawing/2014/main" id="{4121055C-6BA9-42B8-BBB8-3578383A52F9}"/>
                </a:ext>
              </a:extLst>
            </p:cNvPr>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3" name="Freeform 70631">
              <a:extLst>
                <a:ext uri="{FF2B5EF4-FFF2-40B4-BE49-F238E27FC236}">
                  <a16:creationId xmlns="" xmlns:a16="http://schemas.microsoft.com/office/drawing/2014/main" id="{A0CD77F4-3DEA-4E86-8E80-D47DD24A2CEB}"/>
                </a:ext>
              </a:extLst>
            </p:cNvPr>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4" name="Freeform 70632">
              <a:extLst>
                <a:ext uri="{FF2B5EF4-FFF2-40B4-BE49-F238E27FC236}">
                  <a16:creationId xmlns="" xmlns:a16="http://schemas.microsoft.com/office/drawing/2014/main" id="{B526CC70-506F-47C1-B47A-CC2D71D90813}"/>
                </a:ext>
              </a:extLst>
            </p:cNvPr>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5" name="Freeform 70633">
              <a:extLst>
                <a:ext uri="{FF2B5EF4-FFF2-40B4-BE49-F238E27FC236}">
                  <a16:creationId xmlns="" xmlns:a16="http://schemas.microsoft.com/office/drawing/2014/main" id="{4B9D05F9-C356-4209-A317-E901F6918478}"/>
                </a:ext>
              </a:extLst>
            </p:cNvPr>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6" name="Freeform 70634">
              <a:extLst>
                <a:ext uri="{FF2B5EF4-FFF2-40B4-BE49-F238E27FC236}">
                  <a16:creationId xmlns="" xmlns:a16="http://schemas.microsoft.com/office/drawing/2014/main" id="{9404423E-336B-42C4-A761-B9B3F35E3A3A}"/>
                </a:ext>
              </a:extLst>
            </p:cNvPr>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7" name="Freeform 70635">
              <a:extLst>
                <a:ext uri="{FF2B5EF4-FFF2-40B4-BE49-F238E27FC236}">
                  <a16:creationId xmlns="" xmlns:a16="http://schemas.microsoft.com/office/drawing/2014/main" id="{F4D4855F-065D-4DE5-AA9D-AD101E1AE3C1}"/>
                </a:ext>
              </a:extLst>
            </p:cNvPr>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8" name="Freeform 70636">
              <a:extLst>
                <a:ext uri="{FF2B5EF4-FFF2-40B4-BE49-F238E27FC236}">
                  <a16:creationId xmlns="" xmlns:a16="http://schemas.microsoft.com/office/drawing/2014/main" id="{F20CC613-D8CD-46BC-BEFD-0361268C2E7F}"/>
                </a:ext>
              </a:extLst>
            </p:cNvPr>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9" name="Freeform 70637">
              <a:extLst>
                <a:ext uri="{FF2B5EF4-FFF2-40B4-BE49-F238E27FC236}">
                  <a16:creationId xmlns="" xmlns:a16="http://schemas.microsoft.com/office/drawing/2014/main" id="{9CCD010F-9B64-4F59-8302-B5E199AF6654}"/>
                </a:ext>
              </a:extLst>
            </p:cNvPr>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0" name="Freeform 70638">
              <a:extLst>
                <a:ext uri="{FF2B5EF4-FFF2-40B4-BE49-F238E27FC236}">
                  <a16:creationId xmlns="" xmlns:a16="http://schemas.microsoft.com/office/drawing/2014/main" id="{7CC4D597-BB48-48AF-B181-44C5CE6553B4}"/>
                </a:ext>
              </a:extLst>
            </p:cNvPr>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1" name="Freeform 70639">
              <a:extLst>
                <a:ext uri="{FF2B5EF4-FFF2-40B4-BE49-F238E27FC236}">
                  <a16:creationId xmlns="" xmlns:a16="http://schemas.microsoft.com/office/drawing/2014/main" id="{E52ADC4F-6520-45ED-BF72-F31C1E1EFA13}"/>
                </a:ext>
              </a:extLst>
            </p:cNvPr>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2" name="Freeform 70640">
              <a:extLst>
                <a:ext uri="{FF2B5EF4-FFF2-40B4-BE49-F238E27FC236}">
                  <a16:creationId xmlns="" xmlns:a16="http://schemas.microsoft.com/office/drawing/2014/main" id="{3AFB63DF-F0C7-4B99-A99A-A4331E0780BB}"/>
                </a:ext>
              </a:extLst>
            </p:cNvPr>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3" name="Freeform 70641">
              <a:extLst>
                <a:ext uri="{FF2B5EF4-FFF2-40B4-BE49-F238E27FC236}">
                  <a16:creationId xmlns="" xmlns:a16="http://schemas.microsoft.com/office/drawing/2014/main" id="{9E58EF05-E306-4533-9D30-F598CEEE8F5E}"/>
                </a:ext>
              </a:extLst>
            </p:cNvPr>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4" name="Freeform 70642">
              <a:extLst>
                <a:ext uri="{FF2B5EF4-FFF2-40B4-BE49-F238E27FC236}">
                  <a16:creationId xmlns="" xmlns:a16="http://schemas.microsoft.com/office/drawing/2014/main" id="{B6917B51-099F-49CB-95C3-170A9819455E}"/>
                </a:ext>
              </a:extLst>
            </p:cNvPr>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5" name="Freeform 70643">
              <a:extLst>
                <a:ext uri="{FF2B5EF4-FFF2-40B4-BE49-F238E27FC236}">
                  <a16:creationId xmlns="" xmlns:a16="http://schemas.microsoft.com/office/drawing/2014/main" id="{CB700020-4B86-4AF6-8E86-A158464B30B6}"/>
                </a:ext>
              </a:extLst>
            </p:cNvPr>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6" name="Freeform 70644">
              <a:extLst>
                <a:ext uri="{FF2B5EF4-FFF2-40B4-BE49-F238E27FC236}">
                  <a16:creationId xmlns="" xmlns:a16="http://schemas.microsoft.com/office/drawing/2014/main" id="{9A4B37FE-8E04-4704-B8AD-9C9FFDB4A16C}"/>
                </a:ext>
              </a:extLst>
            </p:cNvPr>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7" name="Rectangle 70645">
              <a:extLst>
                <a:ext uri="{FF2B5EF4-FFF2-40B4-BE49-F238E27FC236}">
                  <a16:creationId xmlns="" xmlns:a16="http://schemas.microsoft.com/office/drawing/2014/main" id="{BC2A2AA1-0777-4437-8108-D53E2CBB802A}"/>
                </a:ext>
              </a:extLst>
            </p:cNvPr>
            <p:cNvSpPr>
              <a:spLocks noChangeArrowheads="1"/>
            </p:cNvSpPr>
            <p:nvPr/>
          </p:nvSpPr>
          <p:spPr bwMode="auto">
            <a:xfrm>
              <a:off x="18175288" y="86471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8" name="Freeform 70646">
              <a:extLst>
                <a:ext uri="{FF2B5EF4-FFF2-40B4-BE49-F238E27FC236}">
                  <a16:creationId xmlns="" xmlns:a16="http://schemas.microsoft.com/office/drawing/2014/main" id="{82525A8D-C457-4F55-8DC8-5EFA8778425F}"/>
                </a:ext>
              </a:extLst>
            </p:cNvPr>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9" name="Freeform 70647">
              <a:extLst>
                <a:ext uri="{FF2B5EF4-FFF2-40B4-BE49-F238E27FC236}">
                  <a16:creationId xmlns="" xmlns:a16="http://schemas.microsoft.com/office/drawing/2014/main" id="{DBE92C8E-FFB8-401F-A5A8-3D19EAA17A26}"/>
                </a:ext>
              </a:extLst>
            </p:cNvPr>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0" name="Rectangle 70648">
              <a:extLst>
                <a:ext uri="{FF2B5EF4-FFF2-40B4-BE49-F238E27FC236}">
                  <a16:creationId xmlns="" xmlns:a16="http://schemas.microsoft.com/office/drawing/2014/main" id="{FDAD153B-0207-4F18-9C3A-39BFDF8CD433}"/>
                </a:ext>
              </a:extLst>
            </p:cNvPr>
            <p:cNvSpPr>
              <a:spLocks noChangeArrowheads="1"/>
            </p:cNvSpPr>
            <p:nvPr/>
          </p:nvSpPr>
          <p:spPr bwMode="auto">
            <a:xfrm>
              <a:off x="18086388" y="8366125"/>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1" name="Freeform 70649">
              <a:extLst>
                <a:ext uri="{FF2B5EF4-FFF2-40B4-BE49-F238E27FC236}">
                  <a16:creationId xmlns="" xmlns:a16="http://schemas.microsoft.com/office/drawing/2014/main" id="{18F73A6F-5A86-4FB7-8604-F43D511A7A1D}"/>
                </a:ext>
              </a:extLst>
            </p:cNvPr>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2" name="Freeform 70650">
              <a:extLst>
                <a:ext uri="{FF2B5EF4-FFF2-40B4-BE49-F238E27FC236}">
                  <a16:creationId xmlns="" xmlns:a16="http://schemas.microsoft.com/office/drawing/2014/main" id="{C76F448E-99CD-48EC-A43F-00AAFE2DAAB9}"/>
                </a:ext>
              </a:extLst>
            </p:cNvPr>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3" name="Freeform 70651">
              <a:extLst>
                <a:ext uri="{FF2B5EF4-FFF2-40B4-BE49-F238E27FC236}">
                  <a16:creationId xmlns="" xmlns:a16="http://schemas.microsoft.com/office/drawing/2014/main" id="{799F86EE-6F39-4BE8-A06D-F671A22FC763}"/>
                </a:ext>
              </a:extLst>
            </p:cNvPr>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4" name="Freeform 70652">
              <a:extLst>
                <a:ext uri="{FF2B5EF4-FFF2-40B4-BE49-F238E27FC236}">
                  <a16:creationId xmlns="" xmlns:a16="http://schemas.microsoft.com/office/drawing/2014/main" id="{4D607D0B-A7B7-4E7E-B59D-1073766F2A3F}"/>
                </a:ext>
              </a:extLst>
            </p:cNvPr>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5" name="Freeform 70654">
              <a:extLst>
                <a:ext uri="{FF2B5EF4-FFF2-40B4-BE49-F238E27FC236}">
                  <a16:creationId xmlns="" xmlns:a16="http://schemas.microsoft.com/office/drawing/2014/main" id="{8EABFDCE-50A8-47C7-B696-564AA97021BB}"/>
                </a:ext>
              </a:extLst>
            </p:cNvPr>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6" name="Freeform 70655">
              <a:extLst>
                <a:ext uri="{FF2B5EF4-FFF2-40B4-BE49-F238E27FC236}">
                  <a16:creationId xmlns="" xmlns:a16="http://schemas.microsoft.com/office/drawing/2014/main" id="{C20F4666-D9BC-49A8-A180-FAC35153E644}"/>
                </a:ext>
              </a:extLst>
            </p:cNvPr>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7" name="Freeform 70659">
              <a:extLst>
                <a:ext uri="{FF2B5EF4-FFF2-40B4-BE49-F238E27FC236}">
                  <a16:creationId xmlns="" xmlns:a16="http://schemas.microsoft.com/office/drawing/2014/main" id="{BE638DCD-D42E-4193-BA51-63636749B9F5}"/>
                </a:ext>
              </a:extLst>
            </p:cNvPr>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8" name="Freeform 70660">
              <a:extLst>
                <a:ext uri="{FF2B5EF4-FFF2-40B4-BE49-F238E27FC236}">
                  <a16:creationId xmlns="" xmlns:a16="http://schemas.microsoft.com/office/drawing/2014/main" id="{79AE911F-8A97-49F0-90BA-BF9C60138361}"/>
                </a:ext>
              </a:extLst>
            </p:cNvPr>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9" name="Freeform 70664">
              <a:extLst>
                <a:ext uri="{FF2B5EF4-FFF2-40B4-BE49-F238E27FC236}">
                  <a16:creationId xmlns="" xmlns:a16="http://schemas.microsoft.com/office/drawing/2014/main" id="{20139904-6384-4F14-A31A-417E4BBF5BBD}"/>
                </a:ext>
              </a:extLst>
            </p:cNvPr>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0" name="Freeform 70665">
              <a:extLst>
                <a:ext uri="{FF2B5EF4-FFF2-40B4-BE49-F238E27FC236}">
                  <a16:creationId xmlns="" xmlns:a16="http://schemas.microsoft.com/office/drawing/2014/main" id="{75DA098D-73B6-4E01-AE23-0370408CFDCE}"/>
                </a:ext>
              </a:extLst>
            </p:cNvPr>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1" name="Freeform 70666">
              <a:extLst>
                <a:ext uri="{FF2B5EF4-FFF2-40B4-BE49-F238E27FC236}">
                  <a16:creationId xmlns="" xmlns:a16="http://schemas.microsoft.com/office/drawing/2014/main" id="{7CDD3DB9-7F11-4292-9622-9E3144EA0490}"/>
                </a:ext>
              </a:extLst>
            </p:cNvPr>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2" name="Freeform 70667">
              <a:extLst>
                <a:ext uri="{FF2B5EF4-FFF2-40B4-BE49-F238E27FC236}">
                  <a16:creationId xmlns="" xmlns:a16="http://schemas.microsoft.com/office/drawing/2014/main" id="{5C780378-D297-4630-AEEB-997ABA1CD88E}"/>
                </a:ext>
              </a:extLst>
            </p:cNvPr>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3" name="Freeform 70668">
              <a:extLst>
                <a:ext uri="{FF2B5EF4-FFF2-40B4-BE49-F238E27FC236}">
                  <a16:creationId xmlns="" xmlns:a16="http://schemas.microsoft.com/office/drawing/2014/main" id="{6903BB6B-9F83-4699-B688-0DA4A8AC09C1}"/>
                </a:ext>
              </a:extLst>
            </p:cNvPr>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4" name="Freeform 70669">
              <a:extLst>
                <a:ext uri="{FF2B5EF4-FFF2-40B4-BE49-F238E27FC236}">
                  <a16:creationId xmlns="" xmlns:a16="http://schemas.microsoft.com/office/drawing/2014/main" id="{FEAFE536-A5C1-47AA-8844-2D5C080FC0D2}"/>
                </a:ext>
              </a:extLst>
            </p:cNvPr>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5" name="Rectangle 70670">
              <a:extLst>
                <a:ext uri="{FF2B5EF4-FFF2-40B4-BE49-F238E27FC236}">
                  <a16:creationId xmlns="" xmlns:a16="http://schemas.microsoft.com/office/drawing/2014/main" id="{801CA2EA-CC61-4D43-BBFB-89EDADD86BD0}"/>
                </a:ext>
              </a:extLst>
            </p:cNvPr>
            <p:cNvSpPr>
              <a:spLocks noChangeArrowheads="1"/>
            </p:cNvSpPr>
            <p:nvPr/>
          </p:nvSpPr>
          <p:spPr bwMode="auto">
            <a:xfrm>
              <a:off x="14452601" y="10088563"/>
              <a:ext cx="1111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6" name="Freeform 70671">
              <a:extLst>
                <a:ext uri="{FF2B5EF4-FFF2-40B4-BE49-F238E27FC236}">
                  <a16:creationId xmlns="" xmlns:a16="http://schemas.microsoft.com/office/drawing/2014/main" id="{06737804-446A-4ACE-8E44-2C7534C8B76C}"/>
                </a:ext>
              </a:extLst>
            </p:cNvPr>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7" name="Freeform 70672">
              <a:extLst>
                <a:ext uri="{FF2B5EF4-FFF2-40B4-BE49-F238E27FC236}">
                  <a16:creationId xmlns="" xmlns:a16="http://schemas.microsoft.com/office/drawing/2014/main" id="{B5A7F8EA-2109-47A6-8173-F038BF2E06DC}"/>
                </a:ext>
              </a:extLst>
            </p:cNvPr>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8" name="Freeform 70673">
              <a:extLst>
                <a:ext uri="{FF2B5EF4-FFF2-40B4-BE49-F238E27FC236}">
                  <a16:creationId xmlns="" xmlns:a16="http://schemas.microsoft.com/office/drawing/2014/main" id="{5945D746-BF1F-40FB-899B-D4D78B4B9F31}"/>
                </a:ext>
              </a:extLst>
            </p:cNvPr>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9" name="Freeform 70674">
              <a:extLst>
                <a:ext uri="{FF2B5EF4-FFF2-40B4-BE49-F238E27FC236}">
                  <a16:creationId xmlns="" xmlns:a16="http://schemas.microsoft.com/office/drawing/2014/main" id="{96681075-FF3A-4E51-9382-D733D207DF7B}"/>
                </a:ext>
              </a:extLst>
            </p:cNvPr>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0" name="Freeform 70676">
              <a:extLst>
                <a:ext uri="{FF2B5EF4-FFF2-40B4-BE49-F238E27FC236}">
                  <a16:creationId xmlns="" xmlns:a16="http://schemas.microsoft.com/office/drawing/2014/main" id="{3053EB07-890B-4178-BAA5-AA1141176797}"/>
                </a:ext>
              </a:extLst>
            </p:cNvPr>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1" name="Freeform 70677">
              <a:extLst>
                <a:ext uri="{FF2B5EF4-FFF2-40B4-BE49-F238E27FC236}">
                  <a16:creationId xmlns="" xmlns:a16="http://schemas.microsoft.com/office/drawing/2014/main" id="{54EED062-03C3-481B-855E-525F65274D0C}"/>
                </a:ext>
              </a:extLst>
            </p:cNvPr>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2" name="Freeform 70678">
              <a:extLst>
                <a:ext uri="{FF2B5EF4-FFF2-40B4-BE49-F238E27FC236}">
                  <a16:creationId xmlns="" xmlns:a16="http://schemas.microsoft.com/office/drawing/2014/main" id="{BCEB98D4-47BC-475F-A97D-FC5601DDD77E}"/>
                </a:ext>
              </a:extLst>
            </p:cNvPr>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3" name="Freeform 70679">
              <a:extLst>
                <a:ext uri="{FF2B5EF4-FFF2-40B4-BE49-F238E27FC236}">
                  <a16:creationId xmlns="" xmlns:a16="http://schemas.microsoft.com/office/drawing/2014/main" id="{4BC2F0F6-305D-4801-B558-88D01B34D836}"/>
                </a:ext>
              </a:extLst>
            </p:cNvPr>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4" name="Freeform 70680">
              <a:extLst>
                <a:ext uri="{FF2B5EF4-FFF2-40B4-BE49-F238E27FC236}">
                  <a16:creationId xmlns="" xmlns:a16="http://schemas.microsoft.com/office/drawing/2014/main" id="{AE9FB4B7-CF21-439E-8ED0-620809EB6762}"/>
                </a:ext>
              </a:extLst>
            </p:cNvPr>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5" name="Freeform 70681">
              <a:extLst>
                <a:ext uri="{FF2B5EF4-FFF2-40B4-BE49-F238E27FC236}">
                  <a16:creationId xmlns="" xmlns:a16="http://schemas.microsoft.com/office/drawing/2014/main" id="{E2A48DEC-04DD-4AFE-AB84-3095D109D6B0}"/>
                </a:ext>
              </a:extLst>
            </p:cNvPr>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6" name="Freeform 70682">
              <a:extLst>
                <a:ext uri="{FF2B5EF4-FFF2-40B4-BE49-F238E27FC236}">
                  <a16:creationId xmlns="" xmlns:a16="http://schemas.microsoft.com/office/drawing/2014/main" id="{5C0C787F-BD15-4F0D-9025-5F77610B54F4}"/>
                </a:ext>
              </a:extLst>
            </p:cNvPr>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7" name="Freeform 70683">
              <a:extLst>
                <a:ext uri="{FF2B5EF4-FFF2-40B4-BE49-F238E27FC236}">
                  <a16:creationId xmlns="" xmlns:a16="http://schemas.microsoft.com/office/drawing/2014/main" id="{BBEE19D7-7F97-4177-8F7F-6B4B3C48102B}"/>
                </a:ext>
              </a:extLst>
            </p:cNvPr>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8" name="Freeform 70684">
              <a:extLst>
                <a:ext uri="{FF2B5EF4-FFF2-40B4-BE49-F238E27FC236}">
                  <a16:creationId xmlns="" xmlns:a16="http://schemas.microsoft.com/office/drawing/2014/main" id="{F0948678-5246-4065-B476-1C9AF8EA056E}"/>
                </a:ext>
              </a:extLst>
            </p:cNvPr>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9" name="Freeform 70685">
              <a:extLst>
                <a:ext uri="{FF2B5EF4-FFF2-40B4-BE49-F238E27FC236}">
                  <a16:creationId xmlns="" xmlns:a16="http://schemas.microsoft.com/office/drawing/2014/main" id="{5726F28E-BCB4-4C40-969D-7423B21401B9}"/>
                </a:ext>
              </a:extLst>
            </p:cNvPr>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0" name="Freeform 70686">
              <a:extLst>
                <a:ext uri="{FF2B5EF4-FFF2-40B4-BE49-F238E27FC236}">
                  <a16:creationId xmlns="" xmlns:a16="http://schemas.microsoft.com/office/drawing/2014/main" id="{146FDE0A-DA05-48D5-8D38-9790A229D2E7}"/>
                </a:ext>
              </a:extLst>
            </p:cNvPr>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1" name="Freeform 70687">
              <a:extLst>
                <a:ext uri="{FF2B5EF4-FFF2-40B4-BE49-F238E27FC236}">
                  <a16:creationId xmlns="" xmlns:a16="http://schemas.microsoft.com/office/drawing/2014/main" id="{2BAE24A7-13B3-4DE3-98C4-3983EDC67FE9}"/>
                </a:ext>
              </a:extLst>
            </p:cNvPr>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2" name="Freeform 70688">
              <a:extLst>
                <a:ext uri="{FF2B5EF4-FFF2-40B4-BE49-F238E27FC236}">
                  <a16:creationId xmlns="" xmlns:a16="http://schemas.microsoft.com/office/drawing/2014/main" id="{41C089C6-A98C-4597-A2CC-EA985BA2D2B7}"/>
                </a:ext>
              </a:extLst>
            </p:cNvPr>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3" name="Freeform 70689">
              <a:extLst>
                <a:ext uri="{FF2B5EF4-FFF2-40B4-BE49-F238E27FC236}">
                  <a16:creationId xmlns="" xmlns:a16="http://schemas.microsoft.com/office/drawing/2014/main" id="{FAF48724-66EC-492B-A2A0-3561A0A1F5DE}"/>
                </a:ext>
              </a:extLst>
            </p:cNvPr>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4" name="Freeform 70690">
              <a:extLst>
                <a:ext uri="{FF2B5EF4-FFF2-40B4-BE49-F238E27FC236}">
                  <a16:creationId xmlns="" xmlns:a16="http://schemas.microsoft.com/office/drawing/2014/main" id="{7BE6BA6C-34F0-4D60-BBBB-2B3F7A34E62F}"/>
                </a:ext>
              </a:extLst>
            </p:cNvPr>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5" name="Freeform 70691">
              <a:extLst>
                <a:ext uri="{FF2B5EF4-FFF2-40B4-BE49-F238E27FC236}">
                  <a16:creationId xmlns="" xmlns:a16="http://schemas.microsoft.com/office/drawing/2014/main" id="{B732A33C-5E22-4BAA-9DEC-F0D7FE29EC3F}"/>
                </a:ext>
              </a:extLst>
            </p:cNvPr>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6" name="Freeform 70692">
              <a:extLst>
                <a:ext uri="{FF2B5EF4-FFF2-40B4-BE49-F238E27FC236}">
                  <a16:creationId xmlns="" xmlns:a16="http://schemas.microsoft.com/office/drawing/2014/main" id="{F7EBE604-3C5A-4583-A0DB-AA2F4CB2BA8B}"/>
                </a:ext>
              </a:extLst>
            </p:cNvPr>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7" name="Freeform 70693">
              <a:extLst>
                <a:ext uri="{FF2B5EF4-FFF2-40B4-BE49-F238E27FC236}">
                  <a16:creationId xmlns="" xmlns:a16="http://schemas.microsoft.com/office/drawing/2014/main" id="{38C9C1F0-1AFC-49F3-B5EE-6671F269F412}"/>
                </a:ext>
              </a:extLst>
            </p:cNvPr>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8" name="Freeform 70694">
              <a:extLst>
                <a:ext uri="{FF2B5EF4-FFF2-40B4-BE49-F238E27FC236}">
                  <a16:creationId xmlns="" xmlns:a16="http://schemas.microsoft.com/office/drawing/2014/main" id="{529FA447-45F7-4451-80CD-343A92A4DE9C}"/>
                </a:ext>
              </a:extLst>
            </p:cNvPr>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9" name="Freeform 70695">
              <a:extLst>
                <a:ext uri="{FF2B5EF4-FFF2-40B4-BE49-F238E27FC236}">
                  <a16:creationId xmlns="" xmlns:a16="http://schemas.microsoft.com/office/drawing/2014/main" id="{519180A2-6929-414A-80E1-1E79F74A2CD1}"/>
                </a:ext>
              </a:extLst>
            </p:cNvPr>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0" name="Freeform 70696">
              <a:extLst>
                <a:ext uri="{FF2B5EF4-FFF2-40B4-BE49-F238E27FC236}">
                  <a16:creationId xmlns="" xmlns:a16="http://schemas.microsoft.com/office/drawing/2014/main" id="{83AD9CA3-5A0B-4846-9F35-BF30D7A085C8}"/>
                </a:ext>
              </a:extLst>
            </p:cNvPr>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1" name="Freeform 70697">
              <a:extLst>
                <a:ext uri="{FF2B5EF4-FFF2-40B4-BE49-F238E27FC236}">
                  <a16:creationId xmlns="" xmlns:a16="http://schemas.microsoft.com/office/drawing/2014/main" id="{32A2B90E-E695-436F-BD4D-6E28AE145146}"/>
                </a:ext>
              </a:extLst>
            </p:cNvPr>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2" name="Freeform 70698">
              <a:extLst>
                <a:ext uri="{FF2B5EF4-FFF2-40B4-BE49-F238E27FC236}">
                  <a16:creationId xmlns="" xmlns:a16="http://schemas.microsoft.com/office/drawing/2014/main" id="{3B9F3FB2-745F-4779-BBAA-66D762ACB7A5}"/>
                </a:ext>
              </a:extLst>
            </p:cNvPr>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3" name="Freeform 70699">
              <a:extLst>
                <a:ext uri="{FF2B5EF4-FFF2-40B4-BE49-F238E27FC236}">
                  <a16:creationId xmlns="" xmlns:a16="http://schemas.microsoft.com/office/drawing/2014/main" id="{9925DBD2-A9DB-449C-845E-B9DFD5E03B8B}"/>
                </a:ext>
              </a:extLst>
            </p:cNvPr>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4" name="Freeform 70700">
              <a:extLst>
                <a:ext uri="{FF2B5EF4-FFF2-40B4-BE49-F238E27FC236}">
                  <a16:creationId xmlns="" xmlns:a16="http://schemas.microsoft.com/office/drawing/2014/main" id="{064F44E1-3564-47DB-8E62-9B7671EBF71D}"/>
                </a:ext>
              </a:extLst>
            </p:cNvPr>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5" name="Freeform 70701">
              <a:extLst>
                <a:ext uri="{FF2B5EF4-FFF2-40B4-BE49-F238E27FC236}">
                  <a16:creationId xmlns="" xmlns:a16="http://schemas.microsoft.com/office/drawing/2014/main" id="{F678D953-30D0-485C-8E41-D242CF10CFF1}"/>
                </a:ext>
              </a:extLst>
            </p:cNvPr>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6" name="Freeform 70702">
              <a:extLst>
                <a:ext uri="{FF2B5EF4-FFF2-40B4-BE49-F238E27FC236}">
                  <a16:creationId xmlns="" xmlns:a16="http://schemas.microsoft.com/office/drawing/2014/main" id="{F04CF4DD-30D3-4DF3-88C8-00E2B0BD34BB}"/>
                </a:ext>
              </a:extLst>
            </p:cNvPr>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7" name="Freeform 70703">
              <a:extLst>
                <a:ext uri="{FF2B5EF4-FFF2-40B4-BE49-F238E27FC236}">
                  <a16:creationId xmlns="" xmlns:a16="http://schemas.microsoft.com/office/drawing/2014/main" id="{561FD829-4C91-4EAC-AF98-6D83D2D58AEB}"/>
                </a:ext>
              </a:extLst>
            </p:cNvPr>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8" name="Freeform 70704">
              <a:extLst>
                <a:ext uri="{FF2B5EF4-FFF2-40B4-BE49-F238E27FC236}">
                  <a16:creationId xmlns="" xmlns:a16="http://schemas.microsoft.com/office/drawing/2014/main" id="{0561F149-50B9-4E51-A9C9-FAE5F32B1BF9}"/>
                </a:ext>
              </a:extLst>
            </p:cNvPr>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9" name="Freeform 70705">
              <a:extLst>
                <a:ext uri="{FF2B5EF4-FFF2-40B4-BE49-F238E27FC236}">
                  <a16:creationId xmlns="" xmlns:a16="http://schemas.microsoft.com/office/drawing/2014/main" id="{6F521106-EE5C-40D4-A585-CDC59AE1FE58}"/>
                </a:ext>
              </a:extLst>
            </p:cNvPr>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0" name="Freeform 70706">
              <a:extLst>
                <a:ext uri="{FF2B5EF4-FFF2-40B4-BE49-F238E27FC236}">
                  <a16:creationId xmlns="" xmlns:a16="http://schemas.microsoft.com/office/drawing/2014/main" id="{ED503C07-D064-4010-A11B-3A9A39237DE2}"/>
                </a:ext>
              </a:extLst>
            </p:cNvPr>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1" name="Freeform 70707">
              <a:extLst>
                <a:ext uri="{FF2B5EF4-FFF2-40B4-BE49-F238E27FC236}">
                  <a16:creationId xmlns="" xmlns:a16="http://schemas.microsoft.com/office/drawing/2014/main" id="{AE2A8918-FB62-4653-B6EB-E404C651D238}"/>
                </a:ext>
              </a:extLst>
            </p:cNvPr>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2" name="Freeform 70708">
              <a:extLst>
                <a:ext uri="{FF2B5EF4-FFF2-40B4-BE49-F238E27FC236}">
                  <a16:creationId xmlns="" xmlns:a16="http://schemas.microsoft.com/office/drawing/2014/main" id="{4EC03408-9D5D-4D70-9871-9BC6F94EF913}"/>
                </a:ext>
              </a:extLst>
            </p:cNvPr>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3" name="Freeform 70709">
              <a:extLst>
                <a:ext uri="{FF2B5EF4-FFF2-40B4-BE49-F238E27FC236}">
                  <a16:creationId xmlns="" xmlns:a16="http://schemas.microsoft.com/office/drawing/2014/main" id="{5B696C0C-FFF5-4F2B-ACFD-76B67AC40B4D}"/>
                </a:ext>
              </a:extLst>
            </p:cNvPr>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4" name="Freeform 70710">
              <a:extLst>
                <a:ext uri="{FF2B5EF4-FFF2-40B4-BE49-F238E27FC236}">
                  <a16:creationId xmlns="" xmlns:a16="http://schemas.microsoft.com/office/drawing/2014/main" id="{F8F85EEC-DC2C-4DAD-8ED8-0C6C0D3CC4FD}"/>
                </a:ext>
              </a:extLst>
            </p:cNvPr>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5" name="Freeform 70711">
              <a:extLst>
                <a:ext uri="{FF2B5EF4-FFF2-40B4-BE49-F238E27FC236}">
                  <a16:creationId xmlns="" xmlns:a16="http://schemas.microsoft.com/office/drawing/2014/main" id="{E2B642C2-26EC-449E-B6DD-3D660F7E6B29}"/>
                </a:ext>
              </a:extLst>
            </p:cNvPr>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6" name="Freeform 70712">
              <a:extLst>
                <a:ext uri="{FF2B5EF4-FFF2-40B4-BE49-F238E27FC236}">
                  <a16:creationId xmlns="" xmlns:a16="http://schemas.microsoft.com/office/drawing/2014/main" id="{6E0A0772-A5B0-4C76-B38C-F64984ED9F58}"/>
                </a:ext>
              </a:extLst>
            </p:cNvPr>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7" name="Freeform 70713">
              <a:extLst>
                <a:ext uri="{FF2B5EF4-FFF2-40B4-BE49-F238E27FC236}">
                  <a16:creationId xmlns="" xmlns:a16="http://schemas.microsoft.com/office/drawing/2014/main" id="{563B9E10-9236-43DD-B4BC-CE192689514B}"/>
                </a:ext>
              </a:extLst>
            </p:cNvPr>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8" name="Freeform 70714">
              <a:extLst>
                <a:ext uri="{FF2B5EF4-FFF2-40B4-BE49-F238E27FC236}">
                  <a16:creationId xmlns="" xmlns:a16="http://schemas.microsoft.com/office/drawing/2014/main" id="{D0C113F7-3880-4056-9A53-8650D1405ACE}"/>
                </a:ext>
              </a:extLst>
            </p:cNvPr>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9" name="Freeform 70715">
              <a:extLst>
                <a:ext uri="{FF2B5EF4-FFF2-40B4-BE49-F238E27FC236}">
                  <a16:creationId xmlns="" xmlns:a16="http://schemas.microsoft.com/office/drawing/2014/main" id="{EA5A811D-5892-4080-AE6E-537956EA0AC0}"/>
                </a:ext>
              </a:extLst>
            </p:cNvPr>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0" name="Freeform 70716">
              <a:extLst>
                <a:ext uri="{FF2B5EF4-FFF2-40B4-BE49-F238E27FC236}">
                  <a16:creationId xmlns="" xmlns:a16="http://schemas.microsoft.com/office/drawing/2014/main" id="{45A16ED3-B679-4EC2-8402-91EDD1600BBD}"/>
                </a:ext>
              </a:extLst>
            </p:cNvPr>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1" name="Freeform 70717">
              <a:extLst>
                <a:ext uri="{FF2B5EF4-FFF2-40B4-BE49-F238E27FC236}">
                  <a16:creationId xmlns="" xmlns:a16="http://schemas.microsoft.com/office/drawing/2014/main" id="{AB2281CB-D6AA-4127-A6B3-1DFB8ADC4179}"/>
                </a:ext>
              </a:extLst>
            </p:cNvPr>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2" name="Freeform 70718">
              <a:extLst>
                <a:ext uri="{FF2B5EF4-FFF2-40B4-BE49-F238E27FC236}">
                  <a16:creationId xmlns="" xmlns:a16="http://schemas.microsoft.com/office/drawing/2014/main" id="{2FD144B9-01FF-4C8F-A42E-0BCA239782B6}"/>
                </a:ext>
              </a:extLst>
            </p:cNvPr>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3" name="Freeform 70719">
              <a:extLst>
                <a:ext uri="{FF2B5EF4-FFF2-40B4-BE49-F238E27FC236}">
                  <a16:creationId xmlns="" xmlns:a16="http://schemas.microsoft.com/office/drawing/2014/main" id="{D5C22C6B-A9EB-4CB1-86C8-91E032B4B113}"/>
                </a:ext>
              </a:extLst>
            </p:cNvPr>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4" name="Freeform 70720">
              <a:extLst>
                <a:ext uri="{FF2B5EF4-FFF2-40B4-BE49-F238E27FC236}">
                  <a16:creationId xmlns="" xmlns:a16="http://schemas.microsoft.com/office/drawing/2014/main" id="{1A7101B7-A505-4C3E-86CE-B5E89E626E13}"/>
                </a:ext>
              </a:extLst>
            </p:cNvPr>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5" name="Freeform 70721">
              <a:extLst>
                <a:ext uri="{FF2B5EF4-FFF2-40B4-BE49-F238E27FC236}">
                  <a16:creationId xmlns="" xmlns:a16="http://schemas.microsoft.com/office/drawing/2014/main" id="{A300789E-CB4B-497B-AA66-9F08668D165A}"/>
                </a:ext>
              </a:extLst>
            </p:cNvPr>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6" name="Freeform 70722">
              <a:extLst>
                <a:ext uri="{FF2B5EF4-FFF2-40B4-BE49-F238E27FC236}">
                  <a16:creationId xmlns="" xmlns:a16="http://schemas.microsoft.com/office/drawing/2014/main" id="{169B7522-C073-48E8-92D4-7DEA7ADD343F}"/>
                </a:ext>
              </a:extLst>
            </p:cNvPr>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7" name="Freeform 70723">
              <a:extLst>
                <a:ext uri="{FF2B5EF4-FFF2-40B4-BE49-F238E27FC236}">
                  <a16:creationId xmlns="" xmlns:a16="http://schemas.microsoft.com/office/drawing/2014/main" id="{46413081-3F5E-43E1-8E84-58FE70265D77}"/>
                </a:ext>
              </a:extLst>
            </p:cNvPr>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8" name="Freeform 70724">
              <a:extLst>
                <a:ext uri="{FF2B5EF4-FFF2-40B4-BE49-F238E27FC236}">
                  <a16:creationId xmlns="" xmlns:a16="http://schemas.microsoft.com/office/drawing/2014/main" id="{BD013A5F-DC67-401A-B34A-26DF1FB217AF}"/>
                </a:ext>
              </a:extLst>
            </p:cNvPr>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9" name="Freeform 70725">
              <a:extLst>
                <a:ext uri="{FF2B5EF4-FFF2-40B4-BE49-F238E27FC236}">
                  <a16:creationId xmlns="" xmlns:a16="http://schemas.microsoft.com/office/drawing/2014/main" id="{D70D864C-EC0A-4EF9-9469-BCA5546E62A0}"/>
                </a:ext>
              </a:extLst>
            </p:cNvPr>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0" name="Freeform 70726">
              <a:extLst>
                <a:ext uri="{FF2B5EF4-FFF2-40B4-BE49-F238E27FC236}">
                  <a16:creationId xmlns="" xmlns:a16="http://schemas.microsoft.com/office/drawing/2014/main" id="{39BE602D-203C-492F-A9E9-A201BC8341BD}"/>
                </a:ext>
              </a:extLst>
            </p:cNvPr>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1" name="Freeform 70727">
              <a:extLst>
                <a:ext uri="{FF2B5EF4-FFF2-40B4-BE49-F238E27FC236}">
                  <a16:creationId xmlns="" xmlns:a16="http://schemas.microsoft.com/office/drawing/2014/main" id="{654F45D7-8FCF-42EE-BECE-98834198B850}"/>
                </a:ext>
              </a:extLst>
            </p:cNvPr>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2" name="Freeform 70728">
              <a:extLst>
                <a:ext uri="{FF2B5EF4-FFF2-40B4-BE49-F238E27FC236}">
                  <a16:creationId xmlns="" xmlns:a16="http://schemas.microsoft.com/office/drawing/2014/main" id="{6E5BD062-898C-429F-92F4-97F63E17FB39}"/>
                </a:ext>
              </a:extLst>
            </p:cNvPr>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3" name="Freeform 70729">
              <a:extLst>
                <a:ext uri="{FF2B5EF4-FFF2-40B4-BE49-F238E27FC236}">
                  <a16:creationId xmlns="" xmlns:a16="http://schemas.microsoft.com/office/drawing/2014/main" id="{4C1EC984-6D2B-4AE2-992E-5C7A30F2C3D6}"/>
                </a:ext>
              </a:extLst>
            </p:cNvPr>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4" name="Freeform 70730">
              <a:extLst>
                <a:ext uri="{FF2B5EF4-FFF2-40B4-BE49-F238E27FC236}">
                  <a16:creationId xmlns="" xmlns:a16="http://schemas.microsoft.com/office/drawing/2014/main" id="{C89BF595-1A9C-4190-AC5D-CFAC89F7B606}"/>
                </a:ext>
              </a:extLst>
            </p:cNvPr>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5" name="Freeform 70731">
              <a:extLst>
                <a:ext uri="{FF2B5EF4-FFF2-40B4-BE49-F238E27FC236}">
                  <a16:creationId xmlns="" xmlns:a16="http://schemas.microsoft.com/office/drawing/2014/main" id="{B3C56AA0-7C84-44DD-B3F3-7CF92CF7F5F8}"/>
                </a:ext>
              </a:extLst>
            </p:cNvPr>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6" name="Freeform 70732">
              <a:extLst>
                <a:ext uri="{FF2B5EF4-FFF2-40B4-BE49-F238E27FC236}">
                  <a16:creationId xmlns="" xmlns:a16="http://schemas.microsoft.com/office/drawing/2014/main" id="{3CE67B1F-22C7-4950-B922-C0EE659EB94E}"/>
                </a:ext>
              </a:extLst>
            </p:cNvPr>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7" name="Freeform 70733">
              <a:extLst>
                <a:ext uri="{FF2B5EF4-FFF2-40B4-BE49-F238E27FC236}">
                  <a16:creationId xmlns="" xmlns:a16="http://schemas.microsoft.com/office/drawing/2014/main" id="{69586AB4-5F6B-4AA6-A56D-E260CA4DDD9E}"/>
                </a:ext>
              </a:extLst>
            </p:cNvPr>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8" name="Freeform 70734">
              <a:extLst>
                <a:ext uri="{FF2B5EF4-FFF2-40B4-BE49-F238E27FC236}">
                  <a16:creationId xmlns="" xmlns:a16="http://schemas.microsoft.com/office/drawing/2014/main" id="{35B421D5-A006-422E-9F78-F3499271DB0B}"/>
                </a:ext>
              </a:extLst>
            </p:cNvPr>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9" name="Freeform 70735">
              <a:extLst>
                <a:ext uri="{FF2B5EF4-FFF2-40B4-BE49-F238E27FC236}">
                  <a16:creationId xmlns="" xmlns:a16="http://schemas.microsoft.com/office/drawing/2014/main" id="{6C821BCC-673B-4341-8E22-0DD0A00C6F6C}"/>
                </a:ext>
              </a:extLst>
            </p:cNvPr>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0" name="Freeform 70736">
              <a:extLst>
                <a:ext uri="{FF2B5EF4-FFF2-40B4-BE49-F238E27FC236}">
                  <a16:creationId xmlns="" xmlns:a16="http://schemas.microsoft.com/office/drawing/2014/main" id="{7CB09AA5-6778-4873-9723-8FE0CA8D854F}"/>
                </a:ext>
              </a:extLst>
            </p:cNvPr>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1" name="Freeform 70737">
              <a:extLst>
                <a:ext uri="{FF2B5EF4-FFF2-40B4-BE49-F238E27FC236}">
                  <a16:creationId xmlns="" xmlns:a16="http://schemas.microsoft.com/office/drawing/2014/main" id="{6486D0AB-9F15-4F8B-BC6F-30159B7C1EE7}"/>
                </a:ext>
              </a:extLst>
            </p:cNvPr>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2" name="Freeform 70738">
              <a:extLst>
                <a:ext uri="{FF2B5EF4-FFF2-40B4-BE49-F238E27FC236}">
                  <a16:creationId xmlns="" xmlns:a16="http://schemas.microsoft.com/office/drawing/2014/main" id="{071D9519-8A4F-4E69-B383-379E82F6528E}"/>
                </a:ext>
              </a:extLst>
            </p:cNvPr>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3" name="Freeform 70739">
              <a:extLst>
                <a:ext uri="{FF2B5EF4-FFF2-40B4-BE49-F238E27FC236}">
                  <a16:creationId xmlns="" xmlns:a16="http://schemas.microsoft.com/office/drawing/2014/main" id="{A4FD420F-F23E-4558-9F2A-F0232AAEDE2B}"/>
                </a:ext>
              </a:extLst>
            </p:cNvPr>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4" name="Freeform 70740">
              <a:extLst>
                <a:ext uri="{FF2B5EF4-FFF2-40B4-BE49-F238E27FC236}">
                  <a16:creationId xmlns="" xmlns:a16="http://schemas.microsoft.com/office/drawing/2014/main" id="{6E54F837-8F5C-495C-AE9B-A6E8192AA4D4}"/>
                </a:ext>
              </a:extLst>
            </p:cNvPr>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5" name="Freeform 70741">
              <a:extLst>
                <a:ext uri="{FF2B5EF4-FFF2-40B4-BE49-F238E27FC236}">
                  <a16:creationId xmlns="" xmlns:a16="http://schemas.microsoft.com/office/drawing/2014/main" id="{B9E4E804-2B1A-4A46-BBCF-A4358AE34EEF}"/>
                </a:ext>
              </a:extLst>
            </p:cNvPr>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6" name="Freeform 70742">
              <a:extLst>
                <a:ext uri="{FF2B5EF4-FFF2-40B4-BE49-F238E27FC236}">
                  <a16:creationId xmlns="" xmlns:a16="http://schemas.microsoft.com/office/drawing/2014/main" id="{75426A49-EC17-4D6D-9856-F7842B045992}"/>
                </a:ext>
              </a:extLst>
            </p:cNvPr>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7" name="Freeform 70743">
              <a:extLst>
                <a:ext uri="{FF2B5EF4-FFF2-40B4-BE49-F238E27FC236}">
                  <a16:creationId xmlns="" xmlns:a16="http://schemas.microsoft.com/office/drawing/2014/main" id="{8036150D-BD25-4C60-BA24-096BFD94331E}"/>
                </a:ext>
              </a:extLst>
            </p:cNvPr>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8" name="Freeform 70744">
              <a:extLst>
                <a:ext uri="{FF2B5EF4-FFF2-40B4-BE49-F238E27FC236}">
                  <a16:creationId xmlns="" xmlns:a16="http://schemas.microsoft.com/office/drawing/2014/main" id="{CC201B8B-573F-42C6-9567-1B9CF1B914EB}"/>
                </a:ext>
              </a:extLst>
            </p:cNvPr>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9" name="Freeform 70745">
              <a:extLst>
                <a:ext uri="{FF2B5EF4-FFF2-40B4-BE49-F238E27FC236}">
                  <a16:creationId xmlns="" xmlns:a16="http://schemas.microsoft.com/office/drawing/2014/main" id="{2639CEFE-429A-4202-8711-334543C315C0}"/>
                </a:ext>
              </a:extLst>
            </p:cNvPr>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0" name="Freeform 70746">
              <a:extLst>
                <a:ext uri="{FF2B5EF4-FFF2-40B4-BE49-F238E27FC236}">
                  <a16:creationId xmlns="" xmlns:a16="http://schemas.microsoft.com/office/drawing/2014/main" id="{F82131A4-FDEF-4121-B771-8355D62D7200}"/>
                </a:ext>
              </a:extLst>
            </p:cNvPr>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1" name="Freeform 70747">
              <a:extLst>
                <a:ext uri="{FF2B5EF4-FFF2-40B4-BE49-F238E27FC236}">
                  <a16:creationId xmlns="" xmlns:a16="http://schemas.microsoft.com/office/drawing/2014/main" id="{5DF15BB8-797C-4D2E-8ACF-4B70FA0766A9}"/>
                </a:ext>
              </a:extLst>
            </p:cNvPr>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2" name="Freeform 70748">
              <a:extLst>
                <a:ext uri="{FF2B5EF4-FFF2-40B4-BE49-F238E27FC236}">
                  <a16:creationId xmlns="" xmlns:a16="http://schemas.microsoft.com/office/drawing/2014/main" id="{8A609500-4A60-45B4-9409-00FBD9392C9A}"/>
                </a:ext>
              </a:extLst>
            </p:cNvPr>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3" name="Freeform 70749">
              <a:extLst>
                <a:ext uri="{FF2B5EF4-FFF2-40B4-BE49-F238E27FC236}">
                  <a16:creationId xmlns="" xmlns:a16="http://schemas.microsoft.com/office/drawing/2014/main" id="{C6087CF8-72C8-411C-8D3C-1F708562AE6D}"/>
                </a:ext>
              </a:extLst>
            </p:cNvPr>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4" name="Freeform 70751">
              <a:extLst>
                <a:ext uri="{FF2B5EF4-FFF2-40B4-BE49-F238E27FC236}">
                  <a16:creationId xmlns="" xmlns:a16="http://schemas.microsoft.com/office/drawing/2014/main" id="{BDD0D698-4213-4348-817B-77D350B4E770}"/>
                </a:ext>
              </a:extLst>
            </p:cNvPr>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5" name="Freeform 70752">
              <a:extLst>
                <a:ext uri="{FF2B5EF4-FFF2-40B4-BE49-F238E27FC236}">
                  <a16:creationId xmlns="" xmlns:a16="http://schemas.microsoft.com/office/drawing/2014/main" id="{D5864448-C874-4B81-9D26-2232F0339FF0}"/>
                </a:ext>
              </a:extLst>
            </p:cNvPr>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6" name="Freeform 70753">
              <a:extLst>
                <a:ext uri="{FF2B5EF4-FFF2-40B4-BE49-F238E27FC236}">
                  <a16:creationId xmlns="" xmlns:a16="http://schemas.microsoft.com/office/drawing/2014/main" id="{D8D8EBD6-50F6-43DA-B19C-2E42E9865154}"/>
                </a:ext>
              </a:extLst>
            </p:cNvPr>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7" name="Freeform 70754">
              <a:extLst>
                <a:ext uri="{FF2B5EF4-FFF2-40B4-BE49-F238E27FC236}">
                  <a16:creationId xmlns="" xmlns:a16="http://schemas.microsoft.com/office/drawing/2014/main" id="{A617A88E-2215-4744-A637-BB8E6C1D39FD}"/>
                </a:ext>
              </a:extLst>
            </p:cNvPr>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8" name="Freeform 70755">
              <a:extLst>
                <a:ext uri="{FF2B5EF4-FFF2-40B4-BE49-F238E27FC236}">
                  <a16:creationId xmlns="" xmlns:a16="http://schemas.microsoft.com/office/drawing/2014/main" id="{E8250254-E747-40AF-9C0E-258C842F3991}"/>
                </a:ext>
              </a:extLst>
            </p:cNvPr>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9" name="Freeform 70756">
              <a:extLst>
                <a:ext uri="{FF2B5EF4-FFF2-40B4-BE49-F238E27FC236}">
                  <a16:creationId xmlns="" xmlns:a16="http://schemas.microsoft.com/office/drawing/2014/main" id="{C33F29EC-0D3F-43CA-A9E1-6CE992E67FA4}"/>
                </a:ext>
              </a:extLst>
            </p:cNvPr>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0" name="Freeform 70757">
              <a:extLst>
                <a:ext uri="{FF2B5EF4-FFF2-40B4-BE49-F238E27FC236}">
                  <a16:creationId xmlns="" xmlns:a16="http://schemas.microsoft.com/office/drawing/2014/main" id="{20F9E3D8-4B19-4727-BC30-934F9CFD1A5E}"/>
                </a:ext>
              </a:extLst>
            </p:cNvPr>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1" name="Freeform 70758">
              <a:extLst>
                <a:ext uri="{FF2B5EF4-FFF2-40B4-BE49-F238E27FC236}">
                  <a16:creationId xmlns="" xmlns:a16="http://schemas.microsoft.com/office/drawing/2014/main" id="{304C5FD5-A8F9-4243-956C-AD20E73A56CE}"/>
                </a:ext>
              </a:extLst>
            </p:cNvPr>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2" name="Freeform 70759">
              <a:extLst>
                <a:ext uri="{FF2B5EF4-FFF2-40B4-BE49-F238E27FC236}">
                  <a16:creationId xmlns="" xmlns:a16="http://schemas.microsoft.com/office/drawing/2014/main" id="{BCC18519-6AC8-43EF-851B-0671A0D382F3}"/>
                </a:ext>
              </a:extLst>
            </p:cNvPr>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3" name="Freeform 70760">
              <a:extLst>
                <a:ext uri="{FF2B5EF4-FFF2-40B4-BE49-F238E27FC236}">
                  <a16:creationId xmlns="" xmlns:a16="http://schemas.microsoft.com/office/drawing/2014/main" id="{22A635A6-B067-421F-9256-0ED12261622B}"/>
                </a:ext>
              </a:extLst>
            </p:cNvPr>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4" name="Freeform 70761">
              <a:extLst>
                <a:ext uri="{FF2B5EF4-FFF2-40B4-BE49-F238E27FC236}">
                  <a16:creationId xmlns="" xmlns:a16="http://schemas.microsoft.com/office/drawing/2014/main" id="{4CD3A0FD-1BBD-4651-8E76-67E47BC9903F}"/>
                </a:ext>
              </a:extLst>
            </p:cNvPr>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5" name="Freeform 70762">
              <a:extLst>
                <a:ext uri="{FF2B5EF4-FFF2-40B4-BE49-F238E27FC236}">
                  <a16:creationId xmlns="" xmlns:a16="http://schemas.microsoft.com/office/drawing/2014/main" id="{19E4E123-AF99-4667-9BAF-3B4C717164AE}"/>
                </a:ext>
              </a:extLst>
            </p:cNvPr>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6" name="Freeform 70763">
              <a:extLst>
                <a:ext uri="{FF2B5EF4-FFF2-40B4-BE49-F238E27FC236}">
                  <a16:creationId xmlns="" xmlns:a16="http://schemas.microsoft.com/office/drawing/2014/main" id="{3E93787F-5514-4EE9-9CA5-83BD2AC72652}"/>
                </a:ext>
              </a:extLst>
            </p:cNvPr>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7" name="Freeform 70764">
              <a:extLst>
                <a:ext uri="{FF2B5EF4-FFF2-40B4-BE49-F238E27FC236}">
                  <a16:creationId xmlns="" xmlns:a16="http://schemas.microsoft.com/office/drawing/2014/main" id="{8B9D8B59-6DC6-4D18-AF20-6FB405B5B518}"/>
                </a:ext>
              </a:extLst>
            </p:cNvPr>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8" name="Freeform 70765">
              <a:extLst>
                <a:ext uri="{FF2B5EF4-FFF2-40B4-BE49-F238E27FC236}">
                  <a16:creationId xmlns="" xmlns:a16="http://schemas.microsoft.com/office/drawing/2014/main" id="{7D99F77A-5949-442A-9ADA-269B79594902}"/>
                </a:ext>
              </a:extLst>
            </p:cNvPr>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9" name="Freeform 70766">
              <a:extLst>
                <a:ext uri="{FF2B5EF4-FFF2-40B4-BE49-F238E27FC236}">
                  <a16:creationId xmlns="" xmlns:a16="http://schemas.microsoft.com/office/drawing/2014/main" id="{36F3A227-EF11-461C-A78C-80E5637139F8}"/>
                </a:ext>
              </a:extLst>
            </p:cNvPr>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0" name="Freeform 70767">
              <a:extLst>
                <a:ext uri="{FF2B5EF4-FFF2-40B4-BE49-F238E27FC236}">
                  <a16:creationId xmlns="" xmlns:a16="http://schemas.microsoft.com/office/drawing/2014/main" id="{70EAF581-5F01-4579-8E21-5ED7840A8595}"/>
                </a:ext>
              </a:extLst>
            </p:cNvPr>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1" name="Freeform 70768">
              <a:extLst>
                <a:ext uri="{FF2B5EF4-FFF2-40B4-BE49-F238E27FC236}">
                  <a16:creationId xmlns="" xmlns:a16="http://schemas.microsoft.com/office/drawing/2014/main" id="{7C4C00A0-2C6E-4A52-84D1-6DBD24DEBF3C}"/>
                </a:ext>
              </a:extLst>
            </p:cNvPr>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2" name="Freeform 70769">
              <a:extLst>
                <a:ext uri="{FF2B5EF4-FFF2-40B4-BE49-F238E27FC236}">
                  <a16:creationId xmlns="" xmlns:a16="http://schemas.microsoft.com/office/drawing/2014/main" id="{D376E59B-F3AE-406D-92BF-65B27B2121EA}"/>
                </a:ext>
              </a:extLst>
            </p:cNvPr>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3" name="Freeform 70770">
              <a:extLst>
                <a:ext uri="{FF2B5EF4-FFF2-40B4-BE49-F238E27FC236}">
                  <a16:creationId xmlns="" xmlns:a16="http://schemas.microsoft.com/office/drawing/2014/main" id="{5DD4D9AB-B5B6-456B-8F64-163DA56B2B24}"/>
                </a:ext>
              </a:extLst>
            </p:cNvPr>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4" name="Freeform 70771">
              <a:extLst>
                <a:ext uri="{FF2B5EF4-FFF2-40B4-BE49-F238E27FC236}">
                  <a16:creationId xmlns="" xmlns:a16="http://schemas.microsoft.com/office/drawing/2014/main" id="{9D9D92BE-6336-4FEC-92F6-EB2335D14266}"/>
                </a:ext>
              </a:extLst>
            </p:cNvPr>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5" name="Freeform 70772">
              <a:extLst>
                <a:ext uri="{FF2B5EF4-FFF2-40B4-BE49-F238E27FC236}">
                  <a16:creationId xmlns="" xmlns:a16="http://schemas.microsoft.com/office/drawing/2014/main" id="{0B47B12A-6B94-4FE4-AD19-B46047375EF8}"/>
                </a:ext>
              </a:extLst>
            </p:cNvPr>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6" name="Freeform 70773">
              <a:extLst>
                <a:ext uri="{FF2B5EF4-FFF2-40B4-BE49-F238E27FC236}">
                  <a16:creationId xmlns="" xmlns:a16="http://schemas.microsoft.com/office/drawing/2014/main" id="{3CE60FF1-3072-4010-970D-3E7DD6ABC04A}"/>
                </a:ext>
              </a:extLst>
            </p:cNvPr>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621298613"/>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2"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311"/>
                                        </p:tgtEl>
                                        <p:attrNameLst>
                                          <p:attrName>style.visibility</p:attrName>
                                        </p:attrNameLst>
                                      </p:cBhvr>
                                      <p:to>
                                        <p:strVal val="visible"/>
                                      </p:to>
                                    </p:set>
                                    <p:animEffect transition="in" filter="fade">
                                      <p:cBhvr>
                                        <p:cTn id="22" dur="500"/>
                                        <p:tgtEl>
                                          <p:spTgt spid="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 xmlns:a16="http://schemas.microsoft.com/office/drawing/2014/main" id="{AAB70B95-7263-4B2D-BE88-D1A60A0B62E6}"/>
              </a:ext>
            </a:extLst>
          </p:cNvPr>
          <p:cNvSpPr/>
          <p:nvPr/>
        </p:nvSpPr>
        <p:spPr>
          <a:xfrm>
            <a:off x="5216318" y="1375359"/>
            <a:ext cx="6841695" cy="5414303"/>
          </a:xfrm>
          <a:prstGeom prst="rect">
            <a:avLst/>
          </a:prstGeom>
          <a:noFill/>
          <a:scene3d>
            <a:camera prst="orthographicFront"/>
            <a:lightRig rig="threePt" dir="t"/>
          </a:scene3d>
          <a:sp3d>
            <a:bevelT w="139700" h="139700" prst="divot"/>
          </a:sp3d>
        </p:spPr>
        <p:txBody>
          <a:bodyPr wrap="square">
            <a:spAutoFit/>
          </a:bodyPr>
          <a:lstStyle/>
          <a:p>
            <a:pPr marL="91440" marR="137795" algn="r">
              <a:lnSpc>
                <a:spcPts val="2270"/>
              </a:lnSpc>
              <a:spcBef>
                <a:spcPts val="325"/>
              </a:spcBef>
            </a:pPr>
            <a:endParaRPr lang="id-ID" sz="2000" spc="-20" dirty="0">
              <a:solidFill>
                <a:srgbClr val="FFC000"/>
              </a:solidFill>
              <a:latin typeface="Trebuchet MS"/>
              <a:cs typeface="Trebuchet MS"/>
            </a:endParaRPr>
          </a:p>
          <a:p>
            <a:pPr marL="91440" marR="137795" algn="r">
              <a:lnSpc>
                <a:spcPts val="2270"/>
              </a:lnSpc>
              <a:spcBef>
                <a:spcPts val="325"/>
              </a:spcBef>
            </a:pPr>
            <a:r>
              <a:rPr lang="en-US" sz="2000" spc="-20" dirty="0">
                <a:latin typeface="Trebuchet MS"/>
                <a:cs typeface="Trebuchet MS"/>
              </a:rPr>
              <a:t>Economies </a:t>
            </a:r>
            <a:r>
              <a:rPr lang="en-US" sz="2000" spc="-85" dirty="0">
                <a:latin typeface="Trebuchet MS"/>
                <a:cs typeface="Trebuchet MS"/>
              </a:rPr>
              <a:t>that </a:t>
            </a:r>
            <a:r>
              <a:rPr lang="en-US" sz="2000" spc="-50" dirty="0">
                <a:latin typeface="Trebuchet MS"/>
                <a:cs typeface="Trebuchet MS"/>
              </a:rPr>
              <a:t>are  </a:t>
            </a:r>
            <a:r>
              <a:rPr lang="en-US" sz="2000" spc="-55" dirty="0">
                <a:latin typeface="Trebuchet MS"/>
                <a:cs typeface="Trebuchet MS"/>
              </a:rPr>
              <a:t>more </a:t>
            </a:r>
            <a:r>
              <a:rPr lang="en-US" sz="2000" spc="-80" dirty="0">
                <a:latin typeface="Trebuchet MS"/>
                <a:cs typeface="Trebuchet MS"/>
              </a:rPr>
              <a:t>circular </a:t>
            </a:r>
            <a:r>
              <a:rPr lang="en-US" sz="2000" spc="-10" dirty="0">
                <a:latin typeface="Trebuchet MS"/>
                <a:cs typeface="Trebuchet MS"/>
              </a:rPr>
              <a:t>and  </a:t>
            </a:r>
            <a:r>
              <a:rPr lang="en-US" sz="2000" spc="-80" dirty="0">
                <a:latin typeface="Trebuchet MS"/>
                <a:cs typeface="Trebuchet MS"/>
              </a:rPr>
              <a:t>resource-efficient </a:t>
            </a:r>
            <a:r>
              <a:rPr lang="en-US" sz="2000" spc="-140" dirty="0">
                <a:latin typeface="Trebuchet MS"/>
                <a:cs typeface="Trebuchet MS"/>
              </a:rPr>
              <a:t>will  </a:t>
            </a:r>
            <a:r>
              <a:rPr lang="en-US" sz="2000" spc="10" dirty="0">
                <a:latin typeface="Trebuchet MS"/>
                <a:cs typeface="Trebuchet MS"/>
              </a:rPr>
              <a:t>see </a:t>
            </a:r>
            <a:r>
              <a:rPr lang="en-US" sz="2000" spc="-95" dirty="0">
                <a:latin typeface="Trebuchet MS"/>
                <a:cs typeface="Trebuchet MS"/>
              </a:rPr>
              <a:t>long-term</a:t>
            </a:r>
            <a:r>
              <a:rPr lang="en-US" sz="2000" spc="-340" dirty="0">
                <a:latin typeface="Trebuchet MS"/>
                <a:cs typeface="Trebuchet MS"/>
              </a:rPr>
              <a:t> </a:t>
            </a:r>
            <a:r>
              <a:rPr lang="en-US" sz="2000" spc="-50" dirty="0">
                <a:latin typeface="Trebuchet MS"/>
                <a:cs typeface="Trebuchet MS"/>
              </a:rPr>
              <a:t>reduced  </a:t>
            </a:r>
            <a:r>
              <a:rPr lang="en-US" sz="2000" spc="-25" dirty="0">
                <a:latin typeface="Trebuchet MS"/>
                <a:cs typeface="Trebuchet MS"/>
              </a:rPr>
              <a:t>greenhouse </a:t>
            </a:r>
            <a:r>
              <a:rPr lang="en-US" sz="2000" spc="40" dirty="0">
                <a:latin typeface="Trebuchet MS"/>
                <a:cs typeface="Trebuchet MS"/>
              </a:rPr>
              <a:t>gas  </a:t>
            </a:r>
            <a:r>
              <a:rPr lang="en-US" sz="2000" dirty="0">
                <a:latin typeface="Trebuchet MS"/>
                <a:cs typeface="Trebuchet MS"/>
              </a:rPr>
              <a:t>emissions </a:t>
            </a:r>
            <a:r>
              <a:rPr lang="en-US" sz="2000" spc="-40" dirty="0">
                <a:latin typeface="Trebuchet MS"/>
                <a:cs typeface="Trebuchet MS"/>
              </a:rPr>
              <a:t>along </a:t>
            </a:r>
            <a:r>
              <a:rPr lang="en-US" sz="2000" spc="-55" dirty="0">
                <a:latin typeface="Trebuchet MS"/>
                <a:cs typeface="Trebuchet MS"/>
              </a:rPr>
              <a:t>value  </a:t>
            </a:r>
            <a:r>
              <a:rPr lang="en-US" sz="2000" spc="-45" dirty="0">
                <a:latin typeface="Trebuchet MS"/>
                <a:cs typeface="Trebuchet MS"/>
              </a:rPr>
              <a:t>chains; </a:t>
            </a:r>
            <a:r>
              <a:rPr lang="en-US" sz="2000" spc="-95" dirty="0">
                <a:latin typeface="Trebuchet MS"/>
                <a:cs typeface="Trebuchet MS"/>
              </a:rPr>
              <a:t>from </a:t>
            </a:r>
            <a:r>
              <a:rPr lang="en-US" sz="2000" spc="-45" dirty="0">
                <a:latin typeface="Trebuchet MS"/>
                <a:cs typeface="Trebuchet MS"/>
              </a:rPr>
              <a:t>logistics  </a:t>
            </a:r>
            <a:r>
              <a:rPr lang="en-US" sz="2000" spc="-10" dirty="0">
                <a:latin typeface="Trebuchet MS"/>
                <a:cs typeface="Trebuchet MS"/>
              </a:rPr>
              <a:t>and </a:t>
            </a:r>
            <a:r>
              <a:rPr lang="en-US" sz="2000" spc="-70" dirty="0">
                <a:latin typeface="Trebuchet MS"/>
                <a:cs typeface="Trebuchet MS"/>
              </a:rPr>
              <a:t>manufacturing, </a:t>
            </a:r>
            <a:r>
              <a:rPr lang="en-US" sz="2000" spc="-125" dirty="0">
                <a:latin typeface="Trebuchet MS"/>
                <a:cs typeface="Trebuchet MS"/>
              </a:rPr>
              <a:t>to  </a:t>
            </a:r>
            <a:r>
              <a:rPr lang="en-US" sz="2000" spc="-80" dirty="0">
                <a:latin typeface="Trebuchet MS"/>
                <a:cs typeface="Trebuchet MS"/>
              </a:rPr>
              <a:t>the </a:t>
            </a:r>
            <a:r>
              <a:rPr lang="en-US" sz="2000" spc="-15" dirty="0">
                <a:latin typeface="Trebuchet MS"/>
                <a:cs typeface="Trebuchet MS"/>
              </a:rPr>
              <a:t>mines </a:t>
            </a:r>
            <a:r>
              <a:rPr lang="en-US" sz="2000" spc="-75" dirty="0">
                <a:latin typeface="Trebuchet MS"/>
                <a:cs typeface="Trebuchet MS"/>
              </a:rPr>
              <a:t>where </a:t>
            </a:r>
            <a:r>
              <a:rPr lang="en-US" sz="2000" spc="-100" dirty="0">
                <a:latin typeface="Trebuchet MS"/>
                <a:cs typeface="Trebuchet MS"/>
              </a:rPr>
              <a:t>raw  </a:t>
            </a:r>
            <a:r>
              <a:rPr lang="en-US" sz="2000" spc="-60" dirty="0">
                <a:latin typeface="Trebuchet MS"/>
                <a:cs typeface="Trebuchet MS"/>
              </a:rPr>
              <a:t>materials </a:t>
            </a:r>
            <a:r>
              <a:rPr lang="en-US" sz="2000" spc="-50" dirty="0">
                <a:latin typeface="Trebuchet MS"/>
                <a:cs typeface="Trebuchet MS"/>
              </a:rPr>
              <a:t>are</a:t>
            </a:r>
            <a:r>
              <a:rPr lang="en-US" sz="2000" spc="-250" dirty="0">
                <a:latin typeface="Trebuchet MS"/>
                <a:cs typeface="Trebuchet MS"/>
              </a:rPr>
              <a:t> </a:t>
            </a:r>
            <a:r>
              <a:rPr lang="en-US" sz="2000" spc="-60" dirty="0">
                <a:latin typeface="Trebuchet MS"/>
                <a:cs typeface="Trebuchet MS"/>
              </a:rPr>
              <a:t>sourced.</a:t>
            </a:r>
            <a:endParaRPr lang="en-US" sz="2000" dirty="0">
              <a:latin typeface="Trebuchet MS"/>
              <a:cs typeface="Trebuchet MS"/>
            </a:endParaRPr>
          </a:p>
          <a:p>
            <a:pPr marL="91440" marR="86995" algn="r">
              <a:lnSpc>
                <a:spcPts val="2270"/>
              </a:lnSpc>
              <a:spcBef>
                <a:spcPts val="980"/>
              </a:spcBef>
            </a:pPr>
            <a:r>
              <a:rPr lang="en-US" sz="2000" spc="45" dirty="0">
                <a:latin typeface="Trebuchet MS"/>
                <a:cs typeface="Trebuchet MS"/>
              </a:rPr>
              <a:t>Less </a:t>
            </a:r>
            <a:r>
              <a:rPr lang="en-US" sz="2000" spc="-70" dirty="0">
                <a:latin typeface="Trebuchet MS"/>
                <a:cs typeface="Trebuchet MS"/>
              </a:rPr>
              <a:t>deforestation</a:t>
            </a:r>
            <a:r>
              <a:rPr lang="en-US" sz="2000" spc="-360" dirty="0">
                <a:latin typeface="Trebuchet MS"/>
                <a:cs typeface="Trebuchet MS"/>
              </a:rPr>
              <a:t> </a:t>
            </a:r>
            <a:r>
              <a:rPr lang="en-US" sz="2000" spc="-10" dirty="0">
                <a:latin typeface="Trebuchet MS"/>
                <a:cs typeface="Trebuchet MS"/>
              </a:rPr>
              <a:t>and  </a:t>
            </a:r>
            <a:r>
              <a:rPr lang="en-US" sz="2000" spc="-25" dirty="0">
                <a:latin typeface="Trebuchet MS"/>
                <a:cs typeface="Trebuchet MS"/>
              </a:rPr>
              <a:t>resources </a:t>
            </a:r>
            <a:r>
              <a:rPr lang="en-US" sz="2000" spc="-35" dirty="0">
                <a:latin typeface="Trebuchet MS"/>
                <a:cs typeface="Trebuchet MS"/>
              </a:rPr>
              <a:t>needed </a:t>
            </a:r>
            <a:r>
              <a:rPr lang="en-US" sz="2000" spc="-114" dirty="0">
                <a:latin typeface="Trebuchet MS"/>
                <a:cs typeface="Trebuchet MS"/>
              </a:rPr>
              <a:t>for  </a:t>
            </a:r>
            <a:r>
              <a:rPr lang="en-US" sz="2000" spc="-105" dirty="0">
                <a:latin typeface="Trebuchet MS"/>
                <a:cs typeface="Trebuchet MS"/>
              </a:rPr>
              <a:t>raw</a:t>
            </a:r>
            <a:r>
              <a:rPr lang="en-US" sz="2000" spc="-140" dirty="0">
                <a:latin typeface="Trebuchet MS"/>
                <a:cs typeface="Trebuchet MS"/>
              </a:rPr>
              <a:t> </a:t>
            </a:r>
            <a:r>
              <a:rPr lang="en-US" sz="2000" spc="-100" dirty="0">
                <a:latin typeface="Trebuchet MS"/>
                <a:cs typeface="Trebuchet MS"/>
              </a:rPr>
              <a:t>material.</a:t>
            </a:r>
            <a:endParaRPr lang="id-ID" sz="2000" spc="-100" dirty="0">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id-ID" sz="2000" spc="-100" dirty="0">
              <a:solidFill>
                <a:srgbClr val="FFC000"/>
              </a:solidFill>
              <a:latin typeface="Trebuchet MS"/>
              <a:cs typeface="Trebuchet MS"/>
            </a:endParaRPr>
          </a:p>
          <a:p>
            <a:pPr marL="91440" marR="86995" algn="r">
              <a:lnSpc>
                <a:spcPts val="2270"/>
              </a:lnSpc>
              <a:spcBef>
                <a:spcPts val="980"/>
              </a:spcBef>
            </a:pPr>
            <a:endParaRPr lang="en-US" sz="2000" dirty="0">
              <a:solidFill>
                <a:srgbClr val="FFC000"/>
              </a:solidFill>
              <a:latin typeface="Trebuchet MS"/>
              <a:cs typeface="Trebuchet MS"/>
            </a:endParaRPr>
          </a:p>
        </p:txBody>
      </p:sp>
      <p:sp>
        <p:nvSpPr>
          <p:cNvPr id="34" name="TextBox 33"/>
          <p:cNvSpPr txBox="1"/>
          <p:nvPr/>
        </p:nvSpPr>
        <p:spPr>
          <a:xfrm>
            <a:off x="809369" y="520499"/>
            <a:ext cx="9059916" cy="707886"/>
          </a:xfrm>
          <a:prstGeom prst="rect">
            <a:avLst/>
          </a:prstGeom>
          <a:noFill/>
        </p:spPr>
        <p:txBody>
          <a:bodyPr wrap="none" rtlCol="0">
            <a:spAutoFit/>
          </a:bodyPr>
          <a:lstStyle/>
          <a:p>
            <a:r>
              <a:rPr lang="en-US" sz="4000" b="1" dirty="0">
                <a:effectLst>
                  <a:outerShdw blurRad="38100" dist="38100" dir="2700000" algn="tl">
                    <a:srgbClr val="000000">
                      <a:alpha val="43137"/>
                    </a:srgbClr>
                  </a:outerShdw>
                </a:effectLst>
              </a:rPr>
              <a:t>LINEAR ECONOMY – CIRCULAR ECONOMY</a:t>
            </a:r>
            <a:endParaRPr lang="en-US" sz="4000" b="1" dirty="0">
              <a:effectLst>
                <a:outerShdw blurRad="38100" dist="38100" dir="2700000" algn="tl">
                  <a:srgbClr val="000000">
                    <a:alpha val="43137"/>
                  </a:srgbClr>
                </a:outerShdw>
              </a:effectLst>
              <a:latin typeface="Source Sans Pro Light" panose="020B0403030403020204" pitchFamily="34" charset="0"/>
            </a:endParaRPr>
          </a:p>
        </p:txBody>
      </p:sp>
      <p:grpSp>
        <p:nvGrpSpPr>
          <p:cNvPr id="86" name="Group 85"/>
          <p:cNvGrpSpPr/>
          <p:nvPr/>
        </p:nvGrpSpPr>
        <p:grpSpPr>
          <a:xfrm>
            <a:off x="873941" y="2114077"/>
            <a:ext cx="3929738" cy="4060663"/>
            <a:chOff x="583825" y="1229889"/>
            <a:chExt cx="3787427" cy="3913611"/>
          </a:xfrm>
        </p:grpSpPr>
        <p:sp>
          <p:nvSpPr>
            <p:cNvPr id="87" name="Freeform 56"/>
            <p:cNvSpPr>
              <a:spLocks/>
            </p:cNvSpPr>
            <p:nvPr/>
          </p:nvSpPr>
          <p:spPr bwMode="auto">
            <a:xfrm>
              <a:off x="1400244" y="2301298"/>
              <a:ext cx="2269194" cy="2842202"/>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id-ID" sz="1013"/>
            </a:p>
          </p:txBody>
        </p:sp>
        <p:grpSp>
          <p:nvGrpSpPr>
            <p:cNvPr id="88" name="Group 87"/>
            <p:cNvGrpSpPr/>
            <p:nvPr/>
          </p:nvGrpSpPr>
          <p:grpSpPr>
            <a:xfrm>
              <a:off x="712546" y="1229889"/>
              <a:ext cx="3584756" cy="2753629"/>
              <a:chOff x="7223605" y="1034167"/>
              <a:chExt cx="4779675" cy="3671505"/>
            </a:xfrm>
            <a:solidFill>
              <a:schemeClr val="accent5">
                <a:alpha val="70000"/>
              </a:schemeClr>
            </a:solidFill>
          </p:grpSpPr>
          <p:sp>
            <p:nvSpPr>
              <p:cNvPr id="147" name="Oval 146"/>
              <p:cNvSpPr/>
              <p:nvPr/>
            </p:nvSpPr>
            <p:spPr>
              <a:xfrm>
                <a:off x="7223605" y="2907942"/>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8" name="Oval 147"/>
              <p:cNvSpPr/>
              <p:nvPr/>
            </p:nvSpPr>
            <p:spPr>
              <a:xfrm>
                <a:off x="8051873" y="4113273"/>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9" name="Oval 148"/>
              <p:cNvSpPr/>
              <p:nvPr/>
            </p:nvSpPr>
            <p:spPr>
              <a:xfrm>
                <a:off x="8576155" y="1922081"/>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0" name="Oval 149"/>
              <p:cNvSpPr/>
              <p:nvPr/>
            </p:nvSpPr>
            <p:spPr>
              <a:xfrm>
                <a:off x="9722732" y="3212873"/>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1" name="Oval 150"/>
              <p:cNvSpPr/>
              <p:nvPr/>
            </p:nvSpPr>
            <p:spPr>
              <a:xfrm>
                <a:off x="8647793" y="259875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2" name="Oval 151"/>
              <p:cNvSpPr/>
              <p:nvPr/>
            </p:nvSpPr>
            <p:spPr>
              <a:xfrm>
                <a:off x="10147702" y="416441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3" name="Oval 152"/>
              <p:cNvSpPr/>
              <p:nvPr/>
            </p:nvSpPr>
            <p:spPr>
              <a:xfrm>
                <a:off x="11150960" y="2163063"/>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4" name="Oval 153"/>
              <p:cNvSpPr/>
              <p:nvPr/>
            </p:nvSpPr>
            <p:spPr>
              <a:xfrm>
                <a:off x="11294540" y="3501142"/>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55" name="Oval 154"/>
              <p:cNvSpPr/>
              <p:nvPr/>
            </p:nvSpPr>
            <p:spPr>
              <a:xfrm>
                <a:off x="9368362" y="1034167"/>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grpSp>
        <p:grpSp>
          <p:nvGrpSpPr>
            <p:cNvPr id="89" name="Group 88"/>
            <p:cNvGrpSpPr/>
            <p:nvPr/>
          </p:nvGrpSpPr>
          <p:grpSpPr>
            <a:xfrm>
              <a:off x="629191" y="1459650"/>
              <a:ext cx="3591013" cy="2798404"/>
              <a:chOff x="7071416" y="1121303"/>
              <a:chExt cx="4788017" cy="3731205"/>
            </a:xfrm>
            <a:solidFill>
              <a:schemeClr val="accent2">
                <a:alpha val="40000"/>
              </a:schemeClr>
            </a:solidFill>
          </p:grpSpPr>
          <p:sp>
            <p:nvSpPr>
              <p:cNvPr id="137" name="Oval 136"/>
              <p:cNvSpPr/>
              <p:nvPr/>
            </p:nvSpPr>
            <p:spPr>
              <a:xfrm>
                <a:off x="7071416" y="1970672"/>
                <a:ext cx="604144" cy="6041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8" name="Oval 137"/>
              <p:cNvSpPr/>
              <p:nvPr/>
            </p:nvSpPr>
            <p:spPr>
              <a:xfrm>
                <a:off x="10028885" y="2266337"/>
                <a:ext cx="778885" cy="7788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9" name="Oval 138"/>
              <p:cNvSpPr/>
              <p:nvPr/>
            </p:nvSpPr>
            <p:spPr>
              <a:xfrm>
                <a:off x="8444595" y="4164419"/>
                <a:ext cx="688089" cy="68808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0" name="Oval 139"/>
              <p:cNvSpPr/>
              <p:nvPr/>
            </p:nvSpPr>
            <p:spPr>
              <a:xfrm>
                <a:off x="10677336" y="3875937"/>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1" name="Oval 140"/>
              <p:cNvSpPr/>
              <p:nvPr/>
            </p:nvSpPr>
            <p:spPr>
              <a:xfrm>
                <a:off x="11598565" y="2698248"/>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2" name="Oval 141"/>
              <p:cNvSpPr/>
              <p:nvPr/>
            </p:nvSpPr>
            <p:spPr>
              <a:xfrm>
                <a:off x="7688405" y="2869385"/>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3" name="Oval 142"/>
              <p:cNvSpPr/>
              <p:nvPr/>
            </p:nvSpPr>
            <p:spPr>
              <a:xfrm>
                <a:off x="9592298" y="1865334"/>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4" name="Oval 143"/>
              <p:cNvSpPr/>
              <p:nvPr/>
            </p:nvSpPr>
            <p:spPr>
              <a:xfrm>
                <a:off x="7838577" y="1121303"/>
                <a:ext cx="759965" cy="7599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5" name="Oval 144"/>
              <p:cNvSpPr/>
              <p:nvPr/>
            </p:nvSpPr>
            <p:spPr>
              <a:xfrm>
                <a:off x="9111041" y="3345133"/>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46" name="Oval 145"/>
              <p:cNvSpPr/>
              <p:nvPr/>
            </p:nvSpPr>
            <p:spPr>
              <a:xfrm>
                <a:off x="11106733" y="2785942"/>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grpSp>
        <p:grpSp>
          <p:nvGrpSpPr>
            <p:cNvPr id="90" name="Group 89"/>
            <p:cNvGrpSpPr/>
            <p:nvPr/>
          </p:nvGrpSpPr>
          <p:grpSpPr>
            <a:xfrm>
              <a:off x="1106926" y="1709360"/>
              <a:ext cx="3107104" cy="2584833"/>
              <a:chOff x="7242069" y="1000204"/>
              <a:chExt cx="4142805" cy="3446444"/>
            </a:xfrm>
            <a:solidFill>
              <a:schemeClr val="accent1">
                <a:alpha val="20000"/>
              </a:schemeClr>
            </a:solidFill>
          </p:grpSpPr>
          <p:sp>
            <p:nvSpPr>
              <p:cNvPr id="95" name="Oval 94"/>
              <p:cNvSpPr/>
              <p:nvPr/>
            </p:nvSpPr>
            <p:spPr>
              <a:xfrm>
                <a:off x="8373143" y="1000204"/>
                <a:ext cx="1180478" cy="11804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28" name="Oval 127"/>
              <p:cNvSpPr/>
              <p:nvPr/>
            </p:nvSpPr>
            <p:spPr>
              <a:xfrm>
                <a:off x="9793458" y="1543897"/>
                <a:ext cx="673424" cy="6734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29" name="Oval 128"/>
              <p:cNvSpPr/>
              <p:nvPr/>
            </p:nvSpPr>
            <p:spPr>
              <a:xfrm>
                <a:off x="7728795" y="3028844"/>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0" name="Oval 129"/>
              <p:cNvSpPr/>
              <p:nvPr/>
            </p:nvSpPr>
            <p:spPr>
              <a:xfrm>
                <a:off x="10055853" y="2924511"/>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1" name="Oval 130"/>
              <p:cNvSpPr/>
              <p:nvPr/>
            </p:nvSpPr>
            <p:spPr>
              <a:xfrm>
                <a:off x="7242069" y="1362158"/>
                <a:ext cx="550776" cy="55077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2" name="Oval 131"/>
              <p:cNvSpPr/>
              <p:nvPr/>
            </p:nvSpPr>
            <p:spPr>
              <a:xfrm>
                <a:off x="7460786" y="2351919"/>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3" name="Oval 132"/>
              <p:cNvSpPr/>
              <p:nvPr/>
            </p:nvSpPr>
            <p:spPr>
              <a:xfrm>
                <a:off x="10593255" y="2042438"/>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4" name="Oval 133"/>
              <p:cNvSpPr/>
              <p:nvPr/>
            </p:nvSpPr>
            <p:spPr>
              <a:xfrm>
                <a:off x="11048082" y="1704777"/>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5" name="Oval 134"/>
              <p:cNvSpPr/>
              <p:nvPr/>
            </p:nvSpPr>
            <p:spPr>
              <a:xfrm>
                <a:off x="11027370" y="3450791"/>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136" name="Oval 135"/>
              <p:cNvSpPr/>
              <p:nvPr/>
            </p:nvSpPr>
            <p:spPr>
              <a:xfrm>
                <a:off x="8453970" y="3618181"/>
                <a:ext cx="828467" cy="82846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grpSp>
        <p:sp>
          <p:nvSpPr>
            <p:cNvPr id="91" name="Oval 90"/>
            <p:cNvSpPr/>
            <p:nvPr/>
          </p:nvSpPr>
          <p:spPr>
            <a:xfrm>
              <a:off x="1322355" y="1410760"/>
              <a:ext cx="1136141" cy="1136141"/>
            </a:xfrm>
            <a:prstGeom prst="ellipse">
              <a:avLst/>
            </a:prstGeom>
            <a:solidFill>
              <a:srgbClr val="00B050">
                <a:alpha val="95000"/>
              </a:srgb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dirty="0"/>
            </a:p>
          </p:txBody>
        </p:sp>
        <p:sp>
          <p:nvSpPr>
            <p:cNvPr id="92" name="Oval 91"/>
            <p:cNvSpPr/>
            <p:nvPr/>
          </p:nvSpPr>
          <p:spPr>
            <a:xfrm>
              <a:off x="2786094" y="1605853"/>
              <a:ext cx="1077869" cy="1077869"/>
            </a:xfrm>
            <a:prstGeom prst="ellipse">
              <a:avLst/>
            </a:prstGeom>
            <a:solidFill>
              <a:srgbClr val="00B0F0">
                <a:alpha val="95000"/>
              </a:srgb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93" name="Oval 92"/>
            <p:cNvSpPr/>
            <p:nvPr/>
          </p:nvSpPr>
          <p:spPr>
            <a:xfrm>
              <a:off x="583825" y="2590471"/>
              <a:ext cx="1077869" cy="1077869"/>
            </a:xfrm>
            <a:prstGeom prst="ellipse">
              <a:avLst/>
            </a:prstGeom>
            <a:solidFill>
              <a:srgbClr val="FF0000">
                <a:alpha val="95000"/>
              </a:srgb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sp>
          <p:nvSpPr>
            <p:cNvPr id="94" name="Oval 93"/>
            <p:cNvSpPr/>
            <p:nvPr/>
          </p:nvSpPr>
          <p:spPr>
            <a:xfrm>
              <a:off x="3293383" y="2748647"/>
              <a:ext cx="1077869" cy="1077869"/>
            </a:xfrm>
            <a:prstGeom prst="ellipse">
              <a:avLst/>
            </a:prstGeom>
            <a:gradFill>
              <a:gsLst>
                <a:gs pos="0">
                  <a:schemeClr val="bg1"/>
                </a:gs>
                <a:gs pos="85000">
                  <a:schemeClr val="tx1"/>
                </a:gs>
              </a:gsLst>
              <a:path path="circle">
                <a:fillToRect l="100000" t="100000"/>
              </a:path>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grpSp>
      <p:pic>
        <p:nvPicPr>
          <p:cNvPr id="2" name="Picture 1">
            <a:extLst>
              <a:ext uri="{FF2B5EF4-FFF2-40B4-BE49-F238E27FC236}">
                <a16:creationId xmlns="" xmlns:a16="http://schemas.microsoft.com/office/drawing/2014/main" id="{8C312265-9E75-43EF-BBB5-58AB59DD3E2B}"/>
              </a:ext>
            </a:extLst>
          </p:cNvPr>
          <p:cNvPicPr>
            <a:picLocks noChangeAspect="1"/>
          </p:cNvPicPr>
          <p:nvPr/>
        </p:nvPicPr>
        <p:blipFill>
          <a:blip r:embed="rId2"/>
          <a:stretch>
            <a:fillRect/>
          </a:stretch>
        </p:blipFill>
        <p:spPr>
          <a:xfrm>
            <a:off x="5408278" y="3711256"/>
            <a:ext cx="3942573" cy="2352843"/>
          </a:xfrm>
          <a:prstGeom prst="rect">
            <a:avLst/>
          </a:prstGeom>
          <a:scene3d>
            <a:camera prst="orthographicFront"/>
            <a:lightRig rig="threePt" dir="t"/>
          </a:scene3d>
          <a:sp3d>
            <a:bevelT w="139700" h="139700" prst="divot"/>
          </a:sp3d>
        </p:spPr>
      </p:pic>
      <p:pic>
        <p:nvPicPr>
          <p:cNvPr id="4" name="Picture 3">
            <a:extLst>
              <a:ext uri="{FF2B5EF4-FFF2-40B4-BE49-F238E27FC236}">
                <a16:creationId xmlns="" xmlns:a16="http://schemas.microsoft.com/office/drawing/2014/main" id="{04A97B8A-802D-4BC8-AA8A-799C05DBFF88}"/>
              </a:ext>
            </a:extLst>
          </p:cNvPr>
          <p:cNvPicPr>
            <a:picLocks noChangeAspect="1"/>
          </p:cNvPicPr>
          <p:nvPr/>
        </p:nvPicPr>
        <p:blipFill>
          <a:blip r:embed="rId3"/>
          <a:stretch>
            <a:fillRect/>
          </a:stretch>
        </p:blipFill>
        <p:spPr>
          <a:xfrm>
            <a:off x="9350851" y="3711256"/>
            <a:ext cx="2521239" cy="2339457"/>
          </a:xfrm>
          <a:prstGeom prst="rect">
            <a:avLst/>
          </a:prstGeom>
          <a:scene3d>
            <a:camera prst="orthographicFront"/>
            <a:lightRig rig="threePt" dir="t"/>
          </a:scene3d>
          <a:sp3d>
            <a:bevelT w="139700" h="139700" prst="divot"/>
          </a:sp3d>
        </p:spPr>
      </p:pic>
      <p:grpSp>
        <p:nvGrpSpPr>
          <p:cNvPr id="45" name="กลุ่ม 583">
            <a:extLst>
              <a:ext uri="{FF2B5EF4-FFF2-40B4-BE49-F238E27FC236}">
                <a16:creationId xmlns="" xmlns:a16="http://schemas.microsoft.com/office/drawing/2014/main" id="{9232D50C-99F2-4D17-8D15-36364301D5CF}"/>
              </a:ext>
            </a:extLst>
          </p:cNvPr>
          <p:cNvGrpSpPr/>
          <p:nvPr/>
        </p:nvGrpSpPr>
        <p:grpSpPr>
          <a:xfrm>
            <a:off x="117246" y="6059713"/>
            <a:ext cx="720027" cy="679767"/>
            <a:chOff x="18392775" y="4953000"/>
            <a:chExt cx="2901950" cy="2901950"/>
          </a:xfrm>
          <a:solidFill>
            <a:schemeClr val="accent4">
              <a:lumMod val="60000"/>
              <a:lumOff val="40000"/>
            </a:schemeClr>
          </a:solidFill>
        </p:grpSpPr>
        <p:sp>
          <p:nvSpPr>
            <p:cNvPr id="46" name="Freeform 8022">
              <a:extLst>
                <a:ext uri="{FF2B5EF4-FFF2-40B4-BE49-F238E27FC236}">
                  <a16:creationId xmlns="" xmlns:a16="http://schemas.microsoft.com/office/drawing/2014/main" id="{559ABFAB-708B-4832-BA14-E802272B6018}"/>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8023">
              <a:extLst>
                <a:ext uri="{FF2B5EF4-FFF2-40B4-BE49-F238E27FC236}">
                  <a16:creationId xmlns="" xmlns:a16="http://schemas.microsoft.com/office/drawing/2014/main" id="{E1084404-7FA9-423D-8F66-D8C2ABACD082}"/>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Freeform 8024">
              <a:extLst>
                <a:ext uri="{FF2B5EF4-FFF2-40B4-BE49-F238E27FC236}">
                  <a16:creationId xmlns="" xmlns:a16="http://schemas.microsoft.com/office/drawing/2014/main" id="{CF420186-8D99-47B8-B363-C2C111A8DEC2}"/>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Oval 8025">
              <a:extLst>
                <a:ext uri="{FF2B5EF4-FFF2-40B4-BE49-F238E27FC236}">
                  <a16:creationId xmlns="" xmlns:a16="http://schemas.microsoft.com/office/drawing/2014/main" id="{BB69613C-6294-4F74-AD81-4B5BB04155C0}"/>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Oval 8026">
              <a:extLst>
                <a:ext uri="{FF2B5EF4-FFF2-40B4-BE49-F238E27FC236}">
                  <a16:creationId xmlns="" xmlns:a16="http://schemas.microsoft.com/office/drawing/2014/main" id="{003AAD13-47CE-4C79-BD66-B8FD20B5838F}"/>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7" name="กลุ่ม 583">
            <a:extLst>
              <a:ext uri="{FF2B5EF4-FFF2-40B4-BE49-F238E27FC236}">
                <a16:creationId xmlns="" xmlns:a16="http://schemas.microsoft.com/office/drawing/2014/main" id="{E4BF985D-C2CF-4E23-9C7D-C259F0D6D441}"/>
              </a:ext>
            </a:extLst>
          </p:cNvPr>
          <p:cNvGrpSpPr/>
          <p:nvPr/>
        </p:nvGrpSpPr>
        <p:grpSpPr>
          <a:xfrm>
            <a:off x="324038" y="1566281"/>
            <a:ext cx="720027" cy="679767"/>
            <a:chOff x="18392775" y="4953000"/>
            <a:chExt cx="2901950" cy="2901950"/>
          </a:xfrm>
          <a:solidFill>
            <a:schemeClr val="accent4">
              <a:lumMod val="60000"/>
              <a:lumOff val="40000"/>
            </a:schemeClr>
          </a:solidFill>
        </p:grpSpPr>
        <p:sp>
          <p:nvSpPr>
            <p:cNvPr id="58" name="Freeform 8022">
              <a:extLst>
                <a:ext uri="{FF2B5EF4-FFF2-40B4-BE49-F238E27FC236}">
                  <a16:creationId xmlns="" xmlns:a16="http://schemas.microsoft.com/office/drawing/2014/main" id="{5D2B5846-9B8E-42AF-902C-DCA7CD871751}"/>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8023">
              <a:extLst>
                <a:ext uri="{FF2B5EF4-FFF2-40B4-BE49-F238E27FC236}">
                  <a16:creationId xmlns="" xmlns:a16="http://schemas.microsoft.com/office/drawing/2014/main" id="{899EC720-D40F-463E-B231-67526A80D3C3}"/>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Freeform 8024">
              <a:extLst>
                <a:ext uri="{FF2B5EF4-FFF2-40B4-BE49-F238E27FC236}">
                  <a16:creationId xmlns="" xmlns:a16="http://schemas.microsoft.com/office/drawing/2014/main" id="{EBB46DB3-7E87-4880-8419-661447B331F3}"/>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 name="Oval 8025">
              <a:extLst>
                <a:ext uri="{FF2B5EF4-FFF2-40B4-BE49-F238E27FC236}">
                  <a16:creationId xmlns="" xmlns:a16="http://schemas.microsoft.com/office/drawing/2014/main" id="{FCF53678-C82C-47B5-BEE3-1655F3DE29E3}"/>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 name="Oval 8026">
              <a:extLst>
                <a:ext uri="{FF2B5EF4-FFF2-40B4-BE49-F238E27FC236}">
                  <a16:creationId xmlns="" xmlns:a16="http://schemas.microsoft.com/office/drawing/2014/main" id="{382A70F0-574B-48D4-AC54-51D448B0D831}"/>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3" name="กลุ่ม 583">
            <a:extLst>
              <a:ext uri="{FF2B5EF4-FFF2-40B4-BE49-F238E27FC236}">
                <a16:creationId xmlns="" xmlns:a16="http://schemas.microsoft.com/office/drawing/2014/main" id="{B522A767-4EB2-426A-9CE5-B61B0B04FB81}"/>
              </a:ext>
            </a:extLst>
          </p:cNvPr>
          <p:cNvGrpSpPr/>
          <p:nvPr/>
        </p:nvGrpSpPr>
        <p:grpSpPr>
          <a:xfrm>
            <a:off x="218434" y="1284125"/>
            <a:ext cx="720027" cy="679767"/>
            <a:chOff x="18392775" y="4953000"/>
            <a:chExt cx="2901950" cy="2901950"/>
          </a:xfrm>
          <a:solidFill>
            <a:schemeClr val="accent4">
              <a:lumMod val="60000"/>
              <a:lumOff val="40000"/>
            </a:schemeClr>
          </a:solidFill>
        </p:grpSpPr>
        <p:sp>
          <p:nvSpPr>
            <p:cNvPr id="64" name="Freeform 8022">
              <a:extLst>
                <a:ext uri="{FF2B5EF4-FFF2-40B4-BE49-F238E27FC236}">
                  <a16:creationId xmlns="" xmlns:a16="http://schemas.microsoft.com/office/drawing/2014/main" id="{36C8FD3C-4923-4BD1-8B4B-AFD8A5D28A4A}"/>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 name="Freeform 8023">
              <a:extLst>
                <a:ext uri="{FF2B5EF4-FFF2-40B4-BE49-F238E27FC236}">
                  <a16:creationId xmlns="" xmlns:a16="http://schemas.microsoft.com/office/drawing/2014/main" id="{23CC55CA-F9B5-434C-9100-12C83642BD6B}"/>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 name="Freeform 8024">
              <a:extLst>
                <a:ext uri="{FF2B5EF4-FFF2-40B4-BE49-F238E27FC236}">
                  <a16:creationId xmlns="" xmlns:a16="http://schemas.microsoft.com/office/drawing/2014/main" id="{80909A80-D3C2-4922-BEC9-47A7D54ACB8D}"/>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 name="Oval 8025">
              <a:extLst>
                <a:ext uri="{FF2B5EF4-FFF2-40B4-BE49-F238E27FC236}">
                  <a16:creationId xmlns="" xmlns:a16="http://schemas.microsoft.com/office/drawing/2014/main" id="{6A521283-68B7-4906-ABAA-9BDED5483CF3}"/>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 name="Oval 8026">
              <a:extLst>
                <a:ext uri="{FF2B5EF4-FFF2-40B4-BE49-F238E27FC236}">
                  <a16:creationId xmlns="" xmlns:a16="http://schemas.microsoft.com/office/drawing/2014/main" id="{34640120-6641-4C19-9CFF-9B9EEB36BCC5}"/>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9" name="กลุ่ม 583">
            <a:extLst>
              <a:ext uri="{FF2B5EF4-FFF2-40B4-BE49-F238E27FC236}">
                <a16:creationId xmlns="" xmlns:a16="http://schemas.microsoft.com/office/drawing/2014/main" id="{7CA3CDAD-8101-4CD4-9084-B0C0FF3FC815}"/>
              </a:ext>
            </a:extLst>
          </p:cNvPr>
          <p:cNvGrpSpPr/>
          <p:nvPr/>
        </p:nvGrpSpPr>
        <p:grpSpPr>
          <a:xfrm>
            <a:off x="351059" y="6157837"/>
            <a:ext cx="720027" cy="679767"/>
            <a:chOff x="18392775" y="4953000"/>
            <a:chExt cx="2901950" cy="2901950"/>
          </a:xfrm>
          <a:solidFill>
            <a:schemeClr val="accent4">
              <a:lumMod val="60000"/>
              <a:lumOff val="40000"/>
            </a:schemeClr>
          </a:solidFill>
        </p:grpSpPr>
        <p:sp>
          <p:nvSpPr>
            <p:cNvPr id="70" name="Freeform 8022">
              <a:extLst>
                <a:ext uri="{FF2B5EF4-FFF2-40B4-BE49-F238E27FC236}">
                  <a16:creationId xmlns="" xmlns:a16="http://schemas.microsoft.com/office/drawing/2014/main" id="{961F2955-7B49-41E3-B668-3CAB6F60A9C7}"/>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8023">
              <a:extLst>
                <a:ext uri="{FF2B5EF4-FFF2-40B4-BE49-F238E27FC236}">
                  <a16:creationId xmlns="" xmlns:a16="http://schemas.microsoft.com/office/drawing/2014/main" id="{9CC30F7C-3BBF-4F97-9791-920377FDD885}"/>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8024">
              <a:extLst>
                <a:ext uri="{FF2B5EF4-FFF2-40B4-BE49-F238E27FC236}">
                  <a16:creationId xmlns="" xmlns:a16="http://schemas.microsoft.com/office/drawing/2014/main" id="{0E951FB8-12B1-4620-B20F-30FDD5FB6D27}"/>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 name="Oval 8025">
              <a:extLst>
                <a:ext uri="{FF2B5EF4-FFF2-40B4-BE49-F238E27FC236}">
                  <a16:creationId xmlns="" xmlns:a16="http://schemas.microsoft.com/office/drawing/2014/main" id="{9051B4AB-4410-4377-8AF3-A65BD865F8C9}"/>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Oval 8026">
              <a:extLst>
                <a:ext uri="{FF2B5EF4-FFF2-40B4-BE49-F238E27FC236}">
                  <a16:creationId xmlns="" xmlns:a16="http://schemas.microsoft.com/office/drawing/2014/main" id="{44CE3222-1FD3-4A1B-A757-DE3F51F03048}"/>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5" name="กลุ่ม 583">
            <a:extLst>
              <a:ext uri="{FF2B5EF4-FFF2-40B4-BE49-F238E27FC236}">
                <a16:creationId xmlns="" xmlns:a16="http://schemas.microsoft.com/office/drawing/2014/main" id="{26793821-AB55-48A4-B754-F83DEFE2B821}"/>
              </a:ext>
            </a:extLst>
          </p:cNvPr>
          <p:cNvGrpSpPr/>
          <p:nvPr/>
        </p:nvGrpSpPr>
        <p:grpSpPr>
          <a:xfrm>
            <a:off x="177068" y="5778536"/>
            <a:ext cx="720027" cy="679767"/>
            <a:chOff x="18392775" y="4953000"/>
            <a:chExt cx="2901950" cy="2901950"/>
          </a:xfrm>
          <a:solidFill>
            <a:schemeClr val="accent4">
              <a:lumMod val="60000"/>
              <a:lumOff val="40000"/>
            </a:schemeClr>
          </a:solidFill>
        </p:grpSpPr>
        <p:sp>
          <p:nvSpPr>
            <p:cNvPr id="76" name="Freeform 8022">
              <a:extLst>
                <a:ext uri="{FF2B5EF4-FFF2-40B4-BE49-F238E27FC236}">
                  <a16:creationId xmlns="" xmlns:a16="http://schemas.microsoft.com/office/drawing/2014/main" id="{217BB4D5-F3CF-4977-98C9-1E3F52F32765}"/>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8023">
              <a:extLst>
                <a:ext uri="{FF2B5EF4-FFF2-40B4-BE49-F238E27FC236}">
                  <a16:creationId xmlns="" xmlns:a16="http://schemas.microsoft.com/office/drawing/2014/main" id="{76EC1CA6-39BC-430F-AA5D-FAB647007352}"/>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8024">
              <a:extLst>
                <a:ext uri="{FF2B5EF4-FFF2-40B4-BE49-F238E27FC236}">
                  <a16:creationId xmlns="" xmlns:a16="http://schemas.microsoft.com/office/drawing/2014/main" id="{62290C66-298F-4D59-9479-0794A50D0ED0}"/>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Oval 8025">
              <a:extLst>
                <a:ext uri="{FF2B5EF4-FFF2-40B4-BE49-F238E27FC236}">
                  <a16:creationId xmlns="" xmlns:a16="http://schemas.microsoft.com/office/drawing/2014/main" id="{D8A172BA-C886-43EA-B1DA-2032E2474F50}"/>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Oval 8026">
              <a:extLst>
                <a:ext uri="{FF2B5EF4-FFF2-40B4-BE49-F238E27FC236}">
                  <a16:creationId xmlns="" xmlns:a16="http://schemas.microsoft.com/office/drawing/2014/main" id="{E5620CB3-FCBC-4665-A8F7-6070F3F3BE82}"/>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81" name="Oval 80">
            <a:extLst>
              <a:ext uri="{FF2B5EF4-FFF2-40B4-BE49-F238E27FC236}">
                <a16:creationId xmlns="" xmlns:a16="http://schemas.microsoft.com/office/drawing/2014/main" id="{D8783ED5-F779-49D7-9885-BF109D7E64E9}"/>
              </a:ext>
            </a:extLst>
          </p:cNvPr>
          <p:cNvSpPr/>
          <p:nvPr/>
        </p:nvSpPr>
        <p:spPr>
          <a:xfrm>
            <a:off x="2685161" y="1274745"/>
            <a:ext cx="1178831" cy="1178831"/>
          </a:xfrm>
          <a:prstGeom prst="ellipse">
            <a:avLst/>
          </a:prstGeom>
          <a:solidFill>
            <a:schemeClr val="accent4">
              <a:lumMod val="60000"/>
              <a:lumOff val="40000"/>
              <a:alpha val="9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13"/>
          </a:p>
        </p:txBody>
      </p:sp>
      <p:grpSp>
        <p:nvGrpSpPr>
          <p:cNvPr id="82" name="กลุ่ม 583">
            <a:extLst>
              <a:ext uri="{FF2B5EF4-FFF2-40B4-BE49-F238E27FC236}">
                <a16:creationId xmlns="" xmlns:a16="http://schemas.microsoft.com/office/drawing/2014/main" id="{8DB8E79D-269F-4496-B1D3-B63B0CBB3F50}"/>
              </a:ext>
            </a:extLst>
          </p:cNvPr>
          <p:cNvGrpSpPr/>
          <p:nvPr/>
        </p:nvGrpSpPr>
        <p:grpSpPr>
          <a:xfrm>
            <a:off x="516232" y="1220652"/>
            <a:ext cx="720027" cy="679767"/>
            <a:chOff x="18392775" y="4953000"/>
            <a:chExt cx="2901950" cy="2901950"/>
          </a:xfrm>
          <a:solidFill>
            <a:schemeClr val="accent4">
              <a:lumMod val="60000"/>
              <a:lumOff val="40000"/>
            </a:schemeClr>
          </a:solidFill>
        </p:grpSpPr>
        <p:sp>
          <p:nvSpPr>
            <p:cNvPr id="83" name="Freeform 8022">
              <a:extLst>
                <a:ext uri="{FF2B5EF4-FFF2-40B4-BE49-F238E27FC236}">
                  <a16:creationId xmlns="" xmlns:a16="http://schemas.microsoft.com/office/drawing/2014/main" id="{ACCF293E-467F-44C0-AD47-252AAA303D17}"/>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8023">
              <a:extLst>
                <a:ext uri="{FF2B5EF4-FFF2-40B4-BE49-F238E27FC236}">
                  <a16:creationId xmlns="" xmlns:a16="http://schemas.microsoft.com/office/drawing/2014/main" id="{877731DF-99CA-43EC-821F-10E7688427FF}"/>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8024">
              <a:extLst>
                <a:ext uri="{FF2B5EF4-FFF2-40B4-BE49-F238E27FC236}">
                  <a16:creationId xmlns="" xmlns:a16="http://schemas.microsoft.com/office/drawing/2014/main" id="{2293D37A-ACDA-4881-A75E-646365ABCC62}"/>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Oval 8025">
              <a:extLst>
                <a:ext uri="{FF2B5EF4-FFF2-40B4-BE49-F238E27FC236}">
                  <a16:creationId xmlns="" xmlns:a16="http://schemas.microsoft.com/office/drawing/2014/main" id="{B2ADB58B-5687-4643-BF42-AFA9B044EA65}"/>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Oval 8026">
              <a:extLst>
                <a:ext uri="{FF2B5EF4-FFF2-40B4-BE49-F238E27FC236}">
                  <a16:creationId xmlns="" xmlns:a16="http://schemas.microsoft.com/office/drawing/2014/main" id="{17186438-2756-4E11-A008-9C0D875195E5}"/>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99" name="กลุ่ม 583">
            <a:extLst>
              <a:ext uri="{FF2B5EF4-FFF2-40B4-BE49-F238E27FC236}">
                <a16:creationId xmlns="" xmlns:a16="http://schemas.microsoft.com/office/drawing/2014/main" id="{95FB6AE0-9692-403D-8A00-BA9C1C9C61EB}"/>
              </a:ext>
            </a:extLst>
          </p:cNvPr>
          <p:cNvGrpSpPr/>
          <p:nvPr/>
        </p:nvGrpSpPr>
        <p:grpSpPr>
          <a:xfrm>
            <a:off x="10959869" y="473149"/>
            <a:ext cx="720027" cy="679767"/>
            <a:chOff x="18392775" y="4953000"/>
            <a:chExt cx="2901950" cy="2901950"/>
          </a:xfrm>
          <a:solidFill>
            <a:schemeClr val="accent4">
              <a:lumMod val="60000"/>
              <a:lumOff val="40000"/>
            </a:schemeClr>
          </a:solidFill>
        </p:grpSpPr>
        <p:sp>
          <p:nvSpPr>
            <p:cNvPr id="100" name="Freeform 8022">
              <a:extLst>
                <a:ext uri="{FF2B5EF4-FFF2-40B4-BE49-F238E27FC236}">
                  <a16:creationId xmlns="" xmlns:a16="http://schemas.microsoft.com/office/drawing/2014/main" id="{A4BEDCE9-302E-4C09-8684-FFE425D0CF16}"/>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Freeform 8023">
              <a:extLst>
                <a:ext uri="{FF2B5EF4-FFF2-40B4-BE49-F238E27FC236}">
                  <a16:creationId xmlns="" xmlns:a16="http://schemas.microsoft.com/office/drawing/2014/main" id="{066AB088-2BAD-47C8-B36B-40C2848529CA}"/>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Freeform 8024">
              <a:extLst>
                <a:ext uri="{FF2B5EF4-FFF2-40B4-BE49-F238E27FC236}">
                  <a16:creationId xmlns="" xmlns:a16="http://schemas.microsoft.com/office/drawing/2014/main" id="{A2FBEA25-4890-4922-9DB9-E9413EC35C83}"/>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Oval 8025">
              <a:extLst>
                <a:ext uri="{FF2B5EF4-FFF2-40B4-BE49-F238E27FC236}">
                  <a16:creationId xmlns="" xmlns:a16="http://schemas.microsoft.com/office/drawing/2014/main" id="{F6FB2DA7-BFEB-4905-8C11-A81D6CE556FE}"/>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Oval 8026">
              <a:extLst>
                <a:ext uri="{FF2B5EF4-FFF2-40B4-BE49-F238E27FC236}">
                  <a16:creationId xmlns="" xmlns:a16="http://schemas.microsoft.com/office/drawing/2014/main" id="{214624B3-E9BB-4B4E-8964-26C631443B48}"/>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5" name="กลุ่ม 583">
            <a:extLst>
              <a:ext uri="{FF2B5EF4-FFF2-40B4-BE49-F238E27FC236}">
                <a16:creationId xmlns="" xmlns:a16="http://schemas.microsoft.com/office/drawing/2014/main" id="{0CCBC44C-8F40-48C4-914E-2134F30C4562}"/>
              </a:ext>
            </a:extLst>
          </p:cNvPr>
          <p:cNvGrpSpPr/>
          <p:nvPr/>
        </p:nvGrpSpPr>
        <p:grpSpPr>
          <a:xfrm>
            <a:off x="10854265" y="190993"/>
            <a:ext cx="720027" cy="679767"/>
            <a:chOff x="18392775" y="4953000"/>
            <a:chExt cx="2901950" cy="2901950"/>
          </a:xfrm>
          <a:solidFill>
            <a:schemeClr val="accent4">
              <a:lumMod val="60000"/>
              <a:lumOff val="40000"/>
            </a:schemeClr>
          </a:solidFill>
        </p:grpSpPr>
        <p:sp>
          <p:nvSpPr>
            <p:cNvPr id="106" name="Freeform 8022">
              <a:extLst>
                <a:ext uri="{FF2B5EF4-FFF2-40B4-BE49-F238E27FC236}">
                  <a16:creationId xmlns="" xmlns:a16="http://schemas.microsoft.com/office/drawing/2014/main" id="{DBF7F12C-72FB-4A0F-BEA1-E97B9EAE4E9A}"/>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8023">
              <a:extLst>
                <a:ext uri="{FF2B5EF4-FFF2-40B4-BE49-F238E27FC236}">
                  <a16:creationId xmlns="" xmlns:a16="http://schemas.microsoft.com/office/drawing/2014/main" id="{33510F72-5B0E-448E-B964-1547F8191207}"/>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8024">
              <a:extLst>
                <a:ext uri="{FF2B5EF4-FFF2-40B4-BE49-F238E27FC236}">
                  <a16:creationId xmlns="" xmlns:a16="http://schemas.microsoft.com/office/drawing/2014/main" id="{1F19F420-641A-43DE-9B05-7BC84917145E}"/>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Oval 8025">
              <a:extLst>
                <a:ext uri="{FF2B5EF4-FFF2-40B4-BE49-F238E27FC236}">
                  <a16:creationId xmlns="" xmlns:a16="http://schemas.microsoft.com/office/drawing/2014/main" id="{E796107F-44D0-4795-A841-D0E72182358E}"/>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Oval 8026">
              <a:extLst>
                <a:ext uri="{FF2B5EF4-FFF2-40B4-BE49-F238E27FC236}">
                  <a16:creationId xmlns="" xmlns:a16="http://schemas.microsoft.com/office/drawing/2014/main" id="{ACFFF64D-139A-4862-8E83-004712D0703F}"/>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1" name="กลุ่ม 583">
            <a:extLst>
              <a:ext uri="{FF2B5EF4-FFF2-40B4-BE49-F238E27FC236}">
                <a16:creationId xmlns="" xmlns:a16="http://schemas.microsoft.com/office/drawing/2014/main" id="{A34C973D-19DD-4220-A429-DA39DEC6D44B}"/>
              </a:ext>
            </a:extLst>
          </p:cNvPr>
          <p:cNvGrpSpPr/>
          <p:nvPr/>
        </p:nvGrpSpPr>
        <p:grpSpPr>
          <a:xfrm>
            <a:off x="11152063" y="127520"/>
            <a:ext cx="720027" cy="679767"/>
            <a:chOff x="18392775" y="4953000"/>
            <a:chExt cx="2901950" cy="2901950"/>
          </a:xfrm>
          <a:solidFill>
            <a:schemeClr val="accent4">
              <a:lumMod val="60000"/>
              <a:lumOff val="40000"/>
            </a:schemeClr>
          </a:solidFill>
        </p:grpSpPr>
        <p:sp>
          <p:nvSpPr>
            <p:cNvPr id="112" name="Freeform 8022">
              <a:extLst>
                <a:ext uri="{FF2B5EF4-FFF2-40B4-BE49-F238E27FC236}">
                  <a16:creationId xmlns="" xmlns:a16="http://schemas.microsoft.com/office/drawing/2014/main" id="{9F250D22-7F99-43AE-B4F3-8DCE22AF05D3}"/>
                </a:ext>
              </a:extLst>
            </p:cNvPr>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8023">
              <a:extLst>
                <a:ext uri="{FF2B5EF4-FFF2-40B4-BE49-F238E27FC236}">
                  <a16:creationId xmlns="" xmlns:a16="http://schemas.microsoft.com/office/drawing/2014/main" id="{7AA2B40D-9AAE-4B91-BA89-337EA279F872}"/>
                </a:ext>
              </a:extLst>
            </p:cNvPr>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8024">
              <a:extLst>
                <a:ext uri="{FF2B5EF4-FFF2-40B4-BE49-F238E27FC236}">
                  <a16:creationId xmlns="" xmlns:a16="http://schemas.microsoft.com/office/drawing/2014/main" id="{9CDCFF92-7A2F-4276-B8D1-C9FF4815F0ED}"/>
                </a:ext>
              </a:extLst>
            </p:cNvPr>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Oval 8025">
              <a:extLst>
                <a:ext uri="{FF2B5EF4-FFF2-40B4-BE49-F238E27FC236}">
                  <a16:creationId xmlns="" xmlns:a16="http://schemas.microsoft.com/office/drawing/2014/main" id="{C121BB9B-E221-4B3A-B0EA-1861C3352131}"/>
                </a:ext>
              </a:extLst>
            </p:cNvPr>
            <p:cNvSpPr>
              <a:spLocks noChangeArrowheads="1"/>
            </p:cNvSpPr>
            <p:nvPr/>
          </p:nvSpPr>
          <p:spPr bwMode="auto">
            <a:xfrm>
              <a:off x="19010313" y="6348413"/>
              <a:ext cx="112712"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Oval 8026">
              <a:extLst>
                <a:ext uri="{FF2B5EF4-FFF2-40B4-BE49-F238E27FC236}">
                  <a16:creationId xmlns="" xmlns:a16="http://schemas.microsoft.com/office/drawing/2014/main" id="{62C241EF-B8A7-4EF1-94C6-133CD38D3082}"/>
                </a:ext>
              </a:extLst>
            </p:cNvPr>
            <p:cNvSpPr>
              <a:spLocks noChangeArrowheads="1"/>
            </p:cNvSpPr>
            <p:nvPr/>
          </p:nvSpPr>
          <p:spPr bwMode="auto">
            <a:xfrm>
              <a:off x="20562888" y="6348413"/>
              <a:ext cx="101600"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2049877866"/>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7587716" y="2538546"/>
            <a:ext cx="1880262" cy="2278603"/>
            <a:chOff x="9683156" y="2245342"/>
            <a:chExt cx="1880262" cy="2278603"/>
          </a:xfrm>
          <a:effectLst>
            <a:outerShdw blurRad="660400" dist="254000" dir="2700000" algn="tl" rotWithShape="0">
              <a:prstClr val="black">
                <a:alpha val="40000"/>
              </a:prstClr>
            </a:outerShdw>
          </a:effectLst>
        </p:grpSpPr>
        <p:sp>
          <p:nvSpPr>
            <p:cNvPr id="47" name="Freeform 46"/>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00B050"/>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Oval 6"/>
            <p:cNvSpPr>
              <a:spLocks noChangeArrowheads="1"/>
            </p:cNvSpPr>
            <p:nvPr/>
          </p:nvSpPr>
          <p:spPr bwMode="auto">
            <a:xfrm>
              <a:off x="9683156"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4867495" y="1208730"/>
            <a:ext cx="1880262" cy="2278603"/>
            <a:chOff x="9683156" y="2245342"/>
            <a:chExt cx="1880262" cy="2278603"/>
          </a:xfrm>
          <a:effectLst>
            <a:outerShdw blurRad="660400" dist="254000" dir="2700000" algn="tl" rotWithShape="0">
              <a:prstClr val="black">
                <a:alpha val="40000"/>
              </a:prstClr>
            </a:outerShdw>
          </a:effectLst>
        </p:grpSpPr>
        <p:sp>
          <p:nvSpPr>
            <p:cNvPr id="50" name="Freeform 49"/>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Oval 6"/>
            <p:cNvSpPr>
              <a:spLocks noChangeArrowheads="1"/>
            </p:cNvSpPr>
            <p:nvPr/>
          </p:nvSpPr>
          <p:spPr bwMode="auto">
            <a:xfrm>
              <a:off x="9683156"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2238668" y="2445202"/>
            <a:ext cx="1880262" cy="2278603"/>
            <a:chOff x="4666657" y="2245342"/>
            <a:chExt cx="1880262" cy="2278603"/>
          </a:xfrm>
          <a:effectLst>
            <a:outerShdw blurRad="660400" dist="254000" dir="2700000" algn="tl" rotWithShape="0">
              <a:prstClr val="black">
                <a:alpha val="40000"/>
              </a:prstClr>
            </a:outerShdw>
          </a:effectLst>
        </p:grpSpPr>
        <p:sp>
          <p:nvSpPr>
            <p:cNvPr id="53" name="Freeform 52"/>
            <p:cNvSpPr>
              <a:spLocks/>
            </p:cNvSpPr>
            <p:nvPr/>
          </p:nvSpPr>
          <p:spPr bwMode="auto">
            <a:xfrm>
              <a:off x="4680883"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Oval 6"/>
            <p:cNvSpPr>
              <a:spLocks noChangeArrowheads="1"/>
            </p:cNvSpPr>
            <p:nvPr/>
          </p:nvSpPr>
          <p:spPr bwMode="auto">
            <a:xfrm>
              <a:off x="4666657"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p:nvPr/>
        </p:nvGrpSpPr>
        <p:grpSpPr>
          <a:xfrm>
            <a:off x="161497" y="3699811"/>
            <a:ext cx="1880262" cy="2278603"/>
            <a:chOff x="7146332" y="2245342"/>
            <a:chExt cx="1880262" cy="2278603"/>
          </a:xfrm>
          <a:solidFill>
            <a:schemeClr val="bg1">
              <a:lumMod val="75000"/>
            </a:schemeClr>
          </a:solidFill>
          <a:effectLst>
            <a:outerShdw blurRad="660400" dist="254000" dir="2700000" algn="tl" rotWithShape="0">
              <a:prstClr val="black">
                <a:alpha val="40000"/>
              </a:prstClr>
            </a:outerShdw>
          </a:effectLst>
        </p:grpSpPr>
        <p:sp>
          <p:nvSpPr>
            <p:cNvPr id="62" name="Freeform 61"/>
            <p:cNvSpPr>
              <a:spLocks/>
            </p:cNvSpPr>
            <p:nvPr/>
          </p:nvSpPr>
          <p:spPr bwMode="auto">
            <a:xfrm>
              <a:off x="7160558"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Oval 6"/>
            <p:cNvSpPr>
              <a:spLocks noChangeArrowheads="1"/>
            </p:cNvSpPr>
            <p:nvPr/>
          </p:nvSpPr>
          <p:spPr bwMode="auto">
            <a:xfrm>
              <a:off x="7146332" y="2245342"/>
              <a:ext cx="1880262" cy="61055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4" name="Group 63"/>
          <p:cNvGrpSpPr/>
          <p:nvPr/>
        </p:nvGrpSpPr>
        <p:grpSpPr>
          <a:xfrm flipV="1">
            <a:off x="1296063" y="4767893"/>
            <a:ext cx="261290" cy="1167018"/>
            <a:chOff x="1374514" y="1504950"/>
            <a:chExt cx="261290" cy="1167018"/>
          </a:xfrm>
        </p:grpSpPr>
        <p:cxnSp>
          <p:nvCxnSpPr>
            <p:cNvPr id="65" name="Straight Connector 64"/>
            <p:cNvCxnSpPr/>
            <p:nvPr/>
          </p:nvCxnSpPr>
          <p:spPr>
            <a:xfrm flipH="1" flipV="1">
              <a:off x="1374514" y="1504950"/>
              <a:ext cx="2" cy="1167018"/>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1374514" y="1504950"/>
              <a:ext cx="261290" cy="0"/>
            </a:xfrm>
            <a:prstGeom prst="line">
              <a:avLst/>
            </a:prstGeom>
            <a:ln>
              <a:solidFill>
                <a:schemeClr val="bg1"/>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flipV="1">
            <a:off x="3414052" y="3570588"/>
            <a:ext cx="261290" cy="1167018"/>
            <a:chOff x="1374514" y="1504950"/>
            <a:chExt cx="261290" cy="1167018"/>
          </a:xfrm>
        </p:grpSpPr>
        <p:cxnSp>
          <p:nvCxnSpPr>
            <p:cNvPr id="68" name="Straight Connector 67"/>
            <p:cNvCxnSpPr/>
            <p:nvPr/>
          </p:nvCxnSpPr>
          <p:spPr>
            <a:xfrm flipH="1" flipV="1">
              <a:off x="1374514" y="1504950"/>
              <a:ext cx="2" cy="1167018"/>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374514" y="1504950"/>
              <a:ext cx="261290" cy="0"/>
            </a:xfrm>
            <a:prstGeom prst="line">
              <a:avLst/>
            </a:prstGeom>
            <a:ln>
              <a:solidFill>
                <a:schemeClr val="bg1"/>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70" name="Group 69"/>
          <p:cNvGrpSpPr/>
          <p:nvPr/>
        </p:nvGrpSpPr>
        <p:grpSpPr>
          <a:xfrm flipV="1">
            <a:off x="5770519" y="2499858"/>
            <a:ext cx="45719" cy="1167018"/>
            <a:chOff x="1374514" y="1504950"/>
            <a:chExt cx="261290" cy="1167018"/>
          </a:xfrm>
        </p:grpSpPr>
        <p:cxnSp>
          <p:nvCxnSpPr>
            <p:cNvPr id="71" name="Straight Connector 70"/>
            <p:cNvCxnSpPr/>
            <p:nvPr/>
          </p:nvCxnSpPr>
          <p:spPr>
            <a:xfrm flipH="1" flipV="1">
              <a:off x="1374514" y="1504950"/>
              <a:ext cx="2" cy="1167018"/>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1374514" y="1504950"/>
              <a:ext cx="261290" cy="0"/>
            </a:xfrm>
            <a:prstGeom prst="line">
              <a:avLst/>
            </a:prstGeom>
            <a:ln>
              <a:solidFill>
                <a:schemeClr val="bg1"/>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73" name="Group 72"/>
          <p:cNvGrpSpPr/>
          <p:nvPr/>
        </p:nvGrpSpPr>
        <p:grpSpPr>
          <a:xfrm flipH="1" flipV="1">
            <a:off x="7762030" y="3666876"/>
            <a:ext cx="439644" cy="1167018"/>
            <a:chOff x="1374514" y="1504950"/>
            <a:chExt cx="261290" cy="1167018"/>
          </a:xfrm>
        </p:grpSpPr>
        <p:cxnSp>
          <p:nvCxnSpPr>
            <p:cNvPr id="74" name="Straight Connector 73"/>
            <p:cNvCxnSpPr/>
            <p:nvPr/>
          </p:nvCxnSpPr>
          <p:spPr>
            <a:xfrm flipH="1" flipV="1">
              <a:off x="1374514" y="1504950"/>
              <a:ext cx="2" cy="1167018"/>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1374514" y="1504950"/>
              <a:ext cx="261290" cy="0"/>
            </a:xfrm>
            <a:prstGeom prst="line">
              <a:avLst/>
            </a:prstGeom>
            <a:ln>
              <a:solidFill>
                <a:schemeClr val="bg1"/>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76" name="Text Placeholder 32"/>
          <p:cNvSpPr txBox="1">
            <a:spLocks/>
          </p:cNvSpPr>
          <p:nvPr/>
        </p:nvSpPr>
        <p:spPr>
          <a:xfrm flipH="1">
            <a:off x="3836325" y="4468852"/>
            <a:ext cx="1670435" cy="132076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30000"/>
              </a:lnSpc>
              <a:buNone/>
            </a:pPr>
            <a:endParaRPr lang="en-US" sz="1600" dirty="0">
              <a:latin typeface="+mn-lt"/>
              <a:ea typeface="Open Sans" panose="020B0606030504020204" pitchFamily="34" charset="0"/>
              <a:cs typeface="Open Sans" panose="020B0606030504020204" pitchFamily="34" charset="0"/>
            </a:endParaRPr>
          </a:p>
        </p:txBody>
      </p:sp>
      <p:sp>
        <p:nvSpPr>
          <p:cNvPr id="77" name="Text Placeholder 32"/>
          <p:cNvSpPr txBox="1">
            <a:spLocks/>
          </p:cNvSpPr>
          <p:nvPr/>
        </p:nvSpPr>
        <p:spPr>
          <a:xfrm flipH="1">
            <a:off x="1766511" y="5633655"/>
            <a:ext cx="2338188" cy="99700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600" dirty="0" err="1">
                <a:latin typeface="+mn-lt"/>
              </a:rPr>
              <a:t>Bukan</a:t>
            </a:r>
            <a:r>
              <a:rPr lang="en-US" sz="1600" dirty="0">
                <a:latin typeface="+mn-lt"/>
              </a:rPr>
              <a:t> </a:t>
            </a:r>
            <a:r>
              <a:rPr lang="en-US" sz="1600" dirty="0" err="1">
                <a:latin typeface="+mn-lt"/>
              </a:rPr>
              <a:t>Tujuan</a:t>
            </a:r>
            <a:r>
              <a:rPr lang="en-US" sz="1600" dirty="0">
                <a:latin typeface="+mn-lt"/>
              </a:rPr>
              <a:t>, </a:t>
            </a:r>
            <a:r>
              <a:rPr lang="en-US" sz="1600" dirty="0" err="1">
                <a:latin typeface="+mn-lt"/>
              </a:rPr>
              <a:t>Tetapi</a:t>
            </a:r>
            <a:r>
              <a:rPr lang="en-US" sz="1600" dirty="0">
                <a:latin typeface="+mn-lt"/>
              </a:rPr>
              <a:t> </a:t>
            </a:r>
            <a:r>
              <a:rPr lang="en-US" sz="1600" dirty="0" err="1">
                <a:latin typeface="+mn-lt"/>
              </a:rPr>
              <a:t>Wahana</a:t>
            </a:r>
            <a:r>
              <a:rPr lang="en-US" sz="1600" dirty="0">
                <a:latin typeface="+mn-lt"/>
              </a:rPr>
              <a:t> </a:t>
            </a:r>
            <a:r>
              <a:rPr lang="en-US" sz="1600" dirty="0" err="1">
                <a:latin typeface="+mn-lt"/>
              </a:rPr>
              <a:t>Mewujudkan</a:t>
            </a:r>
            <a:r>
              <a:rPr lang="en-US" sz="1600" dirty="0">
                <a:latin typeface="+mn-lt"/>
              </a:rPr>
              <a:t> </a:t>
            </a:r>
            <a:r>
              <a:rPr lang="en-US" sz="1600" i="1" dirty="0">
                <a:latin typeface="+mn-lt"/>
              </a:rPr>
              <a:t>Corporate Sustainability </a:t>
            </a:r>
            <a:r>
              <a:rPr lang="en-US" sz="1600" dirty="0">
                <a:latin typeface="+mn-lt"/>
              </a:rPr>
              <a:t>(</a:t>
            </a:r>
            <a:r>
              <a:rPr lang="en-US" sz="1600" dirty="0" err="1">
                <a:latin typeface="+mn-lt"/>
              </a:rPr>
              <a:t>Keberlanjutan</a:t>
            </a:r>
            <a:r>
              <a:rPr lang="en-US" sz="1600" dirty="0">
                <a:latin typeface="+mn-lt"/>
              </a:rPr>
              <a:t> Perusahaan)</a:t>
            </a:r>
          </a:p>
        </p:txBody>
      </p:sp>
      <p:sp>
        <p:nvSpPr>
          <p:cNvPr id="78" name="Text Placeholder 32"/>
          <p:cNvSpPr txBox="1">
            <a:spLocks/>
          </p:cNvSpPr>
          <p:nvPr/>
        </p:nvSpPr>
        <p:spPr>
          <a:xfrm flipH="1">
            <a:off x="4245529" y="3693224"/>
            <a:ext cx="3249690"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600" dirty="0" err="1">
                <a:latin typeface="+mn-lt"/>
              </a:rPr>
              <a:t>Membangun</a:t>
            </a:r>
            <a:r>
              <a:rPr lang="en-US" sz="1600" dirty="0">
                <a:latin typeface="+mn-lt"/>
              </a:rPr>
              <a:t> </a:t>
            </a:r>
            <a:r>
              <a:rPr lang="en-US" sz="1600" dirty="0" err="1">
                <a:latin typeface="+mn-lt"/>
              </a:rPr>
              <a:t>Sistem</a:t>
            </a:r>
            <a:r>
              <a:rPr lang="en-US" sz="1600" dirty="0">
                <a:latin typeface="+mn-lt"/>
              </a:rPr>
              <a:t>: </a:t>
            </a:r>
            <a:r>
              <a:rPr lang="en-US" sz="1600" dirty="0" err="1">
                <a:latin typeface="+mn-lt"/>
              </a:rPr>
              <a:t>Mengintegrasikan</a:t>
            </a:r>
            <a:r>
              <a:rPr lang="en-US" sz="1600" dirty="0">
                <a:latin typeface="+mn-lt"/>
              </a:rPr>
              <a:t> </a:t>
            </a:r>
            <a:r>
              <a:rPr lang="en-US" sz="1600" i="1" dirty="0">
                <a:latin typeface="+mn-lt"/>
              </a:rPr>
              <a:t>Triple Bottom Line</a:t>
            </a:r>
            <a:r>
              <a:rPr lang="en-US" sz="1600" dirty="0">
                <a:latin typeface="+mn-lt"/>
              </a:rPr>
              <a:t> </a:t>
            </a:r>
            <a:r>
              <a:rPr lang="en-US" sz="1600" dirty="0" err="1">
                <a:latin typeface="+mn-lt"/>
              </a:rPr>
              <a:t>Dalam</a:t>
            </a:r>
            <a:r>
              <a:rPr lang="en-US" sz="1600" dirty="0">
                <a:latin typeface="+mn-lt"/>
              </a:rPr>
              <a:t> </a:t>
            </a:r>
            <a:r>
              <a:rPr lang="en-US" sz="1600" b="1" dirty="0" err="1">
                <a:latin typeface="+mn-lt"/>
              </a:rPr>
              <a:t>Kebijakan</a:t>
            </a:r>
            <a:r>
              <a:rPr lang="en-US" sz="1600" b="1" dirty="0">
                <a:latin typeface="+mn-lt"/>
              </a:rPr>
              <a:t>, </a:t>
            </a:r>
            <a:r>
              <a:rPr lang="en-US" sz="1600" b="1" dirty="0" err="1">
                <a:latin typeface="+mn-lt"/>
              </a:rPr>
              <a:t>Strategi</a:t>
            </a:r>
            <a:r>
              <a:rPr lang="en-US" sz="1600" b="1" dirty="0">
                <a:latin typeface="+mn-lt"/>
              </a:rPr>
              <a:t> Dan </a:t>
            </a:r>
            <a:r>
              <a:rPr lang="en-US" sz="1600" b="1" dirty="0" err="1">
                <a:latin typeface="+mn-lt"/>
              </a:rPr>
              <a:t>Operasi</a:t>
            </a:r>
            <a:r>
              <a:rPr lang="en-US" sz="1600" b="1" dirty="0">
                <a:latin typeface="+mn-lt"/>
              </a:rPr>
              <a:t> </a:t>
            </a:r>
            <a:r>
              <a:rPr lang="en-US" sz="1600" b="1" dirty="0" err="1">
                <a:latin typeface="+mn-lt"/>
              </a:rPr>
              <a:t>Bisnis</a:t>
            </a:r>
            <a:endParaRPr lang="en-US" sz="1600" b="1" dirty="0">
              <a:latin typeface="+mn-lt"/>
            </a:endParaRPr>
          </a:p>
        </p:txBody>
      </p:sp>
      <p:sp>
        <p:nvSpPr>
          <p:cNvPr id="79" name="Text Placeholder 32"/>
          <p:cNvSpPr txBox="1">
            <a:spLocks/>
          </p:cNvSpPr>
          <p:nvPr/>
        </p:nvSpPr>
        <p:spPr>
          <a:xfrm flipH="1">
            <a:off x="5520986" y="4624876"/>
            <a:ext cx="2175462" cy="89747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spcBef>
                <a:spcPts val="1000"/>
              </a:spcBef>
              <a:buNone/>
            </a:pPr>
            <a:r>
              <a:rPr lang="en-US" sz="1600" dirty="0" err="1">
                <a:latin typeface="+mn-lt"/>
              </a:rPr>
              <a:t>Terinternalisasi</a:t>
            </a:r>
            <a:r>
              <a:rPr lang="en-US" sz="1600" dirty="0">
                <a:latin typeface="+mn-lt"/>
              </a:rPr>
              <a:t> Pada </a:t>
            </a:r>
            <a:r>
              <a:rPr lang="en-US" sz="1600" dirty="0" err="1">
                <a:latin typeface="+mn-lt"/>
              </a:rPr>
              <a:t>Perilaku</a:t>
            </a:r>
            <a:r>
              <a:rPr lang="en-US" sz="1600" dirty="0">
                <a:latin typeface="+mn-lt"/>
              </a:rPr>
              <a:t> </a:t>
            </a:r>
            <a:r>
              <a:rPr lang="en-US" sz="1600" dirty="0" err="1">
                <a:latin typeface="+mn-lt"/>
              </a:rPr>
              <a:t>Seluruh</a:t>
            </a:r>
            <a:r>
              <a:rPr lang="en-US" sz="1600" dirty="0">
                <a:latin typeface="+mn-lt"/>
              </a:rPr>
              <a:t> </a:t>
            </a:r>
            <a:r>
              <a:rPr lang="en-US" sz="1600" dirty="0" err="1">
                <a:latin typeface="+mn-lt"/>
              </a:rPr>
              <a:t>Anggota</a:t>
            </a:r>
            <a:r>
              <a:rPr lang="en-US" sz="1600" dirty="0">
                <a:latin typeface="+mn-lt"/>
              </a:rPr>
              <a:t> </a:t>
            </a:r>
            <a:r>
              <a:rPr lang="en-US" sz="1600" dirty="0" err="1">
                <a:latin typeface="+mn-lt"/>
              </a:rPr>
              <a:t>Entitas</a:t>
            </a:r>
            <a:r>
              <a:rPr lang="en-US" sz="1600" dirty="0">
                <a:latin typeface="+mn-lt"/>
              </a:rPr>
              <a:t> </a:t>
            </a:r>
            <a:r>
              <a:rPr lang="en-US" sz="1600" dirty="0" err="1">
                <a:latin typeface="+mn-lt"/>
              </a:rPr>
              <a:t>Bisnis</a:t>
            </a:r>
            <a:r>
              <a:rPr lang="en-US" sz="1600" dirty="0">
                <a:latin typeface="+mn-lt"/>
              </a:rPr>
              <a:t>: </a:t>
            </a:r>
            <a:r>
              <a:rPr lang="en-US" sz="1600" i="1" dirty="0">
                <a:latin typeface="+mn-lt"/>
              </a:rPr>
              <a:t>Pre-emptive</a:t>
            </a:r>
          </a:p>
          <a:p>
            <a:pPr marL="0" indent="0" algn="r">
              <a:lnSpc>
                <a:spcPct val="130000"/>
              </a:lnSpc>
              <a:buNone/>
            </a:pPr>
            <a:r>
              <a:rPr lang="en-US" sz="1600" dirty="0">
                <a:solidFill>
                  <a:srgbClr val="FFC000"/>
                </a:solidFill>
                <a:latin typeface="+mn-lt"/>
              </a:rPr>
              <a:t>.</a:t>
            </a:r>
            <a:endParaRPr lang="en-US" sz="1600" dirty="0">
              <a:solidFill>
                <a:srgbClr val="FFC000"/>
              </a:solidFill>
              <a:latin typeface="+mn-lt"/>
              <a:ea typeface="Open Sans" panose="020B0606030504020204" pitchFamily="34" charset="0"/>
              <a:cs typeface="Open Sans" panose="020B0606030504020204" pitchFamily="34" charset="0"/>
            </a:endParaRPr>
          </a:p>
        </p:txBody>
      </p:sp>
      <p:sp>
        <p:nvSpPr>
          <p:cNvPr id="81" name="Freeform 17"/>
          <p:cNvSpPr>
            <a:spLocks noEditPoints="1"/>
          </p:cNvSpPr>
          <p:nvPr/>
        </p:nvSpPr>
        <p:spPr bwMode="auto">
          <a:xfrm>
            <a:off x="246202" y="2538546"/>
            <a:ext cx="1624543" cy="1803610"/>
          </a:xfrm>
          <a:custGeom>
            <a:avLst/>
            <a:gdLst>
              <a:gd name="T0" fmla="*/ 2258 w 2497"/>
              <a:gd name="T1" fmla="*/ 799 h 2773"/>
              <a:gd name="T2" fmla="*/ 1940 w 2497"/>
              <a:gd name="T3" fmla="*/ 965 h 2773"/>
              <a:gd name="T4" fmla="*/ 2164 w 2497"/>
              <a:gd name="T5" fmla="*/ 679 h 2773"/>
              <a:gd name="T6" fmla="*/ 2235 w 2497"/>
              <a:gd name="T7" fmla="*/ 517 h 2773"/>
              <a:gd name="T8" fmla="*/ 1949 w 2497"/>
              <a:gd name="T9" fmla="*/ 315 h 2773"/>
              <a:gd name="T10" fmla="*/ 1873 w 2497"/>
              <a:gd name="T11" fmla="*/ 546 h 2773"/>
              <a:gd name="T12" fmla="*/ 1846 w 2497"/>
              <a:gd name="T13" fmla="*/ 777 h 2773"/>
              <a:gd name="T14" fmla="*/ 1493 w 2497"/>
              <a:gd name="T15" fmla="*/ 726 h 2773"/>
              <a:gd name="T16" fmla="*/ 1518 w 2497"/>
              <a:gd name="T17" fmla="*/ 299 h 2773"/>
              <a:gd name="T18" fmla="*/ 1436 w 2497"/>
              <a:gd name="T19" fmla="*/ 182 h 2773"/>
              <a:gd name="T20" fmla="*/ 1301 w 2497"/>
              <a:gd name="T21" fmla="*/ 143 h 2773"/>
              <a:gd name="T22" fmla="*/ 1061 w 2497"/>
              <a:gd name="T23" fmla="*/ 117 h 2773"/>
              <a:gd name="T24" fmla="*/ 839 w 2497"/>
              <a:gd name="T25" fmla="*/ 107 h 2773"/>
              <a:gd name="T26" fmla="*/ 930 w 2497"/>
              <a:gd name="T27" fmla="*/ 465 h 2773"/>
              <a:gd name="T28" fmla="*/ 810 w 2497"/>
              <a:gd name="T29" fmla="*/ 645 h 2773"/>
              <a:gd name="T30" fmla="*/ 603 w 2497"/>
              <a:gd name="T31" fmla="*/ 684 h 2773"/>
              <a:gd name="T32" fmla="*/ 401 w 2497"/>
              <a:gd name="T33" fmla="*/ 722 h 2773"/>
              <a:gd name="T34" fmla="*/ 1050 w 2497"/>
              <a:gd name="T35" fmla="*/ 1018 h 2773"/>
              <a:gd name="T36" fmla="*/ 788 w 2497"/>
              <a:gd name="T37" fmla="*/ 973 h 2773"/>
              <a:gd name="T38" fmla="*/ 317 w 2497"/>
              <a:gd name="T39" fmla="*/ 941 h 2773"/>
              <a:gd name="T40" fmla="*/ 161 w 2497"/>
              <a:gd name="T41" fmla="*/ 918 h 2773"/>
              <a:gd name="T42" fmla="*/ 267 w 2497"/>
              <a:gd name="T43" fmla="*/ 1172 h 2773"/>
              <a:gd name="T44" fmla="*/ 529 w 2497"/>
              <a:gd name="T45" fmla="*/ 1136 h 2773"/>
              <a:gd name="T46" fmla="*/ 774 w 2497"/>
              <a:gd name="T47" fmla="*/ 1274 h 2773"/>
              <a:gd name="T48" fmla="*/ 660 w 2497"/>
              <a:gd name="T49" fmla="*/ 2011 h 2773"/>
              <a:gd name="T50" fmla="*/ 448 w 2497"/>
              <a:gd name="T51" fmla="*/ 2284 h 2773"/>
              <a:gd name="T52" fmla="*/ 772 w 2497"/>
              <a:gd name="T53" fmla="*/ 2047 h 2773"/>
              <a:gd name="T54" fmla="*/ 681 w 2497"/>
              <a:gd name="T55" fmla="*/ 2287 h 2773"/>
              <a:gd name="T56" fmla="*/ 664 w 2497"/>
              <a:gd name="T57" fmla="*/ 2549 h 2773"/>
              <a:gd name="T58" fmla="*/ 803 w 2497"/>
              <a:gd name="T59" fmla="*/ 2243 h 2773"/>
              <a:gd name="T60" fmla="*/ 852 w 2497"/>
              <a:gd name="T61" fmla="*/ 2197 h 2773"/>
              <a:gd name="T62" fmla="*/ 1033 w 2497"/>
              <a:gd name="T63" fmla="*/ 2333 h 2773"/>
              <a:gd name="T64" fmla="*/ 1020 w 2497"/>
              <a:gd name="T65" fmla="*/ 2056 h 2773"/>
              <a:gd name="T66" fmla="*/ 1155 w 2497"/>
              <a:gd name="T67" fmla="*/ 2160 h 2773"/>
              <a:gd name="T68" fmla="*/ 1122 w 2497"/>
              <a:gd name="T69" fmla="*/ 2692 h 2773"/>
              <a:gd name="T70" fmla="*/ 1246 w 2497"/>
              <a:gd name="T71" fmla="*/ 2364 h 2773"/>
              <a:gd name="T72" fmla="*/ 1356 w 2497"/>
              <a:gd name="T73" fmla="*/ 2340 h 2773"/>
              <a:gd name="T74" fmla="*/ 1371 w 2497"/>
              <a:gd name="T75" fmla="*/ 2620 h 2773"/>
              <a:gd name="T76" fmla="*/ 1513 w 2497"/>
              <a:gd name="T77" fmla="*/ 2568 h 2773"/>
              <a:gd name="T78" fmla="*/ 1546 w 2497"/>
              <a:gd name="T79" fmla="*/ 2316 h 2773"/>
              <a:gd name="T80" fmla="*/ 1327 w 2497"/>
              <a:gd name="T81" fmla="*/ 2065 h 2773"/>
              <a:gd name="T82" fmla="*/ 1517 w 2497"/>
              <a:gd name="T83" fmla="*/ 2179 h 2773"/>
              <a:gd name="T84" fmla="*/ 1629 w 2497"/>
              <a:gd name="T85" fmla="*/ 2366 h 2773"/>
              <a:gd name="T86" fmla="*/ 1766 w 2497"/>
              <a:gd name="T87" fmla="*/ 2269 h 2773"/>
              <a:gd name="T88" fmla="*/ 1894 w 2497"/>
              <a:gd name="T89" fmla="*/ 2303 h 2773"/>
              <a:gd name="T90" fmla="*/ 1655 w 2497"/>
              <a:gd name="T91" fmla="*/ 2085 h 2773"/>
              <a:gd name="T92" fmla="*/ 1459 w 2497"/>
              <a:gd name="T93" fmla="*/ 1915 h 2773"/>
              <a:gd name="T94" fmla="*/ 2073 w 2497"/>
              <a:gd name="T95" fmla="*/ 2218 h 2773"/>
              <a:gd name="T96" fmla="*/ 2192 w 2497"/>
              <a:gd name="T97" fmla="*/ 2072 h 2773"/>
              <a:gd name="T98" fmla="*/ 2155 w 2497"/>
              <a:gd name="T99" fmla="*/ 1925 h 2773"/>
              <a:gd name="T100" fmla="*/ 1686 w 2497"/>
              <a:gd name="T101" fmla="*/ 1885 h 2773"/>
              <a:gd name="T102" fmla="*/ 1668 w 2497"/>
              <a:gd name="T103" fmla="*/ 1194 h 2773"/>
              <a:gd name="T104" fmla="*/ 1863 w 2497"/>
              <a:gd name="T105" fmla="*/ 1146 h 2773"/>
              <a:gd name="T106" fmla="*/ 2250 w 2497"/>
              <a:gd name="T107" fmla="*/ 1078 h 2773"/>
              <a:gd name="T108" fmla="*/ 824 w 2497"/>
              <a:gd name="T109" fmla="*/ 992 h 2773"/>
              <a:gd name="T110" fmla="*/ 1368 w 2497"/>
              <a:gd name="T111" fmla="*/ 1101 h 2773"/>
              <a:gd name="T112" fmla="*/ 1199 w 2497"/>
              <a:gd name="T113" fmla="*/ 775 h 2773"/>
              <a:gd name="T114" fmla="*/ 1166 w 2497"/>
              <a:gd name="T115" fmla="*/ 722 h 2773"/>
              <a:gd name="T116" fmla="*/ 1366 w 2497"/>
              <a:gd name="T117" fmla="*/ 826 h 2773"/>
              <a:gd name="T118" fmla="*/ 1047 w 2497"/>
              <a:gd name="T119" fmla="*/ 628 h 2773"/>
              <a:gd name="T120" fmla="*/ 814 w 2497"/>
              <a:gd name="T121" fmla="*/ 799 h 2773"/>
              <a:gd name="T122" fmla="*/ 594 w 2497"/>
              <a:gd name="T123" fmla="*/ 749 h 2773"/>
              <a:gd name="T124" fmla="*/ 1466 w 2497"/>
              <a:gd name="T125" fmla="*/ 1166 h 2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7" h="2773">
                <a:moveTo>
                  <a:pt x="2446" y="1021"/>
                </a:moveTo>
                <a:cubicBezTo>
                  <a:pt x="2446" y="1021"/>
                  <a:pt x="2446" y="1020"/>
                  <a:pt x="2447" y="1020"/>
                </a:cubicBezTo>
                <a:cubicBezTo>
                  <a:pt x="2447" y="1020"/>
                  <a:pt x="2448" y="1020"/>
                  <a:pt x="2448" y="1020"/>
                </a:cubicBezTo>
                <a:cubicBezTo>
                  <a:pt x="2449" y="1020"/>
                  <a:pt x="2449" y="1020"/>
                  <a:pt x="2449" y="1020"/>
                </a:cubicBezTo>
                <a:cubicBezTo>
                  <a:pt x="2449" y="1020"/>
                  <a:pt x="2450" y="1019"/>
                  <a:pt x="2450" y="1019"/>
                </a:cubicBezTo>
                <a:cubicBezTo>
                  <a:pt x="2450" y="1019"/>
                  <a:pt x="2451" y="1019"/>
                  <a:pt x="2452" y="1019"/>
                </a:cubicBezTo>
                <a:cubicBezTo>
                  <a:pt x="2452" y="1018"/>
                  <a:pt x="2453" y="1018"/>
                  <a:pt x="2453" y="1018"/>
                </a:cubicBezTo>
                <a:cubicBezTo>
                  <a:pt x="2454" y="1017"/>
                  <a:pt x="2455" y="1017"/>
                  <a:pt x="2455" y="1017"/>
                </a:cubicBezTo>
                <a:cubicBezTo>
                  <a:pt x="2456" y="1016"/>
                  <a:pt x="2456" y="1016"/>
                  <a:pt x="2457" y="1016"/>
                </a:cubicBezTo>
                <a:cubicBezTo>
                  <a:pt x="2458" y="1015"/>
                  <a:pt x="2460" y="1014"/>
                  <a:pt x="2461" y="1013"/>
                </a:cubicBezTo>
                <a:cubicBezTo>
                  <a:pt x="2462" y="1013"/>
                  <a:pt x="2463" y="1012"/>
                  <a:pt x="2465" y="1011"/>
                </a:cubicBezTo>
                <a:cubicBezTo>
                  <a:pt x="2466" y="1010"/>
                  <a:pt x="2467" y="1009"/>
                  <a:pt x="2468" y="1008"/>
                </a:cubicBezTo>
                <a:cubicBezTo>
                  <a:pt x="2469" y="1007"/>
                  <a:pt x="2470" y="1006"/>
                  <a:pt x="2471" y="1006"/>
                </a:cubicBezTo>
                <a:cubicBezTo>
                  <a:pt x="2489" y="1002"/>
                  <a:pt x="2485" y="992"/>
                  <a:pt x="2497" y="983"/>
                </a:cubicBezTo>
                <a:cubicBezTo>
                  <a:pt x="2481" y="984"/>
                  <a:pt x="2466" y="988"/>
                  <a:pt x="2470" y="1004"/>
                </a:cubicBezTo>
                <a:cubicBezTo>
                  <a:pt x="2470" y="1004"/>
                  <a:pt x="2470" y="1004"/>
                  <a:pt x="2470" y="1004"/>
                </a:cubicBezTo>
                <a:cubicBezTo>
                  <a:pt x="2469" y="1005"/>
                  <a:pt x="2468" y="1006"/>
                  <a:pt x="2467" y="1007"/>
                </a:cubicBezTo>
                <a:cubicBezTo>
                  <a:pt x="2466" y="1008"/>
                  <a:pt x="2464" y="1008"/>
                  <a:pt x="2463" y="1009"/>
                </a:cubicBezTo>
                <a:cubicBezTo>
                  <a:pt x="2462" y="1010"/>
                  <a:pt x="2461" y="1011"/>
                  <a:pt x="2460" y="1012"/>
                </a:cubicBezTo>
                <a:cubicBezTo>
                  <a:pt x="2458" y="1013"/>
                  <a:pt x="2457" y="1013"/>
                  <a:pt x="2456" y="1014"/>
                </a:cubicBezTo>
                <a:cubicBezTo>
                  <a:pt x="2455" y="1014"/>
                  <a:pt x="2455" y="1015"/>
                  <a:pt x="2454" y="1015"/>
                </a:cubicBezTo>
                <a:cubicBezTo>
                  <a:pt x="2454" y="1015"/>
                  <a:pt x="2453" y="1016"/>
                  <a:pt x="2453" y="1016"/>
                </a:cubicBezTo>
                <a:cubicBezTo>
                  <a:pt x="2452" y="1016"/>
                  <a:pt x="2451" y="1017"/>
                  <a:pt x="2451" y="1017"/>
                </a:cubicBezTo>
                <a:cubicBezTo>
                  <a:pt x="2450" y="1017"/>
                  <a:pt x="2450" y="1017"/>
                  <a:pt x="2449" y="1018"/>
                </a:cubicBezTo>
                <a:cubicBezTo>
                  <a:pt x="2449" y="1018"/>
                  <a:pt x="2449" y="1018"/>
                  <a:pt x="2449" y="1018"/>
                </a:cubicBezTo>
                <a:cubicBezTo>
                  <a:pt x="2448" y="1018"/>
                  <a:pt x="2448" y="1018"/>
                  <a:pt x="2448" y="1018"/>
                </a:cubicBezTo>
                <a:cubicBezTo>
                  <a:pt x="2447" y="1018"/>
                  <a:pt x="2447" y="1019"/>
                  <a:pt x="2447" y="1019"/>
                </a:cubicBezTo>
                <a:cubicBezTo>
                  <a:pt x="2446" y="1019"/>
                  <a:pt x="2445" y="1020"/>
                  <a:pt x="2444" y="1020"/>
                </a:cubicBezTo>
                <a:cubicBezTo>
                  <a:pt x="2444" y="1020"/>
                  <a:pt x="2444" y="1021"/>
                  <a:pt x="2443" y="1021"/>
                </a:cubicBezTo>
                <a:cubicBezTo>
                  <a:pt x="2443" y="1021"/>
                  <a:pt x="2443" y="1021"/>
                  <a:pt x="2443" y="1021"/>
                </a:cubicBezTo>
                <a:cubicBezTo>
                  <a:pt x="2442" y="1021"/>
                  <a:pt x="2441" y="1020"/>
                  <a:pt x="2441" y="1020"/>
                </a:cubicBezTo>
                <a:cubicBezTo>
                  <a:pt x="2440" y="1020"/>
                  <a:pt x="2439" y="1020"/>
                  <a:pt x="2439" y="1020"/>
                </a:cubicBezTo>
                <a:cubicBezTo>
                  <a:pt x="2437" y="1020"/>
                  <a:pt x="2436" y="1019"/>
                  <a:pt x="2434" y="1019"/>
                </a:cubicBezTo>
                <a:cubicBezTo>
                  <a:pt x="2434" y="1019"/>
                  <a:pt x="2433" y="1019"/>
                  <a:pt x="2432" y="1018"/>
                </a:cubicBezTo>
                <a:cubicBezTo>
                  <a:pt x="2431" y="1018"/>
                  <a:pt x="2431" y="1018"/>
                  <a:pt x="2431" y="1018"/>
                </a:cubicBezTo>
                <a:cubicBezTo>
                  <a:pt x="2430" y="1017"/>
                  <a:pt x="2430" y="1017"/>
                  <a:pt x="2430" y="1017"/>
                </a:cubicBezTo>
                <a:cubicBezTo>
                  <a:pt x="2429" y="1017"/>
                  <a:pt x="2429" y="1017"/>
                  <a:pt x="2429" y="1017"/>
                </a:cubicBezTo>
                <a:cubicBezTo>
                  <a:pt x="2428" y="1016"/>
                  <a:pt x="2427" y="1016"/>
                  <a:pt x="2427" y="1016"/>
                </a:cubicBezTo>
                <a:cubicBezTo>
                  <a:pt x="2426" y="1015"/>
                  <a:pt x="2425" y="1015"/>
                  <a:pt x="2424" y="1014"/>
                </a:cubicBezTo>
                <a:cubicBezTo>
                  <a:pt x="2422" y="1013"/>
                  <a:pt x="2421" y="1013"/>
                  <a:pt x="2420" y="1012"/>
                </a:cubicBezTo>
                <a:cubicBezTo>
                  <a:pt x="2416" y="1009"/>
                  <a:pt x="2413" y="1006"/>
                  <a:pt x="2409" y="1004"/>
                </a:cubicBezTo>
                <a:cubicBezTo>
                  <a:pt x="2408" y="1004"/>
                  <a:pt x="2408" y="1004"/>
                  <a:pt x="2407" y="1003"/>
                </a:cubicBezTo>
                <a:cubicBezTo>
                  <a:pt x="2407" y="1003"/>
                  <a:pt x="2407" y="1003"/>
                  <a:pt x="2406" y="1003"/>
                </a:cubicBezTo>
                <a:cubicBezTo>
                  <a:pt x="2405" y="1003"/>
                  <a:pt x="2404" y="1002"/>
                  <a:pt x="2403" y="1002"/>
                </a:cubicBezTo>
                <a:cubicBezTo>
                  <a:pt x="2402" y="1002"/>
                  <a:pt x="2401" y="1002"/>
                  <a:pt x="2400" y="1002"/>
                </a:cubicBezTo>
                <a:cubicBezTo>
                  <a:pt x="2403" y="1000"/>
                  <a:pt x="2407" y="999"/>
                  <a:pt x="2410" y="997"/>
                </a:cubicBezTo>
                <a:cubicBezTo>
                  <a:pt x="2418" y="993"/>
                  <a:pt x="2425" y="988"/>
                  <a:pt x="2431" y="984"/>
                </a:cubicBezTo>
                <a:cubicBezTo>
                  <a:pt x="2432" y="983"/>
                  <a:pt x="2433" y="982"/>
                  <a:pt x="2434" y="982"/>
                </a:cubicBezTo>
                <a:cubicBezTo>
                  <a:pt x="2434" y="982"/>
                  <a:pt x="2434" y="981"/>
                  <a:pt x="2435" y="981"/>
                </a:cubicBezTo>
                <a:cubicBezTo>
                  <a:pt x="2435" y="981"/>
                  <a:pt x="2436" y="981"/>
                  <a:pt x="2436" y="980"/>
                </a:cubicBezTo>
                <a:cubicBezTo>
                  <a:pt x="2437" y="979"/>
                  <a:pt x="2439" y="978"/>
                  <a:pt x="2440" y="977"/>
                </a:cubicBezTo>
                <a:cubicBezTo>
                  <a:pt x="2443" y="975"/>
                  <a:pt x="2445" y="973"/>
                  <a:pt x="2448" y="970"/>
                </a:cubicBezTo>
                <a:cubicBezTo>
                  <a:pt x="2452" y="966"/>
                  <a:pt x="2456" y="963"/>
                  <a:pt x="2459" y="960"/>
                </a:cubicBezTo>
                <a:cubicBezTo>
                  <a:pt x="2462" y="956"/>
                  <a:pt x="2465" y="954"/>
                  <a:pt x="2467" y="952"/>
                </a:cubicBezTo>
                <a:cubicBezTo>
                  <a:pt x="2468" y="951"/>
                  <a:pt x="2469" y="950"/>
                  <a:pt x="2469" y="950"/>
                </a:cubicBezTo>
                <a:cubicBezTo>
                  <a:pt x="2469" y="950"/>
                  <a:pt x="2465" y="953"/>
                  <a:pt x="2458" y="959"/>
                </a:cubicBezTo>
                <a:cubicBezTo>
                  <a:pt x="2455" y="961"/>
                  <a:pt x="2451" y="965"/>
                  <a:pt x="2446" y="969"/>
                </a:cubicBezTo>
                <a:cubicBezTo>
                  <a:pt x="2443" y="970"/>
                  <a:pt x="2441" y="972"/>
                  <a:pt x="2438" y="974"/>
                </a:cubicBezTo>
                <a:cubicBezTo>
                  <a:pt x="2436" y="975"/>
                  <a:pt x="2435" y="976"/>
                  <a:pt x="2433" y="978"/>
                </a:cubicBezTo>
                <a:cubicBezTo>
                  <a:pt x="2432" y="979"/>
                  <a:pt x="2431" y="980"/>
                  <a:pt x="2429" y="981"/>
                </a:cubicBezTo>
                <a:cubicBezTo>
                  <a:pt x="2423" y="985"/>
                  <a:pt x="2416" y="990"/>
                  <a:pt x="2408" y="994"/>
                </a:cubicBezTo>
                <a:cubicBezTo>
                  <a:pt x="2401" y="998"/>
                  <a:pt x="2392" y="1001"/>
                  <a:pt x="2383" y="1003"/>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0" y="1004"/>
                  <a:pt x="2380" y="1004"/>
                  <a:pt x="2380" y="1004"/>
                </a:cubicBezTo>
                <a:cubicBezTo>
                  <a:pt x="2379" y="1004"/>
                  <a:pt x="2377" y="1005"/>
                  <a:pt x="2376" y="1005"/>
                </a:cubicBezTo>
                <a:cubicBezTo>
                  <a:pt x="2376" y="1005"/>
                  <a:pt x="2375" y="1005"/>
                  <a:pt x="2375" y="1005"/>
                </a:cubicBezTo>
                <a:cubicBezTo>
                  <a:pt x="2376" y="1005"/>
                  <a:pt x="2377" y="1004"/>
                  <a:pt x="2378" y="1004"/>
                </a:cubicBezTo>
                <a:cubicBezTo>
                  <a:pt x="2378" y="1004"/>
                  <a:pt x="2379" y="1003"/>
                  <a:pt x="2379" y="1003"/>
                </a:cubicBezTo>
                <a:cubicBezTo>
                  <a:pt x="2380" y="1003"/>
                  <a:pt x="2380" y="1003"/>
                  <a:pt x="2380" y="1002"/>
                </a:cubicBezTo>
                <a:cubicBezTo>
                  <a:pt x="2380" y="1002"/>
                  <a:pt x="2381" y="1002"/>
                  <a:pt x="2381" y="1002"/>
                </a:cubicBezTo>
                <a:cubicBezTo>
                  <a:pt x="2383" y="1000"/>
                  <a:pt x="2385" y="997"/>
                  <a:pt x="2387" y="994"/>
                </a:cubicBezTo>
                <a:cubicBezTo>
                  <a:pt x="2388" y="994"/>
                  <a:pt x="2388" y="993"/>
                  <a:pt x="2389" y="992"/>
                </a:cubicBezTo>
                <a:cubicBezTo>
                  <a:pt x="2389" y="992"/>
                  <a:pt x="2390" y="991"/>
                  <a:pt x="2390" y="990"/>
                </a:cubicBezTo>
                <a:cubicBezTo>
                  <a:pt x="2391" y="989"/>
                  <a:pt x="2392" y="987"/>
                  <a:pt x="2393" y="986"/>
                </a:cubicBezTo>
                <a:cubicBezTo>
                  <a:pt x="2393" y="986"/>
                  <a:pt x="2393" y="986"/>
                  <a:pt x="2394" y="986"/>
                </a:cubicBezTo>
                <a:cubicBezTo>
                  <a:pt x="2413" y="974"/>
                  <a:pt x="2422" y="961"/>
                  <a:pt x="2410" y="946"/>
                </a:cubicBezTo>
                <a:cubicBezTo>
                  <a:pt x="2402" y="961"/>
                  <a:pt x="2385" y="968"/>
                  <a:pt x="2392" y="984"/>
                </a:cubicBezTo>
                <a:cubicBezTo>
                  <a:pt x="2392" y="985"/>
                  <a:pt x="2392" y="985"/>
                  <a:pt x="2392" y="985"/>
                </a:cubicBezTo>
                <a:cubicBezTo>
                  <a:pt x="2391" y="987"/>
                  <a:pt x="2390" y="988"/>
                  <a:pt x="2389" y="990"/>
                </a:cubicBezTo>
                <a:cubicBezTo>
                  <a:pt x="2388" y="990"/>
                  <a:pt x="2388" y="991"/>
                  <a:pt x="2387" y="992"/>
                </a:cubicBezTo>
                <a:cubicBezTo>
                  <a:pt x="2387" y="992"/>
                  <a:pt x="2386" y="993"/>
                  <a:pt x="2386" y="994"/>
                </a:cubicBezTo>
                <a:cubicBezTo>
                  <a:pt x="2384" y="996"/>
                  <a:pt x="2382" y="999"/>
                  <a:pt x="2380" y="1001"/>
                </a:cubicBezTo>
                <a:cubicBezTo>
                  <a:pt x="2379" y="1001"/>
                  <a:pt x="2379" y="1001"/>
                  <a:pt x="2379" y="1001"/>
                </a:cubicBezTo>
                <a:cubicBezTo>
                  <a:pt x="2379" y="1001"/>
                  <a:pt x="2378" y="1002"/>
                  <a:pt x="2378" y="1002"/>
                </a:cubicBezTo>
                <a:cubicBezTo>
                  <a:pt x="2378" y="1002"/>
                  <a:pt x="2377" y="1003"/>
                  <a:pt x="2377" y="1003"/>
                </a:cubicBezTo>
                <a:cubicBezTo>
                  <a:pt x="2376" y="1004"/>
                  <a:pt x="2375" y="1004"/>
                  <a:pt x="2374" y="1005"/>
                </a:cubicBezTo>
                <a:cubicBezTo>
                  <a:pt x="2374" y="1005"/>
                  <a:pt x="2374" y="1005"/>
                  <a:pt x="2373" y="1005"/>
                </a:cubicBezTo>
                <a:cubicBezTo>
                  <a:pt x="2373" y="1005"/>
                  <a:pt x="2373" y="1005"/>
                  <a:pt x="2373" y="1005"/>
                </a:cubicBezTo>
                <a:cubicBezTo>
                  <a:pt x="2372" y="1006"/>
                  <a:pt x="2371" y="1006"/>
                  <a:pt x="2370" y="1006"/>
                </a:cubicBezTo>
                <a:cubicBezTo>
                  <a:pt x="2365" y="1006"/>
                  <a:pt x="2360" y="1007"/>
                  <a:pt x="2356" y="1007"/>
                </a:cubicBezTo>
                <a:cubicBezTo>
                  <a:pt x="2346" y="1008"/>
                  <a:pt x="2336" y="1008"/>
                  <a:pt x="2326" y="1009"/>
                </a:cubicBezTo>
                <a:cubicBezTo>
                  <a:pt x="2325" y="1009"/>
                  <a:pt x="2324" y="1010"/>
                  <a:pt x="2323" y="1010"/>
                </a:cubicBezTo>
                <a:cubicBezTo>
                  <a:pt x="2322" y="1010"/>
                  <a:pt x="2322" y="1010"/>
                  <a:pt x="2322" y="1010"/>
                </a:cubicBezTo>
                <a:cubicBezTo>
                  <a:pt x="2322" y="1010"/>
                  <a:pt x="2322" y="1010"/>
                  <a:pt x="2322" y="1010"/>
                </a:cubicBezTo>
                <a:cubicBezTo>
                  <a:pt x="2322" y="1010"/>
                  <a:pt x="2322" y="1010"/>
                  <a:pt x="2322" y="1010"/>
                </a:cubicBezTo>
                <a:cubicBezTo>
                  <a:pt x="2321" y="1010"/>
                  <a:pt x="2321" y="1010"/>
                  <a:pt x="2321" y="1010"/>
                </a:cubicBezTo>
                <a:cubicBezTo>
                  <a:pt x="2322" y="1010"/>
                  <a:pt x="2322" y="1010"/>
                  <a:pt x="2323" y="1010"/>
                </a:cubicBezTo>
                <a:cubicBezTo>
                  <a:pt x="2323" y="1009"/>
                  <a:pt x="2324" y="1009"/>
                  <a:pt x="2324" y="1009"/>
                </a:cubicBezTo>
                <a:cubicBezTo>
                  <a:pt x="2325" y="1008"/>
                  <a:pt x="2326" y="1008"/>
                  <a:pt x="2326" y="1008"/>
                </a:cubicBezTo>
                <a:cubicBezTo>
                  <a:pt x="2327" y="1007"/>
                  <a:pt x="2327" y="1007"/>
                  <a:pt x="2328" y="1006"/>
                </a:cubicBezTo>
                <a:cubicBezTo>
                  <a:pt x="2328" y="1006"/>
                  <a:pt x="2329" y="1006"/>
                  <a:pt x="2329" y="1005"/>
                </a:cubicBezTo>
                <a:cubicBezTo>
                  <a:pt x="2329" y="1005"/>
                  <a:pt x="2330" y="1005"/>
                  <a:pt x="2330" y="1004"/>
                </a:cubicBezTo>
                <a:cubicBezTo>
                  <a:pt x="2332" y="1002"/>
                  <a:pt x="2335" y="998"/>
                  <a:pt x="2337" y="995"/>
                </a:cubicBezTo>
                <a:cubicBezTo>
                  <a:pt x="2338" y="993"/>
                  <a:pt x="2339" y="991"/>
                  <a:pt x="2340" y="989"/>
                </a:cubicBezTo>
                <a:cubicBezTo>
                  <a:pt x="2341" y="988"/>
                  <a:pt x="2342" y="986"/>
                  <a:pt x="2344" y="984"/>
                </a:cubicBezTo>
                <a:cubicBezTo>
                  <a:pt x="2346" y="980"/>
                  <a:pt x="2348" y="976"/>
                  <a:pt x="2351" y="972"/>
                </a:cubicBezTo>
                <a:cubicBezTo>
                  <a:pt x="2351" y="972"/>
                  <a:pt x="2351" y="972"/>
                  <a:pt x="2351" y="972"/>
                </a:cubicBezTo>
                <a:cubicBezTo>
                  <a:pt x="2351" y="972"/>
                  <a:pt x="2351" y="972"/>
                  <a:pt x="2351" y="972"/>
                </a:cubicBezTo>
                <a:cubicBezTo>
                  <a:pt x="2352" y="971"/>
                  <a:pt x="2352" y="971"/>
                  <a:pt x="2352" y="971"/>
                </a:cubicBezTo>
                <a:cubicBezTo>
                  <a:pt x="2352" y="971"/>
                  <a:pt x="2353" y="971"/>
                  <a:pt x="2353" y="970"/>
                </a:cubicBezTo>
                <a:cubicBezTo>
                  <a:pt x="2354" y="970"/>
                  <a:pt x="2354" y="970"/>
                  <a:pt x="2354" y="969"/>
                </a:cubicBezTo>
                <a:cubicBezTo>
                  <a:pt x="2355" y="969"/>
                  <a:pt x="2355" y="969"/>
                  <a:pt x="2355" y="969"/>
                </a:cubicBezTo>
                <a:cubicBezTo>
                  <a:pt x="2355" y="969"/>
                  <a:pt x="2355" y="969"/>
                  <a:pt x="2356" y="968"/>
                </a:cubicBezTo>
                <a:cubicBezTo>
                  <a:pt x="2356" y="968"/>
                  <a:pt x="2357" y="968"/>
                  <a:pt x="2357" y="967"/>
                </a:cubicBezTo>
                <a:cubicBezTo>
                  <a:pt x="2358" y="967"/>
                  <a:pt x="2359" y="966"/>
                  <a:pt x="2359" y="965"/>
                </a:cubicBezTo>
                <a:cubicBezTo>
                  <a:pt x="2360" y="964"/>
                  <a:pt x="2361" y="963"/>
                  <a:pt x="2362" y="962"/>
                </a:cubicBezTo>
                <a:cubicBezTo>
                  <a:pt x="2363" y="962"/>
                  <a:pt x="2363" y="961"/>
                  <a:pt x="2364" y="960"/>
                </a:cubicBezTo>
                <a:cubicBezTo>
                  <a:pt x="2364" y="959"/>
                  <a:pt x="2365" y="959"/>
                  <a:pt x="2365" y="958"/>
                </a:cubicBezTo>
                <a:cubicBezTo>
                  <a:pt x="2365" y="958"/>
                  <a:pt x="2365" y="958"/>
                  <a:pt x="2365" y="958"/>
                </a:cubicBezTo>
                <a:cubicBezTo>
                  <a:pt x="2381" y="957"/>
                  <a:pt x="2376" y="944"/>
                  <a:pt x="2377" y="936"/>
                </a:cubicBezTo>
                <a:cubicBezTo>
                  <a:pt x="2371" y="939"/>
                  <a:pt x="2364" y="940"/>
                  <a:pt x="2361" y="946"/>
                </a:cubicBezTo>
                <a:cubicBezTo>
                  <a:pt x="2359" y="949"/>
                  <a:pt x="2361" y="954"/>
                  <a:pt x="2364" y="957"/>
                </a:cubicBezTo>
                <a:cubicBezTo>
                  <a:pt x="2364" y="958"/>
                  <a:pt x="2363" y="959"/>
                  <a:pt x="2363" y="959"/>
                </a:cubicBezTo>
                <a:cubicBezTo>
                  <a:pt x="2362" y="960"/>
                  <a:pt x="2361" y="961"/>
                  <a:pt x="2360" y="962"/>
                </a:cubicBezTo>
                <a:cubicBezTo>
                  <a:pt x="2360" y="963"/>
                  <a:pt x="2359" y="963"/>
                  <a:pt x="2358" y="964"/>
                </a:cubicBezTo>
                <a:cubicBezTo>
                  <a:pt x="2357" y="965"/>
                  <a:pt x="2357" y="966"/>
                  <a:pt x="2356" y="966"/>
                </a:cubicBezTo>
                <a:cubicBezTo>
                  <a:pt x="2355" y="967"/>
                  <a:pt x="2355" y="967"/>
                  <a:pt x="2355" y="967"/>
                </a:cubicBezTo>
                <a:cubicBezTo>
                  <a:pt x="2354" y="968"/>
                  <a:pt x="2354" y="968"/>
                  <a:pt x="2354" y="968"/>
                </a:cubicBezTo>
                <a:cubicBezTo>
                  <a:pt x="2354" y="968"/>
                  <a:pt x="2354" y="968"/>
                  <a:pt x="2353" y="968"/>
                </a:cubicBezTo>
                <a:cubicBezTo>
                  <a:pt x="2353" y="969"/>
                  <a:pt x="2353" y="969"/>
                  <a:pt x="2352" y="969"/>
                </a:cubicBezTo>
                <a:cubicBezTo>
                  <a:pt x="2354" y="967"/>
                  <a:pt x="2355" y="965"/>
                  <a:pt x="2356" y="963"/>
                </a:cubicBezTo>
                <a:cubicBezTo>
                  <a:pt x="2356" y="963"/>
                  <a:pt x="2356" y="963"/>
                  <a:pt x="2356" y="962"/>
                </a:cubicBezTo>
                <a:cubicBezTo>
                  <a:pt x="2357" y="962"/>
                  <a:pt x="2357" y="962"/>
                  <a:pt x="2357" y="961"/>
                </a:cubicBezTo>
                <a:cubicBezTo>
                  <a:pt x="2357" y="961"/>
                  <a:pt x="2358" y="960"/>
                  <a:pt x="2358" y="959"/>
                </a:cubicBezTo>
                <a:cubicBezTo>
                  <a:pt x="2358" y="958"/>
                  <a:pt x="2359" y="957"/>
                  <a:pt x="2359" y="956"/>
                </a:cubicBezTo>
                <a:cubicBezTo>
                  <a:pt x="2360" y="955"/>
                  <a:pt x="2360" y="954"/>
                  <a:pt x="2360" y="954"/>
                </a:cubicBezTo>
                <a:cubicBezTo>
                  <a:pt x="2360" y="954"/>
                  <a:pt x="2359" y="955"/>
                  <a:pt x="2358" y="956"/>
                </a:cubicBezTo>
                <a:cubicBezTo>
                  <a:pt x="2357" y="957"/>
                  <a:pt x="2357" y="958"/>
                  <a:pt x="2356" y="959"/>
                </a:cubicBezTo>
                <a:cubicBezTo>
                  <a:pt x="2355" y="960"/>
                  <a:pt x="2355" y="960"/>
                  <a:pt x="2354" y="961"/>
                </a:cubicBezTo>
                <a:cubicBezTo>
                  <a:pt x="2354" y="961"/>
                  <a:pt x="2354" y="961"/>
                  <a:pt x="2354" y="962"/>
                </a:cubicBezTo>
                <a:cubicBezTo>
                  <a:pt x="2354" y="962"/>
                  <a:pt x="2353" y="962"/>
                  <a:pt x="2353" y="963"/>
                </a:cubicBezTo>
                <a:cubicBezTo>
                  <a:pt x="2350" y="968"/>
                  <a:pt x="2346" y="974"/>
                  <a:pt x="2342" y="981"/>
                </a:cubicBezTo>
                <a:cubicBezTo>
                  <a:pt x="2342" y="981"/>
                  <a:pt x="2342" y="981"/>
                  <a:pt x="2342" y="981"/>
                </a:cubicBezTo>
                <a:cubicBezTo>
                  <a:pt x="2342" y="980"/>
                  <a:pt x="2342" y="980"/>
                  <a:pt x="2342" y="980"/>
                </a:cubicBezTo>
                <a:cubicBezTo>
                  <a:pt x="2342" y="980"/>
                  <a:pt x="2342" y="979"/>
                  <a:pt x="2342" y="979"/>
                </a:cubicBezTo>
                <a:cubicBezTo>
                  <a:pt x="2342" y="979"/>
                  <a:pt x="2342" y="979"/>
                  <a:pt x="2342" y="979"/>
                </a:cubicBezTo>
                <a:cubicBezTo>
                  <a:pt x="2342" y="978"/>
                  <a:pt x="2341" y="978"/>
                  <a:pt x="2341" y="977"/>
                </a:cubicBezTo>
                <a:cubicBezTo>
                  <a:pt x="2341" y="976"/>
                  <a:pt x="2341" y="976"/>
                  <a:pt x="2340" y="975"/>
                </a:cubicBezTo>
                <a:cubicBezTo>
                  <a:pt x="2340" y="975"/>
                  <a:pt x="2339" y="974"/>
                  <a:pt x="2339" y="973"/>
                </a:cubicBezTo>
                <a:cubicBezTo>
                  <a:pt x="2338" y="972"/>
                  <a:pt x="2338" y="972"/>
                  <a:pt x="2337" y="971"/>
                </a:cubicBezTo>
                <a:cubicBezTo>
                  <a:pt x="2337" y="971"/>
                  <a:pt x="2337" y="970"/>
                  <a:pt x="2336" y="970"/>
                </a:cubicBezTo>
                <a:cubicBezTo>
                  <a:pt x="2336" y="970"/>
                  <a:pt x="2336" y="970"/>
                  <a:pt x="2336" y="970"/>
                </a:cubicBezTo>
                <a:cubicBezTo>
                  <a:pt x="2335" y="969"/>
                  <a:pt x="2335" y="969"/>
                  <a:pt x="2335" y="969"/>
                </a:cubicBezTo>
                <a:cubicBezTo>
                  <a:pt x="2343" y="957"/>
                  <a:pt x="2329" y="955"/>
                  <a:pt x="2321" y="951"/>
                </a:cubicBezTo>
                <a:cubicBezTo>
                  <a:pt x="2312" y="966"/>
                  <a:pt x="2314" y="975"/>
                  <a:pt x="2333" y="971"/>
                </a:cubicBezTo>
                <a:cubicBezTo>
                  <a:pt x="2333" y="971"/>
                  <a:pt x="2334" y="971"/>
                  <a:pt x="2334" y="971"/>
                </a:cubicBezTo>
                <a:cubicBezTo>
                  <a:pt x="2334" y="971"/>
                  <a:pt x="2335" y="972"/>
                  <a:pt x="2335" y="973"/>
                </a:cubicBezTo>
                <a:cubicBezTo>
                  <a:pt x="2336" y="973"/>
                  <a:pt x="2336" y="974"/>
                  <a:pt x="2337" y="975"/>
                </a:cubicBezTo>
                <a:cubicBezTo>
                  <a:pt x="2337" y="975"/>
                  <a:pt x="2337" y="976"/>
                  <a:pt x="2338" y="976"/>
                </a:cubicBezTo>
                <a:cubicBezTo>
                  <a:pt x="2338" y="977"/>
                  <a:pt x="2339" y="978"/>
                  <a:pt x="2339" y="978"/>
                </a:cubicBezTo>
                <a:cubicBezTo>
                  <a:pt x="2339" y="979"/>
                  <a:pt x="2339" y="979"/>
                  <a:pt x="2340" y="980"/>
                </a:cubicBezTo>
                <a:cubicBezTo>
                  <a:pt x="2340" y="980"/>
                  <a:pt x="2340" y="980"/>
                  <a:pt x="2340" y="980"/>
                </a:cubicBezTo>
                <a:cubicBezTo>
                  <a:pt x="2340" y="981"/>
                  <a:pt x="2340" y="981"/>
                  <a:pt x="2340" y="981"/>
                </a:cubicBezTo>
                <a:cubicBezTo>
                  <a:pt x="2340" y="981"/>
                  <a:pt x="2340" y="981"/>
                  <a:pt x="2340" y="981"/>
                </a:cubicBezTo>
                <a:cubicBezTo>
                  <a:pt x="2341" y="982"/>
                  <a:pt x="2341" y="982"/>
                  <a:pt x="2341" y="982"/>
                </a:cubicBezTo>
                <a:cubicBezTo>
                  <a:pt x="2341" y="982"/>
                  <a:pt x="2341" y="982"/>
                  <a:pt x="2341" y="982"/>
                </a:cubicBezTo>
                <a:cubicBezTo>
                  <a:pt x="2341" y="983"/>
                  <a:pt x="2341" y="983"/>
                  <a:pt x="2341" y="983"/>
                </a:cubicBezTo>
                <a:cubicBezTo>
                  <a:pt x="2340" y="985"/>
                  <a:pt x="2339" y="987"/>
                  <a:pt x="2338" y="989"/>
                </a:cubicBezTo>
                <a:cubicBezTo>
                  <a:pt x="2336" y="991"/>
                  <a:pt x="2335" y="992"/>
                  <a:pt x="2334" y="994"/>
                </a:cubicBezTo>
                <a:cubicBezTo>
                  <a:pt x="2332" y="998"/>
                  <a:pt x="2330" y="1001"/>
                  <a:pt x="2328" y="1003"/>
                </a:cubicBezTo>
                <a:cubicBezTo>
                  <a:pt x="2327" y="1003"/>
                  <a:pt x="2327" y="1004"/>
                  <a:pt x="2327" y="1004"/>
                </a:cubicBezTo>
                <a:cubicBezTo>
                  <a:pt x="2327" y="1004"/>
                  <a:pt x="2326" y="1004"/>
                  <a:pt x="2326" y="1005"/>
                </a:cubicBezTo>
                <a:cubicBezTo>
                  <a:pt x="2326" y="1005"/>
                  <a:pt x="2325" y="1006"/>
                  <a:pt x="2325" y="1006"/>
                </a:cubicBezTo>
                <a:cubicBezTo>
                  <a:pt x="2324" y="1007"/>
                  <a:pt x="2324" y="1007"/>
                  <a:pt x="2323" y="1008"/>
                </a:cubicBezTo>
                <a:cubicBezTo>
                  <a:pt x="2323" y="1008"/>
                  <a:pt x="2323" y="1008"/>
                  <a:pt x="2322" y="1009"/>
                </a:cubicBezTo>
                <a:cubicBezTo>
                  <a:pt x="2322" y="1009"/>
                  <a:pt x="2321" y="1009"/>
                  <a:pt x="2321" y="1010"/>
                </a:cubicBezTo>
                <a:cubicBezTo>
                  <a:pt x="2321" y="1010"/>
                  <a:pt x="2320" y="1010"/>
                  <a:pt x="2320" y="1010"/>
                </a:cubicBezTo>
                <a:cubicBezTo>
                  <a:pt x="2320" y="1010"/>
                  <a:pt x="2320" y="1010"/>
                  <a:pt x="2320" y="1010"/>
                </a:cubicBezTo>
                <a:cubicBezTo>
                  <a:pt x="2319" y="1011"/>
                  <a:pt x="2319" y="1011"/>
                  <a:pt x="2319" y="1011"/>
                </a:cubicBezTo>
                <a:cubicBezTo>
                  <a:pt x="2317" y="1011"/>
                  <a:pt x="2317" y="1011"/>
                  <a:pt x="2317" y="1011"/>
                </a:cubicBezTo>
                <a:cubicBezTo>
                  <a:pt x="2315" y="1011"/>
                  <a:pt x="2315" y="1011"/>
                  <a:pt x="2315" y="1011"/>
                </a:cubicBezTo>
                <a:cubicBezTo>
                  <a:pt x="2314" y="1012"/>
                  <a:pt x="2313" y="1012"/>
                  <a:pt x="2311" y="1012"/>
                </a:cubicBezTo>
                <a:cubicBezTo>
                  <a:pt x="2306" y="1014"/>
                  <a:pt x="2302" y="1015"/>
                  <a:pt x="2297" y="1017"/>
                </a:cubicBezTo>
                <a:cubicBezTo>
                  <a:pt x="2287" y="1021"/>
                  <a:pt x="2278" y="1025"/>
                  <a:pt x="2269" y="1029"/>
                </a:cubicBezTo>
                <a:cubicBezTo>
                  <a:pt x="2260" y="1033"/>
                  <a:pt x="2252" y="1037"/>
                  <a:pt x="2244" y="1041"/>
                </a:cubicBezTo>
                <a:cubicBezTo>
                  <a:pt x="2240" y="1043"/>
                  <a:pt x="2237" y="1044"/>
                  <a:pt x="2233" y="1046"/>
                </a:cubicBezTo>
                <a:cubicBezTo>
                  <a:pt x="2233" y="1046"/>
                  <a:pt x="2233" y="1046"/>
                  <a:pt x="2233" y="1046"/>
                </a:cubicBezTo>
                <a:cubicBezTo>
                  <a:pt x="2234" y="1045"/>
                  <a:pt x="2234" y="1045"/>
                  <a:pt x="2235" y="1044"/>
                </a:cubicBezTo>
                <a:cubicBezTo>
                  <a:pt x="2236" y="1043"/>
                  <a:pt x="2237" y="1042"/>
                  <a:pt x="2238" y="1041"/>
                </a:cubicBezTo>
                <a:cubicBezTo>
                  <a:pt x="2239" y="1040"/>
                  <a:pt x="2239" y="1039"/>
                  <a:pt x="2240" y="1037"/>
                </a:cubicBezTo>
                <a:cubicBezTo>
                  <a:pt x="2241" y="1036"/>
                  <a:pt x="2242" y="1035"/>
                  <a:pt x="2243" y="1034"/>
                </a:cubicBezTo>
                <a:cubicBezTo>
                  <a:pt x="2243" y="1033"/>
                  <a:pt x="2244" y="1032"/>
                  <a:pt x="2244" y="1031"/>
                </a:cubicBezTo>
                <a:cubicBezTo>
                  <a:pt x="2261" y="1022"/>
                  <a:pt x="2253" y="1015"/>
                  <a:pt x="2261" y="1003"/>
                </a:cubicBezTo>
                <a:cubicBezTo>
                  <a:pt x="2255" y="1006"/>
                  <a:pt x="2249" y="1009"/>
                  <a:pt x="2245" y="1012"/>
                </a:cubicBezTo>
                <a:cubicBezTo>
                  <a:pt x="2251" y="1001"/>
                  <a:pt x="2260" y="990"/>
                  <a:pt x="2270" y="980"/>
                </a:cubicBezTo>
                <a:cubicBezTo>
                  <a:pt x="2258" y="985"/>
                  <a:pt x="2247" y="995"/>
                  <a:pt x="2237" y="1003"/>
                </a:cubicBezTo>
                <a:cubicBezTo>
                  <a:pt x="2226" y="1013"/>
                  <a:pt x="2219" y="1025"/>
                  <a:pt x="2213" y="1035"/>
                </a:cubicBezTo>
                <a:cubicBezTo>
                  <a:pt x="2192" y="1051"/>
                  <a:pt x="2164" y="1053"/>
                  <a:pt x="2139" y="1047"/>
                </a:cubicBezTo>
                <a:cubicBezTo>
                  <a:pt x="2129" y="1041"/>
                  <a:pt x="2114" y="1035"/>
                  <a:pt x="2105" y="1033"/>
                </a:cubicBezTo>
                <a:cubicBezTo>
                  <a:pt x="2089" y="1029"/>
                  <a:pt x="2082" y="1020"/>
                  <a:pt x="2066" y="1015"/>
                </a:cubicBezTo>
                <a:cubicBezTo>
                  <a:pt x="2062" y="1014"/>
                  <a:pt x="2058" y="1012"/>
                  <a:pt x="2054" y="1011"/>
                </a:cubicBezTo>
                <a:cubicBezTo>
                  <a:pt x="2055" y="1011"/>
                  <a:pt x="2056" y="1010"/>
                  <a:pt x="2057" y="1010"/>
                </a:cubicBezTo>
                <a:cubicBezTo>
                  <a:pt x="2063" y="1007"/>
                  <a:pt x="2069" y="1003"/>
                  <a:pt x="2076" y="999"/>
                </a:cubicBezTo>
                <a:cubicBezTo>
                  <a:pt x="2076" y="999"/>
                  <a:pt x="2076" y="999"/>
                  <a:pt x="2076" y="999"/>
                </a:cubicBezTo>
                <a:cubicBezTo>
                  <a:pt x="2077" y="1000"/>
                  <a:pt x="2078" y="1000"/>
                  <a:pt x="2079" y="1000"/>
                </a:cubicBezTo>
                <a:cubicBezTo>
                  <a:pt x="2080" y="1000"/>
                  <a:pt x="2080" y="1001"/>
                  <a:pt x="2081" y="1001"/>
                </a:cubicBezTo>
                <a:cubicBezTo>
                  <a:pt x="2082" y="1001"/>
                  <a:pt x="2082" y="1001"/>
                  <a:pt x="2083" y="1001"/>
                </a:cubicBezTo>
                <a:cubicBezTo>
                  <a:pt x="2084" y="1001"/>
                  <a:pt x="2086" y="1002"/>
                  <a:pt x="2088" y="1002"/>
                </a:cubicBezTo>
                <a:cubicBezTo>
                  <a:pt x="2089" y="1002"/>
                  <a:pt x="2091" y="1003"/>
                  <a:pt x="2093" y="1003"/>
                </a:cubicBezTo>
                <a:cubicBezTo>
                  <a:pt x="2097" y="1004"/>
                  <a:pt x="2101" y="1004"/>
                  <a:pt x="2105" y="1005"/>
                </a:cubicBezTo>
                <a:cubicBezTo>
                  <a:pt x="2109" y="1006"/>
                  <a:pt x="2113" y="1007"/>
                  <a:pt x="2116" y="1008"/>
                </a:cubicBezTo>
                <a:cubicBezTo>
                  <a:pt x="2118" y="1009"/>
                  <a:pt x="2120" y="1009"/>
                  <a:pt x="2122" y="1010"/>
                </a:cubicBezTo>
                <a:cubicBezTo>
                  <a:pt x="2123" y="1010"/>
                  <a:pt x="2125" y="1011"/>
                  <a:pt x="2126" y="1011"/>
                </a:cubicBezTo>
                <a:cubicBezTo>
                  <a:pt x="2127" y="1012"/>
                  <a:pt x="2127" y="1012"/>
                  <a:pt x="2127" y="1012"/>
                </a:cubicBezTo>
                <a:cubicBezTo>
                  <a:pt x="2127" y="1012"/>
                  <a:pt x="2128" y="1012"/>
                  <a:pt x="2128" y="1012"/>
                </a:cubicBezTo>
                <a:cubicBezTo>
                  <a:pt x="2128" y="1012"/>
                  <a:pt x="2128" y="1013"/>
                  <a:pt x="2129" y="1013"/>
                </a:cubicBezTo>
                <a:cubicBezTo>
                  <a:pt x="2129" y="1014"/>
                  <a:pt x="2129" y="1014"/>
                  <a:pt x="2129" y="1014"/>
                </a:cubicBezTo>
                <a:cubicBezTo>
                  <a:pt x="2130" y="1014"/>
                  <a:pt x="2130" y="1014"/>
                  <a:pt x="2130" y="1014"/>
                </a:cubicBezTo>
                <a:cubicBezTo>
                  <a:pt x="2130" y="1014"/>
                  <a:pt x="2130" y="1014"/>
                  <a:pt x="2130" y="1015"/>
                </a:cubicBezTo>
                <a:cubicBezTo>
                  <a:pt x="2131" y="1015"/>
                  <a:pt x="2132" y="1015"/>
                  <a:pt x="2132" y="1016"/>
                </a:cubicBezTo>
                <a:cubicBezTo>
                  <a:pt x="2133" y="1016"/>
                  <a:pt x="2134" y="1016"/>
                  <a:pt x="2135" y="1017"/>
                </a:cubicBezTo>
                <a:cubicBezTo>
                  <a:pt x="2136" y="1017"/>
                  <a:pt x="2137" y="1017"/>
                  <a:pt x="2137" y="1018"/>
                </a:cubicBezTo>
                <a:cubicBezTo>
                  <a:pt x="2138" y="1018"/>
                  <a:pt x="2139" y="1018"/>
                  <a:pt x="2140" y="1018"/>
                </a:cubicBezTo>
                <a:cubicBezTo>
                  <a:pt x="2140" y="1018"/>
                  <a:pt x="2140" y="1019"/>
                  <a:pt x="2140" y="1019"/>
                </a:cubicBezTo>
                <a:cubicBezTo>
                  <a:pt x="2140" y="1019"/>
                  <a:pt x="2140" y="1019"/>
                  <a:pt x="2140" y="1019"/>
                </a:cubicBezTo>
                <a:cubicBezTo>
                  <a:pt x="2151" y="1028"/>
                  <a:pt x="2161" y="1025"/>
                  <a:pt x="2173" y="1022"/>
                </a:cubicBezTo>
                <a:cubicBezTo>
                  <a:pt x="2164" y="1011"/>
                  <a:pt x="2153" y="1012"/>
                  <a:pt x="2143" y="1017"/>
                </a:cubicBezTo>
                <a:cubicBezTo>
                  <a:pt x="2142" y="1016"/>
                  <a:pt x="2141" y="1016"/>
                  <a:pt x="2140" y="1016"/>
                </a:cubicBezTo>
                <a:cubicBezTo>
                  <a:pt x="2140" y="1016"/>
                  <a:pt x="2139" y="1015"/>
                  <a:pt x="2138" y="1015"/>
                </a:cubicBezTo>
                <a:cubicBezTo>
                  <a:pt x="2137" y="1015"/>
                  <a:pt x="2136" y="1015"/>
                  <a:pt x="2135" y="1014"/>
                </a:cubicBezTo>
                <a:cubicBezTo>
                  <a:pt x="2135" y="1014"/>
                  <a:pt x="2134" y="1014"/>
                  <a:pt x="2133" y="1013"/>
                </a:cubicBezTo>
                <a:cubicBezTo>
                  <a:pt x="2133" y="1013"/>
                  <a:pt x="2133" y="1013"/>
                  <a:pt x="2132" y="1013"/>
                </a:cubicBezTo>
                <a:cubicBezTo>
                  <a:pt x="2133" y="1013"/>
                  <a:pt x="2133" y="1013"/>
                  <a:pt x="2134" y="1013"/>
                </a:cubicBezTo>
                <a:cubicBezTo>
                  <a:pt x="2135" y="1013"/>
                  <a:pt x="2136" y="1013"/>
                  <a:pt x="2136" y="1013"/>
                </a:cubicBezTo>
                <a:cubicBezTo>
                  <a:pt x="2136" y="1013"/>
                  <a:pt x="2135" y="1013"/>
                  <a:pt x="2134" y="1012"/>
                </a:cubicBezTo>
                <a:cubicBezTo>
                  <a:pt x="2133" y="1012"/>
                  <a:pt x="2132" y="1011"/>
                  <a:pt x="2131" y="1010"/>
                </a:cubicBezTo>
                <a:cubicBezTo>
                  <a:pt x="2130" y="1010"/>
                  <a:pt x="2130" y="1010"/>
                  <a:pt x="2129" y="1010"/>
                </a:cubicBezTo>
                <a:cubicBezTo>
                  <a:pt x="2129" y="1009"/>
                  <a:pt x="2128" y="1009"/>
                  <a:pt x="2128" y="1009"/>
                </a:cubicBezTo>
                <a:cubicBezTo>
                  <a:pt x="2127" y="1009"/>
                  <a:pt x="2127" y="1009"/>
                  <a:pt x="2127" y="1009"/>
                </a:cubicBezTo>
                <a:cubicBezTo>
                  <a:pt x="2125" y="1008"/>
                  <a:pt x="2124" y="1008"/>
                  <a:pt x="2122" y="1007"/>
                </a:cubicBezTo>
                <a:cubicBezTo>
                  <a:pt x="2120" y="1007"/>
                  <a:pt x="2118" y="1006"/>
                  <a:pt x="2117" y="1006"/>
                </a:cubicBezTo>
                <a:cubicBezTo>
                  <a:pt x="2113" y="1005"/>
                  <a:pt x="2109" y="1004"/>
                  <a:pt x="2105" y="1003"/>
                </a:cubicBezTo>
                <a:cubicBezTo>
                  <a:pt x="2101" y="1002"/>
                  <a:pt x="2097" y="1001"/>
                  <a:pt x="2093" y="1000"/>
                </a:cubicBezTo>
                <a:cubicBezTo>
                  <a:pt x="2091" y="1000"/>
                  <a:pt x="2090" y="999"/>
                  <a:pt x="2088" y="999"/>
                </a:cubicBezTo>
                <a:cubicBezTo>
                  <a:pt x="2086" y="999"/>
                  <a:pt x="2085" y="999"/>
                  <a:pt x="2083" y="998"/>
                </a:cubicBezTo>
                <a:cubicBezTo>
                  <a:pt x="2082" y="998"/>
                  <a:pt x="2082" y="998"/>
                  <a:pt x="2081" y="998"/>
                </a:cubicBezTo>
                <a:cubicBezTo>
                  <a:pt x="2080" y="998"/>
                  <a:pt x="2080" y="998"/>
                  <a:pt x="2079" y="998"/>
                </a:cubicBezTo>
                <a:cubicBezTo>
                  <a:pt x="2078" y="998"/>
                  <a:pt x="2078" y="998"/>
                  <a:pt x="2077" y="998"/>
                </a:cubicBezTo>
                <a:cubicBezTo>
                  <a:pt x="2086" y="993"/>
                  <a:pt x="2095" y="986"/>
                  <a:pt x="2104" y="978"/>
                </a:cubicBezTo>
                <a:cubicBezTo>
                  <a:pt x="2106" y="977"/>
                  <a:pt x="2108" y="975"/>
                  <a:pt x="2110" y="973"/>
                </a:cubicBezTo>
                <a:cubicBezTo>
                  <a:pt x="2112" y="971"/>
                  <a:pt x="2114" y="970"/>
                  <a:pt x="2116" y="968"/>
                </a:cubicBezTo>
                <a:cubicBezTo>
                  <a:pt x="2120" y="964"/>
                  <a:pt x="2124" y="960"/>
                  <a:pt x="2127" y="956"/>
                </a:cubicBezTo>
                <a:cubicBezTo>
                  <a:pt x="2133" y="950"/>
                  <a:pt x="2139" y="943"/>
                  <a:pt x="2146" y="937"/>
                </a:cubicBezTo>
                <a:cubicBezTo>
                  <a:pt x="2146" y="937"/>
                  <a:pt x="2147" y="937"/>
                  <a:pt x="2148" y="937"/>
                </a:cubicBezTo>
                <a:cubicBezTo>
                  <a:pt x="2148" y="937"/>
                  <a:pt x="2148" y="937"/>
                  <a:pt x="2149" y="937"/>
                </a:cubicBezTo>
                <a:cubicBezTo>
                  <a:pt x="2149" y="937"/>
                  <a:pt x="2149" y="937"/>
                  <a:pt x="2150" y="937"/>
                </a:cubicBezTo>
                <a:cubicBezTo>
                  <a:pt x="2150" y="937"/>
                  <a:pt x="2151" y="937"/>
                  <a:pt x="2151" y="937"/>
                </a:cubicBezTo>
                <a:cubicBezTo>
                  <a:pt x="2152" y="937"/>
                  <a:pt x="2152" y="937"/>
                  <a:pt x="2152" y="937"/>
                </a:cubicBezTo>
                <a:cubicBezTo>
                  <a:pt x="2152" y="937"/>
                  <a:pt x="2153" y="937"/>
                  <a:pt x="2153" y="937"/>
                </a:cubicBezTo>
                <a:cubicBezTo>
                  <a:pt x="2153" y="937"/>
                  <a:pt x="2154" y="936"/>
                  <a:pt x="2155" y="936"/>
                </a:cubicBezTo>
                <a:cubicBezTo>
                  <a:pt x="2155" y="936"/>
                  <a:pt x="2156" y="936"/>
                  <a:pt x="2156" y="936"/>
                </a:cubicBezTo>
                <a:cubicBezTo>
                  <a:pt x="2157" y="936"/>
                  <a:pt x="2157" y="936"/>
                  <a:pt x="2157" y="936"/>
                </a:cubicBezTo>
                <a:cubicBezTo>
                  <a:pt x="2158" y="936"/>
                  <a:pt x="2158" y="936"/>
                  <a:pt x="2158" y="936"/>
                </a:cubicBezTo>
                <a:cubicBezTo>
                  <a:pt x="2159" y="936"/>
                  <a:pt x="2160" y="936"/>
                  <a:pt x="2160" y="936"/>
                </a:cubicBezTo>
                <a:cubicBezTo>
                  <a:pt x="2162" y="936"/>
                  <a:pt x="2163" y="936"/>
                  <a:pt x="2165" y="936"/>
                </a:cubicBezTo>
                <a:cubicBezTo>
                  <a:pt x="2166" y="936"/>
                  <a:pt x="2167" y="937"/>
                  <a:pt x="2169" y="937"/>
                </a:cubicBezTo>
                <a:cubicBezTo>
                  <a:pt x="2170" y="937"/>
                  <a:pt x="2172" y="937"/>
                  <a:pt x="2173" y="938"/>
                </a:cubicBezTo>
                <a:cubicBezTo>
                  <a:pt x="2174" y="938"/>
                  <a:pt x="2176" y="939"/>
                  <a:pt x="2177" y="939"/>
                </a:cubicBezTo>
                <a:cubicBezTo>
                  <a:pt x="2178" y="947"/>
                  <a:pt x="2182" y="956"/>
                  <a:pt x="2188" y="959"/>
                </a:cubicBezTo>
                <a:cubicBezTo>
                  <a:pt x="2195" y="964"/>
                  <a:pt x="2202" y="956"/>
                  <a:pt x="2209" y="953"/>
                </a:cubicBezTo>
                <a:cubicBezTo>
                  <a:pt x="2199" y="943"/>
                  <a:pt x="2189" y="918"/>
                  <a:pt x="2177" y="936"/>
                </a:cubicBezTo>
                <a:cubicBezTo>
                  <a:pt x="2176" y="936"/>
                  <a:pt x="2176" y="936"/>
                  <a:pt x="2176" y="936"/>
                </a:cubicBezTo>
                <a:cubicBezTo>
                  <a:pt x="2176" y="935"/>
                  <a:pt x="2176" y="935"/>
                  <a:pt x="2176" y="934"/>
                </a:cubicBezTo>
                <a:cubicBezTo>
                  <a:pt x="2176" y="936"/>
                  <a:pt x="2176" y="936"/>
                  <a:pt x="2176" y="936"/>
                </a:cubicBezTo>
                <a:cubicBezTo>
                  <a:pt x="2175" y="936"/>
                  <a:pt x="2174" y="935"/>
                  <a:pt x="2174" y="935"/>
                </a:cubicBezTo>
                <a:cubicBezTo>
                  <a:pt x="2172" y="935"/>
                  <a:pt x="2171" y="934"/>
                  <a:pt x="2169" y="934"/>
                </a:cubicBezTo>
                <a:cubicBezTo>
                  <a:pt x="2168" y="934"/>
                  <a:pt x="2166" y="934"/>
                  <a:pt x="2164" y="933"/>
                </a:cubicBezTo>
                <a:cubicBezTo>
                  <a:pt x="2163" y="933"/>
                  <a:pt x="2161" y="933"/>
                  <a:pt x="2160" y="933"/>
                </a:cubicBezTo>
                <a:cubicBezTo>
                  <a:pt x="2159" y="933"/>
                  <a:pt x="2159" y="933"/>
                  <a:pt x="2158" y="933"/>
                </a:cubicBezTo>
                <a:cubicBezTo>
                  <a:pt x="2158" y="933"/>
                  <a:pt x="2157" y="933"/>
                  <a:pt x="2157" y="933"/>
                </a:cubicBezTo>
                <a:cubicBezTo>
                  <a:pt x="2157" y="933"/>
                  <a:pt x="2156" y="933"/>
                  <a:pt x="2156" y="933"/>
                </a:cubicBezTo>
                <a:cubicBezTo>
                  <a:pt x="2155" y="934"/>
                  <a:pt x="2155" y="934"/>
                  <a:pt x="2154" y="934"/>
                </a:cubicBezTo>
                <a:cubicBezTo>
                  <a:pt x="2153" y="934"/>
                  <a:pt x="2153" y="934"/>
                  <a:pt x="2152" y="934"/>
                </a:cubicBezTo>
                <a:cubicBezTo>
                  <a:pt x="2152" y="934"/>
                  <a:pt x="2152" y="934"/>
                  <a:pt x="2151" y="934"/>
                </a:cubicBezTo>
                <a:cubicBezTo>
                  <a:pt x="2151" y="934"/>
                  <a:pt x="2151" y="934"/>
                  <a:pt x="2151" y="934"/>
                </a:cubicBezTo>
                <a:cubicBezTo>
                  <a:pt x="2150" y="935"/>
                  <a:pt x="2150" y="935"/>
                  <a:pt x="2149" y="935"/>
                </a:cubicBezTo>
                <a:cubicBezTo>
                  <a:pt x="2149" y="935"/>
                  <a:pt x="2149" y="935"/>
                  <a:pt x="2148" y="936"/>
                </a:cubicBezTo>
                <a:cubicBezTo>
                  <a:pt x="2148" y="936"/>
                  <a:pt x="2148" y="936"/>
                  <a:pt x="2147" y="936"/>
                </a:cubicBezTo>
                <a:cubicBezTo>
                  <a:pt x="2147" y="936"/>
                  <a:pt x="2146" y="937"/>
                  <a:pt x="2146" y="937"/>
                </a:cubicBezTo>
                <a:cubicBezTo>
                  <a:pt x="2148" y="935"/>
                  <a:pt x="2149" y="934"/>
                  <a:pt x="2151" y="933"/>
                </a:cubicBezTo>
                <a:cubicBezTo>
                  <a:pt x="2152" y="932"/>
                  <a:pt x="2153" y="931"/>
                  <a:pt x="2154" y="930"/>
                </a:cubicBezTo>
                <a:cubicBezTo>
                  <a:pt x="2155" y="929"/>
                  <a:pt x="2156" y="928"/>
                  <a:pt x="2157" y="927"/>
                </a:cubicBezTo>
                <a:cubicBezTo>
                  <a:pt x="2158" y="927"/>
                  <a:pt x="2159" y="926"/>
                  <a:pt x="2160" y="925"/>
                </a:cubicBezTo>
                <a:cubicBezTo>
                  <a:pt x="2163" y="922"/>
                  <a:pt x="2163" y="922"/>
                  <a:pt x="2163" y="922"/>
                </a:cubicBezTo>
                <a:cubicBezTo>
                  <a:pt x="2168" y="919"/>
                  <a:pt x="2172" y="916"/>
                  <a:pt x="2177" y="913"/>
                </a:cubicBezTo>
                <a:cubicBezTo>
                  <a:pt x="2186" y="907"/>
                  <a:pt x="2195" y="902"/>
                  <a:pt x="2203" y="897"/>
                </a:cubicBezTo>
                <a:cubicBezTo>
                  <a:pt x="2212" y="892"/>
                  <a:pt x="2221" y="887"/>
                  <a:pt x="2229" y="882"/>
                </a:cubicBezTo>
                <a:cubicBezTo>
                  <a:pt x="2237" y="877"/>
                  <a:pt x="2244" y="872"/>
                  <a:pt x="2251" y="867"/>
                </a:cubicBezTo>
                <a:cubicBezTo>
                  <a:pt x="2254" y="864"/>
                  <a:pt x="2257" y="862"/>
                  <a:pt x="2260" y="859"/>
                </a:cubicBezTo>
                <a:cubicBezTo>
                  <a:pt x="2261" y="858"/>
                  <a:pt x="2262" y="856"/>
                  <a:pt x="2264" y="855"/>
                </a:cubicBezTo>
                <a:cubicBezTo>
                  <a:pt x="2265" y="854"/>
                  <a:pt x="2266" y="852"/>
                  <a:pt x="2267" y="851"/>
                </a:cubicBezTo>
                <a:cubicBezTo>
                  <a:pt x="2272" y="846"/>
                  <a:pt x="2275" y="841"/>
                  <a:pt x="2278" y="837"/>
                </a:cubicBezTo>
                <a:cubicBezTo>
                  <a:pt x="2280" y="835"/>
                  <a:pt x="2281" y="833"/>
                  <a:pt x="2282" y="831"/>
                </a:cubicBezTo>
                <a:cubicBezTo>
                  <a:pt x="2283" y="829"/>
                  <a:pt x="2284" y="828"/>
                  <a:pt x="2284" y="827"/>
                </a:cubicBezTo>
                <a:cubicBezTo>
                  <a:pt x="2285" y="824"/>
                  <a:pt x="2286" y="823"/>
                  <a:pt x="2286" y="823"/>
                </a:cubicBezTo>
                <a:cubicBezTo>
                  <a:pt x="2286" y="823"/>
                  <a:pt x="2285" y="824"/>
                  <a:pt x="2284" y="826"/>
                </a:cubicBezTo>
                <a:cubicBezTo>
                  <a:pt x="2283" y="827"/>
                  <a:pt x="2282" y="829"/>
                  <a:pt x="2281" y="830"/>
                </a:cubicBezTo>
                <a:cubicBezTo>
                  <a:pt x="2280" y="832"/>
                  <a:pt x="2278" y="834"/>
                  <a:pt x="2277" y="836"/>
                </a:cubicBezTo>
                <a:cubicBezTo>
                  <a:pt x="2274" y="839"/>
                  <a:pt x="2270" y="844"/>
                  <a:pt x="2265" y="848"/>
                </a:cubicBezTo>
                <a:cubicBezTo>
                  <a:pt x="2264" y="850"/>
                  <a:pt x="2263" y="851"/>
                  <a:pt x="2261" y="852"/>
                </a:cubicBezTo>
                <a:cubicBezTo>
                  <a:pt x="2260" y="853"/>
                  <a:pt x="2259" y="854"/>
                  <a:pt x="2257" y="855"/>
                </a:cubicBezTo>
                <a:cubicBezTo>
                  <a:pt x="2256" y="856"/>
                  <a:pt x="2256" y="857"/>
                  <a:pt x="2255" y="857"/>
                </a:cubicBezTo>
                <a:cubicBezTo>
                  <a:pt x="2254" y="858"/>
                  <a:pt x="2254" y="859"/>
                  <a:pt x="2253" y="859"/>
                </a:cubicBezTo>
                <a:cubicBezTo>
                  <a:pt x="2251" y="860"/>
                  <a:pt x="2250" y="862"/>
                  <a:pt x="2248" y="863"/>
                </a:cubicBezTo>
                <a:cubicBezTo>
                  <a:pt x="2248" y="863"/>
                  <a:pt x="2248" y="863"/>
                  <a:pt x="2248" y="863"/>
                </a:cubicBezTo>
                <a:cubicBezTo>
                  <a:pt x="2248" y="863"/>
                  <a:pt x="2248" y="863"/>
                  <a:pt x="2248" y="863"/>
                </a:cubicBezTo>
                <a:cubicBezTo>
                  <a:pt x="2249" y="862"/>
                  <a:pt x="2249" y="860"/>
                  <a:pt x="2250" y="859"/>
                </a:cubicBezTo>
                <a:cubicBezTo>
                  <a:pt x="2250" y="858"/>
                  <a:pt x="2251" y="857"/>
                  <a:pt x="2251" y="855"/>
                </a:cubicBezTo>
                <a:cubicBezTo>
                  <a:pt x="2251" y="854"/>
                  <a:pt x="2252" y="853"/>
                  <a:pt x="2252" y="851"/>
                </a:cubicBezTo>
                <a:cubicBezTo>
                  <a:pt x="2252" y="851"/>
                  <a:pt x="2252" y="851"/>
                  <a:pt x="2252" y="851"/>
                </a:cubicBezTo>
                <a:cubicBezTo>
                  <a:pt x="2253" y="851"/>
                  <a:pt x="2253" y="851"/>
                  <a:pt x="2253" y="851"/>
                </a:cubicBezTo>
                <a:cubicBezTo>
                  <a:pt x="2265" y="836"/>
                  <a:pt x="2262" y="819"/>
                  <a:pt x="2258" y="799"/>
                </a:cubicBezTo>
                <a:cubicBezTo>
                  <a:pt x="2244" y="810"/>
                  <a:pt x="2245" y="828"/>
                  <a:pt x="2250" y="846"/>
                </a:cubicBezTo>
                <a:cubicBezTo>
                  <a:pt x="2250" y="847"/>
                  <a:pt x="2249" y="849"/>
                  <a:pt x="2249" y="850"/>
                </a:cubicBezTo>
                <a:cubicBezTo>
                  <a:pt x="2249" y="851"/>
                  <a:pt x="2248" y="853"/>
                  <a:pt x="2248" y="854"/>
                </a:cubicBezTo>
                <a:cubicBezTo>
                  <a:pt x="2248" y="855"/>
                  <a:pt x="2247" y="856"/>
                  <a:pt x="2247" y="857"/>
                </a:cubicBezTo>
                <a:cubicBezTo>
                  <a:pt x="2246" y="859"/>
                  <a:pt x="2246" y="860"/>
                  <a:pt x="2245" y="861"/>
                </a:cubicBezTo>
                <a:cubicBezTo>
                  <a:pt x="2245" y="862"/>
                  <a:pt x="2244" y="863"/>
                  <a:pt x="2244" y="864"/>
                </a:cubicBezTo>
                <a:cubicBezTo>
                  <a:pt x="2244" y="864"/>
                  <a:pt x="2244" y="864"/>
                  <a:pt x="2244" y="864"/>
                </a:cubicBezTo>
                <a:cubicBezTo>
                  <a:pt x="2243" y="864"/>
                  <a:pt x="2243" y="865"/>
                  <a:pt x="2243" y="865"/>
                </a:cubicBezTo>
                <a:cubicBezTo>
                  <a:pt x="2243" y="865"/>
                  <a:pt x="2243" y="866"/>
                  <a:pt x="2243" y="866"/>
                </a:cubicBezTo>
                <a:cubicBezTo>
                  <a:pt x="2243" y="866"/>
                  <a:pt x="2243" y="867"/>
                  <a:pt x="2243" y="867"/>
                </a:cubicBezTo>
                <a:cubicBezTo>
                  <a:pt x="2238" y="871"/>
                  <a:pt x="2232" y="874"/>
                  <a:pt x="2227" y="878"/>
                </a:cubicBezTo>
                <a:cubicBezTo>
                  <a:pt x="2219" y="883"/>
                  <a:pt x="2210" y="888"/>
                  <a:pt x="2201" y="893"/>
                </a:cubicBezTo>
                <a:cubicBezTo>
                  <a:pt x="2193" y="898"/>
                  <a:pt x="2183" y="903"/>
                  <a:pt x="2174" y="909"/>
                </a:cubicBezTo>
                <a:cubicBezTo>
                  <a:pt x="2170" y="912"/>
                  <a:pt x="2165" y="915"/>
                  <a:pt x="2161" y="919"/>
                </a:cubicBezTo>
                <a:cubicBezTo>
                  <a:pt x="2158" y="921"/>
                  <a:pt x="2158" y="921"/>
                  <a:pt x="2158" y="921"/>
                </a:cubicBezTo>
                <a:cubicBezTo>
                  <a:pt x="2157" y="922"/>
                  <a:pt x="2156" y="923"/>
                  <a:pt x="2154" y="924"/>
                </a:cubicBezTo>
                <a:cubicBezTo>
                  <a:pt x="2153" y="924"/>
                  <a:pt x="2152" y="925"/>
                  <a:pt x="2151" y="926"/>
                </a:cubicBezTo>
                <a:cubicBezTo>
                  <a:pt x="2150" y="927"/>
                  <a:pt x="2149" y="928"/>
                  <a:pt x="2148" y="929"/>
                </a:cubicBezTo>
                <a:cubicBezTo>
                  <a:pt x="2140" y="936"/>
                  <a:pt x="2132" y="945"/>
                  <a:pt x="2124" y="952"/>
                </a:cubicBezTo>
                <a:cubicBezTo>
                  <a:pt x="2122" y="955"/>
                  <a:pt x="2120" y="957"/>
                  <a:pt x="2118" y="959"/>
                </a:cubicBezTo>
                <a:cubicBezTo>
                  <a:pt x="2118" y="959"/>
                  <a:pt x="2118" y="959"/>
                  <a:pt x="2118" y="958"/>
                </a:cubicBezTo>
                <a:cubicBezTo>
                  <a:pt x="2118" y="958"/>
                  <a:pt x="2119" y="957"/>
                  <a:pt x="2119" y="956"/>
                </a:cubicBezTo>
                <a:cubicBezTo>
                  <a:pt x="2119" y="956"/>
                  <a:pt x="2120" y="955"/>
                  <a:pt x="2120" y="954"/>
                </a:cubicBezTo>
                <a:cubicBezTo>
                  <a:pt x="2120" y="953"/>
                  <a:pt x="2120" y="952"/>
                  <a:pt x="2121" y="951"/>
                </a:cubicBezTo>
                <a:cubicBezTo>
                  <a:pt x="2121" y="951"/>
                  <a:pt x="2121" y="950"/>
                  <a:pt x="2121" y="950"/>
                </a:cubicBezTo>
                <a:cubicBezTo>
                  <a:pt x="2121" y="949"/>
                  <a:pt x="2121" y="949"/>
                  <a:pt x="2121" y="948"/>
                </a:cubicBezTo>
                <a:cubicBezTo>
                  <a:pt x="2122" y="946"/>
                  <a:pt x="2122" y="943"/>
                  <a:pt x="2123" y="941"/>
                </a:cubicBezTo>
                <a:cubicBezTo>
                  <a:pt x="2123" y="938"/>
                  <a:pt x="2124" y="935"/>
                  <a:pt x="2124" y="933"/>
                </a:cubicBezTo>
                <a:cubicBezTo>
                  <a:pt x="2125" y="927"/>
                  <a:pt x="2126" y="921"/>
                  <a:pt x="2127" y="915"/>
                </a:cubicBezTo>
                <a:cubicBezTo>
                  <a:pt x="2128" y="909"/>
                  <a:pt x="2128" y="904"/>
                  <a:pt x="2129" y="898"/>
                </a:cubicBezTo>
                <a:cubicBezTo>
                  <a:pt x="2130" y="898"/>
                  <a:pt x="2130" y="898"/>
                  <a:pt x="2130" y="898"/>
                </a:cubicBezTo>
                <a:cubicBezTo>
                  <a:pt x="2131" y="898"/>
                  <a:pt x="2132" y="898"/>
                  <a:pt x="2133" y="897"/>
                </a:cubicBezTo>
                <a:cubicBezTo>
                  <a:pt x="2133" y="897"/>
                  <a:pt x="2134" y="897"/>
                  <a:pt x="2134" y="897"/>
                </a:cubicBezTo>
                <a:cubicBezTo>
                  <a:pt x="2134" y="897"/>
                  <a:pt x="2135" y="897"/>
                  <a:pt x="2135" y="897"/>
                </a:cubicBezTo>
                <a:cubicBezTo>
                  <a:pt x="2135" y="896"/>
                  <a:pt x="2135" y="896"/>
                  <a:pt x="2135" y="896"/>
                </a:cubicBezTo>
                <a:cubicBezTo>
                  <a:pt x="2136" y="896"/>
                  <a:pt x="2137" y="895"/>
                  <a:pt x="2139" y="895"/>
                </a:cubicBezTo>
                <a:cubicBezTo>
                  <a:pt x="2140" y="894"/>
                  <a:pt x="2141" y="893"/>
                  <a:pt x="2142" y="893"/>
                </a:cubicBezTo>
                <a:cubicBezTo>
                  <a:pt x="2144" y="891"/>
                  <a:pt x="2147" y="890"/>
                  <a:pt x="2149" y="888"/>
                </a:cubicBezTo>
                <a:cubicBezTo>
                  <a:pt x="2150" y="888"/>
                  <a:pt x="2150" y="888"/>
                  <a:pt x="2150" y="888"/>
                </a:cubicBezTo>
                <a:cubicBezTo>
                  <a:pt x="2150" y="888"/>
                  <a:pt x="2150" y="888"/>
                  <a:pt x="2150" y="888"/>
                </a:cubicBezTo>
                <a:cubicBezTo>
                  <a:pt x="2167" y="900"/>
                  <a:pt x="2178" y="878"/>
                  <a:pt x="2176" y="863"/>
                </a:cubicBezTo>
                <a:cubicBezTo>
                  <a:pt x="2167" y="868"/>
                  <a:pt x="2148" y="869"/>
                  <a:pt x="2149" y="885"/>
                </a:cubicBezTo>
                <a:cubicBezTo>
                  <a:pt x="2149" y="886"/>
                  <a:pt x="2149" y="886"/>
                  <a:pt x="2148" y="886"/>
                </a:cubicBezTo>
                <a:cubicBezTo>
                  <a:pt x="2146" y="888"/>
                  <a:pt x="2143" y="889"/>
                  <a:pt x="2141" y="890"/>
                </a:cubicBezTo>
                <a:cubicBezTo>
                  <a:pt x="2140" y="891"/>
                  <a:pt x="2139" y="892"/>
                  <a:pt x="2137" y="892"/>
                </a:cubicBezTo>
                <a:cubicBezTo>
                  <a:pt x="2136" y="893"/>
                  <a:pt x="2135" y="893"/>
                  <a:pt x="2134" y="894"/>
                </a:cubicBezTo>
                <a:cubicBezTo>
                  <a:pt x="2134" y="894"/>
                  <a:pt x="2134" y="894"/>
                  <a:pt x="2134" y="894"/>
                </a:cubicBezTo>
                <a:cubicBezTo>
                  <a:pt x="2133" y="894"/>
                  <a:pt x="2133" y="895"/>
                  <a:pt x="2133" y="895"/>
                </a:cubicBezTo>
                <a:cubicBezTo>
                  <a:pt x="2133" y="895"/>
                  <a:pt x="2132" y="895"/>
                  <a:pt x="2132" y="896"/>
                </a:cubicBezTo>
                <a:cubicBezTo>
                  <a:pt x="2131" y="896"/>
                  <a:pt x="2131" y="897"/>
                  <a:pt x="2130" y="897"/>
                </a:cubicBezTo>
                <a:cubicBezTo>
                  <a:pt x="2130" y="897"/>
                  <a:pt x="2130" y="897"/>
                  <a:pt x="2129" y="898"/>
                </a:cubicBezTo>
                <a:cubicBezTo>
                  <a:pt x="2129" y="897"/>
                  <a:pt x="2129" y="897"/>
                  <a:pt x="2129" y="897"/>
                </a:cubicBezTo>
                <a:cubicBezTo>
                  <a:pt x="2130" y="894"/>
                  <a:pt x="2130" y="892"/>
                  <a:pt x="2131" y="889"/>
                </a:cubicBezTo>
                <a:cubicBezTo>
                  <a:pt x="2131" y="887"/>
                  <a:pt x="2132" y="884"/>
                  <a:pt x="2132" y="882"/>
                </a:cubicBezTo>
                <a:cubicBezTo>
                  <a:pt x="2132" y="881"/>
                  <a:pt x="2132" y="881"/>
                  <a:pt x="2133" y="880"/>
                </a:cubicBezTo>
                <a:cubicBezTo>
                  <a:pt x="2133" y="880"/>
                  <a:pt x="2133" y="879"/>
                  <a:pt x="2133" y="879"/>
                </a:cubicBezTo>
                <a:cubicBezTo>
                  <a:pt x="2133" y="878"/>
                  <a:pt x="2133" y="877"/>
                  <a:pt x="2133" y="876"/>
                </a:cubicBezTo>
                <a:cubicBezTo>
                  <a:pt x="2133" y="874"/>
                  <a:pt x="2134" y="872"/>
                  <a:pt x="2134" y="871"/>
                </a:cubicBezTo>
                <a:cubicBezTo>
                  <a:pt x="2134" y="869"/>
                  <a:pt x="2135" y="867"/>
                  <a:pt x="2135" y="867"/>
                </a:cubicBezTo>
                <a:cubicBezTo>
                  <a:pt x="2135" y="867"/>
                  <a:pt x="2134" y="868"/>
                  <a:pt x="2133" y="871"/>
                </a:cubicBezTo>
                <a:cubicBezTo>
                  <a:pt x="2133" y="871"/>
                  <a:pt x="2133" y="872"/>
                  <a:pt x="2132" y="873"/>
                </a:cubicBezTo>
                <a:cubicBezTo>
                  <a:pt x="2132" y="874"/>
                  <a:pt x="2132" y="874"/>
                  <a:pt x="2131" y="875"/>
                </a:cubicBezTo>
                <a:cubicBezTo>
                  <a:pt x="2131" y="876"/>
                  <a:pt x="2131" y="877"/>
                  <a:pt x="2131" y="878"/>
                </a:cubicBezTo>
                <a:cubicBezTo>
                  <a:pt x="2130" y="878"/>
                  <a:pt x="2130" y="879"/>
                  <a:pt x="2130" y="879"/>
                </a:cubicBezTo>
                <a:cubicBezTo>
                  <a:pt x="2130" y="880"/>
                  <a:pt x="2130" y="881"/>
                  <a:pt x="2130" y="881"/>
                </a:cubicBezTo>
                <a:cubicBezTo>
                  <a:pt x="2129" y="883"/>
                  <a:pt x="2129" y="886"/>
                  <a:pt x="2128" y="888"/>
                </a:cubicBezTo>
                <a:cubicBezTo>
                  <a:pt x="2128" y="891"/>
                  <a:pt x="2128" y="894"/>
                  <a:pt x="2127" y="896"/>
                </a:cubicBezTo>
                <a:cubicBezTo>
                  <a:pt x="2126" y="902"/>
                  <a:pt x="2125" y="908"/>
                  <a:pt x="2124" y="914"/>
                </a:cubicBezTo>
                <a:cubicBezTo>
                  <a:pt x="2124" y="916"/>
                  <a:pt x="2124" y="918"/>
                  <a:pt x="2124" y="920"/>
                </a:cubicBezTo>
                <a:cubicBezTo>
                  <a:pt x="2124" y="919"/>
                  <a:pt x="2123" y="919"/>
                  <a:pt x="2123" y="919"/>
                </a:cubicBezTo>
                <a:cubicBezTo>
                  <a:pt x="2123" y="919"/>
                  <a:pt x="2123" y="918"/>
                  <a:pt x="2123" y="918"/>
                </a:cubicBezTo>
                <a:cubicBezTo>
                  <a:pt x="2123" y="917"/>
                  <a:pt x="2122" y="917"/>
                  <a:pt x="2122" y="917"/>
                </a:cubicBezTo>
                <a:cubicBezTo>
                  <a:pt x="2122" y="916"/>
                  <a:pt x="2122" y="916"/>
                  <a:pt x="2121" y="916"/>
                </a:cubicBezTo>
                <a:cubicBezTo>
                  <a:pt x="2119" y="913"/>
                  <a:pt x="2117" y="910"/>
                  <a:pt x="2113" y="907"/>
                </a:cubicBezTo>
                <a:cubicBezTo>
                  <a:pt x="2111" y="905"/>
                  <a:pt x="2108" y="903"/>
                  <a:pt x="2106" y="900"/>
                </a:cubicBezTo>
                <a:cubicBezTo>
                  <a:pt x="2106" y="900"/>
                  <a:pt x="2106" y="900"/>
                  <a:pt x="2107" y="900"/>
                </a:cubicBezTo>
                <a:cubicBezTo>
                  <a:pt x="2107" y="896"/>
                  <a:pt x="2107" y="896"/>
                  <a:pt x="2107" y="896"/>
                </a:cubicBezTo>
                <a:cubicBezTo>
                  <a:pt x="2111" y="880"/>
                  <a:pt x="2100" y="863"/>
                  <a:pt x="2084" y="862"/>
                </a:cubicBezTo>
                <a:cubicBezTo>
                  <a:pt x="2087" y="876"/>
                  <a:pt x="2085" y="901"/>
                  <a:pt x="2102" y="900"/>
                </a:cubicBezTo>
                <a:cubicBezTo>
                  <a:pt x="2103" y="901"/>
                  <a:pt x="2103" y="901"/>
                  <a:pt x="2103" y="901"/>
                </a:cubicBezTo>
                <a:cubicBezTo>
                  <a:pt x="2106" y="904"/>
                  <a:pt x="2109" y="907"/>
                  <a:pt x="2112" y="910"/>
                </a:cubicBezTo>
                <a:cubicBezTo>
                  <a:pt x="2115" y="912"/>
                  <a:pt x="2118" y="915"/>
                  <a:pt x="2120" y="917"/>
                </a:cubicBezTo>
                <a:cubicBezTo>
                  <a:pt x="2120" y="918"/>
                  <a:pt x="2120" y="918"/>
                  <a:pt x="2120" y="918"/>
                </a:cubicBezTo>
                <a:cubicBezTo>
                  <a:pt x="2120" y="919"/>
                  <a:pt x="2121" y="919"/>
                  <a:pt x="2121" y="919"/>
                </a:cubicBezTo>
                <a:cubicBezTo>
                  <a:pt x="2121" y="920"/>
                  <a:pt x="2121" y="920"/>
                  <a:pt x="2122" y="920"/>
                </a:cubicBezTo>
                <a:cubicBezTo>
                  <a:pt x="2122" y="920"/>
                  <a:pt x="2122" y="921"/>
                  <a:pt x="2122" y="921"/>
                </a:cubicBezTo>
                <a:cubicBezTo>
                  <a:pt x="2123" y="922"/>
                  <a:pt x="2123" y="922"/>
                  <a:pt x="2123" y="923"/>
                </a:cubicBezTo>
                <a:cubicBezTo>
                  <a:pt x="2123" y="926"/>
                  <a:pt x="2122" y="929"/>
                  <a:pt x="2122" y="932"/>
                </a:cubicBezTo>
                <a:cubicBezTo>
                  <a:pt x="2121" y="935"/>
                  <a:pt x="2121" y="937"/>
                  <a:pt x="2120" y="940"/>
                </a:cubicBezTo>
                <a:cubicBezTo>
                  <a:pt x="2120" y="943"/>
                  <a:pt x="2120" y="945"/>
                  <a:pt x="2119" y="947"/>
                </a:cubicBezTo>
                <a:cubicBezTo>
                  <a:pt x="2119" y="948"/>
                  <a:pt x="2119" y="949"/>
                  <a:pt x="2118" y="950"/>
                </a:cubicBezTo>
                <a:cubicBezTo>
                  <a:pt x="2118" y="951"/>
                  <a:pt x="2118" y="952"/>
                  <a:pt x="2118" y="953"/>
                </a:cubicBezTo>
                <a:cubicBezTo>
                  <a:pt x="2118" y="955"/>
                  <a:pt x="2118" y="957"/>
                  <a:pt x="2117" y="958"/>
                </a:cubicBezTo>
                <a:cubicBezTo>
                  <a:pt x="2117" y="959"/>
                  <a:pt x="2117" y="959"/>
                  <a:pt x="2117" y="960"/>
                </a:cubicBezTo>
                <a:cubicBezTo>
                  <a:pt x="2116" y="961"/>
                  <a:pt x="2114" y="963"/>
                  <a:pt x="2113" y="964"/>
                </a:cubicBezTo>
                <a:cubicBezTo>
                  <a:pt x="2111" y="966"/>
                  <a:pt x="2109" y="968"/>
                  <a:pt x="2107" y="969"/>
                </a:cubicBezTo>
                <a:cubicBezTo>
                  <a:pt x="2105" y="971"/>
                  <a:pt x="2103" y="973"/>
                  <a:pt x="2102" y="975"/>
                </a:cubicBezTo>
                <a:cubicBezTo>
                  <a:pt x="2091" y="984"/>
                  <a:pt x="2080" y="992"/>
                  <a:pt x="2069" y="998"/>
                </a:cubicBezTo>
                <a:cubicBezTo>
                  <a:pt x="2069" y="998"/>
                  <a:pt x="2069" y="997"/>
                  <a:pt x="2069" y="997"/>
                </a:cubicBezTo>
                <a:cubicBezTo>
                  <a:pt x="2069" y="996"/>
                  <a:pt x="2069" y="995"/>
                  <a:pt x="2069" y="994"/>
                </a:cubicBezTo>
                <a:cubicBezTo>
                  <a:pt x="2069" y="993"/>
                  <a:pt x="2069" y="992"/>
                  <a:pt x="2069" y="991"/>
                </a:cubicBezTo>
                <a:cubicBezTo>
                  <a:pt x="2069" y="990"/>
                  <a:pt x="2069" y="989"/>
                  <a:pt x="2069" y="988"/>
                </a:cubicBezTo>
                <a:cubicBezTo>
                  <a:pt x="2069" y="988"/>
                  <a:pt x="2069" y="988"/>
                  <a:pt x="2069" y="987"/>
                </a:cubicBezTo>
                <a:cubicBezTo>
                  <a:pt x="2069" y="988"/>
                  <a:pt x="2069" y="988"/>
                  <a:pt x="2069" y="988"/>
                </a:cubicBezTo>
                <a:cubicBezTo>
                  <a:pt x="2075" y="974"/>
                  <a:pt x="2067" y="962"/>
                  <a:pt x="2056" y="949"/>
                </a:cubicBezTo>
                <a:cubicBezTo>
                  <a:pt x="2047" y="960"/>
                  <a:pt x="2054" y="973"/>
                  <a:pt x="2065" y="985"/>
                </a:cubicBezTo>
                <a:cubicBezTo>
                  <a:pt x="2065" y="986"/>
                  <a:pt x="2065" y="987"/>
                  <a:pt x="2066" y="988"/>
                </a:cubicBezTo>
                <a:cubicBezTo>
                  <a:pt x="2066" y="989"/>
                  <a:pt x="2066" y="990"/>
                  <a:pt x="2066" y="991"/>
                </a:cubicBezTo>
                <a:cubicBezTo>
                  <a:pt x="2066" y="992"/>
                  <a:pt x="2066" y="993"/>
                  <a:pt x="2066" y="994"/>
                </a:cubicBezTo>
                <a:cubicBezTo>
                  <a:pt x="2066" y="995"/>
                  <a:pt x="2066" y="996"/>
                  <a:pt x="2066" y="997"/>
                </a:cubicBezTo>
                <a:cubicBezTo>
                  <a:pt x="2066" y="997"/>
                  <a:pt x="2066" y="998"/>
                  <a:pt x="2066" y="999"/>
                </a:cubicBezTo>
                <a:cubicBezTo>
                  <a:pt x="2065" y="999"/>
                  <a:pt x="2065" y="999"/>
                  <a:pt x="2065" y="1000"/>
                </a:cubicBezTo>
                <a:cubicBezTo>
                  <a:pt x="2065" y="1000"/>
                  <a:pt x="2065" y="1000"/>
                  <a:pt x="2065" y="1000"/>
                </a:cubicBezTo>
                <a:cubicBezTo>
                  <a:pt x="2062" y="1002"/>
                  <a:pt x="2059" y="1004"/>
                  <a:pt x="2056" y="1005"/>
                </a:cubicBezTo>
                <a:cubicBezTo>
                  <a:pt x="2054" y="1006"/>
                  <a:pt x="2052" y="1007"/>
                  <a:pt x="2050" y="1008"/>
                </a:cubicBezTo>
                <a:cubicBezTo>
                  <a:pt x="2049" y="1008"/>
                  <a:pt x="2049" y="1009"/>
                  <a:pt x="2048" y="1009"/>
                </a:cubicBezTo>
                <a:cubicBezTo>
                  <a:pt x="2036" y="1005"/>
                  <a:pt x="2025" y="1002"/>
                  <a:pt x="2011" y="1002"/>
                </a:cubicBezTo>
                <a:cubicBezTo>
                  <a:pt x="2008" y="995"/>
                  <a:pt x="2005" y="986"/>
                  <a:pt x="1996" y="992"/>
                </a:cubicBezTo>
                <a:cubicBezTo>
                  <a:pt x="1996" y="992"/>
                  <a:pt x="1995" y="992"/>
                  <a:pt x="1995" y="992"/>
                </a:cubicBezTo>
                <a:cubicBezTo>
                  <a:pt x="1995" y="991"/>
                  <a:pt x="1995" y="991"/>
                  <a:pt x="1994" y="991"/>
                </a:cubicBezTo>
                <a:cubicBezTo>
                  <a:pt x="1993" y="990"/>
                  <a:pt x="1992" y="990"/>
                  <a:pt x="1992" y="989"/>
                </a:cubicBezTo>
                <a:cubicBezTo>
                  <a:pt x="1991" y="989"/>
                  <a:pt x="1990" y="989"/>
                  <a:pt x="1989" y="988"/>
                </a:cubicBezTo>
                <a:cubicBezTo>
                  <a:pt x="1988" y="988"/>
                  <a:pt x="1987" y="988"/>
                  <a:pt x="1986" y="988"/>
                </a:cubicBezTo>
                <a:cubicBezTo>
                  <a:pt x="1986" y="987"/>
                  <a:pt x="1985" y="987"/>
                  <a:pt x="1985" y="987"/>
                </a:cubicBezTo>
                <a:cubicBezTo>
                  <a:pt x="1985" y="987"/>
                  <a:pt x="1985" y="987"/>
                  <a:pt x="1984" y="987"/>
                </a:cubicBezTo>
                <a:cubicBezTo>
                  <a:pt x="1984" y="987"/>
                  <a:pt x="1984" y="987"/>
                  <a:pt x="1984" y="987"/>
                </a:cubicBezTo>
                <a:cubicBezTo>
                  <a:pt x="1983" y="987"/>
                  <a:pt x="1983" y="987"/>
                  <a:pt x="1982" y="987"/>
                </a:cubicBezTo>
                <a:cubicBezTo>
                  <a:pt x="1982" y="987"/>
                  <a:pt x="1982" y="987"/>
                  <a:pt x="1981" y="987"/>
                </a:cubicBezTo>
                <a:cubicBezTo>
                  <a:pt x="1981" y="987"/>
                  <a:pt x="1981" y="987"/>
                  <a:pt x="1981" y="987"/>
                </a:cubicBezTo>
                <a:cubicBezTo>
                  <a:pt x="1981" y="987"/>
                  <a:pt x="1980" y="987"/>
                  <a:pt x="1980" y="987"/>
                </a:cubicBezTo>
                <a:cubicBezTo>
                  <a:pt x="1980" y="987"/>
                  <a:pt x="1980" y="987"/>
                  <a:pt x="1980" y="987"/>
                </a:cubicBezTo>
                <a:cubicBezTo>
                  <a:pt x="1977" y="984"/>
                  <a:pt x="1974" y="982"/>
                  <a:pt x="1970" y="979"/>
                </a:cubicBezTo>
                <a:cubicBezTo>
                  <a:pt x="1969" y="978"/>
                  <a:pt x="1967" y="977"/>
                  <a:pt x="1966" y="976"/>
                </a:cubicBezTo>
                <a:cubicBezTo>
                  <a:pt x="1964" y="975"/>
                  <a:pt x="1963" y="974"/>
                  <a:pt x="1961" y="973"/>
                </a:cubicBezTo>
                <a:cubicBezTo>
                  <a:pt x="1958" y="971"/>
                  <a:pt x="1956" y="969"/>
                  <a:pt x="1953" y="968"/>
                </a:cubicBezTo>
                <a:cubicBezTo>
                  <a:pt x="1953" y="968"/>
                  <a:pt x="1952" y="968"/>
                  <a:pt x="1952" y="967"/>
                </a:cubicBezTo>
                <a:cubicBezTo>
                  <a:pt x="1952" y="967"/>
                  <a:pt x="1951" y="967"/>
                  <a:pt x="1951" y="967"/>
                </a:cubicBezTo>
                <a:cubicBezTo>
                  <a:pt x="1950" y="967"/>
                  <a:pt x="1950" y="967"/>
                  <a:pt x="1949" y="967"/>
                </a:cubicBezTo>
                <a:cubicBezTo>
                  <a:pt x="1948" y="967"/>
                  <a:pt x="1948" y="967"/>
                  <a:pt x="1947" y="967"/>
                </a:cubicBezTo>
                <a:cubicBezTo>
                  <a:pt x="1947" y="967"/>
                  <a:pt x="1946" y="967"/>
                  <a:pt x="1946" y="967"/>
                </a:cubicBezTo>
                <a:cubicBezTo>
                  <a:pt x="1945" y="967"/>
                  <a:pt x="1945" y="967"/>
                  <a:pt x="1945" y="967"/>
                </a:cubicBezTo>
                <a:cubicBezTo>
                  <a:pt x="1945" y="967"/>
                  <a:pt x="1945" y="967"/>
                  <a:pt x="1945" y="967"/>
                </a:cubicBezTo>
                <a:cubicBezTo>
                  <a:pt x="1945" y="967"/>
                  <a:pt x="1945" y="967"/>
                  <a:pt x="1945" y="967"/>
                </a:cubicBezTo>
                <a:cubicBezTo>
                  <a:pt x="1945" y="967"/>
                  <a:pt x="1945" y="967"/>
                  <a:pt x="1945" y="967"/>
                </a:cubicBezTo>
                <a:cubicBezTo>
                  <a:pt x="1946" y="967"/>
                  <a:pt x="1946" y="967"/>
                  <a:pt x="1946" y="967"/>
                </a:cubicBezTo>
                <a:cubicBezTo>
                  <a:pt x="1947" y="966"/>
                  <a:pt x="1947" y="966"/>
                  <a:pt x="1948" y="965"/>
                </a:cubicBezTo>
                <a:cubicBezTo>
                  <a:pt x="1956" y="961"/>
                  <a:pt x="1962" y="956"/>
                  <a:pt x="1969" y="952"/>
                </a:cubicBezTo>
                <a:cubicBezTo>
                  <a:pt x="1972" y="950"/>
                  <a:pt x="1976" y="947"/>
                  <a:pt x="1979" y="946"/>
                </a:cubicBezTo>
                <a:cubicBezTo>
                  <a:pt x="1980" y="945"/>
                  <a:pt x="1981" y="944"/>
                  <a:pt x="1982" y="944"/>
                </a:cubicBezTo>
                <a:cubicBezTo>
                  <a:pt x="1982" y="944"/>
                  <a:pt x="1982" y="944"/>
                  <a:pt x="1982" y="944"/>
                </a:cubicBezTo>
                <a:cubicBezTo>
                  <a:pt x="1982" y="944"/>
                  <a:pt x="1982" y="944"/>
                  <a:pt x="1983" y="944"/>
                </a:cubicBezTo>
                <a:cubicBezTo>
                  <a:pt x="1983" y="944"/>
                  <a:pt x="1984" y="944"/>
                  <a:pt x="1985" y="944"/>
                </a:cubicBezTo>
                <a:cubicBezTo>
                  <a:pt x="1985" y="944"/>
                  <a:pt x="1986" y="945"/>
                  <a:pt x="1986" y="945"/>
                </a:cubicBezTo>
                <a:cubicBezTo>
                  <a:pt x="1987" y="945"/>
                  <a:pt x="1987" y="945"/>
                  <a:pt x="1987" y="945"/>
                </a:cubicBezTo>
                <a:cubicBezTo>
                  <a:pt x="1987" y="945"/>
                  <a:pt x="1988" y="945"/>
                  <a:pt x="1988" y="945"/>
                </a:cubicBezTo>
                <a:cubicBezTo>
                  <a:pt x="1990" y="946"/>
                  <a:pt x="1992" y="947"/>
                  <a:pt x="1995" y="948"/>
                </a:cubicBezTo>
                <a:cubicBezTo>
                  <a:pt x="1996" y="948"/>
                  <a:pt x="1996" y="949"/>
                  <a:pt x="1997" y="949"/>
                </a:cubicBezTo>
                <a:cubicBezTo>
                  <a:pt x="1997" y="950"/>
                  <a:pt x="1998" y="950"/>
                  <a:pt x="1999" y="950"/>
                </a:cubicBezTo>
                <a:cubicBezTo>
                  <a:pt x="2000" y="951"/>
                  <a:pt x="2001" y="952"/>
                  <a:pt x="2002" y="953"/>
                </a:cubicBezTo>
                <a:cubicBezTo>
                  <a:pt x="2003" y="953"/>
                  <a:pt x="2003" y="953"/>
                  <a:pt x="2003" y="953"/>
                </a:cubicBezTo>
                <a:cubicBezTo>
                  <a:pt x="2005" y="972"/>
                  <a:pt x="2019" y="970"/>
                  <a:pt x="2031" y="980"/>
                </a:cubicBezTo>
                <a:cubicBezTo>
                  <a:pt x="2033" y="959"/>
                  <a:pt x="2021" y="951"/>
                  <a:pt x="2003" y="951"/>
                </a:cubicBezTo>
                <a:cubicBezTo>
                  <a:pt x="2003" y="951"/>
                  <a:pt x="2003" y="951"/>
                  <a:pt x="2003" y="951"/>
                </a:cubicBezTo>
                <a:cubicBezTo>
                  <a:pt x="2002" y="951"/>
                  <a:pt x="2001" y="950"/>
                  <a:pt x="1999" y="949"/>
                </a:cubicBezTo>
                <a:cubicBezTo>
                  <a:pt x="1999" y="949"/>
                  <a:pt x="1998" y="948"/>
                  <a:pt x="1998" y="948"/>
                </a:cubicBezTo>
                <a:cubicBezTo>
                  <a:pt x="1997" y="947"/>
                  <a:pt x="1996" y="947"/>
                  <a:pt x="1996" y="947"/>
                </a:cubicBezTo>
                <a:cubicBezTo>
                  <a:pt x="1993" y="945"/>
                  <a:pt x="1991" y="944"/>
                  <a:pt x="1988" y="944"/>
                </a:cubicBezTo>
                <a:cubicBezTo>
                  <a:pt x="1988" y="943"/>
                  <a:pt x="1988" y="943"/>
                  <a:pt x="1987" y="943"/>
                </a:cubicBezTo>
                <a:cubicBezTo>
                  <a:pt x="1987" y="943"/>
                  <a:pt x="1987" y="943"/>
                  <a:pt x="1987" y="943"/>
                </a:cubicBezTo>
                <a:cubicBezTo>
                  <a:pt x="1986" y="943"/>
                  <a:pt x="1986" y="943"/>
                  <a:pt x="1985" y="943"/>
                </a:cubicBezTo>
                <a:cubicBezTo>
                  <a:pt x="1984" y="943"/>
                  <a:pt x="1984" y="943"/>
                  <a:pt x="1983" y="943"/>
                </a:cubicBezTo>
                <a:cubicBezTo>
                  <a:pt x="1983" y="943"/>
                  <a:pt x="1984" y="943"/>
                  <a:pt x="1984" y="943"/>
                </a:cubicBezTo>
                <a:cubicBezTo>
                  <a:pt x="1985" y="942"/>
                  <a:pt x="1986" y="942"/>
                  <a:pt x="1987" y="942"/>
                </a:cubicBezTo>
                <a:cubicBezTo>
                  <a:pt x="1987" y="941"/>
                  <a:pt x="1987" y="941"/>
                  <a:pt x="1987" y="941"/>
                </a:cubicBezTo>
                <a:cubicBezTo>
                  <a:pt x="1988" y="941"/>
                  <a:pt x="1988" y="941"/>
                  <a:pt x="1988" y="941"/>
                </a:cubicBezTo>
                <a:cubicBezTo>
                  <a:pt x="1988" y="941"/>
                  <a:pt x="1988" y="941"/>
                  <a:pt x="1988" y="941"/>
                </a:cubicBezTo>
                <a:cubicBezTo>
                  <a:pt x="1988" y="941"/>
                  <a:pt x="1988" y="941"/>
                  <a:pt x="1988" y="941"/>
                </a:cubicBezTo>
                <a:cubicBezTo>
                  <a:pt x="1988" y="941"/>
                  <a:pt x="1988" y="941"/>
                  <a:pt x="1988" y="941"/>
                </a:cubicBezTo>
                <a:cubicBezTo>
                  <a:pt x="1989" y="941"/>
                  <a:pt x="1989" y="941"/>
                  <a:pt x="1989" y="941"/>
                </a:cubicBezTo>
                <a:cubicBezTo>
                  <a:pt x="1996" y="938"/>
                  <a:pt x="2003" y="937"/>
                  <a:pt x="2010" y="936"/>
                </a:cubicBezTo>
                <a:cubicBezTo>
                  <a:pt x="2017" y="936"/>
                  <a:pt x="2023" y="936"/>
                  <a:pt x="2029" y="937"/>
                </a:cubicBezTo>
                <a:cubicBezTo>
                  <a:pt x="2031" y="937"/>
                  <a:pt x="2032" y="938"/>
                  <a:pt x="2034" y="938"/>
                </a:cubicBezTo>
                <a:cubicBezTo>
                  <a:pt x="2035" y="938"/>
                  <a:pt x="2037" y="938"/>
                  <a:pt x="2038" y="939"/>
                </a:cubicBezTo>
                <a:cubicBezTo>
                  <a:pt x="2041" y="939"/>
                  <a:pt x="2043" y="939"/>
                  <a:pt x="2046" y="940"/>
                </a:cubicBezTo>
                <a:cubicBezTo>
                  <a:pt x="2051" y="941"/>
                  <a:pt x="2055" y="942"/>
                  <a:pt x="2058" y="942"/>
                </a:cubicBezTo>
                <a:cubicBezTo>
                  <a:pt x="2065" y="944"/>
                  <a:pt x="2069" y="945"/>
                  <a:pt x="2069" y="945"/>
                </a:cubicBezTo>
                <a:cubicBezTo>
                  <a:pt x="2069" y="945"/>
                  <a:pt x="2068" y="944"/>
                  <a:pt x="2066" y="944"/>
                </a:cubicBezTo>
                <a:cubicBezTo>
                  <a:pt x="2065" y="943"/>
                  <a:pt x="2062" y="942"/>
                  <a:pt x="2059" y="941"/>
                </a:cubicBezTo>
                <a:cubicBezTo>
                  <a:pt x="2055" y="940"/>
                  <a:pt x="2051" y="938"/>
                  <a:pt x="2046" y="937"/>
                </a:cubicBezTo>
                <a:cubicBezTo>
                  <a:pt x="2044" y="936"/>
                  <a:pt x="2041" y="936"/>
                  <a:pt x="2039" y="935"/>
                </a:cubicBezTo>
                <a:cubicBezTo>
                  <a:pt x="2037" y="935"/>
                  <a:pt x="2036" y="934"/>
                  <a:pt x="2034" y="934"/>
                </a:cubicBezTo>
                <a:cubicBezTo>
                  <a:pt x="2034" y="934"/>
                  <a:pt x="2034" y="934"/>
                  <a:pt x="2033" y="934"/>
                </a:cubicBezTo>
                <a:cubicBezTo>
                  <a:pt x="2033" y="934"/>
                  <a:pt x="2032" y="934"/>
                  <a:pt x="2032" y="934"/>
                </a:cubicBezTo>
                <a:cubicBezTo>
                  <a:pt x="2031" y="934"/>
                  <a:pt x="2031" y="934"/>
                  <a:pt x="2030" y="934"/>
                </a:cubicBezTo>
                <a:cubicBezTo>
                  <a:pt x="2024" y="933"/>
                  <a:pt x="2017" y="932"/>
                  <a:pt x="2010" y="933"/>
                </a:cubicBezTo>
                <a:cubicBezTo>
                  <a:pt x="2007" y="933"/>
                  <a:pt x="2004" y="933"/>
                  <a:pt x="2001" y="934"/>
                </a:cubicBezTo>
                <a:cubicBezTo>
                  <a:pt x="2002" y="933"/>
                  <a:pt x="2003" y="932"/>
                  <a:pt x="2003" y="931"/>
                </a:cubicBezTo>
                <a:cubicBezTo>
                  <a:pt x="2004" y="931"/>
                  <a:pt x="2004" y="930"/>
                  <a:pt x="2005" y="929"/>
                </a:cubicBezTo>
                <a:cubicBezTo>
                  <a:pt x="2005" y="929"/>
                  <a:pt x="2005" y="928"/>
                  <a:pt x="2006" y="928"/>
                </a:cubicBezTo>
                <a:cubicBezTo>
                  <a:pt x="2006" y="927"/>
                  <a:pt x="2006" y="927"/>
                  <a:pt x="2006" y="926"/>
                </a:cubicBezTo>
                <a:cubicBezTo>
                  <a:pt x="2008" y="923"/>
                  <a:pt x="2009" y="918"/>
                  <a:pt x="2011" y="913"/>
                </a:cubicBezTo>
                <a:cubicBezTo>
                  <a:pt x="2011" y="912"/>
                  <a:pt x="2012" y="911"/>
                  <a:pt x="2012" y="910"/>
                </a:cubicBezTo>
                <a:cubicBezTo>
                  <a:pt x="2012" y="909"/>
                  <a:pt x="2013" y="907"/>
                  <a:pt x="2013" y="906"/>
                </a:cubicBezTo>
                <a:cubicBezTo>
                  <a:pt x="2014" y="906"/>
                  <a:pt x="2014" y="905"/>
                  <a:pt x="2014" y="904"/>
                </a:cubicBezTo>
                <a:cubicBezTo>
                  <a:pt x="2015" y="904"/>
                  <a:pt x="2015" y="904"/>
                  <a:pt x="2015" y="904"/>
                </a:cubicBezTo>
                <a:cubicBezTo>
                  <a:pt x="2015" y="903"/>
                  <a:pt x="2015" y="903"/>
                  <a:pt x="2015" y="903"/>
                </a:cubicBezTo>
                <a:cubicBezTo>
                  <a:pt x="2016" y="901"/>
                  <a:pt x="2016" y="901"/>
                  <a:pt x="2016" y="901"/>
                </a:cubicBezTo>
                <a:cubicBezTo>
                  <a:pt x="2017" y="900"/>
                  <a:pt x="2017" y="900"/>
                  <a:pt x="2017" y="899"/>
                </a:cubicBezTo>
                <a:cubicBezTo>
                  <a:pt x="2018" y="898"/>
                  <a:pt x="2019" y="897"/>
                  <a:pt x="2020" y="896"/>
                </a:cubicBezTo>
                <a:cubicBezTo>
                  <a:pt x="2020" y="896"/>
                  <a:pt x="2021" y="895"/>
                  <a:pt x="2021" y="895"/>
                </a:cubicBezTo>
                <a:cubicBezTo>
                  <a:pt x="2021" y="894"/>
                  <a:pt x="2022" y="894"/>
                  <a:pt x="2022" y="893"/>
                </a:cubicBezTo>
                <a:cubicBezTo>
                  <a:pt x="2022" y="893"/>
                  <a:pt x="2023" y="893"/>
                  <a:pt x="2023" y="893"/>
                </a:cubicBezTo>
                <a:cubicBezTo>
                  <a:pt x="2023" y="893"/>
                  <a:pt x="2023" y="893"/>
                  <a:pt x="2024" y="893"/>
                </a:cubicBezTo>
                <a:cubicBezTo>
                  <a:pt x="2024" y="893"/>
                  <a:pt x="2025" y="893"/>
                  <a:pt x="2026" y="893"/>
                </a:cubicBezTo>
                <a:cubicBezTo>
                  <a:pt x="2026" y="893"/>
                  <a:pt x="2026" y="893"/>
                  <a:pt x="2027" y="893"/>
                </a:cubicBezTo>
                <a:cubicBezTo>
                  <a:pt x="2027" y="893"/>
                  <a:pt x="2027" y="893"/>
                  <a:pt x="2027" y="893"/>
                </a:cubicBezTo>
                <a:cubicBezTo>
                  <a:pt x="2027" y="893"/>
                  <a:pt x="2028" y="893"/>
                  <a:pt x="2028" y="893"/>
                </a:cubicBezTo>
                <a:cubicBezTo>
                  <a:pt x="2028" y="893"/>
                  <a:pt x="2029" y="893"/>
                  <a:pt x="2029" y="893"/>
                </a:cubicBezTo>
                <a:cubicBezTo>
                  <a:pt x="2030" y="893"/>
                  <a:pt x="2030" y="893"/>
                  <a:pt x="2031" y="893"/>
                </a:cubicBezTo>
                <a:cubicBezTo>
                  <a:pt x="2031" y="893"/>
                  <a:pt x="2032" y="893"/>
                  <a:pt x="2032" y="893"/>
                </a:cubicBezTo>
                <a:cubicBezTo>
                  <a:pt x="2033" y="893"/>
                  <a:pt x="2033" y="892"/>
                  <a:pt x="2034" y="892"/>
                </a:cubicBezTo>
                <a:cubicBezTo>
                  <a:pt x="2035" y="893"/>
                  <a:pt x="2036" y="893"/>
                  <a:pt x="2037" y="893"/>
                </a:cubicBezTo>
                <a:cubicBezTo>
                  <a:pt x="2038" y="893"/>
                  <a:pt x="2040" y="893"/>
                  <a:pt x="2041" y="893"/>
                </a:cubicBezTo>
                <a:cubicBezTo>
                  <a:pt x="2042" y="893"/>
                  <a:pt x="2043" y="894"/>
                  <a:pt x="2044" y="894"/>
                </a:cubicBezTo>
                <a:cubicBezTo>
                  <a:pt x="2045" y="894"/>
                  <a:pt x="2046" y="894"/>
                  <a:pt x="2047" y="895"/>
                </a:cubicBezTo>
                <a:cubicBezTo>
                  <a:pt x="2047" y="895"/>
                  <a:pt x="2047" y="895"/>
                  <a:pt x="2047" y="895"/>
                </a:cubicBezTo>
                <a:cubicBezTo>
                  <a:pt x="2051" y="912"/>
                  <a:pt x="2063" y="908"/>
                  <a:pt x="2075" y="900"/>
                </a:cubicBezTo>
                <a:cubicBezTo>
                  <a:pt x="2063" y="898"/>
                  <a:pt x="2061" y="886"/>
                  <a:pt x="2047" y="893"/>
                </a:cubicBezTo>
                <a:cubicBezTo>
                  <a:pt x="2046" y="892"/>
                  <a:pt x="2046" y="892"/>
                  <a:pt x="2045" y="892"/>
                </a:cubicBezTo>
                <a:cubicBezTo>
                  <a:pt x="2044" y="892"/>
                  <a:pt x="2042" y="891"/>
                  <a:pt x="2041" y="891"/>
                </a:cubicBezTo>
                <a:cubicBezTo>
                  <a:pt x="2040" y="891"/>
                  <a:pt x="2039" y="891"/>
                  <a:pt x="2037" y="891"/>
                </a:cubicBezTo>
                <a:cubicBezTo>
                  <a:pt x="2036" y="891"/>
                  <a:pt x="2035" y="891"/>
                  <a:pt x="2034" y="890"/>
                </a:cubicBezTo>
                <a:cubicBezTo>
                  <a:pt x="2033" y="890"/>
                  <a:pt x="2033" y="891"/>
                  <a:pt x="2032" y="891"/>
                </a:cubicBezTo>
                <a:cubicBezTo>
                  <a:pt x="2032" y="891"/>
                  <a:pt x="2031" y="891"/>
                  <a:pt x="2031" y="891"/>
                </a:cubicBezTo>
                <a:cubicBezTo>
                  <a:pt x="2030" y="891"/>
                  <a:pt x="2030" y="891"/>
                  <a:pt x="2029" y="891"/>
                </a:cubicBezTo>
                <a:cubicBezTo>
                  <a:pt x="2029" y="891"/>
                  <a:pt x="2028" y="891"/>
                  <a:pt x="2028" y="891"/>
                </a:cubicBezTo>
                <a:cubicBezTo>
                  <a:pt x="2027" y="891"/>
                  <a:pt x="2027" y="891"/>
                  <a:pt x="2027" y="891"/>
                </a:cubicBezTo>
                <a:cubicBezTo>
                  <a:pt x="2027" y="891"/>
                  <a:pt x="2027" y="891"/>
                  <a:pt x="2026" y="891"/>
                </a:cubicBezTo>
                <a:cubicBezTo>
                  <a:pt x="2026" y="891"/>
                  <a:pt x="2026" y="891"/>
                  <a:pt x="2025" y="892"/>
                </a:cubicBezTo>
                <a:cubicBezTo>
                  <a:pt x="2025" y="892"/>
                  <a:pt x="2025" y="892"/>
                  <a:pt x="2024" y="892"/>
                </a:cubicBezTo>
                <a:cubicBezTo>
                  <a:pt x="2024" y="892"/>
                  <a:pt x="2024" y="892"/>
                  <a:pt x="2023" y="892"/>
                </a:cubicBezTo>
                <a:cubicBezTo>
                  <a:pt x="2023" y="892"/>
                  <a:pt x="2023" y="892"/>
                  <a:pt x="2023" y="892"/>
                </a:cubicBezTo>
                <a:cubicBezTo>
                  <a:pt x="2023" y="892"/>
                  <a:pt x="2024" y="892"/>
                  <a:pt x="2024" y="892"/>
                </a:cubicBezTo>
                <a:cubicBezTo>
                  <a:pt x="2024" y="891"/>
                  <a:pt x="2024" y="891"/>
                  <a:pt x="2024" y="891"/>
                </a:cubicBezTo>
                <a:cubicBezTo>
                  <a:pt x="2025" y="891"/>
                  <a:pt x="2025" y="891"/>
                  <a:pt x="2025" y="891"/>
                </a:cubicBezTo>
                <a:cubicBezTo>
                  <a:pt x="2026" y="890"/>
                  <a:pt x="2026" y="890"/>
                  <a:pt x="2027" y="890"/>
                </a:cubicBezTo>
                <a:cubicBezTo>
                  <a:pt x="2027" y="889"/>
                  <a:pt x="2028" y="889"/>
                  <a:pt x="2028" y="888"/>
                </a:cubicBezTo>
                <a:cubicBezTo>
                  <a:pt x="2029" y="888"/>
                  <a:pt x="2029" y="888"/>
                  <a:pt x="2030" y="887"/>
                </a:cubicBezTo>
                <a:cubicBezTo>
                  <a:pt x="2030" y="887"/>
                  <a:pt x="2031" y="887"/>
                  <a:pt x="2031" y="886"/>
                </a:cubicBezTo>
                <a:cubicBezTo>
                  <a:pt x="2032" y="886"/>
                  <a:pt x="2033" y="885"/>
                  <a:pt x="2034" y="885"/>
                </a:cubicBezTo>
                <a:cubicBezTo>
                  <a:pt x="2035" y="884"/>
                  <a:pt x="2035" y="884"/>
                  <a:pt x="2036" y="884"/>
                </a:cubicBezTo>
                <a:cubicBezTo>
                  <a:pt x="2036" y="884"/>
                  <a:pt x="2037" y="883"/>
                  <a:pt x="2037" y="883"/>
                </a:cubicBezTo>
                <a:cubicBezTo>
                  <a:pt x="2038" y="883"/>
                  <a:pt x="2039" y="882"/>
                  <a:pt x="2040" y="882"/>
                </a:cubicBezTo>
                <a:cubicBezTo>
                  <a:pt x="2041" y="882"/>
                  <a:pt x="2042" y="882"/>
                  <a:pt x="2043" y="881"/>
                </a:cubicBezTo>
                <a:cubicBezTo>
                  <a:pt x="2043" y="881"/>
                  <a:pt x="2044" y="881"/>
                  <a:pt x="2045" y="880"/>
                </a:cubicBezTo>
                <a:cubicBezTo>
                  <a:pt x="2047" y="880"/>
                  <a:pt x="2048" y="879"/>
                  <a:pt x="2049" y="879"/>
                </a:cubicBezTo>
                <a:cubicBezTo>
                  <a:pt x="2050" y="879"/>
                  <a:pt x="2051" y="879"/>
                  <a:pt x="2052" y="878"/>
                </a:cubicBezTo>
                <a:cubicBezTo>
                  <a:pt x="2052" y="878"/>
                  <a:pt x="2053" y="878"/>
                  <a:pt x="2053" y="878"/>
                </a:cubicBezTo>
                <a:cubicBezTo>
                  <a:pt x="2053" y="878"/>
                  <a:pt x="2052" y="878"/>
                  <a:pt x="2052" y="878"/>
                </a:cubicBezTo>
                <a:cubicBezTo>
                  <a:pt x="2051" y="878"/>
                  <a:pt x="2051" y="878"/>
                  <a:pt x="2051" y="878"/>
                </a:cubicBezTo>
                <a:cubicBezTo>
                  <a:pt x="2050" y="878"/>
                  <a:pt x="2050" y="878"/>
                  <a:pt x="2049" y="878"/>
                </a:cubicBezTo>
                <a:cubicBezTo>
                  <a:pt x="2048" y="878"/>
                  <a:pt x="2046" y="878"/>
                  <a:pt x="2045" y="878"/>
                </a:cubicBezTo>
                <a:cubicBezTo>
                  <a:pt x="2044" y="879"/>
                  <a:pt x="2043" y="879"/>
                  <a:pt x="2042" y="879"/>
                </a:cubicBezTo>
                <a:cubicBezTo>
                  <a:pt x="2041" y="879"/>
                  <a:pt x="2041" y="879"/>
                  <a:pt x="2041" y="879"/>
                </a:cubicBezTo>
                <a:cubicBezTo>
                  <a:pt x="2040" y="879"/>
                  <a:pt x="2040" y="880"/>
                  <a:pt x="2039" y="880"/>
                </a:cubicBezTo>
                <a:cubicBezTo>
                  <a:pt x="2038" y="880"/>
                  <a:pt x="2037" y="880"/>
                  <a:pt x="2036" y="881"/>
                </a:cubicBezTo>
                <a:cubicBezTo>
                  <a:pt x="2036" y="881"/>
                  <a:pt x="2035" y="881"/>
                  <a:pt x="2035" y="882"/>
                </a:cubicBezTo>
                <a:cubicBezTo>
                  <a:pt x="2034" y="882"/>
                  <a:pt x="2033" y="882"/>
                  <a:pt x="2033" y="882"/>
                </a:cubicBezTo>
                <a:cubicBezTo>
                  <a:pt x="2032" y="883"/>
                  <a:pt x="2031" y="884"/>
                  <a:pt x="2030" y="884"/>
                </a:cubicBezTo>
                <a:cubicBezTo>
                  <a:pt x="2029" y="885"/>
                  <a:pt x="2029" y="885"/>
                  <a:pt x="2028" y="885"/>
                </a:cubicBezTo>
                <a:cubicBezTo>
                  <a:pt x="2028" y="886"/>
                  <a:pt x="2027" y="886"/>
                  <a:pt x="2027" y="886"/>
                </a:cubicBezTo>
                <a:cubicBezTo>
                  <a:pt x="2026" y="887"/>
                  <a:pt x="2026" y="887"/>
                  <a:pt x="2025" y="888"/>
                </a:cubicBezTo>
                <a:cubicBezTo>
                  <a:pt x="2025" y="888"/>
                  <a:pt x="2024" y="888"/>
                  <a:pt x="2024" y="889"/>
                </a:cubicBezTo>
                <a:cubicBezTo>
                  <a:pt x="2023" y="890"/>
                  <a:pt x="2023" y="890"/>
                  <a:pt x="2023" y="890"/>
                </a:cubicBezTo>
                <a:cubicBezTo>
                  <a:pt x="2022" y="890"/>
                  <a:pt x="2022" y="890"/>
                  <a:pt x="2022" y="890"/>
                </a:cubicBezTo>
                <a:cubicBezTo>
                  <a:pt x="2022" y="891"/>
                  <a:pt x="2021" y="891"/>
                  <a:pt x="2021" y="892"/>
                </a:cubicBezTo>
                <a:cubicBezTo>
                  <a:pt x="2020" y="892"/>
                  <a:pt x="2020" y="893"/>
                  <a:pt x="2019" y="893"/>
                </a:cubicBezTo>
                <a:cubicBezTo>
                  <a:pt x="2019" y="894"/>
                  <a:pt x="2018" y="894"/>
                  <a:pt x="2018" y="895"/>
                </a:cubicBezTo>
                <a:cubicBezTo>
                  <a:pt x="2017" y="896"/>
                  <a:pt x="2016" y="897"/>
                  <a:pt x="2015" y="898"/>
                </a:cubicBezTo>
                <a:cubicBezTo>
                  <a:pt x="2015" y="899"/>
                  <a:pt x="2015" y="899"/>
                  <a:pt x="2014" y="900"/>
                </a:cubicBezTo>
                <a:cubicBezTo>
                  <a:pt x="2013" y="902"/>
                  <a:pt x="2013" y="902"/>
                  <a:pt x="2013" y="902"/>
                </a:cubicBezTo>
                <a:cubicBezTo>
                  <a:pt x="2013" y="902"/>
                  <a:pt x="2013" y="902"/>
                  <a:pt x="2013" y="902"/>
                </a:cubicBezTo>
                <a:cubicBezTo>
                  <a:pt x="2012" y="903"/>
                  <a:pt x="2012" y="903"/>
                  <a:pt x="2012" y="903"/>
                </a:cubicBezTo>
                <a:cubicBezTo>
                  <a:pt x="2012" y="904"/>
                  <a:pt x="2012" y="905"/>
                  <a:pt x="2011" y="905"/>
                </a:cubicBezTo>
                <a:cubicBezTo>
                  <a:pt x="2010" y="908"/>
                  <a:pt x="2009" y="910"/>
                  <a:pt x="2008" y="913"/>
                </a:cubicBezTo>
                <a:cubicBezTo>
                  <a:pt x="2008" y="915"/>
                  <a:pt x="2007" y="917"/>
                  <a:pt x="2006" y="919"/>
                </a:cubicBezTo>
                <a:cubicBezTo>
                  <a:pt x="2005" y="922"/>
                  <a:pt x="2005" y="924"/>
                  <a:pt x="2004" y="925"/>
                </a:cubicBezTo>
                <a:cubicBezTo>
                  <a:pt x="2004" y="926"/>
                  <a:pt x="2003" y="927"/>
                  <a:pt x="2003" y="928"/>
                </a:cubicBezTo>
                <a:cubicBezTo>
                  <a:pt x="2002" y="929"/>
                  <a:pt x="2002" y="930"/>
                  <a:pt x="2002" y="930"/>
                </a:cubicBezTo>
                <a:cubicBezTo>
                  <a:pt x="2001" y="931"/>
                  <a:pt x="2001" y="932"/>
                  <a:pt x="2000" y="932"/>
                </a:cubicBezTo>
                <a:cubicBezTo>
                  <a:pt x="2000" y="933"/>
                  <a:pt x="2000" y="933"/>
                  <a:pt x="1999" y="934"/>
                </a:cubicBezTo>
                <a:cubicBezTo>
                  <a:pt x="1999" y="934"/>
                  <a:pt x="1999" y="934"/>
                  <a:pt x="1999" y="934"/>
                </a:cubicBezTo>
                <a:cubicBezTo>
                  <a:pt x="1996" y="935"/>
                  <a:pt x="1992" y="936"/>
                  <a:pt x="1988" y="937"/>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5" y="938"/>
                  <a:pt x="1985" y="938"/>
                  <a:pt x="1985" y="938"/>
                </a:cubicBezTo>
                <a:cubicBezTo>
                  <a:pt x="1984" y="939"/>
                  <a:pt x="1983" y="939"/>
                  <a:pt x="1982" y="939"/>
                </a:cubicBezTo>
                <a:cubicBezTo>
                  <a:pt x="1981" y="940"/>
                  <a:pt x="1979" y="941"/>
                  <a:pt x="1977" y="942"/>
                </a:cubicBezTo>
                <a:cubicBezTo>
                  <a:pt x="1974" y="944"/>
                  <a:pt x="1970" y="946"/>
                  <a:pt x="1967" y="949"/>
                </a:cubicBezTo>
                <a:cubicBezTo>
                  <a:pt x="1966" y="949"/>
                  <a:pt x="1966" y="949"/>
                  <a:pt x="1965" y="950"/>
                </a:cubicBezTo>
                <a:cubicBezTo>
                  <a:pt x="1966" y="949"/>
                  <a:pt x="1967" y="947"/>
                  <a:pt x="1967" y="946"/>
                </a:cubicBezTo>
                <a:cubicBezTo>
                  <a:pt x="1967" y="946"/>
                  <a:pt x="1968" y="945"/>
                  <a:pt x="1968" y="944"/>
                </a:cubicBezTo>
                <a:cubicBezTo>
                  <a:pt x="1968" y="943"/>
                  <a:pt x="1969" y="942"/>
                  <a:pt x="1969" y="942"/>
                </a:cubicBezTo>
                <a:cubicBezTo>
                  <a:pt x="1970" y="940"/>
                  <a:pt x="1970" y="938"/>
                  <a:pt x="1971" y="937"/>
                </a:cubicBezTo>
                <a:cubicBezTo>
                  <a:pt x="1971" y="937"/>
                  <a:pt x="1971" y="937"/>
                  <a:pt x="1971" y="937"/>
                </a:cubicBezTo>
                <a:cubicBezTo>
                  <a:pt x="1989" y="925"/>
                  <a:pt x="1994" y="910"/>
                  <a:pt x="1976" y="892"/>
                </a:cubicBezTo>
                <a:cubicBezTo>
                  <a:pt x="1972" y="909"/>
                  <a:pt x="1956" y="916"/>
                  <a:pt x="1969" y="935"/>
                </a:cubicBezTo>
                <a:cubicBezTo>
                  <a:pt x="1969" y="935"/>
                  <a:pt x="1969" y="936"/>
                  <a:pt x="1969" y="936"/>
                </a:cubicBezTo>
                <a:cubicBezTo>
                  <a:pt x="1968" y="938"/>
                  <a:pt x="1968" y="939"/>
                  <a:pt x="1967" y="941"/>
                </a:cubicBezTo>
                <a:cubicBezTo>
                  <a:pt x="1967" y="942"/>
                  <a:pt x="1967" y="942"/>
                  <a:pt x="1966" y="943"/>
                </a:cubicBezTo>
                <a:cubicBezTo>
                  <a:pt x="1966" y="944"/>
                  <a:pt x="1966" y="945"/>
                  <a:pt x="1965" y="945"/>
                </a:cubicBezTo>
                <a:cubicBezTo>
                  <a:pt x="1964" y="948"/>
                  <a:pt x="1962" y="951"/>
                  <a:pt x="1961" y="953"/>
                </a:cubicBezTo>
                <a:cubicBezTo>
                  <a:pt x="1961" y="953"/>
                  <a:pt x="1961" y="953"/>
                  <a:pt x="1960" y="953"/>
                </a:cubicBezTo>
                <a:cubicBezTo>
                  <a:pt x="1956" y="956"/>
                  <a:pt x="1951" y="959"/>
                  <a:pt x="1947" y="962"/>
                </a:cubicBezTo>
                <a:cubicBezTo>
                  <a:pt x="1946" y="962"/>
                  <a:pt x="1945" y="963"/>
                  <a:pt x="1944" y="963"/>
                </a:cubicBezTo>
                <a:cubicBezTo>
                  <a:pt x="1944" y="963"/>
                  <a:pt x="1944" y="963"/>
                  <a:pt x="1944" y="963"/>
                </a:cubicBezTo>
                <a:cubicBezTo>
                  <a:pt x="1944" y="963"/>
                  <a:pt x="1944" y="963"/>
                  <a:pt x="1944" y="963"/>
                </a:cubicBezTo>
                <a:cubicBezTo>
                  <a:pt x="1944" y="963"/>
                  <a:pt x="1944" y="963"/>
                  <a:pt x="1944" y="963"/>
                </a:cubicBezTo>
                <a:cubicBezTo>
                  <a:pt x="1944" y="963"/>
                  <a:pt x="1943" y="963"/>
                  <a:pt x="1943" y="963"/>
                </a:cubicBezTo>
                <a:cubicBezTo>
                  <a:pt x="1943" y="964"/>
                  <a:pt x="1943" y="964"/>
                  <a:pt x="1943" y="964"/>
                </a:cubicBezTo>
                <a:cubicBezTo>
                  <a:pt x="1943" y="964"/>
                  <a:pt x="1943" y="964"/>
                  <a:pt x="1943" y="964"/>
                </a:cubicBezTo>
                <a:cubicBezTo>
                  <a:pt x="1941" y="964"/>
                  <a:pt x="1941" y="964"/>
                  <a:pt x="1941" y="964"/>
                </a:cubicBezTo>
                <a:cubicBezTo>
                  <a:pt x="1940" y="965"/>
                  <a:pt x="1940" y="965"/>
                  <a:pt x="1940" y="965"/>
                </a:cubicBezTo>
                <a:cubicBezTo>
                  <a:pt x="1938" y="966"/>
                  <a:pt x="1938" y="966"/>
                  <a:pt x="1938" y="966"/>
                </a:cubicBezTo>
                <a:cubicBezTo>
                  <a:pt x="1938" y="966"/>
                  <a:pt x="1937" y="966"/>
                  <a:pt x="1936" y="967"/>
                </a:cubicBezTo>
                <a:cubicBezTo>
                  <a:pt x="1932" y="968"/>
                  <a:pt x="1928" y="969"/>
                  <a:pt x="1924" y="970"/>
                </a:cubicBezTo>
                <a:cubicBezTo>
                  <a:pt x="1917" y="972"/>
                  <a:pt x="1909" y="973"/>
                  <a:pt x="1901" y="974"/>
                </a:cubicBezTo>
                <a:cubicBezTo>
                  <a:pt x="1900" y="974"/>
                  <a:pt x="1899" y="974"/>
                  <a:pt x="1898" y="974"/>
                </a:cubicBezTo>
                <a:cubicBezTo>
                  <a:pt x="1898" y="974"/>
                  <a:pt x="1899" y="974"/>
                  <a:pt x="1899" y="973"/>
                </a:cubicBezTo>
                <a:cubicBezTo>
                  <a:pt x="1899" y="973"/>
                  <a:pt x="1900" y="973"/>
                  <a:pt x="1900" y="972"/>
                </a:cubicBezTo>
                <a:cubicBezTo>
                  <a:pt x="1900" y="972"/>
                  <a:pt x="1901" y="972"/>
                  <a:pt x="1901" y="971"/>
                </a:cubicBezTo>
                <a:cubicBezTo>
                  <a:pt x="1901" y="971"/>
                  <a:pt x="1901" y="971"/>
                  <a:pt x="1902" y="970"/>
                </a:cubicBezTo>
                <a:cubicBezTo>
                  <a:pt x="1902" y="970"/>
                  <a:pt x="1903" y="969"/>
                  <a:pt x="1904" y="968"/>
                </a:cubicBezTo>
                <a:cubicBezTo>
                  <a:pt x="1904" y="967"/>
                  <a:pt x="1905" y="966"/>
                  <a:pt x="1906" y="965"/>
                </a:cubicBezTo>
                <a:cubicBezTo>
                  <a:pt x="1906" y="965"/>
                  <a:pt x="1906" y="964"/>
                  <a:pt x="1906" y="964"/>
                </a:cubicBezTo>
                <a:cubicBezTo>
                  <a:pt x="1907" y="963"/>
                  <a:pt x="1907" y="962"/>
                  <a:pt x="1907" y="962"/>
                </a:cubicBezTo>
                <a:cubicBezTo>
                  <a:pt x="1908" y="961"/>
                  <a:pt x="1908" y="960"/>
                  <a:pt x="1908" y="960"/>
                </a:cubicBezTo>
                <a:cubicBezTo>
                  <a:pt x="1908" y="959"/>
                  <a:pt x="1909" y="958"/>
                  <a:pt x="1909" y="958"/>
                </a:cubicBezTo>
                <a:cubicBezTo>
                  <a:pt x="1910" y="955"/>
                  <a:pt x="1911" y="952"/>
                  <a:pt x="1911" y="948"/>
                </a:cubicBezTo>
                <a:cubicBezTo>
                  <a:pt x="1912" y="945"/>
                  <a:pt x="1912" y="941"/>
                  <a:pt x="1913" y="937"/>
                </a:cubicBezTo>
                <a:cubicBezTo>
                  <a:pt x="1913" y="934"/>
                  <a:pt x="1914" y="930"/>
                  <a:pt x="1914" y="926"/>
                </a:cubicBezTo>
                <a:cubicBezTo>
                  <a:pt x="1915" y="922"/>
                  <a:pt x="1915" y="918"/>
                  <a:pt x="1917" y="915"/>
                </a:cubicBezTo>
                <a:cubicBezTo>
                  <a:pt x="1917" y="913"/>
                  <a:pt x="1917" y="913"/>
                  <a:pt x="1917" y="913"/>
                </a:cubicBezTo>
                <a:cubicBezTo>
                  <a:pt x="1917" y="912"/>
                  <a:pt x="1917" y="912"/>
                  <a:pt x="1917" y="912"/>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0"/>
                  <a:pt x="1918" y="910"/>
                  <a:pt x="1918" y="910"/>
                </a:cubicBezTo>
                <a:cubicBezTo>
                  <a:pt x="1919" y="909"/>
                  <a:pt x="1919" y="909"/>
                  <a:pt x="1919" y="909"/>
                </a:cubicBezTo>
                <a:cubicBezTo>
                  <a:pt x="1919" y="909"/>
                  <a:pt x="1919" y="908"/>
                  <a:pt x="1919" y="908"/>
                </a:cubicBezTo>
                <a:cubicBezTo>
                  <a:pt x="1920" y="906"/>
                  <a:pt x="1920" y="906"/>
                  <a:pt x="1920" y="906"/>
                </a:cubicBezTo>
                <a:cubicBezTo>
                  <a:pt x="1920" y="906"/>
                  <a:pt x="1921" y="905"/>
                  <a:pt x="1921" y="904"/>
                </a:cubicBezTo>
                <a:cubicBezTo>
                  <a:pt x="1922" y="903"/>
                  <a:pt x="1922" y="902"/>
                  <a:pt x="1923" y="902"/>
                </a:cubicBezTo>
                <a:cubicBezTo>
                  <a:pt x="1923" y="901"/>
                  <a:pt x="1924" y="900"/>
                  <a:pt x="1924" y="899"/>
                </a:cubicBezTo>
                <a:cubicBezTo>
                  <a:pt x="1925" y="898"/>
                  <a:pt x="1925" y="898"/>
                  <a:pt x="1926" y="897"/>
                </a:cubicBezTo>
                <a:cubicBezTo>
                  <a:pt x="1927" y="896"/>
                  <a:pt x="1927" y="896"/>
                  <a:pt x="1928" y="895"/>
                </a:cubicBezTo>
                <a:cubicBezTo>
                  <a:pt x="1928" y="894"/>
                  <a:pt x="1929" y="894"/>
                  <a:pt x="1930" y="893"/>
                </a:cubicBezTo>
                <a:cubicBezTo>
                  <a:pt x="1930" y="892"/>
                  <a:pt x="1931" y="892"/>
                  <a:pt x="1932" y="891"/>
                </a:cubicBezTo>
                <a:cubicBezTo>
                  <a:pt x="1932" y="891"/>
                  <a:pt x="1933" y="890"/>
                  <a:pt x="1934" y="890"/>
                </a:cubicBezTo>
                <a:cubicBezTo>
                  <a:pt x="1934" y="889"/>
                  <a:pt x="1935" y="889"/>
                  <a:pt x="1936" y="888"/>
                </a:cubicBezTo>
                <a:cubicBezTo>
                  <a:pt x="1937" y="887"/>
                  <a:pt x="1938" y="886"/>
                  <a:pt x="1940" y="885"/>
                </a:cubicBezTo>
                <a:cubicBezTo>
                  <a:pt x="1941" y="885"/>
                  <a:pt x="1941" y="885"/>
                  <a:pt x="1942" y="884"/>
                </a:cubicBezTo>
                <a:cubicBezTo>
                  <a:pt x="1943" y="884"/>
                  <a:pt x="1943" y="884"/>
                  <a:pt x="1944" y="883"/>
                </a:cubicBezTo>
                <a:cubicBezTo>
                  <a:pt x="1945" y="883"/>
                  <a:pt x="1947" y="882"/>
                  <a:pt x="1948" y="882"/>
                </a:cubicBezTo>
                <a:cubicBezTo>
                  <a:pt x="1948" y="881"/>
                  <a:pt x="1949" y="881"/>
                  <a:pt x="1949" y="881"/>
                </a:cubicBezTo>
                <a:cubicBezTo>
                  <a:pt x="1950" y="881"/>
                  <a:pt x="1951" y="880"/>
                  <a:pt x="1951" y="880"/>
                </a:cubicBezTo>
                <a:cubicBezTo>
                  <a:pt x="1953" y="879"/>
                  <a:pt x="1955" y="879"/>
                  <a:pt x="1957" y="878"/>
                </a:cubicBezTo>
                <a:cubicBezTo>
                  <a:pt x="1959" y="878"/>
                  <a:pt x="1960" y="878"/>
                  <a:pt x="1961" y="878"/>
                </a:cubicBezTo>
                <a:cubicBezTo>
                  <a:pt x="1962" y="878"/>
                  <a:pt x="1962" y="877"/>
                  <a:pt x="1962" y="877"/>
                </a:cubicBezTo>
                <a:cubicBezTo>
                  <a:pt x="1962" y="877"/>
                  <a:pt x="1962" y="877"/>
                  <a:pt x="1961" y="877"/>
                </a:cubicBezTo>
                <a:cubicBezTo>
                  <a:pt x="1960" y="877"/>
                  <a:pt x="1959" y="877"/>
                  <a:pt x="1957" y="878"/>
                </a:cubicBezTo>
                <a:cubicBezTo>
                  <a:pt x="1955" y="878"/>
                  <a:pt x="1953" y="878"/>
                  <a:pt x="1951" y="878"/>
                </a:cubicBezTo>
                <a:cubicBezTo>
                  <a:pt x="1950" y="879"/>
                  <a:pt x="1949" y="879"/>
                  <a:pt x="1949" y="879"/>
                </a:cubicBezTo>
                <a:cubicBezTo>
                  <a:pt x="1949" y="879"/>
                  <a:pt x="1948" y="879"/>
                  <a:pt x="1948" y="879"/>
                </a:cubicBezTo>
                <a:cubicBezTo>
                  <a:pt x="1949" y="879"/>
                  <a:pt x="1949" y="878"/>
                  <a:pt x="1950" y="878"/>
                </a:cubicBezTo>
                <a:cubicBezTo>
                  <a:pt x="1950" y="877"/>
                  <a:pt x="1951" y="876"/>
                  <a:pt x="1952" y="876"/>
                </a:cubicBezTo>
                <a:cubicBezTo>
                  <a:pt x="1952" y="875"/>
                  <a:pt x="1953" y="874"/>
                  <a:pt x="1953" y="874"/>
                </a:cubicBezTo>
                <a:cubicBezTo>
                  <a:pt x="1954" y="873"/>
                  <a:pt x="1954" y="873"/>
                  <a:pt x="1955" y="872"/>
                </a:cubicBezTo>
                <a:cubicBezTo>
                  <a:pt x="1970" y="872"/>
                  <a:pt x="1968" y="850"/>
                  <a:pt x="1963" y="841"/>
                </a:cubicBezTo>
                <a:cubicBezTo>
                  <a:pt x="1962" y="847"/>
                  <a:pt x="1962" y="850"/>
                  <a:pt x="1958" y="855"/>
                </a:cubicBezTo>
                <a:cubicBezTo>
                  <a:pt x="1955" y="858"/>
                  <a:pt x="1948" y="864"/>
                  <a:pt x="1954" y="868"/>
                </a:cubicBezTo>
                <a:cubicBezTo>
                  <a:pt x="1954" y="868"/>
                  <a:pt x="1954" y="868"/>
                  <a:pt x="1954" y="868"/>
                </a:cubicBezTo>
                <a:cubicBezTo>
                  <a:pt x="1953" y="869"/>
                  <a:pt x="1953" y="871"/>
                  <a:pt x="1953" y="872"/>
                </a:cubicBezTo>
                <a:cubicBezTo>
                  <a:pt x="1953" y="872"/>
                  <a:pt x="1953" y="872"/>
                  <a:pt x="1953" y="872"/>
                </a:cubicBezTo>
                <a:cubicBezTo>
                  <a:pt x="1953" y="872"/>
                  <a:pt x="1952" y="872"/>
                  <a:pt x="1952" y="873"/>
                </a:cubicBezTo>
                <a:cubicBezTo>
                  <a:pt x="1952" y="873"/>
                  <a:pt x="1951" y="874"/>
                  <a:pt x="1950" y="875"/>
                </a:cubicBezTo>
                <a:cubicBezTo>
                  <a:pt x="1950" y="875"/>
                  <a:pt x="1949" y="876"/>
                  <a:pt x="1949" y="876"/>
                </a:cubicBezTo>
                <a:cubicBezTo>
                  <a:pt x="1948" y="877"/>
                  <a:pt x="1947" y="878"/>
                  <a:pt x="1947" y="878"/>
                </a:cubicBezTo>
                <a:cubicBezTo>
                  <a:pt x="1946" y="879"/>
                  <a:pt x="1946" y="879"/>
                  <a:pt x="1945" y="880"/>
                </a:cubicBezTo>
                <a:cubicBezTo>
                  <a:pt x="1945" y="880"/>
                  <a:pt x="1945" y="880"/>
                  <a:pt x="1945" y="880"/>
                </a:cubicBezTo>
                <a:cubicBezTo>
                  <a:pt x="1945" y="880"/>
                  <a:pt x="1945" y="880"/>
                  <a:pt x="1944" y="880"/>
                </a:cubicBezTo>
                <a:cubicBezTo>
                  <a:pt x="1944" y="880"/>
                  <a:pt x="1944" y="880"/>
                  <a:pt x="1944" y="881"/>
                </a:cubicBezTo>
                <a:cubicBezTo>
                  <a:pt x="1944" y="881"/>
                  <a:pt x="1944" y="881"/>
                  <a:pt x="1944" y="881"/>
                </a:cubicBezTo>
                <a:cubicBezTo>
                  <a:pt x="1943" y="881"/>
                  <a:pt x="1943" y="881"/>
                  <a:pt x="1943" y="881"/>
                </a:cubicBezTo>
                <a:cubicBezTo>
                  <a:pt x="1942" y="881"/>
                  <a:pt x="1941" y="882"/>
                  <a:pt x="1941" y="882"/>
                </a:cubicBezTo>
                <a:cubicBezTo>
                  <a:pt x="1940" y="882"/>
                  <a:pt x="1939" y="883"/>
                  <a:pt x="1939" y="883"/>
                </a:cubicBezTo>
                <a:cubicBezTo>
                  <a:pt x="1937" y="884"/>
                  <a:pt x="1936" y="885"/>
                  <a:pt x="1934" y="886"/>
                </a:cubicBezTo>
                <a:cubicBezTo>
                  <a:pt x="1934" y="887"/>
                  <a:pt x="1933" y="887"/>
                  <a:pt x="1932" y="888"/>
                </a:cubicBezTo>
                <a:cubicBezTo>
                  <a:pt x="1931" y="888"/>
                  <a:pt x="1931" y="889"/>
                  <a:pt x="1930" y="889"/>
                </a:cubicBezTo>
                <a:cubicBezTo>
                  <a:pt x="1929" y="890"/>
                  <a:pt x="1929" y="891"/>
                  <a:pt x="1928" y="891"/>
                </a:cubicBezTo>
                <a:cubicBezTo>
                  <a:pt x="1927" y="892"/>
                  <a:pt x="1927" y="893"/>
                  <a:pt x="1926" y="893"/>
                </a:cubicBezTo>
                <a:cubicBezTo>
                  <a:pt x="1925" y="894"/>
                  <a:pt x="1925" y="895"/>
                  <a:pt x="1924" y="895"/>
                </a:cubicBezTo>
                <a:cubicBezTo>
                  <a:pt x="1924" y="896"/>
                  <a:pt x="1923" y="897"/>
                  <a:pt x="1922" y="898"/>
                </a:cubicBezTo>
                <a:cubicBezTo>
                  <a:pt x="1922" y="899"/>
                  <a:pt x="1921" y="899"/>
                  <a:pt x="1921" y="900"/>
                </a:cubicBezTo>
                <a:cubicBezTo>
                  <a:pt x="1920" y="901"/>
                  <a:pt x="1920" y="902"/>
                  <a:pt x="1919" y="903"/>
                </a:cubicBezTo>
                <a:cubicBezTo>
                  <a:pt x="1919" y="903"/>
                  <a:pt x="1918" y="904"/>
                  <a:pt x="1918" y="905"/>
                </a:cubicBezTo>
                <a:cubicBezTo>
                  <a:pt x="1918" y="905"/>
                  <a:pt x="1918" y="905"/>
                  <a:pt x="1918" y="904"/>
                </a:cubicBezTo>
                <a:cubicBezTo>
                  <a:pt x="1918" y="904"/>
                  <a:pt x="1918" y="903"/>
                  <a:pt x="1917" y="903"/>
                </a:cubicBezTo>
                <a:cubicBezTo>
                  <a:pt x="1917" y="902"/>
                  <a:pt x="1917" y="901"/>
                  <a:pt x="1917" y="901"/>
                </a:cubicBezTo>
                <a:cubicBezTo>
                  <a:pt x="1917" y="900"/>
                  <a:pt x="1917" y="900"/>
                  <a:pt x="1917" y="900"/>
                </a:cubicBezTo>
                <a:cubicBezTo>
                  <a:pt x="1917" y="899"/>
                  <a:pt x="1917" y="899"/>
                  <a:pt x="1917" y="899"/>
                </a:cubicBezTo>
                <a:cubicBezTo>
                  <a:pt x="1916" y="898"/>
                  <a:pt x="1916" y="897"/>
                  <a:pt x="1916" y="896"/>
                </a:cubicBezTo>
                <a:cubicBezTo>
                  <a:pt x="1916" y="895"/>
                  <a:pt x="1915" y="894"/>
                  <a:pt x="1914" y="892"/>
                </a:cubicBezTo>
                <a:cubicBezTo>
                  <a:pt x="1914" y="891"/>
                  <a:pt x="1913" y="889"/>
                  <a:pt x="1912" y="888"/>
                </a:cubicBezTo>
                <a:cubicBezTo>
                  <a:pt x="1912" y="888"/>
                  <a:pt x="1912" y="887"/>
                  <a:pt x="1912" y="887"/>
                </a:cubicBezTo>
                <a:cubicBezTo>
                  <a:pt x="1920" y="871"/>
                  <a:pt x="1893" y="861"/>
                  <a:pt x="1882" y="858"/>
                </a:cubicBezTo>
                <a:cubicBezTo>
                  <a:pt x="1889" y="869"/>
                  <a:pt x="1885" y="897"/>
                  <a:pt x="1908" y="889"/>
                </a:cubicBezTo>
                <a:cubicBezTo>
                  <a:pt x="1908" y="887"/>
                  <a:pt x="1908" y="887"/>
                  <a:pt x="1908" y="887"/>
                </a:cubicBezTo>
                <a:cubicBezTo>
                  <a:pt x="1908" y="888"/>
                  <a:pt x="1909" y="889"/>
                  <a:pt x="1910" y="890"/>
                </a:cubicBezTo>
                <a:cubicBezTo>
                  <a:pt x="1910" y="889"/>
                  <a:pt x="1910" y="889"/>
                  <a:pt x="1910" y="889"/>
                </a:cubicBezTo>
                <a:cubicBezTo>
                  <a:pt x="1910" y="889"/>
                  <a:pt x="1911" y="889"/>
                  <a:pt x="1911" y="889"/>
                </a:cubicBezTo>
                <a:cubicBezTo>
                  <a:pt x="1911" y="890"/>
                  <a:pt x="1912" y="892"/>
                  <a:pt x="1913" y="893"/>
                </a:cubicBezTo>
                <a:cubicBezTo>
                  <a:pt x="1913" y="894"/>
                  <a:pt x="1914" y="896"/>
                  <a:pt x="1914" y="897"/>
                </a:cubicBezTo>
                <a:cubicBezTo>
                  <a:pt x="1914" y="898"/>
                  <a:pt x="1914" y="898"/>
                  <a:pt x="1915" y="899"/>
                </a:cubicBezTo>
                <a:cubicBezTo>
                  <a:pt x="1915" y="899"/>
                  <a:pt x="1915" y="900"/>
                  <a:pt x="1915" y="900"/>
                </a:cubicBezTo>
                <a:cubicBezTo>
                  <a:pt x="1915" y="900"/>
                  <a:pt x="1915" y="901"/>
                  <a:pt x="1915" y="901"/>
                </a:cubicBezTo>
                <a:cubicBezTo>
                  <a:pt x="1915" y="902"/>
                  <a:pt x="1915" y="902"/>
                  <a:pt x="1915" y="903"/>
                </a:cubicBezTo>
                <a:cubicBezTo>
                  <a:pt x="1915" y="903"/>
                  <a:pt x="1915" y="904"/>
                  <a:pt x="1915" y="905"/>
                </a:cubicBezTo>
                <a:cubicBezTo>
                  <a:pt x="1916" y="905"/>
                  <a:pt x="1916" y="905"/>
                  <a:pt x="1916" y="905"/>
                </a:cubicBezTo>
                <a:cubicBezTo>
                  <a:pt x="1916" y="906"/>
                  <a:pt x="1916" y="906"/>
                  <a:pt x="1916" y="906"/>
                </a:cubicBezTo>
                <a:cubicBezTo>
                  <a:pt x="1916" y="907"/>
                  <a:pt x="1916" y="907"/>
                  <a:pt x="1916" y="908"/>
                </a:cubicBezTo>
                <a:cubicBezTo>
                  <a:pt x="1916" y="908"/>
                  <a:pt x="1916" y="908"/>
                  <a:pt x="1916" y="909"/>
                </a:cubicBezTo>
                <a:cubicBezTo>
                  <a:pt x="1916" y="910"/>
                  <a:pt x="1916" y="910"/>
                  <a:pt x="1916" y="910"/>
                </a:cubicBezTo>
                <a:cubicBezTo>
                  <a:pt x="1915" y="910"/>
                  <a:pt x="1915" y="910"/>
                  <a:pt x="1915" y="910"/>
                </a:cubicBezTo>
                <a:cubicBezTo>
                  <a:pt x="1915" y="910"/>
                  <a:pt x="1915" y="910"/>
                  <a:pt x="1915" y="910"/>
                </a:cubicBezTo>
                <a:cubicBezTo>
                  <a:pt x="1915" y="911"/>
                  <a:pt x="1915" y="911"/>
                  <a:pt x="1915" y="911"/>
                </a:cubicBezTo>
                <a:cubicBezTo>
                  <a:pt x="1915" y="911"/>
                  <a:pt x="1915" y="911"/>
                  <a:pt x="1915" y="911"/>
                </a:cubicBezTo>
                <a:cubicBezTo>
                  <a:pt x="1915" y="911"/>
                  <a:pt x="1915" y="911"/>
                  <a:pt x="1915" y="911"/>
                </a:cubicBezTo>
                <a:cubicBezTo>
                  <a:pt x="1915" y="912"/>
                  <a:pt x="1915" y="912"/>
                  <a:pt x="1915" y="912"/>
                </a:cubicBezTo>
                <a:cubicBezTo>
                  <a:pt x="1914" y="914"/>
                  <a:pt x="1914" y="914"/>
                  <a:pt x="1914" y="914"/>
                </a:cubicBezTo>
                <a:cubicBezTo>
                  <a:pt x="1913" y="918"/>
                  <a:pt x="1912" y="922"/>
                  <a:pt x="1912" y="926"/>
                </a:cubicBezTo>
                <a:cubicBezTo>
                  <a:pt x="1911" y="930"/>
                  <a:pt x="1911" y="933"/>
                  <a:pt x="1910" y="937"/>
                </a:cubicBezTo>
                <a:cubicBezTo>
                  <a:pt x="1910" y="941"/>
                  <a:pt x="1909" y="944"/>
                  <a:pt x="1909" y="948"/>
                </a:cubicBezTo>
                <a:cubicBezTo>
                  <a:pt x="1908" y="951"/>
                  <a:pt x="1907" y="954"/>
                  <a:pt x="1907" y="957"/>
                </a:cubicBezTo>
                <a:cubicBezTo>
                  <a:pt x="1906" y="958"/>
                  <a:pt x="1906" y="960"/>
                  <a:pt x="1905" y="961"/>
                </a:cubicBezTo>
                <a:cubicBezTo>
                  <a:pt x="1905" y="961"/>
                  <a:pt x="1905" y="962"/>
                  <a:pt x="1904" y="963"/>
                </a:cubicBezTo>
                <a:cubicBezTo>
                  <a:pt x="1904" y="963"/>
                  <a:pt x="1904" y="964"/>
                  <a:pt x="1904" y="964"/>
                </a:cubicBezTo>
                <a:cubicBezTo>
                  <a:pt x="1903" y="967"/>
                  <a:pt x="1902" y="968"/>
                  <a:pt x="1901" y="970"/>
                </a:cubicBezTo>
                <a:cubicBezTo>
                  <a:pt x="1901" y="970"/>
                  <a:pt x="1901" y="971"/>
                  <a:pt x="1900" y="971"/>
                </a:cubicBezTo>
                <a:cubicBezTo>
                  <a:pt x="1900" y="971"/>
                  <a:pt x="1900" y="971"/>
                  <a:pt x="1900" y="972"/>
                </a:cubicBezTo>
                <a:cubicBezTo>
                  <a:pt x="1899" y="972"/>
                  <a:pt x="1899" y="973"/>
                  <a:pt x="1899" y="973"/>
                </a:cubicBezTo>
                <a:cubicBezTo>
                  <a:pt x="1898" y="973"/>
                  <a:pt x="1898" y="974"/>
                  <a:pt x="1898" y="974"/>
                </a:cubicBezTo>
                <a:cubicBezTo>
                  <a:pt x="1892" y="974"/>
                  <a:pt x="1886" y="975"/>
                  <a:pt x="1881" y="976"/>
                </a:cubicBezTo>
                <a:cubicBezTo>
                  <a:pt x="1845" y="961"/>
                  <a:pt x="1810" y="944"/>
                  <a:pt x="1780" y="927"/>
                </a:cubicBezTo>
                <a:cubicBezTo>
                  <a:pt x="1804" y="896"/>
                  <a:pt x="1825" y="869"/>
                  <a:pt x="1850" y="847"/>
                </a:cubicBezTo>
                <a:cubicBezTo>
                  <a:pt x="1882" y="819"/>
                  <a:pt x="1914" y="792"/>
                  <a:pt x="1945" y="764"/>
                </a:cubicBezTo>
                <a:cubicBezTo>
                  <a:pt x="1957" y="761"/>
                  <a:pt x="1970" y="757"/>
                  <a:pt x="1985" y="753"/>
                </a:cubicBezTo>
                <a:cubicBezTo>
                  <a:pt x="1988" y="752"/>
                  <a:pt x="1991" y="751"/>
                  <a:pt x="1994" y="750"/>
                </a:cubicBezTo>
                <a:cubicBezTo>
                  <a:pt x="1994" y="750"/>
                  <a:pt x="1994" y="750"/>
                  <a:pt x="1995" y="750"/>
                </a:cubicBezTo>
                <a:cubicBezTo>
                  <a:pt x="1995" y="750"/>
                  <a:pt x="1996" y="751"/>
                  <a:pt x="1996" y="751"/>
                </a:cubicBezTo>
                <a:cubicBezTo>
                  <a:pt x="1996" y="751"/>
                  <a:pt x="1997" y="751"/>
                  <a:pt x="1997" y="752"/>
                </a:cubicBezTo>
                <a:cubicBezTo>
                  <a:pt x="1997" y="752"/>
                  <a:pt x="1997" y="752"/>
                  <a:pt x="1998" y="752"/>
                </a:cubicBezTo>
                <a:cubicBezTo>
                  <a:pt x="1998" y="752"/>
                  <a:pt x="1998" y="752"/>
                  <a:pt x="1998" y="752"/>
                </a:cubicBezTo>
                <a:cubicBezTo>
                  <a:pt x="1999" y="753"/>
                  <a:pt x="1999" y="753"/>
                  <a:pt x="2000" y="754"/>
                </a:cubicBezTo>
                <a:cubicBezTo>
                  <a:pt x="2001" y="755"/>
                  <a:pt x="2002" y="756"/>
                  <a:pt x="2002" y="756"/>
                </a:cubicBezTo>
                <a:cubicBezTo>
                  <a:pt x="2003" y="757"/>
                  <a:pt x="2004" y="758"/>
                  <a:pt x="2004" y="759"/>
                </a:cubicBezTo>
                <a:cubicBezTo>
                  <a:pt x="2005" y="760"/>
                  <a:pt x="2006" y="761"/>
                  <a:pt x="2007" y="762"/>
                </a:cubicBezTo>
                <a:cubicBezTo>
                  <a:pt x="2007" y="763"/>
                  <a:pt x="2008" y="764"/>
                  <a:pt x="2009" y="765"/>
                </a:cubicBezTo>
                <a:cubicBezTo>
                  <a:pt x="2004" y="773"/>
                  <a:pt x="2013" y="783"/>
                  <a:pt x="2020" y="785"/>
                </a:cubicBezTo>
                <a:cubicBezTo>
                  <a:pt x="2030" y="788"/>
                  <a:pt x="2038" y="784"/>
                  <a:pt x="2044" y="777"/>
                </a:cubicBezTo>
                <a:cubicBezTo>
                  <a:pt x="2026" y="783"/>
                  <a:pt x="2029" y="761"/>
                  <a:pt x="2011" y="764"/>
                </a:cubicBezTo>
                <a:cubicBezTo>
                  <a:pt x="2010" y="763"/>
                  <a:pt x="2009" y="762"/>
                  <a:pt x="2008" y="761"/>
                </a:cubicBezTo>
                <a:cubicBezTo>
                  <a:pt x="2007" y="760"/>
                  <a:pt x="2007" y="759"/>
                  <a:pt x="2006" y="758"/>
                </a:cubicBezTo>
                <a:cubicBezTo>
                  <a:pt x="2005" y="757"/>
                  <a:pt x="2005" y="756"/>
                  <a:pt x="2004" y="755"/>
                </a:cubicBezTo>
                <a:cubicBezTo>
                  <a:pt x="2003" y="754"/>
                  <a:pt x="2002" y="753"/>
                  <a:pt x="2002" y="753"/>
                </a:cubicBezTo>
                <a:cubicBezTo>
                  <a:pt x="2001" y="752"/>
                  <a:pt x="2000" y="751"/>
                  <a:pt x="1999" y="751"/>
                </a:cubicBezTo>
                <a:cubicBezTo>
                  <a:pt x="1999" y="751"/>
                  <a:pt x="1999" y="750"/>
                  <a:pt x="1999" y="750"/>
                </a:cubicBezTo>
                <a:cubicBezTo>
                  <a:pt x="1998" y="750"/>
                  <a:pt x="1998" y="750"/>
                  <a:pt x="1998" y="750"/>
                </a:cubicBezTo>
                <a:cubicBezTo>
                  <a:pt x="1998" y="750"/>
                  <a:pt x="1997" y="750"/>
                  <a:pt x="1997" y="750"/>
                </a:cubicBezTo>
                <a:cubicBezTo>
                  <a:pt x="1996" y="750"/>
                  <a:pt x="1996" y="750"/>
                  <a:pt x="1995" y="750"/>
                </a:cubicBezTo>
                <a:cubicBezTo>
                  <a:pt x="2000" y="748"/>
                  <a:pt x="2004" y="747"/>
                  <a:pt x="2008" y="746"/>
                </a:cubicBezTo>
                <a:cubicBezTo>
                  <a:pt x="2016" y="744"/>
                  <a:pt x="2024" y="741"/>
                  <a:pt x="2032" y="740"/>
                </a:cubicBezTo>
                <a:cubicBezTo>
                  <a:pt x="2034" y="740"/>
                  <a:pt x="2036" y="740"/>
                  <a:pt x="2037" y="740"/>
                </a:cubicBezTo>
                <a:cubicBezTo>
                  <a:pt x="2039" y="740"/>
                  <a:pt x="2039" y="740"/>
                  <a:pt x="2040" y="740"/>
                </a:cubicBezTo>
                <a:cubicBezTo>
                  <a:pt x="2041" y="741"/>
                  <a:pt x="2042" y="741"/>
                  <a:pt x="2043" y="741"/>
                </a:cubicBezTo>
                <a:cubicBezTo>
                  <a:pt x="2047" y="741"/>
                  <a:pt x="2051" y="742"/>
                  <a:pt x="2055" y="743"/>
                </a:cubicBezTo>
                <a:cubicBezTo>
                  <a:pt x="2058" y="744"/>
                  <a:pt x="2061" y="744"/>
                  <a:pt x="2064" y="744"/>
                </a:cubicBezTo>
                <a:cubicBezTo>
                  <a:pt x="2064" y="745"/>
                  <a:pt x="2065" y="745"/>
                  <a:pt x="2065" y="746"/>
                </a:cubicBezTo>
                <a:cubicBezTo>
                  <a:pt x="2065" y="746"/>
                  <a:pt x="2065" y="747"/>
                  <a:pt x="2065" y="747"/>
                </a:cubicBezTo>
                <a:cubicBezTo>
                  <a:pt x="2065" y="748"/>
                  <a:pt x="2065" y="748"/>
                  <a:pt x="2065" y="749"/>
                </a:cubicBezTo>
                <a:cubicBezTo>
                  <a:pt x="2066" y="749"/>
                  <a:pt x="2066" y="750"/>
                  <a:pt x="2066" y="750"/>
                </a:cubicBezTo>
                <a:cubicBezTo>
                  <a:pt x="2066" y="750"/>
                  <a:pt x="2066" y="751"/>
                  <a:pt x="2066" y="751"/>
                </a:cubicBezTo>
                <a:cubicBezTo>
                  <a:pt x="2067" y="752"/>
                  <a:pt x="2067" y="754"/>
                  <a:pt x="2068" y="756"/>
                </a:cubicBezTo>
                <a:cubicBezTo>
                  <a:pt x="2068" y="757"/>
                  <a:pt x="2069" y="759"/>
                  <a:pt x="2069" y="761"/>
                </a:cubicBezTo>
                <a:cubicBezTo>
                  <a:pt x="2070" y="764"/>
                  <a:pt x="2071" y="768"/>
                  <a:pt x="2072" y="772"/>
                </a:cubicBezTo>
                <a:cubicBezTo>
                  <a:pt x="2073" y="774"/>
                  <a:pt x="2073" y="775"/>
                  <a:pt x="2074" y="777"/>
                </a:cubicBezTo>
                <a:cubicBezTo>
                  <a:pt x="2074" y="778"/>
                  <a:pt x="2074" y="779"/>
                  <a:pt x="2073" y="781"/>
                </a:cubicBezTo>
                <a:cubicBezTo>
                  <a:pt x="2073" y="781"/>
                  <a:pt x="2073" y="782"/>
                  <a:pt x="2073" y="782"/>
                </a:cubicBezTo>
                <a:cubicBezTo>
                  <a:pt x="2073" y="783"/>
                  <a:pt x="2073" y="784"/>
                  <a:pt x="2073" y="784"/>
                </a:cubicBezTo>
                <a:cubicBezTo>
                  <a:pt x="2073" y="785"/>
                  <a:pt x="2072" y="787"/>
                  <a:pt x="2072" y="788"/>
                </a:cubicBezTo>
                <a:cubicBezTo>
                  <a:pt x="2072" y="788"/>
                  <a:pt x="2072" y="788"/>
                  <a:pt x="2072" y="789"/>
                </a:cubicBezTo>
                <a:cubicBezTo>
                  <a:pt x="2058" y="796"/>
                  <a:pt x="2064" y="806"/>
                  <a:pt x="2060" y="818"/>
                </a:cubicBezTo>
                <a:cubicBezTo>
                  <a:pt x="2077" y="813"/>
                  <a:pt x="2079" y="802"/>
                  <a:pt x="2074" y="788"/>
                </a:cubicBezTo>
                <a:cubicBezTo>
                  <a:pt x="2074" y="788"/>
                  <a:pt x="2074" y="788"/>
                  <a:pt x="2074" y="788"/>
                </a:cubicBezTo>
                <a:cubicBezTo>
                  <a:pt x="2074" y="787"/>
                  <a:pt x="2074" y="786"/>
                  <a:pt x="2074" y="784"/>
                </a:cubicBezTo>
                <a:cubicBezTo>
                  <a:pt x="2074" y="784"/>
                  <a:pt x="2074" y="783"/>
                  <a:pt x="2075" y="783"/>
                </a:cubicBezTo>
                <a:cubicBezTo>
                  <a:pt x="2075" y="782"/>
                  <a:pt x="2075" y="781"/>
                  <a:pt x="2075" y="781"/>
                </a:cubicBezTo>
                <a:cubicBezTo>
                  <a:pt x="2075" y="780"/>
                  <a:pt x="2075" y="780"/>
                  <a:pt x="2075" y="780"/>
                </a:cubicBezTo>
                <a:cubicBezTo>
                  <a:pt x="2076" y="781"/>
                  <a:pt x="2076" y="782"/>
                  <a:pt x="2077" y="783"/>
                </a:cubicBezTo>
                <a:cubicBezTo>
                  <a:pt x="2079" y="787"/>
                  <a:pt x="2081" y="790"/>
                  <a:pt x="2082" y="792"/>
                </a:cubicBezTo>
                <a:cubicBezTo>
                  <a:pt x="2083" y="793"/>
                  <a:pt x="2083" y="793"/>
                  <a:pt x="2083" y="793"/>
                </a:cubicBezTo>
                <a:cubicBezTo>
                  <a:pt x="2083" y="793"/>
                  <a:pt x="2084" y="794"/>
                  <a:pt x="2084" y="794"/>
                </a:cubicBezTo>
                <a:cubicBezTo>
                  <a:pt x="2084" y="794"/>
                  <a:pt x="2085" y="795"/>
                  <a:pt x="2085" y="795"/>
                </a:cubicBezTo>
                <a:cubicBezTo>
                  <a:pt x="2086" y="796"/>
                  <a:pt x="2087" y="797"/>
                  <a:pt x="2088" y="797"/>
                </a:cubicBezTo>
                <a:cubicBezTo>
                  <a:pt x="2089" y="798"/>
                  <a:pt x="2089" y="798"/>
                  <a:pt x="2090" y="798"/>
                </a:cubicBezTo>
                <a:cubicBezTo>
                  <a:pt x="2090" y="799"/>
                  <a:pt x="2090" y="799"/>
                  <a:pt x="2090" y="799"/>
                </a:cubicBezTo>
                <a:cubicBezTo>
                  <a:pt x="2090" y="799"/>
                  <a:pt x="2090" y="798"/>
                  <a:pt x="2089" y="796"/>
                </a:cubicBezTo>
                <a:cubicBezTo>
                  <a:pt x="2088" y="796"/>
                  <a:pt x="2088" y="795"/>
                  <a:pt x="2087" y="794"/>
                </a:cubicBezTo>
                <a:cubicBezTo>
                  <a:pt x="2087" y="793"/>
                  <a:pt x="2087" y="793"/>
                  <a:pt x="2086" y="792"/>
                </a:cubicBezTo>
                <a:cubicBezTo>
                  <a:pt x="2086" y="792"/>
                  <a:pt x="2086" y="791"/>
                  <a:pt x="2086" y="791"/>
                </a:cubicBezTo>
                <a:cubicBezTo>
                  <a:pt x="2085" y="791"/>
                  <a:pt x="2085" y="791"/>
                  <a:pt x="2085" y="790"/>
                </a:cubicBezTo>
                <a:cubicBezTo>
                  <a:pt x="2085" y="790"/>
                  <a:pt x="2084" y="789"/>
                  <a:pt x="2084" y="789"/>
                </a:cubicBezTo>
                <a:cubicBezTo>
                  <a:pt x="2084" y="789"/>
                  <a:pt x="2084" y="789"/>
                  <a:pt x="2084" y="789"/>
                </a:cubicBezTo>
                <a:cubicBezTo>
                  <a:pt x="2084" y="789"/>
                  <a:pt x="2084" y="789"/>
                  <a:pt x="2085" y="789"/>
                </a:cubicBezTo>
                <a:cubicBezTo>
                  <a:pt x="2085" y="789"/>
                  <a:pt x="2085" y="789"/>
                  <a:pt x="2085" y="789"/>
                </a:cubicBezTo>
                <a:cubicBezTo>
                  <a:pt x="2086" y="790"/>
                  <a:pt x="2087" y="790"/>
                  <a:pt x="2088" y="791"/>
                </a:cubicBezTo>
                <a:cubicBezTo>
                  <a:pt x="2088" y="791"/>
                  <a:pt x="2089" y="792"/>
                  <a:pt x="2090" y="792"/>
                </a:cubicBezTo>
                <a:cubicBezTo>
                  <a:pt x="2091" y="792"/>
                  <a:pt x="2092" y="793"/>
                  <a:pt x="2093" y="793"/>
                </a:cubicBezTo>
                <a:cubicBezTo>
                  <a:pt x="2094" y="793"/>
                  <a:pt x="2095" y="794"/>
                  <a:pt x="2095" y="794"/>
                </a:cubicBezTo>
                <a:cubicBezTo>
                  <a:pt x="2095" y="794"/>
                  <a:pt x="2095" y="794"/>
                  <a:pt x="2095" y="794"/>
                </a:cubicBezTo>
                <a:cubicBezTo>
                  <a:pt x="2095" y="794"/>
                  <a:pt x="2095" y="794"/>
                  <a:pt x="2095" y="794"/>
                </a:cubicBezTo>
                <a:cubicBezTo>
                  <a:pt x="2095" y="794"/>
                  <a:pt x="2096" y="794"/>
                  <a:pt x="2096" y="794"/>
                </a:cubicBezTo>
                <a:cubicBezTo>
                  <a:pt x="2096" y="798"/>
                  <a:pt x="2103" y="804"/>
                  <a:pt x="2108" y="805"/>
                </a:cubicBezTo>
                <a:cubicBezTo>
                  <a:pt x="2115" y="806"/>
                  <a:pt x="2123" y="801"/>
                  <a:pt x="2129" y="798"/>
                </a:cubicBezTo>
                <a:cubicBezTo>
                  <a:pt x="2116" y="796"/>
                  <a:pt x="2110" y="784"/>
                  <a:pt x="2097" y="793"/>
                </a:cubicBezTo>
                <a:cubicBezTo>
                  <a:pt x="2096" y="792"/>
                  <a:pt x="2095" y="792"/>
                  <a:pt x="2094" y="791"/>
                </a:cubicBezTo>
                <a:cubicBezTo>
                  <a:pt x="2093" y="791"/>
                  <a:pt x="2092" y="791"/>
                  <a:pt x="2091" y="790"/>
                </a:cubicBezTo>
                <a:cubicBezTo>
                  <a:pt x="2090" y="790"/>
                  <a:pt x="2089" y="789"/>
                  <a:pt x="2088" y="789"/>
                </a:cubicBezTo>
                <a:cubicBezTo>
                  <a:pt x="2088" y="788"/>
                  <a:pt x="2087" y="788"/>
                  <a:pt x="2086" y="788"/>
                </a:cubicBezTo>
                <a:cubicBezTo>
                  <a:pt x="2086" y="788"/>
                  <a:pt x="2086" y="787"/>
                  <a:pt x="2086" y="787"/>
                </a:cubicBezTo>
                <a:cubicBezTo>
                  <a:pt x="2085" y="787"/>
                  <a:pt x="2085" y="787"/>
                  <a:pt x="2085" y="787"/>
                </a:cubicBezTo>
                <a:cubicBezTo>
                  <a:pt x="2085" y="787"/>
                  <a:pt x="2084" y="787"/>
                  <a:pt x="2084" y="787"/>
                </a:cubicBezTo>
                <a:cubicBezTo>
                  <a:pt x="2083" y="787"/>
                  <a:pt x="2083" y="786"/>
                  <a:pt x="2082" y="786"/>
                </a:cubicBezTo>
                <a:cubicBezTo>
                  <a:pt x="2082" y="786"/>
                  <a:pt x="2082" y="786"/>
                  <a:pt x="2082" y="786"/>
                </a:cubicBezTo>
                <a:cubicBezTo>
                  <a:pt x="2081" y="785"/>
                  <a:pt x="2080" y="783"/>
                  <a:pt x="2080" y="782"/>
                </a:cubicBezTo>
                <a:cubicBezTo>
                  <a:pt x="2079" y="780"/>
                  <a:pt x="2078" y="779"/>
                  <a:pt x="2077" y="777"/>
                </a:cubicBezTo>
                <a:cubicBezTo>
                  <a:pt x="2077" y="775"/>
                  <a:pt x="2076" y="773"/>
                  <a:pt x="2075" y="771"/>
                </a:cubicBezTo>
                <a:cubicBezTo>
                  <a:pt x="2074" y="767"/>
                  <a:pt x="2073" y="764"/>
                  <a:pt x="2072" y="760"/>
                </a:cubicBezTo>
                <a:cubicBezTo>
                  <a:pt x="2072" y="758"/>
                  <a:pt x="2071" y="756"/>
                  <a:pt x="2071" y="755"/>
                </a:cubicBezTo>
                <a:cubicBezTo>
                  <a:pt x="2070" y="753"/>
                  <a:pt x="2070" y="751"/>
                  <a:pt x="2069" y="750"/>
                </a:cubicBezTo>
                <a:cubicBezTo>
                  <a:pt x="2069" y="750"/>
                  <a:pt x="2069" y="749"/>
                  <a:pt x="2069" y="749"/>
                </a:cubicBezTo>
                <a:cubicBezTo>
                  <a:pt x="2069" y="748"/>
                  <a:pt x="2069" y="748"/>
                  <a:pt x="2068" y="748"/>
                </a:cubicBezTo>
                <a:cubicBezTo>
                  <a:pt x="2068" y="747"/>
                  <a:pt x="2068" y="747"/>
                  <a:pt x="2067" y="746"/>
                </a:cubicBezTo>
                <a:cubicBezTo>
                  <a:pt x="2067" y="746"/>
                  <a:pt x="2067" y="745"/>
                  <a:pt x="2066" y="745"/>
                </a:cubicBezTo>
                <a:cubicBezTo>
                  <a:pt x="2066" y="745"/>
                  <a:pt x="2066" y="745"/>
                  <a:pt x="2066" y="745"/>
                </a:cubicBezTo>
                <a:cubicBezTo>
                  <a:pt x="2071" y="745"/>
                  <a:pt x="2075" y="745"/>
                  <a:pt x="2079" y="745"/>
                </a:cubicBezTo>
                <a:cubicBezTo>
                  <a:pt x="2083" y="745"/>
                  <a:pt x="2087" y="745"/>
                  <a:pt x="2091" y="745"/>
                </a:cubicBezTo>
                <a:cubicBezTo>
                  <a:pt x="2094" y="745"/>
                  <a:pt x="2098" y="745"/>
                  <a:pt x="2102" y="744"/>
                </a:cubicBezTo>
                <a:cubicBezTo>
                  <a:pt x="2105" y="744"/>
                  <a:pt x="2108" y="744"/>
                  <a:pt x="2112" y="745"/>
                </a:cubicBezTo>
                <a:cubicBezTo>
                  <a:pt x="2112" y="745"/>
                  <a:pt x="2113" y="745"/>
                  <a:pt x="2114" y="745"/>
                </a:cubicBezTo>
                <a:cubicBezTo>
                  <a:pt x="2114" y="745"/>
                  <a:pt x="2114" y="745"/>
                  <a:pt x="2114" y="745"/>
                </a:cubicBezTo>
                <a:cubicBezTo>
                  <a:pt x="2115" y="745"/>
                  <a:pt x="2115" y="745"/>
                  <a:pt x="2115" y="745"/>
                </a:cubicBezTo>
                <a:cubicBezTo>
                  <a:pt x="2115" y="745"/>
                  <a:pt x="2115" y="745"/>
                  <a:pt x="2115" y="745"/>
                </a:cubicBezTo>
                <a:cubicBezTo>
                  <a:pt x="2115" y="745"/>
                  <a:pt x="2115" y="745"/>
                  <a:pt x="2115" y="745"/>
                </a:cubicBezTo>
                <a:cubicBezTo>
                  <a:pt x="2115" y="745"/>
                  <a:pt x="2115" y="745"/>
                  <a:pt x="2115" y="745"/>
                </a:cubicBezTo>
                <a:cubicBezTo>
                  <a:pt x="2115" y="745"/>
                  <a:pt x="2116" y="745"/>
                  <a:pt x="2116" y="745"/>
                </a:cubicBezTo>
                <a:cubicBezTo>
                  <a:pt x="2116" y="746"/>
                  <a:pt x="2117" y="746"/>
                  <a:pt x="2117" y="746"/>
                </a:cubicBezTo>
                <a:cubicBezTo>
                  <a:pt x="2117" y="746"/>
                  <a:pt x="2118" y="746"/>
                  <a:pt x="2118" y="746"/>
                </a:cubicBezTo>
                <a:cubicBezTo>
                  <a:pt x="2119" y="746"/>
                  <a:pt x="2119" y="747"/>
                  <a:pt x="2120" y="747"/>
                </a:cubicBezTo>
                <a:cubicBezTo>
                  <a:pt x="2121" y="748"/>
                  <a:pt x="2123" y="748"/>
                  <a:pt x="2124" y="749"/>
                </a:cubicBezTo>
                <a:cubicBezTo>
                  <a:pt x="2125" y="750"/>
                  <a:pt x="2127" y="750"/>
                  <a:pt x="2128" y="751"/>
                </a:cubicBezTo>
                <a:cubicBezTo>
                  <a:pt x="2130" y="752"/>
                  <a:pt x="2133" y="753"/>
                  <a:pt x="2135" y="754"/>
                </a:cubicBezTo>
                <a:cubicBezTo>
                  <a:pt x="2135" y="754"/>
                  <a:pt x="2135" y="754"/>
                  <a:pt x="2136" y="754"/>
                </a:cubicBezTo>
                <a:cubicBezTo>
                  <a:pt x="2136" y="754"/>
                  <a:pt x="2136" y="755"/>
                  <a:pt x="2137" y="755"/>
                </a:cubicBezTo>
                <a:cubicBezTo>
                  <a:pt x="2137" y="755"/>
                  <a:pt x="2138" y="756"/>
                  <a:pt x="2138" y="756"/>
                </a:cubicBezTo>
                <a:cubicBezTo>
                  <a:pt x="2139" y="757"/>
                  <a:pt x="2139" y="757"/>
                  <a:pt x="2140" y="758"/>
                </a:cubicBezTo>
                <a:cubicBezTo>
                  <a:pt x="2141" y="759"/>
                  <a:pt x="2142" y="760"/>
                  <a:pt x="2143" y="761"/>
                </a:cubicBezTo>
                <a:cubicBezTo>
                  <a:pt x="2144" y="762"/>
                  <a:pt x="2145" y="763"/>
                  <a:pt x="2146" y="764"/>
                </a:cubicBezTo>
                <a:cubicBezTo>
                  <a:pt x="2146" y="765"/>
                  <a:pt x="2147" y="766"/>
                  <a:pt x="2148" y="768"/>
                </a:cubicBezTo>
                <a:cubicBezTo>
                  <a:pt x="2149" y="769"/>
                  <a:pt x="2150" y="770"/>
                  <a:pt x="2150" y="771"/>
                </a:cubicBezTo>
                <a:cubicBezTo>
                  <a:pt x="2150" y="771"/>
                  <a:pt x="2150" y="771"/>
                  <a:pt x="2150" y="771"/>
                </a:cubicBezTo>
                <a:cubicBezTo>
                  <a:pt x="2139" y="790"/>
                  <a:pt x="2154" y="797"/>
                  <a:pt x="2172" y="799"/>
                </a:cubicBezTo>
                <a:cubicBezTo>
                  <a:pt x="2162" y="787"/>
                  <a:pt x="2171" y="775"/>
                  <a:pt x="2152" y="769"/>
                </a:cubicBezTo>
                <a:cubicBezTo>
                  <a:pt x="2151" y="768"/>
                  <a:pt x="2151" y="767"/>
                  <a:pt x="2150" y="766"/>
                </a:cubicBezTo>
                <a:cubicBezTo>
                  <a:pt x="2150" y="765"/>
                  <a:pt x="2149" y="764"/>
                  <a:pt x="2148" y="762"/>
                </a:cubicBezTo>
                <a:cubicBezTo>
                  <a:pt x="2147" y="761"/>
                  <a:pt x="2146" y="760"/>
                  <a:pt x="2145" y="759"/>
                </a:cubicBezTo>
                <a:cubicBezTo>
                  <a:pt x="2144" y="758"/>
                  <a:pt x="2143" y="758"/>
                  <a:pt x="2143" y="757"/>
                </a:cubicBezTo>
                <a:cubicBezTo>
                  <a:pt x="2144" y="758"/>
                  <a:pt x="2146" y="758"/>
                  <a:pt x="2147" y="759"/>
                </a:cubicBezTo>
                <a:cubicBezTo>
                  <a:pt x="2149" y="759"/>
                  <a:pt x="2151" y="759"/>
                  <a:pt x="2152" y="760"/>
                </a:cubicBezTo>
                <a:cubicBezTo>
                  <a:pt x="2153" y="760"/>
                  <a:pt x="2155" y="760"/>
                  <a:pt x="2156" y="760"/>
                </a:cubicBezTo>
                <a:cubicBezTo>
                  <a:pt x="2158" y="760"/>
                  <a:pt x="2159" y="760"/>
                  <a:pt x="2159" y="760"/>
                </a:cubicBezTo>
                <a:cubicBezTo>
                  <a:pt x="2159" y="760"/>
                  <a:pt x="2158" y="760"/>
                  <a:pt x="2156" y="760"/>
                </a:cubicBezTo>
                <a:cubicBezTo>
                  <a:pt x="2155" y="759"/>
                  <a:pt x="2154" y="759"/>
                  <a:pt x="2152" y="759"/>
                </a:cubicBezTo>
                <a:cubicBezTo>
                  <a:pt x="2151" y="758"/>
                  <a:pt x="2150" y="758"/>
                  <a:pt x="2148" y="757"/>
                </a:cubicBezTo>
                <a:cubicBezTo>
                  <a:pt x="2145" y="756"/>
                  <a:pt x="2141" y="753"/>
                  <a:pt x="2137" y="751"/>
                </a:cubicBezTo>
                <a:cubicBezTo>
                  <a:pt x="2135" y="750"/>
                  <a:pt x="2132" y="748"/>
                  <a:pt x="2130" y="747"/>
                </a:cubicBezTo>
                <a:cubicBezTo>
                  <a:pt x="2129" y="746"/>
                  <a:pt x="2127" y="745"/>
                  <a:pt x="2126" y="745"/>
                </a:cubicBezTo>
                <a:cubicBezTo>
                  <a:pt x="2125" y="744"/>
                  <a:pt x="2123" y="744"/>
                  <a:pt x="2122" y="743"/>
                </a:cubicBezTo>
                <a:cubicBezTo>
                  <a:pt x="2121" y="743"/>
                  <a:pt x="2121" y="742"/>
                  <a:pt x="2120" y="742"/>
                </a:cubicBezTo>
                <a:cubicBezTo>
                  <a:pt x="2119" y="742"/>
                  <a:pt x="2119" y="742"/>
                  <a:pt x="2118" y="742"/>
                </a:cubicBezTo>
                <a:cubicBezTo>
                  <a:pt x="2118" y="741"/>
                  <a:pt x="2118" y="741"/>
                  <a:pt x="2117" y="741"/>
                </a:cubicBezTo>
                <a:cubicBezTo>
                  <a:pt x="2117" y="741"/>
                  <a:pt x="2116" y="741"/>
                  <a:pt x="2116" y="741"/>
                </a:cubicBezTo>
                <a:cubicBezTo>
                  <a:pt x="2116" y="741"/>
                  <a:pt x="2116" y="741"/>
                  <a:pt x="2116" y="741"/>
                </a:cubicBezTo>
                <a:cubicBezTo>
                  <a:pt x="2115" y="741"/>
                  <a:pt x="2116" y="741"/>
                  <a:pt x="2116" y="741"/>
                </a:cubicBezTo>
                <a:cubicBezTo>
                  <a:pt x="2115" y="741"/>
                  <a:pt x="2115" y="741"/>
                  <a:pt x="2115" y="741"/>
                </a:cubicBezTo>
                <a:cubicBezTo>
                  <a:pt x="2115" y="741"/>
                  <a:pt x="2115" y="741"/>
                  <a:pt x="2115" y="741"/>
                </a:cubicBezTo>
                <a:cubicBezTo>
                  <a:pt x="2115" y="741"/>
                  <a:pt x="2115" y="741"/>
                  <a:pt x="2115" y="741"/>
                </a:cubicBezTo>
                <a:cubicBezTo>
                  <a:pt x="2114" y="740"/>
                  <a:pt x="2113" y="740"/>
                  <a:pt x="2112" y="740"/>
                </a:cubicBezTo>
                <a:cubicBezTo>
                  <a:pt x="2111" y="740"/>
                  <a:pt x="2110" y="740"/>
                  <a:pt x="2109" y="740"/>
                </a:cubicBezTo>
                <a:cubicBezTo>
                  <a:pt x="2109" y="740"/>
                  <a:pt x="2109" y="740"/>
                  <a:pt x="2110" y="740"/>
                </a:cubicBezTo>
                <a:cubicBezTo>
                  <a:pt x="2111" y="739"/>
                  <a:pt x="2112" y="738"/>
                  <a:pt x="2114" y="737"/>
                </a:cubicBezTo>
                <a:cubicBezTo>
                  <a:pt x="2114" y="737"/>
                  <a:pt x="2115" y="736"/>
                  <a:pt x="2115" y="736"/>
                </a:cubicBezTo>
                <a:cubicBezTo>
                  <a:pt x="2115" y="735"/>
                  <a:pt x="2116" y="735"/>
                  <a:pt x="2116" y="735"/>
                </a:cubicBezTo>
                <a:cubicBezTo>
                  <a:pt x="2117" y="734"/>
                  <a:pt x="2117" y="734"/>
                  <a:pt x="2117" y="733"/>
                </a:cubicBezTo>
                <a:cubicBezTo>
                  <a:pt x="2118" y="733"/>
                  <a:pt x="2118" y="732"/>
                  <a:pt x="2118" y="732"/>
                </a:cubicBezTo>
                <a:cubicBezTo>
                  <a:pt x="2119" y="731"/>
                  <a:pt x="2119" y="729"/>
                  <a:pt x="2120" y="728"/>
                </a:cubicBezTo>
                <a:cubicBezTo>
                  <a:pt x="2120" y="728"/>
                  <a:pt x="2120" y="727"/>
                  <a:pt x="2120" y="727"/>
                </a:cubicBezTo>
                <a:cubicBezTo>
                  <a:pt x="2120" y="727"/>
                  <a:pt x="2120" y="727"/>
                  <a:pt x="2120" y="726"/>
                </a:cubicBezTo>
                <a:cubicBezTo>
                  <a:pt x="2121" y="726"/>
                  <a:pt x="2121" y="725"/>
                  <a:pt x="2121" y="725"/>
                </a:cubicBezTo>
                <a:cubicBezTo>
                  <a:pt x="2121" y="725"/>
                  <a:pt x="2121" y="724"/>
                  <a:pt x="2121" y="724"/>
                </a:cubicBezTo>
                <a:cubicBezTo>
                  <a:pt x="2121" y="721"/>
                  <a:pt x="2121" y="718"/>
                  <a:pt x="2121" y="715"/>
                </a:cubicBezTo>
                <a:cubicBezTo>
                  <a:pt x="2121" y="714"/>
                  <a:pt x="2121" y="713"/>
                  <a:pt x="2121" y="711"/>
                </a:cubicBezTo>
                <a:cubicBezTo>
                  <a:pt x="2121" y="711"/>
                  <a:pt x="2121" y="710"/>
                  <a:pt x="2122" y="710"/>
                </a:cubicBezTo>
                <a:cubicBezTo>
                  <a:pt x="2122" y="709"/>
                  <a:pt x="2122" y="709"/>
                  <a:pt x="2122" y="709"/>
                </a:cubicBezTo>
                <a:cubicBezTo>
                  <a:pt x="2122" y="709"/>
                  <a:pt x="2122" y="709"/>
                  <a:pt x="2122" y="709"/>
                </a:cubicBezTo>
                <a:cubicBezTo>
                  <a:pt x="2122" y="708"/>
                  <a:pt x="2122" y="708"/>
                  <a:pt x="2122" y="708"/>
                </a:cubicBezTo>
                <a:cubicBezTo>
                  <a:pt x="2123" y="708"/>
                  <a:pt x="2123" y="708"/>
                  <a:pt x="2123" y="708"/>
                </a:cubicBezTo>
                <a:cubicBezTo>
                  <a:pt x="2124" y="705"/>
                  <a:pt x="2126" y="703"/>
                  <a:pt x="2129" y="701"/>
                </a:cubicBezTo>
                <a:cubicBezTo>
                  <a:pt x="2131" y="700"/>
                  <a:pt x="2134" y="698"/>
                  <a:pt x="2136" y="696"/>
                </a:cubicBezTo>
                <a:cubicBezTo>
                  <a:pt x="2139" y="694"/>
                  <a:pt x="2141" y="692"/>
                  <a:pt x="2143" y="690"/>
                </a:cubicBezTo>
                <a:cubicBezTo>
                  <a:pt x="2145" y="688"/>
                  <a:pt x="2146" y="687"/>
                  <a:pt x="2148" y="686"/>
                </a:cubicBezTo>
                <a:cubicBezTo>
                  <a:pt x="2148" y="686"/>
                  <a:pt x="2148" y="685"/>
                  <a:pt x="2149" y="685"/>
                </a:cubicBezTo>
                <a:cubicBezTo>
                  <a:pt x="2149" y="685"/>
                  <a:pt x="2149" y="685"/>
                  <a:pt x="2150" y="685"/>
                </a:cubicBezTo>
                <a:cubicBezTo>
                  <a:pt x="2150" y="685"/>
                  <a:pt x="2150" y="685"/>
                  <a:pt x="2150" y="685"/>
                </a:cubicBezTo>
                <a:cubicBezTo>
                  <a:pt x="2150" y="685"/>
                  <a:pt x="2151" y="685"/>
                  <a:pt x="2151" y="685"/>
                </a:cubicBezTo>
                <a:cubicBezTo>
                  <a:pt x="2151" y="684"/>
                  <a:pt x="2152" y="684"/>
                  <a:pt x="2152" y="684"/>
                </a:cubicBezTo>
                <a:cubicBezTo>
                  <a:pt x="2153" y="684"/>
                  <a:pt x="2153" y="684"/>
                  <a:pt x="2154" y="683"/>
                </a:cubicBezTo>
                <a:cubicBezTo>
                  <a:pt x="2154" y="683"/>
                  <a:pt x="2155" y="683"/>
                  <a:pt x="2155" y="683"/>
                </a:cubicBezTo>
                <a:cubicBezTo>
                  <a:pt x="2156" y="683"/>
                  <a:pt x="2156" y="683"/>
                  <a:pt x="2157" y="682"/>
                </a:cubicBezTo>
                <a:cubicBezTo>
                  <a:pt x="2158" y="682"/>
                  <a:pt x="2159" y="682"/>
                  <a:pt x="2160" y="682"/>
                </a:cubicBezTo>
                <a:cubicBezTo>
                  <a:pt x="2162" y="681"/>
                  <a:pt x="2163" y="681"/>
                  <a:pt x="2164" y="681"/>
                </a:cubicBezTo>
                <a:cubicBezTo>
                  <a:pt x="2165" y="681"/>
                  <a:pt x="2166" y="681"/>
                  <a:pt x="2168" y="681"/>
                </a:cubicBezTo>
                <a:cubicBezTo>
                  <a:pt x="2168" y="681"/>
                  <a:pt x="2168" y="681"/>
                  <a:pt x="2168" y="681"/>
                </a:cubicBezTo>
                <a:cubicBezTo>
                  <a:pt x="2167" y="681"/>
                  <a:pt x="2166" y="681"/>
                  <a:pt x="2165" y="681"/>
                </a:cubicBezTo>
                <a:cubicBezTo>
                  <a:pt x="2170" y="700"/>
                  <a:pt x="2194" y="689"/>
                  <a:pt x="2204" y="680"/>
                </a:cubicBezTo>
                <a:cubicBezTo>
                  <a:pt x="2196" y="680"/>
                  <a:pt x="2168" y="662"/>
                  <a:pt x="2165" y="679"/>
                </a:cubicBezTo>
                <a:cubicBezTo>
                  <a:pt x="2165" y="679"/>
                  <a:pt x="2164" y="679"/>
                  <a:pt x="2164" y="679"/>
                </a:cubicBezTo>
                <a:cubicBezTo>
                  <a:pt x="2163" y="679"/>
                  <a:pt x="2161" y="679"/>
                  <a:pt x="2160" y="680"/>
                </a:cubicBezTo>
                <a:cubicBezTo>
                  <a:pt x="2159" y="680"/>
                  <a:pt x="2158" y="680"/>
                  <a:pt x="2156" y="680"/>
                </a:cubicBezTo>
                <a:cubicBezTo>
                  <a:pt x="2156" y="681"/>
                  <a:pt x="2155" y="681"/>
                  <a:pt x="2155" y="681"/>
                </a:cubicBezTo>
                <a:cubicBezTo>
                  <a:pt x="2154" y="681"/>
                  <a:pt x="2154" y="681"/>
                  <a:pt x="2153" y="681"/>
                </a:cubicBezTo>
                <a:cubicBezTo>
                  <a:pt x="2153" y="682"/>
                  <a:pt x="2152" y="682"/>
                  <a:pt x="2152" y="682"/>
                </a:cubicBezTo>
                <a:cubicBezTo>
                  <a:pt x="2151" y="682"/>
                  <a:pt x="2151" y="682"/>
                  <a:pt x="2151" y="682"/>
                </a:cubicBezTo>
                <a:cubicBezTo>
                  <a:pt x="2152" y="681"/>
                  <a:pt x="2153" y="680"/>
                  <a:pt x="2155" y="678"/>
                </a:cubicBezTo>
                <a:cubicBezTo>
                  <a:pt x="2155" y="678"/>
                  <a:pt x="2155" y="678"/>
                  <a:pt x="2156" y="677"/>
                </a:cubicBezTo>
                <a:cubicBezTo>
                  <a:pt x="2156" y="677"/>
                  <a:pt x="2157" y="676"/>
                  <a:pt x="2157" y="676"/>
                </a:cubicBezTo>
                <a:cubicBezTo>
                  <a:pt x="2158" y="675"/>
                  <a:pt x="2158" y="674"/>
                  <a:pt x="2159" y="674"/>
                </a:cubicBezTo>
                <a:cubicBezTo>
                  <a:pt x="2160" y="672"/>
                  <a:pt x="2161" y="671"/>
                  <a:pt x="2162" y="670"/>
                </a:cubicBezTo>
                <a:cubicBezTo>
                  <a:pt x="2162" y="669"/>
                  <a:pt x="2163" y="669"/>
                  <a:pt x="2163" y="668"/>
                </a:cubicBezTo>
                <a:cubicBezTo>
                  <a:pt x="2163" y="668"/>
                  <a:pt x="2163" y="667"/>
                  <a:pt x="2163" y="667"/>
                </a:cubicBezTo>
                <a:cubicBezTo>
                  <a:pt x="2163" y="667"/>
                  <a:pt x="2163" y="667"/>
                  <a:pt x="2163" y="667"/>
                </a:cubicBezTo>
                <a:cubicBezTo>
                  <a:pt x="2163" y="667"/>
                  <a:pt x="2163" y="667"/>
                  <a:pt x="2163" y="667"/>
                </a:cubicBezTo>
                <a:cubicBezTo>
                  <a:pt x="2163" y="667"/>
                  <a:pt x="2163" y="667"/>
                  <a:pt x="2163" y="667"/>
                </a:cubicBezTo>
                <a:cubicBezTo>
                  <a:pt x="2163" y="667"/>
                  <a:pt x="2163" y="667"/>
                  <a:pt x="2162" y="667"/>
                </a:cubicBezTo>
                <a:cubicBezTo>
                  <a:pt x="2162" y="667"/>
                  <a:pt x="2162" y="667"/>
                  <a:pt x="2162" y="667"/>
                </a:cubicBezTo>
                <a:cubicBezTo>
                  <a:pt x="2162" y="667"/>
                  <a:pt x="2161" y="667"/>
                  <a:pt x="2161" y="667"/>
                </a:cubicBezTo>
                <a:cubicBezTo>
                  <a:pt x="2161" y="668"/>
                  <a:pt x="2162" y="668"/>
                  <a:pt x="2162" y="668"/>
                </a:cubicBezTo>
                <a:cubicBezTo>
                  <a:pt x="2162" y="668"/>
                  <a:pt x="2161"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8"/>
                  <a:pt x="2162" y="668"/>
                </a:cubicBezTo>
                <a:cubicBezTo>
                  <a:pt x="2162" y="668"/>
                  <a:pt x="2162" y="668"/>
                  <a:pt x="2161" y="669"/>
                </a:cubicBezTo>
                <a:cubicBezTo>
                  <a:pt x="2160" y="670"/>
                  <a:pt x="2159" y="671"/>
                  <a:pt x="2157" y="672"/>
                </a:cubicBezTo>
                <a:cubicBezTo>
                  <a:pt x="2156" y="673"/>
                  <a:pt x="2156" y="673"/>
                  <a:pt x="2155" y="674"/>
                </a:cubicBezTo>
                <a:cubicBezTo>
                  <a:pt x="2154" y="674"/>
                  <a:pt x="2154" y="675"/>
                  <a:pt x="2154" y="675"/>
                </a:cubicBezTo>
                <a:cubicBezTo>
                  <a:pt x="2153" y="675"/>
                  <a:pt x="2153" y="676"/>
                  <a:pt x="2152" y="676"/>
                </a:cubicBezTo>
                <a:cubicBezTo>
                  <a:pt x="2149" y="680"/>
                  <a:pt x="2145" y="684"/>
                  <a:pt x="2141" y="688"/>
                </a:cubicBezTo>
                <a:cubicBezTo>
                  <a:pt x="2139" y="690"/>
                  <a:pt x="2137" y="691"/>
                  <a:pt x="2134" y="693"/>
                </a:cubicBezTo>
                <a:cubicBezTo>
                  <a:pt x="2133" y="694"/>
                  <a:pt x="2133" y="695"/>
                  <a:pt x="2132" y="695"/>
                </a:cubicBezTo>
                <a:cubicBezTo>
                  <a:pt x="2132" y="695"/>
                  <a:pt x="2132" y="695"/>
                  <a:pt x="2132" y="694"/>
                </a:cubicBezTo>
                <a:cubicBezTo>
                  <a:pt x="2132" y="694"/>
                  <a:pt x="2133" y="693"/>
                  <a:pt x="2133" y="692"/>
                </a:cubicBezTo>
                <a:cubicBezTo>
                  <a:pt x="2133" y="691"/>
                  <a:pt x="2133" y="690"/>
                  <a:pt x="2134" y="689"/>
                </a:cubicBezTo>
                <a:cubicBezTo>
                  <a:pt x="2134" y="688"/>
                  <a:pt x="2134" y="687"/>
                  <a:pt x="2134" y="686"/>
                </a:cubicBezTo>
                <a:cubicBezTo>
                  <a:pt x="2134" y="686"/>
                  <a:pt x="2134" y="686"/>
                  <a:pt x="2134" y="685"/>
                </a:cubicBezTo>
                <a:cubicBezTo>
                  <a:pt x="2135" y="686"/>
                  <a:pt x="2135" y="686"/>
                  <a:pt x="2135" y="686"/>
                </a:cubicBezTo>
                <a:cubicBezTo>
                  <a:pt x="2143" y="673"/>
                  <a:pt x="2139" y="662"/>
                  <a:pt x="2135" y="649"/>
                </a:cubicBezTo>
                <a:cubicBezTo>
                  <a:pt x="2125" y="659"/>
                  <a:pt x="2127" y="671"/>
                  <a:pt x="2132" y="683"/>
                </a:cubicBezTo>
                <a:cubicBezTo>
                  <a:pt x="2132" y="684"/>
                  <a:pt x="2132" y="685"/>
                  <a:pt x="2132" y="685"/>
                </a:cubicBezTo>
                <a:cubicBezTo>
                  <a:pt x="2132" y="686"/>
                  <a:pt x="2131" y="687"/>
                  <a:pt x="2131" y="688"/>
                </a:cubicBezTo>
                <a:cubicBezTo>
                  <a:pt x="2131" y="689"/>
                  <a:pt x="2131" y="690"/>
                  <a:pt x="2130" y="691"/>
                </a:cubicBezTo>
                <a:cubicBezTo>
                  <a:pt x="2130" y="692"/>
                  <a:pt x="2130" y="693"/>
                  <a:pt x="2130" y="694"/>
                </a:cubicBezTo>
                <a:cubicBezTo>
                  <a:pt x="2129" y="694"/>
                  <a:pt x="2129" y="695"/>
                  <a:pt x="2129" y="696"/>
                </a:cubicBezTo>
                <a:cubicBezTo>
                  <a:pt x="2129" y="696"/>
                  <a:pt x="2129" y="696"/>
                  <a:pt x="2128" y="696"/>
                </a:cubicBezTo>
                <a:cubicBezTo>
                  <a:pt x="2128" y="697"/>
                  <a:pt x="2128" y="697"/>
                  <a:pt x="2128" y="697"/>
                </a:cubicBezTo>
                <a:cubicBezTo>
                  <a:pt x="2128" y="697"/>
                  <a:pt x="2128" y="697"/>
                  <a:pt x="2128" y="698"/>
                </a:cubicBezTo>
                <a:cubicBezTo>
                  <a:pt x="2128" y="698"/>
                  <a:pt x="2127" y="699"/>
                  <a:pt x="2127" y="699"/>
                </a:cubicBezTo>
                <a:cubicBezTo>
                  <a:pt x="2124" y="701"/>
                  <a:pt x="2122" y="703"/>
                  <a:pt x="2120" y="706"/>
                </a:cubicBezTo>
                <a:cubicBezTo>
                  <a:pt x="2120" y="706"/>
                  <a:pt x="2120" y="706"/>
                  <a:pt x="2119" y="707"/>
                </a:cubicBezTo>
                <a:cubicBezTo>
                  <a:pt x="2119" y="707"/>
                  <a:pt x="2119" y="707"/>
                  <a:pt x="2119" y="707"/>
                </a:cubicBezTo>
                <a:cubicBezTo>
                  <a:pt x="2119" y="707"/>
                  <a:pt x="2119" y="708"/>
                  <a:pt x="2119" y="708"/>
                </a:cubicBezTo>
                <a:cubicBezTo>
                  <a:pt x="2119" y="708"/>
                  <a:pt x="2119" y="708"/>
                  <a:pt x="2119" y="708"/>
                </a:cubicBezTo>
                <a:cubicBezTo>
                  <a:pt x="2118" y="709"/>
                  <a:pt x="2118" y="710"/>
                  <a:pt x="2118" y="711"/>
                </a:cubicBezTo>
                <a:cubicBezTo>
                  <a:pt x="2118" y="712"/>
                  <a:pt x="2118" y="714"/>
                  <a:pt x="2118" y="716"/>
                </a:cubicBezTo>
                <a:cubicBezTo>
                  <a:pt x="2118" y="719"/>
                  <a:pt x="2118" y="721"/>
                  <a:pt x="2118" y="724"/>
                </a:cubicBezTo>
                <a:cubicBezTo>
                  <a:pt x="2118" y="724"/>
                  <a:pt x="2118" y="724"/>
                  <a:pt x="2118" y="725"/>
                </a:cubicBezTo>
                <a:cubicBezTo>
                  <a:pt x="2117" y="725"/>
                  <a:pt x="2117" y="725"/>
                  <a:pt x="2117" y="726"/>
                </a:cubicBezTo>
                <a:cubicBezTo>
                  <a:pt x="2117" y="726"/>
                  <a:pt x="2117" y="726"/>
                  <a:pt x="2117" y="726"/>
                </a:cubicBezTo>
                <a:cubicBezTo>
                  <a:pt x="2117" y="727"/>
                  <a:pt x="2117" y="727"/>
                  <a:pt x="2117" y="727"/>
                </a:cubicBezTo>
                <a:cubicBezTo>
                  <a:pt x="2117" y="728"/>
                  <a:pt x="2116" y="729"/>
                  <a:pt x="2115" y="730"/>
                </a:cubicBezTo>
                <a:cubicBezTo>
                  <a:pt x="2115" y="731"/>
                  <a:pt x="2114" y="732"/>
                  <a:pt x="2114" y="733"/>
                </a:cubicBezTo>
                <a:cubicBezTo>
                  <a:pt x="2113" y="733"/>
                  <a:pt x="2113" y="734"/>
                  <a:pt x="2113" y="734"/>
                </a:cubicBezTo>
                <a:cubicBezTo>
                  <a:pt x="2113" y="734"/>
                  <a:pt x="2112" y="735"/>
                  <a:pt x="2112" y="735"/>
                </a:cubicBezTo>
                <a:cubicBezTo>
                  <a:pt x="2111" y="737"/>
                  <a:pt x="2110" y="738"/>
                  <a:pt x="2109" y="739"/>
                </a:cubicBezTo>
                <a:cubicBezTo>
                  <a:pt x="2108" y="739"/>
                  <a:pt x="2108" y="740"/>
                  <a:pt x="2108" y="740"/>
                </a:cubicBezTo>
                <a:cubicBezTo>
                  <a:pt x="2106" y="740"/>
                  <a:pt x="2104" y="740"/>
                  <a:pt x="2101" y="740"/>
                </a:cubicBezTo>
                <a:cubicBezTo>
                  <a:pt x="2098" y="740"/>
                  <a:pt x="2094" y="740"/>
                  <a:pt x="2091" y="741"/>
                </a:cubicBezTo>
                <a:cubicBezTo>
                  <a:pt x="2087" y="741"/>
                  <a:pt x="2083" y="741"/>
                  <a:pt x="2079" y="741"/>
                </a:cubicBezTo>
                <a:cubicBezTo>
                  <a:pt x="2072" y="741"/>
                  <a:pt x="2064" y="740"/>
                  <a:pt x="2056" y="739"/>
                </a:cubicBezTo>
                <a:cubicBezTo>
                  <a:pt x="2052" y="738"/>
                  <a:pt x="2048" y="737"/>
                  <a:pt x="2044" y="736"/>
                </a:cubicBezTo>
                <a:cubicBezTo>
                  <a:pt x="2043" y="736"/>
                  <a:pt x="2042" y="736"/>
                  <a:pt x="2041" y="736"/>
                </a:cubicBezTo>
                <a:cubicBezTo>
                  <a:pt x="2040" y="736"/>
                  <a:pt x="2039" y="736"/>
                  <a:pt x="2038" y="736"/>
                </a:cubicBezTo>
                <a:cubicBezTo>
                  <a:pt x="2035" y="736"/>
                  <a:pt x="2033" y="736"/>
                  <a:pt x="2031" y="736"/>
                </a:cubicBezTo>
                <a:cubicBezTo>
                  <a:pt x="2027" y="736"/>
                  <a:pt x="2023" y="737"/>
                  <a:pt x="2019" y="738"/>
                </a:cubicBezTo>
                <a:cubicBezTo>
                  <a:pt x="2016" y="739"/>
                  <a:pt x="2013" y="740"/>
                  <a:pt x="2010" y="741"/>
                </a:cubicBezTo>
                <a:cubicBezTo>
                  <a:pt x="2011" y="740"/>
                  <a:pt x="2012" y="740"/>
                  <a:pt x="2014" y="739"/>
                </a:cubicBezTo>
                <a:cubicBezTo>
                  <a:pt x="2014" y="739"/>
                  <a:pt x="2015" y="738"/>
                  <a:pt x="2015" y="738"/>
                </a:cubicBezTo>
                <a:cubicBezTo>
                  <a:pt x="2016" y="738"/>
                  <a:pt x="2016" y="737"/>
                  <a:pt x="2017" y="737"/>
                </a:cubicBezTo>
                <a:cubicBezTo>
                  <a:pt x="2017" y="737"/>
                  <a:pt x="2018" y="736"/>
                  <a:pt x="2018" y="736"/>
                </a:cubicBezTo>
                <a:cubicBezTo>
                  <a:pt x="2019" y="735"/>
                  <a:pt x="2019" y="735"/>
                  <a:pt x="2020" y="734"/>
                </a:cubicBezTo>
                <a:cubicBezTo>
                  <a:pt x="2022" y="732"/>
                  <a:pt x="2023" y="730"/>
                  <a:pt x="2024" y="726"/>
                </a:cubicBezTo>
                <a:cubicBezTo>
                  <a:pt x="2024" y="726"/>
                  <a:pt x="2025" y="726"/>
                  <a:pt x="2025" y="725"/>
                </a:cubicBezTo>
                <a:cubicBezTo>
                  <a:pt x="2025" y="725"/>
                  <a:pt x="2025" y="724"/>
                  <a:pt x="2025" y="724"/>
                </a:cubicBezTo>
                <a:cubicBezTo>
                  <a:pt x="2025" y="723"/>
                  <a:pt x="2025" y="723"/>
                  <a:pt x="2025" y="723"/>
                </a:cubicBezTo>
                <a:cubicBezTo>
                  <a:pt x="2025" y="723"/>
                  <a:pt x="2025" y="723"/>
                  <a:pt x="2025" y="723"/>
                </a:cubicBezTo>
                <a:cubicBezTo>
                  <a:pt x="2025" y="722"/>
                  <a:pt x="2025" y="722"/>
                  <a:pt x="2025" y="721"/>
                </a:cubicBezTo>
                <a:cubicBezTo>
                  <a:pt x="2025" y="720"/>
                  <a:pt x="2025" y="718"/>
                  <a:pt x="2025" y="716"/>
                </a:cubicBezTo>
                <a:cubicBezTo>
                  <a:pt x="2025" y="716"/>
                  <a:pt x="2024" y="715"/>
                  <a:pt x="2024" y="714"/>
                </a:cubicBezTo>
                <a:cubicBezTo>
                  <a:pt x="2024" y="713"/>
                  <a:pt x="2024" y="712"/>
                  <a:pt x="2024" y="711"/>
                </a:cubicBezTo>
                <a:cubicBezTo>
                  <a:pt x="2024" y="711"/>
                  <a:pt x="2024" y="710"/>
                  <a:pt x="2024" y="709"/>
                </a:cubicBezTo>
                <a:cubicBezTo>
                  <a:pt x="2024" y="708"/>
                  <a:pt x="2024" y="707"/>
                  <a:pt x="2024" y="706"/>
                </a:cubicBezTo>
                <a:cubicBezTo>
                  <a:pt x="2024" y="706"/>
                  <a:pt x="2024" y="705"/>
                  <a:pt x="2024" y="705"/>
                </a:cubicBezTo>
                <a:cubicBezTo>
                  <a:pt x="2024" y="705"/>
                  <a:pt x="2024" y="705"/>
                  <a:pt x="2024" y="705"/>
                </a:cubicBezTo>
                <a:cubicBezTo>
                  <a:pt x="2024" y="704"/>
                  <a:pt x="2025" y="704"/>
                  <a:pt x="2025" y="704"/>
                </a:cubicBezTo>
                <a:cubicBezTo>
                  <a:pt x="2025" y="704"/>
                  <a:pt x="2025" y="704"/>
                  <a:pt x="2026" y="704"/>
                </a:cubicBezTo>
                <a:cubicBezTo>
                  <a:pt x="2026" y="703"/>
                  <a:pt x="2026" y="703"/>
                  <a:pt x="2026" y="703"/>
                </a:cubicBezTo>
                <a:cubicBezTo>
                  <a:pt x="2026" y="703"/>
                  <a:pt x="2027" y="703"/>
                  <a:pt x="2027" y="702"/>
                </a:cubicBezTo>
                <a:cubicBezTo>
                  <a:pt x="2027" y="702"/>
                  <a:pt x="2028" y="702"/>
                  <a:pt x="2028" y="701"/>
                </a:cubicBezTo>
                <a:cubicBezTo>
                  <a:pt x="2028" y="701"/>
                  <a:pt x="2028" y="701"/>
                  <a:pt x="2029" y="701"/>
                </a:cubicBezTo>
                <a:cubicBezTo>
                  <a:pt x="2029" y="701"/>
                  <a:pt x="2029" y="701"/>
                  <a:pt x="2029" y="701"/>
                </a:cubicBezTo>
                <a:cubicBezTo>
                  <a:pt x="2030" y="700"/>
                  <a:pt x="2030" y="700"/>
                  <a:pt x="2031" y="700"/>
                </a:cubicBezTo>
                <a:cubicBezTo>
                  <a:pt x="2032" y="699"/>
                  <a:pt x="2032" y="699"/>
                  <a:pt x="2033" y="698"/>
                </a:cubicBezTo>
                <a:cubicBezTo>
                  <a:pt x="2034" y="698"/>
                  <a:pt x="2036" y="697"/>
                  <a:pt x="2037" y="697"/>
                </a:cubicBezTo>
                <a:cubicBezTo>
                  <a:pt x="2037" y="697"/>
                  <a:pt x="2037" y="697"/>
                  <a:pt x="2037" y="697"/>
                </a:cubicBezTo>
                <a:cubicBezTo>
                  <a:pt x="2037" y="697"/>
                  <a:pt x="2037" y="697"/>
                  <a:pt x="2037" y="698"/>
                </a:cubicBezTo>
                <a:cubicBezTo>
                  <a:pt x="2038" y="698"/>
                  <a:pt x="2038" y="697"/>
                  <a:pt x="2039" y="697"/>
                </a:cubicBezTo>
                <a:cubicBezTo>
                  <a:pt x="2038" y="698"/>
                  <a:pt x="2038" y="698"/>
                  <a:pt x="2038" y="698"/>
                </a:cubicBezTo>
                <a:cubicBezTo>
                  <a:pt x="2047" y="714"/>
                  <a:pt x="2059" y="696"/>
                  <a:pt x="2068" y="694"/>
                </a:cubicBezTo>
                <a:cubicBezTo>
                  <a:pt x="2061" y="690"/>
                  <a:pt x="2040" y="682"/>
                  <a:pt x="2037" y="695"/>
                </a:cubicBezTo>
                <a:cubicBezTo>
                  <a:pt x="2037" y="695"/>
                  <a:pt x="2036" y="695"/>
                  <a:pt x="2036" y="695"/>
                </a:cubicBezTo>
                <a:cubicBezTo>
                  <a:pt x="2035" y="696"/>
                  <a:pt x="2034" y="696"/>
                  <a:pt x="2033" y="697"/>
                </a:cubicBezTo>
                <a:cubicBezTo>
                  <a:pt x="2032" y="697"/>
                  <a:pt x="2031" y="698"/>
                  <a:pt x="2030" y="698"/>
                </a:cubicBezTo>
                <a:cubicBezTo>
                  <a:pt x="2029" y="699"/>
                  <a:pt x="2029" y="699"/>
                  <a:pt x="2028" y="699"/>
                </a:cubicBezTo>
                <a:cubicBezTo>
                  <a:pt x="2028" y="699"/>
                  <a:pt x="2028" y="700"/>
                  <a:pt x="2028" y="700"/>
                </a:cubicBezTo>
                <a:cubicBezTo>
                  <a:pt x="2028" y="700"/>
                  <a:pt x="2027" y="700"/>
                  <a:pt x="2027" y="700"/>
                </a:cubicBezTo>
                <a:cubicBezTo>
                  <a:pt x="2027" y="701"/>
                  <a:pt x="2026" y="701"/>
                  <a:pt x="2026" y="701"/>
                </a:cubicBezTo>
                <a:cubicBezTo>
                  <a:pt x="2026" y="701"/>
                  <a:pt x="2025" y="702"/>
                  <a:pt x="2025" y="702"/>
                </a:cubicBezTo>
                <a:cubicBezTo>
                  <a:pt x="2025" y="702"/>
                  <a:pt x="2025" y="702"/>
                  <a:pt x="2024" y="702"/>
                </a:cubicBezTo>
                <a:cubicBezTo>
                  <a:pt x="2024" y="703"/>
                  <a:pt x="2024" y="703"/>
                  <a:pt x="2024" y="703"/>
                </a:cubicBezTo>
                <a:cubicBezTo>
                  <a:pt x="2024" y="701"/>
                  <a:pt x="2024" y="699"/>
                  <a:pt x="2025" y="696"/>
                </a:cubicBezTo>
                <a:cubicBezTo>
                  <a:pt x="2025" y="696"/>
                  <a:pt x="2025" y="696"/>
                  <a:pt x="2025" y="695"/>
                </a:cubicBezTo>
                <a:cubicBezTo>
                  <a:pt x="2025" y="694"/>
                  <a:pt x="2025" y="694"/>
                  <a:pt x="2025" y="694"/>
                </a:cubicBezTo>
                <a:cubicBezTo>
                  <a:pt x="2026" y="693"/>
                  <a:pt x="2026" y="692"/>
                  <a:pt x="2026" y="691"/>
                </a:cubicBezTo>
                <a:cubicBezTo>
                  <a:pt x="2026" y="691"/>
                  <a:pt x="2026" y="690"/>
                  <a:pt x="2027" y="689"/>
                </a:cubicBezTo>
                <a:cubicBezTo>
                  <a:pt x="2027" y="688"/>
                  <a:pt x="2027" y="687"/>
                  <a:pt x="2028" y="687"/>
                </a:cubicBezTo>
                <a:cubicBezTo>
                  <a:pt x="2029" y="683"/>
                  <a:pt x="2030" y="680"/>
                  <a:pt x="2032" y="678"/>
                </a:cubicBezTo>
                <a:cubicBezTo>
                  <a:pt x="2032" y="676"/>
                  <a:pt x="2033" y="675"/>
                  <a:pt x="2034" y="674"/>
                </a:cubicBezTo>
                <a:cubicBezTo>
                  <a:pt x="2034" y="674"/>
                  <a:pt x="2034" y="674"/>
                  <a:pt x="2034" y="674"/>
                </a:cubicBezTo>
                <a:cubicBezTo>
                  <a:pt x="2034" y="674"/>
                  <a:pt x="2034" y="674"/>
                  <a:pt x="2034" y="673"/>
                </a:cubicBezTo>
                <a:cubicBezTo>
                  <a:pt x="2035" y="673"/>
                  <a:pt x="2035" y="672"/>
                  <a:pt x="2036" y="672"/>
                </a:cubicBezTo>
                <a:cubicBezTo>
                  <a:pt x="2036" y="671"/>
                  <a:pt x="2036" y="671"/>
                  <a:pt x="2036" y="671"/>
                </a:cubicBezTo>
                <a:cubicBezTo>
                  <a:pt x="2036" y="670"/>
                  <a:pt x="2037" y="670"/>
                  <a:pt x="2037" y="670"/>
                </a:cubicBezTo>
                <a:cubicBezTo>
                  <a:pt x="2038" y="669"/>
                  <a:pt x="2039" y="668"/>
                  <a:pt x="2040" y="667"/>
                </a:cubicBezTo>
                <a:cubicBezTo>
                  <a:pt x="2040" y="666"/>
                  <a:pt x="2041" y="666"/>
                  <a:pt x="2041" y="665"/>
                </a:cubicBezTo>
                <a:cubicBezTo>
                  <a:pt x="2041" y="665"/>
                  <a:pt x="2042" y="665"/>
                  <a:pt x="2042" y="664"/>
                </a:cubicBezTo>
                <a:cubicBezTo>
                  <a:pt x="2042" y="664"/>
                  <a:pt x="2042" y="664"/>
                  <a:pt x="2042" y="664"/>
                </a:cubicBezTo>
                <a:cubicBezTo>
                  <a:pt x="2044" y="662"/>
                  <a:pt x="2046" y="660"/>
                  <a:pt x="2048" y="659"/>
                </a:cubicBezTo>
                <a:cubicBezTo>
                  <a:pt x="2048" y="658"/>
                  <a:pt x="2049" y="657"/>
                  <a:pt x="2050" y="657"/>
                </a:cubicBezTo>
                <a:cubicBezTo>
                  <a:pt x="2051" y="656"/>
                  <a:pt x="2051" y="656"/>
                  <a:pt x="2052" y="655"/>
                </a:cubicBezTo>
                <a:cubicBezTo>
                  <a:pt x="2054" y="653"/>
                  <a:pt x="2056" y="652"/>
                  <a:pt x="2056" y="652"/>
                </a:cubicBezTo>
                <a:cubicBezTo>
                  <a:pt x="2056" y="652"/>
                  <a:pt x="2055" y="652"/>
                  <a:pt x="2054" y="653"/>
                </a:cubicBezTo>
                <a:cubicBezTo>
                  <a:pt x="2054" y="653"/>
                  <a:pt x="2053" y="653"/>
                  <a:pt x="2051" y="654"/>
                </a:cubicBezTo>
                <a:cubicBezTo>
                  <a:pt x="2050" y="654"/>
                  <a:pt x="2050" y="655"/>
                  <a:pt x="2049" y="655"/>
                </a:cubicBezTo>
                <a:cubicBezTo>
                  <a:pt x="2048" y="656"/>
                  <a:pt x="2047" y="656"/>
                  <a:pt x="2046" y="657"/>
                </a:cubicBezTo>
                <a:cubicBezTo>
                  <a:pt x="2045" y="657"/>
                  <a:pt x="2044" y="658"/>
                  <a:pt x="2043" y="659"/>
                </a:cubicBezTo>
                <a:cubicBezTo>
                  <a:pt x="2043" y="659"/>
                  <a:pt x="2042" y="660"/>
                  <a:pt x="2042" y="660"/>
                </a:cubicBezTo>
                <a:cubicBezTo>
                  <a:pt x="2041" y="660"/>
                  <a:pt x="2041" y="661"/>
                  <a:pt x="2040" y="661"/>
                </a:cubicBezTo>
                <a:cubicBezTo>
                  <a:pt x="2040" y="662"/>
                  <a:pt x="2040" y="662"/>
                  <a:pt x="2039" y="662"/>
                </a:cubicBezTo>
                <a:cubicBezTo>
                  <a:pt x="2039" y="662"/>
                  <a:pt x="2039" y="663"/>
                  <a:pt x="2039" y="663"/>
                </a:cubicBezTo>
                <a:cubicBezTo>
                  <a:pt x="2038" y="663"/>
                  <a:pt x="2038" y="664"/>
                  <a:pt x="2037" y="664"/>
                </a:cubicBezTo>
                <a:cubicBezTo>
                  <a:pt x="2037" y="665"/>
                  <a:pt x="2036" y="666"/>
                  <a:pt x="2036" y="666"/>
                </a:cubicBezTo>
                <a:cubicBezTo>
                  <a:pt x="2036" y="666"/>
                  <a:pt x="2036" y="665"/>
                  <a:pt x="2036" y="664"/>
                </a:cubicBezTo>
                <a:cubicBezTo>
                  <a:pt x="2036" y="664"/>
                  <a:pt x="2036" y="663"/>
                  <a:pt x="2036" y="663"/>
                </a:cubicBezTo>
                <a:cubicBezTo>
                  <a:pt x="2054" y="646"/>
                  <a:pt x="2078" y="630"/>
                  <a:pt x="2095" y="610"/>
                </a:cubicBezTo>
                <a:cubicBezTo>
                  <a:pt x="2095" y="610"/>
                  <a:pt x="2095" y="610"/>
                  <a:pt x="2095" y="610"/>
                </a:cubicBezTo>
                <a:cubicBezTo>
                  <a:pt x="2101" y="605"/>
                  <a:pt x="2107" y="600"/>
                  <a:pt x="2113" y="595"/>
                </a:cubicBezTo>
                <a:cubicBezTo>
                  <a:pt x="2113" y="595"/>
                  <a:pt x="2114" y="595"/>
                  <a:pt x="2115" y="594"/>
                </a:cubicBezTo>
                <a:cubicBezTo>
                  <a:pt x="2117" y="594"/>
                  <a:pt x="2118" y="594"/>
                  <a:pt x="2121" y="593"/>
                </a:cubicBezTo>
                <a:cubicBezTo>
                  <a:pt x="2121" y="593"/>
                  <a:pt x="2122" y="593"/>
                  <a:pt x="2122" y="593"/>
                </a:cubicBezTo>
                <a:cubicBezTo>
                  <a:pt x="2123" y="593"/>
                  <a:pt x="2123" y="593"/>
                  <a:pt x="2124" y="593"/>
                </a:cubicBezTo>
                <a:cubicBezTo>
                  <a:pt x="2125" y="593"/>
                  <a:pt x="2126" y="592"/>
                  <a:pt x="2128" y="592"/>
                </a:cubicBezTo>
                <a:cubicBezTo>
                  <a:pt x="2130" y="592"/>
                  <a:pt x="2133" y="592"/>
                  <a:pt x="2136" y="594"/>
                </a:cubicBezTo>
                <a:cubicBezTo>
                  <a:pt x="2136" y="594"/>
                  <a:pt x="2136" y="594"/>
                  <a:pt x="2137" y="594"/>
                </a:cubicBezTo>
                <a:cubicBezTo>
                  <a:pt x="2137" y="594"/>
                  <a:pt x="2137" y="594"/>
                  <a:pt x="2138" y="595"/>
                </a:cubicBezTo>
                <a:cubicBezTo>
                  <a:pt x="2138" y="595"/>
                  <a:pt x="2138" y="595"/>
                  <a:pt x="2138" y="595"/>
                </a:cubicBezTo>
                <a:cubicBezTo>
                  <a:pt x="2139" y="595"/>
                  <a:pt x="2139" y="595"/>
                  <a:pt x="2139" y="595"/>
                </a:cubicBezTo>
                <a:cubicBezTo>
                  <a:pt x="2139" y="595"/>
                  <a:pt x="2139" y="596"/>
                  <a:pt x="2140" y="596"/>
                </a:cubicBezTo>
                <a:cubicBezTo>
                  <a:pt x="2141" y="597"/>
                  <a:pt x="2142" y="598"/>
                  <a:pt x="2144" y="600"/>
                </a:cubicBezTo>
                <a:cubicBezTo>
                  <a:pt x="2144" y="600"/>
                  <a:pt x="2145" y="601"/>
                  <a:pt x="2146" y="602"/>
                </a:cubicBezTo>
                <a:cubicBezTo>
                  <a:pt x="2146" y="602"/>
                  <a:pt x="2147" y="603"/>
                  <a:pt x="2148" y="604"/>
                </a:cubicBezTo>
                <a:cubicBezTo>
                  <a:pt x="2149" y="604"/>
                  <a:pt x="2149" y="605"/>
                  <a:pt x="2150" y="606"/>
                </a:cubicBezTo>
                <a:cubicBezTo>
                  <a:pt x="2151" y="606"/>
                  <a:pt x="2152" y="607"/>
                  <a:pt x="2152" y="608"/>
                </a:cubicBezTo>
                <a:cubicBezTo>
                  <a:pt x="2156" y="610"/>
                  <a:pt x="2159" y="613"/>
                  <a:pt x="2162" y="615"/>
                </a:cubicBezTo>
                <a:cubicBezTo>
                  <a:pt x="2163" y="615"/>
                  <a:pt x="2163" y="615"/>
                  <a:pt x="2164" y="615"/>
                </a:cubicBezTo>
                <a:cubicBezTo>
                  <a:pt x="2165" y="616"/>
                  <a:pt x="2165" y="616"/>
                  <a:pt x="2165" y="616"/>
                </a:cubicBezTo>
                <a:cubicBezTo>
                  <a:pt x="2166" y="616"/>
                  <a:pt x="2167" y="617"/>
                  <a:pt x="2168" y="617"/>
                </a:cubicBezTo>
                <a:cubicBezTo>
                  <a:pt x="2169" y="618"/>
                  <a:pt x="2170" y="618"/>
                  <a:pt x="2171" y="618"/>
                </a:cubicBezTo>
                <a:cubicBezTo>
                  <a:pt x="2171" y="619"/>
                  <a:pt x="2172" y="619"/>
                  <a:pt x="2173" y="619"/>
                </a:cubicBezTo>
                <a:cubicBezTo>
                  <a:pt x="2177" y="621"/>
                  <a:pt x="2181" y="622"/>
                  <a:pt x="2184" y="622"/>
                </a:cubicBezTo>
                <a:cubicBezTo>
                  <a:pt x="2186" y="623"/>
                  <a:pt x="2188" y="623"/>
                  <a:pt x="2189" y="623"/>
                </a:cubicBezTo>
                <a:cubicBezTo>
                  <a:pt x="2190" y="623"/>
                  <a:pt x="2191" y="623"/>
                  <a:pt x="2192" y="623"/>
                </a:cubicBezTo>
                <a:cubicBezTo>
                  <a:pt x="2192" y="623"/>
                  <a:pt x="2192" y="623"/>
                  <a:pt x="2192" y="624"/>
                </a:cubicBezTo>
                <a:cubicBezTo>
                  <a:pt x="2192" y="624"/>
                  <a:pt x="2192" y="624"/>
                  <a:pt x="2192" y="624"/>
                </a:cubicBezTo>
                <a:cubicBezTo>
                  <a:pt x="2193" y="624"/>
                  <a:pt x="2194" y="625"/>
                  <a:pt x="2195" y="625"/>
                </a:cubicBezTo>
                <a:cubicBezTo>
                  <a:pt x="2195" y="626"/>
                  <a:pt x="2196" y="627"/>
                  <a:pt x="2197" y="627"/>
                </a:cubicBezTo>
                <a:cubicBezTo>
                  <a:pt x="2198" y="628"/>
                  <a:pt x="2198" y="629"/>
                  <a:pt x="2199" y="630"/>
                </a:cubicBezTo>
                <a:cubicBezTo>
                  <a:pt x="2200" y="630"/>
                  <a:pt x="2201" y="631"/>
                  <a:pt x="2202" y="632"/>
                </a:cubicBezTo>
                <a:cubicBezTo>
                  <a:pt x="2202" y="633"/>
                  <a:pt x="2203" y="634"/>
                  <a:pt x="2204" y="635"/>
                </a:cubicBezTo>
                <a:cubicBezTo>
                  <a:pt x="2204" y="635"/>
                  <a:pt x="2204" y="635"/>
                  <a:pt x="2204" y="635"/>
                </a:cubicBezTo>
                <a:cubicBezTo>
                  <a:pt x="2199" y="655"/>
                  <a:pt x="2210" y="662"/>
                  <a:pt x="2229" y="658"/>
                </a:cubicBezTo>
                <a:cubicBezTo>
                  <a:pt x="2224" y="646"/>
                  <a:pt x="2222" y="630"/>
                  <a:pt x="2206" y="633"/>
                </a:cubicBezTo>
                <a:cubicBezTo>
                  <a:pt x="2205" y="632"/>
                  <a:pt x="2205" y="632"/>
                  <a:pt x="2205" y="632"/>
                </a:cubicBezTo>
                <a:cubicBezTo>
                  <a:pt x="2205" y="632"/>
                  <a:pt x="2205" y="632"/>
                  <a:pt x="2205" y="632"/>
                </a:cubicBezTo>
                <a:cubicBezTo>
                  <a:pt x="2205" y="631"/>
                  <a:pt x="2204" y="631"/>
                  <a:pt x="2203" y="630"/>
                </a:cubicBezTo>
                <a:cubicBezTo>
                  <a:pt x="2203" y="629"/>
                  <a:pt x="2202" y="628"/>
                  <a:pt x="2201" y="628"/>
                </a:cubicBezTo>
                <a:cubicBezTo>
                  <a:pt x="2200" y="627"/>
                  <a:pt x="2199" y="626"/>
                  <a:pt x="2198" y="625"/>
                </a:cubicBezTo>
                <a:cubicBezTo>
                  <a:pt x="2198" y="625"/>
                  <a:pt x="2197" y="624"/>
                  <a:pt x="2197" y="624"/>
                </a:cubicBezTo>
                <a:cubicBezTo>
                  <a:pt x="2197" y="624"/>
                  <a:pt x="2198" y="624"/>
                  <a:pt x="2199" y="624"/>
                </a:cubicBezTo>
                <a:cubicBezTo>
                  <a:pt x="2200" y="624"/>
                  <a:pt x="2201" y="623"/>
                  <a:pt x="2201" y="623"/>
                </a:cubicBezTo>
                <a:cubicBezTo>
                  <a:pt x="2202" y="623"/>
                  <a:pt x="2202" y="623"/>
                  <a:pt x="2202" y="623"/>
                </a:cubicBezTo>
                <a:cubicBezTo>
                  <a:pt x="2203" y="623"/>
                  <a:pt x="2203" y="623"/>
                  <a:pt x="2203" y="623"/>
                </a:cubicBezTo>
                <a:cubicBezTo>
                  <a:pt x="2204" y="623"/>
                  <a:pt x="2205" y="623"/>
                  <a:pt x="2206" y="623"/>
                </a:cubicBezTo>
                <a:cubicBezTo>
                  <a:pt x="2206" y="623"/>
                  <a:pt x="2207" y="623"/>
                  <a:pt x="2207" y="623"/>
                </a:cubicBezTo>
                <a:cubicBezTo>
                  <a:pt x="2209" y="622"/>
                  <a:pt x="2210" y="622"/>
                  <a:pt x="2211" y="621"/>
                </a:cubicBezTo>
                <a:cubicBezTo>
                  <a:pt x="2212" y="621"/>
                  <a:pt x="2213" y="621"/>
                  <a:pt x="2214" y="620"/>
                </a:cubicBezTo>
                <a:cubicBezTo>
                  <a:pt x="2215" y="620"/>
                  <a:pt x="2215" y="619"/>
                  <a:pt x="2216" y="619"/>
                </a:cubicBezTo>
                <a:cubicBezTo>
                  <a:pt x="2217" y="618"/>
                  <a:pt x="2218" y="618"/>
                  <a:pt x="2219" y="617"/>
                </a:cubicBezTo>
                <a:cubicBezTo>
                  <a:pt x="2220" y="617"/>
                  <a:pt x="2220" y="616"/>
                  <a:pt x="2220" y="616"/>
                </a:cubicBezTo>
                <a:cubicBezTo>
                  <a:pt x="2220" y="616"/>
                  <a:pt x="2219" y="617"/>
                  <a:pt x="2215" y="618"/>
                </a:cubicBezTo>
                <a:cubicBezTo>
                  <a:pt x="2215" y="618"/>
                  <a:pt x="2214" y="618"/>
                  <a:pt x="2213" y="618"/>
                </a:cubicBezTo>
                <a:cubicBezTo>
                  <a:pt x="2212" y="618"/>
                  <a:pt x="2211" y="619"/>
                  <a:pt x="2210" y="619"/>
                </a:cubicBezTo>
                <a:cubicBezTo>
                  <a:pt x="2208" y="619"/>
                  <a:pt x="2205" y="619"/>
                  <a:pt x="2203" y="620"/>
                </a:cubicBezTo>
                <a:cubicBezTo>
                  <a:pt x="2202" y="620"/>
                  <a:pt x="2202" y="620"/>
                  <a:pt x="2202" y="620"/>
                </a:cubicBezTo>
                <a:cubicBezTo>
                  <a:pt x="2201" y="620"/>
                  <a:pt x="2201" y="620"/>
                  <a:pt x="2201" y="620"/>
                </a:cubicBezTo>
                <a:cubicBezTo>
                  <a:pt x="2200" y="620"/>
                  <a:pt x="2199" y="620"/>
                  <a:pt x="2199" y="620"/>
                </a:cubicBezTo>
                <a:cubicBezTo>
                  <a:pt x="2197" y="620"/>
                  <a:pt x="2196" y="620"/>
                  <a:pt x="2194" y="620"/>
                </a:cubicBezTo>
                <a:cubicBezTo>
                  <a:pt x="2194" y="620"/>
                  <a:pt x="2193" y="620"/>
                  <a:pt x="2193" y="620"/>
                </a:cubicBezTo>
                <a:cubicBezTo>
                  <a:pt x="2193" y="620"/>
                  <a:pt x="2192" y="620"/>
                  <a:pt x="2192" y="620"/>
                </a:cubicBezTo>
                <a:cubicBezTo>
                  <a:pt x="2191" y="620"/>
                  <a:pt x="2190" y="620"/>
                  <a:pt x="2190" y="620"/>
                </a:cubicBezTo>
                <a:cubicBezTo>
                  <a:pt x="2189" y="619"/>
                  <a:pt x="2188" y="619"/>
                  <a:pt x="2188" y="619"/>
                </a:cubicBezTo>
                <a:cubicBezTo>
                  <a:pt x="2188" y="619"/>
                  <a:pt x="2188" y="619"/>
                  <a:pt x="2188" y="620"/>
                </a:cubicBezTo>
                <a:cubicBezTo>
                  <a:pt x="2187" y="619"/>
                  <a:pt x="2186" y="619"/>
                  <a:pt x="2184" y="619"/>
                </a:cubicBezTo>
                <a:cubicBezTo>
                  <a:pt x="2181" y="618"/>
                  <a:pt x="2177" y="617"/>
                  <a:pt x="2174" y="616"/>
                </a:cubicBezTo>
                <a:cubicBezTo>
                  <a:pt x="2173" y="616"/>
                  <a:pt x="2172" y="615"/>
                  <a:pt x="2171" y="615"/>
                </a:cubicBezTo>
                <a:cubicBezTo>
                  <a:pt x="2171" y="615"/>
                  <a:pt x="2170" y="614"/>
                  <a:pt x="2169" y="614"/>
                </a:cubicBezTo>
                <a:cubicBezTo>
                  <a:pt x="2168" y="614"/>
                  <a:pt x="2167" y="613"/>
                  <a:pt x="2166" y="613"/>
                </a:cubicBezTo>
                <a:cubicBezTo>
                  <a:pt x="2165" y="612"/>
                  <a:pt x="2165" y="612"/>
                  <a:pt x="2165" y="612"/>
                </a:cubicBezTo>
                <a:cubicBezTo>
                  <a:pt x="2165" y="612"/>
                  <a:pt x="2164" y="612"/>
                  <a:pt x="2164" y="611"/>
                </a:cubicBezTo>
                <a:cubicBezTo>
                  <a:pt x="2162" y="610"/>
                  <a:pt x="2160" y="609"/>
                  <a:pt x="2157" y="607"/>
                </a:cubicBezTo>
                <a:cubicBezTo>
                  <a:pt x="2158" y="607"/>
                  <a:pt x="2158" y="607"/>
                  <a:pt x="2158" y="607"/>
                </a:cubicBezTo>
                <a:cubicBezTo>
                  <a:pt x="2158" y="607"/>
                  <a:pt x="2159" y="607"/>
                  <a:pt x="2159" y="607"/>
                </a:cubicBezTo>
                <a:cubicBezTo>
                  <a:pt x="2159" y="607"/>
                  <a:pt x="2160" y="607"/>
                  <a:pt x="2160" y="607"/>
                </a:cubicBezTo>
                <a:cubicBezTo>
                  <a:pt x="2161" y="607"/>
                  <a:pt x="2161" y="607"/>
                  <a:pt x="2162" y="607"/>
                </a:cubicBezTo>
                <a:cubicBezTo>
                  <a:pt x="2162" y="607"/>
                  <a:pt x="2162" y="607"/>
                  <a:pt x="2162" y="606"/>
                </a:cubicBezTo>
                <a:cubicBezTo>
                  <a:pt x="2163" y="606"/>
                  <a:pt x="2163" y="606"/>
                  <a:pt x="2163" y="606"/>
                </a:cubicBezTo>
                <a:cubicBezTo>
                  <a:pt x="2164" y="606"/>
                  <a:pt x="2164" y="606"/>
                  <a:pt x="2165" y="606"/>
                </a:cubicBezTo>
                <a:cubicBezTo>
                  <a:pt x="2166" y="605"/>
                  <a:pt x="2167" y="605"/>
                  <a:pt x="2168" y="604"/>
                </a:cubicBezTo>
                <a:cubicBezTo>
                  <a:pt x="2169" y="604"/>
                  <a:pt x="2170" y="603"/>
                  <a:pt x="2171" y="602"/>
                </a:cubicBezTo>
                <a:cubicBezTo>
                  <a:pt x="2171" y="602"/>
                  <a:pt x="2171" y="602"/>
                  <a:pt x="2172" y="602"/>
                </a:cubicBezTo>
                <a:cubicBezTo>
                  <a:pt x="2185" y="608"/>
                  <a:pt x="2189" y="585"/>
                  <a:pt x="2190" y="575"/>
                </a:cubicBezTo>
                <a:cubicBezTo>
                  <a:pt x="2183" y="582"/>
                  <a:pt x="2160" y="579"/>
                  <a:pt x="2169" y="599"/>
                </a:cubicBezTo>
                <a:cubicBezTo>
                  <a:pt x="2171" y="599"/>
                  <a:pt x="2171" y="599"/>
                  <a:pt x="2171" y="599"/>
                </a:cubicBezTo>
                <a:cubicBezTo>
                  <a:pt x="2170" y="599"/>
                  <a:pt x="2170" y="599"/>
                  <a:pt x="2169" y="600"/>
                </a:cubicBezTo>
                <a:cubicBezTo>
                  <a:pt x="2169" y="600"/>
                  <a:pt x="2170" y="600"/>
                  <a:pt x="2170" y="601"/>
                </a:cubicBezTo>
                <a:cubicBezTo>
                  <a:pt x="2170" y="601"/>
                  <a:pt x="2170" y="601"/>
                  <a:pt x="2170" y="601"/>
                </a:cubicBezTo>
                <a:cubicBezTo>
                  <a:pt x="2169" y="601"/>
                  <a:pt x="2168" y="602"/>
                  <a:pt x="2167" y="603"/>
                </a:cubicBezTo>
                <a:cubicBezTo>
                  <a:pt x="2166" y="603"/>
                  <a:pt x="2165" y="604"/>
                  <a:pt x="2164" y="604"/>
                </a:cubicBezTo>
                <a:cubicBezTo>
                  <a:pt x="2163" y="604"/>
                  <a:pt x="2163" y="604"/>
                  <a:pt x="2162" y="604"/>
                </a:cubicBezTo>
                <a:cubicBezTo>
                  <a:pt x="2162" y="605"/>
                  <a:pt x="2162" y="605"/>
                  <a:pt x="2162" y="605"/>
                </a:cubicBezTo>
                <a:cubicBezTo>
                  <a:pt x="2161" y="605"/>
                  <a:pt x="2161" y="605"/>
                  <a:pt x="2161" y="605"/>
                </a:cubicBezTo>
                <a:cubicBezTo>
                  <a:pt x="2161" y="605"/>
                  <a:pt x="2160" y="605"/>
                  <a:pt x="2160" y="605"/>
                </a:cubicBezTo>
                <a:cubicBezTo>
                  <a:pt x="2159" y="605"/>
                  <a:pt x="2159" y="605"/>
                  <a:pt x="2158" y="606"/>
                </a:cubicBezTo>
                <a:cubicBezTo>
                  <a:pt x="2158" y="606"/>
                  <a:pt x="2158" y="606"/>
                  <a:pt x="2158" y="606"/>
                </a:cubicBezTo>
                <a:cubicBezTo>
                  <a:pt x="2157" y="606"/>
                  <a:pt x="2157" y="606"/>
                  <a:pt x="2157" y="606"/>
                </a:cubicBezTo>
                <a:cubicBezTo>
                  <a:pt x="2157" y="606"/>
                  <a:pt x="2156" y="606"/>
                  <a:pt x="2156" y="606"/>
                </a:cubicBezTo>
                <a:cubicBezTo>
                  <a:pt x="2156" y="606"/>
                  <a:pt x="2156" y="606"/>
                  <a:pt x="2156" y="606"/>
                </a:cubicBezTo>
                <a:cubicBezTo>
                  <a:pt x="2155" y="606"/>
                  <a:pt x="2155" y="605"/>
                  <a:pt x="2154" y="605"/>
                </a:cubicBezTo>
                <a:cubicBezTo>
                  <a:pt x="2153" y="604"/>
                  <a:pt x="2153" y="604"/>
                  <a:pt x="2152" y="603"/>
                </a:cubicBezTo>
                <a:cubicBezTo>
                  <a:pt x="2151" y="603"/>
                  <a:pt x="2151" y="602"/>
                  <a:pt x="2150" y="601"/>
                </a:cubicBezTo>
                <a:cubicBezTo>
                  <a:pt x="2149" y="601"/>
                  <a:pt x="2148" y="600"/>
                  <a:pt x="2148" y="599"/>
                </a:cubicBezTo>
                <a:cubicBezTo>
                  <a:pt x="2147" y="599"/>
                  <a:pt x="2146" y="598"/>
                  <a:pt x="2146" y="597"/>
                </a:cubicBezTo>
                <a:cubicBezTo>
                  <a:pt x="2144" y="596"/>
                  <a:pt x="2143" y="594"/>
                  <a:pt x="2142" y="593"/>
                </a:cubicBezTo>
                <a:cubicBezTo>
                  <a:pt x="2141" y="593"/>
                  <a:pt x="2141" y="593"/>
                  <a:pt x="2140" y="592"/>
                </a:cubicBezTo>
                <a:cubicBezTo>
                  <a:pt x="2140" y="592"/>
                  <a:pt x="2140" y="592"/>
                  <a:pt x="2140" y="592"/>
                </a:cubicBezTo>
                <a:cubicBezTo>
                  <a:pt x="2139" y="592"/>
                  <a:pt x="2139" y="592"/>
                  <a:pt x="2139" y="592"/>
                </a:cubicBezTo>
                <a:cubicBezTo>
                  <a:pt x="2139" y="591"/>
                  <a:pt x="2138" y="591"/>
                  <a:pt x="2138" y="591"/>
                </a:cubicBezTo>
                <a:cubicBezTo>
                  <a:pt x="2138" y="591"/>
                  <a:pt x="2137" y="590"/>
                  <a:pt x="2137" y="590"/>
                </a:cubicBezTo>
                <a:cubicBezTo>
                  <a:pt x="2133" y="589"/>
                  <a:pt x="2130" y="588"/>
                  <a:pt x="2127" y="589"/>
                </a:cubicBezTo>
                <a:cubicBezTo>
                  <a:pt x="2126" y="589"/>
                  <a:pt x="2126" y="589"/>
                  <a:pt x="2125" y="589"/>
                </a:cubicBezTo>
                <a:cubicBezTo>
                  <a:pt x="2124" y="589"/>
                  <a:pt x="2124" y="589"/>
                  <a:pt x="2123" y="589"/>
                </a:cubicBezTo>
                <a:cubicBezTo>
                  <a:pt x="2122" y="589"/>
                  <a:pt x="2122" y="590"/>
                  <a:pt x="2121" y="590"/>
                </a:cubicBezTo>
                <a:cubicBezTo>
                  <a:pt x="2121" y="590"/>
                  <a:pt x="2120" y="590"/>
                  <a:pt x="2120" y="591"/>
                </a:cubicBezTo>
                <a:cubicBezTo>
                  <a:pt x="2118" y="591"/>
                  <a:pt x="2117" y="592"/>
                  <a:pt x="2116" y="592"/>
                </a:cubicBezTo>
                <a:cubicBezTo>
                  <a:pt x="2118" y="590"/>
                  <a:pt x="2121" y="588"/>
                  <a:pt x="2123" y="587"/>
                </a:cubicBezTo>
                <a:cubicBezTo>
                  <a:pt x="2126" y="584"/>
                  <a:pt x="2129" y="581"/>
                  <a:pt x="2132" y="577"/>
                </a:cubicBezTo>
                <a:cubicBezTo>
                  <a:pt x="2133" y="576"/>
                  <a:pt x="2134" y="574"/>
                  <a:pt x="2136" y="572"/>
                </a:cubicBezTo>
                <a:cubicBezTo>
                  <a:pt x="2136" y="571"/>
                  <a:pt x="2137" y="570"/>
                  <a:pt x="2137" y="569"/>
                </a:cubicBezTo>
                <a:cubicBezTo>
                  <a:pt x="2138" y="568"/>
                  <a:pt x="2138" y="567"/>
                  <a:pt x="2139" y="566"/>
                </a:cubicBezTo>
                <a:cubicBezTo>
                  <a:pt x="2140" y="562"/>
                  <a:pt x="2142" y="558"/>
                  <a:pt x="2143" y="554"/>
                </a:cubicBezTo>
                <a:cubicBezTo>
                  <a:pt x="2146" y="546"/>
                  <a:pt x="2150" y="538"/>
                  <a:pt x="2154" y="532"/>
                </a:cubicBezTo>
                <a:cubicBezTo>
                  <a:pt x="2156" y="528"/>
                  <a:pt x="2158" y="525"/>
                  <a:pt x="2160" y="522"/>
                </a:cubicBezTo>
                <a:cubicBezTo>
                  <a:pt x="2162" y="519"/>
                  <a:pt x="2165" y="516"/>
                  <a:pt x="2167" y="513"/>
                </a:cubicBezTo>
                <a:cubicBezTo>
                  <a:pt x="2168" y="511"/>
                  <a:pt x="2169" y="510"/>
                  <a:pt x="2170" y="508"/>
                </a:cubicBezTo>
                <a:cubicBezTo>
                  <a:pt x="2171" y="508"/>
                  <a:pt x="2171" y="508"/>
                  <a:pt x="2172" y="508"/>
                </a:cubicBezTo>
                <a:cubicBezTo>
                  <a:pt x="2173" y="508"/>
                  <a:pt x="2175" y="507"/>
                  <a:pt x="2177" y="508"/>
                </a:cubicBezTo>
                <a:cubicBezTo>
                  <a:pt x="2177" y="508"/>
                  <a:pt x="2178" y="508"/>
                  <a:pt x="2178" y="508"/>
                </a:cubicBezTo>
                <a:cubicBezTo>
                  <a:pt x="2179" y="508"/>
                  <a:pt x="2179" y="508"/>
                  <a:pt x="2180" y="508"/>
                </a:cubicBezTo>
                <a:cubicBezTo>
                  <a:pt x="2181" y="508"/>
                  <a:pt x="2182" y="508"/>
                  <a:pt x="2183" y="508"/>
                </a:cubicBezTo>
                <a:cubicBezTo>
                  <a:pt x="2184" y="508"/>
                  <a:pt x="2186" y="509"/>
                  <a:pt x="2187" y="509"/>
                </a:cubicBezTo>
                <a:cubicBezTo>
                  <a:pt x="2187" y="509"/>
                  <a:pt x="2187" y="509"/>
                  <a:pt x="2188" y="509"/>
                </a:cubicBezTo>
                <a:cubicBezTo>
                  <a:pt x="2188" y="509"/>
                  <a:pt x="2188" y="510"/>
                  <a:pt x="2188" y="510"/>
                </a:cubicBezTo>
                <a:cubicBezTo>
                  <a:pt x="2189" y="510"/>
                  <a:pt x="2189" y="510"/>
                  <a:pt x="2189" y="510"/>
                </a:cubicBezTo>
                <a:cubicBezTo>
                  <a:pt x="2190" y="510"/>
                  <a:pt x="2190" y="511"/>
                  <a:pt x="2190" y="511"/>
                </a:cubicBezTo>
                <a:cubicBezTo>
                  <a:pt x="2192" y="512"/>
                  <a:pt x="2195" y="515"/>
                  <a:pt x="2197" y="517"/>
                </a:cubicBezTo>
                <a:cubicBezTo>
                  <a:pt x="2199" y="518"/>
                  <a:pt x="2200" y="519"/>
                  <a:pt x="2202" y="520"/>
                </a:cubicBezTo>
                <a:cubicBezTo>
                  <a:pt x="2203" y="520"/>
                  <a:pt x="2204" y="521"/>
                  <a:pt x="2204" y="521"/>
                </a:cubicBezTo>
                <a:cubicBezTo>
                  <a:pt x="2205" y="521"/>
                  <a:pt x="2205" y="521"/>
                  <a:pt x="2205" y="521"/>
                </a:cubicBezTo>
                <a:cubicBezTo>
                  <a:pt x="2205" y="521"/>
                  <a:pt x="2205" y="521"/>
                  <a:pt x="2206" y="521"/>
                </a:cubicBezTo>
                <a:cubicBezTo>
                  <a:pt x="2206" y="522"/>
                  <a:pt x="2206" y="522"/>
                  <a:pt x="2206" y="522"/>
                </a:cubicBezTo>
                <a:cubicBezTo>
                  <a:pt x="2207" y="522"/>
                  <a:pt x="2207" y="522"/>
                  <a:pt x="2207" y="522"/>
                </a:cubicBezTo>
                <a:cubicBezTo>
                  <a:pt x="2211" y="522"/>
                  <a:pt x="2214" y="522"/>
                  <a:pt x="2217" y="521"/>
                </a:cubicBezTo>
                <a:cubicBezTo>
                  <a:pt x="2218" y="521"/>
                  <a:pt x="2219" y="520"/>
                  <a:pt x="2219" y="520"/>
                </a:cubicBezTo>
                <a:cubicBezTo>
                  <a:pt x="2219" y="520"/>
                  <a:pt x="2220" y="521"/>
                  <a:pt x="2220" y="521"/>
                </a:cubicBezTo>
                <a:cubicBezTo>
                  <a:pt x="2220" y="521"/>
                  <a:pt x="2220" y="521"/>
                  <a:pt x="2221" y="521"/>
                </a:cubicBezTo>
                <a:cubicBezTo>
                  <a:pt x="2221" y="521"/>
                  <a:pt x="2221" y="521"/>
                  <a:pt x="2221" y="521"/>
                </a:cubicBezTo>
                <a:cubicBezTo>
                  <a:pt x="2222" y="521"/>
                  <a:pt x="2223" y="522"/>
                  <a:pt x="2224" y="522"/>
                </a:cubicBezTo>
                <a:cubicBezTo>
                  <a:pt x="2224" y="522"/>
                  <a:pt x="2225" y="523"/>
                  <a:pt x="2226" y="523"/>
                </a:cubicBezTo>
                <a:cubicBezTo>
                  <a:pt x="2227" y="524"/>
                  <a:pt x="2228" y="524"/>
                  <a:pt x="2229" y="525"/>
                </a:cubicBezTo>
                <a:cubicBezTo>
                  <a:pt x="2230" y="525"/>
                  <a:pt x="2231" y="526"/>
                  <a:pt x="2232" y="526"/>
                </a:cubicBezTo>
                <a:cubicBezTo>
                  <a:pt x="2233" y="527"/>
                  <a:pt x="2234" y="527"/>
                  <a:pt x="2235" y="528"/>
                </a:cubicBezTo>
                <a:cubicBezTo>
                  <a:pt x="2242" y="541"/>
                  <a:pt x="2252" y="551"/>
                  <a:pt x="2266" y="550"/>
                </a:cubicBezTo>
                <a:cubicBezTo>
                  <a:pt x="2257" y="536"/>
                  <a:pt x="2249" y="525"/>
                  <a:pt x="2234" y="523"/>
                </a:cubicBezTo>
                <a:cubicBezTo>
                  <a:pt x="2234" y="524"/>
                  <a:pt x="2234" y="524"/>
                  <a:pt x="2234" y="524"/>
                </a:cubicBezTo>
                <a:cubicBezTo>
                  <a:pt x="2233" y="524"/>
                  <a:pt x="2233" y="524"/>
                  <a:pt x="2233" y="524"/>
                </a:cubicBezTo>
                <a:cubicBezTo>
                  <a:pt x="2232" y="523"/>
                  <a:pt x="2231" y="522"/>
                  <a:pt x="2230" y="522"/>
                </a:cubicBezTo>
                <a:cubicBezTo>
                  <a:pt x="2229" y="521"/>
                  <a:pt x="2228" y="521"/>
                  <a:pt x="2227" y="521"/>
                </a:cubicBezTo>
                <a:cubicBezTo>
                  <a:pt x="2226" y="520"/>
                  <a:pt x="2225" y="520"/>
                  <a:pt x="2224" y="519"/>
                </a:cubicBezTo>
                <a:cubicBezTo>
                  <a:pt x="2224" y="519"/>
                  <a:pt x="2224" y="519"/>
                  <a:pt x="2223" y="519"/>
                </a:cubicBezTo>
                <a:cubicBezTo>
                  <a:pt x="2224" y="519"/>
                  <a:pt x="2225" y="519"/>
                  <a:pt x="2226" y="518"/>
                </a:cubicBezTo>
                <a:cubicBezTo>
                  <a:pt x="2229" y="518"/>
                  <a:pt x="2232" y="517"/>
                  <a:pt x="2235" y="517"/>
                </a:cubicBezTo>
                <a:cubicBezTo>
                  <a:pt x="2241" y="516"/>
                  <a:pt x="2247" y="515"/>
                  <a:pt x="2252" y="515"/>
                </a:cubicBezTo>
                <a:cubicBezTo>
                  <a:pt x="2252" y="515"/>
                  <a:pt x="2253" y="515"/>
                  <a:pt x="2253" y="515"/>
                </a:cubicBezTo>
                <a:cubicBezTo>
                  <a:pt x="2254" y="515"/>
                  <a:pt x="2255" y="515"/>
                  <a:pt x="2255" y="514"/>
                </a:cubicBezTo>
                <a:cubicBezTo>
                  <a:pt x="2256" y="514"/>
                  <a:pt x="2257" y="514"/>
                  <a:pt x="2258" y="514"/>
                </a:cubicBezTo>
                <a:cubicBezTo>
                  <a:pt x="2260" y="513"/>
                  <a:pt x="2262" y="513"/>
                  <a:pt x="2263" y="513"/>
                </a:cubicBezTo>
                <a:cubicBezTo>
                  <a:pt x="2264" y="512"/>
                  <a:pt x="2264" y="512"/>
                  <a:pt x="2265" y="512"/>
                </a:cubicBezTo>
                <a:cubicBezTo>
                  <a:pt x="2265" y="512"/>
                  <a:pt x="2265" y="512"/>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4" y="513"/>
                  <a:pt x="2265" y="513"/>
                </a:cubicBezTo>
                <a:cubicBezTo>
                  <a:pt x="2265" y="513"/>
                  <a:pt x="2265" y="513"/>
                  <a:pt x="2266" y="513"/>
                </a:cubicBezTo>
                <a:cubicBezTo>
                  <a:pt x="2266" y="513"/>
                  <a:pt x="2266" y="513"/>
                  <a:pt x="2266" y="513"/>
                </a:cubicBezTo>
                <a:cubicBezTo>
                  <a:pt x="2266" y="513"/>
                  <a:pt x="2266" y="513"/>
                  <a:pt x="2266" y="513"/>
                </a:cubicBezTo>
                <a:cubicBezTo>
                  <a:pt x="2266" y="512"/>
                  <a:pt x="2266" y="512"/>
                  <a:pt x="2266" y="512"/>
                </a:cubicBezTo>
                <a:cubicBezTo>
                  <a:pt x="2266" y="512"/>
                  <a:pt x="2266" y="512"/>
                  <a:pt x="2266" y="512"/>
                </a:cubicBezTo>
                <a:cubicBezTo>
                  <a:pt x="2266" y="512"/>
                  <a:pt x="2266" y="512"/>
                  <a:pt x="2266" y="512"/>
                </a:cubicBezTo>
                <a:cubicBezTo>
                  <a:pt x="2265" y="512"/>
                  <a:pt x="2265" y="512"/>
                  <a:pt x="2265" y="512"/>
                </a:cubicBezTo>
                <a:cubicBezTo>
                  <a:pt x="2264" y="511"/>
                  <a:pt x="2263" y="511"/>
                  <a:pt x="2263" y="511"/>
                </a:cubicBezTo>
                <a:cubicBezTo>
                  <a:pt x="2261" y="511"/>
                  <a:pt x="2260" y="511"/>
                  <a:pt x="2258" y="511"/>
                </a:cubicBezTo>
                <a:cubicBezTo>
                  <a:pt x="2257" y="511"/>
                  <a:pt x="2255" y="511"/>
                  <a:pt x="2254" y="511"/>
                </a:cubicBezTo>
                <a:cubicBezTo>
                  <a:pt x="2254" y="511"/>
                  <a:pt x="2253" y="511"/>
                  <a:pt x="2253" y="511"/>
                </a:cubicBezTo>
                <a:cubicBezTo>
                  <a:pt x="2252" y="511"/>
                  <a:pt x="2251" y="511"/>
                  <a:pt x="2251" y="511"/>
                </a:cubicBezTo>
                <a:cubicBezTo>
                  <a:pt x="2249" y="511"/>
                  <a:pt x="2247" y="511"/>
                  <a:pt x="2246" y="512"/>
                </a:cubicBezTo>
                <a:cubicBezTo>
                  <a:pt x="2246" y="512"/>
                  <a:pt x="2246" y="511"/>
                  <a:pt x="2246" y="511"/>
                </a:cubicBezTo>
                <a:cubicBezTo>
                  <a:pt x="2246" y="511"/>
                  <a:pt x="2247" y="511"/>
                  <a:pt x="2247" y="510"/>
                </a:cubicBezTo>
                <a:cubicBezTo>
                  <a:pt x="2248" y="510"/>
                  <a:pt x="2248" y="510"/>
                  <a:pt x="2249" y="509"/>
                </a:cubicBezTo>
                <a:cubicBezTo>
                  <a:pt x="2249" y="509"/>
                  <a:pt x="2250" y="509"/>
                  <a:pt x="2250" y="508"/>
                </a:cubicBezTo>
                <a:cubicBezTo>
                  <a:pt x="2251" y="507"/>
                  <a:pt x="2252" y="507"/>
                  <a:pt x="2253" y="506"/>
                </a:cubicBezTo>
                <a:cubicBezTo>
                  <a:pt x="2254" y="505"/>
                  <a:pt x="2255" y="504"/>
                  <a:pt x="2256" y="503"/>
                </a:cubicBezTo>
                <a:cubicBezTo>
                  <a:pt x="2256" y="503"/>
                  <a:pt x="2256" y="502"/>
                  <a:pt x="2256" y="502"/>
                </a:cubicBezTo>
                <a:cubicBezTo>
                  <a:pt x="2273" y="511"/>
                  <a:pt x="2272" y="474"/>
                  <a:pt x="2276" y="467"/>
                </a:cubicBezTo>
                <a:cubicBezTo>
                  <a:pt x="2263" y="470"/>
                  <a:pt x="2240" y="482"/>
                  <a:pt x="2254" y="500"/>
                </a:cubicBezTo>
                <a:cubicBezTo>
                  <a:pt x="2255" y="499"/>
                  <a:pt x="2256" y="499"/>
                  <a:pt x="2256" y="498"/>
                </a:cubicBezTo>
                <a:cubicBezTo>
                  <a:pt x="2256" y="498"/>
                  <a:pt x="2256" y="498"/>
                  <a:pt x="2256" y="498"/>
                </a:cubicBezTo>
                <a:cubicBezTo>
                  <a:pt x="2255" y="499"/>
                  <a:pt x="2255" y="500"/>
                  <a:pt x="2254" y="501"/>
                </a:cubicBezTo>
                <a:cubicBezTo>
                  <a:pt x="2253" y="502"/>
                  <a:pt x="2252" y="503"/>
                  <a:pt x="2251" y="504"/>
                </a:cubicBezTo>
                <a:cubicBezTo>
                  <a:pt x="2250" y="505"/>
                  <a:pt x="2249" y="506"/>
                  <a:pt x="2249" y="506"/>
                </a:cubicBezTo>
                <a:cubicBezTo>
                  <a:pt x="2248" y="507"/>
                  <a:pt x="2248" y="507"/>
                  <a:pt x="2247" y="507"/>
                </a:cubicBezTo>
                <a:cubicBezTo>
                  <a:pt x="2247" y="508"/>
                  <a:pt x="2246" y="508"/>
                  <a:pt x="2246" y="508"/>
                </a:cubicBezTo>
                <a:cubicBezTo>
                  <a:pt x="2246" y="509"/>
                  <a:pt x="2245" y="509"/>
                  <a:pt x="2245" y="509"/>
                </a:cubicBezTo>
                <a:cubicBezTo>
                  <a:pt x="2244" y="510"/>
                  <a:pt x="2244" y="510"/>
                  <a:pt x="2243" y="510"/>
                </a:cubicBezTo>
                <a:cubicBezTo>
                  <a:pt x="2243" y="510"/>
                  <a:pt x="2243" y="510"/>
                  <a:pt x="2243" y="510"/>
                </a:cubicBezTo>
                <a:cubicBezTo>
                  <a:pt x="2243" y="510"/>
                  <a:pt x="2242" y="511"/>
                  <a:pt x="2242" y="511"/>
                </a:cubicBezTo>
                <a:cubicBezTo>
                  <a:pt x="2242" y="511"/>
                  <a:pt x="2242" y="511"/>
                  <a:pt x="2241" y="512"/>
                </a:cubicBezTo>
                <a:cubicBezTo>
                  <a:pt x="2241" y="512"/>
                  <a:pt x="2241" y="512"/>
                  <a:pt x="2241" y="512"/>
                </a:cubicBezTo>
                <a:cubicBezTo>
                  <a:pt x="2239" y="512"/>
                  <a:pt x="2237" y="513"/>
                  <a:pt x="2234" y="513"/>
                </a:cubicBezTo>
                <a:cubicBezTo>
                  <a:pt x="2231" y="514"/>
                  <a:pt x="2228" y="514"/>
                  <a:pt x="2225" y="515"/>
                </a:cubicBezTo>
                <a:cubicBezTo>
                  <a:pt x="2222" y="516"/>
                  <a:pt x="2219" y="517"/>
                  <a:pt x="2216" y="517"/>
                </a:cubicBezTo>
                <a:cubicBezTo>
                  <a:pt x="2213" y="518"/>
                  <a:pt x="2210" y="519"/>
                  <a:pt x="2207" y="518"/>
                </a:cubicBezTo>
                <a:cubicBezTo>
                  <a:pt x="2207" y="518"/>
                  <a:pt x="2207" y="518"/>
                  <a:pt x="2207" y="518"/>
                </a:cubicBezTo>
                <a:cubicBezTo>
                  <a:pt x="2206" y="518"/>
                  <a:pt x="2206" y="518"/>
                  <a:pt x="2206" y="518"/>
                </a:cubicBezTo>
                <a:cubicBezTo>
                  <a:pt x="2206" y="518"/>
                  <a:pt x="2206" y="518"/>
                  <a:pt x="2206" y="518"/>
                </a:cubicBezTo>
                <a:cubicBezTo>
                  <a:pt x="2205" y="518"/>
                  <a:pt x="2205" y="518"/>
                  <a:pt x="2205" y="518"/>
                </a:cubicBezTo>
                <a:cubicBezTo>
                  <a:pt x="2204" y="517"/>
                  <a:pt x="2204" y="517"/>
                  <a:pt x="2203" y="517"/>
                </a:cubicBezTo>
                <a:cubicBezTo>
                  <a:pt x="2202" y="516"/>
                  <a:pt x="2200" y="515"/>
                  <a:pt x="2199" y="514"/>
                </a:cubicBezTo>
                <a:cubicBezTo>
                  <a:pt x="2197" y="512"/>
                  <a:pt x="2194" y="510"/>
                  <a:pt x="2192" y="508"/>
                </a:cubicBezTo>
                <a:cubicBezTo>
                  <a:pt x="2191" y="508"/>
                  <a:pt x="2191" y="507"/>
                  <a:pt x="2191" y="507"/>
                </a:cubicBezTo>
                <a:cubicBezTo>
                  <a:pt x="2190" y="507"/>
                  <a:pt x="2190" y="507"/>
                  <a:pt x="2190" y="507"/>
                </a:cubicBezTo>
                <a:cubicBezTo>
                  <a:pt x="2189" y="506"/>
                  <a:pt x="2189" y="506"/>
                  <a:pt x="2189" y="506"/>
                </a:cubicBezTo>
                <a:cubicBezTo>
                  <a:pt x="2188" y="506"/>
                  <a:pt x="2188" y="506"/>
                  <a:pt x="2187" y="506"/>
                </a:cubicBezTo>
                <a:cubicBezTo>
                  <a:pt x="2186" y="505"/>
                  <a:pt x="2185" y="505"/>
                  <a:pt x="2183" y="505"/>
                </a:cubicBezTo>
                <a:cubicBezTo>
                  <a:pt x="2183" y="504"/>
                  <a:pt x="2182" y="504"/>
                  <a:pt x="2181" y="504"/>
                </a:cubicBezTo>
                <a:cubicBezTo>
                  <a:pt x="2181" y="504"/>
                  <a:pt x="2180" y="504"/>
                  <a:pt x="2180" y="504"/>
                </a:cubicBezTo>
                <a:cubicBezTo>
                  <a:pt x="2179" y="504"/>
                  <a:pt x="2178" y="504"/>
                  <a:pt x="2178" y="504"/>
                </a:cubicBezTo>
                <a:cubicBezTo>
                  <a:pt x="2177" y="505"/>
                  <a:pt x="2177" y="505"/>
                  <a:pt x="2176" y="505"/>
                </a:cubicBezTo>
                <a:cubicBezTo>
                  <a:pt x="2174" y="505"/>
                  <a:pt x="2173" y="506"/>
                  <a:pt x="2171" y="506"/>
                </a:cubicBezTo>
                <a:cubicBezTo>
                  <a:pt x="2171" y="506"/>
                  <a:pt x="2171" y="506"/>
                  <a:pt x="2171" y="506"/>
                </a:cubicBezTo>
                <a:cubicBezTo>
                  <a:pt x="2171" y="506"/>
                  <a:pt x="2172" y="505"/>
                  <a:pt x="2172" y="504"/>
                </a:cubicBezTo>
                <a:cubicBezTo>
                  <a:pt x="2173" y="503"/>
                  <a:pt x="2173" y="502"/>
                  <a:pt x="2173" y="501"/>
                </a:cubicBezTo>
                <a:cubicBezTo>
                  <a:pt x="2174" y="501"/>
                  <a:pt x="2174" y="501"/>
                  <a:pt x="2174" y="501"/>
                </a:cubicBezTo>
                <a:cubicBezTo>
                  <a:pt x="2174" y="500"/>
                  <a:pt x="2174" y="500"/>
                  <a:pt x="2174" y="500"/>
                </a:cubicBezTo>
                <a:cubicBezTo>
                  <a:pt x="2174" y="500"/>
                  <a:pt x="2174" y="500"/>
                  <a:pt x="2174" y="500"/>
                </a:cubicBezTo>
                <a:cubicBezTo>
                  <a:pt x="2174" y="500"/>
                  <a:pt x="2174" y="500"/>
                  <a:pt x="2174" y="500"/>
                </a:cubicBezTo>
                <a:cubicBezTo>
                  <a:pt x="2174" y="500"/>
                  <a:pt x="2174" y="500"/>
                  <a:pt x="2174" y="500"/>
                </a:cubicBezTo>
                <a:cubicBezTo>
                  <a:pt x="2174" y="499"/>
                  <a:pt x="2174" y="499"/>
                  <a:pt x="2174" y="499"/>
                </a:cubicBezTo>
                <a:cubicBezTo>
                  <a:pt x="2174" y="498"/>
                  <a:pt x="2175" y="498"/>
                  <a:pt x="2175" y="497"/>
                </a:cubicBezTo>
                <a:cubicBezTo>
                  <a:pt x="2175" y="497"/>
                  <a:pt x="2175" y="496"/>
                  <a:pt x="2175" y="496"/>
                </a:cubicBezTo>
                <a:cubicBezTo>
                  <a:pt x="2175" y="495"/>
                  <a:pt x="2175" y="494"/>
                  <a:pt x="2175" y="493"/>
                </a:cubicBezTo>
                <a:cubicBezTo>
                  <a:pt x="2176" y="492"/>
                  <a:pt x="2176" y="490"/>
                  <a:pt x="2176" y="488"/>
                </a:cubicBezTo>
                <a:cubicBezTo>
                  <a:pt x="2176" y="487"/>
                  <a:pt x="2176" y="485"/>
                  <a:pt x="2176" y="483"/>
                </a:cubicBezTo>
                <a:cubicBezTo>
                  <a:pt x="2176" y="480"/>
                  <a:pt x="2176" y="477"/>
                  <a:pt x="2176" y="475"/>
                </a:cubicBezTo>
                <a:cubicBezTo>
                  <a:pt x="2176" y="469"/>
                  <a:pt x="2177" y="464"/>
                  <a:pt x="2177" y="460"/>
                </a:cubicBezTo>
                <a:cubicBezTo>
                  <a:pt x="2177" y="459"/>
                  <a:pt x="2178" y="457"/>
                  <a:pt x="2178" y="455"/>
                </a:cubicBezTo>
                <a:cubicBezTo>
                  <a:pt x="2178" y="454"/>
                  <a:pt x="2179" y="453"/>
                  <a:pt x="2179" y="452"/>
                </a:cubicBezTo>
                <a:cubicBezTo>
                  <a:pt x="2180" y="450"/>
                  <a:pt x="2180" y="449"/>
                  <a:pt x="2180" y="449"/>
                </a:cubicBezTo>
                <a:cubicBezTo>
                  <a:pt x="2180" y="449"/>
                  <a:pt x="2179" y="450"/>
                  <a:pt x="2178" y="451"/>
                </a:cubicBezTo>
                <a:cubicBezTo>
                  <a:pt x="2178" y="452"/>
                  <a:pt x="2177" y="454"/>
                  <a:pt x="2177" y="455"/>
                </a:cubicBezTo>
                <a:cubicBezTo>
                  <a:pt x="2176" y="456"/>
                  <a:pt x="2176" y="458"/>
                  <a:pt x="2175" y="460"/>
                </a:cubicBezTo>
                <a:cubicBezTo>
                  <a:pt x="2175" y="461"/>
                  <a:pt x="2175" y="463"/>
                  <a:pt x="2174" y="465"/>
                </a:cubicBezTo>
                <a:cubicBezTo>
                  <a:pt x="2174" y="464"/>
                  <a:pt x="2174" y="463"/>
                  <a:pt x="2173" y="462"/>
                </a:cubicBezTo>
                <a:cubicBezTo>
                  <a:pt x="2173" y="460"/>
                  <a:pt x="2173" y="459"/>
                  <a:pt x="2172" y="457"/>
                </a:cubicBezTo>
                <a:cubicBezTo>
                  <a:pt x="2171" y="455"/>
                  <a:pt x="2171" y="453"/>
                  <a:pt x="2170" y="452"/>
                </a:cubicBezTo>
                <a:cubicBezTo>
                  <a:pt x="2170" y="451"/>
                  <a:pt x="2169" y="449"/>
                  <a:pt x="2168" y="448"/>
                </a:cubicBezTo>
                <a:cubicBezTo>
                  <a:pt x="2173" y="428"/>
                  <a:pt x="2158" y="427"/>
                  <a:pt x="2153" y="409"/>
                </a:cubicBezTo>
                <a:cubicBezTo>
                  <a:pt x="2145" y="427"/>
                  <a:pt x="2142" y="444"/>
                  <a:pt x="2166" y="448"/>
                </a:cubicBezTo>
                <a:cubicBezTo>
                  <a:pt x="2166" y="448"/>
                  <a:pt x="2166" y="448"/>
                  <a:pt x="2166" y="448"/>
                </a:cubicBezTo>
                <a:cubicBezTo>
                  <a:pt x="2166" y="450"/>
                  <a:pt x="2167" y="451"/>
                  <a:pt x="2168" y="453"/>
                </a:cubicBezTo>
                <a:cubicBezTo>
                  <a:pt x="2168" y="454"/>
                  <a:pt x="2169" y="456"/>
                  <a:pt x="2169" y="457"/>
                </a:cubicBezTo>
                <a:cubicBezTo>
                  <a:pt x="2170" y="459"/>
                  <a:pt x="2171" y="461"/>
                  <a:pt x="2171" y="462"/>
                </a:cubicBezTo>
                <a:cubicBezTo>
                  <a:pt x="2171" y="464"/>
                  <a:pt x="2172" y="466"/>
                  <a:pt x="2172" y="467"/>
                </a:cubicBezTo>
                <a:cubicBezTo>
                  <a:pt x="2172" y="468"/>
                  <a:pt x="2172" y="469"/>
                  <a:pt x="2172" y="470"/>
                </a:cubicBezTo>
                <a:cubicBezTo>
                  <a:pt x="2172" y="470"/>
                  <a:pt x="2173" y="471"/>
                  <a:pt x="2173" y="472"/>
                </a:cubicBezTo>
                <a:cubicBezTo>
                  <a:pt x="2173" y="472"/>
                  <a:pt x="2173" y="473"/>
                  <a:pt x="2173" y="473"/>
                </a:cubicBezTo>
                <a:cubicBezTo>
                  <a:pt x="2173" y="473"/>
                  <a:pt x="2173" y="474"/>
                  <a:pt x="2173" y="474"/>
                </a:cubicBezTo>
                <a:cubicBezTo>
                  <a:pt x="2172" y="477"/>
                  <a:pt x="2172" y="479"/>
                  <a:pt x="2172" y="482"/>
                </a:cubicBezTo>
                <a:cubicBezTo>
                  <a:pt x="2171" y="484"/>
                  <a:pt x="2171" y="486"/>
                  <a:pt x="2171" y="487"/>
                </a:cubicBezTo>
                <a:cubicBezTo>
                  <a:pt x="2171" y="489"/>
                  <a:pt x="2171" y="490"/>
                  <a:pt x="2171" y="492"/>
                </a:cubicBezTo>
                <a:cubicBezTo>
                  <a:pt x="2171" y="493"/>
                  <a:pt x="2171" y="494"/>
                  <a:pt x="2170" y="494"/>
                </a:cubicBezTo>
                <a:cubicBezTo>
                  <a:pt x="2170" y="495"/>
                  <a:pt x="2170" y="495"/>
                  <a:pt x="2170" y="495"/>
                </a:cubicBezTo>
                <a:cubicBezTo>
                  <a:pt x="2170" y="496"/>
                  <a:pt x="2170" y="496"/>
                  <a:pt x="2170" y="497"/>
                </a:cubicBezTo>
                <a:cubicBezTo>
                  <a:pt x="2170" y="497"/>
                  <a:pt x="2170" y="497"/>
                  <a:pt x="2169" y="498"/>
                </a:cubicBezTo>
                <a:cubicBezTo>
                  <a:pt x="2169" y="498"/>
                  <a:pt x="2169" y="498"/>
                  <a:pt x="2169" y="498"/>
                </a:cubicBezTo>
                <a:cubicBezTo>
                  <a:pt x="2169" y="498"/>
                  <a:pt x="2169" y="498"/>
                  <a:pt x="2169" y="498"/>
                </a:cubicBezTo>
                <a:cubicBezTo>
                  <a:pt x="2169" y="498"/>
                  <a:pt x="2169" y="498"/>
                  <a:pt x="2169" y="498"/>
                </a:cubicBezTo>
                <a:cubicBezTo>
                  <a:pt x="2169" y="498"/>
                  <a:pt x="2169" y="498"/>
                  <a:pt x="2169" y="498"/>
                </a:cubicBezTo>
                <a:cubicBezTo>
                  <a:pt x="2169" y="499"/>
                  <a:pt x="2169" y="499"/>
                  <a:pt x="2169" y="499"/>
                </a:cubicBezTo>
                <a:cubicBezTo>
                  <a:pt x="2169" y="500"/>
                  <a:pt x="2168" y="500"/>
                  <a:pt x="2168" y="501"/>
                </a:cubicBezTo>
                <a:cubicBezTo>
                  <a:pt x="2167" y="504"/>
                  <a:pt x="2165" y="507"/>
                  <a:pt x="2163" y="510"/>
                </a:cubicBezTo>
                <a:cubicBezTo>
                  <a:pt x="2161" y="513"/>
                  <a:pt x="2159" y="516"/>
                  <a:pt x="2156" y="519"/>
                </a:cubicBezTo>
                <a:cubicBezTo>
                  <a:pt x="2154" y="522"/>
                  <a:pt x="2152" y="525"/>
                  <a:pt x="2150" y="529"/>
                </a:cubicBezTo>
                <a:cubicBezTo>
                  <a:pt x="2147" y="532"/>
                  <a:pt x="2145" y="536"/>
                  <a:pt x="2143" y="541"/>
                </a:cubicBezTo>
                <a:cubicBezTo>
                  <a:pt x="2143" y="540"/>
                  <a:pt x="2143" y="540"/>
                  <a:pt x="2143" y="540"/>
                </a:cubicBezTo>
                <a:cubicBezTo>
                  <a:pt x="2143" y="540"/>
                  <a:pt x="2143" y="539"/>
                  <a:pt x="2143" y="538"/>
                </a:cubicBezTo>
                <a:cubicBezTo>
                  <a:pt x="2142" y="538"/>
                  <a:pt x="2142" y="537"/>
                  <a:pt x="2142" y="536"/>
                </a:cubicBezTo>
                <a:cubicBezTo>
                  <a:pt x="2142" y="536"/>
                  <a:pt x="2141" y="536"/>
                  <a:pt x="2141" y="535"/>
                </a:cubicBezTo>
                <a:cubicBezTo>
                  <a:pt x="2141" y="535"/>
                  <a:pt x="2140" y="534"/>
                  <a:pt x="2140" y="534"/>
                </a:cubicBezTo>
                <a:cubicBezTo>
                  <a:pt x="2139" y="533"/>
                  <a:pt x="2138" y="531"/>
                  <a:pt x="2137" y="529"/>
                </a:cubicBezTo>
                <a:cubicBezTo>
                  <a:pt x="2136" y="528"/>
                  <a:pt x="2134" y="526"/>
                  <a:pt x="2133" y="524"/>
                </a:cubicBezTo>
                <a:cubicBezTo>
                  <a:pt x="2130" y="521"/>
                  <a:pt x="2127" y="517"/>
                  <a:pt x="2124" y="514"/>
                </a:cubicBezTo>
                <a:cubicBezTo>
                  <a:pt x="2123" y="512"/>
                  <a:pt x="2122" y="510"/>
                  <a:pt x="2121" y="508"/>
                </a:cubicBezTo>
                <a:cubicBezTo>
                  <a:pt x="2119" y="506"/>
                  <a:pt x="2118" y="504"/>
                  <a:pt x="2117" y="502"/>
                </a:cubicBezTo>
                <a:cubicBezTo>
                  <a:pt x="2116" y="500"/>
                  <a:pt x="2116" y="498"/>
                  <a:pt x="2115" y="497"/>
                </a:cubicBezTo>
                <a:cubicBezTo>
                  <a:pt x="2115" y="497"/>
                  <a:pt x="2115" y="497"/>
                  <a:pt x="2115" y="497"/>
                </a:cubicBezTo>
                <a:cubicBezTo>
                  <a:pt x="2115" y="496"/>
                  <a:pt x="2115" y="495"/>
                  <a:pt x="2115" y="495"/>
                </a:cubicBezTo>
                <a:cubicBezTo>
                  <a:pt x="2115" y="494"/>
                  <a:pt x="2115" y="494"/>
                  <a:pt x="2116" y="494"/>
                </a:cubicBezTo>
                <a:cubicBezTo>
                  <a:pt x="2116" y="493"/>
                  <a:pt x="2116" y="493"/>
                  <a:pt x="2116" y="493"/>
                </a:cubicBezTo>
                <a:cubicBezTo>
                  <a:pt x="2116" y="493"/>
                  <a:pt x="2116" y="492"/>
                  <a:pt x="2116" y="492"/>
                </a:cubicBezTo>
                <a:cubicBezTo>
                  <a:pt x="2116" y="491"/>
                  <a:pt x="2116" y="490"/>
                  <a:pt x="2116" y="489"/>
                </a:cubicBezTo>
                <a:cubicBezTo>
                  <a:pt x="2116" y="488"/>
                  <a:pt x="2116" y="487"/>
                  <a:pt x="2116" y="486"/>
                </a:cubicBezTo>
                <a:cubicBezTo>
                  <a:pt x="2116" y="485"/>
                  <a:pt x="2117" y="484"/>
                  <a:pt x="2117" y="483"/>
                </a:cubicBezTo>
                <a:cubicBezTo>
                  <a:pt x="2117" y="481"/>
                  <a:pt x="2117" y="480"/>
                  <a:pt x="2117" y="479"/>
                </a:cubicBezTo>
                <a:cubicBezTo>
                  <a:pt x="2132" y="475"/>
                  <a:pt x="2124" y="460"/>
                  <a:pt x="2130" y="447"/>
                </a:cubicBezTo>
                <a:cubicBezTo>
                  <a:pt x="2124" y="451"/>
                  <a:pt x="2115" y="454"/>
                  <a:pt x="2112" y="460"/>
                </a:cubicBezTo>
                <a:cubicBezTo>
                  <a:pt x="2110" y="466"/>
                  <a:pt x="2112" y="476"/>
                  <a:pt x="2115" y="479"/>
                </a:cubicBezTo>
                <a:cubicBezTo>
                  <a:pt x="2115" y="479"/>
                  <a:pt x="2115" y="480"/>
                  <a:pt x="2115" y="480"/>
                </a:cubicBezTo>
                <a:cubicBezTo>
                  <a:pt x="2115" y="480"/>
                  <a:pt x="2115" y="480"/>
                  <a:pt x="2115" y="480"/>
                </a:cubicBezTo>
                <a:cubicBezTo>
                  <a:pt x="2115" y="480"/>
                  <a:pt x="2115" y="480"/>
                  <a:pt x="2115" y="480"/>
                </a:cubicBezTo>
                <a:cubicBezTo>
                  <a:pt x="2115" y="480"/>
                  <a:pt x="2115" y="481"/>
                  <a:pt x="2115" y="482"/>
                </a:cubicBezTo>
                <a:cubicBezTo>
                  <a:pt x="2114" y="483"/>
                  <a:pt x="2114" y="484"/>
                  <a:pt x="2114" y="485"/>
                </a:cubicBezTo>
                <a:cubicBezTo>
                  <a:pt x="2114" y="487"/>
                  <a:pt x="2114" y="488"/>
                  <a:pt x="2114" y="489"/>
                </a:cubicBezTo>
                <a:cubicBezTo>
                  <a:pt x="2114" y="490"/>
                  <a:pt x="2114" y="491"/>
                  <a:pt x="2114" y="492"/>
                </a:cubicBezTo>
                <a:cubicBezTo>
                  <a:pt x="2114" y="492"/>
                  <a:pt x="2114" y="492"/>
                  <a:pt x="2113" y="493"/>
                </a:cubicBezTo>
                <a:cubicBezTo>
                  <a:pt x="2113" y="493"/>
                  <a:pt x="2113" y="493"/>
                  <a:pt x="2113" y="493"/>
                </a:cubicBezTo>
                <a:cubicBezTo>
                  <a:pt x="2113" y="493"/>
                  <a:pt x="2114" y="493"/>
                  <a:pt x="2114" y="493"/>
                </a:cubicBezTo>
                <a:cubicBezTo>
                  <a:pt x="2113" y="493"/>
                  <a:pt x="2113" y="492"/>
                  <a:pt x="2113" y="491"/>
                </a:cubicBezTo>
                <a:cubicBezTo>
                  <a:pt x="2113" y="491"/>
                  <a:pt x="2112" y="490"/>
                  <a:pt x="2112" y="490"/>
                </a:cubicBezTo>
                <a:cubicBezTo>
                  <a:pt x="2112" y="490"/>
                  <a:pt x="2112" y="489"/>
                  <a:pt x="2112" y="489"/>
                </a:cubicBezTo>
                <a:cubicBezTo>
                  <a:pt x="2112" y="488"/>
                  <a:pt x="2111" y="488"/>
                  <a:pt x="2111" y="487"/>
                </a:cubicBezTo>
                <a:cubicBezTo>
                  <a:pt x="2110" y="486"/>
                  <a:pt x="2110" y="484"/>
                  <a:pt x="2109" y="483"/>
                </a:cubicBezTo>
                <a:cubicBezTo>
                  <a:pt x="2109" y="482"/>
                  <a:pt x="2108" y="480"/>
                  <a:pt x="2108" y="480"/>
                </a:cubicBezTo>
                <a:cubicBezTo>
                  <a:pt x="2108" y="480"/>
                  <a:pt x="2108" y="481"/>
                  <a:pt x="2108" y="481"/>
                </a:cubicBezTo>
                <a:cubicBezTo>
                  <a:pt x="2108" y="482"/>
                  <a:pt x="2108" y="483"/>
                  <a:pt x="2108" y="484"/>
                </a:cubicBezTo>
                <a:cubicBezTo>
                  <a:pt x="2108" y="485"/>
                  <a:pt x="2108" y="486"/>
                  <a:pt x="2108" y="487"/>
                </a:cubicBezTo>
                <a:cubicBezTo>
                  <a:pt x="2109" y="488"/>
                  <a:pt x="2109" y="489"/>
                  <a:pt x="2109" y="490"/>
                </a:cubicBezTo>
                <a:cubicBezTo>
                  <a:pt x="2109" y="490"/>
                  <a:pt x="2109" y="490"/>
                  <a:pt x="2109" y="491"/>
                </a:cubicBezTo>
                <a:cubicBezTo>
                  <a:pt x="2109" y="491"/>
                  <a:pt x="2109" y="492"/>
                  <a:pt x="2110" y="492"/>
                </a:cubicBezTo>
                <a:cubicBezTo>
                  <a:pt x="2111" y="496"/>
                  <a:pt x="2112" y="499"/>
                  <a:pt x="2114" y="503"/>
                </a:cubicBezTo>
                <a:cubicBezTo>
                  <a:pt x="2115" y="505"/>
                  <a:pt x="2116" y="506"/>
                  <a:pt x="2117" y="508"/>
                </a:cubicBezTo>
                <a:cubicBezTo>
                  <a:pt x="2116" y="508"/>
                  <a:pt x="2116" y="507"/>
                  <a:pt x="2116" y="507"/>
                </a:cubicBezTo>
                <a:cubicBezTo>
                  <a:pt x="2115" y="507"/>
                  <a:pt x="2115" y="506"/>
                  <a:pt x="2114" y="506"/>
                </a:cubicBezTo>
                <a:cubicBezTo>
                  <a:pt x="2113" y="506"/>
                  <a:pt x="2113" y="505"/>
                  <a:pt x="2112" y="505"/>
                </a:cubicBezTo>
                <a:cubicBezTo>
                  <a:pt x="2111" y="504"/>
                  <a:pt x="2110" y="504"/>
                  <a:pt x="2108" y="503"/>
                </a:cubicBezTo>
                <a:cubicBezTo>
                  <a:pt x="2109" y="503"/>
                  <a:pt x="2109" y="503"/>
                  <a:pt x="2109" y="503"/>
                </a:cubicBezTo>
                <a:cubicBezTo>
                  <a:pt x="2099" y="488"/>
                  <a:pt x="2088" y="482"/>
                  <a:pt x="2074" y="493"/>
                </a:cubicBezTo>
                <a:cubicBezTo>
                  <a:pt x="2087" y="498"/>
                  <a:pt x="2093" y="511"/>
                  <a:pt x="2107" y="504"/>
                </a:cubicBezTo>
                <a:cubicBezTo>
                  <a:pt x="2107" y="504"/>
                  <a:pt x="2108" y="504"/>
                  <a:pt x="2108" y="504"/>
                </a:cubicBezTo>
                <a:cubicBezTo>
                  <a:pt x="2109" y="505"/>
                  <a:pt x="2110" y="506"/>
                  <a:pt x="2112" y="506"/>
                </a:cubicBezTo>
                <a:cubicBezTo>
                  <a:pt x="2112" y="507"/>
                  <a:pt x="2113" y="507"/>
                  <a:pt x="2113" y="507"/>
                </a:cubicBezTo>
                <a:cubicBezTo>
                  <a:pt x="2114" y="508"/>
                  <a:pt x="2115" y="508"/>
                  <a:pt x="2115" y="508"/>
                </a:cubicBezTo>
                <a:cubicBezTo>
                  <a:pt x="2116" y="509"/>
                  <a:pt x="2118" y="510"/>
                  <a:pt x="2119" y="511"/>
                </a:cubicBezTo>
                <a:cubicBezTo>
                  <a:pt x="2120" y="513"/>
                  <a:pt x="2121" y="514"/>
                  <a:pt x="2122" y="516"/>
                </a:cubicBezTo>
                <a:cubicBezTo>
                  <a:pt x="2125" y="519"/>
                  <a:pt x="2128" y="523"/>
                  <a:pt x="2130" y="526"/>
                </a:cubicBezTo>
                <a:cubicBezTo>
                  <a:pt x="2132" y="528"/>
                  <a:pt x="2133" y="530"/>
                  <a:pt x="2134" y="531"/>
                </a:cubicBezTo>
                <a:cubicBezTo>
                  <a:pt x="2136" y="533"/>
                  <a:pt x="2137" y="535"/>
                  <a:pt x="2138" y="536"/>
                </a:cubicBezTo>
                <a:cubicBezTo>
                  <a:pt x="2138" y="536"/>
                  <a:pt x="2138" y="537"/>
                  <a:pt x="2138" y="537"/>
                </a:cubicBezTo>
                <a:cubicBezTo>
                  <a:pt x="2138" y="537"/>
                  <a:pt x="2139" y="538"/>
                  <a:pt x="2139" y="538"/>
                </a:cubicBezTo>
                <a:cubicBezTo>
                  <a:pt x="2139" y="539"/>
                  <a:pt x="2140" y="539"/>
                  <a:pt x="2140" y="540"/>
                </a:cubicBezTo>
                <a:cubicBezTo>
                  <a:pt x="2141" y="540"/>
                  <a:pt x="2141" y="541"/>
                  <a:pt x="2142" y="541"/>
                </a:cubicBezTo>
                <a:cubicBezTo>
                  <a:pt x="2142" y="542"/>
                  <a:pt x="2142" y="542"/>
                  <a:pt x="2142" y="542"/>
                </a:cubicBezTo>
                <a:cubicBezTo>
                  <a:pt x="2141" y="545"/>
                  <a:pt x="2140" y="548"/>
                  <a:pt x="2139" y="551"/>
                </a:cubicBezTo>
                <a:cubicBezTo>
                  <a:pt x="2137" y="555"/>
                  <a:pt x="2136" y="559"/>
                  <a:pt x="2134" y="563"/>
                </a:cubicBezTo>
                <a:cubicBezTo>
                  <a:pt x="2134" y="564"/>
                  <a:pt x="2133" y="565"/>
                  <a:pt x="2133" y="566"/>
                </a:cubicBezTo>
                <a:cubicBezTo>
                  <a:pt x="2132" y="567"/>
                  <a:pt x="2132" y="568"/>
                  <a:pt x="2131" y="569"/>
                </a:cubicBezTo>
                <a:cubicBezTo>
                  <a:pt x="2130" y="571"/>
                  <a:pt x="2129" y="572"/>
                  <a:pt x="2128" y="574"/>
                </a:cubicBezTo>
                <a:cubicBezTo>
                  <a:pt x="2123" y="580"/>
                  <a:pt x="2117" y="585"/>
                  <a:pt x="2110" y="590"/>
                </a:cubicBezTo>
                <a:cubicBezTo>
                  <a:pt x="2109" y="592"/>
                  <a:pt x="2107" y="593"/>
                  <a:pt x="2105" y="595"/>
                </a:cubicBezTo>
                <a:cubicBezTo>
                  <a:pt x="2107" y="591"/>
                  <a:pt x="2109" y="587"/>
                  <a:pt x="2110" y="584"/>
                </a:cubicBezTo>
                <a:cubicBezTo>
                  <a:pt x="2107" y="587"/>
                  <a:pt x="2104" y="590"/>
                  <a:pt x="2101" y="592"/>
                </a:cubicBezTo>
                <a:cubicBezTo>
                  <a:pt x="2101" y="592"/>
                  <a:pt x="2101" y="592"/>
                  <a:pt x="2101" y="591"/>
                </a:cubicBezTo>
                <a:cubicBezTo>
                  <a:pt x="2100" y="590"/>
                  <a:pt x="2100" y="589"/>
                  <a:pt x="2100" y="587"/>
                </a:cubicBezTo>
                <a:cubicBezTo>
                  <a:pt x="2099" y="586"/>
                  <a:pt x="2099" y="585"/>
                  <a:pt x="2098" y="584"/>
                </a:cubicBezTo>
                <a:cubicBezTo>
                  <a:pt x="2098" y="582"/>
                  <a:pt x="2097" y="581"/>
                  <a:pt x="2097" y="580"/>
                </a:cubicBezTo>
                <a:cubicBezTo>
                  <a:pt x="2096" y="578"/>
                  <a:pt x="2096" y="576"/>
                  <a:pt x="2095" y="575"/>
                </a:cubicBezTo>
                <a:cubicBezTo>
                  <a:pt x="2108" y="561"/>
                  <a:pt x="2087" y="548"/>
                  <a:pt x="2103" y="537"/>
                </a:cubicBezTo>
                <a:cubicBezTo>
                  <a:pt x="2093" y="537"/>
                  <a:pt x="2084" y="541"/>
                  <a:pt x="2082" y="551"/>
                </a:cubicBezTo>
                <a:cubicBezTo>
                  <a:pt x="2080" y="559"/>
                  <a:pt x="2084" y="574"/>
                  <a:pt x="2094" y="576"/>
                </a:cubicBezTo>
                <a:cubicBezTo>
                  <a:pt x="2094" y="577"/>
                  <a:pt x="2095" y="579"/>
                  <a:pt x="2095" y="580"/>
                </a:cubicBezTo>
                <a:cubicBezTo>
                  <a:pt x="2096" y="581"/>
                  <a:pt x="2096" y="583"/>
                  <a:pt x="2096" y="584"/>
                </a:cubicBezTo>
                <a:cubicBezTo>
                  <a:pt x="2097" y="585"/>
                  <a:pt x="2097" y="587"/>
                  <a:pt x="2098" y="588"/>
                </a:cubicBezTo>
                <a:cubicBezTo>
                  <a:pt x="2098" y="589"/>
                  <a:pt x="2098" y="590"/>
                  <a:pt x="2099" y="591"/>
                </a:cubicBezTo>
                <a:cubicBezTo>
                  <a:pt x="2099" y="592"/>
                  <a:pt x="2099" y="593"/>
                  <a:pt x="2099" y="594"/>
                </a:cubicBezTo>
                <a:cubicBezTo>
                  <a:pt x="2081" y="611"/>
                  <a:pt x="2063" y="629"/>
                  <a:pt x="2038" y="640"/>
                </a:cubicBezTo>
                <a:cubicBezTo>
                  <a:pt x="2036" y="635"/>
                  <a:pt x="2032" y="631"/>
                  <a:pt x="2029" y="626"/>
                </a:cubicBezTo>
                <a:cubicBezTo>
                  <a:pt x="2029" y="627"/>
                  <a:pt x="2028" y="627"/>
                  <a:pt x="2027" y="628"/>
                </a:cubicBezTo>
                <a:cubicBezTo>
                  <a:pt x="2021" y="595"/>
                  <a:pt x="2025" y="544"/>
                  <a:pt x="2021" y="516"/>
                </a:cubicBezTo>
                <a:cubicBezTo>
                  <a:pt x="2018" y="515"/>
                  <a:pt x="2016" y="518"/>
                  <a:pt x="2015" y="524"/>
                </a:cubicBezTo>
                <a:cubicBezTo>
                  <a:pt x="2015" y="523"/>
                  <a:pt x="2014" y="522"/>
                  <a:pt x="2014" y="521"/>
                </a:cubicBezTo>
                <a:cubicBezTo>
                  <a:pt x="2014" y="521"/>
                  <a:pt x="2014" y="521"/>
                  <a:pt x="2014" y="521"/>
                </a:cubicBezTo>
                <a:cubicBezTo>
                  <a:pt x="2015" y="520"/>
                  <a:pt x="2015" y="520"/>
                  <a:pt x="2016" y="519"/>
                </a:cubicBezTo>
                <a:cubicBezTo>
                  <a:pt x="2016" y="518"/>
                  <a:pt x="2016" y="518"/>
                  <a:pt x="2016" y="517"/>
                </a:cubicBezTo>
                <a:cubicBezTo>
                  <a:pt x="2017" y="517"/>
                  <a:pt x="2017" y="516"/>
                  <a:pt x="2017" y="516"/>
                </a:cubicBezTo>
                <a:cubicBezTo>
                  <a:pt x="2018" y="515"/>
                  <a:pt x="2018" y="513"/>
                  <a:pt x="2019" y="512"/>
                </a:cubicBezTo>
                <a:cubicBezTo>
                  <a:pt x="2019" y="511"/>
                  <a:pt x="2020" y="510"/>
                  <a:pt x="2021" y="508"/>
                </a:cubicBezTo>
                <a:cubicBezTo>
                  <a:pt x="2022" y="506"/>
                  <a:pt x="2023" y="503"/>
                  <a:pt x="2025" y="500"/>
                </a:cubicBezTo>
                <a:cubicBezTo>
                  <a:pt x="2026" y="497"/>
                  <a:pt x="2028" y="494"/>
                  <a:pt x="2029" y="492"/>
                </a:cubicBezTo>
                <a:cubicBezTo>
                  <a:pt x="2030" y="490"/>
                  <a:pt x="2031" y="489"/>
                  <a:pt x="2032" y="488"/>
                </a:cubicBezTo>
                <a:cubicBezTo>
                  <a:pt x="2032" y="487"/>
                  <a:pt x="2033" y="486"/>
                  <a:pt x="2034" y="484"/>
                </a:cubicBezTo>
                <a:cubicBezTo>
                  <a:pt x="2034" y="484"/>
                  <a:pt x="2034" y="484"/>
                  <a:pt x="2034" y="484"/>
                </a:cubicBezTo>
                <a:cubicBezTo>
                  <a:pt x="2034" y="484"/>
                  <a:pt x="2034" y="484"/>
                  <a:pt x="2034" y="484"/>
                </a:cubicBezTo>
                <a:cubicBezTo>
                  <a:pt x="2035" y="484"/>
                  <a:pt x="2035" y="483"/>
                  <a:pt x="2035" y="483"/>
                </a:cubicBezTo>
                <a:cubicBezTo>
                  <a:pt x="2036" y="483"/>
                  <a:pt x="2036" y="483"/>
                  <a:pt x="2036" y="483"/>
                </a:cubicBezTo>
                <a:cubicBezTo>
                  <a:pt x="2036" y="483"/>
                  <a:pt x="2036" y="483"/>
                  <a:pt x="2036" y="482"/>
                </a:cubicBezTo>
                <a:cubicBezTo>
                  <a:pt x="2036" y="482"/>
                  <a:pt x="2036" y="482"/>
                  <a:pt x="2037" y="482"/>
                </a:cubicBezTo>
                <a:cubicBezTo>
                  <a:pt x="2037" y="482"/>
                  <a:pt x="2037" y="481"/>
                  <a:pt x="2038" y="481"/>
                </a:cubicBezTo>
                <a:cubicBezTo>
                  <a:pt x="2038" y="480"/>
                  <a:pt x="2038" y="480"/>
                  <a:pt x="2039" y="479"/>
                </a:cubicBezTo>
                <a:cubicBezTo>
                  <a:pt x="2039" y="479"/>
                  <a:pt x="2040" y="478"/>
                  <a:pt x="2040" y="477"/>
                </a:cubicBezTo>
                <a:cubicBezTo>
                  <a:pt x="2041" y="477"/>
                  <a:pt x="2041" y="476"/>
                  <a:pt x="2041" y="476"/>
                </a:cubicBezTo>
                <a:cubicBezTo>
                  <a:pt x="2041" y="476"/>
                  <a:pt x="2041" y="475"/>
                  <a:pt x="2041" y="475"/>
                </a:cubicBezTo>
                <a:cubicBezTo>
                  <a:pt x="2042" y="476"/>
                  <a:pt x="2042" y="476"/>
                  <a:pt x="2042" y="476"/>
                </a:cubicBezTo>
                <a:cubicBezTo>
                  <a:pt x="2050" y="469"/>
                  <a:pt x="2051" y="461"/>
                  <a:pt x="2051" y="451"/>
                </a:cubicBezTo>
                <a:cubicBezTo>
                  <a:pt x="2042" y="455"/>
                  <a:pt x="2040" y="464"/>
                  <a:pt x="2041" y="473"/>
                </a:cubicBezTo>
                <a:cubicBezTo>
                  <a:pt x="2040" y="474"/>
                  <a:pt x="2040" y="474"/>
                  <a:pt x="2040" y="475"/>
                </a:cubicBezTo>
                <a:cubicBezTo>
                  <a:pt x="2039" y="475"/>
                  <a:pt x="2039" y="476"/>
                  <a:pt x="2039" y="476"/>
                </a:cubicBezTo>
                <a:cubicBezTo>
                  <a:pt x="2038" y="477"/>
                  <a:pt x="2038" y="478"/>
                  <a:pt x="2037" y="478"/>
                </a:cubicBezTo>
                <a:cubicBezTo>
                  <a:pt x="2037" y="479"/>
                  <a:pt x="2037" y="479"/>
                  <a:pt x="2036" y="480"/>
                </a:cubicBezTo>
                <a:cubicBezTo>
                  <a:pt x="2036" y="480"/>
                  <a:pt x="2036" y="480"/>
                  <a:pt x="2036" y="480"/>
                </a:cubicBezTo>
                <a:cubicBezTo>
                  <a:pt x="2036" y="480"/>
                  <a:pt x="2036" y="480"/>
                  <a:pt x="2036" y="479"/>
                </a:cubicBezTo>
                <a:cubicBezTo>
                  <a:pt x="2037" y="478"/>
                  <a:pt x="2037" y="477"/>
                  <a:pt x="2037" y="477"/>
                </a:cubicBezTo>
                <a:cubicBezTo>
                  <a:pt x="2037" y="477"/>
                  <a:pt x="2037" y="478"/>
                  <a:pt x="2036" y="479"/>
                </a:cubicBezTo>
                <a:cubicBezTo>
                  <a:pt x="2035" y="479"/>
                  <a:pt x="2035" y="480"/>
                  <a:pt x="2034" y="481"/>
                </a:cubicBezTo>
                <a:cubicBezTo>
                  <a:pt x="2034" y="481"/>
                  <a:pt x="2033" y="482"/>
                  <a:pt x="2033" y="482"/>
                </a:cubicBezTo>
                <a:cubicBezTo>
                  <a:pt x="2033" y="482"/>
                  <a:pt x="2033" y="482"/>
                  <a:pt x="2032" y="483"/>
                </a:cubicBezTo>
                <a:cubicBezTo>
                  <a:pt x="2032" y="483"/>
                  <a:pt x="2032" y="483"/>
                  <a:pt x="2032" y="483"/>
                </a:cubicBezTo>
                <a:cubicBezTo>
                  <a:pt x="2031" y="484"/>
                  <a:pt x="2031" y="486"/>
                  <a:pt x="2030" y="487"/>
                </a:cubicBezTo>
                <a:cubicBezTo>
                  <a:pt x="2029" y="488"/>
                  <a:pt x="2028" y="489"/>
                  <a:pt x="2028" y="491"/>
                </a:cubicBezTo>
                <a:cubicBezTo>
                  <a:pt x="2026" y="493"/>
                  <a:pt x="2025" y="496"/>
                  <a:pt x="2023" y="499"/>
                </a:cubicBezTo>
                <a:cubicBezTo>
                  <a:pt x="2022" y="502"/>
                  <a:pt x="2020" y="505"/>
                  <a:pt x="2019" y="507"/>
                </a:cubicBezTo>
                <a:cubicBezTo>
                  <a:pt x="2018" y="509"/>
                  <a:pt x="2017" y="510"/>
                  <a:pt x="2017" y="511"/>
                </a:cubicBezTo>
                <a:cubicBezTo>
                  <a:pt x="2016" y="513"/>
                  <a:pt x="2016" y="514"/>
                  <a:pt x="2015" y="515"/>
                </a:cubicBezTo>
                <a:cubicBezTo>
                  <a:pt x="2015" y="516"/>
                  <a:pt x="2015" y="516"/>
                  <a:pt x="2015" y="517"/>
                </a:cubicBezTo>
                <a:cubicBezTo>
                  <a:pt x="2014" y="517"/>
                  <a:pt x="2014" y="518"/>
                  <a:pt x="2014" y="518"/>
                </a:cubicBezTo>
                <a:cubicBezTo>
                  <a:pt x="2014" y="519"/>
                  <a:pt x="2014" y="519"/>
                  <a:pt x="2014" y="519"/>
                </a:cubicBezTo>
                <a:cubicBezTo>
                  <a:pt x="2012" y="511"/>
                  <a:pt x="2010" y="502"/>
                  <a:pt x="2007" y="493"/>
                </a:cubicBezTo>
                <a:cubicBezTo>
                  <a:pt x="2006" y="491"/>
                  <a:pt x="2006" y="489"/>
                  <a:pt x="2005" y="487"/>
                </a:cubicBezTo>
                <a:cubicBezTo>
                  <a:pt x="2004" y="485"/>
                  <a:pt x="2003" y="483"/>
                  <a:pt x="2002" y="481"/>
                </a:cubicBezTo>
                <a:cubicBezTo>
                  <a:pt x="2001" y="477"/>
                  <a:pt x="1999" y="473"/>
                  <a:pt x="1997" y="469"/>
                </a:cubicBezTo>
                <a:cubicBezTo>
                  <a:pt x="1995" y="462"/>
                  <a:pt x="1992" y="456"/>
                  <a:pt x="1989" y="449"/>
                </a:cubicBezTo>
                <a:cubicBezTo>
                  <a:pt x="1989" y="449"/>
                  <a:pt x="1989" y="449"/>
                  <a:pt x="1990" y="448"/>
                </a:cubicBezTo>
                <a:cubicBezTo>
                  <a:pt x="1990" y="448"/>
                  <a:pt x="1990" y="447"/>
                  <a:pt x="1990" y="447"/>
                </a:cubicBezTo>
                <a:cubicBezTo>
                  <a:pt x="1990" y="447"/>
                  <a:pt x="1990" y="446"/>
                  <a:pt x="1990" y="446"/>
                </a:cubicBezTo>
                <a:cubicBezTo>
                  <a:pt x="1990" y="446"/>
                  <a:pt x="1990" y="445"/>
                  <a:pt x="1990" y="445"/>
                </a:cubicBezTo>
                <a:cubicBezTo>
                  <a:pt x="1990" y="445"/>
                  <a:pt x="1990" y="444"/>
                  <a:pt x="1990" y="444"/>
                </a:cubicBezTo>
                <a:cubicBezTo>
                  <a:pt x="1990" y="444"/>
                  <a:pt x="1990" y="444"/>
                  <a:pt x="1990" y="444"/>
                </a:cubicBezTo>
                <a:cubicBezTo>
                  <a:pt x="1991" y="443"/>
                  <a:pt x="1991" y="443"/>
                  <a:pt x="1991" y="442"/>
                </a:cubicBezTo>
                <a:cubicBezTo>
                  <a:pt x="1991" y="442"/>
                  <a:pt x="1991" y="441"/>
                  <a:pt x="1991" y="441"/>
                </a:cubicBezTo>
                <a:cubicBezTo>
                  <a:pt x="1991" y="441"/>
                  <a:pt x="1991" y="440"/>
                  <a:pt x="1991" y="440"/>
                </a:cubicBezTo>
                <a:cubicBezTo>
                  <a:pt x="1991" y="440"/>
                  <a:pt x="1991" y="439"/>
                  <a:pt x="1991" y="439"/>
                </a:cubicBezTo>
                <a:cubicBezTo>
                  <a:pt x="1991" y="439"/>
                  <a:pt x="1992" y="438"/>
                  <a:pt x="1992" y="438"/>
                </a:cubicBezTo>
                <a:cubicBezTo>
                  <a:pt x="1992" y="437"/>
                  <a:pt x="1992" y="435"/>
                  <a:pt x="1993" y="434"/>
                </a:cubicBezTo>
                <a:cubicBezTo>
                  <a:pt x="1993" y="433"/>
                  <a:pt x="1994" y="432"/>
                  <a:pt x="1994" y="431"/>
                </a:cubicBezTo>
                <a:cubicBezTo>
                  <a:pt x="1995" y="430"/>
                  <a:pt x="1995" y="429"/>
                  <a:pt x="1996" y="428"/>
                </a:cubicBezTo>
                <a:cubicBezTo>
                  <a:pt x="1996" y="427"/>
                  <a:pt x="1997" y="426"/>
                  <a:pt x="1997" y="426"/>
                </a:cubicBezTo>
                <a:cubicBezTo>
                  <a:pt x="2003" y="427"/>
                  <a:pt x="2010" y="426"/>
                  <a:pt x="2013" y="422"/>
                </a:cubicBezTo>
                <a:cubicBezTo>
                  <a:pt x="2018" y="417"/>
                  <a:pt x="2014" y="410"/>
                  <a:pt x="2014" y="404"/>
                </a:cubicBezTo>
                <a:cubicBezTo>
                  <a:pt x="2005" y="409"/>
                  <a:pt x="1986" y="411"/>
                  <a:pt x="1995" y="425"/>
                </a:cubicBezTo>
                <a:cubicBezTo>
                  <a:pt x="1995" y="425"/>
                  <a:pt x="1995" y="425"/>
                  <a:pt x="1995" y="425"/>
                </a:cubicBezTo>
                <a:cubicBezTo>
                  <a:pt x="1995" y="425"/>
                  <a:pt x="1994" y="425"/>
                  <a:pt x="1994" y="425"/>
                </a:cubicBezTo>
                <a:cubicBezTo>
                  <a:pt x="1995" y="425"/>
                  <a:pt x="1995" y="425"/>
                  <a:pt x="1995" y="425"/>
                </a:cubicBezTo>
                <a:cubicBezTo>
                  <a:pt x="1995" y="426"/>
                  <a:pt x="1994" y="426"/>
                  <a:pt x="1994" y="427"/>
                </a:cubicBezTo>
                <a:cubicBezTo>
                  <a:pt x="1994" y="428"/>
                  <a:pt x="1993" y="429"/>
                  <a:pt x="1992" y="430"/>
                </a:cubicBezTo>
                <a:cubicBezTo>
                  <a:pt x="1992" y="431"/>
                  <a:pt x="1991" y="432"/>
                  <a:pt x="1991" y="434"/>
                </a:cubicBezTo>
                <a:cubicBezTo>
                  <a:pt x="1990" y="435"/>
                  <a:pt x="1990" y="436"/>
                  <a:pt x="1990" y="437"/>
                </a:cubicBezTo>
                <a:cubicBezTo>
                  <a:pt x="1990" y="438"/>
                  <a:pt x="1989" y="438"/>
                  <a:pt x="1989" y="439"/>
                </a:cubicBezTo>
                <a:cubicBezTo>
                  <a:pt x="1989" y="439"/>
                  <a:pt x="1989" y="439"/>
                  <a:pt x="1989" y="440"/>
                </a:cubicBezTo>
                <a:cubicBezTo>
                  <a:pt x="1989" y="440"/>
                  <a:pt x="1989" y="440"/>
                  <a:pt x="1989" y="440"/>
                </a:cubicBezTo>
                <a:cubicBezTo>
                  <a:pt x="1989" y="441"/>
                  <a:pt x="1989" y="441"/>
                  <a:pt x="1989" y="442"/>
                </a:cubicBezTo>
                <a:cubicBezTo>
                  <a:pt x="1989" y="442"/>
                  <a:pt x="1989" y="443"/>
                  <a:pt x="1988" y="443"/>
                </a:cubicBezTo>
                <a:cubicBezTo>
                  <a:pt x="1988" y="444"/>
                  <a:pt x="1988" y="444"/>
                  <a:pt x="1988" y="444"/>
                </a:cubicBezTo>
                <a:cubicBezTo>
                  <a:pt x="1988" y="444"/>
                  <a:pt x="1988" y="444"/>
                  <a:pt x="1988" y="445"/>
                </a:cubicBezTo>
                <a:cubicBezTo>
                  <a:pt x="1988" y="445"/>
                  <a:pt x="1988" y="446"/>
                  <a:pt x="1989" y="446"/>
                </a:cubicBezTo>
                <a:cubicBezTo>
                  <a:pt x="1989" y="446"/>
                  <a:pt x="1989" y="447"/>
                  <a:pt x="1989" y="447"/>
                </a:cubicBezTo>
                <a:cubicBezTo>
                  <a:pt x="1989" y="447"/>
                  <a:pt x="1989" y="448"/>
                  <a:pt x="1989" y="448"/>
                </a:cubicBezTo>
                <a:cubicBezTo>
                  <a:pt x="1989" y="448"/>
                  <a:pt x="1989" y="449"/>
                  <a:pt x="1989" y="449"/>
                </a:cubicBezTo>
                <a:cubicBezTo>
                  <a:pt x="1988" y="447"/>
                  <a:pt x="1988" y="446"/>
                  <a:pt x="1987" y="444"/>
                </a:cubicBezTo>
                <a:cubicBezTo>
                  <a:pt x="1987" y="443"/>
                  <a:pt x="1987" y="442"/>
                  <a:pt x="1986" y="441"/>
                </a:cubicBezTo>
                <a:cubicBezTo>
                  <a:pt x="1986" y="440"/>
                  <a:pt x="1986" y="439"/>
                  <a:pt x="1985" y="438"/>
                </a:cubicBezTo>
                <a:cubicBezTo>
                  <a:pt x="1985" y="437"/>
                  <a:pt x="1985" y="436"/>
                  <a:pt x="1984" y="435"/>
                </a:cubicBezTo>
                <a:cubicBezTo>
                  <a:pt x="1983" y="432"/>
                  <a:pt x="1983" y="432"/>
                  <a:pt x="1983" y="432"/>
                </a:cubicBezTo>
                <a:cubicBezTo>
                  <a:pt x="1982" y="427"/>
                  <a:pt x="1981" y="423"/>
                  <a:pt x="1980" y="419"/>
                </a:cubicBezTo>
                <a:cubicBezTo>
                  <a:pt x="1979" y="410"/>
                  <a:pt x="1977" y="402"/>
                  <a:pt x="1976" y="393"/>
                </a:cubicBezTo>
                <a:cubicBezTo>
                  <a:pt x="1974" y="385"/>
                  <a:pt x="1973" y="377"/>
                  <a:pt x="1972" y="369"/>
                </a:cubicBezTo>
                <a:cubicBezTo>
                  <a:pt x="1970" y="362"/>
                  <a:pt x="1968" y="355"/>
                  <a:pt x="1966" y="348"/>
                </a:cubicBezTo>
                <a:cubicBezTo>
                  <a:pt x="1965" y="345"/>
                  <a:pt x="1965" y="342"/>
                  <a:pt x="1963" y="339"/>
                </a:cubicBezTo>
                <a:cubicBezTo>
                  <a:pt x="1963" y="338"/>
                  <a:pt x="1962" y="336"/>
                  <a:pt x="1962" y="335"/>
                </a:cubicBezTo>
                <a:cubicBezTo>
                  <a:pt x="1961" y="333"/>
                  <a:pt x="1961" y="332"/>
                  <a:pt x="1960" y="331"/>
                </a:cubicBezTo>
                <a:cubicBezTo>
                  <a:pt x="1958" y="326"/>
                  <a:pt x="1955" y="322"/>
                  <a:pt x="1953" y="318"/>
                </a:cubicBezTo>
                <a:cubicBezTo>
                  <a:pt x="1952" y="317"/>
                  <a:pt x="1951" y="315"/>
                  <a:pt x="1950" y="314"/>
                </a:cubicBezTo>
                <a:cubicBezTo>
                  <a:pt x="1949" y="313"/>
                  <a:pt x="1948" y="312"/>
                  <a:pt x="1948" y="311"/>
                </a:cubicBezTo>
                <a:cubicBezTo>
                  <a:pt x="1946" y="309"/>
                  <a:pt x="1946" y="309"/>
                  <a:pt x="1946" y="309"/>
                </a:cubicBezTo>
                <a:cubicBezTo>
                  <a:pt x="1946" y="309"/>
                  <a:pt x="1946" y="310"/>
                  <a:pt x="1947" y="311"/>
                </a:cubicBezTo>
                <a:cubicBezTo>
                  <a:pt x="1948" y="312"/>
                  <a:pt x="1949" y="313"/>
                  <a:pt x="1949" y="315"/>
                </a:cubicBezTo>
                <a:cubicBezTo>
                  <a:pt x="1950" y="316"/>
                  <a:pt x="1951" y="317"/>
                  <a:pt x="1952" y="319"/>
                </a:cubicBezTo>
                <a:cubicBezTo>
                  <a:pt x="1954" y="323"/>
                  <a:pt x="1956" y="327"/>
                  <a:pt x="1958" y="332"/>
                </a:cubicBezTo>
                <a:cubicBezTo>
                  <a:pt x="1958" y="333"/>
                  <a:pt x="1959" y="334"/>
                  <a:pt x="1959" y="336"/>
                </a:cubicBezTo>
                <a:cubicBezTo>
                  <a:pt x="1960" y="337"/>
                  <a:pt x="1960" y="339"/>
                  <a:pt x="1960" y="340"/>
                </a:cubicBezTo>
                <a:cubicBezTo>
                  <a:pt x="1961" y="341"/>
                  <a:pt x="1961" y="341"/>
                  <a:pt x="1961" y="342"/>
                </a:cubicBezTo>
                <a:cubicBezTo>
                  <a:pt x="1961" y="343"/>
                  <a:pt x="1962" y="344"/>
                  <a:pt x="1962" y="344"/>
                </a:cubicBezTo>
                <a:cubicBezTo>
                  <a:pt x="1962" y="346"/>
                  <a:pt x="1963" y="347"/>
                  <a:pt x="1963" y="349"/>
                </a:cubicBezTo>
                <a:cubicBezTo>
                  <a:pt x="1963" y="349"/>
                  <a:pt x="1963" y="349"/>
                  <a:pt x="1963" y="349"/>
                </a:cubicBezTo>
                <a:cubicBezTo>
                  <a:pt x="1963" y="349"/>
                  <a:pt x="1963" y="349"/>
                  <a:pt x="1963" y="349"/>
                </a:cubicBezTo>
                <a:cubicBezTo>
                  <a:pt x="1963" y="348"/>
                  <a:pt x="1962" y="348"/>
                  <a:pt x="1961" y="347"/>
                </a:cubicBezTo>
                <a:cubicBezTo>
                  <a:pt x="1961" y="346"/>
                  <a:pt x="1960" y="346"/>
                  <a:pt x="1959" y="345"/>
                </a:cubicBezTo>
                <a:cubicBezTo>
                  <a:pt x="1958" y="344"/>
                  <a:pt x="1957" y="343"/>
                  <a:pt x="1957" y="343"/>
                </a:cubicBezTo>
                <a:cubicBezTo>
                  <a:pt x="1957" y="343"/>
                  <a:pt x="1956" y="343"/>
                  <a:pt x="1956" y="343"/>
                </a:cubicBezTo>
                <a:cubicBezTo>
                  <a:pt x="1957" y="342"/>
                  <a:pt x="1957" y="342"/>
                  <a:pt x="1957" y="342"/>
                </a:cubicBezTo>
                <a:cubicBezTo>
                  <a:pt x="1950" y="329"/>
                  <a:pt x="1938" y="326"/>
                  <a:pt x="1924" y="324"/>
                </a:cubicBezTo>
                <a:cubicBezTo>
                  <a:pt x="1928" y="338"/>
                  <a:pt x="1940" y="342"/>
                  <a:pt x="1953" y="343"/>
                </a:cubicBezTo>
                <a:cubicBezTo>
                  <a:pt x="1953" y="344"/>
                  <a:pt x="1954" y="344"/>
                  <a:pt x="1955" y="345"/>
                </a:cubicBezTo>
                <a:cubicBezTo>
                  <a:pt x="1956" y="345"/>
                  <a:pt x="1957" y="346"/>
                  <a:pt x="1957" y="347"/>
                </a:cubicBezTo>
                <a:cubicBezTo>
                  <a:pt x="1958" y="347"/>
                  <a:pt x="1959" y="348"/>
                  <a:pt x="1959" y="349"/>
                </a:cubicBezTo>
                <a:cubicBezTo>
                  <a:pt x="1960" y="349"/>
                  <a:pt x="1961" y="350"/>
                  <a:pt x="1961" y="351"/>
                </a:cubicBezTo>
                <a:cubicBezTo>
                  <a:pt x="1962" y="351"/>
                  <a:pt x="1962" y="352"/>
                  <a:pt x="1963" y="353"/>
                </a:cubicBezTo>
                <a:cubicBezTo>
                  <a:pt x="1963" y="353"/>
                  <a:pt x="1963" y="353"/>
                  <a:pt x="1963" y="353"/>
                </a:cubicBezTo>
                <a:cubicBezTo>
                  <a:pt x="1963" y="353"/>
                  <a:pt x="1963" y="353"/>
                  <a:pt x="1964" y="353"/>
                </a:cubicBezTo>
                <a:cubicBezTo>
                  <a:pt x="1964" y="354"/>
                  <a:pt x="1964" y="354"/>
                  <a:pt x="1964" y="354"/>
                </a:cubicBezTo>
                <a:cubicBezTo>
                  <a:pt x="1965" y="354"/>
                  <a:pt x="1965" y="354"/>
                  <a:pt x="1965" y="354"/>
                </a:cubicBezTo>
                <a:cubicBezTo>
                  <a:pt x="1966" y="359"/>
                  <a:pt x="1967" y="365"/>
                  <a:pt x="1968" y="370"/>
                </a:cubicBezTo>
                <a:cubicBezTo>
                  <a:pt x="1970" y="378"/>
                  <a:pt x="1971" y="386"/>
                  <a:pt x="1973" y="394"/>
                </a:cubicBezTo>
                <a:cubicBezTo>
                  <a:pt x="1974" y="402"/>
                  <a:pt x="1975" y="411"/>
                  <a:pt x="1977" y="419"/>
                </a:cubicBezTo>
                <a:cubicBezTo>
                  <a:pt x="1978" y="424"/>
                  <a:pt x="1979" y="428"/>
                  <a:pt x="1980" y="432"/>
                </a:cubicBezTo>
                <a:cubicBezTo>
                  <a:pt x="1981" y="436"/>
                  <a:pt x="1981" y="436"/>
                  <a:pt x="1981" y="436"/>
                </a:cubicBezTo>
                <a:cubicBezTo>
                  <a:pt x="1982" y="437"/>
                  <a:pt x="1982" y="438"/>
                  <a:pt x="1982" y="439"/>
                </a:cubicBezTo>
                <a:cubicBezTo>
                  <a:pt x="1982" y="440"/>
                  <a:pt x="1983" y="441"/>
                  <a:pt x="1983" y="442"/>
                </a:cubicBezTo>
                <a:cubicBezTo>
                  <a:pt x="1984" y="443"/>
                  <a:pt x="1984" y="444"/>
                  <a:pt x="1984" y="445"/>
                </a:cubicBezTo>
                <a:cubicBezTo>
                  <a:pt x="1987" y="454"/>
                  <a:pt x="1991" y="462"/>
                  <a:pt x="1994" y="470"/>
                </a:cubicBezTo>
                <a:cubicBezTo>
                  <a:pt x="1995" y="472"/>
                  <a:pt x="1996" y="475"/>
                  <a:pt x="1997" y="477"/>
                </a:cubicBezTo>
                <a:cubicBezTo>
                  <a:pt x="1997" y="477"/>
                  <a:pt x="1997" y="477"/>
                  <a:pt x="1997" y="477"/>
                </a:cubicBezTo>
                <a:cubicBezTo>
                  <a:pt x="1997" y="476"/>
                  <a:pt x="1996" y="476"/>
                  <a:pt x="1996" y="476"/>
                </a:cubicBezTo>
                <a:cubicBezTo>
                  <a:pt x="1995" y="475"/>
                  <a:pt x="1995" y="475"/>
                  <a:pt x="1994" y="474"/>
                </a:cubicBezTo>
                <a:cubicBezTo>
                  <a:pt x="1994" y="474"/>
                  <a:pt x="1993" y="473"/>
                  <a:pt x="1993" y="473"/>
                </a:cubicBezTo>
                <a:cubicBezTo>
                  <a:pt x="1992" y="473"/>
                  <a:pt x="1992" y="472"/>
                  <a:pt x="1992" y="472"/>
                </a:cubicBezTo>
                <a:cubicBezTo>
                  <a:pt x="1991" y="472"/>
                  <a:pt x="1991" y="472"/>
                  <a:pt x="1991" y="471"/>
                </a:cubicBezTo>
                <a:cubicBezTo>
                  <a:pt x="1989" y="470"/>
                  <a:pt x="1988" y="469"/>
                  <a:pt x="1986" y="468"/>
                </a:cubicBezTo>
                <a:cubicBezTo>
                  <a:pt x="1985" y="467"/>
                  <a:pt x="1983" y="466"/>
                  <a:pt x="1981" y="465"/>
                </a:cubicBezTo>
                <a:cubicBezTo>
                  <a:pt x="1978" y="463"/>
                  <a:pt x="1974" y="461"/>
                  <a:pt x="1970" y="458"/>
                </a:cubicBezTo>
                <a:cubicBezTo>
                  <a:pt x="1967" y="456"/>
                  <a:pt x="1963" y="454"/>
                  <a:pt x="1960" y="452"/>
                </a:cubicBezTo>
                <a:cubicBezTo>
                  <a:pt x="1960" y="452"/>
                  <a:pt x="1960" y="451"/>
                  <a:pt x="1960" y="451"/>
                </a:cubicBezTo>
                <a:cubicBezTo>
                  <a:pt x="1960" y="450"/>
                  <a:pt x="1960" y="450"/>
                  <a:pt x="1960" y="449"/>
                </a:cubicBezTo>
                <a:cubicBezTo>
                  <a:pt x="1960" y="449"/>
                  <a:pt x="1960" y="448"/>
                  <a:pt x="1960" y="448"/>
                </a:cubicBezTo>
                <a:cubicBezTo>
                  <a:pt x="1960" y="448"/>
                  <a:pt x="1960" y="447"/>
                  <a:pt x="1960" y="447"/>
                </a:cubicBezTo>
                <a:cubicBezTo>
                  <a:pt x="1960" y="447"/>
                  <a:pt x="1960" y="447"/>
                  <a:pt x="1960" y="446"/>
                </a:cubicBezTo>
                <a:cubicBezTo>
                  <a:pt x="1960" y="446"/>
                  <a:pt x="1960" y="445"/>
                  <a:pt x="1960" y="444"/>
                </a:cubicBezTo>
                <a:cubicBezTo>
                  <a:pt x="1959" y="443"/>
                  <a:pt x="1959" y="441"/>
                  <a:pt x="1959" y="440"/>
                </a:cubicBezTo>
                <a:cubicBezTo>
                  <a:pt x="1959" y="438"/>
                  <a:pt x="1958" y="436"/>
                  <a:pt x="1958" y="433"/>
                </a:cubicBezTo>
                <a:cubicBezTo>
                  <a:pt x="1958" y="433"/>
                  <a:pt x="1958" y="433"/>
                  <a:pt x="1958" y="433"/>
                </a:cubicBezTo>
                <a:cubicBezTo>
                  <a:pt x="1958" y="433"/>
                  <a:pt x="1958" y="433"/>
                  <a:pt x="1958" y="433"/>
                </a:cubicBezTo>
                <a:cubicBezTo>
                  <a:pt x="1969" y="423"/>
                  <a:pt x="1958" y="409"/>
                  <a:pt x="1947" y="406"/>
                </a:cubicBezTo>
                <a:cubicBezTo>
                  <a:pt x="1949" y="414"/>
                  <a:pt x="1945" y="429"/>
                  <a:pt x="1956" y="432"/>
                </a:cubicBezTo>
                <a:cubicBezTo>
                  <a:pt x="1956" y="433"/>
                  <a:pt x="1956" y="433"/>
                  <a:pt x="1956" y="434"/>
                </a:cubicBezTo>
                <a:cubicBezTo>
                  <a:pt x="1957" y="436"/>
                  <a:pt x="1957" y="438"/>
                  <a:pt x="1957" y="441"/>
                </a:cubicBezTo>
                <a:cubicBezTo>
                  <a:pt x="1957" y="442"/>
                  <a:pt x="1958" y="443"/>
                  <a:pt x="1958" y="444"/>
                </a:cubicBezTo>
                <a:cubicBezTo>
                  <a:pt x="1958" y="445"/>
                  <a:pt x="1958" y="446"/>
                  <a:pt x="1958" y="447"/>
                </a:cubicBezTo>
                <a:cubicBezTo>
                  <a:pt x="1958" y="447"/>
                  <a:pt x="1958" y="447"/>
                  <a:pt x="1958" y="447"/>
                </a:cubicBezTo>
                <a:cubicBezTo>
                  <a:pt x="1958" y="448"/>
                  <a:pt x="1958" y="448"/>
                  <a:pt x="1958" y="448"/>
                </a:cubicBezTo>
                <a:cubicBezTo>
                  <a:pt x="1958" y="448"/>
                  <a:pt x="1959" y="449"/>
                  <a:pt x="1959" y="449"/>
                </a:cubicBezTo>
                <a:cubicBezTo>
                  <a:pt x="1959" y="450"/>
                  <a:pt x="1959" y="450"/>
                  <a:pt x="1959" y="451"/>
                </a:cubicBezTo>
                <a:cubicBezTo>
                  <a:pt x="1959" y="451"/>
                  <a:pt x="1959" y="451"/>
                  <a:pt x="1959" y="452"/>
                </a:cubicBezTo>
                <a:cubicBezTo>
                  <a:pt x="1959" y="452"/>
                  <a:pt x="1959" y="452"/>
                  <a:pt x="1959" y="451"/>
                </a:cubicBezTo>
                <a:cubicBezTo>
                  <a:pt x="1958" y="450"/>
                  <a:pt x="1956" y="449"/>
                  <a:pt x="1954" y="448"/>
                </a:cubicBezTo>
                <a:cubicBezTo>
                  <a:pt x="1953" y="447"/>
                  <a:pt x="1951" y="446"/>
                  <a:pt x="1950" y="445"/>
                </a:cubicBezTo>
                <a:cubicBezTo>
                  <a:pt x="1950" y="445"/>
                  <a:pt x="1949" y="445"/>
                  <a:pt x="1949" y="445"/>
                </a:cubicBezTo>
                <a:cubicBezTo>
                  <a:pt x="1949" y="444"/>
                  <a:pt x="1948" y="444"/>
                  <a:pt x="1948" y="444"/>
                </a:cubicBezTo>
                <a:cubicBezTo>
                  <a:pt x="1947" y="443"/>
                  <a:pt x="1947" y="443"/>
                  <a:pt x="1946" y="443"/>
                </a:cubicBezTo>
                <a:cubicBezTo>
                  <a:pt x="1945" y="442"/>
                  <a:pt x="1944" y="441"/>
                  <a:pt x="1943" y="441"/>
                </a:cubicBezTo>
                <a:cubicBezTo>
                  <a:pt x="1941" y="440"/>
                  <a:pt x="1941" y="439"/>
                  <a:pt x="1941" y="439"/>
                </a:cubicBezTo>
                <a:cubicBezTo>
                  <a:pt x="1941" y="439"/>
                  <a:pt x="1941" y="440"/>
                  <a:pt x="1943" y="442"/>
                </a:cubicBezTo>
                <a:cubicBezTo>
                  <a:pt x="1943" y="442"/>
                  <a:pt x="1943" y="442"/>
                  <a:pt x="1944" y="443"/>
                </a:cubicBezTo>
                <a:cubicBezTo>
                  <a:pt x="1944" y="443"/>
                  <a:pt x="1945" y="443"/>
                  <a:pt x="1945" y="444"/>
                </a:cubicBezTo>
                <a:cubicBezTo>
                  <a:pt x="1946" y="444"/>
                  <a:pt x="1946" y="445"/>
                  <a:pt x="1947" y="445"/>
                </a:cubicBezTo>
                <a:cubicBezTo>
                  <a:pt x="1947" y="446"/>
                  <a:pt x="1947" y="446"/>
                  <a:pt x="1948" y="446"/>
                </a:cubicBezTo>
                <a:cubicBezTo>
                  <a:pt x="1948" y="446"/>
                  <a:pt x="1948" y="447"/>
                  <a:pt x="1949" y="447"/>
                </a:cubicBezTo>
                <a:cubicBezTo>
                  <a:pt x="1950" y="448"/>
                  <a:pt x="1952" y="449"/>
                  <a:pt x="1953" y="450"/>
                </a:cubicBezTo>
                <a:cubicBezTo>
                  <a:pt x="1955" y="451"/>
                  <a:pt x="1956" y="452"/>
                  <a:pt x="1958" y="453"/>
                </a:cubicBezTo>
                <a:cubicBezTo>
                  <a:pt x="1962" y="455"/>
                  <a:pt x="1965" y="458"/>
                  <a:pt x="1969" y="460"/>
                </a:cubicBezTo>
                <a:cubicBezTo>
                  <a:pt x="1970" y="461"/>
                  <a:pt x="1972" y="461"/>
                  <a:pt x="1973" y="462"/>
                </a:cubicBezTo>
                <a:cubicBezTo>
                  <a:pt x="1973" y="462"/>
                  <a:pt x="1972" y="462"/>
                  <a:pt x="1972" y="462"/>
                </a:cubicBezTo>
                <a:cubicBezTo>
                  <a:pt x="1972" y="462"/>
                  <a:pt x="1972" y="462"/>
                  <a:pt x="1971" y="462"/>
                </a:cubicBezTo>
                <a:cubicBezTo>
                  <a:pt x="1971" y="462"/>
                  <a:pt x="1971" y="462"/>
                  <a:pt x="1970" y="462"/>
                </a:cubicBezTo>
                <a:cubicBezTo>
                  <a:pt x="1970" y="463"/>
                  <a:pt x="1970" y="463"/>
                  <a:pt x="1970" y="463"/>
                </a:cubicBezTo>
                <a:cubicBezTo>
                  <a:pt x="1967" y="464"/>
                  <a:pt x="1965" y="465"/>
                  <a:pt x="1962" y="467"/>
                </a:cubicBezTo>
                <a:cubicBezTo>
                  <a:pt x="1960" y="468"/>
                  <a:pt x="1958" y="470"/>
                  <a:pt x="1956" y="471"/>
                </a:cubicBezTo>
                <a:cubicBezTo>
                  <a:pt x="1956" y="471"/>
                  <a:pt x="1956" y="470"/>
                  <a:pt x="1956" y="470"/>
                </a:cubicBezTo>
                <a:cubicBezTo>
                  <a:pt x="1953" y="469"/>
                  <a:pt x="1953" y="469"/>
                  <a:pt x="1953" y="469"/>
                </a:cubicBezTo>
                <a:cubicBezTo>
                  <a:pt x="1944" y="462"/>
                  <a:pt x="1930" y="466"/>
                  <a:pt x="1926" y="478"/>
                </a:cubicBezTo>
                <a:cubicBezTo>
                  <a:pt x="1936" y="479"/>
                  <a:pt x="1952" y="487"/>
                  <a:pt x="1955" y="474"/>
                </a:cubicBezTo>
                <a:cubicBezTo>
                  <a:pt x="1955" y="473"/>
                  <a:pt x="1955" y="473"/>
                  <a:pt x="1956" y="473"/>
                </a:cubicBezTo>
                <a:cubicBezTo>
                  <a:pt x="1958" y="472"/>
                  <a:pt x="1961" y="470"/>
                  <a:pt x="1963" y="468"/>
                </a:cubicBezTo>
                <a:cubicBezTo>
                  <a:pt x="1966" y="467"/>
                  <a:pt x="1968" y="465"/>
                  <a:pt x="1970" y="465"/>
                </a:cubicBezTo>
                <a:cubicBezTo>
                  <a:pt x="1971" y="464"/>
                  <a:pt x="1971" y="464"/>
                  <a:pt x="1971" y="464"/>
                </a:cubicBezTo>
                <a:cubicBezTo>
                  <a:pt x="1971" y="464"/>
                  <a:pt x="1972" y="464"/>
                  <a:pt x="1972" y="464"/>
                </a:cubicBezTo>
                <a:cubicBezTo>
                  <a:pt x="1972" y="464"/>
                  <a:pt x="1972" y="464"/>
                  <a:pt x="1973" y="464"/>
                </a:cubicBezTo>
                <a:cubicBezTo>
                  <a:pt x="1973" y="464"/>
                  <a:pt x="1973" y="464"/>
                  <a:pt x="1973" y="464"/>
                </a:cubicBezTo>
                <a:cubicBezTo>
                  <a:pt x="1974" y="463"/>
                  <a:pt x="1974" y="463"/>
                  <a:pt x="1975" y="463"/>
                </a:cubicBezTo>
                <a:cubicBezTo>
                  <a:pt x="1977" y="464"/>
                  <a:pt x="1978" y="466"/>
                  <a:pt x="1980" y="467"/>
                </a:cubicBezTo>
                <a:cubicBezTo>
                  <a:pt x="1982" y="468"/>
                  <a:pt x="1984" y="469"/>
                  <a:pt x="1985" y="470"/>
                </a:cubicBezTo>
                <a:cubicBezTo>
                  <a:pt x="1987" y="471"/>
                  <a:pt x="1988" y="472"/>
                  <a:pt x="1990" y="473"/>
                </a:cubicBezTo>
                <a:cubicBezTo>
                  <a:pt x="1990" y="473"/>
                  <a:pt x="1991" y="474"/>
                  <a:pt x="1992" y="474"/>
                </a:cubicBezTo>
                <a:cubicBezTo>
                  <a:pt x="1992" y="475"/>
                  <a:pt x="1993" y="475"/>
                  <a:pt x="1993" y="475"/>
                </a:cubicBezTo>
                <a:cubicBezTo>
                  <a:pt x="1995" y="476"/>
                  <a:pt x="1996" y="477"/>
                  <a:pt x="1996" y="477"/>
                </a:cubicBezTo>
                <a:cubicBezTo>
                  <a:pt x="1997" y="478"/>
                  <a:pt x="1997" y="478"/>
                  <a:pt x="1998" y="478"/>
                </a:cubicBezTo>
                <a:cubicBezTo>
                  <a:pt x="1998" y="479"/>
                  <a:pt x="1999" y="481"/>
                  <a:pt x="1999" y="482"/>
                </a:cubicBezTo>
                <a:cubicBezTo>
                  <a:pt x="2000" y="484"/>
                  <a:pt x="2001" y="486"/>
                  <a:pt x="2002" y="488"/>
                </a:cubicBezTo>
                <a:cubicBezTo>
                  <a:pt x="2002" y="490"/>
                  <a:pt x="2003" y="492"/>
                  <a:pt x="2004" y="494"/>
                </a:cubicBezTo>
                <a:cubicBezTo>
                  <a:pt x="2007" y="505"/>
                  <a:pt x="2010" y="516"/>
                  <a:pt x="2012" y="526"/>
                </a:cubicBezTo>
                <a:cubicBezTo>
                  <a:pt x="2012" y="526"/>
                  <a:pt x="2012" y="526"/>
                  <a:pt x="2011" y="526"/>
                </a:cubicBezTo>
                <a:cubicBezTo>
                  <a:pt x="2011" y="525"/>
                  <a:pt x="2010" y="525"/>
                  <a:pt x="2009" y="525"/>
                </a:cubicBezTo>
                <a:cubicBezTo>
                  <a:pt x="2009" y="524"/>
                  <a:pt x="2008" y="524"/>
                  <a:pt x="2007" y="524"/>
                </a:cubicBezTo>
                <a:cubicBezTo>
                  <a:pt x="2007" y="524"/>
                  <a:pt x="2006" y="524"/>
                  <a:pt x="2005" y="523"/>
                </a:cubicBezTo>
                <a:cubicBezTo>
                  <a:pt x="2005" y="523"/>
                  <a:pt x="2005" y="523"/>
                  <a:pt x="2005" y="523"/>
                </a:cubicBezTo>
                <a:cubicBezTo>
                  <a:pt x="2005" y="523"/>
                  <a:pt x="2005" y="523"/>
                  <a:pt x="2005" y="523"/>
                </a:cubicBezTo>
                <a:cubicBezTo>
                  <a:pt x="1997" y="514"/>
                  <a:pt x="1988" y="518"/>
                  <a:pt x="1977" y="523"/>
                </a:cubicBezTo>
                <a:cubicBezTo>
                  <a:pt x="1982" y="533"/>
                  <a:pt x="1992" y="531"/>
                  <a:pt x="2002" y="525"/>
                </a:cubicBezTo>
                <a:cubicBezTo>
                  <a:pt x="2003" y="526"/>
                  <a:pt x="2004" y="526"/>
                  <a:pt x="2004" y="526"/>
                </a:cubicBezTo>
                <a:cubicBezTo>
                  <a:pt x="2005" y="526"/>
                  <a:pt x="2006" y="526"/>
                  <a:pt x="2006" y="526"/>
                </a:cubicBezTo>
                <a:cubicBezTo>
                  <a:pt x="2007" y="527"/>
                  <a:pt x="2008" y="527"/>
                  <a:pt x="2008" y="527"/>
                </a:cubicBezTo>
                <a:cubicBezTo>
                  <a:pt x="2009" y="528"/>
                  <a:pt x="2010" y="528"/>
                  <a:pt x="2010" y="528"/>
                </a:cubicBezTo>
                <a:cubicBezTo>
                  <a:pt x="2011" y="528"/>
                  <a:pt x="2011" y="529"/>
                  <a:pt x="2012" y="529"/>
                </a:cubicBezTo>
                <a:cubicBezTo>
                  <a:pt x="2012" y="529"/>
                  <a:pt x="2012" y="529"/>
                  <a:pt x="2012" y="529"/>
                </a:cubicBezTo>
                <a:cubicBezTo>
                  <a:pt x="2012" y="529"/>
                  <a:pt x="2012" y="529"/>
                  <a:pt x="2012" y="529"/>
                </a:cubicBezTo>
                <a:cubicBezTo>
                  <a:pt x="2013" y="530"/>
                  <a:pt x="2013" y="532"/>
                  <a:pt x="2013" y="533"/>
                </a:cubicBezTo>
                <a:cubicBezTo>
                  <a:pt x="2009" y="566"/>
                  <a:pt x="2014" y="636"/>
                  <a:pt x="2012" y="648"/>
                </a:cubicBezTo>
                <a:cubicBezTo>
                  <a:pt x="2005" y="688"/>
                  <a:pt x="1981" y="712"/>
                  <a:pt x="1949" y="735"/>
                </a:cubicBezTo>
                <a:cubicBezTo>
                  <a:pt x="1925" y="753"/>
                  <a:pt x="1920" y="753"/>
                  <a:pt x="1907" y="740"/>
                </a:cubicBezTo>
                <a:cubicBezTo>
                  <a:pt x="1907" y="739"/>
                  <a:pt x="1907" y="738"/>
                  <a:pt x="1907" y="737"/>
                </a:cubicBezTo>
                <a:cubicBezTo>
                  <a:pt x="1907" y="736"/>
                  <a:pt x="1907" y="735"/>
                  <a:pt x="1907" y="734"/>
                </a:cubicBezTo>
                <a:cubicBezTo>
                  <a:pt x="1907" y="733"/>
                  <a:pt x="1907" y="731"/>
                  <a:pt x="1907" y="730"/>
                </a:cubicBezTo>
                <a:cubicBezTo>
                  <a:pt x="1906" y="720"/>
                  <a:pt x="1905" y="709"/>
                  <a:pt x="1904" y="697"/>
                </a:cubicBezTo>
                <a:cubicBezTo>
                  <a:pt x="1904" y="694"/>
                  <a:pt x="1903" y="692"/>
                  <a:pt x="1903" y="689"/>
                </a:cubicBezTo>
                <a:cubicBezTo>
                  <a:pt x="1903" y="689"/>
                  <a:pt x="1903" y="689"/>
                  <a:pt x="1903" y="689"/>
                </a:cubicBezTo>
                <a:cubicBezTo>
                  <a:pt x="1904" y="689"/>
                  <a:pt x="1904" y="688"/>
                  <a:pt x="1904" y="688"/>
                </a:cubicBezTo>
                <a:cubicBezTo>
                  <a:pt x="1905" y="688"/>
                  <a:pt x="1905" y="687"/>
                  <a:pt x="1905" y="687"/>
                </a:cubicBezTo>
                <a:cubicBezTo>
                  <a:pt x="1905" y="687"/>
                  <a:pt x="1905" y="687"/>
                  <a:pt x="1905" y="687"/>
                </a:cubicBezTo>
                <a:cubicBezTo>
                  <a:pt x="1905" y="687"/>
                  <a:pt x="1906" y="687"/>
                  <a:pt x="1906" y="687"/>
                </a:cubicBezTo>
                <a:cubicBezTo>
                  <a:pt x="1906" y="686"/>
                  <a:pt x="1907" y="686"/>
                  <a:pt x="1907" y="685"/>
                </a:cubicBezTo>
                <a:cubicBezTo>
                  <a:pt x="1908" y="685"/>
                  <a:pt x="1909" y="684"/>
                  <a:pt x="1910" y="684"/>
                </a:cubicBezTo>
                <a:cubicBezTo>
                  <a:pt x="1910" y="683"/>
                  <a:pt x="1911" y="683"/>
                  <a:pt x="1912" y="683"/>
                </a:cubicBezTo>
                <a:cubicBezTo>
                  <a:pt x="1913" y="682"/>
                  <a:pt x="1914" y="682"/>
                  <a:pt x="1915" y="681"/>
                </a:cubicBezTo>
                <a:cubicBezTo>
                  <a:pt x="1916" y="681"/>
                  <a:pt x="1917" y="680"/>
                  <a:pt x="1918" y="680"/>
                </a:cubicBezTo>
                <a:cubicBezTo>
                  <a:pt x="1923" y="685"/>
                  <a:pt x="1932" y="679"/>
                  <a:pt x="1935" y="674"/>
                </a:cubicBezTo>
                <a:cubicBezTo>
                  <a:pt x="1939" y="667"/>
                  <a:pt x="1937" y="660"/>
                  <a:pt x="1932" y="654"/>
                </a:cubicBezTo>
                <a:cubicBezTo>
                  <a:pt x="1934" y="669"/>
                  <a:pt x="1918" y="663"/>
                  <a:pt x="1917" y="678"/>
                </a:cubicBezTo>
                <a:cubicBezTo>
                  <a:pt x="1916" y="679"/>
                  <a:pt x="1915" y="679"/>
                  <a:pt x="1914" y="680"/>
                </a:cubicBezTo>
                <a:cubicBezTo>
                  <a:pt x="1913" y="680"/>
                  <a:pt x="1912" y="681"/>
                  <a:pt x="1911" y="681"/>
                </a:cubicBezTo>
                <a:cubicBezTo>
                  <a:pt x="1910" y="682"/>
                  <a:pt x="1910" y="682"/>
                  <a:pt x="1909" y="682"/>
                </a:cubicBezTo>
                <a:cubicBezTo>
                  <a:pt x="1908" y="683"/>
                  <a:pt x="1907" y="683"/>
                  <a:pt x="1906" y="684"/>
                </a:cubicBezTo>
                <a:cubicBezTo>
                  <a:pt x="1906" y="684"/>
                  <a:pt x="1905" y="685"/>
                  <a:pt x="1905" y="685"/>
                </a:cubicBezTo>
                <a:cubicBezTo>
                  <a:pt x="1904" y="686"/>
                  <a:pt x="1904" y="686"/>
                  <a:pt x="1904" y="686"/>
                </a:cubicBezTo>
                <a:cubicBezTo>
                  <a:pt x="1904" y="686"/>
                  <a:pt x="1904" y="686"/>
                  <a:pt x="1904" y="686"/>
                </a:cubicBezTo>
                <a:cubicBezTo>
                  <a:pt x="1904" y="687"/>
                  <a:pt x="1903" y="687"/>
                  <a:pt x="1903" y="687"/>
                </a:cubicBezTo>
                <a:cubicBezTo>
                  <a:pt x="1903" y="688"/>
                  <a:pt x="1903" y="688"/>
                  <a:pt x="1903" y="688"/>
                </a:cubicBezTo>
                <a:cubicBezTo>
                  <a:pt x="1903" y="685"/>
                  <a:pt x="1902" y="681"/>
                  <a:pt x="1902" y="678"/>
                </a:cubicBezTo>
                <a:cubicBezTo>
                  <a:pt x="1901" y="671"/>
                  <a:pt x="1901" y="665"/>
                  <a:pt x="1901" y="659"/>
                </a:cubicBezTo>
                <a:cubicBezTo>
                  <a:pt x="1902" y="657"/>
                  <a:pt x="1902" y="655"/>
                  <a:pt x="1902" y="654"/>
                </a:cubicBezTo>
                <a:cubicBezTo>
                  <a:pt x="1902" y="653"/>
                  <a:pt x="1903" y="652"/>
                  <a:pt x="1903" y="652"/>
                </a:cubicBezTo>
                <a:cubicBezTo>
                  <a:pt x="1903" y="651"/>
                  <a:pt x="1903" y="650"/>
                  <a:pt x="1904" y="649"/>
                </a:cubicBezTo>
                <a:cubicBezTo>
                  <a:pt x="1905" y="646"/>
                  <a:pt x="1906" y="644"/>
                  <a:pt x="1907" y="640"/>
                </a:cubicBezTo>
                <a:cubicBezTo>
                  <a:pt x="1908" y="638"/>
                  <a:pt x="1909" y="636"/>
                  <a:pt x="1910" y="634"/>
                </a:cubicBezTo>
                <a:cubicBezTo>
                  <a:pt x="1910" y="634"/>
                  <a:pt x="1910" y="634"/>
                  <a:pt x="1911" y="633"/>
                </a:cubicBezTo>
                <a:cubicBezTo>
                  <a:pt x="1911" y="633"/>
                  <a:pt x="1912" y="633"/>
                  <a:pt x="1912" y="633"/>
                </a:cubicBezTo>
                <a:cubicBezTo>
                  <a:pt x="1913" y="633"/>
                  <a:pt x="1913" y="633"/>
                  <a:pt x="1914" y="633"/>
                </a:cubicBezTo>
                <a:cubicBezTo>
                  <a:pt x="1914" y="633"/>
                  <a:pt x="1914" y="633"/>
                  <a:pt x="1914" y="633"/>
                </a:cubicBezTo>
                <a:cubicBezTo>
                  <a:pt x="1915" y="633"/>
                  <a:pt x="1915" y="633"/>
                  <a:pt x="1915" y="633"/>
                </a:cubicBezTo>
                <a:cubicBezTo>
                  <a:pt x="1916" y="633"/>
                  <a:pt x="1918" y="633"/>
                  <a:pt x="1919" y="633"/>
                </a:cubicBezTo>
                <a:cubicBezTo>
                  <a:pt x="1921" y="632"/>
                  <a:pt x="1922" y="632"/>
                  <a:pt x="1924" y="632"/>
                </a:cubicBezTo>
                <a:cubicBezTo>
                  <a:pt x="1927" y="632"/>
                  <a:pt x="1930" y="632"/>
                  <a:pt x="1933" y="632"/>
                </a:cubicBezTo>
                <a:cubicBezTo>
                  <a:pt x="1934" y="631"/>
                  <a:pt x="1936" y="631"/>
                  <a:pt x="1937" y="631"/>
                </a:cubicBezTo>
                <a:cubicBezTo>
                  <a:pt x="1938" y="631"/>
                  <a:pt x="1939" y="631"/>
                  <a:pt x="1940" y="632"/>
                </a:cubicBezTo>
                <a:cubicBezTo>
                  <a:pt x="1940" y="632"/>
                  <a:pt x="1941" y="632"/>
                  <a:pt x="1941" y="632"/>
                </a:cubicBezTo>
                <a:cubicBezTo>
                  <a:pt x="1942" y="632"/>
                  <a:pt x="1942" y="633"/>
                  <a:pt x="1943" y="633"/>
                </a:cubicBezTo>
                <a:cubicBezTo>
                  <a:pt x="1944" y="633"/>
                  <a:pt x="1945" y="633"/>
                  <a:pt x="1946" y="634"/>
                </a:cubicBezTo>
                <a:cubicBezTo>
                  <a:pt x="1946" y="634"/>
                  <a:pt x="1946" y="634"/>
                  <a:pt x="1946" y="634"/>
                </a:cubicBezTo>
                <a:cubicBezTo>
                  <a:pt x="1950" y="646"/>
                  <a:pt x="1959" y="643"/>
                  <a:pt x="1968" y="648"/>
                </a:cubicBezTo>
                <a:cubicBezTo>
                  <a:pt x="1967" y="634"/>
                  <a:pt x="1958" y="630"/>
                  <a:pt x="1946" y="633"/>
                </a:cubicBezTo>
                <a:cubicBezTo>
                  <a:pt x="1946" y="633"/>
                  <a:pt x="1946" y="633"/>
                  <a:pt x="1946" y="633"/>
                </a:cubicBezTo>
                <a:cubicBezTo>
                  <a:pt x="1945" y="632"/>
                  <a:pt x="1944" y="632"/>
                  <a:pt x="1943" y="632"/>
                </a:cubicBezTo>
                <a:cubicBezTo>
                  <a:pt x="1943" y="632"/>
                  <a:pt x="1942" y="631"/>
                  <a:pt x="1942" y="631"/>
                </a:cubicBezTo>
                <a:cubicBezTo>
                  <a:pt x="1941" y="631"/>
                  <a:pt x="1941" y="631"/>
                  <a:pt x="1940" y="631"/>
                </a:cubicBezTo>
                <a:cubicBezTo>
                  <a:pt x="1940" y="631"/>
                  <a:pt x="1940" y="631"/>
                  <a:pt x="1939" y="630"/>
                </a:cubicBezTo>
                <a:cubicBezTo>
                  <a:pt x="1941" y="630"/>
                  <a:pt x="1942" y="630"/>
                  <a:pt x="1943" y="630"/>
                </a:cubicBezTo>
                <a:cubicBezTo>
                  <a:pt x="1946" y="629"/>
                  <a:pt x="1948" y="628"/>
                  <a:pt x="1951" y="626"/>
                </a:cubicBezTo>
                <a:cubicBezTo>
                  <a:pt x="1951" y="626"/>
                  <a:pt x="1951" y="626"/>
                  <a:pt x="1951" y="626"/>
                </a:cubicBezTo>
                <a:cubicBezTo>
                  <a:pt x="1952" y="626"/>
                  <a:pt x="1952" y="626"/>
                  <a:pt x="1952" y="626"/>
                </a:cubicBezTo>
                <a:cubicBezTo>
                  <a:pt x="1953" y="625"/>
                  <a:pt x="1953" y="625"/>
                  <a:pt x="1954" y="625"/>
                </a:cubicBezTo>
                <a:cubicBezTo>
                  <a:pt x="1954" y="624"/>
                  <a:pt x="1955" y="623"/>
                  <a:pt x="1956" y="623"/>
                </a:cubicBezTo>
                <a:cubicBezTo>
                  <a:pt x="1956" y="622"/>
                  <a:pt x="1956" y="622"/>
                  <a:pt x="1957" y="622"/>
                </a:cubicBezTo>
                <a:cubicBezTo>
                  <a:pt x="1957" y="621"/>
                  <a:pt x="1957" y="621"/>
                  <a:pt x="1957" y="621"/>
                </a:cubicBezTo>
                <a:cubicBezTo>
                  <a:pt x="1957" y="621"/>
                  <a:pt x="1956" y="622"/>
                  <a:pt x="1955" y="622"/>
                </a:cubicBezTo>
                <a:cubicBezTo>
                  <a:pt x="1954" y="622"/>
                  <a:pt x="1954" y="623"/>
                  <a:pt x="1953" y="623"/>
                </a:cubicBezTo>
                <a:cubicBezTo>
                  <a:pt x="1952" y="623"/>
                  <a:pt x="1952" y="623"/>
                  <a:pt x="1951" y="623"/>
                </a:cubicBezTo>
                <a:cubicBezTo>
                  <a:pt x="1951" y="624"/>
                  <a:pt x="1951" y="624"/>
                  <a:pt x="1950" y="624"/>
                </a:cubicBezTo>
                <a:cubicBezTo>
                  <a:pt x="1950" y="624"/>
                  <a:pt x="1950" y="624"/>
                  <a:pt x="1950" y="624"/>
                </a:cubicBezTo>
                <a:cubicBezTo>
                  <a:pt x="1949" y="624"/>
                  <a:pt x="1949" y="625"/>
                  <a:pt x="1948" y="625"/>
                </a:cubicBezTo>
                <a:cubicBezTo>
                  <a:pt x="1948" y="625"/>
                  <a:pt x="1948" y="625"/>
                  <a:pt x="1948" y="625"/>
                </a:cubicBezTo>
                <a:cubicBezTo>
                  <a:pt x="1948" y="625"/>
                  <a:pt x="1948" y="625"/>
                  <a:pt x="1949" y="624"/>
                </a:cubicBezTo>
                <a:cubicBezTo>
                  <a:pt x="1949" y="624"/>
                  <a:pt x="1949" y="624"/>
                  <a:pt x="1949" y="624"/>
                </a:cubicBezTo>
                <a:cubicBezTo>
                  <a:pt x="1949" y="623"/>
                  <a:pt x="1950" y="623"/>
                  <a:pt x="1950" y="622"/>
                </a:cubicBezTo>
                <a:cubicBezTo>
                  <a:pt x="1951" y="622"/>
                  <a:pt x="1951" y="621"/>
                  <a:pt x="1952" y="620"/>
                </a:cubicBezTo>
                <a:cubicBezTo>
                  <a:pt x="1952" y="620"/>
                  <a:pt x="1953" y="619"/>
                  <a:pt x="1953" y="618"/>
                </a:cubicBezTo>
                <a:cubicBezTo>
                  <a:pt x="1953" y="618"/>
                  <a:pt x="1954" y="617"/>
                  <a:pt x="1954" y="617"/>
                </a:cubicBezTo>
                <a:cubicBezTo>
                  <a:pt x="1954" y="617"/>
                  <a:pt x="1954" y="617"/>
                  <a:pt x="1954" y="617"/>
                </a:cubicBezTo>
                <a:cubicBezTo>
                  <a:pt x="1954" y="617"/>
                  <a:pt x="1954" y="617"/>
                  <a:pt x="1954" y="617"/>
                </a:cubicBezTo>
                <a:cubicBezTo>
                  <a:pt x="1954" y="617"/>
                  <a:pt x="1954" y="617"/>
                  <a:pt x="1954" y="616"/>
                </a:cubicBezTo>
                <a:cubicBezTo>
                  <a:pt x="1958" y="617"/>
                  <a:pt x="1963" y="612"/>
                  <a:pt x="1965" y="608"/>
                </a:cubicBezTo>
                <a:cubicBezTo>
                  <a:pt x="1967" y="603"/>
                  <a:pt x="1964" y="596"/>
                  <a:pt x="1963" y="591"/>
                </a:cubicBezTo>
                <a:cubicBezTo>
                  <a:pt x="1959" y="601"/>
                  <a:pt x="1948" y="604"/>
                  <a:pt x="1953" y="615"/>
                </a:cubicBezTo>
                <a:cubicBezTo>
                  <a:pt x="1953" y="616"/>
                  <a:pt x="1952" y="616"/>
                  <a:pt x="1952" y="617"/>
                </a:cubicBezTo>
                <a:cubicBezTo>
                  <a:pt x="1951" y="618"/>
                  <a:pt x="1951" y="619"/>
                  <a:pt x="1950" y="619"/>
                </a:cubicBezTo>
                <a:cubicBezTo>
                  <a:pt x="1950" y="620"/>
                  <a:pt x="1949" y="621"/>
                  <a:pt x="1949" y="621"/>
                </a:cubicBezTo>
                <a:cubicBezTo>
                  <a:pt x="1948" y="622"/>
                  <a:pt x="1948" y="622"/>
                  <a:pt x="1948" y="623"/>
                </a:cubicBezTo>
                <a:cubicBezTo>
                  <a:pt x="1947" y="623"/>
                  <a:pt x="1947" y="623"/>
                  <a:pt x="1947" y="623"/>
                </a:cubicBezTo>
                <a:cubicBezTo>
                  <a:pt x="1947" y="623"/>
                  <a:pt x="1947" y="624"/>
                  <a:pt x="1947" y="624"/>
                </a:cubicBezTo>
                <a:cubicBezTo>
                  <a:pt x="1947" y="624"/>
                  <a:pt x="1947" y="624"/>
                  <a:pt x="1947" y="625"/>
                </a:cubicBezTo>
                <a:cubicBezTo>
                  <a:pt x="1946" y="625"/>
                  <a:pt x="1946" y="625"/>
                  <a:pt x="1946" y="626"/>
                </a:cubicBezTo>
                <a:cubicBezTo>
                  <a:pt x="1946" y="626"/>
                  <a:pt x="1946" y="626"/>
                  <a:pt x="1946" y="626"/>
                </a:cubicBezTo>
                <a:cubicBezTo>
                  <a:pt x="1945" y="626"/>
                  <a:pt x="1943" y="627"/>
                  <a:pt x="1942" y="627"/>
                </a:cubicBezTo>
                <a:cubicBezTo>
                  <a:pt x="1941" y="628"/>
                  <a:pt x="1939" y="628"/>
                  <a:pt x="1938" y="628"/>
                </a:cubicBezTo>
                <a:cubicBezTo>
                  <a:pt x="1936" y="629"/>
                  <a:pt x="1934" y="629"/>
                  <a:pt x="1933" y="629"/>
                </a:cubicBezTo>
                <a:cubicBezTo>
                  <a:pt x="1930" y="629"/>
                  <a:pt x="1926" y="630"/>
                  <a:pt x="1923" y="630"/>
                </a:cubicBezTo>
                <a:cubicBezTo>
                  <a:pt x="1922" y="630"/>
                  <a:pt x="1920" y="630"/>
                  <a:pt x="1919" y="630"/>
                </a:cubicBezTo>
                <a:cubicBezTo>
                  <a:pt x="1918" y="630"/>
                  <a:pt x="1916" y="630"/>
                  <a:pt x="1915" y="631"/>
                </a:cubicBezTo>
                <a:cubicBezTo>
                  <a:pt x="1915" y="631"/>
                  <a:pt x="1914" y="631"/>
                  <a:pt x="1914" y="631"/>
                </a:cubicBezTo>
                <a:cubicBezTo>
                  <a:pt x="1914" y="631"/>
                  <a:pt x="1913" y="631"/>
                  <a:pt x="1913" y="631"/>
                </a:cubicBezTo>
                <a:cubicBezTo>
                  <a:pt x="1913" y="631"/>
                  <a:pt x="1912" y="631"/>
                  <a:pt x="1912" y="631"/>
                </a:cubicBezTo>
                <a:cubicBezTo>
                  <a:pt x="1911" y="632"/>
                  <a:pt x="1911" y="632"/>
                  <a:pt x="1910" y="632"/>
                </a:cubicBezTo>
                <a:cubicBezTo>
                  <a:pt x="1910" y="632"/>
                  <a:pt x="1910" y="632"/>
                  <a:pt x="1910" y="632"/>
                </a:cubicBezTo>
                <a:cubicBezTo>
                  <a:pt x="1911" y="629"/>
                  <a:pt x="1912" y="625"/>
                  <a:pt x="1913" y="622"/>
                </a:cubicBezTo>
                <a:cubicBezTo>
                  <a:pt x="1914" y="619"/>
                  <a:pt x="1914" y="616"/>
                  <a:pt x="1914" y="613"/>
                </a:cubicBezTo>
                <a:cubicBezTo>
                  <a:pt x="1915" y="610"/>
                  <a:pt x="1915" y="607"/>
                  <a:pt x="1916" y="605"/>
                </a:cubicBezTo>
                <a:cubicBezTo>
                  <a:pt x="1916" y="602"/>
                  <a:pt x="1917" y="599"/>
                  <a:pt x="1917" y="597"/>
                </a:cubicBezTo>
                <a:cubicBezTo>
                  <a:pt x="1918" y="596"/>
                  <a:pt x="1918" y="596"/>
                  <a:pt x="1918" y="595"/>
                </a:cubicBezTo>
                <a:cubicBezTo>
                  <a:pt x="1918" y="595"/>
                  <a:pt x="1918" y="595"/>
                  <a:pt x="1918" y="595"/>
                </a:cubicBezTo>
                <a:cubicBezTo>
                  <a:pt x="1918" y="594"/>
                  <a:pt x="1918" y="594"/>
                  <a:pt x="1918" y="594"/>
                </a:cubicBezTo>
                <a:cubicBezTo>
                  <a:pt x="1918" y="594"/>
                  <a:pt x="1918" y="594"/>
                  <a:pt x="1918" y="594"/>
                </a:cubicBezTo>
                <a:cubicBezTo>
                  <a:pt x="1918" y="594"/>
                  <a:pt x="1918" y="594"/>
                  <a:pt x="1918" y="594"/>
                </a:cubicBezTo>
                <a:cubicBezTo>
                  <a:pt x="1918" y="594"/>
                  <a:pt x="1918" y="594"/>
                  <a:pt x="1918" y="594"/>
                </a:cubicBezTo>
                <a:cubicBezTo>
                  <a:pt x="1918" y="594"/>
                  <a:pt x="1919" y="594"/>
                  <a:pt x="1919" y="593"/>
                </a:cubicBezTo>
                <a:cubicBezTo>
                  <a:pt x="1919" y="593"/>
                  <a:pt x="1919" y="593"/>
                  <a:pt x="1919" y="593"/>
                </a:cubicBezTo>
                <a:cubicBezTo>
                  <a:pt x="1919" y="592"/>
                  <a:pt x="1919" y="592"/>
                  <a:pt x="1920" y="592"/>
                </a:cubicBezTo>
                <a:cubicBezTo>
                  <a:pt x="1920" y="591"/>
                  <a:pt x="1920" y="591"/>
                  <a:pt x="1921" y="590"/>
                </a:cubicBezTo>
                <a:cubicBezTo>
                  <a:pt x="1921" y="589"/>
                  <a:pt x="1922" y="589"/>
                  <a:pt x="1923" y="588"/>
                </a:cubicBezTo>
                <a:cubicBezTo>
                  <a:pt x="1923" y="587"/>
                  <a:pt x="1924" y="586"/>
                  <a:pt x="1925" y="585"/>
                </a:cubicBezTo>
                <a:cubicBezTo>
                  <a:pt x="1926" y="583"/>
                  <a:pt x="1927" y="581"/>
                  <a:pt x="1929" y="580"/>
                </a:cubicBezTo>
                <a:cubicBezTo>
                  <a:pt x="1929" y="580"/>
                  <a:pt x="1929" y="579"/>
                  <a:pt x="1929" y="579"/>
                </a:cubicBezTo>
                <a:cubicBezTo>
                  <a:pt x="1929" y="579"/>
                  <a:pt x="1929" y="579"/>
                  <a:pt x="1930" y="579"/>
                </a:cubicBezTo>
                <a:cubicBezTo>
                  <a:pt x="1930" y="578"/>
                  <a:pt x="1930" y="578"/>
                  <a:pt x="1931" y="578"/>
                </a:cubicBezTo>
                <a:cubicBezTo>
                  <a:pt x="1931" y="577"/>
                  <a:pt x="1932" y="577"/>
                  <a:pt x="1932" y="577"/>
                </a:cubicBezTo>
                <a:cubicBezTo>
                  <a:pt x="1933" y="576"/>
                  <a:pt x="1934" y="575"/>
                  <a:pt x="1935" y="575"/>
                </a:cubicBezTo>
                <a:cubicBezTo>
                  <a:pt x="1936" y="574"/>
                  <a:pt x="1937" y="574"/>
                  <a:pt x="1938" y="573"/>
                </a:cubicBezTo>
                <a:cubicBezTo>
                  <a:pt x="1939" y="573"/>
                  <a:pt x="1940" y="572"/>
                  <a:pt x="1941" y="572"/>
                </a:cubicBezTo>
                <a:cubicBezTo>
                  <a:pt x="1943" y="571"/>
                  <a:pt x="1944" y="571"/>
                  <a:pt x="1945" y="570"/>
                </a:cubicBezTo>
                <a:cubicBezTo>
                  <a:pt x="1945" y="570"/>
                  <a:pt x="1945" y="570"/>
                  <a:pt x="1945" y="570"/>
                </a:cubicBezTo>
                <a:cubicBezTo>
                  <a:pt x="1958" y="582"/>
                  <a:pt x="1965" y="571"/>
                  <a:pt x="1970" y="558"/>
                </a:cubicBezTo>
                <a:cubicBezTo>
                  <a:pt x="1959" y="564"/>
                  <a:pt x="1951" y="555"/>
                  <a:pt x="1943" y="569"/>
                </a:cubicBezTo>
                <a:cubicBezTo>
                  <a:pt x="1942" y="569"/>
                  <a:pt x="1942" y="569"/>
                  <a:pt x="1941" y="570"/>
                </a:cubicBezTo>
                <a:cubicBezTo>
                  <a:pt x="1940" y="570"/>
                  <a:pt x="1938" y="571"/>
                  <a:pt x="1937" y="571"/>
                </a:cubicBezTo>
                <a:cubicBezTo>
                  <a:pt x="1936" y="572"/>
                  <a:pt x="1935" y="572"/>
                  <a:pt x="1934" y="573"/>
                </a:cubicBezTo>
                <a:cubicBezTo>
                  <a:pt x="1933" y="573"/>
                  <a:pt x="1933" y="574"/>
                  <a:pt x="1932" y="574"/>
                </a:cubicBezTo>
                <a:cubicBezTo>
                  <a:pt x="1933" y="573"/>
                  <a:pt x="1934" y="572"/>
                  <a:pt x="1934" y="571"/>
                </a:cubicBezTo>
                <a:cubicBezTo>
                  <a:pt x="1935" y="570"/>
                  <a:pt x="1935" y="568"/>
                  <a:pt x="1936" y="567"/>
                </a:cubicBezTo>
                <a:cubicBezTo>
                  <a:pt x="1936" y="566"/>
                  <a:pt x="1936" y="565"/>
                  <a:pt x="1937" y="565"/>
                </a:cubicBezTo>
                <a:cubicBezTo>
                  <a:pt x="1937" y="563"/>
                  <a:pt x="1937" y="562"/>
                  <a:pt x="1937" y="562"/>
                </a:cubicBezTo>
                <a:cubicBezTo>
                  <a:pt x="1937" y="562"/>
                  <a:pt x="1937" y="563"/>
                  <a:pt x="1936" y="564"/>
                </a:cubicBezTo>
                <a:cubicBezTo>
                  <a:pt x="1936" y="565"/>
                  <a:pt x="1936" y="566"/>
                  <a:pt x="1935" y="567"/>
                </a:cubicBezTo>
                <a:cubicBezTo>
                  <a:pt x="1934" y="568"/>
                  <a:pt x="1934" y="569"/>
                  <a:pt x="1933" y="570"/>
                </a:cubicBezTo>
                <a:cubicBezTo>
                  <a:pt x="1931" y="572"/>
                  <a:pt x="1929" y="575"/>
                  <a:pt x="1926" y="578"/>
                </a:cubicBezTo>
                <a:cubicBezTo>
                  <a:pt x="1925" y="580"/>
                  <a:pt x="1924" y="581"/>
                  <a:pt x="1922" y="583"/>
                </a:cubicBezTo>
                <a:cubicBezTo>
                  <a:pt x="1921" y="584"/>
                  <a:pt x="1921" y="584"/>
                  <a:pt x="1920" y="585"/>
                </a:cubicBezTo>
                <a:cubicBezTo>
                  <a:pt x="1919" y="586"/>
                  <a:pt x="1918" y="587"/>
                  <a:pt x="1918" y="588"/>
                </a:cubicBezTo>
                <a:cubicBezTo>
                  <a:pt x="1917" y="589"/>
                  <a:pt x="1917" y="589"/>
                  <a:pt x="1917" y="590"/>
                </a:cubicBezTo>
                <a:cubicBezTo>
                  <a:pt x="1916" y="590"/>
                  <a:pt x="1916" y="591"/>
                  <a:pt x="1916" y="591"/>
                </a:cubicBezTo>
                <a:cubicBezTo>
                  <a:pt x="1916" y="591"/>
                  <a:pt x="1916" y="592"/>
                  <a:pt x="1916" y="592"/>
                </a:cubicBezTo>
                <a:cubicBezTo>
                  <a:pt x="1915" y="592"/>
                  <a:pt x="1915" y="592"/>
                  <a:pt x="1915" y="593"/>
                </a:cubicBezTo>
                <a:cubicBezTo>
                  <a:pt x="1915" y="593"/>
                  <a:pt x="1915" y="593"/>
                  <a:pt x="1915" y="593"/>
                </a:cubicBezTo>
                <a:cubicBezTo>
                  <a:pt x="1915" y="593"/>
                  <a:pt x="1915" y="593"/>
                  <a:pt x="1915" y="593"/>
                </a:cubicBezTo>
                <a:cubicBezTo>
                  <a:pt x="1915" y="593"/>
                  <a:pt x="1915" y="593"/>
                  <a:pt x="1915" y="593"/>
                </a:cubicBezTo>
                <a:cubicBezTo>
                  <a:pt x="1915" y="593"/>
                  <a:pt x="1915" y="593"/>
                  <a:pt x="1915" y="593"/>
                </a:cubicBezTo>
                <a:cubicBezTo>
                  <a:pt x="1915" y="594"/>
                  <a:pt x="1915" y="594"/>
                  <a:pt x="1915" y="594"/>
                </a:cubicBezTo>
                <a:cubicBezTo>
                  <a:pt x="1914" y="594"/>
                  <a:pt x="1914" y="595"/>
                  <a:pt x="1914" y="596"/>
                </a:cubicBezTo>
                <a:cubicBezTo>
                  <a:pt x="1914" y="596"/>
                  <a:pt x="1914" y="597"/>
                  <a:pt x="1913" y="598"/>
                </a:cubicBezTo>
                <a:cubicBezTo>
                  <a:pt x="1913" y="598"/>
                  <a:pt x="1913" y="598"/>
                  <a:pt x="1913" y="598"/>
                </a:cubicBezTo>
                <a:cubicBezTo>
                  <a:pt x="1913" y="596"/>
                  <a:pt x="1912" y="595"/>
                  <a:pt x="1912" y="594"/>
                </a:cubicBezTo>
                <a:cubicBezTo>
                  <a:pt x="1911" y="594"/>
                  <a:pt x="1911" y="593"/>
                  <a:pt x="1911" y="593"/>
                </a:cubicBezTo>
                <a:cubicBezTo>
                  <a:pt x="1911" y="592"/>
                  <a:pt x="1910" y="592"/>
                  <a:pt x="1910" y="592"/>
                </a:cubicBezTo>
                <a:cubicBezTo>
                  <a:pt x="1910" y="591"/>
                  <a:pt x="1910" y="591"/>
                  <a:pt x="1909" y="591"/>
                </a:cubicBezTo>
                <a:cubicBezTo>
                  <a:pt x="1909" y="590"/>
                  <a:pt x="1909" y="590"/>
                  <a:pt x="1908" y="590"/>
                </a:cubicBezTo>
                <a:cubicBezTo>
                  <a:pt x="1907" y="589"/>
                  <a:pt x="1907" y="588"/>
                  <a:pt x="1906" y="588"/>
                </a:cubicBezTo>
                <a:cubicBezTo>
                  <a:pt x="1905" y="588"/>
                  <a:pt x="1905" y="587"/>
                  <a:pt x="1905" y="587"/>
                </a:cubicBezTo>
                <a:cubicBezTo>
                  <a:pt x="1905" y="587"/>
                  <a:pt x="1904" y="587"/>
                  <a:pt x="1904" y="587"/>
                </a:cubicBezTo>
                <a:cubicBezTo>
                  <a:pt x="1904" y="587"/>
                  <a:pt x="1904" y="587"/>
                  <a:pt x="1903" y="587"/>
                </a:cubicBezTo>
                <a:cubicBezTo>
                  <a:pt x="1903" y="587"/>
                  <a:pt x="1903" y="587"/>
                  <a:pt x="1902" y="586"/>
                </a:cubicBezTo>
                <a:cubicBezTo>
                  <a:pt x="1900" y="586"/>
                  <a:pt x="1898" y="586"/>
                  <a:pt x="1896" y="585"/>
                </a:cubicBezTo>
                <a:cubicBezTo>
                  <a:pt x="1895" y="585"/>
                  <a:pt x="1893" y="585"/>
                  <a:pt x="1892" y="584"/>
                </a:cubicBezTo>
                <a:cubicBezTo>
                  <a:pt x="1892" y="584"/>
                  <a:pt x="1891" y="584"/>
                  <a:pt x="1891" y="584"/>
                </a:cubicBezTo>
                <a:cubicBezTo>
                  <a:pt x="1891" y="583"/>
                  <a:pt x="1891" y="583"/>
                  <a:pt x="1891" y="583"/>
                </a:cubicBezTo>
                <a:cubicBezTo>
                  <a:pt x="1891" y="583"/>
                  <a:pt x="1890" y="583"/>
                  <a:pt x="1890" y="583"/>
                </a:cubicBezTo>
                <a:cubicBezTo>
                  <a:pt x="1890" y="583"/>
                  <a:pt x="1890" y="583"/>
                  <a:pt x="1890" y="583"/>
                </a:cubicBezTo>
                <a:cubicBezTo>
                  <a:pt x="1890" y="583"/>
                  <a:pt x="1890" y="583"/>
                  <a:pt x="1890" y="583"/>
                </a:cubicBezTo>
                <a:cubicBezTo>
                  <a:pt x="1888" y="581"/>
                  <a:pt x="1887" y="579"/>
                  <a:pt x="1886" y="577"/>
                </a:cubicBezTo>
                <a:cubicBezTo>
                  <a:pt x="1885" y="575"/>
                  <a:pt x="1884" y="573"/>
                  <a:pt x="1882" y="570"/>
                </a:cubicBezTo>
                <a:cubicBezTo>
                  <a:pt x="1881" y="568"/>
                  <a:pt x="1880" y="566"/>
                  <a:pt x="1879" y="564"/>
                </a:cubicBezTo>
                <a:cubicBezTo>
                  <a:pt x="1878" y="563"/>
                  <a:pt x="1877" y="561"/>
                  <a:pt x="1876" y="560"/>
                </a:cubicBezTo>
                <a:cubicBezTo>
                  <a:pt x="1876" y="560"/>
                  <a:pt x="1876" y="559"/>
                  <a:pt x="1876" y="559"/>
                </a:cubicBezTo>
                <a:cubicBezTo>
                  <a:pt x="1876" y="559"/>
                  <a:pt x="1876" y="559"/>
                  <a:pt x="1876" y="558"/>
                </a:cubicBezTo>
                <a:cubicBezTo>
                  <a:pt x="1876" y="558"/>
                  <a:pt x="1876" y="558"/>
                  <a:pt x="1876" y="558"/>
                </a:cubicBezTo>
                <a:cubicBezTo>
                  <a:pt x="1876" y="557"/>
                  <a:pt x="1876" y="557"/>
                  <a:pt x="1876" y="557"/>
                </a:cubicBezTo>
                <a:cubicBezTo>
                  <a:pt x="1876" y="557"/>
                  <a:pt x="1876" y="556"/>
                  <a:pt x="1876" y="556"/>
                </a:cubicBezTo>
                <a:cubicBezTo>
                  <a:pt x="1876" y="556"/>
                  <a:pt x="1875" y="555"/>
                  <a:pt x="1875" y="555"/>
                </a:cubicBezTo>
                <a:cubicBezTo>
                  <a:pt x="1875" y="554"/>
                  <a:pt x="1875" y="554"/>
                  <a:pt x="1875" y="553"/>
                </a:cubicBezTo>
                <a:cubicBezTo>
                  <a:pt x="1875" y="553"/>
                  <a:pt x="1875" y="553"/>
                  <a:pt x="1875" y="552"/>
                </a:cubicBezTo>
                <a:cubicBezTo>
                  <a:pt x="1875" y="551"/>
                  <a:pt x="1875" y="550"/>
                  <a:pt x="1875" y="549"/>
                </a:cubicBezTo>
                <a:cubicBezTo>
                  <a:pt x="1875" y="548"/>
                  <a:pt x="1875" y="547"/>
                  <a:pt x="1875" y="546"/>
                </a:cubicBezTo>
                <a:cubicBezTo>
                  <a:pt x="1875" y="545"/>
                  <a:pt x="1875" y="544"/>
                  <a:pt x="1875" y="544"/>
                </a:cubicBezTo>
                <a:cubicBezTo>
                  <a:pt x="1876" y="543"/>
                  <a:pt x="1876" y="543"/>
                  <a:pt x="1876" y="543"/>
                </a:cubicBezTo>
                <a:cubicBezTo>
                  <a:pt x="1875" y="544"/>
                  <a:pt x="1875" y="545"/>
                  <a:pt x="1876" y="546"/>
                </a:cubicBezTo>
                <a:cubicBezTo>
                  <a:pt x="1891" y="544"/>
                  <a:pt x="1886" y="525"/>
                  <a:pt x="1881" y="515"/>
                </a:cubicBezTo>
                <a:cubicBezTo>
                  <a:pt x="1879" y="521"/>
                  <a:pt x="1860" y="540"/>
                  <a:pt x="1873" y="545"/>
                </a:cubicBezTo>
                <a:cubicBezTo>
                  <a:pt x="1873" y="546"/>
                  <a:pt x="1873" y="546"/>
                  <a:pt x="1873" y="546"/>
                </a:cubicBezTo>
                <a:cubicBezTo>
                  <a:pt x="1873" y="547"/>
                  <a:pt x="1873" y="548"/>
                  <a:pt x="1873" y="549"/>
                </a:cubicBezTo>
                <a:cubicBezTo>
                  <a:pt x="1873" y="550"/>
                  <a:pt x="1873" y="551"/>
                  <a:pt x="1873" y="552"/>
                </a:cubicBezTo>
                <a:cubicBezTo>
                  <a:pt x="1873" y="553"/>
                  <a:pt x="1873" y="553"/>
                  <a:pt x="1874" y="554"/>
                </a:cubicBezTo>
                <a:cubicBezTo>
                  <a:pt x="1874" y="554"/>
                  <a:pt x="1874" y="555"/>
                  <a:pt x="1874" y="555"/>
                </a:cubicBezTo>
                <a:cubicBezTo>
                  <a:pt x="1874" y="555"/>
                  <a:pt x="1874" y="556"/>
                  <a:pt x="1874" y="556"/>
                </a:cubicBezTo>
                <a:cubicBezTo>
                  <a:pt x="1874" y="556"/>
                  <a:pt x="1874" y="557"/>
                  <a:pt x="1874" y="557"/>
                </a:cubicBezTo>
                <a:cubicBezTo>
                  <a:pt x="1873" y="556"/>
                  <a:pt x="1872" y="554"/>
                  <a:pt x="1872" y="553"/>
                </a:cubicBezTo>
                <a:cubicBezTo>
                  <a:pt x="1871" y="553"/>
                  <a:pt x="1871" y="553"/>
                  <a:pt x="1871" y="552"/>
                </a:cubicBezTo>
                <a:cubicBezTo>
                  <a:pt x="1871" y="552"/>
                  <a:pt x="1870" y="551"/>
                  <a:pt x="1870" y="551"/>
                </a:cubicBezTo>
                <a:cubicBezTo>
                  <a:pt x="1869" y="551"/>
                  <a:pt x="1869" y="550"/>
                  <a:pt x="1868" y="549"/>
                </a:cubicBezTo>
                <a:cubicBezTo>
                  <a:pt x="1867" y="548"/>
                  <a:pt x="1866" y="547"/>
                  <a:pt x="1866" y="546"/>
                </a:cubicBezTo>
                <a:cubicBezTo>
                  <a:pt x="1865" y="546"/>
                  <a:pt x="1865" y="546"/>
                  <a:pt x="1865" y="545"/>
                </a:cubicBezTo>
                <a:cubicBezTo>
                  <a:pt x="1864" y="545"/>
                  <a:pt x="1864" y="545"/>
                  <a:pt x="1864" y="545"/>
                </a:cubicBezTo>
                <a:cubicBezTo>
                  <a:pt x="1864" y="545"/>
                  <a:pt x="1864" y="545"/>
                  <a:pt x="1864" y="545"/>
                </a:cubicBezTo>
                <a:cubicBezTo>
                  <a:pt x="1864" y="545"/>
                  <a:pt x="1864" y="545"/>
                  <a:pt x="1864" y="545"/>
                </a:cubicBezTo>
                <a:cubicBezTo>
                  <a:pt x="1864" y="545"/>
                  <a:pt x="1864" y="545"/>
                  <a:pt x="1864" y="545"/>
                </a:cubicBezTo>
                <a:cubicBezTo>
                  <a:pt x="1864" y="545"/>
                  <a:pt x="1863" y="545"/>
                  <a:pt x="1863" y="545"/>
                </a:cubicBezTo>
                <a:cubicBezTo>
                  <a:pt x="1863" y="546"/>
                  <a:pt x="1863" y="546"/>
                  <a:pt x="1863" y="546"/>
                </a:cubicBezTo>
                <a:cubicBezTo>
                  <a:pt x="1863"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5" y="546"/>
                  <a:pt x="1865" y="547"/>
                </a:cubicBezTo>
                <a:cubicBezTo>
                  <a:pt x="1865" y="548"/>
                  <a:pt x="1866" y="549"/>
                  <a:pt x="1867" y="550"/>
                </a:cubicBezTo>
                <a:cubicBezTo>
                  <a:pt x="1867" y="551"/>
                  <a:pt x="1868" y="552"/>
                  <a:pt x="1868" y="553"/>
                </a:cubicBezTo>
                <a:cubicBezTo>
                  <a:pt x="1868" y="553"/>
                  <a:pt x="1868" y="553"/>
                  <a:pt x="1869" y="554"/>
                </a:cubicBezTo>
                <a:cubicBezTo>
                  <a:pt x="1869" y="554"/>
                  <a:pt x="1869" y="554"/>
                  <a:pt x="1869" y="555"/>
                </a:cubicBezTo>
                <a:cubicBezTo>
                  <a:pt x="1872" y="558"/>
                  <a:pt x="1874" y="561"/>
                  <a:pt x="1877" y="565"/>
                </a:cubicBezTo>
                <a:cubicBezTo>
                  <a:pt x="1878" y="567"/>
                  <a:pt x="1879" y="569"/>
                  <a:pt x="1880" y="572"/>
                </a:cubicBezTo>
                <a:cubicBezTo>
                  <a:pt x="1881" y="572"/>
                  <a:pt x="1881" y="573"/>
                  <a:pt x="1881" y="574"/>
                </a:cubicBezTo>
                <a:cubicBezTo>
                  <a:pt x="1881" y="574"/>
                  <a:pt x="1881" y="573"/>
                  <a:pt x="1881" y="573"/>
                </a:cubicBezTo>
                <a:cubicBezTo>
                  <a:pt x="1880" y="573"/>
                  <a:pt x="1879" y="573"/>
                  <a:pt x="1879" y="572"/>
                </a:cubicBezTo>
                <a:cubicBezTo>
                  <a:pt x="1878" y="572"/>
                  <a:pt x="1877" y="572"/>
                  <a:pt x="1877" y="571"/>
                </a:cubicBezTo>
                <a:cubicBezTo>
                  <a:pt x="1876" y="571"/>
                  <a:pt x="1875" y="571"/>
                  <a:pt x="1874" y="570"/>
                </a:cubicBezTo>
                <a:cubicBezTo>
                  <a:pt x="1874" y="570"/>
                  <a:pt x="1874" y="570"/>
                  <a:pt x="1874" y="570"/>
                </a:cubicBezTo>
                <a:cubicBezTo>
                  <a:pt x="1874" y="570"/>
                  <a:pt x="1874" y="570"/>
                  <a:pt x="1874" y="570"/>
                </a:cubicBezTo>
                <a:cubicBezTo>
                  <a:pt x="1866" y="562"/>
                  <a:pt x="1856" y="563"/>
                  <a:pt x="1845" y="565"/>
                </a:cubicBezTo>
                <a:cubicBezTo>
                  <a:pt x="1851" y="574"/>
                  <a:pt x="1862" y="574"/>
                  <a:pt x="1871" y="572"/>
                </a:cubicBezTo>
                <a:cubicBezTo>
                  <a:pt x="1872" y="572"/>
                  <a:pt x="1873" y="572"/>
                  <a:pt x="1874" y="572"/>
                </a:cubicBezTo>
                <a:cubicBezTo>
                  <a:pt x="1874" y="573"/>
                  <a:pt x="1875" y="573"/>
                  <a:pt x="1876" y="573"/>
                </a:cubicBezTo>
                <a:cubicBezTo>
                  <a:pt x="1876" y="573"/>
                  <a:pt x="1877" y="574"/>
                  <a:pt x="1878" y="574"/>
                </a:cubicBezTo>
                <a:cubicBezTo>
                  <a:pt x="1878" y="574"/>
                  <a:pt x="1879" y="575"/>
                  <a:pt x="1880" y="575"/>
                </a:cubicBezTo>
                <a:cubicBezTo>
                  <a:pt x="1880" y="576"/>
                  <a:pt x="1881" y="576"/>
                  <a:pt x="1881" y="576"/>
                </a:cubicBezTo>
                <a:cubicBezTo>
                  <a:pt x="1881" y="576"/>
                  <a:pt x="1882" y="576"/>
                  <a:pt x="1882" y="576"/>
                </a:cubicBezTo>
                <a:cubicBezTo>
                  <a:pt x="1882" y="576"/>
                  <a:pt x="1882" y="577"/>
                  <a:pt x="1882" y="577"/>
                </a:cubicBezTo>
                <a:cubicBezTo>
                  <a:pt x="1882" y="577"/>
                  <a:pt x="1883" y="577"/>
                  <a:pt x="1883" y="577"/>
                </a:cubicBezTo>
                <a:cubicBezTo>
                  <a:pt x="1883" y="577"/>
                  <a:pt x="1883" y="578"/>
                  <a:pt x="1883" y="578"/>
                </a:cubicBezTo>
                <a:cubicBezTo>
                  <a:pt x="1885" y="581"/>
                  <a:pt x="1886" y="583"/>
                  <a:pt x="1888" y="585"/>
                </a:cubicBezTo>
                <a:cubicBezTo>
                  <a:pt x="1888" y="585"/>
                  <a:pt x="1888" y="585"/>
                  <a:pt x="1888" y="585"/>
                </a:cubicBezTo>
                <a:cubicBezTo>
                  <a:pt x="1889" y="585"/>
                  <a:pt x="1889" y="585"/>
                  <a:pt x="1889" y="585"/>
                </a:cubicBezTo>
                <a:cubicBezTo>
                  <a:pt x="1889" y="585"/>
                  <a:pt x="1889" y="586"/>
                  <a:pt x="1889" y="586"/>
                </a:cubicBezTo>
                <a:cubicBezTo>
                  <a:pt x="1890" y="586"/>
                  <a:pt x="1890" y="586"/>
                  <a:pt x="1890" y="586"/>
                </a:cubicBezTo>
                <a:cubicBezTo>
                  <a:pt x="1890" y="586"/>
                  <a:pt x="1891" y="587"/>
                  <a:pt x="1892" y="587"/>
                </a:cubicBezTo>
                <a:cubicBezTo>
                  <a:pt x="1893" y="587"/>
                  <a:pt x="1894" y="588"/>
                  <a:pt x="1895" y="588"/>
                </a:cubicBezTo>
                <a:cubicBezTo>
                  <a:pt x="1898" y="588"/>
                  <a:pt x="1900" y="588"/>
                  <a:pt x="1902" y="589"/>
                </a:cubicBezTo>
                <a:cubicBezTo>
                  <a:pt x="1902" y="589"/>
                  <a:pt x="1902" y="589"/>
                  <a:pt x="1902" y="589"/>
                </a:cubicBezTo>
                <a:cubicBezTo>
                  <a:pt x="1903" y="589"/>
                  <a:pt x="1903" y="589"/>
                  <a:pt x="1903" y="589"/>
                </a:cubicBezTo>
                <a:cubicBezTo>
                  <a:pt x="1903" y="589"/>
                  <a:pt x="1904" y="590"/>
                  <a:pt x="1904" y="590"/>
                </a:cubicBezTo>
                <a:cubicBezTo>
                  <a:pt x="1904" y="590"/>
                  <a:pt x="1904" y="590"/>
                  <a:pt x="1904" y="590"/>
                </a:cubicBezTo>
                <a:cubicBezTo>
                  <a:pt x="1905" y="590"/>
                  <a:pt x="1906" y="591"/>
                  <a:pt x="1907" y="592"/>
                </a:cubicBezTo>
                <a:cubicBezTo>
                  <a:pt x="1907" y="592"/>
                  <a:pt x="1908" y="593"/>
                  <a:pt x="1908" y="593"/>
                </a:cubicBezTo>
                <a:cubicBezTo>
                  <a:pt x="1909" y="594"/>
                  <a:pt x="1909" y="594"/>
                  <a:pt x="1909" y="594"/>
                </a:cubicBezTo>
                <a:cubicBezTo>
                  <a:pt x="1909" y="594"/>
                  <a:pt x="1910" y="595"/>
                  <a:pt x="1910" y="595"/>
                </a:cubicBezTo>
                <a:cubicBezTo>
                  <a:pt x="1911" y="596"/>
                  <a:pt x="1912" y="597"/>
                  <a:pt x="1912" y="598"/>
                </a:cubicBezTo>
                <a:cubicBezTo>
                  <a:pt x="1913" y="598"/>
                  <a:pt x="1913" y="599"/>
                  <a:pt x="1913" y="599"/>
                </a:cubicBezTo>
                <a:cubicBezTo>
                  <a:pt x="1913" y="601"/>
                  <a:pt x="1912" y="602"/>
                  <a:pt x="1912" y="604"/>
                </a:cubicBezTo>
                <a:cubicBezTo>
                  <a:pt x="1912" y="607"/>
                  <a:pt x="1911" y="610"/>
                  <a:pt x="1911" y="613"/>
                </a:cubicBezTo>
                <a:cubicBezTo>
                  <a:pt x="1911" y="615"/>
                  <a:pt x="1910" y="618"/>
                  <a:pt x="1909" y="621"/>
                </a:cubicBezTo>
                <a:cubicBezTo>
                  <a:pt x="1908" y="627"/>
                  <a:pt x="1906" y="633"/>
                  <a:pt x="1904" y="639"/>
                </a:cubicBezTo>
                <a:cubicBezTo>
                  <a:pt x="1903" y="642"/>
                  <a:pt x="1901" y="645"/>
                  <a:pt x="1900" y="648"/>
                </a:cubicBezTo>
                <a:cubicBezTo>
                  <a:pt x="1900" y="649"/>
                  <a:pt x="1900" y="650"/>
                  <a:pt x="1899" y="651"/>
                </a:cubicBezTo>
                <a:cubicBezTo>
                  <a:pt x="1899" y="651"/>
                  <a:pt x="1899" y="652"/>
                  <a:pt x="1899" y="653"/>
                </a:cubicBezTo>
                <a:cubicBezTo>
                  <a:pt x="1898" y="655"/>
                  <a:pt x="1898" y="657"/>
                  <a:pt x="1898" y="658"/>
                </a:cubicBezTo>
                <a:cubicBezTo>
                  <a:pt x="1898" y="662"/>
                  <a:pt x="1898" y="665"/>
                  <a:pt x="1898" y="668"/>
                </a:cubicBezTo>
                <a:cubicBezTo>
                  <a:pt x="1898" y="671"/>
                  <a:pt x="1898" y="673"/>
                  <a:pt x="1898" y="675"/>
                </a:cubicBezTo>
                <a:cubicBezTo>
                  <a:pt x="1898" y="674"/>
                  <a:pt x="1898" y="673"/>
                  <a:pt x="1897" y="672"/>
                </a:cubicBezTo>
                <a:cubicBezTo>
                  <a:pt x="1897" y="672"/>
                  <a:pt x="1897" y="672"/>
                  <a:pt x="1897" y="671"/>
                </a:cubicBezTo>
                <a:cubicBezTo>
                  <a:pt x="1897" y="671"/>
                  <a:pt x="1897" y="670"/>
                  <a:pt x="1896" y="670"/>
                </a:cubicBezTo>
                <a:cubicBezTo>
                  <a:pt x="1896" y="669"/>
                  <a:pt x="1896" y="669"/>
                  <a:pt x="1896" y="668"/>
                </a:cubicBezTo>
                <a:cubicBezTo>
                  <a:pt x="1895" y="668"/>
                  <a:pt x="1895" y="667"/>
                  <a:pt x="1895" y="667"/>
                </a:cubicBezTo>
                <a:cubicBezTo>
                  <a:pt x="1893" y="665"/>
                  <a:pt x="1892" y="663"/>
                  <a:pt x="1889" y="662"/>
                </a:cubicBezTo>
                <a:cubicBezTo>
                  <a:pt x="1889" y="662"/>
                  <a:pt x="1889" y="662"/>
                  <a:pt x="1888" y="662"/>
                </a:cubicBezTo>
                <a:cubicBezTo>
                  <a:pt x="1888" y="662"/>
                  <a:pt x="1888" y="661"/>
                  <a:pt x="1887" y="661"/>
                </a:cubicBezTo>
                <a:cubicBezTo>
                  <a:pt x="1887" y="661"/>
                  <a:pt x="1887" y="661"/>
                  <a:pt x="1887" y="661"/>
                </a:cubicBezTo>
                <a:cubicBezTo>
                  <a:pt x="1886" y="661"/>
                  <a:pt x="1886" y="661"/>
                  <a:pt x="1886" y="661"/>
                </a:cubicBezTo>
                <a:cubicBezTo>
                  <a:pt x="1886" y="661"/>
                  <a:pt x="1886" y="661"/>
                  <a:pt x="1885" y="661"/>
                </a:cubicBezTo>
                <a:cubicBezTo>
                  <a:pt x="1884" y="661"/>
                  <a:pt x="1883" y="660"/>
                  <a:pt x="1881" y="660"/>
                </a:cubicBezTo>
                <a:cubicBezTo>
                  <a:pt x="1881" y="660"/>
                  <a:pt x="1880" y="660"/>
                  <a:pt x="1879" y="660"/>
                </a:cubicBezTo>
                <a:cubicBezTo>
                  <a:pt x="1879" y="660"/>
                  <a:pt x="1878" y="660"/>
                  <a:pt x="1877" y="660"/>
                </a:cubicBezTo>
                <a:cubicBezTo>
                  <a:pt x="1877" y="660"/>
                  <a:pt x="1876" y="660"/>
                  <a:pt x="1875" y="660"/>
                </a:cubicBezTo>
                <a:cubicBezTo>
                  <a:pt x="1875" y="660"/>
                  <a:pt x="1874" y="660"/>
                  <a:pt x="1873" y="660"/>
                </a:cubicBezTo>
                <a:cubicBezTo>
                  <a:pt x="1873" y="660"/>
                  <a:pt x="1872" y="659"/>
                  <a:pt x="1872" y="659"/>
                </a:cubicBezTo>
                <a:cubicBezTo>
                  <a:pt x="1872" y="659"/>
                  <a:pt x="1872" y="659"/>
                  <a:pt x="1872" y="659"/>
                </a:cubicBezTo>
                <a:cubicBezTo>
                  <a:pt x="1872" y="659"/>
                  <a:pt x="1872" y="659"/>
                  <a:pt x="1871" y="658"/>
                </a:cubicBezTo>
                <a:cubicBezTo>
                  <a:pt x="1871" y="658"/>
                  <a:pt x="1871" y="658"/>
                  <a:pt x="1871" y="658"/>
                </a:cubicBezTo>
                <a:cubicBezTo>
                  <a:pt x="1871" y="658"/>
                  <a:pt x="1871" y="658"/>
                  <a:pt x="1871" y="657"/>
                </a:cubicBezTo>
                <a:cubicBezTo>
                  <a:pt x="1871" y="657"/>
                  <a:pt x="1871" y="657"/>
                  <a:pt x="1870" y="657"/>
                </a:cubicBezTo>
                <a:cubicBezTo>
                  <a:pt x="1870" y="656"/>
                  <a:pt x="1870" y="656"/>
                  <a:pt x="1870" y="656"/>
                </a:cubicBezTo>
                <a:cubicBezTo>
                  <a:pt x="1870" y="655"/>
                  <a:pt x="1870" y="655"/>
                  <a:pt x="1870" y="655"/>
                </a:cubicBezTo>
                <a:cubicBezTo>
                  <a:pt x="1870" y="655"/>
                  <a:pt x="1869" y="655"/>
                  <a:pt x="1869" y="655"/>
                </a:cubicBezTo>
                <a:cubicBezTo>
                  <a:pt x="1869" y="654"/>
                  <a:pt x="1869" y="654"/>
                  <a:pt x="1869" y="653"/>
                </a:cubicBezTo>
                <a:cubicBezTo>
                  <a:pt x="1869" y="653"/>
                  <a:pt x="1868" y="652"/>
                  <a:pt x="1868" y="651"/>
                </a:cubicBezTo>
                <a:cubicBezTo>
                  <a:pt x="1868" y="650"/>
                  <a:pt x="1868" y="649"/>
                  <a:pt x="1868" y="648"/>
                </a:cubicBezTo>
                <a:cubicBezTo>
                  <a:pt x="1868" y="648"/>
                  <a:pt x="1868" y="648"/>
                  <a:pt x="1868" y="648"/>
                </a:cubicBezTo>
                <a:cubicBezTo>
                  <a:pt x="1868" y="648"/>
                  <a:pt x="1868" y="648"/>
                  <a:pt x="1868" y="648"/>
                </a:cubicBezTo>
                <a:cubicBezTo>
                  <a:pt x="1868" y="648"/>
                  <a:pt x="1868" y="647"/>
                  <a:pt x="1868" y="646"/>
                </a:cubicBezTo>
                <a:cubicBezTo>
                  <a:pt x="1869" y="647"/>
                  <a:pt x="1869" y="647"/>
                  <a:pt x="1869" y="647"/>
                </a:cubicBezTo>
                <a:cubicBezTo>
                  <a:pt x="1883" y="643"/>
                  <a:pt x="1871" y="631"/>
                  <a:pt x="1870" y="623"/>
                </a:cubicBezTo>
                <a:cubicBezTo>
                  <a:pt x="1866" y="628"/>
                  <a:pt x="1857" y="643"/>
                  <a:pt x="1866" y="647"/>
                </a:cubicBezTo>
                <a:cubicBezTo>
                  <a:pt x="1866" y="648"/>
                  <a:pt x="1866" y="648"/>
                  <a:pt x="1866" y="648"/>
                </a:cubicBezTo>
                <a:cubicBezTo>
                  <a:pt x="1867" y="649"/>
                  <a:pt x="1867" y="650"/>
                  <a:pt x="1867" y="651"/>
                </a:cubicBezTo>
                <a:cubicBezTo>
                  <a:pt x="1867" y="652"/>
                  <a:pt x="1867" y="653"/>
                  <a:pt x="1868" y="654"/>
                </a:cubicBezTo>
                <a:cubicBezTo>
                  <a:pt x="1868" y="654"/>
                  <a:pt x="1868" y="655"/>
                  <a:pt x="1868" y="655"/>
                </a:cubicBezTo>
                <a:cubicBezTo>
                  <a:pt x="1868" y="655"/>
                  <a:pt x="1868" y="655"/>
                  <a:pt x="1868" y="656"/>
                </a:cubicBezTo>
                <a:cubicBezTo>
                  <a:pt x="1869" y="656"/>
                  <a:pt x="1869" y="656"/>
                  <a:pt x="1869" y="656"/>
                </a:cubicBezTo>
                <a:cubicBezTo>
                  <a:pt x="1869" y="657"/>
                  <a:pt x="1869" y="657"/>
                  <a:pt x="1869" y="657"/>
                </a:cubicBezTo>
                <a:cubicBezTo>
                  <a:pt x="1869" y="658"/>
                  <a:pt x="1870" y="658"/>
                  <a:pt x="1870" y="658"/>
                </a:cubicBezTo>
                <a:cubicBezTo>
                  <a:pt x="1870" y="658"/>
                  <a:pt x="1870" y="658"/>
                  <a:pt x="1870" y="659"/>
                </a:cubicBezTo>
                <a:cubicBezTo>
                  <a:pt x="1870" y="659"/>
                  <a:pt x="1870" y="659"/>
                  <a:pt x="1870" y="659"/>
                </a:cubicBezTo>
                <a:cubicBezTo>
                  <a:pt x="1869" y="659"/>
                  <a:pt x="1867" y="658"/>
                  <a:pt x="1865" y="657"/>
                </a:cubicBezTo>
                <a:cubicBezTo>
                  <a:pt x="1865" y="657"/>
                  <a:pt x="1865" y="657"/>
                  <a:pt x="1864" y="657"/>
                </a:cubicBezTo>
                <a:cubicBezTo>
                  <a:pt x="1863" y="657"/>
                  <a:pt x="1863" y="657"/>
                  <a:pt x="1863" y="657"/>
                </a:cubicBezTo>
                <a:cubicBezTo>
                  <a:pt x="1863" y="656"/>
                  <a:pt x="1862" y="656"/>
                  <a:pt x="1862" y="656"/>
                </a:cubicBezTo>
                <a:cubicBezTo>
                  <a:pt x="1861" y="655"/>
                  <a:pt x="1860" y="655"/>
                  <a:pt x="1860" y="655"/>
                </a:cubicBezTo>
                <a:cubicBezTo>
                  <a:pt x="1859" y="654"/>
                  <a:pt x="1859" y="654"/>
                  <a:pt x="1858" y="654"/>
                </a:cubicBezTo>
                <a:cubicBezTo>
                  <a:pt x="1856" y="652"/>
                  <a:pt x="1853" y="651"/>
                  <a:pt x="1851" y="649"/>
                </a:cubicBezTo>
                <a:cubicBezTo>
                  <a:pt x="1851" y="649"/>
                  <a:pt x="1850" y="648"/>
                  <a:pt x="1849" y="647"/>
                </a:cubicBezTo>
                <a:cubicBezTo>
                  <a:pt x="1849" y="647"/>
                  <a:pt x="1849" y="647"/>
                  <a:pt x="1849" y="647"/>
                </a:cubicBezTo>
                <a:cubicBezTo>
                  <a:pt x="1849" y="647"/>
                  <a:pt x="1849" y="647"/>
                  <a:pt x="1848" y="646"/>
                </a:cubicBezTo>
                <a:cubicBezTo>
                  <a:pt x="1848" y="646"/>
                  <a:pt x="1848" y="646"/>
                  <a:pt x="1847" y="645"/>
                </a:cubicBezTo>
                <a:cubicBezTo>
                  <a:pt x="1847" y="645"/>
                  <a:pt x="1847" y="645"/>
                  <a:pt x="1847" y="645"/>
                </a:cubicBezTo>
                <a:cubicBezTo>
                  <a:pt x="1847" y="644"/>
                  <a:pt x="1846" y="644"/>
                  <a:pt x="1846" y="644"/>
                </a:cubicBezTo>
                <a:cubicBezTo>
                  <a:pt x="1845" y="643"/>
                  <a:pt x="1845" y="642"/>
                  <a:pt x="1844" y="641"/>
                </a:cubicBezTo>
                <a:cubicBezTo>
                  <a:pt x="1844" y="641"/>
                  <a:pt x="1843" y="640"/>
                  <a:pt x="1843" y="640"/>
                </a:cubicBezTo>
                <a:cubicBezTo>
                  <a:pt x="1843" y="640"/>
                  <a:pt x="1843" y="640"/>
                  <a:pt x="1842" y="639"/>
                </a:cubicBezTo>
                <a:cubicBezTo>
                  <a:pt x="1842" y="639"/>
                  <a:pt x="1842" y="639"/>
                  <a:pt x="1842" y="639"/>
                </a:cubicBezTo>
                <a:cubicBezTo>
                  <a:pt x="1841" y="637"/>
                  <a:pt x="1840" y="635"/>
                  <a:pt x="1839" y="634"/>
                </a:cubicBezTo>
                <a:cubicBezTo>
                  <a:pt x="1838" y="633"/>
                  <a:pt x="1838" y="633"/>
                  <a:pt x="1838" y="632"/>
                </a:cubicBezTo>
                <a:cubicBezTo>
                  <a:pt x="1837" y="631"/>
                  <a:pt x="1837" y="631"/>
                  <a:pt x="1837" y="630"/>
                </a:cubicBezTo>
                <a:cubicBezTo>
                  <a:pt x="1836" y="628"/>
                  <a:pt x="1835" y="627"/>
                  <a:pt x="1835" y="627"/>
                </a:cubicBezTo>
                <a:cubicBezTo>
                  <a:pt x="1835" y="627"/>
                  <a:pt x="1835" y="627"/>
                  <a:pt x="1835" y="628"/>
                </a:cubicBezTo>
                <a:cubicBezTo>
                  <a:pt x="1835" y="628"/>
                  <a:pt x="1836" y="629"/>
                  <a:pt x="1836" y="631"/>
                </a:cubicBezTo>
                <a:cubicBezTo>
                  <a:pt x="1836" y="631"/>
                  <a:pt x="1836" y="632"/>
                  <a:pt x="1836" y="633"/>
                </a:cubicBezTo>
                <a:cubicBezTo>
                  <a:pt x="1837" y="633"/>
                  <a:pt x="1837" y="634"/>
                  <a:pt x="1837" y="635"/>
                </a:cubicBezTo>
                <a:cubicBezTo>
                  <a:pt x="1838" y="636"/>
                  <a:pt x="1838" y="637"/>
                  <a:pt x="1838" y="638"/>
                </a:cubicBezTo>
                <a:cubicBezTo>
                  <a:pt x="1838" y="638"/>
                  <a:pt x="1839" y="638"/>
                  <a:pt x="1839" y="639"/>
                </a:cubicBezTo>
                <a:cubicBezTo>
                  <a:pt x="1839" y="639"/>
                  <a:pt x="1840" y="640"/>
                  <a:pt x="1840" y="640"/>
                </a:cubicBezTo>
                <a:cubicBezTo>
                  <a:pt x="1840" y="640"/>
                  <a:pt x="1840" y="641"/>
                  <a:pt x="1840" y="641"/>
                </a:cubicBezTo>
                <a:cubicBezTo>
                  <a:pt x="1841" y="641"/>
                  <a:pt x="1841" y="641"/>
                  <a:pt x="1841" y="642"/>
                </a:cubicBezTo>
                <a:cubicBezTo>
                  <a:pt x="1841" y="642"/>
                  <a:pt x="1842" y="642"/>
                  <a:pt x="1842" y="643"/>
                </a:cubicBezTo>
                <a:cubicBezTo>
                  <a:pt x="1842" y="643"/>
                  <a:pt x="1843" y="644"/>
                  <a:pt x="1843" y="644"/>
                </a:cubicBezTo>
                <a:cubicBezTo>
                  <a:pt x="1843" y="644"/>
                  <a:pt x="1842" y="644"/>
                  <a:pt x="1841" y="644"/>
                </a:cubicBezTo>
                <a:cubicBezTo>
                  <a:pt x="1841" y="644"/>
                  <a:pt x="1840" y="644"/>
                  <a:pt x="1839" y="644"/>
                </a:cubicBezTo>
                <a:cubicBezTo>
                  <a:pt x="1838" y="644"/>
                  <a:pt x="1837" y="644"/>
                  <a:pt x="1837" y="644"/>
                </a:cubicBezTo>
                <a:cubicBezTo>
                  <a:pt x="1836" y="644"/>
                  <a:pt x="1835" y="644"/>
                  <a:pt x="1835" y="644"/>
                </a:cubicBezTo>
                <a:cubicBezTo>
                  <a:pt x="1835" y="644"/>
                  <a:pt x="1835" y="644"/>
                  <a:pt x="1835" y="644"/>
                </a:cubicBezTo>
                <a:cubicBezTo>
                  <a:pt x="1834" y="644"/>
                  <a:pt x="1834" y="644"/>
                  <a:pt x="1834" y="644"/>
                </a:cubicBezTo>
                <a:cubicBezTo>
                  <a:pt x="1827" y="633"/>
                  <a:pt x="1818" y="640"/>
                  <a:pt x="1810" y="644"/>
                </a:cubicBezTo>
                <a:cubicBezTo>
                  <a:pt x="1818" y="657"/>
                  <a:pt x="1826" y="659"/>
                  <a:pt x="1834" y="646"/>
                </a:cubicBezTo>
                <a:cubicBezTo>
                  <a:pt x="1834" y="646"/>
                  <a:pt x="1834" y="646"/>
                  <a:pt x="1834" y="646"/>
                </a:cubicBezTo>
                <a:cubicBezTo>
                  <a:pt x="1835" y="646"/>
                  <a:pt x="1836" y="646"/>
                  <a:pt x="1837" y="646"/>
                </a:cubicBezTo>
                <a:cubicBezTo>
                  <a:pt x="1837" y="646"/>
                  <a:pt x="1838" y="646"/>
                  <a:pt x="1839" y="646"/>
                </a:cubicBezTo>
                <a:cubicBezTo>
                  <a:pt x="1840" y="646"/>
                  <a:pt x="1840" y="646"/>
                  <a:pt x="1841" y="646"/>
                </a:cubicBezTo>
                <a:cubicBezTo>
                  <a:pt x="1842" y="646"/>
                  <a:pt x="1843" y="646"/>
                  <a:pt x="1843" y="647"/>
                </a:cubicBezTo>
                <a:cubicBezTo>
                  <a:pt x="1844" y="647"/>
                  <a:pt x="1845" y="647"/>
                  <a:pt x="1845" y="647"/>
                </a:cubicBezTo>
                <a:cubicBezTo>
                  <a:pt x="1845" y="647"/>
                  <a:pt x="1845" y="647"/>
                  <a:pt x="1845" y="647"/>
                </a:cubicBezTo>
                <a:cubicBezTo>
                  <a:pt x="1845" y="647"/>
                  <a:pt x="1845" y="647"/>
                  <a:pt x="1845" y="647"/>
                </a:cubicBezTo>
                <a:cubicBezTo>
                  <a:pt x="1846" y="648"/>
                  <a:pt x="1846" y="648"/>
                  <a:pt x="1847" y="648"/>
                </a:cubicBezTo>
                <a:cubicBezTo>
                  <a:pt x="1848" y="649"/>
                  <a:pt x="1849" y="650"/>
                  <a:pt x="1850" y="651"/>
                </a:cubicBezTo>
                <a:cubicBezTo>
                  <a:pt x="1852" y="653"/>
                  <a:pt x="1854" y="655"/>
                  <a:pt x="1857" y="656"/>
                </a:cubicBezTo>
                <a:cubicBezTo>
                  <a:pt x="1857" y="656"/>
                  <a:pt x="1858" y="657"/>
                  <a:pt x="1859" y="657"/>
                </a:cubicBezTo>
                <a:cubicBezTo>
                  <a:pt x="1859" y="657"/>
                  <a:pt x="1860" y="658"/>
                  <a:pt x="1860" y="658"/>
                </a:cubicBezTo>
                <a:cubicBezTo>
                  <a:pt x="1861" y="658"/>
                  <a:pt x="1862" y="659"/>
                  <a:pt x="1862" y="659"/>
                </a:cubicBezTo>
                <a:cubicBezTo>
                  <a:pt x="1863" y="659"/>
                  <a:pt x="1863" y="659"/>
                  <a:pt x="1863" y="659"/>
                </a:cubicBezTo>
                <a:cubicBezTo>
                  <a:pt x="1864" y="660"/>
                  <a:pt x="1864" y="660"/>
                  <a:pt x="1864" y="660"/>
                </a:cubicBezTo>
                <a:cubicBezTo>
                  <a:pt x="1867" y="661"/>
                  <a:pt x="1870" y="662"/>
                  <a:pt x="1873" y="662"/>
                </a:cubicBezTo>
                <a:cubicBezTo>
                  <a:pt x="1874" y="662"/>
                  <a:pt x="1874" y="662"/>
                  <a:pt x="1875" y="663"/>
                </a:cubicBezTo>
                <a:cubicBezTo>
                  <a:pt x="1876" y="663"/>
                  <a:pt x="1876" y="663"/>
                  <a:pt x="1877" y="663"/>
                </a:cubicBezTo>
                <a:cubicBezTo>
                  <a:pt x="1878" y="663"/>
                  <a:pt x="1878" y="663"/>
                  <a:pt x="1879" y="663"/>
                </a:cubicBezTo>
                <a:cubicBezTo>
                  <a:pt x="1880" y="663"/>
                  <a:pt x="1880" y="663"/>
                  <a:pt x="1881" y="663"/>
                </a:cubicBezTo>
                <a:cubicBezTo>
                  <a:pt x="1882" y="663"/>
                  <a:pt x="1884" y="663"/>
                  <a:pt x="1885" y="663"/>
                </a:cubicBezTo>
                <a:cubicBezTo>
                  <a:pt x="1885" y="663"/>
                  <a:pt x="1885" y="663"/>
                  <a:pt x="1886" y="664"/>
                </a:cubicBezTo>
                <a:cubicBezTo>
                  <a:pt x="1886" y="664"/>
                  <a:pt x="1886" y="664"/>
                  <a:pt x="1886" y="664"/>
                </a:cubicBezTo>
                <a:cubicBezTo>
                  <a:pt x="1886" y="664"/>
                  <a:pt x="1886" y="664"/>
                  <a:pt x="1886" y="664"/>
                </a:cubicBezTo>
                <a:cubicBezTo>
                  <a:pt x="1887" y="664"/>
                  <a:pt x="1887" y="664"/>
                  <a:pt x="1887" y="664"/>
                </a:cubicBezTo>
                <a:cubicBezTo>
                  <a:pt x="1887" y="664"/>
                  <a:pt x="1888" y="664"/>
                  <a:pt x="1888" y="664"/>
                </a:cubicBezTo>
                <a:cubicBezTo>
                  <a:pt x="1890" y="665"/>
                  <a:pt x="1891" y="667"/>
                  <a:pt x="1893" y="669"/>
                </a:cubicBezTo>
                <a:cubicBezTo>
                  <a:pt x="1893" y="669"/>
                  <a:pt x="1894" y="670"/>
                  <a:pt x="1894" y="671"/>
                </a:cubicBezTo>
                <a:cubicBezTo>
                  <a:pt x="1894" y="671"/>
                  <a:pt x="1895" y="672"/>
                  <a:pt x="1895" y="672"/>
                </a:cubicBezTo>
                <a:cubicBezTo>
                  <a:pt x="1895" y="672"/>
                  <a:pt x="1895" y="673"/>
                  <a:pt x="1896" y="673"/>
                </a:cubicBezTo>
                <a:cubicBezTo>
                  <a:pt x="1896" y="675"/>
                  <a:pt x="1897" y="676"/>
                  <a:pt x="1898" y="677"/>
                </a:cubicBezTo>
                <a:cubicBezTo>
                  <a:pt x="1898" y="678"/>
                  <a:pt x="1898" y="678"/>
                  <a:pt x="1899" y="679"/>
                </a:cubicBezTo>
                <a:cubicBezTo>
                  <a:pt x="1899" y="685"/>
                  <a:pt x="1900" y="691"/>
                  <a:pt x="1900" y="697"/>
                </a:cubicBezTo>
                <a:cubicBezTo>
                  <a:pt x="1901" y="709"/>
                  <a:pt x="1902" y="721"/>
                  <a:pt x="1903" y="730"/>
                </a:cubicBezTo>
                <a:cubicBezTo>
                  <a:pt x="1903" y="732"/>
                  <a:pt x="1903" y="733"/>
                  <a:pt x="1903" y="734"/>
                </a:cubicBezTo>
                <a:cubicBezTo>
                  <a:pt x="1903" y="735"/>
                  <a:pt x="1904" y="736"/>
                  <a:pt x="1904" y="737"/>
                </a:cubicBezTo>
                <a:cubicBezTo>
                  <a:pt x="1900" y="733"/>
                  <a:pt x="1895" y="727"/>
                  <a:pt x="1889" y="722"/>
                </a:cubicBezTo>
                <a:cubicBezTo>
                  <a:pt x="1859" y="693"/>
                  <a:pt x="1848" y="698"/>
                  <a:pt x="1834" y="661"/>
                </a:cubicBezTo>
                <a:cubicBezTo>
                  <a:pt x="1836" y="704"/>
                  <a:pt x="1908" y="730"/>
                  <a:pt x="1901" y="768"/>
                </a:cubicBezTo>
                <a:cubicBezTo>
                  <a:pt x="1895" y="798"/>
                  <a:pt x="1823" y="830"/>
                  <a:pt x="1802" y="850"/>
                </a:cubicBezTo>
                <a:cubicBezTo>
                  <a:pt x="1776" y="875"/>
                  <a:pt x="1752" y="891"/>
                  <a:pt x="1752" y="891"/>
                </a:cubicBezTo>
                <a:cubicBezTo>
                  <a:pt x="1752" y="891"/>
                  <a:pt x="1745" y="887"/>
                  <a:pt x="1736" y="883"/>
                </a:cubicBezTo>
                <a:cubicBezTo>
                  <a:pt x="1736" y="883"/>
                  <a:pt x="1737" y="883"/>
                  <a:pt x="1737" y="883"/>
                </a:cubicBezTo>
                <a:cubicBezTo>
                  <a:pt x="1738" y="883"/>
                  <a:pt x="1739" y="883"/>
                  <a:pt x="1740" y="883"/>
                </a:cubicBezTo>
                <a:cubicBezTo>
                  <a:pt x="1740" y="883"/>
                  <a:pt x="1740" y="883"/>
                  <a:pt x="1741" y="883"/>
                </a:cubicBezTo>
                <a:cubicBezTo>
                  <a:pt x="1741" y="883"/>
                  <a:pt x="1742" y="883"/>
                  <a:pt x="1742" y="883"/>
                </a:cubicBezTo>
                <a:cubicBezTo>
                  <a:pt x="1743" y="883"/>
                  <a:pt x="1744" y="883"/>
                  <a:pt x="1745" y="883"/>
                </a:cubicBezTo>
                <a:cubicBezTo>
                  <a:pt x="1745" y="883"/>
                  <a:pt x="1746" y="883"/>
                  <a:pt x="1747" y="882"/>
                </a:cubicBezTo>
                <a:cubicBezTo>
                  <a:pt x="1748" y="882"/>
                  <a:pt x="1750" y="882"/>
                  <a:pt x="1751" y="882"/>
                </a:cubicBezTo>
                <a:cubicBezTo>
                  <a:pt x="1753" y="881"/>
                  <a:pt x="1754" y="881"/>
                  <a:pt x="1755" y="881"/>
                </a:cubicBezTo>
                <a:cubicBezTo>
                  <a:pt x="1756" y="880"/>
                  <a:pt x="1757" y="880"/>
                  <a:pt x="1758" y="880"/>
                </a:cubicBezTo>
                <a:cubicBezTo>
                  <a:pt x="1760" y="879"/>
                  <a:pt x="1761" y="878"/>
                  <a:pt x="1762" y="878"/>
                </a:cubicBezTo>
                <a:cubicBezTo>
                  <a:pt x="1763" y="878"/>
                  <a:pt x="1764" y="878"/>
                  <a:pt x="1764" y="878"/>
                </a:cubicBezTo>
                <a:cubicBezTo>
                  <a:pt x="1764" y="878"/>
                  <a:pt x="1761" y="878"/>
                  <a:pt x="1758" y="878"/>
                </a:cubicBezTo>
                <a:cubicBezTo>
                  <a:pt x="1757" y="878"/>
                  <a:pt x="1756" y="879"/>
                  <a:pt x="1755" y="879"/>
                </a:cubicBezTo>
                <a:cubicBezTo>
                  <a:pt x="1753" y="879"/>
                  <a:pt x="1752" y="879"/>
                  <a:pt x="1751" y="879"/>
                </a:cubicBezTo>
                <a:cubicBezTo>
                  <a:pt x="1748" y="879"/>
                  <a:pt x="1745" y="879"/>
                  <a:pt x="1742" y="879"/>
                </a:cubicBezTo>
                <a:cubicBezTo>
                  <a:pt x="1742" y="879"/>
                  <a:pt x="1742" y="879"/>
                  <a:pt x="1741" y="879"/>
                </a:cubicBezTo>
                <a:cubicBezTo>
                  <a:pt x="1741" y="879"/>
                  <a:pt x="1740" y="879"/>
                  <a:pt x="1740" y="879"/>
                </a:cubicBezTo>
                <a:cubicBezTo>
                  <a:pt x="1739" y="879"/>
                  <a:pt x="1738" y="879"/>
                  <a:pt x="1737" y="879"/>
                </a:cubicBezTo>
                <a:cubicBezTo>
                  <a:pt x="1736" y="879"/>
                  <a:pt x="1734" y="879"/>
                  <a:pt x="1732" y="878"/>
                </a:cubicBezTo>
                <a:cubicBezTo>
                  <a:pt x="1732" y="878"/>
                  <a:pt x="1731" y="878"/>
                  <a:pt x="1731" y="878"/>
                </a:cubicBezTo>
                <a:cubicBezTo>
                  <a:pt x="1730" y="878"/>
                  <a:pt x="1730" y="878"/>
                  <a:pt x="1730" y="878"/>
                </a:cubicBezTo>
                <a:cubicBezTo>
                  <a:pt x="1729" y="878"/>
                  <a:pt x="1728" y="878"/>
                  <a:pt x="1727" y="878"/>
                </a:cubicBezTo>
                <a:cubicBezTo>
                  <a:pt x="1726" y="877"/>
                  <a:pt x="1726" y="877"/>
                  <a:pt x="1726" y="877"/>
                </a:cubicBezTo>
                <a:cubicBezTo>
                  <a:pt x="1726" y="877"/>
                  <a:pt x="1726" y="877"/>
                  <a:pt x="1726" y="877"/>
                </a:cubicBezTo>
                <a:cubicBezTo>
                  <a:pt x="1726" y="877"/>
                  <a:pt x="1725" y="877"/>
                  <a:pt x="1725" y="877"/>
                </a:cubicBezTo>
                <a:cubicBezTo>
                  <a:pt x="1714" y="872"/>
                  <a:pt x="1701" y="865"/>
                  <a:pt x="1695" y="862"/>
                </a:cubicBezTo>
                <a:cubicBezTo>
                  <a:pt x="1695" y="862"/>
                  <a:pt x="1695" y="862"/>
                  <a:pt x="1695" y="862"/>
                </a:cubicBezTo>
                <a:cubicBezTo>
                  <a:pt x="1695" y="862"/>
                  <a:pt x="1696" y="862"/>
                  <a:pt x="1697" y="862"/>
                </a:cubicBezTo>
                <a:cubicBezTo>
                  <a:pt x="1697" y="862"/>
                  <a:pt x="1698" y="862"/>
                  <a:pt x="1698" y="862"/>
                </a:cubicBezTo>
                <a:cubicBezTo>
                  <a:pt x="1699" y="862"/>
                  <a:pt x="1699" y="862"/>
                  <a:pt x="1699" y="862"/>
                </a:cubicBezTo>
                <a:cubicBezTo>
                  <a:pt x="1700" y="862"/>
                  <a:pt x="1700" y="861"/>
                  <a:pt x="1700" y="861"/>
                </a:cubicBezTo>
                <a:cubicBezTo>
                  <a:pt x="1701" y="861"/>
                  <a:pt x="1702" y="861"/>
                  <a:pt x="1702" y="861"/>
                </a:cubicBezTo>
                <a:cubicBezTo>
                  <a:pt x="1704" y="861"/>
                  <a:pt x="1705" y="860"/>
                  <a:pt x="1706" y="860"/>
                </a:cubicBezTo>
                <a:cubicBezTo>
                  <a:pt x="1708" y="859"/>
                  <a:pt x="1709" y="859"/>
                  <a:pt x="1710" y="858"/>
                </a:cubicBezTo>
                <a:cubicBezTo>
                  <a:pt x="1711" y="858"/>
                  <a:pt x="1711" y="858"/>
                  <a:pt x="1712" y="858"/>
                </a:cubicBezTo>
                <a:cubicBezTo>
                  <a:pt x="1725" y="865"/>
                  <a:pt x="1737" y="842"/>
                  <a:pt x="1740" y="833"/>
                </a:cubicBezTo>
                <a:cubicBezTo>
                  <a:pt x="1730" y="839"/>
                  <a:pt x="1705" y="834"/>
                  <a:pt x="1710" y="854"/>
                </a:cubicBezTo>
                <a:cubicBezTo>
                  <a:pt x="1712" y="854"/>
                  <a:pt x="1712" y="854"/>
                  <a:pt x="1712" y="854"/>
                </a:cubicBezTo>
                <a:cubicBezTo>
                  <a:pt x="1711" y="855"/>
                  <a:pt x="1710" y="855"/>
                  <a:pt x="1709" y="856"/>
                </a:cubicBezTo>
                <a:cubicBezTo>
                  <a:pt x="1709" y="856"/>
                  <a:pt x="1710" y="856"/>
                  <a:pt x="1710" y="856"/>
                </a:cubicBezTo>
                <a:cubicBezTo>
                  <a:pt x="1710" y="856"/>
                  <a:pt x="1710" y="857"/>
                  <a:pt x="1709" y="857"/>
                </a:cubicBezTo>
                <a:cubicBezTo>
                  <a:pt x="1708" y="857"/>
                  <a:pt x="1707" y="858"/>
                  <a:pt x="1706" y="858"/>
                </a:cubicBezTo>
                <a:cubicBezTo>
                  <a:pt x="1704" y="859"/>
                  <a:pt x="1703" y="859"/>
                  <a:pt x="1702" y="859"/>
                </a:cubicBezTo>
                <a:cubicBezTo>
                  <a:pt x="1701" y="859"/>
                  <a:pt x="1701" y="859"/>
                  <a:pt x="1700" y="860"/>
                </a:cubicBezTo>
                <a:cubicBezTo>
                  <a:pt x="1700" y="860"/>
                  <a:pt x="1699" y="860"/>
                  <a:pt x="1699" y="860"/>
                </a:cubicBezTo>
                <a:cubicBezTo>
                  <a:pt x="1699" y="860"/>
                  <a:pt x="1698" y="860"/>
                  <a:pt x="1698" y="860"/>
                </a:cubicBezTo>
                <a:cubicBezTo>
                  <a:pt x="1698" y="860"/>
                  <a:pt x="1697" y="860"/>
                  <a:pt x="1697" y="860"/>
                </a:cubicBezTo>
                <a:cubicBezTo>
                  <a:pt x="1696" y="860"/>
                  <a:pt x="1695" y="860"/>
                  <a:pt x="1695" y="860"/>
                </a:cubicBezTo>
                <a:cubicBezTo>
                  <a:pt x="1695" y="860"/>
                  <a:pt x="1694" y="860"/>
                  <a:pt x="1694" y="860"/>
                </a:cubicBezTo>
                <a:cubicBezTo>
                  <a:pt x="1694" y="860"/>
                  <a:pt x="1694" y="860"/>
                  <a:pt x="1693" y="860"/>
                </a:cubicBezTo>
                <a:cubicBezTo>
                  <a:pt x="1693" y="860"/>
                  <a:pt x="1693" y="860"/>
                  <a:pt x="1692" y="860"/>
                </a:cubicBezTo>
                <a:cubicBezTo>
                  <a:pt x="1692" y="860"/>
                  <a:pt x="1692" y="861"/>
                  <a:pt x="1692" y="861"/>
                </a:cubicBezTo>
                <a:cubicBezTo>
                  <a:pt x="1691" y="860"/>
                  <a:pt x="1691" y="860"/>
                  <a:pt x="1690" y="859"/>
                </a:cubicBezTo>
                <a:cubicBezTo>
                  <a:pt x="1690" y="859"/>
                  <a:pt x="1689" y="858"/>
                  <a:pt x="1688" y="857"/>
                </a:cubicBezTo>
                <a:cubicBezTo>
                  <a:pt x="1688" y="857"/>
                  <a:pt x="1687" y="856"/>
                  <a:pt x="1686" y="855"/>
                </a:cubicBezTo>
                <a:cubicBezTo>
                  <a:pt x="1686" y="854"/>
                  <a:pt x="1685" y="854"/>
                  <a:pt x="1685" y="853"/>
                </a:cubicBezTo>
                <a:cubicBezTo>
                  <a:pt x="1684" y="852"/>
                  <a:pt x="1683" y="851"/>
                  <a:pt x="1683" y="851"/>
                </a:cubicBezTo>
                <a:cubicBezTo>
                  <a:pt x="1682" y="849"/>
                  <a:pt x="1681" y="847"/>
                  <a:pt x="1679" y="846"/>
                </a:cubicBezTo>
                <a:cubicBezTo>
                  <a:pt x="1679" y="846"/>
                  <a:pt x="1678" y="845"/>
                  <a:pt x="1678" y="845"/>
                </a:cubicBezTo>
                <a:cubicBezTo>
                  <a:pt x="1677" y="845"/>
                  <a:pt x="1677" y="845"/>
                  <a:pt x="1677" y="845"/>
                </a:cubicBezTo>
                <a:cubicBezTo>
                  <a:pt x="1677" y="844"/>
                  <a:pt x="1677" y="844"/>
                  <a:pt x="1677" y="844"/>
                </a:cubicBezTo>
                <a:cubicBezTo>
                  <a:pt x="1676" y="844"/>
                  <a:pt x="1676" y="844"/>
                  <a:pt x="1676" y="843"/>
                </a:cubicBezTo>
                <a:cubicBezTo>
                  <a:pt x="1675" y="843"/>
                  <a:pt x="1675" y="843"/>
                  <a:pt x="1674" y="843"/>
                </a:cubicBezTo>
                <a:cubicBezTo>
                  <a:pt x="1673" y="842"/>
                  <a:pt x="1671" y="841"/>
                  <a:pt x="1670" y="841"/>
                </a:cubicBezTo>
                <a:cubicBezTo>
                  <a:pt x="1692" y="823"/>
                  <a:pt x="1720" y="807"/>
                  <a:pt x="1735" y="786"/>
                </a:cubicBezTo>
                <a:cubicBezTo>
                  <a:pt x="1718" y="801"/>
                  <a:pt x="1701" y="810"/>
                  <a:pt x="1681" y="822"/>
                </a:cubicBezTo>
                <a:cubicBezTo>
                  <a:pt x="1681" y="821"/>
                  <a:pt x="1681" y="821"/>
                  <a:pt x="1681" y="821"/>
                </a:cubicBezTo>
                <a:cubicBezTo>
                  <a:pt x="1682" y="820"/>
                  <a:pt x="1683" y="819"/>
                  <a:pt x="1684" y="818"/>
                </a:cubicBezTo>
                <a:cubicBezTo>
                  <a:pt x="1687" y="814"/>
                  <a:pt x="1690" y="810"/>
                  <a:pt x="1693" y="806"/>
                </a:cubicBezTo>
                <a:cubicBezTo>
                  <a:pt x="1698" y="799"/>
                  <a:pt x="1705" y="792"/>
                  <a:pt x="1711" y="785"/>
                </a:cubicBezTo>
                <a:cubicBezTo>
                  <a:pt x="1715" y="782"/>
                  <a:pt x="1718" y="779"/>
                  <a:pt x="1722" y="776"/>
                </a:cubicBezTo>
                <a:cubicBezTo>
                  <a:pt x="1725" y="774"/>
                  <a:pt x="1729" y="771"/>
                  <a:pt x="1732" y="768"/>
                </a:cubicBezTo>
                <a:cubicBezTo>
                  <a:pt x="1734" y="766"/>
                  <a:pt x="1736" y="765"/>
                  <a:pt x="1737" y="763"/>
                </a:cubicBezTo>
                <a:cubicBezTo>
                  <a:pt x="1738" y="763"/>
                  <a:pt x="1739" y="763"/>
                  <a:pt x="1739" y="763"/>
                </a:cubicBezTo>
                <a:cubicBezTo>
                  <a:pt x="1741" y="763"/>
                  <a:pt x="1743" y="763"/>
                  <a:pt x="1745" y="763"/>
                </a:cubicBezTo>
                <a:cubicBezTo>
                  <a:pt x="1746" y="763"/>
                  <a:pt x="1746" y="763"/>
                  <a:pt x="1747" y="763"/>
                </a:cubicBezTo>
                <a:cubicBezTo>
                  <a:pt x="1748" y="764"/>
                  <a:pt x="1748" y="764"/>
                  <a:pt x="1749" y="764"/>
                </a:cubicBezTo>
                <a:cubicBezTo>
                  <a:pt x="1750" y="764"/>
                  <a:pt x="1751" y="764"/>
                  <a:pt x="1753" y="764"/>
                </a:cubicBezTo>
                <a:cubicBezTo>
                  <a:pt x="1754" y="765"/>
                  <a:pt x="1755" y="765"/>
                  <a:pt x="1756" y="766"/>
                </a:cubicBezTo>
                <a:cubicBezTo>
                  <a:pt x="1757" y="766"/>
                  <a:pt x="1757" y="766"/>
                  <a:pt x="1757" y="766"/>
                </a:cubicBezTo>
                <a:cubicBezTo>
                  <a:pt x="1757" y="766"/>
                  <a:pt x="1758" y="767"/>
                  <a:pt x="1758" y="767"/>
                </a:cubicBezTo>
                <a:cubicBezTo>
                  <a:pt x="1758" y="767"/>
                  <a:pt x="1759" y="767"/>
                  <a:pt x="1759" y="767"/>
                </a:cubicBezTo>
                <a:cubicBezTo>
                  <a:pt x="1759" y="768"/>
                  <a:pt x="1759" y="768"/>
                  <a:pt x="1760" y="768"/>
                </a:cubicBezTo>
                <a:cubicBezTo>
                  <a:pt x="1762" y="770"/>
                  <a:pt x="1764" y="772"/>
                  <a:pt x="1766" y="775"/>
                </a:cubicBezTo>
                <a:cubicBezTo>
                  <a:pt x="1768" y="776"/>
                  <a:pt x="1769" y="777"/>
                  <a:pt x="1771" y="778"/>
                </a:cubicBezTo>
                <a:cubicBezTo>
                  <a:pt x="1772" y="779"/>
                  <a:pt x="1772" y="779"/>
                  <a:pt x="1773" y="780"/>
                </a:cubicBezTo>
                <a:cubicBezTo>
                  <a:pt x="1774" y="780"/>
                  <a:pt x="1774" y="780"/>
                  <a:pt x="1774" y="780"/>
                </a:cubicBezTo>
                <a:cubicBezTo>
                  <a:pt x="1774" y="780"/>
                  <a:pt x="1774" y="780"/>
                  <a:pt x="1775" y="780"/>
                </a:cubicBezTo>
                <a:cubicBezTo>
                  <a:pt x="1775" y="780"/>
                  <a:pt x="1775" y="780"/>
                  <a:pt x="1775" y="780"/>
                </a:cubicBezTo>
                <a:cubicBezTo>
                  <a:pt x="1776" y="780"/>
                  <a:pt x="1776" y="781"/>
                  <a:pt x="1776" y="781"/>
                </a:cubicBezTo>
                <a:cubicBezTo>
                  <a:pt x="1780" y="782"/>
                  <a:pt x="1784" y="781"/>
                  <a:pt x="1788" y="781"/>
                </a:cubicBezTo>
                <a:cubicBezTo>
                  <a:pt x="1789" y="781"/>
                  <a:pt x="1790" y="781"/>
                  <a:pt x="1791" y="780"/>
                </a:cubicBezTo>
                <a:cubicBezTo>
                  <a:pt x="1791" y="781"/>
                  <a:pt x="1791" y="781"/>
                  <a:pt x="1792" y="781"/>
                </a:cubicBezTo>
                <a:cubicBezTo>
                  <a:pt x="1792" y="781"/>
                  <a:pt x="1792" y="781"/>
                  <a:pt x="1792" y="781"/>
                </a:cubicBezTo>
                <a:cubicBezTo>
                  <a:pt x="1792" y="781"/>
                  <a:pt x="1792" y="782"/>
                  <a:pt x="1793" y="782"/>
                </a:cubicBezTo>
                <a:cubicBezTo>
                  <a:pt x="1793" y="782"/>
                  <a:pt x="1794" y="782"/>
                  <a:pt x="1795" y="783"/>
                </a:cubicBezTo>
                <a:cubicBezTo>
                  <a:pt x="1796" y="783"/>
                  <a:pt x="1797" y="784"/>
                  <a:pt x="1798" y="784"/>
                </a:cubicBezTo>
                <a:cubicBezTo>
                  <a:pt x="1799" y="785"/>
                  <a:pt x="1800" y="785"/>
                  <a:pt x="1801" y="786"/>
                </a:cubicBezTo>
                <a:cubicBezTo>
                  <a:pt x="1802" y="786"/>
                  <a:pt x="1803" y="787"/>
                  <a:pt x="1804" y="788"/>
                </a:cubicBezTo>
                <a:cubicBezTo>
                  <a:pt x="1805" y="788"/>
                  <a:pt x="1806" y="789"/>
                  <a:pt x="1807" y="790"/>
                </a:cubicBezTo>
                <a:cubicBezTo>
                  <a:pt x="1811" y="803"/>
                  <a:pt x="1820" y="815"/>
                  <a:pt x="1837" y="815"/>
                </a:cubicBezTo>
                <a:cubicBezTo>
                  <a:pt x="1830" y="801"/>
                  <a:pt x="1824" y="788"/>
                  <a:pt x="1807" y="785"/>
                </a:cubicBezTo>
                <a:cubicBezTo>
                  <a:pt x="1806" y="785"/>
                  <a:pt x="1806" y="785"/>
                  <a:pt x="1806" y="785"/>
                </a:cubicBezTo>
                <a:cubicBezTo>
                  <a:pt x="1806" y="785"/>
                  <a:pt x="1806" y="785"/>
                  <a:pt x="1806" y="785"/>
                </a:cubicBezTo>
                <a:cubicBezTo>
                  <a:pt x="1805" y="785"/>
                  <a:pt x="1804" y="784"/>
                  <a:pt x="1803" y="783"/>
                </a:cubicBezTo>
                <a:cubicBezTo>
                  <a:pt x="1802" y="783"/>
                  <a:pt x="1801" y="782"/>
                  <a:pt x="1800" y="782"/>
                </a:cubicBezTo>
                <a:cubicBezTo>
                  <a:pt x="1799" y="781"/>
                  <a:pt x="1798" y="781"/>
                  <a:pt x="1797" y="780"/>
                </a:cubicBezTo>
                <a:cubicBezTo>
                  <a:pt x="1796" y="780"/>
                  <a:pt x="1796" y="780"/>
                  <a:pt x="1796" y="780"/>
                </a:cubicBezTo>
                <a:cubicBezTo>
                  <a:pt x="1797" y="780"/>
                  <a:pt x="1798" y="779"/>
                  <a:pt x="1800" y="779"/>
                </a:cubicBezTo>
                <a:cubicBezTo>
                  <a:pt x="1803" y="779"/>
                  <a:pt x="1807" y="779"/>
                  <a:pt x="1810" y="778"/>
                </a:cubicBezTo>
                <a:cubicBezTo>
                  <a:pt x="1818" y="778"/>
                  <a:pt x="1824" y="778"/>
                  <a:pt x="1830" y="778"/>
                </a:cubicBezTo>
                <a:cubicBezTo>
                  <a:pt x="1831" y="778"/>
                  <a:pt x="1831" y="778"/>
                  <a:pt x="1832" y="778"/>
                </a:cubicBezTo>
                <a:cubicBezTo>
                  <a:pt x="1833" y="778"/>
                  <a:pt x="1833" y="778"/>
                  <a:pt x="1834" y="778"/>
                </a:cubicBezTo>
                <a:cubicBezTo>
                  <a:pt x="1835" y="778"/>
                  <a:pt x="1837" y="778"/>
                  <a:pt x="1838" y="778"/>
                </a:cubicBezTo>
                <a:cubicBezTo>
                  <a:pt x="1840" y="778"/>
                  <a:pt x="1842" y="777"/>
                  <a:pt x="1844" y="777"/>
                </a:cubicBezTo>
                <a:cubicBezTo>
                  <a:pt x="1845" y="777"/>
                  <a:pt x="1845"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8"/>
                </a:cubicBezTo>
                <a:cubicBezTo>
                  <a:pt x="1846" y="778"/>
                  <a:pt x="1846" y="778"/>
                  <a:pt x="1846" y="778"/>
                </a:cubicBezTo>
                <a:cubicBezTo>
                  <a:pt x="1846" y="778"/>
                  <a:pt x="1846" y="778"/>
                  <a:pt x="1846" y="778"/>
                </a:cubicBezTo>
                <a:cubicBezTo>
                  <a:pt x="1845" y="778"/>
                  <a:pt x="1845" y="778"/>
                  <a:pt x="1845" y="778"/>
                </a:cubicBezTo>
                <a:cubicBezTo>
                  <a:pt x="1845" y="778"/>
                  <a:pt x="1845" y="778"/>
                  <a:pt x="1846" y="778"/>
                </a:cubicBezTo>
                <a:cubicBezTo>
                  <a:pt x="1846" y="778"/>
                  <a:pt x="1846" y="778"/>
                  <a:pt x="1847" y="778"/>
                </a:cubicBezTo>
                <a:cubicBezTo>
                  <a:pt x="1847" y="778"/>
                  <a:pt x="1847" y="778"/>
                  <a:pt x="1847" y="778"/>
                </a:cubicBezTo>
                <a:cubicBezTo>
                  <a:pt x="1847" y="778"/>
                  <a:pt x="1847" y="777"/>
                  <a:pt x="1847" y="777"/>
                </a:cubicBezTo>
                <a:cubicBezTo>
                  <a:pt x="1847" y="777"/>
                  <a:pt x="1847" y="777"/>
                  <a:pt x="1847" y="777"/>
                </a:cubicBezTo>
                <a:cubicBezTo>
                  <a:pt x="1847" y="777"/>
                  <a:pt x="1847" y="777"/>
                  <a:pt x="1847" y="777"/>
                </a:cubicBezTo>
                <a:cubicBezTo>
                  <a:pt x="1847" y="777"/>
                  <a:pt x="1847" y="777"/>
                  <a:pt x="1847" y="777"/>
                </a:cubicBezTo>
                <a:cubicBezTo>
                  <a:pt x="1847" y="777"/>
                  <a:pt x="1847" y="776"/>
                  <a:pt x="1846" y="776"/>
                </a:cubicBezTo>
                <a:cubicBezTo>
                  <a:pt x="1846" y="776"/>
                  <a:pt x="1845" y="776"/>
                  <a:pt x="1844" y="776"/>
                </a:cubicBezTo>
                <a:cubicBezTo>
                  <a:pt x="1842" y="776"/>
                  <a:pt x="1840" y="775"/>
                  <a:pt x="1838" y="775"/>
                </a:cubicBezTo>
                <a:cubicBezTo>
                  <a:pt x="1837" y="775"/>
                  <a:pt x="1836" y="775"/>
                  <a:pt x="1834" y="775"/>
                </a:cubicBezTo>
                <a:cubicBezTo>
                  <a:pt x="1834" y="774"/>
                  <a:pt x="1833" y="774"/>
                  <a:pt x="1832" y="774"/>
                </a:cubicBezTo>
                <a:cubicBezTo>
                  <a:pt x="1832" y="775"/>
                  <a:pt x="1831" y="774"/>
                  <a:pt x="1830" y="774"/>
                </a:cubicBezTo>
                <a:cubicBezTo>
                  <a:pt x="1828" y="774"/>
                  <a:pt x="1826" y="774"/>
                  <a:pt x="1824" y="774"/>
                </a:cubicBezTo>
                <a:cubicBezTo>
                  <a:pt x="1824" y="774"/>
                  <a:pt x="1824" y="774"/>
                  <a:pt x="1824" y="774"/>
                </a:cubicBezTo>
                <a:cubicBezTo>
                  <a:pt x="1825" y="774"/>
                  <a:pt x="1826" y="774"/>
                  <a:pt x="1826" y="773"/>
                </a:cubicBezTo>
                <a:cubicBezTo>
                  <a:pt x="1827" y="773"/>
                  <a:pt x="1828" y="773"/>
                  <a:pt x="1828" y="773"/>
                </a:cubicBezTo>
                <a:cubicBezTo>
                  <a:pt x="1829" y="772"/>
                  <a:pt x="1830" y="772"/>
                  <a:pt x="1830" y="772"/>
                </a:cubicBezTo>
                <a:cubicBezTo>
                  <a:pt x="1831" y="771"/>
                  <a:pt x="1833" y="770"/>
                  <a:pt x="1834" y="769"/>
                </a:cubicBezTo>
                <a:cubicBezTo>
                  <a:pt x="1835" y="768"/>
                  <a:pt x="1837" y="767"/>
                  <a:pt x="1838" y="767"/>
                </a:cubicBezTo>
                <a:cubicBezTo>
                  <a:pt x="1838" y="766"/>
                  <a:pt x="1839" y="766"/>
                  <a:pt x="1839" y="766"/>
                </a:cubicBezTo>
                <a:cubicBezTo>
                  <a:pt x="1856" y="777"/>
                  <a:pt x="1866" y="740"/>
                  <a:pt x="1873" y="732"/>
                </a:cubicBezTo>
                <a:cubicBezTo>
                  <a:pt x="1856" y="734"/>
                  <a:pt x="1826" y="744"/>
                  <a:pt x="1837" y="763"/>
                </a:cubicBezTo>
                <a:cubicBezTo>
                  <a:pt x="1838" y="763"/>
                  <a:pt x="1839" y="762"/>
                  <a:pt x="1840" y="762"/>
                </a:cubicBezTo>
                <a:cubicBezTo>
                  <a:pt x="1840" y="762"/>
                  <a:pt x="1840" y="762"/>
                  <a:pt x="1840" y="762"/>
                </a:cubicBezTo>
                <a:cubicBezTo>
                  <a:pt x="1839" y="763"/>
                  <a:pt x="1838" y="764"/>
                  <a:pt x="1836" y="765"/>
                </a:cubicBezTo>
                <a:cubicBezTo>
                  <a:pt x="1835" y="766"/>
                  <a:pt x="1834" y="766"/>
                  <a:pt x="1833" y="767"/>
                </a:cubicBezTo>
                <a:cubicBezTo>
                  <a:pt x="1831" y="768"/>
                  <a:pt x="1830" y="769"/>
                  <a:pt x="1829" y="769"/>
                </a:cubicBezTo>
                <a:cubicBezTo>
                  <a:pt x="1828" y="770"/>
                  <a:pt x="1828" y="770"/>
                  <a:pt x="1827" y="770"/>
                </a:cubicBezTo>
                <a:cubicBezTo>
                  <a:pt x="1826" y="771"/>
                  <a:pt x="1826" y="771"/>
                  <a:pt x="1825" y="771"/>
                </a:cubicBezTo>
                <a:cubicBezTo>
                  <a:pt x="1825" y="771"/>
                  <a:pt x="1824" y="772"/>
                  <a:pt x="1824" y="772"/>
                </a:cubicBezTo>
                <a:cubicBezTo>
                  <a:pt x="1823" y="772"/>
                  <a:pt x="1822" y="772"/>
                  <a:pt x="1822" y="773"/>
                </a:cubicBezTo>
                <a:cubicBezTo>
                  <a:pt x="1822" y="773"/>
                  <a:pt x="1821" y="773"/>
                  <a:pt x="1821" y="773"/>
                </a:cubicBezTo>
                <a:cubicBezTo>
                  <a:pt x="1821" y="773"/>
                  <a:pt x="1821" y="773"/>
                  <a:pt x="1820" y="773"/>
                </a:cubicBezTo>
                <a:cubicBezTo>
                  <a:pt x="1820" y="773"/>
                  <a:pt x="1819" y="774"/>
                  <a:pt x="1819" y="774"/>
                </a:cubicBezTo>
                <a:cubicBezTo>
                  <a:pt x="1819" y="774"/>
                  <a:pt x="1818" y="774"/>
                  <a:pt x="1818" y="774"/>
                </a:cubicBezTo>
                <a:cubicBezTo>
                  <a:pt x="1816" y="775"/>
                  <a:pt x="1813" y="775"/>
                  <a:pt x="1811" y="775"/>
                </a:cubicBezTo>
                <a:cubicBezTo>
                  <a:pt x="1807" y="775"/>
                  <a:pt x="1803" y="775"/>
                  <a:pt x="1799" y="776"/>
                </a:cubicBezTo>
                <a:cubicBezTo>
                  <a:pt x="1795" y="776"/>
                  <a:pt x="1792" y="777"/>
                  <a:pt x="1788" y="777"/>
                </a:cubicBezTo>
                <a:cubicBezTo>
                  <a:pt x="1784" y="778"/>
                  <a:pt x="1781" y="778"/>
                  <a:pt x="1777" y="777"/>
                </a:cubicBezTo>
                <a:cubicBezTo>
                  <a:pt x="1777" y="777"/>
                  <a:pt x="1777" y="777"/>
                  <a:pt x="1777" y="777"/>
                </a:cubicBezTo>
                <a:cubicBezTo>
                  <a:pt x="1776" y="777"/>
                  <a:pt x="1776" y="777"/>
                  <a:pt x="1776" y="777"/>
                </a:cubicBezTo>
                <a:cubicBezTo>
                  <a:pt x="1776" y="777"/>
                  <a:pt x="1776" y="777"/>
                  <a:pt x="1776" y="777"/>
                </a:cubicBezTo>
                <a:cubicBezTo>
                  <a:pt x="1775" y="776"/>
                  <a:pt x="1775" y="776"/>
                  <a:pt x="1775" y="776"/>
                </a:cubicBezTo>
                <a:cubicBezTo>
                  <a:pt x="1774" y="776"/>
                  <a:pt x="1774" y="776"/>
                  <a:pt x="1773" y="775"/>
                </a:cubicBezTo>
                <a:cubicBezTo>
                  <a:pt x="1772" y="774"/>
                  <a:pt x="1770" y="773"/>
                  <a:pt x="1769" y="772"/>
                </a:cubicBezTo>
                <a:cubicBezTo>
                  <a:pt x="1767" y="770"/>
                  <a:pt x="1765" y="767"/>
                  <a:pt x="1762" y="765"/>
                </a:cubicBezTo>
                <a:cubicBezTo>
                  <a:pt x="1762" y="765"/>
                  <a:pt x="1762" y="765"/>
                  <a:pt x="1761" y="764"/>
                </a:cubicBezTo>
                <a:cubicBezTo>
                  <a:pt x="1761" y="764"/>
                  <a:pt x="1761" y="764"/>
                  <a:pt x="1760" y="764"/>
                </a:cubicBezTo>
                <a:cubicBezTo>
                  <a:pt x="1760" y="763"/>
                  <a:pt x="1760" y="763"/>
                  <a:pt x="1759" y="763"/>
                </a:cubicBezTo>
                <a:cubicBezTo>
                  <a:pt x="1759" y="763"/>
                  <a:pt x="1759" y="763"/>
                  <a:pt x="1758" y="762"/>
                </a:cubicBezTo>
                <a:cubicBezTo>
                  <a:pt x="1757" y="762"/>
                  <a:pt x="1755" y="761"/>
                  <a:pt x="1754" y="761"/>
                </a:cubicBezTo>
                <a:cubicBezTo>
                  <a:pt x="1753" y="761"/>
                  <a:pt x="1752" y="761"/>
                  <a:pt x="1751" y="760"/>
                </a:cubicBezTo>
                <a:cubicBezTo>
                  <a:pt x="1751" y="760"/>
                  <a:pt x="1750" y="760"/>
                  <a:pt x="1749" y="760"/>
                </a:cubicBezTo>
                <a:cubicBezTo>
                  <a:pt x="1749" y="760"/>
                  <a:pt x="1748" y="760"/>
                  <a:pt x="1747" y="760"/>
                </a:cubicBezTo>
                <a:cubicBezTo>
                  <a:pt x="1747" y="760"/>
                  <a:pt x="1746" y="760"/>
                  <a:pt x="1745" y="760"/>
                </a:cubicBezTo>
                <a:cubicBezTo>
                  <a:pt x="1743" y="761"/>
                  <a:pt x="1741" y="761"/>
                  <a:pt x="1739" y="761"/>
                </a:cubicBezTo>
                <a:cubicBezTo>
                  <a:pt x="1739" y="761"/>
                  <a:pt x="1739" y="762"/>
                  <a:pt x="1739" y="762"/>
                </a:cubicBezTo>
                <a:cubicBezTo>
                  <a:pt x="1740" y="761"/>
                  <a:pt x="1740" y="760"/>
                  <a:pt x="1741" y="759"/>
                </a:cubicBezTo>
                <a:cubicBezTo>
                  <a:pt x="1742" y="758"/>
                  <a:pt x="1743" y="757"/>
                  <a:pt x="1743" y="757"/>
                </a:cubicBezTo>
                <a:cubicBezTo>
                  <a:pt x="1744" y="756"/>
                  <a:pt x="1744" y="756"/>
                  <a:pt x="1744" y="756"/>
                </a:cubicBezTo>
                <a:cubicBezTo>
                  <a:pt x="1744" y="756"/>
                  <a:pt x="1744" y="756"/>
                  <a:pt x="1744" y="756"/>
                </a:cubicBezTo>
                <a:cubicBezTo>
                  <a:pt x="1744" y="756"/>
                  <a:pt x="1744" y="756"/>
                  <a:pt x="1744" y="756"/>
                </a:cubicBezTo>
                <a:cubicBezTo>
                  <a:pt x="1744" y="756"/>
                  <a:pt x="1744" y="756"/>
                  <a:pt x="1744" y="756"/>
                </a:cubicBezTo>
                <a:cubicBezTo>
                  <a:pt x="1744" y="755"/>
                  <a:pt x="1744" y="755"/>
                  <a:pt x="1744" y="755"/>
                </a:cubicBezTo>
                <a:cubicBezTo>
                  <a:pt x="1744" y="755"/>
                  <a:pt x="1745" y="754"/>
                  <a:pt x="1745" y="754"/>
                </a:cubicBezTo>
                <a:cubicBezTo>
                  <a:pt x="1745" y="754"/>
                  <a:pt x="1745" y="753"/>
                  <a:pt x="1746" y="753"/>
                </a:cubicBezTo>
                <a:cubicBezTo>
                  <a:pt x="1746" y="752"/>
                  <a:pt x="1746" y="752"/>
                  <a:pt x="1747" y="751"/>
                </a:cubicBezTo>
                <a:cubicBezTo>
                  <a:pt x="1747" y="750"/>
                  <a:pt x="1747" y="750"/>
                  <a:pt x="1748" y="749"/>
                </a:cubicBezTo>
                <a:cubicBezTo>
                  <a:pt x="1749" y="747"/>
                  <a:pt x="1749" y="745"/>
                  <a:pt x="1750" y="744"/>
                </a:cubicBezTo>
                <a:cubicBezTo>
                  <a:pt x="1751" y="742"/>
                  <a:pt x="1751" y="740"/>
                  <a:pt x="1752" y="739"/>
                </a:cubicBezTo>
                <a:cubicBezTo>
                  <a:pt x="1753" y="736"/>
                  <a:pt x="1753" y="733"/>
                  <a:pt x="1754" y="730"/>
                </a:cubicBezTo>
                <a:cubicBezTo>
                  <a:pt x="1756" y="724"/>
                  <a:pt x="1758" y="720"/>
                  <a:pt x="1759" y="716"/>
                </a:cubicBezTo>
                <a:cubicBezTo>
                  <a:pt x="1760" y="714"/>
                  <a:pt x="1761" y="712"/>
                  <a:pt x="1762" y="711"/>
                </a:cubicBezTo>
                <a:cubicBezTo>
                  <a:pt x="1763" y="709"/>
                  <a:pt x="1763" y="708"/>
                  <a:pt x="1764" y="707"/>
                </a:cubicBezTo>
                <a:cubicBezTo>
                  <a:pt x="1765" y="705"/>
                  <a:pt x="1766" y="704"/>
                  <a:pt x="1766" y="704"/>
                </a:cubicBezTo>
                <a:cubicBezTo>
                  <a:pt x="1766" y="704"/>
                  <a:pt x="1765" y="705"/>
                  <a:pt x="1764" y="707"/>
                </a:cubicBezTo>
                <a:cubicBezTo>
                  <a:pt x="1763" y="708"/>
                  <a:pt x="1762" y="709"/>
                  <a:pt x="1761" y="710"/>
                </a:cubicBezTo>
                <a:cubicBezTo>
                  <a:pt x="1760" y="712"/>
                  <a:pt x="1759" y="713"/>
                  <a:pt x="1758" y="715"/>
                </a:cubicBezTo>
                <a:cubicBezTo>
                  <a:pt x="1757" y="716"/>
                  <a:pt x="1756" y="718"/>
                  <a:pt x="1755" y="720"/>
                </a:cubicBezTo>
                <a:cubicBezTo>
                  <a:pt x="1755" y="719"/>
                  <a:pt x="1755" y="718"/>
                  <a:pt x="1755" y="717"/>
                </a:cubicBezTo>
                <a:cubicBezTo>
                  <a:pt x="1755" y="715"/>
                  <a:pt x="1755" y="713"/>
                  <a:pt x="1755" y="712"/>
                </a:cubicBezTo>
                <a:cubicBezTo>
                  <a:pt x="1754" y="710"/>
                  <a:pt x="1754" y="708"/>
                  <a:pt x="1754" y="706"/>
                </a:cubicBezTo>
                <a:cubicBezTo>
                  <a:pt x="1754" y="705"/>
                  <a:pt x="1753" y="704"/>
                  <a:pt x="1753" y="703"/>
                </a:cubicBezTo>
                <a:cubicBezTo>
                  <a:pt x="1765" y="682"/>
                  <a:pt x="1747" y="680"/>
                  <a:pt x="1746" y="662"/>
                </a:cubicBezTo>
                <a:cubicBezTo>
                  <a:pt x="1732" y="679"/>
                  <a:pt x="1724" y="696"/>
                  <a:pt x="1750" y="702"/>
                </a:cubicBezTo>
                <a:cubicBezTo>
                  <a:pt x="1750" y="702"/>
                  <a:pt x="1750" y="702"/>
                  <a:pt x="1750" y="702"/>
                </a:cubicBezTo>
                <a:cubicBezTo>
                  <a:pt x="1750" y="704"/>
                  <a:pt x="1750" y="705"/>
                  <a:pt x="1751" y="707"/>
                </a:cubicBezTo>
                <a:cubicBezTo>
                  <a:pt x="1751" y="709"/>
                  <a:pt x="1751" y="710"/>
                  <a:pt x="1751" y="712"/>
                </a:cubicBezTo>
                <a:cubicBezTo>
                  <a:pt x="1752" y="714"/>
                  <a:pt x="1752" y="715"/>
                  <a:pt x="1752" y="717"/>
                </a:cubicBezTo>
                <a:cubicBezTo>
                  <a:pt x="1752" y="719"/>
                  <a:pt x="1752" y="720"/>
                  <a:pt x="1751" y="722"/>
                </a:cubicBezTo>
                <a:cubicBezTo>
                  <a:pt x="1751" y="723"/>
                  <a:pt x="1751" y="724"/>
                  <a:pt x="1751" y="724"/>
                </a:cubicBezTo>
                <a:cubicBezTo>
                  <a:pt x="1751" y="725"/>
                  <a:pt x="1751" y="726"/>
                  <a:pt x="1751" y="727"/>
                </a:cubicBezTo>
                <a:cubicBezTo>
                  <a:pt x="1751" y="727"/>
                  <a:pt x="1751" y="728"/>
                  <a:pt x="1751" y="728"/>
                </a:cubicBezTo>
                <a:cubicBezTo>
                  <a:pt x="1750" y="728"/>
                  <a:pt x="1750" y="729"/>
                  <a:pt x="1750" y="729"/>
                </a:cubicBezTo>
                <a:cubicBezTo>
                  <a:pt x="1749" y="732"/>
                  <a:pt x="1748" y="734"/>
                  <a:pt x="1746" y="737"/>
                </a:cubicBezTo>
                <a:cubicBezTo>
                  <a:pt x="1746" y="739"/>
                  <a:pt x="1745" y="741"/>
                  <a:pt x="1745" y="742"/>
                </a:cubicBezTo>
                <a:cubicBezTo>
                  <a:pt x="1744" y="744"/>
                  <a:pt x="1743" y="745"/>
                  <a:pt x="1743" y="747"/>
                </a:cubicBezTo>
                <a:cubicBezTo>
                  <a:pt x="1742" y="748"/>
                  <a:pt x="1742" y="749"/>
                  <a:pt x="1742" y="749"/>
                </a:cubicBezTo>
                <a:cubicBezTo>
                  <a:pt x="1741" y="750"/>
                  <a:pt x="1741" y="750"/>
                  <a:pt x="1741" y="750"/>
                </a:cubicBezTo>
                <a:cubicBezTo>
                  <a:pt x="1741" y="751"/>
                  <a:pt x="1741" y="751"/>
                  <a:pt x="1740" y="751"/>
                </a:cubicBezTo>
                <a:cubicBezTo>
                  <a:pt x="1740" y="752"/>
                  <a:pt x="1740" y="752"/>
                  <a:pt x="1740" y="753"/>
                </a:cubicBezTo>
                <a:cubicBezTo>
                  <a:pt x="1739" y="753"/>
                  <a:pt x="1739" y="753"/>
                  <a:pt x="1739" y="753"/>
                </a:cubicBezTo>
                <a:cubicBezTo>
                  <a:pt x="1739" y="753"/>
                  <a:pt x="1739" y="753"/>
                  <a:pt x="1739" y="753"/>
                </a:cubicBezTo>
                <a:cubicBezTo>
                  <a:pt x="1739" y="753"/>
                  <a:pt x="1739" y="753"/>
                  <a:pt x="1739" y="753"/>
                </a:cubicBezTo>
                <a:cubicBezTo>
                  <a:pt x="1739" y="753"/>
                  <a:pt x="1739" y="753"/>
                  <a:pt x="1739" y="753"/>
                </a:cubicBezTo>
                <a:cubicBezTo>
                  <a:pt x="1739" y="754"/>
                  <a:pt x="1739" y="754"/>
                  <a:pt x="1739" y="754"/>
                </a:cubicBezTo>
                <a:cubicBezTo>
                  <a:pt x="1738" y="754"/>
                  <a:pt x="1738" y="755"/>
                  <a:pt x="1737" y="756"/>
                </a:cubicBezTo>
                <a:cubicBezTo>
                  <a:pt x="1734" y="759"/>
                  <a:pt x="1732" y="761"/>
                  <a:pt x="1728" y="764"/>
                </a:cubicBezTo>
                <a:cubicBezTo>
                  <a:pt x="1725" y="767"/>
                  <a:pt x="1722" y="770"/>
                  <a:pt x="1718" y="773"/>
                </a:cubicBezTo>
                <a:cubicBezTo>
                  <a:pt x="1715" y="775"/>
                  <a:pt x="1711" y="779"/>
                  <a:pt x="1708" y="782"/>
                </a:cubicBezTo>
                <a:cubicBezTo>
                  <a:pt x="1704" y="785"/>
                  <a:pt x="1700" y="789"/>
                  <a:pt x="1697" y="793"/>
                </a:cubicBezTo>
                <a:cubicBezTo>
                  <a:pt x="1697" y="793"/>
                  <a:pt x="1697" y="793"/>
                  <a:pt x="1697" y="793"/>
                </a:cubicBezTo>
                <a:cubicBezTo>
                  <a:pt x="1697" y="792"/>
                  <a:pt x="1696" y="792"/>
                  <a:pt x="1696" y="791"/>
                </a:cubicBezTo>
                <a:cubicBezTo>
                  <a:pt x="1696" y="790"/>
                  <a:pt x="1696" y="789"/>
                  <a:pt x="1696" y="789"/>
                </a:cubicBezTo>
                <a:cubicBezTo>
                  <a:pt x="1696" y="788"/>
                  <a:pt x="1696" y="788"/>
                  <a:pt x="1695" y="788"/>
                </a:cubicBezTo>
                <a:cubicBezTo>
                  <a:pt x="1695" y="787"/>
                  <a:pt x="1695" y="787"/>
                  <a:pt x="1695" y="786"/>
                </a:cubicBezTo>
                <a:cubicBezTo>
                  <a:pt x="1694" y="785"/>
                  <a:pt x="1693" y="783"/>
                  <a:pt x="1692" y="781"/>
                </a:cubicBezTo>
                <a:cubicBezTo>
                  <a:pt x="1691" y="779"/>
                  <a:pt x="1690" y="778"/>
                  <a:pt x="1689" y="776"/>
                </a:cubicBezTo>
                <a:cubicBezTo>
                  <a:pt x="1687" y="772"/>
                  <a:pt x="1685" y="768"/>
                  <a:pt x="1683" y="764"/>
                </a:cubicBezTo>
                <a:cubicBezTo>
                  <a:pt x="1682" y="762"/>
                  <a:pt x="1681" y="760"/>
                  <a:pt x="1680" y="758"/>
                </a:cubicBezTo>
                <a:cubicBezTo>
                  <a:pt x="1679" y="756"/>
                  <a:pt x="1678" y="754"/>
                  <a:pt x="1678" y="752"/>
                </a:cubicBezTo>
                <a:cubicBezTo>
                  <a:pt x="1677" y="750"/>
                  <a:pt x="1677" y="748"/>
                  <a:pt x="1676" y="746"/>
                </a:cubicBezTo>
                <a:cubicBezTo>
                  <a:pt x="1676" y="746"/>
                  <a:pt x="1676" y="746"/>
                  <a:pt x="1676" y="746"/>
                </a:cubicBezTo>
                <a:cubicBezTo>
                  <a:pt x="1677" y="745"/>
                  <a:pt x="1677" y="745"/>
                  <a:pt x="1678" y="744"/>
                </a:cubicBezTo>
                <a:cubicBezTo>
                  <a:pt x="1678" y="744"/>
                  <a:pt x="1678" y="743"/>
                  <a:pt x="1678" y="743"/>
                </a:cubicBezTo>
                <a:cubicBezTo>
                  <a:pt x="1678" y="743"/>
                  <a:pt x="1678" y="743"/>
                  <a:pt x="1678" y="742"/>
                </a:cubicBezTo>
                <a:cubicBezTo>
                  <a:pt x="1679" y="742"/>
                  <a:pt x="1679" y="742"/>
                  <a:pt x="1679" y="742"/>
                </a:cubicBezTo>
                <a:cubicBezTo>
                  <a:pt x="1679" y="741"/>
                  <a:pt x="1679" y="740"/>
                  <a:pt x="1680" y="739"/>
                </a:cubicBezTo>
                <a:cubicBezTo>
                  <a:pt x="1680" y="738"/>
                  <a:pt x="1681" y="736"/>
                  <a:pt x="1681" y="735"/>
                </a:cubicBezTo>
                <a:cubicBezTo>
                  <a:pt x="1682" y="734"/>
                  <a:pt x="1682" y="733"/>
                  <a:pt x="1683" y="732"/>
                </a:cubicBezTo>
                <a:cubicBezTo>
                  <a:pt x="1683" y="731"/>
                  <a:pt x="1684" y="730"/>
                  <a:pt x="1685" y="728"/>
                </a:cubicBezTo>
                <a:cubicBezTo>
                  <a:pt x="1703" y="725"/>
                  <a:pt x="1698" y="710"/>
                  <a:pt x="1709" y="697"/>
                </a:cubicBezTo>
                <a:cubicBezTo>
                  <a:pt x="1700" y="701"/>
                  <a:pt x="1689" y="703"/>
                  <a:pt x="1684" y="709"/>
                </a:cubicBezTo>
                <a:cubicBezTo>
                  <a:pt x="1680" y="714"/>
                  <a:pt x="1679" y="725"/>
                  <a:pt x="1682" y="729"/>
                </a:cubicBezTo>
                <a:cubicBezTo>
                  <a:pt x="1682" y="729"/>
                  <a:pt x="1682" y="729"/>
                  <a:pt x="1682" y="729"/>
                </a:cubicBezTo>
                <a:cubicBezTo>
                  <a:pt x="1682" y="729"/>
                  <a:pt x="1682" y="729"/>
                  <a:pt x="1682" y="729"/>
                </a:cubicBezTo>
                <a:cubicBezTo>
                  <a:pt x="1682" y="729"/>
                  <a:pt x="1682" y="729"/>
                  <a:pt x="1682" y="729"/>
                </a:cubicBezTo>
                <a:cubicBezTo>
                  <a:pt x="1681" y="730"/>
                  <a:pt x="1681" y="730"/>
                  <a:pt x="1681" y="731"/>
                </a:cubicBezTo>
                <a:cubicBezTo>
                  <a:pt x="1680" y="732"/>
                  <a:pt x="1680" y="733"/>
                  <a:pt x="1679" y="735"/>
                </a:cubicBezTo>
                <a:cubicBezTo>
                  <a:pt x="1678" y="736"/>
                  <a:pt x="1678" y="737"/>
                  <a:pt x="1678" y="738"/>
                </a:cubicBezTo>
                <a:cubicBezTo>
                  <a:pt x="1677" y="739"/>
                  <a:pt x="1677" y="740"/>
                  <a:pt x="1676" y="741"/>
                </a:cubicBezTo>
                <a:cubicBezTo>
                  <a:pt x="1676" y="741"/>
                  <a:pt x="1676" y="741"/>
                  <a:pt x="1676" y="742"/>
                </a:cubicBezTo>
                <a:cubicBezTo>
                  <a:pt x="1676" y="742"/>
                  <a:pt x="1676" y="742"/>
                  <a:pt x="1676" y="742"/>
                </a:cubicBezTo>
                <a:cubicBezTo>
                  <a:pt x="1676" y="742"/>
                  <a:pt x="1676" y="742"/>
                  <a:pt x="1676" y="742"/>
                </a:cubicBezTo>
                <a:cubicBezTo>
                  <a:pt x="1676" y="742"/>
                  <a:pt x="1676" y="741"/>
                  <a:pt x="1676" y="740"/>
                </a:cubicBezTo>
                <a:cubicBezTo>
                  <a:pt x="1676" y="740"/>
                  <a:pt x="1675" y="739"/>
                  <a:pt x="1675" y="739"/>
                </a:cubicBezTo>
                <a:cubicBezTo>
                  <a:pt x="1676" y="739"/>
                  <a:pt x="1675" y="738"/>
                  <a:pt x="1675" y="738"/>
                </a:cubicBezTo>
                <a:cubicBezTo>
                  <a:pt x="1675" y="737"/>
                  <a:pt x="1675" y="736"/>
                  <a:pt x="1675" y="736"/>
                </a:cubicBezTo>
                <a:cubicBezTo>
                  <a:pt x="1674" y="734"/>
                  <a:pt x="1674" y="733"/>
                  <a:pt x="1674" y="732"/>
                </a:cubicBezTo>
                <a:cubicBezTo>
                  <a:pt x="1674" y="730"/>
                  <a:pt x="1673" y="729"/>
                  <a:pt x="1673" y="729"/>
                </a:cubicBezTo>
                <a:cubicBezTo>
                  <a:pt x="1673" y="729"/>
                  <a:pt x="1673" y="729"/>
                  <a:pt x="1673" y="730"/>
                </a:cubicBezTo>
                <a:cubicBezTo>
                  <a:pt x="1673" y="730"/>
                  <a:pt x="1673" y="731"/>
                  <a:pt x="1672" y="732"/>
                </a:cubicBezTo>
                <a:cubicBezTo>
                  <a:pt x="1672" y="733"/>
                  <a:pt x="1672" y="735"/>
                  <a:pt x="1672" y="736"/>
                </a:cubicBezTo>
                <a:cubicBezTo>
                  <a:pt x="1672" y="737"/>
                  <a:pt x="1672" y="737"/>
                  <a:pt x="1672" y="738"/>
                </a:cubicBezTo>
                <a:cubicBezTo>
                  <a:pt x="1671" y="739"/>
                  <a:pt x="1671" y="739"/>
                  <a:pt x="1672" y="740"/>
                </a:cubicBezTo>
                <a:cubicBezTo>
                  <a:pt x="1672" y="740"/>
                  <a:pt x="1672" y="740"/>
                  <a:pt x="1672" y="741"/>
                </a:cubicBezTo>
                <a:cubicBezTo>
                  <a:pt x="1672" y="744"/>
                  <a:pt x="1673" y="749"/>
                  <a:pt x="1674" y="753"/>
                </a:cubicBezTo>
                <a:cubicBezTo>
                  <a:pt x="1674" y="754"/>
                  <a:pt x="1675" y="756"/>
                  <a:pt x="1675" y="757"/>
                </a:cubicBezTo>
                <a:cubicBezTo>
                  <a:pt x="1675" y="757"/>
                  <a:pt x="1675" y="757"/>
                  <a:pt x="1674" y="757"/>
                </a:cubicBezTo>
                <a:cubicBezTo>
                  <a:pt x="1674" y="756"/>
                  <a:pt x="1673" y="756"/>
                  <a:pt x="1673" y="755"/>
                </a:cubicBezTo>
                <a:cubicBezTo>
                  <a:pt x="1672" y="755"/>
                  <a:pt x="1671" y="754"/>
                  <a:pt x="1671" y="754"/>
                </a:cubicBezTo>
                <a:cubicBezTo>
                  <a:pt x="1670" y="753"/>
                  <a:pt x="1668" y="752"/>
                  <a:pt x="1667" y="752"/>
                </a:cubicBezTo>
                <a:cubicBezTo>
                  <a:pt x="1667" y="752"/>
                  <a:pt x="1667" y="752"/>
                  <a:pt x="1667" y="752"/>
                </a:cubicBezTo>
                <a:cubicBezTo>
                  <a:pt x="1661" y="735"/>
                  <a:pt x="1649" y="728"/>
                  <a:pt x="1630" y="738"/>
                </a:cubicBezTo>
                <a:cubicBezTo>
                  <a:pt x="1644" y="745"/>
                  <a:pt x="1647" y="758"/>
                  <a:pt x="1665" y="752"/>
                </a:cubicBezTo>
                <a:cubicBezTo>
                  <a:pt x="1665" y="753"/>
                  <a:pt x="1666" y="753"/>
                  <a:pt x="1666" y="753"/>
                </a:cubicBezTo>
                <a:cubicBezTo>
                  <a:pt x="1667" y="754"/>
                  <a:pt x="1669" y="755"/>
                  <a:pt x="1670" y="755"/>
                </a:cubicBezTo>
                <a:cubicBezTo>
                  <a:pt x="1670" y="756"/>
                  <a:pt x="1671" y="756"/>
                  <a:pt x="1672" y="757"/>
                </a:cubicBezTo>
                <a:cubicBezTo>
                  <a:pt x="1672" y="757"/>
                  <a:pt x="1673" y="757"/>
                  <a:pt x="1673" y="758"/>
                </a:cubicBezTo>
                <a:cubicBezTo>
                  <a:pt x="1675" y="759"/>
                  <a:pt x="1676" y="760"/>
                  <a:pt x="1677" y="761"/>
                </a:cubicBezTo>
                <a:cubicBezTo>
                  <a:pt x="1678" y="763"/>
                  <a:pt x="1678" y="764"/>
                  <a:pt x="1679" y="766"/>
                </a:cubicBezTo>
                <a:cubicBezTo>
                  <a:pt x="1681" y="770"/>
                  <a:pt x="1684" y="774"/>
                  <a:pt x="1686" y="778"/>
                </a:cubicBezTo>
                <a:cubicBezTo>
                  <a:pt x="1687" y="779"/>
                  <a:pt x="1688" y="781"/>
                  <a:pt x="1689" y="783"/>
                </a:cubicBezTo>
                <a:cubicBezTo>
                  <a:pt x="1690" y="785"/>
                  <a:pt x="1691" y="786"/>
                  <a:pt x="1691" y="788"/>
                </a:cubicBezTo>
                <a:cubicBezTo>
                  <a:pt x="1691" y="788"/>
                  <a:pt x="1692" y="789"/>
                  <a:pt x="1692" y="789"/>
                </a:cubicBezTo>
                <a:cubicBezTo>
                  <a:pt x="1692" y="789"/>
                  <a:pt x="1692" y="790"/>
                  <a:pt x="1692" y="790"/>
                </a:cubicBezTo>
                <a:cubicBezTo>
                  <a:pt x="1693" y="791"/>
                  <a:pt x="1693" y="791"/>
                  <a:pt x="1693" y="792"/>
                </a:cubicBezTo>
                <a:cubicBezTo>
                  <a:pt x="1694" y="793"/>
                  <a:pt x="1694" y="793"/>
                  <a:pt x="1694" y="794"/>
                </a:cubicBezTo>
                <a:cubicBezTo>
                  <a:pt x="1695" y="794"/>
                  <a:pt x="1695" y="795"/>
                  <a:pt x="1695" y="795"/>
                </a:cubicBezTo>
                <a:cubicBezTo>
                  <a:pt x="1693" y="798"/>
                  <a:pt x="1690" y="801"/>
                  <a:pt x="1688" y="804"/>
                </a:cubicBezTo>
                <a:cubicBezTo>
                  <a:pt x="1685" y="808"/>
                  <a:pt x="1682" y="811"/>
                  <a:pt x="1679" y="815"/>
                </a:cubicBezTo>
                <a:cubicBezTo>
                  <a:pt x="1679" y="816"/>
                  <a:pt x="1678" y="817"/>
                  <a:pt x="1677" y="818"/>
                </a:cubicBezTo>
                <a:cubicBezTo>
                  <a:pt x="1676" y="819"/>
                  <a:pt x="1675" y="820"/>
                  <a:pt x="1674" y="820"/>
                </a:cubicBezTo>
                <a:cubicBezTo>
                  <a:pt x="1673" y="822"/>
                  <a:pt x="1671" y="824"/>
                  <a:pt x="1669" y="825"/>
                </a:cubicBezTo>
                <a:cubicBezTo>
                  <a:pt x="1661" y="831"/>
                  <a:pt x="1652" y="835"/>
                  <a:pt x="1644" y="840"/>
                </a:cubicBezTo>
                <a:cubicBezTo>
                  <a:pt x="1639" y="843"/>
                  <a:pt x="1634" y="845"/>
                  <a:pt x="1629" y="847"/>
                </a:cubicBezTo>
                <a:cubicBezTo>
                  <a:pt x="1630" y="847"/>
                  <a:pt x="1630" y="847"/>
                  <a:pt x="1630" y="846"/>
                </a:cubicBezTo>
                <a:cubicBezTo>
                  <a:pt x="1631" y="846"/>
                  <a:pt x="1631" y="845"/>
                  <a:pt x="1631" y="845"/>
                </a:cubicBezTo>
                <a:cubicBezTo>
                  <a:pt x="1631" y="845"/>
                  <a:pt x="1631" y="844"/>
                  <a:pt x="1631" y="844"/>
                </a:cubicBezTo>
                <a:cubicBezTo>
                  <a:pt x="1632" y="844"/>
                  <a:pt x="1632" y="844"/>
                  <a:pt x="1632" y="843"/>
                </a:cubicBezTo>
                <a:cubicBezTo>
                  <a:pt x="1632" y="842"/>
                  <a:pt x="1632" y="841"/>
                  <a:pt x="1632" y="840"/>
                </a:cubicBezTo>
                <a:cubicBezTo>
                  <a:pt x="1632" y="839"/>
                  <a:pt x="1632" y="837"/>
                  <a:pt x="1632" y="836"/>
                </a:cubicBezTo>
                <a:cubicBezTo>
                  <a:pt x="1632" y="835"/>
                  <a:pt x="1632" y="833"/>
                  <a:pt x="1632" y="832"/>
                </a:cubicBezTo>
                <a:cubicBezTo>
                  <a:pt x="1632" y="831"/>
                  <a:pt x="1632" y="829"/>
                  <a:pt x="1631" y="828"/>
                </a:cubicBezTo>
                <a:cubicBezTo>
                  <a:pt x="1631" y="826"/>
                  <a:pt x="1631" y="824"/>
                  <a:pt x="1631" y="823"/>
                </a:cubicBezTo>
                <a:cubicBezTo>
                  <a:pt x="1650" y="810"/>
                  <a:pt x="1629" y="795"/>
                  <a:pt x="1650" y="785"/>
                </a:cubicBezTo>
                <a:cubicBezTo>
                  <a:pt x="1639" y="784"/>
                  <a:pt x="1628" y="787"/>
                  <a:pt x="1622" y="798"/>
                </a:cubicBezTo>
                <a:cubicBezTo>
                  <a:pt x="1618" y="805"/>
                  <a:pt x="1618" y="821"/>
                  <a:pt x="1628" y="824"/>
                </a:cubicBezTo>
                <a:cubicBezTo>
                  <a:pt x="1629" y="825"/>
                  <a:pt x="1629" y="827"/>
                  <a:pt x="1629" y="828"/>
                </a:cubicBezTo>
                <a:cubicBezTo>
                  <a:pt x="1629" y="830"/>
                  <a:pt x="1629" y="831"/>
                  <a:pt x="1629" y="832"/>
                </a:cubicBezTo>
                <a:cubicBezTo>
                  <a:pt x="1630" y="834"/>
                  <a:pt x="1630" y="835"/>
                  <a:pt x="1630" y="836"/>
                </a:cubicBezTo>
                <a:cubicBezTo>
                  <a:pt x="1630" y="837"/>
                  <a:pt x="1630" y="839"/>
                  <a:pt x="1630" y="840"/>
                </a:cubicBezTo>
                <a:cubicBezTo>
                  <a:pt x="1630" y="841"/>
                  <a:pt x="1630" y="842"/>
                  <a:pt x="1629" y="843"/>
                </a:cubicBezTo>
                <a:cubicBezTo>
                  <a:pt x="1629" y="843"/>
                  <a:pt x="1629" y="843"/>
                  <a:pt x="1629" y="844"/>
                </a:cubicBezTo>
                <a:cubicBezTo>
                  <a:pt x="1629" y="844"/>
                  <a:pt x="1629" y="844"/>
                  <a:pt x="1629" y="844"/>
                </a:cubicBezTo>
                <a:cubicBezTo>
                  <a:pt x="1629" y="845"/>
                  <a:pt x="1629" y="845"/>
                  <a:pt x="1629" y="846"/>
                </a:cubicBezTo>
                <a:cubicBezTo>
                  <a:pt x="1628" y="846"/>
                  <a:pt x="1628" y="847"/>
                  <a:pt x="1628" y="848"/>
                </a:cubicBezTo>
                <a:cubicBezTo>
                  <a:pt x="1628" y="848"/>
                  <a:pt x="1628" y="848"/>
                  <a:pt x="1628" y="848"/>
                </a:cubicBezTo>
                <a:cubicBezTo>
                  <a:pt x="1624" y="850"/>
                  <a:pt x="1621" y="852"/>
                  <a:pt x="1618" y="853"/>
                </a:cubicBezTo>
                <a:cubicBezTo>
                  <a:pt x="1606" y="860"/>
                  <a:pt x="1595" y="865"/>
                  <a:pt x="1585" y="871"/>
                </a:cubicBezTo>
                <a:cubicBezTo>
                  <a:pt x="1550" y="877"/>
                  <a:pt x="1511" y="882"/>
                  <a:pt x="1483" y="891"/>
                </a:cubicBezTo>
                <a:cubicBezTo>
                  <a:pt x="1462" y="897"/>
                  <a:pt x="1438" y="900"/>
                  <a:pt x="1403" y="917"/>
                </a:cubicBezTo>
                <a:cubicBezTo>
                  <a:pt x="1399" y="918"/>
                  <a:pt x="1396" y="920"/>
                  <a:pt x="1393" y="922"/>
                </a:cubicBezTo>
                <a:cubicBezTo>
                  <a:pt x="1388" y="908"/>
                  <a:pt x="1380" y="897"/>
                  <a:pt x="1366" y="901"/>
                </a:cubicBezTo>
                <a:cubicBezTo>
                  <a:pt x="1366" y="900"/>
                  <a:pt x="1365" y="900"/>
                  <a:pt x="1365" y="899"/>
                </a:cubicBezTo>
                <a:cubicBezTo>
                  <a:pt x="1363" y="898"/>
                  <a:pt x="1361" y="897"/>
                  <a:pt x="1359" y="896"/>
                </a:cubicBezTo>
                <a:cubicBezTo>
                  <a:pt x="1358" y="895"/>
                  <a:pt x="1356" y="894"/>
                  <a:pt x="1354" y="893"/>
                </a:cubicBezTo>
                <a:cubicBezTo>
                  <a:pt x="1353" y="892"/>
                  <a:pt x="1352" y="892"/>
                  <a:pt x="1351" y="891"/>
                </a:cubicBezTo>
                <a:cubicBezTo>
                  <a:pt x="1351" y="891"/>
                  <a:pt x="1351" y="891"/>
                  <a:pt x="1350" y="891"/>
                </a:cubicBezTo>
                <a:cubicBezTo>
                  <a:pt x="1350" y="891"/>
                  <a:pt x="1349" y="891"/>
                  <a:pt x="1349" y="890"/>
                </a:cubicBezTo>
                <a:cubicBezTo>
                  <a:pt x="1348" y="890"/>
                  <a:pt x="1347" y="890"/>
                  <a:pt x="1346" y="889"/>
                </a:cubicBezTo>
                <a:cubicBezTo>
                  <a:pt x="1346" y="889"/>
                  <a:pt x="1345" y="889"/>
                  <a:pt x="1344" y="889"/>
                </a:cubicBezTo>
                <a:cubicBezTo>
                  <a:pt x="1344" y="889"/>
                  <a:pt x="1343" y="889"/>
                  <a:pt x="1343" y="888"/>
                </a:cubicBezTo>
                <a:cubicBezTo>
                  <a:pt x="1344" y="888"/>
                  <a:pt x="1345" y="888"/>
                  <a:pt x="1346" y="887"/>
                </a:cubicBezTo>
                <a:cubicBezTo>
                  <a:pt x="1348" y="887"/>
                  <a:pt x="1349" y="887"/>
                  <a:pt x="1350" y="886"/>
                </a:cubicBezTo>
                <a:cubicBezTo>
                  <a:pt x="1351" y="886"/>
                  <a:pt x="1353" y="885"/>
                  <a:pt x="1354" y="885"/>
                </a:cubicBezTo>
                <a:cubicBezTo>
                  <a:pt x="1355" y="884"/>
                  <a:pt x="1356" y="883"/>
                  <a:pt x="1357" y="883"/>
                </a:cubicBezTo>
                <a:cubicBezTo>
                  <a:pt x="1359" y="882"/>
                  <a:pt x="1360" y="882"/>
                  <a:pt x="1361" y="881"/>
                </a:cubicBezTo>
                <a:cubicBezTo>
                  <a:pt x="1362" y="880"/>
                  <a:pt x="1363" y="880"/>
                  <a:pt x="1364" y="879"/>
                </a:cubicBezTo>
                <a:cubicBezTo>
                  <a:pt x="1365" y="878"/>
                  <a:pt x="1366" y="878"/>
                  <a:pt x="1367" y="877"/>
                </a:cubicBezTo>
                <a:cubicBezTo>
                  <a:pt x="1368" y="876"/>
                  <a:pt x="1369" y="876"/>
                  <a:pt x="1370" y="875"/>
                </a:cubicBezTo>
                <a:cubicBezTo>
                  <a:pt x="1371" y="874"/>
                  <a:pt x="1372" y="873"/>
                  <a:pt x="1372" y="873"/>
                </a:cubicBezTo>
                <a:cubicBezTo>
                  <a:pt x="1374" y="871"/>
                  <a:pt x="1376" y="870"/>
                  <a:pt x="1377" y="868"/>
                </a:cubicBezTo>
                <a:cubicBezTo>
                  <a:pt x="1378" y="867"/>
                  <a:pt x="1378" y="867"/>
                  <a:pt x="1379" y="866"/>
                </a:cubicBezTo>
                <a:cubicBezTo>
                  <a:pt x="1380" y="865"/>
                  <a:pt x="1380" y="864"/>
                  <a:pt x="1381" y="863"/>
                </a:cubicBezTo>
                <a:cubicBezTo>
                  <a:pt x="1381" y="863"/>
                  <a:pt x="1382" y="863"/>
                  <a:pt x="1382" y="862"/>
                </a:cubicBezTo>
                <a:cubicBezTo>
                  <a:pt x="1382" y="862"/>
                  <a:pt x="1382" y="862"/>
                  <a:pt x="1382" y="862"/>
                </a:cubicBezTo>
                <a:cubicBezTo>
                  <a:pt x="1382" y="862"/>
                  <a:pt x="1382" y="862"/>
                  <a:pt x="1383" y="862"/>
                </a:cubicBezTo>
                <a:cubicBezTo>
                  <a:pt x="1383" y="862"/>
                  <a:pt x="1383" y="861"/>
                  <a:pt x="1383" y="861"/>
                </a:cubicBezTo>
                <a:cubicBezTo>
                  <a:pt x="1383" y="861"/>
                  <a:pt x="1383" y="861"/>
                  <a:pt x="1384" y="861"/>
                </a:cubicBezTo>
                <a:cubicBezTo>
                  <a:pt x="1384" y="860"/>
                  <a:pt x="1385" y="860"/>
                  <a:pt x="1386" y="859"/>
                </a:cubicBezTo>
                <a:cubicBezTo>
                  <a:pt x="1387" y="859"/>
                  <a:pt x="1388" y="858"/>
                  <a:pt x="1389" y="857"/>
                </a:cubicBezTo>
                <a:cubicBezTo>
                  <a:pt x="1389" y="857"/>
                  <a:pt x="1390" y="856"/>
                  <a:pt x="1391" y="856"/>
                </a:cubicBezTo>
                <a:cubicBezTo>
                  <a:pt x="1392" y="855"/>
                  <a:pt x="1394" y="854"/>
                  <a:pt x="1395" y="854"/>
                </a:cubicBezTo>
                <a:cubicBezTo>
                  <a:pt x="1395" y="854"/>
                  <a:pt x="1395" y="854"/>
                  <a:pt x="1396" y="853"/>
                </a:cubicBezTo>
                <a:cubicBezTo>
                  <a:pt x="1396" y="853"/>
                  <a:pt x="1396" y="854"/>
                  <a:pt x="1396" y="854"/>
                </a:cubicBezTo>
                <a:cubicBezTo>
                  <a:pt x="1397" y="853"/>
                  <a:pt x="1399" y="854"/>
                  <a:pt x="1401" y="853"/>
                </a:cubicBezTo>
                <a:cubicBezTo>
                  <a:pt x="1401" y="853"/>
                  <a:pt x="1401" y="853"/>
                  <a:pt x="1401" y="853"/>
                </a:cubicBezTo>
                <a:cubicBezTo>
                  <a:pt x="1406" y="862"/>
                  <a:pt x="1415" y="854"/>
                  <a:pt x="1420" y="851"/>
                </a:cubicBezTo>
                <a:cubicBezTo>
                  <a:pt x="1427" y="848"/>
                  <a:pt x="1431" y="848"/>
                  <a:pt x="1440" y="848"/>
                </a:cubicBezTo>
                <a:cubicBezTo>
                  <a:pt x="1429" y="840"/>
                  <a:pt x="1399" y="832"/>
                  <a:pt x="1396" y="851"/>
                </a:cubicBezTo>
                <a:cubicBezTo>
                  <a:pt x="1395" y="851"/>
                  <a:pt x="1394" y="852"/>
                  <a:pt x="1394" y="852"/>
                </a:cubicBezTo>
                <a:cubicBezTo>
                  <a:pt x="1392" y="853"/>
                  <a:pt x="1391" y="853"/>
                  <a:pt x="1390" y="854"/>
                </a:cubicBezTo>
                <a:cubicBezTo>
                  <a:pt x="1389" y="855"/>
                  <a:pt x="1388" y="855"/>
                  <a:pt x="1387" y="856"/>
                </a:cubicBezTo>
                <a:cubicBezTo>
                  <a:pt x="1386" y="856"/>
                  <a:pt x="1386" y="857"/>
                  <a:pt x="1385" y="857"/>
                </a:cubicBezTo>
                <a:cubicBezTo>
                  <a:pt x="1385" y="857"/>
                  <a:pt x="1385" y="857"/>
                  <a:pt x="1385" y="856"/>
                </a:cubicBezTo>
                <a:cubicBezTo>
                  <a:pt x="1386" y="856"/>
                  <a:pt x="1386" y="855"/>
                  <a:pt x="1386" y="854"/>
                </a:cubicBezTo>
                <a:cubicBezTo>
                  <a:pt x="1388" y="851"/>
                  <a:pt x="1389" y="849"/>
                  <a:pt x="1389" y="847"/>
                </a:cubicBezTo>
                <a:cubicBezTo>
                  <a:pt x="1390" y="845"/>
                  <a:pt x="1390" y="843"/>
                  <a:pt x="1390" y="842"/>
                </a:cubicBezTo>
                <a:cubicBezTo>
                  <a:pt x="1390" y="840"/>
                  <a:pt x="1390" y="840"/>
                  <a:pt x="1390" y="840"/>
                </a:cubicBezTo>
                <a:cubicBezTo>
                  <a:pt x="1390" y="840"/>
                  <a:pt x="1390" y="840"/>
                  <a:pt x="1390" y="842"/>
                </a:cubicBezTo>
                <a:cubicBezTo>
                  <a:pt x="1389" y="843"/>
                  <a:pt x="1389" y="844"/>
                  <a:pt x="1388" y="846"/>
                </a:cubicBezTo>
                <a:cubicBezTo>
                  <a:pt x="1387" y="848"/>
                  <a:pt x="1386" y="851"/>
                  <a:pt x="1384" y="853"/>
                </a:cubicBezTo>
                <a:cubicBezTo>
                  <a:pt x="1384" y="854"/>
                  <a:pt x="1383" y="854"/>
                  <a:pt x="1383" y="855"/>
                </a:cubicBezTo>
                <a:cubicBezTo>
                  <a:pt x="1382" y="856"/>
                  <a:pt x="1382" y="856"/>
                  <a:pt x="1381" y="857"/>
                </a:cubicBezTo>
                <a:cubicBezTo>
                  <a:pt x="1380" y="858"/>
                  <a:pt x="1379" y="860"/>
                  <a:pt x="1378" y="861"/>
                </a:cubicBezTo>
                <a:cubicBezTo>
                  <a:pt x="1378" y="862"/>
                  <a:pt x="1377" y="863"/>
                  <a:pt x="1376" y="864"/>
                </a:cubicBezTo>
                <a:cubicBezTo>
                  <a:pt x="1376" y="864"/>
                  <a:pt x="1375" y="865"/>
                  <a:pt x="1374" y="866"/>
                </a:cubicBezTo>
                <a:cubicBezTo>
                  <a:pt x="1373" y="867"/>
                  <a:pt x="1371" y="869"/>
                  <a:pt x="1370" y="870"/>
                </a:cubicBezTo>
                <a:cubicBezTo>
                  <a:pt x="1369" y="871"/>
                  <a:pt x="1368" y="872"/>
                  <a:pt x="1367" y="872"/>
                </a:cubicBezTo>
                <a:cubicBezTo>
                  <a:pt x="1367" y="873"/>
                  <a:pt x="1366" y="874"/>
                  <a:pt x="1365" y="875"/>
                </a:cubicBezTo>
                <a:cubicBezTo>
                  <a:pt x="1364" y="875"/>
                  <a:pt x="1363" y="876"/>
                  <a:pt x="1362" y="877"/>
                </a:cubicBezTo>
                <a:cubicBezTo>
                  <a:pt x="1361" y="877"/>
                  <a:pt x="1360" y="878"/>
                  <a:pt x="1359" y="878"/>
                </a:cubicBezTo>
                <a:cubicBezTo>
                  <a:pt x="1358" y="879"/>
                  <a:pt x="1357" y="880"/>
                  <a:pt x="1356" y="880"/>
                </a:cubicBezTo>
                <a:cubicBezTo>
                  <a:pt x="1355" y="881"/>
                  <a:pt x="1353" y="881"/>
                  <a:pt x="1352" y="882"/>
                </a:cubicBezTo>
                <a:cubicBezTo>
                  <a:pt x="1351" y="882"/>
                  <a:pt x="1350" y="883"/>
                  <a:pt x="1349" y="883"/>
                </a:cubicBezTo>
                <a:cubicBezTo>
                  <a:pt x="1348" y="884"/>
                  <a:pt x="1346" y="884"/>
                  <a:pt x="1345" y="884"/>
                </a:cubicBezTo>
                <a:cubicBezTo>
                  <a:pt x="1344" y="885"/>
                  <a:pt x="1343" y="885"/>
                  <a:pt x="1342" y="885"/>
                </a:cubicBezTo>
                <a:cubicBezTo>
                  <a:pt x="1340" y="886"/>
                  <a:pt x="1340" y="886"/>
                  <a:pt x="1340" y="886"/>
                </a:cubicBezTo>
                <a:cubicBezTo>
                  <a:pt x="1339" y="886"/>
                  <a:pt x="1338" y="886"/>
                  <a:pt x="1338" y="886"/>
                </a:cubicBezTo>
                <a:cubicBezTo>
                  <a:pt x="1336" y="887"/>
                  <a:pt x="1336" y="887"/>
                  <a:pt x="1336" y="887"/>
                </a:cubicBezTo>
                <a:cubicBezTo>
                  <a:pt x="1335" y="887"/>
                  <a:pt x="1335" y="887"/>
                  <a:pt x="1335" y="887"/>
                </a:cubicBezTo>
                <a:cubicBezTo>
                  <a:pt x="1335" y="887"/>
                  <a:pt x="1335" y="887"/>
                  <a:pt x="1335" y="887"/>
                </a:cubicBezTo>
                <a:cubicBezTo>
                  <a:pt x="1335" y="887"/>
                  <a:pt x="1335" y="887"/>
                  <a:pt x="1335" y="887"/>
                </a:cubicBezTo>
                <a:cubicBezTo>
                  <a:pt x="1334" y="887"/>
                  <a:pt x="1334" y="887"/>
                  <a:pt x="1334" y="887"/>
                </a:cubicBezTo>
                <a:cubicBezTo>
                  <a:pt x="1334" y="887"/>
                  <a:pt x="1334" y="887"/>
                  <a:pt x="1334" y="887"/>
                </a:cubicBezTo>
                <a:cubicBezTo>
                  <a:pt x="1334" y="887"/>
                  <a:pt x="1334" y="887"/>
                  <a:pt x="1334" y="887"/>
                </a:cubicBezTo>
                <a:cubicBezTo>
                  <a:pt x="1332" y="887"/>
                  <a:pt x="1332" y="887"/>
                  <a:pt x="1332" y="887"/>
                </a:cubicBezTo>
                <a:cubicBezTo>
                  <a:pt x="1330" y="887"/>
                  <a:pt x="1330" y="887"/>
                  <a:pt x="1330" y="887"/>
                </a:cubicBezTo>
                <a:cubicBezTo>
                  <a:pt x="1325" y="888"/>
                  <a:pt x="1319" y="888"/>
                  <a:pt x="1314" y="887"/>
                </a:cubicBezTo>
                <a:cubicBezTo>
                  <a:pt x="1309" y="887"/>
                  <a:pt x="1303" y="887"/>
                  <a:pt x="1298" y="886"/>
                </a:cubicBezTo>
                <a:cubicBezTo>
                  <a:pt x="1296" y="886"/>
                  <a:pt x="1293" y="886"/>
                  <a:pt x="1290" y="886"/>
                </a:cubicBezTo>
                <a:cubicBezTo>
                  <a:pt x="1316" y="866"/>
                  <a:pt x="1351" y="856"/>
                  <a:pt x="1378" y="840"/>
                </a:cubicBezTo>
                <a:cubicBezTo>
                  <a:pt x="1414" y="818"/>
                  <a:pt x="1418" y="818"/>
                  <a:pt x="1458" y="823"/>
                </a:cubicBezTo>
                <a:cubicBezTo>
                  <a:pt x="1489" y="828"/>
                  <a:pt x="1542" y="852"/>
                  <a:pt x="1580" y="834"/>
                </a:cubicBezTo>
                <a:cubicBezTo>
                  <a:pt x="1551" y="835"/>
                  <a:pt x="1534" y="829"/>
                  <a:pt x="1514" y="822"/>
                </a:cubicBezTo>
                <a:cubicBezTo>
                  <a:pt x="1557" y="804"/>
                  <a:pt x="1576" y="789"/>
                  <a:pt x="1611" y="786"/>
                </a:cubicBezTo>
                <a:cubicBezTo>
                  <a:pt x="1571" y="778"/>
                  <a:pt x="1516" y="814"/>
                  <a:pt x="1503" y="813"/>
                </a:cubicBezTo>
                <a:cubicBezTo>
                  <a:pt x="1488" y="812"/>
                  <a:pt x="1457" y="807"/>
                  <a:pt x="1444" y="802"/>
                </a:cubicBezTo>
                <a:cubicBezTo>
                  <a:pt x="1406" y="786"/>
                  <a:pt x="1451" y="752"/>
                  <a:pt x="1470" y="729"/>
                </a:cubicBezTo>
                <a:cubicBezTo>
                  <a:pt x="1472" y="729"/>
                  <a:pt x="1473" y="728"/>
                  <a:pt x="1475" y="727"/>
                </a:cubicBezTo>
                <a:cubicBezTo>
                  <a:pt x="1477" y="726"/>
                  <a:pt x="1479" y="725"/>
                  <a:pt x="1481" y="724"/>
                </a:cubicBezTo>
                <a:cubicBezTo>
                  <a:pt x="1481" y="724"/>
                  <a:pt x="1482" y="724"/>
                  <a:pt x="1482" y="724"/>
                </a:cubicBezTo>
                <a:cubicBezTo>
                  <a:pt x="1482" y="725"/>
                  <a:pt x="1483" y="725"/>
                  <a:pt x="1483" y="725"/>
                </a:cubicBezTo>
                <a:cubicBezTo>
                  <a:pt x="1484" y="725"/>
                  <a:pt x="1484" y="725"/>
                  <a:pt x="1484" y="726"/>
                </a:cubicBezTo>
                <a:cubicBezTo>
                  <a:pt x="1484" y="726"/>
                  <a:pt x="1484" y="726"/>
                  <a:pt x="1485" y="726"/>
                </a:cubicBezTo>
                <a:cubicBezTo>
                  <a:pt x="1485" y="726"/>
                  <a:pt x="1485" y="726"/>
                  <a:pt x="1485" y="726"/>
                </a:cubicBezTo>
                <a:cubicBezTo>
                  <a:pt x="1486" y="726"/>
                  <a:pt x="1486" y="726"/>
                  <a:pt x="1487" y="726"/>
                </a:cubicBezTo>
                <a:cubicBezTo>
                  <a:pt x="1488" y="727"/>
                  <a:pt x="1488" y="727"/>
                  <a:pt x="1489" y="727"/>
                </a:cubicBezTo>
                <a:cubicBezTo>
                  <a:pt x="1490" y="727"/>
                  <a:pt x="1491" y="728"/>
                  <a:pt x="1491" y="728"/>
                </a:cubicBezTo>
                <a:cubicBezTo>
                  <a:pt x="1492" y="729"/>
                  <a:pt x="1493" y="729"/>
                  <a:pt x="1494" y="729"/>
                </a:cubicBezTo>
                <a:cubicBezTo>
                  <a:pt x="1494" y="730"/>
                  <a:pt x="1495" y="730"/>
                  <a:pt x="1496" y="731"/>
                </a:cubicBezTo>
                <a:cubicBezTo>
                  <a:pt x="1496" y="731"/>
                  <a:pt x="1496" y="731"/>
                  <a:pt x="1496" y="731"/>
                </a:cubicBezTo>
                <a:cubicBezTo>
                  <a:pt x="1495" y="749"/>
                  <a:pt x="1505" y="750"/>
                  <a:pt x="1519" y="741"/>
                </a:cubicBezTo>
                <a:cubicBezTo>
                  <a:pt x="1514" y="733"/>
                  <a:pt x="1510" y="721"/>
                  <a:pt x="1498" y="729"/>
                </a:cubicBezTo>
                <a:cubicBezTo>
                  <a:pt x="1497" y="728"/>
                  <a:pt x="1497" y="728"/>
                  <a:pt x="1497" y="728"/>
                </a:cubicBezTo>
                <a:cubicBezTo>
                  <a:pt x="1497" y="728"/>
                  <a:pt x="1497" y="728"/>
                  <a:pt x="1497" y="728"/>
                </a:cubicBezTo>
                <a:cubicBezTo>
                  <a:pt x="1496" y="728"/>
                  <a:pt x="1495" y="728"/>
                  <a:pt x="1495" y="727"/>
                </a:cubicBezTo>
                <a:cubicBezTo>
                  <a:pt x="1494" y="727"/>
                  <a:pt x="1493" y="726"/>
                  <a:pt x="1493" y="726"/>
                </a:cubicBezTo>
                <a:cubicBezTo>
                  <a:pt x="1492" y="726"/>
                  <a:pt x="1491" y="725"/>
                  <a:pt x="1490" y="725"/>
                </a:cubicBezTo>
                <a:cubicBezTo>
                  <a:pt x="1489" y="725"/>
                  <a:pt x="1489" y="724"/>
                  <a:pt x="1488" y="724"/>
                </a:cubicBezTo>
                <a:cubicBezTo>
                  <a:pt x="1487" y="724"/>
                  <a:pt x="1486" y="724"/>
                  <a:pt x="1486" y="723"/>
                </a:cubicBezTo>
                <a:cubicBezTo>
                  <a:pt x="1486" y="723"/>
                  <a:pt x="1485" y="723"/>
                  <a:pt x="1485" y="723"/>
                </a:cubicBezTo>
                <a:cubicBezTo>
                  <a:pt x="1485" y="723"/>
                  <a:pt x="1485" y="723"/>
                  <a:pt x="1485" y="723"/>
                </a:cubicBezTo>
                <a:cubicBezTo>
                  <a:pt x="1484" y="723"/>
                  <a:pt x="1484" y="723"/>
                  <a:pt x="1484" y="723"/>
                </a:cubicBezTo>
                <a:cubicBezTo>
                  <a:pt x="1483" y="723"/>
                  <a:pt x="1483" y="723"/>
                  <a:pt x="1482" y="723"/>
                </a:cubicBezTo>
                <a:cubicBezTo>
                  <a:pt x="1482" y="724"/>
                  <a:pt x="1482" y="724"/>
                  <a:pt x="1482" y="724"/>
                </a:cubicBezTo>
                <a:cubicBezTo>
                  <a:pt x="1483" y="723"/>
                  <a:pt x="1485" y="722"/>
                  <a:pt x="1487" y="720"/>
                </a:cubicBezTo>
                <a:cubicBezTo>
                  <a:pt x="1488" y="720"/>
                  <a:pt x="1489" y="719"/>
                  <a:pt x="1489" y="718"/>
                </a:cubicBezTo>
                <a:cubicBezTo>
                  <a:pt x="1490" y="718"/>
                  <a:pt x="1490" y="718"/>
                  <a:pt x="1490" y="718"/>
                </a:cubicBezTo>
                <a:cubicBezTo>
                  <a:pt x="1490" y="717"/>
                  <a:pt x="1490" y="717"/>
                  <a:pt x="1490" y="717"/>
                </a:cubicBezTo>
                <a:cubicBezTo>
                  <a:pt x="1491" y="717"/>
                  <a:pt x="1491" y="717"/>
                  <a:pt x="1491" y="717"/>
                </a:cubicBezTo>
                <a:cubicBezTo>
                  <a:pt x="1491" y="716"/>
                  <a:pt x="1491" y="716"/>
                  <a:pt x="1492" y="715"/>
                </a:cubicBezTo>
                <a:cubicBezTo>
                  <a:pt x="1493" y="714"/>
                  <a:pt x="1495" y="712"/>
                  <a:pt x="1496" y="710"/>
                </a:cubicBezTo>
                <a:cubicBezTo>
                  <a:pt x="1497" y="709"/>
                  <a:pt x="1497" y="708"/>
                  <a:pt x="1498" y="707"/>
                </a:cubicBezTo>
                <a:cubicBezTo>
                  <a:pt x="1498" y="707"/>
                  <a:pt x="1499" y="707"/>
                  <a:pt x="1499" y="707"/>
                </a:cubicBezTo>
                <a:cubicBezTo>
                  <a:pt x="1499" y="707"/>
                  <a:pt x="1500" y="707"/>
                  <a:pt x="1500" y="707"/>
                </a:cubicBezTo>
                <a:cubicBezTo>
                  <a:pt x="1501" y="707"/>
                  <a:pt x="1501" y="707"/>
                  <a:pt x="1501" y="706"/>
                </a:cubicBezTo>
                <a:cubicBezTo>
                  <a:pt x="1502" y="706"/>
                  <a:pt x="1502" y="706"/>
                  <a:pt x="1502" y="706"/>
                </a:cubicBezTo>
                <a:cubicBezTo>
                  <a:pt x="1503" y="706"/>
                  <a:pt x="1503" y="706"/>
                  <a:pt x="1504" y="706"/>
                </a:cubicBezTo>
                <a:cubicBezTo>
                  <a:pt x="1504" y="706"/>
                  <a:pt x="1505" y="706"/>
                  <a:pt x="1506" y="706"/>
                </a:cubicBezTo>
                <a:cubicBezTo>
                  <a:pt x="1506" y="706"/>
                  <a:pt x="1506" y="705"/>
                  <a:pt x="1507" y="705"/>
                </a:cubicBezTo>
                <a:cubicBezTo>
                  <a:pt x="1507" y="705"/>
                  <a:pt x="1507" y="705"/>
                  <a:pt x="1508" y="705"/>
                </a:cubicBezTo>
                <a:cubicBezTo>
                  <a:pt x="1508" y="705"/>
                  <a:pt x="1509" y="705"/>
                  <a:pt x="1510" y="705"/>
                </a:cubicBezTo>
                <a:cubicBezTo>
                  <a:pt x="1511" y="705"/>
                  <a:pt x="1513" y="705"/>
                  <a:pt x="1514" y="705"/>
                </a:cubicBezTo>
                <a:cubicBezTo>
                  <a:pt x="1516" y="705"/>
                  <a:pt x="1517" y="705"/>
                  <a:pt x="1519" y="705"/>
                </a:cubicBezTo>
                <a:cubicBezTo>
                  <a:pt x="1521" y="706"/>
                  <a:pt x="1522" y="706"/>
                  <a:pt x="1524" y="706"/>
                </a:cubicBezTo>
                <a:cubicBezTo>
                  <a:pt x="1525" y="706"/>
                  <a:pt x="1526" y="707"/>
                  <a:pt x="1527" y="707"/>
                </a:cubicBezTo>
                <a:cubicBezTo>
                  <a:pt x="1528" y="714"/>
                  <a:pt x="1532" y="722"/>
                  <a:pt x="1538" y="725"/>
                </a:cubicBezTo>
                <a:cubicBezTo>
                  <a:pt x="1546" y="729"/>
                  <a:pt x="1553" y="721"/>
                  <a:pt x="1561" y="718"/>
                </a:cubicBezTo>
                <a:cubicBezTo>
                  <a:pt x="1551" y="709"/>
                  <a:pt x="1541" y="687"/>
                  <a:pt x="1527" y="704"/>
                </a:cubicBezTo>
                <a:cubicBezTo>
                  <a:pt x="1527" y="704"/>
                  <a:pt x="1527" y="704"/>
                  <a:pt x="1527" y="704"/>
                </a:cubicBezTo>
                <a:cubicBezTo>
                  <a:pt x="1527" y="704"/>
                  <a:pt x="1527" y="703"/>
                  <a:pt x="1527" y="703"/>
                </a:cubicBezTo>
                <a:cubicBezTo>
                  <a:pt x="1526" y="704"/>
                  <a:pt x="1526" y="704"/>
                  <a:pt x="1526" y="704"/>
                </a:cubicBezTo>
                <a:cubicBezTo>
                  <a:pt x="1526" y="704"/>
                  <a:pt x="1525" y="704"/>
                  <a:pt x="1524" y="704"/>
                </a:cubicBezTo>
                <a:cubicBezTo>
                  <a:pt x="1523" y="703"/>
                  <a:pt x="1521" y="703"/>
                  <a:pt x="1519" y="703"/>
                </a:cubicBezTo>
                <a:cubicBezTo>
                  <a:pt x="1518" y="703"/>
                  <a:pt x="1516" y="703"/>
                  <a:pt x="1514" y="703"/>
                </a:cubicBezTo>
                <a:cubicBezTo>
                  <a:pt x="1513" y="703"/>
                  <a:pt x="1511" y="703"/>
                  <a:pt x="1510" y="703"/>
                </a:cubicBezTo>
                <a:cubicBezTo>
                  <a:pt x="1509" y="703"/>
                  <a:pt x="1508" y="703"/>
                  <a:pt x="1508" y="703"/>
                </a:cubicBezTo>
                <a:cubicBezTo>
                  <a:pt x="1507" y="703"/>
                  <a:pt x="1507" y="703"/>
                  <a:pt x="1506" y="703"/>
                </a:cubicBezTo>
                <a:cubicBezTo>
                  <a:pt x="1506" y="703"/>
                  <a:pt x="1506" y="703"/>
                  <a:pt x="1505" y="703"/>
                </a:cubicBezTo>
                <a:cubicBezTo>
                  <a:pt x="1505" y="703"/>
                  <a:pt x="1504" y="703"/>
                  <a:pt x="1503" y="703"/>
                </a:cubicBezTo>
                <a:cubicBezTo>
                  <a:pt x="1503" y="703"/>
                  <a:pt x="1502" y="704"/>
                  <a:pt x="1502" y="704"/>
                </a:cubicBezTo>
                <a:cubicBezTo>
                  <a:pt x="1501" y="704"/>
                  <a:pt x="1501" y="704"/>
                  <a:pt x="1501" y="704"/>
                </a:cubicBezTo>
                <a:cubicBezTo>
                  <a:pt x="1500" y="704"/>
                  <a:pt x="1500" y="704"/>
                  <a:pt x="1500" y="704"/>
                </a:cubicBezTo>
                <a:cubicBezTo>
                  <a:pt x="1500" y="704"/>
                  <a:pt x="1499" y="704"/>
                  <a:pt x="1499" y="705"/>
                </a:cubicBezTo>
                <a:cubicBezTo>
                  <a:pt x="1500" y="702"/>
                  <a:pt x="1501" y="700"/>
                  <a:pt x="1502" y="698"/>
                </a:cubicBezTo>
                <a:cubicBezTo>
                  <a:pt x="1504" y="694"/>
                  <a:pt x="1506" y="690"/>
                  <a:pt x="1508" y="687"/>
                </a:cubicBezTo>
                <a:cubicBezTo>
                  <a:pt x="1510" y="683"/>
                  <a:pt x="1513" y="680"/>
                  <a:pt x="1516" y="677"/>
                </a:cubicBezTo>
                <a:cubicBezTo>
                  <a:pt x="1519" y="675"/>
                  <a:pt x="1522" y="673"/>
                  <a:pt x="1526" y="672"/>
                </a:cubicBezTo>
                <a:cubicBezTo>
                  <a:pt x="1529" y="670"/>
                  <a:pt x="1533" y="669"/>
                  <a:pt x="1537" y="668"/>
                </a:cubicBezTo>
                <a:cubicBezTo>
                  <a:pt x="1544" y="666"/>
                  <a:pt x="1551" y="666"/>
                  <a:pt x="1558" y="665"/>
                </a:cubicBezTo>
                <a:cubicBezTo>
                  <a:pt x="1559" y="665"/>
                  <a:pt x="1561" y="665"/>
                  <a:pt x="1562" y="665"/>
                </a:cubicBezTo>
                <a:cubicBezTo>
                  <a:pt x="1564" y="665"/>
                  <a:pt x="1566" y="665"/>
                  <a:pt x="1567" y="665"/>
                </a:cubicBezTo>
                <a:cubicBezTo>
                  <a:pt x="1569" y="665"/>
                  <a:pt x="1571" y="665"/>
                  <a:pt x="1573" y="665"/>
                </a:cubicBezTo>
                <a:cubicBezTo>
                  <a:pt x="1576" y="668"/>
                  <a:pt x="1580" y="670"/>
                  <a:pt x="1583" y="673"/>
                </a:cubicBezTo>
                <a:cubicBezTo>
                  <a:pt x="1580" y="670"/>
                  <a:pt x="1578" y="668"/>
                  <a:pt x="1576" y="665"/>
                </a:cubicBezTo>
                <a:cubicBezTo>
                  <a:pt x="1581" y="666"/>
                  <a:pt x="1585" y="667"/>
                  <a:pt x="1589" y="668"/>
                </a:cubicBezTo>
                <a:cubicBezTo>
                  <a:pt x="1589" y="668"/>
                  <a:pt x="1589" y="668"/>
                  <a:pt x="1589" y="668"/>
                </a:cubicBezTo>
                <a:cubicBezTo>
                  <a:pt x="1589" y="668"/>
                  <a:pt x="1589" y="668"/>
                  <a:pt x="1589" y="668"/>
                </a:cubicBezTo>
                <a:cubicBezTo>
                  <a:pt x="1589" y="668"/>
                  <a:pt x="1590" y="668"/>
                  <a:pt x="1590" y="668"/>
                </a:cubicBezTo>
                <a:cubicBezTo>
                  <a:pt x="1590" y="668"/>
                  <a:pt x="1590" y="668"/>
                  <a:pt x="1590" y="668"/>
                </a:cubicBezTo>
                <a:cubicBezTo>
                  <a:pt x="1590" y="669"/>
                  <a:pt x="1591" y="669"/>
                  <a:pt x="1591" y="670"/>
                </a:cubicBezTo>
                <a:cubicBezTo>
                  <a:pt x="1592" y="670"/>
                  <a:pt x="1592" y="671"/>
                  <a:pt x="1593" y="671"/>
                </a:cubicBezTo>
                <a:cubicBezTo>
                  <a:pt x="1593" y="672"/>
                  <a:pt x="1594" y="672"/>
                  <a:pt x="1594" y="673"/>
                </a:cubicBezTo>
                <a:cubicBezTo>
                  <a:pt x="1595" y="673"/>
                  <a:pt x="1595" y="674"/>
                  <a:pt x="1596" y="675"/>
                </a:cubicBezTo>
                <a:cubicBezTo>
                  <a:pt x="1596" y="675"/>
                  <a:pt x="1597" y="676"/>
                  <a:pt x="1597" y="676"/>
                </a:cubicBezTo>
                <a:cubicBezTo>
                  <a:pt x="1596" y="687"/>
                  <a:pt x="1599" y="697"/>
                  <a:pt x="1610" y="699"/>
                </a:cubicBezTo>
                <a:cubicBezTo>
                  <a:pt x="1609" y="688"/>
                  <a:pt x="1609" y="678"/>
                  <a:pt x="1598" y="673"/>
                </a:cubicBezTo>
                <a:cubicBezTo>
                  <a:pt x="1598" y="673"/>
                  <a:pt x="1598" y="673"/>
                  <a:pt x="1598" y="673"/>
                </a:cubicBezTo>
                <a:cubicBezTo>
                  <a:pt x="1598" y="673"/>
                  <a:pt x="1598" y="673"/>
                  <a:pt x="1598" y="673"/>
                </a:cubicBezTo>
                <a:cubicBezTo>
                  <a:pt x="1597" y="672"/>
                  <a:pt x="1597" y="672"/>
                  <a:pt x="1596" y="671"/>
                </a:cubicBezTo>
                <a:cubicBezTo>
                  <a:pt x="1596" y="671"/>
                  <a:pt x="1596" y="671"/>
                  <a:pt x="1595" y="670"/>
                </a:cubicBezTo>
                <a:cubicBezTo>
                  <a:pt x="1596" y="671"/>
                  <a:pt x="1597" y="671"/>
                  <a:pt x="1597" y="671"/>
                </a:cubicBezTo>
                <a:cubicBezTo>
                  <a:pt x="1598" y="672"/>
                  <a:pt x="1599" y="672"/>
                  <a:pt x="1599" y="673"/>
                </a:cubicBezTo>
                <a:cubicBezTo>
                  <a:pt x="1599" y="673"/>
                  <a:pt x="1600" y="673"/>
                  <a:pt x="1600" y="673"/>
                </a:cubicBezTo>
                <a:cubicBezTo>
                  <a:pt x="1600" y="673"/>
                  <a:pt x="1600" y="673"/>
                  <a:pt x="1599" y="673"/>
                </a:cubicBezTo>
                <a:cubicBezTo>
                  <a:pt x="1599" y="672"/>
                  <a:pt x="1598" y="672"/>
                  <a:pt x="1597" y="671"/>
                </a:cubicBezTo>
                <a:cubicBezTo>
                  <a:pt x="1596" y="670"/>
                  <a:pt x="1595" y="669"/>
                  <a:pt x="1593" y="668"/>
                </a:cubicBezTo>
                <a:cubicBezTo>
                  <a:pt x="1593" y="668"/>
                  <a:pt x="1593" y="668"/>
                  <a:pt x="1593" y="668"/>
                </a:cubicBezTo>
                <a:cubicBezTo>
                  <a:pt x="1592" y="667"/>
                  <a:pt x="1592" y="667"/>
                  <a:pt x="1592" y="667"/>
                </a:cubicBezTo>
                <a:cubicBezTo>
                  <a:pt x="1591" y="667"/>
                  <a:pt x="1591" y="666"/>
                  <a:pt x="1591" y="666"/>
                </a:cubicBezTo>
                <a:cubicBezTo>
                  <a:pt x="1591" y="666"/>
                  <a:pt x="1591" y="666"/>
                  <a:pt x="1591" y="666"/>
                </a:cubicBezTo>
                <a:cubicBezTo>
                  <a:pt x="1591" y="666"/>
                  <a:pt x="1590" y="666"/>
                  <a:pt x="1590" y="666"/>
                </a:cubicBezTo>
                <a:cubicBezTo>
                  <a:pt x="1590" y="666"/>
                  <a:pt x="1589" y="666"/>
                  <a:pt x="1589" y="665"/>
                </a:cubicBezTo>
                <a:cubicBezTo>
                  <a:pt x="1588" y="665"/>
                  <a:pt x="1588" y="665"/>
                  <a:pt x="1588" y="665"/>
                </a:cubicBezTo>
                <a:cubicBezTo>
                  <a:pt x="1588" y="665"/>
                  <a:pt x="1588" y="665"/>
                  <a:pt x="1588" y="666"/>
                </a:cubicBezTo>
                <a:cubicBezTo>
                  <a:pt x="1585" y="665"/>
                  <a:pt x="1582" y="664"/>
                  <a:pt x="1578" y="663"/>
                </a:cubicBezTo>
                <a:cubicBezTo>
                  <a:pt x="1578" y="663"/>
                  <a:pt x="1579" y="662"/>
                  <a:pt x="1579" y="662"/>
                </a:cubicBezTo>
                <a:cubicBezTo>
                  <a:pt x="1580" y="661"/>
                  <a:pt x="1581" y="661"/>
                  <a:pt x="1581" y="660"/>
                </a:cubicBezTo>
                <a:cubicBezTo>
                  <a:pt x="1582" y="660"/>
                  <a:pt x="1582" y="660"/>
                  <a:pt x="1583" y="660"/>
                </a:cubicBezTo>
                <a:cubicBezTo>
                  <a:pt x="1583" y="660"/>
                  <a:pt x="1583" y="659"/>
                  <a:pt x="1583" y="659"/>
                </a:cubicBezTo>
                <a:cubicBezTo>
                  <a:pt x="1584" y="659"/>
                  <a:pt x="1584" y="659"/>
                  <a:pt x="1584" y="659"/>
                </a:cubicBezTo>
                <a:cubicBezTo>
                  <a:pt x="1584" y="658"/>
                  <a:pt x="1585" y="658"/>
                  <a:pt x="1585" y="657"/>
                </a:cubicBezTo>
                <a:cubicBezTo>
                  <a:pt x="1586" y="657"/>
                  <a:pt x="1586" y="657"/>
                  <a:pt x="1587" y="656"/>
                </a:cubicBezTo>
                <a:cubicBezTo>
                  <a:pt x="1587" y="656"/>
                  <a:pt x="1588" y="656"/>
                  <a:pt x="1588" y="655"/>
                </a:cubicBezTo>
                <a:cubicBezTo>
                  <a:pt x="1589" y="655"/>
                  <a:pt x="1589" y="654"/>
                  <a:pt x="1590" y="654"/>
                </a:cubicBezTo>
                <a:cubicBezTo>
                  <a:pt x="1591" y="653"/>
                  <a:pt x="1592" y="652"/>
                  <a:pt x="1594" y="652"/>
                </a:cubicBezTo>
                <a:cubicBezTo>
                  <a:pt x="1595" y="651"/>
                  <a:pt x="1596" y="650"/>
                  <a:pt x="1598" y="650"/>
                </a:cubicBezTo>
                <a:cubicBezTo>
                  <a:pt x="1599" y="649"/>
                  <a:pt x="1601" y="649"/>
                  <a:pt x="1602" y="648"/>
                </a:cubicBezTo>
                <a:cubicBezTo>
                  <a:pt x="1603" y="648"/>
                  <a:pt x="1605" y="647"/>
                  <a:pt x="1606" y="647"/>
                </a:cubicBezTo>
                <a:cubicBezTo>
                  <a:pt x="1606" y="647"/>
                  <a:pt x="1606" y="647"/>
                  <a:pt x="1606" y="647"/>
                </a:cubicBezTo>
                <a:cubicBezTo>
                  <a:pt x="1622" y="662"/>
                  <a:pt x="1632" y="650"/>
                  <a:pt x="1639" y="633"/>
                </a:cubicBezTo>
                <a:cubicBezTo>
                  <a:pt x="1625" y="640"/>
                  <a:pt x="1615" y="628"/>
                  <a:pt x="1604" y="645"/>
                </a:cubicBezTo>
                <a:cubicBezTo>
                  <a:pt x="1603" y="645"/>
                  <a:pt x="1602" y="645"/>
                  <a:pt x="1601" y="646"/>
                </a:cubicBezTo>
                <a:cubicBezTo>
                  <a:pt x="1600" y="646"/>
                  <a:pt x="1598" y="647"/>
                  <a:pt x="1597" y="647"/>
                </a:cubicBezTo>
                <a:cubicBezTo>
                  <a:pt x="1595" y="648"/>
                  <a:pt x="1594" y="649"/>
                  <a:pt x="1593" y="650"/>
                </a:cubicBezTo>
                <a:cubicBezTo>
                  <a:pt x="1591" y="650"/>
                  <a:pt x="1590" y="651"/>
                  <a:pt x="1589" y="652"/>
                </a:cubicBezTo>
                <a:cubicBezTo>
                  <a:pt x="1588" y="652"/>
                  <a:pt x="1587" y="653"/>
                  <a:pt x="1587" y="653"/>
                </a:cubicBezTo>
                <a:cubicBezTo>
                  <a:pt x="1586" y="653"/>
                  <a:pt x="1586" y="654"/>
                  <a:pt x="1585" y="654"/>
                </a:cubicBezTo>
                <a:cubicBezTo>
                  <a:pt x="1585" y="655"/>
                  <a:pt x="1584" y="655"/>
                  <a:pt x="1584" y="655"/>
                </a:cubicBezTo>
                <a:cubicBezTo>
                  <a:pt x="1583" y="656"/>
                  <a:pt x="1583" y="656"/>
                  <a:pt x="1582" y="657"/>
                </a:cubicBezTo>
                <a:cubicBezTo>
                  <a:pt x="1582" y="657"/>
                  <a:pt x="1582" y="657"/>
                  <a:pt x="1582" y="657"/>
                </a:cubicBezTo>
                <a:cubicBezTo>
                  <a:pt x="1581" y="657"/>
                  <a:pt x="1581" y="658"/>
                  <a:pt x="1581" y="658"/>
                </a:cubicBezTo>
                <a:cubicBezTo>
                  <a:pt x="1581" y="658"/>
                  <a:pt x="1580" y="659"/>
                  <a:pt x="1580" y="659"/>
                </a:cubicBezTo>
                <a:cubicBezTo>
                  <a:pt x="1580" y="659"/>
                  <a:pt x="1580" y="660"/>
                  <a:pt x="1579" y="660"/>
                </a:cubicBezTo>
                <a:cubicBezTo>
                  <a:pt x="1579" y="661"/>
                  <a:pt x="1579" y="661"/>
                  <a:pt x="1579" y="661"/>
                </a:cubicBezTo>
                <a:cubicBezTo>
                  <a:pt x="1578" y="662"/>
                  <a:pt x="1578" y="663"/>
                  <a:pt x="1578" y="663"/>
                </a:cubicBezTo>
                <a:cubicBezTo>
                  <a:pt x="1577" y="663"/>
                  <a:pt x="1577" y="663"/>
                  <a:pt x="1576" y="662"/>
                </a:cubicBezTo>
                <a:cubicBezTo>
                  <a:pt x="1575" y="662"/>
                  <a:pt x="1574" y="662"/>
                  <a:pt x="1573" y="662"/>
                </a:cubicBezTo>
                <a:cubicBezTo>
                  <a:pt x="1568" y="656"/>
                  <a:pt x="1564" y="652"/>
                  <a:pt x="1561" y="647"/>
                </a:cubicBezTo>
                <a:cubicBezTo>
                  <a:pt x="1562" y="645"/>
                  <a:pt x="1563" y="643"/>
                  <a:pt x="1564" y="640"/>
                </a:cubicBezTo>
                <a:cubicBezTo>
                  <a:pt x="1566" y="635"/>
                  <a:pt x="1568" y="630"/>
                  <a:pt x="1570" y="624"/>
                </a:cubicBezTo>
                <a:cubicBezTo>
                  <a:pt x="1571" y="622"/>
                  <a:pt x="1573" y="619"/>
                  <a:pt x="1574" y="616"/>
                </a:cubicBezTo>
                <a:cubicBezTo>
                  <a:pt x="1575" y="614"/>
                  <a:pt x="1576" y="611"/>
                  <a:pt x="1577" y="609"/>
                </a:cubicBezTo>
                <a:cubicBezTo>
                  <a:pt x="1577" y="607"/>
                  <a:pt x="1578" y="606"/>
                  <a:pt x="1579" y="605"/>
                </a:cubicBezTo>
                <a:cubicBezTo>
                  <a:pt x="1579" y="604"/>
                  <a:pt x="1580" y="603"/>
                  <a:pt x="1581" y="602"/>
                </a:cubicBezTo>
                <a:cubicBezTo>
                  <a:pt x="1581" y="602"/>
                  <a:pt x="1581" y="602"/>
                  <a:pt x="1581" y="602"/>
                </a:cubicBezTo>
                <a:cubicBezTo>
                  <a:pt x="1582" y="601"/>
                  <a:pt x="1582" y="601"/>
                  <a:pt x="1582" y="601"/>
                </a:cubicBezTo>
                <a:cubicBezTo>
                  <a:pt x="1582" y="601"/>
                  <a:pt x="1583" y="600"/>
                  <a:pt x="1583" y="600"/>
                </a:cubicBezTo>
                <a:cubicBezTo>
                  <a:pt x="1584" y="599"/>
                  <a:pt x="1585" y="599"/>
                  <a:pt x="1586" y="599"/>
                </a:cubicBezTo>
                <a:cubicBezTo>
                  <a:pt x="1587" y="598"/>
                  <a:pt x="1588" y="598"/>
                  <a:pt x="1589" y="598"/>
                </a:cubicBezTo>
                <a:cubicBezTo>
                  <a:pt x="1590" y="597"/>
                  <a:pt x="1590" y="597"/>
                  <a:pt x="1591" y="597"/>
                </a:cubicBezTo>
                <a:cubicBezTo>
                  <a:pt x="1591" y="597"/>
                  <a:pt x="1591" y="597"/>
                  <a:pt x="1591" y="597"/>
                </a:cubicBezTo>
                <a:cubicBezTo>
                  <a:pt x="1591" y="597"/>
                  <a:pt x="1592" y="597"/>
                  <a:pt x="1592" y="597"/>
                </a:cubicBezTo>
                <a:cubicBezTo>
                  <a:pt x="1592" y="597"/>
                  <a:pt x="1592" y="597"/>
                  <a:pt x="1593" y="597"/>
                </a:cubicBezTo>
                <a:cubicBezTo>
                  <a:pt x="1593" y="597"/>
                  <a:pt x="1593" y="597"/>
                  <a:pt x="1593" y="597"/>
                </a:cubicBezTo>
                <a:cubicBezTo>
                  <a:pt x="1593" y="596"/>
                  <a:pt x="1594" y="596"/>
                  <a:pt x="1594" y="596"/>
                </a:cubicBezTo>
                <a:cubicBezTo>
                  <a:pt x="1595" y="596"/>
                  <a:pt x="1595" y="596"/>
                  <a:pt x="1596" y="596"/>
                </a:cubicBezTo>
                <a:cubicBezTo>
                  <a:pt x="1599" y="595"/>
                  <a:pt x="1600" y="595"/>
                  <a:pt x="1600" y="595"/>
                </a:cubicBezTo>
                <a:cubicBezTo>
                  <a:pt x="1600" y="595"/>
                  <a:pt x="1600" y="595"/>
                  <a:pt x="1599" y="595"/>
                </a:cubicBezTo>
                <a:cubicBezTo>
                  <a:pt x="1598" y="595"/>
                  <a:pt x="1598" y="595"/>
                  <a:pt x="1597" y="595"/>
                </a:cubicBezTo>
                <a:cubicBezTo>
                  <a:pt x="1597" y="595"/>
                  <a:pt x="1597" y="595"/>
                  <a:pt x="1597" y="595"/>
                </a:cubicBezTo>
                <a:cubicBezTo>
                  <a:pt x="1598" y="594"/>
                  <a:pt x="1598" y="594"/>
                  <a:pt x="1599" y="593"/>
                </a:cubicBezTo>
                <a:cubicBezTo>
                  <a:pt x="1600" y="593"/>
                  <a:pt x="1601" y="593"/>
                  <a:pt x="1601" y="592"/>
                </a:cubicBezTo>
                <a:cubicBezTo>
                  <a:pt x="1602" y="592"/>
                  <a:pt x="1602" y="591"/>
                  <a:pt x="1603" y="591"/>
                </a:cubicBezTo>
                <a:cubicBezTo>
                  <a:pt x="1603" y="591"/>
                  <a:pt x="1603" y="591"/>
                  <a:pt x="1603" y="591"/>
                </a:cubicBezTo>
                <a:cubicBezTo>
                  <a:pt x="1604" y="590"/>
                  <a:pt x="1604" y="590"/>
                  <a:pt x="1604" y="590"/>
                </a:cubicBezTo>
                <a:cubicBezTo>
                  <a:pt x="1616" y="596"/>
                  <a:pt x="1619" y="584"/>
                  <a:pt x="1624" y="576"/>
                </a:cubicBezTo>
                <a:cubicBezTo>
                  <a:pt x="1610" y="570"/>
                  <a:pt x="1601" y="573"/>
                  <a:pt x="1603" y="588"/>
                </a:cubicBezTo>
                <a:cubicBezTo>
                  <a:pt x="1602" y="589"/>
                  <a:pt x="1602" y="589"/>
                  <a:pt x="1602" y="589"/>
                </a:cubicBezTo>
                <a:cubicBezTo>
                  <a:pt x="1602" y="589"/>
                  <a:pt x="1601" y="590"/>
                  <a:pt x="1600" y="590"/>
                </a:cubicBezTo>
                <a:cubicBezTo>
                  <a:pt x="1600" y="591"/>
                  <a:pt x="1599" y="591"/>
                  <a:pt x="1598" y="592"/>
                </a:cubicBezTo>
                <a:cubicBezTo>
                  <a:pt x="1597" y="592"/>
                  <a:pt x="1597" y="592"/>
                  <a:pt x="1596" y="593"/>
                </a:cubicBezTo>
                <a:cubicBezTo>
                  <a:pt x="1595" y="593"/>
                  <a:pt x="1595" y="593"/>
                  <a:pt x="1594" y="594"/>
                </a:cubicBezTo>
                <a:cubicBezTo>
                  <a:pt x="1593" y="594"/>
                  <a:pt x="1593" y="594"/>
                  <a:pt x="1592" y="595"/>
                </a:cubicBezTo>
                <a:cubicBezTo>
                  <a:pt x="1592" y="595"/>
                  <a:pt x="1592" y="595"/>
                  <a:pt x="1592" y="595"/>
                </a:cubicBezTo>
                <a:cubicBezTo>
                  <a:pt x="1592" y="595"/>
                  <a:pt x="1591" y="595"/>
                  <a:pt x="1591" y="595"/>
                </a:cubicBezTo>
                <a:cubicBezTo>
                  <a:pt x="1591" y="595"/>
                  <a:pt x="1591" y="595"/>
                  <a:pt x="1591" y="595"/>
                </a:cubicBezTo>
                <a:cubicBezTo>
                  <a:pt x="1590" y="595"/>
                  <a:pt x="1589" y="595"/>
                  <a:pt x="1588" y="595"/>
                </a:cubicBezTo>
                <a:cubicBezTo>
                  <a:pt x="1588" y="596"/>
                  <a:pt x="1587" y="596"/>
                  <a:pt x="1587" y="596"/>
                </a:cubicBezTo>
                <a:cubicBezTo>
                  <a:pt x="1586" y="596"/>
                  <a:pt x="1586" y="596"/>
                  <a:pt x="1585" y="597"/>
                </a:cubicBezTo>
                <a:cubicBezTo>
                  <a:pt x="1584" y="597"/>
                  <a:pt x="1584" y="597"/>
                  <a:pt x="1583" y="598"/>
                </a:cubicBezTo>
                <a:cubicBezTo>
                  <a:pt x="1583" y="598"/>
                  <a:pt x="1582" y="597"/>
                  <a:pt x="1582" y="597"/>
                </a:cubicBezTo>
                <a:cubicBezTo>
                  <a:pt x="1582" y="596"/>
                  <a:pt x="1582" y="596"/>
                  <a:pt x="1581" y="596"/>
                </a:cubicBezTo>
                <a:cubicBezTo>
                  <a:pt x="1581" y="595"/>
                  <a:pt x="1581" y="595"/>
                  <a:pt x="1581" y="594"/>
                </a:cubicBezTo>
                <a:cubicBezTo>
                  <a:pt x="1581" y="594"/>
                  <a:pt x="1580" y="593"/>
                  <a:pt x="1580" y="593"/>
                </a:cubicBezTo>
                <a:cubicBezTo>
                  <a:pt x="1580" y="592"/>
                  <a:pt x="1580" y="592"/>
                  <a:pt x="1580" y="592"/>
                </a:cubicBezTo>
                <a:cubicBezTo>
                  <a:pt x="1579" y="591"/>
                  <a:pt x="1579" y="591"/>
                  <a:pt x="1579" y="591"/>
                </a:cubicBezTo>
                <a:cubicBezTo>
                  <a:pt x="1579" y="590"/>
                  <a:pt x="1578" y="590"/>
                  <a:pt x="1578" y="589"/>
                </a:cubicBezTo>
                <a:cubicBezTo>
                  <a:pt x="1578" y="588"/>
                  <a:pt x="1577" y="588"/>
                  <a:pt x="1577" y="587"/>
                </a:cubicBezTo>
                <a:cubicBezTo>
                  <a:pt x="1577" y="587"/>
                  <a:pt x="1577" y="586"/>
                  <a:pt x="1577" y="586"/>
                </a:cubicBezTo>
                <a:cubicBezTo>
                  <a:pt x="1576" y="586"/>
                  <a:pt x="1576" y="585"/>
                  <a:pt x="1576" y="585"/>
                </a:cubicBezTo>
                <a:cubicBezTo>
                  <a:pt x="1576" y="584"/>
                  <a:pt x="1575" y="583"/>
                  <a:pt x="1575" y="583"/>
                </a:cubicBezTo>
                <a:cubicBezTo>
                  <a:pt x="1575" y="581"/>
                  <a:pt x="1574" y="579"/>
                  <a:pt x="1574" y="578"/>
                </a:cubicBezTo>
                <a:cubicBezTo>
                  <a:pt x="1574" y="578"/>
                  <a:pt x="1575" y="578"/>
                  <a:pt x="1576" y="578"/>
                </a:cubicBezTo>
                <a:cubicBezTo>
                  <a:pt x="1574" y="577"/>
                  <a:pt x="1574" y="577"/>
                  <a:pt x="1574" y="577"/>
                </a:cubicBezTo>
                <a:cubicBezTo>
                  <a:pt x="1574" y="577"/>
                  <a:pt x="1574" y="576"/>
                  <a:pt x="1573" y="576"/>
                </a:cubicBezTo>
                <a:cubicBezTo>
                  <a:pt x="1577" y="571"/>
                  <a:pt x="1582" y="565"/>
                  <a:pt x="1585" y="559"/>
                </a:cubicBezTo>
                <a:cubicBezTo>
                  <a:pt x="1585" y="559"/>
                  <a:pt x="1585" y="559"/>
                  <a:pt x="1585" y="559"/>
                </a:cubicBezTo>
                <a:cubicBezTo>
                  <a:pt x="1589" y="560"/>
                  <a:pt x="1592" y="561"/>
                  <a:pt x="1596" y="562"/>
                </a:cubicBezTo>
                <a:cubicBezTo>
                  <a:pt x="1592" y="560"/>
                  <a:pt x="1589" y="558"/>
                  <a:pt x="1585" y="556"/>
                </a:cubicBezTo>
                <a:cubicBezTo>
                  <a:pt x="1587" y="548"/>
                  <a:pt x="1584" y="538"/>
                  <a:pt x="1587" y="530"/>
                </a:cubicBezTo>
                <a:cubicBezTo>
                  <a:pt x="1579" y="531"/>
                  <a:pt x="1571" y="539"/>
                  <a:pt x="1566" y="547"/>
                </a:cubicBezTo>
                <a:cubicBezTo>
                  <a:pt x="1557" y="544"/>
                  <a:pt x="1547" y="542"/>
                  <a:pt x="1535" y="542"/>
                </a:cubicBezTo>
                <a:cubicBezTo>
                  <a:pt x="1556" y="522"/>
                  <a:pt x="1584" y="517"/>
                  <a:pt x="1617" y="509"/>
                </a:cubicBezTo>
                <a:cubicBezTo>
                  <a:pt x="1534" y="513"/>
                  <a:pt x="1462" y="565"/>
                  <a:pt x="1387" y="612"/>
                </a:cubicBezTo>
                <a:cubicBezTo>
                  <a:pt x="1401" y="584"/>
                  <a:pt x="1419" y="547"/>
                  <a:pt x="1440" y="523"/>
                </a:cubicBezTo>
                <a:cubicBezTo>
                  <a:pt x="1480" y="480"/>
                  <a:pt x="1503" y="476"/>
                  <a:pt x="1549" y="462"/>
                </a:cubicBezTo>
                <a:cubicBezTo>
                  <a:pt x="1534" y="464"/>
                  <a:pt x="1518" y="462"/>
                  <a:pt x="1504" y="465"/>
                </a:cubicBezTo>
                <a:cubicBezTo>
                  <a:pt x="1481" y="470"/>
                  <a:pt x="1467" y="477"/>
                  <a:pt x="1447" y="492"/>
                </a:cubicBezTo>
                <a:cubicBezTo>
                  <a:pt x="1475" y="440"/>
                  <a:pt x="1500" y="430"/>
                  <a:pt x="1525" y="401"/>
                </a:cubicBezTo>
                <a:cubicBezTo>
                  <a:pt x="1494" y="419"/>
                  <a:pt x="1476" y="428"/>
                  <a:pt x="1457" y="451"/>
                </a:cubicBezTo>
                <a:cubicBezTo>
                  <a:pt x="1457" y="450"/>
                  <a:pt x="1457" y="450"/>
                  <a:pt x="1457" y="449"/>
                </a:cubicBezTo>
                <a:cubicBezTo>
                  <a:pt x="1457" y="448"/>
                  <a:pt x="1457" y="447"/>
                  <a:pt x="1458" y="446"/>
                </a:cubicBezTo>
                <a:cubicBezTo>
                  <a:pt x="1459" y="436"/>
                  <a:pt x="1460" y="425"/>
                  <a:pt x="1462" y="412"/>
                </a:cubicBezTo>
                <a:cubicBezTo>
                  <a:pt x="1462" y="410"/>
                  <a:pt x="1463" y="408"/>
                  <a:pt x="1463" y="405"/>
                </a:cubicBezTo>
                <a:cubicBezTo>
                  <a:pt x="1463" y="405"/>
                  <a:pt x="1463" y="405"/>
                  <a:pt x="1463" y="405"/>
                </a:cubicBezTo>
                <a:cubicBezTo>
                  <a:pt x="1464" y="405"/>
                  <a:pt x="1464" y="404"/>
                  <a:pt x="1464" y="404"/>
                </a:cubicBezTo>
                <a:cubicBezTo>
                  <a:pt x="1465" y="404"/>
                  <a:pt x="1465" y="404"/>
                  <a:pt x="1465" y="404"/>
                </a:cubicBezTo>
                <a:cubicBezTo>
                  <a:pt x="1465" y="403"/>
                  <a:pt x="1465" y="403"/>
                  <a:pt x="1466" y="403"/>
                </a:cubicBezTo>
                <a:cubicBezTo>
                  <a:pt x="1466" y="403"/>
                  <a:pt x="1466" y="403"/>
                  <a:pt x="1466" y="403"/>
                </a:cubicBezTo>
                <a:cubicBezTo>
                  <a:pt x="1466" y="403"/>
                  <a:pt x="1467" y="402"/>
                  <a:pt x="1468" y="402"/>
                </a:cubicBezTo>
                <a:cubicBezTo>
                  <a:pt x="1469" y="402"/>
                  <a:pt x="1469" y="401"/>
                  <a:pt x="1470" y="401"/>
                </a:cubicBezTo>
                <a:cubicBezTo>
                  <a:pt x="1471" y="401"/>
                  <a:pt x="1472" y="401"/>
                  <a:pt x="1473" y="400"/>
                </a:cubicBezTo>
                <a:cubicBezTo>
                  <a:pt x="1474" y="400"/>
                  <a:pt x="1475" y="400"/>
                  <a:pt x="1476" y="400"/>
                </a:cubicBezTo>
                <a:cubicBezTo>
                  <a:pt x="1477" y="400"/>
                  <a:pt x="1478" y="399"/>
                  <a:pt x="1479" y="399"/>
                </a:cubicBezTo>
                <a:cubicBezTo>
                  <a:pt x="1483" y="405"/>
                  <a:pt x="1494" y="401"/>
                  <a:pt x="1498" y="397"/>
                </a:cubicBezTo>
                <a:cubicBezTo>
                  <a:pt x="1503" y="391"/>
                  <a:pt x="1502" y="384"/>
                  <a:pt x="1499" y="377"/>
                </a:cubicBezTo>
                <a:cubicBezTo>
                  <a:pt x="1498" y="392"/>
                  <a:pt x="1483" y="383"/>
                  <a:pt x="1479" y="397"/>
                </a:cubicBezTo>
                <a:cubicBezTo>
                  <a:pt x="1478" y="398"/>
                  <a:pt x="1477" y="398"/>
                  <a:pt x="1475" y="398"/>
                </a:cubicBezTo>
                <a:cubicBezTo>
                  <a:pt x="1474" y="399"/>
                  <a:pt x="1473" y="399"/>
                  <a:pt x="1473" y="399"/>
                </a:cubicBezTo>
                <a:cubicBezTo>
                  <a:pt x="1472" y="399"/>
                  <a:pt x="1471" y="399"/>
                  <a:pt x="1470" y="400"/>
                </a:cubicBezTo>
                <a:cubicBezTo>
                  <a:pt x="1469" y="400"/>
                  <a:pt x="1468" y="400"/>
                  <a:pt x="1467" y="401"/>
                </a:cubicBezTo>
                <a:cubicBezTo>
                  <a:pt x="1466" y="401"/>
                  <a:pt x="1466" y="401"/>
                  <a:pt x="1465" y="402"/>
                </a:cubicBezTo>
                <a:cubicBezTo>
                  <a:pt x="1465" y="402"/>
                  <a:pt x="1465" y="402"/>
                  <a:pt x="1465" y="402"/>
                </a:cubicBezTo>
                <a:cubicBezTo>
                  <a:pt x="1464" y="402"/>
                  <a:pt x="1464" y="402"/>
                  <a:pt x="1464" y="402"/>
                </a:cubicBezTo>
                <a:cubicBezTo>
                  <a:pt x="1464" y="403"/>
                  <a:pt x="1464" y="403"/>
                  <a:pt x="1464" y="403"/>
                </a:cubicBezTo>
                <a:cubicBezTo>
                  <a:pt x="1463" y="403"/>
                  <a:pt x="1463" y="404"/>
                  <a:pt x="1463" y="404"/>
                </a:cubicBezTo>
                <a:cubicBezTo>
                  <a:pt x="1463" y="401"/>
                  <a:pt x="1464" y="397"/>
                  <a:pt x="1464" y="394"/>
                </a:cubicBezTo>
                <a:cubicBezTo>
                  <a:pt x="1465" y="387"/>
                  <a:pt x="1466" y="381"/>
                  <a:pt x="1468" y="375"/>
                </a:cubicBezTo>
                <a:cubicBezTo>
                  <a:pt x="1468" y="373"/>
                  <a:pt x="1469" y="372"/>
                  <a:pt x="1470" y="371"/>
                </a:cubicBezTo>
                <a:cubicBezTo>
                  <a:pt x="1470" y="370"/>
                  <a:pt x="1470" y="369"/>
                  <a:pt x="1471" y="369"/>
                </a:cubicBezTo>
                <a:cubicBezTo>
                  <a:pt x="1471" y="368"/>
                  <a:pt x="1471" y="367"/>
                  <a:pt x="1472" y="366"/>
                </a:cubicBezTo>
                <a:cubicBezTo>
                  <a:pt x="1474" y="364"/>
                  <a:pt x="1475" y="361"/>
                  <a:pt x="1477" y="359"/>
                </a:cubicBezTo>
                <a:cubicBezTo>
                  <a:pt x="1479" y="357"/>
                  <a:pt x="1480" y="354"/>
                  <a:pt x="1481" y="352"/>
                </a:cubicBezTo>
                <a:cubicBezTo>
                  <a:pt x="1482" y="352"/>
                  <a:pt x="1482" y="352"/>
                  <a:pt x="1482" y="353"/>
                </a:cubicBezTo>
                <a:cubicBezTo>
                  <a:pt x="1483" y="353"/>
                  <a:pt x="1483" y="353"/>
                  <a:pt x="1484" y="353"/>
                </a:cubicBezTo>
                <a:cubicBezTo>
                  <a:pt x="1484" y="353"/>
                  <a:pt x="1485" y="353"/>
                  <a:pt x="1485" y="353"/>
                </a:cubicBezTo>
                <a:cubicBezTo>
                  <a:pt x="1485" y="353"/>
                  <a:pt x="1486" y="353"/>
                  <a:pt x="1486" y="353"/>
                </a:cubicBezTo>
                <a:cubicBezTo>
                  <a:pt x="1486" y="353"/>
                  <a:pt x="1486" y="353"/>
                  <a:pt x="1487" y="353"/>
                </a:cubicBezTo>
                <a:cubicBezTo>
                  <a:pt x="1488" y="353"/>
                  <a:pt x="1489" y="353"/>
                  <a:pt x="1491" y="353"/>
                </a:cubicBezTo>
                <a:cubicBezTo>
                  <a:pt x="1492" y="354"/>
                  <a:pt x="1493" y="354"/>
                  <a:pt x="1495" y="354"/>
                </a:cubicBezTo>
                <a:cubicBezTo>
                  <a:pt x="1498" y="355"/>
                  <a:pt x="1501" y="355"/>
                  <a:pt x="1504" y="355"/>
                </a:cubicBezTo>
                <a:cubicBezTo>
                  <a:pt x="1506" y="356"/>
                  <a:pt x="1507" y="356"/>
                  <a:pt x="1508" y="356"/>
                </a:cubicBezTo>
                <a:cubicBezTo>
                  <a:pt x="1509" y="356"/>
                  <a:pt x="1510" y="357"/>
                  <a:pt x="1511" y="357"/>
                </a:cubicBezTo>
                <a:cubicBezTo>
                  <a:pt x="1511" y="357"/>
                  <a:pt x="1512" y="358"/>
                  <a:pt x="1512" y="358"/>
                </a:cubicBezTo>
                <a:cubicBezTo>
                  <a:pt x="1513" y="358"/>
                  <a:pt x="1513" y="358"/>
                  <a:pt x="1513" y="359"/>
                </a:cubicBezTo>
                <a:cubicBezTo>
                  <a:pt x="1514" y="359"/>
                  <a:pt x="1515" y="360"/>
                  <a:pt x="1516" y="360"/>
                </a:cubicBezTo>
                <a:cubicBezTo>
                  <a:pt x="1516" y="361"/>
                  <a:pt x="1516" y="361"/>
                  <a:pt x="1517" y="361"/>
                </a:cubicBezTo>
                <a:cubicBezTo>
                  <a:pt x="1517" y="373"/>
                  <a:pt x="1527" y="372"/>
                  <a:pt x="1535" y="379"/>
                </a:cubicBezTo>
                <a:cubicBezTo>
                  <a:pt x="1536" y="365"/>
                  <a:pt x="1529" y="360"/>
                  <a:pt x="1517" y="359"/>
                </a:cubicBezTo>
                <a:cubicBezTo>
                  <a:pt x="1517" y="359"/>
                  <a:pt x="1517" y="359"/>
                  <a:pt x="1517" y="359"/>
                </a:cubicBezTo>
                <a:cubicBezTo>
                  <a:pt x="1516" y="359"/>
                  <a:pt x="1515" y="358"/>
                  <a:pt x="1514" y="358"/>
                </a:cubicBezTo>
                <a:cubicBezTo>
                  <a:pt x="1514" y="357"/>
                  <a:pt x="1513" y="357"/>
                  <a:pt x="1513" y="357"/>
                </a:cubicBezTo>
                <a:cubicBezTo>
                  <a:pt x="1512" y="357"/>
                  <a:pt x="1512" y="356"/>
                  <a:pt x="1512" y="356"/>
                </a:cubicBezTo>
                <a:cubicBezTo>
                  <a:pt x="1511" y="356"/>
                  <a:pt x="1511" y="356"/>
                  <a:pt x="1511" y="356"/>
                </a:cubicBezTo>
                <a:cubicBezTo>
                  <a:pt x="1512" y="356"/>
                  <a:pt x="1513" y="356"/>
                  <a:pt x="1514" y="356"/>
                </a:cubicBezTo>
                <a:cubicBezTo>
                  <a:pt x="1517" y="355"/>
                  <a:pt x="1520" y="355"/>
                  <a:pt x="1522" y="354"/>
                </a:cubicBezTo>
                <a:cubicBezTo>
                  <a:pt x="1523" y="354"/>
                  <a:pt x="1523" y="354"/>
                  <a:pt x="1523" y="354"/>
                </a:cubicBezTo>
                <a:cubicBezTo>
                  <a:pt x="1524" y="354"/>
                  <a:pt x="1524" y="354"/>
                  <a:pt x="1524" y="354"/>
                </a:cubicBezTo>
                <a:cubicBezTo>
                  <a:pt x="1525" y="354"/>
                  <a:pt x="1525" y="353"/>
                  <a:pt x="1526" y="353"/>
                </a:cubicBezTo>
                <a:cubicBezTo>
                  <a:pt x="1527" y="353"/>
                  <a:pt x="1527" y="352"/>
                  <a:pt x="1528" y="352"/>
                </a:cubicBezTo>
                <a:cubicBezTo>
                  <a:pt x="1529" y="351"/>
                  <a:pt x="1529" y="351"/>
                  <a:pt x="1529" y="351"/>
                </a:cubicBezTo>
                <a:cubicBezTo>
                  <a:pt x="1530" y="351"/>
                  <a:pt x="1530" y="351"/>
                  <a:pt x="1530" y="351"/>
                </a:cubicBezTo>
                <a:cubicBezTo>
                  <a:pt x="1530" y="351"/>
                  <a:pt x="1529" y="351"/>
                  <a:pt x="1528" y="351"/>
                </a:cubicBezTo>
                <a:cubicBezTo>
                  <a:pt x="1527" y="351"/>
                  <a:pt x="1526" y="351"/>
                  <a:pt x="1525" y="351"/>
                </a:cubicBezTo>
                <a:cubicBezTo>
                  <a:pt x="1525" y="351"/>
                  <a:pt x="1524" y="351"/>
                  <a:pt x="1524" y="351"/>
                </a:cubicBezTo>
                <a:cubicBezTo>
                  <a:pt x="1523" y="351"/>
                  <a:pt x="1523" y="351"/>
                  <a:pt x="1523" y="352"/>
                </a:cubicBezTo>
                <a:cubicBezTo>
                  <a:pt x="1522" y="352"/>
                  <a:pt x="1522" y="352"/>
                  <a:pt x="1522" y="352"/>
                </a:cubicBezTo>
                <a:cubicBezTo>
                  <a:pt x="1521" y="352"/>
                  <a:pt x="1521" y="352"/>
                  <a:pt x="1520" y="352"/>
                </a:cubicBezTo>
                <a:cubicBezTo>
                  <a:pt x="1520" y="352"/>
                  <a:pt x="1520" y="352"/>
                  <a:pt x="1520" y="352"/>
                </a:cubicBezTo>
                <a:cubicBezTo>
                  <a:pt x="1521" y="352"/>
                  <a:pt x="1521" y="352"/>
                  <a:pt x="1521" y="352"/>
                </a:cubicBezTo>
                <a:cubicBezTo>
                  <a:pt x="1521" y="352"/>
                  <a:pt x="1521" y="352"/>
                  <a:pt x="1521" y="351"/>
                </a:cubicBezTo>
                <a:cubicBezTo>
                  <a:pt x="1522" y="351"/>
                  <a:pt x="1522" y="351"/>
                  <a:pt x="1523" y="350"/>
                </a:cubicBezTo>
                <a:cubicBezTo>
                  <a:pt x="1524" y="350"/>
                  <a:pt x="1524" y="349"/>
                  <a:pt x="1525" y="348"/>
                </a:cubicBezTo>
                <a:cubicBezTo>
                  <a:pt x="1525" y="348"/>
                  <a:pt x="1526" y="347"/>
                  <a:pt x="1527" y="347"/>
                </a:cubicBezTo>
                <a:cubicBezTo>
                  <a:pt x="1527" y="346"/>
                  <a:pt x="1528" y="346"/>
                  <a:pt x="1528" y="345"/>
                </a:cubicBezTo>
                <a:cubicBezTo>
                  <a:pt x="1528" y="346"/>
                  <a:pt x="1528" y="346"/>
                  <a:pt x="1528" y="346"/>
                </a:cubicBezTo>
                <a:cubicBezTo>
                  <a:pt x="1528" y="346"/>
                  <a:pt x="1528" y="345"/>
                  <a:pt x="1528" y="345"/>
                </a:cubicBezTo>
                <a:cubicBezTo>
                  <a:pt x="1528" y="345"/>
                  <a:pt x="1528" y="345"/>
                  <a:pt x="1528" y="345"/>
                </a:cubicBezTo>
                <a:cubicBezTo>
                  <a:pt x="1531" y="346"/>
                  <a:pt x="1538" y="343"/>
                  <a:pt x="1540" y="340"/>
                </a:cubicBezTo>
                <a:cubicBezTo>
                  <a:pt x="1543" y="335"/>
                  <a:pt x="1542" y="328"/>
                  <a:pt x="1542" y="322"/>
                </a:cubicBezTo>
                <a:cubicBezTo>
                  <a:pt x="1536" y="331"/>
                  <a:pt x="1525" y="332"/>
                  <a:pt x="1527" y="344"/>
                </a:cubicBezTo>
                <a:cubicBezTo>
                  <a:pt x="1527" y="344"/>
                  <a:pt x="1526" y="345"/>
                  <a:pt x="1526" y="345"/>
                </a:cubicBezTo>
                <a:cubicBezTo>
                  <a:pt x="1525" y="346"/>
                  <a:pt x="1524" y="347"/>
                  <a:pt x="1524" y="347"/>
                </a:cubicBezTo>
                <a:cubicBezTo>
                  <a:pt x="1523" y="348"/>
                  <a:pt x="1523" y="348"/>
                  <a:pt x="1522" y="349"/>
                </a:cubicBezTo>
                <a:cubicBezTo>
                  <a:pt x="1521" y="349"/>
                  <a:pt x="1521" y="350"/>
                  <a:pt x="1520" y="350"/>
                </a:cubicBezTo>
                <a:cubicBezTo>
                  <a:pt x="1520" y="350"/>
                  <a:pt x="1520" y="350"/>
                  <a:pt x="1520" y="351"/>
                </a:cubicBezTo>
                <a:cubicBezTo>
                  <a:pt x="1520" y="351"/>
                  <a:pt x="1520" y="351"/>
                  <a:pt x="1520" y="351"/>
                </a:cubicBezTo>
                <a:cubicBezTo>
                  <a:pt x="1519" y="351"/>
                  <a:pt x="1519" y="351"/>
                  <a:pt x="1519" y="351"/>
                </a:cubicBezTo>
                <a:cubicBezTo>
                  <a:pt x="1519" y="352"/>
                  <a:pt x="1518" y="352"/>
                  <a:pt x="1518" y="353"/>
                </a:cubicBezTo>
                <a:cubicBezTo>
                  <a:pt x="1518" y="353"/>
                  <a:pt x="1518" y="353"/>
                  <a:pt x="1518" y="353"/>
                </a:cubicBezTo>
                <a:cubicBezTo>
                  <a:pt x="1517" y="353"/>
                  <a:pt x="1515" y="353"/>
                  <a:pt x="1514" y="353"/>
                </a:cubicBezTo>
                <a:cubicBezTo>
                  <a:pt x="1512" y="353"/>
                  <a:pt x="1511" y="353"/>
                  <a:pt x="1509" y="353"/>
                </a:cubicBezTo>
                <a:cubicBezTo>
                  <a:pt x="1508" y="353"/>
                  <a:pt x="1506" y="353"/>
                  <a:pt x="1505" y="353"/>
                </a:cubicBezTo>
                <a:cubicBezTo>
                  <a:pt x="1501" y="353"/>
                  <a:pt x="1498" y="352"/>
                  <a:pt x="1495" y="352"/>
                </a:cubicBezTo>
                <a:cubicBezTo>
                  <a:pt x="1494" y="351"/>
                  <a:pt x="1492" y="351"/>
                  <a:pt x="1491" y="351"/>
                </a:cubicBezTo>
                <a:cubicBezTo>
                  <a:pt x="1490" y="351"/>
                  <a:pt x="1488" y="351"/>
                  <a:pt x="1487" y="351"/>
                </a:cubicBezTo>
                <a:cubicBezTo>
                  <a:pt x="1487" y="351"/>
                  <a:pt x="1486" y="351"/>
                  <a:pt x="1486" y="350"/>
                </a:cubicBezTo>
                <a:cubicBezTo>
                  <a:pt x="1486" y="350"/>
                  <a:pt x="1485" y="350"/>
                  <a:pt x="1485" y="350"/>
                </a:cubicBezTo>
                <a:cubicBezTo>
                  <a:pt x="1485" y="351"/>
                  <a:pt x="1484" y="351"/>
                  <a:pt x="1484" y="351"/>
                </a:cubicBezTo>
                <a:cubicBezTo>
                  <a:pt x="1483" y="351"/>
                  <a:pt x="1483" y="351"/>
                  <a:pt x="1482" y="351"/>
                </a:cubicBezTo>
                <a:cubicBezTo>
                  <a:pt x="1482" y="351"/>
                  <a:pt x="1482" y="351"/>
                  <a:pt x="1482" y="351"/>
                </a:cubicBezTo>
                <a:cubicBezTo>
                  <a:pt x="1484" y="348"/>
                  <a:pt x="1485" y="345"/>
                  <a:pt x="1487" y="342"/>
                </a:cubicBezTo>
                <a:cubicBezTo>
                  <a:pt x="1488" y="339"/>
                  <a:pt x="1489" y="336"/>
                  <a:pt x="1490" y="333"/>
                </a:cubicBezTo>
                <a:cubicBezTo>
                  <a:pt x="1491" y="331"/>
                  <a:pt x="1492" y="328"/>
                  <a:pt x="1493" y="325"/>
                </a:cubicBezTo>
                <a:cubicBezTo>
                  <a:pt x="1494" y="323"/>
                  <a:pt x="1495" y="320"/>
                  <a:pt x="1497" y="318"/>
                </a:cubicBezTo>
                <a:cubicBezTo>
                  <a:pt x="1497" y="318"/>
                  <a:pt x="1497" y="317"/>
                  <a:pt x="1498" y="317"/>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5"/>
                  <a:pt x="1499" y="315"/>
                </a:cubicBezTo>
                <a:cubicBezTo>
                  <a:pt x="1499" y="315"/>
                  <a:pt x="1499" y="315"/>
                  <a:pt x="1499" y="315"/>
                </a:cubicBezTo>
                <a:cubicBezTo>
                  <a:pt x="1499" y="314"/>
                  <a:pt x="1500" y="314"/>
                  <a:pt x="1500" y="314"/>
                </a:cubicBezTo>
                <a:cubicBezTo>
                  <a:pt x="1500" y="314"/>
                  <a:pt x="1501" y="313"/>
                  <a:pt x="1501" y="313"/>
                </a:cubicBezTo>
                <a:cubicBezTo>
                  <a:pt x="1502" y="312"/>
                  <a:pt x="1503" y="311"/>
                  <a:pt x="1504" y="311"/>
                </a:cubicBezTo>
                <a:cubicBezTo>
                  <a:pt x="1505" y="310"/>
                  <a:pt x="1505" y="309"/>
                  <a:pt x="1506" y="308"/>
                </a:cubicBezTo>
                <a:cubicBezTo>
                  <a:pt x="1508" y="307"/>
                  <a:pt x="1510" y="305"/>
                  <a:pt x="1511" y="304"/>
                </a:cubicBezTo>
                <a:cubicBezTo>
                  <a:pt x="1511" y="304"/>
                  <a:pt x="1511" y="304"/>
                  <a:pt x="1511" y="304"/>
                </a:cubicBezTo>
                <a:cubicBezTo>
                  <a:pt x="1512" y="304"/>
                  <a:pt x="1512" y="303"/>
                  <a:pt x="1512" y="303"/>
                </a:cubicBezTo>
                <a:cubicBezTo>
                  <a:pt x="1513" y="303"/>
                  <a:pt x="1513" y="303"/>
                  <a:pt x="1514" y="303"/>
                </a:cubicBezTo>
                <a:cubicBezTo>
                  <a:pt x="1514" y="302"/>
                  <a:pt x="1515" y="302"/>
                  <a:pt x="1515" y="302"/>
                </a:cubicBezTo>
                <a:cubicBezTo>
                  <a:pt x="1516" y="301"/>
                  <a:pt x="1517" y="301"/>
                  <a:pt x="1518" y="301"/>
                </a:cubicBezTo>
                <a:cubicBezTo>
                  <a:pt x="1519" y="300"/>
                  <a:pt x="1521" y="300"/>
                  <a:pt x="1522" y="300"/>
                </a:cubicBezTo>
                <a:cubicBezTo>
                  <a:pt x="1523" y="299"/>
                  <a:pt x="1524" y="299"/>
                  <a:pt x="1525" y="299"/>
                </a:cubicBezTo>
                <a:cubicBezTo>
                  <a:pt x="1526" y="299"/>
                  <a:pt x="1528" y="299"/>
                  <a:pt x="1529" y="298"/>
                </a:cubicBezTo>
                <a:cubicBezTo>
                  <a:pt x="1529" y="298"/>
                  <a:pt x="1529" y="298"/>
                  <a:pt x="1529" y="298"/>
                </a:cubicBezTo>
                <a:cubicBezTo>
                  <a:pt x="1539" y="313"/>
                  <a:pt x="1549" y="304"/>
                  <a:pt x="1556" y="292"/>
                </a:cubicBezTo>
                <a:cubicBezTo>
                  <a:pt x="1544" y="295"/>
                  <a:pt x="1538" y="285"/>
                  <a:pt x="1528" y="297"/>
                </a:cubicBezTo>
                <a:cubicBezTo>
                  <a:pt x="1527" y="297"/>
                  <a:pt x="1526" y="297"/>
                  <a:pt x="1525" y="297"/>
                </a:cubicBezTo>
                <a:cubicBezTo>
                  <a:pt x="1524" y="297"/>
                  <a:pt x="1523" y="297"/>
                  <a:pt x="1521" y="298"/>
                </a:cubicBezTo>
                <a:cubicBezTo>
                  <a:pt x="1520" y="298"/>
                  <a:pt x="1519" y="298"/>
                  <a:pt x="1518" y="299"/>
                </a:cubicBezTo>
                <a:cubicBezTo>
                  <a:pt x="1517" y="299"/>
                  <a:pt x="1516" y="299"/>
                  <a:pt x="1516" y="299"/>
                </a:cubicBezTo>
                <a:cubicBezTo>
                  <a:pt x="1517" y="298"/>
                  <a:pt x="1518" y="298"/>
                  <a:pt x="1518" y="297"/>
                </a:cubicBezTo>
                <a:cubicBezTo>
                  <a:pt x="1519" y="296"/>
                  <a:pt x="1520" y="294"/>
                  <a:pt x="1521" y="294"/>
                </a:cubicBezTo>
                <a:cubicBezTo>
                  <a:pt x="1521" y="293"/>
                  <a:pt x="1522" y="292"/>
                  <a:pt x="1522" y="291"/>
                </a:cubicBezTo>
                <a:cubicBezTo>
                  <a:pt x="1523" y="290"/>
                  <a:pt x="1523" y="289"/>
                  <a:pt x="1523" y="289"/>
                </a:cubicBezTo>
                <a:cubicBezTo>
                  <a:pt x="1523" y="289"/>
                  <a:pt x="1523" y="290"/>
                  <a:pt x="1522" y="291"/>
                </a:cubicBezTo>
                <a:cubicBezTo>
                  <a:pt x="1521" y="292"/>
                  <a:pt x="1521" y="292"/>
                  <a:pt x="1520" y="293"/>
                </a:cubicBezTo>
                <a:cubicBezTo>
                  <a:pt x="1519" y="294"/>
                  <a:pt x="1518" y="295"/>
                  <a:pt x="1517" y="296"/>
                </a:cubicBezTo>
                <a:cubicBezTo>
                  <a:pt x="1515" y="298"/>
                  <a:pt x="1513" y="300"/>
                  <a:pt x="1509" y="302"/>
                </a:cubicBezTo>
                <a:cubicBezTo>
                  <a:pt x="1508" y="303"/>
                  <a:pt x="1506" y="304"/>
                  <a:pt x="1504" y="306"/>
                </a:cubicBezTo>
                <a:cubicBezTo>
                  <a:pt x="1503" y="306"/>
                  <a:pt x="1502" y="307"/>
                  <a:pt x="1501" y="308"/>
                </a:cubicBezTo>
                <a:cubicBezTo>
                  <a:pt x="1500" y="309"/>
                  <a:pt x="1500" y="309"/>
                  <a:pt x="1499" y="310"/>
                </a:cubicBezTo>
                <a:cubicBezTo>
                  <a:pt x="1498" y="311"/>
                  <a:pt x="1498" y="311"/>
                  <a:pt x="1497" y="312"/>
                </a:cubicBezTo>
                <a:cubicBezTo>
                  <a:pt x="1497" y="312"/>
                  <a:pt x="1497" y="312"/>
                  <a:pt x="1496" y="312"/>
                </a:cubicBezTo>
                <a:cubicBezTo>
                  <a:pt x="1496" y="313"/>
                  <a:pt x="1496" y="313"/>
                  <a:pt x="1496" y="313"/>
                </a:cubicBezTo>
                <a:cubicBezTo>
                  <a:pt x="1496" y="313"/>
                  <a:pt x="1495" y="314"/>
                  <a:pt x="1495" y="314"/>
                </a:cubicBezTo>
                <a:cubicBezTo>
                  <a:pt x="1495" y="314"/>
                  <a:pt x="1495" y="314"/>
                  <a:pt x="1495" y="314"/>
                </a:cubicBezTo>
                <a:cubicBezTo>
                  <a:pt x="1495" y="314"/>
                  <a:pt x="1495" y="314"/>
                  <a:pt x="1495" y="314"/>
                </a:cubicBezTo>
                <a:cubicBezTo>
                  <a:pt x="1495" y="314"/>
                  <a:pt x="1495" y="314"/>
                  <a:pt x="1495" y="314"/>
                </a:cubicBezTo>
                <a:cubicBezTo>
                  <a:pt x="1495" y="314"/>
                  <a:pt x="1495" y="314"/>
                  <a:pt x="1495" y="314"/>
                </a:cubicBezTo>
                <a:cubicBezTo>
                  <a:pt x="1495" y="315"/>
                  <a:pt x="1495" y="315"/>
                  <a:pt x="1495" y="315"/>
                </a:cubicBezTo>
                <a:cubicBezTo>
                  <a:pt x="1494" y="315"/>
                  <a:pt x="1494" y="316"/>
                  <a:pt x="1493" y="316"/>
                </a:cubicBezTo>
                <a:cubicBezTo>
                  <a:pt x="1493" y="317"/>
                  <a:pt x="1493" y="318"/>
                  <a:pt x="1492" y="319"/>
                </a:cubicBezTo>
                <a:cubicBezTo>
                  <a:pt x="1492" y="318"/>
                  <a:pt x="1492" y="318"/>
                  <a:pt x="1492" y="318"/>
                </a:cubicBezTo>
                <a:cubicBezTo>
                  <a:pt x="1492" y="317"/>
                  <a:pt x="1492" y="316"/>
                  <a:pt x="1491" y="314"/>
                </a:cubicBezTo>
                <a:cubicBezTo>
                  <a:pt x="1491" y="314"/>
                  <a:pt x="1491" y="313"/>
                  <a:pt x="1491" y="313"/>
                </a:cubicBezTo>
                <a:cubicBezTo>
                  <a:pt x="1491" y="313"/>
                  <a:pt x="1491" y="312"/>
                  <a:pt x="1491" y="312"/>
                </a:cubicBezTo>
                <a:cubicBezTo>
                  <a:pt x="1490" y="311"/>
                  <a:pt x="1490" y="311"/>
                  <a:pt x="1490" y="311"/>
                </a:cubicBezTo>
                <a:cubicBezTo>
                  <a:pt x="1490" y="310"/>
                  <a:pt x="1489" y="310"/>
                  <a:pt x="1489" y="309"/>
                </a:cubicBezTo>
                <a:cubicBezTo>
                  <a:pt x="1489" y="309"/>
                  <a:pt x="1488" y="308"/>
                  <a:pt x="1487" y="307"/>
                </a:cubicBezTo>
                <a:cubicBezTo>
                  <a:pt x="1487" y="307"/>
                  <a:pt x="1487" y="307"/>
                  <a:pt x="1486" y="306"/>
                </a:cubicBezTo>
                <a:cubicBezTo>
                  <a:pt x="1486" y="306"/>
                  <a:pt x="1486" y="306"/>
                  <a:pt x="1486" y="306"/>
                </a:cubicBezTo>
                <a:cubicBezTo>
                  <a:pt x="1485" y="306"/>
                  <a:pt x="1485" y="306"/>
                  <a:pt x="1485" y="306"/>
                </a:cubicBezTo>
                <a:cubicBezTo>
                  <a:pt x="1485" y="305"/>
                  <a:pt x="1484" y="305"/>
                  <a:pt x="1484" y="305"/>
                </a:cubicBezTo>
                <a:cubicBezTo>
                  <a:pt x="1482" y="304"/>
                  <a:pt x="1480" y="303"/>
                  <a:pt x="1478" y="302"/>
                </a:cubicBezTo>
                <a:cubicBezTo>
                  <a:pt x="1477" y="302"/>
                  <a:pt x="1476" y="302"/>
                  <a:pt x="1475" y="301"/>
                </a:cubicBezTo>
                <a:cubicBezTo>
                  <a:pt x="1475" y="301"/>
                  <a:pt x="1474" y="300"/>
                  <a:pt x="1474" y="300"/>
                </a:cubicBezTo>
                <a:cubicBezTo>
                  <a:pt x="1473" y="300"/>
                  <a:pt x="1473" y="300"/>
                  <a:pt x="1473" y="300"/>
                </a:cubicBezTo>
                <a:cubicBezTo>
                  <a:pt x="1473" y="300"/>
                  <a:pt x="1473" y="299"/>
                  <a:pt x="1473" y="299"/>
                </a:cubicBezTo>
                <a:cubicBezTo>
                  <a:pt x="1473" y="299"/>
                  <a:pt x="1473" y="299"/>
                  <a:pt x="1473" y="299"/>
                </a:cubicBezTo>
                <a:cubicBezTo>
                  <a:pt x="1473" y="299"/>
                  <a:pt x="1473" y="299"/>
                  <a:pt x="1473" y="299"/>
                </a:cubicBezTo>
                <a:cubicBezTo>
                  <a:pt x="1471" y="297"/>
                  <a:pt x="1471" y="295"/>
                  <a:pt x="1470" y="292"/>
                </a:cubicBezTo>
                <a:cubicBezTo>
                  <a:pt x="1469" y="290"/>
                  <a:pt x="1469" y="288"/>
                  <a:pt x="1468" y="285"/>
                </a:cubicBezTo>
                <a:cubicBezTo>
                  <a:pt x="1468" y="283"/>
                  <a:pt x="1467" y="280"/>
                  <a:pt x="1466" y="278"/>
                </a:cubicBezTo>
                <a:cubicBezTo>
                  <a:pt x="1465" y="277"/>
                  <a:pt x="1465" y="275"/>
                  <a:pt x="1464" y="274"/>
                </a:cubicBezTo>
                <a:cubicBezTo>
                  <a:pt x="1464" y="273"/>
                  <a:pt x="1464" y="273"/>
                  <a:pt x="1464" y="273"/>
                </a:cubicBezTo>
                <a:cubicBezTo>
                  <a:pt x="1464" y="273"/>
                  <a:pt x="1465" y="272"/>
                  <a:pt x="1465" y="272"/>
                </a:cubicBezTo>
                <a:cubicBezTo>
                  <a:pt x="1465" y="272"/>
                  <a:pt x="1465" y="272"/>
                  <a:pt x="1465" y="271"/>
                </a:cubicBezTo>
                <a:cubicBezTo>
                  <a:pt x="1465" y="271"/>
                  <a:pt x="1465" y="271"/>
                  <a:pt x="1465" y="271"/>
                </a:cubicBezTo>
                <a:cubicBezTo>
                  <a:pt x="1465" y="271"/>
                  <a:pt x="1465" y="270"/>
                  <a:pt x="1465" y="270"/>
                </a:cubicBezTo>
                <a:cubicBezTo>
                  <a:pt x="1465" y="269"/>
                  <a:pt x="1465" y="269"/>
                  <a:pt x="1465" y="269"/>
                </a:cubicBezTo>
                <a:cubicBezTo>
                  <a:pt x="1465" y="268"/>
                  <a:pt x="1465" y="268"/>
                  <a:pt x="1465" y="267"/>
                </a:cubicBezTo>
                <a:cubicBezTo>
                  <a:pt x="1465" y="267"/>
                  <a:pt x="1465" y="266"/>
                  <a:pt x="1465" y="266"/>
                </a:cubicBezTo>
                <a:cubicBezTo>
                  <a:pt x="1465" y="265"/>
                  <a:pt x="1465" y="264"/>
                  <a:pt x="1465" y="263"/>
                </a:cubicBezTo>
                <a:cubicBezTo>
                  <a:pt x="1466" y="262"/>
                  <a:pt x="1466" y="261"/>
                  <a:pt x="1466" y="260"/>
                </a:cubicBezTo>
                <a:cubicBezTo>
                  <a:pt x="1467" y="259"/>
                  <a:pt x="1467" y="258"/>
                  <a:pt x="1467" y="258"/>
                </a:cubicBezTo>
                <a:cubicBezTo>
                  <a:pt x="1467" y="257"/>
                  <a:pt x="1467" y="257"/>
                  <a:pt x="1467" y="257"/>
                </a:cubicBezTo>
                <a:cubicBezTo>
                  <a:pt x="1467" y="258"/>
                  <a:pt x="1467" y="259"/>
                  <a:pt x="1467" y="260"/>
                </a:cubicBezTo>
                <a:cubicBezTo>
                  <a:pt x="1482" y="262"/>
                  <a:pt x="1482" y="241"/>
                  <a:pt x="1479" y="231"/>
                </a:cubicBezTo>
                <a:cubicBezTo>
                  <a:pt x="1475" y="237"/>
                  <a:pt x="1453" y="251"/>
                  <a:pt x="1465" y="259"/>
                </a:cubicBezTo>
                <a:cubicBezTo>
                  <a:pt x="1465" y="259"/>
                  <a:pt x="1465" y="260"/>
                  <a:pt x="1465" y="260"/>
                </a:cubicBezTo>
                <a:cubicBezTo>
                  <a:pt x="1464" y="261"/>
                  <a:pt x="1464" y="262"/>
                  <a:pt x="1464" y="263"/>
                </a:cubicBezTo>
                <a:cubicBezTo>
                  <a:pt x="1464" y="264"/>
                  <a:pt x="1463" y="265"/>
                  <a:pt x="1463" y="266"/>
                </a:cubicBezTo>
                <a:cubicBezTo>
                  <a:pt x="1463" y="266"/>
                  <a:pt x="1463" y="267"/>
                  <a:pt x="1463" y="267"/>
                </a:cubicBezTo>
                <a:cubicBezTo>
                  <a:pt x="1463" y="268"/>
                  <a:pt x="1463" y="268"/>
                  <a:pt x="1463" y="268"/>
                </a:cubicBezTo>
                <a:cubicBezTo>
                  <a:pt x="1463" y="269"/>
                  <a:pt x="1463" y="269"/>
                  <a:pt x="1463" y="270"/>
                </a:cubicBezTo>
                <a:cubicBezTo>
                  <a:pt x="1463" y="270"/>
                  <a:pt x="1463" y="270"/>
                  <a:pt x="1463" y="270"/>
                </a:cubicBezTo>
                <a:cubicBezTo>
                  <a:pt x="1462" y="269"/>
                  <a:pt x="1462" y="268"/>
                  <a:pt x="1461" y="266"/>
                </a:cubicBezTo>
                <a:cubicBezTo>
                  <a:pt x="1461" y="266"/>
                  <a:pt x="1461" y="265"/>
                  <a:pt x="1461" y="265"/>
                </a:cubicBezTo>
                <a:cubicBezTo>
                  <a:pt x="1461" y="265"/>
                  <a:pt x="1460" y="264"/>
                  <a:pt x="1460" y="264"/>
                </a:cubicBezTo>
                <a:cubicBezTo>
                  <a:pt x="1460" y="263"/>
                  <a:pt x="1459" y="262"/>
                  <a:pt x="1459" y="262"/>
                </a:cubicBezTo>
                <a:cubicBezTo>
                  <a:pt x="1458" y="260"/>
                  <a:pt x="1458" y="259"/>
                  <a:pt x="1457" y="258"/>
                </a:cubicBezTo>
                <a:cubicBezTo>
                  <a:pt x="1457" y="258"/>
                  <a:pt x="1457" y="257"/>
                  <a:pt x="1456" y="257"/>
                </a:cubicBezTo>
                <a:cubicBezTo>
                  <a:pt x="1456" y="257"/>
                  <a:pt x="1456"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8"/>
                  <a:pt x="1455" y="258"/>
                  <a:pt x="1455" y="258"/>
                </a:cubicBezTo>
                <a:cubicBezTo>
                  <a:pt x="1455" y="258"/>
                  <a:pt x="1455" y="258"/>
                  <a:pt x="1455" y="258"/>
                </a:cubicBezTo>
                <a:cubicBezTo>
                  <a:pt x="1455" y="258"/>
                  <a:pt x="1455" y="258"/>
                  <a:pt x="1455" y="258"/>
                </a:cubicBezTo>
                <a:cubicBezTo>
                  <a:pt x="1455" y="258"/>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6" y="257"/>
                  <a:pt x="1456" y="257"/>
                  <a:pt x="1456" y="257"/>
                </a:cubicBezTo>
                <a:cubicBezTo>
                  <a:pt x="1456" y="258"/>
                  <a:pt x="1456" y="258"/>
                  <a:pt x="1456" y="259"/>
                </a:cubicBezTo>
                <a:cubicBezTo>
                  <a:pt x="1457" y="260"/>
                  <a:pt x="1457" y="261"/>
                  <a:pt x="1457" y="262"/>
                </a:cubicBezTo>
                <a:cubicBezTo>
                  <a:pt x="1457" y="263"/>
                  <a:pt x="1458" y="264"/>
                  <a:pt x="1458" y="265"/>
                </a:cubicBezTo>
                <a:cubicBezTo>
                  <a:pt x="1458" y="265"/>
                  <a:pt x="1458" y="266"/>
                  <a:pt x="1458" y="266"/>
                </a:cubicBezTo>
                <a:cubicBezTo>
                  <a:pt x="1459" y="266"/>
                  <a:pt x="1459" y="267"/>
                  <a:pt x="1459" y="267"/>
                </a:cubicBezTo>
                <a:cubicBezTo>
                  <a:pt x="1460" y="271"/>
                  <a:pt x="1462" y="275"/>
                  <a:pt x="1464" y="279"/>
                </a:cubicBezTo>
                <a:cubicBezTo>
                  <a:pt x="1464" y="281"/>
                  <a:pt x="1465" y="284"/>
                  <a:pt x="1466" y="286"/>
                </a:cubicBezTo>
                <a:cubicBezTo>
                  <a:pt x="1466" y="287"/>
                  <a:pt x="1466" y="287"/>
                  <a:pt x="1466" y="288"/>
                </a:cubicBezTo>
                <a:cubicBezTo>
                  <a:pt x="1466" y="288"/>
                  <a:pt x="1466" y="288"/>
                  <a:pt x="1466" y="288"/>
                </a:cubicBezTo>
                <a:cubicBezTo>
                  <a:pt x="1465" y="287"/>
                  <a:pt x="1465" y="287"/>
                  <a:pt x="1464" y="286"/>
                </a:cubicBezTo>
                <a:cubicBezTo>
                  <a:pt x="1464" y="286"/>
                  <a:pt x="1463" y="285"/>
                  <a:pt x="1462" y="285"/>
                </a:cubicBezTo>
                <a:cubicBezTo>
                  <a:pt x="1462" y="284"/>
                  <a:pt x="1461" y="284"/>
                  <a:pt x="1460" y="283"/>
                </a:cubicBezTo>
                <a:cubicBezTo>
                  <a:pt x="1460" y="283"/>
                  <a:pt x="1460" y="283"/>
                  <a:pt x="1460" y="283"/>
                </a:cubicBezTo>
                <a:cubicBezTo>
                  <a:pt x="1460" y="283"/>
                  <a:pt x="1460" y="283"/>
                  <a:pt x="1460" y="283"/>
                </a:cubicBezTo>
                <a:cubicBezTo>
                  <a:pt x="1454" y="273"/>
                  <a:pt x="1444" y="272"/>
                  <a:pt x="1433" y="272"/>
                </a:cubicBezTo>
                <a:cubicBezTo>
                  <a:pt x="1437" y="282"/>
                  <a:pt x="1447" y="284"/>
                  <a:pt x="1457" y="284"/>
                </a:cubicBezTo>
                <a:cubicBezTo>
                  <a:pt x="1458" y="284"/>
                  <a:pt x="1459" y="285"/>
                  <a:pt x="1459" y="285"/>
                </a:cubicBezTo>
                <a:cubicBezTo>
                  <a:pt x="1460" y="286"/>
                  <a:pt x="1460" y="286"/>
                  <a:pt x="1461" y="286"/>
                </a:cubicBezTo>
                <a:cubicBezTo>
                  <a:pt x="1462" y="287"/>
                  <a:pt x="1462" y="287"/>
                  <a:pt x="1463" y="288"/>
                </a:cubicBezTo>
                <a:cubicBezTo>
                  <a:pt x="1463" y="288"/>
                  <a:pt x="1464" y="289"/>
                  <a:pt x="1465" y="289"/>
                </a:cubicBezTo>
                <a:cubicBezTo>
                  <a:pt x="1465" y="290"/>
                  <a:pt x="1465" y="290"/>
                  <a:pt x="1466" y="291"/>
                </a:cubicBezTo>
                <a:cubicBezTo>
                  <a:pt x="1466" y="291"/>
                  <a:pt x="1466" y="291"/>
                  <a:pt x="1466" y="291"/>
                </a:cubicBezTo>
                <a:cubicBezTo>
                  <a:pt x="1466" y="291"/>
                  <a:pt x="1466" y="291"/>
                  <a:pt x="1467" y="291"/>
                </a:cubicBezTo>
                <a:cubicBezTo>
                  <a:pt x="1467" y="291"/>
                  <a:pt x="1467" y="291"/>
                  <a:pt x="1467" y="291"/>
                </a:cubicBezTo>
                <a:cubicBezTo>
                  <a:pt x="1467" y="292"/>
                  <a:pt x="1467" y="293"/>
                  <a:pt x="1468" y="293"/>
                </a:cubicBezTo>
                <a:cubicBezTo>
                  <a:pt x="1468" y="295"/>
                  <a:pt x="1469" y="298"/>
                  <a:pt x="1471" y="300"/>
                </a:cubicBezTo>
                <a:cubicBezTo>
                  <a:pt x="1471" y="300"/>
                  <a:pt x="1471" y="301"/>
                  <a:pt x="1471" y="301"/>
                </a:cubicBezTo>
                <a:cubicBezTo>
                  <a:pt x="1471" y="301"/>
                  <a:pt x="1471" y="301"/>
                  <a:pt x="1471" y="301"/>
                </a:cubicBezTo>
                <a:cubicBezTo>
                  <a:pt x="1471" y="301"/>
                  <a:pt x="1472" y="301"/>
                  <a:pt x="1472" y="301"/>
                </a:cubicBezTo>
                <a:cubicBezTo>
                  <a:pt x="1472" y="302"/>
                  <a:pt x="1472" y="302"/>
                  <a:pt x="1472" y="302"/>
                </a:cubicBezTo>
                <a:cubicBezTo>
                  <a:pt x="1472" y="302"/>
                  <a:pt x="1473" y="303"/>
                  <a:pt x="1474" y="303"/>
                </a:cubicBezTo>
                <a:cubicBezTo>
                  <a:pt x="1475" y="304"/>
                  <a:pt x="1476" y="304"/>
                  <a:pt x="1477" y="305"/>
                </a:cubicBezTo>
                <a:cubicBezTo>
                  <a:pt x="1479" y="306"/>
                  <a:pt x="1481" y="306"/>
                  <a:pt x="1483" y="307"/>
                </a:cubicBezTo>
                <a:cubicBezTo>
                  <a:pt x="1483" y="307"/>
                  <a:pt x="1483" y="308"/>
                  <a:pt x="1484" y="308"/>
                </a:cubicBezTo>
                <a:cubicBezTo>
                  <a:pt x="1484" y="308"/>
                  <a:pt x="1484" y="308"/>
                  <a:pt x="1484" y="308"/>
                </a:cubicBezTo>
                <a:cubicBezTo>
                  <a:pt x="1484" y="308"/>
                  <a:pt x="1485" y="308"/>
                  <a:pt x="1485" y="308"/>
                </a:cubicBezTo>
                <a:cubicBezTo>
                  <a:pt x="1485" y="309"/>
                  <a:pt x="1485" y="309"/>
                  <a:pt x="1485" y="309"/>
                </a:cubicBezTo>
                <a:cubicBezTo>
                  <a:pt x="1486" y="310"/>
                  <a:pt x="1487" y="310"/>
                  <a:pt x="1487" y="311"/>
                </a:cubicBezTo>
                <a:cubicBezTo>
                  <a:pt x="1488" y="312"/>
                  <a:pt x="1488" y="312"/>
                  <a:pt x="1488" y="313"/>
                </a:cubicBezTo>
                <a:cubicBezTo>
                  <a:pt x="1489" y="313"/>
                  <a:pt x="1489" y="314"/>
                  <a:pt x="1489" y="314"/>
                </a:cubicBezTo>
                <a:cubicBezTo>
                  <a:pt x="1489" y="314"/>
                  <a:pt x="1489" y="315"/>
                  <a:pt x="1490" y="315"/>
                </a:cubicBezTo>
                <a:cubicBezTo>
                  <a:pt x="1490" y="316"/>
                  <a:pt x="1491" y="317"/>
                  <a:pt x="1491" y="318"/>
                </a:cubicBezTo>
                <a:cubicBezTo>
                  <a:pt x="1492" y="319"/>
                  <a:pt x="1492" y="319"/>
                  <a:pt x="1492" y="320"/>
                </a:cubicBezTo>
                <a:cubicBezTo>
                  <a:pt x="1491" y="321"/>
                  <a:pt x="1490" y="323"/>
                  <a:pt x="1490" y="324"/>
                </a:cubicBezTo>
                <a:cubicBezTo>
                  <a:pt x="1489" y="327"/>
                  <a:pt x="1488" y="330"/>
                  <a:pt x="1487" y="332"/>
                </a:cubicBezTo>
                <a:cubicBezTo>
                  <a:pt x="1486" y="335"/>
                  <a:pt x="1485" y="338"/>
                  <a:pt x="1484" y="340"/>
                </a:cubicBezTo>
                <a:cubicBezTo>
                  <a:pt x="1481" y="346"/>
                  <a:pt x="1478" y="351"/>
                  <a:pt x="1474" y="357"/>
                </a:cubicBezTo>
                <a:cubicBezTo>
                  <a:pt x="1473" y="359"/>
                  <a:pt x="1471" y="362"/>
                  <a:pt x="1469" y="365"/>
                </a:cubicBezTo>
                <a:cubicBezTo>
                  <a:pt x="1468" y="365"/>
                  <a:pt x="1468" y="366"/>
                  <a:pt x="1468" y="367"/>
                </a:cubicBezTo>
                <a:cubicBezTo>
                  <a:pt x="1467" y="368"/>
                  <a:pt x="1467" y="368"/>
                  <a:pt x="1466" y="369"/>
                </a:cubicBezTo>
                <a:cubicBezTo>
                  <a:pt x="1466" y="371"/>
                  <a:pt x="1465" y="372"/>
                  <a:pt x="1464" y="374"/>
                </a:cubicBezTo>
                <a:cubicBezTo>
                  <a:pt x="1463" y="377"/>
                  <a:pt x="1463" y="380"/>
                  <a:pt x="1462" y="384"/>
                </a:cubicBezTo>
                <a:cubicBezTo>
                  <a:pt x="1462" y="386"/>
                  <a:pt x="1461" y="388"/>
                  <a:pt x="1461" y="390"/>
                </a:cubicBezTo>
                <a:cubicBezTo>
                  <a:pt x="1461" y="389"/>
                  <a:pt x="1461" y="389"/>
                  <a:pt x="1461" y="387"/>
                </a:cubicBezTo>
                <a:cubicBezTo>
                  <a:pt x="1461" y="387"/>
                  <a:pt x="1461" y="387"/>
                  <a:pt x="1461" y="386"/>
                </a:cubicBezTo>
                <a:cubicBezTo>
                  <a:pt x="1461" y="386"/>
                  <a:pt x="1461" y="385"/>
                  <a:pt x="1461" y="385"/>
                </a:cubicBezTo>
                <a:cubicBezTo>
                  <a:pt x="1460" y="384"/>
                  <a:pt x="1460" y="384"/>
                  <a:pt x="1460" y="383"/>
                </a:cubicBezTo>
                <a:cubicBezTo>
                  <a:pt x="1460" y="383"/>
                  <a:pt x="1460" y="382"/>
                  <a:pt x="1459" y="382"/>
                </a:cubicBezTo>
                <a:cubicBezTo>
                  <a:pt x="1458" y="380"/>
                  <a:pt x="1457" y="377"/>
                  <a:pt x="1455" y="376"/>
                </a:cubicBezTo>
                <a:cubicBezTo>
                  <a:pt x="1455" y="376"/>
                  <a:pt x="1455" y="375"/>
                  <a:pt x="1454" y="375"/>
                </a:cubicBezTo>
                <a:cubicBezTo>
                  <a:pt x="1454" y="375"/>
                  <a:pt x="1454" y="375"/>
                  <a:pt x="1453" y="375"/>
                </a:cubicBezTo>
                <a:cubicBezTo>
                  <a:pt x="1453" y="374"/>
                  <a:pt x="1453" y="374"/>
                  <a:pt x="1453" y="374"/>
                </a:cubicBezTo>
                <a:cubicBezTo>
                  <a:pt x="1453" y="374"/>
                  <a:pt x="1453" y="374"/>
                  <a:pt x="1453" y="374"/>
                </a:cubicBezTo>
                <a:cubicBezTo>
                  <a:pt x="1452" y="374"/>
                  <a:pt x="1452" y="374"/>
                  <a:pt x="1452" y="374"/>
                </a:cubicBezTo>
                <a:cubicBezTo>
                  <a:pt x="1450" y="373"/>
                  <a:pt x="1449" y="373"/>
                  <a:pt x="1448" y="372"/>
                </a:cubicBezTo>
                <a:cubicBezTo>
                  <a:pt x="1447" y="372"/>
                  <a:pt x="1446" y="372"/>
                  <a:pt x="1446" y="372"/>
                </a:cubicBezTo>
                <a:cubicBezTo>
                  <a:pt x="1445" y="372"/>
                  <a:pt x="1445" y="372"/>
                  <a:pt x="1444" y="371"/>
                </a:cubicBezTo>
                <a:cubicBezTo>
                  <a:pt x="1443" y="371"/>
                  <a:pt x="1443" y="371"/>
                  <a:pt x="1442" y="371"/>
                </a:cubicBezTo>
                <a:cubicBezTo>
                  <a:pt x="1441" y="370"/>
                  <a:pt x="1441" y="370"/>
                  <a:pt x="1440" y="370"/>
                </a:cubicBezTo>
                <a:cubicBezTo>
                  <a:pt x="1440" y="370"/>
                  <a:pt x="1439" y="370"/>
                  <a:pt x="1439" y="369"/>
                </a:cubicBezTo>
                <a:cubicBezTo>
                  <a:pt x="1439" y="369"/>
                  <a:pt x="1439" y="369"/>
                  <a:pt x="1439" y="369"/>
                </a:cubicBezTo>
                <a:cubicBezTo>
                  <a:pt x="1439" y="369"/>
                  <a:pt x="1439" y="369"/>
                  <a:pt x="1439" y="368"/>
                </a:cubicBezTo>
                <a:cubicBezTo>
                  <a:pt x="1439" y="368"/>
                  <a:pt x="1439" y="368"/>
                  <a:pt x="1439" y="368"/>
                </a:cubicBezTo>
                <a:cubicBezTo>
                  <a:pt x="1439" y="368"/>
                  <a:pt x="1438" y="367"/>
                  <a:pt x="1438" y="367"/>
                </a:cubicBezTo>
                <a:cubicBezTo>
                  <a:pt x="1438" y="367"/>
                  <a:pt x="1438" y="367"/>
                  <a:pt x="1438" y="366"/>
                </a:cubicBezTo>
                <a:cubicBezTo>
                  <a:pt x="1438" y="366"/>
                  <a:pt x="1438" y="366"/>
                  <a:pt x="1438" y="365"/>
                </a:cubicBezTo>
                <a:cubicBezTo>
                  <a:pt x="1438" y="365"/>
                  <a:pt x="1438" y="365"/>
                  <a:pt x="1438" y="365"/>
                </a:cubicBezTo>
                <a:cubicBezTo>
                  <a:pt x="1438" y="365"/>
                  <a:pt x="1438" y="364"/>
                  <a:pt x="1438" y="364"/>
                </a:cubicBezTo>
                <a:cubicBezTo>
                  <a:pt x="1438" y="364"/>
                  <a:pt x="1437" y="363"/>
                  <a:pt x="1437" y="363"/>
                </a:cubicBezTo>
                <a:cubicBezTo>
                  <a:pt x="1437" y="362"/>
                  <a:pt x="1437" y="361"/>
                  <a:pt x="1437" y="360"/>
                </a:cubicBezTo>
                <a:cubicBezTo>
                  <a:pt x="1437" y="359"/>
                  <a:pt x="1437" y="359"/>
                  <a:pt x="1437" y="358"/>
                </a:cubicBezTo>
                <a:cubicBezTo>
                  <a:pt x="1437" y="358"/>
                  <a:pt x="1437" y="358"/>
                  <a:pt x="1437" y="357"/>
                </a:cubicBezTo>
                <a:cubicBezTo>
                  <a:pt x="1437" y="358"/>
                  <a:pt x="1438" y="358"/>
                  <a:pt x="1438" y="358"/>
                </a:cubicBezTo>
                <a:cubicBezTo>
                  <a:pt x="1438" y="357"/>
                  <a:pt x="1438" y="357"/>
                  <a:pt x="1438" y="356"/>
                </a:cubicBezTo>
                <a:cubicBezTo>
                  <a:pt x="1439" y="357"/>
                  <a:pt x="1439" y="357"/>
                  <a:pt x="1439" y="357"/>
                </a:cubicBezTo>
                <a:cubicBezTo>
                  <a:pt x="1453" y="355"/>
                  <a:pt x="1444" y="341"/>
                  <a:pt x="1445" y="334"/>
                </a:cubicBezTo>
                <a:cubicBezTo>
                  <a:pt x="1440" y="338"/>
                  <a:pt x="1428" y="350"/>
                  <a:pt x="1436" y="357"/>
                </a:cubicBezTo>
                <a:cubicBezTo>
                  <a:pt x="1436" y="357"/>
                  <a:pt x="1436" y="357"/>
                  <a:pt x="1436" y="358"/>
                </a:cubicBezTo>
                <a:cubicBezTo>
                  <a:pt x="1436" y="359"/>
                  <a:pt x="1436" y="359"/>
                  <a:pt x="1436" y="360"/>
                </a:cubicBezTo>
                <a:cubicBezTo>
                  <a:pt x="1436" y="361"/>
                  <a:pt x="1436" y="362"/>
                  <a:pt x="1436" y="363"/>
                </a:cubicBezTo>
                <a:cubicBezTo>
                  <a:pt x="1436" y="364"/>
                  <a:pt x="1436" y="364"/>
                  <a:pt x="1436" y="364"/>
                </a:cubicBezTo>
                <a:cubicBezTo>
                  <a:pt x="1436" y="365"/>
                  <a:pt x="1436" y="365"/>
                  <a:pt x="1436" y="365"/>
                </a:cubicBezTo>
                <a:cubicBezTo>
                  <a:pt x="1436" y="365"/>
                  <a:pt x="1437" y="365"/>
                  <a:pt x="1437" y="366"/>
                </a:cubicBezTo>
                <a:cubicBezTo>
                  <a:pt x="1437" y="366"/>
                  <a:pt x="1437" y="366"/>
                  <a:pt x="1437" y="367"/>
                </a:cubicBezTo>
                <a:cubicBezTo>
                  <a:pt x="1437" y="367"/>
                  <a:pt x="1437" y="367"/>
                  <a:pt x="1437" y="368"/>
                </a:cubicBezTo>
                <a:cubicBezTo>
                  <a:pt x="1437" y="368"/>
                  <a:pt x="1437" y="368"/>
                  <a:pt x="1437" y="368"/>
                </a:cubicBezTo>
                <a:cubicBezTo>
                  <a:pt x="1437" y="368"/>
                  <a:pt x="1437" y="369"/>
                  <a:pt x="1438" y="369"/>
                </a:cubicBezTo>
                <a:cubicBezTo>
                  <a:pt x="1436" y="368"/>
                  <a:pt x="1434" y="367"/>
                  <a:pt x="1433" y="366"/>
                </a:cubicBezTo>
                <a:cubicBezTo>
                  <a:pt x="1433" y="366"/>
                  <a:pt x="1432" y="366"/>
                  <a:pt x="1432" y="365"/>
                </a:cubicBezTo>
                <a:cubicBezTo>
                  <a:pt x="1431" y="365"/>
                  <a:pt x="1431" y="365"/>
                  <a:pt x="1431" y="365"/>
                </a:cubicBezTo>
                <a:cubicBezTo>
                  <a:pt x="1431" y="364"/>
                  <a:pt x="1430" y="364"/>
                  <a:pt x="1430" y="364"/>
                </a:cubicBezTo>
                <a:cubicBezTo>
                  <a:pt x="1429" y="363"/>
                  <a:pt x="1429" y="363"/>
                  <a:pt x="1428" y="362"/>
                </a:cubicBezTo>
                <a:cubicBezTo>
                  <a:pt x="1428" y="362"/>
                  <a:pt x="1427" y="361"/>
                  <a:pt x="1427" y="361"/>
                </a:cubicBezTo>
                <a:cubicBezTo>
                  <a:pt x="1425" y="359"/>
                  <a:pt x="1423" y="357"/>
                  <a:pt x="1421" y="355"/>
                </a:cubicBezTo>
                <a:cubicBezTo>
                  <a:pt x="1421" y="354"/>
                  <a:pt x="1420" y="353"/>
                  <a:pt x="1419" y="353"/>
                </a:cubicBezTo>
                <a:cubicBezTo>
                  <a:pt x="1420" y="353"/>
                  <a:pt x="1420" y="353"/>
                  <a:pt x="1420" y="353"/>
                </a:cubicBezTo>
                <a:cubicBezTo>
                  <a:pt x="1420" y="353"/>
                  <a:pt x="1419" y="352"/>
                  <a:pt x="1419" y="352"/>
                </a:cubicBezTo>
                <a:cubicBezTo>
                  <a:pt x="1419" y="351"/>
                  <a:pt x="1418" y="351"/>
                  <a:pt x="1418" y="351"/>
                </a:cubicBezTo>
                <a:cubicBezTo>
                  <a:pt x="1418" y="350"/>
                  <a:pt x="1418" y="350"/>
                  <a:pt x="1418" y="350"/>
                </a:cubicBezTo>
                <a:cubicBezTo>
                  <a:pt x="1418" y="349"/>
                  <a:pt x="1417" y="349"/>
                  <a:pt x="1417" y="349"/>
                </a:cubicBezTo>
                <a:cubicBezTo>
                  <a:pt x="1417" y="348"/>
                  <a:pt x="1416" y="347"/>
                  <a:pt x="1416" y="346"/>
                </a:cubicBezTo>
                <a:cubicBezTo>
                  <a:pt x="1415" y="345"/>
                  <a:pt x="1415" y="345"/>
                  <a:pt x="1415" y="344"/>
                </a:cubicBezTo>
                <a:cubicBezTo>
                  <a:pt x="1415" y="344"/>
                  <a:pt x="1415" y="344"/>
                  <a:pt x="1415" y="344"/>
                </a:cubicBezTo>
                <a:cubicBezTo>
                  <a:pt x="1415" y="343"/>
                  <a:pt x="1414" y="343"/>
                  <a:pt x="1414" y="343"/>
                </a:cubicBezTo>
                <a:cubicBezTo>
                  <a:pt x="1414" y="341"/>
                  <a:pt x="1413" y="339"/>
                  <a:pt x="1412" y="338"/>
                </a:cubicBezTo>
                <a:cubicBezTo>
                  <a:pt x="1412" y="337"/>
                  <a:pt x="1412" y="336"/>
                  <a:pt x="1412" y="335"/>
                </a:cubicBezTo>
                <a:cubicBezTo>
                  <a:pt x="1411" y="335"/>
                  <a:pt x="1411" y="334"/>
                  <a:pt x="1411" y="334"/>
                </a:cubicBezTo>
                <a:cubicBezTo>
                  <a:pt x="1410" y="331"/>
                  <a:pt x="1410" y="330"/>
                  <a:pt x="1410" y="330"/>
                </a:cubicBezTo>
                <a:cubicBezTo>
                  <a:pt x="1410" y="330"/>
                  <a:pt x="1410" y="330"/>
                  <a:pt x="1410" y="331"/>
                </a:cubicBezTo>
                <a:cubicBezTo>
                  <a:pt x="1410" y="331"/>
                  <a:pt x="1410" y="332"/>
                  <a:pt x="1410" y="334"/>
                </a:cubicBezTo>
                <a:cubicBezTo>
                  <a:pt x="1410" y="334"/>
                  <a:pt x="1410" y="335"/>
                  <a:pt x="1410" y="336"/>
                </a:cubicBezTo>
                <a:cubicBezTo>
                  <a:pt x="1410" y="337"/>
                  <a:pt x="1410" y="337"/>
                  <a:pt x="1410" y="338"/>
                </a:cubicBezTo>
                <a:cubicBezTo>
                  <a:pt x="1411" y="339"/>
                  <a:pt x="1411" y="340"/>
                  <a:pt x="1411" y="341"/>
                </a:cubicBezTo>
                <a:cubicBezTo>
                  <a:pt x="1411" y="341"/>
                  <a:pt x="1411" y="342"/>
                  <a:pt x="1411" y="342"/>
                </a:cubicBezTo>
                <a:cubicBezTo>
                  <a:pt x="1412" y="343"/>
                  <a:pt x="1412" y="343"/>
                  <a:pt x="1412" y="344"/>
                </a:cubicBezTo>
                <a:cubicBezTo>
                  <a:pt x="1412" y="344"/>
                  <a:pt x="1412" y="344"/>
                  <a:pt x="1412" y="345"/>
                </a:cubicBezTo>
                <a:cubicBezTo>
                  <a:pt x="1412" y="345"/>
                  <a:pt x="1413" y="345"/>
                  <a:pt x="1413" y="345"/>
                </a:cubicBezTo>
                <a:cubicBezTo>
                  <a:pt x="1413" y="346"/>
                  <a:pt x="1413" y="346"/>
                  <a:pt x="1413" y="347"/>
                </a:cubicBezTo>
                <a:cubicBezTo>
                  <a:pt x="1414" y="348"/>
                  <a:pt x="1414" y="348"/>
                  <a:pt x="1414" y="349"/>
                </a:cubicBezTo>
                <a:cubicBezTo>
                  <a:pt x="1414" y="349"/>
                  <a:pt x="1413" y="348"/>
                  <a:pt x="1413" y="348"/>
                </a:cubicBezTo>
                <a:cubicBezTo>
                  <a:pt x="1412" y="348"/>
                  <a:pt x="1411" y="348"/>
                  <a:pt x="1410" y="347"/>
                </a:cubicBezTo>
                <a:cubicBezTo>
                  <a:pt x="1410" y="347"/>
                  <a:pt x="1409" y="347"/>
                  <a:pt x="1408" y="347"/>
                </a:cubicBezTo>
                <a:cubicBezTo>
                  <a:pt x="1407" y="347"/>
                  <a:pt x="1407" y="346"/>
                  <a:pt x="1406" y="346"/>
                </a:cubicBezTo>
                <a:cubicBezTo>
                  <a:pt x="1406" y="346"/>
                  <a:pt x="1406" y="346"/>
                  <a:pt x="1406" y="346"/>
                </a:cubicBezTo>
                <a:cubicBezTo>
                  <a:pt x="1405" y="346"/>
                  <a:pt x="1405" y="346"/>
                  <a:pt x="1405" y="346"/>
                </a:cubicBezTo>
                <a:cubicBezTo>
                  <a:pt x="1401" y="334"/>
                  <a:pt x="1391" y="339"/>
                  <a:pt x="1382" y="341"/>
                </a:cubicBezTo>
                <a:cubicBezTo>
                  <a:pt x="1387" y="355"/>
                  <a:pt x="1395" y="360"/>
                  <a:pt x="1405" y="348"/>
                </a:cubicBezTo>
                <a:cubicBezTo>
                  <a:pt x="1405" y="348"/>
                  <a:pt x="1405" y="348"/>
                  <a:pt x="1405" y="348"/>
                </a:cubicBezTo>
                <a:cubicBezTo>
                  <a:pt x="1406" y="348"/>
                  <a:pt x="1407" y="349"/>
                  <a:pt x="1407" y="349"/>
                </a:cubicBezTo>
                <a:cubicBezTo>
                  <a:pt x="1408" y="349"/>
                  <a:pt x="1409" y="349"/>
                  <a:pt x="1410" y="349"/>
                </a:cubicBezTo>
                <a:cubicBezTo>
                  <a:pt x="1411" y="350"/>
                  <a:pt x="1411" y="350"/>
                  <a:pt x="1412" y="350"/>
                </a:cubicBezTo>
                <a:cubicBezTo>
                  <a:pt x="1413" y="350"/>
                  <a:pt x="1413" y="351"/>
                  <a:pt x="1414" y="351"/>
                </a:cubicBezTo>
                <a:cubicBezTo>
                  <a:pt x="1415" y="351"/>
                  <a:pt x="1415" y="351"/>
                  <a:pt x="1416" y="352"/>
                </a:cubicBezTo>
                <a:cubicBezTo>
                  <a:pt x="1416" y="352"/>
                  <a:pt x="1416" y="352"/>
                  <a:pt x="1416" y="352"/>
                </a:cubicBezTo>
                <a:cubicBezTo>
                  <a:pt x="1416" y="352"/>
                  <a:pt x="1416" y="352"/>
                  <a:pt x="1416" y="352"/>
                </a:cubicBezTo>
                <a:cubicBezTo>
                  <a:pt x="1416" y="352"/>
                  <a:pt x="1417" y="353"/>
                  <a:pt x="1417" y="353"/>
                </a:cubicBezTo>
                <a:cubicBezTo>
                  <a:pt x="1418" y="355"/>
                  <a:pt x="1418" y="356"/>
                  <a:pt x="1419" y="357"/>
                </a:cubicBezTo>
                <a:cubicBezTo>
                  <a:pt x="1421" y="359"/>
                  <a:pt x="1423" y="361"/>
                  <a:pt x="1425" y="363"/>
                </a:cubicBezTo>
                <a:cubicBezTo>
                  <a:pt x="1425" y="363"/>
                  <a:pt x="1426" y="364"/>
                  <a:pt x="1426" y="364"/>
                </a:cubicBezTo>
                <a:cubicBezTo>
                  <a:pt x="1427" y="365"/>
                  <a:pt x="1428" y="365"/>
                  <a:pt x="1428" y="366"/>
                </a:cubicBezTo>
                <a:cubicBezTo>
                  <a:pt x="1429" y="366"/>
                  <a:pt x="1429" y="367"/>
                  <a:pt x="1430" y="367"/>
                </a:cubicBezTo>
                <a:cubicBezTo>
                  <a:pt x="1431" y="368"/>
                  <a:pt x="1431" y="368"/>
                  <a:pt x="1431" y="368"/>
                </a:cubicBezTo>
                <a:cubicBezTo>
                  <a:pt x="1431" y="368"/>
                  <a:pt x="1431" y="368"/>
                  <a:pt x="1432" y="368"/>
                </a:cubicBezTo>
                <a:cubicBezTo>
                  <a:pt x="1434" y="370"/>
                  <a:pt x="1437" y="371"/>
                  <a:pt x="1439" y="372"/>
                </a:cubicBezTo>
                <a:cubicBezTo>
                  <a:pt x="1440" y="373"/>
                  <a:pt x="1441" y="373"/>
                  <a:pt x="1441" y="373"/>
                </a:cubicBezTo>
                <a:cubicBezTo>
                  <a:pt x="1442" y="373"/>
                  <a:pt x="1443" y="374"/>
                  <a:pt x="1443" y="374"/>
                </a:cubicBezTo>
                <a:cubicBezTo>
                  <a:pt x="1444" y="374"/>
                  <a:pt x="1445" y="374"/>
                  <a:pt x="1445" y="374"/>
                </a:cubicBezTo>
                <a:cubicBezTo>
                  <a:pt x="1446" y="375"/>
                  <a:pt x="1446" y="375"/>
                  <a:pt x="1447" y="375"/>
                </a:cubicBezTo>
                <a:cubicBezTo>
                  <a:pt x="1448" y="375"/>
                  <a:pt x="1450" y="376"/>
                  <a:pt x="1451" y="376"/>
                </a:cubicBezTo>
                <a:cubicBezTo>
                  <a:pt x="1451" y="376"/>
                  <a:pt x="1451" y="376"/>
                  <a:pt x="1451" y="376"/>
                </a:cubicBezTo>
                <a:cubicBezTo>
                  <a:pt x="1452" y="377"/>
                  <a:pt x="1452" y="377"/>
                  <a:pt x="1452" y="377"/>
                </a:cubicBezTo>
                <a:cubicBezTo>
                  <a:pt x="1452" y="377"/>
                  <a:pt x="1452" y="377"/>
                  <a:pt x="1452" y="377"/>
                </a:cubicBezTo>
                <a:cubicBezTo>
                  <a:pt x="1452" y="377"/>
                  <a:pt x="1453" y="377"/>
                  <a:pt x="1453" y="377"/>
                </a:cubicBezTo>
                <a:cubicBezTo>
                  <a:pt x="1453" y="377"/>
                  <a:pt x="1453" y="378"/>
                  <a:pt x="1453" y="378"/>
                </a:cubicBezTo>
                <a:cubicBezTo>
                  <a:pt x="1455" y="379"/>
                  <a:pt x="1456" y="381"/>
                  <a:pt x="1457" y="383"/>
                </a:cubicBezTo>
                <a:cubicBezTo>
                  <a:pt x="1458" y="384"/>
                  <a:pt x="1458" y="385"/>
                  <a:pt x="1458" y="385"/>
                </a:cubicBezTo>
                <a:cubicBezTo>
                  <a:pt x="1458" y="386"/>
                  <a:pt x="1458" y="386"/>
                  <a:pt x="1459" y="387"/>
                </a:cubicBezTo>
                <a:cubicBezTo>
                  <a:pt x="1459" y="387"/>
                  <a:pt x="1459" y="387"/>
                  <a:pt x="1459" y="388"/>
                </a:cubicBezTo>
                <a:cubicBezTo>
                  <a:pt x="1460" y="389"/>
                  <a:pt x="1460" y="391"/>
                  <a:pt x="1460" y="392"/>
                </a:cubicBezTo>
                <a:cubicBezTo>
                  <a:pt x="1460" y="393"/>
                  <a:pt x="1461" y="394"/>
                  <a:pt x="1461" y="394"/>
                </a:cubicBezTo>
                <a:cubicBezTo>
                  <a:pt x="1460" y="400"/>
                  <a:pt x="1459" y="406"/>
                  <a:pt x="1458" y="412"/>
                </a:cubicBezTo>
                <a:cubicBezTo>
                  <a:pt x="1457" y="424"/>
                  <a:pt x="1455" y="435"/>
                  <a:pt x="1454" y="445"/>
                </a:cubicBezTo>
                <a:cubicBezTo>
                  <a:pt x="1454" y="446"/>
                  <a:pt x="1454" y="448"/>
                  <a:pt x="1454" y="449"/>
                </a:cubicBezTo>
                <a:cubicBezTo>
                  <a:pt x="1453" y="450"/>
                  <a:pt x="1453" y="451"/>
                  <a:pt x="1453" y="452"/>
                </a:cubicBezTo>
                <a:cubicBezTo>
                  <a:pt x="1453" y="453"/>
                  <a:pt x="1453" y="455"/>
                  <a:pt x="1453" y="456"/>
                </a:cubicBezTo>
                <a:cubicBezTo>
                  <a:pt x="1449" y="461"/>
                  <a:pt x="1445" y="466"/>
                  <a:pt x="1441" y="472"/>
                </a:cubicBezTo>
                <a:cubicBezTo>
                  <a:pt x="1412" y="514"/>
                  <a:pt x="1384" y="570"/>
                  <a:pt x="1351" y="614"/>
                </a:cubicBezTo>
                <a:cubicBezTo>
                  <a:pt x="1359" y="581"/>
                  <a:pt x="1350" y="542"/>
                  <a:pt x="1354" y="508"/>
                </a:cubicBezTo>
                <a:cubicBezTo>
                  <a:pt x="1360" y="511"/>
                  <a:pt x="1366" y="511"/>
                  <a:pt x="1373" y="507"/>
                </a:cubicBezTo>
                <a:cubicBezTo>
                  <a:pt x="1368" y="502"/>
                  <a:pt x="1363" y="498"/>
                  <a:pt x="1357" y="495"/>
                </a:cubicBezTo>
                <a:cubicBezTo>
                  <a:pt x="1357" y="494"/>
                  <a:pt x="1357" y="494"/>
                  <a:pt x="1357" y="494"/>
                </a:cubicBezTo>
                <a:cubicBezTo>
                  <a:pt x="1368" y="458"/>
                  <a:pt x="1391" y="445"/>
                  <a:pt x="1418" y="428"/>
                </a:cubicBezTo>
                <a:cubicBezTo>
                  <a:pt x="1397" y="434"/>
                  <a:pt x="1369" y="447"/>
                  <a:pt x="1351" y="476"/>
                </a:cubicBezTo>
                <a:cubicBezTo>
                  <a:pt x="1350" y="468"/>
                  <a:pt x="1349" y="460"/>
                  <a:pt x="1347" y="452"/>
                </a:cubicBezTo>
                <a:cubicBezTo>
                  <a:pt x="1349" y="444"/>
                  <a:pt x="1346" y="434"/>
                  <a:pt x="1342" y="423"/>
                </a:cubicBezTo>
                <a:cubicBezTo>
                  <a:pt x="1341" y="425"/>
                  <a:pt x="1341" y="427"/>
                  <a:pt x="1340" y="428"/>
                </a:cubicBezTo>
                <a:cubicBezTo>
                  <a:pt x="1333" y="410"/>
                  <a:pt x="1326" y="391"/>
                  <a:pt x="1323" y="374"/>
                </a:cubicBezTo>
                <a:cubicBezTo>
                  <a:pt x="1314" y="319"/>
                  <a:pt x="1330" y="296"/>
                  <a:pt x="1338" y="270"/>
                </a:cubicBezTo>
                <a:cubicBezTo>
                  <a:pt x="1338" y="270"/>
                  <a:pt x="1338" y="270"/>
                  <a:pt x="1338" y="270"/>
                </a:cubicBezTo>
                <a:cubicBezTo>
                  <a:pt x="1338" y="270"/>
                  <a:pt x="1338" y="270"/>
                  <a:pt x="1338" y="270"/>
                </a:cubicBezTo>
                <a:cubicBezTo>
                  <a:pt x="1338" y="269"/>
                  <a:pt x="1339" y="269"/>
                  <a:pt x="1339" y="269"/>
                </a:cubicBezTo>
                <a:cubicBezTo>
                  <a:pt x="1340" y="268"/>
                  <a:pt x="1340" y="268"/>
                  <a:pt x="1341" y="268"/>
                </a:cubicBezTo>
                <a:cubicBezTo>
                  <a:pt x="1341" y="267"/>
                  <a:pt x="1342" y="267"/>
                  <a:pt x="1342" y="267"/>
                </a:cubicBezTo>
                <a:cubicBezTo>
                  <a:pt x="1343" y="266"/>
                  <a:pt x="1344" y="266"/>
                  <a:pt x="1344" y="266"/>
                </a:cubicBezTo>
                <a:cubicBezTo>
                  <a:pt x="1345" y="265"/>
                  <a:pt x="1347" y="264"/>
                  <a:pt x="1348" y="264"/>
                </a:cubicBezTo>
                <a:cubicBezTo>
                  <a:pt x="1349" y="263"/>
                  <a:pt x="1351" y="263"/>
                  <a:pt x="1352" y="262"/>
                </a:cubicBezTo>
                <a:cubicBezTo>
                  <a:pt x="1354" y="262"/>
                  <a:pt x="1355" y="261"/>
                  <a:pt x="1356" y="261"/>
                </a:cubicBezTo>
                <a:cubicBezTo>
                  <a:pt x="1358" y="261"/>
                  <a:pt x="1359" y="260"/>
                  <a:pt x="1361" y="260"/>
                </a:cubicBezTo>
                <a:cubicBezTo>
                  <a:pt x="1361" y="260"/>
                  <a:pt x="1361" y="260"/>
                  <a:pt x="1361" y="260"/>
                </a:cubicBezTo>
                <a:cubicBezTo>
                  <a:pt x="1375" y="276"/>
                  <a:pt x="1386" y="265"/>
                  <a:pt x="1394" y="249"/>
                </a:cubicBezTo>
                <a:cubicBezTo>
                  <a:pt x="1379" y="254"/>
                  <a:pt x="1371" y="242"/>
                  <a:pt x="1359" y="258"/>
                </a:cubicBezTo>
                <a:cubicBezTo>
                  <a:pt x="1358" y="258"/>
                  <a:pt x="1357" y="258"/>
                  <a:pt x="1356" y="258"/>
                </a:cubicBezTo>
                <a:cubicBezTo>
                  <a:pt x="1354" y="259"/>
                  <a:pt x="1353" y="259"/>
                  <a:pt x="1351" y="260"/>
                </a:cubicBezTo>
                <a:cubicBezTo>
                  <a:pt x="1350" y="260"/>
                  <a:pt x="1348" y="261"/>
                  <a:pt x="1347" y="261"/>
                </a:cubicBezTo>
                <a:cubicBezTo>
                  <a:pt x="1346" y="262"/>
                  <a:pt x="1344" y="263"/>
                  <a:pt x="1343" y="263"/>
                </a:cubicBezTo>
                <a:cubicBezTo>
                  <a:pt x="1342" y="264"/>
                  <a:pt x="1342" y="264"/>
                  <a:pt x="1341" y="265"/>
                </a:cubicBezTo>
                <a:cubicBezTo>
                  <a:pt x="1341" y="265"/>
                  <a:pt x="1341" y="265"/>
                  <a:pt x="1341" y="265"/>
                </a:cubicBezTo>
                <a:cubicBezTo>
                  <a:pt x="1343" y="261"/>
                  <a:pt x="1345" y="258"/>
                  <a:pt x="1347" y="255"/>
                </a:cubicBezTo>
                <a:cubicBezTo>
                  <a:pt x="1352" y="247"/>
                  <a:pt x="1358" y="240"/>
                  <a:pt x="1363" y="232"/>
                </a:cubicBezTo>
                <a:cubicBezTo>
                  <a:pt x="1368" y="223"/>
                  <a:pt x="1374" y="215"/>
                  <a:pt x="1378" y="206"/>
                </a:cubicBezTo>
                <a:cubicBezTo>
                  <a:pt x="1381" y="201"/>
                  <a:pt x="1383" y="196"/>
                  <a:pt x="1385" y="191"/>
                </a:cubicBezTo>
                <a:cubicBezTo>
                  <a:pt x="1385" y="190"/>
                  <a:pt x="1385" y="189"/>
                  <a:pt x="1386" y="188"/>
                </a:cubicBezTo>
                <a:cubicBezTo>
                  <a:pt x="1386" y="186"/>
                  <a:pt x="1386" y="186"/>
                  <a:pt x="1386" y="186"/>
                </a:cubicBezTo>
                <a:cubicBezTo>
                  <a:pt x="1387" y="184"/>
                  <a:pt x="1387" y="184"/>
                  <a:pt x="1387" y="184"/>
                </a:cubicBezTo>
                <a:cubicBezTo>
                  <a:pt x="1387" y="183"/>
                  <a:pt x="1387" y="183"/>
                  <a:pt x="1387" y="183"/>
                </a:cubicBezTo>
                <a:cubicBezTo>
                  <a:pt x="1387" y="183"/>
                  <a:pt x="1387" y="183"/>
                  <a:pt x="1387" y="183"/>
                </a:cubicBezTo>
                <a:cubicBezTo>
                  <a:pt x="1388" y="182"/>
                  <a:pt x="1388" y="182"/>
                  <a:pt x="1388" y="182"/>
                </a:cubicBezTo>
                <a:cubicBezTo>
                  <a:pt x="1389" y="182"/>
                  <a:pt x="1389" y="181"/>
                  <a:pt x="1389" y="181"/>
                </a:cubicBezTo>
                <a:cubicBezTo>
                  <a:pt x="1390" y="181"/>
                  <a:pt x="1390" y="180"/>
                  <a:pt x="1391" y="180"/>
                </a:cubicBezTo>
                <a:cubicBezTo>
                  <a:pt x="1391" y="180"/>
                  <a:pt x="1392" y="179"/>
                  <a:pt x="1392" y="179"/>
                </a:cubicBezTo>
                <a:cubicBezTo>
                  <a:pt x="1393" y="179"/>
                  <a:pt x="1394" y="178"/>
                  <a:pt x="1394" y="178"/>
                </a:cubicBezTo>
                <a:cubicBezTo>
                  <a:pt x="1395" y="178"/>
                  <a:pt x="1395" y="178"/>
                  <a:pt x="1395" y="178"/>
                </a:cubicBezTo>
                <a:cubicBezTo>
                  <a:pt x="1396" y="177"/>
                  <a:pt x="1396" y="177"/>
                  <a:pt x="1397" y="177"/>
                </a:cubicBezTo>
                <a:cubicBezTo>
                  <a:pt x="1400" y="175"/>
                  <a:pt x="1403" y="174"/>
                  <a:pt x="1408" y="173"/>
                </a:cubicBezTo>
                <a:cubicBezTo>
                  <a:pt x="1410" y="172"/>
                  <a:pt x="1412" y="172"/>
                  <a:pt x="1414" y="171"/>
                </a:cubicBezTo>
                <a:cubicBezTo>
                  <a:pt x="1417" y="171"/>
                  <a:pt x="1419" y="170"/>
                  <a:pt x="1421" y="169"/>
                </a:cubicBezTo>
                <a:cubicBezTo>
                  <a:pt x="1422" y="169"/>
                  <a:pt x="1422" y="169"/>
                  <a:pt x="1422" y="169"/>
                </a:cubicBezTo>
                <a:cubicBezTo>
                  <a:pt x="1422" y="169"/>
                  <a:pt x="1422" y="169"/>
                  <a:pt x="1422" y="169"/>
                </a:cubicBezTo>
                <a:cubicBezTo>
                  <a:pt x="1423" y="170"/>
                  <a:pt x="1423" y="170"/>
                  <a:pt x="1424" y="171"/>
                </a:cubicBezTo>
                <a:cubicBezTo>
                  <a:pt x="1424" y="171"/>
                  <a:pt x="1424" y="171"/>
                  <a:pt x="1424" y="171"/>
                </a:cubicBezTo>
                <a:cubicBezTo>
                  <a:pt x="1424" y="171"/>
                  <a:pt x="1425" y="172"/>
                  <a:pt x="1425" y="172"/>
                </a:cubicBezTo>
                <a:cubicBezTo>
                  <a:pt x="1425" y="172"/>
                  <a:pt x="1425" y="172"/>
                  <a:pt x="1425" y="172"/>
                </a:cubicBezTo>
                <a:cubicBezTo>
                  <a:pt x="1426" y="172"/>
                  <a:pt x="1427" y="173"/>
                  <a:pt x="1427" y="173"/>
                </a:cubicBezTo>
                <a:cubicBezTo>
                  <a:pt x="1428" y="174"/>
                  <a:pt x="1429" y="174"/>
                  <a:pt x="1430" y="175"/>
                </a:cubicBezTo>
                <a:cubicBezTo>
                  <a:pt x="1430" y="176"/>
                  <a:pt x="1431" y="176"/>
                  <a:pt x="1432" y="177"/>
                </a:cubicBezTo>
                <a:cubicBezTo>
                  <a:pt x="1433" y="178"/>
                  <a:pt x="1433" y="178"/>
                  <a:pt x="1434" y="179"/>
                </a:cubicBezTo>
                <a:cubicBezTo>
                  <a:pt x="1435" y="180"/>
                  <a:pt x="1435" y="181"/>
                  <a:pt x="1436" y="182"/>
                </a:cubicBezTo>
                <a:cubicBezTo>
                  <a:pt x="1436" y="182"/>
                  <a:pt x="1436" y="182"/>
                  <a:pt x="1437" y="182"/>
                </a:cubicBezTo>
                <a:cubicBezTo>
                  <a:pt x="1431" y="201"/>
                  <a:pt x="1441" y="207"/>
                  <a:pt x="1460" y="202"/>
                </a:cubicBezTo>
                <a:cubicBezTo>
                  <a:pt x="1456" y="192"/>
                  <a:pt x="1454" y="176"/>
                  <a:pt x="1438" y="180"/>
                </a:cubicBezTo>
                <a:cubicBezTo>
                  <a:pt x="1438" y="179"/>
                  <a:pt x="1438" y="179"/>
                  <a:pt x="1438" y="179"/>
                </a:cubicBezTo>
                <a:cubicBezTo>
                  <a:pt x="1438" y="179"/>
                  <a:pt x="1438" y="179"/>
                  <a:pt x="1438" y="179"/>
                </a:cubicBezTo>
                <a:cubicBezTo>
                  <a:pt x="1437" y="179"/>
                  <a:pt x="1436" y="178"/>
                  <a:pt x="1436" y="177"/>
                </a:cubicBezTo>
                <a:cubicBezTo>
                  <a:pt x="1435" y="177"/>
                  <a:pt x="1434" y="176"/>
                  <a:pt x="1434" y="175"/>
                </a:cubicBezTo>
                <a:cubicBezTo>
                  <a:pt x="1433" y="174"/>
                  <a:pt x="1432" y="174"/>
                  <a:pt x="1431" y="173"/>
                </a:cubicBezTo>
                <a:cubicBezTo>
                  <a:pt x="1430" y="172"/>
                  <a:pt x="1430" y="172"/>
                  <a:pt x="1429" y="171"/>
                </a:cubicBezTo>
                <a:cubicBezTo>
                  <a:pt x="1428" y="171"/>
                  <a:pt x="1427" y="170"/>
                  <a:pt x="1427" y="170"/>
                </a:cubicBezTo>
                <a:cubicBezTo>
                  <a:pt x="1426" y="170"/>
                  <a:pt x="1426" y="170"/>
                  <a:pt x="1426" y="169"/>
                </a:cubicBezTo>
                <a:cubicBezTo>
                  <a:pt x="1426" y="169"/>
                  <a:pt x="1426" y="169"/>
                  <a:pt x="1426" y="169"/>
                </a:cubicBezTo>
                <a:cubicBezTo>
                  <a:pt x="1425" y="169"/>
                  <a:pt x="1425" y="169"/>
                  <a:pt x="1425" y="169"/>
                </a:cubicBezTo>
                <a:cubicBezTo>
                  <a:pt x="1425" y="169"/>
                  <a:pt x="1424" y="169"/>
                  <a:pt x="1424" y="169"/>
                </a:cubicBezTo>
                <a:cubicBezTo>
                  <a:pt x="1433" y="167"/>
                  <a:pt x="1441" y="165"/>
                  <a:pt x="1447" y="163"/>
                </a:cubicBezTo>
                <a:cubicBezTo>
                  <a:pt x="1447" y="163"/>
                  <a:pt x="1448" y="163"/>
                  <a:pt x="1448" y="163"/>
                </a:cubicBezTo>
                <a:cubicBezTo>
                  <a:pt x="1449" y="163"/>
                  <a:pt x="1449" y="163"/>
                  <a:pt x="1449" y="162"/>
                </a:cubicBezTo>
                <a:cubicBezTo>
                  <a:pt x="1450" y="162"/>
                  <a:pt x="1451" y="162"/>
                  <a:pt x="1452" y="162"/>
                </a:cubicBezTo>
                <a:cubicBezTo>
                  <a:pt x="1453" y="161"/>
                  <a:pt x="1454" y="160"/>
                  <a:pt x="1455" y="160"/>
                </a:cubicBezTo>
                <a:cubicBezTo>
                  <a:pt x="1457" y="159"/>
                  <a:pt x="1458" y="159"/>
                  <a:pt x="1458" y="159"/>
                </a:cubicBezTo>
                <a:cubicBezTo>
                  <a:pt x="1458" y="159"/>
                  <a:pt x="1457" y="159"/>
                  <a:pt x="1455" y="159"/>
                </a:cubicBezTo>
                <a:cubicBezTo>
                  <a:pt x="1454" y="159"/>
                  <a:pt x="1452" y="159"/>
                  <a:pt x="1451" y="159"/>
                </a:cubicBezTo>
                <a:cubicBezTo>
                  <a:pt x="1450" y="159"/>
                  <a:pt x="1450" y="159"/>
                  <a:pt x="1449" y="159"/>
                </a:cubicBezTo>
                <a:cubicBezTo>
                  <a:pt x="1448" y="159"/>
                  <a:pt x="1448" y="160"/>
                  <a:pt x="1447" y="160"/>
                </a:cubicBezTo>
                <a:cubicBezTo>
                  <a:pt x="1447" y="160"/>
                  <a:pt x="1447" y="160"/>
                  <a:pt x="1446" y="160"/>
                </a:cubicBezTo>
                <a:cubicBezTo>
                  <a:pt x="1444" y="161"/>
                  <a:pt x="1442" y="161"/>
                  <a:pt x="1439" y="162"/>
                </a:cubicBezTo>
                <a:cubicBezTo>
                  <a:pt x="1439" y="162"/>
                  <a:pt x="1440" y="161"/>
                  <a:pt x="1440" y="161"/>
                </a:cubicBezTo>
                <a:cubicBezTo>
                  <a:pt x="1440" y="161"/>
                  <a:pt x="1440" y="161"/>
                  <a:pt x="1441" y="161"/>
                </a:cubicBezTo>
                <a:cubicBezTo>
                  <a:pt x="1441" y="160"/>
                  <a:pt x="1441" y="160"/>
                  <a:pt x="1441" y="160"/>
                </a:cubicBezTo>
                <a:cubicBezTo>
                  <a:pt x="1442" y="160"/>
                  <a:pt x="1442" y="159"/>
                  <a:pt x="1442" y="159"/>
                </a:cubicBezTo>
                <a:cubicBezTo>
                  <a:pt x="1443" y="158"/>
                  <a:pt x="1444" y="158"/>
                  <a:pt x="1445" y="157"/>
                </a:cubicBezTo>
                <a:cubicBezTo>
                  <a:pt x="1446" y="157"/>
                  <a:pt x="1447" y="156"/>
                  <a:pt x="1448" y="156"/>
                </a:cubicBezTo>
                <a:cubicBezTo>
                  <a:pt x="1449" y="155"/>
                  <a:pt x="1450" y="155"/>
                  <a:pt x="1452" y="154"/>
                </a:cubicBezTo>
                <a:cubicBezTo>
                  <a:pt x="1452" y="154"/>
                  <a:pt x="1453" y="154"/>
                  <a:pt x="1454" y="153"/>
                </a:cubicBezTo>
                <a:cubicBezTo>
                  <a:pt x="1458" y="157"/>
                  <a:pt x="1463" y="161"/>
                  <a:pt x="1468" y="160"/>
                </a:cubicBezTo>
                <a:cubicBezTo>
                  <a:pt x="1475" y="160"/>
                  <a:pt x="1477" y="152"/>
                  <a:pt x="1480" y="147"/>
                </a:cubicBezTo>
                <a:cubicBezTo>
                  <a:pt x="1470" y="145"/>
                  <a:pt x="1455" y="135"/>
                  <a:pt x="1453" y="152"/>
                </a:cubicBezTo>
                <a:cubicBezTo>
                  <a:pt x="1453" y="152"/>
                  <a:pt x="1453" y="152"/>
                  <a:pt x="1453" y="152"/>
                </a:cubicBezTo>
                <a:cubicBezTo>
                  <a:pt x="1452" y="152"/>
                  <a:pt x="1451" y="152"/>
                  <a:pt x="1451" y="152"/>
                </a:cubicBezTo>
                <a:cubicBezTo>
                  <a:pt x="1450" y="153"/>
                  <a:pt x="1449" y="153"/>
                  <a:pt x="1447" y="154"/>
                </a:cubicBezTo>
                <a:cubicBezTo>
                  <a:pt x="1446" y="154"/>
                  <a:pt x="1445" y="155"/>
                  <a:pt x="1444" y="156"/>
                </a:cubicBezTo>
                <a:cubicBezTo>
                  <a:pt x="1443" y="156"/>
                  <a:pt x="1442" y="157"/>
                  <a:pt x="1441" y="157"/>
                </a:cubicBezTo>
                <a:cubicBezTo>
                  <a:pt x="1441" y="158"/>
                  <a:pt x="1440" y="158"/>
                  <a:pt x="1440" y="159"/>
                </a:cubicBezTo>
                <a:cubicBezTo>
                  <a:pt x="1440" y="159"/>
                  <a:pt x="1440" y="159"/>
                  <a:pt x="1439" y="159"/>
                </a:cubicBezTo>
                <a:cubicBezTo>
                  <a:pt x="1439" y="159"/>
                  <a:pt x="1439" y="159"/>
                  <a:pt x="1439" y="160"/>
                </a:cubicBezTo>
                <a:cubicBezTo>
                  <a:pt x="1438" y="160"/>
                  <a:pt x="1438" y="160"/>
                  <a:pt x="1438" y="161"/>
                </a:cubicBezTo>
                <a:cubicBezTo>
                  <a:pt x="1437" y="161"/>
                  <a:pt x="1437" y="161"/>
                  <a:pt x="1436" y="162"/>
                </a:cubicBezTo>
                <a:cubicBezTo>
                  <a:pt x="1436" y="162"/>
                  <a:pt x="1436" y="162"/>
                  <a:pt x="1436" y="162"/>
                </a:cubicBezTo>
                <a:cubicBezTo>
                  <a:pt x="1436" y="162"/>
                  <a:pt x="1436" y="162"/>
                  <a:pt x="1436" y="162"/>
                </a:cubicBezTo>
                <a:cubicBezTo>
                  <a:pt x="1436" y="163"/>
                  <a:pt x="1435" y="163"/>
                  <a:pt x="1435" y="163"/>
                </a:cubicBezTo>
                <a:cubicBezTo>
                  <a:pt x="1431" y="164"/>
                  <a:pt x="1426" y="165"/>
                  <a:pt x="1421" y="166"/>
                </a:cubicBezTo>
                <a:cubicBezTo>
                  <a:pt x="1418" y="167"/>
                  <a:pt x="1416" y="168"/>
                  <a:pt x="1414" y="168"/>
                </a:cubicBezTo>
                <a:cubicBezTo>
                  <a:pt x="1411" y="169"/>
                  <a:pt x="1409" y="169"/>
                  <a:pt x="1407" y="170"/>
                </a:cubicBezTo>
                <a:cubicBezTo>
                  <a:pt x="1403" y="171"/>
                  <a:pt x="1398" y="172"/>
                  <a:pt x="1395" y="174"/>
                </a:cubicBezTo>
                <a:cubicBezTo>
                  <a:pt x="1395" y="174"/>
                  <a:pt x="1394" y="175"/>
                  <a:pt x="1394" y="175"/>
                </a:cubicBezTo>
                <a:cubicBezTo>
                  <a:pt x="1393" y="175"/>
                  <a:pt x="1393" y="175"/>
                  <a:pt x="1393" y="175"/>
                </a:cubicBezTo>
                <a:cubicBezTo>
                  <a:pt x="1392" y="176"/>
                  <a:pt x="1392" y="177"/>
                  <a:pt x="1391" y="177"/>
                </a:cubicBezTo>
                <a:cubicBezTo>
                  <a:pt x="1390" y="178"/>
                  <a:pt x="1390" y="178"/>
                  <a:pt x="1389" y="179"/>
                </a:cubicBezTo>
                <a:cubicBezTo>
                  <a:pt x="1389" y="179"/>
                  <a:pt x="1389" y="180"/>
                  <a:pt x="1388" y="180"/>
                </a:cubicBezTo>
                <a:cubicBezTo>
                  <a:pt x="1388" y="181"/>
                  <a:pt x="1388" y="181"/>
                  <a:pt x="1388" y="181"/>
                </a:cubicBezTo>
                <a:cubicBezTo>
                  <a:pt x="1388" y="181"/>
                  <a:pt x="1388" y="181"/>
                  <a:pt x="1388" y="181"/>
                </a:cubicBezTo>
                <a:cubicBezTo>
                  <a:pt x="1388" y="181"/>
                  <a:pt x="1388" y="181"/>
                  <a:pt x="1388" y="181"/>
                </a:cubicBezTo>
                <a:cubicBezTo>
                  <a:pt x="1388" y="181"/>
                  <a:pt x="1388" y="181"/>
                  <a:pt x="1388" y="181"/>
                </a:cubicBezTo>
                <a:cubicBezTo>
                  <a:pt x="1388" y="180"/>
                  <a:pt x="1388" y="180"/>
                  <a:pt x="1388" y="180"/>
                </a:cubicBezTo>
                <a:cubicBezTo>
                  <a:pt x="1388" y="179"/>
                  <a:pt x="1389" y="178"/>
                  <a:pt x="1389" y="176"/>
                </a:cubicBezTo>
                <a:cubicBezTo>
                  <a:pt x="1391" y="166"/>
                  <a:pt x="1392" y="155"/>
                  <a:pt x="1393" y="145"/>
                </a:cubicBezTo>
                <a:cubicBezTo>
                  <a:pt x="1393" y="140"/>
                  <a:pt x="1394" y="136"/>
                  <a:pt x="1394" y="131"/>
                </a:cubicBezTo>
                <a:cubicBezTo>
                  <a:pt x="1395" y="129"/>
                  <a:pt x="1395" y="128"/>
                  <a:pt x="1395" y="127"/>
                </a:cubicBezTo>
                <a:cubicBezTo>
                  <a:pt x="1395" y="127"/>
                  <a:pt x="1395" y="127"/>
                  <a:pt x="1395" y="127"/>
                </a:cubicBezTo>
                <a:cubicBezTo>
                  <a:pt x="1396" y="126"/>
                  <a:pt x="1396" y="126"/>
                  <a:pt x="1396" y="126"/>
                </a:cubicBezTo>
                <a:cubicBezTo>
                  <a:pt x="1397" y="125"/>
                  <a:pt x="1397" y="125"/>
                  <a:pt x="1398" y="124"/>
                </a:cubicBezTo>
                <a:cubicBezTo>
                  <a:pt x="1399" y="123"/>
                  <a:pt x="1399" y="123"/>
                  <a:pt x="1400" y="123"/>
                </a:cubicBezTo>
                <a:cubicBezTo>
                  <a:pt x="1400" y="123"/>
                  <a:pt x="1400" y="122"/>
                  <a:pt x="1401" y="122"/>
                </a:cubicBezTo>
                <a:cubicBezTo>
                  <a:pt x="1401" y="122"/>
                  <a:pt x="1401" y="122"/>
                  <a:pt x="1401" y="122"/>
                </a:cubicBezTo>
                <a:cubicBezTo>
                  <a:pt x="1404" y="120"/>
                  <a:pt x="1407" y="118"/>
                  <a:pt x="1410" y="117"/>
                </a:cubicBezTo>
                <a:cubicBezTo>
                  <a:pt x="1411" y="117"/>
                  <a:pt x="1412" y="117"/>
                  <a:pt x="1412" y="116"/>
                </a:cubicBezTo>
                <a:cubicBezTo>
                  <a:pt x="1413" y="116"/>
                  <a:pt x="1414" y="116"/>
                  <a:pt x="1415" y="115"/>
                </a:cubicBezTo>
                <a:cubicBezTo>
                  <a:pt x="1417" y="115"/>
                  <a:pt x="1419" y="114"/>
                  <a:pt x="1421" y="114"/>
                </a:cubicBezTo>
                <a:cubicBezTo>
                  <a:pt x="1421" y="114"/>
                  <a:pt x="1421" y="113"/>
                  <a:pt x="1422" y="113"/>
                </a:cubicBezTo>
                <a:cubicBezTo>
                  <a:pt x="1441" y="127"/>
                  <a:pt x="1450" y="111"/>
                  <a:pt x="1469" y="108"/>
                </a:cubicBezTo>
                <a:cubicBezTo>
                  <a:pt x="1451" y="89"/>
                  <a:pt x="1435" y="94"/>
                  <a:pt x="1420" y="112"/>
                </a:cubicBezTo>
                <a:cubicBezTo>
                  <a:pt x="1420" y="112"/>
                  <a:pt x="1420" y="112"/>
                  <a:pt x="1420" y="112"/>
                </a:cubicBezTo>
                <a:cubicBezTo>
                  <a:pt x="1418" y="112"/>
                  <a:pt x="1416" y="113"/>
                  <a:pt x="1414" y="113"/>
                </a:cubicBezTo>
                <a:cubicBezTo>
                  <a:pt x="1414" y="114"/>
                  <a:pt x="1413" y="114"/>
                  <a:pt x="1412" y="114"/>
                </a:cubicBezTo>
                <a:cubicBezTo>
                  <a:pt x="1411" y="115"/>
                  <a:pt x="1410" y="115"/>
                  <a:pt x="1409" y="115"/>
                </a:cubicBezTo>
                <a:cubicBezTo>
                  <a:pt x="1406" y="117"/>
                  <a:pt x="1403" y="118"/>
                  <a:pt x="1400" y="120"/>
                </a:cubicBezTo>
                <a:cubicBezTo>
                  <a:pt x="1400" y="120"/>
                  <a:pt x="1400" y="120"/>
                  <a:pt x="1399" y="121"/>
                </a:cubicBezTo>
                <a:cubicBezTo>
                  <a:pt x="1399" y="121"/>
                  <a:pt x="1399" y="121"/>
                  <a:pt x="1398" y="121"/>
                </a:cubicBezTo>
                <a:cubicBezTo>
                  <a:pt x="1398" y="122"/>
                  <a:pt x="1398" y="122"/>
                  <a:pt x="1397" y="123"/>
                </a:cubicBezTo>
                <a:cubicBezTo>
                  <a:pt x="1397" y="124"/>
                  <a:pt x="1396" y="124"/>
                  <a:pt x="1396" y="125"/>
                </a:cubicBezTo>
                <a:cubicBezTo>
                  <a:pt x="1396" y="125"/>
                  <a:pt x="1396" y="124"/>
                  <a:pt x="1396" y="124"/>
                </a:cubicBezTo>
                <a:cubicBezTo>
                  <a:pt x="1396" y="123"/>
                  <a:pt x="1397" y="121"/>
                  <a:pt x="1397" y="120"/>
                </a:cubicBezTo>
                <a:cubicBezTo>
                  <a:pt x="1397" y="119"/>
                  <a:pt x="1397" y="119"/>
                  <a:pt x="1397" y="119"/>
                </a:cubicBezTo>
                <a:cubicBezTo>
                  <a:pt x="1397" y="119"/>
                  <a:pt x="1397" y="119"/>
                  <a:pt x="1397" y="119"/>
                </a:cubicBezTo>
                <a:cubicBezTo>
                  <a:pt x="1397" y="119"/>
                  <a:pt x="1397" y="119"/>
                  <a:pt x="1397" y="119"/>
                </a:cubicBezTo>
                <a:cubicBezTo>
                  <a:pt x="1397" y="119"/>
                  <a:pt x="1397" y="119"/>
                  <a:pt x="1397" y="119"/>
                </a:cubicBezTo>
                <a:cubicBezTo>
                  <a:pt x="1397" y="118"/>
                  <a:pt x="1397" y="118"/>
                  <a:pt x="1397" y="118"/>
                </a:cubicBezTo>
                <a:cubicBezTo>
                  <a:pt x="1398" y="117"/>
                  <a:pt x="1398" y="117"/>
                  <a:pt x="1398" y="117"/>
                </a:cubicBezTo>
                <a:cubicBezTo>
                  <a:pt x="1401" y="108"/>
                  <a:pt x="1406" y="100"/>
                  <a:pt x="1411" y="93"/>
                </a:cubicBezTo>
                <a:cubicBezTo>
                  <a:pt x="1416" y="86"/>
                  <a:pt x="1422" y="80"/>
                  <a:pt x="1427" y="75"/>
                </a:cubicBezTo>
                <a:cubicBezTo>
                  <a:pt x="1429" y="74"/>
                  <a:pt x="1430" y="72"/>
                  <a:pt x="1431" y="71"/>
                </a:cubicBezTo>
                <a:cubicBezTo>
                  <a:pt x="1433" y="70"/>
                  <a:pt x="1434" y="69"/>
                  <a:pt x="1435" y="68"/>
                </a:cubicBezTo>
                <a:cubicBezTo>
                  <a:pt x="1438" y="65"/>
                  <a:pt x="1441" y="63"/>
                  <a:pt x="1443" y="61"/>
                </a:cubicBezTo>
                <a:cubicBezTo>
                  <a:pt x="1448" y="57"/>
                  <a:pt x="1452" y="54"/>
                  <a:pt x="1456" y="51"/>
                </a:cubicBezTo>
                <a:cubicBezTo>
                  <a:pt x="1463" y="45"/>
                  <a:pt x="1467" y="42"/>
                  <a:pt x="1467" y="42"/>
                </a:cubicBezTo>
                <a:cubicBezTo>
                  <a:pt x="1467" y="42"/>
                  <a:pt x="1466" y="43"/>
                  <a:pt x="1463" y="44"/>
                </a:cubicBezTo>
                <a:cubicBezTo>
                  <a:pt x="1461" y="45"/>
                  <a:pt x="1458" y="47"/>
                  <a:pt x="1454" y="49"/>
                </a:cubicBezTo>
                <a:cubicBezTo>
                  <a:pt x="1451" y="52"/>
                  <a:pt x="1446" y="55"/>
                  <a:pt x="1441" y="58"/>
                </a:cubicBezTo>
                <a:cubicBezTo>
                  <a:pt x="1438" y="60"/>
                  <a:pt x="1435" y="62"/>
                  <a:pt x="1432" y="64"/>
                </a:cubicBezTo>
                <a:cubicBezTo>
                  <a:pt x="1431" y="65"/>
                  <a:pt x="1430" y="66"/>
                  <a:pt x="1428" y="68"/>
                </a:cubicBezTo>
                <a:cubicBezTo>
                  <a:pt x="1428" y="68"/>
                  <a:pt x="1428" y="68"/>
                  <a:pt x="1427" y="68"/>
                </a:cubicBezTo>
                <a:cubicBezTo>
                  <a:pt x="1427" y="69"/>
                  <a:pt x="1426" y="69"/>
                  <a:pt x="1426" y="69"/>
                </a:cubicBezTo>
                <a:cubicBezTo>
                  <a:pt x="1425" y="70"/>
                  <a:pt x="1425" y="71"/>
                  <a:pt x="1424" y="71"/>
                </a:cubicBezTo>
                <a:cubicBezTo>
                  <a:pt x="1418" y="77"/>
                  <a:pt x="1412" y="83"/>
                  <a:pt x="1407" y="90"/>
                </a:cubicBezTo>
                <a:cubicBezTo>
                  <a:pt x="1405" y="93"/>
                  <a:pt x="1403" y="96"/>
                  <a:pt x="1401" y="99"/>
                </a:cubicBezTo>
                <a:cubicBezTo>
                  <a:pt x="1401" y="98"/>
                  <a:pt x="1401" y="97"/>
                  <a:pt x="1400" y="96"/>
                </a:cubicBezTo>
                <a:cubicBezTo>
                  <a:pt x="1400" y="94"/>
                  <a:pt x="1400" y="93"/>
                  <a:pt x="1400" y="92"/>
                </a:cubicBezTo>
                <a:cubicBezTo>
                  <a:pt x="1399" y="92"/>
                  <a:pt x="1399" y="91"/>
                  <a:pt x="1399" y="90"/>
                </a:cubicBezTo>
                <a:cubicBezTo>
                  <a:pt x="1399" y="90"/>
                  <a:pt x="1398" y="89"/>
                  <a:pt x="1398" y="89"/>
                </a:cubicBezTo>
                <a:cubicBezTo>
                  <a:pt x="1396" y="84"/>
                  <a:pt x="1392" y="79"/>
                  <a:pt x="1389" y="74"/>
                </a:cubicBezTo>
                <a:cubicBezTo>
                  <a:pt x="1388" y="72"/>
                  <a:pt x="1387" y="71"/>
                  <a:pt x="1386" y="69"/>
                </a:cubicBezTo>
                <a:cubicBezTo>
                  <a:pt x="1386" y="68"/>
                  <a:pt x="1385" y="67"/>
                  <a:pt x="1384" y="65"/>
                </a:cubicBezTo>
                <a:cubicBezTo>
                  <a:pt x="1384" y="64"/>
                  <a:pt x="1384" y="64"/>
                  <a:pt x="1383" y="63"/>
                </a:cubicBezTo>
                <a:cubicBezTo>
                  <a:pt x="1383" y="63"/>
                  <a:pt x="1383" y="62"/>
                  <a:pt x="1383" y="62"/>
                </a:cubicBezTo>
                <a:cubicBezTo>
                  <a:pt x="1382" y="61"/>
                  <a:pt x="1382" y="61"/>
                  <a:pt x="1382" y="61"/>
                </a:cubicBezTo>
                <a:cubicBezTo>
                  <a:pt x="1381" y="58"/>
                  <a:pt x="1381" y="58"/>
                  <a:pt x="1381" y="58"/>
                </a:cubicBezTo>
                <a:cubicBezTo>
                  <a:pt x="1381" y="58"/>
                  <a:pt x="1381" y="57"/>
                  <a:pt x="1381" y="56"/>
                </a:cubicBezTo>
                <a:cubicBezTo>
                  <a:pt x="1380" y="54"/>
                  <a:pt x="1380" y="53"/>
                  <a:pt x="1380" y="51"/>
                </a:cubicBezTo>
                <a:cubicBezTo>
                  <a:pt x="1379" y="50"/>
                  <a:pt x="1379" y="49"/>
                  <a:pt x="1379" y="49"/>
                </a:cubicBezTo>
                <a:cubicBezTo>
                  <a:pt x="1379" y="48"/>
                  <a:pt x="1379" y="47"/>
                  <a:pt x="1379" y="46"/>
                </a:cubicBezTo>
                <a:cubicBezTo>
                  <a:pt x="1379" y="46"/>
                  <a:pt x="1379" y="46"/>
                  <a:pt x="1379" y="46"/>
                </a:cubicBezTo>
                <a:cubicBezTo>
                  <a:pt x="1379" y="46"/>
                  <a:pt x="1379" y="45"/>
                  <a:pt x="1380" y="45"/>
                </a:cubicBezTo>
                <a:cubicBezTo>
                  <a:pt x="1380" y="44"/>
                  <a:pt x="1381" y="44"/>
                  <a:pt x="1381" y="43"/>
                </a:cubicBezTo>
                <a:cubicBezTo>
                  <a:pt x="1381" y="43"/>
                  <a:pt x="1382" y="42"/>
                  <a:pt x="1382" y="42"/>
                </a:cubicBezTo>
                <a:cubicBezTo>
                  <a:pt x="1382" y="42"/>
                  <a:pt x="1382" y="41"/>
                  <a:pt x="1382" y="41"/>
                </a:cubicBezTo>
                <a:cubicBezTo>
                  <a:pt x="1383" y="41"/>
                  <a:pt x="1383" y="41"/>
                  <a:pt x="1383" y="40"/>
                </a:cubicBezTo>
                <a:cubicBezTo>
                  <a:pt x="1383" y="40"/>
                  <a:pt x="1383" y="39"/>
                  <a:pt x="1384" y="39"/>
                </a:cubicBezTo>
                <a:cubicBezTo>
                  <a:pt x="1384" y="38"/>
                  <a:pt x="1385" y="38"/>
                  <a:pt x="1385" y="37"/>
                </a:cubicBezTo>
                <a:cubicBezTo>
                  <a:pt x="1385" y="37"/>
                  <a:pt x="1386" y="36"/>
                  <a:pt x="1386" y="36"/>
                </a:cubicBezTo>
                <a:cubicBezTo>
                  <a:pt x="1386" y="35"/>
                  <a:pt x="1387" y="35"/>
                  <a:pt x="1387" y="34"/>
                </a:cubicBezTo>
                <a:cubicBezTo>
                  <a:pt x="1388" y="33"/>
                  <a:pt x="1389" y="32"/>
                  <a:pt x="1390" y="31"/>
                </a:cubicBezTo>
                <a:cubicBezTo>
                  <a:pt x="1391" y="30"/>
                  <a:pt x="1392" y="29"/>
                  <a:pt x="1393" y="28"/>
                </a:cubicBezTo>
                <a:cubicBezTo>
                  <a:pt x="1395" y="27"/>
                  <a:pt x="1396" y="26"/>
                  <a:pt x="1397" y="25"/>
                </a:cubicBezTo>
                <a:cubicBezTo>
                  <a:pt x="1398" y="24"/>
                  <a:pt x="1399" y="24"/>
                  <a:pt x="1401" y="23"/>
                </a:cubicBezTo>
                <a:cubicBezTo>
                  <a:pt x="1401" y="23"/>
                  <a:pt x="1401" y="23"/>
                  <a:pt x="1401" y="23"/>
                </a:cubicBezTo>
                <a:cubicBezTo>
                  <a:pt x="1420" y="33"/>
                  <a:pt x="1426" y="18"/>
                  <a:pt x="1427" y="0"/>
                </a:cubicBezTo>
                <a:cubicBezTo>
                  <a:pt x="1416" y="11"/>
                  <a:pt x="1403" y="3"/>
                  <a:pt x="1398" y="21"/>
                </a:cubicBezTo>
                <a:cubicBezTo>
                  <a:pt x="1397" y="22"/>
                  <a:pt x="1396" y="23"/>
                  <a:pt x="1395" y="23"/>
                </a:cubicBezTo>
                <a:cubicBezTo>
                  <a:pt x="1394" y="24"/>
                  <a:pt x="1393" y="25"/>
                  <a:pt x="1392" y="26"/>
                </a:cubicBezTo>
                <a:cubicBezTo>
                  <a:pt x="1391" y="27"/>
                  <a:pt x="1389" y="28"/>
                  <a:pt x="1388" y="29"/>
                </a:cubicBezTo>
                <a:cubicBezTo>
                  <a:pt x="1387" y="30"/>
                  <a:pt x="1386" y="32"/>
                  <a:pt x="1385" y="33"/>
                </a:cubicBezTo>
                <a:cubicBezTo>
                  <a:pt x="1385" y="33"/>
                  <a:pt x="1385" y="34"/>
                  <a:pt x="1384" y="34"/>
                </a:cubicBezTo>
                <a:cubicBezTo>
                  <a:pt x="1384" y="35"/>
                  <a:pt x="1383" y="35"/>
                  <a:pt x="1383" y="36"/>
                </a:cubicBezTo>
                <a:cubicBezTo>
                  <a:pt x="1382" y="36"/>
                  <a:pt x="1382" y="37"/>
                  <a:pt x="1382" y="38"/>
                </a:cubicBezTo>
                <a:cubicBezTo>
                  <a:pt x="1381" y="38"/>
                  <a:pt x="1381" y="39"/>
                  <a:pt x="1381" y="39"/>
                </a:cubicBezTo>
                <a:cubicBezTo>
                  <a:pt x="1381" y="39"/>
                  <a:pt x="1380" y="40"/>
                  <a:pt x="1380" y="40"/>
                </a:cubicBezTo>
                <a:cubicBezTo>
                  <a:pt x="1380" y="40"/>
                  <a:pt x="1380" y="40"/>
                  <a:pt x="1380" y="41"/>
                </a:cubicBezTo>
                <a:cubicBezTo>
                  <a:pt x="1380" y="41"/>
                  <a:pt x="1380" y="42"/>
                  <a:pt x="1379" y="42"/>
                </a:cubicBezTo>
                <a:cubicBezTo>
                  <a:pt x="1379" y="42"/>
                  <a:pt x="1379" y="43"/>
                  <a:pt x="1379" y="43"/>
                </a:cubicBezTo>
                <a:cubicBezTo>
                  <a:pt x="1379" y="44"/>
                  <a:pt x="1379" y="44"/>
                  <a:pt x="1379" y="44"/>
                </a:cubicBezTo>
                <a:cubicBezTo>
                  <a:pt x="1379" y="44"/>
                  <a:pt x="1379" y="44"/>
                  <a:pt x="1379" y="44"/>
                </a:cubicBezTo>
                <a:cubicBezTo>
                  <a:pt x="1379" y="44"/>
                  <a:pt x="1379" y="44"/>
                  <a:pt x="1379" y="44"/>
                </a:cubicBezTo>
                <a:cubicBezTo>
                  <a:pt x="1379" y="43"/>
                  <a:pt x="1379" y="43"/>
                  <a:pt x="1379" y="43"/>
                </a:cubicBezTo>
                <a:cubicBezTo>
                  <a:pt x="1379" y="41"/>
                  <a:pt x="1379" y="41"/>
                  <a:pt x="1379" y="41"/>
                </a:cubicBezTo>
                <a:cubicBezTo>
                  <a:pt x="1379" y="41"/>
                  <a:pt x="1379" y="40"/>
                  <a:pt x="1379" y="39"/>
                </a:cubicBezTo>
                <a:cubicBezTo>
                  <a:pt x="1379" y="38"/>
                  <a:pt x="1379" y="37"/>
                  <a:pt x="1379" y="37"/>
                </a:cubicBezTo>
                <a:cubicBezTo>
                  <a:pt x="1379" y="36"/>
                  <a:pt x="1379" y="35"/>
                  <a:pt x="1379" y="34"/>
                </a:cubicBezTo>
                <a:cubicBezTo>
                  <a:pt x="1379" y="34"/>
                  <a:pt x="1379" y="33"/>
                  <a:pt x="1379" y="32"/>
                </a:cubicBezTo>
                <a:cubicBezTo>
                  <a:pt x="1379" y="31"/>
                  <a:pt x="1380" y="29"/>
                  <a:pt x="1380" y="28"/>
                </a:cubicBezTo>
                <a:cubicBezTo>
                  <a:pt x="1380" y="27"/>
                  <a:pt x="1380" y="26"/>
                  <a:pt x="1380" y="26"/>
                </a:cubicBezTo>
                <a:cubicBezTo>
                  <a:pt x="1381" y="25"/>
                  <a:pt x="1381" y="24"/>
                  <a:pt x="1381" y="24"/>
                </a:cubicBezTo>
                <a:cubicBezTo>
                  <a:pt x="1381" y="22"/>
                  <a:pt x="1382" y="21"/>
                  <a:pt x="1382" y="20"/>
                </a:cubicBezTo>
                <a:cubicBezTo>
                  <a:pt x="1382" y="19"/>
                  <a:pt x="1383" y="18"/>
                  <a:pt x="1383" y="17"/>
                </a:cubicBezTo>
                <a:cubicBezTo>
                  <a:pt x="1384" y="16"/>
                  <a:pt x="1384" y="15"/>
                  <a:pt x="1384" y="14"/>
                </a:cubicBezTo>
                <a:cubicBezTo>
                  <a:pt x="1385" y="12"/>
                  <a:pt x="1386" y="10"/>
                  <a:pt x="1387" y="9"/>
                </a:cubicBezTo>
                <a:cubicBezTo>
                  <a:pt x="1387" y="7"/>
                  <a:pt x="1388" y="6"/>
                  <a:pt x="1388" y="6"/>
                </a:cubicBezTo>
                <a:cubicBezTo>
                  <a:pt x="1388" y="5"/>
                  <a:pt x="1389" y="5"/>
                  <a:pt x="1389" y="5"/>
                </a:cubicBezTo>
                <a:cubicBezTo>
                  <a:pt x="1389" y="5"/>
                  <a:pt x="1388" y="5"/>
                  <a:pt x="1388" y="5"/>
                </a:cubicBezTo>
                <a:cubicBezTo>
                  <a:pt x="1388" y="6"/>
                  <a:pt x="1387" y="6"/>
                  <a:pt x="1387" y="7"/>
                </a:cubicBezTo>
                <a:cubicBezTo>
                  <a:pt x="1386" y="7"/>
                  <a:pt x="1386" y="7"/>
                  <a:pt x="1386" y="8"/>
                </a:cubicBezTo>
                <a:cubicBezTo>
                  <a:pt x="1385" y="9"/>
                  <a:pt x="1383" y="11"/>
                  <a:pt x="1382" y="13"/>
                </a:cubicBezTo>
                <a:cubicBezTo>
                  <a:pt x="1382" y="13"/>
                  <a:pt x="1381" y="14"/>
                  <a:pt x="1381" y="15"/>
                </a:cubicBezTo>
                <a:cubicBezTo>
                  <a:pt x="1380" y="16"/>
                  <a:pt x="1380" y="17"/>
                  <a:pt x="1380" y="17"/>
                </a:cubicBezTo>
                <a:cubicBezTo>
                  <a:pt x="1380" y="18"/>
                  <a:pt x="1379" y="18"/>
                  <a:pt x="1379" y="19"/>
                </a:cubicBezTo>
                <a:cubicBezTo>
                  <a:pt x="1379" y="20"/>
                  <a:pt x="1378" y="21"/>
                  <a:pt x="1378" y="23"/>
                </a:cubicBezTo>
                <a:cubicBezTo>
                  <a:pt x="1378" y="24"/>
                  <a:pt x="1378" y="24"/>
                  <a:pt x="1377" y="25"/>
                </a:cubicBezTo>
                <a:cubicBezTo>
                  <a:pt x="1377" y="26"/>
                  <a:pt x="1377" y="26"/>
                  <a:pt x="1377" y="27"/>
                </a:cubicBezTo>
                <a:cubicBezTo>
                  <a:pt x="1377" y="29"/>
                  <a:pt x="1376" y="30"/>
                  <a:pt x="1376" y="32"/>
                </a:cubicBezTo>
                <a:cubicBezTo>
                  <a:pt x="1376" y="32"/>
                  <a:pt x="1376" y="33"/>
                  <a:pt x="1376" y="34"/>
                </a:cubicBezTo>
                <a:cubicBezTo>
                  <a:pt x="1376" y="35"/>
                  <a:pt x="1376" y="36"/>
                  <a:pt x="1376" y="36"/>
                </a:cubicBezTo>
                <a:cubicBezTo>
                  <a:pt x="1376" y="37"/>
                  <a:pt x="1375" y="38"/>
                  <a:pt x="1375" y="39"/>
                </a:cubicBezTo>
                <a:cubicBezTo>
                  <a:pt x="1375" y="40"/>
                  <a:pt x="1375" y="41"/>
                  <a:pt x="1375" y="41"/>
                </a:cubicBezTo>
                <a:cubicBezTo>
                  <a:pt x="1375" y="43"/>
                  <a:pt x="1375" y="43"/>
                  <a:pt x="1375" y="43"/>
                </a:cubicBezTo>
                <a:cubicBezTo>
                  <a:pt x="1376" y="44"/>
                  <a:pt x="1376" y="44"/>
                  <a:pt x="1376" y="44"/>
                </a:cubicBezTo>
                <a:cubicBezTo>
                  <a:pt x="1376" y="45"/>
                  <a:pt x="1376" y="46"/>
                  <a:pt x="1376" y="47"/>
                </a:cubicBezTo>
                <a:cubicBezTo>
                  <a:pt x="1376" y="47"/>
                  <a:pt x="1376" y="48"/>
                  <a:pt x="1376" y="49"/>
                </a:cubicBezTo>
                <a:cubicBezTo>
                  <a:pt x="1376" y="50"/>
                  <a:pt x="1376" y="51"/>
                  <a:pt x="1376" y="52"/>
                </a:cubicBezTo>
                <a:cubicBezTo>
                  <a:pt x="1377" y="53"/>
                  <a:pt x="1377" y="55"/>
                  <a:pt x="1378" y="57"/>
                </a:cubicBezTo>
                <a:cubicBezTo>
                  <a:pt x="1378" y="58"/>
                  <a:pt x="1378" y="58"/>
                  <a:pt x="1378" y="59"/>
                </a:cubicBezTo>
                <a:cubicBezTo>
                  <a:pt x="1379" y="62"/>
                  <a:pt x="1379" y="62"/>
                  <a:pt x="1379" y="62"/>
                </a:cubicBezTo>
                <a:cubicBezTo>
                  <a:pt x="1380" y="63"/>
                  <a:pt x="1380" y="63"/>
                  <a:pt x="1380" y="63"/>
                </a:cubicBezTo>
                <a:cubicBezTo>
                  <a:pt x="1380" y="63"/>
                  <a:pt x="1380" y="64"/>
                  <a:pt x="1380" y="64"/>
                </a:cubicBezTo>
                <a:cubicBezTo>
                  <a:pt x="1381" y="65"/>
                  <a:pt x="1381" y="66"/>
                  <a:pt x="1381" y="67"/>
                </a:cubicBezTo>
                <a:cubicBezTo>
                  <a:pt x="1383" y="70"/>
                  <a:pt x="1385" y="73"/>
                  <a:pt x="1386" y="75"/>
                </a:cubicBezTo>
                <a:cubicBezTo>
                  <a:pt x="1388" y="78"/>
                  <a:pt x="1390" y="81"/>
                  <a:pt x="1391" y="83"/>
                </a:cubicBezTo>
                <a:cubicBezTo>
                  <a:pt x="1393" y="86"/>
                  <a:pt x="1394" y="88"/>
                  <a:pt x="1395" y="90"/>
                </a:cubicBezTo>
                <a:cubicBezTo>
                  <a:pt x="1396" y="91"/>
                  <a:pt x="1396" y="92"/>
                  <a:pt x="1397" y="93"/>
                </a:cubicBezTo>
                <a:cubicBezTo>
                  <a:pt x="1397" y="94"/>
                  <a:pt x="1398" y="95"/>
                  <a:pt x="1398" y="96"/>
                </a:cubicBezTo>
                <a:cubicBezTo>
                  <a:pt x="1398" y="97"/>
                  <a:pt x="1399" y="98"/>
                  <a:pt x="1399" y="99"/>
                </a:cubicBezTo>
                <a:cubicBezTo>
                  <a:pt x="1399" y="100"/>
                  <a:pt x="1400" y="101"/>
                  <a:pt x="1400" y="101"/>
                </a:cubicBezTo>
                <a:cubicBezTo>
                  <a:pt x="1400" y="101"/>
                  <a:pt x="1400" y="101"/>
                  <a:pt x="1400" y="101"/>
                </a:cubicBezTo>
                <a:cubicBezTo>
                  <a:pt x="1397" y="106"/>
                  <a:pt x="1395" y="110"/>
                  <a:pt x="1394" y="115"/>
                </a:cubicBezTo>
                <a:cubicBezTo>
                  <a:pt x="1393" y="117"/>
                  <a:pt x="1393" y="117"/>
                  <a:pt x="1393" y="117"/>
                </a:cubicBezTo>
                <a:cubicBezTo>
                  <a:pt x="1393" y="117"/>
                  <a:pt x="1393" y="117"/>
                  <a:pt x="1393" y="117"/>
                </a:cubicBezTo>
                <a:cubicBezTo>
                  <a:pt x="1393" y="117"/>
                  <a:pt x="1393" y="117"/>
                  <a:pt x="1393" y="117"/>
                </a:cubicBezTo>
                <a:cubicBezTo>
                  <a:pt x="1393" y="118"/>
                  <a:pt x="1393" y="118"/>
                  <a:pt x="1393" y="118"/>
                </a:cubicBezTo>
                <a:cubicBezTo>
                  <a:pt x="1393" y="118"/>
                  <a:pt x="1393" y="118"/>
                  <a:pt x="1393" y="118"/>
                </a:cubicBezTo>
                <a:cubicBezTo>
                  <a:pt x="1392" y="119"/>
                  <a:pt x="1392" y="119"/>
                  <a:pt x="1392" y="119"/>
                </a:cubicBezTo>
                <a:cubicBezTo>
                  <a:pt x="1392" y="120"/>
                  <a:pt x="1392" y="121"/>
                  <a:pt x="1391" y="122"/>
                </a:cubicBezTo>
                <a:cubicBezTo>
                  <a:pt x="1391" y="125"/>
                  <a:pt x="1390" y="127"/>
                  <a:pt x="1390" y="130"/>
                </a:cubicBezTo>
                <a:cubicBezTo>
                  <a:pt x="1389" y="135"/>
                  <a:pt x="1388" y="140"/>
                  <a:pt x="1388" y="145"/>
                </a:cubicBezTo>
                <a:cubicBezTo>
                  <a:pt x="1388" y="146"/>
                  <a:pt x="1388" y="146"/>
                  <a:pt x="1388" y="147"/>
                </a:cubicBezTo>
                <a:cubicBezTo>
                  <a:pt x="1387" y="146"/>
                  <a:pt x="1386" y="144"/>
                  <a:pt x="1386" y="143"/>
                </a:cubicBezTo>
                <a:cubicBezTo>
                  <a:pt x="1385" y="142"/>
                  <a:pt x="1385" y="141"/>
                  <a:pt x="1384" y="140"/>
                </a:cubicBezTo>
                <a:cubicBezTo>
                  <a:pt x="1384" y="139"/>
                  <a:pt x="1383" y="138"/>
                  <a:pt x="1383" y="137"/>
                </a:cubicBezTo>
                <a:cubicBezTo>
                  <a:pt x="1382" y="135"/>
                  <a:pt x="1381" y="133"/>
                  <a:pt x="1379" y="131"/>
                </a:cubicBezTo>
                <a:cubicBezTo>
                  <a:pt x="1380" y="131"/>
                  <a:pt x="1380" y="131"/>
                  <a:pt x="1380" y="131"/>
                </a:cubicBezTo>
                <a:cubicBezTo>
                  <a:pt x="1382" y="105"/>
                  <a:pt x="1372" y="87"/>
                  <a:pt x="1339" y="90"/>
                </a:cubicBezTo>
                <a:cubicBezTo>
                  <a:pt x="1353" y="108"/>
                  <a:pt x="1347" y="129"/>
                  <a:pt x="1376" y="131"/>
                </a:cubicBezTo>
                <a:cubicBezTo>
                  <a:pt x="1377" y="132"/>
                  <a:pt x="1377" y="132"/>
                  <a:pt x="1377" y="133"/>
                </a:cubicBezTo>
                <a:cubicBezTo>
                  <a:pt x="1378" y="134"/>
                  <a:pt x="1379" y="136"/>
                  <a:pt x="1380" y="138"/>
                </a:cubicBezTo>
                <a:cubicBezTo>
                  <a:pt x="1381" y="139"/>
                  <a:pt x="1381" y="140"/>
                  <a:pt x="1382" y="141"/>
                </a:cubicBezTo>
                <a:cubicBezTo>
                  <a:pt x="1382" y="142"/>
                  <a:pt x="1383" y="143"/>
                  <a:pt x="1383" y="144"/>
                </a:cubicBezTo>
                <a:cubicBezTo>
                  <a:pt x="1385" y="147"/>
                  <a:pt x="1386" y="151"/>
                  <a:pt x="1387" y="154"/>
                </a:cubicBezTo>
                <a:cubicBezTo>
                  <a:pt x="1387" y="154"/>
                  <a:pt x="1387" y="155"/>
                  <a:pt x="1387" y="155"/>
                </a:cubicBezTo>
                <a:cubicBezTo>
                  <a:pt x="1386" y="162"/>
                  <a:pt x="1386" y="169"/>
                  <a:pt x="1384" y="175"/>
                </a:cubicBezTo>
                <a:cubicBezTo>
                  <a:pt x="1384" y="177"/>
                  <a:pt x="1384" y="178"/>
                  <a:pt x="1383" y="179"/>
                </a:cubicBezTo>
                <a:cubicBezTo>
                  <a:pt x="1383" y="179"/>
                  <a:pt x="1383" y="179"/>
                  <a:pt x="1383" y="179"/>
                </a:cubicBezTo>
                <a:cubicBezTo>
                  <a:pt x="1383" y="180"/>
                  <a:pt x="1383" y="180"/>
                  <a:pt x="1383" y="180"/>
                </a:cubicBezTo>
                <a:cubicBezTo>
                  <a:pt x="1383" y="180"/>
                  <a:pt x="1383" y="180"/>
                  <a:pt x="1383" y="180"/>
                </a:cubicBezTo>
                <a:cubicBezTo>
                  <a:pt x="1383" y="180"/>
                  <a:pt x="1383" y="180"/>
                  <a:pt x="1383" y="180"/>
                </a:cubicBezTo>
                <a:cubicBezTo>
                  <a:pt x="1383" y="180"/>
                  <a:pt x="1383" y="180"/>
                  <a:pt x="1383" y="180"/>
                </a:cubicBezTo>
                <a:cubicBezTo>
                  <a:pt x="1383" y="181"/>
                  <a:pt x="1383" y="181"/>
                  <a:pt x="1383" y="181"/>
                </a:cubicBezTo>
                <a:cubicBezTo>
                  <a:pt x="1382" y="183"/>
                  <a:pt x="1382" y="183"/>
                  <a:pt x="1382" y="183"/>
                </a:cubicBezTo>
                <a:cubicBezTo>
                  <a:pt x="1382" y="184"/>
                  <a:pt x="1382" y="184"/>
                  <a:pt x="1382" y="184"/>
                </a:cubicBezTo>
                <a:cubicBezTo>
                  <a:pt x="1381" y="186"/>
                  <a:pt x="1381" y="186"/>
                  <a:pt x="1381" y="186"/>
                </a:cubicBezTo>
                <a:cubicBezTo>
                  <a:pt x="1381" y="187"/>
                  <a:pt x="1381" y="189"/>
                  <a:pt x="1380" y="190"/>
                </a:cubicBezTo>
                <a:cubicBezTo>
                  <a:pt x="1378" y="195"/>
                  <a:pt x="1376" y="199"/>
                  <a:pt x="1374" y="204"/>
                </a:cubicBezTo>
                <a:cubicBezTo>
                  <a:pt x="1370" y="212"/>
                  <a:pt x="1364" y="221"/>
                  <a:pt x="1359" y="229"/>
                </a:cubicBezTo>
                <a:cubicBezTo>
                  <a:pt x="1358" y="230"/>
                  <a:pt x="1357" y="231"/>
                  <a:pt x="1357" y="232"/>
                </a:cubicBezTo>
                <a:cubicBezTo>
                  <a:pt x="1357" y="232"/>
                  <a:pt x="1357" y="231"/>
                  <a:pt x="1357" y="231"/>
                </a:cubicBezTo>
                <a:cubicBezTo>
                  <a:pt x="1357" y="230"/>
                  <a:pt x="1357" y="230"/>
                  <a:pt x="1357" y="229"/>
                </a:cubicBezTo>
                <a:cubicBezTo>
                  <a:pt x="1357" y="228"/>
                  <a:pt x="1357" y="228"/>
                  <a:pt x="1357" y="227"/>
                </a:cubicBezTo>
                <a:cubicBezTo>
                  <a:pt x="1356" y="227"/>
                  <a:pt x="1356" y="226"/>
                  <a:pt x="1356" y="226"/>
                </a:cubicBezTo>
                <a:cubicBezTo>
                  <a:pt x="1356" y="225"/>
                  <a:pt x="1356" y="223"/>
                  <a:pt x="1356" y="222"/>
                </a:cubicBezTo>
                <a:cubicBezTo>
                  <a:pt x="1355" y="221"/>
                  <a:pt x="1355" y="219"/>
                  <a:pt x="1354" y="218"/>
                </a:cubicBezTo>
                <a:cubicBezTo>
                  <a:pt x="1354" y="217"/>
                  <a:pt x="1354" y="216"/>
                  <a:pt x="1353" y="216"/>
                </a:cubicBezTo>
                <a:cubicBezTo>
                  <a:pt x="1353" y="215"/>
                  <a:pt x="1353" y="214"/>
                  <a:pt x="1352" y="213"/>
                </a:cubicBezTo>
                <a:cubicBezTo>
                  <a:pt x="1352" y="212"/>
                  <a:pt x="1352" y="212"/>
                  <a:pt x="1351" y="211"/>
                </a:cubicBezTo>
                <a:cubicBezTo>
                  <a:pt x="1351" y="210"/>
                  <a:pt x="1350" y="209"/>
                  <a:pt x="1350" y="209"/>
                </a:cubicBezTo>
                <a:cubicBezTo>
                  <a:pt x="1348" y="205"/>
                  <a:pt x="1345" y="202"/>
                  <a:pt x="1342" y="199"/>
                </a:cubicBezTo>
                <a:cubicBezTo>
                  <a:pt x="1339" y="195"/>
                  <a:pt x="1336" y="192"/>
                  <a:pt x="1333" y="188"/>
                </a:cubicBezTo>
                <a:cubicBezTo>
                  <a:pt x="1330" y="185"/>
                  <a:pt x="1326" y="182"/>
                  <a:pt x="1323" y="178"/>
                </a:cubicBezTo>
                <a:cubicBezTo>
                  <a:pt x="1320" y="174"/>
                  <a:pt x="1317" y="170"/>
                  <a:pt x="1314" y="166"/>
                </a:cubicBezTo>
                <a:cubicBezTo>
                  <a:pt x="1313" y="165"/>
                  <a:pt x="1313" y="165"/>
                  <a:pt x="1313" y="165"/>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2"/>
                  <a:pt x="1312" y="162"/>
                  <a:pt x="1312" y="162"/>
                </a:cubicBezTo>
                <a:cubicBezTo>
                  <a:pt x="1311" y="162"/>
                  <a:pt x="1311" y="162"/>
                  <a:pt x="1311" y="162"/>
                </a:cubicBezTo>
                <a:cubicBezTo>
                  <a:pt x="1310" y="160"/>
                  <a:pt x="1310" y="160"/>
                  <a:pt x="1310" y="160"/>
                </a:cubicBezTo>
                <a:cubicBezTo>
                  <a:pt x="1310" y="159"/>
                  <a:pt x="1310" y="159"/>
                  <a:pt x="1309" y="158"/>
                </a:cubicBezTo>
                <a:cubicBezTo>
                  <a:pt x="1309" y="157"/>
                  <a:pt x="1309" y="157"/>
                  <a:pt x="1309" y="157"/>
                </a:cubicBezTo>
                <a:cubicBezTo>
                  <a:pt x="1308" y="155"/>
                  <a:pt x="1308" y="154"/>
                  <a:pt x="1307" y="153"/>
                </a:cubicBezTo>
                <a:cubicBezTo>
                  <a:pt x="1307" y="152"/>
                  <a:pt x="1307" y="151"/>
                  <a:pt x="1306" y="150"/>
                </a:cubicBezTo>
                <a:cubicBezTo>
                  <a:pt x="1306" y="149"/>
                  <a:pt x="1306" y="148"/>
                  <a:pt x="1305" y="146"/>
                </a:cubicBezTo>
                <a:cubicBezTo>
                  <a:pt x="1305" y="145"/>
                  <a:pt x="1305" y="144"/>
                  <a:pt x="1305" y="143"/>
                </a:cubicBezTo>
                <a:cubicBezTo>
                  <a:pt x="1304" y="142"/>
                  <a:pt x="1304" y="141"/>
                  <a:pt x="1304" y="139"/>
                </a:cubicBezTo>
                <a:cubicBezTo>
                  <a:pt x="1304" y="138"/>
                  <a:pt x="1304" y="137"/>
                  <a:pt x="1304" y="136"/>
                </a:cubicBezTo>
                <a:cubicBezTo>
                  <a:pt x="1304" y="135"/>
                  <a:pt x="1304" y="134"/>
                  <a:pt x="1304" y="133"/>
                </a:cubicBezTo>
                <a:cubicBezTo>
                  <a:pt x="1303" y="132"/>
                  <a:pt x="1304" y="131"/>
                  <a:pt x="1304" y="129"/>
                </a:cubicBezTo>
                <a:cubicBezTo>
                  <a:pt x="1304" y="128"/>
                  <a:pt x="1304" y="127"/>
                  <a:pt x="1304" y="126"/>
                </a:cubicBezTo>
                <a:cubicBezTo>
                  <a:pt x="1304" y="124"/>
                  <a:pt x="1304" y="122"/>
                  <a:pt x="1304" y="120"/>
                </a:cubicBezTo>
                <a:cubicBezTo>
                  <a:pt x="1305" y="119"/>
                  <a:pt x="1305" y="118"/>
                  <a:pt x="1305" y="117"/>
                </a:cubicBezTo>
                <a:cubicBezTo>
                  <a:pt x="1305" y="116"/>
                  <a:pt x="1305" y="115"/>
                  <a:pt x="1306" y="114"/>
                </a:cubicBezTo>
                <a:cubicBezTo>
                  <a:pt x="1306" y="113"/>
                  <a:pt x="1307" y="111"/>
                  <a:pt x="1307" y="109"/>
                </a:cubicBezTo>
                <a:cubicBezTo>
                  <a:pt x="1307" y="109"/>
                  <a:pt x="1308" y="108"/>
                  <a:pt x="1308" y="107"/>
                </a:cubicBezTo>
                <a:cubicBezTo>
                  <a:pt x="1308" y="106"/>
                  <a:pt x="1308" y="106"/>
                  <a:pt x="1309" y="105"/>
                </a:cubicBezTo>
                <a:cubicBezTo>
                  <a:pt x="1310" y="102"/>
                  <a:pt x="1311" y="100"/>
                  <a:pt x="1312" y="98"/>
                </a:cubicBezTo>
                <a:cubicBezTo>
                  <a:pt x="1313" y="96"/>
                  <a:pt x="1313" y="94"/>
                  <a:pt x="1314" y="93"/>
                </a:cubicBezTo>
                <a:cubicBezTo>
                  <a:pt x="1315" y="92"/>
                  <a:pt x="1315" y="92"/>
                  <a:pt x="1315" y="92"/>
                </a:cubicBezTo>
                <a:cubicBezTo>
                  <a:pt x="1315" y="92"/>
                  <a:pt x="1315" y="92"/>
                  <a:pt x="1314" y="93"/>
                </a:cubicBezTo>
                <a:cubicBezTo>
                  <a:pt x="1313" y="94"/>
                  <a:pt x="1312" y="95"/>
                  <a:pt x="1311" y="97"/>
                </a:cubicBezTo>
                <a:cubicBezTo>
                  <a:pt x="1309" y="99"/>
                  <a:pt x="1308" y="101"/>
                  <a:pt x="1306" y="104"/>
                </a:cubicBezTo>
                <a:cubicBezTo>
                  <a:pt x="1306" y="105"/>
                  <a:pt x="1306" y="105"/>
                  <a:pt x="1305" y="106"/>
                </a:cubicBezTo>
                <a:cubicBezTo>
                  <a:pt x="1305" y="106"/>
                  <a:pt x="1305" y="107"/>
                  <a:pt x="1305" y="107"/>
                </a:cubicBezTo>
                <a:cubicBezTo>
                  <a:pt x="1305" y="106"/>
                  <a:pt x="1305" y="105"/>
                  <a:pt x="1305" y="104"/>
                </a:cubicBezTo>
                <a:cubicBezTo>
                  <a:pt x="1305" y="103"/>
                  <a:pt x="1304" y="102"/>
                  <a:pt x="1304" y="101"/>
                </a:cubicBezTo>
                <a:cubicBezTo>
                  <a:pt x="1304" y="100"/>
                  <a:pt x="1304" y="99"/>
                  <a:pt x="1304" y="97"/>
                </a:cubicBezTo>
                <a:cubicBezTo>
                  <a:pt x="1304" y="97"/>
                  <a:pt x="1303" y="96"/>
                  <a:pt x="1303" y="95"/>
                </a:cubicBezTo>
                <a:cubicBezTo>
                  <a:pt x="1316" y="80"/>
                  <a:pt x="1293" y="64"/>
                  <a:pt x="1280" y="61"/>
                </a:cubicBezTo>
                <a:cubicBezTo>
                  <a:pt x="1285" y="68"/>
                  <a:pt x="1288" y="70"/>
                  <a:pt x="1289" y="77"/>
                </a:cubicBezTo>
                <a:cubicBezTo>
                  <a:pt x="1290" y="83"/>
                  <a:pt x="1290" y="95"/>
                  <a:pt x="1299" y="92"/>
                </a:cubicBezTo>
                <a:cubicBezTo>
                  <a:pt x="1299" y="93"/>
                  <a:pt x="1299" y="93"/>
                  <a:pt x="1299" y="93"/>
                </a:cubicBezTo>
                <a:cubicBezTo>
                  <a:pt x="1299" y="94"/>
                  <a:pt x="1301" y="95"/>
                  <a:pt x="1302" y="97"/>
                </a:cubicBezTo>
                <a:cubicBezTo>
                  <a:pt x="1302" y="97"/>
                  <a:pt x="1302" y="97"/>
                  <a:pt x="1302" y="97"/>
                </a:cubicBezTo>
                <a:cubicBezTo>
                  <a:pt x="1302" y="97"/>
                  <a:pt x="1302" y="97"/>
                  <a:pt x="1302" y="98"/>
                </a:cubicBezTo>
                <a:cubicBezTo>
                  <a:pt x="1302" y="99"/>
                  <a:pt x="1302" y="100"/>
                  <a:pt x="1302" y="101"/>
                </a:cubicBezTo>
                <a:cubicBezTo>
                  <a:pt x="1303" y="102"/>
                  <a:pt x="1303" y="103"/>
                  <a:pt x="1303" y="104"/>
                </a:cubicBezTo>
                <a:cubicBezTo>
                  <a:pt x="1303" y="105"/>
                  <a:pt x="1303" y="106"/>
                  <a:pt x="1303" y="107"/>
                </a:cubicBezTo>
                <a:cubicBezTo>
                  <a:pt x="1303" y="108"/>
                  <a:pt x="1303" y="109"/>
                  <a:pt x="1303" y="110"/>
                </a:cubicBezTo>
                <a:cubicBezTo>
                  <a:pt x="1303" y="110"/>
                  <a:pt x="1303" y="111"/>
                  <a:pt x="1303" y="111"/>
                </a:cubicBezTo>
                <a:cubicBezTo>
                  <a:pt x="1303" y="111"/>
                  <a:pt x="1303" y="111"/>
                  <a:pt x="1303" y="111"/>
                </a:cubicBezTo>
                <a:cubicBezTo>
                  <a:pt x="1303" y="112"/>
                  <a:pt x="1303" y="112"/>
                  <a:pt x="1303" y="112"/>
                </a:cubicBezTo>
                <a:cubicBezTo>
                  <a:pt x="1303" y="112"/>
                  <a:pt x="1303" y="112"/>
                  <a:pt x="1303" y="112"/>
                </a:cubicBezTo>
                <a:cubicBezTo>
                  <a:pt x="1303" y="113"/>
                  <a:pt x="1303" y="113"/>
                  <a:pt x="1303" y="114"/>
                </a:cubicBezTo>
                <a:cubicBezTo>
                  <a:pt x="1302" y="115"/>
                  <a:pt x="1302" y="116"/>
                  <a:pt x="1302" y="117"/>
                </a:cubicBezTo>
                <a:cubicBezTo>
                  <a:pt x="1302" y="118"/>
                  <a:pt x="1302" y="119"/>
                  <a:pt x="1301" y="120"/>
                </a:cubicBezTo>
                <a:cubicBezTo>
                  <a:pt x="1301" y="122"/>
                  <a:pt x="1301" y="124"/>
                  <a:pt x="1301" y="126"/>
                </a:cubicBezTo>
                <a:cubicBezTo>
                  <a:pt x="1300" y="127"/>
                  <a:pt x="1300" y="128"/>
                  <a:pt x="1300" y="129"/>
                </a:cubicBezTo>
                <a:cubicBezTo>
                  <a:pt x="1300" y="130"/>
                  <a:pt x="1300" y="132"/>
                  <a:pt x="1300" y="133"/>
                </a:cubicBezTo>
                <a:cubicBezTo>
                  <a:pt x="1300" y="134"/>
                  <a:pt x="1300" y="135"/>
                  <a:pt x="1301" y="136"/>
                </a:cubicBezTo>
                <a:cubicBezTo>
                  <a:pt x="1301" y="137"/>
                  <a:pt x="1301" y="139"/>
                  <a:pt x="1301" y="140"/>
                </a:cubicBezTo>
                <a:cubicBezTo>
                  <a:pt x="1301" y="141"/>
                  <a:pt x="1301" y="142"/>
                  <a:pt x="1301" y="143"/>
                </a:cubicBezTo>
                <a:cubicBezTo>
                  <a:pt x="1302" y="145"/>
                  <a:pt x="1302" y="146"/>
                  <a:pt x="1302" y="147"/>
                </a:cubicBezTo>
                <a:cubicBezTo>
                  <a:pt x="1303" y="148"/>
                  <a:pt x="1303" y="150"/>
                  <a:pt x="1303" y="151"/>
                </a:cubicBezTo>
                <a:cubicBezTo>
                  <a:pt x="1304" y="152"/>
                  <a:pt x="1304" y="153"/>
                  <a:pt x="1304" y="154"/>
                </a:cubicBezTo>
                <a:cubicBezTo>
                  <a:pt x="1305" y="155"/>
                  <a:pt x="1305" y="156"/>
                  <a:pt x="1306" y="158"/>
                </a:cubicBezTo>
                <a:cubicBezTo>
                  <a:pt x="1305" y="157"/>
                  <a:pt x="1305" y="157"/>
                  <a:pt x="1305" y="157"/>
                </a:cubicBezTo>
                <a:cubicBezTo>
                  <a:pt x="1304" y="157"/>
                  <a:pt x="1304" y="156"/>
                  <a:pt x="1303" y="156"/>
                </a:cubicBezTo>
                <a:cubicBezTo>
                  <a:pt x="1302" y="155"/>
                  <a:pt x="1301" y="155"/>
                  <a:pt x="1301" y="154"/>
                </a:cubicBezTo>
                <a:cubicBezTo>
                  <a:pt x="1300" y="154"/>
                  <a:pt x="1300" y="154"/>
                  <a:pt x="1300" y="154"/>
                </a:cubicBezTo>
                <a:cubicBezTo>
                  <a:pt x="1299" y="154"/>
                  <a:pt x="1299" y="153"/>
                  <a:pt x="1298" y="153"/>
                </a:cubicBezTo>
                <a:cubicBezTo>
                  <a:pt x="1298" y="153"/>
                  <a:pt x="1297" y="153"/>
                  <a:pt x="1296" y="152"/>
                </a:cubicBezTo>
                <a:cubicBezTo>
                  <a:pt x="1294" y="151"/>
                  <a:pt x="1292" y="151"/>
                  <a:pt x="1291" y="150"/>
                </a:cubicBezTo>
                <a:cubicBezTo>
                  <a:pt x="1289" y="150"/>
                  <a:pt x="1287" y="149"/>
                  <a:pt x="1285" y="149"/>
                </a:cubicBezTo>
                <a:cubicBezTo>
                  <a:pt x="1284" y="149"/>
                  <a:pt x="1283" y="149"/>
                  <a:pt x="1283" y="148"/>
                </a:cubicBezTo>
                <a:cubicBezTo>
                  <a:pt x="1274" y="128"/>
                  <a:pt x="1243" y="146"/>
                  <a:pt x="1231" y="154"/>
                </a:cubicBezTo>
                <a:cubicBezTo>
                  <a:pt x="1247" y="156"/>
                  <a:pt x="1271" y="183"/>
                  <a:pt x="1282" y="154"/>
                </a:cubicBezTo>
                <a:cubicBezTo>
                  <a:pt x="1280" y="152"/>
                  <a:pt x="1280" y="152"/>
                  <a:pt x="1280" y="152"/>
                </a:cubicBezTo>
                <a:cubicBezTo>
                  <a:pt x="1281" y="153"/>
                  <a:pt x="1283" y="153"/>
                  <a:pt x="1284" y="153"/>
                </a:cubicBezTo>
                <a:cubicBezTo>
                  <a:pt x="1284" y="152"/>
                  <a:pt x="1284" y="152"/>
                  <a:pt x="1284" y="151"/>
                </a:cubicBezTo>
                <a:cubicBezTo>
                  <a:pt x="1284" y="151"/>
                  <a:pt x="1284" y="151"/>
                  <a:pt x="1284" y="151"/>
                </a:cubicBezTo>
                <a:cubicBezTo>
                  <a:pt x="1286" y="152"/>
                  <a:pt x="1288" y="152"/>
                  <a:pt x="1290" y="153"/>
                </a:cubicBezTo>
                <a:cubicBezTo>
                  <a:pt x="1292" y="153"/>
                  <a:pt x="1293" y="154"/>
                  <a:pt x="1295" y="155"/>
                </a:cubicBezTo>
                <a:cubicBezTo>
                  <a:pt x="1296" y="155"/>
                  <a:pt x="1296" y="155"/>
                  <a:pt x="1297" y="156"/>
                </a:cubicBezTo>
                <a:cubicBezTo>
                  <a:pt x="1298" y="156"/>
                  <a:pt x="1298" y="156"/>
                  <a:pt x="1298" y="156"/>
                </a:cubicBezTo>
                <a:cubicBezTo>
                  <a:pt x="1299" y="156"/>
                  <a:pt x="1299" y="157"/>
                  <a:pt x="1299" y="157"/>
                </a:cubicBezTo>
                <a:cubicBezTo>
                  <a:pt x="1300" y="157"/>
                  <a:pt x="1301" y="158"/>
                  <a:pt x="1301" y="158"/>
                </a:cubicBezTo>
                <a:cubicBezTo>
                  <a:pt x="1302" y="158"/>
                  <a:pt x="1303" y="159"/>
                  <a:pt x="1303" y="159"/>
                </a:cubicBezTo>
                <a:cubicBezTo>
                  <a:pt x="1304" y="159"/>
                  <a:pt x="1304" y="160"/>
                  <a:pt x="1304" y="160"/>
                </a:cubicBezTo>
                <a:cubicBezTo>
                  <a:pt x="1304" y="160"/>
                  <a:pt x="1305" y="160"/>
                  <a:pt x="1305" y="160"/>
                </a:cubicBezTo>
                <a:cubicBezTo>
                  <a:pt x="1306" y="161"/>
                  <a:pt x="1306" y="161"/>
                  <a:pt x="1307" y="161"/>
                </a:cubicBezTo>
                <a:cubicBezTo>
                  <a:pt x="1307" y="161"/>
                  <a:pt x="1307" y="162"/>
                  <a:pt x="1308" y="162"/>
                </a:cubicBezTo>
                <a:cubicBezTo>
                  <a:pt x="1308" y="163"/>
                  <a:pt x="1308" y="163"/>
                  <a:pt x="1308" y="163"/>
                </a:cubicBezTo>
                <a:cubicBezTo>
                  <a:pt x="1309" y="164"/>
                  <a:pt x="1309" y="164"/>
                  <a:pt x="1309" y="164"/>
                </a:cubicBezTo>
                <a:cubicBezTo>
                  <a:pt x="1309" y="164"/>
                  <a:pt x="1309" y="164"/>
                  <a:pt x="1309" y="164"/>
                </a:cubicBezTo>
                <a:cubicBezTo>
                  <a:pt x="1309" y="164"/>
                  <a:pt x="1309" y="164"/>
                  <a:pt x="1309" y="164"/>
                </a:cubicBezTo>
                <a:cubicBezTo>
                  <a:pt x="1309" y="164"/>
                  <a:pt x="1309" y="164"/>
                  <a:pt x="1309" y="164"/>
                </a:cubicBezTo>
                <a:cubicBezTo>
                  <a:pt x="1309" y="165"/>
                  <a:pt x="1309" y="165"/>
                  <a:pt x="1309" y="165"/>
                </a:cubicBezTo>
                <a:cubicBezTo>
                  <a:pt x="1310" y="166"/>
                  <a:pt x="1310" y="166"/>
                  <a:pt x="1310" y="166"/>
                </a:cubicBezTo>
                <a:cubicBezTo>
                  <a:pt x="1311" y="168"/>
                  <a:pt x="1311" y="168"/>
                  <a:pt x="1311" y="168"/>
                </a:cubicBezTo>
                <a:cubicBezTo>
                  <a:pt x="1314" y="172"/>
                  <a:pt x="1317" y="176"/>
                  <a:pt x="1321" y="180"/>
                </a:cubicBezTo>
                <a:cubicBezTo>
                  <a:pt x="1324" y="184"/>
                  <a:pt x="1327" y="187"/>
                  <a:pt x="1331" y="191"/>
                </a:cubicBezTo>
                <a:cubicBezTo>
                  <a:pt x="1334" y="194"/>
                  <a:pt x="1337" y="197"/>
                  <a:pt x="1340" y="201"/>
                </a:cubicBezTo>
                <a:cubicBezTo>
                  <a:pt x="1343" y="204"/>
                  <a:pt x="1345" y="207"/>
                  <a:pt x="1347" y="210"/>
                </a:cubicBezTo>
                <a:cubicBezTo>
                  <a:pt x="1348" y="212"/>
                  <a:pt x="1349" y="213"/>
                  <a:pt x="1350" y="215"/>
                </a:cubicBezTo>
                <a:cubicBezTo>
                  <a:pt x="1350" y="215"/>
                  <a:pt x="1351" y="216"/>
                  <a:pt x="1351" y="217"/>
                </a:cubicBezTo>
                <a:cubicBezTo>
                  <a:pt x="1351" y="218"/>
                  <a:pt x="1352" y="218"/>
                  <a:pt x="1352" y="219"/>
                </a:cubicBezTo>
                <a:cubicBezTo>
                  <a:pt x="1353" y="222"/>
                  <a:pt x="1354" y="224"/>
                  <a:pt x="1355" y="226"/>
                </a:cubicBezTo>
                <a:cubicBezTo>
                  <a:pt x="1355" y="227"/>
                  <a:pt x="1355" y="227"/>
                  <a:pt x="1356" y="228"/>
                </a:cubicBezTo>
                <a:cubicBezTo>
                  <a:pt x="1356" y="228"/>
                  <a:pt x="1356" y="228"/>
                  <a:pt x="1356" y="229"/>
                </a:cubicBezTo>
                <a:cubicBezTo>
                  <a:pt x="1356" y="230"/>
                  <a:pt x="1356" y="230"/>
                  <a:pt x="1356" y="231"/>
                </a:cubicBezTo>
                <a:cubicBezTo>
                  <a:pt x="1357" y="232"/>
                  <a:pt x="1357" y="232"/>
                  <a:pt x="1357" y="232"/>
                </a:cubicBezTo>
                <a:cubicBezTo>
                  <a:pt x="1352" y="239"/>
                  <a:pt x="1348" y="246"/>
                  <a:pt x="1343" y="252"/>
                </a:cubicBezTo>
                <a:cubicBezTo>
                  <a:pt x="1342" y="253"/>
                  <a:pt x="1342" y="255"/>
                  <a:pt x="1341" y="256"/>
                </a:cubicBezTo>
                <a:cubicBezTo>
                  <a:pt x="1342" y="250"/>
                  <a:pt x="1342" y="245"/>
                  <a:pt x="1342" y="238"/>
                </a:cubicBezTo>
                <a:cubicBezTo>
                  <a:pt x="1332" y="278"/>
                  <a:pt x="1314" y="294"/>
                  <a:pt x="1301" y="305"/>
                </a:cubicBezTo>
                <a:cubicBezTo>
                  <a:pt x="1284" y="256"/>
                  <a:pt x="1246" y="223"/>
                  <a:pt x="1259" y="169"/>
                </a:cubicBezTo>
                <a:cubicBezTo>
                  <a:pt x="1221" y="217"/>
                  <a:pt x="1280" y="279"/>
                  <a:pt x="1279" y="304"/>
                </a:cubicBezTo>
                <a:cubicBezTo>
                  <a:pt x="1236" y="294"/>
                  <a:pt x="1231" y="272"/>
                  <a:pt x="1197" y="249"/>
                </a:cubicBezTo>
                <a:cubicBezTo>
                  <a:pt x="1230" y="281"/>
                  <a:pt x="1214" y="287"/>
                  <a:pt x="1270" y="320"/>
                </a:cubicBezTo>
                <a:cubicBezTo>
                  <a:pt x="1289" y="332"/>
                  <a:pt x="1287" y="344"/>
                  <a:pt x="1295" y="383"/>
                </a:cubicBezTo>
                <a:cubicBezTo>
                  <a:pt x="1263" y="371"/>
                  <a:pt x="1233" y="344"/>
                  <a:pt x="1200" y="337"/>
                </a:cubicBezTo>
                <a:cubicBezTo>
                  <a:pt x="1220" y="361"/>
                  <a:pt x="1244" y="374"/>
                  <a:pt x="1268" y="391"/>
                </a:cubicBezTo>
                <a:cubicBezTo>
                  <a:pt x="1261" y="397"/>
                  <a:pt x="1261" y="405"/>
                  <a:pt x="1272" y="414"/>
                </a:cubicBezTo>
                <a:cubicBezTo>
                  <a:pt x="1272" y="414"/>
                  <a:pt x="1272" y="414"/>
                  <a:pt x="1272" y="415"/>
                </a:cubicBezTo>
                <a:cubicBezTo>
                  <a:pt x="1272" y="416"/>
                  <a:pt x="1272" y="417"/>
                  <a:pt x="1271" y="418"/>
                </a:cubicBezTo>
                <a:cubicBezTo>
                  <a:pt x="1271" y="419"/>
                  <a:pt x="1271" y="420"/>
                  <a:pt x="1271" y="421"/>
                </a:cubicBezTo>
                <a:cubicBezTo>
                  <a:pt x="1270" y="422"/>
                  <a:pt x="1270" y="423"/>
                  <a:pt x="1270" y="424"/>
                </a:cubicBezTo>
                <a:cubicBezTo>
                  <a:pt x="1269" y="424"/>
                  <a:pt x="1269" y="425"/>
                  <a:pt x="1269" y="426"/>
                </a:cubicBezTo>
                <a:cubicBezTo>
                  <a:pt x="1268" y="427"/>
                  <a:pt x="1268" y="428"/>
                  <a:pt x="1268" y="428"/>
                </a:cubicBezTo>
                <a:cubicBezTo>
                  <a:pt x="1268" y="429"/>
                  <a:pt x="1268" y="429"/>
                  <a:pt x="1268" y="429"/>
                </a:cubicBezTo>
                <a:cubicBezTo>
                  <a:pt x="1267" y="429"/>
                  <a:pt x="1267" y="429"/>
                  <a:pt x="1267" y="429"/>
                </a:cubicBezTo>
                <a:cubicBezTo>
                  <a:pt x="1267" y="430"/>
                  <a:pt x="1267" y="430"/>
                  <a:pt x="1267" y="430"/>
                </a:cubicBezTo>
                <a:cubicBezTo>
                  <a:pt x="1267" y="431"/>
                  <a:pt x="1266" y="431"/>
                  <a:pt x="1265" y="432"/>
                </a:cubicBezTo>
                <a:cubicBezTo>
                  <a:pt x="1265" y="433"/>
                  <a:pt x="1265" y="433"/>
                  <a:pt x="1264" y="434"/>
                </a:cubicBezTo>
                <a:cubicBezTo>
                  <a:pt x="1264" y="435"/>
                  <a:pt x="1264" y="435"/>
                  <a:pt x="1263" y="436"/>
                </a:cubicBezTo>
                <a:cubicBezTo>
                  <a:pt x="1263" y="437"/>
                  <a:pt x="1263" y="438"/>
                  <a:pt x="1262" y="439"/>
                </a:cubicBezTo>
                <a:cubicBezTo>
                  <a:pt x="1262" y="439"/>
                  <a:pt x="1261" y="439"/>
                  <a:pt x="1261" y="439"/>
                </a:cubicBezTo>
                <a:cubicBezTo>
                  <a:pt x="1260" y="439"/>
                  <a:pt x="1260" y="439"/>
                  <a:pt x="1259" y="438"/>
                </a:cubicBezTo>
                <a:cubicBezTo>
                  <a:pt x="1259" y="438"/>
                  <a:pt x="1258" y="438"/>
                  <a:pt x="1257" y="438"/>
                </a:cubicBezTo>
                <a:cubicBezTo>
                  <a:pt x="1257" y="437"/>
                  <a:pt x="1256" y="437"/>
                  <a:pt x="1255" y="437"/>
                </a:cubicBezTo>
                <a:cubicBezTo>
                  <a:pt x="1255" y="437"/>
                  <a:pt x="1255" y="437"/>
                  <a:pt x="1254" y="437"/>
                </a:cubicBezTo>
                <a:cubicBezTo>
                  <a:pt x="1254" y="436"/>
                  <a:pt x="1253" y="436"/>
                  <a:pt x="1253" y="436"/>
                </a:cubicBezTo>
                <a:cubicBezTo>
                  <a:pt x="1252" y="436"/>
                  <a:pt x="1251" y="436"/>
                  <a:pt x="1250" y="435"/>
                </a:cubicBezTo>
                <a:cubicBezTo>
                  <a:pt x="1250" y="435"/>
                  <a:pt x="1249" y="435"/>
                  <a:pt x="1248" y="435"/>
                </a:cubicBezTo>
                <a:cubicBezTo>
                  <a:pt x="1247" y="434"/>
                  <a:pt x="1247" y="434"/>
                  <a:pt x="1247" y="434"/>
                </a:cubicBezTo>
                <a:cubicBezTo>
                  <a:pt x="1246" y="434"/>
                  <a:pt x="1246" y="434"/>
                  <a:pt x="1245" y="433"/>
                </a:cubicBezTo>
                <a:cubicBezTo>
                  <a:pt x="1244" y="433"/>
                  <a:pt x="1243" y="432"/>
                  <a:pt x="1242" y="432"/>
                </a:cubicBezTo>
                <a:cubicBezTo>
                  <a:pt x="1241" y="431"/>
                  <a:pt x="1239" y="430"/>
                  <a:pt x="1237" y="429"/>
                </a:cubicBezTo>
                <a:cubicBezTo>
                  <a:pt x="1238" y="428"/>
                  <a:pt x="1238" y="428"/>
                  <a:pt x="1239" y="427"/>
                </a:cubicBezTo>
                <a:cubicBezTo>
                  <a:pt x="1237" y="429"/>
                  <a:pt x="1237" y="429"/>
                  <a:pt x="1237" y="429"/>
                </a:cubicBezTo>
                <a:cubicBezTo>
                  <a:pt x="1236" y="428"/>
                  <a:pt x="1236" y="428"/>
                  <a:pt x="1235" y="427"/>
                </a:cubicBezTo>
                <a:cubicBezTo>
                  <a:pt x="1234" y="420"/>
                  <a:pt x="1234" y="410"/>
                  <a:pt x="1231" y="403"/>
                </a:cubicBezTo>
                <a:cubicBezTo>
                  <a:pt x="1226" y="392"/>
                  <a:pt x="1213" y="387"/>
                  <a:pt x="1209" y="375"/>
                </a:cubicBezTo>
                <a:cubicBezTo>
                  <a:pt x="1196" y="392"/>
                  <a:pt x="1204" y="433"/>
                  <a:pt x="1232" y="431"/>
                </a:cubicBezTo>
                <a:cubicBezTo>
                  <a:pt x="1234" y="430"/>
                  <a:pt x="1234" y="430"/>
                  <a:pt x="1234" y="430"/>
                </a:cubicBezTo>
                <a:cubicBezTo>
                  <a:pt x="1234" y="431"/>
                  <a:pt x="1235" y="431"/>
                  <a:pt x="1235" y="431"/>
                </a:cubicBezTo>
                <a:cubicBezTo>
                  <a:pt x="1237" y="433"/>
                  <a:pt x="1239" y="434"/>
                  <a:pt x="1241" y="435"/>
                </a:cubicBezTo>
                <a:cubicBezTo>
                  <a:pt x="1242" y="435"/>
                  <a:pt x="1243" y="436"/>
                  <a:pt x="1244" y="436"/>
                </a:cubicBezTo>
                <a:cubicBezTo>
                  <a:pt x="1244" y="436"/>
                  <a:pt x="1245" y="437"/>
                  <a:pt x="1245" y="437"/>
                </a:cubicBezTo>
                <a:cubicBezTo>
                  <a:pt x="1246" y="437"/>
                  <a:pt x="1246" y="437"/>
                  <a:pt x="1247" y="437"/>
                </a:cubicBezTo>
                <a:cubicBezTo>
                  <a:pt x="1248" y="438"/>
                  <a:pt x="1249" y="438"/>
                  <a:pt x="1249" y="438"/>
                </a:cubicBezTo>
                <a:cubicBezTo>
                  <a:pt x="1250" y="439"/>
                  <a:pt x="1251" y="439"/>
                  <a:pt x="1252" y="439"/>
                </a:cubicBezTo>
                <a:cubicBezTo>
                  <a:pt x="1253" y="439"/>
                  <a:pt x="1253" y="440"/>
                  <a:pt x="1253" y="440"/>
                </a:cubicBezTo>
                <a:cubicBezTo>
                  <a:pt x="1254" y="440"/>
                  <a:pt x="1254" y="440"/>
                  <a:pt x="1255" y="440"/>
                </a:cubicBezTo>
                <a:cubicBezTo>
                  <a:pt x="1255" y="440"/>
                  <a:pt x="1256" y="440"/>
                  <a:pt x="1257" y="440"/>
                </a:cubicBezTo>
                <a:cubicBezTo>
                  <a:pt x="1258" y="440"/>
                  <a:pt x="1258" y="440"/>
                  <a:pt x="1259" y="440"/>
                </a:cubicBezTo>
                <a:cubicBezTo>
                  <a:pt x="1259" y="440"/>
                  <a:pt x="1260" y="440"/>
                  <a:pt x="1261" y="440"/>
                </a:cubicBezTo>
                <a:cubicBezTo>
                  <a:pt x="1261" y="440"/>
                  <a:pt x="1262" y="440"/>
                  <a:pt x="1262" y="440"/>
                </a:cubicBezTo>
                <a:cubicBezTo>
                  <a:pt x="1262" y="440"/>
                  <a:pt x="1262" y="440"/>
                  <a:pt x="1262" y="440"/>
                </a:cubicBezTo>
                <a:cubicBezTo>
                  <a:pt x="1262" y="441"/>
                  <a:pt x="1262" y="442"/>
                  <a:pt x="1262" y="442"/>
                </a:cubicBezTo>
                <a:cubicBezTo>
                  <a:pt x="1262" y="443"/>
                  <a:pt x="1261" y="443"/>
                  <a:pt x="1261" y="444"/>
                </a:cubicBezTo>
                <a:cubicBezTo>
                  <a:pt x="1261" y="444"/>
                  <a:pt x="1261" y="444"/>
                  <a:pt x="1261" y="445"/>
                </a:cubicBezTo>
                <a:cubicBezTo>
                  <a:pt x="1261" y="448"/>
                  <a:pt x="1262" y="452"/>
                  <a:pt x="1263" y="455"/>
                </a:cubicBezTo>
                <a:cubicBezTo>
                  <a:pt x="1265" y="458"/>
                  <a:pt x="1266" y="461"/>
                  <a:pt x="1267" y="465"/>
                </a:cubicBezTo>
                <a:cubicBezTo>
                  <a:pt x="1268" y="468"/>
                  <a:pt x="1270" y="471"/>
                  <a:pt x="1271" y="475"/>
                </a:cubicBezTo>
                <a:cubicBezTo>
                  <a:pt x="1273" y="481"/>
                  <a:pt x="1276" y="488"/>
                  <a:pt x="1278" y="494"/>
                </a:cubicBezTo>
                <a:cubicBezTo>
                  <a:pt x="1272" y="494"/>
                  <a:pt x="1266" y="497"/>
                  <a:pt x="1261" y="500"/>
                </a:cubicBezTo>
                <a:cubicBezTo>
                  <a:pt x="1257" y="492"/>
                  <a:pt x="1250" y="485"/>
                  <a:pt x="1244" y="480"/>
                </a:cubicBezTo>
                <a:cubicBezTo>
                  <a:pt x="1244" y="486"/>
                  <a:pt x="1241" y="498"/>
                  <a:pt x="1240" y="509"/>
                </a:cubicBezTo>
                <a:cubicBezTo>
                  <a:pt x="1233" y="488"/>
                  <a:pt x="1216" y="472"/>
                  <a:pt x="1209" y="451"/>
                </a:cubicBezTo>
                <a:cubicBezTo>
                  <a:pt x="1201" y="427"/>
                  <a:pt x="1205" y="409"/>
                  <a:pt x="1188" y="388"/>
                </a:cubicBezTo>
                <a:cubicBezTo>
                  <a:pt x="1186" y="386"/>
                  <a:pt x="1184" y="384"/>
                  <a:pt x="1182" y="382"/>
                </a:cubicBezTo>
                <a:cubicBezTo>
                  <a:pt x="1178" y="368"/>
                  <a:pt x="1173" y="351"/>
                  <a:pt x="1168" y="334"/>
                </a:cubicBezTo>
                <a:cubicBezTo>
                  <a:pt x="1167" y="331"/>
                  <a:pt x="1166" y="327"/>
                  <a:pt x="1165" y="323"/>
                </a:cubicBezTo>
                <a:cubicBezTo>
                  <a:pt x="1165" y="323"/>
                  <a:pt x="1165" y="323"/>
                  <a:pt x="1165" y="323"/>
                </a:cubicBezTo>
                <a:cubicBezTo>
                  <a:pt x="1166" y="322"/>
                  <a:pt x="1166" y="321"/>
                  <a:pt x="1166" y="321"/>
                </a:cubicBezTo>
                <a:cubicBezTo>
                  <a:pt x="1167" y="320"/>
                  <a:pt x="1167" y="320"/>
                  <a:pt x="1167" y="319"/>
                </a:cubicBezTo>
                <a:cubicBezTo>
                  <a:pt x="1167" y="319"/>
                  <a:pt x="1168" y="319"/>
                  <a:pt x="1168" y="319"/>
                </a:cubicBezTo>
                <a:cubicBezTo>
                  <a:pt x="1168" y="319"/>
                  <a:pt x="1168" y="318"/>
                  <a:pt x="1168" y="318"/>
                </a:cubicBezTo>
                <a:cubicBezTo>
                  <a:pt x="1169" y="317"/>
                  <a:pt x="1169" y="316"/>
                  <a:pt x="1170" y="316"/>
                </a:cubicBezTo>
                <a:cubicBezTo>
                  <a:pt x="1171" y="315"/>
                  <a:pt x="1172" y="314"/>
                  <a:pt x="1173" y="313"/>
                </a:cubicBezTo>
                <a:cubicBezTo>
                  <a:pt x="1174" y="312"/>
                  <a:pt x="1175" y="311"/>
                  <a:pt x="1176" y="310"/>
                </a:cubicBezTo>
                <a:cubicBezTo>
                  <a:pt x="1178" y="309"/>
                  <a:pt x="1179" y="308"/>
                  <a:pt x="1180" y="308"/>
                </a:cubicBezTo>
                <a:cubicBezTo>
                  <a:pt x="1181" y="306"/>
                  <a:pt x="1183" y="305"/>
                  <a:pt x="1184" y="304"/>
                </a:cubicBezTo>
                <a:cubicBezTo>
                  <a:pt x="1194" y="310"/>
                  <a:pt x="1206" y="299"/>
                  <a:pt x="1209" y="290"/>
                </a:cubicBezTo>
                <a:cubicBezTo>
                  <a:pt x="1213" y="278"/>
                  <a:pt x="1208" y="268"/>
                  <a:pt x="1198" y="261"/>
                </a:cubicBezTo>
                <a:cubicBezTo>
                  <a:pt x="1206" y="283"/>
                  <a:pt x="1179" y="280"/>
                  <a:pt x="1183" y="302"/>
                </a:cubicBezTo>
                <a:cubicBezTo>
                  <a:pt x="1182" y="303"/>
                  <a:pt x="1180" y="304"/>
                  <a:pt x="1179" y="306"/>
                </a:cubicBezTo>
                <a:cubicBezTo>
                  <a:pt x="1177" y="307"/>
                  <a:pt x="1176" y="307"/>
                  <a:pt x="1175" y="308"/>
                </a:cubicBezTo>
                <a:cubicBezTo>
                  <a:pt x="1174" y="309"/>
                  <a:pt x="1173" y="310"/>
                  <a:pt x="1172" y="311"/>
                </a:cubicBezTo>
                <a:cubicBezTo>
                  <a:pt x="1170" y="312"/>
                  <a:pt x="1169" y="313"/>
                  <a:pt x="1168" y="314"/>
                </a:cubicBezTo>
                <a:cubicBezTo>
                  <a:pt x="1168" y="315"/>
                  <a:pt x="1167" y="316"/>
                  <a:pt x="1166" y="317"/>
                </a:cubicBezTo>
                <a:cubicBezTo>
                  <a:pt x="1166" y="317"/>
                  <a:pt x="1166" y="317"/>
                  <a:pt x="1166" y="318"/>
                </a:cubicBezTo>
                <a:cubicBezTo>
                  <a:pt x="1165" y="318"/>
                  <a:pt x="1165" y="318"/>
                  <a:pt x="1165" y="318"/>
                </a:cubicBezTo>
                <a:cubicBezTo>
                  <a:pt x="1165" y="319"/>
                  <a:pt x="1165" y="319"/>
                  <a:pt x="1165" y="320"/>
                </a:cubicBezTo>
                <a:cubicBezTo>
                  <a:pt x="1165" y="320"/>
                  <a:pt x="1165" y="321"/>
                  <a:pt x="1165" y="321"/>
                </a:cubicBezTo>
                <a:cubicBezTo>
                  <a:pt x="1163" y="316"/>
                  <a:pt x="1161" y="311"/>
                  <a:pt x="1160" y="306"/>
                </a:cubicBezTo>
                <a:cubicBezTo>
                  <a:pt x="1157" y="296"/>
                  <a:pt x="1154" y="287"/>
                  <a:pt x="1153" y="277"/>
                </a:cubicBezTo>
                <a:cubicBezTo>
                  <a:pt x="1153" y="275"/>
                  <a:pt x="1153" y="272"/>
                  <a:pt x="1153" y="270"/>
                </a:cubicBezTo>
                <a:cubicBezTo>
                  <a:pt x="1153" y="269"/>
                  <a:pt x="1153" y="268"/>
                  <a:pt x="1153" y="266"/>
                </a:cubicBezTo>
                <a:cubicBezTo>
                  <a:pt x="1153" y="265"/>
                  <a:pt x="1153" y="264"/>
                  <a:pt x="1154" y="263"/>
                </a:cubicBezTo>
                <a:cubicBezTo>
                  <a:pt x="1154" y="258"/>
                  <a:pt x="1155" y="253"/>
                  <a:pt x="1156" y="248"/>
                </a:cubicBezTo>
                <a:cubicBezTo>
                  <a:pt x="1157" y="244"/>
                  <a:pt x="1158" y="241"/>
                  <a:pt x="1158" y="237"/>
                </a:cubicBezTo>
                <a:cubicBezTo>
                  <a:pt x="1159" y="237"/>
                  <a:pt x="1159" y="236"/>
                  <a:pt x="1159" y="236"/>
                </a:cubicBezTo>
                <a:cubicBezTo>
                  <a:pt x="1160" y="236"/>
                  <a:pt x="1161" y="236"/>
                  <a:pt x="1162" y="236"/>
                </a:cubicBezTo>
                <a:cubicBezTo>
                  <a:pt x="1162" y="236"/>
                  <a:pt x="1163" y="235"/>
                  <a:pt x="1164" y="235"/>
                </a:cubicBezTo>
                <a:cubicBezTo>
                  <a:pt x="1164" y="235"/>
                  <a:pt x="1165" y="235"/>
                  <a:pt x="1165" y="235"/>
                </a:cubicBezTo>
                <a:cubicBezTo>
                  <a:pt x="1165" y="235"/>
                  <a:pt x="1166" y="234"/>
                  <a:pt x="1166" y="234"/>
                </a:cubicBezTo>
                <a:cubicBezTo>
                  <a:pt x="1168" y="234"/>
                  <a:pt x="1170" y="233"/>
                  <a:pt x="1172" y="232"/>
                </a:cubicBezTo>
                <a:cubicBezTo>
                  <a:pt x="1174" y="232"/>
                  <a:pt x="1176" y="231"/>
                  <a:pt x="1178" y="231"/>
                </a:cubicBezTo>
                <a:cubicBezTo>
                  <a:pt x="1183" y="229"/>
                  <a:pt x="1188" y="228"/>
                  <a:pt x="1193" y="227"/>
                </a:cubicBezTo>
                <a:cubicBezTo>
                  <a:pt x="1195" y="226"/>
                  <a:pt x="1196" y="225"/>
                  <a:pt x="1198" y="225"/>
                </a:cubicBezTo>
                <a:cubicBezTo>
                  <a:pt x="1200" y="225"/>
                  <a:pt x="1201" y="225"/>
                  <a:pt x="1203" y="225"/>
                </a:cubicBezTo>
                <a:cubicBezTo>
                  <a:pt x="1204" y="225"/>
                  <a:pt x="1205" y="225"/>
                  <a:pt x="1205" y="225"/>
                </a:cubicBezTo>
                <a:cubicBezTo>
                  <a:pt x="1206" y="225"/>
                  <a:pt x="1207" y="225"/>
                  <a:pt x="1208" y="225"/>
                </a:cubicBezTo>
                <a:cubicBezTo>
                  <a:pt x="1209" y="226"/>
                  <a:pt x="1211" y="226"/>
                  <a:pt x="1212" y="226"/>
                </a:cubicBezTo>
                <a:cubicBezTo>
                  <a:pt x="1213" y="226"/>
                  <a:pt x="1213" y="226"/>
                  <a:pt x="1213" y="226"/>
                </a:cubicBezTo>
                <a:cubicBezTo>
                  <a:pt x="1222" y="244"/>
                  <a:pt x="1235" y="236"/>
                  <a:pt x="1250" y="240"/>
                </a:cubicBezTo>
                <a:cubicBezTo>
                  <a:pt x="1244" y="220"/>
                  <a:pt x="1230" y="217"/>
                  <a:pt x="1212" y="224"/>
                </a:cubicBezTo>
                <a:cubicBezTo>
                  <a:pt x="1212" y="224"/>
                  <a:pt x="1213" y="225"/>
                  <a:pt x="1213" y="225"/>
                </a:cubicBezTo>
                <a:cubicBezTo>
                  <a:pt x="1211" y="224"/>
                  <a:pt x="1210" y="224"/>
                  <a:pt x="1208" y="224"/>
                </a:cubicBezTo>
                <a:cubicBezTo>
                  <a:pt x="1207" y="224"/>
                  <a:pt x="1206" y="224"/>
                  <a:pt x="1206" y="223"/>
                </a:cubicBezTo>
                <a:cubicBezTo>
                  <a:pt x="1205" y="223"/>
                  <a:pt x="1204" y="223"/>
                  <a:pt x="1203" y="223"/>
                </a:cubicBezTo>
                <a:cubicBezTo>
                  <a:pt x="1203" y="223"/>
                  <a:pt x="1202" y="223"/>
                  <a:pt x="1202" y="223"/>
                </a:cubicBezTo>
                <a:cubicBezTo>
                  <a:pt x="1204" y="222"/>
                  <a:pt x="1205" y="221"/>
                  <a:pt x="1207" y="221"/>
                </a:cubicBezTo>
                <a:cubicBezTo>
                  <a:pt x="1211" y="218"/>
                  <a:pt x="1215" y="216"/>
                  <a:pt x="1218" y="214"/>
                </a:cubicBezTo>
                <a:cubicBezTo>
                  <a:pt x="1218" y="213"/>
                  <a:pt x="1219" y="213"/>
                  <a:pt x="1219" y="213"/>
                </a:cubicBezTo>
                <a:cubicBezTo>
                  <a:pt x="1219" y="212"/>
                  <a:pt x="1220" y="212"/>
                  <a:pt x="1220" y="212"/>
                </a:cubicBezTo>
                <a:cubicBezTo>
                  <a:pt x="1221" y="211"/>
                  <a:pt x="1221" y="210"/>
                  <a:pt x="1222" y="210"/>
                </a:cubicBezTo>
                <a:cubicBezTo>
                  <a:pt x="1223" y="209"/>
                  <a:pt x="1223" y="208"/>
                  <a:pt x="1224" y="207"/>
                </a:cubicBezTo>
                <a:cubicBezTo>
                  <a:pt x="1225" y="206"/>
                  <a:pt x="1225" y="205"/>
                  <a:pt x="1226" y="204"/>
                </a:cubicBezTo>
                <a:cubicBezTo>
                  <a:pt x="1226" y="204"/>
                  <a:pt x="1226" y="204"/>
                  <a:pt x="1226" y="204"/>
                </a:cubicBezTo>
                <a:cubicBezTo>
                  <a:pt x="1226" y="204"/>
                  <a:pt x="1225" y="204"/>
                  <a:pt x="1223" y="206"/>
                </a:cubicBezTo>
                <a:cubicBezTo>
                  <a:pt x="1222" y="206"/>
                  <a:pt x="1221" y="207"/>
                  <a:pt x="1220" y="208"/>
                </a:cubicBezTo>
                <a:cubicBezTo>
                  <a:pt x="1219" y="208"/>
                  <a:pt x="1218" y="208"/>
                  <a:pt x="1217" y="209"/>
                </a:cubicBezTo>
                <a:cubicBezTo>
                  <a:pt x="1217" y="209"/>
                  <a:pt x="1217" y="209"/>
                  <a:pt x="1216" y="210"/>
                </a:cubicBezTo>
                <a:cubicBezTo>
                  <a:pt x="1216" y="210"/>
                  <a:pt x="1216" y="210"/>
                  <a:pt x="1215" y="210"/>
                </a:cubicBezTo>
                <a:cubicBezTo>
                  <a:pt x="1215" y="211"/>
                  <a:pt x="1214" y="211"/>
                  <a:pt x="1213" y="212"/>
                </a:cubicBezTo>
                <a:cubicBezTo>
                  <a:pt x="1213" y="212"/>
                  <a:pt x="1214" y="212"/>
                  <a:pt x="1214" y="212"/>
                </a:cubicBezTo>
                <a:cubicBezTo>
                  <a:pt x="1214" y="211"/>
                  <a:pt x="1214" y="211"/>
                  <a:pt x="1214" y="211"/>
                </a:cubicBezTo>
                <a:cubicBezTo>
                  <a:pt x="1214" y="211"/>
                  <a:pt x="1214" y="211"/>
                  <a:pt x="1214" y="210"/>
                </a:cubicBezTo>
                <a:cubicBezTo>
                  <a:pt x="1215" y="209"/>
                  <a:pt x="1215" y="208"/>
                  <a:pt x="1216" y="207"/>
                </a:cubicBezTo>
                <a:cubicBezTo>
                  <a:pt x="1216" y="206"/>
                  <a:pt x="1217" y="205"/>
                  <a:pt x="1217" y="204"/>
                </a:cubicBezTo>
                <a:cubicBezTo>
                  <a:pt x="1218" y="203"/>
                  <a:pt x="1219" y="201"/>
                  <a:pt x="1219" y="200"/>
                </a:cubicBezTo>
                <a:cubicBezTo>
                  <a:pt x="1219" y="199"/>
                  <a:pt x="1220" y="198"/>
                  <a:pt x="1220" y="198"/>
                </a:cubicBezTo>
                <a:cubicBezTo>
                  <a:pt x="1220" y="198"/>
                  <a:pt x="1220" y="198"/>
                  <a:pt x="1220" y="198"/>
                </a:cubicBezTo>
                <a:cubicBezTo>
                  <a:pt x="1220" y="198"/>
                  <a:pt x="1220" y="198"/>
                  <a:pt x="1220" y="198"/>
                </a:cubicBezTo>
                <a:cubicBezTo>
                  <a:pt x="1220" y="197"/>
                  <a:pt x="1220" y="197"/>
                  <a:pt x="1220" y="197"/>
                </a:cubicBezTo>
                <a:cubicBezTo>
                  <a:pt x="1225" y="197"/>
                  <a:pt x="1233" y="188"/>
                  <a:pt x="1234" y="181"/>
                </a:cubicBezTo>
                <a:cubicBezTo>
                  <a:pt x="1235" y="173"/>
                  <a:pt x="1229" y="164"/>
                  <a:pt x="1225" y="156"/>
                </a:cubicBezTo>
                <a:cubicBezTo>
                  <a:pt x="1223" y="172"/>
                  <a:pt x="1207" y="180"/>
                  <a:pt x="1218" y="195"/>
                </a:cubicBezTo>
                <a:cubicBezTo>
                  <a:pt x="1218" y="197"/>
                  <a:pt x="1217" y="198"/>
                  <a:pt x="1217" y="199"/>
                </a:cubicBezTo>
                <a:cubicBezTo>
                  <a:pt x="1216" y="200"/>
                  <a:pt x="1216" y="202"/>
                  <a:pt x="1215" y="203"/>
                </a:cubicBezTo>
                <a:cubicBezTo>
                  <a:pt x="1215" y="204"/>
                  <a:pt x="1214" y="205"/>
                  <a:pt x="1214" y="206"/>
                </a:cubicBezTo>
                <a:cubicBezTo>
                  <a:pt x="1213" y="207"/>
                  <a:pt x="1213" y="208"/>
                  <a:pt x="1212" y="209"/>
                </a:cubicBezTo>
                <a:cubicBezTo>
                  <a:pt x="1212" y="209"/>
                  <a:pt x="1212" y="210"/>
                  <a:pt x="1212" y="210"/>
                </a:cubicBezTo>
                <a:cubicBezTo>
                  <a:pt x="1212" y="210"/>
                  <a:pt x="1211" y="210"/>
                  <a:pt x="1211" y="210"/>
                </a:cubicBezTo>
                <a:cubicBezTo>
                  <a:pt x="1211" y="211"/>
                  <a:pt x="1211" y="211"/>
                  <a:pt x="1211" y="212"/>
                </a:cubicBezTo>
                <a:cubicBezTo>
                  <a:pt x="1211" y="213"/>
                  <a:pt x="1210" y="213"/>
                  <a:pt x="1210" y="214"/>
                </a:cubicBezTo>
                <a:cubicBezTo>
                  <a:pt x="1210" y="214"/>
                  <a:pt x="1210" y="214"/>
                  <a:pt x="1210" y="214"/>
                </a:cubicBezTo>
                <a:cubicBezTo>
                  <a:pt x="1209" y="215"/>
                  <a:pt x="1207" y="216"/>
                  <a:pt x="1205" y="217"/>
                </a:cubicBezTo>
                <a:cubicBezTo>
                  <a:pt x="1203" y="218"/>
                  <a:pt x="1201" y="219"/>
                  <a:pt x="1198" y="220"/>
                </a:cubicBezTo>
                <a:cubicBezTo>
                  <a:pt x="1196" y="221"/>
                  <a:pt x="1194" y="222"/>
                  <a:pt x="1192" y="223"/>
                </a:cubicBezTo>
                <a:cubicBezTo>
                  <a:pt x="1187" y="224"/>
                  <a:pt x="1182" y="226"/>
                  <a:pt x="1177" y="227"/>
                </a:cubicBezTo>
                <a:cubicBezTo>
                  <a:pt x="1175" y="227"/>
                  <a:pt x="1173" y="228"/>
                  <a:pt x="1171" y="229"/>
                </a:cubicBezTo>
                <a:cubicBezTo>
                  <a:pt x="1169" y="229"/>
                  <a:pt x="1167" y="230"/>
                  <a:pt x="1165" y="231"/>
                </a:cubicBezTo>
                <a:cubicBezTo>
                  <a:pt x="1164" y="231"/>
                  <a:pt x="1164" y="231"/>
                  <a:pt x="1164" y="231"/>
                </a:cubicBezTo>
                <a:cubicBezTo>
                  <a:pt x="1163" y="231"/>
                  <a:pt x="1163" y="231"/>
                  <a:pt x="1162" y="232"/>
                </a:cubicBezTo>
                <a:cubicBezTo>
                  <a:pt x="1162" y="232"/>
                  <a:pt x="1161" y="233"/>
                  <a:pt x="1160" y="233"/>
                </a:cubicBezTo>
                <a:cubicBezTo>
                  <a:pt x="1160" y="233"/>
                  <a:pt x="1159" y="234"/>
                  <a:pt x="1158" y="234"/>
                </a:cubicBezTo>
                <a:cubicBezTo>
                  <a:pt x="1158" y="234"/>
                  <a:pt x="1158" y="234"/>
                  <a:pt x="1158" y="234"/>
                </a:cubicBezTo>
                <a:cubicBezTo>
                  <a:pt x="1159" y="229"/>
                  <a:pt x="1159" y="224"/>
                  <a:pt x="1159" y="218"/>
                </a:cubicBezTo>
                <a:cubicBezTo>
                  <a:pt x="1159" y="214"/>
                  <a:pt x="1159" y="209"/>
                  <a:pt x="1159" y="204"/>
                </a:cubicBezTo>
                <a:cubicBezTo>
                  <a:pt x="1159" y="200"/>
                  <a:pt x="1158" y="195"/>
                  <a:pt x="1158" y="191"/>
                </a:cubicBezTo>
                <a:cubicBezTo>
                  <a:pt x="1158" y="187"/>
                  <a:pt x="1158" y="183"/>
                  <a:pt x="1158" y="179"/>
                </a:cubicBezTo>
                <a:cubicBezTo>
                  <a:pt x="1158" y="178"/>
                  <a:pt x="1159" y="177"/>
                  <a:pt x="1159" y="176"/>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4"/>
                  <a:pt x="1159" y="174"/>
                  <a:pt x="1159" y="173"/>
                </a:cubicBezTo>
                <a:cubicBezTo>
                  <a:pt x="1159" y="173"/>
                  <a:pt x="1160" y="172"/>
                  <a:pt x="1160" y="172"/>
                </a:cubicBezTo>
                <a:cubicBezTo>
                  <a:pt x="1160" y="171"/>
                  <a:pt x="1160" y="171"/>
                  <a:pt x="1160" y="171"/>
                </a:cubicBezTo>
                <a:cubicBezTo>
                  <a:pt x="1160" y="170"/>
                  <a:pt x="1161" y="169"/>
                  <a:pt x="1161" y="168"/>
                </a:cubicBezTo>
                <a:cubicBezTo>
                  <a:pt x="1162" y="167"/>
                  <a:pt x="1163" y="165"/>
                  <a:pt x="1164" y="163"/>
                </a:cubicBezTo>
                <a:cubicBezTo>
                  <a:pt x="1164" y="162"/>
                  <a:pt x="1165" y="160"/>
                  <a:pt x="1166" y="159"/>
                </a:cubicBezTo>
                <a:cubicBezTo>
                  <a:pt x="1167" y="155"/>
                  <a:pt x="1169" y="152"/>
                  <a:pt x="1170" y="150"/>
                </a:cubicBezTo>
                <a:cubicBezTo>
                  <a:pt x="1170" y="149"/>
                  <a:pt x="1170" y="149"/>
                  <a:pt x="1170" y="149"/>
                </a:cubicBezTo>
                <a:cubicBezTo>
                  <a:pt x="1171" y="148"/>
                  <a:pt x="1171" y="148"/>
                  <a:pt x="1171" y="148"/>
                </a:cubicBezTo>
                <a:cubicBezTo>
                  <a:pt x="1172" y="147"/>
                  <a:pt x="1172" y="146"/>
                  <a:pt x="1173" y="146"/>
                </a:cubicBezTo>
                <a:cubicBezTo>
                  <a:pt x="1173" y="145"/>
                  <a:pt x="1174" y="144"/>
                  <a:pt x="1174" y="144"/>
                </a:cubicBezTo>
                <a:cubicBezTo>
                  <a:pt x="1176" y="143"/>
                  <a:pt x="1177" y="141"/>
                  <a:pt x="1178" y="140"/>
                </a:cubicBezTo>
                <a:cubicBezTo>
                  <a:pt x="1180" y="139"/>
                  <a:pt x="1181" y="138"/>
                  <a:pt x="1182" y="136"/>
                </a:cubicBezTo>
                <a:cubicBezTo>
                  <a:pt x="1184" y="135"/>
                  <a:pt x="1185" y="134"/>
                  <a:pt x="1187" y="133"/>
                </a:cubicBezTo>
                <a:cubicBezTo>
                  <a:pt x="1188" y="132"/>
                  <a:pt x="1190" y="131"/>
                  <a:pt x="1192" y="130"/>
                </a:cubicBezTo>
                <a:cubicBezTo>
                  <a:pt x="1192" y="130"/>
                  <a:pt x="1192" y="130"/>
                  <a:pt x="1192" y="130"/>
                </a:cubicBezTo>
                <a:cubicBezTo>
                  <a:pt x="1215" y="144"/>
                  <a:pt x="1223" y="126"/>
                  <a:pt x="1226" y="103"/>
                </a:cubicBezTo>
                <a:cubicBezTo>
                  <a:pt x="1211" y="116"/>
                  <a:pt x="1196" y="105"/>
                  <a:pt x="1189" y="128"/>
                </a:cubicBezTo>
                <a:cubicBezTo>
                  <a:pt x="1188" y="129"/>
                  <a:pt x="1186" y="130"/>
                  <a:pt x="1185" y="131"/>
                </a:cubicBezTo>
                <a:cubicBezTo>
                  <a:pt x="1184" y="132"/>
                  <a:pt x="1182" y="133"/>
                  <a:pt x="1181" y="134"/>
                </a:cubicBezTo>
                <a:cubicBezTo>
                  <a:pt x="1179" y="135"/>
                  <a:pt x="1177" y="136"/>
                  <a:pt x="1176" y="138"/>
                </a:cubicBezTo>
                <a:cubicBezTo>
                  <a:pt x="1175" y="138"/>
                  <a:pt x="1175" y="139"/>
                  <a:pt x="1174" y="140"/>
                </a:cubicBezTo>
                <a:cubicBezTo>
                  <a:pt x="1175" y="138"/>
                  <a:pt x="1175" y="136"/>
                  <a:pt x="1176" y="134"/>
                </a:cubicBezTo>
                <a:cubicBezTo>
                  <a:pt x="1176" y="132"/>
                  <a:pt x="1177" y="130"/>
                  <a:pt x="1177" y="129"/>
                </a:cubicBezTo>
                <a:cubicBezTo>
                  <a:pt x="1177" y="127"/>
                  <a:pt x="1178" y="125"/>
                  <a:pt x="1178" y="124"/>
                </a:cubicBezTo>
                <a:cubicBezTo>
                  <a:pt x="1178" y="122"/>
                  <a:pt x="1178" y="120"/>
                  <a:pt x="1178" y="120"/>
                </a:cubicBezTo>
                <a:cubicBezTo>
                  <a:pt x="1178" y="120"/>
                  <a:pt x="1178" y="122"/>
                  <a:pt x="1177" y="124"/>
                </a:cubicBezTo>
                <a:cubicBezTo>
                  <a:pt x="1177" y="125"/>
                  <a:pt x="1176" y="127"/>
                  <a:pt x="1176" y="128"/>
                </a:cubicBezTo>
                <a:cubicBezTo>
                  <a:pt x="1175" y="130"/>
                  <a:pt x="1175" y="132"/>
                  <a:pt x="1174" y="134"/>
                </a:cubicBezTo>
                <a:cubicBezTo>
                  <a:pt x="1172" y="138"/>
                  <a:pt x="1169" y="142"/>
                  <a:pt x="1166" y="148"/>
                </a:cubicBezTo>
                <a:cubicBezTo>
                  <a:pt x="1165" y="150"/>
                  <a:pt x="1163" y="153"/>
                  <a:pt x="1161" y="156"/>
                </a:cubicBezTo>
                <a:cubicBezTo>
                  <a:pt x="1160" y="158"/>
                  <a:pt x="1159" y="159"/>
                  <a:pt x="1159" y="161"/>
                </a:cubicBezTo>
                <a:cubicBezTo>
                  <a:pt x="1158" y="162"/>
                  <a:pt x="1157" y="164"/>
                  <a:pt x="1156" y="166"/>
                </a:cubicBezTo>
                <a:cubicBezTo>
                  <a:pt x="1156" y="167"/>
                  <a:pt x="1155" y="168"/>
                  <a:pt x="1155" y="169"/>
                </a:cubicBezTo>
                <a:cubicBezTo>
                  <a:pt x="1155" y="169"/>
                  <a:pt x="1155" y="170"/>
                  <a:pt x="1154" y="170"/>
                </a:cubicBezTo>
                <a:cubicBezTo>
                  <a:pt x="1154" y="171"/>
                  <a:pt x="1154" y="171"/>
                  <a:pt x="1154" y="172"/>
                </a:cubicBezTo>
                <a:cubicBezTo>
                  <a:pt x="1154" y="172"/>
                  <a:pt x="1154" y="173"/>
                  <a:pt x="1154" y="173"/>
                </a:cubicBezTo>
                <a:cubicBezTo>
                  <a:pt x="1154" y="174"/>
                  <a:pt x="1154" y="174"/>
                  <a:pt x="1154" y="174"/>
                </a:cubicBezTo>
                <a:cubicBezTo>
                  <a:pt x="1153" y="174"/>
                  <a:pt x="1153" y="174"/>
                  <a:pt x="1153" y="174"/>
                </a:cubicBezTo>
                <a:cubicBezTo>
                  <a:pt x="1153" y="174"/>
                  <a:pt x="1153" y="174"/>
                  <a:pt x="1153" y="174"/>
                </a:cubicBezTo>
                <a:cubicBezTo>
                  <a:pt x="1153" y="174"/>
                  <a:pt x="1153" y="174"/>
                  <a:pt x="1153" y="174"/>
                </a:cubicBezTo>
                <a:cubicBezTo>
                  <a:pt x="1153" y="175"/>
                  <a:pt x="1153" y="175"/>
                  <a:pt x="1153" y="175"/>
                </a:cubicBezTo>
                <a:cubicBezTo>
                  <a:pt x="1153" y="176"/>
                  <a:pt x="1153" y="177"/>
                  <a:pt x="1153" y="178"/>
                </a:cubicBezTo>
                <a:cubicBezTo>
                  <a:pt x="1153" y="179"/>
                  <a:pt x="1153" y="181"/>
                  <a:pt x="1153" y="182"/>
                </a:cubicBezTo>
                <a:cubicBezTo>
                  <a:pt x="1152" y="182"/>
                  <a:pt x="1152" y="181"/>
                  <a:pt x="1152" y="181"/>
                </a:cubicBezTo>
                <a:cubicBezTo>
                  <a:pt x="1151" y="180"/>
                  <a:pt x="1150" y="178"/>
                  <a:pt x="1149" y="176"/>
                </a:cubicBezTo>
                <a:cubicBezTo>
                  <a:pt x="1148" y="176"/>
                  <a:pt x="1148" y="175"/>
                  <a:pt x="1147" y="175"/>
                </a:cubicBezTo>
                <a:cubicBezTo>
                  <a:pt x="1147" y="174"/>
                  <a:pt x="1146" y="174"/>
                  <a:pt x="1146" y="173"/>
                </a:cubicBezTo>
                <a:cubicBezTo>
                  <a:pt x="1145" y="173"/>
                  <a:pt x="1145" y="172"/>
                  <a:pt x="1144" y="172"/>
                </a:cubicBezTo>
                <a:cubicBezTo>
                  <a:pt x="1144" y="172"/>
                  <a:pt x="1143" y="171"/>
                  <a:pt x="1142" y="171"/>
                </a:cubicBezTo>
                <a:cubicBezTo>
                  <a:pt x="1141" y="170"/>
                  <a:pt x="1139" y="169"/>
                  <a:pt x="1138" y="169"/>
                </a:cubicBezTo>
                <a:cubicBezTo>
                  <a:pt x="1137" y="169"/>
                  <a:pt x="1137" y="168"/>
                  <a:pt x="1136" y="168"/>
                </a:cubicBezTo>
                <a:cubicBezTo>
                  <a:pt x="1136" y="168"/>
                  <a:pt x="1136" y="168"/>
                  <a:pt x="1135" y="168"/>
                </a:cubicBezTo>
                <a:cubicBezTo>
                  <a:pt x="1135" y="168"/>
                  <a:pt x="1134" y="168"/>
                  <a:pt x="1134" y="168"/>
                </a:cubicBezTo>
                <a:cubicBezTo>
                  <a:pt x="1133" y="168"/>
                  <a:pt x="1133" y="168"/>
                  <a:pt x="1133" y="168"/>
                </a:cubicBezTo>
                <a:cubicBezTo>
                  <a:pt x="1129" y="167"/>
                  <a:pt x="1125" y="168"/>
                  <a:pt x="1122" y="168"/>
                </a:cubicBezTo>
                <a:cubicBezTo>
                  <a:pt x="1120" y="168"/>
                  <a:pt x="1118" y="168"/>
                  <a:pt x="1117" y="168"/>
                </a:cubicBezTo>
                <a:cubicBezTo>
                  <a:pt x="1116" y="167"/>
                  <a:pt x="1115" y="167"/>
                  <a:pt x="1114" y="167"/>
                </a:cubicBezTo>
                <a:cubicBezTo>
                  <a:pt x="1114" y="167"/>
                  <a:pt x="1114" y="167"/>
                  <a:pt x="1114" y="167"/>
                </a:cubicBezTo>
                <a:cubicBezTo>
                  <a:pt x="1114" y="167"/>
                  <a:pt x="1113" y="167"/>
                  <a:pt x="1113" y="167"/>
                </a:cubicBezTo>
                <a:cubicBezTo>
                  <a:pt x="1113" y="166"/>
                  <a:pt x="1113" y="166"/>
                  <a:pt x="1113" y="166"/>
                </a:cubicBezTo>
                <a:cubicBezTo>
                  <a:pt x="1112" y="166"/>
                  <a:pt x="1112" y="166"/>
                  <a:pt x="1112" y="166"/>
                </a:cubicBezTo>
                <a:cubicBezTo>
                  <a:pt x="1109" y="164"/>
                  <a:pt x="1107" y="162"/>
                  <a:pt x="1104" y="159"/>
                </a:cubicBezTo>
                <a:cubicBezTo>
                  <a:pt x="1102" y="156"/>
                  <a:pt x="1100" y="152"/>
                  <a:pt x="1097" y="149"/>
                </a:cubicBezTo>
                <a:cubicBezTo>
                  <a:pt x="1095" y="146"/>
                  <a:pt x="1092" y="144"/>
                  <a:pt x="1090" y="141"/>
                </a:cubicBezTo>
                <a:cubicBezTo>
                  <a:pt x="1088" y="139"/>
                  <a:pt x="1086" y="137"/>
                  <a:pt x="1085" y="136"/>
                </a:cubicBezTo>
                <a:cubicBezTo>
                  <a:pt x="1084" y="135"/>
                  <a:pt x="1084" y="135"/>
                  <a:pt x="1084" y="134"/>
                </a:cubicBezTo>
                <a:cubicBezTo>
                  <a:pt x="1084" y="134"/>
                  <a:pt x="1084" y="134"/>
                  <a:pt x="1084" y="133"/>
                </a:cubicBezTo>
                <a:cubicBezTo>
                  <a:pt x="1084" y="133"/>
                  <a:pt x="1084" y="133"/>
                  <a:pt x="1084" y="132"/>
                </a:cubicBezTo>
                <a:cubicBezTo>
                  <a:pt x="1083" y="132"/>
                  <a:pt x="1083" y="132"/>
                  <a:pt x="1083" y="132"/>
                </a:cubicBezTo>
                <a:cubicBezTo>
                  <a:pt x="1083" y="131"/>
                  <a:pt x="1083" y="130"/>
                  <a:pt x="1083" y="130"/>
                </a:cubicBezTo>
                <a:cubicBezTo>
                  <a:pt x="1082" y="129"/>
                  <a:pt x="1082" y="129"/>
                  <a:pt x="1082" y="128"/>
                </a:cubicBezTo>
                <a:cubicBezTo>
                  <a:pt x="1082" y="127"/>
                  <a:pt x="1081" y="127"/>
                  <a:pt x="1081" y="126"/>
                </a:cubicBezTo>
                <a:cubicBezTo>
                  <a:pt x="1081" y="126"/>
                  <a:pt x="1081" y="125"/>
                  <a:pt x="1081" y="124"/>
                </a:cubicBezTo>
                <a:cubicBezTo>
                  <a:pt x="1080" y="123"/>
                  <a:pt x="1080" y="121"/>
                  <a:pt x="1080" y="120"/>
                </a:cubicBezTo>
                <a:cubicBezTo>
                  <a:pt x="1079" y="118"/>
                  <a:pt x="1079" y="117"/>
                  <a:pt x="1079" y="115"/>
                </a:cubicBezTo>
                <a:cubicBezTo>
                  <a:pt x="1079" y="114"/>
                  <a:pt x="1079" y="113"/>
                  <a:pt x="1078" y="111"/>
                </a:cubicBezTo>
                <a:cubicBezTo>
                  <a:pt x="1079" y="111"/>
                  <a:pt x="1079" y="111"/>
                  <a:pt x="1079" y="111"/>
                </a:cubicBezTo>
                <a:cubicBezTo>
                  <a:pt x="1079" y="112"/>
                  <a:pt x="1079" y="113"/>
                  <a:pt x="1079" y="114"/>
                </a:cubicBezTo>
                <a:cubicBezTo>
                  <a:pt x="1103" y="108"/>
                  <a:pt x="1089" y="79"/>
                  <a:pt x="1078" y="66"/>
                </a:cubicBezTo>
                <a:cubicBezTo>
                  <a:pt x="1077" y="76"/>
                  <a:pt x="1055" y="111"/>
                  <a:pt x="1076" y="114"/>
                </a:cubicBezTo>
                <a:cubicBezTo>
                  <a:pt x="1076" y="115"/>
                  <a:pt x="1076" y="115"/>
                  <a:pt x="1076" y="116"/>
                </a:cubicBezTo>
                <a:cubicBezTo>
                  <a:pt x="1076" y="117"/>
                  <a:pt x="1077" y="119"/>
                  <a:pt x="1077" y="120"/>
                </a:cubicBezTo>
                <a:cubicBezTo>
                  <a:pt x="1077" y="122"/>
                  <a:pt x="1078" y="123"/>
                  <a:pt x="1078" y="125"/>
                </a:cubicBezTo>
                <a:cubicBezTo>
                  <a:pt x="1078" y="126"/>
                  <a:pt x="1079" y="126"/>
                  <a:pt x="1079" y="127"/>
                </a:cubicBezTo>
                <a:cubicBezTo>
                  <a:pt x="1079" y="128"/>
                  <a:pt x="1079" y="128"/>
                  <a:pt x="1079" y="129"/>
                </a:cubicBezTo>
                <a:cubicBezTo>
                  <a:pt x="1080" y="130"/>
                  <a:pt x="1080" y="130"/>
                  <a:pt x="1080" y="131"/>
                </a:cubicBezTo>
                <a:cubicBezTo>
                  <a:pt x="1080" y="131"/>
                  <a:pt x="1080" y="131"/>
                  <a:pt x="1080" y="131"/>
                </a:cubicBezTo>
                <a:cubicBezTo>
                  <a:pt x="1079" y="130"/>
                  <a:pt x="1077" y="128"/>
                  <a:pt x="1076" y="127"/>
                </a:cubicBezTo>
                <a:cubicBezTo>
                  <a:pt x="1075" y="127"/>
                  <a:pt x="1075" y="126"/>
                  <a:pt x="1074" y="126"/>
                </a:cubicBezTo>
                <a:cubicBezTo>
                  <a:pt x="1074" y="125"/>
                  <a:pt x="1073" y="125"/>
                  <a:pt x="1073" y="124"/>
                </a:cubicBezTo>
                <a:cubicBezTo>
                  <a:pt x="1072" y="123"/>
                  <a:pt x="1071" y="123"/>
                  <a:pt x="1070" y="122"/>
                </a:cubicBezTo>
                <a:cubicBezTo>
                  <a:pt x="1068" y="121"/>
                  <a:pt x="1066" y="119"/>
                  <a:pt x="1065" y="118"/>
                </a:cubicBezTo>
                <a:cubicBezTo>
                  <a:pt x="1064" y="118"/>
                  <a:pt x="1063" y="117"/>
                  <a:pt x="1063" y="117"/>
                </a:cubicBezTo>
                <a:cubicBezTo>
                  <a:pt x="1062" y="117"/>
                  <a:pt x="1062" y="117"/>
                  <a:pt x="1061" y="117"/>
                </a:cubicBezTo>
                <a:cubicBezTo>
                  <a:pt x="1061" y="117"/>
                  <a:pt x="1061" y="117"/>
                  <a:pt x="1061" y="117"/>
                </a:cubicBezTo>
                <a:cubicBezTo>
                  <a:pt x="1061" y="117"/>
                  <a:pt x="1061" y="117"/>
                  <a:pt x="1061" y="117"/>
                </a:cubicBezTo>
                <a:cubicBezTo>
                  <a:pt x="1061" y="117"/>
                  <a:pt x="1061" y="117"/>
                  <a:pt x="1061" y="117"/>
                </a:cubicBezTo>
                <a:cubicBezTo>
                  <a:pt x="1061" y="117"/>
                  <a:pt x="1061" y="118"/>
                  <a:pt x="1061" y="118"/>
                </a:cubicBezTo>
                <a:cubicBezTo>
                  <a:pt x="1061" y="118"/>
                  <a:pt x="1061" y="118"/>
                  <a:pt x="1061" y="118"/>
                </a:cubicBezTo>
                <a:cubicBezTo>
                  <a:pt x="1061" y="119"/>
                  <a:pt x="1061" y="119"/>
                  <a:pt x="1062" y="119"/>
                </a:cubicBezTo>
                <a:cubicBezTo>
                  <a:pt x="1062" y="119"/>
                  <a:pt x="1062" y="119"/>
                  <a:pt x="1062" y="119"/>
                </a:cubicBezTo>
                <a:cubicBezTo>
                  <a:pt x="1062" y="119"/>
                  <a:pt x="1062" y="119"/>
                  <a:pt x="1062" y="119"/>
                </a:cubicBezTo>
                <a:cubicBezTo>
                  <a:pt x="1062" y="119"/>
                  <a:pt x="1061" y="118"/>
                  <a:pt x="1061" y="118"/>
                </a:cubicBezTo>
                <a:cubicBezTo>
                  <a:pt x="1061" y="118"/>
                  <a:pt x="1061" y="118"/>
                  <a:pt x="1061" y="118"/>
                </a:cubicBezTo>
                <a:cubicBezTo>
                  <a:pt x="1061" y="118"/>
                  <a:pt x="1062" y="118"/>
                  <a:pt x="1062" y="118"/>
                </a:cubicBezTo>
                <a:cubicBezTo>
                  <a:pt x="1062" y="118"/>
                  <a:pt x="1062" y="118"/>
                  <a:pt x="1062" y="118"/>
                </a:cubicBezTo>
                <a:cubicBezTo>
                  <a:pt x="1062" y="118"/>
                  <a:pt x="1062" y="118"/>
                  <a:pt x="1062" y="118"/>
                </a:cubicBezTo>
                <a:cubicBezTo>
                  <a:pt x="1062" y="118"/>
                  <a:pt x="1062" y="118"/>
                  <a:pt x="1062" y="118"/>
                </a:cubicBezTo>
                <a:cubicBezTo>
                  <a:pt x="1062" y="118"/>
                  <a:pt x="1062" y="118"/>
                  <a:pt x="1062" y="118"/>
                </a:cubicBezTo>
                <a:cubicBezTo>
                  <a:pt x="1063" y="118"/>
                  <a:pt x="1063" y="119"/>
                  <a:pt x="1064" y="119"/>
                </a:cubicBezTo>
                <a:cubicBezTo>
                  <a:pt x="1065" y="121"/>
                  <a:pt x="1066" y="122"/>
                  <a:pt x="1068" y="124"/>
                </a:cubicBezTo>
                <a:cubicBezTo>
                  <a:pt x="1068" y="125"/>
                  <a:pt x="1069" y="126"/>
                  <a:pt x="1070" y="127"/>
                </a:cubicBezTo>
                <a:cubicBezTo>
                  <a:pt x="1070" y="128"/>
                  <a:pt x="1071" y="128"/>
                  <a:pt x="1071" y="128"/>
                </a:cubicBezTo>
                <a:cubicBezTo>
                  <a:pt x="1072" y="129"/>
                  <a:pt x="1072" y="129"/>
                  <a:pt x="1073" y="130"/>
                </a:cubicBezTo>
                <a:cubicBezTo>
                  <a:pt x="1077" y="134"/>
                  <a:pt x="1082" y="139"/>
                  <a:pt x="1087" y="144"/>
                </a:cubicBezTo>
                <a:cubicBezTo>
                  <a:pt x="1089" y="146"/>
                  <a:pt x="1092" y="149"/>
                  <a:pt x="1094" y="152"/>
                </a:cubicBezTo>
                <a:cubicBezTo>
                  <a:pt x="1095" y="153"/>
                  <a:pt x="1096" y="154"/>
                  <a:pt x="1097" y="155"/>
                </a:cubicBezTo>
                <a:cubicBezTo>
                  <a:pt x="1096" y="155"/>
                  <a:pt x="1096" y="155"/>
                  <a:pt x="1096" y="155"/>
                </a:cubicBezTo>
                <a:cubicBezTo>
                  <a:pt x="1095" y="154"/>
                  <a:pt x="1093" y="154"/>
                  <a:pt x="1092" y="154"/>
                </a:cubicBezTo>
                <a:cubicBezTo>
                  <a:pt x="1091" y="153"/>
                  <a:pt x="1090" y="153"/>
                  <a:pt x="1089" y="153"/>
                </a:cubicBezTo>
                <a:cubicBezTo>
                  <a:pt x="1087" y="152"/>
                  <a:pt x="1086" y="152"/>
                  <a:pt x="1085" y="152"/>
                </a:cubicBezTo>
                <a:cubicBezTo>
                  <a:pt x="1085" y="152"/>
                  <a:pt x="1085" y="152"/>
                  <a:pt x="1084" y="152"/>
                </a:cubicBezTo>
                <a:cubicBezTo>
                  <a:pt x="1085" y="151"/>
                  <a:pt x="1085" y="151"/>
                  <a:pt x="1085" y="151"/>
                </a:cubicBezTo>
                <a:cubicBezTo>
                  <a:pt x="1069" y="141"/>
                  <a:pt x="1055" y="146"/>
                  <a:pt x="1039" y="152"/>
                </a:cubicBezTo>
                <a:cubicBezTo>
                  <a:pt x="1051" y="164"/>
                  <a:pt x="1067" y="162"/>
                  <a:pt x="1081" y="155"/>
                </a:cubicBezTo>
                <a:cubicBezTo>
                  <a:pt x="1082" y="155"/>
                  <a:pt x="1083" y="155"/>
                  <a:pt x="1084" y="155"/>
                </a:cubicBezTo>
                <a:cubicBezTo>
                  <a:pt x="1086" y="155"/>
                  <a:pt x="1087" y="156"/>
                  <a:pt x="1088" y="156"/>
                </a:cubicBezTo>
                <a:cubicBezTo>
                  <a:pt x="1089" y="156"/>
                  <a:pt x="1090" y="156"/>
                  <a:pt x="1091" y="157"/>
                </a:cubicBezTo>
                <a:cubicBezTo>
                  <a:pt x="1093" y="157"/>
                  <a:pt x="1094" y="157"/>
                  <a:pt x="1095" y="158"/>
                </a:cubicBezTo>
                <a:cubicBezTo>
                  <a:pt x="1096" y="158"/>
                  <a:pt x="1097" y="158"/>
                  <a:pt x="1097" y="159"/>
                </a:cubicBezTo>
                <a:cubicBezTo>
                  <a:pt x="1098" y="159"/>
                  <a:pt x="1098" y="159"/>
                  <a:pt x="1098" y="159"/>
                </a:cubicBezTo>
                <a:cubicBezTo>
                  <a:pt x="1098" y="159"/>
                  <a:pt x="1098" y="159"/>
                  <a:pt x="1099" y="159"/>
                </a:cubicBezTo>
                <a:cubicBezTo>
                  <a:pt x="1099" y="159"/>
                  <a:pt x="1099" y="159"/>
                  <a:pt x="1100" y="159"/>
                </a:cubicBezTo>
                <a:cubicBezTo>
                  <a:pt x="1100" y="160"/>
                  <a:pt x="1101" y="160"/>
                  <a:pt x="1101" y="161"/>
                </a:cubicBezTo>
                <a:cubicBezTo>
                  <a:pt x="1104" y="164"/>
                  <a:pt x="1107" y="167"/>
                  <a:pt x="1110" y="169"/>
                </a:cubicBezTo>
                <a:cubicBezTo>
                  <a:pt x="1110" y="170"/>
                  <a:pt x="1111" y="170"/>
                  <a:pt x="1111" y="170"/>
                </a:cubicBezTo>
                <a:cubicBezTo>
                  <a:pt x="1112" y="170"/>
                  <a:pt x="1112" y="170"/>
                  <a:pt x="1112" y="170"/>
                </a:cubicBezTo>
                <a:cubicBezTo>
                  <a:pt x="1112" y="170"/>
                  <a:pt x="1112" y="170"/>
                  <a:pt x="1112" y="170"/>
                </a:cubicBezTo>
                <a:cubicBezTo>
                  <a:pt x="1113" y="171"/>
                  <a:pt x="1113" y="171"/>
                  <a:pt x="1113" y="171"/>
                </a:cubicBezTo>
                <a:cubicBezTo>
                  <a:pt x="1114" y="171"/>
                  <a:pt x="1115" y="171"/>
                  <a:pt x="1116" y="172"/>
                </a:cubicBezTo>
                <a:cubicBezTo>
                  <a:pt x="1118" y="172"/>
                  <a:pt x="1120" y="172"/>
                  <a:pt x="1122" y="172"/>
                </a:cubicBezTo>
                <a:cubicBezTo>
                  <a:pt x="1126" y="172"/>
                  <a:pt x="1129" y="171"/>
                  <a:pt x="1132" y="172"/>
                </a:cubicBezTo>
                <a:cubicBezTo>
                  <a:pt x="1133" y="172"/>
                  <a:pt x="1133" y="172"/>
                  <a:pt x="1133" y="172"/>
                </a:cubicBezTo>
                <a:cubicBezTo>
                  <a:pt x="1134" y="172"/>
                  <a:pt x="1134" y="172"/>
                  <a:pt x="1135" y="172"/>
                </a:cubicBezTo>
                <a:cubicBezTo>
                  <a:pt x="1135" y="172"/>
                  <a:pt x="1135" y="172"/>
                  <a:pt x="1136" y="172"/>
                </a:cubicBezTo>
                <a:cubicBezTo>
                  <a:pt x="1136" y="172"/>
                  <a:pt x="1136" y="172"/>
                  <a:pt x="1137" y="173"/>
                </a:cubicBezTo>
                <a:cubicBezTo>
                  <a:pt x="1138" y="173"/>
                  <a:pt x="1139" y="174"/>
                  <a:pt x="1140" y="174"/>
                </a:cubicBezTo>
                <a:cubicBezTo>
                  <a:pt x="1141" y="175"/>
                  <a:pt x="1142" y="176"/>
                  <a:pt x="1143" y="176"/>
                </a:cubicBezTo>
                <a:cubicBezTo>
                  <a:pt x="1144" y="177"/>
                  <a:pt x="1145" y="177"/>
                  <a:pt x="1145" y="177"/>
                </a:cubicBezTo>
                <a:cubicBezTo>
                  <a:pt x="1146" y="178"/>
                  <a:pt x="1146" y="178"/>
                  <a:pt x="1146" y="178"/>
                </a:cubicBezTo>
                <a:cubicBezTo>
                  <a:pt x="1148" y="180"/>
                  <a:pt x="1150" y="181"/>
                  <a:pt x="1151" y="182"/>
                </a:cubicBezTo>
                <a:cubicBezTo>
                  <a:pt x="1152" y="183"/>
                  <a:pt x="1152" y="183"/>
                  <a:pt x="1153" y="183"/>
                </a:cubicBezTo>
                <a:cubicBezTo>
                  <a:pt x="1152" y="186"/>
                  <a:pt x="1152" y="189"/>
                  <a:pt x="1153" y="191"/>
                </a:cubicBezTo>
                <a:cubicBezTo>
                  <a:pt x="1153" y="196"/>
                  <a:pt x="1153" y="200"/>
                  <a:pt x="1153" y="205"/>
                </a:cubicBezTo>
                <a:cubicBezTo>
                  <a:pt x="1154" y="209"/>
                  <a:pt x="1154" y="214"/>
                  <a:pt x="1154" y="218"/>
                </a:cubicBezTo>
                <a:cubicBezTo>
                  <a:pt x="1154" y="228"/>
                  <a:pt x="1153" y="237"/>
                  <a:pt x="1151" y="247"/>
                </a:cubicBezTo>
                <a:cubicBezTo>
                  <a:pt x="1150" y="252"/>
                  <a:pt x="1149" y="257"/>
                  <a:pt x="1148" y="262"/>
                </a:cubicBezTo>
                <a:cubicBezTo>
                  <a:pt x="1148" y="263"/>
                  <a:pt x="1148" y="264"/>
                  <a:pt x="1148" y="266"/>
                </a:cubicBezTo>
                <a:cubicBezTo>
                  <a:pt x="1147" y="267"/>
                  <a:pt x="1147" y="269"/>
                  <a:pt x="1147" y="270"/>
                </a:cubicBezTo>
                <a:cubicBezTo>
                  <a:pt x="1147" y="272"/>
                  <a:pt x="1147" y="275"/>
                  <a:pt x="1148" y="278"/>
                </a:cubicBezTo>
                <a:cubicBezTo>
                  <a:pt x="1148" y="283"/>
                  <a:pt x="1149" y="288"/>
                  <a:pt x="1150" y="293"/>
                </a:cubicBezTo>
                <a:cubicBezTo>
                  <a:pt x="1151" y="296"/>
                  <a:pt x="1152" y="300"/>
                  <a:pt x="1153" y="303"/>
                </a:cubicBezTo>
                <a:cubicBezTo>
                  <a:pt x="1153" y="302"/>
                  <a:pt x="1152" y="301"/>
                  <a:pt x="1151" y="299"/>
                </a:cubicBezTo>
                <a:cubicBezTo>
                  <a:pt x="1151" y="299"/>
                  <a:pt x="1151" y="298"/>
                  <a:pt x="1150" y="297"/>
                </a:cubicBezTo>
                <a:cubicBezTo>
                  <a:pt x="1150" y="297"/>
                  <a:pt x="1149" y="296"/>
                  <a:pt x="1149" y="296"/>
                </a:cubicBezTo>
                <a:cubicBezTo>
                  <a:pt x="1148" y="295"/>
                  <a:pt x="1148" y="294"/>
                  <a:pt x="1147" y="294"/>
                </a:cubicBezTo>
                <a:cubicBezTo>
                  <a:pt x="1147" y="294"/>
                  <a:pt x="1147" y="293"/>
                  <a:pt x="1147" y="293"/>
                </a:cubicBezTo>
                <a:cubicBezTo>
                  <a:pt x="1147" y="292"/>
                  <a:pt x="1148" y="291"/>
                  <a:pt x="1148" y="290"/>
                </a:cubicBezTo>
                <a:cubicBezTo>
                  <a:pt x="1147" y="291"/>
                  <a:pt x="1147" y="292"/>
                  <a:pt x="1146" y="292"/>
                </a:cubicBezTo>
                <a:cubicBezTo>
                  <a:pt x="1146" y="292"/>
                  <a:pt x="1146" y="292"/>
                  <a:pt x="1145" y="292"/>
                </a:cubicBezTo>
                <a:cubicBezTo>
                  <a:pt x="1143" y="290"/>
                  <a:pt x="1140" y="287"/>
                  <a:pt x="1136" y="286"/>
                </a:cubicBezTo>
                <a:cubicBezTo>
                  <a:pt x="1135" y="286"/>
                  <a:pt x="1135" y="286"/>
                  <a:pt x="1134" y="286"/>
                </a:cubicBezTo>
                <a:cubicBezTo>
                  <a:pt x="1134" y="286"/>
                  <a:pt x="1133" y="286"/>
                  <a:pt x="1133" y="286"/>
                </a:cubicBezTo>
                <a:cubicBezTo>
                  <a:pt x="1132" y="286"/>
                  <a:pt x="1132" y="286"/>
                  <a:pt x="1132" y="286"/>
                </a:cubicBezTo>
                <a:cubicBezTo>
                  <a:pt x="1131" y="286"/>
                  <a:pt x="1131" y="286"/>
                  <a:pt x="1131" y="286"/>
                </a:cubicBezTo>
                <a:cubicBezTo>
                  <a:pt x="1130" y="286"/>
                  <a:pt x="1130" y="286"/>
                  <a:pt x="1129" y="286"/>
                </a:cubicBezTo>
                <a:cubicBezTo>
                  <a:pt x="1127" y="286"/>
                  <a:pt x="1125" y="286"/>
                  <a:pt x="1123" y="286"/>
                </a:cubicBezTo>
                <a:cubicBezTo>
                  <a:pt x="1122" y="286"/>
                  <a:pt x="1121" y="287"/>
                  <a:pt x="1120" y="287"/>
                </a:cubicBezTo>
                <a:cubicBezTo>
                  <a:pt x="1119" y="287"/>
                  <a:pt x="1118" y="287"/>
                  <a:pt x="1117" y="287"/>
                </a:cubicBezTo>
                <a:cubicBezTo>
                  <a:pt x="1116" y="287"/>
                  <a:pt x="1115" y="287"/>
                  <a:pt x="1114" y="287"/>
                </a:cubicBezTo>
                <a:cubicBezTo>
                  <a:pt x="1113" y="287"/>
                  <a:pt x="1112" y="287"/>
                  <a:pt x="1111" y="287"/>
                </a:cubicBezTo>
                <a:cubicBezTo>
                  <a:pt x="1110" y="287"/>
                  <a:pt x="1109" y="287"/>
                  <a:pt x="1109" y="287"/>
                </a:cubicBezTo>
                <a:cubicBezTo>
                  <a:pt x="1109" y="287"/>
                  <a:pt x="1109" y="287"/>
                  <a:pt x="1108" y="287"/>
                </a:cubicBezTo>
                <a:cubicBezTo>
                  <a:pt x="1108" y="287"/>
                  <a:pt x="1108" y="286"/>
                  <a:pt x="1108" y="286"/>
                </a:cubicBezTo>
                <a:cubicBezTo>
                  <a:pt x="1107" y="286"/>
                  <a:pt x="1107" y="286"/>
                  <a:pt x="1107" y="285"/>
                </a:cubicBezTo>
                <a:cubicBezTo>
                  <a:pt x="1107" y="285"/>
                  <a:pt x="1107" y="285"/>
                  <a:pt x="1107" y="285"/>
                </a:cubicBezTo>
                <a:cubicBezTo>
                  <a:pt x="1106" y="284"/>
                  <a:pt x="1106" y="284"/>
                  <a:pt x="1106" y="284"/>
                </a:cubicBezTo>
                <a:cubicBezTo>
                  <a:pt x="1105" y="283"/>
                  <a:pt x="1105" y="283"/>
                  <a:pt x="1104" y="282"/>
                </a:cubicBezTo>
                <a:cubicBezTo>
                  <a:pt x="1104" y="282"/>
                  <a:pt x="1104" y="282"/>
                  <a:pt x="1104" y="282"/>
                </a:cubicBezTo>
                <a:cubicBezTo>
                  <a:pt x="1104" y="281"/>
                  <a:pt x="1104" y="281"/>
                  <a:pt x="1103" y="281"/>
                </a:cubicBezTo>
                <a:cubicBezTo>
                  <a:pt x="1103" y="280"/>
                  <a:pt x="1103" y="280"/>
                  <a:pt x="1102" y="279"/>
                </a:cubicBezTo>
                <a:cubicBezTo>
                  <a:pt x="1102" y="278"/>
                  <a:pt x="1101" y="277"/>
                  <a:pt x="1100" y="276"/>
                </a:cubicBezTo>
                <a:cubicBezTo>
                  <a:pt x="1100" y="275"/>
                  <a:pt x="1099" y="273"/>
                  <a:pt x="1099" y="272"/>
                </a:cubicBezTo>
                <a:cubicBezTo>
                  <a:pt x="1099" y="272"/>
                  <a:pt x="1099" y="272"/>
                  <a:pt x="1099" y="272"/>
                </a:cubicBezTo>
                <a:cubicBezTo>
                  <a:pt x="1099" y="272"/>
                  <a:pt x="1100" y="272"/>
                  <a:pt x="1100" y="272"/>
                </a:cubicBezTo>
                <a:cubicBezTo>
                  <a:pt x="1100" y="271"/>
                  <a:pt x="1099" y="270"/>
                  <a:pt x="1099" y="269"/>
                </a:cubicBezTo>
                <a:cubicBezTo>
                  <a:pt x="1101" y="270"/>
                  <a:pt x="1101" y="270"/>
                  <a:pt x="1101" y="270"/>
                </a:cubicBezTo>
                <a:cubicBezTo>
                  <a:pt x="1120" y="258"/>
                  <a:pt x="1098" y="244"/>
                  <a:pt x="1095" y="233"/>
                </a:cubicBezTo>
                <a:cubicBezTo>
                  <a:pt x="1090" y="242"/>
                  <a:pt x="1081" y="267"/>
                  <a:pt x="1097" y="271"/>
                </a:cubicBezTo>
                <a:cubicBezTo>
                  <a:pt x="1097" y="272"/>
                  <a:pt x="1097" y="272"/>
                  <a:pt x="1097" y="273"/>
                </a:cubicBezTo>
                <a:cubicBezTo>
                  <a:pt x="1098" y="274"/>
                  <a:pt x="1098" y="275"/>
                  <a:pt x="1099" y="277"/>
                </a:cubicBezTo>
                <a:cubicBezTo>
                  <a:pt x="1099" y="278"/>
                  <a:pt x="1100" y="279"/>
                  <a:pt x="1101" y="280"/>
                </a:cubicBezTo>
                <a:cubicBezTo>
                  <a:pt x="1101" y="281"/>
                  <a:pt x="1101" y="281"/>
                  <a:pt x="1102" y="282"/>
                </a:cubicBezTo>
                <a:cubicBezTo>
                  <a:pt x="1102" y="282"/>
                  <a:pt x="1102" y="282"/>
                  <a:pt x="1102" y="283"/>
                </a:cubicBezTo>
                <a:cubicBezTo>
                  <a:pt x="1103" y="283"/>
                  <a:pt x="1103" y="283"/>
                  <a:pt x="1103" y="283"/>
                </a:cubicBezTo>
                <a:cubicBezTo>
                  <a:pt x="1103" y="284"/>
                  <a:pt x="1104" y="284"/>
                  <a:pt x="1104" y="285"/>
                </a:cubicBezTo>
                <a:cubicBezTo>
                  <a:pt x="1104" y="285"/>
                  <a:pt x="1105" y="286"/>
                  <a:pt x="1105" y="286"/>
                </a:cubicBezTo>
                <a:cubicBezTo>
                  <a:pt x="1105" y="286"/>
                  <a:pt x="1106" y="287"/>
                  <a:pt x="1106" y="287"/>
                </a:cubicBezTo>
                <a:cubicBezTo>
                  <a:pt x="1106" y="287"/>
                  <a:pt x="1106" y="287"/>
                  <a:pt x="1106" y="287"/>
                </a:cubicBezTo>
                <a:cubicBezTo>
                  <a:pt x="1104" y="287"/>
                  <a:pt x="1101" y="287"/>
                  <a:pt x="1098" y="286"/>
                </a:cubicBezTo>
                <a:cubicBezTo>
                  <a:pt x="1098" y="286"/>
                  <a:pt x="1097" y="286"/>
                  <a:pt x="1097" y="286"/>
                </a:cubicBezTo>
                <a:cubicBezTo>
                  <a:pt x="1095" y="286"/>
                  <a:pt x="1095" y="286"/>
                  <a:pt x="1095" y="286"/>
                </a:cubicBezTo>
                <a:cubicBezTo>
                  <a:pt x="1094" y="286"/>
                  <a:pt x="1093" y="285"/>
                  <a:pt x="1092" y="285"/>
                </a:cubicBezTo>
                <a:cubicBezTo>
                  <a:pt x="1091" y="285"/>
                  <a:pt x="1090" y="285"/>
                  <a:pt x="1089" y="284"/>
                </a:cubicBezTo>
                <a:cubicBezTo>
                  <a:pt x="1088" y="284"/>
                  <a:pt x="1087" y="284"/>
                  <a:pt x="1086" y="283"/>
                </a:cubicBezTo>
                <a:cubicBezTo>
                  <a:pt x="1082" y="282"/>
                  <a:pt x="1078" y="280"/>
                  <a:pt x="1075" y="278"/>
                </a:cubicBezTo>
                <a:cubicBezTo>
                  <a:pt x="1073" y="277"/>
                  <a:pt x="1072" y="277"/>
                  <a:pt x="1071" y="276"/>
                </a:cubicBezTo>
                <a:cubicBezTo>
                  <a:pt x="1071" y="276"/>
                  <a:pt x="1071" y="276"/>
                  <a:pt x="1071" y="276"/>
                </a:cubicBezTo>
                <a:cubicBezTo>
                  <a:pt x="1071" y="276"/>
                  <a:pt x="1070" y="276"/>
                  <a:pt x="1069" y="275"/>
                </a:cubicBezTo>
                <a:cubicBezTo>
                  <a:pt x="1069" y="275"/>
                  <a:pt x="1068" y="274"/>
                  <a:pt x="1067" y="274"/>
                </a:cubicBezTo>
                <a:cubicBezTo>
                  <a:pt x="1067" y="273"/>
                  <a:pt x="1066" y="273"/>
                  <a:pt x="1066" y="273"/>
                </a:cubicBezTo>
                <a:cubicBezTo>
                  <a:pt x="1066" y="273"/>
                  <a:pt x="1065" y="272"/>
                  <a:pt x="1065" y="272"/>
                </a:cubicBezTo>
                <a:cubicBezTo>
                  <a:pt x="1064" y="271"/>
                  <a:pt x="1062" y="270"/>
                  <a:pt x="1061" y="269"/>
                </a:cubicBezTo>
                <a:cubicBezTo>
                  <a:pt x="1060" y="268"/>
                  <a:pt x="1060" y="268"/>
                  <a:pt x="1059" y="267"/>
                </a:cubicBezTo>
                <a:cubicBezTo>
                  <a:pt x="1059" y="267"/>
                  <a:pt x="1058" y="267"/>
                  <a:pt x="1058" y="266"/>
                </a:cubicBezTo>
                <a:cubicBezTo>
                  <a:pt x="1058" y="266"/>
                  <a:pt x="1058" y="266"/>
                  <a:pt x="1057" y="265"/>
                </a:cubicBezTo>
                <a:cubicBezTo>
                  <a:pt x="1055" y="263"/>
                  <a:pt x="1053" y="261"/>
                  <a:pt x="1051" y="259"/>
                </a:cubicBezTo>
                <a:cubicBezTo>
                  <a:pt x="1050" y="258"/>
                  <a:pt x="1049" y="257"/>
                  <a:pt x="1049" y="256"/>
                </a:cubicBezTo>
                <a:cubicBezTo>
                  <a:pt x="1048" y="256"/>
                  <a:pt x="1047" y="255"/>
                  <a:pt x="1047" y="254"/>
                </a:cubicBezTo>
                <a:cubicBezTo>
                  <a:pt x="1044" y="251"/>
                  <a:pt x="1043" y="249"/>
                  <a:pt x="1043" y="249"/>
                </a:cubicBezTo>
                <a:cubicBezTo>
                  <a:pt x="1043" y="249"/>
                  <a:pt x="1043" y="250"/>
                  <a:pt x="1043" y="251"/>
                </a:cubicBezTo>
                <a:cubicBezTo>
                  <a:pt x="1044" y="252"/>
                  <a:pt x="1044" y="253"/>
                  <a:pt x="1045" y="255"/>
                </a:cubicBezTo>
                <a:cubicBezTo>
                  <a:pt x="1046" y="256"/>
                  <a:pt x="1046" y="257"/>
                  <a:pt x="1047" y="258"/>
                </a:cubicBezTo>
                <a:cubicBezTo>
                  <a:pt x="1047" y="259"/>
                  <a:pt x="1048" y="260"/>
                  <a:pt x="1049" y="261"/>
                </a:cubicBezTo>
                <a:cubicBezTo>
                  <a:pt x="1049" y="262"/>
                  <a:pt x="1050" y="263"/>
                  <a:pt x="1051" y="265"/>
                </a:cubicBezTo>
                <a:cubicBezTo>
                  <a:pt x="1052" y="265"/>
                  <a:pt x="1052" y="266"/>
                  <a:pt x="1053" y="266"/>
                </a:cubicBezTo>
                <a:cubicBezTo>
                  <a:pt x="1053" y="267"/>
                  <a:pt x="1054" y="268"/>
                  <a:pt x="1054" y="268"/>
                </a:cubicBezTo>
                <a:cubicBezTo>
                  <a:pt x="1055" y="268"/>
                  <a:pt x="1055" y="269"/>
                  <a:pt x="1055" y="269"/>
                </a:cubicBezTo>
                <a:cubicBezTo>
                  <a:pt x="1056" y="269"/>
                  <a:pt x="1056" y="270"/>
                  <a:pt x="1056" y="270"/>
                </a:cubicBezTo>
                <a:cubicBezTo>
                  <a:pt x="1057" y="271"/>
                  <a:pt x="1058" y="271"/>
                  <a:pt x="1058" y="272"/>
                </a:cubicBezTo>
                <a:cubicBezTo>
                  <a:pt x="1059" y="272"/>
                  <a:pt x="1060" y="273"/>
                  <a:pt x="1061" y="274"/>
                </a:cubicBezTo>
                <a:cubicBezTo>
                  <a:pt x="1060" y="274"/>
                  <a:pt x="1059" y="274"/>
                  <a:pt x="1058" y="274"/>
                </a:cubicBezTo>
                <a:cubicBezTo>
                  <a:pt x="1057" y="274"/>
                  <a:pt x="1056" y="274"/>
                  <a:pt x="1054" y="274"/>
                </a:cubicBezTo>
                <a:cubicBezTo>
                  <a:pt x="1053" y="274"/>
                  <a:pt x="1052" y="275"/>
                  <a:pt x="1050" y="275"/>
                </a:cubicBezTo>
                <a:cubicBezTo>
                  <a:pt x="1050" y="275"/>
                  <a:pt x="1049" y="275"/>
                  <a:pt x="1048" y="275"/>
                </a:cubicBezTo>
                <a:cubicBezTo>
                  <a:pt x="1048" y="275"/>
                  <a:pt x="1048" y="275"/>
                  <a:pt x="1048" y="275"/>
                </a:cubicBezTo>
                <a:cubicBezTo>
                  <a:pt x="1046" y="276"/>
                  <a:pt x="1046" y="276"/>
                  <a:pt x="1046" y="276"/>
                </a:cubicBezTo>
                <a:cubicBezTo>
                  <a:pt x="1033" y="261"/>
                  <a:pt x="1022" y="275"/>
                  <a:pt x="1010" y="282"/>
                </a:cubicBezTo>
                <a:cubicBezTo>
                  <a:pt x="1026" y="300"/>
                  <a:pt x="1040" y="301"/>
                  <a:pt x="1047" y="279"/>
                </a:cubicBezTo>
                <a:cubicBezTo>
                  <a:pt x="1047" y="279"/>
                  <a:pt x="1047" y="279"/>
                  <a:pt x="1047" y="279"/>
                </a:cubicBezTo>
                <a:cubicBezTo>
                  <a:pt x="1049" y="278"/>
                  <a:pt x="1050" y="278"/>
                  <a:pt x="1051" y="278"/>
                </a:cubicBezTo>
                <a:cubicBezTo>
                  <a:pt x="1052" y="278"/>
                  <a:pt x="1053" y="277"/>
                  <a:pt x="1055" y="277"/>
                </a:cubicBezTo>
                <a:cubicBezTo>
                  <a:pt x="1056" y="277"/>
                  <a:pt x="1057" y="277"/>
                  <a:pt x="1058" y="277"/>
                </a:cubicBezTo>
                <a:cubicBezTo>
                  <a:pt x="1059" y="277"/>
                  <a:pt x="1060" y="277"/>
                  <a:pt x="1062" y="277"/>
                </a:cubicBezTo>
                <a:cubicBezTo>
                  <a:pt x="1063" y="277"/>
                  <a:pt x="1064" y="277"/>
                  <a:pt x="1064" y="277"/>
                </a:cubicBezTo>
                <a:cubicBezTo>
                  <a:pt x="1065" y="277"/>
                  <a:pt x="1065" y="277"/>
                  <a:pt x="1065" y="277"/>
                </a:cubicBezTo>
                <a:cubicBezTo>
                  <a:pt x="1065" y="277"/>
                  <a:pt x="1065" y="277"/>
                  <a:pt x="1065" y="277"/>
                </a:cubicBezTo>
                <a:cubicBezTo>
                  <a:pt x="1066" y="278"/>
                  <a:pt x="1067" y="278"/>
                  <a:pt x="1067" y="279"/>
                </a:cubicBezTo>
                <a:cubicBezTo>
                  <a:pt x="1069" y="280"/>
                  <a:pt x="1071" y="281"/>
                  <a:pt x="1073" y="282"/>
                </a:cubicBezTo>
                <a:cubicBezTo>
                  <a:pt x="1076" y="284"/>
                  <a:pt x="1080" y="285"/>
                  <a:pt x="1085" y="287"/>
                </a:cubicBezTo>
                <a:cubicBezTo>
                  <a:pt x="1086" y="287"/>
                  <a:pt x="1087" y="288"/>
                  <a:pt x="1088" y="288"/>
                </a:cubicBezTo>
                <a:cubicBezTo>
                  <a:pt x="1089" y="288"/>
                  <a:pt x="1090" y="289"/>
                  <a:pt x="1091" y="289"/>
                </a:cubicBezTo>
                <a:cubicBezTo>
                  <a:pt x="1092" y="289"/>
                  <a:pt x="1093" y="289"/>
                  <a:pt x="1094" y="290"/>
                </a:cubicBezTo>
                <a:cubicBezTo>
                  <a:pt x="1096" y="290"/>
                  <a:pt x="1096" y="290"/>
                  <a:pt x="1096" y="290"/>
                </a:cubicBezTo>
                <a:cubicBezTo>
                  <a:pt x="1096" y="290"/>
                  <a:pt x="1097" y="290"/>
                  <a:pt x="1098" y="290"/>
                </a:cubicBezTo>
                <a:cubicBezTo>
                  <a:pt x="1099" y="291"/>
                  <a:pt x="1101" y="291"/>
                  <a:pt x="1103" y="291"/>
                </a:cubicBezTo>
                <a:cubicBezTo>
                  <a:pt x="1113" y="300"/>
                  <a:pt x="1123" y="307"/>
                  <a:pt x="1124" y="319"/>
                </a:cubicBezTo>
                <a:cubicBezTo>
                  <a:pt x="1125" y="324"/>
                  <a:pt x="1124" y="335"/>
                  <a:pt x="1133" y="348"/>
                </a:cubicBezTo>
                <a:cubicBezTo>
                  <a:pt x="1151" y="376"/>
                  <a:pt x="1186" y="404"/>
                  <a:pt x="1188" y="447"/>
                </a:cubicBezTo>
                <a:cubicBezTo>
                  <a:pt x="1147" y="447"/>
                  <a:pt x="1136" y="426"/>
                  <a:pt x="1118" y="392"/>
                </a:cubicBezTo>
                <a:cubicBezTo>
                  <a:pt x="1095" y="351"/>
                  <a:pt x="1071" y="353"/>
                  <a:pt x="1032" y="328"/>
                </a:cubicBezTo>
                <a:cubicBezTo>
                  <a:pt x="1008" y="312"/>
                  <a:pt x="988" y="297"/>
                  <a:pt x="963" y="283"/>
                </a:cubicBezTo>
                <a:cubicBezTo>
                  <a:pt x="946" y="274"/>
                  <a:pt x="936" y="259"/>
                  <a:pt x="924" y="246"/>
                </a:cubicBezTo>
                <a:cubicBezTo>
                  <a:pt x="918" y="238"/>
                  <a:pt x="912" y="229"/>
                  <a:pt x="906" y="220"/>
                </a:cubicBezTo>
                <a:cubicBezTo>
                  <a:pt x="903" y="214"/>
                  <a:pt x="899" y="209"/>
                  <a:pt x="895" y="203"/>
                </a:cubicBezTo>
                <a:cubicBezTo>
                  <a:pt x="895" y="203"/>
                  <a:pt x="895" y="202"/>
                  <a:pt x="895" y="201"/>
                </a:cubicBezTo>
                <a:cubicBezTo>
                  <a:pt x="894" y="200"/>
                  <a:pt x="894" y="198"/>
                  <a:pt x="894" y="197"/>
                </a:cubicBezTo>
                <a:cubicBezTo>
                  <a:pt x="893" y="196"/>
                  <a:pt x="893" y="196"/>
                  <a:pt x="893" y="195"/>
                </a:cubicBezTo>
                <a:cubicBezTo>
                  <a:pt x="893" y="195"/>
                  <a:pt x="893" y="194"/>
                  <a:pt x="893" y="194"/>
                </a:cubicBezTo>
                <a:cubicBezTo>
                  <a:pt x="893" y="193"/>
                  <a:pt x="893" y="192"/>
                  <a:pt x="892" y="191"/>
                </a:cubicBezTo>
                <a:cubicBezTo>
                  <a:pt x="892" y="189"/>
                  <a:pt x="892" y="186"/>
                  <a:pt x="893" y="184"/>
                </a:cubicBezTo>
                <a:cubicBezTo>
                  <a:pt x="893" y="184"/>
                  <a:pt x="893" y="184"/>
                  <a:pt x="893" y="184"/>
                </a:cubicBezTo>
                <a:cubicBezTo>
                  <a:pt x="893" y="183"/>
                  <a:pt x="893" y="183"/>
                  <a:pt x="894" y="183"/>
                </a:cubicBezTo>
                <a:cubicBezTo>
                  <a:pt x="894" y="183"/>
                  <a:pt x="894" y="183"/>
                  <a:pt x="894" y="183"/>
                </a:cubicBezTo>
                <a:cubicBezTo>
                  <a:pt x="894" y="182"/>
                  <a:pt x="894" y="182"/>
                  <a:pt x="894" y="182"/>
                </a:cubicBezTo>
                <a:cubicBezTo>
                  <a:pt x="894" y="182"/>
                  <a:pt x="894" y="182"/>
                  <a:pt x="894" y="182"/>
                </a:cubicBezTo>
                <a:cubicBezTo>
                  <a:pt x="895" y="181"/>
                  <a:pt x="896" y="180"/>
                  <a:pt x="897" y="179"/>
                </a:cubicBezTo>
                <a:cubicBezTo>
                  <a:pt x="897" y="179"/>
                  <a:pt x="897" y="178"/>
                  <a:pt x="898" y="178"/>
                </a:cubicBezTo>
                <a:cubicBezTo>
                  <a:pt x="898" y="177"/>
                  <a:pt x="899" y="177"/>
                  <a:pt x="899" y="176"/>
                </a:cubicBezTo>
                <a:cubicBezTo>
                  <a:pt x="900" y="176"/>
                  <a:pt x="900" y="175"/>
                  <a:pt x="900" y="175"/>
                </a:cubicBezTo>
                <a:cubicBezTo>
                  <a:pt x="901" y="174"/>
                  <a:pt x="901" y="174"/>
                  <a:pt x="902" y="173"/>
                </a:cubicBezTo>
                <a:cubicBezTo>
                  <a:pt x="903" y="171"/>
                  <a:pt x="905" y="169"/>
                  <a:pt x="906" y="166"/>
                </a:cubicBezTo>
                <a:cubicBezTo>
                  <a:pt x="906" y="166"/>
                  <a:pt x="906" y="165"/>
                  <a:pt x="906" y="165"/>
                </a:cubicBezTo>
                <a:cubicBezTo>
                  <a:pt x="907" y="164"/>
                  <a:pt x="907" y="164"/>
                  <a:pt x="907" y="164"/>
                </a:cubicBezTo>
                <a:cubicBezTo>
                  <a:pt x="907" y="163"/>
                  <a:pt x="907" y="163"/>
                  <a:pt x="907" y="162"/>
                </a:cubicBezTo>
                <a:cubicBezTo>
                  <a:pt x="908" y="161"/>
                  <a:pt x="908" y="161"/>
                  <a:pt x="908" y="160"/>
                </a:cubicBezTo>
                <a:cubicBezTo>
                  <a:pt x="908" y="159"/>
                  <a:pt x="908" y="159"/>
                  <a:pt x="909" y="158"/>
                </a:cubicBezTo>
                <a:cubicBezTo>
                  <a:pt x="909" y="155"/>
                  <a:pt x="910" y="153"/>
                  <a:pt x="910" y="150"/>
                </a:cubicBezTo>
                <a:cubicBezTo>
                  <a:pt x="910" y="148"/>
                  <a:pt x="910" y="147"/>
                  <a:pt x="910" y="146"/>
                </a:cubicBezTo>
                <a:cubicBezTo>
                  <a:pt x="910" y="145"/>
                  <a:pt x="910" y="144"/>
                  <a:pt x="910" y="144"/>
                </a:cubicBezTo>
                <a:cubicBezTo>
                  <a:pt x="910" y="144"/>
                  <a:pt x="910" y="144"/>
                  <a:pt x="910" y="144"/>
                </a:cubicBezTo>
                <a:cubicBezTo>
                  <a:pt x="910" y="144"/>
                  <a:pt x="910" y="143"/>
                  <a:pt x="910" y="143"/>
                </a:cubicBezTo>
                <a:cubicBezTo>
                  <a:pt x="911" y="143"/>
                  <a:pt x="911" y="142"/>
                  <a:pt x="911" y="142"/>
                </a:cubicBezTo>
                <a:cubicBezTo>
                  <a:pt x="912" y="141"/>
                  <a:pt x="912" y="141"/>
                  <a:pt x="913" y="140"/>
                </a:cubicBezTo>
                <a:cubicBezTo>
                  <a:pt x="913" y="140"/>
                  <a:pt x="913" y="139"/>
                  <a:pt x="914" y="139"/>
                </a:cubicBezTo>
                <a:cubicBezTo>
                  <a:pt x="914" y="138"/>
                  <a:pt x="915" y="138"/>
                  <a:pt x="915" y="137"/>
                </a:cubicBezTo>
                <a:cubicBezTo>
                  <a:pt x="916" y="137"/>
                  <a:pt x="917" y="136"/>
                  <a:pt x="917" y="136"/>
                </a:cubicBezTo>
                <a:cubicBezTo>
                  <a:pt x="917" y="136"/>
                  <a:pt x="917" y="136"/>
                  <a:pt x="917" y="135"/>
                </a:cubicBezTo>
                <a:cubicBezTo>
                  <a:pt x="931" y="142"/>
                  <a:pt x="935" y="135"/>
                  <a:pt x="932" y="119"/>
                </a:cubicBezTo>
                <a:cubicBezTo>
                  <a:pt x="924" y="121"/>
                  <a:pt x="913" y="121"/>
                  <a:pt x="916" y="134"/>
                </a:cubicBezTo>
                <a:cubicBezTo>
                  <a:pt x="915" y="134"/>
                  <a:pt x="915" y="134"/>
                  <a:pt x="915" y="134"/>
                </a:cubicBezTo>
                <a:cubicBezTo>
                  <a:pt x="915" y="134"/>
                  <a:pt x="915" y="134"/>
                  <a:pt x="915" y="134"/>
                </a:cubicBezTo>
                <a:cubicBezTo>
                  <a:pt x="915" y="135"/>
                  <a:pt x="915" y="135"/>
                  <a:pt x="914" y="135"/>
                </a:cubicBezTo>
                <a:cubicBezTo>
                  <a:pt x="914" y="136"/>
                  <a:pt x="913" y="137"/>
                  <a:pt x="912" y="137"/>
                </a:cubicBezTo>
                <a:cubicBezTo>
                  <a:pt x="912" y="138"/>
                  <a:pt x="911" y="138"/>
                  <a:pt x="911" y="139"/>
                </a:cubicBezTo>
                <a:cubicBezTo>
                  <a:pt x="911" y="139"/>
                  <a:pt x="910" y="140"/>
                  <a:pt x="910" y="140"/>
                </a:cubicBezTo>
                <a:cubicBezTo>
                  <a:pt x="910" y="139"/>
                  <a:pt x="910" y="139"/>
                  <a:pt x="910" y="138"/>
                </a:cubicBezTo>
                <a:cubicBezTo>
                  <a:pt x="910" y="137"/>
                  <a:pt x="910" y="137"/>
                  <a:pt x="910" y="136"/>
                </a:cubicBezTo>
                <a:cubicBezTo>
                  <a:pt x="910" y="136"/>
                  <a:pt x="910" y="136"/>
                  <a:pt x="910" y="135"/>
                </a:cubicBezTo>
                <a:cubicBezTo>
                  <a:pt x="910" y="135"/>
                  <a:pt x="909" y="135"/>
                  <a:pt x="909" y="134"/>
                </a:cubicBezTo>
                <a:cubicBezTo>
                  <a:pt x="909" y="134"/>
                  <a:pt x="909" y="133"/>
                  <a:pt x="909" y="133"/>
                </a:cubicBezTo>
                <a:cubicBezTo>
                  <a:pt x="909" y="132"/>
                  <a:pt x="909" y="132"/>
                  <a:pt x="909" y="131"/>
                </a:cubicBezTo>
                <a:cubicBezTo>
                  <a:pt x="908" y="130"/>
                  <a:pt x="908" y="129"/>
                  <a:pt x="908" y="128"/>
                </a:cubicBezTo>
                <a:cubicBezTo>
                  <a:pt x="907" y="127"/>
                  <a:pt x="907" y="127"/>
                  <a:pt x="907" y="126"/>
                </a:cubicBezTo>
                <a:cubicBezTo>
                  <a:pt x="906" y="125"/>
                  <a:pt x="906" y="124"/>
                  <a:pt x="906" y="124"/>
                </a:cubicBezTo>
                <a:cubicBezTo>
                  <a:pt x="905" y="122"/>
                  <a:pt x="905" y="122"/>
                  <a:pt x="904" y="121"/>
                </a:cubicBezTo>
                <a:cubicBezTo>
                  <a:pt x="904" y="120"/>
                  <a:pt x="904" y="120"/>
                  <a:pt x="904" y="120"/>
                </a:cubicBezTo>
                <a:cubicBezTo>
                  <a:pt x="904" y="120"/>
                  <a:pt x="904" y="121"/>
                  <a:pt x="905" y="124"/>
                </a:cubicBezTo>
                <a:cubicBezTo>
                  <a:pt x="905" y="125"/>
                  <a:pt x="905" y="125"/>
                  <a:pt x="906" y="126"/>
                </a:cubicBezTo>
                <a:cubicBezTo>
                  <a:pt x="906" y="127"/>
                  <a:pt x="906" y="128"/>
                  <a:pt x="906" y="129"/>
                </a:cubicBezTo>
                <a:cubicBezTo>
                  <a:pt x="906" y="130"/>
                  <a:pt x="907" y="132"/>
                  <a:pt x="907" y="134"/>
                </a:cubicBezTo>
                <a:cubicBezTo>
                  <a:pt x="907" y="135"/>
                  <a:pt x="907" y="135"/>
                  <a:pt x="907" y="135"/>
                </a:cubicBezTo>
                <a:cubicBezTo>
                  <a:pt x="907" y="136"/>
                  <a:pt x="907" y="136"/>
                  <a:pt x="907" y="136"/>
                </a:cubicBezTo>
                <a:cubicBezTo>
                  <a:pt x="907" y="137"/>
                  <a:pt x="907" y="137"/>
                  <a:pt x="907" y="138"/>
                </a:cubicBezTo>
                <a:cubicBezTo>
                  <a:pt x="908" y="139"/>
                  <a:pt x="908" y="140"/>
                  <a:pt x="908" y="141"/>
                </a:cubicBezTo>
                <a:cubicBezTo>
                  <a:pt x="908" y="142"/>
                  <a:pt x="908" y="142"/>
                  <a:pt x="908" y="142"/>
                </a:cubicBezTo>
                <a:cubicBezTo>
                  <a:pt x="908" y="143"/>
                  <a:pt x="908" y="143"/>
                  <a:pt x="908" y="143"/>
                </a:cubicBezTo>
                <a:cubicBezTo>
                  <a:pt x="908" y="144"/>
                  <a:pt x="908" y="144"/>
                  <a:pt x="908" y="145"/>
                </a:cubicBezTo>
                <a:cubicBezTo>
                  <a:pt x="908" y="146"/>
                  <a:pt x="908" y="146"/>
                  <a:pt x="908" y="146"/>
                </a:cubicBezTo>
                <a:cubicBezTo>
                  <a:pt x="908" y="146"/>
                  <a:pt x="908" y="146"/>
                  <a:pt x="908" y="146"/>
                </a:cubicBezTo>
                <a:cubicBezTo>
                  <a:pt x="908" y="147"/>
                  <a:pt x="908" y="148"/>
                  <a:pt x="908" y="149"/>
                </a:cubicBezTo>
                <a:cubicBezTo>
                  <a:pt x="907" y="152"/>
                  <a:pt x="907" y="154"/>
                  <a:pt x="906" y="157"/>
                </a:cubicBezTo>
                <a:cubicBezTo>
                  <a:pt x="906" y="158"/>
                  <a:pt x="906" y="158"/>
                  <a:pt x="906" y="159"/>
                </a:cubicBezTo>
                <a:cubicBezTo>
                  <a:pt x="905" y="160"/>
                  <a:pt x="905" y="160"/>
                  <a:pt x="905" y="161"/>
                </a:cubicBezTo>
                <a:cubicBezTo>
                  <a:pt x="905" y="162"/>
                  <a:pt x="905" y="162"/>
                  <a:pt x="904" y="163"/>
                </a:cubicBezTo>
                <a:cubicBezTo>
                  <a:pt x="904" y="164"/>
                  <a:pt x="904" y="164"/>
                  <a:pt x="904" y="164"/>
                </a:cubicBezTo>
                <a:cubicBezTo>
                  <a:pt x="904" y="164"/>
                  <a:pt x="904" y="164"/>
                  <a:pt x="904" y="165"/>
                </a:cubicBezTo>
                <a:cubicBezTo>
                  <a:pt x="903" y="166"/>
                  <a:pt x="902" y="168"/>
                  <a:pt x="901" y="169"/>
                </a:cubicBezTo>
                <a:cubicBezTo>
                  <a:pt x="901" y="169"/>
                  <a:pt x="901" y="169"/>
                  <a:pt x="901" y="169"/>
                </a:cubicBezTo>
                <a:cubicBezTo>
                  <a:pt x="901" y="168"/>
                  <a:pt x="901" y="168"/>
                  <a:pt x="901" y="168"/>
                </a:cubicBezTo>
                <a:cubicBezTo>
                  <a:pt x="901" y="168"/>
                  <a:pt x="901" y="167"/>
                  <a:pt x="901" y="167"/>
                </a:cubicBezTo>
                <a:cubicBezTo>
                  <a:pt x="901" y="166"/>
                  <a:pt x="901" y="166"/>
                  <a:pt x="900" y="166"/>
                </a:cubicBezTo>
                <a:cubicBezTo>
                  <a:pt x="900" y="165"/>
                  <a:pt x="900" y="165"/>
                  <a:pt x="900" y="165"/>
                </a:cubicBezTo>
                <a:cubicBezTo>
                  <a:pt x="900" y="165"/>
                  <a:pt x="900" y="165"/>
                  <a:pt x="900" y="164"/>
                </a:cubicBezTo>
                <a:cubicBezTo>
                  <a:pt x="900" y="164"/>
                  <a:pt x="900" y="163"/>
                  <a:pt x="900" y="163"/>
                </a:cubicBezTo>
                <a:cubicBezTo>
                  <a:pt x="899" y="162"/>
                  <a:pt x="899" y="161"/>
                  <a:pt x="898" y="160"/>
                </a:cubicBezTo>
                <a:cubicBezTo>
                  <a:pt x="898" y="159"/>
                  <a:pt x="897" y="159"/>
                  <a:pt x="897" y="158"/>
                </a:cubicBezTo>
                <a:cubicBezTo>
                  <a:pt x="897" y="157"/>
                  <a:pt x="897" y="157"/>
                  <a:pt x="896" y="157"/>
                </a:cubicBezTo>
                <a:cubicBezTo>
                  <a:pt x="900" y="147"/>
                  <a:pt x="884" y="140"/>
                  <a:pt x="878" y="138"/>
                </a:cubicBezTo>
                <a:cubicBezTo>
                  <a:pt x="882" y="145"/>
                  <a:pt x="882" y="163"/>
                  <a:pt x="895" y="158"/>
                </a:cubicBezTo>
                <a:cubicBezTo>
                  <a:pt x="894" y="157"/>
                  <a:pt x="894" y="157"/>
                  <a:pt x="894" y="157"/>
                </a:cubicBezTo>
                <a:cubicBezTo>
                  <a:pt x="895" y="158"/>
                  <a:pt x="895" y="158"/>
                  <a:pt x="895" y="159"/>
                </a:cubicBezTo>
                <a:cubicBezTo>
                  <a:pt x="896" y="158"/>
                  <a:pt x="896" y="158"/>
                  <a:pt x="896" y="158"/>
                </a:cubicBezTo>
                <a:cubicBezTo>
                  <a:pt x="896" y="158"/>
                  <a:pt x="896" y="158"/>
                  <a:pt x="896" y="158"/>
                </a:cubicBezTo>
                <a:cubicBezTo>
                  <a:pt x="896" y="159"/>
                  <a:pt x="897" y="160"/>
                  <a:pt x="897" y="161"/>
                </a:cubicBezTo>
                <a:cubicBezTo>
                  <a:pt x="898" y="162"/>
                  <a:pt x="898" y="163"/>
                  <a:pt x="898" y="163"/>
                </a:cubicBezTo>
                <a:cubicBezTo>
                  <a:pt x="899" y="164"/>
                  <a:pt x="899" y="164"/>
                  <a:pt x="899" y="165"/>
                </a:cubicBezTo>
                <a:cubicBezTo>
                  <a:pt x="899" y="165"/>
                  <a:pt x="899" y="165"/>
                  <a:pt x="899" y="165"/>
                </a:cubicBezTo>
                <a:cubicBezTo>
                  <a:pt x="899" y="165"/>
                  <a:pt x="899" y="166"/>
                  <a:pt x="899" y="166"/>
                </a:cubicBezTo>
                <a:cubicBezTo>
                  <a:pt x="899" y="166"/>
                  <a:pt x="899" y="167"/>
                  <a:pt x="900" y="167"/>
                </a:cubicBezTo>
                <a:cubicBezTo>
                  <a:pt x="900" y="167"/>
                  <a:pt x="900" y="168"/>
                  <a:pt x="900" y="168"/>
                </a:cubicBezTo>
                <a:cubicBezTo>
                  <a:pt x="900" y="168"/>
                  <a:pt x="900" y="168"/>
                  <a:pt x="900" y="169"/>
                </a:cubicBezTo>
                <a:cubicBezTo>
                  <a:pt x="900" y="169"/>
                  <a:pt x="900" y="169"/>
                  <a:pt x="900" y="169"/>
                </a:cubicBezTo>
                <a:cubicBezTo>
                  <a:pt x="900" y="169"/>
                  <a:pt x="900" y="170"/>
                  <a:pt x="900" y="170"/>
                </a:cubicBezTo>
                <a:cubicBezTo>
                  <a:pt x="900" y="170"/>
                  <a:pt x="900" y="170"/>
                  <a:pt x="900" y="170"/>
                </a:cubicBezTo>
                <a:cubicBezTo>
                  <a:pt x="900" y="171"/>
                  <a:pt x="900" y="171"/>
                  <a:pt x="900" y="171"/>
                </a:cubicBezTo>
                <a:cubicBezTo>
                  <a:pt x="899" y="172"/>
                  <a:pt x="899" y="172"/>
                  <a:pt x="899" y="173"/>
                </a:cubicBezTo>
                <a:cubicBezTo>
                  <a:pt x="898" y="173"/>
                  <a:pt x="898" y="174"/>
                  <a:pt x="897" y="174"/>
                </a:cubicBezTo>
                <a:cubicBezTo>
                  <a:pt x="897" y="175"/>
                  <a:pt x="897" y="175"/>
                  <a:pt x="896" y="176"/>
                </a:cubicBezTo>
                <a:cubicBezTo>
                  <a:pt x="896" y="176"/>
                  <a:pt x="895" y="176"/>
                  <a:pt x="895" y="177"/>
                </a:cubicBezTo>
                <a:cubicBezTo>
                  <a:pt x="894" y="178"/>
                  <a:pt x="893" y="179"/>
                  <a:pt x="892" y="180"/>
                </a:cubicBezTo>
                <a:cubicBezTo>
                  <a:pt x="892" y="180"/>
                  <a:pt x="892" y="180"/>
                  <a:pt x="892" y="181"/>
                </a:cubicBezTo>
                <a:cubicBezTo>
                  <a:pt x="892" y="181"/>
                  <a:pt x="892" y="181"/>
                  <a:pt x="892" y="181"/>
                </a:cubicBezTo>
                <a:cubicBezTo>
                  <a:pt x="891" y="181"/>
                  <a:pt x="891" y="181"/>
                  <a:pt x="891" y="181"/>
                </a:cubicBezTo>
                <a:cubicBezTo>
                  <a:pt x="891" y="182"/>
                  <a:pt x="891" y="182"/>
                  <a:pt x="891" y="182"/>
                </a:cubicBezTo>
                <a:cubicBezTo>
                  <a:pt x="891" y="183"/>
                  <a:pt x="891" y="183"/>
                  <a:pt x="891" y="183"/>
                </a:cubicBezTo>
                <a:cubicBezTo>
                  <a:pt x="890" y="186"/>
                  <a:pt x="890" y="188"/>
                  <a:pt x="890" y="191"/>
                </a:cubicBezTo>
                <a:cubicBezTo>
                  <a:pt x="890" y="191"/>
                  <a:pt x="890" y="192"/>
                  <a:pt x="890" y="192"/>
                </a:cubicBezTo>
                <a:cubicBezTo>
                  <a:pt x="890" y="193"/>
                  <a:pt x="891" y="194"/>
                  <a:pt x="891" y="194"/>
                </a:cubicBezTo>
                <a:cubicBezTo>
                  <a:pt x="891" y="195"/>
                  <a:pt x="891" y="195"/>
                  <a:pt x="891" y="196"/>
                </a:cubicBezTo>
                <a:cubicBezTo>
                  <a:pt x="891" y="196"/>
                  <a:pt x="892" y="197"/>
                  <a:pt x="892" y="197"/>
                </a:cubicBezTo>
                <a:cubicBezTo>
                  <a:pt x="892" y="198"/>
                  <a:pt x="893" y="199"/>
                  <a:pt x="893" y="200"/>
                </a:cubicBezTo>
                <a:cubicBezTo>
                  <a:pt x="892" y="198"/>
                  <a:pt x="890" y="196"/>
                  <a:pt x="889" y="194"/>
                </a:cubicBezTo>
                <a:cubicBezTo>
                  <a:pt x="887" y="191"/>
                  <a:pt x="885" y="188"/>
                  <a:pt x="882" y="185"/>
                </a:cubicBezTo>
                <a:cubicBezTo>
                  <a:pt x="881" y="184"/>
                  <a:pt x="880" y="183"/>
                  <a:pt x="878" y="181"/>
                </a:cubicBezTo>
                <a:cubicBezTo>
                  <a:pt x="878" y="181"/>
                  <a:pt x="877" y="180"/>
                  <a:pt x="876" y="180"/>
                </a:cubicBezTo>
                <a:cubicBezTo>
                  <a:pt x="875" y="179"/>
                  <a:pt x="875" y="179"/>
                  <a:pt x="874" y="178"/>
                </a:cubicBezTo>
                <a:cubicBezTo>
                  <a:pt x="871" y="176"/>
                  <a:pt x="868" y="174"/>
                  <a:pt x="865" y="173"/>
                </a:cubicBezTo>
                <a:cubicBezTo>
                  <a:pt x="860" y="169"/>
                  <a:pt x="855" y="165"/>
                  <a:pt x="850" y="161"/>
                </a:cubicBezTo>
                <a:cubicBezTo>
                  <a:pt x="848" y="159"/>
                  <a:pt x="845" y="157"/>
                  <a:pt x="843" y="154"/>
                </a:cubicBezTo>
                <a:cubicBezTo>
                  <a:pt x="841" y="152"/>
                  <a:pt x="839" y="150"/>
                  <a:pt x="837" y="148"/>
                </a:cubicBezTo>
                <a:cubicBezTo>
                  <a:pt x="835" y="147"/>
                  <a:pt x="834" y="145"/>
                  <a:pt x="833" y="144"/>
                </a:cubicBezTo>
                <a:cubicBezTo>
                  <a:pt x="833" y="144"/>
                  <a:pt x="833" y="143"/>
                  <a:pt x="833" y="143"/>
                </a:cubicBezTo>
                <a:cubicBezTo>
                  <a:pt x="832" y="142"/>
                  <a:pt x="832" y="140"/>
                  <a:pt x="832" y="139"/>
                </a:cubicBezTo>
                <a:cubicBezTo>
                  <a:pt x="832" y="138"/>
                  <a:pt x="832" y="138"/>
                  <a:pt x="832" y="138"/>
                </a:cubicBezTo>
                <a:cubicBezTo>
                  <a:pt x="832" y="137"/>
                  <a:pt x="832" y="137"/>
                  <a:pt x="832" y="136"/>
                </a:cubicBezTo>
                <a:cubicBezTo>
                  <a:pt x="832" y="136"/>
                  <a:pt x="832" y="135"/>
                  <a:pt x="832" y="134"/>
                </a:cubicBezTo>
                <a:cubicBezTo>
                  <a:pt x="832" y="133"/>
                  <a:pt x="832" y="132"/>
                  <a:pt x="833" y="131"/>
                </a:cubicBezTo>
                <a:cubicBezTo>
                  <a:pt x="833" y="131"/>
                  <a:pt x="833" y="131"/>
                  <a:pt x="833" y="131"/>
                </a:cubicBezTo>
                <a:cubicBezTo>
                  <a:pt x="833" y="130"/>
                  <a:pt x="833" y="130"/>
                  <a:pt x="833" y="130"/>
                </a:cubicBezTo>
                <a:cubicBezTo>
                  <a:pt x="833" y="130"/>
                  <a:pt x="833" y="129"/>
                  <a:pt x="833" y="129"/>
                </a:cubicBezTo>
                <a:cubicBezTo>
                  <a:pt x="834" y="129"/>
                  <a:pt x="834" y="129"/>
                  <a:pt x="834" y="129"/>
                </a:cubicBezTo>
                <a:cubicBezTo>
                  <a:pt x="835" y="127"/>
                  <a:pt x="836" y="125"/>
                  <a:pt x="837" y="124"/>
                </a:cubicBezTo>
                <a:cubicBezTo>
                  <a:pt x="838" y="123"/>
                  <a:pt x="839" y="122"/>
                  <a:pt x="839" y="121"/>
                </a:cubicBezTo>
                <a:cubicBezTo>
                  <a:pt x="840" y="120"/>
                  <a:pt x="840" y="119"/>
                  <a:pt x="840" y="119"/>
                </a:cubicBezTo>
                <a:cubicBezTo>
                  <a:pt x="840" y="118"/>
                  <a:pt x="840" y="118"/>
                  <a:pt x="840" y="118"/>
                </a:cubicBezTo>
                <a:cubicBezTo>
                  <a:pt x="840" y="118"/>
                  <a:pt x="840" y="118"/>
                  <a:pt x="840" y="118"/>
                </a:cubicBezTo>
                <a:cubicBezTo>
                  <a:pt x="840" y="117"/>
                  <a:pt x="840" y="117"/>
                  <a:pt x="840" y="117"/>
                </a:cubicBezTo>
                <a:cubicBezTo>
                  <a:pt x="840" y="117"/>
                  <a:pt x="840" y="117"/>
                  <a:pt x="840" y="117"/>
                </a:cubicBezTo>
                <a:cubicBezTo>
                  <a:pt x="840" y="114"/>
                  <a:pt x="840" y="111"/>
                  <a:pt x="839" y="108"/>
                </a:cubicBezTo>
                <a:cubicBezTo>
                  <a:pt x="839" y="108"/>
                  <a:pt x="839" y="107"/>
                  <a:pt x="839" y="107"/>
                </a:cubicBezTo>
                <a:cubicBezTo>
                  <a:pt x="839" y="106"/>
                  <a:pt x="839" y="106"/>
                  <a:pt x="839" y="106"/>
                </a:cubicBezTo>
                <a:cubicBezTo>
                  <a:pt x="839" y="106"/>
                  <a:pt x="839" y="106"/>
                  <a:pt x="839" y="106"/>
                </a:cubicBezTo>
                <a:cubicBezTo>
                  <a:pt x="839" y="106"/>
                  <a:pt x="839" y="105"/>
                  <a:pt x="839" y="105"/>
                </a:cubicBezTo>
                <a:cubicBezTo>
                  <a:pt x="839" y="105"/>
                  <a:pt x="839" y="104"/>
                  <a:pt x="840" y="103"/>
                </a:cubicBezTo>
                <a:cubicBezTo>
                  <a:pt x="840" y="103"/>
                  <a:pt x="840" y="102"/>
                  <a:pt x="840" y="101"/>
                </a:cubicBezTo>
                <a:cubicBezTo>
                  <a:pt x="841" y="101"/>
                  <a:pt x="841" y="100"/>
                  <a:pt x="841" y="99"/>
                </a:cubicBezTo>
                <a:cubicBezTo>
                  <a:pt x="841" y="99"/>
                  <a:pt x="842" y="98"/>
                  <a:pt x="842" y="97"/>
                </a:cubicBezTo>
                <a:cubicBezTo>
                  <a:pt x="842" y="97"/>
                  <a:pt x="843" y="96"/>
                  <a:pt x="843" y="95"/>
                </a:cubicBezTo>
                <a:cubicBezTo>
                  <a:pt x="851" y="91"/>
                  <a:pt x="858" y="85"/>
                  <a:pt x="856" y="73"/>
                </a:cubicBezTo>
                <a:cubicBezTo>
                  <a:pt x="848" y="78"/>
                  <a:pt x="840" y="83"/>
                  <a:pt x="840" y="96"/>
                </a:cubicBezTo>
                <a:cubicBezTo>
                  <a:pt x="840" y="96"/>
                  <a:pt x="840" y="96"/>
                  <a:pt x="840" y="96"/>
                </a:cubicBezTo>
                <a:cubicBezTo>
                  <a:pt x="840" y="96"/>
                  <a:pt x="840" y="96"/>
                  <a:pt x="840" y="96"/>
                </a:cubicBezTo>
                <a:cubicBezTo>
                  <a:pt x="840" y="97"/>
                  <a:pt x="840" y="97"/>
                  <a:pt x="839" y="98"/>
                </a:cubicBezTo>
                <a:cubicBezTo>
                  <a:pt x="839" y="99"/>
                  <a:pt x="839" y="100"/>
                  <a:pt x="838" y="100"/>
                </a:cubicBezTo>
                <a:cubicBezTo>
                  <a:pt x="838" y="101"/>
                  <a:pt x="838" y="102"/>
                  <a:pt x="838" y="103"/>
                </a:cubicBezTo>
                <a:cubicBezTo>
                  <a:pt x="838" y="103"/>
                  <a:pt x="838" y="103"/>
                  <a:pt x="838" y="103"/>
                </a:cubicBezTo>
                <a:cubicBezTo>
                  <a:pt x="837" y="102"/>
                  <a:pt x="837" y="101"/>
                  <a:pt x="837" y="101"/>
                </a:cubicBezTo>
                <a:cubicBezTo>
                  <a:pt x="836" y="98"/>
                  <a:pt x="836" y="96"/>
                  <a:pt x="835" y="93"/>
                </a:cubicBezTo>
                <a:cubicBezTo>
                  <a:pt x="834" y="88"/>
                  <a:pt x="834" y="84"/>
                  <a:pt x="833" y="80"/>
                </a:cubicBezTo>
                <a:cubicBezTo>
                  <a:pt x="833" y="79"/>
                  <a:pt x="833" y="79"/>
                  <a:pt x="833" y="78"/>
                </a:cubicBezTo>
                <a:cubicBezTo>
                  <a:pt x="833" y="78"/>
                  <a:pt x="833" y="77"/>
                  <a:pt x="833" y="77"/>
                </a:cubicBezTo>
                <a:cubicBezTo>
                  <a:pt x="832" y="76"/>
                  <a:pt x="832" y="75"/>
                  <a:pt x="832" y="74"/>
                </a:cubicBezTo>
                <a:cubicBezTo>
                  <a:pt x="832" y="73"/>
                  <a:pt x="831" y="71"/>
                  <a:pt x="831" y="70"/>
                </a:cubicBezTo>
                <a:cubicBezTo>
                  <a:pt x="831" y="70"/>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2" y="69"/>
                  <a:pt x="832" y="69"/>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0" y="68"/>
                  <a:pt x="830" y="69"/>
                </a:cubicBezTo>
                <a:cubicBezTo>
                  <a:pt x="830" y="69"/>
                  <a:pt x="830" y="70"/>
                  <a:pt x="830" y="70"/>
                </a:cubicBezTo>
                <a:cubicBezTo>
                  <a:pt x="830" y="72"/>
                  <a:pt x="830" y="73"/>
                  <a:pt x="830" y="75"/>
                </a:cubicBezTo>
                <a:cubicBezTo>
                  <a:pt x="830" y="75"/>
                  <a:pt x="830" y="76"/>
                  <a:pt x="830" y="77"/>
                </a:cubicBezTo>
                <a:cubicBezTo>
                  <a:pt x="830" y="77"/>
                  <a:pt x="830" y="78"/>
                  <a:pt x="831" y="78"/>
                </a:cubicBezTo>
                <a:cubicBezTo>
                  <a:pt x="831" y="79"/>
                  <a:pt x="831" y="79"/>
                  <a:pt x="831" y="80"/>
                </a:cubicBezTo>
                <a:cubicBezTo>
                  <a:pt x="831" y="81"/>
                  <a:pt x="831" y="83"/>
                  <a:pt x="831" y="84"/>
                </a:cubicBezTo>
                <a:cubicBezTo>
                  <a:pt x="831" y="84"/>
                  <a:pt x="831" y="84"/>
                  <a:pt x="831" y="84"/>
                </a:cubicBezTo>
                <a:cubicBezTo>
                  <a:pt x="831" y="83"/>
                  <a:pt x="831" y="83"/>
                  <a:pt x="830" y="83"/>
                </a:cubicBezTo>
                <a:cubicBezTo>
                  <a:pt x="830" y="82"/>
                  <a:pt x="830" y="82"/>
                  <a:pt x="830" y="81"/>
                </a:cubicBezTo>
                <a:cubicBezTo>
                  <a:pt x="829" y="81"/>
                  <a:pt x="829" y="80"/>
                  <a:pt x="829" y="80"/>
                </a:cubicBezTo>
                <a:cubicBezTo>
                  <a:pt x="828" y="79"/>
                  <a:pt x="828" y="78"/>
                  <a:pt x="827" y="77"/>
                </a:cubicBezTo>
                <a:cubicBezTo>
                  <a:pt x="826" y="77"/>
                  <a:pt x="826" y="76"/>
                  <a:pt x="825" y="75"/>
                </a:cubicBezTo>
                <a:cubicBezTo>
                  <a:pt x="825" y="75"/>
                  <a:pt x="824" y="74"/>
                  <a:pt x="824" y="74"/>
                </a:cubicBezTo>
                <a:cubicBezTo>
                  <a:pt x="830" y="62"/>
                  <a:pt x="805" y="57"/>
                  <a:pt x="799" y="53"/>
                </a:cubicBezTo>
                <a:cubicBezTo>
                  <a:pt x="802" y="64"/>
                  <a:pt x="812" y="84"/>
                  <a:pt x="823" y="76"/>
                </a:cubicBezTo>
                <a:cubicBezTo>
                  <a:pt x="822" y="75"/>
                  <a:pt x="822" y="74"/>
                  <a:pt x="821" y="74"/>
                </a:cubicBezTo>
                <a:cubicBezTo>
                  <a:pt x="822" y="74"/>
                  <a:pt x="822" y="74"/>
                  <a:pt x="822" y="74"/>
                </a:cubicBezTo>
                <a:cubicBezTo>
                  <a:pt x="822" y="75"/>
                  <a:pt x="823" y="75"/>
                  <a:pt x="824" y="76"/>
                </a:cubicBezTo>
                <a:cubicBezTo>
                  <a:pt x="824" y="77"/>
                  <a:pt x="825" y="78"/>
                  <a:pt x="826" y="79"/>
                </a:cubicBezTo>
                <a:cubicBezTo>
                  <a:pt x="826" y="79"/>
                  <a:pt x="827" y="80"/>
                  <a:pt x="828" y="81"/>
                </a:cubicBezTo>
                <a:cubicBezTo>
                  <a:pt x="828" y="81"/>
                  <a:pt x="828" y="82"/>
                  <a:pt x="828" y="82"/>
                </a:cubicBezTo>
                <a:cubicBezTo>
                  <a:pt x="829" y="83"/>
                  <a:pt x="829" y="83"/>
                  <a:pt x="829" y="83"/>
                </a:cubicBezTo>
                <a:cubicBezTo>
                  <a:pt x="829" y="84"/>
                  <a:pt x="830" y="84"/>
                  <a:pt x="830" y="85"/>
                </a:cubicBezTo>
                <a:cubicBezTo>
                  <a:pt x="830" y="85"/>
                  <a:pt x="830" y="85"/>
                  <a:pt x="830" y="86"/>
                </a:cubicBezTo>
                <a:cubicBezTo>
                  <a:pt x="830" y="86"/>
                  <a:pt x="831" y="86"/>
                  <a:pt x="831" y="86"/>
                </a:cubicBezTo>
                <a:cubicBezTo>
                  <a:pt x="831" y="86"/>
                  <a:pt x="831" y="87"/>
                  <a:pt x="831" y="87"/>
                </a:cubicBezTo>
                <a:cubicBezTo>
                  <a:pt x="831" y="87"/>
                  <a:pt x="831" y="87"/>
                  <a:pt x="832" y="88"/>
                </a:cubicBezTo>
                <a:cubicBezTo>
                  <a:pt x="832" y="88"/>
                  <a:pt x="832" y="88"/>
                  <a:pt x="832" y="88"/>
                </a:cubicBezTo>
                <a:cubicBezTo>
                  <a:pt x="832" y="90"/>
                  <a:pt x="833" y="92"/>
                  <a:pt x="833" y="93"/>
                </a:cubicBezTo>
                <a:cubicBezTo>
                  <a:pt x="833" y="96"/>
                  <a:pt x="834" y="98"/>
                  <a:pt x="835" y="101"/>
                </a:cubicBezTo>
                <a:cubicBezTo>
                  <a:pt x="835" y="104"/>
                  <a:pt x="836" y="106"/>
                  <a:pt x="837" y="109"/>
                </a:cubicBezTo>
                <a:cubicBezTo>
                  <a:pt x="838" y="111"/>
                  <a:pt x="838" y="114"/>
                  <a:pt x="838" y="116"/>
                </a:cubicBezTo>
                <a:cubicBezTo>
                  <a:pt x="838" y="116"/>
                  <a:pt x="838" y="116"/>
                  <a:pt x="838" y="116"/>
                </a:cubicBezTo>
                <a:cubicBezTo>
                  <a:pt x="838" y="117"/>
                  <a:pt x="838" y="117"/>
                  <a:pt x="838" y="117"/>
                </a:cubicBezTo>
                <a:cubicBezTo>
                  <a:pt x="838" y="117"/>
                  <a:pt x="838" y="117"/>
                  <a:pt x="838" y="117"/>
                </a:cubicBezTo>
                <a:cubicBezTo>
                  <a:pt x="838" y="118"/>
                  <a:pt x="838" y="118"/>
                  <a:pt x="838" y="118"/>
                </a:cubicBezTo>
                <a:cubicBezTo>
                  <a:pt x="837" y="118"/>
                  <a:pt x="837" y="119"/>
                  <a:pt x="837" y="119"/>
                </a:cubicBezTo>
                <a:cubicBezTo>
                  <a:pt x="837" y="120"/>
                  <a:pt x="836" y="121"/>
                  <a:pt x="835" y="122"/>
                </a:cubicBezTo>
                <a:cubicBezTo>
                  <a:pt x="834" y="123"/>
                  <a:pt x="833" y="125"/>
                  <a:pt x="832" y="127"/>
                </a:cubicBezTo>
                <a:cubicBezTo>
                  <a:pt x="832" y="127"/>
                  <a:pt x="831" y="127"/>
                  <a:pt x="831" y="128"/>
                </a:cubicBezTo>
                <a:cubicBezTo>
                  <a:pt x="831" y="128"/>
                  <a:pt x="831" y="128"/>
                  <a:pt x="831" y="128"/>
                </a:cubicBezTo>
                <a:cubicBezTo>
                  <a:pt x="831" y="129"/>
                  <a:pt x="831" y="129"/>
                  <a:pt x="831" y="129"/>
                </a:cubicBezTo>
                <a:cubicBezTo>
                  <a:pt x="831" y="129"/>
                  <a:pt x="830" y="130"/>
                  <a:pt x="830" y="130"/>
                </a:cubicBezTo>
                <a:cubicBezTo>
                  <a:pt x="830" y="131"/>
                  <a:pt x="830" y="132"/>
                  <a:pt x="830" y="133"/>
                </a:cubicBezTo>
                <a:cubicBezTo>
                  <a:pt x="830" y="134"/>
                  <a:pt x="830" y="134"/>
                  <a:pt x="830" y="135"/>
                </a:cubicBezTo>
                <a:cubicBezTo>
                  <a:pt x="830" y="135"/>
                  <a:pt x="830" y="136"/>
                  <a:pt x="830" y="136"/>
                </a:cubicBezTo>
                <a:cubicBezTo>
                  <a:pt x="830" y="137"/>
                  <a:pt x="830" y="137"/>
                  <a:pt x="830" y="138"/>
                </a:cubicBezTo>
                <a:cubicBezTo>
                  <a:pt x="830" y="138"/>
                  <a:pt x="830" y="138"/>
                  <a:pt x="830" y="139"/>
                </a:cubicBezTo>
                <a:cubicBezTo>
                  <a:pt x="831" y="140"/>
                  <a:pt x="831" y="142"/>
                  <a:pt x="832" y="143"/>
                </a:cubicBezTo>
                <a:cubicBezTo>
                  <a:pt x="832" y="143"/>
                  <a:pt x="832" y="143"/>
                  <a:pt x="832" y="143"/>
                </a:cubicBezTo>
                <a:cubicBezTo>
                  <a:pt x="831" y="143"/>
                  <a:pt x="831" y="142"/>
                  <a:pt x="830" y="142"/>
                </a:cubicBezTo>
                <a:cubicBezTo>
                  <a:pt x="829" y="141"/>
                  <a:pt x="829" y="141"/>
                  <a:pt x="828" y="141"/>
                </a:cubicBezTo>
                <a:cubicBezTo>
                  <a:pt x="828" y="140"/>
                  <a:pt x="828" y="140"/>
                  <a:pt x="828" y="140"/>
                </a:cubicBezTo>
                <a:cubicBezTo>
                  <a:pt x="828" y="140"/>
                  <a:pt x="828" y="140"/>
                  <a:pt x="828" y="140"/>
                </a:cubicBezTo>
                <a:cubicBezTo>
                  <a:pt x="828" y="140"/>
                  <a:pt x="828" y="140"/>
                  <a:pt x="828" y="140"/>
                </a:cubicBezTo>
                <a:cubicBezTo>
                  <a:pt x="828" y="140"/>
                  <a:pt x="828" y="140"/>
                  <a:pt x="827" y="140"/>
                </a:cubicBezTo>
                <a:cubicBezTo>
                  <a:pt x="827" y="140"/>
                  <a:pt x="827" y="140"/>
                  <a:pt x="827" y="140"/>
                </a:cubicBezTo>
                <a:cubicBezTo>
                  <a:pt x="827" y="140"/>
                  <a:pt x="827" y="140"/>
                  <a:pt x="826" y="140"/>
                </a:cubicBezTo>
                <a:cubicBezTo>
                  <a:pt x="826" y="139"/>
                  <a:pt x="826" y="139"/>
                  <a:pt x="825" y="139"/>
                </a:cubicBezTo>
                <a:cubicBezTo>
                  <a:pt x="825" y="139"/>
                  <a:pt x="825" y="139"/>
                  <a:pt x="824" y="139"/>
                </a:cubicBezTo>
                <a:cubicBezTo>
                  <a:pt x="824" y="138"/>
                  <a:pt x="823" y="138"/>
                  <a:pt x="823" y="138"/>
                </a:cubicBezTo>
                <a:cubicBezTo>
                  <a:pt x="821" y="137"/>
                  <a:pt x="820" y="137"/>
                  <a:pt x="819" y="137"/>
                </a:cubicBezTo>
                <a:cubicBezTo>
                  <a:pt x="818" y="136"/>
                  <a:pt x="817" y="136"/>
                  <a:pt x="816" y="136"/>
                </a:cubicBezTo>
                <a:cubicBezTo>
                  <a:pt x="814" y="135"/>
                  <a:pt x="812" y="135"/>
                  <a:pt x="810" y="134"/>
                </a:cubicBezTo>
                <a:cubicBezTo>
                  <a:pt x="806" y="134"/>
                  <a:pt x="803" y="133"/>
                  <a:pt x="800" y="132"/>
                </a:cubicBezTo>
                <a:cubicBezTo>
                  <a:pt x="799" y="131"/>
                  <a:pt x="798" y="131"/>
                  <a:pt x="797" y="130"/>
                </a:cubicBezTo>
                <a:cubicBezTo>
                  <a:pt x="796" y="130"/>
                  <a:pt x="795" y="129"/>
                  <a:pt x="794" y="129"/>
                </a:cubicBezTo>
                <a:cubicBezTo>
                  <a:pt x="793" y="128"/>
                  <a:pt x="792" y="128"/>
                  <a:pt x="792" y="128"/>
                </a:cubicBezTo>
                <a:cubicBezTo>
                  <a:pt x="792" y="128"/>
                  <a:pt x="793" y="128"/>
                  <a:pt x="794" y="129"/>
                </a:cubicBezTo>
                <a:cubicBezTo>
                  <a:pt x="795" y="130"/>
                  <a:pt x="796" y="130"/>
                  <a:pt x="797" y="131"/>
                </a:cubicBezTo>
                <a:cubicBezTo>
                  <a:pt x="798" y="132"/>
                  <a:pt x="799" y="132"/>
                  <a:pt x="800" y="133"/>
                </a:cubicBezTo>
                <a:cubicBezTo>
                  <a:pt x="801" y="134"/>
                  <a:pt x="802" y="134"/>
                  <a:pt x="803" y="135"/>
                </a:cubicBezTo>
                <a:cubicBezTo>
                  <a:pt x="803" y="135"/>
                  <a:pt x="802" y="135"/>
                  <a:pt x="802" y="135"/>
                </a:cubicBezTo>
                <a:cubicBezTo>
                  <a:pt x="800" y="135"/>
                  <a:pt x="799" y="135"/>
                  <a:pt x="798" y="135"/>
                </a:cubicBezTo>
                <a:cubicBezTo>
                  <a:pt x="797" y="136"/>
                  <a:pt x="796" y="136"/>
                  <a:pt x="795" y="136"/>
                </a:cubicBezTo>
                <a:cubicBezTo>
                  <a:pt x="794" y="136"/>
                  <a:pt x="793" y="137"/>
                  <a:pt x="792" y="137"/>
                </a:cubicBezTo>
                <a:cubicBezTo>
                  <a:pt x="778" y="130"/>
                  <a:pt x="778" y="142"/>
                  <a:pt x="767" y="144"/>
                </a:cubicBezTo>
                <a:cubicBezTo>
                  <a:pt x="779" y="153"/>
                  <a:pt x="791" y="157"/>
                  <a:pt x="792" y="139"/>
                </a:cubicBezTo>
                <a:cubicBezTo>
                  <a:pt x="792" y="139"/>
                  <a:pt x="793" y="139"/>
                  <a:pt x="793" y="139"/>
                </a:cubicBezTo>
                <a:cubicBezTo>
                  <a:pt x="793" y="139"/>
                  <a:pt x="794" y="138"/>
                  <a:pt x="796" y="138"/>
                </a:cubicBezTo>
                <a:cubicBezTo>
                  <a:pt x="797" y="138"/>
                  <a:pt x="798" y="138"/>
                  <a:pt x="799" y="137"/>
                </a:cubicBezTo>
                <a:cubicBezTo>
                  <a:pt x="800" y="137"/>
                  <a:pt x="801" y="137"/>
                  <a:pt x="802" y="137"/>
                </a:cubicBezTo>
                <a:cubicBezTo>
                  <a:pt x="803" y="137"/>
                  <a:pt x="804" y="137"/>
                  <a:pt x="805" y="137"/>
                </a:cubicBezTo>
                <a:cubicBezTo>
                  <a:pt x="806" y="137"/>
                  <a:pt x="806" y="137"/>
                  <a:pt x="807" y="137"/>
                </a:cubicBezTo>
                <a:cubicBezTo>
                  <a:pt x="807" y="137"/>
                  <a:pt x="808" y="137"/>
                  <a:pt x="808" y="137"/>
                </a:cubicBezTo>
                <a:cubicBezTo>
                  <a:pt x="809" y="137"/>
                  <a:pt x="809" y="137"/>
                  <a:pt x="809" y="137"/>
                </a:cubicBezTo>
                <a:cubicBezTo>
                  <a:pt x="809" y="137"/>
                  <a:pt x="809" y="137"/>
                  <a:pt x="810" y="137"/>
                </a:cubicBezTo>
                <a:cubicBezTo>
                  <a:pt x="811" y="138"/>
                  <a:pt x="813" y="139"/>
                  <a:pt x="816" y="139"/>
                </a:cubicBezTo>
                <a:cubicBezTo>
                  <a:pt x="817" y="140"/>
                  <a:pt x="818" y="140"/>
                  <a:pt x="819" y="140"/>
                </a:cubicBezTo>
                <a:cubicBezTo>
                  <a:pt x="820" y="141"/>
                  <a:pt x="821" y="141"/>
                  <a:pt x="822" y="141"/>
                </a:cubicBezTo>
                <a:cubicBezTo>
                  <a:pt x="823" y="142"/>
                  <a:pt x="823" y="142"/>
                  <a:pt x="824" y="142"/>
                </a:cubicBezTo>
                <a:cubicBezTo>
                  <a:pt x="824" y="142"/>
                  <a:pt x="824" y="142"/>
                  <a:pt x="824" y="142"/>
                </a:cubicBezTo>
                <a:cubicBezTo>
                  <a:pt x="825" y="143"/>
                  <a:pt x="825" y="143"/>
                  <a:pt x="825" y="143"/>
                </a:cubicBezTo>
                <a:cubicBezTo>
                  <a:pt x="825" y="143"/>
                  <a:pt x="826" y="143"/>
                  <a:pt x="826" y="143"/>
                </a:cubicBezTo>
                <a:cubicBezTo>
                  <a:pt x="826" y="143"/>
                  <a:pt x="826" y="143"/>
                  <a:pt x="826" y="143"/>
                </a:cubicBezTo>
                <a:cubicBezTo>
                  <a:pt x="826" y="143"/>
                  <a:pt x="826" y="143"/>
                  <a:pt x="826" y="143"/>
                </a:cubicBezTo>
                <a:cubicBezTo>
                  <a:pt x="826" y="143"/>
                  <a:pt x="826" y="143"/>
                  <a:pt x="826" y="143"/>
                </a:cubicBezTo>
                <a:cubicBezTo>
                  <a:pt x="826" y="143"/>
                  <a:pt x="826" y="143"/>
                  <a:pt x="826" y="143"/>
                </a:cubicBezTo>
                <a:cubicBezTo>
                  <a:pt x="827" y="144"/>
                  <a:pt x="827" y="144"/>
                  <a:pt x="827" y="144"/>
                </a:cubicBezTo>
                <a:cubicBezTo>
                  <a:pt x="827" y="144"/>
                  <a:pt x="828" y="145"/>
                  <a:pt x="828" y="145"/>
                </a:cubicBezTo>
                <a:cubicBezTo>
                  <a:pt x="830" y="146"/>
                  <a:pt x="833" y="148"/>
                  <a:pt x="835" y="150"/>
                </a:cubicBezTo>
                <a:cubicBezTo>
                  <a:pt x="837" y="152"/>
                  <a:pt x="839" y="155"/>
                  <a:pt x="841" y="157"/>
                </a:cubicBezTo>
                <a:cubicBezTo>
                  <a:pt x="843" y="159"/>
                  <a:pt x="846" y="162"/>
                  <a:pt x="848" y="164"/>
                </a:cubicBezTo>
                <a:cubicBezTo>
                  <a:pt x="851" y="166"/>
                  <a:pt x="854" y="168"/>
                  <a:pt x="856" y="171"/>
                </a:cubicBezTo>
                <a:cubicBezTo>
                  <a:pt x="856" y="171"/>
                  <a:pt x="856" y="171"/>
                  <a:pt x="856" y="171"/>
                </a:cubicBezTo>
                <a:cubicBezTo>
                  <a:pt x="856" y="171"/>
                  <a:pt x="856" y="171"/>
                  <a:pt x="855" y="171"/>
                </a:cubicBezTo>
                <a:cubicBezTo>
                  <a:pt x="855" y="171"/>
                  <a:pt x="854" y="171"/>
                  <a:pt x="854" y="171"/>
                </a:cubicBezTo>
                <a:cubicBezTo>
                  <a:pt x="853" y="171"/>
                  <a:pt x="853" y="172"/>
                  <a:pt x="853" y="172"/>
                </a:cubicBezTo>
                <a:cubicBezTo>
                  <a:pt x="853" y="172"/>
                  <a:pt x="853" y="172"/>
                  <a:pt x="852" y="172"/>
                </a:cubicBezTo>
                <a:cubicBezTo>
                  <a:pt x="851" y="173"/>
                  <a:pt x="850" y="173"/>
                  <a:pt x="849" y="174"/>
                </a:cubicBezTo>
                <a:cubicBezTo>
                  <a:pt x="848" y="175"/>
                  <a:pt x="847" y="176"/>
                  <a:pt x="846" y="177"/>
                </a:cubicBezTo>
                <a:cubicBezTo>
                  <a:pt x="844" y="178"/>
                  <a:pt x="842" y="180"/>
                  <a:pt x="839" y="182"/>
                </a:cubicBezTo>
                <a:cubicBezTo>
                  <a:pt x="838" y="183"/>
                  <a:pt x="837" y="183"/>
                  <a:pt x="836" y="184"/>
                </a:cubicBezTo>
                <a:cubicBezTo>
                  <a:pt x="834" y="185"/>
                  <a:pt x="833" y="185"/>
                  <a:pt x="832" y="186"/>
                </a:cubicBezTo>
                <a:cubicBezTo>
                  <a:pt x="831" y="186"/>
                  <a:pt x="829" y="187"/>
                  <a:pt x="828" y="187"/>
                </a:cubicBezTo>
                <a:cubicBezTo>
                  <a:pt x="828" y="187"/>
                  <a:pt x="828" y="187"/>
                  <a:pt x="828" y="187"/>
                </a:cubicBezTo>
                <a:cubicBezTo>
                  <a:pt x="828" y="187"/>
                  <a:pt x="827" y="187"/>
                  <a:pt x="827" y="186"/>
                </a:cubicBezTo>
                <a:cubicBezTo>
                  <a:pt x="827" y="186"/>
                  <a:pt x="826" y="186"/>
                  <a:pt x="826" y="186"/>
                </a:cubicBezTo>
                <a:cubicBezTo>
                  <a:pt x="826" y="186"/>
                  <a:pt x="826" y="186"/>
                  <a:pt x="826" y="186"/>
                </a:cubicBezTo>
                <a:cubicBezTo>
                  <a:pt x="826" y="186"/>
                  <a:pt x="825" y="186"/>
                  <a:pt x="825" y="186"/>
                </a:cubicBezTo>
                <a:cubicBezTo>
                  <a:pt x="825" y="186"/>
                  <a:pt x="824" y="185"/>
                  <a:pt x="823" y="185"/>
                </a:cubicBezTo>
                <a:cubicBezTo>
                  <a:pt x="822" y="185"/>
                  <a:pt x="822" y="185"/>
                  <a:pt x="821" y="184"/>
                </a:cubicBezTo>
                <a:cubicBezTo>
                  <a:pt x="820" y="184"/>
                  <a:pt x="819" y="184"/>
                  <a:pt x="819" y="183"/>
                </a:cubicBezTo>
                <a:cubicBezTo>
                  <a:pt x="818" y="183"/>
                  <a:pt x="817" y="183"/>
                  <a:pt x="816" y="182"/>
                </a:cubicBezTo>
                <a:cubicBezTo>
                  <a:pt x="812" y="170"/>
                  <a:pt x="803" y="174"/>
                  <a:pt x="794" y="167"/>
                </a:cubicBezTo>
                <a:cubicBezTo>
                  <a:pt x="797" y="173"/>
                  <a:pt x="799" y="181"/>
                  <a:pt x="804" y="184"/>
                </a:cubicBezTo>
                <a:cubicBezTo>
                  <a:pt x="807" y="186"/>
                  <a:pt x="814" y="187"/>
                  <a:pt x="816" y="184"/>
                </a:cubicBezTo>
                <a:cubicBezTo>
                  <a:pt x="817" y="184"/>
                  <a:pt x="817" y="184"/>
                  <a:pt x="817" y="184"/>
                </a:cubicBezTo>
                <a:cubicBezTo>
                  <a:pt x="817" y="184"/>
                  <a:pt x="817" y="184"/>
                  <a:pt x="817" y="184"/>
                </a:cubicBezTo>
                <a:cubicBezTo>
                  <a:pt x="817" y="184"/>
                  <a:pt x="817" y="184"/>
                  <a:pt x="817" y="184"/>
                </a:cubicBezTo>
                <a:cubicBezTo>
                  <a:pt x="817" y="185"/>
                  <a:pt x="818" y="185"/>
                  <a:pt x="818" y="185"/>
                </a:cubicBezTo>
                <a:cubicBezTo>
                  <a:pt x="819" y="185"/>
                  <a:pt x="820" y="186"/>
                  <a:pt x="821" y="186"/>
                </a:cubicBezTo>
                <a:cubicBezTo>
                  <a:pt x="821" y="186"/>
                  <a:pt x="822" y="186"/>
                  <a:pt x="823" y="187"/>
                </a:cubicBezTo>
                <a:cubicBezTo>
                  <a:pt x="824" y="187"/>
                  <a:pt x="824" y="187"/>
                  <a:pt x="825" y="187"/>
                </a:cubicBezTo>
                <a:cubicBezTo>
                  <a:pt x="825" y="187"/>
                  <a:pt x="825" y="187"/>
                  <a:pt x="826" y="187"/>
                </a:cubicBezTo>
                <a:cubicBezTo>
                  <a:pt x="826" y="188"/>
                  <a:pt x="826" y="188"/>
                  <a:pt x="826" y="188"/>
                </a:cubicBezTo>
                <a:cubicBezTo>
                  <a:pt x="826" y="188"/>
                  <a:pt x="826" y="188"/>
                  <a:pt x="826" y="188"/>
                </a:cubicBezTo>
                <a:cubicBezTo>
                  <a:pt x="826" y="188"/>
                  <a:pt x="825" y="188"/>
                  <a:pt x="825" y="188"/>
                </a:cubicBezTo>
                <a:cubicBezTo>
                  <a:pt x="824" y="188"/>
                  <a:pt x="824" y="188"/>
                  <a:pt x="824" y="188"/>
                </a:cubicBezTo>
                <a:cubicBezTo>
                  <a:pt x="824" y="188"/>
                  <a:pt x="823" y="188"/>
                  <a:pt x="823" y="188"/>
                </a:cubicBezTo>
                <a:cubicBezTo>
                  <a:pt x="823" y="188"/>
                  <a:pt x="822" y="189"/>
                  <a:pt x="822" y="189"/>
                </a:cubicBezTo>
                <a:cubicBezTo>
                  <a:pt x="821" y="189"/>
                  <a:pt x="820" y="189"/>
                  <a:pt x="820" y="189"/>
                </a:cubicBezTo>
                <a:cubicBezTo>
                  <a:pt x="818" y="190"/>
                  <a:pt x="818" y="190"/>
                  <a:pt x="818" y="190"/>
                </a:cubicBezTo>
                <a:cubicBezTo>
                  <a:pt x="818" y="190"/>
                  <a:pt x="818" y="190"/>
                  <a:pt x="818" y="190"/>
                </a:cubicBezTo>
                <a:cubicBezTo>
                  <a:pt x="819" y="190"/>
                  <a:pt x="819" y="190"/>
                  <a:pt x="820" y="190"/>
                </a:cubicBezTo>
                <a:cubicBezTo>
                  <a:pt x="821" y="191"/>
                  <a:pt x="821" y="191"/>
                  <a:pt x="822" y="191"/>
                </a:cubicBezTo>
                <a:cubicBezTo>
                  <a:pt x="823" y="191"/>
                  <a:pt x="823" y="191"/>
                  <a:pt x="824" y="191"/>
                </a:cubicBezTo>
                <a:cubicBezTo>
                  <a:pt x="824" y="191"/>
                  <a:pt x="824" y="191"/>
                  <a:pt x="825" y="191"/>
                </a:cubicBezTo>
                <a:cubicBezTo>
                  <a:pt x="825" y="191"/>
                  <a:pt x="825" y="191"/>
                  <a:pt x="825" y="191"/>
                </a:cubicBezTo>
                <a:cubicBezTo>
                  <a:pt x="828" y="190"/>
                  <a:pt x="830" y="189"/>
                  <a:pt x="833" y="188"/>
                </a:cubicBezTo>
                <a:cubicBezTo>
                  <a:pt x="834" y="188"/>
                  <a:pt x="835" y="188"/>
                  <a:pt x="836" y="187"/>
                </a:cubicBezTo>
                <a:cubicBezTo>
                  <a:pt x="836" y="187"/>
                  <a:pt x="835" y="188"/>
                  <a:pt x="835" y="188"/>
                </a:cubicBezTo>
                <a:cubicBezTo>
                  <a:pt x="835" y="188"/>
                  <a:pt x="835" y="189"/>
                  <a:pt x="835" y="189"/>
                </a:cubicBezTo>
                <a:cubicBezTo>
                  <a:pt x="834" y="190"/>
                  <a:pt x="834" y="190"/>
                  <a:pt x="834" y="190"/>
                </a:cubicBezTo>
                <a:cubicBezTo>
                  <a:pt x="834" y="191"/>
                  <a:pt x="833" y="192"/>
                  <a:pt x="833" y="193"/>
                </a:cubicBezTo>
                <a:cubicBezTo>
                  <a:pt x="833" y="193"/>
                  <a:pt x="833" y="193"/>
                  <a:pt x="833" y="193"/>
                </a:cubicBezTo>
                <a:cubicBezTo>
                  <a:pt x="823" y="198"/>
                  <a:pt x="820" y="207"/>
                  <a:pt x="828" y="219"/>
                </a:cubicBezTo>
                <a:cubicBezTo>
                  <a:pt x="831" y="209"/>
                  <a:pt x="839" y="207"/>
                  <a:pt x="834" y="194"/>
                </a:cubicBezTo>
                <a:cubicBezTo>
                  <a:pt x="834" y="194"/>
                  <a:pt x="834" y="194"/>
                  <a:pt x="834" y="194"/>
                </a:cubicBezTo>
                <a:cubicBezTo>
                  <a:pt x="834" y="193"/>
                  <a:pt x="835" y="192"/>
                  <a:pt x="835" y="191"/>
                </a:cubicBezTo>
                <a:cubicBezTo>
                  <a:pt x="835" y="191"/>
                  <a:pt x="835" y="190"/>
                  <a:pt x="836" y="190"/>
                </a:cubicBezTo>
                <a:cubicBezTo>
                  <a:pt x="836" y="189"/>
                  <a:pt x="836" y="189"/>
                  <a:pt x="836" y="189"/>
                </a:cubicBezTo>
                <a:cubicBezTo>
                  <a:pt x="837" y="188"/>
                  <a:pt x="837" y="187"/>
                  <a:pt x="838" y="186"/>
                </a:cubicBezTo>
                <a:cubicBezTo>
                  <a:pt x="839" y="185"/>
                  <a:pt x="840" y="185"/>
                  <a:pt x="841" y="184"/>
                </a:cubicBezTo>
                <a:cubicBezTo>
                  <a:pt x="843" y="182"/>
                  <a:pt x="845" y="181"/>
                  <a:pt x="848" y="179"/>
                </a:cubicBezTo>
                <a:cubicBezTo>
                  <a:pt x="849" y="178"/>
                  <a:pt x="850" y="177"/>
                  <a:pt x="851" y="176"/>
                </a:cubicBezTo>
                <a:cubicBezTo>
                  <a:pt x="852" y="176"/>
                  <a:pt x="853" y="175"/>
                  <a:pt x="854" y="175"/>
                </a:cubicBezTo>
                <a:cubicBezTo>
                  <a:pt x="854" y="174"/>
                  <a:pt x="854" y="174"/>
                  <a:pt x="854" y="174"/>
                </a:cubicBezTo>
                <a:cubicBezTo>
                  <a:pt x="855" y="174"/>
                  <a:pt x="855" y="174"/>
                  <a:pt x="855" y="174"/>
                </a:cubicBezTo>
                <a:cubicBezTo>
                  <a:pt x="855" y="173"/>
                  <a:pt x="856" y="173"/>
                  <a:pt x="856" y="173"/>
                </a:cubicBezTo>
                <a:cubicBezTo>
                  <a:pt x="856" y="173"/>
                  <a:pt x="857" y="172"/>
                  <a:pt x="857" y="172"/>
                </a:cubicBezTo>
                <a:cubicBezTo>
                  <a:pt x="857" y="172"/>
                  <a:pt x="858" y="172"/>
                  <a:pt x="858" y="172"/>
                </a:cubicBezTo>
                <a:cubicBezTo>
                  <a:pt x="860" y="173"/>
                  <a:pt x="862" y="174"/>
                  <a:pt x="864" y="176"/>
                </a:cubicBezTo>
                <a:cubicBezTo>
                  <a:pt x="867" y="178"/>
                  <a:pt x="870" y="179"/>
                  <a:pt x="872" y="181"/>
                </a:cubicBezTo>
                <a:cubicBezTo>
                  <a:pt x="873" y="182"/>
                  <a:pt x="874" y="182"/>
                  <a:pt x="874" y="183"/>
                </a:cubicBezTo>
                <a:cubicBezTo>
                  <a:pt x="875" y="183"/>
                  <a:pt x="876" y="184"/>
                  <a:pt x="876" y="184"/>
                </a:cubicBezTo>
                <a:cubicBezTo>
                  <a:pt x="878" y="185"/>
                  <a:pt x="879" y="187"/>
                  <a:pt x="880" y="188"/>
                </a:cubicBezTo>
                <a:cubicBezTo>
                  <a:pt x="885" y="193"/>
                  <a:pt x="888" y="199"/>
                  <a:pt x="892" y="204"/>
                </a:cubicBezTo>
                <a:cubicBezTo>
                  <a:pt x="894" y="208"/>
                  <a:pt x="896" y="211"/>
                  <a:pt x="898" y="214"/>
                </a:cubicBezTo>
                <a:cubicBezTo>
                  <a:pt x="898" y="214"/>
                  <a:pt x="898" y="213"/>
                  <a:pt x="897" y="213"/>
                </a:cubicBezTo>
                <a:cubicBezTo>
                  <a:pt x="897" y="213"/>
                  <a:pt x="897" y="213"/>
                  <a:pt x="897" y="213"/>
                </a:cubicBezTo>
                <a:cubicBezTo>
                  <a:pt x="896" y="213"/>
                  <a:pt x="896" y="213"/>
                  <a:pt x="896" y="213"/>
                </a:cubicBezTo>
                <a:cubicBezTo>
                  <a:pt x="896" y="213"/>
                  <a:pt x="896" y="212"/>
                  <a:pt x="896" y="212"/>
                </a:cubicBezTo>
                <a:cubicBezTo>
                  <a:pt x="895" y="212"/>
                  <a:pt x="894" y="212"/>
                  <a:pt x="893" y="212"/>
                </a:cubicBezTo>
                <a:cubicBezTo>
                  <a:pt x="892" y="212"/>
                  <a:pt x="892" y="212"/>
                  <a:pt x="891" y="213"/>
                </a:cubicBezTo>
                <a:cubicBezTo>
                  <a:pt x="890" y="213"/>
                  <a:pt x="889" y="213"/>
                  <a:pt x="888" y="213"/>
                </a:cubicBezTo>
                <a:cubicBezTo>
                  <a:pt x="887" y="213"/>
                  <a:pt x="886" y="213"/>
                  <a:pt x="886" y="214"/>
                </a:cubicBezTo>
                <a:cubicBezTo>
                  <a:pt x="884" y="214"/>
                  <a:pt x="883" y="214"/>
                  <a:pt x="882" y="214"/>
                </a:cubicBezTo>
                <a:cubicBezTo>
                  <a:pt x="872" y="202"/>
                  <a:pt x="865" y="217"/>
                  <a:pt x="856" y="203"/>
                </a:cubicBezTo>
                <a:cubicBezTo>
                  <a:pt x="857" y="211"/>
                  <a:pt x="860" y="218"/>
                  <a:pt x="867" y="222"/>
                </a:cubicBezTo>
                <a:cubicBezTo>
                  <a:pt x="872" y="224"/>
                  <a:pt x="883" y="223"/>
                  <a:pt x="883" y="216"/>
                </a:cubicBezTo>
                <a:cubicBezTo>
                  <a:pt x="884" y="216"/>
                  <a:pt x="885" y="215"/>
                  <a:pt x="886" y="215"/>
                </a:cubicBezTo>
                <a:cubicBezTo>
                  <a:pt x="887" y="215"/>
                  <a:pt x="888" y="215"/>
                  <a:pt x="889" y="215"/>
                </a:cubicBezTo>
                <a:cubicBezTo>
                  <a:pt x="889" y="214"/>
                  <a:pt x="890" y="214"/>
                  <a:pt x="891" y="214"/>
                </a:cubicBezTo>
                <a:cubicBezTo>
                  <a:pt x="892" y="214"/>
                  <a:pt x="893" y="214"/>
                  <a:pt x="893" y="214"/>
                </a:cubicBezTo>
                <a:cubicBezTo>
                  <a:pt x="894" y="214"/>
                  <a:pt x="895" y="214"/>
                  <a:pt x="896" y="214"/>
                </a:cubicBezTo>
                <a:cubicBezTo>
                  <a:pt x="896" y="214"/>
                  <a:pt x="896" y="214"/>
                  <a:pt x="896" y="214"/>
                </a:cubicBezTo>
                <a:cubicBezTo>
                  <a:pt x="896" y="214"/>
                  <a:pt x="896" y="214"/>
                  <a:pt x="896" y="214"/>
                </a:cubicBezTo>
                <a:cubicBezTo>
                  <a:pt x="897" y="214"/>
                  <a:pt x="897" y="214"/>
                  <a:pt x="897" y="214"/>
                </a:cubicBezTo>
                <a:cubicBezTo>
                  <a:pt x="898" y="214"/>
                  <a:pt x="898" y="215"/>
                  <a:pt x="899" y="215"/>
                </a:cubicBezTo>
                <a:cubicBezTo>
                  <a:pt x="899" y="215"/>
                  <a:pt x="899" y="215"/>
                  <a:pt x="899" y="215"/>
                </a:cubicBezTo>
                <a:cubicBezTo>
                  <a:pt x="901" y="217"/>
                  <a:pt x="902" y="219"/>
                  <a:pt x="903" y="222"/>
                </a:cubicBezTo>
                <a:cubicBezTo>
                  <a:pt x="907" y="226"/>
                  <a:pt x="910" y="231"/>
                  <a:pt x="913" y="235"/>
                </a:cubicBezTo>
                <a:cubicBezTo>
                  <a:pt x="908" y="232"/>
                  <a:pt x="904" y="229"/>
                  <a:pt x="898" y="226"/>
                </a:cubicBezTo>
                <a:cubicBezTo>
                  <a:pt x="908" y="233"/>
                  <a:pt x="917" y="242"/>
                  <a:pt x="914" y="253"/>
                </a:cubicBezTo>
                <a:cubicBezTo>
                  <a:pt x="876" y="241"/>
                  <a:pt x="873" y="248"/>
                  <a:pt x="837" y="263"/>
                </a:cubicBezTo>
                <a:cubicBezTo>
                  <a:pt x="875" y="253"/>
                  <a:pt x="884" y="251"/>
                  <a:pt x="916" y="269"/>
                </a:cubicBezTo>
                <a:cubicBezTo>
                  <a:pt x="928" y="276"/>
                  <a:pt x="934" y="281"/>
                  <a:pt x="943" y="288"/>
                </a:cubicBezTo>
                <a:cubicBezTo>
                  <a:pt x="946" y="290"/>
                  <a:pt x="944" y="297"/>
                  <a:pt x="949" y="301"/>
                </a:cubicBezTo>
                <a:cubicBezTo>
                  <a:pt x="955" y="306"/>
                  <a:pt x="966" y="303"/>
                  <a:pt x="973" y="307"/>
                </a:cubicBezTo>
                <a:cubicBezTo>
                  <a:pt x="986" y="316"/>
                  <a:pt x="991" y="325"/>
                  <a:pt x="1004" y="335"/>
                </a:cubicBezTo>
                <a:cubicBezTo>
                  <a:pt x="1019" y="347"/>
                  <a:pt x="1044" y="350"/>
                  <a:pt x="1059" y="362"/>
                </a:cubicBezTo>
                <a:cubicBezTo>
                  <a:pt x="1089" y="388"/>
                  <a:pt x="1121" y="442"/>
                  <a:pt x="1121" y="442"/>
                </a:cubicBezTo>
                <a:cubicBezTo>
                  <a:pt x="1121" y="442"/>
                  <a:pt x="1113" y="446"/>
                  <a:pt x="1108" y="444"/>
                </a:cubicBezTo>
                <a:cubicBezTo>
                  <a:pt x="1091" y="437"/>
                  <a:pt x="1075" y="429"/>
                  <a:pt x="1065" y="419"/>
                </a:cubicBezTo>
                <a:cubicBezTo>
                  <a:pt x="1045" y="399"/>
                  <a:pt x="1039" y="382"/>
                  <a:pt x="1015" y="369"/>
                </a:cubicBezTo>
                <a:cubicBezTo>
                  <a:pt x="995" y="357"/>
                  <a:pt x="965" y="353"/>
                  <a:pt x="945" y="354"/>
                </a:cubicBezTo>
                <a:cubicBezTo>
                  <a:pt x="917" y="355"/>
                  <a:pt x="925" y="332"/>
                  <a:pt x="905" y="325"/>
                </a:cubicBezTo>
                <a:cubicBezTo>
                  <a:pt x="915" y="338"/>
                  <a:pt x="918" y="354"/>
                  <a:pt x="918" y="354"/>
                </a:cubicBezTo>
                <a:cubicBezTo>
                  <a:pt x="910" y="365"/>
                  <a:pt x="867" y="375"/>
                  <a:pt x="855" y="376"/>
                </a:cubicBezTo>
                <a:cubicBezTo>
                  <a:pt x="879" y="382"/>
                  <a:pt x="900" y="376"/>
                  <a:pt x="924" y="372"/>
                </a:cubicBezTo>
                <a:cubicBezTo>
                  <a:pt x="951" y="368"/>
                  <a:pt x="968" y="369"/>
                  <a:pt x="991" y="379"/>
                </a:cubicBezTo>
                <a:cubicBezTo>
                  <a:pt x="1005" y="385"/>
                  <a:pt x="1018" y="394"/>
                  <a:pt x="1028" y="404"/>
                </a:cubicBezTo>
                <a:cubicBezTo>
                  <a:pt x="1037" y="414"/>
                  <a:pt x="1034" y="422"/>
                  <a:pt x="1041" y="432"/>
                </a:cubicBezTo>
                <a:cubicBezTo>
                  <a:pt x="1044" y="437"/>
                  <a:pt x="1048" y="441"/>
                  <a:pt x="1050" y="444"/>
                </a:cubicBezTo>
                <a:cubicBezTo>
                  <a:pt x="1050" y="444"/>
                  <a:pt x="1049" y="444"/>
                  <a:pt x="1048" y="444"/>
                </a:cubicBezTo>
                <a:cubicBezTo>
                  <a:pt x="1046" y="444"/>
                  <a:pt x="1044" y="444"/>
                  <a:pt x="1042" y="444"/>
                </a:cubicBezTo>
                <a:cubicBezTo>
                  <a:pt x="1036" y="445"/>
                  <a:pt x="1029" y="445"/>
                  <a:pt x="1023" y="446"/>
                </a:cubicBezTo>
                <a:cubicBezTo>
                  <a:pt x="1023" y="446"/>
                  <a:pt x="1023" y="446"/>
                  <a:pt x="1023" y="446"/>
                </a:cubicBezTo>
                <a:cubicBezTo>
                  <a:pt x="1022" y="445"/>
                  <a:pt x="1021" y="445"/>
                  <a:pt x="1020" y="444"/>
                </a:cubicBezTo>
                <a:cubicBezTo>
                  <a:pt x="1020" y="444"/>
                  <a:pt x="1019" y="443"/>
                  <a:pt x="1019" y="443"/>
                </a:cubicBezTo>
                <a:cubicBezTo>
                  <a:pt x="1018" y="442"/>
                  <a:pt x="1018" y="442"/>
                  <a:pt x="1017" y="442"/>
                </a:cubicBezTo>
                <a:cubicBezTo>
                  <a:pt x="1016" y="441"/>
                  <a:pt x="1015" y="440"/>
                  <a:pt x="1013" y="439"/>
                </a:cubicBezTo>
                <a:cubicBezTo>
                  <a:pt x="1012" y="439"/>
                  <a:pt x="1011" y="438"/>
                  <a:pt x="1009" y="437"/>
                </a:cubicBezTo>
                <a:cubicBezTo>
                  <a:pt x="1006" y="435"/>
                  <a:pt x="1003" y="433"/>
                  <a:pt x="1000" y="431"/>
                </a:cubicBezTo>
                <a:cubicBezTo>
                  <a:pt x="997" y="429"/>
                  <a:pt x="994" y="426"/>
                  <a:pt x="991" y="424"/>
                </a:cubicBezTo>
                <a:cubicBezTo>
                  <a:pt x="990" y="423"/>
                  <a:pt x="989" y="422"/>
                  <a:pt x="987" y="421"/>
                </a:cubicBezTo>
                <a:cubicBezTo>
                  <a:pt x="986" y="420"/>
                  <a:pt x="985" y="419"/>
                  <a:pt x="984" y="418"/>
                </a:cubicBezTo>
                <a:cubicBezTo>
                  <a:pt x="984" y="418"/>
                  <a:pt x="983" y="418"/>
                  <a:pt x="983" y="418"/>
                </a:cubicBezTo>
                <a:cubicBezTo>
                  <a:pt x="983" y="418"/>
                  <a:pt x="983" y="418"/>
                  <a:pt x="983" y="417"/>
                </a:cubicBezTo>
                <a:cubicBezTo>
                  <a:pt x="983" y="417"/>
                  <a:pt x="983" y="417"/>
                  <a:pt x="983" y="416"/>
                </a:cubicBezTo>
                <a:cubicBezTo>
                  <a:pt x="982" y="416"/>
                  <a:pt x="982" y="416"/>
                  <a:pt x="982" y="415"/>
                </a:cubicBezTo>
                <a:cubicBezTo>
                  <a:pt x="982" y="415"/>
                  <a:pt x="982" y="415"/>
                  <a:pt x="982" y="415"/>
                </a:cubicBezTo>
                <a:cubicBezTo>
                  <a:pt x="982" y="415"/>
                  <a:pt x="982" y="415"/>
                  <a:pt x="982" y="415"/>
                </a:cubicBezTo>
                <a:cubicBezTo>
                  <a:pt x="981" y="414"/>
                  <a:pt x="981" y="414"/>
                  <a:pt x="980" y="413"/>
                </a:cubicBezTo>
                <a:cubicBezTo>
                  <a:pt x="980" y="412"/>
                  <a:pt x="979" y="412"/>
                  <a:pt x="979" y="411"/>
                </a:cubicBezTo>
                <a:cubicBezTo>
                  <a:pt x="978" y="411"/>
                  <a:pt x="977" y="410"/>
                  <a:pt x="977" y="410"/>
                </a:cubicBezTo>
                <a:cubicBezTo>
                  <a:pt x="976" y="409"/>
                  <a:pt x="975" y="409"/>
                  <a:pt x="975" y="408"/>
                </a:cubicBezTo>
                <a:cubicBezTo>
                  <a:pt x="975" y="408"/>
                  <a:pt x="975" y="408"/>
                  <a:pt x="975" y="408"/>
                </a:cubicBezTo>
                <a:cubicBezTo>
                  <a:pt x="975" y="408"/>
                  <a:pt x="975" y="408"/>
                  <a:pt x="975" y="408"/>
                </a:cubicBezTo>
                <a:cubicBezTo>
                  <a:pt x="969" y="397"/>
                  <a:pt x="959" y="395"/>
                  <a:pt x="948" y="394"/>
                </a:cubicBezTo>
                <a:cubicBezTo>
                  <a:pt x="952" y="405"/>
                  <a:pt x="962" y="409"/>
                  <a:pt x="972" y="409"/>
                </a:cubicBezTo>
                <a:cubicBezTo>
                  <a:pt x="972" y="409"/>
                  <a:pt x="973" y="409"/>
                  <a:pt x="974" y="410"/>
                </a:cubicBezTo>
                <a:cubicBezTo>
                  <a:pt x="974" y="410"/>
                  <a:pt x="975" y="411"/>
                  <a:pt x="975" y="411"/>
                </a:cubicBezTo>
                <a:cubicBezTo>
                  <a:pt x="976" y="412"/>
                  <a:pt x="977" y="412"/>
                  <a:pt x="977" y="413"/>
                </a:cubicBezTo>
                <a:cubicBezTo>
                  <a:pt x="978" y="414"/>
                  <a:pt x="978" y="414"/>
                  <a:pt x="979" y="415"/>
                </a:cubicBezTo>
                <a:cubicBezTo>
                  <a:pt x="979" y="415"/>
                  <a:pt x="979" y="415"/>
                  <a:pt x="979" y="415"/>
                </a:cubicBezTo>
                <a:cubicBezTo>
                  <a:pt x="979" y="415"/>
                  <a:pt x="979" y="415"/>
                  <a:pt x="978" y="415"/>
                </a:cubicBezTo>
                <a:cubicBezTo>
                  <a:pt x="977" y="414"/>
                  <a:pt x="976" y="413"/>
                  <a:pt x="976" y="413"/>
                </a:cubicBezTo>
                <a:cubicBezTo>
                  <a:pt x="976" y="413"/>
                  <a:pt x="977" y="414"/>
                  <a:pt x="978" y="415"/>
                </a:cubicBezTo>
                <a:cubicBezTo>
                  <a:pt x="978" y="416"/>
                  <a:pt x="979" y="417"/>
                  <a:pt x="980" y="418"/>
                </a:cubicBezTo>
                <a:cubicBezTo>
                  <a:pt x="980" y="418"/>
                  <a:pt x="981" y="418"/>
                  <a:pt x="981" y="419"/>
                </a:cubicBezTo>
                <a:cubicBezTo>
                  <a:pt x="981" y="419"/>
                  <a:pt x="981" y="419"/>
                  <a:pt x="982" y="420"/>
                </a:cubicBezTo>
                <a:cubicBezTo>
                  <a:pt x="982" y="420"/>
                  <a:pt x="982" y="420"/>
                  <a:pt x="983" y="420"/>
                </a:cubicBezTo>
                <a:cubicBezTo>
                  <a:pt x="984" y="421"/>
                  <a:pt x="985" y="422"/>
                  <a:pt x="986" y="423"/>
                </a:cubicBezTo>
                <a:cubicBezTo>
                  <a:pt x="987" y="424"/>
                  <a:pt x="989" y="425"/>
                  <a:pt x="990" y="426"/>
                </a:cubicBezTo>
                <a:cubicBezTo>
                  <a:pt x="993" y="428"/>
                  <a:pt x="996" y="431"/>
                  <a:pt x="999" y="433"/>
                </a:cubicBezTo>
                <a:cubicBezTo>
                  <a:pt x="1002" y="435"/>
                  <a:pt x="1005" y="437"/>
                  <a:pt x="1008" y="439"/>
                </a:cubicBezTo>
                <a:cubicBezTo>
                  <a:pt x="1009" y="440"/>
                  <a:pt x="1011" y="441"/>
                  <a:pt x="1012" y="442"/>
                </a:cubicBezTo>
                <a:cubicBezTo>
                  <a:pt x="1014" y="442"/>
                  <a:pt x="1015" y="443"/>
                  <a:pt x="1016" y="444"/>
                </a:cubicBezTo>
                <a:cubicBezTo>
                  <a:pt x="1017" y="444"/>
                  <a:pt x="1017" y="445"/>
                  <a:pt x="1018" y="445"/>
                </a:cubicBezTo>
                <a:cubicBezTo>
                  <a:pt x="1018" y="445"/>
                  <a:pt x="1019" y="445"/>
                  <a:pt x="1019" y="446"/>
                </a:cubicBezTo>
                <a:cubicBezTo>
                  <a:pt x="1020" y="446"/>
                  <a:pt x="1020" y="446"/>
                  <a:pt x="1021" y="446"/>
                </a:cubicBezTo>
                <a:cubicBezTo>
                  <a:pt x="1011" y="447"/>
                  <a:pt x="1001" y="449"/>
                  <a:pt x="990" y="452"/>
                </a:cubicBezTo>
                <a:cubicBezTo>
                  <a:pt x="988" y="452"/>
                  <a:pt x="986" y="453"/>
                  <a:pt x="983" y="454"/>
                </a:cubicBezTo>
                <a:cubicBezTo>
                  <a:pt x="981" y="454"/>
                  <a:pt x="979" y="455"/>
                  <a:pt x="976" y="456"/>
                </a:cubicBezTo>
                <a:cubicBezTo>
                  <a:pt x="972" y="457"/>
                  <a:pt x="967" y="459"/>
                  <a:pt x="962" y="461"/>
                </a:cubicBezTo>
                <a:cubicBezTo>
                  <a:pt x="955" y="463"/>
                  <a:pt x="947" y="466"/>
                  <a:pt x="939" y="468"/>
                </a:cubicBezTo>
                <a:cubicBezTo>
                  <a:pt x="939" y="468"/>
                  <a:pt x="939" y="468"/>
                  <a:pt x="938" y="468"/>
                </a:cubicBezTo>
                <a:cubicBezTo>
                  <a:pt x="937" y="468"/>
                  <a:pt x="937" y="468"/>
                  <a:pt x="937" y="468"/>
                </a:cubicBezTo>
                <a:cubicBezTo>
                  <a:pt x="936" y="467"/>
                  <a:pt x="936" y="467"/>
                  <a:pt x="936" y="467"/>
                </a:cubicBezTo>
                <a:cubicBezTo>
                  <a:pt x="935" y="467"/>
                  <a:pt x="935" y="467"/>
                  <a:pt x="934" y="467"/>
                </a:cubicBezTo>
                <a:cubicBezTo>
                  <a:pt x="934" y="467"/>
                  <a:pt x="934" y="466"/>
                  <a:pt x="934" y="466"/>
                </a:cubicBezTo>
                <a:cubicBezTo>
                  <a:pt x="933" y="466"/>
                  <a:pt x="933" y="466"/>
                  <a:pt x="933" y="466"/>
                </a:cubicBezTo>
                <a:cubicBezTo>
                  <a:pt x="932" y="466"/>
                  <a:pt x="932" y="466"/>
                  <a:pt x="931" y="466"/>
                </a:cubicBezTo>
                <a:cubicBezTo>
                  <a:pt x="931" y="466"/>
                  <a:pt x="930" y="466"/>
                  <a:pt x="930" y="465"/>
                </a:cubicBezTo>
                <a:cubicBezTo>
                  <a:pt x="930" y="465"/>
                  <a:pt x="929" y="465"/>
                  <a:pt x="929" y="465"/>
                </a:cubicBezTo>
                <a:cubicBezTo>
                  <a:pt x="929" y="465"/>
                  <a:pt x="928" y="465"/>
                  <a:pt x="928" y="465"/>
                </a:cubicBezTo>
                <a:cubicBezTo>
                  <a:pt x="928" y="465"/>
                  <a:pt x="927" y="464"/>
                  <a:pt x="926" y="464"/>
                </a:cubicBezTo>
                <a:cubicBezTo>
                  <a:pt x="925" y="464"/>
                  <a:pt x="924" y="463"/>
                  <a:pt x="923" y="462"/>
                </a:cubicBezTo>
                <a:cubicBezTo>
                  <a:pt x="922" y="462"/>
                  <a:pt x="920" y="461"/>
                  <a:pt x="919" y="460"/>
                </a:cubicBezTo>
                <a:cubicBezTo>
                  <a:pt x="918" y="460"/>
                  <a:pt x="917" y="459"/>
                  <a:pt x="916" y="458"/>
                </a:cubicBezTo>
                <a:cubicBezTo>
                  <a:pt x="915" y="457"/>
                  <a:pt x="914" y="457"/>
                  <a:pt x="914" y="456"/>
                </a:cubicBezTo>
                <a:cubicBezTo>
                  <a:pt x="915" y="450"/>
                  <a:pt x="915" y="441"/>
                  <a:pt x="912" y="436"/>
                </a:cubicBezTo>
                <a:cubicBezTo>
                  <a:pt x="907" y="430"/>
                  <a:pt x="898" y="434"/>
                  <a:pt x="891" y="434"/>
                </a:cubicBezTo>
                <a:cubicBezTo>
                  <a:pt x="895" y="445"/>
                  <a:pt x="895" y="468"/>
                  <a:pt x="913" y="458"/>
                </a:cubicBezTo>
                <a:cubicBezTo>
                  <a:pt x="913" y="458"/>
                  <a:pt x="913" y="458"/>
                  <a:pt x="913" y="458"/>
                </a:cubicBezTo>
                <a:cubicBezTo>
                  <a:pt x="913" y="459"/>
                  <a:pt x="912" y="460"/>
                  <a:pt x="912" y="460"/>
                </a:cubicBezTo>
                <a:cubicBezTo>
                  <a:pt x="913" y="459"/>
                  <a:pt x="913" y="459"/>
                  <a:pt x="913" y="459"/>
                </a:cubicBezTo>
                <a:cubicBezTo>
                  <a:pt x="914" y="459"/>
                  <a:pt x="914" y="460"/>
                  <a:pt x="915" y="460"/>
                </a:cubicBezTo>
                <a:cubicBezTo>
                  <a:pt x="916" y="461"/>
                  <a:pt x="917" y="462"/>
                  <a:pt x="918" y="463"/>
                </a:cubicBezTo>
                <a:cubicBezTo>
                  <a:pt x="919" y="463"/>
                  <a:pt x="921" y="464"/>
                  <a:pt x="922" y="465"/>
                </a:cubicBezTo>
                <a:cubicBezTo>
                  <a:pt x="923" y="465"/>
                  <a:pt x="924" y="466"/>
                  <a:pt x="926" y="466"/>
                </a:cubicBezTo>
                <a:cubicBezTo>
                  <a:pt x="926" y="467"/>
                  <a:pt x="927" y="467"/>
                  <a:pt x="927" y="467"/>
                </a:cubicBezTo>
                <a:cubicBezTo>
                  <a:pt x="928" y="467"/>
                  <a:pt x="928" y="467"/>
                  <a:pt x="928" y="467"/>
                </a:cubicBezTo>
                <a:cubicBezTo>
                  <a:pt x="929" y="468"/>
                  <a:pt x="929" y="468"/>
                  <a:pt x="929" y="468"/>
                </a:cubicBezTo>
                <a:cubicBezTo>
                  <a:pt x="930" y="468"/>
                  <a:pt x="930" y="468"/>
                  <a:pt x="931" y="468"/>
                </a:cubicBezTo>
                <a:cubicBezTo>
                  <a:pt x="931" y="468"/>
                  <a:pt x="932" y="469"/>
                  <a:pt x="932" y="469"/>
                </a:cubicBezTo>
                <a:cubicBezTo>
                  <a:pt x="933" y="469"/>
                  <a:pt x="933" y="469"/>
                  <a:pt x="933" y="469"/>
                </a:cubicBezTo>
                <a:cubicBezTo>
                  <a:pt x="933" y="469"/>
                  <a:pt x="934" y="469"/>
                  <a:pt x="934" y="469"/>
                </a:cubicBezTo>
                <a:cubicBezTo>
                  <a:pt x="934" y="469"/>
                  <a:pt x="935" y="469"/>
                  <a:pt x="935" y="469"/>
                </a:cubicBezTo>
                <a:cubicBezTo>
                  <a:pt x="936" y="469"/>
                  <a:pt x="936" y="469"/>
                  <a:pt x="937" y="469"/>
                </a:cubicBezTo>
                <a:cubicBezTo>
                  <a:pt x="937" y="469"/>
                  <a:pt x="937" y="469"/>
                  <a:pt x="938" y="469"/>
                </a:cubicBezTo>
                <a:cubicBezTo>
                  <a:pt x="938" y="469"/>
                  <a:pt x="938" y="469"/>
                  <a:pt x="939" y="469"/>
                </a:cubicBezTo>
                <a:cubicBezTo>
                  <a:pt x="937" y="469"/>
                  <a:pt x="935" y="470"/>
                  <a:pt x="933" y="470"/>
                </a:cubicBezTo>
                <a:cubicBezTo>
                  <a:pt x="932" y="470"/>
                  <a:pt x="931" y="471"/>
                  <a:pt x="930" y="471"/>
                </a:cubicBezTo>
                <a:cubicBezTo>
                  <a:pt x="928" y="471"/>
                  <a:pt x="927" y="472"/>
                  <a:pt x="926" y="472"/>
                </a:cubicBezTo>
                <a:cubicBezTo>
                  <a:pt x="925" y="472"/>
                  <a:pt x="924" y="473"/>
                  <a:pt x="922" y="473"/>
                </a:cubicBezTo>
                <a:cubicBezTo>
                  <a:pt x="919" y="473"/>
                  <a:pt x="919" y="473"/>
                  <a:pt x="919" y="473"/>
                </a:cubicBezTo>
                <a:cubicBezTo>
                  <a:pt x="914" y="474"/>
                  <a:pt x="909" y="475"/>
                  <a:pt x="904" y="476"/>
                </a:cubicBezTo>
                <a:cubicBezTo>
                  <a:pt x="894" y="477"/>
                  <a:pt x="884" y="478"/>
                  <a:pt x="875" y="479"/>
                </a:cubicBezTo>
                <a:cubicBezTo>
                  <a:pt x="865" y="479"/>
                  <a:pt x="856" y="480"/>
                  <a:pt x="847" y="481"/>
                </a:cubicBezTo>
                <a:cubicBezTo>
                  <a:pt x="839" y="482"/>
                  <a:pt x="831" y="483"/>
                  <a:pt x="823" y="485"/>
                </a:cubicBezTo>
                <a:cubicBezTo>
                  <a:pt x="819" y="486"/>
                  <a:pt x="816" y="487"/>
                  <a:pt x="812" y="488"/>
                </a:cubicBezTo>
                <a:cubicBezTo>
                  <a:pt x="811" y="488"/>
                  <a:pt x="809" y="489"/>
                  <a:pt x="807" y="489"/>
                </a:cubicBezTo>
                <a:cubicBezTo>
                  <a:pt x="806" y="490"/>
                  <a:pt x="804" y="491"/>
                  <a:pt x="803" y="491"/>
                </a:cubicBezTo>
                <a:cubicBezTo>
                  <a:pt x="797" y="493"/>
                  <a:pt x="792" y="496"/>
                  <a:pt x="788" y="498"/>
                </a:cubicBezTo>
                <a:cubicBezTo>
                  <a:pt x="786" y="499"/>
                  <a:pt x="784" y="500"/>
                  <a:pt x="783" y="501"/>
                </a:cubicBezTo>
                <a:cubicBezTo>
                  <a:pt x="781" y="502"/>
                  <a:pt x="780" y="503"/>
                  <a:pt x="779" y="504"/>
                </a:cubicBezTo>
                <a:cubicBezTo>
                  <a:pt x="777" y="505"/>
                  <a:pt x="776" y="506"/>
                  <a:pt x="776" y="506"/>
                </a:cubicBezTo>
                <a:cubicBezTo>
                  <a:pt x="776" y="506"/>
                  <a:pt x="777" y="506"/>
                  <a:pt x="779" y="504"/>
                </a:cubicBezTo>
                <a:cubicBezTo>
                  <a:pt x="780" y="504"/>
                  <a:pt x="782" y="503"/>
                  <a:pt x="783" y="502"/>
                </a:cubicBezTo>
                <a:cubicBezTo>
                  <a:pt x="785" y="501"/>
                  <a:pt x="787" y="501"/>
                  <a:pt x="789" y="500"/>
                </a:cubicBezTo>
                <a:cubicBezTo>
                  <a:pt x="793" y="498"/>
                  <a:pt x="798" y="496"/>
                  <a:pt x="804" y="494"/>
                </a:cubicBezTo>
                <a:cubicBezTo>
                  <a:pt x="805" y="494"/>
                  <a:pt x="807" y="493"/>
                  <a:pt x="808" y="493"/>
                </a:cubicBezTo>
                <a:cubicBezTo>
                  <a:pt x="810" y="492"/>
                  <a:pt x="812" y="492"/>
                  <a:pt x="813" y="491"/>
                </a:cubicBezTo>
                <a:cubicBezTo>
                  <a:pt x="814" y="491"/>
                  <a:pt x="815" y="491"/>
                  <a:pt x="816" y="491"/>
                </a:cubicBezTo>
                <a:cubicBezTo>
                  <a:pt x="817" y="491"/>
                  <a:pt x="817" y="490"/>
                  <a:pt x="818" y="490"/>
                </a:cubicBezTo>
                <a:cubicBezTo>
                  <a:pt x="820" y="490"/>
                  <a:pt x="822" y="489"/>
                  <a:pt x="824" y="489"/>
                </a:cubicBezTo>
                <a:cubicBezTo>
                  <a:pt x="824" y="489"/>
                  <a:pt x="824" y="489"/>
                  <a:pt x="824" y="489"/>
                </a:cubicBezTo>
                <a:cubicBezTo>
                  <a:pt x="824" y="489"/>
                  <a:pt x="824" y="489"/>
                  <a:pt x="824" y="489"/>
                </a:cubicBezTo>
                <a:cubicBezTo>
                  <a:pt x="823" y="490"/>
                  <a:pt x="822" y="491"/>
                  <a:pt x="821" y="491"/>
                </a:cubicBezTo>
                <a:cubicBezTo>
                  <a:pt x="820" y="492"/>
                  <a:pt x="819" y="493"/>
                  <a:pt x="818" y="494"/>
                </a:cubicBezTo>
                <a:cubicBezTo>
                  <a:pt x="818" y="495"/>
                  <a:pt x="817" y="495"/>
                  <a:pt x="816" y="496"/>
                </a:cubicBezTo>
                <a:cubicBezTo>
                  <a:pt x="816" y="496"/>
                  <a:pt x="816" y="497"/>
                  <a:pt x="816" y="497"/>
                </a:cubicBezTo>
                <a:cubicBezTo>
                  <a:pt x="815" y="496"/>
                  <a:pt x="815" y="496"/>
                  <a:pt x="815" y="496"/>
                </a:cubicBezTo>
                <a:cubicBezTo>
                  <a:pt x="799" y="503"/>
                  <a:pt x="795" y="518"/>
                  <a:pt x="791" y="534"/>
                </a:cubicBezTo>
                <a:cubicBezTo>
                  <a:pt x="807" y="531"/>
                  <a:pt x="813" y="517"/>
                  <a:pt x="816" y="501"/>
                </a:cubicBezTo>
                <a:cubicBezTo>
                  <a:pt x="816" y="500"/>
                  <a:pt x="817" y="499"/>
                  <a:pt x="818" y="499"/>
                </a:cubicBezTo>
                <a:cubicBezTo>
                  <a:pt x="819" y="498"/>
                  <a:pt x="820" y="497"/>
                  <a:pt x="820" y="496"/>
                </a:cubicBezTo>
                <a:cubicBezTo>
                  <a:pt x="821" y="495"/>
                  <a:pt x="822" y="494"/>
                  <a:pt x="823" y="494"/>
                </a:cubicBezTo>
                <a:cubicBezTo>
                  <a:pt x="824" y="493"/>
                  <a:pt x="825" y="492"/>
                  <a:pt x="825" y="492"/>
                </a:cubicBezTo>
                <a:cubicBezTo>
                  <a:pt x="826" y="491"/>
                  <a:pt x="827" y="490"/>
                  <a:pt x="828" y="490"/>
                </a:cubicBezTo>
                <a:cubicBezTo>
                  <a:pt x="828" y="490"/>
                  <a:pt x="828" y="490"/>
                  <a:pt x="828" y="490"/>
                </a:cubicBezTo>
                <a:cubicBezTo>
                  <a:pt x="828" y="489"/>
                  <a:pt x="828" y="489"/>
                  <a:pt x="829" y="489"/>
                </a:cubicBezTo>
                <a:cubicBezTo>
                  <a:pt x="829" y="489"/>
                  <a:pt x="829" y="489"/>
                  <a:pt x="829" y="488"/>
                </a:cubicBezTo>
                <a:cubicBezTo>
                  <a:pt x="830" y="488"/>
                  <a:pt x="830" y="488"/>
                  <a:pt x="830" y="488"/>
                </a:cubicBezTo>
                <a:cubicBezTo>
                  <a:pt x="835" y="487"/>
                  <a:pt x="841" y="486"/>
                  <a:pt x="848" y="485"/>
                </a:cubicBezTo>
                <a:cubicBezTo>
                  <a:pt x="856" y="484"/>
                  <a:pt x="866" y="483"/>
                  <a:pt x="875" y="483"/>
                </a:cubicBezTo>
                <a:cubicBezTo>
                  <a:pt x="884" y="482"/>
                  <a:pt x="894" y="481"/>
                  <a:pt x="904" y="480"/>
                </a:cubicBezTo>
                <a:cubicBezTo>
                  <a:pt x="909" y="479"/>
                  <a:pt x="914" y="478"/>
                  <a:pt x="919" y="477"/>
                </a:cubicBezTo>
                <a:cubicBezTo>
                  <a:pt x="923" y="477"/>
                  <a:pt x="923" y="477"/>
                  <a:pt x="923" y="477"/>
                </a:cubicBezTo>
                <a:cubicBezTo>
                  <a:pt x="924" y="476"/>
                  <a:pt x="925" y="476"/>
                  <a:pt x="927" y="476"/>
                </a:cubicBezTo>
                <a:cubicBezTo>
                  <a:pt x="928" y="476"/>
                  <a:pt x="929" y="475"/>
                  <a:pt x="930" y="475"/>
                </a:cubicBezTo>
                <a:cubicBezTo>
                  <a:pt x="932" y="475"/>
                  <a:pt x="933" y="474"/>
                  <a:pt x="934" y="474"/>
                </a:cubicBezTo>
                <a:cubicBezTo>
                  <a:pt x="944" y="471"/>
                  <a:pt x="954" y="468"/>
                  <a:pt x="963" y="464"/>
                </a:cubicBezTo>
                <a:cubicBezTo>
                  <a:pt x="966" y="463"/>
                  <a:pt x="969" y="462"/>
                  <a:pt x="971" y="462"/>
                </a:cubicBezTo>
                <a:cubicBezTo>
                  <a:pt x="971" y="462"/>
                  <a:pt x="971" y="462"/>
                  <a:pt x="971" y="462"/>
                </a:cubicBezTo>
                <a:cubicBezTo>
                  <a:pt x="970" y="462"/>
                  <a:pt x="970" y="463"/>
                  <a:pt x="969" y="463"/>
                </a:cubicBezTo>
                <a:cubicBezTo>
                  <a:pt x="969" y="464"/>
                  <a:pt x="968" y="464"/>
                  <a:pt x="968" y="465"/>
                </a:cubicBezTo>
                <a:cubicBezTo>
                  <a:pt x="967" y="465"/>
                  <a:pt x="967" y="466"/>
                  <a:pt x="966" y="467"/>
                </a:cubicBezTo>
                <a:cubicBezTo>
                  <a:pt x="966" y="467"/>
                  <a:pt x="965" y="467"/>
                  <a:pt x="965" y="468"/>
                </a:cubicBezTo>
                <a:cubicBezTo>
                  <a:pt x="965" y="468"/>
                  <a:pt x="964" y="468"/>
                  <a:pt x="964" y="469"/>
                </a:cubicBezTo>
                <a:cubicBezTo>
                  <a:pt x="963" y="470"/>
                  <a:pt x="962" y="472"/>
                  <a:pt x="960" y="474"/>
                </a:cubicBezTo>
                <a:cubicBezTo>
                  <a:pt x="959" y="476"/>
                  <a:pt x="957" y="478"/>
                  <a:pt x="956" y="480"/>
                </a:cubicBezTo>
                <a:cubicBezTo>
                  <a:pt x="953" y="484"/>
                  <a:pt x="950" y="488"/>
                  <a:pt x="947" y="492"/>
                </a:cubicBezTo>
                <a:cubicBezTo>
                  <a:pt x="944" y="496"/>
                  <a:pt x="941" y="501"/>
                  <a:pt x="939" y="504"/>
                </a:cubicBezTo>
                <a:cubicBezTo>
                  <a:pt x="938" y="504"/>
                  <a:pt x="938" y="504"/>
                  <a:pt x="938" y="504"/>
                </a:cubicBezTo>
                <a:cubicBezTo>
                  <a:pt x="937" y="504"/>
                  <a:pt x="936" y="504"/>
                  <a:pt x="935" y="504"/>
                </a:cubicBezTo>
                <a:cubicBezTo>
                  <a:pt x="935" y="504"/>
                  <a:pt x="935" y="504"/>
                  <a:pt x="934" y="504"/>
                </a:cubicBezTo>
                <a:cubicBezTo>
                  <a:pt x="934" y="504"/>
                  <a:pt x="934" y="504"/>
                  <a:pt x="933" y="504"/>
                </a:cubicBezTo>
                <a:cubicBezTo>
                  <a:pt x="933" y="504"/>
                  <a:pt x="933" y="504"/>
                  <a:pt x="933" y="504"/>
                </a:cubicBezTo>
                <a:cubicBezTo>
                  <a:pt x="932" y="504"/>
                  <a:pt x="930" y="504"/>
                  <a:pt x="929" y="504"/>
                </a:cubicBezTo>
                <a:cubicBezTo>
                  <a:pt x="928" y="504"/>
                  <a:pt x="927" y="504"/>
                  <a:pt x="926" y="504"/>
                </a:cubicBezTo>
                <a:cubicBezTo>
                  <a:pt x="923" y="504"/>
                  <a:pt x="920" y="504"/>
                  <a:pt x="918" y="505"/>
                </a:cubicBezTo>
                <a:cubicBezTo>
                  <a:pt x="917" y="505"/>
                  <a:pt x="917" y="505"/>
                  <a:pt x="917" y="505"/>
                </a:cubicBezTo>
                <a:cubicBezTo>
                  <a:pt x="917" y="504"/>
                  <a:pt x="917" y="504"/>
                  <a:pt x="917" y="504"/>
                </a:cubicBezTo>
                <a:cubicBezTo>
                  <a:pt x="907" y="490"/>
                  <a:pt x="890" y="502"/>
                  <a:pt x="885" y="515"/>
                </a:cubicBezTo>
                <a:cubicBezTo>
                  <a:pt x="895" y="514"/>
                  <a:pt x="911" y="520"/>
                  <a:pt x="916" y="507"/>
                </a:cubicBezTo>
                <a:cubicBezTo>
                  <a:pt x="917" y="507"/>
                  <a:pt x="917" y="507"/>
                  <a:pt x="918" y="507"/>
                </a:cubicBezTo>
                <a:cubicBezTo>
                  <a:pt x="921" y="507"/>
                  <a:pt x="923" y="506"/>
                  <a:pt x="926" y="506"/>
                </a:cubicBezTo>
                <a:cubicBezTo>
                  <a:pt x="927" y="506"/>
                  <a:pt x="928" y="506"/>
                  <a:pt x="929" y="506"/>
                </a:cubicBezTo>
                <a:cubicBezTo>
                  <a:pt x="931" y="506"/>
                  <a:pt x="932" y="506"/>
                  <a:pt x="933" y="506"/>
                </a:cubicBezTo>
                <a:cubicBezTo>
                  <a:pt x="933" y="506"/>
                  <a:pt x="933" y="506"/>
                  <a:pt x="933" y="506"/>
                </a:cubicBezTo>
                <a:cubicBezTo>
                  <a:pt x="934" y="506"/>
                  <a:pt x="934" y="506"/>
                  <a:pt x="934" y="506"/>
                </a:cubicBezTo>
                <a:cubicBezTo>
                  <a:pt x="935" y="506"/>
                  <a:pt x="935" y="506"/>
                  <a:pt x="935" y="505"/>
                </a:cubicBezTo>
                <a:cubicBezTo>
                  <a:pt x="936" y="505"/>
                  <a:pt x="937" y="505"/>
                  <a:pt x="938" y="505"/>
                </a:cubicBezTo>
                <a:cubicBezTo>
                  <a:pt x="938" y="505"/>
                  <a:pt x="938" y="505"/>
                  <a:pt x="938" y="505"/>
                </a:cubicBezTo>
                <a:cubicBezTo>
                  <a:pt x="938" y="505"/>
                  <a:pt x="938" y="505"/>
                  <a:pt x="938" y="505"/>
                </a:cubicBezTo>
                <a:cubicBezTo>
                  <a:pt x="937" y="507"/>
                  <a:pt x="935" y="509"/>
                  <a:pt x="934" y="511"/>
                </a:cubicBezTo>
                <a:cubicBezTo>
                  <a:pt x="933" y="513"/>
                  <a:pt x="931" y="514"/>
                  <a:pt x="930" y="516"/>
                </a:cubicBezTo>
                <a:cubicBezTo>
                  <a:pt x="930" y="516"/>
                  <a:pt x="929" y="516"/>
                  <a:pt x="929" y="517"/>
                </a:cubicBezTo>
                <a:cubicBezTo>
                  <a:pt x="929" y="517"/>
                  <a:pt x="929" y="518"/>
                  <a:pt x="928" y="518"/>
                </a:cubicBezTo>
                <a:cubicBezTo>
                  <a:pt x="928" y="519"/>
                  <a:pt x="927" y="519"/>
                  <a:pt x="927" y="520"/>
                </a:cubicBezTo>
                <a:cubicBezTo>
                  <a:pt x="926" y="521"/>
                  <a:pt x="925" y="523"/>
                  <a:pt x="924" y="523"/>
                </a:cubicBezTo>
                <a:cubicBezTo>
                  <a:pt x="923" y="525"/>
                  <a:pt x="922" y="526"/>
                  <a:pt x="922" y="526"/>
                </a:cubicBezTo>
                <a:cubicBezTo>
                  <a:pt x="922" y="526"/>
                  <a:pt x="923" y="526"/>
                  <a:pt x="925" y="524"/>
                </a:cubicBezTo>
                <a:cubicBezTo>
                  <a:pt x="925" y="524"/>
                  <a:pt x="926" y="523"/>
                  <a:pt x="926" y="523"/>
                </a:cubicBezTo>
                <a:cubicBezTo>
                  <a:pt x="927" y="522"/>
                  <a:pt x="927" y="522"/>
                  <a:pt x="928" y="521"/>
                </a:cubicBezTo>
                <a:cubicBezTo>
                  <a:pt x="929" y="521"/>
                  <a:pt x="929" y="520"/>
                  <a:pt x="930" y="519"/>
                </a:cubicBezTo>
                <a:cubicBezTo>
                  <a:pt x="930" y="519"/>
                  <a:pt x="930" y="519"/>
                  <a:pt x="931" y="518"/>
                </a:cubicBezTo>
                <a:cubicBezTo>
                  <a:pt x="931" y="518"/>
                  <a:pt x="931" y="518"/>
                  <a:pt x="932" y="517"/>
                </a:cubicBezTo>
                <a:cubicBezTo>
                  <a:pt x="933" y="516"/>
                  <a:pt x="934" y="514"/>
                  <a:pt x="936" y="512"/>
                </a:cubicBezTo>
                <a:cubicBezTo>
                  <a:pt x="937" y="510"/>
                  <a:pt x="938" y="508"/>
                  <a:pt x="940" y="506"/>
                </a:cubicBezTo>
                <a:cubicBezTo>
                  <a:pt x="943" y="502"/>
                  <a:pt x="946" y="498"/>
                  <a:pt x="949" y="494"/>
                </a:cubicBezTo>
                <a:cubicBezTo>
                  <a:pt x="950" y="492"/>
                  <a:pt x="951" y="491"/>
                  <a:pt x="952" y="490"/>
                </a:cubicBezTo>
                <a:cubicBezTo>
                  <a:pt x="952" y="490"/>
                  <a:pt x="952" y="490"/>
                  <a:pt x="952" y="491"/>
                </a:cubicBezTo>
                <a:cubicBezTo>
                  <a:pt x="952" y="491"/>
                  <a:pt x="952" y="491"/>
                  <a:pt x="952" y="492"/>
                </a:cubicBezTo>
                <a:cubicBezTo>
                  <a:pt x="952" y="492"/>
                  <a:pt x="952" y="492"/>
                  <a:pt x="952" y="493"/>
                </a:cubicBezTo>
                <a:cubicBezTo>
                  <a:pt x="952" y="493"/>
                  <a:pt x="952" y="493"/>
                  <a:pt x="952" y="494"/>
                </a:cubicBezTo>
                <a:cubicBezTo>
                  <a:pt x="953" y="497"/>
                  <a:pt x="954" y="500"/>
                  <a:pt x="956" y="503"/>
                </a:cubicBezTo>
                <a:cubicBezTo>
                  <a:pt x="957" y="506"/>
                  <a:pt x="958" y="508"/>
                  <a:pt x="960" y="511"/>
                </a:cubicBezTo>
                <a:cubicBezTo>
                  <a:pt x="959" y="511"/>
                  <a:pt x="959" y="511"/>
                  <a:pt x="958" y="511"/>
                </a:cubicBezTo>
                <a:cubicBezTo>
                  <a:pt x="957" y="514"/>
                  <a:pt x="957" y="514"/>
                  <a:pt x="957" y="514"/>
                </a:cubicBezTo>
                <a:cubicBezTo>
                  <a:pt x="948" y="525"/>
                  <a:pt x="950" y="542"/>
                  <a:pt x="964" y="548"/>
                </a:cubicBezTo>
                <a:cubicBezTo>
                  <a:pt x="966" y="536"/>
                  <a:pt x="977" y="518"/>
                  <a:pt x="962" y="512"/>
                </a:cubicBezTo>
                <a:cubicBezTo>
                  <a:pt x="962" y="512"/>
                  <a:pt x="962" y="512"/>
                  <a:pt x="962" y="512"/>
                </a:cubicBezTo>
                <a:cubicBezTo>
                  <a:pt x="961" y="508"/>
                  <a:pt x="959" y="505"/>
                  <a:pt x="958" y="502"/>
                </a:cubicBezTo>
                <a:cubicBezTo>
                  <a:pt x="956" y="499"/>
                  <a:pt x="955" y="496"/>
                  <a:pt x="954" y="493"/>
                </a:cubicBezTo>
                <a:cubicBezTo>
                  <a:pt x="954" y="493"/>
                  <a:pt x="954" y="492"/>
                  <a:pt x="954" y="492"/>
                </a:cubicBezTo>
                <a:cubicBezTo>
                  <a:pt x="954" y="492"/>
                  <a:pt x="954" y="491"/>
                  <a:pt x="954" y="491"/>
                </a:cubicBezTo>
                <a:cubicBezTo>
                  <a:pt x="954" y="491"/>
                  <a:pt x="954" y="491"/>
                  <a:pt x="953" y="490"/>
                </a:cubicBezTo>
                <a:cubicBezTo>
                  <a:pt x="953" y="490"/>
                  <a:pt x="953" y="490"/>
                  <a:pt x="953" y="489"/>
                </a:cubicBezTo>
                <a:cubicBezTo>
                  <a:pt x="953" y="489"/>
                  <a:pt x="953" y="488"/>
                  <a:pt x="953" y="488"/>
                </a:cubicBezTo>
                <a:cubicBezTo>
                  <a:pt x="955" y="485"/>
                  <a:pt x="956" y="483"/>
                  <a:pt x="958" y="481"/>
                </a:cubicBezTo>
                <a:cubicBezTo>
                  <a:pt x="959" y="479"/>
                  <a:pt x="961" y="477"/>
                  <a:pt x="962" y="475"/>
                </a:cubicBezTo>
                <a:cubicBezTo>
                  <a:pt x="963" y="474"/>
                  <a:pt x="965" y="472"/>
                  <a:pt x="966" y="470"/>
                </a:cubicBezTo>
                <a:cubicBezTo>
                  <a:pt x="966" y="470"/>
                  <a:pt x="967" y="469"/>
                  <a:pt x="968" y="468"/>
                </a:cubicBezTo>
                <a:cubicBezTo>
                  <a:pt x="968" y="467"/>
                  <a:pt x="969" y="467"/>
                  <a:pt x="969" y="466"/>
                </a:cubicBezTo>
                <a:cubicBezTo>
                  <a:pt x="970" y="465"/>
                  <a:pt x="971" y="464"/>
                  <a:pt x="971" y="463"/>
                </a:cubicBezTo>
                <a:cubicBezTo>
                  <a:pt x="972" y="462"/>
                  <a:pt x="972" y="462"/>
                  <a:pt x="972" y="461"/>
                </a:cubicBezTo>
                <a:cubicBezTo>
                  <a:pt x="974" y="461"/>
                  <a:pt x="976" y="460"/>
                  <a:pt x="977" y="460"/>
                </a:cubicBezTo>
                <a:cubicBezTo>
                  <a:pt x="980" y="459"/>
                  <a:pt x="982" y="458"/>
                  <a:pt x="984" y="457"/>
                </a:cubicBezTo>
                <a:cubicBezTo>
                  <a:pt x="987" y="457"/>
                  <a:pt x="989" y="456"/>
                  <a:pt x="991" y="456"/>
                </a:cubicBezTo>
                <a:cubicBezTo>
                  <a:pt x="1004" y="452"/>
                  <a:pt x="1016" y="450"/>
                  <a:pt x="1028" y="449"/>
                </a:cubicBezTo>
                <a:cubicBezTo>
                  <a:pt x="1028" y="449"/>
                  <a:pt x="1028" y="450"/>
                  <a:pt x="1027" y="450"/>
                </a:cubicBezTo>
                <a:cubicBezTo>
                  <a:pt x="1027" y="451"/>
                  <a:pt x="1027" y="451"/>
                  <a:pt x="1026" y="452"/>
                </a:cubicBezTo>
                <a:cubicBezTo>
                  <a:pt x="1026" y="453"/>
                  <a:pt x="1025" y="454"/>
                  <a:pt x="1025" y="454"/>
                </a:cubicBezTo>
                <a:cubicBezTo>
                  <a:pt x="1025" y="455"/>
                  <a:pt x="1024" y="456"/>
                  <a:pt x="1024" y="457"/>
                </a:cubicBezTo>
                <a:cubicBezTo>
                  <a:pt x="1024" y="457"/>
                  <a:pt x="1024" y="457"/>
                  <a:pt x="1024" y="457"/>
                </a:cubicBezTo>
                <a:cubicBezTo>
                  <a:pt x="1024" y="457"/>
                  <a:pt x="1024" y="457"/>
                  <a:pt x="1024" y="457"/>
                </a:cubicBezTo>
                <a:cubicBezTo>
                  <a:pt x="1013" y="466"/>
                  <a:pt x="1016" y="478"/>
                  <a:pt x="1020" y="492"/>
                </a:cubicBezTo>
                <a:cubicBezTo>
                  <a:pt x="1032" y="486"/>
                  <a:pt x="1031" y="474"/>
                  <a:pt x="1026" y="461"/>
                </a:cubicBezTo>
                <a:cubicBezTo>
                  <a:pt x="1026" y="460"/>
                  <a:pt x="1027" y="459"/>
                  <a:pt x="1027" y="458"/>
                </a:cubicBezTo>
                <a:cubicBezTo>
                  <a:pt x="1027" y="458"/>
                  <a:pt x="1027" y="457"/>
                  <a:pt x="1028" y="456"/>
                </a:cubicBezTo>
                <a:cubicBezTo>
                  <a:pt x="1028" y="455"/>
                  <a:pt x="1029" y="454"/>
                  <a:pt x="1029" y="454"/>
                </a:cubicBezTo>
                <a:cubicBezTo>
                  <a:pt x="1029" y="453"/>
                  <a:pt x="1030" y="452"/>
                  <a:pt x="1030" y="452"/>
                </a:cubicBezTo>
                <a:cubicBezTo>
                  <a:pt x="1030" y="451"/>
                  <a:pt x="1031" y="450"/>
                  <a:pt x="1031" y="450"/>
                </a:cubicBezTo>
                <a:cubicBezTo>
                  <a:pt x="1031" y="450"/>
                  <a:pt x="1031" y="449"/>
                  <a:pt x="1031" y="449"/>
                </a:cubicBezTo>
                <a:cubicBezTo>
                  <a:pt x="1032" y="449"/>
                  <a:pt x="1032" y="449"/>
                  <a:pt x="1032" y="449"/>
                </a:cubicBezTo>
                <a:cubicBezTo>
                  <a:pt x="1035" y="449"/>
                  <a:pt x="1039" y="448"/>
                  <a:pt x="1042" y="448"/>
                </a:cubicBezTo>
                <a:cubicBezTo>
                  <a:pt x="1044" y="448"/>
                  <a:pt x="1046" y="448"/>
                  <a:pt x="1048" y="448"/>
                </a:cubicBezTo>
                <a:cubicBezTo>
                  <a:pt x="1049" y="448"/>
                  <a:pt x="1051" y="448"/>
                  <a:pt x="1053" y="448"/>
                </a:cubicBezTo>
                <a:cubicBezTo>
                  <a:pt x="1053" y="448"/>
                  <a:pt x="1054" y="448"/>
                  <a:pt x="1054" y="448"/>
                </a:cubicBezTo>
                <a:cubicBezTo>
                  <a:pt x="1071" y="467"/>
                  <a:pt x="1081" y="460"/>
                  <a:pt x="1112" y="472"/>
                </a:cubicBezTo>
                <a:cubicBezTo>
                  <a:pt x="1119" y="475"/>
                  <a:pt x="1128" y="479"/>
                  <a:pt x="1135" y="476"/>
                </a:cubicBezTo>
                <a:cubicBezTo>
                  <a:pt x="1145" y="472"/>
                  <a:pt x="1148" y="477"/>
                  <a:pt x="1162" y="482"/>
                </a:cubicBezTo>
                <a:cubicBezTo>
                  <a:pt x="1179" y="488"/>
                  <a:pt x="1191" y="499"/>
                  <a:pt x="1195" y="514"/>
                </a:cubicBezTo>
                <a:cubicBezTo>
                  <a:pt x="1187" y="516"/>
                  <a:pt x="1177" y="508"/>
                  <a:pt x="1164" y="505"/>
                </a:cubicBezTo>
                <a:cubicBezTo>
                  <a:pt x="1147" y="501"/>
                  <a:pt x="1138" y="500"/>
                  <a:pt x="1120" y="502"/>
                </a:cubicBezTo>
                <a:cubicBezTo>
                  <a:pt x="1110" y="503"/>
                  <a:pt x="1095" y="505"/>
                  <a:pt x="1086" y="502"/>
                </a:cubicBezTo>
                <a:cubicBezTo>
                  <a:pt x="1067" y="497"/>
                  <a:pt x="1063" y="477"/>
                  <a:pt x="1042" y="480"/>
                </a:cubicBezTo>
                <a:cubicBezTo>
                  <a:pt x="1054" y="485"/>
                  <a:pt x="1064" y="495"/>
                  <a:pt x="1069" y="508"/>
                </a:cubicBezTo>
                <a:cubicBezTo>
                  <a:pt x="1052" y="511"/>
                  <a:pt x="1041" y="516"/>
                  <a:pt x="1027" y="523"/>
                </a:cubicBezTo>
                <a:cubicBezTo>
                  <a:pt x="1013" y="529"/>
                  <a:pt x="1000" y="543"/>
                  <a:pt x="985" y="555"/>
                </a:cubicBezTo>
                <a:cubicBezTo>
                  <a:pt x="984" y="555"/>
                  <a:pt x="983" y="555"/>
                  <a:pt x="981" y="555"/>
                </a:cubicBezTo>
                <a:cubicBezTo>
                  <a:pt x="982" y="556"/>
                  <a:pt x="982" y="556"/>
                  <a:pt x="982" y="557"/>
                </a:cubicBezTo>
                <a:cubicBezTo>
                  <a:pt x="980" y="559"/>
                  <a:pt x="977" y="561"/>
                  <a:pt x="974" y="563"/>
                </a:cubicBezTo>
                <a:cubicBezTo>
                  <a:pt x="977" y="561"/>
                  <a:pt x="980" y="560"/>
                  <a:pt x="982" y="558"/>
                </a:cubicBezTo>
                <a:cubicBezTo>
                  <a:pt x="988" y="572"/>
                  <a:pt x="1002" y="577"/>
                  <a:pt x="1017" y="578"/>
                </a:cubicBezTo>
                <a:cubicBezTo>
                  <a:pt x="1018" y="578"/>
                  <a:pt x="1019" y="579"/>
                  <a:pt x="1020" y="580"/>
                </a:cubicBezTo>
                <a:cubicBezTo>
                  <a:pt x="1021" y="581"/>
                  <a:pt x="1021" y="581"/>
                  <a:pt x="1022" y="582"/>
                </a:cubicBezTo>
                <a:cubicBezTo>
                  <a:pt x="1023" y="583"/>
                  <a:pt x="1024" y="584"/>
                  <a:pt x="1025" y="585"/>
                </a:cubicBezTo>
                <a:cubicBezTo>
                  <a:pt x="1026" y="586"/>
                  <a:pt x="1027" y="586"/>
                  <a:pt x="1027" y="587"/>
                </a:cubicBezTo>
                <a:cubicBezTo>
                  <a:pt x="1028" y="588"/>
                  <a:pt x="1029" y="589"/>
                  <a:pt x="1029" y="589"/>
                </a:cubicBezTo>
                <a:cubicBezTo>
                  <a:pt x="1029" y="590"/>
                  <a:pt x="1029" y="590"/>
                  <a:pt x="1030" y="590"/>
                </a:cubicBezTo>
                <a:cubicBezTo>
                  <a:pt x="1030" y="590"/>
                  <a:pt x="1030" y="590"/>
                  <a:pt x="1030" y="590"/>
                </a:cubicBezTo>
                <a:cubicBezTo>
                  <a:pt x="1030" y="591"/>
                  <a:pt x="1031" y="591"/>
                  <a:pt x="1031" y="591"/>
                </a:cubicBezTo>
                <a:cubicBezTo>
                  <a:pt x="1031" y="591"/>
                  <a:pt x="1031" y="591"/>
                  <a:pt x="1032" y="592"/>
                </a:cubicBezTo>
                <a:cubicBezTo>
                  <a:pt x="1033" y="598"/>
                  <a:pt x="1035" y="604"/>
                  <a:pt x="1036" y="611"/>
                </a:cubicBezTo>
                <a:cubicBezTo>
                  <a:pt x="1038" y="620"/>
                  <a:pt x="1039" y="630"/>
                  <a:pt x="1041" y="640"/>
                </a:cubicBezTo>
                <a:cubicBezTo>
                  <a:pt x="1043" y="649"/>
                  <a:pt x="1044" y="659"/>
                  <a:pt x="1046" y="669"/>
                </a:cubicBezTo>
                <a:cubicBezTo>
                  <a:pt x="1041" y="670"/>
                  <a:pt x="1034" y="670"/>
                  <a:pt x="1028" y="671"/>
                </a:cubicBezTo>
                <a:cubicBezTo>
                  <a:pt x="1025" y="663"/>
                  <a:pt x="1017" y="656"/>
                  <a:pt x="1010" y="654"/>
                </a:cubicBezTo>
                <a:cubicBezTo>
                  <a:pt x="1011" y="659"/>
                  <a:pt x="1010" y="666"/>
                  <a:pt x="1011" y="672"/>
                </a:cubicBezTo>
                <a:cubicBezTo>
                  <a:pt x="992" y="674"/>
                  <a:pt x="974" y="677"/>
                  <a:pt x="960" y="681"/>
                </a:cubicBezTo>
                <a:cubicBezTo>
                  <a:pt x="916" y="692"/>
                  <a:pt x="878" y="705"/>
                  <a:pt x="878" y="705"/>
                </a:cubicBezTo>
                <a:cubicBezTo>
                  <a:pt x="878" y="705"/>
                  <a:pt x="873" y="704"/>
                  <a:pt x="865" y="702"/>
                </a:cubicBezTo>
                <a:cubicBezTo>
                  <a:pt x="865" y="702"/>
                  <a:pt x="864" y="702"/>
                  <a:pt x="864" y="701"/>
                </a:cubicBezTo>
                <a:cubicBezTo>
                  <a:pt x="863" y="700"/>
                  <a:pt x="861" y="699"/>
                  <a:pt x="860" y="697"/>
                </a:cubicBezTo>
                <a:cubicBezTo>
                  <a:pt x="859" y="697"/>
                  <a:pt x="858" y="696"/>
                  <a:pt x="857" y="695"/>
                </a:cubicBezTo>
                <a:cubicBezTo>
                  <a:pt x="856" y="695"/>
                  <a:pt x="856" y="694"/>
                  <a:pt x="855" y="693"/>
                </a:cubicBezTo>
                <a:cubicBezTo>
                  <a:pt x="848" y="688"/>
                  <a:pt x="839" y="681"/>
                  <a:pt x="831" y="674"/>
                </a:cubicBezTo>
                <a:cubicBezTo>
                  <a:pt x="826" y="670"/>
                  <a:pt x="822" y="667"/>
                  <a:pt x="818" y="663"/>
                </a:cubicBezTo>
                <a:cubicBezTo>
                  <a:pt x="817" y="663"/>
                  <a:pt x="817" y="662"/>
                  <a:pt x="817" y="662"/>
                </a:cubicBezTo>
                <a:cubicBezTo>
                  <a:pt x="816" y="661"/>
                  <a:pt x="815" y="659"/>
                  <a:pt x="815" y="658"/>
                </a:cubicBezTo>
                <a:cubicBezTo>
                  <a:pt x="815" y="658"/>
                  <a:pt x="814" y="657"/>
                  <a:pt x="814" y="657"/>
                </a:cubicBezTo>
                <a:cubicBezTo>
                  <a:pt x="814" y="657"/>
                  <a:pt x="814" y="656"/>
                  <a:pt x="814" y="656"/>
                </a:cubicBezTo>
                <a:cubicBezTo>
                  <a:pt x="814" y="655"/>
                  <a:pt x="813" y="654"/>
                  <a:pt x="813" y="653"/>
                </a:cubicBezTo>
                <a:cubicBezTo>
                  <a:pt x="812" y="652"/>
                  <a:pt x="812" y="650"/>
                  <a:pt x="812" y="648"/>
                </a:cubicBezTo>
                <a:cubicBezTo>
                  <a:pt x="812" y="647"/>
                  <a:pt x="812" y="647"/>
                  <a:pt x="812" y="647"/>
                </a:cubicBezTo>
                <a:cubicBezTo>
                  <a:pt x="812" y="647"/>
                  <a:pt x="812" y="646"/>
                  <a:pt x="812" y="646"/>
                </a:cubicBezTo>
                <a:cubicBezTo>
                  <a:pt x="812" y="646"/>
                  <a:pt x="812" y="646"/>
                  <a:pt x="812" y="646"/>
                </a:cubicBezTo>
                <a:cubicBezTo>
                  <a:pt x="812" y="645"/>
                  <a:pt x="812" y="645"/>
                  <a:pt x="812" y="645"/>
                </a:cubicBezTo>
                <a:cubicBezTo>
                  <a:pt x="813" y="645"/>
                  <a:pt x="813" y="645"/>
                  <a:pt x="813" y="645"/>
                </a:cubicBezTo>
                <a:cubicBezTo>
                  <a:pt x="813" y="644"/>
                  <a:pt x="814" y="643"/>
                  <a:pt x="814" y="642"/>
                </a:cubicBezTo>
                <a:cubicBezTo>
                  <a:pt x="815" y="641"/>
                  <a:pt x="815" y="641"/>
                  <a:pt x="815" y="640"/>
                </a:cubicBezTo>
                <a:cubicBezTo>
                  <a:pt x="816" y="640"/>
                  <a:pt x="816" y="639"/>
                  <a:pt x="816" y="639"/>
                </a:cubicBezTo>
                <a:cubicBezTo>
                  <a:pt x="817" y="638"/>
                  <a:pt x="817" y="637"/>
                  <a:pt x="817" y="637"/>
                </a:cubicBezTo>
                <a:cubicBezTo>
                  <a:pt x="817" y="636"/>
                  <a:pt x="818" y="636"/>
                  <a:pt x="818" y="635"/>
                </a:cubicBezTo>
                <a:cubicBezTo>
                  <a:pt x="819" y="633"/>
                  <a:pt x="820" y="630"/>
                  <a:pt x="820" y="627"/>
                </a:cubicBezTo>
                <a:cubicBezTo>
                  <a:pt x="820" y="627"/>
                  <a:pt x="821" y="627"/>
                  <a:pt x="821" y="627"/>
                </a:cubicBezTo>
                <a:cubicBezTo>
                  <a:pt x="821" y="626"/>
                  <a:pt x="821" y="626"/>
                  <a:pt x="821" y="626"/>
                </a:cubicBezTo>
                <a:cubicBezTo>
                  <a:pt x="821" y="625"/>
                  <a:pt x="821" y="624"/>
                  <a:pt x="821" y="624"/>
                </a:cubicBezTo>
                <a:cubicBezTo>
                  <a:pt x="821" y="623"/>
                  <a:pt x="821" y="622"/>
                  <a:pt x="821" y="622"/>
                </a:cubicBezTo>
                <a:cubicBezTo>
                  <a:pt x="821" y="621"/>
                  <a:pt x="821" y="620"/>
                  <a:pt x="821" y="620"/>
                </a:cubicBezTo>
                <a:cubicBezTo>
                  <a:pt x="822" y="617"/>
                  <a:pt x="822" y="614"/>
                  <a:pt x="821" y="612"/>
                </a:cubicBezTo>
                <a:cubicBezTo>
                  <a:pt x="821" y="611"/>
                  <a:pt x="821" y="610"/>
                  <a:pt x="821" y="608"/>
                </a:cubicBezTo>
                <a:cubicBezTo>
                  <a:pt x="821" y="608"/>
                  <a:pt x="820" y="607"/>
                  <a:pt x="820" y="607"/>
                </a:cubicBezTo>
                <a:cubicBezTo>
                  <a:pt x="820" y="607"/>
                  <a:pt x="820" y="607"/>
                  <a:pt x="820" y="606"/>
                </a:cubicBezTo>
                <a:cubicBezTo>
                  <a:pt x="820" y="606"/>
                  <a:pt x="820" y="606"/>
                  <a:pt x="820" y="606"/>
                </a:cubicBezTo>
                <a:cubicBezTo>
                  <a:pt x="821" y="606"/>
                  <a:pt x="821" y="605"/>
                  <a:pt x="821" y="605"/>
                </a:cubicBezTo>
                <a:cubicBezTo>
                  <a:pt x="821" y="604"/>
                  <a:pt x="822" y="603"/>
                  <a:pt x="822" y="603"/>
                </a:cubicBezTo>
                <a:cubicBezTo>
                  <a:pt x="822" y="602"/>
                  <a:pt x="822" y="602"/>
                  <a:pt x="823" y="601"/>
                </a:cubicBezTo>
                <a:cubicBezTo>
                  <a:pt x="823" y="600"/>
                  <a:pt x="824" y="600"/>
                  <a:pt x="824" y="599"/>
                </a:cubicBezTo>
                <a:cubicBezTo>
                  <a:pt x="824" y="599"/>
                  <a:pt x="825" y="598"/>
                  <a:pt x="825" y="597"/>
                </a:cubicBezTo>
                <a:cubicBezTo>
                  <a:pt x="825" y="597"/>
                  <a:pt x="825" y="597"/>
                  <a:pt x="825" y="597"/>
                </a:cubicBezTo>
                <a:cubicBezTo>
                  <a:pt x="839" y="598"/>
                  <a:pt x="842" y="590"/>
                  <a:pt x="836" y="578"/>
                </a:cubicBezTo>
                <a:cubicBezTo>
                  <a:pt x="829" y="582"/>
                  <a:pt x="819" y="586"/>
                  <a:pt x="824" y="596"/>
                </a:cubicBezTo>
                <a:cubicBezTo>
                  <a:pt x="823" y="597"/>
                  <a:pt x="823" y="597"/>
                  <a:pt x="823" y="597"/>
                </a:cubicBezTo>
                <a:cubicBezTo>
                  <a:pt x="823" y="597"/>
                  <a:pt x="823" y="597"/>
                  <a:pt x="823" y="597"/>
                </a:cubicBezTo>
                <a:cubicBezTo>
                  <a:pt x="823" y="597"/>
                  <a:pt x="823" y="598"/>
                  <a:pt x="822" y="598"/>
                </a:cubicBezTo>
                <a:cubicBezTo>
                  <a:pt x="822" y="599"/>
                  <a:pt x="822" y="599"/>
                  <a:pt x="821" y="600"/>
                </a:cubicBezTo>
                <a:cubicBezTo>
                  <a:pt x="821" y="601"/>
                  <a:pt x="820" y="601"/>
                  <a:pt x="820" y="602"/>
                </a:cubicBezTo>
                <a:cubicBezTo>
                  <a:pt x="820" y="602"/>
                  <a:pt x="820" y="603"/>
                  <a:pt x="820" y="603"/>
                </a:cubicBezTo>
                <a:cubicBezTo>
                  <a:pt x="819" y="603"/>
                  <a:pt x="819" y="602"/>
                  <a:pt x="819" y="602"/>
                </a:cubicBezTo>
                <a:cubicBezTo>
                  <a:pt x="819" y="601"/>
                  <a:pt x="819" y="601"/>
                  <a:pt x="818" y="600"/>
                </a:cubicBezTo>
                <a:cubicBezTo>
                  <a:pt x="818" y="600"/>
                  <a:pt x="818" y="600"/>
                  <a:pt x="818" y="599"/>
                </a:cubicBezTo>
                <a:cubicBezTo>
                  <a:pt x="818" y="599"/>
                  <a:pt x="818" y="599"/>
                  <a:pt x="818" y="599"/>
                </a:cubicBezTo>
                <a:cubicBezTo>
                  <a:pt x="818" y="598"/>
                  <a:pt x="817" y="598"/>
                  <a:pt x="817" y="597"/>
                </a:cubicBezTo>
                <a:cubicBezTo>
                  <a:pt x="817" y="597"/>
                  <a:pt x="817" y="597"/>
                  <a:pt x="817" y="596"/>
                </a:cubicBezTo>
                <a:cubicBezTo>
                  <a:pt x="816" y="595"/>
                  <a:pt x="816" y="595"/>
                  <a:pt x="815" y="594"/>
                </a:cubicBezTo>
                <a:cubicBezTo>
                  <a:pt x="815" y="593"/>
                  <a:pt x="814" y="593"/>
                  <a:pt x="814" y="592"/>
                </a:cubicBezTo>
                <a:cubicBezTo>
                  <a:pt x="813" y="592"/>
                  <a:pt x="813" y="591"/>
                  <a:pt x="813" y="591"/>
                </a:cubicBezTo>
                <a:cubicBezTo>
                  <a:pt x="812" y="590"/>
                  <a:pt x="811" y="589"/>
                  <a:pt x="811" y="589"/>
                </a:cubicBezTo>
                <a:cubicBezTo>
                  <a:pt x="810" y="588"/>
                  <a:pt x="810" y="588"/>
                  <a:pt x="810" y="588"/>
                </a:cubicBezTo>
                <a:cubicBezTo>
                  <a:pt x="810" y="588"/>
                  <a:pt x="811" y="589"/>
                  <a:pt x="812" y="591"/>
                </a:cubicBezTo>
                <a:cubicBezTo>
                  <a:pt x="812" y="592"/>
                  <a:pt x="812" y="592"/>
                  <a:pt x="813" y="593"/>
                </a:cubicBezTo>
                <a:cubicBezTo>
                  <a:pt x="813" y="593"/>
                  <a:pt x="813" y="594"/>
                  <a:pt x="814" y="595"/>
                </a:cubicBezTo>
                <a:cubicBezTo>
                  <a:pt x="814" y="596"/>
                  <a:pt x="815" y="598"/>
                  <a:pt x="816" y="600"/>
                </a:cubicBezTo>
                <a:cubicBezTo>
                  <a:pt x="816" y="600"/>
                  <a:pt x="816" y="600"/>
                  <a:pt x="816" y="600"/>
                </a:cubicBezTo>
                <a:cubicBezTo>
                  <a:pt x="816" y="601"/>
                  <a:pt x="816" y="601"/>
                  <a:pt x="816" y="601"/>
                </a:cubicBezTo>
                <a:cubicBezTo>
                  <a:pt x="816" y="601"/>
                  <a:pt x="817" y="602"/>
                  <a:pt x="817" y="602"/>
                </a:cubicBezTo>
                <a:cubicBezTo>
                  <a:pt x="817" y="603"/>
                  <a:pt x="817" y="604"/>
                  <a:pt x="818" y="605"/>
                </a:cubicBezTo>
                <a:cubicBezTo>
                  <a:pt x="818" y="606"/>
                  <a:pt x="818" y="606"/>
                  <a:pt x="818" y="606"/>
                </a:cubicBezTo>
                <a:cubicBezTo>
                  <a:pt x="818" y="607"/>
                  <a:pt x="818" y="607"/>
                  <a:pt x="818" y="607"/>
                </a:cubicBezTo>
                <a:cubicBezTo>
                  <a:pt x="818" y="608"/>
                  <a:pt x="818" y="608"/>
                  <a:pt x="818" y="609"/>
                </a:cubicBezTo>
                <a:cubicBezTo>
                  <a:pt x="818" y="609"/>
                  <a:pt x="818" y="610"/>
                  <a:pt x="818" y="610"/>
                </a:cubicBezTo>
                <a:cubicBezTo>
                  <a:pt x="818" y="610"/>
                  <a:pt x="818" y="609"/>
                  <a:pt x="818" y="609"/>
                </a:cubicBezTo>
                <a:cubicBezTo>
                  <a:pt x="819" y="610"/>
                  <a:pt x="819" y="611"/>
                  <a:pt x="819" y="612"/>
                </a:cubicBezTo>
                <a:cubicBezTo>
                  <a:pt x="819" y="615"/>
                  <a:pt x="819" y="617"/>
                  <a:pt x="819" y="619"/>
                </a:cubicBezTo>
                <a:cubicBezTo>
                  <a:pt x="819" y="620"/>
                  <a:pt x="819" y="621"/>
                  <a:pt x="819" y="621"/>
                </a:cubicBezTo>
                <a:cubicBezTo>
                  <a:pt x="819" y="622"/>
                  <a:pt x="819" y="623"/>
                  <a:pt x="819" y="623"/>
                </a:cubicBezTo>
                <a:cubicBezTo>
                  <a:pt x="819" y="624"/>
                  <a:pt x="819" y="624"/>
                  <a:pt x="818" y="625"/>
                </a:cubicBezTo>
                <a:cubicBezTo>
                  <a:pt x="818" y="626"/>
                  <a:pt x="818" y="626"/>
                  <a:pt x="818" y="626"/>
                </a:cubicBezTo>
                <a:cubicBezTo>
                  <a:pt x="818" y="626"/>
                  <a:pt x="818" y="627"/>
                  <a:pt x="818" y="627"/>
                </a:cubicBezTo>
                <a:cubicBezTo>
                  <a:pt x="818" y="628"/>
                  <a:pt x="817" y="630"/>
                  <a:pt x="817" y="632"/>
                </a:cubicBezTo>
                <a:cubicBezTo>
                  <a:pt x="817" y="631"/>
                  <a:pt x="817" y="631"/>
                  <a:pt x="817" y="631"/>
                </a:cubicBezTo>
                <a:cubicBezTo>
                  <a:pt x="817" y="631"/>
                  <a:pt x="816" y="631"/>
                  <a:pt x="816" y="631"/>
                </a:cubicBezTo>
                <a:cubicBezTo>
                  <a:pt x="816" y="630"/>
                  <a:pt x="816" y="630"/>
                  <a:pt x="816" y="630"/>
                </a:cubicBezTo>
                <a:cubicBezTo>
                  <a:pt x="816" y="629"/>
                  <a:pt x="816" y="629"/>
                  <a:pt x="815" y="629"/>
                </a:cubicBezTo>
                <a:cubicBezTo>
                  <a:pt x="815" y="629"/>
                  <a:pt x="815" y="629"/>
                  <a:pt x="815" y="628"/>
                </a:cubicBezTo>
                <a:cubicBezTo>
                  <a:pt x="815" y="628"/>
                  <a:pt x="815" y="628"/>
                  <a:pt x="815" y="628"/>
                </a:cubicBezTo>
                <a:cubicBezTo>
                  <a:pt x="815" y="628"/>
                  <a:pt x="814" y="627"/>
                  <a:pt x="814" y="627"/>
                </a:cubicBezTo>
                <a:cubicBezTo>
                  <a:pt x="814" y="626"/>
                  <a:pt x="813" y="626"/>
                  <a:pt x="813" y="625"/>
                </a:cubicBezTo>
                <a:cubicBezTo>
                  <a:pt x="812" y="624"/>
                  <a:pt x="811" y="624"/>
                  <a:pt x="811" y="623"/>
                </a:cubicBezTo>
                <a:cubicBezTo>
                  <a:pt x="811" y="623"/>
                  <a:pt x="810" y="623"/>
                  <a:pt x="810" y="623"/>
                </a:cubicBezTo>
                <a:cubicBezTo>
                  <a:pt x="812" y="613"/>
                  <a:pt x="796" y="612"/>
                  <a:pt x="789" y="613"/>
                </a:cubicBezTo>
                <a:cubicBezTo>
                  <a:pt x="795" y="617"/>
                  <a:pt x="798" y="633"/>
                  <a:pt x="809" y="625"/>
                </a:cubicBezTo>
                <a:cubicBezTo>
                  <a:pt x="808" y="623"/>
                  <a:pt x="808" y="623"/>
                  <a:pt x="808" y="623"/>
                </a:cubicBezTo>
                <a:cubicBezTo>
                  <a:pt x="809" y="624"/>
                  <a:pt x="809" y="624"/>
                  <a:pt x="810" y="624"/>
                </a:cubicBezTo>
                <a:cubicBezTo>
                  <a:pt x="810" y="624"/>
                  <a:pt x="810" y="624"/>
                  <a:pt x="810" y="624"/>
                </a:cubicBezTo>
                <a:cubicBezTo>
                  <a:pt x="810" y="624"/>
                  <a:pt x="810" y="624"/>
                  <a:pt x="810" y="624"/>
                </a:cubicBezTo>
                <a:cubicBezTo>
                  <a:pt x="811" y="625"/>
                  <a:pt x="811" y="625"/>
                  <a:pt x="812" y="626"/>
                </a:cubicBezTo>
                <a:cubicBezTo>
                  <a:pt x="812" y="626"/>
                  <a:pt x="813" y="627"/>
                  <a:pt x="813" y="628"/>
                </a:cubicBezTo>
                <a:cubicBezTo>
                  <a:pt x="813" y="628"/>
                  <a:pt x="814" y="628"/>
                  <a:pt x="814" y="629"/>
                </a:cubicBezTo>
                <a:cubicBezTo>
                  <a:pt x="814" y="629"/>
                  <a:pt x="814" y="629"/>
                  <a:pt x="814" y="629"/>
                </a:cubicBezTo>
                <a:cubicBezTo>
                  <a:pt x="814" y="629"/>
                  <a:pt x="814" y="629"/>
                  <a:pt x="814" y="629"/>
                </a:cubicBezTo>
                <a:cubicBezTo>
                  <a:pt x="815" y="630"/>
                  <a:pt x="815" y="630"/>
                  <a:pt x="815" y="630"/>
                </a:cubicBezTo>
                <a:cubicBezTo>
                  <a:pt x="815" y="631"/>
                  <a:pt x="815" y="631"/>
                  <a:pt x="815" y="631"/>
                </a:cubicBezTo>
                <a:cubicBezTo>
                  <a:pt x="815" y="631"/>
                  <a:pt x="815" y="631"/>
                  <a:pt x="816" y="632"/>
                </a:cubicBezTo>
                <a:cubicBezTo>
                  <a:pt x="816" y="632"/>
                  <a:pt x="816" y="632"/>
                  <a:pt x="816" y="632"/>
                </a:cubicBezTo>
                <a:cubicBezTo>
                  <a:pt x="816" y="632"/>
                  <a:pt x="816" y="632"/>
                  <a:pt x="816" y="633"/>
                </a:cubicBezTo>
                <a:cubicBezTo>
                  <a:pt x="816" y="633"/>
                  <a:pt x="816" y="633"/>
                  <a:pt x="816" y="633"/>
                </a:cubicBezTo>
                <a:cubicBezTo>
                  <a:pt x="816" y="633"/>
                  <a:pt x="816" y="634"/>
                  <a:pt x="816" y="634"/>
                </a:cubicBezTo>
                <a:cubicBezTo>
                  <a:pt x="816" y="635"/>
                  <a:pt x="815" y="635"/>
                  <a:pt x="815" y="636"/>
                </a:cubicBezTo>
                <a:cubicBezTo>
                  <a:pt x="815" y="636"/>
                  <a:pt x="814" y="637"/>
                  <a:pt x="814" y="637"/>
                </a:cubicBezTo>
                <a:cubicBezTo>
                  <a:pt x="814" y="638"/>
                  <a:pt x="814" y="638"/>
                  <a:pt x="813" y="639"/>
                </a:cubicBezTo>
                <a:cubicBezTo>
                  <a:pt x="813" y="639"/>
                  <a:pt x="813" y="640"/>
                  <a:pt x="812" y="641"/>
                </a:cubicBezTo>
                <a:cubicBezTo>
                  <a:pt x="812" y="642"/>
                  <a:pt x="811" y="643"/>
                  <a:pt x="811" y="644"/>
                </a:cubicBezTo>
                <a:cubicBezTo>
                  <a:pt x="810" y="644"/>
                  <a:pt x="810" y="644"/>
                  <a:pt x="810" y="645"/>
                </a:cubicBezTo>
                <a:cubicBezTo>
                  <a:pt x="810" y="645"/>
                  <a:pt x="810" y="645"/>
                  <a:pt x="810" y="645"/>
                </a:cubicBezTo>
                <a:cubicBezTo>
                  <a:pt x="810" y="646"/>
                  <a:pt x="810" y="646"/>
                  <a:pt x="810" y="646"/>
                </a:cubicBezTo>
                <a:cubicBezTo>
                  <a:pt x="810" y="646"/>
                  <a:pt x="810" y="646"/>
                  <a:pt x="810" y="646"/>
                </a:cubicBezTo>
                <a:cubicBezTo>
                  <a:pt x="810" y="647"/>
                  <a:pt x="810" y="647"/>
                  <a:pt x="810" y="647"/>
                </a:cubicBezTo>
                <a:cubicBezTo>
                  <a:pt x="809" y="650"/>
                  <a:pt x="810" y="652"/>
                  <a:pt x="811" y="654"/>
                </a:cubicBezTo>
                <a:cubicBezTo>
                  <a:pt x="811" y="655"/>
                  <a:pt x="811" y="655"/>
                  <a:pt x="811" y="656"/>
                </a:cubicBezTo>
                <a:cubicBezTo>
                  <a:pt x="811" y="656"/>
                  <a:pt x="811" y="656"/>
                  <a:pt x="812" y="657"/>
                </a:cubicBezTo>
                <a:cubicBezTo>
                  <a:pt x="812" y="657"/>
                  <a:pt x="812" y="658"/>
                  <a:pt x="813" y="658"/>
                </a:cubicBezTo>
                <a:cubicBezTo>
                  <a:pt x="813" y="658"/>
                  <a:pt x="813" y="659"/>
                  <a:pt x="813" y="659"/>
                </a:cubicBezTo>
                <a:cubicBezTo>
                  <a:pt x="814" y="660"/>
                  <a:pt x="814" y="660"/>
                  <a:pt x="815" y="661"/>
                </a:cubicBezTo>
                <a:cubicBezTo>
                  <a:pt x="813" y="660"/>
                  <a:pt x="812" y="658"/>
                  <a:pt x="810" y="657"/>
                </a:cubicBezTo>
                <a:cubicBezTo>
                  <a:pt x="808" y="655"/>
                  <a:pt x="805" y="654"/>
                  <a:pt x="802" y="652"/>
                </a:cubicBezTo>
                <a:cubicBezTo>
                  <a:pt x="801" y="651"/>
                  <a:pt x="799" y="651"/>
                  <a:pt x="798" y="650"/>
                </a:cubicBezTo>
                <a:cubicBezTo>
                  <a:pt x="797" y="650"/>
                  <a:pt x="796" y="649"/>
                  <a:pt x="796" y="649"/>
                </a:cubicBezTo>
                <a:cubicBezTo>
                  <a:pt x="795" y="649"/>
                  <a:pt x="794" y="649"/>
                  <a:pt x="793" y="649"/>
                </a:cubicBezTo>
                <a:cubicBezTo>
                  <a:pt x="790" y="648"/>
                  <a:pt x="787" y="647"/>
                  <a:pt x="785" y="647"/>
                </a:cubicBezTo>
                <a:cubicBezTo>
                  <a:pt x="779" y="646"/>
                  <a:pt x="773" y="644"/>
                  <a:pt x="768" y="642"/>
                </a:cubicBezTo>
                <a:cubicBezTo>
                  <a:pt x="766" y="641"/>
                  <a:pt x="763" y="640"/>
                  <a:pt x="761" y="638"/>
                </a:cubicBezTo>
                <a:cubicBezTo>
                  <a:pt x="758" y="637"/>
                  <a:pt x="756" y="636"/>
                  <a:pt x="754" y="635"/>
                </a:cubicBezTo>
                <a:cubicBezTo>
                  <a:pt x="752" y="634"/>
                  <a:pt x="751" y="634"/>
                  <a:pt x="749" y="633"/>
                </a:cubicBezTo>
                <a:cubicBezTo>
                  <a:pt x="749" y="633"/>
                  <a:pt x="749" y="632"/>
                  <a:pt x="749" y="632"/>
                </a:cubicBezTo>
                <a:cubicBezTo>
                  <a:pt x="749" y="631"/>
                  <a:pt x="748" y="630"/>
                  <a:pt x="748" y="628"/>
                </a:cubicBezTo>
                <a:cubicBezTo>
                  <a:pt x="748" y="628"/>
                  <a:pt x="748" y="628"/>
                  <a:pt x="748" y="627"/>
                </a:cubicBezTo>
                <a:cubicBezTo>
                  <a:pt x="748" y="627"/>
                  <a:pt x="747" y="627"/>
                  <a:pt x="747" y="626"/>
                </a:cubicBezTo>
                <a:cubicBezTo>
                  <a:pt x="747" y="626"/>
                  <a:pt x="747" y="625"/>
                  <a:pt x="747" y="624"/>
                </a:cubicBezTo>
                <a:cubicBezTo>
                  <a:pt x="747" y="623"/>
                  <a:pt x="747" y="623"/>
                  <a:pt x="747" y="622"/>
                </a:cubicBezTo>
                <a:cubicBezTo>
                  <a:pt x="747" y="622"/>
                  <a:pt x="747" y="621"/>
                  <a:pt x="747" y="621"/>
                </a:cubicBezTo>
                <a:cubicBezTo>
                  <a:pt x="747" y="621"/>
                  <a:pt x="747" y="621"/>
                  <a:pt x="747" y="620"/>
                </a:cubicBezTo>
                <a:cubicBezTo>
                  <a:pt x="747" y="620"/>
                  <a:pt x="747" y="620"/>
                  <a:pt x="747" y="620"/>
                </a:cubicBezTo>
                <a:cubicBezTo>
                  <a:pt x="747" y="620"/>
                  <a:pt x="747" y="619"/>
                  <a:pt x="747" y="619"/>
                </a:cubicBezTo>
                <a:cubicBezTo>
                  <a:pt x="748" y="617"/>
                  <a:pt x="749" y="616"/>
                  <a:pt x="750" y="614"/>
                </a:cubicBezTo>
                <a:cubicBezTo>
                  <a:pt x="750" y="613"/>
                  <a:pt x="751" y="612"/>
                  <a:pt x="751" y="610"/>
                </a:cubicBezTo>
                <a:cubicBezTo>
                  <a:pt x="751" y="610"/>
                  <a:pt x="751" y="609"/>
                  <a:pt x="751" y="608"/>
                </a:cubicBezTo>
                <a:cubicBezTo>
                  <a:pt x="751" y="608"/>
                  <a:pt x="751" y="608"/>
                  <a:pt x="751" y="608"/>
                </a:cubicBezTo>
                <a:cubicBezTo>
                  <a:pt x="751" y="608"/>
                  <a:pt x="751" y="608"/>
                  <a:pt x="751" y="608"/>
                </a:cubicBezTo>
                <a:cubicBezTo>
                  <a:pt x="751" y="607"/>
                  <a:pt x="751" y="607"/>
                  <a:pt x="751" y="607"/>
                </a:cubicBezTo>
                <a:cubicBezTo>
                  <a:pt x="751" y="607"/>
                  <a:pt x="751" y="607"/>
                  <a:pt x="751" y="607"/>
                </a:cubicBezTo>
                <a:cubicBezTo>
                  <a:pt x="751" y="604"/>
                  <a:pt x="750" y="602"/>
                  <a:pt x="748" y="600"/>
                </a:cubicBezTo>
                <a:cubicBezTo>
                  <a:pt x="748" y="599"/>
                  <a:pt x="748" y="599"/>
                  <a:pt x="748" y="599"/>
                </a:cubicBezTo>
                <a:cubicBezTo>
                  <a:pt x="748" y="598"/>
                  <a:pt x="748" y="598"/>
                  <a:pt x="748" y="598"/>
                </a:cubicBezTo>
                <a:cubicBezTo>
                  <a:pt x="748" y="598"/>
                  <a:pt x="748" y="598"/>
                  <a:pt x="748" y="598"/>
                </a:cubicBezTo>
                <a:cubicBezTo>
                  <a:pt x="748" y="597"/>
                  <a:pt x="748" y="597"/>
                  <a:pt x="748" y="597"/>
                </a:cubicBezTo>
                <a:cubicBezTo>
                  <a:pt x="748" y="597"/>
                  <a:pt x="748" y="596"/>
                  <a:pt x="748" y="595"/>
                </a:cubicBezTo>
                <a:cubicBezTo>
                  <a:pt x="748" y="595"/>
                  <a:pt x="748" y="594"/>
                  <a:pt x="748" y="593"/>
                </a:cubicBezTo>
                <a:cubicBezTo>
                  <a:pt x="748" y="593"/>
                  <a:pt x="748" y="592"/>
                  <a:pt x="749" y="591"/>
                </a:cubicBezTo>
                <a:cubicBezTo>
                  <a:pt x="749" y="591"/>
                  <a:pt x="749" y="590"/>
                  <a:pt x="749" y="589"/>
                </a:cubicBezTo>
                <a:cubicBezTo>
                  <a:pt x="749" y="589"/>
                  <a:pt x="749" y="588"/>
                  <a:pt x="749" y="587"/>
                </a:cubicBezTo>
                <a:cubicBezTo>
                  <a:pt x="757" y="581"/>
                  <a:pt x="761" y="573"/>
                  <a:pt x="758" y="564"/>
                </a:cubicBezTo>
                <a:cubicBezTo>
                  <a:pt x="751" y="571"/>
                  <a:pt x="745" y="578"/>
                  <a:pt x="747" y="588"/>
                </a:cubicBezTo>
                <a:cubicBezTo>
                  <a:pt x="747" y="588"/>
                  <a:pt x="747" y="588"/>
                  <a:pt x="747" y="588"/>
                </a:cubicBezTo>
                <a:cubicBezTo>
                  <a:pt x="747" y="589"/>
                  <a:pt x="747" y="589"/>
                  <a:pt x="747" y="589"/>
                </a:cubicBezTo>
                <a:cubicBezTo>
                  <a:pt x="747" y="589"/>
                  <a:pt x="747" y="590"/>
                  <a:pt x="747" y="591"/>
                </a:cubicBezTo>
                <a:cubicBezTo>
                  <a:pt x="747" y="592"/>
                  <a:pt x="746" y="592"/>
                  <a:pt x="746" y="593"/>
                </a:cubicBezTo>
                <a:cubicBezTo>
                  <a:pt x="746" y="594"/>
                  <a:pt x="746" y="595"/>
                  <a:pt x="746" y="595"/>
                </a:cubicBezTo>
                <a:cubicBezTo>
                  <a:pt x="746" y="595"/>
                  <a:pt x="746" y="596"/>
                  <a:pt x="746" y="596"/>
                </a:cubicBezTo>
                <a:cubicBezTo>
                  <a:pt x="746" y="595"/>
                  <a:pt x="745" y="595"/>
                  <a:pt x="745" y="594"/>
                </a:cubicBezTo>
                <a:cubicBezTo>
                  <a:pt x="744" y="592"/>
                  <a:pt x="743" y="590"/>
                  <a:pt x="742" y="588"/>
                </a:cubicBezTo>
                <a:cubicBezTo>
                  <a:pt x="740" y="584"/>
                  <a:pt x="739" y="580"/>
                  <a:pt x="738" y="577"/>
                </a:cubicBezTo>
                <a:cubicBezTo>
                  <a:pt x="738" y="577"/>
                  <a:pt x="737" y="576"/>
                  <a:pt x="737" y="576"/>
                </a:cubicBezTo>
                <a:cubicBezTo>
                  <a:pt x="737" y="576"/>
                  <a:pt x="737" y="575"/>
                  <a:pt x="737" y="575"/>
                </a:cubicBezTo>
                <a:cubicBezTo>
                  <a:pt x="736" y="574"/>
                  <a:pt x="736" y="573"/>
                  <a:pt x="736" y="573"/>
                </a:cubicBezTo>
                <a:cubicBezTo>
                  <a:pt x="735" y="572"/>
                  <a:pt x="734" y="570"/>
                  <a:pt x="734" y="570"/>
                </a:cubicBezTo>
                <a:cubicBezTo>
                  <a:pt x="734" y="569"/>
                  <a:pt x="734" y="569"/>
                  <a:pt x="733" y="568"/>
                </a:cubicBezTo>
                <a:cubicBezTo>
                  <a:pt x="733" y="568"/>
                  <a:pt x="733"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9"/>
                  <a:pt x="734" y="569"/>
                  <a:pt x="734" y="569"/>
                </a:cubicBezTo>
                <a:cubicBezTo>
                  <a:pt x="734" y="569"/>
                  <a:pt x="734" y="569"/>
                  <a:pt x="734" y="568"/>
                </a:cubicBezTo>
                <a:cubicBezTo>
                  <a:pt x="734" y="568"/>
                  <a:pt x="734" y="568"/>
                  <a:pt x="734" y="568"/>
                </a:cubicBezTo>
                <a:cubicBezTo>
                  <a:pt x="734" y="568"/>
                  <a:pt x="734" y="568"/>
                  <a:pt x="734" y="568"/>
                </a:cubicBezTo>
                <a:cubicBezTo>
                  <a:pt x="734" y="568"/>
                  <a:pt x="733" y="568"/>
                  <a:pt x="733" y="568"/>
                </a:cubicBezTo>
                <a:cubicBezTo>
                  <a:pt x="733" y="568"/>
                  <a:pt x="733" y="568"/>
                  <a:pt x="733" y="568"/>
                </a:cubicBezTo>
                <a:cubicBezTo>
                  <a:pt x="733" y="568"/>
                  <a:pt x="733" y="568"/>
                  <a:pt x="733" y="568"/>
                </a:cubicBezTo>
                <a:cubicBezTo>
                  <a:pt x="733" y="568"/>
                  <a:pt x="733" y="568"/>
                  <a:pt x="733" y="568"/>
                </a:cubicBezTo>
                <a:cubicBezTo>
                  <a:pt x="733" y="568"/>
                  <a:pt x="733" y="568"/>
                  <a:pt x="733" y="568"/>
                </a:cubicBezTo>
                <a:cubicBezTo>
                  <a:pt x="733" y="569"/>
                  <a:pt x="733" y="569"/>
                  <a:pt x="733" y="570"/>
                </a:cubicBezTo>
                <a:cubicBezTo>
                  <a:pt x="733" y="571"/>
                  <a:pt x="734" y="572"/>
                  <a:pt x="734" y="573"/>
                </a:cubicBezTo>
                <a:cubicBezTo>
                  <a:pt x="734" y="574"/>
                  <a:pt x="734" y="575"/>
                  <a:pt x="735" y="576"/>
                </a:cubicBezTo>
                <a:cubicBezTo>
                  <a:pt x="735" y="576"/>
                  <a:pt x="735" y="576"/>
                  <a:pt x="735" y="577"/>
                </a:cubicBezTo>
                <a:cubicBezTo>
                  <a:pt x="735" y="577"/>
                  <a:pt x="735" y="578"/>
                  <a:pt x="735" y="578"/>
                </a:cubicBezTo>
                <a:cubicBezTo>
                  <a:pt x="736" y="579"/>
                  <a:pt x="736" y="580"/>
                  <a:pt x="737" y="582"/>
                </a:cubicBezTo>
                <a:cubicBezTo>
                  <a:pt x="737" y="581"/>
                  <a:pt x="737" y="581"/>
                  <a:pt x="737" y="581"/>
                </a:cubicBezTo>
                <a:cubicBezTo>
                  <a:pt x="736" y="581"/>
                  <a:pt x="736" y="581"/>
                  <a:pt x="736" y="580"/>
                </a:cubicBezTo>
                <a:cubicBezTo>
                  <a:pt x="735" y="580"/>
                  <a:pt x="735" y="580"/>
                  <a:pt x="735" y="580"/>
                </a:cubicBezTo>
                <a:cubicBezTo>
                  <a:pt x="734" y="579"/>
                  <a:pt x="734" y="579"/>
                  <a:pt x="734" y="579"/>
                </a:cubicBezTo>
                <a:cubicBezTo>
                  <a:pt x="733" y="578"/>
                  <a:pt x="732" y="578"/>
                  <a:pt x="732" y="577"/>
                </a:cubicBezTo>
                <a:cubicBezTo>
                  <a:pt x="731" y="577"/>
                  <a:pt x="730" y="576"/>
                  <a:pt x="729" y="576"/>
                </a:cubicBezTo>
                <a:cubicBezTo>
                  <a:pt x="729" y="576"/>
                  <a:pt x="729" y="575"/>
                  <a:pt x="728" y="575"/>
                </a:cubicBezTo>
                <a:cubicBezTo>
                  <a:pt x="731" y="563"/>
                  <a:pt x="707" y="567"/>
                  <a:pt x="702" y="565"/>
                </a:cubicBezTo>
                <a:cubicBezTo>
                  <a:pt x="706" y="574"/>
                  <a:pt x="719" y="588"/>
                  <a:pt x="727" y="577"/>
                </a:cubicBezTo>
                <a:cubicBezTo>
                  <a:pt x="727" y="576"/>
                  <a:pt x="726" y="576"/>
                  <a:pt x="726" y="576"/>
                </a:cubicBezTo>
                <a:cubicBezTo>
                  <a:pt x="726" y="576"/>
                  <a:pt x="726" y="576"/>
                  <a:pt x="726" y="576"/>
                </a:cubicBezTo>
                <a:cubicBezTo>
                  <a:pt x="727" y="576"/>
                  <a:pt x="728" y="577"/>
                  <a:pt x="728" y="577"/>
                </a:cubicBezTo>
                <a:cubicBezTo>
                  <a:pt x="729" y="577"/>
                  <a:pt x="730" y="578"/>
                  <a:pt x="731" y="578"/>
                </a:cubicBezTo>
                <a:cubicBezTo>
                  <a:pt x="731" y="579"/>
                  <a:pt x="732" y="579"/>
                  <a:pt x="733" y="580"/>
                </a:cubicBezTo>
                <a:cubicBezTo>
                  <a:pt x="733" y="580"/>
                  <a:pt x="733" y="581"/>
                  <a:pt x="734" y="581"/>
                </a:cubicBezTo>
                <a:cubicBezTo>
                  <a:pt x="734" y="581"/>
                  <a:pt x="734" y="581"/>
                  <a:pt x="735" y="582"/>
                </a:cubicBezTo>
                <a:cubicBezTo>
                  <a:pt x="735" y="582"/>
                  <a:pt x="735" y="582"/>
                  <a:pt x="736" y="582"/>
                </a:cubicBezTo>
                <a:cubicBezTo>
                  <a:pt x="736" y="583"/>
                  <a:pt x="736" y="583"/>
                  <a:pt x="736" y="583"/>
                </a:cubicBezTo>
                <a:cubicBezTo>
                  <a:pt x="736" y="583"/>
                  <a:pt x="736" y="583"/>
                  <a:pt x="737" y="583"/>
                </a:cubicBezTo>
                <a:cubicBezTo>
                  <a:pt x="737" y="584"/>
                  <a:pt x="737" y="584"/>
                  <a:pt x="737" y="584"/>
                </a:cubicBezTo>
                <a:cubicBezTo>
                  <a:pt x="737" y="584"/>
                  <a:pt x="737" y="584"/>
                  <a:pt x="738" y="584"/>
                </a:cubicBezTo>
                <a:cubicBezTo>
                  <a:pt x="738" y="584"/>
                  <a:pt x="738" y="585"/>
                  <a:pt x="738" y="585"/>
                </a:cubicBezTo>
                <a:cubicBezTo>
                  <a:pt x="739" y="586"/>
                  <a:pt x="739" y="588"/>
                  <a:pt x="740" y="589"/>
                </a:cubicBezTo>
                <a:cubicBezTo>
                  <a:pt x="741" y="591"/>
                  <a:pt x="742" y="593"/>
                  <a:pt x="743" y="595"/>
                </a:cubicBezTo>
                <a:cubicBezTo>
                  <a:pt x="744" y="597"/>
                  <a:pt x="745" y="599"/>
                  <a:pt x="746" y="601"/>
                </a:cubicBezTo>
                <a:cubicBezTo>
                  <a:pt x="748" y="603"/>
                  <a:pt x="748" y="605"/>
                  <a:pt x="749" y="607"/>
                </a:cubicBezTo>
                <a:cubicBezTo>
                  <a:pt x="749" y="607"/>
                  <a:pt x="749" y="607"/>
                  <a:pt x="749" y="607"/>
                </a:cubicBezTo>
                <a:cubicBezTo>
                  <a:pt x="749" y="608"/>
                  <a:pt x="749" y="608"/>
                  <a:pt x="749" y="608"/>
                </a:cubicBezTo>
                <a:cubicBezTo>
                  <a:pt x="749" y="608"/>
                  <a:pt x="749" y="608"/>
                  <a:pt x="749" y="608"/>
                </a:cubicBezTo>
                <a:cubicBezTo>
                  <a:pt x="749" y="608"/>
                  <a:pt x="749" y="608"/>
                  <a:pt x="749" y="608"/>
                </a:cubicBezTo>
                <a:cubicBezTo>
                  <a:pt x="749" y="609"/>
                  <a:pt x="749" y="609"/>
                  <a:pt x="749" y="610"/>
                </a:cubicBezTo>
                <a:cubicBezTo>
                  <a:pt x="748" y="611"/>
                  <a:pt x="748" y="612"/>
                  <a:pt x="748" y="613"/>
                </a:cubicBezTo>
                <a:cubicBezTo>
                  <a:pt x="747" y="615"/>
                  <a:pt x="746" y="616"/>
                  <a:pt x="745" y="618"/>
                </a:cubicBezTo>
                <a:cubicBezTo>
                  <a:pt x="745" y="619"/>
                  <a:pt x="745" y="619"/>
                  <a:pt x="745" y="619"/>
                </a:cubicBezTo>
                <a:cubicBezTo>
                  <a:pt x="745" y="619"/>
                  <a:pt x="745" y="620"/>
                  <a:pt x="745" y="620"/>
                </a:cubicBezTo>
                <a:cubicBezTo>
                  <a:pt x="745" y="620"/>
                  <a:pt x="745" y="620"/>
                  <a:pt x="745" y="621"/>
                </a:cubicBezTo>
                <a:cubicBezTo>
                  <a:pt x="745" y="621"/>
                  <a:pt x="745" y="621"/>
                  <a:pt x="745" y="622"/>
                </a:cubicBezTo>
                <a:cubicBezTo>
                  <a:pt x="744" y="623"/>
                  <a:pt x="744" y="624"/>
                  <a:pt x="745" y="624"/>
                </a:cubicBezTo>
                <a:cubicBezTo>
                  <a:pt x="745" y="625"/>
                  <a:pt x="745" y="625"/>
                  <a:pt x="745" y="626"/>
                </a:cubicBezTo>
                <a:cubicBezTo>
                  <a:pt x="745" y="626"/>
                  <a:pt x="745" y="627"/>
                  <a:pt x="745" y="627"/>
                </a:cubicBezTo>
                <a:cubicBezTo>
                  <a:pt x="745" y="627"/>
                  <a:pt x="745" y="628"/>
                  <a:pt x="746" y="628"/>
                </a:cubicBezTo>
                <a:cubicBezTo>
                  <a:pt x="746" y="628"/>
                  <a:pt x="746" y="629"/>
                  <a:pt x="746" y="629"/>
                </a:cubicBezTo>
                <a:cubicBezTo>
                  <a:pt x="747" y="630"/>
                  <a:pt x="748" y="631"/>
                  <a:pt x="748" y="632"/>
                </a:cubicBezTo>
                <a:cubicBezTo>
                  <a:pt x="748" y="632"/>
                  <a:pt x="748" y="633"/>
                  <a:pt x="748" y="633"/>
                </a:cubicBezTo>
                <a:cubicBezTo>
                  <a:pt x="748" y="632"/>
                  <a:pt x="747" y="632"/>
                  <a:pt x="746" y="632"/>
                </a:cubicBezTo>
                <a:cubicBezTo>
                  <a:pt x="746" y="632"/>
                  <a:pt x="745" y="632"/>
                  <a:pt x="744" y="631"/>
                </a:cubicBezTo>
                <a:cubicBezTo>
                  <a:pt x="744" y="631"/>
                  <a:pt x="744" y="631"/>
                  <a:pt x="744" y="631"/>
                </a:cubicBezTo>
                <a:cubicBezTo>
                  <a:pt x="744" y="631"/>
                  <a:pt x="744" y="631"/>
                  <a:pt x="744" y="631"/>
                </a:cubicBezTo>
                <a:cubicBezTo>
                  <a:pt x="744" y="631"/>
                  <a:pt x="744" y="631"/>
                  <a:pt x="744" y="631"/>
                </a:cubicBezTo>
                <a:cubicBezTo>
                  <a:pt x="744" y="631"/>
                  <a:pt x="744" y="631"/>
                  <a:pt x="744" y="631"/>
                </a:cubicBezTo>
                <a:cubicBezTo>
                  <a:pt x="743" y="631"/>
                  <a:pt x="743" y="631"/>
                  <a:pt x="743" y="631"/>
                </a:cubicBezTo>
                <a:cubicBezTo>
                  <a:pt x="743" y="631"/>
                  <a:pt x="743" y="631"/>
                  <a:pt x="743" y="631"/>
                </a:cubicBezTo>
                <a:cubicBezTo>
                  <a:pt x="742" y="631"/>
                  <a:pt x="742" y="631"/>
                  <a:pt x="742" y="631"/>
                </a:cubicBezTo>
                <a:cubicBezTo>
                  <a:pt x="741" y="631"/>
                  <a:pt x="741" y="631"/>
                  <a:pt x="741" y="631"/>
                </a:cubicBezTo>
                <a:cubicBezTo>
                  <a:pt x="740" y="631"/>
                  <a:pt x="739" y="631"/>
                  <a:pt x="739" y="631"/>
                </a:cubicBezTo>
                <a:cubicBezTo>
                  <a:pt x="738" y="631"/>
                  <a:pt x="737" y="631"/>
                  <a:pt x="735" y="631"/>
                </a:cubicBezTo>
                <a:cubicBezTo>
                  <a:pt x="734" y="631"/>
                  <a:pt x="733" y="631"/>
                  <a:pt x="732" y="631"/>
                </a:cubicBezTo>
                <a:cubicBezTo>
                  <a:pt x="730" y="632"/>
                  <a:pt x="728" y="632"/>
                  <a:pt x="727" y="632"/>
                </a:cubicBezTo>
                <a:cubicBezTo>
                  <a:pt x="723" y="633"/>
                  <a:pt x="720" y="633"/>
                  <a:pt x="717" y="633"/>
                </a:cubicBezTo>
                <a:cubicBezTo>
                  <a:pt x="716" y="633"/>
                  <a:pt x="715" y="633"/>
                  <a:pt x="714" y="633"/>
                </a:cubicBezTo>
                <a:cubicBezTo>
                  <a:pt x="713" y="633"/>
                  <a:pt x="712" y="633"/>
                  <a:pt x="711" y="633"/>
                </a:cubicBezTo>
                <a:cubicBezTo>
                  <a:pt x="710" y="633"/>
                  <a:pt x="709" y="632"/>
                  <a:pt x="709" y="632"/>
                </a:cubicBezTo>
                <a:cubicBezTo>
                  <a:pt x="709" y="632"/>
                  <a:pt x="710" y="633"/>
                  <a:pt x="711" y="633"/>
                </a:cubicBezTo>
                <a:cubicBezTo>
                  <a:pt x="712" y="633"/>
                  <a:pt x="713" y="634"/>
                  <a:pt x="714" y="634"/>
                </a:cubicBezTo>
                <a:cubicBezTo>
                  <a:pt x="715" y="634"/>
                  <a:pt x="716" y="634"/>
                  <a:pt x="717" y="634"/>
                </a:cubicBezTo>
                <a:cubicBezTo>
                  <a:pt x="718" y="634"/>
                  <a:pt x="719" y="635"/>
                  <a:pt x="721" y="635"/>
                </a:cubicBezTo>
                <a:cubicBezTo>
                  <a:pt x="720" y="635"/>
                  <a:pt x="719" y="635"/>
                  <a:pt x="719" y="635"/>
                </a:cubicBezTo>
                <a:cubicBezTo>
                  <a:pt x="718" y="636"/>
                  <a:pt x="717" y="636"/>
                  <a:pt x="716" y="637"/>
                </a:cubicBezTo>
                <a:cubicBezTo>
                  <a:pt x="715" y="638"/>
                  <a:pt x="714" y="638"/>
                  <a:pt x="713" y="639"/>
                </a:cubicBezTo>
                <a:cubicBezTo>
                  <a:pt x="712" y="639"/>
                  <a:pt x="712" y="640"/>
                  <a:pt x="711" y="640"/>
                </a:cubicBezTo>
                <a:cubicBezTo>
                  <a:pt x="697" y="639"/>
                  <a:pt x="699" y="650"/>
                  <a:pt x="689" y="655"/>
                </a:cubicBezTo>
                <a:cubicBezTo>
                  <a:pt x="702" y="658"/>
                  <a:pt x="713" y="658"/>
                  <a:pt x="711" y="642"/>
                </a:cubicBezTo>
                <a:cubicBezTo>
                  <a:pt x="711" y="642"/>
                  <a:pt x="711" y="642"/>
                  <a:pt x="711" y="642"/>
                </a:cubicBezTo>
                <a:cubicBezTo>
                  <a:pt x="712" y="642"/>
                  <a:pt x="713" y="641"/>
                  <a:pt x="714" y="640"/>
                </a:cubicBezTo>
                <a:cubicBezTo>
                  <a:pt x="715" y="640"/>
                  <a:pt x="716" y="639"/>
                  <a:pt x="717" y="639"/>
                </a:cubicBezTo>
                <a:cubicBezTo>
                  <a:pt x="718" y="638"/>
                  <a:pt x="719" y="638"/>
                  <a:pt x="720" y="637"/>
                </a:cubicBezTo>
                <a:cubicBezTo>
                  <a:pt x="721" y="637"/>
                  <a:pt x="722" y="636"/>
                  <a:pt x="723" y="636"/>
                </a:cubicBezTo>
                <a:cubicBezTo>
                  <a:pt x="723" y="636"/>
                  <a:pt x="724" y="636"/>
                  <a:pt x="724" y="635"/>
                </a:cubicBezTo>
                <a:cubicBezTo>
                  <a:pt x="724" y="635"/>
                  <a:pt x="725" y="635"/>
                  <a:pt x="725" y="635"/>
                </a:cubicBezTo>
                <a:cubicBezTo>
                  <a:pt x="726" y="635"/>
                  <a:pt x="726" y="635"/>
                  <a:pt x="726" y="635"/>
                </a:cubicBezTo>
                <a:cubicBezTo>
                  <a:pt x="726" y="635"/>
                  <a:pt x="727" y="635"/>
                  <a:pt x="727" y="635"/>
                </a:cubicBezTo>
                <a:cubicBezTo>
                  <a:pt x="729" y="635"/>
                  <a:pt x="731" y="635"/>
                  <a:pt x="733" y="635"/>
                </a:cubicBezTo>
                <a:cubicBezTo>
                  <a:pt x="734" y="635"/>
                  <a:pt x="735" y="635"/>
                  <a:pt x="736" y="634"/>
                </a:cubicBezTo>
                <a:cubicBezTo>
                  <a:pt x="737" y="634"/>
                  <a:pt x="738" y="634"/>
                  <a:pt x="739" y="634"/>
                </a:cubicBezTo>
                <a:cubicBezTo>
                  <a:pt x="739" y="634"/>
                  <a:pt x="740" y="634"/>
                  <a:pt x="741" y="634"/>
                </a:cubicBezTo>
                <a:cubicBezTo>
                  <a:pt x="741" y="634"/>
                  <a:pt x="741" y="634"/>
                  <a:pt x="741" y="634"/>
                </a:cubicBezTo>
                <a:cubicBezTo>
                  <a:pt x="742" y="634"/>
                  <a:pt x="742" y="634"/>
                  <a:pt x="742" y="634"/>
                </a:cubicBezTo>
                <a:cubicBezTo>
                  <a:pt x="742" y="634"/>
                  <a:pt x="743" y="634"/>
                  <a:pt x="743" y="635"/>
                </a:cubicBezTo>
                <a:cubicBezTo>
                  <a:pt x="743" y="635"/>
                  <a:pt x="743" y="635"/>
                  <a:pt x="743" y="635"/>
                </a:cubicBezTo>
                <a:cubicBezTo>
                  <a:pt x="743" y="635"/>
                  <a:pt x="743" y="635"/>
                  <a:pt x="743" y="635"/>
                </a:cubicBezTo>
                <a:cubicBezTo>
                  <a:pt x="743" y="635"/>
                  <a:pt x="743" y="635"/>
                  <a:pt x="743" y="635"/>
                </a:cubicBezTo>
                <a:cubicBezTo>
                  <a:pt x="743" y="635"/>
                  <a:pt x="743" y="635"/>
                  <a:pt x="743" y="635"/>
                </a:cubicBezTo>
                <a:cubicBezTo>
                  <a:pt x="744" y="635"/>
                  <a:pt x="744" y="635"/>
                  <a:pt x="744" y="635"/>
                </a:cubicBezTo>
                <a:cubicBezTo>
                  <a:pt x="744" y="635"/>
                  <a:pt x="745" y="635"/>
                  <a:pt x="745" y="635"/>
                </a:cubicBezTo>
                <a:cubicBezTo>
                  <a:pt x="748" y="636"/>
                  <a:pt x="750" y="637"/>
                  <a:pt x="752" y="638"/>
                </a:cubicBezTo>
                <a:cubicBezTo>
                  <a:pt x="754" y="639"/>
                  <a:pt x="757" y="640"/>
                  <a:pt x="759" y="641"/>
                </a:cubicBezTo>
                <a:cubicBezTo>
                  <a:pt x="762" y="643"/>
                  <a:pt x="764" y="644"/>
                  <a:pt x="767" y="645"/>
                </a:cubicBezTo>
                <a:cubicBezTo>
                  <a:pt x="770" y="646"/>
                  <a:pt x="773" y="647"/>
                  <a:pt x="776" y="648"/>
                </a:cubicBezTo>
                <a:cubicBezTo>
                  <a:pt x="776" y="648"/>
                  <a:pt x="776" y="648"/>
                  <a:pt x="776" y="648"/>
                </a:cubicBezTo>
                <a:cubicBezTo>
                  <a:pt x="776" y="648"/>
                  <a:pt x="775" y="648"/>
                  <a:pt x="775" y="649"/>
                </a:cubicBezTo>
                <a:cubicBezTo>
                  <a:pt x="774" y="649"/>
                  <a:pt x="774" y="649"/>
                  <a:pt x="774" y="649"/>
                </a:cubicBezTo>
                <a:cubicBezTo>
                  <a:pt x="773" y="650"/>
                  <a:pt x="773" y="650"/>
                  <a:pt x="773" y="650"/>
                </a:cubicBezTo>
                <a:cubicBezTo>
                  <a:pt x="773" y="650"/>
                  <a:pt x="773" y="650"/>
                  <a:pt x="772" y="651"/>
                </a:cubicBezTo>
                <a:cubicBezTo>
                  <a:pt x="772" y="651"/>
                  <a:pt x="771" y="652"/>
                  <a:pt x="770" y="653"/>
                </a:cubicBezTo>
                <a:cubicBezTo>
                  <a:pt x="769" y="654"/>
                  <a:pt x="768" y="656"/>
                  <a:pt x="768" y="657"/>
                </a:cubicBezTo>
                <a:cubicBezTo>
                  <a:pt x="766" y="659"/>
                  <a:pt x="764" y="661"/>
                  <a:pt x="762" y="663"/>
                </a:cubicBezTo>
                <a:cubicBezTo>
                  <a:pt x="761" y="665"/>
                  <a:pt x="760" y="666"/>
                  <a:pt x="759" y="667"/>
                </a:cubicBezTo>
                <a:cubicBezTo>
                  <a:pt x="758" y="668"/>
                  <a:pt x="757" y="669"/>
                  <a:pt x="756" y="669"/>
                </a:cubicBezTo>
                <a:cubicBezTo>
                  <a:pt x="755" y="670"/>
                  <a:pt x="754" y="671"/>
                  <a:pt x="753" y="672"/>
                </a:cubicBezTo>
                <a:cubicBezTo>
                  <a:pt x="753" y="672"/>
                  <a:pt x="753" y="672"/>
                  <a:pt x="753" y="672"/>
                </a:cubicBezTo>
                <a:cubicBezTo>
                  <a:pt x="753" y="672"/>
                  <a:pt x="752" y="672"/>
                  <a:pt x="752" y="672"/>
                </a:cubicBezTo>
                <a:cubicBezTo>
                  <a:pt x="751" y="672"/>
                  <a:pt x="751" y="672"/>
                  <a:pt x="751" y="671"/>
                </a:cubicBezTo>
                <a:cubicBezTo>
                  <a:pt x="751" y="671"/>
                  <a:pt x="751" y="671"/>
                  <a:pt x="751" y="671"/>
                </a:cubicBezTo>
                <a:cubicBezTo>
                  <a:pt x="750" y="672"/>
                  <a:pt x="750" y="672"/>
                  <a:pt x="750" y="672"/>
                </a:cubicBezTo>
                <a:cubicBezTo>
                  <a:pt x="749" y="672"/>
                  <a:pt x="749" y="672"/>
                  <a:pt x="748" y="672"/>
                </a:cubicBezTo>
                <a:cubicBezTo>
                  <a:pt x="747" y="672"/>
                  <a:pt x="747" y="672"/>
                  <a:pt x="746" y="672"/>
                </a:cubicBezTo>
                <a:cubicBezTo>
                  <a:pt x="745" y="672"/>
                  <a:pt x="744" y="672"/>
                  <a:pt x="743" y="672"/>
                </a:cubicBezTo>
                <a:cubicBezTo>
                  <a:pt x="743" y="672"/>
                  <a:pt x="742" y="672"/>
                  <a:pt x="741" y="672"/>
                </a:cubicBezTo>
                <a:cubicBezTo>
                  <a:pt x="740" y="670"/>
                  <a:pt x="739" y="669"/>
                  <a:pt x="738" y="669"/>
                </a:cubicBezTo>
                <a:cubicBezTo>
                  <a:pt x="740" y="664"/>
                  <a:pt x="738" y="657"/>
                  <a:pt x="735" y="650"/>
                </a:cubicBezTo>
                <a:cubicBezTo>
                  <a:pt x="725" y="657"/>
                  <a:pt x="710" y="664"/>
                  <a:pt x="717" y="678"/>
                </a:cubicBezTo>
                <a:cubicBezTo>
                  <a:pt x="716" y="679"/>
                  <a:pt x="716" y="679"/>
                  <a:pt x="716" y="679"/>
                </a:cubicBezTo>
                <a:cubicBezTo>
                  <a:pt x="716" y="679"/>
                  <a:pt x="716" y="679"/>
                  <a:pt x="716" y="679"/>
                </a:cubicBezTo>
                <a:cubicBezTo>
                  <a:pt x="715" y="680"/>
                  <a:pt x="715" y="681"/>
                  <a:pt x="714" y="682"/>
                </a:cubicBezTo>
                <a:cubicBezTo>
                  <a:pt x="714" y="683"/>
                  <a:pt x="713" y="684"/>
                  <a:pt x="712" y="685"/>
                </a:cubicBezTo>
                <a:cubicBezTo>
                  <a:pt x="712" y="686"/>
                  <a:pt x="711" y="687"/>
                  <a:pt x="711" y="688"/>
                </a:cubicBezTo>
                <a:cubicBezTo>
                  <a:pt x="710" y="689"/>
                  <a:pt x="710" y="689"/>
                  <a:pt x="710" y="690"/>
                </a:cubicBezTo>
                <a:cubicBezTo>
                  <a:pt x="710" y="689"/>
                  <a:pt x="709" y="688"/>
                  <a:pt x="709" y="688"/>
                </a:cubicBezTo>
                <a:cubicBezTo>
                  <a:pt x="709" y="687"/>
                  <a:pt x="709" y="686"/>
                  <a:pt x="708" y="685"/>
                </a:cubicBezTo>
                <a:cubicBezTo>
                  <a:pt x="708" y="685"/>
                  <a:pt x="708" y="685"/>
                  <a:pt x="708" y="684"/>
                </a:cubicBezTo>
                <a:cubicBezTo>
                  <a:pt x="708" y="684"/>
                  <a:pt x="708" y="684"/>
                  <a:pt x="708" y="683"/>
                </a:cubicBezTo>
                <a:cubicBezTo>
                  <a:pt x="707" y="683"/>
                  <a:pt x="707" y="682"/>
                  <a:pt x="707" y="682"/>
                </a:cubicBezTo>
                <a:cubicBezTo>
                  <a:pt x="707" y="681"/>
                  <a:pt x="706" y="680"/>
                  <a:pt x="706" y="680"/>
                </a:cubicBezTo>
                <a:cubicBezTo>
                  <a:pt x="705" y="679"/>
                  <a:pt x="705" y="678"/>
                  <a:pt x="704" y="677"/>
                </a:cubicBezTo>
                <a:cubicBezTo>
                  <a:pt x="703" y="676"/>
                  <a:pt x="703" y="675"/>
                  <a:pt x="702" y="674"/>
                </a:cubicBezTo>
                <a:cubicBezTo>
                  <a:pt x="701" y="674"/>
                  <a:pt x="701" y="673"/>
                  <a:pt x="700" y="672"/>
                </a:cubicBezTo>
                <a:cubicBezTo>
                  <a:pt x="699" y="671"/>
                  <a:pt x="698" y="670"/>
                  <a:pt x="698" y="670"/>
                </a:cubicBezTo>
                <a:cubicBezTo>
                  <a:pt x="697" y="669"/>
                  <a:pt x="697" y="669"/>
                  <a:pt x="697" y="669"/>
                </a:cubicBezTo>
                <a:cubicBezTo>
                  <a:pt x="697" y="669"/>
                  <a:pt x="698" y="671"/>
                  <a:pt x="699" y="673"/>
                </a:cubicBezTo>
                <a:cubicBezTo>
                  <a:pt x="700" y="674"/>
                  <a:pt x="700" y="675"/>
                  <a:pt x="700" y="676"/>
                </a:cubicBezTo>
                <a:cubicBezTo>
                  <a:pt x="701" y="676"/>
                  <a:pt x="701" y="677"/>
                  <a:pt x="702" y="678"/>
                </a:cubicBezTo>
                <a:cubicBezTo>
                  <a:pt x="702" y="680"/>
                  <a:pt x="703" y="683"/>
                  <a:pt x="704" y="685"/>
                </a:cubicBezTo>
                <a:cubicBezTo>
                  <a:pt x="704" y="685"/>
                  <a:pt x="705" y="686"/>
                  <a:pt x="705" y="686"/>
                </a:cubicBezTo>
                <a:cubicBezTo>
                  <a:pt x="705" y="686"/>
                  <a:pt x="705" y="687"/>
                  <a:pt x="705" y="687"/>
                </a:cubicBezTo>
                <a:cubicBezTo>
                  <a:pt x="705" y="688"/>
                  <a:pt x="705" y="688"/>
                  <a:pt x="706" y="689"/>
                </a:cubicBezTo>
                <a:cubicBezTo>
                  <a:pt x="706" y="690"/>
                  <a:pt x="707" y="692"/>
                  <a:pt x="707" y="693"/>
                </a:cubicBezTo>
                <a:cubicBezTo>
                  <a:pt x="707" y="694"/>
                  <a:pt x="707" y="694"/>
                  <a:pt x="707" y="694"/>
                </a:cubicBezTo>
                <a:cubicBezTo>
                  <a:pt x="707" y="695"/>
                  <a:pt x="707" y="695"/>
                  <a:pt x="707" y="696"/>
                </a:cubicBezTo>
                <a:cubicBezTo>
                  <a:pt x="708" y="696"/>
                  <a:pt x="708" y="697"/>
                  <a:pt x="708" y="698"/>
                </a:cubicBezTo>
                <a:cubicBezTo>
                  <a:pt x="708" y="699"/>
                  <a:pt x="708" y="699"/>
                  <a:pt x="708" y="699"/>
                </a:cubicBezTo>
                <a:cubicBezTo>
                  <a:pt x="708" y="699"/>
                  <a:pt x="708" y="699"/>
                  <a:pt x="708" y="699"/>
                </a:cubicBezTo>
                <a:cubicBezTo>
                  <a:pt x="708" y="700"/>
                  <a:pt x="708" y="702"/>
                  <a:pt x="708" y="703"/>
                </a:cubicBezTo>
                <a:cubicBezTo>
                  <a:pt x="709" y="706"/>
                  <a:pt x="709" y="710"/>
                  <a:pt x="708" y="714"/>
                </a:cubicBezTo>
                <a:cubicBezTo>
                  <a:pt x="708" y="715"/>
                  <a:pt x="708" y="716"/>
                  <a:pt x="708" y="717"/>
                </a:cubicBezTo>
                <a:cubicBezTo>
                  <a:pt x="708" y="717"/>
                  <a:pt x="708" y="718"/>
                  <a:pt x="708" y="719"/>
                </a:cubicBezTo>
                <a:cubicBezTo>
                  <a:pt x="707" y="720"/>
                  <a:pt x="707" y="721"/>
                  <a:pt x="707" y="722"/>
                </a:cubicBezTo>
                <a:cubicBezTo>
                  <a:pt x="707" y="724"/>
                  <a:pt x="707" y="724"/>
                  <a:pt x="707" y="724"/>
                </a:cubicBezTo>
                <a:cubicBezTo>
                  <a:pt x="707" y="724"/>
                  <a:pt x="707" y="724"/>
                  <a:pt x="706" y="725"/>
                </a:cubicBezTo>
                <a:cubicBezTo>
                  <a:pt x="706" y="727"/>
                  <a:pt x="705" y="730"/>
                  <a:pt x="704" y="732"/>
                </a:cubicBezTo>
                <a:cubicBezTo>
                  <a:pt x="704" y="732"/>
                  <a:pt x="704" y="732"/>
                  <a:pt x="704" y="731"/>
                </a:cubicBezTo>
                <a:cubicBezTo>
                  <a:pt x="704" y="731"/>
                  <a:pt x="704" y="731"/>
                  <a:pt x="704" y="731"/>
                </a:cubicBezTo>
                <a:cubicBezTo>
                  <a:pt x="704" y="730"/>
                  <a:pt x="703" y="730"/>
                  <a:pt x="703" y="729"/>
                </a:cubicBezTo>
                <a:cubicBezTo>
                  <a:pt x="703" y="729"/>
                  <a:pt x="703" y="729"/>
                  <a:pt x="702" y="728"/>
                </a:cubicBezTo>
                <a:cubicBezTo>
                  <a:pt x="702" y="728"/>
                  <a:pt x="702" y="728"/>
                  <a:pt x="702" y="728"/>
                </a:cubicBezTo>
                <a:cubicBezTo>
                  <a:pt x="702" y="727"/>
                  <a:pt x="702" y="727"/>
                  <a:pt x="702" y="727"/>
                </a:cubicBezTo>
                <a:cubicBezTo>
                  <a:pt x="701" y="726"/>
                  <a:pt x="701" y="726"/>
                  <a:pt x="701" y="725"/>
                </a:cubicBezTo>
                <a:cubicBezTo>
                  <a:pt x="700" y="725"/>
                  <a:pt x="699" y="724"/>
                  <a:pt x="698" y="723"/>
                </a:cubicBezTo>
                <a:cubicBezTo>
                  <a:pt x="698" y="722"/>
                  <a:pt x="697" y="721"/>
                  <a:pt x="696" y="721"/>
                </a:cubicBezTo>
                <a:cubicBezTo>
                  <a:pt x="696" y="720"/>
                  <a:pt x="695" y="720"/>
                  <a:pt x="695" y="720"/>
                </a:cubicBezTo>
                <a:cubicBezTo>
                  <a:pt x="698" y="705"/>
                  <a:pt x="674" y="707"/>
                  <a:pt x="665" y="709"/>
                </a:cubicBezTo>
                <a:cubicBezTo>
                  <a:pt x="673" y="714"/>
                  <a:pt x="676" y="737"/>
                  <a:pt x="693" y="723"/>
                </a:cubicBezTo>
                <a:cubicBezTo>
                  <a:pt x="692" y="721"/>
                  <a:pt x="692" y="721"/>
                  <a:pt x="692" y="721"/>
                </a:cubicBezTo>
                <a:cubicBezTo>
                  <a:pt x="693" y="722"/>
                  <a:pt x="693" y="722"/>
                  <a:pt x="694" y="723"/>
                </a:cubicBezTo>
                <a:cubicBezTo>
                  <a:pt x="694" y="722"/>
                  <a:pt x="694" y="722"/>
                  <a:pt x="694" y="722"/>
                </a:cubicBezTo>
                <a:cubicBezTo>
                  <a:pt x="694" y="722"/>
                  <a:pt x="695" y="722"/>
                  <a:pt x="695" y="722"/>
                </a:cubicBezTo>
                <a:cubicBezTo>
                  <a:pt x="695" y="723"/>
                  <a:pt x="696" y="723"/>
                  <a:pt x="697" y="724"/>
                </a:cubicBezTo>
                <a:cubicBezTo>
                  <a:pt x="698" y="725"/>
                  <a:pt x="699" y="726"/>
                  <a:pt x="699" y="727"/>
                </a:cubicBezTo>
                <a:cubicBezTo>
                  <a:pt x="700" y="727"/>
                  <a:pt x="700" y="728"/>
                  <a:pt x="700" y="728"/>
                </a:cubicBezTo>
                <a:cubicBezTo>
                  <a:pt x="700" y="728"/>
                  <a:pt x="700" y="728"/>
                  <a:pt x="701" y="729"/>
                </a:cubicBezTo>
                <a:cubicBezTo>
                  <a:pt x="701" y="729"/>
                  <a:pt x="701" y="729"/>
                  <a:pt x="701" y="729"/>
                </a:cubicBezTo>
                <a:cubicBezTo>
                  <a:pt x="701" y="730"/>
                  <a:pt x="701" y="730"/>
                  <a:pt x="702" y="730"/>
                </a:cubicBezTo>
                <a:cubicBezTo>
                  <a:pt x="702" y="731"/>
                  <a:pt x="702" y="731"/>
                  <a:pt x="702" y="732"/>
                </a:cubicBezTo>
                <a:cubicBezTo>
                  <a:pt x="702" y="732"/>
                  <a:pt x="702" y="732"/>
                  <a:pt x="702" y="732"/>
                </a:cubicBezTo>
                <a:cubicBezTo>
                  <a:pt x="702" y="732"/>
                  <a:pt x="703" y="733"/>
                  <a:pt x="703" y="733"/>
                </a:cubicBezTo>
                <a:cubicBezTo>
                  <a:pt x="703" y="733"/>
                  <a:pt x="703" y="733"/>
                  <a:pt x="703" y="734"/>
                </a:cubicBezTo>
                <a:cubicBezTo>
                  <a:pt x="703" y="734"/>
                  <a:pt x="703" y="734"/>
                  <a:pt x="703" y="734"/>
                </a:cubicBezTo>
                <a:cubicBezTo>
                  <a:pt x="703" y="735"/>
                  <a:pt x="703" y="735"/>
                  <a:pt x="703" y="736"/>
                </a:cubicBezTo>
                <a:cubicBezTo>
                  <a:pt x="702" y="737"/>
                  <a:pt x="702" y="738"/>
                  <a:pt x="702" y="738"/>
                </a:cubicBezTo>
                <a:cubicBezTo>
                  <a:pt x="701" y="739"/>
                  <a:pt x="701" y="740"/>
                  <a:pt x="700" y="741"/>
                </a:cubicBezTo>
                <a:cubicBezTo>
                  <a:pt x="700" y="742"/>
                  <a:pt x="699" y="743"/>
                  <a:pt x="699" y="743"/>
                </a:cubicBezTo>
                <a:cubicBezTo>
                  <a:pt x="698" y="744"/>
                  <a:pt x="698" y="745"/>
                  <a:pt x="697" y="746"/>
                </a:cubicBezTo>
                <a:cubicBezTo>
                  <a:pt x="697" y="747"/>
                  <a:pt x="696" y="748"/>
                  <a:pt x="695" y="750"/>
                </a:cubicBezTo>
                <a:cubicBezTo>
                  <a:pt x="674" y="750"/>
                  <a:pt x="652" y="745"/>
                  <a:pt x="629" y="751"/>
                </a:cubicBezTo>
                <a:cubicBezTo>
                  <a:pt x="650" y="751"/>
                  <a:pt x="673" y="756"/>
                  <a:pt x="693" y="758"/>
                </a:cubicBezTo>
                <a:cubicBezTo>
                  <a:pt x="693" y="761"/>
                  <a:pt x="693" y="764"/>
                  <a:pt x="694" y="766"/>
                </a:cubicBezTo>
                <a:cubicBezTo>
                  <a:pt x="694" y="767"/>
                  <a:pt x="694" y="768"/>
                  <a:pt x="695" y="768"/>
                </a:cubicBezTo>
                <a:cubicBezTo>
                  <a:pt x="695" y="769"/>
                  <a:pt x="695" y="769"/>
                  <a:pt x="696" y="770"/>
                </a:cubicBezTo>
                <a:cubicBezTo>
                  <a:pt x="696" y="771"/>
                  <a:pt x="696" y="771"/>
                  <a:pt x="697" y="772"/>
                </a:cubicBezTo>
                <a:cubicBezTo>
                  <a:pt x="697" y="772"/>
                  <a:pt x="697" y="773"/>
                  <a:pt x="698" y="773"/>
                </a:cubicBezTo>
                <a:cubicBezTo>
                  <a:pt x="699" y="774"/>
                  <a:pt x="699" y="775"/>
                  <a:pt x="700" y="776"/>
                </a:cubicBezTo>
                <a:cubicBezTo>
                  <a:pt x="698" y="774"/>
                  <a:pt x="695" y="772"/>
                  <a:pt x="693" y="771"/>
                </a:cubicBezTo>
                <a:cubicBezTo>
                  <a:pt x="689" y="768"/>
                  <a:pt x="686" y="766"/>
                  <a:pt x="682" y="765"/>
                </a:cubicBezTo>
                <a:cubicBezTo>
                  <a:pt x="680" y="764"/>
                  <a:pt x="678" y="763"/>
                  <a:pt x="675" y="762"/>
                </a:cubicBezTo>
                <a:cubicBezTo>
                  <a:pt x="675" y="762"/>
                  <a:pt x="673" y="762"/>
                  <a:pt x="672" y="762"/>
                </a:cubicBezTo>
                <a:cubicBezTo>
                  <a:pt x="671" y="761"/>
                  <a:pt x="670" y="761"/>
                  <a:pt x="669" y="761"/>
                </a:cubicBezTo>
                <a:cubicBezTo>
                  <a:pt x="665" y="760"/>
                  <a:pt x="660" y="760"/>
                  <a:pt x="656" y="760"/>
                </a:cubicBezTo>
                <a:cubicBezTo>
                  <a:pt x="648" y="759"/>
                  <a:pt x="640" y="757"/>
                  <a:pt x="632" y="755"/>
                </a:cubicBezTo>
                <a:cubicBezTo>
                  <a:pt x="628" y="754"/>
                  <a:pt x="625" y="753"/>
                  <a:pt x="621" y="751"/>
                </a:cubicBezTo>
                <a:cubicBezTo>
                  <a:pt x="618" y="750"/>
                  <a:pt x="614" y="749"/>
                  <a:pt x="611" y="747"/>
                </a:cubicBezTo>
                <a:cubicBezTo>
                  <a:pt x="609" y="747"/>
                  <a:pt x="607" y="746"/>
                  <a:pt x="605" y="745"/>
                </a:cubicBezTo>
                <a:cubicBezTo>
                  <a:pt x="605" y="745"/>
                  <a:pt x="604" y="745"/>
                  <a:pt x="604" y="744"/>
                </a:cubicBezTo>
                <a:cubicBezTo>
                  <a:pt x="604" y="743"/>
                  <a:pt x="603" y="741"/>
                  <a:pt x="603" y="739"/>
                </a:cubicBezTo>
                <a:cubicBezTo>
                  <a:pt x="603" y="739"/>
                  <a:pt x="603" y="738"/>
                  <a:pt x="602" y="738"/>
                </a:cubicBezTo>
                <a:cubicBezTo>
                  <a:pt x="602" y="737"/>
                  <a:pt x="602" y="737"/>
                  <a:pt x="602" y="736"/>
                </a:cubicBezTo>
                <a:cubicBezTo>
                  <a:pt x="602" y="735"/>
                  <a:pt x="602" y="734"/>
                  <a:pt x="602" y="733"/>
                </a:cubicBezTo>
                <a:cubicBezTo>
                  <a:pt x="601" y="732"/>
                  <a:pt x="601" y="731"/>
                  <a:pt x="602" y="729"/>
                </a:cubicBezTo>
                <a:cubicBezTo>
                  <a:pt x="602" y="729"/>
                  <a:pt x="602" y="729"/>
                  <a:pt x="602" y="728"/>
                </a:cubicBezTo>
                <a:cubicBezTo>
                  <a:pt x="602" y="728"/>
                  <a:pt x="602" y="728"/>
                  <a:pt x="602" y="727"/>
                </a:cubicBezTo>
                <a:cubicBezTo>
                  <a:pt x="602" y="727"/>
                  <a:pt x="602" y="727"/>
                  <a:pt x="602" y="726"/>
                </a:cubicBezTo>
                <a:cubicBezTo>
                  <a:pt x="602" y="726"/>
                  <a:pt x="602" y="726"/>
                  <a:pt x="602" y="725"/>
                </a:cubicBezTo>
                <a:cubicBezTo>
                  <a:pt x="603" y="723"/>
                  <a:pt x="605" y="720"/>
                  <a:pt x="606" y="717"/>
                </a:cubicBezTo>
                <a:cubicBezTo>
                  <a:pt x="607" y="715"/>
                  <a:pt x="608" y="714"/>
                  <a:pt x="608" y="712"/>
                </a:cubicBezTo>
                <a:cubicBezTo>
                  <a:pt x="608" y="711"/>
                  <a:pt x="609" y="710"/>
                  <a:pt x="609" y="709"/>
                </a:cubicBezTo>
                <a:cubicBezTo>
                  <a:pt x="609" y="708"/>
                  <a:pt x="609" y="708"/>
                  <a:pt x="609" y="708"/>
                </a:cubicBezTo>
                <a:cubicBezTo>
                  <a:pt x="609" y="708"/>
                  <a:pt x="609" y="708"/>
                  <a:pt x="609" y="708"/>
                </a:cubicBezTo>
                <a:cubicBezTo>
                  <a:pt x="609" y="707"/>
                  <a:pt x="609" y="707"/>
                  <a:pt x="609" y="707"/>
                </a:cubicBezTo>
                <a:cubicBezTo>
                  <a:pt x="609" y="707"/>
                  <a:pt x="609" y="707"/>
                  <a:pt x="609" y="706"/>
                </a:cubicBezTo>
                <a:cubicBezTo>
                  <a:pt x="608" y="703"/>
                  <a:pt x="607" y="699"/>
                  <a:pt x="605" y="697"/>
                </a:cubicBezTo>
                <a:cubicBezTo>
                  <a:pt x="605" y="696"/>
                  <a:pt x="604" y="695"/>
                  <a:pt x="604" y="695"/>
                </a:cubicBezTo>
                <a:cubicBezTo>
                  <a:pt x="604" y="695"/>
                  <a:pt x="604" y="694"/>
                  <a:pt x="604" y="694"/>
                </a:cubicBezTo>
                <a:cubicBezTo>
                  <a:pt x="604" y="694"/>
                  <a:pt x="605" y="694"/>
                  <a:pt x="604" y="693"/>
                </a:cubicBezTo>
                <a:cubicBezTo>
                  <a:pt x="604" y="693"/>
                  <a:pt x="604" y="693"/>
                  <a:pt x="605" y="693"/>
                </a:cubicBezTo>
                <a:cubicBezTo>
                  <a:pt x="605" y="692"/>
                  <a:pt x="605" y="691"/>
                  <a:pt x="605" y="690"/>
                </a:cubicBezTo>
                <a:cubicBezTo>
                  <a:pt x="605" y="689"/>
                  <a:pt x="605" y="688"/>
                  <a:pt x="605" y="687"/>
                </a:cubicBezTo>
                <a:cubicBezTo>
                  <a:pt x="605" y="686"/>
                  <a:pt x="605" y="685"/>
                  <a:pt x="606" y="684"/>
                </a:cubicBezTo>
                <a:cubicBezTo>
                  <a:pt x="606" y="683"/>
                  <a:pt x="606" y="682"/>
                  <a:pt x="606" y="681"/>
                </a:cubicBezTo>
                <a:cubicBezTo>
                  <a:pt x="607" y="680"/>
                  <a:pt x="607" y="679"/>
                  <a:pt x="607" y="678"/>
                </a:cubicBezTo>
                <a:cubicBezTo>
                  <a:pt x="618" y="668"/>
                  <a:pt x="626" y="655"/>
                  <a:pt x="620" y="642"/>
                </a:cubicBezTo>
                <a:cubicBezTo>
                  <a:pt x="610" y="654"/>
                  <a:pt x="601" y="665"/>
                  <a:pt x="603" y="680"/>
                </a:cubicBezTo>
                <a:cubicBezTo>
                  <a:pt x="604" y="680"/>
                  <a:pt x="604" y="680"/>
                  <a:pt x="604" y="680"/>
                </a:cubicBezTo>
                <a:cubicBezTo>
                  <a:pt x="604" y="680"/>
                  <a:pt x="604" y="680"/>
                  <a:pt x="604" y="681"/>
                </a:cubicBezTo>
                <a:cubicBezTo>
                  <a:pt x="603" y="682"/>
                  <a:pt x="603" y="683"/>
                  <a:pt x="603" y="684"/>
                </a:cubicBezTo>
                <a:cubicBezTo>
                  <a:pt x="603" y="685"/>
                  <a:pt x="603" y="686"/>
                  <a:pt x="602" y="687"/>
                </a:cubicBezTo>
                <a:cubicBezTo>
                  <a:pt x="602" y="688"/>
                  <a:pt x="602" y="689"/>
                  <a:pt x="602" y="690"/>
                </a:cubicBezTo>
                <a:cubicBezTo>
                  <a:pt x="602" y="691"/>
                  <a:pt x="602" y="691"/>
                  <a:pt x="602" y="691"/>
                </a:cubicBezTo>
                <a:cubicBezTo>
                  <a:pt x="601" y="690"/>
                  <a:pt x="601" y="689"/>
                  <a:pt x="600" y="689"/>
                </a:cubicBezTo>
                <a:cubicBezTo>
                  <a:pt x="599" y="686"/>
                  <a:pt x="598" y="683"/>
                  <a:pt x="596" y="680"/>
                </a:cubicBezTo>
                <a:cubicBezTo>
                  <a:pt x="594" y="675"/>
                  <a:pt x="592" y="670"/>
                  <a:pt x="590" y="665"/>
                </a:cubicBezTo>
                <a:cubicBezTo>
                  <a:pt x="590" y="665"/>
                  <a:pt x="590" y="664"/>
                  <a:pt x="590" y="663"/>
                </a:cubicBezTo>
                <a:cubicBezTo>
                  <a:pt x="590" y="663"/>
                  <a:pt x="589" y="662"/>
                  <a:pt x="589" y="662"/>
                </a:cubicBezTo>
                <a:cubicBezTo>
                  <a:pt x="589" y="661"/>
                  <a:pt x="588" y="660"/>
                  <a:pt x="588" y="659"/>
                </a:cubicBezTo>
                <a:cubicBezTo>
                  <a:pt x="587" y="657"/>
                  <a:pt x="586" y="656"/>
                  <a:pt x="585" y="655"/>
                </a:cubicBezTo>
                <a:cubicBezTo>
                  <a:pt x="585" y="654"/>
                  <a:pt x="585" y="653"/>
                  <a:pt x="585" y="653"/>
                </a:cubicBezTo>
                <a:cubicBezTo>
                  <a:pt x="585" y="653"/>
                  <a:pt x="585" y="653"/>
                  <a:pt x="585" y="652"/>
                </a:cubicBezTo>
                <a:cubicBezTo>
                  <a:pt x="585" y="652"/>
                  <a:pt x="585" y="652"/>
                  <a:pt x="585" y="652"/>
                </a:cubicBezTo>
                <a:cubicBezTo>
                  <a:pt x="585" y="653"/>
                  <a:pt x="585" y="652"/>
                  <a:pt x="585" y="652"/>
                </a:cubicBezTo>
                <a:cubicBezTo>
                  <a:pt x="585" y="652"/>
                  <a:pt x="585" y="652"/>
                  <a:pt x="585" y="652"/>
                </a:cubicBezTo>
                <a:cubicBezTo>
                  <a:pt x="585" y="652"/>
                  <a:pt x="585" y="652"/>
                  <a:pt x="585" y="652"/>
                </a:cubicBezTo>
                <a:cubicBezTo>
                  <a:pt x="585" y="652"/>
                  <a:pt x="585" y="652"/>
                  <a:pt x="585" y="652"/>
                </a:cubicBezTo>
                <a:cubicBezTo>
                  <a:pt x="585" y="652"/>
                  <a:pt x="586" y="653"/>
                  <a:pt x="586" y="653"/>
                </a:cubicBezTo>
                <a:cubicBezTo>
                  <a:pt x="585" y="653"/>
                  <a:pt x="585" y="653"/>
                  <a:pt x="585" y="653"/>
                </a:cubicBezTo>
                <a:cubicBezTo>
                  <a:pt x="585" y="653"/>
                  <a:pt x="585" y="653"/>
                  <a:pt x="586" y="653"/>
                </a:cubicBezTo>
                <a:cubicBezTo>
                  <a:pt x="586" y="653"/>
                  <a:pt x="586" y="652"/>
                  <a:pt x="585" y="652"/>
                </a:cubicBezTo>
                <a:cubicBezTo>
                  <a:pt x="585" y="652"/>
                  <a:pt x="585" y="652"/>
                  <a:pt x="585" y="652"/>
                </a:cubicBezTo>
                <a:cubicBezTo>
                  <a:pt x="585" y="652"/>
                  <a:pt x="585" y="652"/>
                  <a:pt x="585" y="652"/>
                </a:cubicBezTo>
                <a:cubicBezTo>
                  <a:pt x="584" y="652"/>
                  <a:pt x="584" y="652"/>
                  <a:pt x="584" y="652"/>
                </a:cubicBezTo>
                <a:cubicBezTo>
                  <a:pt x="584" y="652"/>
                  <a:pt x="584" y="652"/>
                  <a:pt x="584" y="652"/>
                </a:cubicBezTo>
                <a:cubicBezTo>
                  <a:pt x="584" y="652"/>
                  <a:pt x="584" y="652"/>
                  <a:pt x="584" y="652"/>
                </a:cubicBezTo>
                <a:cubicBezTo>
                  <a:pt x="584" y="652"/>
                  <a:pt x="584" y="653"/>
                  <a:pt x="584" y="653"/>
                </a:cubicBezTo>
                <a:cubicBezTo>
                  <a:pt x="584" y="654"/>
                  <a:pt x="584" y="655"/>
                  <a:pt x="584" y="655"/>
                </a:cubicBezTo>
                <a:cubicBezTo>
                  <a:pt x="584" y="657"/>
                  <a:pt x="585" y="658"/>
                  <a:pt x="585" y="660"/>
                </a:cubicBezTo>
                <a:cubicBezTo>
                  <a:pt x="585" y="661"/>
                  <a:pt x="586" y="662"/>
                  <a:pt x="586" y="663"/>
                </a:cubicBezTo>
                <a:cubicBezTo>
                  <a:pt x="586" y="664"/>
                  <a:pt x="586" y="664"/>
                  <a:pt x="586" y="665"/>
                </a:cubicBezTo>
                <a:cubicBezTo>
                  <a:pt x="587" y="666"/>
                  <a:pt x="587" y="666"/>
                  <a:pt x="587" y="667"/>
                </a:cubicBezTo>
                <a:cubicBezTo>
                  <a:pt x="588" y="668"/>
                  <a:pt x="588" y="670"/>
                  <a:pt x="589" y="672"/>
                </a:cubicBezTo>
                <a:cubicBezTo>
                  <a:pt x="589" y="672"/>
                  <a:pt x="589" y="671"/>
                  <a:pt x="589" y="671"/>
                </a:cubicBezTo>
                <a:cubicBezTo>
                  <a:pt x="588" y="671"/>
                  <a:pt x="588" y="671"/>
                  <a:pt x="587" y="670"/>
                </a:cubicBezTo>
                <a:cubicBezTo>
                  <a:pt x="587" y="670"/>
                  <a:pt x="586" y="670"/>
                  <a:pt x="586" y="669"/>
                </a:cubicBezTo>
                <a:cubicBezTo>
                  <a:pt x="585" y="669"/>
                  <a:pt x="585" y="668"/>
                  <a:pt x="584" y="668"/>
                </a:cubicBezTo>
                <a:cubicBezTo>
                  <a:pt x="583" y="667"/>
                  <a:pt x="582" y="667"/>
                  <a:pt x="581" y="666"/>
                </a:cubicBezTo>
                <a:cubicBezTo>
                  <a:pt x="580" y="665"/>
                  <a:pt x="579" y="665"/>
                  <a:pt x="578" y="664"/>
                </a:cubicBezTo>
                <a:cubicBezTo>
                  <a:pt x="578" y="664"/>
                  <a:pt x="577" y="664"/>
                  <a:pt x="577" y="664"/>
                </a:cubicBezTo>
                <a:cubicBezTo>
                  <a:pt x="581" y="645"/>
                  <a:pt x="546" y="655"/>
                  <a:pt x="538" y="654"/>
                </a:cubicBezTo>
                <a:cubicBezTo>
                  <a:pt x="544" y="666"/>
                  <a:pt x="562" y="685"/>
                  <a:pt x="575" y="667"/>
                </a:cubicBezTo>
                <a:cubicBezTo>
                  <a:pt x="575" y="666"/>
                  <a:pt x="574" y="665"/>
                  <a:pt x="573" y="665"/>
                </a:cubicBezTo>
                <a:cubicBezTo>
                  <a:pt x="573" y="665"/>
                  <a:pt x="573" y="665"/>
                  <a:pt x="573" y="665"/>
                </a:cubicBezTo>
                <a:cubicBezTo>
                  <a:pt x="574" y="665"/>
                  <a:pt x="576" y="666"/>
                  <a:pt x="577" y="666"/>
                </a:cubicBezTo>
                <a:cubicBezTo>
                  <a:pt x="578" y="667"/>
                  <a:pt x="579" y="668"/>
                  <a:pt x="580" y="668"/>
                </a:cubicBezTo>
                <a:cubicBezTo>
                  <a:pt x="581" y="669"/>
                  <a:pt x="582" y="669"/>
                  <a:pt x="583" y="670"/>
                </a:cubicBezTo>
                <a:cubicBezTo>
                  <a:pt x="583" y="670"/>
                  <a:pt x="584" y="671"/>
                  <a:pt x="584" y="671"/>
                </a:cubicBezTo>
                <a:cubicBezTo>
                  <a:pt x="585" y="671"/>
                  <a:pt x="585" y="672"/>
                  <a:pt x="586" y="672"/>
                </a:cubicBezTo>
                <a:cubicBezTo>
                  <a:pt x="586" y="672"/>
                  <a:pt x="586" y="673"/>
                  <a:pt x="587" y="673"/>
                </a:cubicBezTo>
                <a:cubicBezTo>
                  <a:pt x="587" y="673"/>
                  <a:pt x="588" y="674"/>
                  <a:pt x="588" y="674"/>
                </a:cubicBezTo>
                <a:cubicBezTo>
                  <a:pt x="588" y="674"/>
                  <a:pt x="588" y="674"/>
                  <a:pt x="588" y="675"/>
                </a:cubicBezTo>
                <a:cubicBezTo>
                  <a:pt x="589" y="675"/>
                  <a:pt x="589" y="675"/>
                  <a:pt x="589" y="675"/>
                </a:cubicBezTo>
                <a:cubicBezTo>
                  <a:pt x="589" y="675"/>
                  <a:pt x="590" y="676"/>
                  <a:pt x="590" y="676"/>
                </a:cubicBezTo>
                <a:cubicBezTo>
                  <a:pt x="590" y="676"/>
                  <a:pt x="590" y="676"/>
                  <a:pt x="591" y="676"/>
                </a:cubicBezTo>
                <a:cubicBezTo>
                  <a:pt x="591" y="678"/>
                  <a:pt x="592" y="680"/>
                  <a:pt x="593" y="682"/>
                </a:cubicBezTo>
                <a:cubicBezTo>
                  <a:pt x="594" y="685"/>
                  <a:pt x="596" y="688"/>
                  <a:pt x="597" y="690"/>
                </a:cubicBezTo>
                <a:cubicBezTo>
                  <a:pt x="599" y="693"/>
                  <a:pt x="601" y="696"/>
                  <a:pt x="602" y="699"/>
                </a:cubicBezTo>
                <a:cubicBezTo>
                  <a:pt x="604" y="701"/>
                  <a:pt x="605" y="704"/>
                  <a:pt x="605" y="707"/>
                </a:cubicBezTo>
                <a:cubicBezTo>
                  <a:pt x="605" y="708"/>
                  <a:pt x="605" y="708"/>
                  <a:pt x="605" y="708"/>
                </a:cubicBezTo>
                <a:cubicBezTo>
                  <a:pt x="605" y="708"/>
                  <a:pt x="605" y="708"/>
                  <a:pt x="605" y="708"/>
                </a:cubicBezTo>
                <a:cubicBezTo>
                  <a:pt x="605" y="708"/>
                  <a:pt x="605" y="708"/>
                  <a:pt x="605" y="709"/>
                </a:cubicBezTo>
                <a:cubicBezTo>
                  <a:pt x="605" y="709"/>
                  <a:pt x="605" y="709"/>
                  <a:pt x="605" y="709"/>
                </a:cubicBezTo>
                <a:cubicBezTo>
                  <a:pt x="605" y="710"/>
                  <a:pt x="605" y="711"/>
                  <a:pt x="605" y="711"/>
                </a:cubicBezTo>
                <a:cubicBezTo>
                  <a:pt x="604" y="713"/>
                  <a:pt x="604" y="714"/>
                  <a:pt x="603" y="716"/>
                </a:cubicBezTo>
                <a:cubicBezTo>
                  <a:pt x="602" y="719"/>
                  <a:pt x="600" y="722"/>
                  <a:pt x="599" y="725"/>
                </a:cubicBezTo>
                <a:cubicBezTo>
                  <a:pt x="599" y="725"/>
                  <a:pt x="599" y="726"/>
                  <a:pt x="599" y="726"/>
                </a:cubicBezTo>
                <a:cubicBezTo>
                  <a:pt x="599" y="726"/>
                  <a:pt x="599" y="727"/>
                  <a:pt x="599" y="727"/>
                </a:cubicBezTo>
                <a:cubicBezTo>
                  <a:pt x="598" y="727"/>
                  <a:pt x="598" y="728"/>
                  <a:pt x="598" y="728"/>
                </a:cubicBezTo>
                <a:cubicBezTo>
                  <a:pt x="598" y="729"/>
                  <a:pt x="598" y="729"/>
                  <a:pt x="598" y="729"/>
                </a:cubicBezTo>
                <a:cubicBezTo>
                  <a:pt x="598" y="731"/>
                  <a:pt x="598" y="732"/>
                  <a:pt x="598" y="734"/>
                </a:cubicBezTo>
                <a:cubicBezTo>
                  <a:pt x="598" y="734"/>
                  <a:pt x="598" y="735"/>
                  <a:pt x="598" y="736"/>
                </a:cubicBezTo>
                <a:cubicBezTo>
                  <a:pt x="598" y="736"/>
                  <a:pt x="599" y="737"/>
                  <a:pt x="599" y="737"/>
                </a:cubicBezTo>
                <a:cubicBezTo>
                  <a:pt x="599" y="738"/>
                  <a:pt x="599" y="738"/>
                  <a:pt x="599" y="739"/>
                </a:cubicBezTo>
                <a:cubicBezTo>
                  <a:pt x="600" y="739"/>
                  <a:pt x="600" y="740"/>
                  <a:pt x="600" y="740"/>
                </a:cubicBezTo>
                <a:cubicBezTo>
                  <a:pt x="601" y="742"/>
                  <a:pt x="602" y="744"/>
                  <a:pt x="603" y="745"/>
                </a:cubicBezTo>
                <a:cubicBezTo>
                  <a:pt x="603" y="745"/>
                  <a:pt x="603" y="745"/>
                  <a:pt x="603" y="745"/>
                </a:cubicBezTo>
                <a:cubicBezTo>
                  <a:pt x="602" y="745"/>
                  <a:pt x="601" y="745"/>
                  <a:pt x="600" y="744"/>
                </a:cubicBezTo>
                <a:cubicBezTo>
                  <a:pt x="599" y="744"/>
                  <a:pt x="598" y="744"/>
                  <a:pt x="598" y="744"/>
                </a:cubicBezTo>
                <a:cubicBezTo>
                  <a:pt x="597" y="744"/>
                  <a:pt x="597" y="744"/>
                  <a:pt x="597" y="744"/>
                </a:cubicBezTo>
                <a:cubicBezTo>
                  <a:pt x="597" y="744"/>
                  <a:pt x="597" y="744"/>
                  <a:pt x="597" y="744"/>
                </a:cubicBezTo>
                <a:cubicBezTo>
                  <a:pt x="597" y="744"/>
                  <a:pt x="597" y="744"/>
                  <a:pt x="597" y="744"/>
                </a:cubicBezTo>
                <a:cubicBezTo>
                  <a:pt x="597" y="744"/>
                  <a:pt x="597" y="744"/>
                  <a:pt x="596" y="744"/>
                </a:cubicBezTo>
                <a:cubicBezTo>
                  <a:pt x="596" y="744"/>
                  <a:pt x="596" y="744"/>
                  <a:pt x="596" y="744"/>
                </a:cubicBezTo>
                <a:cubicBezTo>
                  <a:pt x="596" y="744"/>
                  <a:pt x="595" y="744"/>
                  <a:pt x="595" y="744"/>
                </a:cubicBezTo>
                <a:cubicBezTo>
                  <a:pt x="594" y="744"/>
                  <a:pt x="594" y="744"/>
                  <a:pt x="593" y="744"/>
                </a:cubicBezTo>
                <a:cubicBezTo>
                  <a:pt x="593" y="744"/>
                  <a:pt x="592" y="744"/>
                  <a:pt x="592" y="744"/>
                </a:cubicBezTo>
                <a:cubicBezTo>
                  <a:pt x="591" y="744"/>
                  <a:pt x="590" y="744"/>
                  <a:pt x="589" y="744"/>
                </a:cubicBezTo>
                <a:cubicBezTo>
                  <a:pt x="588" y="744"/>
                  <a:pt x="586" y="745"/>
                  <a:pt x="584" y="745"/>
                </a:cubicBezTo>
                <a:cubicBezTo>
                  <a:pt x="583" y="745"/>
                  <a:pt x="581" y="746"/>
                  <a:pt x="580" y="746"/>
                </a:cubicBezTo>
                <a:cubicBezTo>
                  <a:pt x="577" y="747"/>
                  <a:pt x="574" y="748"/>
                  <a:pt x="571" y="748"/>
                </a:cubicBezTo>
                <a:cubicBezTo>
                  <a:pt x="566" y="750"/>
                  <a:pt x="561" y="751"/>
                  <a:pt x="557" y="751"/>
                </a:cubicBezTo>
                <a:cubicBezTo>
                  <a:pt x="555" y="751"/>
                  <a:pt x="554" y="751"/>
                  <a:pt x="552" y="752"/>
                </a:cubicBezTo>
                <a:cubicBezTo>
                  <a:pt x="551" y="752"/>
                  <a:pt x="549" y="752"/>
                  <a:pt x="548" y="752"/>
                </a:cubicBezTo>
                <a:cubicBezTo>
                  <a:pt x="546" y="751"/>
                  <a:pt x="545" y="751"/>
                  <a:pt x="545" y="751"/>
                </a:cubicBezTo>
                <a:cubicBezTo>
                  <a:pt x="545" y="751"/>
                  <a:pt x="546" y="752"/>
                  <a:pt x="548" y="752"/>
                </a:cubicBezTo>
                <a:cubicBezTo>
                  <a:pt x="549" y="752"/>
                  <a:pt x="550" y="753"/>
                  <a:pt x="552" y="753"/>
                </a:cubicBezTo>
                <a:cubicBezTo>
                  <a:pt x="553" y="753"/>
                  <a:pt x="555" y="753"/>
                  <a:pt x="557" y="753"/>
                </a:cubicBezTo>
                <a:cubicBezTo>
                  <a:pt x="559" y="753"/>
                  <a:pt x="560" y="753"/>
                  <a:pt x="562" y="753"/>
                </a:cubicBezTo>
                <a:cubicBezTo>
                  <a:pt x="561" y="753"/>
                  <a:pt x="560" y="754"/>
                  <a:pt x="560" y="754"/>
                </a:cubicBezTo>
                <a:cubicBezTo>
                  <a:pt x="558" y="755"/>
                  <a:pt x="557" y="756"/>
                  <a:pt x="555" y="757"/>
                </a:cubicBezTo>
                <a:cubicBezTo>
                  <a:pt x="554" y="758"/>
                  <a:pt x="552" y="759"/>
                  <a:pt x="551" y="760"/>
                </a:cubicBezTo>
                <a:cubicBezTo>
                  <a:pt x="550" y="761"/>
                  <a:pt x="549" y="762"/>
                  <a:pt x="548" y="763"/>
                </a:cubicBezTo>
                <a:cubicBezTo>
                  <a:pt x="536" y="763"/>
                  <a:pt x="531" y="768"/>
                  <a:pt x="527" y="774"/>
                </a:cubicBezTo>
                <a:cubicBezTo>
                  <a:pt x="527" y="774"/>
                  <a:pt x="526" y="773"/>
                  <a:pt x="526" y="773"/>
                </a:cubicBezTo>
                <a:cubicBezTo>
                  <a:pt x="526" y="772"/>
                  <a:pt x="525" y="772"/>
                  <a:pt x="525" y="771"/>
                </a:cubicBezTo>
                <a:cubicBezTo>
                  <a:pt x="524" y="770"/>
                  <a:pt x="523" y="769"/>
                  <a:pt x="522" y="768"/>
                </a:cubicBezTo>
                <a:cubicBezTo>
                  <a:pt x="520" y="765"/>
                  <a:pt x="519" y="762"/>
                  <a:pt x="518" y="759"/>
                </a:cubicBezTo>
                <a:cubicBezTo>
                  <a:pt x="518" y="759"/>
                  <a:pt x="518" y="758"/>
                  <a:pt x="518" y="758"/>
                </a:cubicBezTo>
                <a:cubicBezTo>
                  <a:pt x="518" y="757"/>
                  <a:pt x="518" y="757"/>
                  <a:pt x="518" y="757"/>
                </a:cubicBezTo>
                <a:cubicBezTo>
                  <a:pt x="518" y="756"/>
                  <a:pt x="518" y="756"/>
                  <a:pt x="518" y="756"/>
                </a:cubicBezTo>
                <a:cubicBezTo>
                  <a:pt x="518" y="755"/>
                  <a:pt x="518" y="755"/>
                  <a:pt x="518" y="755"/>
                </a:cubicBezTo>
                <a:cubicBezTo>
                  <a:pt x="518" y="755"/>
                  <a:pt x="518" y="755"/>
                  <a:pt x="518" y="754"/>
                </a:cubicBezTo>
                <a:cubicBezTo>
                  <a:pt x="519" y="752"/>
                  <a:pt x="519" y="751"/>
                  <a:pt x="520" y="749"/>
                </a:cubicBezTo>
                <a:cubicBezTo>
                  <a:pt x="520" y="748"/>
                  <a:pt x="520" y="747"/>
                  <a:pt x="520" y="746"/>
                </a:cubicBezTo>
                <a:cubicBezTo>
                  <a:pt x="521" y="745"/>
                  <a:pt x="521" y="744"/>
                  <a:pt x="521" y="743"/>
                </a:cubicBezTo>
                <a:cubicBezTo>
                  <a:pt x="521" y="742"/>
                  <a:pt x="522" y="741"/>
                  <a:pt x="522" y="740"/>
                </a:cubicBezTo>
                <a:cubicBezTo>
                  <a:pt x="522" y="739"/>
                  <a:pt x="522" y="738"/>
                  <a:pt x="522" y="737"/>
                </a:cubicBezTo>
                <a:cubicBezTo>
                  <a:pt x="523" y="733"/>
                  <a:pt x="523" y="729"/>
                  <a:pt x="523" y="724"/>
                </a:cubicBezTo>
                <a:cubicBezTo>
                  <a:pt x="523" y="724"/>
                  <a:pt x="523" y="723"/>
                  <a:pt x="523" y="723"/>
                </a:cubicBezTo>
                <a:cubicBezTo>
                  <a:pt x="523" y="721"/>
                  <a:pt x="523" y="721"/>
                  <a:pt x="523" y="721"/>
                </a:cubicBezTo>
                <a:cubicBezTo>
                  <a:pt x="522" y="720"/>
                  <a:pt x="522" y="719"/>
                  <a:pt x="522" y="718"/>
                </a:cubicBezTo>
                <a:cubicBezTo>
                  <a:pt x="522" y="717"/>
                  <a:pt x="522" y="716"/>
                  <a:pt x="522" y="715"/>
                </a:cubicBezTo>
                <a:cubicBezTo>
                  <a:pt x="522" y="714"/>
                  <a:pt x="521" y="713"/>
                  <a:pt x="521" y="712"/>
                </a:cubicBezTo>
                <a:cubicBezTo>
                  <a:pt x="520" y="707"/>
                  <a:pt x="519" y="703"/>
                  <a:pt x="517" y="700"/>
                </a:cubicBezTo>
                <a:cubicBezTo>
                  <a:pt x="517" y="698"/>
                  <a:pt x="516" y="696"/>
                  <a:pt x="515" y="694"/>
                </a:cubicBezTo>
                <a:cubicBezTo>
                  <a:pt x="514" y="693"/>
                  <a:pt x="514" y="692"/>
                  <a:pt x="514" y="691"/>
                </a:cubicBezTo>
                <a:cubicBezTo>
                  <a:pt x="514" y="691"/>
                  <a:pt x="514" y="691"/>
                  <a:pt x="514" y="691"/>
                </a:cubicBezTo>
                <a:cubicBezTo>
                  <a:pt x="514" y="691"/>
                  <a:pt x="514" y="691"/>
                  <a:pt x="514" y="691"/>
                </a:cubicBezTo>
                <a:cubicBezTo>
                  <a:pt x="514" y="690"/>
                  <a:pt x="514" y="689"/>
                  <a:pt x="514" y="688"/>
                </a:cubicBezTo>
                <a:cubicBezTo>
                  <a:pt x="514" y="687"/>
                  <a:pt x="514" y="686"/>
                  <a:pt x="514" y="685"/>
                </a:cubicBezTo>
                <a:cubicBezTo>
                  <a:pt x="515" y="684"/>
                  <a:pt x="515" y="683"/>
                  <a:pt x="515" y="682"/>
                </a:cubicBezTo>
                <a:cubicBezTo>
                  <a:pt x="515" y="681"/>
                  <a:pt x="516" y="679"/>
                  <a:pt x="516" y="678"/>
                </a:cubicBezTo>
                <a:cubicBezTo>
                  <a:pt x="516" y="677"/>
                  <a:pt x="517" y="676"/>
                  <a:pt x="517" y="675"/>
                </a:cubicBezTo>
                <a:cubicBezTo>
                  <a:pt x="517" y="675"/>
                  <a:pt x="517" y="675"/>
                  <a:pt x="518" y="674"/>
                </a:cubicBezTo>
                <a:cubicBezTo>
                  <a:pt x="540" y="672"/>
                  <a:pt x="540" y="658"/>
                  <a:pt x="525" y="641"/>
                </a:cubicBezTo>
                <a:cubicBezTo>
                  <a:pt x="517" y="650"/>
                  <a:pt x="502" y="659"/>
                  <a:pt x="515" y="673"/>
                </a:cubicBezTo>
                <a:cubicBezTo>
                  <a:pt x="514" y="675"/>
                  <a:pt x="514" y="675"/>
                  <a:pt x="514" y="675"/>
                </a:cubicBezTo>
                <a:cubicBezTo>
                  <a:pt x="514" y="675"/>
                  <a:pt x="514" y="675"/>
                  <a:pt x="514" y="675"/>
                </a:cubicBezTo>
                <a:cubicBezTo>
                  <a:pt x="514" y="676"/>
                  <a:pt x="513" y="676"/>
                  <a:pt x="513" y="677"/>
                </a:cubicBezTo>
                <a:cubicBezTo>
                  <a:pt x="513" y="678"/>
                  <a:pt x="512" y="680"/>
                  <a:pt x="512" y="681"/>
                </a:cubicBezTo>
                <a:cubicBezTo>
                  <a:pt x="512" y="682"/>
                  <a:pt x="512" y="683"/>
                  <a:pt x="511" y="684"/>
                </a:cubicBezTo>
                <a:cubicBezTo>
                  <a:pt x="511" y="685"/>
                  <a:pt x="511" y="686"/>
                  <a:pt x="511" y="687"/>
                </a:cubicBezTo>
                <a:cubicBezTo>
                  <a:pt x="510" y="686"/>
                  <a:pt x="510" y="685"/>
                  <a:pt x="509" y="684"/>
                </a:cubicBezTo>
                <a:cubicBezTo>
                  <a:pt x="509" y="683"/>
                  <a:pt x="508" y="683"/>
                  <a:pt x="508" y="682"/>
                </a:cubicBezTo>
                <a:cubicBezTo>
                  <a:pt x="508" y="682"/>
                  <a:pt x="507" y="681"/>
                  <a:pt x="507" y="681"/>
                </a:cubicBezTo>
                <a:cubicBezTo>
                  <a:pt x="507" y="681"/>
                  <a:pt x="507" y="680"/>
                  <a:pt x="506" y="680"/>
                </a:cubicBezTo>
                <a:cubicBezTo>
                  <a:pt x="506" y="679"/>
                  <a:pt x="505" y="679"/>
                  <a:pt x="505" y="678"/>
                </a:cubicBezTo>
                <a:cubicBezTo>
                  <a:pt x="504" y="677"/>
                  <a:pt x="504" y="677"/>
                  <a:pt x="503" y="676"/>
                </a:cubicBezTo>
                <a:cubicBezTo>
                  <a:pt x="502" y="675"/>
                  <a:pt x="501" y="674"/>
                  <a:pt x="500" y="673"/>
                </a:cubicBezTo>
                <a:cubicBezTo>
                  <a:pt x="499" y="672"/>
                  <a:pt x="498" y="672"/>
                  <a:pt x="497" y="671"/>
                </a:cubicBezTo>
                <a:cubicBezTo>
                  <a:pt x="496" y="670"/>
                  <a:pt x="495" y="670"/>
                  <a:pt x="494" y="669"/>
                </a:cubicBezTo>
                <a:cubicBezTo>
                  <a:pt x="493" y="668"/>
                  <a:pt x="491" y="667"/>
                  <a:pt x="491" y="667"/>
                </a:cubicBezTo>
                <a:cubicBezTo>
                  <a:pt x="490" y="666"/>
                  <a:pt x="489" y="666"/>
                  <a:pt x="489" y="666"/>
                </a:cubicBezTo>
                <a:cubicBezTo>
                  <a:pt x="489" y="666"/>
                  <a:pt x="491" y="667"/>
                  <a:pt x="493" y="670"/>
                </a:cubicBezTo>
                <a:cubicBezTo>
                  <a:pt x="494" y="671"/>
                  <a:pt x="495" y="672"/>
                  <a:pt x="496" y="672"/>
                </a:cubicBezTo>
                <a:cubicBezTo>
                  <a:pt x="496" y="673"/>
                  <a:pt x="497" y="674"/>
                  <a:pt x="498" y="675"/>
                </a:cubicBezTo>
                <a:cubicBezTo>
                  <a:pt x="499" y="677"/>
                  <a:pt x="501" y="680"/>
                  <a:pt x="503" y="682"/>
                </a:cubicBezTo>
                <a:cubicBezTo>
                  <a:pt x="503" y="682"/>
                  <a:pt x="504" y="683"/>
                  <a:pt x="504" y="683"/>
                </a:cubicBezTo>
                <a:cubicBezTo>
                  <a:pt x="504" y="683"/>
                  <a:pt x="504" y="684"/>
                  <a:pt x="505" y="684"/>
                </a:cubicBezTo>
                <a:cubicBezTo>
                  <a:pt x="505" y="685"/>
                  <a:pt x="506" y="685"/>
                  <a:pt x="506" y="686"/>
                </a:cubicBezTo>
                <a:cubicBezTo>
                  <a:pt x="507" y="687"/>
                  <a:pt x="508" y="689"/>
                  <a:pt x="509" y="691"/>
                </a:cubicBezTo>
                <a:cubicBezTo>
                  <a:pt x="509" y="691"/>
                  <a:pt x="509" y="691"/>
                  <a:pt x="510" y="692"/>
                </a:cubicBezTo>
                <a:cubicBezTo>
                  <a:pt x="510" y="692"/>
                  <a:pt x="510" y="693"/>
                  <a:pt x="510" y="693"/>
                </a:cubicBezTo>
                <a:cubicBezTo>
                  <a:pt x="511" y="694"/>
                  <a:pt x="511" y="694"/>
                  <a:pt x="511" y="695"/>
                </a:cubicBezTo>
                <a:cubicBezTo>
                  <a:pt x="512" y="696"/>
                  <a:pt x="512" y="697"/>
                  <a:pt x="512" y="697"/>
                </a:cubicBezTo>
                <a:cubicBezTo>
                  <a:pt x="512" y="697"/>
                  <a:pt x="512" y="697"/>
                  <a:pt x="512" y="696"/>
                </a:cubicBezTo>
                <a:cubicBezTo>
                  <a:pt x="513" y="698"/>
                  <a:pt x="513" y="699"/>
                  <a:pt x="514" y="701"/>
                </a:cubicBezTo>
                <a:cubicBezTo>
                  <a:pt x="515" y="704"/>
                  <a:pt x="516" y="708"/>
                  <a:pt x="517" y="712"/>
                </a:cubicBezTo>
                <a:cubicBezTo>
                  <a:pt x="518" y="713"/>
                  <a:pt x="518" y="714"/>
                  <a:pt x="518" y="715"/>
                </a:cubicBezTo>
                <a:cubicBezTo>
                  <a:pt x="518" y="716"/>
                  <a:pt x="518" y="717"/>
                  <a:pt x="518" y="718"/>
                </a:cubicBezTo>
                <a:cubicBezTo>
                  <a:pt x="519" y="719"/>
                  <a:pt x="519" y="720"/>
                  <a:pt x="519" y="721"/>
                </a:cubicBezTo>
                <a:cubicBezTo>
                  <a:pt x="519" y="723"/>
                  <a:pt x="519" y="723"/>
                  <a:pt x="519" y="723"/>
                </a:cubicBezTo>
                <a:cubicBezTo>
                  <a:pt x="519" y="723"/>
                  <a:pt x="519" y="724"/>
                  <a:pt x="519" y="724"/>
                </a:cubicBezTo>
                <a:cubicBezTo>
                  <a:pt x="519" y="727"/>
                  <a:pt x="519" y="729"/>
                  <a:pt x="519" y="732"/>
                </a:cubicBezTo>
                <a:cubicBezTo>
                  <a:pt x="519" y="732"/>
                  <a:pt x="519" y="732"/>
                  <a:pt x="518" y="731"/>
                </a:cubicBezTo>
                <a:cubicBezTo>
                  <a:pt x="518" y="731"/>
                  <a:pt x="518" y="731"/>
                  <a:pt x="518" y="731"/>
                </a:cubicBezTo>
                <a:cubicBezTo>
                  <a:pt x="518" y="730"/>
                  <a:pt x="517" y="730"/>
                  <a:pt x="517" y="729"/>
                </a:cubicBezTo>
                <a:cubicBezTo>
                  <a:pt x="516" y="729"/>
                  <a:pt x="516" y="729"/>
                  <a:pt x="516" y="728"/>
                </a:cubicBezTo>
                <a:cubicBezTo>
                  <a:pt x="515" y="728"/>
                  <a:pt x="515" y="728"/>
                  <a:pt x="515" y="728"/>
                </a:cubicBezTo>
                <a:cubicBezTo>
                  <a:pt x="515" y="727"/>
                  <a:pt x="514" y="727"/>
                  <a:pt x="514" y="727"/>
                </a:cubicBezTo>
                <a:cubicBezTo>
                  <a:pt x="514" y="726"/>
                  <a:pt x="513" y="726"/>
                  <a:pt x="513" y="726"/>
                </a:cubicBezTo>
                <a:cubicBezTo>
                  <a:pt x="512" y="725"/>
                  <a:pt x="510" y="724"/>
                  <a:pt x="509" y="723"/>
                </a:cubicBezTo>
                <a:cubicBezTo>
                  <a:pt x="508" y="722"/>
                  <a:pt x="507" y="722"/>
                  <a:pt x="506" y="721"/>
                </a:cubicBezTo>
                <a:cubicBezTo>
                  <a:pt x="505" y="721"/>
                  <a:pt x="505" y="720"/>
                  <a:pt x="504" y="720"/>
                </a:cubicBezTo>
                <a:cubicBezTo>
                  <a:pt x="502" y="704"/>
                  <a:pt x="477" y="709"/>
                  <a:pt x="467" y="712"/>
                </a:cubicBezTo>
                <a:cubicBezTo>
                  <a:pt x="478" y="717"/>
                  <a:pt x="489" y="740"/>
                  <a:pt x="503" y="724"/>
                </a:cubicBezTo>
                <a:cubicBezTo>
                  <a:pt x="502" y="722"/>
                  <a:pt x="502" y="722"/>
                  <a:pt x="502" y="722"/>
                </a:cubicBezTo>
                <a:cubicBezTo>
                  <a:pt x="502" y="723"/>
                  <a:pt x="503" y="723"/>
                  <a:pt x="504" y="723"/>
                </a:cubicBezTo>
                <a:cubicBezTo>
                  <a:pt x="504" y="723"/>
                  <a:pt x="504" y="723"/>
                  <a:pt x="504" y="722"/>
                </a:cubicBezTo>
                <a:cubicBezTo>
                  <a:pt x="504" y="722"/>
                  <a:pt x="505" y="722"/>
                  <a:pt x="505" y="722"/>
                </a:cubicBezTo>
                <a:cubicBezTo>
                  <a:pt x="506" y="723"/>
                  <a:pt x="507" y="724"/>
                  <a:pt x="508" y="725"/>
                </a:cubicBezTo>
                <a:cubicBezTo>
                  <a:pt x="509" y="725"/>
                  <a:pt x="510" y="726"/>
                  <a:pt x="511" y="727"/>
                </a:cubicBezTo>
                <a:cubicBezTo>
                  <a:pt x="512" y="727"/>
                  <a:pt x="512" y="728"/>
                  <a:pt x="513" y="728"/>
                </a:cubicBezTo>
                <a:cubicBezTo>
                  <a:pt x="513" y="728"/>
                  <a:pt x="513" y="729"/>
                  <a:pt x="514" y="729"/>
                </a:cubicBezTo>
                <a:cubicBezTo>
                  <a:pt x="514" y="729"/>
                  <a:pt x="514" y="729"/>
                  <a:pt x="514" y="729"/>
                </a:cubicBezTo>
                <a:cubicBezTo>
                  <a:pt x="515" y="730"/>
                  <a:pt x="515" y="730"/>
                  <a:pt x="515" y="731"/>
                </a:cubicBezTo>
                <a:cubicBezTo>
                  <a:pt x="516" y="731"/>
                  <a:pt x="516" y="732"/>
                  <a:pt x="516" y="732"/>
                </a:cubicBezTo>
                <a:cubicBezTo>
                  <a:pt x="517" y="732"/>
                  <a:pt x="517" y="732"/>
                  <a:pt x="517" y="732"/>
                </a:cubicBezTo>
                <a:cubicBezTo>
                  <a:pt x="517" y="733"/>
                  <a:pt x="517" y="733"/>
                  <a:pt x="517" y="733"/>
                </a:cubicBezTo>
                <a:cubicBezTo>
                  <a:pt x="518" y="733"/>
                  <a:pt x="518" y="734"/>
                  <a:pt x="518" y="734"/>
                </a:cubicBezTo>
                <a:cubicBezTo>
                  <a:pt x="518" y="734"/>
                  <a:pt x="519" y="734"/>
                  <a:pt x="519" y="734"/>
                </a:cubicBezTo>
                <a:cubicBezTo>
                  <a:pt x="519" y="735"/>
                  <a:pt x="519" y="736"/>
                  <a:pt x="518" y="736"/>
                </a:cubicBezTo>
                <a:cubicBezTo>
                  <a:pt x="518" y="737"/>
                  <a:pt x="518" y="738"/>
                  <a:pt x="518" y="739"/>
                </a:cubicBezTo>
                <a:cubicBezTo>
                  <a:pt x="518" y="740"/>
                  <a:pt x="518" y="741"/>
                  <a:pt x="517" y="742"/>
                </a:cubicBezTo>
                <a:cubicBezTo>
                  <a:pt x="517" y="743"/>
                  <a:pt x="517" y="744"/>
                  <a:pt x="517" y="745"/>
                </a:cubicBezTo>
                <a:cubicBezTo>
                  <a:pt x="516" y="746"/>
                  <a:pt x="516" y="747"/>
                  <a:pt x="516" y="748"/>
                </a:cubicBezTo>
                <a:cubicBezTo>
                  <a:pt x="515" y="749"/>
                  <a:pt x="515" y="751"/>
                  <a:pt x="514" y="753"/>
                </a:cubicBezTo>
                <a:cubicBezTo>
                  <a:pt x="514" y="754"/>
                  <a:pt x="514" y="754"/>
                  <a:pt x="514" y="755"/>
                </a:cubicBezTo>
                <a:cubicBezTo>
                  <a:pt x="514" y="756"/>
                  <a:pt x="514" y="756"/>
                  <a:pt x="514" y="756"/>
                </a:cubicBezTo>
                <a:cubicBezTo>
                  <a:pt x="514" y="756"/>
                  <a:pt x="514" y="756"/>
                  <a:pt x="514" y="756"/>
                </a:cubicBezTo>
                <a:cubicBezTo>
                  <a:pt x="514" y="757"/>
                  <a:pt x="514" y="757"/>
                  <a:pt x="514" y="758"/>
                </a:cubicBezTo>
                <a:cubicBezTo>
                  <a:pt x="514" y="758"/>
                  <a:pt x="514" y="759"/>
                  <a:pt x="515" y="759"/>
                </a:cubicBezTo>
                <a:cubicBezTo>
                  <a:pt x="515" y="763"/>
                  <a:pt x="517" y="767"/>
                  <a:pt x="519" y="770"/>
                </a:cubicBezTo>
                <a:cubicBezTo>
                  <a:pt x="519" y="770"/>
                  <a:pt x="520" y="771"/>
                  <a:pt x="520" y="772"/>
                </a:cubicBezTo>
                <a:cubicBezTo>
                  <a:pt x="521" y="772"/>
                  <a:pt x="521" y="773"/>
                  <a:pt x="522" y="773"/>
                </a:cubicBezTo>
                <a:cubicBezTo>
                  <a:pt x="523" y="774"/>
                  <a:pt x="523" y="775"/>
                  <a:pt x="524" y="775"/>
                </a:cubicBezTo>
                <a:cubicBezTo>
                  <a:pt x="524" y="775"/>
                  <a:pt x="525" y="776"/>
                  <a:pt x="525" y="776"/>
                </a:cubicBezTo>
                <a:cubicBezTo>
                  <a:pt x="525" y="776"/>
                  <a:pt x="525" y="776"/>
                  <a:pt x="526" y="777"/>
                </a:cubicBezTo>
                <a:cubicBezTo>
                  <a:pt x="525" y="777"/>
                  <a:pt x="525" y="777"/>
                  <a:pt x="525" y="777"/>
                </a:cubicBezTo>
                <a:cubicBezTo>
                  <a:pt x="523" y="776"/>
                  <a:pt x="521" y="775"/>
                  <a:pt x="519" y="775"/>
                </a:cubicBezTo>
                <a:cubicBezTo>
                  <a:pt x="515" y="773"/>
                  <a:pt x="510" y="771"/>
                  <a:pt x="505" y="769"/>
                </a:cubicBezTo>
                <a:cubicBezTo>
                  <a:pt x="502" y="769"/>
                  <a:pt x="500" y="768"/>
                  <a:pt x="497" y="768"/>
                </a:cubicBezTo>
                <a:cubicBezTo>
                  <a:pt x="496" y="768"/>
                  <a:pt x="494" y="767"/>
                  <a:pt x="493" y="767"/>
                </a:cubicBezTo>
                <a:cubicBezTo>
                  <a:pt x="492" y="767"/>
                  <a:pt x="490" y="767"/>
                  <a:pt x="489" y="767"/>
                </a:cubicBezTo>
                <a:cubicBezTo>
                  <a:pt x="484" y="767"/>
                  <a:pt x="479" y="767"/>
                  <a:pt x="474" y="767"/>
                </a:cubicBezTo>
                <a:cubicBezTo>
                  <a:pt x="465" y="767"/>
                  <a:pt x="455" y="767"/>
                  <a:pt x="446" y="765"/>
                </a:cubicBezTo>
                <a:cubicBezTo>
                  <a:pt x="442" y="764"/>
                  <a:pt x="437" y="764"/>
                  <a:pt x="433" y="762"/>
                </a:cubicBezTo>
                <a:cubicBezTo>
                  <a:pt x="428" y="761"/>
                  <a:pt x="424" y="760"/>
                  <a:pt x="420" y="759"/>
                </a:cubicBezTo>
                <a:cubicBezTo>
                  <a:pt x="417" y="759"/>
                  <a:pt x="415" y="758"/>
                  <a:pt x="412" y="758"/>
                </a:cubicBezTo>
                <a:cubicBezTo>
                  <a:pt x="412" y="758"/>
                  <a:pt x="411" y="757"/>
                  <a:pt x="411" y="757"/>
                </a:cubicBezTo>
                <a:cubicBezTo>
                  <a:pt x="410" y="755"/>
                  <a:pt x="409" y="753"/>
                  <a:pt x="408" y="752"/>
                </a:cubicBezTo>
                <a:cubicBezTo>
                  <a:pt x="408" y="751"/>
                  <a:pt x="407" y="751"/>
                  <a:pt x="407" y="750"/>
                </a:cubicBezTo>
                <a:cubicBezTo>
                  <a:pt x="407" y="749"/>
                  <a:pt x="406" y="749"/>
                  <a:pt x="406" y="748"/>
                </a:cubicBezTo>
                <a:cubicBezTo>
                  <a:pt x="406" y="747"/>
                  <a:pt x="405" y="746"/>
                  <a:pt x="404" y="745"/>
                </a:cubicBezTo>
                <a:cubicBezTo>
                  <a:pt x="404" y="744"/>
                  <a:pt x="404" y="743"/>
                  <a:pt x="403" y="741"/>
                </a:cubicBezTo>
                <a:cubicBezTo>
                  <a:pt x="403" y="741"/>
                  <a:pt x="403" y="741"/>
                  <a:pt x="403" y="740"/>
                </a:cubicBezTo>
                <a:cubicBezTo>
                  <a:pt x="403" y="740"/>
                  <a:pt x="403" y="739"/>
                  <a:pt x="403" y="739"/>
                </a:cubicBezTo>
                <a:cubicBezTo>
                  <a:pt x="403" y="739"/>
                  <a:pt x="403" y="738"/>
                  <a:pt x="403" y="738"/>
                </a:cubicBezTo>
                <a:cubicBezTo>
                  <a:pt x="403" y="738"/>
                  <a:pt x="403" y="737"/>
                  <a:pt x="403" y="737"/>
                </a:cubicBezTo>
                <a:cubicBezTo>
                  <a:pt x="403" y="734"/>
                  <a:pt x="404" y="731"/>
                  <a:pt x="404" y="727"/>
                </a:cubicBezTo>
                <a:cubicBezTo>
                  <a:pt x="405" y="726"/>
                  <a:pt x="405" y="724"/>
                  <a:pt x="405" y="722"/>
                </a:cubicBezTo>
                <a:cubicBezTo>
                  <a:pt x="405" y="721"/>
                  <a:pt x="405" y="720"/>
                  <a:pt x="404" y="719"/>
                </a:cubicBezTo>
                <a:cubicBezTo>
                  <a:pt x="404" y="718"/>
                  <a:pt x="404" y="718"/>
                  <a:pt x="404" y="718"/>
                </a:cubicBezTo>
                <a:cubicBezTo>
                  <a:pt x="404" y="718"/>
                  <a:pt x="404" y="718"/>
                  <a:pt x="404" y="717"/>
                </a:cubicBezTo>
                <a:cubicBezTo>
                  <a:pt x="404" y="717"/>
                  <a:pt x="404" y="717"/>
                  <a:pt x="404" y="717"/>
                </a:cubicBezTo>
                <a:cubicBezTo>
                  <a:pt x="404" y="716"/>
                  <a:pt x="403" y="716"/>
                  <a:pt x="403" y="716"/>
                </a:cubicBezTo>
                <a:cubicBezTo>
                  <a:pt x="402" y="712"/>
                  <a:pt x="399" y="709"/>
                  <a:pt x="396" y="706"/>
                </a:cubicBezTo>
                <a:cubicBezTo>
                  <a:pt x="396" y="706"/>
                  <a:pt x="395" y="705"/>
                  <a:pt x="395" y="704"/>
                </a:cubicBezTo>
                <a:cubicBezTo>
                  <a:pt x="395" y="704"/>
                  <a:pt x="395" y="704"/>
                  <a:pt x="395" y="703"/>
                </a:cubicBezTo>
                <a:cubicBezTo>
                  <a:pt x="395" y="703"/>
                  <a:pt x="395" y="703"/>
                  <a:pt x="394" y="703"/>
                </a:cubicBezTo>
                <a:cubicBezTo>
                  <a:pt x="394" y="703"/>
                  <a:pt x="394" y="702"/>
                  <a:pt x="394" y="702"/>
                </a:cubicBezTo>
                <a:cubicBezTo>
                  <a:pt x="394" y="701"/>
                  <a:pt x="394" y="700"/>
                  <a:pt x="394" y="699"/>
                </a:cubicBezTo>
                <a:cubicBezTo>
                  <a:pt x="393" y="698"/>
                  <a:pt x="393" y="697"/>
                  <a:pt x="393" y="696"/>
                </a:cubicBezTo>
                <a:cubicBezTo>
                  <a:pt x="393" y="695"/>
                  <a:pt x="393" y="694"/>
                  <a:pt x="393" y="693"/>
                </a:cubicBezTo>
                <a:cubicBezTo>
                  <a:pt x="393" y="692"/>
                  <a:pt x="392" y="690"/>
                  <a:pt x="392" y="689"/>
                </a:cubicBezTo>
                <a:cubicBezTo>
                  <a:pt x="392" y="688"/>
                  <a:pt x="392" y="687"/>
                  <a:pt x="392" y="686"/>
                </a:cubicBezTo>
                <a:cubicBezTo>
                  <a:pt x="401" y="674"/>
                  <a:pt x="405" y="660"/>
                  <a:pt x="395" y="646"/>
                </a:cubicBezTo>
                <a:cubicBezTo>
                  <a:pt x="387" y="660"/>
                  <a:pt x="381" y="673"/>
                  <a:pt x="389" y="689"/>
                </a:cubicBezTo>
                <a:cubicBezTo>
                  <a:pt x="389" y="689"/>
                  <a:pt x="389" y="689"/>
                  <a:pt x="389" y="689"/>
                </a:cubicBezTo>
                <a:cubicBezTo>
                  <a:pt x="389" y="689"/>
                  <a:pt x="389" y="689"/>
                  <a:pt x="389" y="689"/>
                </a:cubicBezTo>
                <a:cubicBezTo>
                  <a:pt x="389" y="690"/>
                  <a:pt x="389" y="692"/>
                  <a:pt x="390" y="693"/>
                </a:cubicBezTo>
                <a:cubicBezTo>
                  <a:pt x="390" y="694"/>
                  <a:pt x="390" y="695"/>
                  <a:pt x="390" y="696"/>
                </a:cubicBezTo>
                <a:cubicBezTo>
                  <a:pt x="390" y="698"/>
                  <a:pt x="390" y="699"/>
                  <a:pt x="391" y="700"/>
                </a:cubicBezTo>
                <a:cubicBezTo>
                  <a:pt x="391" y="700"/>
                  <a:pt x="391" y="700"/>
                  <a:pt x="391" y="701"/>
                </a:cubicBezTo>
                <a:cubicBezTo>
                  <a:pt x="390" y="700"/>
                  <a:pt x="389" y="699"/>
                  <a:pt x="388" y="698"/>
                </a:cubicBezTo>
                <a:cubicBezTo>
                  <a:pt x="386" y="695"/>
                  <a:pt x="383" y="693"/>
                  <a:pt x="381" y="690"/>
                </a:cubicBezTo>
                <a:cubicBezTo>
                  <a:pt x="377" y="684"/>
                  <a:pt x="373" y="679"/>
                  <a:pt x="369" y="674"/>
                </a:cubicBezTo>
                <a:cubicBezTo>
                  <a:pt x="369" y="674"/>
                  <a:pt x="368" y="673"/>
                  <a:pt x="368" y="673"/>
                </a:cubicBezTo>
                <a:cubicBezTo>
                  <a:pt x="368" y="672"/>
                  <a:pt x="367" y="671"/>
                  <a:pt x="367" y="671"/>
                </a:cubicBezTo>
                <a:cubicBezTo>
                  <a:pt x="366" y="670"/>
                  <a:pt x="365" y="669"/>
                  <a:pt x="364" y="668"/>
                </a:cubicBezTo>
                <a:cubicBezTo>
                  <a:pt x="363" y="666"/>
                  <a:pt x="361" y="665"/>
                  <a:pt x="360" y="664"/>
                </a:cubicBezTo>
                <a:cubicBezTo>
                  <a:pt x="359" y="663"/>
                  <a:pt x="359" y="663"/>
                  <a:pt x="359" y="662"/>
                </a:cubicBezTo>
                <a:cubicBezTo>
                  <a:pt x="359" y="662"/>
                  <a:pt x="359" y="662"/>
                  <a:pt x="359" y="662"/>
                </a:cubicBezTo>
                <a:cubicBezTo>
                  <a:pt x="359" y="662"/>
                  <a:pt x="359" y="662"/>
                  <a:pt x="359" y="662"/>
                </a:cubicBezTo>
                <a:cubicBezTo>
                  <a:pt x="359" y="662"/>
                  <a:pt x="359" y="661"/>
                  <a:pt x="359" y="661"/>
                </a:cubicBezTo>
                <a:cubicBezTo>
                  <a:pt x="359" y="661"/>
                  <a:pt x="359" y="661"/>
                  <a:pt x="359" y="661"/>
                </a:cubicBezTo>
                <a:cubicBezTo>
                  <a:pt x="359" y="661"/>
                  <a:pt x="359" y="661"/>
                  <a:pt x="359" y="661"/>
                </a:cubicBezTo>
                <a:cubicBezTo>
                  <a:pt x="359" y="661"/>
                  <a:pt x="359" y="661"/>
                  <a:pt x="359" y="661"/>
                </a:cubicBezTo>
                <a:cubicBezTo>
                  <a:pt x="359" y="661"/>
                  <a:pt x="360" y="662"/>
                  <a:pt x="360" y="662"/>
                </a:cubicBezTo>
                <a:cubicBezTo>
                  <a:pt x="360" y="662"/>
                  <a:pt x="360" y="662"/>
                  <a:pt x="360" y="662"/>
                </a:cubicBezTo>
                <a:cubicBezTo>
                  <a:pt x="360" y="662"/>
                  <a:pt x="360" y="662"/>
                  <a:pt x="360" y="662"/>
                </a:cubicBezTo>
                <a:cubicBezTo>
                  <a:pt x="360" y="662"/>
                  <a:pt x="360" y="661"/>
                  <a:pt x="359" y="661"/>
                </a:cubicBezTo>
                <a:cubicBezTo>
                  <a:pt x="359" y="661"/>
                  <a:pt x="359" y="661"/>
                  <a:pt x="359" y="661"/>
                </a:cubicBezTo>
                <a:cubicBezTo>
                  <a:pt x="359" y="661"/>
                  <a:pt x="358" y="661"/>
                  <a:pt x="358" y="661"/>
                </a:cubicBezTo>
                <a:cubicBezTo>
                  <a:pt x="358" y="661"/>
                  <a:pt x="358" y="661"/>
                  <a:pt x="358" y="661"/>
                </a:cubicBezTo>
                <a:cubicBezTo>
                  <a:pt x="358" y="661"/>
                  <a:pt x="358" y="661"/>
                  <a:pt x="358" y="661"/>
                </a:cubicBezTo>
                <a:cubicBezTo>
                  <a:pt x="358" y="661"/>
                  <a:pt x="358" y="661"/>
                  <a:pt x="358" y="661"/>
                </a:cubicBezTo>
                <a:cubicBezTo>
                  <a:pt x="358" y="661"/>
                  <a:pt x="358" y="662"/>
                  <a:pt x="358" y="662"/>
                </a:cubicBezTo>
                <a:cubicBezTo>
                  <a:pt x="358" y="663"/>
                  <a:pt x="358" y="664"/>
                  <a:pt x="359" y="665"/>
                </a:cubicBezTo>
                <a:cubicBezTo>
                  <a:pt x="360" y="666"/>
                  <a:pt x="361" y="668"/>
                  <a:pt x="362" y="670"/>
                </a:cubicBezTo>
                <a:cubicBezTo>
                  <a:pt x="362" y="671"/>
                  <a:pt x="363" y="672"/>
                  <a:pt x="364" y="673"/>
                </a:cubicBezTo>
                <a:cubicBezTo>
                  <a:pt x="364" y="674"/>
                  <a:pt x="364" y="674"/>
                  <a:pt x="365" y="675"/>
                </a:cubicBezTo>
                <a:cubicBezTo>
                  <a:pt x="365" y="675"/>
                  <a:pt x="366" y="676"/>
                  <a:pt x="366" y="676"/>
                </a:cubicBezTo>
                <a:cubicBezTo>
                  <a:pt x="367" y="678"/>
                  <a:pt x="368" y="680"/>
                  <a:pt x="370" y="681"/>
                </a:cubicBezTo>
                <a:cubicBezTo>
                  <a:pt x="370" y="681"/>
                  <a:pt x="369" y="681"/>
                  <a:pt x="369" y="681"/>
                </a:cubicBezTo>
                <a:cubicBezTo>
                  <a:pt x="369" y="681"/>
                  <a:pt x="368" y="680"/>
                  <a:pt x="368" y="680"/>
                </a:cubicBezTo>
                <a:cubicBezTo>
                  <a:pt x="367" y="680"/>
                  <a:pt x="366" y="679"/>
                  <a:pt x="366" y="679"/>
                </a:cubicBezTo>
                <a:cubicBezTo>
                  <a:pt x="365" y="679"/>
                  <a:pt x="364" y="679"/>
                  <a:pt x="364" y="678"/>
                </a:cubicBezTo>
                <a:cubicBezTo>
                  <a:pt x="362" y="678"/>
                  <a:pt x="361" y="677"/>
                  <a:pt x="359" y="676"/>
                </a:cubicBezTo>
                <a:cubicBezTo>
                  <a:pt x="358" y="676"/>
                  <a:pt x="356" y="675"/>
                  <a:pt x="355" y="675"/>
                </a:cubicBezTo>
                <a:cubicBezTo>
                  <a:pt x="355" y="675"/>
                  <a:pt x="354" y="675"/>
                  <a:pt x="354" y="675"/>
                </a:cubicBezTo>
                <a:cubicBezTo>
                  <a:pt x="352" y="654"/>
                  <a:pt x="316" y="669"/>
                  <a:pt x="307" y="668"/>
                </a:cubicBezTo>
                <a:cubicBezTo>
                  <a:pt x="318" y="681"/>
                  <a:pt x="344" y="699"/>
                  <a:pt x="353" y="678"/>
                </a:cubicBezTo>
                <a:cubicBezTo>
                  <a:pt x="352" y="677"/>
                  <a:pt x="351" y="676"/>
                  <a:pt x="350" y="676"/>
                </a:cubicBezTo>
                <a:cubicBezTo>
                  <a:pt x="350" y="676"/>
                  <a:pt x="350" y="676"/>
                  <a:pt x="350" y="676"/>
                </a:cubicBezTo>
                <a:cubicBezTo>
                  <a:pt x="352" y="677"/>
                  <a:pt x="353" y="677"/>
                  <a:pt x="354" y="677"/>
                </a:cubicBezTo>
                <a:cubicBezTo>
                  <a:pt x="356" y="678"/>
                  <a:pt x="357" y="678"/>
                  <a:pt x="359" y="679"/>
                </a:cubicBezTo>
                <a:cubicBezTo>
                  <a:pt x="360" y="679"/>
                  <a:pt x="361" y="680"/>
                  <a:pt x="363" y="680"/>
                </a:cubicBezTo>
                <a:cubicBezTo>
                  <a:pt x="363" y="681"/>
                  <a:pt x="364" y="681"/>
                  <a:pt x="365" y="681"/>
                </a:cubicBezTo>
                <a:cubicBezTo>
                  <a:pt x="365" y="682"/>
                  <a:pt x="366" y="682"/>
                  <a:pt x="366" y="682"/>
                </a:cubicBezTo>
                <a:cubicBezTo>
                  <a:pt x="367" y="683"/>
                  <a:pt x="367" y="683"/>
                  <a:pt x="368" y="683"/>
                </a:cubicBezTo>
                <a:cubicBezTo>
                  <a:pt x="369" y="684"/>
                  <a:pt x="369" y="684"/>
                  <a:pt x="370" y="684"/>
                </a:cubicBezTo>
                <a:cubicBezTo>
                  <a:pt x="370" y="684"/>
                  <a:pt x="370" y="684"/>
                  <a:pt x="370" y="685"/>
                </a:cubicBezTo>
                <a:cubicBezTo>
                  <a:pt x="370" y="685"/>
                  <a:pt x="371" y="685"/>
                  <a:pt x="371" y="685"/>
                </a:cubicBezTo>
                <a:cubicBezTo>
                  <a:pt x="371" y="685"/>
                  <a:pt x="372" y="685"/>
                  <a:pt x="372" y="686"/>
                </a:cubicBezTo>
                <a:cubicBezTo>
                  <a:pt x="373" y="686"/>
                  <a:pt x="373" y="686"/>
                  <a:pt x="373" y="686"/>
                </a:cubicBezTo>
                <a:cubicBezTo>
                  <a:pt x="375" y="688"/>
                  <a:pt x="376" y="690"/>
                  <a:pt x="378" y="692"/>
                </a:cubicBezTo>
                <a:cubicBezTo>
                  <a:pt x="380" y="695"/>
                  <a:pt x="383" y="698"/>
                  <a:pt x="385" y="700"/>
                </a:cubicBezTo>
                <a:cubicBezTo>
                  <a:pt x="388" y="703"/>
                  <a:pt x="391" y="706"/>
                  <a:pt x="394" y="709"/>
                </a:cubicBezTo>
                <a:cubicBezTo>
                  <a:pt x="396" y="711"/>
                  <a:pt x="398" y="714"/>
                  <a:pt x="400" y="717"/>
                </a:cubicBezTo>
                <a:cubicBezTo>
                  <a:pt x="400" y="718"/>
                  <a:pt x="400" y="718"/>
                  <a:pt x="400" y="718"/>
                </a:cubicBezTo>
                <a:cubicBezTo>
                  <a:pt x="400" y="718"/>
                  <a:pt x="400" y="718"/>
                  <a:pt x="400" y="718"/>
                </a:cubicBezTo>
                <a:cubicBezTo>
                  <a:pt x="400" y="718"/>
                  <a:pt x="400" y="719"/>
                  <a:pt x="400" y="719"/>
                </a:cubicBezTo>
                <a:cubicBezTo>
                  <a:pt x="401" y="720"/>
                  <a:pt x="401" y="720"/>
                  <a:pt x="401" y="720"/>
                </a:cubicBezTo>
                <a:cubicBezTo>
                  <a:pt x="401" y="720"/>
                  <a:pt x="401" y="721"/>
                  <a:pt x="401" y="722"/>
                </a:cubicBezTo>
                <a:cubicBezTo>
                  <a:pt x="401" y="723"/>
                  <a:pt x="401" y="725"/>
                  <a:pt x="401" y="727"/>
                </a:cubicBezTo>
                <a:cubicBezTo>
                  <a:pt x="400" y="730"/>
                  <a:pt x="399" y="733"/>
                  <a:pt x="399" y="737"/>
                </a:cubicBezTo>
                <a:cubicBezTo>
                  <a:pt x="399" y="737"/>
                  <a:pt x="399" y="738"/>
                  <a:pt x="399" y="738"/>
                </a:cubicBezTo>
                <a:cubicBezTo>
                  <a:pt x="399" y="738"/>
                  <a:pt x="399" y="739"/>
                  <a:pt x="399" y="739"/>
                </a:cubicBezTo>
                <a:cubicBezTo>
                  <a:pt x="399" y="740"/>
                  <a:pt x="399" y="740"/>
                  <a:pt x="399" y="740"/>
                </a:cubicBezTo>
                <a:cubicBezTo>
                  <a:pt x="399" y="741"/>
                  <a:pt x="399" y="741"/>
                  <a:pt x="399" y="742"/>
                </a:cubicBezTo>
                <a:cubicBezTo>
                  <a:pt x="400" y="743"/>
                  <a:pt x="400" y="745"/>
                  <a:pt x="401" y="746"/>
                </a:cubicBezTo>
                <a:cubicBezTo>
                  <a:pt x="401" y="747"/>
                  <a:pt x="402" y="748"/>
                  <a:pt x="402" y="748"/>
                </a:cubicBezTo>
                <a:cubicBezTo>
                  <a:pt x="402" y="749"/>
                  <a:pt x="402" y="750"/>
                  <a:pt x="403" y="750"/>
                </a:cubicBezTo>
                <a:cubicBezTo>
                  <a:pt x="403" y="751"/>
                  <a:pt x="404" y="751"/>
                  <a:pt x="404" y="752"/>
                </a:cubicBezTo>
                <a:cubicBezTo>
                  <a:pt x="405" y="752"/>
                  <a:pt x="405" y="753"/>
                  <a:pt x="405" y="753"/>
                </a:cubicBezTo>
                <a:cubicBezTo>
                  <a:pt x="407" y="755"/>
                  <a:pt x="409" y="756"/>
                  <a:pt x="410" y="757"/>
                </a:cubicBezTo>
                <a:cubicBezTo>
                  <a:pt x="410" y="758"/>
                  <a:pt x="410" y="758"/>
                  <a:pt x="410" y="758"/>
                </a:cubicBezTo>
                <a:cubicBezTo>
                  <a:pt x="409" y="758"/>
                  <a:pt x="408" y="758"/>
                  <a:pt x="407" y="758"/>
                </a:cubicBezTo>
                <a:cubicBezTo>
                  <a:pt x="406" y="758"/>
                  <a:pt x="405" y="757"/>
                  <a:pt x="404" y="757"/>
                </a:cubicBezTo>
                <a:cubicBezTo>
                  <a:pt x="403" y="757"/>
                  <a:pt x="403" y="757"/>
                  <a:pt x="403" y="757"/>
                </a:cubicBezTo>
                <a:cubicBezTo>
                  <a:pt x="403" y="757"/>
                  <a:pt x="403" y="757"/>
                  <a:pt x="403" y="757"/>
                </a:cubicBezTo>
                <a:cubicBezTo>
                  <a:pt x="403" y="757"/>
                  <a:pt x="403" y="757"/>
                  <a:pt x="403" y="757"/>
                </a:cubicBezTo>
                <a:cubicBezTo>
                  <a:pt x="403" y="757"/>
                  <a:pt x="403" y="757"/>
                  <a:pt x="402" y="757"/>
                </a:cubicBezTo>
                <a:cubicBezTo>
                  <a:pt x="402" y="757"/>
                  <a:pt x="402" y="757"/>
                  <a:pt x="402" y="757"/>
                </a:cubicBezTo>
                <a:cubicBezTo>
                  <a:pt x="402" y="757"/>
                  <a:pt x="401" y="757"/>
                  <a:pt x="401" y="758"/>
                </a:cubicBezTo>
                <a:cubicBezTo>
                  <a:pt x="400" y="758"/>
                  <a:pt x="400" y="758"/>
                  <a:pt x="399" y="758"/>
                </a:cubicBezTo>
                <a:cubicBezTo>
                  <a:pt x="399" y="758"/>
                  <a:pt x="398" y="758"/>
                  <a:pt x="397" y="758"/>
                </a:cubicBezTo>
                <a:cubicBezTo>
                  <a:pt x="396" y="758"/>
                  <a:pt x="396" y="758"/>
                  <a:pt x="395" y="759"/>
                </a:cubicBezTo>
                <a:cubicBezTo>
                  <a:pt x="393" y="759"/>
                  <a:pt x="391" y="760"/>
                  <a:pt x="389" y="760"/>
                </a:cubicBezTo>
                <a:cubicBezTo>
                  <a:pt x="388" y="761"/>
                  <a:pt x="386" y="761"/>
                  <a:pt x="384" y="762"/>
                </a:cubicBezTo>
                <a:cubicBezTo>
                  <a:pt x="381" y="763"/>
                  <a:pt x="378" y="764"/>
                  <a:pt x="376" y="765"/>
                </a:cubicBezTo>
                <a:cubicBezTo>
                  <a:pt x="370" y="767"/>
                  <a:pt x="365" y="769"/>
                  <a:pt x="361" y="770"/>
                </a:cubicBezTo>
                <a:cubicBezTo>
                  <a:pt x="359" y="770"/>
                  <a:pt x="357" y="770"/>
                  <a:pt x="355" y="771"/>
                </a:cubicBezTo>
                <a:cubicBezTo>
                  <a:pt x="354" y="771"/>
                  <a:pt x="352" y="771"/>
                  <a:pt x="351" y="771"/>
                </a:cubicBezTo>
                <a:cubicBezTo>
                  <a:pt x="349" y="771"/>
                  <a:pt x="348" y="771"/>
                  <a:pt x="348" y="771"/>
                </a:cubicBezTo>
                <a:cubicBezTo>
                  <a:pt x="348" y="771"/>
                  <a:pt x="349" y="772"/>
                  <a:pt x="351" y="772"/>
                </a:cubicBezTo>
                <a:cubicBezTo>
                  <a:pt x="352" y="772"/>
                  <a:pt x="354" y="772"/>
                  <a:pt x="356" y="772"/>
                </a:cubicBezTo>
                <a:cubicBezTo>
                  <a:pt x="357" y="772"/>
                  <a:pt x="359" y="772"/>
                  <a:pt x="362" y="772"/>
                </a:cubicBezTo>
                <a:cubicBezTo>
                  <a:pt x="363" y="771"/>
                  <a:pt x="365" y="771"/>
                  <a:pt x="367" y="771"/>
                </a:cubicBezTo>
                <a:cubicBezTo>
                  <a:pt x="366" y="771"/>
                  <a:pt x="366" y="772"/>
                  <a:pt x="365" y="773"/>
                </a:cubicBezTo>
                <a:cubicBezTo>
                  <a:pt x="363" y="774"/>
                  <a:pt x="362" y="775"/>
                  <a:pt x="361" y="776"/>
                </a:cubicBezTo>
                <a:cubicBezTo>
                  <a:pt x="359" y="777"/>
                  <a:pt x="358" y="779"/>
                  <a:pt x="357" y="780"/>
                </a:cubicBezTo>
                <a:cubicBezTo>
                  <a:pt x="356" y="781"/>
                  <a:pt x="355" y="782"/>
                  <a:pt x="354" y="783"/>
                </a:cubicBezTo>
                <a:cubicBezTo>
                  <a:pt x="331" y="786"/>
                  <a:pt x="339" y="802"/>
                  <a:pt x="325" y="814"/>
                </a:cubicBezTo>
                <a:cubicBezTo>
                  <a:pt x="347" y="815"/>
                  <a:pt x="366" y="810"/>
                  <a:pt x="356" y="786"/>
                </a:cubicBezTo>
                <a:cubicBezTo>
                  <a:pt x="356" y="786"/>
                  <a:pt x="356" y="786"/>
                  <a:pt x="356" y="786"/>
                </a:cubicBezTo>
                <a:cubicBezTo>
                  <a:pt x="357" y="785"/>
                  <a:pt x="358" y="783"/>
                  <a:pt x="359" y="782"/>
                </a:cubicBezTo>
                <a:cubicBezTo>
                  <a:pt x="360" y="781"/>
                  <a:pt x="361" y="780"/>
                  <a:pt x="363" y="778"/>
                </a:cubicBezTo>
                <a:cubicBezTo>
                  <a:pt x="364" y="777"/>
                  <a:pt x="365" y="776"/>
                  <a:pt x="367" y="775"/>
                </a:cubicBezTo>
                <a:cubicBezTo>
                  <a:pt x="368" y="774"/>
                  <a:pt x="370" y="773"/>
                  <a:pt x="371" y="772"/>
                </a:cubicBezTo>
                <a:cubicBezTo>
                  <a:pt x="372" y="772"/>
                  <a:pt x="372" y="771"/>
                  <a:pt x="373" y="771"/>
                </a:cubicBezTo>
                <a:cubicBezTo>
                  <a:pt x="374" y="770"/>
                  <a:pt x="374" y="770"/>
                  <a:pt x="375" y="770"/>
                </a:cubicBezTo>
                <a:cubicBezTo>
                  <a:pt x="375" y="770"/>
                  <a:pt x="376" y="769"/>
                  <a:pt x="376" y="769"/>
                </a:cubicBezTo>
                <a:cubicBezTo>
                  <a:pt x="377" y="769"/>
                  <a:pt x="377" y="769"/>
                  <a:pt x="377" y="769"/>
                </a:cubicBezTo>
                <a:cubicBezTo>
                  <a:pt x="380" y="768"/>
                  <a:pt x="383" y="767"/>
                  <a:pt x="386" y="767"/>
                </a:cubicBezTo>
                <a:cubicBezTo>
                  <a:pt x="388" y="766"/>
                  <a:pt x="390" y="766"/>
                  <a:pt x="391" y="765"/>
                </a:cubicBezTo>
                <a:cubicBezTo>
                  <a:pt x="393" y="765"/>
                  <a:pt x="394" y="764"/>
                  <a:pt x="396" y="764"/>
                </a:cubicBezTo>
                <a:cubicBezTo>
                  <a:pt x="397" y="764"/>
                  <a:pt x="398" y="763"/>
                  <a:pt x="399" y="763"/>
                </a:cubicBezTo>
                <a:cubicBezTo>
                  <a:pt x="399" y="763"/>
                  <a:pt x="400" y="763"/>
                  <a:pt x="400" y="763"/>
                </a:cubicBezTo>
                <a:cubicBezTo>
                  <a:pt x="400" y="763"/>
                  <a:pt x="401" y="763"/>
                  <a:pt x="401" y="763"/>
                </a:cubicBezTo>
                <a:cubicBezTo>
                  <a:pt x="402" y="763"/>
                  <a:pt x="402" y="763"/>
                  <a:pt x="403" y="763"/>
                </a:cubicBezTo>
                <a:cubicBezTo>
                  <a:pt x="403" y="763"/>
                  <a:pt x="403" y="763"/>
                  <a:pt x="403" y="763"/>
                </a:cubicBezTo>
                <a:cubicBezTo>
                  <a:pt x="403" y="763"/>
                  <a:pt x="403" y="763"/>
                  <a:pt x="403" y="763"/>
                </a:cubicBezTo>
                <a:cubicBezTo>
                  <a:pt x="403" y="763"/>
                  <a:pt x="403" y="763"/>
                  <a:pt x="403" y="763"/>
                </a:cubicBezTo>
                <a:cubicBezTo>
                  <a:pt x="403" y="763"/>
                  <a:pt x="403" y="763"/>
                  <a:pt x="403" y="763"/>
                </a:cubicBezTo>
                <a:cubicBezTo>
                  <a:pt x="404" y="763"/>
                  <a:pt x="404" y="763"/>
                  <a:pt x="404" y="763"/>
                </a:cubicBezTo>
                <a:cubicBezTo>
                  <a:pt x="405" y="763"/>
                  <a:pt x="406" y="763"/>
                  <a:pt x="407" y="763"/>
                </a:cubicBezTo>
                <a:cubicBezTo>
                  <a:pt x="411" y="763"/>
                  <a:pt x="415" y="764"/>
                  <a:pt x="419" y="765"/>
                </a:cubicBezTo>
                <a:cubicBezTo>
                  <a:pt x="423" y="765"/>
                  <a:pt x="427" y="767"/>
                  <a:pt x="432" y="768"/>
                </a:cubicBezTo>
                <a:cubicBezTo>
                  <a:pt x="436" y="769"/>
                  <a:pt x="441" y="770"/>
                  <a:pt x="445" y="770"/>
                </a:cubicBezTo>
                <a:cubicBezTo>
                  <a:pt x="451" y="771"/>
                  <a:pt x="456" y="772"/>
                  <a:pt x="461" y="772"/>
                </a:cubicBezTo>
                <a:cubicBezTo>
                  <a:pt x="461" y="772"/>
                  <a:pt x="461" y="772"/>
                  <a:pt x="461" y="772"/>
                </a:cubicBezTo>
                <a:cubicBezTo>
                  <a:pt x="461" y="773"/>
                  <a:pt x="460" y="773"/>
                  <a:pt x="460" y="774"/>
                </a:cubicBezTo>
                <a:cubicBezTo>
                  <a:pt x="459" y="774"/>
                  <a:pt x="459" y="775"/>
                  <a:pt x="458" y="775"/>
                </a:cubicBezTo>
                <a:cubicBezTo>
                  <a:pt x="458" y="776"/>
                  <a:pt x="457" y="776"/>
                  <a:pt x="457" y="777"/>
                </a:cubicBezTo>
                <a:cubicBezTo>
                  <a:pt x="457" y="777"/>
                  <a:pt x="457" y="777"/>
                  <a:pt x="457" y="778"/>
                </a:cubicBezTo>
                <a:cubicBezTo>
                  <a:pt x="456" y="779"/>
                  <a:pt x="455" y="781"/>
                  <a:pt x="454" y="783"/>
                </a:cubicBezTo>
                <a:cubicBezTo>
                  <a:pt x="453" y="785"/>
                  <a:pt x="452" y="787"/>
                  <a:pt x="451" y="789"/>
                </a:cubicBezTo>
                <a:cubicBezTo>
                  <a:pt x="450" y="793"/>
                  <a:pt x="448" y="797"/>
                  <a:pt x="446" y="802"/>
                </a:cubicBezTo>
                <a:cubicBezTo>
                  <a:pt x="445" y="804"/>
                  <a:pt x="444" y="806"/>
                  <a:pt x="443" y="808"/>
                </a:cubicBezTo>
                <a:cubicBezTo>
                  <a:pt x="441" y="809"/>
                  <a:pt x="440" y="811"/>
                  <a:pt x="439" y="813"/>
                </a:cubicBezTo>
                <a:cubicBezTo>
                  <a:pt x="438" y="815"/>
                  <a:pt x="436" y="816"/>
                  <a:pt x="435" y="818"/>
                </a:cubicBezTo>
                <a:cubicBezTo>
                  <a:pt x="435" y="818"/>
                  <a:pt x="435" y="818"/>
                  <a:pt x="435" y="818"/>
                </a:cubicBezTo>
                <a:cubicBezTo>
                  <a:pt x="434" y="818"/>
                  <a:pt x="434" y="818"/>
                  <a:pt x="433" y="818"/>
                </a:cubicBezTo>
                <a:cubicBezTo>
                  <a:pt x="433" y="818"/>
                  <a:pt x="432" y="818"/>
                  <a:pt x="432" y="818"/>
                </a:cubicBezTo>
                <a:cubicBezTo>
                  <a:pt x="431" y="818"/>
                  <a:pt x="431" y="818"/>
                  <a:pt x="431" y="818"/>
                </a:cubicBezTo>
                <a:cubicBezTo>
                  <a:pt x="431" y="818"/>
                  <a:pt x="430" y="818"/>
                  <a:pt x="430" y="819"/>
                </a:cubicBezTo>
                <a:cubicBezTo>
                  <a:pt x="429" y="819"/>
                  <a:pt x="428" y="819"/>
                  <a:pt x="427" y="819"/>
                </a:cubicBezTo>
                <a:cubicBezTo>
                  <a:pt x="426" y="820"/>
                  <a:pt x="425" y="820"/>
                  <a:pt x="424" y="820"/>
                </a:cubicBezTo>
                <a:cubicBezTo>
                  <a:pt x="422" y="821"/>
                  <a:pt x="421" y="821"/>
                  <a:pt x="420" y="821"/>
                </a:cubicBezTo>
                <a:cubicBezTo>
                  <a:pt x="419" y="821"/>
                  <a:pt x="417" y="822"/>
                  <a:pt x="416" y="822"/>
                </a:cubicBezTo>
                <a:cubicBezTo>
                  <a:pt x="402" y="809"/>
                  <a:pt x="393" y="822"/>
                  <a:pt x="377" y="822"/>
                </a:cubicBezTo>
                <a:cubicBezTo>
                  <a:pt x="384" y="827"/>
                  <a:pt x="392" y="834"/>
                  <a:pt x="401" y="834"/>
                </a:cubicBezTo>
                <a:cubicBezTo>
                  <a:pt x="407" y="834"/>
                  <a:pt x="417" y="829"/>
                  <a:pt x="418" y="824"/>
                </a:cubicBezTo>
                <a:cubicBezTo>
                  <a:pt x="418" y="824"/>
                  <a:pt x="418" y="824"/>
                  <a:pt x="418" y="824"/>
                </a:cubicBezTo>
                <a:cubicBezTo>
                  <a:pt x="418" y="824"/>
                  <a:pt x="418" y="824"/>
                  <a:pt x="418" y="824"/>
                </a:cubicBezTo>
                <a:cubicBezTo>
                  <a:pt x="418" y="824"/>
                  <a:pt x="418" y="824"/>
                  <a:pt x="418" y="824"/>
                </a:cubicBezTo>
                <a:cubicBezTo>
                  <a:pt x="419" y="824"/>
                  <a:pt x="420" y="824"/>
                  <a:pt x="420" y="824"/>
                </a:cubicBezTo>
                <a:cubicBezTo>
                  <a:pt x="422" y="823"/>
                  <a:pt x="423" y="823"/>
                  <a:pt x="424" y="823"/>
                </a:cubicBezTo>
                <a:cubicBezTo>
                  <a:pt x="426" y="822"/>
                  <a:pt x="427" y="822"/>
                  <a:pt x="428" y="822"/>
                </a:cubicBezTo>
                <a:cubicBezTo>
                  <a:pt x="429" y="821"/>
                  <a:pt x="430" y="821"/>
                  <a:pt x="431" y="821"/>
                </a:cubicBezTo>
                <a:cubicBezTo>
                  <a:pt x="431" y="821"/>
                  <a:pt x="432" y="821"/>
                  <a:pt x="432" y="821"/>
                </a:cubicBezTo>
                <a:cubicBezTo>
                  <a:pt x="432" y="821"/>
                  <a:pt x="432" y="820"/>
                  <a:pt x="433" y="820"/>
                </a:cubicBezTo>
                <a:cubicBezTo>
                  <a:pt x="433" y="820"/>
                  <a:pt x="433" y="820"/>
                  <a:pt x="433" y="820"/>
                </a:cubicBezTo>
                <a:cubicBezTo>
                  <a:pt x="432" y="821"/>
                  <a:pt x="432" y="821"/>
                  <a:pt x="431" y="822"/>
                </a:cubicBezTo>
                <a:cubicBezTo>
                  <a:pt x="431" y="822"/>
                  <a:pt x="430" y="822"/>
                  <a:pt x="430" y="823"/>
                </a:cubicBezTo>
                <a:cubicBezTo>
                  <a:pt x="430" y="823"/>
                  <a:pt x="429" y="823"/>
                  <a:pt x="429" y="824"/>
                </a:cubicBezTo>
                <a:cubicBezTo>
                  <a:pt x="429" y="824"/>
                  <a:pt x="428" y="825"/>
                  <a:pt x="428" y="825"/>
                </a:cubicBezTo>
                <a:cubicBezTo>
                  <a:pt x="427" y="826"/>
                  <a:pt x="426" y="827"/>
                  <a:pt x="425" y="828"/>
                </a:cubicBezTo>
                <a:cubicBezTo>
                  <a:pt x="424" y="830"/>
                  <a:pt x="423" y="831"/>
                  <a:pt x="423" y="831"/>
                </a:cubicBezTo>
                <a:cubicBezTo>
                  <a:pt x="423" y="831"/>
                  <a:pt x="424" y="831"/>
                  <a:pt x="424" y="830"/>
                </a:cubicBezTo>
                <a:cubicBezTo>
                  <a:pt x="425" y="830"/>
                  <a:pt x="425" y="830"/>
                  <a:pt x="426" y="829"/>
                </a:cubicBezTo>
                <a:cubicBezTo>
                  <a:pt x="427" y="829"/>
                  <a:pt x="429" y="828"/>
                  <a:pt x="430" y="828"/>
                </a:cubicBezTo>
                <a:cubicBezTo>
                  <a:pt x="430" y="827"/>
                  <a:pt x="431" y="827"/>
                  <a:pt x="432" y="826"/>
                </a:cubicBezTo>
                <a:cubicBezTo>
                  <a:pt x="432" y="826"/>
                  <a:pt x="433" y="826"/>
                  <a:pt x="433" y="826"/>
                </a:cubicBezTo>
                <a:cubicBezTo>
                  <a:pt x="433" y="825"/>
                  <a:pt x="434" y="825"/>
                  <a:pt x="434" y="825"/>
                </a:cubicBezTo>
                <a:cubicBezTo>
                  <a:pt x="436" y="822"/>
                  <a:pt x="439" y="819"/>
                  <a:pt x="442" y="815"/>
                </a:cubicBezTo>
                <a:cubicBezTo>
                  <a:pt x="443" y="814"/>
                  <a:pt x="444" y="813"/>
                  <a:pt x="445" y="811"/>
                </a:cubicBezTo>
                <a:cubicBezTo>
                  <a:pt x="445" y="812"/>
                  <a:pt x="445" y="812"/>
                  <a:pt x="445" y="813"/>
                </a:cubicBezTo>
                <a:cubicBezTo>
                  <a:pt x="445" y="813"/>
                  <a:pt x="445" y="814"/>
                  <a:pt x="445" y="815"/>
                </a:cubicBezTo>
                <a:cubicBezTo>
                  <a:pt x="445" y="816"/>
                  <a:pt x="445" y="816"/>
                  <a:pt x="445" y="817"/>
                </a:cubicBezTo>
                <a:cubicBezTo>
                  <a:pt x="445" y="819"/>
                  <a:pt x="445" y="820"/>
                  <a:pt x="445" y="822"/>
                </a:cubicBezTo>
                <a:cubicBezTo>
                  <a:pt x="445" y="822"/>
                  <a:pt x="445" y="821"/>
                  <a:pt x="445" y="821"/>
                </a:cubicBezTo>
                <a:cubicBezTo>
                  <a:pt x="436" y="837"/>
                  <a:pt x="437" y="851"/>
                  <a:pt x="456" y="860"/>
                </a:cubicBezTo>
                <a:cubicBezTo>
                  <a:pt x="453" y="844"/>
                  <a:pt x="463" y="834"/>
                  <a:pt x="447" y="823"/>
                </a:cubicBezTo>
                <a:cubicBezTo>
                  <a:pt x="447" y="822"/>
                  <a:pt x="447" y="822"/>
                  <a:pt x="447" y="822"/>
                </a:cubicBezTo>
                <a:cubicBezTo>
                  <a:pt x="447" y="820"/>
                  <a:pt x="447" y="819"/>
                  <a:pt x="447" y="817"/>
                </a:cubicBezTo>
                <a:cubicBezTo>
                  <a:pt x="447" y="816"/>
                  <a:pt x="447" y="816"/>
                  <a:pt x="447" y="815"/>
                </a:cubicBezTo>
                <a:cubicBezTo>
                  <a:pt x="447" y="814"/>
                  <a:pt x="447" y="814"/>
                  <a:pt x="447" y="813"/>
                </a:cubicBezTo>
                <a:cubicBezTo>
                  <a:pt x="447" y="811"/>
                  <a:pt x="447" y="810"/>
                  <a:pt x="447" y="808"/>
                </a:cubicBezTo>
                <a:cubicBezTo>
                  <a:pt x="448" y="807"/>
                  <a:pt x="449" y="805"/>
                  <a:pt x="450" y="803"/>
                </a:cubicBezTo>
                <a:cubicBezTo>
                  <a:pt x="452" y="799"/>
                  <a:pt x="453" y="795"/>
                  <a:pt x="455" y="790"/>
                </a:cubicBezTo>
                <a:cubicBezTo>
                  <a:pt x="456" y="788"/>
                  <a:pt x="457" y="786"/>
                  <a:pt x="458" y="785"/>
                </a:cubicBezTo>
                <a:cubicBezTo>
                  <a:pt x="458" y="783"/>
                  <a:pt x="459" y="781"/>
                  <a:pt x="460" y="780"/>
                </a:cubicBezTo>
                <a:cubicBezTo>
                  <a:pt x="460" y="779"/>
                  <a:pt x="461" y="779"/>
                  <a:pt x="461" y="779"/>
                </a:cubicBezTo>
                <a:cubicBezTo>
                  <a:pt x="461" y="778"/>
                  <a:pt x="461" y="778"/>
                  <a:pt x="461" y="778"/>
                </a:cubicBezTo>
                <a:cubicBezTo>
                  <a:pt x="462" y="777"/>
                  <a:pt x="462" y="776"/>
                  <a:pt x="462" y="775"/>
                </a:cubicBezTo>
                <a:cubicBezTo>
                  <a:pt x="462" y="775"/>
                  <a:pt x="463" y="774"/>
                  <a:pt x="463" y="774"/>
                </a:cubicBezTo>
                <a:cubicBezTo>
                  <a:pt x="463" y="773"/>
                  <a:pt x="463" y="773"/>
                  <a:pt x="463" y="772"/>
                </a:cubicBezTo>
                <a:cubicBezTo>
                  <a:pt x="467" y="772"/>
                  <a:pt x="471" y="773"/>
                  <a:pt x="475" y="772"/>
                </a:cubicBezTo>
                <a:cubicBezTo>
                  <a:pt x="480" y="772"/>
                  <a:pt x="485" y="772"/>
                  <a:pt x="489" y="772"/>
                </a:cubicBezTo>
                <a:cubicBezTo>
                  <a:pt x="491" y="772"/>
                  <a:pt x="492" y="772"/>
                  <a:pt x="493" y="773"/>
                </a:cubicBezTo>
                <a:cubicBezTo>
                  <a:pt x="494" y="773"/>
                  <a:pt x="495" y="773"/>
                  <a:pt x="496" y="773"/>
                </a:cubicBezTo>
                <a:cubicBezTo>
                  <a:pt x="499" y="773"/>
                  <a:pt x="501" y="774"/>
                  <a:pt x="503" y="774"/>
                </a:cubicBezTo>
                <a:cubicBezTo>
                  <a:pt x="510" y="776"/>
                  <a:pt x="516" y="779"/>
                  <a:pt x="522" y="781"/>
                </a:cubicBezTo>
                <a:cubicBezTo>
                  <a:pt x="522" y="782"/>
                  <a:pt x="521" y="782"/>
                  <a:pt x="521" y="782"/>
                </a:cubicBezTo>
                <a:cubicBezTo>
                  <a:pt x="520" y="782"/>
                  <a:pt x="519" y="781"/>
                  <a:pt x="517" y="781"/>
                </a:cubicBezTo>
                <a:cubicBezTo>
                  <a:pt x="518" y="781"/>
                  <a:pt x="520" y="782"/>
                  <a:pt x="521" y="782"/>
                </a:cubicBezTo>
                <a:cubicBezTo>
                  <a:pt x="519" y="784"/>
                  <a:pt x="517" y="786"/>
                  <a:pt x="514" y="788"/>
                </a:cubicBezTo>
                <a:cubicBezTo>
                  <a:pt x="520" y="789"/>
                  <a:pt x="525" y="789"/>
                  <a:pt x="529" y="789"/>
                </a:cubicBezTo>
                <a:cubicBezTo>
                  <a:pt x="532" y="791"/>
                  <a:pt x="533" y="794"/>
                  <a:pt x="535" y="797"/>
                </a:cubicBezTo>
                <a:cubicBezTo>
                  <a:pt x="535" y="797"/>
                  <a:pt x="535" y="797"/>
                  <a:pt x="534" y="797"/>
                </a:cubicBezTo>
                <a:cubicBezTo>
                  <a:pt x="533" y="798"/>
                  <a:pt x="532" y="799"/>
                  <a:pt x="531" y="800"/>
                </a:cubicBezTo>
                <a:cubicBezTo>
                  <a:pt x="530" y="801"/>
                  <a:pt x="529" y="802"/>
                  <a:pt x="528" y="803"/>
                </a:cubicBezTo>
                <a:cubicBezTo>
                  <a:pt x="527" y="804"/>
                  <a:pt x="526" y="806"/>
                  <a:pt x="524" y="807"/>
                </a:cubicBezTo>
                <a:cubicBezTo>
                  <a:pt x="503" y="799"/>
                  <a:pt x="503" y="825"/>
                  <a:pt x="482" y="814"/>
                </a:cubicBezTo>
                <a:cubicBezTo>
                  <a:pt x="483" y="816"/>
                  <a:pt x="485" y="818"/>
                  <a:pt x="486" y="819"/>
                </a:cubicBezTo>
                <a:cubicBezTo>
                  <a:pt x="479" y="817"/>
                  <a:pt x="472" y="813"/>
                  <a:pt x="465" y="806"/>
                </a:cubicBezTo>
                <a:cubicBezTo>
                  <a:pt x="474" y="847"/>
                  <a:pt x="506" y="822"/>
                  <a:pt x="534" y="832"/>
                </a:cubicBezTo>
                <a:cubicBezTo>
                  <a:pt x="545" y="835"/>
                  <a:pt x="553" y="842"/>
                  <a:pt x="564" y="844"/>
                </a:cubicBezTo>
                <a:cubicBezTo>
                  <a:pt x="585" y="848"/>
                  <a:pt x="591" y="851"/>
                  <a:pt x="609" y="848"/>
                </a:cubicBezTo>
                <a:cubicBezTo>
                  <a:pt x="589" y="866"/>
                  <a:pt x="586" y="879"/>
                  <a:pt x="564" y="895"/>
                </a:cubicBezTo>
                <a:cubicBezTo>
                  <a:pt x="544" y="909"/>
                  <a:pt x="523" y="920"/>
                  <a:pt x="498" y="927"/>
                </a:cubicBezTo>
                <a:cubicBezTo>
                  <a:pt x="524" y="926"/>
                  <a:pt x="541" y="919"/>
                  <a:pt x="555" y="911"/>
                </a:cubicBezTo>
                <a:cubicBezTo>
                  <a:pt x="572" y="902"/>
                  <a:pt x="578" y="902"/>
                  <a:pt x="595" y="888"/>
                </a:cubicBezTo>
                <a:cubicBezTo>
                  <a:pt x="608" y="876"/>
                  <a:pt x="620" y="863"/>
                  <a:pt x="634" y="853"/>
                </a:cubicBezTo>
                <a:cubicBezTo>
                  <a:pt x="638" y="850"/>
                  <a:pt x="735" y="864"/>
                  <a:pt x="783" y="863"/>
                </a:cubicBezTo>
                <a:cubicBezTo>
                  <a:pt x="795" y="862"/>
                  <a:pt x="806" y="864"/>
                  <a:pt x="816" y="867"/>
                </a:cubicBezTo>
                <a:cubicBezTo>
                  <a:pt x="816" y="867"/>
                  <a:pt x="816" y="867"/>
                  <a:pt x="816" y="867"/>
                </a:cubicBezTo>
                <a:cubicBezTo>
                  <a:pt x="814" y="867"/>
                  <a:pt x="813" y="867"/>
                  <a:pt x="813" y="867"/>
                </a:cubicBezTo>
                <a:cubicBezTo>
                  <a:pt x="813" y="867"/>
                  <a:pt x="814" y="867"/>
                  <a:pt x="816" y="868"/>
                </a:cubicBezTo>
                <a:cubicBezTo>
                  <a:pt x="816" y="868"/>
                  <a:pt x="817" y="868"/>
                  <a:pt x="817" y="868"/>
                </a:cubicBezTo>
                <a:cubicBezTo>
                  <a:pt x="818" y="868"/>
                  <a:pt x="819" y="868"/>
                  <a:pt x="819" y="868"/>
                </a:cubicBezTo>
                <a:cubicBezTo>
                  <a:pt x="820" y="868"/>
                  <a:pt x="820" y="868"/>
                  <a:pt x="820" y="868"/>
                </a:cubicBezTo>
                <a:cubicBezTo>
                  <a:pt x="829" y="871"/>
                  <a:pt x="837" y="875"/>
                  <a:pt x="845" y="879"/>
                </a:cubicBezTo>
                <a:cubicBezTo>
                  <a:pt x="844" y="880"/>
                  <a:pt x="844" y="881"/>
                  <a:pt x="843" y="883"/>
                </a:cubicBezTo>
                <a:cubicBezTo>
                  <a:pt x="843" y="882"/>
                  <a:pt x="843" y="882"/>
                  <a:pt x="843" y="882"/>
                </a:cubicBezTo>
                <a:cubicBezTo>
                  <a:pt x="840" y="882"/>
                  <a:pt x="840" y="882"/>
                  <a:pt x="840" y="882"/>
                </a:cubicBezTo>
                <a:cubicBezTo>
                  <a:pt x="828" y="882"/>
                  <a:pt x="817" y="894"/>
                  <a:pt x="820" y="906"/>
                </a:cubicBezTo>
                <a:cubicBezTo>
                  <a:pt x="829" y="901"/>
                  <a:pt x="848" y="898"/>
                  <a:pt x="844" y="885"/>
                </a:cubicBezTo>
                <a:cubicBezTo>
                  <a:pt x="844" y="885"/>
                  <a:pt x="844" y="885"/>
                  <a:pt x="844" y="884"/>
                </a:cubicBezTo>
                <a:cubicBezTo>
                  <a:pt x="845" y="883"/>
                  <a:pt x="846" y="882"/>
                  <a:pt x="847" y="880"/>
                </a:cubicBezTo>
                <a:cubicBezTo>
                  <a:pt x="861" y="888"/>
                  <a:pt x="875" y="898"/>
                  <a:pt x="891" y="908"/>
                </a:cubicBezTo>
                <a:cubicBezTo>
                  <a:pt x="891" y="909"/>
                  <a:pt x="890" y="910"/>
                  <a:pt x="890" y="910"/>
                </a:cubicBezTo>
                <a:cubicBezTo>
                  <a:pt x="892" y="911"/>
                  <a:pt x="894" y="912"/>
                  <a:pt x="897" y="912"/>
                </a:cubicBezTo>
                <a:cubicBezTo>
                  <a:pt x="900" y="914"/>
                  <a:pt x="904" y="916"/>
                  <a:pt x="908" y="918"/>
                </a:cubicBezTo>
                <a:cubicBezTo>
                  <a:pt x="925" y="928"/>
                  <a:pt x="949" y="937"/>
                  <a:pt x="973" y="944"/>
                </a:cubicBezTo>
                <a:cubicBezTo>
                  <a:pt x="971" y="948"/>
                  <a:pt x="970" y="953"/>
                  <a:pt x="972" y="959"/>
                </a:cubicBezTo>
                <a:cubicBezTo>
                  <a:pt x="978" y="956"/>
                  <a:pt x="988" y="953"/>
                  <a:pt x="994" y="949"/>
                </a:cubicBezTo>
                <a:cubicBezTo>
                  <a:pt x="1001" y="951"/>
                  <a:pt x="1008" y="952"/>
                  <a:pt x="1014" y="953"/>
                </a:cubicBezTo>
                <a:cubicBezTo>
                  <a:pt x="1031" y="955"/>
                  <a:pt x="1044" y="958"/>
                  <a:pt x="1059" y="964"/>
                </a:cubicBezTo>
                <a:cubicBezTo>
                  <a:pt x="1057" y="966"/>
                  <a:pt x="1055" y="968"/>
                  <a:pt x="1054" y="971"/>
                </a:cubicBezTo>
                <a:cubicBezTo>
                  <a:pt x="1061" y="975"/>
                  <a:pt x="1067" y="973"/>
                  <a:pt x="1072" y="969"/>
                </a:cubicBezTo>
                <a:cubicBezTo>
                  <a:pt x="1073" y="970"/>
                  <a:pt x="1074" y="970"/>
                  <a:pt x="1075" y="971"/>
                </a:cubicBezTo>
                <a:cubicBezTo>
                  <a:pt x="1092" y="979"/>
                  <a:pt x="1112" y="999"/>
                  <a:pt x="1127" y="1012"/>
                </a:cubicBezTo>
                <a:cubicBezTo>
                  <a:pt x="1159" y="1040"/>
                  <a:pt x="1150" y="1043"/>
                  <a:pt x="1144" y="1071"/>
                </a:cubicBezTo>
                <a:cubicBezTo>
                  <a:pt x="1133" y="1128"/>
                  <a:pt x="1144" y="1173"/>
                  <a:pt x="1117" y="1227"/>
                </a:cubicBezTo>
                <a:cubicBezTo>
                  <a:pt x="1111" y="1240"/>
                  <a:pt x="1106" y="1244"/>
                  <a:pt x="1088" y="1231"/>
                </a:cubicBezTo>
                <a:cubicBezTo>
                  <a:pt x="1076" y="1221"/>
                  <a:pt x="1079" y="1211"/>
                  <a:pt x="1070" y="1199"/>
                </a:cubicBezTo>
                <a:cubicBezTo>
                  <a:pt x="1067" y="1190"/>
                  <a:pt x="1064" y="1181"/>
                  <a:pt x="1061" y="1171"/>
                </a:cubicBezTo>
                <a:cubicBezTo>
                  <a:pt x="1060" y="1168"/>
                  <a:pt x="1059" y="1165"/>
                  <a:pt x="1058" y="1163"/>
                </a:cubicBezTo>
                <a:cubicBezTo>
                  <a:pt x="1058" y="1162"/>
                  <a:pt x="1058" y="1162"/>
                  <a:pt x="1058" y="1162"/>
                </a:cubicBezTo>
                <a:cubicBezTo>
                  <a:pt x="1058" y="1161"/>
                  <a:pt x="1058" y="1161"/>
                  <a:pt x="1058" y="1160"/>
                </a:cubicBezTo>
                <a:cubicBezTo>
                  <a:pt x="1058" y="1160"/>
                  <a:pt x="1059" y="1160"/>
                  <a:pt x="1059" y="1160"/>
                </a:cubicBezTo>
                <a:cubicBezTo>
                  <a:pt x="1059" y="1159"/>
                  <a:pt x="1059" y="1159"/>
                  <a:pt x="1059" y="1159"/>
                </a:cubicBezTo>
                <a:cubicBezTo>
                  <a:pt x="1059" y="1159"/>
                  <a:pt x="1059" y="1159"/>
                  <a:pt x="1059" y="1159"/>
                </a:cubicBezTo>
                <a:cubicBezTo>
                  <a:pt x="1060" y="1158"/>
                  <a:pt x="1060" y="1157"/>
                  <a:pt x="1061" y="1157"/>
                </a:cubicBezTo>
                <a:cubicBezTo>
                  <a:pt x="1061" y="1156"/>
                  <a:pt x="1062" y="1155"/>
                  <a:pt x="1062" y="1155"/>
                </a:cubicBezTo>
                <a:cubicBezTo>
                  <a:pt x="1063" y="1154"/>
                  <a:pt x="1064" y="1153"/>
                  <a:pt x="1065" y="1153"/>
                </a:cubicBezTo>
                <a:cubicBezTo>
                  <a:pt x="1065" y="1152"/>
                  <a:pt x="1066" y="1151"/>
                  <a:pt x="1067" y="1151"/>
                </a:cubicBezTo>
                <a:cubicBezTo>
                  <a:pt x="1068" y="1150"/>
                  <a:pt x="1069" y="1149"/>
                  <a:pt x="1069" y="1148"/>
                </a:cubicBezTo>
                <a:cubicBezTo>
                  <a:pt x="1076" y="1153"/>
                  <a:pt x="1085" y="1144"/>
                  <a:pt x="1086" y="1138"/>
                </a:cubicBezTo>
                <a:cubicBezTo>
                  <a:pt x="1088" y="1129"/>
                  <a:pt x="1083" y="1120"/>
                  <a:pt x="1076" y="1114"/>
                </a:cubicBezTo>
                <a:cubicBezTo>
                  <a:pt x="1083" y="1132"/>
                  <a:pt x="1064" y="1128"/>
                  <a:pt x="1069" y="1146"/>
                </a:cubicBezTo>
                <a:cubicBezTo>
                  <a:pt x="1068" y="1147"/>
                  <a:pt x="1067" y="1148"/>
                  <a:pt x="1066" y="1149"/>
                </a:cubicBezTo>
                <a:cubicBezTo>
                  <a:pt x="1065" y="1150"/>
                  <a:pt x="1064" y="1150"/>
                  <a:pt x="1063" y="1151"/>
                </a:cubicBezTo>
                <a:cubicBezTo>
                  <a:pt x="1063" y="1152"/>
                  <a:pt x="1062" y="1152"/>
                  <a:pt x="1061" y="1153"/>
                </a:cubicBezTo>
                <a:cubicBezTo>
                  <a:pt x="1060" y="1154"/>
                  <a:pt x="1060" y="1154"/>
                  <a:pt x="1059" y="1155"/>
                </a:cubicBezTo>
                <a:cubicBezTo>
                  <a:pt x="1059" y="1156"/>
                  <a:pt x="1058" y="1157"/>
                  <a:pt x="1058" y="1157"/>
                </a:cubicBezTo>
                <a:cubicBezTo>
                  <a:pt x="1058" y="1158"/>
                  <a:pt x="1058" y="1158"/>
                  <a:pt x="1057" y="1158"/>
                </a:cubicBezTo>
                <a:cubicBezTo>
                  <a:pt x="1057" y="1158"/>
                  <a:pt x="1057" y="1158"/>
                  <a:pt x="1057" y="1159"/>
                </a:cubicBezTo>
                <a:cubicBezTo>
                  <a:pt x="1057" y="1159"/>
                  <a:pt x="1057" y="1159"/>
                  <a:pt x="1057" y="1160"/>
                </a:cubicBezTo>
                <a:cubicBezTo>
                  <a:pt x="1057" y="1160"/>
                  <a:pt x="1057" y="1161"/>
                  <a:pt x="1057" y="1161"/>
                </a:cubicBezTo>
                <a:cubicBezTo>
                  <a:pt x="1056" y="1157"/>
                  <a:pt x="1054" y="1153"/>
                  <a:pt x="1053" y="1149"/>
                </a:cubicBezTo>
                <a:cubicBezTo>
                  <a:pt x="1050" y="1141"/>
                  <a:pt x="1047" y="1133"/>
                  <a:pt x="1046" y="1126"/>
                </a:cubicBezTo>
                <a:cubicBezTo>
                  <a:pt x="1046" y="1124"/>
                  <a:pt x="1045" y="1122"/>
                  <a:pt x="1045" y="1120"/>
                </a:cubicBezTo>
                <a:cubicBezTo>
                  <a:pt x="1045" y="1119"/>
                  <a:pt x="1045" y="1118"/>
                  <a:pt x="1045" y="1117"/>
                </a:cubicBezTo>
                <a:cubicBezTo>
                  <a:pt x="1045" y="1116"/>
                  <a:pt x="1045" y="1115"/>
                  <a:pt x="1045" y="1114"/>
                </a:cubicBezTo>
                <a:cubicBezTo>
                  <a:pt x="1045" y="1110"/>
                  <a:pt x="1046" y="1107"/>
                  <a:pt x="1046" y="1103"/>
                </a:cubicBezTo>
                <a:cubicBezTo>
                  <a:pt x="1046" y="1100"/>
                  <a:pt x="1046" y="1097"/>
                  <a:pt x="1046" y="1094"/>
                </a:cubicBezTo>
                <a:cubicBezTo>
                  <a:pt x="1047" y="1094"/>
                  <a:pt x="1047" y="1094"/>
                  <a:pt x="1047" y="1094"/>
                </a:cubicBezTo>
                <a:cubicBezTo>
                  <a:pt x="1048" y="1093"/>
                  <a:pt x="1048" y="1093"/>
                  <a:pt x="1049" y="1093"/>
                </a:cubicBezTo>
                <a:cubicBezTo>
                  <a:pt x="1049" y="1093"/>
                  <a:pt x="1050" y="1093"/>
                  <a:pt x="1050" y="1093"/>
                </a:cubicBezTo>
                <a:cubicBezTo>
                  <a:pt x="1051" y="1093"/>
                  <a:pt x="1051" y="1093"/>
                  <a:pt x="1051" y="1092"/>
                </a:cubicBezTo>
                <a:cubicBezTo>
                  <a:pt x="1051" y="1092"/>
                  <a:pt x="1052" y="1092"/>
                  <a:pt x="1052" y="1092"/>
                </a:cubicBezTo>
                <a:cubicBezTo>
                  <a:pt x="1053" y="1092"/>
                  <a:pt x="1054" y="1091"/>
                  <a:pt x="1056" y="1091"/>
                </a:cubicBezTo>
                <a:cubicBezTo>
                  <a:pt x="1057" y="1090"/>
                  <a:pt x="1059" y="1090"/>
                  <a:pt x="1060" y="1090"/>
                </a:cubicBezTo>
                <a:cubicBezTo>
                  <a:pt x="1063" y="1089"/>
                  <a:pt x="1067" y="1088"/>
                  <a:pt x="1070" y="1087"/>
                </a:cubicBezTo>
                <a:cubicBezTo>
                  <a:pt x="1071" y="1087"/>
                  <a:pt x="1072" y="1086"/>
                  <a:pt x="1074" y="1086"/>
                </a:cubicBezTo>
                <a:cubicBezTo>
                  <a:pt x="1075" y="1086"/>
                  <a:pt x="1076" y="1086"/>
                  <a:pt x="1077" y="1086"/>
                </a:cubicBezTo>
                <a:cubicBezTo>
                  <a:pt x="1078" y="1086"/>
                  <a:pt x="1078" y="1086"/>
                  <a:pt x="1079" y="1086"/>
                </a:cubicBezTo>
                <a:cubicBezTo>
                  <a:pt x="1079" y="1086"/>
                  <a:pt x="1080" y="1086"/>
                  <a:pt x="1080" y="1087"/>
                </a:cubicBezTo>
                <a:cubicBezTo>
                  <a:pt x="1081" y="1087"/>
                  <a:pt x="1082" y="1087"/>
                  <a:pt x="1083" y="1087"/>
                </a:cubicBezTo>
                <a:cubicBezTo>
                  <a:pt x="1084" y="1087"/>
                  <a:pt x="1084" y="1088"/>
                  <a:pt x="1084" y="1088"/>
                </a:cubicBezTo>
                <a:cubicBezTo>
                  <a:pt x="1092" y="1102"/>
                  <a:pt x="1100" y="1096"/>
                  <a:pt x="1111" y="1100"/>
                </a:cubicBezTo>
                <a:cubicBezTo>
                  <a:pt x="1105" y="1083"/>
                  <a:pt x="1095" y="1081"/>
                  <a:pt x="1083" y="1086"/>
                </a:cubicBezTo>
                <a:cubicBezTo>
                  <a:pt x="1083" y="1086"/>
                  <a:pt x="1084" y="1086"/>
                  <a:pt x="1084" y="1086"/>
                </a:cubicBezTo>
                <a:cubicBezTo>
                  <a:pt x="1082" y="1086"/>
                  <a:pt x="1081" y="1086"/>
                  <a:pt x="1080" y="1085"/>
                </a:cubicBezTo>
                <a:cubicBezTo>
                  <a:pt x="1080" y="1085"/>
                  <a:pt x="1079" y="1085"/>
                  <a:pt x="1079" y="1085"/>
                </a:cubicBezTo>
                <a:cubicBezTo>
                  <a:pt x="1078" y="1085"/>
                  <a:pt x="1078" y="1085"/>
                  <a:pt x="1077" y="1085"/>
                </a:cubicBezTo>
                <a:cubicBezTo>
                  <a:pt x="1077" y="1085"/>
                  <a:pt x="1076" y="1084"/>
                  <a:pt x="1076" y="1084"/>
                </a:cubicBezTo>
                <a:cubicBezTo>
                  <a:pt x="1077" y="1084"/>
                  <a:pt x="1078" y="1083"/>
                  <a:pt x="1079" y="1083"/>
                </a:cubicBezTo>
                <a:cubicBezTo>
                  <a:pt x="1082" y="1081"/>
                  <a:pt x="1084" y="1079"/>
                  <a:pt x="1086" y="1077"/>
                </a:cubicBezTo>
                <a:cubicBezTo>
                  <a:pt x="1087" y="1077"/>
                  <a:pt x="1087" y="1077"/>
                  <a:pt x="1087" y="1077"/>
                </a:cubicBezTo>
                <a:cubicBezTo>
                  <a:pt x="1087" y="1077"/>
                  <a:pt x="1088" y="1076"/>
                  <a:pt x="1088" y="1076"/>
                </a:cubicBezTo>
                <a:cubicBezTo>
                  <a:pt x="1088" y="1076"/>
                  <a:pt x="1088" y="1075"/>
                  <a:pt x="1089" y="1075"/>
                </a:cubicBezTo>
                <a:cubicBezTo>
                  <a:pt x="1089" y="1074"/>
                  <a:pt x="1090" y="1073"/>
                  <a:pt x="1090" y="1072"/>
                </a:cubicBezTo>
                <a:cubicBezTo>
                  <a:pt x="1091" y="1072"/>
                  <a:pt x="1091" y="1071"/>
                  <a:pt x="1091" y="1071"/>
                </a:cubicBezTo>
                <a:cubicBezTo>
                  <a:pt x="1091" y="1070"/>
                  <a:pt x="1091" y="1070"/>
                  <a:pt x="1091" y="1070"/>
                </a:cubicBezTo>
                <a:cubicBezTo>
                  <a:pt x="1091" y="1070"/>
                  <a:pt x="1091" y="1070"/>
                  <a:pt x="1089" y="1071"/>
                </a:cubicBezTo>
                <a:cubicBezTo>
                  <a:pt x="1089" y="1072"/>
                  <a:pt x="1088" y="1072"/>
                  <a:pt x="1087" y="1073"/>
                </a:cubicBezTo>
                <a:cubicBezTo>
                  <a:pt x="1087" y="1073"/>
                  <a:pt x="1086" y="1073"/>
                  <a:pt x="1086" y="1074"/>
                </a:cubicBezTo>
                <a:cubicBezTo>
                  <a:pt x="1086" y="1074"/>
                  <a:pt x="1085" y="1074"/>
                  <a:pt x="1085" y="1074"/>
                </a:cubicBezTo>
                <a:cubicBezTo>
                  <a:pt x="1085" y="1075"/>
                  <a:pt x="1085" y="1075"/>
                  <a:pt x="1084" y="1075"/>
                </a:cubicBezTo>
                <a:cubicBezTo>
                  <a:pt x="1084" y="1075"/>
                  <a:pt x="1084" y="1076"/>
                  <a:pt x="1083" y="1076"/>
                </a:cubicBezTo>
                <a:cubicBezTo>
                  <a:pt x="1083" y="1076"/>
                  <a:pt x="1083" y="1076"/>
                  <a:pt x="1083" y="1076"/>
                </a:cubicBezTo>
                <a:cubicBezTo>
                  <a:pt x="1083" y="1076"/>
                  <a:pt x="1083" y="1076"/>
                  <a:pt x="1084" y="1075"/>
                </a:cubicBezTo>
                <a:cubicBezTo>
                  <a:pt x="1084" y="1075"/>
                  <a:pt x="1084" y="1075"/>
                  <a:pt x="1084" y="1075"/>
                </a:cubicBezTo>
                <a:cubicBezTo>
                  <a:pt x="1084" y="1074"/>
                  <a:pt x="1084" y="1073"/>
                  <a:pt x="1085" y="1072"/>
                </a:cubicBezTo>
                <a:cubicBezTo>
                  <a:pt x="1085" y="1072"/>
                  <a:pt x="1085" y="1071"/>
                  <a:pt x="1085" y="1070"/>
                </a:cubicBezTo>
                <a:cubicBezTo>
                  <a:pt x="1086" y="1069"/>
                  <a:pt x="1086" y="1068"/>
                  <a:pt x="1086" y="1067"/>
                </a:cubicBezTo>
                <a:cubicBezTo>
                  <a:pt x="1086" y="1066"/>
                  <a:pt x="1087" y="1066"/>
                  <a:pt x="1087" y="1065"/>
                </a:cubicBezTo>
                <a:cubicBezTo>
                  <a:pt x="1087" y="1065"/>
                  <a:pt x="1087" y="1065"/>
                  <a:pt x="1087" y="1065"/>
                </a:cubicBezTo>
                <a:cubicBezTo>
                  <a:pt x="1087" y="1065"/>
                  <a:pt x="1087" y="1065"/>
                  <a:pt x="1087" y="1065"/>
                </a:cubicBezTo>
                <a:cubicBezTo>
                  <a:pt x="1087" y="1065"/>
                  <a:pt x="1087" y="1065"/>
                  <a:pt x="1087" y="1065"/>
                </a:cubicBezTo>
                <a:cubicBezTo>
                  <a:pt x="1090" y="1064"/>
                  <a:pt x="1095" y="1058"/>
                  <a:pt x="1095" y="1053"/>
                </a:cubicBezTo>
                <a:cubicBezTo>
                  <a:pt x="1096" y="1046"/>
                  <a:pt x="1090" y="1039"/>
                  <a:pt x="1087" y="1032"/>
                </a:cubicBezTo>
                <a:cubicBezTo>
                  <a:pt x="1087" y="1045"/>
                  <a:pt x="1076" y="1051"/>
                  <a:pt x="1085" y="1063"/>
                </a:cubicBezTo>
                <a:cubicBezTo>
                  <a:pt x="1085" y="1064"/>
                  <a:pt x="1085" y="1065"/>
                  <a:pt x="1085" y="1066"/>
                </a:cubicBezTo>
                <a:cubicBezTo>
                  <a:pt x="1084" y="1067"/>
                  <a:pt x="1084" y="1068"/>
                  <a:pt x="1084" y="1069"/>
                </a:cubicBezTo>
                <a:cubicBezTo>
                  <a:pt x="1083" y="1070"/>
                  <a:pt x="1083" y="1071"/>
                  <a:pt x="1083" y="1072"/>
                </a:cubicBezTo>
                <a:cubicBezTo>
                  <a:pt x="1083" y="1072"/>
                  <a:pt x="1082" y="1073"/>
                  <a:pt x="1082" y="1074"/>
                </a:cubicBezTo>
                <a:cubicBezTo>
                  <a:pt x="1082" y="1074"/>
                  <a:pt x="1082" y="1074"/>
                  <a:pt x="1082" y="1074"/>
                </a:cubicBezTo>
                <a:cubicBezTo>
                  <a:pt x="1082" y="1075"/>
                  <a:pt x="1082" y="1075"/>
                  <a:pt x="1082" y="1075"/>
                </a:cubicBezTo>
                <a:cubicBezTo>
                  <a:pt x="1082" y="1075"/>
                  <a:pt x="1082" y="1076"/>
                  <a:pt x="1081" y="1076"/>
                </a:cubicBezTo>
                <a:cubicBezTo>
                  <a:pt x="1081" y="1077"/>
                  <a:pt x="1081" y="1077"/>
                  <a:pt x="1081" y="1078"/>
                </a:cubicBezTo>
                <a:cubicBezTo>
                  <a:pt x="1081" y="1078"/>
                  <a:pt x="1081" y="1078"/>
                  <a:pt x="1081" y="1078"/>
                </a:cubicBezTo>
                <a:cubicBezTo>
                  <a:pt x="1080" y="1078"/>
                  <a:pt x="1079" y="1079"/>
                  <a:pt x="1078" y="1080"/>
                </a:cubicBezTo>
                <a:cubicBezTo>
                  <a:pt x="1076" y="1081"/>
                  <a:pt x="1075" y="1081"/>
                  <a:pt x="1073" y="1082"/>
                </a:cubicBezTo>
                <a:cubicBezTo>
                  <a:pt x="1072" y="1083"/>
                  <a:pt x="1070" y="1083"/>
                  <a:pt x="1069" y="1084"/>
                </a:cubicBezTo>
                <a:cubicBezTo>
                  <a:pt x="1066" y="1085"/>
                  <a:pt x="1062" y="1086"/>
                  <a:pt x="1059" y="1087"/>
                </a:cubicBezTo>
                <a:cubicBezTo>
                  <a:pt x="1058" y="1087"/>
                  <a:pt x="1056" y="1087"/>
                  <a:pt x="1055" y="1088"/>
                </a:cubicBezTo>
                <a:cubicBezTo>
                  <a:pt x="1053" y="1088"/>
                  <a:pt x="1052" y="1089"/>
                  <a:pt x="1051" y="1089"/>
                </a:cubicBezTo>
                <a:cubicBezTo>
                  <a:pt x="1050" y="1089"/>
                  <a:pt x="1050" y="1089"/>
                  <a:pt x="1050" y="1089"/>
                </a:cubicBezTo>
                <a:cubicBezTo>
                  <a:pt x="1050" y="1090"/>
                  <a:pt x="1049" y="1090"/>
                  <a:pt x="1049" y="1090"/>
                </a:cubicBezTo>
                <a:cubicBezTo>
                  <a:pt x="1049" y="1090"/>
                  <a:pt x="1048" y="1091"/>
                  <a:pt x="1048" y="1091"/>
                </a:cubicBezTo>
                <a:cubicBezTo>
                  <a:pt x="1047" y="1091"/>
                  <a:pt x="1047" y="1092"/>
                  <a:pt x="1046" y="1092"/>
                </a:cubicBezTo>
                <a:cubicBezTo>
                  <a:pt x="1046" y="1092"/>
                  <a:pt x="1046" y="1092"/>
                  <a:pt x="1046" y="1092"/>
                </a:cubicBezTo>
                <a:cubicBezTo>
                  <a:pt x="1046" y="1088"/>
                  <a:pt x="1046" y="1083"/>
                  <a:pt x="1046" y="1079"/>
                </a:cubicBezTo>
                <a:cubicBezTo>
                  <a:pt x="1046" y="1076"/>
                  <a:pt x="1045" y="1072"/>
                  <a:pt x="1045" y="1068"/>
                </a:cubicBezTo>
                <a:cubicBezTo>
                  <a:pt x="1044" y="1064"/>
                  <a:pt x="1043" y="1061"/>
                  <a:pt x="1043" y="1058"/>
                </a:cubicBezTo>
                <a:cubicBezTo>
                  <a:pt x="1043" y="1054"/>
                  <a:pt x="1042" y="1051"/>
                  <a:pt x="1042" y="1048"/>
                </a:cubicBezTo>
                <a:cubicBezTo>
                  <a:pt x="1042" y="1047"/>
                  <a:pt x="1042" y="1046"/>
                  <a:pt x="1042" y="1046"/>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3" y="1044"/>
                  <a:pt x="1043" y="1044"/>
                  <a:pt x="1043" y="1044"/>
                </a:cubicBezTo>
                <a:cubicBezTo>
                  <a:pt x="1043" y="1043"/>
                  <a:pt x="1043" y="1043"/>
                  <a:pt x="1043" y="1043"/>
                </a:cubicBezTo>
                <a:cubicBezTo>
                  <a:pt x="1043" y="1042"/>
                  <a:pt x="1043" y="1042"/>
                  <a:pt x="1043" y="1042"/>
                </a:cubicBezTo>
                <a:cubicBezTo>
                  <a:pt x="1043" y="1041"/>
                  <a:pt x="1043" y="1040"/>
                  <a:pt x="1044" y="1040"/>
                </a:cubicBezTo>
                <a:cubicBezTo>
                  <a:pt x="1044" y="1038"/>
                  <a:pt x="1044" y="1037"/>
                  <a:pt x="1045" y="1036"/>
                </a:cubicBezTo>
                <a:cubicBezTo>
                  <a:pt x="1045" y="1035"/>
                  <a:pt x="1046" y="1033"/>
                  <a:pt x="1046" y="1032"/>
                </a:cubicBezTo>
                <a:cubicBezTo>
                  <a:pt x="1047" y="1030"/>
                  <a:pt x="1048" y="1027"/>
                  <a:pt x="1048" y="1025"/>
                </a:cubicBezTo>
                <a:cubicBezTo>
                  <a:pt x="1048" y="1025"/>
                  <a:pt x="1048" y="1025"/>
                  <a:pt x="1049" y="1025"/>
                </a:cubicBezTo>
                <a:cubicBezTo>
                  <a:pt x="1049" y="1024"/>
                  <a:pt x="1049" y="1024"/>
                  <a:pt x="1049" y="1024"/>
                </a:cubicBezTo>
                <a:cubicBezTo>
                  <a:pt x="1049" y="1023"/>
                  <a:pt x="1050" y="1023"/>
                  <a:pt x="1050" y="1022"/>
                </a:cubicBezTo>
                <a:cubicBezTo>
                  <a:pt x="1050" y="1022"/>
                  <a:pt x="1051" y="1021"/>
                  <a:pt x="1051" y="1021"/>
                </a:cubicBezTo>
                <a:cubicBezTo>
                  <a:pt x="1052" y="1020"/>
                  <a:pt x="1053" y="1019"/>
                  <a:pt x="1053" y="1018"/>
                </a:cubicBezTo>
                <a:cubicBezTo>
                  <a:pt x="1054" y="1017"/>
                  <a:pt x="1055" y="1016"/>
                  <a:pt x="1056" y="1015"/>
                </a:cubicBezTo>
                <a:cubicBezTo>
                  <a:pt x="1057" y="1014"/>
                  <a:pt x="1058" y="1014"/>
                  <a:pt x="1059" y="1013"/>
                </a:cubicBezTo>
                <a:cubicBezTo>
                  <a:pt x="1060" y="1012"/>
                  <a:pt x="1061" y="1012"/>
                  <a:pt x="1062" y="1011"/>
                </a:cubicBezTo>
                <a:cubicBezTo>
                  <a:pt x="1062" y="1011"/>
                  <a:pt x="1062" y="1011"/>
                  <a:pt x="1062" y="1011"/>
                </a:cubicBezTo>
                <a:cubicBezTo>
                  <a:pt x="1079" y="1022"/>
                  <a:pt x="1084" y="1008"/>
                  <a:pt x="1084" y="991"/>
                </a:cubicBezTo>
                <a:cubicBezTo>
                  <a:pt x="1075" y="1000"/>
                  <a:pt x="1063" y="991"/>
                  <a:pt x="1060" y="1009"/>
                </a:cubicBezTo>
                <a:cubicBezTo>
                  <a:pt x="1059" y="1010"/>
                  <a:pt x="1058" y="1010"/>
                  <a:pt x="1058" y="1011"/>
                </a:cubicBezTo>
                <a:cubicBezTo>
                  <a:pt x="1057" y="1011"/>
                  <a:pt x="1056" y="1012"/>
                  <a:pt x="1055" y="1013"/>
                </a:cubicBezTo>
                <a:cubicBezTo>
                  <a:pt x="1054" y="1014"/>
                  <a:pt x="1053" y="1015"/>
                  <a:pt x="1052" y="1016"/>
                </a:cubicBezTo>
                <a:cubicBezTo>
                  <a:pt x="1051" y="1017"/>
                  <a:pt x="1051" y="1017"/>
                  <a:pt x="1050" y="1018"/>
                </a:cubicBezTo>
                <a:cubicBezTo>
                  <a:pt x="1051" y="1016"/>
                  <a:pt x="1051" y="1015"/>
                  <a:pt x="1051" y="1013"/>
                </a:cubicBezTo>
                <a:cubicBezTo>
                  <a:pt x="1051" y="1012"/>
                  <a:pt x="1052" y="1010"/>
                  <a:pt x="1052" y="1009"/>
                </a:cubicBezTo>
                <a:cubicBezTo>
                  <a:pt x="1052" y="1007"/>
                  <a:pt x="1052" y="1006"/>
                  <a:pt x="1052" y="1005"/>
                </a:cubicBezTo>
                <a:cubicBezTo>
                  <a:pt x="1052" y="1004"/>
                  <a:pt x="1052" y="1003"/>
                  <a:pt x="1052" y="1003"/>
                </a:cubicBezTo>
                <a:cubicBezTo>
                  <a:pt x="1052" y="1003"/>
                  <a:pt x="1052" y="1003"/>
                  <a:pt x="1051" y="1005"/>
                </a:cubicBezTo>
                <a:cubicBezTo>
                  <a:pt x="1051" y="1006"/>
                  <a:pt x="1051" y="1007"/>
                  <a:pt x="1051" y="1009"/>
                </a:cubicBezTo>
                <a:cubicBezTo>
                  <a:pt x="1051" y="1010"/>
                  <a:pt x="1050" y="1011"/>
                  <a:pt x="1050" y="1013"/>
                </a:cubicBezTo>
                <a:cubicBezTo>
                  <a:pt x="1049" y="1016"/>
                  <a:pt x="1047" y="1020"/>
                  <a:pt x="1046" y="1024"/>
                </a:cubicBezTo>
                <a:cubicBezTo>
                  <a:pt x="1045" y="1026"/>
                  <a:pt x="1044" y="1028"/>
                  <a:pt x="1043" y="1030"/>
                </a:cubicBezTo>
                <a:cubicBezTo>
                  <a:pt x="1042" y="1031"/>
                  <a:pt x="1042" y="1032"/>
                  <a:pt x="1041" y="1034"/>
                </a:cubicBezTo>
                <a:cubicBezTo>
                  <a:pt x="1041" y="1035"/>
                  <a:pt x="1040" y="1036"/>
                  <a:pt x="1040" y="1038"/>
                </a:cubicBezTo>
                <a:cubicBezTo>
                  <a:pt x="1040" y="1038"/>
                  <a:pt x="1039" y="1039"/>
                  <a:pt x="1039" y="1040"/>
                </a:cubicBezTo>
                <a:cubicBezTo>
                  <a:pt x="1039" y="1040"/>
                  <a:pt x="1039" y="1041"/>
                  <a:pt x="1039" y="1041"/>
                </a:cubicBezTo>
                <a:cubicBezTo>
                  <a:pt x="1039" y="1042"/>
                  <a:pt x="1039" y="1042"/>
                  <a:pt x="1039" y="1042"/>
                </a:cubicBezTo>
                <a:cubicBezTo>
                  <a:pt x="1039" y="1043"/>
                  <a:pt x="1039" y="1043"/>
                  <a:pt x="1039" y="1043"/>
                </a:cubicBezTo>
                <a:cubicBezTo>
                  <a:pt x="1039" y="1044"/>
                  <a:pt x="1039" y="1044"/>
                  <a:pt x="1039" y="1044"/>
                </a:cubicBezTo>
                <a:cubicBezTo>
                  <a:pt x="1039" y="1044"/>
                  <a:pt x="1039" y="1044"/>
                  <a:pt x="1039" y="1044"/>
                </a:cubicBezTo>
                <a:cubicBezTo>
                  <a:pt x="1039" y="1044"/>
                  <a:pt x="1039" y="1044"/>
                  <a:pt x="1039" y="1044"/>
                </a:cubicBezTo>
                <a:cubicBezTo>
                  <a:pt x="1039" y="1044"/>
                  <a:pt x="1039" y="1044"/>
                  <a:pt x="1039" y="1044"/>
                </a:cubicBezTo>
                <a:cubicBezTo>
                  <a:pt x="1039" y="1045"/>
                  <a:pt x="1039" y="1045"/>
                  <a:pt x="1039" y="1045"/>
                </a:cubicBezTo>
                <a:cubicBezTo>
                  <a:pt x="1038" y="1046"/>
                  <a:pt x="1038" y="1046"/>
                  <a:pt x="1038" y="1047"/>
                </a:cubicBezTo>
                <a:cubicBezTo>
                  <a:pt x="1038" y="1048"/>
                  <a:pt x="1039" y="1049"/>
                  <a:pt x="1039" y="1050"/>
                </a:cubicBezTo>
                <a:cubicBezTo>
                  <a:pt x="1038" y="1050"/>
                  <a:pt x="1038" y="1050"/>
                  <a:pt x="1038" y="1050"/>
                </a:cubicBezTo>
                <a:cubicBezTo>
                  <a:pt x="1038" y="1048"/>
                  <a:pt x="1037" y="1047"/>
                  <a:pt x="1035" y="1046"/>
                </a:cubicBezTo>
                <a:cubicBezTo>
                  <a:pt x="1035" y="1045"/>
                  <a:pt x="1035" y="1045"/>
                  <a:pt x="1034" y="1044"/>
                </a:cubicBezTo>
                <a:cubicBezTo>
                  <a:pt x="1034" y="1044"/>
                  <a:pt x="1034" y="1044"/>
                  <a:pt x="1033" y="1043"/>
                </a:cubicBezTo>
                <a:cubicBezTo>
                  <a:pt x="1033" y="1043"/>
                  <a:pt x="1032" y="1042"/>
                  <a:pt x="1032" y="1042"/>
                </a:cubicBezTo>
                <a:cubicBezTo>
                  <a:pt x="1031" y="1042"/>
                  <a:pt x="1031" y="1041"/>
                  <a:pt x="1031" y="1041"/>
                </a:cubicBezTo>
                <a:cubicBezTo>
                  <a:pt x="1029" y="1040"/>
                  <a:pt x="1028" y="1040"/>
                  <a:pt x="1027" y="1039"/>
                </a:cubicBezTo>
                <a:cubicBezTo>
                  <a:pt x="1027" y="1039"/>
                  <a:pt x="1027" y="1039"/>
                  <a:pt x="1026" y="1039"/>
                </a:cubicBezTo>
                <a:cubicBezTo>
                  <a:pt x="1026" y="1039"/>
                  <a:pt x="1026" y="1039"/>
                  <a:pt x="1025" y="1039"/>
                </a:cubicBezTo>
                <a:cubicBezTo>
                  <a:pt x="1025" y="1039"/>
                  <a:pt x="1025" y="1039"/>
                  <a:pt x="1025" y="1038"/>
                </a:cubicBezTo>
                <a:cubicBezTo>
                  <a:pt x="1024" y="1038"/>
                  <a:pt x="1024" y="1038"/>
                  <a:pt x="1024" y="1038"/>
                </a:cubicBezTo>
                <a:cubicBezTo>
                  <a:pt x="1021" y="1038"/>
                  <a:pt x="1019" y="1038"/>
                  <a:pt x="1016" y="1038"/>
                </a:cubicBezTo>
                <a:cubicBezTo>
                  <a:pt x="1015" y="1038"/>
                  <a:pt x="1014" y="1038"/>
                  <a:pt x="1013" y="1038"/>
                </a:cubicBezTo>
                <a:cubicBezTo>
                  <a:pt x="1012" y="1038"/>
                  <a:pt x="1011" y="1037"/>
                  <a:pt x="1011" y="1037"/>
                </a:cubicBezTo>
                <a:cubicBezTo>
                  <a:pt x="1010" y="1037"/>
                  <a:pt x="1010" y="1037"/>
                  <a:pt x="1010" y="1037"/>
                </a:cubicBezTo>
                <a:cubicBezTo>
                  <a:pt x="1010" y="1037"/>
                  <a:pt x="1010" y="1037"/>
                  <a:pt x="1010" y="1037"/>
                </a:cubicBezTo>
                <a:cubicBezTo>
                  <a:pt x="1010" y="1036"/>
                  <a:pt x="1010" y="1036"/>
                  <a:pt x="1010" y="1036"/>
                </a:cubicBezTo>
                <a:cubicBezTo>
                  <a:pt x="1009" y="1036"/>
                  <a:pt x="1009" y="1036"/>
                  <a:pt x="1009" y="1036"/>
                </a:cubicBezTo>
                <a:cubicBezTo>
                  <a:pt x="1007" y="1035"/>
                  <a:pt x="1005" y="1033"/>
                  <a:pt x="1003" y="1030"/>
                </a:cubicBezTo>
                <a:cubicBezTo>
                  <a:pt x="1001" y="1028"/>
                  <a:pt x="1000" y="1025"/>
                  <a:pt x="998" y="1023"/>
                </a:cubicBezTo>
                <a:cubicBezTo>
                  <a:pt x="996" y="1020"/>
                  <a:pt x="994" y="1018"/>
                  <a:pt x="992" y="1016"/>
                </a:cubicBezTo>
                <a:cubicBezTo>
                  <a:pt x="990" y="1014"/>
                  <a:pt x="989" y="1013"/>
                  <a:pt x="988" y="1011"/>
                </a:cubicBezTo>
                <a:cubicBezTo>
                  <a:pt x="988" y="1011"/>
                  <a:pt x="988" y="1011"/>
                  <a:pt x="987" y="1010"/>
                </a:cubicBezTo>
                <a:cubicBezTo>
                  <a:pt x="987" y="1010"/>
                  <a:pt x="987" y="1010"/>
                  <a:pt x="987" y="1009"/>
                </a:cubicBezTo>
                <a:cubicBezTo>
                  <a:pt x="987" y="1009"/>
                  <a:pt x="987" y="1009"/>
                  <a:pt x="987" y="1009"/>
                </a:cubicBezTo>
                <a:cubicBezTo>
                  <a:pt x="987" y="1008"/>
                  <a:pt x="987" y="1008"/>
                  <a:pt x="986" y="1008"/>
                </a:cubicBezTo>
                <a:cubicBezTo>
                  <a:pt x="986" y="1008"/>
                  <a:pt x="986" y="1007"/>
                  <a:pt x="986" y="1007"/>
                </a:cubicBezTo>
                <a:cubicBezTo>
                  <a:pt x="986" y="1006"/>
                  <a:pt x="985" y="1006"/>
                  <a:pt x="985" y="1005"/>
                </a:cubicBezTo>
                <a:cubicBezTo>
                  <a:pt x="985" y="1005"/>
                  <a:pt x="985" y="1004"/>
                  <a:pt x="985" y="1004"/>
                </a:cubicBezTo>
                <a:cubicBezTo>
                  <a:pt x="985" y="1003"/>
                  <a:pt x="984" y="1003"/>
                  <a:pt x="984" y="1002"/>
                </a:cubicBezTo>
                <a:cubicBezTo>
                  <a:pt x="984" y="1001"/>
                  <a:pt x="983" y="1000"/>
                  <a:pt x="983" y="999"/>
                </a:cubicBezTo>
                <a:cubicBezTo>
                  <a:pt x="983" y="997"/>
                  <a:pt x="983" y="996"/>
                  <a:pt x="982" y="995"/>
                </a:cubicBezTo>
                <a:cubicBezTo>
                  <a:pt x="982" y="994"/>
                  <a:pt x="982" y="993"/>
                  <a:pt x="982" y="992"/>
                </a:cubicBezTo>
                <a:cubicBezTo>
                  <a:pt x="982" y="991"/>
                  <a:pt x="982" y="991"/>
                  <a:pt x="982" y="991"/>
                </a:cubicBezTo>
                <a:cubicBezTo>
                  <a:pt x="982" y="992"/>
                  <a:pt x="982" y="993"/>
                  <a:pt x="983" y="994"/>
                </a:cubicBezTo>
                <a:cubicBezTo>
                  <a:pt x="998" y="990"/>
                  <a:pt x="987" y="967"/>
                  <a:pt x="978" y="956"/>
                </a:cubicBezTo>
                <a:cubicBezTo>
                  <a:pt x="978" y="964"/>
                  <a:pt x="965" y="990"/>
                  <a:pt x="980" y="994"/>
                </a:cubicBezTo>
                <a:cubicBezTo>
                  <a:pt x="980" y="995"/>
                  <a:pt x="980" y="995"/>
                  <a:pt x="980" y="995"/>
                </a:cubicBezTo>
                <a:cubicBezTo>
                  <a:pt x="981" y="996"/>
                  <a:pt x="981" y="998"/>
                  <a:pt x="981" y="999"/>
                </a:cubicBezTo>
                <a:cubicBezTo>
                  <a:pt x="982" y="1000"/>
                  <a:pt x="982" y="1001"/>
                  <a:pt x="982" y="1003"/>
                </a:cubicBezTo>
                <a:cubicBezTo>
                  <a:pt x="983" y="1003"/>
                  <a:pt x="983" y="1004"/>
                  <a:pt x="983" y="1004"/>
                </a:cubicBezTo>
                <a:cubicBezTo>
                  <a:pt x="983" y="1005"/>
                  <a:pt x="983" y="1005"/>
                  <a:pt x="984" y="1006"/>
                </a:cubicBezTo>
                <a:cubicBezTo>
                  <a:pt x="984" y="1006"/>
                  <a:pt x="984" y="1007"/>
                  <a:pt x="984" y="1007"/>
                </a:cubicBezTo>
                <a:cubicBezTo>
                  <a:pt x="984" y="1007"/>
                  <a:pt x="984" y="1008"/>
                  <a:pt x="984" y="1008"/>
                </a:cubicBezTo>
                <a:cubicBezTo>
                  <a:pt x="983" y="1007"/>
                  <a:pt x="982" y="1005"/>
                  <a:pt x="981" y="1004"/>
                </a:cubicBezTo>
                <a:cubicBezTo>
                  <a:pt x="980" y="1004"/>
                  <a:pt x="980" y="1003"/>
                  <a:pt x="980" y="1003"/>
                </a:cubicBezTo>
                <a:cubicBezTo>
                  <a:pt x="979" y="1003"/>
                  <a:pt x="979" y="1002"/>
                  <a:pt x="979" y="1002"/>
                </a:cubicBezTo>
                <a:cubicBezTo>
                  <a:pt x="978" y="1001"/>
                  <a:pt x="977" y="1001"/>
                  <a:pt x="976" y="1000"/>
                </a:cubicBezTo>
                <a:cubicBezTo>
                  <a:pt x="975" y="999"/>
                  <a:pt x="974" y="998"/>
                  <a:pt x="973" y="997"/>
                </a:cubicBezTo>
                <a:cubicBezTo>
                  <a:pt x="972" y="996"/>
                  <a:pt x="972" y="996"/>
                  <a:pt x="971" y="996"/>
                </a:cubicBezTo>
                <a:cubicBezTo>
                  <a:pt x="971"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7"/>
                </a:cubicBezTo>
                <a:cubicBezTo>
                  <a:pt x="970" y="997"/>
                  <a:pt x="970" y="997"/>
                  <a:pt x="971" y="997"/>
                </a:cubicBezTo>
                <a:cubicBezTo>
                  <a:pt x="971" y="997"/>
                  <a:pt x="971" y="997"/>
                  <a:pt x="971" y="997"/>
                </a:cubicBezTo>
                <a:cubicBezTo>
                  <a:pt x="971" y="997"/>
                  <a:pt x="971" y="997"/>
                  <a:pt x="971" y="997"/>
                </a:cubicBezTo>
                <a:cubicBezTo>
                  <a:pt x="970" y="997"/>
                  <a:pt x="970" y="997"/>
                  <a:pt x="970" y="997"/>
                </a:cubicBezTo>
                <a:cubicBezTo>
                  <a:pt x="970" y="997"/>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1" y="996"/>
                  <a:pt x="971" y="996"/>
                  <a:pt x="971" y="996"/>
                </a:cubicBezTo>
                <a:cubicBezTo>
                  <a:pt x="971" y="997"/>
                  <a:pt x="971" y="997"/>
                  <a:pt x="972" y="998"/>
                </a:cubicBezTo>
                <a:cubicBezTo>
                  <a:pt x="973" y="999"/>
                  <a:pt x="974" y="1000"/>
                  <a:pt x="975" y="1002"/>
                </a:cubicBezTo>
                <a:cubicBezTo>
                  <a:pt x="976" y="1002"/>
                  <a:pt x="976" y="1003"/>
                  <a:pt x="977" y="1004"/>
                </a:cubicBezTo>
                <a:cubicBezTo>
                  <a:pt x="977" y="1004"/>
                  <a:pt x="978" y="1005"/>
                  <a:pt x="978" y="1005"/>
                </a:cubicBezTo>
                <a:cubicBezTo>
                  <a:pt x="978" y="1006"/>
                  <a:pt x="979" y="1006"/>
                  <a:pt x="979" y="1006"/>
                </a:cubicBezTo>
                <a:cubicBezTo>
                  <a:pt x="982" y="1010"/>
                  <a:pt x="986" y="1013"/>
                  <a:pt x="990" y="1018"/>
                </a:cubicBezTo>
                <a:cubicBezTo>
                  <a:pt x="992" y="1020"/>
                  <a:pt x="994" y="1022"/>
                  <a:pt x="996" y="1025"/>
                </a:cubicBezTo>
                <a:cubicBezTo>
                  <a:pt x="996" y="1025"/>
                  <a:pt x="997" y="1026"/>
                  <a:pt x="998" y="1027"/>
                </a:cubicBezTo>
                <a:cubicBezTo>
                  <a:pt x="997" y="1027"/>
                  <a:pt x="997" y="1027"/>
                  <a:pt x="997" y="1027"/>
                </a:cubicBezTo>
                <a:cubicBezTo>
                  <a:pt x="996" y="1026"/>
                  <a:pt x="995" y="1026"/>
                  <a:pt x="994" y="1026"/>
                </a:cubicBezTo>
                <a:cubicBezTo>
                  <a:pt x="994" y="1025"/>
                  <a:pt x="993" y="1025"/>
                  <a:pt x="992" y="1025"/>
                </a:cubicBezTo>
                <a:cubicBezTo>
                  <a:pt x="991" y="1025"/>
                  <a:pt x="990" y="1024"/>
                  <a:pt x="989" y="1024"/>
                </a:cubicBezTo>
                <a:cubicBezTo>
                  <a:pt x="989" y="1024"/>
                  <a:pt x="989" y="1024"/>
                  <a:pt x="989" y="1024"/>
                </a:cubicBezTo>
                <a:cubicBezTo>
                  <a:pt x="989" y="1024"/>
                  <a:pt x="989" y="1024"/>
                  <a:pt x="989" y="1024"/>
                </a:cubicBezTo>
                <a:cubicBezTo>
                  <a:pt x="977" y="1015"/>
                  <a:pt x="968" y="1019"/>
                  <a:pt x="957" y="1023"/>
                </a:cubicBezTo>
                <a:cubicBezTo>
                  <a:pt x="967" y="1033"/>
                  <a:pt x="977" y="1031"/>
                  <a:pt x="987" y="1026"/>
                </a:cubicBezTo>
                <a:cubicBezTo>
                  <a:pt x="987" y="1026"/>
                  <a:pt x="988" y="1026"/>
                  <a:pt x="989" y="1027"/>
                </a:cubicBezTo>
                <a:cubicBezTo>
                  <a:pt x="990" y="1027"/>
                  <a:pt x="991" y="1027"/>
                  <a:pt x="992" y="1027"/>
                </a:cubicBezTo>
                <a:cubicBezTo>
                  <a:pt x="992" y="1028"/>
                  <a:pt x="993" y="1028"/>
                  <a:pt x="994" y="1028"/>
                </a:cubicBezTo>
                <a:cubicBezTo>
                  <a:pt x="995" y="1028"/>
                  <a:pt x="996" y="1029"/>
                  <a:pt x="996" y="1029"/>
                </a:cubicBezTo>
                <a:cubicBezTo>
                  <a:pt x="997" y="1029"/>
                  <a:pt x="998" y="1030"/>
                  <a:pt x="998" y="1030"/>
                </a:cubicBezTo>
                <a:cubicBezTo>
                  <a:pt x="999" y="1030"/>
                  <a:pt x="999" y="1030"/>
                  <a:pt x="999" y="1030"/>
                </a:cubicBezTo>
                <a:cubicBezTo>
                  <a:pt x="999" y="1030"/>
                  <a:pt x="999" y="1030"/>
                  <a:pt x="999" y="1030"/>
                </a:cubicBezTo>
                <a:cubicBezTo>
                  <a:pt x="1000" y="1030"/>
                  <a:pt x="1000" y="1030"/>
                  <a:pt x="1000" y="1030"/>
                </a:cubicBezTo>
                <a:cubicBezTo>
                  <a:pt x="1000" y="1031"/>
                  <a:pt x="1001" y="1031"/>
                  <a:pt x="1001" y="1032"/>
                </a:cubicBezTo>
                <a:cubicBezTo>
                  <a:pt x="1003" y="1035"/>
                  <a:pt x="1005" y="1037"/>
                  <a:pt x="1008" y="1039"/>
                </a:cubicBezTo>
                <a:cubicBezTo>
                  <a:pt x="1008" y="1039"/>
                  <a:pt x="1008" y="1039"/>
                  <a:pt x="1009" y="1039"/>
                </a:cubicBezTo>
                <a:cubicBezTo>
                  <a:pt x="1009" y="1039"/>
                  <a:pt x="1009" y="1039"/>
                  <a:pt x="1009" y="1039"/>
                </a:cubicBezTo>
                <a:cubicBezTo>
                  <a:pt x="1009" y="1040"/>
                  <a:pt x="1010" y="1040"/>
                  <a:pt x="1010" y="1040"/>
                </a:cubicBezTo>
                <a:cubicBezTo>
                  <a:pt x="1010" y="1040"/>
                  <a:pt x="1010" y="1040"/>
                  <a:pt x="1010" y="1040"/>
                </a:cubicBezTo>
                <a:cubicBezTo>
                  <a:pt x="1011" y="1040"/>
                  <a:pt x="1012" y="1041"/>
                  <a:pt x="1012" y="1041"/>
                </a:cubicBezTo>
                <a:cubicBezTo>
                  <a:pt x="1014" y="1041"/>
                  <a:pt x="1015" y="1041"/>
                  <a:pt x="1016" y="1041"/>
                </a:cubicBezTo>
                <a:cubicBezTo>
                  <a:pt x="1019" y="1041"/>
                  <a:pt x="1021" y="1041"/>
                  <a:pt x="1024" y="1041"/>
                </a:cubicBezTo>
                <a:cubicBezTo>
                  <a:pt x="1024" y="1041"/>
                  <a:pt x="1024" y="1042"/>
                  <a:pt x="1024" y="1042"/>
                </a:cubicBezTo>
                <a:cubicBezTo>
                  <a:pt x="1025" y="1042"/>
                  <a:pt x="1025" y="1042"/>
                  <a:pt x="1025" y="1042"/>
                </a:cubicBezTo>
                <a:cubicBezTo>
                  <a:pt x="1025" y="1042"/>
                  <a:pt x="1026" y="1042"/>
                  <a:pt x="1026" y="1042"/>
                </a:cubicBezTo>
                <a:cubicBezTo>
                  <a:pt x="1026" y="1042"/>
                  <a:pt x="1026" y="1042"/>
                  <a:pt x="1027" y="1042"/>
                </a:cubicBezTo>
                <a:cubicBezTo>
                  <a:pt x="1028" y="1043"/>
                  <a:pt x="1029" y="1043"/>
                  <a:pt x="1029" y="1044"/>
                </a:cubicBezTo>
                <a:cubicBezTo>
                  <a:pt x="1030" y="1044"/>
                  <a:pt x="1031" y="1045"/>
                  <a:pt x="1032" y="1045"/>
                </a:cubicBezTo>
                <a:cubicBezTo>
                  <a:pt x="1032" y="1046"/>
                  <a:pt x="1033" y="1046"/>
                  <a:pt x="1033" y="1046"/>
                </a:cubicBezTo>
                <a:cubicBezTo>
                  <a:pt x="1033" y="1047"/>
                  <a:pt x="1034" y="1047"/>
                  <a:pt x="1034" y="1047"/>
                </a:cubicBezTo>
                <a:cubicBezTo>
                  <a:pt x="1035" y="1048"/>
                  <a:pt x="1037" y="1049"/>
                  <a:pt x="1038" y="1050"/>
                </a:cubicBezTo>
                <a:cubicBezTo>
                  <a:pt x="1038" y="1051"/>
                  <a:pt x="1038" y="1051"/>
                  <a:pt x="1039" y="1051"/>
                </a:cubicBezTo>
                <a:cubicBezTo>
                  <a:pt x="1039" y="1053"/>
                  <a:pt x="1039" y="1056"/>
                  <a:pt x="1039" y="1058"/>
                </a:cubicBezTo>
                <a:cubicBezTo>
                  <a:pt x="1040" y="1061"/>
                  <a:pt x="1040" y="1065"/>
                  <a:pt x="1041" y="1068"/>
                </a:cubicBezTo>
                <a:cubicBezTo>
                  <a:pt x="1041" y="1072"/>
                  <a:pt x="1042" y="1075"/>
                  <a:pt x="1042" y="1079"/>
                </a:cubicBezTo>
                <a:cubicBezTo>
                  <a:pt x="1043" y="1086"/>
                  <a:pt x="1043" y="1094"/>
                  <a:pt x="1042" y="1102"/>
                </a:cubicBezTo>
                <a:cubicBezTo>
                  <a:pt x="1042" y="1105"/>
                  <a:pt x="1041" y="1109"/>
                  <a:pt x="1041" y="1113"/>
                </a:cubicBezTo>
                <a:cubicBezTo>
                  <a:pt x="1041" y="1114"/>
                  <a:pt x="1041" y="1115"/>
                  <a:pt x="1041" y="1116"/>
                </a:cubicBezTo>
                <a:cubicBezTo>
                  <a:pt x="1041" y="1117"/>
                  <a:pt x="1041" y="1119"/>
                  <a:pt x="1041" y="1120"/>
                </a:cubicBezTo>
                <a:cubicBezTo>
                  <a:pt x="1041" y="1122"/>
                  <a:pt x="1042" y="1124"/>
                  <a:pt x="1042" y="1126"/>
                </a:cubicBezTo>
                <a:cubicBezTo>
                  <a:pt x="1043" y="1130"/>
                  <a:pt x="1044" y="1134"/>
                  <a:pt x="1045" y="1138"/>
                </a:cubicBezTo>
                <a:cubicBezTo>
                  <a:pt x="1046" y="1141"/>
                  <a:pt x="1047" y="1144"/>
                  <a:pt x="1048" y="1146"/>
                </a:cubicBezTo>
                <a:cubicBezTo>
                  <a:pt x="1047" y="1145"/>
                  <a:pt x="1047" y="1144"/>
                  <a:pt x="1046" y="1143"/>
                </a:cubicBezTo>
                <a:cubicBezTo>
                  <a:pt x="1046" y="1143"/>
                  <a:pt x="1046" y="1142"/>
                  <a:pt x="1045" y="1142"/>
                </a:cubicBezTo>
                <a:cubicBezTo>
                  <a:pt x="1045" y="1141"/>
                  <a:pt x="1045" y="1141"/>
                  <a:pt x="1044" y="1140"/>
                </a:cubicBezTo>
                <a:cubicBezTo>
                  <a:pt x="1044" y="1139"/>
                  <a:pt x="1043" y="1139"/>
                  <a:pt x="1043" y="1139"/>
                </a:cubicBezTo>
                <a:cubicBezTo>
                  <a:pt x="1043" y="1138"/>
                  <a:pt x="1042" y="1138"/>
                  <a:pt x="1042" y="1137"/>
                </a:cubicBezTo>
                <a:cubicBezTo>
                  <a:pt x="1040" y="1135"/>
                  <a:pt x="1037" y="1133"/>
                  <a:pt x="1034" y="1132"/>
                </a:cubicBezTo>
                <a:cubicBezTo>
                  <a:pt x="1034" y="1132"/>
                  <a:pt x="1034" y="1132"/>
                  <a:pt x="1033" y="1132"/>
                </a:cubicBezTo>
                <a:cubicBezTo>
                  <a:pt x="1033" y="1132"/>
                  <a:pt x="1032" y="1132"/>
                  <a:pt x="1032" y="1132"/>
                </a:cubicBezTo>
                <a:cubicBezTo>
                  <a:pt x="1032" y="1132"/>
                  <a:pt x="1032" y="1132"/>
                  <a:pt x="1032" y="1132"/>
                </a:cubicBezTo>
                <a:cubicBezTo>
                  <a:pt x="1031" y="1131"/>
                  <a:pt x="1031" y="1131"/>
                  <a:pt x="1031" y="1131"/>
                </a:cubicBezTo>
                <a:cubicBezTo>
                  <a:pt x="1031" y="1131"/>
                  <a:pt x="1030" y="1131"/>
                  <a:pt x="1030" y="1131"/>
                </a:cubicBezTo>
                <a:cubicBezTo>
                  <a:pt x="1028" y="1131"/>
                  <a:pt x="1027" y="1131"/>
                  <a:pt x="1026" y="1132"/>
                </a:cubicBezTo>
                <a:cubicBezTo>
                  <a:pt x="1025" y="1132"/>
                  <a:pt x="1024" y="1132"/>
                  <a:pt x="1023" y="1132"/>
                </a:cubicBezTo>
                <a:cubicBezTo>
                  <a:pt x="1023" y="1132"/>
                  <a:pt x="1022" y="1132"/>
                  <a:pt x="1021" y="1132"/>
                </a:cubicBezTo>
                <a:cubicBezTo>
                  <a:pt x="1021" y="1132"/>
                  <a:pt x="1020" y="1132"/>
                  <a:pt x="1019" y="1132"/>
                </a:cubicBezTo>
                <a:cubicBezTo>
                  <a:pt x="1018" y="1132"/>
                  <a:pt x="1018" y="1132"/>
                  <a:pt x="1017" y="1132"/>
                </a:cubicBezTo>
                <a:cubicBezTo>
                  <a:pt x="1017" y="1132"/>
                  <a:pt x="1016" y="1132"/>
                  <a:pt x="1016" y="1132"/>
                </a:cubicBezTo>
                <a:cubicBezTo>
                  <a:pt x="1016" y="1132"/>
                  <a:pt x="1015" y="1132"/>
                  <a:pt x="1015" y="1132"/>
                </a:cubicBezTo>
                <a:cubicBezTo>
                  <a:pt x="1015" y="1132"/>
                  <a:pt x="1015" y="1131"/>
                  <a:pt x="1015" y="1131"/>
                </a:cubicBezTo>
                <a:cubicBezTo>
                  <a:pt x="1015" y="1131"/>
                  <a:pt x="1014" y="1131"/>
                  <a:pt x="1014" y="1130"/>
                </a:cubicBezTo>
                <a:cubicBezTo>
                  <a:pt x="1014" y="1130"/>
                  <a:pt x="1014" y="1130"/>
                  <a:pt x="1014" y="1130"/>
                </a:cubicBezTo>
                <a:cubicBezTo>
                  <a:pt x="1014" y="1130"/>
                  <a:pt x="1013" y="1129"/>
                  <a:pt x="1013" y="1129"/>
                </a:cubicBezTo>
                <a:cubicBezTo>
                  <a:pt x="1013" y="1129"/>
                  <a:pt x="1013" y="1128"/>
                  <a:pt x="1012" y="1128"/>
                </a:cubicBezTo>
                <a:cubicBezTo>
                  <a:pt x="1012" y="1128"/>
                  <a:pt x="1012" y="1128"/>
                  <a:pt x="1012" y="1127"/>
                </a:cubicBezTo>
                <a:cubicBezTo>
                  <a:pt x="1012" y="1127"/>
                  <a:pt x="1012" y="1127"/>
                  <a:pt x="1011" y="1127"/>
                </a:cubicBezTo>
                <a:cubicBezTo>
                  <a:pt x="1011" y="1126"/>
                  <a:pt x="1011" y="1126"/>
                  <a:pt x="1011" y="1125"/>
                </a:cubicBezTo>
                <a:cubicBezTo>
                  <a:pt x="1010" y="1125"/>
                  <a:pt x="1009" y="1124"/>
                  <a:pt x="1009" y="1123"/>
                </a:cubicBezTo>
                <a:cubicBezTo>
                  <a:pt x="1008" y="1122"/>
                  <a:pt x="1008" y="1121"/>
                  <a:pt x="1008" y="1120"/>
                </a:cubicBezTo>
                <a:cubicBezTo>
                  <a:pt x="1008" y="1119"/>
                  <a:pt x="1008" y="1119"/>
                  <a:pt x="1007" y="1119"/>
                </a:cubicBezTo>
                <a:cubicBezTo>
                  <a:pt x="1008" y="1119"/>
                  <a:pt x="1008" y="1119"/>
                  <a:pt x="1008" y="1119"/>
                </a:cubicBezTo>
                <a:cubicBezTo>
                  <a:pt x="1008" y="1119"/>
                  <a:pt x="1008" y="1118"/>
                  <a:pt x="1007" y="1117"/>
                </a:cubicBezTo>
                <a:cubicBezTo>
                  <a:pt x="1009" y="1118"/>
                  <a:pt x="1009" y="1118"/>
                  <a:pt x="1009" y="1118"/>
                </a:cubicBezTo>
                <a:cubicBezTo>
                  <a:pt x="1022" y="1110"/>
                  <a:pt x="1005" y="1098"/>
                  <a:pt x="1002" y="1088"/>
                </a:cubicBezTo>
                <a:cubicBezTo>
                  <a:pt x="999" y="1096"/>
                  <a:pt x="994" y="1115"/>
                  <a:pt x="1006" y="1119"/>
                </a:cubicBezTo>
                <a:cubicBezTo>
                  <a:pt x="1006" y="1119"/>
                  <a:pt x="1006" y="1120"/>
                  <a:pt x="1006" y="1120"/>
                </a:cubicBezTo>
                <a:cubicBezTo>
                  <a:pt x="1007" y="1121"/>
                  <a:pt x="1007" y="1122"/>
                  <a:pt x="1008" y="1123"/>
                </a:cubicBezTo>
                <a:cubicBezTo>
                  <a:pt x="1008" y="1124"/>
                  <a:pt x="1009" y="1125"/>
                  <a:pt x="1009" y="1126"/>
                </a:cubicBezTo>
                <a:cubicBezTo>
                  <a:pt x="1010" y="1127"/>
                  <a:pt x="1010" y="1127"/>
                  <a:pt x="1010" y="1128"/>
                </a:cubicBezTo>
                <a:cubicBezTo>
                  <a:pt x="1010" y="1128"/>
                  <a:pt x="1011" y="1128"/>
                  <a:pt x="1011" y="1128"/>
                </a:cubicBezTo>
                <a:cubicBezTo>
                  <a:pt x="1011" y="1128"/>
                  <a:pt x="1011" y="1129"/>
                  <a:pt x="1011" y="1129"/>
                </a:cubicBezTo>
                <a:cubicBezTo>
                  <a:pt x="1012" y="1129"/>
                  <a:pt x="1012" y="1130"/>
                  <a:pt x="1012" y="1130"/>
                </a:cubicBezTo>
                <a:cubicBezTo>
                  <a:pt x="1012" y="1130"/>
                  <a:pt x="1013" y="1131"/>
                  <a:pt x="1013" y="1131"/>
                </a:cubicBezTo>
                <a:cubicBezTo>
                  <a:pt x="1013" y="1131"/>
                  <a:pt x="1013" y="1131"/>
                  <a:pt x="1013" y="1132"/>
                </a:cubicBezTo>
                <a:cubicBezTo>
                  <a:pt x="1014" y="1132"/>
                  <a:pt x="1014" y="1132"/>
                  <a:pt x="1014" y="1132"/>
                </a:cubicBezTo>
                <a:cubicBezTo>
                  <a:pt x="1012" y="1132"/>
                  <a:pt x="1010" y="1131"/>
                  <a:pt x="1008" y="1131"/>
                </a:cubicBezTo>
                <a:cubicBezTo>
                  <a:pt x="1008" y="1131"/>
                  <a:pt x="1007" y="1131"/>
                  <a:pt x="1007" y="1131"/>
                </a:cubicBezTo>
                <a:cubicBezTo>
                  <a:pt x="1006" y="1130"/>
                  <a:pt x="1006" y="1130"/>
                  <a:pt x="1006" y="1130"/>
                </a:cubicBezTo>
                <a:cubicBezTo>
                  <a:pt x="1005" y="1130"/>
                  <a:pt x="1004" y="1130"/>
                  <a:pt x="1004" y="1130"/>
                </a:cubicBezTo>
                <a:cubicBezTo>
                  <a:pt x="1003" y="1129"/>
                  <a:pt x="1002" y="1129"/>
                  <a:pt x="1002" y="1129"/>
                </a:cubicBezTo>
                <a:cubicBezTo>
                  <a:pt x="1001" y="1129"/>
                  <a:pt x="1000" y="1128"/>
                  <a:pt x="999" y="1128"/>
                </a:cubicBezTo>
                <a:cubicBezTo>
                  <a:pt x="997" y="1127"/>
                  <a:pt x="994" y="1125"/>
                  <a:pt x="991" y="1124"/>
                </a:cubicBezTo>
                <a:cubicBezTo>
                  <a:pt x="990" y="1123"/>
                  <a:pt x="989" y="1122"/>
                  <a:pt x="988" y="1122"/>
                </a:cubicBezTo>
                <a:cubicBezTo>
                  <a:pt x="988" y="1122"/>
                  <a:pt x="988" y="1122"/>
                  <a:pt x="988" y="1122"/>
                </a:cubicBezTo>
                <a:cubicBezTo>
                  <a:pt x="988" y="1122"/>
                  <a:pt x="988" y="1121"/>
                  <a:pt x="987" y="1121"/>
                </a:cubicBezTo>
                <a:cubicBezTo>
                  <a:pt x="987" y="1121"/>
                  <a:pt x="986" y="1120"/>
                  <a:pt x="986" y="1120"/>
                </a:cubicBezTo>
                <a:cubicBezTo>
                  <a:pt x="985" y="1120"/>
                  <a:pt x="985" y="1119"/>
                  <a:pt x="985" y="1119"/>
                </a:cubicBezTo>
                <a:cubicBezTo>
                  <a:pt x="985" y="1119"/>
                  <a:pt x="984" y="1119"/>
                  <a:pt x="984" y="1119"/>
                </a:cubicBezTo>
                <a:cubicBezTo>
                  <a:pt x="983" y="1118"/>
                  <a:pt x="982" y="1117"/>
                  <a:pt x="981" y="1116"/>
                </a:cubicBezTo>
                <a:cubicBezTo>
                  <a:pt x="980" y="1115"/>
                  <a:pt x="980" y="1115"/>
                  <a:pt x="979" y="1114"/>
                </a:cubicBezTo>
                <a:cubicBezTo>
                  <a:pt x="979" y="1114"/>
                  <a:pt x="979" y="1114"/>
                  <a:pt x="979" y="1114"/>
                </a:cubicBezTo>
                <a:cubicBezTo>
                  <a:pt x="978" y="1113"/>
                  <a:pt x="978" y="1113"/>
                  <a:pt x="978" y="1113"/>
                </a:cubicBezTo>
                <a:cubicBezTo>
                  <a:pt x="976" y="1111"/>
                  <a:pt x="975" y="1109"/>
                  <a:pt x="973" y="1108"/>
                </a:cubicBezTo>
                <a:cubicBezTo>
                  <a:pt x="973" y="1107"/>
                  <a:pt x="972" y="1106"/>
                  <a:pt x="971" y="1106"/>
                </a:cubicBezTo>
                <a:cubicBezTo>
                  <a:pt x="971" y="1105"/>
                  <a:pt x="970" y="1104"/>
                  <a:pt x="970" y="1104"/>
                </a:cubicBezTo>
                <a:cubicBezTo>
                  <a:pt x="968" y="1101"/>
                  <a:pt x="967" y="1100"/>
                  <a:pt x="967" y="1100"/>
                </a:cubicBezTo>
                <a:cubicBezTo>
                  <a:pt x="967" y="1100"/>
                  <a:pt x="967" y="1100"/>
                  <a:pt x="967" y="1101"/>
                </a:cubicBezTo>
                <a:cubicBezTo>
                  <a:pt x="968" y="1102"/>
                  <a:pt x="968" y="1103"/>
                  <a:pt x="969" y="1104"/>
                </a:cubicBezTo>
                <a:cubicBezTo>
                  <a:pt x="969" y="1105"/>
                  <a:pt x="970" y="1106"/>
                  <a:pt x="970" y="1107"/>
                </a:cubicBezTo>
                <a:cubicBezTo>
                  <a:pt x="971" y="1107"/>
                  <a:pt x="971" y="1108"/>
                  <a:pt x="972" y="1109"/>
                </a:cubicBezTo>
                <a:cubicBezTo>
                  <a:pt x="972" y="1110"/>
                  <a:pt x="973" y="1111"/>
                  <a:pt x="974" y="1112"/>
                </a:cubicBezTo>
                <a:cubicBezTo>
                  <a:pt x="974" y="1113"/>
                  <a:pt x="975" y="1113"/>
                  <a:pt x="975" y="1114"/>
                </a:cubicBezTo>
                <a:cubicBezTo>
                  <a:pt x="975" y="1114"/>
                  <a:pt x="976" y="1115"/>
                  <a:pt x="976" y="1115"/>
                </a:cubicBezTo>
                <a:cubicBezTo>
                  <a:pt x="977" y="1115"/>
                  <a:pt x="977" y="1116"/>
                  <a:pt x="977" y="1116"/>
                </a:cubicBezTo>
                <a:cubicBezTo>
                  <a:pt x="977" y="1116"/>
                  <a:pt x="977" y="1116"/>
                  <a:pt x="978" y="1117"/>
                </a:cubicBezTo>
                <a:cubicBezTo>
                  <a:pt x="978" y="1117"/>
                  <a:pt x="979" y="1117"/>
                  <a:pt x="979" y="1118"/>
                </a:cubicBezTo>
                <a:cubicBezTo>
                  <a:pt x="980" y="1119"/>
                  <a:pt x="980" y="1119"/>
                  <a:pt x="981" y="1120"/>
                </a:cubicBezTo>
                <a:cubicBezTo>
                  <a:pt x="980" y="1120"/>
                  <a:pt x="980" y="1120"/>
                  <a:pt x="979" y="1120"/>
                </a:cubicBezTo>
                <a:cubicBezTo>
                  <a:pt x="978" y="1120"/>
                  <a:pt x="977" y="1120"/>
                  <a:pt x="977" y="1120"/>
                </a:cubicBezTo>
                <a:cubicBezTo>
                  <a:pt x="976" y="1120"/>
                  <a:pt x="975" y="1120"/>
                  <a:pt x="974" y="1120"/>
                </a:cubicBezTo>
                <a:cubicBezTo>
                  <a:pt x="973" y="1120"/>
                  <a:pt x="973" y="1120"/>
                  <a:pt x="972" y="1120"/>
                </a:cubicBezTo>
                <a:cubicBezTo>
                  <a:pt x="972" y="1120"/>
                  <a:pt x="972" y="1120"/>
                  <a:pt x="972" y="1120"/>
                </a:cubicBezTo>
                <a:cubicBezTo>
                  <a:pt x="971" y="1121"/>
                  <a:pt x="971" y="1121"/>
                  <a:pt x="971" y="1121"/>
                </a:cubicBezTo>
                <a:cubicBezTo>
                  <a:pt x="971" y="1120"/>
                  <a:pt x="970" y="1120"/>
                  <a:pt x="970" y="1119"/>
                </a:cubicBezTo>
                <a:cubicBezTo>
                  <a:pt x="960" y="1103"/>
                  <a:pt x="954" y="1083"/>
                  <a:pt x="950" y="1057"/>
                </a:cubicBezTo>
                <a:cubicBezTo>
                  <a:pt x="944" y="1008"/>
                  <a:pt x="921" y="1003"/>
                  <a:pt x="896" y="1004"/>
                </a:cubicBezTo>
                <a:cubicBezTo>
                  <a:pt x="892" y="1002"/>
                  <a:pt x="889" y="1001"/>
                  <a:pt x="885" y="999"/>
                </a:cubicBezTo>
                <a:cubicBezTo>
                  <a:pt x="879" y="996"/>
                  <a:pt x="872" y="993"/>
                  <a:pt x="865" y="990"/>
                </a:cubicBezTo>
                <a:cubicBezTo>
                  <a:pt x="864" y="990"/>
                  <a:pt x="863" y="990"/>
                  <a:pt x="862" y="989"/>
                </a:cubicBezTo>
                <a:cubicBezTo>
                  <a:pt x="862" y="989"/>
                  <a:pt x="861" y="989"/>
                  <a:pt x="860" y="988"/>
                </a:cubicBezTo>
                <a:cubicBezTo>
                  <a:pt x="858" y="988"/>
                  <a:pt x="858" y="988"/>
                  <a:pt x="858" y="988"/>
                </a:cubicBezTo>
                <a:cubicBezTo>
                  <a:pt x="858" y="988"/>
                  <a:pt x="858" y="988"/>
                  <a:pt x="858" y="988"/>
                </a:cubicBezTo>
                <a:cubicBezTo>
                  <a:pt x="858" y="988"/>
                  <a:pt x="858" y="988"/>
                  <a:pt x="858" y="988"/>
                </a:cubicBezTo>
                <a:cubicBezTo>
                  <a:pt x="858" y="988"/>
                  <a:pt x="858" y="988"/>
                  <a:pt x="858" y="988"/>
                </a:cubicBezTo>
                <a:cubicBezTo>
                  <a:pt x="857" y="988"/>
                  <a:pt x="857" y="988"/>
                  <a:pt x="857" y="988"/>
                </a:cubicBezTo>
                <a:cubicBezTo>
                  <a:pt x="857" y="987"/>
                  <a:pt x="856" y="987"/>
                  <a:pt x="856" y="987"/>
                </a:cubicBezTo>
                <a:cubicBezTo>
                  <a:pt x="855" y="986"/>
                  <a:pt x="854" y="986"/>
                  <a:pt x="853" y="985"/>
                </a:cubicBezTo>
                <a:cubicBezTo>
                  <a:pt x="852" y="984"/>
                  <a:pt x="852" y="984"/>
                  <a:pt x="851" y="983"/>
                </a:cubicBezTo>
                <a:cubicBezTo>
                  <a:pt x="851" y="983"/>
                  <a:pt x="850" y="983"/>
                  <a:pt x="850" y="983"/>
                </a:cubicBezTo>
                <a:cubicBezTo>
                  <a:pt x="850" y="982"/>
                  <a:pt x="849" y="982"/>
                  <a:pt x="849" y="982"/>
                </a:cubicBezTo>
                <a:cubicBezTo>
                  <a:pt x="847" y="980"/>
                  <a:pt x="844" y="976"/>
                  <a:pt x="842" y="973"/>
                </a:cubicBezTo>
                <a:cubicBezTo>
                  <a:pt x="841" y="972"/>
                  <a:pt x="841" y="972"/>
                  <a:pt x="841" y="972"/>
                </a:cubicBezTo>
                <a:cubicBezTo>
                  <a:pt x="841" y="971"/>
                  <a:pt x="840" y="971"/>
                  <a:pt x="840" y="970"/>
                </a:cubicBezTo>
                <a:cubicBezTo>
                  <a:pt x="839" y="969"/>
                  <a:pt x="839" y="968"/>
                  <a:pt x="838" y="967"/>
                </a:cubicBezTo>
                <a:cubicBezTo>
                  <a:pt x="837" y="965"/>
                  <a:pt x="836" y="963"/>
                  <a:pt x="835" y="961"/>
                </a:cubicBezTo>
                <a:cubicBezTo>
                  <a:pt x="834" y="959"/>
                  <a:pt x="833" y="957"/>
                  <a:pt x="831" y="955"/>
                </a:cubicBezTo>
                <a:cubicBezTo>
                  <a:pt x="830" y="954"/>
                  <a:pt x="829" y="952"/>
                  <a:pt x="828" y="951"/>
                </a:cubicBezTo>
                <a:cubicBezTo>
                  <a:pt x="828" y="951"/>
                  <a:pt x="828" y="951"/>
                  <a:pt x="828" y="950"/>
                </a:cubicBezTo>
                <a:cubicBezTo>
                  <a:pt x="828" y="950"/>
                  <a:pt x="828" y="950"/>
                  <a:pt x="828" y="950"/>
                </a:cubicBezTo>
                <a:cubicBezTo>
                  <a:pt x="828" y="950"/>
                  <a:pt x="829" y="949"/>
                  <a:pt x="829" y="949"/>
                </a:cubicBezTo>
                <a:cubicBezTo>
                  <a:pt x="829" y="949"/>
                  <a:pt x="829" y="949"/>
                  <a:pt x="829" y="949"/>
                </a:cubicBezTo>
                <a:cubicBezTo>
                  <a:pt x="829" y="948"/>
                  <a:pt x="829" y="948"/>
                  <a:pt x="829" y="948"/>
                </a:cubicBezTo>
                <a:cubicBezTo>
                  <a:pt x="829" y="946"/>
                  <a:pt x="830" y="944"/>
                  <a:pt x="831" y="942"/>
                </a:cubicBezTo>
                <a:cubicBezTo>
                  <a:pt x="833" y="939"/>
                  <a:pt x="834" y="937"/>
                  <a:pt x="835" y="934"/>
                </a:cubicBezTo>
                <a:cubicBezTo>
                  <a:pt x="835" y="934"/>
                  <a:pt x="835" y="934"/>
                  <a:pt x="835" y="934"/>
                </a:cubicBezTo>
                <a:cubicBezTo>
                  <a:pt x="847" y="930"/>
                  <a:pt x="837" y="916"/>
                  <a:pt x="835" y="907"/>
                </a:cubicBezTo>
                <a:cubicBezTo>
                  <a:pt x="825" y="912"/>
                  <a:pt x="823" y="925"/>
                  <a:pt x="831" y="933"/>
                </a:cubicBezTo>
                <a:cubicBezTo>
                  <a:pt x="832" y="935"/>
                  <a:pt x="832" y="935"/>
                  <a:pt x="832" y="935"/>
                </a:cubicBezTo>
                <a:cubicBezTo>
                  <a:pt x="832" y="935"/>
                  <a:pt x="833" y="935"/>
                  <a:pt x="833" y="934"/>
                </a:cubicBezTo>
                <a:cubicBezTo>
                  <a:pt x="832" y="937"/>
                  <a:pt x="831" y="939"/>
                  <a:pt x="830" y="941"/>
                </a:cubicBezTo>
                <a:cubicBezTo>
                  <a:pt x="829" y="943"/>
                  <a:pt x="828" y="945"/>
                  <a:pt x="827" y="947"/>
                </a:cubicBezTo>
                <a:cubicBezTo>
                  <a:pt x="827" y="948"/>
                  <a:pt x="827" y="948"/>
                  <a:pt x="827" y="948"/>
                </a:cubicBezTo>
                <a:cubicBezTo>
                  <a:pt x="827" y="948"/>
                  <a:pt x="827" y="949"/>
                  <a:pt x="827" y="949"/>
                </a:cubicBezTo>
                <a:cubicBezTo>
                  <a:pt x="827" y="949"/>
                  <a:pt x="827" y="949"/>
                  <a:pt x="827" y="950"/>
                </a:cubicBezTo>
                <a:cubicBezTo>
                  <a:pt x="827" y="950"/>
                  <a:pt x="827" y="950"/>
                  <a:pt x="827" y="950"/>
                </a:cubicBezTo>
                <a:cubicBezTo>
                  <a:pt x="824" y="946"/>
                  <a:pt x="821" y="944"/>
                  <a:pt x="818" y="942"/>
                </a:cubicBezTo>
                <a:cubicBezTo>
                  <a:pt x="818" y="942"/>
                  <a:pt x="818" y="941"/>
                  <a:pt x="817" y="941"/>
                </a:cubicBezTo>
                <a:cubicBezTo>
                  <a:pt x="817" y="941"/>
                  <a:pt x="817" y="941"/>
                  <a:pt x="816" y="940"/>
                </a:cubicBezTo>
                <a:cubicBezTo>
                  <a:pt x="815" y="940"/>
                  <a:pt x="815" y="940"/>
                  <a:pt x="814" y="939"/>
                </a:cubicBezTo>
                <a:cubicBezTo>
                  <a:pt x="813" y="939"/>
                  <a:pt x="812" y="938"/>
                  <a:pt x="811" y="937"/>
                </a:cubicBezTo>
                <a:cubicBezTo>
                  <a:pt x="811" y="937"/>
                  <a:pt x="811" y="937"/>
                  <a:pt x="810" y="937"/>
                </a:cubicBezTo>
                <a:cubicBezTo>
                  <a:pt x="810" y="937"/>
                  <a:pt x="810" y="937"/>
                  <a:pt x="810" y="936"/>
                </a:cubicBezTo>
                <a:cubicBezTo>
                  <a:pt x="810" y="936"/>
                  <a:pt x="810" y="936"/>
                  <a:pt x="810" y="936"/>
                </a:cubicBezTo>
                <a:cubicBezTo>
                  <a:pt x="809" y="936"/>
                  <a:pt x="809" y="936"/>
                  <a:pt x="809" y="936"/>
                </a:cubicBezTo>
                <a:cubicBezTo>
                  <a:pt x="809" y="935"/>
                  <a:pt x="808" y="934"/>
                  <a:pt x="807" y="934"/>
                </a:cubicBezTo>
                <a:cubicBezTo>
                  <a:pt x="807" y="933"/>
                  <a:pt x="806" y="932"/>
                  <a:pt x="805" y="931"/>
                </a:cubicBezTo>
                <a:cubicBezTo>
                  <a:pt x="805" y="931"/>
                  <a:pt x="804" y="930"/>
                  <a:pt x="803" y="929"/>
                </a:cubicBezTo>
                <a:cubicBezTo>
                  <a:pt x="803" y="928"/>
                  <a:pt x="802" y="927"/>
                  <a:pt x="801" y="926"/>
                </a:cubicBezTo>
                <a:cubicBezTo>
                  <a:pt x="801" y="926"/>
                  <a:pt x="801" y="925"/>
                  <a:pt x="801" y="925"/>
                </a:cubicBezTo>
                <a:cubicBezTo>
                  <a:pt x="801" y="925"/>
                  <a:pt x="801" y="925"/>
                  <a:pt x="801" y="925"/>
                </a:cubicBezTo>
                <a:cubicBezTo>
                  <a:pt x="800" y="924"/>
                  <a:pt x="801" y="922"/>
                  <a:pt x="800" y="921"/>
                </a:cubicBezTo>
                <a:cubicBezTo>
                  <a:pt x="800" y="920"/>
                  <a:pt x="800" y="920"/>
                  <a:pt x="800" y="920"/>
                </a:cubicBezTo>
                <a:cubicBezTo>
                  <a:pt x="808" y="916"/>
                  <a:pt x="800" y="908"/>
                  <a:pt x="797" y="904"/>
                </a:cubicBezTo>
                <a:cubicBezTo>
                  <a:pt x="792" y="897"/>
                  <a:pt x="793" y="894"/>
                  <a:pt x="792" y="886"/>
                </a:cubicBezTo>
                <a:cubicBezTo>
                  <a:pt x="785" y="896"/>
                  <a:pt x="780" y="922"/>
                  <a:pt x="799" y="925"/>
                </a:cubicBezTo>
                <a:cubicBezTo>
                  <a:pt x="799" y="926"/>
                  <a:pt x="799" y="926"/>
                  <a:pt x="800" y="927"/>
                </a:cubicBezTo>
                <a:cubicBezTo>
                  <a:pt x="801" y="928"/>
                  <a:pt x="801" y="929"/>
                  <a:pt x="802" y="930"/>
                </a:cubicBezTo>
                <a:cubicBezTo>
                  <a:pt x="803" y="931"/>
                  <a:pt x="803" y="932"/>
                  <a:pt x="804" y="932"/>
                </a:cubicBezTo>
                <a:cubicBezTo>
                  <a:pt x="805" y="933"/>
                  <a:pt x="805" y="934"/>
                  <a:pt x="806" y="935"/>
                </a:cubicBezTo>
                <a:cubicBezTo>
                  <a:pt x="807" y="935"/>
                  <a:pt x="807" y="936"/>
                  <a:pt x="808" y="937"/>
                </a:cubicBezTo>
                <a:cubicBezTo>
                  <a:pt x="808" y="937"/>
                  <a:pt x="808" y="937"/>
                  <a:pt x="808" y="937"/>
                </a:cubicBezTo>
                <a:cubicBezTo>
                  <a:pt x="808" y="937"/>
                  <a:pt x="809" y="938"/>
                  <a:pt x="809" y="938"/>
                </a:cubicBezTo>
                <a:cubicBezTo>
                  <a:pt x="809" y="938"/>
                  <a:pt x="809" y="938"/>
                  <a:pt x="810" y="938"/>
                </a:cubicBezTo>
                <a:cubicBezTo>
                  <a:pt x="810" y="939"/>
                  <a:pt x="811" y="939"/>
                  <a:pt x="811" y="939"/>
                </a:cubicBezTo>
                <a:cubicBezTo>
                  <a:pt x="812" y="940"/>
                  <a:pt x="813" y="940"/>
                  <a:pt x="813" y="940"/>
                </a:cubicBezTo>
                <a:cubicBezTo>
                  <a:pt x="813" y="940"/>
                  <a:pt x="812" y="940"/>
                  <a:pt x="812" y="939"/>
                </a:cubicBezTo>
                <a:cubicBezTo>
                  <a:pt x="812" y="940"/>
                  <a:pt x="813" y="940"/>
                  <a:pt x="813" y="940"/>
                </a:cubicBezTo>
                <a:cubicBezTo>
                  <a:pt x="814" y="941"/>
                  <a:pt x="815" y="941"/>
                  <a:pt x="815" y="942"/>
                </a:cubicBezTo>
                <a:cubicBezTo>
                  <a:pt x="815" y="942"/>
                  <a:pt x="816" y="942"/>
                  <a:pt x="816" y="943"/>
                </a:cubicBezTo>
                <a:cubicBezTo>
                  <a:pt x="816" y="943"/>
                  <a:pt x="817" y="943"/>
                  <a:pt x="817" y="943"/>
                </a:cubicBezTo>
                <a:cubicBezTo>
                  <a:pt x="820" y="945"/>
                  <a:pt x="823" y="948"/>
                  <a:pt x="826" y="951"/>
                </a:cubicBezTo>
                <a:cubicBezTo>
                  <a:pt x="827" y="952"/>
                  <a:pt x="827" y="953"/>
                  <a:pt x="828" y="954"/>
                </a:cubicBezTo>
                <a:cubicBezTo>
                  <a:pt x="828" y="954"/>
                  <a:pt x="828" y="954"/>
                  <a:pt x="828" y="954"/>
                </a:cubicBezTo>
                <a:cubicBezTo>
                  <a:pt x="828" y="954"/>
                  <a:pt x="828" y="954"/>
                  <a:pt x="828" y="954"/>
                </a:cubicBezTo>
                <a:cubicBezTo>
                  <a:pt x="829" y="955"/>
                  <a:pt x="829" y="956"/>
                  <a:pt x="830" y="956"/>
                </a:cubicBezTo>
                <a:cubicBezTo>
                  <a:pt x="831" y="958"/>
                  <a:pt x="832" y="960"/>
                  <a:pt x="833" y="962"/>
                </a:cubicBezTo>
                <a:cubicBezTo>
                  <a:pt x="834" y="964"/>
                  <a:pt x="835" y="966"/>
                  <a:pt x="837" y="968"/>
                </a:cubicBezTo>
                <a:cubicBezTo>
                  <a:pt x="837" y="969"/>
                  <a:pt x="838" y="970"/>
                  <a:pt x="838" y="971"/>
                </a:cubicBezTo>
                <a:cubicBezTo>
                  <a:pt x="839" y="972"/>
                  <a:pt x="839" y="972"/>
                  <a:pt x="839" y="973"/>
                </a:cubicBezTo>
                <a:cubicBezTo>
                  <a:pt x="839" y="973"/>
                  <a:pt x="840" y="973"/>
                  <a:pt x="840" y="974"/>
                </a:cubicBezTo>
                <a:cubicBezTo>
                  <a:pt x="842" y="978"/>
                  <a:pt x="845" y="981"/>
                  <a:pt x="848" y="983"/>
                </a:cubicBezTo>
                <a:cubicBezTo>
                  <a:pt x="848" y="983"/>
                  <a:pt x="849" y="984"/>
                  <a:pt x="849" y="984"/>
                </a:cubicBezTo>
                <a:cubicBezTo>
                  <a:pt x="849" y="984"/>
                  <a:pt x="850" y="985"/>
                  <a:pt x="850" y="985"/>
                </a:cubicBezTo>
                <a:cubicBezTo>
                  <a:pt x="851" y="985"/>
                  <a:pt x="851" y="986"/>
                  <a:pt x="852" y="986"/>
                </a:cubicBezTo>
                <a:cubicBezTo>
                  <a:pt x="852" y="986"/>
                  <a:pt x="853" y="986"/>
                  <a:pt x="854" y="987"/>
                </a:cubicBezTo>
                <a:cubicBezTo>
                  <a:pt x="850" y="986"/>
                  <a:pt x="846" y="986"/>
                  <a:pt x="842" y="987"/>
                </a:cubicBezTo>
                <a:cubicBezTo>
                  <a:pt x="838" y="987"/>
                  <a:pt x="834" y="988"/>
                  <a:pt x="831" y="988"/>
                </a:cubicBezTo>
                <a:cubicBezTo>
                  <a:pt x="827" y="988"/>
                  <a:pt x="823" y="988"/>
                  <a:pt x="819" y="988"/>
                </a:cubicBezTo>
                <a:cubicBezTo>
                  <a:pt x="818" y="988"/>
                  <a:pt x="817" y="988"/>
                  <a:pt x="817" y="987"/>
                </a:cubicBezTo>
                <a:cubicBezTo>
                  <a:pt x="816" y="987"/>
                  <a:pt x="816" y="987"/>
                  <a:pt x="816" y="987"/>
                </a:cubicBezTo>
                <a:cubicBezTo>
                  <a:pt x="816" y="987"/>
                  <a:pt x="816" y="987"/>
                  <a:pt x="816" y="987"/>
                </a:cubicBezTo>
                <a:cubicBezTo>
                  <a:pt x="815" y="987"/>
                  <a:pt x="815" y="987"/>
                  <a:pt x="815" y="987"/>
                </a:cubicBezTo>
                <a:cubicBezTo>
                  <a:pt x="815" y="987"/>
                  <a:pt x="814" y="987"/>
                  <a:pt x="814" y="987"/>
                </a:cubicBezTo>
                <a:cubicBezTo>
                  <a:pt x="812" y="986"/>
                  <a:pt x="810" y="985"/>
                  <a:pt x="809" y="985"/>
                </a:cubicBezTo>
                <a:cubicBezTo>
                  <a:pt x="805" y="983"/>
                  <a:pt x="802" y="981"/>
                  <a:pt x="798" y="979"/>
                </a:cubicBezTo>
                <a:cubicBezTo>
                  <a:pt x="795" y="977"/>
                  <a:pt x="792" y="974"/>
                  <a:pt x="788" y="973"/>
                </a:cubicBezTo>
                <a:cubicBezTo>
                  <a:pt x="785" y="971"/>
                  <a:pt x="781" y="969"/>
                  <a:pt x="777" y="969"/>
                </a:cubicBezTo>
                <a:cubicBezTo>
                  <a:pt x="776" y="968"/>
                  <a:pt x="774" y="968"/>
                  <a:pt x="773" y="968"/>
                </a:cubicBezTo>
                <a:cubicBezTo>
                  <a:pt x="772" y="968"/>
                  <a:pt x="772" y="968"/>
                  <a:pt x="772" y="967"/>
                </a:cubicBezTo>
                <a:cubicBezTo>
                  <a:pt x="772" y="967"/>
                  <a:pt x="772" y="967"/>
                  <a:pt x="771" y="966"/>
                </a:cubicBezTo>
                <a:cubicBezTo>
                  <a:pt x="771" y="966"/>
                  <a:pt x="771" y="966"/>
                  <a:pt x="771" y="966"/>
                </a:cubicBezTo>
                <a:cubicBezTo>
                  <a:pt x="771" y="965"/>
                  <a:pt x="771" y="965"/>
                  <a:pt x="770" y="965"/>
                </a:cubicBezTo>
                <a:cubicBezTo>
                  <a:pt x="770" y="965"/>
                  <a:pt x="770" y="964"/>
                  <a:pt x="769" y="964"/>
                </a:cubicBezTo>
                <a:cubicBezTo>
                  <a:pt x="769" y="963"/>
                  <a:pt x="769" y="963"/>
                  <a:pt x="768" y="963"/>
                </a:cubicBezTo>
                <a:cubicBezTo>
                  <a:pt x="768" y="962"/>
                  <a:pt x="767" y="962"/>
                  <a:pt x="767" y="961"/>
                </a:cubicBezTo>
                <a:cubicBezTo>
                  <a:pt x="766" y="961"/>
                  <a:pt x="766" y="960"/>
                  <a:pt x="765" y="960"/>
                </a:cubicBezTo>
                <a:cubicBezTo>
                  <a:pt x="764" y="959"/>
                  <a:pt x="763" y="958"/>
                  <a:pt x="762" y="958"/>
                </a:cubicBezTo>
                <a:cubicBezTo>
                  <a:pt x="761" y="957"/>
                  <a:pt x="760" y="956"/>
                  <a:pt x="759" y="955"/>
                </a:cubicBezTo>
                <a:cubicBezTo>
                  <a:pt x="759" y="955"/>
                  <a:pt x="758" y="955"/>
                  <a:pt x="758" y="955"/>
                </a:cubicBezTo>
                <a:cubicBezTo>
                  <a:pt x="762" y="937"/>
                  <a:pt x="728" y="941"/>
                  <a:pt x="720" y="938"/>
                </a:cubicBezTo>
                <a:cubicBezTo>
                  <a:pt x="726" y="950"/>
                  <a:pt x="743" y="972"/>
                  <a:pt x="756" y="957"/>
                </a:cubicBezTo>
                <a:cubicBezTo>
                  <a:pt x="756" y="956"/>
                  <a:pt x="755" y="955"/>
                  <a:pt x="754" y="955"/>
                </a:cubicBezTo>
                <a:cubicBezTo>
                  <a:pt x="755" y="955"/>
                  <a:pt x="755" y="955"/>
                  <a:pt x="755" y="955"/>
                </a:cubicBezTo>
                <a:cubicBezTo>
                  <a:pt x="756" y="956"/>
                  <a:pt x="757" y="956"/>
                  <a:pt x="758" y="957"/>
                </a:cubicBezTo>
                <a:cubicBezTo>
                  <a:pt x="759" y="958"/>
                  <a:pt x="760" y="958"/>
                  <a:pt x="761" y="959"/>
                </a:cubicBezTo>
                <a:cubicBezTo>
                  <a:pt x="762" y="960"/>
                  <a:pt x="763" y="961"/>
                  <a:pt x="764" y="962"/>
                </a:cubicBezTo>
                <a:cubicBezTo>
                  <a:pt x="764" y="962"/>
                  <a:pt x="765" y="963"/>
                  <a:pt x="765" y="963"/>
                </a:cubicBezTo>
                <a:cubicBezTo>
                  <a:pt x="766" y="963"/>
                  <a:pt x="766" y="964"/>
                  <a:pt x="767" y="964"/>
                </a:cubicBezTo>
                <a:cubicBezTo>
                  <a:pt x="767" y="965"/>
                  <a:pt x="767" y="965"/>
                  <a:pt x="768" y="965"/>
                </a:cubicBezTo>
                <a:cubicBezTo>
                  <a:pt x="768" y="966"/>
                  <a:pt x="768" y="966"/>
                  <a:pt x="769" y="966"/>
                </a:cubicBezTo>
                <a:cubicBezTo>
                  <a:pt x="769" y="967"/>
                  <a:pt x="769" y="967"/>
                  <a:pt x="769" y="967"/>
                </a:cubicBezTo>
                <a:cubicBezTo>
                  <a:pt x="769" y="967"/>
                  <a:pt x="770" y="967"/>
                  <a:pt x="770" y="967"/>
                </a:cubicBezTo>
                <a:cubicBezTo>
                  <a:pt x="770" y="968"/>
                  <a:pt x="770" y="968"/>
                  <a:pt x="771" y="968"/>
                </a:cubicBezTo>
                <a:cubicBezTo>
                  <a:pt x="771" y="968"/>
                  <a:pt x="771" y="968"/>
                  <a:pt x="771" y="968"/>
                </a:cubicBezTo>
                <a:cubicBezTo>
                  <a:pt x="770" y="968"/>
                  <a:pt x="770" y="968"/>
                  <a:pt x="770" y="968"/>
                </a:cubicBezTo>
                <a:cubicBezTo>
                  <a:pt x="769" y="968"/>
                  <a:pt x="769" y="968"/>
                  <a:pt x="769" y="968"/>
                </a:cubicBezTo>
                <a:cubicBezTo>
                  <a:pt x="768" y="968"/>
                  <a:pt x="767" y="969"/>
                  <a:pt x="766" y="969"/>
                </a:cubicBezTo>
                <a:cubicBezTo>
                  <a:pt x="762" y="969"/>
                  <a:pt x="759" y="970"/>
                  <a:pt x="756" y="971"/>
                </a:cubicBezTo>
                <a:cubicBezTo>
                  <a:pt x="752" y="972"/>
                  <a:pt x="749" y="973"/>
                  <a:pt x="746" y="975"/>
                </a:cubicBezTo>
                <a:cubicBezTo>
                  <a:pt x="746" y="975"/>
                  <a:pt x="746" y="975"/>
                  <a:pt x="746" y="975"/>
                </a:cubicBezTo>
                <a:cubicBezTo>
                  <a:pt x="745" y="975"/>
                  <a:pt x="745" y="975"/>
                  <a:pt x="744" y="974"/>
                </a:cubicBezTo>
                <a:cubicBezTo>
                  <a:pt x="744" y="974"/>
                  <a:pt x="744" y="974"/>
                  <a:pt x="743" y="974"/>
                </a:cubicBezTo>
                <a:cubicBezTo>
                  <a:pt x="743" y="974"/>
                  <a:pt x="743" y="974"/>
                  <a:pt x="742" y="974"/>
                </a:cubicBezTo>
                <a:cubicBezTo>
                  <a:pt x="742" y="974"/>
                  <a:pt x="741" y="973"/>
                  <a:pt x="740" y="973"/>
                </a:cubicBezTo>
                <a:cubicBezTo>
                  <a:pt x="740" y="973"/>
                  <a:pt x="739" y="972"/>
                  <a:pt x="738" y="972"/>
                </a:cubicBezTo>
                <a:cubicBezTo>
                  <a:pt x="737" y="972"/>
                  <a:pt x="737" y="971"/>
                  <a:pt x="736" y="971"/>
                </a:cubicBezTo>
                <a:cubicBezTo>
                  <a:pt x="734" y="970"/>
                  <a:pt x="732" y="969"/>
                  <a:pt x="730" y="968"/>
                </a:cubicBezTo>
                <a:cubicBezTo>
                  <a:pt x="728" y="966"/>
                  <a:pt x="726" y="965"/>
                  <a:pt x="724" y="964"/>
                </a:cubicBezTo>
                <a:cubicBezTo>
                  <a:pt x="720" y="961"/>
                  <a:pt x="716" y="958"/>
                  <a:pt x="712" y="955"/>
                </a:cubicBezTo>
                <a:cubicBezTo>
                  <a:pt x="710" y="953"/>
                  <a:pt x="708" y="952"/>
                  <a:pt x="705" y="950"/>
                </a:cubicBezTo>
                <a:cubicBezTo>
                  <a:pt x="703" y="949"/>
                  <a:pt x="701" y="947"/>
                  <a:pt x="699" y="946"/>
                </a:cubicBezTo>
                <a:cubicBezTo>
                  <a:pt x="697" y="944"/>
                  <a:pt x="695" y="943"/>
                  <a:pt x="692" y="942"/>
                </a:cubicBezTo>
                <a:cubicBezTo>
                  <a:pt x="692" y="942"/>
                  <a:pt x="692" y="942"/>
                  <a:pt x="692" y="942"/>
                </a:cubicBezTo>
                <a:cubicBezTo>
                  <a:pt x="691" y="942"/>
                  <a:pt x="691" y="942"/>
                  <a:pt x="691" y="942"/>
                </a:cubicBezTo>
                <a:cubicBezTo>
                  <a:pt x="690" y="942"/>
                  <a:pt x="690" y="942"/>
                  <a:pt x="689" y="942"/>
                </a:cubicBezTo>
                <a:cubicBezTo>
                  <a:pt x="689" y="942"/>
                  <a:pt x="689" y="942"/>
                  <a:pt x="689" y="942"/>
                </a:cubicBezTo>
                <a:cubicBezTo>
                  <a:pt x="689" y="942"/>
                  <a:pt x="689" y="941"/>
                  <a:pt x="689" y="941"/>
                </a:cubicBezTo>
                <a:cubicBezTo>
                  <a:pt x="689" y="941"/>
                  <a:pt x="690" y="940"/>
                  <a:pt x="690" y="940"/>
                </a:cubicBezTo>
                <a:cubicBezTo>
                  <a:pt x="690" y="939"/>
                  <a:pt x="690" y="939"/>
                  <a:pt x="690" y="938"/>
                </a:cubicBezTo>
                <a:cubicBezTo>
                  <a:pt x="690" y="938"/>
                  <a:pt x="690" y="937"/>
                  <a:pt x="690" y="937"/>
                </a:cubicBezTo>
                <a:cubicBezTo>
                  <a:pt x="690" y="937"/>
                  <a:pt x="690" y="936"/>
                  <a:pt x="690" y="936"/>
                </a:cubicBezTo>
                <a:cubicBezTo>
                  <a:pt x="690" y="936"/>
                  <a:pt x="690" y="935"/>
                  <a:pt x="690" y="935"/>
                </a:cubicBezTo>
                <a:cubicBezTo>
                  <a:pt x="690" y="935"/>
                  <a:pt x="690" y="934"/>
                  <a:pt x="690" y="933"/>
                </a:cubicBezTo>
                <a:cubicBezTo>
                  <a:pt x="690" y="933"/>
                  <a:pt x="690" y="932"/>
                  <a:pt x="690" y="931"/>
                </a:cubicBezTo>
                <a:cubicBezTo>
                  <a:pt x="690" y="931"/>
                  <a:pt x="689" y="930"/>
                  <a:pt x="689" y="930"/>
                </a:cubicBezTo>
                <a:cubicBezTo>
                  <a:pt x="689" y="930"/>
                  <a:pt x="689" y="929"/>
                  <a:pt x="689" y="929"/>
                </a:cubicBezTo>
                <a:cubicBezTo>
                  <a:pt x="689" y="928"/>
                  <a:pt x="689" y="928"/>
                  <a:pt x="689" y="927"/>
                </a:cubicBezTo>
                <a:cubicBezTo>
                  <a:pt x="688" y="925"/>
                  <a:pt x="688" y="924"/>
                  <a:pt x="687" y="922"/>
                </a:cubicBezTo>
                <a:cubicBezTo>
                  <a:pt x="687" y="922"/>
                  <a:pt x="687" y="922"/>
                  <a:pt x="687" y="921"/>
                </a:cubicBezTo>
                <a:cubicBezTo>
                  <a:pt x="688" y="920"/>
                  <a:pt x="688" y="920"/>
                  <a:pt x="688" y="920"/>
                </a:cubicBezTo>
                <a:cubicBezTo>
                  <a:pt x="693" y="902"/>
                  <a:pt x="666" y="888"/>
                  <a:pt x="652" y="893"/>
                </a:cubicBezTo>
                <a:cubicBezTo>
                  <a:pt x="659" y="898"/>
                  <a:pt x="661" y="908"/>
                  <a:pt x="668" y="914"/>
                </a:cubicBezTo>
                <a:cubicBezTo>
                  <a:pt x="673" y="917"/>
                  <a:pt x="679" y="919"/>
                  <a:pt x="684" y="921"/>
                </a:cubicBezTo>
                <a:cubicBezTo>
                  <a:pt x="685" y="922"/>
                  <a:pt x="685" y="922"/>
                  <a:pt x="685" y="923"/>
                </a:cubicBezTo>
                <a:cubicBezTo>
                  <a:pt x="683" y="924"/>
                  <a:pt x="683" y="924"/>
                  <a:pt x="683" y="924"/>
                </a:cubicBezTo>
                <a:cubicBezTo>
                  <a:pt x="684" y="924"/>
                  <a:pt x="685" y="923"/>
                  <a:pt x="685" y="923"/>
                </a:cubicBezTo>
                <a:cubicBezTo>
                  <a:pt x="686" y="924"/>
                  <a:pt x="686" y="926"/>
                  <a:pt x="686" y="927"/>
                </a:cubicBezTo>
                <a:cubicBezTo>
                  <a:pt x="687" y="928"/>
                  <a:pt x="687" y="929"/>
                  <a:pt x="687" y="929"/>
                </a:cubicBezTo>
                <a:cubicBezTo>
                  <a:pt x="687" y="930"/>
                  <a:pt x="687" y="930"/>
                  <a:pt x="687" y="930"/>
                </a:cubicBezTo>
                <a:cubicBezTo>
                  <a:pt x="687" y="931"/>
                  <a:pt x="687" y="931"/>
                  <a:pt x="687" y="931"/>
                </a:cubicBezTo>
                <a:cubicBezTo>
                  <a:pt x="687" y="932"/>
                  <a:pt x="688" y="933"/>
                  <a:pt x="688" y="933"/>
                </a:cubicBezTo>
                <a:cubicBezTo>
                  <a:pt x="688" y="934"/>
                  <a:pt x="688" y="935"/>
                  <a:pt x="688" y="935"/>
                </a:cubicBezTo>
                <a:cubicBezTo>
                  <a:pt x="688" y="935"/>
                  <a:pt x="688" y="936"/>
                  <a:pt x="688" y="936"/>
                </a:cubicBezTo>
                <a:cubicBezTo>
                  <a:pt x="688" y="936"/>
                  <a:pt x="688" y="937"/>
                  <a:pt x="688" y="937"/>
                </a:cubicBezTo>
                <a:cubicBezTo>
                  <a:pt x="688" y="937"/>
                  <a:pt x="688" y="938"/>
                  <a:pt x="688" y="938"/>
                </a:cubicBezTo>
                <a:cubicBezTo>
                  <a:pt x="688" y="939"/>
                  <a:pt x="688" y="939"/>
                  <a:pt x="688" y="940"/>
                </a:cubicBezTo>
                <a:cubicBezTo>
                  <a:pt x="688" y="940"/>
                  <a:pt x="688" y="940"/>
                  <a:pt x="688" y="941"/>
                </a:cubicBezTo>
                <a:cubicBezTo>
                  <a:pt x="688" y="941"/>
                  <a:pt x="689" y="942"/>
                  <a:pt x="689" y="942"/>
                </a:cubicBezTo>
                <a:cubicBezTo>
                  <a:pt x="688" y="942"/>
                  <a:pt x="687" y="942"/>
                  <a:pt x="686" y="942"/>
                </a:cubicBezTo>
                <a:cubicBezTo>
                  <a:pt x="685" y="942"/>
                  <a:pt x="685" y="942"/>
                  <a:pt x="684" y="942"/>
                </a:cubicBezTo>
                <a:cubicBezTo>
                  <a:pt x="684" y="942"/>
                  <a:pt x="684" y="943"/>
                  <a:pt x="683" y="943"/>
                </a:cubicBezTo>
                <a:cubicBezTo>
                  <a:pt x="682" y="943"/>
                  <a:pt x="682" y="943"/>
                  <a:pt x="681" y="944"/>
                </a:cubicBezTo>
                <a:cubicBezTo>
                  <a:pt x="681" y="944"/>
                  <a:pt x="681" y="944"/>
                  <a:pt x="681" y="943"/>
                </a:cubicBezTo>
                <a:cubicBezTo>
                  <a:pt x="681" y="943"/>
                  <a:pt x="681" y="943"/>
                  <a:pt x="680" y="944"/>
                </a:cubicBezTo>
                <a:cubicBezTo>
                  <a:pt x="680" y="944"/>
                  <a:pt x="680" y="944"/>
                  <a:pt x="680" y="944"/>
                </a:cubicBezTo>
                <a:cubicBezTo>
                  <a:pt x="679" y="944"/>
                  <a:pt x="679" y="944"/>
                  <a:pt x="678" y="944"/>
                </a:cubicBezTo>
                <a:cubicBezTo>
                  <a:pt x="678" y="944"/>
                  <a:pt x="677" y="944"/>
                  <a:pt x="676" y="944"/>
                </a:cubicBezTo>
                <a:cubicBezTo>
                  <a:pt x="676" y="944"/>
                  <a:pt x="675" y="944"/>
                  <a:pt x="674" y="944"/>
                </a:cubicBezTo>
                <a:cubicBezTo>
                  <a:pt x="673" y="944"/>
                  <a:pt x="673" y="944"/>
                  <a:pt x="672" y="944"/>
                </a:cubicBezTo>
                <a:cubicBezTo>
                  <a:pt x="671" y="944"/>
                  <a:pt x="671" y="944"/>
                  <a:pt x="670" y="944"/>
                </a:cubicBezTo>
                <a:cubicBezTo>
                  <a:pt x="670" y="944"/>
                  <a:pt x="670" y="944"/>
                  <a:pt x="669" y="944"/>
                </a:cubicBezTo>
                <a:cubicBezTo>
                  <a:pt x="663" y="931"/>
                  <a:pt x="655" y="933"/>
                  <a:pt x="648" y="944"/>
                </a:cubicBezTo>
                <a:cubicBezTo>
                  <a:pt x="655" y="948"/>
                  <a:pt x="663" y="955"/>
                  <a:pt x="669" y="946"/>
                </a:cubicBezTo>
                <a:cubicBezTo>
                  <a:pt x="670" y="946"/>
                  <a:pt x="670" y="946"/>
                  <a:pt x="670" y="946"/>
                </a:cubicBezTo>
                <a:cubicBezTo>
                  <a:pt x="670" y="946"/>
                  <a:pt x="670" y="946"/>
                  <a:pt x="670" y="946"/>
                </a:cubicBezTo>
                <a:cubicBezTo>
                  <a:pt x="671" y="946"/>
                  <a:pt x="671" y="946"/>
                  <a:pt x="672" y="946"/>
                </a:cubicBezTo>
                <a:cubicBezTo>
                  <a:pt x="673" y="946"/>
                  <a:pt x="674" y="946"/>
                  <a:pt x="674" y="946"/>
                </a:cubicBezTo>
                <a:cubicBezTo>
                  <a:pt x="675" y="946"/>
                  <a:pt x="676" y="946"/>
                  <a:pt x="677" y="946"/>
                </a:cubicBezTo>
                <a:cubicBezTo>
                  <a:pt x="677" y="946"/>
                  <a:pt x="677" y="946"/>
                  <a:pt x="677" y="946"/>
                </a:cubicBezTo>
                <a:cubicBezTo>
                  <a:pt x="676" y="946"/>
                  <a:pt x="676" y="947"/>
                  <a:pt x="675" y="947"/>
                </a:cubicBezTo>
                <a:cubicBezTo>
                  <a:pt x="675" y="947"/>
                  <a:pt x="674" y="947"/>
                  <a:pt x="674" y="947"/>
                </a:cubicBezTo>
                <a:cubicBezTo>
                  <a:pt x="674" y="947"/>
                  <a:pt x="676" y="947"/>
                  <a:pt x="678" y="946"/>
                </a:cubicBezTo>
                <a:cubicBezTo>
                  <a:pt x="678" y="946"/>
                  <a:pt x="679" y="946"/>
                  <a:pt x="680" y="946"/>
                </a:cubicBezTo>
                <a:cubicBezTo>
                  <a:pt x="680" y="946"/>
                  <a:pt x="680" y="945"/>
                  <a:pt x="680" y="945"/>
                </a:cubicBezTo>
                <a:cubicBezTo>
                  <a:pt x="681" y="945"/>
                  <a:pt x="681" y="945"/>
                  <a:pt x="681" y="945"/>
                </a:cubicBezTo>
                <a:cubicBezTo>
                  <a:pt x="681" y="945"/>
                  <a:pt x="681" y="945"/>
                  <a:pt x="681" y="945"/>
                </a:cubicBezTo>
                <a:cubicBezTo>
                  <a:pt x="681" y="945"/>
                  <a:pt x="682" y="945"/>
                  <a:pt x="682" y="945"/>
                </a:cubicBezTo>
                <a:cubicBezTo>
                  <a:pt x="682" y="945"/>
                  <a:pt x="682" y="945"/>
                  <a:pt x="682" y="945"/>
                </a:cubicBezTo>
                <a:cubicBezTo>
                  <a:pt x="683" y="945"/>
                  <a:pt x="683" y="945"/>
                  <a:pt x="684" y="945"/>
                </a:cubicBezTo>
                <a:cubicBezTo>
                  <a:pt x="685" y="944"/>
                  <a:pt x="685" y="944"/>
                  <a:pt x="686" y="944"/>
                </a:cubicBezTo>
                <a:cubicBezTo>
                  <a:pt x="687" y="944"/>
                  <a:pt x="688" y="944"/>
                  <a:pt x="689" y="944"/>
                </a:cubicBezTo>
                <a:cubicBezTo>
                  <a:pt x="690" y="944"/>
                  <a:pt x="690" y="944"/>
                  <a:pt x="691" y="944"/>
                </a:cubicBezTo>
                <a:cubicBezTo>
                  <a:pt x="691" y="944"/>
                  <a:pt x="691" y="944"/>
                  <a:pt x="691" y="944"/>
                </a:cubicBezTo>
                <a:cubicBezTo>
                  <a:pt x="692" y="944"/>
                  <a:pt x="692" y="944"/>
                  <a:pt x="692" y="944"/>
                </a:cubicBezTo>
                <a:cubicBezTo>
                  <a:pt x="693" y="945"/>
                  <a:pt x="694" y="945"/>
                  <a:pt x="695" y="946"/>
                </a:cubicBezTo>
                <a:cubicBezTo>
                  <a:pt x="696" y="946"/>
                  <a:pt x="697" y="947"/>
                  <a:pt x="698" y="947"/>
                </a:cubicBezTo>
                <a:cubicBezTo>
                  <a:pt x="700" y="949"/>
                  <a:pt x="702" y="950"/>
                  <a:pt x="704" y="952"/>
                </a:cubicBezTo>
                <a:cubicBezTo>
                  <a:pt x="706" y="953"/>
                  <a:pt x="709" y="955"/>
                  <a:pt x="711" y="956"/>
                </a:cubicBezTo>
                <a:cubicBezTo>
                  <a:pt x="715" y="959"/>
                  <a:pt x="719" y="962"/>
                  <a:pt x="723" y="965"/>
                </a:cubicBezTo>
                <a:cubicBezTo>
                  <a:pt x="725" y="967"/>
                  <a:pt x="727" y="968"/>
                  <a:pt x="729" y="969"/>
                </a:cubicBezTo>
                <a:cubicBezTo>
                  <a:pt x="731" y="971"/>
                  <a:pt x="733" y="972"/>
                  <a:pt x="735" y="973"/>
                </a:cubicBezTo>
                <a:cubicBezTo>
                  <a:pt x="735" y="973"/>
                  <a:pt x="736" y="973"/>
                  <a:pt x="736" y="973"/>
                </a:cubicBezTo>
                <a:cubicBezTo>
                  <a:pt x="737" y="973"/>
                  <a:pt x="737" y="974"/>
                  <a:pt x="737" y="974"/>
                </a:cubicBezTo>
                <a:cubicBezTo>
                  <a:pt x="738" y="974"/>
                  <a:pt x="739" y="974"/>
                  <a:pt x="740" y="975"/>
                </a:cubicBezTo>
                <a:cubicBezTo>
                  <a:pt x="742" y="975"/>
                  <a:pt x="743" y="975"/>
                  <a:pt x="744" y="975"/>
                </a:cubicBezTo>
                <a:cubicBezTo>
                  <a:pt x="744" y="975"/>
                  <a:pt x="745" y="975"/>
                  <a:pt x="745" y="975"/>
                </a:cubicBezTo>
                <a:cubicBezTo>
                  <a:pt x="743" y="976"/>
                  <a:pt x="740" y="977"/>
                  <a:pt x="738" y="978"/>
                </a:cubicBezTo>
                <a:cubicBezTo>
                  <a:pt x="737" y="979"/>
                  <a:pt x="736" y="980"/>
                  <a:pt x="735" y="980"/>
                </a:cubicBezTo>
                <a:cubicBezTo>
                  <a:pt x="734" y="981"/>
                  <a:pt x="732" y="982"/>
                  <a:pt x="731" y="982"/>
                </a:cubicBezTo>
                <a:cubicBezTo>
                  <a:pt x="729" y="984"/>
                  <a:pt x="727" y="986"/>
                  <a:pt x="725" y="987"/>
                </a:cubicBezTo>
                <a:cubicBezTo>
                  <a:pt x="725" y="987"/>
                  <a:pt x="725" y="988"/>
                  <a:pt x="724" y="988"/>
                </a:cubicBezTo>
                <a:cubicBezTo>
                  <a:pt x="724" y="988"/>
                  <a:pt x="723" y="988"/>
                  <a:pt x="723" y="987"/>
                </a:cubicBezTo>
                <a:cubicBezTo>
                  <a:pt x="722" y="987"/>
                  <a:pt x="722" y="987"/>
                  <a:pt x="722" y="987"/>
                </a:cubicBezTo>
                <a:cubicBezTo>
                  <a:pt x="721" y="987"/>
                  <a:pt x="721" y="987"/>
                  <a:pt x="721" y="986"/>
                </a:cubicBezTo>
                <a:cubicBezTo>
                  <a:pt x="720" y="986"/>
                  <a:pt x="720" y="986"/>
                  <a:pt x="719" y="986"/>
                </a:cubicBezTo>
                <a:cubicBezTo>
                  <a:pt x="719" y="986"/>
                  <a:pt x="719" y="986"/>
                  <a:pt x="719" y="986"/>
                </a:cubicBezTo>
                <a:cubicBezTo>
                  <a:pt x="718" y="986"/>
                  <a:pt x="718" y="986"/>
                  <a:pt x="718" y="986"/>
                </a:cubicBezTo>
                <a:cubicBezTo>
                  <a:pt x="717" y="985"/>
                  <a:pt x="717" y="985"/>
                  <a:pt x="716" y="985"/>
                </a:cubicBezTo>
                <a:cubicBezTo>
                  <a:pt x="716" y="985"/>
                  <a:pt x="715" y="985"/>
                  <a:pt x="715" y="985"/>
                </a:cubicBezTo>
                <a:cubicBezTo>
                  <a:pt x="714" y="985"/>
                  <a:pt x="713" y="985"/>
                  <a:pt x="713" y="985"/>
                </a:cubicBezTo>
                <a:cubicBezTo>
                  <a:pt x="712" y="985"/>
                  <a:pt x="712" y="985"/>
                  <a:pt x="711" y="985"/>
                </a:cubicBezTo>
                <a:cubicBezTo>
                  <a:pt x="710" y="985"/>
                  <a:pt x="708" y="985"/>
                  <a:pt x="707" y="985"/>
                </a:cubicBezTo>
                <a:cubicBezTo>
                  <a:pt x="706" y="985"/>
                  <a:pt x="704" y="985"/>
                  <a:pt x="703" y="985"/>
                </a:cubicBezTo>
                <a:cubicBezTo>
                  <a:pt x="701" y="985"/>
                  <a:pt x="700" y="985"/>
                  <a:pt x="699" y="986"/>
                </a:cubicBezTo>
                <a:cubicBezTo>
                  <a:pt x="698" y="986"/>
                  <a:pt x="697" y="986"/>
                  <a:pt x="696" y="986"/>
                </a:cubicBezTo>
                <a:cubicBezTo>
                  <a:pt x="680" y="979"/>
                  <a:pt x="679" y="991"/>
                  <a:pt x="665" y="993"/>
                </a:cubicBezTo>
                <a:cubicBezTo>
                  <a:pt x="678" y="1002"/>
                  <a:pt x="692" y="1007"/>
                  <a:pt x="696" y="989"/>
                </a:cubicBezTo>
                <a:cubicBezTo>
                  <a:pt x="696" y="989"/>
                  <a:pt x="696" y="989"/>
                  <a:pt x="696" y="989"/>
                </a:cubicBezTo>
                <a:cubicBezTo>
                  <a:pt x="697" y="989"/>
                  <a:pt x="698" y="988"/>
                  <a:pt x="699" y="988"/>
                </a:cubicBezTo>
                <a:cubicBezTo>
                  <a:pt x="701" y="988"/>
                  <a:pt x="702" y="987"/>
                  <a:pt x="703" y="987"/>
                </a:cubicBezTo>
                <a:cubicBezTo>
                  <a:pt x="705" y="987"/>
                  <a:pt x="706" y="987"/>
                  <a:pt x="707" y="987"/>
                </a:cubicBezTo>
                <a:cubicBezTo>
                  <a:pt x="708" y="987"/>
                  <a:pt x="710" y="987"/>
                  <a:pt x="711" y="987"/>
                </a:cubicBezTo>
                <a:cubicBezTo>
                  <a:pt x="712" y="987"/>
                  <a:pt x="712" y="987"/>
                  <a:pt x="713" y="987"/>
                </a:cubicBezTo>
                <a:cubicBezTo>
                  <a:pt x="713" y="987"/>
                  <a:pt x="714" y="987"/>
                  <a:pt x="714" y="987"/>
                </a:cubicBezTo>
                <a:cubicBezTo>
                  <a:pt x="715" y="987"/>
                  <a:pt x="716" y="987"/>
                  <a:pt x="716" y="987"/>
                </a:cubicBezTo>
                <a:cubicBezTo>
                  <a:pt x="717" y="988"/>
                  <a:pt x="717" y="988"/>
                  <a:pt x="718" y="988"/>
                </a:cubicBezTo>
                <a:cubicBezTo>
                  <a:pt x="718" y="988"/>
                  <a:pt x="718" y="988"/>
                  <a:pt x="718" y="988"/>
                </a:cubicBezTo>
                <a:cubicBezTo>
                  <a:pt x="719" y="988"/>
                  <a:pt x="719" y="988"/>
                  <a:pt x="719" y="988"/>
                </a:cubicBezTo>
                <a:cubicBezTo>
                  <a:pt x="720" y="988"/>
                  <a:pt x="720" y="988"/>
                  <a:pt x="720" y="988"/>
                </a:cubicBezTo>
                <a:cubicBezTo>
                  <a:pt x="721" y="988"/>
                  <a:pt x="722" y="988"/>
                  <a:pt x="723" y="988"/>
                </a:cubicBezTo>
                <a:cubicBezTo>
                  <a:pt x="723" y="988"/>
                  <a:pt x="724" y="988"/>
                  <a:pt x="724" y="988"/>
                </a:cubicBezTo>
                <a:cubicBezTo>
                  <a:pt x="722" y="991"/>
                  <a:pt x="720" y="993"/>
                  <a:pt x="718" y="995"/>
                </a:cubicBezTo>
                <a:cubicBezTo>
                  <a:pt x="718" y="994"/>
                  <a:pt x="718" y="994"/>
                  <a:pt x="718" y="994"/>
                </a:cubicBezTo>
                <a:cubicBezTo>
                  <a:pt x="718" y="994"/>
                  <a:pt x="718" y="995"/>
                  <a:pt x="718" y="995"/>
                </a:cubicBezTo>
                <a:cubicBezTo>
                  <a:pt x="717" y="995"/>
                  <a:pt x="717" y="995"/>
                  <a:pt x="717" y="996"/>
                </a:cubicBezTo>
                <a:cubicBezTo>
                  <a:pt x="717" y="996"/>
                  <a:pt x="716" y="996"/>
                  <a:pt x="716" y="996"/>
                </a:cubicBezTo>
                <a:cubicBezTo>
                  <a:pt x="716" y="996"/>
                  <a:pt x="716" y="997"/>
                  <a:pt x="716" y="997"/>
                </a:cubicBezTo>
                <a:cubicBezTo>
                  <a:pt x="716" y="997"/>
                  <a:pt x="716" y="997"/>
                  <a:pt x="716" y="997"/>
                </a:cubicBezTo>
                <a:cubicBezTo>
                  <a:pt x="716" y="998"/>
                  <a:pt x="716" y="998"/>
                  <a:pt x="716" y="999"/>
                </a:cubicBezTo>
                <a:cubicBezTo>
                  <a:pt x="716" y="999"/>
                  <a:pt x="716" y="999"/>
                  <a:pt x="716" y="999"/>
                </a:cubicBezTo>
                <a:cubicBezTo>
                  <a:pt x="715" y="1001"/>
                  <a:pt x="714" y="1002"/>
                  <a:pt x="714" y="1003"/>
                </a:cubicBezTo>
                <a:cubicBezTo>
                  <a:pt x="714" y="1004"/>
                  <a:pt x="714" y="1004"/>
                  <a:pt x="714" y="1005"/>
                </a:cubicBezTo>
                <a:cubicBezTo>
                  <a:pt x="713" y="1005"/>
                  <a:pt x="713" y="1006"/>
                  <a:pt x="713" y="1006"/>
                </a:cubicBezTo>
                <a:cubicBezTo>
                  <a:pt x="713" y="1006"/>
                  <a:pt x="714" y="1005"/>
                  <a:pt x="714" y="1005"/>
                </a:cubicBezTo>
                <a:cubicBezTo>
                  <a:pt x="714" y="1005"/>
                  <a:pt x="714" y="1004"/>
                  <a:pt x="714" y="1003"/>
                </a:cubicBezTo>
                <a:cubicBezTo>
                  <a:pt x="715" y="1003"/>
                  <a:pt x="715" y="1002"/>
                  <a:pt x="715" y="1001"/>
                </a:cubicBezTo>
                <a:cubicBezTo>
                  <a:pt x="715" y="1002"/>
                  <a:pt x="715" y="1002"/>
                  <a:pt x="715" y="1002"/>
                </a:cubicBezTo>
                <a:cubicBezTo>
                  <a:pt x="715" y="1003"/>
                  <a:pt x="715" y="1004"/>
                  <a:pt x="715" y="1004"/>
                </a:cubicBezTo>
                <a:cubicBezTo>
                  <a:pt x="715" y="1005"/>
                  <a:pt x="715" y="1005"/>
                  <a:pt x="715" y="1005"/>
                </a:cubicBezTo>
                <a:cubicBezTo>
                  <a:pt x="715" y="1005"/>
                  <a:pt x="715" y="1005"/>
                  <a:pt x="715" y="1005"/>
                </a:cubicBezTo>
                <a:cubicBezTo>
                  <a:pt x="712" y="1008"/>
                  <a:pt x="712" y="1012"/>
                  <a:pt x="712" y="1015"/>
                </a:cubicBezTo>
                <a:cubicBezTo>
                  <a:pt x="656" y="1004"/>
                  <a:pt x="619" y="1051"/>
                  <a:pt x="570" y="1079"/>
                </a:cubicBezTo>
                <a:cubicBezTo>
                  <a:pt x="539" y="1097"/>
                  <a:pt x="518" y="1101"/>
                  <a:pt x="484" y="1094"/>
                </a:cubicBezTo>
                <a:cubicBezTo>
                  <a:pt x="467" y="1091"/>
                  <a:pt x="436" y="1078"/>
                  <a:pt x="418" y="1074"/>
                </a:cubicBezTo>
                <a:cubicBezTo>
                  <a:pt x="417" y="1072"/>
                  <a:pt x="416" y="1070"/>
                  <a:pt x="414" y="1068"/>
                </a:cubicBezTo>
                <a:cubicBezTo>
                  <a:pt x="414" y="1067"/>
                  <a:pt x="413" y="1066"/>
                  <a:pt x="412" y="1065"/>
                </a:cubicBezTo>
                <a:cubicBezTo>
                  <a:pt x="412" y="1064"/>
                  <a:pt x="411" y="1063"/>
                  <a:pt x="410" y="1061"/>
                </a:cubicBezTo>
                <a:cubicBezTo>
                  <a:pt x="405" y="1052"/>
                  <a:pt x="398" y="1042"/>
                  <a:pt x="391" y="1031"/>
                </a:cubicBezTo>
                <a:cubicBezTo>
                  <a:pt x="387" y="1025"/>
                  <a:pt x="384" y="1020"/>
                  <a:pt x="380" y="1014"/>
                </a:cubicBezTo>
                <a:cubicBezTo>
                  <a:pt x="380" y="1014"/>
                  <a:pt x="380" y="1013"/>
                  <a:pt x="379" y="1012"/>
                </a:cubicBezTo>
                <a:cubicBezTo>
                  <a:pt x="379" y="1011"/>
                  <a:pt x="379" y="1009"/>
                  <a:pt x="379" y="1007"/>
                </a:cubicBezTo>
                <a:cubicBezTo>
                  <a:pt x="378" y="1007"/>
                  <a:pt x="378" y="1006"/>
                  <a:pt x="378" y="1006"/>
                </a:cubicBezTo>
                <a:cubicBezTo>
                  <a:pt x="378" y="1005"/>
                  <a:pt x="378" y="1005"/>
                  <a:pt x="378" y="1004"/>
                </a:cubicBezTo>
                <a:cubicBezTo>
                  <a:pt x="378" y="1004"/>
                  <a:pt x="378" y="1002"/>
                  <a:pt x="378" y="1001"/>
                </a:cubicBezTo>
                <a:cubicBezTo>
                  <a:pt x="378" y="999"/>
                  <a:pt x="378" y="997"/>
                  <a:pt x="379" y="995"/>
                </a:cubicBezTo>
                <a:cubicBezTo>
                  <a:pt x="379" y="995"/>
                  <a:pt x="379" y="994"/>
                  <a:pt x="379" y="994"/>
                </a:cubicBezTo>
                <a:cubicBezTo>
                  <a:pt x="379" y="994"/>
                  <a:pt x="379" y="994"/>
                  <a:pt x="380" y="993"/>
                </a:cubicBezTo>
                <a:cubicBezTo>
                  <a:pt x="380" y="993"/>
                  <a:pt x="380" y="993"/>
                  <a:pt x="380" y="993"/>
                </a:cubicBezTo>
                <a:cubicBezTo>
                  <a:pt x="380" y="993"/>
                  <a:pt x="380" y="993"/>
                  <a:pt x="380" y="993"/>
                </a:cubicBezTo>
                <a:cubicBezTo>
                  <a:pt x="380" y="992"/>
                  <a:pt x="380" y="992"/>
                  <a:pt x="381" y="992"/>
                </a:cubicBezTo>
                <a:cubicBezTo>
                  <a:pt x="381" y="991"/>
                  <a:pt x="382" y="990"/>
                  <a:pt x="383" y="989"/>
                </a:cubicBezTo>
                <a:cubicBezTo>
                  <a:pt x="384" y="989"/>
                  <a:pt x="384" y="988"/>
                  <a:pt x="385" y="988"/>
                </a:cubicBezTo>
                <a:cubicBezTo>
                  <a:pt x="385" y="987"/>
                  <a:pt x="386" y="987"/>
                  <a:pt x="386" y="986"/>
                </a:cubicBezTo>
                <a:cubicBezTo>
                  <a:pt x="387" y="986"/>
                  <a:pt x="387" y="985"/>
                  <a:pt x="388" y="985"/>
                </a:cubicBezTo>
                <a:cubicBezTo>
                  <a:pt x="388" y="984"/>
                  <a:pt x="389" y="984"/>
                  <a:pt x="389" y="983"/>
                </a:cubicBezTo>
                <a:cubicBezTo>
                  <a:pt x="391" y="981"/>
                  <a:pt x="393" y="979"/>
                  <a:pt x="394" y="976"/>
                </a:cubicBezTo>
                <a:cubicBezTo>
                  <a:pt x="394" y="976"/>
                  <a:pt x="394" y="975"/>
                  <a:pt x="395" y="975"/>
                </a:cubicBezTo>
                <a:cubicBezTo>
                  <a:pt x="395" y="974"/>
                  <a:pt x="395" y="974"/>
                  <a:pt x="395" y="974"/>
                </a:cubicBezTo>
                <a:cubicBezTo>
                  <a:pt x="395" y="973"/>
                  <a:pt x="396" y="973"/>
                  <a:pt x="396" y="972"/>
                </a:cubicBezTo>
                <a:cubicBezTo>
                  <a:pt x="396" y="971"/>
                  <a:pt x="397" y="970"/>
                  <a:pt x="397" y="970"/>
                </a:cubicBezTo>
                <a:cubicBezTo>
                  <a:pt x="397" y="969"/>
                  <a:pt x="397" y="968"/>
                  <a:pt x="398" y="968"/>
                </a:cubicBezTo>
                <a:cubicBezTo>
                  <a:pt x="399" y="965"/>
                  <a:pt x="399" y="962"/>
                  <a:pt x="400" y="959"/>
                </a:cubicBezTo>
                <a:cubicBezTo>
                  <a:pt x="400" y="958"/>
                  <a:pt x="400" y="956"/>
                  <a:pt x="400" y="955"/>
                </a:cubicBezTo>
                <a:cubicBezTo>
                  <a:pt x="400" y="954"/>
                  <a:pt x="401" y="954"/>
                  <a:pt x="401" y="953"/>
                </a:cubicBezTo>
                <a:cubicBezTo>
                  <a:pt x="401" y="953"/>
                  <a:pt x="401" y="953"/>
                  <a:pt x="401" y="953"/>
                </a:cubicBezTo>
                <a:cubicBezTo>
                  <a:pt x="401" y="953"/>
                  <a:pt x="401" y="953"/>
                  <a:pt x="401" y="953"/>
                </a:cubicBezTo>
                <a:cubicBezTo>
                  <a:pt x="401" y="952"/>
                  <a:pt x="401" y="952"/>
                  <a:pt x="402" y="951"/>
                </a:cubicBezTo>
                <a:cubicBezTo>
                  <a:pt x="402" y="950"/>
                  <a:pt x="403" y="950"/>
                  <a:pt x="403" y="949"/>
                </a:cubicBezTo>
                <a:cubicBezTo>
                  <a:pt x="404" y="949"/>
                  <a:pt x="404" y="948"/>
                  <a:pt x="405" y="948"/>
                </a:cubicBezTo>
                <a:cubicBezTo>
                  <a:pt x="406" y="947"/>
                  <a:pt x="406" y="947"/>
                  <a:pt x="407" y="946"/>
                </a:cubicBezTo>
                <a:cubicBezTo>
                  <a:pt x="407" y="946"/>
                  <a:pt x="408" y="945"/>
                  <a:pt x="409" y="945"/>
                </a:cubicBezTo>
                <a:cubicBezTo>
                  <a:pt x="409" y="945"/>
                  <a:pt x="409" y="944"/>
                  <a:pt x="409" y="944"/>
                </a:cubicBezTo>
                <a:cubicBezTo>
                  <a:pt x="424" y="951"/>
                  <a:pt x="429" y="943"/>
                  <a:pt x="426" y="927"/>
                </a:cubicBezTo>
                <a:cubicBezTo>
                  <a:pt x="417" y="930"/>
                  <a:pt x="405" y="929"/>
                  <a:pt x="408" y="943"/>
                </a:cubicBezTo>
                <a:cubicBezTo>
                  <a:pt x="407" y="943"/>
                  <a:pt x="407" y="943"/>
                  <a:pt x="407" y="943"/>
                </a:cubicBezTo>
                <a:cubicBezTo>
                  <a:pt x="407" y="943"/>
                  <a:pt x="407" y="943"/>
                  <a:pt x="407" y="943"/>
                </a:cubicBezTo>
                <a:cubicBezTo>
                  <a:pt x="406" y="944"/>
                  <a:pt x="406" y="944"/>
                  <a:pt x="405" y="944"/>
                </a:cubicBezTo>
                <a:cubicBezTo>
                  <a:pt x="405" y="945"/>
                  <a:pt x="404" y="945"/>
                  <a:pt x="404" y="946"/>
                </a:cubicBezTo>
                <a:cubicBezTo>
                  <a:pt x="403" y="947"/>
                  <a:pt x="402" y="947"/>
                  <a:pt x="402" y="948"/>
                </a:cubicBezTo>
                <a:cubicBezTo>
                  <a:pt x="401" y="948"/>
                  <a:pt x="401" y="949"/>
                  <a:pt x="401" y="949"/>
                </a:cubicBezTo>
                <a:cubicBezTo>
                  <a:pt x="401" y="948"/>
                  <a:pt x="401" y="948"/>
                  <a:pt x="401" y="947"/>
                </a:cubicBezTo>
                <a:cubicBezTo>
                  <a:pt x="401" y="946"/>
                  <a:pt x="401" y="946"/>
                  <a:pt x="401" y="945"/>
                </a:cubicBezTo>
                <a:cubicBezTo>
                  <a:pt x="401" y="945"/>
                  <a:pt x="400" y="945"/>
                  <a:pt x="400" y="944"/>
                </a:cubicBezTo>
                <a:cubicBezTo>
                  <a:pt x="400" y="944"/>
                  <a:pt x="400" y="944"/>
                  <a:pt x="400" y="943"/>
                </a:cubicBezTo>
                <a:cubicBezTo>
                  <a:pt x="400" y="943"/>
                  <a:pt x="400" y="942"/>
                  <a:pt x="400" y="942"/>
                </a:cubicBezTo>
                <a:cubicBezTo>
                  <a:pt x="400" y="941"/>
                  <a:pt x="400" y="941"/>
                  <a:pt x="400" y="940"/>
                </a:cubicBezTo>
                <a:cubicBezTo>
                  <a:pt x="400" y="939"/>
                  <a:pt x="399" y="938"/>
                  <a:pt x="399" y="937"/>
                </a:cubicBezTo>
                <a:cubicBezTo>
                  <a:pt x="399" y="936"/>
                  <a:pt x="398" y="935"/>
                  <a:pt x="398" y="935"/>
                </a:cubicBezTo>
                <a:cubicBezTo>
                  <a:pt x="398" y="934"/>
                  <a:pt x="398" y="933"/>
                  <a:pt x="397" y="932"/>
                </a:cubicBezTo>
                <a:cubicBezTo>
                  <a:pt x="397" y="931"/>
                  <a:pt x="396" y="930"/>
                  <a:pt x="396" y="930"/>
                </a:cubicBezTo>
                <a:cubicBezTo>
                  <a:pt x="396" y="929"/>
                  <a:pt x="395" y="929"/>
                  <a:pt x="395" y="929"/>
                </a:cubicBezTo>
                <a:cubicBezTo>
                  <a:pt x="395" y="929"/>
                  <a:pt x="396" y="930"/>
                  <a:pt x="396" y="933"/>
                </a:cubicBezTo>
                <a:cubicBezTo>
                  <a:pt x="396" y="933"/>
                  <a:pt x="397" y="934"/>
                  <a:pt x="397" y="935"/>
                </a:cubicBezTo>
                <a:cubicBezTo>
                  <a:pt x="397" y="936"/>
                  <a:pt x="397" y="937"/>
                  <a:pt x="397" y="937"/>
                </a:cubicBezTo>
                <a:cubicBezTo>
                  <a:pt x="397" y="939"/>
                  <a:pt x="397" y="941"/>
                  <a:pt x="398" y="944"/>
                </a:cubicBezTo>
                <a:cubicBezTo>
                  <a:pt x="398" y="944"/>
                  <a:pt x="398" y="944"/>
                  <a:pt x="398" y="944"/>
                </a:cubicBezTo>
                <a:cubicBezTo>
                  <a:pt x="398" y="945"/>
                  <a:pt x="398" y="945"/>
                  <a:pt x="398" y="945"/>
                </a:cubicBezTo>
                <a:cubicBezTo>
                  <a:pt x="398" y="946"/>
                  <a:pt x="398" y="946"/>
                  <a:pt x="398" y="947"/>
                </a:cubicBezTo>
                <a:cubicBezTo>
                  <a:pt x="398" y="948"/>
                  <a:pt x="398" y="949"/>
                  <a:pt x="398" y="951"/>
                </a:cubicBezTo>
                <a:cubicBezTo>
                  <a:pt x="398" y="951"/>
                  <a:pt x="398" y="951"/>
                  <a:pt x="398" y="952"/>
                </a:cubicBezTo>
                <a:cubicBezTo>
                  <a:pt x="398" y="952"/>
                  <a:pt x="398" y="952"/>
                  <a:pt x="398" y="953"/>
                </a:cubicBezTo>
                <a:cubicBezTo>
                  <a:pt x="398" y="953"/>
                  <a:pt x="398" y="954"/>
                  <a:pt x="398" y="954"/>
                </a:cubicBezTo>
                <a:cubicBezTo>
                  <a:pt x="398" y="955"/>
                  <a:pt x="398" y="955"/>
                  <a:pt x="398" y="955"/>
                </a:cubicBezTo>
                <a:cubicBezTo>
                  <a:pt x="398" y="955"/>
                  <a:pt x="398" y="955"/>
                  <a:pt x="398" y="955"/>
                </a:cubicBezTo>
                <a:cubicBezTo>
                  <a:pt x="398" y="956"/>
                  <a:pt x="397" y="957"/>
                  <a:pt x="397" y="959"/>
                </a:cubicBezTo>
                <a:cubicBezTo>
                  <a:pt x="397" y="961"/>
                  <a:pt x="396" y="964"/>
                  <a:pt x="395" y="967"/>
                </a:cubicBezTo>
                <a:cubicBezTo>
                  <a:pt x="395" y="967"/>
                  <a:pt x="395" y="968"/>
                  <a:pt x="394" y="969"/>
                </a:cubicBezTo>
                <a:cubicBezTo>
                  <a:pt x="394" y="969"/>
                  <a:pt x="394" y="970"/>
                  <a:pt x="394" y="971"/>
                </a:cubicBezTo>
                <a:cubicBezTo>
                  <a:pt x="393" y="971"/>
                  <a:pt x="393" y="972"/>
                  <a:pt x="393" y="973"/>
                </a:cubicBezTo>
                <a:cubicBezTo>
                  <a:pt x="392" y="973"/>
                  <a:pt x="392" y="973"/>
                  <a:pt x="392" y="973"/>
                </a:cubicBezTo>
                <a:cubicBezTo>
                  <a:pt x="392" y="974"/>
                  <a:pt x="392" y="974"/>
                  <a:pt x="392" y="974"/>
                </a:cubicBezTo>
                <a:cubicBezTo>
                  <a:pt x="391" y="976"/>
                  <a:pt x="390" y="978"/>
                  <a:pt x="389" y="979"/>
                </a:cubicBezTo>
                <a:cubicBezTo>
                  <a:pt x="389" y="979"/>
                  <a:pt x="389" y="979"/>
                  <a:pt x="389" y="978"/>
                </a:cubicBezTo>
                <a:cubicBezTo>
                  <a:pt x="389" y="978"/>
                  <a:pt x="389" y="978"/>
                  <a:pt x="389" y="978"/>
                </a:cubicBezTo>
                <a:cubicBezTo>
                  <a:pt x="389" y="978"/>
                  <a:pt x="389" y="977"/>
                  <a:pt x="389" y="977"/>
                </a:cubicBezTo>
                <a:cubicBezTo>
                  <a:pt x="389" y="976"/>
                  <a:pt x="388" y="976"/>
                  <a:pt x="388" y="976"/>
                </a:cubicBezTo>
                <a:cubicBezTo>
                  <a:pt x="388" y="975"/>
                  <a:pt x="388" y="975"/>
                  <a:pt x="388" y="975"/>
                </a:cubicBezTo>
                <a:cubicBezTo>
                  <a:pt x="388" y="975"/>
                  <a:pt x="388" y="974"/>
                  <a:pt x="388" y="974"/>
                </a:cubicBezTo>
                <a:cubicBezTo>
                  <a:pt x="388" y="974"/>
                  <a:pt x="388" y="973"/>
                  <a:pt x="388" y="973"/>
                </a:cubicBezTo>
                <a:cubicBezTo>
                  <a:pt x="387" y="972"/>
                  <a:pt x="387" y="971"/>
                  <a:pt x="386" y="970"/>
                </a:cubicBezTo>
                <a:cubicBezTo>
                  <a:pt x="386" y="969"/>
                  <a:pt x="386" y="968"/>
                  <a:pt x="385" y="967"/>
                </a:cubicBezTo>
                <a:cubicBezTo>
                  <a:pt x="385" y="967"/>
                  <a:pt x="385" y="967"/>
                  <a:pt x="385" y="966"/>
                </a:cubicBezTo>
                <a:cubicBezTo>
                  <a:pt x="389" y="956"/>
                  <a:pt x="372" y="950"/>
                  <a:pt x="365" y="948"/>
                </a:cubicBezTo>
                <a:cubicBezTo>
                  <a:pt x="370" y="955"/>
                  <a:pt x="368" y="973"/>
                  <a:pt x="382" y="968"/>
                </a:cubicBezTo>
                <a:cubicBezTo>
                  <a:pt x="382" y="967"/>
                  <a:pt x="382" y="967"/>
                  <a:pt x="382" y="967"/>
                </a:cubicBezTo>
                <a:cubicBezTo>
                  <a:pt x="383" y="967"/>
                  <a:pt x="383" y="968"/>
                  <a:pt x="383" y="968"/>
                </a:cubicBezTo>
                <a:cubicBezTo>
                  <a:pt x="384" y="968"/>
                  <a:pt x="384" y="968"/>
                  <a:pt x="384" y="968"/>
                </a:cubicBezTo>
                <a:cubicBezTo>
                  <a:pt x="384" y="968"/>
                  <a:pt x="384" y="968"/>
                  <a:pt x="384" y="968"/>
                </a:cubicBezTo>
                <a:cubicBezTo>
                  <a:pt x="384" y="969"/>
                  <a:pt x="385" y="970"/>
                  <a:pt x="385" y="971"/>
                </a:cubicBezTo>
                <a:cubicBezTo>
                  <a:pt x="386" y="971"/>
                  <a:pt x="386" y="972"/>
                  <a:pt x="386" y="973"/>
                </a:cubicBezTo>
                <a:cubicBezTo>
                  <a:pt x="386" y="974"/>
                  <a:pt x="387" y="974"/>
                  <a:pt x="387" y="975"/>
                </a:cubicBezTo>
                <a:cubicBezTo>
                  <a:pt x="387" y="975"/>
                  <a:pt x="387" y="975"/>
                  <a:pt x="387" y="975"/>
                </a:cubicBezTo>
                <a:cubicBezTo>
                  <a:pt x="387" y="975"/>
                  <a:pt x="387" y="976"/>
                  <a:pt x="387" y="976"/>
                </a:cubicBezTo>
                <a:cubicBezTo>
                  <a:pt x="387" y="976"/>
                  <a:pt x="387" y="977"/>
                  <a:pt x="387" y="977"/>
                </a:cubicBezTo>
                <a:cubicBezTo>
                  <a:pt x="387" y="977"/>
                  <a:pt x="387" y="978"/>
                  <a:pt x="387" y="978"/>
                </a:cubicBezTo>
                <a:cubicBezTo>
                  <a:pt x="388" y="978"/>
                  <a:pt x="388" y="978"/>
                  <a:pt x="388" y="979"/>
                </a:cubicBezTo>
                <a:cubicBezTo>
                  <a:pt x="388" y="979"/>
                  <a:pt x="388" y="979"/>
                  <a:pt x="388" y="979"/>
                </a:cubicBezTo>
                <a:cubicBezTo>
                  <a:pt x="388" y="979"/>
                  <a:pt x="388" y="980"/>
                  <a:pt x="388" y="980"/>
                </a:cubicBezTo>
                <a:cubicBezTo>
                  <a:pt x="388" y="980"/>
                  <a:pt x="388" y="980"/>
                  <a:pt x="388" y="980"/>
                </a:cubicBezTo>
                <a:cubicBezTo>
                  <a:pt x="388" y="981"/>
                  <a:pt x="387" y="981"/>
                  <a:pt x="387" y="981"/>
                </a:cubicBezTo>
                <a:cubicBezTo>
                  <a:pt x="387" y="982"/>
                  <a:pt x="386" y="982"/>
                  <a:pt x="386" y="983"/>
                </a:cubicBezTo>
                <a:cubicBezTo>
                  <a:pt x="385" y="983"/>
                  <a:pt x="385" y="984"/>
                  <a:pt x="384" y="984"/>
                </a:cubicBezTo>
                <a:cubicBezTo>
                  <a:pt x="384" y="985"/>
                  <a:pt x="383" y="985"/>
                  <a:pt x="383" y="986"/>
                </a:cubicBezTo>
                <a:cubicBezTo>
                  <a:pt x="382" y="986"/>
                  <a:pt x="382" y="987"/>
                  <a:pt x="381" y="987"/>
                </a:cubicBezTo>
                <a:cubicBezTo>
                  <a:pt x="380" y="988"/>
                  <a:pt x="379" y="989"/>
                  <a:pt x="379" y="990"/>
                </a:cubicBezTo>
                <a:cubicBezTo>
                  <a:pt x="378" y="990"/>
                  <a:pt x="378" y="991"/>
                  <a:pt x="378" y="991"/>
                </a:cubicBezTo>
                <a:cubicBezTo>
                  <a:pt x="378" y="991"/>
                  <a:pt x="378" y="991"/>
                  <a:pt x="378" y="991"/>
                </a:cubicBezTo>
                <a:cubicBezTo>
                  <a:pt x="377" y="992"/>
                  <a:pt x="377" y="992"/>
                  <a:pt x="377" y="992"/>
                </a:cubicBezTo>
                <a:cubicBezTo>
                  <a:pt x="377" y="992"/>
                  <a:pt x="377" y="992"/>
                  <a:pt x="377" y="993"/>
                </a:cubicBezTo>
                <a:cubicBezTo>
                  <a:pt x="377" y="993"/>
                  <a:pt x="376" y="993"/>
                  <a:pt x="376" y="994"/>
                </a:cubicBezTo>
                <a:cubicBezTo>
                  <a:pt x="375" y="996"/>
                  <a:pt x="375" y="999"/>
                  <a:pt x="375" y="1001"/>
                </a:cubicBezTo>
                <a:cubicBezTo>
                  <a:pt x="375" y="1002"/>
                  <a:pt x="375" y="1003"/>
                  <a:pt x="375" y="1003"/>
                </a:cubicBezTo>
                <a:cubicBezTo>
                  <a:pt x="375" y="1004"/>
                  <a:pt x="375" y="1004"/>
                  <a:pt x="376" y="1005"/>
                </a:cubicBezTo>
                <a:cubicBezTo>
                  <a:pt x="376" y="1005"/>
                  <a:pt x="376" y="1006"/>
                  <a:pt x="376" y="1006"/>
                </a:cubicBezTo>
                <a:cubicBezTo>
                  <a:pt x="376" y="1007"/>
                  <a:pt x="376" y="1007"/>
                  <a:pt x="377" y="1008"/>
                </a:cubicBezTo>
                <a:cubicBezTo>
                  <a:pt x="377" y="1009"/>
                  <a:pt x="377" y="1010"/>
                  <a:pt x="378" y="1011"/>
                </a:cubicBezTo>
                <a:cubicBezTo>
                  <a:pt x="376" y="1009"/>
                  <a:pt x="375" y="1007"/>
                  <a:pt x="374" y="1004"/>
                </a:cubicBezTo>
                <a:cubicBezTo>
                  <a:pt x="372" y="1002"/>
                  <a:pt x="369" y="999"/>
                  <a:pt x="367" y="996"/>
                </a:cubicBezTo>
                <a:cubicBezTo>
                  <a:pt x="366" y="995"/>
                  <a:pt x="364" y="993"/>
                  <a:pt x="363" y="992"/>
                </a:cubicBezTo>
                <a:cubicBezTo>
                  <a:pt x="362" y="992"/>
                  <a:pt x="361" y="991"/>
                  <a:pt x="361" y="990"/>
                </a:cubicBezTo>
                <a:cubicBezTo>
                  <a:pt x="360" y="990"/>
                  <a:pt x="359" y="989"/>
                  <a:pt x="359" y="989"/>
                </a:cubicBezTo>
                <a:cubicBezTo>
                  <a:pt x="356" y="987"/>
                  <a:pt x="353" y="985"/>
                  <a:pt x="350" y="983"/>
                </a:cubicBezTo>
                <a:cubicBezTo>
                  <a:pt x="344" y="980"/>
                  <a:pt x="339" y="976"/>
                  <a:pt x="334" y="972"/>
                </a:cubicBezTo>
                <a:cubicBezTo>
                  <a:pt x="331" y="969"/>
                  <a:pt x="329" y="967"/>
                  <a:pt x="327" y="965"/>
                </a:cubicBezTo>
                <a:cubicBezTo>
                  <a:pt x="324" y="963"/>
                  <a:pt x="322" y="960"/>
                  <a:pt x="320" y="958"/>
                </a:cubicBezTo>
                <a:cubicBezTo>
                  <a:pt x="319" y="957"/>
                  <a:pt x="317" y="956"/>
                  <a:pt x="316" y="955"/>
                </a:cubicBezTo>
                <a:cubicBezTo>
                  <a:pt x="316" y="954"/>
                  <a:pt x="316" y="954"/>
                  <a:pt x="316" y="953"/>
                </a:cubicBezTo>
                <a:cubicBezTo>
                  <a:pt x="316" y="952"/>
                  <a:pt x="316" y="951"/>
                  <a:pt x="316" y="949"/>
                </a:cubicBezTo>
                <a:cubicBezTo>
                  <a:pt x="316" y="949"/>
                  <a:pt x="316" y="948"/>
                  <a:pt x="316" y="948"/>
                </a:cubicBezTo>
                <a:cubicBezTo>
                  <a:pt x="316" y="948"/>
                  <a:pt x="316" y="947"/>
                  <a:pt x="316" y="947"/>
                </a:cubicBezTo>
                <a:cubicBezTo>
                  <a:pt x="316" y="946"/>
                  <a:pt x="316" y="945"/>
                  <a:pt x="316" y="944"/>
                </a:cubicBezTo>
                <a:cubicBezTo>
                  <a:pt x="316" y="943"/>
                  <a:pt x="317" y="942"/>
                  <a:pt x="317" y="941"/>
                </a:cubicBezTo>
                <a:cubicBezTo>
                  <a:pt x="317" y="941"/>
                  <a:pt x="317" y="941"/>
                  <a:pt x="317" y="941"/>
                </a:cubicBezTo>
                <a:cubicBezTo>
                  <a:pt x="317" y="940"/>
                  <a:pt x="317" y="940"/>
                  <a:pt x="318" y="940"/>
                </a:cubicBezTo>
                <a:cubicBezTo>
                  <a:pt x="318" y="940"/>
                  <a:pt x="318" y="940"/>
                  <a:pt x="318" y="939"/>
                </a:cubicBezTo>
                <a:cubicBezTo>
                  <a:pt x="318" y="939"/>
                  <a:pt x="318" y="939"/>
                  <a:pt x="318" y="939"/>
                </a:cubicBezTo>
                <a:cubicBezTo>
                  <a:pt x="319" y="937"/>
                  <a:pt x="321" y="935"/>
                  <a:pt x="323" y="934"/>
                </a:cubicBezTo>
                <a:cubicBezTo>
                  <a:pt x="323" y="933"/>
                  <a:pt x="324" y="932"/>
                  <a:pt x="325" y="930"/>
                </a:cubicBezTo>
                <a:cubicBezTo>
                  <a:pt x="325" y="930"/>
                  <a:pt x="325" y="929"/>
                  <a:pt x="326" y="928"/>
                </a:cubicBezTo>
                <a:cubicBezTo>
                  <a:pt x="326" y="928"/>
                  <a:pt x="326" y="928"/>
                  <a:pt x="326" y="928"/>
                </a:cubicBezTo>
                <a:cubicBezTo>
                  <a:pt x="326" y="928"/>
                  <a:pt x="326" y="928"/>
                  <a:pt x="326" y="927"/>
                </a:cubicBezTo>
                <a:cubicBezTo>
                  <a:pt x="326" y="927"/>
                  <a:pt x="326" y="927"/>
                  <a:pt x="326" y="927"/>
                </a:cubicBezTo>
                <a:cubicBezTo>
                  <a:pt x="326" y="927"/>
                  <a:pt x="326" y="927"/>
                  <a:pt x="326" y="926"/>
                </a:cubicBezTo>
                <a:cubicBezTo>
                  <a:pt x="327" y="923"/>
                  <a:pt x="326" y="921"/>
                  <a:pt x="326" y="918"/>
                </a:cubicBezTo>
                <a:cubicBezTo>
                  <a:pt x="325" y="917"/>
                  <a:pt x="325" y="917"/>
                  <a:pt x="325" y="916"/>
                </a:cubicBezTo>
                <a:cubicBezTo>
                  <a:pt x="325" y="916"/>
                  <a:pt x="325" y="916"/>
                  <a:pt x="326" y="916"/>
                </a:cubicBezTo>
                <a:cubicBezTo>
                  <a:pt x="326" y="915"/>
                  <a:pt x="326" y="915"/>
                  <a:pt x="326" y="915"/>
                </a:cubicBezTo>
                <a:cubicBezTo>
                  <a:pt x="326" y="915"/>
                  <a:pt x="326" y="915"/>
                  <a:pt x="326" y="915"/>
                </a:cubicBezTo>
                <a:cubicBezTo>
                  <a:pt x="326" y="914"/>
                  <a:pt x="326" y="913"/>
                  <a:pt x="327" y="913"/>
                </a:cubicBezTo>
                <a:cubicBezTo>
                  <a:pt x="327" y="912"/>
                  <a:pt x="327" y="911"/>
                  <a:pt x="327" y="911"/>
                </a:cubicBezTo>
                <a:cubicBezTo>
                  <a:pt x="328" y="910"/>
                  <a:pt x="328" y="909"/>
                  <a:pt x="328" y="909"/>
                </a:cubicBezTo>
                <a:cubicBezTo>
                  <a:pt x="329" y="908"/>
                  <a:pt x="329" y="907"/>
                  <a:pt x="329" y="906"/>
                </a:cubicBezTo>
                <a:cubicBezTo>
                  <a:pt x="330" y="906"/>
                  <a:pt x="330" y="905"/>
                  <a:pt x="331" y="904"/>
                </a:cubicBezTo>
                <a:cubicBezTo>
                  <a:pt x="340" y="900"/>
                  <a:pt x="348" y="894"/>
                  <a:pt x="347" y="882"/>
                </a:cubicBezTo>
                <a:cubicBezTo>
                  <a:pt x="337" y="887"/>
                  <a:pt x="329" y="892"/>
                  <a:pt x="327" y="905"/>
                </a:cubicBezTo>
                <a:cubicBezTo>
                  <a:pt x="328" y="905"/>
                  <a:pt x="328" y="905"/>
                  <a:pt x="328" y="905"/>
                </a:cubicBezTo>
                <a:cubicBezTo>
                  <a:pt x="328" y="905"/>
                  <a:pt x="328" y="905"/>
                  <a:pt x="328" y="905"/>
                </a:cubicBezTo>
                <a:cubicBezTo>
                  <a:pt x="327" y="906"/>
                  <a:pt x="327" y="907"/>
                  <a:pt x="326" y="907"/>
                </a:cubicBezTo>
                <a:cubicBezTo>
                  <a:pt x="326" y="908"/>
                  <a:pt x="326" y="909"/>
                  <a:pt x="325" y="910"/>
                </a:cubicBezTo>
                <a:cubicBezTo>
                  <a:pt x="325" y="910"/>
                  <a:pt x="325" y="911"/>
                  <a:pt x="325" y="912"/>
                </a:cubicBezTo>
                <a:cubicBezTo>
                  <a:pt x="324" y="912"/>
                  <a:pt x="324" y="912"/>
                  <a:pt x="324" y="913"/>
                </a:cubicBezTo>
                <a:cubicBezTo>
                  <a:pt x="324" y="912"/>
                  <a:pt x="324" y="911"/>
                  <a:pt x="324" y="910"/>
                </a:cubicBezTo>
                <a:cubicBezTo>
                  <a:pt x="323" y="907"/>
                  <a:pt x="323" y="905"/>
                  <a:pt x="322" y="902"/>
                </a:cubicBezTo>
                <a:cubicBezTo>
                  <a:pt x="322" y="897"/>
                  <a:pt x="321" y="893"/>
                  <a:pt x="321" y="889"/>
                </a:cubicBezTo>
                <a:cubicBezTo>
                  <a:pt x="321" y="888"/>
                  <a:pt x="321" y="888"/>
                  <a:pt x="321" y="887"/>
                </a:cubicBezTo>
                <a:cubicBezTo>
                  <a:pt x="321" y="887"/>
                  <a:pt x="321" y="886"/>
                  <a:pt x="321" y="886"/>
                </a:cubicBezTo>
                <a:cubicBezTo>
                  <a:pt x="321" y="885"/>
                  <a:pt x="320" y="884"/>
                  <a:pt x="320" y="883"/>
                </a:cubicBezTo>
                <a:cubicBezTo>
                  <a:pt x="320" y="882"/>
                  <a:pt x="320" y="880"/>
                  <a:pt x="319" y="879"/>
                </a:cubicBezTo>
                <a:cubicBezTo>
                  <a:pt x="319" y="878"/>
                  <a:pt x="319" y="878"/>
                  <a:pt x="319" y="878"/>
                </a:cubicBezTo>
                <a:cubicBezTo>
                  <a:pt x="319" y="878"/>
                  <a:pt x="319" y="877"/>
                  <a:pt x="319" y="877"/>
                </a:cubicBezTo>
                <a:cubicBezTo>
                  <a:pt x="320" y="877"/>
                  <a:pt x="320" y="877"/>
                  <a:pt x="320" y="877"/>
                </a:cubicBezTo>
                <a:cubicBezTo>
                  <a:pt x="319" y="877"/>
                  <a:pt x="320" y="877"/>
                  <a:pt x="320" y="877"/>
                </a:cubicBezTo>
                <a:cubicBezTo>
                  <a:pt x="320" y="877"/>
                  <a:pt x="320" y="877"/>
                  <a:pt x="320" y="877"/>
                </a:cubicBezTo>
                <a:cubicBezTo>
                  <a:pt x="320" y="877"/>
                  <a:pt x="320" y="877"/>
                  <a:pt x="320" y="877"/>
                </a:cubicBezTo>
                <a:cubicBezTo>
                  <a:pt x="320" y="877"/>
                  <a:pt x="320" y="877"/>
                  <a:pt x="320" y="877"/>
                </a:cubicBezTo>
                <a:cubicBezTo>
                  <a:pt x="320" y="877"/>
                  <a:pt x="320" y="878"/>
                  <a:pt x="320" y="878"/>
                </a:cubicBezTo>
                <a:cubicBezTo>
                  <a:pt x="320" y="878"/>
                  <a:pt x="320" y="878"/>
                  <a:pt x="320" y="878"/>
                </a:cubicBezTo>
                <a:cubicBezTo>
                  <a:pt x="320" y="878"/>
                  <a:pt x="320" y="878"/>
                  <a:pt x="320" y="878"/>
                </a:cubicBezTo>
                <a:cubicBezTo>
                  <a:pt x="320" y="878"/>
                  <a:pt x="320" y="877"/>
                  <a:pt x="320" y="877"/>
                </a:cubicBezTo>
                <a:cubicBezTo>
                  <a:pt x="320" y="877"/>
                  <a:pt x="320" y="877"/>
                  <a:pt x="320" y="877"/>
                </a:cubicBezTo>
                <a:cubicBezTo>
                  <a:pt x="320" y="877"/>
                  <a:pt x="320" y="877"/>
                  <a:pt x="319" y="877"/>
                </a:cubicBezTo>
                <a:cubicBezTo>
                  <a:pt x="319" y="877"/>
                  <a:pt x="319" y="877"/>
                  <a:pt x="319" y="877"/>
                </a:cubicBezTo>
                <a:cubicBezTo>
                  <a:pt x="319" y="877"/>
                  <a:pt x="319" y="877"/>
                  <a:pt x="319" y="877"/>
                </a:cubicBezTo>
                <a:cubicBezTo>
                  <a:pt x="319" y="877"/>
                  <a:pt x="319" y="877"/>
                  <a:pt x="319" y="877"/>
                </a:cubicBezTo>
                <a:cubicBezTo>
                  <a:pt x="319" y="877"/>
                  <a:pt x="319" y="877"/>
                  <a:pt x="319" y="877"/>
                </a:cubicBezTo>
                <a:cubicBezTo>
                  <a:pt x="319" y="878"/>
                  <a:pt x="319" y="879"/>
                  <a:pt x="319" y="879"/>
                </a:cubicBezTo>
                <a:cubicBezTo>
                  <a:pt x="318" y="880"/>
                  <a:pt x="318" y="882"/>
                  <a:pt x="318" y="883"/>
                </a:cubicBezTo>
                <a:cubicBezTo>
                  <a:pt x="318" y="884"/>
                  <a:pt x="318" y="885"/>
                  <a:pt x="318" y="886"/>
                </a:cubicBezTo>
                <a:cubicBezTo>
                  <a:pt x="318" y="886"/>
                  <a:pt x="318" y="887"/>
                  <a:pt x="318" y="887"/>
                </a:cubicBezTo>
                <a:cubicBezTo>
                  <a:pt x="318" y="888"/>
                  <a:pt x="318" y="888"/>
                  <a:pt x="318" y="889"/>
                </a:cubicBezTo>
                <a:cubicBezTo>
                  <a:pt x="319" y="890"/>
                  <a:pt x="319" y="892"/>
                  <a:pt x="319" y="893"/>
                </a:cubicBezTo>
                <a:cubicBezTo>
                  <a:pt x="319" y="893"/>
                  <a:pt x="319" y="893"/>
                  <a:pt x="319" y="893"/>
                </a:cubicBezTo>
                <a:cubicBezTo>
                  <a:pt x="318" y="892"/>
                  <a:pt x="318" y="892"/>
                  <a:pt x="318" y="892"/>
                </a:cubicBezTo>
                <a:cubicBezTo>
                  <a:pt x="318" y="891"/>
                  <a:pt x="317" y="891"/>
                  <a:pt x="317" y="890"/>
                </a:cubicBezTo>
                <a:cubicBezTo>
                  <a:pt x="317" y="890"/>
                  <a:pt x="317" y="890"/>
                  <a:pt x="316" y="889"/>
                </a:cubicBezTo>
                <a:cubicBezTo>
                  <a:pt x="316" y="888"/>
                  <a:pt x="315" y="887"/>
                  <a:pt x="315" y="886"/>
                </a:cubicBezTo>
                <a:cubicBezTo>
                  <a:pt x="314" y="886"/>
                  <a:pt x="313" y="885"/>
                  <a:pt x="312" y="884"/>
                </a:cubicBezTo>
                <a:cubicBezTo>
                  <a:pt x="312" y="884"/>
                  <a:pt x="312" y="883"/>
                  <a:pt x="312" y="883"/>
                </a:cubicBezTo>
                <a:cubicBezTo>
                  <a:pt x="319" y="870"/>
                  <a:pt x="292" y="866"/>
                  <a:pt x="286" y="862"/>
                </a:cubicBezTo>
                <a:cubicBezTo>
                  <a:pt x="288" y="873"/>
                  <a:pt x="297" y="894"/>
                  <a:pt x="310" y="885"/>
                </a:cubicBezTo>
                <a:cubicBezTo>
                  <a:pt x="310" y="884"/>
                  <a:pt x="309" y="883"/>
                  <a:pt x="309" y="883"/>
                </a:cubicBezTo>
                <a:cubicBezTo>
                  <a:pt x="309" y="883"/>
                  <a:pt x="309" y="883"/>
                  <a:pt x="309" y="883"/>
                </a:cubicBezTo>
                <a:cubicBezTo>
                  <a:pt x="310" y="884"/>
                  <a:pt x="310" y="884"/>
                  <a:pt x="311" y="885"/>
                </a:cubicBezTo>
                <a:cubicBezTo>
                  <a:pt x="312" y="886"/>
                  <a:pt x="313" y="887"/>
                  <a:pt x="313" y="888"/>
                </a:cubicBezTo>
                <a:cubicBezTo>
                  <a:pt x="314" y="888"/>
                  <a:pt x="314" y="889"/>
                  <a:pt x="315" y="890"/>
                </a:cubicBezTo>
                <a:cubicBezTo>
                  <a:pt x="315" y="890"/>
                  <a:pt x="315" y="891"/>
                  <a:pt x="316" y="891"/>
                </a:cubicBezTo>
                <a:cubicBezTo>
                  <a:pt x="316" y="892"/>
                  <a:pt x="316" y="892"/>
                  <a:pt x="316" y="893"/>
                </a:cubicBezTo>
                <a:cubicBezTo>
                  <a:pt x="317" y="893"/>
                  <a:pt x="317" y="893"/>
                  <a:pt x="317" y="894"/>
                </a:cubicBezTo>
                <a:cubicBezTo>
                  <a:pt x="317" y="894"/>
                  <a:pt x="318" y="894"/>
                  <a:pt x="318" y="895"/>
                </a:cubicBezTo>
                <a:cubicBezTo>
                  <a:pt x="318" y="895"/>
                  <a:pt x="318" y="895"/>
                  <a:pt x="318" y="895"/>
                </a:cubicBezTo>
                <a:cubicBezTo>
                  <a:pt x="318" y="896"/>
                  <a:pt x="318" y="896"/>
                  <a:pt x="318" y="896"/>
                </a:cubicBezTo>
                <a:cubicBezTo>
                  <a:pt x="318" y="896"/>
                  <a:pt x="319" y="896"/>
                  <a:pt x="319" y="897"/>
                </a:cubicBezTo>
                <a:cubicBezTo>
                  <a:pt x="319" y="897"/>
                  <a:pt x="319" y="897"/>
                  <a:pt x="319" y="897"/>
                </a:cubicBezTo>
                <a:cubicBezTo>
                  <a:pt x="319" y="899"/>
                  <a:pt x="320" y="901"/>
                  <a:pt x="320" y="903"/>
                </a:cubicBezTo>
                <a:cubicBezTo>
                  <a:pt x="320" y="905"/>
                  <a:pt x="321" y="908"/>
                  <a:pt x="321" y="910"/>
                </a:cubicBezTo>
                <a:cubicBezTo>
                  <a:pt x="322" y="913"/>
                  <a:pt x="322" y="916"/>
                  <a:pt x="323" y="918"/>
                </a:cubicBezTo>
                <a:cubicBezTo>
                  <a:pt x="324" y="921"/>
                  <a:pt x="324" y="923"/>
                  <a:pt x="324" y="926"/>
                </a:cubicBezTo>
                <a:cubicBezTo>
                  <a:pt x="324" y="926"/>
                  <a:pt x="324" y="926"/>
                  <a:pt x="324" y="926"/>
                </a:cubicBezTo>
                <a:cubicBezTo>
                  <a:pt x="323" y="927"/>
                  <a:pt x="323" y="927"/>
                  <a:pt x="323" y="927"/>
                </a:cubicBezTo>
                <a:cubicBezTo>
                  <a:pt x="323" y="927"/>
                  <a:pt x="323" y="927"/>
                  <a:pt x="323" y="927"/>
                </a:cubicBezTo>
                <a:cubicBezTo>
                  <a:pt x="323" y="927"/>
                  <a:pt x="323" y="927"/>
                  <a:pt x="323" y="927"/>
                </a:cubicBezTo>
                <a:cubicBezTo>
                  <a:pt x="323" y="928"/>
                  <a:pt x="323" y="928"/>
                  <a:pt x="323" y="929"/>
                </a:cubicBezTo>
                <a:cubicBezTo>
                  <a:pt x="322" y="930"/>
                  <a:pt x="321" y="931"/>
                  <a:pt x="321" y="932"/>
                </a:cubicBezTo>
                <a:cubicBezTo>
                  <a:pt x="319" y="933"/>
                  <a:pt x="317" y="935"/>
                  <a:pt x="316" y="937"/>
                </a:cubicBezTo>
                <a:cubicBezTo>
                  <a:pt x="316" y="937"/>
                  <a:pt x="316" y="938"/>
                  <a:pt x="316" y="938"/>
                </a:cubicBezTo>
                <a:cubicBezTo>
                  <a:pt x="316" y="938"/>
                  <a:pt x="315" y="938"/>
                  <a:pt x="315" y="939"/>
                </a:cubicBezTo>
                <a:cubicBezTo>
                  <a:pt x="315" y="939"/>
                  <a:pt x="315" y="939"/>
                  <a:pt x="315" y="939"/>
                </a:cubicBezTo>
                <a:cubicBezTo>
                  <a:pt x="315" y="940"/>
                  <a:pt x="315" y="940"/>
                  <a:pt x="315" y="940"/>
                </a:cubicBezTo>
                <a:cubicBezTo>
                  <a:pt x="314" y="941"/>
                  <a:pt x="314" y="942"/>
                  <a:pt x="314" y="943"/>
                </a:cubicBezTo>
                <a:cubicBezTo>
                  <a:pt x="314" y="944"/>
                  <a:pt x="314" y="945"/>
                  <a:pt x="314" y="945"/>
                </a:cubicBezTo>
                <a:cubicBezTo>
                  <a:pt x="313" y="946"/>
                  <a:pt x="313" y="946"/>
                  <a:pt x="313" y="947"/>
                </a:cubicBezTo>
                <a:cubicBezTo>
                  <a:pt x="314" y="947"/>
                  <a:pt x="314" y="947"/>
                  <a:pt x="314" y="948"/>
                </a:cubicBezTo>
                <a:cubicBezTo>
                  <a:pt x="314" y="948"/>
                  <a:pt x="314" y="949"/>
                  <a:pt x="314" y="949"/>
                </a:cubicBezTo>
                <a:cubicBezTo>
                  <a:pt x="314" y="951"/>
                  <a:pt x="315" y="952"/>
                  <a:pt x="315" y="953"/>
                </a:cubicBezTo>
                <a:cubicBezTo>
                  <a:pt x="315" y="954"/>
                  <a:pt x="315" y="954"/>
                  <a:pt x="315" y="954"/>
                </a:cubicBezTo>
                <a:cubicBezTo>
                  <a:pt x="314" y="953"/>
                  <a:pt x="314" y="953"/>
                  <a:pt x="313" y="952"/>
                </a:cubicBezTo>
                <a:cubicBezTo>
                  <a:pt x="313" y="952"/>
                  <a:pt x="312" y="952"/>
                  <a:pt x="311" y="951"/>
                </a:cubicBezTo>
                <a:cubicBezTo>
                  <a:pt x="311" y="951"/>
                  <a:pt x="311" y="951"/>
                  <a:pt x="311" y="951"/>
                </a:cubicBezTo>
                <a:cubicBezTo>
                  <a:pt x="311" y="951"/>
                  <a:pt x="311" y="951"/>
                  <a:pt x="311" y="951"/>
                </a:cubicBezTo>
                <a:cubicBezTo>
                  <a:pt x="311" y="951"/>
                  <a:pt x="311" y="951"/>
                  <a:pt x="311" y="951"/>
                </a:cubicBezTo>
                <a:cubicBezTo>
                  <a:pt x="311" y="951"/>
                  <a:pt x="311" y="951"/>
                  <a:pt x="311" y="951"/>
                </a:cubicBezTo>
                <a:cubicBezTo>
                  <a:pt x="310" y="951"/>
                  <a:pt x="310" y="951"/>
                  <a:pt x="310" y="951"/>
                </a:cubicBezTo>
                <a:cubicBezTo>
                  <a:pt x="310" y="950"/>
                  <a:pt x="310" y="950"/>
                  <a:pt x="309" y="950"/>
                </a:cubicBezTo>
                <a:cubicBezTo>
                  <a:pt x="309" y="950"/>
                  <a:pt x="309" y="950"/>
                  <a:pt x="308" y="950"/>
                </a:cubicBezTo>
                <a:cubicBezTo>
                  <a:pt x="308" y="949"/>
                  <a:pt x="308" y="949"/>
                  <a:pt x="307" y="949"/>
                </a:cubicBezTo>
                <a:cubicBezTo>
                  <a:pt x="307" y="949"/>
                  <a:pt x="306" y="949"/>
                  <a:pt x="305" y="948"/>
                </a:cubicBezTo>
                <a:cubicBezTo>
                  <a:pt x="304" y="948"/>
                  <a:pt x="303" y="948"/>
                  <a:pt x="302" y="947"/>
                </a:cubicBezTo>
                <a:cubicBezTo>
                  <a:pt x="301" y="947"/>
                  <a:pt x="299" y="947"/>
                  <a:pt x="298" y="946"/>
                </a:cubicBezTo>
                <a:cubicBezTo>
                  <a:pt x="296" y="946"/>
                  <a:pt x="294" y="946"/>
                  <a:pt x="292" y="945"/>
                </a:cubicBezTo>
                <a:cubicBezTo>
                  <a:pt x="288" y="944"/>
                  <a:pt x="284" y="943"/>
                  <a:pt x="282" y="942"/>
                </a:cubicBezTo>
                <a:cubicBezTo>
                  <a:pt x="280" y="942"/>
                  <a:pt x="279" y="941"/>
                  <a:pt x="278" y="941"/>
                </a:cubicBezTo>
                <a:cubicBezTo>
                  <a:pt x="277" y="941"/>
                  <a:pt x="276" y="940"/>
                  <a:pt x="275" y="940"/>
                </a:cubicBezTo>
                <a:cubicBezTo>
                  <a:pt x="274" y="939"/>
                  <a:pt x="273" y="939"/>
                  <a:pt x="273" y="939"/>
                </a:cubicBezTo>
                <a:cubicBezTo>
                  <a:pt x="273" y="939"/>
                  <a:pt x="274" y="939"/>
                  <a:pt x="275" y="940"/>
                </a:cubicBezTo>
                <a:cubicBezTo>
                  <a:pt x="276" y="941"/>
                  <a:pt x="277" y="941"/>
                  <a:pt x="278" y="942"/>
                </a:cubicBezTo>
                <a:cubicBezTo>
                  <a:pt x="279" y="942"/>
                  <a:pt x="280" y="943"/>
                  <a:pt x="281" y="944"/>
                </a:cubicBezTo>
                <a:cubicBezTo>
                  <a:pt x="282" y="944"/>
                  <a:pt x="283" y="945"/>
                  <a:pt x="285" y="945"/>
                </a:cubicBezTo>
                <a:cubicBezTo>
                  <a:pt x="284" y="946"/>
                  <a:pt x="283" y="946"/>
                  <a:pt x="283" y="946"/>
                </a:cubicBezTo>
                <a:cubicBezTo>
                  <a:pt x="281" y="946"/>
                  <a:pt x="280" y="946"/>
                  <a:pt x="279" y="946"/>
                </a:cubicBezTo>
                <a:cubicBezTo>
                  <a:pt x="278" y="946"/>
                  <a:pt x="276" y="947"/>
                  <a:pt x="275" y="947"/>
                </a:cubicBezTo>
                <a:cubicBezTo>
                  <a:pt x="274" y="947"/>
                  <a:pt x="273" y="948"/>
                  <a:pt x="273" y="948"/>
                </a:cubicBezTo>
                <a:cubicBezTo>
                  <a:pt x="258" y="941"/>
                  <a:pt x="257" y="954"/>
                  <a:pt x="244" y="956"/>
                </a:cubicBezTo>
                <a:cubicBezTo>
                  <a:pt x="257" y="964"/>
                  <a:pt x="270" y="969"/>
                  <a:pt x="272" y="950"/>
                </a:cubicBezTo>
                <a:cubicBezTo>
                  <a:pt x="272" y="950"/>
                  <a:pt x="273" y="950"/>
                  <a:pt x="273" y="950"/>
                </a:cubicBezTo>
                <a:cubicBezTo>
                  <a:pt x="274" y="950"/>
                  <a:pt x="275" y="949"/>
                  <a:pt x="276" y="949"/>
                </a:cubicBezTo>
                <a:cubicBezTo>
                  <a:pt x="277" y="949"/>
                  <a:pt x="278" y="949"/>
                  <a:pt x="279" y="948"/>
                </a:cubicBezTo>
                <a:cubicBezTo>
                  <a:pt x="281" y="948"/>
                  <a:pt x="282" y="948"/>
                  <a:pt x="283" y="948"/>
                </a:cubicBezTo>
                <a:cubicBezTo>
                  <a:pt x="284" y="948"/>
                  <a:pt x="285" y="948"/>
                  <a:pt x="286" y="948"/>
                </a:cubicBezTo>
                <a:cubicBezTo>
                  <a:pt x="287" y="948"/>
                  <a:pt x="288" y="948"/>
                  <a:pt x="288" y="948"/>
                </a:cubicBezTo>
                <a:cubicBezTo>
                  <a:pt x="289" y="948"/>
                  <a:pt x="289" y="948"/>
                  <a:pt x="290" y="948"/>
                </a:cubicBezTo>
                <a:cubicBezTo>
                  <a:pt x="290" y="948"/>
                  <a:pt x="290" y="948"/>
                  <a:pt x="291" y="948"/>
                </a:cubicBezTo>
                <a:cubicBezTo>
                  <a:pt x="291" y="948"/>
                  <a:pt x="291" y="948"/>
                  <a:pt x="291" y="948"/>
                </a:cubicBezTo>
                <a:cubicBezTo>
                  <a:pt x="293" y="949"/>
                  <a:pt x="295" y="949"/>
                  <a:pt x="298" y="950"/>
                </a:cubicBezTo>
                <a:cubicBezTo>
                  <a:pt x="299" y="950"/>
                  <a:pt x="300" y="951"/>
                  <a:pt x="301" y="951"/>
                </a:cubicBezTo>
                <a:cubicBezTo>
                  <a:pt x="302" y="951"/>
                  <a:pt x="303" y="952"/>
                  <a:pt x="305" y="952"/>
                </a:cubicBezTo>
                <a:cubicBezTo>
                  <a:pt x="305" y="952"/>
                  <a:pt x="306" y="952"/>
                  <a:pt x="306" y="953"/>
                </a:cubicBezTo>
                <a:cubicBezTo>
                  <a:pt x="307" y="953"/>
                  <a:pt x="307" y="953"/>
                  <a:pt x="307" y="953"/>
                </a:cubicBezTo>
                <a:cubicBezTo>
                  <a:pt x="307" y="953"/>
                  <a:pt x="308" y="953"/>
                  <a:pt x="308" y="953"/>
                </a:cubicBezTo>
                <a:cubicBezTo>
                  <a:pt x="308" y="954"/>
                  <a:pt x="309" y="954"/>
                  <a:pt x="309" y="954"/>
                </a:cubicBezTo>
                <a:cubicBezTo>
                  <a:pt x="309" y="954"/>
                  <a:pt x="309" y="954"/>
                  <a:pt x="309" y="954"/>
                </a:cubicBezTo>
                <a:cubicBezTo>
                  <a:pt x="309" y="954"/>
                  <a:pt x="309" y="954"/>
                  <a:pt x="309" y="954"/>
                </a:cubicBezTo>
                <a:cubicBezTo>
                  <a:pt x="309" y="954"/>
                  <a:pt x="309" y="954"/>
                  <a:pt x="309" y="954"/>
                </a:cubicBezTo>
                <a:cubicBezTo>
                  <a:pt x="309" y="954"/>
                  <a:pt x="309" y="954"/>
                  <a:pt x="309" y="954"/>
                </a:cubicBezTo>
                <a:cubicBezTo>
                  <a:pt x="310" y="954"/>
                  <a:pt x="310" y="954"/>
                  <a:pt x="310" y="954"/>
                </a:cubicBezTo>
                <a:cubicBezTo>
                  <a:pt x="310" y="955"/>
                  <a:pt x="311" y="955"/>
                  <a:pt x="311" y="956"/>
                </a:cubicBezTo>
                <a:cubicBezTo>
                  <a:pt x="313" y="957"/>
                  <a:pt x="316" y="959"/>
                  <a:pt x="318" y="961"/>
                </a:cubicBezTo>
                <a:cubicBezTo>
                  <a:pt x="320" y="963"/>
                  <a:pt x="322" y="965"/>
                  <a:pt x="324" y="968"/>
                </a:cubicBezTo>
                <a:cubicBezTo>
                  <a:pt x="326" y="970"/>
                  <a:pt x="329" y="972"/>
                  <a:pt x="331" y="974"/>
                </a:cubicBezTo>
                <a:cubicBezTo>
                  <a:pt x="334" y="977"/>
                  <a:pt x="337" y="979"/>
                  <a:pt x="340" y="981"/>
                </a:cubicBezTo>
                <a:cubicBezTo>
                  <a:pt x="340" y="981"/>
                  <a:pt x="340" y="981"/>
                  <a:pt x="340" y="981"/>
                </a:cubicBezTo>
                <a:cubicBezTo>
                  <a:pt x="340" y="981"/>
                  <a:pt x="339" y="982"/>
                  <a:pt x="339" y="982"/>
                </a:cubicBezTo>
                <a:cubicBezTo>
                  <a:pt x="338" y="982"/>
                  <a:pt x="338" y="982"/>
                  <a:pt x="337" y="982"/>
                </a:cubicBezTo>
                <a:cubicBezTo>
                  <a:pt x="337" y="982"/>
                  <a:pt x="336" y="982"/>
                  <a:pt x="336" y="983"/>
                </a:cubicBezTo>
                <a:cubicBezTo>
                  <a:pt x="336" y="983"/>
                  <a:pt x="336" y="983"/>
                  <a:pt x="335" y="983"/>
                </a:cubicBezTo>
                <a:cubicBezTo>
                  <a:pt x="334" y="984"/>
                  <a:pt x="333" y="984"/>
                  <a:pt x="332" y="985"/>
                </a:cubicBezTo>
                <a:cubicBezTo>
                  <a:pt x="331" y="986"/>
                  <a:pt x="329" y="987"/>
                  <a:pt x="328" y="988"/>
                </a:cubicBezTo>
                <a:cubicBezTo>
                  <a:pt x="326" y="989"/>
                  <a:pt x="323" y="991"/>
                  <a:pt x="320" y="993"/>
                </a:cubicBezTo>
                <a:cubicBezTo>
                  <a:pt x="319" y="994"/>
                  <a:pt x="318" y="995"/>
                  <a:pt x="316" y="995"/>
                </a:cubicBezTo>
                <a:cubicBezTo>
                  <a:pt x="315" y="996"/>
                  <a:pt x="313" y="997"/>
                  <a:pt x="312" y="997"/>
                </a:cubicBezTo>
                <a:cubicBezTo>
                  <a:pt x="311" y="998"/>
                  <a:pt x="309" y="998"/>
                  <a:pt x="308" y="999"/>
                </a:cubicBezTo>
                <a:cubicBezTo>
                  <a:pt x="308" y="999"/>
                  <a:pt x="308" y="999"/>
                  <a:pt x="308" y="999"/>
                </a:cubicBezTo>
                <a:cubicBezTo>
                  <a:pt x="308" y="998"/>
                  <a:pt x="307" y="998"/>
                  <a:pt x="307" y="998"/>
                </a:cubicBezTo>
                <a:cubicBezTo>
                  <a:pt x="306" y="998"/>
                  <a:pt x="306" y="998"/>
                  <a:pt x="306" y="998"/>
                </a:cubicBezTo>
                <a:cubicBezTo>
                  <a:pt x="306" y="998"/>
                  <a:pt x="306" y="997"/>
                  <a:pt x="305" y="997"/>
                </a:cubicBezTo>
                <a:cubicBezTo>
                  <a:pt x="305" y="997"/>
                  <a:pt x="305" y="997"/>
                  <a:pt x="305" y="997"/>
                </a:cubicBezTo>
                <a:cubicBezTo>
                  <a:pt x="304" y="997"/>
                  <a:pt x="303" y="997"/>
                  <a:pt x="303" y="997"/>
                </a:cubicBezTo>
                <a:cubicBezTo>
                  <a:pt x="302" y="997"/>
                  <a:pt x="301" y="996"/>
                  <a:pt x="300" y="996"/>
                </a:cubicBezTo>
                <a:cubicBezTo>
                  <a:pt x="299" y="996"/>
                  <a:pt x="299" y="995"/>
                  <a:pt x="298" y="995"/>
                </a:cubicBezTo>
                <a:cubicBezTo>
                  <a:pt x="297" y="995"/>
                  <a:pt x="296" y="994"/>
                  <a:pt x="295" y="994"/>
                </a:cubicBezTo>
                <a:cubicBezTo>
                  <a:pt x="292" y="981"/>
                  <a:pt x="281" y="986"/>
                  <a:pt x="272" y="979"/>
                </a:cubicBezTo>
                <a:cubicBezTo>
                  <a:pt x="274" y="985"/>
                  <a:pt x="277" y="993"/>
                  <a:pt x="282" y="996"/>
                </a:cubicBezTo>
                <a:cubicBezTo>
                  <a:pt x="285" y="998"/>
                  <a:pt x="293" y="998"/>
                  <a:pt x="295" y="996"/>
                </a:cubicBezTo>
                <a:cubicBezTo>
                  <a:pt x="295" y="996"/>
                  <a:pt x="296" y="996"/>
                  <a:pt x="296" y="996"/>
                </a:cubicBezTo>
                <a:cubicBezTo>
                  <a:pt x="296" y="996"/>
                  <a:pt x="296" y="996"/>
                  <a:pt x="296" y="996"/>
                </a:cubicBezTo>
                <a:cubicBezTo>
                  <a:pt x="296" y="996"/>
                  <a:pt x="296" y="996"/>
                  <a:pt x="296" y="996"/>
                </a:cubicBezTo>
                <a:cubicBezTo>
                  <a:pt x="296" y="996"/>
                  <a:pt x="297" y="996"/>
                  <a:pt x="297" y="997"/>
                </a:cubicBezTo>
                <a:cubicBezTo>
                  <a:pt x="298" y="997"/>
                  <a:pt x="299" y="997"/>
                  <a:pt x="300" y="998"/>
                </a:cubicBezTo>
                <a:cubicBezTo>
                  <a:pt x="301" y="998"/>
                  <a:pt x="302" y="998"/>
                  <a:pt x="302" y="998"/>
                </a:cubicBezTo>
                <a:cubicBezTo>
                  <a:pt x="303" y="999"/>
                  <a:pt x="304" y="999"/>
                  <a:pt x="305" y="999"/>
                </a:cubicBezTo>
                <a:cubicBezTo>
                  <a:pt x="305" y="999"/>
                  <a:pt x="305" y="999"/>
                  <a:pt x="305" y="999"/>
                </a:cubicBezTo>
                <a:cubicBezTo>
                  <a:pt x="305" y="999"/>
                  <a:pt x="305" y="999"/>
                  <a:pt x="306" y="999"/>
                </a:cubicBezTo>
                <a:cubicBezTo>
                  <a:pt x="306" y="999"/>
                  <a:pt x="306" y="999"/>
                  <a:pt x="306" y="999"/>
                </a:cubicBezTo>
                <a:cubicBezTo>
                  <a:pt x="305" y="999"/>
                  <a:pt x="305" y="1000"/>
                  <a:pt x="304" y="1000"/>
                </a:cubicBezTo>
                <a:cubicBezTo>
                  <a:pt x="304" y="1000"/>
                  <a:pt x="304" y="1000"/>
                  <a:pt x="303" y="1000"/>
                </a:cubicBezTo>
                <a:cubicBezTo>
                  <a:pt x="303" y="1000"/>
                  <a:pt x="303" y="1000"/>
                  <a:pt x="302" y="1000"/>
                </a:cubicBezTo>
                <a:cubicBezTo>
                  <a:pt x="302" y="1000"/>
                  <a:pt x="301" y="1000"/>
                  <a:pt x="301" y="1001"/>
                </a:cubicBezTo>
                <a:cubicBezTo>
                  <a:pt x="300" y="1001"/>
                  <a:pt x="299" y="1001"/>
                  <a:pt x="298" y="1001"/>
                </a:cubicBezTo>
                <a:cubicBezTo>
                  <a:pt x="297" y="1002"/>
                  <a:pt x="296" y="1002"/>
                  <a:pt x="296" y="1002"/>
                </a:cubicBezTo>
                <a:cubicBezTo>
                  <a:pt x="296" y="1002"/>
                  <a:pt x="296" y="1002"/>
                  <a:pt x="297" y="1002"/>
                </a:cubicBezTo>
                <a:cubicBezTo>
                  <a:pt x="297" y="1002"/>
                  <a:pt x="298" y="1002"/>
                  <a:pt x="299" y="1002"/>
                </a:cubicBezTo>
                <a:cubicBezTo>
                  <a:pt x="299" y="1002"/>
                  <a:pt x="300" y="1003"/>
                  <a:pt x="301" y="1003"/>
                </a:cubicBezTo>
                <a:cubicBezTo>
                  <a:pt x="302" y="1003"/>
                  <a:pt x="302" y="1003"/>
                  <a:pt x="303" y="1003"/>
                </a:cubicBezTo>
                <a:cubicBezTo>
                  <a:pt x="303" y="1003"/>
                  <a:pt x="304" y="1003"/>
                  <a:pt x="304" y="1003"/>
                </a:cubicBezTo>
                <a:cubicBezTo>
                  <a:pt x="304" y="1002"/>
                  <a:pt x="304" y="1002"/>
                  <a:pt x="305" y="1002"/>
                </a:cubicBezTo>
                <a:cubicBezTo>
                  <a:pt x="307" y="1002"/>
                  <a:pt x="310" y="1001"/>
                  <a:pt x="313" y="1000"/>
                </a:cubicBezTo>
                <a:cubicBezTo>
                  <a:pt x="314" y="999"/>
                  <a:pt x="315" y="999"/>
                  <a:pt x="316" y="999"/>
                </a:cubicBezTo>
                <a:cubicBezTo>
                  <a:pt x="316" y="999"/>
                  <a:pt x="316" y="999"/>
                  <a:pt x="316" y="999"/>
                </a:cubicBezTo>
                <a:cubicBezTo>
                  <a:pt x="315" y="1000"/>
                  <a:pt x="315" y="1000"/>
                  <a:pt x="315" y="1001"/>
                </a:cubicBezTo>
                <a:cubicBezTo>
                  <a:pt x="315" y="1001"/>
                  <a:pt x="314" y="1002"/>
                  <a:pt x="314" y="1002"/>
                </a:cubicBezTo>
                <a:cubicBezTo>
                  <a:pt x="314" y="1003"/>
                  <a:pt x="313" y="1004"/>
                  <a:pt x="313" y="1005"/>
                </a:cubicBezTo>
                <a:cubicBezTo>
                  <a:pt x="313" y="1005"/>
                  <a:pt x="313" y="1005"/>
                  <a:pt x="313" y="1005"/>
                </a:cubicBezTo>
                <a:cubicBezTo>
                  <a:pt x="302" y="1010"/>
                  <a:pt x="297" y="1019"/>
                  <a:pt x="305" y="1032"/>
                </a:cubicBezTo>
                <a:cubicBezTo>
                  <a:pt x="309" y="1021"/>
                  <a:pt x="319" y="1019"/>
                  <a:pt x="313" y="1006"/>
                </a:cubicBezTo>
                <a:cubicBezTo>
                  <a:pt x="313" y="1006"/>
                  <a:pt x="313" y="1006"/>
                  <a:pt x="314" y="1005"/>
                </a:cubicBezTo>
                <a:cubicBezTo>
                  <a:pt x="314" y="1004"/>
                  <a:pt x="315" y="1004"/>
                  <a:pt x="315" y="1003"/>
                </a:cubicBezTo>
                <a:cubicBezTo>
                  <a:pt x="315" y="1002"/>
                  <a:pt x="316" y="1002"/>
                  <a:pt x="316" y="1001"/>
                </a:cubicBezTo>
                <a:cubicBezTo>
                  <a:pt x="316" y="1001"/>
                  <a:pt x="316" y="1000"/>
                  <a:pt x="317" y="1000"/>
                </a:cubicBezTo>
                <a:cubicBezTo>
                  <a:pt x="317" y="999"/>
                  <a:pt x="318" y="998"/>
                  <a:pt x="319" y="997"/>
                </a:cubicBezTo>
                <a:cubicBezTo>
                  <a:pt x="320" y="997"/>
                  <a:pt x="321" y="996"/>
                  <a:pt x="322" y="995"/>
                </a:cubicBezTo>
                <a:cubicBezTo>
                  <a:pt x="325" y="994"/>
                  <a:pt x="327" y="992"/>
                  <a:pt x="330" y="990"/>
                </a:cubicBezTo>
                <a:cubicBezTo>
                  <a:pt x="331" y="989"/>
                  <a:pt x="332" y="988"/>
                  <a:pt x="333" y="987"/>
                </a:cubicBezTo>
                <a:cubicBezTo>
                  <a:pt x="335" y="987"/>
                  <a:pt x="336" y="986"/>
                  <a:pt x="337" y="985"/>
                </a:cubicBezTo>
                <a:cubicBezTo>
                  <a:pt x="337" y="985"/>
                  <a:pt x="337" y="985"/>
                  <a:pt x="337" y="985"/>
                </a:cubicBezTo>
                <a:cubicBezTo>
                  <a:pt x="338" y="985"/>
                  <a:pt x="338" y="985"/>
                  <a:pt x="338" y="985"/>
                </a:cubicBezTo>
                <a:cubicBezTo>
                  <a:pt x="339" y="984"/>
                  <a:pt x="339" y="984"/>
                  <a:pt x="339" y="984"/>
                </a:cubicBezTo>
                <a:cubicBezTo>
                  <a:pt x="340" y="983"/>
                  <a:pt x="340" y="983"/>
                  <a:pt x="341" y="983"/>
                </a:cubicBezTo>
                <a:cubicBezTo>
                  <a:pt x="341" y="983"/>
                  <a:pt x="341" y="982"/>
                  <a:pt x="341" y="982"/>
                </a:cubicBezTo>
                <a:cubicBezTo>
                  <a:pt x="344" y="984"/>
                  <a:pt x="346" y="985"/>
                  <a:pt x="348" y="987"/>
                </a:cubicBezTo>
                <a:cubicBezTo>
                  <a:pt x="351" y="988"/>
                  <a:pt x="354" y="990"/>
                  <a:pt x="357" y="992"/>
                </a:cubicBezTo>
                <a:cubicBezTo>
                  <a:pt x="357" y="992"/>
                  <a:pt x="358" y="993"/>
                  <a:pt x="359" y="993"/>
                </a:cubicBezTo>
                <a:cubicBezTo>
                  <a:pt x="359" y="994"/>
                  <a:pt x="360" y="994"/>
                  <a:pt x="361" y="995"/>
                </a:cubicBezTo>
                <a:cubicBezTo>
                  <a:pt x="362" y="996"/>
                  <a:pt x="363" y="997"/>
                  <a:pt x="364" y="999"/>
                </a:cubicBezTo>
                <a:cubicBezTo>
                  <a:pt x="369" y="1003"/>
                  <a:pt x="373" y="1010"/>
                  <a:pt x="377" y="1015"/>
                </a:cubicBezTo>
                <a:cubicBezTo>
                  <a:pt x="379" y="1019"/>
                  <a:pt x="381" y="1022"/>
                  <a:pt x="383" y="1025"/>
                </a:cubicBezTo>
                <a:cubicBezTo>
                  <a:pt x="382" y="1025"/>
                  <a:pt x="382" y="1025"/>
                  <a:pt x="382" y="1024"/>
                </a:cubicBezTo>
                <a:cubicBezTo>
                  <a:pt x="381" y="1024"/>
                  <a:pt x="381" y="1024"/>
                  <a:pt x="381" y="1024"/>
                </a:cubicBezTo>
                <a:cubicBezTo>
                  <a:pt x="381" y="1024"/>
                  <a:pt x="380" y="1024"/>
                  <a:pt x="380" y="1024"/>
                </a:cubicBezTo>
                <a:cubicBezTo>
                  <a:pt x="380" y="1024"/>
                  <a:pt x="380" y="1024"/>
                  <a:pt x="380" y="1024"/>
                </a:cubicBezTo>
                <a:cubicBezTo>
                  <a:pt x="379" y="1023"/>
                  <a:pt x="378" y="1023"/>
                  <a:pt x="377" y="1023"/>
                </a:cubicBezTo>
                <a:cubicBezTo>
                  <a:pt x="376" y="1023"/>
                  <a:pt x="375" y="1024"/>
                  <a:pt x="374" y="1024"/>
                </a:cubicBezTo>
                <a:cubicBezTo>
                  <a:pt x="373" y="1024"/>
                  <a:pt x="372" y="1024"/>
                  <a:pt x="371" y="1024"/>
                </a:cubicBezTo>
                <a:cubicBezTo>
                  <a:pt x="371" y="1024"/>
                  <a:pt x="370" y="1025"/>
                  <a:pt x="369" y="1025"/>
                </a:cubicBezTo>
                <a:cubicBezTo>
                  <a:pt x="367" y="1025"/>
                  <a:pt x="366" y="1025"/>
                  <a:pt x="365" y="1026"/>
                </a:cubicBezTo>
                <a:cubicBezTo>
                  <a:pt x="355" y="1013"/>
                  <a:pt x="346" y="1029"/>
                  <a:pt x="337" y="1014"/>
                </a:cubicBezTo>
                <a:cubicBezTo>
                  <a:pt x="337" y="1022"/>
                  <a:pt x="340" y="1030"/>
                  <a:pt x="348" y="1033"/>
                </a:cubicBezTo>
                <a:cubicBezTo>
                  <a:pt x="354" y="1036"/>
                  <a:pt x="365" y="1035"/>
                  <a:pt x="366" y="1027"/>
                </a:cubicBezTo>
                <a:cubicBezTo>
                  <a:pt x="367" y="1027"/>
                  <a:pt x="368" y="1027"/>
                  <a:pt x="369" y="1026"/>
                </a:cubicBezTo>
                <a:cubicBezTo>
                  <a:pt x="370" y="1026"/>
                  <a:pt x="371" y="1026"/>
                  <a:pt x="372" y="1026"/>
                </a:cubicBezTo>
                <a:cubicBezTo>
                  <a:pt x="373" y="1026"/>
                  <a:pt x="374" y="1025"/>
                  <a:pt x="375" y="1025"/>
                </a:cubicBezTo>
                <a:cubicBezTo>
                  <a:pt x="376" y="1025"/>
                  <a:pt x="376" y="1025"/>
                  <a:pt x="377" y="1025"/>
                </a:cubicBezTo>
                <a:cubicBezTo>
                  <a:pt x="378" y="1025"/>
                  <a:pt x="379" y="1025"/>
                  <a:pt x="379" y="1025"/>
                </a:cubicBezTo>
                <a:cubicBezTo>
                  <a:pt x="380" y="1025"/>
                  <a:pt x="380" y="1025"/>
                  <a:pt x="380" y="1025"/>
                </a:cubicBezTo>
                <a:cubicBezTo>
                  <a:pt x="380" y="1025"/>
                  <a:pt x="380" y="1025"/>
                  <a:pt x="380" y="1025"/>
                </a:cubicBezTo>
                <a:cubicBezTo>
                  <a:pt x="381" y="1025"/>
                  <a:pt x="381" y="1025"/>
                  <a:pt x="381" y="1025"/>
                </a:cubicBezTo>
                <a:cubicBezTo>
                  <a:pt x="382" y="1026"/>
                  <a:pt x="382" y="1026"/>
                  <a:pt x="383" y="1026"/>
                </a:cubicBezTo>
                <a:cubicBezTo>
                  <a:pt x="383" y="1026"/>
                  <a:pt x="383" y="1026"/>
                  <a:pt x="383" y="1026"/>
                </a:cubicBezTo>
                <a:cubicBezTo>
                  <a:pt x="385" y="1028"/>
                  <a:pt x="386" y="1031"/>
                  <a:pt x="388" y="1033"/>
                </a:cubicBezTo>
                <a:cubicBezTo>
                  <a:pt x="395" y="1044"/>
                  <a:pt x="402" y="1054"/>
                  <a:pt x="407" y="1063"/>
                </a:cubicBezTo>
                <a:cubicBezTo>
                  <a:pt x="408" y="1065"/>
                  <a:pt x="409" y="1066"/>
                  <a:pt x="409" y="1067"/>
                </a:cubicBezTo>
                <a:cubicBezTo>
                  <a:pt x="410" y="1068"/>
                  <a:pt x="411" y="1069"/>
                  <a:pt x="411" y="1070"/>
                </a:cubicBezTo>
                <a:cubicBezTo>
                  <a:pt x="412" y="1071"/>
                  <a:pt x="413" y="1072"/>
                  <a:pt x="414" y="1073"/>
                </a:cubicBezTo>
                <a:cubicBezTo>
                  <a:pt x="396" y="1069"/>
                  <a:pt x="386" y="1069"/>
                  <a:pt x="366" y="1066"/>
                </a:cubicBezTo>
                <a:cubicBezTo>
                  <a:pt x="345" y="1061"/>
                  <a:pt x="314" y="1060"/>
                  <a:pt x="296" y="1050"/>
                </a:cubicBezTo>
                <a:cubicBezTo>
                  <a:pt x="277" y="1040"/>
                  <a:pt x="261" y="1014"/>
                  <a:pt x="230" y="1015"/>
                </a:cubicBezTo>
                <a:cubicBezTo>
                  <a:pt x="227" y="1013"/>
                  <a:pt x="224" y="1011"/>
                  <a:pt x="221" y="1009"/>
                </a:cubicBezTo>
                <a:cubicBezTo>
                  <a:pt x="215" y="1006"/>
                  <a:pt x="209" y="1001"/>
                  <a:pt x="203" y="996"/>
                </a:cubicBezTo>
                <a:cubicBezTo>
                  <a:pt x="202" y="996"/>
                  <a:pt x="201" y="995"/>
                  <a:pt x="201" y="994"/>
                </a:cubicBezTo>
                <a:cubicBezTo>
                  <a:pt x="200" y="994"/>
                  <a:pt x="199" y="993"/>
                  <a:pt x="198" y="993"/>
                </a:cubicBezTo>
                <a:cubicBezTo>
                  <a:pt x="197" y="992"/>
                  <a:pt x="197" y="992"/>
                  <a:pt x="197" y="992"/>
                </a:cubicBezTo>
                <a:cubicBezTo>
                  <a:pt x="197" y="991"/>
                  <a:pt x="197" y="991"/>
                  <a:pt x="197" y="991"/>
                </a:cubicBezTo>
                <a:cubicBezTo>
                  <a:pt x="197" y="991"/>
                  <a:pt x="197" y="991"/>
                  <a:pt x="197" y="991"/>
                </a:cubicBezTo>
                <a:cubicBezTo>
                  <a:pt x="196" y="991"/>
                  <a:pt x="196" y="991"/>
                  <a:pt x="196" y="991"/>
                </a:cubicBezTo>
                <a:cubicBezTo>
                  <a:pt x="196" y="990"/>
                  <a:pt x="196" y="990"/>
                  <a:pt x="195" y="990"/>
                </a:cubicBezTo>
                <a:cubicBezTo>
                  <a:pt x="194" y="989"/>
                  <a:pt x="194" y="989"/>
                  <a:pt x="194" y="989"/>
                </a:cubicBezTo>
                <a:cubicBezTo>
                  <a:pt x="192" y="986"/>
                  <a:pt x="190" y="982"/>
                  <a:pt x="188" y="978"/>
                </a:cubicBezTo>
                <a:cubicBezTo>
                  <a:pt x="187" y="975"/>
                  <a:pt x="185" y="971"/>
                  <a:pt x="184" y="967"/>
                </a:cubicBezTo>
                <a:cubicBezTo>
                  <a:pt x="183" y="965"/>
                  <a:pt x="182" y="963"/>
                  <a:pt x="181" y="961"/>
                </a:cubicBezTo>
                <a:cubicBezTo>
                  <a:pt x="181" y="961"/>
                  <a:pt x="181" y="961"/>
                  <a:pt x="181" y="960"/>
                </a:cubicBezTo>
                <a:cubicBezTo>
                  <a:pt x="181" y="960"/>
                  <a:pt x="182" y="960"/>
                  <a:pt x="182" y="959"/>
                </a:cubicBezTo>
                <a:cubicBezTo>
                  <a:pt x="182" y="959"/>
                  <a:pt x="182" y="959"/>
                  <a:pt x="182" y="958"/>
                </a:cubicBezTo>
                <a:cubicBezTo>
                  <a:pt x="182" y="958"/>
                  <a:pt x="182" y="958"/>
                  <a:pt x="182" y="958"/>
                </a:cubicBezTo>
                <a:cubicBezTo>
                  <a:pt x="182" y="958"/>
                  <a:pt x="182" y="958"/>
                  <a:pt x="182" y="958"/>
                </a:cubicBezTo>
                <a:cubicBezTo>
                  <a:pt x="183" y="957"/>
                  <a:pt x="183" y="956"/>
                  <a:pt x="183" y="956"/>
                </a:cubicBezTo>
                <a:cubicBezTo>
                  <a:pt x="183" y="955"/>
                  <a:pt x="184" y="954"/>
                  <a:pt x="184" y="954"/>
                </a:cubicBezTo>
                <a:cubicBezTo>
                  <a:pt x="184" y="953"/>
                  <a:pt x="184" y="952"/>
                  <a:pt x="185" y="952"/>
                </a:cubicBezTo>
                <a:cubicBezTo>
                  <a:pt x="185" y="951"/>
                  <a:pt x="185" y="950"/>
                  <a:pt x="186" y="949"/>
                </a:cubicBezTo>
                <a:cubicBezTo>
                  <a:pt x="186" y="949"/>
                  <a:pt x="187" y="948"/>
                  <a:pt x="187" y="947"/>
                </a:cubicBezTo>
                <a:cubicBezTo>
                  <a:pt x="187" y="947"/>
                  <a:pt x="187" y="947"/>
                  <a:pt x="187" y="947"/>
                </a:cubicBezTo>
                <a:cubicBezTo>
                  <a:pt x="204" y="948"/>
                  <a:pt x="206" y="939"/>
                  <a:pt x="197" y="925"/>
                </a:cubicBezTo>
                <a:cubicBezTo>
                  <a:pt x="190" y="930"/>
                  <a:pt x="178" y="934"/>
                  <a:pt x="185" y="946"/>
                </a:cubicBezTo>
                <a:cubicBezTo>
                  <a:pt x="185" y="947"/>
                  <a:pt x="185" y="947"/>
                  <a:pt x="185" y="947"/>
                </a:cubicBezTo>
                <a:cubicBezTo>
                  <a:pt x="185" y="947"/>
                  <a:pt x="185" y="947"/>
                  <a:pt x="185" y="947"/>
                </a:cubicBezTo>
                <a:cubicBezTo>
                  <a:pt x="184" y="947"/>
                  <a:pt x="184" y="948"/>
                  <a:pt x="184" y="948"/>
                </a:cubicBezTo>
                <a:cubicBezTo>
                  <a:pt x="183" y="949"/>
                  <a:pt x="183" y="950"/>
                  <a:pt x="183" y="951"/>
                </a:cubicBezTo>
                <a:cubicBezTo>
                  <a:pt x="182" y="951"/>
                  <a:pt x="182" y="952"/>
                  <a:pt x="182" y="953"/>
                </a:cubicBezTo>
                <a:cubicBezTo>
                  <a:pt x="181" y="953"/>
                  <a:pt x="181" y="954"/>
                  <a:pt x="181" y="955"/>
                </a:cubicBezTo>
                <a:cubicBezTo>
                  <a:pt x="181" y="956"/>
                  <a:pt x="180" y="956"/>
                  <a:pt x="180" y="957"/>
                </a:cubicBezTo>
                <a:cubicBezTo>
                  <a:pt x="180" y="957"/>
                  <a:pt x="180" y="957"/>
                  <a:pt x="180" y="957"/>
                </a:cubicBezTo>
                <a:cubicBezTo>
                  <a:pt x="180" y="957"/>
                  <a:pt x="180" y="958"/>
                  <a:pt x="180" y="958"/>
                </a:cubicBezTo>
                <a:cubicBezTo>
                  <a:pt x="180" y="958"/>
                  <a:pt x="180" y="958"/>
                  <a:pt x="180" y="959"/>
                </a:cubicBezTo>
                <a:cubicBezTo>
                  <a:pt x="180" y="959"/>
                  <a:pt x="180" y="960"/>
                  <a:pt x="180" y="960"/>
                </a:cubicBezTo>
                <a:cubicBezTo>
                  <a:pt x="180" y="960"/>
                  <a:pt x="180" y="960"/>
                  <a:pt x="180" y="961"/>
                </a:cubicBezTo>
                <a:cubicBezTo>
                  <a:pt x="179" y="959"/>
                  <a:pt x="178" y="957"/>
                  <a:pt x="177" y="956"/>
                </a:cubicBezTo>
                <a:cubicBezTo>
                  <a:pt x="177" y="955"/>
                  <a:pt x="176" y="954"/>
                  <a:pt x="175" y="953"/>
                </a:cubicBezTo>
                <a:cubicBezTo>
                  <a:pt x="175" y="953"/>
                  <a:pt x="175" y="953"/>
                  <a:pt x="175" y="953"/>
                </a:cubicBezTo>
                <a:cubicBezTo>
                  <a:pt x="175" y="953"/>
                  <a:pt x="175" y="953"/>
                  <a:pt x="175" y="953"/>
                </a:cubicBezTo>
                <a:cubicBezTo>
                  <a:pt x="174" y="952"/>
                  <a:pt x="174" y="952"/>
                  <a:pt x="174" y="952"/>
                </a:cubicBezTo>
                <a:cubicBezTo>
                  <a:pt x="174" y="952"/>
                  <a:pt x="173" y="951"/>
                  <a:pt x="173" y="951"/>
                </a:cubicBezTo>
                <a:cubicBezTo>
                  <a:pt x="171" y="950"/>
                  <a:pt x="169" y="948"/>
                  <a:pt x="168" y="947"/>
                </a:cubicBezTo>
                <a:cubicBezTo>
                  <a:pt x="167" y="947"/>
                  <a:pt x="166" y="946"/>
                  <a:pt x="165" y="945"/>
                </a:cubicBezTo>
                <a:cubicBezTo>
                  <a:pt x="165" y="945"/>
                  <a:pt x="165" y="945"/>
                  <a:pt x="165" y="944"/>
                </a:cubicBezTo>
                <a:cubicBezTo>
                  <a:pt x="165" y="944"/>
                  <a:pt x="165" y="943"/>
                  <a:pt x="165" y="943"/>
                </a:cubicBezTo>
                <a:cubicBezTo>
                  <a:pt x="165" y="943"/>
                  <a:pt x="165" y="942"/>
                  <a:pt x="164" y="942"/>
                </a:cubicBezTo>
                <a:cubicBezTo>
                  <a:pt x="164" y="942"/>
                  <a:pt x="164" y="942"/>
                  <a:pt x="164" y="941"/>
                </a:cubicBezTo>
                <a:cubicBezTo>
                  <a:pt x="164" y="941"/>
                  <a:pt x="164" y="940"/>
                  <a:pt x="164" y="940"/>
                </a:cubicBezTo>
                <a:cubicBezTo>
                  <a:pt x="164" y="939"/>
                  <a:pt x="164" y="938"/>
                  <a:pt x="164" y="938"/>
                </a:cubicBezTo>
                <a:cubicBezTo>
                  <a:pt x="164" y="938"/>
                  <a:pt x="164" y="937"/>
                  <a:pt x="164" y="937"/>
                </a:cubicBezTo>
                <a:cubicBezTo>
                  <a:pt x="164" y="937"/>
                  <a:pt x="164" y="936"/>
                  <a:pt x="164" y="936"/>
                </a:cubicBezTo>
                <a:cubicBezTo>
                  <a:pt x="163" y="935"/>
                  <a:pt x="163" y="935"/>
                  <a:pt x="163" y="934"/>
                </a:cubicBezTo>
                <a:cubicBezTo>
                  <a:pt x="163" y="933"/>
                  <a:pt x="163" y="931"/>
                  <a:pt x="163" y="930"/>
                </a:cubicBezTo>
                <a:cubicBezTo>
                  <a:pt x="163" y="928"/>
                  <a:pt x="164" y="927"/>
                  <a:pt x="164" y="925"/>
                </a:cubicBezTo>
                <a:cubicBezTo>
                  <a:pt x="164" y="924"/>
                  <a:pt x="164" y="923"/>
                  <a:pt x="165" y="921"/>
                </a:cubicBezTo>
                <a:cubicBezTo>
                  <a:pt x="165" y="920"/>
                  <a:pt x="165" y="919"/>
                  <a:pt x="165" y="918"/>
                </a:cubicBezTo>
                <a:cubicBezTo>
                  <a:pt x="172" y="917"/>
                  <a:pt x="180" y="914"/>
                  <a:pt x="182" y="908"/>
                </a:cubicBezTo>
                <a:cubicBezTo>
                  <a:pt x="186" y="901"/>
                  <a:pt x="179" y="893"/>
                  <a:pt x="176" y="886"/>
                </a:cubicBezTo>
                <a:cubicBezTo>
                  <a:pt x="167" y="895"/>
                  <a:pt x="147" y="905"/>
                  <a:pt x="163" y="918"/>
                </a:cubicBezTo>
                <a:cubicBezTo>
                  <a:pt x="163" y="918"/>
                  <a:pt x="163" y="918"/>
                  <a:pt x="163" y="918"/>
                </a:cubicBezTo>
                <a:cubicBezTo>
                  <a:pt x="162" y="918"/>
                  <a:pt x="162" y="918"/>
                  <a:pt x="161" y="918"/>
                </a:cubicBezTo>
                <a:cubicBezTo>
                  <a:pt x="163" y="918"/>
                  <a:pt x="163" y="918"/>
                  <a:pt x="163" y="918"/>
                </a:cubicBezTo>
                <a:cubicBezTo>
                  <a:pt x="163" y="919"/>
                  <a:pt x="162" y="920"/>
                  <a:pt x="162" y="921"/>
                </a:cubicBezTo>
                <a:cubicBezTo>
                  <a:pt x="162" y="922"/>
                  <a:pt x="162" y="924"/>
                  <a:pt x="161" y="925"/>
                </a:cubicBezTo>
                <a:cubicBezTo>
                  <a:pt x="161" y="927"/>
                  <a:pt x="161" y="928"/>
                  <a:pt x="161" y="930"/>
                </a:cubicBezTo>
                <a:cubicBezTo>
                  <a:pt x="161" y="931"/>
                  <a:pt x="161" y="933"/>
                  <a:pt x="161" y="934"/>
                </a:cubicBezTo>
                <a:cubicBezTo>
                  <a:pt x="161" y="935"/>
                  <a:pt x="161" y="935"/>
                  <a:pt x="161" y="936"/>
                </a:cubicBezTo>
                <a:cubicBezTo>
                  <a:pt x="161" y="937"/>
                  <a:pt x="161" y="937"/>
                  <a:pt x="161" y="937"/>
                </a:cubicBezTo>
                <a:cubicBezTo>
                  <a:pt x="161" y="938"/>
                  <a:pt x="161" y="938"/>
                  <a:pt x="161" y="938"/>
                </a:cubicBezTo>
                <a:cubicBezTo>
                  <a:pt x="161" y="939"/>
                  <a:pt x="162" y="939"/>
                  <a:pt x="162" y="940"/>
                </a:cubicBezTo>
                <a:cubicBezTo>
                  <a:pt x="162" y="941"/>
                  <a:pt x="162" y="941"/>
                  <a:pt x="162" y="942"/>
                </a:cubicBezTo>
                <a:cubicBezTo>
                  <a:pt x="162" y="942"/>
                  <a:pt x="162" y="942"/>
                  <a:pt x="162" y="943"/>
                </a:cubicBezTo>
                <a:cubicBezTo>
                  <a:pt x="162" y="943"/>
                  <a:pt x="162" y="943"/>
                  <a:pt x="162" y="943"/>
                </a:cubicBezTo>
                <a:cubicBezTo>
                  <a:pt x="162" y="944"/>
                  <a:pt x="163" y="944"/>
                  <a:pt x="163" y="944"/>
                </a:cubicBezTo>
                <a:cubicBezTo>
                  <a:pt x="161" y="943"/>
                  <a:pt x="159" y="942"/>
                  <a:pt x="157" y="941"/>
                </a:cubicBezTo>
                <a:cubicBezTo>
                  <a:pt x="153" y="939"/>
                  <a:pt x="149" y="938"/>
                  <a:pt x="146" y="936"/>
                </a:cubicBezTo>
                <a:cubicBezTo>
                  <a:pt x="143" y="934"/>
                  <a:pt x="140" y="931"/>
                  <a:pt x="137" y="928"/>
                </a:cubicBezTo>
                <a:cubicBezTo>
                  <a:pt x="135" y="925"/>
                  <a:pt x="133" y="922"/>
                  <a:pt x="132" y="919"/>
                </a:cubicBezTo>
                <a:cubicBezTo>
                  <a:pt x="131" y="915"/>
                  <a:pt x="130" y="912"/>
                  <a:pt x="129" y="908"/>
                </a:cubicBezTo>
                <a:cubicBezTo>
                  <a:pt x="127" y="902"/>
                  <a:pt x="127" y="895"/>
                  <a:pt x="126" y="889"/>
                </a:cubicBezTo>
                <a:cubicBezTo>
                  <a:pt x="126" y="887"/>
                  <a:pt x="126" y="886"/>
                  <a:pt x="126" y="884"/>
                </a:cubicBezTo>
                <a:cubicBezTo>
                  <a:pt x="126" y="883"/>
                  <a:pt x="126" y="881"/>
                  <a:pt x="126" y="880"/>
                </a:cubicBezTo>
                <a:cubicBezTo>
                  <a:pt x="126" y="877"/>
                  <a:pt x="126" y="875"/>
                  <a:pt x="127" y="872"/>
                </a:cubicBezTo>
                <a:cubicBezTo>
                  <a:pt x="127" y="867"/>
                  <a:pt x="128" y="863"/>
                  <a:pt x="129" y="859"/>
                </a:cubicBezTo>
                <a:cubicBezTo>
                  <a:pt x="129" y="859"/>
                  <a:pt x="129" y="859"/>
                  <a:pt x="129" y="859"/>
                </a:cubicBezTo>
                <a:cubicBezTo>
                  <a:pt x="129" y="859"/>
                  <a:pt x="129" y="859"/>
                  <a:pt x="129" y="859"/>
                </a:cubicBezTo>
                <a:cubicBezTo>
                  <a:pt x="129" y="859"/>
                  <a:pt x="129" y="859"/>
                  <a:pt x="130" y="859"/>
                </a:cubicBezTo>
                <a:cubicBezTo>
                  <a:pt x="130" y="859"/>
                  <a:pt x="130" y="859"/>
                  <a:pt x="130" y="859"/>
                </a:cubicBezTo>
                <a:cubicBezTo>
                  <a:pt x="130" y="858"/>
                  <a:pt x="131" y="858"/>
                  <a:pt x="131" y="857"/>
                </a:cubicBezTo>
                <a:cubicBezTo>
                  <a:pt x="131" y="857"/>
                  <a:pt x="132" y="856"/>
                  <a:pt x="132" y="856"/>
                </a:cubicBezTo>
                <a:cubicBezTo>
                  <a:pt x="133" y="855"/>
                  <a:pt x="133" y="855"/>
                  <a:pt x="134" y="855"/>
                </a:cubicBezTo>
                <a:cubicBezTo>
                  <a:pt x="134" y="854"/>
                  <a:pt x="135" y="854"/>
                  <a:pt x="136" y="853"/>
                </a:cubicBezTo>
                <a:cubicBezTo>
                  <a:pt x="136" y="853"/>
                  <a:pt x="137" y="852"/>
                  <a:pt x="137" y="852"/>
                </a:cubicBezTo>
                <a:cubicBezTo>
                  <a:pt x="147" y="853"/>
                  <a:pt x="157" y="850"/>
                  <a:pt x="159" y="840"/>
                </a:cubicBezTo>
                <a:cubicBezTo>
                  <a:pt x="148" y="840"/>
                  <a:pt x="139" y="841"/>
                  <a:pt x="134" y="851"/>
                </a:cubicBezTo>
                <a:cubicBezTo>
                  <a:pt x="134" y="851"/>
                  <a:pt x="134" y="851"/>
                  <a:pt x="134" y="851"/>
                </a:cubicBezTo>
                <a:cubicBezTo>
                  <a:pt x="134" y="851"/>
                  <a:pt x="134" y="851"/>
                  <a:pt x="134" y="851"/>
                </a:cubicBezTo>
                <a:cubicBezTo>
                  <a:pt x="134" y="852"/>
                  <a:pt x="133" y="852"/>
                  <a:pt x="132" y="853"/>
                </a:cubicBezTo>
                <a:cubicBezTo>
                  <a:pt x="132" y="853"/>
                  <a:pt x="132" y="853"/>
                  <a:pt x="132" y="854"/>
                </a:cubicBezTo>
                <a:cubicBezTo>
                  <a:pt x="132" y="853"/>
                  <a:pt x="132" y="852"/>
                  <a:pt x="133" y="852"/>
                </a:cubicBezTo>
                <a:cubicBezTo>
                  <a:pt x="133" y="851"/>
                  <a:pt x="134" y="850"/>
                  <a:pt x="134" y="850"/>
                </a:cubicBezTo>
                <a:cubicBezTo>
                  <a:pt x="134" y="850"/>
                  <a:pt x="134" y="849"/>
                  <a:pt x="134" y="849"/>
                </a:cubicBezTo>
                <a:cubicBezTo>
                  <a:pt x="134" y="849"/>
                  <a:pt x="134" y="850"/>
                  <a:pt x="134" y="850"/>
                </a:cubicBezTo>
                <a:cubicBezTo>
                  <a:pt x="134" y="850"/>
                  <a:pt x="133" y="851"/>
                  <a:pt x="132" y="852"/>
                </a:cubicBezTo>
                <a:cubicBezTo>
                  <a:pt x="132" y="853"/>
                  <a:pt x="131" y="854"/>
                  <a:pt x="130" y="855"/>
                </a:cubicBezTo>
                <a:cubicBezTo>
                  <a:pt x="130" y="855"/>
                  <a:pt x="129" y="856"/>
                  <a:pt x="129" y="856"/>
                </a:cubicBezTo>
                <a:cubicBezTo>
                  <a:pt x="129" y="856"/>
                  <a:pt x="129" y="857"/>
                  <a:pt x="128" y="857"/>
                </a:cubicBezTo>
                <a:cubicBezTo>
                  <a:pt x="128" y="857"/>
                  <a:pt x="128" y="857"/>
                  <a:pt x="128" y="857"/>
                </a:cubicBezTo>
                <a:cubicBezTo>
                  <a:pt x="128" y="857"/>
                  <a:pt x="128" y="858"/>
                  <a:pt x="128" y="858"/>
                </a:cubicBezTo>
                <a:cubicBezTo>
                  <a:pt x="128" y="858"/>
                  <a:pt x="127" y="858"/>
                  <a:pt x="127" y="858"/>
                </a:cubicBezTo>
                <a:cubicBezTo>
                  <a:pt x="127" y="859"/>
                  <a:pt x="127" y="859"/>
                  <a:pt x="127" y="860"/>
                </a:cubicBezTo>
                <a:cubicBezTo>
                  <a:pt x="127" y="860"/>
                  <a:pt x="127" y="861"/>
                  <a:pt x="127" y="861"/>
                </a:cubicBezTo>
                <a:cubicBezTo>
                  <a:pt x="127" y="861"/>
                  <a:pt x="127" y="861"/>
                  <a:pt x="127" y="860"/>
                </a:cubicBezTo>
                <a:cubicBezTo>
                  <a:pt x="126" y="863"/>
                  <a:pt x="125" y="866"/>
                  <a:pt x="124" y="870"/>
                </a:cubicBezTo>
                <a:cubicBezTo>
                  <a:pt x="124" y="869"/>
                  <a:pt x="124" y="869"/>
                  <a:pt x="124" y="868"/>
                </a:cubicBezTo>
                <a:cubicBezTo>
                  <a:pt x="123" y="868"/>
                  <a:pt x="123" y="867"/>
                  <a:pt x="122" y="866"/>
                </a:cubicBezTo>
                <a:cubicBezTo>
                  <a:pt x="122" y="866"/>
                  <a:pt x="122" y="866"/>
                  <a:pt x="121" y="865"/>
                </a:cubicBezTo>
                <a:cubicBezTo>
                  <a:pt x="121" y="865"/>
                  <a:pt x="121" y="865"/>
                  <a:pt x="121" y="865"/>
                </a:cubicBezTo>
                <a:cubicBezTo>
                  <a:pt x="121" y="864"/>
                  <a:pt x="121" y="864"/>
                  <a:pt x="121" y="864"/>
                </a:cubicBezTo>
                <a:cubicBezTo>
                  <a:pt x="120" y="864"/>
                  <a:pt x="120" y="863"/>
                  <a:pt x="119" y="863"/>
                </a:cubicBezTo>
                <a:cubicBezTo>
                  <a:pt x="119" y="862"/>
                  <a:pt x="119" y="862"/>
                  <a:pt x="118" y="861"/>
                </a:cubicBezTo>
                <a:cubicBezTo>
                  <a:pt x="118" y="861"/>
                  <a:pt x="118" y="860"/>
                  <a:pt x="117" y="860"/>
                </a:cubicBezTo>
                <a:cubicBezTo>
                  <a:pt x="117" y="859"/>
                  <a:pt x="117" y="859"/>
                  <a:pt x="116" y="858"/>
                </a:cubicBezTo>
                <a:cubicBezTo>
                  <a:pt x="116" y="857"/>
                  <a:pt x="115" y="856"/>
                  <a:pt x="114" y="855"/>
                </a:cubicBezTo>
                <a:cubicBezTo>
                  <a:pt x="114" y="854"/>
                  <a:pt x="113" y="852"/>
                  <a:pt x="112" y="851"/>
                </a:cubicBezTo>
                <a:cubicBezTo>
                  <a:pt x="112" y="850"/>
                  <a:pt x="111" y="848"/>
                  <a:pt x="111" y="847"/>
                </a:cubicBezTo>
                <a:cubicBezTo>
                  <a:pt x="111" y="846"/>
                  <a:pt x="110" y="844"/>
                  <a:pt x="110" y="843"/>
                </a:cubicBezTo>
                <a:cubicBezTo>
                  <a:pt x="110" y="843"/>
                  <a:pt x="110" y="843"/>
                  <a:pt x="110" y="843"/>
                </a:cubicBezTo>
                <a:cubicBezTo>
                  <a:pt x="124" y="829"/>
                  <a:pt x="113" y="819"/>
                  <a:pt x="97" y="812"/>
                </a:cubicBezTo>
                <a:cubicBezTo>
                  <a:pt x="103" y="826"/>
                  <a:pt x="92" y="835"/>
                  <a:pt x="108" y="845"/>
                </a:cubicBezTo>
                <a:cubicBezTo>
                  <a:pt x="108" y="846"/>
                  <a:pt x="108" y="847"/>
                  <a:pt x="109" y="848"/>
                </a:cubicBezTo>
                <a:cubicBezTo>
                  <a:pt x="109" y="849"/>
                  <a:pt x="110" y="851"/>
                  <a:pt x="110" y="852"/>
                </a:cubicBezTo>
                <a:cubicBezTo>
                  <a:pt x="111" y="853"/>
                  <a:pt x="111" y="855"/>
                  <a:pt x="112" y="856"/>
                </a:cubicBezTo>
                <a:cubicBezTo>
                  <a:pt x="113" y="857"/>
                  <a:pt x="114" y="858"/>
                  <a:pt x="114" y="860"/>
                </a:cubicBezTo>
                <a:cubicBezTo>
                  <a:pt x="115" y="860"/>
                  <a:pt x="115" y="861"/>
                  <a:pt x="115" y="861"/>
                </a:cubicBezTo>
                <a:cubicBezTo>
                  <a:pt x="116" y="862"/>
                  <a:pt x="116" y="862"/>
                  <a:pt x="116" y="863"/>
                </a:cubicBezTo>
                <a:cubicBezTo>
                  <a:pt x="117" y="863"/>
                  <a:pt x="117" y="864"/>
                  <a:pt x="118" y="864"/>
                </a:cubicBezTo>
                <a:cubicBezTo>
                  <a:pt x="118" y="865"/>
                  <a:pt x="118" y="865"/>
                  <a:pt x="119" y="866"/>
                </a:cubicBezTo>
                <a:cubicBezTo>
                  <a:pt x="119" y="866"/>
                  <a:pt x="119" y="866"/>
                  <a:pt x="119" y="866"/>
                </a:cubicBezTo>
                <a:cubicBezTo>
                  <a:pt x="119" y="866"/>
                  <a:pt x="120" y="867"/>
                  <a:pt x="120" y="867"/>
                </a:cubicBezTo>
                <a:cubicBezTo>
                  <a:pt x="120" y="867"/>
                  <a:pt x="121" y="867"/>
                  <a:pt x="121" y="868"/>
                </a:cubicBezTo>
                <a:cubicBezTo>
                  <a:pt x="121" y="868"/>
                  <a:pt x="122" y="868"/>
                  <a:pt x="122" y="868"/>
                </a:cubicBezTo>
                <a:cubicBezTo>
                  <a:pt x="122" y="869"/>
                  <a:pt x="123" y="869"/>
                  <a:pt x="123" y="869"/>
                </a:cubicBezTo>
                <a:cubicBezTo>
                  <a:pt x="124" y="869"/>
                  <a:pt x="124" y="870"/>
                  <a:pt x="124" y="870"/>
                </a:cubicBezTo>
                <a:cubicBezTo>
                  <a:pt x="124" y="870"/>
                  <a:pt x="124" y="871"/>
                  <a:pt x="124" y="872"/>
                </a:cubicBezTo>
                <a:cubicBezTo>
                  <a:pt x="124" y="874"/>
                  <a:pt x="123" y="877"/>
                  <a:pt x="123" y="880"/>
                </a:cubicBezTo>
                <a:cubicBezTo>
                  <a:pt x="123" y="881"/>
                  <a:pt x="123" y="883"/>
                  <a:pt x="123" y="884"/>
                </a:cubicBezTo>
                <a:cubicBezTo>
                  <a:pt x="123" y="886"/>
                  <a:pt x="123" y="887"/>
                  <a:pt x="123" y="889"/>
                </a:cubicBezTo>
                <a:cubicBezTo>
                  <a:pt x="123" y="891"/>
                  <a:pt x="123" y="894"/>
                  <a:pt x="124" y="897"/>
                </a:cubicBezTo>
                <a:cubicBezTo>
                  <a:pt x="123" y="896"/>
                  <a:pt x="123" y="896"/>
                  <a:pt x="123" y="896"/>
                </a:cubicBezTo>
                <a:cubicBezTo>
                  <a:pt x="122" y="895"/>
                  <a:pt x="122" y="894"/>
                  <a:pt x="120" y="893"/>
                </a:cubicBezTo>
                <a:cubicBezTo>
                  <a:pt x="120" y="892"/>
                  <a:pt x="119" y="891"/>
                  <a:pt x="118" y="891"/>
                </a:cubicBezTo>
                <a:cubicBezTo>
                  <a:pt x="118" y="890"/>
                  <a:pt x="118" y="890"/>
                  <a:pt x="117" y="890"/>
                </a:cubicBezTo>
                <a:cubicBezTo>
                  <a:pt x="117" y="890"/>
                  <a:pt x="116" y="889"/>
                  <a:pt x="116" y="889"/>
                </a:cubicBezTo>
                <a:cubicBezTo>
                  <a:pt x="114" y="888"/>
                  <a:pt x="112" y="887"/>
                  <a:pt x="110" y="886"/>
                </a:cubicBezTo>
                <a:cubicBezTo>
                  <a:pt x="108" y="885"/>
                  <a:pt x="105" y="884"/>
                  <a:pt x="103" y="883"/>
                </a:cubicBezTo>
                <a:cubicBezTo>
                  <a:pt x="98" y="881"/>
                  <a:pt x="93" y="879"/>
                  <a:pt x="88" y="876"/>
                </a:cubicBezTo>
                <a:cubicBezTo>
                  <a:pt x="86" y="875"/>
                  <a:pt x="83" y="874"/>
                  <a:pt x="81" y="873"/>
                </a:cubicBezTo>
                <a:cubicBezTo>
                  <a:pt x="78" y="872"/>
                  <a:pt x="76" y="871"/>
                  <a:pt x="74" y="870"/>
                </a:cubicBezTo>
                <a:cubicBezTo>
                  <a:pt x="72" y="870"/>
                  <a:pt x="71" y="869"/>
                  <a:pt x="70" y="868"/>
                </a:cubicBezTo>
                <a:cubicBezTo>
                  <a:pt x="69" y="868"/>
                  <a:pt x="68" y="867"/>
                  <a:pt x="68" y="866"/>
                </a:cubicBezTo>
                <a:cubicBezTo>
                  <a:pt x="67" y="866"/>
                  <a:pt x="67" y="866"/>
                  <a:pt x="67" y="866"/>
                </a:cubicBezTo>
                <a:cubicBezTo>
                  <a:pt x="67" y="866"/>
                  <a:pt x="67" y="865"/>
                  <a:pt x="67" y="865"/>
                </a:cubicBezTo>
                <a:cubicBezTo>
                  <a:pt x="66" y="865"/>
                  <a:pt x="66" y="864"/>
                  <a:pt x="66" y="864"/>
                </a:cubicBezTo>
                <a:cubicBezTo>
                  <a:pt x="65" y="863"/>
                  <a:pt x="65" y="862"/>
                  <a:pt x="64" y="861"/>
                </a:cubicBezTo>
                <a:cubicBezTo>
                  <a:pt x="64" y="860"/>
                  <a:pt x="64" y="859"/>
                  <a:pt x="63" y="859"/>
                </a:cubicBezTo>
                <a:cubicBezTo>
                  <a:pt x="63" y="858"/>
                  <a:pt x="63" y="857"/>
                  <a:pt x="63" y="857"/>
                </a:cubicBezTo>
                <a:cubicBezTo>
                  <a:pt x="63" y="857"/>
                  <a:pt x="63" y="857"/>
                  <a:pt x="63" y="857"/>
                </a:cubicBezTo>
                <a:cubicBezTo>
                  <a:pt x="63" y="856"/>
                  <a:pt x="63" y="856"/>
                  <a:pt x="63" y="856"/>
                </a:cubicBezTo>
                <a:cubicBezTo>
                  <a:pt x="63" y="856"/>
                  <a:pt x="63" y="856"/>
                  <a:pt x="63" y="855"/>
                </a:cubicBezTo>
                <a:cubicBezTo>
                  <a:pt x="63" y="855"/>
                  <a:pt x="62" y="855"/>
                  <a:pt x="62" y="855"/>
                </a:cubicBezTo>
                <a:cubicBezTo>
                  <a:pt x="62" y="855"/>
                  <a:pt x="62" y="854"/>
                  <a:pt x="62" y="854"/>
                </a:cubicBezTo>
                <a:cubicBezTo>
                  <a:pt x="62" y="853"/>
                  <a:pt x="62" y="853"/>
                  <a:pt x="62" y="852"/>
                </a:cubicBezTo>
                <a:cubicBezTo>
                  <a:pt x="61" y="850"/>
                  <a:pt x="61" y="848"/>
                  <a:pt x="61" y="848"/>
                </a:cubicBezTo>
                <a:cubicBezTo>
                  <a:pt x="61" y="848"/>
                  <a:pt x="61" y="849"/>
                  <a:pt x="61" y="849"/>
                </a:cubicBezTo>
                <a:cubicBezTo>
                  <a:pt x="61" y="850"/>
                  <a:pt x="61" y="850"/>
                  <a:pt x="61" y="851"/>
                </a:cubicBezTo>
                <a:cubicBezTo>
                  <a:pt x="61" y="851"/>
                  <a:pt x="61" y="851"/>
                  <a:pt x="61" y="851"/>
                </a:cubicBezTo>
                <a:cubicBezTo>
                  <a:pt x="60" y="850"/>
                  <a:pt x="60" y="850"/>
                  <a:pt x="60" y="849"/>
                </a:cubicBezTo>
                <a:cubicBezTo>
                  <a:pt x="59" y="848"/>
                  <a:pt x="59" y="848"/>
                  <a:pt x="58" y="847"/>
                </a:cubicBezTo>
                <a:cubicBezTo>
                  <a:pt x="58" y="846"/>
                  <a:pt x="58" y="846"/>
                  <a:pt x="57" y="846"/>
                </a:cubicBezTo>
                <a:cubicBezTo>
                  <a:pt x="57" y="846"/>
                  <a:pt x="57" y="846"/>
                  <a:pt x="57" y="846"/>
                </a:cubicBezTo>
                <a:cubicBezTo>
                  <a:pt x="57" y="845"/>
                  <a:pt x="57" y="845"/>
                  <a:pt x="57" y="845"/>
                </a:cubicBezTo>
                <a:cubicBezTo>
                  <a:pt x="62" y="834"/>
                  <a:pt x="51" y="830"/>
                  <a:pt x="44" y="826"/>
                </a:cubicBezTo>
                <a:cubicBezTo>
                  <a:pt x="38" y="839"/>
                  <a:pt x="40" y="847"/>
                  <a:pt x="55" y="846"/>
                </a:cubicBezTo>
                <a:cubicBezTo>
                  <a:pt x="55" y="846"/>
                  <a:pt x="55" y="846"/>
                  <a:pt x="55" y="846"/>
                </a:cubicBezTo>
                <a:cubicBezTo>
                  <a:pt x="56" y="847"/>
                  <a:pt x="56" y="847"/>
                  <a:pt x="57" y="848"/>
                </a:cubicBezTo>
                <a:cubicBezTo>
                  <a:pt x="57" y="849"/>
                  <a:pt x="57" y="849"/>
                  <a:pt x="58" y="850"/>
                </a:cubicBezTo>
                <a:cubicBezTo>
                  <a:pt x="58" y="851"/>
                  <a:pt x="59" y="851"/>
                  <a:pt x="59" y="852"/>
                </a:cubicBezTo>
                <a:cubicBezTo>
                  <a:pt x="59" y="853"/>
                  <a:pt x="60" y="853"/>
                  <a:pt x="60" y="854"/>
                </a:cubicBezTo>
                <a:cubicBezTo>
                  <a:pt x="60" y="855"/>
                  <a:pt x="60" y="855"/>
                  <a:pt x="61" y="856"/>
                </a:cubicBezTo>
                <a:cubicBezTo>
                  <a:pt x="61" y="856"/>
                  <a:pt x="61" y="856"/>
                  <a:pt x="61" y="856"/>
                </a:cubicBezTo>
                <a:cubicBezTo>
                  <a:pt x="61" y="856"/>
                  <a:pt x="61" y="856"/>
                  <a:pt x="61" y="856"/>
                </a:cubicBezTo>
                <a:cubicBezTo>
                  <a:pt x="61" y="857"/>
                  <a:pt x="61" y="857"/>
                  <a:pt x="61" y="857"/>
                </a:cubicBezTo>
                <a:cubicBezTo>
                  <a:pt x="61" y="857"/>
                  <a:pt x="61" y="858"/>
                  <a:pt x="61" y="859"/>
                </a:cubicBezTo>
                <a:cubicBezTo>
                  <a:pt x="61" y="860"/>
                  <a:pt x="62" y="860"/>
                  <a:pt x="62" y="861"/>
                </a:cubicBezTo>
                <a:cubicBezTo>
                  <a:pt x="62" y="861"/>
                  <a:pt x="62" y="862"/>
                  <a:pt x="62" y="862"/>
                </a:cubicBezTo>
                <a:cubicBezTo>
                  <a:pt x="63" y="863"/>
                  <a:pt x="63" y="864"/>
                  <a:pt x="64" y="865"/>
                </a:cubicBezTo>
                <a:cubicBezTo>
                  <a:pt x="63" y="865"/>
                  <a:pt x="63" y="865"/>
                  <a:pt x="63" y="865"/>
                </a:cubicBezTo>
                <a:cubicBezTo>
                  <a:pt x="62" y="865"/>
                  <a:pt x="62" y="866"/>
                  <a:pt x="61" y="866"/>
                </a:cubicBezTo>
                <a:cubicBezTo>
                  <a:pt x="61" y="866"/>
                  <a:pt x="61" y="866"/>
                  <a:pt x="60" y="866"/>
                </a:cubicBezTo>
                <a:cubicBezTo>
                  <a:pt x="60" y="867"/>
                  <a:pt x="59" y="867"/>
                  <a:pt x="59" y="867"/>
                </a:cubicBezTo>
                <a:cubicBezTo>
                  <a:pt x="58" y="867"/>
                  <a:pt x="58" y="867"/>
                  <a:pt x="58" y="867"/>
                </a:cubicBezTo>
                <a:cubicBezTo>
                  <a:pt x="58" y="868"/>
                  <a:pt x="57" y="868"/>
                  <a:pt x="57" y="868"/>
                </a:cubicBezTo>
                <a:cubicBezTo>
                  <a:pt x="56" y="868"/>
                  <a:pt x="56" y="869"/>
                  <a:pt x="55" y="869"/>
                </a:cubicBezTo>
                <a:cubicBezTo>
                  <a:pt x="55" y="869"/>
                  <a:pt x="54" y="869"/>
                  <a:pt x="53" y="870"/>
                </a:cubicBezTo>
                <a:cubicBezTo>
                  <a:pt x="53" y="870"/>
                  <a:pt x="53" y="870"/>
                  <a:pt x="52" y="870"/>
                </a:cubicBezTo>
                <a:cubicBezTo>
                  <a:pt x="52" y="870"/>
                  <a:pt x="52" y="870"/>
                  <a:pt x="51" y="871"/>
                </a:cubicBezTo>
                <a:cubicBezTo>
                  <a:pt x="51" y="871"/>
                  <a:pt x="50" y="871"/>
                  <a:pt x="49" y="871"/>
                </a:cubicBezTo>
                <a:cubicBezTo>
                  <a:pt x="48" y="872"/>
                  <a:pt x="46" y="872"/>
                  <a:pt x="44" y="873"/>
                </a:cubicBezTo>
                <a:cubicBezTo>
                  <a:pt x="45" y="872"/>
                  <a:pt x="45" y="872"/>
                  <a:pt x="45" y="871"/>
                </a:cubicBezTo>
                <a:cubicBezTo>
                  <a:pt x="44" y="873"/>
                  <a:pt x="44" y="873"/>
                  <a:pt x="44" y="873"/>
                </a:cubicBezTo>
                <a:cubicBezTo>
                  <a:pt x="44" y="873"/>
                  <a:pt x="43" y="873"/>
                  <a:pt x="43" y="873"/>
                </a:cubicBezTo>
                <a:cubicBezTo>
                  <a:pt x="38" y="869"/>
                  <a:pt x="33" y="864"/>
                  <a:pt x="27" y="862"/>
                </a:cubicBezTo>
                <a:cubicBezTo>
                  <a:pt x="18" y="859"/>
                  <a:pt x="9" y="864"/>
                  <a:pt x="0" y="859"/>
                </a:cubicBezTo>
                <a:cubicBezTo>
                  <a:pt x="3" y="876"/>
                  <a:pt x="29" y="893"/>
                  <a:pt x="44" y="877"/>
                </a:cubicBezTo>
                <a:cubicBezTo>
                  <a:pt x="44" y="875"/>
                  <a:pt x="44" y="875"/>
                  <a:pt x="44" y="875"/>
                </a:cubicBezTo>
                <a:cubicBezTo>
                  <a:pt x="44" y="875"/>
                  <a:pt x="45" y="875"/>
                  <a:pt x="45" y="875"/>
                </a:cubicBezTo>
                <a:cubicBezTo>
                  <a:pt x="47" y="875"/>
                  <a:pt x="48" y="874"/>
                  <a:pt x="50" y="874"/>
                </a:cubicBezTo>
                <a:cubicBezTo>
                  <a:pt x="51" y="873"/>
                  <a:pt x="51" y="873"/>
                  <a:pt x="52" y="873"/>
                </a:cubicBezTo>
                <a:cubicBezTo>
                  <a:pt x="53" y="873"/>
                  <a:pt x="53" y="873"/>
                  <a:pt x="53" y="872"/>
                </a:cubicBezTo>
                <a:cubicBezTo>
                  <a:pt x="54" y="872"/>
                  <a:pt x="54" y="872"/>
                  <a:pt x="54" y="872"/>
                </a:cubicBezTo>
                <a:cubicBezTo>
                  <a:pt x="55" y="872"/>
                  <a:pt x="56" y="871"/>
                  <a:pt x="56" y="871"/>
                </a:cubicBezTo>
                <a:cubicBezTo>
                  <a:pt x="57" y="871"/>
                  <a:pt x="58" y="870"/>
                  <a:pt x="58" y="870"/>
                </a:cubicBezTo>
                <a:cubicBezTo>
                  <a:pt x="58" y="870"/>
                  <a:pt x="59" y="870"/>
                  <a:pt x="59" y="870"/>
                </a:cubicBezTo>
                <a:cubicBezTo>
                  <a:pt x="59" y="869"/>
                  <a:pt x="60" y="869"/>
                  <a:pt x="60" y="869"/>
                </a:cubicBezTo>
                <a:cubicBezTo>
                  <a:pt x="60" y="869"/>
                  <a:pt x="61" y="868"/>
                  <a:pt x="61" y="868"/>
                </a:cubicBezTo>
                <a:cubicBezTo>
                  <a:pt x="62" y="867"/>
                  <a:pt x="62" y="867"/>
                  <a:pt x="62" y="867"/>
                </a:cubicBezTo>
                <a:cubicBezTo>
                  <a:pt x="63" y="866"/>
                  <a:pt x="63" y="866"/>
                  <a:pt x="63" y="866"/>
                </a:cubicBezTo>
                <a:cubicBezTo>
                  <a:pt x="63" y="866"/>
                  <a:pt x="64" y="865"/>
                  <a:pt x="64" y="865"/>
                </a:cubicBezTo>
                <a:cubicBezTo>
                  <a:pt x="64" y="865"/>
                  <a:pt x="64" y="865"/>
                  <a:pt x="64" y="865"/>
                </a:cubicBezTo>
                <a:cubicBezTo>
                  <a:pt x="64" y="866"/>
                  <a:pt x="65" y="866"/>
                  <a:pt x="65" y="867"/>
                </a:cubicBezTo>
                <a:cubicBezTo>
                  <a:pt x="65" y="867"/>
                  <a:pt x="65" y="867"/>
                  <a:pt x="66" y="867"/>
                </a:cubicBezTo>
                <a:cubicBezTo>
                  <a:pt x="66" y="867"/>
                  <a:pt x="66" y="868"/>
                  <a:pt x="66" y="868"/>
                </a:cubicBezTo>
                <a:cubicBezTo>
                  <a:pt x="68" y="870"/>
                  <a:pt x="70" y="871"/>
                  <a:pt x="73" y="872"/>
                </a:cubicBezTo>
                <a:cubicBezTo>
                  <a:pt x="75" y="873"/>
                  <a:pt x="77" y="874"/>
                  <a:pt x="80" y="875"/>
                </a:cubicBezTo>
                <a:cubicBezTo>
                  <a:pt x="82" y="876"/>
                  <a:pt x="85" y="877"/>
                  <a:pt x="87" y="878"/>
                </a:cubicBezTo>
                <a:cubicBezTo>
                  <a:pt x="93" y="881"/>
                  <a:pt x="98" y="883"/>
                  <a:pt x="102" y="885"/>
                </a:cubicBezTo>
                <a:cubicBezTo>
                  <a:pt x="105" y="886"/>
                  <a:pt x="107" y="887"/>
                  <a:pt x="109" y="888"/>
                </a:cubicBezTo>
                <a:cubicBezTo>
                  <a:pt x="111" y="889"/>
                  <a:pt x="113" y="890"/>
                  <a:pt x="115" y="891"/>
                </a:cubicBezTo>
                <a:cubicBezTo>
                  <a:pt x="116" y="891"/>
                  <a:pt x="116" y="892"/>
                  <a:pt x="117" y="892"/>
                </a:cubicBezTo>
                <a:cubicBezTo>
                  <a:pt x="118" y="893"/>
                  <a:pt x="119" y="893"/>
                  <a:pt x="119" y="894"/>
                </a:cubicBezTo>
                <a:cubicBezTo>
                  <a:pt x="120" y="894"/>
                  <a:pt x="121" y="895"/>
                  <a:pt x="121" y="895"/>
                </a:cubicBezTo>
                <a:cubicBezTo>
                  <a:pt x="121" y="896"/>
                  <a:pt x="122" y="896"/>
                  <a:pt x="122" y="896"/>
                </a:cubicBezTo>
                <a:cubicBezTo>
                  <a:pt x="122" y="896"/>
                  <a:pt x="122" y="896"/>
                  <a:pt x="122" y="897"/>
                </a:cubicBezTo>
                <a:cubicBezTo>
                  <a:pt x="123" y="897"/>
                  <a:pt x="123" y="897"/>
                  <a:pt x="124" y="898"/>
                </a:cubicBezTo>
                <a:cubicBezTo>
                  <a:pt x="124" y="898"/>
                  <a:pt x="124" y="898"/>
                  <a:pt x="124" y="898"/>
                </a:cubicBezTo>
                <a:cubicBezTo>
                  <a:pt x="124" y="902"/>
                  <a:pt x="125" y="905"/>
                  <a:pt x="126" y="909"/>
                </a:cubicBezTo>
                <a:cubicBezTo>
                  <a:pt x="126" y="913"/>
                  <a:pt x="127" y="916"/>
                  <a:pt x="129" y="920"/>
                </a:cubicBezTo>
                <a:cubicBezTo>
                  <a:pt x="129" y="921"/>
                  <a:pt x="129" y="922"/>
                  <a:pt x="130" y="923"/>
                </a:cubicBezTo>
                <a:cubicBezTo>
                  <a:pt x="130" y="923"/>
                  <a:pt x="130" y="924"/>
                  <a:pt x="131" y="924"/>
                </a:cubicBezTo>
                <a:cubicBezTo>
                  <a:pt x="131" y="925"/>
                  <a:pt x="131" y="925"/>
                  <a:pt x="131" y="925"/>
                </a:cubicBezTo>
                <a:cubicBezTo>
                  <a:pt x="131" y="925"/>
                  <a:pt x="131" y="925"/>
                  <a:pt x="131" y="925"/>
                </a:cubicBezTo>
                <a:cubicBezTo>
                  <a:pt x="130" y="925"/>
                  <a:pt x="130" y="925"/>
                  <a:pt x="130" y="924"/>
                </a:cubicBezTo>
                <a:cubicBezTo>
                  <a:pt x="129" y="924"/>
                  <a:pt x="129" y="924"/>
                  <a:pt x="129" y="924"/>
                </a:cubicBezTo>
                <a:cubicBezTo>
                  <a:pt x="129" y="924"/>
                  <a:pt x="128" y="924"/>
                  <a:pt x="128" y="924"/>
                </a:cubicBezTo>
                <a:cubicBezTo>
                  <a:pt x="128" y="924"/>
                  <a:pt x="127" y="924"/>
                  <a:pt x="127" y="924"/>
                </a:cubicBezTo>
                <a:cubicBezTo>
                  <a:pt x="126" y="924"/>
                  <a:pt x="126" y="924"/>
                  <a:pt x="125" y="923"/>
                </a:cubicBezTo>
                <a:cubicBezTo>
                  <a:pt x="124" y="923"/>
                  <a:pt x="124" y="923"/>
                  <a:pt x="123" y="923"/>
                </a:cubicBezTo>
                <a:cubicBezTo>
                  <a:pt x="123" y="923"/>
                  <a:pt x="122" y="923"/>
                  <a:pt x="121" y="923"/>
                </a:cubicBezTo>
                <a:cubicBezTo>
                  <a:pt x="120" y="922"/>
                  <a:pt x="119" y="922"/>
                  <a:pt x="118" y="921"/>
                </a:cubicBezTo>
                <a:cubicBezTo>
                  <a:pt x="116" y="921"/>
                  <a:pt x="115" y="920"/>
                  <a:pt x="114" y="920"/>
                </a:cubicBezTo>
                <a:cubicBezTo>
                  <a:pt x="113" y="919"/>
                  <a:pt x="111" y="918"/>
                  <a:pt x="110" y="918"/>
                </a:cubicBezTo>
                <a:cubicBezTo>
                  <a:pt x="110" y="917"/>
                  <a:pt x="110" y="917"/>
                  <a:pt x="110" y="917"/>
                </a:cubicBezTo>
                <a:cubicBezTo>
                  <a:pt x="111" y="918"/>
                  <a:pt x="112" y="918"/>
                  <a:pt x="113" y="918"/>
                </a:cubicBezTo>
                <a:cubicBezTo>
                  <a:pt x="120" y="898"/>
                  <a:pt x="91" y="894"/>
                  <a:pt x="76" y="896"/>
                </a:cubicBezTo>
                <a:cubicBezTo>
                  <a:pt x="83" y="902"/>
                  <a:pt x="98" y="936"/>
                  <a:pt x="112" y="921"/>
                </a:cubicBezTo>
                <a:cubicBezTo>
                  <a:pt x="112" y="921"/>
                  <a:pt x="112" y="922"/>
                  <a:pt x="113" y="922"/>
                </a:cubicBezTo>
                <a:cubicBezTo>
                  <a:pt x="114" y="922"/>
                  <a:pt x="115" y="923"/>
                  <a:pt x="117" y="923"/>
                </a:cubicBezTo>
                <a:cubicBezTo>
                  <a:pt x="118" y="924"/>
                  <a:pt x="119" y="924"/>
                  <a:pt x="121" y="925"/>
                </a:cubicBezTo>
                <a:cubicBezTo>
                  <a:pt x="121" y="925"/>
                  <a:pt x="122" y="925"/>
                  <a:pt x="123" y="925"/>
                </a:cubicBezTo>
                <a:cubicBezTo>
                  <a:pt x="123" y="926"/>
                  <a:pt x="124" y="926"/>
                  <a:pt x="124" y="926"/>
                </a:cubicBezTo>
                <a:cubicBezTo>
                  <a:pt x="125" y="926"/>
                  <a:pt x="126" y="926"/>
                  <a:pt x="126" y="926"/>
                </a:cubicBezTo>
                <a:cubicBezTo>
                  <a:pt x="127" y="926"/>
                  <a:pt x="127" y="926"/>
                  <a:pt x="128" y="927"/>
                </a:cubicBezTo>
                <a:cubicBezTo>
                  <a:pt x="128" y="927"/>
                  <a:pt x="128" y="927"/>
                  <a:pt x="129" y="927"/>
                </a:cubicBezTo>
                <a:cubicBezTo>
                  <a:pt x="129" y="927"/>
                  <a:pt x="129" y="927"/>
                  <a:pt x="129" y="927"/>
                </a:cubicBezTo>
                <a:cubicBezTo>
                  <a:pt x="130" y="927"/>
                  <a:pt x="130" y="927"/>
                  <a:pt x="131" y="927"/>
                </a:cubicBezTo>
                <a:cubicBezTo>
                  <a:pt x="131" y="927"/>
                  <a:pt x="131" y="927"/>
                  <a:pt x="132" y="927"/>
                </a:cubicBezTo>
                <a:cubicBezTo>
                  <a:pt x="133" y="928"/>
                  <a:pt x="134" y="929"/>
                  <a:pt x="135" y="931"/>
                </a:cubicBezTo>
                <a:cubicBezTo>
                  <a:pt x="137" y="934"/>
                  <a:pt x="141" y="936"/>
                  <a:pt x="144" y="939"/>
                </a:cubicBezTo>
                <a:cubicBezTo>
                  <a:pt x="148" y="941"/>
                  <a:pt x="151" y="942"/>
                  <a:pt x="155" y="944"/>
                </a:cubicBezTo>
                <a:cubicBezTo>
                  <a:pt x="159" y="946"/>
                  <a:pt x="162" y="948"/>
                  <a:pt x="166" y="950"/>
                </a:cubicBezTo>
                <a:cubicBezTo>
                  <a:pt x="167" y="951"/>
                  <a:pt x="169" y="952"/>
                  <a:pt x="170" y="954"/>
                </a:cubicBezTo>
                <a:cubicBezTo>
                  <a:pt x="171" y="954"/>
                  <a:pt x="171" y="954"/>
                  <a:pt x="172" y="955"/>
                </a:cubicBezTo>
                <a:cubicBezTo>
                  <a:pt x="172" y="955"/>
                  <a:pt x="172" y="955"/>
                  <a:pt x="172" y="955"/>
                </a:cubicBezTo>
                <a:cubicBezTo>
                  <a:pt x="172" y="956"/>
                  <a:pt x="172" y="956"/>
                  <a:pt x="172" y="956"/>
                </a:cubicBezTo>
                <a:cubicBezTo>
                  <a:pt x="173" y="956"/>
                  <a:pt x="173" y="956"/>
                  <a:pt x="173" y="956"/>
                </a:cubicBezTo>
                <a:cubicBezTo>
                  <a:pt x="173" y="956"/>
                  <a:pt x="174" y="957"/>
                  <a:pt x="174" y="958"/>
                </a:cubicBezTo>
                <a:cubicBezTo>
                  <a:pt x="177" y="961"/>
                  <a:pt x="179" y="965"/>
                  <a:pt x="180" y="969"/>
                </a:cubicBezTo>
                <a:cubicBezTo>
                  <a:pt x="182" y="972"/>
                  <a:pt x="183" y="976"/>
                  <a:pt x="185" y="980"/>
                </a:cubicBezTo>
                <a:cubicBezTo>
                  <a:pt x="187" y="984"/>
                  <a:pt x="189" y="987"/>
                  <a:pt x="191" y="990"/>
                </a:cubicBezTo>
                <a:cubicBezTo>
                  <a:pt x="191" y="990"/>
                  <a:pt x="190" y="990"/>
                  <a:pt x="190" y="989"/>
                </a:cubicBezTo>
                <a:cubicBezTo>
                  <a:pt x="189" y="989"/>
                  <a:pt x="188" y="989"/>
                  <a:pt x="188" y="988"/>
                </a:cubicBezTo>
                <a:cubicBezTo>
                  <a:pt x="187" y="988"/>
                  <a:pt x="187" y="988"/>
                  <a:pt x="187" y="988"/>
                </a:cubicBezTo>
                <a:cubicBezTo>
                  <a:pt x="186" y="988"/>
                  <a:pt x="186" y="987"/>
                  <a:pt x="185" y="987"/>
                </a:cubicBezTo>
                <a:cubicBezTo>
                  <a:pt x="182" y="986"/>
                  <a:pt x="177" y="986"/>
                  <a:pt x="173" y="986"/>
                </a:cubicBezTo>
                <a:cubicBezTo>
                  <a:pt x="172" y="986"/>
                  <a:pt x="172" y="986"/>
                  <a:pt x="171" y="986"/>
                </a:cubicBezTo>
                <a:cubicBezTo>
                  <a:pt x="170" y="986"/>
                  <a:pt x="170" y="986"/>
                  <a:pt x="169" y="986"/>
                </a:cubicBezTo>
                <a:cubicBezTo>
                  <a:pt x="168" y="986"/>
                  <a:pt x="167" y="986"/>
                  <a:pt x="166" y="986"/>
                </a:cubicBezTo>
                <a:cubicBezTo>
                  <a:pt x="163" y="986"/>
                  <a:pt x="161" y="986"/>
                  <a:pt x="158" y="986"/>
                </a:cubicBezTo>
                <a:cubicBezTo>
                  <a:pt x="156" y="986"/>
                  <a:pt x="154" y="987"/>
                  <a:pt x="151" y="987"/>
                </a:cubicBezTo>
                <a:cubicBezTo>
                  <a:pt x="150" y="987"/>
                  <a:pt x="150" y="986"/>
                  <a:pt x="149" y="986"/>
                </a:cubicBezTo>
                <a:cubicBezTo>
                  <a:pt x="149" y="986"/>
                  <a:pt x="149" y="986"/>
                  <a:pt x="149" y="986"/>
                </a:cubicBezTo>
                <a:cubicBezTo>
                  <a:pt x="149" y="986"/>
                  <a:pt x="149" y="986"/>
                  <a:pt x="148" y="986"/>
                </a:cubicBezTo>
                <a:cubicBezTo>
                  <a:pt x="147" y="986"/>
                  <a:pt x="146" y="986"/>
                  <a:pt x="145" y="986"/>
                </a:cubicBezTo>
                <a:cubicBezTo>
                  <a:pt x="140" y="985"/>
                  <a:pt x="136" y="984"/>
                  <a:pt x="133" y="983"/>
                </a:cubicBezTo>
                <a:cubicBezTo>
                  <a:pt x="132" y="982"/>
                  <a:pt x="132" y="982"/>
                  <a:pt x="132" y="982"/>
                </a:cubicBezTo>
                <a:cubicBezTo>
                  <a:pt x="131" y="982"/>
                  <a:pt x="131" y="982"/>
                  <a:pt x="130" y="982"/>
                </a:cubicBezTo>
                <a:cubicBezTo>
                  <a:pt x="130" y="981"/>
                  <a:pt x="129" y="981"/>
                  <a:pt x="128" y="981"/>
                </a:cubicBezTo>
                <a:cubicBezTo>
                  <a:pt x="128" y="981"/>
                  <a:pt x="127" y="981"/>
                  <a:pt x="126" y="980"/>
                </a:cubicBezTo>
                <a:cubicBezTo>
                  <a:pt x="127" y="980"/>
                  <a:pt x="128" y="980"/>
                  <a:pt x="128" y="980"/>
                </a:cubicBezTo>
                <a:cubicBezTo>
                  <a:pt x="128" y="980"/>
                  <a:pt x="127" y="980"/>
                  <a:pt x="126" y="980"/>
                </a:cubicBezTo>
                <a:cubicBezTo>
                  <a:pt x="126" y="979"/>
                  <a:pt x="125" y="979"/>
                  <a:pt x="124" y="979"/>
                </a:cubicBezTo>
                <a:cubicBezTo>
                  <a:pt x="124" y="979"/>
                  <a:pt x="124" y="978"/>
                  <a:pt x="123" y="978"/>
                </a:cubicBezTo>
                <a:cubicBezTo>
                  <a:pt x="123" y="978"/>
                  <a:pt x="123" y="978"/>
                  <a:pt x="123" y="978"/>
                </a:cubicBezTo>
                <a:cubicBezTo>
                  <a:pt x="122" y="978"/>
                  <a:pt x="122" y="978"/>
                  <a:pt x="122" y="978"/>
                </a:cubicBezTo>
                <a:cubicBezTo>
                  <a:pt x="121" y="978"/>
                  <a:pt x="120" y="978"/>
                  <a:pt x="119" y="978"/>
                </a:cubicBezTo>
                <a:cubicBezTo>
                  <a:pt x="118" y="977"/>
                  <a:pt x="117" y="977"/>
                  <a:pt x="116" y="977"/>
                </a:cubicBezTo>
                <a:cubicBezTo>
                  <a:pt x="115" y="977"/>
                  <a:pt x="114" y="977"/>
                  <a:pt x="112" y="977"/>
                </a:cubicBezTo>
                <a:cubicBezTo>
                  <a:pt x="111" y="977"/>
                  <a:pt x="110" y="977"/>
                  <a:pt x="109" y="977"/>
                </a:cubicBezTo>
                <a:cubicBezTo>
                  <a:pt x="108" y="977"/>
                  <a:pt x="107" y="977"/>
                  <a:pt x="106" y="977"/>
                </a:cubicBezTo>
                <a:cubicBezTo>
                  <a:pt x="94" y="961"/>
                  <a:pt x="73" y="981"/>
                  <a:pt x="68" y="993"/>
                </a:cubicBezTo>
                <a:cubicBezTo>
                  <a:pt x="75" y="990"/>
                  <a:pt x="78" y="987"/>
                  <a:pt x="86" y="988"/>
                </a:cubicBezTo>
                <a:cubicBezTo>
                  <a:pt x="92" y="988"/>
                  <a:pt x="104" y="990"/>
                  <a:pt x="102" y="980"/>
                </a:cubicBezTo>
                <a:cubicBezTo>
                  <a:pt x="103" y="981"/>
                  <a:pt x="103" y="981"/>
                  <a:pt x="103" y="981"/>
                </a:cubicBezTo>
                <a:cubicBezTo>
                  <a:pt x="105" y="980"/>
                  <a:pt x="106" y="979"/>
                  <a:pt x="108" y="979"/>
                </a:cubicBezTo>
                <a:cubicBezTo>
                  <a:pt x="108" y="979"/>
                  <a:pt x="108" y="979"/>
                  <a:pt x="108" y="979"/>
                </a:cubicBezTo>
                <a:cubicBezTo>
                  <a:pt x="108" y="979"/>
                  <a:pt x="108" y="979"/>
                  <a:pt x="109" y="979"/>
                </a:cubicBezTo>
                <a:cubicBezTo>
                  <a:pt x="110" y="979"/>
                  <a:pt x="111" y="979"/>
                  <a:pt x="112" y="979"/>
                </a:cubicBezTo>
                <a:cubicBezTo>
                  <a:pt x="113" y="979"/>
                  <a:pt x="115" y="979"/>
                  <a:pt x="116" y="979"/>
                </a:cubicBezTo>
                <a:cubicBezTo>
                  <a:pt x="117" y="979"/>
                  <a:pt x="118" y="979"/>
                  <a:pt x="119" y="979"/>
                </a:cubicBezTo>
                <a:cubicBezTo>
                  <a:pt x="120" y="980"/>
                  <a:pt x="121" y="980"/>
                  <a:pt x="122" y="980"/>
                </a:cubicBezTo>
                <a:cubicBezTo>
                  <a:pt x="122" y="980"/>
                  <a:pt x="122" y="980"/>
                  <a:pt x="122" y="980"/>
                </a:cubicBezTo>
                <a:cubicBezTo>
                  <a:pt x="122" y="980"/>
                  <a:pt x="123" y="980"/>
                  <a:pt x="123" y="980"/>
                </a:cubicBezTo>
                <a:cubicBezTo>
                  <a:pt x="123" y="980"/>
                  <a:pt x="123" y="980"/>
                  <a:pt x="124" y="980"/>
                </a:cubicBezTo>
                <a:cubicBezTo>
                  <a:pt x="124" y="980"/>
                  <a:pt x="124" y="980"/>
                  <a:pt x="124" y="981"/>
                </a:cubicBezTo>
                <a:cubicBezTo>
                  <a:pt x="125" y="981"/>
                  <a:pt x="126" y="982"/>
                  <a:pt x="128" y="982"/>
                </a:cubicBezTo>
                <a:cubicBezTo>
                  <a:pt x="128" y="983"/>
                  <a:pt x="129" y="983"/>
                  <a:pt x="130" y="984"/>
                </a:cubicBezTo>
                <a:cubicBezTo>
                  <a:pt x="130" y="984"/>
                  <a:pt x="130" y="984"/>
                  <a:pt x="131" y="984"/>
                </a:cubicBezTo>
                <a:cubicBezTo>
                  <a:pt x="131" y="984"/>
                  <a:pt x="132" y="984"/>
                  <a:pt x="132" y="985"/>
                </a:cubicBezTo>
                <a:cubicBezTo>
                  <a:pt x="135" y="986"/>
                  <a:pt x="139" y="987"/>
                  <a:pt x="144" y="988"/>
                </a:cubicBezTo>
                <a:cubicBezTo>
                  <a:pt x="144" y="988"/>
                  <a:pt x="144" y="988"/>
                  <a:pt x="144" y="988"/>
                </a:cubicBezTo>
                <a:cubicBezTo>
                  <a:pt x="143" y="988"/>
                  <a:pt x="143" y="988"/>
                  <a:pt x="143" y="988"/>
                </a:cubicBezTo>
                <a:cubicBezTo>
                  <a:pt x="143" y="989"/>
                  <a:pt x="143" y="989"/>
                  <a:pt x="142" y="989"/>
                </a:cubicBezTo>
                <a:cubicBezTo>
                  <a:pt x="142" y="989"/>
                  <a:pt x="142" y="989"/>
                  <a:pt x="142" y="990"/>
                </a:cubicBezTo>
                <a:cubicBezTo>
                  <a:pt x="140" y="991"/>
                  <a:pt x="139" y="994"/>
                  <a:pt x="137" y="996"/>
                </a:cubicBezTo>
                <a:cubicBezTo>
                  <a:pt x="136" y="998"/>
                  <a:pt x="135" y="1000"/>
                  <a:pt x="133" y="1003"/>
                </a:cubicBezTo>
                <a:cubicBezTo>
                  <a:pt x="133" y="1002"/>
                  <a:pt x="133" y="1002"/>
                  <a:pt x="133" y="1002"/>
                </a:cubicBezTo>
                <a:cubicBezTo>
                  <a:pt x="130" y="1002"/>
                  <a:pt x="130" y="1002"/>
                  <a:pt x="130" y="1002"/>
                </a:cubicBezTo>
                <a:cubicBezTo>
                  <a:pt x="119" y="999"/>
                  <a:pt x="108" y="1009"/>
                  <a:pt x="110" y="1021"/>
                </a:cubicBezTo>
                <a:cubicBezTo>
                  <a:pt x="119" y="1018"/>
                  <a:pt x="136" y="1018"/>
                  <a:pt x="134" y="1005"/>
                </a:cubicBezTo>
                <a:cubicBezTo>
                  <a:pt x="134" y="1005"/>
                  <a:pt x="134" y="1005"/>
                  <a:pt x="134" y="1005"/>
                </a:cubicBezTo>
                <a:cubicBezTo>
                  <a:pt x="136" y="1002"/>
                  <a:pt x="137" y="1000"/>
                  <a:pt x="139" y="997"/>
                </a:cubicBezTo>
                <a:cubicBezTo>
                  <a:pt x="140" y="995"/>
                  <a:pt x="142" y="993"/>
                  <a:pt x="143" y="991"/>
                </a:cubicBezTo>
                <a:cubicBezTo>
                  <a:pt x="143" y="991"/>
                  <a:pt x="143" y="991"/>
                  <a:pt x="144" y="990"/>
                </a:cubicBezTo>
                <a:cubicBezTo>
                  <a:pt x="144" y="990"/>
                  <a:pt x="144" y="990"/>
                  <a:pt x="144" y="990"/>
                </a:cubicBezTo>
                <a:cubicBezTo>
                  <a:pt x="144" y="990"/>
                  <a:pt x="145" y="990"/>
                  <a:pt x="145" y="989"/>
                </a:cubicBezTo>
                <a:cubicBezTo>
                  <a:pt x="145" y="989"/>
                  <a:pt x="145" y="989"/>
                  <a:pt x="145" y="989"/>
                </a:cubicBezTo>
                <a:cubicBezTo>
                  <a:pt x="145" y="989"/>
                  <a:pt x="146" y="988"/>
                  <a:pt x="146" y="988"/>
                </a:cubicBezTo>
                <a:cubicBezTo>
                  <a:pt x="148" y="989"/>
                  <a:pt x="149" y="989"/>
                  <a:pt x="151" y="989"/>
                </a:cubicBezTo>
                <a:cubicBezTo>
                  <a:pt x="154" y="989"/>
                  <a:pt x="156" y="989"/>
                  <a:pt x="159" y="988"/>
                </a:cubicBezTo>
                <a:cubicBezTo>
                  <a:pt x="161" y="988"/>
                  <a:pt x="163" y="988"/>
                  <a:pt x="166" y="988"/>
                </a:cubicBezTo>
                <a:cubicBezTo>
                  <a:pt x="167" y="988"/>
                  <a:pt x="168" y="988"/>
                  <a:pt x="169" y="988"/>
                </a:cubicBezTo>
                <a:cubicBezTo>
                  <a:pt x="170" y="988"/>
                  <a:pt x="170" y="988"/>
                  <a:pt x="171" y="988"/>
                </a:cubicBezTo>
                <a:cubicBezTo>
                  <a:pt x="172" y="988"/>
                  <a:pt x="172" y="988"/>
                  <a:pt x="173" y="988"/>
                </a:cubicBezTo>
                <a:cubicBezTo>
                  <a:pt x="177" y="988"/>
                  <a:pt x="181" y="988"/>
                  <a:pt x="185" y="989"/>
                </a:cubicBezTo>
                <a:cubicBezTo>
                  <a:pt x="185" y="989"/>
                  <a:pt x="185" y="990"/>
                  <a:pt x="186" y="990"/>
                </a:cubicBezTo>
                <a:cubicBezTo>
                  <a:pt x="186" y="990"/>
                  <a:pt x="187" y="990"/>
                  <a:pt x="187" y="990"/>
                </a:cubicBezTo>
                <a:cubicBezTo>
                  <a:pt x="188" y="990"/>
                  <a:pt x="188" y="991"/>
                  <a:pt x="189" y="991"/>
                </a:cubicBezTo>
                <a:cubicBezTo>
                  <a:pt x="190" y="991"/>
                  <a:pt x="192" y="992"/>
                  <a:pt x="193" y="992"/>
                </a:cubicBezTo>
                <a:cubicBezTo>
                  <a:pt x="193" y="993"/>
                  <a:pt x="194" y="993"/>
                  <a:pt x="194" y="993"/>
                </a:cubicBezTo>
                <a:cubicBezTo>
                  <a:pt x="194" y="994"/>
                  <a:pt x="194" y="994"/>
                  <a:pt x="194" y="994"/>
                </a:cubicBezTo>
                <a:cubicBezTo>
                  <a:pt x="195" y="994"/>
                  <a:pt x="195" y="994"/>
                  <a:pt x="195" y="994"/>
                </a:cubicBezTo>
                <a:cubicBezTo>
                  <a:pt x="195" y="994"/>
                  <a:pt x="195" y="994"/>
                  <a:pt x="195" y="994"/>
                </a:cubicBezTo>
                <a:cubicBezTo>
                  <a:pt x="195" y="994"/>
                  <a:pt x="195" y="994"/>
                  <a:pt x="195" y="994"/>
                </a:cubicBezTo>
                <a:cubicBezTo>
                  <a:pt x="196" y="995"/>
                  <a:pt x="196" y="995"/>
                  <a:pt x="196" y="995"/>
                </a:cubicBezTo>
                <a:cubicBezTo>
                  <a:pt x="197" y="996"/>
                  <a:pt x="198" y="996"/>
                  <a:pt x="198" y="997"/>
                </a:cubicBezTo>
                <a:cubicBezTo>
                  <a:pt x="199" y="998"/>
                  <a:pt x="200" y="998"/>
                  <a:pt x="201" y="999"/>
                </a:cubicBezTo>
                <a:cubicBezTo>
                  <a:pt x="207" y="1004"/>
                  <a:pt x="213" y="1008"/>
                  <a:pt x="219" y="1012"/>
                </a:cubicBezTo>
                <a:cubicBezTo>
                  <a:pt x="221" y="1014"/>
                  <a:pt x="222" y="1015"/>
                  <a:pt x="224" y="1016"/>
                </a:cubicBezTo>
                <a:cubicBezTo>
                  <a:pt x="212" y="1017"/>
                  <a:pt x="197" y="1023"/>
                  <a:pt x="180" y="1035"/>
                </a:cubicBezTo>
                <a:cubicBezTo>
                  <a:pt x="198" y="1030"/>
                  <a:pt x="224" y="1017"/>
                  <a:pt x="245" y="1031"/>
                </a:cubicBezTo>
                <a:cubicBezTo>
                  <a:pt x="258" y="1040"/>
                  <a:pt x="260" y="1058"/>
                  <a:pt x="275" y="1066"/>
                </a:cubicBezTo>
                <a:cubicBezTo>
                  <a:pt x="301" y="1080"/>
                  <a:pt x="340" y="1085"/>
                  <a:pt x="369" y="1092"/>
                </a:cubicBezTo>
                <a:cubicBezTo>
                  <a:pt x="397" y="1098"/>
                  <a:pt x="376" y="1112"/>
                  <a:pt x="351" y="1126"/>
                </a:cubicBezTo>
                <a:cubicBezTo>
                  <a:pt x="335" y="1134"/>
                  <a:pt x="331" y="1145"/>
                  <a:pt x="319" y="1154"/>
                </a:cubicBezTo>
                <a:cubicBezTo>
                  <a:pt x="306" y="1163"/>
                  <a:pt x="300" y="1171"/>
                  <a:pt x="281" y="1170"/>
                </a:cubicBezTo>
                <a:cubicBezTo>
                  <a:pt x="276" y="1170"/>
                  <a:pt x="271" y="1171"/>
                  <a:pt x="267" y="1172"/>
                </a:cubicBezTo>
                <a:cubicBezTo>
                  <a:pt x="273" y="1158"/>
                  <a:pt x="265" y="1154"/>
                  <a:pt x="250" y="1157"/>
                </a:cubicBezTo>
                <a:cubicBezTo>
                  <a:pt x="252" y="1164"/>
                  <a:pt x="252" y="1173"/>
                  <a:pt x="259" y="1175"/>
                </a:cubicBezTo>
                <a:cubicBezTo>
                  <a:pt x="251" y="1178"/>
                  <a:pt x="244" y="1182"/>
                  <a:pt x="233" y="1183"/>
                </a:cubicBezTo>
                <a:cubicBezTo>
                  <a:pt x="234" y="1177"/>
                  <a:pt x="233" y="1169"/>
                  <a:pt x="229" y="1165"/>
                </a:cubicBezTo>
                <a:cubicBezTo>
                  <a:pt x="223" y="1160"/>
                  <a:pt x="214" y="1164"/>
                  <a:pt x="207" y="1164"/>
                </a:cubicBezTo>
                <a:cubicBezTo>
                  <a:pt x="212" y="1173"/>
                  <a:pt x="214" y="1189"/>
                  <a:pt x="223" y="1189"/>
                </a:cubicBezTo>
                <a:cubicBezTo>
                  <a:pt x="228" y="1192"/>
                  <a:pt x="234" y="1192"/>
                  <a:pt x="240" y="1191"/>
                </a:cubicBezTo>
                <a:cubicBezTo>
                  <a:pt x="241" y="1191"/>
                  <a:pt x="241" y="1192"/>
                  <a:pt x="242" y="1192"/>
                </a:cubicBezTo>
                <a:cubicBezTo>
                  <a:pt x="244" y="1193"/>
                  <a:pt x="245" y="1193"/>
                  <a:pt x="246" y="1194"/>
                </a:cubicBezTo>
                <a:cubicBezTo>
                  <a:pt x="247" y="1194"/>
                  <a:pt x="248" y="1194"/>
                  <a:pt x="248" y="1194"/>
                </a:cubicBezTo>
                <a:cubicBezTo>
                  <a:pt x="249" y="1194"/>
                  <a:pt x="249" y="1194"/>
                  <a:pt x="249" y="1194"/>
                </a:cubicBezTo>
                <a:cubicBezTo>
                  <a:pt x="250" y="1194"/>
                  <a:pt x="250" y="1194"/>
                  <a:pt x="250" y="1195"/>
                </a:cubicBezTo>
                <a:cubicBezTo>
                  <a:pt x="251" y="1195"/>
                  <a:pt x="252" y="1195"/>
                  <a:pt x="252" y="1195"/>
                </a:cubicBezTo>
                <a:cubicBezTo>
                  <a:pt x="253" y="1195"/>
                  <a:pt x="253" y="1195"/>
                  <a:pt x="254" y="1195"/>
                </a:cubicBezTo>
                <a:cubicBezTo>
                  <a:pt x="254" y="1195"/>
                  <a:pt x="254" y="1195"/>
                  <a:pt x="255" y="1195"/>
                </a:cubicBezTo>
                <a:cubicBezTo>
                  <a:pt x="255" y="1195"/>
                  <a:pt x="255" y="1195"/>
                  <a:pt x="255" y="1195"/>
                </a:cubicBezTo>
                <a:cubicBezTo>
                  <a:pt x="256" y="1195"/>
                  <a:pt x="256" y="1195"/>
                  <a:pt x="256" y="1195"/>
                </a:cubicBezTo>
                <a:cubicBezTo>
                  <a:pt x="255" y="1197"/>
                  <a:pt x="253" y="1198"/>
                  <a:pt x="252" y="1200"/>
                </a:cubicBezTo>
                <a:cubicBezTo>
                  <a:pt x="249" y="1203"/>
                  <a:pt x="246" y="1206"/>
                  <a:pt x="243" y="1208"/>
                </a:cubicBezTo>
                <a:cubicBezTo>
                  <a:pt x="240" y="1210"/>
                  <a:pt x="237" y="1212"/>
                  <a:pt x="233" y="1214"/>
                </a:cubicBezTo>
                <a:cubicBezTo>
                  <a:pt x="230" y="1215"/>
                  <a:pt x="226" y="1215"/>
                  <a:pt x="223" y="1215"/>
                </a:cubicBezTo>
                <a:cubicBezTo>
                  <a:pt x="219" y="1216"/>
                  <a:pt x="216" y="1215"/>
                  <a:pt x="212" y="1215"/>
                </a:cubicBezTo>
                <a:cubicBezTo>
                  <a:pt x="206" y="1214"/>
                  <a:pt x="199" y="1213"/>
                  <a:pt x="193" y="1211"/>
                </a:cubicBezTo>
                <a:cubicBezTo>
                  <a:pt x="192" y="1211"/>
                  <a:pt x="190" y="1210"/>
                  <a:pt x="189" y="1210"/>
                </a:cubicBezTo>
                <a:cubicBezTo>
                  <a:pt x="188" y="1209"/>
                  <a:pt x="186" y="1209"/>
                  <a:pt x="185" y="1208"/>
                </a:cubicBezTo>
                <a:cubicBezTo>
                  <a:pt x="183" y="1207"/>
                  <a:pt x="180" y="1206"/>
                  <a:pt x="178" y="1205"/>
                </a:cubicBezTo>
                <a:cubicBezTo>
                  <a:pt x="173" y="1203"/>
                  <a:pt x="170" y="1201"/>
                  <a:pt x="167" y="1199"/>
                </a:cubicBezTo>
                <a:cubicBezTo>
                  <a:pt x="167" y="1199"/>
                  <a:pt x="167" y="1199"/>
                  <a:pt x="167" y="1199"/>
                </a:cubicBezTo>
                <a:cubicBezTo>
                  <a:pt x="167" y="1199"/>
                  <a:pt x="167" y="1199"/>
                  <a:pt x="167" y="1199"/>
                </a:cubicBezTo>
                <a:cubicBezTo>
                  <a:pt x="167" y="1199"/>
                  <a:pt x="167" y="1199"/>
                  <a:pt x="167" y="1199"/>
                </a:cubicBezTo>
                <a:cubicBezTo>
                  <a:pt x="166" y="1198"/>
                  <a:pt x="166" y="1198"/>
                  <a:pt x="166" y="1198"/>
                </a:cubicBezTo>
                <a:cubicBezTo>
                  <a:pt x="166" y="1198"/>
                  <a:pt x="166" y="1197"/>
                  <a:pt x="166" y="1197"/>
                </a:cubicBezTo>
                <a:cubicBezTo>
                  <a:pt x="165" y="1196"/>
                  <a:pt x="165" y="1196"/>
                  <a:pt x="165" y="1195"/>
                </a:cubicBezTo>
                <a:cubicBezTo>
                  <a:pt x="164" y="1194"/>
                  <a:pt x="164" y="1194"/>
                  <a:pt x="164" y="1193"/>
                </a:cubicBezTo>
                <a:cubicBezTo>
                  <a:pt x="164" y="1192"/>
                  <a:pt x="163" y="1192"/>
                  <a:pt x="163" y="1191"/>
                </a:cubicBezTo>
                <a:cubicBezTo>
                  <a:pt x="163" y="1190"/>
                  <a:pt x="163" y="1190"/>
                  <a:pt x="163" y="1189"/>
                </a:cubicBezTo>
                <a:cubicBezTo>
                  <a:pt x="167" y="1180"/>
                  <a:pt x="167" y="1171"/>
                  <a:pt x="159" y="1165"/>
                </a:cubicBezTo>
                <a:cubicBezTo>
                  <a:pt x="156" y="1175"/>
                  <a:pt x="153" y="1184"/>
                  <a:pt x="161" y="1192"/>
                </a:cubicBezTo>
                <a:cubicBezTo>
                  <a:pt x="161" y="1192"/>
                  <a:pt x="161" y="1192"/>
                  <a:pt x="161" y="1192"/>
                </a:cubicBezTo>
                <a:cubicBezTo>
                  <a:pt x="161" y="1192"/>
                  <a:pt x="161" y="1192"/>
                  <a:pt x="161" y="1192"/>
                </a:cubicBezTo>
                <a:cubicBezTo>
                  <a:pt x="161" y="1193"/>
                  <a:pt x="162" y="1193"/>
                  <a:pt x="162" y="1194"/>
                </a:cubicBezTo>
                <a:cubicBezTo>
                  <a:pt x="162" y="1194"/>
                  <a:pt x="162" y="1195"/>
                  <a:pt x="162" y="1195"/>
                </a:cubicBezTo>
                <a:cubicBezTo>
                  <a:pt x="162" y="1194"/>
                  <a:pt x="161" y="1194"/>
                  <a:pt x="161" y="1193"/>
                </a:cubicBezTo>
                <a:cubicBezTo>
                  <a:pt x="160" y="1193"/>
                  <a:pt x="160" y="1192"/>
                  <a:pt x="160" y="1192"/>
                </a:cubicBezTo>
                <a:cubicBezTo>
                  <a:pt x="160" y="1191"/>
                  <a:pt x="159" y="1191"/>
                  <a:pt x="159" y="1191"/>
                </a:cubicBezTo>
                <a:cubicBezTo>
                  <a:pt x="159" y="1191"/>
                  <a:pt x="160" y="1191"/>
                  <a:pt x="160" y="1192"/>
                </a:cubicBezTo>
                <a:cubicBezTo>
                  <a:pt x="160" y="1192"/>
                  <a:pt x="160" y="1193"/>
                  <a:pt x="161" y="1194"/>
                </a:cubicBezTo>
                <a:cubicBezTo>
                  <a:pt x="161" y="1195"/>
                  <a:pt x="162" y="1196"/>
                  <a:pt x="163" y="1197"/>
                </a:cubicBezTo>
                <a:cubicBezTo>
                  <a:pt x="163" y="1197"/>
                  <a:pt x="164" y="1198"/>
                  <a:pt x="164" y="1198"/>
                </a:cubicBezTo>
                <a:cubicBezTo>
                  <a:pt x="164" y="1198"/>
                  <a:pt x="164" y="1199"/>
                  <a:pt x="164" y="1199"/>
                </a:cubicBezTo>
                <a:cubicBezTo>
                  <a:pt x="164" y="1199"/>
                  <a:pt x="165" y="1199"/>
                  <a:pt x="165" y="1200"/>
                </a:cubicBezTo>
                <a:cubicBezTo>
                  <a:pt x="165" y="1200"/>
                  <a:pt x="165" y="1200"/>
                  <a:pt x="165" y="1200"/>
                </a:cubicBezTo>
                <a:cubicBezTo>
                  <a:pt x="165" y="1200"/>
                  <a:pt x="165" y="1200"/>
                  <a:pt x="165" y="1200"/>
                </a:cubicBezTo>
                <a:cubicBezTo>
                  <a:pt x="166" y="1201"/>
                  <a:pt x="166" y="1201"/>
                  <a:pt x="166" y="1201"/>
                </a:cubicBezTo>
                <a:cubicBezTo>
                  <a:pt x="167" y="1202"/>
                  <a:pt x="167" y="1202"/>
                  <a:pt x="167" y="1202"/>
                </a:cubicBezTo>
                <a:cubicBezTo>
                  <a:pt x="167" y="1202"/>
                  <a:pt x="167" y="1202"/>
                  <a:pt x="167" y="1201"/>
                </a:cubicBezTo>
                <a:cubicBezTo>
                  <a:pt x="169" y="1203"/>
                  <a:pt x="172" y="1205"/>
                  <a:pt x="175" y="1207"/>
                </a:cubicBezTo>
                <a:cubicBezTo>
                  <a:pt x="175" y="1207"/>
                  <a:pt x="174" y="1207"/>
                  <a:pt x="173" y="1207"/>
                </a:cubicBezTo>
                <a:cubicBezTo>
                  <a:pt x="173" y="1207"/>
                  <a:pt x="172" y="1208"/>
                  <a:pt x="171" y="1208"/>
                </a:cubicBezTo>
                <a:cubicBezTo>
                  <a:pt x="171" y="1208"/>
                  <a:pt x="170" y="1208"/>
                  <a:pt x="170" y="1208"/>
                </a:cubicBezTo>
                <a:cubicBezTo>
                  <a:pt x="170" y="1208"/>
                  <a:pt x="169" y="1208"/>
                  <a:pt x="169" y="1208"/>
                </a:cubicBezTo>
                <a:cubicBezTo>
                  <a:pt x="169" y="1208"/>
                  <a:pt x="169" y="1208"/>
                  <a:pt x="169" y="1209"/>
                </a:cubicBezTo>
                <a:cubicBezTo>
                  <a:pt x="168" y="1209"/>
                  <a:pt x="168" y="1209"/>
                  <a:pt x="167" y="1209"/>
                </a:cubicBezTo>
                <a:cubicBezTo>
                  <a:pt x="166" y="1209"/>
                  <a:pt x="166" y="1209"/>
                  <a:pt x="165" y="1210"/>
                </a:cubicBezTo>
                <a:cubicBezTo>
                  <a:pt x="165" y="1210"/>
                  <a:pt x="164" y="1210"/>
                  <a:pt x="164" y="1210"/>
                </a:cubicBezTo>
                <a:cubicBezTo>
                  <a:pt x="163" y="1210"/>
                  <a:pt x="162" y="1211"/>
                  <a:pt x="162" y="1211"/>
                </a:cubicBezTo>
                <a:cubicBezTo>
                  <a:pt x="161" y="1211"/>
                  <a:pt x="159" y="1211"/>
                  <a:pt x="158" y="1211"/>
                </a:cubicBezTo>
                <a:cubicBezTo>
                  <a:pt x="157" y="1212"/>
                  <a:pt x="155" y="1212"/>
                  <a:pt x="154" y="1212"/>
                </a:cubicBezTo>
                <a:cubicBezTo>
                  <a:pt x="152" y="1212"/>
                  <a:pt x="151" y="1212"/>
                  <a:pt x="150" y="1212"/>
                </a:cubicBezTo>
                <a:cubicBezTo>
                  <a:pt x="148" y="1212"/>
                  <a:pt x="147" y="1212"/>
                  <a:pt x="146" y="1212"/>
                </a:cubicBezTo>
                <a:cubicBezTo>
                  <a:pt x="146" y="1212"/>
                  <a:pt x="146" y="1212"/>
                  <a:pt x="146" y="1212"/>
                </a:cubicBezTo>
                <a:cubicBezTo>
                  <a:pt x="137" y="1193"/>
                  <a:pt x="124" y="1201"/>
                  <a:pt x="113" y="1214"/>
                </a:cubicBezTo>
                <a:cubicBezTo>
                  <a:pt x="127" y="1212"/>
                  <a:pt x="132" y="1225"/>
                  <a:pt x="146" y="1214"/>
                </a:cubicBezTo>
                <a:cubicBezTo>
                  <a:pt x="148" y="1214"/>
                  <a:pt x="149" y="1214"/>
                  <a:pt x="150" y="1214"/>
                </a:cubicBezTo>
                <a:cubicBezTo>
                  <a:pt x="151" y="1214"/>
                  <a:pt x="152" y="1214"/>
                  <a:pt x="154" y="1214"/>
                </a:cubicBezTo>
                <a:cubicBezTo>
                  <a:pt x="155" y="1214"/>
                  <a:pt x="157" y="1214"/>
                  <a:pt x="158" y="1214"/>
                </a:cubicBezTo>
                <a:cubicBezTo>
                  <a:pt x="160" y="1214"/>
                  <a:pt x="161" y="1213"/>
                  <a:pt x="162" y="1213"/>
                </a:cubicBezTo>
                <a:cubicBezTo>
                  <a:pt x="163" y="1213"/>
                  <a:pt x="164" y="1213"/>
                  <a:pt x="164" y="1212"/>
                </a:cubicBezTo>
                <a:cubicBezTo>
                  <a:pt x="165" y="1212"/>
                  <a:pt x="165" y="1212"/>
                  <a:pt x="166" y="1212"/>
                </a:cubicBezTo>
                <a:cubicBezTo>
                  <a:pt x="167" y="1212"/>
                  <a:pt x="167" y="1212"/>
                  <a:pt x="168" y="1211"/>
                </a:cubicBezTo>
                <a:cubicBezTo>
                  <a:pt x="168" y="1211"/>
                  <a:pt x="169" y="1211"/>
                  <a:pt x="169" y="1211"/>
                </a:cubicBezTo>
                <a:cubicBezTo>
                  <a:pt x="170" y="1211"/>
                  <a:pt x="170" y="1211"/>
                  <a:pt x="170" y="1210"/>
                </a:cubicBezTo>
                <a:cubicBezTo>
                  <a:pt x="170" y="1210"/>
                  <a:pt x="171" y="1210"/>
                  <a:pt x="171" y="1210"/>
                </a:cubicBezTo>
                <a:cubicBezTo>
                  <a:pt x="171" y="1210"/>
                  <a:pt x="172" y="1210"/>
                  <a:pt x="172" y="1209"/>
                </a:cubicBezTo>
                <a:cubicBezTo>
                  <a:pt x="172" y="1209"/>
                  <a:pt x="173" y="1209"/>
                  <a:pt x="173" y="1209"/>
                </a:cubicBezTo>
                <a:cubicBezTo>
                  <a:pt x="173" y="1208"/>
                  <a:pt x="174" y="1208"/>
                  <a:pt x="174" y="1208"/>
                </a:cubicBezTo>
                <a:cubicBezTo>
                  <a:pt x="174" y="1207"/>
                  <a:pt x="175" y="1207"/>
                  <a:pt x="175" y="1207"/>
                </a:cubicBezTo>
                <a:cubicBezTo>
                  <a:pt x="176" y="1207"/>
                  <a:pt x="176" y="1207"/>
                  <a:pt x="177" y="1208"/>
                </a:cubicBezTo>
                <a:cubicBezTo>
                  <a:pt x="179" y="1209"/>
                  <a:pt x="181" y="1210"/>
                  <a:pt x="184" y="1211"/>
                </a:cubicBezTo>
                <a:cubicBezTo>
                  <a:pt x="185" y="1212"/>
                  <a:pt x="187" y="1212"/>
                  <a:pt x="188" y="1213"/>
                </a:cubicBezTo>
                <a:cubicBezTo>
                  <a:pt x="189" y="1213"/>
                  <a:pt x="191" y="1214"/>
                  <a:pt x="192" y="1214"/>
                </a:cubicBezTo>
                <a:cubicBezTo>
                  <a:pt x="195" y="1215"/>
                  <a:pt x="197" y="1216"/>
                  <a:pt x="200" y="1216"/>
                </a:cubicBezTo>
                <a:cubicBezTo>
                  <a:pt x="199" y="1216"/>
                  <a:pt x="199" y="1216"/>
                  <a:pt x="199" y="1216"/>
                </a:cubicBezTo>
                <a:cubicBezTo>
                  <a:pt x="198" y="1217"/>
                  <a:pt x="196" y="1217"/>
                  <a:pt x="195" y="1218"/>
                </a:cubicBezTo>
                <a:cubicBezTo>
                  <a:pt x="194" y="1218"/>
                  <a:pt x="193" y="1219"/>
                  <a:pt x="193" y="1219"/>
                </a:cubicBezTo>
                <a:cubicBezTo>
                  <a:pt x="192" y="1219"/>
                  <a:pt x="192" y="1220"/>
                  <a:pt x="191" y="1220"/>
                </a:cubicBezTo>
                <a:cubicBezTo>
                  <a:pt x="191" y="1220"/>
                  <a:pt x="191" y="1221"/>
                  <a:pt x="190" y="1221"/>
                </a:cubicBezTo>
                <a:cubicBezTo>
                  <a:pt x="189" y="1222"/>
                  <a:pt x="187" y="1224"/>
                  <a:pt x="185" y="1225"/>
                </a:cubicBezTo>
                <a:cubicBezTo>
                  <a:pt x="184" y="1227"/>
                  <a:pt x="182" y="1229"/>
                  <a:pt x="180" y="1231"/>
                </a:cubicBezTo>
                <a:cubicBezTo>
                  <a:pt x="177" y="1234"/>
                  <a:pt x="173" y="1238"/>
                  <a:pt x="170" y="1242"/>
                </a:cubicBezTo>
                <a:cubicBezTo>
                  <a:pt x="168" y="1244"/>
                  <a:pt x="166" y="1246"/>
                  <a:pt x="164" y="1248"/>
                </a:cubicBezTo>
                <a:cubicBezTo>
                  <a:pt x="162" y="1250"/>
                  <a:pt x="161" y="1252"/>
                  <a:pt x="159" y="1254"/>
                </a:cubicBezTo>
                <a:cubicBezTo>
                  <a:pt x="158" y="1255"/>
                  <a:pt x="157" y="1256"/>
                  <a:pt x="156" y="1256"/>
                </a:cubicBezTo>
                <a:cubicBezTo>
                  <a:pt x="156" y="1257"/>
                  <a:pt x="155" y="1258"/>
                  <a:pt x="154" y="1258"/>
                </a:cubicBezTo>
                <a:cubicBezTo>
                  <a:pt x="153" y="1258"/>
                  <a:pt x="153" y="1259"/>
                  <a:pt x="153" y="1259"/>
                </a:cubicBezTo>
                <a:cubicBezTo>
                  <a:pt x="153" y="1259"/>
                  <a:pt x="152" y="1259"/>
                  <a:pt x="152" y="1259"/>
                </a:cubicBezTo>
                <a:cubicBezTo>
                  <a:pt x="152" y="1259"/>
                  <a:pt x="151" y="1259"/>
                  <a:pt x="151" y="1259"/>
                </a:cubicBezTo>
                <a:cubicBezTo>
                  <a:pt x="150" y="1260"/>
                  <a:pt x="149" y="1260"/>
                  <a:pt x="148" y="1260"/>
                </a:cubicBezTo>
                <a:cubicBezTo>
                  <a:pt x="147" y="1260"/>
                  <a:pt x="146" y="1260"/>
                  <a:pt x="145" y="1260"/>
                </a:cubicBezTo>
                <a:cubicBezTo>
                  <a:pt x="144" y="1260"/>
                  <a:pt x="144" y="1260"/>
                  <a:pt x="143" y="1260"/>
                </a:cubicBezTo>
                <a:cubicBezTo>
                  <a:pt x="143" y="1260"/>
                  <a:pt x="143" y="1260"/>
                  <a:pt x="143" y="1260"/>
                </a:cubicBezTo>
                <a:cubicBezTo>
                  <a:pt x="143" y="1260"/>
                  <a:pt x="143" y="1260"/>
                  <a:pt x="142" y="1259"/>
                </a:cubicBezTo>
                <a:cubicBezTo>
                  <a:pt x="142" y="1259"/>
                  <a:pt x="142" y="1259"/>
                  <a:pt x="142" y="1259"/>
                </a:cubicBezTo>
                <a:cubicBezTo>
                  <a:pt x="142" y="1259"/>
                  <a:pt x="142" y="1259"/>
                  <a:pt x="141" y="1259"/>
                </a:cubicBezTo>
                <a:cubicBezTo>
                  <a:pt x="141" y="1259"/>
                  <a:pt x="141" y="1259"/>
                  <a:pt x="140" y="1260"/>
                </a:cubicBezTo>
                <a:cubicBezTo>
                  <a:pt x="140" y="1259"/>
                  <a:pt x="139" y="1259"/>
                  <a:pt x="138" y="1259"/>
                </a:cubicBezTo>
                <a:cubicBezTo>
                  <a:pt x="136" y="1259"/>
                  <a:pt x="135" y="1259"/>
                  <a:pt x="135" y="1259"/>
                </a:cubicBezTo>
                <a:cubicBezTo>
                  <a:pt x="135" y="1259"/>
                  <a:pt x="135" y="1259"/>
                  <a:pt x="136" y="1259"/>
                </a:cubicBezTo>
                <a:cubicBezTo>
                  <a:pt x="136" y="1259"/>
                  <a:pt x="137" y="1259"/>
                  <a:pt x="138" y="1260"/>
                </a:cubicBezTo>
                <a:cubicBezTo>
                  <a:pt x="137" y="1260"/>
                  <a:pt x="137" y="1260"/>
                  <a:pt x="137" y="1260"/>
                </a:cubicBezTo>
                <a:cubicBezTo>
                  <a:pt x="137" y="1260"/>
                  <a:pt x="136" y="1260"/>
                  <a:pt x="135" y="1260"/>
                </a:cubicBezTo>
                <a:cubicBezTo>
                  <a:pt x="134" y="1260"/>
                  <a:pt x="133" y="1261"/>
                  <a:pt x="133" y="1261"/>
                </a:cubicBezTo>
                <a:cubicBezTo>
                  <a:pt x="132" y="1261"/>
                  <a:pt x="132" y="1261"/>
                  <a:pt x="131" y="1261"/>
                </a:cubicBezTo>
                <a:cubicBezTo>
                  <a:pt x="131" y="1261"/>
                  <a:pt x="131" y="1261"/>
                  <a:pt x="131" y="1261"/>
                </a:cubicBezTo>
                <a:cubicBezTo>
                  <a:pt x="130" y="1262"/>
                  <a:pt x="130" y="1262"/>
                  <a:pt x="130" y="1262"/>
                </a:cubicBezTo>
                <a:cubicBezTo>
                  <a:pt x="122" y="1253"/>
                  <a:pt x="115" y="1262"/>
                  <a:pt x="108" y="1267"/>
                </a:cubicBezTo>
                <a:cubicBezTo>
                  <a:pt x="118" y="1277"/>
                  <a:pt x="127" y="1278"/>
                  <a:pt x="130" y="1263"/>
                </a:cubicBezTo>
                <a:cubicBezTo>
                  <a:pt x="131" y="1263"/>
                  <a:pt x="131" y="1263"/>
                  <a:pt x="131" y="1263"/>
                </a:cubicBezTo>
                <a:cubicBezTo>
                  <a:pt x="132" y="1263"/>
                  <a:pt x="132" y="1263"/>
                  <a:pt x="133" y="1263"/>
                </a:cubicBezTo>
                <a:cubicBezTo>
                  <a:pt x="134" y="1262"/>
                  <a:pt x="135" y="1262"/>
                  <a:pt x="135" y="1262"/>
                </a:cubicBezTo>
                <a:cubicBezTo>
                  <a:pt x="136" y="1262"/>
                  <a:pt x="137" y="1262"/>
                  <a:pt x="138" y="1262"/>
                </a:cubicBezTo>
                <a:cubicBezTo>
                  <a:pt x="138" y="1262"/>
                  <a:pt x="139" y="1262"/>
                  <a:pt x="140" y="1262"/>
                </a:cubicBezTo>
                <a:cubicBezTo>
                  <a:pt x="140" y="1261"/>
                  <a:pt x="141" y="1261"/>
                  <a:pt x="141" y="1261"/>
                </a:cubicBezTo>
                <a:cubicBezTo>
                  <a:pt x="142" y="1261"/>
                  <a:pt x="142" y="1261"/>
                  <a:pt x="142" y="1261"/>
                </a:cubicBezTo>
                <a:cubicBezTo>
                  <a:pt x="142" y="1261"/>
                  <a:pt x="142" y="1261"/>
                  <a:pt x="142" y="1261"/>
                </a:cubicBezTo>
                <a:cubicBezTo>
                  <a:pt x="142" y="1261"/>
                  <a:pt x="142" y="1261"/>
                  <a:pt x="143" y="1261"/>
                </a:cubicBezTo>
                <a:cubicBezTo>
                  <a:pt x="143" y="1262"/>
                  <a:pt x="144" y="1262"/>
                  <a:pt x="145" y="1262"/>
                </a:cubicBezTo>
                <a:cubicBezTo>
                  <a:pt x="145" y="1262"/>
                  <a:pt x="146" y="1262"/>
                  <a:pt x="146" y="1262"/>
                </a:cubicBezTo>
                <a:cubicBezTo>
                  <a:pt x="147" y="1262"/>
                  <a:pt x="147" y="1262"/>
                  <a:pt x="148" y="1262"/>
                </a:cubicBezTo>
                <a:cubicBezTo>
                  <a:pt x="149" y="1262"/>
                  <a:pt x="150" y="1262"/>
                  <a:pt x="151" y="1262"/>
                </a:cubicBezTo>
                <a:cubicBezTo>
                  <a:pt x="151" y="1262"/>
                  <a:pt x="151" y="1262"/>
                  <a:pt x="151" y="1263"/>
                </a:cubicBezTo>
                <a:cubicBezTo>
                  <a:pt x="151" y="1263"/>
                  <a:pt x="151" y="1263"/>
                  <a:pt x="151" y="1264"/>
                </a:cubicBezTo>
                <a:cubicBezTo>
                  <a:pt x="151" y="1264"/>
                  <a:pt x="151" y="1265"/>
                  <a:pt x="151" y="1265"/>
                </a:cubicBezTo>
                <a:cubicBezTo>
                  <a:pt x="151" y="1266"/>
                  <a:pt x="151" y="1266"/>
                  <a:pt x="151" y="1267"/>
                </a:cubicBezTo>
                <a:cubicBezTo>
                  <a:pt x="151" y="1267"/>
                  <a:pt x="151" y="1268"/>
                  <a:pt x="151" y="1268"/>
                </a:cubicBezTo>
                <a:cubicBezTo>
                  <a:pt x="152" y="1268"/>
                  <a:pt x="152" y="1268"/>
                  <a:pt x="152" y="1269"/>
                </a:cubicBezTo>
                <a:cubicBezTo>
                  <a:pt x="152" y="1269"/>
                  <a:pt x="152" y="1270"/>
                  <a:pt x="152" y="1271"/>
                </a:cubicBezTo>
                <a:cubicBezTo>
                  <a:pt x="152" y="1271"/>
                  <a:pt x="152" y="1272"/>
                  <a:pt x="152" y="1273"/>
                </a:cubicBezTo>
                <a:cubicBezTo>
                  <a:pt x="152" y="1273"/>
                  <a:pt x="152" y="1273"/>
                  <a:pt x="152" y="1274"/>
                </a:cubicBezTo>
                <a:cubicBezTo>
                  <a:pt x="152" y="1274"/>
                  <a:pt x="152" y="1274"/>
                  <a:pt x="152" y="1275"/>
                </a:cubicBezTo>
                <a:cubicBezTo>
                  <a:pt x="152" y="1276"/>
                  <a:pt x="152" y="1276"/>
                  <a:pt x="152" y="1277"/>
                </a:cubicBezTo>
                <a:cubicBezTo>
                  <a:pt x="152" y="1279"/>
                  <a:pt x="152" y="1280"/>
                  <a:pt x="152" y="1282"/>
                </a:cubicBezTo>
                <a:cubicBezTo>
                  <a:pt x="152" y="1281"/>
                  <a:pt x="151" y="1281"/>
                  <a:pt x="150" y="1281"/>
                </a:cubicBezTo>
                <a:cubicBezTo>
                  <a:pt x="152" y="1282"/>
                  <a:pt x="152" y="1282"/>
                  <a:pt x="152" y="1282"/>
                </a:cubicBezTo>
                <a:cubicBezTo>
                  <a:pt x="152" y="1283"/>
                  <a:pt x="152" y="1283"/>
                  <a:pt x="152" y="1284"/>
                </a:cubicBezTo>
                <a:cubicBezTo>
                  <a:pt x="147" y="1287"/>
                  <a:pt x="141" y="1290"/>
                  <a:pt x="137" y="1294"/>
                </a:cubicBezTo>
                <a:cubicBezTo>
                  <a:pt x="131" y="1302"/>
                  <a:pt x="132" y="1312"/>
                  <a:pt x="125" y="1319"/>
                </a:cubicBezTo>
                <a:cubicBezTo>
                  <a:pt x="141" y="1322"/>
                  <a:pt x="166" y="1302"/>
                  <a:pt x="155" y="1284"/>
                </a:cubicBezTo>
                <a:cubicBezTo>
                  <a:pt x="154" y="1283"/>
                  <a:pt x="154" y="1283"/>
                  <a:pt x="154" y="1283"/>
                </a:cubicBezTo>
                <a:cubicBezTo>
                  <a:pt x="154" y="1283"/>
                  <a:pt x="154" y="1283"/>
                  <a:pt x="154" y="1282"/>
                </a:cubicBezTo>
                <a:cubicBezTo>
                  <a:pt x="155" y="1280"/>
                  <a:pt x="155" y="1279"/>
                  <a:pt x="155" y="1277"/>
                </a:cubicBezTo>
                <a:cubicBezTo>
                  <a:pt x="155" y="1276"/>
                  <a:pt x="155" y="1276"/>
                  <a:pt x="155" y="1275"/>
                </a:cubicBezTo>
                <a:cubicBezTo>
                  <a:pt x="155" y="1274"/>
                  <a:pt x="155" y="1274"/>
                  <a:pt x="155" y="1274"/>
                </a:cubicBezTo>
                <a:cubicBezTo>
                  <a:pt x="155" y="1273"/>
                  <a:pt x="155" y="1273"/>
                  <a:pt x="155" y="1272"/>
                </a:cubicBezTo>
                <a:cubicBezTo>
                  <a:pt x="154" y="1272"/>
                  <a:pt x="154" y="1271"/>
                  <a:pt x="154" y="1270"/>
                </a:cubicBezTo>
                <a:cubicBezTo>
                  <a:pt x="154" y="1270"/>
                  <a:pt x="154" y="1269"/>
                  <a:pt x="154" y="1268"/>
                </a:cubicBezTo>
                <a:cubicBezTo>
                  <a:pt x="154" y="1268"/>
                  <a:pt x="154" y="1268"/>
                  <a:pt x="154" y="1267"/>
                </a:cubicBezTo>
                <a:cubicBezTo>
                  <a:pt x="154" y="1267"/>
                  <a:pt x="154" y="1267"/>
                  <a:pt x="154" y="1266"/>
                </a:cubicBezTo>
                <a:cubicBezTo>
                  <a:pt x="153" y="1266"/>
                  <a:pt x="153" y="1265"/>
                  <a:pt x="153" y="1265"/>
                </a:cubicBezTo>
                <a:cubicBezTo>
                  <a:pt x="153" y="1264"/>
                  <a:pt x="152" y="1264"/>
                  <a:pt x="152" y="1263"/>
                </a:cubicBezTo>
                <a:cubicBezTo>
                  <a:pt x="152" y="1263"/>
                  <a:pt x="152" y="1263"/>
                  <a:pt x="152" y="1262"/>
                </a:cubicBezTo>
                <a:cubicBezTo>
                  <a:pt x="151" y="1262"/>
                  <a:pt x="151" y="1262"/>
                  <a:pt x="151" y="1261"/>
                </a:cubicBezTo>
                <a:cubicBezTo>
                  <a:pt x="151" y="1261"/>
                  <a:pt x="151" y="1261"/>
                  <a:pt x="151" y="1261"/>
                </a:cubicBezTo>
                <a:cubicBezTo>
                  <a:pt x="152" y="1261"/>
                  <a:pt x="152" y="1261"/>
                  <a:pt x="153" y="1261"/>
                </a:cubicBezTo>
                <a:cubicBezTo>
                  <a:pt x="153" y="1261"/>
                  <a:pt x="154" y="1261"/>
                  <a:pt x="154" y="1261"/>
                </a:cubicBezTo>
                <a:cubicBezTo>
                  <a:pt x="154" y="1260"/>
                  <a:pt x="154" y="1260"/>
                  <a:pt x="155" y="1260"/>
                </a:cubicBezTo>
                <a:cubicBezTo>
                  <a:pt x="157" y="1259"/>
                  <a:pt x="159" y="1257"/>
                  <a:pt x="161" y="1255"/>
                </a:cubicBezTo>
                <a:cubicBezTo>
                  <a:pt x="162" y="1254"/>
                  <a:pt x="164" y="1252"/>
                  <a:pt x="166" y="1250"/>
                </a:cubicBezTo>
                <a:cubicBezTo>
                  <a:pt x="168" y="1248"/>
                  <a:pt x="169" y="1246"/>
                  <a:pt x="171" y="1244"/>
                </a:cubicBezTo>
                <a:cubicBezTo>
                  <a:pt x="175" y="1240"/>
                  <a:pt x="178" y="1236"/>
                  <a:pt x="182" y="1232"/>
                </a:cubicBezTo>
                <a:cubicBezTo>
                  <a:pt x="184" y="1230"/>
                  <a:pt x="185" y="1229"/>
                  <a:pt x="187" y="1227"/>
                </a:cubicBezTo>
                <a:cubicBezTo>
                  <a:pt x="188" y="1225"/>
                  <a:pt x="190" y="1224"/>
                  <a:pt x="191" y="1223"/>
                </a:cubicBezTo>
                <a:cubicBezTo>
                  <a:pt x="192" y="1222"/>
                  <a:pt x="193" y="1221"/>
                  <a:pt x="194" y="1221"/>
                </a:cubicBezTo>
                <a:cubicBezTo>
                  <a:pt x="194" y="1220"/>
                  <a:pt x="195" y="1220"/>
                  <a:pt x="196" y="1219"/>
                </a:cubicBezTo>
                <a:cubicBezTo>
                  <a:pt x="196" y="1219"/>
                  <a:pt x="197" y="1218"/>
                  <a:pt x="198" y="1218"/>
                </a:cubicBezTo>
                <a:cubicBezTo>
                  <a:pt x="198" y="1218"/>
                  <a:pt x="198" y="1218"/>
                  <a:pt x="198" y="1218"/>
                </a:cubicBezTo>
                <a:cubicBezTo>
                  <a:pt x="199" y="1217"/>
                  <a:pt x="199" y="1217"/>
                  <a:pt x="199" y="1217"/>
                </a:cubicBezTo>
                <a:cubicBezTo>
                  <a:pt x="200" y="1217"/>
                  <a:pt x="200" y="1217"/>
                  <a:pt x="201" y="1217"/>
                </a:cubicBezTo>
                <a:cubicBezTo>
                  <a:pt x="201" y="1217"/>
                  <a:pt x="201" y="1217"/>
                  <a:pt x="201" y="1217"/>
                </a:cubicBezTo>
                <a:cubicBezTo>
                  <a:pt x="204" y="1217"/>
                  <a:pt x="208" y="1218"/>
                  <a:pt x="212" y="1218"/>
                </a:cubicBezTo>
                <a:cubicBezTo>
                  <a:pt x="216" y="1219"/>
                  <a:pt x="219" y="1219"/>
                  <a:pt x="223" y="1219"/>
                </a:cubicBezTo>
                <a:cubicBezTo>
                  <a:pt x="224" y="1219"/>
                  <a:pt x="225" y="1219"/>
                  <a:pt x="226" y="1219"/>
                </a:cubicBezTo>
                <a:cubicBezTo>
                  <a:pt x="226" y="1219"/>
                  <a:pt x="227" y="1219"/>
                  <a:pt x="227" y="1219"/>
                </a:cubicBezTo>
                <a:cubicBezTo>
                  <a:pt x="228" y="1219"/>
                  <a:pt x="228" y="1219"/>
                  <a:pt x="228" y="1219"/>
                </a:cubicBezTo>
                <a:cubicBezTo>
                  <a:pt x="228" y="1219"/>
                  <a:pt x="228" y="1219"/>
                  <a:pt x="228" y="1219"/>
                </a:cubicBezTo>
                <a:cubicBezTo>
                  <a:pt x="228" y="1219"/>
                  <a:pt x="228" y="1219"/>
                  <a:pt x="227" y="1220"/>
                </a:cubicBezTo>
                <a:cubicBezTo>
                  <a:pt x="227" y="1220"/>
                  <a:pt x="227" y="1220"/>
                  <a:pt x="227" y="1220"/>
                </a:cubicBezTo>
                <a:cubicBezTo>
                  <a:pt x="227" y="1220"/>
                  <a:pt x="227" y="1221"/>
                  <a:pt x="227" y="1221"/>
                </a:cubicBezTo>
                <a:cubicBezTo>
                  <a:pt x="226" y="1221"/>
                  <a:pt x="226" y="1222"/>
                  <a:pt x="226" y="1222"/>
                </a:cubicBezTo>
                <a:cubicBezTo>
                  <a:pt x="226" y="1223"/>
                  <a:pt x="225" y="1223"/>
                  <a:pt x="225" y="1224"/>
                </a:cubicBezTo>
                <a:cubicBezTo>
                  <a:pt x="225" y="1224"/>
                  <a:pt x="224" y="1225"/>
                  <a:pt x="224" y="1225"/>
                </a:cubicBezTo>
                <a:cubicBezTo>
                  <a:pt x="224" y="1226"/>
                  <a:pt x="223" y="1226"/>
                  <a:pt x="223" y="1227"/>
                </a:cubicBezTo>
                <a:cubicBezTo>
                  <a:pt x="222" y="1228"/>
                  <a:pt x="221" y="1229"/>
                  <a:pt x="221" y="1230"/>
                </a:cubicBezTo>
                <a:cubicBezTo>
                  <a:pt x="220" y="1231"/>
                  <a:pt x="219" y="1232"/>
                  <a:pt x="218" y="1233"/>
                </a:cubicBezTo>
                <a:cubicBezTo>
                  <a:pt x="217" y="1234"/>
                  <a:pt x="216" y="1234"/>
                  <a:pt x="215" y="1235"/>
                </a:cubicBezTo>
                <a:cubicBezTo>
                  <a:pt x="215" y="1236"/>
                  <a:pt x="215" y="1236"/>
                  <a:pt x="215" y="1236"/>
                </a:cubicBezTo>
                <a:cubicBezTo>
                  <a:pt x="215" y="1235"/>
                  <a:pt x="216" y="1234"/>
                  <a:pt x="217" y="1233"/>
                </a:cubicBezTo>
                <a:cubicBezTo>
                  <a:pt x="199" y="1220"/>
                  <a:pt x="187" y="1245"/>
                  <a:pt x="184" y="1260"/>
                </a:cubicBezTo>
                <a:cubicBezTo>
                  <a:pt x="192" y="1255"/>
                  <a:pt x="228" y="1252"/>
                  <a:pt x="219" y="1235"/>
                </a:cubicBezTo>
                <a:cubicBezTo>
                  <a:pt x="219" y="1235"/>
                  <a:pt x="219" y="1235"/>
                  <a:pt x="220" y="1234"/>
                </a:cubicBezTo>
                <a:cubicBezTo>
                  <a:pt x="220" y="1233"/>
                  <a:pt x="221" y="1232"/>
                  <a:pt x="222" y="1231"/>
                </a:cubicBezTo>
                <a:cubicBezTo>
                  <a:pt x="223" y="1230"/>
                  <a:pt x="224" y="1229"/>
                  <a:pt x="225" y="1228"/>
                </a:cubicBezTo>
                <a:cubicBezTo>
                  <a:pt x="225" y="1227"/>
                  <a:pt x="226" y="1227"/>
                  <a:pt x="226" y="1226"/>
                </a:cubicBezTo>
                <a:cubicBezTo>
                  <a:pt x="226" y="1226"/>
                  <a:pt x="227" y="1225"/>
                  <a:pt x="227" y="1225"/>
                </a:cubicBezTo>
                <a:cubicBezTo>
                  <a:pt x="227" y="1224"/>
                  <a:pt x="228" y="1224"/>
                  <a:pt x="228" y="1223"/>
                </a:cubicBezTo>
                <a:cubicBezTo>
                  <a:pt x="228" y="1223"/>
                  <a:pt x="228" y="1222"/>
                  <a:pt x="229" y="1222"/>
                </a:cubicBezTo>
                <a:cubicBezTo>
                  <a:pt x="229" y="1222"/>
                  <a:pt x="229" y="1221"/>
                  <a:pt x="229" y="1221"/>
                </a:cubicBezTo>
                <a:cubicBezTo>
                  <a:pt x="229" y="1221"/>
                  <a:pt x="229" y="1221"/>
                  <a:pt x="229" y="1221"/>
                </a:cubicBezTo>
                <a:cubicBezTo>
                  <a:pt x="230" y="1220"/>
                  <a:pt x="230" y="1220"/>
                  <a:pt x="230" y="1219"/>
                </a:cubicBezTo>
                <a:cubicBezTo>
                  <a:pt x="230" y="1219"/>
                  <a:pt x="230" y="1218"/>
                  <a:pt x="230" y="1218"/>
                </a:cubicBezTo>
                <a:cubicBezTo>
                  <a:pt x="232" y="1218"/>
                  <a:pt x="233" y="1217"/>
                  <a:pt x="235" y="1217"/>
                </a:cubicBezTo>
                <a:cubicBezTo>
                  <a:pt x="238" y="1215"/>
                  <a:pt x="242" y="1213"/>
                  <a:pt x="245" y="1211"/>
                </a:cubicBezTo>
                <a:cubicBezTo>
                  <a:pt x="248" y="1208"/>
                  <a:pt x="251" y="1205"/>
                  <a:pt x="254" y="1202"/>
                </a:cubicBezTo>
                <a:cubicBezTo>
                  <a:pt x="257" y="1200"/>
                  <a:pt x="260" y="1197"/>
                  <a:pt x="263" y="1194"/>
                </a:cubicBezTo>
                <a:cubicBezTo>
                  <a:pt x="264" y="1193"/>
                  <a:pt x="266" y="1192"/>
                  <a:pt x="268" y="1191"/>
                </a:cubicBezTo>
                <a:cubicBezTo>
                  <a:pt x="268" y="1191"/>
                  <a:pt x="268" y="1191"/>
                  <a:pt x="269" y="1190"/>
                </a:cubicBezTo>
                <a:cubicBezTo>
                  <a:pt x="270" y="1190"/>
                  <a:pt x="270" y="1190"/>
                  <a:pt x="270" y="1190"/>
                </a:cubicBezTo>
                <a:cubicBezTo>
                  <a:pt x="270" y="1190"/>
                  <a:pt x="270" y="1190"/>
                  <a:pt x="270" y="1190"/>
                </a:cubicBezTo>
                <a:cubicBezTo>
                  <a:pt x="270" y="1190"/>
                  <a:pt x="270" y="1190"/>
                  <a:pt x="270" y="1190"/>
                </a:cubicBezTo>
                <a:cubicBezTo>
                  <a:pt x="271" y="1189"/>
                  <a:pt x="272" y="1189"/>
                  <a:pt x="273" y="1189"/>
                </a:cubicBezTo>
                <a:cubicBezTo>
                  <a:pt x="277" y="1188"/>
                  <a:pt x="281" y="1187"/>
                  <a:pt x="285" y="1187"/>
                </a:cubicBezTo>
                <a:cubicBezTo>
                  <a:pt x="289" y="1186"/>
                  <a:pt x="293" y="1186"/>
                  <a:pt x="297" y="1186"/>
                </a:cubicBezTo>
                <a:cubicBezTo>
                  <a:pt x="301" y="1186"/>
                  <a:pt x="305" y="1185"/>
                  <a:pt x="308" y="1184"/>
                </a:cubicBezTo>
                <a:cubicBezTo>
                  <a:pt x="308" y="1184"/>
                  <a:pt x="307" y="1184"/>
                  <a:pt x="307" y="1185"/>
                </a:cubicBezTo>
                <a:cubicBezTo>
                  <a:pt x="306" y="1185"/>
                  <a:pt x="306" y="1186"/>
                  <a:pt x="305" y="1186"/>
                </a:cubicBezTo>
                <a:cubicBezTo>
                  <a:pt x="305" y="1186"/>
                  <a:pt x="305" y="1187"/>
                  <a:pt x="304" y="1187"/>
                </a:cubicBezTo>
                <a:cubicBezTo>
                  <a:pt x="304" y="1188"/>
                  <a:pt x="304" y="1188"/>
                  <a:pt x="304" y="1188"/>
                </a:cubicBezTo>
                <a:cubicBezTo>
                  <a:pt x="301" y="1191"/>
                  <a:pt x="299" y="1195"/>
                  <a:pt x="298" y="1199"/>
                </a:cubicBezTo>
                <a:cubicBezTo>
                  <a:pt x="298" y="1200"/>
                  <a:pt x="298" y="1200"/>
                  <a:pt x="297" y="1201"/>
                </a:cubicBezTo>
                <a:cubicBezTo>
                  <a:pt x="297" y="1201"/>
                  <a:pt x="297" y="1202"/>
                  <a:pt x="297" y="1203"/>
                </a:cubicBezTo>
                <a:cubicBezTo>
                  <a:pt x="297" y="1204"/>
                  <a:pt x="296" y="1205"/>
                  <a:pt x="296" y="1206"/>
                </a:cubicBezTo>
                <a:cubicBezTo>
                  <a:pt x="295" y="1208"/>
                  <a:pt x="295" y="1210"/>
                  <a:pt x="294" y="1213"/>
                </a:cubicBezTo>
                <a:cubicBezTo>
                  <a:pt x="293" y="1215"/>
                  <a:pt x="293" y="1217"/>
                  <a:pt x="292" y="1219"/>
                </a:cubicBezTo>
                <a:cubicBezTo>
                  <a:pt x="292" y="1220"/>
                  <a:pt x="291" y="1221"/>
                  <a:pt x="291" y="1222"/>
                </a:cubicBezTo>
                <a:cubicBezTo>
                  <a:pt x="291" y="1222"/>
                  <a:pt x="291" y="1222"/>
                  <a:pt x="291" y="1222"/>
                </a:cubicBezTo>
                <a:cubicBezTo>
                  <a:pt x="291" y="1222"/>
                  <a:pt x="291" y="1222"/>
                  <a:pt x="291" y="1222"/>
                </a:cubicBezTo>
                <a:cubicBezTo>
                  <a:pt x="290" y="1223"/>
                  <a:pt x="290" y="1224"/>
                  <a:pt x="289" y="1226"/>
                </a:cubicBezTo>
                <a:cubicBezTo>
                  <a:pt x="287" y="1229"/>
                  <a:pt x="285" y="1233"/>
                  <a:pt x="282" y="1235"/>
                </a:cubicBezTo>
                <a:cubicBezTo>
                  <a:pt x="282" y="1236"/>
                  <a:pt x="282" y="1236"/>
                  <a:pt x="282" y="1236"/>
                </a:cubicBezTo>
                <a:cubicBezTo>
                  <a:pt x="281" y="1237"/>
                  <a:pt x="281" y="1237"/>
                  <a:pt x="281" y="1237"/>
                </a:cubicBezTo>
                <a:cubicBezTo>
                  <a:pt x="280" y="1238"/>
                  <a:pt x="280" y="1238"/>
                  <a:pt x="279" y="1239"/>
                </a:cubicBezTo>
                <a:cubicBezTo>
                  <a:pt x="279" y="1240"/>
                  <a:pt x="279" y="1240"/>
                  <a:pt x="278" y="1241"/>
                </a:cubicBezTo>
                <a:cubicBezTo>
                  <a:pt x="278" y="1240"/>
                  <a:pt x="279" y="1240"/>
                  <a:pt x="279" y="1240"/>
                </a:cubicBezTo>
                <a:cubicBezTo>
                  <a:pt x="279" y="1240"/>
                  <a:pt x="278" y="1240"/>
                  <a:pt x="277" y="1241"/>
                </a:cubicBezTo>
                <a:cubicBezTo>
                  <a:pt x="277" y="1241"/>
                  <a:pt x="277" y="1241"/>
                  <a:pt x="276" y="1242"/>
                </a:cubicBezTo>
                <a:cubicBezTo>
                  <a:pt x="276" y="1242"/>
                  <a:pt x="276" y="1242"/>
                  <a:pt x="275" y="1243"/>
                </a:cubicBezTo>
                <a:cubicBezTo>
                  <a:pt x="275" y="1243"/>
                  <a:pt x="275" y="1243"/>
                  <a:pt x="275" y="1243"/>
                </a:cubicBezTo>
                <a:cubicBezTo>
                  <a:pt x="275" y="1243"/>
                  <a:pt x="275" y="1244"/>
                  <a:pt x="275" y="1244"/>
                </a:cubicBezTo>
                <a:cubicBezTo>
                  <a:pt x="274" y="1245"/>
                  <a:pt x="274" y="1245"/>
                  <a:pt x="273" y="1246"/>
                </a:cubicBezTo>
                <a:cubicBezTo>
                  <a:pt x="273" y="1247"/>
                  <a:pt x="272" y="1248"/>
                  <a:pt x="272" y="1249"/>
                </a:cubicBezTo>
                <a:cubicBezTo>
                  <a:pt x="271" y="1250"/>
                  <a:pt x="271" y="1251"/>
                  <a:pt x="270" y="1252"/>
                </a:cubicBezTo>
                <a:cubicBezTo>
                  <a:pt x="270" y="1253"/>
                  <a:pt x="269" y="1254"/>
                  <a:pt x="269" y="1256"/>
                </a:cubicBezTo>
                <a:cubicBezTo>
                  <a:pt x="269" y="1256"/>
                  <a:pt x="269" y="1257"/>
                  <a:pt x="268" y="1258"/>
                </a:cubicBezTo>
                <a:cubicBezTo>
                  <a:pt x="250" y="1264"/>
                  <a:pt x="262" y="1290"/>
                  <a:pt x="272" y="1299"/>
                </a:cubicBezTo>
                <a:cubicBezTo>
                  <a:pt x="270" y="1291"/>
                  <a:pt x="269" y="1287"/>
                  <a:pt x="272" y="1280"/>
                </a:cubicBezTo>
                <a:cubicBezTo>
                  <a:pt x="274" y="1275"/>
                  <a:pt x="280" y="1265"/>
                  <a:pt x="271" y="1263"/>
                </a:cubicBezTo>
                <a:cubicBezTo>
                  <a:pt x="271" y="1262"/>
                  <a:pt x="271" y="1262"/>
                  <a:pt x="271" y="1262"/>
                </a:cubicBezTo>
                <a:cubicBezTo>
                  <a:pt x="271" y="1261"/>
                  <a:pt x="270" y="1259"/>
                  <a:pt x="271" y="1257"/>
                </a:cubicBezTo>
                <a:cubicBezTo>
                  <a:pt x="271" y="1257"/>
                  <a:pt x="271" y="1257"/>
                  <a:pt x="271" y="1257"/>
                </a:cubicBezTo>
                <a:cubicBezTo>
                  <a:pt x="271" y="1257"/>
                  <a:pt x="271" y="1257"/>
                  <a:pt x="271" y="1256"/>
                </a:cubicBezTo>
                <a:cubicBezTo>
                  <a:pt x="271" y="1255"/>
                  <a:pt x="272" y="1254"/>
                  <a:pt x="272" y="1253"/>
                </a:cubicBezTo>
                <a:cubicBezTo>
                  <a:pt x="273" y="1252"/>
                  <a:pt x="273" y="1251"/>
                  <a:pt x="273" y="1250"/>
                </a:cubicBezTo>
                <a:cubicBezTo>
                  <a:pt x="274" y="1249"/>
                  <a:pt x="274" y="1248"/>
                  <a:pt x="275" y="1247"/>
                </a:cubicBezTo>
                <a:cubicBezTo>
                  <a:pt x="275" y="1246"/>
                  <a:pt x="276" y="1246"/>
                  <a:pt x="276" y="1245"/>
                </a:cubicBezTo>
                <a:cubicBezTo>
                  <a:pt x="276" y="1245"/>
                  <a:pt x="276" y="1244"/>
                  <a:pt x="277" y="1244"/>
                </a:cubicBezTo>
                <a:cubicBezTo>
                  <a:pt x="277" y="1244"/>
                  <a:pt x="277" y="1244"/>
                  <a:pt x="277" y="1244"/>
                </a:cubicBezTo>
                <a:cubicBezTo>
                  <a:pt x="277" y="1243"/>
                  <a:pt x="277" y="1243"/>
                  <a:pt x="277" y="1243"/>
                </a:cubicBezTo>
                <a:cubicBezTo>
                  <a:pt x="277" y="1243"/>
                  <a:pt x="278" y="1243"/>
                  <a:pt x="278" y="1243"/>
                </a:cubicBezTo>
                <a:cubicBezTo>
                  <a:pt x="278" y="1242"/>
                  <a:pt x="279" y="1241"/>
                  <a:pt x="281" y="1240"/>
                </a:cubicBezTo>
                <a:cubicBezTo>
                  <a:pt x="281" y="1240"/>
                  <a:pt x="282" y="1239"/>
                  <a:pt x="282" y="1239"/>
                </a:cubicBezTo>
                <a:cubicBezTo>
                  <a:pt x="283" y="1238"/>
                  <a:pt x="283" y="1238"/>
                  <a:pt x="283" y="1238"/>
                </a:cubicBezTo>
                <a:cubicBezTo>
                  <a:pt x="283" y="1237"/>
                  <a:pt x="284" y="1237"/>
                  <a:pt x="284" y="1237"/>
                </a:cubicBezTo>
                <a:cubicBezTo>
                  <a:pt x="286" y="1234"/>
                  <a:pt x="289" y="1231"/>
                  <a:pt x="291" y="1227"/>
                </a:cubicBezTo>
                <a:cubicBezTo>
                  <a:pt x="291" y="1227"/>
                  <a:pt x="291" y="1227"/>
                  <a:pt x="291" y="1227"/>
                </a:cubicBezTo>
                <a:cubicBezTo>
                  <a:pt x="291" y="1227"/>
                  <a:pt x="291" y="1228"/>
                  <a:pt x="291" y="1228"/>
                </a:cubicBezTo>
                <a:cubicBezTo>
                  <a:pt x="291" y="1228"/>
                  <a:pt x="291" y="1228"/>
                  <a:pt x="291" y="1229"/>
                </a:cubicBezTo>
                <a:cubicBezTo>
                  <a:pt x="291" y="1229"/>
                  <a:pt x="292" y="1229"/>
                  <a:pt x="292" y="1229"/>
                </a:cubicBezTo>
                <a:cubicBezTo>
                  <a:pt x="293" y="1231"/>
                  <a:pt x="294" y="1234"/>
                  <a:pt x="296" y="1236"/>
                </a:cubicBezTo>
                <a:cubicBezTo>
                  <a:pt x="298" y="1238"/>
                  <a:pt x="299" y="1239"/>
                  <a:pt x="301" y="1241"/>
                </a:cubicBezTo>
                <a:cubicBezTo>
                  <a:pt x="301" y="1241"/>
                  <a:pt x="300" y="1241"/>
                  <a:pt x="300" y="1241"/>
                </a:cubicBezTo>
                <a:cubicBezTo>
                  <a:pt x="299" y="1244"/>
                  <a:pt x="299" y="1244"/>
                  <a:pt x="299" y="1244"/>
                </a:cubicBezTo>
                <a:cubicBezTo>
                  <a:pt x="293" y="1254"/>
                  <a:pt x="299" y="1266"/>
                  <a:pt x="310" y="1269"/>
                </a:cubicBezTo>
                <a:cubicBezTo>
                  <a:pt x="310" y="1259"/>
                  <a:pt x="317" y="1244"/>
                  <a:pt x="303" y="1242"/>
                </a:cubicBezTo>
                <a:cubicBezTo>
                  <a:pt x="303" y="1242"/>
                  <a:pt x="303" y="1241"/>
                  <a:pt x="303" y="1241"/>
                </a:cubicBezTo>
                <a:cubicBezTo>
                  <a:pt x="301" y="1239"/>
                  <a:pt x="299" y="1237"/>
                  <a:pt x="298" y="1234"/>
                </a:cubicBezTo>
                <a:cubicBezTo>
                  <a:pt x="296" y="1232"/>
                  <a:pt x="294" y="1230"/>
                  <a:pt x="293" y="1228"/>
                </a:cubicBezTo>
                <a:cubicBezTo>
                  <a:pt x="293" y="1228"/>
                  <a:pt x="293" y="1228"/>
                  <a:pt x="293" y="1228"/>
                </a:cubicBezTo>
                <a:cubicBezTo>
                  <a:pt x="293" y="1228"/>
                  <a:pt x="293" y="1227"/>
                  <a:pt x="293" y="1227"/>
                </a:cubicBezTo>
                <a:cubicBezTo>
                  <a:pt x="293" y="1227"/>
                  <a:pt x="292" y="1227"/>
                  <a:pt x="292" y="1226"/>
                </a:cubicBezTo>
                <a:cubicBezTo>
                  <a:pt x="292" y="1226"/>
                  <a:pt x="292" y="1226"/>
                  <a:pt x="292" y="1226"/>
                </a:cubicBezTo>
                <a:cubicBezTo>
                  <a:pt x="292" y="1226"/>
                  <a:pt x="292" y="1225"/>
                  <a:pt x="292" y="1225"/>
                </a:cubicBezTo>
                <a:cubicBezTo>
                  <a:pt x="293" y="1224"/>
                  <a:pt x="293" y="1222"/>
                  <a:pt x="294" y="1220"/>
                </a:cubicBezTo>
                <a:cubicBezTo>
                  <a:pt x="295" y="1218"/>
                  <a:pt x="295" y="1216"/>
                  <a:pt x="296" y="1213"/>
                </a:cubicBezTo>
                <a:cubicBezTo>
                  <a:pt x="297" y="1211"/>
                  <a:pt x="297" y="1209"/>
                  <a:pt x="298" y="1206"/>
                </a:cubicBezTo>
                <a:cubicBezTo>
                  <a:pt x="298" y="1205"/>
                  <a:pt x="299" y="1204"/>
                  <a:pt x="299" y="1203"/>
                </a:cubicBezTo>
                <a:cubicBezTo>
                  <a:pt x="299" y="1203"/>
                  <a:pt x="299" y="1202"/>
                  <a:pt x="299" y="1202"/>
                </a:cubicBezTo>
                <a:cubicBezTo>
                  <a:pt x="300" y="1201"/>
                  <a:pt x="300" y="1201"/>
                  <a:pt x="300" y="1200"/>
                </a:cubicBezTo>
                <a:cubicBezTo>
                  <a:pt x="301" y="1196"/>
                  <a:pt x="303" y="1192"/>
                  <a:pt x="305" y="1189"/>
                </a:cubicBezTo>
                <a:cubicBezTo>
                  <a:pt x="305" y="1189"/>
                  <a:pt x="306" y="1189"/>
                  <a:pt x="306" y="1188"/>
                </a:cubicBezTo>
                <a:cubicBezTo>
                  <a:pt x="306" y="1188"/>
                  <a:pt x="307" y="1188"/>
                  <a:pt x="307" y="1188"/>
                </a:cubicBezTo>
                <a:cubicBezTo>
                  <a:pt x="307" y="1187"/>
                  <a:pt x="308" y="1186"/>
                  <a:pt x="308" y="1186"/>
                </a:cubicBezTo>
                <a:cubicBezTo>
                  <a:pt x="309" y="1185"/>
                  <a:pt x="310" y="1184"/>
                  <a:pt x="311" y="1183"/>
                </a:cubicBezTo>
                <a:cubicBezTo>
                  <a:pt x="311" y="1183"/>
                  <a:pt x="312" y="1182"/>
                  <a:pt x="312" y="1182"/>
                </a:cubicBezTo>
                <a:cubicBezTo>
                  <a:pt x="312" y="1182"/>
                  <a:pt x="312" y="1182"/>
                  <a:pt x="312" y="1182"/>
                </a:cubicBezTo>
                <a:cubicBezTo>
                  <a:pt x="313" y="1182"/>
                  <a:pt x="313" y="1182"/>
                  <a:pt x="313" y="1182"/>
                </a:cubicBezTo>
                <a:cubicBezTo>
                  <a:pt x="313" y="1181"/>
                  <a:pt x="313" y="1181"/>
                  <a:pt x="313" y="1181"/>
                </a:cubicBezTo>
                <a:cubicBezTo>
                  <a:pt x="313" y="1181"/>
                  <a:pt x="313" y="1181"/>
                  <a:pt x="313" y="1181"/>
                </a:cubicBezTo>
                <a:cubicBezTo>
                  <a:pt x="314" y="1181"/>
                  <a:pt x="314" y="1181"/>
                  <a:pt x="314" y="1181"/>
                </a:cubicBezTo>
                <a:cubicBezTo>
                  <a:pt x="315" y="1180"/>
                  <a:pt x="316" y="1180"/>
                  <a:pt x="317" y="1179"/>
                </a:cubicBezTo>
                <a:cubicBezTo>
                  <a:pt x="318" y="1179"/>
                  <a:pt x="319" y="1178"/>
                  <a:pt x="319" y="1178"/>
                </a:cubicBezTo>
                <a:cubicBezTo>
                  <a:pt x="321" y="1176"/>
                  <a:pt x="324" y="1175"/>
                  <a:pt x="326" y="1174"/>
                </a:cubicBezTo>
                <a:cubicBezTo>
                  <a:pt x="339" y="1167"/>
                  <a:pt x="352" y="1158"/>
                  <a:pt x="358" y="1150"/>
                </a:cubicBezTo>
                <a:cubicBezTo>
                  <a:pt x="366" y="1140"/>
                  <a:pt x="370" y="1140"/>
                  <a:pt x="387" y="1131"/>
                </a:cubicBezTo>
                <a:cubicBezTo>
                  <a:pt x="401" y="1123"/>
                  <a:pt x="406" y="1124"/>
                  <a:pt x="416" y="1111"/>
                </a:cubicBezTo>
                <a:cubicBezTo>
                  <a:pt x="436" y="1123"/>
                  <a:pt x="479" y="1130"/>
                  <a:pt x="502" y="1135"/>
                </a:cubicBezTo>
                <a:cubicBezTo>
                  <a:pt x="510" y="1136"/>
                  <a:pt x="519" y="1136"/>
                  <a:pt x="529" y="1136"/>
                </a:cubicBezTo>
                <a:cubicBezTo>
                  <a:pt x="527" y="1138"/>
                  <a:pt x="525" y="1140"/>
                  <a:pt x="522" y="1142"/>
                </a:cubicBezTo>
                <a:cubicBezTo>
                  <a:pt x="522" y="1142"/>
                  <a:pt x="522" y="1142"/>
                  <a:pt x="522" y="1142"/>
                </a:cubicBezTo>
                <a:cubicBezTo>
                  <a:pt x="521" y="1142"/>
                  <a:pt x="520" y="1142"/>
                  <a:pt x="519" y="1142"/>
                </a:cubicBezTo>
                <a:cubicBezTo>
                  <a:pt x="519" y="1142"/>
                  <a:pt x="518" y="1142"/>
                  <a:pt x="517" y="1142"/>
                </a:cubicBezTo>
                <a:cubicBezTo>
                  <a:pt x="517" y="1142"/>
                  <a:pt x="516" y="1142"/>
                  <a:pt x="515" y="1143"/>
                </a:cubicBezTo>
                <a:cubicBezTo>
                  <a:pt x="514" y="1143"/>
                  <a:pt x="512" y="1143"/>
                  <a:pt x="511" y="1143"/>
                </a:cubicBezTo>
                <a:cubicBezTo>
                  <a:pt x="509" y="1144"/>
                  <a:pt x="507" y="1144"/>
                  <a:pt x="505" y="1144"/>
                </a:cubicBezTo>
                <a:cubicBezTo>
                  <a:pt x="502" y="1145"/>
                  <a:pt x="498" y="1145"/>
                  <a:pt x="494" y="1146"/>
                </a:cubicBezTo>
                <a:cubicBezTo>
                  <a:pt x="490" y="1146"/>
                  <a:pt x="486" y="1146"/>
                  <a:pt x="482" y="1147"/>
                </a:cubicBezTo>
                <a:cubicBezTo>
                  <a:pt x="481" y="1147"/>
                  <a:pt x="479" y="1147"/>
                  <a:pt x="477" y="1147"/>
                </a:cubicBezTo>
                <a:cubicBezTo>
                  <a:pt x="475" y="1147"/>
                  <a:pt x="474" y="1147"/>
                  <a:pt x="472" y="1147"/>
                </a:cubicBezTo>
                <a:cubicBezTo>
                  <a:pt x="472" y="1147"/>
                  <a:pt x="472" y="1147"/>
                  <a:pt x="471" y="1147"/>
                </a:cubicBezTo>
                <a:cubicBezTo>
                  <a:pt x="471" y="1147"/>
                  <a:pt x="471" y="1147"/>
                  <a:pt x="471" y="1147"/>
                </a:cubicBezTo>
                <a:cubicBezTo>
                  <a:pt x="471" y="1147"/>
                  <a:pt x="470" y="1147"/>
                  <a:pt x="470" y="1146"/>
                </a:cubicBezTo>
                <a:cubicBezTo>
                  <a:pt x="469" y="1146"/>
                  <a:pt x="469" y="1146"/>
                  <a:pt x="469" y="1146"/>
                </a:cubicBezTo>
                <a:cubicBezTo>
                  <a:pt x="469" y="1146"/>
                  <a:pt x="469" y="1146"/>
                  <a:pt x="468" y="1146"/>
                </a:cubicBezTo>
                <a:cubicBezTo>
                  <a:pt x="468" y="1146"/>
                  <a:pt x="468" y="1146"/>
                  <a:pt x="468" y="1146"/>
                </a:cubicBezTo>
                <a:cubicBezTo>
                  <a:pt x="467" y="1146"/>
                  <a:pt x="467" y="1146"/>
                  <a:pt x="466" y="1146"/>
                </a:cubicBezTo>
                <a:cubicBezTo>
                  <a:pt x="465" y="1145"/>
                  <a:pt x="464" y="1145"/>
                  <a:pt x="463" y="1145"/>
                </a:cubicBezTo>
                <a:cubicBezTo>
                  <a:pt x="463" y="1145"/>
                  <a:pt x="462" y="1145"/>
                  <a:pt x="461" y="1145"/>
                </a:cubicBezTo>
                <a:cubicBezTo>
                  <a:pt x="460" y="1145"/>
                  <a:pt x="459" y="1145"/>
                  <a:pt x="458" y="1145"/>
                </a:cubicBezTo>
                <a:cubicBezTo>
                  <a:pt x="458" y="1145"/>
                  <a:pt x="458" y="1145"/>
                  <a:pt x="458" y="1145"/>
                </a:cubicBezTo>
                <a:cubicBezTo>
                  <a:pt x="458" y="1145"/>
                  <a:pt x="458" y="1145"/>
                  <a:pt x="458" y="1145"/>
                </a:cubicBezTo>
                <a:cubicBezTo>
                  <a:pt x="446" y="1141"/>
                  <a:pt x="437" y="1146"/>
                  <a:pt x="427" y="1153"/>
                </a:cubicBezTo>
                <a:cubicBezTo>
                  <a:pt x="437" y="1159"/>
                  <a:pt x="447" y="1155"/>
                  <a:pt x="456" y="1148"/>
                </a:cubicBezTo>
                <a:cubicBezTo>
                  <a:pt x="457" y="1148"/>
                  <a:pt x="457" y="1148"/>
                  <a:pt x="458" y="1148"/>
                </a:cubicBezTo>
                <a:cubicBezTo>
                  <a:pt x="459" y="1148"/>
                  <a:pt x="460" y="1148"/>
                  <a:pt x="461" y="1148"/>
                </a:cubicBezTo>
                <a:cubicBezTo>
                  <a:pt x="462" y="1148"/>
                  <a:pt x="462" y="1148"/>
                  <a:pt x="463" y="1148"/>
                </a:cubicBezTo>
                <a:cubicBezTo>
                  <a:pt x="464" y="1148"/>
                  <a:pt x="465" y="1148"/>
                  <a:pt x="466" y="1148"/>
                </a:cubicBezTo>
                <a:cubicBezTo>
                  <a:pt x="466" y="1148"/>
                  <a:pt x="466" y="1148"/>
                  <a:pt x="466" y="1148"/>
                </a:cubicBezTo>
                <a:cubicBezTo>
                  <a:pt x="466" y="1148"/>
                  <a:pt x="466" y="1148"/>
                  <a:pt x="465" y="1148"/>
                </a:cubicBezTo>
                <a:cubicBezTo>
                  <a:pt x="464" y="1148"/>
                  <a:pt x="463" y="1149"/>
                  <a:pt x="463" y="1149"/>
                </a:cubicBezTo>
                <a:cubicBezTo>
                  <a:pt x="463" y="1149"/>
                  <a:pt x="464" y="1149"/>
                  <a:pt x="465" y="1149"/>
                </a:cubicBezTo>
                <a:cubicBezTo>
                  <a:pt x="466" y="1149"/>
                  <a:pt x="467" y="1149"/>
                  <a:pt x="468" y="1149"/>
                </a:cubicBezTo>
                <a:cubicBezTo>
                  <a:pt x="469" y="1149"/>
                  <a:pt x="470" y="1150"/>
                  <a:pt x="470" y="1150"/>
                </a:cubicBezTo>
                <a:cubicBezTo>
                  <a:pt x="471" y="1150"/>
                  <a:pt x="471" y="1150"/>
                  <a:pt x="471" y="1150"/>
                </a:cubicBezTo>
                <a:cubicBezTo>
                  <a:pt x="472" y="1150"/>
                  <a:pt x="472" y="1150"/>
                  <a:pt x="472" y="1150"/>
                </a:cubicBezTo>
                <a:cubicBezTo>
                  <a:pt x="474" y="1150"/>
                  <a:pt x="476" y="1149"/>
                  <a:pt x="477" y="1149"/>
                </a:cubicBezTo>
                <a:cubicBezTo>
                  <a:pt x="479" y="1149"/>
                  <a:pt x="481" y="1149"/>
                  <a:pt x="483" y="1149"/>
                </a:cubicBezTo>
                <a:cubicBezTo>
                  <a:pt x="486" y="1149"/>
                  <a:pt x="490" y="1148"/>
                  <a:pt x="494" y="1148"/>
                </a:cubicBezTo>
                <a:cubicBezTo>
                  <a:pt x="498" y="1148"/>
                  <a:pt x="502" y="1147"/>
                  <a:pt x="506" y="1147"/>
                </a:cubicBezTo>
                <a:cubicBezTo>
                  <a:pt x="507" y="1146"/>
                  <a:pt x="509" y="1146"/>
                  <a:pt x="511" y="1146"/>
                </a:cubicBezTo>
                <a:cubicBezTo>
                  <a:pt x="513" y="1145"/>
                  <a:pt x="514" y="1145"/>
                  <a:pt x="516" y="1145"/>
                </a:cubicBezTo>
                <a:cubicBezTo>
                  <a:pt x="516" y="1145"/>
                  <a:pt x="517" y="1145"/>
                  <a:pt x="518" y="1145"/>
                </a:cubicBezTo>
                <a:cubicBezTo>
                  <a:pt x="518" y="1144"/>
                  <a:pt x="519" y="1144"/>
                  <a:pt x="520" y="1144"/>
                </a:cubicBezTo>
                <a:cubicBezTo>
                  <a:pt x="520" y="1144"/>
                  <a:pt x="521" y="1144"/>
                  <a:pt x="521" y="1143"/>
                </a:cubicBezTo>
                <a:cubicBezTo>
                  <a:pt x="514" y="1151"/>
                  <a:pt x="506" y="1159"/>
                  <a:pt x="499" y="1168"/>
                </a:cubicBezTo>
                <a:cubicBezTo>
                  <a:pt x="498" y="1170"/>
                  <a:pt x="496" y="1172"/>
                  <a:pt x="495" y="1175"/>
                </a:cubicBezTo>
                <a:cubicBezTo>
                  <a:pt x="493" y="1177"/>
                  <a:pt x="491" y="1179"/>
                  <a:pt x="490" y="1181"/>
                </a:cubicBezTo>
                <a:cubicBezTo>
                  <a:pt x="487" y="1185"/>
                  <a:pt x="484" y="1190"/>
                  <a:pt x="481" y="1194"/>
                </a:cubicBezTo>
                <a:cubicBezTo>
                  <a:pt x="477" y="1202"/>
                  <a:pt x="472" y="1209"/>
                  <a:pt x="467" y="1216"/>
                </a:cubicBezTo>
                <a:cubicBezTo>
                  <a:pt x="467" y="1216"/>
                  <a:pt x="466" y="1216"/>
                  <a:pt x="465" y="1217"/>
                </a:cubicBezTo>
                <a:cubicBezTo>
                  <a:pt x="465" y="1217"/>
                  <a:pt x="465" y="1217"/>
                  <a:pt x="464" y="1217"/>
                </a:cubicBezTo>
                <a:cubicBezTo>
                  <a:pt x="464" y="1217"/>
                  <a:pt x="464" y="1217"/>
                  <a:pt x="463" y="1217"/>
                </a:cubicBezTo>
                <a:cubicBezTo>
                  <a:pt x="463" y="1218"/>
                  <a:pt x="462" y="1218"/>
                  <a:pt x="462" y="1218"/>
                </a:cubicBezTo>
                <a:cubicBezTo>
                  <a:pt x="461" y="1218"/>
                  <a:pt x="461" y="1218"/>
                  <a:pt x="461" y="1218"/>
                </a:cubicBezTo>
                <a:cubicBezTo>
                  <a:pt x="461" y="1218"/>
                  <a:pt x="461" y="1219"/>
                  <a:pt x="460" y="1219"/>
                </a:cubicBezTo>
                <a:cubicBezTo>
                  <a:pt x="460" y="1219"/>
                  <a:pt x="459" y="1219"/>
                  <a:pt x="459" y="1219"/>
                </a:cubicBezTo>
                <a:cubicBezTo>
                  <a:pt x="458" y="1220"/>
                  <a:pt x="458" y="1220"/>
                  <a:pt x="457" y="1220"/>
                </a:cubicBezTo>
                <a:cubicBezTo>
                  <a:pt x="457" y="1220"/>
                  <a:pt x="457" y="1220"/>
                  <a:pt x="456" y="1220"/>
                </a:cubicBezTo>
                <a:cubicBezTo>
                  <a:pt x="456" y="1221"/>
                  <a:pt x="456" y="1221"/>
                  <a:pt x="455" y="1221"/>
                </a:cubicBezTo>
                <a:cubicBezTo>
                  <a:pt x="455" y="1221"/>
                  <a:pt x="454" y="1221"/>
                  <a:pt x="453" y="1222"/>
                </a:cubicBezTo>
                <a:cubicBezTo>
                  <a:pt x="452" y="1222"/>
                  <a:pt x="451" y="1222"/>
                  <a:pt x="449" y="1223"/>
                </a:cubicBezTo>
                <a:cubicBezTo>
                  <a:pt x="448" y="1223"/>
                  <a:pt x="447" y="1223"/>
                  <a:pt x="445" y="1223"/>
                </a:cubicBezTo>
                <a:cubicBezTo>
                  <a:pt x="444" y="1224"/>
                  <a:pt x="442" y="1224"/>
                  <a:pt x="441" y="1224"/>
                </a:cubicBezTo>
                <a:cubicBezTo>
                  <a:pt x="440" y="1224"/>
                  <a:pt x="439" y="1224"/>
                  <a:pt x="437" y="1224"/>
                </a:cubicBezTo>
                <a:cubicBezTo>
                  <a:pt x="435" y="1218"/>
                  <a:pt x="429" y="1211"/>
                  <a:pt x="423" y="1210"/>
                </a:cubicBezTo>
                <a:cubicBezTo>
                  <a:pt x="415" y="1209"/>
                  <a:pt x="410" y="1217"/>
                  <a:pt x="404" y="1222"/>
                </a:cubicBezTo>
                <a:cubicBezTo>
                  <a:pt x="415" y="1228"/>
                  <a:pt x="430" y="1245"/>
                  <a:pt x="438" y="1226"/>
                </a:cubicBezTo>
                <a:cubicBezTo>
                  <a:pt x="438" y="1226"/>
                  <a:pt x="438" y="1226"/>
                  <a:pt x="438" y="1226"/>
                </a:cubicBezTo>
                <a:cubicBezTo>
                  <a:pt x="439" y="1227"/>
                  <a:pt x="439" y="1227"/>
                  <a:pt x="439" y="1228"/>
                </a:cubicBezTo>
                <a:cubicBezTo>
                  <a:pt x="439" y="1226"/>
                  <a:pt x="439" y="1226"/>
                  <a:pt x="439" y="1226"/>
                </a:cubicBezTo>
                <a:cubicBezTo>
                  <a:pt x="439" y="1226"/>
                  <a:pt x="440" y="1226"/>
                  <a:pt x="441" y="1226"/>
                </a:cubicBezTo>
                <a:cubicBezTo>
                  <a:pt x="442" y="1226"/>
                  <a:pt x="444" y="1226"/>
                  <a:pt x="445" y="1226"/>
                </a:cubicBezTo>
                <a:cubicBezTo>
                  <a:pt x="447" y="1226"/>
                  <a:pt x="448" y="1225"/>
                  <a:pt x="450" y="1225"/>
                </a:cubicBezTo>
                <a:cubicBezTo>
                  <a:pt x="451" y="1225"/>
                  <a:pt x="453" y="1224"/>
                  <a:pt x="454" y="1224"/>
                </a:cubicBezTo>
                <a:cubicBezTo>
                  <a:pt x="455" y="1224"/>
                  <a:pt x="456" y="1223"/>
                  <a:pt x="456" y="1223"/>
                </a:cubicBezTo>
                <a:cubicBezTo>
                  <a:pt x="457" y="1223"/>
                  <a:pt x="457" y="1223"/>
                  <a:pt x="457" y="1223"/>
                </a:cubicBezTo>
                <a:cubicBezTo>
                  <a:pt x="457" y="1223"/>
                  <a:pt x="458" y="1222"/>
                  <a:pt x="458" y="1222"/>
                </a:cubicBezTo>
                <a:cubicBezTo>
                  <a:pt x="459" y="1222"/>
                  <a:pt x="459" y="1222"/>
                  <a:pt x="460" y="1222"/>
                </a:cubicBezTo>
                <a:cubicBezTo>
                  <a:pt x="460" y="1221"/>
                  <a:pt x="461" y="1221"/>
                  <a:pt x="461" y="1221"/>
                </a:cubicBezTo>
                <a:cubicBezTo>
                  <a:pt x="462" y="1221"/>
                  <a:pt x="462" y="1221"/>
                  <a:pt x="462" y="1220"/>
                </a:cubicBezTo>
                <a:cubicBezTo>
                  <a:pt x="462" y="1220"/>
                  <a:pt x="463" y="1220"/>
                  <a:pt x="463" y="1220"/>
                </a:cubicBezTo>
                <a:cubicBezTo>
                  <a:pt x="463" y="1220"/>
                  <a:pt x="464" y="1219"/>
                  <a:pt x="464" y="1219"/>
                </a:cubicBezTo>
                <a:cubicBezTo>
                  <a:pt x="464" y="1219"/>
                  <a:pt x="465" y="1218"/>
                  <a:pt x="465" y="1218"/>
                </a:cubicBezTo>
                <a:cubicBezTo>
                  <a:pt x="465" y="1218"/>
                  <a:pt x="466" y="1218"/>
                  <a:pt x="466" y="1217"/>
                </a:cubicBezTo>
                <a:cubicBezTo>
                  <a:pt x="466" y="1217"/>
                  <a:pt x="466" y="1217"/>
                  <a:pt x="467" y="1216"/>
                </a:cubicBezTo>
                <a:cubicBezTo>
                  <a:pt x="465" y="1218"/>
                  <a:pt x="464" y="1220"/>
                  <a:pt x="463" y="1221"/>
                </a:cubicBezTo>
                <a:cubicBezTo>
                  <a:pt x="462" y="1222"/>
                  <a:pt x="461" y="1224"/>
                  <a:pt x="461" y="1225"/>
                </a:cubicBezTo>
                <a:cubicBezTo>
                  <a:pt x="460" y="1226"/>
                  <a:pt x="459" y="1227"/>
                  <a:pt x="458" y="1228"/>
                </a:cubicBezTo>
                <a:cubicBezTo>
                  <a:pt x="457" y="1229"/>
                  <a:pt x="456" y="1230"/>
                  <a:pt x="456" y="1231"/>
                </a:cubicBezTo>
                <a:cubicBezTo>
                  <a:pt x="453" y="1234"/>
                  <a:pt x="453" y="1234"/>
                  <a:pt x="453" y="1234"/>
                </a:cubicBezTo>
                <a:cubicBezTo>
                  <a:pt x="449" y="1238"/>
                  <a:pt x="446" y="1242"/>
                  <a:pt x="442" y="1246"/>
                </a:cubicBezTo>
                <a:cubicBezTo>
                  <a:pt x="434" y="1253"/>
                  <a:pt x="427" y="1261"/>
                  <a:pt x="419" y="1268"/>
                </a:cubicBezTo>
                <a:cubicBezTo>
                  <a:pt x="412" y="1275"/>
                  <a:pt x="405" y="1282"/>
                  <a:pt x="398" y="1288"/>
                </a:cubicBezTo>
                <a:cubicBezTo>
                  <a:pt x="391" y="1295"/>
                  <a:pt x="385" y="1301"/>
                  <a:pt x="380" y="1308"/>
                </a:cubicBezTo>
                <a:cubicBezTo>
                  <a:pt x="377" y="1311"/>
                  <a:pt x="375" y="1314"/>
                  <a:pt x="373" y="1317"/>
                </a:cubicBezTo>
                <a:cubicBezTo>
                  <a:pt x="372" y="1319"/>
                  <a:pt x="371" y="1320"/>
                  <a:pt x="370" y="1322"/>
                </a:cubicBezTo>
                <a:cubicBezTo>
                  <a:pt x="369" y="1323"/>
                  <a:pt x="368" y="1325"/>
                  <a:pt x="367" y="1326"/>
                </a:cubicBezTo>
                <a:cubicBezTo>
                  <a:pt x="364" y="1332"/>
                  <a:pt x="361" y="1337"/>
                  <a:pt x="359" y="1342"/>
                </a:cubicBezTo>
                <a:cubicBezTo>
                  <a:pt x="358" y="1344"/>
                  <a:pt x="358" y="1346"/>
                  <a:pt x="357" y="1348"/>
                </a:cubicBezTo>
                <a:cubicBezTo>
                  <a:pt x="356" y="1349"/>
                  <a:pt x="356" y="1351"/>
                  <a:pt x="355" y="1352"/>
                </a:cubicBezTo>
                <a:cubicBezTo>
                  <a:pt x="355" y="1355"/>
                  <a:pt x="354" y="1356"/>
                  <a:pt x="354" y="1356"/>
                </a:cubicBezTo>
                <a:cubicBezTo>
                  <a:pt x="354" y="1356"/>
                  <a:pt x="355" y="1355"/>
                  <a:pt x="356" y="1352"/>
                </a:cubicBezTo>
                <a:cubicBezTo>
                  <a:pt x="356" y="1351"/>
                  <a:pt x="357" y="1350"/>
                  <a:pt x="358" y="1348"/>
                </a:cubicBezTo>
                <a:cubicBezTo>
                  <a:pt x="359" y="1346"/>
                  <a:pt x="360" y="1344"/>
                  <a:pt x="361" y="1342"/>
                </a:cubicBezTo>
                <a:cubicBezTo>
                  <a:pt x="363" y="1338"/>
                  <a:pt x="366" y="1333"/>
                  <a:pt x="370" y="1328"/>
                </a:cubicBezTo>
                <a:cubicBezTo>
                  <a:pt x="371" y="1327"/>
                  <a:pt x="372" y="1325"/>
                  <a:pt x="373" y="1324"/>
                </a:cubicBezTo>
                <a:cubicBezTo>
                  <a:pt x="374" y="1322"/>
                  <a:pt x="375" y="1321"/>
                  <a:pt x="376" y="1319"/>
                </a:cubicBezTo>
                <a:cubicBezTo>
                  <a:pt x="376" y="1319"/>
                  <a:pt x="377" y="1318"/>
                  <a:pt x="378" y="1317"/>
                </a:cubicBezTo>
                <a:cubicBezTo>
                  <a:pt x="378" y="1317"/>
                  <a:pt x="379" y="1316"/>
                  <a:pt x="379" y="1315"/>
                </a:cubicBezTo>
                <a:cubicBezTo>
                  <a:pt x="381" y="1313"/>
                  <a:pt x="382" y="1312"/>
                  <a:pt x="383" y="1310"/>
                </a:cubicBezTo>
                <a:cubicBezTo>
                  <a:pt x="383" y="1310"/>
                  <a:pt x="383" y="1310"/>
                  <a:pt x="383" y="1310"/>
                </a:cubicBezTo>
                <a:cubicBezTo>
                  <a:pt x="383" y="1310"/>
                  <a:pt x="383" y="1310"/>
                  <a:pt x="383" y="1311"/>
                </a:cubicBezTo>
                <a:cubicBezTo>
                  <a:pt x="383" y="1312"/>
                  <a:pt x="383" y="1313"/>
                  <a:pt x="382" y="1314"/>
                </a:cubicBezTo>
                <a:cubicBezTo>
                  <a:pt x="382" y="1315"/>
                  <a:pt x="382" y="1316"/>
                  <a:pt x="382" y="1318"/>
                </a:cubicBezTo>
                <a:cubicBezTo>
                  <a:pt x="382" y="1319"/>
                  <a:pt x="381" y="1320"/>
                  <a:pt x="381" y="1321"/>
                </a:cubicBezTo>
                <a:cubicBezTo>
                  <a:pt x="381" y="1322"/>
                  <a:pt x="381" y="1322"/>
                  <a:pt x="381" y="1322"/>
                </a:cubicBezTo>
                <a:cubicBezTo>
                  <a:pt x="381" y="1322"/>
                  <a:pt x="381" y="1322"/>
                  <a:pt x="381" y="1322"/>
                </a:cubicBezTo>
                <a:cubicBezTo>
                  <a:pt x="372" y="1338"/>
                  <a:pt x="378" y="1352"/>
                  <a:pt x="385" y="1367"/>
                </a:cubicBezTo>
                <a:cubicBezTo>
                  <a:pt x="396" y="1354"/>
                  <a:pt x="392" y="1339"/>
                  <a:pt x="384" y="1325"/>
                </a:cubicBezTo>
                <a:cubicBezTo>
                  <a:pt x="384" y="1324"/>
                  <a:pt x="384" y="1323"/>
                  <a:pt x="384" y="1322"/>
                </a:cubicBezTo>
                <a:cubicBezTo>
                  <a:pt x="385" y="1321"/>
                  <a:pt x="385" y="1319"/>
                  <a:pt x="385" y="1318"/>
                </a:cubicBezTo>
                <a:cubicBezTo>
                  <a:pt x="385" y="1317"/>
                  <a:pt x="385" y="1316"/>
                  <a:pt x="386" y="1315"/>
                </a:cubicBezTo>
                <a:cubicBezTo>
                  <a:pt x="386" y="1313"/>
                  <a:pt x="386" y="1312"/>
                  <a:pt x="386" y="1311"/>
                </a:cubicBezTo>
                <a:cubicBezTo>
                  <a:pt x="387" y="1310"/>
                  <a:pt x="387" y="1309"/>
                  <a:pt x="387" y="1309"/>
                </a:cubicBezTo>
                <a:cubicBezTo>
                  <a:pt x="387" y="1308"/>
                  <a:pt x="387" y="1308"/>
                  <a:pt x="387" y="1308"/>
                </a:cubicBezTo>
                <a:cubicBezTo>
                  <a:pt x="387" y="1308"/>
                  <a:pt x="387" y="1307"/>
                  <a:pt x="387" y="1307"/>
                </a:cubicBezTo>
                <a:cubicBezTo>
                  <a:pt x="387" y="1307"/>
                  <a:pt x="387" y="1306"/>
                  <a:pt x="387" y="1306"/>
                </a:cubicBezTo>
                <a:cubicBezTo>
                  <a:pt x="387" y="1306"/>
                  <a:pt x="387" y="1306"/>
                  <a:pt x="387" y="1305"/>
                </a:cubicBezTo>
                <a:cubicBezTo>
                  <a:pt x="392" y="1301"/>
                  <a:pt x="396" y="1296"/>
                  <a:pt x="401" y="1291"/>
                </a:cubicBezTo>
                <a:cubicBezTo>
                  <a:pt x="408" y="1284"/>
                  <a:pt x="415" y="1278"/>
                  <a:pt x="422" y="1271"/>
                </a:cubicBezTo>
                <a:cubicBezTo>
                  <a:pt x="430" y="1264"/>
                  <a:pt x="437" y="1256"/>
                  <a:pt x="445" y="1249"/>
                </a:cubicBezTo>
                <a:cubicBezTo>
                  <a:pt x="449" y="1245"/>
                  <a:pt x="452" y="1241"/>
                  <a:pt x="456" y="1237"/>
                </a:cubicBezTo>
                <a:cubicBezTo>
                  <a:pt x="459" y="1233"/>
                  <a:pt x="459" y="1233"/>
                  <a:pt x="459" y="1233"/>
                </a:cubicBezTo>
                <a:cubicBezTo>
                  <a:pt x="459" y="1232"/>
                  <a:pt x="460" y="1231"/>
                  <a:pt x="461" y="1230"/>
                </a:cubicBezTo>
                <a:cubicBezTo>
                  <a:pt x="462" y="1229"/>
                  <a:pt x="463" y="1228"/>
                  <a:pt x="464" y="1227"/>
                </a:cubicBezTo>
                <a:cubicBezTo>
                  <a:pt x="465" y="1226"/>
                  <a:pt x="465" y="1225"/>
                  <a:pt x="466" y="1224"/>
                </a:cubicBezTo>
                <a:cubicBezTo>
                  <a:pt x="473" y="1215"/>
                  <a:pt x="479" y="1206"/>
                  <a:pt x="484" y="1197"/>
                </a:cubicBezTo>
                <a:cubicBezTo>
                  <a:pt x="486" y="1194"/>
                  <a:pt x="488" y="1191"/>
                  <a:pt x="489" y="1189"/>
                </a:cubicBezTo>
                <a:cubicBezTo>
                  <a:pt x="489" y="1189"/>
                  <a:pt x="489" y="1189"/>
                  <a:pt x="489" y="1190"/>
                </a:cubicBezTo>
                <a:cubicBezTo>
                  <a:pt x="489" y="1190"/>
                  <a:pt x="489" y="1191"/>
                  <a:pt x="489" y="1192"/>
                </a:cubicBezTo>
                <a:cubicBezTo>
                  <a:pt x="489" y="1192"/>
                  <a:pt x="489" y="1193"/>
                  <a:pt x="489" y="1194"/>
                </a:cubicBezTo>
                <a:cubicBezTo>
                  <a:pt x="489" y="1195"/>
                  <a:pt x="488" y="1196"/>
                  <a:pt x="488" y="1196"/>
                </a:cubicBezTo>
                <a:cubicBezTo>
                  <a:pt x="488" y="1197"/>
                  <a:pt x="488" y="1197"/>
                  <a:pt x="488" y="1198"/>
                </a:cubicBezTo>
                <a:cubicBezTo>
                  <a:pt x="488" y="1198"/>
                  <a:pt x="488" y="1199"/>
                  <a:pt x="488" y="1199"/>
                </a:cubicBezTo>
                <a:cubicBezTo>
                  <a:pt x="488" y="1201"/>
                  <a:pt x="488" y="1204"/>
                  <a:pt x="488" y="1206"/>
                </a:cubicBezTo>
                <a:cubicBezTo>
                  <a:pt x="488" y="1208"/>
                  <a:pt x="488" y="1211"/>
                  <a:pt x="488" y="1213"/>
                </a:cubicBezTo>
                <a:cubicBezTo>
                  <a:pt x="488" y="1218"/>
                  <a:pt x="489" y="1224"/>
                  <a:pt x="489" y="1229"/>
                </a:cubicBezTo>
                <a:cubicBezTo>
                  <a:pt x="489" y="1234"/>
                  <a:pt x="489" y="1239"/>
                  <a:pt x="490" y="1244"/>
                </a:cubicBezTo>
                <a:cubicBezTo>
                  <a:pt x="489" y="1244"/>
                  <a:pt x="489" y="1244"/>
                  <a:pt x="488" y="1245"/>
                </a:cubicBezTo>
                <a:cubicBezTo>
                  <a:pt x="488" y="1245"/>
                  <a:pt x="487" y="1245"/>
                  <a:pt x="486" y="1246"/>
                </a:cubicBezTo>
                <a:cubicBezTo>
                  <a:pt x="486" y="1246"/>
                  <a:pt x="486" y="1246"/>
                  <a:pt x="485" y="1247"/>
                </a:cubicBezTo>
                <a:cubicBezTo>
                  <a:pt x="485" y="1247"/>
                  <a:pt x="485" y="1247"/>
                  <a:pt x="485" y="1247"/>
                </a:cubicBezTo>
                <a:cubicBezTo>
                  <a:pt x="484" y="1247"/>
                  <a:pt x="484" y="1247"/>
                  <a:pt x="484" y="1248"/>
                </a:cubicBezTo>
                <a:cubicBezTo>
                  <a:pt x="483" y="1248"/>
                  <a:pt x="482" y="1249"/>
                  <a:pt x="481" y="1250"/>
                </a:cubicBezTo>
                <a:cubicBezTo>
                  <a:pt x="480" y="1251"/>
                  <a:pt x="479" y="1252"/>
                  <a:pt x="478" y="1253"/>
                </a:cubicBezTo>
                <a:cubicBezTo>
                  <a:pt x="476" y="1254"/>
                  <a:pt x="474" y="1257"/>
                  <a:pt x="472" y="1259"/>
                </a:cubicBezTo>
                <a:cubicBezTo>
                  <a:pt x="472" y="1259"/>
                  <a:pt x="472" y="1259"/>
                  <a:pt x="472" y="1259"/>
                </a:cubicBezTo>
                <a:cubicBezTo>
                  <a:pt x="471" y="1259"/>
                  <a:pt x="471" y="1259"/>
                  <a:pt x="471" y="1259"/>
                </a:cubicBezTo>
                <a:cubicBezTo>
                  <a:pt x="454" y="1254"/>
                  <a:pt x="447" y="1276"/>
                  <a:pt x="452" y="1288"/>
                </a:cubicBezTo>
                <a:cubicBezTo>
                  <a:pt x="459" y="1281"/>
                  <a:pt x="477" y="1275"/>
                  <a:pt x="473" y="1261"/>
                </a:cubicBezTo>
                <a:cubicBezTo>
                  <a:pt x="473" y="1261"/>
                  <a:pt x="473" y="1260"/>
                  <a:pt x="474" y="1260"/>
                </a:cubicBezTo>
                <a:cubicBezTo>
                  <a:pt x="476" y="1258"/>
                  <a:pt x="478" y="1256"/>
                  <a:pt x="480" y="1254"/>
                </a:cubicBezTo>
                <a:cubicBezTo>
                  <a:pt x="481" y="1253"/>
                  <a:pt x="482" y="1252"/>
                  <a:pt x="483" y="1252"/>
                </a:cubicBezTo>
                <a:cubicBezTo>
                  <a:pt x="484" y="1251"/>
                  <a:pt x="485" y="1250"/>
                  <a:pt x="485" y="1249"/>
                </a:cubicBezTo>
                <a:cubicBezTo>
                  <a:pt x="486" y="1249"/>
                  <a:pt x="486" y="1249"/>
                  <a:pt x="486" y="1249"/>
                </a:cubicBezTo>
                <a:cubicBezTo>
                  <a:pt x="486" y="1249"/>
                  <a:pt x="486" y="1248"/>
                  <a:pt x="487" y="1248"/>
                </a:cubicBezTo>
                <a:cubicBezTo>
                  <a:pt x="487" y="1248"/>
                  <a:pt x="487" y="1247"/>
                  <a:pt x="487" y="1247"/>
                </a:cubicBezTo>
                <a:cubicBezTo>
                  <a:pt x="488" y="1246"/>
                  <a:pt x="489" y="1246"/>
                  <a:pt x="489" y="1245"/>
                </a:cubicBezTo>
                <a:cubicBezTo>
                  <a:pt x="489" y="1245"/>
                  <a:pt x="489" y="1245"/>
                  <a:pt x="490" y="1245"/>
                </a:cubicBezTo>
                <a:cubicBezTo>
                  <a:pt x="490" y="1245"/>
                  <a:pt x="490" y="1245"/>
                  <a:pt x="490" y="1245"/>
                </a:cubicBezTo>
                <a:cubicBezTo>
                  <a:pt x="490" y="1247"/>
                  <a:pt x="490" y="1250"/>
                  <a:pt x="490" y="1252"/>
                </a:cubicBezTo>
                <a:cubicBezTo>
                  <a:pt x="490" y="1254"/>
                  <a:pt x="490" y="1257"/>
                  <a:pt x="490" y="1259"/>
                </a:cubicBezTo>
                <a:cubicBezTo>
                  <a:pt x="490" y="1259"/>
                  <a:pt x="490" y="1260"/>
                  <a:pt x="490" y="1260"/>
                </a:cubicBezTo>
                <a:cubicBezTo>
                  <a:pt x="489" y="1261"/>
                  <a:pt x="489" y="1261"/>
                  <a:pt x="490" y="1261"/>
                </a:cubicBezTo>
                <a:cubicBezTo>
                  <a:pt x="490" y="1262"/>
                  <a:pt x="490" y="1263"/>
                  <a:pt x="490" y="1264"/>
                </a:cubicBezTo>
                <a:cubicBezTo>
                  <a:pt x="490" y="1266"/>
                  <a:pt x="490" y="1267"/>
                  <a:pt x="490" y="1268"/>
                </a:cubicBezTo>
                <a:cubicBezTo>
                  <a:pt x="490" y="1271"/>
                  <a:pt x="490" y="1272"/>
                  <a:pt x="490" y="1272"/>
                </a:cubicBezTo>
                <a:cubicBezTo>
                  <a:pt x="490" y="1272"/>
                  <a:pt x="490" y="1271"/>
                  <a:pt x="491" y="1268"/>
                </a:cubicBezTo>
                <a:cubicBezTo>
                  <a:pt x="491" y="1268"/>
                  <a:pt x="491" y="1267"/>
                  <a:pt x="491" y="1266"/>
                </a:cubicBezTo>
                <a:cubicBezTo>
                  <a:pt x="491" y="1266"/>
                  <a:pt x="491" y="1265"/>
                  <a:pt x="491" y="1264"/>
                </a:cubicBezTo>
                <a:cubicBezTo>
                  <a:pt x="492" y="1263"/>
                  <a:pt x="492" y="1262"/>
                  <a:pt x="492" y="1262"/>
                </a:cubicBezTo>
                <a:cubicBezTo>
                  <a:pt x="492" y="1261"/>
                  <a:pt x="492" y="1261"/>
                  <a:pt x="492" y="1260"/>
                </a:cubicBezTo>
                <a:cubicBezTo>
                  <a:pt x="492" y="1260"/>
                  <a:pt x="492" y="1259"/>
                  <a:pt x="492" y="1259"/>
                </a:cubicBezTo>
                <a:cubicBezTo>
                  <a:pt x="492" y="1257"/>
                  <a:pt x="492" y="1254"/>
                  <a:pt x="492" y="1252"/>
                </a:cubicBezTo>
                <a:cubicBezTo>
                  <a:pt x="492" y="1250"/>
                  <a:pt x="492" y="1247"/>
                  <a:pt x="492" y="1245"/>
                </a:cubicBezTo>
                <a:cubicBezTo>
                  <a:pt x="492" y="1240"/>
                  <a:pt x="492" y="1234"/>
                  <a:pt x="491" y="1229"/>
                </a:cubicBezTo>
                <a:cubicBezTo>
                  <a:pt x="491" y="1227"/>
                  <a:pt x="491" y="1226"/>
                  <a:pt x="491" y="1224"/>
                </a:cubicBezTo>
                <a:cubicBezTo>
                  <a:pt x="491" y="1224"/>
                  <a:pt x="491" y="1224"/>
                  <a:pt x="491" y="1225"/>
                </a:cubicBezTo>
                <a:cubicBezTo>
                  <a:pt x="492" y="1225"/>
                  <a:pt x="492" y="1225"/>
                  <a:pt x="492" y="1225"/>
                </a:cubicBezTo>
                <a:cubicBezTo>
                  <a:pt x="492" y="1226"/>
                  <a:pt x="493" y="1226"/>
                  <a:pt x="493" y="1226"/>
                </a:cubicBezTo>
                <a:cubicBezTo>
                  <a:pt x="493" y="1226"/>
                  <a:pt x="494" y="1227"/>
                  <a:pt x="494" y="1227"/>
                </a:cubicBezTo>
                <a:cubicBezTo>
                  <a:pt x="496" y="1228"/>
                  <a:pt x="499" y="1230"/>
                  <a:pt x="503" y="1231"/>
                </a:cubicBezTo>
                <a:cubicBezTo>
                  <a:pt x="506" y="1233"/>
                  <a:pt x="509" y="1234"/>
                  <a:pt x="512" y="1235"/>
                </a:cubicBezTo>
                <a:cubicBezTo>
                  <a:pt x="511" y="1235"/>
                  <a:pt x="511" y="1235"/>
                  <a:pt x="511" y="1236"/>
                </a:cubicBezTo>
                <a:cubicBezTo>
                  <a:pt x="511" y="1239"/>
                  <a:pt x="511" y="1239"/>
                  <a:pt x="511" y="1239"/>
                </a:cubicBezTo>
                <a:cubicBezTo>
                  <a:pt x="510" y="1254"/>
                  <a:pt x="524" y="1265"/>
                  <a:pt x="539" y="1261"/>
                </a:cubicBezTo>
                <a:cubicBezTo>
                  <a:pt x="533" y="1250"/>
                  <a:pt x="531" y="1228"/>
                  <a:pt x="515" y="1234"/>
                </a:cubicBezTo>
                <a:cubicBezTo>
                  <a:pt x="514" y="1234"/>
                  <a:pt x="514" y="1234"/>
                  <a:pt x="514" y="1234"/>
                </a:cubicBezTo>
                <a:cubicBezTo>
                  <a:pt x="511" y="1232"/>
                  <a:pt x="507" y="1230"/>
                  <a:pt x="504" y="1229"/>
                </a:cubicBezTo>
                <a:cubicBezTo>
                  <a:pt x="500" y="1228"/>
                  <a:pt x="497" y="1226"/>
                  <a:pt x="495" y="1225"/>
                </a:cubicBezTo>
                <a:cubicBezTo>
                  <a:pt x="495" y="1225"/>
                  <a:pt x="495" y="1224"/>
                  <a:pt x="494" y="1224"/>
                </a:cubicBezTo>
                <a:cubicBezTo>
                  <a:pt x="494" y="1224"/>
                  <a:pt x="494" y="1224"/>
                  <a:pt x="494" y="1224"/>
                </a:cubicBezTo>
                <a:cubicBezTo>
                  <a:pt x="493" y="1223"/>
                  <a:pt x="493" y="1223"/>
                  <a:pt x="493" y="1223"/>
                </a:cubicBezTo>
                <a:cubicBezTo>
                  <a:pt x="493" y="1223"/>
                  <a:pt x="492" y="1223"/>
                  <a:pt x="492" y="1223"/>
                </a:cubicBezTo>
                <a:cubicBezTo>
                  <a:pt x="492" y="1222"/>
                  <a:pt x="491" y="1222"/>
                  <a:pt x="491" y="1221"/>
                </a:cubicBezTo>
                <a:cubicBezTo>
                  <a:pt x="491" y="1219"/>
                  <a:pt x="491" y="1216"/>
                  <a:pt x="491" y="1213"/>
                </a:cubicBezTo>
                <a:cubicBezTo>
                  <a:pt x="491" y="1211"/>
                  <a:pt x="491" y="1208"/>
                  <a:pt x="491" y="1206"/>
                </a:cubicBezTo>
                <a:cubicBezTo>
                  <a:pt x="490" y="1204"/>
                  <a:pt x="490" y="1201"/>
                  <a:pt x="491" y="1199"/>
                </a:cubicBezTo>
                <a:cubicBezTo>
                  <a:pt x="491" y="1198"/>
                  <a:pt x="491" y="1197"/>
                  <a:pt x="491" y="1197"/>
                </a:cubicBezTo>
                <a:cubicBezTo>
                  <a:pt x="491" y="1196"/>
                  <a:pt x="491" y="1195"/>
                  <a:pt x="490" y="1194"/>
                </a:cubicBezTo>
                <a:cubicBezTo>
                  <a:pt x="490" y="1192"/>
                  <a:pt x="490" y="1191"/>
                  <a:pt x="490" y="1190"/>
                </a:cubicBezTo>
                <a:cubicBezTo>
                  <a:pt x="490" y="1189"/>
                  <a:pt x="490" y="1188"/>
                  <a:pt x="490" y="1188"/>
                </a:cubicBezTo>
                <a:cubicBezTo>
                  <a:pt x="491" y="1186"/>
                  <a:pt x="492" y="1185"/>
                  <a:pt x="493" y="1183"/>
                </a:cubicBezTo>
                <a:cubicBezTo>
                  <a:pt x="495" y="1181"/>
                  <a:pt x="496" y="1179"/>
                  <a:pt x="498" y="1177"/>
                </a:cubicBezTo>
                <a:cubicBezTo>
                  <a:pt x="499" y="1175"/>
                  <a:pt x="501" y="1173"/>
                  <a:pt x="502" y="1171"/>
                </a:cubicBezTo>
                <a:cubicBezTo>
                  <a:pt x="511" y="1160"/>
                  <a:pt x="520" y="1150"/>
                  <a:pt x="529" y="1141"/>
                </a:cubicBezTo>
                <a:cubicBezTo>
                  <a:pt x="529" y="1141"/>
                  <a:pt x="529" y="1142"/>
                  <a:pt x="529" y="1142"/>
                </a:cubicBezTo>
                <a:cubicBezTo>
                  <a:pt x="529" y="1143"/>
                  <a:pt x="529" y="1143"/>
                  <a:pt x="529" y="1144"/>
                </a:cubicBezTo>
                <a:cubicBezTo>
                  <a:pt x="530" y="1145"/>
                  <a:pt x="530" y="1146"/>
                  <a:pt x="530" y="1147"/>
                </a:cubicBezTo>
                <a:cubicBezTo>
                  <a:pt x="530" y="1148"/>
                  <a:pt x="531" y="1149"/>
                  <a:pt x="531" y="1150"/>
                </a:cubicBezTo>
                <a:cubicBezTo>
                  <a:pt x="531" y="1150"/>
                  <a:pt x="531" y="1150"/>
                  <a:pt x="531" y="1150"/>
                </a:cubicBezTo>
                <a:cubicBezTo>
                  <a:pt x="530" y="1150"/>
                  <a:pt x="530" y="1150"/>
                  <a:pt x="530" y="1150"/>
                </a:cubicBezTo>
                <a:cubicBezTo>
                  <a:pt x="527" y="1164"/>
                  <a:pt x="538" y="1171"/>
                  <a:pt x="550" y="1179"/>
                </a:cubicBezTo>
                <a:cubicBezTo>
                  <a:pt x="556" y="1166"/>
                  <a:pt x="548" y="1157"/>
                  <a:pt x="535" y="1151"/>
                </a:cubicBezTo>
                <a:cubicBezTo>
                  <a:pt x="535" y="1150"/>
                  <a:pt x="534" y="1149"/>
                  <a:pt x="534" y="1149"/>
                </a:cubicBezTo>
                <a:cubicBezTo>
                  <a:pt x="534" y="1148"/>
                  <a:pt x="534" y="1147"/>
                  <a:pt x="533" y="1146"/>
                </a:cubicBezTo>
                <a:cubicBezTo>
                  <a:pt x="533" y="1145"/>
                  <a:pt x="533" y="1144"/>
                  <a:pt x="533" y="1144"/>
                </a:cubicBezTo>
                <a:cubicBezTo>
                  <a:pt x="533" y="1143"/>
                  <a:pt x="532" y="1142"/>
                  <a:pt x="532" y="1141"/>
                </a:cubicBezTo>
                <a:cubicBezTo>
                  <a:pt x="532" y="1140"/>
                  <a:pt x="532" y="1140"/>
                  <a:pt x="532" y="1139"/>
                </a:cubicBezTo>
                <a:cubicBezTo>
                  <a:pt x="532" y="1139"/>
                  <a:pt x="532" y="1139"/>
                  <a:pt x="532" y="1139"/>
                </a:cubicBezTo>
                <a:cubicBezTo>
                  <a:pt x="532" y="1138"/>
                  <a:pt x="532" y="1138"/>
                  <a:pt x="532" y="1138"/>
                </a:cubicBezTo>
                <a:cubicBezTo>
                  <a:pt x="533" y="1137"/>
                  <a:pt x="534" y="1136"/>
                  <a:pt x="535" y="1135"/>
                </a:cubicBezTo>
                <a:cubicBezTo>
                  <a:pt x="550" y="1134"/>
                  <a:pt x="565" y="1130"/>
                  <a:pt x="576" y="1124"/>
                </a:cubicBezTo>
                <a:cubicBezTo>
                  <a:pt x="602" y="1111"/>
                  <a:pt x="617" y="1104"/>
                  <a:pt x="617" y="1104"/>
                </a:cubicBezTo>
                <a:cubicBezTo>
                  <a:pt x="618" y="1104"/>
                  <a:pt x="623" y="1110"/>
                  <a:pt x="631" y="1114"/>
                </a:cubicBezTo>
                <a:cubicBezTo>
                  <a:pt x="640" y="1119"/>
                  <a:pt x="650" y="1123"/>
                  <a:pt x="650" y="1123"/>
                </a:cubicBezTo>
                <a:cubicBezTo>
                  <a:pt x="633" y="1153"/>
                  <a:pt x="595" y="1212"/>
                  <a:pt x="563" y="1192"/>
                </a:cubicBezTo>
                <a:cubicBezTo>
                  <a:pt x="592" y="1223"/>
                  <a:pt x="629" y="1181"/>
                  <a:pt x="655" y="1150"/>
                </a:cubicBezTo>
                <a:cubicBezTo>
                  <a:pt x="675" y="1128"/>
                  <a:pt x="669" y="1129"/>
                  <a:pt x="697" y="1139"/>
                </a:cubicBezTo>
                <a:cubicBezTo>
                  <a:pt x="718" y="1146"/>
                  <a:pt x="741" y="1158"/>
                  <a:pt x="764" y="1160"/>
                </a:cubicBezTo>
                <a:cubicBezTo>
                  <a:pt x="783" y="1162"/>
                  <a:pt x="798" y="1153"/>
                  <a:pt x="816" y="1154"/>
                </a:cubicBezTo>
                <a:cubicBezTo>
                  <a:pt x="835" y="1156"/>
                  <a:pt x="842" y="1166"/>
                  <a:pt x="862" y="1162"/>
                </a:cubicBezTo>
                <a:cubicBezTo>
                  <a:pt x="889" y="1158"/>
                  <a:pt x="921" y="1132"/>
                  <a:pt x="938" y="1169"/>
                </a:cubicBezTo>
                <a:cubicBezTo>
                  <a:pt x="914" y="1188"/>
                  <a:pt x="893" y="1206"/>
                  <a:pt x="873" y="1232"/>
                </a:cubicBezTo>
                <a:cubicBezTo>
                  <a:pt x="870" y="1233"/>
                  <a:pt x="869" y="1234"/>
                  <a:pt x="868" y="1235"/>
                </a:cubicBezTo>
                <a:cubicBezTo>
                  <a:pt x="867" y="1235"/>
                  <a:pt x="866" y="1236"/>
                  <a:pt x="864" y="1237"/>
                </a:cubicBezTo>
                <a:cubicBezTo>
                  <a:pt x="863" y="1238"/>
                  <a:pt x="862" y="1238"/>
                  <a:pt x="860" y="1239"/>
                </a:cubicBezTo>
                <a:cubicBezTo>
                  <a:pt x="855" y="1242"/>
                  <a:pt x="849" y="1246"/>
                  <a:pt x="843" y="1250"/>
                </a:cubicBezTo>
                <a:cubicBezTo>
                  <a:pt x="838" y="1253"/>
                  <a:pt x="831" y="1258"/>
                  <a:pt x="826" y="1263"/>
                </a:cubicBezTo>
                <a:cubicBezTo>
                  <a:pt x="825" y="1264"/>
                  <a:pt x="824" y="1264"/>
                  <a:pt x="823" y="1265"/>
                </a:cubicBezTo>
                <a:cubicBezTo>
                  <a:pt x="823" y="1266"/>
                  <a:pt x="822" y="1266"/>
                  <a:pt x="821" y="1267"/>
                </a:cubicBezTo>
                <a:cubicBezTo>
                  <a:pt x="820" y="1268"/>
                  <a:pt x="820" y="1268"/>
                  <a:pt x="820" y="1268"/>
                </a:cubicBezTo>
                <a:cubicBezTo>
                  <a:pt x="820" y="1268"/>
                  <a:pt x="820" y="1268"/>
                  <a:pt x="820" y="1268"/>
                </a:cubicBezTo>
                <a:cubicBezTo>
                  <a:pt x="820" y="1268"/>
                  <a:pt x="820" y="1268"/>
                  <a:pt x="820" y="1268"/>
                </a:cubicBezTo>
                <a:cubicBezTo>
                  <a:pt x="819" y="1269"/>
                  <a:pt x="819" y="1269"/>
                  <a:pt x="819" y="1269"/>
                </a:cubicBezTo>
                <a:cubicBezTo>
                  <a:pt x="819" y="1269"/>
                  <a:pt x="819" y="1269"/>
                  <a:pt x="819" y="1269"/>
                </a:cubicBezTo>
                <a:cubicBezTo>
                  <a:pt x="819" y="1269"/>
                  <a:pt x="818" y="1269"/>
                  <a:pt x="818" y="1270"/>
                </a:cubicBezTo>
                <a:cubicBezTo>
                  <a:pt x="817" y="1270"/>
                  <a:pt x="816" y="1271"/>
                  <a:pt x="814" y="1271"/>
                </a:cubicBezTo>
                <a:cubicBezTo>
                  <a:pt x="814" y="1272"/>
                  <a:pt x="813" y="1272"/>
                  <a:pt x="812" y="1272"/>
                </a:cubicBezTo>
                <a:cubicBezTo>
                  <a:pt x="812" y="1272"/>
                  <a:pt x="811" y="1272"/>
                  <a:pt x="811" y="1272"/>
                </a:cubicBezTo>
                <a:cubicBezTo>
                  <a:pt x="811" y="1273"/>
                  <a:pt x="810" y="1273"/>
                  <a:pt x="810" y="1273"/>
                </a:cubicBezTo>
                <a:cubicBezTo>
                  <a:pt x="806" y="1274"/>
                  <a:pt x="802" y="1274"/>
                  <a:pt x="798" y="1274"/>
                </a:cubicBezTo>
                <a:cubicBezTo>
                  <a:pt x="797" y="1274"/>
                  <a:pt x="797" y="1274"/>
                  <a:pt x="796" y="1274"/>
                </a:cubicBezTo>
                <a:cubicBezTo>
                  <a:pt x="796" y="1274"/>
                  <a:pt x="795" y="1274"/>
                  <a:pt x="795" y="1274"/>
                </a:cubicBezTo>
                <a:cubicBezTo>
                  <a:pt x="793" y="1274"/>
                  <a:pt x="792" y="1273"/>
                  <a:pt x="791" y="1273"/>
                </a:cubicBezTo>
                <a:cubicBezTo>
                  <a:pt x="789" y="1273"/>
                  <a:pt x="786" y="1273"/>
                  <a:pt x="784" y="1272"/>
                </a:cubicBezTo>
                <a:cubicBezTo>
                  <a:pt x="781" y="1272"/>
                  <a:pt x="779" y="1272"/>
                  <a:pt x="777" y="1272"/>
                </a:cubicBezTo>
                <a:cubicBezTo>
                  <a:pt x="775" y="1272"/>
                  <a:pt x="773" y="1272"/>
                  <a:pt x="771" y="1272"/>
                </a:cubicBezTo>
                <a:cubicBezTo>
                  <a:pt x="771" y="1272"/>
                  <a:pt x="771" y="1272"/>
                  <a:pt x="771" y="1271"/>
                </a:cubicBezTo>
                <a:cubicBezTo>
                  <a:pt x="770" y="1271"/>
                  <a:pt x="770" y="1271"/>
                  <a:pt x="770" y="1271"/>
                </a:cubicBezTo>
                <a:cubicBezTo>
                  <a:pt x="770" y="1271"/>
                  <a:pt x="770" y="1270"/>
                  <a:pt x="770" y="1270"/>
                </a:cubicBezTo>
                <a:cubicBezTo>
                  <a:pt x="769" y="1270"/>
                  <a:pt x="769" y="1270"/>
                  <a:pt x="769" y="1270"/>
                </a:cubicBezTo>
                <a:cubicBezTo>
                  <a:pt x="769" y="1269"/>
                  <a:pt x="769" y="1269"/>
                  <a:pt x="768" y="1269"/>
                </a:cubicBezTo>
                <a:cubicBezTo>
                  <a:pt x="767" y="1267"/>
                  <a:pt x="765" y="1265"/>
                  <a:pt x="764" y="1262"/>
                </a:cubicBezTo>
                <a:cubicBezTo>
                  <a:pt x="762" y="1259"/>
                  <a:pt x="761" y="1257"/>
                  <a:pt x="759" y="1254"/>
                </a:cubicBezTo>
                <a:cubicBezTo>
                  <a:pt x="759" y="1254"/>
                  <a:pt x="759" y="1253"/>
                  <a:pt x="759" y="1253"/>
                </a:cubicBezTo>
                <a:cubicBezTo>
                  <a:pt x="761" y="1239"/>
                  <a:pt x="744" y="1239"/>
                  <a:pt x="734" y="1235"/>
                </a:cubicBezTo>
                <a:cubicBezTo>
                  <a:pt x="733" y="1248"/>
                  <a:pt x="744" y="1259"/>
                  <a:pt x="755" y="1257"/>
                </a:cubicBezTo>
                <a:cubicBezTo>
                  <a:pt x="758" y="1257"/>
                  <a:pt x="758" y="1257"/>
                  <a:pt x="758" y="1257"/>
                </a:cubicBezTo>
                <a:cubicBezTo>
                  <a:pt x="758" y="1257"/>
                  <a:pt x="758" y="1256"/>
                  <a:pt x="758" y="1256"/>
                </a:cubicBezTo>
                <a:cubicBezTo>
                  <a:pt x="760" y="1258"/>
                  <a:pt x="761" y="1261"/>
                  <a:pt x="762" y="1263"/>
                </a:cubicBezTo>
                <a:cubicBezTo>
                  <a:pt x="764" y="1266"/>
                  <a:pt x="765" y="1268"/>
                  <a:pt x="767" y="1270"/>
                </a:cubicBezTo>
                <a:cubicBezTo>
                  <a:pt x="767" y="1271"/>
                  <a:pt x="767" y="1271"/>
                  <a:pt x="768" y="1271"/>
                </a:cubicBezTo>
                <a:cubicBezTo>
                  <a:pt x="768" y="1271"/>
                  <a:pt x="768" y="1272"/>
                  <a:pt x="768" y="1272"/>
                </a:cubicBezTo>
                <a:cubicBezTo>
                  <a:pt x="769" y="1272"/>
                  <a:pt x="769" y="1272"/>
                  <a:pt x="769" y="1272"/>
                </a:cubicBezTo>
                <a:cubicBezTo>
                  <a:pt x="769" y="1272"/>
                  <a:pt x="769" y="1272"/>
                  <a:pt x="769" y="1272"/>
                </a:cubicBezTo>
                <a:cubicBezTo>
                  <a:pt x="765" y="1273"/>
                  <a:pt x="761" y="1274"/>
                  <a:pt x="758" y="1275"/>
                </a:cubicBezTo>
                <a:cubicBezTo>
                  <a:pt x="757" y="1275"/>
                  <a:pt x="757" y="1276"/>
                  <a:pt x="756" y="1276"/>
                </a:cubicBezTo>
                <a:cubicBezTo>
                  <a:pt x="756" y="1276"/>
                  <a:pt x="756" y="1276"/>
                  <a:pt x="755" y="1276"/>
                </a:cubicBezTo>
                <a:cubicBezTo>
                  <a:pt x="754" y="1277"/>
                  <a:pt x="754" y="1277"/>
                  <a:pt x="753" y="1277"/>
                </a:cubicBezTo>
                <a:cubicBezTo>
                  <a:pt x="752" y="1278"/>
                  <a:pt x="751" y="1279"/>
                  <a:pt x="750" y="1279"/>
                </a:cubicBezTo>
                <a:cubicBezTo>
                  <a:pt x="750" y="1279"/>
                  <a:pt x="750" y="1279"/>
                  <a:pt x="749" y="1280"/>
                </a:cubicBezTo>
                <a:cubicBezTo>
                  <a:pt x="749" y="1280"/>
                  <a:pt x="749" y="1280"/>
                  <a:pt x="748" y="1280"/>
                </a:cubicBezTo>
                <a:cubicBezTo>
                  <a:pt x="748" y="1280"/>
                  <a:pt x="748" y="1280"/>
                  <a:pt x="748" y="1280"/>
                </a:cubicBezTo>
                <a:cubicBezTo>
                  <a:pt x="748" y="1280"/>
                  <a:pt x="747" y="1280"/>
                  <a:pt x="747" y="1280"/>
                </a:cubicBezTo>
                <a:cubicBezTo>
                  <a:pt x="746" y="1280"/>
                  <a:pt x="746" y="1280"/>
                  <a:pt x="745" y="1280"/>
                </a:cubicBezTo>
                <a:cubicBezTo>
                  <a:pt x="744" y="1280"/>
                  <a:pt x="743" y="1280"/>
                  <a:pt x="741" y="1281"/>
                </a:cubicBezTo>
                <a:cubicBezTo>
                  <a:pt x="740" y="1281"/>
                  <a:pt x="739" y="1281"/>
                  <a:pt x="738" y="1281"/>
                </a:cubicBezTo>
                <a:cubicBezTo>
                  <a:pt x="737" y="1281"/>
                  <a:pt x="736" y="1281"/>
                  <a:pt x="735" y="1281"/>
                </a:cubicBezTo>
                <a:cubicBezTo>
                  <a:pt x="734" y="1281"/>
                  <a:pt x="734" y="1281"/>
                  <a:pt x="734" y="1281"/>
                </a:cubicBezTo>
                <a:cubicBezTo>
                  <a:pt x="734" y="1281"/>
                  <a:pt x="734" y="1280"/>
                  <a:pt x="734" y="1280"/>
                </a:cubicBezTo>
                <a:cubicBezTo>
                  <a:pt x="732" y="1280"/>
                  <a:pt x="731" y="1278"/>
                  <a:pt x="729" y="1278"/>
                </a:cubicBezTo>
                <a:cubicBezTo>
                  <a:pt x="728" y="1278"/>
                  <a:pt x="728" y="1278"/>
                  <a:pt x="728" y="1278"/>
                </a:cubicBezTo>
                <a:cubicBezTo>
                  <a:pt x="729" y="1268"/>
                  <a:pt x="717" y="1270"/>
                  <a:pt x="712" y="1270"/>
                </a:cubicBezTo>
                <a:cubicBezTo>
                  <a:pt x="704" y="1270"/>
                  <a:pt x="701" y="1267"/>
                  <a:pt x="693" y="1263"/>
                </a:cubicBezTo>
                <a:cubicBezTo>
                  <a:pt x="699" y="1276"/>
                  <a:pt x="721" y="1299"/>
                  <a:pt x="732" y="1283"/>
                </a:cubicBezTo>
                <a:cubicBezTo>
                  <a:pt x="733" y="1283"/>
                  <a:pt x="734" y="1283"/>
                  <a:pt x="735" y="1283"/>
                </a:cubicBezTo>
                <a:cubicBezTo>
                  <a:pt x="736" y="1283"/>
                  <a:pt x="737" y="1283"/>
                  <a:pt x="738" y="1283"/>
                </a:cubicBezTo>
                <a:cubicBezTo>
                  <a:pt x="739" y="1283"/>
                  <a:pt x="741" y="1283"/>
                  <a:pt x="742" y="1283"/>
                </a:cubicBezTo>
                <a:cubicBezTo>
                  <a:pt x="743" y="1283"/>
                  <a:pt x="744" y="1282"/>
                  <a:pt x="745" y="1282"/>
                </a:cubicBezTo>
                <a:cubicBezTo>
                  <a:pt x="746" y="1282"/>
                  <a:pt x="747" y="1282"/>
                  <a:pt x="748" y="1282"/>
                </a:cubicBezTo>
                <a:cubicBezTo>
                  <a:pt x="748" y="1282"/>
                  <a:pt x="748" y="1282"/>
                  <a:pt x="748" y="1282"/>
                </a:cubicBezTo>
                <a:cubicBezTo>
                  <a:pt x="749" y="1282"/>
                  <a:pt x="749" y="1282"/>
                  <a:pt x="749" y="1282"/>
                </a:cubicBezTo>
                <a:cubicBezTo>
                  <a:pt x="749" y="1281"/>
                  <a:pt x="750" y="1281"/>
                  <a:pt x="750" y="1281"/>
                </a:cubicBezTo>
                <a:cubicBezTo>
                  <a:pt x="751" y="1281"/>
                  <a:pt x="751" y="1281"/>
                  <a:pt x="752" y="1280"/>
                </a:cubicBezTo>
                <a:cubicBezTo>
                  <a:pt x="753" y="1280"/>
                  <a:pt x="753" y="1280"/>
                  <a:pt x="753" y="1280"/>
                </a:cubicBezTo>
                <a:cubicBezTo>
                  <a:pt x="753" y="1280"/>
                  <a:pt x="753" y="1280"/>
                  <a:pt x="752" y="1280"/>
                </a:cubicBezTo>
                <a:cubicBezTo>
                  <a:pt x="752" y="1279"/>
                  <a:pt x="753" y="1279"/>
                  <a:pt x="754" y="1279"/>
                </a:cubicBezTo>
                <a:cubicBezTo>
                  <a:pt x="755" y="1279"/>
                  <a:pt x="755" y="1279"/>
                  <a:pt x="756" y="1278"/>
                </a:cubicBezTo>
                <a:cubicBezTo>
                  <a:pt x="756" y="1278"/>
                  <a:pt x="757" y="1278"/>
                  <a:pt x="757" y="1278"/>
                </a:cubicBezTo>
                <a:cubicBezTo>
                  <a:pt x="758" y="1278"/>
                  <a:pt x="758" y="1278"/>
                  <a:pt x="758" y="1277"/>
                </a:cubicBezTo>
                <a:cubicBezTo>
                  <a:pt x="762" y="1276"/>
                  <a:pt x="766" y="1275"/>
                  <a:pt x="770" y="1274"/>
                </a:cubicBezTo>
                <a:cubicBezTo>
                  <a:pt x="771" y="1274"/>
                  <a:pt x="773" y="1274"/>
                  <a:pt x="774" y="1274"/>
                </a:cubicBezTo>
                <a:cubicBezTo>
                  <a:pt x="774" y="1274"/>
                  <a:pt x="774" y="1274"/>
                  <a:pt x="774" y="1274"/>
                </a:cubicBezTo>
                <a:cubicBezTo>
                  <a:pt x="774" y="1274"/>
                  <a:pt x="774" y="1274"/>
                  <a:pt x="774" y="1274"/>
                </a:cubicBezTo>
                <a:cubicBezTo>
                  <a:pt x="775" y="1274"/>
                  <a:pt x="776" y="1274"/>
                  <a:pt x="777" y="1274"/>
                </a:cubicBezTo>
                <a:cubicBezTo>
                  <a:pt x="779" y="1274"/>
                  <a:pt x="781" y="1274"/>
                  <a:pt x="784" y="1275"/>
                </a:cubicBezTo>
                <a:cubicBezTo>
                  <a:pt x="786" y="1275"/>
                  <a:pt x="789" y="1275"/>
                  <a:pt x="791" y="1276"/>
                </a:cubicBezTo>
                <a:cubicBezTo>
                  <a:pt x="792" y="1276"/>
                  <a:pt x="793" y="1276"/>
                  <a:pt x="795" y="1276"/>
                </a:cubicBezTo>
                <a:cubicBezTo>
                  <a:pt x="795" y="1276"/>
                  <a:pt x="796" y="1276"/>
                  <a:pt x="796" y="1276"/>
                </a:cubicBezTo>
                <a:cubicBezTo>
                  <a:pt x="797" y="1276"/>
                  <a:pt x="797" y="1276"/>
                  <a:pt x="798" y="1276"/>
                </a:cubicBezTo>
                <a:cubicBezTo>
                  <a:pt x="803" y="1276"/>
                  <a:pt x="807" y="1276"/>
                  <a:pt x="810" y="1275"/>
                </a:cubicBezTo>
                <a:cubicBezTo>
                  <a:pt x="811" y="1275"/>
                  <a:pt x="811" y="1275"/>
                  <a:pt x="812" y="1275"/>
                </a:cubicBezTo>
                <a:cubicBezTo>
                  <a:pt x="812" y="1274"/>
                  <a:pt x="813" y="1274"/>
                  <a:pt x="813" y="1274"/>
                </a:cubicBezTo>
                <a:cubicBezTo>
                  <a:pt x="814" y="1274"/>
                  <a:pt x="814" y="1273"/>
                  <a:pt x="815" y="1273"/>
                </a:cubicBezTo>
                <a:cubicBezTo>
                  <a:pt x="816" y="1273"/>
                  <a:pt x="816" y="1272"/>
                  <a:pt x="817" y="1272"/>
                </a:cubicBezTo>
                <a:cubicBezTo>
                  <a:pt x="814" y="1275"/>
                  <a:pt x="812" y="1279"/>
                  <a:pt x="811" y="1283"/>
                </a:cubicBezTo>
                <a:cubicBezTo>
                  <a:pt x="809" y="1287"/>
                  <a:pt x="808" y="1291"/>
                  <a:pt x="806" y="1295"/>
                </a:cubicBezTo>
                <a:cubicBezTo>
                  <a:pt x="805" y="1299"/>
                  <a:pt x="803" y="1303"/>
                  <a:pt x="801" y="1306"/>
                </a:cubicBezTo>
                <a:cubicBezTo>
                  <a:pt x="800" y="1307"/>
                  <a:pt x="799" y="1308"/>
                  <a:pt x="799" y="1308"/>
                </a:cubicBezTo>
                <a:cubicBezTo>
                  <a:pt x="799" y="1309"/>
                  <a:pt x="799" y="1309"/>
                  <a:pt x="799" y="1309"/>
                </a:cubicBezTo>
                <a:cubicBezTo>
                  <a:pt x="798" y="1309"/>
                  <a:pt x="798" y="1309"/>
                  <a:pt x="798" y="1309"/>
                </a:cubicBezTo>
                <a:cubicBezTo>
                  <a:pt x="798" y="1309"/>
                  <a:pt x="798" y="1309"/>
                  <a:pt x="798" y="1309"/>
                </a:cubicBezTo>
                <a:cubicBezTo>
                  <a:pt x="797" y="1310"/>
                  <a:pt x="797" y="1310"/>
                  <a:pt x="797" y="1310"/>
                </a:cubicBezTo>
                <a:cubicBezTo>
                  <a:pt x="795" y="1312"/>
                  <a:pt x="794" y="1313"/>
                  <a:pt x="792" y="1314"/>
                </a:cubicBezTo>
                <a:cubicBezTo>
                  <a:pt x="789" y="1316"/>
                  <a:pt x="785" y="1318"/>
                  <a:pt x="782" y="1320"/>
                </a:cubicBezTo>
                <a:cubicBezTo>
                  <a:pt x="778" y="1322"/>
                  <a:pt x="774" y="1323"/>
                  <a:pt x="771" y="1325"/>
                </a:cubicBezTo>
                <a:cubicBezTo>
                  <a:pt x="767" y="1328"/>
                  <a:pt x="764" y="1330"/>
                  <a:pt x="762" y="1334"/>
                </a:cubicBezTo>
                <a:cubicBezTo>
                  <a:pt x="761" y="1335"/>
                  <a:pt x="760" y="1336"/>
                  <a:pt x="759" y="1338"/>
                </a:cubicBezTo>
                <a:cubicBezTo>
                  <a:pt x="759" y="1338"/>
                  <a:pt x="758" y="1338"/>
                  <a:pt x="758" y="1338"/>
                </a:cubicBezTo>
                <a:cubicBezTo>
                  <a:pt x="757" y="1338"/>
                  <a:pt x="757" y="1338"/>
                  <a:pt x="756" y="1337"/>
                </a:cubicBezTo>
                <a:cubicBezTo>
                  <a:pt x="756" y="1337"/>
                  <a:pt x="756" y="1337"/>
                  <a:pt x="756" y="1338"/>
                </a:cubicBezTo>
                <a:cubicBezTo>
                  <a:pt x="755" y="1338"/>
                  <a:pt x="755" y="1338"/>
                  <a:pt x="755" y="1338"/>
                </a:cubicBezTo>
                <a:cubicBezTo>
                  <a:pt x="754" y="1338"/>
                  <a:pt x="754" y="1338"/>
                  <a:pt x="753" y="1338"/>
                </a:cubicBezTo>
                <a:cubicBezTo>
                  <a:pt x="753" y="1338"/>
                  <a:pt x="752" y="1338"/>
                  <a:pt x="752" y="1338"/>
                </a:cubicBezTo>
                <a:cubicBezTo>
                  <a:pt x="751" y="1338"/>
                  <a:pt x="750" y="1338"/>
                  <a:pt x="750" y="1339"/>
                </a:cubicBezTo>
                <a:cubicBezTo>
                  <a:pt x="749" y="1339"/>
                  <a:pt x="748" y="1339"/>
                  <a:pt x="748" y="1339"/>
                </a:cubicBezTo>
                <a:cubicBezTo>
                  <a:pt x="747" y="1339"/>
                  <a:pt x="745" y="1340"/>
                  <a:pt x="744" y="1340"/>
                </a:cubicBezTo>
                <a:cubicBezTo>
                  <a:pt x="743" y="1341"/>
                  <a:pt x="741" y="1341"/>
                  <a:pt x="740" y="1342"/>
                </a:cubicBezTo>
                <a:cubicBezTo>
                  <a:pt x="740" y="1342"/>
                  <a:pt x="739" y="1342"/>
                  <a:pt x="739" y="1343"/>
                </a:cubicBezTo>
                <a:cubicBezTo>
                  <a:pt x="725" y="1327"/>
                  <a:pt x="711" y="1362"/>
                  <a:pt x="704" y="1368"/>
                </a:cubicBezTo>
                <a:cubicBezTo>
                  <a:pt x="719" y="1371"/>
                  <a:pt x="748" y="1368"/>
                  <a:pt x="740" y="1346"/>
                </a:cubicBezTo>
                <a:cubicBezTo>
                  <a:pt x="739" y="1346"/>
                  <a:pt x="738" y="1346"/>
                  <a:pt x="737" y="1347"/>
                </a:cubicBezTo>
                <a:cubicBezTo>
                  <a:pt x="738" y="1346"/>
                  <a:pt x="738" y="1346"/>
                  <a:pt x="738" y="1346"/>
                </a:cubicBezTo>
                <a:cubicBezTo>
                  <a:pt x="739" y="1346"/>
                  <a:pt x="740" y="1345"/>
                  <a:pt x="741" y="1344"/>
                </a:cubicBezTo>
                <a:cubicBezTo>
                  <a:pt x="742" y="1344"/>
                  <a:pt x="744" y="1343"/>
                  <a:pt x="745" y="1343"/>
                </a:cubicBezTo>
                <a:cubicBezTo>
                  <a:pt x="746" y="1342"/>
                  <a:pt x="747" y="1342"/>
                  <a:pt x="749" y="1342"/>
                </a:cubicBezTo>
                <a:cubicBezTo>
                  <a:pt x="749" y="1341"/>
                  <a:pt x="750" y="1341"/>
                  <a:pt x="750" y="1341"/>
                </a:cubicBezTo>
                <a:cubicBezTo>
                  <a:pt x="751" y="1341"/>
                  <a:pt x="752" y="1341"/>
                  <a:pt x="752" y="1341"/>
                </a:cubicBezTo>
                <a:cubicBezTo>
                  <a:pt x="753" y="1341"/>
                  <a:pt x="753" y="1341"/>
                  <a:pt x="754" y="1340"/>
                </a:cubicBezTo>
                <a:cubicBezTo>
                  <a:pt x="754" y="1340"/>
                  <a:pt x="755" y="1340"/>
                  <a:pt x="755" y="1340"/>
                </a:cubicBezTo>
                <a:cubicBezTo>
                  <a:pt x="756" y="1340"/>
                  <a:pt x="756" y="1340"/>
                  <a:pt x="756" y="1340"/>
                </a:cubicBezTo>
                <a:cubicBezTo>
                  <a:pt x="756" y="1340"/>
                  <a:pt x="757" y="1340"/>
                  <a:pt x="757" y="1340"/>
                </a:cubicBezTo>
                <a:cubicBezTo>
                  <a:pt x="757" y="1340"/>
                  <a:pt x="758" y="1340"/>
                  <a:pt x="758" y="1340"/>
                </a:cubicBezTo>
                <a:cubicBezTo>
                  <a:pt x="758" y="1340"/>
                  <a:pt x="758" y="1340"/>
                  <a:pt x="758" y="1340"/>
                </a:cubicBezTo>
                <a:cubicBezTo>
                  <a:pt x="758" y="1340"/>
                  <a:pt x="758" y="1340"/>
                  <a:pt x="758" y="1340"/>
                </a:cubicBezTo>
                <a:cubicBezTo>
                  <a:pt x="757" y="1341"/>
                  <a:pt x="757" y="1341"/>
                  <a:pt x="757" y="1342"/>
                </a:cubicBezTo>
                <a:cubicBezTo>
                  <a:pt x="757" y="1343"/>
                  <a:pt x="756" y="1344"/>
                  <a:pt x="756" y="1345"/>
                </a:cubicBezTo>
                <a:cubicBezTo>
                  <a:pt x="755" y="1348"/>
                  <a:pt x="754" y="1352"/>
                  <a:pt x="753" y="1356"/>
                </a:cubicBezTo>
                <a:cubicBezTo>
                  <a:pt x="752" y="1360"/>
                  <a:pt x="752" y="1364"/>
                  <a:pt x="752" y="1368"/>
                </a:cubicBezTo>
                <a:cubicBezTo>
                  <a:pt x="752" y="1368"/>
                  <a:pt x="751" y="1368"/>
                  <a:pt x="751" y="1368"/>
                </a:cubicBezTo>
                <a:cubicBezTo>
                  <a:pt x="751" y="1369"/>
                  <a:pt x="751" y="1369"/>
                  <a:pt x="750" y="1370"/>
                </a:cubicBezTo>
                <a:cubicBezTo>
                  <a:pt x="750" y="1370"/>
                  <a:pt x="750" y="1370"/>
                  <a:pt x="750" y="1370"/>
                </a:cubicBezTo>
                <a:cubicBezTo>
                  <a:pt x="750" y="1370"/>
                  <a:pt x="749" y="1371"/>
                  <a:pt x="749" y="1371"/>
                </a:cubicBezTo>
                <a:cubicBezTo>
                  <a:pt x="749" y="1371"/>
                  <a:pt x="748" y="1372"/>
                  <a:pt x="747" y="1372"/>
                </a:cubicBezTo>
                <a:cubicBezTo>
                  <a:pt x="747" y="1373"/>
                  <a:pt x="746" y="1373"/>
                  <a:pt x="745" y="1374"/>
                </a:cubicBezTo>
                <a:cubicBezTo>
                  <a:pt x="744" y="1374"/>
                  <a:pt x="744" y="1375"/>
                  <a:pt x="743" y="1375"/>
                </a:cubicBezTo>
                <a:cubicBezTo>
                  <a:pt x="741" y="1376"/>
                  <a:pt x="739" y="1377"/>
                  <a:pt x="737" y="1378"/>
                </a:cubicBezTo>
                <a:cubicBezTo>
                  <a:pt x="735" y="1379"/>
                  <a:pt x="733" y="1380"/>
                  <a:pt x="731" y="1381"/>
                </a:cubicBezTo>
                <a:cubicBezTo>
                  <a:pt x="726" y="1383"/>
                  <a:pt x="721" y="1385"/>
                  <a:pt x="716" y="1387"/>
                </a:cubicBezTo>
                <a:cubicBezTo>
                  <a:pt x="714" y="1388"/>
                  <a:pt x="711" y="1390"/>
                  <a:pt x="709" y="1391"/>
                </a:cubicBezTo>
                <a:cubicBezTo>
                  <a:pt x="706" y="1392"/>
                  <a:pt x="704" y="1393"/>
                  <a:pt x="702" y="1394"/>
                </a:cubicBezTo>
                <a:cubicBezTo>
                  <a:pt x="699" y="1395"/>
                  <a:pt x="697" y="1396"/>
                  <a:pt x="695" y="1398"/>
                </a:cubicBezTo>
                <a:cubicBezTo>
                  <a:pt x="695" y="1398"/>
                  <a:pt x="695" y="1398"/>
                  <a:pt x="695" y="1398"/>
                </a:cubicBezTo>
                <a:cubicBezTo>
                  <a:pt x="694" y="1399"/>
                  <a:pt x="694" y="1399"/>
                  <a:pt x="694" y="1399"/>
                </a:cubicBezTo>
                <a:cubicBezTo>
                  <a:pt x="694" y="1400"/>
                  <a:pt x="693" y="1400"/>
                  <a:pt x="693" y="1401"/>
                </a:cubicBezTo>
                <a:cubicBezTo>
                  <a:pt x="693" y="1401"/>
                  <a:pt x="693" y="1401"/>
                  <a:pt x="693" y="1401"/>
                </a:cubicBezTo>
                <a:cubicBezTo>
                  <a:pt x="693" y="1400"/>
                  <a:pt x="692" y="1400"/>
                  <a:pt x="692" y="1400"/>
                </a:cubicBezTo>
                <a:cubicBezTo>
                  <a:pt x="692" y="1399"/>
                  <a:pt x="692" y="1399"/>
                  <a:pt x="691" y="1399"/>
                </a:cubicBezTo>
                <a:cubicBezTo>
                  <a:pt x="691" y="1398"/>
                  <a:pt x="690" y="1398"/>
                  <a:pt x="690" y="1398"/>
                </a:cubicBezTo>
                <a:cubicBezTo>
                  <a:pt x="690" y="1397"/>
                  <a:pt x="689" y="1397"/>
                  <a:pt x="689" y="1396"/>
                </a:cubicBezTo>
                <a:cubicBezTo>
                  <a:pt x="689" y="1396"/>
                  <a:pt x="688" y="1396"/>
                  <a:pt x="688" y="1396"/>
                </a:cubicBezTo>
                <a:cubicBezTo>
                  <a:pt x="688" y="1395"/>
                  <a:pt x="687" y="1395"/>
                  <a:pt x="687" y="1395"/>
                </a:cubicBezTo>
                <a:cubicBezTo>
                  <a:pt x="687" y="1395"/>
                  <a:pt x="686" y="1394"/>
                  <a:pt x="685" y="1394"/>
                </a:cubicBezTo>
                <a:cubicBezTo>
                  <a:pt x="685" y="1394"/>
                  <a:pt x="684" y="1393"/>
                  <a:pt x="683" y="1393"/>
                </a:cubicBezTo>
                <a:cubicBezTo>
                  <a:pt x="683" y="1393"/>
                  <a:pt x="683" y="1392"/>
                  <a:pt x="682" y="1392"/>
                </a:cubicBezTo>
                <a:cubicBezTo>
                  <a:pt x="682" y="1392"/>
                  <a:pt x="681" y="1392"/>
                  <a:pt x="681" y="1392"/>
                </a:cubicBezTo>
                <a:cubicBezTo>
                  <a:pt x="680" y="1391"/>
                  <a:pt x="680" y="1391"/>
                  <a:pt x="679" y="1391"/>
                </a:cubicBezTo>
                <a:cubicBezTo>
                  <a:pt x="677" y="1390"/>
                  <a:pt x="675" y="1389"/>
                  <a:pt x="674" y="1389"/>
                </a:cubicBezTo>
                <a:cubicBezTo>
                  <a:pt x="673" y="1389"/>
                  <a:pt x="673" y="1389"/>
                  <a:pt x="673" y="1389"/>
                </a:cubicBezTo>
                <a:cubicBezTo>
                  <a:pt x="672" y="1387"/>
                  <a:pt x="672" y="1387"/>
                  <a:pt x="672" y="1387"/>
                </a:cubicBezTo>
                <a:cubicBezTo>
                  <a:pt x="658" y="1369"/>
                  <a:pt x="632" y="1386"/>
                  <a:pt x="629" y="1404"/>
                </a:cubicBezTo>
                <a:cubicBezTo>
                  <a:pt x="638" y="1400"/>
                  <a:pt x="648" y="1405"/>
                  <a:pt x="657" y="1402"/>
                </a:cubicBezTo>
                <a:cubicBezTo>
                  <a:pt x="662" y="1400"/>
                  <a:pt x="667" y="1395"/>
                  <a:pt x="672" y="1391"/>
                </a:cubicBezTo>
                <a:cubicBezTo>
                  <a:pt x="672" y="1391"/>
                  <a:pt x="673" y="1391"/>
                  <a:pt x="673" y="1392"/>
                </a:cubicBezTo>
                <a:cubicBezTo>
                  <a:pt x="674" y="1394"/>
                  <a:pt x="674" y="1394"/>
                  <a:pt x="674" y="1394"/>
                </a:cubicBezTo>
                <a:cubicBezTo>
                  <a:pt x="674" y="1393"/>
                  <a:pt x="674" y="1392"/>
                  <a:pt x="673" y="1392"/>
                </a:cubicBezTo>
                <a:cubicBezTo>
                  <a:pt x="675" y="1392"/>
                  <a:pt x="677" y="1393"/>
                  <a:pt x="678" y="1393"/>
                </a:cubicBezTo>
                <a:cubicBezTo>
                  <a:pt x="679" y="1393"/>
                  <a:pt x="680" y="1394"/>
                  <a:pt x="680" y="1394"/>
                </a:cubicBezTo>
                <a:cubicBezTo>
                  <a:pt x="681" y="1394"/>
                  <a:pt x="681" y="1394"/>
                  <a:pt x="681" y="1395"/>
                </a:cubicBezTo>
                <a:cubicBezTo>
                  <a:pt x="682" y="1395"/>
                  <a:pt x="682" y="1395"/>
                  <a:pt x="682" y="1395"/>
                </a:cubicBezTo>
                <a:cubicBezTo>
                  <a:pt x="683" y="1395"/>
                  <a:pt x="684" y="1396"/>
                  <a:pt x="684" y="1396"/>
                </a:cubicBezTo>
                <a:cubicBezTo>
                  <a:pt x="685" y="1397"/>
                  <a:pt x="685" y="1397"/>
                  <a:pt x="686" y="1397"/>
                </a:cubicBezTo>
                <a:cubicBezTo>
                  <a:pt x="686" y="1397"/>
                  <a:pt x="687" y="1398"/>
                  <a:pt x="687" y="1398"/>
                </a:cubicBezTo>
                <a:cubicBezTo>
                  <a:pt x="687" y="1398"/>
                  <a:pt x="687" y="1398"/>
                  <a:pt x="688" y="1398"/>
                </a:cubicBezTo>
                <a:cubicBezTo>
                  <a:pt x="688" y="1399"/>
                  <a:pt x="689" y="1399"/>
                  <a:pt x="689" y="1399"/>
                </a:cubicBezTo>
                <a:cubicBezTo>
                  <a:pt x="690" y="1399"/>
                  <a:pt x="690" y="1400"/>
                  <a:pt x="690" y="1400"/>
                </a:cubicBezTo>
                <a:cubicBezTo>
                  <a:pt x="691" y="1400"/>
                  <a:pt x="691" y="1400"/>
                  <a:pt x="692" y="1401"/>
                </a:cubicBezTo>
                <a:cubicBezTo>
                  <a:pt x="692" y="1401"/>
                  <a:pt x="692" y="1401"/>
                  <a:pt x="693" y="1401"/>
                </a:cubicBezTo>
                <a:cubicBezTo>
                  <a:pt x="692" y="1402"/>
                  <a:pt x="692" y="1403"/>
                  <a:pt x="691" y="1404"/>
                </a:cubicBezTo>
                <a:cubicBezTo>
                  <a:pt x="691" y="1404"/>
                  <a:pt x="691" y="1405"/>
                  <a:pt x="691" y="1405"/>
                </a:cubicBezTo>
                <a:cubicBezTo>
                  <a:pt x="691" y="1406"/>
                  <a:pt x="691" y="1406"/>
                  <a:pt x="691" y="1407"/>
                </a:cubicBezTo>
                <a:cubicBezTo>
                  <a:pt x="690" y="1408"/>
                  <a:pt x="690" y="1409"/>
                  <a:pt x="690" y="1410"/>
                </a:cubicBezTo>
                <a:cubicBezTo>
                  <a:pt x="690" y="1410"/>
                  <a:pt x="690" y="1410"/>
                  <a:pt x="690" y="1410"/>
                </a:cubicBezTo>
                <a:cubicBezTo>
                  <a:pt x="690" y="1410"/>
                  <a:pt x="690" y="1410"/>
                  <a:pt x="690" y="1410"/>
                </a:cubicBezTo>
                <a:cubicBezTo>
                  <a:pt x="690" y="1410"/>
                  <a:pt x="690" y="1410"/>
                  <a:pt x="690" y="1411"/>
                </a:cubicBezTo>
                <a:cubicBezTo>
                  <a:pt x="690" y="1411"/>
                  <a:pt x="689" y="1412"/>
                  <a:pt x="689" y="1412"/>
                </a:cubicBezTo>
                <a:cubicBezTo>
                  <a:pt x="689" y="1413"/>
                  <a:pt x="689" y="1414"/>
                  <a:pt x="688" y="1414"/>
                </a:cubicBezTo>
                <a:cubicBezTo>
                  <a:pt x="688" y="1415"/>
                  <a:pt x="688" y="1416"/>
                  <a:pt x="687" y="1417"/>
                </a:cubicBezTo>
                <a:cubicBezTo>
                  <a:pt x="687" y="1417"/>
                  <a:pt x="687" y="1418"/>
                  <a:pt x="686" y="1419"/>
                </a:cubicBezTo>
                <a:cubicBezTo>
                  <a:pt x="686" y="1419"/>
                  <a:pt x="685" y="1420"/>
                  <a:pt x="685" y="1421"/>
                </a:cubicBezTo>
                <a:cubicBezTo>
                  <a:pt x="685" y="1421"/>
                  <a:pt x="685" y="1421"/>
                  <a:pt x="685" y="1421"/>
                </a:cubicBezTo>
                <a:cubicBezTo>
                  <a:pt x="670" y="1419"/>
                  <a:pt x="667" y="1428"/>
                  <a:pt x="674" y="1442"/>
                </a:cubicBezTo>
                <a:cubicBezTo>
                  <a:pt x="681" y="1438"/>
                  <a:pt x="692" y="1434"/>
                  <a:pt x="686" y="1422"/>
                </a:cubicBezTo>
                <a:cubicBezTo>
                  <a:pt x="687" y="1421"/>
                  <a:pt x="687" y="1421"/>
                  <a:pt x="687" y="1421"/>
                </a:cubicBezTo>
                <a:cubicBezTo>
                  <a:pt x="687" y="1421"/>
                  <a:pt x="687" y="1421"/>
                  <a:pt x="687" y="1421"/>
                </a:cubicBezTo>
                <a:cubicBezTo>
                  <a:pt x="687" y="1421"/>
                  <a:pt x="688" y="1420"/>
                  <a:pt x="688" y="1420"/>
                </a:cubicBezTo>
                <a:cubicBezTo>
                  <a:pt x="688" y="1419"/>
                  <a:pt x="689" y="1418"/>
                  <a:pt x="689" y="1418"/>
                </a:cubicBezTo>
                <a:cubicBezTo>
                  <a:pt x="689" y="1417"/>
                  <a:pt x="690" y="1416"/>
                  <a:pt x="690" y="1416"/>
                </a:cubicBezTo>
                <a:cubicBezTo>
                  <a:pt x="690" y="1415"/>
                  <a:pt x="690" y="1415"/>
                  <a:pt x="690" y="1415"/>
                </a:cubicBezTo>
                <a:cubicBezTo>
                  <a:pt x="690" y="1416"/>
                  <a:pt x="690" y="1417"/>
                  <a:pt x="690" y="1418"/>
                </a:cubicBezTo>
                <a:cubicBezTo>
                  <a:pt x="690" y="1418"/>
                  <a:pt x="690" y="1419"/>
                  <a:pt x="690" y="1419"/>
                </a:cubicBezTo>
                <a:cubicBezTo>
                  <a:pt x="690" y="1419"/>
                  <a:pt x="691" y="1417"/>
                  <a:pt x="691" y="1415"/>
                </a:cubicBezTo>
                <a:cubicBezTo>
                  <a:pt x="691" y="1414"/>
                  <a:pt x="691" y="1413"/>
                  <a:pt x="691" y="1412"/>
                </a:cubicBezTo>
                <a:cubicBezTo>
                  <a:pt x="692" y="1412"/>
                  <a:pt x="692" y="1412"/>
                  <a:pt x="692" y="1412"/>
                </a:cubicBezTo>
                <a:cubicBezTo>
                  <a:pt x="692" y="1411"/>
                  <a:pt x="692" y="1411"/>
                  <a:pt x="692" y="1411"/>
                </a:cubicBezTo>
                <a:cubicBezTo>
                  <a:pt x="692" y="1411"/>
                  <a:pt x="692" y="1411"/>
                  <a:pt x="692" y="1411"/>
                </a:cubicBezTo>
                <a:cubicBezTo>
                  <a:pt x="692" y="1410"/>
                  <a:pt x="692" y="1410"/>
                  <a:pt x="692" y="1410"/>
                </a:cubicBezTo>
                <a:cubicBezTo>
                  <a:pt x="692" y="1410"/>
                  <a:pt x="692" y="1410"/>
                  <a:pt x="692" y="1410"/>
                </a:cubicBezTo>
                <a:cubicBezTo>
                  <a:pt x="692" y="1409"/>
                  <a:pt x="692" y="1408"/>
                  <a:pt x="693" y="1408"/>
                </a:cubicBezTo>
                <a:cubicBezTo>
                  <a:pt x="693" y="1407"/>
                  <a:pt x="693" y="1406"/>
                  <a:pt x="693" y="1405"/>
                </a:cubicBezTo>
                <a:cubicBezTo>
                  <a:pt x="694" y="1404"/>
                  <a:pt x="694" y="1403"/>
                  <a:pt x="695" y="1402"/>
                </a:cubicBezTo>
                <a:cubicBezTo>
                  <a:pt x="695" y="1402"/>
                  <a:pt x="695" y="1401"/>
                  <a:pt x="696" y="1401"/>
                </a:cubicBezTo>
                <a:cubicBezTo>
                  <a:pt x="696" y="1400"/>
                  <a:pt x="696" y="1400"/>
                  <a:pt x="696" y="1400"/>
                </a:cubicBezTo>
                <a:cubicBezTo>
                  <a:pt x="696" y="1400"/>
                  <a:pt x="696" y="1400"/>
                  <a:pt x="697" y="1399"/>
                </a:cubicBezTo>
                <a:cubicBezTo>
                  <a:pt x="697" y="1399"/>
                  <a:pt x="698" y="1398"/>
                  <a:pt x="699" y="1397"/>
                </a:cubicBezTo>
                <a:cubicBezTo>
                  <a:pt x="700" y="1397"/>
                  <a:pt x="701" y="1396"/>
                  <a:pt x="702" y="1396"/>
                </a:cubicBezTo>
                <a:cubicBezTo>
                  <a:pt x="705" y="1395"/>
                  <a:pt x="707" y="1394"/>
                  <a:pt x="710" y="1393"/>
                </a:cubicBezTo>
                <a:cubicBezTo>
                  <a:pt x="712" y="1392"/>
                  <a:pt x="714" y="1391"/>
                  <a:pt x="717" y="1390"/>
                </a:cubicBezTo>
                <a:cubicBezTo>
                  <a:pt x="722" y="1387"/>
                  <a:pt x="727" y="1385"/>
                  <a:pt x="731" y="1383"/>
                </a:cubicBezTo>
                <a:cubicBezTo>
                  <a:pt x="734" y="1382"/>
                  <a:pt x="736" y="1382"/>
                  <a:pt x="738" y="1381"/>
                </a:cubicBezTo>
                <a:cubicBezTo>
                  <a:pt x="740" y="1380"/>
                  <a:pt x="742" y="1378"/>
                  <a:pt x="744" y="1377"/>
                </a:cubicBezTo>
                <a:cubicBezTo>
                  <a:pt x="744" y="1377"/>
                  <a:pt x="745" y="1377"/>
                  <a:pt x="745" y="1377"/>
                </a:cubicBezTo>
                <a:cubicBezTo>
                  <a:pt x="746" y="1376"/>
                  <a:pt x="746" y="1376"/>
                  <a:pt x="746" y="1376"/>
                </a:cubicBezTo>
                <a:cubicBezTo>
                  <a:pt x="747" y="1375"/>
                  <a:pt x="748" y="1374"/>
                  <a:pt x="748" y="1374"/>
                </a:cubicBezTo>
                <a:cubicBezTo>
                  <a:pt x="750" y="1372"/>
                  <a:pt x="750" y="1371"/>
                  <a:pt x="751" y="1370"/>
                </a:cubicBezTo>
                <a:cubicBezTo>
                  <a:pt x="751" y="1370"/>
                  <a:pt x="751" y="1370"/>
                  <a:pt x="751" y="1370"/>
                </a:cubicBezTo>
                <a:cubicBezTo>
                  <a:pt x="751" y="1372"/>
                  <a:pt x="751" y="1375"/>
                  <a:pt x="751" y="1378"/>
                </a:cubicBezTo>
                <a:cubicBezTo>
                  <a:pt x="751" y="1380"/>
                  <a:pt x="751" y="1381"/>
                  <a:pt x="751" y="1383"/>
                </a:cubicBezTo>
                <a:cubicBezTo>
                  <a:pt x="751" y="1384"/>
                  <a:pt x="751" y="1386"/>
                  <a:pt x="751" y="1388"/>
                </a:cubicBezTo>
                <a:cubicBezTo>
                  <a:pt x="752" y="1391"/>
                  <a:pt x="752" y="1394"/>
                  <a:pt x="753" y="1396"/>
                </a:cubicBezTo>
                <a:cubicBezTo>
                  <a:pt x="753" y="1397"/>
                  <a:pt x="753" y="1398"/>
                  <a:pt x="753" y="1398"/>
                </a:cubicBezTo>
                <a:cubicBezTo>
                  <a:pt x="753" y="1399"/>
                  <a:pt x="752" y="1399"/>
                  <a:pt x="752" y="1399"/>
                </a:cubicBezTo>
                <a:cubicBezTo>
                  <a:pt x="751" y="1400"/>
                  <a:pt x="751" y="1400"/>
                  <a:pt x="751" y="1400"/>
                </a:cubicBezTo>
                <a:cubicBezTo>
                  <a:pt x="750" y="1400"/>
                  <a:pt x="750" y="1400"/>
                  <a:pt x="750" y="1401"/>
                </a:cubicBezTo>
                <a:cubicBezTo>
                  <a:pt x="749" y="1401"/>
                  <a:pt x="749" y="1401"/>
                  <a:pt x="749" y="1401"/>
                </a:cubicBezTo>
                <a:cubicBezTo>
                  <a:pt x="748" y="1402"/>
                  <a:pt x="748" y="1402"/>
                  <a:pt x="748" y="1402"/>
                </a:cubicBezTo>
                <a:cubicBezTo>
                  <a:pt x="748" y="1402"/>
                  <a:pt x="748" y="1403"/>
                  <a:pt x="748" y="1403"/>
                </a:cubicBezTo>
                <a:cubicBezTo>
                  <a:pt x="747" y="1403"/>
                  <a:pt x="747" y="1404"/>
                  <a:pt x="746" y="1404"/>
                </a:cubicBezTo>
                <a:cubicBezTo>
                  <a:pt x="746" y="1405"/>
                  <a:pt x="746" y="1405"/>
                  <a:pt x="745" y="1406"/>
                </a:cubicBezTo>
                <a:cubicBezTo>
                  <a:pt x="745" y="1406"/>
                  <a:pt x="745" y="1407"/>
                  <a:pt x="744" y="1407"/>
                </a:cubicBezTo>
                <a:cubicBezTo>
                  <a:pt x="744" y="1408"/>
                  <a:pt x="744" y="1408"/>
                  <a:pt x="743" y="1409"/>
                </a:cubicBezTo>
                <a:cubicBezTo>
                  <a:pt x="743" y="1410"/>
                  <a:pt x="742" y="1412"/>
                  <a:pt x="741" y="1413"/>
                </a:cubicBezTo>
                <a:cubicBezTo>
                  <a:pt x="741" y="1414"/>
                  <a:pt x="740" y="1416"/>
                  <a:pt x="739" y="1417"/>
                </a:cubicBezTo>
                <a:cubicBezTo>
                  <a:pt x="739" y="1419"/>
                  <a:pt x="738" y="1420"/>
                  <a:pt x="738" y="1421"/>
                </a:cubicBezTo>
                <a:cubicBezTo>
                  <a:pt x="738" y="1423"/>
                  <a:pt x="737" y="1424"/>
                  <a:pt x="737" y="1425"/>
                </a:cubicBezTo>
                <a:cubicBezTo>
                  <a:pt x="722" y="1435"/>
                  <a:pt x="733" y="1445"/>
                  <a:pt x="727" y="1459"/>
                </a:cubicBezTo>
                <a:cubicBezTo>
                  <a:pt x="743" y="1453"/>
                  <a:pt x="754" y="1443"/>
                  <a:pt x="739" y="1427"/>
                </a:cubicBezTo>
                <a:cubicBezTo>
                  <a:pt x="739" y="1427"/>
                  <a:pt x="739" y="1427"/>
                  <a:pt x="739" y="1427"/>
                </a:cubicBezTo>
                <a:cubicBezTo>
                  <a:pt x="740" y="1425"/>
                  <a:pt x="740" y="1424"/>
                  <a:pt x="740" y="1422"/>
                </a:cubicBezTo>
                <a:cubicBezTo>
                  <a:pt x="741" y="1421"/>
                  <a:pt x="741" y="1420"/>
                  <a:pt x="742" y="1418"/>
                </a:cubicBezTo>
                <a:cubicBezTo>
                  <a:pt x="742" y="1417"/>
                  <a:pt x="743" y="1415"/>
                  <a:pt x="743" y="1414"/>
                </a:cubicBezTo>
                <a:cubicBezTo>
                  <a:pt x="744" y="1413"/>
                  <a:pt x="745" y="1412"/>
                  <a:pt x="745" y="1411"/>
                </a:cubicBezTo>
                <a:cubicBezTo>
                  <a:pt x="746" y="1410"/>
                  <a:pt x="746" y="1409"/>
                  <a:pt x="746" y="1409"/>
                </a:cubicBezTo>
                <a:cubicBezTo>
                  <a:pt x="747" y="1408"/>
                  <a:pt x="747" y="1408"/>
                  <a:pt x="747" y="1407"/>
                </a:cubicBezTo>
                <a:cubicBezTo>
                  <a:pt x="748" y="1407"/>
                  <a:pt x="748" y="1406"/>
                  <a:pt x="748" y="1406"/>
                </a:cubicBezTo>
                <a:cubicBezTo>
                  <a:pt x="749" y="1405"/>
                  <a:pt x="749" y="1405"/>
                  <a:pt x="749" y="1404"/>
                </a:cubicBezTo>
                <a:cubicBezTo>
                  <a:pt x="750" y="1404"/>
                  <a:pt x="750" y="1404"/>
                  <a:pt x="750" y="1404"/>
                </a:cubicBezTo>
                <a:cubicBezTo>
                  <a:pt x="750" y="1404"/>
                  <a:pt x="750" y="1404"/>
                  <a:pt x="750" y="1403"/>
                </a:cubicBezTo>
                <a:cubicBezTo>
                  <a:pt x="751" y="1403"/>
                  <a:pt x="751" y="1402"/>
                  <a:pt x="751" y="1402"/>
                </a:cubicBezTo>
                <a:cubicBezTo>
                  <a:pt x="751" y="1401"/>
                  <a:pt x="752" y="1401"/>
                  <a:pt x="752" y="1400"/>
                </a:cubicBezTo>
                <a:cubicBezTo>
                  <a:pt x="753" y="1399"/>
                  <a:pt x="753" y="1399"/>
                  <a:pt x="753" y="1399"/>
                </a:cubicBezTo>
                <a:cubicBezTo>
                  <a:pt x="754" y="1403"/>
                  <a:pt x="755" y="1406"/>
                  <a:pt x="756" y="1409"/>
                </a:cubicBezTo>
                <a:cubicBezTo>
                  <a:pt x="756" y="1409"/>
                  <a:pt x="756" y="1408"/>
                  <a:pt x="756" y="1408"/>
                </a:cubicBezTo>
                <a:cubicBezTo>
                  <a:pt x="756" y="1408"/>
                  <a:pt x="756" y="1409"/>
                  <a:pt x="756" y="1410"/>
                </a:cubicBezTo>
                <a:cubicBezTo>
                  <a:pt x="756" y="1410"/>
                  <a:pt x="756" y="1410"/>
                  <a:pt x="756" y="1411"/>
                </a:cubicBezTo>
                <a:cubicBezTo>
                  <a:pt x="756" y="1411"/>
                  <a:pt x="757" y="1411"/>
                  <a:pt x="757" y="1412"/>
                </a:cubicBezTo>
                <a:cubicBezTo>
                  <a:pt x="757" y="1412"/>
                  <a:pt x="757" y="1412"/>
                  <a:pt x="757" y="1412"/>
                </a:cubicBezTo>
                <a:cubicBezTo>
                  <a:pt x="757" y="1412"/>
                  <a:pt x="757" y="1412"/>
                  <a:pt x="757" y="1412"/>
                </a:cubicBezTo>
                <a:cubicBezTo>
                  <a:pt x="758" y="1413"/>
                  <a:pt x="758" y="1413"/>
                  <a:pt x="758" y="1414"/>
                </a:cubicBezTo>
                <a:cubicBezTo>
                  <a:pt x="758" y="1414"/>
                  <a:pt x="759" y="1414"/>
                  <a:pt x="759" y="1414"/>
                </a:cubicBezTo>
                <a:cubicBezTo>
                  <a:pt x="760" y="1416"/>
                  <a:pt x="761" y="1417"/>
                  <a:pt x="761" y="1419"/>
                </a:cubicBezTo>
                <a:cubicBezTo>
                  <a:pt x="762" y="1419"/>
                  <a:pt x="763" y="1420"/>
                  <a:pt x="763" y="1420"/>
                </a:cubicBezTo>
                <a:cubicBezTo>
                  <a:pt x="763" y="1421"/>
                  <a:pt x="764" y="1421"/>
                  <a:pt x="764" y="1421"/>
                </a:cubicBezTo>
                <a:cubicBezTo>
                  <a:pt x="764" y="1421"/>
                  <a:pt x="763" y="1421"/>
                  <a:pt x="763" y="1420"/>
                </a:cubicBezTo>
                <a:cubicBezTo>
                  <a:pt x="763" y="1420"/>
                  <a:pt x="762" y="1419"/>
                  <a:pt x="762" y="1418"/>
                </a:cubicBezTo>
                <a:cubicBezTo>
                  <a:pt x="761" y="1418"/>
                  <a:pt x="761" y="1417"/>
                  <a:pt x="761" y="1416"/>
                </a:cubicBezTo>
                <a:cubicBezTo>
                  <a:pt x="761" y="1417"/>
                  <a:pt x="761" y="1417"/>
                  <a:pt x="762" y="1417"/>
                </a:cubicBezTo>
                <a:cubicBezTo>
                  <a:pt x="762" y="1418"/>
                  <a:pt x="763" y="1418"/>
                  <a:pt x="763" y="1419"/>
                </a:cubicBezTo>
                <a:cubicBezTo>
                  <a:pt x="763" y="1419"/>
                  <a:pt x="763" y="1419"/>
                  <a:pt x="764" y="1419"/>
                </a:cubicBezTo>
                <a:cubicBezTo>
                  <a:pt x="763" y="1419"/>
                  <a:pt x="763" y="1419"/>
                  <a:pt x="763" y="1419"/>
                </a:cubicBezTo>
                <a:cubicBezTo>
                  <a:pt x="768" y="1430"/>
                  <a:pt x="778" y="1431"/>
                  <a:pt x="788" y="1432"/>
                </a:cubicBezTo>
                <a:cubicBezTo>
                  <a:pt x="786" y="1421"/>
                  <a:pt x="776" y="1418"/>
                  <a:pt x="766" y="1418"/>
                </a:cubicBezTo>
                <a:cubicBezTo>
                  <a:pt x="766" y="1418"/>
                  <a:pt x="765" y="1417"/>
                  <a:pt x="765" y="1417"/>
                </a:cubicBezTo>
                <a:cubicBezTo>
                  <a:pt x="764" y="1416"/>
                  <a:pt x="763" y="1416"/>
                  <a:pt x="763" y="1415"/>
                </a:cubicBezTo>
                <a:cubicBezTo>
                  <a:pt x="762" y="1415"/>
                  <a:pt x="762" y="1414"/>
                  <a:pt x="761" y="1414"/>
                </a:cubicBezTo>
                <a:cubicBezTo>
                  <a:pt x="761" y="1413"/>
                  <a:pt x="760" y="1413"/>
                  <a:pt x="760" y="1412"/>
                </a:cubicBezTo>
                <a:cubicBezTo>
                  <a:pt x="759" y="1412"/>
                  <a:pt x="759" y="1411"/>
                  <a:pt x="759" y="1411"/>
                </a:cubicBezTo>
                <a:cubicBezTo>
                  <a:pt x="759" y="1411"/>
                  <a:pt x="759" y="1411"/>
                  <a:pt x="758" y="1411"/>
                </a:cubicBezTo>
                <a:cubicBezTo>
                  <a:pt x="758" y="1410"/>
                  <a:pt x="758" y="1410"/>
                  <a:pt x="758" y="1410"/>
                </a:cubicBezTo>
                <a:cubicBezTo>
                  <a:pt x="758" y="1410"/>
                  <a:pt x="758" y="1410"/>
                  <a:pt x="758" y="1410"/>
                </a:cubicBezTo>
                <a:cubicBezTo>
                  <a:pt x="758" y="1410"/>
                  <a:pt x="758" y="1410"/>
                  <a:pt x="758" y="1410"/>
                </a:cubicBezTo>
                <a:cubicBezTo>
                  <a:pt x="757" y="1406"/>
                  <a:pt x="756" y="1402"/>
                  <a:pt x="755" y="1396"/>
                </a:cubicBezTo>
                <a:cubicBezTo>
                  <a:pt x="755" y="1394"/>
                  <a:pt x="755" y="1391"/>
                  <a:pt x="755" y="1388"/>
                </a:cubicBezTo>
                <a:cubicBezTo>
                  <a:pt x="755" y="1386"/>
                  <a:pt x="755" y="1385"/>
                  <a:pt x="755" y="1383"/>
                </a:cubicBezTo>
                <a:cubicBezTo>
                  <a:pt x="755" y="1381"/>
                  <a:pt x="755" y="1380"/>
                  <a:pt x="755" y="1378"/>
                </a:cubicBezTo>
                <a:cubicBezTo>
                  <a:pt x="755" y="1372"/>
                  <a:pt x="755" y="1364"/>
                  <a:pt x="757" y="1357"/>
                </a:cubicBezTo>
                <a:cubicBezTo>
                  <a:pt x="757" y="1353"/>
                  <a:pt x="758" y="1350"/>
                  <a:pt x="759" y="1346"/>
                </a:cubicBezTo>
                <a:cubicBezTo>
                  <a:pt x="761" y="1343"/>
                  <a:pt x="762" y="1339"/>
                  <a:pt x="764" y="1336"/>
                </a:cubicBezTo>
                <a:cubicBezTo>
                  <a:pt x="767" y="1333"/>
                  <a:pt x="770" y="1331"/>
                  <a:pt x="773" y="1329"/>
                </a:cubicBezTo>
                <a:cubicBezTo>
                  <a:pt x="776" y="1327"/>
                  <a:pt x="780" y="1325"/>
                  <a:pt x="783" y="1323"/>
                </a:cubicBezTo>
                <a:cubicBezTo>
                  <a:pt x="785" y="1322"/>
                  <a:pt x="787" y="1321"/>
                  <a:pt x="789" y="1320"/>
                </a:cubicBezTo>
                <a:cubicBezTo>
                  <a:pt x="789" y="1321"/>
                  <a:pt x="789" y="1321"/>
                  <a:pt x="789" y="1321"/>
                </a:cubicBezTo>
                <a:cubicBezTo>
                  <a:pt x="789" y="1321"/>
                  <a:pt x="789" y="1322"/>
                  <a:pt x="789" y="1322"/>
                </a:cubicBezTo>
                <a:cubicBezTo>
                  <a:pt x="789" y="1322"/>
                  <a:pt x="789" y="1322"/>
                  <a:pt x="788" y="1323"/>
                </a:cubicBezTo>
                <a:cubicBezTo>
                  <a:pt x="788" y="1323"/>
                  <a:pt x="788" y="1324"/>
                  <a:pt x="788" y="1325"/>
                </a:cubicBezTo>
                <a:cubicBezTo>
                  <a:pt x="788" y="1325"/>
                  <a:pt x="788" y="1326"/>
                  <a:pt x="788" y="1327"/>
                </a:cubicBezTo>
                <a:cubicBezTo>
                  <a:pt x="788" y="1327"/>
                  <a:pt x="788" y="1327"/>
                  <a:pt x="788" y="1328"/>
                </a:cubicBezTo>
                <a:cubicBezTo>
                  <a:pt x="788" y="1328"/>
                  <a:pt x="788" y="1328"/>
                  <a:pt x="788" y="1329"/>
                </a:cubicBezTo>
                <a:cubicBezTo>
                  <a:pt x="788" y="1330"/>
                  <a:pt x="788" y="1330"/>
                  <a:pt x="788" y="1331"/>
                </a:cubicBezTo>
                <a:cubicBezTo>
                  <a:pt x="788" y="1333"/>
                  <a:pt x="788" y="1334"/>
                  <a:pt x="788" y="1336"/>
                </a:cubicBezTo>
                <a:cubicBezTo>
                  <a:pt x="788" y="1337"/>
                  <a:pt x="788" y="1339"/>
                  <a:pt x="788" y="1341"/>
                </a:cubicBezTo>
                <a:cubicBezTo>
                  <a:pt x="789" y="1342"/>
                  <a:pt x="789" y="1344"/>
                  <a:pt x="789" y="1346"/>
                </a:cubicBezTo>
                <a:cubicBezTo>
                  <a:pt x="789" y="1346"/>
                  <a:pt x="790" y="1347"/>
                  <a:pt x="790" y="1348"/>
                </a:cubicBezTo>
                <a:cubicBezTo>
                  <a:pt x="788" y="1348"/>
                  <a:pt x="788" y="1348"/>
                  <a:pt x="788" y="1348"/>
                </a:cubicBezTo>
                <a:cubicBezTo>
                  <a:pt x="789" y="1348"/>
                  <a:pt x="789" y="1348"/>
                  <a:pt x="790" y="1348"/>
                </a:cubicBezTo>
                <a:cubicBezTo>
                  <a:pt x="790" y="1348"/>
                  <a:pt x="790" y="1348"/>
                  <a:pt x="790" y="1349"/>
                </a:cubicBezTo>
                <a:cubicBezTo>
                  <a:pt x="775" y="1362"/>
                  <a:pt x="795" y="1373"/>
                  <a:pt x="804" y="1383"/>
                </a:cubicBezTo>
                <a:cubicBezTo>
                  <a:pt x="807" y="1376"/>
                  <a:pt x="813" y="1368"/>
                  <a:pt x="810" y="1360"/>
                </a:cubicBezTo>
                <a:cubicBezTo>
                  <a:pt x="807" y="1354"/>
                  <a:pt x="799" y="1350"/>
                  <a:pt x="793" y="1349"/>
                </a:cubicBezTo>
                <a:cubicBezTo>
                  <a:pt x="792" y="1348"/>
                  <a:pt x="792" y="1346"/>
                  <a:pt x="792" y="1345"/>
                </a:cubicBezTo>
                <a:cubicBezTo>
                  <a:pt x="791" y="1344"/>
                  <a:pt x="791" y="1342"/>
                  <a:pt x="791" y="1341"/>
                </a:cubicBezTo>
                <a:cubicBezTo>
                  <a:pt x="791" y="1339"/>
                  <a:pt x="790" y="1337"/>
                  <a:pt x="790" y="1336"/>
                </a:cubicBezTo>
                <a:cubicBezTo>
                  <a:pt x="790" y="1334"/>
                  <a:pt x="790" y="1333"/>
                  <a:pt x="790" y="1331"/>
                </a:cubicBezTo>
                <a:cubicBezTo>
                  <a:pt x="790" y="1331"/>
                  <a:pt x="790" y="1330"/>
                  <a:pt x="790" y="1329"/>
                </a:cubicBezTo>
                <a:cubicBezTo>
                  <a:pt x="790" y="1329"/>
                  <a:pt x="790" y="1328"/>
                  <a:pt x="790" y="1328"/>
                </a:cubicBezTo>
                <a:cubicBezTo>
                  <a:pt x="790" y="1328"/>
                  <a:pt x="790" y="1327"/>
                  <a:pt x="790" y="1327"/>
                </a:cubicBezTo>
                <a:cubicBezTo>
                  <a:pt x="790" y="1326"/>
                  <a:pt x="791" y="1326"/>
                  <a:pt x="791" y="1325"/>
                </a:cubicBezTo>
                <a:cubicBezTo>
                  <a:pt x="791" y="1325"/>
                  <a:pt x="791" y="1324"/>
                  <a:pt x="791" y="1323"/>
                </a:cubicBezTo>
                <a:cubicBezTo>
                  <a:pt x="791" y="1323"/>
                  <a:pt x="791" y="1323"/>
                  <a:pt x="791" y="1323"/>
                </a:cubicBezTo>
                <a:cubicBezTo>
                  <a:pt x="791" y="1322"/>
                  <a:pt x="791" y="1322"/>
                  <a:pt x="791" y="1322"/>
                </a:cubicBezTo>
                <a:cubicBezTo>
                  <a:pt x="791" y="1321"/>
                  <a:pt x="791" y="1321"/>
                  <a:pt x="791" y="1320"/>
                </a:cubicBezTo>
                <a:cubicBezTo>
                  <a:pt x="791" y="1320"/>
                  <a:pt x="791" y="1319"/>
                  <a:pt x="791" y="1319"/>
                </a:cubicBezTo>
                <a:cubicBezTo>
                  <a:pt x="792" y="1319"/>
                  <a:pt x="793" y="1318"/>
                  <a:pt x="794" y="1317"/>
                </a:cubicBezTo>
                <a:cubicBezTo>
                  <a:pt x="796" y="1316"/>
                  <a:pt x="797" y="1315"/>
                  <a:pt x="799" y="1313"/>
                </a:cubicBezTo>
                <a:cubicBezTo>
                  <a:pt x="799" y="1313"/>
                  <a:pt x="800" y="1313"/>
                  <a:pt x="800" y="1312"/>
                </a:cubicBezTo>
                <a:cubicBezTo>
                  <a:pt x="801" y="1312"/>
                  <a:pt x="801" y="1312"/>
                  <a:pt x="801" y="1312"/>
                </a:cubicBezTo>
                <a:cubicBezTo>
                  <a:pt x="801" y="1311"/>
                  <a:pt x="801" y="1311"/>
                  <a:pt x="801" y="1311"/>
                </a:cubicBezTo>
                <a:cubicBezTo>
                  <a:pt x="801" y="1311"/>
                  <a:pt x="801" y="1311"/>
                  <a:pt x="801" y="1311"/>
                </a:cubicBezTo>
                <a:cubicBezTo>
                  <a:pt x="802" y="1310"/>
                  <a:pt x="803" y="1309"/>
                  <a:pt x="803" y="1308"/>
                </a:cubicBezTo>
                <a:cubicBezTo>
                  <a:pt x="804" y="1307"/>
                  <a:pt x="805" y="1305"/>
                  <a:pt x="806" y="1304"/>
                </a:cubicBezTo>
                <a:cubicBezTo>
                  <a:pt x="806" y="1304"/>
                  <a:pt x="806" y="1304"/>
                  <a:pt x="806" y="1304"/>
                </a:cubicBezTo>
                <a:cubicBezTo>
                  <a:pt x="806" y="1305"/>
                  <a:pt x="806" y="1305"/>
                  <a:pt x="806" y="1306"/>
                </a:cubicBezTo>
                <a:cubicBezTo>
                  <a:pt x="806" y="1306"/>
                  <a:pt x="806" y="1306"/>
                  <a:pt x="806" y="1307"/>
                </a:cubicBezTo>
                <a:cubicBezTo>
                  <a:pt x="806" y="1307"/>
                  <a:pt x="806" y="1307"/>
                  <a:pt x="806" y="1307"/>
                </a:cubicBezTo>
                <a:cubicBezTo>
                  <a:pt x="806" y="1307"/>
                  <a:pt x="806" y="1307"/>
                  <a:pt x="806" y="1308"/>
                </a:cubicBezTo>
                <a:cubicBezTo>
                  <a:pt x="807" y="1308"/>
                  <a:pt x="807" y="1309"/>
                  <a:pt x="807" y="1310"/>
                </a:cubicBezTo>
                <a:cubicBezTo>
                  <a:pt x="807" y="1310"/>
                  <a:pt x="808" y="1311"/>
                  <a:pt x="808" y="1312"/>
                </a:cubicBezTo>
                <a:cubicBezTo>
                  <a:pt x="808" y="1313"/>
                  <a:pt x="809" y="1314"/>
                  <a:pt x="809" y="1314"/>
                </a:cubicBezTo>
                <a:cubicBezTo>
                  <a:pt x="809" y="1315"/>
                  <a:pt x="810" y="1316"/>
                  <a:pt x="810" y="1317"/>
                </a:cubicBezTo>
                <a:cubicBezTo>
                  <a:pt x="810" y="1317"/>
                  <a:pt x="811" y="1318"/>
                  <a:pt x="811" y="1319"/>
                </a:cubicBezTo>
                <a:cubicBezTo>
                  <a:pt x="811" y="1319"/>
                  <a:pt x="811" y="1319"/>
                  <a:pt x="811" y="1319"/>
                </a:cubicBezTo>
                <a:cubicBezTo>
                  <a:pt x="812" y="1320"/>
                  <a:pt x="812" y="1320"/>
                  <a:pt x="812" y="1320"/>
                </a:cubicBezTo>
                <a:cubicBezTo>
                  <a:pt x="805" y="1332"/>
                  <a:pt x="817" y="1336"/>
                  <a:pt x="824" y="1342"/>
                </a:cubicBezTo>
                <a:cubicBezTo>
                  <a:pt x="832" y="1328"/>
                  <a:pt x="830" y="1318"/>
                  <a:pt x="814" y="1318"/>
                </a:cubicBezTo>
                <a:cubicBezTo>
                  <a:pt x="814" y="1318"/>
                  <a:pt x="813" y="1318"/>
                  <a:pt x="813" y="1318"/>
                </a:cubicBezTo>
                <a:cubicBezTo>
                  <a:pt x="813" y="1317"/>
                  <a:pt x="813" y="1316"/>
                  <a:pt x="812" y="1316"/>
                </a:cubicBezTo>
                <a:cubicBezTo>
                  <a:pt x="812" y="1315"/>
                  <a:pt x="811" y="1314"/>
                  <a:pt x="811" y="1313"/>
                </a:cubicBezTo>
                <a:cubicBezTo>
                  <a:pt x="811" y="1313"/>
                  <a:pt x="810" y="1312"/>
                  <a:pt x="810" y="1311"/>
                </a:cubicBezTo>
                <a:cubicBezTo>
                  <a:pt x="810" y="1310"/>
                  <a:pt x="809" y="1310"/>
                  <a:pt x="809" y="1309"/>
                </a:cubicBezTo>
                <a:cubicBezTo>
                  <a:pt x="809" y="1308"/>
                  <a:pt x="809" y="1307"/>
                  <a:pt x="808" y="1307"/>
                </a:cubicBezTo>
                <a:cubicBezTo>
                  <a:pt x="808" y="1307"/>
                  <a:pt x="808" y="1307"/>
                  <a:pt x="808" y="1306"/>
                </a:cubicBezTo>
                <a:cubicBezTo>
                  <a:pt x="808" y="1306"/>
                  <a:pt x="808" y="1306"/>
                  <a:pt x="808" y="1306"/>
                </a:cubicBezTo>
                <a:cubicBezTo>
                  <a:pt x="808" y="1306"/>
                  <a:pt x="808" y="1305"/>
                  <a:pt x="808" y="1305"/>
                </a:cubicBezTo>
                <a:cubicBezTo>
                  <a:pt x="808" y="1305"/>
                  <a:pt x="807" y="1304"/>
                  <a:pt x="807" y="1304"/>
                </a:cubicBezTo>
                <a:cubicBezTo>
                  <a:pt x="807" y="1304"/>
                  <a:pt x="807" y="1303"/>
                  <a:pt x="807" y="1303"/>
                </a:cubicBezTo>
                <a:cubicBezTo>
                  <a:pt x="808" y="1301"/>
                  <a:pt x="809" y="1299"/>
                  <a:pt x="809" y="1297"/>
                </a:cubicBezTo>
                <a:cubicBezTo>
                  <a:pt x="811" y="1293"/>
                  <a:pt x="812" y="1288"/>
                  <a:pt x="814" y="1285"/>
                </a:cubicBezTo>
                <a:cubicBezTo>
                  <a:pt x="815" y="1281"/>
                  <a:pt x="817" y="1277"/>
                  <a:pt x="820" y="1274"/>
                </a:cubicBezTo>
                <a:cubicBezTo>
                  <a:pt x="820" y="1273"/>
                  <a:pt x="820" y="1273"/>
                  <a:pt x="820" y="1273"/>
                </a:cubicBezTo>
                <a:cubicBezTo>
                  <a:pt x="821" y="1273"/>
                  <a:pt x="821" y="1272"/>
                  <a:pt x="821" y="1272"/>
                </a:cubicBezTo>
                <a:cubicBezTo>
                  <a:pt x="822" y="1271"/>
                  <a:pt x="822" y="1271"/>
                  <a:pt x="822" y="1271"/>
                </a:cubicBezTo>
                <a:cubicBezTo>
                  <a:pt x="822" y="1271"/>
                  <a:pt x="822" y="1271"/>
                  <a:pt x="822" y="1271"/>
                </a:cubicBezTo>
                <a:cubicBezTo>
                  <a:pt x="822" y="1271"/>
                  <a:pt x="822" y="1271"/>
                  <a:pt x="822" y="1271"/>
                </a:cubicBezTo>
                <a:cubicBezTo>
                  <a:pt x="823" y="1270"/>
                  <a:pt x="823" y="1270"/>
                  <a:pt x="823" y="1270"/>
                </a:cubicBezTo>
                <a:cubicBezTo>
                  <a:pt x="824" y="1269"/>
                  <a:pt x="825" y="1269"/>
                  <a:pt x="826" y="1268"/>
                </a:cubicBezTo>
                <a:cubicBezTo>
                  <a:pt x="826" y="1267"/>
                  <a:pt x="827" y="1267"/>
                  <a:pt x="828" y="1266"/>
                </a:cubicBezTo>
                <a:cubicBezTo>
                  <a:pt x="834" y="1261"/>
                  <a:pt x="840" y="1257"/>
                  <a:pt x="845" y="1253"/>
                </a:cubicBezTo>
                <a:cubicBezTo>
                  <a:pt x="851" y="1249"/>
                  <a:pt x="857" y="1245"/>
                  <a:pt x="862" y="1242"/>
                </a:cubicBezTo>
                <a:cubicBezTo>
                  <a:pt x="864" y="1242"/>
                  <a:pt x="865" y="1241"/>
                  <a:pt x="866" y="1240"/>
                </a:cubicBezTo>
                <a:cubicBezTo>
                  <a:pt x="866" y="1240"/>
                  <a:pt x="866" y="1240"/>
                  <a:pt x="866" y="1240"/>
                </a:cubicBezTo>
                <a:cubicBezTo>
                  <a:pt x="850" y="1263"/>
                  <a:pt x="833" y="1293"/>
                  <a:pt x="812" y="1309"/>
                </a:cubicBezTo>
                <a:cubicBezTo>
                  <a:pt x="837" y="1296"/>
                  <a:pt x="853" y="1268"/>
                  <a:pt x="872" y="1250"/>
                </a:cubicBezTo>
                <a:cubicBezTo>
                  <a:pt x="891" y="1232"/>
                  <a:pt x="910" y="1218"/>
                  <a:pt x="932" y="1200"/>
                </a:cubicBezTo>
                <a:cubicBezTo>
                  <a:pt x="948" y="1187"/>
                  <a:pt x="994" y="1198"/>
                  <a:pt x="1011" y="1212"/>
                </a:cubicBezTo>
                <a:cubicBezTo>
                  <a:pt x="1033" y="1231"/>
                  <a:pt x="1038" y="1265"/>
                  <a:pt x="1057" y="1286"/>
                </a:cubicBezTo>
                <a:cubicBezTo>
                  <a:pt x="1073" y="1304"/>
                  <a:pt x="1087" y="1321"/>
                  <a:pt x="1097" y="1344"/>
                </a:cubicBezTo>
                <a:cubicBezTo>
                  <a:pt x="1107" y="1367"/>
                  <a:pt x="1102" y="1385"/>
                  <a:pt x="1106" y="1409"/>
                </a:cubicBezTo>
                <a:cubicBezTo>
                  <a:pt x="1110" y="1433"/>
                  <a:pt x="1125" y="1451"/>
                  <a:pt x="1132" y="1474"/>
                </a:cubicBezTo>
                <a:cubicBezTo>
                  <a:pt x="1139" y="1495"/>
                  <a:pt x="1144" y="1514"/>
                  <a:pt x="1154" y="1535"/>
                </a:cubicBezTo>
                <a:cubicBezTo>
                  <a:pt x="1176" y="1585"/>
                  <a:pt x="1178" y="1642"/>
                  <a:pt x="1190" y="1692"/>
                </a:cubicBezTo>
                <a:cubicBezTo>
                  <a:pt x="1199" y="1733"/>
                  <a:pt x="1200" y="1766"/>
                  <a:pt x="1168" y="1807"/>
                </a:cubicBezTo>
                <a:cubicBezTo>
                  <a:pt x="1146" y="1835"/>
                  <a:pt x="1128" y="1854"/>
                  <a:pt x="1095" y="1877"/>
                </a:cubicBezTo>
                <a:cubicBezTo>
                  <a:pt x="1059" y="1895"/>
                  <a:pt x="1011" y="1896"/>
                  <a:pt x="972" y="1904"/>
                </a:cubicBezTo>
                <a:cubicBezTo>
                  <a:pt x="920" y="1914"/>
                  <a:pt x="859" y="1908"/>
                  <a:pt x="811" y="1938"/>
                </a:cubicBezTo>
                <a:cubicBezTo>
                  <a:pt x="774" y="1960"/>
                  <a:pt x="754" y="1985"/>
                  <a:pt x="711" y="2003"/>
                </a:cubicBezTo>
                <a:cubicBezTo>
                  <a:pt x="701" y="2007"/>
                  <a:pt x="692" y="2011"/>
                  <a:pt x="683" y="2015"/>
                </a:cubicBezTo>
                <a:cubicBezTo>
                  <a:pt x="682" y="2015"/>
                  <a:pt x="682" y="2015"/>
                  <a:pt x="682" y="2015"/>
                </a:cubicBezTo>
                <a:cubicBezTo>
                  <a:pt x="679" y="2015"/>
                  <a:pt x="675" y="2014"/>
                  <a:pt x="672" y="2014"/>
                </a:cubicBezTo>
                <a:cubicBezTo>
                  <a:pt x="668" y="2013"/>
                  <a:pt x="664" y="2012"/>
                  <a:pt x="660" y="2011"/>
                </a:cubicBezTo>
                <a:cubicBezTo>
                  <a:pt x="657" y="2011"/>
                  <a:pt x="655" y="2010"/>
                  <a:pt x="653" y="2010"/>
                </a:cubicBezTo>
                <a:cubicBezTo>
                  <a:pt x="651" y="2009"/>
                  <a:pt x="649" y="2009"/>
                  <a:pt x="647" y="2009"/>
                </a:cubicBezTo>
                <a:cubicBezTo>
                  <a:pt x="642" y="2008"/>
                  <a:pt x="637" y="2007"/>
                  <a:pt x="633" y="2006"/>
                </a:cubicBezTo>
                <a:cubicBezTo>
                  <a:pt x="630" y="2006"/>
                  <a:pt x="628" y="2006"/>
                  <a:pt x="626" y="2006"/>
                </a:cubicBezTo>
                <a:cubicBezTo>
                  <a:pt x="624" y="2006"/>
                  <a:pt x="623" y="2006"/>
                  <a:pt x="622" y="2006"/>
                </a:cubicBezTo>
                <a:cubicBezTo>
                  <a:pt x="621" y="2006"/>
                  <a:pt x="621" y="2006"/>
                  <a:pt x="620" y="2006"/>
                </a:cubicBezTo>
                <a:cubicBezTo>
                  <a:pt x="619" y="2006"/>
                  <a:pt x="619" y="2006"/>
                  <a:pt x="619" y="2006"/>
                </a:cubicBezTo>
                <a:cubicBezTo>
                  <a:pt x="619" y="2006"/>
                  <a:pt x="619" y="2006"/>
                  <a:pt x="619" y="2006"/>
                </a:cubicBezTo>
                <a:cubicBezTo>
                  <a:pt x="618" y="2006"/>
                  <a:pt x="618" y="2006"/>
                  <a:pt x="618" y="2006"/>
                </a:cubicBezTo>
                <a:cubicBezTo>
                  <a:pt x="617" y="2006"/>
                  <a:pt x="616" y="2006"/>
                  <a:pt x="615" y="2006"/>
                </a:cubicBezTo>
                <a:cubicBezTo>
                  <a:pt x="614" y="2007"/>
                  <a:pt x="613" y="2007"/>
                  <a:pt x="611" y="2007"/>
                </a:cubicBezTo>
                <a:cubicBezTo>
                  <a:pt x="609" y="2007"/>
                  <a:pt x="607" y="2008"/>
                  <a:pt x="605" y="2008"/>
                </a:cubicBezTo>
                <a:cubicBezTo>
                  <a:pt x="600" y="2010"/>
                  <a:pt x="596" y="2011"/>
                  <a:pt x="593" y="2013"/>
                </a:cubicBezTo>
                <a:cubicBezTo>
                  <a:pt x="589" y="2014"/>
                  <a:pt x="585" y="2016"/>
                  <a:pt x="582" y="2017"/>
                </a:cubicBezTo>
                <a:cubicBezTo>
                  <a:pt x="579" y="2019"/>
                  <a:pt x="577" y="2021"/>
                  <a:pt x="574" y="2022"/>
                </a:cubicBezTo>
                <a:cubicBezTo>
                  <a:pt x="572" y="2024"/>
                  <a:pt x="570" y="2025"/>
                  <a:pt x="568" y="2026"/>
                </a:cubicBezTo>
                <a:cubicBezTo>
                  <a:pt x="566" y="2027"/>
                  <a:pt x="565" y="2028"/>
                  <a:pt x="564" y="2029"/>
                </a:cubicBezTo>
                <a:cubicBezTo>
                  <a:pt x="563" y="2030"/>
                  <a:pt x="563" y="2030"/>
                  <a:pt x="563" y="2030"/>
                </a:cubicBezTo>
                <a:cubicBezTo>
                  <a:pt x="563" y="2030"/>
                  <a:pt x="563" y="2030"/>
                  <a:pt x="564" y="2029"/>
                </a:cubicBezTo>
                <a:cubicBezTo>
                  <a:pt x="565" y="2029"/>
                  <a:pt x="567" y="2028"/>
                  <a:pt x="569" y="2028"/>
                </a:cubicBezTo>
                <a:cubicBezTo>
                  <a:pt x="571" y="2027"/>
                  <a:pt x="573" y="2026"/>
                  <a:pt x="576" y="2025"/>
                </a:cubicBezTo>
                <a:cubicBezTo>
                  <a:pt x="578" y="2024"/>
                  <a:pt x="581" y="2023"/>
                  <a:pt x="584" y="2022"/>
                </a:cubicBezTo>
                <a:cubicBezTo>
                  <a:pt x="587" y="2020"/>
                  <a:pt x="591" y="2019"/>
                  <a:pt x="595" y="2018"/>
                </a:cubicBezTo>
                <a:cubicBezTo>
                  <a:pt x="598" y="2017"/>
                  <a:pt x="602" y="2016"/>
                  <a:pt x="606" y="2015"/>
                </a:cubicBezTo>
                <a:cubicBezTo>
                  <a:pt x="608" y="2015"/>
                  <a:pt x="610" y="2015"/>
                  <a:pt x="612" y="2014"/>
                </a:cubicBezTo>
                <a:cubicBezTo>
                  <a:pt x="613" y="2014"/>
                  <a:pt x="615" y="2014"/>
                  <a:pt x="616" y="2014"/>
                </a:cubicBezTo>
                <a:cubicBezTo>
                  <a:pt x="617" y="2014"/>
                  <a:pt x="618" y="2014"/>
                  <a:pt x="619" y="2014"/>
                </a:cubicBezTo>
                <a:cubicBezTo>
                  <a:pt x="619" y="2014"/>
                  <a:pt x="619" y="2014"/>
                  <a:pt x="619" y="2014"/>
                </a:cubicBezTo>
                <a:cubicBezTo>
                  <a:pt x="619" y="2014"/>
                  <a:pt x="619" y="2014"/>
                  <a:pt x="619" y="2014"/>
                </a:cubicBezTo>
                <a:cubicBezTo>
                  <a:pt x="619" y="2014"/>
                  <a:pt x="619" y="2014"/>
                  <a:pt x="619" y="2014"/>
                </a:cubicBezTo>
                <a:cubicBezTo>
                  <a:pt x="619" y="2014"/>
                  <a:pt x="619" y="2014"/>
                  <a:pt x="619" y="2014"/>
                </a:cubicBezTo>
                <a:cubicBezTo>
                  <a:pt x="620" y="2014"/>
                  <a:pt x="620" y="2014"/>
                  <a:pt x="620" y="2014"/>
                </a:cubicBezTo>
                <a:cubicBezTo>
                  <a:pt x="620" y="2014"/>
                  <a:pt x="620" y="2014"/>
                  <a:pt x="620" y="2014"/>
                </a:cubicBezTo>
                <a:cubicBezTo>
                  <a:pt x="621" y="2014"/>
                  <a:pt x="622" y="2014"/>
                  <a:pt x="622" y="2014"/>
                </a:cubicBezTo>
                <a:cubicBezTo>
                  <a:pt x="623" y="2014"/>
                  <a:pt x="624" y="2014"/>
                  <a:pt x="625" y="2014"/>
                </a:cubicBezTo>
                <a:cubicBezTo>
                  <a:pt x="627" y="2014"/>
                  <a:pt x="630" y="2014"/>
                  <a:pt x="632" y="2014"/>
                </a:cubicBezTo>
                <a:cubicBezTo>
                  <a:pt x="636" y="2015"/>
                  <a:pt x="641" y="2015"/>
                  <a:pt x="645" y="2016"/>
                </a:cubicBezTo>
                <a:cubicBezTo>
                  <a:pt x="647" y="2016"/>
                  <a:pt x="650" y="2017"/>
                  <a:pt x="652" y="2017"/>
                </a:cubicBezTo>
                <a:cubicBezTo>
                  <a:pt x="654" y="2018"/>
                  <a:pt x="656" y="2018"/>
                  <a:pt x="658" y="2018"/>
                </a:cubicBezTo>
                <a:cubicBezTo>
                  <a:pt x="663" y="2019"/>
                  <a:pt x="667" y="2019"/>
                  <a:pt x="671" y="2020"/>
                </a:cubicBezTo>
                <a:cubicBezTo>
                  <a:pt x="671" y="2020"/>
                  <a:pt x="671" y="2020"/>
                  <a:pt x="671" y="2020"/>
                </a:cubicBezTo>
                <a:cubicBezTo>
                  <a:pt x="653" y="2026"/>
                  <a:pt x="635" y="2033"/>
                  <a:pt x="617" y="2038"/>
                </a:cubicBezTo>
                <a:cubicBezTo>
                  <a:pt x="602" y="2042"/>
                  <a:pt x="588" y="2047"/>
                  <a:pt x="573" y="2053"/>
                </a:cubicBezTo>
                <a:cubicBezTo>
                  <a:pt x="573" y="2053"/>
                  <a:pt x="572" y="2053"/>
                  <a:pt x="572" y="2052"/>
                </a:cubicBezTo>
                <a:cubicBezTo>
                  <a:pt x="571" y="2052"/>
                  <a:pt x="569" y="2052"/>
                  <a:pt x="568" y="2052"/>
                </a:cubicBezTo>
                <a:cubicBezTo>
                  <a:pt x="567" y="2052"/>
                  <a:pt x="566" y="2052"/>
                  <a:pt x="565" y="2052"/>
                </a:cubicBezTo>
                <a:cubicBezTo>
                  <a:pt x="563" y="2051"/>
                  <a:pt x="562" y="2051"/>
                  <a:pt x="561" y="2051"/>
                </a:cubicBezTo>
                <a:cubicBezTo>
                  <a:pt x="559" y="2051"/>
                  <a:pt x="558" y="2051"/>
                  <a:pt x="556" y="2051"/>
                </a:cubicBezTo>
                <a:cubicBezTo>
                  <a:pt x="555" y="2051"/>
                  <a:pt x="553" y="2051"/>
                  <a:pt x="552" y="2051"/>
                </a:cubicBezTo>
                <a:cubicBezTo>
                  <a:pt x="550" y="2051"/>
                  <a:pt x="549" y="2051"/>
                  <a:pt x="547" y="2051"/>
                </a:cubicBezTo>
                <a:cubicBezTo>
                  <a:pt x="544" y="2051"/>
                  <a:pt x="541" y="2051"/>
                  <a:pt x="537" y="2052"/>
                </a:cubicBezTo>
                <a:cubicBezTo>
                  <a:pt x="534" y="2052"/>
                  <a:pt x="531" y="2053"/>
                  <a:pt x="527" y="2053"/>
                </a:cubicBezTo>
                <a:cubicBezTo>
                  <a:pt x="524" y="2054"/>
                  <a:pt x="520" y="2054"/>
                  <a:pt x="517" y="2055"/>
                </a:cubicBezTo>
                <a:cubicBezTo>
                  <a:pt x="514" y="2056"/>
                  <a:pt x="511" y="2057"/>
                  <a:pt x="508" y="2058"/>
                </a:cubicBezTo>
                <a:cubicBezTo>
                  <a:pt x="506" y="2058"/>
                  <a:pt x="505" y="2059"/>
                  <a:pt x="503" y="2059"/>
                </a:cubicBezTo>
                <a:cubicBezTo>
                  <a:pt x="502" y="2060"/>
                  <a:pt x="500" y="2060"/>
                  <a:pt x="499" y="2061"/>
                </a:cubicBezTo>
                <a:cubicBezTo>
                  <a:pt x="498" y="2062"/>
                  <a:pt x="496" y="2062"/>
                  <a:pt x="495" y="2063"/>
                </a:cubicBezTo>
                <a:cubicBezTo>
                  <a:pt x="494" y="2063"/>
                  <a:pt x="493" y="2064"/>
                  <a:pt x="491" y="2064"/>
                </a:cubicBezTo>
                <a:cubicBezTo>
                  <a:pt x="490" y="2065"/>
                  <a:pt x="489" y="2065"/>
                  <a:pt x="488" y="2066"/>
                </a:cubicBezTo>
                <a:cubicBezTo>
                  <a:pt x="487" y="2066"/>
                  <a:pt x="486" y="2067"/>
                  <a:pt x="485" y="2067"/>
                </a:cubicBezTo>
                <a:cubicBezTo>
                  <a:pt x="484" y="2068"/>
                  <a:pt x="483" y="2068"/>
                  <a:pt x="483" y="2069"/>
                </a:cubicBezTo>
                <a:cubicBezTo>
                  <a:pt x="482" y="2069"/>
                  <a:pt x="481" y="2070"/>
                  <a:pt x="481" y="2070"/>
                </a:cubicBezTo>
                <a:cubicBezTo>
                  <a:pt x="479" y="2071"/>
                  <a:pt x="478" y="2072"/>
                  <a:pt x="478" y="2072"/>
                </a:cubicBezTo>
                <a:cubicBezTo>
                  <a:pt x="477" y="2072"/>
                  <a:pt x="477" y="2073"/>
                  <a:pt x="477" y="2073"/>
                </a:cubicBezTo>
                <a:cubicBezTo>
                  <a:pt x="477" y="2073"/>
                  <a:pt x="477" y="2073"/>
                  <a:pt x="478" y="2072"/>
                </a:cubicBezTo>
                <a:cubicBezTo>
                  <a:pt x="479" y="2072"/>
                  <a:pt x="480" y="2072"/>
                  <a:pt x="481" y="2072"/>
                </a:cubicBezTo>
                <a:cubicBezTo>
                  <a:pt x="482" y="2071"/>
                  <a:pt x="483" y="2071"/>
                  <a:pt x="484" y="2071"/>
                </a:cubicBezTo>
                <a:cubicBezTo>
                  <a:pt x="484" y="2071"/>
                  <a:pt x="485" y="2071"/>
                  <a:pt x="486" y="2070"/>
                </a:cubicBezTo>
                <a:cubicBezTo>
                  <a:pt x="487" y="2070"/>
                  <a:pt x="488" y="2070"/>
                  <a:pt x="490" y="2069"/>
                </a:cubicBezTo>
                <a:cubicBezTo>
                  <a:pt x="491" y="2069"/>
                  <a:pt x="492" y="2069"/>
                  <a:pt x="493" y="2069"/>
                </a:cubicBezTo>
                <a:cubicBezTo>
                  <a:pt x="494" y="2068"/>
                  <a:pt x="495" y="2068"/>
                  <a:pt x="497" y="2068"/>
                </a:cubicBezTo>
                <a:cubicBezTo>
                  <a:pt x="498" y="2067"/>
                  <a:pt x="499" y="2067"/>
                  <a:pt x="501" y="2067"/>
                </a:cubicBezTo>
                <a:cubicBezTo>
                  <a:pt x="502" y="2067"/>
                  <a:pt x="502" y="2066"/>
                  <a:pt x="503" y="2066"/>
                </a:cubicBezTo>
                <a:cubicBezTo>
                  <a:pt x="504" y="2066"/>
                  <a:pt x="504" y="2066"/>
                  <a:pt x="505" y="2066"/>
                </a:cubicBezTo>
                <a:cubicBezTo>
                  <a:pt x="507" y="2065"/>
                  <a:pt x="508" y="2065"/>
                  <a:pt x="510" y="2065"/>
                </a:cubicBezTo>
                <a:cubicBezTo>
                  <a:pt x="511" y="2064"/>
                  <a:pt x="513" y="2064"/>
                  <a:pt x="514" y="2064"/>
                </a:cubicBezTo>
                <a:cubicBezTo>
                  <a:pt x="516" y="2063"/>
                  <a:pt x="517" y="2063"/>
                  <a:pt x="519" y="2063"/>
                </a:cubicBezTo>
                <a:cubicBezTo>
                  <a:pt x="522" y="2062"/>
                  <a:pt x="525" y="2062"/>
                  <a:pt x="529" y="2061"/>
                </a:cubicBezTo>
                <a:cubicBezTo>
                  <a:pt x="532" y="2060"/>
                  <a:pt x="535" y="2060"/>
                  <a:pt x="538" y="2059"/>
                </a:cubicBezTo>
                <a:cubicBezTo>
                  <a:pt x="540" y="2059"/>
                  <a:pt x="541" y="2059"/>
                  <a:pt x="543" y="2059"/>
                </a:cubicBezTo>
                <a:cubicBezTo>
                  <a:pt x="545" y="2058"/>
                  <a:pt x="546" y="2058"/>
                  <a:pt x="548" y="2058"/>
                </a:cubicBezTo>
                <a:cubicBezTo>
                  <a:pt x="549" y="2058"/>
                  <a:pt x="551" y="2058"/>
                  <a:pt x="552" y="2057"/>
                </a:cubicBezTo>
                <a:cubicBezTo>
                  <a:pt x="553" y="2057"/>
                  <a:pt x="554" y="2057"/>
                  <a:pt x="554" y="2057"/>
                </a:cubicBezTo>
                <a:cubicBezTo>
                  <a:pt x="555" y="2057"/>
                  <a:pt x="556" y="2057"/>
                  <a:pt x="557" y="2057"/>
                </a:cubicBezTo>
                <a:cubicBezTo>
                  <a:pt x="558" y="2057"/>
                  <a:pt x="559" y="2057"/>
                  <a:pt x="561" y="2057"/>
                </a:cubicBezTo>
                <a:cubicBezTo>
                  <a:pt x="562" y="2056"/>
                  <a:pt x="563" y="2056"/>
                  <a:pt x="565" y="2056"/>
                </a:cubicBezTo>
                <a:cubicBezTo>
                  <a:pt x="565" y="2056"/>
                  <a:pt x="565" y="2056"/>
                  <a:pt x="565" y="2056"/>
                </a:cubicBezTo>
                <a:cubicBezTo>
                  <a:pt x="536" y="2068"/>
                  <a:pt x="509" y="2083"/>
                  <a:pt x="484" y="2102"/>
                </a:cubicBezTo>
                <a:cubicBezTo>
                  <a:pt x="484" y="2102"/>
                  <a:pt x="483" y="2103"/>
                  <a:pt x="483" y="2103"/>
                </a:cubicBezTo>
                <a:cubicBezTo>
                  <a:pt x="478" y="2107"/>
                  <a:pt x="473" y="2110"/>
                  <a:pt x="468" y="2114"/>
                </a:cubicBezTo>
                <a:cubicBezTo>
                  <a:pt x="466" y="2116"/>
                  <a:pt x="463" y="2118"/>
                  <a:pt x="461" y="2120"/>
                </a:cubicBezTo>
                <a:cubicBezTo>
                  <a:pt x="458" y="2122"/>
                  <a:pt x="456" y="2124"/>
                  <a:pt x="453" y="2126"/>
                </a:cubicBezTo>
                <a:cubicBezTo>
                  <a:pt x="448" y="2130"/>
                  <a:pt x="443" y="2134"/>
                  <a:pt x="438" y="2138"/>
                </a:cubicBezTo>
                <a:cubicBezTo>
                  <a:pt x="433" y="2142"/>
                  <a:pt x="427" y="2146"/>
                  <a:pt x="422" y="2149"/>
                </a:cubicBezTo>
                <a:cubicBezTo>
                  <a:pt x="419" y="2150"/>
                  <a:pt x="416" y="2152"/>
                  <a:pt x="413" y="2153"/>
                </a:cubicBezTo>
                <a:cubicBezTo>
                  <a:pt x="411" y="2154"/>
                  <a:pt x="408" y="2155"/>
                  <a:pt x="405" y="2156"/>
                </a:cubicBezTo>
                <a:cubicBezTo>
                  <a:pt x="404" y="2157"/>
                  <a:pt x="404" y="2157"/>
                  <a:pt x="403" y="2157"/>
                </a:cubicBezTo>
                <a:cubicBezTo>
                  <a:pt x="402" y="2157"/>
                  <a:pt x="402" y="2158"/>
                  <a:pt x="401" y="2158"/>
                </a:cubicBezTo>
                <a:cubicBezTo>
                  <a:pt x="400" y="2158"/>
                  <a:pt x="399" y="2158"/>
                  <a:pt x="399" y="2158"/>
                </a:cubicBezTo>
                <a:cubicBezTo>
                  <a:pt x="398" y="2159"/>
                  <a:pt x="398" y="2159"/>
                  <a:pt x="398"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5" y="2159"/>
                  <a:pt x="394" y="2160"/>
                  <a:pt x="392" y="2160"/>
                </a:cubicBezTo>
                <a:cubicBezTo>
                  <a:pt x="392" y="2160"/>
                  <a:pt x="391" y="2160"/>
                  <a:pt x="390" y="2160"/>
                </a:cubicBezTo>
                <a:cubicBezTo>
                  <a:pt x="390" y="2160"/>
                  <a:pt x="389" y="2161"/>
                  <a:pt x="388" y="2161"/>
                </a:cubicBezTo>
                <a:cubicBezTo>
                  <a:pt x="383" y="2162"/>
                  <a:pt x="377" y="2162"/>
                  <a:pt x="373" y="2163"/>
                </a:cubicBezTo>
                <a:cubicBezTo>
                  <a:pt x="368" y="2164"/>
                  <a:pt x="363" y="2165"/>
                  <a:pt x="359" y="2166"/>
                </a:cubicBezTo>
                <a:cubicBezTo>
                  <a:pt x="359" y="2166"/>
                  <a:pt x="358" y="2166"/>
                  <a:pt x="358" y="2166"/>
                </a:cubicBezTo>
                <a:cubicBezTo>
                  <a:pt x="357" y="2167"/>
                  <a:pt x="357" y="2167"/>
                  <a:pt x="356" y="2167"/>
                </a:cubicBezTo>
                <a:cubicBezTo>
                  <a:pt x="355" y="2167"/>
                  <a:pt x="354" y="2167"/>
                  <a:pt x="354" y="2168"/>
                </a:cubicBezTo>
                <a:cubicBezTo>
                  <a:pt x="352" y="2169"/>
                  <a:pt x="350" y="2169"/>
                  <a:pt x="349" y="2170"/>
                </a:cubicBezTo>
                <a:cubicBezTo>
                  <a:pt x="348" y="2170"/>
                  <a:pt x="348" y="2171"/>
                  <a:pt x="347" y="2171"/>
                </a:cubicBezTo>
                <a:cubicBezTo>
                  <a:pt x="347" y="2171"/>
                  <a:pt x="346" y="2172"/>
                  <a:pt x="346" y="2172"/>
                </a:cubicBezTo>
                <a:cubicBezTo>
                  <a:pt x="345" y="2172"/>
                  <a:pt x="345" y="2172"/>
                  <a:pt x="344" y="2173"/>
                </a:cubicBezTo>
                <a:cubicBezTo>
                  <a:pt x="344" y="2173"/>
                  <a:pt x="344" y="2173"/>
                  <a:pt x="343" y="2174"/>
                </a:cubicBezTo>
                <a:cubicBezTo>
                  <a:pt x="342" y="2175"/>
                  <a:pt x="342" y="2175"/>
                  <a:pt x="342" y="2175"/>
                </a:cubicBezTo>
                <a:cubicBezTo>
                  <a:pt x="342" y="2175"/>
                  <a:pt x="342" y="2175"/>
                  <a:pt x="344" y="2174"/>
                </a:cubicBezTo>
                <a:cubicBezTo>
                  <a:pt x="344" y="2174"/>
                  <a:pt x="344" y="2174"/>
                  <a:pt x="345" y="2173"/>
                </a:cubicBezTo>
                <a:cubicBezTo>
                  <a:pt x="345" y="2173"/>
                  <a:pt x="346" y="2173"/>
                  <a:pt x="346" y="2173"/>
                </a:cubicBezTo>
                <a:cubicBezTo>
                  <a:pt x="347" y="2173"/>
                  <a:pt x="347" y="2172"/>
                  <a:pt x="348" y="2172"/>
                </a:cubicBezTo>
                <a:cubicBezTo>
                  <a:pt x="348" y="2172"/>
                  <a:pt x="349" y="2172"/>
                  <a:pt x="350" y="2171"/>
                </a:cubicBezTo>
                <a:cubicBezTo>
                  <a:pt x="352" y="2170"/>
                  <a:pt x="356" y="2170"/>
                  <a:pt x="360" y="2169"/>
                </a:cubicBezTo>
                <a:cubicBezTo>
                  <a:pt x="364" y="2168"/>
                  <a:pt x="368" y="2168"/>
                  <a:pt x="373" y="2168"/>
                </a:cubicBezTo>
                <a:cubicBezTo>
                  <a:pt x="378" y="2167"/>
                  <a:pt x="383" y="2167"/>
                  <a:pt x="389" y="2167"/>
                </a:cubicBezTo>
                <a:cubicBezTo>
                  <a:pt x="390" y="2167"/>
                  <a:pt x="391" y="2166"/>
                  <a:pt x="391" y="2166"/>
                </a:cubicBezTo>
                <a:cubicBezTo>
                  <a:pt x="392" y="2166"/>
                  <a:pt x="393" y="2166"/>
                  <a:pt x="394" y="2166"/>
                </a:cubicBezTo>
                <a:cubicBezTo>
                  <a:pt x="395" y="2166"/>
                  <a:pt x="396" y="2166"/>
                  <a:pt x="398" y="2165"/>
                </a:cubicBezTo>
                <a:cubicBezTo>
                  <a:pt x="400" y="2165"/>
                  <a:pt x="401" y="2165"/>
                  <a:pt x="403" y="2164"/>
                </a:cubicBezTo>
                <a:cubicBezTo>
                  <a:pt x="403" y="2164"/>
                  <a:pt x="404" y="2164"/>
                  <a:pt x="405" y="2164"/>
                </a:cubicBezTo>
                <a:cubicBezTo>
                  <a:pt x="406" y="2164"/>
                  <a:pt x="406" y="2163"/>
                  <a:pt x="407" y="2163"/>
                </a:cubicBezTo>
                <a:cubicBezTo>
                  <a:pt x="410" y="2162"/>
                  <a:pt x="413" y="2161"/>
                  <a:pt x="416" y="2160"/>
                </a:cubicBezTo>
                <a:cubicBezTo>
                  <a:pt x="418" y="2159"/>
                  <a:pt x="419" y="2158"/>
                  <a:pt x="421" y="2158"/>
                </a:cubicBezTo>
                <a:cubicBezTo>
                  <a:pt x="423" y="2157"/>
                  <a:pt x="424" y="2156"/>
                  <a:pt x="425" y="2155"/>
                </a:cubicBezTo>
                <a:cubicBezTo>
                  <a:pt x="431" y="2152"/>
                  <a:pt x="437" y="2148"/>
                  <a:pt x="442" y="2144"/>
                </a:cubicBezTo>
                <a:cubicBezTo>
                  <a:pt x="445" y="2142"/>
                  <a:pt x="448" y="2140"/>
                  <a:pt x="450" y="2138"/>
                </a:cubicBezTo>
                <a:cubicBezTo>
                  <a:pt x="450" y="2138"/>
                  <a:pt x="450" y="2138"/>
                  <a:pt x="450" y="2138"/>
                </a:cubicBezTo>
                <a:cubicBezTo>
                  <a:pt x="450" y="2138"/>
                  <a:pt x="450" y="2138"/>
                  <a:pt x="451" y="2138"/>
                </a:cubicBezTo>
                <a:cubicBezTo>
                  <a:pt x="453" y="2136"/>
                  <a:pt x="456" y="2134"/>
                  <a:pt x="458" y="2132"/>
                </a:cubicBezTo>
                <a:cubicBezTo>
                  <a:pt x="461" y="2130"/>
                  <a:pt x="463" y="2128"/>
                  <a:pt x="465" y="2126"/>
                </a:cubicBezTo>
                <a:cubicBezTo>
                  <a:pt x="468" y="2124"/>
                  <a:pt x="470" y="2121"/>
                  <a:pt x="473" y="2119"/>
                </a:cubicBezTo>
                <a:cubicBezTo>
                  <a:pt x="477" y="2115"/>
                  <a:pt x="482" y="2112"/>
                  <a:pt x="486" y="2108"/>
                </a:cubicBezTo>
                <a:cubicBezTo>
                  <a:pt x="489" y="2106"/>
                  <a:pt x="491" y="2104"/>
                  <a:pt x="493" y="2102"/>
                </a:cubicBezTo>
                <a:cubicBezTo>
                  <a:pt x="508" y="2096"/>
                  <a:pt x="524" y="2091"/>
                  <a:pt x="539" y="2085"/>
                </a:cubicBezTo>
                <a:cubicBezTo>
                  <a:pt x="539" y="2086"/>
                  <a:pt x="539" y="2086"/>
                  <a:pt x="539" y="2086"/>
                </a:cubicBezTo>
                <a:cubicBezTo>
                  <a:pt x="538" y="2087"/>
                  <a:pt x="537" y="2087"/>
                  <a:pt x="537" y="2088"/>
                </a:cubicBezTo>
                <a:cubicBezTo>
                  <a:pt x="536" y="2089"/>
                  <a:pt x="535" y="2089"/>
                  <a:pt x="535" y="2090"/>
                </a:cubicBezTo>
                <a:cubicBezTo>
                  <a:pt x="533" y="2091"/>
                  <a:pt x="532" y="2093"/>
                  <a:pt x="531" y="2094"/>
                </a:cubicBezTo>
                <a:cubicBezTo>
                  <a:pt x="528" y="2097"/>
                  <a:pt x="526" y="2100"/>
                  <a:pt x="523" y="2103"/>
                </a:cubicBezTo>
                <a:cubicBezTo>
                  <a:pt x="521" y="2106"/>
                  <a:pt x="518" y="2109"/>
                  <a:pt x="516" y="2112"/>
                </a:cubicBezTo>
                <a:cubicBezTo>
                  <a:pt x="514" y="2115"/>
                  <a:pt x="512" y="2118"/>
                  <a:pt x="509" y="2121"/>
                </a:cubicBezTo>
                <a:cubicBezTo>
                  <a:pt x="507" y="2124"/>
                  <a:pt x="505" y="2126"/>
                  <a:pt x="503" y="2128"/>
                </a:cubicBezTo>
                <a:cubicBezTo>
                  <a:pt x="502" y="2129"/>
                  <a:pt x="502" y="2130"/>
                  <a:pt x="501" y="2130"/>
                </a:cubicBezTo>
                <a:cubicBezTo>
                  <a:pt x="500" y="2131"/>
                  <a:pt x="500" y="2131"/>
                  <a:pt x="499" y="2132"/>
                </a:cubicBezTo>
                <a:cubicBezTo>
                  <a:pt x="499" y="2132"/>
                  <a:pt x="499" y="2132"/>
                  <a:pt x="499" y="2133"/>
                </a:cubicBezTo>
                <a:cubicBezTo>
                  <a:pt x="498" y="2133"/>
                  <a:pt x="498" y="2133"/>
                  <a:pt x="498" y="2133"/>
                </a:cubicBezTo>
                <a:cubicBezTo>
                  <a:pt x="497" y="2134"/>
                  <a:pt x="497" y="2134"/>
                  <a:pt x="496" y="2135"/>
                </a:cubicBezTo>
                <a:cubicBezTo>
                  <a:pt x="495" y="2136"/>
                  <a:pt x="494" y="2136"/>
                  <a:pt x="493" y="2137"/>
                </a:cubicBezTo>
                <a:cubicBezTo>
                  <a:pt x="492" y="2138"/>
                  <a:pt x="491" y="2139"/>
                  <a:pt x="490" y="2139"/>
                </a:cubicBezTo>
                <a:cubicBezTo>
                  <a:pt x="489" y="2140"/>
                  <a:pt x="488" y="2140"/>
                  <a:pt x="487" y="2141"/>
                </a:cubicBezTo>
                <a:cubicBezTo>
                  <a:pt x="486" y="2142"/>
                  <a:pt x="486" y="2142"/>
                  <a:pt x="485" y="2142"/>
                </a:cubicBezTo>
                <a:cubicBezTo>
                  <a:pt x="483" y="2143"/>
                  <a:pt x="482" y="2144"/>
                  <a:pt x="481" y="2144"/>
                </a:cubicBezTo>
                <a:cubicBezTo>
                  <a:pt x="480" y="2144"/>
                  <a:pt x="480" y="2145"/>
                  <a:pt x="480" y="2145"/>
                </a:cubicBezTo>
                <a:cubicBezTo>
                  <a:pt x="480" y="2145"/>
                  <a:pt x="480" y="2145"/>
                  <a:pt x="481" y="2144"/>
                </a:cubicBezTo>
                <a:cubicBezTo>
                  <a:pt x="482" y="2144"/>
                  <a:pt x="482" y="2144"/>
                  <a:pt x="483" y="2144"/>
                </a:cubicBezTo>
                <a:cubicBezTo>
                  <a:pt x="484" y="2144"/>
                  <a:pt x="484" y="2144"/>
                  <a:pt x="485" y="2144"/>
                </a:cubicBezTo>
                <a:cubicBezTo>
                  <a:pt x="486" y="2144"/>
                  <a:pt x="487" y="2143"/>
                  <a:pt x="488" y="2143"/>
                </a:cubicBezTo>
                <a:cubicBezTo>
                  <a:pt x="489" y="2143"/>
                  <a:pt x="490" y="2142"/>
                  <a:pt x="491" y="2142"/>
                </a:cubicBezTo>
                <a:cubicBezTo>
                  <a:pt x="492" y="2142"/>
                  <a:pt x="494" y="2141"/>
                  <a:pt x="495" y="2141"/>
                </a:cubicBezTo>
                <a:cubicBezTo>
                  <a:pt x="496" y="2140"/>
                  <a:pt x="497" y="2139"/>
                  <a:pt x="499" y="2138"/>
                </a:cubicBezTo>
                <a:cubicBezTo>
                  <a:pt x="501" y="2137"/>
                  <a:pt x="504" y="2135"/>
                  <a:pt x="507" y="2133"/>
                </a:cubicBezTo>
                <a:cubicBezTo>
                  <a:pt x="509" y="2131"/>
                  <a:pt x="512" y="2128"/>
                  <a:pt x="515" y="2126"/>
                </a:cubicBezTo>
                <a:cubicBezTo>
                  <a:pt x="515" y="2125"/>
                  <a:pt x="516" y="2124"/>
                  <a:pt x="517" y="2124"/>
                </a:cubicBezTo>
                <a:cubicBezTo>
                  <a:pt x="517" y="2123"/>
                  <a:pt x="518" y="2122"/>
                  <a:pt x="518" y="2121"/>
                </a:cubicBezTo>
                <a:cubicBezTo>
                  <a:pt x="520" y="2120"/>
                  <a:pt x="521" y="2119"/>
                  <a:pt x="522" y="2117"/>
                </a:cubicBezTo>
                <a:cubicBezTo>
                  <a:pt x="525" y="2114"/>
                  <a:pt x="527" y="2111"/>
                  <a:pt x="529" y="2108"/>
                </a:cubicBezTo>
                <a:cubicBezTo>
                  <a:pt x="532" y="2105"/>
                  <a:pt x="534" y="2102"/>
                  <a:pt x="536" y="2099"/>
                </a:cubicBezTo>
                <a:cubicBezTo>
                  <a:pt x="539" y="2096"/>
                  <a:pt x="541" y="2094"/>
                  <a:pt x="544" y="2091"/>
                </a:cubicBezTo>
                <a:cubicBezTo>
                  <a:pt x="544" y="2090"/>
                  <a:pt x="545" y="2090"/>
                  <a:pt x="545" y="2089"/>
                </a:cubicBezTo>
                <a:cubicBezTo>
                  <a:pt x="546" y="2089"/>
                  <a:pt x="547" y="2088"/>
                  <a:pt x="547" y="2087"/>
                </a:cubicBezTo>
                <a:cubicBezTo>
                  <a:pt x="548" y="2086"/>
                  <a:pt x="550" y="2085"/>
                  <a:pt x="551" y="2084"/>
                </a:cubicBezTo>
                <a:cubicBezTo>
                  <a:pt x="552" y="2084"/>
                  <a:pt x="552" y="2083"/>
                  <a:pt x="553" y="2083"/>
                </a:cubicBezTo>
                <a:cubicBezTo>
                  <a:pt x="553" y="2082"/>
                  <a:pt x="554" y="2082"/>
                  <a:pt x="555" y="2081"/>
                </a:cubicBezTo>
                <a:cubicBezTo>
                  <a:pt x="555" y="2081"/>
                  <a:pt x="555" y="2081"/>
                  <a:pt x="555" y="2081"/>
                </a:cubicBezTo>
                <a:cubicBezTo>
                  <a:pt x="556" y="2080"/>
                  <a:pt x="556" y="2080"/>
                  <a:pt x="556" y="2080"/>
                </a:cubicBezTo>
                <a:cubicBezTo>
                  <a:pt x="557" y="2080"/>
                  <a:pt x="557" y="2079"/>
                  <a:pt x="558" y="2079"/>
                </a:cubicBezTo>
                <a:cubicBezTo>
                  <a:pt x="559" y="2078"/>
                  <a:pt x="559" y="2078"/>
                  <a:pt x="560" y="2078"/>
                </a:cubicBezTo>
                <a:cubicBezTo>
                  <a:pt x="563" y="2076"/>
                  <a:pt x="567" y="2075"/>
                  <a:pt x="570" y="2073"/>
                </a:cubicBezTo>
                <a:cubicBezTo>
                  <a:pt x="572" y="2072"/>
                  <a:pt x="573" y="2072"/>
                  <a:pt x="574" y="2072"/>
                </a:cubicBezTo>
                <a:cubicBezTo>
                  <a:pt x="575" y="2072"/>
                  <a:pt x="575" y="2071"/>
                  <a:pt x="575" y="2071"/>
                </a:cubicBezTo>
                <a:cubicBezTo>
                  <a:pt x="575" y="2071"/>
                  <a:pt x="575" y="2071"/>
                  <a:pt x="574" y="2071"/>
                </a:cubicBezTo>
                <a:cubicBezTo>
                  <a:pt x="574" y="2071"/>
                  <a:pt x="574" y="2071"/>
                  <a:pt x="573" y="2071"/>
                </a:cubicBezTo>
                <a:cubicBezTo>
                  <a:pt x="574" y="2071"/>
                  <a:pt x="575" y="2070"/>
                  <a:pt x="576" y="2070"/>
                </a:cubicBezTo>
                <a:cubicBezTo>
                  <a:pt x="615" y="2048"/>
                  <a:pt x="656" y="2033"/>
                  <a:pt x="697" y="2025"/>
                </a:cubicBezTo>
                <a:cubicBezTo>
                  <a:pt x="696" y="2026"/>
                  <a:pt x="695" y="2026"/>
                  <a:pt x="694" y="2027"/>
                </a:cubicBezTo>
                <a:cubicBezTo>
                  <a:pt x="689" y="2031"/>
                  <a:pt x="683" y="2035"/>
                  <a:pt x="678" y="2038"/>
                </a:cubicBezTo>
                <a:cubicBezTo>
                  <a:pt x="672" y="2042"/>
                  <a:pt x="666" y="2046"/>
                  <a:pt x="661" y="2050"/>
                </a:cubicBezTo>
                <a:cubicBezTo>
                  <a:pt x="659" y="2051"/>
                  <a:pt x="658" y="2052"/>
                  <a:pt x="656" y="2053"/>
                </a:cubicBezTo>
                <a:cubicBezTo>
                  <a:pt x="655" y="2054"/>
                  <a:pt x="653" y="2055"/>
                  <a:pt x="652" y="2056"/>
                </a:cubicBezTo>
                <a:cubicBezTo>
                  <a:pt x="651" y="2057"/>
                  <a:pt x="649" y="2059"/>
                  <a:pt x="648" y="2060"/>
                </a:cubicBezTo>
                <a:cubicBezTo>
                  <a:pt x="646" y="2061"/>
                  <a:pt x="645" y="2062"/>
                  <a:pt x="643" y="2063"/>
                </a:cubicBezTo>
                <a:cubicBezTo>
                  <a:pt x="641" y="2065"/>
                  <a:pt x="638" y="2068"/>
                  <a:pt x="635" y="2070"/>
                </a:cubicBezTo>
                <a:cubicBezTo>
                  <a:pt x="634" y="2072"/>
                  <a:pt x="632" y="2073"/>
                  <a:pt x="631" y="2074"/>
                </a:cubicBezTo>
                <a:cubicBezTo>
                  <a:pt x="629" y="2076"/>
                  <a:pt x="629" y="2076"/>
                  <a:pt x="629" y="2076"/>
                </a:cubicBezTo>
                <a:cubicBezTo>
                  <a:pt x="627" y="2078"/>
                  <a:pt x="627" y="2078"/>
                  <a:pt x="627" y="2078"/>
                </a:cubicBezTo>
                <a:cubicBezTo>
                  <a:pt x="625" y="2079"/>
                  <a:pt x="624" y="2080"/>
                  <a:pt x="622" y="2082"/>
                </a:cubicBezTo>
                <a:cubicBezTo>
                  <a:pt x="621" y="2083"/>
                  <a:pt x="620" y="2084"/>
                  <a:pt x="618" y="2086"/>
                </a:cubicBezTo>
                <a:cubicBezTo>
                  <a:pt x="617" y="2087"/>
                  <a:pt x="615" y="2088"/>
                  <a:pt x="614" y="2090"/>
                </a:cubicBezTo>
                <a:cubicBezTo>
                  <a:pt x="613" y="2091"/>
                  <a:pt x="611" y="2092"/>
                  <a:pt x="610" y="2094"/>
                </a:cubicBezTo>
                <a:cubicBezTo>
                  <a:pt x="599" y="2105"/>
                  <a:pt x="589" y="2116"/>
                  <a:pt x="578" y="2128"/>
                </a:cubicBezTo>
                <a:cubicBezTo>
                  <a:pt x="577" y="2130"/>
                  <a:pt x="576" y="2131"/>
                  <a:pt x="575" y="2132"/>
                </a:cubicBezTo>
                <a:cubicBezTo>
                  <a:pt x="571" y="2135"/>
                  <a:pt x="566" y="2137"/>
                  <a:pt x="561" y="2140"/>
                </a:cubicBezTo>
                <a:cubicBezTo>
                  <a:pt x="558" y="2142"/>
                  <a:pt x="555" y="2143"/>
                  <a:pt x="552" y="2145"/>
                </a:cubicBezTo>
                <a:cubicBezTo>
                  <a:pt x="549" y="2147"/>
                  <a:pt x="546" y="2148"/>
                  <a:pt x="542" y="2150"/>
                </a:cubicBezTo>
                <a:cubicBezTo>
                  <a:pt x="536" y="2153"/>
                  <a:pt x="528" y="2157"/>
                  <a:pt x="521" y="2160"/>
                </a:cubicBezTo>
                <a:cubicBezTo>
                  <a:pt x="519" y="2161"/>
                  <a:pt x="517" y="2162"/>
                  <a:pt x="515" y="2163"/>
                </a:cubicBezTo>
                <a:cubicBezTo>
                  <a:pt x="514" y="2164"/>
                  <a:pt x="512" y="2164"/>
                  <a:pt x="510" y="2165"/>
                </a:cubicBezTo>
                <a:cubicBezTo>
                  <a:pt x="508" y="2166"/>
                  <a:pt x="506" y="2167"/>
                  <a:pt x="504" y="2168"/>
                </a:cubicBezTo>
                <a:cubicBezTo>
                  <a:pt x="502" y="2168"/>
                  <a:pt x="500" y="2169"/>
                  <a:pt x="498" y="2170"/>
                </a:cubicBezTo>
                <a:cubicBezTo>
                  <a:pt x="497" y="2170"/>
                  <a:pt x="496" y="2171"/>
                  <a:pt x="495" y="2171"/>
                </a:cubicBezTo>
                <a:cubicBezTo>
                  <a:pt x="494" y="2172"/>
                  <a:pt x="493" y="2172"/>
                  <a:pt x="492" y="2172"/>
                </a:cubicBezTo>
                <a:cubicBezTo>
                  <a:pt x="490" y="2173"/>
                  <a:pt x="488" y="2174"/>
                  <a:pt x="486" y="2175"/>
                </a:cubicBezTo>
                <a:cubicBezTo>
                  <a:pt x="484" y="2176"/>
                  <a:pt x="482" y="2176"/>
                  <a:pt x="480" y="2177"/>
                </a:cubicBezTo>
                <a:cubicBezTo>
                  <a:pt x="478" y="2178"/>
                  <a:pt x="476" y="2179"/>
                  <a:pt x="474" y="2179"/>
                </a:cubicBezTo>
                <a:cubicBezTo>
                  <a:pt x="470" y="2181"/>
                  <a:pt x="466" y="2182"/>
                  <a:pt x="461" y="2183"/>
                </a:cubicBezTo>
                <a:cubicBezTo>
                  <a:pt x="459" y="2184"/>
                  <a:pt x="457" y="2185"/>
                  <a:pt x="455" y="2185"/>
                </a:cubicBezTo>
                <a:cubicBezTo>
                  <a:pt x="453" y="2186"/>
                  <a:pt x="451" y="2187"/>
                  <a:pt x="449" y="2187"/>
                </a:cubicBezTo>
                <a:cubicBezTo>
                  <a:pt x="448" y="2188"/>
                  <a:pt x="447" y="2188"/>
                  <a:pt x="446" y="2188"/>
                </a:cubicBezTo>
                <a:cubicBezTo>
                  <a:pt x="445" y="2189"/>
                  <a:pt x="445" y="2189"/>
                  <a:pt x="445" y="2189"/>
                </a:cubicBezTo>
                <a:cubicBezTo>
                  <a:pt x="443" y="2189"/>
                  <a:pt x="443" y="2189"/>
                  <a:pt x="443" y="2189"/>
                </a:cubicBezTo>
                <a:cubicBezTo>
                  <a:pt x="441" y="2190"/>
                  <a:pt x="439" y="2190"/>
                  <a:pt x="437" y="2191"/>
                </a:cubicBezTo>
                <a:cubicBezTo>
                  <a:pt x="433" y="2192"/>
                  <a:pt x="429" y="2193"/>
                  <a:pt x="425" y="2194"/>
                </a:cubicBezTo>
                <a:cubicBezTo>
                  <a:pt x="417" y="2197"/>
                  <a:pt x="409" y="2199"/>
                  <a:pt x="402" y="2201"/>
                </a:cubicBezTo>
                <a:cubicBezTo>
                  <a:pt x="399" y="2202"/>
                  <a:pt x="395" y="2204"/>
                  <a:pt x="392" y="2205"/>
                </a:cubicBezTo>
                <a:cubicBezTo>
                  <a:pt x="388" y="2206"/>
                  <a:pt x="385" y="2208"/>
                  <a:pt x="382" y="2209"/>
                </a:cubicBezTo>
                <a:cubicBezTo>
                  <a:pt x="379" y="2210"/>
                  <a:pt x="376" y="2212"/>
                  <a:pt x="374" y="2213"/>
                </a:cubicBezTo>
                <a:cubicBezTo>
                  <a:pt x="372" y="2214"/>
                  <a:pt x="371" y="2214"/>
                  <a:pt x="370" y="2215"/>
                </a:cubicBezTo>
                <a:cubicBezTo>
                  <a:pt x="368" y="2216"/>
                  <a:pt x="367" y="2217"/>
                  <a:pt x="366" y="2217"/>
                </a:cubicBezTo>
                <a:cubicBezTo>
                  <a:pt x="361" y="2220"/>
                  <a:pt x="358" y="2223"/>
                  <a:pt x="355" y="2225"/>
                </a:cubicBezTo>
                <a:cubicBezTo>
                  <a:pt x="353" y="2226"/>
                  <a:pt x="352" y="2227"/>
                  <a:pt x="351" y="2228"/>
                </a:cubicBezTo>
                <a:cubicBezTo>
                  <a:pt x="349" y="2229"/>
                  <a:pt x="348" y="2230"/>
                  <a:pt x="348" y="2231"/>
                </a:cubicBezTo>
                <a:cubicBezTo>
                  <a:pt x="346" y="2232"/>
                  <a:pt x="345" y="2233"/>
                  <a:pt x="345" y="2233"/>
                </a:cubicBezTo>
                <a:cubicBezTo>
                  <a:pt x="345" y="2233"/>
                  <a:pt x="346" y="2233"/>
                  <a:pt x="348" y="2231"/>
                </a:cubicBezTo>
                <a:cubicBezTo>
                  <a:pt x="349" y="2231"/>
                  <a:pt x="350" y="2230"/>
                  <a:pt x="351" y="2229"/>
                </a:cubicBezTo>
                <a:cubicBezTo>
                  <a:pt x="352" y="2228"/>
                  <a:pt x="354" y="2227"/>
                  <a:pt x="355" y="2226"/>
                </a:cubicBezTo>
                <a:cubicBezTo>
                  <a:pt x="359" y="2224"/>
                  <a:pt x="363" y="2222"/>
                  <a:pt x="367" y="2220"/>
                </a:cubicBezTo>
                <a:cubicBezTo>
                  <a:pt x="369" y="2219"/>
                  <a:pt x="370" y="2219"/>
                  <a:pt x="371" y="2218"/>
                </a:cubicBezTo>
                <a:cubicBezTo>
                  <a:pt x="372" y="2218"/>
                  <a:pt x="374" y="2217"/>
                  <a:pt x="375" y="2217"/>
                </a:cubicBezTo>
                <a:cubicBezTo>
                  <a:pt x="378" y="2215"/>
                  <a:pt x="381" y="2214"/>
                  <a:pt x="384" y="2213"/>
                </a:cubicBezTo>
                <a:cubicBezTo>
                  <a:pt x="390" y="2211"/>
                  <a:pt x="397" y="2209"/>
                  <a:pt x="404" y="2207"/>
                </a:cubicBezTo>
                <a:cubicBezTo>
                  <a:pt x="411" y="2205"/>
                  <a:pt x="419" y="2203"/>
                  <a:pt x="427" y="2201"/>
                </a:cubicBezTo>
                <a:cubicBezTo>
                  <a:pt x="431" y="2200"/>
                  <a:pt x="435" y="2199"/>
                  <a:pt x="439" y="2198"/>
                </a:cubicBezTo>
                <a:cubicBezTo>
                  <a:pt x="441" y="2198"/>
                  <a:pt x="443" y="2197"/>
                  <a:pt x="445" y="2196"/>
                </a:cubicBezTo>
                <a:cubicBezTo>
                  <a:pt x="447" y="2196"/>
                  <a:pt x="447" y="2196"/>
                  <a:pt x="447" y="2196"/>
                </a:cubicBezTo>
                <a:cubicBezTo>
                  <a:pt x="448" y="2196"/>
                  <a:pt x="448" y="2196"/>
                  <a:pt x="448" y="2196"/>
                </a:cubicBezTo>
                <a:cubicBezTo>
                  <a:pt x="449" y="2195"/>
                  <a:pt x="450" y="2195"/>
                  <a:pt x="451" y="2195"/>
                </a:cubicBezTo>
                <a:cubicBezTo>
                  <a:pt x="453" y="2194"/>
                  <a:pt x="455" y="2194"/>
                  <a:pt x="457" y="2193"/>
                </a:cubicBezTo>
                <a:cubicBezTo>
                  <a:pt x="455" y="2194"/>
                  <a:pt x="454" y="2195"/>
                  <a:pt x="452" y="2196"/>
                </a:cubicBezTo>
                <a:cubicBezTo>
                  <a:pt x="451" y="2197"/>
                  <a:pt x="450" y="2197"/>
                  <a:pt x="449" y="2198"/>
                </a:cubicBezTo>
                <a:cubicBezTo>
                  <a:pt x="448" y="2198"/>
                  <a:pt x="447" y="2199"/>
                  <a:pt x="446" y="2200"/>
                </a:cubicBezTo>
                <a:cubicBezTo>
                  <a:pt x="444" y="2201"/>
                  <a:pt x="442" y="2203"/>
                  <a:pt x="440" y="2204"/>
                </a:cubicBezTo>
                <a:cubicBezTo>
                  <a:pt x="435" y="2207"/>
                  <a:pt x="431" y="2210"/>
                  <a:pt x="427" y="2213"/>
                </a:cubicBezTo>
                <a:cubicBezTo>
                  <a:pt x="423" y="2217"/>
                  <a:pt x="419" y="2220"/>
                  <a:pt x="414" y="2224"/>
                </a:cubicBezTo>
                <a:cubicBezTo>
                  <a:pt x="411" y="2228"/>
                  <a:pt x="406" y="2231"/>
                  <a:pt x="403" y="2235"/>
                </a:cubicBezTo>
                <a:cubicBezTo>
                  <a:pt x="399" y="2239"/>
                  <a:pt x="396" y="2243"/>
                  <a:pt x="392" y="2247"/>
                </a:cubicBezTo>
                <a:cubicBezTo>
                  <a:pt x="390" y="2249"/>
                  <a:pt x="389" y="2251"/>
                  <a:pt x="387" y="2253"/>
                </a:cubicBezTo>
                <a:cubicBezTo>
                  <a:pt x="387" y="2254"/>
                  <a:pt x="386" y="2255"/>
                  <a:pt x="385" y="2256"/>
                </a:cubicBezTo>
                <a:cubicBezTo>
                  <a:pt x="384" y="2257"/>
                  <a:pt x="384" y="2258"/>
                  <a:pt x="383" y="2259"/>
                </a:cubicBezTo>
                <a:cubicBezTo>
                  <a:pt x="382" y="2260"/>
                  <a:pt x="380" y="2262"/>
                  <a:pt x="379" y="2264"/>
                </a:cubicBezTo>
                <a:cubicBezTo>
                  <a:pt x="378" y="2266"/>
                  <a:pt x="376" y="2268"/>
                  <a:pt x="375" y="2269"/>
                </a:cubicBezTo>
                <a:cubicBezTo>
                  <a:pt x="374" y="2271"/>
                  <a:pt x="373" y="2273"/>
                  <a:pt x="372" y="2274"/>
                </a:cubicBezTo>
                <a:cubicBezTo>
                  <a:pt x="371" y="2276"/>
                  <a:pt x="370" y="2277"/>
                  <a:pt x="369" y="2279"/>
                </a:cubicBezTo>
                <a:cubicBezTo>
                  <a:pt x="368" y="2280"/>
                  <a:pt x="368" y="2282"/>
                  <a:pt x="367" y="2283"/>
                </a:cubicBezTo>
                <a:cubicBezTo>
                  <a:pt x="366" y="2284"/>
                  <a:pt x="366" y="2285"/>
                  <a:pt x="365" y="2286"/>
                </a:cubicBezTo>
                <a:cubicBezTo>
                  <a:pt x="364" y="2288"/>
                  <a:pt x="363" y="2290"/>
                  <a:pt x="363" y="2291"/>
                </a:cubicBezTo>
                <a:cubicBezTo>
                  <a:pt x="362" y="2292"/>
                  <a:pt x="362" y="2293"/>
                  <a:pt x="362" y="2293"/>
                </a:cubicBezTo>
                <a:cubicBezTo>
                  <a:pt x="362" y="2293"/>
                  <a:pt x="362" y="2292"/>
                  <a:pt x="363" y="2291"/>
                </a:cubicBezTo>
                <a:cubicBezTo>
                  <a:pt x="364" y="2290"/>
                  <a:pt x="365" y="2289"/>
                  <a:pt x="366" y="2287"/>
                </a:cubicBezTo>
                <a:cubicBezTo>
                  <a:pt x="367" y="2286"/>
                  <a:pt x="368" y="2285"/>
                  <a:pt x="369" y="2284"/>
                </a:cubicBezTo>
                <a:cubicBezTo>
                  <a:pt x="370" y="2283"/>
                  <a:pt x="371" y="2282"/>
                  <a:pt x="372" y="2281"/>
                </a:cubicBezTo>
                <a:cubicBezTo>
                  <a:pt x="373" y="2279"/>
                  <a:pt x="374" y="2278"/>
                  <a:pt x="375" y="2276"/>
                </a:cubicBezTo>
                <a:cubicBezTo>
                  <a:pt x="376" y="2275"/>
                  <a:pt x="378" y="2274"/>
                  <a:pt x="379" y="2272"/>
                </a:cubicBezTo>
                <a:cubicBezTo>
                  <a:pt x="380" y="2271"/>
                  <a:pt x="382" y="2269"/>
                  <a:pt x="383" y="2267"/>
                </a:cubicBezTo>
                <a:cubicBezTo>
                  <a:pt x="384" y="2266"/>
                  <a:pt x="386" y="2264"/>
                  <a:pt x="387" y="2262"/>
                </a:cubicBezTo>
                <a:cubicBezTo>
                  <a:pt x="388" y="2261"/>
                  <a:pt x="389" y="2261"/>
                  <a:pt x="390" y="2260"/>
                </a:cubicBezTo>
                <a:cubicBezTo>
                  <a:pt x="391" y="2259"/>
                  <a:pt x="391" y="2258"/>
                  <a:pt x="392" y="2257"/>
                </a:cubicBezTo>
                <a:cubicBezTo>
                  <a:pt x="394" y="2255"/>
                  <a:pt x="396" y="2254"/>
                  <a:pt x="397" y="2252"/>
                </a:cubicBezTo>
                <a:cubicBezTo>
                  <a:pt x="399" y="2250"/>
                  <a:pt x="401" y="2248"/>
                  <a:pt x="403" y="2246"/>
                </a:cubicBezTo>
                <a:cubicBezTo>
                  <a:pt x="404" y="2245"/>
                  <a:pt x="404" y="2244"/>
                  <a:pt x="405" y="2244"/>
                </a:cubicBezTo>
                <a:cubicBezTo>
                  <a:pt x="406" y="2243"/>
                  <a:pt x="407" y="2242"/>
                  <a:pt x="408" y="2241"/>
                </a:cubicBezTo>
                <a:cubicBezTo>
                  <a:pt x="412" y="2237"/>
                  <a:pt x="416" y="2233"/>
                  <a:pt x="420" y="2230"/>
                </a:cubicBezTo>
                <a:cubicBezTo>
                  <a:pt x="424" y="2226"/>
                  <a:pt x="428" y="2223"/>
                  <a:pt x="432" y="2219"/>
                </a:cubicBezTo>
                <a:cubicBezTo>
                  <a:pt x="434" y="2218"/>
                  <a:pt x="436" y="2216"/>
                  <a:pt x="438" y="2214"/>
                </a:cubicBezTo>
                <a:cubicBezTo>
                  <a:pt x="440" y="2213"/>
                  <a:pt x="442" y="2211"/>
                  <a:pt x="444" y="2210"/>
                </a:cubicBezTo>
                <a:cubicBezTo>
                  <a:pt x="446" y="2208"/>
                  <a:pt x="448" y="2207"/>
                  <a:pt x="450" y="2205"/>
                </a:cubicBezTo>
                <a:cubicBezTo>
                  <a:pt x="451" y="2204"/>
                  <a:pt x="452" y="2204"/>
                  <a:pt x="452" y="2203"/>
                </a:cubicBezTo>
                <a:cubicBezTo>
                  <a:pt x="453" y="2202"/>
                  <a:pt x="454" y="2202"/>
                  <a:pt x="455" y="2201"/>
                </a:cubicBezTo>
                <a:cubicBezTo>
                  <a:pt x="457" y="2199"/>
                  <a:pt x="459" y="2198"/>
                  <a:pt x="461" y="2197"/>
                </a:cubicBezTo>
                <a:cubicBezTo>
                  <a:pt x="462" y="2196"/>
                  <a:pt x="464" y="2194"/>
                  <a:pt x="466" y="2193"/>
                </a:cubicBezTo>
                <a:cubicBezTo>
                  <a:pt x="467" y="2192"/>
                  <a:pt x="469" y="2191"/>
                  <a:pt x="471" y="2190"/>
                </a:cubicBezTo>
                <a:cubicBezTo>
                  <a:pt x="472" y="2189"/>
                  <a:pt x="473" y="2188"/>
                  <a:pt x="474" y="2187"/>
                </a:cubicBezTo>
                <a:cubicBezTo>
                  <a:pt x="475" y="2187"/>
                  <a:pt x="476" y="2187"/>
                  <a:pt x="476" y="2187"/>
                </a:cubicBezTo>
                <a:cubicBezTo>
                  <a:pt x="478" y="2186"/>
                  <a:pt x="481" y="2185"/>
                  <a:pt x="483" y="2184"/>
                </a:cubicBezTo>
                <a:cubicBezTo>
                  <a:pt x="485" y="2184"/>
                  <a:pt x="487" y="2183"/>
                  <a:pt x="489" y="2182"/>
                </a:cubicBezTo>
                <a:cubicBezTo>
                  <a:pt x="491" y="2181"/>
                  <a:pt x="493" y="2180"/>
                  <a:pt x="495" y="2180"/>
                </a:cubicBezTo>
                <a:cubicBezTo>
                  <a:pt x="496" y="2179"/>
                  <a:pt x="497" y="2179"/>
                  <a:pt x="498" y="2178"/>
                </a:cubicBezTo>
                <a:cubicBezTo>
                  <a:pt x="499" y="2178"/>
                  <a:pt x="500" y="2178"/>
                  <a:pt x="501" y="2177"/>
                </a:cubicBezTo>
                <a:cubicBezTo>
                  <a:pt x="503" y="2176"/>
                  <a:pt x="505" y="2175"/>
                  <a:pt x="507" y="2175"/>
                </a:cubicBezTo>
                <a:cubicBezTo>
                  <a:pt x="509" y="2174"/>
                  <a:pt x="511" y="2173"/>
                  <a:pt x="513" y="2172"/>
                </a:cubicBezTo>
                <a:cubicBezTo>
                  <a:pt x="515" y="2171"/>
                  <a:pt x="517" y="2170"/>
                  <a:pt x="518" y="2169"/>
                </a:cubicBezTo>
                <a:cubicBezTo>
                  <a:pt x="520" y="2168"/>
                  <a:pt x="522" y="2167"/>
                  <a:pt x="524" y="2166"/>
                </a:cubicBezTo>
                <a:cubicBezTo>
                  <a:pt x="526" y="2166"/>
                  <a:pt x="528" y="2165"/>
                  <a:pt x="530" y="2164"/>
                </a:cubicBezTo>
                <a:cubicBezTo>
                  <a:pt x="531" y="2163"/>
                  <a:pt x="533" y="2162"/>
                  <a:pt x="535" y="2161"/>
                </a:cubicBezTo>
                <a:cubicBezTo>
                  <a:pt x="538" y="2159"/>
                  <a:pt x="542" y="2157"/>
                  <a:pt x="545" y="2155"/>
                </a:cubicBezTo>
                <a:cubicBezTo>
                  <a:pt x="548" y="2153"/>
                  <a:pt x="552" y="2151"/>
                  <a:pt x="555" y="2150"/>
                </a:cubicBezTo>
                <a:cubicBezTo>
                  <a:pt x="558" y="2148"/>
                  <a:pt x="560" y="2146"/>
                  <a:pt x="563" y="2144"/>
                </a:cubicBezTo>
                <a:cubicBezTo>
                  <a:pt x="565" y="2143"/>
                  <a:pt x="566" y="2142"/>
                  <a:pt x="568" y="2141"/>
                </a:cubicBezTo>
                <a:cubicBezTo>
                  <a:pt x="561" y="2149"/>
                  <a:pt x="555" y="2157"/>
                  <a:pt x="549" y="2164"/>
                </a:cubicBezTo>
                <a:cubicBezTo>
                  <a:pt x="547" y="2167"/>
                  <a:pt x="544" y="2170"/>
                  <a:pt x="542" y="2173"/>
                </a:cubicBezTo>
                <a:cubicBezTo>
                  <a:pt x="540" y="2176"/>
                  <a:pt x="537" y="2179"/>
                  <a:pt x="535" y="2182"/>
                </a:cubicBezTo>
                <a:cubicBezTo>
                  <a:pt x="530" y="2188"/>
                  <a:pt x="526" y="2194"/>
                  <a:pt x="521" y="2200"/>
                </a:cubicBezTo>
                <a:cubicBezTo>
                  <a:pt x="512" y="2211"/>
                  <a:pt x="503" y="2222"/>
                  <a:pt x="495" y="2233"/>
                </a:cubicBezTo>
                <a:cubicBezTo>
                  <a:pt x="486" y="2243"/>
                  <a:pt x="478" y="2252"/>
                  <a:pt x="470" y="2261"/>
                </a:cubicBezTo>
                <a:cubicBezTo>
                  <a:pt x="462" y="2269"/>
                  <a:pt x="455" y="2277"/>
                  <a:pt x="448" y="2284"/>
                </a:cubicBezTo>
                <a:cubicBezTo>
                  <a:pt x="441" y="2290"/>
                  <a:pt x="435" y="2296"/>
                  <a:pt x="430" y="2300"/>
                </a:cubicBezTo>
                <a:cubicBezTo>
                  <a:pt x="428" y="2302"/>
                  <a:pt x="425" y="2304"/>
                  <a:pt x="423" y="2306"/>
                </a:cubicBezTo>
                <a:cubicBezTo>
                  <a:pt x="421" y="2308"/>
                  <a:pt x="419" y="2309"/>
                  <a:pt x="418" y="2310"/>
                </a:cubicBezTo>
                <a:cubicBezTo>
                  <a:pt x="415" y="2313"/>
                  <a:pt x="414" y="2314"/>
                  <a:pt x="414" y="2314"/>
                </a:cubicBezTo>
                <a:cubicBezTo>
                  <a:pt x="414" y="2314"/>
                  <a:pt x="415" y="2313"/>
                  <a:pt x="418" y="2311"/>
                </a:cubicBezTo>
                <a:cubicBezTo>
                  <a:pt x="420" y="2310"/>
                  <a:pt x="422" y="2308"/>
                  <a:pt x="424" y="2307"/>
                </a:cubicBezTo>
                <a:cubicBezTo>
                  <a:pt x="426" y="2305"/>
                  <a:pt x="428" y="2304"/>
                  <a:pt x="431" y="2301"/>
                </a:cubicBezTo>
                <a:cubicBezTo>
                  <a:pt x="437" y="2297"/>
                  <a:pt x="443" y="2292"/>
                  <a:pt x="450" y="2286"/>
                </a:cubicBezTo>
                <a:cubicBezTo>
                  <a:pt x="452" y="2284"/>
                  <a:pt x="454" y="2283"/>
                  <a:pt x="456" y="2281"/>
                </a:cubicBezTo>
                <a:cubicBezTo>
                  <a:pt x="458" y="2279"/>
                  <a:pt x="460" y="2278"/>
                  <a:pt x="462" y="2276"/>
                </a:cubicBezTo>
                <a:cubicBezTo>
                  <a:pt x="465" y="2272"/>
                  <a:pt x="469" y="2268"/>
                  <a:pt x="474" y="2264"/>
                </a:cubicBezTo>
                <a:cubicBezTo>
                  <a:pt x="476" y="2262"/>
                  <a:pt x="478" y="2260"/>
                  <a:pt x="480" y="2258"/>
                </a:cubicBezTo>
                <a:cubicBezTo>
                  <a:pt x="482" y="2255"/>
                  <a:pt x="484" y="2253"/>
                  <a:pt x="486" y="2251"/>
                </a:cubicBezTo>
                <a:cubicBezTo>
                  <a:pt x="488" y="2249"/>
                  <a:pt x="491" y="2246"/>
                  <a:pt x="493" y="2244"/>
                </a:cubicBezTo>
                <a:cubicBezTo>
                  <a:pt x="495" y="2241"/>
                  <a:pt x="497" y="2239"/>
                  <a:pt x="499" y="2236"/>
                </a:cubicBezTo>
                <a:cubicBezTo>
                  <a:pt x="504" y="2231"/>
                  <a:pt x="509" y="2226"/>
                  <a:pt x="513" y="2220"/>
                </a:cubicBezTo>
                <a:cubicBezTo>
                  <a:pt x="513" y="2221"/>
                  <a:pt x="513" y="2221"/>
                  <a:pt x="513" y="2221"/>
                </a:cubicBezTo>
                <a:cubicBezTo>
                  <a:pt x="512" y="2223"/>
                  <a:pt x="512" y="2224"/>
                  <a:pt x="511" y="2226"/>
                </a:cubicBezTo>
                <a:cubicBezTo>
                  <a:pt x="510" y="2228"/>
                  <a:pt x="509" y="2229"/>
                  <a:pt x="508" y="2231"/>
                </a:cubicBezTo>
                <a:cubicBezTo>
                  <a:pt x="507" y="2233"/>
                  <a:pt x="507" y="2235"/>
                  <a:pt x="506" y="2237"/>
                </a:cubicBezTo>
                <a:cubicBezTo>
                  <a:pt x="505" y="2238"/>
                  <a:pt x="505" y="2239"/>
                  <a:pt x="504" y="2240"/>
                </a:cubicBezTo>
                <a:cubicBezTo>
                  <a:pt x="504" y="2241"/>
                  <a:pt x="503" y="2242"/>
                  <a:pt x="503" y="2243"/>
                </a:cubicBezTo>
                <a:cubicBezTo>
                  <a:pt x="502" y="2245"/>
                  <a:pt x="501" y="2247"/>
                  <a:pt x="500" y="2249"/>
                </a:cubicBezTo>
                <a:cubicBezTo>
                  <a:pt x="498" y="2251"/>
                  <a:pt x="497" y="2253"/>
                  <a:pt x="496" y="2255"/>
                </a:cubicBezTo>
                <a:cubicBezTo>
                  <a:pt x="495" y="2257"/>
                  <a:pt x="494" y="2260"/>
                  <a:pt x="493" y="2262"/>
                </a:cubicBezTo>
                <a:cubicBezTo>
                  <a:pt x="491" y="2266"/>
                  <a:pt x="488" y="2270"/>
                  <a:pt x="486" y="2275"/>
                </a:cubicBezTo>
                <a:cubicBezTo>
                  <a:pt x="483" y="2279"/>
                  <a:pt x="480" y="2283"/>
                  <a:pt x="478" y="2287"/>
                </a:cubicBezTo>
                <a:cubicBezTo>
                  <a:pt x="477" y="2288"/>
                  <a:pt x="476" y="2289"/>
                  <a:pt x="476" y="2290"/>
                </a:cubicBezTo>
                <a:cubicBezTo>
                  <a:pt x="475" y="2291"/>
                  <a:pt x="475" y="2292"/>
                  <a:pt x="474" y="2293"/>
                </a:cubicBezTo>
                <a:cubicBezTo>
                  <a:pt x="473" y="2295"/>
                  <a:pt x="471" y="2297"/>
                  <a:pt x="470" y="2299"/>
                </a:cubicBezTo>
                <a:cubicBezTo>
                  <a:pt x="469" y="2301"/>
                  <a:pt x="467" y="2303"/>
                  <a:pt x="466" y="2305"/>
                </a:cubicBezTo>
                <a:cubicBezTo>
                  <a:pt x="465" y="2306"/>
                  <a:pt x="465" y="2307"/>
                  <a:pt x="464" y="2308"/>
                </a:cubicBezTo>
                <a:cubicBezTo>
                  <a:pt x="464" y="2309"/>
                  <a:pt x="463" y="2310"/>
                  <a:pt x="462" y="2310"/>
                </a:cubicBezTo>
                <a:cubicBezTo>
                  <a:pt x="461" y="2312"/>
                  <a:pt x="460" y="2314"/>
                  <a:pt x="459" y="2316"/>
                </a:cubicBezTo>
                <a:cubicBezTo>
                  <a:pt x="458" y="2317"/>
                  <a:pt x="456" y="2319"/>
                  <a:pt x="455" y="2320"/>
                </a:cubicBezTo>
                <a:cubicBezTo>
                  <a:pt x="454" y="2322"/>
                  <a:pt x="453" y="2323"/>
                  <a:pt x="452" y="2325"/>
                </a:cubicBezTo>
                <a:cubicBezTo>
                  <a:pt x="451" y="2326"/>
                  <a:pt x="450" y="2327"/>
                  <a:pt x="449" y="2329"/>
                </a:cubicBezTo>
                <a:cubicBezTo>
                  <a:pt x="448" y="2330"/>
                  <a:pt x="447" y="2331"/>
                  <a:pt x="447" y="2332"/>
                </a:cubicBezTo>
                <a:cubicBezTo>
                  <a:pt x="446" y="2333"/>
                  <a:pt x="445" y="2334"/>
                  <a:pt x="444" y="2335"/>
                </a:cubicBezTo>
                <a:cubicBezTo>
                  <a:pt x="443" y="2337"/>
                  <a:pt x="442" y="2338"/>
                  <a:pt x="441" y="2339"/>
                </a:cubicBezTo>
                <a:cubicBezTo>
                  <a:pt x="441" y="2340"/>
                  <a:pt x="440" y="2340"/>
                  <a:pt x="440" y="2340"/>
                </a:cubicBezTo>
                <a:cubicBezTo>
                  <a:pt x="440" y="2340"/>
                  <a:pt x="441" y="2340"/>
                  <a:pt x="442" y="2339"/>
                </a:cubicBezTo>
                <a:cubicBezTo>
                  <a:pt x="442" y="2338"/>
                  <a:pt x="444" y="2337"/>
                  <a:pt x="445" y="2336"/>
                </a:cubicBezTo>
                <a:cubicBezTo>
                  <a:pt x="446" y="2335"/>
                  <a:pt x="447" y="2334"/>
                  <a:pt x="448" y="2333"/>
                </a:cubicBezTo>
                <a:cubicBezTo>
                  <a:pt x="449" y="2333"/>
                  <a:pt x="450" y="2332"/>
                  <a:pt x="451" y="2331"/>
                </a:cubicBezTo>
                <a:cubicBezTo>
                  <a:pt x="453" y="2329"/>
                  <a:pt x="454" y="2328"/>
                  <a:pt x="455" y="2327"/>
                </a:cubicBezTo>
                <a:cubicBezTo>
                  <a:pt x="456" y="2326"/>
                  <a:pt x="457" y="2325"/>
                  <a:pt x="459" y="2323"/>
                </a:cubicBezTo>
                <a:cubicBezTo>
                  <a:pt x="460" y="2322"/>
                  <a:pt x="461" y="2320"/>
                  <a:pt x="463" y="2319"/>
                </a:cubicBezTo>
                <a:cubicBezTo>
                  <a:pt x="464" y="2317"/>
                  <a:pt x="466" y="2316"/>
                  <a:pt x="467" y="2314"/>
                </a:cubicBezTo>
                <a:cubicBezTo>
                  <a:pt x="468" y="2313"/>
                  <a:pt x="468" y="2312"/>
                  <a:pt x="469" y="2312"/>
                </a:cubicBezTo>
                <a:cubicBezTo>
                  <a:pt x="470" y="2311"/>
                  <a:pt x="471" y="2310"/>
                  <a:pt x="471" y="2309"/>
                </a:cubicBezTo>
                <a:cubicBezTo>
                  <a:pt x="473" y="2307"/>
                  <a:pt x="474" y="2305"/>
                  <a:pt x="476" y="2303"/>
                </a:cubicBezTo>
                <a:cubicBezTo>
                  <a:pt x="479" y="2300"/>
                  <a:pt x="481" y="2296"/>
                  <a:pt x="484" y="2291"/>
                </a:cubicBezTo>
                <a:cubicBezTo>
                  <a:pt x="487" y="2287"/>
                  <a:pt x="490" y="2283"/>
                  <a:pt x="492" y="2279"/>
                </a:cubicBezTo>
                <a:cubicBezTo>
                  <a:pt x="495" y="2274"/>
                  <a:pt x="497" y="2270"/>
                  <a:pt x="500" y="2265"/>
                </a:cubicBezTo>
                <a:cubicBezTo>
                  <a:pt x="502" y="2261"/>
                  <a:pt x="504" y="2256"/>
                  <a:pt x="506" y="2252"/>
                </a:cubicBezTo>
                <a:cubicBezTo>
                  <a:pt x="507" y="2250"/>
                  <a:pt x="508" y="2248"/>
                  <a:pt x="509" y="2246"/>
                </a:cubicBezTo>
                <a:cubicBezTo>
                  <a:pt x="509" y="2244"/>
                  <a:pt x="509" y="2243"/>
                  <a:pt x="510" y="2242"/>
                </a:cubicBezTo>
                <a:cubicBezTo>
                  <a:pt x="510" y="2241"/>
                  <a:pt x="511" y="2240"/>
                  <a:pt x="511" y="2239"/>
                </a:cubicBezTo>
                <a:cubicBezTo>
                  <a:pt x="512" y="2237"/>
                  <a:pt x="513" y="2235"/>
                  <a:pt x="513" y="2233"/>
                </a:cubicBezTo>
                <a:cubicBezTo>
                  <a:pt x="514" y="2231"/>
                  <a:pt x="514" y="2229"/>
                  <a:pt x="515" y="2228"/>
                </a:cubicBezTo>
                <a:cubicBezTo>
                  <a:pt x="516" y="2226"/>
                  <a:pt x="516" y="2224"/>
                  <a:pt x="517" y="2222"/>
                </a:cubicBezTo>
                <a:cubicBezTo>
                  <a:pt x="517" y="2221"/>
                  <a:pt x="517" y="2219"/>
                  <a:pt x="518" y="2218"/>
                </a:cubicBezTo>
                <a:cubicBezTo>
                  <a:pt x="518" y="2216"/>
                  <a:pt x="519" y="2215"/>
                  <a:pt x="519" y="2214"/>
                </a:cubicBezTo>
                <a:cubicBezTo>
                  <a:pt x="521" y="2211"/>
                  <a:pt x="524" y="2207"/>
                  <a:pt x="527" y="2204"/>
                </a:cubicBezTo>
                <a:cubicBezTo>
                  <a:pt x="531" y="2198"/>
                  <a:pt x="536" y="2193"/>
                  <a:pt x="541" y="2187"/>
                </a:cubicBezTo>
                <a:cubicBezTo>
                  <a:pt x="543" y="2184"/>
                  <a:pt x="545" y="2181"/>
                  <a:pt x="548" y="2178"/>
                </a:cubicBezTo>
                <a:cubicBezTo>
                  <a:pt x="550" y="2175"/>
                  <a:pt x="553" y="2172"/>
                  <a:pt x="555" y="2169"/>
                </a:cubicBezTo>
                <a:cubicBezTo>
                  <a:pt x="558" y="2166"/>
                  <a:pt x="560" y="2163"/>
                  <a:pt x="563" y="2159"/>
                </a:cubicBezTo>
                <a:cubicBezTo>
                  <a:pt x="563" y="2160"/>
                  <a:pt x="562" y="2160"/>
                  <a:pt x="562" y="2161"/>
                </a:cubicBezTo>
                <a:cubicBezTo>
                  <a:pt x="561" y="2164"/>
                  <a:pt x="559" y="2167"/>
                  <a:pt x="558" y="2171"/>
                </a:cubicBezTo>
                <a:cubicBezTo>
                  <a:pt x="556" y="2174"/>
                  <a:pt x="555" y="2178"/>
                  <a:pt x="554" y="2182"/>
                </a:cubicBezTo>
                <a:cubicBezTo>
                  <a:pt x="553" y="2183"/>
                  <a:pt x="553" y="2184"/>
                  <a:pt x="553" y="2185"/>
                </a:cubicBezTo>
                <a:cubicBezTo>
                  <a:pt x="553" y="2186"/>
                  <a:pt x="552" y="2188"/>
                  <a:pt x="552" y="2189"/>
                </a:cubicBezTo>
                <a:cubicBezTo>
                  <a:pt x="551" y="2191"/>
                  <a:pt x="551" y="2193"/>
                  <a:pt x="550" y="2195"/>
                </a:cubicBezTo>
                <a:cubicBezTo>
                  <a:pt x="549" y="2199"/>
                  <a:pt x="548" y="2204"/>
                  <a:pt x="548" y="2208"/>
                </a:cubicBezTo>
                <a:cubicBezTo>
                  <a:pt x="547" y="2212"/>
                  <a:pt x="546" y="2217"/>
                  <a:pt x="545" y="2221"/>
                </a:cubicBezTo>
                <a:cubicBezTo>
                  <a:pt x="544" y="2225"/>
                  <a:pt x="544" y="2229"/>
                  <a:pt x="543" y="2233"/>
                </a:cubicBezTo>
                <a:cubicBezTo>
                  <a:pt x="542" y="2237"/>
                  <a:pt x="541" y="2241"/>
                  <a:pt x="540" y="2245"/>
                </a:cubicBezTo>
                <a:cubicBezTo>
                  <a:pt x="539" y="2248"/>
                  <a:pt x="539" y="2252"/>
                  <a:pt x="538" y="2255"/>
                </a:cubicBezTo>
                <a:cubicBezTo>
                  <a:pt x="537" y="2257"/>
                  <a:pt x="537" y="2258"/>
                  <a:pt x="536" y="2260"/>
                </a:cubicBezTo>
                <a:cubicBezTo>
                  <a:pt x="536" y="2261"/>
                  <a:pt x="535" y="2262"/>
                  <a:pt x="535" y="2264"/>
                </a:cubicBezTo>
                <a:cubicBezTo>
                  <a:pt x="535" y="2265"/>
                  <a:pt x="534" y="2266"/>
                  <a:pt x="534" y="2267"/>
                </a:cubicBezTo>
                <a:cubicBezTo>
                  <a:pt x="533" y="2268"/>
                  <a:pt x="533" y="2269"/>
                  <a:pt x="533" y="2270"/>
                </a:cubicBezTo>
                <a:cubicBezTo>
                  <a:pt x="532" y="2272"/>
                  <a:pt x="531" y="2273"/>
                  <a:pt x="531" y="2274"/>
                </a:cubicBezTo>
                <a:cubicBezTo>
                  <a:pt x="530" y="2275"/>
                  <a:pt x="530" y="2276"/>
                  <a:pt x="530" y="2276"/>
                </a:cubicBezTo>
                <a:cubicBezTo>
                  <a:pt x="530" y="2276"/>
                  <a:pt x="531" y="2275"/>
                  <a:pt x="531" y="2274"/>
                </a:cubicBezTo>
                <a:cubicBezTo>
                  <a:pt x="532" y="2274"/>
                  <a:pt x="533" y="2272"/>
                  <a:pt x="534" y="2271"/>
                </a:cubicBezTo>
                <a:cubicBezTo>
                  <a:pt x="535" y="2270"/>
                  <a:pt x="535" y="2269"/>
                  <a:pt x="536" y="2268"/>
                </a:cubicBezTo>
                <a:cubicBezTo>
                  <a:pt x="536" y="2267"/>
                  <a:pt x="537" y="2266"/>
                  <a:pt x="538" y="2265"/>
                </a:cubicBezTo>
                <a:cubicBezTo>
                  <a:pt x="538" y="2264"/>
                  <a:pt x="539" y="2262"/>
                  <a:pt x="540" y="2261"/>
                </a:cubicBezTo>
                <a:cubicBezTo>
                  <a:pt x="541" y="2260"/>
                  <a:pt x="541" y="2258"/>
                  <a:pt x="542" y="2257"/>
                </a:cubicBezTo>
                <a:cubicBezTo>
                  <a:pt x="543" y="2254"/>
                  <a:pt x="545" y="2250"/>
                  <a:pt x="546" y="2247"/>
                </a:cubicBezTo>
                <a:cubicBezTo>
                  <a:pt x="547" y="2243"/>
                  <a:pt x="549" y="2239"/>
                  <a:pt x="550" y="2235"/>
                </a:cubicBezTo>
                <a:cubicBezTo>
                  <a:pt x="550" y="2233"/>
                  <a:pt x="551" y="2231"/>
                  <a:pt x="551" y="2229"/>
                </a:cubicBezTo>
                <a:cubicBezTo>
                  <a:pt x="552" y="2227"/>
                  <a:pt x="552" y="2225"/>
                  <a:pt x="553" y="2222"/>
                </a:cubicBezTo>
                <a:cubicBezTo>
                  <a:pt x="554" y="2218"/>
                  <a:pt x="555" y="2214"/>
                  <a:pt x="555" y="2209"/>
                </a:cubicBezTo>
                <a:cubicBezTo>
                  <a:pt x="556" y="2205"/>
                  <a:pt x="557" y="2201"/>
                  <a:pt x="558" y="2197"/>
                </a:cubicBezTo>
                <a:cubicBezTo>
                  <a:pt x="559" y="2192"/>
                  <a:pt x="560" y="2188"/>
                  <a:pt x="560" y="2184"/>
                </a:cubicBezTo>
                <a:cubicBezTo>
                  <a:pt x="561" y="2180"/>
                  <a:pt x="562" y="2176"/>
                  <a:pt x="563" y="2173"/>
                </a:cubicBezTo>
                <a:cubicBezTo>
                  <a:pt x="564" y="2169"/>
                  <a:pt x="565" y="2166"/>
                  <a:pt x="566" y="2163"/>
                </a:cubicBezTo>
                <a:cubicBezTo>
                  <a:pt x="567" y="2161"/>
                  <a:pt x="567" y="2160"/>
                  <a:pt x="568" y="2158"/>
                </a:cubicBezTo>
                <a:cubicBezTo>
                  <a:pt x="568" y="2157"/>
                  <a:pt x="569" y="2156"/>
                  <a:pt x="569" y="2154"/>
                </a:cubicBezTo>
                <a:cubicBezTo>
                  <a:pt x="570" y="2153"/>
                  <a:pt x="571" y="2152"/>
                  <a:pt x="571" y="2151"/>
                </a:cubicBezTo>
                <a:cubicBezTo>
                  <a:pt x="571" y="2150"/>
                  <a:pt x="572" y="2149"/>
                  <a:pt x="572" y="2148"/>
                </a:cubicBezTo>
                <a:cubicBezTo>
                  <a:pt x="572" y="2148"/>
                  <a:pt x="572" y="2148"/>
                  <a:pt x="572" y="2148"/>
                </a:cubicBezTo>
                <a:cubicBezTo>
                  <a:pt x="576" y="2143"/>
                  <a:pt x="580" y="2138"/>
                  <a:pt x="585" y="2133"/>
                </a:cubicBezTo>
                <a:cubicBezTo>
                  <a:pt x="588" y="2129"/>
                  <a:pt x="592" y="2125"/>
                  <a:pt x="595" y="2121"/>
                </a:cubicBezTo>
                <a:cubicBezTo>
                  <a:pt x="596" y="2121"/>
                  <a:pt x="596" y="2120"/>
                  <a:pt x="596" y="2120"/>
                </a:cubicBezTo>
                <a:cubicBezTo>
                  <a:pt x="598" y="2119"/>
                  <a:pt x="599" y="2118"/>
                  <a:pt x="599" y="2118"/>
                </a:cubicBezTo>
                <a:cubicBezTo>
                  <a:pt x="599" y="2118"/>
                  <a:pt x="598" y="2119"/>
                  <a:pt x="597" y="2119"/>
                </a:cubicBezTo>
                <a:cubicBezTo>
                  <a:pt x="603" y="2112"/>
                  <a:pt x="609" y="2106"/>
                  <a:pt x="615" y="2099"/>
                </a:cubicBezTo>
                <a:cubicBezTo>
                  <a:pt x="621" y="2094"/>
                  <a:pt x="626" y="2088"/>
                  <a:pt x="632" y="2083"/>
                </a:cubicBezTo>
                <a:cubicBezTo>
                  <a:pt x="634" y="2081"/>
                  <a:pt x="634" y="2081"/>
                  <a:pt x="634" y="2081"/>
                </a:cubicBezTo>
                <a:cubicBezTo>
                  <a:pt x="636" y="2079"/>
                  <a:pt x="636" y="2079"/>
                  <a:pt x="636" y="2079"/>
                </a:cubicBezTo>
                <a:cubicBezTo>
                  <a:pt x="637" y="2078"/>
                  <a:pt x="638" y="2077"/>
                  <a:pt x="640" y="2076"/>
                </a:cubicBezTo>
                <a:cubicBezTo>
                  <a:pt x="642" y="2073"/>
                  <a:pt x="645" y="2071"/>
                  <a:pt x="648" y="2068"/>
                </a:cubicBezTo>
                <a:cubicBezTo>
                  <a:pt x="659" y="2059"/>
                  <a:pt x="670" y="2051"/>
                  <a:pt x="681" y="2043"/>
                </a:cubicBezTo>
                <a:cubicBezTo>
                  <a:pt x="691" y="2036"/>
                  <a:pt x="699" y="2029"/>
                  <a:pt x="708" y="2023"/>
                </a:cubicBezTo>
                <a:cubicBezTo>
                  <a:pt x="708" y="2023"/>
                  <a:pt x="709" y="2023"/>
                  <a:pt x="709" y="2023"/>
                </a:cubicBezTo>
                <a:cubicBezTo>
                  <a:pt x="767" y="2013"/>
                  <a:pt x="780" y="1970"/>
                  <a:pt x="835" y="1951"/>
                </a:cubicBezTo>
                <a:cubicBezTo>
                  <a:pt x="851" y="1945"/>
                  <a:pt x="870" y="1941"/>
                  <a:pt x="890" y="1938"/>
                </a:cubicBezTo>
                <a:cubicBezTo>
                  <a:pt x="887" y="1939"/>
                  <a:pt x="884" y="1942"/>
                  <a:pt x="881" y="1944"/>
                </a:cubicBezTo>
                <a:cubicBezTo>
                  <a:pt x="880" y="1945"/>
                  <a:pt x="879" y="1946"/>
                  <a:pt x="878" y="1947"/>
                </a:cubicBezTo>
                <a:cubicBezTo>
                  <a:pt x="877" y="1947"/>
                  <a:pt x="877" y="1947"/>
                  <a:pt x="877" y="1947"/>
                </a:cubicBezTo>
                <a:cubicBezTo>
                  <a:pt x="877" y="1948"/>
                  <a:pt x="877" y="1948"/>
                  <a:pt x="877" y="1948"/>
                </a:cubicBezTo>
                <a:cubicBezTo>
                  <a:pt x="876" y="1948"/>
                  <a:pt x="876" y="1948"/>
                  <a:pt x="876" y="1948"/>
                </a:cubicBezTo>
                <a:cubicBezTo>
                  <a:pt x="876" y="1949"/>
                  <a:pt x="875" y="1949"/>
                  <a:pt x="875" y="1949"/>
                </a:cubicBezTo>
                <a:cubicBezTo>
                  <a:pt x="873" y="1951"/>
                  <a:pt x="871" y="1953"/>
                  <a:pt x="870" y="1955"/>
                </a:cubicBezTo>
                <a:cubicBezTo>
                  <a:pt x="866" y="1959"/>
                  <a:pt x="863" y="1963"/>
                  <a:pt x="860" y="1967"/>
                </a:cubicBezTo>
                <a:cubicBezTo>
                  <a:pt x="860" y="1967"/>
                  <a:pt x="860" y="1967"/>
                  <a:pt x="860" y="1967"/>
                </a:cubicBezTo>
                <a:cubicBezTo>
                  <a:pt x="858" y="1968"/>
                  <a:pt x="857" y="1969"/>
                  <a:pt x="855" y="1969"/>
                </a:cubicBezTo>
                <a:cubicBezTo>
                  <a:pt x="855" y="1969"/>
                  <a:pt x="854" y="1970"/>
                  <a:pt x="854" y="1970"/>
                </a:cubicBezTo>
                <a:cubicBezTo>
                  <a:pt x="853" y="1970"/>
                  <a:pt x="853" y="1970"/>
                  <a:pt x="853" y="1970"/>
                </a:cubicBezTo>
                <a:cubicBezTo>
                  <a:pt x="852" y="1970"/>
                  <a:pt x="851" y="1971"/>
                  <a:pt x="850" y="1971"/>
                </a:cubicBezTo>
                <a:cubicBezTo>
                  <a:pt x="849" y="1971"/>
                  <a:pt x="848" y="1972"/>
                  <a:pt x="847" y="1972"/>
                </a:cubicBezTo>
                <a:cubicBezTo>
                  <a:pt x="846" y="1972"/>
                  <a:pt x="845" y="1973"/>
                  <a:pt x="845" y="1973"/>
                </a:cubicBezTo>
                <a:cubicBezTo>
                  <a:pt x="843" y="1974"/>
                  <a:pt x="841" y="1974"/>
                  <a:pt x="839" y="1975"/>
                </a:cubicBezTo>
                <a:cubicBezTo>
                  <a:pt x="837" y="1975"/>
                  <a:pt x="835" y="1976"/>
                  <a:pt x="833" y="1977"/>
                </a:cubicBezTo>
                <a:cubicBezTo>
                  <a:pt x="832" y="1977"/>
                  <a:pt x="831" y="1977"/>
                  <a:pt x="830" y="1977"/>
                </a:cubicBezTo>
                <a:cubicBezTo>
                  <a:pt x="829" y="1978"/>
                  <a:pt x="829" y="1978"/>
                  <a:pt x="828" y="1978"/>
                </a:cubicBezTo>
                <a:cubicBezTo>
                  <a:pt x="827" y="1978"/>
                  <a:pt x="826" y="1979"/>
                  <a:pt x="825" y="1979"/>
                </a:cubicBezTo>
                <a:cubicBezTo>
                  <a:pt x="825" y="1979"/>
                  <a:pt x="824" y="1979"/>
                  <a:pt x="824" y="1979"/>
                </a:cubicBezTo>
                <a:cubicBezTo>
                  <a:pt x="823" y="1979"/>
                  <a:pt x="823" y="1979"/>
                  <a:pt x="822" y="1979"/>
                </a:cubicBezTo>
                <a:cubicBezTo>
                  <a:pt x="821" y="1980"/>
                  <a:pt x="819" y="1980"/>
                  <a:pt x="818" y="1981"/>
                </a:cubicBezTo>
                <a:cubicBezTo>
                  <a:pt x="817" y="1981"/>
                  <a:pt x="816" y="1981"/>
                  <a:pt x="815" y="1981"/>
                </a:cubicBezTo>
                <a:cubicBezTo>
                  <a:pt x="815" y="1981"/>
                  <a:pt x="814" y="1981"/>
                  <a:pt x="813" y="1981"/>
                </a:cubicBezTo>
                <a:cubicBezTo>
                  <a:pt x="813" y="1982"/>
                  <a:pt x="812" y="1982"/>
                  <a:pt x="812" y="1982"/>
                </a:cubicBezTo>
                <a:cubicBezTo>
                  <a:pt x="811" y="1982"/>
                  <a:pt x="811" y="1982"/>
                  <a:pt x="810" y="1982"/>
                </a:cubicBezTo>
                <a:cubicBezTo>
                  <a:pt x="809" y="1982"/>
                  <a:pt x="809" y="1983"/>
                  <a:pt x="808" y="1983"/>
                </a:cubicBezTo>
                <a:cubicBezTo>
                  <a:pt x="808" y="1983"/>
                  <a:pt x="807" y="1983"/>
                  <a:pt x="807" y="1983"/>
                </a:cubicBezTo>
                <a:cubicBezTo>
                  <a:pt x="807" y="1983"/>
                  <a:pt x="808" y="1983"/>
                  <a:pt x="808" y="1983"/>
                </a:cubicBezTo>
                <a:cubicBezTo>
                  <a:pt x="809" y="1983"/>
                  <a:pt x="809" y="1984"/>
                  <a:pt x="810" y="1984"/>
                </a:cubicBezTo>
                <a:cubicBezTo>
                  <a:pt x="811" y="1984"/>
                  <a:pt x="812" y="1984"/>
                  <a:pt x="814" y="1985"/>
                </a:cubicBezTo>
                <a:cubicBezTo>
                  <a:pt x="814" y="1985"/>
                  <a:pt x="815" y="1985"/>
                  <a:pt x="816" y="1985"/>
                </a:cubicBezTo>
                <a:cubicBezTo>
                  <a:pt x="816" y="1985"/>
                  <a:pt x="817" y="1985"/>
                  <a:pt x="818" y="1985"/>
                </a:cubicBezTo>
                <a:cubicBezTo>
                  <a:pt x="819" y="1985"/>
                  <a:pt x="820" y="1985"/>
                  <a:pt x="820" y="1985"/>
                </a:cubicBezTo>
                <a:cubicBezTo>
                  <a:pt x="821" y="1985"/>
                  <a:pt x="822" y="1985"/>
                  <a:pt x="823" y="1985"/>
                </a:cubicBezTo>
                <a:cubicBezTo>
                  <a:pt x="824" y="1985"/>
                  <a:pt x="825" y="1985"/>
                  <a:pt x="826" y="1985"/>
                </a:cubicBezTo>
                <a:cubicBezTo>
                  <a:pt x="827" y="1985"/>
                  <a:pt x="828" y="1985"/>
                  <a:pt x="829" y="1985"/>
                </a:cubicBezTo>
                <a:cubicBezTo>
                  <a:pt x="831" y="1985"/>
                  <a:pt x="833" y="1985"/>
                  <a:pt x="835" y="1984"/>
                </a:cubicBezTo>
                <a:cubicBezTo>
                  <a:pt x="837" y="1984"/>
                  <a:pt x="839" y="1983"/>
                  <a:pt x="841" y="1982"/>
                </a:cubicBezTo>
                <a:cubicBezTo>
                  <a:pt x="843" y="1982"/>
                  <a:pt x="845" y="1981"/>
                  <a:pt x="847" y="1980"/>
                </a:cubicBezTo>
                <a:cubicBezTo>
                  <a:pt x="848" y="1980"/>
                  <a:pt x="849" y="1980"/>
                  <a:pt x="849" y="1979"/>
                </a:cubicBezTo>
                <a:cubicBezTo>
                  <a:pt x="849" y="1980"/>
                  <a:pt x="849" y="1980"/>
                  <a:pt x="849" y="1980"/>
                </a:cubicBezTo>
                <a:cubicBezTo>
                  <a:pt x="848" y="1981"/>
                  <a:pt x="848" y="1981"/>
                  <a:pt x="848" y="1981"/>
                </a:cubicBezTo>
                <a:cubicBezTo>
                  <a:pt x="847" y="1981"/>
                  <a:pt x="847" y="1981"/>
                  <a:pt x="847" y="1981"/>
                </a:cubicBezTo>
                <a:cubicBezTo>
                  <a:pt x="846" y="1982"/>
                  <a:pt x="846" y="1983"/>
                  <a:pt x="845" y="1984"/>
                </a:cubicBezTo>
                <a:cubicBezTo>
                  <a:pt x="844" y="1984"/>
                  <a:pt x="843" y="1985"/>
                  <a:pt x="842" y="1986"/>
                </a:cubicBezTo>
                <a:cubicBezTo>
                  <a:pt x="841" y="1987"/>
                  <a:pt x="840" y="1987"/>
                  <a:pt x="839" y="1988"/>
                </a:cubicBezTo>
                <a:cubicBezTo>
                  <a:pt x="835" y="1991"/>
                  <a:pt x="831" y="1993"/>
                  <a:pt x="828" y="1995"/>
                </a:cubicBezTo>
                <a:cubicBezTo>
                  <a:pt x="824" y="1997"/>
                  <a:pt x="820" y="1999"/>
                  <a:pt x="816" y="2000"/>
                </a:cubicBezTo>
                <a:cubicBezTo>
                  <a:pt x="813" y="2001"/>
                  <a:pt x="809" y="2002"/>
                  <a:pt x="806" y="2003"/>
                </a:cubicBezTo>
                <a:cubicBezTo>
                  <a:pt x="806" y="2003"/>
                  <a:pt x="805" y="2003"/>
                  <a:pt x="804" y="2003"/>
                </a:cubicBezTo>
                <a:cubicBezTo>
                  <a:pt x="803" y="2004"/>
                  <a:pt x="803" y="2004"/>
                  <a:pt x="802" y="2004"/>
                </a:cubicBezTo>
                <a:cubicBezTo>
                  <a:pt x="801" y="2004"/>
                  <a:pt x="801" y="2004"/>
                  <a:pt x="800" y="2004"/>
                </a:cubicBezTo>
                <a:cubicBezTo>
                  <a:pt x="800" y="2004"/>
                  <a:pt x="799" y="2004"/>
                  <a:pt x="798" y="2005"/>
                </a:cubicBezTo>
                <a:cubicBezTo>
                  <a:pt x="797" y="2005"/>
                  <a:pt x="796" y="2005"/>
                  <a:pt x="795" y="2005"/>
                </a:cubicBezTo>
                <a:cubicBezTo>
                  <a:pt x="795" y="2005"/>
                  <a:pt x="794" y="2005"/>
                  <a:pt x="793" y="2005"/>
                </a:cubicBezTo>
                <a:cubicBezTo>
                  <a:pt x="792" y="2005"/>
                  <a:pt x="791" y="2005"/>
                  <a:pt x="791" y="2005"/>
                </a:cubicBezTo>
                <a:cubicBezTo>
                  <a:pt x="791" y="2005"/>
                  <a:pt x="792" y="2006"/>
                  <a:pt x="793" y="2006"/>
                </a:cubicBezTo>
                <a:cubicBezTo>
                  <a:pt x="794" y="2006"/>
                  <a:pt x="795" y="2006"/>
                  <a:pt x="795" y="2006"/>
                </a:cubicBezTo>
                <a:cubicBezTo>
                  <a:pt x="796" y="2006"/>
                  <a:pt x="797" y="2006"/>
                  <a:pt x="799" y="2006"/>
                </a:cubicBezTo>
                <a:cubicBezTo>
                  <a:pt x="799" y="2006"/>
                  <a:pt x="800" y="2006"/>
                  <a:pt x="800" y="2006"/>
                </a:cubicBezTo>
                <a:cubicBezTo>
                  <a:pt x="801" y="2006"/>
                  <a:pt x="802" y="2006"/>
                  <a:pt x="802" y="2006"/>
                </a:cubicBezTo>
                <a:cubicBezTo>
                  <a:pt x="803" y="2006"/>
                  <a:pt x="804" y="2006"/>
                  <a:pt x="805" y="2006"/>
                </a:cubicBezTo>
                <a:cubicBezTo>
                  <a:pt x="805" y="2006"/>
                  <a:pt x="806" y="2006"/>
                  <a:pt x="807" y="2006"/>
                </a:cubicBezTo>
                <a:cubicBezTo>
                  <a:pt x="810" y="2006"/>
                  <a:pt x="814" y="2005"/>
                  <a:pt x="818" y="2004"/>
                </a:cubicBezTo>
                <a:cubicBezTo>
                  <a:pt x="822" y="2003"/>
                  <a:pt x="826" y="2002"/>
                  <a:pt x="830" y="2000"/>
                </a:cubicBezTo>
                <a:cubicBezTo>
                  <a:pt x="834" y="1999"/>
                  <a:pt x="839" y="1996"/>
                  <a:pt x="843" y="1994"/>
                </a:cubicBezTo>
                <a:cubicBezTo>
                  <a:pt x="844" y="1993"/>
                  <a:pt x="845" y="1992"/>
                  <a:pt x="846" y="1992"/>
                </a:cubicBezTo>
                <a:cubicBezTo>
                  <a:pt x="847" y="1991"/>
                  <a:pt x="848" y="1990"/>
                  <a:pt x="849" y="1989"/>
                </a:cubicBezTo>
                <a:cubicBezTo>
                  <a:pt x="850" y="1989"/>
                  <a:pt x="851" y="1988"/>
                  <a:pt x="852" y="1987"/>
                </a:cubicBezTo>
                <a:cubicBezTo>
                  <a:pt x="853" y="1986"/>
                  <a:pt x="853" y="1986"/>
                  <a:pt x="853" y="1986"/>
                </a:cubicBezTo>
                <a:cubicBezTo>
                  <a:pt x="854" y="1985"/>
                  <a:pt x="854" y="1985"/>
                  <a:pt x="854" y="1985"/>
                </a:cubicBezTo>
                <a:cubicBezTo>
                  <a:pt x="855" y="1984"/>
                  <a:pt x="855" y="1984"/>
                  <a:pt x="855" y="1984"/>
                </a:cubicBezTo>
                <a:cubicBezTo>
                  <a:pt x="857" y="1982"/>
                  <a:pt x="859" y="1980"/>
                  <a:pt x="861" y="1978"/>
                </a:cubicBezTo>
                <a:cubicBezTo>
                  <a:pt x="863" y="1976"/>
                  <a:pt x="864" y="1974"/>
                  <a:pt x="866" y="1972"/>
                </a:cubicBezTo>
                <a:cubicBezTo>
                  <a:pt x="869" y="1968"/>
                  <a:pt x="872" y="1964"/>
                  <a:pt x="876" y="1960"/>
                </a:cubicBezTo>
                <a:cubicBezTo>
                  <a:pt x="877" y="1958"/>
                  <a:pt x="879" y="1956"/>
                  <a:pt x="880" y="1955"/>
                </a:cubicBezTo>
                <a:cubicBezTo>
                  <a:pt x="881" y="1954"/>
                  <a:pt x="881" y="1954"/>
                  <a:pt x="882" y="1953"/>
                </a:cubicBezTo>
                <a:cubicBezTo>
                  <a:pt x="882" y="1953"/>
                  <a:pt x="882" y="1953"/>
                  <a:pt x="882" y="1953"/>
                </a:cubicBezTo>
                <a:cubicBezTo>
                  <a:pt x="882" y="1953"/>
                  <a:pt x="882" y="1953"/>
                  <a:pt x="882" y="1953"/>
                </a:cubicBezTo>
                <a:cubicBezTo>
                  <a:pt x="883" y="1952"/>
                  <a:pt x="883" y="1952"/>
                  <a:pt x="883" y="1952"/>
                </a:cubicBezTo>
                <a:cubicBezTo>
                  <a:pt x="884" y="1951"/>
                  <a:pt x="884" y="1950"/>
                  <a:pt x="885" y="1949"/>
                </a:cubicBezTo>
                <a:cubicBezTo>
                  <a:pt x="889" y="1946"/>
                  <a:pt x="892" y="1943"/>
                  <a:pt x="896" y="1941"/>
                </a:cubicBezTo>
                <a:cubicBezTo>
                  <a:pt x="899" y="1939"/>
                  <a:pt x="903" y="1937"/>
                  <a:pt x="906" y="1935"/>
                </a:cubicBezTo>
                <a:cubicBezTo>
                  <a:pt x="926" y="1932"/>
                  <a:pt x="945" y="1931"/>
                  <a:pt x="960" y="1930"/>
                </a:cubicBezTo>
                <a:cubicBezTo>
                  <a:pt x="960" y="1930"/>
                  <a:pt x="960" y="1930"/>
                  <a:pt x="959" y="1930"/>
                </a:cubicBezTo>
                <a:cubicBezTo>
                  <a:pt x="958" y="1931"/>
                  <a:pt x="956" y="1931"/>
                  <a:pt x="955" y="1932"/>
                </a:cubicBezTo>
                <a:cubicBezTo>
                  <a:pt x="954" y="1932"/>
                  <a:pt x="953" y="1933"/>
                  <a:pt x="952" y="1933"/>
                </a:cubicBezTo>
                <a:cubicBezTo>
                  <a:pt x="950" y="1935"/>
                  <a:pt x="950" y="1935"/>
                  <a:pt x="950" y="1935"/>
                </a:cubicBezTo>
                <a:cubicBezTo>
                  <a:pt x="947" y="1936"/>
                  <a:pt x="944" y="1938"/>
                  <a:pt x="941" y="1940"/>
                </a:cubicBezTo>
                <a:cubicBezTo>
                  <a:pt x="939" y="1941"/>
                  <a:pt x="938" y="1942"/>
                  <a:pt x="937" y="1943"/>
                </a:cubicBezTo>
                <a:cubicBezTo>
                  <a:pt x="935" y="1944"/>
                  <a:pt x="934" y="1945"/>
                  <a:pt x="933" y="1946"/>
                </a:cubicBezTo>
                <a:cubicBezTo>
                  <a:pt x="930" y="1948"/>
                  <a:pt x="928" y="1950"/>
                  <a:pt x="925" y="1952"/>
                </a:cubicBezTo>
                <a:cubicBezTo>
                  <a:pt x="923" y="1954"/>
                  <a:pt x="921" y="1956"/>
                  <a:pt x="919" y="1958"/>
                </a:cubicBezTo>
                <a:cubicBezTo>
                  <a:pt x="918" y="1960"/>
                  <a:pt x="916" y="1962"/>
                  <a:pt x="915" y="1963"/>
                </a:cubicBezTo>
                <a:cubicBezTo>
                  <a:pt x="913" y="1965"/>
                  <a:pt x="912" y="1966"/>
                  <a:pt x="911" y="1967"/>
                </a:cubicBezTo>
                <a:cubicBezTo>
                  <a:pt x="910" y="1969"/>
                  <a:pt x="909" y="1970"/>
                  <a:pt x="909" y="1970"/>
                </a:cubicBezTo>
                <a:cubicBezTo>
                  <a:pt x="908" y="1971"/>
                  <a:pt x="908" y="1971"/>
                  <a:pt x="908" y="1971"/>
                </a:cubicBezTo>
                <a:cubicBezTo>
                  <a:pt x="908" y="1971"/>
                  <a:pt x="908" y="1971"/>
                  <a:pt x="909" y="1971"/>
                </a:cubicBezTo>
                <a:cubicBezTo>
                  <a:pt x="910" y="1970"/>
                  <a:pt x="911" y="1969"/>
                  <a:pt x="912" y="1969"/>
                </a:cubicBezTo>
                <a:cubicBezTo>
                  <a:pt x="915" y="1967"/>
                  <a:pt x="918" y="1964"/>
                  <a:pt x="922" y="1962"/>
                </a:cubicBezTo>
                <a:cubicBezTo>
                  <a:pt x="924" y="1960"/>
                  <a:pt x="927" y="1959"/>
                  <a:pt x="929" y="1957"/>
                </a:cubicBezTo>
                <a:cubicBezTo>
                  <a:pt x="932" y="1955"/>
                  <a:pt x="934" y="1953"/>
                  <a:pt x="937" y="1952"/>
                </a:cubicBezTo>
                <a:cubicBezTo>
                  <a:pt x="938" y="1951"/>
                  <a:pt x="939" y="1950"/>
                  <a:pt x="941" y="1949"/>
                </a:cubicBezTo>
                <a:cubicBezTo>
                  <a:pt x="942" y="1948"/>
                  <a:pt x="944" y="1947"/>
                  <a:pt x="945" y="1946"/>
                </a:cubicBezTo>
                <a:cubicBezTo>
                  <a:pt x="948" y="1945"/>
                  <a:pt x="951" y="1943"/>
                  <a:pt x="954" y="1941"/>
                </a:cubicBezTo>
                <a:cubicBezTo>
                  <a:pt x="956" y="1940"/>
                  <a:pt x="956" y="1940"/>
                  <a:pt x="956" y="1940"/>
                </a:cubicBezTo>
                <a:cubicBezTo>
                  <a:pt x="957" y="1940"/>
                  <a:pt x="957" y="1939"/>
                  <a:pt x="958" y="1939"/>
                </a:cubicBezTo>
                <a:cubicBezTo>
                  <a:pt x="959" y="1938"/>
                  <a:pt x="961" y="1938"/>
                  <a:pt x="962" y="1937"/>
                </a:cubicBezTo>
                <a:cubicBezTo>
                  <a:pt x="965" y="1936"/>
                  <a:pt x="968" y="1934"/>
                  <a:pt x="971" y="1933"/>
                </a:cubicBezTo>
                <a:cubicBezTo>
                  <a:pt x="974" y="1932"/>
                  <a:pt x="977" y="1931"/>
                  <a:pt x="980" y="1930"/>
                </a:cubicBezTo>
                <a:cubicBezTo>
                  <a:pt x="982" y="1929"/>
                  <a:pt x="984" y="1929"/>
                  <a:pt x="986" y="1928"/>
                </a:cubicBezTo>
                <a:cubicBezTo>
                  <a:pt x="985" y="1930"/>
                  <a:pt x="977" y="1944"/>
                  <a:pt x="962" y="1964"/>
                </a:cubicBezTo>
                <a:cubicBezTo>
                  <a:pt x="961" y="1964"/>
                  <a:pt x="961" y="1965"/>
                  <a:pt x="960" y="1965"/>
                </a:cubicBezTo>
                <a:cubicBezTo>
                  <a:pt x="959" y="1965"/>
                  <a:pt x="958" y="1966"/>
                  <a:pt x="957" y="1966"/>
                </a:cubicBezTo>
                <a:cubicBezTo>
                  <a:pt x="956" y="1967"/>
                  <a:pt x="955" y="1967"/>
                  <a:pt x="954" y="1968"/>
                </a:cubicBezTo>
                <a:cubicBezTo>
                  <a:pt x="953" y="1969"/>
                  <a:pt x="952" y="1969"/>
                  <a:pt x="951" y="1970"/>
                </a:cubicBezTo>
                <a:cubicBezTo>
                  <a:pt x="948" y="1971"/>
                  <a:pt x="945" y="1972"/>
                  <a:pt x="943" y="1973"/>
                </a:cubicBezTo>
                <a:cubicBezTo>
                  <a:pt x="940" y="1974"/>
                  <a:pt x="937" y="1975"/>
                  <a:pt x="933" y="1976"/>
                </a:cubicBezTo>
                <a:cubicBezTo>
                  <a:pt x="930" y="1977"/>
                  <a:pt x="927" y="1978"/>
                  <a:pt x="923" y="1979"/>
                </a:cubicBezTo>
                <a:cubicBezTo>
                  <a:pt x="920" y="1980"/>
                  <a:pt x="916" y="1981"/>
                  <a:pt x="913" y="1982"/>
                </a:cubicBezTo>
                <a:cubicBezTo>
                  <a:pt x="909" y="1983"/>
                  <a:pt x="906" y="1984"/>
                  <a:pt x="902" y="1986"/>
                </a:cubicBezTo>
                <a:cubicBezTo>
                  <a:pt x="900" y="1986"/>
                  <a:pt x="899" y="1987"/>
                  <a:pt x="897" y="1987"/>
                </a:cubicBezTo>
                <a:cubicBezTo>
                  <a:pt x="895" y="1988"/>
                  <a:pt x="894" y="1989"/>
                  <a:pt x="892" y="1989"/>
                </a:cubicBezTo>
                <a:cubicBezTo>
                  <a:pt x="889" y="1991"/>
                  <a:pt x="886" y="1992"/>
                  <a:pt x="883" y="1994"/>
                </a:cubicBezTo>
                <a:cubicBezTo>
                  <a:pt x="880" y="1995"/>
                  <a:pt x="877" y="1997"/>
                  <a:pt x="875" y="1998"/>
                </a:cubicBezTo>
                <a:cubicBezTo>
                  <a:pt x="874" y="1999"/>
                  <a:pt x="873" y="2000"/>
                  <a:pt x="872" y="2001"/>
                </a:cubicBezTo>
                <a:cubicBezTo>
                  <a:pt x="871" y="2002"/>
                  <a:pt x="870" y="2002"/>
                  <a:pt x="869" y="2003"/>
                </a:cubicBezTo>
                <a:cubicBezTo>
                  <a:pt x="868" y="2004"/>
                  <a:pt x="867" y="2005"/>
                  <a:pt x="866" y="2005"/>
                </a:cubicBezTo>
                <a:cubicBezTo>
                  <a:pt x="866" y="2006"/>
                  <a:pt x="865" y="2007"/>
                  <a:pt x="864" y="2007"/>
                </a:cubicBezTo>
                <a:cubicBezTo>
                  <a:pt x="863" y="2008"/>
                  <a:pt x="863" y="2009"/>
                  <a:pt x="862" y="2010"/>
                </a:cubicBezTo>
                <a:cubicBezTo>
                  <a:pt x="861" y="2011"/>
                  <a:pt x="861" y="2011"/>
                  <a:pt x="861" y="2011"/>
                </a:cubicBezTo>
                <a:cubicBezTo>
                  <a:pt x="861" y="2011"/>
                  <a:pt x="862" y="2011"/>
                  <a:pt x="862" y="2010"/>
                </a:cubicBezTo>
                <a:cubicBezTo>
                  <a:pt x="863" y="2010"/>
                  <a:pt x="864" y="2009"/>
                  <a:pt x="865" y="2008"/>
                </a:cubicBezTo>
                <a:cubicBezTo>
                  <a:pt x="866" y="2008"/>
                  <a:pt x="867" y="2008"/>
                  <a:pt x="868" y="2007"/>
                </a:cubicBezTo>
                <a:cubicBezTo>
                  <a:pt x="869" y="2007"/>
                  <a:pt x="869" y="2006"/>
                  <a:pt x="870" y="2006"/>
                </a:cubicBezTo>
                <a:cubicBezTo>
                  <a:pt x="871" y="2005"/>
                  <a:pt x="872" y="2005"/>
                  <a:pt x="874" y="2004"/>
                </a:cubicBezTo>
                <a:cubicBezTo>
                  <a:pt x="875" y="2003"/>
                  <a:pt x="876" y="2003"/>
                  <a:pt x="877" y="2002"/>
                </a:cubicBezTo>
                <a:cubicBezTo>
                  <a:pt x="880" y="2001"/>
                  <a:pt x="882" y="2000"/>
                  <a:pt x="885" y="1999"/>
                </a:cubicBezTo>
                <a:cubicBezTo>
                  <a:pt x="888" y="1998"/>
                  <a:pt x="891" y="1997"/>
                  <a:pt x="894" y="1996"/>
                </a:cubicBezTo>
                <a:cubicBezTo>
                  <a:pt x="898" y="1995"/>
                  <a:pt x="901" y="1994"/>
                  <a:pt x="905" y="1993"/>
                </a:cubicBezTo>
                <a:cubicBezTo>
                  <a:pt x="908" y="1992"/>
                  <a:pt x="911" y="1991"/>
                  <a:pt x="915" y="1990"/>
                </a:cubicBezTo>
                <a:cubicBezTo>
                  <a:pt x="919" y="1989"/>
                  <a:pt x="922" y="1988"/>
                  <a:pt x="926" y="1986"/>
                </a:cubicBezTo>
                <a:cubicBezTo>
                  <a:pt x="927" y="1986"/>
                  <a:pt x="929" y="1985"/>
                  <a:pt x="931" y="1985"/>
                </a:cubicBezTo>
                <a:cubicBezTo>
                  <a:pt x="932" y="1984"/>
                  <a:pt x="934" y="1983"/>
                  <a:pt x="936" y="1983"/>
                </a:cubicBezTo>
                <a:cubicBezTo>
                  <a:pt x="939" y="1981"/>
                  <a:pt x="942" y="1980"/>
                  <a:pt x="945" y="1978"/>
                </a:cubicBezTo>
                <a:cubicBezTo>
                  <a:pt x="948" y="1977"/>
                  <a:pt x="951" y="1975"/>
                  <a:pt x="953" y="1974"/>
                </a:cubicBezTo>
                <a:cubicBezTo>
                  <a:pt x="954" y="1973"/>
                  <a:pt x="955" y="1972"/>
                  <a:pt x="956" y="1971"/>
                </a:cubicBezTo>
                <a:cubicBezTo>
                  <a:pt x="943" y="1988"/>
                  <a:pt x="926" y="2008"/>
                  <a:pt x="906" y="2027"/>
                </a:cubicBezTo>
                <a:cubicBezTo>
                  <a:pt x="905" y="2028"/>
                  <a:pt x="903" y="2029"/>
                  <a:pt x="901" y="2030"/>
                </a:cubicBezTo>
                <a:cubicBezTo>
                  <a:pt x="897" y="2031"/>
                  <a:pt x="893" y="2033"/>
                  <a:pt x="889" y="2034"/>
                </a:cubicBezTo>
                <a:cubicBezTo>
                  <a:pt x="884" y="2035"/>
                  <a:pt x="880" y="2036"/>
                  <a:pt x="875" y="2037"/>
                </a:cubicBezTo>
                <a:cubicBezTo>
                  <a:pt x="872" y="2038"/>
                  <a:pt x="870" y="2038"/>
                  <a:pt x="867" y="2038"/>
                </a:cubicBezTo>
                <a:cubicBezTo>
                  <a:pt x="867" y="2038"/>
                  <a:pt x="867" y="2038"/>
                  <a:pt x="867" y="2038"/>
                </a:cubicBezTo>
                <a:cubicBezTo>
                  <a:pt x="867" y="2038"/>
                  <a:pt x="867" y="2038"/>
                  <a:pt x="867" y="2038"/>
                </a:cubicBezTo>
                <a:cubicBezTo>
                  <a:pt x="866" y="2038"/>
                  <a:pt x="867" y="2038"/>
                  <a:pt x="867" y="2038"/>
                </a:cubicBezTo>
                <a:cubicBezTo>
                  <a:pt x="866" y="2038"/>
                  <a:pt x="866" y="2038"/>
                  <a:pt x="866" y="2038"/>
                </a:cubicBezTo>
                <a:cubicBezTo>
                  <a:pt x="866" y="2038"/>
                  <a:pt x="866" y="2038"/>
                  <a:pt x="866" y="2038"/>
                </a:cubicBezTo>
                <a:cubicBezTo>
                  <a:pt x="865" y="2038"/>
                  <a:pt x="865" y="2038"/>
                  <a:pt x="865" y="2038"/>
                </a:cubicBezTo>
                <a:cubicBezTo>
                  <a:pt x="865" y="2039"/>
                  <a:pt x="864" y="2039"/>
                  <a:pt x="863" y="2039"/>
                </a:cubicBezTo>
                <a:cubicBezTo>
                  <a:pt x="862" y="2039"/>
                  <a:pt x="861" y="2039"/>
                  <a:pt x="859" y="2039"/>
                </a:cubicBezTo>
                <a:cubicBezTo>
                  <a:pt x="859" y="2039"/>
                  <a:pt x="858" y="2039"/>
                  <a:pt x="858" y="2039"/>
                </a:cubicBezTo>
                <a:cubicBezTo>
                  <a:pt x="857" y="2039"/>
                  <a:pt x="856" y="2038"/>
                  <a:pt x="854" y="2038"/>
                </a:cubicBezTo>
                <a:cubicBezTo>
                  <a:pt x="853" y="2037"/>
                  <a:pt x="852" y="2036"/>
                  <a:pt x="850" y="2036"/>
                </a:cubicBezTo>
                <a:cubicBezTo>
                  <a:pt x="850" y="2036"/>
                  <a:pt x="849" y="2035"/>
                  <a:pt x="848" y="2035"/>
                </a:cubicBezTo>
                <a:cubicBezTo>
                  <a:pt x="847" y="2035"/>
                  <a:pt x="847" y="2034"/>
                  <a:pt x="846" y="2034"/>
                </a:cubicBezTo>
                <a:cubicBezTo>
                  <a:pt x="844" y="2033"/>
                  <a:pt x="843" y="2033"/>
                  <a:pt x="841" y="2032"/>
                </a:cubicBezTo>
                <a:cubicBezTo>
                  <a:pt x="840" y="2032"/>
                  <a:pt x="838" y="2031"/>
                  <a:pt x="837" y="2030"/>
                </a:cubicBezTo>
                <a:cubicBezTo>
                  <a:pt x="836" y="2030"/>
                  <a:pt x="835" y="2030"/>
                  <a:pt x="834" y="2029"/>
                </a:cubicBezTo>
                <a:cubicBezTo>
                  <a:pt x="834" y="2029"/>
                  <a:pt x="833" y="2029"/>
                  <a:pt x="832" y="2029"/>
                </a:cubicBezTo>
                <a:cubicBezTo>
                  <a:pt x="831" y="2028"/>
                  <a:pt x="829" y="2027"/>
                  <a:pt x="828" y="2027"/>
                </a:cubicBezTo>
                <a:cubicBezTo>
                  <a:pt x="827" y="2026"/>
                  <a:pt x="825" y="2026"/>
                  <a:pt x="824" y="2025"/>
                </a:cubicBezTo>
                <a:cubicBezTo>
                  <a:pt x="823" y="2025"/>
                  <a:pt x="822" y="2025"/>
                  <a:pt x="821" y="2024"/>
                </a:cubicBezTo>
                <a:cubicBezTo>
                  <a:pt x="820" y="2024"/>
                  <a:pt x="819" y="2023"/>
                  <a:pt x="818" y="2023"/>
                </a:cubicBezTo>
                <a:cubicBezTo>
                  <a:pt x="818" y="2023"/>
                  <a:pt x="817" y="2023"/>
                  <a:pt x="816" y="2023"/>
                </a:cubicBezTo>
                <a:cubicBezTo>
                  <a:pt x="816" y="2023"/>
                  <a:pt x="816" y="2022"/>
                  <a:pt x="816" y="2022"/>
                </a:cubicBezTo>
                <a:cubicBezTo>
                  <a:pt x="816" y="2022"/>
                  <a:pt x="816" y="2023"/>
                  <a:pt x="816" y="2023"/>
                </a:cubicBezTo>
                <a:cubicBezTo>
                  <a:pt x="816" y="2023"/>
                  <a:pt x="817" y="2024"/>
                  <a:pt x="817" y="2025"/>
                </a:cubicBezTo>
                <a:cubicBezTo>
                  <a:pt x="818" y="2025"/>
                  <a:pt x="818" y="2026"/>
                  <a:pt x="819" y="2027"/>
                </a:cubicBezTo>
                <a:cubicBezTo>
                  <a:pt x="820" y="2027"/>
                  <a:pt x="820" y="2028"/>
                  <a:pt x="820" y="2028"/>
                </a:cubicBezTo>
                <a:cubicBezTo>
                  <a:pt x="821" y="2028"/>
                  <a:pt x="821" y="2029"/>
                  <a:pt x="822" y="2029"/>
                </a:cubicBezTo>
                <a:cubicBezTo>
                  <a:pt x="822" y="2030"/>
                  <a:pt x="823" y="2030"/>
                  <a:pt x="823" y="2031"/>
                </a:cubicBezTo>
                <a:cubicBezTo>
                  <a:pt x="824" y="2031"/>
                  <a:pt x="824" y="2032"/>
                  <a:pt x="825" y="2032"/>
                </a:cubicBezTo>
                <a:cubicBezTo>
                  <a:pt x="826" y="2033"/>
                  <a:pt x="828" y="2034"/>
                  <a:pt x="829" y="2035"/>
                </a:cubicBezTo>
                <a:cubicBezTo>
                  <a:pt x="830" y="2035"/>
                  <a:pt x="830" y="2036"/>
                  <a:pt x="831" y="2036"/>
                </a:cubicBezTo>
                <a:cubicBezTo>
                  <a:pt x="832" y="2037"/>
                  <a:pt x="833" y="2037"/>
                  <a:pt x="833" y="2037"/>
                </a:cubicBezTo>
                <a:cubicBezTo>
                  <a:pt x="835" y="2038"/>
                  <a:pt x="836" y="2038"/>
                  <a:pt x="837" y="2039"/>
                </a:cubicBezTo>
                <a:cubicBezTo>
                  <a:pt x="834" y="2039"/>
                  <a:pt x="830" y="2039"/>
                  <a:pt x="827" y="2039"/>
                </a:cubicBezTo>
                <a:cubicBezTo>
                  <a:pt x="824" y="2039"/>
                  <a:pt x="822" y="2038"/>
                  <a:pt x="819" y="2038"/>
                </a:cubicBezTo>
                <a:cubicBezTo>
                  <a:pt x="816" y="2038"/>
                  <a:pt x="814" y="2038"/>
                  <a:pt x="811" y="2038"/>
                </a:cubicBezTo>
                <a:cubicBezTo>
                  <a:pt x="806" y="2038"/>
                  <a:pt x="801" y="2038"/>
                  <a:pt x="796" y="2039"/>
                </a:cubicBezTo>
                <a:cubicBezTo>
                  <a:pt x="791" y="2039"/>
                  <a:pt x="787" y="2040"/>
                  <a:pt x="783" y="2041"/>
                </a:cubicBezTo>
                <a:cubicBezTo>
                  <a:pt x="779" y="2042"/>
                  <a:pt x="775" y="2043"/>
                  <a:pt x="772" y="2044"/>
                </a:cubicBezTo>
                <a:cubicBezTo>
                  <a:pt x="771" y="2044"/>
                  <a:pt x="770" y="2044"/>
                  <a:pt x="769" y="2044"/>
                </a:cubicBezTo>
                <a:cubicBezTo>
                  <a:pt x="769" y="2045"/>
                  <a:pt x="768" y="2045"/>
                  <a:pt x="767" y="2045"/>
                </a:cubicBezTo>
                <a:cubicBezTo>
                  <a:pt x="766" y="2046"/>
                  <a:pt x="765" y="2047"/>
                  <a:pt x="763" y="2047"/>
                </a:cubicBezTo>
                <a:cubicBezTo>
                  <a:pt x="761" y="2048"/>
                  <a:pt x="760" y="2049"/>
                  <a:pt x="759" y="2050"/>
                </a:cubicBezTo>
                <a:cubicBezTo>
                  <a:pt x="757" y="2051"/>
                  <a:pt x="757" y="2051"/>
                  <a:pt x="757" y="2051"/>
                </a:cubicBezTo>
                <a:cubicBezTo>
                  <a:pt x="757" y="2051"/>
                  <a:pt x="758" y="2051"/>
                  <a:pt x="759" y="2050"/>
                </a:cubicBezTo>
                <a:cubicBezTo>
                  <a:pt x="760" y="2050"/>
                  <a:pt x="762" y="2049"/>
                  <a:pt x="764" y="2049"/>
                </a:cubicBezTo>
                <a:cubicBezTo>
                  <a:pt x="765" y="2048"/>
                  <a:pt x="766" y="2048"/>
                  <a:pt x="768" y="2048"/>
                </a:cubicBezTo>
                <a:cubicBezTo>
                  <a:pt x="769" y="2047"/>
                  <a:pt x="769" y="2047"/>
                  <a:pt x="770" y="2047"/>
                </a:cubicBezTo>
                <a:cubicBezTo>
                  <a:pt x="771" y="2047"/>
                  <a:pt x="772" y="2047"/>
                  <a:pt x="772" y="2047"/>
                </a:cubicBezTo>
                <a:cubicBezTo>
                  <a:pt x="776" y="2046"/>
                  <a:pt x="779" y="2046"/>
                  <a:pt x="783" y="2045"/>
                </a:cubicBezTo>
                <a:cubicBezTo>
                  <a:pt x="787" y="2045"/>
                  <a:pt x="792" y="2045"/>
                  <a:pt x="796" y="2045"/>
                </a:cubicBezTo>
                <a:cubicBezTo>
                  <a:pt x="801" y="2045"/>
                  <a:pt x="806" y="2045"/>
                  <a:pt x="811" y="2045"/>
                </a:cubicBezTo>
                <a:cubicBezTo>
                  <a:pt x="816" y="2046"/>
                  <a:pt x="821" y="2046"/>
                  <a:pt x="827" y="2046"/>
                </a:cubicBezTo>
                <a:cubicBezTo>
                  <a:pt x="832" y="2047"/>
                  <a:pt x="838" y="2047"/>
                  <a:pt x="843" y="2047"/>
                </a:cubicBezTo>
                <a:cubicBezTo>
                  <a:pt x="849" y="2047"/>
                  <a:pt x="854" y="2047"/>
                  <a:pt x="860" y="2047"/>
                </a:cubicBezTo>
                <a:cubicBezTo>
                  <a:pt x="861" y="2046"/>
                  <a:pt x="863" y="2046"/>
                  <a:pt x="864" y="2046"/>
                </a:cubicBezTo>
                <a:cubicBezTo>
                  <a:pt x="865" y="2046"/>
                  <a:pt x="865" y="2046"/>
                  <a:pt x="866" y="2046"/>
                </a:cubicBezTo>
                <a:cubicBezTo>
                  <a:pt x="867" y="2046"/>
                  <a:pt x="867" y="2046"/>
                  <a:pt x="867" y="2046"/>
                </a:cubicBezTo>
                <a:cubicBezTo>
                  <a:pt x="867" y="2046"/>
                  <a:pt x="867" y="2046"/>
                  <a:pt x="867" y="2046"/>
                </a:cubicBezTo>
                <a:cubicBezTo>
                  <a:pt x="868" y="2046"/>
                  <a:pt x="868" y="2046"/>
                  <a:pt x="868" y="2046"/>
                </a:cubicBezTo>
                <a:cubicBezTo>
                  <a:pt x="868" y="2046"/>
                  <a:pt x="868" y="2046"/>
                  <a:pt x="868" y="2046"/>
                </a:cubicBezTo>
                <a:cubicBezTo>
                  <a:pt x="869" y="2045"/>
                  <a:pt x="871" y="2045"/>
                  <a:pt x="872" y="2045"/>
                </a:cubicBezTo>
                <a:cubicBezTo>
                  <a:pt x="873" y="2045"/>
                  <a:pt x="875" y="2044"/>
                  <a:pt x="876" y="2044"/>
                </a:cubicBezTo>
                <a:cubicBezTo>
                  <a:pt x="881" y="2043"/>
                  <a:pt x="886" y="2041"/>
                  <a:pt x="891" y="2039"/>
                </a:cubicBezTo>
                <a:cubicBezTo>
                  <a:pt x="892" y="2039"/>
                  <a:pt x="894" y="2038"/>
                  <a:pt x="896" y="2037"/>
                </a:cubicBezTo>
                <a:cubicBezTo>
                  <a:pt x="892" y="2040"/>
                  <a:pt x="889" y="2044"/>
                  <a:pt x="885" y="2047"/>
                </a:cubicBezTo>
                <a:cubicBezTo>
                  <a:pt x="869" y="2060"/>
                  <a:pt x="850" y="2071"/>
                  <a:pt x="828" y="2080"/>
                </a:cubicBezTo>
                <a:cubicBezTo>
                  <a:pt x="828" y="2080"/>
                  <a:pt x="827" y="2081"/>
                  <a:pt x="826" y="2081"/>
                </a:cubicBezTo>
                <a:cubicBezTo>
                  <a:pt x="825" y="2081"/>
                  <a:pt x="824" y="2082"/>
                  <a:pt x="822" y="2082"/>
                </a:cubicBezTo>
                <a:cubicBezTo>
                  <a:pt x="821" y="2082"/>
                  <a:pt x="820" y="2083"/>
                  <a:pt x="819" y="2083"/>
                </a:cubicBezTo>
                <a:cubicBezTo>
                  <a:pt x="817" y="2083"/>
                  <a:pt x="816" y="2083"/>
                  <a:pt x="815" y="2084"/>
                </a:cubicBezTo>
                <a:cubicBezTo>
                  <a:pt x="814" y="2084"/>
                  <a:pt x="812" y="2084"/>
                  <a:pt x="811" y="2084"/>
                </a:cubicBezTo>
                <a:cubicBezTo>
                  <a:pt x="809" y="2084"/>
                  <a:pt x="807" y="2085"/>
                  <a:pt x="806" y="2085"/>
                </a:cubicBezTo>
                <a:cubicBezTo>
                  <a:pt x="802" y="2085"/>
                  <a:pt x="799" y="2085"/>
                  <a:pt x="795" y="2085"/>
                </a:cubicBezTo>
                <a:cubicBezTo>
                  <a:pt x="791" y="2086"/>
                  <a:pt x="787" y="2086"/>
                  <a:pt x="783" y="2086"/>
                </a:cubicBezTo>
                <a:cubicBezTo>
                  <a:pt x="778" y="2085"/>
                  <a:pt x="774" y="2085"/>
                  <a:pt x="770" y="2085"/>
                </a:cubicBezTo>
                <a:cubicBezTo>
                  <a:pt x="765" y="2085"/>
                  <a:pt x="760" y="2085"/>
                  <a:pt x="756" y="2085"/>
                </a:cubicBezTo>
                <a:cubicBezTo>
                  <a:pt x="751" y="2085"/>
                  <a:pt x="747" y="2085"/>
                  <a:pt x="742" y="2085"/>
                </a:cubicBezTo>
                <a:cubicBezTo>
                  <a:pt x="740" y="2085"/>
                  <a:pt x="738" y="2085"/>
                  <a:pt x="736" y="2085"/>
                </a:cubicBezTo>
                <a:cubicBezTo>
                  <a:pt x="735" y="2085"/>
                  <a:pt x="735" y="2085"/>
                  <a:pt x="735" y="2085"/>
                </a:cubicBezTo>
                <a:cubicBezTo>
                  <a:pt x="734" y="2085"/>
                  <a:pt x="733" y="2084"/>
                  <a:pt x="732" y="2084"/>
                </a:cubicBezTo>
                <a:cubicBezTo>
                  <a:pt x="731" y="2083"/>
                  <a:pt x="730" y="2083"/>
                  <a:pt x="729" y="2082"/>
                </a:cubicBezTo>
                <a:cubicBezTo>
                  <a:pt x="728" y="2082"/>
                  <a:pt x="727" y="2082"/>
                  <a:pt x="725" y="2081"/>
                </a:cubicBezTo>
                <a:cubicBezTo>
                  <a:pt x="723" y="2081"/>
                  <a:pt x="721" y="2080"/>
                  <a:pt x="718" y="2079"/>
                </a:cubicBezTo>
                <a:cubicBezTo>
                  <a:pt x="716" y="2079"/>
                  <a:pt x="713" y="2078"/>
                  <a:pt x="710" y="2078"/>
                </a:cubicBezTo>
                <a:cubicBezTo>
                  <a:pt x="708" y="2078"/>
                  <a:pt x="705" y="2077"/>
                  <a:pt x="703" y="2077"/>
                </a:cubicBezTo>
                <a:cubicBezTo>
                  <a:pt x="700" y="2077"/>
                  <a:pt x="697" y="2077"/>
                  <a:pt x="695" y="2077"/>
                </a:cubicBezTo>
                <a:cubicBezTo>
                  <a:pt x="694" y="2077"/>
                  <a:pt x="693" y="2078"/>
                  <a:pt x="691" y="2078"/>
                </a:cubicBezTo>
                <a:cubicBezTo>
                  <a:pt x="690" y="2078"/>
                  <a:pt x="689" y="2078"/>
                  <a:pt x="688" y="2078"/>
                </a:cubicBezTo>
                <a:cubicBezTo>
                  <a:pt x="687" y="2078"/>
                  <a:pt x="686" y="2079"/>
                  <a:pt x="685" y="2079"/>
                </a:cubicBezTo>
                <a:cubicBezTo>
                  <a:pt x="684" y="2079"/>
                  <a:pt x="683" y="2079"/>
                  <a:pt x="682" y="2079"/>
                </a:cubicBezTo>
                <a:cubicBezTo>
                  <a:pt x="681" y="2080"/>
                  <a:pt x="680" y="2080"/>
                  <a:pt x="679" y="2080"/>
                </a:cubicBezTo>
                <a:cubicBezTo>
                  <a:pt x="678" y="2080"/>
                  <a:pt x="677" y="2081"/>
                  <a:pt x="677" y="2081"/>
                </a:cubicBezTo>
                <a:cubicBezTo>
                  <a:pt x="676" y="2081"/>
                  <a:pt x="675" y="2081"/>
                  <a:pt x="675" y="2081"/>
                </a:cubicBezTo>
                <a:cubicBezTo>
                  <a:pt x="674" y="2082"/>
                  <a:pt x="673" y="2082"/>
                  <a:pt x="673" y="2082"/>
                </a:cubicBezTo>
                <a:cubicBezTo>
                  <a:pt x="672" y="2083"/>
                  <a:pt x="671" y="2083"/>
                  <a:pt x="670" y="2083"/>
                </a:cubicBezTo>
                <a:cubicBezTo>
                  <a:pt x="670" y="2084"/>
                  <a:pt x="670" y="2084"/>
                  <a:pt x="670" y="2084"/>
                </a:cubicBezTo>
                <a:cubicBezTo>
                  <a:pt x="670" y="2084"/>
                  <a:pt x="670" y="2084"/>
                  <a:pt x="670" y="2084"/>
                </a:cubicBezTo>
                <a:cubicBezTo>
                  <a:pt x="671" y="2084"/>
                  <a:pt x="672" y="2084"/>
                  <a:pt x="673" y="2084"/>
                </a:cubicBezTo>
                <a:cubicBezTo>
                  <a:pt x="674" y="2084"/>
                  <a:pt x="674" y="2084"/>
                  <a:pt x="675" y="2084"/>
                </a:cubicBezTo>
                <a:cubicBezTo>
                  <a:pt x="676" y="2084"/>
                  <a:pt x="676" y="2084"/>
                  <a:pt x="677" y="2084"/>
                </a:cubicBezTo>
                <a:cubicBezTo>
                  <a:pt x="678" y="2084"/>
                  <a:pt x="679" y="2084"/>
                  <a:pt x="680" y="2084"/>
                </a:cubicBezTo>
                <a:cubicBezTo>
                  <a:pt x="680" y="2084"/>
                  <a:pt x="681" y="2084"/>
                  <a:pt x="682" y="2084"/>
                </a:cubicBezTo>
                <a:cubicBezTo>
                  <a:pt x="683" y="2084"/>
                  <a:pt x="684" y="2084"/>
                  <a:pt x="685" y="2084"/>
                </a:cubicBezTo>
                <a:cubicBezTo>
                  <a:pt x="686" y="2084"/>
                  <a:pt x="687" y="2084"/>
                  <a:pt x="688" y="2084"/>
                </a:cubicBezTo>
                <a:cubicBezTo>
                  <a:pt x="689" y="2084"/>
                  <a:pt x="689" y="2084"/>
                  <a:pt x="690" y="2084"/>
                </a:cubicBezTo>
                <a:cubicBezTo>
                  <a:pt x="690" y="2084"/>
                  <a:pt x="691" y="2084"/>
                  <a:pt x="692" y="2084"/>
                </a:cubicBezTo>
                <a:cubicBezTo>
                  <a:pt x="693" y="2084"/>
                  <a:pt x="694" y="2084"/>
                  <a:pt x="695" y="2084"/>
                </a:cubicBezTo>
                <a:cubicBezTo>
                  <a:pt x="696" y="2085"/>
                  <a:pt x="697" y="2085"/>
                  <a:pt x="698" y="2085"/>
                </a:cubicBezTo>
                <a:cubicBezTo>
                  <a:pt x="700" y="2085"/>
                  <a:pt x="701" y="2085"/>
                  <a:pt x="702" y="2085"/>
                </a:cubicBezTo>
                <a:cubicBezTo>
                  <a:pt x="704" y="2085"/>
                  <a:pt x="707" y="2086"/>
                  <a:pt x="709" y="2086"/>
                </a:cubicBezTo>
                <a:cubicBezTo>
                  <a:pt x="712" y="2086"/>
                  <a:pt x="714" y="2086"/>
                  <a:pt x="717" y="2087"/>
                </a:cubicBezTo>
                <a:cubicBezTo>
                  <a:pt x="718" y="2087"/>
                  <a:pt x="719" y="2087"/>
                  <a:pt x="720" y="2087"/>
                </a:cubicBezTo>
                <a:cubicBezTo>
                  <a:pt x="720" y="2088"/>
                  <a:pt x="721" y="2088"/>
                  <a:pt x="721" y="2088"/>
                </a:cubicBezTo>
                <a:cubicBezTo>
                  <a:pt x="719" y="2088"/>
                  <a:pt x="718" y="2088"/>
                  <a:pt x="716" y="2089"/>
                </a:cubicBezTo>
                <a:cubicBezTo>
                  <a:pt x="712" y="2090"/>
                  <a:pt x="709" y="2091"/>
                  <a:pt x="705" y="2093"/>
                </a:cubicBezTo>
                <a:cubicBezTo>
                  <a:pt x="704" y="2094"/>
                  <a:pt x="702" y="2094"/>
                  <a:pt x="701" y="2095"/>
                </a:cubicBezTo>
                <a:cubicBezTo>
                  <a:pt x="699" y="2096"/>
                  <a:pt x="698" y="2097"/>
                  <a:pt x="697" y="2097"/>
                </a:cubicBezTo>
                <a:cubicBezTo>
                  <a:pt x="696" y="2098"/>
                  <a:pt x="695" y="2099"/>
                  <a:pt x="694" y="2100"/>
                </a:cubicBezTo>
                <a:cubicBezTo>
                  <a:pt x="693" y="2101"/>
                  <a:pt x="692" y="2101"/>
                  <a:pt x="691" y="2102"/>
                </a:cubicBezTo>
                <a:cubicBezTo>
                  <a:pt x="690" y="2103"/>
                  <a:pt x="689" y="2103"/>
                  <a:pt x="689" y="2104"/>
                </a:cubicBezTo>
                <a:cubicBezTo>
                  <a:pt x="688" y="2104"/>
                  <a:pt x="688" y="2105"/>
                  <a:pt x="688" y="2105"/>
                </a:cubicBezTo>
                <a:cubicBezTo>
                  <a:pt x="687" y="2106"/>
                  <a:pt x="686" y="2107"/>
                  <a:pt x="686" y="2107"/>
                </a:cubicBezTo>
                <a:cubicBezTo>
                  <a:pt x="686" y="2107"/>
                  <a:pt x="687" y="2106"/>
                  <a:pt x="688" y="2106"/>
                </a:cubicBezTo>
                <a:cubicBezTo>
                  <a:pt x="689" y="2105"/>
                  <a:pt x="690" y="2104"/>
                  <a:pt x="692" y="2103"/>
                </a:cubicBezTo>
                <a:cubicBezTo>
                  <a:pt x="693" y="2103"/>
                  <a:pt x="694" y="2102"/>
                  <a:pt x="695" y="2102"/>
                </a:cubicBezTo>
                <a:cubicBezTo>
                  <a:pt x="696" y="2101"/>
                  <a:pt x="697" y="2101"/>
                  <a:pt x="698" y="2100"/>
                </a:cubicBezTo>
                <a:cubicBezTo>
                  <a:pt x="700" y="2100"/>
                  <a:pt x="701" y="2099"/>
                  <a:pt x="702" y="2099"/>
                </a:cubicBezTo>
                <a:cubicBezTo>
                  <a:pt x="704" y="2098"/>
                  <a:pt x="705" y="2098"/>
                  <a:pt x="707" y="2097"/>
                </a:cubicBezTo>
                <a:cubicBezTo>
                  <a:pt x="710" y="2096"/>
                  <a:pt x="714" y="2095"/>
                  <a:pt x="717" y="2095"/>
                </a:cubicBezTo>
                <a:cubicBezTo>
                  <a:pt x="721" y="2094"/>
                  <a:pt x="725" y="2094"/>
                  <a:pt x="729" y="2093"/>
                </a:cubicBezTo>
                <a:cubicBezTo>
                  <a:pt x="734" y="2093"/>
                  <a:pt x="738" y="2093"/>
                  <a:pt x="742" y="2093"/>
                </a:cubicBezTo>
                <a:cubicBezTo>
                  <a:pt x="743" y="2093"/>
                  <a:pt x="743" y="2093"/>
                  <a:pt x="744" y="2093"/>
                </a:cubicBezTo>
                <a:cubicBezTo>
                  <a:pt x="744" y="2093"/>
                  <a:pt x="745" y="2093"/>
                  <a:pt x="745" y="2093"/>
                </a:cubicBezTo>
                <a:cubicBezTo>
                  <a:pt x="746" y="2093"/>
                  <a:pt x="747" y="2093"/>
                  <a:pt x="748" y="2094"/>
                </a:cubicBezTo>
                <a:cubicBezTo>
                  <a:pt x="748" y="2094"/>
                  <a:pt x="748" y="2094"/>
                  <a:pt x="748" y="2094"/>
                </a:cubicBezTo>
                <a:cubicBezTo>
                  <a:pt x="748" y="2094"/>
                  <a:pt x="748" y="2094"/>
                  <a:pt x="748" y="2093"/>
                </a:cubicBezTo>
                <a:cubicBezTo>
                  <a:pt x="748" y="2093"/>
                  <a:pt x="747" y="2093"/>
                  <a:pt x="747" y="2093"/>
                </a:cubicBezTo>
                <a:cubicBezTo>
                  <a:pt x="750" y="2093"/>
                  <a:pt x="753" y="2093"/>
                  <a:pt x="756" y="2093"/>
                </a:cubicBezTo>
                <a:cubicBezTo>
                  <a:pt x="760" y="2093"/>
                  <a:pt x="765" y="2093"/>
                  <a:pt x="769" y="2093"/>
                </a:cubicBezTo>
                <a:cubicBezTo>
                  <a:pt x="772" y="2093"/>
                  <a:pt x="774" y="2093"/>
                  <a:pt x="776" y="2093"/>
                </a:cubicBezTo>
                <a:cubicBezTo>
                  <a:pt x="778" y="2093"/>
                  <a:pt x="781" y="2093"/>
                  <a:pt x="783" y="2093"/>
                </a:cubicBezTo>
                <a:cubicBezTo>
                  <a:pt x="787" y="2092"/>
                  <a:pt x="791" y="2092"/>
                  <a:pt x="795" y="2091"/>
                </a:cubicBezTo>
                <a:cubicBezTo>
                  <a:pt x="798" y="2091"/>
                  <a:pt x="800" y="2091"/>
                  <a:pt x="803" y="2090"/>
                </a:cubicBezTo>
                <a:cubicBezTo>
                  <a:pt x="762" y="2105"/>
                  <a:pt x="717" y="2117"/>
                  <a:pt x="675" y="2135"/>
                </a:cubicBezTo>
                <a:cubicBezTo>
                  <a:pt x="671" y="2134"/>
                  <a:pt x="666" y="2133"/>
                  <a:pt x="660" y="2132"/>
                </a:cubicBezTo>
                <a:cubicBezTo>
                  <a:pt x="658" y="2132"/>
                  <a:pt x="657" y="2132"/>
                  <a:pt x="655" y="2131"/>
                </a:cubicBezTo>
                <a:cubicBezTo>
                  <a:pt x="653" y="2131"/>
                  <a:pt x="651" y="2131"/>
                  <a:pt x="649" y="2131"/>
                </a:cubicBezTo>
                <a:cubicBezTo>
                  <a:pt x="645" y="2130"/>
                  <a:pt x="641" y="2130"/>
                  <a:pt x="637" y="2129"/>
                </a:cubicBezTo>
                <a:cubicBezTo>
                  <a:pt x="633" y="2129"/>
                  <a:pt x="629" y="2129"/>
                  <a:pt x="625" y="2130"/>
                </a:cubicBezTo>
                <a:cubicBezTo>
                  <a:pt x="623" y="2130"/>
                  <a:pt x="621" y="2130"/>
                  <a:pt x="620" y="2131"/>
                </a:cubicBezTo>
                <a:cubicBezTo>
                  <a:pt x="619" y="2131"/>
                  <a:pt x="618" y="2131"/>
                  <a:pt x="617" y="2131"/>
                </a:cubicBezTo>
                <a:cubicBezTo>
                  <a:pt x="616" y="2131"/>
                  <a:pt x="616" y="2131"/>
                  <a:pt x="616" y="2131"/>
                </a:cubicBezTo>
                <a:cubicBezTo>
                  <a:pt x="616" y="2131"/>
                  <a:pt x="616" y="2131"/>
                  <a:pt x="616" y="2131"/>
                </a:cubicBezTo>
                <a:cubicBezTo>
                  <a:pt x="615" y="2132"/>
                  <a:pt x="615" y="2132"/>
                  <a:pt x="615" y="2132"/>
                </a:cubicBezTo>
                <a:cubicBezTo>
                  <a:pt x="615" y="2132"/>
                  <a:pt x="614" y="2132"/>
                  <a:pt x="614" y="2132"/>
                </a:cubicBezTo>
                <a:cubicBezTo>
                  <a:pt x="613" y="2132"/>
                  <a:pt x="612" y="2133"/>
                  <a:pt x="611" y="2133"/>
                </a:cubicBezTo>
                <a:cubicBezTo>
                  <a:pt x="610" y="2133"/>
                  <a:pt x="609" y="2134"/>
                  <a:pt x="608" y="2134"/>
                </a:cubicBezTo>
                <a:cubicBezTo>
                  <a:pt x="608" y="2134"/>
                  <a:pt x="607" y="2135"/>
                  <a:pt x="606" y="2135"/>
                </a:cubicBezTo>
                <a:cubicBezTo>
                  <a:pt x="605" y="2135"/>
                  <a:pt x="604" y="2136"/>
                  <a:pt x="604" y="2136"/>
                </a:cubicBezTo>
                <a:cubicBezTo>
                  <a:pt x="601" y="2138"/>
                  <a:pt x="598" y="2140"/>
                  <a:pt x="596" y="2142"/>
                </a:cubicBezTo>
                <a:cubicBezTo>
                  <a:pt x="594" y="2143"/>
                  <a:pt x="593" y="2144"/>
                  <a:pt x="593" y="2145"/>
                </a:cubicBezTo>
                <a:cubicBezTo>
                  <a:pt x="592" y="2146"/>
                  <a:pt x="591" y="2147"/>
                  <a:pt x="590" y="2148"/>
                </a:cubicBezTo>
                <a:cubicBezTo>
                  <a:pt x="589" y="2149"/>
                  <a:pt x="589" y="2150"/>
                  <a:pt x="588" y="2151"/>
                </a:cubicBezTo>
                <a:cubicBezTo>
                  <a:pt x="588" y="2152"/>
                  <a:pt x="587" y="2153"/>
                  <a:pt x="587" y="2154"/>
                </a:cubicBezTo>
                <a:cubicBezTo>
                  <a:pt x="586" y="2156"/>
                  <a:pt x="586" y="2157"/>
                  <a:pt x="586" y="2158"/>
                </a:cubicBezTo>
                <a:cubicBezTo>
                  <a:pt x="586" y="2159"/>
                  <a:pt x="586" y="2159"/>
                  <a:pt x="586" y="2159"/>
                </a:cubicBezTo>
                <a:cubicBezTo>
                  <a:pt x="586" y="2159"/>
                  <a:pt x="586" y="2159"/>
                  <a:pt x="586" y="2158"/>
                </a:cubicBezTo>
                <a:cubicBezTo>
                  <a:pt x="587" y="2158"/>
                  <a:pt x="587" y="2157"/>
                  <a:pt x="587" y="2156"/>
                </a:cubicBezTo>
                <a:cubicBezTo>
                  <a:pt x="588" y="2156"/>
                  <a:pt x="588" y="2155"/>
                  <a:pt x="588" y="2155"/>
                </a:cubicBezTo>
                <a:cubicBezTo>
                  <a:pt x="589" y="2154"/>
                  <a:pt x="590" y="2153"/>
                  <a:pt x="590" y="2153"/>
                </a:cubicBezTo>
                <a:cubicBezTo>
                  <a:pt x="591" y="2152"/>
                  <a:pt x="592" y="2151"/>
                  <a:pt x="592" y="2150"/>
                </a:cubicBezTo>
                <a:cubicBezTo>
                  <a:pt x="594" y="2149"/>
                  <a:pt x="596" y="2147"/>
                  <a:pt x="598" y="2146"/>
                </a:cubicBezTo>
                <a:cubicBezTo>
                  <a:pt x="601" y="2144"/>
                  <a:pt x="603" y="2143"/>
                  <a:pt x="606" y="2142"/>
                </a:cubicBezTo>
                <a:cubicBezTo>
                  <a:pt x="607" y="2141"/>
                  <a:pt x="608" y="2141"/>
                  <a:pt x="608" y="2141"/>
                </a:cubicBezTo>
                <a:cubicBezTo>
                  <a:pt x="609" y="2141"/>
                  <a:pt x="610" y="2140"/>
                  <a:pt x="611" y="2140"/>
                </a:cubicBezTo>
                <a:cubicBezTo>
                  <a:pt x="612" y="2140"/>
                  <a:pt x="612" y="2140"/>
                  <a:pt x="613" y="2139"/>
                </a:cubicBezTo>
                <a:cubicBezTo>
                  <a:pt x="614" y="2139"/>
                  <a:pt x="615" y="2139"/>
                  <a:pt x="616" y="2139"/>
                </a:cubicBezTo>
                <a:cubicBezTo>
                  <a:pt x="616" y="2139"/>
                  <a:pt x="616" y="2139"/>
                  <a:pt x="617" y="2139"/>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9" y="2138"/>
                  <a:pt x="620" y="2138"/>
                  <a:pt x="621" y="2138"/>
                </a:cubicBezTo>
                <a:cubicBezTo>
                  <a:pt x="622" y="2138"/>
                  <a:pt x="624" y="2138"/>
                  <a:pt x="626" y="2137"/>
                </a:cubicBezTo>
                <a:cubicBezTo>
                  <a:pt x="630" y="2137"/>
                  <a:pt x="633" y="2137"/>
                  <a:pt x="637" y="2137"/>
                </a:cubicBezTo>
                <a:cubicBezTo>
                  <a:pt x="641" y="2137"/>
                  <a:pt x="645" y="2138"/>
                  <a:pt x="648" y="2138"/>
                </a:cubicBezTo>
                <a:cubicBezTo>
                  <a:pt x="652" y="2138"/>
                  <a:pt x="656" y="2139"/>
                  <a:pt x="659" y="2139"/>
                </a:cubicBezTo>
                <a:cubicBezTo>
                  <a:pt x="661" y="2139"/>
                  <a:pt x="663" y="2140"/>
                  <a:pt x="665" y="2140"/>
                </a:cubicBezTo>
                <a:cubicBezTo>
                  <a:pt x="638" y="2152"/>
                  <a:pt x="613" y="2168"/>
                  <a:pt x="593" y="2188"/>
                </a:cubicBezTo>
                <a:cubicBezTo>
                  <a:pt x="622" y="2165"/>
                  <a:pt x="648" y="2155"/>
                  <a:pt x="677" y="2147"/>
                </a:cubicBezTo>
                <a:cubicBezTo>
                  <a:pt x="673" y="2149"/>
                  <a:pt x="669" y="2152"/>
                  <a:pt x="665" y="2156"/>
                </a:cubicBezTo>
                <a:cubicBezTo>
                  <a:pt x="663" y="2158"/>
                  <a:pt x="660" y="2160"/>
                  <a:pt x="658" y="2163"/>
                </a:cubicBezTo>
                <a:cubicBezTo>
                  <a:pt x="655" y="2165"/>
                  <a:pt x="653" y="2168"/>
                  <a:pt x="650" y="2170"/>
                </a:cubicBezTo>
                <a:cubicBezTo>
                  <a:pt x="648" y="2173"/>
                  <a:pt x="646" y="2175"/>
                  <a:pt x="643" y="2178"/>
                </a:cubicBezTo>
                <a:cubicBezTo>
                  <a:pt x="641" y="2181"/>
                  <a:pt x="639" y="2184"/>
                  <a:pt x="636" y="2186"/>
                </a:cubicBezTo>
                <a:cubicBezTo>
                  <a:pt x="632" y="2192"/>
                  <a:pt x="628" y="2198"/>
                  <a:pt x="624" y="2203"/>
                </a:cubicBezTo>
                <a:cubicBezTo>
                  <a:pt x="622" y="2206"/>
                  <a:pt x="620" y="2209"/>
                  <a:pt x="618" y="2212"/>
                </a:cubicBezTo>
                <a:cubicBezTo>
                  <a:pt x="616" y="2214"/>
                  <a:pt x="614" y="2217"/>
                  <a:pt x="612" y="2220"/>
                </a:cubicBezTo>
                <a:cubicBezTo>
                  <a:pt x="608" y="2225"/>
                  <a:pt x="604" y="2230"/>
                  <a:pt x="601" y="2235"/>
                </a:cubicBezTo>
                <a:cubicBezTo>
                  <a:pt x="597" y="2240"/>
                  <a:pt x="593" y="2244"/>
                  <a:pt x="590" y="2248"/>
                </a:cubicBezTo>
                <a:cubicBezTo>
                  <a:pt x="588" y="2250"/>
                  <a:pt x="587" y="2252"/>
                  <a:pt x="585" y="2254"/>
                </a:cubicBezTo>
                <a:cubicBezTo>
                  <a:pt x="583" y="2255"/>
                  <a:pt x="582" y="2257"/>
                  <a:pt x="580" y="2259"/>
                </a:cubicBezTo>
                <a:cubicBezTo>
                  <a:pt x="579" y="2260"/>
                  <a:pt x="577" y="2262"/>
                  <a:pt x="576" y="2263"/>
                </a:cubicBezTo>
                <a:cubicBezTo>
                  <a:pt x="575" y="2264"/>
                  <a:pt x="574" y="2265"/>
                  <a:pt x="572" y="2266"/>
                </a:cubicBezTo>
                <a:cubicBezTo>
                  <a:pt x="570" y="2269"/>
                  <a:pt x="568" y="2270"/>
                  <a:pt x="567" y="2271"/>
                </a:cubicBezTo>
                <a:cubicBezTo>
                  <a:pt x="566" y="2272"/>
                  <a:pt x="565" y="2273"/>
                  <a:pt x="565" y="2273"/>
                </a:cubicBezTo>
                <a:cubicBezTo>
                  <a:pt x="565" y="2273"/>
                  <a:pt x="566" y="2272"/>
                  <a:pt x="567" y="2272"/>
                </a:cubicBezTo>
                <a:cubicBezTo>
                  <a:pt x="568" y="2271"/>
                  <a:pt x="569" y="2271"/>
                  <a:pt x="570" y="2270"/>
                </a:cubicBezTo>
                <a:cubicBezTo>
                  <a:pt x="571" y="2269"/>
                  <a:pt x="572" y="2269"/>
                  <a:pt x="573" y="2268"/>
                </a:cubicBezTo>
                <a:cubicBezTo>
                  <a:pt x="575" y="2267"/>
                  <a:pt x="576" y="2266"/>
                  <a:pt x="578" y="2265"/>
                </a:cubicBezTo>
                <a:cubicBezTo>
                  <a:pt x="579" y="2264"/>
                  <a:pt x="581" y="2262"/>
                  <a:pt x="582" y="2261"/>
                </a:cubicBezTo>
                <a:cubicBezTo>
                  <a:pt x="584" y="2260"/>
                  <a:pt x="586" y="2258"/>
                  <a:pt x="588" y="2256"/>
                </a:cubicBezTo>
                <a:cubicBezTo>
                  <a:pt x="590" y="2255"/>
                  <a:pt x="591" y="2253"/>
                  <a:pt x="593" y="2251"/>
                </a:cubicBezTo>
                <a:cubicBezTo>
                  <a:pt x="595" y="2249"/>
                  <a:pt x="597" y="2247"/>
                  <a:pt x="599" y="2245"/>
                </a:cubicBezTo>
                <a:cubicBezTo>
                  <a:pt x="601" y="2243"/>
                  <a:pt x="603" y="2241"/>
                  <a:pt x="605" y="2239"/>
                </a:cubicBezTo>
                <a:cubicBezTo>
                  <a:pt x="609" y="2234"/>
                  <a:pt x="613" y="2229"/>
                  <a:pt x="617" y="2224"/>
                </a:cubicBezTo>
                <a:cubicBezTo>
                  <a:pt x="619" y="2221"/>
                  <a:pt x="622" y="2219"/>
                  <a:pt x="624" y="2216"/>
                </a:cubicBezTo>
                <a:cubicBezTo>
                  <a:pt x="626" y="2213"/>
                  <a:pt x="628" y="2211"/>
                  <a:pt x="630" y="2208"/>
                </a:cubicBezTo>
                <a:cubicBezTo>
                  <a:pt x="634" y="2202"/>
                  <a:pt x="638" y="2197"/>
                  <a:pt x="643" y="2191"/>
                </a:cubicBezTo>
                <a:cubicBezTo>
                  <a:pt x="647" y="2186"/>
                  <a:pt x="651" y="2180"/>
                  <a:pt x="656" y="2175"/>
                </a:cubicBezTo>
                <a:cubicBezTo>
                  <a:pt x="658" y="2173"/>
                  <a:pt x="661" y="2170"/>
                  <a:pt x="663" y="2168"/>
                </a:cubicBezTo>
                <a:cubicBezTo>
                  <a:pt x="665" y="2166"/>
                  <a:pt x="668" y="2163"/>
                  <a:pt x="670" y="2161"/>
                </a:cubicBezTo>
                <a:cubicBezTo>
                  <a:pt x="675" y="2157"/>
                  <a:pt x="679" y="2153"/>
                  <a:pt x="684" y="2149"/>
                </a:cubicBezTo>
                <a:cubicBezTo>
                  <a:pt x="688" y="2146"/>
                  <a:pt x="691" y="2144"/>
                  <a:pt x="694" y="2142"/>
                </a:cubicBezTo>
                <a:cubicBezTo>
                  <a:pt x="701" y="2140"/>
                  <a:pt x="707" y="2139"/>
                  <a:pt x="714" y="2137"/>
                </a:cubicBezTo>
                <a:cubicBezTo>
                  <a:pt x="718" y="2136"/>
                  <a:pt x="722" y="2135"/>
                  <a:pt x="726" y="2134"/>
                </a:cubicBezTo>
                <a:cubicBezTo>
                  <a:pt x="725" y="2135"/>
                  <a:pt x="724" y="2136"/>
                  <a:pt x="723" y="2136"/>
                </a:cubicBezTo>
                <a:cubicBezTo>
                  <a:pt x="722" y="2137"/>
                  <a:pt x="722" y="2137"/>
                  <a:pt x="721" y="2137"/>
                </a:cubicBezTo>
                <a:cubicBezTo>
                  <a:pt x="720" y="2138"/>
                  <a:pt x="720" y="2138"/>
                  <a:pt x="719" y="2139"/>
                </a:cubicBezTo>
                <a:cubicBezTo>
                  <a:pt x="718" y="2139"/>
                  <a:pt x="717" y="2140"/>
                  <a:pt x="716" y="2141"/>
                </a:cubicBezTo>
                <a:cubicBezTo>
                  <a:pt x="715" y="2142"/>
                  <a:pt x="714" y="2143"/>
                  <a:pt x="712" y="2144"/>
                </a:cubicBezTo>
                <a:cubicBezTo>
                  <a:pt x="711" y="2145"/>
                  <a:pt x="710" y="2146"/>
                  <a:pt x="709" y="2146"/>
                </a:cubicBezTo>
                <a:cubicBezTo>
                  <a:pt x="707" y="2148"/>
                  <a:pt x="704" y="2150"/>
                  <a:pt x="702" y="2152"/>
                </a:cubicBezTo>
                <a:cubicBezTo>
                  <a:pt x="700" y="2154"/>
                  <a:pt x="698" y="2156"/>
                  <a:pt x="696" y="2158"/>
                </a:cubicBezTo>
                <a:cubicBezTo>
                  <a:pt x="694" y="2159"/>
                  <a:pt x="694" y="2159"/>
                  <a:pt x="694" y="2159"/>
                </a:cubicBezTo>
                <a:cubicBezTo>
                  <a:pt x="692" y="2161"/>
                  <a:pt x="692" y="2161"/>
                  <a:pt x="692" y="2161"/>
                </a:cubicBezTo>
                <a:cubicBezTo>
                  <a:pt x="691" y="2162"/>
                  <a:pt x="690" y="2163"/>
                  <a:pt x="689" y="2164"/>
                </a:cubicBezTo>
                <a:cubicBezTo>
                  <a:pt x="688" y="2165"/>
                  <a:pt x="687" y="2166"/>
                  <a:pt x="686" y="2167"/>
                </a:cubicBezTo>
                <a:cubicBezTo>
                  <a:pt x="685" y="2168"/>
                  <a:pt x="684" y="2169"/>
                  <a:pt x="683" y="2170"/>
                </a:cubicBezTo>
                <a:cubicBezTo>
                  <a:pt x="681" y="2172"/>
                  <a:pt x="679" y="2174"/>
                  <a:pt x="677" y="2176"/>
                </a:cubicBezTo>
                <a:cubicBezTo>
                  <a:pt x="676" y="2178"/>
                  <a:pt x="674" y="2180"/>
                  <a:pt x="672" y="2182"/>
                </a:cubicBezTo>
                <a:cubicBezTo>
                  <a:pt x="671" y="2183"/>
                  <a:pt x="670" y="2183"/>
                  <a:pt x="669" y="2184"/>
                </a:cubicBezTo>
                <a:cubicBezTo>
                  <a:pt x="668" y="2185"/>
                  <a:pt x="668" y="2186"/>
                  <a:pt x="667" y="2187"/>
                </a:cubicBezTo>
                <a:cubicBezTo>
                  <a:pt x="665" y="2189"/>
                  <a:pt x="663" y="2191"/>
                  <a:pt x="662" y="2193"/>
                </a:cubicBezTo>
                <a:cubicBezTo>
                  <a:pt x="660" y="2195"/>
                  <a:pt x="659" y="2196"/>
                  <a:pt x="658" y="2198"/>
                </a:cubicBezTo>
                <a:cubicBezTo>
                  <a:pt x="656" y="2200"/>
                  <a:pt x="655" y="2201"/>
                  <a:pt x="654" y="2203"/>
                </a:cubicBezTo>
                <a:cubicBezTo>
                  <a:pt x="652" y="2204"/>
                  <a:pt x="651" y="2206"/>
                  <a:pt x="650" y="2207"/>
                </a:cubicBezTo>
                <a:cubicBezTo>
                  <a:pt x="648" y="2210"/>
                  <a:pt x="646" y="2212"/>
                  <a:pt x="644" y="2214"/>
                </a:cubicBezTo>
                <a:cubicBezTo>
                  <a:pt x="643" y="2216"/>
                  <a:pt x="642" y="2218"/>
                  <a:pt x="641" y="2219"/>
                </a:cubicBezTo>
                <a:cubicBezTo>
                  <a:pt x="640" y="2220"/>
                  <a:pt x="640" y="2221"/>
                  <a:pt x="640" y="2221"/>
                </a:cubicBezTo>
                <a:cubicBezTo>
                  <a:pt x="640" y="2221"/>
                  <a:pt x="640" y="2220"/>
                  <a:pt x="641" y="2219"/>
                </a:cubicBezTo>
                <a:cubicBezTo>
                  <a:pt x="642" y="2219"/>
                  <a:pt x="644" y="2217"/>
                  <a:pt x="646" y="2215"/>
                </a:cubicBezTo>
                <a:cubicBezTo>
                  <a:pt x="648" y="2214"/>
                  <a:pt x="650" y="2212"/>
                  <a:pt x="652" y="2209"/>
                </a:cubicBezTo>
                <a:cubicBezTo>
                  <a:pt x="655" y="2207"/>
                  <a:pt x="658" y="2204"/>
                  <a:pt x="661" y="2201"/>
                </a:cubicBezTo>
                <a:cubicBezTo>
                  <a:pt x="664" y="2198"/>
                  <a:pt x="667" y="2195"/>
                  <a:pt x="671" y="2191"/>
                </a:cubicBezTo>
                <a:cubicBezTo>
                  <a:pt x="672" y="2191"/>
                  <a:pt x="673" y="2190"/>
                  <a:pt x="674" y="2189"/>
                </a:cubicBezTo>
                <a:cubicBezTo>
                  <a:pt x="675" y="2188"/>
                  <a:pt x="676" y="2187"/>
                  <a:pt x="677" y="2186"/>
                </a:cubicBezTo>
                <a:cubicBezTo>
                  <a:pt x="678" y="2184"/>
                  <a:pt x="680" y="2183"/>
                  <a:pt x="682" y="2181"/>
                </a:cubicBezTo>
                <a:cubicBezTo>
                  <a:pt x="686" y="2177"/>
                  <a:pt x="690" y="2173"/>
                  <a:pt x="695" y="2169"/>
                </a:cubicBezTo>
                <a:cubicBezTo>
                  <a:pt x="696" y="2168"/>
                  <a:pt x="697" y="2167"/>
                  <a:pt x="698" y="2167"/>
                </a:cubicBezTo>
                <a:cubicBezTo>
                  <a:pt x="699" y="2165"/>
                  <a:pt x="699" y="2165"/>
                  <a:pt x="699" y="2165"/>
                </a:cubicBezTo>
                <a:cubicBezTo>
                  <a:pt x="701" y="2164"/>
                  <a:pt x="701" y="2164"/>
                  <a:pt x="701" y="2164"/>
                </a:cubicBezTo>
                <a:cubicBezTo>
                  <a:pt x="703" y="2162"/>
                  <a:pt x="705" y="2160"/>
                  <a:pt x="707" y="2158"/>
                </a:cubicBezTo>
                <a:cubicBezTo>
                  <a:pt x="710" y="2156"/>
                  <a:pt x="712" y="2154"/>
                  <a:pt x="714" y="2153"/>
                </a:cubicBezTo>
                <a:cubicBezTo>
                  <a:pt x="715" y="2152"/>
                  <a:pt x="716" y="2151"/>
                  <a:pt x="717" y="2150"/>
                </a:cubicBezTo>
                <a:cubicBezTo>
                  <a:pt x="718" y="2149"/>
                  <a:pt x="719" y="2148"/>
                  <a:pt x="721" y="2147"/>
                </a:cubicBezTo>
                <a:cubicBezTo>
                  <a:pt x="722" y="2146"/>
                  <a:pt x="723" y="2146"/>
                  <a:pt x="724" y="2145"/>
                </a:cubicBezTo>
                <a:cubicBezTo>
                  <a:pt x="724" y="2144"/>
                  <a:pt x="725" y="2144"/>
                  <a:pt x="725" y="2143"/>
                </a:cubicBezTo>
                <a:cubicBezTo>
                  <a:pt x="726" y="2143"/>
                  <a:pt x="727" y="2143"/>
                  <a:pt x="727" y="2142"/>
                </a:cubicBezTo>
                <a:cubicBezTo>
                  <a:pt x="729" y="2141"/>
                  <a:pt x="732" y="2139"/>
                  <a:pt x="734" y="2137"/>
                </a:cubicBezTo>
                <a:cubicBezTo>
                  <a:pt x="735" y="2136"/>
                  <a:pt x="736" y="2136"/>
                  <a:pt x="737" y="2135"/>
                </a:cubicBezTo>
                <a:cubicBezTo>
                  <a:pt x="738" y="2134"/>
                  <a:pt x="739" y="2134"/>
                  <a:pt x="740" y="2133"/>
                </a:cubicBezTo>
                <a:cubicBezTo>
                  <a:pt x="741" y="2132"/>
                  <a:pt x="742" y="2131"/>
                  <a:pt x="743" y="2131"/>
                </a:cubicBezTo>
                <a:cubicBezTo>
                  <a:pt x="744" y="2130"/>
                  <a:pt x="744" y="2130"/>
                  <a:pt x="745" y="2130"/>
                </a:cubicBezTo>
                <a:cubicBezTo>
                  <a:pt x="745" y="2130"/>
                  <a:pt x="745" y="2130"/>
                  <a:pt x="745" y="2129"/>
                </a:cubicBezTo>
                <a:cubicBezTo>
                  <a:pt x="760" y="2126"/>
                  <a:pt x="775" y="2122"/>
                  <a:pt x="788" y="2118"/>
                </a:cubicBezTo>
                <a:cubicBezTo>
                  <a:pt x="773" y="2169"/>
                  <a:pt x="735" y="2195"/>
                  <a:pt x="710" y="2235"/>
                </a:cubicBezTo>
                <a:cubicBezTo>
                  <a:pt x="709" y="2236"/>
                  <a:pt x="708" y="2236"/>
                  <a:pt x="707" y="2236"/>
                </a:cubicBezTo>
                <a:cubicBezTo>
                  <a:pt x="703" y="2236"/>
                  <a:pt x="699" y="2237"/>
                  <a:pt x="694" y="2238"/>
                </a:cubicBezTo>
                <a:cubicBezTo>
                  <a:pt x="689" y="2238"/>
                  <a:pt x="683" y="2240"/>
                  <a:pt x="678" y="2241"/>
                </a:cubicBezTo>
                <a:cubicBezTo>
                  <a:pt x="676" y="2242"/>
                  <a:pt x="675" y="2242"/>
                  <a:pt x="673" y="2242"/>
                </a:cubicBezTo>
                <a:cubicBezTo>
                  <a:pt x="672" y="2243"/>
                  <a:pt x="671" y="2243"/>
                  <a:pt x="669" y="2244"/>
                </a:cubicBezTo>
                <a:cubicBezTo>
                  <a:pt x="668" y="2244"/>
                  <a:pt x="668" y="2244"/>
                  <a:pt x="667" y="2245"/>
                </a:cubicBezTo>
                <a:cubicBezTo>
                  <a:pt x="666" y="2245"/>
                  <a:pt x="666" y="2245"/>
                  <a:pt x="666" y="2245"/>
                </a:cubicBezTo>
                <a:cubicBezTo>
                  <a:pt x="666" y="2245"/>
                  <a:pt x="666" y="2245"/>
                  <a:pt x="666" y="2245"/>
                </a:cubicBezTo>
                <a:cubicBezTo>
                  <a:pt x="666" y="2245"/>
                  <a:pt x="666" y="2245"/>
                  <a:pt x="666" y="2245"/>
                </a:cubicBezTo>
                <a:cubicBezTo>
                  <a:pt x="665" y="2246"/>
                  <a:pt x="665" y="2246"/>
                  <a:pt x="665" y="2246"/>
                </a:cubicBezTo>
                <a:cubicBezTo>
                  <a:pt x="664" y="2246"/>
                  <a:pt x="663" y="2246"/>
                  <a:pt x="663" y="2246"/>
                </a:cubicBezTo>
                <a:cubicBezTo>
                  <a:pt x="662" y="2247"/>
                  <a:pt x="661" y="2247"/>
                  <a:pt x="660" y="2247"/>
                </a:cubicBezTo>
                <a:cubicBezTo>
                  <a:pt x="654" y="2250"/>
                  <a:pt x="649" y="2253"/>
                  <a:pt x="643" y="2257"/>
                </a:cubicBezTo>
                <a:cubicBezTo>
                  <a:pt x="638" y="2261"/>
                  <a:pt x="632" y="2266"/>
                  <a:pt x="628" y="2272"/>
                </a:cubicBezTo>
                <a:cubicBezTo>
                  <a:pt x="626" y="2273"/>
                  <a:pt x="625" y="2275"/>
                  <a:pt x="624" y="2277"/>
                </a:cubicBezTo>
                <a:cubicBezTo>
                  <a:pt x="621" y="2279"/>
                  <a:pt x="617" y="2281"/>
                  <a:pt x="614" y="2284"/>
                </a:cubicBezTo>
                <a:cubicBezTo>
                  <a:pt x="613" y="2284"/>
                  <a:pt x="612" y="2285"/>
                  <a:pt x="611" y="2286"/>
                </a:cubicBezTo>
                <a:cubicBezTo>
                  <a:pt x="610" y="2287"/>
                  <a:pt x="609" y="2287"/>
                  <a:pt x="608" y="2288"/>
                </a:cubicBezTo>
                <a:cubicBezTo>
                  <a:pt x="606" y="2290"/>
                  <a:pt x="604" y="2291"/>
                  <a:pt x="602" y="2293"/>
                </a:cubicBezTo>
                <a:cubicBezTo>
                  <a:pt x="600" y="2294"/>
                  <a:pt x="598" y="2296"/>
                  <a:pt x="596" y="2298"/>
                </a:cubicBezTo>
                <a:cubicBezTo>
                  <a:pt x="596" y="2298"/>
                  <a:pt x="595" y="2299"/>
                  <a:pt x="594" y="2300"/>
                </a:cubicBezTo>
                <a:cubicBezTo>
                  <a:pt x="593" y="2301"/>
                  <a:pt x="592" y="2302"/>
                  <a:pt x="591" y="2302"/>
                </a:cubicBezTo>
                <a:cubicBezTo>
                  <a:pt x="589" y="2304"/>
                  <a:pt x="588" y="2306"/>
                  <a:pt x="586" y="2307"/>
                </a:cubicBezTo>
                <a:cubicBezTo>
                  <a:pt x="585" y="2309"/>
                  <a:pt x="583" y="2310"/>
                  <a:pt x="582" y="2312"/>
                </a:cubicBezTo>
                <a:cubicBezTo>
                  <a:pt x="580" y="2313"/>
                  <a:pt x="579" y="2315"/>
                  <a:pt x="579" y="2316"/>
                </a:cubicBezTo>
                <a:cubicBezTo>
                  <a:pt x="578" y="2318"/>
                  <a:pt x="577" y="2319"/>
                  <a:pt x="577" y="2320"/>
                </a:cubicBezTo>
                <a:cubicBezTo>
                  <a:pt x="577" y="2321"/>
                  <a:pt x="577" y="2322"/>
                  <a:pt x="577" y="2323"/>
                </a:cubicBezTo>
                <a:cubicBezTo>
                  <a:pt x="577" y="2323"/>
                  <a:pt x="577" y="2324"/>
                  <a:pt x="577" y="2324"/>
                </a:cubicBezTo>
                <a:cubicBezTo>
                  <a:pt x="577" y="2324"/>
                  <a:pt x="577" y="2323"/>
                  <a:pt x="578" y="2323"/>
                </a:cubicBezTo>
                <a:cubicBezTo>
                  <a:pt x="578" y="2323"/>
                  <a:pt x="578" y="2322"/>
                  <a:pt x="578" y="2322"/>
                </a:cubicBezTo>
                <a:cubicBezTo>
                  <a:pt x="578" y="2322"/>
                  <a:pt x="578" y="2321"/>
                  <a:pt x="579" y="2321"/>
                </a:cubicBezTo>
                <a:cubicBezTo>
                  <a:pt x="579" y="2320"/>
                  <a:pt x="580" y="2319"/>
                  <a:pt x="581" y="2318"/>
                </a:cubicBezTo>
                <a:cubicBezTo>
                  <a:pt x="582" y="2317"/>
                  <a:pt x="583" y="2316"/>
                  <a:pt x="585" y="2315"/>
                </a:cubicBezTo>
                <a:cubicBezTo>
                  <a:pt x="586" y="2314"/>
                  <a:pt x="588" y="2313"/>
                  <a:pt x="590" y="2312"/>
                </a:cubicBezTo>
                <a:cubicBezTo>
                  <a:pt x="592" y="2310"/>
                  <a:pt x="594" y="2309"/>
                  <a:pt x="595" y="2308"/>
                </a:cubicBezTo>
                <a:cubicBezTo>
                  <a:pt x="596" y="2307"/>
                  <a:pt x="597" y="2306"/>
                  <a:pt x="598" y="2306"/>
                </a:cubicBezTo>
                <a:cubicBezTo>
                  <a:pt x="599" y="2305"/>
                  <a:pt x="600" y="2304"/>
                  <a:pt x="601" y="2304"/>
                </a:cubicBezTo>
                <a:cubicBezTo>
                  <a:pt x="603" y="2302"/>
                  <a:pt x="605" y="2300"/>
                  <a:pt x="607" y="2299"/>
                </a:cubicBezTo>
                <a:cubicBezTo>
                  <a:pt x="609" y="2297"/>
                  <a:pt x="611" y="2296"/>
                  <a:pt x="613" y="2294"/>
                </a:cubicBezTo>
                <a:cubicBezTo>
                  <a:pt x="614" y="2293"/>
                  <a:pt x="615" y="2292"/>
                  <a:pt x="616" y="2292"/>
                </a:cubicBezTo>
                <a:cubicBezTo>
                  <a:pt x="616" y="2291"/>
                  <a:pt x="617" y="2291"/>
                  <a:pt x="617" y="2290"/>
                </a:cubicBezTo>
                <a:cubicBezTo>
                  <a:pt x="615" y="2297"/>
                  <a:pt x="613" y="2302"/>
                  <a:pt x="611" y="2307"/>
                </a:cubicBezTo>
                <a:cubicBezTo>
                  <a:pt x="610" y="2308"/>
                  <a:pt x="610" y="2309"/>
                  <a:pt x="610" y="2310"/>
                </a:cubicBezTo>
                <a:cubicBezTo>
                  <a:pt x="609" y="2310"/>
                  <a:pt x="609" y="2311"/>
                  <a:pt x="609" y="2311"/>
                </a:cubicBezTo>
                <a:cubicBezTo>
                  <a:pt x="608" y="2312"/>
                  <a:pt x="608" y="2313"/>
                  <a:pt x="607" y="2313"/>
                </a:cubicBezTo>
                <a:cubicBezTo>
                  <a:pt x="607" y="2314"/>
                  <a:pt x="607" y="2315"/>
                  <a:pt x="606" y="2315"/>
                </a:cubicBezTo>
                <a:cubicBezTo>
                  <a:pt x="606" y="2316"/>
                  <a:pt x="605" y="2318"/>
                  <a:pt x="604" y="2319"/>
                </a:cubicBezTo>
                <a:cubicBezTo>
                  <a:pt x="603" y="2320"/>
                  <a:pt x="602" y="2321"/>
                  <a:pt x="601" y="2322"/>
                </a:cubicBezTo>
                <a:cubicBezTo>
                  <a:pt x="598" y="2326"/>
                  <a:pt x="594" y="2330"/>
                  <a:pt x="591" y="2334"/>
                </a:cubicBezTo>
                <a:cubicBezTo>
                  <a:pt x="587" y="2337"/>
                  <a:pt x="584" y="2340"/>
                  <a:pt x="581" y="2343"/>
                </a:cubicBezTo>
                <a:cubicBezTo>
                  <a:pt x="578" y="2346"/>
                  <a:pt x="575" y="2348"/>
                  <a:pt x="573" y="2350"/>
                </a:cubicBezTo>
                <a:cubicBezTo>
                  <a:pt x="571" y="2352"/>
                  <a:pt x="569" y="2353"/>
                  <a:pt x="568" y="2354"/>
                </a:cubicBezTo>
                <a:cubicBezTo>
                  <a:pt x="567" y="2355"/>
                  <a:pt x="566" y="2356"/>
                  <a:pt x="566" y="2356"/>
                </a:cubicBezTo>
                <a:cubicBezTo>
                  <a:pt x="566" y="2356"/>
                  <a:pt x="567" y="2355"/>
                  <a:pt x="568" y="2354"/>
                </a:cubicBezTo>
                <a:cubicBezTo>
                  <a:pt x="569" y="2354"/>
                  <a:pt x="571" y="2353"/>
                  <a:pt x="574" y="2351"/>
                </a:cubicBezTo>
                <a:cubicBezTo>
                  <a:pt x="576" y="2350"/>
                  <a:pt x="580" y="2348"/>
                  <a:pt x="583" y="2345"/>
                </a:cubicBezTo>
                <a:cubicBezTo>
                  <a:pt x="585" y="2344"/>
                  <a:pt x="586" y="2343"/>
                  <a:pt x="588" y="2342"/>
                </a:cubicBezTo>
                <a:cubicBezTo>
                  <a:pt x="590" y="2340"/>
                  <a:pt x="592" y="2339"/>
                  <a:pt x="594" y="2337"/>
                </a:cubicBezTo>
                <a:cubicBezTo>
                  <a:pt x="598" y="2334"/>
                  <a:pt x="602" y="2330"/>
                  <a:pt x="606" y="2326"/>
                </a:cubicBezTo>
                <a:cubicBezTo>
                  <a:pt x="607" y="2325"/>
                  <a:pt x="608" y="2324"/>
                  <a:pt x="609" y="2322"/>
                </a:cubicBezTo>
                <a:cubicBezTo>
                  <a:pt x="610" y="2321"/>
                  <a:pt x="611" y="2320"/>
                  <a:pt x="612" y="2319"/>
                </a:cubicBezTo>
                <a:cubicBezTo>
                  <a:pt x="612" y="2318"/>
                  <a:pt x="613" y="2317"/>
                  <a:pt x="613" y="2317"/>
                </a:cubicBezTo>
                <a:cubicBezTo>
                  <a:pt x="614" y="2316"/>
                  <a:pt x="614" y="2315"/>
                  <a:pt x="614" y="2315"/>
                </a:cubicBezTo>
                <a:cubicBezTo>
                  <a:pt x="615" y="2314"/>
                  <a:pt x="615" y="2313"/>
                  <a:pt x="616" y="2313"/>
                </a:cubicBezTo>
                <a:cubicBezTo>
                  <a:pt x="616" y="2312"/>
                  <a:pt x="616" y="2311"/>
                  <a:pt x="617" y="2311"/>
                </a:cubicBezTo>
                <a:cubicBezTo>
                  <a:pt x="618" y="2308"/>
                  <a:pt x="620" y="2305"/>
                  <a:pt x="621" y="2302"/>
                </a:cubicBezTo>
                <a:cubicBezTo>
                  <a:pt x="622" y="2298"/>
                  <a:pt x="623" y="2295"/>
                  <a:pt x="624" y="2293"/>
                </a:cubicBezTo>
                <a:cubicBezTo>
                  <a:pt x="625" y="2292"/>
                  <a:pt x="625" y="2291"/>
                  <a:pt x="625" y="2290"/>
                </a:cubicBezTo>
                <a:cubicBezTo>
                  <a:pt x="626" y="2289"/>
                  <a:pt x="626" y="2289"/>
                  <a:pt x="626" y="2289"/>
                </a:cubicBezTo>
                <a:cubicBezTo>
                  <a:pt x="626" y="2289"/>
                  <a:pt x="626" y="2289"/>
                  <a:pt x="626" y="2288"/>
                </a:cubicBezTo>
                <a:cubicBezTo>
                  <a:pt x="627" y="2286"/>
                  <a:pt x="627" y="2286"/>
                  <a:pt x="627" y="2286"/>
                </a:cubicBezTo>
                <a:cubicBezTo>
                  <a:pt x="628" y="2286"/>
                  <a:pt x="628" y="2285"/>
                  <a:pt x="629" y="2284"/>
                </a:cubicBezTo>
                <a:cubicBezTo>
                  <a:pt x="629" y="2283"/>
                  <a:pt x="630" y="2282"/>
                  <a:pt x="631" y="2280"/>
                </a:cubicBezTo>
                <a:cubicBezTo>
                  <a:pt x="632" y="2280"/>
                  <a:pt x="632" y="2279"/>
                  <a:pt x="633" y="2278"/>
                </a:cubicBezTo>
                <a:cubicBezTo>
                  <a:pt x="633" y="2278"/>
                  <a:pt x="634" y="2277"/>
                  <a:pt x="634" y="2277"/>
                </a:cubicBezTo>
                <a:cubicBezTo>
                  <a:pt x="638" y="2272"/>
                  <a:pt x="643" y="2267"/>
                  <a:pt x="648" y="2263"/>
                </a:cubicBezTo>
                <a:cubicBezTo>
                  <a:pt x="648" y="2263"/>
                  <a:pt x="649" y="2263"/>
                  <a:pt x="650" y="2262"/>
                </a:cubicBezTo>
                <a:cubicBezTo>
                  <a:pt x="650" y="2262"/>
                  <a:pt x="651" y="2261"/>
                  <a:pt x="651" y="2261"/>
                </a:cubicBezTo>
                <a:cubicBezTo>
                  <a:pt x="653" y="2260"/>
                  <a:pt x="654" y="2259"/>
                  <a:pt x="655" y="2258"/>
                </a:cubicBezTo>
                <a:cubicBezTo>
                  <a:pt x="658" y="2257"/>
                  <a:pt x="661" y="2255"/>
                  <a:pt x="663" y="2254"/>
                </a:cubicBezTo>
                <a:cubicBezTo>
                  <a:pt x="664" y="2253"/>
                  <a:pt x="665" y="2253"/>
                  <a:pt x="665" y="2253"/>
                </a:cubicBezTo>
                <a:cubicBezTo>
                  <a:pt x="666" y="2252"/>
                  <a:pt x="667" y="2252"/>
                  <a:pt x="667" y="2252"/>
                </a:cubicBezTo>
                <a:cubicBezTo>
                  <a:pt x="668" y="2251"/>
                  <a:pt x="668" y="2251"/>
                  <a:pt x="668" y="2251"/>
                </a:cubicBezTo>
                <a:cubicBezTo>
                  <a:pt x="669" y="2251"/>
                  <a:pt x="669" y="2251"/>
                  <a:pt x="669" y="2251"/>
                </a:cubicBezTo>
                <a:cubicBezTo>
                  <a:pt x="669" y="2251"/>
                  <a:pt x="669" y="2251"/>
                  <a:pt x="669" y="2251"/>
                </a:cubicBezTo>
                <a:cubicBezTo>
                  <a:pt x="669" y="2251"/>
                  <a:pt x="669" y="2251"/>
                  <a:pt x="669" y="2251"/>
                </a:cubicBezTo>
                <a:cubicBezTo>
                  <a:pt x="670" y="2251"/>
                  <a:pt x="671" y="2250"/>
                  <a:pt x="671" y="2250"/>
                </a:cubicBezTo>
                <a:cubicBezTo>
                  <a:pt x="673" y="2249"/>
                  <a:pt x="674" y="2249"/>
                  <a:pt x="676" y="2248"/>
                </a:cubicBezTo>
                <a:cubicBezTo>
                  <a:pt x="677" y="2248"/>
                  <a:pt x="678" y="2247"/>
                  <a:pt x="680" y="2247"/>
                </a:cubicBezTo>
                <a:cubicBezTo>
                  <a:pt x="685" y="2245"/>
                  <a:pt x="690" y="2243"/>
                  <a:pt x="695" y="2242"/>
                </a:cubicBezTo>
                <a:cubicBezTo>
                  <a:pt x="699" y="2241"/>
                  <a:pt x="704" y="2240"/>
                  <a:pt x="708" y="2239"/>
                </a:cubicBezTo>
                <a:cubicBezTo>
                  <a:pt x="708" y="2239"/>
                  <a:pt x="708" y="2239"/>
                  <a:pt x="708" y="2239"/>
                </a:cubicBezTo>
                <a:cubicBezTo>
                  <a:pt x="702" y="2250"/>
                  <a:pt x="697" y="2262"/>
                  <a:pt x="693" y="2276"/>
                </a:cubicBezTo>
                <a:cubicBezTo>
                  <a:pt x="692" y="2277"/>
                  <a:pt x="691" y="2278"/>
                  <a:pt x="690" y="2278"/>
                </a:cubicBezTo>
                <a:cubicBezTo>
                  <a:pt x="687" y="2281"/>
                  <a:pt x="684" y="2284"/>
                  <a:pt x="681" y="2287"/>
                </a:cubicBezTo>
                <a:cubicBezTo>
                  <a:pt x="674" y="2292"/>
                  <a:pt x="668" y="2298"/>
                  <a:pt x="662" y="2305"/>
                </a:cubicBezTo>
                <a:cubicBezTo>
                  <a:pt x="660" y="2307"/>
                  <a:pt x="659" y="2308"/>
                  <a:pt x="657" y="2310"/>
                </a:cubicBezTo>
                <a:cubicBezTo>
                  <a:pt x="655" y="2312"/>
                  <a:pt x="655" y="2312"/>
                  <a:pt x="655" y="2312"/>
                </a:cubicBezTo>
                <a:cubicBezTo>
                  <a:pt x="655" y="2313"/>
                  <a:pt x="654" y="2314"/>
                  <a:pt x="653" y="2315"/>
                </a:cubicBezTo>
                <a:cubicBezTo>
                  <a:pt x="651" y="2318"/>
                  <a:pt x="651" y="2318"/>
                  <a:pt x="651" y="2318"/>
                </a:cubicBezTo>
                <a:cubicBezTo>
                  <a:pt x="649" y="2320"/>
                  <a:pt x="649" y="2320"/>
                  <a:pt x="649" y="2320"/>
                </a:cubicBezTo>
                <a:cubicBezTo>
                  <a:pt x="648" y="2322"/>
                  <a:pt x="647" y="2324"/>
                  <a:pt x="646" y="2326"/>
                </a:cubicBezTo>
                <a:cubicBezTo>
                  <a:pt x="643" y="2329"/>
                  <a:pt x="641" y="2333"/>
                  <a:pt x="639" y="2337"/>
                </a:cubicBezTo>
                <a:cubicBezTo>
                  <a:pt x="637" y="2340"/>
                  <a:pt x="635" y="2344"/>
                  <a:pt x="633" y="2348"/>
                </a:cubicBezTo>
                <a:cubicBezTo>
                  <a:pt x="629" y="2355"/>
                  <a:pt x="626" y="2362"/>
                  <a:pt x="623" y="2369"/>
                </a:cubicBezTo>
                <a:cubicBezTo>
                  <a:pt x="620" y="2376"/>
                  <a:pt x="617" y="2382"/>
                  <a:pt x="615" y="2388"/>
                </a:cubicBezTo>
                <a:cubicBezTo>
                  <a:pt x="612" y="2394"/>
                  <a:pt x="610" y="2400"/>
                  <a:pt x="608" y="2405"/>
                </a:cubicBezTo>
                <a:cubicBezTo>
                  <a:pt x="606" y="2410"/>
                  <a:pt x="605" y="2414"/>
                  <a:pt x="603" y="2418"/>
                </a:cubicBezTo>
                <a:cubicBezTo>
                  <a:pt x="602" y="2421"/>
                  <a:pt x="601" y="2424"/>
                  <a:pt x="600" y="2426"/>
                </a:cubicBezTo>
                <a:cubicBezTo>
                  <a:pt x="599" y="2428"/>
                  <a:pt x="599" y="2429"/>
                  <a:pt x="599" y="2429"/>
                </a:cubicBezTo>
                <a:cubicBezTo>
                  <a:pt x="599" y="2429"/>
                  <a:pt x="600" y="2428"/>
                  <a:pt x="600" y="2426"/>
                </a:cubicBezTo>
                <a:cubicBezTo>
                  <a:pt x="601" y="2424"/>
                  <a:pt x="603" y="2422"/>
                  <a:pt x="605" y="2418"/>
                </a:cubicBezTo>
                <a:cubicBezTo>
                  <a:pt x="606" y="2415"/>
                  <a:pt x="609" y="2411"/>
                  <a:pt x="611" y="2406"/>
                </a:cubicBezTo>
                <a:cubicBezTo>
                  <a:pt x="613" y="2401"/>
                  <a:pt x="616" y="2396"/>
                  <a:pt x="619" y="2390"/>
                </a:cubicBezTo>
                <a:cubicBezTo>
                  <a:pt x="622" y="2384"/>
                  <a:pt x="625" y="2378"/>
                  <a:pt x="628" y="2372"/>
                </a:cubicBezTo>
                <a:cubicBezTo>
                  <a:pt x="629" y="2370"/>
                  <a:pt x="630" y="2368"/>
                  <a:pt x="631" y="2366"/>
                </a:cubicBezTo>
                <a:cubicBezTo>
                  <a:pt x="631" y="2367"/>
                  <a:pt x="631" y="2368"/>
                  <a:pt x="630" y="2369"/>
                </a:cubicBezTo>
                <a:cubicBezTo>
                  <a:pt x="630" y="2370"/>
                  <a:pt x="629" y="2372"/>
                  <a:pt x="629" y="2374"/>
                </a:cubicBezTo>
                <a:cubicBezTo>
                  <a:pt x="629" y="2376"/>
                  <a:pt x="628" y="2378"/>
                  <a:pt x="627" y="2380"/>
                </a:cubicBezTo>
                <a:cubicBezTo>
                  <a:pt x="627" y="2383"/>
                  <a:pt x="626" y="2385"/>
                  <a:pt x="626" y="2387"/>
                </a:cubicBezTo>
                <a:cubicBezTo>
                  <a:pt x="626" y="2389"/>
                  <a:pt x="625" y="2390"/>
                  <a:pt x="625" y="2391"/>
                </a:cubicBezTo>
                <a:cubicBezTo>
                  <a:pt x="625" y="2392"/>
                  <a:pt x="625" y="2394"/>
                  <a:pt x="624" y="2395"/>
                </a:cubicBezTo>
                <a:cubicBezTo>
                  <a:pt x="624" y="2397"/>
                  <a:pt x="623" y="2400"/>
                  <a:pt x="623" y="2402"/>
                </a:cubicBezTo>
                <a:cubicBezTo>
                  <a:pt x="622" y="2405"/>
                  <a:pt x="621" y="2408"/>
                  <a:pt x="621" y="2410"/>
                </a:cubicBezTo>
                <a:cubicBezTo>
                  <a:pt x="621" y="2411"/>
                  <a:pt x="620" y="2413"/>
                  <a:pt x="620" y="2414"/>
                </a:cubicBezTo>
                <a:cubicBezTo>
                  <a:pt x="620" y="2415"/>
                  <a:pt x="620" y="2416"/>
                  <a:pt x="619" y="2418"/>
                </a:cubicBezTo>
                <a:cubicBezTo>
                  <a:pt x="619" y="2420"/>
                  <a:pt x="618" y="2422"/>
                  <a:pt x="618" y="2425"/>
                </a:cubicBezTo>
                <a:cubicBezTo>
                  <a:pt x="617" y="2427"/>
                  <a:pt x="617" y="2429"/>
                  <a:pt x="617" y="2431"/>
                </a:cubicBezTo>
                <a:cubicBezTo>
                  <a:pt x="616" y="2433"/>
                  <a:pt x="616" y="2435"/>
                  <a:pt x="616" y="2436"/>
                </a:cubicBezTo>
                <a:cubicBezTo>
                  <a:pt x="615" y="2438"/>
                  <a:pt x="615" y="2439"/>
                  <a:pt x="615" y="2440"/>
                </a:cubicBezTo>
                <a:cubicBezTo>
                  <a:pt x="615" y="2442"/>
                  <a:pt x="615" y="2443"/>
                  <a:pt x="615" y="2443"/>
                </a:cubicBezTo>
                <a:cubicBezTo>
                  <a:pt x="614" y="2444"/>
                  <a:pt x="614" y="2444"/>
                  <a:pt x="614" y="2444"/>
                </a:cubicBezTo>
                <a:cubicBezTo>
                  <a:pt x="614" y="2444"/>
                  <a:pt x="615" y="2444"/>
                  <a:pt x="615" y="2443"/>
                </a:cubicBezTo>
                <a:cubicBezTo>
                  <a:pt x="615" y="2443"/>
                  <a:pt x="616" y="2442"/>
                  <a:pt x="616" y="2441"/>
                </a:cubicBezTo>
                <a:cubicBezTo>
                  <a:pt x="617" y="2440"/>
                  <a:pt x="618" y="2439"/>
                  <a:pt x="619" y="2437"/>
                </a:cubicBezTo>
                <a:cubicBezTo>
                  <a:pt x="619" y="2437"/>
                  <a:pt x="619" y="2436"/>
                  <a:pt x="620" y="2435"/>
                </a:cubicBezTo>
                <a:cubicBezTo>
                  <a:pt x="620" y="2434"/>
                  <a:pt x="621" y="2433"/>
                  <a:pt x="621" y="2432"/>
                </a:cubicBezTo>
                <a:cubicBezTo>
                  <a:pt x="621" y="2431"/>
                  <a:pt x="622" y="2430"/>
                  <a:pt x="622" y="2429"/>
                </a:cubicBezTo>
                <a:cubicBezTo>
                  <a:pt x="623" y="2428"/>
                  <a:pt x="623" y="2427"/>
                  <a:pt x="624" y="2426"/>
                </a:cubicBezTo>
                <a:cubicBezTo>
                  <a:pt x="624" y="2424"/>
                  <a:pt x="625" y="2422"/>
                  <a:pt x="626" y="2419"/>
                </a:cubicBezTo>
                <a:cubicBezTo>
                  <a:pt x="626" y="2418"/>
                  <a:pt x="627" y="2417"/>
                  <a:pt x="627" y="2416"/>
                </a:cubicBezTo>
                <a:cubicBezTo>
                  <a:pt x="628" y="2415"/>
                  <a:pt x="628" y="2413"/>
                  <a:pt x="628" y="2412"/>
                </a:cubicBezTo>
                <a:cubicBezTo>
                  <a:pt x="629" y="2409"/>
                  <a:pt x="630" y="2407"/>
                  <a:pt x="630" y="2404"/>
                </a:cubicBezTo>
                <a:cubicBezTo>
                  <a:pt x="631" y="2402"/>
                  <a:pt x="631" y="2399"/>
                  <a:pt x="632" y="2396"/>
                </a:cubicBezTo>
                <a:cubicBezTo>
                  <a:pt x="632" y="2395"/>
                  <a:pt x="632" y="2394"/>
                  <a:pt x="632" y="2392"/>
                </a:cubicBezTo>
                <a:cubicBezTo>
                  <a:pt x="633" y="2391"/>
                  <a:pt x="633" y="2390"/>
                  <a:pt x="633" y="2389"/>
                </a:cubicBezTo>
                <a:cubicBezTo>
                  <a:pt x="633" y="2386"/>
                  <a:pt x="633" y="2384"/>
                  <a:pt x="633" y="2381"/>
                </a:cubicBezTo>
                <a:cubicBezTo>
                  <a:pt x="633" y="2380"/>
                  <a:pt x="633" y="2379"/>
                  <a:pt x="633" y="2378"/>
                </a:cubicBezTo>
                <a:cubicBezTo>
                  <a:pt x="634" y="2377"/>
                  <a:pt x="634" y="2376"/>
                  <a:pt x="634" y="2375"/>
                </a:cubicBezTo>
                <a:cubicBezTo>
                  <a:pt x="634" y="2374"/>
                  <a:pt x="634" y="2373"/>
                  <a:pt x="633" y="2372"/>
                </a:cubicBezTo>
                <a:cubicBezTo>
                  <a:pt x="633" y="2371"/>
                  <a:pt x="633" y="2370"/>
                  <a:pt x="633" y="2369"/>
                </a:cubicBezTo>
                <a:cubicBezTo>
                  <a:pt x="633" y="2367"/>
                  <a:pt x="633" y="2366"/>
                  <a:pt x="633" y="2365"/>
                </a:cubicBezTo>
                <a:cubicBezTo>
                  <a:pt x="633" y="2364"/>
                  <a:pt x="633" y="2363"/>
                  <a:pt x="633" y="2363"/>
                </a:cubicBezTo>
                <a:cubicBezTo>
                  <a:pt x="635" y="2359"/>
                  <a:pt x="637" y="2355"/>
                  <a:pt x="639" y="2351"/>
                </a:cubicBezTo>
                <a:cubicBezTo>
                  <a:pt x="641" y="2348"/>
                  <a:pt x="643" y="2344"/>
                  <a:pt x="645" y="2341"/>
                </a:cubicBezTo>
                <a:cubicBezTo>
                  <a:pt x="646" y="2339"/>
                  <a:pt x="647" y="2337"/>
                  <a:pt x="649" y="2335"/>
                </a:cubicBezTo>
                <a:cubicBezTo>
                  <a:pt x="650" y="2334"/>
                  <a:pt x="651" y="2332"/>
                  <a:pt x="652" y="2330"/>
                </a:cubicBezTo>
                <a:cubicBezTo>
                  <a:pt x="653" y="2328"/>
                  <a:pt x="654" y="2327"/>
                  <a:pt x="656" y="2325"/>
                </a:cubicBezTo>
                <a:cubicBezTo>
                  <a:pt x="658" y="2322"/>
                  <a:pt x="658" y="2322"/>
                  <a:pt x="658" y="2322"/>
                </a:cubicBezTo>
                <a:cubicBezTo>
                  <a:pt x="659" y="2320"/>
                  <a:pt x="659" y="2320"/>
                  <a:pt x="659" y="2320"/>
                </a:cubicBezTo>
                <a:cubicBezTo>
                  <a:pt x="660" y="2319"/>
                  <a:pt x="661" y="2318"/>
                  <a:pt x="661" y="2317"/>
                </a:cubicBezTo>
                <a:cubicBezTo>
                  <a:pt x="663" y="2315"/>
                  <a:pt x="663" y="2315"/>
                  <a:pt x="663" y="2315"/>
                </a:cubicBezTo>
                <a:cubicBezTo>
                  <a:pt x="665" y="2313"/>
                  <a:pt x="666" y="2312"/>
                  <a:pt x="668" y="2310"/>
                </a:cubicBezTo>
                <a:cubicBezTo>
                  <a:pt x="673" y="2304"/>
                  <a:pt x="679" y="2298"/>
                  <a:pt x="686" y="2292"/>
                </a:cubicBezTo>
                <a:cubicBezTo>
                  <a:pt x="687" y="2291"/>
                  <a:pt x="689" y="2290"/>
                  <a:pt x="690" y="2288"/>
                </a:cubicBezTo>
                <a:cubicBezTo>
                  <a:pt x="679" y="2349"/>
                  <a:pt x="682" y="2411"/>
                  <a:pt x="633" y="2460"/>
                </a:cubicBezTo>
                <a:cubicBezTo>
                  <a:pt x="620" y="2473"/>
                  <a:pt x="606" y="2484"/>
                  <a:pt x="592" y="2491"/>
                </a:cubicBezTo>
                <a:cubicBezTo>
                  <a:pt x="590" y="2490"/>
                  <a:pt x="588" y="2489"/>
                  <a:pt x="585" y="2488"/>
                </a:cubicBezTo>
                <a:cubicBezTo>
                  <a:pt x="581" y="2487"/>
                  <a:pt x="577" y="2484"/>
                  <a:pt x="572" y="2482"/>
                </a:cubicBezTo>
                <a:cubicBezTo>
                  <a:pt x="567" y="2479"/>
                  <a:pt x="562" y="2476"/>
                  <a:pt x="557" y="2473"/>
                </a:cubicBezTo>
                <a:cubicBezTo>
                  <a:pt x="555" y="2472"/>
                  <a:pt x="552" y="2470"/>
                  <a:pt x="549" y="2469"/>
                </a:cubicBezTo>
                <a:cubicBezTo>
                  <a:pt x="547" y="2467"/>
                  <a:pt x="544" y="2466"/>
                  <a:pt x="541" y="2464"/>
                </a:cubicBezTo>
                <a:cubicBezTo>
                  <a:pt x="540" y="2464"/>
                  <a:pt x="540" y="2464"/>
                  <a:pt x="540" y="2464"/>
                </a:cubicBezTo>
                <a:cubicBezTo>
                  <a:pt x="540" y="2463"/>
                  <a:pt x="540" y="2463"/>
                  <a:pt x="540" y="2463"/>
                </a:cubicBezTo>
                <a:cubicBezTo>
                  <a:pt x="539" y="2463"/>
                  <a:pt x="539" y="2463"/>
                  <a:pt x="539" y="2463"/>
                </a:cubicBezTo>
                <a:cubicBezTo>
                  <a:pt x="539" y="2463"/>
                  <a:pt x="539" y="2463"/>
                  <a:pt x="539" y="2463"/>
                </a:cubicBezTo>
                <a:cubicBezTo>
                  <a:pt x="539" y="2463"/>
                  <a:pt x="539" y="2463"/>
                  <a:pt x="539" y="2463"/>
                </a:cubicBezTo>
                <a:cubicBezTo>
                  <a:pt x="537" y="2462"/>
                  <a:pt x="537" y="2462"/>
                  <a:pt x="537" y="2462"/>
                </a:cubicBezTo>
                <a:cubicBezTo>
                  <a:pt x="535" y="2461"/>
                  <a:pt x="534" y="2461"/>
                  <a:pt x="532" y="2460"/>
                </a:cubicBezTo>
                <a:cubicBezTo>
                  <a:pt x="531" y="2460"/>
                  <a:pt x="529" y="2459"/>
                  <a:pt x="528" y="2458"/>
                </a:cubicBezTo>
                <a:cubicBezTo>
                  <a:pt x="525" y="2457"/>
                  <a:pt x="525" y="2457"/>
                  <a:pt x="525" y="2457"/>
                </a:cubicBezTo>
                <a:cubicBezTo>
                  <a:pt x="523" y="2457"/>
                  <a:pt x="523" y="2457"/>
                  <a:pt x="523" y="2457"/>
                </a:cubicBezTo>
                <a:cubicBezTo>
                  <a:pt x="518" y="2455"/>
                  <a:pt x="518" y="2455"/>
                  <a:pt x="518" y="2455"/>
                </a:cubicBezTo>
                <a:cubicBezTo>
                  <a:pt x="517" y="2455"/>
                  <a:pt x="515" y="2454"/>
                  <a:pt x="514" y="2454"/>
                </a:cubicBezTo>
                <a:cubicBezTo>
                  <a:pt x="511" y="2453"/>
                  <a:pt x="511" y="2453"/>
                  <a:pt x="511" y="2453"/>
                </a:cubicBezTo>
                <a:cubicBezTo>
                  <a:pt x="510" y="2453"/>
                  <a:pt x="510" y="2453"/>
                  <a:pt x="509" y="2453"/>
                </a:cubicBezTo>
                <a:cubicBezTo>
                  <a:pt x="507" y="2453"/>
                  <a:pt x="506" y="2452"/>
                  <a:pt x="504" y="2452"/>
                </a:cubicBezTo>
                <a:cubicBezTo>
                  <a:pt x="502" y="2452"/>
                  <a:pt x="501" y="2451"/>
                  <a:pt x="499" y="2451"/>
                </a:cubicBezTo>
                <a:cubicBezTo>
                  <a:pt x="498" y="2451"/>
                  <a:pt x="498" y="2451"/>
                  <a:pt x="497" y="2451"/>
                </a:cubicBezTo>
                <a:cubicBezTo>
                  <a:pt x="496" y="2451"/>
                  <a:pt x="495" y="2451"/>
                  <a:pt x="495" y="2451"/>
                </a:cubicBezTo>
                <a:cubicBezTo>
                  <a:pt x="493" y="2450"/>
                  <a:pt x="491" y="2450"/>
                  <a:pt x="490" y="2450"/>
                </a:cubicBezTo>
                <a:cubicBezTo>
                  <a:pt x="489" y="2450"/>
                  <a:pt x="488" y="2450"/>
                  <a:pt x="488" y="2450"/>
                </a:cubicBezTo>
                <a:cubicBezTo>
                  <a:pt x="487" y="2450"/>
                  <a:pt x="486" y="2450"/>
                  <a:pt x="485" y="2450"/>
                </a:cubicBezTo>
                <a:cubicBezTo>
                  <a:pt x="484" y="2450"/>
                  <a:pt x="482" y="2450"/>
                  <a:pt x="481" y="2450"/>
                </a:cubicBezTo>
                <a:cubicBezTo>
                  <a:pt x="479" y="2450"/>
                  <a:pt x="478" y="2450"/>
                  <a:pt x="476" y="2450"/>
                </a:cubicBezTo>
                <a:cubicBezTo>
                  <a:pt x="475" y="2450"/>
                  <a:pt x="473" y="2450"/>
                  <a:pt x="472" y="2450"/>
                </a:cubicBezTo>
                <a:cubicBezTo>
                  <a:pt x="471" y="2450"/>
                  <a:pt x="469" y="2451"/>
                  <a:pt x="468" y="2451"/>
                </a:cubicBezTo>
                <a:cubicBezTo>
                  <a:pt x="462" y="2451"/>
                  <a:pt x="457" y="2452"/>
                  <a:pt x="452" y="2453"/>
                </a:cubicBezTo>
                <a:cubicBezTo>
                  <a:pt x="452" y="2453"/>
                  <a:pt x="451" y="2453"/>
                  <a:pt x="451" y="2454"/>
                </a:cubicBezTo>
                <a:cubicBezTo>
                  <a:pt x="450" y="2454"/>
                  <a:pt x="449" y="2454"/>
                  <a:pt x="449" y="2454"/>
                </a:cubicBezTo>
                <a:cubicBezTo>
                  <a:pt x="448" y="2454"/>
                  <a:pt x="447" y="2455"/>
                  <a:pt x="446" y="2455"/>
                </a:cubicBezTo>
                <a:cubicBezTo>
                  <a:pt x="444" y="2455"/>
                  <a:pt x="443" y="2455"/>
                  <a:pt x="442" y="2456"/>
                </a:cubicBezTo>
                <a:cubicBezTo>
                  <a:pt x="441" y="2456"/>
                  <a:pt x="440" y="2457"/>
                  <a:pt x="440" y="2457"/>
                </a:cubicBezTo>
                <a:cubicBezTo>
                  <a:pt x="436" y="2458"/>
                  <a:pt x="433" y="2459"/>
                  <a:pt x="430" y="2461"/>
                </a:cubicBezTo>
                <a:cubicBezTo>
                  <a:pt x="429" y="2461"/>
                  <a:pt x="428" y="2462"/>
                  <a:pt x="427" y="2462"/>
                </a:cubicBezTo>
                <a:cubicBezTo>
                  <a:pt x="426" y="2463"/>
                  <a:pt x="425" y="2463"/>
                  <a:pt x="424" y="2463"/>
                </a:cubicBezTo>
                <a:cubicBezTo>
                  <a:pt x="423" y="2464"/>
                  <a:pt x="422" y="2464"/>
                  <a:pt x="422" y="2464"/>
                </a:cubicBezTo>
                <a:cubicBezTo>
                  <a:pt x="422" y="2464"/>
                  <a:pt x="423" y="2464"/>
                  <a:pt x="424" y="2464"/>
                </a:cubicBezTo>
                <a:cubicBezTo>
                  <a:pt x="425" y="2464"/>
                  <a:pt x="426" y="2463"/>
                  <a:pt x="427" y="2463"/>
                </a:cubicBezTo>
                <a:cubicBezTo>
                  <a:pt x="428" y="2463"/>
                  <a:pt x="429" y="2462"/>
                  <a:pt x="431" y="2462"/>
                </a:cubicBezTo>
                <a:cubicBezTo>
                  <a:pt x="433" y="2461"/>
                  <a:pt x="437" y="2460"/>
                  <a:pt x="440" y="2460"/>
                </a:cubicBezTo>
                <a:cubicBezTo>
                  <a:pt x="441" y="2460"/>
                  <a:pt x="442" y="2459"/>
                  <a:pt x="443" y="2459"/>
                </a:cubicBezTo>
                <a:cubicBezTo>
                  <a:pt x="444" y="2459"/>
                  <a:pt x="445" y="2459"/>
                  <a:pt x="446" y="2459"/>
                </a:cubicBezTo>
                <a:cubicBezTo>
                  <a:pt x="449" y="2458"/>
                  <a:pt x="451" y="2458"/>
                  <a:pt x="453" y="2458"/>
                </a:cubicBezTo>
                <a:cubicBezTo>
                  <a:pt x="454" y="2458"/>
                  <a:pt x="455" y="2457"/>
                  <a:pt x="457" y="2457"/>
                </a:cubicBezTo>
                <a:cubicBezTo>
                  <a:pt x="457" y="2457"/>
                  <a:pt x="458" y="2457"/>
                  <a:pt x="458" y="2457"/>
                </a:cubicBezTo>
                <a:cubicBezTo>
                  <a:pt x="459" y="2457"/>
                  <a:pt x="460" y="2457"/>
                  <a:pt x="460" y="2457"/>
                </a:cubicBezTo>
                <a:cubicBezTo>
                  <a:pt x="463" y="2457"/>
                  <a:pt x="465" y="2457"/>
                  <a:pt x="468" y="2457"/>
                </a:cubicBezTo>
                <a:cubicBezTo>
                  <a:pt x="469" y="2457"/>
                  <a:pt x="471" y="2457"/>
                  <a:pt x="472" y="2457"/>
                </a:cubicBezTo>
                <a:cubicBezTo>
                  <a:pt x="474" y="2456"/>
                  <a:pt x="475" y="2457"/>
                  <a:pt x="476" y="2457"/>
                </a:cubicBezTo>
                <a:cubicBezTo>
                  <a:pt x="478" y="2457"/>
                  <a:pt x="479" y="2457"/>
                  <a:pt x="481" y="2457"/>
                </a:cubicBezTo>
                <a:cubicBezTo>
                  <a:pt x="482" y="2457"/>
                  <a:pt x="483" y="2457"/>
                  <a:pt x="485" y="2457"/>
                </a:cubicBezTo>
                <a:cubicBezTo>
                  <a:pt x="486" y="2457"/>
                  <a:pt x="486" y="2457"/>
                  <a:pt x="487" y="2457"/>
                </a:cubicBezTo>
                <a:cubicBezTo>
                  <a:pt x="488" y="2457"/>
                  <a:pt x="489" y="2457"/>
                  <a:pt x="489" y="2457"/>
                </a:cubicBezTo>
                <a:cubicBezTo>
                  <a:pt x="491" y="2458"/>
                  <a:pt x="492" y="2458"/>
                  <a:pt x="494" y="2458"/>
                </a:cubicBezTo>
                <a:cubicBezTo>
                  <a:pt x="494" y="2458"/>
                  <a:pt x="495" y="2458"/>
                  <a:pt x="496" y="2458"/>
                </a:cubicBezTo>
                <a:cubicBezTo>
                  <a:pt x="497" y="2458"/>
                  <a:pt x="497" y="2459"/>
                  <a:pt x="498" y="2459"/>
                </a:cubicBezTo>
                <a:cubicBezTo>
                  <a:pt x="500" y="2459"/>
                  <a:pt x="501" y="2459"/>
                  <a:pt x="503" y="2459"/>
                </a:cubicBezTo>
                <a:cubicBezTo>
                  <a:pt x="505" y="2460"/>
                  <a:pt x="508" y="2461"/>
                  <a:pt x="511" y="2461"/>
                </a:cubicBezTo>
                <a:cubicBezTo>
                  <a:pt x="511" y="2461"/>
                  <a:pt x="511" y="2461"/>
                  <a:pt x="510" y="2461"/>
                </a:cubicBezTo>
                <a:cubicBezTo>
                  <a:pt x="509" y="2461"/>
                  <a:pt x="507" y="2461"/>
                  <a:pt x="505" y="2461"/>
                </a:cubicBezTo>
                <a:cubicBezTo>
                  <a:pt x="504" y="2461"/>
                  <a:pt x="503" y="2461"/>
                  <a:pt x="502" y="2461"/>
                </a:cubicBezTo>
                <a:cubicBezTo>
                  <a:pt x="501" y="2461"/>
                  <a:pt x="500" y="2461"/>
                  <a:pt x="499" y="2461"/>
                </a:cubicBezTo>
                <a:cubicBezTo>
                  <a:pt x="497" y="2461"/>
                  <a:pt x="496" y="2461"/>
                  <a:pt x="495" y="2461"/>
                </a:cubicBezTo>
                <a:cubicBezTo>
                  <a:pt x="493" y="2461"/>
                  <a:pt x="492" y="2461"/>
                  <a:pt x="491" y="2462"/>
                </a:cubicBezTo>
                <a:cubicBezTo>
                  <a:pt x="489" y="2462"/>
                  <a:pt x="488" y="2462"/>
                  <a:pt x="486" y="2462"/>
                </a:cubicBezTo>
                <a:cubicBezTo>
                  <a:pt x="485" y="2462"/>
                  <a:pt x="483" y="2462"/>
                  <a:pt x="482" y="2463"/>
                </a:cubicBezTo>
                <a:cubicBezTo>
                  <a:pt x="479" y="2463"/>
                  <a:pt x="476" y="2464"/>
                  <a:pt x="473" y="2465"/>
                </a:cubicBezTo>
                <a:cubicBezTo>
                  <a:pt x="469" y="2465"/>
                  <a:pt x="466" y="2466"/>
                  <a:pt x="463" y="2467"/>
                </a:cubicBezTo>
                <a:cubicBezTo>
                  <a:pt x="460" y="2468"/>
                  <a:pt x="457" y="2469"/>
                  <a:pt x="454" y="2470"/>
                </a:cubicBezTo>
                <a:cubicBezTo>
                  <a:pt x="451" y="2472"/>
                  <a:pt x="448" y="2473"/>
                  <a:pt x="445" y="2474"/>
                </a:cubicBezTo>
                <a:cubicBezTo>
                  <a:pt x="444" y="2475"/>
                  <a:pt x="442" y="2476"/>
                  <a:pt x="441" y="2476"/>
                </a:cubicBezTo>
                <a:cubicBezTo>
                  <a:pt x="440" y="2477"/>
                  <a:pt x="438" y="2478"/>
                  <a:pt x="437" y="2478"/>
                </a:cubicBezTo>
                <a:cubicBezTo>
                  <a:pt x="436" y="2479"/>
                  <a:pt x="435" y="2480"/>
                  <a:pt x="434" y="2480"/>
                </a:cubicBezTo>
                <a:cubicBezTo>
                  <a:pt x="433" y="2481"/>
                  <a:pt x="432" y="2482"/>
                  <a:pt x="430" y="2482"/>
                </a:cubicBezTo>
                <a:cubicBezTo>
                  <a:pt x="429" y="2483"/>
                  <a:pt x="428" y="2484"/>
                  <a:pt x="428" y="2484"/>
                </a:cubicBezTo>
                <a:cubicBezTo>
                  <a:pt x="427" y="2485"/>
                  <a:pt x="426" y="2486"/>
                  <a:pt x="425" y="2486"/>
                </a:cubicBezTo>
                <a:cubicBezTo>
                  <a:pt x="423" y="2487"/>
                  <a:pt x="422" y="2488"/>
                  <a:pt x="421" y="2489"/>
                </a:cubicBezTo>
                <a:cubicBezTo>
                  <a:pt x="420" y="2490"/>
                  <a:pt x="419" y="2491"/>
                  <a:pt x="418" y="2491"/>
                </a:cubicBezTo>
                <a:cubicBezTo>
                  <a:pt x="418" y="2492"/>
                  <a:pt x="417" y="2492"/>
                  <a:pt x="417" y="2492"/>
                </a:cubicBezTo>
                <a:cubicBezTo>
                  <a:pt x="417" y="2492"/>
                  <a:pt x="418" y="2492"/>
                  <a:pt x="419" y="2492"/>
                </a:cubicBezTo>
                <a:cubicBezTo>
                  <a:pt x="419" y="2492"/>
                  <a:pt x="420" y="2491"/>
                  <a:pt x="422" y="2491"/>
                </a:cubicBezTo>
                <a:cubicBezTo>
                  <a:pt x="422" y="2490"/>
                  <a:pt x="423" y="2490"/>
                  <a:pt x="424" y="2490"/>
                </a:cubicBezTo>
                <a:cubicBezTo>
                  <a:pt x="425" y="2489"/>
                  <a:pt x="426" y="2489"/>
                  <a:pt x="426" y="2489"/>
                </a:cubicBezTo>
                <a:cubicBezTo>
                  <a:pt x="427" y="2488"/>
                  <a:pt x="428" y="2488"/>
                  <a:pt x="429" y="2488"/>
                </a:cubicBezTo>
                <a:cubicBezTo>
                  <a:pt x="430" y="2487"/>
                  <a:pt x="431" y="2487"/>
                  <a:pt x="433" y="2486"/>
                </a:cubicBezTo>
                <a:cubicBezTo>
                  <a:pt x="435" y="2486"/>
                  <a:pt x="437" y="2485"/>
                  <a:pt x="440" y="2484"/>
                </a:cubicBezTo>
                <a:cubicBezTo>
                  <a:pt x="440" y="2483"/>
                  <a:pt x="441" y="2483"/>
                  <a:pt x="442" y="2483"/>
                </a:cubicBezTo>
                <a:cubicBezTo>
                  <a:pt x="442" y="2483"/>
                  <a:pt x="443" y="2482"/>
                  <a:pt x="444" y="2482"/>
                </a:cubicBezTo>
                <a:cubicBezTo>
                  <a:pt x="445" y="2482"/>
                  <a:pt x="446" y="2481"/>
                  <a:pt x="448" y="2481"/>
                </a:cubicBezTo>
                <a:cubicBezTo>
                  <a:pt x="449" y="2480"/>
                  <a:pt x="451" y="2480"/>
                  <a:pt x="452" y="2479"/>
                </a:cubicBezTo>
                <a:cubicBezTo>
                  <a:pt x="454" y="2479"/>
                  <a:pt x="455" y="2478"/>
                  <a:pt x="456" y="2478"/>
                </a:cubicBezTo>
                <a:cubicBezTo>
                  <a:pt x="459" y="2477"/>
                  <a:pt x="462" y="2476"/>
                  <a:pt x="465" y="2475"/>
                </a:cubicBezTo>
                <a:cubicBezTo>
                  <a:pt x="468" y="2474"/>
                  <a:pt x="472" y="2473"/>
                  <a:pt x="475" y="2472"/>
                </a:cubicBezTo>
                <a:cubicBezTo>
                  <a:pt x="476" y="2472"/>
                  <a:pt x="477" y="2471"/>
                  <a:pt x="479" y="2471"/>
                </a:cubicBezTo>
                <a:cubicBezTo>
                  <a:pt x="480" y="2470"/>
                  <a:pt x="482" y="2470"/>
                  <a:pt x="483" y="2470"/>
                </a:cubicBezTo>
                <a:cubicBezTo>
                  <a:pt x="485" y="2469"/>
                  <a:pt x="486" y="2469"/>
                  <a:pt x="488" y="2468"/>
                </a:cubicBezTo>
                <a:cubicBezTo>
                  <a:pt x="488" y="2468"/>
                  <a:pt x="489" y="2468"/>
                  <a:pt x="490" y="2468"/>
                </a:cubicBezTo>
                <a:cubicBezTo>
                  <a:pt x="490" y="2468"/>
                  <a:pt x="491" y="2468"/>
                  <a:pt x="492" y="2467"/>
                </a:cubicBezTo>
                <a:cubicBezTo>
                  <a:pt x="493" y="2467"/>
                  <a:pt x="494" y="2467"/>
                  <a:pt x="496" y="2466"/>
                </a:cubicBezTo>
                <a:cubicBezTo>
                  <a:pt x="497" y="2466"/>
                  <a:pt x="498" y="2466"/>
                  <a:pt x="499" y="2466"/>
                </a:cubicBezTo>
                <a:cubicBezTo>
                  <a:pt x="500" y="2465"/>
                  <a:pt x="501" y="2465"/>
                  <a:pt x="503" y="2465"/>
                </a:cubicBezTo>
                <a:cubicBezTo>
                  <a:pt x="504" y="2465"/>
                  <a:pt x="505" y="2464"/>
                  <a:pt x="506" y="2464"/>
                </a:cubicBezTo>
                <a:cubicBezTo>
                  <a:pt x="506" y="2464"/>
                  <a:pt x="507" y="2464"/>
                  <a:pt x="508" y="2463"/>
                </a:cubicBezTo>
                <a:cubicBezTo>
                  <a:pt x="509" y="2463"/>
                  <a:pt x="510" y="2463"/>
                  <a:pt x="511" y="2463"/>
                </a:cubicBezTo>
                <a:cubicBezTo>
                  <a:pt x="512" y="2463"/>
                  <a:pt x="513" y="2462"/>
                  <a:pt x="514" y="2462"/>
                </a:cubicBezTo>
                <a:cubicBezTo>
                  <a:pt x="514" y="2462"/>
                  <a:pt x="515" y="2463"/>
                  <a:pt x="516" y="2463"/>
                </a:cubicBezTo>
                <a:cubicBezTo>
                  <a:pt x="520" y="2464"/>
                  <a:pt x="520" y="2464"/>
                  <a:pt x="520" y="2464"/>
                </a:cubicBezTo>
                <a:cubicBezTo>
                  <a:pt x="523" y="2465"/>
                  <a:pt x="523" y="2465"/>
                  <a:pt x="523" y="2465"/>
                </a:cubicBezTo>
                <a:cubicBezTo>
                  <a:pt x="525" y="2466"/>
                  <a:pt x="525" y="2466"/>
                  <a:pt x="525" y="2466"/>
                </a:cubicBezTo>
                <a:cubicBezTo>
                  <a:pt x="526" y="2466"/>
                  <a:pt x="528" y="2467"/>
                  <a:pt x="529" y="2467"/>
                </a:cubicBezTo>
                <a:cubicBezTo>
                  <a:pt x="530" y="2468"/>
                  <a:pt x="532" y="2469"/>
                  <a:pt x="533" y="2469"/>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1"/>
                  <a:pt x="536" y="2471"/>
                  <a:pt x="536" y="2471"/>
                </a:cubicBezTo>
                <a:cubicBezTo>
                  <a:pt x="538" y="2471"/>
                  <a:pt x="538" y="2471"/>
                  <a:pt x="538" y="2471"/>
                </a:cubicBezTo>
                <a:cubicBezTo>
                  <a:pt x="540" y="2472"/>
                  <a:pt x="543" y="2474"/>
                  <a:pt x="546" y="2475"/>
                </a:cubicBezTo>
                <a:cubicBezTo>
                  <a:pt x="548" y="2477"/>
                  <a:pt x="551" y="2478"/>
                  <a:pt x="554" y="2479"/>
                </a:cubicBezTo>
                <a:cubicBezTo>
                  <a:pt x="559" y="2482"/>
                  <a:pt x="564" y="2485"/>
                  <a:pt x="569" y="2487"/>
                </a:cubicBezTo>
                <a:cubicBezTo>
                  <a:pt x="574" y="2489"/>
                  <a:pt x="579" y="2491"/>
                  <a:pt x="584" y="2493"/>
                </a:cubicBezTo>
                <a:cubicBezTo>
                  <a:pt x="585" y="2493"/>
                  <a:pt x="585" y="2493"/>
                  <a:pt x="586" y="2493"/>
                </a:cubicBezTo>
                <a:cubicBezTo>
                  <a:pt x="572" y="2500"/>
                  <a:pt x="556" y="2503"/>
                  <a:pt x="539" y="2503"/>
                </a:cubicBezTo>
                <a:cubicBezTo>
                  <a:pt x="493" y="2504"/>
                  <a:pt x="454" y="2512"/>
                  <a:pt x="437" y="2549"/>
                </a:cubicBezTo>
                <a:cubicBezTo>
                  <a:pt x="469" y="2517"/>
                  <a:pt x="511" y="2512"/>
                  <a:pt x="566" y="2511"/>
                </a:cubicBezTo>
                <a:cubicBezTo>
                  <a:pt x="589" y="2511"/>
                  <a:pt x="607" y="2503"/>
                  <a:pt x="624" y="2490"/>
                </a:cubicBezTo>
                <a:cubicBezTo>
                  <a:pt x="623" y="2492"/>
                  <a:pt x="622" y="2493"/>
                  <a:pt x="621" y="2495"/>
                </a:cubicBezTo>
                <a:cubicBezTo>
                  <a:pt x="620" y="2496"/>
                  <a:pt x="619" y="2498"/>
                  <a:pt x="617" y="2500"/>
                </a:cubicBezTo>
                <a:cubicBezTo>
                  <a:pt x="617" y="2501"/>
                  <a:pt x="616" y="2502"/>
                  <a:pt x="615" y="2503"/>
                </a:cubicBezTo>
                <a:cubicBezTo>
                  <a:pt x="614" y="2503"/>
                  <a:pt x="614" y="2504"/>
                  <a:pt x="613" y="2505"/>
                </a:cubicBezTo>
                <a:cubicBezTo>
                  <a:pt x="611" y="2507"/>
                  <a:pt x="610" y="2509"/>
                  <a:pt x="608" y="2511"/>
                </a:cubicBezTo>
                <a:cubicBezTo>
                  <a:pt x="607" y="2512"/>
                  <a:pt x="607" y="2513"/>
                  <a:pt x="606" y="2514"/>
                </a:cubicBezTo>
                <a:cubicBezTo>
                  <a:pt x="605" y="2515"/>
                  <a:pt x="604" y="2516"/>
                  <a:pt x="603" y="2517"/>
                </a:cubicBezTo>
                <a:cubicBezTo>
                  <a:pt x="601" y="2519"/>
                  <a:pt x="599" y="2521"/>
                  <a:pt x="597" y="2523"/>
                </a:cubicBezTo>
                <a:cubicBezTo>
                  <a:pt x="595" y="2525"/>
                  <a:pt x="593" y="2527"/>
                  <a:pt x="591" y="2529"/>
                </a:cubicBezTo>
                <a:cubicBezTo>
                  <a:pt x="590" y="2530"/>
                  <a:pt x="589" y="2531"/>
                  <a:pt x="588" y="2532"/>
                </a:cubicBezTo>
                <a:cubicBezTo>
                  <a:pt x="587" y="2533"/>
                  <a:pt x="586" y="2534"/>
                  <a:pt x="585" y="2535"/>
                </a:cubicBezTo>
                <a:cubicBezTo>
                  <a:pt x="581" y="2538"/>
                  <a:pt x="577" y="2542"/>
                  <a:pt x="573" y="2545"/>
                </a:cubicBezTo>
                <a:cubicBezTo>
                  <a:pt x="572" y="2545"/>
                  <a:pt x="572" y="2545"/>
                  <a:pt x="572" y="2545"/>
                </a:cubicBezTo>
                <a:cubicBezTo>
                  <a:pt x="571" y="2546"/>
                  <a:pt x="570" y="2546"/>
                  <a:pt x="569" y="2546"/>
                </a:cubicBezTo>
                <a:cubicBezTo>
                  <a:pt x="568" y="2546"/>
                  <a:pt x="567" y="2547"/>
                  <a:pt x="566" y="2547"/>
                </a:cubicBezTo>
                <a:cubicBezTo>
                  <a:pt x="565" y="2547"/>
                  <a:pt x="564" y="2547"/>
                  <a:pt x="563" y="2548"/>
                </a:cubicBezTo>
                <a:cubicBezTo>
                  <a:pt x="562" y="2548"/>
                  <a:pt x="561" y="2548"/>
                  <a:pt x="560" y="2548"/>
                </a:cubicBezTo>
                <a:cubicBezTo>
                  <a:pt x="558" y="2548"/>
                  <a:pt x="556" y="2549"/>
                  <a:pt x="554" y="2549"/>
                </a:cubicBezTo>
                <a:cubicBezTo>
                  <a:pt x="552" y="2550"/>
                  <a:pt x="550" y="2550"/>
                  <a:pt x="548" y="2550"/>
                </a:cubicBezTo>
                <a:cubicBezTo>
                  <a:pt x="547" y="2550"/>
                  <a:pt x="546" y="2550"/>
                  <a:pt x="545" y="2551"/>
                </a:cubicBezTo>
                <a:cubicBezTo>
                  <a:pt x="543" y="2551"/>
                  <a:pt x="542" y="2551"/>
                  <a:pt x="541" y="2551"/>
                </a:cubicBezTo>
                <a:cubicBezTo>
                  <a:pt x="537" y="2551"/>
                  <a:pt x="532" y="2552"/>
                  <a:pt x="528" y="2552"/>
                </a:cubicBezTo>
                <a:cubicBezTo>
                  <a:pt x="523" y="2553"/>
                  <a:pt x="518" y="2553"/>
                  <a:pt x="514" y="2554"/>
                </a:cubicBezTo>
                <a:cubicBezTo>
                  <a:pt x="512" y="2554"/>
                  <a:pt x="509" y="2554"/>
                  <a:pt x="507" y="2554"/>
                </a:cubicBezTo>
                <a:cubicBezTo>
                  <a:pt x="505" y="2555"/>
                  <a:pt x="503" y="2555"/>
                  <a:pt x="500" y="2555"/>
                </a:cubicBezTo>
                <a:cubicBezTo>
                  <a:pt x="496" y="2556"/>
                  <a:pt x="492" y="2557"/>
                  <a:pt x="488" y="2558"/>
                </a:cubicBezTo>
                <a:cubicBezTo>
                  <a:pt x="486" y="2559"/>
                  <a:pt x="484" y="2559"/>
                  <a:pt x="482" y="2560"/>
                </a:cubicBezTo>
                <a:cubicBezTo>
                  <a:pt x="480" y="2560"/>
                  <a:pt x="479" y="2561"/>
                  <a:pt x="477" y="2562"/>
                </a:cubicBezTo>
                <a:cubicBezTo>
                  <a:pt x="475" y="2562"/>
                  <a:pt x="474" y="2563"/>
                  <a:pt x="472" y="2564"/>
                </a:cubicBezTo>
                <a:cubicBezTo>
                  <a:pt x="471" y="2564"/>
                  <a:pt x="470" y="2565"/>
                  <a:pt x="468" y="2566"/>
                </a:cubicBezTo>
                <a:cubicBezTo>
                  <a:pt x="467" y="2566"/>
                  <a:pt x="466" y="2567"/>
                  <a:pt x="465" y="2568"/>
                </a:cubicBezTo>
                <a:cubicBezTo>
                  <a:pt x="464" y="2568"/>
                  <a:pt x="463" y="2569"/>
                  <a:pt x="462" y="2570"/>
                </a:cubicBezTo>
                <a:cubicBezTo>
                  <a:pt x="461" y="2570"/>
                  <a:pt x="460" y="2571"/>
                  <a:pt x="460" y="2571"/>
                </a:cubicBezTo>
                <a:cubicBezTo>
                  <a:pt x="459" y="2572"/>
                  <a:pt x="459" y="2572"/>
                  <a:pt x="458" y="2573"/>
                </a:cubicBezTo>
                <a:cubicBezTo>
                  <a:pt x="457" y="2573"/>
                  <a:pt x="457" y="2574"/>
                  <a:pt x="457" y="2574"/>
                </a:cubicBezTo>
                <a:cubicBezTo>
                  <a:pt x="457" y="2574"/>
                  <a:pt x="457" y="2573"/>
                  <a:pt x="458" y="2573"/>
                </a:cubicBezTo>
                <a:cubicBezTo>
                  <a:pt x="459" y="2572"/>
                  <a:pt x="461" y="2572"/>
                  <a:pt x="463" y="2571"/>
                </a:cubicBezTo>
                <a:cubicBezTo>
                  <a:pt x="464" y="2571"/>
                  <a:pt x="465" y="2570"/>
                  <a:pt x="466" y="2570"/>
                </a:cubicBezTo>
                <a:cubicBezTo>
                  <a:pt x="467" y="2569"/>
                  <a:pt x="468" y="2569"/>
                  <a:pt x="469" y="2569"/>
                </a:cubicBezTo>
                <a:cubicBezTo>
                  <a:pt x="471" y="2568"/>
                  <a:pt x="472" y="2568"/>
                  <a:pt x="474" y="2567"/>
                </a:cubicBezTo>
                <a:cubicBezTo>
                  <a:pt x="475" y="2567"/>
                  <a:pt x="477" y="2566"/>
                  <a:pt x="478" y="2566"/>
                </a:cubicBezTo>
                <a:cubicBezTo>
                  <a:pt x="482" y="2565"/>
                  <a:pt x="485" y="2565"/>
                  <a:pt x="489" y="2564"/>
                </a:cubicBezTo>
                <a:cubicBezTo>
                  <a:pt x="493" y="2563"/>
                  <a:pt x="497" y="2563"/>
                  <a:pt x="501" y="2562"/>
                </a:cubicBezTo>
                <a:cubicBezTo>
                  <a:pt x="506" y="2562"/>
                  <a:pt x="510" y="2562"/>
                  <a:pt x="515" y="2561"/>
                </a:cubicBezTo>
                <a:cubicBezTo>
                  <a:pt x="519" y="2561"/>
                  <a:pt x="524" y="2560"/>
                  <a:pt x="528" y="2560"/>
                </a:cubicBezTo>
                <a:cubicBezTo>
                  <a:pt x="533" y="2560"/>
                  <a:pt x="538" y="2559"/>
                  <a:pt x="542" y="2558"/>
                </a:cubicBezTo>
                <a:cubicBezTo>
                  <a:pt x="547" y="2558"/>
                  <a:pt x="551" y="2557"/>
                  <a:pt x="556" y="2556"/>
                </a:cubicBezTo>
                <a:cubicBezTo>
                  <a:pt x="557" y="2556"/>
                  <a:pt x="558" y="2556"/>
                  <a:pt x="559" y="2555"/>
                </a:cubicBezTo>
                <a:cubicBezTo>
                  <a:pt x="558" y="2556"/>
                  <a:pt x="557" y="2556"/>
                  <a:pt x="557" y="2557"/>
                </a:cubicBezTo>
                <a:cubicBezTo>
                  <a:pt x="556" y="2557"/>
                  <a:pt x="554" y="2558"/>
                  <a:pt x="553" y="2559"/>
                </a:cubicBezTo>
                <a:cubicBezTo>
                  <a:pt x="552" y="2560"/>
                  <a:pt x="551" y="2561"/>
                  <a:pt x="550" y="2561"/>
                </a:cubicBezTo>
                <a:cubicBezTo>
                  <a:pt x="547" y="2563"/>
                  <a:pt x="545" y="2564"/>
                  <a:pt x="542" y="2566"/>
                </a:cubicBezTo>
                <a:cubicBezTo>
                  <a:pt x="540" y="2567"/>
                  <a:pt x="537" y="2568"/>
                  <a:pt x="535" y="2570"/>
                </a:cubicBezTo>
                <a:cubicBezTo>
                  <a:pt x="534" y="2570"/>
                  <a:pt x="533" y="2571"/>
                  <a:pt x="532" y="2572"/>
                </a:cubicBezTo>
                <a:cubicBezTo>
                  <a:pt x="530" y="2572"/>
                  <a:pt x="529" y="2573"/>
                  <a:pt x="528" y="2573"/>
                </a:cubicBezTo>
                <a:cubicBezTo>
                  <a:pt x="526" y="2574"/>
                  <a:pt x="523" y="2575"/>
                  <a:pt x="521" y="2576"/>
                </a:cubicBezTo>
                <a:cubicBezTo>
                  <a:pt x="520" y="2577"/>
                  <a:pt x="519" y="2577"/>
                  <a:pt x="518" y="2578"/>
                </a:cubicBezTo>
                <a:cubicBezTo>
                  <a:pt x="517" y="2578"/>
                  <a:pt x="516" y="2579"/>
                  <a:pt x="515" y="2579"/>
                </a:cubicBezTo>
                <a:cubicBezTo>
                  <a:pt x="513" y="2580"/>
                  <a:pt x="511" y="2581"/>
                  <a:pt x="509" y="2582"/>
                </a:cubicBezTo>
                <a:cubicBezTo>
                  <a:pt x="507" y="2583"/>
                  <a:pt x="505" y="2583"/>
                  <a:pt x="503" y="2584"/>
                </a:cubicBezTo>
                <a:cubicBezTo>
                  <a:pt x="502" y="2584"/>
                  <a:pt x="500" y="2585"/>
                  <a:pt x="499" y="2586"/>
                </a:cubicBezTo>
                <a:cubicBezTo>
                  <a:pt x="497" y="2586"/>
                  <a:pt x="496" y="2587"/>
                  <a:pt x="494" y="2587"/>
                </a:cubicBezTo>
                <a:cubicBezTo>
                  <a:pt x="492" y="2588"/>
                  <a:pt x="490" y="2589"/>
                  <a:pt x="489" y="2589"/>
                </a:cubicBezTo>
                <a:cubicBezTo>
                  <a:pt x="487" y="2589"/>
                  <a:pt x="487" y="2590"/>
                  <a:pt x="487" y="2590"/>
                </a:cubicBezTo>
                <a:cubicBezTo>
                  <a:pt x="487" y="2590"/>
                  <a:pt x="487" y="2590"/>
                  <a:pt x="489" y="2589"/>
                </a:cubicBezTo>
                <a:cubicBezTo>
                  <a:pt x="490" y="2589"/>
                  <a:pt x="492" y="2589"/>
                  <a:pt x="495" y="2589"/>
                </a:cubicBezTo>
                <a:cubicBezTo>
                  <a:pt x="496" y="2588"/>
                  <a:pt x="498" y="2588"/>
                  <a:pt x="499" y="2588"/>
                </a:cubicBezTo>
                <a:cubicBezTo>
                  <a:pt x="501" y="2588"/>
                  <a:pt x="502" y="2587"/>
                  <a:pt x="504" y="2587"/>
                </a:cubicBezTo>
                <a:cubicBezTo>
                  <a:pt x="506" y="2586"/>
                  <a:pt x="508" y="2586"/>
                  <a:pt x="510" y="2585"/>
                </a:cubicBezTo>
                <a:cubicBezTo>
                  <a:pt x="512" y="2585"/>
                  <a:pt x="514" y="2584"/>
                  <a:pt x="516" y="2584"/>
                </a:cubicBezTo>
                <a:cubicBezTo>
                  <a:pt x="518" y="2583"/>
                  <a:pt x="519" y="2583"/>
                  <a:pt x="520" y="2583"/>
                </a:cubicBezTo>
                <a:cubicBezTo>
                  <a:pt x="521" y="2582"/>
                  <a:pt x="522" y="2582"/>
                  <a:pt x="523" y="2581"/>
                </a:cubicBezTo>
                <a:cubicBezTo>
                  <a:pt x="526" y="2581"/>
                  <a:pt x="528" y="2580"/>
                  <a:pt x="530" y="2579"/>
                </a:cubicBezTo>
                <a:cubicBezTo>
                  <a:pt x="532" y="2578"/>
                  <a:pt x="533" y="2578"/>
                  <a:pt x="534" y="2577"/>
                </a:cubicBezTo>
                <a:cubicBezTo>
                  <a:pt x="535" y="2577"/>
                  <a:pt x="537" y="2576"/>
                  <a:pt x="538" y="2575"/>
                </a:cubicBezTo>
                <a:cubicBezTo>
                  <a:pt x="539" y="2575"/>
                  <a:pt x="540" y="2574"/>
                  <a:pt x="542" y="2574"/>
                </a:cubicBezTo>
                <a:cubicBezTo>
                  <a:pt x="543" y="2573"/>
                  <a:pt x="544" y="2573"/>
                  <a:pt x="546" y="2572"/>
                </a:cubicBezTo>
                <a:cubicBezTo>
                  <a:pt x="551" y="2569"/>
                  <a:pt x="556" y="2566"/>
                  <a:pt x="561" y="2563"/>
                </a:cubicBezTo>
                <a:cubicBezTo>
                  <a:pt x="566" y="2560"/>
                  <a:pt x="571" y="2556"/>
                  <a:pt x="576" y="2553"/>
                </a:cubicBezTo>
                <a:cubicBezTo>
                  <a:pt x="581" y="2549"/>
                  <a:pt x="586" y="2545"/>
                  <a:pt x="590" y="2540"/>
                </a:cubicBezTo>
                <a:cubicBezTo>
                  <a:pt x="595" y="2536"/>
                  <a:pt x="599" y="2532"/>
                  <a:pt x="602" y="2528"/>
                </a:cubicBezTo>
                <a:cubicBezTo>
                  <a:pt x="603" y="2527"/>
                  <a:pt x="604" y="2526"/>
                  <a:pt x="605" y="2524"/>
                </a:cubicBezTo>
                <a:cubicBezTo>
                  <a:pt x="606" y="2523"/>
                  <a:pt x="607" y="2522"/>
                  <a:pt x="608" y="2521"/>
                </a:cubicBezTo>
                <a:cubicBezTo>
                  <a:pt x="609" y="2520"/>
                  <a:pt x="610" y="2519"/>
                  <a:pt x="610" y="2518"/>
                </a:cubicBezTo>
                <a:cubicBezTo>
                  <a:pt x="611" y="2517"/>
                  <a:pt x="612" y="2516"/>
                  <a:pt x="613" y="2515"/>
                </a:cubicBezTo>
                <a:cubicBezTo>
                  <a:pt x="614" y="2513"/>
                  <a:pt x="616" y="2510"/>
                  <a:pt x="617" y="2508"/>
                </a:cubicBezTo>
                <a:cubicBezTo>
                  <a:pt x="618" y="2507"/>
                  <a:pt x="619" y="2506"/>
                  <a:pt x="619" y="2505"/>
                </a:cubicBezTo>
                <a:cubicBezTo>
                  <a:pt x="620" y="2504"/>
                  <a:pt x="620" y="2503"/>
                  <a:pt x="621" y="2502"/>
                </a:cubicBezTo>
                <a:cubicBezTo>
                  <a:pt x="622" y="2500"/>
                  <a:pt x="623" y="2499"/>
                  <a:pt x="624" y="2497"/>
                </a:cubicBezTo>
                <a:cubicBezTo>
                  <a:pt x="625" y="2495"/>
                  <a:pt x="626" y="2493"/>
                  <a:pt x="627" y="2491"/>
                </a:cubicBezTo>
                <a:cubicBezTo>
                  <a:pt x="628" y="2490"/>
                  <a:pt x="629" y="2488"/>
                  <a:pt x="629" y="2487"/>
                </a:cubicBezTo>
                <a:cubicBezTo>
                  <a:pt x="630" y="2486"/>
                  <a:pt x="630" y="2486"/>
                  <a:pt x="630" y="2486"/>
                </a:cubicBezTo>
                <a:cubicBezTo>
                  <a:pt x="646" y="2473"/>
                  <a:pt x="660" y="2457"/>
                  <a:pt x="677" y="2441"/>
                </a:cubicBezTo>
                <a:cubicBezTo>
                  <a:pt x="684" y="2447"/>
                  <a:pt x="689" y="2456"/>
                  <a:pt x="691" y="2465"/>
                </a:cubicBezTo>
                <a:cubicBezTo>
                  <a:pt x="691" y="2466"/>
                  <a:pt x="692" y="2467"/>
                  <a:pt x="692" y="2468"/>
                </a:cubicBezTo>
                <a:cubicBezTo>
                  <a:pt x="691" y="2469"/>
                  <a:pt x="691" y="2471"/>
                  <a:pt x="691" y="2472"/>
                </a:cubicBezTo>
                <a:cubicBezTo>
                  <a:pt x="691" y="2473"/>
                  <a:pt x="691" y="2475"/>
                  <a:pt x="691" y="2476"/>
                </a:cubicBezTo>
                <a:cubicBezTo>
                  <a:pt x="691" y="2477"/>
                  <a:pt x="691" y="2478"/>
                  <a:pt x="691" y="2478"/>
                </a:cubicBezTo>
                <a:cubicBezTo>
                  <a:pt x="691" y="2479"/>
                  <a:pt x="690" y="2480"/>
                  <a:pt x="690" y="2480"/>
                </a:cubicBezTo>
                <a:cubicBezTo>
                  <a:pt x="690" y="2481"/>
                  <a:pt x="689" y="2482"/>
                  <a:pt x="689" y="2483"/>
                </a:cubicBezTo>
                <a:cubicBezTo>
                  <a:pt x="689" y="2483"/>
                  <a:pt x="689" y="2484"/>
                  <a:pt x="688" y="2485"/>
                </a:cubicBezTo>
                <a:cubicBezTo>
                  <a:pt x="688" y="2486"/>
                  <a:pt x="687" y="2488"/>
                  <a:pt x="686" y="2489"/>
                </a:cubicBezTo>
                <a:cubicBezTo>
                  <a:pt x="685" y="2491"/>
                  <a:pt x="685" y="2493"/>
                  <a:pt x="684" y="2494"/>
                </a:cubicBezTo>
                <a:cubicBezTo>
                  <a:pt x="683" y="2495"/>
                  <a:pt x="683" y="2496"/>
                  <a:pt x="682" y="2497"/>
                </a:cubicBezTo>
                <a:cubicBezTo>
                  <a:pt x="682" y="2497"/>
                  <a:pt x="682" y="2498"/>
                  <a:pt x="681" y="2499"/>
                </a:cubicBezTo>
                <a:cubicBezTo>
                  <a:pt x="679" y="2502"/>
                  <a:pt x="678" y="2505"/>
                  <a:pt x="676" y="2509"/>
                </a:cubicBezTo>
                <a:cubicBezTo>
                  <a:pt x="674" y="2512"/>
                  <a:pt x="672" y="2515"/>
                  <a:pt x="670" y="2519"/>
                </a:cubicBezTo>
                <a:cubicBezTo>
                  <a:pt x="670" y="2521"/>
                  <a:pt x="669" y="2522"/>
                  <a:pt x="668" y="2524"/>
                </a:cubicBezTo>
                <a:cubicBezTo>
                  <a:pt x="667" y="2526"/>
                  <a:pt x="666" y="2527"/>
                  <a:pt x="666" y="2529"/>
                </a:cubicBezTo>
                <a:cubicBezTo>
                  <a:pt x="664" y="2532"/>
                  <a:pt x="663" y="2536"/>
                  <a:pt x="662" y="2539"/>
                </a:cubicBezTo>
                <a:cubicBezTo>
                  <a:pt x="661" y="2542"/>
                  <a:pt x="660" y="2545"/>
                  <a:pt x="659" y="2548"/>
                </a:cubicBezTo>
                <a:cubicBezTo>
                  <a:pt x="659" y="2549"/>
                  <a:pt x="659" y="2551"/>
                  <a:pt x="659" y="2552"/>
                </a:cubicBezTo>
                <a:cubicBezTo>
                  <a:pt x="659" y="2554"/>
                  <a:pt x="659" y="2555"/>
                  <a:pt x="659" y="2556"/>
                </a:cubicBezTo>
                <a:cubicBezTo>
                  <a:pt x="659" y="2557"/>
                  <a:pt x="659" y="2558"/>
                  <a:pt x="659" y="2559"/>
                </a:cubicBezTo>
                <a:cubicBezTo>
                  <a:pt x="659" y="2560"/>
                  <a:pt x="659" y="2561"/>
                  <a:pt x="659" y="2562"/>
                </a:cubicBezTo>
                <a:cubicBezTo>
                  <a:pt x="659" y="2564"/>
                  <a:pt x="659" y="2565"/>
                  <a:pt x="659" y="2566"/>
                </a:cubicBezTo>
                <a:cubicBezTo>
                  <a:pt x="660" y="2567"/>
                  <a:pt x="660" y="2567"/>
                  <a:pt x="660" y="2567"/>
                </a:cubicBezTo>
                <a:cubicBezTo>
                  <a:pt x="660" y="2567"/>
                  <a:pt x="660" y="2567"/>
                  <a:pt x="660" y="2566"/>
                </a:cubicBezTo>
                <a:cubicBezTo>
                  <a:pt x="660" y="2565"/>
                  <a:pt x="660" y="2564"/>
                  <a:pt x="660" y="2562"/>
                </a:cubicBezTo>
                <a:cubicBezTo>
                  <a:pt x="661" y="2561"/>
                  <a:pt x="661" y="2561"/>
                  <a:pt x="661" y="2560"/>
                </a:cubicBezTo>
                <a:cubicBezTo>
                  <a:pt x="661" y="2559"/>
                  <a:pt x="661" y="2558"/>
                  <a:pt x="662" y="2556"/>
                </a:cubicBezTo>
                <a:cubicBezTo>
                  <a:pt x="662" y="2555"/>
                  <a:pt x="662" y="2554"/>
                  <a:pt x="663" y="2553"/>
                </a:cubicBezTo>
                <a:cubicBezTo>
                  <a:pt x="663" y="2552"/>
                  <a:pt x="663" y="2550"/>
                  <a:pt x="664" y="2549"/>
                </a:cubicBezTo>
                <a:cubicBezTo>
                  <a:pt x="665" y="2547"/>
                  <a:pt x="666" y="2544"/>
                  <a:pt x="667" y="2541"/>
                </a:cubicBezTo>
                <a:cubicBezTo>
                  <a:pt x="669" y="2538"/>
                  <a:pt x="670" y="2535"/>
                  <a:pt x="672" y="2532"/>
                </a:cubicBezTo>
                <a:cubicBezTo>
                  <a:pt x="674" y="2529"/>
                  <a:pt x="675" y="2526"/>
                  <a:pt x="677" y="2522"/>
                </a:cubicBezTo>
                <a:cubicBezTo>
                  <a:pt x="679" y="2519"/>
                  <a:pt x="681" y="2516"/>
                  <a:pt x="683" y="2513"/>
                </a:cubicBezTo>
                <a:cubicBezTo>
                  <a:pt x="685" y="2509"/>
                  <a:pt x="686" y="2506"/>
                  <a:pt x="688" y="2502"/>
                </a:cubicBezTo>
                <a:cubicBezTo>
                  <a:pt x="689" y="2501"/>
                  <a:pt x="690" y="2499"/>
                  <a:pt x="690" y="2497"/>
                </a:cubicBezTo>
                <a:cubicBezTo>
                  <a:pt x="690" y="2503"/>
                  <a:pt x="690" y="2508"/>
                  <a:pt x="689" y="2513"/>
                </a:cubicBezTo>
                <a:cubicBezTo>
                  <a:pt x="688" y="2519"/>
                  <a:pt x="688" y="2524"/>
                  <a:pt x="687" y="2530"/>
                </a:cubicBezTo>
                <a:cubicBezTo>
                  <a:pt x="687" y="2531"/>
                  <a:pt x="687" y="2533"/>
                  <a:pt x="687" y="2534"/>
                </a:cubicBezTo>
                <a:cubicBezTo>
                  <a:pt x="686" y="2535"/>
                  <a:pt x="686" y="2537"/>
                  <a:pt x="686" y="2538"/>
                </a:cubicBezTo>
                <a:cubicBezTo>
                  <a:pt x="685" y="2541"/>
                  <a:pt x="685" y="2544"/>
                  <a:pt x="685" y="2546"/>
                </a:cubicBezTo>
                <a:cubicBezTo>
                  <a:pt x="684" y="2549"/>
                  <a:pt x="684" y="2551"/>
                  <a:pt x="683" y="2554"/>
                </a:cubicBezTo>
                <a:cubicBezTo>
                  <a:pt x="683" y="2555"/>
                  <a:pt x="683" y="2556"/>
                  <a:pt x="683" y="2558"/>
                </a:cubicBezTo>
                <a:cubicBezTo>
                  <a:pt x="682" y="2559"/>
                  <a:pt x="682" y="2560"/>
                  <a:pt x="682" y="2561"/>
                </a:cubicBezTo>
                <a:cubicBezTo>
                  <a:pt x="681" y="2564"/>
                  <a:pt x="681" y="2566"/>
                  <a:pt x="680" y="2568"/>
                </a:cubicBezTo>
                <a:cubicBezTo>
                  <a:pt x="680" y="2571"/>
                  <a:pt x="679" y="2573"/>
                  <a:pt x="679" y="2575"/>
                </a:cubicBezTo>
                <a:cubicBezTo>
                  <a:pt x="678" y="2577"/>
                  <a:pt x="678" y="2579"/>
                  <a:pt x="678" y="2581"/>
                </a:cubicBezTo>
                <a:cubicBezTo>
                  <a:pt x="677" y="2583"/>
                  <a:pt x="677" y="2585"/>
                  <a:pt x="676" y="2586"/>
                </a:cubicBezTo>
                <a:cubicBezTo>
                  <a:pt x="676" y="2588"/>
                  <a:pt x="675" y="2590"/>
                  <a:pt x="675" y="2591"/>
                </a:cubicBezTo>
                <a:cubicBezTo>
                  <a:pt x="675" y="2592"/>
                  <a:pt x="674" y="2594"/>
                  <a:pt x="674" y="2595"/>
                </a:cubicBezTo>
                <a:cubicBezTo>
                  <a:pt x="673" y="2597"/>
                  <a:pt x="673" y="2599"/>
                  <a:pt x="673" y="2601"/>
                </a:cubicBezTo>
                <a:cubicBezTo>
                  <a:pt x="672" y="2602"/>
                  <a:pt x="672" y="2603"/>
                  <a:pt x="672" y="2603"/>
                </a:cubicBezTo>
                <a:cubicBezTo>
                  <a:pt x="672" y="2603"/>
                  <a:pt x="672" y="2602"/>
                  <a:pt x="673" y="2601"/>
                </a:cubicBezTo>
                <a:cubicBezTo>
                  <a:pt x="674" y="2600"/>
                  <a:pt x="674" y="2598"/>
                  <a:pt x="676" y="2596"/>
                </a:cubicBezTo>
                <a:cubicBezTo>
                  <a:pt x="676" y="2594"/>
                  <a:pt x="677" y="2593"/>
                  <a:pt x="677" y="2592"/>
                </a:cubicBezTo>
                <a:cubicBezTo>
                  <a:pt x="678" y="2590"/>
                  <a:pt x="678" y="2589"/>
                  <a:pt x="679" y="2587"/>
                </a:cubicBezTo>
                <a:cubicBezTo>
                  <a:pt x="680" y="2586"/>
                  <a:pt x="681" y="2584"/>
                  <a:pt x="681" y="2582"/>
                </a:cubicBezTo>
                <a:cubicBezTo>
                  <a:pt x="682" y="2580"/>
                  <a:pt x="683" y="2578"/>
                  <a:pt x="683" y="2576"/>
                </a:cubicBezTo>
                <a:cubicBezTo>
                  <a:pt x="684" y="2574"/>
                  <a:pt x="685" y="2572"/>
                  <a:pt x="686" y="2570"/>
                </a:cubicBezTo>
                <a:cubicBezTo>
                  <a:pt x="686" y="2567"/>
                  <a:pt x="687" y="2565"/>
                  <a:pt x="688" y="2563"/>
                </a:cubicBezTo>
                <a:cubicBezTo>
                  <a:pt x="688" y="2562"/>
                  <a:pt x="688" y="2560"/>
                  <a:pt x="689" y="2559"/>
                </a:cubicBezTo>
                <a:cubicBezTo>
                  <a:pt x="689" y="2558"/>
                  <a:pt x="689" y="2557"/>
                  <a:pt x="690" y="2555"/>
                </a:cubicBezTo>
                <a:cubicBezTo>
                  <a:pt x="690" y="2553"/>
                  <a:pt x="691" y="2550"/>
                  <a:pt x="692" y="2548"/>
                </a:cubicBezTo>
                <a:cubicBezTo>
                  <a:pt x="693" y="2542"/>
                  <a:pt x="694" y="2537"/>
                  <a:pt x="695" y="2531"/>
                </a:cubicBezTo>
                <a:cubicBezTo>
                  <a:pt x="696" y="2525"/>
                  <a:pt x="696" y="2520"/>
                  <a:pt x="697" y="2514"/>
                </a:cubicBezTo>
                <a:cubicBezTo>
                  <a:pt x="697" y="2508"/>
                  <a:pt x="698" y="2502"/>
                  <a:pt x="698" y="2497"/>
                </a:cubicBezTo>
                <a:cubicBezTo>
                  <a:pt x="698" y="2491"/>
                  <a:pt x="698" y="2485"/>
                  <a:pt x="698" y="2480"/>
                </a:cubicBezTo>
                <a:cubicBezTo>
                  <a:pt x="698" y="2477"/>
                  <a:pt x="698" y="2474"/>
                  <a:pt x="698" y="2472"/>
                </a:cubicBezTo>
                <a:cubicBezTo>
                  <a:pt x="698" y="2471"/>
                  <a:pt x="698" y="2470"/>
                  <a:pt x="698" y="2469"/>
                </a:cubicBezTo>
                <a:cubicBezTo>
                  <a:pt x="699" y="2460"/>
                  <a:pt x="699" y="2452"/>
                  <a:pt x="699" y="2444"/>
                </a:cubicBezTo>
                <a:cubicBezTo>
                  <a:pt x="700" y="2447"/>
                  <a:pt x="702" y="2451"/>
                  <a:pt x="703" y="2454"/>
                </a:cubicBezTo>
                <a:cubicBezTo>
                  <a:pt x="705" y="2460"/>
                  <a:pt x="707" y="2466"/>
                  <a:pt x="709" y="2472"/>
                </a:cubicBezTo>
                <a:cubicBezTo>
                  <a:pt x="711" y="2478"/>
                  <a:pt x="712" y="2483"/>
                  <a:pt x="714" y="2489"/>
                </a:cubicBezTo>
                <a:cubicBezTo>
                  <a:pt x="715" y="2494"/>
                  <a:pt x="717" y="2499"/>
                  <a:pt x="718" y="2504"/>
                </a:cubicBezTo>
                <a:cubicBezTo>
                  <a:pt x="718" y="2506"/>
                  <a:pt x="718" y="2508"/>
                  <a:pt x="719" y="2511"/>
                </a:cubicBezTo>
                <a:cubicBezTo>
                  <a:pt x="719" y="2513"/>
                  <a:pt x="720" y="2515"/>
                  <a:pt x="720" y="2517"/>
                </a:cubicBezTo>
                <a:cubicBezTo>
                  <a:pt x="720" y="2519"/>
                  <a:pt x="720" y="2521"/>
                  <a:pt x="720" y="2522"/>
                </a:cubicBezTo>
                <a:cubicBezTo>
                  <a:pt x="721" y="2524"/>
                  <a:pt x="721" y="2525"/>
                  <a:pt x="721" y="2527"/>
                </a:cubicBezTo>
                <a:cubicBezTo>
                  <a:pt x="721" y="2530"/>
                  <a:pt x="721" y="2532"/>
                  <a:pt x="721" y="2534"/>
                </a:cubicBezTo>
                <a:cubicBezTo>
                  <a:pt x="721" y="2535"/>
                  <a:pt x="721" y="2536"/>
                  <a:pt x="721" y="2536"/>
                </a:cubicBezTo>
                <a:cubicBezTo>
                  <a:pt x="721" y="2536"/>
                  <a:pt x="721" y="2535"/>
                  <a:pt x="721" y="2534"/>
                </a:cubicBezTo>
                <a:cubicBezTo>
                  <a:pt x="722" y="2533"/>
                  <a:pt x="722" y="2532"/>
                  <a:pt x="722" y="2531"/>
                </a:cubicBezTo>
                <a:cubicBezTo>
                  <a:pt x="722" y="2530"/>
                  <a:pt x="722" y="2530"/>
                  <a:pt x="722" y="2529"/>
                </a:cubicBezTo>
                <a:cubicBezTo>
                  <a:pt x="722" y="2528"/>
                  <a:pt x="722" y="2528"/>
                  <a:pt x="722" y="2527"/>
                </a:cubicBezTo>
                <a:cubicBezTo>
                  <a:pt x="722" y="2526"/>
                  <a:pt x="723" y="2524"/>
                  <a:pt x="723" y="2522"/>
                </a:cubicBezTo>
                <a:cubicBezTo>
                  <a:pt x="723" y="2520"/>
                  <a:pt x="723" y="2519"/>
                  <a:pt x="723" y="2517"/>
                </a:cubicBezTo>
                <a:cubicBezTo>
                  <a:pt x="723" y="2515"/>
                  <a:pt x="723" y="2512"/>
                  <a:pt x="723" y="2510"/>
                </a:cubicBezTo>
                <a:cubicBezTo>
                  <a:pt x="723" y="2508"/>
                  <a:pt x="722" y="2506"/>
                  <a:pt x="722" y="2503"/>
                </a:cubicBezTo>
                <a:cubicBezTo>
                  <a:pt x="722" y="2502"/>
                  <a:pt x="722" y="2501"/>
                  <a:pt x="722" y="2499"/>
                </a:cubicBezTo>
                <a:cubicBezTo>
                  <a:pt x="721" y="2498"/>
                  <a:pt x="721" y="2497"/>
                  <a:pt x="721" y="2495"/>
                </a:cubicBezTo>
                <a:cubicBezTo>
                  <a:pt x="721" y="2493"/>
                  <a:pt x="720" y="2490"/>
                  <a:pt x="720" y="2487"/>
                </a:cubicBezTo>
                <a:cubicBezTo>
                  <a:pt x="718" y="2482"/>
                  <a:pt x="717" y="2476"/>
                  <a:pt x="715" y="2470"/>
                </a:cubicBezTo>
                <a:cubicBezTo>
                  <a:pt x="715" y="2467"/>
                  <a:pt x="714" y="2464"/>
                  <a:pt x="713" y="2461"/>
                </a:cubicBezTo>
                <a:cubicBezTo>
                  <a:pt x="712" y="2458"/>
                  <a:pt x="711" y="2455"/>
                  <a:pt x="710" y="2452"/>
                </a:cubicBezTo>
                <a:cubicBezTo>
                  <a:pt x="708" y="2446"/>
                  <a:pt x="706" y="2440"/>
                  <a:pt x="704" y="2433"/>
                </a:cubicBezTo>
                <a:cubicBezTo>
                  <a:pt x="702" y="2427"/>
                  <a:pt x="701" y="2421"/>
                  <a:pt x="699" y="2415"/>
                </a:cubicBezTo>
                <a:cubicBezTo>
                  <a:pt x="699" y="2414"/>
                  <a:pt x="699" y="2413"/>
                  <a:pt x="699" y="2413"/>
                </a:cubicBezTo>
                <a:cubicBezTo>
                  <a:pt x="699" y="2404"/>
                  <a:pt x="699" y="2394"/>
                  <a:pt x="700" y="2382"/>
                </a:cubicBezTo>
                <a:cubicBezTo>
                  <a:pt x="700" y="2375"/>
                  <a:pt x="701" y="2367"/>
                  <a:pt x="702" y="2360"/>
                </a:cubicBezTo>
                <a:cubicBezTo>
                  <a:pt x="703" y="2362"/>
                  <a:pt x="704" y="2364"/>
                  <a:pt x="704" y="2366"/>
                </a:cubicBezTo>
                <a:cubicBezTo>
                  <a:pt x="707" y="2373"/>
                  <a:pt x="710" y="2379"/>
                  <a:pt x="713" y="2385"/>
                </a:cubicBezTo>
                <a:cubicBezTo>
                  <a:pt x="715" y="2389"/>
                  <a:pt x="717" y="2392"/>
                  <a:pt x="719" y="2395"/>
                </a:cubicBezTo>
                <a:cubicBezTo>
                  <a:pt x="721" y="2398"/>
                  <a:pt x="723" y="2401"/>
                  <a:pt x="725" y="2404"/>
                </a:cubicBezTo>
                <a:cubicBezTo>
                  <a:pt x="729" y="2411"/>
                  <a:pt x="733" y="2417"/>
                  <a:pt x="737" y="2423"/>
                </a:cubicBezTo>
                <a:cubicBezTo>
                  <a:pt x="742" y="2429"/>
                  <a:pt x="746" y="2435"/>
                  <a:pt x="750" y="2441"/>
                </a:cubicBezTo>
                <a:cubicBezTo>
                  <a:pt x="752" y="2445"/>
                  <a:pt x="755" y="2448"/>
                  <a:pt x="757" y="2450"/>
                </a:cubicBezTo>
                <a:cubicBezTo>
                  <a:pt x="759" y="2453"/>
                  <a:pt x="761" y="2456"/>
                  <a:pt x="763" y="2459"/>
                </a:cubicBezTo>
                <a:cubicBezTo>
                  <a:pt x="765" y="2462"/>
                  <a:pt x="767" y="2465"/>
                  <a:pt x="768" y="2468"/>
                </a:cubicBezTo>
                <a:cubicBezTo>
                  <a:pt x="769" y="2469"/>
                  <a:pt x="769" y="2471"/>
                  <a:pt x="770" y="2472"/>
                </a:cubicBezTo>
                <a:cubicBezTo>
                  <a:pt x="770" y="2473"/>
                  <a:pt x="770" y="2474"/>
                  <a:pt x="770" y="2474"/>
                </a:cubicBezTo>
                <a:cubicBezTo>
                  <a:pt x="770" y="2475"/>
                  <a:pt x="771" y="2476"/>
                  <a:pt x="771" y="2477"/>
                </a:cubicBezTo>
                <a:cubicBezTo>
                  <a:pt x="772" y="2483"/>
                  <a:pt x="773" y="2489"/>
                  <a:pt x="775" y="2495"/>
                </a:cubicBezTo>
                <a:cubicBezTo>
                  <a:pt x="775" y="2495"/>
                  <a:pt x="775" y="2495"/>
                  <a:pt x="775" y="2496"/>
                </a:cubicBezTo>
                <a:cubicBezTo>
                  <a:pt x="775" y="2496"/>
                  <a:pt x="775" y="2496"/>
                  <a:pt x="776" y="2497"/>
                </a:cubicBezTo>
                <a:cubicBezTo>
                  <a:pt x="776" y="2498"/>
                  <a:pt x="776" y="2498"/>
                  <a:pt x="776" y="2499"/>
                </a:cubicBezTo>
                <a:cubicBezTo>
                  <a:pt x="777" y="2499"/>
                  <a:pt x="777" y="2500"/>
                  <a:pt x="777" y="2501"/>
                </a:cubicBezTo>
                <a:cubicBezTo>
                  <a:pt x="778" y="2501"/>
                  <a:pt x="778" y="2502"/>
                  <a:pt x="779" y="2502"/>
                </a:cubicBezTo>
                <a:cubicBezTo>
                  <a:pt x="780" y="2505"/>
                  <a:pt x="782" y="2507"/>
                  <a:pt x="783" y="2508"/>
                </a:cubicBezTo>
                <a:cubicBezTo>
                  <a:pt x="787" y="2512"/>
                  <a:pt x="790" y="2514"/>
                  <a:pt x="793" y="2516"/>
                </a:cubicBezTo>
                <a:cubicBezTo>
                  <a:pt x="796" y="2517"/>
                  <a:pt x="799" y="2518"/>
                  <a:pt x="800" y="2519"/>
                </a:cubicBezTo>
                <a:cubicBezTo>
                  <a:pt x="801" y="2519"/>
                  <a:pt x="802" y="2519"/>
                  <a:pt x="802" y="2519"/>
                </a:cubicBezTo>
                <a:cubicBezTo>
                  <a:pt x="803" y="2519"/>
                  <a:pt x="803" y="2519"/>
                  <a:pt x="803" y="2519"/>
                </a:cubicBezTo>
                <a:cubicBezTo>
                  <a:pt x="803" y="2519"/>
                  <a:pt x="802" y="2519"/>
                  <a:pt x="801" y="2518"/>
                </a:cubicBezTo>
                <a:cubicBezTo>
                  <a:pt x="799" y="2518"/>
                  <a:pt x="797" y="2516"/>
                  <a:pt x="794" y="2514"/>
                </a:cubicBezTo>
                <a:cubicBezTo>
                  <a:pt x="791" y="2513"/>
                  <a:pt x="788" y="2510"/>
                  <a:pt x="786" y="2506"/>
                </a:cubicBezTo>
                <a:cubicBezTo>
                  <a:pt x="783" y="2503"/>
                  <a:pt x="780" y="2499"/>
                  <a:pt x="779" y="2493"/>
                </a:cubicBezTo>
                <a:cubicBezTo>
                  <a:pt x="778" y="2488"/>
                  <a:pt x="778" y="2482"/>
                  <a:pt x="777" y="2476"/>
                </a:cubicBezTo>
                <a:cubicBezTo>
                  <a:pt x="776" y="2475"/>
                  <a:pt x="776" y="2474"/>
                  <a:pt x="776" y="2473"/>
                </a:cubicBezTo>
                <a:cubicBezTo>
                  <a:pt x="776" y="2472"/>
                  <a:pt x="776" y="2471"/>
                  <a:pt x="776" y="2470"/>
                </a:cubicBezTo>
                <a:cubicBezTo>
                  <a:pt x="775" y="2469"/>
                  <a:pt x="775" y="2467"/>
                  <a:pt x="774" y="2465"/>
                </a:cubicBezTo>
                <a:cubicBezTo>
                  <a:pt x="773" y="2462"/>
                  <a:pt x="771" y="2459"/>
                  <a:pt x="769" y="2455"/>
                </a:cubicBezTo>
                <a:cubicBezTo>
                  <a:pt x="767" y="2452"/>
                  <a:pt x="765" y="2449"/>
                  <a:pt x="763" y="2446"/>
                </a:cubicBezTo>
                <a:cubicBezTo>
                  <a:pt x="762" y="2445"/>
                  <a:pt x="761" y="2444"/>
                  <a:pt x="761" y="2443"/>
                </a:cubicBezTo>
                <a:cubicBezTo>
                  <a:pt x="762" y="2444"/>
                  <a:pt x="762" y="2444"/>
                  <a:pt x="763" y="2445"/>
                </a:cubicBezTo>
                <a:cubicBezTo>
                  <a:pt x="766" y="2446"/>
                  <a:pt x="768" y="2447"/>
                  <a:pt x="771" y="2448"/>
                </a:cubicBezTo>
                <a:cubicBezTo>
                  <a:pt x="772" y="2449"/>
                  <a:pt x="774" y="2450"/>
                  <a:pt x="775" y="2450"/>
                </a:cubicBezTo>
                <a:cubicBezTo>
                  <a:pt x="776" y="2451"/>
                  <a:pt x="778" y="2451"/>
                  <a:pt x="779" y="2452"/>
                </a:cubicBezTo>
                <a:cubicBezTo>
                  <a:pt x="782" y="2453"/>
                  <a:pt x="785" y="2454"/>
                  <a:pt x="788" y="2455"/>
                </a:cubicBezTo>
                <a:cubicBezTo>
                  <a:pt x="789" y="2455"/>
                  <a:pt x="791" y="2456"/>
                  <a:pt x="792" y="2457"/>
                </a:cubicBezTo>
                <a:cubicBezTo>
                  <a:pt x="793" y="2457"/>
                  <a:pt x="794" y="2458"/>
                  <a:pt x="796" y="2458"/>
                </a:cubicBezTo>
                <a:cubicBezTo>
                  <a:pt x="798" y="2460"/>
                  <a:pt x="801" y="2461"/>
                  <a:pt x="803" y="2462"/>
                </a:cubicBezTo>
                <a:cubicBezTo>
                  <a:pt x="804" y="2463"/>
                  <a:pt x="805" y="2464"/>
                  <a:pt x="806" y="2464"/>
                </a:cubicBezTo>
                <a:cubicBezTo>
                  <a:pt x="808" y="2465"/>
                  <a:pt x="809" y="2466"/>
                  <a:pt x="810" y="2466"/>
                </a:cubicBezTo>
                <a:cubicBezTo>
                  <a:pt x="810" y="2467"/>
                  <a:pt x="811" y="2467"/>
                  <a:pt x="811" y="2467"/>
                </a:cubicBezTo>
                <a:cubicBezTo>
                  <a:pt x="811" y="2468"/>
                  <a:pt x="812" y="2468"/>
                  <a:pt x="812" y="2469"/>
                </a:cubicBezTo>
                <a:cubicBezTo>
                  <a:pt x="813" y="2469"/>
                  <a:pt x="814" y="2470"/>
                  <a:pt x="815" y="2471"/>
                </a:cubicBezTo>
                <a:cubicBezTo>
                  <a:pt x="816" y="2472"/>
                  <a:pt x="816" y="2472"/>
                  <a:pt x="817" y="2473"/>
                </a:cubicBezTo>
                <a:cubicBezTo>
                  <a:pt x="817" y="2474"/>
                  <a:pt x="818" y="2475"/>
                  <a:pt x="819" y="2475"/>
                </a:cubicBezTo>
                <a:cubicBezTo>
                  <a:pt x="819" y="2476"/>
                  <a:pt x="819" y="2477"/>
                  <a:pt x="820" y="2478"/>
                </a:cubicBezTo>
                <a:cubicBezTo>
                  <a:pt x="820" y="2478"/>
                  <a:pt x="820" y="2478"/>
                  <a:pt x="820" y="2479"/>
                </a:cubicBezTo>
                <a:cubicBezTo>
                  <a:pt x="821" y="2479"/>
                  <a:pt x="821" y="2479"/>
                  <a:pt x="821" y="2479"/>
                </a:cubicBezTo>
                <a:cubicBezTo>
                  <a:pt x="821" y="2481"/>
                  <a:pt x="822" y="2482"/>
                  <a:pt x="822" y="2482"/>
                </a:cubicBezTo>
                <a:cubicBezTo>
                  <a:pt x="822" y="2483"/>
                  <a:pt x="822" y="2483"/>
                  <a:pt x="822" y="2483"/>
                </a:cubicBezTo>
                <a:cubicBezTo>
                  <a:pt x="822" y="2483"/>
                  <a:pt x="822" y="2483"/>
                  <a:pt x="822" y="2482"/>
                </a:cubicBezTo>
                <a:cubicBezTo>
                  <a:pt x="822" y="2481"/>
                  <a:pt x="823" y="2480"/>
                  <a:pt x="822" y="2479"/>
                </a:cubicBezTo>
                <a:cubicBezTo>
                  <a:pt x="822" y="2478"/>
                  <a:pt x="822" y="2478"/>
                  <a:pt x="822" y="2477"/>
                </a:cubicBezTo>
                <a:cubicBezTo>
                  <a:pt x="822" y="2476"/>
                  <a:pt x="822" y="2475"/>
                  <a:pt x="821" y="2474"/>
                </a:cubicBezTo>
                <a:cubicBezTo>
                  <a:pt x="821" y="2473"/>
                  <a:pt x="821" y="2472"/>
                  <a:pt x="820" y="2471"/>
                </a:cubicBezTo>
                <a:cubicBezTo>
                  <a:pt x="820" y="2471"/>
                  <a:pt x="820" y="2470"/>
                  <a:pt x="819" y="2470"/>
                </a:cubicBezTo>
                <a:cubicBezTo>
                  <a:pt x="819" y="2469"/>
                  <a:pt x="819" y="2469"/>
                  <a:pt x="818" y="2468"/>
                </a:cubicBezTo>
                <a:cubicBezTo>
                  <a:pt x="818" y="2467"/>
                  <a:pt x="817" y="2466"/>
                  <a:pt x="816" y="2465"/>
                </a:cubicBezTo>
                <a:cubicBezTo>
                  <a:pt x="816" y="2464"/>
                  <a:pt x="815" y="2464"/>
                  <a:pt x="815" y="2463"/>
                </a:cubicBezTo>
                <a:cubicBezTo>
                  <a:pt x="814" y="2463"/>
                  <a:pt x="814" y="2462"/>
                  <a:pt x="814" y="2462"/>
                </a:cubicBezTo>
                <a:cubicBezTo>
                  <a:pt x="813" y="2461"/>
                  <a:pt x="813" y="2461"/>
                  <a:pt x="812" y="2460"/>
                </a:cubicBezTo>
                <a:cubicBezTo>
                  <a:pt x="812" y="2460"/>
                  <a:pt x="811" y="2459"/>
                  <a:pt x="810" y="2459"/>
                </a:cubicBezTo>
                <a:cubicBezTo>
                  <a:pt x="810" y="2459"/>
                  <a:pt x="809" y="2458"/>
                  <a:pt x="809" y="2458"/>
                </a:cubicBezTo>
                <a:cubicBezTo>
                  <a:pt x="808" y="2457"/>
                  <a:pt x="808" y="2457"/>
                  <a:pt x="807" y="2456"/>
                </a:cubicBezTo>
                <a:cubicBezTo>
                  <a:pt x="806" y="2456"/>
                  <a:pt x="806" y="2455"/>
                  <a:pt x="805" y="2455"/>
                </a:cubicBezTo>
                <a:cubicBezTo>
                  <a:pt x="804" y="2455"/>
                  <a:pt x="804" y="2454"/>
                  <a:pt x="803" y="2454"/>
                </a:cubicBezTo>
                <a:cubicBezTo>
                  <a:pt x="802" y="2453"/>
                  <a:pt x="800" y="2452"/>
                  <a:pt x="799" y="2451"/>
                </a:cubicBezTo>
                <a:cubicBezTo>
                  <a:pt x="798" y="2451"/>
                  <a:pt x="796" y="2450"/>
                  <a:pt x="795" y="2449"/>
                </a:cubicBezTo>
                <a:cubicBezTo>
                  <a:pt x="794" y="2449"/>
                  <a:pt x="793" y="2449"/>
                  <a:pt x="793" y="2448"/>
                </a:cubicBezTo>
                <a:cubicBezTo>
                  <a:pt x="790" y="2448"/>
                  <a:pt x="790" y="2448"/>
                  <a:pt x="790" y="2448"/>
                </a:cubicBezTo>
                <a:cubicBezTo>
                  <a:pt x="788" y="2447"/>
                  <a:pt x="785" y="2446"/>
                  <a:pt x="782" y="2445"/>
                </a:cubicBezTo>
                <a:cubicBezTo>
                  <a:pt x="779" y="2444"/>
                  <a:pt x="776" y="2443"/>
                  <a:pt x="774" y="2442"/>
                </a:cubicBezTo>
                <a:cubicBezTo>
                  <a:pt x="771" y="2441"/>
                  <a:pt x="768" y="2440"/>
                  <a:pt x="766" y="2439"/>
                </a:cubicBezTo>
                <a:cubicBezTo>
                  <a:pt x="764" y="2438"/>
                  <a:pt x="761" y="2437"/>
                  <a:pt x="759" y="2437"/>
                </a:cubicBezTo>
                <a:cubicBezTo>
                  <a:pt x="758" y="2436"/>
                  <a:pt x="758" y="2436"/>
                  <a:pt x="757" y="2435"/>
                </a:cubicBezTo>
                <a:cubicBezTo>
                  <a:pt x="756" y="2435"/>
                  <a:pt x="755" y="2434"/>
                  <a:pt x="755" y="2434"/>
                </a:cubicBezTo>
                <a:cubicBezTo>
                  <a:pt x="751" y="2429"/>
                  <a:pt x="747" y="2424"/>
                  <a:pt x="744" y="2418"/>
                </a:cubicBezTo>
                <a:cubicBezTo>
                  <a:pt x="740" y="2412"/>
                  <a:pt x="735" y="2406"/>
                  <a:pt x="731" y="2400"/>
                </a:cubicBezTo>
                <a:cubicBezTo>
                  <a:pt x="727" y="2394"/>
                  <a:pt x="723" y="2388"/>
                  <a:pt x="719" y="2382"/>
                </a:cubicBezTo>
                <a:cubicBezTo>
                  <a:pt x="716" y="2376"/>
                  <a:pt x="712" y="2370"/>
                  <a:pt x="710" y="2364"/>
                </a:cubicBezTo>
                <a:cubicBezTo>
                  <a:pt x="709" y="2363"/>
                  <a:pt x="709" y="2363"/>
                  <a:pt x="709" y="2363"/>
                </a:cubicBezTo>
                <a:cubicBezTo>
                  <a:pt x="709" y="2363"/>
                  <a:pt x="709" y="2362"/>
                  <a:pt x="709" y="2362"/>
                </a:cubicBezTo>
                <a:cubicBezTo>
                  <a:pt x="709" y="2361"/>
                  <a:pt x="708" y="2361"/>
                  <a:pt x="708" y="2360"/>
                </a:cubicBezTo>
                <a:cubicBezTo>
                  <a:pt x="708" y="2358"/>
                  <a:pt x="707" y="2357"/>
                  <a:pt x="707" y="2356"/>
                </a:cubicBezTo>
                <a:cubicBezTo>
                  <a:pt x="706" y="2353"/>
                  <a:pt x="705" y="2350"/>
                  <a:pt x="704" y="2348"/>
                </a:cubicBezTo>
                <a:cubicBezTo>
                  <a:pt x="709" y="2326"/>
                  <a:pt x="716" y="2302"/>
                  <a:pt x="726" y="2280"/>
                </a:cubicBezTo>
                <a:cubicBezTo>
                  <a:pt x="726" y="2285"/>
                  <a:pt x="726" y="2290"/>
                  <a:pt x="727" y="2294"/>
                </a:cubicBezTo>
                <a:cubicBezTo>
                  <a:pt x="727" y="2295"/>
                  <a:pt x="728" y="2296"/>
                  <a:pt x="728" y="2297"/>
                </a:cubicBezTo>
                <a:cubicBezTo>
                  <a:pt x="728" y="2297"/>
                  <a:pt x="728" y="2297"/>
                  <a:pt x="728" y="2297"/>
                </a:cubicBezTo>
                <a:cubicBezTo>
                  <a:pt x="728" y="2297"/>
                  <a:pt x="728" y="2297"/>
                  <a:pt x="728" y="2297"/>
                </a:cubicBezTo>
                <a:cubicBezTo>
                  <a:pt x="728" y="2297"/>
                  <a:pt x="728" y="2297"/>
                  <a:pt x="728" y="2297"/>
                </a:cubicBezTo>
                <a:cubicBezTo>
                  <a:pt x="728" y="2297"/>
                  <a:pt x="728" y="2297"/>
                  <a:pt x="728" y="2298"/>
                </a:cubicBezTo>
                <a:cubicBezTo>
                  <a:pt x="728" y="2298"/>
                  <a:pt x="728" y="2298"/>
                  <a:pt x="728" y="2298"/>
                </a:cubicBezTo>
                <a:cubicBezTo>
                  <a:pt x="728" y="2299"/>
                  <a:pt x="728" y="2299"/>
                  <a:pt x="728" y="2299"/>
                </a:cubicBezTo>
                <a:cubicBezTo>
                  <a:pt x="729" y="2300"/>
                  <a:pt x="729" y="2301"/>
                  <a:pt x="729" y="2302"/>
                </a:cubicBezTo>
                <a:cubicBezTo>
                  <a:pt x="730" y="2303"/>
                  <a:pt x="730" y="2304"/>
                  <a:pt x="730" y="2304"/>
                </a:cubicBezTo>
                <a:cubicBezTo>
                  <a:pt x="730" y="2305"/>
                  <a:pt x="731" y="2306"/>
                  <a:pt x="731" y="2306"/>
                </a:cubicBezTo>
                <a:cubicBezTo>
                  <a:pt x="731" y="2307"/>
                  <a:pt x="732" y="2308"/>
                  <a:pt x="732" y="2308"/>
                </a:cubicBezTo>
                <a:cubicBezTo>
                  <a:pt x="732" y="2309"/>
                  <a:pt x="732" y="2310"/>
                  <a:pt x="733" y="2310"/>
                </a:cubicBezTo>
                <a:cubicBezTo>
                  <a:pt x="735" y="2315"/>
                  <a:pt x="738" y="2320"/>
                  <a:pt x="741" y="2325"/>
                </a:cubicBezTo>
                <a:cubicBezTo>
                  <a:pt x="744" y="2330"/>
                  <a:pt x="747" y="2335"/>
                  <a:pt x="750" y="2339"/>
                </a:cubicBezTo>
                <a:cubicBezTo>
                  <a:pt x="751" y="2341"/>
                  <a:pt x="752" y="2343"/>
                  <a:pt x="753" y="2345"/>
                </a:cubicBezTo>
                <a:cubicBezTo>
                  <a:pt x="754" y="2346"/>
                  <a:pt x="754" y="2347"/>
                  <a:pt x="754" y="2348"/>
                </a:cubicBezTo>
                <a:cubicBezTo>
                  <a:pt x="754" y="2350"/>
                  <a:pt x="754" y="2352"/>
                  <a:pt x="754" y="2354"/>
                </a:cubicBezTo>
                <a:cubicBezTo>
                  <a:pt x="754" y="2355"/>
                  <a:pt x="754" y="2356"/>
                  <a:pt x="754" y="2357"/>
                </a:cubicBezTo>
                <a:cubicBezTo>
                  <a:pt x="754" y="2358"/>
                  <a:pt x="754" y="2359"/>
                  <a:pt x="754" y="2360"/>
                </a:cubicBezTo>
                <a:cubicBezTo>
                  <a:pt x="754" y="2362"/>
                  <a:pt x="755" y="2365"/>
                  <a:pt x="755" y="2367"/>
                </a:cubicBezTo>
                <a:cubicBezTo>
                  <a:pt x="755" y="2369"/>
                  <a:pt x="755" y="2371"/>
                  <a:pt x="755" y="2374"/>
                </a:cubicBezTo>
                <a:cubicBezTo>
                  <a:pt x="755" y="2376"/>
                  <a:pt x="755" y="2378"/>
                  <a:pt x="755" y="2381"/>
                </a:cubicBezTo>
                <a:cubicBezTo>
                  <a:pt x="755" y="2383"/>
                  <a:pt x="755" y="2385"/>
                  <a:pt x="755" y="2388"/>
                </a:cubicBezTo>
                <a:cubicBezTo>
                  <a:pt x="755" y="2389"/>
                  <a:pt x="755" y="2390"/>
                  <a:pt x="755" y="2391"/>
                </a:cubicBezTo>
                <a:cubicBezTo>
                  <a:pt x="755" y="2392"/>
                  <a:pt x="755" y="2393"/>
                  <a:pt x="755" y="2394"/>
                </a:cubicBezTo>
                <a:cubicBezTo>
                  <a:pt x="755" y="2396"/>
                  <a:pt x="755" y="2398"/>
                  <a:pt x="755" y="2400"/>
                </a:cubicBezTo>
                <a:cubicBezTo>
                  <a:pt x="755" y="2401"/>
                  <a:pt x="755" y="2401"/>
                  <a:pt x="755" y="2402"/>
                </a:cubicBezTo>
                <a:cubicBezTo>
                  <a:pt x="755" y="2403"/>
                  <a:pt x="754" y="2404"/>
                  <a:pt x="754" y="2405"/>
                </a:cubicBezTo>
                <a:cubicBezTo>
                  <a:pt x="754" y="2406"/>
                  <a:pt x="754" y="2407"/>
                  <a:pt x="754" y="2408"/>
                </a:cubicBezTo>
                <a:cubicBezTo>
                  <a:pt x="754" y="2409"/>
                  <a:pt x="754" y="2410"/>
                  <a:pt x="754" y="2411"/>
                </a:cubicBezTo>
                <a:cubicBezTo>
                  <a:pt x="754" y="2411"/>
                  <a:pt x="754" y="2412"/>
                  <a:pt x="754" y="2412"/>
                </a:cubicBezTo>
                <a:cubicBezTo>
                  <a:pt x="754" y="2412"/>
                  <a:pt x="755" y="2411"/>
                  <a:pt x="755" y="2411"/>
                </a:cubicBezTo>
                <a:cubicBezTo>
                  <a:pt x="755" y="2410"/>
                  <a:pt x="755" y="2410"/>
                  <a:pt x="756" y="2409"/>
                </a:cubicBezTo>
                <a:cubicBezTo>
                  <a:pt x="756" y="2408"/>
                  <a:pt x="757" y="2407"/>
                  <a:pt x="757" y="2405"/>
                </a:cubicBezTo>
                <a:cubicBezTo>
                  <a:pt x="758" y="2404"/>
                  <a:pt x="758" y="2404"/>
                  <a:pt x="758" y="2403"/>
                </a:cubicBezTo>
                <a:cubicBezTo>
                  <a:pt x="759" y="2402"/>
                  <a:pt x="759" y="2401"/>
                  <a:pt x="759" y="2400"/>
                </a:cubicBezTo>
                <a:cubicBezTo>
                  <a:pt x="759" y="2399"/>
                  <a:pt x="760" y="2399"/>
                  <a:pt x="760" y="2398"/>
                </a:cubicBezTo>
                <a:cubicBezTo>
                  <a:pt x="760" y="2397"/>
                  <a:pt x="760" y="2396"/>
                  <a:pt x="761" y="2395"/>
                </a:cubicBezTo>
                <a:cubicBezTo>
                  <a:pt x="761" y="2394"/>
                  <a:pt x="761" y="2393"/>
                  <a:pt x="761" y="2391"/>
                </a:cubicBezTo>
                <a:cubicBezTo>
                  <a:pt x="762" y="2390"/>
                  <a:pt x="762" y="2389"/>
                  <a:pt x="762" y="2388"/>
                </a:cubicBezTo>
                <a:cubicBezTo>
                  <a:pt x="762" y="2387"/>
                  <a:pt x="762" y="2386"/>
                  <a:pt x="762" y="2385"/>
                </a:cubicBezTo>
                <a:cubicBezTo>
                  <a:pt x="762" y="2383"/>
                  <a:pt x="763" y="2382"/>
                  <a:pt x="763" y="2381"/>
                </a:cubicBezTo>
                <a:cubicBezTo>
                  <a:pt x="763" y="2379"/>
                  <a:pt x="763" y="2376"/>
                  <a:pt x="763" y="2374"/>
                </a:cubicBezTo>
                <a:cubicBezTo>
                  <a:pt x="763" y="2371"/>
                  <a:pt x="763" y="2369"/>
                  <a:pt x="762" y="2366"/>
                </a:cubicBezTo>
                <a:cubicBezTo>
                  <a:pt x="762" y="2364"/>
                  <a:pt x="762" y="2362"/>
                  <a:pt x="761" y="2359"/>
                </a:cubicBezTo>
                <a:cubicBezTo>
                  <a:pt x="761" y="2358"/>
                  <a:pt x="761" y="2357"/>
                  <a:pt x="761" y="2356"/>
                </a:cubicBezTo>
                <a:cubicBezTo>
                  <a:pt x="762" y="2359"/>
                  <a:pt x="764" y="2362"/>
                  <a:pt x="766" y="2365"/>
                </a:cubicBezTo>
                <a:cubicBezTo>
                  <a:pt x="768" y="2369"/>
                  <a:pt x="769" y="2373"/>
                  <a:pt x="771" y="2377"/>
                </a:cubicBezTo>
                <a:cubicBezTo>
                  <a:pt x="771" y="2379"/>
                  <a:pt x="772" y="2381"/>
                  <a:pt x="772" y="2383"/>
                </a:cubicBezTo>
                <a:cubicBezTo>
                  <a:pt x="773" y="2384"/>
                  <a:pt x="773" y="2386"/>
                  <a:pt x="773" y="2388"/>
                </a:cubicBezTo>
                <a:cubicBezTo>
                  <a:pt x="774" y="2391"/>
                  <a:pt x="774" y="2394"/>
                  <a:pt x="774" y="2396"/>
                </a:cubicBezTo>
                <a:cubicBezTo>
                  <a:pt x="774" y="2398"/>
                  <a:pt x="774" y="2399"/>
                  <a:pt x="774" y="2400"/>
                </a:cubicBezTo>
                <a:cubicBezTo>
                  <a:pt x="774" y="2401"/>
                  <a:pt x="774" y="2401"/>
                  <a:pt x="774" y="2402"/>
                </a:cubicBezTo>
                <a:cubicBezTo>
                  <a:pt x="774" y="2403"/>
                  <a:pt x="774" y="2404"/>
                  <a:pt x="774" y="2404"/>
                </a:cubicBezTo>
                <a:cubicBezTo>
                  <a:pt x="774" y="2404"/>
                  <a:pt x="774" y="2403"/>
                  <a:pt x="775" y="2402"/>
                </a:cubicBezTo>
                <a:cubicBezTo>
                  <a:pt x="775" y="2401"/>
                  <a:pt x="775" y="2399"/>
                  <a:pt x="776" y="2396"/>
                </a:cubicBezTo>
                <a:cubicBezTo>
                  <a:pt x="776" y="2395"/>
                  <a:pt x="776" y="2394"/>
                  <a:pt x="776" y="2392"/>
                </a:cubicBezTo>
                <a:cubicBezTo>
                  <a:pt x="776" y="2391"/>
                  <a:pt x="776" y="2389"/>
                  <a:pt x="776" y="2388"/>
                </a:cubicBezTo>
                <a:cubicBezTo>
                  <a:pt x="776" y="2386"/>
                  <a:pt x="776" y="2384"/>
                  <a:pt x="776" y="2382"/>
                </a:cubicBezTo>
                <a:cubicBezTo>
                  <a:pt x="776" y="2380"/>
                  <a:pt x="775" y="2378"/>
                  <a:pt x="775" y="2376"/>
                </a:cubicBezTo>
                <a:cubicBezTo>
                  <a:pt x="774" y="2372"/>
                  <a:pt x="773" y="2367"/>
                  <a:pt x="771" y="2363"/>
                </a:cubicBezTo>
                <a:cubicBezTo>
                  <a:pt x="769" y="2358"/>
                  <a:pt x="767" y="2354"/>
                  <a:pt x="764" y="2349"/>
                </a:cubicBezTo>
                <a:cubicBezTo>
                  <a:pt x="764" y="2348"/>
                  <a:pt x="764" y="2348"/>
                  <a:pt x="764" y="2347"/>
                </a:cubicBezTo>
                <a:cubicBezTo>
                  <a:pt x="763" y="2346"/>
                  <a:pt x="763" y="2346"/>
                  <a:pt x="763" y="2346"/>
                </a:cubicBezTo>
                <a:cubicBezTo>
                  <a:pt x="763" y="2345"/>
                  <a:pt x="763" y="2345"/>
                  <a:pt x="763" y="2345"/>
                </a:cubicBezTo>
                <a:cubicBezTo>
                  <a:pt x="762" y="2344"/>
                  <a:pt x="761" y="2343"/>
                  <a:pt x="760" y="2342"/>
                </a:cubicBezTo>
                <a:cubicBezTo>
                  <a:pt x="759" y="2340"/>
                  <a:pt x="758" y="2337"/>
                  <a:pt x="756" y="2335"/>
                </a:cubicBezTo>
                <a:cubicBezTo>
                  <a:pt x="753" y="2330"/>
                  <a:pt x="750" y="2326"/>
                  <a:pt x="747" y="2321"/>
                </a:cubicBezTo>
                <a:cubicBezTo>
                  <a:pt x="745" y="2316"/>
                  <a:pt x="742" y="2312"/>
                  <a:pt x="740" y="2307"/>
                </a:cubicBezTo>
                <a:cubicBezTo>
                  <a:pt x="739" y="2305"/>
                  <a:pt x="739" y="2305"/>
                  <a:pt x="739" y="2305"/>
                </a:cubicBezTo>
                <a:cubicBezTo>
                  <a:pt x="738" y="2305"/>
                  <a:pt x="738" y="2304"/>
                  <a:pt x="738" y="2303"/>
                </a:cubicBezTo>
                <a:cubicBezTo>
                  <a:pt x="738" y="2303"/>
                  <a:pt x="737" y="2302"/>
                  <a:pt x="737" y="2302"/>
                </a:cubicBezTo>
                <a:cubicBezTo>
                  <a:pt x="737" y="2301"/>
                  <a:pt x="737" y="2301"/>
                  <a:pt x="736" y="2300"/>
                </a:cubicBezTo>
                <a:cubicBezTo>
                  <a:pt x="736" y="2299"/>
                  <a:pt x="736" y="2298"/>
                  <a:pt x="735" y="2296"/>
                </a:cubicBezTo>
                <a:cubicBezTo>
                  <a:pt x="735" y="2295"/>
                  <a:pt x="735" y="2295"/>
                  <a:pt x="735" y="2295"/>
                </a:cubicBezTo>
                <a:cubicBezTo>
                  <a:pt x="735" y="2295"/>
                  <a:pt x="735" y="2295"/>
                  <a:pt x="735" y="2295"/>
                </a:cubicBezTo>
                <a:cubicBezTo>
                  <a:pt x="734" y="2294"/>
                  <a:pt x="734" y="2293"/>
                  <a:pt x="734" y="2293"/>
                </a:cubicBezTo>
                <a:cubicBezTo>
                  <a:pt x="733" y="2288"/>
                  <a:pt x="732" y="2283"/>
                  <a:pt x="732" y="2279"/>
                </a:cubicBezTo>
                <a:cubicBezTo>
                  <a:pt x="731" y="2274"/>
                  <a:pt x="732" y="2270"/>
                  <a:pt x="732" y="2266"/>
                </a:cubicBezTo>
                <a:cubicBezTo>
                  <a:pt x="733" y="2265"/>
                  <a:pt x="733" y="2265"/>
                  <a:pt x="733" y="2264"/>
                </a:cubicBezTo>
                <a:cubicBezTo>
                  <a:pt x="736" y="2258"/>
                  <a:pt x="739" y="2252"/>
                  <a:pt x="742" y="2245"/>
                </a:cubicBezTo>
                <a:cubicBezTo>
                  <a:pt x="742" y="2245"/>
                  <a:pt x="742" y="2245"/>
                  <a:pt x="742" y="2245"/>
                </a:cubicBezTo>
                <a:cubicBezTo>
                  <a:pt x="742" y="2245"/>
                  <a:pt x="743" y="2245"/>
                  <a:pt x="743" y="2245"/>
                </a:cubicBezTo>
                <a:cubicBezTo>
                  <a:pt x="743" y="2245"/>
                  <a:pt x="743" y="2244"/>
                  <a:pt x="744" y="2244"/>
                </a:cubicBezTo>
                <a:cubicBezTo>
                  <a:pt x="744" y="2243"/>
                  <a:pt x="745" y="2243"/>
                  <a:pt x="745" y="2243"/>
                </a:cubicBezTo>
                <a:cubicBezTo>
                  <a:pt x="745" y="2243"/>
                  <a:pt x="744" y="2243"/>
                  <a:pt x="743" y="2244"/>
                </a:cubicBezTo>
                <a:cubicBezTo>
                  <a:pt x="743" y="2244"/>
                  <a:pt x="743" y="2244"/>
                  <a:pt x="743" y="2244"/>
                </a:cubicBezTo>
                <a:cubicBezTo>
                  <a:pt x="756" y="2221"/>
                  <a:pt x="770" y="2201"/>
                  <a:pt x="785" y="2186"/>
                </a:cubicBezTo>
                <a:cubicBezTo>
                  <a:pt x="790" y="2203"/>
                  <a:pt x="796" y="2216"/>
                  <a:pt x="802" y="2228"/>
                </a:cubicBezTo>
                <a:cubicBezTo>
                  <a:pt x="802" y="2229"/>
                  <a:pt x="802" y="2230"/>
                  <a:pt x="801" y="2231"/>
                </a:cubicBezTo>
                <a:cubicBezTo>
                  <a:pt x="801" y="2233"/>
                  <a:pt x="800" y="2235"/>
                  <a:pt x="800" y="2237"/>
                </a:cubicBezTo>
                <a:cubicBezTo>
                  <a:pt x="799" y="2239"/>
                  <a:pt x="799" y="2241"/>
                  <a:pt x="798" y="2243"/>
                </a:cubicBezTo>
                <a:cubicBezTo>
                  <a:pt x="798" y="2244"/>
                  <a:pt x="798" y="2245"/>
                  <a:pt x="798" y="2246"/>
                </a:cubicBezTo>
                <a:cubicBezTo>
                  <a:pt x="798" y="2247"/>
                  <a:pt x="797" y="2248"/>
                  <a:pt x="797" y="2249"/>
                </a:cubicBezTo>
                <a:cubicBezTo>
                  <a:pt x="797" y="2252"/>
                  <a:pt x="797" y="2254"/>
                  <a:pt x="797" y="2256"/>
                </a:cubicBezTo>
                <a:cubicBezTo>
                  <a:pt x="796" y="2261"/>
                  <a:pt x="796" y="2267"/>
                  <a:pt x="796" y="2272"/>
                </a:cubicBezTo>
                <a:cubicBezTo>
                  <a:pt x="796" y="2273"/>
                  <a:pt x="796" y="2275"/>
                  <a:pt x="796" y="2276"/>
                </a:cubicBezTo>
                <a:cubicBezTo>
                  <a:pt x="796" y="2277"/>
                  <a:pt x="796" y="2279"/>
                  <a:pt x="796" y="2280"/>
                </a:cubicBezTo>
                <a:cubicBezTo>
                  <a:pt x="797" y="2283"/>
                  <a:pt x="797" y="2286"/>
                  <a:pt x="797" y="2288"/>
                </a:cubicBezTo>
                <a:cubicBezTo>
                  <a:pt x="798" y="2294"/>
                  <a:pt x="799" y="2300"/>
                  <a:pt x="800" y="2305"/>
                </a:cubicBezTo>
                <a:cubicBezTo>
                  <a:pt x="801" y="2311"/>
                  <a:pt x="802" y="2316"/>
                  <a:pt x="803" y="2322"/>
                </a:cubicBezTo>
                <a:cubicBezTo>
                  <a:pt x="804" y="2325"/>
                  <a:pt x="804" y="2327"/>
                  <a:pt x="805" y="2330"/>
                </a:cubicBezTo>
                <a:cubicBezTo>
                  <a:pt x="806" y="2333"/>
                  <a:pt x="806" y="2335"/>
                  <a:pt x="807" y="2338"/>
                </a:cubicBezTo>
                <a:cubicBezTo>
                  <a:pt x="808" y="2343"/>
                  <a:pt x="809" y="2348"/>
                  <a:pt x="810" y="2352"/>
                </a:cubicBezTo>
                <a:cubicBezTo>
                  <a:pt x="812" y="2357"/>
                  <a:pt x="813" y="2362"/>
                  <a:pt x="814" y="2366"/>
                </a:cubicBezTo>
                <a:cubicBezTo>
                  <a:pt x="814" y="2368"/>
                  <a:pt x="815" y="2370"/>
                  <a:pt x="815" y="2372"/>
                </a:cubicBezTo>
                <a:cubicBezTo>
                  <a:pt x="815" y="2373"/>
                  <a:pt x="816" y="2375"/>
                  <a:pt x="816" y="2377"/>
                </a:cubicBezTo>
                <a:cubicBezTo>
                  <a:pt x="817" y="2379"/>
                  <a:pt x="817" y="2380"/>
                  <a:pt x="817" y="2382"/>
                </a:cubicBezTo>
                <a:cubicBezTo>
                  <a:pt x="818" y="2383"/>
                  <a:pt x="818" y="2384"/>
                  <a:pt x="818" y="2386"/>
                </a:cubicBezTo>
                <a:cubicBezTo>
                  <a:pt x="819" y="2390"/>
                  <a:pt x="819" y="2393"/>
                  <a:pt x="819" y="2393"/>
                </a:cubicBezTo>
                <a:cubicBezTo>
                  <a:pt x="819" y="2393"/>
                  <a:pt x="819" y="2393"/>
                  <a:pt x="820" y="2391"/>
                </a:cubicBezTo>
                <a:cubicBezTo>
                  <a:pt x="820" y="2390"/>
                  <a:pt x="820" y="2388"/>
                  <a:pt x="820" y="2385"/>
                </a:cubicBezTo>
                <a:cubicBezTo>
                  <a:pt x="820" y="2384"/>
                  <a:pt x="820" y="2383"/>
                  <a:pt x="819" y="2381"/>
                </a:cubicBezTo>
                <a:cubicBezTo>
                  <a:pt x="819" y="2380"/>
                  <a:pt x="819" y="2378"/>
                  <a:pt x="819" y="2376"/>
                </a:cubicBezTo>
                <a:cubicBezTo>
                  <a:pt x="819" y="2375"/>
                  <a:pt x="819" y="2373"/>
                  <a:pt x="819" y="2371"/>
                </a:cubicBezTo>
                <a:cubicBezTo>
                  <a:pt x="819" y="2369"/>
                  <a:pt x="818" y="2367"/>
                  <a:pt x="818" y="2365"/>
                </a:cubicBezTo>
                <a:cubicBezTo>
                  <a:pt x="818" y="2361"/>
                  <a:pt x="817" y="2356"/>
                  <a:pt x="816" y="2351"/>
                </a:cubicBezTo>
                <a:cubicBezTo>
                  <a:pt x="816" y="2347"/>
                  <a:pt x="815" y="2341"/>
                  <a:pt x="814" y="2336"/>
                </a:cubicBezTo>
                <a:cubicBezTo>
                  <a:pt x="813" y="2334"/>
                  <a:pt x="813" y="2332"/>
                  <a:pt x="812" y="2330"/>
                </a:cubicBezTo>
                <a:cubicBezTo>
                  <a:pt x="813" y="2330"/>
                  <a:pt x="813" y="2331"/>
                  <a:pt x="814" y="2332"/>
                </a:cubicBezTo>
                <a:cubicBezTo>
                  <a:pt x="814" y="2333"/>
                  <a:pt x="815" y="2334"/>
                  <a:pt x="815" y="2335"/>
                </a:cubicBezTo>
                <a:cubicBezTo>
                  <a:pt x="816" y="2336"/>
                  <a:pt x="816" y="2336"/>
                  <a:pt x="816" y="2337"/>
                </a:cubicBezTo>
                <a:cubicBezTo>
                  <a:pt x="817" y="2337"/>
                  <a:pt x="817" y="2338"/>
                  <a:pt x="817" y="2339"/>
                </a:cubicBezTo>
                <a:cubicBezTo>
                  <a:pt x="818" y="2340"/>
                  <a:pt x="819" y="2341"/>
                  <a:pt x="819" y="2342"/>
                </a:cubicBezTo>
                <a:cubicBezTo>
                  <a:pt x="820" y="2343"/>
                  <a:pt x="821" y="2345"/>
                  <a:pt x="821" y="2346"/>
                </a:cubicBezTo>
                <a:cubicBezTo>
                  <a:pt x="822" y="2347"/>
                  <a:pt x="823" y="2349"/>
                  <a:pt x="823" y="2350"/>
                </a:cubicBezTo>
                <a:cubicBezTo>
                  <a:pt x="825" y="2352"/>
                  <a:pt x="826" y="2355"/>
                  <a:pt x="827" y="2358"/>
                </a:cubicBezTo>
                <a:cubicBezTo>
                  <a:pt x="829" y="2360"/>
                  <a:pt x="830" y="2363"/>
                  <a:pt x="831" y="2366"/>
                </a:cubicBezTo>
                <a:cubicBezTo>
                  <a:pt x="832" y="2367"/>
                  <a:pt x="832" y="2368"/>
                  <a:pt x="833" y="2370"/>
                </a:cubicBezTo>
                <a:cubicBezTo>
                  <a:pt x="834" y="2371"/>
                  <a:pt x="834" y="2372"/>
                  <a:pt x="835" y="2374"/>
                </a:cubicBezTo>
                <a:cubicBezTo>
                  <a:pt x="835" y="2375"/>
                  <a:pt x="836" y="2376"/>
                  <a:pt x="836" y="2378"/>
                </a:cubicBezTo>
                <a:cubicBezTo>
                  <a:pt x="837" y="2378"/>
                  <a:pt x="837" y="2379"/>
                  <a:pt x="837" y="2379"/>
                </a:cubicBezTo>
                <a:cubicBezTo>
                  <a:pt x="837" y="2380"/>
                  <a:pt x="838" y="2381"/>
                  <a:pt x="838" y="2381"/>
                </a:cubicBezTo>
                <a:cubicBezTo>
                  <a:pt x="839" y="2384"/>
                  <a:pt x="840" y="2386"/>
                  <a:pt x="841" y="2388"/>
                </a:cubicBezTo>
                <a:cubicBezTo>
                  <a:pt x="841" y="2389"/>
                  <a:pt x="841" y="2390"/>
                  <a:pt x="842" y="2391"/>
                </a:cubicBezTo>
                <a:cubicBezTo>
                  <a:pt x="842" y="2392"/>
                  <a:pt x="842" y="2393"/>
                  <a:pt x="843" y="2394"/>
                </a:cubicBezTo>
                <a:cubicBezTo>
                  <a:pt x="843" y="2395"/>
                  <a:pt x="843" y="2395"/>
                  <a:pt x="844" y="2396"/>
                </a:cubicBezTo>
                <a:cubicBezTo>
                  <a:pt x="844" y="2397"/>
                  <a:pt x="844" y="2398"/>
                  <a:pt x="845" y="2398"/>
                </a:cubicBezTo>
                <a:cubicBezTo>
                  <a:pt x="845" y="2399"/>
                  <a:pt x="846" y="2400"/>
                  <a:pt x="846" y="2401"/>
                </a:cubicBezTo>
                <a:cubicBezTo>
                  <a:pt x="846" y="2402"/>
                  <a:pt x="846" y="2402"/>
                  <a:pt x="846" y="2402"/>
                </a:cubicBezTo>
                <a:cubicBezTo>
                  <a:pt x="846" y="2402"/>
                  <a:pt x="846" y="2402"/>
                  <a:pt x="846" y="2401"/>
                </a:cubicBezTo>
                <a:cubicBezTo>
                  <a:pt x="846" y="2400"/>
                  <a:pt x="846" y="2399"/>
                  <a:pt x="846" y="2398"/>
                </a:cubicBezTo>
                <a:cubicBezTo>
                  <a:pt x="846" y="2396"/>
                  <a:pt x="846" y="2395"/>
                  <a:pt x="846" y="2393"/>
                </a:cubicBezTo>
                <a:cubicBezTo>
                  <a:pt x="846" y="2392"/>
                  <a:pt x="846" y="2391"/>
                  <a:pt x="845" y="2390"/>
                </a:cubicBezTo>
                <a:cubicBezTo>
                  <a:pt x="845" y="2389"/>
                  <a:pt x="845" y="2388"/>
                  <a:pt x="845" y="2387"/>
                </a:cubicBezTo>
                <a:cubicBezTo>
                  <a:pt x="845" y="2386"/>
                  <a:pt x="845" y="2384"/>
                  <a:pt x="844" y="2383"/>
                </a:cubicBezTo>
                <a:cubicBezTo>
                  <a:pt x="844" y="2382"/>
                  <a:pt x="844" y="2381"/>
                  <a:pt x="843" y="2379"/>
                </a:cubicBezTo>
                <a:cubicBezTo>
                  <a:pt x="843" y="2378"/>
                  <a:pt x="843" y="2377"/>
                  <a:pt x="842" y="2375"/>
                </a:cubicBezTo>
                <a:cubicBezTo>
                  <a:pt x="842" y="2374"/>
                  <a:pt x="842" y="2373"/>
                  <a:pt x="841" y="2371"/>
                </a:cubicBezTo>
                <a:cubicBezTo>
                  <a:pt x="840" y="2369"/>
                  <a:pt x="839" y="2366"/>
                  <a:pt x="838" y="2363"/>
                </a:cubicBezTo>
                <a:cubicBezTo>
                  <a:pt x="837" y="2360"/>
                  <a:pt x="836" y="2357"/>
                  <a:pt x="835" y="2354"/>
                </a:cubicBezTo>
                <a:cubicBezTo>
                  <a:pt x="833" y="2352"/>
                  <a:pt x="832" y="2349"/>
                  <a:pt x="830" y="2346"/>
                </a:cubicBezTo>
                <a:cubicBezTo>
                  <a:pt x="829" y="2343"/>
                  <a:pt x="827" y="2341"/>
                  <a:pt x="825" y="2339"/>
                </a:cubicBezTo>
                <a:cubicBezTo>
                  <a:pt x="825" y="2337"/>
                  <a:pt x="824" y="2336"/>
                  <a:pt x="823" y="2335"/>
                </a:cubicBezTo>
                <a:cubicBezTo>
                  <a:pt x="822" y="2334"/>
                  <a:pt x="821" y="2333"/>
                  <a:pt x="820" y="2332"/>
                </a:cubicBezTo>
                <a:cubicBezTo>
                  <a:pt x="820" y="2331"/>
                  <a:pt x="819" y="2330"/>
                  <a:pt x="818" y="2329"/>
                </a:cubicBezTo>
                <a:cubicBezTo>
                  <a:pt x="817" y="2328"/>
                  <a:pt x="816" y="2327"/>
                  <a:pt x="816" y="2326"/>
                </a:cubicBezTo>
                <a:cubicBezTo>
                  <a:pt x="815" y="2325"/>
                  <a:pt x="814" y="2324"/>
                  <a:pt x="813" y="2324"/>
                </a:cubicBezTo>
                <a:cubicBezTo>
                  <a:pt x="813" y="2323"/>
                  <a:pt x="812" y="2322"/>
                  <a:pt x="811" y="2322"/>
                </a:cubicBezTo>
                <a:cubicBezTo>
                  <a:pt x="811" y="2321"/>
                  <a:pt x="811" y="2321"/>
                  <a:pt x="811" y="2321"/>
                </a:cubicBezTo>
                <a:cubicBezTo>
                  <a:pt x="811" y="2321"/>
                  <a:pt x="811" y="2321"/>
                  <a:pt x="811" y="2320"/>
                </a:cubicBezTo>
                <a:cubicBezTo>
                  <a:pt x="810" y="2315"/>
                  <a:pt x="808" y="2309"/>
                  <a:pt x="807" y="2304"/>
                </a:cubicBezTo>
                <a:cubicBezTo>
                  <a:pt x="806" y="2298"/>
                  <a:pt x="806" y="2293"/>
                  <a:pt x="805" y="2288"/>
                </a:cubicBezTo>
                <a:cubicBezTo>
                  <a:pt x="804" y="2282"/>
                  <a:pt x="804" y="2277"/>
                  <a:pt x="803" y="2272"/>
                </a:cubicBezTo>
                <a:cubicBezTo>
                  <a:pt x="803" y="2266"/>
                  <a:pt x="802" y="2261"/>
                  <a:pt x="802" y="2257"/>
                </a:cubicBezTo>
                <a:cubicBezTo>
                  <a:pt x="802" y="2252"/>
                  <a:pt x="803" y="2247"/>
                  <a:pt x="803" y="2243"/>
                </a:cubicBezTo>
                <a:cubicBezTo>
                  <a:pt x="803" y="2241"/>
                  <a:pt x="803" y="2239"/>
                  <a:pt x="803" y="2237"/>
                </a:cubicBezTo>
                <a:cubicBezTo>
                  <a:pt x="804" y="2235"/>
                  <a:pt x="804" y="2234"/>
                  <a:pt x="804" y="2232"/>
                </a:cubicBezTo>
                <a:cubicBezTo>
                  <a:pt x="804" y="2232"/>
                  <a:pt x="804" y="2232"/>
                  <a:pt x="804" y="2231"/>
                </a:cubicBezTo>
                <a:cubicBezTo>
                  <a:pt x="831" y="2276"/>
                  <a:pt x="866" y="2286"/>
                  <a:pt x="866" y="2286"/>
                </a:cubicBezTo>
                <a:cubicBezTo>
                  <a:pt x="866" y="2286"/>
                  <a:pt x="871" y="2302"/>
                  <a:pt x="871" y="2329"/>
                </a:cubicBezTo>
                <a:cubicBezTo>
                  <a:pt x="871" y="2339"/>
                  <a:pt x="872" y="2350"/>
                  <a:pt x="873" y="2360"/>
                </a:cubicBezTo>
                <a:cubicBezTo>
                  <a:pt x="873" y="2363"/>
                  <a:pt x="872" y="2366"/>
                  <a:pt x="871" y="2370"/>
                </a:cubicBezTo>
                <a:cubicBezTo>
                  <a:pt x="870" y="2374"/>
                  <a:pt x="869" y="2379"/>
                  <a:pt x="868" y="2383"/>
                </a:cubicBezTo>
                <a:cubicBezTo>
                  <a:pt x="867" y="2386"/>
                  <a:pt x="867" y="2388"/>
                  <a:pt x="866" y="2390"/>
                </a:cubicBezTo>
                <a:cubicBezTo>
                  <a:pt x="865" y="2393"/>
                  <a:pt x="865" y="2395"/>
                  <a:pt x="864" y="2398"/>
                </a:cubicBezTo>
                <a:cubicBezTo>
                  <a:pt x="863" y="2403"/>
                  <a:pt x="862" y="2408"/>
                  <a:pt x="861" y="2413"/>
                </a:cubicBezTo>
                <a:cubicBezTo>
                  <a:pt x="861" y="2414"/>
                  <a:pt x="861" y="2416"/>
                  <a:pt x="861" y="2417"/>
                </a:cubicBezTo>
                <a:cubicBezTo>
                  <a:pt x="861" y="2418"/>
                  <a:pt x="860" y="2420"/>
                  <a:pt x="860" y="2421"/>
                </a:cubicBezTo>
                <a:cubicBezTo>
                  <a:pt x="860" y="2422"/>
                  <a:pt x="860" y="2424"/>
                  <a:pt x="860" y="2426"/>
                </a:cubicBezTo>
                <a:cubicBezTo>
                  <a:pt x="860" y="2426"/>
                  <a:pt x="860" y="2426"/>
                  <a:pt x="859" y="2427"/>
                </a:cubicBezTo>
                <a:cubicBezTo>
                  <a:pt x="859" y="2427"/>
                  <a:pt x="859" y="2428"/>
                  <a:pt x="859" y="2428"/>
                </a:cubicBezTo>
                <a:cubicBezTo>
                  <a:pt x="858" y="2429"/>
                  <a:pt x="858" y="2430"/>
                  <a:pt x="858" y="2430"/>
                </a:cubicBezTo>
                <a:cubicBezTo>
                  <a:pt x="857" y="2431"/>
                  <a:pt x="857" y="2432"/>
                  <a:pt x="857" y="2433"/>
                </a:cubicBezTo>
                <a:cubicBezTo>
                  <a:pt x="856" y="2433"/>
                  <a:pt x="856" y="2434"/>
                  <a:pt x="856" y="2435"/>
                </a:cubicBezTo>
                <a:cubicBezTo>
                  <a:pt x="855" y="2437"/>
                  <a:pt x="854" y="2438"/>
                  <a:pt x="854" y="2440"/>
                </a:cubicBezTo>
                <a:cubicBezTo>
                  <a:pt x="854" y="2441"/>
                  <a:pt x="853" y="2442"/>
                  <a:pt x="853" y="2443"/>
                </a:cubicBezTo>
                <a:cubicBezTo>
                  <a:pt x="853" y="2444"/>
                  <a:pt x="853" y="2445"/>
                  <a:pt x="852" y="2446"/>
                </a:cubicBezTo>
                <a:cubicBezTo>
                  <a:pt x="852" y="2448"/>
                  <a:pt x="852" y="2450"/>
                  <a:pt x="851" y="2452"/>
                </a:cubicBezTo>
                <a:cubicBezTo>
                  <a:pt x="851" y="2454"/>
                  <a:pt x="851" y="2456"/>
                  <a:pt x="851" y="2458"/>
                </a:cubicBezTo>
                <a:cubicBezTo>
                  <a:pt x="850" y="2459"/>
                  <a:pt x="850" y="2460"/>
                  <a:pt x="850" y="2461"/>
                </a:cubicBezTo>
                <a:cubicBezTo>
                  <a:pt x="850" y="2462"/>
                  <a:pt x="850" y="2463"/>
                  <a:pt x="850" y="2464"/>
                </a:cubicBezTo>
                <a:cubicBezTo>
                  <a:pt x="850" y="2466"/>
                  <a:pt x="850" y="2468"/>
                  <a:pt x="851" y="2470"/>
                </a:cubicBezTo>
                <a:cubicBezTo>
                  <a:pt x="851" y="2471"/>
                  <a:pt x="851" y="2471"/>
                  <a:pt x="851" y="2472"/>
                </a:cubicBezTo>
                <a:cubicBezTo>
                  <a:pt x="851" y="2473"/>
                  <a:pt x="851" y="2474"/>
                  <a:pt x="851" y="2475"/>
                </a:cubicBezTo>
                <a:cubicBezTo>
                  <a:pt x="851" y="2475"/>
                  <a:pt x="851" y="2476"/>
                  <a:pt x="851" y="2477"/>
                </a:cubicBezTo>
                <a:cubicBezTo>
                  <a:pt x="852" y="2478"/>
                  <a:pt x="852" y="2478"/>
                  <a:pt x="852" y="2479"/>
                </a:cubicBezTo>
                <a:cubicBezTo>
                  <a:pt x="852" y="2480"/>
                  <a:pt x="852" y="2481"/>
                  <a:pt x="853" y="2482"/>
                </a:cubicBezTo>
                <a:cubicBezTo>
                  <a:pt x="853" y="2483"/>
                  <a:pt x="853" y="2484"/>
                  <a:pt x="853" y="2484"/>
                </a:cubicBezTo>
                <a:cubicBezTo>
                  <a:pt x="854" y="2485"/>
                  <a:pt x="854" y="2485"/>
                  <a:pt x="854" y="2485"/>
                </a:cubicBezTo>
                <a:cubicBezTo>
                  <a:pt x="854" y="2485"/>
                  <a:pt x="854" y="2485"/>
                  <a:pt x="854" y="2484"/>
                </a:cubicBezTo>
                <a:cubicBezTo>
                  <a:pt x="854" y="2484"/>
                  <a:pt x="854" y="2483"/>
                  <a:pt x="854" y="2482"/>
                </a:cubicBezTo>
                <a:cubicBezTo>
                  <a:pt x="854" y="2481"/>
                  <a:pt x="855" y="2480"/>
                  <a:pt x="855" y="2479"/>
                </a:cubicBezTo>
                <a:cubicBezTo>
                  <a:pt x="855" y="2478"/>
                  <a:pt x="855" y="2476"/>
                  <a:pt x="856" y="2475"/>
                </a:cubicBezTo>
                <a:cubicBezTo>
                  <a:pt x="856" y="2473"/>
                  <a:pt x="856" y="2472"/>
                  <a:pt x="857" y="2470"/>
                </a:cubicBezTo>
                <a:cubicBezTo>
                  <a:pt x="857" y="2468"/>
                  <a:pt x="857" y="2467"/>
                  <a:pt x="857" y="2465"/>
                </a:cubicBezTo>
                <a:cubicBezTo>
                  <a:pt x="857" y="2464"/>
                  <a:pt x="858" y="2463"/>
                  <a:pt x="858" y="2462"/>
                </a:cubicBezTo>
                <a:cubicBezTo>
                  <a:pt x="858" y="2461"/>
                  <a:pt x="858" y="2460"/>
                  <a:pt x="858" y="2459"/>
                </a:cubicBezTo>
                <a:cubicBezTo>
                  <a:pt x="858" y="2457"/>
                  <a:pt x="859" y="2455"/>
                  <a:pt x="859" y="2453"/>
                </a:cubicBezTo>
                <a:cubicBezTo>
                  <a:pt x="859" y="2451"/>
                  <a:pt x="860" y="2449"/>
                  <a:pt x="860" y="2447"/>
                </a:cubicBezTo>
                <a:cubicBezTo>
                  <a:pt x="860" y="2446"/>
                  <a:pt x="860" y="2445"/>
                  <a:pt x="860" y="2445"/>
                </a:cubicBezTo>
                <a:cubicBezTo>
                  <a:pt x="860" y="2444"/>
                  <a:pt x="861" y="2443"/>
                  <a:pt x="861" y="2442"/>
                </a:cubicBezTo>
                <a:cubicBezTo>
                  <a:pt x="861" y="2442"/>
                  <a:pt x="861" y="2442"/>
                  <a:pt x="861" y="2441"/>
                </a:cubicBezTo>
                <a:cubicBezTo>
                  <a:pt x="861" y="2442"/>
                  <a:pt x="861" y="2443"/>
                  <a:pt x="861" y="2444"/>
                </a:cubicBezTo>
                <a:cubicBezTo>
                  <a:pt x="862" y="2449"/>
                  <a:pt x="863" y="2454"/>
                  <a:pt x="865" y="2458"/>
                </a:cubicBezTo>
                <a:cubicBezTo>
                  <a:pt x="866" y="2462"/>
                  <a:pt x="868" y="2466"/>
                  <a:pt x="870" y="2470"/>
                </a:cubicBezTo>
                <a:cubicBezTo>
                  <a:pt x="872" y="2473"/>
                  <a:pt x="875" y="2476"/>
                  <a:pt x="877" y="2478"/>
                </a:cubicBezTo>
                <a:cubicBezTo>
                  <a:pt x="879" y="2481"/>
                  <a:pt x="881" y="2482"/>
                  <a:pt x="883" y="2484"/>
                </a:cubicBezTo>
                <a:cubicBezTo>
                  <a:pt x="884" y="2484"/>
                  <a:pt x="885" y="2485"/>
                  <a:pt x="886" y="2485"/>
                </a:cubicBezTo>
                <a:cubicBezTo>
                  <a:pt x="887" y="2486"/>
                  <a:pt x="887" y="2486"/>
                  <a:pt x="888" y="2486"/>
                </a:cubicBezTo>
                <a:cubicBezTo>
                  <a:pt x="889" y="2487"/>
                  <a:pt x="890" y="2487"/>
                  <a:pt x="890" y="2487"/>
                </a:cubicBezTo>
                <a:cubicBezTo>
                  <a:pt x="890" y="2487"/>
                  <a:pt x="889" y="2487"/>
                  <a:pt x="888" y="2486"/>
                </a:cubicBezTo>
                <a:cubicBezTo>
                  <a:pt x="887" y="2485"/>
                  <a:pt x="886" y="2484"/>
                  <a:pt x="884" y="2482"/>
                </a:cubicBezTo>
                <a:cubicBezTo>
                  <a:pt x="883" y="2481"/>
                  <a:pt x="881" y="2479"/>
                  <a:pt x="879" y="2476"/>
                </a:cubicBezTo>
                <a:cubicBezTo>
                  <a:pt x="877" y="2474"/>
                  <a:pt x="876" y="2471"/>
                  <a:pt x="874" y="2468"/>
                </a:cubicBezTo>
                <a:cubicBezTo>
                  <a:pt x="873" y="2464"/>
                  <a:pt x="871" y="2460"/>
                  <a:pt x="870" y="2456"/>
                </a:cubicBezTo>
                <a:cubicBezTo>
                  <a:pt x="869" y="2452"/>
                  <a:pt x="868" y="2448"/>
                  <a:pt x="868" y="2443"/>
                </a:cubicBezTo>
                <a:cubicBezTo>
                  <a:pt x="868" y="2439"/>
                  <a:pt x="868" y="2434"/>
                  <a:pt x="868" y="2429"/>
                </a:cubicBezTo>
                <a:cubicBezTo>
                  <a:pt x="868" y="2426"/>
                  <a:pt x="868" y="2424"/>
                  <a:pt x="868" y="2422"/>
                </a:cubicBezTo>
                <a:cubicBezTo>
                  <a:pt x="868" y="2420"/>
                  <a:pt x="868" y="2419"/>
                  <a:pt x="869" y="2418"/>
                </a:cubicBezTo>
                <a:cubicBezTo>
                  <a:pt x="869" y="2417"/>
                  <a:pt x="869" y="2415"/>
                  <a:pt x="869" y="2414"/>
                </a:cubicBezTo>
                <a:cubicBezTo>
                  <a:pt x="870" y="2409"/>
                  <a:pt x="871" y="2404"/>
                  <a:pt x="872" y="2399"/>
                </a:cubicBezTo>
                <a:cubicBezTo>
                  <a:pt x="872" y="2397"/>
                  <a:pt x="873" y="2394"/>
                  <a:pt x="873" y="2392"/>
                </a:cubicBezTo>
                <a:cubicBezTo>
                  <a:pt x="874" y="2390"/>
                  <a:pt x="874" y="2387"/>
                  <a:pt x="875" y="2385"/>
                </a:cubicBezTo>
                <a:cubicBezTo>
                  <a:pt x="875" y="2382"/>
                  <a:pt x="876" y="2379"/>
                  <a:pt x="876" y="2376"/>
                </a:cubicBezTo>
                <a:cubicBezTo>
                  <a:pt x="881" y="2400"/>
                  <a:pt x="889" y="2423"/>
                  <a:pt x="894" y="2444"/>
                </a:cubicBezTo>
                <a:cubicBezTo>
                  <a:pt x="884" y="2399"/>
                  <a:pt x="885" y="2352"/>
                  <a:pt x="887" y="2322"/>
                </a:cubicBezTo>
                <a:cubicBezTo>
                  <a:pt x="888" y="2323"/>
                  <a:pt x="888" y="2325"/>
                  <a:pt x="888" y="2326"/>
                </a:cubicBezTo>
                <a:cubicBezTo>
                  <a:pt x="890" y="2331"/>
                  <a:pt x="892" y="2337"/>
                  <a:pt x="894" y="2342"/>
                </a:cubicBezTo>
                <a:cubicBezTo>
                  <a:pt x="896" y="2348"/>
                  <a:pt x="899" y="2353"/>
                  <a:pt x="902" y="2359"/>
                </a:cubicBezTo>
                <a:cubicBezTo>
                  <a:pt x="904" y="2362"/>
                  <a:pt x="905" y="2365"/>
                  <a:pt x="907" y="2367"/>
                </a:cubicBezTo>
                <a:cubicBezTo>
                  <a:pt x="909" y="2370"/>
                  <a:pt x="910" y="2373"/>
                  <a:pt x="912" y="2376"/>
                </a:cubicBezTo>
                <a:cubicBezTo>
                  <a:pt x="914" y="2379"/>
                  <a:pt x="915" y="2382"/>
                  <a:pt x="917" y="2385"/>
                </a:cubicBezTo>
                <a:cubicBezTo>
                  <a:pt x="918" y="2386"/>
                  <a:pt x="918" y="2386"/>
                  <a:pt x="918" y="2386"/>
                </a:cubicBezTo>
                <a:cubicBezTo>
                  <a:pt x="918" y="2387"/>
                  <a:pt x="918" y="2387"/>
                  <a:pt x="918" y="2387"/>
                </a:cubicBezTo>
                <a:cubicBezTo>
                  <a:pt x="919" y="2389"/>
                  <a:pt x="919" y="2389"/>
                  <a:pt x="919" y="2389"/>
                </a:cubicBezTo>
                <a:cubicBezTo>
                  <a:pt x="920" y="2391"/>
                  <a:pt x="921" y="2392"/>
                  <a:pt x="922" y="2394"/>
                </a:cubicBezTo>
                <a:cubicBezTo>
                  <a:pt x="924" y="2398"/>
                  <a:pt x="924" y="2398"/>
                  <a:pt x="924" y="2398"/>
                </a:cubicBezTo>
                <a:cubicBezTo>
                  <a:pt x="925" y="2399"/>
                  <a:pt x="925" y="2400"/>
                  <a:pt x="925" y="2401"/>
                </a:cubicBezTo>
                <a:cubicBezTo>
                  <a:pt x="925" y="2402"/>
                  <a:pt x="925" y="2404"/>
                  <a:pt x="924" y="2405"/>
                </a:cubicBezTo>
                <a:cubicBezTo>
                  <a:pt x="924" y="2408"/>
                  <a:pt x="923" y="2412"/>
                  <a:pt x="923" y="2415"/>
                </a:cubicBezTo>
                <a:cubicBezTo>
                  <a:pt x="922" y="2416"/>
                  <a:pt x="922" y="2417"/>
                  <a:pt x="922" y="2418"/>
                </a:cubicBezTo>
                <a:cubicBezTo>
                  <a:pt x="922" y="2419"/>
                  <a:pt x="922" y="2420"/>
                  <a:pt x="922" y="2420"/>
                </a:cubicBezTo>
                <a:cubicBezTo>
                  <a:pt x="922" y="2422"/>
                  <a:pt x="922" y="2424"/>
                  <a:pt x="921" y="2426"/>
                </a:cubicBezTo>
                <a:cubicBezTo>
                  <a:pt x="921" y="2428"/>
                  <a:pt x="921" y="2430"/>
                  <a:pt x="921" y="2432"/>
                </a:cubicBezTo>
                <a:cubicBezTo>
                  <a:pt x="921" y="2433"/>
                  <a:pt x="921" y="2434"/>
                  <a:pt x="921" y="2434"/>
                </a:cubicBezTo>
                <a:cubicBezTo>
                  <a:pt x="921" y="2435"/>
                  <a:pt x="921" y="2436"/>
                  <a:pt x="921" y="2437"/>
                </a:cubicBezTo>
                <a:cubicBezTo>
                  <a:pt x="921" y="2441"/>
                  <a:pt x="921" y="2444"/>
                  <a:pt x="922" y="2447"/>
                </a:cubicBezTo>
                <a:cubicBezTo>
                  <a:pt x="922" y="2450"/>
                  <a:pt x="922" y="2452"/>
                  <a:pt x="923" y="2454"/>
                </a:cubicBezTo>
                <a:cubicBezTo>
                  <a:pt x="923" y="2455"/>
                  <a:pt x="923" y="2455"/>
                  <a:pt x="923" y="2456"/>
                </a:cubicBezTo>
                <a:cubicBezTo>
                  <a:pt x="923" y="2456"/>
                  <a:pt x="923" y="2456"/>
                  <a:pt x="923" y="2456"/>
                </a:cubicBezTo>
                <a:cubicBezTo>
                  <a:pt x="923" y="2456"/>
                  <a:pt x="924" y="2456"/>
                  <a:pt x="924" y="2456"/>
                </a:cubicBezTo>
                <a:cubicBezTo>
                  <a:pt x="924" y="2455"/>
                  <a:pt x="924" y="2455"/>
                  <a:pt x="924" y="2454"/>
                </a:cubicBezTo>
                <a:cubicBezTo>
                  <a:pt x="925" y="2452"/>
                  <a:pt x="926" y="2450"/>
                  <a:pt x="926" y="2447"/>
                </a:cubicBezTo>
                <a:cubicBezTo>
                  <a:pt x="927" y="2444"/>
                  <a:pt x="928" y="2441"/>
                  <a:pt x="928" y="2438"/>
                </a:cubicBezTo>
                <a:cubicBezTo>
                  <a:pt x="928" y="2437"/>
                  <a:pt x="928" y="2436"/>
                  <a:pt x="928" y="2435"/>
                </a:cubicBezTo>
                <a:cubicBezTo>
                  <a:pt x="929" y="2434"/>
                  <a:pt x="929" y="2433"/>
                  <a:pt x="929" y="2432"/>
                </a:cubicBezTo>
                <a:cubicBezTo>
                  <a:pt x="929" y="2430"/>
                  <a:pt x="929" y="2428"/>
                  <a:pt x="929" y="2427"/>
                </a:cubicBezTo>
                <a:cubicBezTo>
                  <a:pt x="929" y="2425"/>
                  <a:pt x="929" y="2423"/>
                  <a:pt x="929" y="2421"/>
                </a:cubicBezTo>
                <a:cubicBezTo>
                  <a:pt x="930" y="2420"/>
                  <a:pt x="930" y="2419"/>
                  <a:pt x="930" y="2418"/>
                </a:cubicBezTo>
                <a:cubicBezTo>
                  <a:pt x="930" y="2417"/>
                  <a:pt x="930" y="2416"/>
                  <a:pt x="930" y="2415"/>
                </a:cubicBezTo>
                <a:cubicBezTo>
                  <a:pt x="929" y="2414"/>
                  <a:pt x="929" y="2412"/>
                  <a:pt x="929" y="2410"/>
                </a:cubicBezTo>
                <a:cubicBezTo>
                  <a:pt x="930" y="2410"/>
                  <a:pt x="930" y="2411"/>
                  <a:pt x="930" y="2412"/>
                </a:cubicBezTo>
                <a:cubicBezTo>
                  <a:pt x="932" y="2418"/>
                  <a:pt x="935" y="2424"/>
                  <a:pt x="937" y="2430"/>
                </a:cubicBezTo>
                <a:cubicBezTo>
                  <a:pt x="938" y="2433"/>
                  <a:pt x="938" y="2436"/>
                  <a:pt x="939" y="2439"/>
                </a:cubicBezTo>
                <a:cubicBezTo>
                  <a:pt x="939" y="2440"/>
                  <a:pt x="940" y="2442"/>
                  <a:pt x="940" y="2443"/>
                </a:cubicBezTo>
                <a:cubicBezTo>
                  <a:pt x="940" y="2445"/>
                  <a:pt x="941" y="2446"/>
                  <a:pt x="941" y="2448"/>
                </a:cubicBezTo>
                <a:cubicBezTo>
                  <a:pt x="942" y="2453"/>
                  <a:pt x="943" y="2459"/>
                  <a:pt x="943" y="2464"/>
                </a:cubicBezTo>
                <a:cubicBezTo>
                  <a:pt x="944" y="2466"/>
                  <a:pt x="944" y="2469"/>
                  <a:pt x="944" y="2471"/>
                </a:cubicBezTo>
                <a:cubicBezTo>
                  <a:pt x="944" y="2473"/>
                  <a:pt x="944" y="2475"/>
                  <a:pt x="944" y="2478"/>
                </a:cubicBezTo>
                <a:cubicBezTo>
                  <a:pt x="944" y="2480"/>
                  <a:pt x="944" y="2482"/>
                  <a:pt x="944" y="2483"/>
                </a:cubicBezTo>
                <a:cubicBezTo>
                  <a:pt x="944" y="2485"/>
                  <a:pt x="944" y="2487"/>
                  <a:pt x="944" y="2488"/>
                </a:cubicBezTo>
                <a:cubicBezTo>
                  <a:pt x="944" y="2489"/>
                  <a:pt x="944" y="2490"/>
                  <a:pt x="944" y="2490"/>
                </a:cubicBezTo>
                <a:cubicBezTo>
                  <a:pt x="944" y="2491"/>
                  <a:pt x="944" y="2492"/>
                  <a:pt x="944" y="2492"/>
                </a:cubicBezTo>
                <a:cubicBezTo>
                  <a:pt x="944" y="2493"/>
                  <a:pt x="944" y="2494"/>
                  <a:pt x="944" y="2495"/>
                </a:cubicBezTo>
                <a:cubicBezTo>
                  <a:pt x="944" y="2497"/>
                  <a:pt x="943" y="2498"/>
                  <a:pt x="943" y="2498"/>
                </a:cubicBezTo>
                <a:cubicBezTo>
                  <a:pt x="943" y="2498"/>
                  <a:pt x="944" y="2497"/>
                  <a:pt x="944" y="2495"/>
                </a:cubicBezTo>
                <a:cubicBezTo>
                  <a:pt x="944" y="2494"/>
                  <a:pt x="945" y="2493"/>
                  <a:pt x="945" y="2492"/>
                </a:cubicBezTo>
                <a:cubicBezTo>
                  <a:pt x="945" y="2492"/>
                  <a:pt x="945" y="2491"/>
                  <a:pt x="945" y="2490"/>
                </a:cubicBezTo>
                <a:cubicBezTo>
                  <a:pt x="945" y="2490"/>
                  <a:pt x="946" y="2489"/>
                  <a:pt x="946" y="2488"/>
                </a:cubicBezTo>
                <a:cubicBezTo>
                  <a:pt x="946" y="2487"/>
                  <a:pt x="946" y="2485"/>
                  <a:pt x="947" y="2483"/>
                </a:cubicBezTo>
                <a:cubicBezTo>
                  <a:pt x="947" y="2482"/>
                  <a:pt x="947" y="2480"/>
                  <a:pt x="947" y="2478"/>
                </a:cubicBezTo>
                <a:cubicBezTo>
                  <a:pt x="948" y="2476"/>
                  <a:pt x="948" y="2473"/>
                  <a:pt x="948" y="2471"/>
                </a:cubicBezTo>
                <a:cubicBezTo>
                  <a:pt x="948" y="2469"/>
                  <a:pt x="948" y="2466"/>
                  <a:pt x="948" y="2463"/>
                </a:cubicBezTo>
                <a:cubicBezTo>
                  <a:pt x="948" y="2458"/>
                  <a:pt x="948" y="2453"/>
                  <a:pt x="947" y="2447"/>
                </a:cubicBezTo>
                <a:cubicBezTo>
                  <a:pt x="947" y="2445"/>
                  <a:pt x="946" y="2444"/>
                  <a:pt x="946" y="2442"/>
                </a:cubicBezTo>
                <a:cubicBezTo>
                  <a:pt x="946" y="2441"/>
                  <a:pt x="946" y="2439"/>
                  <a:pt x="945" y="2438"/>
                </a:cubicBezTo>
                <a:cubicBezTo>
                  <a:pt x="945" y="2436"/>
                  <a:pt x="945" y="2435"/>
                  <a:pt x="944" y="2433"/>
                </a:cubicBezTo>
                <a:cubicBezTo>
                  <a:pt x="944" y="2431"/>
                  <a:pt x="944" y="2430"/>
                  <a:pt x="943" y="2428"/>
                </a:cubicBezTo>
                <a:cubicBezTo>
                  <a:pt x="943" y="2427"/>
                  <a:pt x="943" y="2425"/>
                  <a:pt x="942" y="2423"/>
                </a:cubicBezTo>
                <a:cubicBezTo>
                  <a:pt x="942" y="2422"/>
                  <a:pt x="941" y="2420"/>
                  <a:pt x="941" y="2419"/>
                </a:cubicBezTo>
                <a:cubicBezTo>
                  <a:pt x="940" y="2418"/>
                  <a:pt x="940" y="2417"/>
                  <a:pt x="940" y="2416"/>
                </a:cubicBezTo>
                <a:cubicBezTo>
                  <a:pt x="940" y="2415"/>
                  <a:pt x="939" y="2415"/>
                  <a:pt x="939" y="2414"/>
                </a:cubicBezTo>
                <a:cubicBezTo>
                  <a:pt x="938" y="2412"/>
                  <a:pt x="938" y="2411"/>
                  <a:pt x="937" y="2409"/>
                </a:cubicBezTo>
                <a:cubicBezTo>
                  <a:pt x="936" y="2406"/>
                  <a:pt x="935" y="2403"/>
                  <a:pt x="933" y="2399"/>
                </a:cubicBezTo>
                <a:cubicBezTo>
                  <a:pt x="933" y="2398"/>
                  <a:pt x="932" y="2396"/>
                  <a:pt x="931" y="2395"/>
                </a:cubicBezTo>
                <a:cubicBezTo>
                  <a:pt x="929" y="2390"/>
                  <a:pt x="929" y="2390"/>
                  <a:pt x="929" y="2390"/>
                </a:cubicBezTo>
                <a:cubicBezTo>
                  <a:pt x="928" y="2388"/>
                  <a:pt x="927" y="2387"/>
                  <a:pt x="926" y="2385"/>
                </a:cubicBezTo>
                <a:cubicBezTo>
                  <a:pt x="925" y="2383"/>
                  <a:pt x="925" y="2383"/>
                  <a:pt x="925" y="2383"/>
                </a:cubicBezTo>
                <a:cubicBezTo>
                  <a:pt x="925" y="2382"/>
                  <a:pt x="925" y="2382"/>
                  <a:pt x="925" y="2382"/>
                </a:cubicBezTo>
                <a:cubicBezTo>
                  <a:pt x="924" y="2381"/>
                  <a:pt x="924" y="2381"/>
                  <a:pt x="924" y="2381"/>
                </a:cubicBezTo>
                <a:cubicBezTo>
                  <a:pt x="922" y="2378"/>
                  <a:pt x="920" y="2375"/>
                  <a:pt x="919" y="2372"/>
                </a:cubicBezTo>
                <a:cubicBezTo>
                  <a:pt x="915" y="2366"/>
                  <a:pt x="912" y="2361"/>
                  <a:pt x="908" y="2355"/>
                </a:cubicBezTo>
                <a:cubicBezTo>
                  <a:pt x="905" y="2350"/>
                  <a:pt x="902" y="2345"/>
                  <a:pt x="899" y="2340"/>
                </a:cubicBezTo>
                <a:cubicBezTo>
                  <a:pt x="897" y="2334"/>
                  <a:pt x="894" y="2330"/>
                  <a:pt x="893" y="2325"/>
                </a:cubicBezTo>
                <a:cubicBezTo>
                  <a:pt x="891" y="2320"/>
                  <a:pt x="890" y="2316"/>
                  <a:pt x="889" y="2312"/>
                </a:cubicBezTo>
                <a:cubicBezTo>
                  <a:pt x="889" y="2310"/>
                  <a:pt x="889" y="2309"/>
                  <a:pt x="889" y="2308"/>
                </a:cubicBezTo>
                <a:cubicBezTo>
                  <a:pt x="890" y="2296"/>
                  <a:pt x="891" y="2289"/>
                  <a:pt x="891" y="2289"/>
                </a:cubicBezTo>
                <a:cubicBezTo>
                  <a:pt x="891" y="2289"/>
                  <a:pt x="932" y="2298"/>
                  <a:pt x="960" y="2337"/>
                </a:cubicBezTo>
                <a:cubicBezTo>
                  <a:pt x="960" y="2337"/>
                  <a:pt x="961" y="2338"/>
                  <a:pt x="961" y="2338"/>
                </a:cubicBezTo>
                <a:cubicBezTo>
                  <a:pt x="961" y="2339"/>
                  <a:pt x="961" y="2340"/>
                  <a:pt x="962" y="2341"/>
                </a:cubicBezTo>
                <a:cubicBezTo>
                  <a:pt x="963" y="2342"/>
                  <a:pt x="963" y="2344"/>
                  <a:pt x="964" y="2346"/>
                </a:cubicBezTo>
                <a:cubicBezTo>
                  <a:pt x="965" y="2348"/>
                  <a:pt x="966" y="2350"/>
                  <a:pt x="966" y="2351"/>
                </a:cubicBezTo>
                <a:cubicBezTo>
                  <a:pt x="967" y="2353"/>
                  <a:pt x="968" y="2355"/>
                  <a:pt x="968" y="2357"/>
                </a:cubicBezTo>
                <a:cubicBezTo>
                  <a:pt x="970" y="2361"/>
                  <a:pt x="971" y="2365"/>
                  <a:pt x="973" y="2369"/>
                </a:cubicBezTo>
                <a:cubicBezTo>
                  <a:pt x="974" y="2373"/>
                  <a:pt x="975" y="2377"/>
                  <a:pt x="976" y="2381"/>
                </a:cubicBezTo>
                <a:cubicBezTo>
                  <a:pt x="977" y="2382"/>
                  <a:pt x="977" y="2383"/>
                  <a:pt x="977" y="2384"/>
                </a:cubicBezTo>
                <a:cubicBezTo>
                  <a:pt x="977" y="2385"/>
                  <a:pt x="978" y="2386"/>
                  <a:pt x="978" y="2387"/>
                </a:cubicBezTo>
                <a:cubicBezTo>
                  <a:pt x="979" y="2389"/>
                  <a:pt x="979" y="2390"/>
                  <a:pt x="980" y="2392"/>
                </a:cubicBezTo>
                <a:cubicBezTo>
                  <a:pt x="980" y="2394"/>
                  <a:pt x="980" y="2396"/>
                  <a:pt x="981" y="2398"/>
                </a:cubicBezTo>
                <a:cubicBezTo>
                  <a:pt x="981" y="2399"/>
                  <a:pt x="981" y="2400"/>
                  <a:pt x="982" y="2401"/>
                </a:cubicBezTo>
                <a:cubicBezTo>
                  <a:pt x="982" y="2402"/>
                  <a:pt x="982" y="2403"/>
                  <a:pt x="982" y="2403"/>
                </a:cubicBezTo>
                <a:cubicBezTo>
                  <a:pt x="983" y="2405"/>
                  <a:pt x="983" y="2407"/>
                  <a:pt x="983" y="2409"/>
                </a:cubicBezTo>
                <a:cubicBezTo>
                  <a:pt x="984" y="2410"/>
                  <a:pt x="984" y="2412"/>
                  <a:pt x="984" y="2413"/>
                </a:cubicBezTo>
                <a:cubicBezTo>
                  <a:pt x="985" y="2415"/>
                  <a:pt x="985" y="2416"/>
                  <a:pt x="985" y="2418"/>
                </a:cubicBezTo>
                <a:cubicBezTo>
                  <a:pt x="985" y="2419"/>
                  <a:pt x="986" y="2421"/>
                  <a:pt x="986" y="2422"/>
                </a:cubicBezTo>
                <a:cubicBezTo>
                  <a:pt x="986" y="2423"/>
                  <a:pt x="986" y="2424"/>
                  <a:pt x="987" y="2425"/>
                </a:cubicBezTo>
                <a:cubicBezTo>
                  <a:pt x="987" y="2426"/>
                  <a:pt x="987" y="2428"/>
                  <a:pt x="987" y="2428"/>
                </a:cubicBezTo>
                <a:cubicBezTo>
                  <a:pt x="987" y="2430"/>
                  <a:pt x="988" y="2432"/>
                  <a:pt x="988" y="2433"/>
                </a:cubicBezTo>
                <a:cubicBezTo>
                  <a:pt x="988" y="2434"/>
                  <a:pt x="988" y="2434"/>
                  <a:pt x="988" y="2434"/>
                </a:cubicBezTo>
                <a:cubicBezTo>
                  <a:pt x="988" y="2434"/>
                  <a:pt x="988" y="2434"/>
                  <a:pt x="988" y="2433"/>
                </a:cubicBezTo>
                <a:cubicBezTo>
                  <a:pt x="988" y="2432"/>
                  <a:pt x="988" y="2430"/>
                  <a:pt x="989" y="2428"/>
                </a:cubicBezTo>
                <a:cubicBezTo>
                  <a:pt x="989" y="2427"/>
                  <a:pt x="989" y="2426"/>
                  <a:pt x="989" y="2425"/>
                </a:cubicBezTo>
                <a:cubicBezTo>
                  <a:pt x="989" y="2424"/>
                  <a:pt x="989" y="2423"/>
                  <a:pt x="989" y="2422"/>
                </a:cubicBezTo>
                <a:cubicBezTo>
                  <a:pt x="989" y="2420"/>
                  <a:pt x="989" y="2419"/>
                  <a:pt x="989" y="2417"/>
                </a:cubicBezTo>
                <a:cubicBezTo>
                  <a:pt x="989" y="2416"/>
                  <a:pt x="989" y="2414"/>
                  <a:pt x="989" y="2413"/>
                </a:cubicBezTo>
                <a:cubicBezTo>
                  <a:pt x="989" y="2411"/>
                  <a:pt x="989" y="2410"/>
                  <a:pt x="989" y="2408"/>
                </a:cubicBezTo>
                <a:cubicBezTo>
                  <a:pt x="988" y="2406"/>
                  <a:pt x="988" y="2404"/>
                  <a:pt x="988" y="2402"/>
                </a:cubicBezTo>
                <a:cubicBezTo>
                  <a:pt x="988" y="2401"/>
                  <a:pt x="988" y="2401"/>
                  <a:pt x="988" y="2400"/>
                </a:cubicBezTo>
                <a:cubicBezTo>
                  <a:pt x="988" y="2399"/>
                  <a:pt x="987" y="2398"/>
                  <a:pt x="987" y="2397"/>
                </a:cubicBezTo>
                <a:cubicBezTo>
                  <a:pt x="987" y="2395"/>
                  <a:pt x="987" y="2393"/>
                  <a:pt x="986" y="2391"/>
                </a:cubicBezTo>
                <a:cubicBezTo>
                  <a:pt x="986" y="2387"/>
                  <a:pt x="985" y="2383"/>
                  <a:pt x="984" y="2379"/>
                </a:cubicBezTo>
                <a:cubicBezTo>
                  <a:pt x="983" y="2375"/>
                  <a:pt x="981" y="2370"/>
                  <a:pt x="980" y="2366"/>
                </a:cubicBezTo>
                <a:cubicBezTo>
                  <a:pt x="979" y="2362"/>
                  <a:pt x="977" y="2358"/>
                  <a:pt x="976" y="2354"/>
                </a:cubicBezTo>
                <a:cubicBezTo>
                  <a:pt x="974" y="2350"/>
                  <a:pt x="972" y="2347"/>
                  <a:pt x="970" y="2343"/>
                </a:cubicBezTo>
                <a:cubicBezTo>
                  <a:pt x="970" y="2341"/>
                  <a:pt x="969" y="2339"/>
                  <a:pt x="968" y="2338"/>
                </a:cubicBezTo>
                <a:cubicBezTo>
                  <a:pt x="967" y="2337"/>
                  <a:pt x="967" y="2336"/>
                  <a:pt x="966" y="2335"/>
                </a:cubicBezTo>
                <a:cubicBezTo>
                  <a:pt x="966" y="2334"/>
                  <a:pt x="965" y="2334"/>
                  <a:pt x="965" y="2333"/>
                </a:cubicBezTo>
                <a:cubicBezTo>
                  <a:pt x="964" y="2331"/>
                  <a:pt x="963" y="2330"/>
                  <a:pt x="962" y="2328"/>
                </a:cubicBezTo>
                <a:cubicBezTo>
                  <a:pt x="961" y="2327"/>
                  <a:pt x="961" y="2326"/>
                  <a:pt x="960" y="2325"/>
                </a:cubicBezTo>
                <a:cubicBezTo>
                  <a:pt x="949" y="2278"/>
                  <a:pt x="899" y="2267"/>
                  <a:pt x="860" y="2242"/>
                </a:cubicBezTo>
                <a:cubicBezTo>
                  <a:pt x="865" y="2244"/>
                  <a:pt x="870" y="2245"/>
                  <a:pt x="875" y="2246"/>
                </a:cubicBezTo>
                <a:cubicBezTo>
                  <a:pt x="879" y="2247"/>
                  <a:pt x="882" y="2247"/>
                  <a:pt x="886" y="2248"/>
                </a:cubicBezTo>
                <a:cubicBezTo>
                  <a:pt x="890" y="2248"/>
                  <a:pt x="894" y="2248"/>
                  <a:pt x="897" y="2248"/>
                </a:cubicBezTo>
                <a:cubicBezTo>
                  <a:pt x="905" y="2249"/>
                  <a:pt x="913" y="2249"/>
                  <a:pt x="920" y="2249"/>
                </a:cubicBezTo>
                <a:cubicBezTo>
                  <a:pt x="928" y="2249"/>
                  <a:pt x="935" y="2248"/>
                  <a:pt x="942" y="2249"/>
                </a:cubicBezTo>
                <a:cubicBezTo>
                  <a:pt x="946" y="2249"/>
                  <a:pt x="950" y="2249"/>
                  <a:pt x="953" y="2250"/>
                </a:cubicBezTo>
                <a:cubicBezTo>
                  <a:pt x="955" y="2250"/>
                  <a:pt x="957" y="2250"/>
                  <a:pt x="958" y="2250"/>
                </a:cubicBezTo>
                <a:cubicBezTo>
                  <a:pt x="960" y="2251"/>
                  <a:pt x="962" y="2251"/>
                  <a:pt x="963" y="2251"/>
                </a:cubicBezTo>
                <a:cubicBezTo>
                  <a:pt x="964" y="2251"/>
                  <a:pt x="965" y="2252"/>
                  <a:pt x="966" y="2252"/>
                </a:cubicBezTo>
                <a:cubicBezTo>
                  <a:pt x="967" y="2252"/>
                  <a:pt x="968" y="2252"/>
                  <a:pt x="968" y="2252"/>
                </a:cubicBezTo>
                <a:cubicBezTo>
                  <a:pt x="970" y="2253"/>
                  <a:pt x="970" y="2253"/>
                  <a:pt x="970" y="2253"/>
                </a:cubicBezTo>
                <a:cubicBezTo>
                  <a:pt x="971" y="2253"/>
                  <a:pt x="971" y="2253"/>
                  <a:pt x="971" y="2253"/>
                </a:cubicBezTo>
                <a:cubicBezTo>
                  <a:pt x="971" y="2253"/>
                  <a:pt x="972" y="2253"/>
                  <a:pt x="973" y="2254"/>
                </a:cubicBezTo>
                <a:cubicBezTo>
                  <a:pt x="973" y="2254"/>
                  <a:pt x="973" y="2254"/>
                  <a:pt x="974" y="2255"/>
                </a:cubicBezTo>
                <a:cubicBezTo>
                  <a:pt x="975" y="2256"/>
                  <a:pt x="976" y="2258"/>
                  <a:pt x="977" y="2260"/>
                </a:cubicBezTo>
                <a:cubicBezTo>
                  <a:pt x="980" y="2263"/>
                  <a:pt x="983" y="2268"/>
                  <a:pt x="985" y="2273"/>
                </a:cubicBezTo>
                <a:cubicBezTo>
                  <a:pt x="985" y="2274"/>
                  <a:pt x="985" y="2275"/>
                  <a:pt x="986" y="2275"/>
                </a:cubicBezTo>
                <a:cubicBezTo>
                  <a:pt x="986" y="2276"/>
                  <a:pt x="986" y="2277"/>
                  <a:pt x="987" y="2277"/>
                </a:cubicBezTo>
                <a:cubicBezTo>
                  <a:pt x="987" y="2278"/>
                  <a:pt x="987" y="2279"/>
                  <a:pt x="987" y="2279"/>
                </a:cubicBezTo>
                <a:cubicBezTo>
                  <a:pt x="987" y="2280"/>
                  <a:pt x="988" y="2281"/>
                  <a:pt x="988" y="2282"/>
                </a:cubicBezTo>
                <a:cubicBezTo>
                  <a:pt x="989" y="2284"/>
                  <a:pt x="990" y="2287"/>
                  <a:pt x="990" y="2290"/>
                </a:cubicBezTo>
                <a:cubicBezTo>
                  <a:pt x="991" y="2293"/>
                  <a:pt x="991" y="2296"/>
                  <a:pt x="992" y="2299"/>
                </a:cubicBezTo>
                <a:cubicBezTo>
                  <a:pt x="992" y="2300"/>
                  <a:pt x="992" y="2301"/>
                  <a:pt x="992" y="2302"/>
                </a:cubicBezTo>
                <a:cubicBezTo>
                  <a:pt x="992" y="2302"/>
                  <a:pt x="992" y="2303"/>
                  <a:pt x="992" y="2304"/>
                </a:cubicBezTo>
                <a:cubicBezTo>
                  <a:pt x="993" y="2305"/>
                  <a:pt x="993" y="2307"/>
                  <a:pt x="993" y="2308"/>
                </a:cubicBezTo>
                <a:cubicBezTo>
                  <a:pt x="993" y="2311"/>
                  <a:pt x="993" y="2314"/>
                  <a:pt x="994" y="2317"/>
                </a:cubicBezTo>
                <a:cubicBezTo>
                  <a:pt x="994" y="2320"/>
                  <a:pt x="994" y="2322"/>
                  <a:pt x="994" y="2325"/>
                </a:cubicBezTo>
                <a:cubicBezTo>
                  <a:pt x="995" y="2327"/>
                  <a:pt x="995" y="2329"/>
                  <a:pt x="995" y="2331"/>
                </a:cubicBezTo>
                <a:cubicBezTo>
                  <a:pt x="996" y="2333"/>
                  <a:pt x="996" y="2335"/>
                  <a:pt x="997" y="2336"/>
                </a:cubicBezTo>
                <a:cubicBezTo>
                  <a:pt x="997" y="2338"/>
                  <a:pt x="998" y="2339"/>
                  <a:pt x="998" y="2339"/>
                </a:cubicBezTo>
                <a:cubicBezTo>
                  <a:pt x="999" y="2340"/>
                  <a:pt x="999" y="2340"/>
                  <a:pt x="999" y="2340"/>
                </a:cubicBezTo>
                <a:cubicBezTo>
                  <a:pt x="999" y="2340"/>
                  <a:pt x="999" y="2340"/>
                  <a:pt x="999" y="2339"/>
                </a:cubicBezTo>
                <a:cubicBezTo>
                  <a:pt x="999" y="2338"/>
                  <a:pt x="999" y="2337"/>
                  <a:pt x="999" y="2336"/>
                </a:cubicBezTo>
                <a:cubicBezTo>
                  <a:pt x="998" y="2334"/>
                  <a:pt x="998" y="2333"/>
                  <a:pt x="999" y="2331"/>
                </a:cubicBezTo>
                <a:cubicBezTo>
                  <a:pt x="999" y="2329"/>
                  <a:pt x="999" y="2327"/>
                  <a:pt x="999" y="2324"/>
                </a:cubicBezTo>
                <a:cubicBezTo>
                  <a:pt x="999" y="2322"/>
                  <a:pt x="999" y="2320"/>
                  <a:pt x="1000" y="2317"/>
                </a:cubicBezTo>
                <a:cubicBezTo>
                  <a:pt x="1000" y="2314"/>
                  <a:pt x="1000" y="2311"/>
                  <a:pt x="1000" y="2308"/>
                </a:cubicBezTo>
                <a:cubicBezTo>
                  <a:pt x="1000" y="2306"/>
                  <a:pt x="1000" y="2305"/>
                  <a:pt x="1000" y="2303"/>
                </a:cubicBezTo>
                <a:cubicBezTo>
                  <a:pt x="1000" y="2302"/>
                  <a:pt x="1000" y="2300"/>
                  <a:pt x="999" y="2298"/>
                </a:cubicBezTo>
                <a:cubicBezTo>
                  <a:pt x="999" y="2295"/>
                  <a:pt x="999" y="2292"/>
                  <a:pt x="998" y="2289"/>
                </a:cubicBezTo>
                <a:cubicBezTo>
                  <a:pt x="997" y="2285"/>
                  <a:pt x="996" y="2282"/>
                  <a:pt x="995" y="2279"/>
                </a:cubicBezTo>
                <a:cubicBezTo>
                  <a:pt x="995" y="2278"/>
                  <a:pt x="995" y="2278"/>
                  <a:pt x="995" y="2278"/>
                </a:cubicBezTo>
                <a:cubicBezTo>
                  <a:pt x="995" y="2277"/>
                  <a:pt x="995" y="2277"/>
                  <a:pt x="995" y="2277"/>
                </a:cubicBezTo>
                <a:cubicBezTo>
                  <a:pt x="994" y="2277"/>
                  <a:pt x="994" y="2277"/>
                  <a:pt x="994" y="2277"/>
                </a:cubicBezTo>
                <a:cubicBezTo>
                  <a:pt x="994" y="2277"/>
                  <a:pt x="994" y="2277"/>
                  <a:pt x="994" y="2277"/>
                </a:cubicBezTo>
                <a:cubicBezTo>
                  <a:pt x="994" y="2276"/>
                  <a:pt x="994" y="2275"/>
                  <a:pt x="993" y="2275"/>
                </a:cubicBezTo>
                <a:cubicBezTo>
                  <a:pt x="993" y="2274"/>
                  <a:pt x="993" y="2273"/>
                  <a:pt x="992" y="2272"/>
                </a:cubicBezTo>
                <a:cubicBezTo>
                  <a:pt x="992" y="2272"/>
                  <a:pt x="992" y="2271"/>
                  <a:pt x="991" y="2270"/>
                </a:cubicBezTo>
                <a:cubicBezTo>
                  <a:pt x="990" y="2268"/>
                  <a:pt x="988" y="2265"/>
                  <a:pt x="986" y="2263"/>
                </a:cubicBezTo>
                <a:cubicBezTo>
                  <a:pt x="985" y="2262"/>
                  <a:pt x="984" y="2260"/>
                  <a:pt x="984" y="2259"/>
                </a:cubicBezTo>
                <a:cubicBezTo>
                  <a:pt x="983" y="2258"/>
                  <a:pt x="982" y="2258"/>
                  <a:pt x="981" y="2257"/>
                </a:cubicBezTo>
                <a:cubicBezTo>
                  <a:pt x="981" y="2257"/>
                  <a:pt x="981" y="2256"/>
                  <a:pt x="980" y="2256"/>
                </a:cubicBezTo>
                <a:cubicBezTo>
                  <a:pt x="981" y="2257"/>
                  <a:pt x="982" y="2257"/>
                  <a:pt x="982" y="2257"/>
                </a:cubicBezTo>
                <a:cubicBezTo>
                  <a:pt x="988" y="2260"/>
                  <a:pt x="993" y="2262"/>
                  <a:pt x="998" y="2266"/>
                </a:cubicBezTo>
                <a:cubicBezTo>
                  <a:pt x="999" y="2266"/>
                  <a:pt x="1000" y="2267"/>
                  <a:pt x="1001" y="2268"/>
                </a:cubicBezTo>
                <a:cubicBezTo>
                  <a:pt x="1002" y="2269"/>
                  <a:pt x="1003" y="2269"/>
                  <a:pt x="1004" y="2270"/>
                </a:cubicBezTo>
                <a:cubicBezTo>
                  <a:pt x="1005" y="2271"/>
                  <a:pt x="1006" y="2272"/>
                  <a:pt x="1007" y="2273"/>
                </a:cubicBezTo>
                <a:cubicBezTo>
                  <a:pt x="1008" y="2273"/>
                  <a:pt x="1009" y="2274"/>
                  <a:pt x="1010" y="2275"/>
                </a:cubicBezTo>
                <a:cubicBezTo>
                  <a:pt x="1011" y="2276"/>
                  <a:pt x="1011" y="2276"/>
                  <a:pt x="1012" y="2277"/>
                </a:cubicBezTo>
                <a:cubicBezTo>
                  <a:pt x="1013" y="2278"/>
                  <a:pt x="1014" y="2279"/>
                  <a:pt x="1014" y="2279"/>
                </a:cubicBezTo>
                <a:cubicBezTo>
                  <a:pt x="1015" y="2280"/>
                  <a:pt x="1016" y="2281"/>
                  <a:pt x="1016" y="2281"/>
                </a:cubicBezTo>
                <a:cubicBezTo>
                  <a:pt x="1017" y="2282"/>
                  <a:pt x="1018" y="2283"/>
                  <a:pt x="1018" y="2283"/>
                </a:cubicBezTo>
                <a:cubicBezTo>
                  <a:pt x="1019" y="2285"/>
                  <a:pt x="1020" y="2286"/>
                  <a:pt x="1021" y="2287"/>
                </a:cubicBezTo>
                <a:cubicBezTo>
                  <a:pt x="1021" y="2287"/>
                  <a:pt x="1022" y="2288"/>
                  <a:pt x="1022" y="2288"/>
                </a:cubicBezTo>
                <a:cubicBezTo>
                  <a:pt x="1022" y="2289"/>
                  <a:pt x="1023" y="2289"/>
                  <a:pt x="1023" y="2289"/>
                </a:cubicBezTo>
                <a:cubicBezTo>
                  <a:pt x="1024" y="2291"/>
                  <a:pt x="1024" y="2291"/>
                  <a:pt x="1024" y="2291"/>
                </a:cubicBezTo>
                <a:cubicBezTo>
                  <a:pt x="1024" y="2291"/>
                  <a:pt x="1024" y="2291"/>
                  <a:pt x="1023" y="2289"/>
                </a:cubicBezTo>
                <a:cubicBezTo>
                  <a:pt x="1023" y="2289"/>
                  <a:pt x="1023" y="2288"/>
                  <a:pt x="1023" y="2288"/>
                </a:cubicBezTo>
                <a:cubicBezTo>
                  <a:pt x="1022" y="2287"/>
                  <a:pt x="1022" y="2287"/>
                  <a:pt x="1022" y="2286"/>
                </a:cubicBezTo>
                <a:cubicBezTo>
                  <a:pt x="1021" y="2285"/>
                  <a:pt x="1020" y="2284"/>
                  <a:pt x="1019" y="2282"/>
                </a:cubicBezTo>
                <a:cubicBezTo>
                  <a:pt x="1019" y="2282"/>
                  <a:pt x="1018" y="2281"/>
                  <a:pt x="1018" y="2280"/>
                </a:cubicBezTo>
                <a:cubicBezTo>
                  <a:pt x="1017" y="2279"/>
                  <a:pt x="1017" y="2279"/>
                  <a:pt x="1016" y="2278"/>
                </a:cubicBezTo>
                <a:cubicBezTo>
                  <a:pt x="1016" y="2277"/>
                  <a:pt x="1016" y="2277"/>
                  <a:pt x="1015" y="2277"/>
                </a:cubicBezTo>
                <a:cubicBezTo>
                  <a:pt x="1015" y="2276"/>
                  <a:pt x="1015" y="2276"/>
                  <a:pt x="1014" y="2275"/>
                </a:cubicBezTo>
                <a:cubicBezTo>
                  <a:pt x="1013" y="2274"/>
                  <a:pt x="1013" y="2274"/>
                  <a:pt x="1012" y="2273"/>
                </a:cubicBezTo>
                <a:cubicBezTo>
                  <a:pt x="1009" y="2269"/>
                  <a:pt x="1005" y="2265"/>
                  <a:pt x="1001" y="2262"/>
                </a:cubicBezTo>
                <a:cubicBezTo>
                  <a:pt x="996" y="2258"/>
                  <a:pt x="991" y="2255"/>
                  <a:pt x="985" y="2252"/>
                </a:cubicBezTo>
                <a:cubicBezTo>
                  <a:pt x="983" y="2251"/>
                  <a:pt x="982" y="2250"/>
                  <a:pt x="980" y="2249"/>
                </a:cubicBezTo>
                <a:cubicBezTo>
                  <a:pt x="979" y="2249"/>
                  <a:pt x="977" y="2248"/>
                  <a:pt x="975" y="2248"/>
                </a:cubicBezTo>
                <a:cubicBezTo>
                  <a:pt x="974" y="2247"/>
                  <a:pt x="974" y="2247"/>
                  <a:pt x="973" y="2247"/>
                </a:cubicBezTo>
                <a:cubicBezTo>
                  <a:pt x="972" y="2246"/>
                  <a:pt x="972" y="2246"/>
                  <a:pt x="972" y="2246"/>
                </a:cubicBezTo>
                <a:cubicBezTo>
                  <a:pt x="971" y="2246"/>
                  <a:pt x="971" y="2246"/>
                  <a:pt x="971" y="2246"/>
                </a:cubicBezTo>
                <a:cubicBezTo>
                  <a:pt x="971" y="2246"/>
                  <a:pt x="971" y="2246"/>
                  <a:pt x="971" y="2246"/>
                </a:cubicBezTo>
                <a:cubicBezTo>
                  <a:pt x="971" y="2246"/>
                  <a:pt x="971" y="2246"/>
                  <a:pt x="971" y="2246"/>
                </a:cubicBezTo>
                <a:cubicBezTo>
                  <a:pt x="970" y="2246"/>
                  <a:pt x="970" y="2246"/>
                  <a:pt x="970" y="2246"/>
                </a:cubicBezTo>
                <a:cubicBezTo>
                  <a:pt x="969" y="2246"/>
                  <a:pt x="968" y="2245"/>
                  <a:pt x="968" y="2245"/>
                </a:cubicBezTo>
                <a:cubicBezTo>
                  <a:pt x="967" y="2245"/>
                  <a:pt x="966" y="2245"/>
                  <a:pt x="965" y="2244"/>
                </a:cubicBezTo>
                <a:cubicBezTo>
                  <a:pt x="964" y="2244"/>
                  <a:pt x="963" y="2244"/>
                  <a:pt x="962" y="2244"/>
                </a:cubicBezTo>
                <a:cubicBezTo>
                  <a:pt x="961" y="2244"/>
                  <a:pt x="960" y="2243"/>
                  <a:pt x="960" y="2243"/>
                </a:cubicBezTo>
                <a:cubicBezTo>
                  <a:pt x="958" y="2243"/>
                  <a:pt x="956" y="2243"/>
                  <a:pt x="954" y="2242"/>
                </a:cubicBezTo>
                <a:cubicBezTo>
                  <a:pt x="950" y="2242"/>
                  <a:pt x="947" y="2241"/>
                  <a:pt x="943" y="2241"/>
                </a:cubicBezTo>
                <a:cubicBezTo>
                  <a:pt x="935" y="2241"/>
                  <a:pt x="928" y="2241"/>
                  <a:pt x="920" y="2241"/>
                </a:cubicBezTo>
                <a:cubicBezTo>
                  <a:pt x="912" y="2241"/>
                  <a:pt x="905" y="2241"/>
                  <a:pt x="898" y="2241"/>
                </a:cubicBezTo>
                <a:cubicBezTo>
                  <a:pt x="896" y="2241"/>
                  <a:pt x="894" y="2241"/>
                  <a:pt x="892" y="2241"/>
                </a:cubicBezTo>
                <a:cubicBezTo>
                  <a:pt x="890" y="2241"/>
                  <a:pt x="888" y="2240"/>
                  <a:pt x="887" y="2240"/>
                </a:cubicBezTo>
                <a:cubicBezTo>
                  <a:pt x="883" y="2240"/>
                  <a:pt x="880" y="2240"/>
                  <a:pt x="876" y="2239"/>
                </a:cubicBezTo>
                <a:cubicBezTo>
                  <a:pt x="870" y="2238"/>
                  <a:pt x="863" y="2237"/>
                  <a:pt x="857" y="2235"/>
                </a:cubicBezTo>
                <a:cubicBezTo>
                  <a:pt x="851" y="2233"/>
                  <a:pt x="846" y="2230"/>
                  <a:pt x="841" y="2227"/>
                </a:cubicBezTo>
                <a:cubicBezTo>
                  <a:pt x="839" y="2226"/>
                  <a:pt x="837" y="2225"/>
                  <a:pt x="835" y="2223"/>
                </a:cubicBezTo>
                <a:cubicBezTo>
                  <a:pt x="829" y="2217"/>
                  <a:pt x="823" y="2209"/>
                  <a:pt x="819" y="2201"/>
                </a:cubicBezTo>
                <a:cubicBezTo>
                  <a:pt x="818" y="2200"/>
                  <a:pt x="818" y="2199"/>
                  <a:pt x="818" y="2199"/>
                </a:cubicBezTo>
                <a:cubicBezTo>
                  <a:pt x="818" y="2199"/>
                  <a:pt x="818" y="2199"/>
                  <a:pt x="818" y="2200"/>
                </a:cubicBezTo>
                <a:cubicBezTo>
                  <a:pt x="802" y="2168"/>
                  <a:pt x="820" y="2140"/>
                  <a:pt x="848" y="2114"/>
                </a:cubicBezTo>
                <a:cubicBezTo>
                  <a:pt x="848" y="2114"/>
                  <a:pt x="848" y="2115"/>
                  <a:pt x="848" y="2115"/>
                </a:cubicBezTo>
                <a:cubicBezTo>
                  <a:pt x="846" y="2119"/>
                  <a:pt x="844" y="2123"/>
                  <a:pt x="842" y="2128"/>
                </a:cubicBezTo>
                <a:cubicBezTo>
                  <a:pt x="841" y="2130"/>
                  <a:pt x="841" y="2132"/>
                  <a:pt x="840" y="2135"/>
                </a:cubicBezTo>
                <a:cubicBezTo>
                  <a:pt x="840" y="2137"/>
                  <a:pt x="839" y="2139"/>
                  <a:pt x="839" y="2142"/>
                </a:cubicBezTo>
                <a:cubicBezTo>
                  <a:pt x="839" y="2144"/>
                  <a:pt x="839" y="2147"/>
                  <a:pt x="839" y="2150"/>
                </a:cubicBezTo>
                <a:cubicBezTo>
                  <a:pt x="839" y="2150"/>
                  <a:pt x="839" y="2151"/>
                  <a:pt x="839" y="2152"/>
                </a:cubicBezTo>
                <a:cubicBezTo>
                  <a:pt x="839" y="2152"/>
                  <a:pt x="839" y="2153"/>
                  <a:pt x="839" y="2154"/>
                </a:cubicBezTo>
                <a:cubicBezTo>
                  <a:pt x="840" y="2155"/>
                  <a:pt x="840" y="2155"/>
                  <a:pt x="840" y="2155"/>
                </a:cubicBezTo>
                <a:cubicBezTo>
                  <a:pt x="840" y="2155"/>
                  <a:pt x="840" y="2155"/>
                  <a:pt x="840" y="2155"/>
                </a:cubicBezTo>
                <a:cubicBezTo>
                  <a:pt x="840" y="2155"/>
                  <a:pt x="840" y="2155"/>
                  <a:pt x="840" y="2155"/>
                </a:cubicBezTo>
                <a:cubicBezTo>
                  <a:pt x="840" y="2155"/>
                  <a:pt x="840" y="2155"/>
                  <a:pt x="840" y="2155"/>
                </a:cubicBezTo>
                <a:cubicBezTo>
                  <a:pt x="840" y="2156"/>
                  <a:pt x="840" y="2156"/>
                  <a:pt x="840" y="2156"/>
                </a:cubicBezTo>
                <a:cubicBezTo>
                  <a:pt x="840" y="2156"/>
                  <a:pt x="840" y="2156"/>
                  <a:pt x="840" y="2156"/>
                </a:cubicBezTo>
                <a:cubicBezTo>
                  <a:pt x="840" y="2157"/>
                  <a:pt x="840" y="2157"/>
                  <a:pt x="840" y="2157"/>
                </a:cubicBezTo>
                <a:cubicBezTo>
                  <a:pt x="841" y="2159"/>
                  <a:pt x="841" y="2159"/>
                  <a:pt x="841" y="2159"/>
                </a:cubicBezTo>
                <a:cubicBezTo>
                  <a:pt x="841" y="2160"/>
                  <a:pt x="842" y="2161"/>
                  <a:pt x="842" y="2161"/>
                </a:cubicBezTo>
                <a:cubicBezTo>
                  <a:pt x="842" y="2162"/>
                  <a:pt x="843" y="2163"/>
                  <a:pt x="843" y="2163"/>
                </a:cubicBezTo>
                <a:cubicBezTo>
                  <a:pt x="843" y="2164"/>
                  <a:pt x="843" y="2164"/>
                  <a:pt x="844" y="2165"/>
                </a:cubicBezTo>
                <a:cubicBezTo>
                  <a:pt x="845" y="2167"/>
                  <a:pt x="847" y="2169"/>
                  <a:pt x="848" y="2171"/>
                </a:cubicBezTo>
                <a:cubicBezTo>
                  <a:pt x="848" y="2171"/>
                  <a:pt x="849" y="2172"/>
                  <a:pt x="849" y="2172"/>
                </a:cubicBezTo>
                <a:cubicBezTo>
                  <a:pt x="849" y="2173"/>
                  <a:pt x="849" y="2174"/>
                  <a:pt x="849" y="2176"/>
                </a:cubicBezTo>
                <a:cubicBezTo>
                  <a:pt x="849" y="2178"/>
                  <a:pt x="849" y="2181"/>
                  <a:pt x="849" y="2184"/>
                </a:cubicBezTo>
                <a:cubicBezTo>
                  <a:pt x="850" y="2185"/>
                  <a:pt x="850" y="2185"/>
                  <a:pt x="850" y="2186"/>
                </a:cubicBezTo>
                <a:cubicBezTo>
                  <a:pt x="850" y="2187"/>
                  <a:pt x="850" y="2188"/>
                  <a:pt x="850" y="2188"/>
                </a:cubicBezTo>
                <a:cubicBezTo>
                  <a:pt x="850" y="2190"/>
                  <a:pt x="851" y="2191"/>
                  <a:pt x="851" y="2193"/>
                </a:cubicBezTo>
                <a:cubicBezTo>
                  <a:pt x="851" y="2194"/>
                  <a:pt x="852" y="2194"/>
                  <a:pt x="852" y="2195"/>
                </a:cubicBezTo>
                <a:cubicBezTo>
                  <a:pt x="852" y="2196"/>
                  <a:pt x="852" y="2196"/>
                  <a:pt x="852" y="2196"/>
                </a:cubicBezTo>
                <a:cubicBezTo>
                  <a:pt x="852" y="2197"/>
                  <a:pt x="852" y="2197"/>
                  <a:pt x="852" y="2197"/>
                </a:cubicBezTo>
                <a:cubicBezTo>
                  <a:pt x="853" y="2198"/>
                  <a:pt x="853" y="2199"/>
                  <a:pt x="853" y="2200"/>
                </a:cubicBezTo>
                <a:cubicBezTo>
                  <a:pt x="853" y="2200"/>
                  <a:pt x="854" y="2201"/>
                  <a:pt x="854" y="2202"/>
                </a:cubicBezTo>
                <a:cubicBezTo>
                  <a:pt x="855" y="2203"/>
                  <a:pt x="855" y="2205"/>
                  <a:pt x="856" y="2206"/>
                </a:cubicBezTo>
                <a:cubicBezTo>
                  <a:pt x="857" y="2207"/>
                  <a:pt x="858" y="2208"/>
                  <a:pt x="859" y="2209"/>
                </a:cubicBezTo>
                <a:cubicBezTo>
                  <a:pt x="860" y="2210"/>
                  <a:pt x="861" y="2211"/>
                  <a:pt x="862" y="2211"/>
                </a:cubicBezTo>
                <a:cubicBezTo>
                  <a:pt x="863" y="2211"/>
                  <a:pt x="863" y="2212"/>
                  <a:pt x="863" y="2212"/>
                </a:cubicBezTo>
                <a:cubicBezTo>
                  <a:pt x="863" y="2212"/>
                  <a:pt x="864" y="2212"/>
                  <a:pt x="864" y="2212"/>
                </a:cubicBezTo>
                <a:cubicBezTo>
                  <a:pt x="864" y="2212"/>
                  <a:pt x="865" y="2212"/>
                  <a:pt x="865" y="2212"/>
                </a:cubicBezTo>
                <a:cubicBezTo>
                  <a:pt x="865" y="2212"/>
                  <a:pt x="866" y="2212"/>
                  <a:pt x="866" y="2212"/>
                </a:cubicBezTo>
                <a:cubicBezTo>
                  <a:pt x="866" y="2212"/>
                  <a:pt x="867" y="2212"/>
                  <a:pt x="867" y="2212"/>
                </a:cubicBezTo>
                <a:cubicBezTo>
                  <a:pt x="867" y="2212"/>
                  <a:pt x="867" y="2212"/>
                  <a:pt x="867" y="2212"/>
                </a:cubicBezTo>
                <a:cubicBezTo>
                  <a:pt x="867" y="2212"/>
                  <a:pt x="867" y="2212"/>
                  <a:pt x="867" y="2212"/>
                </a:cubicBezTo>
                <a:cubicBezTo>
                  <a:pt x="867" y="2212"/>
                  <a:pt x="867" y="2211"/>
                  <a:pt x="866" y="2211"/>
                </a:cubicBezTo>
                <a:cubicBezTo>
                  <a:pt x="866" y="2211"/>
                  <a:pt x="866" y="2211"/>
                  <a:pt x="866" y="2211"/>
                </a:cubicBezTo>
                <a:cubicBezTo>
                  <a:pt x="865" y="2210"/>
                  <a:pt x="865" y="2210"/>
                  <a:pt x="865" y="2210"/>
                </a:cubicBezTo>
                <a:cubicBezTo>
                  <a:pt x="865" y="2210"/>
                  <a:pt x="865" y="2210"/>
                  <a:pt x="865" y="2209"/>
                </a:cubicBezTo>
                <a:cubicBezTo>
                  <a:pt x="864" y="2209"/>
                  <a:pt x="864" y="2209"/>
                  <a:pt x="864" y="2209"/>
                </a:cubicBezTo>
                <a:cubicBezTo>
                  <a:pt x="864" y="2208"/>
                  <a:pt x="863" y="2207"/>
                  <a:pt x="863" y="2206"/>
                </a:cubicBezTo>
                <a:cubicBezTo>
                  <a:pt x="862" y="2206"/>
                  <a:pt x="862" y="2204"/>
                  <a:pt x="862" y="2203"/>
                </a:cubicBezTo>
                <a:cubicBezTo>
                  <a:pt x="861" y="2202"/>
                  <a:pt x="861" y="2201"/>
                  <a:pt x="861" y="2200"/>
                </a:cubicBezTo>
                <a:cubicBezTo>
                  <a:pt x="861" y="2199"/>
                  <a:pt x="860" y="2198"/>
                  <a:pt x="860" y="2198"/>
                </a:cubicBezTo>
                <a:cubicBezTo>
                  <a:pt x="860" y="2197"/>
                  <a:pt x="860" y="2196"/>
                  <a:pt x="860" y="2196"/>
                </a:cubicBezTo>
                <a:cubicBezTo>
                  <a:pt x="860" y="2195"/>
                  <a:pt x="860" y="2194"/>
                  <a:pt x="859" y="2193"/>
                </a:cubicBezTo>
                <a:cubicBezTo>
                  <a:pt x="859" y="2193"/>
                  <a:pt x="859" y="2192"/>
                  <a:pt x="859" y="2191"/>
                </a:cubicBezTo>
                <a:cubicBezTo>
                  <a:pt x="858" y="2190"/>
                  <a:pt x="858" y="2188"/>
                  <a:pt x="858" y="2187"/>
                </a:cubicBezTo>
                <a:cubicBezTo>
                  <a:pt x="857" y="2186"/>
                  <a:pt x="857" y="2185"/>
                  <a:pt x="857" y="2184"/>
                </a:cubicBezTo>
                <a:cubicBezTo>
                  <a:pt x="857" y="2184"/>
                  <a:pt x="857" y="2183"/>
                  <a:pt x="856" y="2182"/>
                </a:cubicBezTo>
                <a:cubicBezTo>
                  <a:pt x="856" y="2181"/>
                  <a:pt x="856" y="2180"/>
                  <a:pt x="855" y="2180"/>
                </a:cubicBezTo>
                <a:cubicBezTo>
                  <a:pt x="856" y="2180"/>
                  <a:pt x="857" y="2181"/>
                  <a:pt x="857" y="2182"/>
                </a:cubicBezTo>
                <a:cubicBezTo>
                  <a:pt x="858" y="2183"/>
                  <a:pt x="859" y="2183"/>
                  <a:pt x="859" y="2184"/>
                </a:cubicBezTo>
                <a:cubicBezTo>
                  <a:pt x="860" y="2185"/>
                  <a:pt x="860" y="2185"/>
                  <a:pt x="860" y="2185"/>
                </a:cubicBezTo>
                <a:cubicBezTo>
                  <a:pt x="860" y="2185"/>
                  <a:pt x="860" y="2185"/>
                  <a:pt x="860" y="2185"/>
                </a:cubicBezTo>
                <a:cubicBezTo>
                  <a:pt x="860" y="2185"/>
                  <a:pt x="860" y="2185"/>
                  <a:pt x="860" y="2185"/>
                </a:cubicBezTo>
                <a:cubicBezTo>
                  <a:pt x="861" y="2186"/>
                  <a:pt x="861" y="2186"/>
                  <a:pt x="861" y="2187"/>
                </a:cubicBezTo>
                <a:cubicBezTo>
                  <a:pt x="862" y="2187"/>
                  <a:pt x="863" y="2188"/>
                  <a:pt x="863" y="2189"/>
                </a:cubicBezTo>
                <a:cubicBezTo>
                  <a:pt x="864" y="2190"/>
                  <a:pt x="865" y="2191"/>
                  <a:pt x="865" y="2191"/>
                </a:cubicBezTo>
                <a:cubicBezTo>
                  <a:pt x="867" y="2195"/>
                  <a:pt x="869" y="2198"/>
                  <a:pt x="871" y="2201"/>
                </a:cubicBezTo>
                <a:cubicBezTo>
                  <a:pt x="873" y="2204"/>
                  <a:pt x="874" y="2207"/>
                  <a:pt x="875" y="2210"/>
                </a:cubicBezTo>
                <a:cubicBezTo>
                  <a:pt x="875" y="2210"/>
                  <a:pt x="875" y="2211"/>
                  <a:pt x="875" y="2212"/>
                </a:cubicBezTo>
                <a:cubicBezTo>
                  <a:pt x="875" y="2212"/>
                  <a:pt x="876" y="2213"/>
                  <a:pt x="876" y="2214"/>
                </a:cubicBezTo>
                <a:cubicBezTo>
                  <a:pt x="876" y="2214"/>
                  <a:pt x="876" y="2215"/>
                  <a:pt x="876" y="2215"/>
                </a:cubicBezTo>
                <a:cubicBezTo>
                  <a:pt x="876" y="2216"/>
                  <a:pt x="876" y="2216"/>
                  <a:pt x="876" y="2217"/>
                </a:cubicBezTo>
                <a:cubicBezTo>
                  <a:pt x="876" y="2218"/>
                  <a:pt x="877" y="2219"/>
                  <a:pt x="877" y="2220"/>
                </a:cubicBezTo>
                <a:cubicBezTo>
                  <a:pt x="877" y="2220"/>
                  <a:pt x="877" y="2221"/>
                  <a:pt x="877" y="2221"/>
                </a:cubicBezTo>
                <a:cubicBezTo>
                  <a:pt x="877" y="2221"/>
                  <a:pt x="877" y="2222"/>
                  <a:pt x="877" y="2222"/>
                </a:cubicBezTo>
                <a:cubicBezTo>
                  <a:pt x="877" y="2223"/>
                  <a:pt x="877" y="2224"/>
                  <a:pt x="877" y="2224"/>
                </a:cubicBezTo>
                <a:cubicBezTo>
                  <a:pt x="877" y="2224"/>
                  <a:pt x="877" y="2223"/>
                  <a:pt x="877" y="2222"/>
                </a:cubicBezTo>
                <a:cubicBezTo>
                  <a:pt x="877" y="2222"/>
                  <a:pt x="877" y="2221"/>
                  <a:pt x="877" y="2221"/>
                </a:cubicBezTo>
                <a:cubicBezTo>
                  <a:pt x="878" y="2221"/>
                  <a:pt x="878" y="2220"/>
                  <a:pt x="878" y="2220"/>
                </a:cubicBezTo>
                <a:cubicBezTo>
                  <a:pt x="878" y="2219"/>
                  <a:pt x="878" y="2218"/>
                  <a:pt x="878" y="2217"/>
                </a:cubicBezTo>
                <a:cubicBezTo>
                  <a:pt x="878" y="2215"/>
                  <a:pt x="878" y="2212"/>
                  <a:pt x="878" y="2209"/>
                </a:cubicBezTo>
                <a:cubicBezTo>
                  <a:pt x="877" y="2206"/>
                  <a:pt x="876" y="2203"/>
                  <a:pt x="875" y="2199"/>
                </a:cubicBezTo>
                <a:cubicBezTo>
                  <a:pt x="874" y="2196"/>
                  <a:pt x="872" y="2192"/>
                  <a:pt x="870" y="2188"/>
                </a:cubicBezTo>
                <a:cubicBezTo>
                  <a:pt x="870" y="2187"/>
                  <a:pt x="869" y="2186"/>
                  <a:pt x="869" y="2185"/>
                </a:cubicBezTo>
                <a:cubicBezTo>
                  <a:pt x="868" y="2185"/>
                  <a:pt x="867" y="2184"/>
                  <a:pt x="867" y="2183"/>
                </a:cubicBezTo>
                <a:cubicBezTo>
                  <a:pt x="866" y="2182"/>
                  <a:pt x="866" y="2182"/>
                  <a:pt x="866" y="2181"/>
                </a:cubicBezTo>
                <a:cubicBezTo>
                  <a:pt x="865" y="2181"/>
                  <a:pt x="865" y="2181"/>
                  <a:pt x="865" y="2181"/>
                </a:cubicBezTo>
                <a:cubicBezTo>
                  <a:pt x="865" y="2180"/>
                  <a:pt x="865" y="2180"/>
                  <a:pt x="865" y="2180"/>
                </a:cubicBezTo>
                <a:cubicBezTo>
                  <a:pt x="864" y="2179"/>
                  <a:pt x="863" y="2178"/>
                  <a:pt x="863" y="2177"/>
                </a:cubicBezTo>
                <a:cubicBezTo>
                  <a:pt x="861" y="2175"/>
                  <a:pt x="860" y="2174"/>
                  <a:pt x="858" y="2172"/>
                </a:cubicBezTo>
                <a:cubicBezTo>
                  <a:pt x="857" y="2170"/>
                  <a:pt x="856" y="2168"/>
                  <a:pt x="854" y="2167"/>
                </a:cubicBezTo>
                <a:cubicBezTo>
                  <a:pt x="853" y="2165"/>
                  <a:pt x="852" y="2163"/>
                  <a:pt x="851" y="2161"/>
                </a:cubicBezTo>
                <a:cubicBezTo>
                  <a:pt x="850" y="2160"/>
                  <a:pt x="850" y="2160"/>
                  <a:pt x="850" y="2160"/>
                </a:cubicBezTo>
                <a:cubicBezTo>
                  <a:pt x="850" y="2159"/>
                  <a:pt x="849" y="2159"/>
                  <a:pt x="849" y="2158"/>
                </a:cubicBezTo>
                <a:cubicBezTo>
                  <a:pt x="849" y="2158"/>
                  <a:pt x="849" y="2157"/>
                  <a:pt x="849" y="2157"/>
                </a:cubicBezTo>
                <a:cubicBezTo>
                  <a:pt x="848" y="2155"/>
                  <a:pt x="848" y="2155"/>
                  <a:pt x="848" y="2155"/>
                </a:cubicBezTo>
                <a:cubicBezTo>
                  <a:pt x="847" y="2154"/>
                  <a:pt x="847" y="2154"/>
                  <a:pt x="847" y="2154"/>
                </a:cubicBezTo>
                <a:cubicBezTo>
                  <a:pt x="847" y="2153"/>
                  <a:pt x="847" y="2153"/>
                  <a:pt x="847" y="2153"/>
                </a:cubicBezTo>
                <a:cubicBezTo>
                  <a:pt x="847" y="2153"/>
                  <a:pt x="847" y="2153"/>
                  <a:pt x="847" y="2153"/>
                </a:cubicBezTo>
                <a:cubicBezTo>
                  <a:pt x="847" y="2153"/>
                  <a:pt x="847" y="2153"/>
                  <a:pt x="847" y="2153"/>
                </a:cubicBezTo>
                <a:cubicBezTo>
                  <a:pt x="847" y="2153"/>
                  <a:pt x="847" y="2153"/>
                  <a:pt x="847" y="2153"/>
                </a:cubicBezTo>
                <a:cubicBezTo>
                  <a:pt x="847" y="2152"/>
                  <a:pt x="847" y="2152"/>
                  <a:pt x="847" y="2152"/>
                </a:cubicBezTo>
                <a:cubicBezTo>
                  <a:pt x="847" y="2152"/>
                  <a:pt x="847" y="2151"/>
                  <a:pt x="847" y="2151"/>
                </a:cubicBezTo>
                <a:cubicBezTo>
                  <a:pt x="847" y="2150"/>
                  <a:pt x="847" y="2150"/>
                  <a:pt x="847" y="2149"/>
                </a:cubicBezTo>
                <a:cubicBezTo>
                  <a:pt x="846" y="2147"/>
                  <a:pt x="846" y="2145"/>
                  <a:pt x="847" y="2143"/>
                </a:cubicBezTo>
                <a:cubicBezTo>
                  <a:pt x="847" y="2140"/>
                  <a:pt x="847" y="2138"/>
                  <a:pt x="847" y="2136"/>
                </a:cubicBezTo>
                <a:cubicBezTo>
                  <a:pt x="848" y="2134"/>
                  <a:pt x="848" y="2132"/>
                  <a:pt x="849" y="2130"/>
                </a:cubicBezTo>
                <a:cubicBezTo>
                  <a:pt x="851" y="2121"/>
                  <a:pt x="854" y="2114"/>
                  <a:pt x="858" y="2108"/>
                </a:cubicBezTo>
                <a:cubicBezTo>
                  <a:pt x="858" y="2107"/>
                  <a:pt x="859" y="2106"/>
                  <a:pt x="859" y="2105"/>
                </a:cubicBezTo>
                <a:cubicBezTo>
                  <a:pt x="877" y="2090"/>
                  <a:pt x="897" y="2077"/>
                  <a:pt x="916" y="2064"/>
                </a:cubicBezTo>
                <a:cubicBezTo>
                  <a:pt x="913" y="2068"/>
                  <a:pt x="911" y="2073"/>
                  <a:pt x="908" y="2079"/>
                </a:cubicBezTo>
                <a:cubicBezTo>
                  <a:pt x="906" y="2082"/>
                  <a:pt x="905" y="2084"/>
                  <a:pt x="903" y="2087"/>
                </a:cubicBezTo>
                <a:cubicBezTo>
                  <a:pt x="903" y="2088"/>
                  <a:pt x="902" y="2089"/>
                  <a:pt x="902" y="2090"/>
                </a:cubicBezTo>
                <a:cubicBezTo>
                  <a:pt x="902" y="2090"/>
                  <a:pt x="901" y="2091"/>
                  <a:pt x="901" y="2092"/>
                </a:cubicBezTo>
                <a:cubicBezTo>
                  <a:pt x="900" y="2094"/>
                  <a:pt x="899" y="2095"/>
                  <a:pt x="899" y="2097"/>
                </a:cubicBezTo>
                <a:cubicBezTo>
                  <a:pt x="897" y="2100"/>
                  <a:pt x="896" y="2103"/>
                  <a:pt x="895" y="2107"/>
                </a:cubicBezTo>
                <a:cubicBezTo>
                  <a:pt x="894" y="2110"/>
                  <a:pt x="893" y="2114"/>
                  <a:pt x="892" y="2118"/>
                </a:cubicBezTo>
                <a:cubicBezTo>
                  <a:pt x="892" y="2122"/>
                  <a:pt x="892" y="2126"/>
                  <a:pt x="892" y="2130"/>
                </a:cubicBezTo>
                <a:cubicBezTo>
                  <a:pt x="893" y="2132"/>
                  <a:pt x="893" y="2134"/>
                  <a:pt x="893" y="2136"/>
                </a:cubicBezTo>
                <a:cubicBezTo>
                  <a:pt x="894" y="2136"/>
                  <a:pt x="894" y="2136"/>
                  <a:pt x="894" y="2136"/>
                </a:cubicBezTo>
                <a:cubicBezTo>
                  <a:pt x="894" y="2137"/>
                  <a:pt x="894" y="2137"/>
                  <a:pt x="894" y="2137"/>
                </a:cubicBezTo>
                <a:cubicBezTo>
                  <a:pt x="894" y="2137"/>
                  <a:pt x="894" y="2137"/>
                  <a:pt x="894" y="2137"/>
                </a:cubicBezTo>
                <a:cubicBezTo>
                  <a:pt x="894" y="2137"/>
                  <a:pt x="894" y="2137"/>
                  <a:pt x="894" y="2137"/>
                </a:cubicBezTo>
                <a:cubicBezTo>
                  <a:pt x="894" y="2137"/>
                  <a:pt x="894" y="2137"/>
                  <a:pt x="894" y="2137"/>
                </a:cubicBezTo>
                <a:cubicBezTo>
                  <a:pt x="894" y="2138"/>
                  <a:pt x="894" y="2138"/>
                  <a:pt x="894" y="2138"/>
                </a:cubicBezTo>
                <a:cubicBezTo>
                  <a:pt x="895" y="2140"/>
                  <a:pt x="895" y="2140"/>
                  <a:pt x="895" y="2140"/>
                </a:cubicBezTo>
                <a:cubicBezTo>
                  <a:pt x="895" y="2140"/>
                  <a:pt x="895" y="2141"/>
                  <a:pt x="895" y="2141"/>
                </a:cubicBezTo>
                <a:cubicBezTo>
                  <a:pt x="896" y="2143"/>
                  <a:pt x="897" y="2145"/>
                  <a:pt x="898" y="2147"/>
                </a:cubicBezTo>
                <a:cubicBezTo>
                  <a:pt x="899" y="2148"/>
                  <a:pt x="899" y="2148"/>
                  <a:pt x="899" y="2148"/>
                </a:cubicBezTo>
                <a:cubicBezTo>
                  <a:pt x="900" y="2148"/>
                  <a:pt x="900" y="2148"/>
                  <a:pt x="900" y="2148"/>
                </a:cubicBezTo>
                <a:cubicBezTo>
                  <a:pt x="900" y="2149"/>
                  <a:pt x="900" y="2149"/>
                  <a:pt x="900" y="2149"/>
                </a:cubicBezTo>
                <a:cubicBezTo>
                  <a:pt x="902" y="2151"/>
                  <a:pt x="902" y="2151"/>
                  <a:pt x="902" y="2151"/>
                </a:cubicBezTo>
                <a:cubicBezTo>
                  <a:pt x="904" y="2154"/>
                  <a:pt x="907" y="2157"/>
                  <a:pt x="910" y="2160"/>
                </a:cubicBezTo>
                <a:cubicBezTo>
                  <a:pt x="911" y="2161"/>
                  <a:pt x="913" y="2162"/>
                  <a:pt x="914" y="2163"/>
                </a:cubicBezTo>
                <a:cubicBezTo>
                  <a:pt x="915" y="2164"/>
                  <a:pt x="917" y="2166"/>
                  <a:pt x="918" y="2167"/>
                </a:cubicBezTo>
                <a:cubicBezTo>
                  <a:pt x="921" y="2169"/>
                  <a:pt x="924" y="2171"/>
                  <a:pt x="927" y="2173"/>
                </a:cubicBezTo>
                <a:cubicBezTo>
                  <a:pt x="932" y="2177"/>
                  <a:pt x="937" y="2181"/>
                  <a:pt x="942" y="2185"/>
                </a:cubicBezTo>
                <a:cubicBezTo>
                  <a:pt x="946" y="2189"/>
                  <a:pt x="950" y="2193"/>
                  <a:pt x="953" y="2198"/>
                </a:cubicBezTo>
                <a:cubicBezTo>
                  <a:pt x="956" y="2202"/>
                  <a:pt x="958" y="2207"/>
                  <a:pt x="960" y="2211"/>
                </a:cubicBezTo>
                <a:cubicBezTo>
                  <a:pt x="962" y="2215"/>
                  <a:pt x="963" y="2218"/>
                  <a:pt x="964" y="2221"/>
                </a:cubicBezTo>
                <a:cubicBezTo>
                  <a:pt x="965" y="2224"/>
                  <a:pt x="965" y="2227"/>
                  <a:pt x="965" y="2228"/>
                </a:cubicBezTo>
                <a:cubicBezTo>
                  <a:pt x="966" y="2230"/>
                  <a:pt x="966" y="2231"/>
                  <a:pt x="966" y="2231"/>
                </a:cubicBezTo>
                <a:cubicBezTo>
                  <a:pt x="966" y="2231"/>
                  <a:pt x="966" y="2230"/>
                  <a:pt x="966" y="2228"/>
                </a:cubicBezTo>
                <a:cubicBezTo>
                  <a:pt x="966" y="2228"/>
                  <a:pt x="966" y="2226"/>
                  <a:pt x="966" y="2225"/>
                </a:cubicBezTo>
                <a:cubicBezTo>
                  <a:pt x="966" y="2224"/>
                  <a:pt x="965" y="2223"/>
                  <a:pt x="965" y="2221"/>
                </a:cubicBezTo>
                <a:cubicBezTo>
                  <a:pt x="965" y="2218"/>
                  <a:pt x="964" y="2214"/>
                  <a:pt x="963" y="2210"/>
                </a:cubicBezTo>
                <a:cubicBezTo>
                  <a:pt x="961" y="2205"/>
                  <a:pt x="959" y="2200"/>
                  <a:pt x="957" y="2195"/>
                </a:cubicBezTo>
                <a:cubicBezTo>
                  <a:pt x="956" y="2195"/>
                  <a:pt x="956" y="2194"/>
                  <a:pt x="956" y="2194"/>
                </a:cubicBezTo>
                <a:cubicBezTo>
                  <a:pt x="955" y="2193"/>
                  <a:pt x="955" y="2192"/>
                  <a:pt x="954" y="2192"/>
                </a:cubicBezTo>
                <a:cubicBezTo>
                  <a:pt x="954" y="2190"/>
                  <a:pt x="953" y="2189"/>
                  <a:pt x="952" y="2188"/>
                </a:cubicBezTo>
                <a:cubicBezTo>
                  <a:pt x="952" y="2187"/>
                  <a:pt x="951" y="2187"/>
                  <a:pt x="951" y="2186"/>
                </a:cubicBezTo>
                <a:cubicBezTo>
                  <a:pt x="950" y="2185"/>
                  <a:pt x="950" y="2185"/>
                  <a:pt x="949" y="2184"/>
                </a:cubicBezTo>
                <a:cubicBezTo>
                  <a:pt x="948" y="2183"/>
                  <a:pt x="947" y="2182"/>
                  <a:pt x="946" y="2181"/>
                </a:cubicBezTo>
                <a:cubicBezTo>
                  <a:pt x="942" y="2176"/>
                  <a:pt x="936" y="2171"/>
                  <a:pt x="931" y="2167"/>
                </a:cubicBezTo>
                <a:cubicBezTo>
                  <a:pt x="928" y="2165"/>
                  <a:pt x="924" y="2162"/>
                  <a:pt x="921" y="2159"/>
                </a:cubicBezTo>
                <a:cubicBezTo>
                  <a:pt x="921" y="2160"/>
                  <a:pt x="922" y="2160"/>
                  <a:pt x="922" y="2160"/>
                </a:cubicBezTo>
                <a:cubicBezTo>
                  <a:pt x="924" y="2160"/>
                  <a:pt x="926" y="2161"/>
                  <a:pt x="929" y="2161"/>
                </a:cubicBezTo>
                <a:cubicBezTo>
                  <a:pt x="930" y="2161"/>
                  <a:pt x="931" y="2161"/>
                  <a:pt x="932" y="2161"/>
                </a:cubicBezTo>
                <a:cubicBezTo>
                  <a:pt x="933" y="2162"/>
                  <a:pt x="934" y="2162"/>
                  <a:pt x="935" y="2162"/>
                </a:cubicBezTo>
                <a:cubicBezTo>
                  <a:pt x="938" y="2162"/>
                  <a:pt x="940" y="2162"/>
                  <a:pt x="942" y="2162"/>
                </a:cubicBezTo>
                <a:cubicBezTo>
                  <a:pt x="945" y="2162"/>
                  <a:pt x="947" y="2163"/>
                  <a:pt x="949" y="2163"/>
                </a:cubicBezTo>
                <a:cubicBezTo>
                  <a:pt x="951" y="2163"/>
                  <a:pt x="953" y="2163"/>
                  <a:pt x="955" y="2163"/>
                </a:cubicBezTo>
                <a:cubicBezTo>
                  <a:pt x="957" y="2164"/>
                  <a:pt x="959" y="2164"/>
                  <a:pt x="961" y="2165"/>
                </a:cubicBezTo>
                <a:cubicBezTo>
                  <a:pt x="962" y="2165"/>
                  <a:pt x="962" y="2165"/>
                  <a:pt x="963" y="2165"/>
                </a:cubicBezTo>
                <a:cubicBezTo>
                  <a:pt x="963" y="2165"/>
                  <a:pt x="963" y="2165"/>
                  <a:pt x="964" y="2165"/>
                </a:cubicBezTo>
                <a:cubicBezTo>
                  <a:pt x="965" y="2165"/>
                  <a:pt x="966" y="2166"/>
                  <a:pt x="966" y="2166"/>
                </a:cubicBezTo>
                <a:cubicBezTo>
                  <a:pt x="967" y="2166"/>
                  <a:pt x="968" y="2167"/>
                  <a:pt x="969" y="2167"/>
                </a:cubicBezTo>
                <a:cubicBezTo>
                  <a:pt x="969" y="2167"/>
                  <a:pt x="970" y="2167"/>
                  <a:pt x="971" y="2168"/>
                </a:cubicBezTo>
                <a:cubicBezTo>
                  <a:pt x="971" y="2168"/>
                  <a:pt x="972" y="2168"/>
                  <a:pt x="972" y="2169"/>
                </a:cubicBezTo>
                <a:cubicBezTo>
                  <a:pt x="973" y="2169"/>
                  <a:pt x="973" y="2169"/>
                  <a:pt x="974" y="2169"/>
                </a:cubicBezTo>
                <a:cubicBezTo>
                  <a:pt x="975" y="2170"/>
                  <a:pt x="975" y="2170"/>
                  <a:pt x="976" y="2171"/>
                </a:cubicBezTo>
                <a:cubicBezTo>
                  <a:pt x="976" y="2171"/>
                  <a:pt x="976" y="2171"/>
                  <a:pt x="976" y="2171"/>
                </a:cubicBezTo>
                <a:cubicBezTo>
                  <a:pt x="976" y="2171"/>
                  <a:pt x="976" y="2171"/>
                  <a:pt x="976" y="2171"/>
                </a:cubicBezTo>
                <a:cubicBezTo>
                  <a:pt x="976" y="2170"/>
                  <a:pt x="975" y="2169"/>
                  <a:pt x="975" y="2168"/>
                </a:cubicBezTo>
                <a:cubicBezTo>
                  <a:pt x="975" y="2168"/>
                  <a:pt x="974" y="2167"/>
                  <a:pt x="974" y="2167"/>
                </a:cubicBezTo>
                <a:cubicBezTo>
                  <a:pt x="973" y="2166"/>
                  <a:pt x="973" y="2166"/>
                  <a:pt x="972" y="2165"/>
                </a:cubicBezTo>
                <a:cubicBezTo>
                  <a:pt x="972" y="2165"/>
                  <a:pt x="971" y="2164"/>
                  <a:pt x="971" y="2164"/>
                </a:cubicBezTo>
                <a:cubicBezTo>
                  <a:pt x="970" y="2163"/>
                  <a:pt x="969" y="2163"/>
                  <a:pt x="968" y="2162"/>
                </a:cubicBezTo>
                <a:cubicBezTo>
                  <a:pt x="967" y="2161"/>
                  <a:pt x="965" y="2160"/>
                  <a:pt x="963" y="2159"/>
                </a:cubicBezTo>
                <a:cubicBezTo>
                  <a:pt x="961" y="2158"/>
                  <a:pt x="959" y="2157"/>
                  <a:pt x="957" y="2157"/>
                </a:cubicBezTo>
                <a:cubicBezTo>
                  <a:pt x="956" y="2156"/>
                  <a:pt x="955" y="2156"/>
                  <a:pt x="953" y="2156"/>
                </a:cubicBezTo>
                <a:cubicBezTo>
                  <a:pt x="952" y="2155"/>
                  <a:pt x="951" y="2155"/>
                  <a:pt x="950" y="2155"/>
                </a:cubicBezTo>
                <a:cubicBezTo>
                  <a:pt x="948" y="2155"/>
                  <a:pt x="945" y="2154"/>
                  <a:pt x="943" y="2154"/>
                </a:cubicBezTo>
                <a:cubicBezTo>
                  <a:pt x="940" y="2154"/>
                  <a:pt x="938" y="2154"/>
                  <a:pt x="936" y="2154"/>
                </a:cubicBezTo>
                <a:cubicBezTo>
                  <a:pt x="935" y="2154"/>
                  <a:pt x="933" y="2154"/>
                  <a:pt x="932" y="2154"/>
                </a:cubicBezTo>
                <a:cubicBezTo>
                  <a:pt x="931" y="2154"/>
                  <a:pt x="930" y="2154"/>
                  <a:pt x="929" y="2154"/>
                </a:cubicBezTo>
                <a:cubicBezTo>
                  <a:pt x="927" y="2154"/>
                  <a:pt x="925" y="2154"/>
                  <a:pt x="923" y="2154"/>
                </a:cubicBezTo>
                <a:cubicBezTo>
                  <a:pt x="921" y="2154"/>
                  <a:pt x="919" y="2154"/>
                  <a:pt x="918" y="2153"/>
                </a:cubicBezTo>
                <a:cubicBezTo>
                  <a:pt x="917" y="2153"/>
                  <a:pt x="916" y="2153"/>
                  <a:pt x="915" y="2153"/>
                </a:cubicBezTo>
                <a:cubicBezTo>
                  <a:pt x="915" y="2153"/>
                  <a:pt x="914" y="2153"/>
                  <a:pt x="914" y="2153"/>
                </a:cubicBezTo>
                <a:cubicBezTo>
                  <a:pt x="912" y="2151"/>
                  <a:pt x="910" y="2149"/>
                  <a:pt x="908" y="2147"/>
                </a:cubicBezTo>
                <a:cubicBezTo>
                  <a:pt x="906" y="2145"/>
                  <a:pt x="906" y="2145"/>
                  <a:pt x="906" y="2145"/>
                </a:cubicBezTo>
                <a:cubicBezTo>
                  <a:pt x="906" y="2144"/>
                  <a:pt x="906" y="2144"/>
                  <a:pt x="906" y="2144"/>
                </a:cubicBezTo>
                <a:cubicBezTo>
                  <a:pt x="906" y="2143"/>
                  <a:pt x="906" y="2143"/>
                  <a:pt x="906" y="2143"/>
                </a:cubicBezTo>
                <a:cubicBezTo>
                  <a:pt x="905" y="2142"/>
                  <a:pt x="905" y="2142"/>
                  <a:pt x="905" y="2142"/>
                </a:cubicBezTo>
                <a:cubicBezTo>
                  <a:pt x="904" y="2141"/>
                  <a:pt x="904" y="2140"/>
                  <a:pt x="903" y="2138"/>
                </a:cubicBezTo>
                <a:cubicBezTo>
                  <a:pt x="903" y="2138"/>
                  <a:pt x="903" y="2138"/>
                  <a:pt x="903" y="2138"/>
                </a:cubicBezTo>
                <a:cubicBezTo>
                  <a:pt x="903" y="2138"/>
                  <a:pt x="903" y="2138"/>
                  <a:pt x="903" y="2138"/>
                </a:cubicBezTo>
                <a:cubicBezTo>
                  <a:pt x="902" y="2137"/>
                  <a:pt x="902" y="2137"/>
                  <a:pt x="902" y="2137"/>
                </a:cubicBezTo>
                <a:cubicBezTo>
                  <a:pt x="902" y="2136"/>
                  <a:pt x="902" y="2136"/>
                  <a:pt x="902" y="2136"/>
                </a:cubicBezTo>
                <a:cubicBezTo>
                  <a:pt x="901" y="2134"/>
                  <a:pt x="901" y="2134"/>
                  <a:pt x="901" y="2134"/>
                </a:cubicBezTo>
                <a:cubicBezTo>
                  <a:pt x="901" y="2134"/>
                  <a:pt x="901" y="2134"/>
                  <a:pt x="901" y="2134"/>
                </a:cubicBezTo>
                <a:cubicBezTo>
                  <a:pt x="901" y="2134"/>
                  <a:pt x="901" y="2134"/>
                  <a:pt x="901" y="2134"/>
                </a:cubicBezTo>
                <a:cubicBezTo>
                  <a:pt x="901" y="2133"/>
                  <a:pt x="901" y="2133"/>
                  <a:pt x="901" y="2133"/>
                </a:cubicBezTo>
                <a:cubicBezTo>
                  <a:pt x="901" y="2132"/>
                  <a:pt x="900" y="2130"/>
                  <a:pt x="900" y="2129"/>
                </a:cubicBezTo>
                <a:cubicBezTo>
                  <a:pt x="900" y="2125"/>
                  <a:pt x="900" y="2122"/>
                  <a:pt x="900" y="2119"/>
                </a:cubicBezTo>
                <a:cubicBezTo>
                  <a:pt x="901" y="2112"/>
                  <a:pt x="903" y="2106"/>
                  <a:pt x="905" y="2099"/>
                </a:cubicBezTo>
                <a:cubicBezTo>
                  <a:pt x="906" y="2098"/>
                  <a:pt x="906" y="2096"/>
                  <a:pt x="907" y="2095"/>
                </a:cubicBezTo>
                <a:cubicBezTo>
                  <a:pt x="907" y="2094"/>
                  <a:pt x="908" y="2093"/>
                  <a:pt x="908" y="2092"/>
                </a:cubicBezTo>
                <a:cubicBezTo>
                  <a:pt x="908" y="2092"/>
                  <a:pt x="909" y="2091"/>
                  <a:pt x="909" y="2090"/>
                </a:cubicBezTo>
                <a:cubicBezTo>
                  <a:pt x="910" y="2087"/>
                  <a:pt x="912" y="2084"/>
                  <a:pt x="913" y="2081"/>
                </a:cubicBezTo>
                <a:cubicBezTo>
                  <a:pt x="915" y="2076"/>
                  <a:pt x="918" y="2070"/>
                  <a:pt x="920" y="2066"/>
                </a:cubicBezTo>
                <a:cubicBezTo>
                  <a:pt x="922" y="2063"/>
                  <a:pt x="923" y="2061"/>
                  <a:pt x="924" y="2058"/>
                </a:cubicBezTo>
                <a:cubicBezTo>
                  <a:pt x="952" y="2039"/>
                  <a:pt x="975" y="2022"/>
                  <a:pt x="982" y="2005"/>
                </a:cubicBezTo>
                <a:cubicBezTo>
                  <a:pt x="978" y="2019"/>
                  <a:pt x="976" y="2035"/>
                  <a:pt x="977" y="2052"/>
                </a:cubicBezTo>
                <a:cubicBezTo>
                  <a:pt x="976" y="2052"/>
                  <a:pt x="976" y="2053"/>
                  <a:pt x="976" y="2054"/>
                </a:cubicBezTo>
                <a:cubicBezTo>
                  <a:pt x="974" y="2056"/>
                  <a:pt x="973" y="2059"/>
                  <a:pt x="971" y="2062"/>
                </a:cubicBezTo>
                <a:cubicBezTo>
                  <a:pt x="970" y="2063"/>
                  <a:pt x="969" y="2064"/>
                  <a:pt x="968" y="2066"/>
                </a:cubicBezTo>
                <a:cubicBezTo>
                  <a:pt x="967" y="2066"/>
                  <a:pt x="967" y="2067"/>
                  <a:pt x="966" y="2068"/>
                </a:cubicBezTo>
                <a:cubicBezTo>
                  <a:pt x="966" y="2068"/>
                  <a:pt x="965" y="2069"/>
                  <a:pt x="964" y="2070"/>
                </a:cubicBezTo>
                <a:cubicBezTo>
                  <a:pt x="963" y="2071"/>
                  <a:pt x="962" y="2072"/>
                  <a:pt x="960" y="2074"/>
                </a:cubicBezTo>
                <a:cubicBezTo>
                  <a:pt x="959" y="2075"/>
                  <a:pt x="958" y="2076"/>
                  <a:pt x="956" y="2078"/>
                </a:cubicBezTo>
                <a:cubicBezTo>
                  <a:pt x="955" y="2079"/>
                  <a:pt x="953" y="2081"/>
                  <a:pt x="952" y="2082"/>
                </a:cubicBezTo>
                <a:cubicBezTo>
                  <a:pt x="952" y="2083"/>
                  <a:pt x="951" y="2083"/>
                  <a:pt x="951" y="2084"/>
                </a:cubicBezTo>
                <a:cubicBezTo>
                  <a:pt x="951" y="2084"/>
                  <a:pt x="951" y="2084"/>
                  <a:pt x="951" y="2084"/>
                </a:cubicBezTo>
                <a:cubicBezTo>
                  <a:pt x="950" y="2084"/>
                  <a:pt x="950" y="2084"/>
                  <a:pt x="950" y="2084"/>
                </a:cubicBezTo>
                <a:cubicBezTo>
                  <a:pt x="950" y="2085"/>
                  <a:pt x="950" y="2085"/>
                  <a:pt x="950" y="2085"/>
                </a:cubicBezTo>
                <a:cubicBezTo>
                  <a:pt x="950" y="2085"/>
                  <a:pt x="950" y="2085"/>
                  <a:pt x="950" y="2085"/>
                </a:cubicBezTo>
                <a:cubicBezTo>
                  <a:pt x="948" y="2087"/>
                  <a:pt x="948" y="2087"/>
                  <a:pt x="948" y="2087"/>
                </a:cubicBezTo>
                <a:cubicBezTo>
                  <a:pt x="948" y="2088"/>
                  <a:pt x="947" y="2089"/>
                  <a:pt x="946" y="2090"/>
                </a:cubicBezTo>
                <a:cubicBezTo>
                  <a:pt x="946" y="2091"/>
                  <a:pt x="946" y="2091"/>
                  <a:pt x="946" y="2091"/>
                </a:cubicBezTo>
                <a:cubicBezTo>
                  <a:pt x="945" y="2092"/>
                  <a:pt x="945" y="2092"/>
                  <a:pt x="945" y="2092"/>
                </a:cubicBezTo>
                <a:cubicBezTo>
                  <a:pt x="945" y="2093"/>
                  <a:pt x="945" y="2093"/>
                  <a:pt x="945" y="2093"/>
                </a:cubicBezTo>
                <a:cubicBezTo>
                  <a:pt x="944" y="2094"/>
                  <a:pt x="944" y="2095"/>
                  <a:pt x="943" y="2096"/>
                </a:cubicBezTo>
                <a:cubicBezTo>
                  <a:pt x="943" y="2097"/>
                  <a:pt x="942" y="2098"/>
                  <a:pt x="942" y="2099"/>
                </a:cubicBezTo>
                <a:cubicBezTo>
                  <a:pt x="941" y="2100"/>
                  <a:pt x="941" y="2102"/>
                  <a:pt x="940" y="2104"/>
                </a:cubicBezTo>
                <a:cubicBezTo>
                  <a:pt x="940" y="2105"/>
                  <a:pt x="939" y="2106"/>
                  <a:pt x="939" y="2107"/>
                </a:cubicBezTo>
                <a:cubicBezTo>
                  <a:pt x="939" y="2108"/>
                  <a:pt x="939" y="2108"/>
                  <a:pt x="939" y="2109"/>
                </a:cubicBezTo>
                <a:cubicBezTo>
                  <a:pt x="939" y="2109"/>
                  <a:pt x="939" y="2110"/>
                  <a:pt x="939" y="2110"/>
                </a:cubicBezTo>
                <a:cubicBezTo>
                  <a:pt x="938" y="2111"/>
                  <a:pt x="938" y="2112"/>
                  <a:pt x="938" y="2113"/>
                </a:cubicBezTo>
                <a:cubicBezTo>
                  <a:pt x="938" y="2114"/>
                  <a:pt x="938" y="2115"/>
                  <a:pt x="938" y="2116"/>
                </a:cubicBezTo>
                <a:cubicBezTo>
                  <a:pt x="938" y="2117"/>
                  <a:pt x="938" y="2117"/>
                  <a:pt x="938" y="2117"/>
                </a:cubicBezTo>
                <a:cubicBezTo>
                  <a:pt x="938" y="2118"/>
                  <a:pt x="938" y="2118"/>
                  <a:pt x="938" y="2119"/>
                </a:cubicBezTo>
                <a:cubicBezTo>
                  <a:pt x="937" y="2120"/>
                  <a:pt x="937" y="2121"/>
                  <a:pt x="937" y="2122"/>
                </a:cubicBezTo>
                <a:cubicBezTo>
                  <a:pt x="937" y="2123"/>
                  <a:pt x="937" y="2123"/>
                  <a:pt x="937" y="2124"/>
                </a:cubicBezTo>
                <a:cubicBezTo>
                  <a:pt x="938" y="2125"/>
                  <a:pt x="938" y="2126"/>
                  <a:pt x="938" y="2127"/>
                </a:cubicBezTo>
                <a:cubicBezTo>
                  <a:pt x="938" y="2128"/>
                  <a:pt x="938" y="2129"/>
                  <a:pt x="938" y="2129"/>
                </a:cubicBezTo>
                <a:cubicBezTo>
                  <a:pt x="938" y="2130"/>
                  <a:pt x="938" y="2131"/>
                  <a:pt x="938" y="2132"/>
                </a:cubicBezTo>
                <a:cubicBezTo>
                  <a:pt x="939" y="2135"/>
                  <a:pt x="940" y="2138"/>
                  <a:pt x="940" y="2140"/>
                </a:cubicBezTo>
                <a:cubicBezTo>
                  <a:pt x="941" y="2141"/>
                  <a:pt x="941" y="2142"/>
                  <a:pt x="942" y="2143"/>
                </a:cubicBezTo>
                <a:cubicBezTo>
                  <a:pt x="942" y="2144"/>
                  <a:pt x="942" y="2145"/>
                  <a:pt x="943" y="2146"/>
                </a:cubicBezTo>
                <a:cubicBezTo>
                  <a:pt x="943" y="2146"/>
                  <a:pt x="943" y="2147"/>
                  <a:pt x="943" y="2147"/>
                </a:cubicBezTo>
                <a:cubicBezTo>
                  <a:pt x="943" y="2147"/>
                  <a:pt x="944" y="2148"/>
                  <a:pt x="944" y="2148"/>
                </a:cubicBezTo>
                <a:cubicBezTo>
                  <a:pt x="944" y="2149"/>
                  <a:pt x="944" y="2149"/>
                  <a:pt x="945" y="2150"/>
                </a:cubicBezTo>
                <a:cubicBezTo>
                  <a:pt x="945" y="2150"/>
                  <a:pt x="945" y="2151"/>
                  <a:pt x="945" y="2151"/>
                </a:cubicBezTo>
                <a:cubicBezTo>
                  <a:pt x="945" y="2151"/>
                  <a:pt x="945" y="2150"/>
                  <a:pt x="945" y="2149"/>
                </a:cubicBezTo>
                <a:cubicBezTo>
                  <a:pt x="945" y="2149"/>
                  <a:pt x="945" y="2148"/>
                  <a:pt x="945" y="2148"/>
                </a:cubicBezTo>
                <a:cubicBezTo>
                  <a:pt x="945" y="2147"/>
                  <a:pt x="945" y="2147"/>
                  <a:pt x="944" y="2147"/>
                </a:cubicBezTo>
                <a:cubicBezTo>
                  <a:pt x="944" y="2146"/>
                  <a:pt x="944" y="2146"/>
                  <a:pt x="944" y="2145"/>
                </a:cubicBezTo>
                <a:cubicBezTo>
                  <a:pt x="944" y="2145"/>
                  <a:pt x="944" y="2144"/>
                  <a:pt x="944" y="2143"/>
                </a:cubicBezTo>
                <a:cubicBezTo>
                  <a:pt x="944" y="2142"/>
                  <a:pt x="943" y="2140"/>
                  <a:pt x="943" y="2139"/>
                </a:cubicBezTo>
                <a:cubicBezTo>
                  <a:pt x="943" y="2137"/>
                  <a:pt x="943" y="2134"/>
                  <a:pt x="943" y="2131"/>
                </a:cubicBezTo>
                <a:cubicBezTo>
                  <a:pt x="943" y="2131"/>
                  <a:pt x="943" y="2130"/>
                  <a:pt x="943" y="2129"/>
                </a:cubicBezTo>
                <a:cubicBezTo>
                  <a:pt x="943" y="2128"/>
                  <a:pt x="943" y="2128"/>
                  <a:pt x="943" y="2127"/>
                </a:cubicBezTo>
                <a:cubicBezTo>
                  <a:pt x="943" y="2125"/>
                  <a:pt x="943" y="2124"/>
                  <a:pt x="943" y="2122"/>
                </a:cubicBezTo>
                <a:cubicBezTo>
                  <a:pt x="943" y="2121"/>
                  <a:pt x="944" y="2120"/>
                  <a:pt x="944" y="2120"/>
                </a:cubicBezTo>
                <a:cubicBezTo>
                  <a:pt x="944" y="2119"/>
                  <a:pt x="944" y="2119"/>
                  <a:pt x="944" y="2118"/>
                </a:cubicBezTo>
                <a:cubicBezTo>
                  <a:pt x="944" y="2118"/>
                  <a:pt x="944" y="2117"/>
                  <a:pt x="944" y="2117"/>
                </a:cubicBezTo>
                <a:cubicBezTo>
                  <a:pt x="944" y="2116"/>
                  <a:pt x="945" y="2115"/>
                  <a:pt x="945" y="2114"/>
                </a:cubicBezTo>
                <a:cubicBezTo>
                  <a:pt x="945" y="2114"/>
                  <a:pt x="945" y="2113"/>
                  <a:pt x="945" y="2112"/>
                </a:cubicBezTo>
                <a:cubicBezTo>
                  <a:pt x="946" y="2111"/>
                  <a:pt x="946" y="2111"/>
                  <a:pt x="946" y="2111"/>
                </a:cubicBezTo>
                <a:cubicBezTo>
                  <a:pt x="946" y="2110"/>
                  <a:pt x="946" y="2110"/>
                  <a:pt x="946" y="2109"/>
                </a:cubicBezTo>
                <a:cubicBezTo>
                  <a:pt x="946" y="2108"/>
                  <a:pt x="947" y="2108"/>
                  <a:pt x="947" y="2107"/>
                </a:cubicBezTo>
                <a:cubicBezTo>
                  <a:pt x="947" y="2106"/>
                  <a:pt x="948" y="2105"/>
                  <a:pt x="948" y="2104"/>
                </a:cubicBezTo>
                <a:cubicBezTo>
                  <a:pt x="948" y="2104"/>
                  <a:pt x="948" y="2103"/>
                  <a:pt x="949" y="2103"/>
                </a:cubicBezTo>
                <a:cubicBezTo>
                  <a:pt x="949" y="2102"/>
                  <a:pt x="949" y="2102"/>
                  <a:pt x="949" y="2102"/>
                </a:cubicBezTo>
                <a:cubicBezTo>
                  <a:pt x="949" y="2101"/>
                  <a:pt x="949" y="2101"/>
                  <a:pt x="950" y="2101"/>
                </a:cubicBezTo>
                <a:cubicBezTo>
                  <a:pt x="949" y="2102"/>
                  <a:pt x="949" y="2104"/>
                  <a:pt x="950" y="2106"/>
                </a:cubicBezTo>
                <a:cubicBezTo>
                  <a:pt x="950" y="2107"/>
                  <a:pt x="950" y="2109"/>
                  <a:pt x="950" y="2110"/>
                </a:cubicBezTo>
                <a:cubicBezTo>
                  <a:pt x="950" y="2112"/>
                  <a:pt x="951" y="2113"/>
                  <a:pt x="951" y="2115"/>
                </a:cubicBezTo>
                <a:cubicBezTo>
                  <a:pt x="951" y="2115"/>
                  <a:pt x="952" y="2115"/>
                  <a:pt x="952" y="2116"/>
                </a:cubicBezTo>
                <a:cubicBezTo>
                  <a:pt x="952" y="2117"/>
                  <a:pt x="952" y="2117"/>
                  <a:pt x="952" y="2117"/>
                </a:cubicBezTo>
                <a:cubicBezTo>
                  <a:pt x="952" y="2117"/>
                  <a:pt x="952" y="2117"/>
                  <a:pt x="952" y="2117"/>
                </a:cubicBezTo>
                <a:cubicBezTo>
                  <a:pt x="953" y="2118"/>
                  <a:pt x="953" y="2118"/>
                  <a:pt x="953" y="2118"/>
                </a:cubicBezTo>
                <a:cubicBezTo>
                  <a:pt x="953" y="2118"/>
                  <a:pt x="953" y="2118"/>
                  <a:pt x="953" y="2119"/>
                </a:cubicBezTo>
                <a:cubicBezTo>
                  <a:pt x="954" y="2120"/>
                  <a:pt x="955" y="2121"/>
                  <a:pt x="956" y="2122"/>
                </a:cubicBezTo>
                <a:cubicBezTo>
                  <a:pt x="958" y="2125"/>
                  <a:pt x="960" y="2127"/>
                  <a:pt x="961" y="2129"/>
                </a:cubicBezTo>
                <a:cubicBezTo>
                  <a:pt x="962" y="2129"/>
                  <a:pt x="962" y="2130"/>
                  <a:pt x="963" y="2130"/>
                </a:cubicBezTo>
                <a:cubicBezTo>
                  <a:pt x="963" y="2131"/>
                  <a:pt x="963" y="2131"/>
                  <a:pt x="963" y="2131"/>
                </a:cubicBezTo>
                <a:cubicBezTo>
                  <a:pt x="964" y="2131"/>
                  <a:pt x="964" y="2131"/>
                  <a:pt x="964" y="2131"/>
                </a:cubicBezTo>
                <a:cubicBezTo>
                  <a:pt x="965" y="2132"/>
                  <a:pt x="965" y="2132"/>
                  <a:pt x="965" y="2132"/>
                </a:cubicBezTo>
                <a:cubicBezTo>
                  <a:pt x="965" y="2133"/>
                  <a:pt x="965" y="2133"/>
                  <a:pt x="965" y="2133"/>
                </a:cubicBezTo>
                <a:cubicBezTo>
                  <a:pt x="965" y="2133"/>
                  <a:pt x="966" y="2134"/>
                  <a:pt x="966" y="2134"/>
                </a:cubicBezTo>
                <a:cubicBezTo>
                  <a:pt x="968" y="2136"/>
                  <a:pt x="969" y="2138"/>
                  <a:pt x="970" y="2140"/>
                </a:cubicBezTo>
                <a:cubicBezTo>
                  <a:pt x="972" y="2142"/>
                  <a:pt x="973" y="2143"/>
                  <a:pt x="974" y="2145"/>
                </a:cubicBezTo>
                <a:cubicBezTo>
                  <a:pt x="975" y="2147"/>
                  <a:pt x="975" y="2148"/>
                  <a:pt x="976" y="2150"/>
                </a:cubicBezTo>
                <a:cubicBezTo>
                  <a:pt x="977" y="2151"/>
                  <a:pt x="978" y="2153"/>
                  <a:pt x="978" y="2154"/>
                </a:cubicBezTo>
                <a:cubicBezTo>
                  <a:pt x="979" y="2155"/>
                  <a:pt x="979" y="2156"/>
                  <a:pt x="979" y="2156"/>
                </a:cubicBezTo>
                <a:cubicBezTo>
                  <a:pt x="979" y="2157"/>
                  <a:pt x="980" y="2157"/>
                  <a:pt x="980" y="2157"/>
                </a:cubicBezTo>
                <a:cubicBezTo>
                  <a:pt x="980" y="2157"/>
                  <a:pt x="980" y="2157"/>
                  <a:pt x="980" y="2156"/>
                </a:cubicBezTo>
                <a:cubicBezTo>
                  <a:pt x="980" y="2156"/>
                  <a:pt x="980" y="2155"/>
                  <a:pt x="980" y="2153"/>
                </a:cubicBezTo>
                <a:cubicBezTo>
                  <a:pt x="980" y="2152"/>
                  <a:pt x="979" y="2151"/>
                  <a:pt x="979" y="2149"/>
                </a:cubicBezTo>
                <a:cubicBezTo>
                  <a:pt x="979" y="2147"/>
                  <a:pt x="979" y="2145"/>
                  <a:pt x="978" y="2143"/>
                </a:cubicBezTo>
                <a:cubicBezTo>
                  <a:pt x="977" y="2141"/>
                  <a:pt x="977" y="2139"/>
                  <a:pt x="976" y="2137"/>
                </a:cubicBezTo>
                <a:cubicBezTo>
                  <a:pt x="975" y="2135"/>
                  <a:pt x="973" y="2132"/>
                  <a:pt x="972" y="2130"/>
                </a:cubicBezTo>
                <a:cubicBezTo>
                  <a:pt x="972" y="2130"/>
                  <a:pt x="971" y="2129"/>
                  <a:pt x="971" y="2128"/>
                </a:cubicBezTo>
                <a:cubicBezTo>
                  <a:pt x="970" y="2128"/>
                  <a:pt x="970" y="2128"/>
                  <a:pt x="970" y="2128"/>
                </a:cubicBezTo>
                <a:cubicBezTo>
                  <a:pt x="970" y="2127"/>
                  <a:pt x="970" y="2127"/>
                  <a:pt x="970" y="2127"/>
                </a:cubicBezTo>
                <a:cubicBezTo>
                  <a:pt x="969" y="2126"/>
                  <a:pt x="969" y="2126"/>
                  <a:pt x="969" y="2126"/>
                </a:cubicBezTo>
                <a:cubicBezTo>
                  <a:pt x="968" y="2125"/>
                  <a:pt x="968" y="2125"/>
                  <a:pt x="968" y="2125"/>
                </a:cubicBezTo>
                <a:cubicBezTo>
                  <a:pt x="968" y="2125"/>
                  <a:pt x="968" y="2124"/>
                  <a:pt x="967" y="2124"/>
                </a:cubicBezTo>
                <a:cubicBezTo>
                  <a:pt x="965" y="2121"/>
                  <a:pt x="964" y="2120"/>
                  <a:pt x="962" y="2118"/>
                </a:cubicBezTo>
                <a:cubicBezTo>
                  <a:pt x="961" y="2117"/>
                  <a:pt x="961" y="2116"/>
                  <a:pt x="960" y="2115"/>
                </a:cubicBezTo>
                <a:cubicBezTo>
                  <a:pt x="960" y="2114"/>
                  <a:pt x="960" y="2114"/>
                  <a:pt x="960" y="2114"/>
                </a:cubicBezTo>
                <a:cubicBezTo>
                  <a:pt x="959" y="2114"/>
                  <a:pt x="959" y="2114"/>
                  <a:pt x="959" y="2114"/>
                </a:cubicBezTo>
                <a:cubicBezTo>
                  <a:pt x="959" y="2114"/>
                  <a:pt x="959" y="2113"/>
                  <a:pt x="959" y="2113"/>
                </a:cubicBezTo>
                <a:cubicBezTo>
                  <a:pt x="959" y="2112"/>
                  <a:pt x="959" y="2112"/>
                  <a:pt x="959" y="2112"/>
                </a:cubicBezTo>
                <a:cubicBezTo>
                  <a:pt x="958" y="2112"/>
                  <a:pt x="958" y="2112"/>
                  <a:pt x="958" y="2112"/>
                </a:cubicBezTo>
                <a:cubicBezTo>
                  <a:pt x="958" y="2111"/>
                  <a:pt x="958" y="2110"/>
                  <a:pt x="957" y="2109"/>
                </a:cubicBezTo>
                <a:cubicBezTo>
                  <a:pt x="957" y="2107"/>
                  <a:pt x="957" y="2106"/>
                  <a:pt x="957" y="2105"/>
                </a:cubicBezTo>
                <a:cubicBezTo>
                  <a:pt x="956" y="2103"/>
                  <a:pt x="956" y="2101"/>
                  <a:pt x="956" y="2098"/>
                </a:cubicBezTo>
                <a:cubicBezTo>
                  <a:pt x="955" y="2096"/>
                  <a:pt x="955" y="2094"/>
                  <a:pt x="955" y="2092"/>
                </a:cubicBezTo>
                <a:cubicBezTo>
                  <a:pt x="955" y="2092"/>
                  <a:pt x="955" y="2091"/>
                  <a:pt x="955" y="2091"/>
                </a:cubicBezTo>
                <a:cubicBezTo>
                  <a:pt x="956" y="2089"/>
                  <a:pt x="956" y="2089"/>
                  <a:pt x="956" y="2089"/>
                </a:cubicBezTo>
                <a:cubicBezTo>
                  <a:pt x="957" y="2088"/>
                  <a:pt x="957" y="2088"/>
                  <a:pt x="957" y="2088"/>
                </a:cubicBezTo>
                <a:cubicBezTo>
                  <a:pt x="957" y="2088"/>
                  <a:pt x="958" y="2088"/>
                  <a:pt x="958" y="2087"/>
                </a:cubicBezTo>
                <a:cubicBezTo>
                  <a:pt x="959" y="2086"/>
                  <a:pt x="960" y="2084"/>
                  <a:pt x="962" y="2083"/>
                </a:cubicBezTo>
                <a:cubicBezTo>
                  <a:pt x="963" y="2082"/>
                  <a:pt x="964" y="2080"/>
                  <a:pt x="966" y="2079"/>
                </a:cubicBezTo>
                <a:cubicBezTo>
                  <a:pt x="967" y="2077"/>
                  <a:pt x="968" y="2076"/>
                  <a:pt x="970" y="2074"/>
                </a:cubicBezTo>
                <a:cubicBezTo>
                  <a:pt x="970" y="2073"/>
                  <a:pt x="971" y="2073"/>
                  <a:pt x="971" y="2072"/>
                </a:cubicBezTo>
                <a:cubicBezTo>
                  <a:pt x="972" y="2071"/>
                  <a:pt x="973" y="2070"/>
                  <a:pt x="973" y="2070"/>
                </a:cubicBezTo>
                <a:cubicBezTo>
                  <a:pt x="974" y="2068"/>
                  <a:pt x="975" y="2066"/>
                  <a:pt x="976" y="2065"/>
                </a:cubicBezTo>
                <a:cubicBezTo>
                  <a:pt x="976" y="2064"/>
                  <a:pt x="977" y="2063"/>
                  <a:pt x="977" y="2062"/>
                </a:cubicBezTo>
                <a:cubicBezTo>
                  <a:pt x="980" y="2095"/>
                  <a:pt x="994" y="2134"/>
                  <a:pt x="1028" y="2180"/>
                </a:cubicBezTo>
                <a:cubicBezTo>
                  <a:pt x="1031" y="2184"/>
                  <a:pt x="1033" y="2188"/>
                  <a:pt x="1036" y="2193"/>
                </a:cubicBezTo>
                <a:cubicBezTo>
                  <a:pt x="1036" y="2194"/>
                  <a:pt x="1036" y="2196"/>
                  <a:pt x="1037" y="2198"/>
                </a:cubicBezTo>
                <a:cubicBezTo>
                  <a:pt x="1038" y="2203"/>
                  <a:pt x="1039" y="2209"/>
                  <a:pt x="1041" y="2216"/>
                </a:cubicBezTo>
                <a:cubicBezTo>
                  <a:pt x="1042" y="2219"/>
                  <a:pt x="1043" y="2223"/>
                  <a:pt x="1044" y="2227"/>
                </a:cubicBezTo>
                <a:cubicBezTo>
                  <a:pt x="1045" y="2230"/>
                  <a:pt x="1046" y="2234"/>
                  <a:pt x="1046" y="2239"/>
                </a:cubicBezTo>
                <a:cubicBezTo>
                  <a:pt x="1047" y="2239"/>
                  <a:pt x="1047" y="2240"/>
                  <a:pt x="1047" y="2240"/>
                </a:cubicBezTo>
                <a:cubicBezTo>
                  <a:pt x="1047" y="2241"/>
                  <a:pt x="1047" y="2241"/>
                  <a:pt x="1047" y="2241"/>
                </a:cubicBezTo>
                <a:cubicBezTo>
                  <a:pt x="1047" y="2241"/>
                  <a:pt x="1047" y="2241"/>
                  <a:pt x="1047" y="2241"/>
                </a:cubicBezTo>
                <a:cubicBezTo>
                  <a:pt x="1047" y="2242"/>
                  <a:pt x="1047" y="2242"/>
                  <a:pt x="1047" y="2242"/>
                </a:cubicBezTo>
                <a:cubicBezTo>
                  <a:pt x="1047" y="2243"/>
                  <a:pt x="1047" y="2244"/>
                  <a:pt x="1048" y="2245"/>
                </a:cubicBezTo>
                <a:cubicBezTo>
                  <a:pt x="1048" y="2246"/>
                  <a:pt x="1048" y="2247"/>
                  <a:pt x="1048" y="2248"/>
                </a:cubicBezTo>
                <a:cubicBezTo>
                  <a:pt x="1048" y="2249"/>
                  <a:pt x="1048" y="2250"/>
                  <a:pt x="1049" y="2250"/>
                </a:cubicBezTo>
                <a:cubicBezTo>
                  <a:pt x="1049" y="2251"/>
                  <a:pt x="1049" y="2251"/>
                  <a:pt x="1049" y="2252"/>
                </a:cubicBezTo>
                <a:cubicBezTo>
                  <a:pt x="1049" y="2254"/>
                  <a:pt x="1049" y="2256"/>
                  <a:pt x="1050" y="2259"/>
                </a:cubicBezTo>
                <a:cubicBezTo>
                  <a:pt x="1050" y="2261"/>
                  <a:pt x="1050" y="2264"/>
                  <a:pt x="1050" y="2266"/>
                </a:cubicBezTo>
                <a:cubicBezTo>
                  <a:pt x="1051" y="2276"/>
                  <a:pt x="1050" y="2286"/>
                  <a:pt x="1049" y="2297"/>
                </a:cubicBezTo>
                <a:cubicBezTo>
                  <a:pt x="1049" y="2300"/>
                  <a:pt x="1049" y="2302"/>
                  <a:pt x="1049" y="2305"/>
                </a:cubicBezTo>
                <a:cubicBezTo>
                  <a:pt x="1049" y="2306"/>
                  <a:pt x="1048" y="2306"/>
                  <a:pt x="1048" y="2307"/>
                </a:cubicBezTo>
                <a:cubicBezTo>
                  <a:pt x="1048" y="2309"/>
                  <a:pt x="1047" y="2311"/>
                  <a:pt x="1046" y="2313"/>
                </a:cubicBezTo>
                <a:cubicBezTo>
                  <a:pt x="1045" y="2315"/>
                  <a:pt x="1043" y="2318"/>
                  <a:pt x="1041" y="2321"/>
                </a:cubicBezTo>
                <a:cubicBezTo>
                  <a:pt x="1039" y="2324"/>
                  <a:pt x="1037" y="2327"/>
                  <a:pt x="1035" y="2330"/>
                </a:cubicBezTo>
                <a:cubicBezTo>
                  <a:pt x="1034" y="2331"/>
                  <a:pt x="1034" y="2332"/>
                  <a:pt x="1033" y="2333"/>
                </a:cubicBezTo>
                <a:cubicBezTo>
                  <a:pt x="1033" y="2333"/>
                  <a:pt x="1032" y="2334"/>
                  <a:pt x="1031" y="2335"/>
                </a:cubicBezTo>
                <a:cubicBezTo>
                  <a:pt x="1030" y="2337"/>
                  <a:pt x="1029" y="2338"/>
                  <a:pt x="1028" y="2340"/>
                </a:cubicBezTo>
                <a:cubicBezTo>
                  <a:pt x="1025" y="2343"/>
                  <a:pt x="1022" y="2346"/>
                  <a:pt x="1020" y="2349"/>
                </a:cubicBezTo>
                <a:cubicBezTo>
                  <a:pt x="1017" y="2353"/>
                  <a:pt x="1014" y="2356"/>
                  <a:pt x="1012" y="2360"/>
                </a:cubicBezTo>
                <a:cubicBezTo>
                  <a:pt x="1011" y="2361"/>
                  <a:pt x="1010" y="2363"/>
                  <a:pt x="1009" y="2365"/>
                </a:cubicBezTo>
                <a:cubicBezTo>
                  <a:pt x="1008" y="2366"/>
                  <a:pt x="1008" y="2367"/>
                  <a:pt x="1007" y="2368"/>
                </a:cubicBezTo>
                <a:cubicBezTo>
                  <a:pt x="1007" y="2368"/>
                  <a:pt x="1007" y="2368"/>
                  <a:pt x="1007" y="2368"/>
                </a:cubicBezTo>
                <a:cubicBezTo>
                  <a:pt x="1006" y="2369"/>
                  <a:pt x="1006" y="2369"/>
                  <a:pt x="1006" y="2369"/>
                </a:cubicBezTo>
                <a:cubicBezTo>
                  <a:pt x="1006" y="2370"/>
                  <a:pt x="1006" y="2370"/>
                  <a:pt x="1006" y="2370"/>
                </a:cubicBezTo>
                <a:cubicBezTo>
                  <a:pt x="1004" y="2374"/>
                  <a:pt x="1002" y="2378"/>
                  <a:pt x="1001" y="2381"/>
                </a:cubicBezTo>
                <a:cubicBezTo>
                  <a:pt x="1000" y="2385"/>
                  <a:pt x="1000" y="2389"/>
                  <a:pt x="999" y="2392"/>
                </a:cubicBezTo>
                <a:cubicBezTo>
                  <a:pt x="999" y="2393"/>
                  <a:pt x="999" y="2395"/>
                  <a:pt x="999" y="2397"/>
                </a:cubicBezTo>
                <a:cubicBezTo>
                  <a:pt x="999" y="2398"/>
                  <a:pt x="999" y="2399"/>
                  <a:pt x="999" y="2401"/>
                </a:cubicBezTo>
                <a:cubicBezTo>
                  <a:pt x="999" y="2403"/>
                  <a:pt x="1000" y="2406"/>
                  <a:pt x="1000" y="2407"/>
                </a:cubicBezTo>
                <a:cubicBezTo>
                  <a:pt x="1001" y="2409"/>
                  <a:pt x="1001" y="2411"/>
                  <a:pt x="1002" y="2412"/>
                </a:cubicBezTo>
                <a:cubicBezTo>
                  <a:pt x="1002" y="2412"/>
                  <a:pt x="1003" y="2413"/>
                  <a:pt x="1003" y="2413"/>
                </a:cubicBezTo>
                <a:cubicBezTo>
                  <a:pt x="1003" y="2413"/>
                  <a:pt x="1002" y="2412"/>
                  <a:pt x="1002" y="2411"/>
                </a:cubicBezTo>
                <a:cubicBezTo>
                  <a:pt x="1002" y="2410"/>
                  <a:pt x="1002" y="2409"/>
                  <a:pt x="1002" y="2407"/>
                </a:cubicBezTo>
                <a:cubicBezTo>
                  <a:pt x="1002" y="2405"/>
                  <a:pt x="1002" y="2403"/>
                  <a:pt x="1002" y="2401"/>
                </a:cubicBezTo>
                <a:cubicBezTo>
                  <a:pt x="1002" y="2398"/>
                  <a:pt x="1003" y="2396"/>
                  <a:pt x="1004" y="2393"/>
                </a:cubicBezTo>
                <a:cubicBezTo>
                  <a:pt x="1004" y="2390"/>
                  <a:pt x="1006" y="2387"/>
                  <a:pt x="1007" y="2383"/>
                </a:cubicBezTo>
                <a:cubicBezTo>
                  <a:pt x="1008" y="2380"/>
                  <a:pt x="1010" y="2377"/>
                  <a:pt x="1012" y="2374"/>
                </a:cubicBezTo>
                <a:cubicBezTo>
                  <a:pt x="1012" y="2373"/>
                  <a:pt x="1012" y="2373"/>
                  <a:pt x="1013" y="2373"/>
                </a:cubicBezTo>
                <a:cubicBezTo>
                  <a:pt x="1013" y="2372"/>
                  <a:pt x="1013" y="2372"/>
                  <a:pt x="1013" y="2372"/>
                </a:cubicBezTo>
                <a:cubicBezTo>
                  <a:pt x="1013" y="2371"/>
                  <a:pt x="1013" y="2371"/>
                  <a:pt x="1013" y="2371"/>
                </a:cubicBezTo>
                <a:cubicBezTo>
                  <a:pt x="1014" y="2371"/>
                  <a:pt x="1014" y="2370"/>
                  <a:pt x="1015" y="2369"/>
                </a:cubicBezTo>
                <a:cubicBezTo>
                  <a:pt x="1016" y="2368"/>
                  <a:pt x="1016" y="2367"/>
                  <a:pt x="1017" y="2367"/>
                </a:cubicBezTo>
                <a:cubicBezTo>
                  <a:pt x="1017" y="2366"/>
                  <a:pt x="1018" y="2365"/>
                  <a:pt x="1018" y="2364"/>
                </a:cubicBezTo>
                <a:cubicBezTo>
                  <a:pt x="1021" y="2361"/>
                  <a:pt x="1023" y="2358"/>
                  <a:pt x="1026" y="2354"/>
                </a:cubicBezTo>
                <a:cubicBezTo>
                  <a:pt x="1028" y="2351"/>
                  <a:pt x="1031" y="2348"/>
                  <a:pt x="1034" y="2344"/>
                </a:cubicBezTo>
                <a:cubicBezTo>
                  <a:pt x="1035" y="2343"/>
                  <a:pt x="1036" y="2341"/>
                  <a:pt x="1037" y="2339"/>
                </a:cubicBezTo>
                <a:cubicBezTo>
                  <a:pt x="1038" y="2339"/>
                  <a:pt x="1038" y="2338"/>
                  <a:pt x="1039" y="2337"/>
                </a:cubicBezTo>
                <a:cubicBezTo>
                  <a:pt x="1040" y="2336"/>
                  <a:pt x="1040" y="2335"/>
                  <a:pt x="1041" y="2334"/>
                </a:cubicBezTo>
                <a:cubicBezTo>
                  <a:pt x="1042" y="2332"/>
                  <a:pt x="1044" y="2329"/>
                  <a:pt x="1045" y="2326"/>
                </a:cubicBezTo>
                <a:cubicBezTo>
                  <a:pt x="1045" y="2327"/>
                  <a:pt x="1045" y="2328"/>
                  <a:pt x="1045" y="2330"/>
                </a:cubicBezTo>
                <a:cubicBezTo>
                  <a:pt x="1043" y="2341"/>
                  <a:pt x="1040" y="2352"/>
                  <a:pt x="1038" y="2363"/>
                </a:cubicBezTo>
                <a:cubicBezTo>
                  <a:pt x="1035" y="2375"/>
                  <a:pt x="1032" y="2386"/>
                  <a:pt x="1029" y="2397"/>
                </a:cubicBezTo>
                <a:cubicBezTo>
                  <a:pt x="1029" y="2400"/>
                  <a:pt x="1028" y="2402"/>
                  <a:pt x="1028" y="2405"/>
                </a:cubicBezTo>
                <a:cubicBezTo>
                  <a:pt x="1027" y="2408"/>
                  <a:pt x="1026" y="2411"/>
                  <a:pt x="1026" y="2414"/>
                </a:cubicBezTo>
                <a:cubicBezTo>
                  <a:pt x="1025" y="2419"/>
                  <a:pt x="1024" y="2424"/>
                  <a:pt x="1023" y="2430"/>
                </a:cubicBezTo>
                <a:cubicBezTo>
                  <a:pt x="1022" y="2435"/>
                  <a:pt x="1021" y="2441"/>
                  <a:pt x="1020" y="2446"/>
                </a:cubicBezTo>
                <a:cubicBezTo>
                  <a:pt x="1020" y="2451"/>
                  <a:pt x="1019" y="2456"/>
                  <a:pt x="1019" y="2461"/>
                </a:cubicBezTo>
                <a:cubicBezTo>
                  <a:pt x="1018" y="2466"/>
                  <a:pt x="1018" y="2470"/>
                  <a:pt x="1018" y="2474"/>
                </a:cubicBezTo>
                <a:cubicBezTo>
                  <a:pt x="1018" y="2475"/>
                  <a:pt x="1018" y="2475"/>
                  <a:pt x="1017" y="2476"/>
                </a:cubicBezTo>
                <a:cubicBezTo>
                  <a:pt x="1017" y="2476"/>
                  <a:pt x="1017" y="2477"/>
                  <a:pt x="1016" y="2478"/>
                </a:cubicBezTo>
                <a:cubicBezTo>
                  <a:pt x="1016" y="2478"/>
                  <a:pt x="1015" y="2479"/>
                  <a:pt x="1014" y="2480"/>
                </a:cubicBezTo>
                <a:cubicBezTo>
                  <a:pt x="1014" y="2481"/>
                  <a:pt x="1013" y="2481"/>
                  <a:pt x="1013" y="2482"/>
                </a:cubicBezTo>
                <a:cubicBezTo>
                  <a:pt x="1012" y="2483"/>
                  <a:pt x="1012" y="2483"/>
                  <a:pt x="1012" y="2483"/>
                </a:cubicBezTo>
                <a:cubicBezTo>
                  <a:pt x="1011" y="2484"/>
                  <a:pt x="1011" y="2484"/>
                  <a:pt x="1010" y="2484"/>
                </a:cubicBezTo>
                <a:cubicBezTo>
                  <a:pt x="1009" y="2486"/>
                  <a:pt x="1007" y="2488"/>
                  <a:pt x="1005" y="2489"/>
                </a:cubicBezTo>
                <a:cubicBezTo>
                  <a:pt x="1003" y="2491"/>
                  <a:pt x="1001" y="2492"/>
                  <a:pt x="999" y="2494"/>
                </a:cubicBezTo>
                <a:cubicBezTo>
                  <a:pt x="997" y="2495"/>
                  <a:pt x="995" y="2497"/>
                  <a:pt x="993" y="2499"/>
                </a:cubicBezTo>
                <a:cubicBezTo>
                  <a:pt x="991" y="2500"/>
                  <a:pt x="989" y="2502"/>
                  <a:pt x="987" y="2504"/>
                </a:cubicBezTo>
                <a:cubicBezTo>
                  <a:pt x="986" y="2505"/>
                  <a:pt x="985" y="2505"/>
                  <a:pt x="984" y="2506"/>
                </a:cubicBezTo>
                <a:cubicBezTo>
                  <a:pt x="983" y="2507"/>
                  <a:pt x="982" y="2508"/>
                  <a:pt x="981" y="2509"/>
                </a:cubicBezTo>
                <a:cubicBezTo>
                  <a:pt x="979" y="2511"/>
                  <a:pt x="977" y="2513"/>
                  <a:pt x="976" y="2515"/>
                </a:cubicBezTo>
                <a:cubicBezTo>
                  <a:pt x="974" y="2517"/>
                  <a:pt x="973" y="2519"/>
                  <a:pt x="972" y="2521"/>
                </a:cubicBezTo>
                <a:cubicBezTo>
                  <a:pt x="971" y="2522"/>
                  <a:pt x="971" y="2523"/>
                  <a:pt x="971" y="2523"/>
                </a:cubicBezTo>
                <a:cubicBezTo>
                  <a:pt x="970" y="2524"/>
                  <a:pt x="970" y="2525"/>
                  <a:pt x="970" y="2526"/>
                </a:cubicBezTo>
                <a:cubicBezTo>
                  <a:pt x="969" y="2527"/>
                  <a:pt x="969" y="2528"/>
                  <a:pt x="969" y="2528"/>
                </a:cubicBezTo>
                <a:cubicBezTo>
                  <a:pt x="969" y="2529"/>
                  <a:pt x="969" y="2530"/>
                  <a:pt x="969" y="2530"/>
                </a:cubicBezTo>
                <a:cubicBezTo>
                  <a:pt x="968" y="2532"/>
                  <a:pt x="969" y="2533"/>
                  <a:pt x="968" y="2533"/>
                </a:cubicBezTo>
                <a:cubicBezTo>
                  <a:pt x="968" y="2534"/>
                  <a:pt x="968" y="2534"/>
                  <a:pt x="968" y="2534"/>
                </a:cubicBezTo>
                <a:cubicBezTo>
                  <a:pt x="968" y="2534"/>
                  <a:pt x="969" y="2534"/>
                  <a:pt x="969" y="2533"/>
                </a:cubicBezTo>
                <a:cubicBezTo>
                  <a:pt x="969" y="2533"/>
                  <a:pt x="970" y="2532"/>
                  <a:pt x="970" y="2531"/>
                </a:cubicBezTo>
                <a:cubicBezTo>
                  <a:pt x="970" y="2530"/>
                  <a:pt x="971" y="2530"/>
                  <a:pt x="971" y="2529"/>
                </a:cubicBezTo>
                <a:cubicBezTo>
                  <a:pt x="972" y="2529"/>
                  <a:pt x="972" y="2528"/>
                  <a:pt x="972" y="2527"/>
                </a:cubicBezTo>
                <a:cubicBezTo>
                  <a:pt x="973" y="2527"/>
                  <a:pt x="973" y="2526"/>
                  <a:pt x="974" y="2525"/>
                </a:cubicBezTo>
                <a:cubicBezTo>
                  <a:pt x="974" y="2525"/>
                  <a:pt x="975" y="2524"/>
                  <a:pt x="976" y="2523"/>
                </a:cubicBezTo>
                <a:cubicBezTo>
                  <a:pt x="976" y="2522"/>
                  <a:pt x="977" y="2522"/>
                  <a:pt x="978" y="2521"/>
                </a:cubicBezTo>
                <a:cubicBezTo>
                  <a:pt x="978" y="2521"/>
                  <a:pt x="978" y="2520"/>
                  <a:pt x="979" y="2520"/>
                </a:cubicBezTo>
                <a:cubicBezTo>
                  <a:pt x="979" y="2520"/>
                  <a:pt x="980" y="2519"/>
                  <a:pt x="980" y="2519"/>
                </a:cubicBezTo>
                <a:cubicBezTo>
                  <a:pt x="982" y="2517"/>
                  <a:pt x="983" y="2516"/>
                  <a:pt x="985" y="2514"/>
                </a:cubicBezTo>
                <a:cubicBezTo>
                  <a:pt x="987" y="2513"/>
                  <a:pt x="989" y="2511"/>
                  <a:pt x="991" y="2510"/>
                </a:cubicBezTo>
                <a:cubicBezTo>
                  <a:pt x="994" y="2508"/>
                  <a:pt x="996" y="2507"/>
                  <a:pt x="998" y="2505"/>
                </a:cubicBezTo>
                <a:cubicBezTo>
                  <a:pt x="1000" y="2503"/>
                  <a:pt x="1002" y="2502"/>
                  <a:pt x="1004" y="2500"/>
                </a:cubicBezTo>
                <a:cubicBezTo>
                  <a:pt x="1005" y="2499"/>
                  <a:pt x="1006" y="2498"/>
                  <a:pt x="1007" y="2497"/>
                </a:cubicBezTo>
                <a:cubicBezTo>
                  <a:pt x="1008" y="2497"/>
                  <a:pt x="1008" y="2496"/>
                  <a:pt x="1009" y="2496"/>
                </a:cubicBezTo>
                <a:cubicBezTo>
                  <a:pt x="1009" y="2495"/>
                  <a:pt x="1010" y="2495"/>
                  <a:pt x="1010" y="2494"/>
                </a:cubicBezTo>
                <a:cubicBezTo>
                  <a:pt x="1012" y="2492"/>
                  <a:pt x="1014" y="2490"/>
                  <a:pt x="1015" y="2488"/>
                </a:cubicBezTo>
                <a:cubicBezTo>
                  <a:pt x="1016" y="2486"/>
                  <a:pt x="1017" y="2485"/>
                  <a:pt x="1018" y="2483"/>
                </a:cubicBezTo>
                <a:cubicBezTo>
                  <a:pt x="1018" y="2485"/>
                  <a:pt x="1018" y="2487"/>
                  <a:pt x="1018" y="2490"/>
                </a:cubicBezTo>
                <a:cubicBezTo>
                  <a:pt x="1019" y="2498"/>
                  <a:pt x="1020" y="2506"/>
                  <a:pt x="1021" y="2513"/>
                </a:cubicBezTo>
                <a:cubicBezTo>
                  <a:pt x="1023" y="2520"/>
                  <a:pt x="1024" y="2526"/>
                  <a:pt x="1026" y="2531"/>
                </a:cubicBezTo>
                <a:cubicBezTo>
                  <a:pt x="1026" y="2532"/>
                  <a:pt x="1027" y="2534"/>
                  <a:pt x="1027" y="2535"/>
                </a:cubicBezTo>
                <a:cubicBezTo>
                  <a:pt x="1028" y="2536"/>
                  <a:pt x="1028" y="2537"/>
                  <a:pt x="1028" y="2538"/>
                </a:cubicBezTo>
                <a:cubicBezTo>
                  <a:pt x="1029" y="2539"/>
                  <a:pt x="1030" y="2541"/>
                  <a:pt x="1030" y="2542"/>
                </a:cubicBezTo>
                <a:cubicBezTo>
                  <a:pt x="1031" y="2545"/>
                  <a:pt x="1032" y="2546"/>
                  <a:pt x="1032" y="2546"/>
                </a:cubicBezTo>
                <a:cubicBezTo>
                  <a:pt x="1032" y="2546"/>
                  <a:pt x="1032" y="2545"/>
                  <a:pt x="1031" y="2542"/>
                </a:cubicBezTo>
                <a:cubicBezTo>
                  <a:pt x="1030" y="2541"/>
                  <a:pt x="1030" y="2539"/>
                  <a:pt x="1029" y="2537"/>
                </a:cubicBezTo>
                <a:cubicBezTo>
                  <a:pt x="1029" y="2536"/>
                  <a:pt x="1029" y="2535"/>
                  <a:pt x="1028" y="2534"/>
                </a:cubicBezTo>
                <a:cubicBezTo>
                  <a:pt x="1028" y="2533"/>
                  <a:pt x="1028" y="2532"/>
                  <a:pt x="1027" y="2531"/>
                </a:cubicBezTo>
                <a:cubicBezTo>
                  <a:pt x="1026" y="2526"/>
                  <a:pt x="1025" y="2520"/>
                  <a:pt x="1024" y="2513"/>
                </a:cubicBezTo>
                <a:cubicBezTo>
                  <a:pt x="1024" y="2509"/>
                  <a:pt x="1023" y="2506"/>
                  <a:pt x="1023" y="2502"/>
                </a:cubicBezTo>
                <a:cubicBezTo>
                  <a:pt x="1023" y="2498"/>
                  <a:pt x="1023" y="2494"/>
                  <a:pt x="1023" y="2490"/>
                </a:cubicBezTo>
                <a:cubicBezTo>
                  <a:pt x="1023" y="2481"/>
                  <a:pt x="1024" y="2472"/>
                  <a:pt x="1025" y="2462"/>
                </a:cubicBezTo>
                <a:cubicBezTo>
                  <a:pt x="1026" y="2452"/>
                  <a:pt x="1027" y="2442"/>
                  <a:pt x="1030" y="2431"/>
                </a:cubicBezTo>
                <a:cubicBezTo>
                  <a:pt x="1032" y="2421"/>
                  <a:pt x="1034" y="2410"/>
                  <a:pt x="1037" y="2399"/>
                </a:cubicBezTo>
                <a:cubicBezTo>
                  <a:pt x="1037" y="2398"/>
                  <a:pt x="1037" y="2398"/>
                  <a:pt x="1037" y="2398"/>
                </a:cubicBezTo>
                <a:cubicBezTo>
                  <a:pt x="1037" y="2398"/>
                  <a:pt x="1037" y="2399"/>
                  <a:pt x="1037" y="2399"/>
                </a:cubicBezTo>
                <a:cubicBezTo>
                  <a:pt x="1038" y="2400"/>
                  <a:pt x="1038" y="2401"/>
                  <a:pt x="1039" y="2402"/>
                </a:cubicBezTo>
                <a:cubicBezTo>
                  <a:pt x="1039" y="2403"/>
                  <a:pt x="1039" y="2403"/>
                  <a:pt x="1039" y="2403"/>
                </a:cubicBezTo>
                <a:cubicBezTo>
                  <a:pt x="1039" y="2404"/>
                  <a:pt x="1039" y="2404"/>
                  <a:pt x="1039" y="2404"/>
                </a:cubicBezTo>
                <a:cubicBezTo>
                  <a:pt x="1039" y="2405"/>
                  <a:pt x="1039" y="2405"/>
                  <a:pt x="1040" y="2406"/>
                </a:cubicBezTo>
                <a:cubicBezTo>
                  <a:pt x="1040" y="2407"/>
                  <a:pt x="1040" y="2408"/>
                  <a:pt x="1041" y="2409"/>
                </a:cubicBezTo>
                <a:cubicBezTo>
                  <a:pt x="1041" y="2411"/>
                  <a:pt x="1041" y="2412"/>
                  <a:pt x="1041" y="2413"/>
                </a:cubicBezTo>
                <a:cubicBezTo>
                  <a:pt x="1042" y="2414"/>
                  <a:pt x="1042" y="2416"/>
                  <a:pt x="1042" y="2417"/>
                </a:cubicBezTo>
                <a:cubicBezTo>
                  <a:pt x="1042" y="2417"/>
                  <a:pt x="1042" y="2418"/>
                  <a:pt x="1042" y="2419"/>
                </a:cubicBezTo>
                <a:cubicBezTo>
                  <a:pt x="1043" y="2419"/>
                  <a:pt x="1043" y="2420"/>
                  <a:pt x="1043" y="2420"/>
                </a:cubicBezTo>
                <a:cubicBezTo>
                  <a:pt x="1043" y="2422"/>
                  <a:pt x="1043" y="2423"/>
                  <a:pt x="1043" y="2424"/>
                </a:cubicBezTo>
                <a:cubicBezTo>
                  <a:pt x="1044" y="2425"/>
                  <a:pt x="1044" y="2426"/>
                  <a:pt x="1044" y="2428"/>
                </a:cubicBezTo>
                <a:cubicBezTo>
                  <a:pt x="1044" y="2429"/>
                  <a:pt x="1044" y="2430"/>
                  <a:pt x="1044" y="2431"/>
                </a:cubicBezTo>
                <a:cubicBezTo>
                  <a:pt x="1044" y="2432"/>
                  <a:pt x="1044" y="2433"/>
                  <a:pt x="1044" y="2434"/>
                </a:cubicBezTo>
                <a:cubicBezTo>
                  <a:pt x="1044" y="2435"/>
                  <a:pt x="1045" y="2437"/>
                  <a:pt x="1045" y="2438"/>
                </a:cubicBezTo>
                <a:cubicBezTo>
                  <a:pt x="1045" y="2439"/>
                  <a:pt x="1045" y="2440"/>
                  <a:pt x="1045" y="2441"/>
                </a:cubicBezTo>
                <a:cubicBezTo>
                  <a:pt x="1045" y="2442"/>
                  <a:pt x="1045" y="2444"/>
                  <a:pt x="1045" y="2446"/>
                </a:cubicBezTo>
                <a:cubicBezTo>
                  <a:pt x="1045" y="2447"/>
                  <a:pt x="1045" y="2449"/>
                  <a:pt x="1045" y="2450"/>
                </a:cubicBezTo>
                <a:cubicBezTo>
                  <a:pt x="1045" y="2451"/>
                  <a:pt x="1045" y="2452"/>
                  <a:pt x="1045" y="2453"/>
                </a:cubicBezTo>
                <a:cubicBezTo>
                  <a:pt x="1045" y="2453"/>
                  <a:pt x="1045" y="2454"/>
                  <a:pt x="1045" y="2454"/>
                </a:cubicBezTo>
                <a:cubicBezTo>
                  <a:pt x="1045" y="2454"/>
                  <a:pt x="1045" y="2453"/>
                  <a:pt x="1045" y="2453"/>
                </a:cubicBezTo>
                <a:cubicBezTo>
                  <a:pt x="1045" y="2452"/>
                  <a:pt x="1046" y="2451"/>
                  <a:pt x="1046" y="2450"/>
                </a:cubicBezTo>
                <a:cubicBezTo>
                  <a:pt x="1047" y="2449"/>
                  <a:pt x="1047" y="2448"/>
                  <a:pt x="1048" y="2446"/>
                </a:cubicBezTo>
                <a:cubicBezTo>
                  <a:pt x="1048" y="2446"/>
                  <a:pt x="1048" y="2445"/>
                  <a:pt x="1049" y="2444"/>
                </a:cubicBezTo>
                <a:cubicBezTo>
                  <a:pt x="1049" y="2443"/>
                  <a:pt x="1049" y="2442"/>
                  <a:pt x="1049" y="2441"/>
                </a:cubicBezTo>
                <a:cubicBezTo>
                  <a:pt x="1049" y="2440"/>
                  <a:pt x="1050" y="2439"/>
                  <a:pt x="1050" y="2438"/>
                </a:cubicBezTo>
                <a:cubicBezTo>
                  <a:pt x="1050" y="2437"/>
                  <a:pt x="1050" y="2436"/>
                  <a:pt x="1050" y="2435"/>
                </a:cubicBezTo>
                <a:cubicBezTo>
                  <a:pt x="1050" y="2433"/>
                  <a:pt x="1051" y="2432"/>
                  <a:pt x="1051" y="2431"/>
                </a:cubicBezTo>
                <a:cubicBezTo>
                  <a:pt x="1051" y="2430"/>
                  <a:pt x="1051" y="2429"/>
                  <a:pt x="1051" y="2427"/>
                </a:cubicBezTo>
                <a:cubicBezTo>
                  <a:pt x="1051" y="2425"/>
                  <a:pt x="1051" y="2422"/>
                  <a:pt x="1050" y="2419"/>
                </a:cubicBezTo>
                <a:cubicBezTo>
                  <a:pt x="1050" y="2419"/>
                  <a:pt x="1050" y="2418"/>
                  <a:pt x="1050" y="2417"/>
                </a:cubicBezTo>
                <a:cubicBezTo>
                  <a:pt x="1050" y="2417"/>
                  <a:pt x="1050" y="2416"/>
                  <a:pt x="1050" y="2415"/>
                </a:cubicBezTo>
                <a:cubicBezTo>
                  <a:pt x="1050" y="2414"/>
                  <a:pt x="1049" y="2413"/>
                  <a:pt x="1049" y="2411"/>
                </a:cubicBezTo>
                <a:cubicBezTo>
                  <a:pt x="1049" y="2410"/>
                  <a:pt x="1048" y="2409"/>
                  <a:pt x="1048" y="2407"/>
                </a:cubicBezTo>
                <a:cubicBezTo>
                  <a:pt x="1048" y="2407"/>
                  <a:pt x="1048" y="2406"/>
                  <a:pt x="1047" y="2405"/>
                </a:cubicBezTo>
                <a:cubicBezTo>
                  <a:pt x="1047" y="2405"/>
                  <a:pt x="1047" y="2404"/>
                  <a:pt x="1047" y="2404"/>
                </a:cubicBezTo>
                <a:cubicBezTo>
                  <a:pt x="1047" y="2403"/>
                  <a:pt x="1046" y="2402"/>
                  <a:pt x="1046" y="2402"/>
                </a:cubicBezTo>
                <a:cubicBezTo>
                  <a:pt x="1046" y="2401"/>
                  <a:pt x="1046" y="2401"/>
                  <a:pt x="1046" y="2401"/>
                </a:cubicBezTo>
                <a:cubicBezTo>
                  <a:pt x="1045" y="2400"/>
                  <a:pt x="1045" y="2400"/>
                  <a:pt x="1045" y="2400"/>
                </a:cubicBezTo>
                <a:cubicBezTo>
                  <a:pt x="1045" y="2399"/>
                  <a:pt x="1044" y="2398"/>
                  <a:pt x="1044" y="2396"/>
                </a:cubicBezTo>
                <a:cubicBezTo>
                  <a:pt x="1043" y="2394"/>
                  <a:pt x="1042" y="2392"/>
                  <a:pt x="1041" y="2390"/>
                </a:cubicBezTo>
                <a:cubicBezTo>
                  <a:pt x="1041" y="2389"/>
                  <a:pt x="1040" y="2387"/>
                  <a:pt x="1040" y="2386"/>
                </a:cubicBezTo>
                <a:cubicBezTo>
                  <a:pt x="1042" y="2379"/>
                  <a:pt x="1044" y="2372"/>
                  <a:pt x="1045" y="2365"/>
                </a:cubicBezTo>
                <a:cubicBezTo>
                  <a:pt x="1048" y="2354"/>
                  <a:pt x="1050" y="2342"/>
                  <a:pt x="1052" y="2331"/>
                </a:cubicBezTo>
                <a:cubicBezTo>
                  <a:pt x="1054" y="2320"/>
                  <a:pt x="1056" y="2308"/>
                  <a:pt x="1056" y="2297"/>
                </a:cubicBezTo>
                <a:cubicBezTo>
                  <a:pt x="1057" y="2286"/>
                  <a:pt x="1057" y="2276"/>
                  <a:pt x="1056" y="2266"/>
                </a:cubicBezTo>
                <a:cubicBezTo>
                  <a:pt x="1056" y="2263"/>
                  <a:pt x="1055" y="2261"/>
                  <a:pt x="1055" y="2258"/>
                </a:cubicBezTo>
                <a:cubicBezTo>
                  <a:pt x="1055" y="2256"/>
                  <a:pt x="1054" y="2253"/>
                  <a:pt x="1054" y="2251"/>
                </a:cubicBezTo>
                <a:cubicBezTo>
                  <a:pt x="1054" y="2250"/>
                  <a:pt x="1054" y="2250"/>
                  <a:pt x="1054" y="2249"/>
                </a:cubicBezTo>
                <a:cubicBezTo>
                  <a:pt x="1054" y="2249"/>
                  <a:pt x="1053" y="2248"/>
                  <a:pt x="1053" y="2247"/>
                </a:cubicBezTo>
                <a:cubicBezTo>
                  <a:pt x="1053" y="2246"/>
                  <a:pt x="1053" y="2245"/>
                  <a:pt x="1052" y="2244"/>
                </a:cubicBezTo>
                <a:cubicBezTo>
                  <a:pt x="1052" y="2243"/>
                  <a:pt x="1052" y="2242"/>
                  <a:pt x="1052" y="2241"/>
                </a:cubicBezTo>
                <a:cubicBezTo>
                  <a:pt x="1052" y="2240"/>
                  <a:pt x="1052" y="2240"/>
                  <a:pt x="1052" y="2240"/>
                </a:cubicBezTo>
                <a:cubicBezTo>
                  <a:pt x="1051" y="2240"/>
                  <a:pt x="1051" y="2240"/>
                  <a:pt x="1051" y="2240"/>
                </a:cubicBezTo>
                <a:cubicBezTo>
                  <a:pt x="1051" y="2239"/>
                  <a:pt x="1051" y="2239"/>
                  <a:pt x="1051" y="2239"/>
                </a:cubicBezTo>
                <a:cubicBezTo>
                  <a:pt x="1051" y="2239"/>
                  <a:pt x="1051" y="2238"/>
                  <a:pt x="1051" y="2238"/>
                </a:cubicBezTo>
                <a:cubicBezTo>
                  <a:pt x="1049" y="2229"/>
                  <a:pt x="1046" y="2222"/>
                  <a:pt x="1044" y="2215"/>
                </a:cubicBezTo>
                <a:cubicBezTo>
                  <a:pt x="1041" y="2208"/>
                  <a:pt x="1040" y="2202"/>
                  <a:pt x="1038" y="2197"/>
                </a:cubicBezTo>
                <a:cubicBezTo>
                  <a:pt x="1038" y="2197"/>
                  <a:pt x="1038" y="2196"/>
                  <a:pt x="1038" y="2195"/>
                </a:cubicBezTo>
                <a:cubicBezTo>
                  <a:pt x="1056" y="2224"/>
                  <a:pt x="1069" y="2257"/>
                  <a:pt x="1078" y="2283"/>
                </a:cubicBezTo>
                <a:cubicBezTo>
                  <a:pt x="1087" y="2310"/>
                  <a:pt x="1083" y="2322"/>
                  <a:pt x="1067" y="2358"/>
                </a:cubicBezTo>
                <a:cubicBezTo>
                  <a:pt x="1076" y="2346"/>
                  <a:pt x="1083" y="2335"/>
                  <a:pt x="1086" y="2323"/>
                </a:cubicBezTo>
                <a:cubicBezTo>
                  <a:pt x="1087" y="2331"/>
                  <a:pt x="1087" y="2339"/>
                  <a:pt x="1088" y="2348"/>
                </a:cubicBezTo>
                <a:cubicBezTo>
                  <a:pt x="1088" y="2351"/>
                  <a:pt x="1089" y="2353"/>
                  <a:pt x="1089" y="2356"/>
                </a:cubicBezTo>
                <a:cubicBezTo>
                  <a:pt x="1089" y="2358"/>
                  <a:pt x="1089" y="2361"/>
                  <a:pt x="1090" y="2363"/>
                </a:cubicBezTo>
                <a:cubicBezTo>
                  <a:pt x="1090" y="2368"/>
                  <a:pt x="1091" y="2373"/>
                  <a:pt x="1091" y="2378"/>
                </a:cubicBezTo>
                <a:cubicBezTo>
                  <a:pt x="1092" y="2384"/>
                  <a:pt x="1092" y="2389"/>
                  <a:pt x="1093" y="2393"/>
                </a:cubicBezTo>
                <a:cubicBezTo>
                  <a:pt x="1093" y="2395"/>
                  <a:pt x="1093" y="2397"/>
                  <a:pt x="1093" y="2399"/>
                </a:cubicBezTo>
                <a:cubicBezTo>
                  <a:pt x="1092" y="2400"/>
                  <a:pt x="1090" y="2403"/>
                  <a:pt x="1089" y="2405"/>
                </a:cubicBezTo>
                <a:cubicBezTo>
                  <a:pt x="1088" y="2406"/>
                  <a:pt x="1087" y="2408"/>
                  <a:pt x="1086" y="2410"/>
                </a:cubicBezTo>
                <a:cubicBezTo>
                  <a:pt x="1085" y="2410"/>
                  <a:pt x="1085" y="2411"/>
                  <a:pt x="1085" y="2411"/>
                </a:cubicBezTo>
                <a:cubicBezTo>
                  <a:pt x="1084" y="2412"/>
                  <a:pt x="1084" y="2412"/>
                  <a:pt x="1084" y="2413"/>
                </a:cubicBezTo>
                <a:cubicBezTo>
                  <a:pt x="1083" y="2414"/>
                  <a:pt x="1082" y="2415"/>
                  <a:pt x="1081" y="2416"/>
                </a:cubicBezTo>
                <a:cubicBezTo>
                  <a:pt x="1081" y="2417"/>
                  <a:pt x="1080" y="2417"/>
                  <a:pt x="1079" y="2418"/>
                </a:cubicBezTo>
                <a:cubicBezTo>
                  <a:pt x="1078" y="2419"/>
                  <a:pt x="1078" y="2420"/>
                  <a:pt x="1077" y="2421"/>
                </a:cubicBezTo>
                <a:cubicBezTo>
                  <a:pt x="1075" y="2423"/>
                  <a:pt x="1074" y="2425"/>
                  <a:pt x="1072" y="2428"/>
                </a:cubicBezTo>
                <a:cubicBezTo>
                  <a:pt x="1070" y="2430"/>
                  <a:pt x="1069" y="2432"/>
                  <a:pt x="1067" y="2434"/>
                </a:cubicBezTo>
                <a:cubicBezTo>
                  <a:pt x="1067" y="2435"/>
                  <a:pt x="1067" y="2435"/>
                  <a:pt x="1066" y="2436"/>
                </a:cubicBezTo>
                <a:cubicBezTo>
                  <a:pt x="1066" y="2436"/>
                  <a:pt x="1066" y="2437"/>
                  <a:pt x="1065" y="2437"/>
                </a:cubicBezTo>
                <a:cubicBezTo>
                  <a:pt x="1065" y="2439"/>
                  <a:pt x="1064" y="2440"/>
                  <a:pt x="1063" y="2441"/>
                </a:cubicBezTo>
                <a:cubicBezTo>
                  <a:pt x="1062" y="2443"/>
                  <a:pt x="1061" y="2445"/>
                  <a:pt x="1060" y="2447"/>
                </a:cubicBezTo>
                <a:cubicBezTo>
                  <a:pt x="1060" y="2449"/>
                  <a:pt x="1059" y="2450"/>
                  <a:pt x="1059" y="2451"/>
                </a:cubicBezTo>
                <a:cubicBezTo>
                  <a:pt x="1059" y="2452"/>
                  <a:pt x="1058" y="2453"/>
                  <a:pt x="1058" y="2454"/>
                </a:cubicBezTo>
                <a:cubicBezTo>
                  <a:pt x="1058" y="2456"/>
                  <a:pt x="1057" y="2458"/>
                  <a:pt x="1057" y="2459"/>
                </a:cubicBezTo>
                <a:cubicBezTo>
                  <a:pt x="1057" y="2461"/>
                  <a:pt x="1057" y="2463"/>
                  <a:pt x="1057" y="2464"/>
                </a:cubicBezTo>
                <a:cubicBezTo>
                  <a:pt x="1057" y="2464"/>
                  <a:pt x="1057" y="2465"/>
                  <a:pt x="1057" y="2465"/>
                </a:cubicBezTo>
                <a:cubicBezTo>
                  <a:pt x="1057" y="2466"/>
                  <a:pt x="1057" y="2466"/>
                  <a:pt x="1057" y="2467"/>
                </a:cubicBezTo>
                <a:cubicBezTo>
                  <a:pt x="1057" y="2467"/>
                  <a:pt x="1057" y="2467"/>
                  <a:pt x="1057" y="2467"/>
                </a:cubicBezTo>
                <a:cubicBezTo>
                  <a:pt x="1057" y="2467"/>
                  <a:pt x="1058" y="2467"/>
                  <a:pt x="1058" y="2467"/>
                </a:cubicBezTo>
                <a:cubicBezTo>
                  <a:pt x="1058" y="2466"/>
                  <a:pt x="1058" y="2466"/>
                  <a:pt x="1058" y="2465"/>
                </a:cubicBezTo>
                <a:cubicBezTo>
                  <a:pt x="1058" y="2465"/>
                  <a:pt x="1058" y="2465"/>
                  <a:pt x="1059" y="2464"/>
                </a:cubicBezTo>
                <a:cubicBezTo>
                  <a:pt x="1059" y="2463"/>
                  <a:pt x="1060" y="2462"/>
                  <a:pt x="1060" y="2460"/>
                </a:cubicBezTo>
                <a:cubicBezTo>
                  <a:pt x="1061" y="2459"/>
                  <a:pt x="1061" y="2457"/>
                  <a:pt x="1062" y="2455"/>
                </a:cubicBezTo>
                <a:cubicBezTo>
                  <a:pt x="1064" y="2452"/>
                  <a:pt x="1067" y="2448"/>
                  <a:pt x="1069" y="2444"/>
                </a:cubicBezTo>
                <a:cubicBezTo>
                  <a:pt x="1070" y="2444"/>
                  <a:pt x="1071" y="2443"/>
                  <a:pt x="1071" y="2442"/>
                </a:cubicBezTo>
                <a:cubicBezTo>
                  <a:pt x="1072" y="2441"/>
                  <a:pt x="1073" y="2440"/>
                  <a:pt x="1074" y="2439"/>
                </a:cubicBezTo>
                <a:cubicBezTo>
                  <a:pt x="1075" y="2436"/>
                  <a:pt x="1077" y="2434"/>
                  <a:pt x="1078" y="2432"/>
                </a:cubicBezTo>
                <a:cubicBezTo>
                  <a:pt x="1080" y="2430"/>
                  <a:pt x="1082" y="2428"/>
                  <a:pt x="1083" y="2426"/>
                </a:cubicBezTo>
                <a:cubicBezTo>
                  <a:pt x="1084" y="2425"/>
                  <a:pt x="1085" y="2424"/>
                  <a:pt x="1085" y="2423"/>
                </a:cubicBezTo>
                <a:cubicBezTo>
                  <a:pt x="1086" y="2422"/>
                  <a:pt x="1087" y="2421"/>
                  <a:pt x="1087" y="2419"/>
                </a:cubicBezTo>
                <a:cubicBezTo>
                  <a:pt x="1088" y="2418"/>
                  <a:pt x="1089" y="2417"/>
                  <a:pt x="1089" y="2416"/>
                </a:cubicBezTo>
                <a:cubicBezTo>
                  <a:pt x="1089" y="2416"/>
                  <a:pt x="1090" y="2415"/>
                  <a:pt x="1090" y="2415"/>
                </a:cubicBezTo>
                <a:cubicBezTo>
                  <a:pt x="1090" y="2414"/>
                  <a:pt x="1090" y="2413"/>
                  <a:pt x="1091" y="2413"/>
                </a:cubicBezTo>
                <a:cubicBezTo>
                  <a:pt x="1091" y="2412"/>
                  <a:pt x="1092" y="2411"/>
                  <a:pt x="1092" y="2410"/>
                </a:cubicBezTo>
                <a:cubicBezTo>
                  <a:pt x="1092" y="2412"/>
                  <a:pt x="1092" y="2413"/>
                  <a:pt x="1091" y="2414"/>
                </a:cubicBezTo>
                <a:cubicBezTo>
                  <a:pt x="1091" y="2415"/>
                  <a:pt x="1091" y="2416"/>
                  <a:pt x="1091" y="2416"/>
                </a:cubicBezTo>
                <a:cubicBezTo>
                  <a:pt x="1091" y="2417"/>
                  <a:pt x="1091" y="2417"/>
                  <a:pt x="1091" y="2418"/>
                </a:cubicBezTo>
                <a:cubicBezTo>
                  <a:pt x="1090" y="2419"/>
                  <a:pt x="1090" y="2420"/>
                  <a:pt x="1090" y="2421"/>
                </a:cubicBezTo>
                <a:cubicBezTo>
                  <a:pt x="1089" y="2425"/>
                  <a:pt x="1087" y="2429"/>
                  <a:pt x="1086" y="2432"/>
                </a:cubicBezTo>
                <a:cubicBezTo>
                  <a:pt x="1084" y="2436"/>
                  <a:pt x="1083" y="2439"/>
                  <a:pt x="1081" y="2442"/>
                </a:cubicBezTo>
                <a:cubicBezTo>
                  <a:pt x="1080" y="2445"/>
                  <a:pt x="1079" y="2447"/>
                  <a:pt x="1078" y="2449"/>
                </a:cubicBezTo>
                <a:cubicBezTo>
                  <a:pt x="1077" y="2451"/>
                  <a:pt x="1076" y="2453"/>
                  <a:pt x="1076" y="2454"/>
                </a:cubicBezTo>
                <a:cubicBezTo>
                  <a:pt x="1075" y="2455"/>
                  <a:pt x="1075" y="2456"/>
                  <a:pt x="1075" y="2456"/>
                </a:cubicBezTo>
                <a:cubicBezTo>
                  <a:pt x="1075" y="2456"/>
                  <a:pt x="1075" y="2455"/>
                  <a:pt x="1076" y="2454"/>
                </a:cubicBezTo>
                <a:cubicBezTo>
                  <a:pt x="1077" y="2453"/>
                  <a:pt x="1078" y="2452"/>
                  <a:pt x="1079" y="2450"/>
                </a:cubicBezTo>
                <a:cubicBezTo>
                  <a:pt x="1082" y="2446"/>
                  <a:pt x="1086" y="2441"/>
                  <a:pt x="1090" y="2434"/>
                </a:cubicBezTo>
                <a:cubicBezTo>
                  <a:pt x="1092" y="2431"/>
                  <a:pt x="1094" y="2427"/>
                  <a:pt x="1095" y="2423"/>
                </a:cubicBezTo>
                <a:cubicBezTo>
                  <a:pt x="1096" y="2422"/>
                  <a:pt x="1096" y="2421"/>
                  <a:pt x="1097" y="2419"/>
                </a:cubicBezTo>
                <a:cubicBezTo>
                  <a:pt x="1097" y="2419"/>
                  <a:pt x="1097" y="2418"/>
                  <a:pt x="1097" y="2418"/>
                </a:cubicBezTo>
                <a:cubicBezTo>
                  <a:pt x="1097" y="2417"/>
                  <a:pt x="1097" y="2417"/>
                  <a:pt x="1098" y="2416"/>
                </a:cubicBezTo>
                <a:cubicBezTo>
                  <a:pt x="1098" y="2414"/>
                  <a:pt x="1099" y="2411"/>
                  <a:pt x="1099" y="2409"/>
                </a:cubicBezTo>
                <a:cubicBezTo>
                  <a:pt x="1100" y="2404"/>
                  <a:pt x="1100" y="2399"/>
                  <a:pt x="1100" y="2393"/>
                </a:cubicBezTo>
                <a:cubicBezTo>
                  <a:pt x="1100" y="2388"/>
                  <a:pt x="1100" y="2383"/>
                  <a:pt x="1099" y="2378"/>
                </a:cubicBezTo>
                <a:cubicBezTo>
                  <a:pt x="1099" y="2372"/>
                  <a:pt x="1098" y="2367"/>
                  <a:pt x="1097" y="2362"/>
                </a:cubicBezTo>
                <a:cubicBezTo>
                  <a:pt x="1097" y="2360"/>
                  <a:pt x="1097" y="2357"/>
                  <a:pt x="1096" y="2355"/>
                </a:cubicBezTo>
                <a:cubicBezTo>
                  <a:pt x="1096" y="2352"/>
                  <a:pt x="1096" y="2350"/>
                  <a:pt x="1095" y="2348"/>
                </a:cubicBezTo>
                <a:cubicBezTo>
                  <a:pt x="1094" y="2338"/>
                  <a:pt x="1092" y="2329"/>
                  <a:pt x="1091" y="2321"/>
                </a:cubicBezTo>
                <a:cubicBezTo>
                  <a:pt x="1090" y="2318"/>
                  <a:pt x="1090" y="2315"/>
                  <a:pt x="1089" y="2312"/>
                </a:cubicBezTo>
                <a:cubicBezTo>
                  <a:pt x="1100" y="2256"/>
                  <a:pt x="1054" y="2196"/>
                  <a:pt x="1027" y="2138"/>
                </a:cubicBezTo>
                <a:cubicBezTo>
                  <a:pt x="1029" y="2141"/>
                  <a:pt x="1031" y="2143"/>
                  <a:pt x="1033" y="2145"/>
                </a:cubicBezTo>
                <a:cubicBezTo>
                  <a:pt x="1039" y="2150"/>
                  <a:pt x="1045" y="2155"/>
                  <a:pt x="1051" y="2160"/>
                </a:cubicBezTo>
                <a:cubicBezTo>
                  <a:pt x="1054" y="2163"/>
                  <a:pt x="1056" y="2165"/>
                  <a:pt x="1059" y="2168"/>
                </a:cubicBezTo>
                <a:cubicBezTo>
                  <a:pt x="1062" y="2170"/>
                  <a:pt x="1065" y="2173"/>
                  <a:pt x="1068" y="2175"/>
                </a:cubicBezTo>
                <a:cubicBezTo>
                  <a:pt x="1072" y="2179"/>
                  <a:pt x="1076" y="2183"/>
                  <a:pt x="1080" y="2186"/>
                </a:cubicBezTo>
                <a:cubicBezTo>
                  <a:pt x="1080" y="2187"/>
                  <a:pt x="1080" y="2187"/>
                  <a:pt x="1080" y="2187"/>
                </a:cubicBezTo>
                <a:cubicBezTo>
                  <a:pt x="1081" y="2188"/>
                  <a:pt x="1081" y="2189"/>
                  <a:pt x="1081" y="2190"/>
                </a:cubicBezTo>
                <a:cubicBezTo>
                  <a:pt x="1082" y="2192"/>
                  <a:pt x="1082" y="2195"/>
                  <a:pt x="1082" y="2198"/>
                </a:cubicBezTo>
                <a:cubicBezTo>
                  <a:pt x="1082" y="2200"/>
                  <a:pt x="1082" y="2202"/>
                  <a:pt x="1082" y="2204"/>
                </a:cubicBezTo>
                <a:cubicBezTo>
                  <a:pt x="1082" y="2207"/>
                  <a:pt x="1082" y="2209"/>
                  <a:pt x="1083" y="2211"/>
                </a:cubicBezTo>
                <a:cubicBezTo>
                  <a:pt x="1083" y="2212"/>
                  <a:pt x="1083" y="2214"/>
                  <a:pt x="1083" y="2215"/>
                </a:cubicBezTo>
                <a:cubicBezTo>
                  <a:pt x="1083" y="2216"/>
                  <a:pt x="1083" y="2217"/>
                  <a:pt x="1083" y="2219"/>
                </a:cubicBezTo>
                <a:cubicBezTo>
                  <a:pt x="1083" y="2221"/>
                  <a:pt x="1083" y="2224"/>
                  <a:pt x="1084" y="2226"/>
                </a:cubicBezTo>
                <a:cubicBezTo>
                  <a:pt x="1084" y="2229"/>
                  <a:pt x="1084" y="2231"/>
                  <a:pt x="1084" y="2234"/>
                </a:cubicBezTo>
                <a:cubicBezTo>
                  <a:pt x="1085" y="2234"/>
                  <a:pt x="1085" y="2235"/>
                  <a:pt x="1085" y="2236"/>
                </a:cubicBezTo>
                <a:cubicBezTo>
                  <a:pt x="1085" y="2236"/>
                  <a:pt x="1085" y="2237"/>
                  <a:pt x="1085" y="2238"/>
                </a:cubicBezTo>
                <a:cubicBezTo>
                  <a:pt x="1085" y="2239"/>
                  <a:pt x="1085" y="2240"/>
                  <a:pt x="1086" y="2241"/>
                </a:cubicBezTo>
                <a:cubicBezTo>
                  <a:pt x="1086" y="2244"/>
                  <a:pt x="1087" y="2246"/>
                  <a:pt x="1088" y="2248"/>
                </a:cubicBezTo>
                <a:cubicBezTo>
                  <a:pt x="1089" y="2250"/>
                  <a:pt x="1090" y="2252"/>
                  <a:pt x="1091" y="2254"/>
                </a:cubicBezTo>
                <a:cubicBezTo>
                  <a:pt x="1091" y="2255"/>
                  <a:pt x="1091" y="2255"/>
                  <a:pt x="1092" y="2255"/>
                </a:cubicBezTo>
                <a:cubicBezTo>
                  <a:pt x="1092" y="2256"/>
                  <a:pt x="1092" y="2256"/>
                  <a:pt x="1092" y="2257"/>
                </a:cubicBezTo>
                <a:cubicBezTo>
                  <a:pt x="1093" y="2257"/>
                  <a:pt x="1093" y="2257"/>
                  <a:pt x="1093" y="2258"/>
                </a:cubicBezTo>
                <a:cubicBezTo>
                  <a:pt x="1093" y="2258"/>
                  <a:pt x="1094" y="2258"/>
                  <a:pt x="1094" y="2258"/>
                </a:cubicBezTo>
                <a:cubicBezTo>
                  <a:pt x="1094" y="2258"/>
                  <a:pt x="1094" y="2258"/>
                  <a:pt x="1094" y="2258"/>
                </a:cubicBezTo>
                <a:cubicBezTo>
                  <a:pt x="1095" y="2259"/>
                  <a:pt x="1095" y="2260"/>
                  <a:pt x="1096" y="2260"/>
                </a:cubicBezTo>
                <a:cubicBezTo>
                  <a:pt x="1097" y="2260"/>
                  <a:pt x="1097" y="2261"/>
                  <a:pt x="1098" y="2261"/>
                </a:cubicBezTo>
                <a:cubicBezTo>
                  <a:pt x="1098" y="2261"/>
                  <a:pt x="1099" y="2262"/>
                  <a:pt x="1099" y="2262"/>
                </a:cubicBezTo>
                <a:cubicBezTo>
                  <a:pt x="1099" y="2262"/>
                  <a:pt x="1100" y="2262"/>
                  <a:pt x="1100" y="2262"/>
                </a:cubicBezTo>
                <a:cubicBezTo>
                  <a:pt x="1101" y="2263"/>
                  <a:pt x="1101" y="2263"/>
                  <a:pt x="1101" y="2263"/>
                </a:cubicBezTo>
                <a:cubicBezTo>
                  <a:pt x="1101" y="2263"/>
                  <a:pt x="1101" y="2262"/>
                  <a:pt x="1100" y="2262"/>
                </a:cubicBezTo>
                <a:cubicBezTo>
                  <a:pt x="1100" y="2262"/>
                  <a:pt x="1100" y="2261"/>
                  <a:pt x="1099" y="2261"/>
                </a:cubicBezTo>
                <a:cubicBezTo>
                  <a:pt x="1099" y="2261"/>
                  <a:pt x="1099" y="2260"/>
                  <a:pt x="1099" y="2260"/>
                </a:cubicBezTo>
                <a:cubicBezTo>
                  <a:pt x="1098" y="2260"/>
                  <a:pt x="1098" y="2259"/>
                  <a:pt x="1098" y="2258"/>
                </a:cubicBezTo>
                <a:cubicBezTo>
                  <a:pt x="1097" y="2258"/>
                  <a:pt x="1097" y="2257"/>
                  <a:pt x="1097" y="2257"/>
                </a:cubicBezTo>
                <a:cubicBezTo>
                  <a:pt x="1096" y="2256"/>
                  <a:pt x="1096" y="2255"/>
                  <a:pt x="1096" y="2255"/>
                </a:cubicBezTo>
                <a:cubicBezTo>
                  <a:pt x="1095" y="2254"/>
                  <a:pt x="1095" y="2253"/>
                  <a:pt x="1095" y="2252"/>
                </a:cubicBezTo>
                <a:cubicBezTo>
                  <a:pt x="1095" y="2252"/>
                  <a:pt x="1095" y="2251"/>
                  <a:pt x="1094" y="2251"/>
                </a:cubicBezTo>
                <a:cubicBezTo>
                  <a:pt x="1094" y="2250"/>
                  <a:pt x="1094" y="2250"/>
                  <a:pt x="1094" y="2249"/>
                </a:cubicBezTo>
                <a:cubicBezTo>
                  <a:pt x="1094" y="2249"/>
                  <a:pt x="1094" y="2248"/>
                  <a:pt x="1094" y="2247"/>
                </a:cubicBezTo>
                <a:cubicBezTo>
                  <a:pt x="1093" y="2245"/>
                  <a:pt x="1093" y="2242"/>
                  <a:pt x="1093" y="2240"/>
                </a:cubicBezTo>
                <a:cubicBezTo>
                  <a:pt x="1093" y="2239"/>
                  <a:pt x="1092" y="2238"/>
                  <a:pt x="1092" y="2237"/>
                </a:cubicBezTo>
                <a:cubicBezTo>
                  <a:pt x="1092" y="2235"/>
                  <a:pt x="1092" y="2234"/>
                  <a:pt x="1092" y="2233"/>
                </a:cubicBezTo>
                <a:cubicBezTo>
                  <a:pt x="1092" y="2230"/>
                  <a:pt x="1092" y="2228"/>
                  <a:pt x="1091" y="2225"/>
                </a:cubicBezTo>
                <a:cubicBezTo>
                  <a:pt x="1091" y="2223"/>
                  <a:pt x="1091" y="2220"/>
                  <a:pt x="1091" y="2218"/>
                </a:cubicBezTo>
                <a:cubicBezTo>
                  <a:pt x="1090" y="2217"/>
                  <a:pt x="1090" y="2215"/>
                  <a:pt x="1090" y="2214"/>
                </a:cubicBezTo>
                <a:cubicBezTo>
                  <a:pt x="1090" y="2213"/>
                  <a:pt x="1090" y="2212"/>
                  <a:pt x="1089" y="2211"/>
                </a:cubicBezTo>
                <a:cubicBezTo>
                  <a:pt x="1089" y="2208"/>
                  <a:pt x="1089" y="2206"/>
                  <a:pt x="1088" y="2204"/>
                </a:cubicBezTo>
                <a:cubicBezTo>
                  <a:pt x="1088" y="2202"/>
                  <a:pt x="1087" y="2200"/>
                  <a:pt x="1087" y="2198"/>
                </a:cubicBezTo>
                <a:cubicBezTo>
                  <a:pt x="1086" y="2196"/>
                  <a:pt x="1086" y="2194"/>
                  <a:pt x="1085" y="2192"/>
                </a:cubicBezTo>
                <a:cubicBezTo>
                  <a:pt x="1085" y="2192"/>
                  <a:pt x="1084" y="2191"/>
                  <a:pt x="1084" y="2190"/>
                </a:cubicBezTo>
                <a:cubicBezTo>
                  <a:pt x="1084" y="2191"/>
                  <a:pt x="1084" y="2191"/>
                  <a:pt x="1084" y="2191"/>
                </a:cubicBezTo>
                <a:cubicBezTo>
                  <a:pt x="1084" y="2191"/>
                  <a:pt x="1084" y="2191"/>
                  <a:pt x="1084" y="2191"/>
                </a:cubicBezTo>
                <a:cubicBezTo>
                  <a:pt x="1085" y="2192"/>
                  <a:pt x="1085" y="2192"/>
                  <a:pt x="1086" y="2193"/>
                </a:cubicBezTo>
                <a:cubicBezTo>
                  <a:pt x="1087" y="2194"/>
                  <a:pt x="1088" y="2195"/>
                  <a:pt x="1089" y="2197"/>
                </a:cubicBezTo>
                <a:cubicBezTo>
                  <a:pt x="1091" y="2199"/>
                  <a:pt x="1093" y="2201"/>
                  <a:pt x="1095" y="2204"/>
                </a:cubicBezTo>
                <a:cubicBezTo>
                  <a:pt x="1098" y="2208"/>
                  <a:pt x="1101" y="2213"/>
                  <a:pt x="1103" y="2217"/>
                </a:cubicBezTo>
                <a:cubicBezTo>
                  <a:pt x="1106" y="2221"/>
                  <a:pt x="1108" y="2225"/>
                  <a:pt x="1109" y="2228"/>
                </a:cubicBezTo>
                <a:cubicBezTo>
                  <a:pt x="1110" y="2231"/>
                  <a:pt x="1112" y="2233"/>
                  <a:pt x="1112" y="2235"/>
                </a:cubicBezTo>
                <a:cubicBezTo>
                  <a:pt x="1113" y="2237"/>
                  <a:pt x="1113" y="2237"/>
                  <a:pt x="1113" y="2237"/>
                </a:cubicBezTo>
                <a:cubicBezTo>
                  <a:pt x="1113" y="2237"/>
                  <a:pt x="1113" y="2236"/>
                  <a:pt x="1113" y="2235"/>
                </a:cubicBezTo>
                <a:cubicBezTo>
                  <a:pt x="1112" y="2233"/>
                  <a:pt x="1112" y="2230"/>
                  <a:pt x="1110" y="2227"/>
                </a:cubicBezTo>
                <a:cubicBezTo>
                  <a:pt x="1109" y="2224"/>
                  <a:pt x="1108" y="2220"/>
                  <a:pt x="1106" y="2215"/>
                </a:cubicBezTo>
                <a:cubicBezTo>
                  <a:pt x="1104" y="2211"/>
                  <a:pt x="1102" y="2206"/>
                  <a:pt x="1098" y="2201"/>
                </a:cubicBezTo>
                <a:cubicBezTo>
                  <a:pt x="1097" y="2199"/>
                  <a:pt x="1095" y="2196"/>
                  <a:pt x="1093" y="2193"/>
                </a:cubicBezTo>
                <a:cubicBezTo>
                  <a:pt x="1092" y="2192"/>
                  <a:pt x="1091" y="2191"/>
                  <a:pt x="1090" y="2189"/>
                </a:cubicBezTo>
                <a:cubicBezTo>
                  <a:pt x="1090" y="2189"/>
                  <a:pt x="1089" y="2188"/>
                  <a:pt x="1089" y="2187"/>
                </a:cubicBezTo>
                <a:cubicBezTo>
                  <a:pt x="1088" y="2187"/>
                  <a:pt x="1088" y="2187"/>
                  <a:pt x="1088" y="2187"/>
                </a:cubicBezTo>
                <a:cubicBezTo>
                  <a:pt x="1088" y="2186"/>
                  <a:pt x="1088" y="2186"/>
                  <a:pt x="1088" y="2186"/>
                </a:cubicBezTo>
                <a:cubicBezTo>
                  <a:pt x="1087" y="2185"/>
                  <a:pt x="1087" y="2185"/>
                  <a:pt x="1087" y="2185"/>
                </a:cubicBezTo>
                <a:cubicBezTo>
                  <a:pt x="1083" y="2180"/>
                  <a:pt x="1078" y="2175"/>
                  <a:pt x="1072" y="2170"/>
                </a:cubicBezTo>
                <a:cubicBezTo>
                  <a:pt x="1070" y="2167"/>
                  <a:pt x="1067" y="2165"/>
                  <a:pt x="1064" y="2162"/>
                </a:cubicBezTo>
                <a:cubicBezTo>
                  <a:pt x="1061" y="2160"/>
                  <a:pt x="1059" y="2157"/>
                  <a:pt x="1056" y="2155"/>
                </a:cubicBezTo>
                <a:cubicBezTo>
                  <a:pt x="1050" y="2150"/>
                  <a:pt x="1044" y="2144"/>
                  <a:pt x="1039" y="2139"/>
                </a:cubicBezTo>
                <a:cubicBezTo>
                  <a:pt x="1036" y="2136"/>
                  <a:pt x="1033" y="2134"/>
                  <a:pt x="1031" y="2131"/>
                </a:cubicBezTo>
                <a:cubicBezTo>
                  <a:pt x="1030" y="2130"/>
                  <a:pt x="1029" y="2129"/>
                  <a:pt x="1029" y="2129"/>
                </a:cubicBezTo>
                <a:cubicBezTo>
                  <a:pt x="1027" y="2127"/>
                  <a:pt x="1027" y="2127"/>
                  <a:pt x="1027" y="2127"/>
                </a:cubicBezTo>
                <a:cubicBezTo>
                  <a:pt x="1027" y="2126"/>
                  <a:pt x="1027" y="2126"/>
                  <a:pt x="1027" y="2126"/>
                </a:cubicBezTo>
                <a:cubicBezTo>
                  <a:pt x="1027" y="2126"/>
                  <a:pt x="1027" y="2126"/>
                  <a:pt x="1027" y="2126"/>
                </a:cubicBezTo>
                <a:cubicBezTo>
                  <a:pt x="1027" y="2126"/>
                  <a:pt x="1027" y="2126"/>
                  <a:pt x="1027" y="2126"/>
                </a:cubicBezTo>
                <a:cubicBezTo>
                  <a:pt x="1026" y="2126"/>
                  <a:pt x="1026" y="2126"/>
                  <a:pt x="1026" y="2126"/>
                </a:cubicBezTo>
                <a:cubicBezTo>
                  <a:pt x="1026" y="2125"/>
                  <a:pt x="1026" y="2125"/>
                  <a:pt x="1026" y="2125"/>
                </a:cubicBezTo>
                <a:cubicBezTo>
                  <a:pt x="1025" y="2124"/>
                  <a:pt x="1025" y="2124"/>
                  <a:pt x="1025" y="2124"/>
                </a:cubicBezTo>
                <a:cubicBezTo>
                  <a:pt x="1025" y="2124"/>
                  <a:pt x="1024" y="2123"/>
                  <a:pt x="1023" y="2122"/>
                </a:cubicBezTo>
                <a:cubicBezTo>
                  <a:pt x="1023" y="2121"/>
                  <a:pt x="1023" y="2121"/>
                  <a:pt x="1023" y="2121"/>
                </a:cubicBezTo>
                <a:cubicBezTo>
                  <a:pt x="1022" y="2120"/>
                  <a:pt x="1022" y="2120"/>
                  <a:pt x="1022" y="2120"/>
                </a:cubicBezTo>
                <a:cubicBezTo>
                  <a:pt x="1021" y="2119"/>
                  <a:pt x="1021" y="2118"/>
                  <a:pt x="1020" y="2118"/>
                </a:cubicBezTo>
                <a:cubicBezTo>
                  <a:pt x="1020" y="2117"/>
                  <a:pt x="1019" y="2116"/>
                  <a:pt x="1019" y="2115"/>
                </a:cubicBezTo>
                <a:cubicBezTo>
                  <a:pt x="1018" y="2115"/>
                  <a:pt x="1018" y="2114"/>
                  <a:pt x="1017" y="2113"/>
                </a:cubicBezTo>
                <a:cubicBezTo>
                  <a:pt x="1017" y="2112"/>
                  <a:pt x="1016" y="2112"/>
                  <a:pt x="1016" y="2111"/>
                </a:cubicBezTo>
                <a:cubicBezTo>
                  <a:pt x="1011" y="2098"/>
                  <a:pt x="1008" y="2085"/>
                  <a:pt x="1008" y="2072"/>
                </a:cubicBezTo>
                <a:cubicBezTo>
                  <a:pt x="1007" y="2052"/>
                  <a:pt x="1007" y="2035"/>
                  <a:pt x="1010" y="2018"/>
                </a:cubicBezTo>
                <a:cubicBezTo>
                  <a:pt x="1010" y="2019"/>
                  <a:pt x="1010" y="2020"/>
                  <a:pt x="1010" y="2021"/>
                </a:cubicBezTo>
                <a:cubicBezTo>
                  <a:pt x="1010" y="2023"/>
                  <a:pt x="1010" y="2024"/>
                  <a:pt x="1010" y="2025"/>
                </a:cubicBezTo>
                <a:cubicBezTo>
                  <a:pt x="1011" y="2026"/>
                  <a:pt x="1011" y="2026"/>
                  <a:pt x="1011" y="2027"/>
                </a:cubicBezTo>
                <a:cubicBezTo>
                  <a:pt x="1011" y="2027"/>
                  <a:pt x="1011" y="2028"/>
                  <a:pt x="1011" y="2029"/>
                </a:cubicBezTo>
                <a:cubicBezTo>
                  <a:pt x="1011" y="2030"/>
                  <a:pt x="1011" y="2031"/>
                  <a:pt x="1012" y="2033"/>
                </a:cubicBezTo>
                <a:cubicBezTo>
                  <a:pt x="1013" y="2038"/>
                  <a:pt x="1014" y="2043"/>
                  <a:pt x="1016" y="2048"/>
                </a:cubicBezTo>
                <a:cubicBezTo>
                  <a:pt x="1017" y="2051"/>
                  <a:pt x="1019" y="2054"/>
                  <a:pt x="1020" y="2056"/>
                </a:cubicBezTo>
                <a:cubicBezTo>
                  <a:pt x="1021" y="2059"/>
                  <a:pt x="1022" y="2062"/>
                  <a:pt x="1024" y="2065"/>
                </a:cubicBezTo>
                <a:cubicBezTo>
                  <a:pt x="1025" y="2066"/>
                  <a:pt x="1025" y="2067"/>
                  <a:pt x="1026" y="2068"/>
                </a:cubicBezTo>
                <a:cubicBezTo>
                  <a:pt x="1027" y="2070"/>
                  <a:pt x="1028" y="2071"/>
                  <a:pt x="1028" y="2072"/>
                </a:cubicBezTo>
                <a:cubicBezTo>
                  <a:pt x="1029" y="2073"/>
                  <a:pt x="1029" y="2073"/>
                  <a:pt x="1029" y="2073"/>
                </a:cubicBezTo>
                <a:cubicBezTo>
                  <a:pt x="1029" y="2074"/>
                  <a:pt x="1029" y="2074"/>
                  <a:pt x="1029" y="2074"/>
                </a:cubicBezTo>
                <a:cubicBezTo>
                  <a:pt x="1030" y="2074"/>
                  <a:pt x="1030" y="2074"/>
                  <a:pt x="1030" y="2074"/>
                </a:cubicBezTo>
                <a:cubicBezTo>
                  <a:pt x="1030" y="2074"/>
                  <a:pt x="1030" y="2074"/>
                  <a:pt x="1030" y="2074"/>
                </a:cubicBezTo>
                <a:cubicBezTo>
                  <a:pt x="1031" y="2076"/>
                  <a:pt x="1031" y="2076"/>
                  <a:pt x="1031" y="2076"/>
                </a:cubicBezTo>
                <a:cubicBezTo>
                  <a:pt x="1032" y="2077"/>
                  <a:pt x="1033" y="2079"/>
                  <a:pt x="1034" y="2080"/>
                </a:cubicBezTo>
                <a:cubicBezTo>
                  <a:pt x="1035" y="2081"/>
                  <a:pt x="1036" y="2082"/>
                  <a:pt x="1036" y="2084"/>
                </a:cubicBezTo>
                <a:cubicBezTo>
                  <a:pt x="1037" y="2085"/>
                  <a:pt x="1038" y="2086"/>
                  <a:pt x="1039" y="2087"/>
                </a:cubicBezTo>
                <a:cubicBezTo>
                  <a:pt x="1040" y="2088"/>
                  <a:pt x="1041" y="2089"/>
                  <a:pt x="1042" y="2091"/>
                </a:cubicBezTo>
                <a:cubicBezTo>
                  <a:pt x="1043" y="2092"/>
                  <a:pt x="1044" y="2093"/>
                  <a:pt x="1045" y="2094"/>
                </a:cubicBezTo>
                <a:cubicBezTo>
                  <a:pt x="1049" y="2098"/>
                  <a:pt x="1054" y="2102"/>
                  <a:pt x="1058" y="2106"/>
                </a:cubicBezTo>
                <a:cubicBezTo>
                  <a:pt x="1060" y="2108"/>
                  <a:pt x="1063" y="2110"/>
                  <a:pt x="1065" y="2112"/>
                </a:cubicBezTo>
                <a:cubicBezTo>
                  <a:pt x="1065" y="2112"/>
                  <a:pt x="1065" y="2113"/>
                  <a:pt x="1065" y="2114"/>
                </a:cubicBezTo>
                <a:cubicBezTo>
                  <a:pt x="1066" y="2115"/>
                  <a:pt x="1067" y="2117"/>
                  <a:pt x="1067" y="2119"/>
                </a:cubicBezTo>
                <a:cubicBezTo>
                  <a:pt x="1068" y="2121"/>
                  <a:pt x="1069" y="2123"/>
                  <a:pt x="1070" y="2126"/>
                </a:cubicBezTo>
                <a:cubicBezTo>
                  <a:pt x="1071" y="2128"/>
                  <a:pt x="1072" y="2130"/>
                  <a:pt x="1073" y="2133"/>
                </a:cubicBezTo>
                <a:cubicBezTo>
                  <a:pt x="1074" y="2134"/>
                  <a:pt x="1074" y="2135"/>
                  <a:pt x="1075" y="2136"/>
                </a:cubicBezTo>
                <a:cubicBezTo>
                  <a:pt x="1076" y="2137"/>
                  <a:pt x="1076" y="2138"/>
                  <a:pt x="1077" y="2140"/>
                </a:cubicBezTo>
                <a:cubicBezTo>
                  <a:pt x="1078" y="2142"/>
                  <a:pt x="1080" y="2145"/>
                  <a:pt x="1081" y="2147"/>
                </a:cubicBezTo>
                <a:cubicBezTo>
                  <a:pt x="1083" y="2149"/>
                  <a:pt x="1084" y="2152"/>
                  <a:pt x="1086" y="2154"/>
                </a:cubicBezTo>
                <a:cubicBezTo>
                  <a:pt x="1087" y="2155"/>
                  <a:pt x="1088" y="2156"/>
                  <a:pt x="1088" y="2157"/>
                </a:cubicBezTo>
                <a:cubicBezTo>
                  <a:pt x="1089" y="2158"/>
                  <a:pt x="1090" y="2159"/>
                  <a:pt x="1091" y="2160"/>
                </a:cubicBezTo>
                <a:cubicBezTo>
                  <a:pt x="1092" y="2163"/>
                  <a:pt x="1094" y="2164"/>
                  <a:pt x="1096" y="2166"/>
                </a:cubicBezTo>
                <a:cubicBezTo>
                  <a:pt x="1096" y="2167"/>
                  <a:pt x="1097" y="2168"/>
                  <a:pt x="1098" y="2169"/>
                </a:cubicBezTo>
                <a:cubicBezTo>
                  <a:pt x="1099" y="2170"/>
                  <a:pt x="1099" y="2171"/>
                  <a:pt x="1100" y="2171"/>
                </a:cubicBezTo>
                <a:cubicBezTo>
                  <a:pt x="1101" y="2172"/>
                  <a:pt x="1102" y="2173"/>
                  <a:pt x="1102" y="2174"/>
                </a:cubicBezTo>
                <a:cubicBezTo>
                  <a:pt x="1103" y="2174"/>
                  <a:pt x="1104" y="2175"/>
                  <a:pt x="1104" y="2175"/>
                </a:cubicBezTo>
                <a:cubicBezTo>
                  <a:pt x="1106" y="2177"/>
                  <a:pt x="1107" y="2178"/>
                  <a:pt x="1108" y="2178"/>
                </a:cubicBezTo>
                <a:cubicBezTo>
                  <a:pt x="1109" y="2179"/>
                  <a:pt x="1109" y="2180"/>
                  <a:pt x="1110" y="2180"/>
                </a:cubicBezTo>
                <a:cubicBezTo>
                  <a:pt x="1110" y="2181"/>
                  <a:pt x="1111" y="2181"/>
                  <a:pt x="1111" y="2181"/>
                </a:cubicBezTo>
                <a:cubicBezTo>
                  <a:pt x="1111" y="2181"/>
                  <a:pt x="1110" y="2181"/>
                  <a:pt x="1110" y="2180"/>
                </a:cubicBezTo>
                <a:cubicBezTo>
                  <a:pt x="1110" y="2179"/>
                  <a:pt x="1109" y="2179"/>
                  <a:pt x="1109" y="2177"/>
                </a:cubicBezTo>
                <a:cubicBezTo>
                  <a:pt x="1108" y="2176"/>
                  <a:pt x="1108" y="2175"/>
                  <a:pt x="1107" y="2174"/>
                </a:cubicBezTo>
                <a:cubicBezTo>
                  <a:pt x="1106" y="2172"/>
                  <a:pt x="1105" y="2170"/>
                  <a:pt x="1104" y="2169"/>
                </a:cubicBezTo>
                <a:cubicBezTo>
                  <a:pt x="1103" y="2167"/>
                  <a:pt x="1102" y="2165"/>
                  <a:pt x="1100" y="2163"/>
                </a:cubicBezTo>
                <a:cubicBezTo>
                  <a:pt x="1099" y="2161"/>
                  <a:pt x="1098" y="2159"/>
                  <a:pt x="1097" y="2156"/>
                </a:cubicBezTo>
                <a:cubicBezTo>
                  <a:pt x="1096" y="2155"/>
                  <a:pt x="1095" y="2154"/>
                  <a:pt x="1094" y="2153"/>
                </a:cubicBezTo>
                <a:cubicBezTo>
                  <a:pt x="1094" y="2152"/>
                  <a:pt x="1093" y="2151"/>
                  <a:pt x="1092" y="2150"/>
                </a:cubicBezTo>
                <a:cubicBezTo>
                  <a:pt x="1091" y="2147"/>
                  <a:pt x="1089" y="2145"/>
                  <a:pt x="1088" y="2143"/>
                </a:cubicBezTo>
                <a:cubicBezTo>
                  <a:pt x="1086" y="2140"/>
                  <a:pt x="1085" y="2138"/>
                  <a:pt x="1084" y="2136"/>
                </a:cubicBezTo>
                <a:cubicBezTo>
                  <a:pt x="1083" y="2135"/>
                  <a:pt x="1082" y="2133"/>
                  <a:pt x="1081" y="2132"/>
                </a:cubicBezTo>
                <a:cubicBezTo>
                  <a:pt x="1081" y="2131"/>
                  <a:pt x="1080" y="2130"/>
                  <a:pt x="1079" y="2129"/>
                </a:cubicBezTo>
                <a:cubicBezTo>
                  <a:pt x="1078" y="2127"/>
                  <a:pt x="1076" y="2125"/>
                  <a:pt x="1075" y="2123"/>
                </a:cubicBezTo>
                <a:cubicBezTo>
                  <a:pt x="1074" y="2121"/>
                  <a:pt x="1073" y="2119"/>
                  <a:pt x="1071" y="2117"/>
                </a:cubicBezTo>
                <a:cubicBezTo>
                  <a:pt x="1071" y="2117"/>
                  <a:pt x="1071" y="2117"/>
                  <a:pt x="1071" y="2117"/>
                </a:cubicBezTo>
                <a:cubicBezTo>
                  <a:pt x="1075" y="2120"/>
                  <a:pt x="1079" y="2122"/>
                  <a:pt x="1083" y="2125"/>
                </a:cubicBezTo>
                <a:cubicBezTo>
                  <a:pt x="1086" y="2127"/>
                  <a:pt x="1090" y="2129"/>
                  <a:pt x="1093" y="2131"/>
                </a:cubicBezTo>
                <a:cubicBezTo>
                  <a:pt x="1096" y="2133"/>
                  <a:pt x="1099" y="2135"/>
                  <a:pt x="1101" y="2136"/>
                </a:cubicBezTo>
                <a:cubicBezTo>
                  <a:pt x="1104" y="2137"/>
                  <a:pt x="1106" y="2138"/>
                  <a:pt x="1107" y="2138"/>
                </a:cubicBezTo>
                <a:cubicBezTo>
                  <a:pt x="1108" y="2138"/>
                  <a:pt x="1109" y="2138"/>
                  <a:pt x="1109" y="2138"/>
                </a:cubicBezTo>
                <a:cubicBezTo>
                  <a:pt x="1109" y="2138"/>
                  <a:pt x="1109" y="2138"/>
                  <a:pt x="1109" y="2138"/>
                </a:cubicBezTo>
                <a:cubicBezTo>
                  <a:pt x="1109" y="2138"/>
                  <a:pt x="1109" y="2138"/>
                  <a:pt x="1107" y="2137"/>
                </a:cubicBezTo>
                <a:cubicBezTo>
                  <a:pt x="1106" y="2137"/>
                  <a:pt x="1104" y="2136"/>
                  <a:pt x="1102" y="2134"/>
                </a:cubicBezTo>
                <a:cubicBezTo>
                  <a:pt x="1100" y="2133"/>
                  <a:pt x="1098" y="2131"/>
                  <a:pt x="1095" y="2129"/>
                </a:cubicBezTo>
                <a:cubicBezTo>
                  <a:pt x="1092" y="2126"/>
                  <a:pt x="1089" y="2124"/>
                  <a:pt x="1085" y="2121"/>
                </a:cubicBezTo>
                <a:cubicBezTo>
                  <a:pt x="1082" y="2118"/>
                  <a:pt x="1078" y="2115"/>
                  <a:pt x="1074" y="2112"/>
                </a:cubicBezTo>
                <a:cubicBezTo>
                  <a:pt x="1071" y="2108"/>
                  <a:pt x="1067" y="2105"/>
                  <a:pt x="1063" y="2101"/>
                </a:cubicBezTo>
                <a:cubicBezTo>
                  <a:pt x="1061" y="2099"/>
                  <a:pt x="1059" y="2097"/>
                  <a:pt x="1057" y="2095"/>
                </a:cubicBezTo>
                <a:cubicBezTo>
                  <a:pt x="1055" y="2093"/>
                  <a:pt x="1053" y="2091"/>
                  <a:pt x="1051" y="2089"/>
                </a:cubicBezTo>
                <a:cubicBezTo>
                  <a:pt x="1050" y="2088"/>
                  <a:pt x="1049" y="2087"/>
                  <a:pt x="1048" y="2086"/>
                </a:cubicBezTo>
                <a:cubicBezTo>
                  <a:pt x="1049" y="2086"/>
                  <a:pt x="1049" y="2086"/>
                  <a:pt x="1050" y="2087"/>
                </a:cubicBezTo>
                <a:cubicBezTo>
                  <a:pt x="1052" y="2088"/>
                  <a:pt x="1055" y="2090"/>
                  <a:pt x="1058" y="2092"/>
                </a:cubicBezTo>
                <a:cubicBezTo>
                  <a:pt x="1060" y="2094"/>
                  <a:pt x="1063" y="2095"/>
                  <a:pt x="1065" y="2097"/>
                </a:cubicBezTo>
                <a:cubicBezTo>
                  <a:pt x="1067" y="2097"/>
                  <a:pt x="1068" y="2098"/>
                  <a:pt x="1069" y="2099"/>
                </a:cubicBezTo>
                <a:cubicBezTo>
                  <a:pt x="1071" y="2100"/>
                  <a:pt x="1072" y="2100"/>
                  <a:pt x="1073" y="2101"/>
                </a:cubicBezTo>
                <a:cubicBezTo>
                  <a:pt x="1076" y="2103"/>
                  <a:pt x="1078" y="2104"/>
                  <a:pt x="1080" y="2105"/>
                </a:cubicBezTo>
                <a:cubicBezTo>
                  <a:pt x="1083" y="2107"/>
                  <a:pt x="1085" y="2108"/>
                  <a:pt x="1087" y="2109"/>
                </a:cubicBezTo>
                <a:cubicBezTo>
                  <a:pt x="1088" y="2110"/>
                  <a:pt x="1089" y="2110"/>
                  <a:pt x="1089" y="2111"/>
                </a:cubicBezTo>
                <a:cubicBezTo>
                  <a:pt x="1090" y="2112"/>
                  <a:pt x="1091" y="2112"/>
                  <a:pt x="1092" y="2113"/>
                </a:cubicBezTo>
                <a:cubicBezTo>
                  <a:pt x="1093" y="2113"/>
                  <a:pt x="1093" y="2114"/>
                  <a:pt x="1094" y="2114"/>
                </a:cubicBezTo>
                <a:cubicBezTo>
                  <a:pt x="1095" y="2115"/>
                  <a:pt x="1095" y="2115"/>
                  <a:pt x="1096" y="2115"/>
                </a:cubicBezTo>
                <a:cubicBezTo>
                  <a:pt x="1097" y="2116"/>
                  <a:pt x="1098" y="2117"/>
                  <a:pt x="1098" y="2117"/>
                </a:cubicBezTo>
                <a:cubicBezTo>
                  <a:pt x="1099" y="2118"/>
                  <a:pt x="1099" y="2118"/>
                  <a:pt x="1099" y="2118"/>
                </a:cubicBezTo>
                <a:cubicBezTo>
                  <a:pt x="1099" y="2118"/>
                  <a:pt x="1099" y="2118"/>
                  <a:pt x="1099" y="2117"/>
                </a:cubicBezTo>
                <a:cubicBezTo>
                  <a:pt x="1098" y="2116"/>
                  <a:pt x="1098" y="2116"/>
                  <a:pt x="1097" y="2114"/>
                </a:cubicBezTo>
                <a:cubicBezTo>
                  <a:pt x="1097" y="2114"/>
                  <a:pt x="1096" y="2113"/>
                  <a:pt x="1096" y="2113"/>
                </a:cubicBezTo>
                <a:cubicBezTo>
                  <a:pt x="1095" y="2112"/>
                  <a:pt x="1095" y="2111"/>
                  <a:pt x="1094" y="2110"/>
                </a:cubicBezTo>
                <a:cubicBezTo>
                  <a:pt x="1093" y="2110"/>
                  <a:pt x="1093" y="2109"/>
                  <a:pt x="1092" y="2108"/>
                </a:cubicBezTo>
                <a:cubicBezTo>
                  <a:pt x="1091" y="2107"/>
                  <a:pt x="1090" y="2106"/>
                  <a:pt x="1090" y="2106"/>
                </a:cubicBezTo>
                <a:cubicBezTo>
                  <a:pt x="1089" y="2105"/>
                  <a:pt x="1088" y="2104"/>
                  <a:pt x="1087" y="2103"/>
                </a:cubicBezTo>
                <a:cubicBezTo>
                  <a:pt x="1086" y="2102"/>
                  <a:pt x="1085" y="2101"/>
                  <a:pt x="1084" y="2100"/>
                </a:cubicBezTo>
                <a:cubicBezTo>
                  <a:pt x="1082" y="2099"/>
                  <a:pt x="1079" y="2097"/>
                  <a:pt x="1077" y="2095"/>
                </a:cubicBezTo>
                <a:cubicBezTo>
                  <a:pt x="1076" y="2094"/>
                  <a:pt x="1075" y="2094"/>
                  <a:pt x="1073" y="2093"/>
                </a:cubicBezTo>
                <a:cubicBezTo>
                  <a:pt x="1072" y="2092"/>
                  <a:pt x="1071" y="2091"/>
                  <a:pt x="1070" y="2090"/>
                </a:cubicBezTo>
                <a:cubicBezTo>
                  <a:pt x="1067" y="2088"/>
                  <a:pt x="1064" y="2087"/>
                  <a:pt x="1062" y="2085"/>
                </a:cubicBezTo>
                <a:cubicBezTo>
                  <a:pt x="1059" y="2084"/>
                  <a:pt x="1057" y="2082"/>
                  <a:pt x="1054" y="2080"/>
                </a:cubicBezTo>
                <a:cubicBezTo>
                  <a:pt x="1053" y="2079"/>
                  <a:pt x="1052" y="2079"/>
                  <a:pt x="1050" y="2078"/>
                </a:cubicBezTo>
                <a:cubicBezTo>
                  <a:pt x="1049" y="2077"/>
                  <a:pt x="1048" y="2076"/>
                  <a:pt x="1047" y="2075"/>
                </a:cubicBezTo>
                <a:cubicBezTo>
                  <a:pt x="1046" y="2075"/>
                  <a:pt x="1044" y="2074"/>
                  <a:pt x="1043" y="2073"/>
                </a:cubicBezTo>
                <a:cubicBezTo>
                  <a:pt x="1042" y="2072"/>
                  <a:pt x="1041" y="2071"/>
                  <a:pt x="1040" y="2071"/>
                </a:cubicBezTo>
                <a:cubicBezTo>
                  <a:pt x="1040" y="2070"/>
                  <a:pt x="1039" y="2070"/>
                  <a:pt x="1039" y="2069"/>
                </a:cubicBezTo>
                <a:cubicBezTo>
                  <a:pt x="1038" y="2069"/>
                  <a:pt x="1038" y="2069"/>
                  <a:pt x="1037" y="2068"/>
                </a:cubicBezTo>
                <a:cubicBezTo>
                  <a:pt x="1036" y="2067"/>
                  <a:pt x="1035" y="2067"/>
                  <a:pt x="1035" y="2066"/>
                </a:cubicBezTo>
                <a:cubicBezTo>
                  <a:pt x="1034" y="2065"/>
                  <a:pt x="1033" y="2064"/>
                  <a:pt x="1032" y="2064"/>
                </a:cubicBezTo>
                <a:cubicBezTo>
                  <a:pt x="1032" y="2063"/>
                  <a:pt x="1031" y="2062"/>
                  <a:pt x="1030" y="2061"/>
                </a:cubicBezTo>
                <a:cubicBezTo>
                  <a:pt x="1029" y="2058"/>
                  <a:pt x="1028" y="2056"/>
                  <a:pt x="1026" y="2053"/>
                </a:cubicBezTo>
                <a:cubicBezTo>
                  <a:pt x="1026" y="2052"/>
                  <a:pt x="1025" y="2051"/>
                  <a:pt x="1025" y="2050"/>
                </a:cubicBezTo>
                <a:cubicBezTo>
                  <a:pt x="1024" y="2048"/>
                  <a:pt x="1023" y="2047"/>
                  <a:pt x="1023" y="2046"/>
                </a:cubicBezTo>
                <a:cubicBezTo>
                  <a:pt x="1021" y="2041"/>
                  <a:pt x="1019" y="2036"/>
                  <a:pt x="1018" y="2031"/>
                </a:cubicBezTo>
                <a:cubicBezTo>
                  <a:pt x="1017" y="2030"/>
                  <a:pt x="1017" y="2029"/>
                  <a:pt x="1017" y="2028"/>
                </a:cubicBezTo>
                <a:cubicBezTo>
                  <a:pt x="1016" y="2027"/>
                  <a:pt x="1016" y="2026"/>
                  <a:pt x="1016" y="2026"/>
                </a:cubicBezTo>
                <a:cubicBezTo>
                  <a:pt x="1016" y="2025"/>
                  <a:pt x="1016" y="2025"/>
                  <a:pt x="1016" y="2024"/>
                </a:cubicBezTo>
                <a:cubicBezTo>
                  <a:pt x="1015" y="2023"/>
                  <a:pt x="1015" y="2022"/>
                  <a:pt x="1015" y="2021"/>
                </a:cubicBezTo>
                <a:cubicBezTo>
                  <a:pt x="1015" y="2020"/>
                  <a:pt x="1014" y="2018"/>
                  <a:pt x="1014" y="2017"/>
                </a:cubicBezTo>
                <a:cubicBezTo>
                  <a:pt x="1013" y="2013"/>
                  <a:pt x="1013" y="2009"/>
                  <a:pt x="1013" y="2005"/>
                </a:cubicBezTo>
                <a:cubicBezTo>
                  <a:pt x="1013" y="2005"/>
                  <a:pt x="1013" y="2005"/>
                  <a:pt x="1013" y="2005"/>
                </a:cubicBezTo>
                <a:cubicBezTo>
                  <a:pt x="1015" y="1997"/>
                  <a:pt x="1018" y="1988"/>
                  <a:pt x="1023" y="1980"/>
                </a:cubicBezTo>
                <a:cubicBezTo>
                  <a:pt x="1048" y="1932"/>
                  <a:pt x="1078" y="1949"/>
                  <a:pt x="1117" y="1928"/>
                </a:cubicBezTo>
                <a:cubicBezTo>
                  <a:pt x="1106" y="1944"/>
                  <a:pt x="1100" y="1962"/>
                  <a:pt x="1098" y="1980"/>
                </a:cubicBezTo>
                <a:cubicBezTo>
                  <a:pt x="1098" y="1980"/>
                  <a:pt x="1097" y="1981"/>
                  <a:pt x="1097" y="1982"/>
                </a:cubicBezTo>
                <a:cubicBezTo>
                  <a:pt x="1096" y="1983"/>
                  <a:pt x="1095" y="1983"/>
                  <a:pt x="1095" y="1984"/>
                </a:cubicBezTo>
                <a:cubicBezTo>
                  <a:pt x="1094" y="1985"/>
                  <a:pt x="1093" y="1986"/>
                  <a:pt x="1093" y="1987"/>
                </a:cubicBezTo>
                <a:cubicBezTo>
                  <a:pt x="1092" y="1988"/>
                  <a:pt x="1091" y="1990"/>
                  <a:pt x="1090" y="1991"/>
                </a:cubicBezTo>
                <a:cubicBezTo>
                  <a:pt x="1090" y="1992"/>
                  <a:pt x="1089" y="1993"/>
                  <a:pt x="1088" y="1994"/>
                </a:cubicBezTo>
                <a:cubicBezTo>
                  <a:pt x="1088" y="1995"/>
                  <a:pt x="1088" y="1996"/>
                  <a:pt x="1087" y="1996"/>
                </a:cubicBezTo>
                <a:cubicBezTo>
                  <a:pt x="1087" y="1997"/>
                  <a:pt x="1087" y="1998"/>
                  <a:pt x="1086" y="1998"/>
                </a:cubicBezTo>
                <a:cubicBezTo>
                  <a:pt x="1086" y="2000"/>
                  <a:pt x="1085" y="2001"/>
                  <a:pt x="1084" y="2003"/>
                </a:cubicBezTo>
                <a:cubicBezTo>
                  <a:pt x="1083" y="2006"/>
                  <a:pt x="1082" y="2009"/>
                  <a:pt x="1081" y="2012"/>
                </a:cubicBezTo>
                <a:cubicBezTo>
                  <a:pt x="1080" y="2015"/>
                  <a:pt x="1079" y="2018"/>
                  <a:pt x="1078" y="2022"/>
                </a:cubicBezTo>
                <a:cubicBezTo>
                  <a:pt x="1077" y="2025"/>
                  <a:pt x="1077" y="2029"/>
                  <a:pt x="1076" y="2032"/>
                </a:cubicBezTo>
                <a:cubicBezTo>
                  <a:pt x="1076" y="2035"/>
                  <a:pt x="1076" y="2039"/>
                  <a:pt x="1075" y="2042"/>
                </a:cubicBezTo>
                <a:cubicBezTo>
                  <a:pt x="1075" y="2043"/>
                  <a:pt x="1075" y="2045"/>
                  <a:pt x="1075" y="2046"/>
                </a:cubicBezTo>
                <a:cubicBezTo>
                  <a:pt x="1075" y="2047"/>
                  <a:pt x="1075" y="2048"/>
                  <a:pt x="1075" y="2049"/>
                </a:cubicBezTo>
                <a:cubicBezTo>
                  <a:pt x="1075" y="2049"/>
                  <a:pt x="1075" y="2050"/>
                  <a:pt x="1075" y="2051"/>
                </a:cubicBezTo>
                <a:cubicBezTo>
                  <a:pt x="1076" y="2052"/>
                  <a:pt x="1076" y="2054"/>
                  <a:pt x="1076" y="2055"/>
                </a:cubicBezTo>
                <a:cubicBezTo>
                  <a:pt x="1076" y="2057"/>
                  <a:pt x="1076" y="2058"/>
                  <a:pt x="1076" y="2059"/>
                </a:cubicBezTo>
                <a:cubicBezTo>
                  <a:pt x="1076" y="2060"/>
                  <a:pt x="1077" y="2062"/>
                  <a:pt x="1077" y="2063"/>
                </a:cubicBezTo>
                <a:cubicBezTo>
                  <a:pt x="1077" y="2064"/>
                  <a:pt x="1077" y="2065"/>
                  <a:pt x="1078" y="2066"/>
                </a:cubicBezTo>
                <a:cubicBezTo>
                  <a:pt x="1078" y="2067"/>
                  <a:pt x="1078" y="2068"/>
                  <a:pt x="1078" y="2069"/>
                </a:cubicBezTo>
                <a:cubicBezTo>
                  <a:pt x="1078" y="2070"/>
                  <a:pt x="1079" y="2071"/>
                  <a:pt x="1079" y="2071"/>
                </a:cubicBezTo>
                <a:cubicBezTo>
                  <a:pt x="1079" y="2073"/>
                  <a:pt x="1080" y="2074"/>
                  <a:pt x="1080" y="2075"/>
                </a:cubicBezTo>
                <a:cubicBezTo>
                  <a:pt x="1080" y="2075"/>
                  <a:pt x="1080" y="2076"/>
                  <a:pt x="1080" y="2076"/>
                </a:cubicBezTo>
                <a:cubicBezTo>
                  <a:pt x="1080" y="2076"/>
                  <a:pt x="1080" y="2075"/>
                  <a:pt x="1080" y="2074"/>
                </a:cubicBezTo>
                <a:cubicBezTo>
                  <a:pt x="1080" y="2074"/>
                  <a:pt x="1080" y="2072"/>
                  <a:pt x="1080" y="2071"/>
                </a:cubicBezTo>
                <a:cubicBezTo>
                  <a:pt x="1080" y="2070"/>
                  <a:pt x="1080" y="2069"/>
                  <a:pt x="1080" y="2069"/>
                </a:cubicBezTo>
                <a:cubicBezTo>
                  <a:pt x="1080" y="2068"/>
                  <a:pt x="1081" y="2067"/>
                  <a:pt x="1081" y="2066"/>
                </a:cubicBezTo>
                <a:cubicBezTo>
                  <a:pt x="1081" y="2065"/>
                  <a:pt x="1081" y="2064"/>
                  <a:pt x="1081" y="2063"/>
                </a:cubicBezTo>
                <a:cubicBezTo>
                  <a:pt x="1081" y="2061"/>
                  <a:pt x="1081" y="2060"/>
                  <a:pt x="1081" y="2059"/>
                </a:cubicBezTo>
                <a:cubicBezTo>
                  <a:pt x="1081" y="2058"/>
                  <a:pt x="1081" y="2056"/>
                  <a:pt x="1081" y="2055"/>
                </a:cubicBezTo>
                <a:cubicBezTo>
                  <a:pt x="1081" y="2054"/>
                  <a:pt x="1081" y="2052"/>
                  <a:pt x="1081" y="2051"/>
                </a:cubicBezTo>
                <a:cubicBezTo>
                  <a:pt x="1081" y="2050"/>
                  <a:pt x="1082" y="2050"/>
                  <a:pt x="1082" y="2049"/>
                </a:cubicBezTo>
                <a:cubicBezTo>
                  <a:pt x="1082" y="2048"/>
                  <a:pt x="1082" y="2048"/>
                  <a:pt x="1082" y="2047"/>
                </a:cubicBezTo>
                <a:cubicBezTo>
                  <a:pt x="1082" y="2048"/>
                  <a:pt x="1082" y="2049"/>
                  <a:pt x="1082" y="2050"/>
                </a:cubicBezTo>
                <a:cubicBezTo>
                  <a:pt x="1083" y="2051"/>
                  <a:pt x="1083" y="2052"/>
                  <a:pt x="1083" y="2052"/>
                </a:cubicBezTo>
                <a:cubicBezTo>
                  <a:pt x="1083" y="2053"/>
                  <a:pt x="1084" y="2054"/>
                  <a:pt x="1084" y="2055"/>
                </a:cubicBezTo>
                <a:cubicBezTo>
                  <a:pt x="1084" y="2057"/>
                  <a:pt x="1085" y="2059"/>
                  <a:pt x="1086" y="2061"/>
                </a:cubicBezTo>
                <a:cubicBezTo>
                  <a:pt x="1086" y="2062"/>
                  <a:pt x="1087" y="2064"/>
                  <a:pt x="1087" y="2066"/>
                </a:cubicBezTo>
                <a:cubicBezTo>
                  <a:pt x="1088" y="2067"/>
                  <a:pt x="1088" y="2068"/>
                  <a:pt x="1088" y="2069"/>
                </a:cubicBezTo>
                <a:cubicBezTo>
                  <a:pt x="1089" y="2069"/>
                  <a:pt x="1089" y="2070"/>
                  <a:pt x="1089" y="2071"/>
                </a:cubicBezTo>
                <a:cubicBezTo>
                  <a:pt x="1090" y="2073"/>
                  <a:pt x="1090" y="2074"/>
                  <a:pt x="1090" y="2076"/>
                </a:cubicBezTo>
                <a:cubicBezTo>
                  <a:pt x="1090" y="2077"/>
                  <a:pt x="1091" y="2077"/>
                  <a:pt x="1091" y="2078"/>
                </a:cubicBezTo>
                <a:cubicBezTo>
                  <a:pt x="1091" y="2079"/>
                  <a:pt x="1091" y="2079"/>
                  <a:pt x="1091" y="2080"/>
                </a:cubicBezTo>
                <a:cubicBezTo>
                  <a:pt x="1091" y="2081"/>
                  <a:pt x="1091" y="2081"/>
                  <a:pt x="1091" y="2082"/>
                </a:cubicBezTo>
                <a:cubicBezTo>
                  <a:pt x="1091" y="2083"/>
                  <a:pt x="1091" y="2083"/>
                  <a:pt x="1091" y="2084"/>
                </a:cubicBezTo>
                <a:cubicBezTo>
                  <a:pt x="1091" y="2085"/>
                  <a:pt x="1092" y="2086"/>
                  <a:pt x="1092" y="2087"/>
                </a:cubicBezTo>
                <a:cubicBezTo>
                  <a:pt x="1092" y="2088"/>
                  <a:pt x="1091" y="2088"/>
                  <a:pt x="1091" y="2089"/>
                </a:cubicBezTo>
                <a:cubicBezTo>
                  <a:pt x="1091" y="2089"/>
                  <a:pt x="1091" y="2090"/>
                  <a:pt x="1091" y="2090"/>
                </a:cubicBezTo>
                <a:cubicBezTo>
                  <a:pt x="1091" y="2090"/>
                  <a:pt x="1092" y="2089"/>
                  <a:pt x="1092" y="2089"/>
                </a:cubicBezTo>
                <a:cubicBezTo>
                  <a:pt x="1092" y="2089"/>
                  <a:pt x="1093" y="2088"/>
                  <a:pt x="1093" y="2087"/>
                </a:cubicBezTo>
                <a:cubicBezTo>
                  <a:pt x="1094" y="2087"/>
                  <a:pt x="1094" y="2086"/>
                  <a:pt x="1094" y="2084"/>
                </a:cubicBezTo>
                <a:cubicBezTo>
                  <a:pt x="1095" y="2084"/>
                  <a:pt x="1095" y="2083"/>
                  <a:pt x="1095" y="2082"/>
                </a:cubicBezTo>
                <a:cubicBezTo>
                  <a:pt x="1095" y="2082"/>
                  <a:pt x="1095" y="2081"/>
                  <a:pt x="1096" y="2080"/>
                </a:cubicBezTo>
                <a:cubicBezTo>
                  <a:pt x="1096" y="2079"/>
                  <a:pt x="1096" y="2077"/>
                  <a:pt x="1096" y="2075"/>
                </a:cubicBezTo>
                <a:cubicBezTo>
                  <a:pt x="1096" y="2073"/>
                  <a:pt x="1096" y="2072"/>
                  <a:pt x="1096" y="2070"/>
                </a:cubicBezTo>
                <a:cubicBezTo>
                  <a:pt x="1096" y="2068"/>
                  <a:pt x="1095" y="2066"/>
                  <a:pt x="1095" y="2064"/>
                </a:cubicBezTo>
                <a:cubicBezTo>
                  <a:pt x="1094" y="2062"/>
                  <a:pt x="1094" y="2060"/>
                  <a:pt x="1093" y="2058"/>
                </a:cubicBezTo>
                <a:cubicBezTo>
                  <a:pt x="1092" y="2056"/>
                  <a:pt x="1092" y="2054"/>
                  <a:pt x="1091" y="2053"/>
                </a:cubicBezTo>
                <a:cubicBezTo>
                  <a:pt x="1091" y="2052"/>
                  <a:pt x="1090" y="2051"/>
                  <a:pt x="1090" y="2050"/>
                </a:cubicBezTo>
                <a:cubicBezTo>
                  <a:pt x="1090" y="2049"/>
                  <a:pt x="1089" y="2048"/>
                  <a:pt x="1089" y="2048"/>
                </a:cubicBezTo>
                <a:cubicBezTo>
                  <a:pt x="1087" y="2044"/>
                  <a:pt x="1086" y="2041"/>
                  <a:pt x="1085" y="2039"/>
                </a:cubicBezTo>
                <a:cubicBezTo>
                  <a:pt x="1084" y="2037"/>
                  <a:pt x="1084" y="2036"/>
                  <a:pt x="1083" y="2035"/>
                </a:cubicBezTo>
                <a:cubicBezTo>
                  <a:pt x="1084" y="2034"/>
                  <a:pt x="1084" y="2034"/>
                  <a:pt x="1084" y="2033"/>
                </a:cubicBezTo>
                <a:cubicBezTo>
                  <a:pt x="1084" y="2030"/>
                  <a:pt x="1085" y="2027"/>
                  <a:pt x="1086" y="2024"/>
                </a:cubicBezTo>
                <a:cubicBezTo>
                  <a:pt x="1086" y="2020"/>
                  <a:pt x="1087" y="2017"/>
                  <a:pt x="1088" y="2014"/>
                </a:cubicBezTo>
                <a:cubicBezTo>
                  <a:pt x="1088" y="2013"/>
                  <a:pt x="1089" y="2011"/>
                  <a:pt x="1089" y="2010"/>
                </a:cubicBezTo>
                <a:cubicBezTo>
                  <a:pt x="1090" y="2008"/>
                  <a:pt x="1090" y="2007"/>
                  <a:pt x="1091" y="2005"/>
                </a:cubicBezTo>
                <a:cubicBezTo>
                  <a:pt x="1091" y="2004"/>
                  <a:pt x="1092" y="2002"/>
                  <a:pt x="1092" y="2001"/>
                </a:cubicBezTo>
                <a:cubicBezTo>
                  <a:pt x="1092" y="2000"/>
                  <a:pt x="1093" y="2000"/>
                  <a:pt x="1093" y="1999"/>
                </a:cubicBezTo>
                <a:cubicBezTo>
                  <a:pt x="1093" y="1998"/>
                  <a:pt x="1093" y="1998"/>
                  <a:pt x="1094" y="1997"/>
                </a:cubicBezTo>
                <a:cubicBezTo>
                  <a:pt x="1094" y="1996"/>
                  <a:pt x="1095" y="1994"/>
                  <a:pt x="1095" y="1993"/>
                </a:cubicBezTo>
                <a:cubicBezTo>
                  <a:pt x="1096" y="1992"/>
                  <a:pt x="1096" y="1991"/>
                  <a:pt x="1097" y="1990"/>
                </a:cubicBezTo>
                <a:cubicBezTo>
                  <a:pt x="1097" y="1989"/>
                  <a:pt x="1097" y="1988"/>
                  <a:pt x="1098" y="1987"/>
                </a:cubicBezTo>
                <a:cubicBezTo>
                  <a:pt x="1095" y="2039"/>
                  <a:pt x="1124" y="2098"/>
                  <a:pt x="1153" y="2156"/>
                </a:cubicBezTo>
                <a:cubicBezTo>
                  <a:pt x="1152" y="2156"/>
                  <a:pt x="1152" y="2157"/>
                  <a:pt x="1152" y="2157"/>
                </a:cubicBezTo>
                <a:cubicBezTo>
                  <a:pt x="1151" y="2161"/>
                  <a:pt x="1150" y="2166"/>
                  <a:pt x="1149" y="2171"/>
                </a:cubicBezTo>
                <a:cubicBezTo>
                  <a:pt x="1149" y="2173"/>
                  <a:pt x="1149" y="2176"/>
                  <a:pt x="1149" y="2178"/>
                </a:cubicBezTo>
                <a:cubicBezTo>
                  <a:pt x="1149" y="2179"/>
                  <a:pt x="1149" y="2180"/>
                  <a:pt x="1149" y="2180"/>
                </a:cubicBezTo>
                <a:cubicBezTo>
                  <a:pt x="1149" y="2181"/>
                  <a:pt x="1149" y="2182"/>
                  <a:pt x="1149" y="2183"/>
                </a:cubicBezTo>
                <a:cubicBezTo>
                  <a:pt x="1149" y="2184"/>
                  <a:pt x="1149" y="2185"/>
                  <a:pt x="1149" y="2187"/>
                </a:cubicBezTo>
                <a:cubicBezTo>
                  <a:pt x="1150" y="2192"/>
                  <a:pt x="1151" y="2198"/>
                  <a:pt x="1152" y="2204"/>
                </a:cubicBezTo>
                <a:cubicBezTo>
                  <a:pt x="1152" y="2207"/>
                  <a:pt x="1153" y="2210"/>
                  <a:pt x="1153" y="2213"/>
                </a:cubicBezTo>
                <a:cubicBezTo>
                  <a:pt x="1154" y="2215"/>
                  <a:pt x="1154" y="2216"/>
                  <a:pt x="1154" y="2218"/>
                </a:cubicBezTo>
                <a:cubicBezTo>
                  <a:pt x="1154" y="2219"/>
                  <a:pt x="1154" y="2220"/>
                  <a:pt x="1154" y="2220"/>
                </a:cubicBezTo>
                <a:cubicBezTo>
                  <a:pt x="1155" y="2221"/>
                  <a:pt x="1155" y="2221"/>
                  <a:pt x="1155" y="2221"/>
                </a:cubicBezTo>
                <a:cubicBezTo>
                  <a:pt x="1155" y="2222"/>
                  <a:pt x="1155" y="2222"/>
                  <a:pt x="1155" y="2222"/>
                </a:cubicBezTo>
                <a:cubicBezTo>
                  <a:pt x="1155" y="2222"/>
                  <a:pt x="1155" y="2222"/>
                  <a:pt x="1155" y="2222"/>
                </a:cubicBezTo>
                <a:cubicBezTo>
                  <a:pt x="1155" y="2222"/>
                  <a:pt x="1155" y="2222"/>
                  <a:pt x="1155" y="2222"/>
                </a:cubicBezTo>
                <a:cubicBezTo>
                  <a:pt x="1155" y="2223"/>
                  <a:pt x="1155" y="2223"/>
                  <a:pt x="1155" y="2223"/>
                </a:cubicBezTo>
                <a:cubicBezTo>
                  <a:pt x="1155" y="2224"/>
                  <a:pt x="1155" y="2226"/>
                  <a:pt x="1155" y="2227"/>
                </a:cubicBezTo>
                <a:cubicBezTo>
                  <a:pt x="1155" y="2228"/>
                  <a:pt x="1155" y="2229"/>
                  <a:pt x="1154" y="2229"/>
                </a:cubicBezTo>
                <a:cubicBezTo>
                  <a:pt x="1154" y="2231"/>
                  <a:pt x="1153" y="2232"/>
                  <a:pt x="1152" y="2234"/>
                </a:cubicBezTo>
                <a:cubicBezTo>
                  <a:pt x="1152" y="2235"/>
                  <a:pt x="1151" y="2236"/>
                  <a:pt x="1151" y="2237"/>
                </a:cubicBezTo>
                <a:cubicBezTo>
                  <a:pt x="1151" y="2237"/>
                  <a:pt x="1150" y="2238"/>
                  <a:pt x="1150" y="2238"/>
                </a:cubicBezTo>
                <a:cubicBezTo>
                  <a:pt x="1150" y="2238"/>
                  <a:pt x="1150" y="2239"/>
                  <a:pt x="1149" y="2239"/>
                </a:cubicBezTo>
                <a:cubicBezTo>
                  <a:pt x="1149" y="2240"/>
                  <a:pt x="1148" y="2241"/>
                  <a:pt x="1147" y="2242"/>
                </a:cubicBezTo>
                <a:cubicBezTo>
                  <a:pt x="1147" y="2242"/>
                  <a:pt x="1147" y="2243"/>
                  <a:pt x="1146" y="2243"/>
                </a:cubicBezTo>
                <a:cubicBezTo>
                  <a:pt x="1146" y="2243"/>
                  <a:pt x="1146" y="2244"/>
                  <a:pt x="1145" y="2244"/>
                </a:cubicBezTo>
                <a:cubicBezTo>
                  <a:pt x="1144" y="2246"/>
                  <a:pt x="1142" y="2248"/>
                  <a:pt x="1141" y="2249"/>
                </a:cubicBezTo>
                <a:cubicBezTo>
                  <a:pt x="1139" y="2251"/>
                  <a:pt x="1138" y="2253"/>
                  <a:pt x="1136" y="2255"/>
                </a:cubicBezTo>
                <a:cubicBezTo>
                  <a:pt x="1136" y="2255"/>
                  <a:pt x="1135" y="2256"/>
                  <a:pt x="1135" y="2256"/>
                </a:cubicBezTo>
                <a:cubicBezTo>
                  <a:pt x="1135" y="2257"/>
                  <a:pt x="1134" y="2257"/>
                  <a:pt x="1134" y="2258"/>
                </a:cubicBezTo>
                <a:cubicBezTo>
                  <a:pt x="1133" y="2259"/>
                  <a:pt x="1133" y="2260"/>
                  <a:pt x="1132" y="2261"/>
                </a:cubicBezTo>
                <a:cubicBezTo>
                  <a:pt x="1131" y="2263"/>
                  <a:pt x="1130" y="2265"/>
                  <a:pt x="1129" y="2267"/>
                </a:cubicBezTo>
                <a:cubicBezTo>
                  <a:pt x="1128" y="2269"/>
                  <a:pt x="1128" y="2271"/>
                  <a:pt x="1127" y="2272"/>
                </a:cubicBezTo>
                <a:cubicBezTo>
                  <a:pt x="1127" y="2274"/>
                  <a:pt x="1126" y="2276"/>
                  <a:pt x="1126" y="2277"/>
                </a:cubicBezTo>
                <a:cubicBezTo>
                  <a:pt x="1126" y="2279"/>
                  <a:pt x="1126" y="2280"/>
                  <a:pt x="1125" y="2281"/>
                </a:cubicBezTo>
                <a:cubicBezTo>
                  <a:pt x="1125" y="2282"/>
                  <a:pt x="1125" y="2283"/>
                  <a:pt x="1125" y="2284"/>
                </a:cubicBezTo>
                <a:cubicBezTo>
                  <a:pt x="1125" y="2284"/>
                  <a:pt x="1125" y="2285"/>
                  <a:pt x="1125" y="2285"/>
                </a:cubicBezTo>
                <a:cubicBezTo>
                  <a:pt x="1125" y="2285"/>
                  <a:pt x="1126" y="2284"/>
                  <a:pt x="1126" y="2284"/>
                </a:cubicBezTo>
                <a:cubicBezTo>
                  <a:pt x="1126" y="2283"/>
                  <a:pt x="1127" y="2283"/>
                  <a:pt x="1127" y="2282"/>
                </a:cubicBezTo>
                <a:cubicBezTo>
                  <a:pt x="1128" y="2280"/>
                  <a:pt x="1129" y="2277"/>
                  <a:pt x="1131" y="2274"/>
                </a:cubicBezTo>
                <a:cubicBezTo>
                  <a:pt x="1133" y="2271"/>
                  <a:pt x="1135" y="2268"/>
                  <a:pt x="1138" y="2265"/>
                </a:cubicBezTo>
                <a:cubicBezTo>
                  <a:pt x="1139" y="2264"/>
                  <a:pt x="1139" y="2263"/>
                  <a:pt x="1140" y="2262"/>
                </a:cubicBezTo>
                <a:cubicBezTo>
                  <a:pt x="1141" y="2261"/>
                  <a:pt x="1141" y="2261"/>
                  <a:pt x="1142" y="2260"/>
                </a:cubicBezTo>
                <a:cubicBezTo>
                  <a:pt x="1144" y="2258"/>
                  <a:pt x="1145" y="2256"/>
                  <a:pt x="1147" y="2255"/>
                </a:cubicBezTo>
                <a:cubicBezTo>
                  <a:pt x="1148" y="2253"/>
                  <a:pt x="1150" y="2251"/>
                  <a:pt x="1151" y="2249"/>
                </a:cubicBezTo>
                <a:cubicBezTo>
                  <a:pt x="1152" y="2248"/>
                  <a:pt x="1153" y="2247"/>
                  <a:pt x="1153" y="2246"/>
                </a:cubicBezTo>
                <a:cubicBezTo>
                  <a:pt x="1154" y="2245"/>
                  <a:pt x="1155" y="2244"/>
                  <a:pt x="1155" y="2243"/>
                </a:cubicBezTo>
                <a:cubicBezTo>
                  <a:pt x="1156" y="2242"/>
                  <a:pt x="1156" y="2242"/>
                  <a:pt x="1156" y="2242"/>
                </a:cubicBezTo>
                <a:cubicBezTo>
                  <a:pt x="1156" y="2245"/>
                  <a:pt x="1156" y="2248"/>
                  <a:pt x="1155" y="2251"/>
                </a:cubicBezTo>
                <a:cubicBezTo>
                  <a:pt x="1155" y="2252"/>
                  <a:pt x="1155" y="2254"/>
                  <a:pt x="1155" y="2255"/>
                </a:cubicBezTo>
                <a:cubicBezTo>
                  <a:pt x="1155" y="2257"/>
                  <a:pt x="1155" y="2259"/>
                  <a:pt x="1155" y="2260"/>
                </a:cubicBezTo>
                <a:cubicBezTo>
                  <a:pt x="1154" y="2266"/>
                  <a:pt x="1153" y="2272"/>
                  <a:pt x="1151" y="2278"/>
                </a:cubicBezTo>
                <a:cubicBezTo>
                  <a:pt x="1151" y="2279"/>
                  <a:pt x="1150" y="2281"/>
                  <a:pt x="1150" y="2282"/>
                </a:cubicBezTo>
                <a:cubicBezTo>
                  <a:pt x="1150" y="2284"/>
                  <a:pt x="1149" y="2285"/>
                  <a:pt x="1149" y="2286"/>
                </a:cubicBezTo>
                <a:cubicBezTo>
                  <a:pt x="1148" y="2289"/>
                  <a:pt x="1147" y="2292"/>
                  <a:pt x="1146" y="2294"/>
                </a:cubicBezTo>
                <a:cubicBezTo>
                  <a:pt x="1146" y="2295"/>
                  <a:pt x="1146" y="2296"/>
                  <a:pt x="1145" y="2296"/>
                </a:cubicBezTo>
                <a:cubicBezTo>
                  <a:pt x="1145" y="2297"/>
                  <a:pt x="1145" y="2298"/>
                  <a:pt x="1145" y="2298"/>
                </a:cubicBezTo>
                <a:cubicBezTo>
                  <a:pt x="1144" y="2299"/>
                  <a:pt x="1144" y="2301"/>
                  <a:pt x="1143" y="2302"/>
                </a:cubicBezTo>
                <a:cubicBezTo>
                  <a:pt x="1143" y="2303"/>
                  <a:pt x="1142" y="2304"/>
                  <a:pt x="1142" y="2305"/>
                </a:cubicBezTo>
                <a:cubicBezTo>
                  <a:pt x="1141" y="2306"/>
                  <a:pt x="1140" y="2307"/>
                  <a:pt x="1140" y="2309"/>
                </a:cubicBezTo>
                <a:cubicBezTo>
                  <a:pt x="1140" y="2309"/>
                  <a:pt x="1139" y="2310"/>
                  <a:pt x="1139" y="2310"/>
                </a:cubicBezTo>
                <a:cubicBezTo>
                  <a:pt x="1139" y="2311"/>
                  <a:pt x="1139" y="2311"/>
                  <a:pt x="1138" y="2312"/>
                </a:cubicBezTo>
                <a:cubicBezTo>
                  <a:pt x="1138" y="2313"/>
                  <a:pt x="1137" y="2314"/>
                  <a:pt x="1137" y="2315"/>
                </a:cubicBezTo>
                <a:cubicBezTo>
                  <a:pt x="1136" y="2317"/>
                  <a:pt x="1135" y="2318"/>
                  <a:pt x="1134" y="2320"/>
                </a:cubicBezTo>
                <a:cubicBezTo>
                  <a:pt x="1132" y="2324"/>
                  <a:pt x="1130" y="2326"/>
                  <a:pt x="1128" y="2329"/>
                </a:cubicBezTo>
                <a:cubicBezTo>
                  <a:pt x="1128" y="2330"/>
                  <a:pt x="1127" y="2331"/>
                  <a:pt x="1126" y="2332"/>
                </a:cubicBezTo>
                <a:cubicBezTo>
                  <a:pt x="1126" y="2333"/>
                  <a:pt x="1125" y="2333"/>
                  <a:pt x="1125" y="2334"/>
                </a:cubicBezTo>
                <a:cubicBezTo>
                  <a:pt x="1124" y="2335"/>
                  <a:pt x="1123" y="2336"/>
                  <a:pt x="1123" y="2336"/>
                </a:cubicBezTo>
                <a:cubicBezTo>
                  <a:pt x="1123" y="2336"/>
                  <a:pt x="1124" y="2335"/>
                  <a:pt x="1125" y="2334"/>
                </a:cubicBezTo>
                <a:cubicBezTo>
                  <a:pt x="1125" y="2334"/>
                  <a:pt x="1126" y="2333"/>
                  <a:pt x="1127" y="2332"/>
                </a:cubicBezTo>
                <a:cubicBezTo>
                  <a:pt x="1128" y="2332"/>
                  <a:pt x="1129" y="2331"/>
                  <a:pt x="1130" y="2330"/>
                </a:cubicBezTo>
                <a:cubicBezTo>
                  <a:pt x="1131" y="2328"/>
                  <a:pt x="1134" y="2325"/>
                  <a:pt x="1136" y="2322"/>
                </a:cubicBezTo>
                <a:cubicBezTo>
                  <a:pt x="1137" y="2320"/>
                  <a:pt x="1139" y="2319"/>
                  <a:pt x="1140" y="2317"/>
                </a:cubicBezTo>
                <a:cubicBezTo>
                  <a:pt x="1141" y="2316"/>
                  <a:pt x="1141" y="2315"/>
                  <a:pt x="1142" y="2314"/>
                </a:cubicBezTo>
                <a:cubicBezTo>
                  <a:pt x="1142" y="2313"/>
                  <a:pt x="1143" y="2313"/>
                  <a:pt x="1143" y="2312"/>
                </a:cubicBezTo>
                <a:cubicBezTo>
                  <a:pt x="1143" y="2312"/>
                  <a:pt x="1144" y="2311"/>
                  <a:pt x="1144" y="2311"/>
                </a:cubicBezTo>
                <a:cubicBezTo>
                  <a:pt x="1145" y="2310"/>
                  <a:pt x="1145" y="2309"/>
                  <a:pt x="1146" y="2308"/>
                </a:cubicBezTo>
                <a:cubicBezTo>
                  <a:pt x="1147" y="2306"/>
                  <a:pt x="1147" y="2305"/>
                  <a:pt x="1148" y="2304"/>
                </a:cubicBezTo>
                <a:cubicBezTo>
                  <a:pt x="1148" y="2303"/>
                  <a:pt x="1149" y="2302"/>
                  <a:pt x="1150" y="2300"/>
                </a:cubicBezTo>
                <a:cubicBezTo>
                  <a:pt x="1150" y="2300"/>
                  <a:pt x="1150" y="2299"/>
                  <a:pt x="1151" y="2299"/>
                </a:cubicBezTo>
                <a:cubicBezTo>
                  <a:pt x="1151" y="2298"/>
                  <a:pt x="1151" y="2297"/>
                  <a:pt x="1152" y="2297"/>
                </a:cubicBezTo>
                <a:cubicBezTo>
                  <a:pt x="1152" y="2295"/>
                  <a:pt x="1153" y="2293"/>
                  <a:pt x="1154" y="2291"/>
                </a:cubicBezTo>
                <a:cubicBezTo>
                  <a:pt x="1154" y="2292"/>
                  <a:pt x="1154" y="2292"/>
                  <a:pt x="1154" y="2292"/>
                </a:cubicBezTo>
                <a:cubicBezTo>
                  <a:pt x="1154" y="2294"/>
                  <a:pt x="1154" y="2295"/>
                  <a:pt x="1154" y="2297"/>
                </a:cubicBezTo>
                <a:cubicBezTo>
                  <a:pt x="1154" y="2298"/>
                  <a:pt x="1154" y="2300"/>
                  <a:pt x="1154" y="2302"/>
                </a:cubicBezTo>
                <a:cubicBezTo>
                  <a:pt x="1154" y="2305"/>
                  <a:pt x="1154" y="2308"/>
                  <a:pt x="1154" y="2311"/>
                </a:cubicBezTo>
                <a:cubicBezTo>
                  <a:pt x="1154" y="2312"/>
                  <a:pt x="1154" y="2314"/>
                  <a:pt x="1154" y="2316"/>
                </a:cubicBezTo>
                <a:cubicBezTo>
                  <a:pt x="1153" y="2317"/>
                  <a:pt x="1153" y="2319"/>
                  <a:pt x="1153" y="2320"/>
                </a:cubicBezTo>
                <a:cubicBezTo>
                  <a:pt x="1153" y="2323"/>
                  <a:pt x="1153" y="2326"/>
                  <a:pt x="1152" y="2329"/>
                </a:cubicBezTo>
                <a:cubicBezTo>
                  <a:pt x="1152" y="2332"/>
                  <a:pt x="1152" y="2335"/>
                  <a:pt x="1151" y="2337"/>
                </a:cubicBezTo>
                <a:cubicBezTo>
                  <a:pt x="1150" y="2340"/>
                  <a:pt x="1150" y="2342"/>
                  <a:pt x="1149" y="2344"/>
                </a:cubicBezTo>
                <a:cubicBezTo>
                  <a:pt x="1149" y="2346"/>
                  <a:pt x="1148" y="2347"/>
                  <a:pt x="1148" y="2348"/>
                </a:cubicBezTo>
                <a:cubicBezTo>
                  <a:pt x="1148" y="2349"/>
                  <a:pt x="1147" y="2350"/>
                  <a:pt x="1147" y="2350"/>
                </a:cubicBezTo>
                <a:cubicBezTo>
                  <a:pt x="1146" y="2351"/>
                  <a:pt x="1146" y="2352"/>
                  <a:pt x="1146" y="2353"/>
                </a:cubicBezTo>
                <a:cubicBezTo>
                  <a:pt x="1145" y="2354"/>
                  <a:pt x="1145" y="2354"/>
                  <a:pt x="1145" y="2355"/>
                </a:cubicBezTo>
                <a:cubicBezTo>
                  <a:pt x="1144" y="2356"/>
                  <a:pt x="1144" y="2357"/>
                  <a:pt x="1143" y="2358"/>
                </a:cubicBezTo>
                <a:cubicBezTo>
                  <a:pt x="1143" y="2358"/>
                  <a:pt x="1143" y="2359"/>
                  <a:pt x="1143" y="2359"/>
                </a:cubicBezTo>
                <a:cubicBezTo>
                  <a:pt x="1143" y="2359"/>
                  <a:pt x="1143" y="2359"/>
                  <a:pt x="1144" y="2358"/>
                </a:cubicBezTo>
                <a:cubicBezTo>
                  <a:pt x="1144" y="2358"/>
                  <a:pt x="1145" y="2357"/>
                  <a:pt x="1146" y="2356"/>
                </a:cubicBezTo>
                <a:cubicBezTo>
                  <a:pt x="1147" y="2355"/>
                  <a:pt x="1147" y="2355"/>
                  <a:pt x="1148" y="2354"/>
                </a:cubicBezTo>
                <a:cubicBezTo>
                  <a:pt x="1148" y="2353"/>
                  <a:pt x="1149" y="2353"/>
                  <a:pt x="1149" y="2352"/>
                </a:cubicBezTo>
                <a:cubicBezTo>
                  <a:pt x="1150" y="2351"/>
                  <a:pt x="1151" y="2350"/>
                  <a:pt x="1151" y="2349"/>
                </a:cubicBezTo>
                <a:cubicBezTo>
                  <a:pt x="1152" y="2348"/>
                  <a:pt x="1153" y="2347"/>
                  <a:pt x="1153" y="2346"/>
                </a:cubicBezTo>
                <a:cubicBezTo>
                  <a:pt x="1154" y="2344"/>
                  <a:pt x="1156" y="2342"/>
                  <a:pt x="1157" y="2339"/>
                </a:cubicBezTo>
                <a:cubicBezTo>
                  <a:pt x="1158" y="2336"/>
                  <a:pt x="1159" y="2333"/>
                  <a:pt x="1159" y="2330"/>
                </a:cubicBezTo>
                <a:cubicBezTo>
                  <a:pt x="1160" y="2329"/>
                  <a:pt x="1160" y="2327"/>
                  <a:pt x="1160" y="2326"/>
                </a:cubicBezTo>
                <a:cubicBezTo>
                  <a:pt x="1161" y="2324"/>
                  <a:pt x="1161" y="2323"/>
                  <a:pt x="1161" y="2321"/>
                </a:cubicBezTo>
                <a:cubicBezTo>
                  <a:pt x="1161" y="2319"/>
                  <a:pt x="1161" y="2318"/>
                  <a:pt x="1161" y="2316"/>
                </a:cubicBezTo>
                <a:cubicBezTo>
                  <a:pt x="1161" y="2314"/>
                  <a:pt x="1162" y="2313"/>
                  <a:pt x="1162" y="2311"/>
                </a:cubicBezTo>
                <a:cubicBezTo>
                  <a:pt x="1162" y="2308"/>
                  <a:pt x="1162" y="2305"/>
                  <a:pt x="1161" y="2301"/>
                </a:cubicBezTo>
                <a:cubicBezTo>
                  <a:pt x="1161" y="2300"/>
                  <a:pt x="1161" y="2298"/>
                  <a:pt x="1161" y="2297"/>
                </a:cubicBezTo>
                <a:cubicBezTo>
                  <a:pt x="1161" y="2295"/>
                  <a:pt x="1161" y="2294"/>
                  <a:pt x="1161" y="2292"/>
                </a:cubicBezTo>
                <a:cubicBezTo>
                  <a:pt x="1160" y="2286"/>
                  <a:pt x="1160" y="2281"/>
                  <a:pt x="1159" y="2276"/>
                </a:cubicBezTo>
                <a:cubicBezTo>
                  <a:pt x="1159" y="2276"/>
                  <a:pt x="1159" y="2276"/>
                  <a:pt x="1159" y="2275"/>
                </a:cubicBezTo>
                <a:cubicBezTo>
                  <a:pt x="1160" y="2274"/>
                  <a:pt x="1160" y="2272"/>
                  <a:pt x="1160" y="2271"/>
                </a:cubicBezTo>
                <a:cubicBezTo>
                  <a:pt x="1160" y="2270"/>
                  <a:pt x="1161" y="2269"/>
                  <a:pt x="1161" y="2268"/>
                </a:cubicBezTo>
                <a:cubicBezTo>
                  <a:pt x="1161" y="2268"/>
                  <a:pt x="1161" y="2267"/>
                  <a:pt x="1161" y="2266"/>
                </a:cubicBezTo>
                <a:cubicBezTo>
                  <a:pt x="1162" y="2264"/>
                  <a:pt x="1162" y="2263"/>
                  <a:pt x="1162" y="2261"/>
                </a:cubicBezTo>
                <a:cubicBezTo>
                  <a:pt x="1162" y="2260"/>
                  <a:pt x="1163" y="2258"/>
                  <a:pt x="1163" y="2256"/>
                </a:cubicBezTo>
                <a:cubicBezTo>
                  <a:pt x="1163" y="2255"/>
                  <a:pt x="1163" y="2253"/>
                  <a:pt x="1163" y="2251"/>
                </a:cubicBezTo>
                <a:cubicBezTo>
                  <a:pt x="1164" y="2248"/>
                  <a:pt x="1164" y="2245"/>
                  <a:pt x="1164" y="2241"/>
                </a:cubicBezTo>
                <a:cubicBezTo>
                  <a:pt x="1164" y="2240"/>
                  <a:pt x="1164" y="2238"/>
                  <a:pt x="1164" y="2236"/>
                </a:cubicBezTo>
                <a:cubicBezTo>
                  <a:pt x="1164" y="2235"/>
                  <a:pt x="1163" y="2233"/>
                  <a:pt x="1163" y="2231"/>
                </a:cubicBezTo>
                <a:cubicBezTo>
                  <a:pt x="1163" y="2230"/>
                  <a:pt x="1163" y="2230"/>
                  <a:pt x="1163" y="2229"/>
                </a:cubicBezTo>
                <a:cubicBezTo>
                  <a:pt x="1163" y="2226"/>
                  <a:pt x="1163" y="2226"/>
                  <a:pt x="1163" y="2226"/>
                </a:cubicBezTo>
                <a:cubicBezTo>
                  <a:pt x="1163" y="2225"/>
                  <a:pt x="1163" y="2223"/>
                  <a:pt x="1162" y="2222"/>
                </a:cubicBezTo>
                <a:cubicBezTo>
                  <a:pt x="1162" y="2221"/>
                  <a:pt x="1162" y="2221"/>
                  <a:pt x="1162" y="2221"/>
                </a:cubicBezTo>
                <a:cubicBezTo>
                  <a:pt x="1162" y="2221"/>
                  <a:pt x="1162" y="2221"/>
                  <a:pt x="1162" y="2221"/>
                </a:cubicBezTo>
                <a:cubicBezTo>
                  <a:pt x="1162" y="2220"/>
                  <a:pt x="1162" y="2220"/>
                  <a:pt x="1162" y="2220"/>
                </a:cubicBezTo>
                <a:cubicBezTo>
                  <a:pt x="1162" y="2219"/>
                  <a:pt x="1162" y="2219"/>
                  <a:pt x="1162" y="2219"/>
                </a:cubicBezTo>
                <a:cubicBezTo>
                  <a:pt x="1162" y="2218"/>
                  <a:pt x="1162" y="2218"/>
                  <a:pt x="1162" y="2217"/>
                </a:cubicBezTo>
                <a:cubicBezTo>
                  <a:pt x="1161" y="2215"/>
                  <a:pt x="1161" y="2214"/>
                  <a:pt x="1161" y="2212"/>
                </a:cubicBezTo>
                <a:cubicBezTo>
                  <a:pt x="1160" y="2209"/>
                  <a:pt x="1159" y="2206"/>
                  <a:pt x="1159" y="2203"/>
                </a:cubicBezTo>
                <a:cubicBezTo>
                  <a:pt x="1157" y="2197"/>
                  <a:pt x="1156" y="2191"/>
                  <a:pt x="1155" y="2186"/>
                </a:cubicBezTo>
                <a:cubicBezTo>
                  <a:pt x="1155" y="2185"/>
                  <a:pt x="1155" y="2183"/>
                  <a:pt x="1154" y="2182"/>
                </a:cubicBezTo>
                <a:cubicBezTo>
                  <a:pt x="1154" y="2181"/>
                  <a:pt x="1154" y="2181"/>
                  <a:pt x="1154" y="2180"/>
                </a:cubicBezTo>
                <a:cubicBezTo>
                  <a:pt x="1154" y="2179"/>
                  <a:pt x="1154" y="2179"/>
                  <a:pt x="1154" y="2178"/>
                </a:cubicBezTo>
                <a:cubicBezTo>
                  <a:pt x="1154" y="2176"/>
                  <a:pt x="1154" y="2173"/>
                  <a:pt x="1154" y="2171"/>
                </a:cubicBezTo>
                <a:cubicBezTo>
                  <a:pt x="1154" y="2170"/>
                  <a:pt x="1154" y="2169"/>
                  <a:pt x="1154" y="2167"/>
                </a:cubicBezTo>
                <a:cubicBezTo>
                  <a:pt x="1154" y="2166"/>
                  <a:pt x="1154" y="2165"/>
                  <a:pt x="1154" y="2164"/>
                </a:cubicBezTo>
                <a:cubicBezTo>
                  <a:pt x="1154" y="2163"/>
                  <a:pt x="1154" y="2162"/>
                  <a:pt x="1154" y="2161"/>
                </a:cubicBezTo>
                <a:cubicBezTo>
                  <a:pt x="1154" y="2161"/>
                  <a:pt x="1155" y="2160"/>
                  <a:pt x="1155" y="2160"/>
                </a:cubicBezTo>
                <a:cubicBezTo>
                  <a:pt x="1181" y="2214"/>
                  <a:pt x="1207" y="2267"/>
                  <a:pt x="1205" y="2315"/>
                </a:cubicBezTo>
                <a:cubicBezTo>
                  <a:pt x="1205" y="2322"/>
                  <a:pt x="1204" y="2329"/>
                  <a:pt x="1203" y="2336"/>
                </a:cubicBezTo>
                <a:cubicBezTo>
                  <a:pt x="1203" y="2337"/>
                  <a:pt x="1202" y="2338"/>
                  <a:pt x="1201" y="2339"/>
                </a:cubicBezTo>
                <a:cubicBezTo>
                  <a:pt x="1201" y="2340"/>
                  <a:pt x="1201" y="2340"/>
                  <a:pt x="1200" y="2341"/>
                </a:cubicBezTo>
                <a:cubicBezTo>
                  <a:pt x="1200" y="2341"/>
                  <a:pt x="1200" y="2342"/>
                  <a:pt x="1200" y="2342"/>
                </a:cubicBezTo>
                <a:cubicBezTo>
                  <a:pt x="1199" y="2342"/>
                  <a:pt x="1199" y="2342"/>
                  <a:pt x="1199" y="2342"/>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8" y="2344"/>
                  <a:pt x="1198" y="2345"/>
                </a:cubicBezTo>
                <a:cubicBezTo>
                  <a:pt x="1198" y="2345"/>
                  <a:pt x="1198" y="2345"/>
                  <a:pt x="1197" y="2345"/>
                </a:cubicBezTo>
                <a:cubicBezTo>
                  <a:pt x="1197" y="2346"/>
                  <a:pt x="1197" y="2346"/>
                  <a:pt x="1197" y="2346"/>
                </a:cubicBezTo>
                <a:cubicBezTo>
                  <a:pt x="1196" y="2347"/>
                  <a:pt x="1196" y="2347"/>
                  <a:pt x="1195" y="2348"/>
                </a:cubicBezTo>
                <a:cubicBezTo>
                  <a:pt x="1195" y="2349"/>
                  <a:pt x="1194" y="2349"/>
                  <a:pt x="1194" y="2350"/>
                </a:cubicBezTo>
                <a:cubicBezTo>
                  <a:pt x="1193" y="2350"/>
                  <a:pt x="1193" y="2350"/>
                  <a:pt x="1193" y="2351"/>
                </a:cubicBezTo>
                <a:cubicBezTo>
                  <a:pt x="1193" y="2351"/>
                  <a:pt x="1192" y="2351"/>
                  <a:pt x="1192" y="2352"/>
                </a:cubicBezTo>
                <a:cubicBezTo>
                  <a:pt x="1191" y="2352"/>
                  <a:pt x="1191" y="2353"/>
                  <a:pt x="1190" y="2353"/>
                </a:cubicBezTo>
                <a:cubicBezTo>
                  <a:pt x="1188" y="2356"/>
                  <a:pt x="1185" y="2358"/>
                  <a:pt x="1182" y="2361"/>
                </a:cubicBezTo>
                <a:cubicBezTo>
                  <a:pt x="1179" y="2363"/>
                  <a:pt x="1176" y="2365"/>
                  <a:pt x="1173" y="2367"/>
                </a:cubicBezTo>
                <a:cubicBezTo>
                  <a:pt x="1169" y="2370"/>
                  <a:pt x="1166" y="2372"/>
                  <a:pt x="1162" y="2374"/>
                </a:cubicBezTo>
                <a:cubicBezTo>
                  <a:pt x="1161" y="2376"/>
                  <a:pt x="1159" y="2377"/>
                  <a:pt x="1157" y="2378"/>
                </a:cubicBezTo>
                <a:cubicBezTo>
                  <a:pt x="1156" y="2379"/>
                  <a:pt x="1156" y="2379"/>
                  <a:pt x="1156" y="2379"/>
                </a:cubicBezTo>
                <a:cubicBezTo>
                  <a:pt x="1156" y="2379"/>
                  <a:pt x="1156" y="2379"/>
                  <a:pt x="1156" y="2379"/>
                </a:cubicBezTo>
                <a:cubicBezTo>
                  <a:pt x="1155" y="2379"/>
                  <a:pt x="1155" y="2379"/>
                  <a:pt x="1155" y="2379"/>
                </a:cubicBezTo>
                <a:cubicBezTo>
                  <a:pt x="1155" y="2380"/>
                  <a:pt x="1155" y="2380"/>
                  <a:pt x="1155" y="2380"/>
                </a:cubicBezTo>
                <a:cubicBezTo>
                  <a:pt x="1154" y="2381"/>
                  <a:pt x="1153" y="2381"/>
                  <a:pt x="1152" y="2382"/>
                </a:cubicBezTo>
                <a:cubicBezTo>
                  <a:pt x="1151" y="2382"/>
                  <a:pt x="1151" y="2383"/>
                  <a:pt x="1150" y="2384"/>
                </a:cubicBezTo>
                <a:cubicBezTo>
                  <a:pt x="1149" y="2385"/>
                  <a:pt x="1148" y="2385"/>
                  <a:pt x="1147" y="2386"/>
                </a:cubicBezTo>
                <a:cubicBezTo>
                  <a:pt x="1147" y="2387"/>
                  <a:pt x="1146" y="2387"/>
                  <a:pt x="1145" y="2388"/>
                </a:cubicBezTo>
                <a:cubicBezTo>
                  <a:pt x="1144" y="2389"/>
                  <a:pt x="1144" y="2389"/>
                  <a:pt x="1143" y="2390"/>
                </a:cubicBezTo>
                <a:cubicBezTo>
                  <a:pt x="1142" y="2392"/>
                  <a:pt x="1140" y="2393"/>
                  <a:pt x="1139" y="2394"/>
                </a:cubicBezTo>
                <a:cubicBezTo>
                  <a:pt x="1138" y="2395"/>
                  <a:pt x="1138" y="2396"/>
                  <a:pt x="1137" y="2397"/>
                </a:cubicBezTo>
                <a:cubicBezTo>
                  <a:pt x="1137" y="2397"/>
                  <a:pt x="1137" y="2397"/>
                  <a:pt x="1136" y="2398"/>
                </a:cubicBezTo>
                <a:cubicBezTo>
                  <a:pt x="1136" y="2398"/>
                  <a:pt x="1136" y="2399"/>
                  <a:pt x="1135" y="2399"/>
                </a:cubicBezTo>
                <a:cubicBezTo>
                  <a:pt x="1135" y="2400"/>
                  <a:pt x="1134" y="2400"/>
                  <a:pt x="1134" y="2401"/>
                </a:cubicBezTo>
                <a:cubicBezTo>
                  <a:pt x="1133" y="2402"/>
                  <a:pt x="1133" y="2403"/>
                  <a:pt x="1132" y="2404"/>
                </a:cubicBezTo>
                <a:cubicBezTo>
                  <a:pt x="1132" y="2404"/>
                  <a:pt x="1132" y="2405"/>
                  <a:pt x="1131" y="2406"/>
                </a:cubicBezTo>
                <a:cubicBezTo>
                  <a:pt x="1131" y="2407"/>
                  <a:pt x="1130" y="2407"/>
                  <a:pt x="1130" y="2408"/>
                </a:cubicBezTo>
                <a:cubicBezTo>
                  <a:pt x="1129" y="2410"/>
                  <a:pt x="1129" y="2411"/>
                  <a:pt x="1128" y="2412"/>
                </a:cubicBezTo>
                <a:cubicBezTo>
                  <a:pt x="1128" y="2413"/>
                  <a:pt x="1128" y="2414"/>
                  <a:pt x="1128" y="2414"/>
                </a:cubicBezTo>
                <a:cubicBezTo>
                  <a:pt x="1127" y="2415"/>
                  <a:pt x="1127" y="2416"/>
                  <a:pt x="1127" y="2416"/>
                </a:cubicBezTo>
                <a:cubicBezTo>
                  <a:pt x="1127" y="2417"/>
                  <a:pt x="1127" y="2418"/>
                  <a:pt x="1127" y="2418"/>
                </a:cubicBezTo>
                <a:cubicBezTo>
                  <a:pt x="1127" y="2419"/>
                  <a:pt x="1127" y="2419"/>
                  <a:pt x="1127" y="2420"/>
                </a:cubicBezTo>
                <a:cubicBezTo>
                  <a:pt x="1126" y="2421"/>
                  <a:pt x="1126" y="2421"/>
                  <a:pt x="1126" y="2422"/>
                </a:cubicBezTo>
                <a:cubicBezTo>
                  <a:pt x="1126" y="2422"/>
                  <a:pt x="1126" y="2423"/>
                  <a:pt x="1126" y="2423"/>
                </a:cubicBezTo>
                <a:cubicBezTo>
                  <a:pt x="1126" y="2424"/>
                  <a:pt x="1126" y="2425"/>
                  <a:pt x="1126" y="2426"/>
                </a:cubicBezTo>
                <a:cubicBezTo>
                  <a:pt x="1126" y="2426"/>
                  <a:pt x="1126" y="2427"/>
                  <a:pt x="1126" y="2427"/>
                </a:cubicBezTo>
                <a:cubicBezTo>
                  <a:pt x="1126" y="2428"/>
                  <a:pt x="1127" y="2429"/>
                  <a:pt x="1127" y="2429"/>
                </a:cubicBezTo>
                <a:cubicBezTo>
                  <a:pt x="1127" y="2429"/>
                  <a:pt x="1127" y="2428"/>
                  <a:pt x="1127" y="2427"/>
                </a:cubicBezTo>
                <a:cubicBezTo>
                  <a:pt x="1127" y="2427"/>
                  <a:pt x="1127" y="2426"/>
                  <a:pt x="1127" y="2426"/>
                </a:cubicBezTo>
                <a:cubicBezTo>
                  <a:pt x="1127" y="2425"/>
                  <a:pt x="1127" y="2425"/>
                  <a:pt x="1127" y="2425"/>
                </a:cubicBezTo>
                <a:cubicBezTo>
                  <a:pt x="1128" y="2424"/>
                  <a:pt x="1128" y="2424"/>
                  <a:pt x="1128" y="2423"/>
                </a:cubicBezTo>
                <a:cubicBezTo>
                  <a:pt x="1128" y="2423"/>
                  <a:pt x="1128" y="2422"/>
                  <a:pt x="1128" y="2422"/>
                </a:cubicBezTo>
                <a:cubicBezTo>
                  <a:pt x="1128" y="2422"/>
                  <a:pt x="1129" y="2421"/>
                  <a:pt x="1129" y="2421"/>
                </a:cubicBezTo>
                <a:cubicBezTo>
                  <a:pt x="1129" y="2420"/>
                  <a:pt x="1129" y="2420"/>
                  <a:pt x="1129" y="2419"/>
                </a:cubicBezTo>
                <a:cubicBezTo>
                  <a:pt x="1130" y="2418"/>
                  <a:pt x="1130" y="2418"/>
                  <a:pt x="1130" y="2417"/>
                </a:cubicBezTo>
                <a:cubicBezTo>
                  <a:pt x="1130" y="2417"/>
                  <a:pt x="1131" y="2416"/>
                  <a:pt x="1131" y="2416"/>
                </a:cubicBezTo>
                <a:cubicBezTo>
                  <a:pt x="1131" y="2415"/>
                  <a:pt x="1131" y="2415"/>
                  <a:pt x="1132" y="2414"/>
                </a:cubicBezTo>
                <a:cubicBezTo>
                  <a:pt x="1132" y="2413"/>
                  <a:pt x="1133" y="2412"/>
                  <a:pt x="1134" y="2410"/>
                </a:cubicBezTo>
                <a:cubicBezTo>
                  <a:pt x="1136" y="2408"/>
                  <a:pt x="1138" y="2405"/>
                  <a:pt x="1140" y="2403"/>
                </a:cubicBezTo>
                <a:cubicBezTo>
                  <a:pt x="1142" y="2400"/>
                  <a:pt x="1145" y="2398"/>
                  <a:pt x="1148" y="2395"/>
                </a:cubicBezTo>
                <a:cubicBezTo>
                  <a:pt x="1148" y="2395"/>
                  <a:pt x="1149" y="2395"/>
                  <a:pt x="1149" y="2394"/>
                </a:cubicBezTo>
                <a:cubicBezTo>
                  <a:pt x="1149" y="2394"/>
                  <a:pt x="1150" y="2394"/>
                  <a:pt x="1150" y="2393"/>
                </a:cubicBezTo>
                <a:cubicBezTo>
                  <a:pt x="1151" y="2393"/>
                  <a:pt x="1151" y="2392"/>
                  <a:pt x="1152" y="2392"/>
                </a:cubicBezTo>
                <a:cubicBezTo>
                  <a:pt x="1153" y="2391"/>
                  <a:pt x="1154" y="2390"/>
                  <a:pt x="1155" y="2390"/>
                </a:cubicBezTo>
                <a:cubicBezTo>
                  <a:pt x="1155" y="2389"/>
                  <a:pt x="1156" y="2389"/>
                  <a:pt x="1157" y="2388"/>
                </a:cubicBezTo>
                <a:cubicBezTo>
                  <a:pt x="1158" y="2387"/>
                  <a:pt x="1159" y="2387"/>
                  <a:pt x="1159" y="2386"/>
                </a:cubicBezTo>
                <a:cubicBezTo>
                  <a:pt x="1160" y="2386"/>
                  <a:pt x="1161" y="2385"/>
                  <a:pt x="1162" y="2384"/>
                </a:cubicBezTo>
                <a:cubicBezTo>
                  <a:pt x="1164" y="2383"/>
                  <a:pt x="1165" y="2382"/>
                  <a:pt x="1167" y="2381"/>
                </a:cubicBezTo>
                <a:cubicBezTo>
                  <a:pt x="1170" y="2379"/>
                  <a:pt x="1174" y="2376"/>
                  <a:pt x="1177" y="2374"/>
                </a:cubicBezTo>
                <a:cubicBezTo>
                  <a:pt x="1179" y="2372"/>
                  <a:pt x="1180" y="2371"/>
                  <a:pt x="1182" y="2370"/>
                </a:cubicBezTo>
                <a:cubicBezTo>
                  <a:pt x="1183" y="2369"/>
                  <a:pt x="1184" y="2369"/>
                  <a:pt x="1184" y="2368"/>
                </a:cubicBezTo>
                <a:cubicBezTo>
                  <a:pt x="1185" y="2367"/>
                  <a:pt x="1186" y="2367"/>
                  <a:pt x="1187" y="2366"/>
                </a:cubicBezTo>
                <a:cubicBezTo>
                  <a:pt x="1190" y="2363"/>
                  <a:pt x="1192" y="2360"/>
                  <a:pt x="1195" y="2357"/>
                </a:cubicBezTo>
                <a:cubicBezTo>
                  <a:pt x="1195" y="2357"/>
                  <a:pt x="1196" y="2356"/>
                  <a:pt x="1196" y="2355"/>
                </a:cubicBezTo>
                <a:cubicBezTo>
                  <a:pt x="1197" y="2355"/>
                  <a:pt x="1197" y="2355"/>
                  <a:pt x="1197" y="2354"/>
                </a:cubicBezTo>
                <a:cubicBezTo>
                  <a:pt x="1197" y="2354"/>
                  <a:pt x="1198" y="2353"/>
                  <a:pt x="1198" y="2353"/>
                </a:cubicBezTo>
                <a:cubicBezTo>
                  <a:pt x="1198" y="2352"/>
                  <a:pt x="1199" y="2352"/>
                  <a:pt x="1199" y="2351"/>
                </a:cubicBezTo>
                <a:cubicBezTo>
                  <a:pt x="1200" y="2350"/>
                  <a:pt x="1200" y="2349"/>
                  <a:pt x="1201" y="2349"/>
                </a:cubicBezTo>
                <a:cubicBezTo>
                  <a:pt x="1201" y="2348"/>
                  <a:pt x="1201" y="2348"/>
                  <a:pt x="1201" y="2348"/>
                </a:cubicBezTo>
                <a:cubicBezTo>
                  <a:pt x="1193" y="2381"/>
                  <a:pt x="1175" y="2411"/>
                  <a:pt x="1156" y="2440"/>
                </a:cubicBezTo>
                <a:cubicBezTo>
                  <a:pt x="1156" y="2441"/>
                  <a:pt x="1155" y="2442"/>
                  <a:pt x="1154" y="2442"/>
                </a:cubicBezTo>
                <a:cubicBezTo>
                  <a:pt x="1150" y="2445"/>
                  <a:pt x="1145" y="2449"/>
                  <a:pt x="1140" y="2452"/>
                </a:cubicBezTo>
                <a:cubicBezTo>
                  <a:pt x="1135" y="2455"/>
                  <a:pt x="1130" y="2459"/>
                  <a:pt x="1124" y="2462"/>
                </a:cubicBezTo>
                <a:cubicBezTo>
                  <a:pt x="1122" y="2464"/>
                  <a:pt x="1119" y="2465"/>
                  <a:pt x="1116" y="2467"/>
                </a:cubicBezTo>
                <a:cubicBezTo>
                  <a:pt x="1113" y="2469"/>
                  <a:pt x="1110" y="2471"/>
                  <a:pt x="1107" y="2473"/>
                </a:cubicBezTo>
                <a:cubicBezTo>
                  <a:pt x="1107" y="2473"/>
                  <a:pt x="1107" y="2473"/>
                  <a:pt x="1107" y="2473"/>
                </a:cubicBezTo>
                <a:cubicBezTo>
                  <a:pt x="1106" y="2473"/>
                  <a:pt x="1106" y="2474"/>
                  <a:pt x="1105" y="2474"/>
                </a:cubicBezTo>
                <a:cubicBezTo>
                  <a:pt x="1101" y="2474"/>
                  <a:pt x="1097" y="2476"/>
                  <a:pt x="1093" y="2477"/>
                </a:cubicBezTo>
                <a:cubicBezTo>
                  <a:pt x="1092" y="2477"/>
                  <a:pt x="1090" y="2478"/>
                  <a:pt x="1089" y="2478"/>
                </a:cubicBezTo>
                <a:cubicBezTo>
                  <a:pt x="1088" y="2478"/>
                  <a:pt x="1087" y="2479"/>
                  <a:pt x="1086" y="2479"/>
                </a:cubicBezTo>
                <a:cubicBezTo>
                  <a:pt x="1083" y="2480"/>
                  <a:pt x="1081" y="2481"/>
                  <a:pt x="1079" y="2482"/>
                </a:cubicBezTo>
                <a:cubicBezTo>
                  <a:pt x="1076" y="2483"/>
                  <a:pt x="1074" y="2484"/>
                  <a:pt x="1072" y="2485"/>
                </a:cubicBezTo>
                <a:cubicBezTo>
                  <a:pt x="1070" y="2486"/>
                  <a:pt x="1069" y="2486"/>
                  <a:pt x="1068" y="2487"/>
                </a:cubicBezTo>
                <a:cubicBezTo>
                  <a:pt x="1067" y="2488"/>
                  <a:pt x="1066" y="2488"/>
                  <a:pt x="1065" y="2489"/>
                </a:cubicBezTo>
                <a:cubicBezTo>
                  <a:pt x="1064" y="2490"/>
                  <a:pt x="1064" y="2490"/>
                  <a:pt x="1064" y="2490"/>
                </a:cubicBezTo>
                <a:cubicBezTo>
                  <a:pt x="1064" y="2490"/>
                  <a:pt x="1064" y="2490"/>
                  <a:pt x="1064" y="2490"/>
                </a:cubicBezTo>
                <a:cubicBezTo>
                  <a:pt x="1064" y="2490"/>
                  <a:pt x="1064" y="2490"/>
                  <a:pt x="1064" y="2490"/>
                </a:cubicBezTo>
                <a:cubicBezTo>
                  <a:pt x="1064" y="2490"/>
                  <a:pt x="1064" y="2490"/>
                  <a:pt x="1064" y="2490"/>
                </a:cubicBezTo>
                <a:cubicBezTo>
                  <a:pt x="1063" y="2491"/>
                  <a:pt x="1063" y="2491"/>
                  <a:pt x="1063" y="2491"/>
                </a:cubicBezTo>
                <a:cubicBezTo>
                  <a:pt x="1062" y="2491"/>
                  <a:pt x="1062" y="2491"/>
                  <a:pt x="1062" y="2491"/>
                </a:cubicBezTo>
                <a:cubicBezTo>
                  <a:pt x="1061" y="2492"/>
                  <a:pt x="1060" y="2493"/>
                  <a:pt x="1060" y="2494"/>
                </a:cubicBezTo>
                <a:cubicBezTo>
                  <a:pt x="1058" y="2496"/>
                  <a:pt x="1057" y="2497"/>
                  <a:pt x="1056" y="2499"/>
                </a:cubicBezTo>
                <a:cubicBezTo>
                  <a:pt x="1055" y="2501"/>
                  <a:pt x="1054" y="2502"/>
                  <a:pt x="1053" y="2504"/>
                </a:cubicBezTo>
                <a:cubicBezTo>
                  <a:pt x="1053" y="2505"/>
                  <a:pt x="1052" y="2507"/>
                  <a:pt x="1052" y="2508"/>
                </a:cubicBezTo>
                <a:cubicBezTo>
                  <a:pt x="1052" y="2509"/>
                  <a:pt x="1052" y="2510"/>
                  <a:pt x="1052" y="2511"/>
                </a:cubicBezTo>
                <a:cubicBezTo>
                  <a:pt x="1052" y="2511"/>
                  <a:pt x="1052" y="2511"/>
                  <a:pt x="1052" y="2511"/>
                </a:cubicBezTo>
                <a:cubicBezTo>
                  <a:pt x="1052" y="2511"/>
                  <a:pt x="1052" y="2511"/>
                  <a:pt x="1052" y="2511"/>
                </a:cubicBezTo>
                <a:cubicBezTo>
                  <a:pt x="1053" y="2510"/>
                  <a:pt x="1053" y="2509"/>
                  <a:pt x="1054" y="2509"/>
                </a:cubicBezTo>
                <a:cubicBezTo>
                  <a:pt x="1054" y="2508"/>
                  <a:pt x="1055" y="2507"/>
                  <a:pt x="1056" y="2505"/>
                </a:cubicBezTo>
                <a:cubicBezTo>
                  <a:pt x="1057" y="2504"/>
                  <a:pt x="1058" y="2503"/>
                  <a:pt x="1059" y="2502"/>
                </a:cubicBezTo>
                <a:cubicBezTo>
                  <a:pt x="1061" y="2501"/>
                  <a:pt x="1062" y="2499"/>
                  <a:pt x="1064" y="2498"/>
                </a:cubicBezTo>
                <a:cubicBezTo>
                  <a:pt x="1064" y="2498"/>
                  <a:pt x="1065" y="2497"/>
                  <a:pt x="1066" y="2497"/>
                </a:cubicBezTo>
                <a:cubicBezTo>
                  <a:pt x="1067" y="2496"/>
                  <a:pt x="1067" y="2496"/>
                  <a:pt x="1068" y="2496"/>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9" y="2495"/>
                  <a:pt x="1069" y="2495"/>
                  <a:pt x="1069" y="2495"/>
                </a:cubicBezTo>
                <a:cubicBezTo>
                  <a:pt x="1070" y="2494"/>
                  <a:pt x="1071" y="2494"/>
                  <a:pt x="1072" y="2493"/>
                </a:cubicBezTo>
                <a:cubicBezTo>
                  <a:pt x="1073" y="2493"/>
                  <a:pt x="1074" y="2492"/>
                  <a:pt x="1075" y="2492"/>
                </a:cubicBezTo>
                <a:cubicBezTo>
                  <a:pt x="1077" y="2491"/>
                  <a:pt x="1079" y="2490"/>
                  <a:pt x="1082" y="2489"/>
                </a:cubicBezTo>
                <a:cubicBezTo>
                  <a:pt x="1084" y="2488"/>
                  <a:pt x="1086" y="2487"/>
                  <a:pt x="1088" y="2486"/>
                </a:cubicBezTo>
                <a:cubicBezTo>
                  <a:pt x="1083" y="2490"/>
                  <a:pt x="1078" y="2494"/>
                  <a:pt x="1074" y="2499"/>
                </a:cubicBezTo>
                <a:cubicBezTo>
                  <a:pt x="1072" y="2501"/>
                  <a:pt x="1069" y="2504"/>
                  <a:pt x="1067" y="2506"/>
                </a:cubicBezTo>
                <a:cubicBezTo>
                  <a:pt x="1067" y="2507"/>
                  <a:pt x="1067" y="2507"/>
                  <a:pt x="1067" y="2507"/>
                </a:cubicBezTo>
                <a:cubicBezTo>
                  <a:pt x="1066" y="2507"/>
                  <a:pt x="1066" y="2507"/>
                  <a:pt x="1066" y="2507"/>
                </a:cubicBezTo>
                <a:cubicBezTo>
                  <a:pt x="1066" y="2507"/>
                  <a:pt x="1066" y="2507"/>
                  <a:pt x="1066" y="2507"/>
                </a:cubicBezTo>
                <a:cubicBezTo>
                  <a:pt x="1065" y="2508"/>
                  <a:pt x="1065" y="2508"/>
                  <a:pt x="1065" y="2508"/>
                </a:cubicBezTo>
                <a:cubicBezTo>
                  <a:pt x="1065" y="2509"/>
                  <a:pt x="1064" y="2510"/>
                  <a:pt x="1064" y="2510"/>
                </a:cubicBezTo>
                <a:cubicBezTo>
                  <a:pt x="1063" y="2512"/>
                  <a:pt x="1062" y="2513"/>
                  <a:pt x="1061" y="2514"/>
                </a:cubicBezTo>
                <a:cubicBezTo>
                  <a:pt x="1057" y="2520"/>
                  <a:pt x="1054" y="2526"/>
                  <a:pt x="1051" y="2531"/>
                </a:cubicBezTo>
                <a:cubicBezTo>
                  <a:pt x="1048" y="2537"/>
                  <a:pt x="1046" y="2542"/>
                  <a:pt x="1045" y="2547"/>
                </a:cubicBezTo>
                <a:cubicBezTo>
                  <a:pt x="1043" y="2552"/>
                  <a:pt x="1042" y="2557"/>
                  <a:pt x="1041" y="2561"/>
                </a:cubicBezTo>
                <a:cubicBezTo>
                  <a:pt x="1041" y="2562"/>
                  <a:pt x="1041" y="2563"/>
                  <a:pt x="1041" y="2564"/>
                </a:cubicBezTo>
                <a:cubicBezTo>
                  <a:pt x="1041" y="2565"/>
                  <a:pt x="1041" y="2566"/>
                  <a:pt x="1041" y="2567"/>
                </a:cubicBezTo>
                <a:cubicBezTo>
                  <a:pt x="1041" y="2569"/>
                  <a:pt x="1040" y="2571"/>
                  <a:pt x="1040" y="2572"/>
                </a:cubicBezTo>
                <a:cubicBezTo>
                  <a:pt x="1040" y="2574"/>
                  <a:pt x="1040" y="2575"/>
                  <a:pt x="1040" y="2577"/>
                </a:cubicBezTo>
                <a:cubicBezTo>
                  <a:pt x="1040" y="2578"/>
                  <a:pt x="1040" y="2579"/>
                  <a:pt x="1040" y="2580"/>
                </a:cubicBezTo>
                <a:cubicBezTo>
                  <a:pt x="1040" y="2581"/>
                  <a:pt x="1040" y="2582"/>
                  <a:pt x="1040" y="2582"/>
                </a:cubicBezTo>
                <a:cubicBezTo>
                  <a:pt x="1040" y="2582"/>
                  <a:pt x="1040" y="2581"/>
                  <a:pt x="1041" y="2580"/>
                </a:cubicBezTo>
                <a:cubicBezTo>
                  <a:pt x="1041" y="2579"/>
                  <a:pt x="1041" y="2578"/>
                  <a:pt x="1041" y="2577"/>
                </a:cubicBezTo>
                <a:cubicBezTo>
                  <a:pt x="1041" y="2575"/>
                  <a:pt x="1042" y="2574"/>
                  <a:pt x="1042" y="2573"/>
                </a:cubicBezTo>
                <a:cubicBezTo>
                  <a:pt x="1042" y="2571"/>
                  <a:pt x="1043" y="2569"/>
                  <a:pt x="1043" y="2568"/>
                </a:cubicBezTo>
                <a:cubicBezTo>
                  <a:pt x="1043" y="2566"/>
                  <a:pt x="1044" y="2564"/>
                  <a:pt x="1044" y="2562"/>
                </a:cubicBezTo>
                <a:cubicBezTo>
                  <a:pt x="1045" y="2560"/>
                  <a:pt x="1046" y="2558"/>
                  <a:pt x="1046" y="2556"/>
                </a:cubicBezTo>
                <a:cubicBezTo>
                  <a:pt x="1047" y="2553"/>
                  <a:pt x="1048" y="2551"/>
                  <a:pt x="1049" y="2549"/>
                </a:cubicBezTo>
                <a:cubicBezTo>
                  <a:pt x="1051" y="2544"/>
                  <a:pt x="1053" y="2539"/>
                  <a:pt x="1056" y="2534"/>
                </a:cubicBezTo>
                <a:cubicBezTo>
                  <a:pt x="1058" y="2531"/>
                  <a:pt x="1059" y="2529"/>
                  <a:pt x="1061" y="2526"/>
                </a:cubicBezTo>
                <a:cubicBezTo>
                  <a:pt x="1061" y="2527"/>
                  <a:pt x="1060" y="2528"/>
                  <a:pt x="1060" y="2529"/>
                </a:cubicBezTo>
                <a:cubicBezTo>
                  <a:pt x="1060" y="2531"/>
                  <a:pt x="1059" y="2534"/>
                  <a:pt x="1058" y="2537"/>
                </a:cubicBezTo>
                <a:cubicBezTo>
                  <a:pt x="1058" y="2539"/>
                  <a:pt x="1058" y="2540"/>
                  <a:pt x="1058" y="2541"/>
                </a:cubicBezTo>
                <a:cubicBezTo>
                  <a:pt x="1057" y="2543"/>
                  <a:pt x="1057" y="2544"/>
                  <a:pt x="1057" y="2545"/>
                </a:cubicBezTo>
                <a:cubicBezTo>
                  <a:pt x="1056" y="2548"/>
                  <a:pt x="1056" y="2550"/>
                  <a:pt x="1056" y="2553"/>
                </a:cubicBezTo>
                <a:cubicBezTo>
                  <a:pt x="1055" y="2555"/>
                  <a:pt x="1055" y="2557"/>
                  <a:pt x="1054" y="2559"/>
                </a:cubicBezTo>
                <a:cubicBezTo>
                  <a:pt x="1054" y="2560"/>
                  <a:pt x="1054" y="2561"/>
                  <a:pt x="1054" y="2562"/>
                </a:cubicBezTo>
                <a:cubicBezTo>
                  <a:pt x="1054" y="2563"/>
                  <a:pt x="1053" y="2564"/>
                  <a:pt x="1053" y="2565"/>
                </a:cubicBezTo>
                <a:cubicBezTo>
                  <a:pt x="1053" y="2566"/>
                  <a:pt x="1053" y="2567"/>
                  <a:pt x="1053" y="2567"/>
                </a:cubicBezTo>
                <a:cubicBezTo>
                  <a:pt x="1052" y="2568"/>
                  <a:pt x="1052" y="2569"/>
                  <a:pt x="1052" y="2569"/>
                </a:cubicBezTo>
                <a:cubicBezTo>
                  <a:pt x="1052" y="2571"/>
                  <a:pt x="1051" y="2572"/>
                  <a:pt x="1051" y="2572"/>
                </a:cubicBezTo>
                <a:cubicBezTo>
                  <a:pt x="1051" y="2573"/>
                  <a:pt x="1051" y="2573"/>
                  <a:pt x="1051" y="2573"/>
                </a:cubicBezTo>
                <a:cubicBezTo>
                  <a:pt x="1051" y="2573"/>
                  <a:pt x="1051" y="2573"/>
                  <a:pt x="1052" y="2572"/>
                </a:cubicBezTo>
                <a:cubicBezTo>
                  <a:pt x="1052" y="2572"/>
                  <a:pt x="1053" y="2571"/>
                  <a:pt x="1053" y="2570"/>
                </a:cubicBezTo>
                <a:cubicBezTo>
                  <a:pt x="1054" y="2570"/>
                  <a:pt x="1054" y="2569"/>
                  <a:pt x="1055" y="2568"/>
                </a:cubicBezTo>
                <a:cubicBezTo>
                  <a:pt x="1055" y="2568"/>
                  <a:pt x="1055" y="2567"/>
                  <a:pt x="1056" y="2566"/>
                </a:cubicBezTo>
                <a:cubicBezTo>
                  <a:pt x="1056" y="2565"/>
                  <a:pt x="1057" y="2565"/>
                  <a:pt x="1057" y="2564"/>
                </a:cubicBezTo>
                <a:cubicBezTo>
                  <a:pt x="1058" y="2563"/>
                  <a:pt x="1058" y="2562"/>
                  <a:pt x="1059" y="2561"/>
                </a:cubicBezTo>
                <a:cubicBezTo>
                  <a:pt x="1060" y="2559"/>
                  <a:pt x="1061" y="2557"/>
                  <a:pt x="1061" y="2554"/>
                </a:cubicBezTo>
                <a:cubicBezTo>
                  <a:pt x="1062" y="2552"/>
                  <a:pt x="1063" y="2549"/>
                  <a:pt x="1064" y="2547"/>
                </a:cubicBezTo>
                <a:cubicBezTo>
                  <a:pt x="1064" y="2545"/>
                  <a:pt x="1064" y="2544"/>
                  <a:pt x="1065" y="2543"/>
                </a:cubicBezTo>
                <a:cubicBezTo>
                  <a:pt x="1065" y="2541"/>
                  <a:pt x="1066" y="2540"/>
                  <a:pt x="1066" y="2539"/>
                </a:cubicBezTo>
                <a:cubicBezTo>
                  <a:pt x="1067" y="2536"/>
                  <a:pt x="1067" y="2533"/>
                  <a:pt x="1068" y="2531"/>
                </a:cubicBezTo>
                <a:cubicBezTo>
                  <a:pt x="1069" y="2528"/>
                  <a:pt x="1069" y="2525"/>
                  <a:pt x="1070" y="2523"/>
                </a:cubicBezTo>
                <a:cubicBezTo>
                  <a:pt x="1071" y="2520"/>
                  <a:pt x="1072" y="2518"/>
                  <a:pt x="1073" y="2515"/>
                </a:cubicBezTo>
                <a:cubicBezTo>
                  <a:pt x="1074" y="2513"/>
                  <a:pt x="1074" y="2511"/>
                  <a:pt x="1076" y="2508"/>
                </a:cubicBezTo>
                <a:cubicBezTo>
                  <a:pt x="1076" y="2508"/>
                  <a:pt x="1076" y="2508"/>
                  <a:pt x="1076" y="2508"/>
                </a:cubicBezTo>
                <a:cubicBezTo>
                  <a:pt x="1077" y="2507"/>
                  <a:pt x="1078" y="2505"/>
                  <a:pt x="1079" y="2504"/>
                </a:cubicBezTo>
                <a:cubicBezTo>
                  <a:pt x="1084" y="2500"/>
                  <a:pt x="1089" y="2495"/>
                  <a:pt x="1095" y="2491"/>
                </a:cubicBezTo>
                <a:cubicBezTo>
                  <a:pt x="1100" y="2487"/>
                  <a:pt x="1106" y="2483"/>
                  <a:pt x="1112" y="2479"/>
                </a:cubicBezTo>
                <a:cubicBezTo>
                  <a:pt x="1114" y="2477"/>
                  <a:pt x="1117" y="2475"/>
                  <a:pt x="1120" y="2473"/>
                </a:cubicBezTo>
                <a:cubicBezTo>
                  <a:pt x="1123" y="2472"/>
                  <a:pt x="1125" y="2470"/>
                  <a:pt x="1128" y="2468"/>
                </a:cubicBezTo>
                <a:cubicBezTo>
                  <a:pt x="1134" y="2464"/>
                  <a:pt x="1139" y="2460"/>
                  <a:pt x="1144" y="2457"/>
                </a:cubicBezTo>
                <a:cubicBezTo>
                  <a:pt x="1145" y="2455"/>
                  <a:pt x="1147" y="2454"/>
                  <a:pt x="1149" y="2453"/>
                </a:cubicBezTo>
                <a:cubicBezTo>
                  <a:pt x="1135" y="2476"/>
                  <a:pt x="1121" y="2499"/>
                  <a:pt x="1112" y="2524"/>
                </a:cubicBezTo>
                <a:cubicBezTo>
                  <a:pt x="1111" y="2525"/>
                  <a:pt x="1110" y="2526"/>
                  <a:pt x="1108" y="2528"/>
                </a:cubicBezTo>
                <a:cubicBezTo>
                  <a:pt x="1107" y="2529"/>
                  <a:pt x="1105" y="2531"/>
                  <a:pt x="1103" y="2534"/>
                </a:cubicBezTo>
                <a:cubicBezTo>
                  <a:pt x="1101" y="2536"/>
                  <a:pt x="1099" y="2538"/>
                  <a:pt x="1097" y="2541"/>
                </a:cubicBezTo>
                <a:cubicBezTo>
                  <a:pt x="1095" y="2544"/>
                  <a:pt x="1093" y="2547"/>
                  <a:pt x="1091" y="2550"/>
                </a:cubicBezTo>
                <a:cubicBezTo>
                  <a:pt x="1090" y="2551"/>
                  <a:pt x="1089" y="2553"/>
                  <a:pt x="1088" y="2554"/>
                </a:cubicBezTo>
                <a:cubicBezTo>
                  <a:pt x="1087" y="2556"/>
                  <a:pt x="1086" y="2558"/>
                  <a:pt x="1085" y="2559"/>
                </a:cubicBezTo>
                <a:cubicBezTo>
                  <a:pt x="1083" y="2563"/>
                  <a:pt x="1081" y="2566"/>
                  <a:pt x="1079" y="2570"/>
                </a:cubicBezTo>
                <a:cubicBezTo>
                  <a:pt x="1078" y="2572"/>
                  <a:pt x="1078" y="2572"/>
                  <a:pt x="1078" y="2572"/>
                </a:cubicBezTo>
                <a:cubicBezTo>
                  <a:pt x="1078" y="2573"/>
                  <a:pt x="1077" y="2574"/>
                  <a:pt x="1077" y="2575"/>
                </a:cubicBezTo>
                <a:cubicBezTo>
                  <a:pt x="1076" y="2577"/>
                  <a:pt x="1076" y="2579"/>
                  <a:pt x="1075" y="2581"/>
                </a:cubicBezTo>
                <a:cubicBezTo>
                  <a:pt x="1074" y="2582"/>
                  <a:pt x="1074" y="2584"/>
                  <a:pt x="1073" y="2586"/>
                </a:cubicBezTo>
                <a:cubicBezTo>
                  <a:pt x="1073" y="2586"/>
                  <a:pt x="1073" y="2587"/>
                  <a:pt x="1073" y="2587"/>
                </a:cubicBezTo>
                <a:cubicBezTo>
                  <a:pt x="1073" y="2587"/>
                  <a:pt x="1072" y="2588"/>
                  <a:pt x="1072" y="2588"/>
                </a:cubicBezTo>
                <a:cubicBezTo>
                  <a:pt x="1071" y="2589"/>
                  <a:pt x="1070" y="2589"/>
                  <a:pt x="1070" y="2590"/>
                </a:cubicBezTo>
                <a:cubicBezTo>
                  <a:pt x="1069" y="2590"/>
                  <a:pt x="1068" y="2591"/>
                  <a:pt x="1068" y="2592"/>
                </a:cubicBezTo>
                <a:cubicBezTo>
                  <a:pt x="1067" y="2593"/>
                  <a:pt x="1066" y="2593"/>
                  <a:pt x="1065" y="2594"/>
                </a:cubicBezTo>
                <a:cubicBezTo>
                  <a:pt x="1065" y="2595"/>
                  <a:pt x="1064" y="2596"/>
                  <a:pt x="1063" y="2597"/>
                </a:cubicBezTo>
                <a:cubicBezTo>
                  <a:pt x="1062" y="2598"/>
                  <a:pt x="1062" y="2599"/>
                  <a:pt x="1061" y="2600"/>
                </a:cubicBezTo>
                <a:cubicBezTo>
                  <a:pt x="1060" y="2601"/>
                  <a:pt x="1060" y="2602"/>
                  <a:pt x="1059" y="2603"/>
                </a:cubicBezTo>
                <a:cubicBezTo>
                  <a:pt x="1057" y="2605"/>
                  <a:pt x="1056" y="2608"/>
                  <a:pt x="1055" y="2610"/>
                </a:cubicBezTo>
                <a:cubicBezTo>
                  <a:pt x="1053" y="2613"/>
                  <a:pt x="1052" y="2615"/>
                  <a:pt x="1051" y="2618"/>
                </a:cubicBezTo>
                <a:cubicBezTo>
                  <a:pt x="1050" y="2620"/>
                  <a:pt x="1049" y="2623"/>
                  <a:pt x="1048" y="2625"/>
                </a:cubicBezTo>
                <a:cubicBezTo>
                  <a:pt x="1048" y="2627"/>
                  <a:pt x="1047" y="2628"/>
                  <a:pt x="1047" y="2629"/>
                </a:cubicBezTo>
                <a:cubicBezTo>
                  <a:pt x="1047" y="2631"/>
                  <a:pt x="1046" y="2632"/>
                  <a:pt x="1046" y="2633"/>
                </a:cubicBezTo>
                <a:cubicBezTo>
                  <a:pt x="1045" y="2636"/>
                  <a:pt x="1045" y="2638"/>
                  <a:pt x="1044" y="2640"/>
                </a:cubicBezTo>
                <a:cubicBezTo>
                  <a:pt x="1044" y="2641"/>
                  <a:pt x="1044" y="2643"/>
                  <a:pt x="1043" y="2644"/>
                </a:cubicBezTo>
                <a:cubicBezTo>
                  <a:pt x="1043" y="2645"/>
                  <a:pt x="1043" y="2646"/>
                  <a:pt x="1043" y="2647"/>
                </a:cubicBezTo>
                <a:cubicBezTo>
                  <a:pt x="1042" y="2651"/>
                  <a:pt x="1042" y="2654"/>
                  <a:pt x="1041" y="2657"/>
                </a:cubicBezTo>
                <a:cubicBezTo>
                  <a:pt x="1041" y="2658"/>
                  <a:pt x="1041" y="2659"/>
                  <a:pt x="1041" y="2659"/>
                </a:cubicBezTo>
                <a:cubicBezTo>
                  <a:pt x="1041" y="2660"/>
                  <a:pt x="1041" y="2660"/>
                  <a:pt x="1041" y="2660"/>
                </a:cubicBezTo>
                <a:cubicBezTo>
                  <a:pt x="1041" y="2660"/>
                  <a:pt x="1041" y="2660"/>
                  <a:pt x="1042" y="2660"/>
                </a:cubicBezTo>
                <a:cubicBezTo>
                  <a:pt x="1042" y="2659"/>
                  <a:pt x="1042" y="2658"/>
                  <a:pt x="1043" y="2657"/>
                </a:cubicBezTo>
                <a:cubicBezTo>
                  <a:pt x="1044" y="2655"/>
                  <a:pt x="1046" y="2652"/>
                  <a:pt x="1047" y="2648"/>
                </a:cubicBezTo>
                <a:cubicBezTo>
                  <a:pt x="1048" y="2646"/>
                  <a:pt x="1049" y="2644"/>
                  <a:pt x="1050" y="2642"/>
                </a:cubicBezTo>
                <a:cubicBezTo>
                  <a:pt x="1051" y="2640"/>
                  <a:pt x="1052" y="2638"/>
                  <a:pt x="1053" y="2635"/>
                </a:cubicBezTo>
                <a:cubicBezTo>
                  <a:pt x="1053" y="2633"/>
                  <a:pt x="1054" y="2631"/>
                  <a:pt x="1055" y="2628"/>
                </a:cubicBezTo>
                <a:cubicBezTo>
                  <a:pt x="1056" y="2626"/>
                  <a:pt x="1057" y="2623"/>
                  <a:pt x="1058" y="2621"/>
                </a:cubicBezTo>
                <a:cubicBezTo>
                  <a:pt x="1059" y="2620"/>
                  <a:pt x="1060" y="2618"/>
                  <a:pt x="1060" y="2617"/>
                </a:cubicBezTo>
                <a:cubicBezTo>
                  <a:pt x="1060" y="2617"/>
                  <a:pt x="1061" y="2616"/>
                  <a:pt x="1061" y="2615"/>
                </a:cubicBezTo>
                <a:cubicBezTo>
                  <a:pt x="1061" y="2615"/>
                  <a:pt x="1061" y="2614"/>
                  <a:pt x="1062" y="2614"/>
                </a:cubicBezTo>
                <a:cubicBezTo>
                  <a:pt x="1062" y="2613"/>
                  <a:pt x="1062" y="2612"/>
                  <a:pt x="1062" y="2612"/>
                </a:cubicBezTo>
                <a:cubicBezTo>
                  <a:pt x="1063" y="2611"/>
                  <a:pt x="1063" y="2611"/>
                  <a:pt x="1063" y="2610"/>
                </a:cubicBezTo>
                <a:cubicBezTo>
                  <a:pt x="1064" y="2609"/>
                  <a:pt x="1064" y="2608"/>
                  <a:pt x="1065" y="2607"/>
                </a:cubicBezTo>
                <a:cubicBezTo>
                  <a:pt x="1065" y="2606"/>
                  <a:pt x="1066" y="2604"/>
                  <a:pt x="1067" y="2603"/>
                </a:cubicBezTo>
                <a:cubicBezTo>
                  <a:pt x="1067" y="2602"/>
                  <a:pt x="1068" y="2601"/>
                  <a:pt x="1068" y="2600"/>
                </a:cubicBezTo>
                <a:cubicBezTo>
                  <a:pt x="1069" y="2599"/>
                  <a:pt x="1069" y="2598"/>
                  <a:pt x="1070" y="2597"/>
                </a:cubicBezTo>
                <a:cubicBezTo>
                  <a:pt x="1070" y="2597"/>
                  <a:pt x="1071" y="2596"/>
                  <a:pt x="1071" y="2595"/>
                </a:cubicBezTo>
                <a:cubicBezTo>
                  <a:pt x="1071" y="2598"/>
                  <a:pt x="1070" y="2600"/>
                  <a:pt x="1070" y="2602"/>
                </a:cubicBezTo>
                <a:cubicBezTo>
                  <a:pt x="1070" y="2604"/>
                  <a:pt x="1070" y="2606"/>
                  <a:pt x="1070" y="2607"/>
                </a:cubicBezTo>
                <a:cubicBezTo>
                  <a:pt x="1069" y="2609"/>
                  <a:pt x="1069" y="2610"/>
                  <a:pt x="1069" y="2612"/>
                </a:cubicBezTo>
                <a:cubicBezTo>
                  <a:pt x="1070" y="2613"/>
                  <a:pt x="1070" y="2615"/>
                  <a:pt x="1070" y="2616"/>
                </a:cubicBezTo>
                <a:cubicBezTo>
                  <a:pt x="1070" y="2618"/>
                  <a:pt x="1070" y="2619"/>
                  <a:pt x="1070" y="2620"/>
                </a:cubicBezTo>
                <a:cubicBezTo>
                  <a:pt x="1070" y="2621"/>
                  <a:pt x="1070" y="2622"/>
                  <a:pt x="1071" y="2623"/>
                </a:cubicBezTo>
                <a:cubicBezTo>
                  <a:pt x="1071" y="2624"/>
                  <a:pt x="1071" y="2625"/>
                  <a:pt x="1071" y="2626"/>
                </a:cubicBezTo>
                <a:cubicBezTo>
                  <a:pt x="1072" y="2628"/>
                  <a:pt x="1072" y="2629"/>
                  <a:pt x="1072" y="2630"/>
                </a:cubicBezTo>
                <a:cubicBezTo>
                  <a:pt x="1073" y="2631"/>
                  <a:pt x="1073" y="2631"/>
                  <a:pt x="1073" y="2631"/>
                </a:cubicBezTo>
                <a:cubicBezTo>
                  <a:pt x="1073" y="2631"/>
                  <a:pt x="1073" y="2631"/>
                  <a:pt x="1073" y="2630"/>
                </a:cubicBezTo>
                <a:cubicBezTo>
                  <a:pt x="1073" y="2629"/>
                  <a:pt x="1073" y="2628"/>
                  <a:pt x="1073" y="2626"/>
                </a:cubicBezTo>
                <a:cubicBezTo>
                  <a:pt x="1073" y="2625"/>
                  <a:pt x="1073" y="2624"/>
                  <a:pt x="1073" y="2623"/>
                </a:cubicBezTo>
                <a:cubicBezTo>
                  <a:pt x="1073" y="2622"/>
                  <a:pt x="1073" y="2621"/>
                  <a:pt x="1073" y="2620"/>
                </a:cubicBezTo>
                <a:cubicBezTo>
                  <a:pt x="1073" y="2619"/>
                  <a:pt x="1073" y="2618"/>
                  <a:pt x="1074" y="2616"/>
                </a:cubicBezTo>
                <a:cubicBezTo>
                  <a:pt x="1074" y="2615"/>
                  <a:pt x="1074" y="2614"/>
                  <a:pt x="1074" y="2612"/>
                </a:cubicBezTo>
                <a:cubicBezTo>
                  <a:pt x="1075" y="2609"/>
                  <a:pt x="1075" y="2606"/>
                  <a:pt x="1076" y="2603"/>
                </a:cubicBezTo>
                <a:cubicBezTo>
                  <a:pt x="1077" y="2600"/>
                  <a:pt x="1077" y="2597"/>
                  <a:pt x="1078" y="2594"/>
                </a:cubicBezTo>
                <a:cubicBezTo>
                  <a:pt x="1080" y="2590"/>
                  <a:pt x="1081" y="2587"/>
                  <a:pt x="1082" y="2583"/>
                </a:cubicBezTo>
                <a:cubicBezTo>
                  <a:pt x="1083" y="2582"/>
                  <a:pt x="1083" y="2580"/>
                  <a:pt x="1084" y="2578"/>
                </a:cubicBezTo>
                <a:cubicBezTo>
                  <a:pt x="1085" y="2577"/>
                  <a:pt x="1085" y="2576"/>
                  <a:pt x="1085" y="2576"/>
                </a:cubicBezTo>
                <a:cubicBezTo>
                  <a:pt x="1087" y="2573"/>
                  <a:pt x="1087" y="2573"/>
                  <a:pt x="1087" y="2573"/>
                </a:cubicBezTo>
                <a:cubicBezTo>
                  <a:pt x="1088" y="2570"/>
                  <a:pt x="1090" y="2566"/>
                  <a:pt x="1092" y="2563"/>
                </a:cubicBezTo>
                <a:cubicBezTo>
                  <a:pt x="1092" y="2561"/>
                  <a:pt x="1093" y="2560"/>
                  <a:pt x="1094" y="2558"/>
                </a:cubicBezTo>
                <a:cubicBezTo>
                  <a:pt x="1095" y="2556"/>
                  <a:pt x="1096" y="2555"/>
                  <a:pt x="1097" y="2553"/>
                </a:cubicBezTo>
                <a:cubicBezTo>
                  <a:pt x="1099" y="2550"/>
                  <a:pt x="1100" y="2547"/>
                  <a:pt x="1102" y="2544"/>
                </a:cubicBezTo>
                <a:cubicBezTo>
                  <a:pt x="1104" y="2542"/>
                  <a:pt x="1105" y="2539"/>
                  <a:pt x="1107" y="2536"/>
                </a:cubicBezTo>
                <a:cubicBezTo>
                  <a:pt x="1108" y="2535"/>
                  <a:pt x="1109" y="2533"/>
                  <a:pt x="1109" y="2532"/>
                </a:cubicBezTo>
                <a:cubicBezTo>
                  <a:pt x="1105" y="2546"/>
                  <a:pt x="1103" y="2561"/>
                  <a:pt x="1102" y="2576"/>
                </a:cubicBezTo>
                <a:cubicBezTo>
                  <a:pt x="1102" y="2576"/>
                  <a:pt x="1102" y="2576"/>
                  <a:pt x="1102" y="2577"/>
                </a:cubicBezTo>
                <a:cubicBezTo>
                  <a:pt x="1102" y="2577"/>
                  <a:pt x="1102" y="2578"/>
                  <a:pt x="1102" y="2579"/>
                </a:cubicBezTo>
                <a:cubicBezTo>
                  <a:pt x="1101" y="2581"/>
                  <a:pt x="1101" y="2583"/>
                  <a:pt x="1100" y="2586"/>
                </a:cubicBezTo>
                <a:cubicBezTo>
                  <a:pt x="1100" y="2588"/>
                  <a:pt x="1099" y="2590"/>
                  <a:pt x="1098" y="2593"/>
                </a:cubicBezTo>
                <a:cubicBezTo>
                  <a:pt x="1098" y="2595"/>
                  <a:pt x="1097" y="2597"/>
                  <a:pt x="1096" y="2600"/>
                </a:cubicBezTo>
                <a:cubicBezTo>
                  <a:pt x="1095" y="2603"/>
                  <a:pt x="1095" y="2605"/>
                  <a:pt x="1094" y="2608"/>
                </a:cubicBezTo>
                <a:cubicBezTo>
                  <a:pt x="1093" y="2610"/>
                  <a:pt x="1092" y="2613"/>
                  <a:pt x="1092" y="2616"/>
                </a:cubicBezTo>
                <a:cubicBezTo>
                  <a:pt x="1091" y="2617"/>
                  <a:pt x="1091" y="2618"/>
                  <a:pt x="1091" y="2620"/>
                </a:cubicBezTo>
                <a:cubicBezTo>
                  <a:pt x="1091" y="2621"/>
                  <a:pt x="1090" y="2622"/>
                  <a:pt x="1090" y="2624"/>
                </a:cubicBezTo>
                <a:cubicBezTo>
                  <a:pt x="1090" y="2626"/>
                  <a:pt x="1090" y="2629"/>
                  <a:pt x="1089" y="2631"/>
                </a:cubicBezTo>
                <a:cubicBezTo>
                  <a:pt x="1089" y="2634"/>
                  <a:pt x="1089" y="2636"/>
                  <a:pt x="1090" y="2638"/>
                </a:cubicBezTo>
                <a:cubicBezTo>
                  <a:pt x="1090" y="2639"/>
                  <a:pt x="1090" y="2640"/>
                  <a:pt x="1090" y="2641"/>
                </a:cubicBezTo>
                <a:cubicBezTo>
                  <a:pt x="1090" y="2642"/>
                  <a:pt x="1090" y="2643"/>
                  <a:pt x="1091" y="2644"/>
                </a:cubicBezTo>
                <a:cubicBezTo>
                  <a:pt x="1091" y="2645"/>
                  <a:pt x="1091" y="2646"/>
                  <a:pt x="1091" y="2646"/>
                </a:cubicBezTo>
                <a:cubicBezTo>
                  <a:pt x="1092" y="2647"/>
                  <a:pt x="1092" y="2648"/>
                  <a:pt x="1092" y="2648"/>
                </a:cubicBezTo>
                <a:cubicBezTo>
                  <a:pt x="1092" y="2649"/>
                  <a:pt x="1093" y="2650"/>
                  <a:pt x="1093" y="2651"/>
                </a:cubicBezTo>
                <a:cubicBezTo>
                  <a:pt x="1093" y="2651"/>
                  <a:pt x="1094" y="2652"/>
                  <a:pt x="1094" y="2652"/>
                </a:cubicBezTo>
                <a:cubicBezTo>
                  <a:pt x="1094" y="2652"/>
                  <a:pt x="1094" y="2651"/>
                  <a:pt x="1094" y="2651"/>
                </a:cubicBezTo>
                <a:cubicBezTo>
                  <a:pt x="1094" y="2650"/>
                  <a:pt x="1094" y="2649"/>
                  <a:pt x="1094" y="2648"/>
                </a:cubicBezTo>
                <a:cubicBezTo>
                  <a:pt x="1094" y="2647"/>
                  <a:pt x="1094" y="2647"/>
                  <a:pt x="1094" y="2646"/>
                </a:cubicBezTo>
                <a:cubicBezTo>
                  <a:pt x="1094" y="2645"/>
                  <a:pt x="1094" y="2645"/>
                  <a:pt x="1094" y="2644"/>
                </a:cubicBezTo>
                <a:cubicBezTo>
                  <a:pt x="1094" y="2643"/>
                  <a:pt x="1094" y="2642"/>
                  <a:pt x="1094" y="2641"/>
                </a:cubicBezTo>
                <a:cubicBezTo>
                  <a:pt x="1094" y="2640"/>
                  <a:pt x="1094" y="2639"/>
                  <a:pt x="1094" y="2638"/>
                </a:cubicBezTo>
                <a:cubicBezTo>
                  <a:pt x="1095" y="2636"/>
                  <a:pt x="1095" y="2634"/>
                  <a:pt x="1095" y="2632"/>
                </a:cubicBezTo>
                <a:cubicBezTo>
                  <a:pt x="1096" y="2630"/>
                  <a:pt x="1096" y="2628"/>
                  <a:pt x="1097" y="2625"/>
                </a:cubicBezTo>
                <a:cubicBezTo>
                  <a:pt x="1098" y="2623"/>
                  <a:pt x="1098" y="2620"/>
                  <a:pt x="1099" y="2618"/>
                </a:cubicBezTo>
                <a:cubicBezTo>
                  <a:pt x="1100" y="2616"/>
                  <a:pt x="1100" y="2613"/>
                  <a:pt x="1101" y="2611"/>
                </a:cubicBezTo>
                <a:cubicBezTo>
                  <a:pt x="1101" y="2614"/>
                  <a:pt x="1101" y="2617"/>
                  <a:pt x="1101" y="2619"/>
                </a:cubicBezTo>
                <a:cubicBezTo>
                  <a:pt x="1101" y="2621"/>
                  <a:pt x="1101" y="2623"/>
                  <a:pt x="1102" y="2625"/>
                </a:cubicBezTo>
                <a:cubicBezTo>
                  <a:pt x="1102" y="2626"/>
                  <a:pt x="1102" y="2628"/>
                  <a:pt x="1102" y="2630"/>
                </a:cubicBezTo>
                <a:cubicBezTo>
                  <a:pt x="1102" y="2632"/>
                  <a:pt x="1102" y="2633"/>
                  <a:pt x="1103" y="2635"/>
                </a:cubicBezTo>
                <a:cubicBezTo>
                  <a:pt x="1103" y="2637"/>
                  <a:pt x="1103" y="2639"/>
                  <a:pt x="1104" y="2641"/>
                </a:cubicBezTo>
                <a:cubicBezTo>
                  <a:pt x="1104" y="2642"/>
                  <a:pt x="1104" y="2644"/>
                  <a:pt x="1105" y="2646"/>
                </a:cubicBezTo>
                <a:cubicBezTo>
                  <a:pt x="1105" y="2647"/>
                  <a:pt x="1105" y="2648"/>
                  <a:pt x="1105" y="2649"/>
                </a:cubicBezTo>
                <a:cubicBezTo>
                  <a:pt x="1106" y="2651"/>
                  <a:pt x="1106" y="2651"/>
                  <a:pt x="1106" y="2651"/>
                </a:cubicBezTo>
                <a:cubicBezTo>
                  <a:pt x="1107" y="2655"/>
                  <a:pt x="1108" y="2658"/>
                  <a:pt x="1108" y="2662"/>
                </a:cubicBezTo>
                <a:cubicBezTo>
                  <a:pt x="1110" y="2669"/>
                  <a:pt x="1112" y="2676"/>
                  <a:pt x="1114" y="2682"/>
                </a:cubicBezTo>
                <a:cubicBezTo>
                  <a:pt x="1114" y="2683"/>
                  <a:pt x="1114" y="2684"/>
                  <a:pt x="1114" y="2685"/>
                </a:cubicBezTo>
                <a:cubicBezTo>
                  <a:pt x="1114" y="2686"/>
                  <a:pt x="1114" y="2687"/>
                  <a:pt x="1114" y="2687"/>
                </a:cubicBezTo>
                <a:cubicBezTo>
                  <a:pt x="1115" y="2688"/>
                  <a:pt x="1115" y="2689"/>
                  <a:pt x="1115" y="2690"/>
                </a:cubicBezTo>
                <a:cubicBezTo>
                  <a:pt x="1115" y="2691"/>
                  <a:pt x="1115" y="2692"/>
                  <a:pt x="1115" y="2693"/>
                </a:cubicBezTo>
                <a:cubicBezTo>
                  <a:pt x="1115" y="2693"/>
                  <a:pt x="1115" y="2694"/>
                  <a:pt x="1115" y="2695"/>
                </a:cubicBezTo>
                <a:cubicBezTo>
                  <a:pt x="1115" y="2696"/>
                  <a:pt x="1115" y="2697"/>
                  <a:pt x="1115" y="2698"/>
                </a:cubicBezTo>
                <a:cubicBezTo>
                  <a:pt x="1115" y="2698"/>
                  <a:pt x="1115" y="2699"/>
                  <a:pt x="1116" y="2700"/>
                </a:cubicBezTo>
                <a:cubicBezTo>
                  <a:pt x="1116" y="2701"/>
                  <a:pt x="1116" y="2702"/>
                  <a:pt x="1116" y="2702"/>
                </a:cubicBezTo>
                <a:cubicBezTo>
                  <a:pt x="1116" y="2709"/>
                  <a:pt x="1115" y="2715"/>
                  <a:pt x="1114" y="2721"/>
                </a:cubicBezTo>
                <a:cubicBezTo>
                  <a:pt x="1113" y="2727"/>
                  <a:pt x="1112" y="2733"/>
                  <a:pt x="1111" y="2738"/>
                </a:cubicBezTo>
                <a:cubicBezTo>
                  <a:pt x="1111" y="2740"/>
                  <a:pt x="1111" y="2741"/>
                  <a:pt x="1110" y="2742"/>
                </a:cubicBezTo>
                <a:cubicBezTo>
                  <a:pt x="1110" y="2743"/>
                  <a:pt x="1110" y="2745"/>
                  <a:pt x="1109" y="2746"/>
                </a:cubicBezTo>
                <a:cubicBezTo>
                  <a:pt x="1109" y="2748"/>
                  <a:pt x="1108" y="2751"/>
                  <a:pt x="1108" y="2753"/>
                </a:cubicBezTo>
                <a:cubicBezTo>
                  <a:pt x="1107" y="2757"/>
                  <a:pt x="1106" y="2761"/>
                  <a:pt x="1105" y="2764"/>
                </a:cubicBezTo>
                <a:cubicBezTo>
                  <a:pt x="1104" y="2767"/>
                  <a:pt x="1103" y="2769"/>
                  <a:pt x="1103" y="2771"/>
                </a:cubicBezTo>
                <a:cubicBezTo>
                  <a:pt x="1102" y="2772"/>
                  <a:pt x="1102" y="2773"/>
                  <a:pt x="1102" y="2773"/>
                </a:cubicBezTo>
                <a:cubicBezTo>
                  <a:pt x="1102" y="2773"/>
                  <a:pt x="1103" y="2772"/>
                  <a:pt x="1103" y="2771"/>
                </a:cubicBezTo>
                <a:cubicBezTo>
                  <a:pt x="1104" y="2769"/>
                  <a:pt x="1105" y="2767"/>
                  <a:pt x="1106" y="2764"/>
                </a:cubicBezTo>
                <a:cubicBezTo>
                  <a:pt x="1107" y="2761"/>
                  <a:pt x="1109" y="2758"/>
                  <a:pt x="1111" y="2754"/>
                </a:cubicBezTo>
                <a:cubicBezTo>
                  <a:pt x="1112" y="2749"/>
                  <a:pt x="1114" y="2745"/>
                  <a:pt x="1116" y="2740"/>
                </a:cubicBezTo>
                <a:cubicBezTo>
                  <a:pt x="1117" y="2734"/>
                  <a:pt x="1119" y="2729"/>
                  <a:pt x="1120" y="2722"/>
                </a:cubicBezTo>
                <a:cubicBezTo>
                  <a:pt x="1121" y="2716"/>
                  <a:pt x="1122" y="2710"/>
                  <a:pt x="1123" y="2703"/>
                </a:cubicBezTo>
                <a:cubicBezTo>
                  <a:pt x="1123" y="2702"/>
                  <a:pt x="1123" y="2701"/>
                  <a:pt x="1123" y="2700"/>
                </a:cubicBezTo>
                <a:cubicBezTo>
                  <a:pt x="1123" y="2699"/>
                  <a:pt x="1123" y="2698"/>
                  <a:pt x="1123" y="2697"/>
                </a:cubicBezTo>
                <a:cubicBezTo>
                  <a:pt x="1123" y="2696"/>
                  <a:pt x="1123" y="2695"/>
                  <a:pt x="1123" y="2694"/>
                </a:cubicBezTo>
                <a:cubicBezTo>
                  <a:pt x="1123" y="2694"/>
                  <a:pt x="1122" y="2693"/>
                  <a:pt x="1122" y="2692"/>
                </a:cubicBezTo>
                <a:cubicBezTo>
                  <a:pt x="1122" y="2688"/>
                  <a:pt x="1122" y="2685"/>
                  <a:pt x="1121" y="2681"/>
                </a:cubicBezTo>
                <a:cubicBezTo>
                  <a:pt x="1120" y="2674"/>
                  <a:pt x="1118" y="2667"/>
                  <a:pt x="1116" y="2660"/>
                </a:cubicBezTo>
                <a:cubicBezTo>
                  <a:pt x="1115" y="2656"/>
                  <a:pt x="1114" y="2653"/>
                  <a:pt x="1113" y="2649"/>
                </a:cubicBezTo>
                <a:cubicBezTo>
                  <a:pt x="1113" y="2647"/>
                  <a:pt x="1113" y="2647"/>
                  <a:pt x="1113" y="2647"/>
                </a:cubicBezTo>
                <a:cubicBezTo>
                  <a:pt x="1113" y="2646"/>
                  <a:pt x="1112" y="2645"/>
                  <a:pt x="1112" y="2644"/>
                </a:cubicBezTo>
                <a:cubicBezTo>
                  <a:pt x="1112" y="2643"/>
                  <a:pt x="1111" y="2641"/>
                  <a:pt x="1111" y="2639"/>
                </a:cubicBezTo>
                <a:cubicBezTo>
                  <a:pt x="1110" y="2634"/>
                  <a:pt x="1109" y="2629"/>
                  <a:pt x="1109" y="2625"/>
                </a:cubicBezTo>
                <a:cubicBezTo>
                  <a:pt x="1107" y="2553"/>
                  <a:pt x="1123" y="2523"/>
                  <a:pt x="1157" y="2471"/>
                </a:cubicBezTo>
                <a:cubicBezTo>
                  <a:pt x="1157" y="2471"/>
                  <a:pt x="1157" y="2471"/>
                  <a:pt x="1157" y="2472"/>
                </a:cubicBezTo>
                <a:cubicBezTo>
                  <a:pt x="1156" y="2474"/>
                  <a:pt x="1156" y="2476"/>
                  <a:pt x="1156" y="2479"/>
                </a:cubicBezTo>
                <a:cubicBezTo>
                  <a:pt x="1156" y="2480"/>
                  <a:pt x="1155" y="2481"/>
                  <a:pt x="1155" y="2482"/>
                </a:cubicBezTo>
                <a:cubicBezTo>
                  <a:pt x="1155" y="2484"/>
                  <a:pt x="1155" y="2485"/>
                  <a:pt x="1155" y="2486"/>
                </a:cubicBezTo>
                <a:cubicBezTo>
                  <a:pt x="1155" y="2487"/>
                  <a:pt x="1155" y="2487"/>
                  <a:pt x="1155" y="2488"/>
                </a:cubicBezTo>
                <a:cubicBezTo>
                  <a:pt x="1155" y="2489"/>
                  <a:pt x="1155" y="2489"/>
                  <a:pt x="1155" y="2490"/>
                </a:cubicBezTo>
                <a:cubicBezTo>
                  <a:pt x="1155" y="2491"/>
                  <a:pt x="1154" y="2493"/>
                  <a:pt x="1154" y="2494"/>
                </a:cubicBezTo>
                <a:cubicBezTo>
                  <a:pt x="1154" y="2497"/>
                  <a:pt x="1154" y="2499"/>
                  <a:pt x="1154" y="2502"/>
                </a:cubicBezTo>
                <a:cubicBezTo>
                  <a:pt x="1154" y="2508"/>
                  <a:pt x="1155" y="2514"/>
                  <a:pt x="1156" y="2520"/>
                </a:cubicBezTo>
                <a:cubicBezTo>
                  <a:pt x="1156" y="2522"/>
                  <a:pt x="1157" y="2525"/>
                  <a:pt x="1157" y="2528"/>
                </a:cubicBezTo>
                <a:cubicBezTo>
                  <a:pt x="1158" y="2531"/>
                  <a:pt x="1159" y="2534"/>
                  <a:pt x="1159" y="2537"/>
                </a:cubicBezTo>
                <a:cubicBezTo>
                  <a:pt x="1161" y="2543"/>
                  <a:pt x="1163" y="2548"/>
                  <a:pt x="1164" y="2554"/>
                </a:cubicBezTo>
                <a:cubicBezTo>
                  <a:pt x="1164" y="2555"/>
                  <a:pt x="1165" y="2557"/>
                  <a:pt x="1165" y="2558"/>
                </a:cubicBezTo>
                <a:cubicBezTo>
                  <a:pt x="1165" y="2559"/>
                  <a:pt x="1165" y="2559"/>
                  <a:pt x="1165" y="2560"/>
                </a:cubicBezTo>
                <a:cubicBezTo>
                  <a:pt x="1165" y="2560"/>
                  <a:pt x="1165" y="2561"/>
                  <a:pt x="1165" y="2562"/>
                </a:cubicBezTo>
                <a:cubicBezTo>
                  <a:pt x="1166" y="2563"/>
                  <a:pt x="1166" y="2563"/>
                  <a:pt x="1166" y="2564"/>
                </a:cubicBezTo>
                <a:cubicBezTo>
                  <a:pt x="1166" y="2565"/>
                  <a:pt x="1166" y="2565"/>
                  <a:pt x="1166" y="2566"/>
                </a:cubicBezTo>
                <a:cubicBezTo>
                  <a:pt x="1166" y="2567"/>
                  <a:pt x="1166" y="2567"/>
                  <a:pt x="1166" y="2568"/>
                </a:cubicBezTo>
                <a:cubicBezTo>
                  <a:pt x="1166" y="2569"/>
                  <a:pt x="1166" y="2569"/>
                  <a:pt x="1166" y="2570"/>
                </a:cubicBezTo>
                <a:cubicBezTo>
                  <a:pt x="1167" y="2575"/>
                  <a:pt x="1166" y="2580"/>
                  <a:pt x="1166" y="2585"/>
                </a:cubicBezTo>
                <a:cubicBezTo>
                  <a:pt x="1166" y="2590"/>
                  <a:pt x="1165" y="2595"/>
                  <a:pt x="1164" y="2599"/>
                </a:cubicBezTo>
                <a:cubicBezTo>
                  <a:pt x="1164" y="2603"/>
                  <a:pt x="1163" y="2607"/>
                  <a:pt x="1162" y="2611"/>
                </a:cubicBezTo>
                <a:cubicBezTo>
                  <a:pt x="1161" y="2614"/>
                  <a:pt x="1161" y="2617"/>
                  <a:pt x="1160" y="2620"/>
                </a:cubicBezTo>
                <a:cubicBezTo>
                  <a:pt x="1160" y="2622"/>
                  <a:pt x="1159" y="2624"/>
                  <a:pt x="1159" y="2626"/>
                </a:cubicBezTo>
                <a:cubicBezTo>
                  <a:pt x="1159" y="2627"/>
                  <a:pt x="1159" y="2628"/>
                  <a:pt x="1159" y="2628"/>
                </a:cubicBezTo>
                <a:cubicBezTo>
                  <a:pt x="1159" y="2628"/>
                  <a:pt x="1159" y="2627"/>
                  <a:pt x="1160" y="2626"/>
                </a:cubicBezTo>
                <a:cubicBezTo>
                  <a:pt x="1160" y="2625"/>
                  <a:pt x="1161" y="2623"/>
                  <a:pt x="1162" y="2620"/>
                </a:cubicBezTo>
                <a:cubicBezTo>
                  <a:pt x="1163" y="2618"/>
                  <a:pt x="1164" y="2615"/>
                  <a:pt x="1165" y="2612"/>
                </a:cubicBezTo>
                <a:cubicBezTo>
                  <a:pt x="1166" y="2608"/>
                  <a:pt x="1168" y="2604"/>
                  <a:pt x="1169" y="2600"/>
                </a:cubicBezTo>
                <a:cubicBezTo>
                  <a:pt x="1170" y="2596"/>
                  <a:pt x="1171" y="2591"/>
                  <a:pt x="1172" y="2586"/>
                </a:cubicBezTo>
                <a:cubicBezTo>
                  <a:pt x="1173" y="2581"/>
                  <a:pt x="1173" y="2575"/>
                  <a:pt x="1173" y="2570"/>
                </a:cubicBezTo>
                <a:cubicBezTo>
                  <a:pt x="1173" y="2569"/>
                  <a:pt x="1173" y="2568"/>
                  <a:pt x="1173" y="2568"/>
                </a:cubicBezTo>
                <a:cubicBezTo>
                  <a:pt x="1173" y="2567"/>
                  <a:pt x="1173" y="2566"/>
                  <a:pt x="1173" y="2565"/>
                </a:cubicBezTo>
                <a:cubicBezTo>
                  <a:pt x="1173" y="2565"/>
                  <a:pt x="1173" y="2564"/>
                  <a:pt x="1173" y="2563"/>
                </a:cubicBezTo>
                <a:cubicBezTo>
                  <a:pt x="1173" y="2562"/>
                  <a:pt x="1173" y="2562"/>
                  <a:pt x="1173" y="2561"/>
                </a:cubicBezTo>
                <a:cubicBezTo>
                  <a:pt x="1173" y="2560"/>
                  <a:pt x="1173" y="2560"/>
                  <a:pt x="1173" y="2559"/>
                </a:cubicBezTo>
                <a:cubicBezTo>
                  <a:pt x="1172" y="2558"/>
                  <a:pt x="1172" y="2558"/>
                  <a:pt x="1172" y="2558"/>
                </a:cubicBezTo>
                <a:cubicBezTo>
                  <a:pt x="1172" y="2557"/>
                  <a:pt x="1172" y="2557"/>
                  <a:pt x="1172" y="2557"/>
                </a:cubicBezTo>
                <a:cubicBezTo>
                  <a:pt x="1172" y="2555"/>
                  <a:pt x="1172" y="2554"/>
                  <a:pt x="1171" y="2552"/>
                </a:cubicBezTo>
                <a:cubicBezTo>
                  <a:pt x="1170" y="2546"/>
                  <a:pt x="1168" y="2541"/>
                  <a:pt x="1167" y="2535"/>
                </a:cubicBezTo>
                <a:cubicBezTo>
                  <a:pt x="1166" y="2532"/>
                  <a:pt x="1166" y="2529"/>
                  <a:pt x="1165" y="2527"/>
                </a:cubicBezTo>
                <a:cubicBezTo>
                  <a:pt x="1164" y="2524"/>
                  <a:pt x="1164" y="2521"/>
                  <a:pt x="1163" y="2518"/>
                </a:cubicBezTo>
                <a:cubicBezTo>
                  <a:pt x="1163" y="2516"/>
                  <a:pt x="1163" y="2513"/>
                  <a:pt x="1162" y="2510"/>
                </a:cubicBezTo>
                <a:cubicBezTo>
                  <a:pt x="1162" y="2507"/>
                  <a:pt x="1162" y="2505"/>
                  <a:pt x="1161" y="2502"/>
                </a:cubicBezTo>
                <a:cubicBezTo>
                  <a:pt x="1161" y="2499"/>
                  <a:pt x="1161" y="2497"/>
                  <a:pt x="1161" y="2494"/>
                </a:cubicBezTo>
                <a:cubicBezTo>
                  <a:pt x="1161" y="2493"/>
                  <a:pt x="1161" y="2491"/>
                  <a:pt x="1161" y="2490"/>
                </a:cubicBezTo>
                <a:cubicBezTo>
                  <a:pt x="1161" y="2489"/>
                  <a:pt x="1161" y="2488"/>
                  <a:pt x="1161" y="2486"/>
                </a:cubicBezTo>
                <a:cubicBezTo>
                  <a:pt x="1161" y="2485"/>
                  <a:pt x="1161" y="2484"/>
                  <a:pt x="1161" y="2483"/>
                </a:cubicBezTo>
                <a:cubicBezTo>
                  <a:pt x="1161" y="2482"/>
                  <a:pt x="1161" y="2480"/>
                  <a:pt x="1161" y="2479"/>
                </a:cubicBezTo>
                <a:cubicBezTo>
                  <a:pt x="1161" y="2477"/>
                  <a:pt x="1161" y="2475"/>
                  <a:pt x="1161" y="2472"/>
                </a:cubicBezTo>
                <a:cubicBezTo>
                  <a:pt x="1162" y="2470"/>
                  <a:pt x="1162" y="2468"/>
                  <a:pt x="1162" y="2466"/>
                </a:cubicBezTo>
                <a:cubicBezTo>
                  <a:pt x="1162" y="2465"/>
                  <a:pt x="1162" y="2464"/>
                  <a:pt x="1162" y="2462"/>
                </a:cubicBezTo>
                <a:cubicBezTo>
                  <a:pt x="1165" y="2458"/>
                  <a:pt x="1168" y="2454"/>
                  <a:pt x="1171" y="2449"/>
                </a:cubicBezTo>
                <a:cubicBezTo>
                  <a:pt x="1179" y="2438"/>
                  <a:pt x="1185" y="2427"/>
                  <a:pt x="1191" y="2417"/>
                </a:cubicBezTo>
                <a:cubicBezTo>
                  <a:pt x="1190" y="2421"/>
                  <a:pt x="1189" y="2426"/>
                  <a:pt x="1189" y="2431"/>
                </a:cubicBezTo>
                <a:cubicBezTo>
                  <a:pt x="1189" y="2439"/>
                  <a:pt x="1189" y="2447"/>
                  <a:pt x="1190" y="2456"/>
                </a:cubicBezTo>
                <a:cubicBezTo>
                  <a:pt x="1191" y="2464"/>
                  <a:pt x="1193" y="2473"/>
                  <a:pt x="1197" y="2482"/>
                </a:cubicBezTo>
                <a:cubicBezTo>
                  <a:pt x="1197" y="2483"/>
                  <a:pt x="1198" y="2484"/>
                  <a:pt x="1198" y="2486"/>
                </a:cubicBezTo>
                <a:cubicBezTo>
                  <a:pt x="1198" y="2487"/>
                  <a:pt x="1199" y="2488"/>
                  <a:pt x="1199" y="2489"/>
                </a:cubicBezTo>
                <a:cubicBezTo>
                  <a:pt x="1200" y="2490"/>
                  <a:pt x="1200" y="2491"/>
                  <a:pt x="1201" y="2492"/>
                </a:cubicBezTo>
                <a:cubicBezTo>
                  <a:pt x="1201" y="2493"/>
                  <a:pt x="1202" y="2494"/>
                  <a:pt x="1203" y="2495"/>
                </a:cubicBezTo>
                <a:cubicBezTo>
                  <a:pt x="1203" y="2497"/>
                  <a:pt x="1204" y="2498"/>
                  <a:pt x="1204" y="2499"/>
                </a:cubicBezTo>
                <a:cubicBezTo>
                  <a:pt x="1205" y="2500"/>
                  <a:pt x="1205" y="2501"/>
                  <a:pt x="1206" y="2502"/>
                </a:cubicBezTo>
                <a:cubicBezTo>
                  <a:pt x="1207" y="2504"/>
                  <a:pt x="1209" y="2506"/>
                  <a:pt x="1210" y="2508"/>
                </a:cubicBezTo>
                <a:cubicBezTo>
                  <a:pt x="1212" y="2511"/>
                  <a:pt x="1214" y="2514"/>
                  <a:pt x="1216" y="2517"/>
                </a:cubicBezTo>
                <a:cubicBezTo>
                  <a:pt x="1216" y="2517"/>
                  <a:pt x="1216" y="2518"/>
                  <a:pt x="1216" y="2518"/>
                </a:cubicBezTo>
                <a:cubicBezTo>
                  <a:pt x="1216" y="2519"/>
                  <a:pt x="1216" y="2521"/>
                  <a:pt x="1216" y="2522"/>
                </a:cubicBezTo>
                <a:cubicBezTo>
                  <a:pt x="1216" y="2525"/>
                  <a:pt x="1216" y="2528"/>
                  <a:pt x="1216" y="2531"/>
                </a:cubicBezTo>
                <a:cubicBezTo>
                  <a:pt x="1216" y="2535"/>
                  <a:pt x="1215" y="2538"/>
                  <a:pt x="1214" y="2542"/>
                </a:cubicBezTo>
                <a:cubicBezTo>
                  <a:pt x="1214" y="2543"/>
                  <a:pt x="1213" y="2544"/>
                  <a:pt x="1213" y="2545"/>
                </a:cubicBezTo>
                <a:cubicBezTo>
                  <a:pt x="1213" y="2546"/>
                  <a:pt x="1213" y="2547"/>
                  <a:pt x="1212" y="2548"/>
                </a:cubicBezTo>
                <a:cubicBezTo>
                  <a:pt x="1212" y="2549"/>
                  <a:pt x="1212" y="2550"/>
                  <a:pt x="1211" y="2551"/>
                </a:cubicBezTo>
                <a:cubicBezTo>
                  <a:pt x="1211" y="2551"/>
                  <a:pt x="1211" y="2551"/>
                  <a:pt x="1211" y="2551"/>
                </a:cubicBezTo>
                <a:cubicBezTo>
                  <a:pt x="1211" y="2552"/>
                  <a:pt x="1211" y="2552"/>
                  <a:pt x="1211" y="2552"/>
                </a:cubicBezTo>
                <a:cubicBezTo>
                  <a:pt x="1211" y="2553"/>
                  <a:pt x="1210" y="2553"/>
                  <a:pt x="1210" y="2554"/>
                </a:cubicBezTo>
                <a:cubicBezTo>
                  <a:pt x="1210" y="2555"/>
                  <a:pt x="1210" y="2556"/>
                  <a:pt x="1209" y="2557"/>
                </a:cubicBezTo>
                <a:cubicBezTo>
                  <a:pt x="1209" y="2558"/>
                  <a:pt x="1208" y="2559"/>
                  <a:pt x="1208" y="2560"/>
                </a:cubicBezTo>
                <a:cubicBezTo>
                  <a:pt x="1207" y="2561"/>
                  <a:pt x="1207" y="2562"/>
                  <a:pt x="1206" y="2563"/>
                </a:cubicBezTo>
                <a:cubicBezTo>
                  <a:pt x="1206" y="2564"/>
                  <a:pt x="1206" y="2565"/>
                  <a:pt x="1205" y="2566"/>
                </a:cubicBezTo>
                <a:cubicBezTo>
                  <a:pt x="1203" y="2570"/>
                  <a:pt x="1201" y="2574"/>
                  <a:pt x="1199" y="2578"/>
                </a:cubicBezTo>
                <a:cubicBezTo>
                  <a:pt x="1197" y="2582"/>
                  <a:pt x="1194" y="2586"/>
                  <a:pt x="1192" y="2590"/>
                </a:cubicBezTo>
                <a:cubicBezTo>
                  <a:pt x="1191" y="2592"/>
                  <a:pt x="1190" y="2594"/>
                  <a:pt x="1189" y="2596"/>
                </a:cubicBezTo>
                <a:cubicBezTo>
                  <a:pt x="1188" y="2598"/>
                  <a:pt x="1187" y="2600"/>
                  <a:pt x="1185" y="2602"/>
                </a:cubicBezTo>
                <a:cubicBezTo>
                  <a:pt x="1183" y="2606"/>
                  <a:pt x="1181" y="2609"/>
                  <a:pt x="1180" y="2613"/>
                </a:cubicBezTo>
                <a:cubicBezTo>
                  <a:pt x="1178" y="2616"/>
                  <a:pt x="1176" y="2620"/>
                  <a:pt x="1175" y="2623"/>
                </a:cubicBezTo>
                <a:cubicBezTo>
                  <a:pt x="1173" y="2626"/>
                  <a:pt x="1172" y="2629"/>
                  <a:pt x="1171" y="2632"/>
                </a:cubicBezTo>
                <a:cubicBezTo>
                  <a:pt x="1170" y="2635"/>
                  <a:pt x="1170" y="2638"/>
                  <a:pt x="1170" y="2640"/>
                </a:cubicBezTo>
                <a:cubicBezTo>
                  <a:pt x="1169" y="2642"/>
                  <a:pt x="1170" y="2643"/>
                  <a:pt x="1170" y="2645"/>
                </a:cubicBezTo>
                <a:cubicBezTo>
                  <a:pt x="1170" y="2646"/>
                  <a:pt x="1170" y="2646"/>
                  <a:pt x="1170" y="2646"/>
                </a:cubicBezTo>
                <a:cubicBezTo>
                  <a:pt x="1170" y="2646"/>
                  <a:pt x="1170" y="2646"/>
                  <a:pt x="1170" y="2645"/>
                </a:cubicBezTo>
                <a:cubicBezTo>
                  <a:pt x="1170" y="2644"/>
                  <a:pt x="1170" y="2643"/>
                  <a:pt x="1171" y="2643"/>
                </a:cubicBezTo>
                <a:cubicBezTo>
                  <a:pt x="1171" y="2642"/>
                  <a:pt x="1171" y="2641"/>
                  <a:pt x="1171" y="2640"/>
                </a:cubicBezTo>
                <a:cubicBezTo>
                  <a:pt x="1172" y="2638"/>
                  <a:pt x="1173" y="2636"/>
                  <a:pt x="1174" y="2633"/>
                </a:cubicBezTo>
                <a:cubicBezTo>
                  <a:pt x="1175" y="2631"/>
                  <a:pt x="1177" y="2628"/>
                  <a:pt x="1179" y="2625"/>
                </a:cubicBezTo>
                <a:cubicBezTo>
                  <a:pt x="1180" y="2622"/>
                  <a:pt x="1183" y="2619"/>
                  <a:pt x="1185" y="2616"/>
                </a:cubicBezTo>
                <a:cubicBezTo>
                  <a:pt x="1187" y="2612"/>
                  <a:pt x="1189" y="2609"/>
                  <a:pt x="1192" y="2605"/>
                </a:cubicBezTo>
                <a:cubicBezTo>
                  <a:pt x="1193" y="2603"/>
                  <a:pt x="1194" y="2601"/>
                  <a:pt x="1195" y="2600"/>
                </a:cubicBezTo>
                <a:cubicBezTo>
                  <a:pt x="1196" y="2598"/>
                  <a:pt x="1197" y="2596"/>
                  <a:pt x="1199" y="2594"/>
                </a:cubicBezTo>
                <a:cubicBezTo>
                  <a:pt x="1201" y="2590"/>
                  <a:pt x="1203" y="2586"/>
                  <a:pt x="1206" y="2582"/>
                </a:cubicBezTo>
                <a:cubicBezTo>
                  <a:pt x="1208" y="2577"/>
                  <a:pt x="1210" y="2573"/>
                  <a:pt x="1212" y="2569"/>
                </a:cubicBezTo>
                <a:cubicBezTo>
                  <a:pt x="1213" y="2567"/>
                  <a:pt x="1214" y="2565"/>
                  <a:pt x="1215" y="2562"/>
                </a:cubicBezTo>
                <a:cubicBezTo>
                  <a:pt x="1215" y="2561"/>
                  <a:pt x="1215" y="2560"/>
                  <a:pt x="1216" y="2559"/>
                </a:cubicBezTo>
                <a:cubicBezTo>
                  <a:pt x="1216" y="2558"/>
                  <a:pt x="1217" y="2557"/>
                  <a:pt x="1217" y="2556"/>
                </a:cubicBezTo>
                <a:cubicBezTo>
                  <a:pt x="1217" y="2555"/>
                  <a:pt x="1217" y="2555"/>
                  <a:pt x="1217" y="2554"/>
                </a:cubicBezTo>
                <a:cubicBezTo>
                  <a:pt x="1218" y="2553"/>
                  <a:pt x="1218" y="2553"/>
                  <a:pt x="1218" y="2553"/>
                </a:cubicBezTo>
                <a:cubicBezTo>
                  <a:pt x="1218" y="2553"/>
                  <a:pt x="1218" y="2553"/>
                  <a:pt x="1218" y="2553"/>
                </a:cubicBezTo>
                <a:cubicBezTo>
                  <a:pt x="1218" y="2552"/>
                  <a:pt x="1218" y="2550"/>
                  <a:pt x="1219" y="2549"/>
                </a:cubicBezTo>
                <a:cubicBezTo>
                  <a:pt x="1219" y="2548"/>
                  <a:pt x="1219" y="2547"/>
                  <a:pt x="1219" y="2546"/>
                </a:cubicBezTo>
                <a:cubicBezTo>
                  <a:pt x="1219" y="2546"/>
                  <a:pt x="1219" y="2545"/>
                  <a:pt x="1220" y="2545"/>
                </a:cubicBezTo>
                <a:cubicBezTo>
                  <a:pt x="1220" y="2544"/>
                  <a:pt x="1220" y="2544"/>
                  <a:pt x="1220" y="2543"/>
                </a:cubicBezTo>
                <a:cubicBezTo>
                  <a:pt x="1220" y="2539"/>
                  <a:pt x="1221" y="2535"/>
                  <a:pt x="1220" y="2531"/>
                </a:cubicBezTo>
                <a:cubicBezTo>
                  <a:pt x="1220" y="2528"/>
                  <a:pt x="1220" y="2525"/>
                  <a:pt x="1219" y="2522"/>
                </a:cubicBezTo>
                <a:cubicBezTo>
                  <a:pt x="1220" y="2523"/>
                  <a:pt x="1221" y="2525"/>
                  <a:pt x="1222" y="2526"/>
                </a:cubicBezTo>
                <a:cubicBezTo>
                  <a:pt x="1223" y="2528"/>
                  <a:pt x="1223" y="2528"/>
                  <a:pt x="1223" y="2528"/>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6" y="2533"/>
                  <a:pt x="1226" y="2533"/>
                  <a:pt x="1226" y="2533"/>
                </a:cubicBezTo>
                <a:cubicBezTo>
                  <a:pt x="1228" y="2536"/>
                  <a:pt x="1228" y="2536"/>
                  <a:pt x="1228" y="2536"/>
                </a:cubicBezTo>
                <a:cubicBezTo>
                  <a:pt x="1229" y="2537"/>
                  <a:pt x="1230" y="2538"/>
                  <a:pt x="1230" y="2539"/>
                </a:cubicBezTo>
                <a:cubicBezTo>
                  <a:pt x="1231" y="2541"/>
                  <a:pt x="1232" y="2543"/>
                  <a:pt x="1233" y="2545"/>
                </a:cubicBezTo>
                <a:cubicBezTo>
                  <a:pt x="1234" y="2546"/>
                  <a:pt x="1235" y="2547"/>
                  <a:pt x="1235" y="2548"/>
                </a:cubicBezTo>
                <a:cubicBezTo>
                  <a:pt x="1236" y="2549"/>
                  <a:pt x="1236" y="2551"/>
                  <a:pt x="1237" y="2552"/>
                </a:cubicBezTo>
                <a:cubicBezTo>
                  <a:pt x="1237" y="2553"/>
                  <a:pt x="1238" y="2554"/>
                  <a:pt x="1238" y="2555"/>
                </a:cubicBezTo>
                <a:cubicBezTo>
                  <a:pt x="1239" y="2556"/>
                  <a:pt x="1239" y="2557"/>
                  <a:pt x="1240" y="2558"/>
                </a:cubicBezTo>
                <a:cubicBezTo>
                  <a:pt x="1242" y="2564"/>
                  <a:pt x="1245" y="2571"/>
                  <a:pt x="1247" y="2577"/>
                </a:cubicBezTo>
                <a:cubicBezTo>
                  <a:pt x="1247" y="2578"/>
                  <a:pt x="1247" y="2578"/>
                  <a:pt x="1247" y="2579"/>
                </a:cubicBezTo>
                <a:cubicBezTo>
                  <a:pt x="1247" y="2580"/>
                  <a:pt x="1246" y="2582"/>
                  <a:pt x="1246" y="2583"/>
                </a:cubicBezTo>
                <a:cubicBezTo>
                  <a:pt x="1246" y="2584"/>
                  <a:pt x="1246" y="2586"/>
                  <a:pt x="1246" y="2587"/>
                </a:cubicBezTo>
                <a:cubicBezTo>
                  <a:pt x="1245" y="2589"/>
                  <a:pt x="1245" y="2590"/>
                  <a:pt x="1244" y="2592"/>
                </a:cubicBezTo>
                <a:cubicBezTo>
                  <a:pt x="1244" y="2595"/>
                  <a:pt x="1243" y="2598"/>
                  <a:pt x="1241" y="2602"/>
                </a:cubicBezTo>
                <a:cubicBezTo>
                  <a:pt x="1240" y="2605"/>
                  <a:pt x="1238" y="2609"/>
                  <a:pt x="1237" y="2613"/>
                </a:cubicBezTo>
                <a:cubicBezTo>
                  <a:pt x="1235" y="2616"/>
                  <a:pt x="1233" y="2620"/>
                  <a:pt x="1231" y="2624"/>
                </a:cubicBezTo>
                <a:cubicBezTo>
                  <a:pt x="1229" y="2628"/>
                  <a:pt x="1227" y="2632"/>
                  <a:pt x="1225" y="2636"/>
                </a:cubicBezTo>
                <a:cubicBezTo>
                  <a:pt x="1223" y="2640"/>
                  <a:pt x="1221" y="2644"/>
                  <a:pt x="1220" y="2648"/>
                </a:cubicBezTo>
                <a:cubicBezTo>
                  <a:pt x="1219" y="2650"/>
                  <a:pt x="1218" y="2652"/>
                  <a:pt x="1217" y="2654"/>
                </a:cubicBezTo>
                <a:cubicBezTo>
                  <a:pt x="1217" y="2655"/>
                  <a:pt x="1216" y="2656"/>
                  <a:pt x="1216" y="2657"/>
                </a:cubicBezTo>
                <a:cubicBezTo>
                  <a:pt x="1215" y="2658"/>
                  <a:pt x="1215" y="2659"/>
                  <a:pt x="1215" y="2660"/>
                </a:cubicBezTo>
                <a:cubicBezTo>
                  <a:pt x="1213" y="2664"/>
                  <a:pt x="1212" y="2668"/>
                  <a:pt x="1211" y="2672"/>
                </a:cubicBezTo>
                <a:cubicBezTo>
                  <a:pt x="1210" y="2676"/>
                  <a:pt x="1210" y="2679"/>
                  <a:pt x="1209" y="2683"/>
                </a:cubicBezTo>
                <a:cubicBezTo>
                  <a:pt x="1209" y="2685"/>
                  <a:pt x="1209" y="2686"/>
                  <a:pt x="1209" y="2688"/>
                </a:cubicBezTo>
                <a:cubicBezTo>
                  <a:pt x="1209" y="2689"/>
                  <a:pt x="1209" y="2691"/>
                  <a:pt x="1209" y="2692"/>
                </a:cubicBezTo>
                <a:cubicBezTo>
                  <a:pt x="1209" y="2694"/>
                  <a:pt x="1209" y="2695"/>
                  <a:pt x="1209" y="2696"/>
                </a:cubicBezTo>
                <a:cubicBezTo>
                  <a:pt x="1209" y="2697"/>
                  <a:pt x="1209" y="2698"/>
                  <a:pt x="1210" y="2699"/>
                </a:cubicBezTo>
                <a:cubicBezTo>
                  <a:pt x="1210" y="2700"/>
                  <a:pt x="1210" y="2701"/>
                  <a:pt x="1210" y="2702"/>
                </a:cubicBezTo>
                <a:cubicBezTo>
                  <a:pt x="1210" y="2703"/>
                  <a:pt x="1210" y="2703"/>
                  <a:pt x="1211" y="2704"/>
                </a:cubicBezTo>
                <a:cubicBezTo>
                  <a:pt x="1211" y="2705"/>
                  <a:pt x="1211" y="2705"/>
                  <a:pt x="1211" y="2705"/>
                </a:cubicBezTo>
                <a:cubicBezTo>
                  <a:pt x="1211" y="2705"/>
                  <a:pt x="1211" y="2705"/>
                  <a:pt x="1211" y="2704"/>
                </a:cubicBezTo>
                <a:cubicBezTo>
                  <a:pt x="1211" y="2703"/>
                  <a:pt x="1211" y="2701"/>
                  <a:pt x="1211" y="2699"/>
                </a:cubicBezTo>
                <a:cubicBezTo>
                  <a:pt x="1211" y="2698"/>
                  <a:pt x="1211" y="2697"/>
                  <a:pt x="1211" y="2696"/>
                </a:cubicBezTo>
                <a:cubicBezTo>
                  <a:pt x="1212" y="2695"/>
                  <a:pt x="1212" y="2694"/>
                  <a:pt x="1212" y="2692"/>
                </a:cubicBezTo>
                <a:cubicBezTo>
                  <a:pt x="1212" y="2691"/>
                  <a:pt x="1212" y="2690"/>
                  <a:pt x="1213" y="2688"/>
                </a:cubicBezTo>
                <a:cubicBezTo>
                  <a:pt x="1213" y="2687"/>
                  <a:pt x="1213" y="2685"/>
                  <a:pt x="1214" y="2684"/>
                </a:cubicBezTo>
                <a:cubicBezTo>
                  <a:pt x="1215" y="2681"/>
                  <a:pt x="1215" y="2677"/>
                  <a:pt x="1217" y="2674"/>
                </a:cubicBezTo>
                <a:cubicBezTo>
                  <a:pt x="1218" y="2670"/>
                  <a:pt x="1220" y="2666"/>
                  <a:pt x="1221" y="2663"/>
                </a:cubicBezTo>
                <a:cubicBezTo>
                  <a:pt x="1223" y="2659"/>
                  <a:pt x="1225" y="2655"/>
                  <a:pt x="1227" y="2651"/>
                </a:cubicBezTo>
                <a:cubicBezTo>
                  <a:pt x="1228" y="2647"/>
                  <a:pt x="1230" y="2643"/>
                  <a:pt x="1232" y="2639"/>
                </a:cubicBezTo>
                <a:cubicBezTo>
                  <a:pt x="1234" y="2635"/>
                  <a:pt x="1236" y="2631"/>
                  <a:pt x="1238" y="2627"/>
                </a:cubicBezTo>
                <a:cubicBezTo>
                  <a:pt x="1239" y="2625"/>
                  <a:pt x="1240" y="2623"/>
                  <a:pt x="1241" y="2621"/>
                </a:cubicBezTo>
                <a:cubicBezTo>
                  <a:pt x="1241" y="2620"/>
                  <a:pt x="1242" y="2619"/>
                  <a:pt x="1242" y="2618"/>
                </a:cubicBezTo>
                <a:cubicBezTo>
                  <a:pt x="1242" y="2617"/>
                  <a:pt x="1243" y="2616"/>
                  <a:pt x="1243" y="2615"/>
                </a:cubicBezTo>
                <a:cubicBezTo>
                  <a:pt x="1245" y="2611"/>
                  <a:pt x="1246" y="2607"/>
                  <a:pt x="1247" y="2603"/>
                </a:cubicBezTo>
                <a:cubicBezTo>
                  <a:pt x="1248" y="2600"/>
                  <a:pt x="1248" y="2596"/>
                  <a:pt x="1249" y="2593"/>
                </a:cubicBezTo>
                <a:cubicBezTo>
                  <a:pt x="1249" y="2591"/>
                  <a:pt x="1249" y="2589"/>
                  <a:pt x="1249" y="2588"/>
                </a:cubicBezTo>
                <a:cubicBezTo>
                  <a:pt x="1249" y="2586"/>
                  <a:pt x="1249" y="2585"/>
                  <a:pt x="1249" y="2584"/>
                </a:cubicBezTo>
                <a:cubicBezTo>
                  <a:pt x="1249" y="2584"/>
                  <a:pt x="1249" y="2584"/>
                  <a:pt x="1250" y="2584"/>
                </a:cubicBezTo>
                <a:cubicBezTo>
                  <a:pt x="1250" y="2587"/>
                  <a:pt x="1251" y="2589"/>
                  <a:pt x="1252" y="2591"/>
                </a:cubicBezTo>
                <a:cubicBezTo>
                  <a:pt x="1252" y="2592"/>
                  <a:pt x="1252" y="2593"/>
                  <a:pt x="1253" y="2594"/>
                </a:cubicBezTo>
                <a:cubicBezTo>
                  <a:pt x="1253" y="2595"/>
                  <a:pt x="1253" y="2596"/>
                  <a:pt x="1253" y="2597"/>
                </a:cubicBezTo>
                <a:cubicBezTo>
                  <a:pt x="1255" y="2602"/>
                  <a:pt x="1256" y="2606"/>
                  <a:pt x="1257" y="2610"/>
                </a:cubicBezTo>
                <a:cubicBezTo>
                  <a:pt x="1258" y="2614"/>
                  <a:pt x="1259" y="2618"/>
                  <a:pt x="1260" y="2622"/>
                </a:cubicBezTo>
                <a:cubicBezTo>
                  <a:pt x="1260" y="2626"/>
                  <a:pt x="1261" y="2629"/>
                  <a:pt x="1262" y="2633"/>
                </a:cubicBezTo>
                <a:cubicBezTo>
                  <a:pt x="1264" y="2640"/>
                  <a:pt x="1265" y="2647"/>
                  <a:pt x="1266" y="2653"/>
                </a:cubicBezTo>
                <a:cubicBezTo>
                  <a:pt x="1267" y="2659"/>
                  <a:pt x="1268" y="2664"/>
                  <a:pt x="1269" y="2668"/>
                </a:cubicBezTo>
                <a:cubicBezTo>
                  <a:pt x="1270" y="2672"/>
                  <a:pt x="1270" y="2676"/>
                  <a:pt x="1271" y="2678"/>
                </a:cubicBezTo>
                <a:cubicBezTo>
                  <a:pt x="1271" y="2680"/>
                  <a:pt x="1271" y="2681"/>
                  <a:pt x="1271" y="2681"/>
                </a:cubicBezTo>
                <a:cubicBezTo>
                  <a:pt x="1271" y="2681"/>
                  <a:pt x="1271" y="2680"/>
                  <a:pt x="1271" y="2678"/>
                </a:cubicBezTo>
                <a:cubicBezTo>
                  <a:pt x="1271" y="2675"/>
                  <a:pt x="1271" y="2672"/>
                  <a:pt x="1270" y="2668"/>
                </a:cubicBezTo>
                <a:cubicBezTo>
                  <a:pt x="1270" y="2666"/>
                  <a:pt x="1270" y="2663"/>
                  <a:pt x="1270" y="2661"/>
                </a:cubicBezTo>
                <a:cubicBezTo>
                  <a:pt x="1270" y="2658"/>
                  <a:pt x="1269" y="2655"/>
                  <a:pt x="1269" y="2652"/>
                </a:cubicBezTo>
                <a:cubicBezTo>
                  <a:pt x="1269" y="2649"/>
                  <a:pt x="1268" y="2646"/>
                  <a:pt x="1268" y="2643"/>
                </a:cubicBezTo>
                <a:cubicBezTo>
                  <a:pt x="1268" y="2639"/>
                  <a:pt x="1267" y="2636"/>
                  <a:pt x="1267" y="2632"/>
                </a:cubicBezTo>
                <a:cubicBezTo>
                  <a:pt x="1266" y="2628"/>
                  <a:pt x="1265" y="2625"/>
                  <a:pt x="1265" y="2621"/>
                </a:cubicBezTo>
                <a:cubicBezTo>
                  <a:pt x="1264" y="2619"/>
                  <a:pt x="1264" y="2617"/>
                  <a:pt x="1264" y="2615"/>
                </a:cubicBezTo>
                <a:cubicBezTo>
                  <a:pt x="1263" y="2613"/>
                  <a:pt x="1263" y="2611"/>
                  <a:pt x="1263" y="2609"/>
                </a:cubicBezTo>
                <a:cubicBezTo>
                  <a:pt x="1262" y="2604"/>
                  <a:pt x="1261" y="2600"/>
                  <a:pt x="1260" y="2596"/>
                </a:cubicBezTo>
                <a:cubicBezTo>
                  <a:pt x="1259" y="2591"/>
                  <a:pt x="1258" y="2587"/>
                  <a:pt x="1256" y="2582"/>
                </a:cubicBezTo>
                <a:cubicBezTo>
                  <a:pt x="1256" y="2581"/>
                  <a:pt x="1256" y="2581"/>
                  <a:pt x="1256" y="2581"/>
                </a:cubicBezTo>
                <a:cubicBezTo>
                  <a:pt x="1255" y="2579"/>
                  <a:pt x="1255" y="2579"/>
                  <a:pt x="1255" y="2579"/>
                </a:cubicBezTo>
                <a:cubicBezTo>
                  <a:pt x="1255" y="2578"/>
                  <a:pt x="1255" y="2577"/>
                  <a:pt x="1254" y="2576"/>
                </a:cubicBezTo>
                <a:cubicBezTo>
                  <a:pt x="1253" y="2573"/>
                  <a:pt x="1253" y="2571"/>
                  <a:pt x="1252" y="2569"/>
                </a:cubicBezTo>
                <a:cubicBezTo>
                  <a:pt x="1251" y="2566"/>
                  <a:pt x="1250" y="2564"/>
                  <a:pt x="1249" y="2562"/>
                </a:cubicBezTo>
                <a:cubicBezTo>
                  <a:pt x="1249" y="2560"/>
                  <a:pt x="1248" y="2557"/>
                  <a:pt x="1247" y="2555"/>
                </a:cubicBezTo>
                <a:cubicBezTo>
                  <a:pt x="1246" y="2554"/>
                  <a:pt x="1246" y="2553"/>
                  <a:pt x="1245" y="2552"/>
                </a:cubicBezTo>
                <a:cubicBezTo>
                  <a:pt x="1245" y="2551"/>
                  <a:pt x="1244" y="2549"/>
                  <a:pt x="1244" y="2548"/>
                </a:cubicBezTo>
                <a:cubicBezTo>
                  <a:pt x="1243" y="2547"/>
                  <a:pt x="1243" y="2546"/>
                  <a:pt x="1242" y="2545"/>
                </a:cubicBezTo>
                <a:cubicBezTo>
                  <a:pt x="1242" y="2544"/>
                  <a:pt x="1241" y="2543"/>
                  <a:pt x="1240" y="2542"/>
                </a:cubicBezTo>
                <a:cubicBezTo>
                  <a:pt x="1239" y="2539"/>
                  <a:pt x="1238" y="2537"/>
                  <a:pt x="1237" y="2535"/>
                </a:cubicBezTo>
                <a:cubicBezTo>
                  <a:pt x="1236" y="2534"/>
                  <a:pt x="1236" y="2533"/>
                  <a:pt x="1235" y="2532"/>
                </a:cubicBezTo>
                <a:cubicBezTo>
                  <a:pt x="1233" y="2528"/>
                  <a:pt x="1233" y="2528"/>
                  <a:pt x="1233" y="2528"/>
                </a:cubicBezTo>
                <a:cubicBezTo>
                  <a:pt x="1228" y="2520"/>
                  <a:pt x="1222" y="2512"/>
                  <a:pt x="1216" y="2504"/>
                </a:cubicBezTo>
                <a:cubicBezTo>
                  <a:pt x="1213" y="2498"/>
                  <a:pt x="1209" y="2493"/>
                  <a:pt x="1206" y="2487"/>
                </a:cubicBezTo>
                <a:cubicBezTo>
                  <a:pt x="1207" y="2488"/>
                  <a:pt x="1208" y="2490"/>
                  <a:pt x="1210" y="2491"/>
                </a:cubicBezTo>
                <a:cubicBezTo>
                  <a:pt x="1210" y="2491"/>
                  <a:pt x="1210" y="2491"/>
                  <a:pt x="1210" y="2491"/>
                </a:cubicBezTo>
                <a:cubicBezTo>
                  <a:pt x="1210" y="2492"/>
                  <a:pt x="1210" y="2492"/>
                  <a:pt x="1210" y="2492"/>
                </a:cubicBezTo>
                <a:cubicBezTo>
                  <a:pt x="1211" y="2492"/>
                  <a:pt x="1211" y="2492"/>
                  <a:pt x="1211" y="2492"/>
                </a:cubicBezTo>
                <a:cubicBezTo>
                  <a:pt x="1211" y="2493"/>
                  <a:pt x="1211" y="2493"/>
                  <a:pt x="1212" y="2494"/>
                </a:cubicBezTo>
                <a:cubicBezTo>
                  <a:pt x="1213" y="2494"/>
                  <a:pt x="1213" y="2495"/>
                  <a:pt x="1214" y="2496"/>
                </a:cubicBezTo>
                <a:cubicBezTo>
                  <a:pt x="1216" y="2498"/>
                  <a:pt x="1217" y="2500"/>
                  <a:pt x="1219" y="2501"/>
                </a:cubicBezTo>
                <a:cubicBezTo>
                  <a:pt x="1223" y="2504"/>
                  <a:pt x="1226" y="2507"/>
                  <a:pt x="1230" y="2510"/>
                </a:cubicBezTo>
                <a:cubicBezTo>
                  <a:pt x="1234" y="2513"/>
                  <a:pt x="1238" y="2516"/>
                  <a:pt x="1242" y="2518"/>
                </a:cubicBezTo>
                <a:cubicBezTo>
                  <a:pt x="1243" y="2520"/>
                  <a:pt x="1245" y="2521"/>
                  <a:pt x="1247" y="2522"/>
                </a:cubicBezTo>
                <a:cubicBezTo>
                  <a:pt x="1249" y="2523"/>
                  <a:pt x="1251" y="2524"/>
                  <a:pt x="1253" y="2526"/>
                </a:cubicBezTo>
                <a:cubicBezTo>
                  <a:pt x="1260" y="2530"/>
                  <a:pt x="1267" y="2534"/>
                  <a:pt x="1273" y="2538"/>
                </a:cubicBezTo>
                <a:cubicBezTo>
                  <a:pt x="1276" y="2540"/>
                  <a:pt x="1279" y="2541"/>
                  <a:pt x="1282" y="2543"/>
                </a:cubicBezTo>
                <a:cubicBezTo>
                  <a:pt x="1284" y="2544"/>
                  <a:pt x="1286" y="2545"/>
                  <a:pt x="1288" y="2546"/>
                </a:cubicBezTo>
                <a:cubicBezTo>
                  <a:pt x="1290" y="2547"/>
                  <a:pt x="1291" y="2548"/>
                  <a:pt x="1292" y="2548"/>
                </a:cubicBezTo>
                <a:cubicBezTo>
                  <a:pt x="1293" y="2549"/>
                  <a:pt x="1294" y="2549"/>
                  <a:pt x="1294" y="2549"/>
                </a:cubicBezTo>
                <a:cubicBezTo>
                  <a:pt x="1294" y="2549"/>
                  <a:pt x="1293" y="2549"/>
                  <a:pt x="1292" y="2548"/>
                </a:cubicBezTo>
                <a:cubicBezTo>
                  <a:pt x="1292" y="2547"/>
                  <a:pt x="1290" y="2546"/>
                  <a:pt x="1289" y="2545"/>
                </a:cubicBezTo>
                <a:cubicBezTo>
                  <a:pt x="1287" y="2544"/>
                  <a:pt x="1285" y="2542"/>
                  <a:pt x="1283" y="2540"/>
                </a:cubicBezTo>
                <a:cubicBezTo>
                  <a:pt x="1281" y="2538"/>
                  <a:pt x="1279" y="2536"/>
                  <a:pt x="1276" y="2534"/>
                </a:cubicBezTo>
                <a:cubicBezTo>
                  <a:pt x="1270" y="2530"/>
                  <a:pt x="1264" y="2525"/>
                  <a:pt x="1257" y="2520"/>
                </a:cubicBezTo>
                <a:cubicBezTo>
                  <a:pt x="1255" y="2518"/>
                  <a:pt x="1253" y="2517"/>
                  <a:pt x="1251" y="2516"/>
                </a:cubicBezTo>
                <a:cubicBezTo>
                  <a:pt x="1250" y="2515"/>
                  <a:pt x="1248" y="2513"/>
                  <a:pt x="1246" y="2512"/>
                </a:cubicBezTo>
                <a:cubicBezTo>
                  <a:pt x="1242" y="2509"/>
                  <a:pt x="1238" y="2507"/>
                  <a:pt x="1235" y="2504"/>
                </a:cubicBezTo>
                <a:cubicBezTo>
                  <a:pt x="1231" y="2501"/>
                  <a:pt x="1228" y="2498"/>
                  <a:pt x="1224" y="2495"/>
                </a:cubicBezTo>
                <a:cubicBezTo>
                  <a:pt x="1223" y="2494"/>
                  <a:pt x="1221" y="2492"/>
                  <a:pt x="1219" y="2491"/>
                </a:cubicBezTo>
                <a:cubicBezTo>
                  <a:pt x="1219" y="2490"/>
                  <a:pt x="1218" y="2490"/>
                  <a:pt x="1217" y="2489"/>
                </a:cubicBezTo>
                <a:cubicBezTo>
                  <a:pt x="1217" y="2488"/>
                  <a:pt x="1216" y="2488"/>
                  <a:pt x="1216" y="2488"/>
                </a:cubicBezTo>
                <a:cubicBezTo>
                  <a:pt x="1215" y="2487"/>
                  <a:pt x="1215" y="2487"/>
                  <a:pt x="1215" y="2487"/>
                </a:cubicBezTo>
                <a:cubicBezTo>
                  <a:pt x="1215" y="2487"/>
                  <a:pt x="1215" y="2487"/>
                  <a:pt x="1215" y="2487"/>
                </a:cubicBezTo>
                <a:cubicBezTo>
                  <a:pt x="1215" y="2486"/>
                  <a:pt x="1215" y="2486"/>
                  <a:pt x="1215" y="2486"/>
                </a:cubicBezTo>
                <a:cubicBezTo>
                  <a:pt x="1212" y="2483"/>
                  <a:pt x="1209" y="2480"/>
                  <a:pt x="1207" y="2477"/>
                </a:cubicBezTo>
                <a:cubicBezTo>
                  <a:pt x="1205" y="2474"/>
                  <a:pt x="1203" y="2471"/>
                  <a:pt x="1202" y="2468"/>
                </a:cubicBezTo>
                <a:cubicBezTo>
                  <a:pt x="1200" y="2465"/>
                  <a:pt x="1199" y="2462"/>
                  <a:pt x="1198" y="2459"/>
                </a:cubicBezTo>
                <a:cubicBezTo>
                  <a:pt x="1198" y="2459"/>
                  <a:pt x="1198" y="2458"/>
                  <a:pt x="1197" y="2457"/>
                </a:cubicBezTo>
                <a:cubicBezTo>
                  <a:pt x="1197" y="2457"/>
                  <a:pt x="1197" y="2456"/>
                  <a:pt x="1197" y="2456"/>
                </a:cubicBezTo>
                <a:cubicBezTo>
                  <a:pt x="1197" y="2455"/>
                  <a:pt x="1197" y="2455"/>
                  <a:pt x="1197" y="2455"/>
                </a:cubicBezTo>
                <a:cubicBezTo>
                  <a:pt x="1197" y="2455"/>
                  <a:pt x="1196" y="2454"/>
                  <a:pt x="1196" y="2454"/>
                </a:cubicBezTo>
                <a:cubicBezTo>
                  <a:pt x="1196" y="2453"/>
                  <a:pt x="1196" y="2453"/>
                  <a:pt x="1196" y="2452"/>
                </a:cubicBezTo>
                <a:cubicBezTo>
                  <a:pt x="1196" y="2451"/>
                  <a:pt x="1195" y="2449"/>
                  <a:pt x="1195" y="2448"/>
                </a:cubicBezTo>
                <a:cubicBezTo>
                  <a:pt x="1195" y="2447"/>
                  <a:pt x="1195" y="2446"/>
                  <a:pt x="1195" y="2446"/>
                </a:cubicBezTo>
                <a:cubicBezTo>
                  <a:pt x="1195" y="2446"/>
                  <a:pt x="1195" y="2447"/>
                  <a:pt x="1195" y="2448"/>
                </a:cubicBezTo>
                <a:cubicBezTo>
                  <a:pt x="1195" y="2446"/>
                  <a:pt x="1194" y="2445"/>
                  <a:pt x="1194" y="2443"/>
                </a:cubicBezTo>
                <a:cubicBezTo>
                  <a:pt x="1194" y="2441"/>
                  <a:pt x="1194" y="2439"/>
                  <a:pt x="1194" y="2437"/>
                </a:cubicBezTo>
                <a:cubicBezTo>
                  <a:pt x="1194" y="2436"/>
                  <a:pt x="1194" y="2435"/>
                  <a:pt x="1194" y="2434"/>
                </a:cubicBezTo>
                <a:cubicBezTo>
                  <a:pt x="1194" y="2433"/>
                  <a:pt x="1194" y="2433"/>
                  <a:pt x="1194" y="2432"/>
                </a:cubicBezTo>
                <a:cubicBezTo>
                  <a:pt x="1194" y="2430"/>
                  <a:pt x="1194" y="2428"/>
                  <a:pt x="1194" y="2426"/>
                </a:cubicBezTo>
                <a:cubicBezTo>
                  <a:pt x="1194" y="2425"/>
                  <a:pt x="1194" y="2423"/>
                  <a:pt x="1194" y="2421"/>
                </a:cubicBezTo>
                <a:cubicBezTo>
                  <a:pt x="1194" y="2420"/>
                  <a:pt x="1194" y="2418"/>
                  <a:pt x="1194" y="2416"/>
                </a:cubicBezTo>
                <a:cubicBezTo>
                  <a:pt x="1195" y="2415"/>
                  <a:pt x="1195" y="2413"/>
                  <a:pt x="1195" y="2412"/>
                </a:cubicBezTo>
                <a:cubicBezTo>
                  <a:pt x="1195" y="2411"/>
                  <a:pt x="1195" y="2409"/>
                  <a:pt x="1196" y="2408"/>
                </a:cubicBezTo>
                <a:cubicBezTo>
                  <a:pt x="1199" y="2401"/>
                  <a:pt x="1203" y="2394"/>
                  <a:pt x="1206" y="2388"/>
                </a:cubicBezTo>
                <a:cubicBezTo>
                  <a:pt x="1206" y="2389"/>
                  <a:pt x="1206" y="2391"/>
                  <a:pt x="1206" y="2392"/>
                </a:cubicBezTo>
                <a:cubicBezTo>
                  <a:pt x="1207" y="2394"/>
                  <a:pt x="1207" y="2396"/>
                  <a:pt x="1208" y="2398"/>
                </a:cubicBezTo>
                <a:cubicBezTo>
                  <a:pt x="1208" y="2399"/>
                  <a:pt x="1209" y="2401"/>
                  <a:pt x="1209" y="2403"/>
                </a:cubicBezTo>
                <a:cubicBezTo>
                  <a:pt x="1210" y="2405"/>
                  <a:pt x="1210" y="2407"/>
                  <a:pt x="1211" y="2408"/>
                </a:cubicBezTo>
                <a:cubicBezTo>
                  <a:pt x="1211" y="2410"/>
                  <a:pt x="1212" y="2412"/>
                  <a:pt x="1213" y="2414"/>
                </a:cubicBezTo>
                <a:cubicBezTo>
                  <a:pt x="1213" y="2416"/>
                  <a:pt x="1214" y="2417"/>
                  <a:pt x="1215" y="2419"/>
                </a:cubicBezTo>
                <a:cubicBezTo>
                  <a:pt x="1216" y="2421"/>
                  <a:pt x="1217" y="2423"/>
                  <a:pt x="1218" y="2425"/>
                </a:cubicBezTo>
                <a:cubicBezTo>
                  <a:pt x="1218" y="2426"/>
                  <a:pt x="1219" y="2428"/>
                  <a:pt x="1220" y="2430"/>
                </a:cubicBezTo>
                <a:cubicBezTo>
                  <a:pt x="1221" y="2431"/>
                  <a:pt x="1222" y="2433"/>
                  <a:pt x="1223" y="2435"/>
                </a:cubicBezTo>
                <a:cubicBezTo>
                  <a:pt x="1224" y="2436"/>
                  <a:pt x="1225" y="2438"/>
                  <a:pt x="1226" y="2439"/>
                </a:cubicBezTo>
                <a:cubicBezTo>
                  <a:pt x="1227" y="2440"/>
                  <a:pt x="1227" y="2441"/>
                  <a:pt x="1228" y="2441"/>
                </a:cubicBezTo>
                <a:cubicBezTo>
                  <a:pt x="1229" y="2442"/>
                  <a:pt x="1229" y="2443"/>
                  <a:pt x="1230" y="2444"/>
                </a:cubicBezTo>
                <a:cubicBezTo>
                  <a:pt x="1231" y="2445"/>
                  <a:pt x="1232" y="2446"/>
                  <a:pt x="1233" y="2448"/>
                </a:cubicBezTo>
                <a:cubicBezTo>
                  <a:pt x="1235" y="2450"/>
                  <a:pt x="1237" y="2452"/>
                  <a:pt x="1239" y="2455"/>
                </a:cubicBezTo>
                <a:cubicBezTo>
                  <a:pt x="1243" y="2459"/>
                  <a:pt x="1246" y="2462"/>
                  <a:pt x="1248" y="2465"/>
                </a:cubicBezTo>
                <a:cubicBezTo>
                  <a:pt x="1249" y="2467"/>
                  <a:pt x="1249" y="2468"/>
                  <a:pt x="1250" y="2468"/>
                </a:cubicBezTo>
                <a:cubicBezTo>
                  <a:pt x="1250" y="2469"/>
                  <a:pt x="1250" y="2470"/>
                  <a:pt x="1250" y="2470"/>
                </a:cubicBezTo>
                <a:cubicBezTo>
                  <a:pt x="1250" y="2470"/>
                  <a:pt x="1250" y="2469"/>
                  <a:pt x="1250" y="2468"/>
                </a:cubicBezTo>
                <a:cubicBezTo>
                  <a:pt x="1250" y="2468"/>
                  <a:pt x="1250" y="2467"/>
                  <a:pt x="1250" y="2467"/>
                </a:cubicBezTo>
                <a:cubicBezTo>
                  <a:pt x="1250" y="2466"/>
                  <a:pt x="1249" y="2465"/>
                  <a:pt x="1249" y="2465"/>
                </a:cubicBezTo>
                <a:cubicBezTo>
                  <a:pt x="1248" y="2463"/>
                  <a:pt x="1248" y="2461"/>
                  <a:pt x="1247" y="2459"/>
                </a:cubicBezTo>
                <a:cubicBezTo>
                  <a:pt x="1246" y="2457"/>
                  <a:pt x="1244" y="2454"/>
                  <a:pt x="1243" y="2452"/>
                </a:cubicBezTo>
                <a:cubicBezTo>
                  <a:pt x="1241" y="2449"/>
                  <a:pt x="1239" y="2447"/>
                  <a:pt x="1238" y="2444"/>
                </a:cubicBezTo>
                <a:cubicBezTo>
                  <a:pt x="1237" y="2443"/>
                  <a:pt x="1237" y="2443"/>
                  <a:pt x="1236" y="2442"/>
                </a:cubicBezTo>
                <a:cubicBezTo>
                  <a:pt x="1236" y="2441"/>
                  <a:pt x="1235" y="2441"/>
                  <a:pt x="1235" y="2440"/>
                </a:cubicBezTo>
                <a:cubicBezTo>
                  <a:pt x="1235" y="2439"/>
                  <a:pt x="1234" y="2438"/>
                  <a:pt x="1234" y="2438"/>
                </a:cubicBezTo>
                <a:cubicBezTo>
                  <a:pt x="1233" y="2437"/>
                  <a:pt x="1233" y="2436"/>
                  <a:pt x="1232" y="2435"/>
                </a:cubicBezTo>
                <a:cubicBezTo>
                  <a:pt x="1231" y="2434"/>
                  <a:pt x="1231" y="2432"/>
                  <a:pt x="1230" y="2431"/>
                </a:cubicBezTo>
                <a:cubicBezTo>
                  <a:pt x="1229" y="2429"/>
                  <a:pt x="1228" y="2428"/>
                  <a:pt x="1227" y="2426"/>
                </a:cubicBezTo>
                <a:cubicBezTo>
                  <a:pt x="1226" y="2424"/>
                  <a:pt x="1225" y="2423"/>
                  <a:pt x="1225" y="2421"/>
                </a:cubicBezTo>
                <a:cubicBezTo>
                  <a:pt x="1224" y="2419"/>
                  <a:pt x="1223" y="2418"/>
                  <a:pt x="1222" y="2416"/>
                </a:cubicBezTo>
                <a:cubicBezTo>
                  <a:pt x="1222" y="2414"/>
                  <a:pt x="1221" y="2413"/>
                  <a:pt x="1220" y="2411"/>
                </a:cubicBezTo>
                <a:cubicBezTo>
                  <a:pt x="1219" y="2409"/>
                  <a:pt x="1219" y="2408"/>
                  <a:pt x="1218" y="2406"/>
                </a:cubicBezTo>
                <a:cubicBezTo>
                  <a:pt x="1217" y="2402"/>
                  <a:pt x="1215" y="2399"/>
                  <a:pt x="1214" y="2396"/>
                </a:cubicBezTo>
                <a:cubicBezTo>
                  <a:pt x="1214" y="2394"/>
                  <a:pt x="1213" y="2392"/>
                  <a:pt x="1213" y="2391"/>
                </a:cubicBezTo>
                <a:cubicBezTo>
                  <a:pt x="1212" y="2389"/>
                  <a:pt x="1212" y="2388"/>
                  <a:pt x="1211" y="2386"/>
                </a:cubicBezTo>
                <a:cubicBezTo>
                  <a:pt x="1211" y="2384"/>
                  <a:pt x="1211" y="2383"/>
                  <a:pt x="1210" y="2381"/>
                </a:cubicBezTo>
                <a:cubicBezTo>
                  <a:pt x="1210" y="2380"/>
                  <a:pt x="1210" y="2379"/>
                  <a:pt x="1209" y="2378"/>
                </a:cubicBezTo>
                <a:cubicBezTo>
                  <a:pt x="1228" y="2331"/>
                  <a:pt x="1222" y="2299"/>
                  <a:pt x="1215" y="2246"/>
                </a:cubicBezTo>
                <a:cubicBezTo>
                  <a:pt x="1248" y="2280"/>
                  <a:pt x="1246" y="2314"/>
                  <a:pt x="1246" y="2349"/>
                </a:cubicBezTo>
                <a:cubicBezTo>
                  <a:pt x="1246" y="2349"/>
                  <a:pt x="1246" y="2349"/>
                  <a:pt x="1246" y="2349"/>
                </a:cubicBezTo>
                <a:cubicBezTo>
                  <a:pt x="1245" y="2350"/>
                  <a:pt x="1245" y="2350"/>
                  <a:pt x="1244" y="2351"/>
                </a:cubicBezTo>
                <a:cubicBezTo>
                  <a:pt x="1243" y="2352"/>
                  <a:pt x="1243" y="2353"/>
                  <a:pt x="1242" y="2354"/>
                </a:cubicBezTo>
                <a:cubicBezTo>
                  <a:pt x="1241" y="2355"/>
                  <a:pt x="1241" y="2357"/>
                  <a:pt x="1240" y="2358"/>
                </a:cubicBezTo>
                <a:cubicBezTo>
                  <a:pt x="1239" y="2359"/>
                  <a:pt x="1239" y="2360"/>
                  <a:pt x="1238" y="2362"/>
                </a:cubicBezTo>
                <a:cubicBezTo>
                  <a:pt x="1238" y="2363"/>
                  <a:pt x="1238" y="2364"/>
                  <a:pt x="1237" y="2365"/>
                </a:cubicBezTo>
                <a:cubicBezTo>
                  <a:pt x="1237" y="2367"/>
                  <a:pt x="1237" y="2368"/>
                  <a:pt x="1236" y="2369"/>
                </a:cubicBezTo>
                <a:cubicBezTo>
                  <a:pt x="1236" y="2370"/>
                  <a:pt x="1236" y="2372"/>
                  <a:pt x="1236" y="2373"/>
                </a:cubicBezTo>
                <a:cubicBezTo>
                  <a:pt x="1236" y="2373"/>
                  <a:pt x="1236" y="2374"/>
                  <a:pt x="1236" y="2375"/>
                </a:cubicBezTo>
                <a:cubicBezTo>
                  <a:pt x="1236" y="2375"/>
                  <a:pt x="1236" y="2376"/>
                  <a:pt x="1236" y="2376"/>
                </a:cubicBezTo>
                <a:cubicBezTo>
                  <a:pt x="1236" y="2377"/>
                  <a:pt x="1236" y="2378"/>
                  <a:pt x="1236" y="2379"/>
                </a:cubicBezTo>
                <a:cubicBezTo>
                  <a:pt x="1236" y="2380"/>
                  <a:pt x="1237" y="2380"/>
                  <a:pt x="1237" y="2381"/>
                </a:cubicBezTo>
                <a:cubicBezTo>
                  <a:pt x="1237" y="2382"/>
                  <a:pt x="1237" y="2382"/>
                  <a:pt x="1237" y="2382"/>
                </a:cubicBezTo>
                <a:cubicBezTo>
                  <a:pt x="1237" y="2383"/>
                  <a:pt x="1237" y="2383"/>
                  <a:pt x="1237" y="2383"/>
                </a:cubicBezTo>
                <a:cubicBezTo>
                  <a:pt x="1237" y="2383"/>
                  <a:pt x="1237" y="2383"/>
                  <a:pt x="1238" y="2383"/>
                </a:cubicBezTo>
                <a:cubicBezTo>
                  <a:pt x="1238" y="2382"/>
                  <a:pt x="1238" y="2382"/>
                  <a:pt x="1238" y="2381"/>
                </a:cubicBezTo>
                <a:cubicBezTo>
                  <a:pt x="1239" y="2381"/>
                  <a:pt x="1239" y="2380"/>
                  <a:pt x="1239" y="2379"/>
                </a:cubicBezTo>
                <a:cubicBezTo>
                  <a:pt x="1240" y="2379"/>
                  <a:pt x="1240" y="2378"/>
                  <a:pt x="1241" y="2377"/>
                </a:cubicBezTo>
                <a:cubicBezTo>
                  <a:pt x="1241" y="2376"/>
                  <a:pt x="1241" y="2375"/>
                  <a:pt x="1242" y="2374"/>
                </a:cubicBezTo>
                <a:cubicBezTo>
                  <a:pt x="1242" y="2373"/>
                  <a:pt x="1243" y="2372"/>
                  <a:pt x="1243" y="2371"/>
                </a:cubicBezTo>
                <a:cubicBezTo>
                  <a:pt x="1244" y="2370"/>
                  <a:pt x="1244" y="2369"/>
                  <a:pt x="1245" y="2368"/>
                </a:cubicBezTo>
                <a:cubicBezTo>
                  <a:pt x="1245" y="2367"/>
                  <a:pt x="1245" y="2365"/>
                  <a:pt x="1246" y="2364"/>
                </a:cubicBezTo>
                <a:cubicBezTo>
                  <a:pt x="1246" y="2364"/>
                  <a:pt x="1246" y="2363"/>
                  <a:pt x="1246" y="2363"/>
                </a:cubicBezTo>
                <a:cubicBezTo>
                  <a:pt x="1247" y="2377"/>
                  <a:pt x="1249" y="2391"/>
                  <a:pt x="1254" y="2405"/>
                </a:cubicBezTo>
                <a:cubicBezTo>
                  <a:pt x="1254" y="2404"/>
                  <a:pt x="1254" y="2403"/>
                  <a:pt x="1254" y="2402"/>
                </a:cubicBezTo>
                <a:cubicBezTo>
                  <a:pt x="1255" y="2403"/>
                  <a:pt x="1255" y="2405"/>
                  <a:pt x="1256" y="2406"/>
                </a:cubicBezTo>
                <a:cubicBezTo>
                  <a:pt x="1256" y="2407"/>
                  <a:pt x="1257" y="2409"/>
                  <a:pt x="1257" y="2410"/>
                </a:cubicBezTo>
                <a:cubicBezTo>
                  <a:pt x="1258" y="2411"/>
                  <a:pt x="1258" y="2412"/>
                  <a:pt x="1259" y="2413"/>
                </a:cubicBezTo>
                <a:cubicBezTo>
                  <a:pt x="1259" y="2415"/>
                  <a:pt x="1261" y="2418"/>
                  <a:pt x="1262" y="2420"/>
                </a:cubicBezTo>
                <a:cubicBezTo>
                  <a:pt x="1264" y="2425"/>
                  <a:pt x="1266" y="2429"/>
                  <a:pt x="1268" y="2433"/>
                </a:cubicBezTo>
                <a:cubicBezTo>
                  <a:pt x="1268" y="2434"/>
                  <a:pt x="1269" y="2435"/>
                  <a:pt x="1269" y="2436"/>
                </a:cubicBezTo>
                <a:cubicBezTo>
                  <a:pt x="1270" y="2437"/>
                  <a:pt x="1270" y="2438"/>
                  <a:pt x="1271" y="2439"/>
                </a:cubicBezTo>
                <a:cubicBezTo>
                  <a:pt x="1272" y="2441"/>
                  <a:pt x="1272" y="2443"/>
                  <a:pt x="1273" y="2445"/>
                </a:cubicBezTo>
                <a:cubicBezTo>
                  <a:pt x="1273" y="2446"/>
                  <a:pt x="1274" y="2447"/>
                  <a:pt x="1274" y="2448"/>
                </a:cubicBezTo>
                <a:cubicBezTo>
                  <a:pt x="1274" y="2448"/>
                  <a:pt x="1275" y="2449"/>
                  <a:pt x="1275" y="2450"/>
                </a:cubicBezTo>
                <a:cubicBezTo>
                  <a:pt x="1275" y="2451"/>
                  <a:pt x="1275" y="2451"/>
                  <a:pt x="1276" y="2452"/>
                </a:cubicBezTo>
                <a:cubicBezTo>
                  <a:pt x="1276" y="2452"/>
                  <a:pt x="1276" y="2453"/>
                  <a:pt x="1276" y="2454"/>
                </a:cubicBezTo>
                <a:cubicBezTo>
                  <a:pt x="1277" y="2455"/>
                  <a:pt x="1277" y="2455"/>
                  <a:pt x="1277" y="2456"/>
                </a:cubicBezTo>
                <a:cubicBezTo>
                  <a:pt x="1277" y="2457"/>
                  <a:pt x="1278" y="2457"/>
                  <a:pt x="1278" y="2457"/>
                </a:cubicBezTo>
                <a:cubicBezTo>
                  <a:pt x="1278" y="2457"/>
                  <a:pt x="1278" y="2457"/>
                  <a:pt x="1278" y="2456"/>
                </a:cubicBezTo>
                <a:cubicBezTo>
                  <a:pt x="1278" y="2455"/>
                  <a:pt x="1278" y="2454"/>
                  <a:pt x="1278" y="2453"/>
                </a:cubicBezTo>
                <a:cubicBezTo>
                  <a:pt x="1278" y="2453"/>
                  <a:pt x="1278" y="2452"/>
                  <a:pt x="1278" y="2451"/>
                </a:cubicBezTo>
                <a:cubicBezTo>
                  <a:pt x="1278" y="2451"/>
                  <a:pt x="1278" y="2450"/>
                  <a:pt x="1278" y="2449"/>
                </a:cubicBezTo>
                <a:cubicBezTo>
                  <a:pt x="1278" y="2448"/>
                  <a:pt x="1278" y="2448"/>
                  <a:pt x="1278" y="2447"/>
                </a:cubicBezTo>
                <a:cubicBezTo>
                  <a:pt x="1278" y="2446"/>
                  <a:pt x="1278" y="2445"/>
                  <a:pt x="1277" y="2444"/>
                </a:cubicBezTo>
                <a:cubicBezTo>
                  <a:pt x="1277" y="2443"/>
                  <a:pt x="1277" y="2442"/>
                  <a:pt x="1277" y="2441"/>
                </a:cubicBezTo>
                <a:cubicBezTo>
                  <a:pt x="1277" y="2440"/>
                  <a:pt x="1277" y="2439"/>
                  <a:pt x="1276" y="2438"/>
                </a:cubicBezTo>
                <a:cubicBezTo>
                  <a:pt x="1276" y="2436"/>
                  <a:pt x="1276" y="2435"/>
                  <a:pt x="1275" y="2434"/>
                </a:cubicBezTo>
                <a:cubicBezTo>
                  <a:pt x="1275" y="2433"/>
                  <a:pt x="1275" y="2432"/>
                  <a:pt x="1274" y="2431"/>
                </a:cubicBezTo>
                <a:cubicBezTo>
                  <a:pt x="1274" y="2428"/>
                  <a:pt x="1273" y="2426"/>
                  <a:pt x="1272" y="2424"/>
                </a:cubicBezTo>
                <a:cubicBezTo>
                  <a:pt x="1271" y="2421"/>
                  <a:pt x="1270" y="2419"/>
                  <a:pt x="1269" y="2417"/>
                </a:cubicBezTo>
                <a:cubicBezTo>
                  <a:pt x="1268" y="2414"/>
                  <a:pt x="1267" y="2412"/>
                  <a:pt x="1265" y="2410"/>
                </a:cubicBezTo>
                <a:cubicBezTo>
                  <a:pt x="1265" y="2409"/>
                  <a:pt x="1264" y="2408"/>
                  <a:pt x="1264" y="2407"/>
                </a:cubicBezTo>
                <a:cubicBezTo>
                  <a:pt x="1263" y="2406"/>
                  <a:pt x="1263" y="2404"/>
                  <a:pt x="1262" y="2403"/>
                </a:cubicBezTo>
                <a:cubicBezTo>
                  <a:pt x="1261" y="2401"/>
                  <a:pt x="1260" y="2399"/>
                  <a:pt x="1259" y="2397"/>
                </a:cubicBezTo>
                <a:cubicBezTo>
                  <a:pt x="1258" y="2395"/>
                  <a:pt x="1257" y="2394"/>
                  <a:pt x="1256" y="2392"/>
                </a:cubicBezTo>
                <a:cubicBezTo>
                  <a:pt x="1256" y="2391"/>
                  <a:pt x="1255" y="2391"/>
                  <a:pt x="1255" y="2390"/>
                </a:cubicBezTo>
                <a:cubicBezTo>
                  <a:pt x="1258" y="2357"/>
                  <a:pt x="1260" y="2330"/>
                  <a:pt x="1257" y="2304"/>
                </a:cubicBezTo>
                <a:cubicBezTo>
                  <a:pt x="1259" y="2307"/>
                  <a:pt x="1260" y="2310"/>
                  <a:pt x="1262" y="2313"/>
                </a:cubicBezTo>
                <a:cubicBezTo>
                  <a:pt x="1263" y="2316"/>
                  <a:pt x="1265" y="2319"/>
                  <a:pt x="1266" y="2322"/>
                </a:cubicBezTo>
                <a:cubicBezTo>
                  <a:pt x="1268" y="2325"/>
                  <a:pt x="1270" y="2329"/>
                  <a:pt x="1271" y="2332"/>
                </a:cubicBezTo>
                <a:cubicBezTo>
                  <a:pt x="1273" y="2335"/>
                  <a:pt x="1274" y="2339"/>
                  <a:pt x="1276" y="2342"/>
                </a:cubicBezTo>
                <a:cubicBezTo>
                  <a:pt x="1277" y="2345"/>
                  <a:pt x="1278" y="2349"/>
                  <a:pt x="1280" y="2352"/>
                </a:cubicBezTo>
                <a:cubicBezTo>
                  <a:pt x="1281" y="2355"/>
                  <a:pt x="1282" y="2358"/>
                  <a:pt x="1283" y="2361"/>
                </a:cubicBezTo>
                <a:cubicBezTo>
                  <a:pt x="1284" y="2364"/>
                  <a:pt x="1285" y="2367"/>
                  <a:pt x="1286" y="2369"/>
                </a:cubicBezTo>
                <a:cubicBezTo>
                  <a:pt x="1286" y="2371"/>
                  <a:pt x="1286" y="2372"/>
                  <a:pt x="1287" y="2373"/>
                </a:cubicBezTo>
                <a:cubicBezTo>
                  <a:pt x="1287" y="2374"/>
                  <a:pt x="1287" y="2376"/>
                  <a:pt x="1287" y="2377"/>
                </a:cubicBezTo>
                <a:cubicBezTo>
                  <a:pt x="1288" y="2378"/>
                  <a:pt x="1288" y="2379"/>
                  <a:pt x="1288" y="2380"/>
                </a:cubicBezTo>
                <a:cubicBezTo>
                  <a:pt x="1288" y="2381"/>
                  <a:pt x="1289" y="2382"/>
                  <a:pt x="1289" y="2382"/>
                </a:cubicBezTo>
                <a:cubicBezTo>
                  <a:pt x="1289" y="2384"/>
                  <a:pt x="1289" y="2385"/>
                  <a:pt x="1289" y="2386"/>
                </a:cubicBezTo>
                <a:cubicBezTo>
                  <a:pt x="1290" y="2387"/>
                  <a:pt x="1290" y="2387"/>
                  <a:pt x="1290" y="2387"/>
                </a:cubicBezTo>
                <a:cubicBezTo>
                  <a:pt x="1290" y="2387"/>
                  <a:pt x="1290" y="2387"/>
                  <a:pt x="1290" y="2386"/>
                </a:cubicBezTo>
                <a:cubicBezTo>
                  <a:pt x="1290" y="2385"/>
                  <a:pt x="1290" y="2384"/>
                  <a:pt x="1290" y="2382"/>
                </a:cubicBezTo>
                <a:cubicBezTo>
                  <a:pt x="1290" y="2381"/>
                  <a:pt x="1290" y="2380"/>
                  <a:pt x="1290" y="2379"/>
                </a:cubicBezTo>
                <a:cubicBezTo>
                  <a:pt x="1290" y="2378"/>
                  <a:pt x="1290" y="2377"/>
                  <a:pt x="1291" y="2376"/>
                </a:cubicBezTo>
                <a:cubicBezTo>
                  <a:pt x="1291" y="2375"/>
                  <a:pt x="1290" y="2374"/>
                  <a:pt x="1290" y="2373"/>
                </a:cubicBezTo>
                <a:cubicBezTo>
                  <a:pt x="1290" y="2371"/>
                  <a:pt x="1290" y="2370"/>
                  <a:pt x="1290" y="2369"/>
                </a:cubicBezTo>
                <a:cubicBezTo>
                  <a:pt x="1290" y="2367"/>
                  <a:pt x="1290" y="2366"/>
                  <a:pt x="1290" y="2364"/>
                </a:cubicBezTo>
                <a:cubicBezTo>
                  <a:pt x="1289" y="2363"/>
                  <a:pt x="1289" y="2361"/>
                  <a:pt x="1289" y="2359"/>
                </a:cubicBezTo>
                <a:cubicBezTo>
                  <a:pt x="1288" y="2356"/>
                  <a:pt x="1287" y="2353"/>
                  <a:pt x="1286" y="2349"/>
                </a:cubicBezTo>
                <a:cubicBezTo>
                  <a:pt x="1286" y="2348"/>
                  <a:pt x="1285" y="2346"/>
                  <a:pt x="1285" y="2344"/>
                </a:cubicBezTo>
                <a:cubicBezTo>
                  <a:pt x="1284" y="2343"/>
                  <a:pt x="1283" y="2341"/>
                  <a:pt x="1283" y="2339"/>
                </a:cubicBezTo>
                <a:cubicBezTo>
                  <a:pt x="1281" y="2336"/>
                  <a:pt x="1280" y="2332"/>
                  <a:pt x="1278" y="2329"/>
                </a:cubicBezTo>
                <a:cubicBezTo>
                  <a:pt x="1277" y="2325"/>
                  <a:pt x="1275" y="2322"/>
                  <a:pt x="1273" y="2319"/>
                </a:cubicBezTo>
                <a:cubicBezTo>
                  <a:pt x="1272" y="2317"/>
                  <a:pt x="1271" y="2315"/>
                  <a:pt x="1270" y="2314"/>
                </a:cubicBezTo>
                <a:cubicBezTo>
                  <a:pt x="1269" y="2312"/>
                  <a:pt x="1269" y="2311"/>
                  <a:pt x="1268" y="2309"/>
                </a:cubicBezTo>
                <a:cubicBezTo>
                  <a:pt x="1264" y="2303"/>
                  <a:pt x="1260" y="2298"/>
                  <a:pt x="1257" y="2293"/>
                </a:cubicBezTo>
                <a:cubicBezTo>
                  <a:pt x="1257" y="2292"/>
                  <a:pt x="1256" y="2291"/>
                  <a:pt x="1255" y="2290"/>
                </a:cubicBezTo>
                <a:cubicBezTo>
                  <a:pt x="1254" y="2282"/>
                  <a:pt x="1251" y="2274"/>
                  <a:pt x="1249" y="2265"/>
                </a:cubicBezTo>
                <a:cubicBezTo>
                  <a:pt x="1249" y="2265"/>
                  <a:pt x="1249" y="2265"/>
                  <a:pt x="1249" y="2266"/>
                </a:cubicBezTo>
                <a:cubicBezTo>
                  <a:pt x="1251" y="2268"/>
                  <a:pt x="1254" y="2271"/>
                  <a:pt x="1257" y="2274"/>
                </a:cubicBezTo>
                <a:cubicBezTo>
                  <a:pt x="1258" y="2276"/>
                  <a:pt x="1260" y="2277"/>
                  <a:pt x="1261" y="2279"/>
                </a:cubicBezTo>
                <a:cubicBezTo>
                  <a:pt x="1263" y="2280"/>
                  <a:pt x="1264" y="2282"/>
                  <a:pt x="1266" y="2283"/>
                </a:cubicBezTo>
                <a:cubicBezTo>
                  <a:pt x="1269" y="2286"/>
                  <a:pt x="1272" y="2289"/>
                  <a:pt x="1276" y="2292"/>
                </a:cubicBezTo>
                <a:cubicBezTo>
                  <a:pt x="1279" y="2295"/>
                  <a:pt x="1282" y="2298"/>
                  <a:pt x="1285" y="2301"/>
                </a:cubicBezTo>
                <a:cubicBezTo>
                  <a:pt x="1289" y="2303"/>
                  <a:pt x="1292" y="2306"/>
                  <a:pt x="1295" y="2309"/>
                </a:cubicBezTo>
                <a:cubicBezTo>
                  <a:pt x="1298" y="2311"/>
                  <a:pt x="1301" y="2314"/>
                  <a:pt x="1305" y="2316"/>
                </a:cubicBezTo>
                <a:cubicBezTo>
                  <a:pt x="1308" y="2318"/>
                  <a:pt x="1310" y="2320"/>
                  <a:pt x="1313" y="2322"/>
                </a:cubicBezTo>
                <a:cubicBezTo>
                  <a:pt x="1316" y="2324"/>
                  <a:pt x="1318" y="2326"/>
                  <a:pt x="1320" y="2328"/>
                </a:cubicBezTo>
                <a:cubicBezTo>
                  <a:pt x="1322" y="2329"/>
                  <a:pt x="1324" y="2331"/>
                  <a:pt x="1325" y="2332"/>
                </a:cubicBezTo>
                <a:cubicBezTo>
                  <a:pt x="1326" y="2334"/>
                  <a:pt x="1327" y="2335"/>
                  <a:pt x="1328" y="2336"/>
                </a:cubicBezTo>
                <a:cubicBezTo>
                  <a:pt x="1328" y="2336"/>
                  <a:pt x="1329" y="2337"/>
                  <a:pt x="1329" y="2337"/>
                </a:cubicBezTo>
                <a:cubicBezTo>
                  <a:pt x="1329" y="2337"/>
                  <a:pt x="1329" y="2336"/>
                  <a:pt x="1328" y="2335"/>
                </a:cubicBezTo>
                <a:cubicBezTo>
                  <a:pt x="1328" y="2334"/>
                  <a:pt x="1327" y="2333"/>
                  <a:pt x="1326" y="2331"/>
                </a:cubicBezTo>
                <a:cubicBezTo>
                  <a:pt x="1325" y="2330"/>
                  <a:pt x="1324" y="2328"/>
                  <a:pt x="1322" y="2326"/>
                </a:cubicBezTo>
                <a:cubicBezTo>
                  <a:pt x="1320" y="2323"/>
                  <a:pt x="1318" y="2321"/>
                  <a:pt x="1316" y="2319"/>
                </a:cubicBezTo>
                <a:cubicBezTo>
                  <a:pt x="1314" y="2316"/>
                  <a:pt x="1311" y="2314"/>
                  <a:pt x="1308" y="2311"/>
                </a:cubicBezTo>
                <a:cubicBezTo>
                  <a:pt x="1306" y="2309"/>
                  <a:pt x="1303" y="2306"/>
                  <a:pt x="1300" y="2303"/>
                </a:cubicBezTo>
                <a:cubicBezTo>
                  <a:pt x="1298" y="2302"/>
                  <a:pt x="1297" y="2301"/>
                  <a:pt x="1295" y="2299"/>
                </a:cubicBezTo>
                <a:cubicBezTo>
                  <a:pt x="1294" y="2298"/>
                  <a:pt x="1292" y="2296"/>
                  <a:pt x="1290" y="2295"/>
                </a:cubicBezTo>
                <a:cubicBezTo>
                  <a:pt x="1287" y="2292"/>
                  <a:pt x="1284" y="2289"/>
                  <a:pt x="1281" y="2286"/>
                </a:cubicBezTo>
                <a:cubicBezTo>
                  <a:pt x="1278" y="2283"/>
                  <a:pt x="1274" y="2280"/>
                  <a:pt x="1271" y="2277"/>
                </a:cubicBezTo>
                <a:cubicBezTo>
                  <a:pt x="1270" y="2276"/>
                  <a:pt x="1268" y="2275"/>
                  <a:pt x="1266" y="2273"/>
                </a:cubicBezTo>
                <a:cubicBezTo>
                  <a:pt x="1265" y="2272"/>
                  <a:pt x="1263" y="2270"/>
                  <a:pt x="1262" y="2269"/>
                </a:cubicBezTo>
                <a:cubicBezTo>
                  <a:pt x="1259" y="2266"/>
                  <a:pt x="1256" y="2264"/>
                  <a:pt x="1253" y="2261"/>
                </a:cubicBezTo>
                <a:cubicBezTo>
                  <a:pt x="1250" y="2259"/>
                  <a:pt x="1247" y="2257"/>
                  <a:pt x="1245" y="2254"/>
                </a:cubicBezTo>
                <a:cubicBezTo>
                  <a:pt x="1245" y="2254"/>
                  <a:pt x="1244" y="2254"/>
                  <a:pt x="1244" y="2254"/>
                </a:cubicBezTo>
                <a:cubicBezTo>
                  <a:pt x="1238" y="2238"/>
                  <a:pt x="1229" y="2222"/>
                  <a:pt x="1217" y="2204"/>
                </a:cubicBezTo>
                <a:cubicBezTo>
                  <a:pt x="1206" y="2188"/>
                  <a:pt x="1196" y="2172"/>
                  <a:pt x="1188" y="2156"/>
                </a:cubicBezTo>
                <a:cubicBezTo>
                  <a:pt x="1189" y="2158"/>
                  <a:pt x="1190" y="2159"/>
                  <a:pt x="1191" y="2160"/>
                </a:cubicBezTo>
                <a:cubicBezTo>
                  <a:pt x="1193" y="2162"/>
                  <a:pt x="1194" y="2163"/>
                  <a:pt x="1196" y="2165"/>
                </a:cubicBezTo>
                <a:cubicBezTo>
                  <a:pt x="1198" y="2166"/>
                  <a:pt x="1200" y="2168"/>
                  <a:pt x="1201" y="2170"/>
                </a:cubicBezTo>
                <a:cubicBezTo>
                  <a:pt x="1205" y="2173"/>
                  <a:pt x="1209" y="2176"/>
                  <a:pt x="1213" y="2179"/>
                </a:cubicBezTo>
                <a:cubicBezTo>
                  <a:pt x="1214" y="2181"/>
                  <a:pt x="1216" y="2182"/>
                  <a:pt x="1218" y="2184"/>
                </a:cubicBezTo>
                <a:cubicBezTo>
                  <a:pt x="1220" y="2185"/>
                  <a:pt x="1222" y="2186"/>
                  <a:pt x="1224" y="2188"/>
                </a:cubicBezTo>
                <a:cubicBezTo>
                  <a:pt x="1228" y="2190"/>
                  <a:pt x="1232" y="2193"/>
                  <a:pt x="1236" y="2195"/>
                </a:cubicBezTo>
                <a:cubicBezTo>
                  <a:pt x="1239" y="2197"/>
                  <a:pt x="1241" y="2198"/>
                  <a:pt x="1243" y="2199"/>
                </a:cubicBezTo>
                <a:cubicBezTo>
                  <a:pt x="1244" y="2200"/>
                  <a:pt x="1244" y="2200"/>
                  <a:pt x="1244" y="2200"/>
                </a:cubicBezTo>
                <a:cubicBezTo>
                  <a:pt x="1244" y="2201"/>
                  <a:pt x="1245" y="2202"/>
                  <a:pt x="1245" y="2202"/>
                </a:cubicBezTo>
                <a:cubicBezTo>
                  <a:pt x="1246" y="2203"/>
                  <a:pt x="1246" y="2204"/>
                  <a:pt x="1247" y="2205"/>
                </a:cubicBezTo>
                <a:cubicBezTo>
                  <a:pt x="1247" y="2205"/>
                  <a:pt x="1247" y="2206"/>
                  <a:pt x="1248" y="2207"/>
                </a:cubicBezTo>
                <a:cubicBezTo>
                  <a:pt x="1248" y="2208"/>
                  <a:pt x="1248" y="2208"/>
                  <a:pt x="1248" y="2208"/>
                </a:cubicBezTo>
                <a:cubicBezTo>
                  <a:pt x="1249" y="2209"/>
                  <a:pt x="1249" y="2209"/>
                  <a:pt x="1249" y="2210"/>
                </a:cubicBezTo>
                <a:cubicBezTo>
                  <a:pt x="1250" y="2212"/>
                  <a:pt x="1251" y="2214"/>
                  <a:pt x="1251" y="2216"/>
                </a:cubicBezTo>
                <a:cubicBezTo>
                  <a:pt x="1252" y="2218"/>
                  <a:pt x="1253" y="2220"/>
                  <a:pt x="1254" y="2222"/>
                </a:cubicBezTo>
                <a:cubicBezTo>
                  <a:pt x="1255" y="2225"/>
                  <a:pt x="1255" y="2227"/>
                  <a:pt x="1256" y="2229"/>
                </a:cubicBezTo>
                <a:cubicBezTo>
                  <a:pt x="1257" y="2232"/>
                  <a:pt x="1258" y="2234"/>
                  <a:pt x="1259" y="2236"/>
                </a:cubicBezTo>
                <a:cubicBezTo>
                  <a:pt x="1259" y="2237"/>
                  <a:pt x="1260" y="2239"/>
                  <a:pt x="1260" y="2240"/>
                </a:cubicBezTo>
                <a:cubicBezTo>
                  <a:pt x="1261" y="2241"/>
                  <a:pt x="1261" y="2242"/>
                  <a:pt x="1262" y="2243"/>
                </a:cubicBezTo>
                <a:cubicBezTo>
                  <a:pt x="1263" y="2245"/>
                  <a:pt x="1264" y="2247"/>
                  <a:pt x="1266" y="2249"/>
                </a:cubicBezTo>
                <a:cubicBezTo>
                  <a:pt x="1267" y="2251"/>
                  <a:pt x="1268" y="2252"/>
                  <a:pt x="1270" y="2254"/>
                </a:cubicBezTo>
                <a:cubicBezTo>
                  <a:pt x="1270" y="2255"/>
                  <a:pt x="1271" y="2255"/>
                  <a:pt x="1272" y="2256"/>
                </a:cubicBezTo>
                <a:cubicBezTo>
                  <a:pt x="1272" y="2256"/>
                  <a:pt x="1273" y="2257"/>
                  <a:pt x="1273" y="2258"/>
                </a:cubicBezTo>
                <a:cubicBezTo>
                  <a:pt x="1274" y="2258"/>
                  <a:pt x="1275" y="2258"/>
                  <a:pt x="1275" y="2259"/>
                </a:cubicBezTo>
                <a:cubicBezTo>
                  <a:pt x="1276" y="2259"/>
                  <a:pt x="1276" y="2260"/>
                  <a:pt x="1277" y="2260"/>
                </a:cubicBezTo>
                <a:cubicBezTo>
                  <a:pt x="1278" y="2260"/>
                  <a:pt x="1279" y="2261"/>
                  <a:pt x="1279" y="2261"/>
                </a:cubicBezTo>
                <a:cubicBezTo>
                  <a:pt x="1280" y="2261"/>
                  <a:pt x="1280" y="2261"/>
                  <a:pt x="1280" y="2261"/>
                </a:cubicBezTo>
                <a:cubicBezTo>
                  <a:pt x="1280" y="2261"/>
                  <a:pt x="1280" y="2261"/>
                  <a:pt x="1280" y="2261"/>
                </a:cubicBezTo>
                <a:cubicBezTo>
                  <a:pt x="1279" y="2260"/>
                  <a:pt x="1279" y="2259"/>
                  <a:pt x="1278" y="2259"/>
                </a:cubicBezTo>
                <a:cubicBezTo>
                  <a:pt x="1278" y="2258"/>
                  <a:pt x="1277" y="2258"/>
                  <a:pt x="1277" y="2257"/>
                </a:cubicBezTo>
                <a:cubicBezTo>
                  <a:pt x="1277" y="2257"/>
                  <a:pt x="1276" y="2256"/>
                  <a:pt x="1276" y="2255"/>
                </a:cubicBezTo>
                <a:cubicBezTo>
                  <a:pt x="1275" y="2255"/>
                  <a:pt x="1275" y="2254"/>
                  <a:pt x="1274" y="2253"/>
                </a:cubicBezTo>
                <a:cubicBezTo>
                  <a:pt x="1274" y="2253"/>
                  <a:pt x="1274" y="2252"/>
                  <a:pt x="1273" y="2251"/>
                </a:cubicBezTo>
                <a:cubicBezTo>
                  <a:pt x="1273" y="2250"/>
                  <a:pt x="1272" y="2250"/>
                  <a:pt x="1272" y="2249"/>
                </a:cubicBezTo>
                <a:cubicBezTo>
                  <a:pt x="1272" y="2248"/>
                  <a:pt x="1272" y="2248"/>
                  <a:pt x="1271" y="2247"/>
                </a:cubicBezTo>
                <a:cubicBezTo>
                  <a:pt x="1271" y="2247"/>
                  <a:pt x="1271" y="2247"/>
                  <a:pt x="1271" y="2246"/>
                </a:cubicBezTo>
                <a:cubicBezTo>
                  <a:pt x="1270" y="2244"/>
                  <a:pt x="1269" y="2242"/>
                  <a:pt x="1268" y="2240"/>
                </a:cubicBezTo>
                <a:cubicBezTo>
                  <a:pt x="1268" y="2238"/>
                  <a:pt x="1267" y="2236"/>
                  <a:pt x="1266" y="2233"/>
                </a:cubicBezTo>
                <a:cubicBezTo>
                  <a:pt x="1265" y="2231"/>
                  <a:pt x="1264" y="2229"/>
                  <a:pt x="1264" y="2227"/>
                </a:cubicBezTo>
                <a:cubicBezTo>
                  <a:pt x="1263" y="2224"/>
                  <a:pt x="1262" y="2222"/>
                  <a:pt x="1261" y="2220"/>
                </a:cubicBezTo>
                <a:cubicBezTo>
                  <a:pt x="1260" y="2218"/>
                  <a:pt x="1260" y="2217"/>
                  <a:pt x="1259" y="2216"/>
                </a:cubicBezTo>
                <a:cubicBezTo>
                  <a:pt x="1259" y="2216"/>
                  <a:pt x="1259" y="2215"/>
                  <a:pt x="1259" y="2215"/>
                </a:cubicBezTo>
                <a:cubicBezTo>
                  <a:pt x="1258" y="2214"/>
                  <a:pt x="1258" y="2213"/>
                  <a:pt x="1258" y="2213"/>
                </a:cubicBezTo>
                <a:cubicBezTo>
                  <a:pt x="1257" y="2211"/>
                  <a:pt x="1255" y="2209"/>
                  <a:pt x="1254" y="2207"/>
                </a:cubicBezTo>
                <a:cubicBezTo>
                  <a:pt x="1254" y="2206"/>
                  <a:pt x="1253" y="2205"/>
                  <a:pt x="1253" y="2205"/>
                </a:cubicBezTo>
                <a:cubicBezTo>
                  <a:pt x="1254" y="2206"/>
                  <a:pt x="1256" y="2207"/>
                  <a:pt x="1257" y="2208"/>
                </a:cubicBezTo>
                <a:cubicBezTo>
                  <a:pt x="1260" y="2210"/>
                  <a:pt x="1263" y="2211"/>
                  <a:pt x="1266" y="2213"/>
                </a:cubicBezTo>
                <a:cubicBezTo>
                  <a:pt x="1268" y="2215"/>
                  <a:pt x="1270" y="2216"/>
                  <a:pt x="1272" y="2218"/>
                </a:cubicBezTo>
                <a:cubicBezTo>
                  <a:pt x="1272" y="2218"/>
                  <a:pt x="1273" y="2219"/>
                  <a:pt x="1274" y="2219"/>
                </a:cubicBezTo>
                <a:cubicBezTo>
                  <a:pt x="1274" y="2220"/>
                  <a:pt x="1275" y="2220"/>
                  <a:pt x="1275" y="2221"/>
                </a:cubicBezTo>
                <a:cubicBezTo>
                  <a:pt x="1276" y="2222"/>
                  <a:pt x="1277" y="2222"/>
                  <a:pt x="1277" y="2222"/>
                </a:cubicBezTo>
                <a:cubicBezTo>
                  <a:pt x="1277" y="2222"/>
                  <a:pt x="1276" y="2221"/>
                  <a:pt x="1276" y="2221"/>
                </a:cubicBezTo>
                <a:cubicBezTo>
                  <a:pt x="1275" y="2220"/>
                  <a:pt x="1275" y="2219"/>
                  <a:pt x="1274" y="2219"/>
                </a:cubicBezTo>
                <a:cubicBezTo>
                  <a:pt x="1274" y="2218"/>
                  <a:pt x="1273" y="2217"/>
                  <a:pt x="1273" y="2217"/>
                </a:cubicBezTo>
                <a:cubicBezTo>
                  <a:pt x="1272" y="2216"/>
                  <a:pt x="1271" y="2215"/>
                  <a:pt x="1270" y="2214"/>
                </a:cubicBezTo>
                <a:cubicBezTo>
                  <a:pt x="1270" y="2213"/>
                  <a:pt x="1269" y="2212"/>
                  <a:pt x="1268" y="2211"/>
                </a:cubicBezTo>
                <a:cubicBezTo>
                  <a:pt x="1265" y="2209"/>
                  <a:pt x="1263" y="2206"/>
                  <a:pt x="1260" y="2204"/>
                </a:cubicBezTo>
                <a:cubicBezTo>
                  <a:pt x="1257" y="2202"/>
                  <a:pt x="1254" y="2199"/>
                  <a:pt x="1251" y="2197"/>
                </a:cubicBezTo>
                <a:cubicBezTo>
                  <a:pt x="1247" y="2194"/>
                  <a:pt x="1244" y="2192"/>
                  <a:pt x="1240" y="2189"/>
                </a:cubicBezTo>
                <a:cubicBezTo>
                  <a:pt x="1238" y="2188"/>
                  <a:pt x="1236" y="2187"/>
                  <a:pt x="1234" y="2185"/>
                </a:cubicBezTo>
                <a:cubicBezTo>
                  <a:pt x="1234" y="2185"/>
                  <a:pt x="1233" y="2185"/>
                  <a:pt x="1233" y="2184"/>
                </a:cubicBezTo>
                <a:cubicBezTo>
                  <a:pt x="1232" y="2184"/>
                  <a:pt x="1232" y="2184"/>
                  <a:pt x="1232" y="2184"/>
                </a:cubicBezTo>
                <a:cubicBezTo>
                  <a:pt x="1232" y="2183"/>
                  <a:pt x="1232" y="2183"/>
                  <a:pt x="1232" y="2183"/>
                </a:cubicBezTo>
                <a:cubicBezTo>
                  <a:pt x="1231" y="2183"/>
                  <a:pt x="1230" y="2182"/>
                  <a:pt x="1229" y="2181"/>
                </a:cubicBezTo>
                <a:cubicBezTo>
                  <a:pt x="1227" y="2180"/>
                  <a:pt x="1225" y="2179"/>
                  <a:pt x="1223" y="2177"/>
                </a:cubicBezTo>
                <a:cubicBezTo>
                  <a:pt x="1221" y="2176"/>
                  <a:pt x="1219" y="2174"/>
                  <a:pt x="1217" y="2173"/>
                </a:cubicBezTo>
                <a:cubicBezTo>
                  <a:pt x="1216" y="2171"/>
                  <a:pt x="1214" y="2170"/>
                  <a:pt x="1212" y="2168"/>
                </a:cubicBezTo>
                <a:cubicBezTo>
                  <a:pt x="1211" y="2168"/>
                  <a:pt x="1210" y="2167"/>
                  <a:pt x="1209" y="2166"/>
                </a:cubicBezTo>
                <a:cubicBezTo>
                  <a:pt x="1208" y="2165"/>
                  <a:pt x="1207" y="2165"/>
                  <a:pt x="1206" y="2164"/>
                </a:cubicBezTo>
                <a:cubicBezTo>
                  <a:pt x="1205" y="2162"/>
                  <a:pt x="1203" y="2161"/>
                  <a:pt x="1201" y="2159"/>
                </a:cubicBezTo>
                <a:cubicBezTo>
                  <a:pt x="1199" y="2158"/>
                  <a:pt x="1198" y="2156"/>
                  <a:pt x="1196" y="2155"/>
                </a:cubicBezTo>
                <a:cubicBezTo>
                  <a:pt x="1194" y="2153"/>
                  <a:pt x="1193" y="2152"/>
                  <a:pt x="1191" y="2150"/>
                </a:cubicBezTo>
                <a:cubicBezTo>
                  <a:pt x="1190" y="2149"/>
                  <a:pt x="1188" y="2148"/>
                  <a:pt x="1187" y="2146"/>
                </a:cubicBezTo>
                <a:cubicBezTo>
                  <a:pt x="1185" y="2145"/>
                  <a:pt x="1184" y="2143"/>
                  <a:pt x="1182" y="2142"/>
                </a:cubicBezTo>
                <a:cubicBezTo>
                  <a:pt x="1181" y="2141"/>
                  <a:pt x="1180" y="2140"/>
                  <a:pt x="1179" y="2139"/>
                </a:cubicBezTo>
                <a:cubicBezTo>
                  <a:pt x="1174" y="2129"/>
                  <a:pt x="1170" y="2118"/>
                  <a:pt x="1166" y="2109"/>
                </a:cubicBezTo>
                <a:cubicBezTo>
                  <a:pt x="1168" y="2110"/>
                  <a:pt x="1169" y="2111"/>
                  <a:pt x="1171" y="2111"/>
                </a:cubicBezTo>
                <a:cubicBezTo>
                  <a:pt x="1173" y="2112"/>
                  <a:pt x="1174" y="2113"/>
                  <a:pt x="1176" y="2114"/>
                </a:cubicBezTo>
                <a:cubicBezTo>
                  <a:pt x="1180" y="2116"/>
                  <a:pt x="1185" y="2117"/>
                  <a:pt x="1189" y="2118"/>
                </a:cubicBezTo>
                <a:cubicBezTo>
                  <a:pt x="1191" y="2119"/>
                  <a:pt x="1193" y="2119"/>
                  <a:pt x="1196" y="2120"/>
                </a:cubicBezTo>
                <a:cubicBezTo>
                  <a:pt x="1198" y="2121"/>
                  <a:pt x="1200" y="2121"/>
                  <a:pt x="1202" y="2122"/>
                </a:cubicBezTo>
                <a:cubicBezTo>
                  <a:pt x="1203" y="2122"/>
                  <a:pt x="1204" y="2123"/>
                  <a:pt x="1205" y="2123"/>
                </a:cubicBezTo>
                <a:cubicBezTo>
                  <a:pt x="1207" y="2123"/>
                  <a:pt x="1208" y="2124"/>
                  <a:pt x="1209" y="2124"/>
                </a:cubicBezTo>
                <a:cubicBezTo>
                  <a:pt x="1210" y="2125"/>
                  <a:pt x="1211" y="2125"/>
                  <a:pt x="1212" y="2125"/>
                </a:cubicBezTo>
                <a:cubicBezTo>
                  <a:pt x="1213" y="2126"/>
                  <a:pt x="1214" y="2126"/>
                  <a:pt x="1215" y="2127"/>
                </a:cubicBezTo>
                <a:cubicBezTo>
                  <a:pt x="1219" y="2129"/>
                  <a:pt x="1223" y="2131"/>
                  <a:pt x="1227" y="2133"/>
                </a:cubicBezTo>
                <a:cubicBezTo>
                  <a:pt x="1228" y="2134"/>
                  <a:pt x="1229" y="2134"/>
                  <a:pt x="1230" y="2135"/>
                </a:cubicBezTo>
                <a:cubicBezTo>
                  <a:pt x="1231" y="2136"/>
                  <a:pt x="1232" y="2136"/>
                  <a:pt x="1233" y="2137"/>
                </a:cubicBezTo>
                <a:cubicBezTo>
                  <a:pt x="1235" y="2138"/>
                  <a:pt x="1237" y="2139"/>
                  <a:pt x="1239" y="2141"/>
                </a:cubicBezTo>
                <a:cubicBezTo>
                  <a:pt x="1240" y="2141"/>
                  <a:pt x="1240" y="2142"/>
                  <a:pt x="1241" y="2143"/>
                </a:cubicBezTo>
                <a:cubicBezTo>
                  <a:pt x="1242" y="2143"/>
                  <a:pt x="1243" y="2144"/>
                  <a:pt x="1244" y="2145"/>
                </a:cubicBezTo>
                <a:cubicBezTo>
                  <a:pt x="1246" y="2146"/>
                  <a:pt x="1247" y="2147"/>
                  <a:pt x="1249" y="2149"/>
                </a:cubicBezTo>
                <a:cubicBezTo>
                  <a:pt x="1252" y="2151"/>
                  <a:pt x="1254" y="2154"/>
                  <a:pt x="1257" y="2156"/>
                </a:cubicBezTo>
                <a:cubicBezTo>
                  <a:pt x="1257" y="2157"/>
                  <a:pt x="1257" y="2157"/>
                  <a:pt x="1258" y="2157"/>
                </a:cubicBezTo>
                <a:cubicBezTo>
                  <a:pt x="1258" y="2158"/>
                  <a:pt x="1258" y="2158"/>
                  <a:pt x="1259" y="2158"/>
                </a:cubicBezTo>
                <a:cubicBezTo>
                  <a:pt x="1259" y="2159"/>
                  <a:pt x="1260" y="2160"/>
                  <a:pt x="1260" y="2160"/>
                </a:cubicBezTo>
                <a:cubicBezTo>
                  <a:pt x="1261" y="2161"/>
                  <a:pt x="1262" y="2162"/>
                  <a:pt x="1263" y="2164"/>
                </a:cubicBezTo>
                <a:cubicBezTo>
                  <a:pt x="1265" y="2166"/>
                  <a:pt x="1267" y="2168"/>
                  <a:pt x="1268" y="2169"/>
                </a:cubicBezTo>
                <a:cubicBezTo>
                  <a:pt x="1269" y="2171"/>
                  <a:pt x="1270" y="2172"/>
                  <a:pt x="1271" y="2173"/>
                </a:cubicBezTo>
                <a:cubicBezTo>
                  <a:pt x="1272" y="2174"/>
                  <a:pt x="1272" y="2175"/>
                  <a:pt x="1272" y="2175"/>
                </a:cubicBezTo>
                <a:cubicBezTo>
                  <a:pt x="1272" y="2175"/>
                  <a:pt x="1272" y="2174"/>
                  <a:pt x="1271" y="2173"/>
                </a:cubicBezTo>
                <a:cubicBezTo>
                  <a:pt x="1271" y="2173"/>
                  <a:pt x="1271" y="2172"/>
                  <a:pt x="1271" y="2171"/>
                </a:cubicBezTo>
                <a:cubicBezTo>
                  <a:pt x="1270" y="2170"/>
                  <a:pt x="1270" y="2170"/>
                  <a:pt x="1269" y="2169"/>
                </a:cubicBezTo>
                <a:cubicBezTo>
                  <a:pt x="1268" y="2167"/>
                  <a:pt x="1267" y="2164"/>
                  <a:pt x="1266" y="2162"/>
                </a:cubicBezTo>
                <a:cubicBezTo>
                  <a:pt x="1265" y="2161"/>
                  <a:pt x="1264" y="2159"/>
                  <a:pt x="1263" y="2158"/>
                </a:cubicBezTo>
                <a:cubicBezTo>
                  <a:pt x="1263" y="2157"/>
                  <a:pt x="1262" y="2156"/>
                  <a:pt x="1262" y="2156"/>
                </a:cubicBezTo>
                <a:cubicBezTo>
                  <a:pt x="1262" y="2155"/>
                  <a:pt x="1261" y="2155"/>
                  <a:pt x="1261" y="2155"/>
                </a:cubicBezTo>
                <a:cubicBezTo>
                  <a:pt x="1261" y="2154"/>
                  <a:pt x="1261" y="2154"/>
                  <a:pt x="1260" y="2153"/>
                </a:cubicBezTo>
                <a:cubicBezTo>
                  <a:pt x="1260" y="2153"/>
                  <a:pt x="1259" y="2152"/>
                  <a:pt x="1259" y="2151"/>
                </a:cubicBezTo>
                <a:cubicBezTo>
                  <a:pt x="1258" y="2150"/>
                  <a:pt x="1257" y="2150"/>
                  <a:pt x="1257" y="2149"/>
                </a:cubicBezTo>
                <a:cubicBezTo>
                  <a:pt x="1256" y="2148"/>
                  <a:pt x="1256" y="2147"/>
                  <a:pt x="1255" y="2147"/>
                </a:cubicBezTo>
                <a:cubicBezTo>
                  <a:pt x="1254" y="2146"/>
                  <a:pt x="1254" y="2146"/>
                  <a:pt x="1254" y="2145"/>
                </a:cubicBezTo>
                <a:cubicBezTo>
                  <a:pt x="1253" y="2145"/>
                  <a:pt x="1253" y="2145"/>
                  <a:pt x="1253" y="2144"/>
                </a:cubicBezTo>
                <a:cubicBezTo>
                  <a:pt x="1251" y="2143"/>
                  <a:pt x="1250" y="2141"/>
                  <a:pt x="1248" y="2140"/>
                </a:cubicBezTo>
                <a:cubicBezTo>
                  <a:pt x="1247" y="2139"/>
                  <a:pt x="1246" y="2138"/>
                  <a:pt x="1246" y="2137"/>
                </a:cubicBezTo>
                <a:cubicBezTo>
                  <a:pt x="1245" y="2137"/>
                  <a:pt x="1244" y="2136"/>
                  <a:pt x="1243" y="2135"/>
                </a:cubicBezTo>
                <a:cubicBezTo>
                  <a:pt x="1242" y="2134"/>
                  <a:pt x="1241" y="2134"/>
                  <a:pt x="1240" y="2133"/>
                </a:cubicBezTo>
                <a:cubicBezTo>
                  <a:pt x="1239" y="2132"/>
                  <a:pt x="1238" y="2131"/>
                  <a:pt x="1237" y="2131"/>
                </a:cubicBezTo>
                <a:cubicBezTo>
                  <a:pt x="1238" y="2131"/>
                  <a:pt x="1239" y="2131"/>
                  <a:pt x="1240" y="2132"/>
                </a:cubicBezTo>
                <a:cubicBezTo>
                  <a:pt x="1240" y="2132"/>
                  <a:pt x="1240" y="2132"/>
                  <a:pt x="1241" y="2132"/>
                </a:cubicBezTo>
                <a:cubicBezTo>
                  <a:pt x="1241" y="2132"/>
                  <a:pt x="1242" y="2133"/>
                  <a:pt x="1242" y="2133"/>
                </a:cubicBezTo>
                <a:cubicBezTo>
                  <a:pt x="1244" y="2133"/>
                  <a:pt x="1245" y="2134"/>
                  <a:pt x="1247" y="2135"/>
                </a:cubicBezTo>
                <a:cubicBezTo>
                  <a:pt x="1248" y="2135"/>
                  <a:pt x="1248" y="2135"/>
                  <a:pt x="1249" y="2136"/>
                </a:cubicBezTo>
                <a:cubicBezTo>
                  <a:pt x="1250" y="2136"/>
                  <a:pt x="1250" y="2136"/>
                  <a:pt x="1251" y="2136"/>
                </a:cubicBezTo>
                <a:cubicBezTo>
                  <a:pt x="1252" y="2137"/>
                  <a:pt x="1252" y="2137"/>
                  <a:pt x="1253" y="2137"/>
                </a:cubicBezTo>
                <a:cubicBezTo>
                  <a:pt x="1253" y="2137"/>
                  <a:pt x="1254" y="2138"/>
                  <a:pt x="1254" y="2138"/>
                </a:cubicBezTo>
                <a:cubicBezTo>
                  <a:pt x="1255" y="2138"/>
                  <a:pt x="1256" y="2139"/>
                  <a:pt x="1256" y="2139"/>
                </a:cubicBezTo>
                <a:cubicBezTo>
                  <a:pt x="1257" y="2139"/>
                  <a:pt x="1257" y="2139"/>
                  <a:pt x="1257" y="2139"/>
                </a:cubicBezTo>
                <a:cubicBezTo>
                  <a:pt x="1257" y="2139"/>
                  <a:pt x="1257" y="2139"/>
                  <a:pt x="1257" y="2138"/>
                </a:cubicBezTo>
                <a:cubicBezTo>
                  <a:pt x="1256" y="2138"/>
                  <a:pt x="1256" y="2137"/>
                  <a:pt x="1255" y="2137"/>
                </a:cubicBezTo>
                <a:cubicBezTo>
                  <a:pt x="1255" y="2136"/>
                  <a:pt x="1254" y="2135"/>
                  <a:pt x="1253" y="2134"/>
                </a:cubicBezTo>
                <a:cubicBezTo>
                  <a:pt x="1252" y="2133"/>
                  <a:pt x="1252" y="2133"/>
                  <a:pt x="1251" y="2132"/>
                </a:cubicBezTo>
                <a:cubicBezTo>
                  <a:pt x="1251" y="2132"/>
                  <a:pt x="1250" y="2131"/>
                  <a:pt x="1249" y="2131"/>
                </a:cubicBezTo>
                <a:cubicBezTo>
                  <a:pt x="1249" y="2130"/>
                  <a:pt x="1248" y="2130"/>
                  <a:pt x="1247" y="2129"/>
                </a:cubicBezTo>
                <a:cubicBezTo>
                  <a:pt x="1247" y="2129"/>
                  <a:pt x="1246" y="2128"/>
                  <a:pt x="1245" y="2127"/>
                </a:cubicBezTo>
                <a:cubicBezTo>
                  <a:pt x="1244" y="2127"/>
                  <a:pt x="1243" y="2126"/>
                  <a:pt x="1243" y="2126"/>
                </a:cubicBezTo>
                <a:cubicBezTo>
                  <a:pt x="1242" y="2125"/>
                  <a:pt x="1241" y="2125"/>
                  <a:pt x="1240" y="2124"/>
                </a:cubicBezTo>
                <a:cubicBezTo>
                  <a:pt x="1238" y="2123"/>
                  <a:pt x="1236" y="2122"/>
                  <a:pt x="1234" y="2121"/>
                </a:cubicBezTo>
                <a:cubicBezTo>
                  <a:pt x="1232" y="2120"/>
                  <a:pt x="1230" y="2120"/>
                  <a:pt x="1228" y="2119"/>
                </a:cubicBezTo>
                <a:cubicBezTo>
                  <a:pt x="1226" y="2118"/>
                  <a:pt x="1224" y="2117"/>
                  <a:pt x="1221" y="2117"/>
                </a:cubicBezTo>
                <a:cubicBezTo>
                  <a:pt x="1219" y="2116"/>
                  <a:pt x="1217" y="2116"/>
                  <a:pt x="1215" y="2116"/>
                </a:cubicBezTo>
                <a:cubicBezTo>
                  <a:pt x="1214" y="2115"/>
                  <a:pt x="1213" y="2115"/>
                  <a:pt x="1212" y="2115"/>
                </a:cubicBezTo>
                <a:cubicBezTo>
                  <a:pt x="1211" y="2115"/>
                  <a:pt x="1210" y="2115"/>
                  <a:pt x="1209" y="2115"/>
                </a:cubicBezTo>
                <a:cubicBezTo>
                  <a:pt x="1208" y="2115"/>
                  <a:pt x="1207" y="2115"/>
                  <a:pt x="1206" y="2115"/>
                </a:cubicBezTo>
                <a:cubicBezTo>
                  <a:pt x="1206" y="2115"/>
                  <a:pt x="1206" y="2115"/>
                  <a:pt x="1206" y="2115"/>
                </a:cubicBezTo>
                <a:cubicBezTo>
                  <a:pt x="1205" y="2115"/>
                  <a:pt x="1205" y="2115"/>
                  <a:pt x="1204" y="2115"/>
                </a:cubicBezTo>
                <a:cubicBezTo>
                  <a:pt x="1202" y="2114"/>
                  <a:pt x="1200" y="2113"/>
                  <a:pt x="1197" y="2113"/>
                </a:cubicBezTo>
                <a:cubicBezTo>
                  <a:pt x="1195" y="2112"/>
                  <a:pt x="1193" y="2112"/>
                  <a:pt x="1191" y="2111"/>
                </a:cubicBezTo>
                <a:cubicBezTo>
                  <a:pt x="1186" y="2110"/>
                  <a:pt x="1182" y="2109"/>
                  <a:pt x="1178" y="2108"/>
                </a:cubicBezTo>
                <a:cubicBezTo>
                  <a:pt x="1175" y="2107"/>
                  <a:pt x="1171" y="2106"/>
                  <a:pt x="1168" y="2105"/>
                </a:cubicBezTo>
                <a:cubicBezTo>
                  <a:pt x="1166" y="2104"/>
                  <a:pt x="1165" y="2103"/>
                  <a:pt x="1164" y="2102"/>
                </a:cubicBezTo>
                <a:cubicBezTo>
                  <a:pt x="1148" y="2061"/>
                  <a:pt x="1144" y="2032"/>
                  <a:pt x="1144" y="2032"/>
                </a:cubicBezTo>
                <a:cubicBezTo>
                  <a:pt x="1144" y="2032"/>
                  <a:pt x="1160" y="2033"/>
                  <a:pt x="1183" y="2040"/>
                </a:cubicBezTo>
                <a:cubicBezTo>
                  <a:pt x="1183" y="2040"/>
                  <a:pt x="1183" y="2040"/>
                  <a:pt x="1183" y="2040"/>
                </a:cubicBezTo>
                <a:cubicBezTo>
                  <a:pt x="1183" y="2041"/>
                  <a:pt x="1183" y="2042"/>
                  <a:pt x="1184" y="2043"/>
                </a:cubicBezTo>
                <a:cubicBezTo>
                  <a:pt x="1184" y="2044"/>
                  <a:pt x="1184" y="2045"/>
                  <a:pt x="1185" y="2046"/>
                </a:cubicBezTo>
                <a:cubicBezTo>
                  <a:pt x="1185" y="2047"/>
                  <a:pt x="1185" y="2048"/>
                  <a:pt x="1186" y="2049"/>
                </a:cubicBezTo>
                <a:cubicBezTo>
                  <a:pt x="1186" y="2051"/>
                  <a:pt x="1187" y="2053"/>
                  <a:pt x="1188" y="2055"/>
                </a:cubicBezTo>
                <a:cubicBezTo>
                  <a:pt x="1189" y="2056"/>
                  <a:pt x="1189" y="2057"/>
                  <a:pt x="1190" y="2058"/>
                </a:cubicBezTo>
                <a:cubicBezTo>
                  <a:pt x="1190" y="2059"/>
                  <a:pt x="1191" y="2060"/>
                  <a:pt x="1191" y="2061"/>
                </a:cubicBezTo>
                <a:cubicBezTo>
                  <a:pt x="1193" y="2064"/>
                  <a:pt x="1194" y="2066"/>
                  <a:pt x="1195" y="2068"/>
                </a:cubicBezTo>
                <a:cubicBezTo>
                  <a:pt x="1196" y="2070"/>
                  <a:pt x="1198" y="2072"/>
                  <a:pt x="1199" y="2074"/>
                </a:cubicBezTo>
                <a:cubicBezTo>
                  <a:pt x="1200" y="2075"/>
                  <a:pt x="1201" y="2076"/>
                  <a:pt x="1201" y="2077"/>
                </a:cubicBezTo>
                <a:cubicBezTo>
                  <a:pt x="1202" y="2078"/>
                  <a:pt x="1203" y="2079"/>
                  <a:pt x="1204" y="2080"/>
                </a:cubicBezTo>
                <a:cubicBezTo>
                  <a:pt x="1205" y="2082"/>
                  <a:pt x="1206" y="2084"/>
                  <a:pt x="1208" y="2085"/>
                </a:cubicBezTo>
                <a:cubicBezTo>
                  <a:pt x="1209" y="2086"/>
                  <a:pt x="1209" y="2087"/>
                  <a:pt x="1210" y="2088"/>
                </a:cubicBezTo>
                <a:cubicBezTo>
                  <a:pt x="1211" y="2089"/>
                  <a:pt x="1211" y="2089"/>
                  <a:pt x="1212" y="2090"/>
                </a:cubicBezTo>
                <a:cubicBezTo>
                  <a:pt x="1213" y="2091"/>
                  <a:pt x="1213" y="2091"/>
                  <a:pt x="1214" y="2092"/>
                </a:cubicBezTo>
                <a:cubicBezTo>
                  <a:pt x="1215" y="2092"/>
                  <a:pt x="1215" y="2093"/>
                  <a:pt x="1216" y="2094"/>
                </a:cubicBezTo>
                <a:cubicBezTo>
                  <a:pt x="1217" y="2095"/>
                  <a:pt x="1218" y="2095"/>
                  <a:pt x="1219" y="2096"/>
                </a:cubicBezTo>
                <a:cubicBezTo>
                  <a:pt x="1220" y="2097"/>
                  <a:pt x="1220" y="2097"/>
                  <a:pt x="1221" y="2098"/>
                </a:cubicBezTo>
                <a:cubicBezTo>
                  <a:pt x="1221" y="2098"/>
                  <a:pt x="1222" y="2098"/>
                  <a:pt x="1222" y="2098"/>
                </a:cubicBezTo>
                <a:cubicBezTo>
                  <a:pt x="1222" y="2098"/>
                  <a:pt x="1222" y="2098"/>
                  <a:pt x="1221" y="2097"/>
                </a:cubicBezTo>
                <a:cubicBezTo>
                  <a:pt x="1221" y="2097"/>
                  <a:pt x="1221" y="2096"/>
                  <a:pt x="1220" y="2095"/>
                </a:cubicBezTo>
                <a:cubicBezTo>
                  <a:pt x="1220" y="2094"/>
                  <a:pt x="1219" y="2093"/>
                  <a:pt x="1218" y="2092"/>
                </a:cubicBezTo>
                <a:cubicBezTo>
                  <a:pt x="1217" y="2090"/>
                  <a:pt x="1217" y="2089"/>
                  <a:pt x="1216" y="2087"/>
                </a:cubicBezTo>
                <a:cubicBezTo>
                  <a:pt x="1215" y="2086"/>
                  <a:pt x="1214" y="2084"/>
                  <a:pt x="1213" y="2082"/>
                </a:cubicBezTo>
                <a:cubicBezTo>
                  <a:pt x="1212" y="2080"/>
                  <a:pt x="1211" y="2078"/>
                  <a:pt x="1209" y="2076"/>
                </a:cubicBezTo>
                <a:cubicBezTo>
                  <a:pt x="1209" y="2075"/>
                  <a:pt x="1208" y="2074"/>
                  <a:pt x="1208" y="2073"/>
                </a:cubicBezTo>
                <a:cubicBezTo>
                  <a:pt x="1207" y="2072"/>
                  <a:pt x="1206" y="2071"/>
                  <a:pt x="1206" y="2070"/>
                </a:cubicBezTo>
                <a:cubicBezTo>
                  <a:pt x="1204" y="2068"/>
                  <a:pt x="1203" y="2066"/>
                  <a:pt x="1202" y="2064"/>
                </a:cubicBezTo>
                <a:cubicBezTo>
                  <a:pt x="1201" y="2062"/>
                  <a:pt x="1199" y="2060"/>
                  <a:pt x="1198" y="2058"/>
                </a:cubicBezTo>
                <a:cubicBezTo>
                  <a:pt x="1198" y="2057"/>
                  <a:pt x="1197" y="2056"/>
                  <a:pt x="1196" y="2055"/>
                </a:cubicBezTo>
                <a:cubicBezTo>
                  <a:pt x="1196" y="2054"/>
                  <a:pt x="1195" y="2053"/>
                  <a:pt x="1194" y="2052"/>
                </a:cubicBezTo>
                <a:cubicBezTo>
                  <a:pt x="1193" y="2050"/>
                  <a:pt x="1192" y="2048"/>
                  <a:pt x="1191" y="2046"/>
                </a:cubicBezTo>
                <a:cubicBezTo>
                  <a:pt x="1190" y="2045"/>
                  <a:pt x="1189" y="2043"/>
                  <a:pt x="1189" y="2042"/>
                </a:cubicBezTo>
                <a:cubicBezTo>
                  <a:pt x="1217" y="2053"/>
                  <a:pt x="1255" y="2075"/>
                  <a:pt x="1285" y="2123"/>
                </a:cubicBezTo>
                <a:cubicBezTo>
                  <a:pt x="1309" y="2160"/>
                  <a:pt x="1315" y="2204"/>
                  <a:pt x="1329" y="2244"/>
                </a:cubicBezTo>
                <a:cubicBezTo>
                  <a:pt x="1329" y="2244"/>
                  <a:pt x="1329" y="2244"/>
                  <a:pt x="1329" y="2245"/>
                </a:cubicBezTo>
                <a:cubicBezTo>
                  <a:pt x="1329" y="2246"/>
                  <a:pt x="1328" y="2246"/>
                  <a:pt x="1328" y="2247"/>
                </a:cubicBezTo>
                <a:cubicBezTo>
                  <a:pt x="1327" y="2249"/>
                  <a:pt x="1327" y="2251"/>
                  <a:pt x="1326" y="2253"/>
                </a:cubicBezTo>
                <a:cubicBezTo>
                  <a:pt x="1326" y="2254"/>
                  <a:pt x="1326" y="2255"/>
                  <a:pt x="1325" y="2256"/>
                </a:cubicBezTo>
                <a:cubicBezTo>
                  <a:pt x="1325" y="2257"/>
                  <a:pt x="1325" y="2258"/>
                  <a:pt x="1325" y="2259"/>
                </a:cubicBezTo>
                <a:cubicBezTo>
                  <a:pt x="1324" y="2261"/>
                  <a:pt x="1324" y="2264"/>
                  <a:pt x="1323" y="2266"/>
                </a:cubicBezTo>
                <a:cubicBezTo>
                  <a:pt x="1323" y="2268"/>
                  <a:pt x="1323" y="2270"/>
                  <a:pt x="1323" y="2272"/>
                </a:cubicBezTo>
                <a:cubicBezTo>
                  <a:pt x="1323" y="2273"/>
                  <a:pt x="1322" y="2275"/>
                  <a:pt x="1322" y="2276"/>
                </a:cubicBezTo>
                <a:cubicBezTo>
                  <a:pt x="1322" y="2277"/>
                  <a:pt x="1322" y="2278"/>
                  <a:pt x="1322" y="2279"/>
                </a:cubicBezTo>
                <a:cubicBezTo>
                  <a:pt x="1322" y="2281"/>
                  <a:pt x="1322" y="2283"/>
                  <a:pt x="1322" y="2285"/>
                </a:cubicBezTo>
                <a:cubicBezTo>
                  <a:pt x="1322" y="2286"/>
                  <a:pt x="1323" y="2287"/>
                  <a:pt x="1323" y="2288"/>
                </a:cubicBezTo>
                <a:cubicBezTo>
                  <a:pt x="1323" y="2288"/>
                  <a:pt x="1323" y="2289"/>
                  <a:pt x="1323" y="2290"/>
                </a:cubicBezTo>
                <a:cubicBezTo>
                  <a:pt x="1323" y="2291"/>
                  <a:pt x="1323" y="2292"/>
                  <a:pt x="1323" y="2293"/>
                </a:cubicBezTo>
                <a:cubicBezTo>
                  <a:pt x="1323" y="2293"/>
                  <a:pt x="1323" y="2294"/>
                  <a:pt x="1324" y="2295"/>
                </a:cubicBezTo>
                <a:cubicBezTo>
                  <a:pt x="1324" y="2296"/>
                  <a:pt x="1324" y="2297"/>
                  <a:pt x="1324" y="2298"/>
                </a:cubicBezTo>
                <a:cubicBezTo>
                  <a:pt x="1324" y="2299"/>
                  <a:pt x="1325" y="2300"/>
                  <a:pt x="1325" y="2300"/>
                </a:cubicBezTo>
                <a:cubicBezTo>
                  <a:pt x="1325" y="2301"/>
                  <a:pt x="1325" y="2301"/>
                  <a:pt x="1325" y="2301"/>
                </a:cubicBezTo>
                <a:cubicBezTo>
                  <a:pt x="1325" y="2301"/>
                  <a:pt x="1325" y="2301"/>
                  <a:pt x="1325" y="2300"/>
                </a:cubicBezTo>
                <a:cubicBezTo>
                  <a:pt x="1325" y="2300"/>
                  <a:pt x="1326" y="2299"/>
                  <a:pt x="1326" y="2298"/>
                </a:cubicBezTo>
                <a:cubicBezTo>
                  <a:pt x="1326" y="2297"/>
                  <a:pt x="1326" y="2296"/>
                  <a:pt x="1327" y="2295"/>
                </a:cubicBezTo>
                <a:cubicBezTo>
                  <a:pt x="1327" y="2293"/>
                  <a:pt x="1327" y="2292"/>
                  <a:pt x="1327" y="2290"/>
                </a:cubicBezTo>
                <a:cubicBezTo>
                  <a:pt x="1328" y="2289"/>
                  <a:pt x="1328" y="2287"/>
                  <a:pt x="1328" y="2285"/>
                </a:cubicBezTo>
                <a:cubicBezTo>
                  <a:pt x="1329" y="2283"/>
                  <a:pt x="1329" y="2281"/>
                  <a:pt x="1329" y="2279"/>
                </a:cubicBezTo>
                <a:cubicBezTo>
                  <a:pt x="1329" y="2278"/>
                  <a:pt x="1330" y="2277"/>
                  <a:pt x="1330" y="2276"/>
                </a:cubicBezTo>
                <a:cubicBezTo>
                  <a:pt x="1330" y="2275"/>
                  <a:pt x="1330" y="2274"/>
                  <a:pt x="1330" y="2273"/>
                </a:cubicBezTo>
                <a:cubicBezTo>
                  <a:pt x="1331" y="2271"/>
                  <a:pt x="1331" y="2269"/>
                  <a:pt x="1331" y="2267"/>
                </a:cubicBezTo>
                <a:cubicBezTo>
                  <a:pt x="1332" y="2265"/>
                  <a:pt x="1332" y="2263"/>
                  <a:pt x="1332" y="2261"/>
                </a:cubicBezTo>
                <a:cubicBezTo>
                  <a:pt x="1332" y="2260"/>
                  <a:pt x="1332" y="2259"/>
                  <a:pt x="1333" y="2257"/>
                </a:cubicBezTo>
                <a:cubicBezTo>
                  <a:pt x="1333" y="2256"/>
                  <a:pt x="1333" y="2255"/>
                  <a:pt x="1333" y="2254"/>
                </a:cubicBezTo>
                <a:cubicBezTo>
                  <a:pt x="1333" y="2254"/>
                  <a:pt x="1333" y="2254"/>
                  <a:pt x="1333" y="2254"/>
                </a:cubicBezTo>
                <a:cubicBezTo>
                  <a:pt x="1339" y="2268"/>
                  <a:pt x="1346" y="2282"/>
                  <a:pt x="1355" y="2295"/>
                </a:cubicBezTo>
                <a:cubicBezTo>
                  <a:pt x="1357" y="2296"/>
                  <a:pt x="1358" y="2298"/>
                  <a:pt x="1360" y="2300"/>
                </a:cubicBezTo>
                <a:cubicBezTo>
                  <a:pt x="1360" y="2302"/>
                  <a:pt x="1360" y="2304"/>
                  <a:pt x="1360" y="2306"/>
                </a:cubicBezTo>
                <a:cubicBezTo>
                  <a:pt x="1361" y="2309"/>
                  <a:pt x="1361" y="2311"/>
                  <a:pt x="1361" y="2314"/>
                </a:cubicBezTo>
                <a:cubicBezTo>
                  <a:pt x="1361" y="2317"/>
                  <a:pt x="1361" y="2320"/>
                  <a:pt x="1360" y="2323"/>
                </a:cubicBezTo>
                <a:cubicBezTo>
                  <a:pt x="1360" y="2324"/>
                  <a:pt x="1360" y="2326"/>
                  <a:pt x="1360" y="2327"/>
                </a:cubicBezTo>
                <a:cubicBezTo>
                  <a:pt x="1360" y="2328"/>
                  <a:pt x="1360" y="2329"/>
                  <a:pt x="1359" y="2330"/>
                </a:cubicBezTo>
                <a:cubicBezTo>
                  <a:pt x="1359" y="2331"/>
                  <a:pt x="1359" y="2331"/>
                  <a:pt x="1359" y="2331"/>
                </a:cubicBezTo>
                <a:cubicBezTo>
                  <a:pt x="1359" y="2332"/>
                  <a:pt x="1359" y="2332"/>
                  <a:pt x="1359" y="2332"/>
                </a:cubicBezTo>
                <a:cubicBezTo>
                  <a:pt x="1358" y="2335"/>
                  <a:pt x="1357" y="2338"/>
                  <a:pt x="1356" y="2340"/>
                </a:cubicBezTo>
                <a:cubicBezTo>
                  <a:pt x="1355" y="2343"/>
                  <a:pt x="1354" y="2346"/>
                  <a:pt x="1352" y="2349"/>
                </a:cubicBezTo>
                <a:cubicBezTo>
                  <a:pt x="1351" y="2350"/>
                  <a:pt x="1350" y="2351"/>
                  <a:pt x="1350" y="2353"/>
                </a:cubicBezTo>
                <a:cubicBezTo>
                  <a:pt x="1349" y="2354"/>
                  <a:pt x="1348" y="2356"/>
                  <a:pt x="1347" y="2357"/>
                </a:cubicBezTo>
                <a:cubicBezTo>
                  <a:pt x="1347" y="2357"/>
                  <a:pt x="1347" y="2358"/>
                  <a:pt x="1347" y="2358"/>
                </a:cubicBezTo>
                <a:cubicBezTo>
                  <a:pt x="1346" y="2359"/>
                  <a:pt x="1346" y="2359"/>
                  <a:pt x="1346" y="2359"/>
                </a:cubicBezTo>
                <a:cubicBezTo>
                  <a:pt x="1346" y="2360"/>
                  <a:pt x="1346" y="2360"/>
                  <a:pt x="1346" y="2360"/>
                </a:cubicBezTo>
                <a:cubicBezTo>
                  <a:pt x="1345" y="2361"/>
                  <a:pt x="1345" y="2361"/>
                  <a:pt x="1345" y="2362"/>
                </a:cubicBezTo>
                <a:cubicBezTo>
                  <a:pt x="1345" y="2362"/>
                  <a:pt x="1345" y="2363"/>
                  <a:pt x="1344" y="2364"/>
                </a:cubicBezTo>
                <a:cubicBezTo>
                  <a:pt x="1344" y="2365"/>
                  <a:pt x="1344" y="2365"/>
                  <a:pt x="1344" y="2366"/>
                </a:cubicBezTo>
                <a:cubicBezTo>
                  <a:pt x="1343" y="2369"/>
                  <a:pt x="1342" y="2372"/>
                  <a:pt x="1342" y="2374"/>
                </a:cubicBezTo>
                <a:cubicBezTo>
                  <a:pt x="1342" y="2377"/>
                  <a:pt x="1342" y="2379"/>
                  <a:pt x="1342" y="2382"/>
                </a:cubicBezTo>
                <a:cubicBezTo>
                  <a:pt x="1343" y="2384"/>
                  <a:pt x="1343" y="2385"/>
                  <a:pt x="1343" y="2387"/>
                </a:cubicBezTo>
                <a:cubicBezTo>
                  <a:pt x="1343" y="2388"/>
                  <a:pt x="1344" y="2388"/>
                  <a:pt x="1344" y="2389"/>
                </a:cubicBezTo>
                <a:cubicBezTo>
                  <a:pt x="1344" y="2389"/>
                  <a:pt x="1344" y="2390"/>
                  <a:pt x="1344" y="2390"/>
                </a:cubicBezTo>
                <a:cubicBezTo>
                  <a:pt x="1345" y="2391"/>
                  <a:pt x="1345" y="2391"/>
                  <a:pt x="1345" y="2391"/>
                </a:cubicBezTo>
                <a:cubicBezTo>
                  <a:pt x="1345" y="2391"/>
                  <a:pt x="1345" y="2391"/>
                  <a:pt x="1345" y="2390"/>
                </a:cubicBezTo>
                <a:cubicBezTo>
                  <a:pt x="1345" y="2389"/>
                  <a:pt x="1345" y="2388"/>
                  <a:pt x="1345" y="2387"/>
                </a:cubicBezTo>
                <a:cubicBezTo>
                  <a:pt x="1345" y="2385"/>
                  <a:pt x="1345" y="2384"/>
                  <a:pt x="1345" y="2382"/>
                </a:cubicBezTo>
                <a:cubicBezTo>
                  <a:pt x="1346" y="2380"/>
                  <a:pt x="1346" y="2377"/>
                  <a:pt x="1347" y="2375"/>
                </a:cubicBezTo>
                <a:cubicBezTo>
                  <a:pt x="1347" y="2373"/>
                  <a:pt x="1348" y="2370"/>
                  <a:pt x="1349" y="2368"/>
                </a:cubicBezTo>
                <a:cubicBezTo>
                  <a:pt x="1350" y="2367"/>
                  <a:pt x="1350" y="2365"/>
                  <a:pt x="1351" y="2364"/>
                </a:cubicBezTo>
                <a:cubicBezTo>
                  <a:pt x="1351" y="2364"/>
                  <a:pt x="1351" y="2364"/>
                  <a:pt x="1352" y="2363"/>
                </a:cubicBezTo>
                <a:cubicBezTo>
                  <a:pt x="1352" y="2363"/>
                  <a:pt x="1352" y="2363"/>
                  <a:pt x="1352" y="2362"/>
                </a:cubicBezTo>
                <a:cubicBezTo>
                  <a:pt x="1352" y="2362"/>
                  <a:pt x="1353" y="2362"/>
                  <a:pt x="1353" y="2362"/>
                </a:cubicBezTo>
                <a:cubicBezTo>
                  <a:pt x="1353" y="2361"/>
                  <a:pt x="1353" y="2361"/>
                  <a:pt x="1353" y="2361"/>
                </a:cubicBezTo>
                <a:cubicBezTo>
                  <a:pt x="1354" y="2359"/>
                  <a:pt x="1355" y="2358"/>
                  <a:pt x="1356" y="2357"/>
                </a:cubicBezTo>
                <a:cubicBezTo>
                  <a:pt x="1357" y="2355"/>
                  <a:pt x="1358" y="2354"/>
                  <a:pt x="1359" y="2353"/>
                </a:cubicBezTo>
                <a:cubicBezTo>
                  <a:pt x="1360" y="2350"/>
                  <a:pt x="1362" y="2347"/>
                  <a:pt x="1364" y="2343"/>
                </a:cubicBezTo>
                <a:cubicBezTo>
                  <a:pt x="1365" y="2340"/>
                  <a:pt x="1366" y="2337"/>
                  <a:pt x="1367" y="2333"/>
                </a:cubicBezTo>
                <a:cubicBezTo>
                  <a:pt x="1367" y="2330"/>
                  <a:pt x="1367" y="2326"/>
                  <a:pt x="1367" y="2323"/>
                </a:cubicBezTo>
                <a:cubicBezTo>
                  <a:pt x="1367" y="2320"/>
                  <a:pt x="1367" y="2317"/>
                  <a:pt x="1367" y="2314"/>
                </a:cubicBezTo>
                <a:cubicBezTo>
                  <a:pt x="1366" y="2312"/>
                  <a:pt x="1366" y="2311"/>
                  <a:pt x="1366" y="2310"/>
                </a:cubicBezTo>
                <a:cubicBezTo>
                  <a:pt x="1365" y="2308"/>
                  <a:pt x="1365" y="2307"/>
                  <a:pt x="1365" y="2306"/>
                </a:cubicBezTo>
                <a:cubicBezTo>
                  <a:pt x="1365" y="2305"/>
                  <a:pt x="1365" y="2304"/>
                  <a:pt x="1364" y="2303"/>
                </a:cubicBezTo>
                <a:cubicBezTo>
                  <a:pt x="1381" y="2316"/>
                  <a:pt x="1408" y="2320"/>
                  <a:pt x="1432" y="2325"/>
                </a:cubicBezTo>
                <a:cubicBezTo>
                  <a:pt x="1432" y="2326"/>
                  <a:pt x="1432" y="2327"/>
                  <a:pt x="1432" y="2328"/>
                </a:cubicBezTo>
                <a:cubicBezTo>
                  <a:pt x="1432" y="2329"/>
                  <a:pt x="1433" y="2330"/>
                  <a:pt x="1433" y="2331"/>
                </a:cubicBezTo>
                <a:cubicBezTo>
                  <a:pt x="1433" y="2332"/>
                  <a:pt x="1433" y="2333"/>
                  <a:pt x="1433" y="2334"/>
                </a:cubicBezTo>
                <a:cubicBezTo>
                  <a:pt x="1433" y="2334"/>
                  <a:pt x="1433" y="2335"/>
                  <a:pt x="1433" y="2336"/>
                </a:cubicBezTo>
                <a:cubicBezTo>
                  <a:pt x="1433" y="2336"/>
                  <a:pt x="1433" y="2337"/>
                  <a:pt x="1433" y="2337"/>
                </a:cubicBezTo>
                <a:cubicBezTo>
                  <a:pt x="1434" y="2339"/>
                  <a:pt x="1434" y="2340"/>
                  <a:pt x="1434" y="2341"/>
                </a:cubicBezTo>
                <a:cubicBezTo>
                  <a:pt x="1433" y="2342"/>
                  <a:pt x="1433" y="2344"/>
                  <a:pt x="1433" y="2345"/>
                </a:cubicBezTo>
                <a:cubicBezTo>
                  <a:pt x="1433" y="2348"/>
                  <a:pt x="1433" y="2351"/>
                  <a:pt x="1433" y="2353"/>
                </a:cubicBezTo>
                <a:cubicBezTo>
                  <a:pt x="1433" y="2356"/>
                  <a:pt x="1432" y="2359"/>
                  <a:pt x="1432" y="2362"/>
                </a:cubicBezTo>
                <a:cubicBezTo>
                  <a:pt x="1432" y="2363"/>
                  <a:pt x="1432" y="2364"/>
                  <a:pt x="1432" y="2365"/>
                </a:cubicBezTo>
                <a:cubicBezTo>
                  <a:pt x="1432" y="2365"/>
                  <a:pt x="1432" y="2366"/>
                  <a:pt x="1432" y="2367"/>
                </a:cubicBezTo>
                <a:cubicBezTo>
                  <a:pt x="1432" y="2369"/>
                  <a:pt x="1432" y="2370"/>
                  <a:pt x="1432" y="2372"/>
                </a:cubicBezTo>
                <a:cubicBezTo>
                  <a:pt x="1432" y="2373"/>
                  <a:pt x="1432" y="2375"/>
                  <a:pt x="1433" y="2376"/>
                </a:cubicBezTo>
                <a:cubicBezTo>
                  <a:pt x="1433" y="2378"/>
                  <a:pt x="1433" y="2379"/>
                  <a:pt x="1433" y="2381"/>
                </a:cubicBezTo>
                <a:cubicBezTo>
                  <a:pt x="1434" y="2383"/>
                  <a:pt x="1435" y="2386"/>
                  <a:pt x="1436" y="2389"/>
                </a:cubicBezTo>
                <a:cubicBezTo>
                  <a:pt x="1437" y="2391"/>
                  <a:pt x="1438" y="2394"/>
                  <a:pt x="1440" y="2396"/>
                </a:cubicBezTo>
                <a:cubicBezTo>
                  <a:pt x="1441" y="2398"/>
                  <a:pt x="1443" y="2399"/>
                  <a:pt x="1444" y="2400"/>
                </a:cubicBezTo>
                <a:cubicBezTo>
                  <a:pt x="1446" y="2402"/>
                  <a:pt x="1447" y="2402"/>
                  <a:pt x="1448" y="2403"/>
                </a:cubicBezTo>
                <a:cubicBezTo>
                  <a:pt x="1449" y="2403"/>
                  <a:pt x="1450" y="2404"/>
                  <a:pt x="1450" y="2404"/>
                </a:cubicBezTo>
                <a:cubicBezTo>
                  <a:pt x="1451" y="2404"/>
                  <a:pt x="1451" y="2404"/>
                  <a:pt x="1451" y="2404"/>
                </a:cubicBezTo>
                <a:cubicBezTo>
                  <a:pt x="1452" y="2404"/>
                  <a:pt x="1452" y="2404"/>
                  <a:pt x="1452" y="2404"/>
                </a:cubicBezTo>
                <a:cubicBezTo>
                  <a:pt x="1452" y="2404"/>
                  <a:pt x="1452" y="2404"/>
                  <a:pt x="1452" y="2404"/>
                </a:cubicBezTo>
                <a:cubicBezTo>
                  <a:pt x="1451" y="2403"/>
                  <a:pt x="1450" y="2403"/>
                  <a:pt x="1449" y="2402"/>
                </a:cubicBezTo>
                <a:cubicBezTo>
                  <a:pt x="1448" y="2401"/>
                  <a:pt x="1447" y="2400"/>
                  <a:pt x="1446" y="2398"/>
                </a:cubicBezTo>
                <a:cubicBezTo>
                  <a:pt x="1445" y="2397"/>
                  <a:pt x="1444" y="2395"/>
                  <a:pt x="1444" y="2393"/>
                </a:cubicBezTo>
                <a:cubicBezTo>
                  <a:pt x="1442" y="2389"/>
                  <a:pt x="1441" y="2385"/>
                  <a:pt x="1440" y="2379"/>
                </a:cubicBezTo>
                <a:cubicBezTo>
                  <a:pt x="1440" y="2378"/>
                  <a:pt x="1440" y="2376"/>
                  <a:pt x="1440" y="2374"/>
                </a:cubicBezTo>
                <a:cubicBezTo>
                  <a:pt x="1440" y="2375"/>
                  <a:pt x="1440" y="2375"/>
                  <a:pt x="1440" y="2375"/>
                </a:cubicBezTo>
                <a:cubicBezTo>
                  <a:pt x="1441" y="2376"/>
                  <a:pt x="1442" y="2377"/>
                  <a:pt x="1443" y="2378"/>
                </a:cubicBezTo>
                <a:cubicBezTo>
                  <a:pt x="1444" y="2379"/>
                  <a:pt x="1445" y="2380"/>
                  <a:pt x="1446" y="2381"/>
                </a:cubicBezTo>
                <a:cubicBezTo>
                  <a:pt x="1447" y="2382"/>
                  <a:pt x="1448" y="2382"/>
                  <a:pt x="1449" y="2383"/>
                </a:cubicBezTo>
                <a:cubicBezTo>
                  <a:pt x="1450" y="2384"/>
                  <a:pt x="1451" y="2384"/>
                  <a:pt x="1452" y="2385"/>
                </a:cubicBezTo>
                <a:cubicBezTo>
                  <a:pt x="1453" y="2385"/>
                  <a:pt x="1454" y="2385"/>
                  <a:pt x="1454" y="2385"/>
                </a:cubicBezTo>
                <a:cubicBezTo>
                  <a:pt x="1455" y="2385"/>
                  <a:pt x="1455" y="2385"/>
                  <a:pt x="1456" y="2385"/>
                </a:cubicBezTo>
                <a:cubicBezTo>
                  <a:pt x="1456" y="2385"/>
                  <a:pt x="1457" y="2386"/>
                  <a:pt x="1458" y="2386"/>
                </a:cubicBezTo>
                <a:cubicBezTo>
                  <a:pt x="1458" y="2386"/>
                  <a:pt x="1459" y="2386"/>
                  <a:pt x="1459" y="2386"/>
                </a:cubicBezTo>
                <a:cubicBezTo>
                  <a:pt x="1460" y="2386"/>
                  <a:pt x="1460" y="2386"/>
                  <a:pt x="1460" y="2386"/>
                </a:cubicBezTo>
                <a:cubicBezTo>
                  <a:pt x="1461" y="2386"/>
                  <a:pt x="1461" y="2386"/>
                  <a:pt x="1462" y="2386"/>
                </a:cubicBezTo>
                <a:cubicBezTo>
                  <a:pt x="1462" y="2386"/>
                  <a:pt x="1463" y="2385"/>
                  <a:pt x="1464" y="2385"/>
                </a:cubicBezTo>
                <a:cubicBezTo>
                  <a:pt x="1464" y="2385"/>
                  <a:pt x="1465" y="2385"/>
                  <a:pt x="1465" y="2385"/>
                </a:cubicBezTo>
                <a:cubicBezTo>
                  <a:pt x="1465" y="2385"/>
                  <a:pt x="1465" y="2385"/>
                  <a:pt x="1465" y="2385"/>
                </a:cubicBezTo>
                <a:cubicBezTo>
                  <a:pt x="1465" y="2385"/>
                  <a:pt x="1465" y="2385"/>
                  <a:pt x="1465" y="2384"/>
                </a:cubicBezTo>
                <a:cubicBezTo>
                  <a:pt x="1465" y="2384"/>
                  <a:pt x="1464" y="2384"/>
                  <a:pt x="1464" y="2384"/>
                </a:cubicBezTo>
                <a:cubicBezTo>
                  <a:pt x="1463" y="2383"/>
                  <a:pt x="1463" y="2383"/>
                  <a:pt x="1462" y="2383"/>
                </a:cubicBezTo>
                <a:cubicBezTo>
                  <a:pt x="1462" y="2382"/>
                  <a:pt x="1462" y="2382"/>
                  <a:pt x="1461" y="2382"/>
                </a:cubicBezTo>
                <a:cubicBezTo>
                  <a:pt x="1461" y="2382"/>
                  <a:pt x="1461" y="2382"/>
                  <a:pt x="1460" y="2381"/>
                </a:cubicBezTo>
                <a:cubicBezTo>
                  <a:pt x="1460" y="2381"/>
                  <a:pt x="1459" y="2380"/>
                  <a:pt x="1458" y="2380"/>
                </a:cubicBezTo>
                <a:cubicBezTo>
                  <a:pt x="1458" y="2380"/>
                  <a:pt x="1457" y="2379"/>
                  <a:pt x="1457" y="2379"/>
                </a:cubicBezTo>
                <a:cubicBezTo>
                  <a:pt x="1456" y="2379"/>
                  <a:pt x="1456" y="2378"/>
                  <a:pt x="1456" y="2378"/>
                </a:cubicBezTo>
                <a:cubicBezTo>
                  <a:pt x="1455" y="2378"/>
                  <a:pt x="1454" y="2377"/>
                  <a:pt x="1453" y="2376"/>
                </a:cubicBezTo>
                <a:cubicBezTo>
                  <a:pt x="1452" y="2376"/>
                  <a:pt x="1451" y="2375"/>
                  <a:pt x="1451" y="2375"/>
                </a:cubicBezTo>
                <a:cubicBezTo>
                  <a:pt x="1450" y="2374"/>
                  <a:pt x="1449" y="2373"/>
                  <a:pt x="1448" y="2373"/>
                </a:cubicBezTo>
                <a:cubicBezTo>
                  <a:pt x="1447" y="2372"/>
                  <a:pt x="1446" y="2371"/>
                  <a:pt x="1446" y="2371"/>
                </a:cubicBezTo>
                <a:cubicBezTo>
                  <a:pt x="1445" y="2370"/>
                  <a:pt x="1444" y="2369"/>
                  <a:pt x="1443" y="2369"/>
                </a:cubicBezTo>
                <a:cubicBezTo>
                  <a:pt x="1443" y="2368"/>
                  <a:pt x="1442" y="2368"/>
                  <a:pt x="1441" y="2367"/>
                </a:cubicBezTo>
                <a:cubicBezTo>
                  <a:pt x="1441" y="2367"/>
                  <a:pt x="1441" y="2366"/>
                  <a:pt x="1440" y="2366"/>
                </a:cubicBezTo>
                <a:cubicBezTo>
                  <a:pt x="1440" y="2366"/>
                  <a:pt x="1440" y="2366"/>
                  <a:pt x="1440" y="2366"/>
                </a:cubicBezTo>
                <a:cubicBezTo>
                  <a:pt x="1440" y="2365"/>
                  <a:pt x="1440" y="2365"/>
                  <a:pt x="1440" y="2365"/>
                </a:cubicBezTo>
                <a:cubicBezTo>
                  <a:pt x="1440" y="2363"/>
                  <a:pt x="1440" y="2363"/>
                  <a:pt x="1440" y="2363"/>
                </a:cubicBezTo>
                <a:cubicBezTo>
                  <a:pt x="1440" y="2360"/>
                  <a:pt x="1440" y="2357"/>
                  <a:pt x="1441" y="2354"/>
                </a:cubicBezTo>
                <a:cubicBezTo>
                  <a:pt x="1441" y="2352"/>
                  <a:pt x="1441" y="2351"/>
                  <a:pt x="1441" y="2349"/>
                </a:cubicBezTo>
                <a:cubicBezTo>
                  <a:pt x="1441" y="2349"/>
                  <a:pt x="1441" y="2348"/>
                  <a:pt x="1441" y="2347"/>
                </a:cubicBezTo>
                <a:cubicBezTo>
                  <a:pt x="1440" y="2346"/>
                  <a:pt x="1440" y="2346"/>
                  <a:pt x="1440" y="2345"/>
                </a:cubicBezTo>
                <a:cubicBezTo>
                  <a:pt x="1440" y="2344"/>
                  <a:pt x="1440" y="2342"/>
                  <a:pt x="1440" y="2341"/>
                </a:cubicBezTo>
                <a:cubicBezTo>
                  <a:pt x="1440" y="2339"/>
                  <a:pt x="1440" y="2338"/>
                  <a:pt x="1439" y="2337"/>
                </a:cubicBezTo>
                <a:cubicBezTo>
                  <a:pt x="1439" y="2336"/>
                  <a:pt x="1439" y="2335"/>
                  <a:pt x="1439" y="2335"/>
                </a:cubicBezTo>
                <a:cubicBezTo>
                  <a:pt x="1439" y="2334"/>
                  <a:pt x="1439" y="2333"/>
                  <a:pt x="1438" y="2333"/>
                </a:cubicBezTo>
                <a:cubicBezTo>
                  <a:pt x="1438" y="2332"/>
                  <a:pt x="1438" y="2330"/>
                  <a:pt x="1437" y="2329"/>
                </a:cubicBezTo>
                <a:cubicBezTo>
                  <a:pt x="1437" y="2328"/>
                  <a:pt x="1436" y="2327"/>
                  <a:pt x="1436" y="2326"/>
                </a:cubicBezTo>
                <a:cubicBezTo>
                  <a:pt x="1436" y="2326"/>
                  <a:pt x="1436" y="2326"/>
                  <a:pt x="1436" y="2326"/>
                </a:cubicBezTo>
                <a:cubicBezTo>
                  <a:pt x="1460" y="2332"/>
                  <a:pt x="1481" y="2341"/>
                  <a:pt x="1486" y="2363"/>
                </a:cubicBezTo>
                <a:cubicBezTo>
                  <a:pt x="1489" y="2376"/>
                  <a:pt x="1489" y="2410"/>
                  <a:pt x="1477" y="2411"/>
                </a:cubicBezTo>
                <a:cubicBezTo>
                  <a:pt x="1466" y="2413"/>
                  <a:pt x="1453" y="2416"/>
                  <a:pt x="1446" y="2417"/>
                </a:cubicBezTo>
                <a:cubicBezTo>
                  <a:pt x="1436" y="2420"/>
                  <a:pt x="1425" y="2424"/>
                  <a:pt x="1414" y="2431"/>
                </a:cubicBezTo>
                <a:cubicBezTo>
                  <a:pt x="1414" y="2431"/>
                  <a:pt x="1414" y="2431"/>
                  <a:pt x="1413" y="2431"/>
                </a:cubicBezTo>
                <a:cubicBezTo>
                  <a:pt x="1412" y="2431"/>
                  <a:pt x="1412" y="2431"/>
                  <a:pt x="1411" y="2431"/>
                </a:cubicBezTo>
                <a:cubicBezTo>
                  <a:pt x="1410" y="2431"/>
                  <a:pt x="1410" y="2431"/>
                  <a:pt x="1409" y="2431"/>
                </a:cubicBezTo>
                <a:cubicBezTo>
                  <a:pt x="1409" y="2431"/>
                  <a:pt x="1408" y="2431"/>
                  <a:pt x="1408" y="2431"/>
                </a:cubicBezTo>
                <a:cubicBezTo>
                  <a:pt x="1407" y="2430"/>
                  <a:pt x="1406" y="2430"/>
                  <a:pt x="1405" y="2430"/>
                </a:cubicBezTo>
                <a:cubicBezTo>
                  <a:pt x="1403" y="2430"/>
                  <a:pt x="1401" y="2430"/>
                  <a:pt x="1399" y="2429"/>
                </a:cubicBezTo>
                <a:cubicBezTo>
                  <a:pt x="1397" y="2429"/>
                  <a:pt x="1395" y="2428"/>
                  <a:pt x="1394" y="2428"/>
                </a:cubicBezTo>
                <a:cubicBezTo>
                  <a:pt x="1394" y="2428"/>
                  <a:pt x="1393" y="2428"/>
                  <a:pt x="1393" y="2428"/>
                </a:cubicBezTo>
                <a:cubicBezTo>
                  <a:pt x="1393" y="2427"/>
                  <a:pt x="1393" y="2427"/>
                  <a:pt x="1393" y="2426"/>
                </a:cubicBezTo>
                <a:cubicBezTo>
                  <a:pt x="1392" y="2426"/>
                  <a:pt x="1392" y="2425"/>
                  <a:pt x="1392" y="2425"/>
                </a:cubicBezTo>
                <a:cubicBezTo>
                  <a:pt x="1391" y="2424"/>
                  <a:pt x="1390" y="2422"/>
                  <a:pt x="1390" y="2421"/>
                </a:cubicBezTo>
                <a:cubicBezTo>
                  <a:pt x="1389" y="2420"/>
                  <a:pt x="1389" y="2420"/>
                  <a:pt x="1389" y="2419"/>
                </a:cubicBezTo>
                <a:cubicBezTo>
                  <a:pt x="1388" y="2419"/>
                  <a:pt x="1388" y="2418"/>
                  <a:pt x="1387" y="2417"/>
                </a:cubicBezTo>
                <a:cubicBezTo>
                  <a:pt x="1387" y="2417"/>
                  <a:pt x="1387" y="2416"/>
                  <a:pt x="1386" y="2415"/>
                </a:cubicBezTo>
                <a:cubicBezTo>
                  <a:pt x="1386" y="2414"/>
                  <a:pt x="1385" y="2414"/>
                  <a:pt x="1385" y="2413"/>
                </a:cubicBezTo>
                <a:cubicBezTo>
                  <a:pt x="1384" y="2412"/>
                  <a:pt x="1384" y="2410"/>
                  <a:pt x="1383" y="2409"/>
                </a:cubicBezTo>
                <a:cubicBezTo>
                  <a:pt x="1382" y="2407"/>
                  <a:pt x="1381" y="2406"/>
                  <a:pt x="1381" y="2404"/>
                </a:cubicBezTo>
                <a:cubicBezTo>
                  <a:pt x="1380" y="2403"/>
                  <a:pt x="1379" y="2401"/>
                  <a:pt x="1379" y="2400"/>
                </a:cubicBezTo>
                <a:cubicBezTo>
                  <a:pt x="1378" y="2399"/>
                  <a:pt x="1378" y="2399"/>
                  <a:pt x="1378" y="2398"/>
                </a:cubicBezTo>
                <a:cubicBezTo>
                  <a:pt x="1377" y="2397"/>
                  <a:pt x="1377" y="2397"/>
                  <a:pt x="1377" y="2396"/>
                </a:cubicBezTo>
                <a:cubicBezTo>
                  <a:pt x="1376" y="2395"/>
                  <a:pt x="1375" y="2393"/>
                  <a:pt x="1375" y="2392"/>
                </a:cubicBezTo>
                <a:cubicBezTo>
                  <a:pt x="1375" y="2392"/>
                  <a:pt x="1374" y="2391"/>
                  <a:pt x="1374" y="2390"/>
                </a:cubicBezTo>
                <a:cubicBezTo>
                  <a:pt x="1374" y="2390"/>
                  <a:pt x="1374" y="2389"/>
                  <a:pt x="1374" y="2389"/>
                </a:cubicBezTo>
                <a:cubicBezTo>
                  <a:pt x="1373" y="2388"/>
                  <a:pt x="1373" y="2387"/>
                  <a:pt x="1372" y="2386"/>
                </a:cubicBezTo>
                <a:cubicBezTo>
                  <a:pt x="1372" y="2386"/>
                  <a:pt x="1372" y="2385"/>
                  <a:pt x="1372" y="2385"/>
                </a:cubicBezTo>
                <a:cubicBezTo>
                  <a:pt x="1371" y="2384"/>
                  <a:pt x="1371" y="2384"/>
                  <a:pt x="1371" y="2384"/>
                </a:cubicBezTo>
                <a:cubicBezTo>
                  <a:pt x="1371" y="2384"/>
                  <a:pt x="1371" y="2384"/>
                  <a:pt x="1371" y="2385"/>
                </a:cubicBezTo>
                <a:cubicBezTo>
                  <a:pt x="1371" y="2385"/>
                  <a:pt x="1371" y="2386"/>
                  <a:pt x="1371" y="2387"/>
                </a:cubicBezTo>
                <a:cubicBezTo>
                  <a:pt x="1371" y="2387"/>
                  <a:pt x="1371" y="2388"/>
                  <a:pt x="1371" y="2389"/>
                </a:cubicBezTo>
                <a:cubicBezTo>
                  <a:pt x="1370" y="2390"/>
                  <a:pt x="1370" y="2391"/>
                  <a:pt x="1370" y="2391"/>
                </a:cubicBezTo>
                <a:cubicBezTo>
                  <a:pt x="1370" y="2392"/>
                  <a:pt x="1370" y="2393"/>
                  <a:pt x="1370" y="2393"/>
                </a:cubicBezTo>
                <a:cubicBezTo>
                  <a:pt x="1371" y="2394"/>
                  <a:pt x="1371" y="2395"/>
                  <a:pt x="1371" y="2395"/>
                </a:cubicBezTo>
                <a:cubicBezTo>
                  <a:pt x="1371" y="2396"/>
                  <a:pt x="1371" y="2397"/>
                  <a:pt x="1371" y="2398"/>
                </a:cubicBezTo>
                <a:cubicBezTo>
                  <a:pt x="1371" y="2398"/>
                  <a:pt x="1371" y="2399"/>
                  <a:pt x="1371" y="2400"/>
                </a:cubicBezTo>
                <a:cubicBezTo>
                  <a:pt x="1371" y="2401"/>
                  <a:pt x="1372" y="2402"/>
                  <a:pt x="1372" y="2402"/>
                </a:cubicBezTo>
                <a:cubicBezTo>
                  <a:pt x="1372" y="2403"/>
                  <a:pt x="1372" y="2404"/>
                  <a:pt x="1373" y="2405"/>
                </a:cubicBezTo>
                <a:cubicBezTo>
                  <a:pt x="1373" y="2406"/>
                  <a:pt x="1373" y="2407"/>
                  <a:pt x="1374" y="2407"/>
                </a:cubicBezTo>
                <a:cubicBezTo>
                  <a:pt x="1374" y="2409"/>
                  <a:pt x="1375" y="2411"/>
                  <a:pt x="1376" y="2412"/>
                </a:cubicBezTo>
                <a:cubicBezTo>
                  <a:pt x="1377" y="2414"/>
                  <a:pt x="1377" y="2416"/>
                  <a:pt x="1379" y="2417"/>
                </a:cubicBezTo>
                <a:cubicBezTo>
                  <a:pt x="1379" y="2419"/>
                  <a:pt x="1381" y="2420"/>
                  <a:pt x="1382" y="2421"/>
                </a:cubicBezTo>
                <a:cubicBezTo>
                  <a:pt x="1382" y="2422"/>
                  <a:pt x="1383" y="2422"/>
                  <a:pt x="1383" y="2423"/>
                </a:cubicBezTo>
                <a:cubicBezTo>
                  <a:pt x="1384" y="2424"/>
                  <a:pt x="1384" y="2424"/>
                  <a:pt x="1385" y="2425"/>
                </a:cubicBezTo>
                <a:cubicBezTo>
                  <a:pt x="1385" y="2425"/>
                  <a:pt x="1384" y="2424"/>
                  <a:pt x="1384" y="2424"/>
                </a:cubicBezTo>
                <a:cubicBezTo>
                  <a:pt x="1383" y="2424"/>
                  <a:pt x="1382" y="2423"/>
                  <a:pt x="1381" y="2423"/>
                </a:cubicBezTo>
                <a:cubicBezTo>
                  <a:pt x="1379" y="2422"/>
                  <a:pt x="1377" y="2421"/>
                  <a:pt x="1375" y="2420"/>
                </a:cubicBezTo>
                <a:cubicBezTo>
                  <a:pt x="1371" y="2418"/>
                  <a:pt x="1367" y="2415"/>
                  <a:pt x="1362" y="2414"/>
                </a:cubicBezTo>
                <a:cubicBezTo>
                  <a:pt x="1361" y="2414"/>
                  <a:pt x="1361" y="2413"/>
                  <a:pt x="1360" y="2413"/>
                </a:cubicBezTo>
                <a:cubicBezTo>
                  <a:pt x="1360" y="2413"/>
                  <a:pt x="1360" y="2413"/>
                  <a:pt x="1360" y="2413"/>
                </a:cubicBezTo>
                <a:cubicBezTo>
                  <a:pt x="1359" y="2413"/>
                  <a:pt x="1359" y="2413"/>
                  <a:pt x="1359" y="2413"/>
                </a:cubicBezTo>
                <a:cubicBezTo>
                  <a:pt x="1358" y="2413"/>
                  <a:pt x="1358" y="2413"/>
                  <a:pt x="1358" y="2413"/>
                </a:cubicBezTo>
                <a:cubicBezTo>
                  <a:pt x="1358" y="2413"/>
                  <a:pt x="1357" y="2413"/>
                  <a:pt x="1357" y="2412"/>
                </a:cubicBezTo>
                <a:cubicBezTo>
                  <a:pt x="1356" y="2412"/>
                  <a:pt x="1355" y="2412"/>
                  <a:pt x="1355" y="2412"/>
                </a:cubicBezTo>
                <a:cubicBezTo>
                  <a:pt x="1352" y="2412"/>
                  <a:pt x="1350" y="2412"/>
                  <a:pt x="1347" y="2412"/>
                </a:cubicBezTo>
                <a:cubicBezTo>
                  <a:pt x="1343" y="2413"/>
                  <a:pt x="1338" y="2414"/>
                  <a:pt x="1335" y="2416"/>
                </a:cubicBezTo>
                <a:cubicBezTo>
                  <a:pt x="1331" y="2418"/>
                  <a:pt x="1328" y="2420"/>
                  <a:pt x="1325" y="2423"/>
                </a:cubicBezTo>
                <a:cubicBezTo>
                  <a:pt x="1322" y="2425"/>
                  <a:pt x="1320" y="2427"/>
                  <a:pt x="1318" y="2429"/>
                </a:cubicBezTo>
                <a:cubicBezTo>
                  <a:pt x="1316" y="2431"/>
                  <a:pt x="1314" y="2433"/>
                  <a:pt x="1313" y="2435"/>
                </a:cubicBezTo>
                <a:cubicBezTo>
                  <a:pt x="1312" y="2436"/>
                  <a:pt x="1311" y="2438"/>
                  <a:pt x="1311" y="2439"/>
                </a:cubicBezTo>
                <a:cubicBezTo>
                  <a:pt x="1310" y="2440"/>
                  <a:pt x="1310" y="2440"/>
                  <a:pt x="1310" y="2440"/>
                </a:cubicBezTo>
                <a:cubicBezTo>
                  <a:pt x="1310" y="2440"/>
                  <a:pt x="1310" y="2440"/>
                  <a:pt x="1311" y="2439"/>
                </a:cubicBezTo>
                <a:cubicBezTo>
                  <a:pt x="1312" y="2438"/>
                  <a:pt x="1313" y="2437"/>
                  <a:pt x="1314" y="2436"/>
                </a:cubicBezTo>
                <a:cubicBezTo>
                  <a:pt x="1316" y="2435"/>
                  <a:pt x="1318" y="2433"/>
                  <a:pt x="1320" y="2431"/>
                </a:cubicBezTo>
                <a:cubicBezTo>
                  <a:pt x="1322" y="2430"/>
                  <a:pt x="1325" y="2428"/>
                  <a:pt x="1328" y="2426"/>
                </a:cubicBezTo>
                <a:cubicBezTo>
                  <a:pt x="1330" y="2425"/>
                  <a:pt x="1334" y="2423"/>
                  <a:pt x="1337" y="2422"/>
                </a:cubicBezTo>
                <a:cubicBezTo>
                  <a:pt x="1340" y="2420"/>
                  <a:pt x="1344" y="2419"/>
                  <a:pt x="1348" y="2419"/>
                </a:cubicBezTo>
                <a:cubicBezTo>
                  <a:pt x="1350" y="2419"/>
                  <a:pt x="1352" y="2419"/>
                  <a:pt x="1354" y="2420"/>
                </a:cubicBezTo>
                <a:cubicBezTo>
                  <a:pt x="1354" y="2420"/>
                  <a:pt x="1355" y="2420"/>
                  <a:pt x="1355" y="2420"/>
                </a:cubicBezTo>
                <a:cubicBezTo>
                  <a:pt x="1356" y="2420"/>
                  <a:pt x="1356" y="2420"/>
                  <a:pt x="1357" y="2420"/>
                </a:cubicBezTo>
                <a:cubicBezTo>
                  <a:pt x="1357" y="2420"/>
                  <a:pt x="1357" y="2420"/>
                  <a:pt x="1357" y="2420"/>
                </a:cubicBezTo>
                <a:cubicBezTo>
                  <a:pt x="1358" y="2420"/>
                  <a:pt x="1358" y="2420"/>
                  <a:pt x="1358" y="2420"/>
                </a:cubicBezTo>
                <a:cubicBezTo>
                  <a:pt x="1358" y="2420"/>
                  <a:pt x="1358" y="2420"/>
                  <a:pt x="1358" y="2420"/>
                </a:cubicBezTo>
                <a:cubicBezTo>
                  <a:pt x="1358" y="2420"/>
                  <a:pt x="1358" y="2420"/>
                  <a:pt x="1358" y="2420"/>
                </a:cubicBezTo>
                <a:cubicBezTo>
                  <a:pt x="1358" y="2420"/>
                  <a:pt x="1358" y="2420"/>
                  <a:pt x="1358" y="2420"/>
                </a:cubicBezTo>
                <a:cubicBezTo>
                  <a:pt x="1358" y="2421"/>
                  <a:pt x="1358" y="2421"/>
                  <a:pt x="1358" y="2421"/>
                </a:cubicBezTo>
                <a:cubicBezTo>
                  <a:pt x="1359" y="2421"/>
                  <a:pt x="1359" y="2421"/>
                  <a:pt x="1359" y="2421"/>
                </a:cubicBezTo>
                <a:cubicBezTo>
                  <a:pt x="1363" y="2422"/>
                  <a:pt x="1367" y="2425"/>
                  <a:pt x="1371" y="2427"/>
                </a:cubicBezTo>
                <a:cubicBezTo>
                  <a:pt x="1373" y="2428"/>
                  <a:pt x="1375" y="2429"/>
                  <a:pt x="1377" y="2430"/>
                </a:cubicBezTo>
                <a:cubicBezTo>
                  <a:pt x="1376" y="2430"/>
                  <a:pt x="1375" y="2430"/>
                  <a:pt x="1375" y="2430"/>
                </a:cubicBezTo>
                <a:cubicBezTo>
                  <a:pt x="1374" y="2430"/>
                  <a:pt x="1373" y="2430"/>
                  <a:pt x="1372" y="2430"/>
                </a:cubicBezTo>
                <a:cubicBezTo>
                  <a:pt x="1371" y="2430"/>
                  <a:pt x="1370" y="2430"/>
                  <a:pt x="1369" y="2430"/>
                </a:cubicBezTo>
                <a:cubicBezTo>
                  <a:pt x="1368" y="2430"/>
                  <a:pt x="1368" y="2430"/>
                  <a:pt x="1367" y="2431"/>
                </a:cubicBezTo>
                <a:cubicBezTo>
                  <a:pt x="1367" y="2431"/>
                  <a:pt x="1366" y="2431"/>
                  <a:pt x="1365" y="2431"/>
                </a:cubicBezTo>
                <a:cubicBezTo>
                  <a:pt x="1364" y="2431"/>
                  <a:pt x="1363" y="2431"/>
                  <a:pt x="1362" y="2432"/>
                </a:cubicBezTo>
                <a:cubicBezTo>
                  <a:pt x="1360" y="2432"/>
                  <a:pt x="1357" y="2433"/>
                  <a:pt x="1355" y="2434"/>
                </a:cubicBezTo>
                <a:cubicBezTo>
                  <a:pt x="1353" y="2435"/>
                  <a:pt x="1351" y="2436"/>
                  <a:pt x="1348" y="2437"/>
                </a:cubicBezTo>
                <a:cubicBezTo>
                  <a:pt x="1346" y="2439"/>
                  <a:pt x="1344" y="2440"/>
                  <a:pt x="1342" y="2441"/>
                </a:cubicBezTo>
                <a:cubicBezTo>
                  <a:pt x="1340" y="2443"/>
                  <a:pt x="1338" y="2444"/>
                  <a:pt x="1336" y="2446"/>
                </a:cubicBezTo>
                <a:cubicBezTo>
                  <a:pt x="1335" y="2447"/>
                  <a:pt x="1335" y="2448"/>
                  <a:pt x="1334" y="2448"/>
                </a:cubicBezTo>
                <a:cubicBezTo>
                  <a:pt x="1333" y="2449"/>
                  <a:pt x="1333" y="2449"/>
                  <a:pt x="1333" y="2450"/>
                </a:cubicBezTo>
                <a:cubicBezTo>
                  <a:pt x="1332" y="2450"/>
                  <a:pt x="1332" y="2450"/>
                  <a:pt x="1332" y="2451"/>
                </a:cubicBezTo>
                <a:cubicBezTo>
                  <a:pt x="1331" y="2452"/>
                  <a:pt x="1330" y="2453"/>
                  <a:pt x="1330" y="2453"/>
                </a:cubicBezTo>
                <a:cubicBezTo>
                  <a:pt x="1329" y="2454"/>
                  <a:pt x="1328" y="2455"/>
                  <a:pt x="1328" y="2456"/>
                </a:cubicBezTo>
                <a:cubicBezTo>
                  <a:pt x="1327" y="2457"/>
                  <a:pt x="1327" y="2457"/>
                  <a:pt x="1326" y="2458"/>
                </a:cubicBezTo>
                <a:cubicBezTo>
                  <a:pt x="1326" y="2459"/>
                  <a:pt x="1326" y="2459"/>
                  <a:pt x="1325" y="2460"/>
                </a:cubicBezTo>
                <a:cubicBezTo>
                  <a:pt x="1325" y="2461"/>
                  <a:pt x="1324" y="2461"/>
                  <a:pt x="1324" y="2462"/>
                </a:cubicBezTo>
                <a:cubicBezTo>
                  <a:pt x="1324" y="2463"/>
                  <a:pt x="1324" y="2463"/>
                  <a:pt x="1323" y="2464"/>
                </a:cubicBezTo>
                <a:cubicBezTo>
                  <a:pt x="1323" y="2465"/>
                  <a:pt x="1323" y="2465"/>
                  <a:pt x="1323" y="2466"/>
                </a:cubicBezTo>
                <a:cubicBezTo>
                  <a:pt x="1322" y="2467"/>
                  <a:pt x="1322" y="2467"/>
                  <a:pt x="1322" y="2467"/>
                </a:cubicBezTo>
                <a:cubicBezTo>
                  <a:pt x="1322" y="2467"/>
                  <a:pt x="1323" y="2467"/>
                  <a:pt x="1323" y="2466"/>
                </a:cubicBezTo>
                <a:cubicBezTo>
                  <a:pt x="1323" y="2466"/>
                  <a:pt x="1324" y="2465"/>
                  <a:pt x="1325" y="2465"/>
                </a:cubicBezTo>
                <a:cubicBezTo>
                  <a:pt x="1325" y="2464"/>
                  <a:pt x="1326" y="2464"/>
                  <a:pt x="1326" y="2463"/>
                </a:cubicBezTo>
                <a:cubicBezTo>
                  <a:pt x="1327" y="2463"/>
                  <a:pt x="1327" y="2462"/>
                  <a:pt x="1328" y="2462"/>
                </a:cubicBezTo>
                <a:cubicBezTo>
                  <a:pt x="1328" y="2461"/>
                  <a:pt x="1329" y="2461"/>
                  <a:pt x="1329" y="2460"/>
                </a:cubicBezTo>
                <a:cubicBezTo>
                  <a:pt x="1330" y="2460"/>
                  <a:pt x="1331" y="2459"/>
                  <a:pt x="1331" y="2459"/>
                </a:cubicBezTo>
                <a:cubicBezTo>
                  <a:pt x="1332" y="2458"/>
                  <a:pt x="1333" y="2458"/>
                  <a:pt x="1333" y="2457"/>
                </a:cubicBezTo>
                <a:cubicBezTo>
                  <a:pt x="1334" y="2456"/>
                  <a:pt x="1335" y="2456"/>
                  <a:pt x="1336" y="2455"/>
                </a:cubicBezTo>
                <a:cubicBezTo>
                  <a:pt x="1336" y="2455"/>
                  <a:pt x="1336" y="2454"/>
                  <a:pt x="1337" y="2454"/>
                </a:cubicBezTo>
                <a:cubicBezTo>
                  <a:pt x="1337" y="2454"/>
                  <a:pt x="1338" y="2454"/>
                  <a:pt x="1338" y="2453"/>
                </a:cubicBezTo>
                <a:cubicBezTo>
                  <a:pt x="1339" y="2453"/>
                  <a:pt x="1340" y="2452"/>
                  <a:pt x="1341" y="2451"/>
                </a:cubicBezTo>
                <a:cubicBezTo>
                  <a:pt x="1342" y="2451"/>
                  <a:pt x="1342" y="2450"/>
                  <a:pt x="1343" y="2450"/>
                </a:cubicBezTo>
                <a:cubicBezTo>
                  <a:pt x="1344" y="2449"/>
                  <a:pt x="1344" y="2449"/>
                  <a:pt x="1345" y="2449"/>
                </a:cubicBezTo>
                <a:cubicBezTo>
                  <a:pt x="1345" y="2448"/>
                  <a:pt x="1346" y="2448"/>
                  <a:pt x="1346" y="2448"/>
                </a:cubicBezTo>
                <a:cubicBezTo>
                  <a:pt x="1348" y="2446"/>
                  <a:pt x="1350" y="2445"/>
                  <a:pt x="1352" y="2444"/>
                </a:cubicBezTo>
                <a:cubicBezTo>
                  <a:pt x="1354" y="2443"/>
                  <a:pt x="1356" y="2442"/>
                  <a:pt x="1358" y="2441"/>
                </a:cubicBezTo>
                <a:cubicBezTo>
                  <a:pt x="1359" y="2441"/>
                  <a:pt x="1360" y="2440"/>
                  <a:pt x="1361" y="2440"/>
                </a:cubicBezTo>
                <a:cubicBezTo>
                  <a:pt x="1362" y="2439"/>
                  <a:pt x="1363" y="2439"/>
                  <a:pt x="1364" y="2438"/>
                </a:cubicBezTo>
                <a:cubicBezTo>
                  <a:pt x="1365" y="2438"/>
                  <a:pt x="1366" y="2438"/>
                  <a:pt x="1367" y="2437"/>
                </a:cubicBezTo>
                <a:cubicBezTo>
                  <a:pt x="1368" y="2437"/>
                  <a:pt x="1368" y="2437"/>
                  <a:pt x="1369" y="2437"/>
                </a:cubicBezTo>
                <a:cubicBezTo>
                  <a:pt x="1369" y="2436"/>
                  <a:pt x="1370" y="2436"/>
                  <a:pt x="1370" y="2436"/>
                </a:cubicBezTo>
                <a:cubicBezTo>
                  <a:pt x="1371" y="2436"/>
                  <a:pt x="1372" y="2435"/>
                  <a:pt x="1373" y="2435"/>
                </a:cubicBezTo>
                <a:cubicBezTo>
                  <a:pt x="1374" y="2435"/>
                  <a:pt x="1375" y="2435"/>
                  <a:pt x="1375" y="2434"/>
                </a:cubicBezTo>
                <a:cubicBezTo>
                  <a:pt x="1376" y="2434"/>
                  <a:pt x="1377" y="2434"/>
                  <a:pt x="1378" y="2433"/>
                </a:cubicBezTo>
                <a:cubicBezTo>
                  <a:pt x="1379" y="2433"/>
                  <a:pt x="1379" y="2433"/>
                  <a:pt x="1380" y="2433"/>
                </a:cubicBezTo>
                <a:cubicBezTo>
                  <a:pt x="1381" y="2433"/>
                  <a:pt x="1381" y="2432"/>
                  <a:pt x="1382" y="2432"/>
                </a:cubicBezTo>
                <a:cubicBezTo>
                  <a:pt x="1382" y="2432"/>
                  <a:pt x="1382" y="2432"/>
                  <a:pt x="1383" y="2432"/>
                </a:cubicBezTo>
                <a:cubicBezTo>
                  <a:pt x="1383" y="2432"/>
                  <a:pt x="1384" y="2432"/>
                  <a:pt x="1384" y="2433"/>
                </a:cubicBezTo>
                <a:cubicBezTo>
                  <a:pt x="1389" y="2434"/>
                  <a:pt x="1393" y="2435"/>
                  <a:pt x="1398" y="2436"/>
                </a:cubicBezTo>
                <a:cubicBezTo>
                  <a:pt x="1400" y="2436"/>
                  <a:pt x="1402" y="2436"/>
                  <a:pt x="1404" y="2437"/>
                </a:cubicBezTo>
                <a:cubicBezTo>
                  <a:pt x="1405" y="2437"/>
                  <a:pt x="1406" y="2437"/>
                  <a:pt x="1406" y="2437"/>
                </a:cubicBezTo>
                <a:cubicBezTo>
                  <a:pt x="1398" y="2443"/>
                  <a:pt x="1391" y="2451"/>
                  <a:pt x="1384" y="2462"/>
                </a:cubicBezTo>
                <a:cubicBezTo>
                  <a:pt x="1384" y="2462"/>
                  <a:pt x="1384" y="2462"/>
                  <a:pt x="1384" y="2462"/>
                </a:cubicBezTo>
                <a:cubicBezTo>
                  <a:pt x="1382" y="2462"/>
                  <a:pt x="1381" y="2463"/>
                  <a:pt x="1379" y="2464"/>
                </a:cubicBezTo>
                <a:cubicBezTo>
                  <a:pt x="1378" y="2464"/>
                  <a:pt x="1376" y="2465"/>
                  <a:pt x="1375" y="2466"/>
                </a:cubicBezTo>
                <a:cubicBezTo>
                  <a:pt x="1373" y="2467"/>
                  <a:pt x="1372" y="2468"/>
                  <a:pt x="1370" y="2469"/>
                </a:cubicBezTo>
                <a:cubicBezTo>
                  <a:pt x="1369" y="2471"/>
                  <a:pt x="1367" y="2472"/>
                  <a:pt x="1365" y="2473"/>
                </a:cubicBezTo>
                <a:cubicBezTo>
                  <a:pt x="1362" y="2476"/>
                  <a:pt x="1359" y="2479"/>
                  <a:pt x="1355" y="2482"/>
                </a:cubicBezTo>
                <a:cubicBezTo>
                  <a:pt x="1355" y="2483"/>
                  <a:pt x="1354" y="2484"/>
                  <a:pt x="1353" y="2485"/>
                </a:cubicBezTo>
                <a:cubicBezTo>
                  <a:pt x="1352" y="2486"/>
                  <a:pt x="1351" y="2486"/>
                  <a:pt x="1351" y="2487"/>
                </a:cubicBezTo>
                <a:cubicBezTo>
                  <a:pt x="1349" y="2489"/>
                  <a:pt x="1348" y="2491"/>
                  <a:pt x="1346" y="2493"/>
                </a:cubicBezTo>
                <a:cubicBezTo>
                  <a:pt x="1343" y="2497"/>
                  <a:pt x="1341" y="2501"/>
                  <a:pt x="1338" y="2505"/>
                </a:cubicBezTo>
                <a:cubicBezTo>
                  <a:pt x="1336" y="2510"/>
                  <a:pt x="1334" y="2514"/>
                  <a:pt x="1332" y="2519"/>
                </a:cubicBezTo>
                <a:cubicBezTo>
                  <a:pt x="1331" y="2521"/>
                  <a:pt x="1330" y="2523"/>
                  <a:pt x="1330" y="2526"/>
                </a:cubicBezTo>
                <a:cubicBezTo>
                  <a:pt x="1329" y="2527"/>
                  <a:pt x="1329" y="2528"/>
                  <a:pt x="1329" y="2529"/>
                </a:cubicBezTo>
                <a:cubicBezTo>
                  <a:pt x="1328" y="2530"/>
                  <a:pt x="1328" y="2531"/>
                  <a:pt x="1328" y="2532"/>
                </a:cubicBezTo>
                <a:cubicBezTo>
                  <a:pt x="1327" y="2537"/>
                  <a:pt x="1326" y="2541"/>
                  <a:pt x="1325" y="2545"/>
                </a:cubicBezTo>
                <a:cubicBezTo>
                  <a:pt x="1325" y="2547"/>
                  <a:pt x="1325" y="2550"/>
                  <a:pt x="1325" y="2551"/>
                </a:cubicBezTo>
                <a:cubicBezTo>
                  <a:pt x="1325" y="2553"/>
                  <a:pt x="1325" y="2555"/>
                  <a:pt x="1325" y="2557"/>
                </a:cubicBezTo>
                <a:cubicBezTo>
                  <a:pt x="1325" y="2559"/>
                  <a:pt x="1325" y="2561"/>
                  <a:pt x="1325" y="2562"/>
                </a:cubicBezTo>
                <a:cubicBezTo>
                  <a:pt x="1325" y="2564"/>
                  <a:pt x="1325" y="2566"/>
                  <a:pt x="1325" y="2567"/>
                </a:cubicBezTo>
                <a:cubicBezTo>
                  <a:pt x="1326" y="2569"/>
                  <a:pt x="1326" y="2570"/>
                  <a:pt x="1326" y="2571"/>
                </a:cubicBezTo>
                <a:cubicBezTo>
                  <a:pt x="1326" y="2573"/>
                  <a:pt x="1327" y="2574"/>
                  <a:pt x="1327" y="2575"/>
                </a:cubicBezTo>
                <a:cubicBezTo>
                  <a:pt x="1327" y="2577"/>
                  <a:pt x="1328" y="2578"/>
                  <a:pt x="1328" y="2580"/>
                </a:cubicBezTo>
                <a:cubicBezTo>
                  <a:pt x="1328" y="2581"/>
                  <a:pt x="1328" y="2581"/>
                  <a:pt x="1328" y="2581"/>
                </a:cubicBezTo>
                <a:cubicBezTo>
                  <a:pt x="1328" y="2581"/>
                  <a:pt x="1328" y="2581"/>
                  <a:pt x="1328" y="2579"/>
                </a:cubicBezTo>
                <a:cubicBezTo>
                  <a:pt x="1328" y="2578"/>
                  <a:pt x="1328" y="2577"/>
                  <a:pt x="1328" y="2575"/>
                </a:cubicBezTo>
                <a:cubicBezTo>
                  <a:pt x="1328" y="2574"/>
                  <a:pt x="1328" y="2572"/>
                  <a:pt x="1328" y="2571"/>
                </a:cubicBezTo>
                <a:cubicBezTo>
                  <a:pt x="1328" y="2570"/>
                  <a:pt x="1328" y="2569"/>
                  <a:pt x="1329" y="2567"/>
                </a:cubicBezTo>
                <a:cubicBezTo>
                  <a:pt x="1329" y="2566"/>
                  <a:pt x="1329" y="2564"/>
                  <a:pt x="1329" y="2563"/>
                </a:cubicBezTo>
                <a:cubicBezTo>
                  <a:pt x="1329" y="2561"/>
                  <a:pt x="1329" y="2559"/>
                  <a:pt x="1329" y="2557"/>
                </a:cubicBezTo>
                <a:cubicBezTo>
                  <a:pt x="1330" y="2554"/>
                  <a:pt x="1330" y="2550"/>
                  <a:pt x="1331" y="2546"/>
                </a:cubicBezTo>
                <a:cubicBezTo>
                  <a:pt x="1332" y="2542"/>
                  <a:pt x="1333" y="2538"/>
                  <a:pt x="1335" y="2534"/>
                </a:cubicBezTo>
                <a:cubicBezTo>
                  <a:pt x="1336" y="2530"/>
                  <a:pt x="1337" y="2526"/>
                  <a:pt x="1339" y="2522"/>
                </a:cubicBezTo>
                <a:cubicBezTo>
                  <a:pt x="1341" y="2517"/>
                  <a:pt x="1343" y="2513"/>
                  <a:pt x="1345" y="2509"/>
                </a:cubicBezTo>
                <a:cubicBezTo>
                  <a:pt x="1347" y="2505"/>
                  <a:pt x="1350" y="2501"/>
                  <a:pt x="1352" y="2497"/>
                </a:cubicBezTo>
                <a:cubicBezTo>
                  <a:pt x="1355" y="2494"/>
                  <a:pt x="1358" y="2490"/>
                  <a:pt x="1361" y="2487"/>
                </a:cubicBezTo>
                <a:cubicBezTo>
                  <a:pt x="1363" y="2484"/>
                  <a:pt x="1366" y="2480"/>
                  <a:pt x="1369" y="2478"/>
                </a:cubicBezTo>
                <a:cubicBezTo>
                  <a:pt x="1372" y="2475"/>
                  <a:pt x="1375" y="2472"/>
                  <a:pt x="1378" y="2470"/>
                </a:cubicBezTo>
                <a:cubicBezTo>
                  <a:pt x="1378" y="2470"/>
                  <a:pt x="1379" y="2469"/>
                  <a:pt x="1379" y="2469"/>
                </a:cubicBezTo>
                <a:cubicBezTo>
                  <a:pt x="1371" y="2482"/>
                  <a:pt x="1365" y="2499"/>
                  <a:pt x="1361" y="2520"/>
                </a:cubicBezTo>
                <a:cubicBezTo>
                  <a:pt x="1364" y="2513"/>
                  <a:pt x="1368" y="2506"/>
                  <a:pt x="1372" y="2499"/>
                </a:cubicBezTo>
                <a:cubicBezTo>
                  <a:pt x="1372" y="2499"/>
                  <a:pt x="1372" y="2499"/>
                  <a:pt x="1372" y="2499"/>
                </a:cubicBezTo>
                <a:cubicBezTo>
                  <a:pt x="1371" y="2502"/>
                  <a:pt x="1370" y="2504"/>
                  <a:pt x="1369" y="2506"/>
                </a:cubicBezTo>
                <a:cubicBezTo>
                  <a:pt x="1369" y="2507"/>
                  <a:pt x="1369" y="2508"/>
                  <a:pt x="1368" y="2509"/>
                </a:cubicBezTo>
                <a:cubicBezTo>
                  <a:pt x="1368" y="2510"/>
                  <a:pt x="1368" y="2511"/>
                  <a:pt x="1367" y="2512"/>
                </a:cubicBezTo>
                <a:cubicBezTo>
                  <a:pt x="1367" y="2513"/>
                  <a:pt x="1366" y="2514"/>
                  <a:pt x="1366" y="2516"/>
                </a:cubicBezTo>
                <a:cubicBezTo>
                  <a:pt x="1366" y="2517"/>
                  <a:pt x="1365" y="2518"/>
                  <a:pt x="1365" y="2519"/>
                </a:cubicBezTo>
                <a:cubicBezTo>
                  <a:pt x="1364" y="2521"/>
                  <a:pt x="1364" y="2524"/>
                  <a:pt x="1363" y="2526"/>
                </a:cubicBezTo>
                <a:cubicBezTo>
                  <a:pt x="1362" y="2531"/>
                  <a:pt x="1361" y="2535"/>
                  <a:pt x="1360" y="2540"/>
                </a:cubicBezTo>
                <a:cubicBezTo>
                  <a:pt x="1359" y="2545"/>
                  <a:pt x="1359" y="2550"/>
                  <a:pt x="1358" y="2555"/>
                </a:cubicBezTo>
                <a:cubicBezTo>
                  <a:pt x="1358" y="2560"/>
                  <a:pt x="1357" y="2565"/>
                  <a:pt x="1357" y="2570"/>
                </a:cubicBezTo>
                <a:cubicBezTo>
                  <a:pt x="1357" y="2575"/>
                  <a:pt x="1358" y="2580"/>
                  <a:pt x="1358" y="2584"/>
                </a:cubicBezTo>
                <a:cubicBezTo>
                  <a:pt x="1358" y="2589"/>
                  <a:pt x="1359" y="2594"/>
                  <a:pt x="1360" y="2599"/>
                </a:cubicBezTo>
                <a:cubicBezTo>
                  <a:pt x="1360" y="2602"/>
                  <a:pt x="1360" y="2604"/>
                  <a:pt x="1361" y="2606"/>
                </a:cubicBezTo>
                <a:cubicBezTo>
                  <a:pt x="1361" y="2609"/>
                  <a:pt x="1362" y="2611"/>
                  <a:pt x="1362" y="2613"/>
                </a:cubicBezTo>
                <a:cubicBezTo>
                  <a:pt x="1363" y="2616"/>
                  <a:pt x="1363" y="2618"/>
                  <a:pt x="1364" y="2620"/>
                </a:cubicBezTo>
                <a:cubicBezTo>
                  <a:pt x="1365" y="2622"/>
                  <a:pt x="1365" y="2622"/>
                  <a:pt x="1365" y="2622"/>
                </a:cubicBezTo>
                <a:cubicBezTo>
                  <a:pt x="1365" y="2623"/>
                  <a:pt x="1365" y="2623"/>
                  <a:pt x="1365" y="2623"/>
                </a:cubicBezTo>
                <a:cubicBezTo>
                  <a:pt x="1365" y="2623"/>
                  <a:pt x="1365" y="2623"/>
                  <a:pt x="1365" y="2623"/>
                </a:cubicBezTo>
                <a:cubicBezTo>
                  <a:pt x="1365" y="2624"/>
                  <a:pt x="1365" y="2624"/>
                  <a:pt x="1365" y="2624"/>
                </a:cubicBezTo>
                <a:cubicBezTo>
                  <a:pt x="1365" y="2625"/>
                  <a:pt x="1366" y="2626"/>
                  <a:pt x="1366" y="2627"/>
                </a:cubicBezTo>
                <a:cubicBezTo>
                  <a:pt x="1367" y="2629"/>
                  <a:pt x="1368" y="2631"/>
                  <a:pt x="1368" y="2634"/>
                </a:cubicBezTo>
                <a:cubicBezTo>
                  <a:pt x="1369" y="2636"/>
                  <a:pt x="1370" y="2638"/>
                  <a:pt x="1371" y="2640"/>
                </a:cubicBezTo>
                <a:cubicBezTo>
                  <a:pt x="1373" y="2644"/>
                  <a:pt x="1374" y="2648"/>
                  <a:pt x="1376" y="2652"/>
                </a:cubicBezTo>
                <a:cubicBezTo>
                  <a:pt x="1377" y="2654"/>
                  <a:pt x="1378" y="2656"/>
                  <a:pt x="1379" y="2657"/>
                </a:cubicBezTo>
                <a:cubicBezTo>
                  <a:pt x="1380" y="2659"/>
                  <a:pt x="1381" y="2661"/>
                  <a:pt x="1382" y="2663"/>
                </a:cubicBezTo>
                <a:cubicBezTo>
                  <a:pt x="1383" y="2665"/>
                  <a:pt x="1384" y="2666"/>
                  <a:pt x="1385" y="2668"/>
                </a:cubicBezTo>
                <a:cubicBezTo>
                  <a:pt x="1385" y="2669"/>
                  <a:pt x="1386" y="2670"/>
                  <a:pt x="1386" y="2670"/>
                </a:cubicBezTo>
                <a:cubicBezTo>
                  <a:pt x="1387" y="2671"/>
                  <a:pt x="1387" y="2672"/>
                  <a:pt x="1387" y="2673"/>
                </a:cubicBezTo>
                <a:cubicBezTo>
                  <a:pt x="1389" y="2676"/>
                  <a:pt x="1391" y="2679"/>
                  <a:pt x="1393" y="2682"/>
                </a:cubicBezTo>
                <a:cubicBezTo>
                  <a:pt x="1395" y="2685"/>
                  <a:pt x="1397" y="2687"/>
                  <a:pt x="1398" y="2690"/>
                </a:cubicBezTo>
                <a:cubicBezTo>
                  <a:pt x="1402" y="2695"/>
                  <a:pt x="1405" y="2699"/>
                  <a:pt x="1407" y="2702"/>
                </a:cubicBezTo>
                <a:cubicBezTo>
                  <a:pt x="1410" y="2706"/>
                  <a:pt x="1412" y="2708"/>
                  <a:pt x="1413" y="2710"/>
                </a:cubicBezTo>
                <a:cubicBezTo>
                  <a:pt x="1415" y="2712"/>
                  <a:pt x="1415" y="2713"/>
                  <a:pt x="1415" y="2713"/>
                </a:cubicBezTo>
                <a:cubicBezTo>
                  <a:pt x="1415" y="2713"/>
                  <a:pt x="1413" y="2709"/>
                  <a:pt x="1409" y="2701"/>
                </a:cubicBezTo>
                <a:cubicBezTo>
                  <a:pt x="1406" y="2698"/>
                  <a:pt x="1404" y="2693"/>
                  <a:pt x="1401" y="2688"/>
                </a:cubicBezTo>
                <a:cubicBezTo>
                  <a:pt x="1398" y="2683"/>
                  <a:pt x="1395" y="2677"/>
                  <a:pt x="1391" y="2671"/>
                </a:cubicBezTo>
                <a:cubicBezTo>
                  <a:pt x="1391" y="2670"/>
                  <a:pt x="1391" y="2669"/>
                  <a:pt x="1390" y="2668"/>
                </a:cubicBezTo>
                <a:cubicBezTo>
                  <a:pt x="1390" y="2667"/>
                  <a:pt x="1389" y="2666"/>
                  <a:pt x="1389" y="2666"/>
                </a:cubicBezTo>
                <a:cubicBezTo>
                  <a:pt x="1388" y="2664"/>
                  <a:pt x="1387" y="2662"/>
                  <a:pt x="1386" y="2660"/>
                </a:cubicBezTo>
                <a:cubicBezTo>
                  <a:pt x="1385" y="2657"/>
                  <a:pt x="1383" y="2653"/>
                  <a:pt x="1382" y="2649"/>
                </a:cubicBezTo>
                <a:cubicBezTo>
                  <a:pt x="1380" y="2646"/>
                  <a:pt x="1378" y="2642"/>
                  <a:pt x="1377" y="2638"/>
                </a:cubicBezTo>
                <a:cubicBezTo>
                  <a:pt x="1376" y="2636"/>
                  <a:pt x="1375" y="2633"/>
                  <a:pt x="1375" y="2631"/>
                </a:cubicBezTo>
                <a:cubicBezTo>
                  <a:pt x="1374" y="2629"/>
                  <a:pt x="1373" y="2627"/>
                  <a:pt x="1373" y="2625"/>
                </a:cubicBezTo>
                <a:cubicBezTo>
                  <a:pt x="1373" y="2624"/>
                  <a:pt x="1372" y="2623"/>
                  <a:pt x="1372" y="2622"/>
                </a:cubicBezTo>
                <a:cubicBezTo>
                  <a:pt x="1372" y="2621"/>
                  <a:pt x="1372" y="2621"/>
                  <a:pt x="1372" y="2621"/>
                </a:cubicBezTo>
                <a:cubicBezTo>
                  <a:pt x="1372" y="2621"/>
                  <a:pt x="1372" y="2621"/>
                  <a:pt x="1372" y="2621"/>
                </a:cubicBezTo>
                <a:cubicBezTo>
                  <a:pt x="1371" y="2620"/>
                  <a:pt x="1371" y="2620"/>
                  <a:pt x="1371" y="2620"/>
                </a:cubicBezTo>
                <a:cubicBezTo>
                  <a:pt x="1371" y="2618"/>
                  <a:pt x="1371" y="2618"/>
                  <a:pt x="1371" y="2618"/>
                </a:cubicBezTo>
                <a:cubicBezTo>
                  <a:pt x="1371" y="2618"/>
                  <a:pt x="1371" y="2618"/>
                  <a:pt x="1371" y="2617"/>
                </a:cubicBezTo>
                <a:cubicBezTo>
                  <a:pt x="1372" y="2619"/>
                  <a:pt x="1373" y="2620"/>
                  <a:pt x="1374" y="2621"/>
                </a:cubicBezTo>
                <a:cubicBezTo>
                  <a:pt x="1375" y="2623"/>
                  <a:pt x="1377" y="2626"/>
                  <a:pt x="1380" y="2628"/>
                </a:cubicBezTo>
                <a:cubicBezTo>
                  <a:pt x="1384" y="2633"/>
                  <a:pt x="1389" y="2639"/>
                  <a:pt x="1395" y="2646"/>
                </a:cubicBezTo>
                <a:cubicBezTo>
                  <a:pt x="1397" y="2647"/>
                  <a:pt x="1398" y="2649"/>
                  <a:pt x="1400" y="2651"/>
                </a:cubicBezTo>
                <a:cubicBezTo>
                  <a:pt x="1401" y="2652"/>
                  <a:pt x="1403" y="2654"/>
                  <a:pt x="1404" y="2656"/>
                </a:cubicBezTo>
                <a:cubicBezTo>
                  <a:pt x="1407" y="2659"/>
                  <a:pt x="1410" y="2662"/>
                  <a:pt x="1414" y="2665"/>
                </a:cubicBezTo>
                <a:cubicBezTo>
                  <a:pt x="1417" y="2669"/>
                  <a:pt x="1420" y="2672"/>
                  <a:pt x="1423" y="2675"/>
                </a:cubicBezTo>
                <a:cubicBezTo>
                  <a:pt x="1425" y="2677"/>
                  <a:pt x="1427" y="2678"/>
                  <a:pt x="1428" y="2680"/>
                </a:cubicBezTo>
                <a:cubicBezTo>
                  <a:pt x="1430" y="2681"/>
                  <a:pt x="1431" y="2683"/>
                  <a:pt x="1433" y="2684"/>
                </a:cubicBezTo>
                <a:cubicBezTo>
                  <a:pt x="1439" y="2690"/>
                  <a:pt x="1444" y="2696"/>
                  <a:pt x="1448" y="2701"/>
                </a:cubicBezTo>
                <a:cubicBezTo>
                  <a:pt x="1449" y="2702"/>
                  <a:pt x="1449" y="2703"/>
                  <a:pt x="1450" y="2703"/>
                </a:cubicBezTo>
                <a:cubicBezTo>
                  <a:pt x="1450" y="2704"/>
                  <a:pt x="1451" y="2705"/>
                  <a:pt x="1451" y="2705"/>
                </a:cubicBezTo>
                <a:cubicBezTo>
                  <a:pt x="1452" y="2706"/>
                  <a:pt x="1452" y="2706"/>
                  <a:pt x="1452" y="2707"/>
                </a:cubicBezTo>
                <a:cubicBezTo>
                  <a:pt x="1453" y="2708"/>
                  <a:pt x="1453" y="2708"/>
                  <a:pt x="1453" y="2709"/>
                </a:cubicBezTo>
                <a:cubicBezTo>
                  <a:pt x="1454" y="2710"/>
                  <a:pt x="1455" y="2711"/>
                  <a:pt x="1455" y="2712"/>
                </a:cubicBezTo>
                <a:cubicBezTo>
                  <a:pt x="1456" y="2713"/>
                  <a:pt x="1456" y="2714"/>
                  <a:pt x="1457" y="2715"/>
                </a:cubicBezTo>
                <a:cubicBezTo>
                  <a:pt x="1457" y="2716"/>
                  <a:pt x="1457" y="2717"/>
                  <a:pt x="1457" y="2718"/>
                </a:cubicBezTo>
                <a:cubicBezTo>
                  <a:pt x="1458" y="2718"/>
                  <a:pt x="1458" y="2719"/>
                  <a:pt x="1458" y="2720"/>
                </a:cubicBezTo>
                <a:cubicBezTo>
                  <a:pt x="1458" y="2721"/>
                  <a:pt x="1459" y="2721"/>
                  <a:pt x="1459" y="2721"/>
                </a:cubicBezTo>
                <a:cubicBezTo>
                  <a:pt x="1459" y="2721"/>
                  <a:pt x="1459" y="2721"/>
                  <a:pt x="1459" y="2720"/>
                </a:cubicBezTo>
                <a:cubicBezTo>
                  <a:pt x="1458" y="2719"/>
                  <a:pt x="1459" y="2718"/>
                  <a:pt x="1458" y="2718"/>
                </a:cubicBezTo>
                <a:cubicBezTo>
                  <a:pt x="1458" y="2717"/>
                  <a:pt x="1458" y="2716"/>
                  <a:pt x="1458" y="2715"/>
                </a:cubicBezTo>
                <a:cubicBezTo>
                  <a:pt x="1458" y="2714"/>
                  <a:pt x="1458" y="2713"/>
                  <a:pt x="1457" y="2711"/>
                </a:cubicBezTo>
                <a:cubicBezTo>
                  <a:pt x="1457" y="2711"/>
                  <a:pt x="1457" y="2710"/>
                  <a:pt x="1457" y="2710"/>
                </a:cubicBezTo>
                <a:cubicBezTo>
                  <a:pt x="1457" y="2709"/>
                  <a:pt x="1456" y="2708"/>
                  <a:pt x="1456" y="2708"/>
                </a:cubicBezTo>
                <a:cubicBezTo>
                  <a:pt x="1455" y="2705"/>
                  <a:pt x="1454" y="2702"/>
                  <a:pt x="1452" y="2699"/>
                </a:cubicBezTo>
                <a:cubicBezTo>
                  <a:pt x="1450" y="2696"/>
                  <a:pt x="1448" y="2692"/>
                  <a:pt x="1446" y="2689"/>
                </a:cubicBezTo>
                <a:cubicBezTo>
                  <a:pt x="1443" y="2686"/>
                  <a:pt x="1441" y="2683"/>
                  <a:pt x="1438" y="2679"/>
                </a:cubicBezTo>
                <a:cubicBezTo>
                  <a:pt x="1437" y="2679"/>
                  <a:pt x="1436" y="2678"/>
                  <a:pt x="1436" y="2677"/>
                </a:cubicBezTo>
                <a:cubicBezTo>
                  <a:pt x="1435" y="2676"/>
                  <a:pt x="1434" y="2675"/>
                  <a:pt x="1433" y="2675"/>
                </a:cubicBezTo>
                <a:cubicBezTo>
                  <a:pt x="1432" y="2673"/>
                  <a:pt x="1430" y="2671"/>
                  <a:pt x="1429" y="2670"/>
                </a:cubicBezTo>
                <a:cubicBezTo>
                  <a:pt x="1426" y="2666"/>
                  <a:pt x="1423" y="2663"/>
                  <a:pt x="1419" y="2660"/>
                </a:cubicBezTo>
                <a:cubicBezTo>
                  <a:pt x="1416" y="2657"/>
                  <a:pt x="1413" y="2653"/>
                  <a:pt x="1410" y="2650"/>
                </a:cubicBezTo>
                <a:cubicBezTo>
                  <a:pt x="1408" y="2649"/>
                  <a:pt x="1406" y="2647"/>
                  <a:pt x="1405" y="2645"/>
                </a:cubicBezTo>
                <a:cubicBezTo>
                  <a:pt x="1403" y="2644"/>
                  <a:pt x="1402" y="2642"/>
                  <a:pt x="1400" y="2641"/>
                </a:cubicBezTo>
                <a:cubicBezTo>
                  <a:pt x="1394" y="2635"/>
                  <a:pt x="1388" y="2630"/>
                  <a:pt x="1383" y="2625"/>
                </a:cubicBezTo>
                <a:cubicBezTo>
                  <a:pt x="1380" y="2623"/>
                  <a:pt x="1378" y="2621"/>
                  <a:pt x="1376" y="2619"/>
                </a:cubicBezTo>
                <a:cubicBezTo>
                  <a:pt x="1374" y="2617"/>
                  <a:pt x="1372" y="2615"/>
                  <a:pt x="1370" y="2614"/>
                </a:cubicBezTo>
                <a:cubicBezTo>
                  <a:pt x="1370" y="2614"/>
                  <a:pt x="1370" y="2614"/>
                  <a:pt x="1370" y="2614"/>
                </a:cubicBezTo>
                <a:cubicBezTo>
                  <a:pt x="1370" y="2613"/>
                  <a:pt x="1370" y="2612"/>
                  <a:pt x="1369" y="2612"/>
                </a:cubicBezTo>
                <a:cubicBezTo>
                  <a:pt x="1369" y="2607"/>
                  <a:pt x="1368" y="2603"/>
                  <a:pt x="1367" y="2598"/>
                </a:cubicBezTo>
                <a:cubicBezTo>
                  <a:pt x="1366" y="2593"/>
                  <a:pt x="1366" y="2589"/>
                  <a:pt x="1366" y="2584"/>
                </a:cubicBezTo>
                <a:cubicBezTo>
                  <a:pt x="1365" y="2579"/>
                  <a:pt x="1365" y="2574"/>
                  <a:pt x="1365" y="2570"/>
                </a:cubicBezTo>
                <a:cubicBezTo>
                  <a:pt x="1365" y="2565"/>
                  <a:pt x="1366" y="2560"/>
                  <a:pt x="1366" y="2555"/>
                </a:cubicBezTo>
                <a:cubicBezTo>
                  <a:pt x="1366" y="2551"/>
                  <a:pt x="1367" y="2546"/>
                  <a:pt x="1368" y="2541"/>
                </a:cubicBezTo>
                <a:cubicBezTo>
                  <a:pt x="1368" y="2537"/>
                  <a:pt x="1369" y="2532"/>
                  <a:pt x="1370" y="2528"/>
                </a:cubicBezTo>
                <a:cubicBezTo>
                  <a:pt x="1371" y="2525"/>
                  <a:pt x="1371" y="2523"/>
                  <a:pt x="1372" y="2521"/>
                </a:cubicBezTo>
                <a:cubicBezTo>
                  <a:pt x="1372" y="2520"/>
                  <a:pt x="1373" y="2519"/>
                  <a:pt x="1373" y="2518"/>
                </a:cubicBezTo>
                <a:cubicBezTo>
                  <a:pt x="1373" y="2517"/>
                  <a:pt x="1374" y="2516"/>
                  <a:pt x="1374" y="2514"/>
                </a:cubicBezTo>
                <a:cubicBezTo>
                  <a:pt x="1376" y="2506"/>
                  <a:pt x="1380" y="2498"/>
                  <a:pt x="1383" y="2490"/>
                </a:cubicBezTo>
                <a:cubicBezTo>
                  <a:pt x="1385" y="2487"/>
                  <a:pt x="1386" y="2483"/>
                  <a:pt x="1388" y="2480"/>
                </a:cubicBezTo>
                <a:cubicBezTo>
                  <a:pt x="1389" y="2478"/>
                  <a:pt x="1390" y="2476"/>
                  <a:pt x="1391" y="2474"/>
                </a:cubicBezTo>
                <a:cubicBezTo>
                  <a:pt x="1392" y="2473"/>
                  <a:pt x="1393" y="2471"/>
                  <a:pt x="1394" y="2470"/>
                </a:cubicBezTo>
                <a:cubicBezTo>
                  <a:pt x="1395" y="2468"/>
                  <a:pt x="1395" y="2467"/>
                  <a:pt x="1396" y="2466"/>
                </a:cubicBezTo>
                <a:cubicBezTo>
                  <a:pt x="1425" y="2434"/>
                  <a:pt x="1454" y="2428"/>
                  <a:pt x="1486" y="2433"/>
                </a:cubicBezTo>
                <a:cubicBezTo>
                  <a:pt x="1486" y="2433"/>
                  <a:pt x="1487" y="2434"/>
                  <a:pt x="1487" y="2435"/>
                </a:cubicBezTo>
                <a:cubicBezTo>
                  <a:pt x="1485" y="2438"/>
                  <a:pt x="1482" y="2440"/>
                  <a:pt x="1479" y="2442"/>
                </a:cubicBezTo>
                <a:cubicBezTo>
                  <a:pt x="1476" y="2445"/>
                  <a:pt x="1472" y="2448"/>
                  <a:pt x="1467" y="2450"/>
                </a:cubicBezTo>
                <a:cubicBezTo>
                  <a:pt x="1465" y="2452"/>
                  <a:pt x="1462" y="2453"/>
                  <a:pt x="1460" y="2454"/>
                </a:cubicBezTo>
                <a:cubicBezTo>
                  <a:pt x="1459" y="2454"/>
                  <a:pt x="1457" y="2455"/>
                  <a:pt x="1456" y="2456"/>
                </a:cubicBezTo>
                <a:cubicBezTo>
                  <a:pt x="1455" y="2456"/>
                  <a:pt x="1453" y="2457"/>
                  <a:pt x="1452" y="2457"/>
                </a:cubicBezTo>
                <a:cubicBezTo>
                  <a:pt x="1449" y="2459"/>
                  <a:pt x="1447" y="2460"/>
                  <a:pt x="1444" y="2461"/>
                </a:cubicBezTo>
                <a:cubicBezTo>
                  <a:pt x="1441" y="2462"/>
                  <a:pt x="1438" y="2464"/>
                  <a:pt x="1436" y="2465"/>
                </a:cubicBezTo>
                <a:cubicBezTo>
                  <a:pt x="1433" y="2467"/>
                  <a:pt x="1430" y="2468"/>
                  <a:pt x="1427" y="2470"/>
                </a:cubicBezTo>
                <a:cubicBezTo>
                  <a:pt x="1424" y="2472"/>
                  <a:pt x="1422" y="2474"/>
                  <a:pt x="1419" y="2476"/>
                </a:cubicBezTo>
                <a:cubicBezTo>
                  <a:pt x="1419" y="2476"/>
                  <a:pt x="1418" y="2477"/>
                  <a:pt x="1417" y="2478"/>
                </a:cubicBezTo>
                <a:cubicBezTo>
                  <a:pt x="1417" y="2478"/>
                  <a:pt x="1416" y="2479"/>
                  <a:pt x="1416" y="2479"/>
                </a:cubicBezTo>
                <a:cubicBezTo>
                  <a:pt x="1414" y="2481"/>
                  <a:pt x="1414" y="2481"/>
                  <a:pt x="1414" y="2481"/>
                </a:cubicBezTo>
                <a:cubicBezTo>
                  <a:pt x="1413" y="2482"/>
                  <a:pt x="1413" y="2482"/>
                  <a:pt x="1412" y="2483"/>
                </a:cubicBezTo>
                <a:cubicBezTo>
                  <a:pt x="1411" y="2484"/>
                  <a:pt x="1411" y="2484"/>
                  <a:pt x="1411" y="2484"/>
                </a:cubicBezTo>
                <a:cubicBezTo>
                  <a:pt x="1411" y="2484"/>
                  <a:pt x="1411" y="2484"/>
                  <a:pt x="1411" y="2484"/>
                </a:cubicBezTo>
                <a:cubicBezTo>
                  <a:pt x="1411" y="2484"/>
                  <a:pt x="1411" y="2484"/>
                  <a:pt x="1411" y="2484"/>
                </a:cubicBezTo>
                <a:cubicBezTo>
                  <a:pt x="1411" y="2484"/>
                  <a:pt x="1411" y="2484"/>
                  <a:pt x="1411" y="2484"/>
                </a:cubicBezTo>
                <a:cubicBezTo>
                  <a:pt x="1411" y="2485"/>
                  <a:pt x="1411" y="2485"/>
                  <a:pt x="1411" y="2485"/>
                </a:cubicBezTo>
                <a:cubicBezTo>
                  <a:pt x="1411" y="2485"/>
                  <a:pt x="1411" y="2485"/>
                  <a:pt x="1411" y="2485"/>
                </a:cubicBezTo>
                <a:cubicBezTo>
                  <a:pt x="1410" y="2486"/>
                  <a:pt x="1410" y="2486"/>
                  <a:pt x="1410" y="2486"/>
                </a:cubicBezTo>
                <a:cubicBezTo>
                  <a:pt x="1410" y="2487"/>
                  <a:pt x="1410" y="2487"/>
                  <a:pt x="1410" y="2487"/>
                </a:cubicBezTo>
                <a:cubicBezTo>
                  <a:pt x="1409" y="2487"/>
                  <a:pt x="1409" y="2487"/>
                  <a:pt x="1409" y="2487"/>
                </a:cubicBezTo>
                <a:cubicBezTo>
                  <a:pt x="1409" y="2488"/>
                  <a:pt x="1408" y="2489"/>
                  <a:pt x="1408" y="2489"/>
                </a:cubicBezTo>
                <a:cubicBezTo>
                  <a:pt x="1407" y="2490"/>
                  <a:pt x="1407" y="2491"/>
                  <a:pt x="1407" y="2491"/>
                </a:cubicBezTo>
                <a:cubicBezTo>
                  <a:pt x="1403" y="2497"/>
                  <a:pt x="1401" y="2503"/>
                  <a:pt x="1400" y="2509"/>
                </a:cubicBezTo>
                <a:cubicBezTo>
                  <a:pt x="1398" y="2515"/>
                  <a:pt x="1397" y="2521"/>
                  <a:pt x="1396" y="2526"/>
                </a:cubicBezTo>
                <a:cubicBezTo>
                  <a:pt x="1395" y="2531"/>
                  <a:pt x="1395" y="2536"/>
                  <a:pt x="1395" y="2541"/>
                </a:cubicBezTo>
                <a:cubicBezTo>
                  <a:pt x="1394" y="2546"/>
                  <a:pt x="1395" y="2551"/>
                  <a:pt x="1396" y="2555"/>
                </a:cubicBezTo>
                <a:cubicBezTo>
                  <a:pt x="1397" y="2558"/>
                  <a:pt x="1399" y="2561"/>
                  <a:pt x="1401" y="2564"/>
                </a:cubicBezTo>
                <a:cubicBezTo>
                  <a:pt x="1403" y="2566"/>
                  <a:pt x="1405" y="2567"/>
                  <a:pt x="1406" y="2568"/>
                </a:cubicBezTo>
                <a:cubicBezTo>
                  <a:pt x="1407" y="2568"/>
                  <a:pt x="1407" y="2568"/>
                  <a:pt x="1408" y="2568"/>
                </a:cubicBezTo>
                <a:cubicBezTo>
                  <a:pt x="1408" y="2569"/>
                  <a:pt x="1408" y="2569"/>
                  <a:pt x="1408" y="2569"/>
                </a:cubicBezTo>
                <a:cubicBezTo>
                  <a:pt x="1408" y="2569"/>
                  <a:pt x="1408" y="2568"/>
                  <a:pt x="1408" y="2568"/>
                </a:cubicBezTo>
                <a:cubicBezTo>
                  <a:pt x="1407" y="2568"/>
                  <a:pt x="1407" y="2568"/>
                  <a:pt x="1406" y="2567"/>
                </a:cubicBezTo>
                <a:cubicBezTo>
                  <a:pt x="1405" y="2566"/>
                  <a:pt x="1404" y="2565"/>
                  <a:pt x="1402" y="2563"/>
                </a:cubicBezTo>
                <a:cubicBezTo>
                  <a:pt x="1401" y="2560"/>
                  <a:pt x="1400" y="2557"/>
                  <a:pt x="1399" y="2554"/>
                </a:cubicBezTo>
                <a:cubicBezTo>
                  <a:pt x="1399" y="2552"/>
                  <a:pt x="1399" y="2550"/>
                  <a:pt x="1399" y="2548"/>
                </a:cubicBezTo>
                <a:cubicBezTo>
                  <a:pt x="1399" y="2546"/>
                  <a:pt x="1399" y="2544"/>
                  <a:pt x="1399" y="2542"/>
                </a:cubicBezTo>
                <a:cubicBezTo>
                  <a:pt x="1400" y="2537"/>
                  <a:pt x="1401" y="2532"/>
                  <a:pt x="1402" y="2527"/>
                </a:cubicBezTo>
                <a:cubicBezTo>
                  <a:pt x="1403" y="2524"/>
                  <a:pt x="1404" y="2520"/>
                  <a:pt x="1405" y="2516"/>
                </a:cubicBezTo>
                <a:cubicBezTo>
                  <a:pt x="1405" y="2517"/>
                  <a:pt x="1405" y="2517"/>
                  <a:pt x="1405" y="2518"/>
                </a:cubicBezTo>
                <a:cubicBezTo>
                  <a:pt x="1405" y="2518"/>
                  <a:pt x="1405" y="2519"/>
                  <a:pt x="1405" y="2520"/>
                </a:cubicBezTo>
                <a:cubicBezTo>
                  <a:pt x="1405" y="2521"/>
                  <a:pt x="1406" y="2522"/>
                  <a:pt x="1406" y="2522"/>
                </a:cubicBezTo>
                <a:cubicBezTo>
                  <a:pt x="1406" y="2524"/>
                  <a:pt x="1407" y="2526"/>
                  <a:pt x="1407" y="2527"/>
                </a:cubicBezTo>
                <a:cubicBezTo>
                  <a:pt x="1408" y="2529"/>
                  <a:pt x="1408" y="2530"/>
                  <a:pt x="1409" y="2532"/>
                </a:cubicBezTo>
                <a:cubicBezTo>
                  <a:pt x="1409" y="2532"/>
                  <a:pt x="1409" y="2533"/>
                  <a:pt x="1410" y="2534"/>
                </a:cubicBezTo>
                <a:cubicBezTo>
                  <a:pt x="1410" y="2535"/>
                  <a:pt x="1410" y="2535"/>
                  <a:pt x="1410" y="2535"/>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2" y="2539"/>
                  <a:pt x="1415" y="2542"/>
                  <a:pt x="1416" y="2544"/>
                </a:cubicBezTo>
                <a:cubicBezTo>
                  <a:pt x="1418" y="2545"/>
                  <a:pt x="1419" y="2547"/>
                  <a:pt x="1420" y="2548"/>
                </a:cubicBezTo>
                <a:cubicBezTo>
                  <a:pt x="1421" y="2549"/>
                  <a:pt x="1422" y="2550"/>
                  <a:pt x="1423" y="2551"/>
                </a:cubicBezTo>
                <a:cubicBezTo>
                  <a:pt x="1425" y="2553"/>
                  <a:pt x="1427" y="2555"/>
                  <a:pt x="1430" y="2556"/>
                </a:cubicBezTo>
                <a:cubicBezTo>
                  <a:pt x="1431" y="2557"/>
                  <a:pt x="1432" y="2558"/>
                  <a:pt x="1433" y="2559"/>
                </a:cubicBezTo>
                <a:cubicBezTo>
                  <a:pt x="1434" y="2559"/>
                  <a:pt x="1435" y="2560"/>
                  <a:pt x="1436" y="2561"/>
                </a:cubicBezTo>
                <a:cubicBezTo>
                  <a:pt x="1437" y="2561"/>
                  <a:pt x="1438" y="2562"/>
                  <a:pt x="1439" y="2562"/>
                </a:cubicBezTo>
                <a:cubicBezTo>
                  <a:pt x="1440" y="2563"/>
                  <a:pt x="1441" y="2563"/>
                  <a:pt x="1442" y="2563"/>
                </a:cubicBezTo>
                <a:cubicBezTo>
                  <a:pt x="1444" y="2564"/>
                  <a:pt x="1445" y="2565"/>
                  <a:pt x="1447" y="2565"/>
                </a:cubicBezTo>
                <a:cubicBezTo>
                  <a:pt x="1448" y="2566"/>
                  <a:pt x="1449" y="2566"/>
                  <a:pt x="1450" y="2566"/>
                </a:cubicBezTo>
                <a:cubicBezTo>
                  <a:pt x="1450" y="2567"/>
                  <a:pt x="1451" y="2567"/>
                  <a:pt x="1451" y="2567"/>
                </a:cubicBezTo>
                <a:cubicBezTo>
                  <a:pt x="1451" y="2567"/>
                  <a:pt x="1451" y="2566"/>
                  <a:pt x="1450" y="2566"/>
                </a:cubicBezTo>
                <a:cubicBezTo>
                  <a:pt x="1449" y="2566"/>
                  <a:pt x="1449" y="2565"/>
                  <a:pt x="1447" y="2564"/>
                </a:cubicBezTo>
                <a:cubicBezTo>
                  <a:pt x="1446" y="2563"/>
                  <a:pt x="1445" y="2562"/>
                  <a:pt x="1444" y="2561"/>
                </a:cubicBezTo>
                <a:cubicBezTo>
                  <a:pt x="1442" y="2560"/>
                  <a:pt x="1441" y="2558"/>
                  <a:pt x="1439" y="2557"/>
                </a:cubicBezTo>
                <a:cubicBezTo>
                  <a:pt x="1437" y="2555"/>
                  <a:pt x="1435" y="2554"/>
                  <a:pt x="1434" y="2552"/>
                </a:cubicBezTo>
                <a:cubicBezTo>
                  <a:pt x="1432" y="2550"/>
                  <a:pt x="1430" y="2548"/>
                  <a:pt x="1428" y="2546"/>
                </a:cubicBezTo>
                <a:cubicBezTo>
                  <a:pt x="1426" y="2544"/>
                  <a:pt x="1424" y="2542"/>
                  <a:pt x="1423" y="2540"/>
                </a:cubicBezTo>
                <a:cubicBezTo>
                  <a:pt x="1421" y="2537"/>
                  <a:pt x="1419" y="2535"/>
                  <a:pt x="1418" y="2532"/>
                </a:cubicBezTo>
                <a:cubicBezTo>
                  <a:pt x="1417" y="2530"/>
                  <a:pt x="1417" y="2530"/>
                  <a:pt x="1417" y="2530"/>
                </a:cubicBezTo>
                <a:cubicBezTo>
                  <a:pt x="1417" y="2530"/>
                  <a:pt x="1416" y="2529"/>
                  <a:pt x="1416" y="2528"/>
                </a:cubicBezTo>
                <a:cubicBezTo>
                  <a:pt x="1415" y="2527"/>
                  <a:pt x="1415" y="2526"/>
                  <a:pt x="1414" y="2525"/>
                </a:cubicBezTo>
                <a:cubicBezTo>
                  <a:pt x="1413" y="2522"/>
                  <a:pt x="1412" y="2519"/>
                  <a:pt x="1412" y="2517"/>
                </a:cubicBezTo>
                <a:cubicBezTo>
                  <a:pt x="1411" y="2514"/>
                  <a:pt x="1411" y="2511"/>
                  <a:pt x="1411" y="2509"/>
                </a:cubicBezTo>
                <a:cubicBezTo>
                  <a:pt x="1411" y="2506"/>
                  <a:pt x="1411" y="2504"/>
                  <a:pt x="1411" y="2502"/>
                </a:cubicBezTo>
                <a:cubicBezTo>
                  <a:pt x="1411" y="2501"/>
                  <a:pt x="1411" y="2500"/>
                  <a:pt x="1411" y="2499"/>
                </a:cubicBezTo>
                <a:cubicBezTo>
                  <a:pt x="1412" y="2498"/>
                  <a:pt x="1413" y="2496"/>
                  <a:pt x="1413" y="2495"/>
                </a:cubicBezTo>
                <a:cubicBezTo>
                  <a:pt x="1414" y="2493"/>
                  <a:pt x="1414" y="2493"/>
                  <a:pt x="1414" y="2493"/>
                </a:cubicBezTo>
                <a:cubicBezTo>
                  <a:pt x="1416" y="2492"/>
                  <a:pt x="1416" y="2492"/>
                  <a:pt x="1416" y="2492"/>
                </a:cubicBezTo>
                <a:cubicBezTo>
                  <a:pt x="1416" y="2491"/>
                  <a:pt x="1416" y="2491"/>
                  <a:pt x="1416" y="2491"/>
                </a:cubicBezTo>
                <a:cubicBezTo>
                  <a:pt x="1416" y="2491"/>
                  <a:pt x="1416" y="2491"/>
                  <a:pt x="1416" y="2491"/>
                </a:cubicBezTo>
                <a:cubicBezTo>
                  <a:pt x="1417" y="2490"/>
                  <a:pt x="1417" y="2490"/>
                  <a:pt x="1417" y="2490"/>
                </a:cubicBezTo>
                <a:cubicBezTo>
                  <a:pt x="1418" y="2489"/>
                  <a:pt x="1418" y="2489"/>
                  <a:pt x="1418" y="2489"/>
                </a:cubicBezTo>
                <a:cubicBezTo>
                  <a:pt x="1418" y="2488"/>
                  <a:pt x="1418" y="2488"/>
                  <a:pt x="1418" y="2488"/>
                </a:cubicBezTo>
                <a:cubicBezTo>
                  <a:pt x="1420" y="2486"/>
                  <a:pt x="1422" y="2484"/>
                  <a:pt x="1424" y="2482"/>
                </a:cubicBezTo>
                <a:cubicBezTo>
                  <a:pt x="1428" y="2478"/>
                  <a:pt x="1433" y="2475"/>
                  <a:pt x="1438" y="2473"/>
                </a:cubicBezTo>
                <a:cubicBezTo>
                  <a:pt x="1438" y="2473"/>
                  <a:pt x="1438" y="2473"/>
                  <a:pt x="1438" y="2474"/>
                </a:cubicBezTo>
                <a:cubicBezTo>
                  <a:pt x="1438" y="2474"/>
                  <a:pt x="1439" y="2475"/>
                  <a:pt x="1439" y="2475"/>
                </a:cubicBezTo>
                <a:cubicBezTo>
                  <a:pt x="1439" y="2476"/>
                  <a:pt x="1439" y="2476"/>
                  <a:pt x="1439" y="2477"/>
                </a:cubicBezTo>
                <a:cubicBezTo>
                  <a:pt x="1440" y="2478"/>
                  <a:pt x="1440" y="2478"/>
                  <a:pt x="1440" y="2479"/>
                </a:cubicBezTo>
                <a:cubicBezTo>
                  <a:pt x="1440" y="2480"/>
                  <a:pt x="1441" y="2480"/>
                  <a:pt x="1441" y="2481"/>
                </a:cubicBezTo>
                <a:cubicBezTo>
                  <a:pt x="1441" y="2482"/>
                  <a:pt x="1441" y="2483"/>
                  <a:pt x="1442" y="2483"/>
                </a:cubicBezTo>
                <a:cubicBezTo>
                  <a:pt x="1442" y="2484"/>
                  <a:pt x="1442" y="2484"/>
                  <a:pt x="1442" y="2485"/>
                </a:cubicBezTo>
                <a:cubicBezTo>
                  <a:pt x="1442" y="2485"/>
                  <a:pt x="1442" y="2485"/>
                  <a:pt x="1442" y="2486"/>
                </a:cubicBezTo>
                <a:cubicBezTo>
                  <a:pt x="1443" y="2487"/>
                  <a:pt x="1443" y="2487"/>
                  <a:pt x="1443" y="2488"/>
                </a:cubicBezTo>
                <a:cubicBezTo>
                  <a:pt x="1443" y="2489"/>
                  <a:pt x="1444" y="2490"/>
                  <a:pt x="1444" y="2491"/>
                </a:cubicBezTo>
                <a:cubicBezTo>
                  <a:pt x="1444" y="2492"/>
                  <a:pt x="1444" y="2493"/>
                  <a:pt x="1445" y="2494"/>
                </a:cubicBezTo>
                <a:cubicBezTo>
                  <a:pt x="1445" y="2495"/>
                  <a:pt x="1446" y="2497"/>
                  <a:pt x="1446" y="2499"/>
                </a:cubicBezTo>
                <a:cubicBezTo>
                  <a:pt x="1446" y="2501"/>
                  <a:pt x="1447" y="2503"/>
                  <a:pt x="1447" y="2504"/>
                </a:cubicBezTo>
                <a:cubicBezTo>
                  <a:pt x="1447" y="2505"/>
                  <a:pt x="1448" y="2506"/>
                  <a:pt x="1448" y="2507"/>
                </a:cubicBezTo>
                <a:cubicBezTo>
                  <a:pt x="1448" y="2508"/>
                  <a:pt x="1448" y="2509"/>
                  <a:pt x="1448" y="2510"/>
                </a:cubicBezTo>
                <a:cubicBezTo>
                  <a:pt x="1448" y="2511"/>
                  <a:pt x="1448" y="2511"/>
                  <a:pt x="1449" y="2512"/>
                </a:cubicBezTo>
                <a:cubicBezTo>
                  <a:pt x="1449" y="2513"/>
                  <a:pt x="1449" y="2513"/>
                  <a:pt x="1449" y="2514"/>
                </a:cubicBezTo>
                <a:cubicBezTo>
                  <a:pt x="1449" y="2514"/>
                  <a:pt x="1449" y="2514"/>
                  <a:pt x="1449" y="2515"/>
                </a:cubicBezTo>
                <a:cubicBezTo>
                  <a:pt x="1449" y="2516"/>
                  <a:pt x="1450" y="2518"/>
                  <a:pt x="1450" y="2519"/>
                </a:cubicBezTo>
                <a:cubicBezTo>
                  <a:pt x="1450" y="2520"/>
                  <a:pt x="1450" y="2521"/>
                  <a:pt x="1450" y="2521"/>
                </a:cubicBezTo>
                <a:cubicBezTo>
                  <a:pt x="1450" y="2522"/>
                  <a:pt x="1450" y="2523"/>
                  <a:pt x="1450" y="2523"/>
                </a:cubicBezTo>
                <a:cubicBezTo>
                  <a:pt x="1450" y="2524"/>
                  <a:pt x="1450" y="2525"/>
                  <a:pt x="1450" y="2525"/>
                </a:cubicBezTo>
                <a:cubicBezTo>
                  <a:pt x="1451" y="2526"/>
                  <a:pt x="1451" y="2526"/>
                  <a:pt x="1451" y="2526"/>
                </a:cubicBezTo>
                <a:cubicBezTo>
                  <a:pt x="1451" y="2527"/>
                  <a:pt x="1451" y="2528"/>
                  <a:pt x="1451" y="2529"/>
                </a:cubicBezTo>
                <a:cubicBezTo>
                  <a:pt x="1451" y="2529"/>
                  <a:pt x="1451" y="2529"/>
                  <a:pt x="1451" y="2529"/>
                </a:cubicBezTo>
                <a:cubicBezTo>
                  <a:pt x="1451" y="2529"/>
                  <a:pt x="1451" y="2529"/>
                  <a:pt x="1451" y="2529"/>
                </a:cubicBezTo>
                <a:cubicBezTo>
                  <a:pt x="1452" y="2528"/>
                  <a:pt x="1452" y="2527"/>
                  <a:pt x="1452" y="2527"/>
                </a:cubicBezTo>
                <a:cubicBezTo>
                  <a:pt x="1453" y="2526"/>
                  <a:pt x="1453" y="2525"/>
                  <a:pt x="1453" y="2524"/>
                </a:cubicBezTo>
                <a:cubicBezTo>
                  <a:pt x="1453" y="2523"/>
                  <a:pt x="1454" y="2522"/>
                  <a:pt x="1454" y="2522"/>
                </a:cubicBezTo>
                <a:cubicBezTo>
                  <a:pt x="1454" y="2521"/>
                  <a:pt x="1454" y="2520"/>
                  <a:pt x="1454" y="2520"/>
                </a:cubicBezTo>
                <a:cubicBezTo>
                  <a:pt x="1454" y="2519"/>
                  <a:pt x="1455" y="2518"/>
                  <a:pt x="1455" y="2517"/>
                </a:cubicBezTo>
                <a:cubicBezTo>
                  <a:pt x="1455" y="2516"/>
                  <a:pt x="1455" y="2516"/>
                  <a:pt x="1455" y="2515"/>
                </a:cubicBezTo>
                <a:cubicBezTo>
                  <a:pt x="1455" y="2514"/>
                  <a:pt x="1455" y="2513"/>
                  <a:pt x="1455" y="2512"/>
                </a:cubicBezTo>
                <a:cubicBezTo>
                  <a:pt x="1455" y="2511"/>
                  <a:pt x="1455" y="2510"/>
                  <a:pt x="1455" y="2509"/>
                </a:cubicBezTo>
                <a:cubicBezTo>
                  <a:pt x="1455" y="2507"/>
                  <a:pt x="1455" y="2505"/>
                  <a:pt x="1455" y="2503"/>
                </a:cubicBezTo>
                <a:cubicBezTo>
                  <a:pt x="1455" y="2501"/>
                  <a:pt x="1454" y="2499"/>
                  <a:pt x="1454" y="2497"/>
                </a:cubicBezTo>
                <a:cubicBezTo>
                  <a:pt x="1453" y="2495"/>
                  <a:pt x="1453" y="2493"/>
                  <a:pt x="1452" y="2491"/>
                </a:cubicBezTo>
                <a:cubicBezTo>
                  <a:pt x="1451" y="2489"/>
                  <a:pt x="1450" y="2488"/>
                  <a:pt x="1450" y="2486"/>
                </a:cubicBezTo>
                <a:cubicBezTo>
                  <a:pt x="1449" y="2485"/>
                  <a:pt x="1449" y="2484"/>
                  <a:pt x="1448" y="2483"/>
                </a:cubicBezTo>
                <a:cubicBezTo>
                  <a:pt x="1448" y="2482"/>
                  <a:pt x="1447" y="2482"/>
                  <a:pt x="1447" y="2481"/>
                </a:cubicBezTo>
                <a:cubicBezTo>
                  <a:pt x="1447" y="2480"/>
                  <a:pt x="1446" y="2479"/>
                  <a:pt x="1446" y="2479"/>
                </a:cubicBezTo>
                <a:cubicBezTo>
                  <a:pt x="1445" y="2478"/>
                  <a:pt x="1445" y="2477"/>
                  <a:pt x="1444" y="2477"/>
                </a:cubicBezTo>
                <a:cubicBezTo>
                  <a:pt x="1444" y="2476"/>
                  <a:pt x="1443" y="2476"/>
                  <a:pt x="1443" y="2475"/>
                </a:cubicBezTo>
                <a:cubicBezTo>
                  <a:pt x="1442" y="2475"/>
                  <a:pt x="1442" y="2474"/>
                  <a:pt x="1441" y="2474"/>
                </a:cubicBezTo>
                <a:cubicBezTo>
                  <a:pt x="1441" y="2473"/>
                  <a:pt x="1440" y="2472"/>
                  <a:pt x="1440" y="2472"/>
                </a:cubicBezTo>
                <a:cubicBezTo>
                  <a:pt x="1442" y="2470"/>
                  <a:pt x="1445" y="2469"/>
                  <a:pt x="1447" y="2468"/>
                </a:cubicBezTo>
                <a:cubicBezTo>
                  <a:pt x="1450" y="2466"/>
                  <a:pt x="1452" y="2465"/>
                  <a:pt x="1455" y="2464"/>
                </a:cubicBezTo>
                <a:cubicBezTo>
                  <a:pt x="1456" y="2463"/>
                  <a:pt x="1458" y="2462"/>
                  <a:pt x="1459" y="2462"/>
                </a:cubicBezTo>
                <a:cubicBezTo>
                  <a:pt x="1460" y="2461"/>
                  <a:pt x="1462" y="2460"/>
                  <a:pt x="1463" y="2460"/>
                </a:cubicBezTo>
                <a:cubicBezTo>
                  <a:pt x="1464" y="2459"/>
                  <a:pt x="1465" y="2458"/>
                  <a:pt x="1467" y="2458"/>
                </a:cubicBezTo>
                <a:cubicBezTo>
                  <a:pt x="1467" y="2457"/>
                  <a:pt x="1468" y="2457"/>
                  <a:pt x="1468" y="2457"/>
                </a:cubicBezTo>
                <a:cubicBezTo>
                  <a:pt x="1469" y="2456"/>
                  <a:pt x="1470" y="2456"/>
                  <a:pt x="1470" y="2455"/>
                </a:cubicBezTo>
                <a:cubicBezTo>
                  <a:pt x="1475" y="2452"/>
                  <a:pt x="1479" y="2449"/>
                  <a:pt x="1482" y="2446"/>
                </a:cubicBezTo>
                <a:cubicBezTo>
                  <a:pt x="1485" y="2444"/>
                  <a:pt x="1487" y="2441"/>
                  <a:pt x="1489" y="2439"/>
                </a:cubicBezTo>
                <a:cubicBezTo>
                  <a:pt x="1490" y="2444"/>
                  <a:pt x="1493" y="2451"/>
                  <a:pt x="1495" y="2459"/>
                </a:cubicBezTo>
                <a:cubicBezTo>
                  <a:pt x="1495" y="2462"/>
                  <a:pt x="1495" y="2466"/>
                  <a:pt x="1494" y="2469"/>
                </a:cubicBezTo>
                <a:cubicBezTo>
                  <a:pt x="1493" y="2474"/>
                  <a:pt x="1492" y="2479"/>
                  <a:pt x="1490" y="2484"/>
                </a:cubicBezTo>
                <a:cubicBezTo>
                  <a:pt x="1489" y="2489"/>
                  <a:pt x="1487" y="2494"/>
                  <a:pt x="1486" y="2499"/>
                </a:cubicBezTo>
                <a:cubicBezTo>
                  <a:pt x="1484" y="2505"/>
                  <a:pt x="1482" y="2510"/>
                  <a:pt x="1480" y="2515"/>
                </a:cubicBezTo>
                <a:cubicBezTo>
                  <a:pt x="1478" y="2521"/>
                  <a:pt x="1476" y="2526"/>
                  <a:pt x="1474" y="2532"/>
                </a:cubicBezTo>
                <a:cubicBezTo>
                  <a:pt x="1473" y="2534"/>
                  <a:pt x="1473" y="2537"/>
                  <a:pt x="1472" y="2540"/>
                </a:cubicBezTo>
                <a:cubicBezTo>
                  <a:pt x="1471" y="2541"/>
                  <a:pt x="1471" y="2542"/>
                  <a:pt x="1471" y="2544"/>
                </a:cubicBezTo>
                <a:cubicBezTo>
                  <a:pt x="1470" y="2545"/>
                  <a:pt x="1470" y="2546"/>
                  <a:pt x="1470" y="2548"/>
                </a:cubicBezTo>
                <a:cubicBezTo>
                  <a:pt x="1468" y="2553"/>
                  <a:pt x="1467" y="2558"/>
                  <a:pt x="1466" y="2563"/>
                </a:cubicBezTo>
                <a:cubicBezTo>
                  <a:pt x="1466" y="2565"/>
                  <a:pt x="1466" y="2567"/>
                  <a:pt x="1466" y="2568"/>
                </a:cubicBezTo>
                <a:cubicBezTo>
                  <a:pt x="1465" y="2569"/>
                  <a:pt x="1465" y="2569"/>
                  <a:pt x="1464" y="2569"/>
                </a:cubicBezTo>
                <a:cubicBezTo>
                  <a:pt x="1464" y="2570"/>
                  <a:pt x="1463" y="2570"/>
                  <a:pt x="1463" y="2570"/>
                </a:cubicBezTo>
                <a:cubicBezTo>
                  <a:pt x="1462" y="2571"/>
                  <a:pt x="1461" y="2571"/>
                  <a:pt x="1461" y="2572"/>
                </a:cubicBezTo>
                <a:cubicBezTo>
                  <a:pt x="1460" y="2572"/>
                  <a:pt x="1459" y="2573"/>
                  <a:pt x="1459" y="2574"/>
                </a:cubicBezTo>
                <a:cubicBezTo>
                  <a:pt x="1458" y="2574"/>
                  <a:pt x="1457" y="2575"/>
                  <a:pt x="1457" y="2576"/>
                </a:cubicBezTo>
                <a:cubicBezTo>
                  <a:pt x="1456" y="2577"/>
                  <a:pt x="1455" y="2578"/>
                  <a:pt x="1454" y="2578"/>
                </a:cubicBezTo>
                <a:cubicBezTo>
                  <a:pt x="1454" y="2579"/>
                  <a:pt x="1453" y="2580"/>
                  <a:pt x="1452" y="2581"/>
                </a:cubicBezTo>
                <a:cubicBezTo>
                  <a:pt x="1451" y="2583"/>
                  <a:pt x="1450" y="2585"/>
                  <a:pt x="1449" y="2588"/>
                </a:cubicBezTo>
                <a:cubicBezTo>
                  <a:pt x="1448" y="2589"/>
                  <a:pt x="1447" y="2590"/>
                  <a:pt x="1447" y="2592"/>
                </a:cubicBezTo>
                <a:cubicBezTo>
                  <a:pt x="1446" y="2593"/>
                  <a:pt x="1446" y="2594"/>
                  <a:pt x="1446" y="2596"/>
                </a:cubicBezTo>
                <a:cubicBezTo>
                  <a:pt x="1445" y="2598"/>
                  <a:pt x="1444" y="2601"/>
                  <a:pt x="1444" y="2604"/>
                </a:cubicBezTo>
                <a:cubicBezTo>
                  <a:pt x="1443" y="2607"/>
                  <a:pt x="1443" y="2609"/>
                  <a:pt x="1443" y="2612"/>
                </a:cubicBezTo>
                <a:cubicBezTo>
                  <a:pt x="1443" y="2614"/>
                  <a:pt x="1443" y="2615"/>
                  <a:pt x="1444" y="2616"/>
                </a:cubicBezTo>
                <a:cubicBezTo>
                  <a:pt x="1444" y="2618"/>
                  <a:pt x="1444" y="2619"/>
                  <a:pt x="1444" y="2620"/>
                </a:cubicBezTo>
                <a:cubicBezTo>
                  <a:pt x="1444" y="2623"/>
                  <a:pt x="1445" y="2626"/>
                  <a:pt x="1446" y="2628"/>
                </a:cubicBezTo>
                <a:cubicBezTo>
                  <a:pt x="1446" y="2629"/>
                  <a:pt x="1447" y="2630"/>
                  <a:pt x="1447" y="2631"/>
                </a:cubicBezTo>
                <a:cubicBezTo>
                  <a:pt x="1448" y="2632"/>
                  <a:pt x="1448" y="2633"/>
                  <a:pt x="1448" y="2634"/>
                </a:cubicBezTo>
                <a:cubicBezTo>
                  <a:pt x="1449" y="2635"/>
                  <a:pt x="1449" y="2636"/>
                  <a:pt x="1450" y="2637"/>
                </a:cubicBezTo>
                <a:cubicBezTo>
                  <a:pt x="1450" y="2638"/>
                  <a:pt x="1451" y="2638"/>
                  <a:pt x="1451" y="2639"/>
                </a:cubicBezTo>
                <a:cubicBezTo>
                  <a:pt x="1452" y="2640"/>
                  <a:pt x="1452" y="2640"/>
                  <a:pt x="1453" y="2641"/>
                </a:cubicBezTo>
                <a:cubicBezTo>
                  <a:pt x="1453" y="2642"/>
                  <a:pt x="1454" y="2642"/>
                  <a:pt x="1454" y="2643"/>
                </a:cubicBezTo>
                <a:cubicBezTo>
                  <a:pt x="1455" y="2643"/>
                  <a:pt x="1456" y="2644"/>
                  <a:pt x="1456" y="2645"/>
                </a:cubicBezTo>
                <a:cubicBezTo>
                  <a:pt x="1456" y="2645"/>
                  <a:pt x="1457" y="2645"/>
                  <a:pt x="1457" y="2645"/>
                </a:cubicBezTo>
                <a:cubicBezTo>
                  <a:pt x="1457" y="2645"/>
                  <a:pt x="1457" y="2645"/>
                  <a:pt x="1456" y="2644"/>
                </a:cubicBezTo>
                <a:cubicBezTo>
                  <a:pt x="1456" y="2644"/>
                  <a:pt x="1456" y="2643"/>
                  <a:pt x="1455" y="2642"/>
                </a:cubicBezTo>
                <a:cubicBezTo>
                  <a:pt x="1455" y="2641"/>
                  <a:pt x="1455" y="2641"/>
                  <a:pt x="1455" y="2640"/>
                </a:cubicBezTo>
                <a:cubicBezTo>
                  <a:pt x="1455" y="2639"/>
                  <a:pt x="1454" y="2638"/>
                  <a:pt x="1454" y="2638"/>
                </a:cubicBezTo>
                <a:cubicBezTo>
                  <a:pt x="1454" y="2637"/>
                  <a:pt x="1454" y="2636"/>
                  <a:pt x="1453" y="2635"/>
                </a:cubicBezTo>
                <a:cubicBezTo>
                  <a:pt x="1453" y="2634"/>
                  <a:pt x="1453" y="2634"/>
                  <a:pt x="1453" y="2633"/>
                </a:cubicBezTo>
                <a:cubicBezTo>
                  <a:pt x="1452" y="2631"/>
                  <a:pt x="1452" y="2629"/>
                  <a:pt x="1452" y="2626"/>
                </a:cubicBezTo>
                <a:cubicBezTo>
                  <a:pt x="1451" y="2624"/>
                  <a:pt x="1451" y="2622"/>
                  <a:pt x="1451" y="2620"/>
                </a:cubicBezTo>
                <a:cubicBezTo>
                  <a:pt x="1451" y="2617"/>
                  <a:pt x="1451" y="2615"/>
                  <a:pt x="1451" y="2612"/>
                </a:cubicBezTo>
                <a:cubicBezTo>
                  <a:pt x="1451" y="2610"/>
                  <a:pt x="1451" y="2607"/>
                  <a:pt x="1452" y="2605"/>
                </a:cubicBezTo>
                <a:cubicBezTo>
                  <a:pt x="1452" y="2602"/>
                  <a:pt x="1452" y="2600"/>
                  <a:pt x="1453" y="2598"/>
                </a:cubicBezTo>
                <a:cubicBezTo>
                  <a:pt x="1454" y="2595"/>
                  <a:pt x="1454" y="2593"/>
                  <a:pt x="1455" y="2591"/>
                </a:cubicBezTo>
                <a:cubicBezTo>
                  <a:pt x="1456" y="2588"/>
                  <a:pt x="1457" y="2586"/>
                  <a:pt x="1457" y="2584"/>
                </a:cubicBezTo>
                <a:cubicBezTo>
                  <a:pt x="1458" y="2582"/>
                  <a:pt x="1459" y="2580"/>
                  <a:pt x="1460" y="2579"/>
                </a:cubicBezTo>
                <a:cubicBezTo>
                  <a:pt x="1461" y="2578"/>
                  <a:pt x="1461" y="2577"/>
                  <a:pt x="1462" y="2576"/>
                </a:cubicBezTo>
                <a:cubicBezTo>
                  <a:pt x="1462" y="2575"/>
                  <a:pt x="1463" y="2575"/>
                  <a:pt x="1463" y="2574"/>
                </a:cubicBezTo>
                <a:cubicBezTo>
                  <a:pt x="1463" y="2573"/>
                  <a:pt x="1464" y="2573"/>
                  <a:pt x="1464" y="2572"/>
                </a:cubicBezTo>
                <a:cubicBezTo>
                  <a:pt x="1465" y="2571"/>
                  <a:pt x="1465" y="2571"/>
                  <a:pt x="1465" y="2570"/>
                </a:cubicBezTo>
                <a:cubicBezTo>
                  <a:pt x="1465" y="2570"/>
                  <a:pt x="1465" y="2570"/>
                  <a:pt x="1466" y="2570"/>
                </a:cubicBezTo>
                <a:cubicBezTo>
                  <a:pt x="1465" y="2573"/>
                  <a:pt x="1465" y="2575"/>
                  <a:pt x="1465" y="2577"/>
                </a:cubicBezTo>
                <a:cubicBezTo>
                  <a:pt x="1465" y="2580"/>
                  <a:pt x="1465" y="2582"/>
                  <a:pt x="1465" y="2584"/>
                </a:cubicBezTo>
                <a:cubicBezTo>
                  <a:pt x="1465" y="2586"/>
                  <a:pt x="1465" y="2588"/>
                  <a:pt x="1465" y="2589"/>
                </a:cubicBezTo>
                <a:cubicBezTo>
                  <a:pt x="1466" y="2591"/>
                  <a:pt x="1466" y="2593"/>
                  <a:pt x="1466" y="2594"/>
                </a:cubicBezTo>
                <a:cubicBezTo>
                  <a:pt x="1466" y="2596"/>
                  <a:pt x="1467" y="2597"/>
                  <a:pt x="1467" y="2598"/>
                </a:cubicBezTo>
                <a:cubicBezTo>
                  <a:pt x="1467" y="2599"/>
                  <a:pt x="1467" y="2600"/>
                  <a:pt x="1467" y="2600"/>
                </a:cubicBezTo>
                <a:cubicBezTo>
                  <a:pt x="1467" y="2601"/>
                  <a:pt x="1467" y="2601"/>
                  <a:pt x="1468" y="2602"/>
                </a:cubicBezTo>
                <a:cubicBezTo>
                  <a:pt x="1468" y="2603"/>
                  <a:pt x="1468" y="2603"/>
                  <a:pt x="1468" y="2604"/>
                </a:cubicBezTo>
                <a:cubicBezTo>
                  <a:pt x="1469" y="2605"/>
                  <a:pt x="1469" y="2606"/>
                  <a:pt x="1469" y="2606"/>
                </a:cubicBezTo>
                <a:cubicBezTo>
                  <a:pt x="1469" y="2606"/>
                  <a:pt x="1469" y="2605"/>
                  <a:pt x="1469" y="2604"/>
                </a:cubicBezTo>
                <a:cubicBezTo>
                  <a:pt x="1469" y="2603"/>
                  <a:pt x="1468" y="2601"/>
                  <a:pt x="1468" y="2598"/>
                </a:cubicBezTo>
                <a:cubicBezTo>
                  <a:pt x="1468" y="2597"/>
                  <a:pt x="1468" y="2596"/>
                  <a:pt x="1468" y="2594"/>
                </a:cubicBezTo>
                <a:cubicBezTo>
                  <a:pt x="1468" y="2593"/>
                  <a:pt x="1468" y="2591"/>
                  <a:pt x="1468" y="2589"/>
                </a:cubicBezTo>
                <a:cubicBezTo>
                  <a:pt x="1469" y="2587"/>
                  <a:pt x="1469" y="2586"/>
                  <a:pt x="1469" y="2584"/>
                </a:cubicBezTo>
                <a:cubicBezTo>
                  <a:pt x="1469" y="2582"/>
                  <a:pt x="1469" y="2580"/>
                  <a:pt x="1470" y="2578"/>
                </a:cubicBezTo>
                <a:cubicBezTo>
                  <a:pt x="1470" y="2574"/>
                  <a:pt x="1471" y="2569"/>
                  <a:pt x="1472" y="2564"/>
                </a:cubicBezTo>
                <a:cubicBezTo>
                  <a:pt x="1473" y="2560"/>
                  <a:pt x="1475" y="2555"/>
                  <a:pt x="1476" y="2550"/>
                </a:cubicBezTo>
                <a:cubicBezTo>
                  <a:pt x="1477" y="2548"/>
                  <a:pt x="1477" y="2547"/>
                  <a:pt x="1478" y="2546"/>
                </a:cubicBezTo>
                <a:cubicBezTo>
                  <a:pt x="1478" y="2548"/>
                  <a:pt x="1477" y="2551"/>
                  <a:pt x="1477" y="2554"/>
                </a:cubicBezTo>
                <a:cubicBezTo>
                  <a:pt x="1477" y="2555"/>
                  <a:pt x="1477" y="2556"/>
                  <a:pt x="1477" y="2557"/>
                </a:cubicBezTo>
                <a:cubicBezTo>
                  <a:pt x="1477" y="2558"/>
                  <a:pt x="1477" y="2559"/>
                  <a:pt x="1477" y="2561"/>
                </a:cubicBezTo>
                <a:cubicBezTo>
                  <a:pt x="1477" y="2563"/>
                  <a:pt x="1477" y="2565"/>
                  <a:pt x="1477" y="2567"/>
                </a:cubicBezTo>
                <a:cubicBezTo>
                  <a:pt x="1477" y="2570"/>
                  <a:pt x="1477" y="2572"/>
                  <a:pt x="1477" y="2574"/>
                </a:cubicBezTo>
                <a:cubicBezTo>
                  <a:pt x="1477" y="2575"/>
                  <a:pt x="1477" y="2576"/>
                  <a:pt x="1477" y="2577"/>
                </a:cubicBezTo>
                <a:cubicBezTo>
                  <a:pt x="1477" y="2579"/>
                  <a:pt x="1478" y="2580"/>
                  <a:pt x="1478" y="2581"/>
                </a:cubicBezTo>
                <a:cubicBezTo>
                  <a:pt x="1478" y="2583"/>
                  <a:pt x="1478" y="2585"/>
                  <a:pt x="1478" y="2587"/>
                </a:cubicBezTo>
                <a:cubicBezTo>
                  <a:pt x="1478" y="2589"/>
                  <a:pt x="1478" y="2591"/>
                  <a:pt x="1479" y="2592"/>
                </a:cubicBezTo>
                <a:cubicBezTo>
                  <a:pt x="1479" y="2596"/>
                  <a:pt x="1479" y="2599"/>
                  <a:pt x="1480" y="2601"/>
                </a:cubicBezTo>
                <a:cubicBezTo>
                  <a:pt x="1480" y="2602"/>
                  <a:pt x="1480" y="2602"/>
                  <a:pt x="1480" y="2603"/>
                </a:cubicBezTo>
                <a:cubicBezTo>
                  <a:pt x="1480" y="2603"/>
                  <a:pt x="1481" y="2604"/>
                  <a:pt x="1481" y="2604"/>
                </a:cubicBezTo>
                <a:cubicBezTo>
                  <a:pt x="1481" y="2604"/>
                  <a:pt x="1481" y="2603"/>
                  <a:pt x="1481" y="2603"/>
                </a:cubicBezTo>
                <a:cubicBezTo>
                  <a:pt x="1481" y="2602"/>
                  <a:pt x="1481" y="2602"/>
                  <a:pt x="1481" y="2601"/>
                </a:cubicBezTo>
                <a:cubicBezTo>
                  <a:pt x="1482" y="2599"/>
                  <a:pt x="1483" y="2596"/>
                  <a:pt x="1483" y="2592"/>
                </a:cubicBezTo>
                <a:cubicBezTo>
                  <a:pt x="1483" y="2591"/>
                  <a:pt x="1484" y="2589"/>
                  <a:pt x="1484" y="2587"/>
                </a:cubicBezTo>
                <a:cubicBezTo>
                  <a:pt x="1484" y="2585"/>
                  <a:pt x="1484" y="2583"/>
                  <a:pt x="1485" y="2581"/>
                </a:cubicBezTo>
                <a:cubicBezTo>
                  <a:pt x="1485" y="2580"/>
                  <a:pt x="1485" y="2579"/>
                  <a:pt x="1485" y="2577"/>
                </a:cubicBezTo>
                <a:cubicBezTo>
                  <a:pt x="1485" y="2576"/>
                  <a:pt x="1485" y="2575"/>
                  <a:pt x="1485" y="2574"/>
                </a:cubicBezTo>
                <a:cubicBezTo>
                  <a:pt x="1485" y="2572"/>
                  <a:pt x="1485" y="2570"/>
                  <a:pt x="1485" y="2567"/>
                </a:cubicBezTo>
                <a:cubicBezTo>
                  <a:pt x="1485" y="2565"/>
                  <a:pt x="1485" y="2563"/>
                  <a:pt x="1485" y="2560"/>
                </a:cubicBezTo>
                <a:cubicBezTo>
                  <a:pt x="1485" y="2559"/>
                  <a:pt x="1485" y="2558"/>
                  <a:pt x="1485" y="2557"/>
                </a:cubicBezTo>
                <a:cubicBezTo>
                  <a:pt x="1484" y="2556"/>
                  <a:pt x="1484" y="2555"/>
                  <a:pt x="1484" y="2554"/>
                </a:cubicBezTo>
                <a:cubicBezTo>
                  <a:pt x="1484" y="2550"/>
                  <a:pt x="1483" y="2546"/>
                  <a:pt x="1483" y="2542"/>
                </a:cubicBezTo>
                <a:cubicBezTo>
                  <a:pt x="1482" y="2540"/>
                  <a:pt x="1482" y="2538"/>
                  <a:pt x="1481" y="2536"/>
                </a:cubicBezTo>
                <a:cubicBezTo>
                  <a:pt x="1481" y="2535"/>
                  <a:pt x="1481" y="2535"/>
                  <a:pt x="1482" y="2534"/>
                </a:cubicBezTo>
                <a:cubicBezTo>
                  <a:pt x="1483" y="2529"/>
                  <a:pt x="1485" y="2524"/>
                  <a:pt x="1487" y="2518"/>
                </a:cubicBezTo>
                <a:cubicBezTo>
                  <a:pt x="1489" y="2513"/>
                  <a:pt x="1491" y="2507"/>
                  <a:pt x="1493" y="2502"/>
                </a:cubicBezTo>
                <a:cubicBezTo>
                  <a:pt x="1494" y="2499"/>
                  <a:pt x="1494" y="2496"/>
                  <a:pt x="1495" y="2494"/>
                </a:cubicBezTo>
                <a:cubicBezTo>
                  <a:pt x="1496" y="2492"/>
                  <a:pt x="1496" y="2491"/>
                  <a:pt x="1496" y="2490"/>
                </a:cubicBezTo>
                <a:cubicBezTo>
                  <a:pt x="1497" y="2488"/>
                  <a:pt x="1497" y="2487"/>
                  <a:pt x="1497" y="2486"/>
                </a:cubicBezTo>
                <a:cubicBezTo>
                  <a:pt x="1498" y="2481"/>
                  <a:pt x="1499" y="2476"/>
                  <a:pt x="1499" y="2472"/>
                </a:cubicBezTo>
                <a:cubicBezTo>
                  <a:pt x="1501" y="2478"/>
                  <a:pt x="1503" y="2484"/>
                  <a:pt x="1505" y="2490"/>
                </a:cubicBezTo>
                <a:cubicBezTo>
                  <a:pt x="1505" y="2492"/>
                  <a:pt x="1505" y="2494"/>
                  <a:pt x="1505" y="2496"/>
                </a:cubicBezTo>
                <a:cubicBezTo>
                  <a:pt x="1506" y="2503"/>
                  <a:pt x="1506" y="2510"/>
                  <a:pt x="1506" y="2517"/>
                </a:cubicBezTo>
                <a:cubicBezTo>
                  <a:pt x="1507" y="2524"/>
                  <a:pt x="1507" y="2531"/>
                  <a:pt x="1507" y="2538"/>
                </a:cubicBezTo>
                <a:cubicBezTo>
                  <a:pt x="1507" y="2542"/>
                  <a:pt x="1507" y="2545"/>
                  <a:pt x="1507" y="2548"/>
                </a:cubicBezTo>
                <a:cubicBezTo>
                  <a:pt x="1507" y="2552"/>
                  <a:pt x="1507" y="2555"/>
                  <a:pt x="1507" y="2558"/>
                </a:cubicBezTo>
                <a:cubicBezTo>
                  <a:pt x="1507" y="2562"/>
                  <a:pt x="1507" y="2565"/>
                  <a:pt x="1507" y="2568"/>
                </a:cubicBezTo>
                <a:cubicBezTo>
                  <a:pt x="1507" y="2571"/>
                  <a:pt x="1506" y="2574"/>
                  <a:pt x="1506" y="2577"/>
                </a:cubicBezTo>
                <a:cubicBezTo>
                  <a:pt x="1506" y="2583"/>
                  <a:pt x="1505" y="2589"/>
                  <a:pt x="1504" y="2594"/>
                </a:cubicBezTo>
                <a:cubicBezTo>
                  <a:pt x="1503" y="2599"/>
                  <a:pt x="1502" y="2604"/>
                  <a:pt x="1501" y="2608"/>
                </a:cubicBezTo>
                <a:cubicBezTo>
                  <a:pt x="1501" y="2612"/>
                  <a:pt x="1500" y="2616"/>
                  <a:pt x="1499" y="2619"/>
                </a:cubicBezTo>
                <a:cubicBezTo>
                  <a:pt x="1498" y="2622"/>
                  <a:pt x="1497" y="2624"/>
                  <a:pt x="1496" y="2625"/>
                </a:cubicBezTo>
                <a:cubicBezTo>
                  <a:pt x="1495" y="2627"/>
                  <a:pt x="1495" y="2627"/>
                  <a:pt x="1495" y="2627"/>
                </a:cubicBezTo>
                <a:cubicBezTo>
                  <a:pt x="1495" y="2627"/>
                  <a:pt x="1495" y="2627"/>
                  <a:pt x="1495" y="2627"/>
                </a:cubicBezTo>
                <a:cubicBezTo>
                  <a:pt x="1496" y="2627"/>
                  <a:pt x="1496" y="2626"/>
                  <a:pt x="1497" y="2625"/>
                </a:cubicBezTo>
                <a:cubicBezTo>
                  <a:pt x="1498" y="2624"/>
                  <a:pt x="1499" y="2622"/>
                  <a:pt x="1500" y="2619"/>
                </a:cubicBezTo>
                <a:cubicBezTo>
                  <a:pt x="1501" y="2618"/>
                  <a:pt x="1502" y="2616"/>
                  <a:pt x="1502" y="2614"/>
                </a:cubicBezTo>
                <a:cubicBezTo>
                  <a:pt x="1503" y="2613"/>
                  <a:pt x="1504" y="2611"/>
                  <a:pt x="1504" y="2609"/>
                </a:cubicBezTo>
                <a:cubicBezTo>
                  <a:pt x="1506" y="2605"/>
                  <a:pt x="1507" y="2600"/>
                  <a:pt x="1509" y="2595"/>
                </a:cubicBezTo>
                <a:cubicBezTo>
                  <a:pt x="1509" y="2593"/>
                  <a:pt x="1509" y="2592"/>
                  <a:pt x="1510" y="2591"/>
                </a:cubicBezTo>
                <a:cubicBezTo>
                  <a:pt x="1510" y="2589"/>
                  <a:pt x="1510" y="2588"/>
                  <a:pt x="1510" y="2587"/>
                </a:cubicBezTo>
                <a:cubicBezTo>
                  <a:pt x="1511" y="2584"/>
                  <a:pt x="1512" y="2581"/>
                  <a:pt x="1512" y="2578"/>
                </a:cubicBezTo>
                <a:cubicBezTo>
                  <a:pt x="1513" y="2575"/>
                  <a:pt x="1513" y="2572"/>
                  <a:pt x="1513" y="2568"/>
                </a:cubicBezTo>
                <a:cubicBezTo>
                  <a:pt x="1514" y="2565"/>
                  <a:pt x="1514" y="2562"/>
                  <a:pt x="1514" y="2559"/>
                </a:cubicBezTo>
                <a:cubicBezTo>
                  <a:pt x="1515" y="2552"/>
                  <a:pt x="1515" y="2545"/>
                  <a:pt x="1515" y="2538"/>
                </a:cubicBezTo>
                <a:cubicBezTo>
                  <a:pt x="1515" y="2531"/>
                  <a:pt x="1515" y="2524"/>
                  <a:pt x="1514" y="2517"/>
                </a:cubicBezTo>
                <a:cubicBezTo>
                  <a:pt x="1514" y="2510"/>
                  <a:pt x="1513" y="2503"/>
                  <a:pt x="1513" y="2496"/>
                </a:cubicBezTo>
                <a:cubicBezTo>
                  <a:pt x="1512" y="2492"/>
                  <a:pt x="1512" y="2489"/>
                  <a:pt x="1512" y="2486"/>
                </a:cubicBezTo>
                <a:cubicBezTo>
                  <a:pt x="1512" y="2485"/>
                  <a:pt x="1512" y="2485"/>
                  <a:pt x="1512" y="2485"/>
                </a:cubicBezTo>
                <a:cubicBezTo>
                  <a:pt x="1511" y="2462"/>
                  <a:pt x="1508" y="2442"/>
                  <a:pt x="1511" y="2422"/>
                </a:cubicBezTo>
                <a:cubicBezTo>
                  <a:pt x="1511" y="2422"/>
                  <a:pt x="1511" y="2423"/>
                  <a:pt x="1511" y="2423"/>
                </a:cubicBezTo>
                <a:cubicBezTo>
                  <a:pt x="1511" y="2423"/>
                  <a:pt x="1511" y="2423"/>
                  <a:pt x="1511" y="2424"/>
                </a:cubicBezTo>
                <a:cubicBezTo>
                  <a:pt x="1511" y="2425"/>
                  <a:pt x="1511" y="2425"/>
                  <a:pt x="1512" y="2426"/>
                </a:cubicBezTo>
                <a:cubicBezTo>
                  <a:pt x="1512" y="2429"/>
                  <a:pt x="1513" y="2433"/>
                  <a:pt x="1515" y="2437"/>
                </a:cubicBezTo>
                <a:cubicBezTo>
                  <a:pt x="1517" y="2441"/>
                  <a:pt x="1519" y="2445"/>
                  <a:pt x="1521" y="2449"/>
                </a:cubicBezTo>
                <a:cubicBezTo>
                  <a:pt x="1523" y="2453"/>
                  <a:pt x="1526" y="2457"/>
                  <a:pt x="1528" y="2461"/>
                </a:cubicBezTo>
                <a:cubicBezTo>
                  <a:pt x="1530" y="2463"/>
                  <a:pt x="1531" y="2465"/>
                  <a:pt x="1532" y="2467"/>
                </a:cubicBezTo>
                <a:cubicBezTo>
                  <a:pt x="1534" y="2469"/>
                  <a:pt x="1535" y="2472"/>
                  <a:pt x="1536" y="2474"/>
                </a:cubicBezTo>
                <a:cubicBezTo>
                  <a:pt x="1537" y="2475"/>
                  <a:pt x="1537" y="2476"/>
                  <a:pt x="1538" y="2477"/>
                </a:cubicBezTo>
                <a:cubicBezTo>
                  <a:pt x="1539" y="2478"/>
                  <a:pt x="1539" y="2480"/>
                  <a:pt x="1540" y="2481"/>
                </a:cubicBezTo>
                <a:cubicBezTo>
                  <a:pt x="1540" y="2482"/>
                  <a:pt x="1541" y="2483"/>
                  <a:pt x="1541" y="2484"/>
                </a:cubicBezTo>
                <a:cubicBezTo>
                  <a:pt x="1543" y="2488"/>
                  <a:pt x="1543" y="2488"/>
                  <a:pt x="1543" y="2488"/>
                </a:cubicBezTo>
                <a:cubicBezTo>
                  <a:pt x="1544" y="2489"/>
                  <a:pt x="1544" y="2490"/>
                  <a:pt x="1545" y="2491"/>
                </a:cubicBezTo>
                <a:cubicBezTo>
                  <a:pt x="1545" y="2492"/>
                  <a:pt x="1546" y="2494"/>
                  <a:pt x="1547" y="2495"/>
                </a:cubicBezTo>
                <a:cubicBezTo>
                  <a:pt x="1547" y="2496"/>
                  <a:pt x="1548" y="2497"/>
                  <a:pt x="1548" y="2498"/>
                </a:cubicBezTo>
                <a:cubicBezTo>
                  <a:pt x="1548" y="2498"/>
                  <a:pt x="1548" y="2499"/>
                  <a:pt x="1548" y="2499"/>
                </a:cubicBezTo>
                <a:cubicBezTo>
                  <a:pt x="1548" y="2500"/>
                  <a:pt x="1548" y="2501"/>
                  <a:pt x="1547" y="2503"/>
                </a:cubicBezTo>
                <a:cubicBezTo>
                  <a:pt x="1547" y="2505"/>
                  <a:pt x="1547" y="2508"/>
                  <a:pt x="1546" y="2512"/>
                </a:cubicBezTo>
                <a:cubicBezTo>
                  <a:pt x="1546" y="2515"/>
                  <a:pt x="1545" y="2518"/>
                  <a:pt x="1544" y="2521"/>
                </a:cubicBezTo>
                <a:cubicBezTo>
                  <a:pt x="1543" y="2525"/>
                  <a:pt x="1543" y="2528"/>
                  <a:pt x="1542" y="2532"/>
                </a:cubicBezTo>
                <a:cubicBezTo>
                  <a:pt x="1541" y="2535"/>
                  <a:pt x="1541" y="2539"/>
                  <a:pt x="1540" y="2543"/>
                </a:cubicBezTo>
                <a:cubicBezTo>
                  <a:pt x="1539" y="2546"/>
                  <a:pt x="1538" y="2550"/>
                  <a:pt x="1538" y="2554"/>
                </a:cubicBezTo>
                <a:cubicBezTo>
                  <a:pt x="1538" y="2555"/>
                  <a:pt x="1537" y="2557"/>
                  <a:pt x="1537" y="2559"/>
                </a:cubicBezTo>
                <a:cubicBezTo>
                  <a:pt x="1537" y="2560"/>
                  <a:pt x="1537" y="2561"/>
                  <a:pt x="1537" y="2562"/>
                </a:cubicBezTo>
                <a:cubicBezTo>
                  <a:pt x="1537" y="2563"/>
                  <a:pt x="1537" y="2564"/>
                  <a:pt x="1537" y="2564"/>
                </a:cubicBezTo>
                <a:cubicBezTo>
                  <a:pt x="1536" y="2568"/>
                  <a:pt x="1536" y="2571"/>
                  <a:pt x="1536" y="2575"/>
                </a:cubicBezTo>
                <a:cubicBezTo>
                  <a:pt x="1536" y="2578"/>
                  <a:pt x="1537" y="2581"/>
                  <a:pt x="1537" y="2584"/>
                </a:cubicBezTo>
                <a:cubicBezTo>
                  <a:pt x="1537" y="2585"/>
                  <a:pt x="1537" y="2587"/>
                  <a:pt x="1538" y="2588"/>
                </a:cubicBezTo>
                <a:cubicBezTo>
                  <a:pt x="1538" y="2589"/>
                  <a:pt x="1538" y="2590"/>
                  <a:pt x="1538" y="2592"/>
                </a:cubicBezTo>
                <a:cubicBezTo>
                  <a:pt x="1539" y="2593"/>
                  <a:pt x="1539" y="2594"/>
                  <a:pt x="1539" y="2595"/>
                </a:cubicBezTo>
                <a:cubicBezTo>
                  <a:pt x="1540" y="2596"/>
                  <a:pt x="1540" y="2597"/>
                  <a:pt x="1540" y="2597"/>
                </a:cubicBezTo>
                <a:cubicBezTo>
                  <a:pt x="1541" y="2599"/>
                  <a:pt x="1541" y="2600"/>
                  <a:pt x="1542" y="2601"/>
                </a:cubicBezTo>
                <a:cubicBezTo>
                  <a:pt x="1542" y="2602"/>
                  <a:pt x="1542" y="2602"/>
                  <a:pt x="1542" y="2602"/>
                </a:cubicBezTo>
                <a:cubicBezTo>
                  <a:pt x="1542" y="2602"/>
                  <a:pt x="1542" y="2602"/>
                  <a:pt x="1542" y="2601"/>
                </a:cubicBezTo>
                <a:cubicBezTo>
                  <a:pt x="1542" y="2600"/>
                  <a:pt x="1542" y="2599"/>
                  <a:pt x="1542" y="2597"/>
                </a:cubicBezTo>
                <a:cubicBezTo>
                  <a:pt x="1542" y="2596"/>
                  <a:pt x="1542" y="2595"/>
                  <a:pt x="1542" y="2594"/>
                </a:cubicBezTo>
                <a:cubicBezTo>
                  <a:pt x="1542" y="2593"/>
                  <a:pt x="1542" y="2592"/>
                  <a:pt x="1541" y="2591"/>
                </a:cubicBezTo>
                <a:cubicBezTo>
                  <a:pt x="1542" y="2590"/>
                  <a:pt x="1542" y="2589"/>
                  <a:pt x="1542" y="2588"/>
                </a:cubicBezTo>
                <a:cubicBezTo>
                  <a:pt x="1542" y="2586"/>
                  <a:pt x="1542" y="2585"/>
                  <a:pt x="1542" y="2584"/>
                </a:cubicBezTo>
                <a:cubicBezTo>
                  <a:pt x="1542" y="2581"/>
                  <a:pt x="1542" y="2578"/>
                  <a:pt x="1542" y="2575"/>
                </a:cubicBezTo>
                <a:cubicBezTo>
                  <a:pt x="1543" y="2572"/>
                  <a:pt x="1543" y="2569"/>
                  <a:pt x="1544" y="2565"/>
                </a:cubicBezTo>
                <a:cubicBezTo>
                  <a:pt x="1544" y="2564"/>
                  <a:pt x="1544" y="2562"/>
                  <a:pt x="1544" y="2561"/>
                </a:cubicBezTo>
                <a:cubicBezTo>
                  <a:pt x="1545" y="2562"/>
                  <a:pt x="1545" y="2564"/>
                  <a:pt x="1546" y="2566"/>
                </a:cubicBezTo>
                <a:cubicBezTo>
                  <a:pt x="1547" y="2570"/>
                  <a:pt x="1549" y="2575"/>
                  <a:pt x="1551" y="2580"/>
                </a:cubicBezTo>
                <a:cubicBezTo>
                  <a:pt x="1552" y="2581"/>
                  <a:pt x="1552" y="2582"/>
                  <a:pt x="1553" y="2583"/>
                </a:cubicBezTo>
                <a:cubicBezTo>
                  <a:pt x="1553" y="2585"/>
                  <a:pt x="1554" y="2586"/>
                  <a:pt x="1554" y="2587"/>
                </a:cubicBezTo>
                <a:cubicBezTo>
                  <a:pt x="1555" y="2590"/>
                  <a:pt x="1557" y="2592"/>
                  <a:pt x="1558" y="2595"/>
                </a:cubicBezTo>
                <a:cubicBezTo>
                  <a:pt x="1559" y="2598"/>
                  <a:pt x="1560" y="2600"/>
                  <a:pt x="1562" y="2603"/>
                </a:cubicBezTo>
                <a:cubicBezTo>
                  <a:pt x="1562" y="2604"/>
                  <a:pt x="1563" y="2605"/>
                  <a:pt x="1564" y="2606"/>
                </a:cubicBezTo>
                <a:cubicBezTo>
                  <a:pt x="1564" y="2608"/>
                  <a:pt x="1565" y="2609"/>
                  <a:pt x="1565" y="2610"/>
                </a:cubicBezTo>
                <a:cubicBezTo>
                  <a:pt x="1567" y="2612"/>
                  <a:pt x="1568" y="2614"/>
                  <a:pt x="1569" y="2617"/>
                </a:cubicBezTo>
                <a:cubicBezTo>
                  <a:pt x="1570" y="2619"/>
                  <a:pt x="1571" y="2621"/>
                  <a:pt x="1571" y="2623"/>
                </a:cubicBezTo>
                <a:cubicBezTo>
                  <a:pt x="1572" y="2625"/>
                  <a:pt x="1573" y="2626"/>
                  <a:pt x="1573" y="2628"/>
                </a:cubicBezTo>
                <a:cubicBezTo>
                  <a:pt x="1573" y="2629"/>
                  <a:pt x="1574" y="2630"/>
                  <a:pt x="1574" y="2630"/>
                </a:cubicBezTo>
                <a:cubicBezTo>
                  <a:pt x="1574" y="2631"/>
                  <a:pt x="1574" y="2632"/>
                  <a:pt x="1574" y="2632"/>
                </a:cubicBezTo>
                <a:cubicBezTo>
                  <a:pt x="1574" y="2633"/>
                  <a:pt x="1574" y="2633"/>
                  <a:pt x="1574" y="2634"/>
                </a:cubicBezTo>
                <a:cubicBezTo>
                  <a:pt x="1574" y="2634"/>
                  <a:pt x="1574" y="2635"/>
                  <a:pt x="1574" y="2635"/>
                </a:cubicBezTo>
                <a:cubicBezTo>
                  <a:pt x="1574" y="2636"/>
                  <a:pt x="1574" y="2636"/>
                  <a:pt x="1574" y="2636"/>
                </a:cubicBezTo>
                <a:cubicBezTo>
                  <a:pt x="1574" y="2636"/>
                  <a:pt x="1575" y="2636"/>
                  <a:pt x="1575" y="2635"/>
                </a:cubicBezTo>
                <a:cubicBezTo>
                  <a:pt x="1575" y="2635"/>
                  <a:pt x="1575" y="2634"/>
                  <a:pt x="1576" y="2632"/>
                </a:cubicBezTo>
                <a:cubicBezTo>
                  <a:pt x="1576" y="2632"/>
                  <a:pt x="1576" y="2631"/>
                  <a:pt x="1576" y="2630"/>
                </a:cubicBezTo>
                <a:cubicBezTo>
                  <a:pt x="1576" y="2629"/>
                  <a:pt x="1576" y="2629"/>
                  <a:pt x="1576" y="2628"/>
                </a:cubicBezTo>
                <a:cubicBezTo>
                  <a:pt x="1576" y="2626"/>
                  <a:pt x="1576" y="2624"/>
                  <a:pt x="1576" y="2622"/>
                </a:cubicBezTo>
                <a:cubicBezTo>
                  <a:pt x="1575" y="2617"/>
                  <a:pt x="1574" y="2612"/>
                  <a:pt x="1572" y="2607"/>
                </a:cubicBezTo>
                <a:cubicBezTo>
                  <a:pt x="1571" y="2606"/>
                  <a:pt x="1571" y="2604"/>
                  <a:pt x="1570" y="2603"/>
                </a:cubicBezTo>
                <a:cubicBezTo>
                  <a:pt x="1570" y="2602"/>
                  <a:pt x="1569" y="2601"/>
                  <a:pt x="1569" y="2599"/>
                </a:cubicBezTo>
                <a:cubicBezTo>
                  <a:pt x="1567" y="2597"/>
                  <a:pt x="1566" y="2594"/>
                  <a:pt x="1565" y="2592"/>
                </a:cubicBezTo>
                <a:cubicBezTo>
                  <a:pt x="1564" y="2589"/>
                  <a:pt x="1563" y="2586"/>
                  <a:pt x="1561" y="2584"/>
                </a:cubicBezTo>
                <a:cubicBezTo>
                  <a:pt x="1561" y="2583"/>
                  <a:pt x="1560" y="2581"/>
                  <a:pt x="1559" y="2580"/>
                </a:cubicBezTo>
                <a:cubicBezTo>
                  <a:pt x="1559" y="2579"/>
                  <a:pt x="1558" y="2578"/>
                  <a:pt x="1558" y="2577"/>
                </a:cubicBezTo>
                <a:cubicBezTo>
                  <a:pt x="1555" y="2572"/>
                  <a:pt x="1552" y="2568"/>
                  <a:pt x="1550" y="2564"/>
                </a:cubicBezTo>
                <a:cubicBezTo>
                  <a:pt x="1548" y="2561"/>
                  <a:pt x="1547" y="2558"/>
                  <a:pt x="1545" y="2556"/>
                </a:cubicBezTo>
                <a:cubicBezTo>
                  <a:pt x="1545" y="2556"/>
                  <a:pt x="1545" y="2555"/>
                  <a:pt x="1546" y="2555"/>
                </a:cubicBezTo>
                <a:cubicBezTo>
                  <a:pt x="1546" y="2551"/>
                  <a:pt x="1547" y="2548"/>
                  <a:pt x="1548" y="2544"/>
                </a:cubicBezTo>
                <a:cubicBezTo>
                  <a:pt x="1548" y="2540"/>
                  <a:pt x="1549" y="2537"/>
                  <a:pt x="1550" y="2533"/>
                </a:cubicBezTo>
                <a:cubicBezTo>
                  <a:pt x="1550" y="2531"/>
                  <a:pt x="1550" y="2529"/>
                  <a:pt x="1550" y="2528"/>
                </a:cubicBezTo>
                <a:cubicBezTo>
                  <a:pt x="1551" y="2526"/>
                  <a:pt x="1551" y="2524"/>
                  <a:pt x="1551" y="2522"/>
                </a:cubicBezTo>
                <a:cubicBezTo>
                  <a:pt x="1552" y="2519"/>
                  <a:pt x="1552" y="2515"/>
                  <a:pt x="1552" y="2512"/>
                </a:cubicBezTo>
                <a:cubicBezTo>
                  <a:pt x="1552" y="2511"/>
                  <a:pt x="1552" y="2509"/>
                  <a:pt x="1552" y="2508"/>
                </a:cubicBezTo>
                <a:cubicBezTo>
                  <a:pt x="1553" y="2511"/>
                  <a:pt x="1554" y="2513"/>
                  <a:pt x="1555" y="2516"/>
                </a:cubicBezTo>
                <a:cubicBezTo>
                  <a:pt x="1557" y="2521"/>
                  <a:pt x="1558" y="2525"/>
                  <a:pt x="1560" y="2529"/>
                </a:cubicBezTo>
                <a:cubicBezTo>
                  <a:pt x="1561" y="2531"/>
                  <a:pt x="1561" y="2534"/>
                  <a:pt x="1562" y="2536"/>
                </a:cubicBezTo>
                <a:cubicBezTo>
                  <a:pt x="1562" y="2537"/>
                  <a:pt x="1562" y="2538"/>
                  <a:pt x="1563" y="2539"/>
                </a:cubicBezTo>
                <a:cubicBezTo>
                  <a:pt x="1563" y="2540"/>
                  <a:pt x="1563" y="2541"/>
                  <a:pt x="1564" y="2542"/>
                </a:cubicBezTo>
                <a:cubicBezTo>
                  <a:pt x="1565" y="2545"/>
                  <a:pt x="1566" y="2549"/>
                  <a:pt x="1566" y="2552"/>
                </a:cubicBezTo>
                <a:cubicBezTo>
                  <a:pt x="1567" y="2555"/>
                  <a:pt x="1568" y="2558"/>
                  <a:pt x="1568" y="2560"/>
                </a:cubicBezTo>
                <a:cubicBezTo>
                  <a:pt x="1569" y="2562"/>
                  <a:pt x="1569" y="2564"/>
                  <a:pt x="1570" y="2565"/>
                </a:cubicBezTo>
                <a:cubicBezTo>
                  <a:pt x="1570" y="2567"/>
                  <a:pt x="1570" y="2567"/>
                  <a:pt x="1570" y="2567"/>
                </a:cubicBezTo>
                <a:cubicBezTo>
                  <a:pt x="1570" y="2567"/>
                  <a:pt x="1570" y="2567"/>
                  <a:pt x="1570" y="2565"/>
                </a:cubicBezTo>
                <a:cubicBezTo>
                  <a:pt x="1570" y="2564"/>
                  <a:pt x="1570" y="2562"/>
                  <a:pt x="1570" y="2560"/>
                </a:cubicBezTo>
                <a:cubicBezTo>
                  <a:pt x="1570" y="2558"/>
                  <a:pt x="1570" y="2555"/>
                  <a:pt x="1569" y="2551"/>
                </a:cubicBezTo>
                <a:cubicBezTo>
                  <a:pt x="1569" y="2550"/>
                  <a:pt x="1569" y="2548"/>
                  <a:pt x="1569" y="2546"/>
                </a:cubicBezTo>
                <a:cubicBezTo>
                  <a:pt x="1569" y="2544"/>
                  <a:pt x="1568" y="2543"/>
                  <a:pt x="1568" y="2541"/>
                </a:cubicBezTo>
                <a:cubicBezTo>
                  <a:pt x="1568" y="2540"/>
                  <a:pt x="1568" y="2539"/>
                  <a:pt x="1568" y="2538"/>
                </a:cubicBezTo>
                <a:cubicBezTo>
                  <a:pt x="1567" y="2536"/>
                  <a:pt x="1567" y="2535"/>
                  <a:pt x="1567" y="2534"/>
                </a:cubicBezTo>
                <a:cubicBezTo>
                  <a:pt x="1567" y="2532"/>
                  <a:pt x="1566" y="2530"/>
                  <a:pt x="1566" y="2528"/>
                </a:cubicBezTo>
                <a:cubicBezTo>
                  <a:pt x="1565" y="2523"/>
                  <a:pt x="1563" y="2519"/>
                  <a:pt x="1562" y="2514"/>
                </a:cubicBezTo>
                <a:cubicBezTo>
                  <a:pt x="1561" y="2511"/>
                  <a:pt x="1560" y="2509"/>
                  <a:pt x="1559" y="2506"/>
                </a:cubicBezTo>
                <a:cubicBezTo>
                  <a:pt x="1559" y="2504"/>
                  <a:pt x="1558" y="2501"/>
                  <a:pt x="1557" y="2499"/>
                </a:cubicBezTo>
                <a:cubicBezTo>
                  <a:pt x="1556" y="2497"/>
                  <a:pt x="1555" y="2494"/>
                  <a:pt x="1554" y="2492"/>
                </a:cubicBezTo>
                <a:cubicBezTo>
                  <a:pt x="1553" y="2490"/>
                  <a:pt x="1553" y="2489"/>
                  <a:pt x="1552" y="2488"/>
                </a:cubicBezTo>
                <a:cubicBezTo>
                  <a:pt x="1552" y="2487"/>
                  <a:pt x="1551" y="2485"/>
                  <a:pt x="1550" y="2484"/>
                </a:cubicBezTo>
                <a:cubicBezTo>
                  <a:pt x="1549" y="2481"/>
                  <a:pt x="1549" y="2481"/>
                  <a:pt x="1549" y="2481"/>
                </a:cubicBezTo>
                <a:cubicBezTo>
                  <a:pt x="1548" y="2479"/>
                  <a:pt x="1547" y="2478"/>
                  <a:pt x="1547" y="2477"/>
                </a:cubicBezTo>
                <a:cubicBezTo>
                  <a:pt x="1546" y="2476"/>
                  <a:pt x="1545" y="2475"/>
                  <a:pt x="1545" y="2474"/>
                </a:cubicBezTo>
                <a:cubicBezTo>
                  <a:pt x="1544" y="2472"/>
                  <a:pt x="1543" y="2471"/>
                  <a:pt x="1543" y="2470"/>
                </a:cubicBezTo>
                <a:cubicBezTo>
                  <a:pt x="1542" y="2469"/>
                  <a:pt x="1541" y="2468"/>
                  <a:pt x="1541" y="2467"/>
                </a:cubicBezTo>
                <a:cubicBezTo>
                  <a:pt x="1540" y="2466"/>
                  <a:pt x="1539" y="2464"/>
                  <a:pt x="1539" y="2463"/>
                </a:cubicBezTo>
                <a:cubicBezTo>
                  <a:pt x="1537" y="2461"/>
                  <a:pt x="1536" y="2459"/>
                  <a:pt x="1534" y="2457"/>
                </a:cubicBezTo>
                <a:cubicBezTo>
                  <a:pt x="1531" y="2453"/>
                  <a:pt x="1529" y="2449"/>
                  <a:pt x="1526" y="2445"/>
                </a:cubicBezTo>
                <a:cubicBezTo>
                  <a:pt x="1523" y="2442"/>
                  <a:pt x="1521" y="2438"/>
                  <a:pt x="1519" y="2435"/>
                </a:cubicBezTo>
                <a:cubicBezTo>
                  <a:pt x="1517" y="2432"/>
                  <a:pt x="1516" y="2428"/>
                  <a:pt x="1515" y="2425"/>
                </a:cubicBezTo>
                <a:cubicBezTo>
                  <a:pt x="1514" y="2425"/>
                  <a:pt x="1514" y="2424"/>
                  <a:pt x="1514" y="2423"/>
                </a:cubicBezTo>
                <a:cubicBezTo>
                  <a:pt x="1514" y="2423"/>
                  <a:pt x="1513" y="2422"/>
                  <a:pt x="1513" y="2421"/>
                </a:cubicBezTo>
                <a:cubicBezTo>
                  <a:pt x="1513" y="2421"/>
                  <a:pt x="1513" y="2420"/>
                  <a:pt x="1513" y="2419"/>
                </a:cubicBezTo>
                <a:cubicBezTo>
                  <a:pt x="1513" y="2419"/>
                  <a:pt x="1513" y="2418"/>
                  <a:pt x="1513" y="2417"/>
                </a:cubicBezTo>
                <a:cubicBezTo>
                  <a:pt x="1512" y="2417"/>
                  <a:pt x="1512" y="2416"/>
                  <a:pt x="1512" y="2415"/>
                </a:cubicBezTo>
                <a:cubicBezTo>
                  <a:pt x="1513" y="2415"/>
                  <a:pt x="1513" y="2414"/>
                  <a:pt x="1513" y="2413"/>
                </a:cubicBezTo>
                <a:cubicBezTo>
                  <a:pt x="1516" y="2399"/>
                  <a:pt x="1517" y="2387"/>
                  <a:pt x="1516" y="2376"/>
                </a:cubicBezTo>
                <a:cubicBezTo>
                  <a:pt x="1516" y="2377"/>
                  <a:pt x="1516" y="2377"/>
                  <a:pt x="1516" y="2377"/>
                </a:cubicBezTo>
                <a:cubicBezTo>
                  <a:pt x="1517" y="2377"/>
                  <a:pt x="1517" y="2378"/>
                  <a:pt x="1518" y="2378"/>
                </a:cubicBezTo>
                <a:cubicBezTo>
                  <a:pt x="1518" y="2378"/>
                  <a:pt x="1518" y="2379"/>
                  <a:pt x="1519" y="2379"/>
                </a:cubicBezTo>
                <a:cubicBezTo>
                  <a:pt x="1521" y="2381"/>
                  <a:pt x="1523" y="2382"/>
                  <a:pt x="1525" y="2383"/>
                </a:cubicBezTo>
                <a:cubicBezTo>
                  <a:pt x="1527" y="2385"/>
                  <a:pt x="1529" y="2386"/>
                  <a:pt x="1532" y="2387"/>
                </a:cubicBezTo>
                <a:cubicBezTo>
                  <a:pt x="1533" y="2388"/>
                  <a:pt x="1534" y="2388"/>
                  <a:pt x="1535" y="2389"/>
                </a:cubicBezTo>
                <a:cubicBezTo>
                  <a:pt x="1537" y="2390"/>
                  <a:pt x="1538" y="2390"/>
                  <a:pt x="1539" y="2391"/>
                </a:cubicBezTo>
                <a:cubicBezTo>
                  <a:pt x="1540" y="2391"/>
                  <a:pt x="1540" y="2391"/>
                  <a:pt x="1540" y="2391"/>
                </a:cubicBezTo>
                <a:cubicBezTo>
                  <a:pt x="1541" y="2392"/>
                  <a:pt x="1541" y="2392"/>
                  <a:pt x="1541" y="2392"/>
                </a:cubicBezTo>
                <a:cubicBezTo>
                  <a:pt x="1541" y="2392"/>
                  <a:pt x="1542" y="2393"/>
                  <a:pt x="1542" y="2393"/>
                </a:cubicBezTo>
                <a:cubicBezTo>
                  <a:pt x="1544" y="2394"/>
                  <a:pt x="1544" y="2394"/>
                  <a:pt x="1544" y="2394"/>
                </a:cubicBezTo>
                <a:cubicBezTo>
                  <a:pt x="1545" y="2394"/>
                  <a:pt x="1545" y="2395"/>
                  <a:pt x="1546" y="2395"/>
                </a:cubicBezTo>
                <a:cubicBezTo>
                  <a:pt x="1547" y="2396"/>
                  <a:pt x="1547" y="2396"/>
                  <a:pt x="1547" y="2396"/>
                </a:cubicBezTo>
                <a:cubicBezTo>
                  <a:pt x="1547" y="2396"/>
                  <a:pt x="1547" y="2397"/>
                  <a:pt x="1547" y="2397"/>
                </a:cubicBezTo>
                <a:cubicBezTo>
                  <a:pt x="1547" y="2397"/>
                  <a:pt x="1547" y="2397"/>
                  <a:pt x="1547" y="2397"/>
                </a:cubicBezTo>
                <a:cubicBezTo>
                  <a:pt x="1547" y="2398"/>
                  <a:pt x="1547" y="2398"/>
                  <a:pt x="1547" y="2399"/>
                </a:cubicBezTo>
                <a:cubicBezTo>
                  <a:pt x="1547" y="2399"/>
                  <a:pt x="1546" y="2400"/>
                  <a:pt x="1546" y="2401"/>
                </a:cubicBezTo>
                <a:cubicBezTo>
                  <a:pt x="1546" y="2401"/>
                  <a:pt x="1546" y="2402"/>
                  <a:pt x="1546" y="2403"/>
                </a:cubicBezTo>
                <a:cubicBezTo>
                  <a:pt x="1545" y="2404"/>
                  <a:pt x="1545" y="2405"/>
                  <a:pt x="1545" y="2405"/>
                </a:cubicBezTo>
                <a:cubicBezTo>
                  <a:pt x="1545" y="2407"/>
                  <a:pt x="1545" y="2409"/>
                  <a:pt x="1545" y="2411"/>
                </a:cubicBezTo>
                <a:cubicBezTo>
                  <a:pt x="1544" y="2411"/>
                  <a:pt x="1544" y="2412"/>
                  <a:pt x="1544" y="2413"/>
                </a:cubicBezTo>
                <a:cubicBezTo>
                  <a:pt x="1544" y="2414"/>
                  <a:pt x="1544" y="2415"/>
                  <a:pt x="1544" y="2416"/>
                </a:cubicBezTo>
                <a:cubicBezTo>
                  <a:pt x="1544" y="2418"/>
                  <a:pt x="1544" y="2420"/>
                  <a:pt x="1545" y="2422"/>
                </a:cubicBezTo>
                <a:cubicBezTo>
                  <a:pt x="1545" y="2424"/>
                  <a:pt x="1545" y="2426"/>
                  <a:pt x="1545" y="2428"/>
                </a:cubicBezTo>
                <a:cubicBezTo>
                  <a:pt x="1545" y="2429"/>
                  <a:pt x="1546" y="2430"/>
                  <a:pt x="1546" y="2430"/>
                </a:cubicBezTo>
                <a:cubicBezTo>
                  <a:pt x="1546" y="2431"/>
                  <a:pt x="1546" y="2432"/>
                  <a:pt x="1546" y="2433"/>
                </a:cubicBezTo>
                <a:cubicBezTo>
                  <a:pt x="1547" y="2435"/>
                  <a:pt x="1547" y="2437"/>
                  <a:pt x="1548" y="2438"/>
                </a:cubicBezTo>
                <a:cubicBezTo>
                  <a:pt x="1548" y="2439"/>
                  <a:pt x="1549" y="2440"/>
                  <a:pt x="1549" y="2440"/>
                </a:cubicBezTo>
                <a:cubicBezTo>
                  <a:pt x="1549" y="2441"/>
                  <a:pt x="1549" y="2442"/>
                  <a:pt x="1550" y="2442"/>
                </a:cubicBezTo>
                <a:cubicBezTo>
                  <a:pt x="1550" y="2443"/>
                  <a:pt x="1550" y="2444"/>
                  <a:pt x="1551" y="2444"/>
                </a:cubicBezTo>
                <a:cubicBezTo>
                  <a:pt x="1551" y="2445"/>
                  <a:pt x="1551" y="2446"/>
                  <a:pt x="1551" y="2446"/>
                </a:cubicBezTo>
                <a:cubicBezTo>
                  <a:pt x="1552" y="2447"/>
                  <a:pt x="1553" y="2448"/>
                  <a:pt x="1553" y="2449"/>
                </a:cubicBezTo>
                <a:cubicBezTo>
                  <a:pt x="1554" y="2449"/>
                  <a:pt x="1554" y="2450"/>
                  <a:pt x="1554" y="2450"/>
                </a:cubicBezTo>
                <a:cubicBezTo>
                  <a:pt x="1554" y="2451"/>
                  <a:pt x="1555" y="2451"/>
                  <a:pt x="1555" y="2451"/>
                </a:cubicBezTo>
                <a:cubicBezTo>
                  <a:pt x="1555" y="2451"/>
                  <a:pt x="1555" y="2451"/>
                  <a:pt x="1555" y="2450"/>
                </a:cubicBezTo>
                <a:cubicBezTo>
                  <a:pt x="1555" y="2450"/>
                  <a:pt x="1555" y="2449"/>
                  <a:pt x="1555" y="2448"/>
                </a:cubicBezTo>
                <a:cubicBezTo>
                  <a:pt x="1555" y="2447"/>
                  <a:pt x="1554" y="2446"/>
                  <a:pt x="1554" y="2445"/>
                </a:cubicBezTo>
                <a:cubicBezTo>
                  <a:pt x="1554" y="2444"/>
                  <a:pt x="1554" y="2443"/>
                  <a:pt x="1554" y="2441"/>
                </a:cubicBezTo>
                <a:cubicBezTo>
                  <a:pt x="1554" y="2440"/>
                  <a:pt x="1554" y="2438"/>
                  <a:pt x="1554" y="2437"/>
                </a:cubicBezTo>
                <a:cubicBezTo>
                  <a:pt x="1554" y="2435"/>
                  <a:pt x="1554" y="2434"/>
                  <a:pt x="1553" y="2432"/>
                </a:cubicBezTo>
                <a:cubicBezTo>
                  <a:pt x="1553" y="2431"/>
                  <a:pt x="1553" y="2430"/>
                  <a:pt x="1553" y="2429"/>
                </a:cubicBezTo>
                <a:cubicBezTo>
                  <a:pt x="1553" y="2428"/>
                  <a:pt x="1553" y="2428"/>
                  <a:pt x="1553" y="2427"/>
                </a:cubicBezTo>
                <a:cubicBezTo>
                  <a:pt x="1553" y="2425"/>
                  <a:pt x="1553" y="2423"/>
                  <a:pt x="1552" y="2421"/>
                </a:cubicBezTo>
                <a:cubicBezTo>
                  <a:pt x="1552" y="2419"/>
                  <a:pt x="1552" y="2418"/>
                  <a:pt x="1552" y="2416"/>
                </a:cubicBezTo>
                <a:cubicBezTo>
                  <a:pt x="1552" y="2415"/>
                  <a:pt x="1552" y="2414"/>
                  <a:pt x="1552" y="2413"/>
                </a:cubicBezTo>
                <a:cubicBezTo>
                  <a:pt x="1552" y="2412"/>
                  <a:pt x="1552" y="2411"/>
                  <a:pt x="1552" y="2411"/>
                </a:cubicBezTo>
                <a:cubicBezTo>
                  <a:pt x="1551" y="2409"/>
                  <a:pt x="1551" y="2407"/>
                  <a:pt x="1551" y="2406"/>
                </a:cubicBezTo>
                <a:cubicBezTo>
                  <a:pt x="1551" y="2404"/>
                  <a:pt x="1551" y="2403"/>
                  <a:pt x="1551" y="2401"/>
                </a:cubicBezTo>
                <a:cubicBezTo>
                  <a:pt x="1551" y="2401"/>
                  <a:pt x="1551" y="2400"/>
                  <a:pt x="1551" y="2399"/>
                </a:cubicBezTo>
                <a:cubicBezTo>
                  <a:pt x="1551" y="2400"/>
                  <a:pt x="1551" y="2400"/>
                  <a:pt x="1552" y="2400"/>
                </a:cubicBezTo>
                <a:cubicBezTo>
                  <a:pt x="1552" y="2401"/>
                  <a:pt x="1553" y="2401"/>
                  <a:pt x="1553" y="2402"/>
                </a:cubicBezTo>
                <a:cubicBezTo>
                  <a:pt x="1553" y="2402"/>
                  <a:pt x="1554" y="2403"/>
                  <a:pt x="1554" y="2403"/>
                </a:cubicBezTo>
                <a:cubicBezTo>
                  <a:pt x="1555" y="2404"/>
                  <a:pt x="1555" y="2404"/>
                  <a:pt x="1556" y="2405"/>
                </a:cubicBezTo>
                <a:cubicBezTo>
                  <a:pt x="1556" y="2405"/>
                  <a:pt x="1556" y="2405"/>
                  <a:pt x="1556" y="2405"/>
                </a:cubicBezTo>
                <a:cubicBezTo>
                  <a:pt x="1557" y="2406"/>
                  <a:pt x="1557" y="2406"/>
                  <a:pt x="1557" y="2406"/>
                </a:cubicBezTo>
                <a:cubicBezTo>
                  <a:pt x="1557" y="2407"/>
                  <a:pt x="1558" y="2407"/>
                  <a:pt x="1558" y="2408"/>
                </a:cubicBezTo>
                <a:cubicBezTo>
                  <a:pt x="1558" y="2408"/>
                  <a:pt x="1559" y="2409"/>
                  <a:pt x="1559" y="2409"/>
                </a:cubicBezTo>
                <a:cubicBezTo>
                  <a:pt x="1559" y="2410"/>
                  <a:pt x="1560" y="2410"/>
                  <a:pt x="1560" y="2411"/>
                </a:cubicBezTo>
                <a:cubicBezTo>
                  <a:pt x="1560" y="2411"/>
                  <a:pt x="1561" y="2412"/>
                  <a:pt x="1561" y="2412"/>
                </a:cubicBezTo>
                <a:cubicBezTo>
                  <a:pt x="1562" y="2413"/>
                  <a:pt x="1562" y="2414"/>
                  <a:pt x="1563" y="2415"/>
                </a:cubicBezTo>
                <a:cubicBezTo>
                  <a:pt x="1563" y="2416"/>
                  <a:pt x="1564" y="2417"/>
                  <a:pt x="1564" y="2418"/>
                </a:cubicBezTo>
                <a:cubicBezTo>
                  <a:pt x="1565" y="2419"/>
                  <a:pt x="1565" y="2420"/>
                  <a:pt x="1565" y="2421"/>
                </a:cubicBezTo>
                <a:cubicBezTo>
                  <a:pt x="1566" y="2421"/>
                  <a:pt x="1566" y="2422"/>
                  <a:pt x="1566" y="2422"/>
                </a:cubicBezTo>
                <a:cubicBezTo>
                  <a:pt x="1566" y="2423"/>
                  <a:pt x="1566" y="2423"/>
                  <a:pt x="1566" y="2423"/>
                </a:cubicBezTo>
                <a:cubicBezTo>
                  <a:pt x="1567" y="2425"/>
                  <a:pt x="1567" y="2426"/>
                  <a:pt x="1568" y="2428"/>
                </a:cubicBezTo>
                <a:cubicBezTo>
                  <a:pt x="1568" y="2429"/>
                  <a:pt x="1569" y="2430"/>
                  <a:pt x="1569" y="2430"/>
                </a:cubicBezTo>
                <a:cubicBezTo>
                  <a:pt x="1569" y="2431"/>
                  <a:pt x="1569" y="2431"/>
                  <a:pt x="1569" y="2431"/>
                </a:cubicBezTo>
                <a:cubicBezTo>
                  <a:pt x="1569" y="2431"/>
                  <a:pt x="1569" y="2431"/>
                  <a:pt x="1569" y="2430"/>
                </a:cubicBezTo>
                <a:cubicBezTo>
                  <a:pt x="1569" y="2430"/>
                  <a:pt x="1569" y="2430"/>
                  <a:pt x="1569" y="2429"/>
                </a:cubicBezTo>
                <a:cubicBezTo>
                  <a:pt x="1569" y="2429"/>
                  <a:pt x="1569" y="2428"/>
                  <a:pt x="1569" y="2427"/>
                </a:cubicBezTo>
                <a:cubicBezTo>
                  <a:pt x="1569" y="2426"/>
                  <a:pt x="1570" y="2425"/>
                  <a:pt x="1569" y="2423"/>
                </a:cubicBezTo>
                <a:cubicBezTo>
                  <a:pt x="1569" y="2422"/>
                  <a:pt x="1569" y="2421"/>
                  <a:pt x="1569" y="2420"/>
                </a:cubicBezTo>
                <a:cubicBezTo>
                  <a:pt x="1569" y="2419"/>
                  <a:pt x="1569" y="2418"/>
                  <a:pt x="1568" y="2417"/>
                </a:cubicBezTo>
                <a:cubicBezTo>
                  <a:pt x="1568" y="2414"/>
                  <a:pt x="1567" y="2412"/>
                  <a:pt x="1566" y="2410"/>
                </a:cubicBezTo>
                <a:cubicBezTo>
                  <a:pt x="1566" y="2409"/>
                  <a:pt x="1566" y="2408"/>
                  <a:pt x="1565" y="2408"/>
                </a:cubicBezTo>
                <a:cubicBezTo>
                  <a:pt x="1565" y="2407"/>
                  <a:pt x="1565" y="2407"/>
                  <a:pt x="1565" y="2406"/>
                </a:cubicBezTo>
                <a:cubicBezTo>
                  <a:pt x="1564" y="2405"/>
                  <a:pt x="1563" y="2403"/>
                  <a:pt x="1563" y="2402"/>
                </a:cubicBezTo>
                <a:cubicBezTo>
                  <a:pt x="1562" y="2401"/>
                  <a:pt x="1562" y="2401"/>
                  <a:pt x="1562" y="2401"/>
                </a:cubicBezTo>
                <a:cubicBezTo>
                  <a:pt x="1561" y="2400"/>
                  <a:pt x="1561" y="2400"/>
                  <a:pt x="1561" y="2400"/>
                </a:cubicBezTo>
                <a:cubicBezTo>
                  <a:pt x="1561" y="2400"/>
                  <a:pt x="1560" y="2399"/>
                  <a:pt x="1560" y="2399"/>
                </a:cubicBezTo>
                <a:cubicBezTo>
                  <a:pt x="1559" y="2397"/>
                  <a:pt x="1558" y="2396"/>
                  <a:pt x="1557" y="2395"/>
                </a:cubicBezTo>
                <a:cubicBezTo>
                  <a:pt x="1556" y="2394"/>
                  <a:pt x="1555" y="2393"/>
                  <a:pt x="1554" y="2392"/>
                </a:cubicBezTo>
                <a:cubicBezTo>
                  <a:pt x="1553" y="2391"/>
                  <a:pt x="1553" y="2391"/>
                  <a:pt x="1552" y="2390"/>
                </a:cubicBezTo>
                <a:cubicBezTo>
                  <a:pt x="1550" y="2389"/>
                  <a:pt x="1550" y="2389"/>
                  <a:pt x="1550" y="2389"/>
                </a:cubicBezTo>
                <a:cubicBezTo>
                  <a:pt x="1550" y="2388"/>
                  <a:pt x="1549" y="2388"/>
                  <a:pt x="1548" y="2388"/>
                </a:cubicBezTo>
                <a:cubicBezTo>
                  <a:pt x="1546" y="2386"/>
                  <a:pt x="1546" y="2386"/>
                  <a:pt x="1546" y="2386"/>
                </a:cubicBezTo>
                <a:cubicBezTo>
                  <a:pt x="1546" y="2386"/>
                  <a:pt x="1545" y="2385"/>
                  <a:pt x="1545" y="2385"/>
                </a:cubicBezTo>
                <a:cubicBezTo>
                  <a:pt x="1544" y="2385"/>
                  <a:pt x="1544" y="2385"/>
                  <a:pt x="1544" y="2385"/>
                </a:cubicBezTo>
                <a:cubicBezTo>
                  <a:pt x="1543" y="2385"/>
                  <a:pt x="1543" y="2385"/>
                  <a:pt x="1543" y="2385"/>
                </a:cubicBezTo>
                <a:cubicBezTo>
                  <a:pt x="1543" y="2384"/>
                  <a:pt x="1543" y="2384"/>
                  <a:pt x="1543" y="2384"/>
                </a:cubicBezTo>
                <a:cubicBezTo>
                  <a:pt x="1543" y="2384"/>
                  <a:pt x="1543" y="2384"/>
                  <a:pt x="1543" y="2384"/>
                </a:cubicBezTo>
                <a:cubicBezTo>
                  <a:pt x="1543" y="2384"/>
                  <a:pt x="1543" y="2384"/>
                  <a:pt x="1543" y="2384"/>
                </a:cubicBezTo>
                <a:cubicBezTo>
                  <a:pt x="1543" y="2384"/>
                  <a:pt x="1543" y="2384"/>
                  <a:pt x="1543" y="2384"/>
                </a:cubicBezTo>
                <a:cubicBezTo>
                  <a:pt x="1541" y="2383"/>
                  <a:pt x="1540" y="2383"/>
                  <a:pt x="1539" y="2382"/>
                </a:cubicBezTo>
                <a:cubicBezTo>
                  <a:pt x="1537" y="2382"/>
                  <a:pt x="1536" y="2381"/>
                  <a:pt x="1535" y="2381"/>
                </a:cubicBezTo>
                <a:cubicBezTo>
                  <a:pt x="1532" y="2380"/>
                  <a:pt x="1530" y="2379"/>
                  <a:pt x="1527" y="2378"/>
                </a:cubicBezTo>
                <a:cubicBezTo>
                  <a:pt x="1525" y="2377"/>
                  <a:pt x="1523" y="2376"/>
                  <a:pt x="1521" y="2375"/>
                </a:cubicBezTo>
                <a:cubicBezTo>
                  <a:pt x="1520" y="2375"/>
                  <a:pt x="1520" y="2374"/>
                  <a:pt x="1519" y="2374"/>
                </a:cubicBezTo>
                <a:cubicBezTo>
                  <a:pt x="1518" y="2373"/>
                  <a:pt x="1517" y="2373"/>
                  <a:pt x="1517" y="2373"/>
                </a:cubicBezTo>
                <a:cubicBezTo>
                  <a:pt x="1516" y="2372"/>
                  <a:pt x="1516" y="2372"/>
                  <a:pt x="1515" y="2371"/>
                </a:cubicBezTo>
                <a:cubicBezTo>
                  <a:pt x="1512" y="2352"/>
                  <a:pt x="1502" y="2337"/>
                  <a:pt x="1490" y="2326"/>
                </a:cubicBezTo>
                <a:cubicBezTo>
                  <a:pt x="1492" y="2327"/>
                  <a:pt x="1494" y="2327"/>
                  <a:pt x="1497" y="2328"/>
                </a:cubicBezTo>
                <a:cubicBezTo>
                  <a:pt x="1498" y="2328"/>
                  <a:pt x="1500" y="2329"/>
                  <a:pt x="1502" y="2329"/>
                </a:cubicBezTo>
                <a:cubicBezTo>
                  <a:pt x="1504" y="2330"/>
                  <a:pt x="1506" y="2330"/>
                  <a:pt x="1507" y="2331"/>
                </a:cubicBezTo>
                <a:cubicBezTo>
                  <a:pt x="1511" y="2331"/>
                  <a:pt x="1515" y="2332"/>
                  <a:pt x="1518" y="2333"/>
                </a:cubicBezTo>
                <a:cubicBezTo>
                  <a:pt x="1518" y="2333"/>
                  <a:pt x="1519" y="2334"/>
                  <a:pt x="1519" y="2334"/>
                </a:cubicBezTo>
                <a:cubicBezTo>
                  <a:pt x="1519" y="2335"/>
                  <a:pt x="1520" y="2336"/>
                  <a:pt x="1520" y="2337"/>
                </a:cubicBezTo>
                <a:cubicBezTo>
                  <a:pt x="1521" y="2338"/>
                  <a:pt x="1522" y="2339"/>
                  <a:pt x="1522" y="2340"/>
                </a:cubicBezTo>
                <a:cubicBezTo>
                  <a:pt x="1523" y="2341"/>
                  <a:pt x="1523" y="2342"/>
                  <a:pt x="1524" y="2343"/>
                </a:cubicBezTo>
                <a:cubicBezTo>
                  <a:pt x="1525" y="2344"/>
                  <a:pt x="1525" y="2345"/>
                  <a:pt x="1526" y="2346"/>
                </a:cubicBezTo>
                <a:cubicBezTo>
                  <a:pt x="1526" y="2347"/>
                  <a:pt x="1527" y="2348"/>
                  <a:pt x="1527" y="2349"/>
                </a:cubicBezTo>
                <a:cubicBezTo>
                  <a:pt x="1528" y="2350"/>
                  <a:pt x="1528" y="2351"/>
                  <a:pt x="1529" y="2352"/>
                </a:cubicBezTo>
                <a:cubicBezTo>
                  <a:pt x="1529" y="2353"/>
                  <a:pt x="1529" y="2353"/>
                  <a:pt x="1530" y="2354"/>
                </a:cubicBezTo>
                <a:cubicBezTo>
                  <a:pt x="1530" y="2354"/>
                  <a:pt x="1530" y="2355"/>
                  <a:pt x="1530" y="2355"/>
                </a:cubicBezTo>
                <a:cubicBezTo>
                  <a:pt x="1531" y="2356"/>
                  <a:pt x="1531" y="2357"/>
                  <a:pt x="1532" y="2358"/>
                </a:cubicBezTo>
                <a:cubicBezTo>
                  <a:pt x="1532" y="2359"/>
                  <a:pt x="1532" y="2359"/>
                  <a:pt x="1532" y="2360"/>
                </a:cubicBezTo>
                <a:cubicBezTo>
                  <a:pt x="1532" y="2360"/>
                  <a:pt x="1532" y="2360"/>
                  <a:pt x="1533" y="2361"/>
                </a:cubicBezTo>
                <a:cubicBezTo>
                  <a:pt x="1533" y="2362"/>
                  <a:pt x="1533" y="2362"/>
                  <a:pt x="1534" y="2363"/>
                </a:cubicBezTo>
                <a:cubicBezTo>
                  <a:pt x="1534" y="2363"/>
                  <a:pt x="1534" y="2364"/>
                  <a:pt x="1534" y="2364"/>
                </a:cubicBezTo>
                <a:cubicBezTo>
                  <a:pt x="1534" y="2364"/>
                  <a:pt x="1534" y="2365"/>
                  <a:pt x="1534" y="2365"/>
                </a:cubicBezTo>
                <a:cubicBezTo>
                  <a:pt x="1534" y="2365"/>
                  <a:pt x="1534" y="2364"/>
                  <a:pt x="1535" y="2364"/>
                </a:cubicBezTo>
                <a:cubicBezTo>
                  <a:pt x="1535" y="2364"/>
                  <a:pt x="1535" y="2363"/>
                  <a:pt x="1535" y="2363"/>
                </a:cubicBezTo>
                <a:cubicBezTo>
                  <a:pt x="1535" y="2362"/>
                  <a:pt x="1536" y="2361"/>
                  <a:pt x="1536" y="2360"/>
                </a:cubicBezTo>
                <a:cubicBezTo>
                  <a:pt x="1536" y="2360"/>
                  <a:pt x="1536" y="2360"/>
                  <a:pt x="1536" y="2359"/>
                </a:cubicBezTo>
                <a:cubicBezTo>
                  <a:pt x="1536" y="2359"/>
                  <a:pt x="1536" y="2358"/>
                  <a:pt x="1536" y="2358"/>
                </a:cubicBezTo>
                <a:cubicBezTo>
                  <a:pt x="1536" y="2357"/>
                  <a:pt x="1536" y="2356"/>
                  <a:pt x="1536" y="2356"/>
                </a:cubicBezTo>
                <a:cubicBezTo>
                  <a:pt x="1536" y="2355"/>
                  <a:pt x="1536" y="2355"/>
                  <a:pt x="1536" y="2354"/>
                </a:cubicBezTo>
                <a:cubicBezTo>
                  <a:pt x="1536" y="2353"/>
                  <a:pt x="1536" y="2353"/>
                  <a:pt x="1536" y="2352"/>
                </a:cubicBezTo>
                <a:cubicBezTo>
                  <a:pt x="1536" y="2352"/>
                  <a:pt x="1536" y="2351"/>
                  <a:pt x="1536" y="2350"/>
                </a:cubicBezTo>
                <a:cubicBezTo>
                  <a:pt x="1535" y="2349"/>
                  <a:pt x="1535" y="2348"/>
                  <a:pt x="1534" y="2346"/>
                </a:cubicBezTo>
                <a:cubicBezTo>
                  <a:pt x="1534" y="2345"/>
                  <a:pt x="1533" y="2344"/>
                  <a:pt x="1533" y="2342"/>
                </a:cubicBezTo>
                <a:cubicBezTo>
                  <a:pt x="1532" y="2341"/>
                  <a:pt x="1531" y="2340"/>
                  <a:pt x="1530" y="2339"/>
                </a:cubicBezTo>
                <a:cubicBezTo>
                  <a:pt x="1530" y="2337"/>
                  <a:pt x="1529" y="2336"/>
                  <a:pt x="1528" y="2335"/>
                </a:cubicBezTo>
                <a:cubicBezTo>
                  <a:pt x="1528" y="2335"/>
                  <a:pt x="1527" y="2335"/>
                  <a:pt x="1527" y="2335"/>
                </a:cubicBezTo>
                <a:cubicBezTo>
                  <a:pt x="1528" y="2335"/>
                  <a:pt x="1529" y="2335"/>
                  <a:pt x="1530" y="2335"/>
                </a:cubicBezTo>
                <a:cubicBezTo>
                  <a:pt x="1532" y="2336"/>
                  <a:pt x="1533" y="2336"/>
                  <a:pt x="1535" y="2336"/>
                </a:cubicBezTo>
                <a:cubicBezTo>
                  <a:pt x="1537" y="2337"/>
                  <a:pt x="1538" y="2337"/>
                  <a:pt x="1540" y="2338"/>
                </a:cubicBezTo>
                <a:cubicBezTo>
                  <a:pt x="1541" y="2338"/>
                  <a:pt x="1541" y="2338"/>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3" y="2339"/>
                  <a:pt x="1543" y="2339"/>
                  <a:pt x="1543" y="2339"/>
                </a:cubicBezTo>
                <a:cubicBezTo>
                  <a:pt x="1543" y="2339"/>
                  <a:pt x="1544" y="2340"/>
                  <a:pt x="1544" y="2340"/>
                </a:cubicBezTo>
                <a:cubicBezTo>
                  <a:pt x="1545" y="2340"/>
                  <a:pt x="1545" y="2341"/>
                  <a:pt x="1546" y="2341"/>
                </a:cubicBezTo>
                <a:cubicBezTo>
                  <a:pt x="1546" y="2341"/>
                  <a:pt x="1546" y="2342"/>
                  <a:pt x="1546" y="2342"/>
                </a:cubicBezTo>
                <a:cubicBezTo>
                  <a:pt x="1547" y="2342"/>
                  <a:pt x="1547" y="2342"/>
                  <a:pt x="1547" y="2342"/>
                </a:cubicBezTo>
                <a:cubicBezTo>
                  <a:pt x="1547" y="2343"/>
                  <a:pt x="1547" y="2343"/>
                  <a:pt x="1547" y="2343"/>
                </a:cubicBezTo>
                <a:cubicBezTo>
                  <a:pt x="1549" y="2345"/>
                  <a:pt x="1551" y="2347"/>
                  <a:pt x="1553" y="2349"/>
                </a:cubicBezTo>
                <a:cubicBezTo>
                  <a:pt x="1554" y="2352"/>
                  <a:pt x="1555" y="2354"/>
                  <a:pt x="1556" y="2356"/>
                </a:cubicBezTo>
                <a:cubicBezTo>
                  <a:pt x="1557" y="2358"/>
                  <a:pt x="1558" y="2360"/>
                  <a:pt x="1558" y="2362"/>
                </a:cubicBezTo>
                <a:cubicBezTo>
                  <a:pt x="1559" y="2363"/>
                  <a:pt x="1559" y="2364"/>
                  <a:pt x="1560" y="2365"/>
                </a:cubicBezTo>
                <a:cubicBezTo>
                  <a:pt x="1560" y="2366"/>
                  <a:pt x="1560" y="2366"/>
                  <a:pt x="1560" y="2366"/>
                </a:cubicBezTo>
                <a:cubicBezTo>
                  <a:pt x="1560" y="2366"/>
                  <a:pt x="1560" y="2366"/>
                  <a:pt x="1560" y="2365"/>
                </a:cubicBezTo>
                <a:cubicBezTo>
                  <a:pt x="1560" y="2364"/>
                  <a:pt x="1560" y="2363"/>
                  <a:pt x="1560" y="2361"/>
                </a:cubicBezTo>
                <a:cubicBezTo>
                  <a:pt x="1560" y="2359"/>
                  <a:pt x="1559" y="2357"/>
                  <a:pt x="1559" y="2355"/>
                </a:cubicBezTo>
                <a:cubicBezTo>
                  <a:pt x="1558" y="2353"/>
                  <a:pt x="1558" y="2350"/>
                  <a:pt x="1557" y="2347"/>
                </a:cubicBezTo>
                <a:cubicBezTo>
                  <a:pt x="1556" y="2344"/>
                  <a:pt x="1554" y="2341"/>
                  <a:pt x="1552" y="2339"/>
                </a:cubicBezTo>
                <a:cubicBezTo>
                  <a:pt x="1551" y="2338"/>
                  <a:pt x="1551" y="2338"/>
                  <a:pt x="1551" y="2337"/>
                </a:cubicBezTo>
                <a:cubicBezTo>
                  <a:pt x="1551" y="2337"/>
                  <a:pt x="1550" y="2337"/>
                  <a:pt x="1550" y="2336"/>
                </a:cubicBezTo>
                <a:cubicBezTo>
                  <a:pt x="1549" y="2336"/>
                  <a:pt x="1548" y="2335"/>
                  <a:pt x="1548" y="2334"/>
                </a:cubicBezTo>
                <a:cubicBezTo>
                  <a:pt x="1547" y="2334"/>
                  <a:pt x="1547" y="2334"/>
                  <a:pt x="1547" y="2334"/>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5" y="2333"/>
                  <a:pt x="1545" y="2333"/>
                  <a:pt x="1545" y="2333"/>
                </a:cubicBezTo>
                <a:cubicBezTo>
                  <a:pt x="1544" y="2332"/>
                  <a:pt x="1543" y="2332"/>
                  <a:pt x="1543" y="2331"/>
                </a:cubicBezTo>
                <a:cubicBezTo>
                  <a:pt x="1541" y="2330"/>
                  <a:pt x="1539" y="2330"/>
                  <a:pt x="1537" y="2329"/>
                </a:cubicBezTo>
                <a:cubicBezTo>
                  <a:pt x="1535" y="2329"/>
                  <a:pt x="1533" y="2328"/>
                  <a:pt x="1531" y="2328"/>
                </a:cubicBezTo>
                <a:cubicBezTo>
                  <a:pt x="1528" y="2327"/>
                  <a:pt x="1524" y="2326"/>
                  <a:pt x="1520" y="2325"/>
                </a:cubicBezTo>
                <a:cubicBezTo>
                  <a:pt x="1516" y="2325"/>
                  <a:pt x="1513" y="2324"/>
                  <a:pt x="1509" y="2323"/>
                </a:cubicBezTo>
                <a:cubicBezTo>
                  <a:pt x="1507" y="2323"/>
                  <a:pt x="1505" y="2322"/>
                  <a:pt x="1503" y="2322"/>
                </a:cubicBezTo>
                <a:cubicBezTo>
                  <a:pt x="1502" y="2322"/>
                  <a:pt x="1500" y="2321"/>
                  <a:pt x="1498" y="2321"/>
                </a:cubicBezTo>
                <a:cubicBezTo>
                  <a:pt x="1492" y="2320"/>
                  <a:pt x="1486" y="2319"/>
                  <a:pt x="1480" y="2319"/>
                </a:cubicBezTo>
                <a:cubicBezTo>
                  <a:pt x="1452" y="2298"/>
                  <a:pt x="1418" y="2292"/>
                  <a:pt x="1418" y="2292"/>
                </a:cubicBezTo>
                <a:cubicBezTo>
                  <a:pt x="1429" y="2285"/>
                  <a:pt x="1441" y="2281"/>
                  <a:pt x="1454" y="2280"/>
                </a:cubicBezTo>
                <a:cubicBezTo>
                  <a:pt x="1456" y="2281"/>
                  <a:pt x="1458" y="2282"/>
                  <a:pt x="1461" y="2284"/>
                </a:cubicBezTo>
                <a:cubicBezTo>
                  <a:pt x="1464" y="2285"/>
                  <a:pt x="1466" y="2287"/>
                  <a:pt x="1470" y="2289"/>
                </a:cubicBezTo>
                <a:cubicBezTo>
                  <a:pt x="1471" y="2290"/>
                  <a:pt x="1473" y="2291"/>
                  <a:pt x="1474" y="2292"/>
                </a:cubicBezTo>
                <a:cubicBezTo>
                  <a:pt x="1476" y="2293"/>
                  <a:pt x="1477" y="2294"/>
                  <a:pt x="1479" y="2295"/>
                </a:cubicBezTo>
                <a:cubicBezTo>
                  <a:pt x="1482" y="2297"/>
                  <a:pt x="1486" y="2299"/>
                  <a:pt x="1489" y="2301"/>
                </a:cubicBezTo>
                <a:cubicBezTo>
                  <a:pt x="1492" y="2303"/>
                  <a:pt x="1496" y="2305"/>
                  <a:pt x="1499" y="2306"/>
                </a:cubicBezTo>
                <a:cubicBezTo>
                  <a:pt x="1500" y="2307"/>
                  <a:pt x="1501" y="2307"/>
                  <a:pt x="1501" y="2308"/>
                </a:cubicBezTo>
                <a:cubicBezTo>
                  <a:pt x="1502" y="2308"/>
                  <a:pt x="1503" y="2309"/>
                  <a:pt x="1504" y="2309"/>
                </a:cubicBezTo>
                <a:cubicBezTo>
                  <a:pt x="1506" y="2310"/>
                  <a:pt x="1507" y="2311"/>
                  <a:pt x="1509" y="2312"/>
                </a:cubicBezTo>
                <a:cubicBezTo>
                  <a:pt x="1512" y="2313"/>
                  <a:pt x="1516" y="2315"/>
                  <a:pt x="1519" y="2316"/>
                </a:cubicBezTo>
                <a:cubicBezTo>
                  <a:pt x="1522" y="2317"/>
                  <a:pt x="1525" y="2318"/>
                  <a:pt x="1528" y="2318"/>
                </a:cubicBezTo>
                <a:cubicBezTo>
                  <a:pt x="1529" y="2318"/>
                  <a:pt x="1530" y="2318"/>
                  <a:pt x="1530" y="2318"/>
                </a:cubicBezTo>
                <a:cubicBezTo>
                  <a:pt x="1531" y="2318"/>
                  <a:pt x="1532" y="2319"/>
                  <a:pt x="1532" y="2319"/>
                </a:cubicBezTo>
                <a:cubicBezTo>
                  <a:pt x="1533" y="2319"/>
                  <a:pt x="1534" y="2319"/>
                  <a:pt x="1534" y="2319"/>
                </a:cubicBezTo>
                <a:cubicBezTo>
                  <a:pt x="1535" y="2319"/>
                  <a:pt x="1536" y="2319"/>
                  <a:pt x="1536" y="2319"/>
                </a:cubicBezTo>
                <a:cubicBezTo>
                  <a:pt x="1538" y="2319"/>
                  <a:pt x="1539" y="2319"/>
                  <a:pt x="1540" y="2318"/>
                </a:cubicBezTo>
                <a:cubicBezTo>
                  <a:pt x="1541" y="2318"/>
                  <a:pt x="1542" y="2318"/>
                  <a:pt x="1543" y="2318"/>
                </a:cubicBezTo>
                <a:cubicBezTo>
                  <a:pt x="1543" y="2318"/>
                  <a:pt x="1544" y="2318"/>
                  <a:pt x="1545" y="2317"/>
                </a:cubicBezTo>
                <a:cubicBezTo>
                  <a:pt x="1545" y="2317"/>
                  <a:pt x="1546" y="2317"/>
                  <a:pt x="1546" y="2317"/>
                </a:cubicBezTo>
                <a:cubicBezTo>
                  <a:pt x="1547" y="2317"/>
                  <a:pt x="1548" y="2316"/>
                  <a:pt x="1548" y="2316"/>
                </a:cubicBezTo>
                <a:cubicBezTo>
                  <a:pt x="1548" y="2316"/>
                  <a:pt x="1547" y="2316"/>
                  <a:pt x="1546" y="2316"/>
                </a:cubicBezTo>
                <a:cubicBezTo>
                  <a:pt x="1546" y="2317"/>
                  <a:pt x="1545" y="2317"/>
                  <a:pt x="1545" y="2317"/>
                </a:cubicBezTo>
                <a:cubicBezTo>
                  <a:pt x="1544" y="2316"/>
                  <a:pt x="1543" y="2316"/>
                  <a:pt x="1542" y="2316"/>
                </a:cubicBezTo>
                <a:cubicBezTo>
                  <a:pt x="1542" y="2316"/>
                  <a:pt x="1541" y="2316"/>
                  <a:pt x="1540" y="2316"/>
                </a:cubicBezTo>
                <a:cubicBezTo>
                  <a:pt x="1539" y="2316"/>
                  <a:pt x="1539" y="2316"/>
                  <a:pt x="1538" y="2316"/>
                </a:cubicBezTo>
                <a:cubicBezTo>
                  <a:pt x="1538" y="2316"/>
                  <a:pt x="1537" y="2316"/>
                  <a:pt x="1537" y="2316"/>
                </a:cubicBezTo>
                <a:cubicBezTo>
                  <a:pt x="1535" y="2315"/>
                  <a:pt x="1534" y="2315"/>
                  <a:pt x="1533" y="2315"/>
                </a:cubicBezTo>
                <a:cubicBezTo>
                  <a:pt x="1532" y="2315"/>
                  <a:pt x="1532" y="2314"/>
                  <a:pt x="1531" y="2314"/>
                </a:cubicBezTo>
                <a:cubicBezTo>
                  <a:pt x="1531" y="2314"/>
                  <a:pt x="1530" y="2314"/>
                  <a:pt x="1529" y="2314"/>
                </a:cubicBezTo>
                <a:cubicBezTo>
                  <a:pt x="1529" y="2313"/>
                  <a:pt x="1528" y="2313"/>
                  <a:pt x="1527" y="2313"/>
                </a:cubicBezTo>
                <a:cubicBezTo>
                  <a:pt x="1527" y="2313"/>
                  <a:pt x="1526" y="2312"/>
                  <a:pt x="1525" y="2312"/>
                </a:cubicBezTo>
                <a:cubicBezTo>
                  <a:pt x="1525" y="2312"/>
                  <a:pt x="1524" y="2311"/>
                  <a:pt x="1523" y="2311"/>
                </a:cubicBezTo>
                <a:cubicBezTo>
                  <a:pt x="1522" y="2311"/>
                  <a:pt x="1522" y="2310"/>
                  <a:pt x="1521" y="2310"/>
                </a:cubicBezTo>
                <a:cubicBezTo>
                  <a:pt x="1518" y="2309"/>
                  <a:pt x="1515" y="2307"/>
                  <a:pt x="1512" y="2305"/>
                </a:cubicBezTo>
                <a:cubicBezTo>
                  <a:pt x="1511" y="2304"/>
                  <a:pt x="1509" y="2304"/>
                  <a:pt x="1507" y="2303"/>
                </a:cubicBezTo>
                <a:cubicBezTo>
                  <a:pt x="1506" y="2302"/>
                  <a:pt x="1504" y="2301"/>
                  <a:pt x="1503" y="2300"/>
                </a:cubicBezTo>
                <a:cubicBezTo>
                  <a:pt x="1499" y="2298"/>
                  <a:pt x="1496" y="2296"/>
                  <a:pt x="1493" y="2294"/>
                </a:cubicBezTo>
                <a:cubicBezTo>
                  <a:pt x="1489" y="2292"/>
                  <a:pt x="1486" y="2290"/>
                  <a:pt x="1483" y="2288"/>
                </a:cubicBezTo>
                <a:cubicBezTo>
                  <a:pt x="1481" y="2287"/>
                  <a:pt x="1480" y="2287"/>
                  <a:pt x="1478" y="2286"/>
                </a:cubicBezTo>
                <a:cubicBezTo>
                  <a:pt x="1476" y="2285"/>
                  <a:pt x="1475" y="2284"/>
                  <a:pt x="1473" y="2283"/>
                </a:cubicBezTo>
                <a:cubicBezTo>
                  <a:pt x="1470" y="2282"/>
                  <a:pt x="1467" y="2280"/>
                  <a:pt x="1464" y="2279"/>
                </a:cubicBezTo>
                <a:cubicBezTo>
                  <a:pt x="1480" y="2278"/>
                  <a:pt x="1497" y="2280"/>
                  <a:pt x="1513" y="2281"/>
                </a:cubicBezTo>
                <a:cubicBezTo>
                  <a:pt x="1516" y="2283"/>
                  <a:pt x="1520" y="2285"/>
                  <a:pt x="1523" y="2287"/>
                </a:cubicBezTo>
                <a:cubicBezTo>
                  <a:pt x="1525" y="2288"/>
                  <a:pt x="1528" y="2290"/>
                  <a:pt x="1531" y="2291"/>
                </a:cubicBezTo>
                <a:cubicBezTo>
                  <a:pt x="1532" y="2292"/>
                  <a:pt x="1533" y="2292"/>
                  <a:pt x="1534" y="2293"/>
                </a:cubicBezTo>
                <a:cubicBezTo>
                  <a:pt x="1536" y="2294"/>
                  <a:pt x="1537" y="2294"/>
                  <a:pt x="1538" y="2295"/>
                </a:cubicBezTo>
                <a:cubicBezTo>
                  <a:pt x="1541" y="2296"/>
                  <a:pt x="1543" y="2297"/>
                  <a:pt x="1546" y="2298"/>
                </a:cubicBezTo>
                <a:cubicBezTo>
                  <a:pt x="1548" y="2299"/>
                  <a:pt x="1550" y="2299"/>
                  <a:pt x="1552" y="2300"/>
                </a:cubicBezTo>
                <a:cubicBezTo>
                  <a:pt x="1555" y="2300"/>
                  <a:pt x="1557" y="2301"/>
                  <a:pt x="1558" y="2301"/>
                </a:cubicBezTo>
                <a:cubicBezTo>
                  <a:pt x="1559" y="2301"/>
                  <a:pt x="1560" y="2301"/>
                  <a:pt x="1561" y="2301"/>
                </a:cubicBezTo>
                <a:cubicBezTo>
                  <a:pt x="1562" y="2301"/>
                  <a:pt x="1563" y="2301"/>
                  <a:pt x="1563" y="2301"/>
                </a:cubicBezTo>
                <a:cubicBezTo>
                  <a:pt x="1564" y="2301"/>
                  <a:pt x="1564" y="2301"/>
                  <a:pt x="1565" y="2301"/>
                </a:cubicBezTo>
                <a:cubicBezTo>
                  <a:pt x="1565" y="2301"/>
                  <a:pt x="1566" y="2301"/>
                  <a:pt x="1566" y="2301"/>
                </a:cubicBezTo>
                <a:cubicBezTo>
                  <a:pt x="1567" y="2301"/>
                  <a:pt x="1567" y="2301"/>
                  <a:pt x="1567" y="2301"/>
                </a:cubicBezTo>
                <a:cubicBezTo>
                  <a:pt x="1567" y="2301"/>
                  <a:pt x="1567" y="2301"/>
                  <a:pt x="1566" y="2300"/>
                </a:cubicBezTo>
                <a:cubicBezTo>
                  <a:pt x="1566" y="2300"/>
                  <a:pt x="1566" y="2300"/>
                  <a:pt x="1565" y="2300"/>
                </a:cubicBezTo>
                <a:cubicBezTo>
                  <a:pt x="1565" y="2300"/>
                  <a:pt x="1564" y="2300"/>
                  <a:pt x="1563" y="2299"/>
                </a:cubicBezTo>
                <a:cubicBezTo>
                  <a:pt x="1562" y="2299"/>
                  <a:pt x="1561" y="2299"/>
                  <a:pt x="1559" y="2298"/>
                </a:cubicBezTo>
                <a:cubicBezTo>
                  <a:pt x="1558" y="2297"/>
                  <a:pt x="1556" y="2296"/>
                  <a:pt x="1554" y="2295"/>
                </a:cubicBezTo>
                <a:cubicBezTo>
                  <a:pt x="1552" y="2295"/>
                  <a:pt x="1550" y="2293"/>
                  <a:pt x="1548" y="2292"/>
                </a:cubicBezTo>
                <a:cubicBezTo>
                  <a:pt x="1546" y="2291"/>
                  <a:pt x="1544" y="2290"/>
                  <a:pt x="1541" y="2288"/>
                </a:cubicBezTo>
                <a:cubicBezTo>
                  <a:pt x="1540" y="2288"/>
                  <a:pt x="1539" y="2287"/>
                  <a:pt x="1538" y="2286"/>
                </a:cubicBezTo>
                <a:cubicBezTo>
                  <a:pt x="1537" y="2286"/>
                  <a:pt x="1535" y="2285"/>
                  <a:pt x="1534" y="2284"/>
                </a:cubicBezTo>
                <a:cubicBezTo>
                  <a:pt x="1533" y="2284"/>
                  <a:pt x="1532" y="2283"/>
                  <a:pt x="1531" y="2282"/>
                </a:cubicBezTo>
                <a:cubicBezTo>
                  <a:pt x="1553" y="2283"/>
                  <a:pt x="1574" y="2280"/>
                  <a:pt x="1592" y="2265"/>
                </a:cubicBezTo>
                <a:cubicBezTo>
                  <a:pt x="1557" y="2277"/>
                  <a:pt x="1512" y="2264"/>
                  <a:pt x="1476" y="2259"/>
                </a:cubicBezTo>
                <a:cubicBezTo>
                  <a:pt x="1477" y="2259"/>
                  <a:pt x="1477" y="2258"/>
                  <a:pt x="1478" y="2258"/>
                </a:cubicBezTo>
                <a:cubicBezTo>
                  <a:pt x="1480" y="2257"/>
                  <a:pt x="1482" y="2256"/>
                  <a:pt x="1484" y="2255"/>
                </a:cubicBezTo>
                <a:cubicBezTo>
                  <a:pt x="1485" y="2255"/>
                  <a:pt x="1485" y="2254"/>
                  <a:pt x="1486" y="2254"/>
                </a:cubicBezTo>
                <a:cubicBezTo>
                  <a:pt x="1486" y="2254"/>
                  <a:pt x="1487" y="2254"/>
                  <a:pt x="1487" y="2254"/>
                </a:cubicBezTo>
                <a:cubicBezTo>
                  <a:pt x="1488" y="2253"/>
                  <a:pt x="1489" y="2253"/>
                  <a:pt x="1490" y="2253"/>
                </a:cubicBezTo>
                <a:cubicBezTo>
                  <a:pt x="1491" y="2252"/>
                  <a:pt x="1492" y="2252"/>
                  <a:pt x="1493" y="2252"/>
                </a:cubicBezTo>
                <a:cubicBezTo>
                  <a:pt x="1494" y="2252"/>
                  <a:pt x="1495" y="2251"/>
                  <a:pt x="1496" y="2251"/>
                </a:cubicBezTo>
                <a:cubicBezTo>
                  <a:pt x="1496" y="2251"/>
                  <a:pt x="1497" y="2251"/>
                  <a:pt x="1498" y="2251"/>
                </a:cubicBezTo>
                <a:cubicBezTo>
                  <a:pt x="1499" y="2251"/>
                  <a:pt x="1499" y="2251"/>
                  <a:pt x="1500" y="2251"/>
                </a:cubicBezTo>
                <a:cubicBezTo>
                  <a:pt x="1501" y="2251"/>
                  <a:pt x="1502" y="2251"/>
                  <a:pt x="1503" y="2251"/>
                </a:cubicBezTo>
                <a:cubicBezTo>
                  <a:pt x="1503" y="2251"/>
                  <a:pt x="1504" y="2251"/>
                  <a:pt x="1504" y="2251"/>
                </a:cubicBezTo>
                <a:cubicBezTo>
                  <a:pt x="1504" y="2251"/>
                  <a:pt x="1503" y="2251"/>
                  <a:pt x="1503" y="2250"/>
                </a:cubicBezTo>
                <a:cubicBezTo>
                  <a:pt x="1502" y="2250"/>
                  <a:pt x="1501" y="2250"/>
                  <a:pt x="1500" y="2249"/>
                </a:cubicBezTo>
                <a:cubicBezTo>
                  <a:pt x="1499" y="2249"/>
                  <a:pt x="1499" y="2249"/>
                  <a:pt x="1498" y="2249"/>
                </a:cubicBezTo>
                <a:cubicBezTo>
                  <a:pt x="1497" y="2249"/>
                  <a:pt x="1496" y="2248"/>
                  <a:pt x="1496" y="2248"/>
                </a:cubicBezTo>
                <a:cubicBezTo>
                  <a:pt x="1495" y="2248"/>
                  <a:pt x="1494" y="2248"/>
                  <a:pt x="1493" y="2248"/>
                </a:cubicBezTo>
                <a:cubicBezTo>
                  <a:pt x="1492" y="2248"/>
                  <a:pt x="1491" y="2248"/>
                  <a:pt x="1490" y="2248"/>
                </a:cubicBezTo>
                <a:cubicBezTo>
                  <a:pt x="1487" y="2248"/>
                  <a:pt x="1485" y="2248"/>
                  <a:pt x="1482" y="2249"/>
                </a:cubicBezTo>
                <a:cubicBezTo>
                  <a:pt x="1480" y="2250"/>
                  <a:pt x="1477" y="2251"/>
                  <a:pt x="1475" y="2252"/>
                </a:cubicBezTo>
                <a:cubicBezTo>
                  <a:pt x="1474" y="2252"/>
                  <a:pt x="1474" y="2252"/>
                  <a:pt x="1473" y="2252"/>
                </a:cubicBezTo>
                <a:cubicBezTo>
                  <a:pt x="1472" y="2253"/>
                  <a:pt x="1472" y="2253"/>
                  <a:pt x="1471" y="2253"/>
                </a:cubicBezTo>
                <a:cubicBezTo>
                  <a:pt x="1470" y="2254"/>
                  <a:pt x="1469" y="2254"/>
                  <a:pt x="1467" y="2255"/>
                </a:cubicBezTo>
                <a:cubicBezTo>
                  <a:pt x="1466" y="2256"/>
                  <a:pt x="1465" y="2257"/>
                  <a:pt x="1463" y="2257"/>
                </a:cubicBezTo>
                <a:cubicBezTo>
                  <a:pt x="1463" y="2257"/>
                  <a:pt x="1463" y="2257"/>
                  <a:pt x="1463" y="2257"/>
                </a:cubicBezTo>
                <a:cubicBezTo>
                  <a:pt x="1418" y="2254"/>
                  <a:pt x="1401" y="2291"/>
                  <a:pt x="1380" y="2272"/>
                </a:cubicBezTo>
                <a:cubicBezTo>
                  <a:pt x="1365" y="2258"/>
                  <a:pt x="1335" y="2167"/>
                  <a:pt x="1328" y="2145"/>
                </a:cubicBezTo>
                <a:cubicBezTo>
                  <a:pt x="1324" y="2135"/>
                  <a:pt x="1321" y="2127"/>
                  <a:pt x="1317" y="2120"/>
                </a:cubicBezTo>
                <a:cubicBezTo>
                  <a:pt x="1317" y="2121"/>
                  <a:pt x="1317" y="2121"/>
                  <a:pt x="1317" y="2121"/>
                </a:cubicBezTo>
                <a:cubicBezTo>
                  <a:pt x="1318" y="2121"/>
                  <a:pt x="1319" y="2122"/>
                  <a:pt x="1320" y="2123"/>
                </a:cubicBezTo>
                <a:cubicBezTo>
                  <a:pt x="1321" y="2124"/>
                  <a:pt x="1322" y="2125"/>
                  <a:pt x="1323" y="2126"/>
                </a:cubicBezTo>
                <a:cubicBezTo>
                  <a:pt x="1324" y="2127"/>
                  <a:pt x="1325" y="2128"/>
                  <a:pt x="1326" y="2130"/>
                </a:cubicBezTo>
                <a:cubicBezTo>
                  <a:pt x="1327" y="2131"/>
                  <a:pt x="1328" y="2132"/>
                  <a:pt x="1329" y="2134"/>
                </a:cubicBezTo>
                <a:cubicBezTo>
                  <a:pt x="1331" y="2136"/>
                  <a:pt x="1334" y="2139"/>
                  <a:pt x="1336" y="2143"/>
                </a:cubicBezTo>
                <a:cubicBezTo>
                  <a:pt x="1339" y="2146"/>
                  <a:pt x="1341" y="2150"/>
                  <a:pt x="1344" y="2154"/>
                </a:cubicBezTo>
                <a:cubicBezTo>
                  <a:pt x="1345" y="2155"/>
                  <a:pt x="1346" y="2157"/>
                  <a:pt x="1348" y="2159"/>
                </a:cubicBezTo>
                <a:cubicBezTo>
                  <a:pt x="1349" y="2161"/>
                  <a:pt x="1350" y="2163"/>
                  <a:pt x="1352" y="2165"/>
                </a:cubicBezTo>
                <a:cubicBezTo>
                  <a:pt x="1352" y="2166"/>
                  <a:pt x="1352" y="2166"/>
                  <a:pt x="1353" y="2167"/>
                </a:cubicBezTo>
                <a:cubicBezTo>
                  <a:pt x="1353" y="2167"/>
                  <a:pt x="1353" y="2167"/>
                  <a:pt x="1353" y="2168"/>
                </a:cubicBezTo>
                <a:cubicBezTo>
                  <a:pt x="1353" y="2171"/>
                  <a:pt x="1354" y="2175"/>
                  <a:pt x="1356" y="2179"/>
                </a:cubicBezTo>
                <a:cubicBezTo>
                  <a:pt x="1357" y="2184"/>
                  <a:pt x="1359" y="2190"/>
                  <a:pt x="1361" y="2196"/>
                </a:cubicBezTo>
                <a:cubicBezTo>
                  <a:pt x="1361" y="2197"/>
                  <a:pt x="1362" y="2199"/>
                  <a:pt x="1363" y="2200"/>
                </a:cubicBezTo>
                <a:cubicBezTo>
                  <a:pt x="1363" y="2202"/>
                  <a:pt x="1364" y="2203"/>
                  <a:pt x="1364" y="2205"/>
                </a:cubicBezTo>
                <a:cubicBezTo>
                  <a:pt x="1365" y="2208"/>
                  <a:pt x="1367" y="2211"/>
                  <a:pt x="1368" y="2214"/>
                </a:cubicBezTo>
                <a:cubicBezTo>
                  <a:pt x="1369" y="2215"/>
                  <a:pt x="1369" y="2217"/>
                  <a:pt x="1370" y="2218"/>
                </a:cubicBezTo>
                <a:cubicBezTo>
                  <a:pt x="1371" y="2220"/>
                  <a:pt x="1372" y="2221"/>
                  <a:pt x="1372" y="2223"/>
                </a:cubicBezTo>
                <a:cubicBezTo>
                  <a:pt x="1373" y="2224"/>
                  <a:pt x="1374" y="2226"/>
                  <a:pt x="1375" y="2227"/>
                </a:cubicBezTo>
                <a:cubicBezTo>
                  <a:pt x="1375" y="2228"/>
                  <a:pt x="1376" y="2228"/>
                  <a:pt x="1376" y="2229"/>
                </a:cubicBezTo>
                <a:cubicBezTo>
                  <a:pt x="1377" y="2230"/>
                  <a:pt x="1377" y="2231"/>
                  <a:pt x="1378" y="2231"/>
                </a:cubicBezTo>
                <a:cubicBezTo>
                  <a:pt x="1378" y="2233"/>
                  <a:pt x="1379" y="2234"/>
                  <a:pt x="1380" y="2235"/>
                </a:cubicBezTo>
                <a:cubicBezTo>
                  <a:pt x="1381" y="2236"/>
                  <a:pt x="1381" y="2236"/>
                  <a:pt x="1382" y="2237"/>
                </a:cubicBezTo>
                <a:cubicBezTo>
                  <a:pt x="1382" y="2237"/>
                  <a:pt x="1383" y="2238"/>
                  <a:pt x="1383" y="2238"/>
                </a:cubicBezTo>
                <a:cubicBezTo>
                  <a:pt x="1384" y="2239"/>
                  <a:pt x="1385" y="2239"/>
                  <a:pt x="1385" y="2240"/>
                </a:cubicBezTo>
                <a:cubicBezTo>
                  <a:pt x="1386" y="2241"/>
                  <a:pt x="1386" y="2241"/>
                  <a:pt x="1387" y="2241"/>
                </a:cubicBezTo>
                <a:cubicBezTo>
                  <a:pt x="1388" y="2242"/>
                  <a:pt x="1389" y="2243"/>
                  <a:pt x="1390" y="2244"/>
                </a:cubicBezTo>
                <a:cubicBezTo>
                  <a:pt x="1390" y="2244"/>
                  <a:pt x="1391" y="2245"/>
                  <a:pt x="1392" y="2245"/>
                </a:cubicBezTo>
                <a:cubicBezTo>
                  <a:pt x="1392" y="2245"/>
                  <a:pt x="1393" y="2246"/>
                  <a:pt x="1393" y="2246"/>
                </a:cubicBezTo>
                <a:cubicBezTo>
                  <a:pt x="1394" y="2246"/>
                  <a:pt x="1395" y="2247"/>
                  <a:pt x="1396" y="2247"/>
                </a:cubicBezTo>
                <a:cubicBezTo>
                  <a:pt x="1397" y="2248"/>
                  <a:pt x="1398" y="2248"/>
                  <a:pt x="1399" y="2248"/>
                </a:cubicBezTo>
                <a:cubicBezTo>
                  <a:pt x="1399" y="2248"/>
                  <a:pt x="1400" y="2248"/>
                  <a:pt x="1400" y="2249"/>
                </a:cubicBezTo>
                <a:cubicBezTo>
                  <a:pt x="1401" y="2249"/>
                  <a:pt x="1401" y="2249"/>
                  <a:pt x="1401" y="2249"/>
                </a:cubicBezTo>
                <a:cubicBezTo>
                  <a:pt x="1403" y="2249"/>
                  <a:pt x="1404" y="2249"/>
                  <a:pt x="1405" y="2249"/>
                </a:cubicBezTo>
                <a:cubicBezTo>
                  <a:pt x="1406" y="2249"/>
                  <a:pt x="1406" y="2249"/>
                  <a:pt x="1406" y="2249"/>
                </a:cubicBezTo>
                <a:cubicBezTo>
                  <a:pt x="1406" y="2249"/>
                  <a:pt x="1406" y="2249"/>
                  <a:pt x="1405" y="2249"/>
                </a:cubicBezTo>
                <a:cubicBezTo>
                  <a:pt x="1404" y="2248"/>
                  <a:pt x="1403" y="2248"/>
                  <a:pt x="1402" y="2247"/>
                </a:cubicBezTo>
                <a:cubicBezTo>
                  <a:pt x="1402" y="2247"/>
                  <a:pt x="1401" y="2247"/>
                  <a:pt x="1401" y="2247"/>
                </a:cubicBezTo>
                <a:cubicBezTo>
                  <a:pt x="1401" y="2247"/>
                  <a:pt x="1400" y="2246"/>
                  <a:pt x="1400" y="2246"/>
                </a:cubicBezTo>
                <a:cubicBezTo>
                  <a:pt x="1399" y="2246"/>
                  <a:pt x="1398" y="2245"/>
                  <a:pt x="1398" y="2245"/>
                </a:cubicBezTo>
                <a:cubicBezTo>
                  <a:pt x="1397" y="2244"/>
                  <a:pt x="1396" y="2243"/>
                  <a:pt x="1395" y="2243"/>
                </a:cubicBezTo>
                <a:cubicBezTo>
                  <a:pt x="1395" y="2242"/>
                  <a:pt x="1394" y="2242"/>
                  <a:pt x="1394" y="2242"/>
                </a:cubicBezTo>
                <a:cubicBezTo>
                  <a:pt x="1394" y="2241"/>
                  <a:pt x="1393" y="2241"/>
                  <a:pt x="1393" y="2240"/>
                </a:cubicBezTo>
                <a:cubicBezTo>
                  <a:pt x="1392" y="2240"/>
                  <a:pt x="1391" y="2239"/>
                  <a:pt x="1390" y="2238"/>
                </a:cubicBezTo>
                <a:cubicBezTo>
                  <a:pt x="1390" y="2237"/>
                  <a:pt x="1390" y="2237"/>
                  <a:pt x="1389" y="2236"/>
                </a:cubicBezTo>
                <a:cubicBezTo>
                  <a:pt x="1389" y="2236"/>
                  <a:pt x="1388" y="2235"/>
                  <a:pt x="1388" y="2235"/>
                </a:cubicBezTo>
                <a:cubicBezTo>
                  <a:pt x="1388" y="2234"/>
                  <a:pt x="1387" y="2234"/>
                  <a:pt x="1387" y="2233"/>
                </a:cubicBezTo>
                <a:cubicBezTo>
                  <a:pt x="1386" y="2232"/>
                  <a:pt x="1386" y="2232"/>
                  <a:pt x="1386" y="2231"/>
                </a:cubicBezTo>
                <a:cubicBezTo>
                  <a:pt x="1385" y="2230"/>
                  <a:pt x="1384" y="2229"/>
                  <a:pt x="1383" y="2227"/>
                </a:cubicBezTo>
                <a:cubicBezTo>
                  <a:pt x="1383" y="2226"/>
                  <a:pt x="1382" y="2225"/>
                  <a:pt x="1381" y="2223"/>
                </a:cubicBezTo>
                <a:cubicBezTo>
                  <a:pt x="1381" y="2223"/>
                  <a:pt x="1382" y="2223"/>
                  <a:pt x="1382" y="2223"/>
                </a:cubicBezTo>
                <a:cubicBezTo>
                  <a:pt x="1382" y="2224"/>
                  <a:pt x="1383" y="2224"/>
                  <a:pt x="1383" y="2224"/>
                </a:cubicBezTo>
                <a:cubicBezTo>
                  <a:pt x="1385" y="2225"/>
                  <a:pt x="1386" y="2226"/>
                  <a:pt x="1387" y="2227"/>
                </a:cubicBezTo>
                <a:cubicBezTo>
                  <a:pt x="1388" y="2228"/>
                  <a:pt x="1390" y="2229"/>
                  <a:pt x="1391" y="2230"/>
                </a:cubicBezTo>
                <a:cubicBezTo>
                  <a:pt x="1392" y="2231"/>
                  <a:pt x="1394" y="2232"/>
                  <a:pt x="1395" y="2234"/>
                </a:cubicBezTo>
                <a:cubicBezTo>
                  <a:pt x="1397" y="2235"/>
                  <a:pt x="1398" y="2236"/>
                  <a:pt x="1400" y="2237"/>
                </a:cubicBezTo>
                <a:cubicBezTo>
                  <a:pt x="1401" y="2238"/>
                  <a:pt x="1403" y="2239"/>
                  <a:pt x="1405" y="2241"/>
                </a:cubicBezTo>
                <a:cubicBezTo>
                  <a:pt x="1405" y="2241"/>
                  <a:pt x="1405" y="2241"/>
                  <a:pt x="1406" y="2241"/>
                </a:cubicBezTo>
                <a:cubicBezTo>
                  <a:pt x="1406" y="2242"/>
                  <a:pt x="1407" y="2242"/>
                  <a:pt x="1407" y="2242"/>
                </a:cubicBezTo>
                <a:cubicBezTo>
                  <a:pt x="1408" y="2243"/>
                  <a:pt x="1409" y="2243"/>
                  <a:pt x="1410" y="2244"/>
                </a:cubicBezTo>
                <a:cubicBezTo>
                  <a:pt x="1411" y="2244"/>
                  <a:pt x="1413" y="2245"/>
                  <a:pt x="1415" y="2246"/>
                </a:cubicBezTo>
                <a:cubicBezTo>
                  <a:pt x="1417" y="2246"/>
                  <a:pt x="1418" y="2247"/>
                  <a:pt x="1420" y="2247"/>
                </a:cubicBezTo>
                <a:cubicBezTo>
                  <a:pt x="1421" y="2247"/>
                  <a:pt x="1422" y="2247"/>
                  <a:pt x="1422" y="2247"/>
                </a:cubicBezTo>
                <a:cubicBezTo>
                  <a:pt x="1423" y="2247"/>
                  <a:pt x="1424" y="2246"/>
                  <a:pt x="1424" y="2246"/>
                </a:cubicBezTo>
                <a:cubicBezTo>
                  <a:pt x="1426" y="2246"/>
                  <a:pt x="1427" y="2246"/>
                  <a:pt x="1428" y="2245"/>
                </a:cubicBezTo>
                <a:cubicBezTo>
                  <a:pt x="1429" y="2245"/>
                  <a:pt x="1429" y="2245"/>
                  <a:pt x="1430" y="2244"/>
                </a:cubicBezTo>
                <a:cubicBezTo>
                  <a:pt x="1430" y="2244"/>
                  <a:pt x="1430" y="2244"/>
                  <a:pt x="1430" y="2244"/>
                </a:cubicBezTo>
                <a:cubicBezTo>
                  <a:pt x="1430" y="2244"/>
                  <a:pt x="1430" y="2244"/>
                  <a:pt x="1429" y="2244"/>
                </a:cubicBezTo>
                <a:cubicBezTo>
                  <a:pt x="1429" y="2244"/>
                  <a:pt x="1428" y="2244"/>
                  <a:pt x="1427" y="2244"/>
                </a:cubicBezTo>
                <a:cubicBezTo>
                  <a:pt x="1427" y="2244"/>
                  <a:pt x="1426" y="2244"/>
                  <a:pt x="1425" y="2243"/>
                </a:cubicBezTo>
                <a:cubicBezTo>
                  <a:pt x="1423" y="2243"/>
                  <a:pt x="1422" y="2243"/>
                  <a:pt x="1421" y="2242"/>
                </a:cubicBezTo>
                <a:cubicBezTo>
                  <a:pt x="1421" y="2242"/>
                  <a:pt x="1420" y="2242"/>
                  <a:pt x="1420" y="2242"/>
                </a:cubicBezTo>
                <a:cubicBezTo>
                  <a:pt x="1420" y="2242"/>
                  <a:pt x="1420" y="2241"/>
                  <a:pt x="1419" y="2241"/>
                </a:cubicBezTo>
                <a:cubicBezTo>
                  <a:pt x="1419" y="2241"/>
                  <a:pt x="1418" y="2241"/>
                  <a:pt x="1417" y="2240"/>
                </a:cubicBezTo>
                <a:cubicBezTo>
                  <a:pt x="1416" y="2239"/>
                  <a:pt x="1415" y="2239"/>
                  <a:pt x="1413" y="2238"/>
                </a:cubicBezTo>
                <a:cubicBezTo>
                  <a:pt x="1413" y="2237"/>
                  <a:pt x="1412" y="2236"/>
                  <a:pt x="1411" y="2236"/>
                </a:cubicBezTo>
                <a:cubicBezTo>
                  <a:pt x="1410" y="2235"/>
                  <a:pt x="1410" y="2235"/>
                  <a:pt x="1409" y="2234"/>
                </a:cubicBezTo>
                <a:cubicBezTo>
                  <a:pt x="1408" y="2233"/>
                  <a:pt x="1406" y="2232"/>
                  <a:pt x="1405" y="2231"/>
                </a:cubicBezTo>
                <a:cubicBezTo>
                  <a:pt x="1403" y="2230"/>
                  <a:pt x="1401" y="2228"/>
                  <a:pt x="1400" y="2227"/>
                </a:cubicBezTo>
                <a:cubicBezTo>
                  <a:pt x="1399" y="2227"/>
                  <a:pt x="1398" y="2226"/>
                  <a:pt x="1397" y="2226"/>
                </a:cubicBezTo>
                <a:cubicBezTo>
                  <a:pt x="1397" y="2225"/>
                  <a:pt x="1396" y="2225"/>
                  <a:pt x="1395" y="2224"/>
                </a:cubicBezTo>
                <a:cubicBezTo>
                  <a:pt x="1393" y="2223"/>
                  <a:pt x="1392" y="2223"/>
                  <a:pt x="1390" y="2222"/>
                </a:cubicBezTo>
                <a:cubicBezTo>
                  <a:pt x="1388" y="2221"/>
                  <a:pt x="1387" y="2221"/>
                  <a:pt x="1385" y="2220"/>
                </a:cubicBezTo>
                <a:cubicBezTo>
                  <a:pt x="1384" y="2220"/>
                  <a:pt x="1384" y="2220"/>
                  <a:pt x="1383" y="2220"/>
                </a:cubicBezTo>
                <a:cubicBezTo>
                  <a:pt x="1382" y="2220"/>
                  <a:pt x="1382" y="2220"/>
                  <a:pt x="1381" y="2220"/>
                </a:cubicBezTo>
                <a:cubicBezTo>
                  <a:pt x="1380" y="2220"/>
                  <a:pt x="1380" y="2220"/>
                  <a:pt x="1379" y="2220"/>
                </a:cubicBezTo>
                <a:cubicBezTo>
                  <a:pt x="1379" y="2220"/>
                  <a:pt x="1379" y="2219"/>
                  <a:pt x="1379" y="2219"/>
                </a:cubicBezTo>
                <a:cubicBezTo>
                  <a:pt x="1379" y="2218"/>
                  <a:pt x="1378" y="2216"/>
                  <a:pt x="1377" y="2215"/>
                </a:cubicBezTo>
                <a:cubicBezTo>
                  <a:pt x="1377" y="2214"/>
                  <a:pt x="1376" y="2212"/>
                  <a:pt x="1375" y="2211"/>
                </a:cubicBezTo>
                <a:cubicBezTo>
                  <a:pt x="1374" y="2208"/>
                  <a:pt x="1373" y="2205"/>
                  <a:pt x="1371" y="2202"/>
                </a:cubicBezTo>
                <a:cubicBezTo>
                  <a:pt x="1371" y="2200"/>
                  <a:pt x="1370" y="2199"/>
                  <a:pt x="1369" y="2197"/>
                </a:cubicBezTo>
                <a:cubicBezTo>
                  <a:pt x="1369" y="2196"/>
                  <a:pt x="1368" y="2194"/>
                  <a:pt x="1367" y="2193"/>
                </a:cubicBezTo>
                <a:cubicBezTo>
                  <a:pt x="1365" y="2187"/>
                  <a:pt x="1362" y="2182"/>
                  <a:pt x="1360" y="2178"/>
                </a:cubicBezTo>
                <a:cubicBezTo>
                  <a:pt x="1359" y="2176"/>
                  <a:pt x="1359" y="2175"/>
                  <a:pt x="1358" y="2174"/>
                </a:cubicBezTo>
                <a:cubicBezTo>
                  <a:pt x="1359" y="2175"/>
                  <a:pt x="1360" y="2176"/>
                  <a:pt x="1360" y="2177"/>
                </a:cubicBezTo>
                <a:cubicBezTo>
                  <a:pt x="1361" y="2178"/>
                  <a:pt x="1362" y="2179"/>
                  <a:pt x="1363" y="2180"/>
                </a:cubicBezTo>
                <a:cubicBezTo>
                  <a:pt x="1364" y="2181"/>
                  <a:pt x="1364" y="2182"/>
                  <a:pt x="1365" y="2183"/>
                </a:cubicBezTo>
                <a:cubicBezTo>
                  <a:pt x="1367" y="2185"/>
                  <a:pt x="1369" y="2186"/>
                  <a:pt x="1371" y="2188"/>
                </a:cubicBezTo>
                <a:cubicBezTo>
                  <a:pt x="1372" y="2190"/>
                  <a:pt x="1374" y="2191"/>
                  <a:pt x="1376" y="2193"/>
                </a:cubicBezTo>
                <a:cubicBezTo>
                  <a:pt x="1378" y="2194"/>
                  <a:pt x="1380" y="2196"/>
                  <a:pt x="1382" y="2197"/>
                </a:cubicBezTo>
                <a:cubicBezTo>
                  <a:pt x="1386" y="2200"/>
                  <a:pt x="1390" y="2202"/>
                  <a:pt x="1394" y="2204"/>
                </a:cubicBezTo>
                <a:cubicBezTo>
                  <a:pt x="1398" y="2206"/>
                  <a:pt x="1402" y="2207"/>
                  <a:pt x="1405" y="2208"/>
                </a:cubicBezTo>
                <a:cubicBezTo>
                  <a:pt x="1409" y="2209"/>
                  <a:pt x="1413" y="2209"/>
                  <a:pt x="1416" y="2209"/>
                </a:cubicBezTo>
                <a:cubicBezTo>
                  <a:pt x="1419" y="2209"/>
                  <a:pt x="1421" y="2209"/>
                  <a:pt x="1424" y="2208"/>
                </a:cubicBezTo>
                <a:cubicBezTo>
                  <a:pt x="1425" y="2208"/>
                  <a:pt x="1426" y="2208"/>
                  <a:pt x="1426" y="2208"/>
                </a:cubicBezTo>
                <a:cubicBezTo>
                  <a:pt x="1427" y="2207"/>
                  <a:pt x="1428" y="2207"/>
                  <a:pt x="1428" y="2207"/>
                </a:cubicBezTo>
                <a:cubicBezTo>
                  <a:pt x="1429" y="2207"/>
                  <a:pt x="1430" y="2206"/>
                  <a:pt x="1430" y="2206"/>
                </a:cubicBezTo>
                <a:cubicBezTo>
                  <a:pt x="1430" y="2206"/>
                  <a:pt x="1429" y="2206"/>
                  <a:pt x="1428" y="2207"/>
                </a:cubicBezTo>
                <a:cubicBezTo>
                  <a:pt x="1427" y="2207"/>
                  <a:pt x="1425" y="2207"/>
                  <a:pt x="1423" y="2207"/>
                </a:cubicBezTo>
                <a:cubicBezTo>
                  <a:pt x="1421" y="2207"/>
                  <a:pt x="1419" y="2207"/>
                  <a:pt x="1416" y="2206"/>
                </a:cubicBezTo>
                <a:cubicBezTo>
                  <a:pt x="1413" y="2206"/>
                  <a:pt x="1410" y="2205"/>
                  <a:pt x="1407" y="2204"/>
                </a:cubicBezTo>
                <a:cubicBezTo>
                  <a:pt x="1403" y="2202"/>
                  <a:pt x="1400" y="2201"/>
                  <a:pt x="1396" y="2199"/>
                </a:cubicBezTo>
                <a:cubicBezTo>
                  <a:pt x="1394" y="2197"/>
                  <a:pt x="1391" y="2196"/>
                  <a:pt x="1389" y="2194"/>
                </a:cubicBezTo>
                <a:cubicBezTo>
                  <a:pt x="1389" y="2194"/>
                  <a:pt x="1389" y="2194"/>
                  <a:pt x="1389" y="2194"/>
                </a:cubicBezTo>
                <a:cubicBezTo>
                  <a:pt x="1390" y="2194"/>
                  <a:pt x="1392" y="2194"/>
                  <a:pt x="1393" y="2194"/>
                </a:cubicBezTo>
                <a:cubicBezTo>
                  <a:pt x="1395" y="2194"/>
                  <a:pt x="1396" y="2194"/>
                  <a:pt x="1398" y="2194"/>
                </a:cubicBezTo>
                <a:cubicBezTo>
                  <a:pt x="1400" y="2194"/>
                  <a:pt x="1402" y="2194"/>
                  <a:pt x="1404" y="2194"/>
                </a:cubicBezTo>
                <a:cubicBezTo>
                  <a:pt x="1405" y="2194"/>
                  <a:pt x="1406" y="2194"/>
                  <a:pt x="1407" y="2194"/>
                </a:cubicBezTo>
                <a:cubicBezTo>
                  <a:pt x="1408" y="2194"/>
                  <a:pt x="1409" y="2194"/>
                  <a:pt x="1410" y="2194"/>
                </a:cubicBezTo>
                <a:cubicBezTo>
                  <a:pt x="1412" y="2194"/>
                  <a:pt x="1414" y="2194"/>
                  <a:pt x="1416" y="2194"/>
                </a:cubicBezTo>
                <a:cubicBezTo>
                  <a:pt x="1418" y="2194"/>
                  <a:pt x="1420" y="2194"/>
                  <a:pt x="1422" y="2194"/>
                </a:cubicBezTo>
                <a:cubicBezTo>
                  <a:pt x="1423" y="2194"/>
                  <a:pt x="1424" y="2194"/>
                  <a:pt x="1425" y="2194"/>
                </a:cubicBezTo>
                <a:cubicBezTo>
                  <a:pt x="1426" y="2194"/>
                  <a:pt x="1427" y="2194"/>
                  <a:pt x="1428" y="2194"/>
                </a:cubicBezTo>
                <a:cubicBezTo>
                  <a:pt x="1430" y="2194"/>
                  <a:pt x="1432" y="2193"/>
                  <a:pt x="1434" y="2193"/>
                </a:cubicBezTo>
                <a:cubicBezTo>
                  <a:pt x="1435" y="2193"/>
                  <a:pt x="1437" y="2193"/>
                  <a:pt x="1439" y="2193"/>
                </a:cubicBezTo>
                <a:cubicBezTo>
                  <a:pt x="1440" y="2193"/>
                  <a:pt x="1442" y="2193"/>
                  <a:pt x="1443" y="2193"/>
                </a:cubicBezTo>
                <a:cubicBezTo>
                  <a:pt x="1444" y="2193"/>
                  <a:pt x="1445" y="2193"/>
                  <a:pt x="1446" y="2193"/>
                </a:cubicBezTo>
                <a:cubicBezTo>
                  <a:pt x="1447" y="2193"/>
                  <a:pt x="1448" y="2192"/>
                  <a:pt x="1448" y="2192"/>
                </a:cubicBezTo>
                <a:cubicBezTo>
                  <a:pt x="1449" y="2192"/>
                  <a:pt x="1449" y="2192"/>
                  <a:pt x="1449" y="2192"/>
                </a:cubicBezTo>
                <a:cubicBezTo>
                  <a:pt x="1449" y="2192"/>
                  <a:pt x="1449" y="2192"/>
                  <a:pt x="1448" y="2192"/>
                </a:cubicBezTo>
                <a:cubicBezTo>
                  <a:pt x="1448" y="2192"/>
                  <a:pt x="1447" y="2191"/>
                  <a:pt x="1446" y="2191"/>
                </a:cubicBezTo>
                <a:cubicBezTo>
                  <a:pt x="1446" y="2191"/>
                  <a:pt x="1444" y="2190"/>
                  <a:pt x="1443" y="2190"/>
                </a:cubicBezTo>
                <a:cubicBezTo>
                  <a:pt x="1443" y="2190"/>
                  <a:pt x="1442" y="2189"/>
                  <a:pt x="1441" y="2189"/>
                </a:cubicBezTo>
                <a:cubicBezTo>
                  <a:pt x="1441" y="2189"/>
                  <a:pt x="1440" y="2189"/>
                  <a:pt x="1439" y="2189"/>
                </a:cubicBezTo>
                <a:cubicBezTo>
                  <a:pt x="1438" y="2188"/>
                  <a:pt x="1437" y="2188"/>
                  <a:pt x="1437" y="2188"/>
                </a:cubicBezTo>
                <a:cubicBezTo>
                  <a:pt x="1436" y="2188"/>
                  <a:pt x="1435" y="2188"/>
                  <a:pt x="1434" y="2187"/>
                </a:cubicBezTo>
                <a:cubicBezTo>
                  <a:pt x="1432" y="2187"/>
                  <a:pt x="1430" y="2187"/>
                  <a:pt x="1428" y="2187"/>
                </a:cubicBezTo>
                <a:cubicBezTo>
                  <a:pt x="1427" y="2186"/>
                  <a:pt x="1426" y="2186"/>
                  <a:pt x="1425" y="2186"/>
                </a:cubicBezTo>
                <a:cubicBezTo>
                  <a:pt x="1424" y="2186"/>
                  <a:pt x="1423" y="2186"/>
                  <a:pt x="1422" y="2186"/>
                </a:cubicBezTo>
                <a:cubicBezTo>
                  <a:pt x="1420" y="2186"/>
                  <a:pt x="1418" y="2186"/>
                  <a:pt x="1416" y="2186"/>
                </a:cubicBezTo>
                <a:cubicBezTo>
                  <a:pt x="1414" y="2186"/>
                  <a:pt x="1412" y="2186"/>
                  <a:pt x="1409" y="2186"/>
                </a:cubicBezTo>
                <a:cubicBezTo>
                  <a:pt x="1408" y="2186"/>
                  <a:pt x="1407" y="2186"/>
                  <a:pt x="1406" y="2187"/>
                </a:cubicBezTo>
                <a:cubicBezTo>
                  <a:pt x="1405" y="2187"/>
                  <a:pt x="1404" y="2187"/>
                  <a:pt x="1403" y="2187"/>
                </a:cubicBezTo>
                <a:cubicBezTo>
                  <a:pt x="1401" y="2187"/>
                  <a:pt x="1399" y="2188"/>
                  <a:pt x="1398" y="2188"/>
                </a:cubicBezTo>
                <a:cubicBezTo>
                  <a:pt x="1396" y="2188"/>
                  <a:pt x="1394" y="2189"/>
                  <a:pt x="1393" y="2189"/>
                </a:cubicBezTo>
                <a:cubicBezTo>
                  <a:pt x="1391" y="2190"/>
                  <a:pt x="1390" y="2190"/>
                  <a:pt x="1388" y="2191"/>
                </a:cubicBezTo>
                <a:cubicBezTo>
                  <a:pt x="1388" y="2191"/>
                  <a:pt x="1387" y="2191"/>
                  <a:pt x="1386" y="2192"/>
                </a:cubicBezTo>
                <a:cubicBezTo>
                  <a:pt x="1383" y="2189"/>
                  <a:pt x="1379" y="2186"/>
                  <a:pt x="1376" y="2183"/>
                </a:cubicBezTo>
                <a:cubicBezTo>
                  <a:pt x="1374" y="2181"/>
                  <a:pt x="1373" y="2179"/>
                  <a:pt x="1371" y="2177"/>
                </a:cubicBezTo>
                <a:cubicBezTo>
                  <a:pt x="1370" y="2177"/>
                  <a:pt x="1370" y="2176"/>
                  <a:pt x="1369" y="2175"/>
                </a:cubicBezTo>
                <a:cubicBezTo>
                  <a:pt x="1368" y="2174"/>
                  <a:pt x="1367" y="2173"/>
                  <a:pt x="1367" y="2172"/>
                </a:cubicBezTo>
                <a:cubicBezTo>
                  <a:pt x="1364" y="2168"/>
                  <a:pt x="1361" y="2164"/>
                  <a:pt x="1358" y="2161"/>
                </a:cubicBezTo>
                <a:cubicBezTo>
                  <a:pt x="1356" y="2159"/>
                  <a:pt x="1355" y="2157"/>
                  <a:pt x="1354" y="2155"/>
                </a:cubicBezTo>
                <a:cubicBezTo>
                  <a:pt x="1352" y="2153"/>
                  <a:pt x="1351" y="2151"/>
                  <a:pt x="1349" y="2149"/>
                </a:cubicBezTo>
                <a:cubicBezTo>
                  <a:pt x="1347" y="2146"/>
                  <a:pt x="1344" y="2142"/>
                  <a:pt x="1341" y="2139"/>
                </a:cubicBezTo>
                <a:cubicBezTo>
                  <a:pt x="1338" y="2136"/>
                  <a:pt x="1335" y="2133"/>
                  <a:pt x="1333" y="2130"/>
                </a:cubicBezTo>
                <a:cubicBezTo>
                  <a:pt x="1331" y="2129"/>
                  <a:pt x="1330" y="2128"/>
                  <a:pt x="1329" y="2127"/>
                </a:cubicBezTo>
                <a:cubicBezTo>
                  <a:pt x="1327" y="2126"/>
                  <a:pt x="1326" y="2125"/>
                  <a:pt x="1325" y="2124"/>
                </a:cubicBezTo>
                <a:cubicBezTo>
                  <a:pt x="1324" y="2123"/>
                  <a:pt x="1322" y="2122"/>
                  <a:pt x="1321" y="2121"/>
                </a:cubicBezTo>
                <a:cubicBezTo>
                  <a:pt x="1320" y="2121"/>
                  <a:pt x="1319" y="2120"/>
                  <a:pt x="1318" y="2119"/>
                </a:cubicBezTo>
                <a:cubicBezTo>
                  <a:pt x="1317" y="2119"/>
                  <a:pt x="1317" y="2118"/>
                  <a:pt x="1316" y="2118"/>
                </a:cubicBezTo>
                <a:cubicBezTo>
                  <a:pt x="1316" y="2118"/>
                  <a:pt x="1316" y="2118"/>
                  <a:pt x="1316" y="2118"/>
                </a:cubicBezTo>
                <a:cubicBezTo>
                  <a:pt x="1306" y="2101"/>
                  <a:pt x="1298" y="2096"/>
                  <a:pt x="1298" y="2096"/>
                </a:cubicBezTo>
                <a:cubicBezTo>
                  <a:pt x="1298" y="2096"/>
                  <a:pt x="1332" y="2102"/>
                  <a:pt x="1371" y="2105"/>
                </a:cubicBezTo>
                <a:cubicBezTo>
                  <a:pt x="1371" y="2105"/>
                  <a:pt x="1372" y="2106"/>
                  <a:pt x="1372" y="2107"/>
                </a:cubicBezTo>
                <a:cubicBezTo>
                  <a:pt x="1372" y="2107"/>
                  <a:pt x="1373" y="2108"/>
                  <a:pt x="1373" y="2108"/>
                </a:cubicBezTo>
                <a:cubicBezTo>
                  <a:pt x="1373" y="2109"/>
                  <a:pt x="1374" y="2109"/>
                  <a:pt x="1374" y="2110"/>
                </a:cubicBezTo>
                <a:cubicBezTo>
                  <a:pt x="1375" y="2111"/>
                  <a:pt x="1375" y="2111"/>
                  <a:pt x="1376" y="2112"/>
                </a:cubicBezTo>
                <a:cubicBezTo>
                  <a:pt x="1376" y="2112"/>
                  <a:pt x="1377" y="2113"/>
                  <a:pt x="1377" y="2114"/>
                </a:cubicBezTo>
                <a:cubicBezTo>
                  <a:pt x="1378" y="2115"/>
                  <a:pt x="1378" y="2115"/>
                  <a:pt x="1379" y="2116"/>
                </a:cubicBezTo>
                <a:cubicBezTo>
                  <a:pt x="1380" y="2117"/>
                  <a:pt x="1380" y="2117"/>
                  <a:pt x="1381" y="2118"/>
                </a:cubicBezTo>
                <a:cubicBezTo>
                  <a:pt x="1382" y="2119"/>
                  <a:pt x="1383" y="2120"/>
                  <a:pt x="1383" y="2120"/>
                </a:cubicBezTo>
                <a:cubicBezTo>
                  <a:pt x="1384" y="2121"/>
                  <a:pt x="1385" y="2122"/>
                  <a:pt x="1386" y="2123"/>
                </a:cubicBezTo>
                <a:cubicBezTo>
                  <a:pt x="1388" y="2124"/>
                  <a:pt x="1389" y="2125"/>
                  <a:pt x="1391" y="2127"/>
                </a:cubicBezTo>
                <a:cubicBezTo>
                  <a:pt x="1393" y="2128"/>
                  <a:pt x="1396" y="2129"/>
                  <a:pt x="1398" y="2131"/>
                </a:cubicBezTo>
                <a:cubicBezTo>
                  <a:pt x="1400" y="2132"/>
                  <a:pt x="1402" y="2133"/>
                  <a:pt x="1404" y="2134"/>
                </a:cubicBezTo>
                <a:cubicBezTo>
                  <a:pt x="1406" y="2135"/>
                  <a:pt x="1409" y="2136"/>
                  <a:pt x="1411" y="2136"/>
                </a:cubicBezTo>
                <a:cubicBezTo>
                  <a:pt x="1412" y="2137"/>
                  <a:pt x="1413" y="2137"/>
                  <a:pt x="1414" y="2137"/>
                </a:cubicBezTo>
                <a:cubicBezTo>
                  <a:pt x="1415" y="2137"/>
                  <a:pt x="1416" y="2138"/>
                  <a:pt x="1417" y="2138"/>
                </a:cubicBezTo>
                <a:cubicBezTo>
                  <a:pt x="1418" y="2138"/>
                  <a:pt x="1419" y="2138"/>
                  <a:pt x="1420" y="2139"/>
                </a:cubicBezTo>
                <a:cubicBezTo>
                  <a:pt x="1421" y="2139"/>
                  <a:pt x="1422" y="2139"/>
                  <a:pt x="1423" y="2139"/>
                </a:cubicBezTo>
                <a:cubicBezTo>
                  <a:pt x="1424" y="2139"/>
                  <a:pt x="1425" y="2139"/>
                  <a:pt x="1425" y="2139"/>
                </a:cubicBezTo>
                <a:cubicBezTo>
                  <a:pt x="1426" y="2139"/>
                  <a:pt x="1427" y="2139"/>
                  <a:pt x="1428" y="2139"/>
                </a:cubicBezTo>
                <a:cubicBezTo>
                  <a:pt x="1428" y="2139"/>
                  <a:pt x="1429" y="2139"/>
                  <a:pt x="1430" y="2139"/>
                </a:cubicBezTo>
                <a:cubicBezTo>
                  <a:pt x="1430" y="2139"/>
                  <a:pt x="1431" y="2139"/>
                  <a:pt x="1431" y="2139"/>
                </a:cubicBezTo>
                <a:cubicBezTo>
                  <a:pt x="1433" y="2139"/>
                  <a:pt x="1433" y="2139"/>
                  <a:pt x="1434" y="2139"/>
                </a:cubicBezTo>
                <a:cubicBezTo>
                  <a:pt x="1434" y="2139"/>
                  <a:pt x="1435" y="2139"/>
                  <a:pt x="1435" y="2139"/>
                </a:cubicBezTo>
                <a:cubicBezTo>
                  <a:pt x="1435" y="2139"/>
                  <a:pt x="1435" y="2139"/>
                  <a:pt x="1434" y="2139"/>
                </a:cubicBezTo>
                <a:cubicBezTo>
                  <a:pt x="1433" y="2139"/>
                  <a:pt x="1433" y="2138"/>
                  <a:pt x="1432" y="2138"/>
                </a:cubicBezTo>
                <a:cubicBezTo>
                  <a:pt x="1431" y="2138"/>
                  <a:pt x="1431" y="2137"/>
                  <a:pt x="1430" y="2137"/>
                </a:cubicBezTo>
                <a:cubicBezTo>
                  <a:pt x="1430" y="2137"/>
                  <a:pt x="1429" y="2137"/>
                  <a:pt x="1428" y="2136"/>
                </a:cubicBezTo>
                <a:cubicBezTo>
                  <a:pt x="1428" y="2136"/>
                  <a:pt x="1427" y="2136"/>
                  <a:pt x="1426" y="2136"/>
                </a:cubicBezTo>
                <a:cubicBezTo>
                  <a:pt x="1426" y="2135"/>
                  <a:pt x="1425" y="2135"/>
                  <a:pt x="1424" y="2135"/>
                </a:cubicBezTo>
                <a:cubicBezTo>
                  <a:pt x="1423" y="2134"/>
                  <a:pt x="1422" y="2134"/>
                  <a:pt x="1421" y="2133"/>
                </a:cubicBezTo>
                <a:cubicBezTo>
                  <a:pt x="1421" y="2133"/>
                  <a:pt x="1420" y="2133"/>
                  <a:pt x="1419" y="2132"/>
                </a:cubicBezTo>
                <a:cubicBezTo>
                  <a:pt x="1418" y="2132"/>
                  <a:pt x="1418" y="2132"/>
                  <a:pt x="1417" y="2132"/>
                </a:cubicBezTo>
                <a:cubicBezTo>
                  <a:pt x="1417" y="2132"/>
                  <a:pt x="1417" y="2131"/>
                  <a:pt x="1416" y="2131"/>
                </a:cubicBezTo>
                <a:cubicBezTo>
                  <a:pt x="1415" y="2131"/>
                  <a:pt x="1414" y="2130"/>
                  <a:pt x="1413" y="2130"/>
                </a:cubicBezTo>
                <a:cubicBezTo>
                  <a:pt x="1412" y="2129"/>
                  <a:pt x="1411" y="2129"/>
                  <a:pt x="1410" y="2128"/>
                </a:cubicBezTo>
                <a:cubicBezTo>
                  <a:pt x="1409" y="2128"/>
                  <a:pt x="1408" y="2127"/>
                  <a:pt x="1407" y="2127"/>
                </a:cubicBezTo>
                <a:cubicBezTo>
                  <a:pt x="1407" y="2126"/>
                  <a:pt x="1406" y="2126"/>
                  <a:pt x="1405" y="2126"/>
                </a:cubicBezTo>
                <a:cubicBezTo>
                  <a:pt x="1406" y="2126"/>
                  <a:pt x="1408" y="2126"/>
                  <a:pt x="1409" y="2126"/>
                </a:cubicBezTo>
                <a:cubicBezTo>
                  <a:pt x="1412" y="2126"/>
                  <a:pt x="1415" y="2126"/>
                  <a:pt x="1418" y="2126"/>
                </a:cubicBezTo>
                <a:cubicBezTo>
                  <a:pt x="1419" y="2126"/>
                  <a:pt x="1420" y="2126"/>
                  <a:pt x="1420" y="2125"/>
                </a:cubicBezTo>
                <a:cubicBezTo>
                  <a:pt x="1421" y="2125"/>
                  <a:pt x="1422" y="2125"/>
                  <a:pt x="1423" y="2125"/>
                </a:cubicBezTo>
                <a:cubicBezTo>
                  <a:pt x="1425" y="2125"/>
                  <a:pt x="1426" y="2125"/>
                  <a:pt x="1428" y="2124"/>
                </a:cubicBezTo>
                <a:cubicBezTo>
                  <a:pt x="1429" y="2124"/>
                  <a:pt x="1431" y="2124"/>
                  <a:pt x="1433" y="2123"/>
                </a:cubicBezTo>
                <a:cubicBezTo>
                  <a:pt x="1434" y="2123"/>
                  <a:pt x="1434" y="2123"/>
                  <a:pt x="1435" y="2123"/>
                </a:cubicBezTo>
                <a:cubicBezTo>
                  <a:pt x="1436" y="2123"/>
                  <a:pt x="1437" y="2123"/>
                  <a:pt x="1437" y="2122"/>
                </a:cubicBezTo>
                <a:cubicBezTo>
                  <a:pt x="1441" y="2122"/>
                  <a:pt x="1443" y="2121"/>
                  <a:pt x="1446" y="2120"/>
                </a:cubicBezTo>
                <a:cubicBezTo>
                  <a:pt x="1448" y="2119"/>
                  <a:pt x="1450" y="2118"/>
                  <a:pt x="1452" y="2117"/>
                </a:cubicBezTo>
                <a:cubicBezTo>
                  <a:pt x="1452" y="2117"/>
                  <a:pt x="1453" y="2117"/>
                  <a:pt x="1453" y="2116"/>
                </a:cubicBezTo>
                <a:cubicBezTo>
                  <a:pt x="1453" y="2116"/>
                  <a:pt x="1454" y="2116"/>
                  <a:pt x="1454" y="2116"/>
                </a:cubicBezTo>
                <a:cubicBezTo>
                  <a:pt x="1454" y="2116"/>
                  <a:pt x="1453" y="2116"/>
                  <a:pt x="1453" y="2116"/>
                </a:cubicBezTo>
                <a:cubicBezTo>
                  <a:pt x="1453" y="2116"/>
                  <a:pt x="1452" y="2116"/>
                  <a:pt x="1451" y="2116"/>
                </a:cubicBezTo>
                <a:cubicBezTo>
                  <a:pt x="1450" y="2115"/>
                  <a:pt x="1448" y="2115"/>
                  <a:pt x="1445" y="2115"/>
                </a:cubicBezTo>
                <a:cubicBezTo>
                  <a:pt x="1442" y="2115"/>
                  <a:pt x="1439" y="2115"/>
                  <a:pt x="1436" y="2115"/>
                </a:cubicBezTo>
                <a:cubicBezTo>
                  <a:pt x="1436" y="2115"/>
                  <a:pt x="1435" y="2116"/>
                  <a:pt x="1434" y="2116"/>
                </a:cubicBezTo>
                <a:cubicBezTo>
                  <a:pt x="1433" y="2116"/>
                  <a:pt x="1432" y="2116"/>
                  <a:pt x="1431" y="2116"/>
                </a:cubicBezTo>
                <a:cubicBezTo>
                  <a:pt x="1430" y="2116"/>
                  <a:pt x="1428" y="2116"/>
                  <a:pt x="1426" y="2117"/>
                </a:cubicBezTo>
                <a:cubicBezTo>
                  <a:pt x="1425" y="2117"/>
                  <a:pt x="1423" y="2117"/>
                  <a:pt x="1422" y="2118"/>
                </a:cubicBezTo>
                <a:cubicBezTo>
                  <a:pt x="1421" y="2118"/>
                  <a:pt x="1420" y="2118"/>
                  <a:pt x="1419" y="2118"/>
                </a:cubicBezTo>
                <a:cubicBezTo>
                  <a:pt x="1418" y="2118"/>
                  <a:pt x="1418" y="2119"/>
                  <a:pt x="1417" y="2119"/>
                </a:cubicBezTo>
                <a:cubicBezTo>
                  <a:pt x="1414" y="2120"/>
                  <a:pt x="1411" y="2121"/>
                  <a:pt x="1409" y="2121"/>
                </a:cubicBezTo>
                <a:cubicBezTo>
                  <a:pt x="1406" y="2122"/>
                  <a:pt x="1404" y="2123"/>
                  <a:pt x="1403" y="2124"/>
                </a:cubicBezTo>
                <a:cubicBezTo>
                  <a:pt x="1403" y="2124"/>
                  <a:pt x="1402" y="2124"/>
                  <a:pt x="1402" y="2124"/>
                </a:cubicBezTo>
                <a:cubicBezTo>
                  <a:pt x="1402" y="2124"/>
                  <a:pt x="1402" y="2124"/>
                  <a:pt x="1401" y="2124"/>
                </a:cubicBezTo>
                <a:cubicBezTo>
                  <a:pt x="1399" y="2123"/>
                  <a:pt x="1398" y="2121"/>
                  <a:pt x="1396" y="2120"/>
                </a:cubicBezTo>
                <a:cubicBezTo>
                  <a:pt x="1395" y="2120"/>
                  <a:pt x="1394" y="2119"/>
                  <a:pt x="1393" y="2119"/>
                </a:cubicBezTo>
                <a:cubicBezTo>
                  <a:pt x="1392" y="2118"/>
                  <a:pt x="1391" y="2117"/>
                  <a:pt x="1390" y="2117"/>
                </a:cubicBezTo>
                <a:cubicBezTo>
                  <a:pt x="1389" y="2116"/>
                  <a:pt x="1388" y="2116"/>
                  <a:pt x="1387" y="2115"/>
                </a:cubicBezTo>
                <a:cubicBezTo>
                  <a:pt x="1387" y="2115"/>
                  <a:pt x="1387" y="2115"/>
                  <a:pt x="1386" y="2114"/>
                </a:cubicBezTo>
                <a:cubicBezTo>
                  <a:pt x="1386" y="2114"/>
                  <a:pt x="1385" y="2114"/>
                  <a:pt x="1385" y="2114"/>
                </a:cubicBezTo>
                <a:cubicBezTo>
                  <a:pt x="1384" y="2113"/>
                  <a:pt x="1383" y="2113"/>
                  <a:pt x="1382" y="2112"/>
                </a:cubicBezTo>
                <a:cubicBezTo>
                  <a:pt x="1382" y="2112"/>
                  <a:pt x="1381" y="2111"/>
                  <a:pt x="1380" y="2110"/>
                </a:cubicBezTo>
                <a:cubicBezTo>
                  <a:pt x="1380" y="2110"/>
                  <a:pt x="1379" y="2110"/>
                  <a:pt x="1378" y="2109"/>
                </a:cubicBezTo>
                <a:cubicBezTo>
                  <a:pt x="1378" y="2109"/>
                  <a:pt x="1377" y="2108"/>
                  <a:pt x="1376" y="2108"/>
                </a:cubicBezTo>
                <a:cubicBezTo>
                  <a:pt x="1376" y="2107"/>
                  <a:pt x="1375" y="2107"/>
                  <a:pt x="1375" y="2107"/>
                </a:cubicBezTo>
                <a:cubicBezTo>
                  <a:pt x="1374" y="2106"/>
                  <a:pt x="1374" y="2106"/>
                  <a:pt x="1373" y="2106"/>
                </a:cubicBezTo>
                <a:cubicBezTo>
                  <a:pt x="1373" y="2105"/>
                  <a:pt x="1372" y="2105"/>
                  <a:pt x="1372" y="2105"/>
                </a:cubicBezTo>
                <a:cubicBezTo>
                  <a:pt x="1395" y="2106"/>
                  <a:pt x="1418" y="2107"/>
                  <a:pt x="1437" y="2104"/>
                </a:cubicBezTo>
                <a:cubicBezTo>
                  <a:pt x="1410" y="2102"/>
                  <a:pt x="1389" y="2103"/>
                  <a:pt x="1359" y="2094"/>
                </a:cubicBezTo>
                <a:cubicBezTo>
                  <a:pt x="1325" y="2084"/>
                  <a:pt x="1306" y="2080"/>
                  <a:pt x="1282" y="2061"/>
                </a:cubicBezTo>
                <a:cubicBezTo>
                  <a:pt x="1283" y="2061"/>
                  <a:pt x="1284" y="2061"/>
                  <a:pt x="1285" y="2061"/>
                </a:cubicBezTo>
                <a:cubicBezTo>
                  <a:pt x="1287" y="2061"/>
                  <a:pt x="1289" y="2060"/>
                  <a:pt x="1291" y="2060"/>
                </a:cubicBezTo>
                <a:cubicBezTo>
                  <a:pt x="1293" y="2060"/>
                  <a:pt x="1295" y="2060"/>
                  <a:pt x="1297" y="2059"/>
                </a:cubicBezTo>
                <a:cubicBezTo>
                  <a:pt x="1300" y="2059"/>
                  <a:pt x="1304" y="2058"/>
                  <a:pt x="1308" y="2057"/>
                </a:cubicBezTo>
                <a:cubicBezTo>
                  <a:pt x="1310" y="2057"/>
                  <a:pt x="1311" y="2056"/>
                  <a:pt x="1313" y="2056"/>
                </a:cubicBezTo>
                <a:cubicBezTo>
                  <a:pt x="1313" y="2056"/>
                  <a:pt x="1313" y="2056"/>
                  <a:pt x="1313" y="2056"/>
                </a:cubicBezTo>
                <a:cubicBezTo>
                  <a:pt x="1313" y="2056"/>
                  <a:pt x="1314" y="2057"/>
                  <a:pt x="1315" y="2058"/>
                </a:cubicBezTo>
                <a:cubicBezTo>
                  <a:pt x="1316" y="2058"/>
                  <a:pt x="1317" y="2059"/>
                  <a:pt x="1318" y="2060"/>
                </a:cubicBezTo>
                <a:cubicBezTo>
                  <a:pt x="1319" y="2060"/>
                  <a:pt x="1320" y="2061"/>
                  <a:pt x="1321" y="2062"/>
                </a:cubicBezTo>
                <a:cubicBezTo>
                  <a:pt x="1322" y="2063"/>
                  <a:pt x="1324" y="2063"/>
                  <a:pt x="1325" y="2064"/>
                </a:cubicBezTo>
                <a:cubicBezTo>
                  <a:pt x="1326" y="2064"/>
                  <a:pt x="1327" y="2065"/>
                  <a:pt x="1327" y="2065"/>
                </a:cubicBezTo>
                <a:cubicBezTo>
                  <a:pt x="1328" y="2065"/>
                  <a:pt x="1329" y="2066"/>
                  <a:pt x="1330" y="2066"/>
                </a:cubicBezTo>
                <a:cubicBezTo>
                  <a:pt x="1331" y="2066"/>
                  <a:pt x="1333" y="2067"/>
                  <a:pt x="1334" y="2067"/>
                </a:cubicBezTo>
                <a:cubicBezTo>
                  <a:pt x="1336" y="2068"/>
                  <a:pt x="1338" y="2068"/>
                  <a:pt x="1339" y="2069"/>
                </a:cubicBezTo>
                <a:cubicBezTo>
                  <a:pt x="1340" y="2069"/>
                  <a:pt x="1341" y="2069"/>
                  <a:pt x="1342" y="2069"/>
                </a:cubicBezTo>
                <a:cubicBezTo>
                  <a:pt x="1342" y="2069"/>
                  <a:pt x="1343" y="2069"/>
                  <a:pt x="1344" y="2070"/>
                </a:cubicBezTo>
                <a:cubicBezTo>
                  <a:pt x="1345" y="2070"/>
                  <a:pt x="1347" y="2070"/>
                  <a:pt x="1348" y="2070"/>
                </a:cubicBezTo>
                <a:cubicBezTo>
                  <a:pt x="1350" y="2070"/>
                  <a:pt x="1351" y="2070"/>
                  <a:pt x="1352" y="2070"/>
                </a:cubicBezTo>
                <a:cubicBezTo>
                  <a:pt x="1354" y="2070"/>
                  <a:pt x="1355" y="2070"/>
                  <a:pt x="1356" y="2070"/>
                </a:cubicBezTo>
                <a:cubicBezTo>
                  <a:pt x="1357" y="2070"/>
                  <a:pt x="1358" y="2070"/>
                  <a:pt x="1359" y="2069"/>
                </a:cubicBezTo>
                <a:cubicBezTo>
                  <a:pt x="1359" y="2069"/>
                  <a:pt x="1360" y="2069"/>
                  <a:pt x="1360" y="2069"/>
                </a:cubicBezTo>
                <a:cubicBezTo>
                  <a:pt x="1361" y="2069"/>
                  <a:pt x="1361" y="2069"/>
                  <a:pt x="1361" y="2069"/>
                </a:cubicBezTo>
                <a:cubicBezTo>
                  <a:pt x="1361" y="2069"/>
                  <a:pt x="1361" y="2069"/>
                  <a:pt x="1360" y="2069"/>
                </a:cubicBezTo>
                <a:cubicBezTo>
                  <a:pt x="1360" y="2068"/>
                  <a:pt x="1360" y="2068"/>
                  <a:pt x="1359" y="2068"/>
                </a:cubicBezTo>
                <a:cubicBezTo>
                  <a:pt x="1358" y="2068"/>
                  <a:pt x="1357" y="2067"/>
                  <a:pt x="1356" y="2067"/>
                </a:cubicBezTo>
                <a:cubicBezTo>
                  <a:pt x="1355" y="2066"/>
                  <a:pt x="1354" y="2066"/>
                  <a:pt x="1353" y="2066"/>
                </a:cubicBezTo>
                <a:cubicBezTo>
                  <a:pt x="1352" y="2065"/>
                  <a:pt x="1351" y="2065"/>
                  <a:pt x="1350" y="2064"/>
                </a:cubicBezTo>
                <a:cubicBezTo>
                  <a:pt x="1348" y="2064"/>
                  <a:pt x="1347" y="2063"/>
                  <a:pt x="1345" y="2063"/>
                </a:cubicBezTo>
                <a:cubicBezTo>
                  <a:pt x="1345" y="2062"/>
                  <a:pt x="1344" y="2062"/>
                  <a:pt x="1343" y="2062"/>
                </a:cubicBezTo>
                <a:cubicBezTo>
                  <a:pt x="1343" y="2062"/>
                  <a:pt x="1342" y="2061"/>
                  <a:pt x="1341" y="2061"/>
                </a:cubicBezTo>
                <a:cubicBezTo>
                  <a:pt x="1340" y="2061"/>
                  <a:pt x="1338" y="2060"/>
                  <a:pt x="1337" y="2060"/>
                </a:cubicBezTo>
                <a:cubicBezTo>
                  <a:pt x="1335" y="2059"/>
                  <a:pt x="1334" y="2059"/>
                  <a:pt x="1332" y="2059"/>
                </a:cubicBezTo>
                <a:cubicBezTo>
                  <a:pt x="1331" y="2058"/>
                  <a:pt x="1331" y="2058"/>
                  <a:pt x="1330" y="2058"/>
                </a:cubicBezTo>
                <a:cubicBezTo>
                  <a:pt x="1329" y="2058"/>
                  <a:pt x="1328" y="2058"/>
                  <a:pt x="1328" y="2057"/>
                </a:cubicBezTo>
                <a:cubicBezTo>
                  <a:pt x="1326" y="2057"/>
                  <a:pt x="1325" y="2057"/>
                  <a:pt x="1323" y="2056"/>
                </a:cubicBezTo>
                <a:cubicBezTo>
                  <a:pt x="1322" y="2056"/>
                  <a:pt x="1321" y="2056"/>
                  <a:pt x="1319" y="2055"/>
                </a:cubicBezTo>
                <a:cubicBezTo>
                  <a:pt x="1318" y="2055"/>
                  <a:pt x="1318" y="2055"/>
                  <a:pt x="1317" y="2055"/>
                </a:cubicBezTo>
                <a:cubicBezTo>
                  <a:pt x="1317" y="2055"/>
                  <a:pt x="1318" y="2055"/>
                  <a:pt x="1319" y="2054"/>
                </a:cubicBezTo>
                <a:cubicBezTo>
                  <a:pt x="1322" y="2054"/>
                  <a:pt x="1325" y="2053"/>
                  <a:pt x="1329" y="2052"/>
                </a:cubicBezTo>
                <a:cubicBezTo>
                  <a:pt x="1332" y="2052"/>
                  <a:pt x="1335" y="2051"/>
                  <a:pt x="1338" y="2051"/>
                </a:cubicBezTo>
                <a:cubicBezTo>
                  <a:pt x="1339" y="2051"/>
                  <a:pt x="1340" y="2051"/>
                  <a:pt x="1342" y="2051"/>
                </a:cubicBezTo>
                <a:cubicBezTo>
                  <a:pt x="1343" y="2051"/>
                  <a:pt x="1344" y="2051"/>
                  <a:pt x="1345" y="2051"/>
                </a:cubicBezTo>
                <a:cubicBezTo>
                  <a:pt x="1346" y="2051"/>
                  <a:pt x="1347" y="2051"/>
                  <a:pt x="1349" y="2051"/>
                </a:cubicBezTo>
                <a:cubicBezTo>
                  <a:pt x="1350" y="2051"/>
                  <a:pt x="1350" y="2051"/>
                  <a:pt x="1351" y="2051"/>
                </a:cubicBezTo>
                <a:cubicBezTo>
                  <a:pt x="1353" y="2051"/>
                  <a:pt x="1354" y="2052"/>
                  <a:pt x="1355" y="2052"/>
                </a:cubicBezTo>
                <a:cubicBezTo>
                  <a:pt x="1356" y="2052"/>
                  <a:pt x="1356" y="2052"/>
                  <a:pt x="1356" y="2052"/>
                </a:cubicBezTo>
                <a:cubicBezTo>
                  <a:pt x="1356" y="2052"/>
                  <a:pt x="1356" y="2052"/>
                  <a:pt x="1355" y="2051"/>
                </a:cubicBezTo>
                <a:cubicBezTo>
                  <a:pt x="1355" y="2051"/>
                  <a:pt x="1354" y="2051"/>
                  <a:pt x="1354" y="2051"/>
                </a:cubicBezTo>
                <a:cubicBezTo>
                  <a:pt x="1353" y="2050"/>
                  <a:pt x="1352" y="2050"/>
                  <a:pt x="1352" y="2050"/>
                </a:cubicBezTo>
                <a:cubicBezTo>
                  <a:pt x="1351" y="2049"/>
                  <a:pt x="1350" y="2049"/>
                  <a:pt x="1349" y="2049"/>
                </a:cubicBezTo>
                <a:cubicBezTo>
                  <a:pt x="1348" y="2048"/>
                  <a:pt x="1347" y="2048"/>
                  <a:pt x="1346" y="2048"/>
                </a:cubicBezTo>
                <a:cubicBezTo>
                  <a:pt x="1344" y="2048"/>
                  <a:pt x="1343" y="2047"/>
                  <a:pt x="1342" y="2047"/>
                </a:cubicBezTo>
                <a:cubicBezTo>
                  <a:pt x="1341" y="2047"/>
                  <a:pt x="1339" y="2047"/>
                  <a:pt x="1338" y="2047"/>
                </a:cubicBezTo>
                <a:cubicBezTo>
                  <a:pt x="1335" y="2046"/>
                  <a:pt x="1331" y="2046"/>
                  <a:pt x="1328" y="2046"/>
                </a:cubicBezTo>
                <a:cubicBezTo>
                  <a:pt x="1325" y="2047"/>
                  <a:pt x="1321" y="2047"/>
                  <a:pt x="1317" y="2048"/>
                </a:cubicBezTo>
                <a:cubicBezTo>
                  <a:pt x="1316" y="2048"/>
                  <a:pt x="1314" y="2048"/>
                  <a:pt x="1312" y="2048"/>
                </a:cubicBezTo>
                <a:cubicBezTo>
                  <a:pt x="1310" y="2049"/>
                  <a:pt x="1308" y="2049"/>
                  <a:pt x="1306" y="2049"/>
                </a:cubicBezTo>
                <a:cubicBezTo>
                  <a:pt x="1303" y="2050"/>
                  <a:pt x="1299" y="2051"/>
                  <a:pt x="1295" y="2052"/>
                </a:cubicBezTo>
                <a:cubicBezTo>
                  <a:pt x="1292" y="2052"/>
                  <a:pt x="1288" y="2053"/>
                  <a:pt x="1284" y="2053"/>
                </a:cubicBezTo>
                <a:cubicBezTo>
                  <a:pt x="1281" y="2053"/>
                  <a:pt x="1277" y="2053"/>
                  <a:pt x="1274" y="2053"/>
                </a:cubicBezTo>
                <a:cubicBezTo>
                  <a:pt x="1273" y="2053"/>
                  <a:pt x="1273" y="2053"/>
                  <a:pt x="1273" y="2053"/>
                </a:cubicBezTo>
                <a:cubicBezTo>
                  <a:pt x="1271" y="2051"/>
                  <a:pt x="1269" y="2049"/>
                  <a:pt x="1266" y="2047"/>
                </a:cubicBezTo>
                <a:cubicBezTo>
                  <a:pt x="1252" y="2033"/>
                  <a:pt x="1239" y="2024"/>
                  <a:pt x="1227" y="2018"/>
                </a:cubicBezTo>
                <a:cubicBezTo>
                  <a:pt x="1228" y="2018"/>
                  <a:pt x="1230" y="2018"/>
                  <a:pt x="1231" y="2018"/>
                </a:cubicBezTo>
                <a:cubicBezTo>
                  <a:pt x="1232" y="2018"/>
                  <a:pt x="1234" y="2017"/>
                  <a:pt x="1236" y="2017"/>
                </a:cubicBezTo>
                <a:cubicBezTo>
                  <a:pt x="1237" y="2017"/>
                  <a:pt x="1239" y="2016"/>
                  <a:pt x="1241" y="2016"/>
                </a:cubicBezTo>
                <a:cubicBezTo>
                  <a:pt x="1244" y="2015"/>
                  <a:pt x="1248" y="2015"/>
                  <a:pt x="1251" y="2014"/>
                </a:cubicBezTo>
                <a:cubicBezTo>
                  <a:pt x="1254" y="2014"/>
                  <a:pt x="1254" y="2014"/>
                  <a:pt x="1254" y="2014"/>
                </a:cubicBezTo>
                <a:cubicBezTo>
                  <a:pt x="1255" y="2014"/>
                  <a:pt x="1256" y="2013"/>
                  <a:pt x="1257" y="2013"/>
                </a:cubicBezTo>
                <a:cubicBezTo>
                  <a:pt x="1258" y="2013"/>
                  <a:pt x="1260" y="2013"/>
                  <a:pt x="1262" y="2013"/>
                </a:cubicBezTo>
                <a:cubicBezTo>
                  <a:pt x="1265" y="2013"/>
                  <a:pt x="1269" y="2012"/>
                  <a:pt x="1272" y="2012"/>
                </a:cubicBezTo>
                <a:cubicBezTo>
                  <a:pt x="1273" y="2012"/>
                  <a:pt x="1273" y="2012"/>
                  <a:pt x="1274" y="2012"/>
                </a:cubicBezTo>
                <a:cubicBezTo>
                  <a:pt x="1275" y="2012"/>
                  <a:pt x="1276" y="2012"/>
                  <a:pt x="1277" y="2013"/>
                </a:cubicBezTo>
                <a:cubicBezTo>
                  <a:pt x="1278" y="2013"/>
                  <a:pt x="1280" y="2013"/>
                  <a:pt x="1281" y="2013"/>
                </a:cubicBezTo>
                <a:cubicBezTo>
                  <a:pt x="1282" y="2013"/>
                  <a:pt x="1283" y="2013"/>
                  <a:pt x="1283" y="2013"/>
                </a:cubicBezTo>
                <a:cubicBezTo>
                  <a:pt x="1284" y="2013"/>
                  <a:pt x="1285" y="2014"/>
                  <a:pt x="1285" y="2014"/>
                </a:cubicBezTo>
                <a:cubicBezTo>
                  <a:pt x="1286" y="2014"/>
                  <a:pt x="1286" y="2014"/>
                  <a:pt x="1286" y="2014"/>
                </a:cubicBezTo>
                <a:cubicBezTo>
                  <a:pt x="1287" y="2014"/>
                  <a:pt x="1287" y="2014"/>
                  <a:pt x="1287" y="2014"/>
                </a:cubicBezTo>
                <a:cubicBezTo>
                  <a:pt x="1288" y="2014"/>
                  <a:pt x="1289" y="2014"/>
                  <a:pt x="1289" y="2015"/>
                </a:cubicBezTo>
                <a:cubicBezTo>
                  <a:pt x="1291" y="2015"/>
                  <a:pt x="1292" y="2015"/>
                  <a:pt x="1293" y="2016"/>
                </a:cubicBezTo>
                <a:cubicBezTo>
                  <a:pt x="1294" y="2016"/>
                  <a:pt x="1295" y="2016"/>
                  <a:pt x="1296" y="2017"/>
                </a:cubicBezTo>
                <a:cubicBezTo>
                  <a:pt x="1297" y="2017"/>
                  <a:pt x="1298" y="2018"/>
                  <a:pt x="1299" y="2018"/>
                </a:cubicBezTo>
                <a:cubicBezTo>
                  <a:pt x="1300" y="2018"/>
                  <a:pt x="1300" y="2019"/>
                  <a:pt x="1301" y="2019"/>
                </a:cubicBezTo>
                <a:cubicBezTo>
                  <a:pt x="1303" y="2020"/>
                  <a:pt x="1304" y="2021"/>
                  <a:pt x="1304" y="2021"/>
                </a:cubicBezTo>
                <a:cubicBezTo>
                  <a:pt x="1305" y="2022"/>
                  <a:pt x="1305" y="2022"/>
                  <a:pt x="1305" y="2022"/>
                </a:cubicBezTo>
                <a:cubicBezTo>
                  <a:pt x="1305" y="2022"/>
                  <a:pt x="1305" y="2022"/>
                  <a:pt x="1305" y="2021"/>
                </a:cubicBezTo>
                <a:cubicBezTo>
                  <a:pt x="1304" y="2020"/>
                  <a:pt x="1303" y="2019"/>
                  <a:pt x="1302" y="2018"/>
                </a:cubicBezTo>
                <a:cubicBezTo>
                  <a:pt x="1302" y="2018"/>
                  <a:pt x="1301" y="2017"/>
                  <a:pt x="1300" y="2016"/>
                </a:cubicBezTo>
                <a:cubicBezTo>
                  <a:pt x="1299" y="2016"/>
                  <a:pt x="1299" y="2015"/>
                  <a:pt x="1298" y="2014"/>
                </a:cubicBezTo>
                <a:cubicBezTo>
                  <a:pt x="1297" y="2014"/>
                  <a:pt x="1296" y="2013"/>
                  <a:pt x="1295" y="2012"/>
                </a:cubicBezTo>
                <a:cubicBezTo>
                  <a:pt x="1293" y="2012"/>
                  <a:pt x="1292" y="2011"/>
                  <a:pt x="1291" y="2010"/>
                </a:cubicBezTo>
                <a:cubicBezTo>
                  <a:pt x="1288" y="2009"/>
                  <a:pt x="1285" y="2008"/>
                  <a:pt x="1282" y="2007"/>
                </a:cubicBezTo>
                <a:cubicBezTo>
                  <a:pt x="1281" y="2007"/>
                  <a:pt x="1279" y="2006"/>
                  <a:pt x="1277" y="2006"/>
                </a:cubicBezTo>
                <a:cubicBezTo>
                  <a:pt x="1277" y="2006"/>
                  <a:pt x="1276" y="2006"/>
                  <a:pt x="1275" y="2006"/>
                </a:cubicBezTo>
                <a:cubicBezTo>
                  <a:pt x="1274" y="2006"/>
                  <a:pt x="1273" y="2005"/>
                  <a:pt x="1272" y="2005"/>
                </a:cubicBezTo>
                <a:cubicBezTo>
                  <a:pt x="1271" y="2005"/>
                  <a:pt x="1270" y="2005"/>
                  <a:pt x="1269" y="2005"/>
                </a:cubicBezTo>
                <a:cubicBezTo>
                  <a:pt x="1269" y="2005"/>
                  <a:pt x="1268" y="2005"/>
                  <a:pt x="1267" y="2005"/>
                </a:cubicBezTo>
                <a:cubicBezTo>
                  <a:pt x="1265" y="2005"/>
                  <a:pt x="1263" y="2005"/>
                  <a:pt x="1261" y="2005"/>
                </a:cubicBezTo>
                <a:cubicBezTo>
                  <a:pt x="1259" y="2005"/>
                  <a:pt x="1258" y="2005"/>
                  <a:pt x="1256" y="2006"/>
                </a:cubicBezTo>
                <a:cubicBezTo>
                  <a:pt x="1255" y="2006"/>
                  <a:pt x="1254" y="2006"/>
                  <a:pt x="1253" y="2006"/>
                </a:cubicBezTo>
                <a:cubicBezTo>
                  <a:pt x="1250" y="2006"/>
                  <a:pt x="1250" y="2006"/>
                  <a:pt x="1250" y="2006"/>
                </a:cubicBezTo>
                <a:cubicBezTo>
                  <a:pt x="1246" y="2007"/>
                  <a:pt x="1243" y="2008"/>
                  <a:pt x="1239" y="2008"/>
                </a:cubicBezTo>
                <a:cubicBezTo>
                  <a:pt x="1238" y="2009"/>
                  <a:pt x="1236" y="2009"/>
                  <a:pt x="1234" y="2010"/>
                </a:cubicBezTo>
                <a:cubicBezTo>
                  <a:pt x="1232" y="2010"/>
                  <a:pt x="1231" y="2011"/>
                  <a:pt x="1229" y="2011"/>
                </a:cubicBezTo>
                <a:cubicBezTo>
                  <a:pt x="1226" y="2012"/>
                  <a:pt x="1223" y="2013"/>
                  <a:pt x="1220" y="2013"/>
                </a:cubicBezTo>
                <a:cubicBezTo>
                  <a:pt x="1219" y="2013"/>
                  <a:pt x="1219" y="2014"/>
                  <a:pt x="1218" y="2014"/>
                </a:cubicBezTo>
                <a:cubicBezTo>
                  <a:pt x="1197" y="2004"/>
                  <a:pt x="1181" y="2003"/>
                  <a:pt x="1172" y="1996"/>
                </a:cubicBezTo>
                <a:cubicBezTo>
                  <a:pt x="1136" y="1966"/>
                  <a:pt x="1187" y="1935"/>
                  <a:pt x="1218" y="1915"/>
                </a:cubicBezTo>
                <a:cubicBezTo>
                  <a:pt x="1242" y="1899"/>
                  <a:pt x="1273" y="1889"/>
                  <a:pt x="1299" y="1903"/>
                </a:cubicBezTo>
                <a:cubicBezTo>
                  <a:pt x="1342" y="1927"/>
                  <a:pt x="1344" y="1954"/>
                  <a:pt x="1380" y="1991"/>
                </a:cubicBezTo>
                <a:cubicBezTo>
                  <a:pt x="1380" y="1993"/>
                  <a:pt x="1380" y="1995"/>
                  <a:pt x="1380" y="1996"/>
                </a:cubicBezTo>
                <a:cubicBezTo>
                  <a:pt x="1380" y="1998"/>
                  <a:pt x="1380" y="2000"/>
                  <a:pt x="1380" y="2001"/>
                </a:cubicBezTo>
                <a:cubicBezTo>
                  <a:pt x="1381" y="2003"/>
                  <a:pt x="1381" y="2005"/>
                  <a:pt x="1381" y="2007"/>
                </a:cubicBezTo>
                <a:cubicBezTo>
                  <a:pt x="1382" y="2010"/>
                  <a:pt x="1383" y="2014"/>
                  <a:pt x="1384" y="2019"/>
                </a:cubicBezTo>
                <a:cubicBezTo>
                  <a:pt x="1386" y="2023"/>
                  <a:pt x="1388" y="2027"/>
                  <a:pt x="1391" y="2031"/>
                </a:cubicBezTo>
                <a:cubicBezTo>
                  <a:pt x="1392" y="2031"/>
                  <a:pt x="1392" y="2031"/>
                  <a:pt x="1392" y="2031"/>
                </a:cubicBezTo>
                <a:cubicBezTo>
                  <a:pt x="1392" y="2032"/>
                  <a:pt x="1392" y="2032"/>
                  <a:pt x="1392" y="2032"/>
                </a:cubicBezTo>
                <a:cubicBezTo>
                  <a:pt x="1392" y="2032"/>
                  <a:pt x="1392" y="2032"/>
                  <a:pt x="1392" y="2032"/>
                </a:cubicBezTo>
                <a:cubicBezTo>
                  <a:pt x="1392" y="2032"/>
                  <a:pt x="1392" y="2032"/>
                  <a:pt x="1392" y="2032"/>
                </a:cubicBezTo>
                <a:cubicBezTo>
                  <a:pt x="1393" y="2032"/>
                  <a:pt x="1393" y="2032"/>
                  <a:pt x="1393" y="2032"/>
                </a:cubicBezTo>
                <a:cubicBezTo>
                  <a:pt x="1393" y="2033"/>
                  <a:pt x="1393" y="2033"/>
                  <a:pt x="1394" y="2033"/>
                </a:cubicBezTo>
                <a:cubicBezTo>
                  <a:pt x="1395" y="2034"/>
                  <a:pt x="1396" y="2035"/>
                  <a:pt x="1397" y="2036"/>
                </a:cubicBezTo>
                <a:cubicBezTo>
                  <a:pt x="1399" y="2038"/>
                  <a:pt x="1401" y="2039"/>
                  <a:pt x="1403" y="2041"/>
                </a:cubicBezTo>
                <a:cubicBezTo>
                  <a:pt x="1404" y="2042"/>
                  <a:pt x="1406" y="2043"/>
                  <a:pt x="1408" y="2044"/>
                </a:cubicBezTo>
                <a:cubicBezTo>
                  <a:pt x="1408" y="2045"/>
                  <a:pt x="1408" y="2045"/>
                  <a:pt x="1409" y="2046"/>
                </a:cubicBezTo>
                <a:cubicBezTo>
                  <a:pt x="1409" y="2047"/>
                  <a:pt x="1410" y="2049"/>
                  <a:pt x="1410" y="2051"/>
                </a:cubicBezTo>
                <a:cubicBezTo>
                  <a:pt x="1411" y="2053"/>
                  <a:pt x="1412" y="2054"/>
                  <a:pt x="1412" y="2056"/>
                </a:cubicBezTo>
                <a:cubicBezTo>
                  <a:pt x="1412" y="2057"/>
                  <a:pt x="1413" y="2058"/>
                  <a:pt x="1413" y="2059"/>
                </a:cubicBezTo>
                <a:cubicBezTo>
                  <a:pt x="1413" y="2061"/>
                  <a:pt x="1414" y="2062"/>
                  <a:pt x="1414" y="2063"/>
                </a:cubicBezTo>
                <a:cubicBezTo>
                  <a:pt x="1415" y="2065"/>
                  <a:pt x="1415" y="2067"/>
                  <a:pt x="1416" y="2069"/>
                </a:cubicBezTo>
                <a:cubicBezTo>
                  <a:pt x="1416" y="2070"/>
                  <a:pt x="1417" y="2070"/>
                  <a:pt x="1417" y="2071"/>
                </a:cubicBezTo>
                <a:cubicBezTo>
                  <a:pt x="1417" y="2071"/>
                  <a:pt x="1417" y="2072"/>
                  <a:pt x="1418" y="2073"/>
                </a:cubicBezTo>
                <a:cubicBezTo>
                  <a:pt x="1418" y="2074"/>
                  <a:pt x="1419" y="2075"/>
                  <a:pt x="1420" y="2076"/>
                </a:cubicBezTo>
                <a:cubicBezTo>
                  <a:pt x="1420" y="2077"/>
                  <a:pt x="1421" y="2078"/>
                  <a:pt x="1422" y="2079"/>
                </a:cubicBezTo>
                <a:cubicBezTo>
                  <a:pt x="1422" y="2080"/>
                  <a:pt x="1423" y="2080"/>
                  <a:pt x="1424" y="2081"/>
                </a:cubicBezTo>
                <a:cubicBezTo>
                  <a:pt x="1425" y="2083"/>
                  <a:pt x="1427" y="2084"/>
                  <a:pt x="1429" y="2086"/>
                </a:cubicBezTo>
                <a:cubicBezTo>
                  <a:pt x="1431" y="2087"/>
                  <a:pt x="1433" y="2088"/>
                  <a:pt x="1435" y="2088"/>
                </a:cubicBezTo>
                <a:cubicBezTo>
                  <a:pt x="1436" y="2089"/>
                  <a:pt x="1438" y="2089"/>
                  <a:pt x="1440" y="2089"/>
                </a:cubicBezTo>
                <a:cubicBezTo>
                  <a:pt x="1441" y="2089"/>
                  <a:pt x="1442" y="2089"/>
                  <a:pt x="1443" y="2089"/>
                </a:cubicBezTo>
                <a:cubicBezTo>
                  <a:pt x="1445" y="2088"/>
                  <a:pt x="1445" y="2088"/>
                  <a:pt x="1446" y="2088"/>
                </a:cubicBezTo>
                <a:cubicBezTo>
                  <a:pt x="1446" y="2087"/>
                  <a:pt x="1446" y="2087"/>
                  <a:pt x="1446" y="2087"/>
                </a:cubicBezTo>
                <a:cubicBezTo>
                  <a:pt x="1446" y="2087"/>
                  <a:pt x="1446" y="2087"/>
                  <a:pt x="1446" y="2087"/>
                </a:cubicBezTo>
                <a:cubicBezTo>
                  <a:pt x="1445" y="2087"/>
                  <a:pt x="1444" y="2087"/>
                  <a:pt x="1443" y="2087"/>
                </a:cubicBezTo>
                <a:cubicBezTo>
                  <a:pt x="1442" y="2087"/>
                  <a:pt x="1441" y="2087"/>
                  <a:pt x="1440" y="2086"/>
                </a:cubicBezTo>
                <a:cubicBezTo>
                  <a:pt x="1439" y="2086"/>
                  <a:pt x="1438" y="2085"/>
                  <a:pt x="1436" y="2084"/>
                </a:cubicBezTo>
                <a:cubicBezTo>
                  <a:pt x="1434" y="2082"/>
                  <a:pt x="1431" y="2080"/>
                  <a:pt x="1429" y="2077"/>
                </a:cubicBezTo>
                <a:cubicBezTo>
                  <a:pt x="1428" y="2075"/>
                  <a:pt x="1427" y="2074"/>
                  <a:pt x="1426" y="2072"/>
                </a:cubicBezTo>
                <a:cubicBezTo>
                  <a:pt x="1426" y="2071"/>
                  <a:pt x="1425" y="2070"/>
                  <a:pt x="1425" y="2069"/>
                </a:cubicBezTo>
                <a:cubicBezTo>
                  <a:pt x="1425" y="2069"/>
                  <a:pt x="1424" y="2068"/>
                  <a:pt x="1424" y="2068"/>
                </a:cubicBezTo>
                <a:cubicBezTo>
                  <a:pt x="1424" y="2067"/>
                  <a:pt x="1424" y="2067"/>
                  <a:pt x="1424" y="2066"/>
                </a:cubicBezTo>
                <a:cubicBezTo>
                  <a:pt x="1423" y="2064"/>
                  <a:pt x="1422" y="2062"/>
                  <a:pt x="1421" y="2060"/>
                </a:cubicBezTo>
                <a:cubicBezTo>
                  <a:pt x="1421" y="2059"/>
                  <a:pt x="1420" y="2058"/>
                  <a:pt x="1420" y="2057"/>
                </a:cubicBezTo>
                <a:cubicBezTo>
                  <a:pt x="1420" y="2056"/>
                  <a:pt x="1419" y="2055"/>
                  <a:pt x="1419" y="2054"/>
                </a:cubicBezTo>
                <a:cubicBezTo>
                  <a:pt x="1418" y="2052"/>
                  <a:pt x="1417" y="2051"/>
                  <a:pt x="1416" y="2049"/>
                </a:cubicBezTo>
                <a:cubicBezTo>
                  <a:pt x="1416" y="2049"/>
                  <a:pt x="1416" y="2049"/>
                  <a:pt x="1416" y="2049"/>
                </a:cubicBezTo>
                <a:cubicBezTo>
                  <a:pt x="1418" y="2050"/>
                  <a:pt x="1418" y="2050"/>
                  <a:pt x="1418" y="2050"/>
                </a:cubicBezTo>
                <a:cubicBezTo>
                  <a:pt x="1419" y="2051"/>
                  <a:pt x="1419" y="2051"/>
                  <a:pt x="1419" y="2051"/>
                </a:cubicBezTo>
                <a:cubicBezTo>
                  <a:pt x="1420" y="2052"/>
                  <a:pt x="1420" y="2052"/>
                  <a:pt x="1421" y="2052"/>
                </a:cubicBezTo>
                <a:cubicBezTo>
                  <a:pt x="1422" y="2053"/>
                  <a:pt x="1423" y="2054"/>
                  <a:pt x="1424" y="2054"/>
                </a:cubicBezTo>
                <a:cubicBezTo>
                  <a:pt x="1425" y="2055"/>
                  <a:pt x="1426" y="2056"/>
                  <a:pt x="1426" y="2056"/>
                </a:cubicBezTo>
                <a:cubicBezTo>
                  <a:pt x="1430" y="2059"/>
                  <a:pt x="1434" y="2062"/>
                  <a:pt x="1437" y="2065"/>
                </a:cubicBezTo>
                <a:cubicBezTo>
                  <a:pt x="1440" y="2068"/>
                  <a:pt x="1443" y="2071"/>
                  <a:pt x="1446" y="2074"/>
                </a:cubicBezTo>
                <a:cubicBezTo>
                  <a:pt x="1448" y="2078"/>
                  <a:pt x="1451" y="2081"/>
                  <a:pt x="1453" y="2083"/>
                </a:cubicBezTo>
                <a:cubicBezTo>
                  <a:pt x="1454" y="2085"/>
                  <a:pt x="1455" y="2086"/>
                  <a:pt x="1456" y="2088"/>
                </a:cubicBezTo>
                <a:cubicBezTo>
                  <a:pt x="1457" y="2089"/>
                  <a:pt x="1458" y="2090"/>
                  <a:pt x="1459" y="2091"/>
                </a:cubicBezTo>
                <a:cubicBezTo>
                  <a:pt x="1460" y="2093"/>
                  <a:pt x="1460" y="2094"/>
                  <a:pt x="1461" y="2095"/>
                </a:cubicBezTo>
                <a:cubicBezTo>
                  <a:pt x="1462" y="2096"/>
                  <a:pt x="1462" y="2097"/>
                  <a:pt x="1463" y="2098"/>
                </a:cubicBezTo>
                <a:cubicBezTo>
                  <a:pt x="1464" y="2100"/>
                  <a:pt x="1465" y="2101"/>
                  <a:pt x="1466" y="2102"/>
                </a:cubicBezTo>
                <a:cubicBezTo>
                  <a:pt x="1466" y="2103"/>
                  <a:pt x="1466" y="2104"/>
                  <a:pt x="1466" y="2104"/>
                </a:cubicBezTo>
                <a:cubicBezTo>
                  <a:pt x="1466" y="2104"/>
                  <a:pt x="1466" y="2103"/>
                  <a:pt x="1466" y="2102"/>
                </a:cubicBezTo>
                <a:cubicBezTo>
                  <a:pt x="1466" y="2101"/>
                  <a:pt x="1465" y="2099"/>
                  <a:pt x="1464" y="2097"/>
                </a:cubicBezTo>
                <a:cubicBezTo>
                  <a:pt x="1464" y="2096"/>
                  <a:pt x="1464" y="2095"/>
                  <a:pt x="1463" y="2094"/>
                </a:cubicBezTo>
                <a:cubicBezTo>
                  <a:pt x="1463" y="2093"/>
                  <a:pt x="1462" y="2091"/>
                  <a:pt x="1462" y="2090"/>
                </a:cubicBezTo>
                <a:cubicBezTo>
                  <a:pt x="1461" y="2089"/>
                  <a:pt x="1460" y="2087"/>
                  <a:pt x="1459" y="2086"/>
                </a:cubicBezTo>
                <a:cubicBezTo>
                  <a:pt x="1459" y="2084"/>
                  <a:pt x="1458" y="2082"/>
                  <a:pt x="1457" y="2081"/>
                </a:cubicBezTo>
                <a:cubicBezTo>
                  <a:pt x="1455" y="2078"/>
                  <a:pt x="1453" y="2074"/>
                  <a:pt x="1450" y="2071"/>
                </a:cubicBezTo>
                <a:cubicBezTo>
                  <a:pt x="1448" y="2067"/>
                  <a:pt x="1445" y="2064"/>
                  <a:pt x="1442" y="2060"/>
                </a:cubicBezTo>
                <a:cubicBezTo>
                  <a:pt x="1441" y="2060"/>
                  <a:pt x="1440" y="2059"/>
                  <a:pt x="1439" y="2058"/>
                </a:cubicBezTo>
                <a:cubicBezTo>
                  <a:pt x="1438" y="2057"/>
                  <a:pt x="1438" y="2056"/>
                  <a:pt x="1437" y="2055"/>
                </a:cubicBezTo>
                <a:cubicBezTo>
                  <a:pt x="1436" y="2054"/>
                  <a:pt x="1435" y="2054"/>
                  <a:pt x="1434" y="2053"/>
                </a:cubicBezTo>
                <a:cubicBezTo>
                  <a:pt x="1433" y="2052"/>
                  <a:pt x="1432" y="2051"/>
                  <a:pt x="1431" y="2050"/>
                </a:cubicBezTo>
                <a:cubicBezTo>
                  <a:pt x="1430" y="2050"/>
                  <a:pt x="1429" y="2049"/>
                  <a:pt x="1428" y="2048"/>
                </a:cubicBezTo>
                <a:cubicBezTo>
                  <a:pt x="1427" y="2047"/>
                  <a:pt x="1426" y="2047"/>
                  <a:pt x="1425" y="2046"/>
                </a:cubicBezTo>
                <a:cubicBezTo>
                  <a:pt x="1425" y="2045"/>
                  <a:pt x="1424" y="2045"/>
                  <a:pt x="1424" y="2045"/>
                </a:cubicBezTo>
                <a:cubicBezTo>
                  <a:pt x="1422" y="2044"/>
                  <a:pt x="1422" y="2044"/>
                  <a:pt x="1422" y="2044"/>
                </a:cubicBezTo>
                <a:cubicBezTo>
                  <a:pt x="1421" y="2043"/>
                  <a:pt x="1421" y="2043"/>
                  <a:pt x="1421" y="2043"/>
                </a:cubicBezTo>
                <a:cubicBezTo>
                  <a:pt x="1420" y="2042"/>
                  <a:pt x="1420" y="2042"/>
                  <a:pt x="1420" y="2042"/>
                </a:cubicBezTo>
                <a:cubicBezTo>
                  <a:pt x="1419" y="2042"/>
                  <a:pt x="1419" y="2042"/>
                  <a:pt x="1419" y="2042"/>
                </a:cubicBezTo>
                <a:cubicBezTo>
                  <a:pt x="1415" y="2039"/>
                  <a:pt x="1411" y="2037"/>
                  <a:pt x="1407" y="2034"/>
                </a:cubicBezTo>
                <a:cubicBezTo>
                  <a:pt x="1405" y="2033"/>
                  <a:pt x="1403" y="2032"/>
                  <a:pt x="1401" y="2030"/>
                </a:cubicBezTo>
                <a:cubicBezTo>
                  <a:pt x="1400" y="2030"/>
                  <a:pt x="1400" y="2029"/>
                  <a:pt x="1399" y="2028"/>
                </a:cubicBezTo>
                <a:cubicBezTo>
                  <a:pt x="1399" y="2028"/>
                  <a:pt x="1398" y="2027"/>
                  <a:pt x="1398"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6"/>
                  <a:pt x="1397" y="2026"/>
                  <a:pt x="1397" y="2026"/>
                </a:cubicBezTo>
                <a:cubicBezTo>
                  <a:pt x="1394" y="2023"/>
                  <a:pt x="1391" y="2020"/>
                  <a:pt x="1390" y="2016"/>
                </a:cubicBezTo>
                <a:cubicBezTo>
                  <a:pt x="1388" y="2013"/>
                  <a:pt x="1386" y="2009"/>
                  <a:pt x="1385" y="2006"/>
                </a:cubicBezTo>
                <a:cubicBezTo>
                  <a:pt x="1384" y="2002"/>
                  <a:pt x="1384" y="1999"/>
                  <a:pt x="1383" y="1996"/>
                </a:cubicBezTo>
                <a:cubicBezTo>
                  <a:pt x="1383" y="1995"/>
                  <a:pt x="1383" y="1994"/>
                  <a:pt x="1383" y="1994"/>
                </a:cubicBezTo>
                <a:cubicBezTo>
                  <a:pt x="1385" y="1996"/>
                  <a:pt x="1387" y="1998"/>
                  <a:pt x="1389" y="2000"/>
                </a:cubicBezTo>
                <a:cubicBezTo>
                  <a:pt x="1414" y="2022"/>
                  <a:pt x="1452" y="2039"/>
                  <a:pt x="1482" y="2057"/>
                </a:cubicBezTo>
                <a:cubicBezTo>
                  <a:pt x="1497" y="2067"/>
                  <a:pt x="1510" y="2078"/>
                  <a:pt x="1521" y="2091"/>
                </a:cubicBezTo>
                <a:cubicBezTo>
                  <a:pt x="1521" y="2091"/>
                  <a:pt x="1522" y="2091"/>
                  <a:pt x="1522" y="2092"/>
                </a:cubicBezTo>
                <a:cubicBezTo>
                  <a:pt x="1522" y="2093"/>
                  <a:pt x="1522" y="2094"/>
                  <a:pt x="1523" y="2095"/>
                </a:cubicBezTo>
                <a:cubicBezTo>
                  <a:pt x="1523" y="2096"/>
                  <a:pt x="1524" y="2097"/>
                  <a:pt x="1524" y="2099"/>
                </a:cubicBezTo>
                <a:cubicBezTo>
                  <a:pt x="1524" y="2100"/>
                  <a:pt x="1525" y="2101"/>
                  <a:pt x="1525" y="2102"/>
                </a:cubicBezTo>
                <a:cubicBezTo>
                  <a:pt x="1525" y="2103"/>
                  <a:pt x="1525" y="2103"/>
                  <a:pt x="1525" y="2104"/>
                </a:cubicBezTo>
                <a:cubicBezTo>
                  <a:pt x="1526" y="2105"/>
                  <a:pt x="1526" y="2105"/>
                  <a:pt x="1526" y="2106"/>
                </a:cubicBezTo>
                <a:cubicBezTo>
                  <a:pt x="1526" y="2107"/>
                  <a:pt x="1526" y="2108"/>
                  <a:pt x="1527" y="2110"/>
                </a:cubicBezTo>
                <a:cubicBezTo>
                  <a:pt x="1527" y="2110"/>
                  <a:pt x="1527" y="2111"/>
                  <a:pt x="1527" y="2111"/>
                </a:cubicBezTo>
                <a:cubicBezTo>
                  <a:pt x="1527" y="2112"/>
                  <a:pt x="1527" y="2113"/>
                  <a:pt x="1527" y="2113"/>
                </a:cubicBezTo>
                <a:cubicBezTo>
                  <a:pt x="1528" y="2115"/>
                  <a:pt x="1528" y="2116"/>
                  <a:pt x="1528" y="2117"/>
                </a:cubicBezTo>
                <a:cubicBezTo>
                  <a:pt x="1528" y="2118"/>
                  <a:pt x="1528" y="2119"/>
                  <a:pt x="1528" y="2120"/>
                </a:cubicBezTo>
                <a:cubicBezTo>
                  <a:pt x="1528" y="2121"/>
                  <a:pt x="1528" y="2122"/>
                  <a:pt x="1527" y="2122"/>
                </a:cubicBezTo>
                <a:cubicBezTo>
                  <a:pt x="1527" y="2123"/>
                  <a:pt x="1526" y="2124"/>
                  <a:pt x="1526" y="2125"/>
                </a:cubicBezTo>
                <a:cubicBezTo>
                  <a:pt x="1525" y="2126"/>
                  <a:pt x="1525" y="2127"/>
                  <a:pt x="1524" y="2128"/>
                </a:cubicBezTo>
                <a:cubicBezTo>
                  <a:pt x="1524" y="2128"/>
                  <a:pt x="1523" y="2129"/>
                  <a:pt x="1522" y="2130"/>
                </a:cubicBezTo>
                <a:cubicBezTo>
                  <a:pt x="1522" y="2131"/>
                  <a:pt x="1521" y="2132"/>
                  <a:pt x="1520" y="2133"/>
                </a:cubicBezTo>
                <a:cubicBezTo>
                  <a:pt x="1519" y="2134"/>
                  <a:pt x="1517" y="2136"/>
                  <a:pt x="1515" y="2137"/>
                </a:cubicBezTo>
                <a:cubicBezTo>
                  <a:pt x="1515" y="2138"/>
                  <a:pt x="1514" y="2138"/>
                  <a:pt x="1514" y="2139"/>
                </a:cubicBezTo>
                <a:cubicBezTo>
                  <a:pt x="1513" y="2139"/>
                  <a:pt x="1513" y="2139"/>
                  <a:pt x="1512" y="2140"/>
                </a:cubicBezTo>
                <a:cubicBezTo>
                  <a:pt x="1511" y="2140"/>
                  <a:pt x="1510" y="2141"/>
                  <a:pt x="1509" y="2141"/>
                </a:cubicBezTo>
                <a:cubicBezTo>
                  <a:pt x="1509" y="2142"/>
                  <a:pt x="1508" y="2142"/>
                  <a:pt x="1508" y="2142"/>
                </a:cubicBezTo>
                <a:cubicBezTo>
                  <a:pt x="1507" y="2143"/>
                  <a:pt x="1507" y="2143"/>
                  <a:pt x="1506" y="2143"/>
                </a:cubicBezTo>
                <a:cubicBezTo>
                  <a:pt x="1506" y="2143"/>
                  <a:pt x="1505" y="2143"/>
                  <a:pt x="1505" y="2144"/>
                </a:cubicBezTo>
                <a:cubicBezTo>
                  <a:pt x="1504" y="2144"/>
                  <a:pt x="1504" y="2144"/>
                  <a:pt x="1504" y="2144"/>
                </a:cubicBezTo>
                <a:cubicBezTo>
                  <a:pt x="1503" y="2144"/>
                  <a:pt x="1503" y="2144"/>
                  <a:pt x="1503" y="2144"/>
                </a:cubicBezTo>
                <a:cubicBezTo>
                  <a:pt x="1502" y="2144"/>
                  <a:pt x="1502"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0" y="2145"/>
                  <a:pt x="1500" y="2145"/>
                  <a:pt x="1500" y="2145"/>
                </a:cubicBezTo>
                <a:cubicBezTo>
                  <a:pt x="1500" y="2145"/>
                  <a:pt x="1500" y="2145"/>
                  <a:pt x="1500" y="2145"/>
                </a:cubicBezTo>
                <a:cubicBezTo>
                  <a:pt x="1498" y="2145"/>
                  <a:pt x="1497" y="2146"/>
                  <a:pt x="1496" y="2146"/>
                </a:cubicBezTo>
                <a:cubicBezTo>
                  <a:pt x="1494" y="2146"/>
                  <a:pt x="1491" y="2147"/>
                  <a:pt x="1489" y="2148"/>
                </a:cubicBezTo>
                <a:cubicBezTo>
                  <a:pt x="1487" y="2148"/>
                  <a:pt x="1484" y="2149"/>
                  <a:pt x="1483" y="2150"/>
                </a:cubicBezTo>
                <a:cubicBezTo>
                  <a:pt x="1481" y="2151"/>
                  <a:pt x="1479" y="2152"/>
                  <a:pt x="1477" y="2153"/>
                </a:cubicBezTo>
                <a:cubicBezTo>
                  <a:pt x="1477" y="2153"/>
                  <a:pt x="1477" y="2153"/>
                  <a:pt x="1477" y="2154"/>
                </a:cubicBezTo>
                <a:cubicBezTo>
                  <a:pt x="1476" y="2154"/>
                  <a:pt x="1476" y="2154"/>
                  <a:pt x="1476" y="2155"/>
                </a:cubicBezTo>
                <a:cubicBezTo>
                  <a:pt x="1475" y="2155"/>
                  <a:pt x="1475" y="2156"/>
                  <a:pt x="1475" y="2156"/>
                </a:cubicBezTo>
                <a:cubicBezTo>
                  <a:pt x="1474" y="2157"/>
                  <a:pt x="1474" y="2157"/>
                  <a:pt x="1474" y="2158"/>
                </a:cubicBezTo>
                <a:cubicBezTo>
                  <a:pt x="1474" y="2158"/>
                  <a:pt x="1474" y="2159"/>
                  <a:pt x="1473" y="2159"/>
                </a:cubicBezTo>
                <a:cubicBezTo>
                  <a:pt x="1473" y="2160"/>
                  <a:pt x="1473" y="2160"/>
                  <a:pt x="1473" y="2160"/>
                </a:cubicBezTo>
                <a:cubicBezTo>
                  <a:pt x="1473" y="2160"/>
                  <a:pt x="1473" y="2160"/>
                  <a:pt x="1474" y="2159"/>
                </a:cubicBezTo>
                <a:cubicBezTo>
                  <a:pt x="1474" y="2159"/>
                  <a:pt x="1474" y="2159"/>
                  <a:pt x="1475" y="2158"/>
                </a:cubicBezTo>
                <a:cubicBezTo>
                  <a:pt x="1475" y="2158"/>
                  <a:pt x="1475" y="2158"/>
                  <a:pt x="1476" y="2157"/>
                </a:cubicBezTo>
                <a:cubicBezTo>
                  <a:pt x="1476" y="2157"/>
                  <a:pt x="1477" y="2157"/>
                  <a:pt x="1477" y="2156"/>
                </a:cubicBezTo>
                <a:cubicBezTo>
                  <a:pt x="1478" y="2156"/>
                  <a:pt x="1478" y="2156"/>
                  <a:pt x="1479" y="2155"/>
                </a:cubicBezTo>
                <a:cubicBezTo>
                  <a:pt x="1479" y="2155"/>
                  <a:pt x="1480" y="2155"/>
                  <a:pt x="1480" y="2155"/>
                </a:cubicBezTo>
                <a:cubicBezTo>
                  <a:pt x="1481" y="2155"/>
                  <a:pt x="1481" y="2155"/>
                  <a:pt x="1481" y="2155"/>
                </a:cubicBezTo>
                <a:cubicBezTo>
                  <a:pt x="1482" y="2154"/>
                  <a:pt x="1483" y="2154"/>
                  <a:pt x="1484" y="2154"/>
                </a:cubicBezTo>
                <a:cubicBezTo>
                  <a:pt x="1486" y="2154"/>
                  <a:pt x="1488" y="2154"/>
                  <a:pt x="1490" y="2153"/>
                </a:cubicBezTo>
                <a:cubicBezTo>
                  <a:pt x="1492" y="2153"/>
                  <a:pt x="1495" y="2153"/>
                  <a:pt x="1497" y="2153"/>
                </a:cubicBezTo>
                <a:cubicBezTo>
                  <a:pt x="1498" y="2153"/>
                  <a:pt x="1500" y="2153"/>
                  <a:pt x="1501" y="2152"/>
                </a:cubicBezTo>
                <a:cubicBezTo>
                  <a:pt x="1502" y="2152"/>
                  <a:pt x="1502" y="2152"/>
                  <a:pt x="1502" y="2152"/>
                </a:cubicBezTo>
                <a:cubicBezTo>
                  <a:pt x="1502" y="2152"/>
                  <a:pt x="1502" y="2152"/>
                  <a:pt x="1502" y="2152"/>
                </a:cubicBezTo>
                <a:cubicBezTo>
                  <a:pt x="1503" y="2152"/>
                  <a:pt x="1503" y="2152"/>
                  <a:pt x="1503" y="2152"/>
                </a:cubicBezTo>
                <a:cubicBezTo>
                  <a:pt x="1504" y="2152"/>
                  <a:pt x="1504" y="2152"/>
                  <a:pt x="1505" y="2152"/>
                </a:cubicBezTo>
                <a:cubicBezTo>
                  <a:pt x="1505" y="2152"/>
                  <a:pt x="1506" y="2151"/>
                  <a:pt x="1506" y="2151"/>
                </a:cubicBezTo>
                <a:cubicBezTo>
                  <a:pt x="1507" y="2151"/>
                  <a:pt x="1507" y="2151"/>
                  <a:pt x="1507" y="2151"/>
                </a:cubicBezTo>
                <a:cubicBezTo>
                  <a:pt x="1508" y="2151"/>
                  <a:pt x="1509" y="2151"/>
                  <a:pt x="1509" y="2150"/>
                </a:cubicBezTo>
                <a:cubicBezTo>
                  <a:pt x="1510" y="2150"/>
                  <a:pt x="1511" y="2150"/>
                  <a:pt x="1511" y="2149"/>
                </a:cubicBezTo>
                <a:cubicBezTo>
                  <a:pt x="1512" y="2149"/>
                  <a:pt x="1513" y="2149"/>
                  <a:pt x="1513" y="2148"/>
                </a:cubicBezTo>
                <a:cubicBezTo>
                  <a:pt x="1514" y="2148"/>
                  <a:pt x="1516" y="2147"/>
                  <a:pt x="1517" y="2146"/>
                </a:cubicBezTo>
                <a:cubicBezTo>
                  <a:pt x="1517" y="2146"/>
                  <a:pt x="1518" y="2145"/>
                  <a:pt x="1519" y="2145"/>
                </a:cubicBezTo>
                <a:cubicBezTo>
                  <a:pt x="1519" y="2144"/>
                  <a:pt x="1520" y="2144"/>
                  <a:pt x="1520" y="2143"/>
                </a:cubicBezTo>
                <a:cubicBezTo>
                  <a:pt x="1521" y="2143"/>
                  <a:pt x="1521" y="2142"/>
                  <a:pt x="1522" y="2142"/>
                </a:cubicBezTo>
                <a:cubicBezTo>
                  <a:pt x="1522" y="2141"/>
                  <a:pt x="1523" y="2141"/>
                  <a:pt x="1523" y="2140"/>
                </a:cubicBezTo>
                <a:cubicBezTo>
                  <a:pt x="1524" y="2140"/>
                  <a:pt x="1524" y="2140"/>
                  <a:pt x="1524" y="2140"/>
                </a:cubicBezTo>
                <a:cubicBezTo>
                  <a:pt x="1525" y="2139"/>
                  <a:pt x="1525" y="2139"/>
                  <a:pt x="1525" y="2139"/>
                </a:cubicBezTo>
                <a:cubicBezTo>
                  <a:pt x="1525" y="2138"/>
                  <a:pt x="1525" y="2138"/>
                  <a:pt x="1526" y="2137"/>
                </a:cubicBezTo>
                <a:cubicBezTo>
                  <a:pt x="1527" y="2136"/>
                  <a:pt x="1527" y="2135"/>
                  <a:pt x="1528" y="2134"/>
                </a:cubicBezTo>
                <a:cubicBezTo>
                  <a:pt x="1528" y="2133"/>
                  <a:pt x="1529" y="2132"/>
                  <a:pt x="1529" y="2131"/>
                </a:cubicBezTo>
                <a:cubicBezTo>
                  <a:pt x="1529" y="2132"/>
                  <a:pt x="1529" y="2133"/>
                  <a:pt x="1529" y="2134"/>
                </a:cubicBezTo>
                <a:cubicBezTo>
                  <a:pt x="1529" y="2135"/>
                  <a:pt x="1529" y="2135"/>
                  <a:pt x="1529" y="2136"/>
                </a:cubicBezTo>
                <a:cubicBezTo>
                  <a:pt x="1529" y="2138"/>
                  <a:pt x="1529" y="2138"/>
                  <a:pt x="1529" y="2138"/>
                </a:cubicBezTo>
                <a:cubicBezTo>
                  <a:pt x="1529" y="2140"/>
                  <a:pt x="1529" y="2141"/>
                  <a:pt x="1529" y="2142"/>
                </a:cubicBezTo>
                <a:cubicBezTo>
                  <a:pt x="1529" y="2145"/>
                  <a:pt x="1529" y="2148"/>
                  <a:pt x="1528" y="2151"/>
                </a:cubicBezTo>
                <a:cubicBezTo>
                  <a:pt x="1528" y="2152"/>
                  <a:pt x="1528" y="2153"/>
                  <a:pt x="1528" y="2154"/>
                </a:cubicBezTo>
                <a:cubicBezTo>
                  <a:pt x="1528" y="2155"/>
                  <a:pt x="1528" y="2155"/>
                  <a:pt x="1528" y="2155"/>
                </a:cubicBezTo>
                <a:cubicBezTo>
                  <a:pt x="1527" y="2157"/>
                  <a:pt x="1526" y="2159"/>
                  <a:pt x="1524" y="2161"/>
                </a:cubicBezTo>
                <a:cubicBezTo>
                  <a:pt x="1523" y="2163"/>
                  <a:pt x="1521" y="2166"/>
                  <a:pt x="1519" y="2167"/>
                </a:cubicBezTo>
                <a:cubicBezTo>
                  <a:pt x="1519" y="2168"/>
                  <a:pt x="1518" y="2168"/>
                  <a:pt x="1518" y="2169"/>
                </a:cubicBezTo>
                <a:cubicBezTo>
                  <a:pt x="1517" y="2169"/>
                  <a:pt x="1517" y="2170"/>
                  <a:pt x="1516" y="2170"/>
                </a:cubicBezTo>
                <a:cubicBezTo>
                  <a:pt x="1516" y="2171"/>
                  <a:pt x="1515" y="2171"/>
                  <a:pt x="1515" y="2172"/>
                </a:cubicBezTo>
                <a:cubicBezTo>
                  <a:pt x="1514" y="2172"/>
                  <a:pt x="1514" y="2172"/>
                  <a:pt x="1513" y="2173"/>
                </a:cubicBezTo>
                <a:cubicBezTo>
                  <a:pt x="1513" y="2173"/>
                  <a:pt x="1513" y="2173"/>
                  <a:pt x="1513" y="2173"/>
                </a:cubicBezTo>
                <a:cubicBezTo>
                  <a:pt x="1512" y="2173"/>
                  <a:pt x="1512" y="2173"/>
                  <a:pt x="1512" y="2173"/>
                </a:cubicBezTo>
                <a:cubicBezTo>
                  <a:pt x="1511" y="2174"/>
                  <a:pt x="1511" y="2174"/>
                  <a:pt x="1511" y="2174"/>
                </a:cubicBezTo>
                <a:cubicBezTo>
                  <a:pt x="1511" y="2174"/>
                  <a:pt x="1510" y="2175"/>
                  <a:pt x="1510" y="2175"/>
                </a:cubicBezTo>
                <a:cubicBezTo>
                  <a:pt x="1508" y="2176"/>
                  <a:pt x="1507" y="2177"/>
                  <a:pt x="1506" y="2177"/>
                </a:cubicBezTo>
                <a:cubicBezTo>
                  <a:pt x="1503" y="2179"/>
                  <a:pt x="1500" y="2180"/>
                  <a:pt x="1498" y="2181"/>
                </a:cubicBezTo>
                <a:cubicBezTo>
                  <a:pt x="1496" y="2182"/>
                  <a:pt x="1495" y="2183"/>
                  <a:pt x="1494" y="2183"/>
                </a:cubicBezTo>
                <a:cubicBezTo>
                  <a:pt x="1492" y="2184"/>
                  <a:pt x="1491" y="2185"/>
                  <a:pt x="1489" y="2186"/>
                </a:cubicBezTo>
                <a:cubicBezTo>
                  <a:pt x="1489" y="2186"/>
                  <a:pt x="1488" y="2187"/>
                  <a:pt x="1488" y="2187"/>
                </a:cubicBezTo>
                <a:cubicBezTo>
                  <a:pt x="1487" y="2187"/>
                  <a:pt x="1487" y="2187"/>
                  <a:pt x="1487" y="2187"/>
                </a:cubicBezTo>
                <a:cubicBezTo>
                  <a:pt x="1487" y="2187"/>
                  <a:pt x="1487" y="2187"/>
                  <a:pt x="1487" y="2187"/>
                </a:cubicBezTo>
                <a:cubicBezTo>
                  <a:pt x="1487" y="2187"/>
                  <a:pt x="1487" y="2187"/>
                  <a:pt x="1487" y="2187"/>
                </a:cubicBezTo>
                <a:cubicBezTo>
                  <a:pt x="1487" y="2188"/>
                  <a:pt x="1487" y="2188"/>
                  <a:pt x="1487" y="2188"/>
                </a:cubicBezTo>
                <a:cubicBezTo>
                  <a:pt x="1486" y="2188"/>
                  <a:pt x="1486" y="2188"/>
                  <a:pt x="1486" y="2188"/>
                </a:cubicBezTo>
                <a:cubicBezTo>
                  <a:pt x="1485" y="2189"/>
                  <a:pt x="1483" y="2190"/>
                  <a:pt x="1482" y="2191"/>
                </a:cubicBezTo>
                <a:cubicBezTo>
                  <a:pt x="1480" y="2193"/>
                  <a:pt x="1479" y="2195"/>
                  <a:pt x="1477" y="2198"/>
                </a:cubicBezTo>
                <a:cubicBezTo>
                  <a:pt x="1476" y="2200"/>
                  <a:pt x="1475" y="2202"/>
                  <a:pt x="1475" y="2204"/>
                </a:cubicBezTo>
                <a:cubicBezTo>
                  <a:pt x="1474" y="2204"/>
                  <a:pt x="1474" y="2205"/>
                  <a:pt x="1474" y="2205"/>
                </a:cubicBezTo>
                <a:cubicBezTo>
                  <a:pt x="1474" y="2206"/>
                  <a:pt x="1474" y="2206"/>
                  <a:pt x="1474" y="2206"/>
                </a:cubicBezTo>
                <a:cubicBezTo>
                  <a:pt x="1474" y="2206"/>
                  <a:pt x="1474" y="2206"/>
                  <a:pt x="1474" y="2207"/>
                </a:cubicBezTo>
                <a:cubicBezTo>
                  <a:pt x="1474" y="2207"/>
                  <a:pt x="1474" y="2208"/>
                  <a:pt x="1474" y="2208"/>
                </a:cubicBezTo>
                <a:cubicBezTo>
                  <a:pt x="1474" y="2208"/>
                  <a:pt x="1474" y="2209"/>
                  <a:pt x="1474" y="2209"/>
                </a:cubicBezTo>
                <a:cubicBezTo>
                  <a:pt x="1474" y="2210"/>
                  <a:pt x="1474" y="2210"/>
                  <a:pt x="1474" y="2211"/>
                </a:cubicBezTo>
                <a:cubicBezTo>
                  <a:pt x="1474" y="2212"/>
                  <a:pt x="1474" y="2212"/>
                  <a:pt x="1474" y="2212"/>
                </a:cubicBezTo>
                <a:cubicBezTo>
                  <a:pt x="1475" y="2213"/>
                  <a:pt x="1475" y="2213"/>
                  <a:pt x="1475" y="2213"/>
                </a:cubicBezTo>
                <a:cubicBezTo>
                  <a:pt x="1475" y="2213"/>
                  <a:pt x="1475" y="2213"/>
                  <a:pt x="1475" y="2212"/>
                </a:cubicBezTo>
                <a:cubicBezTo>
                  <a:pt x="1475" y="2212"/>
                  <a:pt x="1475" y="2211"/>
                  <a:pt x="1475" y="2211"/>
                </a:cubicBezTo>
                <a:cubicBezTo>
                  <a:pt x="1475" y="2210"/>
                  <a:pt x="1475" y="2210"/>
                  <a:pt x="1476" y="2209"/>
                </a:cubicBezTo>
                <a:cubicBezTo>
                  <a:pt x="1476" y="2209"/>
                  <a:pt x="1476" y="2209"/>
                  <a:pt x="1476" y="2208"/>
                </a:cubicBezTo>
                <a:cubicBezTo>
                  <a:pt x="1476" y="2208"/>
                  <a:pt x="1476" y="2208"/>
                  <a:pt x="1476" y="2207"/>
                </a:cubicBezTo>
                <a:cubicBezTo>
                  <a:pt x="1476" y="2207"/>
                  <a:pt x="1477" y="2207"/>
                  <a:pt x="1477" y="2206"/>
                </a:cubicBezTo>
                <a:cubicBezTo>
                  <a:pt x="1477" y="2206"/>
                  <a:pt x="1477" y="2205"/>
                  <a:pt x="1477" y="2205"/>
                </a:cubicBezTo>
                <a:cubicBezTo>
                  <a:pt x="1478" y="2203"/>
                  <a:pt x="1479" y="2202"/>
                  <a:pt x="1481" y="2200"/>
                </a:cubicBezTo>
                <a:cubicBezTo>
                  <a:pt x="1482" y="2199"/>
                  <a:pt x="1484" y="2197"/>
                  <a:pt x="1486" y="2196"/>
                </a:cubicBezTo>
                <a:cubicBezTo>
                  <a:pt x="1487" y="2195"/>
                  <a:pt x="1488" y="2194"/>
                  <a:pt x="1489" y="2194"/>
                </a:cubicBezTo>
                <a:cubicBezTo>
                  <a:pt x="1490" y="2193"/>
                  <a:pt x="1491" y="2193"/>
                  <a:pt x="1491" y="2193"/>
                </a:cubicBezTo>
                <a:cubicBezTo>
                  <a:pt x="1492" y="2192"/>
                  <a:pt x="1492" y="2192"/>
                  <a:pt x="1493" y="2192"/>
                </a:cubicBezTo>
                <a:cubicBezTo>
                  <a:pt x="1494" y="2191"/>
                  <a:pt x="1495" y="2191"/>
                  <a:pt x="1497" y="2190"/>
                </a:cubicBezTo>
                <a:cubicBezTo>
                  <a:pt x="1498" y="2189"/>
                  <a:pt x="1499" y="2189"/>
                  <a:pt x="1501" y="2188"/>
                </a:cubicBezTo>
                <a:cubicBezTo>
                  <a:pt x="1504" y="2187"/>
                  <a:pt x="1507" y="2186"/>
                  <a:pt x="1509" y="2184"/>
                </a:cubicBezTo>
                <a:cubicBezTo>
                  <a:pt x="1511" y="2184"/>
                  <a:pt x="1512" y="2183"/>
                  <a:pt x="1514" y="2182"/>
                </a:cubicBezTo>
                <a:cubicBezTo>
                  <a:pt x="1514" y="2181"/>
                  <a:pt x="1515" y="2181"/>
                  <a:pt x="1516" y="2180"/>
                </a:cubicBezTo>
                <a:cubicBezTo>
                  <a:pt x="1517" y="2180"/>
                  <a:pt x="1517" y="2180"/>
                  <a:pt x="1517" y="2180"/>
                </a:cubicBezTo>
                <a:cubicBezTo>
                  <a:pt x="1517" y="2179"/>
                  <a:pt x="1517" y="2179"/>
                  <a:pt x="1517" y="2179"/>
                </a:cubicBezTo>
                <a:cubicBezTo>
                  <a:pt x="1517" y="2179"/>
                  <a:pt x="1517" y="2179"/>
                  <a:pt x="1517" y="2179"/>
                </a:cubicBezTo>
                <a:cubicBezTo>
                  <a:pt x="1517" y="2179"/>
                  <a:pt x="1517" y="2179"/>
                  <a:pt x="1517" y="2179"/>
                </a:cubicBezTo>
                <a:cubicBezTo>
                  <a:pt x="1518" y="2179"/>
                  <a:pt x="1518" y="2179"/>
                  <a:pt x="1518" y="2179"/>
                </a:cubicBezTo>
                <a:cubicBezTo>
                  <a:pt x="1518" y="2179"/>
                  <a:pt x="1518" y="2179"/>
                  <a:pt x="1518" y="2179"/>
                </a:cubicBezTo>
                <a:cubicBezTo>
                  <a:pt x="1520" y="2177"/>
                  <a:pt x="1522" y="2175"/>
                  <a:pt x="1524" y="2173"/>
                </a:cubicBezTo>
                <a:cubicBezTo>
                  <a:pt x="1523" y="2174"/>
                  <a:pt x="1523" y="2175"/>
                  <a:pt x="1523" y="2176"/>
                </a:cubicBezTo>
                <a:cubicBezTo>
                  <a:pt x="1522" y="2179"/>
                  <a:pt x="1521" y="2181"/>
                  <a:pt x="1520" y="2184"/>
                </a:cubicBezTo>
                <a:cubicBezTo>
                  <a:pt x="1519" y="2190"/>
                  <a:pt x="1518" y="2195"/>
                  <a:pt x="1517" y="2200"/>
                </a:cubicBezTo>
                <a:cubicBezTo>
                  <a:pt x="1517" y="2201"/>
                  <a:pt x="1517" y="2201"/>
                  <a:pt x="1517" y="2202"/>
                </a:cubicBezTo>
                <a:cubicBezTo>
                  <a:pt x="1517" y="2203"/>
                  <a:pt x="1517" y="2203"/>
                  <a:pt x="1516" y="2204"/>
                </a:cubicBezTo>
                <a:cubicBezTo>
                  <a:pt x="1516" y="2205"/>
                  <a:pt x="1516" y="2205"/>
                  <a:pt x="1516" y="2206"/>
                </a:cubicBezTo>
                <a:cubicBezTo>
                  <a:pt x="1516" y="2207"/>
                  <a:pt x="1516" y="2207"/>
                  <a:pt x="1516" y="2208"/>
                </a:cubicBezTo>
                <a:cubicBezTo>
                  <a:pt x="1516" y="2209"/>
                  <a:pt x="1516" y="2210"/>
                  <a:pt x="1516" y="2211"/>
                </a:cubicBezTo>
                <a:cubicBezTo>
                  <a:pt x="1516" y="2213"/>
                  <a:pt x="1516" y="2214"/>
                  <a:pt x="1516" y="2215"/>
                </a:cubicBezTo>
                <a:cubicBezTo>
                  <a:pt x="1517" y="2220"/>
                  <a:pt x="1518" y="2224"/>
                  <a:pt x="1519" y="2227"/>
                </a:cubicBezTo>
                <a:cubicBezTo>
                  <a:pt x="1520" y="2231"/>
                  <a:pt x="1522" y="2234"/>
                  <a:pt x="1523" y="2236"/>
                </a:cubicBezTo>
                <a:cubicBezTo>
                  <a:pt x="1524" y="2238"/>
                  <a:pt x="1526" y="2240"/>
                  <a:pt x="1527" y="2241"/>
                </a:cubicBezTo>
                <a:cubicBezTo>
                  <a:pt x="1528" y="2242"/>
                  <a:pt x="1528" y="2242"/>
                  <a:pt x="1528" y="2242"/>
                </a:cubicBezTo>
                <a:cubicBezTo>
                  <a:pt x="1528" y="2242"/>
                  <a:pt x="1528" y="2242"/>
                  <a:pt x="1527" y="2241"/>
                </a:cubicBezTo>
                <a:cubicBezTo>
                  <a:pt x="1527" y="2240"/>
                  <a:pt x="1526" y="2239"/>
                  <a:pt x="1526" y="2238"/>
                </a:cubicBezTo>
                <a:cubicBezTo>
                  <a:pt x="1526" y="2238"/>
                  <a:pt x="1525" y="2237"/>
                  <a:pt x="1525" y="2237"/>
                </a:cubicBezTo>
                <a:cubicBezTo>
                  <a:pt x="1525" y="2236"/>
                  <a:pt x="1525" y="2236"/>
                  <a:pt x="1524" y="2235"/>
                </a:cubicBezTo>
                <a:cubicBezTo>
                  <a:pt x="1523" y="2233"/>
                  <a:pt x="1522" y="2230"/>
                  <a:pt x="1522" y="2227"/>
                </a:cubicBezTo>
                <a:cubicBezTo>
                  <a:pt x="1521" y="2223"/>
                  <a:pt x="1521" y="2219"/>
                  <a:pt x="1521" y="2215"/>
                </a:cubicBezTo>
                <a:cubicBezTo>
                  <a:pt x="1521" y="2213"/>
                  <a:pt x="1521" y="2211"/>
                  <a:pt x="1522" y="2208"/>
                </a:cubicBezTo>
                <a:cubicBezTo>
                  <a:pt x="1522" y="2208"/>
                  <a:pt x="1522" y="2207"/>
                  <a:pt x="1522" y="2207"/>
                </a:cubicBezTo>
                <a:cubicBezTo>
                  <a:pt x="1522" y="2206"/>
                  <a:pt x="1522" y="2205"/>
                  <a:pt x="1522" y="2205"/>
                </a:cubicBezTo>
                <a:cubicBezTo>
                  <a:pt x="1522" y="2204"/>
                  <a:pt x="1522" y="2204"/>
                  <a:pt x="1522" y="2203"/>
                </a:cubicBezTo>
                <a:cubicBezTo>
                  <a:pt x="1523" y="2202"/>
                  <a:pt x="1523" y="2202"/>
                  <a:pt x="1523" y="2201"/>
                </a:cubicBezTo>
                <a:cubicBezTo>
                  <a:pt x="1524" y="2196"/>
                  <a:pt x="1525" y="2191"/>
                  <a:pt x="1527" y="2186"/>
                </a:cubicBezTo>
                <a:cubicBezTo>
                  <a:pt x="1528" y="2184"/>
                  <a:pt x="1529" y="2181"/>
                  <a:pt x="1530" y="2178"/>
                </a:cubicBezTo>
                <a:cubicBezTo>
                  <a:pt x="1531" y="2175"/>
                  <a:pt x="1532" y="2173"/>
                  <a:pt x="1532" y="2170"/>
                </a:cubicBezTo>
                <a:cubicBezTo>
                  <a:pt x="1533" y="2168"/>
                  <a:pt x="1533" y="2167"/>
                  <a:pt x="1534" y="2165"/>
                </a:cubicBezTo>
                <a:cubicBezTo>
                  <a:pt x="1534" y="2163"/>
                  <a:pt x="1534" y="2163"/>
                  <a:pt x="1534" y="2163"/>
                </a:cubicBezTo>
                <a:cubicBezTo>
                  <a:pt x="1534" y="2163"/>
                  <a:pt x="1534" y="2163"/>
                  <a:pt x="1534" y="2163"/>
                </a:cubicBezTo>
                <a:cubicBezTo>
                  <a:pt x="1534" y="2162"/>
                  <a:pt x="1534" y="2162"/>
                  <a:pt x="1535" y="2162"/>
                </a:cubicBezTo>
                <a:cubicBezTo>
                  <a:pt x="1535" y="2161"/>
                  <a:pt x="1535" y="2161"/>
                  <a:pt x="1535" y="2161"/>
                </a:cubicBezTo>
                <a:cubicBezTo>
                  <a:pt x="1535" y="2160"/>
                  <a:pt x="1535" y="2158"/>
                  <a:pt x="1536" y="2157"/>
                </a:cubicBezTo>
                <a:cubicBezTo>
                  <a:pt x="1536" y="2155"/>
                  <a:pt x="1536" y="2153"/>
                  <a:pt x="1536" y="2152"/>
                </a:cubicBezTo>
                <a:cubicBezTo>
                  <a:pt x="1537" y="2149"/>
                  <a:pt x="1537" y="2146"/>
                  <a:pt x="1537" y="2143"/>
                </a:cubicBezTo>
                <a:cubicBezTo>
                  <a:pt x="1537" y="2141"/>
                  <a:pt x="1537" y="2140"/>
                  <a:pt x="1537" y="2138"/>
                </a:cubicBezTo>
                <a:cubicBezTo>
                  <a:pt x="1537" y="2136"/>
                  <a:pt x="1537" y="2136"/>
                  <a:pt x="1537" y="2136"/>
                </a:cubicBezTo>
                <a:cubicBezTo>
                  <a:pt x="1537" y="2135"/>
                  <a:pt x="1537" y="2134"/>
                  <a:pt x="1537" y="2134"/>
                </a:cubicBezTo>
                <a:cubicBezTo>
                  <a:pt x="1537" y="2132"/>
                  <a:pt x="1537" y="2131"/>
                  <a:pt x="1537" y="2129"/>
                </a:cubicBezTo>
                <a:cubicBezTo>
                  <a:pt x="1537" y="2128"/>
                  <a:pt x="1537" y="2126"/>
                  <a:pt x="1536" y="2125"/>
                </a:cubicBezTo>
                <a:cubicBezTo>
                  <a:pt x="1536" y="2122"/>
                  <a:pt x="1535" y="2119"/>
                  <a:pt x="1535" y="2116"/>
                </a:cubicBezTo>
                <a:cubicBezTo>
                  <a:pt x="1535" y="2115"/>
                  <a:pt x="1534" y="2113"/>
                  <a:pt x="1534" y="2112"/>
                </a:cubicBezTo>
                <a:cubicBezTo>
                  <a:pt x="1534" y="2111"/>
                  <a:pt x="1533" y="2109"/>
                  <a:pt x="1533" y="2108"/>
                </a:cubicBezTo>
                <a:cubicBezTo>
                  <a:pt x="1533" y="2107"/>
                  <a:pt x="1532" y="2106"/>
                  <a:pt x="1532" y="2104"/>
                </a:cubicBezTo>
                <a:cubicBezTo>
                  <a:pt x="1546" y="2125"/>
                  <a:pt x="1554" y="2147"/>
                  <a:pt x="1558" y="2173"/>
                </a:cubicBezTo>
                <a:cubicBezTo>
                  <a:pt x="1562" y="2193"/>
                  <a:pt x="1574" y="2211"/>
                  <a:pt x="1592" y="2222"/>
                </a:cubicBezTo>
                <a:cubicBezTo>
                  <a:pt x="1593" y="2222"/>
                  <a:pt x="1594" y="2223"/>
                  <a:pt x="1594" y="2223"/>
                </a:cubicBezTo>
                <a:cubicBezTo>
                  <a:pt x="1559" y="2181"/>
                  <a:pt x="1584" y="2137"/>
                  <a:pt x="1567" y="2113"/>
                </a:cubicBezTo>
                <a:cubicBezTo>
                  <a:pt x="1605" y="2125"/>
                  <a:pt x="1627" y="2145"/>
                  <a:pt x="1641" y="2169"/>
                </a:cubicBezTo>
                <a:cubicBezTo>
                  <a:pt x="1641" y="2169"/>
                  <a:pt x="1641" y="2170"/>
                  <a:pt x="1641" y="2170"/>
                </a:cubicBezTo>
                <a:cubicBezTo>
                  <a:pt x="1641" y="2173"/>
                  <a:pt x="1641" y="2176"/>
                  <a:pt x="1641" y="2179"/>
                </a:cubicBezTo>
                <a:cubicBezTo>
                  <a:pt x="1641" y="2182"/>
                  <a:pt x="1640" y="2185"/>
                  <a:pt x="1640" y="2189"/>
                </a:cubicBezTo>
                <a:cubicBezTo>
                  <a:pt x="1639" y="2190"/>
                  <a:pt x="1639" y="2191"/>
                  <a:pt x="1639" y="2191"/>
                </a:cubicBezTo>
                <a:cubicBezTo>
                  <a:pt x="1639" y="2192"/>
                  <a:pt x="1639" y="2193"/>
                  <a:pt x="1638" y="2194"/>
                </a:cubicBezTo>
                <a:cubicBezTo>
                  <a:pt x="1638" y="2195"/>
                  <a:pt x="1638" y="2196"/>
                  <a:pt x="1638" y="2197"/>
                </a:cubicBezTo>
                <a:cubicBezTo>
                  <a:pt x="1637" y="2198"/>
                  <a:pt x="1637" y="2198"/>
                  <a:pt x="1637" y="2198"/>
                </a:cubicBezTo>
                <a:cubicBezTo>
                  <a:pt x="1637" y="2199"/>
                  <a:pt x="1637" y="2199"/>
                  <a:pt x="1637" y="2199"/>
                </a:cubicBezTo>
                <a:cubicBezTo>
                  <a:pt x="1637" y="2199"/>
                  <a:pt x="1637" y="2199"/>
                  <a:pt x="1637" y="2199"/>
                </a:cubicBezTo>
                <a:cubicBezTo>
                  <a:pt x="1637" y="2201"/>
                  <a:pt x="1637" y="2201"/>
                  <a:pt x="1637" y="2201"/>
                </a:cubicBezTo>
                <a:cubicBezTo>
                  <a:pt x="1636" y="2202"/>
                  <a:pt x="1636" y="2202"/>
                  <a:pt x="1636" y="2202"/>
                </a:cubicBezTo>
                <a:cubicBezTo>
                  <a:pt x="1636" y="2203"/>
                  <a:pt x="1635" y="2204"/>
                  <a:pt x="1635" y="2205"/>
                </a:cubicBezTo>
                <a:cubicBezTo>
                  <a:pt x="1635" y="2206"/>
                  <a:pt x="1634" y="2208"/>
                  <a:pt x="1633" y="2210"/>
                </a:cubicBezTo>
                <a:cubicBezTo>
                  <a:pt x="1632" y="2213"/>
                  <a:pt x="1630" y="2217"/>
                  <a:pt x="1629" y="2220"/>
                </a:cubicBezTo>
                <a:cubicBezTo>
                  <a:pt x="1628" y="2222"/>
                  <a:pt x="1627" y="2224"/>
                  <a:pt x="1627" y="2226"/>
                </a:cubicBezTo>
                <a:cubicBezTo>
                  <a:pt x="1626" y="2228"/>
                  <a:pt x="1625" y="2229"/>
                  <a:pt x="1625" y="2231"/>
                </a:cubicBezTo>
                <a:cubicBezTo>
                  <a:pt x="1624" y="2232"/>
                  <a:pt x="1624" y="2233"/>
                  <a:pt x="1624" y="2234"/>
                </a:cubicBezTo>
                <a:cubicBezTo>
                  <a:pt x="1624" y="2235"/>
                  <a:pt x="1623" y="2236"/>
                  <a:pt x="1623" y="2237"/>
                </a:cubicBezTo>
                <a:cubicBezTo>
                  <a:pt x="1623" y="2238"/>
                  <a:pt x="1623" y="2238"/>
                  <a:pt x="1623" y="2239"/>
                </a:cubicBezTo>
                <a:cubicBezTo>
                  <a:pt x="1622" y="2240"/>
                  <a:pt x="1622" y="2241"/>
                  <a:pt x="1622" y="2242"/>
                </a:cubicBezTo>
                <a:cubicBezTo>
                  <a:pt x="1622" y="2245"/>
                  <a:pt x="1622" y="2249"/>
                  <a:pt x="1622" y="2252"/>
                </a:cubicBezTo>
                <a:cubicBezTo>
                  <a:pt x="1622" y="2255"/>
                  <a:pt x="1622" y="2258"/>
                  <a:pt x="1623" y="2260"/>
                </a:cubicBezTo>
                <a:cubicBezTo>
                  <a:pt x="1624" y="2263"/>
                  <a:pt x="1624" y="2265"/>
                  <a:pt x="1625" y="2266"/>
                </a:cubicBezTo>
                <a:cubicBezTo>
                  <a:pt x="1626" y="2267"/>
                  <a:pt x="1626" y="2268"/>
                  <a:pt x="1626" y="2268"/>
                </a:cubicBezTo>
                <a:cubicBezTo>
                  <a:pt x="1627" y="2269"/>
                  <a:pt x="1627" y="2269"/>
                  <a:pt x="1627" y="2270"/>
                </a:cubicBezTo>
                <a:cubicBezTo>
                  <a:pt x="1628" y="2270"/>
                  <a:pt x="1628" y="2271"/>
                  <a:pt x="1628" y="2271"/>
                </a:cubicBezTo>
                <a:cubicBezTo>
                  <a:pt x="1628" y="2271"/>
                  <a:pt x="1628" y="2270"/>
                  <a:pt x="1628" y="2269"/>
                </a:cubicBezTo>
                <a:cubicBezTo>
                  <a:pt x="1628" y="2269"/>
                  <a:pt x="1627" y="2268"/>
                  <a:pt x="1627" y="2268"/>
                </a:cubicBezTo>
                <a:cubicBezTo>
                  <a:pt x="1627" y="2267"/>
                  <a:pt x="1627" y="2266"/>
                  <a:pt x="1627" y="2266"/>
                </a:cubicBezTo>
                <a:cubicBezTo>
                  <a:pt x="1627" y="2265"/>
                  <a:pt x="1627" y="2265"/>
                  <a:pt x="1626" y="2264"/>
                </a:cubicBezTo>
                <a:cubicBezTo>
                  <a:pt x="1626" y="2264"/>
                  <a:pt x="1626" y="2263"/>
                  <a:pt x="1626" y="2263"/>
                </a:cubicBezTo>
                <a:cubicBezTo>
                  <a:pt x="1626" y="2262"/>
                  <a:pt x="1626" y="2261"/>
                  <a:pt x="1626" y="2260"/>
                </a:cubicBezTo>
                <a:cubicBezTo>
                  <a:pt x="1626" y="2257"/>
                  <a:pt x="1626" y="2255"/>
                  <a:pt x="1626" y="2252"/>
                </a:cubicBezTo>
                <a:cubicBezTo>
                  <a:pt x="1627" y="2249"/>
                  <a:pt x="1627" y="2246"/>
                  <a:pt x="1628" y="2243"/>
                </a:cubicBezTo>
                <a:cubicBezTo>
                  <a:pt x="1628" y="2242"/>
                  <a:pt x="1628" y="2242"/>
                  <a:pt x="1629" y="2241"/>
                </a:cubicBezTo>
                <a:cubicBezTo>
                  <a:pt x="1629" y="2240"/>
                  <a:pt x="1629" y="2239"/>
                  <a:pt x="1629" y="2239"/>
                </a:cubicBezTo>
                <a:cubicBezTo>
                  <a:pt x="1630" y="2238"/>
                  <a:pt x="1630" y="2237"/>
                  <a:pt x="1630" y="2236"/>
                </a:cubicBezTo>
                <a:cubicBezTo>
                  <a:pt x="1631" y="2235"/>
                  <a:pt x="1631" y="2234"/>
                  <a:pt x="1631" y="2234"/>
                </a:cubicBezTo>
                <a:cubicBezTo>
                  <a:pt x="1632" y="2232"/>
                  <a:pt x="1633" y="2230"/>
                  <a:pt x="1633" y="2229"/>
                </a:cubicBezTo>
                <a:cubicBezTo>
                  <a:pt x="1634" y="2227"/>
                  <a:pt x="1635" y="2226"/>
                  <a:pt x="1635" y="2224"/>
                </a:cubicBezTo>
                <a:cubicBezTo>
                  <a:pt x="1635" y="2225"/>
                  <a:pt x="1635" y="2225"/>
                  <a:pt x="1635" y="2226"/>
                </a:cubicBezTo>
                <a:cubicBezTo>
                  <a:pt x="1635" y="2228"/>
                  <a:pt x="1636" y="2230"/>
                  <a:pt x="1636" y="2231"/>
                </a:cubicBezTo>
                <a:cubicBezTo>
                  <a:pt x="1636" y="2232"/>
                  <a:pt x="1636" y="2233"/>
                  <a:pt x="1636" y="2234"/>
                </a:cubicBezTo>
                <a:cubicBezTo>
                  <a:pt x="1636" y="2235"/>
                  <a:pt x="1637" y="2236"/>
                  <a:pt x="1637" y="2237"/>
                </a:cubicBezTo>
                <a:cubicBezTo>
                  <a:pt x="1637" y="2238"/>
                  <a:pt x="1638" y="2240"/>
                  <a:pt x="1638" y="2241"/>
                </a:cubicBezTo>
                <a:cubicBezTo>
                  <a:pt x="1638" y="2242"/>
                  <a:pt x="1639" y="2243"/>
                  <a:pt x="1639" y="2243"/>
                </a:cubicBezTo>
                <a:cubicBezTo>
                  <a:pt x="1639" y="2244"/>
                  <a:pt x="1639" y="2245"/>
                  <a:pt x="1640" y="2245"/>
                </a:cubicBezTo>
                <a:cubicBezTo>
                  <a:pt x="1640" y="2246"/>
                  <a:pt x="1640" y="2247"/>
                  <a:pt x="1640" y="2247"/>
                </a:cubicBezTo>
                <a:cubicBezTo>
                  <a:pt x="1641" y="2248"/>
                  <a:pt x="1641" y="2248"/>
                  <a:pt x="1641" y="2249"/>
                </a:cubicBezTo>
                <a:cubicBezTo>
                  <a:pt x="1642" y="2250"/>
                  <a:pt x="1642" y="2251"/>
                  <a:pt x="1643" y="2251"/>
                </a:cubicBezTo>
                <a:cubicBezTo>
                  <a:pt x="1643" y="2252"/>
                  <a:pt x="1644" y="2252"/>
                  <a:pt x="1644" y="2253"/>
                </a:cubicBezTo>
                <a:cubicBezTo>
                  <a:pt x="1644" y="2253"/>
                  <a:pt x="1644" y="2253"/>
                  <a:pt x="1644" y="2253"/>
                </a:cubicBezTo>
                <a:cubicBezTo>
                  <a:pt x="1644" y="2253"/>
                  <a:pt x="1644" y="2253"/>
                  <a:pt x="1644" y="2253"/>
                </a:cubicBezTo>
                <a:cubicBezTo>
                  <a:pt x="1644" y="2252"/>
                  <a:pt x="1644" y="2252"/>
                  <a:pt x="1644" y="2251"/>
                </a:cubicBezTo>
                <a:cubicBezTo>
                  <a:pt x="1644" y="2250"/>
                  <a:pt x="1644" y="2249"/>
                  <a:pt x="1644" y="2248"/>
                </a:cubicBezTo>
                <a:cubicBezTo>
                  <a:pt x="1644" y="2247"/>
                  <a:pt x="1644" y="2246"/>
                  <a:pt x="1644" y="2244"/>
                </a:cubicBezTo>
                <a:cubicBezTo>
                  <a:pt x="1644" y="2242"/>
                  <a:pt x="1644" y="2239"/>
                  <a:pt x="1644" y="2236"/>
                </a:cubicBezTo>
                <a:cubicBezTo>
                  <a:pt x="1644" y="2235"/>
                  <a:pt x="1644" y="2234"/>
                  <a:pt x="1644" y="2233"/>
                </a:cubicBezTo>
                <a:cubicBezTo>
                  <a:pt x="1644" y="2232"/>
                  <a:pt x="1644" y="2232"/>
                  <a:pt x="1643" y="2231"/>
                </a:cubicBezTo>
                <a:cubicBezTo>
                  <a:pt x="1643" y="2229"/>
                  <a:pt x="1643" y="2227"/>
                  <a:pt x="1643" y="2226"/>
                </a:cubicBezTo>
                <a:cubicBezTo>
                  <a:pt x="1643" y="2224"/>
                  <a:pt x="1643" y="2222"/>
                  <a:pt x="1643" y="2221"/>
                </a:cubicBezTo>
                <a:cubicBezTo>
                  <a:pt x="1643" y="2220"/>
                  <a:pt x="1643" y="2219"/>
                  <a:pt x="1643" y="2218"/>
                </a:cubicBezTo>
                <a:cubicBezTo>
                  <a:pt x="1643" y="2217"/>
                  <a:pt x="1643" y="2217"/>
                  <a:pt x="1643" y="2216"/>
                </a:cubicBezTo>
                <a:cubicBezTo>
                  <a:pt x="1643" y="2214"/>
                  <a:pt x="1643" y="2213"/>
                  <a:pt x="1643" y="2211"/>
                </a:cubicBezTo>
                <a:cubicBezTo>
                  <a:pt x="1643" y="2210"/>
                  <a:pt x="1643" y="2208"/>
                  <a:pt x="1643" y="2207"/>
                </a:cubicBezTo>
                <a:cubicBezTo>
                  <a:pt x="1643" y="2207"/>
                  <a:pt x="1643" y="2206"/>
                  <a:pt x="1643" y="2206"/>
                </a:cubicBezTo>
                <a:cubicBezTo>
                  <a:pt x="1643" y="2205"/>
                  <a:pt x="1643" y="2205"/>
                  <a:pt x="1643" y="2204"/>
                </a:cubicBezTo>
                <a:cubicBezTo>
                  <a:pt x="1644" y="2203"/>
                  <a:pt x="1644" y="2203"/>
                  <a:pt x="1644" y="2203"/>
                </a:cubicBezTo>
                <a:cubicBezTo>
                  <a:pt x="1644" y="2201"/>
                  <a:pt x="1644" y="2201"/>
                  <a:pt x="1644" y="2201"/>
                </a:cubicBezTo>
                <a:cubicBezTo>
                  <a:pt x="1645" y="2199"/>
                  <a:pt x="1645" y="2198"/>
                  <a:pt x="1646" y="2196"/>
                </a:cubicBezTo>
                <a:cubicBezTo>
                  <a:pt x="1646" y="2195"/>
                  <a:pt x="1646" y="2194"/>
                  <a:pt x="1646" y="2193"/>
                </a:cubicBezTo>
                <a:cubicBezTo>
                  <a:pt x="1646" y="2192"/>
                  <a:pt x="1646" y="2191"/>
                  <a:pt x="1646" y="2190"/>
                </a:cubicBezTo>
                <a:cubicBezTo>
                  <a:pt x="1647" y="2187"/>
                  <a:pt x="1647" y="2184"/>
                  <a:pt x="1647" y="2181"/>
                </a:cubicBezTo>
                <a:cubicBezTo>
                  <a:pt x="1658" y="2208"/>
                  <a:pt x="1660" y="2238"/>
                  <a:pt x="1659" y="2267"/>
                </a:cubicBezTo>
                <a:cubicBezTo>
                  <a:pt x="1658" y="2268"/>
                  <a:pt x="1658" y="2269"/>
                  <a:pt x="1657" y="2270"/>
                </a:cubicBezTo>
                <a:cubicBezTo>
                  <a:pt x="1656" y="2272"/>
                  <a:pt x="1654" y="2274"/>
                  <a:pt x="1653" y="2275"/>
                </a:cubicBezTo>
                <a:cubicBezTo>
                  <a:pt x="1652" y="2276"/>
                  <a:pt x="1651" y="2277"/>
                  <a:pt x="1651" y="2278"/>
                </a:cubicBezTo>
                <a:cubicBezTo>
                  <a:pt x="1650" y="2279"/>
                  <a:pt x="1649" y="2279"/>
                  <a:pt x="1648" y="2280"/>
                </a:cubicBezTo>
                <a:cubicBezTo>
                  <a:pt x="1646" y="2282"/>
                  <a:pt x="1645" y="2283"/>
                  <a:pt x="1643" y="2285"/>
                </a:cubicBezTo>
                <a:cubicBezTo>
                  <a:pt x="1641" y="2286"/>
                  <a:pt x="1639" y="2288"/>
                  <a:pt x="1637" y="2289"/>
                </a:cubicBezTo>
                <a:cubicBezTo>
                  <a:pt x="1635" y="2291"/>
                  <a:pt x="1633" y="2292"/>
                  <a:pt x="1632" y="2294"/>
                </a:cubicBezTo>
                <a:cubicBezTo>
                  <a:pt x="1629" y="2296"/>
                  <a:pt x="1629" y="2296"/>
                  <a:pt x="1629" y="2296"/>
                </a:cubicBezTo>
                <a:cubicBezTo>
                  <a:pt x="1626" y="2298"/>
                  <a:pt x="1626" y="2298"/>
                  <a:pt x="1626" y="2298"/>
                </a:cubicBezTo>
                <a:cubicBezTo>
                  <a:pt x="1624" y="2300"/>
                  <a:pt x="1622" y="2302"/>
                  <a:pt x="1621" y="2303"/>
                </a:cubicBezTo>
                <a:cubicBezTo>
                  <a:pt x="1619" y="2305"/>
                  <a:pt x="1617" y="2307"/>
                  <a:pt x="1616" y="2309"/>
                </a:cubicBezTo>
                <a:cubicBezTo>
                  <a:pt x="1613" y="2311"/>
                  <a:pt x="1613" y="2311"/>
                  <a:pt x="1613" y="2311"/>
                </a:cubicBezTo>
                <a:cubicBezTo>
                  <a:pt x="1612" y="2312"/>
                  <a:pt x="1612" y="2313"/>
                  <a:pt x="1611" y="2314"/>
                </a:cubicBezTo>
                <a:cubicBezTo>
                  <a:pt x="1609" y="2316"/>
                  <a:pt x="1608" y="2318"/>
                  <a:pt x="1606" y="2320"/>
                </a:cubicBezTo>
                <a:cubicBezTo>
                  <a:pt x="1605" y="2322"/>
                  <a:pt x="1603" y="2324"/>
                  <a:pt x="1602" y="2326"/>
                </a:cubicBezTo>
                <a:cubicBezTo>
                  <a:pt x="1601" y="2328"/>
                  <a:pt x="1599" y="2330"/>
                  <a:pt x="1598" y="2332"/>
                </a:cubicBezTo>
                <a:cubicBezTo>
                  <a:pt x="1597" y="2334"/>
                  <a:pt x="1595" y="2336"/>
                  <a:pt x="1594" y="2338"/>
                </a:cubicBezTo>
                <a:cubicBezTo>
                  <a:pt x="1594" y="2339"/>
                  <a:pt x="1593" y="2340"/>
                  <a:pt x="1593" y="2341"/>
                </a:cubicBezTo>
                <a:cubicBezTo>
                  <a:pt x="1592" y="2343"/>
                  <a:pt x="1592" y="2343"/>
                  <a:pt x="1592" y="2343"/>
                </a:cubicBezTo>
                <a:cubicBezTo>
                  <a:pt x="1591" y="2345"/>
                  <a:pt x="1591" y="2345"/>
                  <a:pt x="1591" y="2345"/>
                </a:cubicBezTo>
                <a:cubicBezTo>
                  <a:pt x="1590" y="2346"/>
                  <a:pt x="1590" y="2347"/>
                  <a:pt x="1590" y="2348"/>
                </a:cubicBezTo>
                <a:cubicBezTo>
                  <a:pt x="1589" y="2349"/>
                  <a:pt x="1589" y="2350"/>
                  <a:pt x="1588" y="2351"/>
                </a:cubicBezTo>
                <a:cubicBezTo>
                  <a:pt x="1590" y="2350"/>
                  <a:pt x="1591" y="2348"/>
                  <a:pt x="1593" y="2346"/>
                </a:cubicBezTo>
                <a:cubicBezTo>
                  <a:pt x="1597" y="2340"/>
                  <a:pt x="1597" y="2340"/>
                  <a:pt x="1597" y="2340"/>
                </a:cubicBezTo>
                <a:cubicBezTo>
                  <a:pt x="1600" y="2337"/>
                  <a:pt x="1600" y="2337"/>
                  <a:pt x="1600" y="2337"/>
                </a:cubicBezTo>
                <a:cubicBezTo>
                  <a:pt x="1602" y="2335"/>
                  <a:pt x="1602" y="2335"/>
                  <a:pt x="1602" y="2335"/>
                </a:cubicBezTo>
                <a:cubicBezTo>
                  <a:pt x="1603" y="2334"/>
                  <a:pt x="1604" y="2333"/>
                  <a:pt x="1604" y="2332"/>
                </a:cubicBezTo>
                <a:cubicBezTo>
                  <a:pt x="1605" y="2331"/>
                  <a:pt x="1606" y="2330"/>
                  <a:pt x="1607" y="2329"/>
                </a:cubicBezTo>
                <a:cubicBezTo>
                  <a:pt x="1609" y="2327"/>
                  <a:pt x="1609" y="2327"/>
                  <a:pt x="1609" y="2327"/>
                </a:cubicBezTo>
                <a:cubicBezTo>
                  <a:pt x="1611" y="2324"/>
                  <a:pt x="1611" y="2324"/>
                  <a:pt x="1611" y="2324"/>
                </a:cubicBezTo>
                <a:cubicBezTo>
                  <a:pt x="1612" y="2323"/>
                  <a:pt x="1613" y="2322"/>
                  <a:pt x="1614" y="2322"/>
                </a:cubicBezTo>
                <a:cubicBezTo>
                  <a:pt x="1615" y="2321"/>
                  <a:pt x="1615" y="2320"/>
                  <a:pt x="1616" y="2319"/>
                </a:cubicBezTo>
                <a:cubicBezTo>
                  <a:pt x="1618" y="2317"/>
                  <a:pt x="1619" y="2316"/>
                  <a:pt x="1621" y="2314"/>
                </a:cubicBezTo>
                <a:cubicBezTo>
                  <a:pt x="1623" y="2312"/>
                  <a:pt x="1624" y="2311"/>
                  <a:pt x="1626" y="2309"/>
                </a:cubicBezTo>
                <a:cubicBezTo>
                  <a:pt x="1627" y="2308"/>
                  <a:pt x="1628" y="2307"/>
                  <a:pt x="1629" y="2307"/>
                </a:cubicBezTo>
                <a:cubicBezTo>
                  <a:pt x="1630" y="2306"/>
                  <a:pt x="1630" y="2305"/>
                  <a:pt x="1631" y="2304"/>
                </a:cubicBezTo>
                <a:cubicBezTo>
                  <a:pt x="1634" y="2302"/>
                  <a:pt x="1634" y="2302"/>
                  <a:pt x="1634" y="2302"/>
                </a:cubicBezTo>
                <a:cubicBezTo>
                  <a:pt x="1637" y="2299"/>
                  <a:pt x="1637" y="2299"/>
                  <a:pt x="1637" y="2299"/>
                </a:cubicBezTo>
                <a:cubicBezTo>
                  <a:pt x="1642" y="2295"/>
                  <a:pt x="1642" y="2295"/>
                  <a:pt x="1642" y="2295"/>
                </a:cubicBezTo>
                <a:cubicBezTo>
                  <a:pt x="1644" y="2293"/>
                  <a:pt x="1646" y="2291"/>
                  <a:pt x="1647" y="2290"/>
                </a:cubicBezTo>
                <a:cubicBezTo>
                  <a:pt x="1649" y="2288"/>
                  <a:pt x="1651" y="2286"/>
                  <a:pt x="1652" y="2284"/>
                </a:cubicBezTo>
                <a:cubicBezTo>
                  <a:pt x="1653" y="2283"/>
                  <a:pt x="1654" y="2282"/>
                  <a:pt x="1655" y="2281"/>
                </a:cubicBezTo>
                <a:cubicBezTo>
                  <a:pt x="1655" y="2281"/>
                  <a:pt x="1656" y="2280"/>
                  <a:pt x="1656" y="2280"/>
                </a:cubicBezTo>
                <a:cubicBezTo>
                  <a:pt x="1656" y="2279"/>
                  <a:pt x="1657" y="2279"/>
                  <a:pt x="1657" y="2278"/>
                </a:cubicBezTo>
                <a:cubicBezTo>
                  <a:pt x="1657" y="2278"/>
                  <a:pt x="1658" y="2277"/>
                  <a:pt x="1658" y="2276"/>
                </a:cubicBezTo>
                <a:cubicBezTo>
                  <a:pt x="1657" y="2286"/>
                  <a:pt x="1656" y="2296"/>
                  <a:pt x="1655" y="2305"/>
                </a:cubicBezTo>
                <a:cubicBezTo>
                  <a:pt x="1655" y="2305"/>
                  <a:pt x="1655" y="2305"/>
                  <a:pt x="1655" y="2305"/>
                </a:cubicBezTo>
                <a:cubicBezTo>
                  <a:pt x="1653" y="2310"/>
                  <a:pt x="1650" y="2315"/>
                  <a:pt x="1647" y="2321"/>
                </a:cubicBezTo>
                <a:cubicBezTo>
                  <a:pt x="1644" y="2326"/>
                  <a:pt x="1640" y="2332"/>
                  <a:pt x="1637" y="2338"/>
                </a:cubicBezTo>
                <a:cubicBezTo>
                  <a:pt x="1636" y="2338"/>
                  <a:pt x="1636" y="2339"/>
                  <a:pt x="1635" y="2340"/>
                </a:cubicBezTo>
                <a:cubicBezTo>
                  <a:pt x="1633" y="2341"/>
                  <a:pt x="1630" y="2343"/>
                  <a:pt x="1627" y="2345"/>
                </a:cubicBezTo>
                <a:cubicBezTo>
                  <a:pt x="1624" y="2347"/>
                  <a:pt x="1620" y="2350"/>
                  <a:pt x="1616" y="2353"/>
                </a:cubicBezTo>
                <a:cubicBezTo>
                  <a:pt x="1615" y="2354"/>
                  <a:pt x="1613" y="2355"/>
                  <a:pt x="1612" y="2355"/>
                </a:cubicBezTo>
                <a:cubicBezTo>
                  <a:pt x="1611" y="2356"/>
                  <a:pt x="1610" y="2357"/>
                  <a:pt x="1609" y="2358"/>
                </a:cubicBezTo>
                <a:cubicBezTo>
                  <a:pt x="1607" y="2360"/>
                  <a:pt x="1605" y="2361"/>
                  <a:pt x="1603" y="2363"/>
                </a:cubicBezTo>
                <a:cubicBezTo>
                  <a:pt x="1601" y="2365"/>
                  <a:pt x="1599" y="2367"/>
                  <a:pt x="1596" y="2369"/>
                </a:cubicBezTo>
                <a:cubicBezTo>
                  <a:pt x="1596" y="2369"/>
                  <a:pt x="1595" y="2370"/>
                  <a:pt x="1595" y="2370"/>
                </a:cubicBezTo>
                <a:cubicBezTo>
                  <a:pt x="1594" y="2370"/>
                  <a:pt x="1594" y="2371"/>
                  <a:pt x="1593" y="2371"/>
                </a:cubicBezTo>
                <a:cubicBezTo>
                  <a:pt x="1592" y="2372"/>
                  <a:pt x="1591" y="2373"/>
                  <a:pt x="1591" y="2374"/>
                </a:cubicBezTo>
                <a:cubicBezTo>
                  <a:pt x="1589" y="2376"/>
                  <a:pt x="1587" y="2378"/>
                  <a:pt x="1586" y="2380"/>
                </a:cubicBezTo>
                <a:cubicBezTo>
                  <a:pt x="1585" y="2382"/>
                  <a:pt x="1584" y="2383"/>
                  <a:pt x="1584" y="2384"/>
                </a:cubicBezTo>
                <a:cubicBezTo>
                  <a:pt x="1583" y="2384"/>
                  <a:pt x="1583" y="2385"/>
                  <a:pt x="1583" y="2385"/>
                </a:cubicBezTo>
                <a:cubicBezTo>
                  <a:pt x="1582" y="2386"/>
                  <a:pt x="1582" y="2386"/>
                  <a:pt x="1582" y="2387"/>
                </a:cubicBezTo>
                <a:cubicBezTo>
                  <a:pt x="1582" y="2388"/>
                  <a:pt x="1581" y="2389"/>
                  <a:pt x="1581" y="2390"/>
                </a:cubicBezTo>
                <a:cubicBezTo>
                  <a:pt x="1581" y="2390"/>
                  <a:pt x="1580" y="2391"/>
                  <a:pt x="1580" y="2391"/>
                </a:cubicBezTo>
                <a:cubicBezTo>
                  <a:pt x="1580" y="2391"/>
                  <a:pt x="1580" y="2392"/>
                  <a:pt x="1580" y="2392"/>
                </a:cubicBezTo>
                <a:cubicBezTo>
                  <a:pt x="1580" y="2393"/>
                  <a:pt x="1580" y="2394"/>
                  <a:pt x="1580" y="2395"/>
                </a:cubicBezTo>
                <a:cubicBezTo>
                  <a:pt x="1580" y="2395"/>
                  <a:pt x="1579" y="2396"/>
                  <a:pt x="1579" y="2396"/>
                </a:cubicBezTo>
                <a:cubicBezTo>
                  <a:pt x="1579" y="2396"/>
                  <a:pt x="1579" y="2397"/>
                  <a:pt x="1579" y="2397"/>
                </a:cubicBezTo>
                <a:cubicBezTo>
                  <a:pt x="1579" y="2398"/>
                  <a:pt x="1579" y="2398"/>
                  <a:pt x="1579" y="2399"/>
                </a:cubicBezTo>
                <a:cubicBezTo>
                  <a:pt x="1579" y="2399"/>
                  <a:pt x="1580" y="2400"/>
                  <a:pt x="1580" y="2400"/>
                </a:cubicBezTo>
                <a:cubicBezTo>
                  <a:pt x="1580" y="2401"/>
                  <a:pt x="1580" y="2401"/>
                  <a:pt x="1580" y="2401"/>
                </a:cubicBezTo>
                <a:cubicBezTo>
                  <a:pt x="1580" y="2401"/>
                  <a:pt x="1580" y="2401"/>
                  <a:pt x="1580" y="2400"/>
                </a:cubicBezTo>
                <a:cubicBezTo>
                  <a:pt x="1580" y="2400"/>
                  <a:pt x="1580" y="2399"/>
                  <a:pt x="1580" y="2399"/>
                </a:cubicBezTo>
                <a:cubicBezTo>
                  <a:pt x="1581" y="2398"/>
                  <a:pt x="1581" y="2398"/>
                  <a:pt x="1581" y="2397"/>
                </a:cubicBezTo>
                <a:cubicBezTo>
                  <a:pt x="1581" y="2397"/>
                  <a:pt x="1581" y="2397"/>
                  <a:pt x="1581" y="2396"/>
                </a:cubicBezTo>
                <a:cubicBezTo>
                  <a:pt x="1581" y="2396"/>
                  <a:pt x="1582" y="2396"/>
                  <a:pt x="1582" y="2395"/>
                </a:cubicBezTo>
                <a:cubicBezTo>
                  <a:pt x="1582" y="2395"/>
                  <a:pt x="1582" y="2395"/>
                  <a:pt x="1582" y="2395"/>
                </a:cubicBezTo>
                <a:cubicBezTo>
                  <a:pt x="1582" y="2394"/>
                  <a:pt x="1583" y="2394"/>
                  <a:pt x="1583" y="2393"/>
                </a:cubicBezTo>
                <a:cubicBezTo>
                  <a:pt x="1583" y="2393"/>
                  <a:pt x="1583" y="2393"/>
                  <a:pt x="1583" y="2392"/>
                </a:cubicBezTo>
                <a:cubicBezTo>
                  <a:pt x="1584" y="2392"/>
                  <a:pt x="1584" y="2392"/>
                  <a:pt x="1584" y="2391"/>
                </a:cubicBezTo>
                <a:cubicBezTo>
                  <a:pt x="1585" y="2391"/>
                  <a:pt x="1585" y="2390"/>
                  <a:pt x="1586" y="2389"/>
                </a:cubicBezTo>
                <a:cubicBezTo>
                  <a:pt x="1587" y="2387"/>
                  <a:pt x="1589" y="2386"/>
                  <a:pt x="1590" y="2384"/>
                </a:cubicBezTo>
                <a:cubicBezTo>
                  <a:pt x="1592" y="2383"/>
                  <a:pt x="1594" y="2381"/>
                  <a:pt x="1595" y="2379"/>
                </a:cubicBezTo>
                <a:cubicBezTo>
                  <a:pt x="1596" y="2379"/>
                  <a:pt x="1597" y="2378"/>
                  <a:pt x="1598" y="2377"/>
                </a:cubicBezTo>
                <a:cubicBezTo>
                  <a:pt x="1599" y="2376"/>
                  <a:pt x="1600" y="2375"/>
                  <a:pt x="1601" y="2374"/>
                </a:cubicBezTo>
                <a:cubicBezTo>
                  <a:pt x="1604" y="2373"/>
                  <a:pt x="1606" y="2371"/>
                  <a:pt x="1608" y="2369"/>
                </a:cubicBezTo>
                <a:cubicBezTo>
                  <a:pt x="1610" y="2367"/>
                  <a:pt x="1612" y="2366"/>
                  <a:pt x="1614" y="2364"/>
                </a:cubicBezTo>
                <a:cubicBezTo>
                  <a:pt x="1615" y="2363"/>
                  <a:pt x="1616" y="2362"/>
                  <a:pt x="1617" y="2361"/>
                </a:cubicBezTo>
                <a:cubicBezTo>
                  <a:pt x="1618" y="2360"/>
                  <a:pt x="1619" y="2359"/>
                  <a:pt x="1620" y="2358"/>
                </a:cubicBezTo>
                <a:cubicBezTo>
                  <a:pt x="1624" y="2355"/>
                  <a:pt x="1627" y="2351"/>
                  <a:pt x="1630" y="2348"/>
                </a:cubicBezTo>
                <a:cubicBezTo>
                  <a:pt x="1630" y="2348"/>
                  <a:pt x="1630" y="2348"/>
                  <a:pt x="1630" y="2348"/>
                </a:cubicBezTo>
                <a:cubicBezTo>
                  <a:pt x="1629" y="2351"/>
                  <a:pt x="1627" y="2353"/>
                  <a:pt x="1626" y="2356"/>
                </a:cubicBezTo>
                <a:cubicBezTo>
                  <a:pt x="1625" y="2357"/>
                  <a:pt x="1624" y="2359"/>
                  <a:pt x="1624" y="2361"/>
                </a:cubicBezTo>
                <a:cubicBezTo>
                  <a:pt x="1623" y="2361"/>
                  <a:pt x="1623" y="2362"/>
                  <a:pt x="1622" y="2363"/>
                </a:cubicBezTo>
                <a:cubicBezTo>
                  <a:pt x="1622" y="2364"/>
                  <a:pt x="1622" y="2364"/>
                  <a:pt x="1622" y="2364"/>
                </a:cubicBezTo>
                <a:cubicBezTo>
                  <a:pt x="1621" y="2365"/>
                  <a:pt x="1621" y="2365"/>
                  <a:pt x="1621" y="2365"/>
                </a:cubicBezTo>
                <a:cubicBezTo>
                  <a:pt x="1621" y="2365"/>
                  <a:pt x="1621" y="2365"/>
                  <a:pt x="1621" y="2365"/>
                </a:cubicBezTo>
                <a:cubicBezTo>
                  <a:pt x="1621" y="2366"/>
                  <a:pt x="1621" y="2366"/>
                  <a:pt x="1621" y="2366"/>
                </a:cubicBezTo>
                <a:cubicBezTo>
                  <a:pt x="1620" y="2367"/>
                  <a:pt x="1620" y="2369"/>
                  <a:pt x="1619" y="2370"/>
                </a:cubicBezTo>
                <a:cubicBezTo>
                  <a:pt x="1618" y="2371"/>
                  <a:pt x="1618" y="2372"/>
                  <a:pt x="1618" y="2373"/>
                </a:cubicBezTo>
                <a:cubicBezTo>
                  <a:pt x="1617" y="2376"/>
                  <a:pt x="1617" y="2376"/>
                  <a:pt x="1617" y="2376"/>
                </a:cubicBezTo>
                <a:cubicBezTo>
                  <a:pt x="1616" y="2377"/>
                  <a:pt x="1615" y="2379"/>
                  <a:pt x="1615" y="2381"/>
                </a:cubicBezTo>
                <a:cubicBezTo>
                  <a:pt x="1614" y="2383"/>
                  <a:pt x="1613" y="2384"/>
                  <a:pt x="1613" y="2386"/>
                </a:cubicBezTo>
                <a:cubicBezTo>
                  <a:pt x="1612" y="2388"/>
                  <a:pt x="1612" y="2390"/>
                  <a:pt x="1611" y="2391"/>
                </a:cubicBezTo>
                <a:cubicBezTo>
                  <a:pt x="1611" y="2392"/>
                  <a:pt x="1611" y="2393"/>
                  <a:pt x="1610" y="2394"/>
                </a:cubicBezTo>
                <a:cubicBezTo>
                  <a:pt x="1610" y="2395"/>
                  <a:pt x="1610" y="2396"/>
                  <a:pt x="1610" y="2397"/>
                </a:cubicBezTo>
                <a:cubicBezTo>
                  <a:pt x="1609" y="2399"/>
                  <a:pt x="1609" y="2400"/>
                  <a:pt x="1609" y="2402"/>
                </a:cubicBezTo>
                <a:cubicBezTo>
                  <a:pt x="1608" y="2404"/>
                  <a:pt x="1608" y="2406"/>
                  <a:pt x="1608" y="2407"/>
                </a:cubicBezTo>
                <a:cubicBezTo>
                  <a:pt x="1607" y="2409"/>
                  <a:pt x="1607" y="2411"/>
                  <a:pt x="1607" y="2413"/>
                </a:cubicBezTo>
                <a:cubicBezTo>
                  <a:pt x="1606" y="2414"/>
                  <a:pt x="1606" y="2416"/>
                  <a:pt x="1606" y="2418"/>
                </a:cubicBezTo>
                <a:cubicBezTo>
                  <a:pt x="1606" y="2420"/>
                  <a:pt x="1606" y="2421"/>
                  <a:pt x="1606" y="2423"/>
                </a:cubicBezTo>
                <a:cubicBezTo>
                  <a:pt x="1605" y="2425"/>
                  <a:pt x="1605" y="2426"/>
                  <a:pt x="1605" y="2428"/>
                </a:cubicBezTo>
                <a:cubicBezTo>
                  <a:pt x="1605" y="2430"/>
                  <a:pt x="1605" y="2431"/>
                  <a:pt x="1605" y="2433"/>
                </a:cubicBezTo>
                <a:cubicBezTo>
                  <a:pt x="1605" y="2435"/>
                  <a:pt x="1605" y="2436"/>
                  <a:pt x="1605" y="2438"/>
                </a:cubicBezTo>
                <a:cubicBezTo>
                  <a:pt x="1605" y="2441"/>
                  <a:pt x="1605" y="2444"/>
                  <a:pt x="1605" y="2447"/>
                </a:cubicBezTo>
                <a:cubicBezTo>
                  <a:pt x="1606" y="2448"/>
                  <a:pt x="1606" y="2450"/>
                  <a:pt x="1606" y="2451"/>
                </a:cubicBezTo>
                <a:cubicBezTo>
                  <a:pt x="1606" y="2453"/>
                  <a:pt x="1606" y="2454"/>
                  <a:pt x="1606" y="2456"/>
                </a:cubicBezTo>
                <a:cubicBezTo>
                  <a:pt x="1606" y="2457"/>
                  <a:pt x="1607" y="2458"/>
                  <a:pt x="1607" y="2460"/>
                </a:cubicBezTo>
                <a:cubicBezTo>
                  <a:pt x="1607" y="2461"/>
                  <a:pt x="1607" y="2462"/>
                  <a:pt x="1607" y="2463"/>
                </a:cubicBezTo>
                <a:cubicBezTo>
                  <a:pt x="1608" y="2466"/>
                  <a:pt x="1608" y="2468"/>
                  <a:pt x="1609" y="2470"/>
                </a:cubicBezTo>
                <a:cubicBezTo>
                  <a:pt x="1609" y="2473"/>
                  <a:pt x="1610" y="2475"/>
                  <a:pt x="1610" y="2476"/>
                </a:cubicBezTo>
                <a:cubicBezTo>
                  <a:pt x="1611" y="2478"/>
                  <a:pt x="1611" y="2480"/>
                  <a:pt x="1612" y="2482"/>
                </a:cubicBezTo>
                <a:cubicBezTo>
                  <a:pt x="1612" y="2482"/>
                  <a:pt x="1612" y="2483"/>
                  <a:pt x="1613" y="2484"/>
                </a:cubicBezTo>
                <a:cubicBezTo>
                  <a:pt x="1613" y="2484"/>
                  <a:pt x="1613" y="2485"/>
                  <a:pt x="1613" y="2486"/>
                </a:cubicBezTo>
                <a:cubicBezTo>
                  <a:pt x="1614" y="2487"/>
                  <a:pt x="1614" y="2488"/>
                  <a:pt x="1614" y="2489"/>
                </a:cubicBezTo>
                <a:cubicBezTo>
                  <a:pt x="1615" y="2490"/>
                  <a:pt x="1615" y="2491"/>
                  <a:pt x="1615" y="2491"/>
                </a:cubicBezTo>
                <a:cubicBezTo>
                  <a:pt x="1615" y="2491"/>
                  <a:pt x="1615" y="2490"/>
                  <a:pt x="1615" y="2488"/>
                </a:cubicBezTo>
                <a:cubicBezTo>
                  <a:pt x="1615" y="2488"/>
                  <a:pt x="1614" y="2487"/>
                  <a:pt x="1614" y="2485"/>
                </a:cubicBezTo>
                <a:cubicBezTo>
                  <a:pt x="1614" y="2485"/>
                  <a:pt x="1614" y="2484"/>
                  <a:pt x="1614" y="2483"/>
                </a:cubicBezTo>
                <a:cubicBezTo>
                  <a:pt x="1614" y="2483"/>
                  <a:pt x="1614" y="2482"/>
                  <a:pt x="1613" y="2481"/>
                </a:cubicBezTo>
                <a:cubicBezTo>
                  <a:pt x="1613" y="2480"/>
                  <a:pt x="1613" y="2478"/>
                  <a:pt x="1613" y="2476"/>
                </a:cubicBezTo>
                <a:cubicBezTo>
                  <a:pt x="1612" y="2474"/>
                  <a:pt x="1612" y="2472"/>
                  <a:pt x="1612" y="2470"/>
                </a:cubicBezTo>
                <a:cubicBezTo>
                  <a:pt x="1612" y="2468"/>
                  <a:pt x="1611" y="2465"/>
                  <a:pt x="1611" y="2463"/>
                </a:cubicBezTo>
                <a:cubicBezTo>
                  <a:pt x="1611" y="2462"/>
                  <a:pt x="1611" y="2460"/>
                  <a:pt x="1611" y="2459"/>
                </a:cubicBezTo>
                <a:cubicBezTo>
                  <a:pt x="1611" y="2458"/>
                  <a:pt x="1611" y="2457"/>
                  <a:pt x="1611" y="2455"/>
                </a:cubicBezTo>
                <a:cubicBezTo>
                  <a:pt x="1611" y="2454"/>
                  <a:pt x="1611" y="2452"/>
                  <a:pt x="1611" y="2451"/>
                </a:cubicBezTo>
                <a:cubicBezTo>
                  <a:pt x="1611" y="2450"/>
                  <a:pt x="1611" y="2448"/>
                  <a:pt x="1611" y="2447"/>
                </a:cubicBezTo>
                <a:cubicBezTo>
                  <a:pt x="1611" y="2444"/>
                  <a:pt x="1611" y="2441"/>
                  <a:pt x="1611" y="2438"/>
                </a:cubicBezTo>
                <a:cubicBezTo>
                  <a:pt x="1611" y="2436"/>
                  <a:pt x="1611" y="2435"/>
                  <a:pt x="1611" y="2433"/>
                </a:cubicBezTo>
                <a:cubicBezTo>
                  <a:pt x="1611" y="2432"/>
                  <a:pt x="1612" y="2430"/>
                  <a:pt x="1612" y="2428"/>
                </a:cubicBezTo>
                <a:cubicBezTo>
                  <a:pt x="1612" y="2427"/>
                  <a:pt x="1612" y="2425"/>
                  <a:pt x="1612" y="2424"/>
                </a:cubicBezTo>
                <a:cubicBezTo>
                  <a:pt x="1613" y="2422"/>
                  <a:pt x="1613" y="2420"/>
                  <a:pt x="1613" y="2419"/>
                </a:cubicBezTo>
                <a:cubicBezTo>
                  <a:pt x="1613" y="2417"/>
                  <a:pt x="1614" y="2415"/>
                  <a:pt x="1614" y="2414"/>
                </a:cubicBezTo>
                <a:cubicBezTo>
                  <a:pt x="1614" y="2412"/>
                  <a:pt x="1615" y="2410"/>
                  <a:pt x="1615" y="2409"/>
                </a:cubicBezTo>
                <a:cubicBezTo>
                  <a:pt x="1615" y="2405"/>
                  <a:pt x="1616" y="2402"/>
                  <a:pt x="1617" y="2399"/>
                </a:cubicBezTo>
                <a:cubicBezTo>
                  <a:pt x="1617" y="2398"/>
                  <a:pt x="1618" y="2398"/>
                  <a:pt x="1618" y="2397"/>
                </a:cubicBezTo>
                <a:cubicBezTo>
                  <a:pt x="1618" y="2397"/>
                  <a:pt x="1618" y="2397"/>
                  <a:pt x="1618" y="2397"/>
                </a:cubicBezTo>
                <a:cubicBezTo>
                  <a:pt x="1618" y="2398"/>
                  <a:pt x="1618" y="2400"/>
                  <a:pt x="1619" y="2401"/>
                </a:cubicBezTo>
                <a:cubicBezTo>
                  <a:pt x="1619" y="2402"/>
                  <a:pt x="1619" y="2403"/>
                  <a:pt x="1619" y="2404"/>
                </a:cubicBezTo>
                <a:cubicBezTo>
                  <a:pt x="1619" y="2404"/>
                  <a:pt x="1620" y="2405"/>
                  <a:pt x="1620" y="2406"/>
                </a:cubicBezTo>
                <a:cubicBezTo>
                  <a:pt x="1620" y="2408"/>
                  <a:pt x="1621" y="2410"/>
                  <a:pt x="1621" y="2412"/>
                </a:cubicBezTo>
                <a:cubicBezTo>
                  <a:pt x="1622" y="2414"/>
                  <a:pt x="1622" y="2416"/>
                  <a:pt x="1623" y="2419"/>
                </a:cubicBezTo>
                <a:cubicBezTo>
                  <a:pt x="1623" y="2421"/>
                  <a:pt x="1623" y="2423"/>
                  <a:pt x="1624" y="2426"/>
                </a:cubicBezTo>
                <a:cubicBezTo>
                  <a:pt x="1624" y="2428"/>
                  <a:pt x="1625" y="2430"/>
                  <a:pt x="1625" y="2433"/>
                </a:cubicBezTo>
                <a:cubicBezTo>
                  <a:pt x="1626" y="2435"/>
                  <a:pt x="1626" y="2437"/>
                  <a:pt x="1627" y="2440"/>
                </a:cubicBezTo>
                <a:cubicBezTo>
                  <a:pt x="1627" y="2442"/>
                  <a:pt x="1628" y="2445"/>
                  <a:pt x="1628" y="2447"/>
                </a:cubicBezTo>
                <a:cubicBezTo>
                  <a:pt x="1628" y="2448"/>
                  <a:pt x="1628" y="2449"/>
                  <a:pt x="1628" y="2450"/>
                </a:cubicBezTo>
                <a:cubicBezTo>
                  <a:pt x="1629" y="2451"/>
                  <a:pt x="1629" y="2452"/>
                  <a:pt x="1629" y="2453"/>
                </a:cubicBezTo>
                <a:cubicBezTo>
                  <a:pt x="1629" y="2455"/>
                  <a:pt x="1630" y="2457"/>
                  <a:pt x="1630" y="2459"/>
                </a:cubicBezTo>
                <a:cubicBezTo>
                  <a:pt x="1630" y="2461"/>
                  <a:pt x="1630" y="2463"/>
                  <a:pt x="1631" y="2464"/>
                </a:cubicBezTo>
                <a:cubicBezTo>
                  <a:pt x="1631" y="2466"/>
                  <a:pt x="1631" y="2467"/>
                  <a:pt x="1631" y="2468"/>
                </a:cubicBezTo>
                <a:cubicBezTo>
                  <a:pt x="1632" y="2469"/>
                  <a:pt x="1632" y="2470"/>
                  <a:pt x="1632" y="2471"/>
                </a:cubicBezTo>
                <a:cubicBezTo>
                  <a:pt x="1632" y="2471"/>
                  <a:pt x="1632" y="2472"/>
                  <a:pt x="1632" y="2472"/>
                </a:cubicBezTo>
                <a:cubicBezTo>
                  <a:pt x="1632" y="2472"/>
                  <a:pt x="1632" y="2471"/>
                  <a:pt x="1632" y="2471"/>
                </a:cubicBezTo>
                <a:cubicBezTo>
                  <a:pt x="1632" y="2470"/>
                  <a:pt x="1633" y="2469"/>
                  <a:pt x="1633" y="2468"/>
                </a:cubicBezTo>
                <a:cubicBezTo>
                  <a:pt x="1633" y="2467"/>
                  <a:pt x="1633" y="2466"/>
                  <a:pt x="1634" y="2464"/>
                </a:cubicBezTo>
                <a:cubicBezTo>
                  <a:pt x="1634" y="2464"/>
                  <a:pt x="1634" y="2463"/>
                  <a:pt x="1634" y="2462"/>
                </a:cubicBezTo>
                <a:cubicBezTo>
                  <a:pt x="1634" y="2461"/>
                  <a:pt x="1634" y="2460"/>
                  <a:pt x="1634" y="2459"/>
                </a:cubicBezTo>
                <a:cubicBezTo>
                  <a:pt x="1635" y="2458"/>
                  <a:pt x="1635" y="2457"/>
                  <a:pt x="1635" y="2456"/>
                </a:cubicBezTo>
                <a:cubicBezTo>
                  <a:pt x="1635" y="2455"/>
                  <a:pt x="1635" y="2454"/>
                  <a:pt x="1635" y="2453"/>
                </a:cubicBezTo>
                <a:cubicBezTo>
                  <a:pt x="1635" y="2452"/>
                  <a:pt x="1635" y="2451"/>
                  <a:pt x="1635" y="2450"/>
                </a:cubicBezTo>
                <a:cubicBezTo>
                  <a:pt x="1635" y="2448"/>
                  <a:pt x="1635" y="2447"/>
                  <a:pt x="1635" y="2446"/>
                </a:cubicBezTo>
                <a:cubicBezTo>
                  <a:pt x="1635" y="2445"/>
                  <a:pt x="1635" y="2444"/>
                  <a:pt x="1635" y="2442"/>
                </a:cubicBezTo>
                <a:cubicBezTo>
                  <a:pt x="1635" y="2441"/>
                  <a:pt x="1634" y="2440"/>
                  <a:pt x="1634" y="2439"/>
                </a:cubicBezTo>
                <a:cubicBezTo>
                  <a:pt x="1634" y="2436"/>
                  <a:pt x="1634" y="2434"/>
                  <a:pt x="1633" y="2431"/>
                </a:cubicBezTo>
                <a:cubicBezTo>
                  <a:pt x="1633" y="2429"/>
                  <a:pt x="1632" y="2426"/>
                  <a:pt x="1631" y="2424"/>
                </a:cubicBezTo>
                <a:cubicBezTo>
                  <a:pt x="1631" y="2423"/>
                  <a:pt x="1631" y="2421"/>
                  <a:pt x="1630" y="2420"/>
                </a:cubicBezTo>
                <a:cubicBezTo>
                  <a:pt x="1630" y="2419"/>
                  <a:pt x="1630" y="2418"/>
                  <a:pt x="1629" y="2417"/>
                </a:cubicBezTo>
                <a:cubicBezTo>
                  <a:pt x="1629" y="2416"/>
                  <a:pt x="1628" y="2414"/>
                  <a:pt x="1628" y="2413"/>
                </a:cubicBezTo>
                <a:cubicBezTo>
                  <a:pt x="1628" y="2412"/>
                  <a:pt x="1627" y="2411"/>
                  <a:pt x="1627" y="2410"/>
                </a:cubicBezTo>
                <a:cubicBezTo>
                  <a:pt x="1626" y="2409"/>
                  <a:pt x="1626" y="2408"/>
                  <a:pt x="1625" y="2407"/>
                </a:cubicBezTo>
                <a:cubicBezTo>
                  <a:pt x="1625" y="2406"/>
                  <a:pt x="1624" y="2406"/>
                  <a:pt x="1624" y="2405"/>
                </a:cubicBezTo>
                <a:cubicBezTo>
                  <a:pt x="1624" y="2404"/>
                  <a:pt x="1623" y="2403"/>
                  <a:pt x="1623" y="2402"/>
                </a:cubicBezTo>
                <a:cubicBezTo>
                  <a:pt x="1622" y="2401"/>
                  <a:pt x="1622" y="2401"/>
                  <a:pt x="1621" y="2400"/>
                </a:cubicBezTo>
                <a:cubicBezTo>
                  <a:pt x="1621" y="2399"/>
                  <a:pt x="1620" y="2398"/>
                  <a:pt x="1619" y="2397"/>
                </a:cubicBezTo>
                <a:cubicBezTo>
                  <a:pt x="1619" y="2396"/>
                  <a:pt x="1618" y="2396"/>
                  <a:pt x="1618" y="2395"/>
                </a:cubicBezTo>
                <a:cubicBezTo>
                  <a:pt x="1618" y="2395"/>
                  <a:pt x="1619" y="2394"/>
                  <a:pt x="1619" y="2394"/>
                </a:cubicBezTo>
                <a:cubicBezTo>
                  <a:pt x="1619" y="2392"/>
                  <a:pt x="1620" y="2390"/>
                  <a:pt x="1620" y="2389"/>
                </a:cubicBezTo>
                <a:cubicBezTo>
                  <a:pt x="1621" y="2387"/>
                  <a:pt x="1621" y="2385"/>
                  <a:pt x="1622" y="2384"/>
                </a:cubicBezTo>
                <a:cubicBezTo>
                  <a:pt x="1623" y="2382"/>
                  <a:pt x="1623" y="2380"/>
                  <a:pt x="1624" y="2379"/>
                </a:cubicBezTo>
                <a:cubicBezTo>
                  <a:pt x="1625" y="2376"/>
                  <a:pt x="1625" y="2376"/>
                  <a:pt x="1625" y="2376"/>
                </a:cubicBezTo>
                <a:cubicBezTo>
                  <a:pt x="1625" y="2375"/>
                  <a:pt x="1626" y="2375"/>
                  <a:pt x="1626" y="2374"/>
                </a:cubicBezTo>
                <a:cubicBezTo>
                  <a:pt x="1627" y="2372"/>
                  <a:pt x="1627" y="2370"/>
                  <a:pt x="1628" y="2369"/>
                </a:cubicBezTo>
                <a:cubicBezTo>
                  <a:pt x="1628" y="2368"/>
                  <a:pt x="1628" y="2368"/>
                  <a:pt x="1628" y="2368"/>
                </a:cubicBezTo>
                <a:cubicBezTo>
                  <a:pt x="1628" y="2368"/>
                  <a:pt x="1628" y="2368"/>
                  <a:pt x="1628" y="2368"/>
                </a:cubicBezTo>
                <a:cubicBezTo>
                  <a:pt x="1628" y="2368"/>
                  <a:pt x="1628" y="2368"/>
                  <a:pt x="1628" y="2368"/>
                </a:cubicBezTo>
                <a:cubicBezTo>
                  <a:pt x="1628" y="2368"/>
                  <a:pt x="1628" y="2368"/>
                  <a:pt x="1628" y="2368"/>
                </a:cubicBezTo>
                <a:cubicBezTo>
                  <a:pt x="1629" y="2368"/>
                  <a:pt x="1629" y="2368"/>
                  <a:pt x="1629" y="2368"/>
                </a:cubicBezTo>
                <a:cubicBezTo>
                  <a:pt x="1629" y="2366"/>
                  <a:pt x="1629" y="2366"/>
                  <a:pt x="1629" y="2366"/>
                </a:cubicBezTo>
                <a:cubicBezTo>
                  <a:pt x="1630" y="2366"/>
                  <a:pt x="1630" y="2365"/>
                  <a:pt x="1630" y="2364"/>
                </a:cubicBezTo>
                <a:cubicBezTo>
                  <a:pt x="1631" y="2362"/>
                  <a:pt x="1632" y="2361"/>
                  <a:pt x="1633" y="2359"/>
                </a:cubicBezTo>
                <a:cubicBezTo>
                  <a:pt x="1634" y="2356"/>
                  <a:pt x="1636" y="2353"/>
                  <a:pt x="1638" y="2350"/>
                </a:cubicBezTo>
                <a:cubicBezTo>
                  <a:pt x="1640" y="2347"/>
                  <a:pt x="1641" y="2344"/>
                  <a:pt x="1643" y="2341"/>
                </a:cubicBezTo>
                <a:cubicBezTo>
                  <a:pt x="1646" y="2335"/>
                  <a:pt x="1649" y="2329"/>
                  <a:pt x="1652" y="2324"/>
                </a:cubicBezTo>
                <a:cubicBezTo>
                  <a:pt x="1652" y="2324"/>
                  <a:pt x="1652" y="2324"/>
                  <a:pt x="1652" y="2323"/>
                </a:cubicBezTo>
                <a:cubicBezTo>
                  <a:pt x="1652" y="2327"/>
                  <a:pt x="1651" y="2330"/>
                  <a:pt x="1650" y="2334"/>
                </a:cubicBezTo>
                <a:cubicBezTo>
                  <a:pt x="1649" y="2341"/>
                  <a:pt x="1648" y="2349"/>
                  <a:pt x="1647" y="2357"/>
                </a:cubicBezTo>
                <a:cubicBezTo>
                  <a:pt x="1646" y="2361"/>
                  <a:pt x="1646" y="2365"/>
                  <a:pt x="1646" y="2369"/>
                </a:cubicBezTo>
                <a:cubicBezTo>
                  <a:pt x="1645" y="2371"/>
                  <a:pt x="1645" y="2373"/>
                  <a:pt x="1645" y="2375"/>
                </a:cubicBezTo>
                <a:cubicBezTo>
                  <a:pt x="1645" y="2377"/>
                  <a:pt x="1645" y="2379"/>
                  <a:pt x="1645" y="2381"/>
                </a:cubicBezTo>
                <a:cubicBezTo>
                  <a:pt x="1644" y="2390"/>
                  <a:pt x="1644" y="2398"/>
                  <a:pt x="1643" y="2407"/>
                </a:cubicBezTo>
                <a:cubicBezTo>
                  <a:pt x="1643" y="2415"/>
                  <a:pt x="1644" y="2424"/>
                  <a:pt x="1644" y="2432"/>
                </a:cubicBezTo>
                <a:cubicBezTo>
                  <a:pt x="1644" y="2434"/>
                  <a:pt x="1644" y="2436"/>
                  <a:pt x="1645" y="2438"/>
                </a:cubicBezTo>
                <a:cubicBezTo>
                  <a:pt x="1645" y="2439"/>
                  <a:pt x="1645" y="2440"/>
                  <a:pt x="1645" y="2442"/>
                </a:cubicBezTo>
                <a:cubicBezTo>
                  <a:pt x="1645" y="2443"/>
                  <a:pt x="1645" y="2444"/>
                  <a:pt x="1645" y="2445"/>
                </a:cubicBezTo>
                <a:cubicBezTo>
                  <a:pt x="1645" y="2447"/>
                  <a:pt x="1646" y="2449"/>
                  <a:pt x="1646" y="2451"/>
                </a:cubicBezTo>
                <a:cubicBezTo>
                  <a:pt x="1646" y="2453"/>
                  <a:pt x="1646" y="2455"/>
                  <a:pt x="1646" y="2457"/>
                </a:cubicBezTo>
                <a:cubicBezTo>
                  <a:pt x="1648" y="2465"/>
                  <a:pt x="1649" y="2472"/>
                  <a:pt x="1651" y="2479"/>
                </a:cubicBezTo>
                <a:cubicBezTo>
                  <a:pt x="1652" y="2487"/>
                  <a:pt x="1654" y="2493"/>
                  <a:pt x="1656" y="2500"/>
                </a:cubicBezTo>
                <a:cubicBezTo>
                  <a:pt x="1657" y="2503"/>
                  <a:pt x="1658" y="2506"/>
                  <a:pt x="1658" y="2508"/>
                </a:cubicBezTo>
                <a:cubicBezTo>
                  <a:pt x="1659" y="2511"/>
                  <a:pt x="1660" y="2514"/>
                  <a:pt x="1661" y="2516"/>
                </a:cubicBezTo>
                <a:cubicBezTo>
                  <a:pt x="1662" y="2518"/>
                  <a:pt x="1663" y="2521"/>
                  <a:pt x="1664" y="2523"/>
                </a:cubicBezTo>
                <a:cubicBezTo>
                  <a:pt x="1665" y="2525"/>
                  <a:pt x="1666" y="2527"/>
                  <a:pt x="1666" y="2528"/>
                </a:cubicBezTo>
                <a:cubicBezTo>
                  <a:pt x="1668" y="2532"/>
                  <a:pt x="1669" y="2534"/>
                  <a:pt x="1670" y="2536"/>
                </a:cubicBezTo>
                <a:cubicBezTo>
                  <a:pt x="1671" y="2538"/>
                  <a:pt x="1672" y="2539"/>
                  <a:pt x="1672" y="2539"/>
                </a:cubicBezTo>
                <a:cubicBezTo>
                  <a:pt x="1672" y="2539"/>
                  <a:pt x="1671" y="2538"/>
                  <a:pt x="1671" y="2536"/>
                </a:cubicBezTo>
                <a:cubicBezTo>
                  <a:pt x="1670" y="2534"/>
                  <a:pt x="1669" y="2531"/>
                  <a:pt x="1668" y="2528"/>
                </a:cubicBezTo>
                <a:cubicBezTo>
                  <a:pt x="1667" y="2526"/>
                  <a:pt x="1667" y="2524"/>
                  <a:pt x="1666" y="2522"/>
                </a:cubicBezTo>
                <a:cubicBezTo>
                  <a:pt x="1666" y="2520"/>
                  <a:pt x="1665" y="2518"/>
                  <a:pt x="1664" y="2515"/>
                </a:cubicBezTo>
                <a:cubicBezTo>
                  <a:pt x="1664" y="2513"/>
                  <a:pt x="1663" y="2510"/>
                  <a:pt x="1662" y="2507"/>
                </a:cubicBezTo>
                <a:cubicBezTo>
                  <a:pt x="1662" y="2504"/>
                  <a:pt x="1661" y="2501"/>
                  <a:pt x="1660" y="2498"/>
                </a:cubicBezTo>
                <a:cubicBezTo>
                  <a:pt x="1659" y="2492"/>
                  <a:pt x="1657" y="2486"/>
                  <a:pt x="1656" y="2478"/>
                </a:cubicBezTo>
                <a:cubicBezTo>
                  <a:pt x="1655" y="2471"/>
                  <a:pt x="1654" y="2464"/>
                  <a:pt x="1653" y="2456"/>
                </a:cubicBezTo>
                <a:cubicBezTo>
                  <a:pt x="1653" y="2448"/>
                  <a:pt x="1652" y="2440"/>
                  <a:pt x="1652" y="2432"/>
                </a:cubicBezTo>
                <a:cubicBezTo>
                  <a:pt x="1651" y="2423"/>
                  <a:pt x="1651" y="2415"/>
                  <a:pt x="1651" y="2407"/>
                </a:cubicBezTo>
                <a:cubicBezTo>
                  <a:pt x="1651" y="2398"/>
                  <a:pt x="1652" y="2390"/>
                  <a:pt x="1652" y="2382"/>
                </a:cubicBezTo>
                <a:cubicBezTo>
                  <a:pt x="1653" y="2373"/>
                  <a:pt x="1653" y="2365"/>
                  <a:pt x="1654" y="2357"/>
                </a:cubicBezTo>
                <a:cubicBezTo>
                  <a:pt x="1655" y="2350"/>
                  <a:pt x="1655" y="2342"/>
                  <a:pt x="1656" y="2335"/>
                </a:cubicBezTo>
                <a:cubicBezTo>
                  <a:pt x="1656" y="2333"/>
                  <a:pt x="1657" y="2331"/>
                  <a:pt x="1657" y="2328"/>
                </a:cubicBezTo>
                <a:cubicBezTo>
                  <a:pt x="1662" y="2309"/>
                  <a:pt x="1671" y="2290"/>
                  <a:pt x="1683" y="2277"/>
                </a:cubicBezTo>
                <a:cubicBezTo>
                  <a:pt x="1705" y="2304"/>
                  <a:pt x="1719" y="2331"/>
                  <a:pt x="1729" y="2361"/>
                </a:cubicBezTo>
                <a:cubicBezTo>
                  <a:pt x="1729" y="2361"/>
                  <a:pt x="1729" y="2361"/>
                  <a:pt x="1729" y="2361"/>
                </a:cubicBezTo>
                <a:cubicBezTo>
                  <a:pt x="1729" y="2364"/>
                  <a:pt x="1728" y="2367"/>
                  <a:pt x="1727" y="2370"/>
                </a:cubicBezTo>
                <a:cubicBezTo>
                  <a:pt x="1726" y="2373"/>
                  <a:pt x="1725" y="2376"/>
                  <a:pt x="1723" y="2379"/>
                </a:cubicBezTo>
                <a:cubicBezTo>
                  <a:pt x="1723" y="2380"/>
                  <a:pt x="1723" y="2380"/>
                  <a:pt x="1723" y="2381"/>
                </a:cubicBezTo>
                <a:cubicBezTo>
                  <a:pt x="1723" y="2381"/>
                  <a:pt x="1722" y="2381"/>
                  <a:pt x="1722" y="2382"/>
                </a:cubicBezTo>
                <a:cubicBezTo>
                  <a:pt x="1722" y="2383"/>
                  <a:pt x="1721" y="2383"/>
                  <a:pt x="1721" y="2384"/>
                </a:cubicBezTo>
                <a:cubicBezTo>
                  <a:pt x="1720" y="2385"/>
                  <a:pt x="1720" y="2386"/>
                  <a:pt x="1719" y="2387"/>
                </a:cubicBezTo>
                <a:cubicBezTo>
                  <a:pt x="1719" y="2388"/>
                  <a:pt x="1718" y="2389"/>
                  <a:pt x="1718" y="2389"/>
                </a:cubicBezTo>
                <a:cubicBezTo>
                  <a:pt x="1717" y="2391"/>
                  <a:pt x="1716" y="2393"/>
                  <a:pt x="1715" y="2395"/>
                </a:cubicBezTo>
                <a:cubicBezTo>
                  <a:pt x="1713" y="2397"/>
                  <a:pt x="1712" y="2398"/>
                  <a:pt x="1711" y="2400"/>
                </a:cubicBezTo>
                <a:cubicBezTo>
                  <a:pt x="1709" y="2404"/>
                  <a:pt x="1706" y="2407"/>
                  <a:pt x="1704" y="2411"/>
                </a:cubicBezTo>
                <a:cubicBezTo>
                  <a:pt x="1701" y="2415"/>
                  <a:pt x="1699" y="2419"/>
                  <a:pt x="1697" y="2422"/>
                </a:cubicBezTo>
                <a:cubicBezTo>
                  <a:pt x="1696" y="2424"/>
                  <a:pt x="1696" y="2424"/>
                  <a:pt x="1696" y="2424"/>
                </a:cubicBezTo>
                <a:cubicBezTo>
                  <a:pt x="1696" y="2425"/>
                  <a:pt x="1696" y="2425"/>
                  <a:pt x="1696" y="2425"/>
                </a:cubicBezTo>
                <a:cubicBezTo>
                  <a:pt x="1695" y="2425"/>
                  <a:pt x="1695" y="2425"/>
                  <a:pt x="1695" y="2425"/>
                </a:cubicBezTo>
                <a:cubicBezTo>
                  <a:pt x="1695" y="2426"/>
                  <a:pt x="1694" y="2427"/>
                  <a:pt x="1694" y="2428"/>
                </a:cubicBezTo>
                <a:cubicBezTo>
                  <a:pt x="1693" y="2429"/>
                  <a:pt x="1693" y="2430"/>
                  <a:pt x="1692" y="2431"/>
                </a:cubicBezTo>
                <a:cubicBezTo>
                  <a:pt x="1692" y="2432"/>
                  <a:pt x="1691" y="2433"/>
                  <a:pt x="1691" y="2434"/>
                </a:cubicBezTo>
                <a:cubicBezTo>
                  <a:pt x="1689" y="2438"/>
                  <a:pt x="1688" y="2442"/>
                  <a:pt x="1687" y="2446"/>
                </a:cubicBezTo>
                <a:cubicBezTo>
                  <a:pt x="1687" y="2448"/>
                  <a:pt x="1686" y="2450"/>
                  <a:pt x="1686" y="2452"/>
                </a:cubicBezTo>
                <a:cubicBezTo>
                  <a:pt x="1686" y="2453"/>
                  <a:pt x="1685" y="2455"/>
                  <a:pt x="1685" y="2457"/>
                </a:cubicBezTo>
                <a:cubicBezTo>
                  <a:pt x="1685" y="2459"/>
                  <a:pt x="1685" y="2460"/>
                  <a:pt x="1685" y="2462"/>
                </a:cubicBezTo>
                <a:cubicBezTo>
                  <a:pt x="1685" y="2463"/>
                  <a:pt x="1685" y="2463"/>
                  <a:pt x="1685" y="2464"/>
                </a:cubicBezTo>
                <a:cubicBezTo>
                  <a:pt x="1685" y="2465"/>
                  <a:pt x="1685" y="2465"/>
                  <a:pt x="1685" y="2466"/>
                </a:cubicBezTo>
                <a:cubicBezTo>
                  <a:pt x="1685" y="2469"/>
                  <a:pt x="1686" y="2471"/>
                  <a:pt x="1686" y="2473"/>
                </a:cubicBezTo>
                <a:cubicBezTo>
                  <a:pt x="1687" y="2474"/>
                  <a:pt x="1687" y="2475"/>
                  <a:pt x="1687" y="2476"/>
                </a:cubicBezTo>
                <a:cubicBezTo>
                  <a:pt x="1687" y="2476"/>
                  <a:pt x="1687" y="2477"/>
                  <a:pt x="1688" y="2478"/>
                </a:cubicBezTo>
                <a:cubicBezTo>
                  <a:pt x="1688" y="2479"/>
                  <a:pt x="1688" y="2479"/>
                  <a:pt x="1688" y="2479"/>
                </a:cubicBezTo>
                <a:cubicBezTo>
                  <a:pt x="1688" y="2479"/>
                  <a:pt x="1688" y="2479"/>
                  <a:pt x="1688" y="2477"/>
                </a:cubicBezTo>
                <a:cubicBezTo>
                  <a:pt x="1688" y="2477"/>
                  <a:pt x="1688" y="2476"/>
                  <a:pt x="1688" y="2476"/>
                </a:cubicBezTo>
                <a:cubicBezTo>
                  <a:pt x="1688" y="2475"/>
                  <a:pt x="1688" y="2474"/>
                  <a:pt x="1688" y="2473"/>
                </a:cubicBezTo>
                <a:cubicBezTo>
                  <a:pt x="1688" y="2471"/>
                  <a:pt x="1688" y="2469"/>
                  <a:pt x="1688" y="2466"/>
                </a:cubicBezTo>
                <a:cubicBezTo>
                  <a:pt x="1688" y="2465"/>
                  <a:pt x="1688" y="2464"/>
                  <a:pt x="1689" y="2462"/>
                </a:cubicBezTo>
                <a:cubicBezTo>
                  <a:pt x="1689" y="2461"/>
                  <a:pt x="1689" y="2459"/>
                  <a:pt x="1690" y="2458"/>
                </a:cubicBezTo>
                <a:cubicBezTo>
                  <a:pt x="1690" y="2454"/>
                  <a:pt x="1691" y="2451"/>
                  <a:pt x="1693" y="2448"/>
                </a:cubicBezTo>
                <a:cubicBezTo>
                  <a:pt x="1694" y="2444"/>
                  <a:pt x="1696" y="2441"/>
                  <a:pt x="1697" y="2437"/>
                </a:cubicBezTo>
                <a:cubicBezTo>
                  <a:pt x="1698" y="2436"/>
                  <a:pt x="1698" y="2435"/>
                  <a:pt x="1699" y="2434"/>
                </a:cubicBezTo>
                <a:cubicBezTo>
                  <a:pt x="1699" y="2434"/>
                  <a:pt x="1700" y="2433"/>
                  <a:pt x="1700" y="2432"/>
                </a:cubicBezTo>
                <a:cubicBezTo>
                  <a:pt x="1701" y="2431"/>
                  <a:pt x="1701" y="2430"/>
                  <a:pt x="1702" y="2429"/>
                </a:cubicBezTo>
                <a:cubicBezTo>
                  <a:pt x="1702" y="2428"/>
                  <a:pt x="1702" y="2428"/>
                  <a:pt x="1702" y="2428"/>
                </a:cubicBezTo>
                <a:cubicBezTo>
                  <a:pt x="1703" y="2428"/>
                  <a:pt x="1703" y="2428"/>
                  <a:pt x="1703" y="2428"/>
                </a:cubicBezTo>
                <a:cubicBezTo>
                  <a:pt x="1703" y="2426"/>
                  <a:pt x="1703" y="2426"/>
                  <a:pt x="1703" y="2426"/>
                </a:cubicBezTo>
                <a:cubicBezTo>
                  <a:pt x="1706" y="2423"/>
                  <a:pt x="1708" y="2419"/>
                  <a:pt x="1710" y="2415"/>
                </a:cubicBezTo>
                <a:cubicBezTo>
                  <a:pt x="1713" y="2412"/>
                  <a:pt x="1715" y="2408"/>
                  <a:pt x="1718" y="2404"/>
                </a:cubicBezTo>
                <a:cubicBezTo>
                  <a:pt x="1719" y="2402"/>
                  <a:pt x="1720" y="2400"/>
                  <a:pt x="1721" y="2399"/>
                </a:cubicBezTo>
                <a:cubicBezTo>
                  <a:pt x="1721" y="2398"/>
                  <a:pt x="1722" y="2397"/>
                  <a:pt x="1722" y="2396"/>
                </a:cubicBezTo>
                <a:cubicBezTo>
                  <a:pt x="1723" y="2395"/>
                  <a:pt x="1723" y="2394"/>
                  <a:pt x="1724" y="2393"/>
                </a:cubicBezTo>
                <a:cubicBezTo>
                  <a:pt x="1725" y="2391"/>
                  <a:pt x="1726" y="2389"/>
                  <a:pt x="1727" y="2387"/>
                </a:cubicBezTo>
                <a:cubicBezTo>
                  <a:pt x="1727" y="2386"/>
                  <a:pt x="1727" y="2385"/>
                  <a:pt x="1728" y="2384"/>
                </a:cubicBezTo>
                <a:cubicBezTo>
                  <a:pt x="1728" y="2384"/>
                  <a:pt x="1728" y="2383"/>
                  <a:pt x="1728" y="2383"/>
                </a:cubicBezTo>
                <a:cubicBezTo>
                  <a:pt x="1729" y="2383"/>
                  <a:pt x="1729" y="2382"/>
                  <a:pt x="1729" y="2382"/>
                </a:cubicBezTo>
                <a:cubicBezTo>
                  <a:pt x="1730" y="2378"/>
                  <a:pt x="1731" y="2374"/>
                  <a:pt x="1732" y="2371"/>
                </a:cubicBezTo>
                <a:cubicBezTo>
                  <a:pt x="1732" y="2370"/>
                  <a:pt x="1732" y="2369"/>
                  <a:pt x="1732" y="2368"/>
                </a:cubicBezTo>
                <a:cubicBezTo>
                  <a:pt x="1734" y="2372"/>
                  <a:pt x="1735" y="2376"/>
                  <a:pt x="1736" y="2380"/>
                </a:cubicBezTo>
                <a:cubicBezTo>
                  <a:pt x="1736" y="2381"/>
                  <a:pt x="1736" y="2382"/>
                  <a:pt x="1736" y="2383"/>
                </a:cubicBezTo>
                <a:cubicBezTo>
                  <a:pt x="1736" y="2388"/>
                  <a:pt x="1736" y="2392"/>
                  <a:pt x="1735" y="2397"/>
                </a:cubicBezTo>
                <a:cubicBezTo>
                  <a:pt x="1735" y="2399"/>
                  <a:pt x="1734" y="2402"/>
                  <a:pt x="1734" y="2404"/>
                </a:cubicBezTo>
                <a:cubicBezTo>
                  <a:pt x="1734" y="2405"/>
                  <a:pt x="1733" y="2406"/>
                  <a:pt x="1733" y="2408"/>
                </a:cubicBezTo>
                <a:cubicBezTo>
                  <a:pt x="1733" y="2409"/>
                  <a:pt x="1732" y="2410"/>
                  <a:pt x="1732" y="2411"/>
                </a:cubicBezTo>
                <a:cubicBezTo>
                  <a:pt x="1731" y="2414"/>
                  <a:pt x="1731" y="2416"/>
                  <a:pt x="1730" y="2419"/>
                </a:cubicBezTo>
                <a:cubicBezTo>
                  <a:pt x="1729" y="2421"/>
                  <a:pt x="1728" y="2424"/>
                  <a:pt x="1727" y="2427"/>
                </a:cubicBezTo>
                <a:cubicBezTo>
                  <a:pt x="1725" y="2432"/>
                  <a:pt x="1723" y="2437"/>
                  <a:pt x="1721" y="2443"/>
                </a:cubicBezTo>
                <a:cubicBezTo>
                  <a:pt x="1721" y="2445"/>
                  <a:pt x="1720" y="2448"/>
                  <a:pt x="1719" y="2451"/>
                </a:cubicBezTo>
                <a:cubicBezTo>
                  <a:pt x="1718" y="2453"/>
                  <a:pt x="1718" y="2453"/>
                  <a:pt x="1718" y="2453"/>
                </a:cubicBezTo>
                <a:cubicBezTo>
                  <a:pt x="1718" y="2455"/>
                  <a:pt x="1718" y="2455"/>
                  <a:pt x="1718" y="2455"/>
                </a:cubicBezTo>
                <a:cubicBezTo>
                  <a:pt x="1717" y="2456"/>
                  <a:pt x="1717" y="2458"/>
                  <a:pt x="1717" y="2459"/>
                </a:cubicBezTo>
                <a:cubicBezTo>
                  <a:pt x="1715" y="2465"/>
                  <a:pt x="1714" y="2470"/>
                  <a:pt x="1713" y="2476"/>
                </a:cubicBezTo>
                <a:cubicBezTo>
                  <a:pt x="1713" y="2481"/>
                  <a:pt x="1712" y="2486"/>
                  <a:pt x="1712" y="2491"/>
                </a:cubicBezTo>
                <a:cubicBezTo>
                  <a:pt x="1712" y="2494"/>
                  <a:pt x="1712" y="2496"/>
                  <a:pt x="1712" y="2498"/>
                </a:cubicBezTo>
                <a:cubicBezTo>
                  <a:pt x="1712" y="2501"/>
                  <a:pt x="1712" y="2503"/>
                  <a:pt x="1712" y="2505"/>
                </a:cubicBezTo>
                <a:cubicBezTo>
                  <a:pt x="1712" y="2510"/>
                  <a:pt x="1713" y="2513"/>
                  <a:pt x="1714" y="2517"/>
                </a:cubicBezTo>
                <a:cubicBezTo>
                  <a:pt x="1715" y="2520"/>
                  <a:pt x="1717" y="2523"/>
                  <a:pt x="1718" y="2525"/>
                </a:cubicBezTo>
                <a:cubicBezTo>
                  <a:pt x="1719" y="2526"/>
                  <a:pt x="1719" y="2526"/>
                  <a:pt x="1719" y="2527"/>
                </a:cubicBezTo>
                <a:cubicBezTo>
                  <a:pt x="1720" y="2527"/>
                  <a:pt x="1720" y="2528"/>
                  <a:pt x="1720" y="2528"/>
                </a:cubicBezTo>
                <a:cubicBezTo>
                  <a:pt x="1721" y="2529"/>
                  <a:pt x="1721" y="2529"/>
                  <a:pt x="1722" y="2530"/>
                </a:cubicBezTo>
                <a:cubicBezTo>
                  <a:pt x="1723" y="2531"/>
                  <a:pt x="1723" y="2531"/>
                  <a:pt x="1723" y="2531"/>
                </a:cubicBezTo>
                <a:cubicBezTo>
                  <a:pt x="1723" y="2531"/>
                  <a:pt x="1723" y="2531"/>
                  <a:pt x="1722" y="2530"/>
                </a:cubicBezTo>
                <a:cubicBezTo>
                  <a:pt x="1722" y="2529"/>
                  <a:pt x="1721" y="2528"/>
                  <a:pt x="1721" y="2528"/>
                </a:cubicBezTo>
                <a:cubicBezTo>
                  <a:pt x="1721" y="2527"/>
                  <a:pt x="1721" y="2527"/>
                  <a:pt x="1720" y="2526"/>
                </a:cubicBezTo>
                <a:cubicBezTo>
                  <a:pt x="1720" y="2526"/>
                  <a:pt x="1720" y="2525"/>
                  <a:pt x="1720" y="2525"/>
                </a:cubicBezTo>
                <a:cubicBezTo>
                  <a:pt x="1719" y="2522"/>
                  <a:pt x="1718" y="2520"/>
                  <a:pt x="1717" y="2516"/>
                </a:cubicBezTo>
                <a:cubicBezTo>
                  <a:pt x="1717" y="2513"/>
                  <a:pt x="1717" y="2509"/>
                  <a:pt x="1717" y="2505"/>
                </a:cubicBezTo>
                <a:cubicBezTo>
                  <a:pt x="1717" y="2503"/>
                  <a:pt x="1717" y="2501"/>
                  <a:pt x="1717" y="2499"/>
                </a:cubicBezTo>
                <a:cubicBezTo>
                  <a:pt x="1717" y="2496"/>
                  <a:pt x="1717" y="2494"/>
                  <a:pt x="1718" y="2492"/>
                </a:cubicBezTo>
                <a:cubicBezTo>
                  <a:pt x="1718" y="2487"/>
                  <a:pt x="1719" y="2482"/>
                  <a:pt x="1720" y="2477"/>
                </a:cubicBezTo>
                <a:cubicBezTo>
                  <a:pt x="1721" y="2474"/>
                  <a:pt x="1721" y="2472"/>
                  <a:pt x="1722" y="2469"/>
                </a:cubicBezTo>
                <a:cubicBezTo>
                  <a:pt x="1723" y="2466"/>
                  <a:pt x="1723" y="2464"/>
                  <a:pt x="1724" y="2461"/>
                </a:cubicBezTo>
                <a:cubicBezTo>
                  <a:pt x="1724" y="2460"/>
                  <a:pt x="1725" y="2458"/>
                  <a:pt x="1725" y="2457"/>
                </a:cubicBezTo>
                <a:cubicBezTo>
                  <a:pt x="1725" y="2456"/>
                  <a:pt x="1726" y="2454"/>
                  <a:pt x="1726" y="2453"/>
                </a:cubicBezTo>
                <a:cubicBezTo>
                  <a:pt x="1727" y="2450"/>
                  <a:pt x="1728" y="2448"/>
                  <a:pt x="1729" y="2445"/>
                </a:cubicBezTo>
                <a:cubicBezTo>
                  <a:pt x="1731" y="2440"/>
                  <a:pt x="1733" y="2435"/>
                  <a:pt x="1734" y="2429"/>
                </a:cubicBezTo>
                <a:cubicBezTo>
                  <a:pt x="1735" y="2426"/>
                  <a:pt x="1736" y="2424"/>
                  <a:pt x="1737" y="2421"/>
                </a:cubicBezTo>
                <a:cubicBezTo>
                  <a:pt x="1738" y="2418"/>
                  <a:pt x="1738" y="2416"/>
                  <a:pt x="1739" y="2413"/>
                </a:cubicBezTo>
                <a:cubicBezTo>
                  <a:pt x="1739" y="2412"/>
                  <a:pt x="1739" y="2410"/>
                  <a:pt x="1740" y="2409"/>
                </a:cubicBezTo>
                <a:cubicBezTo>
                  <a:pt x="1740" y="2408"/>
                  <a:pt x="1740" y="2406"/>
                  <a:pt x="1740" y="2405"/>
                </a:cubicBezTo>
                <a:cubicBezTo>
                  <a:pt x="1741" y="2402"/>
                  <a:pt x="1741" y="2400"/>
                  <a:pt x="1741" y="2397"/>
                </a:cubicBezTo>
                <a:cubicBezTo>
                  <a:pt x="1741" y="2397"/>
                  <a:pt x="1741" y="2396"/>
                  <a:pt x="1741" y="2396"/>
                </a:cubicBezTo>
                <a:cubicBezTo>
                  <a:pt x="1747" y="2417"/>
                  <a:pt x="1753" y="2439"/>
                  <a:pt x="1759" y="2464"/>
                </a:cubicBezTo>
                <a:cubicBezTo>
                  <a:pt x="1759" y="2467"/>
                  <a:pt x="1759" y="2470"/>
                  <a:pt x="1759" y="2474"/>
                </a:cubicBezTo>
                <a:cubicBezTo>
                  <a:pt x="1759" y="2481"/>
                  <a:pt x="1759" y="2488"/>
                  <a:pt x="1758" y="2495"/>
                </a:cubicBezTo>
                <a:cubicBezTo>
                  <a:pt x="1758" y="2503"/>
                  <a:pt x="1757" y="2510"/>
                  <a:pt x="1756" y="2517"/>
                </a:cubicBezTo>
                <a:cubicBezTo>
                  <a:pt x="1755" y="2525"/>
                  <a:pt x="1754" y="2532"/>
                  <a:pt x="1752" y="2539"/>
                </a:cubicBezTo>
                <a:cubicBezTo>
                  <a:pt x="1750" y="2546"/>
                  <a:pt x="1748" y="2553"/>
                  <a:pt x="1746" y="2560"/>
                </a:cubicBezTo>
                <a:cubicBezTo>
                  <a:pt x="1744" y="2567"/>
                  <a:pt x="1742" y="2573"/>
                  <a:pt x="1740" y="2579"/>
                </a:cubicBezTo>
                <a:cubicBezTo>
                  <a:pt x="1737" y="2585"/>
                  <a:pt x="1735" y="2591"/>
                  <a:pt x="1733" y="2596"/>
                </a:cubicBezTo>
                <a:cubicBezTo>
                  <a:pt x="1732" y="2598"/>
                  <a:pt x="1730" y="2601"/>
                  <a:pt x="1729" y="2603"/>
                </a:cubicBezTo>
                <a:cubicBezTo>
                  <a:pt x="1728" y="2605"/>
                  <a:pt x="1727" y="2608"/>
                  <a:pt x="1726" y="2610"/>
                </a:cubicBezTo>
                <a:cubicBezTo>
                  <a:pt x="1725" y="2612"/>
                  <a:pt x="1724" y="2614"/>
                  <a:pt x="1723" y="2615"/>
                </a:cubicBezTo>
                <a:cubicBezTo>
                  <a:pt x="1722" y="2617"/>
                  <a:pt x="1721" y="2619"/>
                  <a:pt x="1720" y="2620"/>
                </a:cubicBezTo>
                <a:cubicBezTo>
                  <a:pt x="1719" y="2623"/>
                  <a:pt x="1717" y="2625"/>
                  <a:pt x="1716" y="2627"/>
                </a:cubicBezTo>
                <a:cubicBezTo>
                  <a:pt x="1715" y="2628"/>
                  <a:pt x="1715" y="2629"/>
                  <a:pt x="1715" y="2629"/>
                </a:cubicBezTo>
                <a:cubicBezTo>
                  <a:pt x="1715" y="2629"/>
                  <a:pt x="1715" y="2628"/>
                  <a:pt x="1717" y="2627"/>
                </a:cubicBezTo>
                <a:cubicBezTo>
                  <a:pt x="1718" y="2626"/>
                  <a:pt x="1719" y="2624"/>
                  <a:pt x="1721" y="2621"/>
                </a:cubicBezTo>
                <a:cubicBezTo>
                  <a:pt x="1722" y="2620"/>
                  <a:pt x="1724" y="2618"/>
                  <a:pt x="1725" y="2617"/>
                </a:cubicBezTo>
                <a:cubicBezTo>
                  <a:pt x="1726" y="2615"/>
                  <a:pt x="1727" y="2613"/>
                  <a:pt x="1729" y="2611"/>
                </a:cubicBezTo>
                <a:cubicBezTo>
                  <a:pt x="1730" y="2609"/>
                  <a:pt x="1731" y="2607"/>
                  <a:pt x="1733" y="2605"/>
                </a:cubicBezTo>
                <a:cubicBezTo>
                  <a:pt x="1734" y="2603"/>
                  <a:pt x="1735" y="2600"/>
                  <a:pt x="1737" y="2598"/>
                </a:cubicBezTo>
                <a:cubicBezTo>
                  <a:pt x="1738" y="2595"/>
                  <a:pt x="1740" y="2593"/>
                  <a:pt x="1741" y="2590"/>
                </a:cubicBezTo>
                <a:cubicBezTo>
                  <a:pt x="1742" y="2587"/>
                  <a:pt x="1744" y="2584"/>
                  <a:pt x="1745" y="2581"/>
                </a:cubicBezTo>
                <a:cubicBezTo>
                  <a:pt x="1748" y="2575"/>
                  <a:pt x="1751" y="2569"/>
                  <a:pt x="1753" y="2562"/>
                </a:cubicBezTo>
                <a:cubicBezTo>
                  <a:pt x="1754" y="2561"/>
                  <a:pt x="1754" y="2559"/>
                  <a:pt x="1755" y="2557"/>
                </a:cubicBezTo>
                <a:cubicBezTo>
                  <a:pt x="1755" y="2555"/>
                  <a:pt x="1756" y="2554"/>
                  <a:pt x="1756" y="2552"/>
                </a:cubicBezTo>
                <a:cubicBezTo>
                  <a:pt x="1758" y="2548"/>
                  <a:pt x="1758" y="2545"/>
                  <a:pt x="1759" y="2541"/>
                </a:cubicBezTo>
                <a:cubicBezTo>
                  <a:pt x="1761" y="2534"/>
                  <a:pt x="1763" y="2526"/>
                  <a:pt x="1764" y="2518"/>
                </a:cubicBezTo>
                <a:cubicBezTo>
                  <a:pt x="1765" y="2511"/>
                  <a:pt x="1766" y="2503"/>
                  <a:pt x="1766" y="2496"/>
                </a:cubicBezTo>
                <a:cubicBezTo>
                  <a:pt x="1766" y="2492"/>
                  <a:pt x="1766" y="2488"/>
                  <a:pt x="1766" y="2484"/>
                </a:cubicBezTo>
                <a:cubicBezTo>
                  <a:pt x="1766" y="2483"/>
                  <a:pt x="1766" y="2481"/>
                  <a:pt x="1766" y="2479"/>
                </a:cubicBezTo>
                <a:cubicBezTo>
                  <a:pt x="1766" y="2477"/>
                  <a:pt x="1766" y="2475"/>
                  <a:pt x="1766" y="2473"/>
                </a:cubicBezTo>
                <a:cubicBezTo>
                  <a:pt x="1765" y="2466"/>
                  <a:pt x="1765" y="2459"/>
                  <a:pt x="1764" y="2453"/>
                </a:cubicBezTo>
                <a:cubicBezTo>
                  <a:pt x="1763" y="2449"/>
                  <a:pt x="1763" y="2446"/>
                  <a:pt x="1762" y="2443"/>
                </a:cubicBezTo>
                <a:cubicBezTo>
                  <a:pt x="1762" y="2442"/>
                  <a:pt x="1762" y="2440"/>
                  <a:pt x="1761" y="2439"/>
                </a:cubicBezTo>
                <a:cubicBezTo>
                  <a:pt x="1761" y="2437"/>
                  <a:pt x="1761" y="2436"/>
                  <a:pt x="1760" y="2435"/>
                </a:cubicBezTo>
                <a:cubicBezTo>
                  <a:pt x="1760" y="2434"/>
                  <a:pt x="1760" y="2434"/>
                  <a:pt x="1760" y="2433"/>
                </a:cubicBezTo>
                <a:cubicBezTo>
                  <a:pt x="1756" y="2400"/>
                  <a:pt x="1749" y="2367"/>
                  <a:pt x="1737" y="2339"/>
                </a:cubicBezTo>
                <a:cubicBezTo>
                  <a:pt x="1736" y="2338"/>
                  <a:pt x="1735" y="2337"/>
                  <a:pt x="1735" y="2335"/>
                </a:cubicBezTo>
                <a:cubicBezTo>
                  <a:pt x="1736" y="2337"/>
                  <a:pt x="1737" y="2340"/>
                  <a:pt x="1739" y="2342"/>
                </a:cubicBezTo>
                <a:cubicBezTo>
                  <a:pt x="1740" y="2344"/>
                  <a:pt x="1741" y="2345"/>
                  <a:pt x="1742" y="2347"/>
                </a:cubicBezTo>
                <a:cubicBezTo>
                  <a:pt x="1743" y="2349"/>
                  <a:pt x="1744" y="2351"/>
                  <a:pt x="1745" y="2353"/>
                </a:cubicBezTo>
                <a:cubicBezTo>
                  <a:pt x="1747" y="2356"/>
                  <a:pt x="1750" y="2360"/>
                  <a:pt x="1752" y="2363"/>
                </a:cubicBezTo>
                <a:cubicBezTo>
                  <a:pt x="1754" y="2367"/>
                  <a:pt x="1757" y="2371"/>
                  <a:pt x="1759" y="2374"/>
                </a:cubicBezTo>
                <a:cubicBezTo>
                  <a:pt x="1761" y="2378"/>
                  <a:pt x="1763" y="2381"/>
                  <a:pt x="1765" y="2384"/>
                </a:cubicBezTo>
                <a:cubicBezTo>
                  <a:pt x="1768" y="2388"/>
                  <a:pt x="1770" y="2391"/>
                  <a:pt x="1772" y="2394"/>
                </a:cubicBezTo>
                <a:cubicBezTo>
                  <a:pt x="1773" y="2396"/>
                  <a:pt x="1774" y="2397"/>
                  <a:pt x="1775" y="2399"/>
                </a:cubicBezTo>
                <a:cubicBezTo>
                  <a:pt x="1775" y="2399"/>
                  <a:pt x="1776" y="2400"/>
                  <a:pt x="1776" y="2401"/>
                </a:cubicBezTo>
                <a:cubicBezTo>
                  <a:pt x="1777" y="2401"/>
                  <a:pt x="1777" y="2402"/>
                  <a:pt x="1778" y="2403"/>
                </a:cubicBezTo>
                <a:cubicBezTo>
                  <a:pt x="1779" y="2405"/>
                  <a:pt x="1781" y="2408"/>
                  <a:pt x="1782" y="2410"/>
                </a:cubicBezTo>
                <a:cubicBezTo>
                  <a:pt x="1783" y="2412"/>
                  <a:pt x="1784" y="2414"/>
                  <a:pt x="1784" y="2416"/>
                </a:cubicBezTo>
                <a:cubicBezTo>
                  <a:pt x="1785" y="2418"/>
                  <a:pt x="1785" y="2419"/>
                  <a:pt x="1785" y="2420"/>
                </a:cubicBezTo>
                <a:cubicBezTo>
                  <a:pt x="1785" y="2421"/>
                  <a:pt x="1785" y="2422"/>
                  <a:pt x="1785" y="2422"/>
                </a:cubicBezTo>
                <a:cubicBezTo>
                  <a:pt x="1785" y="2422"/>
                  <a:pt x="1785" y="2421"/>
                  <a:pt x="1785" y="2420"/>
                </a:cubicBezTo>
                <a:cubicBezTo>
                  <a:pt x="1785" y="2419"/>
                  <a:pt x="1786" y="2418"/>
                  <a:pt x="1786" y="2416"/>
                </a:cubicBezTo>
                <a:cubicBezTo>
                  <a:pt x="1786" y="2414"/>
                  <a:pt x="1786" y="2412"/>
                  <a:pt x="1785" y="2409"/>
                </a:cubicBezTo>
                <a:cubicBezTo>
                  <a:pt x="1784" y="2406"/>
                  <a:pt x="1783" y="2403"/>
                  <a:pt x="1782" y="2400"/>
                </a:cubicBezTo>
                <a:cubicBezTo>
                  <a:pt x="1780" y="2397"/>
                  <a:pt x="1779" y="2394"/>
                  <a:pt x="1777" y="2391"/>
                </a:cubicBezTo>
                <a:cubicBezTo>
                  <a:pt x="1775" y="2388"/>
                  <a:pt x="1773" y="2384"/>
                  <a:pt x="1772" y="2381"/>
                </a:cubicBezTo>
                <a:cubicBezTo>
                  <a:pt x="1771" y="2379"/>
                  <a:pt x="1770" y="2377"/>
                  <a:pt x="1768" y="2376"/>
                </a:cubicBezTo>
                <a:cubicBezTo>
                  <a:pt x="1767" y="2374"/>
                  <a:pt x="1766" y="2372"/>
                  <a:pt x="1765" y="2370"/>
                </a:cubicBezTo>
                <a:cubicBezTo>
                  <a:pt x="1763" y="2366"/>
                  <a:pt x="1761" y="2363"/>
                  <a:pt x="1759" y="2359"/>
                </a:cubicBezTo>
                <a:cubicBezTo>
                  <a:pt x="1756" y="2356"/>
                  <a:pt x="1754" y="2352"/>
                  <a:pt x="1752" y="2348"/>
                </a:cubicBezTo>
                <a:cubicBezTo>
                  <a:pt x="1749" y="2345"/>
                  <a:pt x="1747" y="2341"/>
                  <a:pt x="1745" y="2338"/>
                </a:cubicBezTo>
                <a:cubicBezTo>
                  <a:pt x="1742" y="2335"/>
                  <a:pt x="1740" y="2332"/>
                  <a:pt x="1738" y="2329"/>
                </a:cubicBezTo>
                <a:cubicBezTo>
                  <a:pt x="1736" y="2326"/>
                  <a:pt x="1734" y="2323"/>
                  <a:pt x="1732" y="2321"/>
                </a:cubicBezTo>
                <a:cubicBezTo>
                  <a:pt x="1728" y="2316"/>
                  <a:pt x="1725" y="2313"/>
                  <a:pt x="1723" y="2310"/>
                </a:cubicBezTo>
                <a:cubicBezTo>
                  <a:pt x="1715" y="2294"/>
                  <a:pt x="1707" y="2278"/>
                  <a:pt x="1699" y="2261"/>
                </a:cubicBezTo>
                <a:cubicBezTo>
                  <a:pt x="1699" y="2261"/>
                  <a:pt x="1699" y="2261"/>
                  <a:pt x="1699" y="2261"/>
                </a:cubicBezTo>
                <a:cubicBezTo>
                  <a:pt x="1701" y="2263"/>
                  <a:pt x="1702" y="2264"/>
                  <a:pt x="1703" y="2265"/>
                </a:cubicBezTo>
                <a:cubicBezTo>
                  <a:pt x="1706" y="2267"/>
                  <a:pt x="1709" y="2270"/>
                  <a:pt x="1711" y="2272"/>
                </a:cubicBezTo>
                <a:cubicBezTo>
                  <a:pt x="1714" y="2274"/>
                  <a:pt x="1717" y="2276"/>
                  <a:pt x="1720" y="2279"/>
                </a:cubicBezTo>
                <a:cubicBezTo>
                  <a:pt x="1726" y="2283"/>
                  <a:pt x="1732" y="2287"/>
                  <a:pt x="1737" y="2291"/>
                </a:cubicBezTo>
                <a:cubicBezTo>
                  <a:pt x="1740" y="2293"/>
                  <a:pt x="1743" y="2295"/>
                  <a:pt x="1745" y="2297"/>
                </a:cubicBezTo>
                <a:cubicBezTo>
                  <a:pt x="1748" y="2299"/>
                  <a:pt x="1750" y="2301"/>
                  <a:pt x="1752" y="2304"/>
                </a:cubicBezTo>
                <a:cubicBezTo>
                  <a:pt x="1752" y="2304"/>
                  <a:pt x="1753" y="2305"/>
                  <a:pt x="1753" y="2305"/>
                </a:cubicBezTo>
                <a:cubicBezTo>
                  <a:pt x="1754" y="2306"/>
                  <a:pt x="1754" y="2307"/>
                  <a:pt x="1755" y="2307"/>
                </a:cubicBezTo>
                <a:cubicBezTo>
                  <a:pt x="1756" y="2309"/>
                  <a:pt x="1757" y="2310"/>
                  <a:pt x="1758" y="2311"/>
                </a:cubicBezTo>
                <a:cubicBezTo>
                  <a:pt x="1758" y="2312"/>
                  <a:pt x="1758" y="2312"/>
                  <a:pt x="1758" y="2312"/>
                </a:cubicBezTo>
                <a:cubicBezTo>
                  <a:pt x="1759" y="2313"/>
                  <a:pt x="1759" y="2313"/>
                  <a:pt x="1759" y="2313"/>
                </a:cubicBezTo>
                <a:cubicBezTo>
                  <a:pt x="1759" y="2314"/>
                  <a:pt x="1760" y="2314"/>
                  <a:pt x="1760" y="2315"/>
                </a:cubicBezTo>
                <a:cubicBezTo>
                  <a:pt x="1761" y="2316"/>
                  <a:pt x="1761" y="2317"/>
                  <a:pt x="1762" y="2319"/>
                </a:cubicBezTo>
                <a:cubicBezTo>
                  <a:pt x="1765" y="2324"/>
                  <a:pt x="1767" y="2329"/>
                  <a:pt x="1768" y="2334"/>
                </a:cubicBezTo>
                <a:cubicBezTo>
                  <a:pt x="1770" y="2339"/>
                  <a:pt x="1771" y="2344"/>
                  <a:pt x="1772" y="2348"/>
                </a:cubicBezTo>
                <a:cubicBezTo>
                  <a:pt x="1773" y="2352"/>
                  <a:pt x="1774" y="2356"/>
                  <a:pt x="1774" y="2359"/>
                </a:cubicBezTo>
                <a:cubicBezTo>
                  <a:pt x="1775" y="2362"/>
                  <a:pt x="1776" y="2364"/>
                  <a:pt x="1776" y="2366"/>
                </a:cubicBezTo>
                <a:cubicBezTo>
                  <a:pt x="1776" y="2367"/>
                  <a:pt x="1776" y="2368"/>
                  <a:pt x="1776" y="2368"/>
                </a:cubicBezTo>
                <a:cubicBezTo>
                  <a:pt x="1776" y="2368"/>
                  <a:pt x="1776" y="2367"/>
                  <a:pt x="1776" y="2366"/>
                </a:cubicBezTo>
                <a:cubicBezTo>
                  <a:pt x="1776" y="2364"/>
                  <a:pt x="1776" y="2362"/>
                  <a:pt x="1776" y="2359"/>
                </a:cubicBezTo>
                <a:cubicBezTo>
                  <a:pt x="1776" y="2355"/>
                  <a:pt x="1776" y="2352"/>
                  <a:pt x="1775" y="2347"/>
                </a:cubicBezTo>
                <a:cubicBezTo>
                  <a:pt x="1775" y="2343"/>
                  <a:pt x="1774" y="2338"/>
                  <a:pt x="1773" y="2333"/>
                </a:cubicBezTo>
                <a:cubicBezTo>
                  <a:pt x="1772" y="2328"/>
                  <a:pt x="1770" y="2322"/>
                  <a:pt x="1767" y="2316"/>
                </a:cubicBezTo>
                <a:cubicBezTo>
                  <a:pt x="1767" y="2315"/>
                  <a:pt x="1766" y="2313"/>
                  <a:pt x="1765" y="2312"/>
                </a:cubicBezTo>
                <a:cubicBezTo>
                  <a:pt x="1765" y="2311"/>
                  <a:pt x="1765" y="2310"/>
                  <a:pt x="1764" y="2310"/>
                </a:cubicBezTo>
                <a:cubicBezTo>
                  <a:pt x="1764" y="2309"/>
                  <a:pt x="1764" y="2309"/>
                  <a:pt x="1764" y="2309"/>
                </a:cubicBezTo>
                <a:cubicBezTo>
                  <a:pt x="1763" y="2307"/>
                  <a:pt x="1763" y="2307"/>
                  <a:pt x="1763" y="2307"/>
                </a:cubicBezTo>
                <a:cubicBezTo>
                  <a:pt x="1763" y="2307"/>
                  <a:pt x="1762" y="2306"/>
                  <a:pt x="1762" y="2305"/>
                </a:cubicBezTo>
                <a:cubicBezTo>
                  <a:pt x="1761" y="2305"/>
                  <a:pt x="1761" y="2305"/>
                  <a:pt x="1761" y="2305"/>
                </a:cubicBezTo>
                <a:cubicBezTo>
                  <a:pt x="1761" y="2304"/>
                  <a:pt x="1761" y="2304"/>
                  <a:pt x="1761" y="2304"/>
                </a:cubicBezTo>
                <a:cubicBezTo>
                  <a:pt x="1760" y="2303"/>
                  <a:pt x="1760" y="2303"/>
                  <a:pt x="1760" y="2303"/>
                </a:cubicBezTo>
                <a:cubicBezTo>
                  <a:pt x="1760" y="2303"/>
                  <a:pt x="1759" y="2302"/>
                  <a:pt x="1759" y="2301"/>
                </a:cubicBezTo>
                <a:cubicBezTo>
                  <a:pt x="1758" y="2300"/>
                  <a:pt x="1758" y="2300"/>
                  <a:pt x="1757" y="2299"/>
                </a:cubicBezTo>
                <a:cubicBezTo>
                  <a:pt x="1753" y="2294"/>
                  <a:pt x="1748" y="2289"/>
                  <a:pt x="1742" y="2285"/>
                </a:cubicBezTo>
                <a:cubicBezTo>
                  <a:pt x="1736" y="2280"/>
                  <a:pt x="1730" y="2276"/>
                  <a:pt x="1725" y="2272"/>
                </a:cubicBezTo>
                <a:cubicBezTo>
                  <a:pt x="1722" y="2270"/>
                  <a:pt x="1719" y="2268"/>
                  <a:pt x="1716" y="2266"/>
                </a:cubicBezTo>
                <a:cubicBezTo>
                  <a:pt x="1714" y="2264"/>
                  <a:pt x="1711" y="2262"/>
                  <a:pt x="1708" y="2259"/>
                </a:cubicBezTo>
                <a:cubicBezTo>
                  <a:pt x="1706" y="2257"/>
                  <a:pt x="1703" y="2255"/>
                  <a:pt x="1701" y="2253"/>
                </a:cubicBezTo>
                <a:cubicBezTo>
                  <a:pt x="1701" y="2252"/>
                  <a:pt x="1700" y="2251"/>
                  <a:pt x="1699" y="2251"/>
                </a:cubicBezTo>
                <a:cubicBezTo>
                  <a:pt x="1699" y="2250"/>
                  <a:pt x="1698" y="2250"/>
                  <a:pt x="1698" y="2249"/>
                </a:cubicBezTo>
                <a:cubicBezTo>
                  <a:pt x="1697" y="2248"/>
                  <a:pt x="1695" y="2247"/>
                  <a:pt x="1694" y="2245"/>
                </a:cubicBezTo>
                <a:cubicBezTo>
                  <a:pt x="1693" y="2244"/>
                  <a:pt x="1691" y="2242"/>
                  <a:pt x="1690" y="2240"/>
                </a:cubicBezTo>
                <a:cubicBezTo>
                  <a:pt x="1689" y="2239"/>
                  <a:pt x="1689" y="2239"/>
                  <a:pt x="1689" y="2238"/>
                </a:cubicBezTo>
                <a:cubicBezTo>
                  <a:pt x="1681" y="2221"/>
                  <a:pt x="1679" y="2207"/>
                  <a:pt x="1678" y="2195"/>
                </a:cubicBezTo>
                <a:cubicBezTo>
                  <a:pt x="1678" y="2196"/>
                  <a:pt x="1678" y="2197"/>
                  <a:pt x="1679" y="2198"/>
                </a:cubicBezTo>
                <a:cubicBezTo>
                  <a:pt x="1679" y="2199"/>
                  <a:pt x="1680" y="2199"/>
                  <a:pt x="1680" y="2200"/>
                </a:cubicBezTo>
                <a:cubicBezTo>
                  <a:pt x="1681" y="2201"/>
                  <a:pt x="1682" y="2202"/>
                  <a:pt x="1682" y="2203"/>
                </a:cubicBezTo>
                <a:cubicBezTo>
                  <a:pt x="1683" y="2204"/>
                  <a:pt x="1683" y="2205"/>
                  <a:pt x="1684" y="2206"/>
                </a:cubicBezTo>
                <a:cubicBezTo>
                  <a:pt x="1685" y="2207"/>
                  <a:pt x="1685" y="2209"/>
                  <a:pt x="1686" y="2210"/>
                </a:cubicBezTo>
                <a:cubicBezTo>
                  <a:pt x="1687" y="2211"/>
                  <a:pt x="1688" y="2212"/>
                  <a:pt x="1689" y="2213"/>
                </a:cubicBezTo>
                <a:cubicBezTo>
                  <a:pt x="1689" y="2214"/>
                  <a:pt x="1690" y="2215"/>
                  <a:pt x="1691" y="2216"/>
                </a:cubicBezTo>
                <a:cubicBezTo>
                  <a:pt x="1693" y="2218"/>
                  <a:pt x="1695" y="2220"/>
                  <a:pt x="1696" y="2222"/>
                </a:cubicBezTo>
                <a:cubicBezTo>
                  <a:pt x="1698" y="2224"/>
                  <a:pt x="1700" y="2226"/>
                  <a:pt x="1702" y="2228"/>
                </a:cubicBezTo>
                <a:cubicBezTo>
                  <a:pt x="1703" y="2229"/>
                  <a:pt x="1704" y="2230"/>
                  <a:pt x="1705" y="2230"/>
                </a:cubicBezTo>
                <a:cubicBezTo>
                  <a:pt x="1706" y="2231"/>
                  <a:pt x="1707" y="2232"/>
                  <a:pt x="1708" y="2233"/>
                </a:cubicBezTo>
                <a:cubicBezTo>
                  <a:pt x="1710" y="2234"/>
                  <a:pt x="1712" y="2236"/>
                  <a:pt x="1714" y="2237"/>
                </a:cubicBezTo>
                <a:cubicBezTo>
                  <a:pt x="1715" y="2238"/>
                  <a:pt x="1716" y="2239"/>
                  <a:pt x="1717" y="2239"/>
                </a:cubicBezTo>
                <a:cubicBezTo>
                  <a:pt x="1718" y="2240"/>
                  <a:pt x="1719" y="2240"/>
                  <a:pt x="1720" y="2241"/>
                </a:cubicBezTo>
                <a:cubicBezTo>
                  <a:pt x="1721" y="2242"/>
                  <a:pt x="1721" y="2242"/>
                  <a:pt x="1722" y="2242"/>
                </a:cubicBezTo>
                <a:cubicBezTo>
                  <a:pt x="1723" y="2243"/>
                  <a:pt x="1724" y="2243"/>
                  <a:pt x="1725" y="2244"/>
                </a:cubicBezTo>
                <a:cubicBezTo>
                  <a:pt x="1726" y="2245"/>
                  <a:pt x="1727" y="2245"/>
                  <a:pt x="1728" y="2246"/>
                </a:cubicBezTo>
                <a:cubicBezTo>
                  <a:pt x="1729" y="2246"/>
                  <a:pt x="1730" y="2247"/>
                  <a:pt x="1731" y="2247"/>
                </a:cubicBezTo>
                <a:cubicBezTo>
                  <a:pt x="1732" y="2247"/>
                  <a:pt x="1732" y="2247"/>
                  <a:pt x="1732" y="2247"/>
                </a:cubicBezTo>
                <a:cubicBezTo>
                  <a:pt x="1732" y="2247"/>
                  <a:pt x="1732" y="2247"/>
                  <a:pt x="1731" y="2246"/>
                </a:cubicBezTo>
                <a:cubicBezTo>
                  <a:pt x="1731" y="2246"/>
                  <a:pt x="1730" y="2245"/>
                  <a:pt x="1729" y="2244"/>
                </a:cubicBezTo>
                <a:cubicBezTo>
                  <a:pt x="1728" y="2244"/>
                  <a:pt x="1727" y="2242"/>
                  <a:pt x="1726" y="2241"/>
                </a:cubicBezTo>
                <a:cubicBezTo>
                  <a:pt x="1725" y="2240"/>
                  <a:pt x="1724" y="2239"/>
                  <a:pt x="1722" y="2237"/>
                </a:cubicBezTo>
                <a:cubicBezTo>
                  <a:pt x="1721" y="2236"/>
                  <a:pt x="1720" y="2234"/>
                  <a:pt x="1718" y="2233"/>
                </a:cubicBezTo>
                <a:cubicBezTo>
                  <a:pt x="1717" y="2232"/>
                  <a:pt x="1716" y="2231"/>
                  <a:pt x="1715" y="2230"/>
                </a:cubicBezTo>
                <a:cubicBezTo>
                  <a:pt x="1715" y="2229"/>
                  <a:pt x="1714" y="2229"/>
                  <a:pt x="1713" y="2228"/>
                </a:cubicBezTo>
                <a:cubicBezTo>
                  <a:pt x="1711" y="2226"/>
                  <a:pt x="1709" y="2224"/>
                  <a:pt x="1708" y="2222"/>
                </a:cubicBezTo>
                <a:cubicBezTo>
                  <a:pt x="1706" y="2220"/>
                  <a:pt x="1704" y="2218"/>
                  <a:pt x="1702" y="2217"/>
                </a:cubicBezTo>
                <a:cubicBezTo>
                  <a:pt x="1700" y="2215"/>
                  <a:pt x="1699" y="2213"/>
                  <a:pt x="1697" y="2211"/>
                </a:cubicBezTo>
                <a:cubicBezTo>
                  <a:pt x="1695" y="2209"/>
                  <a:pt x="1693" y="2207"/>
                  <a:pt x="1692" y="2205"/>
                </a:cubicBezTo>
                <a:cubicBezTo>
                  <a:pt x="1690" y="2203"/>
                  <a:pt x="1688" y="2202"/>
                  <a:pt x="1687" y="2200"/>
                </a:cubicBezTo>
                <a:cubicBezTo>
                  <a:pt x="1685" y="2198"/>
                  <a:pt x="1684" y="2197"/>
                  <a:pt x="1683" y="2195"/>
                </a:cubicBezTo>
                <a:cubicBezTo>
                  <a:pt x="1682" y="2194"/>
                  <a:pt x="1681" y="2194"/>
                  <a:pt x="1681" y="2193"/>
                </a:cubicBezTo>
                <a:cubicBezTo>
                  <a:pt x="1680" y="2192"/>
                  <a:pt x="1680" y="2192"/>
                  <a:pt x="1679" y="2191"/>
                </a:cubicBezTo>
                <a:cubicBezTo>
                  <a:pt x="1678" y="2190"/>
                  <a:pt x="1678" y="2190"/>
                  <a:pt x="1677" y="2189"/>
                </a:cubicBezTo>
                <a:cubicBezTo>
                  <a:pt x="1676" y="2180"/>
                  <a:pt x="1676" y="2171"/>
                  <a:pt x="1675" y="2162"/>
                </a:cubicBezTo>
                <a:cubicBezTo>
                  <a:pt x="1675" y="2153"/>
                  <a:pt x="1692" y="2158"/>
                  <a:pt x="1710" y="2160"/>
                </a:cubicBezTo>
                <a:cubicBezTo>
                  <a:pt x="1710" y="2160"/>
                  <a:pt x="1711" y="2161"/>
                  <a:pt x="1711" y="2161"/>
                </a:cubicBezTo>
                <a:cubicBezTo>
                  <a:pt x="1711" y="2161"/>
                  <a:pt x="1711" y="2161"/>
                  <a:pt x="1711" y="2161"/>
                </a:cubicBezTo>
                <a:cubicBezTo>
                  <a:pt x="1711" y="2161"/>
                  <a:pt x="1711" y="2161"/>
                  <a:pt x="1711" y="2161"/>
                </a:cubicBezTo>
                <a:cubicBezTo>
                  <a:pt x="1712" y="2162"/>
                  <a:pt x="1712" y="2162"/>
                  <a:pt x="1712" y="2162"/>
                </a:cubicBezTo>
                <a:cubicBezTo>
                  <a:pt x="1712" y="2162"/>
                  <a:pt x="1712" y="2163"/>
                  <a:pt x="1713" y="2163"/>
                </a:cubicBezTo>
                <a:cubicBezTo>
                  <a:pt x="1713" y="2163"/>
                  <a:pt x="1714" y="2164"/>
                  <a:pt x="1715" y="2165"/>
                </a:cubicBezTo>
                <a:cubicBezTo>
                  <a:pt x="1716" y="2165"/>
                  <a:pt x="1716" y="2166"/>
                  <a:pt x="1717" y="2166"/>
                </a:cubicBezTo>
                <a:cubicBezTo>
                  <a:pt x="1718" y="2167"/>
                  <a:pt x="1718" y="2167"/>
                  <a:pt x="1718" y="2167"/>
                </a:cubicBezTo>
                <a:cubicBezTo>
                  <a:pt x="1719" y="2167"/>
                  <a:pt x="1719" y="2168"/>
                  <a:pt x="1720" y="2168"/>
                </a:cubicBezTo>
                <a:cubicBezTo>
                  <a:pt x="1721" y="2168"/>
                  <a:pt x="1722" y="2169"/>
                  <a:pt x="1723" y="2169"/>
                </a:cubicBezTo>
                <a:cubicBezTo>
                  <a:pt x="1726" y="2171"/>
                  <a:pt x="1731" y="2172"/>
                  <a:pt x="1735" y="2174"/>
                </a:cubicBezTo>
                <a:cubicBezTo>
                  <a:pt x="1737" y="2175"/>
                  <a:pt x="1738" y="2176"/>
                  <a:pt x="1740" y="2178"/>
                </a:cubicBezTo>
                <a:cubicBezTo>
                  <a:pt x="1741" y="2178"/>
                  <a:pt x="1741" y="2178"/>
                  <a:pt x="1741" y="2178"/>
                </a:cubicBezTo>
                <a:cubicBezTo>
                  <a:pt x="1741" y="2178"/>
                  <a:pt x="1741" y="2178"/>
                  <a:pt x="1741" y="2178"/>
                </a:cubicBezTo>
                <a:cubicBezTo>
                  <a:pt x="1741" y="2179"/>
                  <a:pt x="1741" y="2179"/>
                  <a:pt x="1741" y="2179"/>
                </a:cubicBezTo>
                <a:cubicBezTo>
                  <a:pt x="1741" y="2179"/>
                  <a:pt x="1741" y="2179"/>
                  <a:pt x="1741" y="2179"/>
                </a:cubicBezTo>
                <a:cubicBezTo>
                  <a:pt x="1742" y="2179"/>
                  <a:pt x="1742" y="2179"/>
                  <a:pt x="1742" y="2179"/>
                </a:cubicBezTo>
                <a:cubicBezTo>
                  <a:pt x="1742" y="2180"/>
                  <a:pt x="1742" y="2180"/>
                  <a:pt x="1742" y="2180"/>
                </a:cubicBezTo>
                <a:cubicBezTo>
                  <a:pt x="1742" y="2180"/>
                  <a:pt x="1742" y="2180"/>
                  <a:pt x="1742" y="2180"/>
                </a:cubicBezTo>
                <a:cubicBezTo>
                  <a:pt x="1743" y="2180"/>
                  <a:pt x="1743" y="2181"/>
                  <a:pt x="1743" y="2181"/>
                </a:cubicBezTo>
                <a:cubicBezTo>
                  <a:pt x="1744" y="2182"/>
                  <a:pt x="1744" y="2182"/>
                  <a:pt x="1744" y="2182"/>
                </a:cubicBezTo>
                <a:cubicBezTo>
                  <a:pt x="1744" y="2183"/>
                  <a:pt x="1744" y="2183"/>
                  <a:pt x="1744" y="2183"/>
                </a:cubicBezTo>
                <a:cubicBezTo>
                  <a:pt x="1746" y="2186"/>
                  <a:pt x="1747" y="2191"/>
                  <a:pt x="1748" y="2196"/>
                </a:cubicBezTo>
                <a:cubicBezTo>
                  <a:pt x="1749" y="2199"/>
                  <a:pt x="1749" y="2202"/>
                  <a:pt x="1749" y="2204"/>
                </a:cubicBezTo>
                <a:cubicBezTo>
                  <a:pt x="1750" y="2207"/>
                  <a:pt x="1750" y="2210"/>
                  <a:pt x="1751" y="2212"/>
                </a:cubicBezTo>
                <a:cubicBezTo>
                  <a:pt x="1752" y="2218"/>
                  <a:pt x="1752" y="2223"/>
                  <a:pt x="1753" y="2228"/>
                </a:cubicBezTo>
                <a:cubicBezTo>
                  <a:pt x="1754" y="2231"/>
                  <a:pt x="1754" y="2234"/>
                  <a:pt x="1755" y="2236"/>
                </a:cubicBezTo>
                <a:cubicBezTo>
                  <a:pt x="1755" y="2239"/>
                  <a:pt x="1756" y="2241"/>
                  <a:pt x="1756" y="2244"/>
                </a:cubicBezTo>
                <a:cubicBezTo>
                  <a:pt x="1757" y="2249"/>
                  <a:pt x="1758" y="2254"/>
                  <a:pt x="1760" y="2259"/>
                </a:cubicBezTo>
                <a:cubicBezTo>
                  <a:pt x="1761" y="2261"/>
                  <a:pt x="1762" y="2263"/>
                  <a:pt x="1764" y="2265"/>
                </a:cubicBezTo>
                <a:cubicBezTo>
                  <a:pt x="1764" y="2266"/>
                  <a:pt x="1764" y="2266"/>
                  <a:pt x="1764" y="2267"/>
                </a:cubicBezTo>
                <a:cubicBezTo>
                  <a:pt x="1764" y="2267"/>
                  <a:pt x="1764" y="2267"/>
                  <a:pt x="1764" y="2267"/>
                </a:cubicBezTo>
                <a:cubicBezTo>
                  <a:pt x="1765" y="2267"/>
                  <a:pt x="1764" y="2267"/>
                  <a:pt x="1765" y="2267"/>
                </a:cubicBezTo>
                <a:cubicBezTo>
                  <a:pt x="1765" y="2267"/>
                  <a:pt x="1765" y="2267"/>
                  <a:pt x="1765" y="2267"/>
                </a:cubicBezTo>
                <a:cubicBezTo>
                  <a:pt x="1765" y="2267"/>
                  <a:pt x="1765" y="2267"/>
                  <a:pt x="1765" y="2267"/>
                </a:cubicBezTo>
                <a:cubicBezTo>
                  <a:pt x="1765" y="2267"/>
                  <a:pt x="1765" y="2267"/>
                  <a:pt x="1765" y="2267"/>
                </a:cubicBezTo>
                <a:cubicBezTo>
                  <a:pt x="1765" y="2268"/>
                  <a:pt x="1765" y="2268"/>
                  <a:pt x="1765" y="2268"/>
                </a:cubicBezTo>
                <a:cubicBezTo>
                  <a:pt x="1766" y="2269"/>
                  <a:pt x="1766" y="2269"/>
                  <a:pt x="1766" y="2269"/>
                </a:cubicBezTo>
                <a:cubicBezTo>
                  <a:pt x="1767" y="2270"/>
                  <a:pt x="1767" y="2270"/>
                  <a:pt x="1767" y="2271"/>
                </a:cubicBezTo>
                <a:cubicBezTo>
                  <a:pt x="1770" y="2274"/>
                  <a:pt x="1773" y="2277"/>
                  <a:pt x="1776" y="2278"/>
                </a:cubicBezTo>
                <a:cubicBezTo>
                  <a:pt x="1779" y="2280"/>
                  <a:pt x="1782" y="2281"/>
                  <a:pt x="1785" y="2282"/>
                </a:cubicBezTo>
                <a:cubicBezTo>
                  <a:pt x="1787" y="2282"/>
                  <a:pt x="1789" y="2282"/>
                  <a:pt x="1790" y="2282"/>
                </a:cubicBezTo>
                <a:cubicBezTo>
                  <a:pt x="1791" y="2282"/>
                  <a:pt x="1792" y="2282"/>
                  <a:pt x="1792" y="2282"/>
                </a:cubicBezTo>
                <a:cubicBezTo>
                  <a:pt x="1792" y="2282"/>
                  <a:pt x="1791" y="2282"/>
                  <a:pt x="1790" y="2282"/>
                </a:cubicBezTo>
                <a:cubicBezTo>
                  <a:pt x="1789" y="2282"/>
                  <a:pt x="1787" y="2281"/>
                  <a:pt x="1785" y="2280"/>
                </a:cubicBezTo>
                <a:cubicBezTo>
                  <a:pt x="1783" y="2279"/>
                  <a:pt x="1780" y="2278"/>
                  <a:pt x="1778" y="2276"/>
                </a:cubicBezTo>
                <a:cubicBezTo>
                  <a:pt x="1776" y="2274"/>
                  <a:pt x="1773" y="2271"/>
                  <a:pt x="1771" y="2268"/>
                </a:cubicBezTo>
                <a:cubicBezTo>
                  <a:pt x="1771" y="2268"/>
                  <a:pt x="1771" y="2267"/>
                  <a:pt x="1770" y="2267"/>
                </a:cubicBezTo>
                <a:cubicBezTo>
                  <a:pt x="1770" y="2266"/>
                  <a:pt x="1770" y="2266"/>
                  <a:pt x="1770" y="2266"/>
                </a:cubicBezTo>
                <a:cubicBezTo>
                  <a:pt x="1769" y="2265"/>
                  <a:pt x="1769" y="2265"/>
                  <a:pt x="1769" y="2265"/>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8" y="2263"/>
                  <a:pt x="1768" y="2263"/>
                </a:cubicBezTo>
                <a:cubicBezTo>
                  <a:pt x="1767" y="2261"/>
                  <a:pt x="1767" y="2259"/>
                  <a:pt x="1766" y="2257"/>
                </a:cubicBezTo>
                <a:cubicBezTo>
                  <a:pt x="1765" y="2253"/>
                  <a:pt x="1764" y="2248"/>
                  <a:pt x="1763" y="2243"/>
                </a:cubicBezTo>
                <a:cubicBezTo>
                  <a:pt x="1763" y="2244"/>
                  <a:pt x="1763" y="2244"/>
                  <a:pt x="1764" y="2244"/>
                </a:cubicBezTo>
                <a:cubicBezTo>
                  <a:pt x="1765" y="2245"/>
                  <a:pt x="1766" y="2247"/>
                  <a:pt x="1768" y="2248"/>
                </a:cubicBezTo>
                <a:cubicBezTo>
                  <a:pt x="1769" y="2249"/>
                  <a:pt x="1771" y="2250"/>
                  <a:pt x="1773" y="2251"/>
                </a:cubicBezTo>
                <a:cubicBezTo>
                  <a:pt x="1773" y="2252"/>
                  <a:pt x="1774" y="2252"/>
                  <a:pt x="1775" y="2252"/>
                </a:cubicBezTo>
                <a:cubicBezTo>
                  <a:pt x="1776" y="2253"/>
                  <a:pt x="1777" y="2253"/>
                  <a:pt x="1778" y="2253"/>
                </a:cubicBezTo>
                <a:cubicBezTo>
                  <a:pt x="1780" y="2254"/>
                  <a:pt x="1781" y="2254"/>
                  <a:pt x="1783" y="2254"/>
                </a:cubicBezTo>
                <a:cubicBezTo>
                  <a:pt x="1785" y="2254"/>
                  <a:pt x="1786" y="2254"/>
                  <a:pt x="1787" y="2254"/>
                </a:cubicBezTo>
                <a:cubicBezTo>
                  <a:pt x="1788" y="2254"/>
                  <a:pt x="1789" y="2254"/>
                  <a:pt x="1789" y="2254"/>
                </a:cubicBezTo>
                <a:cubicBezTo>
                  <a:pt x="1790" y="2254"/>
                  <a:pt x="1791" y="2254"/>
                  <a:pt x="1791" y="2253"/>
                </a:cubicBezTo>
                <a:cubicBezTo>
                  <a:pt x="1792" y="2253"/>
                  <a:pt x="1792" y="2253"/>
                  <a:pt x="1793" y="2253"/>
                </a:cubicBezTo>
                <a:cubicBezTo>
                  <a:pt x="1793" y="2253"/>
                  <a:pt x="1794" y="2252"/>
                  <a:pt x="1794" y="2252"/>
                </a:cubicBezTo>
                <a:cubicBezTo>
                  <a:pt x="1795" y="2252"/>
                  <a:pt x="1795" y="2252"/>
                  <a:pt x="1796" y="2251"/>
                </a:cubicBezTo>
                <a:cubicBezTo>
                  <a:pt x="1796" y="2251"/>
                  <a:pt x="1796" y="2251"/>
                  <a:pt x="1796" y="2251"/>
                </a:cubicBezTo>
                <a:cubicBezTo>
                  <a:pt x="1796" y="2251"/>
                  <a:pt x="1796" y="2251"/>
                  <a:pt x="1796" y="2251"/>
                </a:cubicBezTo>
                <a:cubicBezTo>
                  <a:pt x="1795" y="2251"/>
                  <a:pt x="1794" y="2251"/>
                  <a:pt x="1794" y="2251"/>
                </a:cubicBezTo>
                <a:cubicBezTo>
                  <a:pt x="1793" y="2251"/>
                  <a:pt x="1793" y="2251"/>
                  <a:pt x="1792" y="2251"/>
                </a:cubicBezTo>
                <a:cubicBezTo>
                  <a:pt x="1792" y="2250"/>
                  <a:pt x="1792" y="2250"/>
                  <a:pt x="1791" y="2250"/>
                </a:cubicBezTo>
                <a:cubicBezTo>
                  <a:pt x="1791" y="2250"/>
                  <a:pt x="1790" y="2250"/>
                  <a:pt x="1789" y="2250"/>
                </a:cubicBezTo>
                <a:cubicBezTo>
                  <a:pt x="1789" y="2250"/>
                  <a:pt x="1788" y="2250"/>
                  <a:pt x="1788" y="2250"/>
                </a:cubicBezTo>
                <a:cubicBezTo>
                  <a:pt x="1787" y="2249"/>
                  <a:pt x="1785" y="2249"/>
                  <a:pt x="1784" y="2248"/>
                </a:cubicBezTo>
                <a:cubicBezTo>
                  <a:pt x="1783" y="2248"/>
                  <a:pt x="1782" y="2247"/>
                  <a:pt x="1780" y="2247"/>
                </a:cubicBezTo>
                <a:cubicBezTo>
                  <a:pt x="1779" y="2246"/>
                  <a:pt x="1778" y="2245"/>
                  <a:pt x="1776" y="2244"/>
                </a:cubicBezTo>
                <a:cubicBezTo>
                  <a:pt x="1775" y="2244"/>
                  <a:pt x="1774" y="2243"/>
                  <a:pt x="1773" y="2242"/>
                </a:cubicBezTo>
                <a:cubicBezTo>
                  <a:pt x="1772" y="2241"/>
                  <a:pt x="1770" y="2240"/>
                  <a:pt x="1769" y="2239"/>
                </a:cubicBezTo>
                <a:cubicBezTo>
                  <a:pt x="1768" y="2238"/>
                  <a:pt x="1767" y="2237"/>
                  <a:pt x="1766" y="2236"/>
                </a:cubicBezTo>
                <a:cubicBezTo>
                  <a:pt x="1765" y="2234"/>
                  <a:pt x="1764" y="2233"/>
                  <a:pt x="1764" y="2232"/>
                </a:cubicBezTo>
                <a:cubicBezTo>
                  <a:pt x="1763" y="2231"/>
                  <a:pt x="1762" y="2230"/>
                  <a:pt x="1762" y="2229"/>
                </a:cubicBezTo>
                <a:cubicBezTo>
                  <a:pt x="1761" y="2228"/>
                  <a:pt x="1761" y="2228"/>
                  <a:pt x="1761" y="2227"/>
                </a:cubicBezTo>
                <a:cubicBezTo>
                  <a:pt x="1761" y="2227"/>
                  <a:pt x="1761" y="2227"/>
                  <a:pt x="1761" y="2227"/>
                </a:cubicBezTo>
                <a:cubicBezTo>
                  <a:pt x="1760" y="2222"/>
                  <a:pt x="1759" y="2217"/>
                  <a:pt x="1758" y="2211"/>
                </a:cubicBezTo>
                <a:cubicBezTo>
                  <a:pt x="1758" y="2208"/>
                  <a:pt x="1758" y="2206"/>
                  <a:pt x="1757" y="2203"/>
                </a:cubicBezTo>
                <a:cubicBezTo>
                  <a:pt x="1757" y="2200"/>
                  <a:pt x="1756" y="2198"/>
                  <a:pt x="1756" y="2195"/>
                </a:cubicBezTo>
                <a:cubicBezTo>
                  <a:pt x="1755" y="2192"/>
                  <a:pt x="1755" y="2189"/>
                  <a:pt x="1754" y="2187"/>
                </a:cubicBezTo>
                <a:cubicBezTo>
                  <a:pt x="1753" y="2184"/>
                  <a:pt x="1752" y="2181"/>
                  <a:pt x="1750" y="2179"/>
                </a:cubicBezTo>
                <a:cubicBezTo>
                  <a:pt x="1749" y="2178"/>
                  <a:pt x="1749" y="2178"/>
                  <a:pt x="1749" y="2178"/>
                </a:cubicBezTo>
                <a:cubicBezTo>
                  <a:pt x="1749" y="2177"/>
                  <a:pt x="1749" y="2177"/>
                  <a:pt x="1749" y="2177"/>
                </a:cubicBezTo>
                <a:cubicBezTo>
                  <a:pt x="1748" y="2177"/>
                  <a:pt x="1748" y="2176"/>
                  <a:pt x="1747" y="2175"/>
                </a:cubicBezTo>
                <a:cubicBezTo>
                  <a:pt x="1747" y="2175"/>
                  <a:pt x="1747" y="2175"/>
                  <a:pt x="1747" y="2175"/>
                </a:cubicBezTo>
                <a:cubicBezTo>
                  <a:pt x="1746" y="2175"/>
                  <a:pt x="1746" y="2175"/>
                  <a:pt x="1746" y="2175"/>
                </a:cubicBezTo>
                <a:cubicBezTo>
                  <a:pt x="1746" y="2174"/>
                  <a:pt x="1746" y="2174"/>
                  <a:pt x="1746" y="2174"/>
                </a:cubicBezTo>
                <a:cubicBezTo>
                  <a:pt x="1746" y="2174"/>
                  <a:pt x="1746" y="2174"/>
                  <a:pt x="1746" y="2174"/>
                </a:cubicBezTo>
                <a:cubicBezTo>
                  <a:pt x="1746" y="2174"/>
                  <a:pt x="1746" y="2174"/>
                  <a:pt x="1746" y="2174"/>
                </a:cubicBezTo>
                <a:cubicBezTo>
                  <a:pt x="1746" y="2174"/>
                  <a:pt x="1746" y="2174"/>
                  <a:pt x="1746" y="2174"/>
                </a:cubicBezTo>
                <a:cubicBezTo>
                  <a:pt x="1745" y="2174"/>
                  <a:pt x="1745" y="2174"/>
                  <a:pt x="1745" y="2174"/>
                </a:cubicBezTo>
                <a:cubicBezTo>
                  <a:pt x="1745" y="2173"/>
                  <a:pt x="1745" y="2173"/>
                  <a:pt x="1745" y="2173"/>
                </a:cubicBezTo>
                <a:cubicBezTo>
                  <a:pt x="1744" y="2173"/>
                  <a:pt x="1744" y="2173"/>
                  <a:pt x="1744" y="2173"/>
                </a:cubicBezTo>
                <a:cubicBezTo>
                  <a:pt x="1742" y="2171"/>
                  <a:pt x="1739" y="2170"/>
                  <a:pt x="1737" y="2169"/>
                </a:cubicBezTo>
                <a:cubicBezTo>
                  <a:pt x="1732" y="2167"/>
                  <a:pt x="1728" y="2166"/>
                  <a:pt x="1724" y="2165"/>
                </a:cubicBezTo>
                <a:cubicBezTo>
                  <a:pt x="1722" y="2164"/>
                  <a:pt x="1721" y="2164"/>
                  <a:pt x="1719" y="2163"/>
                </a:cubicBezTo>
                <a:cubicBezTo>
                  <a:pt x="1718" y="2163"/>
                  <a:pt x="1717" y="2162"/>
                  <a:pt x="1717" y="2162"/>
                </a:cubicBezTo>
                <a:cubicBezTo>
                  <a:pt x="1716" y="2161"/>
                  <a:pt x="1715" y="2161"/>
                  <a:pt x="1715" y="2161"/>
                </a:cubicBezTo>
                <a:cubicBezTo>
                  <a:pt x="1715" y="2161"/>
                  <a:pt x="1715" y="2161"/>
                  <a:pt x="1715" y="2161"/>
                </a:cubicBezTo>
                <a:cubicBezTo>
                  <a:pt x="1717" y="2161"/>
                  <a:pt x="1719" y="2161"/>
                  <a:pt x="1721" y="2161"/>
                </a:cubicBezTo>
                <a:cubicBezTo>
                  <a:pt x="1766" y="2162"/>
                  <a:pt x="1797" y="2191"/>
                  <a:pt x="1818" y="2228"/>
                </a:cubicBezTo>
                <a:cubicBezTo>
                  <a:pt x="1818" y="2229"/>
                  <a:pt x="1819" y="2232"/>
                  <a:pt x="1820" y="2236"/>
                </a:cubicBezTo>
                <a:cubicBezTo>
                  <a:pt x="1820" y="2238"/>
                  <a:pt x="1821" y="2242"/>
                  <a:pt x="1822" y="2246"/>
                </a:cubicBezTo>
                <a:cubicBezTo>
                  <a:pt x="1823" y="2249"/>
                  <a:pt x="1823" y="2254"/>
                  <a:pt x="1824" y="2259"/>
                </a:cubicBezTo>
                <a:cubicBezTo>
                  <a:pt x="1824" y="2263"/>
                  <a:pt x="1824" y="2269"/>
                  <a:pt x="1824" y="2274"/>
                </a:cubicBezTo>
                <a:cubicBezTo>
                  <a:pt x="1824" y="2275"/>
                  <a:pt x="1824" y="2275"/>
                  <a:pt x="1824" y="2276"/>
                </a:cubicBezTo>
                <a:cubicBezTo>
                  <a:pt x="1824" y="2277"/>
                  <a:pt x="1823" y="2277"/>
                  <a:pt x="1823" y="2278"/>
                </a:cubicBezTo>
                <a:cubicBezTo>
                  <a:pt x="1823" y="2279"/>
                  <a:pt x="1823" y="2279"/>
                  <a:pt x="1823" y="2280"/>
                </a:cubicBezTo>
                <a:cubicBezTo>
                  <a:pt x="1823" y="2280"/>
                  <a:pt x="1823" y="2281"/>
                  <a:pt x="1823" y="2281"/>
                </a:cubicBezTo>
                <a:cubicBezTo>
                  <a:pt x="1823" y="2282"/>
                  <a:pt x="1823" y="2282"/>
                  <a:pt x="1823" y="2282"/>
                </a:cubicBezTo>
                <a:cubicBezTo>
                  <a:pt x="1822" y="2285"/>
                  <a:pt x="1821" y="2288"/>
                  <a:pt x="1820" y="2291"/>
                </a:cubicBezTo>
                <a:cubicBezTo>
                  <a:pt x="1819" y="2293"/>
                  <a:pt x="1818" y="2296"/>
                  <a:pt x="1817" y="2299"/>
                </a:cubicBezTo>
                <a:cubicBezTo>
                  <a:pt x="1816" y="2302"/>
                  <a:pt x="1815" y="2305"/>
                  <a:pt x="1814" y="2308"/>
                </a:cubicBezTo>
                <a:cubicBezTo>
                  <a:pt x="1814" y="2310"/>
                  <a:pt x="1813" y="2311"/>
                  <a:pt x="1813" y="2313"/>
                </a:cubicBezTo>
                <a:cubicBezTo>
                  <a:pt x="1812" y="2315"/>
                  <a:pt x="1812" y="2316"/>
                  <a:pt x="1811" y="2318"/>
                </a:cubicBezTo>
                <a:cubicBezTo>
                  <a:pt x="1811" y="2319"/>
                  <a:pt x="1810" y="2321"/>
                  <a:pt x="1810" y="2323"/>
                </a:cubicBezTo>
                <a:cubicBezTo>
                  <a:pt x="1809" y="2328"/>
                  <a:pt x="1809" y="2328"/>
                  <a:pt x="1809" y="2328"/>
                </a:cubicBezTo>
                <a:cubicBezTo>
                  <a:pt x="1809" y="2329"/>
                  <a:pt x="1808" y="2331"/>
                  <a:pt x="1808" y="2332"/>
                </a:cubicBezTo>
                <a:cubicBezTo>
                  <a:pt x="1808" y="2334"/>
                  <a:pt x="1808" y="2336"/>
                  <a:pt x="1807" y="2337"/>
                </a:cubicBezTo>
                <a:cubicBezTo>
                  <a:pt x="1807" y="2339"/>
                  <a:pt x="1807" y="2341"/>
                  <a:pt x="1807" y="2342"/>
                </a:cubicBezTo>
                <a:cubicBezTo>
                  <a:pt x="1806" y="2344"/>
                  <a:pt x="1806" y="2346"/>
                  <a:pt x="1806" y="2347"/>
                </a:cubicBezTo>
                <a:cubicBezTo>
                  <a:pt x="1806" y="2349"/>
                  <a:pt x="1806" y="2350"/>
                  <a:pt x="1806" y="2352"/>
                </a:cubicBezTo>
                <a:cubicBezTo>
                  <a:pt x="1806" y="2354"/>
                  <a:pt x="1806" y="2355"/>
                  <a:pt x="1805" y="2357"/>
                </a:cubicBezTo>
                <a:cubicBezTo>
                  <a:pt x="1805" y="2359"/>
                  <a:pt x="1805" y="2360"/>
                  <a:pt x="1805" y="2362"/>
                </a:cubicBezTo>
                <a:cubicBezTo>
                  <a:pt x="1805" y="2363"/>
                  <a:pt x="1805" y="2365"/>
                  <a:pt x="1805" y="2366"/>
                </a:cubicBezTo>
                <a:cubicBezTo>
                  <a:pt x="1805" y="2373"/>
                  <a:pt x="1806" y="2379"/>
                  <a:pt x="1806" y="2384"/>
                </a:cubicBezTo>
                <a:cubicBezTo>
                  <a:pt x="1806" y="2386"/>
                  <a:pt x="1807" y="2387"/>
                  <a:pt x="1807" y="2389"/>
                </a:cubicBezTo>
                <a:cubicBezTo>
                  <a:pt x="1807" y="2390"/>
                  <a:pt x="1807" y="2391"/>
                  <a:pt x="1807" y="2393"/>
                </a:cubicBezTo>
                <a:cubicBezTo>
                  <a:pt x="1808" y="2395"/>
                  <a:pt x="1808" y="2398"/>
                  <a:pt x="1809" y="2400"/>
                </a:cubicBezTo>
                <a:cubicBezTo>
                  <a:pt x="1810" y="2405"/>
                  <a:pt x="1811" y="2410"/>
                  <a:pt x="1812" y="2413"/>
                </a:cubicBezTo>
                <a:cubicBezTo>
                  <a:pt x="1813" y="2417"/>
                  <a:pt x="1814" y="2421"/>
                  <a:pt x="1815" y="2423"/>
                </a:cubicBezTo>
                <a:cubicBezTo>
                  <a:pt x="1816" y="2425"/>
                  <a:pt x="1816" y="2426"/>
                  <a:pt x="1817" y="2427"/>
                </a:cubicBezTo>
                <a:cubicBezTo>
                  <a:pt x="1817" y="2428"/>
                  <a:pt x="1817" y="2429"/>
                  <a:pt x="1818" y="2429"/>
                </a:cubicBezTo>
                <a:cubicBezTo>
                  <a:pt x="1818" y="2431"/>
                  <a:pt x="1819" y="2432"/>
                  <a:pt x="1819" y="2432"/>
                </a:cubicBezTo>
                <a:cubicBezTo>
                  <a:pt x="1819" y="2432"/>
                  <a:pt x="1818" y="2431"/>
                  <a:pt x="1818" y="2429"/>
                </a:cubicBezTo>
                <a:cubicBezTo>
                  <a:pt x="1818" y="2428"/>
                  <a:pt x="1817" y="2426"/>
                  <a:pt x="1817" y="2423"/>
                </a:cubicBezTo>
                <a:cubicBezTo>
                  <a:pt x="1817" y="2421"/>
                  <a:pt x="1816" y="2420"/>
                  <a:pt x="1816" y="2418"/>
                </a:cubicBezTo>
                <a:cubicBezTo>
                  <a:pt x="1816" y="2417"/>
                  <a:pt x="1816" y="2416"/>
                  <a:pt x="1815" y="2416"/>
                </a:cubicBezTo>
                <a:cubicBezTo>
                  <a:pt x="1815" y="2415"/>
                  <a:pt x="1815" y="2414"/>
                  <a:pt x="1815" y="2413"/>
                </a:cubicBezTo>
                <a:cubicBezTo>
                  <a:pt x="1815" y="2411"/>
                  <a:pt x="1814" y="2409"/>
                  <a:pt x="1814" y="2406"/>
                </a:cubicBezTo>
                <a:cubicBezTo>
                  <a:pt x="1814" y="2404"/>
                  <a:pt x="1814" y="2402"/>
                  <a:pt x="1813" y="2400"/>
                </a:cubicBezTo>
                <a:cubicBezTo>
                  <a:pt x="1813" y="2397"/>
                  <a:pt x="1813" y="2395"/>
                  <a:pt x="1813" y="2392"/>
                </a:cubicBezTo>
                <a:cubicBezTo>
                  <a:pt x="1813" y="2389"/>
                  <a:pt x="1812" y="2387"/>
                  <a:pt x="1812" y="2384"/>
                </a:cubicBezTo>
                <a:cubicBezTo>
                  <a:pt x="1812" y="2378"/>
                  <a:pt x="1812" y="2373"/>
                  <a:pt x="1812" y="2367"/>
                </a:cubicBezTo>
                <a:cubicBezTo>
                  <a:pt x="1812" y="2365"/>
                  <a:pt x="1812" y="2364"/>
                  <a:pt x="1812" y="2362"/>
                </a:cubicBezTo>
                <a:cubicBezTo>
                  <a:pt x="1813" y="2360"/>
                  <a:pt x="1813" y="2359"/>
                  <a:pt x="1813" y="2357"/>
                </a:cubicBezTo>
                <a:cubicBezTo>
                  <a:pt x="1813" y="2354"/>
                  <a:pt x="1813" y="2351"/>
                  <a:pt x="1814" y="2348"/>
                </a:cubicBezTo>
                <a:cubicBezTo>
                  <a:pt x="1814" y="2346"/>
                  <a:pt x="1814" y="2345"/>
                  <a:pt x="1814" y="2343"/>
                </a:cubicBezTo>
                <a:cubicBezTo>
                  <a:pt x="1815" y="2342"/>
                  <a:pt x="1815" y="2340"/>
                  <a:pt x="1815" y="2339"/>
                </a:cubicBezTo>
                <a:cubicBezTo>
                  <a:pt x="1815" y="2337"/>
                  <a:pt x="1816" y="2335"/>
                  <a:pt x="1816" y="2334"/>
                </a:cubicBezTo>
                <a:cubicBezTo>
                  <a:pt x="1816" y="2332"/>
                  <a:pt x="1816" y="2331"/>
                  <a:pt x="1817" y="2329"/>
                </a:cubicBezTo>
                <a:cubicBezTo>
                  <a:pt x="1818" y="2324"/>
                  <a:pt x="1818" y="2324"/>
                  <a:pt x="1818" y="2324"/>
                </a:cubicBezTo>
                <a:cubicBezTo>
                  <a:pt x="1818" y="2323"/>
                  <a:pt x="1819" y="2321"/>
                  <a:pt x="1819" y="2320"/>
                </a:cubicBezTo>
                <a:cubicBezTo>
                  <a:pt x="1820" y="2318"/>
                  <a:pt x="1820" y="2318"/>
                  <a:pt x="1820" y="2318"/>
                </a:cubicBezTo>
                <a:cubicBezTo>
                  <a:pt x="1820" y="2317"/>
                  <a:pt x="1820" y="2316"/>
                  <a:pt x="1820" y="2315"/>
                </a:cubicBezTo>
                <a:cubicBezTo>
                  <a:pt x="1821" y="2314"/>
                  <a:pt x="1821" y="2312"/>
                  <a:pt x="1821" y="2311"/>
                </a:cubicBezTo>
                <a:cubicBezTo>
                  <a:pt x="1823" y="2305"/>
                  <a:pt x="1825" y="2299"/>
                  <a:pt x="1827" y="2292"/>
                </a:cubicBezTo>
                <a:cubicBezTo>
                  <a:pt x="1828" y="2289"/>
                  <a:pt x="1829" y="2286"/>
                  <a:pt x="1829" y="2283"/>
                </a:cubicBezTo>
                <a:cubicBezTo>
                  <a:pt x="1829" y="2282"/>
                  <a:pt x="1829" y="2282"/>
                  <a:pt x="1829" y="2282"/>
                </a:cubicBezTo>
                <a:cubicBezTo>
                  <a:pt x="1829" y="2282"/>
                  <a:pt x="1829" y="2281"/>
                  <a:pt x="1829" y="2281"/>
                </a:cubicBezTo>
                <a:cubicBezTo>
                  <a:pt x="1829" y="2280"/>
                  <a:pt x="1829" y="2279"/>
                  <a:pt x="1830" y="2279"/>
                </a:cubicBezTo>
                <a:cubicBezTo>
                  <a:pt x="1830" y="2277"/>
                  <a:pt x="1830" y="2276"/>
                  <a:pt x="1830" y="2274"/>
                </a:cubicBezTo>
                <a:cubicBezTo>
                  <a:pt x="1830" y="2268"/>
                  <a:pt x="1829" y="2263"/>
                  <a:pt x="1828" y="2258"/>
                </a:cubicBezTo>
                <a:cubicBezTo>
                  <a:pt x="1827" y="2253"/>
                  <a:pt x="1826" y="2249"/>
                  <a:pt x="1825" y="2245"/>
                </a:cubicBezTo>
                <a:cubicBezTo>
                  <a:pt x="1824" y="2241"/>
                  <a:pt x="1822" y="2238"/>
                  <a:pt x="1821" y="2235"/>
                </a:cubicBezTo>
                <a:cubicBezTo>
                  <a:pt x="1820" y="2232"/>
                  <a:pt x="1819" y="2230"/>
                  <a:pt x="1819" y="2229"/>
                </a:cubicBezTo>
                <a:cubicBezTo>
                  <a:pt x="1819" y="2229"/>
                  <a:pt x="1819" y="2229"/>
                  <a:pt x="1819" y="2229"/>
                </a:cubicBezTo>
                <a:cubicBezTo>
                  <a:pt x="1824" y="2238"/>
                  <a:pt x="1828" y="2248"/>
                  <a:pt x="1832" y="2257"/>
                </a:cubicBezTo>
                <a:cubicBezTo>
                  <a:pt x="1832" y="2258"/>
                  <a:pt x="1832" y="2258"/>
                  <a:pt x="1833" y="2259"/>
                </a:cubicBezTo>
                <a:cubicBezTo>
                  <a:pt x="1833" y="2260"/>
                  <a:pt x="1833" y="2261"/>
                  <a:pt x="1833" y="2263"/>
                </a:cubicBezTo>
                <a:cubicBezTo>
                  <a:pt x="1833" y="2263"/>
                  <a:pt x="1833" y="2264"/>
                  <a:pt x="1834" y="2265"/>
                </a:cubicBezTo>
                <a:cubicBezTo>
                  <a:pt x="1834" y="2267"/>
                  <a:pt x="1834" y="2267"/>
                  <a:pt x="1834" y="2267"/>
                </a:cubicBezTo>
                <a:cubicBezTo>
                  <a:pt x="1834" y="2270"/>
                  <a:pt x="1835" y="2273"/>
                  <a:pt x="1835" y="2276"/>
                </a:cubicBezTo>
                <a:cubicBezTo>
                  <a:pt x="1835" y="2278"/>
                  <a:pt x="1836" y="2281"/>
                  <a:pt x="1836" y="2284"/>
                </a:cubicBezTo>
                <a:cubicBezTo>
                  <a:pt x="1836" y="2286"/>
                  <a:pt x="1836" y="2287"/>
                  <a:pt x="1836" y="2289"/>
                </a:cubicBezTo>
                <a:cubicBezTo>
                  <a:pt x="1836" y="2290"/>
                  <a:pt x="1837" y="2292"/>
                  <a:pt x="1837" y="2293"/>
                </a:cubicBezTo>
                <a:cubicBezTo>
                  <a:pt x="1838" y="2305"/>
                  <a:pt x="1838" y="2317"/>
                  <a:pt x="1838" y="2329"/>
                </a:cubicBezTo>
                <a:cubicBezTo>
                  <a:pt x="1839" y="2341"/>
                  <a:pt x="1839" y="2353"/>
                  <a:pt x="1840" y="2365"/>
                </a:cubicBezTo>
                <a:cubicBezTo>
                  <a:pt x="1840" y="2371"/>
                  <a:pt x="1840" y="2377"/>
                  <a:pt x="1841" y="2383"/>
                </a:cubicBezTo>
                <a:cubicBezTo>
                  <a:pt x="1841" y="2386"/>
                  <a:pt x="1841" y="2389"/>
                  <a:pt x="1842" y="2392"/>
                </a:cubicBezTo>
                <a:cubicBezTo>
                  <a:pt x="1842" y="2393"/>
                  <a:pt x="1842" y="2393"/>
                  <a:pt x="1842" y="2394"/>
                </a:cubicBezTo>
                <a:cubicBezTo>
                  <a:pt x="1842" y="2395"/>
                  <a:pt x="1842" y="2396"/>
                  <a:pt x="1842" y="2396"/>
                </a:cubicBezTo>
                <a:cubicBezTo>
                  <a:pt x="1842" y="2398"/>
                  <a:pt x="1842" y="2399"/>
                  <a:pt x="1843" y="2400"/>
                </a:cubicBezTo>
                <a:cubicBezTo>
                  <a:pt x="1844" y="2412"/>
                  <a:pt x="1846" y="2423"/>
                  <a:pt x="1849" y="2433"/>
                </a:cubicBezTo>
                <a:cubicBezTo>
                  <a:pt x="1850" y="2438"/>
                  <a:pt x="1851" y="2443"/>
                  <a:pt x="1853" y="2448"/>
                </a:cubicBezTo>
                <a:cubicBezTo>
                  <a:pt x="1854" y="2450"/>
                  <a:pt x="1855" y="2453"/>
                  <a:pt x="1856" y="2455"/>
                </a:cubicBezTo>
                <a:cubicBezTo>
                  <a:pt x="1856" y="2456"/>
                  <a:pt x="1856" y="2457"/>
                  <a:pt x="1857" y="2458"/>
                </a:cubicBezTo>
                <a:cubicBezTo>
                  <a:pt x="1857" y="2459"/>
                  <a:pt x="1858" y="2460"/>
                  <a:pt x="1858" y="2461"/>
                </a:cubicBezTo>
                <a:cubicBezTo>
                  <a:pt x="1860" y="2466"/>
                  <a:pt x="1862" y="2470"/>
                  <a:pt x="1864" y="2473"/>
                </a:cubicBezTo>
                <a:cubicBezTo>
                  <a:pt x="1865" y="2475"/>
                  <a:pt x="1866" y="2477"/>
                  <a:pt x="1867" y="2479"/>
                </a:cubicBezTo>
                <a:cubicBezTo>
                  <a:pt x="1867" y="2479"/>
                  <a:pt x="1867" y="2479"/>
                  <a:pt x="1868" y="2480"/>
                </a:cubicBezTo>
                <a:cubicBezTo>
                  <a:pt x="1868" y="2480"/>
                  <a:pt x="1868" y="2481"/>
                  <a:pt x="1868" y="2481"/>
                </a:cubicBezTo>
                <a:cubicBezTo>
                  <a:pt x="1869" y="2482"/>
                  <a:pt x="1869" y="2483"/>
                  <a:pt x="1870" y="2484"/>
                </a:cubicBezTo>
                <a:cubicBezTo>
                  <a:pt x="1872" y="2487"/>
                  <a:pt x="1874" y="2490"/>
                  <a:pt x="1876" y="2492"/>
                </a:cubicBezTo>
                <a:cubicBezTo>
                  <a:pt x="1877" y="2493"/>
                  <a:pt x="1878" y="2495"/>
                  <a:pt x="1879" y="2496"/>
                </a:cubicBezTo>
                <a:cubicBezTo>
                  <a:pt x="1880" y="2497"/>
                  <a:pt x="1881" y="2498"/>
                  <a:pt x="1882" y="2499"/>
                </a:cubicBezTo>
                <a:cubicBezTo>
                  <a:pt x="1885" y="2503"/>
                  <a:pt x="1888" y="2506"/>
                  <a:pt x="1890" y="2508"/>
                </a:cubicBezTo>
                <a:cubicBezTo>
                  <a:pt x="1892" y="2510"/>
                  <a:pt x="1894" y="2511"/>
                  <a:pt x="1894" y="2511"/>
                </a:cubicBezTo>
                <a:cubicBezTo>
                  <a:pt x="1894" y="2511"/>
                  <a:pt x="1893" y="2510"/>
                  <a:pt x="1891" y="2507"/>
                </a:cubicBezTo>
                <a:cubicBezTo>
                  <a:pt x="1890" y="2507"/>
                  <a:pt x="1890" y="2506"/>
                  <a:pt x="1889" y="2506"/>
                </a:cubicBezTo>
                <a:cubicBezTo>
                  <a:pt x="1889" y="2505"/>
                  <a:pt x="1888" y="2505"/>
                  <a:pt x="1888" y="2505"/>
                </a:cubicBezTo>
                <a:cubicBezTo>
                  <a:pt x="1888" y="2504"/>
                  <a:pt x="1888" y="2504"/>
                  <a:pt x="1887" y="2504"/>
                </a:cubicBezTo>
                <a:cubicBezTo>
                  <a:pt x="1887" y="2503"/>
                  <a:pt x="1886" y="2502"/>
                  <a:pt x="1885" y="2501"/>
                </a:cubicBezTo>
                <a:cubicBezTo>
                  <a:pt x="1884" y="2500"/>
                  <a:pt x="1884" y="2499"/>
                  <a:pt x="1883" y="2498"/>
                </a:cubicBezTo>
                <a:cubicBezTo>
                  <a:pt x="1882" y="2497"/>
                  <a:pt x="1881" y="2496"/>
                  <a:pt x="1880" y="2495"/>
                </a:cubicBezTo>
                <a:cubicBezTo>
                  <a:pt x="1880" y="2493"/>
                  <a:pt x="1879" y="2492"/>
                  <a:pt x="1878" y="2491"/>
                </a:cubicBezTo>
                <a:cubicBezTo>
                  <a:pt x="1876" y="2488"/>
                  <a:pt x="1874" y="2485"/>
                  <a:pt x="1873" y="2482"/>
                </a:cubicBezTo>
                <a:cubicBezTo>
                  <a:pt x="1872" y="2481"/>
                  <a:pt x="1872" y="2480"/>
                  <a:pt x="1871" y="2480"/>
                </a:cubicBezTo>
                <a:cubicBezTo>
                  <a:pt x="1871" y="2479"/>
                  <a:pt x="1871" y="2479"/>
                  <a:pt x="1871" y="2478"/>
                </a:cubicBezTo>
                <a:cubicBezTo>
                  <a:pt x="1870" y="2478"/>
                  <a:pt x="1870" y="2477"/>
                  <a:pt x="1870" y="2477"/>
                </a:cubicBezTo>
                <a:cubicBezTo>
                  <a:pt x="1869" y="2475"/>
                  <a:pt x="1868" y="2473"/>
                  <a:pt x="1867" y="2472"/>
                </a:cubicBezTo>
                <a:cubicBezTo>
                  <a:pt x="1866" y="2468"/>
                  <a:pt x="1864" y="2464"/>
                  <a:pt x="1862" y="2460"/>
                </a:cubicBezTo>
                <a:cubicBezTo>
                  <a:pt x="1862" y="2459"/>
                  <a:pt x="1862" y="2458"/>
                  <a:pt x="1861" y="2456"/>
                </a:cubicBezTo>
                <a:cubicBezTo>
                  <a:pt x="1861" y="2455"/>
                  <a:pt x="1861" y="2454"/>
                  <a:pt x="1860" y="2453"/>
                </a:cubicBezTo>
                <a:cubicBezTo>
                  <a:pt x="1859" y="2451"/>
                  <a:pt x="1859" y="2449"/>
                  <a:pt x="1858" y="2446"/>
                </a:cubicBezTo>
                <a:cubicBezTo>
                  <a:pt x="1857" y="2442"/>
                  <a:pt x="1856" y="2437"/>
                  <a:pt x="1854" y="2432"/>
                </a:cubicBezTo>
                <a:cubicBezTo>
                  <a:pt x="1852" y="2422"/>
                  <a:pt x="1851" y="2411"/>
                  <a:pt x="1849" y="2400"/>
                </a:cubicBezTo>
                <a:cubicBezTo>
                  <a:pt x="1849" y="2392"/>
                  <a:pt x="1848" y="2384"/>
                  <a:pt x="1848" y="2377"/>
                </a:cubicBezTo>
                <a:cubicBezTo>
                  <a:pt x="1848" y="2377"/>
                  <a:pt x="1848" y="2378"/>
                  <a:pt x="1848" y="2378"/>
                </a:cubicBezTo>
                <a:cubicBezTo>
                  <a:pt x="1849" y="2380"/>
                  <a:pt x="1851" y="2383"/>
                  <a:pt x="1852" y="2385"/>
                </a:cubicBezTo>
                <a:cubicBezTo>
                  <a:pt x="1853" y="2386"/>
                  <a:pt x="1853" y="2388"/>
                  <a:pt x="1854" y="2389"/>
                </a:cubicBezTo>
                <a:cubicBezTo>
                  <a:pt x="1855" y="2390"/>
                  <a:pt x="1856" y="2391"/>
                  <a:pt x="1856" y="2392"/>
                </a:cubicBezTo>
                <a:cubicBezTo>
                  <a:pt x="1858" y="2395"/>
                  <a:pt x="1860" y="2397"/>
                  <a:pt x="1861" y="2400"/>
                </a:cubicBezTo>
                <a:cubicBezTo>
                  <a:pt x="1863" y="2402"/>
                  <a:pt x="1864" y="2404"/>
                  <a:pt x="1866" y="2406"/>
                </a:cubicBezTo>
                <a:cubicBezTo>
                  <a:pt x="1867" y="2408"/>
                  <a:pt x="1867" y="2409"/>
                  <a:pt x="1868" y="2410"/>
                </a:cubicBezTo>
                <a:cubicBezTo>
                  <a:pt x="1869" y="2411"/>
                  <a:pt x="1870" y="2412"/>
                  <a:pt x="1870" y="2413"/>
                </a:cubicBezTo>
                <a:cubicBezTo>
                  <a:pt x="1872" y="2415"/>
                  <a:pt x="1873" y="2418"/>
                  <a:pt x="1874" y="2420"/>
                </a:cubicBezTo>
                <a:cubicBezTo>
                  <a:pt x="1874" y="2420"/>
                  <a:pt x="1875" y="2421"/>
                  <a:pt x="1875" y="2421"/>
                </a:cubicBezTo>
                <a:cubicBezTo>
                  <a:pt x="1875" y="2422"/>
                  <a:pt x="1875" y="2422"/>
                  <a:pt x="1876" y="2423"/>
                </a:cubicBezTo>
                <a:cubicBezTo>
                  <a:pt x="1876" y="2424"/>
                  <a:pt x="1876" y="2425"/>
                  <a:pt x="1877" y="2426"/>
                </a:cubicBezTo>
                <a:cubicBezTo>
                  <a:pt x="1877" y="2427"/>
                  <a:pt x="1878" y="2428"/>
                  <a:pt x="1878" y="2428"/>
                </a:cubicBezTo>
                <a:cubicBezTo>
                  <a:pt x="1878" y="2429"/>
                  <a:pt x="1878" y="2430"/>
                  <a:pt x="1879" y="2431"/>
                </a:cubicBezTo>
                <a:cubicBezTo>
                  <a:pt x="1879" y="2432"/>
                  <a:pt x="1879" y="2433"/>
                  <a:pt x="1879" y="2433"/>
                </a:cubicBezTo>
                <a:cubicBezTo>
                  <a:pt x="1880" y="2434"/>
                  <a:pt x="1880" y="2435"/>
                  <a:pt x="1880" y="2435"/>
                </a:cubicBezTo>
                <a:cubicBezTo>
                  <a:pt x="1880" y="2437"/>
                  <a:pt x="1880" y="2438"/>
                  <a:pt x="1880" y="2438"/>
                </a:cubicBezTo>
                <a:cubicBezTo>
                  <a:pt x="1881" y="2439"/>
                  <a:pt x="1881" y="2439"/>
                  <a:pt x="1881" y="2439"/>
                </a:cubicBezTo>
                <a:cubicBezTo>
                  <a:pt x="1881" y="2439"/>
                  <a:pt x="1881" y="2439"/>
                  <a:pt x="1881" y="2438"/>
                </a:cubicBezTo>
                <a:cubicBezTo>
                  <a:pt x="1881" y="2438"/>
                  <a:pt x="1881" y="2437"/>
                  <a:pt x="1881" y="2435"/>
                </a:cubicBezTo>
                <a:cubicBezTo>
                  <a:pt x="1882" y="2435"/>
                  <a:pt x="1882" y="2434"/>
                  <a:pt x="1882" y="2433"/>
                </a:cubicBezTo>
                <a:cubicBezTo>
                  <a:pt x="1882" y="2432"/>
                  <a:pt x="1882" y="2432"/>
                  <a:pt x="1882" y="2431"/>
                </a:cubicBezTo>
                <a:cubicBezTo>
                  <a:pt x="1882" y="2430"/>
                  <a:pt x="1882" y="2429"/>
                  <a:pt x="1882" y="2428"/>
                </a:cubicBezTo>
                <a:cubicBezTo>
                  <a:pt x="1882" y="2427"/>
                  <a:pt x="1881" y="2426"/>
                  <a:pt x="1881" y="2424"/>
                </a:cubicBezTo>
                <a:cubicBezTo>
                  <a:pt x="1881" y="2422"/>
                  <a:pt x="1880" y="2420"/>
                  <a:pt x="1880" y="2417"/>
                </a:cubicBezTo>
                <a:cubicBezTo>
                  <a:pt x="1879" y="2417"/>
                  <a:pt x="1879" y="2416"/>
                  <a:pt x="1879" y="2416"/>
                </a:cubicBezTo>
                <a:cubicBezTo>
                  <a:pt x="1879" y="2415"/>
                  <a:pt x="1878" y="2414"/>
                  <a:pt x="1878" y="2414"/>
                </a:cubicBezTo>
                <a:cubicBezTo>
                  <a:pt x="1878" y="2412"/>
                  <a:pt x="1877" y="2411"/>
                  <a:pt x="1876" y="2410"/>
                </a:cubicBezTo>
                <a:cubicBezTo>
                  <a:pt x="1875" y="2407"/>
                  <a:pt x="1874" y="2405"/>
                  <a:pt x="1872" y="2402"/>
                </a:cubicBezTo>
                <a:cubicBezTo>
                  <a:pt x="1871" y="2400"/>
                  <a:pt x="1869" y="2397"/>
                  <a:pt x="1868" y="2395"/>
                </a:cubicBezTo>
                <a:cubicBezTo>
                  <a:pt x="1866" y="2393"/>
                  <a:pt x="1864" y="2390"/>
                  <a:pt x="1863" y="2388"/>
                </a:cubicBezTo>
                <a:cubicBezTo>
                  <a:pt x="1861" y="2386"/>
                  <a:pt x="1860" y="2384"/>
                  <a:pt x="1858" y="2381"/>
                </a:cubicBezTo>
                <a:cubicBezTo>
                  <a:pt x="1856" y="2379"/>
                  <a:pt x="1855" y="2377"/>
                  <a:pt x="1854" y="2375"/>
                </a:cubicBezTo>
                <a:cubicBezTo>
                  <a:pt x="1852" y="2373"/>
                  <a:pt x="1851" y="2371"/>
                  <a:pt x="1850" y="2369"/>
                </a:cubicBezTo>
                <a:cubicBezTo>
                  <a:pt x="1849" y="2369"/>
                  <a:pt x="1849" y="2368"/>
                  <a:pt x="1848" y="2367"/>
                </a:cubicBezTo>
                <a:cubicBezTo>
                  <a:pt x="1848" y="2366"/>
                  <a:pt x="1848" y="2365"/>
                  <a:pt x="1847" y="2365"/>
                </a:cubicBezTo>
                <a:cubicBezTo>
                  <a:pt x="1847" y="2353"/>
                  <a:pt x="1847" y="2341"/>
                  <a:pt x="1846" y="2329"/>
                </a:cubicBezTo>
                <a:cubicBezTo>
                  <a:pt x="1846" y="2319"/>
                  <a:pt x="1846" y="2309"/>
                  <a:pt x="1845" y="2299"/>
                </a:cubicBezTo>
                <a:cubicBezTo>
                  <a:pt x="1846" y="2301"/>
                  <a:pt x="1846" y="2303"/>
                  <a:pt x="1847" y="2305"/>
                </a:cubicBezTo>
                <a:cubicBezTo>
                  <a:pt x="1848" y="2307"/>
                  <a:pt x="1850" y="2310"/>
                  <a:pt x="1851" y="2313"/>
                </a:cubicBezTo>
                <a:cubicBezTo>
                  <a:pt x="1852" y="2314"/>
                  <a:pt x="1852" y="2315"/>
                  <a:pt x="1853" y="2317"/>
                </a:cubicBezTo>
                <a:cubicBezTo>
                  <a:pt x="1854" y="2318"/>
                  <a:pt x="1854" y="2319"/>
                  <a:pt x="1855" y="2321"/>
                </a:cubicBezTo>
                <a:cubicBezTo>
                  <a:pt x="1857" y="2323"/>
                  <a:pt x="1858" y="2325"/>
                  <a:pt x="1859" y="2327"/>
                </a:cubicBezTo>
                <a:cubicBezTo>
                  <a:pt x="1860" y="2329"/>
                  <a:pt x="1861" y="2330"/>
                  <a:pt x="1862" y="2331"/>
                </a:cubicBezTo>
                <a:cubicBezTo>
                  <a:pt x="1862" y="2332"/>
                  <a:pt x="1863" y="2333"/>
                  <a:pt x="1864" y="2333"/>
                </a:cubicBezTo>
                <a:cubicBezTo>
                  <a:pt x="1864" y="2334"/>
                  <a:pt x="1865" y="2335"/>
                  <a:pt x="1866" y="2336"/>
                </a:cubicBezTo>
                <a:cubicBezTo>
                  <a:pt x="1866" y="2337"/>
                  <a:pt x="1867" y="2338"/>
                  <a:pt x="1868" y="2338"/>
                </a:cubicBezTo>
                <a:cubicBezTo>
                  <a:pt x="1869" y="2340"/>
                  <a:pt x="1870" y="2341"/>
                  <a:pt x="1871" y="2342"/>
                </a:cubicBezTo>
                <a:cubicBezTo>
                  <a:pt x="1872" y="2343"/>
                  <a:pt x="1872" y="2344"/>
                  <a:pt x="1873" y="2344"/>
                </a:cubicBezTo>
                <a:cubicBezTo>
                  <a:pt x="1873" y="2345"/>
                  <a:pt x="1874" y="2345"/>
                  <a:pt x="1874" y="2345"/>
                </a:cubicBezTo>
                <a:cubicBezTo>
                  <a:pt x="1874" y="2345"/>
                  <a:pt x="1874" y="2345"/>
                  <a:pt x="1873" y="2344"/>
                </a:cubicBezTo>
                <a:cubicBezTo>
                  <a:pt x="1873" y="2343"/>
                  <a:pt x="1873" y="2342"/>
                  <a:pt x="1872" y="2341"/>
                </a:cubicBezTo>
                <a:cubicBezTo>
                  <a:pt x="1872" y="2340"/>
                  <a:pt x="1871" y="2338"/>
                  <a:pt x="1870" y="2337"/>
                </a:cubicBezTo>
                <a:cubicBezTo>
                  <a:pt x="1869" y="2335"/>
                  <a:pt x="1869" y="2333"/>
                  <a:pt x="1868" y="2331"/>
                </a:cubicBezTo>
                <a:cubicBezTo>
                  <a:pt x="1867" y="2329"/>
                  <a:pt x="1866" y="2327"/>
                  <a:pt x="1865" y="2325"/>
                </a:cubicBezTo>
                <a:cubicBezTo>
                  <a:pt x="1864" y="2323"/>
                  <a:pt x="1864" y="2322"/>
                  <a:pt x="1863" y="2321"/>
                </a:cubicBezTo>
                <a:cubicBezTo>
                  <a:pt x="1863" y="2320"/>
                  <a:pt x="1862" y="2319"/>
                  <a:pt x="1861" y="2317"/>
                </a:cubicBezTo>
                <a:cubicBezTo>
                  <a:pt x="1860" y="2315"/>
                  <a:pt x="1859" y="2312"/>
                  <a:pt x="1858" y="2310"/>
                </a:cubicBezTo>
                <a:cubicBezTo>
                  <a:pt x="1857" y="2307"/>
                  <a:pt x="1856" y="2304"/>
                  <a:pt x="1854" y="2301"/>
                </a:cubicBezTo>
                <a:cubicBezTo>
                  <a:pt x="1853" y="2299"/>
                  <a:pt x="1852" y="2296"/>
                  <a:pt x="1851" y="2293"/>
                </a:cubicBezTo>
                <a:cubicBezTo>
                  <a:pt x="1850" y="2291"/>
                  <a:pt x="1849" y="2288"/>
                  <a:pt x="1848" y="2285"/>
                </a:cubicBezTo>
                <a:cubicBezTo>
                  <a:pt x="1847" y="2283"/>
                  <a:pt x="1846" y="2280"/>
                  <a:pt x="1845" y="2278"/>
                </a:cubicBezTo>
                <a:cubicBezTo>
                  <a:pt x="1844" y="2277"/>
                  <a:pt x="1844" y="2276"/>
                  <a:pt x="1844" y="2275"/>
                </a:cubicBezTo>
                <a:cubicBezTo>
                  <a:pt x="1841" y="2256"/>
                  <a:pt x="1837" y="2237"/>
                  <a:pt x="1829" y="2218"/>
                </a:cubicBezTo>
                <a:cubicBezTo>
                  <a:pt x="1830" y="2219"/>
                  <a:pt x="1831" y="2221"/>
                  <a:pt x="1832" y="2222"/>
                </a:cubicBezTo>
                <a:cubicBezTo>
                  <a:pt x="1835" y="2225"/>
                  <a:pt x="1837" y="2228"/>
                  <a:pt x="1840" y="2231"/>
                </a:cubicBezTo>
                <a:cubicBezTo>
                  <a:pt x="1845" y="2237"/>
                  <a:pt x="1850" y="2244"/>
                  <a:pt x="1855" y="2251"/>
                </a:cubicBezTo>
                <a:cubicBezTo>
                  <a:pt x="1856" y="2252"/>
                  <a:pt x="1858" y="2254"/>
                  <a:pt x="1859" y="2256"/>
                </a:cubicBezTo>
                <a:cubicBezTo>
                  <a:pt x="1860" y="2258"/>
                  <a:pt x="1861" y="2260"/>
                  <a:pt x="1863" y="2261"/>
                </a:cubicBezTo>
                <a:cubicBezTo>
                  <a:pt x="1863" y="2262"/>
                  <a:pt x="1864" y="2263"/>
                  <a:pt x="1864" y="2264"/>
                </a:cubicBezTo>
                <a:cubicBezTo>
                  <a:pt x="1865" y="2266"/>
                  <a:pt x="1865" y="2266"/>
                  <a:pt x="1865" y="2266"/>
                </a:cubicBezTo>
                <a:cubicBezTo>
                  <a:pt x="1866" y="2267"/>
                  <a:pt x="1866" y="2267"/>
                  <a:pt x="1866" y="2267"/>
                </a:cubicBezTo>
                <a:cubicBezTo>
                  <a:pt x="1867" y="2269"/>
                  <a:pt x="1869" y="2271"/>
                  <a:pt x="1870" y="2273"/>
                </a:cubicBezTo>
                <a:cubicBezTo>
                  <a:pt x="1870" y="2274"/>
                  <a:pt x="1871" y="2275"/>
                  <a:pt x="1872" y="2276"/>
                </a:cubicBezTo>
                <a:cubicBezTo>
                  <a:pt x="1872" y="2277"/>
                  <a:pt x="1873" y="2278"/>
                  <a:pt x="1873" y="2279"/>
                </a:cubicBezTo>
                <a:cubicBezTo>
                  <a:pt x="1874" y="2280"/>
                  <a:pt x="1875" y="2282"/>
                  <a:pt x="1877" y="2284"/>
                </a:cubicBezTo>
                <a:cubicBezTo>
                  <a:pt x="1878" y="2286"/>
                  <a:pt x="1879" y="2288"/>
                  <a:pt x="1880" y="2291"/>
                </a:cubicBezTo>
                <a:cubicBezTo>
                  <a:pt x="1881" y="2294"/>
                  <a:pt x="1881" y="2294"/>
                  <a:pt x="1881" y="2294"/>
                </a:cubicBezTo>
                <a:cubicBezTo>
                  <a:pt x="1882" y="2295"/>
                  <a:pt x="1882" y="2296"/>
                  <a:pt x="1883" y="2297"/>
                </a:cubicBezTo>
                <a:cubicBezTo>
                  <a:pt x="1884" y="2299"/>
                  <a:pt x="1885" y="2301"/>
                  <a:pt x="1886" y="2303"/>
                </a:cubicBezTo>
                <a:cubicBezTo>
                  <a:pt x="1886" y="2304"/>
                  <a:pt x="1886" y="2305"/>
                  <a:pt x="1887" y="2306"/>
                </a:cubicBezTo>
                <a:cubicBezTo>
                  <a:pt x="1888" y="2309"/>
                  <a:pt x="1888" y="2309"/>
                  <a:pt x="1888" y="2309"/>
                </a:cubicBezTo>
                <a:cubicBezTo>
                  <a:pt x="1889" y="2312"/>
                  <a:pt x="1889" y="2312"/>
                  <a:pt x="1889" y="2312"/>
                </a:cubicBezTo>
                <a:cubicBezTo>
                  <a:pt x="1890" y="2314"/>
                  <a:pt x="1890" y="2314"/>
                  <a:pt x="1890" y="2314"/>
                </a:cubicBezTo>
                <a:cubicBezTo>
                  <a:pt x="1890" y="2314"/>
                  <a:pt x="1890" y="2315"/>
                  <a:pt x="1891" y="2316"/>
                </a:cubicBezTo>
                <a:cubicBezTo>
                  <a:pt x="1891" y="2318"/>
                  <a:pt x="1892" y="2320"/>
                  <a:pt x="1893" y="2322"/>
                </a:cubicBezTo>
                <a:cubicBezTo>
                  <a:pt x="1893" y="2324"/>
                  <a:pt x="1893" y="2324"/>
                  <a:pt x="1893" y="2324"/>
                </a:cubicBezTo>
                <a:cubicBezTo>
                  <a:pt x="1893" y="2324"/>
                  <a:pt x="1893" y="2324"/>
                  <a:pt x="1893" y="2324"/>
                </a:cubicBezTo>
                <a:cubicBezTo>
                  <a:pt x="1893" y="2324"/>
                  <a:pt x="1893" y="2324"/>
                  <a:pt x="1893" y="2324"/>
                </a:cubicBezTo>
                <a:cubicBezTo>
                  <a:pt x="1893" y="2324"/>
                  <a:pt x="1893" y="2324"/>
                  <a:pt x="1893" y="2324"/>
                </a:cubicBezTo>
                <a:cubicBezTo>
                  <a:pt x="1894" y="2325"/>
                  <a:pt x="1894" y="2325"/>
                  <a:pt x="1894" y="2325"/>
                </a:cubicBezTo>
                <a:cubicBezTo>
                  <a:pt x="1894" y="2325"/>
                  <a:pt x="1894" y="2325"/>
                  <a:pt x="1894" y="2325"/>
                </a:cubicBezTo>
                <a:cubicBezTo>
                  <a:pt x="1894" y="2326"/>
                  <a:pt x="1894" y="2327"/>
                  <a:pt x="1895" y="2328"/>
                </a:cubicBezTo>
                <a:cubicBezTo>
                  <a:pt x="1895" y="2329"/>
                  <a:pt x="1895" y="2331"/>
                  <a:pt x="1895" y="2332"/>
                </a:cubicBezTo>
                <a:cubicBezTo>
                  <a:pt x="1896" y="2333"/>
                  <a:pt x="1896" y="2334"/>
                  <a:pt x="1896" y="2335"/>
                </a:cubicBezTo>
                <a:cubicBezTo>
                  <a:pt x="1896" y="2336"/>
                  <a:pt x="1897" y="2337"/>
                  <a:pt x="1897" y="2338"/>
                </a:cubicBezTo>
                <a:cubicBezTo>
                  <a:pt x="1897" y="2339"/>
                  <a:pt x="1897" y="2340"/>
                  <a:pt x="1898" y="2341"/>
                </a:cubicBezTo>
                <a:cubicBezTo>
                  <a:pt x="1898" y="2343"/>
                  <a:pt x="1899" y="2345"/>
                  <a:pt x="1899" y="2348"/>
                </a:cubicBezTo>
                <a:cubicBezTo>
                  <a:pt x="1900" y="2356"/>
                  <a:pt x="1902" y="2364"/>
                  <a:pt x="1902" y="2372"/>
                </a:cubicBezTo>
                <a:cubicBezTo>
                  <a:pt x="1902" y="2374"/>
                  <a:pt x="1903" y="2376"/>
                  <a:pt x="1903" y="2378"/>
                </a:cubicBezTo>
                <a:cubicBezTo>
                  <a:pt x="1903" y="2380"/>
                  <a:pt x="1903" y="2382"/>
                  <a:pt x="1903" y="2384"/>
                </a:cubicBezTo>
                <a:cubicBezTo>
                  <a:pt x="1903" y="2386"/>
                  <a:pt x="1903" y="2387"/>
                  <a:pt x="1903" y="2389"/>
                </a:cubicBezTo>
                <a:cubicBezTo>
                  <a:pt x="1903" y="2391"/>
                  <a:pt x="1904" y="2393"/>
                  <a:pt x="1904" y="2394"/>
                </a:cubicBezTo>
                <a:cubicBezTo>
                  <a:pt x="1904" y="2401"/>
                  <a:pt x="1904" y="2408"/>
                  <a:pt x="1904" y="2413"/>
                </a:cubicBezTo>
                <a:cubicBezTo>
                  <a:pt x="1904" y="2419"/>
                  <a:pt x="1904" y="2424"/>
                  <a:pt x="1904" y="2428"/>
                </a:cubicBezTo>
                <a:cubicBezTo>
                  <a:pt x="1904" y="2432"/>
                  <a:pt x="1904" y="2435"/>
                  <a:pt x="1904" y="2438"/>
                </a:cubicBezTo>
                <a:cubicBezTo>
                  <a:pt x="1904" y="2440"/>
                  <a:pt x="1904" y="2441"/>
                  <a:pt x="1904" y="2441"/>
                </a:cubicBezTo>
                <a:cubicBezTo>
                  <a:pt x="1904" y="2441"/>
                  <a:pt x="1905" y="2440"/>
                  <a:pt x="1905" y="2438"/>
                </a:cubicBezTo>
                <a:cubicBezTo>
                  <a:pt x="1905" y="2435"/>
                  <a:pt x="1905" y="2432"/>
                  <a:pt x="1906" y="2428"/>
                </a:cubicBezTo>
                <a:cubicBezTo>
                  <a:pt x="1906" y="2424"/>
                  <a:pt x="1907" y="2419"/>
                  <a:pt x="1907" y="2414"/>
                </a:cubicBezTo>
                <a:cubicBezTo>
                  <a:pt x="1907" y="2411"/>
                  <a:pt x="1907" y="2408"/>
                  <a:pt x="1908" y="2405"/>
                </a:cubicBezTo>
                <a:cubicBezTo>
                  <a:pt x="1908" y="2403"/>
                  <a:pt x="1908" y="2401"/>
                  <a:pt x="1908" y="2400"/>
                </a:cubicBezTo>
                <a:cubicBezTo>
                  <a:pt x="1908" y="2398"/>
                  <a:pt x="1908" y="2396"/>
                  <a:pt x="1908" y="2394"/>
                </a:cubicBezTo>
                <a:cubicBezTo>
                  <a:pt x="1908" y="2387"/>
                  <a:pt x="1908" y="2380"/>
                  <a:pt x="1908" y="2372"/>
                </a:cubicBezTo>
                <a:cubicBezTo>
                  <a:pt x="1908" y="2370"/>
                  <a:pt x="1908" y="2368"/>
                  <a:pt x="1908" y="2366"/>
                </a:cubicBezTo>
                <a:cubicBezTo>
                  <a:pt x="1908" y="2364"/>
                  <a:pt x="1907" y="2361"/>
                  <a:pt x="1907" y="2359"/>
                </a:cubicBezTo>
                <a:cubicBezTo>
                  <a:pt x="1907" y="2357"/>
                  <a:pt x="1907" y="2355"/>
                  <a:pt x="1907" y="2353"/>
                </a:cubicBezTo>
                <a:cubicBezTo>
                  <a:pt x="1906" y="2351"/>
                  <a:pt x="1906" y="2349"/>
                  <a:pt x="1906" y="2346"/>
                </a:cubicBezTo>
                <a:cubicBezTo>
                  <a:pt x="1906" y="2344"/>
                  <a:pt x="1905" y="2342"/>
                  <a:pt x="1905" y="2340"/>
                </a:cubicBezTo>
                <a:cubicBezTo>
                  <a:pt x="1905" y="2339"/>
                  <a:pt x="1904" y="2338"/>
                  <a:pt x="1904" y="2336"/>
                </a:cubicBezTo>
                <a:cubicBezTo>
                  <a:pt x="1904" y="2335"/>
                  <a:pt x="1904" y="2334"/>
                  <a:pt x="1903" y="2333"/>
                </a:cubicBezTo>
                <a:cubicBezTo>
                  <a:pt x="1903" y="2332"/>
                  <a:pt x="1903" y="2331"/>
                  <a:pt x="1903" y="2330"/>
                </a:cubicBezTo>
                <a:cubicBezTo>
                  <a:pt x="1902" y="2329"/>
                  <a:pt x="1902" y="2328"/>
                  <a:pt x="1902" y="2326"/>
                </a:cubicBezTo>
                <a:cubicBezTo>
                  <a:pt x="1902" y="2325"/>
                  <a:pt x="1901" y="2324"/>
                  <a:pt x="1901" y="2323"/>
                </a:cubicBezTo>
                <a:cubicBezTo>
                  <a:pt x="1901" y="2323"/>
                  <a:pt x="1901" y="2323"/>
                  <a:pt x="1901" y="2323"/>
                </a:cubicBezTo>
                <a:cubicBezTo>
                  <a:pt x="1901" y="2323"/>
                  <a:pt x="1901" y="2323"/>
                  <a:pt x="1901" y="2323"/>
                </a:cubicBezTo>
                <a:cubicBezTo>
                  <a:pt x="1901" y="2322"/>
                  <a:pt x="1901" y="2322"/>
                  <a:pt x="1901" y="2322"/>
                </a:cubicBezTo>
                <a:cubicBezTo>
                  <a:pt x="1901" y="2322"/>
                  <a:pt x="1901" y="2322"/>
                  <a:pt x="1901" y="2322"/>
                </a:cubicBezTo>
                <a:cubicBezTo>
                  <a:pt x="1901" y="2321"/>
                  <a:pt x="1901" y="2321"/>
                  <a:pt x="1901" y="2321"/>
                </a:cubicBezTo>
                <a:cubicBezTo>
                  <a:pt x="1900" y="2320"/>
                  <a:pt x="1900" y="2320"/>
                  <a:pt x="1900" y="2320"/>
                </a:cubicBezTo>
                <a:cubicBezTo>
                  <a:pt x="1899" y="2317"/>
                  <a:pt x="1899" y="2315"/>
                  <a:pt x="1898" y="2313"/>
                </a:cubicBezTo>
                <a:cubicBezTo>
                  <a:pt x="1898" y="2312"/>
                  <a:pt x="1898" y="2312"/>
                  <a:pt x="1897" y="2311"/>
                </a:cubicBezTo>
                <a:cubicBezTo>
                  <a:pt x="1897" y="2310"/>
                  <a:pt x="1897" y="2310"/>
                  <a:pt x="1897" y="2310"/>
                </a:cubicBezTo>
                <a:cubicBezTo>
                  <a:pt x="1895" y="2306"/>
                  <a:pt x="1895" y="2306"/>
                  <a:pt x="1895" y="2306"/>
                </a:cubicBezTo>
                <a:cubicBezTo>
                  <a:pt x="1894" y="2303"/>
                  <a:pt x="1894" y="2303"/>
                  <a:pt x="1894" y="2303"/>
                </a:cubicBezTo>
                <a:cubicBezTo>
                  <a:pt x="1894" y="2302"/>
                  <a:pt x="1893" y="2301"/>
                  <a:pt x="1893" y="2300"/>
                </a:cubicBezTo>
                <a:cubicBezTo>
                  <a:pt x="1892" y="2298"/>
                  <a:pt x="1891" y="2295"/>
                  <a:pt x="1890" y="2293"/>
                </a:cubicBezTo>
                <a:cubicBezTo>
                  <a:pt x="1889" y="2292"/>
                  <a:pt x="1889" y="2291"/>
                  <a:pt x="1888" y="2290"/>
                </a:cubicBezTo>
                <a:cubicBezTo>
                  <a:pt x="1887" y="2287"/>
                  <a:pt x="1887" y="2287"/>
                  <a:pt x="1887" y="2287"/>
                </a:cubicBezTo>
                <a:cubicBezTo>
                  <a:pt x="1886" y="2285"/>
                  <a:pt x="1885" y="2283"/>
                  <a:pt x="1884" y="2281"/>
                </a:cubicBezTo>
                <a:cubicBezTo>
                  <a:pt x="1882" y="2279"/>
                  <a:pt x="1881" y="2277"/>
                  <a:pt x="1880" y="2275"/>
                </a:cubicBezTo>
                <a:cubicBezTo>
                  <a:pt x="1879" y="2274"/>
                  <a:pt x="1879" y="2273"/>
                  <a:pt x="1878" y="2272"/>
                </a:cubicBezTo>
                <a:cubicBezTo>
                  <a:pt x="1878" y="2271"/>
                  <a:pt x="1877" y="2270"/>
                  <a:pt x="1876" y="2269"/>
                </a:cubicBezTo>
                <a:cubicBezTo>
                  <a:pt x="1875" y="2267"/>
                  <a:pt x="1874" y="2265"/>
                  <a:pt x="1873" y="2263"/>
                </a:cubicBezTo>
                <a:cubicBezTo>
                  <a:pt x="1872" y="2261"/>
                  <a:pt x="1872" y="2261"/>
                  <a:pt x="1872" y="2261"/>
                </a:cubicBezTo>
                <a:cubicBezTo>
                  <a:pt x="1871" y="2260"/>
                  <a:pt x="1871" y="2260"/>
                  <a:pt x="1871" y="2260"/>
                </a:cubicBezTo>
                <a:cubicBezTo>
                  <a:pt x="1870" y="2259"/>
                  <a:pt x="1869" y="2258"/>
                  <a:pt x="1869" y="2257"/>
                </a:cubicBezTo>
                <a:cubicBezTo>
                  <a:pt x="1867" y="2255"/>
                  <a:pt x="1866" y="2253"/>
                  <a:pt x="1865" y="2252"/>
                </a:cubicBezTo>
                <a:cubicBezTo>
                  <a:pt x="1863" y="2250"/>
                  <a:pt x="1862" y="2248"/>
                  <a:pt x="1861" y="2246"/>
                </a:cubicBezTo>
                <a:cubicBezTo>
                  <a:pt x="1859" y="2245"/>
                  <a:pt x="1858" y="2243"/>
                  <a:pt x="1857" y="2241"/>
                </a:cubicBezTo>
                <a:cubicBezTo>
                  <a:pt x="1855" y="2240"/>
                  <a:pt x="1854" y="2238"/>
                  <a:pt x="1852" y="2236"/>
                </a:cubicBezTo>
                <a:cubicBezTo>
                  <a:pt x="1851" y="2235"/>
                  <a:pt x="1850" y="2233"/>
                  <a:pt x="1848" y="2232"/>
                </a:cubicBezTo>
                <a:cubicBezTo>
                  <a:pt x="1847" y="2230"/>
                  <a:pt x="1846" y="2229"/>
                  <a:pt x="1844" y="2227"/>
                </a:cubicBezTo>
                <a:cubicBezTo>
                  <a:pt x="1842" y="2224"/>
                  <a:pt x="1839" y="2221"/>
                  <a:pt x="1836" y="2218"/>
                </a:cubicBezTo>
                <a:cubicBezTo>
                  <a:pt x="1834" y="2216"/>
                  <a:pt x="1831" y="2213"/>
                  <a:pt x="1829" y="2211"/>
                </a:cubicBezTo>
                <a:cubicBezTo>
                  <a:pt x="1827" y="2209"/>
                  <a:pt x="1826" y="2207"/>
                  <a:pt x="1824" y="2206"/>
                </a:cubicBezTo>
                <a:cubicBezTo>
                  <a:pt x="1815" y="2186"/>
                  <a:pt x="1802" y="2168"/>
                  <a:pt x="1785" y="2155"/>
                </a:cubicBezTo>
                <a:cubicBezTo>
                  <a:pt x="1849" y="2131"/>
                  <a:pt x="1895" y="2170"/>
                  <a:pt x="1895" y="2170"/>
                </a:cubicBezTo>
                <a:cubicBezTo>
                  <a:pt x="1895" y="2170"/>
                  <a:pt x="1908" y="2182"/>
                  <a:pt x="1914" y="2194"/>
                </a:cubicBezTo>
                <a:cubicBezTo>
                  <a:pt x="1914" y="2195"/>
                  <a:pt x="1914" y="2196"/>
                  <a:pt x="1915" y="2197"/>
                </a:cubicBezTo>
                <a:cubicBezTo>
                  <a:pt x="1915" y="2198"/>
                  <a:pt x="1915" y="2199"/>
                  <a:pt x="1916" y="2200"/>
                </a:cubicBezTo>
                <a:cubicBezTo>
                  <a:pt x="1916" y="2201"/>
                  <a:pt x="1916" y="2202"/>
                  <a:pt x="1917" y="2203"/>
                </a:cubicBezTo>
                <a:cubicBezTo>
                  <a:pt x="1917" y="2206"/>
                  <a:pt x="1918" y="2208"/>
                  <a:pt x="1919" y="2211"/>
                </a:cubicBezTo>
                <a:cubicBezTo>
                  <a:pt x="1919" y="2213"/>
                  <a:pt x="1920" y="2216"/>
                  <a:pt x="1921" y="2218"/>
                </a:cubicBezTo>
                <a:cubicBezTo>
                  <a:pt x="1921" y="2221"/>
                  <a:pt x="1922" y="2224"/>
                  <a:pt x="1922" y="2227"/>
                </a:cubicBezTo>
                <a:cubicBezTo>
                  <a:pt x="1923" y="2229"/>
                  <a:pt x="1924" y="2232"/>
                  <a:pt x="1924" y="2235"/>
                </a:cubicBezTo>
                <a:cubicBezTo>
                  <a:pt x="1925" y="2238"/>
                  <a:pt x="1926" y="2241"/>
                  <a:pt x="1927" y="2244"/>
                </a:cubicBezTo>
                <a:cubicBezTo>
                  <a:pt x="1928" y="2250"/>
                  <a:pt x="1930" y="2256"/>
                  <a:pt x="1932" y="2261"/>
                </a:cubicBezTo>
                <a:cubicBezTo>
                  <a:pt x="1933" y="2264"/>
                  <a:pt x="1934" y="2267"/>
                  <a:pt x="1936" y="2270"/>
                </a:cubicBezTo>
                <a:cubicBezTo>
                  <a:pt x="1936" y="2271"/>
                  <a:pt x="1936" y="2271"/>
                  <a:pt x="1936" y="2271"/>
                </a:cubicBezTo>
                <a:cubicBezTo>
                  <a:pt x="1936" y="2271"/>
                  <a:pt x="1936" y="2271"/>
                  <a:pt x="1936" y="2271"/>
                </a:cubicBezTo>
                <a:cubicBezTo>
                  <a:pt x="1936" y="2271"/>
                  <a:pt x="1936" y="2271"/>
                  <a:pt x="1936" y="2271"/>
                </a:cubicBezTo>
                <a:cubicBezTo>
                  <a:pt x="1937" y="2272"/>
                  <a:pt x="1937" y="2272"/>
                  <a:pt x="1937" y="2272"/>
                </a:cubicBezTo>
                <a:cubicBezTo>
                  <a:pt x="1938" y="2274"/>
                  <a:pt x="1938" y="2274"/>
                  <a:pt x="1938" y="2274"/>
                </a:cubicBezTo>
                <a:cubicBezTo>
                  <a:pt x="1938" y="2275"/>
                  <a:pt x="1938" y="2276"/>
                  <a:pt x="1939" y="2276"/>
                </a:cubicBezTo>
                <a:cubicBezTo>
                  <a:pt x="1940" y="2279"/>
                  <a:pt x="1940" y="2279"/>
                  <a:pt x="1940" y="2279"/>
                </a:cubicBezTo>
                <a:cubicBezTo>
                  <a:pt x="1941" y="2281"/>
                  <a:pt x="1943" y="2284"/>
                  <a:pt x="1945" y="2286"/>
                </a:cubicBezTo>
                <a:cubicBezTo>
                  <a:pt x="1945" y="2288"/>
                  <a:pt x="1946" y="2289"/>
                  <a:pt x="1947" y="2290"/>
                </a:cubicBezTo>
                <a:cubicBezTo>
                  <a:pt x="1948" y="2291"/>
                  <a:pt x="1949" y="2293"/>
                  <a:pt x="1950" y="2294"/>
                </a:cubicBezTo>
                <a:cubicBezTo>
                  <a:pt x="1951" y="2295"/>
                  <a:pt x="1952" y="2296"/>
                  <a:pt x="1953" y="2297"/>
                </a:cubicBezTo>
                <a:cubicBezTo>
                  <a:pt x="1953" y="2298"/>
                  <a:pt x="1954" y="2299"/>
                  <a:pt x="1955" y="2300"/>
                </a:cubicBezTo>
                <a:cubicBezTo>
                  <a:pt x="1956" y="2301"/>
                  <a:pt x="1957" y="2302"/>
                  <a:pt x="1958" y="2303"/>
                </a:cubicBezTo>
                <a:cubicBezTo>
                  <a:pt x="1959" y="2304"/>
                  <a:pt x="1960" y="2305"/>
                  <a:pt x="1961" y="2306"/>
                </a:cubicBezTo>
                <a:cubicBezTo>
                  <a:pt x="1962" y="2307"/>
                  <a:pt x="1963" y="2308"/>
                  <a:pt x="1964" y="2309"/>
                </a:cubicBezTo>
                <a:cubicBezTo>
                  <a:pt x="1965" y="2310"/>
                  <a:pt x="1966" y="2311"/>
                  <a:pt x="1967" y="2311"/>
                </a:cubicBezTo>
                <a:cubicBezTo>
                  <a:pt x="1969" y="2313"/>
                  <a:pt x="1971" y="2315"/>
                  <a:pt x="1973" y="2316"/>
                </a:cubicBezTo>
                <a:cubicBezTo>
                  <a:pt x="1974" y="2317"/>
                  <a:pt x="1975" y="2317"/>
                  <a:pt x="1976" y="2318"/>
                </a:cubicBezTo>
                <a:cubicBezTo>
                  <a:pt x="1976" y="2319"/>
                  <a:pt x="1977" y="2319"/>
                  <a:pt x="1978" y="2320"/>
                </a:cubicBezTo>
                <a:cubicBezTo>
                  <a:pt x="1980" y="2321"/>
                  <a:pt x="1982" y="2322"/>
                  <a:pt x="1983" y="2323"/>
                </a:cubicBezTo>
                <a:cubicBezTo>
                  <a:pt x="1985" y="2324"/>
                  <a:pt x="1987" y="2324"/>
                  <a:pt x="1988" y="2325"/>
                </a:cubicBezTo>
                <a:cubicBezTo>
                  <a:pt x="1990" y="2326"/>
                  <a:pt x="1991" y="2327"/>
                  <a:pt x="1992" y="2327"/>
                </a:cubicBezTo>
                <a:cubicBezTo>
                  <a:pt x="1995" y="2328"/>
                  <a:pt x="1997" y="2329"/>
                  <a:pt x="1998" y="2329"/>
                </a:cubicBezTo>
                <a:cubicBezTo>
                  <a:pt x="1999" y="2330"/>
                  <a:pt x="2000" y="2330"/>
                  <a:pt x="2000" y="2330"/>
                </a:cubicBezTo>
                <a:cubicBezTo>
                  <a:pt x="2000" y="2330"/>
                  <a:pt x="1999" y="2330"/>
                  <a:pt x="1998" y="2329"/>
                </a:cubicBezTo>
                <a:cubicBezTo>
                  <a:pt x="1998" y="2329"/>
                  <a:pt x="1997" y="2328"/>
                  <a:pt x="1996" y="2328"/>
                </a:cubicBezTo>
                <a:cubicBezTo>
                  <a:pt x="1995" y="2327"/>
                  <a:pt x="1994" y="2326"/>
                  <a:pt x="1993" y="2326"/>
                </a:cubicBezTo>
                <a:cubicBezTo>
                  <a:pt x="1992" y="2325"/>
                  <a:pt x="1991" y="2324"/>
                  <a:pt x="1989" y="2323"/>
                </a:cubicBezTo>
                <a:cubicBezTo>
                  <a:pt x="1988" y="2322"/>
                  <a:pt x="1987" y="2321"/>
                  <a:pt x="1985" y="2320"/>
                </a:cubicBezTo>
                <a:cubicBezTo>
                  <a:pt x="1984" y="2319"/>
                  <a:pt x="1982" y="2318"/>
                  <a:pt x="1981" y="2317"/>
                </a:cubicBezTo>
                <a:cubicBezTo>
                  <a:pt x="1980" y="2316"/>
                  <a:pt x="1979" y="2315"/>
                  <a:pt x="1978" y="2315"/>
                </a:cubicBezTo>
                <a:cubicBezTo>
                  <a:pt x="1977" y="2314"/>
                  <a:pt x="1976" y="2313"/>
                  <a:pt x="1976" y="2312"/>
                </a:cubicBezTo>
                <a:cubicBezTo>
                  <a:pt x="1972" y="2309"/>
                  <a:pt x="1969" y="2306"/>
                  <a:pt x="1965" y="2302"/>
                </a:cubicBezTo>
                <a:cubicBezTo>
                  <a:pt x="1965" y="2301"/>
                  <a:pt x="1964" y="2300"/>
                  <a:pt x="1963" y="2299"/>
                </a:cubicBezTo>
                <a:cubicBezTo>
                  <a:pt x="1962" y="2298"/>
                  <a:pt x="1961" y="2297"/>
                  <a:pt x="1960" y="2296"/>
                </a:cubicBezTo>
                <a:cubicBezTo>
                  <a:pt x="1959" y="2295"/>
                  <a:pt x="1959" y="2294"/>
                  <a:pt x="1958" y="2293"/>
                </a:cubicBezTo>
                <a:cubicBezTo>
                  <a:pt x="1957" y="2292"/>
                  <a:pt x="1956" y="2291"/>
                  <a:pt x="1955" y="2290"/>
                </a:cubicBezTo>
                <a:cubicBezTo>
                  <a:pt x="1955" y="2288"/>
                  <a:pt x="1954" y="2287"/>
                  <a:pt x="1953" y="2286"/>
                </a:cubicBezTo>
                <a:cubicBezTo>
                  <a:pt x="1952" y="2285"/>
                  <a:pt x="1952" y="2284"/>
                  <a:pt x="1951" y="2282"/>
                </a:cubicBezTo>
                <a:cubicBezTo>
                  <a:pt x="1950" y="2281"/>
                  <a:pt x="1949" y="2280"/>
                  <a:pt x="1949" y="2279"/>
                </a:cubicBezTo>
                <a:cubicBezTo>
                  <a:pt x="1948" y="2277"/>
                  <a:pt x="1947" y="2276"/>
                  <a:pt x="1947" y="2275"/>
                </a:cubicBezTo>
                <a:cubicBezTo>
                  <a:pt x="1946" y="2273"/>
                  <a:pt x="1946" y="2273"/>
                  <a:pt x="1946" y="2273"/>
                </a:cubicBezTo>
                <a:cubicBezTo>
                  <a:pt x="1945" y="2272"/>
                  <a:pt x="1945" y="2272"/>
                  <a:pt x="1945" y="2271"/>
                </a:cubicBezTo>
                <a:cubicBezTo>
                  <a:pt x="1944" y="2269"/>
                  <a:pt x="1944" y="2269"/>
                  <a:pt x="1944" y="2269"/>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7"/>
                  <a:pt x="1943" y="2267"/>
                  <a:pt x="1943" y="2267"/>
                </a:cubicBezTo>
                <a:cubicBezTo>
                  <a:pt x="1942" y="2264"/>
                  <a:pt x="1941" y="2262"/>
                  <a:pt x="1940" y="2259"/>
                </a:cubicBezTo>
                <a:cubicBezTo>
                  <a:pt x="1939" y="2256"/>
                  <a:pt x="1938" y="2254"/>
                  <a:pt x="1937" y="2251"/>
                </a:cubicBezTo>
                <a:cubicBezTo>
                  <a:pt x="1937" y="2251"/>
                  <a:pt x="1937" y="2251"/>
                  <a:pt x="1937" y="2251"/>
                </a:cubicBezTo>
                <a:cubicBezTo>
                  <a:pt x="1938" y="2252"/>
                  <a:pt x="1938" y="2253"/>
                  <a:pt x="1939" y="2254"/>
                </a:cubicBezTo>
                <a:cubicBezTo>
                  <a:pt x="1939" y="2255"/>
                  <a:pt x="1940" y="2256"/>
                  <a:pt x="1941" y="2257"/>
                </a:cubicBezTo>
                <a:cubicBezTo>
                  <a:pt x="1942" y="2258"/>
                  <a:pt x="1942" y="2259"/>
                  <a:pt x="1943" y="2260"/>
                </a:cubicBezTo>
                <a:cubicBezTo>
                  <a:pt x="1945" y="2261"/>
                  <a:pt x="1947" y="2263"/>
                  <a:pt x="1949" y="2265"/>
                </a:cubicBezTo>
                <a:cubicBezTo>
                  <a:pt x="1951" y="2267"/>
                  <a:pt x="1953" y="2268"/>
                  <a:pt x="1955" y="2270"/>
                </a:cubicBezTo>
                <a:cubicBezTo>
                  <a:pt x="1957" y="2272"/>
                  <a:pt x="1959" y="2273"/>
                  <a:pt x="1961" y="2275"/>
                </a:cubicBezTo>
                <a:cubicBezTo>
                  <a:pt x="1963" y="2276"/>
                  <a:pt x="1966" y="2277"/>
                  <a:pt x="1968" y="2278"/>
                </a:cubicBezTo>
                <a:cubicBezTo>
                  <a:pt x="1969" y="2279"/>
                  <a:pt x="1970" y="2279"/>
                  <a:pt x="1971" y="2280"/>
                </a:cubicBezTo>
                <a:cubicBezTo>
                  <a:pt x="1972" y="2280"/>
                  <a:pt x="1974" y="2281"/>
                  <a:pt x="1975" y="2281"/>
                </a:cubicBezTo>
                <a:cubicBezTo>
                  <a:pt x="1976" y="2281"/>
                  <a:pt x="1977" y="2282"/>
                  <a:pt x="1978" y="2282"/>
                </a:cubicBezTo>
                <a:cubicBezTo>
                  <a:pt x="1979" y="2282"/>
                  <a:pt x="1980" y="2283"/>
                  <a:pt x="1981" y="2283"/>
                </a:cubicBezTo>
                <a:cubicBezTo>
                  <a:pt x="1982" y="2283"/>
                  <a:pt x="1983" y="2283"/>
                  <a:pt x="1984" y="2283"/>
                </a:cubicBezTo>
                <a:cubicBezTo>
                  <a:pt x="1984" y="2284"/>
                  <a:pt x="1985" y="2284"/>
                  <a:pt x="1986" y="2284"/>
                </a:cubicBezTo>
                <a:cubicBezTo>
                  <a:pt x="1987" y="2284"/>
                  <a:pt x="1988" y="2284"/>
                  <a:pt x="1988" y="2284"/>
                </a:cubicBezTo>
                <a:cubicBezTo>
                  <a:pt x="1989" y="2284"/>
                  <a:pt x="1990" y="2284"/>
                  <a:pt x="1990" y="2284"/>
                </a:cubicBezTo>
                <a:cubicBezTo>
                  <a:pt x="1991" y="2285"/>
                  <a:pt x="1992" y="2285"/>
                  <a:pt x="1993" y="2285"/>
                </a:cubicBezTo>
                <a:cubicBezTo>
                  <a:pt x="1993" y="2285"/>
                  <a:pt x="1994" y="2285"/>
                  <a:pt x="1994" y="2285"/>
                </a:cubicBezTo>
                <a:cubicBezTo>
                  <a:pt x="1994" y="2285"/>
                  <a:pt x="1993" y="2284"/>
                  <a:pt x="1993" y="2284"/>
                </a:cubicBezTo>
                <a:cubicBezTo>
                  <a:pt x="1992" y="2284"/>
                  <a:pt x="1992" y="2283"/>
                  <a:pt x="1991" y="2283"/>
                </a:cubicBezTo>
                <a:cubicBezTo>
                  <a:pt x="1990" y="2283"/>
                  <a:pt x="1990" y="2282"/>
                  <a:pt x="1989" y="2282"/>
                </a:cubicBezTo>
                <a:cubicBezTo>
                  <a:pt x="1988" y="2282"/>
                  <a:pt x="1988" y="2281"/>
                  <a:pt x="1987" y="2281"/>
                </a:cubicBezTo>
                <a:cubicBezTo>
                  <a:pt x="1986" y="2281"/>
                  <a:pt x="1986" y="2280"/>
                  <a:pt x="1985" y="2280"/>
                </a:cubicBezTo>
                <a:cubicBezTo>
                  <a:pt x="1984" y="2279"/>
                  <a:pt x="1983" y="2279"/>
                  <a:pt x="1982" y="2279"/>
                </a:cubicBezTo>
                <a:cubicBezTo>
                  <a:pt x="1982" y="2278"/>
                  <a:pt x="1981" y="2278"/>
                  <a:pt x="1980" y="2277"/>
                </a:cubicBezTo>
                <a:cubicBezTo>
                  <a:pt x="1979" y="2277"/>
                  <a:pt x="1978" y="2276"/>
                  <a:pt x="1977" y="2276"/>
                </a:cubicBezTo>
                <a:cubicBezTo>
                  <a:pt x="1977" y="2275"/>
                  <a:pt x="1976" y="2275"/>
                  <a:pt x="1976" y="2275"/>
                </a:cubicBezTo>
                <a:cubicBezTo>
                  <a:pt x="1975" y="2274"/>
                  <a:pt x="1975" y="2274"/>
                  <a:pt x="1974" y="2274"/>
                </a:cubicBezTo>
                <a:cubicBezTo>
                  <a:pt x="1973" y="2273"/>
                  <a:pt x="1972" y="2273"/>
                  <a:pt x="1971" y="2272"/>
                </a:cubicBezTo>
                <a:cubicBezTo>
                  <a:pt x="1970" y="2271"/>
                  <a:pt x="1969" y="2271"/>
                  <a:pt x="1968" y="2270"/>
                </a:cubicBezTo>
                <a:cubicBezTo>
                  <a:pt x="1967" y="2270"/>
                  <a:pt x="1966" y="2269"/>
                  <a:pt x="1965" y="2268"/>
                </a:cubicBezTo>
                <a:cubicBezTo>
                  <a:pt x="1963" y="2267"/>
                  <a:pt x="1961" y="2265"/>
                  <a:pt x="1959" y="2264"/>
                </a:cubicBezTo>
                <a:cubicBezTo>
                  <a:pt x="1958" y="2262"/>
                  <a:pt x="1956" y="2261"/>
                  <a:pt x="1954" y="2259"/>
                </a:cubicBezTo>
                <a:cubicBezTo>
                  <a:pt x="1953" y="2258"/>
                  <a:pt x="1952" y="2258"/>
                  <a:pt x="1951" y="2257"/>
                </a:cubicBezTo>
                <a:cubicBezTo>
                  <a:pt x="1950" y="2256"/>
                  <a:pt x="1949" y="2255"/>
                  <a:pt x="1948" y="2255"/>
                </a:cubicBezTo>
                <a:cubicBezTo>
                  <a:pt x="1947" y="2254"/>
                  <a:pt x="1947" y="2253"/>
                  <a:pt x="1946" y="2252"/>
                </a:cubicBezTo>
                <a:cubicBezTo>
                  <a:pt x="1945" y="2252"/>
                  <a:pt x="1945" y="2252"/>
                  <a:pt x="1945" y="2251"/>
                </a:cubicBezTo>
                <a:cubicBezTo>
                  <a:pt x="1944" y="2251"/>
                  <a:pt x="1944" y="2250"/>
                  <a:pt x="1943" y="2250"/>
                </a:cubicBezTo>
                <a:cubicBezTo>
                  <a:pt x="1943" y="2249"/>
                  <a:pt x="1942" y="2249"/>
                  <a:pt x="1941" y="2248"/>
                </a:cubicBezTo>
                <a:cubicBezTo>
                  <a:pt x="1940" y="2247"/>
                  <a:pt x="1940" y="2246"/>
                  <a:pt x="1939" y="2246"/>
                </a:cubicBezTo>
                <a:cubicBezTo>
                  <a:pt x="1938" y="2245"/>
                  <a:pt x="1938" y="2244"/>
                  <a:pt x="1937" y="2244"/>
                </a:cubicBezTo>
                <a:cubicBezTo>
                  <a:pt x="1937" y="2243"/>
                  <a:pt x="1936" y="2243"/>
                  <a:pt x="1935" y="2242"/>
                </a:cubicBezTo>
                <a:cubicBezTo>
                  <a:pt x="1935" y="2242"/>
                  <a:pt x="1934" y="2241"/>
                  <a:pt x="1934" y="2241"/>
                </a:cubicBezTo>
                <a:cubicBezTo>
                  <a:pt x="1934" y="2240"/>
                  <a:pt x="1934" y="2240"/>
                  <a:pt x="1934" y="2240"/>
                </a:cubicBezTo>
                <a:cubicBezTo>
                  <a:pt x="1932" y="2235"/>
                  <a:pt x="1931" y="2230"/>
                  <a:pt x="1929" y="2225"/>
                </a:cubicBezTo>
                <a:cubicBezTo>
                  <a:pt x="1928" y="2222"/>
                  <a:pt x="1928" y="2219"/>
                  <a:pt x="1927" y="2217"/>
                </a:cubicBezTo>
                <a:cubicBezTo>
                  <a:pt x="1926" y="2214"/>
                  <a:pt x="1925" y="2211"/>
                  <a:pt x="1924" y="2209"/>
                </a:cubicBezTo>
                <a:cubicBezTo>
                  <a:pt x="1923" y="2206"/>
                  <a:pt x="1923" y="2204"/>
                  <a:pt x="1922" y="2202"/>
                </a:cubicBezTo>
                <a:cubicBezTo>
                  <a:pt x="1921" y="2199"/>
                  <a:pt x="1920" y="2197"/>
                  <a:pt x="1919" y="2195"/>
                </a:cubicBezTo>
                <a:cubicBezTo>
                  <a:pt x="1918" y="2194"/>
                  <a:pt x="1918" y="2193"/>
                  <a:pt x="1917" y="2192"/>
                </a:cubicBezTo>
                <a:cubicBezTo>
                  <a:pt x="1917" y="2191"/>
                  <a:pt x="1916" y="2190"/>
                  <a:pt x="1916" y="2189"/>
                </a:cubicBezTo>
                <a:cubicBezTo>
                  <a:pt x="1915" y="2187"/>
                  <a:pt x="1914" y="2185"/>
                  <a:pt x="1913" y="2184"/>
                </a:cubicBezTo>
                <a:cubicBezTo>
                  <a:pt x="1912" y="2182"/>
                  <a:pt x="1911" y="2181"/>
                  <a:pt x="1910" y="2179"/>
                </a:cubicBezTo>
                <a:cubicBezTo>
                  <a:pt x="1910" y="2179"/>
                  <a:pt x="1909" y="2179"/>
                  <a:pt x="1909" y="2178"/>
                </a:cubicBezTo>
                <a:cubicBezTo>
                  <a:pt x="1904" y="2165"/>
                  <a:pt x="1896" y="2155"/>
                  <a:pt x="1886" y="2148"/>
                </a:cubicBezTo>
                <a:cubicBezTo>
                  <a:pt x="1888" y="2148"/>
                  <a:pt x="1891" y="2149"/>
                  <a:pt x="1896" y="2149"/>
                </a:cubicBezTo>
                <a:cubicBezTo>
                  <a:pt x="1899" y="2150"/>
                  <a:pt x="1904" y="2151"/>
                  <a:pt x="1909" y="2152"/>
                </a:cubicBezTo>
                <a:cubicBezTo>
                  <a:pt x="1913" y="2154"/>
                  <a:pt x="1919" y="2155"/>
                  <a:pt x="1924" y="2158"/>
                </a:cubicBezTo>
                <a:cubicBezTo>
                  <a:pt x="1925" y="2158"/>
                  <a:pt x="1926" y="2158"/>
                  <a:pt x="1927" y="2159"/>
                </a:cubicBezTo>
                <a:cubicBezTo>
                  <a:pt x="1927" y="2159"/>
                  <a:pt x="1928" y="2159"/>
                  <a:pt x="1929" y="2160"/>
                </a:cubicBezTo>
                <a:cubicBezTo>
                  <a:pt x="1929" y="2160"/>
                  <a:pt x="1930" y="2161"/>
                  <a:pt x="1931" y="2161"/>
                </a:cubicBezTo>
                <a:cubicBezTo>
                  <a:pt x="1931" y="2161"/>
                  <a:pt x="1932" y="2162"/>
                  <a:pt x="1933" y="2162"/>
                </a:cubicBezTo>
                <a:cubicBezTo>
                  <a:pt x="1936" y="2164"/>
                  <a:pt x="1939" y="2166"/>
                  <a:pt x="1941" y="2168"/>
                </a:cubicBezTo>
                <a:cubicBezTo>
                  <a:pt x="1947" y="2172"/>
                  <a:pt x="1952" y="2178"/>
                  <a:pt x="1957" y="2183"/>
                </a:cubicBezTo>
                <a:cubicBezTo>
                  <a:pt x="1958" y="2184"/>
                  <a:pt x="1959" y="2185"/>
                  <a:pt x="1959" y="2186"/>
                </a:cubicBezTo>
                <a:cubicBezTo>
                  <a:pt x="1960" y="2186"/>
                  <a:pt x="1961" y="2187"/>
                  <a:pt x="1961" y="2188"/>
                </a:cubicBezTo>
                <a:cubicBezTo>
                  <a:pt x="1963" y="2189"/>
                  <a:pt x="1964" y="2191"/>
                  <a:pt x="1965" y="2192"/>
                </a:cubicBezTo>
                <a:cubicBezTo>
                  <a:pt x="1968" y="2195"/>
                  <a:pt x="1970" y="2198"/>
                  <a:pt x="1973" y="2202"/>
                </a:cubicBezTo>
                <a:cubicBezTo>
                  <a:pt x="1978" y="2208"/>
                  <a:pt x="1983" y="2215"/>
                  <a:pt x="1988" y="2221"/>
                </a:cubicBezTo>
                <a:cubicBezTo>
                  <a:pt x="1993" y="2228"/>
                  <a:pt x="1997" y="2235"/>
                  <a:pt x="2002" y="2242"/>
                </a:cubicBezTo>
                <a:cubicBezTo>
                  <a:pt x="2002" y="2243"/>
                  <a:pt x="2002" y="2243"/>
                  <a:pt x="2003" y="2244"/>
                </a:cubicBezTo>
                <a:cubicBezTo>
                  <a:pt x="2003" y="2245"/>
                  <a:pt x="2003" y="2246"/>
                  <a:pt x="2003" y="2247"/>
                </a:cubicBezTo>
                <a:cubicBezTo>
                  <a:pt x="2004" y="2250"/>
                  <a:pt x="2005" y="2254"/>
                  <a:pt x="2006" y="2258"/>
                </a:cubicBezTo>
                <a:cubicBezTo>
                  <a:pt x="2007" y="2262"/>
                  <a:pt x="2008" y="2266"/>
                  <a:pt x="2009" y="2270"/>
                </a:cubicBezTo>
                <a:cubicBezTo>
                  <a:pt x="2009" y="2274"/>
                  <a:pt x="2010" y="2279"/>
                  <a:pt x="2011" y="2283"/>
                </a:cubicBezTo>
                <a:cubicBezTo>
                  <a:pt x="2012" y="2287"/>
                  <a:pt x="2013" y="2292"/>
                  <a:pt x="2015" y="2296"/>
                </a:cubicBezTo>
                <a:cubicBezTo>
                  <a:pt x="2015" y="2298"/>
                  <a:pt x="2016" y="2300"/>
                  <a:pt x="2017" y="2302"/>
                </a:cubicBezTo>
                <a:cubicBezTo>
                  <a:pt x="2017" y="2303"/>
                  <a:pt x="2017" y="2304"/>
                  <a:pt x="2018" y="2305"/>
                </a:cubicBezTo>
                <a:cubicBezTo>
                  <a:pt x="2018" y="2306"/>
                  <a:pt x="2018" y="2307"/>
                  <a:pt x="2019" y="2308"/>
                </a:cubicBezTo>
                <a:cubicBezTo>
                  <a:pt x="2020" y="2312"/>
                  <a:pt x="2022" y="2316"/>
                  <a:pt x="2024" y="2319"/>
                </a:cubicBezTo>
                <a:cubicBezTo>
                  <a:pt x="2026" y="2323"/>
                  <a:pt x="2028" y="2326"/>
                  <a:pt x="2030" y="2328"/>
                </a:cubicBezTo>
                <a:cubicBezTo>
                  <a:pt x="2031" y="2330"/>
                  <a:pt x="2032" y="2331"/>
                  <a:pt x="2033" y="2332"/>
                </a:cubicBezTo>
                <a:cubicBezTo>
                  <a:pt x="2034" y="2333"/>
                  <a:pt x="2035" y="2334"/>
                  <a:pt x="2036" y="2335"/>
                </a:cubicBezTo>
                <a:cubicBezTo>
                  <a:pt x="2037" y="2336"/>
                  <a:pt x="2038" y="2337"/>
                  <a:pt x="2039" y="2338"/>
                </a:cubicBezTo>
                <a:cubicBezTo>
                  <a:pt x="2040" y="2339"/>
                  <a:pt x="2041" y="2339"/>
                  <a:pt x="2041" y="2340"/>
                </a:cubicBezTo>
                <a:cubicBezTo>
                  <a:pt x="2042" y="2341"/>
                  <a:pt x="2043" y="2341"/>
                  <a:pt x="2043" y="2342"/>
                </a:cubicBezTo>
                <a:cubicBezTo>
                  <a:pt x="2044" y="2342"/>
                  <a:pt x="2045" y="2342"/>
                  <a:pt x="2045" y="2343"/>
                </a:cubicBezTo>
                <a:cubicBezTo>
                  <a:pt x="2046" y="2343"/>
                  <a:pt x="2046" y="2343"/>
                  <a:pt x="2046" y="2343"/>
                </a:cubicBezTo>
                <a:cubicBezTo>
                  <a:pt x="2046" y="2343"/>
                  <a:pt x="2046" y="2343"/>
                  <a:pt x="2045" y="2342"/>
                </a:cubicBezTo>
                <a:cubicBezTo>
                  <a:pt x="2045" y="2341"/>
                  <a:pt x="2044" y="2340"/>
                  <a:pt x="2042" y="2339"/>
                </a:cubicBezTo>
                <a:cubicBezTo>
                  <a:pt x="2042" y="2338"/>
                  <a:pt x="2041" y="2337"/>
                  <a:pt x="2040" y="2336"/>
                </a:cubicBezTo>
                <a:cubicBezTo>
                  <a:pt x="2040" y="2335"/>
                  <a:pt x="2039" y="2334"/>
                  <a:pt x="2038" y="2333"/>
                </a:cubicBezTo>
                <a:cubicBezTo>
                  <a:pt x="2038" y="2332"/>
                  <a:pt x="2037" y="2331"/>
                  <a:pt x="2036" y="2330"/>
                </a:cubicBezTo>
                <a:cubicBezTo>
                  <a:pt x="2035" y="2329"/>
                  <a:pt x="2035" y="2327"/>
                  <a:pt x="2034" y="2326"/>
                </a:cubicBezTo>
                <a:cubicBezTo>
                  <a:pt x="2032" y="2323"/>
                  <a:pt x="2031" y="2320"/>
                  <a:pt x="2029" y="2317"/>
                </a:cubicBezTo>
                <a:cubicBezTo>
                  <a:pt x="2028" y="2313"/>
                  <a:pt x="2027" y="2310"/>
                  <a:pt x="2025" y="2306"/>
                </a:cubicBezTo>
                <a:cubicBezTo>
                  <a:pt x="2024" y="2302"/>
                  <a:pt x="2023" y="2298"/>
                  <a:pt x="2022" y="2294"/>
                </a:cubicBezTo>
                <a:cubicBezTo>
                  <a:pt x="2021" y="2290"/>
                  <a:pt x="2020" y="2286"/>
                  <a:pt x="2019" y="2281"/>
                </a:cubicBezTo>
                <a:cubicBezTo>
                  <a:pt x="2018" y="2277"/>
                  <a:pt x="2017" y="2273"/>
                  <a:pt x="2016" y="2269"/>
                </a:cubicBezTo>
                <a:cubicBezTo>
                  <a:pt x="2016" y="2268"/>
                  <a:pt x="2016" y="2267"/>
                  <a:pt x="2016" y="2267"/>
                </a:cubicBezTo>
                <a:cubicBezTo>
                  <a:pt x="2019" y="2272"/>
                  <a:pt x="2022" y="2278"/>
                  <a:pt x="2025" y="2283"/>
                </a:cubicBezTo>
                <a:cubicBezTo>
                  <a:pt x="2027" y="2286"/>
                  <a:pt x="2029" y="2289"/>
                  <a:pt x="2031" y="2292"/>
                </a:cubicBezTo>
                <a:cubicBezTo>
                  <a:pt x="2032" y="2292"/>
                  <a:pt x="2032" y="2293"/>
                  <a:pt x="2033" y="2294"/>
                </a:cubicBezTo>
                <a:cubicBezTo>
                  <a:pt x="2033" y="2294"/>
                  <a:pt x="2033" y="2294"/>
                  <a:pt x="2034" y="2295"/>
                </a:cubicBezTo>
                <a:cubicBezTo>
                  <a:pt x="2034" y="2295"/>
                  <a:pt x="2034" y="2295"/>
                  <a:pt x="2034" y="2295"/>
                </a:cubicBezTo>
                <a:cubicBezTo>
                  <a:pt x="2034" y="2296"/>
                  <a:pt x="2034" y="2296"/>
                  <a:pt x="2034" y="2296"/>
                </a:cubicBezTo>
                <a:cubicBezTo>
                  <a:pt x="2035" y="2296"/>
                  <a:pt x="2035" y="2297"/>
                  <a:pt x="2036" y="2298"/>
                </a:cubicBezTo>
                <a:cubicBezTo>
                  <a:pt x="2036" y="2298"/>
                  <a:pt x="2037" y="2299"/>
                  <a:pt x="2038" y="2300"/>
                </a:cubicBezTo>
                <a:cubicBezTo>
                  <a:pt x="2040" y="2302"/>
                  <a:pt x="2042" y="2304"/>
                  <a:pt x="2044" y="2306"/>
                </a:cubicBezTo>
                <a:cubicBezTo>
                  <a:pt x="2046" y="2308"/>
                  <a:pt x="2049" y="2310"/>
                  <a:pt x="2051" y="2311"/>
                </a:cubicBezTo>
                <a:cubicBezTo>
                  <a:pt x="2055" y="2314"/>
                  <a:pt x="2059" y="2316"/>
                  <a:pt x="2063" y="2318"/>
                </a:cubicBezTo>
                <a:cubicBezTo>
                  <a:pt x="2066" y="2319"/>
                  <a:pt x="2069" y="2320"/>
                  <a:pt x="2071" y="2320"/>
                </a:cubicBezTo>
                <a:cubicBezTo>
                  <a:pt x="2073" y="2321"/>
                  <a:pt x="2074" y="2321"/>
                  <a:pt x="2074" y="2321"/>
                </a:cubicBezTo>
                <a:cubicBezTo>
                  <a:pt x="2074" y="2321"/>
                  <a:pt x="2073" y="2321"/>
                  <a:pt x="2071" y="2320"/>
                </a:cubicBezTo>
                <a:cubicBezTo>
                  <a:pt x="2069" y="2319"/>
                  <a:pt x="2066" y="2318"/>
                  <a:pt x="2063" y="2316"/>
                </a:cubicBezTo>
                <a:cubicBezTo>
                  <a:pt x="2060" y="2315"/>
                  <a:pt x="2056" y="2312"/>
                  <a:pt x="2053" y="2309"/>
                </a:cubicBezTo>
                <a:cubicBezTo>
                  <a:pt x="2049" y="2306"/>
                  <a:pt x="2045" y="2301"/>
                  <a:pt x="2041" y="2297"/>
                </a:cubicBezTo>
                <a:cubicBezTo>
                  <a:pt x="2041" y="2296"/>
                  <a:pt x="2040" y="2295"/>
                  <a:pt x="2040" y="2295"/>
                </a:cubicBezTo>
                <a:cubicBezTo>
                  <a:pt x="2039" y="2294"/>
                  <a:pt x="2039" y="2293"/>
                  <a:pt x="2038" y="2293"/>
                </a:cubicBezTo>
                <a:cubicBezTo>
                  <a:pt x="2038" y="2292"/>
                  <a:pt x="2038" y="2292"/>
                  <a:pt x="2038" y="2292"/>
                </a:cubicBezTo>
                <a:cubicBezTo>
                  <a:pt x="2038" y="2292"/>
                  <a:pt x="2038" y="2292"/>
                  <a:pt x="2038" y="2292"/>
                </a:cubicBezTo>
                <a:cubicBezTo>
                  <a:pt x="2037" y="2291"/>
                  <a:pt x="2037" y="2291"/>
                  <a:pt x="2037" y="2291"/>
                </a:cubicBezTo>
                <a:cubicBezTo>
                  <a:pt x="2036" y="2290"/>
                  <a:pt x="2036" y="2289"/>
                  <a:pt x="2036" y="2289"/>
                </a:cubicBezTo>
                <a:cubicBezTo>
                  <a:pt x="2034" y="2286"/>
                  <a:pt x="2032" y="2283"/>
                  <a:pt x="2030" y="2280"/>
                </a:cubicBezTo>
                <a:cubicBezTo>
                  <a:pt x="2027" y="2274"/>
                  <a:pt x="2023" y="2267"/>
                  <a:pt x="2020" y="2260"/>
                </a:cubicBezTo>
                <a:cubicBezTo>
                  <a:pt x="2019" y="2258"/>
                  <a:pt x="2018" y="2256"/>
                  <a:pt x="2017" y="2254"/>
                </a:cubicBezTo>
                <a:cubicBezTo>
                  <a:pt x="2017" y="2254"/>
                  <a:pt x="2016" y="2253"/>
                  <a:pt x="2016" y="2252"/>
                </a:cubicBezTo>
                <a:cubicBezTo>
                  <a:pt x="2015" y="2251"/>
                  <a:pt x="2015" y="2250"/>
                  <a:pt x="2014" y="2249"/>
                </a:cubicBezTo>
                <a:cubicBezTo>
                  <a:pt x="2012" y="2245"/>
                  <a:pt x="2010" y="2242"/>
                  <a:pt x="2008" y="2238"/>
                </a:cubicBezTo>
                <a:cubicBezTo>
                  <a:pt x="2004" y="2231"/>
                  <a:pt x="1999" y="2224"/>
                  <a:pt x="1994" y="2217"/>
                </a:cubicBezTo>
                <a:cubicBezTo>
                  <a:pt x="1989" y="2210"/>
                  <a:pt x="1984" y="2203"/>
                  <a:pt x="1979" y="2197"/>
                </a:cubicBezTo>
                <a:cubicBezTo>
                  <a:pt x="1978" y="2195"/>
                  <a:pt x="1976" y="2194"/>
                  <a:pt x="1975" y="2192"/>
                </a:cubicBezTo>
                <a:cubicBezTo>
                  <a:pt x="1973" y="2190"/>
                  <a:pt x="1972" y="2189"/>
                  <a:pt x="1971" y="2187"/>
                </a:cubicBezTo>
                <a:cubicBezTo>
                  <a:pt x="1969" y="2186"/>
                  <a:pt x="1968" y="2184"/>
                  <a:pt x="1967" y="2183"/>
                </a:cubicBezTo>
                <a:cubicBezTo>
                  <a:pt x="1966" y="2182"/>
                  <a:pt x="1965" y="2181"/>
                  <a:pt x="1964" y="2181"/>
                </a:cubicBezTo>
                <a:cubicBezTo>
                  <a:pt x="1964" y="2180"/>
                  <a:pt x="1963" y="2179"/>
                  <a:pt x="1962" y="2179"/>
                </a:cubicBezTo>
                <a:cubicBezTo>
                  <a:pt x="1957" y="2173"/>
                  <a:pt x="1951" y="2168"/>
                  <a:pt x="1945" y="2163"/>
                </a:cubicBezTo>
                <a:cubicBezTo>
                  <a:pt x="1942" y="2161"/>
                  <a:pt x="1939" y="2159"/>
                  <a:pt x="1935" y="2158"/>
                </a:cubicBezTo>
                <a:cubicBezTo>
                  <a:pt x="1935" y="2157"/>
                  <a:pt x="1934" y="2157"/>
                  <a:pt x="1933" y="2156"/>
                </a:cubicBezTo>
                <a:cubicBezTo>
                  <a:pt x="1932" y="2156"/>
                  <a:pt x="1932" y="2156"/>
                  <a:pt x="1931" y="2155"/>
                </a:cubicBezTo>
                <a:cubicBezTo>
                  <a:pt x="1930" y="2155"/>
                  <a:pt x="1929" y="2155"/>
                  <a:pt x="1928" y="2154"/>
                </a:cubicBezTo>
                <a:cubicBezTo>
                  <a:pt x="1928" y="2154"/>
                  <a:pt x="1927" y="2154"/>
                  <a:pt x="1926" y="2154"/>
                </a:cubicBezTo>
                <a:cubicBezTo>
                  <a:pt x="1920" y="2151"/>
                  <a:pt x="1914" y="2150"/>
                  <a:pt x="1909" y="2149"/>
                </a:cubicBezTo>
                <a:cubicBezTo>
                  <a:pt x="1904" y="2149"/>
                  <a:pt x="1900" y="2148"/>
                  <a:pt x="1896" y="2148"/>
                </a:cubicBezTo>
                <a:cubicBezTo>
                  <a:pt x="1892" y="2148"/>
                  <a:pt x="1889" y="2148"/>
                  <a:pt x="1887" y="2147"/>
                </a:cubicBezTo>
                <a:cubicBezTo>
                  <a:pt x="1887" y="2147"/>
                  <a:pt x="1886" y="2147"/>
                  <a:pt x="1885" y="2147"/>
                </a:cubicBezTo>
                <a:cubicBezTo>
                  <a:pt x="1865" y="2132"/>
                  <a:pt x="1836" y="2129"/>
                  <a:pt x="1805" y="2129"/>
                </a:cubicBezTo>
                <a:cubicBezTo>
                  <a:pt x="1807" y="2128"/>
                  <a:pt x="1808" y="2128"/>
                  <a:pt x="1809" y="2127"/>
                </a:cubicBezTo>
                <a:cubicBezTo>
                  <a:pt x="1812" y="2126"/>
                  <a:pt x="1814" y="2125"/>
                  <a:pt x="1816" y="2124"/>
                </a:cubicBezTo>
                <a:cubicBezTo>
                  <a:pt x="1820" y="2122"/>
                  <a:pt x="1824" y="2120"/>
                  <a:pt x="1829" y="2119"/>
                </a:cubicBezTo>
                <a:cubicBezTo>
                  <a:pt x="1833" y="2117"/>
                  <a:pt x="1837" y="2115"/>
                  <a:pt x="1841" y="2114"/>
                </a:cubicBezTo>
                <a:cubicBezTo>
                  <a:pt x="1843" y="2114"/>
                  <a:pt x="1843" y="2114"/>
                  <a:pt x="1843" y="2114"/>
                </a:cubicBezTo>
                <a:cubicBezTo>
                  <a:pt x="1845" y="2113"/>
                  <a:pt x="1845" y="2113"/>
                  <a:pt x="1845" y="2113"/>
                </a:cubicBezTo>
                <a:cubicBezTo>
                  <a:pt x="1846" y="2113"/>
                  <a:pt x="1847" y="2113"/>
                  <a:pt x="1848" y="2112"/>
                </a:cubicBezTo>
                <a:cubicBezTo>
                  <a:pt x="1849" y="2112"/>
                  <a:pt x="1850" y="2112"/>
                  <a:pt x="1851" y="2112"/>
                </a:cubicBezTo>
                <a:cubicBezTo>
                  <a:pt x="1852" y="2112"/>
                  <a:pt x="1852" y="2112"/>
                  <a:pt x="1852" y="2112"/>
                </a:cubicBezTo>
                <a:cubicBezTo>
                  <a:pt x="1853" y="2112"/>
                  <a:pt x="1853" y="2112"/>
                  <a:pt x="1853" y="2112"/>
                </a:cubicBezTo>
                <a:cubicBezTo>
                  <a:pt x="1853" y="2111"/>
                  <a:pt x="1854" y="2111"/>
                  <a:pt x="1854" y="2111"/>
                </a:cubicBezTo>
                <a:cubicBezTo>
                  <a:pt x="1858" y="2111"/>
                  <a:pt x="1863" y="2111"/>
                  <a:pt x="1866" y="2111"/>
                </a:cubicBezTo>
                <a:cubicBezTo>
                  <a:pt x="1870" y="2111"/>
                  <a:pt x="1874" y="2112"/>
                  <a:pt x="1877" y="2113"/>
                </a:cubicBezTo>
                <a:cubicBezTo>
                  <a:pt x="1879" y="2113"/>
                  <a:pt x="1880" y="2114"/>
                  <a:pt x="1882" y="2114"/>
                </a:cubicBezTo>
                <a:cubicBezTo>
                  <a:pt x="1883" y="2115"/>
                  <a:pt x="1885" y="2115"/>
                  <a:pt x="1886" y="2116"/>
                </a:cubicBezTo>
                <a:cubicBezTo>
                  <a:pt x="1888" y="2117"/>
                  <a:pt x="1891" y="2119"/>
                  <a:pt x="1892" y="2120"/>
                </a:cubicBezTo>
                <a:cubicBezTo>
                  <a:pt x="1893" y="2121"/>
                  <a:pt x="1894" y="2121"/>
                  <a:pt x="1894" y="2122"/>
                </a:cubicBezTo>
                <a:cubicBezTo>
                  <a:pt x="1895" y="2122"/>
                  <a:pt x="1895" y="2123"/>
                  <a:pt x="1896" y="2123"/>
                </a:cubicBezTo>
                <a:cubicBezTo>
                  <a:pt x="1897" y="2124"/>
                  <a:pt x="1897" y="2124"/>
                  <a:pt x="1897" y="2124"/>
                </a:cubicBezTo>
                <a:cubicBezTo>
                  <a:pt x="1897" y="2124"/>
                  <a:pt x="1897" y="2124"/>
                  <a:pt x="1896" y="2123"/>
                </a:cubicBezTo>
                <a:cubicBezTo>
                  <a:pt x="1896" y="2122"/>
                  <a:pt x="1895" y="2120"/>
                  <a:pt x="1893" y="2119"/>
                </a:cubicBezTo>
                <a:cubicBezTo>
                  <a:pt x="1893" y="2118"/>
                  <a:pt x="1893" y="2118"/>
                  <a:pt x="1892" y="2118"/>
                </a:cubicBezTo>
                <a:cubicBezTo>
                  <a:pt x="1892" y="2117"/>
                  <a:pt x="1891" y="2117"/>
                  <a:pt x="1891" y="2116"/>
                </a:cubicBezTo>
                <a:cubicBezTo>
                  <a:pt x="1890" y="2115"/>
                  <a:pt x="1889" y="2114"/>
                  <a:pt x="1888" y="2114"/>
                </a:cubicBezTo>
                <a:cubicBezTo>
                  <a:pt x="1886" y="2113"/>
                  <a:pt x="1885" y="2112"/>
                  <a:pt x="1884" y="2111"/>
                </a:cubicBezTo>
                <a:cubicBezTo>
                  <a:pt x="1882" y="2110"/>
                  <a:pt x="1880" y="2109"/>
                  <a:pt x="1879" y="2108"/>
                </a:cubicBezTo>
                <a:cubicBezTo>
                  <a:pt x="1875" y="2107"/>
                  <a:pt x="1871" y="2106"/>
                  <a:pt x="1867" y="2105"/>
                </a:cubicBezTo>
                <a:cubicBezTo>
                  <a:pt x="1863" y="2104"/>
                  <a:pt x="1858" y="2104"/>
                  <a:pt x="1854" y="2104"/>
                </a:cubicBezTo>
                <a:cubicBezTo>
                  <a:pt x="1853" y="2104"/>
                  <a:pt x="1852" y="2104"/>
                  <a:pt x="1852" y="2104"/>
                </a:cubicBezTo>
                <a:cubicBezTo>
                  <a:pt x="1851" y="2105"/>
                  <a:pt x="1851" y="2105"/>
                  <a:pt x="1851" y="2105"/>
                </a:cubicBezTo>
                <a:cubicBezTo>
                  <a:pt x="1851" y="2105"/>
                  <a:pt x="1851" y="2105"/>
                  <a:pt x="1851" y="2105"/>
                </a:cubicBezTo>
                <a:cubicBezTo>
                  <a:pt x="1851" y="2105"/>
                  <a:pt x="1851" y="2105"/>
                  <a:pt x="1851" y="2105"/>
                </a:cubicBezTo>
                <a:cubicBezTo>
                  <a:pt x="1851" y="2105"/>
                  <a:pt x="1851" y="2105"/>
                  <a:pt x="1851" y="2105"/>
                </a:cubicBezTo>
                <a:cubicBezTo>
                  <a:pt x="1850" y="2105"/>
                  <a:pt x="1850" y="2105"/>
                  <a:pt x="1850" y="2105"/>
                </a:cubicBezTo>
                <a:cubicBezTo>
                  <a:pt x="1849" y="2105"/>
                  <a:pt x="1848" y="2105"/>
                  <a:pt x="1847" y="2105"/>
                </a:cubicBezTo>
                <a:cubicBezTo>
                  <a:pt x="1845" y="2105"/>
                  <a:pt x="1844" y="2106"/>
                  <a:pt x="1843" y="2106"/>
                </a:cubicBezTo>
                <a:cubicBezTo>
                  <a:pt x="1842" y="2106"/>
                  <a:pt x="1842" y="2106"/>
                  <a:pt x="1841" y="2106"/>
                </a:cubicBezTo>
                <a:cubicBezTo>
                  <a:pt x="1839" y="2107"/>
                  <a:pt x="1839" y="2107"/>
                  <a:pt x="1839" y="2107"/>
                </a:cubicBezTo>
                <a:cubicBezTo>
                  <a:pt x="1835" y="2108"/>
                  <a:pt x="1830" y="2110"/>
                  <a:pt x="1826" y="2111"/>
                </a:cubicBezTo>
                <a:cubicBezTo>
                  <a:pt x="1821" y="2113"/>
                  <a:pt x="1817" y="2115"/>
                  <a:pt x="1812" y="2117"/>
                </a:cubicBezTo>
                <a:cubicBezTo>
                  <a:pt x="1810" y="2118"/>
                  <a:pt x="1808" y="2120"/>
                  <a:pt x="1806" y="2121"/>
                </a:cubicBezTo>
                <a:cubicBezTo>
                  <a:pt x="1804" y="2122"/>
                  <a:pt x="1802" y="2123"/>
                  <a:pt x="1800" y="2124"/>
                </a:cubicBezTo>
                <a:cubicBezTo>
                  <a:pt x="1796" y="2126"/>
                  <a:pt x="1792" y="2128"/>
                  <a:pt x="1789" y="2129"/>
                </a:cubicBezTo>
                <a:cubicBezTo>
                  <a:pt x="1789" y="2130"/>
                  <a:pt x="1789" y="2130"/>
                  <a:pt x="1789" y="2130"/>
                </a:cubicBezTo>
                <a:cubicBezTo>
                  <a:pt x="1755" y="2131"/>
                  <a:pt x="1720" y="2135"/>
                  <a:pt x="1692" y="2132"/>
                </a:cubicBezTo>
                <a:cubicBezTo>
                  <a:pt x="1644" y="2125"/>
                  <a:pt x="1603" y="2108"/>
                  <a:pt x="1564" y="2084"/>
                </a:cubicBezTo>
                <a:cubicBezTo>
                  <a:pt x="1565" y="2084"/>
                  <a:pt x="1566" y="2084"/>
                  <a:pt x="1567" y="2084"/>
                </a:cubicBezTo>
                <a:cubicBezTo>
                  <a:pt x="1572" y="2085"/>
                  <a:pt x="1576" y="2085"/>
                  <a:pt x="1581" y="2086"/>
                </a:cubicBezTo>
                <a:cubicBezTo>
                  <a:pt x="1586" y="2086"/>
                  <a:pt x="1592" y="2086"/>
                  <a:pt x="1597" y="2086"/>
                </a:cubicBezTo>
                <a:cubicBezTo>
                  <a:pt x="1600" y="2086"/>
                  <a:pt x="1603" y="2087"/>
                  <a:pt x="1606" y="2086"/>
                </a:cubicBezTo>
                <a:cubicBezTo>
                  <a:pt x="1608" y="2086"/>
                  <a:pt x="1611" y="2086"/>
                  <a:pt x="1614" y="2086"/>
                </a:cubicBezTo>
                <a:cubicBezTo>
                  <a:pt x="1616" y="2086"/>
                  <a:pt x="1617" y="2086"/>
                  <a:pt x="1619" y="2086"/>
                </a:cubicBezTo>
                <a:cubicBezTo>
                  <a:pt x="1620" y="2086"/>
                  <a:pt x="1620" y="2086"/>
                  <a:pt x="1621" y="2086"/>
                </a:cubicBezTo>
                <a:cubicBezTo>
                  <a:pt x="1622" y="2087"/>
                  <a:pt x="1623" y="2087"/>
                  <a:pt x="1624" y="2087"/>
                </a:cubicBezTo>
                <a:cubicBezTo>
                  <a:pt x="1626" y="2088"/>
                  <a:pt x="1629" y="2089"/>
                  <a:pt x="1631" y="2090"/>
                </a:cubicBezTo>
                <a:cubicBezTo>
                  <a:pt x="1632" y="2090"/>
                  <a:pt x="1632" y="2090"/>
                  <a:pt x="1633" y="2090"/>
                </a:cubicBezTo>
                <a:cubicBezTo>
                  <a:pt x="1633" y="2091"/>
                  <a:pt x="1634" y="2091"/>
                  <a:pt x="1635" y="2091"/>
                </a:cubicBezTo>
                <a:cubicBezTo>
                  <a:pt x="1636" y="2092"/>
                  <a:pt x="1637" y="2092"/>
                  <a:pt x="1638" y="2093"/>
                </a:cubicBezTo>
                <a:cubicBezTo>
                  <a:pt x="1639" y="2093"/>
                  <a:pt x="1639" y="2093"/>
                  <a:pt x="1640" y="2094"/>
                </a:cubicBezTo>
                <a:cubicBezTo>
                  <a:pt x="1641" y="2094"/>
                  <a:pt x="1641" y="2094"/>
                  <a:pt x="1642" y="2095"/>
                </a:cubicBezTo>
                <a:cubicBezTo>
                  <a:pt x="1643" y="2096"/>
                  <a:pt x="1643" y="2096"/>
                  <a:pt x="1643" y="2096"/>
                </a:cubicBezTo>
                <a:cubicBezTo>
                  <a:pt x="1644" y="2096"/>
                  <a:pt x="1645" y="2096"/>
                  <a:pt x="1645" y="2097"/>
                </a:cubicBezTo>
                <a:cubicBezTo>
                  <a:pt x="1647" y="2098"/>
                  <a:pt x="1650" y="2100"/>
                  <a:pt x="1652" y="2101"/>
                </a:cubicBezTo>
                <a:cubicBezTo>
                  <a:pt x="1654" y="2103"/>
                  <a:pt x="1657" y="2105"/>
                  <a:pt x="1659" y="2106"/>
                </a:cubicBezTo>
                <a:cubicBezTo>
                  <a:pt x="1662" y="2107"/>
                  <a:pt x="1664" y="2109"/>
                  <a:pt x="1667" y="2110"/>
                </a:cubicBezTo>
                <a:cubicBezTo>
                  <a:pt x="1669" y="2110"/>
                  <a:pt x="1672" y="2111"/>
                  <a:pt x="1674" y="2111"/>
                </a:cubicBezTo>
                <a:cubicBezTo>
                  <a:pt x="1677" y="2111"/>
                  <a:pt x="1679" y="2111"/>
                  <a:pt x="1681" y="2111"/>
                </a:cubicBezTo>
                <a:cubicBezTo>
                  <a:pt x="1682" y="2111"/>
                  <a:pt x="1684" y="2110"/>
                  <a:pt x="1685" y="2109"/>
                </a:cubicBezTo>
                <a:cubicBezTo>
                  <a:pt x="1686" y="2109"/>
                  <a:pt x="1686" y="2109"/>
                  <a:pt x="1686" y="2109"/>
                </a:cubicBezTo>
                <a:cubicBezTo>
                  <a:pt x="1686" y="2109"/>
                  <a:pt x="1687" y="2109"/>
                  <a:pt x="1687" y="2109"/>
                </a:cubicBezTo>
                <a:cubicBezTo>
                  <a:pt x="1687" y="2108"/>
                  <a:pt x="1688" y="2108"/>
                  <a:pt x="1688" y="2108"/>
                </a:cubicBezTo>
                <a:cubicBezTo>
                  <a:pt x="1688" y="2107"/>
                  <a:pt x="1689" y="2107"/>
                  <a:pt x="1689" y="2107"/>
                </a:cubicBezTo>
                <a:cubicBezTo>
                  <a:pt x="1689" y="2107"/>
                  <a:pt x="1688" y="2107"/>
                  <a:pt x="1688" y="2107"/>
                </a:cubicBezTo>
                <a:cubicBezTo>
                  <a:pt x="1687" y="2108"/>
                  <a:pt x="1687" y="2108"/>
                  <a:pt x="1686" y="2108"/>
                </a:cubicBezTo>
                <a:cubicBezTo>
                  <a:pt x="1686" y="2108"/>
                  <a:pt x="1685" y="2108"/>
                  <a:pt x="1685" y="2108"/>
                </a:cubicBezTo>
                <a:cubicBezTo>
                  <a:pt x="1684" y="2108"/>
                  <a:pt x="1682" y="2108"/>
                  <a:pt x="1681" y="2108"/>
                </a:cubicBezTo>
                <a:cubicBezTo>
                  <a:pt x="1679" y="2108"/>
                  <a:pt x="1677" y="2107"/>
                  <a:pt x="1675" y="2107"/>
                </a:cubicBezTo>
                <a:cubicBezTo>
                  <a:pt x="1673" y="2106"/>
                  <a:pt x="1671" y="2105"/>
                  <a:pt x="1669" y="2104"/>
                </a:cubicBezTo>
                <a:cubicBezTo>
                  <a:pt x="1667" y="2103"/>
                  <a:pt x="1665" y="2102"/>
                  <a:pt x="1663" y="2100"/>
                </a:cubicBezTo>
                <a:cubicBezTo>
                  <a:pt x="1662" y="2099"/>
                  <a:pt x="1661" y="2099"/>
                  <a:pt x="1660" y="2098"/>
                </a:cubicBezTo>
                <a:cubicBezTo>
                  <a:pt x="1659" y="2097"/>
                  <a:pt x="1658" y="2096"/>
                  <a:pt x="1657" y="2095"/>
                </a:cubicBezTo>
                <a:cubicBezTo>
                  <a:pt x="1654" y="2094"/>
                  <a:pt x="1652" y="2092"/>
                  <a:pt x="1649" y="2090"/>
                </a:cubicBezTo>
                <a:cubicBezTo>
                  <a:pt x="1649" y="2090"/>
                  <a:pt x="1648" y="2089"/>
                  <a:pt x="1648" y="2089"/>
                </a:cubicBezTo>
                <a:cubicBezTo>
                  <a:pt x="1646" y="2088"/>
                  <a:pt x="1646" y="2088"/>
                  <a:pt x="1646" y="2088"/>
                </a:cubicBezTo>
                <a:cubicBezTo>
                  <a:pt x="1645" y="2087"/>
                  <a:pt x="1644" y="2087"/>
                  <a:pt x="1643" y="2087"/>
                </a:cubicBezTo>
                <a:cubicBezTo>
                  <a:pt x="1643" y="2086"/>
                  <a:pt x="1642" y="2086"/>
                  <a:pt x="1641" y="2086"/>
                </a:cubicBezTo>
                <a:cubicBezTo>
                  <a:pt x="1641" y="2085"/>
                  <a:pt x="1640" y="2085"/>
                  <a:pt x="1639" y="2085"/>
                </a:cubicBezTo>
                <a:cubicBezTo>
                  <a:pt x="1639" y="2085"/>
                  <a:pt x="1638" y="2085"/>
                  <a:pt x="1638" y="2084"/>
                </a:cubicBezTo>
                <a:cubicBezTo>
                  <a:pt x="1642" y="2084"/>
                  <a:pt x="1645" y="2084"/>
                  <a:pt x="1649" y="2084"/>
                </a:cubicBezTo>
                <a:cubicBezTo>
                  <a:pt x="1649" y="2084"/>
                  <a:pt x="1650" y="2084"/>
                  <a:pt x="1651" y="2084"/>
                </a:cubicBezTo>
                <a:cubicBezTo>
                  <a:pt x="1651" y="2084"/>
                  <a:pt x="1652" y="2085"/>
                  <a:pt x="1653" y="2085"/>
                </a:cubicBezTo>
                <a:cubicBezTo>
                  <a:pt x="1653" y="2085"/>
                  <a:pt x="1654" y="2085"/>
                  <a:pt x="1655" y="2085"/>
                </a:cubicBezTo>
                <a:cubicBezTo>
                  <a:pt x="1656" y="2085"/>
                  <a:pt x="1656" y="2085"/>
                  <a:pt x="1656" y="2085"/>
                </a:cubicBezTo>
                <a:cubicBezTo>
                  <a:pt x="1657" y="2085"/>
                  <a:pt x="1657" y="2085"/>
                  <a:pt x="1657" y="2085"/>
                </a:cubicBezTo>
                <a:cubicBezTo>
                  <a:pt x="1658" y="2085"/>
                  <a:pt x="1659" y="2086"/>
                  <a:pt x="1661" y="2086"/>
                </a:cubicBezTo>
                <a:cubicBezTo>
                  <a:pt x="1662" y="2086"/>
                  <a:pt x="1663" y="2087"/>
                  <a:pt x="1664" y="2087"/>
                </a:cubicBezTo>
                <a:cubicBezTo>
                  <a:pt x="1669" y="2088"/>
                  <a:pt x="1674" y="2090"/>
                  <a:pt x="1679" y="2092"/>
                </a:cubicBezTo>
                <a:cubicBezTo>
                  <a:pt x="1680" y="2092"/>
                  <a:pt x="1681" y="2093"/>
                  <a:pt x="1682" y="2093"/>
                </a:cubicBezTo>
                <a:cubicBezTo>
                  <a:pt x="1683" y="2093"/>
                  <a:pt x="1684" y="2094"/>
                  <a:pt x="1686" y="2094"/>
                </a:cubicBezTo>
                <a:cubicBezTo>
                  <a:pt x="1688" y="2095"/>
                  <a:pt x="1690" y="2096"/>
                  <a:pt x="1692" y="2097"/>
                </a:cubicBezTo>
                <a:cubicBezTo>
                  <a:pt x="1696" y="2099"/>
                  <a:pt x="1699" y="2101"/>
                  <a:pt x="1702" y="2103"/>
                </a:cubicBezTo>
                <a:cubicBezTo>
                  <a:pt x="1704" y="2103"/>
                  <a:pt x="1705" y="2104"/>
                  <a:pt x="1707" y="2105"/>
                </a:cubicBezTo>
                <a:cubicBezTo>
                  <a:pt x="1708" y="2106"/>
                  <a:pt x="1709" y="2106"/>
                  <a:pt x="1710" y="2107"/>
                </a:cubicBezTo>
                <a:cubicBezTo>
                  <a:pt x="1713" y="2108"/>
                  <a:pt x="1714" y="2109"/>
                  <a:pt x="1716" y="2110"/>
                </a:cubicBezTo>
                <a:cubicBezTo>
                  <a:pt x="1717" y="2110"/>
                  <a:pt x="1717" y="2111"/>
                  <a:pt x="1717" y="2111"/>
                </a:cubicBezTo>
                <a:cubicBezTo>
                  <a:pt x="1717" y="2111"/>
                  <a:pt x="1717" y="2110"/>
                  <a:pt x="1716" y="2109"/>
                </a:cubicBezTo>
                <a:cubicBezTo>
                  <a:pt x="1715" y="2109"/>
                  <a:pt x="1713" y="2107"/>
                  <a:pt x="1711" y="2106"/>
                </a:cubicBezTo>
                <a:cubicBezTo>
                  <a:pt x="1709" y="2104"/>
                  <a:pt x="1707" y="2102"/>
                  <a:pt x="1704" y="2100"/>
                </a:cubicBezTo>
                <a:cubicBezTo>
                  <a:pt x="1701" y="2098"/>
                  <a:pt x="1698" y="2096"/>
                  <a:pt x="1694" y="2093"/>
                </a:cubicBezTo>
                <a:cubicBezTo>
                  <a:pt x="1690" y="2091"/>
                  <a:pt x="1686" y="2088"/>
                  <a:pt x="1681" y="2086"/>
                </a:cubicBezTo>
                <a:cubicBezTo>
                  <a:pt x="1677" y="2084"/>
                  <a:pt x="1672" y="2082"/>
                  <a:pt x="1666" y="2080"/>
                </a:cubicBezTo>
                <a:cubicBezTo>
                  <a:pt x="1665" y="2080"/>
                  <a:pt x="1664" y="2079"/>
                  <a:pt x="1662" y="2079"/>
                </a:cubicBezTo>
                <a:cubicBezTo>
                  <a:pt x="1661" y="2079"/>
                  <a:pt x="1659" y="2078"/>
                  <a:pt x="1658" y="2078"/>
                </a:cubicBezTo>
                <a:cubicBezTo>
                  <a:pt x="1657" y="2078"/>
                  <a:pt x="1657" y="2078"/>
                  <a:pt x="1657" y="2078"/>
                </a:cubicBezTo>
                <a:cubicBezTo>
                  <a:pt x="1656" y="2078"/>
                  <a:pt x="1656" y="2078"/>
                  <a:pt x="1656" y="2078"/>
                </a:cubicBezTo>
                <a:cubicBezTo>
                  <a:pt x="1655" y="2077"/>
                  <a:pt x="1654" y="2077"/>
                  <a:pt x="1653" y="2077"/>
                </a:cubicBezTo>
                <a:cubicBezTo>
                  <a:pt x="1653" y="2077"/>
                  <a:pt x="1652" y="2077"/>
                  <a:pt x="1651" y="2077"/>
                </a:cubicBezTo>
                <a:cubicBezTo>
                  <a:pt x="1650" y="2077"/>
                  <a:pt x="1650" y="2077"/>
                  <a:pt x="1649" y="2077"/>
                </a:cubicBezTo>
                <a:cubicBezTo>
                  <a:pt x="1643" y="2076"/>
                  <a:pt x="1637" y="2077"/>
                  <a:pt x="1631" y="2077"/>
                </a:cubicBezTo>
                <a:cubicBezTo>
                  <a:pt x="1625" y="2078"/>
                  <a:pt x="1619" y="2078"/>
                  <a:pt x="1614" y="2079"/>
                </a:cubicBezTo>
                <a:cubicBezTo>
                  <a:pt x="1612" y="2079"/>
                  <a:pt x="1611" y="2079"/>
                  <a:pt x="1610" y="2079"/>
                </a:cubicBezTo>
                <a:cubicBezTo>
                  <a:pt x="1608" y="2079"/>
                  <a:pt x="1607" y="2079"/>
                  <a:pt x="1605" y="2079"/>
                </a:cubicBezTo>
                <a:cubicBezTo>
                  <a:pt x="1603" y="2079"/>
                  <a:pt x="1600" y="2079"/>
                  <a:pt x="1597" y="2079"/>
                </a:cubicBezTo>
                <a:cubicBezTo>
                  <a:pt x="1592" y="2080"/>
                  <a:pt x="1587" y="2080"/>
                  <a:pt x="1582" y="2080"/>
                </a:cubicBezTo>
                <a:cubicBezTo>
                  <a:pt x="1577" y="2080"/>
                  <a:pt x="1572" y="2080"/>
                  <a:pt x="1568" y="2080"/>
                </a:cubicBezTo>
                <a:cubicBezTo>
                  <a:pt x="1564" y="2079"/>
                  <a:pt x="1560" y="2079"/>
                  <a:pt x="1557" y="2079"/>
                </a:cubicBezTo>
                <a:cubicBezTo>
                  <a:pt x="1531" y="2062"/>
                  <a:pt x="1506" y="2042"/>
                  <a:pt x="1480" y="2021"/>
                </a:cubicBezTo>
                <a:cubicBezTo>
                  <a:pt x="1495" y="2020"/>
                  <a:pt x="1509" y="2018"/>
                  <a:pt x="1522" y="2014"/>
                </a:cubicBezTo>
                <a:cubicBezTo>
                  <a:pt x="1523" y="2014"/>
                  <a:pt x="1523" y="2014"/>
                  <a:pt x="1523" y="2014"/>
                </a:cubicBezTo>
                <a:cubicBezTo>
                  <a:pt x="1523" y="2015"/>
                  <a:pt x="1524" y="2015"/>
                  <a:pt x="1524" y="2015"/>
                </a:cubicBezTo>
                <a:cubicBezTo>
                  <a:pt x="1524" y="2015"/>
                  <a:pt x="1525" y="2015"/>
                  <a:pt x="1525" y="2015"/>
                </a:cubicBezTo>
                <a:cubicBezTo>
                  <a:pt x="1525" y="2015"/>
                  <a:pt x="1525" y="2016"/>
                  <a:pt x="1525" y="2016"/>
                </a:cubicBezTo>
                <a:cubicBezTo>
                  <a:pt x="1526" y="2017"/>
                  <a:pt x="1527" y="2018"/>
                  <a:pt x="1527" y="2019"/>
                </a:cubicBezTo>
                <a:cubicBezTo>
                  <a:pt x="1528" y="2020"/>
                  <a:pt x="1529" y="2021"/>
                  <a:pt x="1529" y="2023"/>
                </a:cubicBezTo>
                <a:cubicBezTo>
                  <a:pt x="1531" y="2026"/>
                  <a:pt x="1533" y="2029"/>
                  <a:pt x="1535" y="2033"/>
                </a:cubicBezTo>
                <a:cubicBezTo>
                  <a:pt x="1536" y="2034"/>
                  <a:pt x="1536" y="2035"/>
                  <a:pt x="1537" y="2036"/>
                </a:cubicBezTo>
                <a:cubicBezTo>
                  <a:pt x="1538" y="2036"/>
                  <a:pt x="1538" y="2037"/>
                  <a:pt x="1539" y="2038"/>
                </a:cubicBezTo>
                <a:cubicBezTo>
                  <a:pt x="1539" y="2039"/>
                  <a:pt x="1539" y="2039"/>
                  <a:pt x="1539" y="2039"/>
                </a:cubicBezTo>
                <a:cubicBezTo>
                  <a:pt x="1540" y="2039"/>
                  <a:pt x="1540" y="2039"/>
                  <a:pt x="1540" y="2039"/>
                </a:cubicBezTo>
                <a:cubicBezTo>
                  <a:pt x="1540" y="2040"/>
                  <a:pt x="1540" y="2040"/>
                  <a:pt x="1540" y="2040"/>
                </a:cubicBezTo>
                <a:cubicBezTo>
                  <a:pt x="1541" y="2040"/>
                  <a:pt x="1541" y="2040"/>
                  <a:pt x="1541" y="2041"/>
                </a:cubicBezTo>
                <a:cubicBezTo>
                  <a:pt x="1542" y="2042"/>
                  <a:pt x="1543" y="2043"/>
                  <a:pt x="1544" y="2043"/>
                </a:cubicBezTo>
                <a:cubicBezTo>
                  <a:pt x="1546" y="2045"/>
                  <a:pt x="1548" y="2046"/>
                  <a:pt x="1550" y="2048"/>
                </a:cubicBezTo>
                <a:cubicBezTo>
                  <a:pt x="1552" y="2049"/>
                  <a:pt x="1554" y="2050"/>
                  <a:pt x="1556" y="2051"/>
                </a:cubicBezTo>
                <a:cubicBezTo>
                  <a:pt x="1557" y="2052"/>
                  <a:pt x="1557" y="2052"/>
                  <a:pt x="1558" y="2053"/>
                </a:cubicBezTo>
                <a:cubicBezTo>
                  <a:pt x="1559" y="2053"/>
                  <a:pt x="1560" y="2053"/>
                  <a:pt x="1561" y="2054"/>
                </a:cubicBezTo>
                <a:cubicBezTo>
                  <a:pt x="1563" y="2054"/>
                  <a:pt x="1565" y="2055"/>
                  <a:pt x="1567" y="2055"/>
                </a:cubicBezTo>
                <a:cubicBezTo>
                  <a:pt x="1569" y="2056"/>
                  <a:pt x="1570" y="2056"/>
                  <a:pt x="1572" y="2056"/>
                </a:cubicBezTo>
                <a:cubicBezTo>
                  <a:pt x="1573" y="2056"/>
                  <a:pt x="1574" y="2056"/>
                  <a:pt x="1575" y="2056"/>
                </a:cubicBezTo>
                <a:cubicBezTo>
                  <a:pt x="1576" y="2056"/>
                  <a:pt x="1577" y="2056"/>
                  <a:pt x="1578" y="2056"/>
                </a:cubicBezTo>
                <a:cubicBezTo>
                  <a:pt x="1578" y="2056"/>
                  <a:pt x="1578" y="2056"/>
                  <a:pt x="1578" y="2056"/>
                </a:cubicBezTo>
                <a:cubicBezTo>
                  <a:pt x="1578" y="2056"/>
                  <a:pt x="1578" y="2056"/>
                  <a:pt x="1578" y="2055"/>
                </a:cubicBezTo>
                <a:cubicBezTo>
                  <a:pt x="1577" y="2055"/>
                  <a:pt x="1576" y="2055"/>
                  <a:pt x="1576" y="2054"/>
                </a:cubicBezTo>
                <a:cubicBezTo>
                  <a:pt x="1575" y="2054"/>
                  <a:pt x="1574" y="2054"/>
                  <a:pt x="1572" y="2053"/>
                </a:cubicBezTo>
                <a:cubicBezTo>
                  <a:pt x="1572" y="2053"/>
                  <a:pt x="1571" y="2052"/>
                  <a:pt x="1570" y="2052"/>
                </a:cubicBezTo>
                <a:cubicBezTo>
                  <a:pt x="1570" y="2052"/>
                  <a:pt x="1569" y="2051"/>
                  <a:pt x="1568" y="2051"/>
                </a:cubicBezTo>
                <a:cubicBezTo>
                  <a:pt x="1567" y="2050"/>
                  <a:pt x="1565" y="2049"/>
                  <a:pt x="1564" y="2048"/>
                </a:cubicBezTo>
                <a:cubicBezTo>
                  <a:pt x="1563" y="2048"/>
                  <a:pt x="1562" y="2047"/>
                  <a:pt x="1561" y="2047"/>
                </a:cubicBezTo>
                <a:cubicBezTo>
                  <a:pt x="1561" y="2047"/>
                  <a:pt x="1561" y="2046"/>
                  <a:pt x="1560" y="2046"/>
                </a:cubicBezTo>
                <a:cubicBezTo>
                  <a:pt x="1560" y="2046"/>
                  <a:pt x="1559" y="2046"/>
                  <a:pt x="1559" y="2045"/>
                </a:cubicBezTo>
                <a:cubicBezTo>
                  <a:pt x="1558" y="2045"/>
                  <a:pt x="1557" y="2044"/>
                  <a:pt x="1557" y="2043"/>
                </a:cubicBezTo>
                <a:cubicBezTo>
                  <a:pt x="1556" y="2043"/>
                  <a:pt x="1555" y="2042"/>
                  <a:pt x="1554" y="2042"/>
                </a:cubicBezTo>
                <a:cubicBezTo>
                  <a:pt x="1553" y="2041"/>
                  <a:pt x="1553" y="2040"/>
                  <a:pt x="1552" y="2040"/>
                </a:cubicBezTo>
                <a:cubicBezTo>
                  <a:pt x="1551" y="2039"/>
                  <a:pt x="1551" y="2039"/>
                  <a:pt x="1551" y="2039"/>
                </a:cubicBezTo>
                <a:cubicBezTo>
                  <a:pt x="1549" y="2038"/>
                  <a:pt x="1549" y="2038"/>
                  <a:pt x="1549" y="2038"/>
                </a:cubicBezTo>
                <a:cubicBezTo>
                  <a:pt x="1549" y="2037"/>
                  <a:pt x="1548" y="2036"/>
                  <a:pt x="1547" y="2035"/>
                </a:cubicBezTo>
                <a:cubicBezTo>
                  <a:pt x="1546" y="2034"/>
                  <a:pt x="1546" y="2034"/>
                  <a:pt x="1546" y="2034"/>
                </a:cubicBezTo>
                <a:cubicBezTo>
                  <a:pt x="1546" y="2034"/>
                  <a:pt x="1546" y="2034"/>
                  <a:pt x="1546" y="2034"/>
                </a:cubicBezTo>
                <a:cubicBezTo>
                  <a:pt x="1545" y="2034"/>
                  <a:pt x="1545" y="2034"/>
                  <a:pt x="1545" y="2034"/>
                </a:cubicBezTo>
                <a:cubicBezTo>
                  <a:pt x="1545" y="2034"/>
                  <a:pt x="1545" y="2034"/>
                  <a:pt x="1545" y="2034"/>
                </a:cubicBezTo>
                <a:cubicBezTo>
                  <a:pt x="1545" y="2033"/>
                  <a:pt x="1545" y="2033"/>
                  <a:pt x="1545" y="2033"/>
                </a:cubicBezTo>
                <a:cubicBezTo>
                  <a:pt x="1545" y="2034"/>
                  <a:pt x="1545" y="2033"/>
                  <a:pt x="1545" y="2034"/>
                </a:cubicBezTo>
                <a:cubicBezTo>
                  <a:pt x="1545" y="2033"/>
                  <a:pt x="1545" y="2033"/>
                  <a:pt x="1545" y="2033"/>
                </a:cubicBezTo>
                <a:cubicBezTo>
                  <a:pt x="1545" y="2033"/>
                  <a:pt x="1545" y="2033"/>
                  <a:pt x="1545" y="2033"/>
                </a:cubicBezTo>
                <a:cubicBezTo>
                  <a:pt x="1544" y="2032"/>
                  <a:pt x="1544" y="2032"/>
                  <a:pt x="1543" y="2031"/>
                </a:cubicBezTo>
                <a:cubicBezTo>
                  <a:pt x="1542" y="2030"/>
                  <a:pt x="1542" y="2029"/>
                  <a:pt x="1541" y="2029"/>
                </a:cubicBezTo>
                <a:cubicBezTo>
                  <a:pt x="1540" y="2027"/>
                  <a:pt x="1538" y="2026"/>
                  <a:pt x="1537" y="2024"/>
                </a:cubicBezTo>
                <a:cubicBezTo>
                  <a:pt x="1536" y="2023"/>
                  <a:pt x="1534" y="2021"/>
                  <a:pt x="1533" y="2020"/>
                </a:cubicBezTo>
                <a:cubicBezTo>
                  <a:pt x="1532" y="2019"/>
                  <a:pt x="1531" y="2018"/>
                  <a:pt x="1529" y="2017"/>
                </a:cubicBezTo>
                <a:cubicBezTo>
                  <a:pt x="1529" y="2017"/>
                  <a:pt x="1528" y="2016"/>
                  <a:pt x="1528" y="2016"/>
                </a:cubicBezTo>
                <a:cubicBezTo>
                  <a:pt x="1527" y="2015"/>
                  <a:pt x="1527" y="2015"/>
                  <a:pt x="1526" y="2015"/>
                </a:cubicBezTo>
                <a:cubicBezTo>
                  <a:pt x="1526" y="2015"/>
                  <a:pt x="1526" y="2015"/>
                  <a:pt x="1526" y="2015"/>
                </a:cubicBezTo>
                <a:cubicBezTo>
                  <a:pt x="1527" y="2015"/>
                  <a:pt x="1528" y="2015"/>
                  <a:pt x="1529" y="2015"/>
                </a:cubicBezTo>
                <a:cubicBezTo>
                  <a:pt x="1531" y="2015"/>
                  <a:pt x="1533" y="2016"/>
                  <a:pt x="1535" y="2016"/>
                </a:cubicBezTo>
                <a:cubicBezTo>
                  <a:pt x="1537" y="2017"/>
                  <a:pt x="1540" y="2017"/>
                  <a:pt x="1542" y="2018"/>
                </a:cubicBezTo>
                <a:cubicBezTo>
                  <a:pt x="1544" y="2019"/>
                  <a:pt x="1547" y="2020"/>
                  <a:pt x="1549" y="2022"/>
                </a:cubicBezTo>
                <a:cubicBezTo>
                  <a:pt x="1549" y="2022"/>
                  <a:pt x="1550" y="2022"/>
                  <a:pt x="1551" y="2023"/>
                </a:cubicBezTo>
                <a:cubicBezTo>
                  <a:pt x="1551" y="2023"/>
                  <a:pt x="1552" y="2023"/>
                  <a:pt x="1552" y="2024"/>
                </a:cubicBezTo>
                <a:cubicBezTo>
                  <a:pt x="1553" y="2024"/>
                  <a:pt x="1553" y="2024"/>
                  <a:pt x="1554" y="2025"/>
                </a:cubicBezTo>
                <a:cubicBezTo>
                  <a:pt x="1555" y="2025"/>
                  <a:pt x="1555" y="2025"/>
                  <a:pt x="1555" y="2025"/>
                </a:cubicBezTo>
                <a:cubicBezTo>
                  <a:pt x="1555" y="2026"/>
                  <a:pt x="1555" y="2026"/>
                  <a:pt x="1555" y="2026"/>
                </a:cubicBezTo>
                <a:cubicBezTo>
                  <a:pt x="1558" y="2028"/>
                  <a:pt x="1560" y="2029"/>
                  <a:pt x="1562" y="2031"/>
                </a:cubicBezTo>
                <a:cubicBezTo>
                  <a:pt x="1563" y="2032"/>
                  <a:pt x="1564" y="2033"/>
                  <a:pt x="1565" y="2034"/>
                </a:cubicBezTo>
                <a:cubicBezTo>
                  <a:pt x="1566" y="2035"/>
                  <a:pt x="1567" y="2036"/>
                  <a:pt x="1568" y="2036"/>
                </a:cubicBezTo>
                <a:cubicBezTo>
                  <a:pt x="1570" y="2037"/>
                  <a:pt x="1571" y="2038"/>
                  <a:pt x="1572" y="2039"/>
                </a:cubicBezTo>
                <a:cubicBezTo>
                  <a:pt x="1573" y="2039"/>
                  <a:pt x="1573" y="2039"/>
                  <a:pt x="1574" y="2040"/>
                </a:cubicBezTo>
                <a:cubicBezTo>
                  <a:pt x="1574" y="2040"/>
                  <a:pt x="1575" y="2040"/>
                  <a:pt x="1575" y="2041"/>
                </a:cubicBezTo>
                <a:cubicBezTo>
                  <a:pt x="1578" y="2042"/>
                  <a:pt x="1580" y="2042"/>
                  <a:pt x="1583" y="2043"/>
                </a:cubicBezTo>
                <a:cubicBezTo>
                  <a:pt x="1585" y="2043"/>
                  <a:pt x="1587" y="2044"/>
                  <a:pt x="1589" y="2043"/>
                </a:cubicBezTo>
                <a:cubicBezTo>
                  <a:pt x="1591" y="2043"/>
                  <a:pt x="1592" y="2043"/>
                  <a:pt x="1594" y="2043"/>
                </a:cubicBezTo>
                <a:cubicBezTo>
                  <a:pt x="1594" y="2043"/>
                  <a:pt x="1594" y="2042"/>
                  <a:pt x="1594" y="2042"/>
                </a:cubicBezTo>
                <a:cubicBezTo>
                  <a:pt x="1595" y="2042"/>
                  <a:pt x="1595" y="2042"/>
                  <a:pt x="1595" y="2042"/>
                </a:cubicBezTo>
                <a:cubicBezTo>
                  <a:pt x="1596" y="2042"/>
                  <a:pt x="1596" y="2042"/>
                  <a:pt x="1596" y="2041"/>
                </a:cubicBezTo>
                <a:cubicBezTo>
                  <a:pt x="1597" y="2041"/>
                  <a:pt x="1597" y="2041"/>
                  <a:pt x="1597" y="2041"/>
                </a:cubicBezTo>
                <a:cubicBezTo>
                  <a:pt x="1597" y="2041"/>
                  <a:pt x="1597" y="2041"/>
                  <a:pt x="1596" y="2041"/>
                </a:cubicBezTo>
                <a:cubicBezTo>
                  <a:pt x="1596" y="2041"/>
                  <a:pt x="1595" y="2041"/>
                  <a:pt x="1595" y="2041"/>
                </a:cubicBezTo>
                <a:cubicBezTo>
                  <a:pt x="1595" y="2041"/>
                  <a:pt x="1594" y="2041"/>
                  <a:pt x="1594" y="2041"/>
                </a:cubicBezTo>
                <a:cubicBezTo>
                  <a:pt x="1594" y="2041"/>
                  <a:pt x="1594" y="2041"/>
                  <a:pt x="1593" y="2041"/>
                </a:cubicBezTo>
                <a:cubicBezTo>
                  <a:pt x="1592" y="2041"/>
                  <a:pt x="1591" y="2041"/>
                  <a:pt x="1589" y="2040"/>
                </a:cubicBezTo>
                <a:cubicBezTo>
                  <a:pt x="1588" y="2040"/>
                  <a:pt x="1586" y="2039"/>
                  <a:pt x="1584" y="2039"/>
                </a:cubicBezTo>
                <a:cubicBezTo>
                  <a:pt x="1582" y="2038"/>
                  <a:pt x="1580" y="2037"/>
                  <a:pt x="1578" y="2035"/>
                </a:cubicBezTo>
                <a:cubicBezTo>
                  <a:pt x="1578" y="2035"/>
                  <a:pt x="1578" y="2035"/>
                  <a:pt x="1577" y="2034"/>
                </a:cubicBezTo>
                <a:cubicBezTo>
                  <a:pt x="1577" y="2034"/>
                  <a:pt x="1576" y="2034"/>
                  <a:pt x="1576" y="2033"/>
                </a:cubicBezTo>
                <a:cubicBezTo>
                  <a:pt x="1575" y="2033"/>
                  <a:pt x="1574" y="2032"/>
                  <a:pt x="1573" y="2031"/>
                </a:cubicBezTo>
                <a:cubicBezTo>
                  <a:pt x="1572" y="2030"/>
                  <a:pt x="1571" y="2029"/>
                  <a:pt x="1570" y="2028"/>
                </a:cubicBezTo>
                <a:cubicBezTo>
                  <a:pt x="1569" y="2027"/>
                  <a:pt x="1568" y="2026"/>
                  <a:pt x="1567" y="2025"/>
                </a:cubicBezTo>
                <a:cubicBezTo>
                  <a:pt x="1565" y="2023"/>
                  <a:pt x="1563" y="2022"/>
                  <a:pt x="1560" y="2020"/>
                </a:cubicBezTo>
                <a:cubicBezTo>
                  <a:pt x="1559" y="2019"/>
                  <a:pt x="1559" y="2019"/>
                  <a:pt x="1559" y="2019"/>
                </a:cubicBezTo>
                <a:cubicBezTo>
                  <a:pt x="1558" y="2018"/>
                  <a:pt x="1558" y="2018"/>
                  <a:pt x="1558" y="2018"/>
                </a:cubicBezTo>
                <a:cubicBezTo>
                  <a:pt x="1558" y="2018"/>
                  <a:pt x="1557" y="2018"/>
                  <a:pt x="1556" y="2017"/>
                </a:cubicBezTo>
                <a:cubicBezTo>
                  <a:pt x="1555" y="2016"/>
                  <a:pt x="1554" y="2015"/>
                  <a:pt x="1552" y="2015"/>
                </a:cubicBezTo>
                <a:cubicBezTo>
                  <a:pt x="1552" y="2014"/>
                  <a:pt x="1551" y="2014"/>
                  <a:pt x="1550" y="2014"/>
                </a:cubicBezTo>
                <a:cubicBezTo>
                  <a:pt x="1550" y="2014"/>
                  <a:pt x="1549" y="2013"/>
                  <a:pt x="1548" y="2013"/>
                </a:cubicBezTo>
                <a:cubicBezTo>
                  <a:pt x="1548" y="2013"/>
                  <a:pt x="1547" y="2012"/>
                  <a:pt x="1546" y="2012"/>
                </a:cubicBezTo>
                <a:cubicBezTo>
                  <a:pt x="1546" y="2012"/>
                  <a:pt x="1545" y="2012"/>
                  <a:pt x="1544" y="2012"/>
                </a:cubicBezTo>
                <a:cubicBezTo>
                  <a:pt x="1541" y="2011"/>
                  <a:pt x="1539" y="2010"/>
                  <a:pt x="1536" y="2010"/>
                </a:cubicBezTo>
                <a:cubicBezTo>
                  <a:pt x="1536" y="2010"/>
                  <a:pt x="1536" y="2010"/>
                  <a:pt x="1536" y="2010"/>
                </a:cubicBezTo>
                <a:cubicBezTo>
                  <a:pt x="1541" y="2008"/>
                  <a:pt x="1546" y="2006"/>
                  <a:pt x="1550" y="2004"/>
                </a:cubicBezTo>
                <a:cubicBezTo>
                  <a:pt x="1480" y="2010"/>
                  <a:pt x="1436" y="1989"/>
                  <a:pt x="1409" y="1960"/>
                </a:cubicBezTo>
                <a:cubicBezTo>
                  <a:pt x="1414" y="1962"/>
                  <a:pt x="1419" y="1965"/>
                  <a:pt x="1424" y="1967"/>
                </a:cubicBezTo>
                <a:cubicBezTo>
                  <a:pt x="1427" y="1968"/>
                  <a:pt x="1431" y="1969"/>
                  <a:pt x="1434" y="1970"/>
                </a:cubicBezTo>
                <a:cubicBezTo>
                  <a:pt x="1435" y="1971"/>
                  <a:pt x="1436" y="1971"/>
                  <a:pt x="1437" y="1971"/>
                </a:cubicBezTo>
                <a:cubicBezTo>
                  <a:pt x="1438" y="1971"/>
                  <a:pt x="1438" y="1971"/>
                  <a:pt x="1438" y="1971"/>
                </a:cubicBezTo>
                <a:cubicBezTo>
                  <a:pt x="1439" y="1971"/>
                  <a:pt x="1439" y="1971"/>
                  <a:pt x="1439" y="1971"/>
                </a:cubicBezTo>
                <a:cubicBezTo>
                  <a:pt x="1439" y="1971"/>
                  <a:pt x="1439" y="1971"/>
                  <a:pt x="1439" y="1971"/>
                </a:cubicBezTo>
                <a:cubicBezTo>
                  <a:pt x="1439" y="1972"/>
                  <a:pt x="1439" y="1972"/>
                  <a:pt x="1439" y="1972"/>
                </a:cubicBezTo>
                <a:cubicBezTo>
                  <a:pt x="1440" y="1972"/>
                  <a:pt x="1441" y="1972"/>
                  <a:pt x="1442" y="1972"/>
                </a:cubicBezTo>
                <a:cubicBezTo>
                  <a:pt x="1443" y="1972"/>
                  <a:pt x="1444" y="1972"/>
                  <a:pt x="1445" y="1973"/>
                </a:cubicBezTo>
                <a:cubicBezTo>
                  <a:pt x="1447" y="1973"/>
                  <a:pt x="1448" y="1973"/>
                  <a:pt x="1450" y="1973"/>
                </a:cubicBezTo>
                <a:cubicBezTo>
                  <a:pt x="1452" y="1974"/>
                  <a:pt x="1454" y="1974"/>
                  <a:pt x="1456" y="1974"/>
                </a:cubicBezTo>
                <a:cubicBezTo>
                  <a:pt x="1458" y="1974"/>
                  <a:pt x="1460" y="1974"/>
                  <a:pt x="1461" y="1974"/>
                </a:cubicBezTo>
                <a:cubicBezTo>
                  <a:pt x="1463" y="1975"/>
                  <a:pt x="1465" y="1975"/>
                  <a:pt x="1467" y="1975"/>
                </a:cubicBezTo>
                <a:cubicBezTo>
                  <a:pt x="1475" y="1975"/>
                  <a:pt x="1483" y="1975"/>
                  <a:pt x="1490" y="1975"/>
                </a:cubicBezTo>
                <a:cubicBezTo>
                  <a:pt x="1498" y="1974"/>
                  <a:pt x="1506" y="1974"/>
                  <a:pt x="1513" y="1974"/>
                </a:cubicBezTo>
                <a:cubicBezTo>
                  <a:pt x="1517" y="1974"/>
                  <a:pt x="1520" y="1974"/>
                  <a:pt x="1524" y="1974"/>
                </a:cubicBezTo>
                <a:cubicBezTo>
                  <a:pt x="1527" y="1974"/>
                  <a:pt x="1531" y="1975"/>
                  <a:pt x="1534" y="1976"/>
                </a:cubicBezTo>
                <a:cubicBezTo>
                  <a:pt x="1535" y="1976"/>
                  <a:pt x="1535" y="1976"/>
                  <a:pt x="1535" y="1976"/>
                </a:cubicBezTo>
                <a:cubicBezTo>
                  <a:pt x="1535" y="1976"/>
                  <a:pt x="1535" y="1976"/>
                  <a:pt x="1535" y="1976"/>
                </a:cubicBezTo>
                <a:cubicBezTo>
                  <a:pt x="1535" y="1976"/>
                  <a:pt x="1535" y="1976"/>
                  <a:pt x="1535" y="1976"/>
                </a:cubicBezTo>
                <a:cubicBezTo>
                  <a:pt x="1535" y="1976"/>
                  <a:pt x="1535" y="1976"/>
                  <a:pt x="1535" y="1976"/>
                </a:cubicBezTo>
                <a:cubicBezTo>
                  <a:pt x="1536" y="1976"/>
                  <a:pt x="1536" y="1976"/>
                  <a:pt x="1536" y="1976"/>
                </a:cubicBezTo>
                <a:cubicBezTo>
                  <a:pt x="1536" y="1976"/>
                  <a:pt x="1536" y="1976"/>
                  <a:pt x="1536" y="1976"/>
                </a:cubicBezTo>
                <a:cubicBezTo>
                  <a:pt x="1537" y="1976"/>
                  <a:pt x="1537" y="1977"/>
                  <a:pt x="1538" y="1977"/>
                </a:cubicBezTo>
                <a:cubicBezTo>
                  <a:pt x="1539" y="1977"/>
                  <a:pt x="1539" y="1977"/>
                  <a:pt x="1539" y="1977"/>
                </a:cubicBezTo>
                <a:cubicBezTo>
                  <a:pt x="1540" y="1978"/>
                  <a:pt x="1542" y="1978"/>
                  <a:pt x="1543" y="1979"/>
                </a:cubicBezTo>
                <a:cubicBezTo>
                  <a:pt x="1546" y="1980"/>
                  <a:pt x="1549" y="1982"/>
                  <a:pt x="1552" y="1984"/>
                </a:cubicBezTo>
                <a:cubicBezTo>
                  <a:pt x="1557" y="1988"/>
                  <a:pt x="1562" y="1992"/>
                  <a:pt x="1566" y="1995"/>
                </a:cubicBezTo>
                <a:cubicBezTo>
                  <a:pt x="1570" y="1999"/>
                  <a:pt x="1575" y="2002"/>
                  <a:pt x="1579" y="2005"/>
                </a:cubicBezTo>
                <a:cubicBezTo>
                  <a:pt x="1582" y="2008"/>
                  <a:pt x="1586" y="2010"/>
                  <a:pt x="1589" y="2011"/>
                </a:cubicBezTo>
                <a:cubicBezTo>
                  <a:pt x="1592" y="2012"/>
                  <a:pt x="1595" y="2013"/>
                  <a:pt x="1597" y="2014"/>
                </a:cubicBezTo>
                <a:cubicBezTo>
                  <a:pt x="1597" y="2014"/>
                  <a:pt x="1598" y="2014"/>
                  <a:pt x="1599" y="2014"/>
                </a:cubicBezTo>
                <a:cubicBezTo>
                  <a:pt x="1599" y="2014"/>
                  <a:pt x="1599" y="2014"/>
                  <a:pt x="1599" y="2014"/>
                </a:cubicBezTo>
                <a:cubicBezTo>
                  <a:pt x="1599" y="2014"/>
                  <a:pt x="1598" y="2014"/>
                  <a:pt x="1597" y="2013"/>
                </a:cubicBezTo>
                <a:cubicBezTo>
                  <a:pt x="1595" y="2013"/>
                  <a:pt x="1593" y="2011"/>
                  <a:pt x="1590" y="2010"/>
                </a:cubicBezTo>
                <a:cubicBezTo>
                  <a:pt x="1587" y="2008"/>
                  <a:pt x="1584" y="2005"/>
                  <a:pt x="1580" y="2002"/>
                </a:cubicBezTo>
                <a:cubicBezTo>
                  <a:pt x="1577" y="1999"/>
                  <a:pt x="1573" y="1996"/>
                  <a:pt x="1569" y="1992"/>
                </a:cubicBezTo>
                <a:cubicBezTo>
                  <a:pt x="1565" y="1988"/>
                  <a:pt x="1560" y="1983"/>
                  <a:pt x="1555" y="1979"/>
                </a:cubicBezTo>
                <a:cubicBezTo>
                  <a:pt x="1552" y="1977"/>
                  <a:pt x="1549" y="1975"/>
                  <a:pt x="1546" y="1973"/>
                </a:cubicBezTo>
                <a:cubicBezTo>
                  <a:pt x="1545" y="1972"/>
                  <a:pt x="1543" y="1972"/>
                  <a:pt x="1541" y="1971"/>
                </a:cubicBezTo>
                <a:cubicBezTo>
                  <a:pt x="1540" y="1970"/>
                  <a:pt x="1540" y="1970"/>
                  <a:pt x="1540" y="1970"/>
                </a:cubicBezTo>
                <a:cubicBezTo>
                  <a:pt x="1539" y="1970"/>
                  <a:pt x="1539" y="1970"/>
                  <a:pt x="1539" y="1970"/>
                </a:cubicBezTo>
                <a:cubicBezTo>
                  <a:pt x="1538" y="1970"/>
                  <a:pt x="1538" y="1970"/>
                  <a:pt x="1538" y="1970"/>
                </a:cubicBezTo>
                <a:cubicBezTo>
                  <a:pt x="1538" y="1969"/>
                  <a:pt x="1538" y="1969"/>
                  <a:pt x="1538" y="1969"/>
                </a:cubicBezTo>
                <a:cubicBezTo>
                  <a:pt x="1538" y="1969"/>
                  <a:pt x="1538" y="1969"/>
                  <a:pt x="1538" y="1969"/>
                </a:cubicBezTo>
                <a:cubicBezTo>
                  <a:pt x="1537" y="1969"/>
                  <a:pt x="1537" y="1969"/>
                  <a:pt x="1537" y="1969"/>
                </a:cubicBezTo>
                <a:cubicBezTo>
                  <a:pt x="1536" y="1969"/>
                  <a:pt x="1536" y="1969"/>
                  <a:pt x="1536" y="1969"/>
                </a:cubicBezTo>
                <a:cubicBezTo>
                  <a:pt x="1532" y="1968"/>
                  <a:pt x="1528" y="1967"/>
                  <a:pt x="1525" y="1967"/>
                </a:cubicBezTo>
                <a:cubicBezTo>
                  <a:pt x="1521" y="1966"/>
                  <a:pt x="1517" y="1966"/>
                  <a:pt x="1513" y="1966"/>
                </a:cubicBezTo>
                <a:cubicBezTo>
                  <a:pt x="1505" y="1966"/>
                  <a:pt x="1498" y="1967"/>
                  <a:pt x="1490" y="1967"/>
                </a:cubicBezTo>
                <a:cubicBezTo>
                  <a:pt x="1489" y="1967"/>
                  <a:pt x="1488" y="1967"/>
                  <a:pt x="1486" y="1967"/>
                </a:cubicBezTo>
                <a:cubicBezTo>
                  <a:pt x="1487" y="1967"/>
                  <a:pt x="1488" y="1966"/>
                  <a:pt x="1489" y="1966"/>
                </a:cubicBezTo>
                <a:cubicBezTo>
                  <a:pt x="1490" y="1965"/>
                  <a:pt x="1491" y="1965"/>
                  <a:pt x="1492" y="1964"/>
                </a:cubicBezTo>
                <a:cubicBezTo>
                  <a:pt x="1493" y="1964"/>
                  <a:pt x="1494" y="1963"/>
                  <a:pt x="1495" y="1963"/>
                </a:cubicBezTo>
                <a:cubicBezTo>
                  <a:pt x="1496" y="1963"/>
                  <a:pt x="1497" y="1962"/>
                  <a:pt x="1497" y="1962"/>
                </a:cubicBezTo>
                <a:cubicBezTo>
                  <a:pt x="1498" y="1962"/>
                  <a:pt x="1498" y="1962"/>
                  <a:pt x="1498" y="1962"/>
                </a:cubicBezTo>
                <a:cubicBezTo>
                  <a:pt x="1498" y="1962"/>
                  <a:pt x="1498" y="1962"/>
                  <a:pt x="1498" y="1962"/>
                </a:cubicBezTo>
                <a:cubicBezTo>
                  <a:pt x="1498" y="1962"/>
                  <a:pt x="1498" y="1962"/>
                  <a:pt x="1498" y="1962"/>
                </a:cubicBezTo>
                <a:cubicBezTo>
                  <a:pt x="1499" y="1962"/>
                  <a:pt x="1499" y="1962"/>
                  <a:pt x="1499" y="1962"/>
                </a:cubicBezTo>
                <a:cubicBezTo>
                  <a:pt x="1500" y="1961"/>
                  <a:pt x="1500" y="1961"/>
                  <a:pt x="1500" y="1961"/>
                </a:cubicBezTo>
                <a:cubicBezTo>
                  <a:pt x="1502" y="1960"/>
                  <a:pt x="1502" y="1960"/>
                  <a:pt x="1502" y="1960"/>
                </a:cubicBezTo>
                <a:cubicBezTo>
                  <a:pt x="1503" y="1960"/>
                  <a:pt x="1504" y="1960"/>
                  <a:pt x="1505" y="1959"/>
                </a:cubicBezTo>
                <a:cubicBezTo>
                  <a:pt x="1507" y="1958"/>
                  <a:pt x="1510" y="1958"/>
                  <a:pt x="1512" y="1957"/>
                </a:cubicBezTo>
                <a:cubicBezTo>
                  <a:pt x="1514" y="1957"/>
                  <a:pt x="1516" y="1956"/>
                  <a:pt x="1518" y="1956"/>
                </a:cubicBezTo>
                <a:cubicBezTo>
                  <a:pt x="1520" y="1956"/>
                  <a:pt x="1522" y="1955"/>
                  <a:pt x="1524" y="1955"/>
                </a:cubicBezTo>
                <a:cubicBezTo>
                  <a:pt x="1526" y="1955"/>
                  <a:pt x="1527" y="1955"/>
                  <a:pt x="1529" y="1954"/>
                </a:cubicBezTo>
                <a:cubicBezTo>
                  <a:pt x="1529" y="1954"/>
                  <a:pt x="1530" y="1954"/>
                  <a:pt x="1531" y="1954"/>
                </a:cubicBezTo>
                <a:cubicBezTo>
                  <a:pt x="1532" y="1954"/>
                  <a:pt x="1532" y="1954"/>
                  <a:pt x="1533" y="1954"/>
                </a:cubicBezTo>
                <a:cubicBezTo>
                  <a:pt x="1534" y="1954"/>
                  <a:pt x="1535" y="1954"/>
                  <a:pt x="1535" y="1954"/>
                </a:cubicBezTo>
                <a:cubicBezTo>
                  <a:pt x="1536" y="1954"/>
                  <a:pt x="1536" y="1954"/>
                  <a:pt x="1536" y="1954"/>
                </a:cubicBezTo>
                <a:cubicBezTo>
                  <a:pt x="1536" y="1954"/>
                  <a:pt x="1536" y="1954"/>
                  <a:pt x="1535" y="1953"/>
                </a:cubicBezTo>
                <a:cubicBezTo>
                  <a:pt x="1535" y="1953"/>
                  <a:pt x="1534" y="1953"/>
                  <a:pt x="1533" y="1953"/>
                </a:cubicBezTo>
                <a:cubicBezTo>
                  <a:pt x="1532" y="1952"/>
                  <a:pt x="1532" y="1952"/>
                  <a:pt x="1531" y="1952"/>
                </a:cubicBezTo>
                <a:cubicBezTo>
                  <a:pt x="1530" y="1952"/>
                  <a:pt x="1530" y="1952"/>
                  <a:pt x="1529" y="1951"/>
                </a:cubicBezTo>
                <a:cubicBezTo>
                  <a:pt x="1528" y="1951"/>
                  <a:pt x="1527" y="1951"/>
                  <a:pt x="1527" y="1951"/>
                </a:cubicBezTo>
                <a:cubicBezTo>
                  <a:pt x="1526" y="1951"/>
                  <a:pt x="1525" y="1951"/>
                  <a:pt x="1524" y="1950"/>
                </a:cubicBezTo>
                <a:cubicBezTo>
                  <a:pt x="1523" y="1950"/>
                  <a:pt x="1522" y="1950"/>
                  <a:pt x="1521" y="1950"/>
                </a:cubicBezTo>
                <a:cubicBezTo>
                  <a:pt x="1520" y="1950"/>
                  <a:pt x="1519" y="1950"/>
                  <a:pt x="1518" y="1950"/>
                </a:cubicBezTo>
                <a:cubicBezTo>
                  <a:pt x="1515" y="1950"/>
                  <a:pt x="1513" y="1950"/>
                  <a:pt x="1511" y="1950"/>
                </a:cubicBezTo>
                <a:cubicBezTo>
                  <a:pt x="1509" y="1951"/>
                  <a:pt x="1508" y="1951"/>
                  <a:pt x="1507" y="1951"/>
                </a:cubicBezTo>
                <a:cubicBezTo>
                  <a:pt x="1506" y="1951"/>
                  <a:pt x="1506" y="1951"/>
                  <a:pt x="1505" y="1951"/>
                </a:cubicBezTo>
                <a:cubicBezTo>
                  <a:pt x="1504" y="1951"/>
                  <a:pt x="1504" y="1952"/>
                  <a:pt x="1503" y="1952"/>
                </a:cubicBezTo>
                <a:cubicBezTo>
                  <a:pt x="1502" y="1952"/>
                  <a:pt x="1502" y="1952"/>
                  <a:pt x="1501" y="1952"/>
                </a:cubicBezTo>
                <a:cubicBezTo>
                  <a:pt x="1501" y="1952"/>
                  <a:pt x="1500" y="1953"/>
                  <a:pt x="1499" y="1953"/>
                </a:cubicBezTo>
                <a:cubicBezTo>
                  <a:pt x="1497" y="1954"/>
                  <a:pt x="1497" y="1954"/>
                  <a:pt x="1497" y="1954"/>
                </a:cubicBezTo>
                <a:cubicBezTo>
                  <a:pt x="1496" y="1954"/>
                  <a:pt x="1496" y="1954"/>
                  <a:pt x="1496" y="1954"/>
                </a:cubicBezTo>
                <a:cubicBezTo>
                  <a:pt x="1495" y="1954"/>
                  <a:pt x="1495" y="1954"/>
                  <a:pt x="1495" y="1954"/>
                </a:cubicBezTo>
                <a:cubicBezTo>
                  <a:pt x="1495" y="1955"/>
                  <a:pt x="1495" y="1955"/>
                  <a:pt x="1495" y="1955"/>
                </a:cubicBezTo>
                <a:cubicBezTo>
                  <a:pt x="1495" y="1955"/>
                  <a:pt x="1495" y="1955"/>
                  <a:pt x="1495" y="1955"/>
                </a:cubicBezTo>
                <a:cubicBezTo>
                  <a:pt x="1494" y="1955"/>
                  <a:pt x="1494" y="1955"/>
                  <a:pt x="1494" y="1955"/>
                </a:cubicBezTo>
                <a:cubicBezTo>
                  <a:pt x="1493" y="1955"/>
                  <a:pt x="1493" y="1956"/>
                  <a:pt x="1492" y="1956"/>
                </a:cubicBezTo>
                <a:cubicBezTo>
                  <a:pt x="1491" y="1956"/>
                  <a:pt x="1490" y="1957"/>
                  <a:pt x="1489" y="1957"/>
                </a:cubicBezTo>
                <a:cubicBezTo>
                  <a:pt x="1488" y="1958"/>
                  <a:pt x="1487" y="1959"/>
                  <a:pt x="1486" y="1959"/>
                </a:cubicBezTo>
                <a:cubicBezTo>
                  <a:pt x="1485" y="1960"/>
                  <a:pt x="1484" y="1960"/>
                  <a:pt x="1483" y="1961"/>
                </a:cubicBezTo>
                <a:cubicBezTo>
                  <a:pt x="1481" y="1962"/>
                  <a:pt x="1479" y="1963"/>
                  <a:pt x="1477" y="1964"/>
                </a:cubicBezTo>
                <a:cubicBezTo>
                  <a:pt x="1476" y="1964"/>
                  <a:pt x="1476" y="1964"/>
                  <a:pt x="1475" y="1965"/>
                </a:cubicBezTo>
                <a:cubicBezTo>
                  <a:pt x="1475" y="1965"/>
                  <a:pt x="1475" y="1965"/>
                  <a:pt x="1474" y="1965"/>
                </a:cubicBezTo>
                <a:cubicBezTo>
                  <a:pt x="1473" y="1966"/>
                  <a:pt x="1472" y="1966"/>
                  <a:pt x="1472" y="1966"/>
                </a:cubicBezTo>
                <a:cubicBezTo>
                  <a:pt x="1471" y="1966"/>
                  <a:pt x="1470" y="1967"/>
                  <a:pt x="1469" y="1967"/>
                </a:cubicBezTo>
                <a:cubicBezTo>
                  <a:pt x="1469" y="1967"/>
                  <a:pt x="1469" y="1967"/>
                  <a:pt x="1469" y="1967"/>
                </a:cubicBezTo>
                <a:cubicBezTo>
                  <a:pt x="1468" y="1967"/>
                  <a:pt x="1468" y="1967"/>
                  <a:pt x="1467" y="1967"/>
                </a:cubicBezTo>
                <a:cubicBezTo>
                  <a:pt x="1464" y="1967"/>
                  <a:pt x="1460" y="1967"/>
                  <a:pt x="1456" y="1967"/>
                </a:cubicBezTo>
                <a:cubicBezTo>
                  <a:pt x="1455" y="1967"/>
                  <a:pt x="1453" y="1966"/>
                  <a:pt x="1451" y="1966"/>
                </a:cubicBezTo>
                <a:cubicBezTo>
                  <a:pt x="1449" y="1966"/>
                  <a:pt x="1448" y="1966"/>
                  <a:pt x="1446" y="1966"/>
                </a:cubicBezTo>
                <a:cubicBezTo>
                  <a:pt x="1445" y="1966"/>
                  <a:pt x="1444" y="1965"/>
                  <a:pt x="1443" y="1965"/>
                </a:cubicBezTo>
                <a:cubicBezTo>
                  <a:pt x="1442" y="1965"/>
                  <a:pt x="1441" y="1965"/>
                  <a:pt x="1441" y="1965"/>
                </a:cubicBezTo>
                <a:cubicBezTo>
                  <a:pt x="1440" y="1965"/>
                  <a:pt x="1440" y="1965"/>
                  <a:pt x="1440" y="1965"/>
                </a:cubicBezTo>
                <a:cubicBezTo>
                  <a:pt x="1440" y="1965"/>
                  <a:pt x="1440" y="1965"/>
                  <a:pt x="1440" y="1965"/>
                </a:cubicBezTo>
                <a:cubicBezTo>
                  <a:pt x="1439" y="1965"/>
                  <a:pt x="1439" y="1965"/>
                  <a:pt x="1439" y="1965"/>
                </a:cubicBezTo>
                <a:cubicBezTo>
                  <a:pt x="1438" y="1964"/>
                  <a:pt x="1438" y="1964"/>
                  <a:pt x="1438" y="1964"/>
                </a:cubicBezTo>
                <a:cubicBezTo>
                  <a:pt x="1437" y="1964"/>
                  <a:pt x="1436" y="1964"/>
                  <a:pt x="1436" y="1964"/>
                </a:cubicBezTo>
                <a:cubicBezTo>
                  <a:pt x="1432" y="1963"/>
                  <a:pt x="1429" y="1962"/>
                  <a:pt x="1426" y="1961"/>
                </a:cubicBezTo>
                <a:cubicBezTo>
                  <a:pt x="1420" y="1959"/>
                  <a:pt x="1415" y="1957"/>
                  <a:pt x="1410" y="1954"/>
                </a:cubicBezTo>
                <a:cubicBezTo>
                  <a:pt x="1408" y="1954"/>
                  <a:pt x="1407" y="1953"/>
                  <a:pt x="1406" y="1952"/>
                </a:cubicBezTo>
                <a:cubicBezTo>
                  <a:pt x="1406" y="1952"/>
                  <a:pt x="1405" y="1952"/>
                  <a:pt x="1404" y="1951"/>
                </a:cubicBezTo>
                <a:cubicBezTo>
                  <a:pt x="1404" y="1951"/>
                  <a:pt x="1404" y="1951"/>
                  <a:pt x="1404" y="1951"/>
                </a:cubicBezTo>
                <a:cubicBezTo>
                  <a:pt x="1403" y="1950"/>
                  <a:pt x="1403" y="1950"/>
                  <a:pt x="1403" y="1950"/>
                </a:cubicBezTo>
                <a:cubicBezTo>
                  <a:pt x="1402" y="1949"/>
                  <a:pt x="1401" y="1949"/>
                  <a:pt x="1400" y="1948"/>
                </a:cubicBezTo>
                <a:cubicBezTo>
                  <a:pt x="1383" y="1925"/>
                  <a:pt x="1375" y="1898"/>
                  <a:pt x="1371" y="1876"/>
                </a:cubicBezTo>
                <a:cubicBezTo>
                  <a:pt x="1371" y="1877"/>
                  <a:pt x="1371" y="1878"/>
                  <a:pt x="1372" y="1878"/>
                </a:cubicBezTo>
                <a:cubicBezTo>
                  <a:pt x="1372" y="1879"/>
                  <a:pt x="1373" y="1881"/>
                  <a:pt x="1374" y="1882"/>
                </a:cubicBezTo>
                <a:cubicBezTo>
                  <a:pt x="1374" y="1882"/>
                  <a:pt x="1375" y="1883"/>
                  <a:pt x="1375" y="1884"/>
                </a:cubicBezTo>
                <a:cubicBezTo>
                  <a:pt x="1375" y="1884"/>
                  <a:pt x="1376" y="1885"/>
                  <a:pt x="1376" y="1885"/>
                </a:cubicBezTo>
                <a:cubicBezTo>
                  <a:pt x="1377" y="1887"/>
                  <a:pt x="1378" y="1888"/>
                  <a:pt x="1379" y="1889"/>
                </a:cubicBezTo>
                <a:cubicBezTo>
                  <a:pt x="1381" y="1891"/>
                  <a:pt x="1382" y="1892"/>
                  <a:pt x="1383" y="1893"/>
                </a:cubicBezTo>
                <a:cubicBezTo>
                  <a:pt x="1384" y="1894"/>
                  <a:pt x="1384" y="1895"/>
                  <a:pt x="1385" y="1895"/>
                </a:cubicBezTo>
                <a:cubicBezTo>
                  <a:pt x="1386" y="1896"/>
                  <a:pt x="1386" y="1897"/>
                  <a:pt x="1387" y="1897"/>
                </a:cubicBezTo>
                <a:cubicBezTo>
                  <a:pt x="1387" y="1898"/>
                  <a:pt x="1388" y="1898"/>
                  <a:pt x="1388" y="1898"/>
                </a:cubicBezTo>
                <a:cubicBezTo>
                  <a:pt x="1388" y="1899"/>
                  <a:pt x="1389" y="1899"/>
                  <a:pt x="1389" y="1899"/>
                </a:cubicBezTo>
                <a:cubicBezTo>
                  <a:pt x="1390" y="1900"/>
                  <a:pt x="1391" y="1900"/>
                  <a:pt x="1392" y="1901"/>
                </a:cubicBezTo>
                <a:cubicBezTo>
                  <a:pt x="1393" y="1902"/>
                  <a:pt x="1395" y="1904"/>
                  <a:pt x="1396" y="1905"/>
                </a:cubicBezTo>
                <a:cubicBezTo>
                  <a:pt x="1397" y="1905"/>
                  <a:pt x="1398" y="1906"/>
                  <a:pt x="1399" y="1907"/>
                </a:cubicBezTo>
                <a:cubicBezTo>
                  <a:pt x="1400" y="1907"/>
                  <a:pt x="1401" y="1908"/>
                  <a:pt x="1402" y="1908"/>
                </a:cubicBezTo>
                <a:cubicBezTo>
                  <a:pt x="1403" y="1909"/>
                  <a:pt x="1403" y="1909"/>
                  <a:pt x="1404" y="1910"/>
                </a:cubicBezTo>
                <a:cubicBezTo>
                  <a:pt x="1405" y="1910"/>
                  <a:pt x="1406" y="1911"/>
                  <a:pt x="1407" y="1911"/>
                </a:cubicBezTo>
                <a:cubicBezTo>
                  <a:pt x="1408" y="1912"/>
                  <a:pt x="1409" y="1912"/>
                  <a:pt x="1410" y="1913"/>
                </a:cubicBezTo>
                <a:cubicBezTo>
                  <a:pt x="1413" y="1914"/>
                  <a:pt x="1413" y="1914"/>
                  <a:pt x="1413" y="1914"/>
                </a:cubicBezTo>
                <a:cubicBezTo>
                  <a:pt x="1414" y="1914"/>
                  <a:pt x="1415" y="1915"/>
                  <a:pt x="1416" y="1915"/>
                </a:cubicBezTo>
                <a:cubicBezTo>
                  <a:pt x="1417" y="1915"/>
                  <a:pt x="1418" y="1916"/>
                  <a:pt x="1419" y="1916"/>
                </a:cubicBezTo>
                <a:cubicBezTo>
                  <a:pt x="1419" y="1916"/>
                  <a:pt x="1420" y="1916"/>
                  <a:pt x="1420" y="1916"/>
                </a:cubicBezTo>
                <a:cubicBezTo>
                  <a:pt x="1420" y="1916"/>
                  <a:pt x="1420" y="1917"/>
                  <a:pt x="1420" y="1917"/>
                </a:cubicBezTo>
                <a:cubicBezTo>
                  <a:pt x="1422" y="1918"/>
                  <a:pt x="1423" y="1920"/>
                  <a:pt x="1426" y="1923"/>
                </a:cubicBezTo>
                <a:cubicBezTo>
                  <a:pt x="1428" y="1925"/>
                  <a:pt x="1431" y="1928"/>
                  <a:pt x="1434" y="1931"/>
                </a:cubicBezTo>
                <a:cubicBezTo>
                  <a:pt x="1435" y="1932"/>
                  <a:pt x="1436" y="1932"/>
                  <a:pt x="1437" y="1933"/>
                </a:cubicBezTo>
                <a:cubicBezTo>
                  <a:pt x="1437" y="1934"/>
                  <a:pt x="1438" y="1934"/>
                  <a:pt x="1439" y="1935"/>
                </a:cubicBezTo>
                <a:cubicBezTo>
                  <a:pt x="1441" y="1936"/>
                  <a:pt x="1443" y="1938"/>
                  <a:pt x="1444" y="1939"/>
                </a:cubicBezTo>
                <a:cubicBezTo>
                  <a:pt x="1446" y="1940"/>
                  <a:pt x="1448" y="1942"/>
                  <a:pt x="1450" y="1943"/>
                </a:cubicBezTo>
                <a:cubicBezTo>
                  <a:pt x="1450" y="1943"/>
                  <a:pt x="1451" y="1944"/>
                  <a:pt x="1451" y="1944"/>
                </a:cubicBezTo>
                <a:cubicBezTo>
                  <a:pt x="1452" y="1944"/>
                  <a:pt x="1452" y="1945"/>
                  <a:pt x="1453" y="1945"/>
                </a:cubicBezTo>
                <a:cubicBezTo>
                  <a:pt x="1454" y="1946"/>
                  <a:pt x="1455" y="1946"/>
                  <a:pt x="1456" y="1947"/>
                </a:cubicBezTo>
                <a:cubicBezTo>
                  <a:pt x="1458" y="1948"/>
                  <a:pt x="1460" y="1949"/>
                  <a:pt x="1462" y="1949"/>
                </a:cubicBezTo>
                <a:cubicBezTo>
                  <a:pt x="1464" y="1950"/>
                  <a:pt x="1465" y="1951"/>
                  <a:pt x="1467" y="1951"/>
                </a:cubicBezTo>
                <a:cubicBezTo>
                  <a:pt x="1469" y="1951"/>
                  <a:pt x="1471" y="1951"/>
                  <a:pt x="1472" y="1951"/>
                </a:cubicBezTo>
                <a:cubicBezTo>
                  <a:pt x="1474" y="1951"/>
                  <a:pt x="1475" y="1951"/>
                  <a:pt x="1476" y="1951"/>
                </a:cubicBezTo>
                <a:cubicBezTo>
                  <a:pt x="1477" y="1950"/>
                  <a:pt x="1478" y="1950"/>
                  <a:pt x="1478" y="1950"/>
                </a:cubicBezTo>
                <a:cubicBezTo>
                  <a:pt x="1479" y="1950"/>
                  <a:pt x="1479" y="1950"/>
                  <a:pt x="1479" y="1950"/>
                </a:cubicBezTo>
                <a:cubicBezTo>
                  <a:pt x="1479" y="1950"/>
                  <a:pt x="1479" y="1950"/>
                  <a:pt x="1478" y="1949"/>
                </a:cubicBezTo>
                <a:cubicBezTo>
                  <a:pt x="1478" y="1949"/>
                  <a:pt x="1477" y="1949"/>
                  <a:pt x="1476" y="1949"/>
                </a:cubicBezTo>
                <a:cubicBezTo>
                  <a:pt x="1475" y="1949"/>
                  <a:pt x="1474" y="1949"/>
                  <a:pt x="1473" y="1948"/>
                </a:cubicBezTo>
                <a:cubicBezTo>
                  <a:pt x="1471" y="1948"/>
                  <a:pt x="1470" y="1947"/>
                  <a:pt x="1469" y="1946"/>
                </a:cubicBezTo>
                <a:cubicBezTo>
                  <a:pt x="1467" y="1946"/>
                  <a:pt x="1466" y="1945"/>
                  <a:pt x="1464" y="1944"/>
                </a:cubicBezTo>
                <a:cubicBezTo>
                  <a:pt x="1463" y="1943"/>
                  <a:pt x="1461" y="1942"/>
                  <a:pt x="1459" y="1941"/>
                </a:cubicBezTo>
                <a:cubicBezTo>
                  <a:pt x="1459" y="1940"/>
                  <a:pt x="1458" y="1939"/>
                  <a:pt x="1457" y="1939"/>
                </a:cubicBezTo>
                <a:cubicBezTo>
                  <a:pt x="1456" y="1938"/>
                  <a:pt x="1455" y="1938"/>
                  <a:pt x="1454" y="1937"/>
                </a:cubicBezTo>
                <a:cubicBezTo>
                  <a:pt x="1453" y="1936"/>
                  <a:pt x="1451" y="1934"/>
                  <a:pt x="1449" y="1933"/>
                </a:cubicBezTo>
                <a:cubicBezTo>
                  <a:pt x="1447" y="1932"/>
                  <a:pt x="1446" y="1930"/>
                  <a:pt x="1444" y="1929"/>
                </a:cubicBezTo>
                <a:cubicBezTo>
                  <a:pt x="1443" y="1928"/>
                  <a:pt x="1442" y="1928"/>
                  <a:pt x="1441" y="1927"/>
                </a:cubicBezTo>
                <a:cubicBezTo>
                  <a:pt x="1440" y="1926"/>
                  <a:pt x="1439" y="1926"/>
                  <a:pt x="1438" y="1925"/>
                </a:cubicBezTo>
                <a:cubicBezTo>
                  <a:pt x="1435" y="1923"/>
                  <a:pt x="1432" y="1921"/>
                  <a:pt x="1429" y="1919"/>
                </a:cubicBezTo>
                <a:cubicBezTo>
                  <a:pt x="1428" y="1919"/>
                  <a:pt x="1427" y="1919"/>
                  <a:pt x="1427" y="1918"/>
                </a:cubicBezTo>
                <a:cubicBezTo>
                  <a:pt x="1427" y="1918"/>
                  <a:pt x="1428" y="1919"/>
                  <a:pt x="1428" y="1919"/>
                </a:cubicBezTo>
                <a:cubicBezTo>
                  <a:pt x="1429" y="1919"/>
                  <a:pt x="1430" y="1919"/>
                  <a:pt x="1431" y="1919"/>
                </a:cubicBezTo>
                <a:cubicBezTo>
                  <a:pt x="1432" y="1919"/>
                  <a:pt x="1433" y="1920"/>
                  <a:pt x="1434" y="1920"/>
                </a:cubicBezTo>
                <a:cubicBezTo>
                  <a:pt x="1435" y="1920"/>
                  <a:pt x="1436" y="1920"/>
                  <a:pt x="1437" y="1920"/>
                </a:cubicBezTo>
                <a:cubicBezTo>
                  <a:pt x="1438" y="1920"/>
                  <a:pt x="1439" y="1920"/>
                  <a:pt x="1440" y="1920"/>
                </a:cubicBezTo>
                <a:cubicBezTo>
                  <a:pt x="1441" y="1920"/>
                  <a:pt x="1442" y="1920"/>
                  <a:pt x="1443" y="1920"/>
                </a:cubicBezTo>
                <a:cubicBezTo>
                  <a:pt x="1444" y="1920"/>
                  <a:pt x="1445" y="1920"/>
                  <a:pt x="1446" y="1920"/>
                </a:cubicBezTo>
                <a:cubicBezTo>
                  <a:pt x="1447" y="1920"/>
                  <a:pt x="1447" y="1920"/>
                  <a:pt x="1448" y="1920"/>
                </a:cubicBezTo>
                <a:cubicBezTo>
                  <a:pt x="1448" y="1920"/>
                  <a:pt x="1448" y="1920"/>
                  <a:pt x="1449" y="1920"/>
                </a:cubicBezTo>
                <a:cubicBezTo>
                  <a:pt x="1453" y="1920"/>
                  <a:pt x="1456" y="1920"/>
                  <a:pt x="1459" y="1920"/>
                </a:cubicBezTo>
                <a:cubicBezTo>
                  <a:pt x="1462" y="1919"/>
                  <a:pt x="1465" y="1919"/>
                  <a:pt x="1467" y="1919"/>
                </a:cubicBezTo>
                <a:cubicBezTo>
                  <a:pt x="1470" y="1919"/>
                  <a:pt x="1472" y="1919"/>
                  <a:pt x="1474" y="1919"/>
                </a:cubicBezTo>
                <a:cubicBezTo>
                  <a:pt x="1475" y="1919"/>
                  <a:pt x="1477" y="1920"/>
                  <a:pt x="1478" y="1920"/>
                </a:cubicBezTo>
                <a:cubicBezTo>
                  <a:pt x="1479" y="1920"/>
                  <a:pt x="1479" y="1920"/>
                  <a:pt x="1479" y="1920"/>
                </a:cubicBezTo>
                <a:cubicBezTo>
                  <a:pt x="1479" y="1920"/>
                  <a:pt x="1479" y="1920"/>
                  <a:pt x="1478" y="1919"/>
                </a:cubicBezTo>
                <a:cubicBezTo>
                  <a:pt x="1477" y="1919"/>
                  <a:pt x="1477" y="1919"/>
                  <a:pt x="1476" y="1919"/>
                </a:cubicBezTo>
                <a:cubicBezTo>
                  <a:pt x="1476" y="1918"/>
                  <a:pt x="1475" y="1918"/>
                  <a:pt x="1474" y="1918"/>
                </a:cubicBezTo>
                <a:cubicBezTo>
                  <a:pt x="1472" y="1917"/>
                  <a:pt x="1470" y="1916"/>
                  <a:pt x="1468" y="1916"/>
                </a:cubicBezTo>
                <a:cubicBezTo>
                  <a:pt x="1465" y="1916"/>
                  <a:pt x="1462" y="1915"/>
                  <a:pt x="1459" y="1915"/>
                </a:cubicBezTo>
                <a:cubicBezTo>
                  <a:pt x="1456" y="1915"/>
                  <a:pt x="1453" y="1915"/>
                  <a:pt x="1449" y="1914"/>
                </a:cubicBezTo>
                <a:cubicBezTo>
                  <a:pt x="1449" y="1914"/>
                  <a:pt x="1448" y="1914"/>
                  <a:pt x="1448" y="1914"/>
                </a:cubicBezTo>
                <a:cubicBezTo>
                  <a:pt x="1447" y="1914"/>
                  <a:pt x="1447" y="1914"/>
                  <a:pt x="1446" y="1914"/>
                </a:cubicBezTo>
                <a:cubicBezTo>
                  <a:pt x="1446" y="1914"/>
                  <a:pt x="1445" y="1914"/>
                  <a:pt x="1444" y="1914"/>
                </a:cubicBezTo>
                <a:cubicBezTo>
                  <a:pt x="1443" y="1914"/>
                  <a:pt x="1443" y="1914"/>
                  <a:pt x="1442" y="1914"/>
                </a:cubicBezTo>
                <a:cubicBezTo>
                  <a:pt x="1442" y="1914"/>
                  <a:pt x="1442" y="1914"/>
                  <a:pt x="1441" y="1913"/>
                </a:cubicBezTo>
                <a:cubicBezTo>
                  <a:pt x="1440" y="1913"/>
                  <a:pt x="1439" y="1913"/>
                  <a:pt x="1438" y="1913"/>
                </a:cubicBezTo>
                <a:cubicBezTo>
                  <a:pt x="1437" y="1913"/>
                  <a:pt x="1437" y="1913"/>
                  <a:pt x="1436" y="1913"/>
                </a:cubicBezTo>
                <a:cubicBezTo>
                  <a:pt x="1435" y="1912"/>
                  <a:pt x="1434" y="1912"/>
                  <a:pt x="1433" y="1912"/>
                </a:cubicBezTo>
                <a:cubicBezTo>
                  <a:pt x="1432" y="1912"/>
                  <a:pt x="1431" y="1911"/>
                  <a:pt x="1430" y="1911"/>
                </a:cubicBezTo>
                <a:cubicBezTo>
                  <a:pt x="1429" y="1911"/>
                  <a:pt x="1428" y="1911"/>
                  <a:pt x="1427" y="1910"/>
                </a:cubicBezTo>
                <a:cubicBezTo>
                  <a:pt x="1426" y="1910"/>
                  <a:pt x="1425" y="1910"/>
                  <a:pt x="1424" y="1910"/>
                </a:cubicBezTo>
                <a:cubicBezTo>
                  <a:pt x="1423" y="1909"/>
                  <a:pt x="1423" y="1909"/>
                  <a:pt x="1422" y="1909"/>
                </a:cubicBezTo>
                <a:cubicBezTo>
                  <a:pt x="1421" y="1908"/>
                  <a:pt x="1420" y="1908"/>
                  <a:pt x="1419" y="1908"/>
                </a:cubicBezTo>
                <a:cubicBezTo>
                  <a:pt x="1418" y="1907"/>
                  <a:pt x="1417" y="1907"/>
                  <a:pt x="1416" y="1907"/>
                </a:cubicBezTo>
                <a:cubicBezTo>
                  <a:pt x="1413" y="1905"/>
                  <a:pt x="1413" y="1905"/>
                  <a:pt x="1413" y="1905"/>
                </a:cubicBezTo>
                <a:cubicBezTo>
                  <a:pt x="1412" y="1905"/>
                  <a:pt x="1412" y="1905"/>
                  <a:pt x="1411" y="1904"/>
                </a:cubicBezTo>
                <a:cubicBezTo>
                  <a:pt x="1410" y="1904"/>
                  <a:pt x="1409" y="1903"/>
                  <a:pt x="1408" y="1903"/>
                </a:cubicBezTo>
                <a:cubicBezTo>
                  <a:pt x="1407" y="1902"/>
                  <a:pt x="1406" y="1902"/>
                  <a:pt x="1405" y="1901"/>
                </a:cubicBezTo>
                <a:cubicBezTo>
                  <a:pt x="1404" y="1901"/>
                  <a:pt x="1402" y="1900"/>
                  <a:pt x="1400" y="1899"/>
                </a:cubicBezTo>
                <a:cubicBezTo>
                  <a:pt x="1399" y="1898"/>
                  <a:pt x="1397" y="1897"/>
                  <a:pt x="1396" y="1896"/>
                </a:cubicBezTo>
                <a:cubicBezTo>
                  <a:pt x="1395" y="1895"/>
                  <a:pt x="1394" y="1894"/>
                  <a:pt x="1393" y="1894"/>
                </a:cubicBezTo>
                <a:cubicBezTo>
                  <a:pt x="1393" y="1894"/>
                  <a:pt x="1393" y="1893"/>
                  <a:pt x="1392" y="1893"/>
                </a:cubicBezTo>
                <a:cubicBezTo>
                  <a:pt x="1392" y="1893"/>
                  <a:pt x="1392" y="1893"/>
                  <a:pt x="1391" y="1892"/>
                </a:cubicBezTo>
                <a:cubicBezTo>
                  <a:pt x="1390" y="1891"/>
                  <a:pt x="1388" y="1890"/>
                  <a:pt x="1387" y="1889"/>
                </a:cubicBezTo>
                <a:cubicBezTo>
                  <a:pt x="1386" y="1888"/>
                  <a:pt x="1385" y="1887"/>
                  <a:pt x="1383" y="1886"/>
                </a:cubicBezTo>
                <a:cubicBezTo>
                  <a:pt x="1382" y="1885"/>
                  <a:pt x="1381" y="1884"/>
                  <a:pt x="1380" y="1883"/>
                </a:cubicBezTo>
                <a:cubicBezTo>
                  <a:pt x="1379" y="1882"/>
                  <a:pt x="1379" y="1881"/>
                  <a:pt x="1378" y="1881"/>
                </a:cubicBezTo>
                <a:cubicBezTo>
                  <a:pt x="1378" y="1880"/>
                  <a:pt x="1377" y="1880"/>
                  <a:pt x="1377" y="1879"/>
                </a:cubicBezTo>
                <a:cubicBezTo>
                  <a:pt x="1376" y="1878"/>
                  <a:pt x="1375" y="1877"/>
                  <a:pt x="1374" y="1877"/>
                </a:cubicBezTo>
                <a:cubicBezTo>
                  <a:pt x="1373" y="1875"/>
                  <a:pt x="1371" y="1873"/>
                  <a:pt x="1370" y="1872"/>
                </a:cubicBezTo>
                <a:cubicBezTo>
                  <a:pt x="1370" y="1872"/>
                  <a:pt x="1370" y="1871"/>
                  <a:pt x="1370" y="1871"/>
                </a:cubicBezTo>
                <a:cubicBezTo>
                  <a:pt x="1366" y="1849"/>
                  <a:pt x="1367" y="1834"/>
                  <a:pt x="1367" y="1834"/>
                </a:cubicBezTo>
                <a:cubicBezTo>
                  <a:pt x="1367" y="1834"/>
                  <a:pt x="1432" y="1859"/>
                  <a:pt x="1495" y="1885"/>
                </a:cubicBezTo>
                <a:cubicBezTo>
                  <a:pt x="1495" y="1885"/>
                  <a:pt x="1496" y="1886"/>
                  <a:pt x="1496" y="1886"/>
                </a:cubicBezTo>
                <a:cubicBezTo>
                  <a:pt x="1499" y="1888"/>
                  <a:pt x="1502" y="1891"/>
                  <a:pt x="1506" y="1894"/>
                </a:cubicBezTo>
                <a:cubicBezTo>
                  <a:pt x="1507" y="1895"/>
                  <a:pt x="1509" y="1897"/>
                  <a:pt x="1511" y="1898"/>
                </a:cubicBezTo>
                <a:cubicBezTo>
                  <a:pt x="1512" y="1899"/>
                  <a:pt x="1514" y="1901"/>
                  <a:pt x="1516" y="1902"/>
                </a:cubicBezTo>
                <a:cubicBezTo>
                  <a:pt x="1522" y="1908"/>
                  <a:pt x="1529" y="1914"/>
                  <a:pt x="1536" y="1920"/>
                </a:cubicBezTo>
                <a:cubicBezTo>
                  <a:pt x="1542" y="1926"/>
                  <a:pt x="1549" y="1932"/>
                  <a:pt x="1555" y="1938"/>
                </a:cubicBezTo>
                <a:cubicBezTo>
                  <a:pt x="1559" y="1941"/>
                  <a:pt x="1562" y="1944"/>
                  <a:pt x="1565" y="1947"/>
                </a:cubicBezTo>
                <a:cubicBezTo>
                  <a:pt x="1568" y="1950"/>
                  <a:pt x="1572" y="1953"/>
                  <a:pt x="1575" y="1956"/>
                </a:cubicBezTo>
                <a:cubicBezTo>
                  <a:pt x="1581" y="1961"/>
                  <a:pt x="1588" y="1967"/>
                  <a:pt x="1594" y="1971"/>
                </a:cubicBezTo>
                <a:cubicBezTo>
                  <a:pt x="1595" y="1973"/>
                  <a:pt x="1597" y="1974"/>
                  <a:pt x="1598" y="1975"/>
                </a:cubicBezTo>
                <a:cubicBezTo>
                  <a:pt x="1600" y="1976"/>
                  <a:pt x="1601" y="1977"/>
                  <a:pt x="1603" y="1978"/>
                </a:cubicBezTo>
                <a:cubicBezTo>
                  <a:pt x="1604" y="1979"/>
                  <a:pt x="1604" y="1979"/>
                  <a:pt x="1605" y="1980"/>
                </a:cubicBezTo>
                <a:cubicBezTo>
                  <a:pt x="1606" y="1980"/>
                  <a:pt x="1607" y="1981"/>
                  <a:pt x="1607" y="1981"/>
                </a:cubicBezTo>
                <a:cubicBezTo>
                  <a:pt x="1609" y="1982"/>
                  <a:pt x="1610" y="1983"/>
                  <a:pt x="1612" y="1984"/>
                </a:cubicBezTo>
                <a:cubicBezTo>
                  <a:pt x="1617" y="1988"/>
                  <a:pt x="1623" y="1991"/>
                  <a:pt x="1628" y="1993"/>
                </a:cubicBezTo>
                <a:cubicBezTo>
                  <a:pt x="1634" y="1995"/>
                  <a:pt x="1638" y="1996"/>
                  <a:pt x="1642" y="1996"/>
                </a:cubicBezTo>
                <a:cubicBezTo>
                  <a:pt x="1646" y="1997"/>
                  <a:pt x="1650" y="1996"/>
                  <a:pt x="1652" y="1996"/>
                </a:cubicBezTo>
                <a:cubicBezTo>
                  <a:pt x="1654" y="1996"/>
                  <a:pt x="1655" y="1995"/>
                  <a:pt x="1655" y="1995"/>
                </a:cubicBezTo>
                <a:cubicBezTo>
                  <a:pt x="1655" y="1995"/>
                  <a:pt x="1654" y="1995"/>
                  <a:pt x="1652" y="1996"/>
                </a:cubicBezTo>
                <a:cubicBezTo>
                  <a:pt x="1651" y="1996"/>
                  <a:pt x="1651" y="1996"/>
                  <a:pt x="1650" y="1996"/>
                </a:cubicBezTo>
                <a:cubicBezTo>
                  <a:pt x="1650" y="1996"/>
                  <a:pt x="1649" y="1996"/>
                  <a:pt x="1649" y="1996"/>
                </a:cubicBezTo>
                <a:cubicBezTo>
                  <a:pt x="1649" y="1996"/>
                  <a:pt x="1648" y="1996"/>
                  <a:pt x="1648" y="1996"/>
                </a:cubicBezTo>
                <a:cubicBezTo>
                  <a:pt x="1647" y="1996"/>
                  <a:pt x="1646" y="1995"/>
                  <a:pt x="1645" y="1995"/>
                </a:cubicBezTo>
                <a:cubicBezTo>
                  <a:pt x="1644" y="1995"/>
                  <a:pt x="1644" y="1995"/>
                  <a:pt x="1643" y="1995"/>
                </a:cubicBezTo>
                <a:cubicBezTo>
                  <a:pt x="1639" y="1994"/>
                  <a:pt x="1634" y="1993"/>
                  <a:pt x="1630" y="1990"/>
                </a:cubicBezTo>
                <a:cubicBezTo>
                  <a:pt x="1628" y="1990"/>
                  <a:pt x="1627" y="1989"/>
                  <a:pt x="1626" y="1988"/>
                </a:cubicBezTo>
                <a:cubicBezTo>
                  <a:pt x="1625" y="1988"/>
                  <a:pt x="1625" y="1988"/>
                  <a:pt x="1624" y="1987"/>
                </a:cubicBezTo>
                <a:cubicBezTo>
                  <a:pt x="1623" y="1987"/>
                  <a:pt x="1623" y="1987"/>
                  <a:pt x="1622" y="1986"/>
                </a:cubicBezTo>
                <a:cubicBezTo>
                  <a:pt x="1621" y="1985"/>
                  <a:pt x="1620" y="1984"/>
                  <a:pt x="1618" y="1984"/>
                </a:cubicBezTo>
                <a:cubicBezTo>
                  <a:pt x="1617" y="1983"/>
                  <a:pt x="1616" y="1982"/>
                  <a:pt x="1614" y="1981"/>
                </a:cubicBezTo>
                <a:cubicBezTo>
                  <a:pt x="1613" y="1980"/>
                  <a:pt x="1612" y="1979"/>
                  <a:pt x="1610" y="1978"/>
                </a:cubicBezTo>
                <a:cubicBezTo>
                  <a:pt x="1610" y="1977"/>
                  <a:pt x="1609" y="1976"/>
                  <a:pt x="1608" y="1976"/>
                </a:cubicBezTo>
                <a:cubicBezTo>
                  <a:pt x="1608" y="1975"/>
                  <a:pt x="1607" y="1975"/>
                  <a:pt x="1606" y="1974"/>
                </a:cubicBezTo>
                <a:cubicBezTo>
                  <a:pt x="1605" y="1973"/>
                  <a:pt x="1603" y="1972"/>
                  <a:pt x="1602" y="1971"/>
                </a:cubicBezTo>
                <a:cubicBezTo>
                  <a:pt x="1600" y="1969"/>
                  <a:pt x="1599" y="1968"/>
                  <a:pt x="1598" y="1967"/>
                </a:cubicBezTo>
                <a:cubicBezTo>
                  <a:pt x="1597" y="1966"/>
                  <a:pt x="1596" y="1965"/>
                  <a:pt x="1595" y="1965"/>
                </a:cubicBezTo>
                <a:cubicBezTo>
                  <a:pt x="1595" y="1965"/>
                  <a:pt x="1595" y="1965"/>
                  <a:pt x="1595" y="1965"/>
                </a:cubicBezTo>
                <a:cubicBezTo>
                  <a:pt x="1597" y="1965"/>
                  <a:pt x="1598" y="1965"/>
                  <a:pt x="1599" y="1965"/>
                </a:cubicBezTo>
                <a:cubicBezTo>
                  <a:pt x="1600" y="1966"/>
                  <a:pt x="1601" y="1966"/>
                  <a:pt x="1603" y="1966"/>
                </a:cubicBezTo>
                <a:cubicBezTo>
                  <a:pt x="1605" y="1966"/>
                  <a:pt x="1607" y="1967"/>
                  <a:pt x="1610" y="1967"/>
                </a:cubicBezTo>
                <a:cubicBezTo>
                  <a:pt x="1611" y="1967"/>
                  <a:pt x="1612" y="1967"/>
                  <a:pt x="1613" y="1967"/>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5" y="1968"/>
                  <a:pt x="1615" y="1968"/>
                  <a:pt x="1615" y="1968"/>
                </a:cubicBezTo>
                <a:cubicBezTo>
                  <a:pt x="1615" y="1968"/>
                  <a:pt x="1615" y="1968"/>
                  <a:pt x="1615" y="1968"/>
                </a:cubicBezTo>
                <a:cubicBezTo>
                  <a:pt x="1616" y="1968"/>
                  <a:pt x="1616" y="1968"/>
                  <a:pt x="1617" y="1968"/>
                </a:cubicBezTo>
                <a:cubicBezTo>
                  <a:pt x="1617" y="1968"/>
                  <a:pt x="1618" y="1968"/>
                  <a:pt x="1618" y="1968"/>
                </a:cubicBezTo>
                <a:cubicBezTo>
                  <a:pt x="1619" y="1969"/>
                  <a:pt x="1619" y="1969"/>
                  <a:pt x="1620" y="1969"/>
                </a:cubicBezTo>
                <a:cubicBezTo>
                  <a:pt x="1621" y="1969"/>
                  <a:pt x="1622" y="1969"/>
                  <a:pt x="1623" y="1970"/>
                </a:cubicBezTo>
                <a:cubicBezTo>
                  <a:pt x="1625" y="1970"/>
                  <a:pt x="1627" y="1971"/>
                  <a:pt x="1629" y="1972"/>
                </a:cubicBezTo>
                <a:cubicBezTo>
                  <a:pt x="1631" y="1973"/>
                  <a:pt x="1633" y="1973"/>
                  <a:pt x="1634" y="1974"/>
                </a:cubicBezTo>
                <a:cubicBezTo>
                  <a:pt x="1635" y="1975"/>
                  <a:pt x="1636" y="1975"/>
                  <a:pt x="1636" y="1975"/>
                </a:cubicBezTo>
                <a:cubicBezTo>
                  <a:pt x="1637" y="1976"/>
                  <a:pt x="1638" y="1976"/>
                  <a:pt x="1639" y="1977"/>
                </a:cubicBezTo>
                <a:cubicBezTo>
                  <a:pt x="1639" y="1977"/>
                  <a:pt x="1640" y="1977"/>
                  <a:pt x="1640" y="1978"/>
                </a:cubicBezTo>
                <a:cubicBezTo>
                  <a:pt x="1641" y="1978"/>
                  <a:pt x="1641" y="1978"/>
                  <a:pt x="1642" y="1979"/>
                </a:cubicBezTo>
                <a:cubicBezTo>
                  <a:pt x="1643" y="1979"/>
                  <a:pt x="1643" y="1980"/>
                  <a:pt x="1644" y="1980"/>
                </a:cubicBezTo>
                <a:cubicBezTo>
                  <a:pt x="1644" y="1980"/>
                  <a:pt x="1645" y="1981"/>
                  <a:pt x="1645" y="1981"/>
                </a:cubicBezTo>
                <a:cubicBezTo>
                  <a:pt x="1645" y="1981"/>
                  <a:pt x="1645" y="1980"/>
                  <a:pt x="1644" y="1980"/>
                </a:cubicBezTo>
                <a:cubicBezTo>
                  <a:pt x="1644" y="1979"/>
                  <a:pt x="1644" y="1978"/>
                  <a:pt x="1643" y="1978"/>
                </a:cubicBezTo>
                <a:cubicBezTo>
                  <a:pt x="1643" y="1977"/>
                  <a:pt x="1642" y="1977"/>
                  <a:pt x="1642" y="1976"/>
                </a:cubicBezTo>
                <a:cubicBezTo>
                  <a:pt x="1641" y="1975"/>
                  <a:pt x="1641" y="1975"/>
                  <a:pt x="1640" y="1974"/>
                </a:cubicBezTo>
                <a:cubicBezTo>
                  <a:pt x="1639" y="1973"/>
                  <a:pt x="1638" y="1972"/>
                  <a:pt x="1637" y="1971"/>
                </a:cubicBezTo>
                <a:cubicBezTo>
                  <a:pt x="1636" y="1970"/>
                  <a:pt x="1635" y="1969"/>
                  <a:pt x="1634" y="1969"/>
                </a:cubicBezTo>
                <a:cubicBezTo>
                  <a:pt x="1634" y="1968"/>
                  <a:pt x="1633" y="1967"/>
                  <a:pt x="1632" y="1967"/>
                </a:cubicBezTo>
                <a:cubicBezTo>
                  <a:pt x="1630" y="1965"/>
                  <a:pt x="1628" y="1964"/>
                  <a:pt x="1626" y="1963"/>
                </a:cubicBezTo>
                <a:cubicBezTo>
                  <a:pt x="1625" y="1963"/>
                  <a:pt x="1623" y="1962"/>
                  <a:pt x="1622" y="1962"/>
                </a:cubicBezTo>
                <a:cubicBezTo>
                  <a:pt x="1622" y="1962"/>
                  <a:pt x="1621" y="1961"/>
                  <a:pt x="1620" y="1961"/>
                </a:cubicBezTo>
                <a:cubicBezTo>
                  <a:pt x="1620" y="1961"/>
                  <a:pt x="1619" y="1961"/>
                  <a:pt x="1618" y="1961"/>
                </a:cubicBezTo>
                <a:cubicBezTo>
                  <a:pt x="1618" y="1960"/>
                  <a:pt x="1617" y="1960"/>
                  <a:pt x="1617" y="1960"/>
                </a:cubicBezTo>
                <a:cubicBezTo>
                  <a:pt x="1616" y="1960"/>
                  <a:pt x="1616" y="1960"/>
                  <a:pt x="1616" y="1960"/>
                </a:cubicBezTo>
                <a:cubicBezTo>
                  <a:pt x="1616" y="1960"/>
                  <a:pt x="1616" y="1960"/>
                  <a:pt x="1616" y="1960"/>
                </a:cubicBezTo>
                <a:cubicBezTo>
                  <a:pt x="1616" y="1960"/>
                  <a:pt x="1616" y="1960"/>
                  <a:pt x="1616" y="1960"/>
                </a:cubicBezTo>
                <a:cubicBezTo>
                  <a:pt x="1615" y="1960"/>
                  <a:pt x="1615" y="1960"/>
                  <a:pt x="1615" y="1960"/>
                </a:cubicBezTo>
                <a:cubicBezTo>
                  <a:pt x="1613" y="1959"/>
                  <a:pt x="1612" y="1959"/>
                  <a:pt x="1611" y="1959"/>
                </a:cubicBezTo>
                <a:cubicBezTo>
                  <a:pt x="1608" y="1959"/>
                  <a:pt x="1606" y="1959"/>
                  <a:pt x="1603" y="1958"/>
                </a:cubicBezTo>
                <a:cubicBezTo>
                  <a:pt x="1602" y="1958"/>
                  <a:pt x="1601" y="1958"/>
                  <a:pt x="1600" y="1958"/>
                </a:cubicBezTo>
                <a:cubicBezTo>
                  <a:pt x="1599" y="1958"/>
                  <a:pt x="1598" y="1958"/>
                  <a:pt x="1596" y="1958"/>
                </a:cubicBezTo>
                <a:cubicBezTo>
                  <a:pt x="1596" y="1958"/>
                  <a:pt x="1595" y="1958"/>
                  <a:pt x="1595" y="1958"/>
                </a:cubicBezTo>
                <a:cubicBezTo>
                  <a:pt x="1594" y="1958"/>
                  <a:pt x="1594" y="1958"/>
                  <a:pt x="1593" y="1958"/>
                </a:cubicBezTo>
                <a:cubicBezTo>
                  <a:pt x="1592" y="1957"/>
                  <a:pt x="1591" y="1957"/>
                  <a:pt x="1590" y="1957"/>
                </a:cubicBezTo>
                <a:cubicBezTo>
                  <a:pt x="1588" y="1957"/>
                  <a:pt x="1587" y="1956"/>
                  <a:pt x="1585" y="1956"/>
                </a:cubicBezTo>
                <a:cubicBezTo>
                  <a:pt x="1585" y="1956"/>
                  <a:pt x="1585" y="1956"/>
                  <a:pt x="1585" y="1956"/>
                </a:cubicBezTo>
                <a:cubicBezTo>
                  <a:pt x="1583" y="1954"/>
                  <a:pt x="1581" y="1952"/>
                  <a:pt x="1580" y="1951"/>
                </a:cubicBezTo>
                <a:cubicBezTo>
                  <a:pt x="1577" y="1948"/>
                  <a:pt x="1573" y="1945"/>
                  <a:pt x="1570" y="1942"/>
                </a:cubicBezTo>
                <a:cubicBezTo>
                  <a:pt x="1567" y="1939"/>
                  <a:pt x="1564" y="1936"/>
                  <a:pt x="1561" y="1933"/>
                </a:cubicBezTo>
                <a:cubicBezTo>
                  <a:pt x="1554" y="1927"/>
                  <a:pt x="1548" y="1921"/>
                  <a:pt x="1541" y="1914"/>
                </a:cubicBezTo>
                <a:cubicBezTo>
                  <a:pt x="1538" y="1911"/>
                  <a:pt x="1534" y="1908"/>
                  <a:pt x="1531" y="1905"/>
                </a:cubicBezTo>
                <a:cubicBezTo>
                  <a:pt x="1529" y="1904"/>
                  <a:pt x="1528" y="1902"/>
                  <a:pt x="1526" y="1901"/>
                </a:cubicBezTo>
                <a:cubicBezTo>
                  <a:pt x="1524" y="1899"/>
                  <a:pt x="1522" y="1898"/>
                  <a:pt x="1521" y="1896"/>
                </a:cubicBezTo>
                <a:cubicBezTo>
                  <a:pt x="1520" y="1896"/>
                  <a:pt x="1520" y="1895"/>
                  <a:pt x="1519" y="1895"/>
                </a:cubicBezTo>
                <a:cubicBezTo>
                  <a:pt x="1550" y="1908"/>
                  <a:pt x="1578" y="1920"/>
                  <a:pt x="1596" y="1928"/>
                </a:cubicBezTo>
                <a:cubicBezTo>
                  <a:pt x="1628" y="1943"/>
                  <a:pt x="1663" y="1965"/>
                  <a:pt x="1698" y="1989"/>
                </a:cubicBezTo>
                <a:cubicBezTo>
                  <a:pt x="1698" y="1989"/>
                  <a:pt x="1698" y="1989"/>
                  <a:pt x="1698" y="1989"/>
                </a:cubicBezTo>
                <a:cubicBezTo>
                  <a:pt x="1699" y="1990"/>
                  <a:pt x="1699" y="1991"/>
                  <a:pt x="1699" y="1992"/>
                </a:cubicBezTo>
                <a:cubicBezTo>
                  <a:pt x="1700" y="1993"/>
                  <a:pt x="1700" y="1994"/>
                  <a:pt x="1701" y="1995"/>
                </a:cubicBezTo>
                <a:cubicBezTo>
                  <a:pt x="1701" y="1997"/>
                  <a:pt x="1702" y="2000"/>
                  <a:pt x="1703" y="2003"/>
                </a:cubicBezTo>
                <a:cubicBezTo>
                  <a:pt x="1703" y="2005"/>
                  <a:pt x="1704" y="2008"/>
                  <a:pt x="1705" y="2011"/>
                </a:cubicBezTo>
                <a:cubicBezTo>
                  <a:pt x="1705" y="2014"/>
                  <a:pt x="1706" y="2017"/>
                  <a:pt x="1707" y="2020"/>
                </a:cubicBezTo>
                <a:cubicBezTo>
                  <a:pt x="1707" y="2023"/>
                  <a:pt x="1708" y="2026"/>
                  <a:pt x="1709" y="2029"/>
                </a:cubicBezTo>
                <a:cubicBezTo>
                  <a:pt x="1709" y="2033"/>
                  <a:pt x="1710" y="2036"/>
                  <a:pt x="1711" y="2039"/>
                </a:cubicBezTo>
                <a:cubicBezTo>
                  <a:pt x="1711" y="2041"/>
                  <a:pt x="1712" y="2042"/>
                  <a:pt x="1712" y="2044"/>
                </a:cubicBezTo>
                <a:cubicBezTo>
                  <a:pt x="1712" y="2045"/>
                  <a:pt x="1713" y="2047"/>
                  <a:pt x="1713" y="2048"/>
                </a:cubicBezTo>
                <a:cubicBezTo>
                  <a:pt x="1714" y="2051"/>
                  <a:pt x="1715" y="2054"/>
                  <a:pt x="1717" y="2057"/>
                </a:cubicBezTo>
                <a:cubicBezTo>
                  <a:pt x="1718" y="2059"/>
                  <a:pt x="1719" y="2062"/>
                  <a:pt x="1720" y="2064"/>
                </a:cubicBezTo>
                <a:cubicBezTo>
                  <a:pt x="1721" y="2065"/>
                  <a:pt x="1722" y="2066"/>
                  <a:pt x="1722" y="2067"/>
                </a:cubicBezTo>
                <a:cubicBezTo>
                  <a:pt x="1723" y="2068"/>
                  <a:pt x="1723" y="2069"/>
                  <a:pt x="1724" y="2070"/>
                </a:cubicBezTo>
                <a:cubicBezTo>
                  <a:pt x="1725" y="2070"/>
                  <a:pt x="1725" y="2071"/>
                  <a:pt x="1726" y="2072"/>
                </a:cubicBezTo>
                <a:cubicBezTo>
                  <a:pt x="1726" y="2073"/>
                  <a:pt x="1727" y="2073"/>
                  <a:pt x="1727" y="2074"/>
                </a:cubicBezTo>
                <a:cubicBezTo>
                  <a:pt x="1728" y="2075"/>
                  <a:pt x="1729" y="2076"/>
                  <a:pt x="1730" y="2076"/>
                </a:cubicBezTo>
                <a:cubicBezTo>
                  <a:pt x="1730" y="2077"/>
                  <a:pt x="1731" y="2077"/>
                  <a:pt x="1731" y="2077"/>
                </a:cubicBezTo>
                <a:cubicBezTo>
                  <a:pt x="1731" y="2077"/>
                  <a:pt x="1730" y="2076"/>
                  <a:pt x="1730" y="2076"/>
                </a:cubicBezTo>
                <a:cubicBezTo>
                  <a:pt x="1730" y="2075"/>
                  <a:pt x="1729" y="2074"/>
                  <a:pt x="1729" y="2073"/>
                </a:cubicBezTo>
                <a:cubicBezTo>
                  <a:pt x="1728" y="2072"/>
                  <a:pt x="1728" y="2071"/>
                  <a:pt x="1728" y="2071"/>
                </a:cubicBezTo>
                <a:cubicBezTo>
                  <a:pt x="1727" y="2070"/>
                  <a:pt x="1727" y="2069"/>
                  <a:pt x="1727" y="2068"/>
                </a:cubicBezTo>
                <a:cubicBezTo>
                  <a:pt x="1726" y="2067"/>
                  <a:pt x="1726" y="2066"/>
                  <a:pt x="1726" y="2065"/>
                </a:cubicBezTo>
                <a:cubicBezTo>
                  <a:pt x="1725" y="2064"/>
                  <a:pt x="1725" y="2063"/>
                  <a:pt x="1724" y="2062"/>
                </a:cubicBezTo>
                <a:cubicBezTo>
                  <a:pt x="1724" y="2060"/>
                  <a:pt x="1723" y="2057"/>
                  <a:pt x="1722" y="2055"/>
                </a:cubicBezTo>
                <a:cubicBezTo>
                  <a:pt x="1722" y="2052"/>
                  <a:pt x="1721" y="2049"/>
                  <a:pt x="1720" y="2046"/>
                </a:cubicBezTo>
                <a:cubicBezTo>
                  <a:pt x="1720" y="2043"/>
                  <a:pt x="1719" y="2040"/>
                  <a:pt x="1718" y="2037"/>
                </a:cubicBezTo>
                <a:cubicBezTo>
                  <a:pt x="1718" y="2034"/>
                  <a:pt x="1717" y="2031"/>
                  <a:pt x="1716" y="2028"/>
                </a:cubicBezTo>
                <a:cubicBezTo>
                  <a:pt x="1716" y="2025"/>
                  <a:pt x="1715" y="2021"/>
                  <a:pt x="1714" y="2018"/>
                </a:cubicBezTo>
                <a:cubicBezTo>
                  <a:pt x="1714" y="2017"/>
                  <a:pt x="1713" y="2015"/>
                  <a:pt x="1713" y="2014"/>
                </a:cubicBezTo>
                <a:cubicBezTo>
                  <a:pt x="1712" y="2012"/>
                  <a:pt x="1712" y="2011"/>
                  <a:pt x="1711" y="2009"/>
                </a:cubicBezTo>
                <a:cubicBezTo>
                  <a:pt x="1710" y="2006"/>
                  <a:pt x="1709" y="2003"/>
                  <a:pt x="1708" y="2001"/>
                </a:cubicBezTo>
                <a:cubicBezTo>
                  <a:pt x="1707" y="1998"/>
                  <a:pt x="1706" y="1996"/>
                  <a:pt x="1705" y="1993"/>
                </a:cubicBezTo>
                <a:cubicBezTo>
                  <a:pt x="1705" y="1993"/>
                  <a:pt x="1705" y="1993"/>
                  <a:pt x="1705" y="1993"/>
                </a:cubicBezTo>
                <a:cubicBezTo>
                  <a:pt x="1711" y="1997"/>
                  <a:pt x="1718" y="2002"/>
                  <a:pt x="1724" y="2006"/>
                </a:cubicBezTo>
                <a:cubicBezTo>
                  <a:pt x="1725" y="2007"/>
                  <a:pt x="1725" y="2008"/>
                  <a:pt x="1725" y="2009"/>
                </a:cubicBezTo>
                <a:cubicBezTo>
                  <a:pt x="1726" y="2010"/>
                  <a:pt x="1726" y="2011"/>
                  <a:pt x="1727" y="2012"/>
                </a:cubicBezTo>
                <a:cubicBezTo>
                  <a:pt x="1727" y="2013"/>
                  <a:pt x="1728" y="2014"/>
                  <a:pt x="1728" y="2015"/>
                </a:cubicBezTo>
                <a:cubicBezTo>
                  <a:pt x="1729" y="2017"/>
                  <a:pt x="1729" y="2018"/>
                  <a:pt x="1730" y="2019"/>
                </a:cubicBezTo>
                <a:cubicBezTo>
                  <a:pt x="1731" y="2022"/>
                  <a:pt x="1732" y="2025"/>
                  <a:pt x="1733" y="2028"/>
                </a:cubicBezTo>
                <a:cubicBezTo>
                  <a:pt x="1734" y="2032"/>
                  <a:pt x="1735" y="2035"/>
                  <a:pt x="1736" y="2039"/>
                </a:cubicBezTo>
                <a:cubicBezTo>
                  <a:pt x="1737" y="2041"/>
                  <a:pt x="1737" y="2042"/>
                  <a:pt x="1738" y="2044"/>
                </a:cubicBezTo>
                <a:cubicBezTo>
                  <a:pt x="1738" y="2046"/>
                  <a:pt x="1739" y="2048"/>
                  <a:pt x="1740" y="2050"/>
                </a:cubicBezTo>
                <a:cubicBezTo>
                  <a:pt x="1741" y="2054"/>
                  <a:pt x="1742" y="2058"/>
                  <a:pt x="1743" y="2061"/>
                </a:cubicBezTo>
                <a:cubicBezTo>
                  <a:pt x="1745" y="2064"/>
                  <a:pt x="1745" y="2064"/>
                  <a:pt x="1745" y="2064"/>
                </a:cubicBezTo>
                <a:cubicBezTo>
                  <a:pt x="1745" y="2065"/>
                  <a:pt x="1745" y="2066"/>
                  <a:pt x="1746" y="2067"/>
                </a:cubicBezTo>
                <a:cubicBezTo>
                  <a:pt x="1747" y="2069"/>
                  <a:pt x="1747" y="2071"/>
                  <a:pt x="1748" y="2073"/>
                </a:cubicBezTo>
                <a:cubicBezTo>
                  <a:pt x="1749" y="2075"/>
                  <a:pt x="1750" y="2077"/>
                  <a:pt x="1751" y="2078"/>
                </a:cubicBezTo>
                <a:cubicBezTo>
                  <a:pt x="1752" y="2079"/>
                  <a:pt x="1752" y="2080"/>
                  <a:pt x="1753" y="2081"/>
                </a:cubicBezTo>
                <a:cubicBezTo>
                  <a:pt x="1753" y="2082"/>
                  <a:pt x="1754" y="2082"/>
                  <a:pt x="1755" y="2083"/>
                </a:cubicBezTo>
                <a:cubicBezTo>
                  <a:pt x="1755" y="2084"/>
                  <a:pt x="1756" y="2085"/>
                  <a:pt x="1756" y="2086"/>
                </a:cubicBezTo>
                <a:cubicBezTo>
                  <a:pt x="1757" y="2086"/>
                  <a:pt x="1757" y="2087"/>
                  <a:pt x="1758" y="2088"/>
                </a:cubicBezTo>
                <a:cubicBezTo>
                  <a:pt x="1759" y="2089"/>
                  <a:pt x="1760" y="2091"/>
                  <a:pt x="1762" y="2092"/>
                </a:cubicBezTo>
                <a:cubicBezTo>
                  <a:pt x="1762" y="2093"/>
                  <a:pt x="1763" y="2093"/>
                  <a:pt x="1764" y="2094"/>
                </a:cubicBezTo>
                <a:cubicBezTo>
                  <a:pt x="1764" y="2095"/>
                  <a:pt x="1765" y="2095"/>
                  <a:pt x="1766" y="2096"/>
                </a:cubicBezTo>
                <a:cubicBezTo>
                  <a:pt x="1766" y="2096"/>
                  <a:pt x="1766" y="2096"/>
                  <a:pt x="1767" y="2097"/>
                </a:cubicBezTo>
                <a:cubicBezTo>
                  <a:pt x="1767" y="2097"/>
                  <a:pt x="1767" y="2097"/>
                  <a:pt x="1767" y="2097"/>
                </a:cubicBezTo>
                <a:cubicBezTo>
                  <a:pt x="1768" y="2098"/>
                  <a:pt x="1769" y="2098"/>
                  <a:pt x="1769" y="2099"/>
                </a:cubicBezTo>
                <a:cubicBezTo>
                  <a:pt x="1771" y="2100"/>
                  <a:pt x="1772" y="2101"/>
                  <a:pt x="1773" y="2101"/>
                </a:cubicBezTo>
                <a:cubicBezTo>
                  <a:pt x="1775" y="2102"/>
                  <a:pt x="1776" y="2103"/>
                  <a:pt x="1777" y="2103"/>
                </a:cubicBezTo>
                <a:cubicBezTo>
                  <a:pt x="1778" y="2104"/>
                  <a:pt x="1779" y="2104"/>
                  <a:pt x="1780" y="2105"/>
                </a:cubicBezTo>
                <a:cubicBezTo>
                  <a:pt x="1781" y="2105"/>
                  <a:pt x="1781" y="2105"/>
                  <a:pt x="1782" y="2105"/>
                </a:cubicBezTo>
                <a:cubicBezTo>
                  <a:pt x="1782" y="2105"/>
                  <a:pt x="1783" y="2105"/>
                  <a:pt x="1783" y="2105"/>
                </a:cubicBezTo>
                <a:cubicBezTo>
                  <a:pt x="1784" y="2106"/>
                  <a:pt x="1785" y="2106"/>
                  <a:pt x="1785" y="2106"/>
                </a:cubicBezTo>
                <a:cubicBezTo>
                  <a:pt x="1786" y="2106"/>
                  <a:pt x="1787" y="2106"/>
                  <a:pt x="1787" y="2106"/>
                </a:cubicBezTo>
                <a:cubicBezTo>
                  <a:pt x="1788" y="2106"/>
                  <a:pt x="1789" y="2106"/>
                  <a:pt x="1789" y="2106"/>
                </a:cubicBezTo>
                <a:cubicBezTo>
                  <a:pt x="1789" y="2106"/>
                  <a:pt x="1788" y="2106"/>
                  <a:pt x="1787" y="2106"/>
                </a:cubicBezTo>
                <a:cubicBezTo>
                  <a:pt x="1787" y="2105"/>
                  <a:pt x="1785" y="2105"/>
                  <a:pt x="1784" y="2104"/>
                </a:cubicBezTo>
                <a:cubicBezTo>
                  <a:pt x="1783" y="2104"/>
                  <a:pt x="1783" y="2103"/>
                  <a:pt x="1783" y="2103"/>
                </a:cubicBezTo>
                <a:cubicBezTo>
                  <a:pt x="1782" y="2103"/>
                  <a:pt x="1782" y="2103"/>
                  <a:pt x="1781" y="2102"/>
                </a:cubicBezTo>
                <a:cubicBezTo>
                  <a:pt x="1780" y="2102"/>
                  <a:pt x="1779" y="2101"/>
                  <a:pt x="1778" y="2101"/>
                </a:cubicBezTo>
                <a:cubicBezTo>
                  <a:pt x="1777" y="2100"/>
                  <a:pt x="1776" y="2099"/>
                  <a:pt x="1775" y="2098"/>
                </a:cubicBezTo>
                <a:cubicBezTo>
                  <a:pt x="1774" y="2097"/>
                  <a:pt x="1773" y="2096"/>
                  <a:pt x="1772" y="2095"/>
                </a:cubicBezTo>
                <a:cubicBezTo>
                  <a:pt x="1772" y="2095"/>
                  <a:pt x="1771" y="2094"/>
                  <a:pt x="1771" y="2094"/>
                </a:cubicBezTo>
                <a:cubicBezTo>
                  <a:pt x="1771" y="2093"/>
                  <a:pt x="1770" y="2093"/>
                  <a:pt x="1770" y="2093"/>
                </a:cubicBezTo>
                <a:cubicBezTo>
                  <a:pt x="1770" y="2093"/>
                  <a:pt x="1770" y="2092"/>
                  <a:pt x="1769" y="2092"/>
                </a:cubicBezTo>
                <a:cubicBezTo>
                  <a:pt x="1769" y="2091"/>
                  <a:pt x="1768" y="2091"/>
                  <a:pt x="1768" y="2090"/>
                </a:cubicBezTo>
                <a:cubicBezTo>
                  <a:pt x="1767" y="2090"/>
                  <a:pt x="1767" y="2089"/>
                  <a:pt x="1766" y="2088"/>
                </a:cubicBezTo>
                <a:cubicBezTo>
                  <a:pt x="1765" y="2087"/>
                  <a:pt x="1764" y="2086"/>
                  <a:pt x="1763" y="2084"/>
                </a:cubicBezTo>
                <a:cubicBezTo>
                  <a:pt x="1763" y="2083"/>
                  <a:pt x="1762" y="2083"/>
                  <a:pt x="1762" y="2082"/>
                </a:cubicBezTo>
                <a:cubicBezTo>
                  <a:pt x="1761" y="2081"/>
                  <a:pt x="1761" y="2080"/>
                  <a:pt x="1760" y="2080"/>
                </a:cubicBezTo>
                <a:cubicBezTo>
                  <a:pt x="1759" y="2076"/>
                  <a:pt x="1757" y="2073"/>
                  <a:pt x="1755" y="2070"/>
                </a:cubicBezTo>
                <a:cubicBezTo>
                  <a:pt x="1754" y="2068"/>
                  <a:pt x="1754" y="2066"/>
                  <a:pt x="1753" y="2064"/>
                </a:cubicBezTo>
                <a:cubicBezTo>
                  <a:pt x="1753" y="2063"/>
                  <a:pt x="1752" y="2062"/>
                  <a:pt x="1752" y="2062"/>
                </a:cubicBezTo>
                <a:cubicBezTo>
                  <a:pt x="1751" y="2059"/>
                  <a:pt x="1751" y="2059"/>
                  <a:pt x="1751" y="2059"/>
                </a:cubicBezTo>
                <a:cubicBezTo>
                  <a:pt x="1749" y="2055"/>
                  <a:pt x="1748" y="2051"/>
                  <a:pt x="1747" y="2047"/>
                </a:cubicBezTo>
                <a:cubicBezTo>
                  <a:pt x="1746" y="2046"/>
                  <a:pt x="1746" y="2044"/>
                  <a:pt x="1745" y="2042"/>
                </a:cubicBezTo>
                <a:cubicBezTo>
                  <a:pt x="1744" y="2040"/>
                  <a:pt x="1744" y="2038"/>
                  <a:pt x="1743" y="2036"/>
                </a:cubicBezTo>
                <a:cubicBezTo>
                  <a:pt x="1741" y="2033"/>
                  <a:pt x="1740" y="2029"/>
                  <a:pt x="1739" y="2026"/>
                </a:cubicBezTo>
                <a:cubicBezTo>
                  <a:pt x="1737" y="2023"/>
                  <a:pt x="1736" y="2020"/>
                  <a:pt x="1734" y="2017"/>
                </a:cubicBezTo>
                <a:cubicBezTo>
                  <a:pt x="1733" y="2016"/>
                  <a:pt x="1733" y="2015"/>
                  <a:pt x="1732" y="2014"/>
                </a:cubicBezTo>
                <a:cubicBezTo>
                  <a:pt x="1731" y="2012"/>
                  <a:pt x="1730" y="2011"/>
                  <a:pt x="1729" y="2010"/>
                </a:cubicBezTo>
                <a:cubicBezTo>
                  <a:pt x="1729" y="2010"/>
                  <a:pt x="1729" y="2010"/>
                  <a:pt x="1729" y="2009"/>
                </a:cubicBezTo>
                <a:cubicBezTo>
                  <a:pt x="1756" y="2027"/>
                  <a:pt x="1782" y="2044"/>
                  <a:pt x="1808" y="2057"/>
                </a:cubicBezTo>
                <a:cubicBezTo>
                  <a:pt x="1779" y="2038"/>
                  <a:pt x="1757" y="2020"/>
                  <a:pt x="1740" y="2004"/>
                </a:cubicBezTo>
                <a:cubicBezTo>
                  <a:pt x="1742" y="2006"/>
                  <a:pt x="1745" y="2007"/>
                  <a:pt x="1748" y="2009"/>
                </a:cubicBezTo>
                <a:cubicBezTo>
                  <a:pt x="1750" y="2009"/>
                  <a:pt x="1751" y="2010"/>
                  <a:pt x="1752" y="2010"/>
                </a:cubicBezTo>
                <a:cubicBezTo>
                  <a:pt x="1753" y="2011"/>
                  <a:pt x="1754" y="2011"/>
                  <a:pt x="1755" y="2012"/>
                </a:cubicBezTo>
                <a:cubicBezTo>
                  <a:pt x="1756" y="2012"/>
                  <a:pt x="1758" y="2013"/>
                  <a:pt x="1759" y="2013"/>
                </a:cubicBezTo>
                <a:cubicBezTo>
                  <a:pt x="1760" y="2014"/>
                  <a:pt x="1761" y="2014"/>
                  <a:pt x="1762" y="2015"/>
                </a:cubicBezTo>
                <a:cubicBezTo>
                  <a:pt x="1767" y="2016"/>
                  <a:pt x="1772" y="2018"/>
                  <a:pt x="1777" y="2019"/>
                </a:cubicBezTo>
                <a:cubicBezTo>
                  <a:pt x="1782" y="2020"/>
                  <a:pt x="1787" y="2021"/>
                  <a:pt x="1792" y="2022"/>
                </a:cubicBezTo>
                <a:cubicBezTo>
                  <a:pt x="1795" y="2023"/>
                  <a:pt x="1797" y="2023"/>
                  <a:pt x="1799" y="2024"/>
                </a:cubicBezTo>
                <a:cubicBezTo>
                  <a:pt x="1800" y="2024"/>
                  <a:pt x="1800" y="2024"/>
                  <a:pt x="1801" y="2025"/>
                </a:cubicBezTo>
                <a:cubicBezTo>
                  <a:pt x="1802" y="2025"/>
                  <a:pt x="1802" y="2025"/>
                  <a:pt x="1803" y="2025"/>
                </a:cubicBezTo>
                <a:cubicBezTo>
                  <a:pt x="1803" y="2025"/>
                  <a:pt x="1804" y="2025"/>
                  <a:pt x="1804" y="2026"/>
                </a:cubicBezTo>
                <a:cubicBezTo>
                  <a:pt x="1805" y="2026"/>
                  <a:pt x="1805" y="2026"/>
                  <a:pt x="1806" y="2026"/>
                </a:cubicBezTo>
                <a:cubicBezTo>
                  <a:pt x="1810" y="2028"/>
                  <a:pt x="1814" y="2030"/>
                  <a:pt x="1818" y="2032"/>
                </a:cubicBezTo>
                <a:cubicBezTo>
                  <a:pt x="1822" y="2034"/>
                  <a:pt x="1825" y="2036"/>
                  <a:pt x="1828" y="2039"/>
                </a:cubicBezTo>
                <a:cubicBezTo>
                  <a:pt x="1829" y="2039"/>
                  <a:pt x="1829" y="2040"/>
                  <a:pt x="1830" y="2040"/>
                </a:cubicBezTo>
                <a:cubicBezTo>
                  <a:pt x="1831" y="2041"/>
                  <a:pt x="1831" y="2042"/>
                  <a:pt x="1832" y="2042"/>
                </a:cubicBezTo>
                <a:cubicBezTo>
                  <a:pt x="1833" y="2043"/>
                  <a:pt x="1833" y="2043"/>
                  <a:pt x="1834" y="2044"/>
                </a:cubicBezTo>
                <a:cubicBezTo>
                  <a:pt x="1834" y="2045"/>
                  <a:pt x="1835" y="2045"/>
                  <a:pt x="1835" y="2046"/>
                </a:cubicBezTo>
                <a:cubicBezTo>
                  <a:pt x="1837" y="2047"/>
                  <a:pt x="1837" y="2048"/>
                  <a:pt x="1838" y="2049"/>
                </a:cubicBezTo>
                <a:cubicBezTo>
                  <a:pt x="1839" y="2050"/>
                  <a:pt x="1840" y="2051"/>
                  <a:pt x="1841" y="2052"/>
                </a:cubicBezTo>
                <a:cubicBezTo>
                  <a:pt x="1841" y="2052"/>
                  <a:pt x="1842" y="2053"/>
                  <a:pt x="1843" y="2054"/>
                </a:cubicBezTo>
                <a:cubicBezTo>
                  <a:pt x="1843" y="2055"/>
                  <a:pt x="1844" y="2055"/>
                  <a:pt x="1844" y="2056"/>
                </a:cubicBezTo>
                <a:cubicBezTo>
                  <a:pt x="1845" y="2057"/>
                  <a:pt x="1845" y="2057"/>
                  <a:pt x="1845" y="2057"/>
                </a:cubicBezTo>
                <a:cubicBezTo>
                  <a:pt x="1845" y="2057"/>
                  <a:pt x="1845" y="2057"/>
                  <a:pt x="1844" y="2055"/>
                </a:cubicBezTo>
                <a:cubicBezTo>
                  <a:pt x="1844" y="2054"/>
                  <a:pt x="1843" y="2053"/>
                  <a:pt x="1842" y="2051"/>
                </a:cubicBezTo>
                <a:cubicBezTo>
                  <a:pt x="1842" y="2050"/>
                  <a:pt x="1841" y="2049"/>
                  <a:pt x="1840" y="2047"/>
                </a:cubicBezTo>
                <a:cubicBezTo>
                  <a:pt x="1839" y="2046"/>
                  <a:pt x="1839" y="2045"/>
                  <a:pt x="1838" y="2044"/>
                </a:cubicBezTo>
                <a:cubicBezTo>
                  <a:pt x="1836" y="2041"/>
                  <a:pt x="1834" y="2038"/>
                  <a:pt x="1831" y="2035"/>
                </a:cubicBezTo>
                <a:cubicBezTo>
                  <a:pt x="1828" y="2032"/>
                  <a:pt x="1825" y="2030"/>
                  <a:pt x="1821" y="2027"/>
                </a:cubicBezTo>
                <a:cubicBezTo>
                  <a:pt x="1817" y="2024"/>
                  <a:pt x="1813" y="2022"/>
                  <a:pt x="1809" y="2020"/>
                </a:cubicBezTo>
                <a:cubicBezTo>
                  <a:pt x="1804" y="2018"/>
                  <a:pt x="1799" y="2016"/>
                  <a:pt x="1794" y="2015"/>
                </a:cubicBezTo>
                <a:cubicBezTo>
                  <a:pt x="1789" y="2014"/>
                  <a:pt x="1784" y="2013"/>
                  <a:pt x="1779" y="2012"/>
                </a:cubicBezTo>
                <a:cubicBezTo>
                  <a:pt x="1774" y="2010"/>
                  <a:pt x="1770" y="2009"/>
                  <a:pt x="1765" y="2007"/>
                </a:cubicBezTo>
                <a:cubicBezTo>
                  <a:pt x="1760" y="2006"/>
                  <a:pt x="1756" y="2004"/>
                  <a:pt x="1751" y="2002"/>
                </a:cubicBezTo>
                <a:cubicBezTo>
                  <a:pt x="1747" y="2000"/>
                  <a:pt x="1743" y="1999"/>
                  <a:pt x="1739" y="1997"/>
                </a:cubicBezTo>
                <a:cubicBezTo>
                  <a:pt x="1735" y="1995"/>
                  <a:pt x="1731" y="1993"/>
                  <a:pt x="1728" y="1991"/>
                </a:cubicBezTo>
                <a:cubicBezTo>
                  <a:pt x="1727" y="1991"/>
                  <a:pt x="1726" y="1991"/>
                  <a:pt x="1726" y="1990"/>
                </a:cubicBezTo>
                <a:cubicBezTo>
                  <a:pt x="1712" y="1977"/>
                  <a:pt x="1702" y="1965"/>
                  <a:pt x="1694" y="1955"/>
                </a:cubicBezTo>
                <a:cubicBezTo>
                  <a:pt x="1749" y="1969"/>
                  <a:pt x="1792" y="1994"/>
                  <a:pt x="1845" y="2004"/>
                </a:cubicBezTo>
                <a:cubicBezTo>
                  <a:pt x="1845" y="2004"/>
                  <a:pt x="1845" y="2004"/>
                  <a:pt x="1846" y="2005"/>
                </a:cubicBezTo>
                <a:cubicBezTo>
                  <a:pt x="1847" y="2005"/>
                  <a:pt x="1849" y="2006"/>
                  <a:pt x="1852" y="2007"/>
                </a:cubicBezTo>
                <a:cubicBezTo>
                  <a:pt x="1854" y="2008"/>
                  <a:pt x="1856" y="2010"/>
                  <a:pt x="1859" y="2011"/>
                </a:cubicBezTo>
                <a:cubicBezTo>
                  <a:pt x="1860" y="2011"/>
                  <a:pt x="1861" y="2012"/>
                  <a:pt x="1862" y="2013"/>
                </a:cubicBezTo>
                <a:cubicBezTo>
                  <a:pt x="1864" y="2013"/>
                  <a:pt x="1865" y="2014"/>
                  <a:pt x="1866" y="2015"/>
                </a:cubicBezTo>
                <a:cubicBezTo>
                  <a:pt x="1868" y="2016"/>
                  <a:pt x="1869" y="2016"/>
                  <a:pt x="1871" y="2017"/>
                </a:cubicBezTo>
                <a:cubicBezTo>
                  <a:pt x="1871" y="2018"/>
                  <a:pt x="1872" y="2018"/>
                  <a:pt x="1873" y="2018"/>
                </a:cubicBezTo>
                <a:cubicBezTo>
                  <a:pt x="1873" y="2019"/>
                  <a:pt x="1874" y="2019"/>
                  <a:pt x="1875" y="2020"/>
                </a:cubicBezTo>
                <a:cubicBezTo>
                  <a:pt x="1876" y="2021"/>
                  <a:pt x="1878" y="2022"/>
                  <a:pt x="1879" y="2023"/>
                </a:cubicBezTo>
                <a:cubicBezTo>
                  <a:pt x="1881" y="2024"/>
                  <a:pt x="1882" y="2024"/>
                  <a:pt x="1884" y="2025"/>
                </a:cubicBezTo>
                <a:cubicBezTo>
                  <a:pt x="1885" y="2026"/>
                  <a:pt x="1887" y="2028"/>
                  <a:pt x="1888" y="2029"/>
                </a:cubicBezTo>
                <a:cubicBezTo>
                  <a:pt x="1889" y="2029"/>
                  <a:pt x="1890" y="2030"/>
                  <a:pt x="1891" y="2030"/>
                </a:cubicBezTo>
                <a:cubicBezTo>
                  <a:pt x="1892" y="2031"/>
                  <a:pt x="1892" y="2031"/>
                  <a:pt x="1893" y="2032"/>
                </a:cubicBezTo>
                <a:cubicBezTo>
                  <a:pt x="1900" y="2036"/>
                  <a:pt x="1906" y="2042"/>
                  <a:pt x="1912" y="2047"/>
                </a:cubicBezTo>
                <a:cubicBezTo>
                  <a:pt x="1919" y="2053"/>
                  <a:pt x="1925" y="2059"/>
                  <a:pt x="1931" y="2065"/>
                </a:cubicBezTo>
                <a:cubicBezTo>
                  <a:pt x="1932" y="2067"/>
                  <a:pt x="1934" y="2069"/>
                  <a:pt x="1936" y="2071"/>
                </a:cubicBezTo>
                <a:cubicBezTo>
                  <a:pt x="1937" y="2072"/>
                  <a:pt x="1938" y="2074"/>
                  <a:pt x="1940" y="2076"/>
                </a:cubicBezTo>
                <a:cubicBezTo>
                  <a:pt x="1943" y="2079"/>
                  <a:pt x="1945" y="2083"/>
                  <a:pt x="1948" y="2086"/>
                </a:cubicBezTo>
                <a:cubicBezTo>
                  <a:pt x="1950" y="2088"/>
                  <a:pt x="1951" y="2090"/>
                  <a:pt x="1952" y="2092"/>
                </a:cubicBezTo>
                <a:cubicBezTo>
                  <a:pt x="1954" y="2094"/>
                  <a:pt x="1955" y="2095"/>
                  <a:pt x="1956" y="2097"/>
                </a:cubicBezTo>
                <a:cubicBezTo>
                  <a:pt x="1957" y="2099"/>
                  <a:pt x="1959" y="2101"/>
                  <a:pt x="1960" y="2103"/>
                </a:cubicBezTo>
                <a:cubicBezTo>
                  <a:pt x="1961" y="2104"/>
                  <a:pt x="1961" y="2105"/>
                  <a:pt x="1962" y="2106"/>
                </a:cubicBezTo>
                <a:cubicBezTo>
                  <a:pt x="1962" y="2107"/>
                  <a:pt x="1963" y="2108"/>
                  <a:pt x="1964" y="2108"/>
                </a:cubicBezTo>
                <a:cubicBezTo>
                  <a:pt x="1965" y="2110"/>
                  <a:pt x="1966" y="2112"/>
                  <a:pt x="1967" y="2114"/>
                </a:cubicBezTo>
                <a:cubicBezTo>
                  <a:pt x="1968" y="2116"/>
                  <a:pt x="1970" y="2118"/>
                  <a:pt x="1971" y="2120"/>
                </a:cubicBezTo>
                <a:cubicBezTo>
                  <a:pt x="1972" y="2122"/>
                  <a:pt x="1973" y="2124"/>
                  <a:pt x="1974" y="2125"/>
                </a:cubicBezTo>
                <a:cubicBezTo>
                  <a:pt x="1975" y="2127"/>
                  <a:pt x="1976" y="2129"/>
                  <a:pt x="1977" y="2131"/>
                </a:cubicBezTo>
                <a:cubicBezTo>
                  <a:pt x="1981" y="2139"/>
                  <a:pt x="1985" y="2146"/>
                  <a:pt x="1989" y="2153"/>
                </a:cubicBezTo>
                <a:cubicBezTo>
                  <a:pt x="1991" y="2156"/>
                  <a:pt x="1992" y="2160"/>
                  <a:pt x="1994" y="2163"/>
                </a:cubicBezTo>
                <a:cubicBezTo>
                  <a:pt x="1996" y="2166"/>
                  <a:pt x="1997" y="2170"/>
                  <a:pt x="1999" y="2173"/>
                </a:cubicBezTo>
                <a:cubicBezTo>
                  <a:pt x="2005" y="2185"/>
                  <a:pt x="2010" y="2195"/>
                  <a:pt x="2013" y="2203"/>
                </a:cubicBezTo>
                <a:cubicBezTo>
                  <a:pt x="2015" y="2206"/>
                  <a:pt x="2016" y="2209"/>
                  <a:pt x="2017" y="2211"/>
                </a:cubicBezTo>
                <a:cubicBezTo>
                  <a:pt x="2018" y="2213"/>
                  <a:pt x="2019" y="2214"/>
                  <a:pt x="2019" y="2214"/>
                </a:cubicBezTo>
                <a:cubicBezTo>
                  <a:pt x="2019" y="2214"/>
                  <a:pt x="2018" y="2213"/>
                  <a:pt x="2018" y="2211"/>
                </a:cubicBezTo>
                <a:cubicBezTo>
                  <a:pt x="2017" y="2209"/>
                  <a:pt x="2016" y="2206"/>
                  <a:pt x="2015" y="2202"/>
                </a:cubicBezTo>
                <a:cubicBezTo>
                  <a:pt x="2013" y="2198"/>
                  <a:pt x="2012" y="2194"/>
                  <a:pt x="2010" y="2188"/>
                </a:cubicBezTo>
                <a:cubicBezTo>
                  <a:pt x="2009" y="2186"/>
                  <a:pt x="2008" y="2183"/>
                  <a:pt x="2006" y="2180"/>
                </a:cubicBezTo>
                <a:cubicBezTo>
                  <a:pt x="2005" y="2177"/>
                  <a:pt x="2004" y="2174"/>
                  <a:pt x="2003" y="2171"/>
                </a:cubicBezTo>
                <a:cubicBezTo>
                  <a:pt x="2002" y="2168"/>
                  <a:pt x="2000" y="2164"/>
                  <a:pt x="1999" y="2161"/>
                </a:cubicBezTo>
                <a:cubicBezTo>
                  <a:pt x="1997" y="2157"/>
                  <a:pt x="1996" y="2154"/>
                  <a:pt x="1994" y="2150"/>
                </a:cubicBezTo>
                <a:cubicBezTo>
                  <a:pt x="1992" y="2147"/>
                  <a:pt x="1991" y="2143"/>
                  <a:pt x="1989" y="2139"/>
                </a:cubicBezTo>
                <a:cubicBezTo>
                  <a:pt x="1988" y="2137"/>
                  <a:pt x="1987" y="2135"/>
                  <a:pt x="1986" y="2134"/>
                </a:cubicBezTo>
                <a:cubicBezTo>
                  <a:pt x="1986" y="2133"/>
                  <a:pt x="1985" y="2132"/>
                  <a:pt x="1985" y="2131"/>
                </a:cubicBezTo>
                <a:cubicBezTo>
                  <a:pt x="1985" y="2130"/>
                  <a:pt x="1984" y="2130"/>
                  <a:pt x="1984" y="2130"/>
                </a:cubicBezTo>
                <a:cubicBezTo>
                  <a:pt x="1985" y="2130"/>
                  <a:pt x="1987" y="2131"/>
                  <a:pt x="1988" y="2132"/>
                </a:cubicBezTo>
                <a:cubicBezTo>
                  <a:pt x="1990" y="2133"/>
                  <a:pt x="1993" y="2135"/>
                  <a:pt x="1995" y="2137"/>
                </a:cubicBezTo>
                <a:cubicBezTo>
                  <a:pt x="1998" y="2139"/>
                  <a:pt x="2001" y="2141"/>
                  <a:pt x="2004" y="2143"/>
                </a:cubicBezTo>
                <a:cubicBezTo>
                  <a:pt x="2007" y="2145"/>
                  <a:pt x="2010" y="2147"/>
                  <a:pt x="2014" y="2149"/>
                </a:cubicBezTo>
                <a:cubicBezTo>
                  <a:pt x="2017" y="2152"/>
                  <a:pt x="2020" y="2154"/>
                  <a:pt x="2024" y="2157"/>
                </a:cubicBezTo>
                <a:cubicBezTo>
                  <a:pt x="2027" y="2159"/>
                  <a:pt x="2030" y="2162"/>
                  <a:pt x="2034" y="2164"/>
                </a:cubicBezTo>
                <a:cubicBezTo>
                  <a:pt x="2036" y="2167"/>
                  <a:pt x="2036" y="2167"/>
                  <a:pt x="2036" y="2167"/>
                </a:cubicBezTo>
                <a:cubicBezTo>
                  <a:pt x="2037" y="2167"/>
                  <a:pt x="2038" y="2168"/>
                  <a:pt x="2038" y="2169"/>
                </a:cubicBezTo>
                <a:cubicBezTo>
                  <a:pt x="2040" y="2170"/>
                  <a:pt x="2041" y="2172"/>
                  <a:pt x="2043" y="2173"/>
                </a:cubicBezTo>
                <a:cubicBezTo>
                  <a:pt x="2046" y="2176"/>
                  <a:pt x="2049" y="2179"/>
                  <a:pt x="2051" y="2182"/>
                </a:cubicBezTo>
                <a:cubicBezTo>
                  <a:pt x="2054" y="2185"/>
                  <a:pt x="2056" y="2188"/>
                  <a:pt x="2058" y="2191"/>
                </a:cubicBezTo>
                <a:cubicBezTo>
                  <a:pt x="2060" y="2194"/>
                  <a:pt x="2062" y="2197"/>
                  <a:pt x="2064" y="2200"/>
                </a:cubicBezTo>
                <a:cubicBezTo>
                  <a:pt x="2064" y="2201"/>
                  <a:pt x="2065" y="2202"/>
                  <a:pt x="2066" y="2204"/>
                </a:cubicBezTo>
                <a:cubicBezTo>
                  <a:pt x="2067" y="2205"/>
                  <a:pt x="2067" y="2206"/>
                  <a:pt x="2068" y="2207"/>
                </a:cubicBezTo>
                <a:cubicBezTo>
                  <a:pt x="2068" y="2209"/>
                  <a:pt x="2069" y="2210"/>
                  <a:pt x="2069" y="2211"/>
                </a:cubicBezTo>
                <a:cubicBezTo>
                  <a:pt x="2070" y="2212"/>
                  <a:pt x="2070" y="2213"/>
                  <a:pt x="2071" y="2214"/>
                </a:cubicBezTo>
                <a:cubicBezTo>
                  <a:pt x="2071" y="2215"/>
                  <a:pt x="2072" y="2217"/>
                  <a:pt x="2072" y="2218"/>
                </a:cubicBezTo>
                <a:cubicBezTo>
                  <a:pt x="2073" y="2219"/>
                  <a:pt x="2073" y="2219"/>
                  <a:pt x="2073" y="2219"/>
                </a:cubicBezTo>
                <a:cubicBezTo>
                  <a:pt x="2073" y="2219"/>
                  <a:pt x="2073" y="2219"/>
                  <a:pt x="2073" y="2218"/>
                </a:cubicBezTo>
                <a:cubicBezTo>
                  <a:pt x="2072" y="2217"/>
                  <a:pt x="2072" y="2215"/>
                  <a:pt x="2072" y="2213"/>
                </a:cubicBezTo>
                <a:cubicBezTo>
                  <a:pt x="2072" y="2212"/>
                  <a:pt x="2072" y="2211"/>
                  <a:pt x="2072" y="2210"/>
                </a:cubicBezTo>
                <a:cubicBezTo>
                  <a:pt x="2071" y="2209"/>
                  <a:pt x="2071" y="2208"/>
                  <a:pt x="2071" y="2206"/>
                </a:cubicBezTo>
                <a:cubicBezTo>
                  <a:pt x="2070" y="2205"/>
                  <a:pt x="2070" y="2204"/>
                  <a:pt x="2069" y="2202"/>
                </a:cubicBezTo>
                <a:cubicBezTo>
                  <a:pt x="2069" y="2201"/>
                  <a:pt x="2068" y="2199"/>
                  <a:pt x="2068" y="2198"/>
                </a:cubicBezTo>
                <a:cubicBezTo>
                  <a:pt x="2067" y="2196"/>
                  <a:pt x="2067" y="2194"/>
                  <a:pt x="2066" y="2193"/>
                </a:cubicBezTo>
                <a:cubicBezTo>
                  <a:pt x="2065" y="2191"/>
                  <a:pt x="2064" y="2190"/>
                  <a:pt x="2063" y="2188"/>
                </a:cubicBezTo>
                <a:cubicBezTo>
                  <a:pt x="2061" y="2184"/>
                  <a:pt x="2059" y="2181"/>
                  <a:pt x="2057" y="2178"/>
                </a:cubicBezTo>
                <a:cubicBezTo>
                  <a:pt x="2056" y="2177"/>
                  <a:pt x="2055" y="2176"/>
                  <a:pt x="2055" y="2175"/>
                </a:cubicBezTo>
                <a:cubicBezTo>
                  <a:pt x="2054" y="2174"/>
                  <a:pt x="2053" y="2173"/>
                  <a:pt x="2053" y="2173"/>
                </a:cubicBezTo>
                <a:cubicBezTo>
                  <a:pt x="2051" y="2171"/>
                  <a:pt x="2050" y="2169"/>
                  <a:pt x="2048" y="2168"/>
                </a:cubicBezTo>
                <a:cubicBezTo>
                  <a:pt x="2047" y="2166"/>
                  <a:pt x="2045" y="2165"/>
                  <a:pt x="2044" y="2163"/>
                </a:cubicBezTo>
                <a:cubicBezTo>
                  <a:pt x="2043" y="2162"/>
                  <a:pt x="2042" y="2161"/>
                  <a:pt x="2041" y="2161"/>
                </a:cubicBezTo>
                <a:cubicBezTo>
                  <a:pt x="2039" y="2158"/>
                  <a:pt x="2039" y="2158"/>
                  <a:pt x="2039" y="2158"/>
                </a:cubicBezTo>
                <a:cubicBezTo>
                  <a:pt x="2035" y="2156"/>
                  <a:pt x="2032" y="2153"/>
                  <a:pt x="2028" y="2150"/>
                </a:cubicBezTo>
                <a:cubicBezTo>
                  <a:pt x="2026" y="2149"/>
                  <a:pt x="2025" y="2148"/>
                  <a:pt x="2023" y="2147"/>
                </a:cubicBezTo>
                <a:cubicBezTo>
                  <a:pt x="2021" y="2146"/>
                  <a:pt x="2019" y="2144"/>
                  <a:pt x="2018" y="2143"/>
                </a:cubicBezTo>
                <a:cubicBezTo>
                  <a:pt x="2014" y="2141"/>
                  <a:pt x="2010" y="2139"/>
                  <a:pt x="2007" y="2138"/>
                </a:cubicBezTo>
                <a:cubicBezTo>
                  <a:pt x="2004" y="2136"/>
                  <a:pt x="2001" y="2134"/>
                  <a:pt x="1998" y="2133"/>
                </a:cubicBezTo>
                <a:cubicBezTo>
                  <a:pt x="1995" y="2132"/>
                  <a:pt x="1992" y="2130"/>
                  <a:pt x="1989" y="2129"/>
                </a:cubicBezTo>
                <a:cubicBezTo>
                  <a:pt x="1987" y="2128"/>
                  <a:pt x="1985" y="2127"/>
                  <a:pt x="1983" y="2127"/>
                </a:cubicBezTo>
                <a:cubicBezTo>
                  <a:pt x="1983" y="2127"/>
                  <a:pt x="1983" y="2127"/>
                  <a:pt x="1983" y="2127"/>
                </a:cubicBezTo>
                <a:cubicBezTo>
                  <a:pt x="1982" y="2125"/>
                  <a:pt x="1981" y="2124"/>
                  <a:pt x="1980" y="2122"/>
                </a:cubicBezTo>
                <a:cubicBezTo>
                  <a:pt x="1979" y="2120"/>
                  <a:pt x="1978" y="2118"/>
                  <a:pt x="1977" y="2116"/>
                </a:cubicBezTo>
                <a:cubicBezTo>
                  <a:pt x="1976" y="2114"/>
                  <a:pt x="1975" y="2112"/>
                  <a:pt x="1974" y="2110"/>
                </a:cubicBezTo>
                <a:cubicBezTo>
                  <a:pt x="1973" y="2108"/>
                  <a:pt x="1971" y="2106"/>
                  <a:pt x="1970" y="2104"/>
                </a:cubicBezTo>
                <a:cubicBezTo>
                  <a:pt x="1970" y="2103"/>
                  <a:pt x="1969" y="2102"/>
                  <a:pt x="1968" y="2101"/>
                </a:cubicBezTo>
                <a:cubicBezTo>
                  <a:pt x="1968" y="2101"/>
                  <a:pt x="1967" y="2100"/>
                  <a:pt x="1967" y="2099"/>
                </a:cubicBezTo>
                <a:cubicBezTo>
                  <a:pt x="1965" y="2097"/>
                  <a:pt x="1964" y="2095"/>
                  <a:pt x="1963" y="2093"/>
                </a:cubicBezTo>
                <a:cubicBezTo>
                  <a:pt x="1961" y="2091"/>
                  <a:pt x="1960" y="2089"/>
                  <a:pt x="1959" y="2087"/>
                </a:cubicBezTo>
                <a:cubicBezTo>
                  <a:pt x="1957" y="2085"/>
                  <a:pt x="1956" y="2083"/>
                  <a:pt x="1955" y="2081"/>
                </a:cubicBezTo>
                <a:cubicBezTo>
                  <a:pt x="1952" y="2078"/>
                  <a:pt x="1949" y="2074"/>
                  <a:pt x="1946" y="2071"/>
                </a:cubicBezTo>
                <a:cubicBezTo>
                  <a:pt x="1944" y="2069"/>
                  <a:pt x="1943" y="2067"/>
                  <a:pt x="1941" y="2065"/>
                </a:cubicBezTo>
                <a:cubicBezTo>
                  <a:pt x="1940" y="2064"/>
                  <a:pt x="1938" y="2062"/>
                  <a:pt x="1937" y="2060"/>
                </a:cubicBezTo>
                <a:cubicBezTo>
                  <a:pt x="1936" y="2059"/>
                  <a:pt x="1935" y="2059"/>
                  <a:pt x="1934" y="2058"/>
                </a:cubicBezTo>
                <a:cubicBezTo>
                  <a:pt x="1934" y="2058"/>
                  <a:pt x="1934" y="2058"/>
                  <a:pt x="1934" y="2058"/>
                </a:cubicBezTo>
                <a:cubicBezTo>
                  <a:pt x="1934" y="2057"/>
                  <a:pt x="1934" y="2057"/>
                  <a:pt x="1934" y="2057"/>
                </a:cubicBezTo>
                <a:cubicBezTo>
                  <a:pt x="1934" y="2057"/>
                  <a:pt x="1934" y="2057"/>
                  <a:pt x="1934" y="2057"/>
                </a:cubicBezTo>
                <a:cubicBezTo>
                  <a:pt x="1934" y="2057"/>
                  <a:pt x="1934" y="2057"/>
                  <a:pt x="1934" y="2057"/>
                </a:cubicBezTo>
                <a:cubicBezTo>
                  <a:pt x="1933" y="2057"/>
                  <a:pt x="1933" y="2057"/>
                  <a:pt x="1933" y="2057"/>
                </a:cubicBezTo>
                <a:cubicBezTo>
                  <a:pt x="1932" y="2055"/>
                  <a:pt x="1932" y="2055"/>
                  <a:pt x="1932" y="2055"/>
                </a:cubicBezTo>
                <a:cubicBezTo>
                  <a:pt x="1931" y="2055"/>
                  <a:pt x="1930" y="2054"/>
                  <a:pt x="1930" y="2053"/>
                </a:cubicBezTo>
                <a:cubicBezTo>
                  <a:pt x="1930" y="2054"/>
                  <a:pt x="1931" y="2054"/>
                  <a:pt x="1932" y="2054"/>
                </a:cubicBezTo>
                <a:cubicBezTo>
                  <a:pt x="1933" y="2055"/>
                  <a:pt x="1935" y="2056"/>
                  <a:pt x="1936" y="2057"/>
                </a:cubicBezTo>
                <a:cubicBezTo>
                  <a:pt x="1942" y="2060"/>
                  <a:pt x="1949" y="2063"/>
                  <a:pt x="1955" y="2066"/>
                </a:cubicBezTo>
                <a:cubicBezTo>
                  <a:pt x="1956" y="2066"/>
                  <a:pt x="1956" y="2066"/>
                  <a:pt x="1956" y="2066"/>
                </a:cubicBezTo>
                <a:cubicBezTo>
                  <a:pt x="1958" y="2067"/>
                  <a:pt x="1958" y="2067"/>
                  <a:pt x="1958" y="2067"/>
                </a:cubicBezTo>
                <a:cubicBezTo>
                  <a:pt x="1960" y="2068"/>
                  <a:pt x="1960" y="2068"/>
                  <a:pt x="1960" y="2068"/>
                </a:cubicBezTo>
                <a:cubicBezTo>
                  <a:pt x="1962" y="2068"/>
                  <a:pt x="1963" y="2069"/>
                  <a:pt x="1965" y="2070"/>
                </a:cubicBezTo>
                <a:cubicBezTo>
                  <a:pt x="1968" y="2071"/>
                  <a:pt x="1971" y="2072"/>
                  <a:pt x="1975" y="2073"/>
                </a:cubicBezTo>
                <a:cubicBezTo>
                  <a:pt x="1981" y="2075"/>
                  <a:pt x="1988" y="2077"/>
                  <a:pt x="1994" y="2080"/>
                </a:cubicBezTo>
                <a:cubicBezTo>
                  <a:pt x="2000" y="2082"/>
                  <a:pt x="2005" y="2084"/>
                  <a:pt x="2011" y="2087"/>
                </a:cubicBezTo>
                <a:cubicBezTo>
                  <a:pt x="2016" y="2089"/>
                  <a:pt x="2021" y="2092"/>
                  <a:pt x="2025" y="2095"/>
                </a:cubicBezTo>
                <a:cubicBezTo>
                  <a:pt x="2029" y="2098"/>
                  <a:pt x="2033" y="2101"/>
                  <a:pt x="2036" y="2103"/>
                </a:cubicBezTo>
                <a:cubicBezTo>
                  <a:pt x="2039" y="2106"/>
                  <a:pt x="2041" y="2109"/>
                  <a:pt x="2043" y="2111"/>
                </a:cubicBezTo>
                <a:cubicBezTo>
                  <a:pt x="2044" y="2113"/>
                  <a:pt x="2045" y="2114"/>
                  <a:pt x="2045" y="2115"/>
                </a:cubicBezTo>
                <a:cubicBezTo>
                  <a:pt x="2046" y="2116"/>
                  <a:pt x="2046" y="2116"/>
                  <a:pt x="2047" y="2117"/>
                </a:cubicBezTo>
                <a:cubicBezTo>
                  <a:pt x="2048" y="2119"/>
                  <a:pt x="2048" y="2119"/>
                  <a:pt x="2048" y="2119"/>
                </a:cubicBezTo>
                <a:cubicBezTo>
                  <a:pt x="2048" y="2119"/>
                  <a:pt x="2048" y="2119"/>
                  <a:pt x="2047" y="2117"/>
                </a:cubicBezTo>
                <a:cubicBezTo>
                  <a:pt x="2047" y="2116"/>
                  <a:pt x="2047" y="2115"/>
                  <a:pt x="2046" y="2114"/>
                </a:cubicBezTo>
                <a:cubicBezTo>
                  <a:pt x="2046" y="2113"/>
                  <a:pt x="2045" y="2112"/>
                  <a:pt x="2044" y="2111"/>
                </a:cubicBezTo>
                <a:cubicBezTo>
                  <a:pt x="2043" y="2108"/>
                  <a:pt x="2041" y="2105"/>
                  <a:pt x="2038" y="2101"/>
                </a:cubicBezTo>
                <a:cubicBezTo>
                  <a:pt x="2035" y="2098"/>
                  <a:pt x="2032" y="2095"/>
                  <a:pt x="2027" y="2091"/>
                </a:cubicBezTo>
                <a:cubicBezTo>
                  <a:pt x="2023" y="2088"/>
                  <a:pt x="2019" y="2084"/>
                  <a:pt x="2013" y="2081"/>
                </a:cubicBezTo>
                <a:cubicBezTo>
                  <a:pt x="2008" y="2078"/>
                  <a:pt x="2002" y="2076"/>
                  <a:pt x="1996" y="2073"/>
                </a:cubicBezTo>
                <a:cubicBezTo>
                  <a:pt x="1993" y="2072"/>
                  <a:pt x="1990" y="2071"/>
                  <a:pt x="1987" y="2069"/>
                </a:cubicBezTo>
                <a:cubicBezTo>
                  <a:pt x="1984" y="2068"/>
                  <a:pt x="1980" y="2067"/>
                  <a:pt x="1977" y="2066"/>
                </a:cubicBezTo>
                <a:cubicBezTo>
                  <a:pt x="1974" y="2065"/>
                  <a:pt x="1971" y="2063"/>
                  <a:pt x="1968" y="2062"/>
                </a:cubicBezTo>
                <a:cubicBezTo>
                  <a:pt x="1966" y="2062"/>
                  <a:pt x="1964" y="2061"/>
                  <a:pt x="1963" y="2060"/>
                </a:cubicBezTo>
                <a:cubicBezTo>
                  <a:pt x="1960" y="2059"/>
                  <a:pt x="1960" y="2059"/>
                  <a:pt x="1960" y="2059"/>
                </a:cubicBezTo>
                <a:cubicBezTo>
                  <a:pt x="1960" y="2059"/>
                  <a:pt x="1960" y="2059"/>
                  <a:pt x="1959" y="2059"/>
                </a:cubicBezTo>
                <a:cubicBezTo>
                  <a:pt x="1958" y="2058"/>
                  <a:pt x="1958" y="2058"/>
                  <a:pt x="1958" y="2058"/>
                </a:cubicBezTo>
                <a:cubicBezTo>
                  <a:pt x="1953" y="2056"/>
                  <a:pt x="1953" y="2056"/>
                  <a:pt x="1953" y="2056"/>
                </a:cubicBezTo>
                <a:cubicBezTo>
                  <a:pt x="1952" y="2056"/>
                  <a:pt x="1950" y="2055"/>
                  <a:pt x="1949" y="2054"/>
                </a:cubicBezTo>
                <a:cubicBezTo>
                  <a:pt x="1947" y="2054"/>
                  <a:pt x="1946" y="2053"/>
                  <a:pt x="1944" y="2052"/>
                </a:cubicBezTo>
                <a:cubicBezTo>
                  <a:pt x="1943" y="2051"/>
                  <a:pt x="1941" y="2051"/>
                  <a:pt x="1940" y="2050"/>
                </a:cubicBezTo>
                <a:cubicBezTo>
                  <a:pt x="1936" y="2048"/>
                  <a:pt x="1933" y="2047"/>
                  <a:pt x="1930" y="2045"/>
                </a:cubicBezTo>
                <a:cubicBezTo>
                  <a:pt x="1934" y="2046"/>
                  <a:pt x="1938" y="2047"/>
                  <a:pt x="1942" y="2048"/>
                </a:cubicBezTo>
                <a:cubicBezTo>
                  <a:pt x="1945" y="2049"/>
                  <a:pt x="1947" y="2049"/>
                  <a:pt x="1950" y="2050"/>
                </a:cubicBezTo>
                <a:cubicBezTo>
                  <a:pt x="1951" y="2050"/>
                  <a:pt x="1953" y="2050"/>
                  <a:pt x="1954" y="2050"/>
                </a:cubicBezTo>
                <a:cubicBezTo>
                  <a:pt x="1955" y="2050"/>
                  <a:pt x="1957" y="2050"/>
                  <a:pt x="1958" y="2050"/>
                </a:cubicBezTo>
                <a:cubicBezTo>
                  <a:pt x="1964" y="2051"/>
                  <a:pt x="1969" y="2051"/>
                  <a:pt x="1974" y="2051"/>
                </a:cubicBezTo>
                <a:cubicBezTo>
                  <a:pt x="1977" y="2051"/>
                  <a:pt x="1980" y="2051"/>
                  <a:pt x="1982" y="2051"/>
                </a:cubicBezTo>
                <a:cubicBezTo>
                  <a:pt x="1985" y="2052"/>
                  <a:pt x="1988" y="2052"/>
                  <a:pt x="1990" y="2052"/>
                </a:cubicBezTo>
                <a:cubicBezTo>
                  <a:pt x="1993" y="2052"/>
                  <a:pt x="1996" y="2052"/>
                  <a:pt x="1998" y="2052"/>
                </a:cubicBezTo>
                <a:cubicBezTo>
                  <a:pt x="2001" y="2053"/>
                  <a:pt x="2003" y="2053"/>
                  <a:pt x="2006" y="2053"/>
                </a:cubicBezTo>
                <a:cubicBezTo>
                  <a:pt x="2011" y="2054"/>
                  <a:pt x="2015" y="2055"/>
                  <a:pt x="2020" y="2056"/>
                </a:cubicBezTo>
                <a:cubicBezTo>
                  <a:pt x="2022" y="2056"/>
                  <a:pt x="2024" y="2057"/>
                  <a:pt x="2026" y="2058"/>
                </a:cubicBezTo>
                <a:cubicBezTo>
                  <a:pt x="2027" y="2058"/>
                  <a:pt x="2027" y="2058"/>
                  <a:pt x="2028" y="2058"/>
                </a:cubicBezTo>
                <a:cubicBezTo>
                  <a:pt x="2028" y="2058"/>
                  <a:pt x="2028" y="2059"/>
                  <a:pt x="2029" y="2059"/>
                </a:cubicBezTo>
                <a:cubicBezTo>
                  <a:pt x="2029" y="2059"/>
                  <a:pt x="2030" y="2059"/>
                  <a:pt x="2030" y="2059"/>
                </a:cubicBezTo>
                <a:cubicBezTo>
                  <a:pt x="2031" y="2060"/>
                  <a:pt x="2031" y="2060"/>
                  <a:pt x="2032" y="2060"/>
                </a:cubicBezTo>
                <a:cubicBezTo>
                  <a:pt x="2035" y="2062"/>
                  <a:pt x="2038" y="2064"/>
                  <a:pt x="2041" y="2066"/>
                </a:cubicBezTo>
                <a:cubicBezTo>
                  <a:pt x="2043" y="2068"/>
                  <a:pt x="2045" y="2070"/>
                  <a:pt x="2047" y="2071"/>
                </a:cubicBezTo>
                <a:cubicBezTo>
                  <a:pt x="2049" y="2073"/>
                  <a:pt x="2050" y="2075"/>
                  <a:pt x="2051" y="2076"/>
                </a:cubicBezTo>
                <a:cubicBezTo>
                  <a:pt x="2051" y="2077"/>
                  <a:pt x="2052" y="2077"/>
                  <a:pt x="2052" y="2077"/>
                </a:cubicBezTo>
                <a:cubicBezTo>
                  <a:pt x="2052" y="2077"/>
                  <a:pt x="2051" y="2077"/>
                  <a:pt x="2051" y="2075"/>
                </a:cubicBezTo>
                <a:cubicBezTo>
                  <a:pt x="2050" y="2074"/>
                  <a:pt x="2050" y="2072"/>
                  <a:pt x="2048" y="2070"/>
                </a:cubicBezTo>
                <a:cubicBezTo>
                  <a:pt x="2047" y="2068"/>
                  <a:pt x="2045" y="2066"/>
                  <a:pt x="2043" y="2064"/>
                </a:cubicBezTo>
                <a:cubicBezTo>
                  <a:pt x="2040" y="2061"/>
                  <a:pt x="2037" y="2059"/>
                  <a:pt x="2034" y="2056"/>
                </a:cubicBezTo>
                <a:cubicBezTo>
                  <a:pt x="2033" y="2056"/>
                  <a:pt x="2033" y="2056"/>
                  <a:pt x="2033" y="2055"/>
                </a:cubicBezTo>
                <a:cubicBezTo>
                  <a:pt x="2032" y="2055"/>
                  <a:pt x="2032" y="2055"/>
                  <a:pt x="2031" y="2054"/>
                </a:cubicBezTo>
                <a:cubicBezTo>
                  <a:pt x="2031" y="2054"/>
                  <a:pt x="2030" y="2054"/>
                  <a:pt x="2030" y="2054"/>
                </a:cubicBezTo>
                <a:cubicBezTo>
                  <a:pt x="2029" y="2053"/>
                  <a:pt x="2029" y="2053"/>
                  <a:pt x="2028" y="2053"/>
                </a:cubicBezTo>
                <a:cubicBezTo>
                  <a:pt x="2027" y="2052"/>
                  <a:pt x="2027" y="2052"/>
                  <a:pt x="2027" y="2052"/>
                </a:cubicBezTo>
                <a:cubicBezTo>
                  <a:pt x="2027" y="2052"/>
                  <a:pt x="2027" y="2052"/>
                  <a:pt x="2027" y="2052"/>
                </a:cubicBezTo>
                <a:cubicBezTo>
                  <a:pt x="2027" y="2052"/>
                  <a:pt x="2027" y="2052"/>
                  <a:pt x="2027" y="2052"/>
                </a:cubicBezTo>
                <a:cubicBezTo>
                  <a:pt x="2026" y="2052"/>
                  <a:pt x="2025" y="2052"/>
                  <a:pt x="2025" y="2051"/>
                </a:cubicBezTo>
                <a:cubicBezTo>
                  <a:pt x="2024" y="2051"/>
                  <a:pt x="2023" y="2050"/>
                  <a:pt x="2022" y="2050"/>
                </a:cubicBezTo>
                <a:cubicBezTo>
                  <a:pt x="2017" y="2048"/>
                  <a:pt x="2012" y="2047"/>
                  <a:pt x="2007" y="2046"/>
                </a:cubicBezTo>
                <a:cubicBezTo>
                  <a:pt x="2004" y="2046"/>
                  <a:pt x="2002" y="2045"/>
                  <a:pt x="1999" y="2045"/>
                </a:cubicBezTo>
                <a:cubicBezTo>
                  <a:pt x="1996" y="2045"/>
                  <a:pt x="1994" y="2044"/>
                  <a:pt x="1991" y="2044"/>
                </a:cubicBezTo>
                <a:cubicBezTo>
                  <a:pt x="1988" y="2044"/>
                  <a:pt x="1986" y="2044"/>
                  <a:pt x="1983" y="2043"/>
                </a:cubicBezTo>
                <a:cubicBezTo>
                  <a:pt x="1980" y="2043"/>
                  <a:pt x="1977" y="2043"/>
                  <a:pt x="1975" y="2043"/>
                </a:cubicBezTo>
                <a:cubicBezTo>
                  <a:pt x="1969" y="2043"/>
                  <a:pt x="1964" y="2043"/>
                  <a:pt x="1958" y="2043"/>
                </a:cubicBezTo>
                <a:cubicBezTo>
                  <a:pt x="1953" y="2043"/>
                  <a:pt x="1948" y="2042"/>
                  <a:pt x="1943" y="2041"/>
                </a:cubicBezTo>
                <a:cubicBezTo>
                  <a:pt x="1938" y="2041"/>
                  <a:pt x="1933" y="2040"/>
                  <a:pt x="1929" y="2039"/>
                </a:cubicBezTo>
                <a:cubicBezTo>
                  <a:pt x="1925" y="2037"/>
                  <a:pt x="1920" y="2036"/>
                  <a:pt x="1917" y="2035"/>
                </a:cubicBezTo>
                <a:cubicBezTo>
                  <a:pt x="1915" y="2034"/>
                  <a:pt x="1913" y="2034"/>
                  <a:pt x="1911" y="2033"/>
                </a:cubicBezTo>
                <a:cubicBezTo>
                  <a:pt x="1910" y="2032"/>
                  <a:pt x="1909" y="2032"/>
                  <a:pt x="1909" y="2031"/>
                </a:cubicBezTo>
                <a:cubicBezTo>
                  <a:pt x="1907" y="2030"/>
                  <a:pt x="1906" y="2029"/>
                  <a:pt x="1904" y="2028"/>
                </a:cubicBezTo>
                <a:cubicBezTo>
                  <a:pt x="1903" y="2027"/>
                  <a:pt x="1901" y="2026"/>
                  <a:pt x="1900" y="2024"/>
                </a:cubicBezTo>
                <a:cubicBezTo>
                  <a:pt x="1899" y="2024"/>
                  <a:pt x="1898" y="2023"/>
                  <a:pt x="1897" y="2022"/>
                </a:cubicBezTo>
                <a:cubicBezTo>
                  <a:pt x="1896" y="2022"/>
                  <a:pt x="1895" y="2021"/>
                  <a:pt x="1894" y="2021"/>
                </a:cubicBezTo>
                <a:cubicBezTo>
                  <a:pt x="1892" y="2019"/>
                  <a:pt x="1891" y="2018"/>
                  <a:pt x="1889" y="2017"/>
                </a:cubicBezTo>
                <a:cubicBezTo>
                  <a:pt x="1887" y="2016"/>
                  <a:pt x="1885" y="2014"/>
                  <a:pt x="1883" y="2013"/>
                </a:cubicBezTo>
                <a:cubicBezTo>
                  <a:pt x="1882" y="2013"/>
                  <a:pt x="1881" y="2012"/>
                  <a:pt x="1880" y="2012"/>
                </a:cubicBezTo>
                <a:cubicBezTo>
                  <a:pt x="1880" y="2011"/>
                  <a:pt x="1879" y="2010"/>
                  <a:pt x="1878" y="2010"/>
                </a:cubicBezTo>
                <a:cubicBezTo>
                  <a:pt x="1877" y="2009"/>
                  <a:pt x="1876" y="2009"/>
                  <a:pt x="1875" y="2008"/>
                </a:cubicBezTo>
                <a:cubicBezTo>
                  <a:pt x="1876" y="2008"/>
                  <a:pt x="1878" y="2008"/>
                  <a:pt x="1879" y="2008"/>
                </a:cubicBezTo>
                <a:cubicBezTo>
                  <a:pt x="1937" y="2011"/>
                  <a:pt x="2010" y="2008"/>
                  <a:pt x="2045" y="2022"/>
                </a:cubicBezTo>
                <a:cubicBezTo>
                  <a:pt x="2061" y="2029"/>
                  <a:pt x="2077" y="2037"/>
                  <a:pt x="2091" y="2046"/>
                </a:cubicBezTo>
                <a:cubicBezTo>
                  <a:pt x="2091" y="2046"/>
                  <a:pt x="2091" y="2046"/>
                  <a:pt x="2092" y="2047"/>
                </a:cubicBezTo>
                <a:cubicBezTo>
                  <a:pt x="2092" y="2048"/>
                  <a:pt x="2092" y="2048"/>
                  <a:pt x="2093" y="2049"/>
                </a:cubicBezTo>
                <a:cubicBezTo>
                  <a:pt x="2093" y="2050"/>
                  <a:pt x="2094" y="2051"/>
                  <a:pt x="2094" y="2052"/>
                </a:cubicBezTo>
                <a:cubicBezTo>
                  <a:pt x="2095" y="2053"/>
                  <a:pt x="2095" y="2054"/>
                  <a:pt x="2096" y="2055"/>
                </a:cubicBezTo>
                <a:cubicBezTo>
                  <a:pt x="2098" y="2059"/>
                  <a:pt x="2100" y="2063"/>
                  <a:pt x="2101" y="2069"/>
                </a:cubicBezTo>
                <a:cubicBezTo>
                  <a:pt x="2103" y="2074"/>
                  <a:pt x="2104" y="2079"/>
                  <a:pt x="2105" y="2086"/>
                </a:cubicBezTo>
                <a:cubicBezTo>
                  <a:pt x="2107" y="2092"/>
                  <a:pt x="2108" y="2098"/>
                  <a:pt x="2108" y="2105"/>
                </a:cubicBezTo>
                <a:cubicBezTo>
                  <a:pt x="2109" y="2108"/>
                  <a:pt x="2109" y="2112"/>
                  <a:pt x="2110" y="2115"/>
                </a:cubicBezTo>
                <a:cubicBezTo>
                  <a:pt x="2110" y="2119"/>
                  <a:pt x="2111" y="2123"/>
                  <a:pt x="2111" y="2126"/>
                </a:cubicBezTo>
                <a:cubicBezTo>
                  <a:pt x="2112" y="2133"/>
                  <a:pt x="2113" y="2141"/>
                  <a:pt x="2115" y="2148"/>
                </a:cubicBezTo>
                <a:cubicBezTo>
                  <a:pt x="2116" y="2155"/>
                  <a:pt x="2118" y="2163"/>
                  <a:pt x="2121" y="2170"/>
                </a:cubicBezTo>
                <a:cubicBezTo>
                  <a:pt x="2122" y="2173"/>
                  <a:pt x="2124" y="2177"/>
                  <a:pt x="2125" y="2180"/>
                </a:cubicBezTo>
                <a:cubicBezTo>
                  <a:pt x="2126" y="2182"/>
                  <a:pt x="2127" y="2183"/>
                  <a:pt x="2128" y="2185"/>
                </a:cubicBezTo>
                <a:cubicBezTo>
                  <a:pt x="2129" y="2186"/>
                  <a:pt x="2130" y="2188"/>
                  <a:pt x="2131" y="2189"/>
                </a:cubicBezTo>
                <a:cubicBezTo>
                  <a:pt x="2135" y="2195"/>
                  <a:pt x="2140" y="2201"/>
                  <a:pt x="2145" y="2205"/>
                </a:cubicBezTo>
                <a:cubicBezTo>
                  <a:pt x="2145" y="2205"/>
                  <a:pt x="2146" y="2206"/>
                  <a:pt x="2147" y="2206"/>
                </a:cubicBezTo>
                <a:cubicBezTo>
                  <a:pt x="2147" y="2207"/>
                  <a:pt x="2148" y="2207"/>
                  <a:pt x="2149" y="2208"/>
                </a:cubicBezTo>
                <a:cubicBezTo>
                  <a:pt x="2149" y="2208"/>
                  <a:pt x="2150" y="2209"/>
                  <a:pt x="2151" y="2209"/>
                </a:cubicBezTo>
                <a:cubicBezTo>
                  <a:pt x="2151" y="2210"/>
                  <a:pt x="2152" y="2210"/>
                  <a:pt x="2153" y="2211"/>
                </a:cubicBezTo>
                <a:cubicBezTo>
                  <a:pt x="2155" y="2212"/>
                  <a:pt x="2158" y="2214"/>
                  <a:pt x="2160" y="2215"/>
                </a:cubicBezTo>
                <a:cubicBezTo>
                  <a:pt x="2166" y="2217"/>
                  <a:pt x="2170" y="2219"/>
                  <a:pt x="2175" y="2220"/>
                </a:cubicBezTo>
                <a:cubicBezTo>
                  <a:pt x="2179" y="2221"/>
                  <a:pt x="2183" y="2222"/>
                  <a:pt x="2186" y="2223"/>
                </a:cubicBezTo>
                <a:cubicBezTo>
                  <a:pt x="2189" y="2223"/>
                  <a:pt x="2192" y="2224"/>
                  <a:pt x="2194" y="2224"/>
                </a:cubicBezTo>
                <a:cubicBezTo>
                  <a:pt x="2195" y="2224"/>
                  <a:pt x="2196" y="2224"/>
                  <a:pt x="2196" y="2224"/>
                </a:cubicBezTo>
                <a:cubicBezTo>
                  <a:pt x="2196" y="2224"/>
                  <a:pt x="2195" y="2224"/>
                  <a:pt x="2194" y="2223"/>
                </a:cubicBezTo>
                <a:cubicBezTo>
                  <a:pt x="2192" y="2223"/>
                  <a:pt x="2190" y="2222"/>
                  <a:pt x="2187" y="2221"/>
                </a:cubicBezTo>
                <a:cubicBezTo>
                  <a:pt x="2184" y="2220"/>
                  <a:pt x="2180" y="2219"/>
                  <a:pt x="2176" y="2217"/>
                </a:cubicBezTo>
                <a:cubicBezTo>
                  <a:pt x="2172" y="2215"/>
                  <a:pt x="2167" y="2213"/>
                  <a:pt x="2163" y="2211"/>
                </a:cubicBezTo>
                <a:cubicBezTo>
                  <a:pt x="2160" y="2209"/>
                  <a:pt x="2158" y="2208"/>
                  <a:pt x="2156" y="2206"/>
                </a:cubicBezTo>
                <a:cubicBezTo>
                  <a:pt x="2155" y="2206"/>
                  <a:pt x="2154" y="2205"/>
                  <a:pt x="2154" y="2205"/>
                </a:cubicBezTo>
                <a:cubicBezTo>
                  <a:pt x="2153" y="2204"/>
                  <a:pt x="2153" y="2204"/>
                  <a:pt x="2152" y="2203"/>
                </a:cubicBezTo>
                <a:cubicBezTo>
                  <a:pt x="2152" y="2203"/>
                  <a:pt x="2151" y="2202"/>
                  <a:pt x="2150" y="2202"/>
                </a:cubicBezTo>
                <a:cubicBezTo>
                  <a:pt x="2150" y="2202"/>
                  <a:pt x="2149" y="2201"/>
                  <a:pt x="2149" y="2200"/>
                </a:cubicBezTo>
                <a:cubicBezTo>
                  <a:pt x="2144" y="2196"/>
                  <a:pt x="2140" y="2191"/>
                  <a:pt x="2137" y="2186"/>
                </a:cubicBezTo>
                <a:cubicBezTo>
                  <a:pt x="2136" y="2184"/>
                  <a:pt x="2135" y="2183"/>
                  <a:pt x="2134" y="2181"/>
                </a:cubicBezTo>
                <a:cubicBezTo>
                  <a:pt x="2134" y="2180"/>
                  <a:pt x="2133" y="2178"/>
                  <a:pt x="2132" y="2177"/>
                </a:cubicBezTo>
                <a:cubicBezTo>
                  <a:pt x="2131" y="2174"/>
                  <a:pt x="2129" y="2170"/>
                  <a:pt x="2128" y="2167"/>
                </a:cubicBezTo>
                <a:cubicBezTo>
                  <a:pt x="2127" y="2163"/>
                  <a:pt x="2125" y="2159"/>
                  <a:pt x="2124" y="2155"/>
                </a:cubicBezTo>
                <a:cubicBezTo>
                  <a:pt x="2125" y="2156"/>
                  <a:pt x="2126" y="2157"/>
                  <a:pt x="2128" y="2159"/>
                </a:cubicBezTo>
                <a:cubicBezTo>
                  <a:pt x="2128" y="2160"/>
                  <a:pt x="2129" y="2160"/>
                  <a:pt x="2129" y="2161"/>
                </a:cubicBezTo>
                <a:cubicBezTo>
                  <a:pt x="2130" y="2162"/>
                  <a:pt x="2130" y="2162"/>
                  <a:pt x="2130" y="2162"/>
                </a:cubicBezTo>
                <a:cubicBezTo>
                  <a:pt x="2131" y="2163"/>
                  <a:pt x="2131" y="2163"/>
                  <a:pt x="2131" y="2163"/>
                </a:cubicBezTo>
                <a:cubicBezTo>
                  <a:pt x="2132" y="2164"/>
                  <a:pt x="2133" y="2165"/>
                  <a:pt x="2133" y="2165"/>
                </a:cubicBezTo>
                <a:cubicBezTo>
                  <a:pt x="2134" y="2166"/>
                  <a:pt x="2135" y="2167"/>
                  <a:pt x="2136" y="2167"/>
                </a:cubicBezTo>
                <a:cubicBezTo>
                  <a:pt x="2137" y="2169"/>
                  <a:pt x="2139" y="2170"/>
                  <a:pt x="2140" y="2171"/>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3" y="2173"/>
                  <a:pt x="2143" y="2173"/>
                  <a:pt x="2143" y="2173"/>
                </a:cubicBezTo>
                <a:cubicBezTo>
                  <a:pt x="2145" y="2174"/>
                  <a:pt x="2145" y="2174"/>
                  <a:pt x="2145" y="2174"/>
                </a:cubicBezTo>
                <a:cubicBezTo>
                  <a:pt x="2149" y="2177"/>
                  <a:pt x="2152" y="2178"/>
                  <a:pt x="2156" y="2180"/>
                </a:cubicBezTo>
                <a:cubicBezTo>
                  <a:pt x="2159" y="2182"/>
                  <a:pt x="2163" y="2183"/>
                  <a:pt x="2166" y="2184"/>
                </a:cubicBezTo>
                <a:cubicBezTo>
                  <a:pt x="2170" y="2186"/>
                  <a:pt x="2173" y="2187"/>
                  <a:pt x="2176" y="2188"/>
                </a:cubicBezTo>
                <a:cubicBezTo>
                  <a:pt x="2179" y="2189"/>
                  <a:pt x="2182" y="2191"/>
                  <a:pt x="2184" y="2192"/>
                </a:cubicBezTo>
                <a:cubicBezTo>
                  <a:pt x="2187" y="2193"/>
                  <a:pt x="2189" y="2194"/>
                  <a:pt x="2191" y="2195"/>
                </a:cubicBezTo>
                <a:cubicBezTo>
                  <a:pt x="2192" y="2196"/>
                  <a:pt x="2193" y="2196"/>
                  <a:pt x="2194" y="2197"/>
                </a:cubicBezTo>
                <a:cubicBezTo>
                  <a:pt x="2195" y="2197"/>
                  <a:pt x="2196" y="2198"/>
                  <a:pt x="2196" y="2198"/>
                </a:cubicBezTo>
                <a:cubicBezTo>
                  <a:pt x="2197" y="2199"/>
                  <a:pt x="2197" y="2199"/>
                  <a:pt x="2197" y="2199"/>
                </a:cubicBezTo>
                <a:cubicBezTo>
                  <a:pt x="2198" y="2199"/>
                  <a:pt x="2198" y="2200"/>
                  <a:pt x="2198" y="2200"/>
                </a:cubicBezTo>
                <a:cubicBezTo>
                  <a:pt x="2199" y="2200"/>
                  <a:pt x="2199" y="2200"/>
                  <a:pt x="2199" y="2201"/>
                </a:cubicBezTo>
                <a:cubicBezTo>
                  <a:pt x="2200" y="2201"/>
                  <a:pt x="2201" y="2202"/>
                  <a:pt x="2201" y="2202"/>
                </a:cubicBezTo>
                <a:cubicBezTo>
                  <a:pt x="2201" y="2202"/>
                  <a:pt x="2200" y="2201"/>
                  <a:pt x="2200" y="2200"/>
                </a:cubicBezTo>
                <a:cubicBezTo>
                  <a:pt x="2199" y="2200"/>
                  <a:pt x="2199" y="2200"/>
                  <a:pt x="2199" y="2199"/>
                </a:cubicBezTo>
                <a:cubicBezTo>
                  <a:pt x="2199" y="2199"/>
                  <a:pt x="2198" y="2198"/>
                  <a:pt x="2198" y="2198"/>
                </a:cubicBezTo>
                <a:cubicBezTo>
                  <a:pt x="2198" y="2198"/>
                  <a:pt x="2198" y="2198"/>
                  <a:pt x="2197" y="2197"/>
                </a:cubicBezTo>
                <a:cubicBezTo>
                  <a:pt x="2197" y="2197"/>
                  <a:pt x="2196" y="2196"/>
                  <a:pt x="2195" y="2195"/>
                </a:cubicBezTo>
                <a:cubicBezTo>
                  <a:pt x="2195" y="2194"/>
                  <a:pt x="2194" y="2194"/>
                  <a:pt x="2193" y="2193"/>
                </a:cubicBezTo>
                <a:cubicBezTo>
                  <a:pt x="2191" y="2191"/>
                  <a:pt x="2189" y="2190"/>
                  <a:pt x="2187" y="2188"/>
                </a:cubicBezTo>
                <a:cubicBezTo>
                  <a:pt x="2185" y="2187"/>
                  <a:pt x="2184" y="2186"/>
                  <a:pt x="2183" y="2185"/>
                </a:cubicBezTo>
                <a:cubicBezTo>
                  <a:pt x="2181" y="2184"/>
                  <a:pt x="2180" y="2184"/>
                  <a:pt x="2178" y="2183"/>
                </a:cubicBezTo>
                <a:cubicBezTo>
                  <a:pt x="2175" y="2181"/>
                  <a:pt x="2172" y="2180"/>
                  <a:pt x="2169" y="2178"/>
                </a:cubicBezTo>
                <a:cubicBezTo>
                  <a:pt x="2167" y="2177"/>
                  <a:pt x="2166" y="2176"/>
                  <a:pt x="2164" y="2176"/>
                </a:cubicBezTo>
                <a:cubicBezTo>
                  <a:pt x="2163" y="2175"/>
                  <a:pt x="2161" y="2174"/>
                  <a:pt x="2159" y="2173"/>
                </a:cubicBezTo>
                <a:cubicBezTo>
                  <a:pt x="2156" y="2171"/>
                  <a:pt x="2153" y="2170"/>
                  <a:pt x="2150" y="2168"/>
                </a:cubicBezTo>
                <a:cubicBezTo>
                  <a:pt x="2147" y="2166"/>
                  <a:pt x="2147" y="2166"/>
                  <a:pt x="2147"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5" y="2165"/>
                  <a:pt x="2145" y="2165"/>
                  <a:pt x="2145" y="2165"/>
                </a:cubicBezTo>
                <a:cubicBezTo>
                  <a:pt x="2143" y="2164"/>
                  <a:pt x="2142" y="2163"/>
                  <a:pt x="2141" y="2161"/>
                </a:cubicBezTo>
                <a:cubicBezTo>
                  <a:pt x="2138" y="2159"/>
                  <a:pt x="2135" y="2157"/>
                  <a:pt x="2133" y="2154"/>
                </a:cubicBezTo>
                <a:cubicBezTo>
                  <a:pt x="2130" y="2152"/>
                  <a:pt x="2128" y="2149"/>
                  <a:pt x="2126" y="2147"/>
                </a:cubicBezTo>
                <a:cubicBezTo>
                  <a:pt x="2126" y="2145"/>
                  <a:pt x="2125" y="2144"/>
                  <a:pt x="2124" y="2143"/>
                </a:cubicBezTo>
                <a:cubicBezTo>
                  <a:pt x="2123" y="2142"/>
                  <a:pt x="2123" y="2142"/>
                  <a:pt x="2123" y="2141"/>
                </a:cubicBezTo>
                <a:cubicBezTo>
                  <a:pt x="2122" y="2140"/>
                  <a:pt x="2122" y="2140"/>
                  <a:pt x="2121" y="2139"/>
                </a:cubicBezTo>
                <a:cubicBezTo>
                  <a:pt x="2121" y="2139"/>
                  <a:pt x="2121" y="2138"/>
                  <a:pt x="2121" y="2138"/>
                </a:cubicBezTo>
                <a:cubicBezTo>
                  <a:pt x="2120" y="2134"/>
                  <a:pt x="2119" y="2129"/>
                  <a:pt x="2119" y="2125"/>
                </a:cubicBezTo>
                <a:cubicBezTo>
                  <a:pt x="2118" y="2122"/>
                  <a:pt x="2118" y="2118"/>
                  <a:pt x="2117" y="2114"/>
                </a:cubicBezTo>
                <a:cubicBezTo>
                  <a:pt x="2117" y="2111"/>
                  <a:pt x="2116" y="2107"/>
                  <a:pt x="2115" y="2104"/>
                </a:cubicBezTo>
                <a:cubicBezTo>
                  <a:pt x="2114" y="2097"/>
                  <a:pt x="2113" y="2090"/>
                  <a:pt x="2111" y="2084"/>
                </a:cubicBezTo>
                <a:cubicBezTo>
                  <a:pt x="2110" y="2078"/>
                  <a:pt x="2108" y="2072"/>
                  <a:pt x="2105" y="2067"/>
                </a:cubicBezTo>
                <a:cubicBezTo>
                  <a:pt x="2103" y="2062"/>
                  <a:pt x="2101" y="2057"/>
                  <a:pt x="2098" y="2053"/>
                </a:cubicBezTo>
                <a:cubicBezTo>
                  <a:pt x="2098" y="2052"/>
                  <a:pt x="2097" y="2051"/>
                  <a:pt x="2097" y="2051"/>
                </a:cubicBezTo>
                <a:cubicBezTo>
                  <a:pt x="2096" y="2050"/>
                  <a:pt x="2096" y="2049"/>
                  <a:pt x="2095" y="2048"/>
                </a:cubicBezTo>
                <a:cubicBezTo>
                  <a:pt x="2136" y="2075"/>
                  <a:pt x="2164" y="2104"/>
                  <a:pt x="2164" y="2104"/>
                </a:cubicBezTo>
                <a:cubicBezTo>
                  <a:pt x="2164" y="2104"/>
                  <a:pt x="2145" y="2076"/>
                  <a:pt x="2114" y="2049"/>
                </a:cubicBezTo>
                <a:cubicBezTo>
                  <a:pt x="2116" y="2049"/>
                  <a:pt x="2118" y="2050"/>
                  <a:pt x="2120" y="2050"/>
                </a:cubicBezTo>
                <a:cubicBezTo>
                  <a:pt x="2122" y="2051"/>
                  <a:pt x="2124" y="2051"/>
                  <a:pt x="2126" y="2052"/>
                </a:cubicBezTo>
                <a:cubicBezTo>
                  <a:pt x="2128" y="2053"/>
                  <a:pt x="2130" y="2053"/>
                  <a:pt x="2132" y="2054"/>
                </a:cubicBezTo>
                <a:cubicBezTo>
                  <a:pt x="2133" y="2054"/>
                  <a:pt x="2134" y="2055"/>
                  <a:pt x="2135" y="2055"/>
                </a:cubicBezTo>
                <a:cubicBezTo>
                  <a:pt x="2136" y="2055"/>
                  <a:pt x="2136"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8" y="2057"/>
                  <a:pt x="2138" y="2057"/>
                  <a:pt x="2138" y="2057"/>
                </a:cubicBezTo>
                <a:cubicBezTo>
                  <a:pt x="2140" y="2057"/>
                  <a:pt x="2140" y="2057"/>
                  <a:pt x="2140" y="2057"/>
                </a:cubicBezTo>
                <a:cubicBezTo>
                  <a:pt x="2140" y="2058"/>
                  <a:pt x="2140" y="2058"/>
                  <a:pt x="2141" y="2058"/>
                </a:cubicBezTo>
                <a:cubicBezTo>
                  <a:pt x="2142" y="2059"/>
                  <a:pt x="2143" y="2059"/>
                  <a:pt x="2144" y="2060"/>
                </a:cubicBezTo>
                <a:cubicBezTo>
                  <a:pt x="2145" y="2061"/>
                  <a:pt x="2147" y="2062"/>
                  <a:pt x="2149" y="2064"/>
                </a:cubicBezTo>
                <a:cubicBezTo>
                  <a:pt x="2151" y="2065"/>
                  <a:pt x="2152" y="2066"/>
                  <a:pt x="2154" y="2068"/>
                </a:cubicBezTo>
                <a:cubicBezTo>
                  <a:pt x="2156" y="2069"/>
                  <a:pt x="2157" y="2071"/>
                  <a:pt x="2159" y="2072"/>
                </a:cubicBezTo>
                <a:cubicBezTo>
                  <a:pt x="2165" y="2078"/>
                  <a:pt x="2171" y="2083"/>
                  <a:pt x="2177" y="2088"/>
                </a:cubicBezTo>
                <a:cubicBezTo>
                  <a:pt x="2182" y="2092"/>
                  <a:pt x="2186" y="2096"/>
                  <a:pt x="2189" y="2098"/>
                </a:cubicBezTo>
                <a:cubicBezTo>
                  <a:pt x="2191" y="2100"/>
                  <a:pt x="2192" y="2101"/>
                  <a:pt x="2193" y="2102"/>
                </a:cubicBezTo>
                <a:cubicBezTo>
                  <a:pt x="2194" y="2102"/>
                  <a:pt x="2194" y="2103"/>
                  <a:pt x="2194" y="2103"/>
                </a:cubicBezTo>
                <a:cubicBezTo>
                  <a:pt x="2194" y="2103"/>
                  <a:pt x="2194" y="2102"/>
                  <a:pt x="2193" y="2101"/>
                </a:cubicBezTo>
                <a:cubicBezTo>
                  <a:pt x="2193" y="2100"/>
                  <a:pt x="2192" y="2099"/>
                  <a:pt x="2190" y="2097"/>
                </a:cubicBezTo>
                <a:cubicBezTo>
                  <a:pt x="2189" y="2096"/>
                  <a:pt x="2188" y="2094"/>
                  <a:pt x="2186" y="2092"/>
                </a:cubicBezTo>
                <a:cubicBezTo>
                  <a:pt x="2184" y="2089"/>
                  <a:pt x="2182" y="2087"/>
                  <a:pt x="2180" y="2084"/>
                </a:cubicBezTo>
                <a:cubicBezTo>
                  <a:pt x="2175" y="2079"/>
                  <a:pt x="2170" y="2073"/>
                  <a:pt x="2164" y="2067"/>
                </a:cubicBezTo>
                <a:cubicBezTo>
                  <a:pt x="2162" y="2065"/>
                  <a:pt x="2161" y="2064"/>
                  <a:pt x="2159" y="2062"/>
                </a:cubicBezTo>
                <a:cubicBezTo>
                  <a:pt x="2157" y="2061"/>
                  <a:pt x="2156" y="2059"/>
                  <a:pt x="2154" y="2058"/>
                </a:cubicBezTo>
                <a:cubicBezTo>
                  <a:pt x="2152" y="2056"/>
                  <a:pt x="2150" y="2055"/>
                  <a:pt x="2148" y="2053"/>
                </a:cubicBezTo>
                <a:cubicBezTo>
                  <a:pt x="2147" y="2053"/>
                  <a:pt x="2146" y="2052"/>
                  <a:pt x="2145" y="2051"/>
                </a:cubicBezTo>
                <a:cubicBezTo>
                  <a:pt x="2144" y="2051"/>
                  <a:pt x="2144" y="2051"/>
                  <a:pt x="2143" y="2050"/>
                </a:cubicBezTo>
                <a:cubicBezTo>
                  <a:pt x="2143" y="2050"/>
                  <a:pt x="2142" y="2050"/>
                  <a:pt x="2142" y="2050"/>
                </a:cubicBezTo>
                <a:cubicBezTo>
                  <a:pt x="2141" y="2049"/>
                  <a:pt x="2141" y="2049"/>
                  <a:pt x="2141" y="2049"/>
                </a:cubicBezTo>
                <a:cubicBezTo>
                  <a:pt x="2141" y="2049"/>
                  <a:pt x="2141" y="2049"/>
                  <a:pt x="2141" y="2049"/>
                </a:cubicBezTo>
                <a:cubicBezTo>
                  <a:pt x="2140" y="2049"/>
                  <a:pt x="2140" y="2049"/>
                  <a:pt x="2140" y="2049"/>
                </a:cubicBezTo>
                <a:cubicBezTo>
                  <a:pt x="2139" y="2048"/>
                  <a:pt x="2139" y="2048"/>
                  <a:pt x="2138" y="2048"/>
                </a:cubicBezTo>
                <a:cubicBezTo>
                  <a:pt x="2137" y="2048"/>
                  <a:pt x="2136" y="2047"/>
                  <a:pt x="2135" y="2047"/>
                </a:cubicBezTo>
                <a:cubicBezTo>
                  <a:pt x="2133" y="2046"/>
                  <a:pt x="2130" y="2045"/>
                  <a:pt x="2128" y="2045"/>
                </a:cubicBezTo>
                <a:cubicBezTo>
                  <a:pt x="2126" y="2044"/>
                  <a:pt x="2124" y="2044"/>
                  <a:pt x="2121" y="2043"/>
                </a:cubicBezTo>
                <a:cubicBezTo>
                  <a:pt x="2119" y="2043"/>
                  <a:pt x="2117" y="2042"/>
                  <a:pt x="2115" y="2042"/>
                </a:cubicBezTo>
                <a:cubicBezTo>
                  <a:pt x="2110" y="2040"/>
                  <a:pt x="2106" y="2039"/>
                  <a:pt x="2101" y="2038"/>
                </a:cubicBezTo>
                <a:cubicBezTo>
                  <a:pt x="2085" y="2025"/>
                  <a:pt x="2066" y="2013"/>
                  <a:pt x="2045" y="2005"/>
                </a:cubicBezTo>
                <a:cubicBezTo>
                  <a:pt x="2043" y="2004"/>
                  <a:pt x="2042" y="2004"/>
                  <a:pt x="2040" y="2003"/>
                </a:cubicBezTo>
                <a:cubicBezTo>
                  <a:pt x="2046" y="2003"/>
                  <a:pt x="2052" y="2003"/>
                  <a:pt x="2059" y="2003"/>
                </a:cubicBezTo>
                <a:cubicBezTo>
                  <a:pt x="2061" y="2003"/>
                  <a:pt x="2063" y="2003"/>
                  <a:pt x="2065" y="2003"/>
                </a:cubicBezTo>
                <a:cubicBezTo>
                  <a:pt x="2067" y="2003"/>
                  <a:pt x="2069" y="2003"/>
                  <a:pt x="2071" y="2003"/>
                </a:cubicBezTo>
                <a:cubicBezTo>
                  <a:pt x="2075" y="2003"/>
                  <a:pt x="2078" y="2003"/>
                  <a:pt x="2082" y="2003"/>
                </a:cubicBezTo>
                <a:cubicBezTo>
                  <a:pt x="2090" y="2003"/>
                  <a:pt x="2099" y="2004"/>
                  <a:pt x="2107" y="2004"/>
                </a:cubicBezTo>
                <a:cubicBezTo>
                  <a:pt x="2115" y="2005"/>
                  <a:pt x="2123" y="2006"/>
                  <a:pt x="2131" y="2008"/>
                </a:cubicBezTo>
                <a:cubicBezTo>
                  <a:pt x="2131" y="2008"/>
                  <a:pt x="2133" y="2008"/>
                  <a:pt x="2133" y="2008"/>
                </a:cubicBezTo>
                <a:cubicBezTo>
                  <a:pt x="2134" y="2008"/>
                  <a:pt x="2135" y="2009"/>
                  <a:pt x="2136" y="2009"/>
                </a:cubicBezTo>
                <a:cubicBezTo>
                  <a:pt x="2136" y="2009"/>
                  <a:pt x="2137" y="2009"/>
                  <a:pt x="2138" y="2010"/>
                </a:cubicBezTo>
                <a:cubicBezTo>
                  <a:pt x="2139" y="2011"/>
                  <a:pt x="2140" y="2011"/>
                  <a:pt x="2141" y="2012"/>
                </a:cubicBezTo>
                <a:cubicBezTo>
                  <a:pt x="2142" y="2013"/>
                  <a:pt x="2142" y="2013"/>
                  <a:pt x="2143" y="2014"/>
                </a:cubicBezTo>
                <a:cubicBezTo>
                  <a:pt x="2143" y="2014"/>
                  <a:pt x="2144" y="2015"/>
                  <a:pt x="2145" y="2015"/>
                </a:cubicBezTo>
                <a:cubicBezTo>
                  <a:pt x="2147" y="2018"/>
                  <a:pt x="2150" y="2020"/>
                  <a:pt x="2153" y="2023"/>
                </a:cubicBezTo>
                <a:cubicBezTo>
                  <a:pt x="2155" y="2027"/>
                  <a:pt x="2158" y="2030"/>
                  <a:pt x="2161" y="2034"/>
                </a:cubicBezTo>
                <a:cubicBezTo>
                  <a:pt x="2164" y="2038"/>
                  <a:pt x="2166" y="2042"/>
                  <a:pt x="2169" y="2047"/>
                </a:cubicBezTo>
                <a:cubicBezTo>
                  <a:pt x="2170" y="2048"/>
                  <a:pt x="2170" y="2049"/>
                  <a:pt x="2171" y="2050"/>
                </a:cubicBezTo>
                <a:cubicBezTo>
                  <a:pt x="2172" y="2051"/>
                  <a:pt x="2172" y="2053"/>
                  <a:pt x="2173" y="2054"/>
                </a:cubicBezTo>
                <a:cubicBezTo>
                  <a:pt x="2174" y="2056"/>
                  <a:pt x="2176" y="2059"/>
                  <a:pt x="2177" y="2061"/>
                </a:cubicBezTo>
                <a:cubicBezTo>
                  <a:pt x="2180" y="2066"/>
                  <a:pt x="2182" y="2071"/>
                  <a:pt x="2185" y="2076"/>
                </a:cubicBezTo>
                <a:cubicBezTo>
                  <a:pt x="2189" y="2081"/>
                  <a:pt x="2192" y="2085"/>
                  <a:pt x="2195" y="2090"/>
                </a:cubicBezTo>
                <a:cubicBezTo>
                  <a:pt x="2196" y="2091"/>
                  <a:pt x="2197" y="2092"/>
                  <a:pt x="2198" y="2093"/>
                </a:cubicBezTo>
                <a:cubicBezTo>
                  <a:pt x="2199" y="2094"/>
                  <a:pt x="2199" y="2094"/>
                  <a:pt x="2199" y="2095"/>
                </a:cubicBezTo>
                <a:cubicBezTo>
                  <a:pt x="2200" y="2096"/>
                  <a:pt x="2200" y="2096"/>
                  <a:pt x="2200" y="2096"/>
                </a:cubicBezTo>
                <a:cubicBezTo>
                  <a:pt x="2201" y="2096"/>
                  <a:pt x="2201" y="2096"/>
                  <a:pt x="2201" y="2096"/>
                </a:cubicBezTo>
                <a:cubicBezTo>
                  <a:pt x="2201" y="2097"/>
                  <a:pt x="2201" y="2097"/>
                  <a:pt x="2201" y="2097"/>
                </a:cubicBezTo>
                <a:cubicBezTo>
                  <a:pt x="2202" y="2097"/>
                  <a:pt x="2203" y="2098"/>
                  <a:pt x="2204" y="2099"/>
                </a:cubicBezTo>
                <a:cubicBezTo>
                  <a:pt x="2205" y="2100"/>
                  <a:pt x="2206" y="2101"/>
                  <a:pt x="2207" y="2102"/>
                </a:cubicBezTo>
                <a:cubicBezTo>
                  <a:pt x="2211" y="2106"/>
                  <a:pt x="2215" y="2109"/>
                  <a:pt x="2219" y="2112"/>
                </a:cubicBezTo>
                <a:cubicBezTo>
                  <a:pt x="2224" y="2115"/>
                  <a:pt x="2228" y="2117"/>
                  <a:pt x="2232" y="2119"/>
                </a:cubicBezTo>
                <a:cubicBezTo>
                  <a:pt x="2236" y="2121"/>
                  <a:pt x="2239" y="2122"/>
                  <a:pt x="2243" y="2123"/>
                </a:cubicBezTo>
                <a:cubicBezTo>
                  <a:pt x="2245" y="2124"/>
                  <a:pt x="2246" y="2124"/>
                  <a:pt x="2248" y="2124"/>
                </a:cubicBezTo>
                <a:cubicBezTo>
                  <a:pt x="2249" y="2125"/>
                  <a:pt x="2250" y="2125"/>
                  <a:pt x="2252" y="2125"/>
                </a:cubicBezTo>
                <a:cubicBezTo>
                  <a:pt x="2253" y="2126"/>
                  <a:pt x="2254" y="2126"/>
                  <a:pt x="2255" y="2126"/>
                </a:cubicBezTo>
                <a:cubicBezTo>
                  <a:pt x="2256" y="2126"/>
                  <a:pt x="2257" y="2126"/>
                  <a:pt x="2257" y="2126"/>
                </a:cubicBezTo>
                <a:cubicBezTo>
                  <a:pt x="2259" y="2126"/>
                  <a:pt x="2259" y="2126"/>
                  <a:pt x="2259" y="2126"/>
                </a:cubicBezTo>
                <a:cubicBezTo>
                  <a:pt x="2259" y="2126"/>
                  <a:pt x="2259" y="2126"/>
                  <a:pt x="2257" y="2126"/>
                </a:cubicBezTo>
                <a:cubicBezTo>
                  <a:pt x="2257" y="2126"/>
                  <a:pt x="2256" y="2125"/>
                  <a:pt x="2255" y="2125"/>
                </a:cubicBezTo>
                <a:cubicBezTo>
                  <a:pt x="2254" y="2125"/>
                  <a:pt x="2253" y="2124"/>
                  <a:pt x="2252" y="2124"/>
                </a:cubicBezTo>
                <a:cubicBezTo>
                  <a:pt x="2251" y="2123"/>
                  <a:pt x="2250" y="2123"/>
                  <a:pt x="2248" y="2122"/>
                </a:cubicBezTo>
                <a:cubicBezTo>
                  <a:pt x="2247" y="2122"/>
                  <a:pt x="2246" y="2121"/>
                  <a:pt x="2244" y="2120"/>
                </a:cubicBezTo>
                <a:cubicBezTo>
                  <a:pt x="2241" y="2119"/>
                  <a:pt x="2237" y="2117"/>
                  <a:pt x="2234" y="2115"/>
                </a:cubicBezTo>
                <a:cubicBezTo>
                  <a:pt x="2230" y="2113"/>
                  <a:pt x="2227" y="2110"/>
                  <a:pt x="2223" y="2107"/>
                </a:cubicBezTo>
                <a:cubicBezTo>
                  <a:pt x="2219" y="2104"/>
                  <a:pt x="2215" y="2101"/>
                  <a:pt x="2212" y="2097"/>
                </a:cubicBezTo>
                <a:cubicBezTo>
                  <a:pt x="2211" y="2096"/>
                  <a:pt x="2210" y="2095"/>
                  <a:pt x="2209" y="2095"/>
                </a:cubicBezTo>
                <a:cubicBezTo>
                  <a:pt x="2208" y="2094"/>
                  <a:pt x="2207" y="2093"/>
                  <a:pt x="2206" y="2092"/>
                </a:cubicBezTo>
                <a:cubicBezTo>
                  <a:pt x="2206" y="2091"/>
                  <a:pt x="2206" y="2091"/>
                  <a:pt x="2206" y="2091"/>
                </a:cubicBezTo>
                <a:cubicBezTo>
                  <a:pt x="2206" y="2091"/>
                  <a:pt x="2206" y="2091"/>
                  <a:pt x="2206" y="2091"/>
                </a:cubicBezTo>
                <a:cubicBezTo>
                  <a:pt x="2205" y="2090"/>
                  <a:pt x="2205" y="2090"/>
                  <a:pt x="2205" y="2090"/>
                </a:cubicBezTo>
                <a:cubicBezTo>
                  <a:pt x="2205" y="2089"/>
                  <a:pt x="2204" y="2089"/>
                  <a:pt x="2204" y="2088"/>
                </a:cubicBezTo>
                <a:cubicBezTo>
                  <a:pt x="2203" y="2087"/>
                  <a:pt x="2202" y="2086"/>
                  <a:pt x="2201" y="2085"/>
                </a:cubicBezTo>
                <a:cubicBezTo>
                  <a:pt x="2198" y="2081"/>
                  <a:pt x="2195" y="2076"/>
                  <a:pt x="2192" y="2072"/>
                </a:cubicBezTo>
                <a:cubicBezTo>
                  <a:pt x="2189" y="2067"/>
                  <a:pt x="2186" y="2062"/>
                  <a:pt x="2184" y="2057"/>
                </a:cubicBezTo>
                <a:cubicBezTo>
                  <a:pt x="2182" y="2055"/>
                  <a:pt x="2181" y="2052"/>
                  <a:pt x="2179" y="2050"/>
                </a:cubicBezTo>
                <a:cubicBezTo>
                  <a:pt x="2178" y="2049"/>
                  <a:pt x="2178" y="2048"/>
                  <a:pt x="2177" y="2046"/>
                </a:cubicBezTo>
                <a:cubicBezTo>
                  <a:pt x="2176" y="2045"/>
                  <a:pt x="2176" y="2044"/>
                  <a:pt x="2175" y="2043"/>
                </a:cubicBezTo>
                <a:cubicBezTo>
                  <a:pt x="2172" y="2039"/>
                  <a:pt x="2169" y="2034"/>
                  <a:pt x="2165" y="2031"/>
                </a:cubicBezTo>
                <a:cubicBezTo>
                  <a:pt x="2162" y="2027"/>
                  <a:pt x="2159" y="2023"/>
                  <a:pt x="2156" y="2020"/>
                </a:cubicBezTo>
                <a:cubicBezTo>
                  <a:pt x="2153" y="2017"/>
                  <a:pt x="2149" y="2015"/>
                  <a:pt x="2146" y="2013"/>
                </a:cubicBezTo>
                <a:cubicBezTo>
                  <a:pt x="2146" y="2012"/>
                  <a:pt x="2145" y="2012"/>
                  <a:pt x="2144" y="2012"/>
                </a:cubicBezTo>
                <a:cubicBezTo>
                  <a:pt x="2144" y="2011"/>
                  <a:pt x="2143" y="2011"/>
                  <a:pt x="2142" y="2010"/>
                </a:cubicBezTo>
                <a:cubicBezTo>
                  <a:pt x="2142" y="2010"/>
                  <a:pt x="2141" y="2010"/>
                  <a:pt x="2141" y="2010"/>
                </a:cubicBezTo>
                <a:cubicBezTo>
                  <a:pt x="2141" y="2010"/>
                  <a:pt x="2142" y="2010"/>
                  <a:pt x="2142" y="2010"/>
                </a:cubicBezTo>
                <a:cubicBezTo>
                  <a:pt x="2144" y="2010"/>
                  <a:pt x="2146" y="2011"/>
                  <a:pt x="2148" y="2011"/>
                </a:cubicBezTo>
                <a:cubicBezTo>
                  <a:pt x="2150" y="2012"/>
                  <a:pt x="2151" y="2012"/>
                  <a:pt x="2153" y="2013"/>
                </a:cubicBezTo>
                <a:cubicBezTo>
                  <a:pt x="2155" y="2013"/>
                  <a:pt x="2157" y="2014"/>
                  <a:pt x="2159" y="2014"/>
                </a:cubicBezTo>
                <a:cubicBezTo>
                  <a:pt x="2160" y="2015"/>
                  <a:pt x="2162" y="2015"/>
                  <a:pt x="2164" y="2016"/>
                </a:cubicBezTo>
                <a:cubicBezTo>
                  <a:pt x="2166" y="2017"/>
                  <a:pt x="2167" y="2017"/>
                  <a:pt x="2169" y="2018"/>
                </a:cubicBezTo>
                <a:cubicBezTo>
                  <a:pt x="2171" y="2018"/>
                  <a:pt x="2172" y="2019"/>
                  <a:pt x="2174" y="2020"/>
                </a:cubicBezTo>
                <a:cubicBezTo>
                  <a:pt x="2175" y="2020"/>
                  <a:pt x="2176" y="2020"/>
                  <a:pt x="2176" y="2021"/>
                </a:cubicBezTo>
                <a:cubicBezTo>
                  <a:pt x="2177" y="2021"/>
                  <a:pt x="2178" y="2021"/>
                  <a:pt x="2179" y="2022"/>
                </a:cubicBezTo>
                <a:cubicBezTo>
                  <a:pt x="2180" y="2022"/>
                  <a:pt x="2182" y="2023"/>
                  <a:pt x="2183" y="2023"/>
                </a:cubicBezTo>
                <a:cubicBezTo>
                  <a:pt x="2185" y="2024"/>
                  <a:pt x="2186" y="2025"/>
                  <a:pt x="2188" y="2025"/>
                </a:cubicBezTo>
                <a:cubicBezTo>
                  <a:pt x="2189" y="2026"/>
                  <a:pt x="2191" y="2027"/>
                  <a:pt x="2192" y="2027"/>
                </a:cubicBezTo>
                <a:cubicBezTo>
                  <a:pt x="2193" y="2028"/>
                  <a:pt x="2193" y="2028"/>
                  <a:pt x="2194" y="2028"/>
                </a:cubicBezTo>
                <a:cubicBezTo>
                  <a:pt x="2195" y="2029"/>
                  <a:pt x="2195" y="2029"/>
                  <a:pt x="2196" y="2030"/>
                </a:cubicBezTo>
                <a:cubicBezTo>
                  <a:pt x="2197" y="2030"/>
                  <a:pt x="2198" y="2031"/>
                  <a:pt x="2200" y="2032"/>
                </a:cubicBezTo>
                <a:cubicBezTo>
                  <a:pt x="2201" y="2032"/>
                  <a:pt x="2202" y="2033"/>
                  <a:pt x="2203" y="2034"/>
                </a:cubicBezTo>
                <a:cubicBezTo>
                  <a:pt x="2204" y="2034"/>
                  <a:pt x="2204" y="2034"/>
                  <a:pt x="2205" y="2035"/>
                </a:cubicBezTo>
                <a:cubicBezTo>
                  <a:pt x="2205" y="2035"/>
                  <a:pt x="2206" y="2035"/>
                  <a:pt x="2206" y="2036"/>
                </a:cubicBezTo>
                <a:cubicBezTo>
                  <a:pt x="2209" y="2037"/>
                  <a:pt x="2211" y="2038"/>
                  <a:pt x="2212" y="2039"/>
                </a:cubicBezTo>
                <a:cubicBezTo>
                  <a:pt x="2214" y="2041"/>
                  <a:pt x="2216" y="2042"/>
                  <a:pt x="2217" y="2043"/>
                </a:cubicBezTo>
                <a:cubicBezTo>
                  <a:pt x="2219" y="2044"/>
                  <a:pt x="2220" y="2045"/>
                  <a:pt x="2221" y="2045"/>
                </a:cubicBezTo>
                <a:cubicBezTo>
                  <a:pt x="2222" y="2046"/>
                  <a:pt x="2223" y="2047"/>
                  <a:pt x="2224" y="2048"/>
                </a:cubicBezTo>
                <a:cubicBezTo>
                  <a:pt x="2225" y="2049"/>
                  <a:pt x="2226" y="2049"/>
                  <a:pt x="2226" y="2049"/>
                </a:cubicBezTo>
                <a:cubicBezTo>
                  <a:pt x="2226" y="2049"/>
                  <a:pt x="2225" y="2049"/>
                  <a:pt x="2224" y="2047"/>
                </a:cubicBezTo>
                <a:cubicBezTo>
                  <a:pt x="2223" y="2047"/>
                  <a:pt x="2223" y="2046"/>
                  <a:pt x="2222" y="2045"/>
                </a:cubicBezTo>
                <a:cubicBezTo>
                  <a:pt x="2221" y="2044"/>
                  <a:pt x="2220" y="2043"/>
                  <a:pt x="2218" y="2041"/>
                </a:cubicBezTo>
                <a:cubicBezTo>
                  <a:pt x="2217" y="2040"/>
                  <a:pt x="2215" y="2039"/>
                  <a:pt x="2214" y="2037"/>
                </a:cubicBezTo>
                <a:cubicBezTo>
                  <a:pt x="2212" y="2036"/>
                  <a:pt x="2210" y="2035"/>
                  <a:pt x="2208" y="2033"/>
                </a:cubicBezTo>
                <a:cubicBezTo>
                  <a:pt x="2208" y="2033"/>
                  <a:pt x="2207" y="2032"/>
                  <a:pt x="2207" y="2032"/>
                </a:cubicBezTo>
                <a:cubicBezTo>
                  <a:pt x="2206" y="2031"/>
                  <a:pt x="2206" y="2031"/>
                  <a:pt x="2205" y="2031"/>
                </a:cubicBezTo>
                <a:cubicBezTo>
                  <a:pt x="2204" y="2030"/>
                  <a:pt x="2203" y="2029"/>
                  <a:pt x="2202" y="2028"/>
                </a:cubicBezTo>
                <a:cubicBezTo>
                  <a:pt x="2201" y="2027"/>
                  <a:pt x="2199" y="2027"/>
                  <a:pt x="2198" y="2026"/>
                </a:cubicBezTo>
                <a:cubicBezTo>
                  <a:pt x="2197" y="2025"/>
                  <a:pt x="2197" y="2025"/>
                  <a:pt x="2196" y="2025"/>
                </a:cubicBezTo>
                <a:cubicBezTo>
                  <a:pt x="2195" y="2024"/>
                  <a:pt x="2195" y="2024"/>
                  <a:pt x="2194" y="2023"/>
                </a:cubicBezTo>
                <a:cubicBezTo>
                  <a:pt x="2189" y="2020"/>
                  <a:pt x="2183" y="2017"/>
                  <a:pt x="2176" y="2014"/>
                </a:cubicBezTo>
                <a:cubicBezTo>
                  <a:pt x="2175" y="2013"/>
                  <a:pt x="2173" y="2013"/>
                  <a:pt x="2171" y="2012"/>
                </a:cubicBezTo>
                <a:cubicBezTo>
                  <a:pt x="2170" y="2011"/>
                  <a:pt x="2168" y="2011"/>
                  <a:pt x="2166" y="2010"/>
                </a:cubicBezTo>
                <a:cubicBezTo>
                  <a:pt x="2164" y="2009"/>
                  <a:pt x="2163" y="2009"/>
                  <a:pt x="2161" y="2008"/>
                </a:cubicBezTo>
                <a:cubicBezTo>
                  <a:pt x="2159" y="2007"/>
                  <a:pt x="2157" y="2007"/>
                  <a:pt x="2155" y="2006"/>
                </a:cubicBezTo>
                <a:cubicBezTo>
                  <a:pt x="2153" y="2005"/>
                  <a:pt x="2152" y="2005"/>
                  <a:pt x="2150" y="2004"/>
                </a:cubicBezTo>
                <a:cubicBezTo>
                  <a:pt x="2148" y="2004"/>
                  <a:pt x="2146" y="2003"/>
                  <a:pt x="2144" y="2003"/>
                </a:cubicBezTo>
                <a:cubicBezTo>
                  <a:pt x="2143" y="2003"/>
                  <a:pt x="2142" y="2002"/>
                  <a:pt x="2141" y="2002"/>
                </a:cubicBezTo>
                <a:cubicBezTo>
                  <a:pt x="2140" y="2002"/>
                  <a:pt x="2139" y="2002"/>
                  <a:pt x="2138" y="2001"/>
                </a:cubicBezTo>
                <a:cubicBezTo>
                  <a:pt x="2137" y="2001"/>
                  <a:pt x="2136" y="2001"/>
                  <a:pt x="2135" y="2001"/>
                </a:cubicBezTo>
                <a:cubicBezTo>
                  <a:pt x="2134" y="2001"/>
                  <a:pt x="2133" y="2000"/>
                  <a:pt x="2132" y="2000"/>
                </a:cubicBezTo>
                <a:cubicBezTo>
                  <a:pt x="2124" y="1999"/>
                  <a:pt x="2116" y="1997"/>
                  <a:pt x="2107" y="1997"/>
                </a:cubicBezTo>
                <a:cubicBezTo>
                  <a:pt x="2099" y="1996"/>
                  <a:pt x="2091" y="1995"/>
                  <a:pt x="2083" y="1995"/>
                </a:cubicBezTo>
                <a:cubicBezTo>
                  <a:pt x="2079" y="1995"/>
                  <a:pt x="2075" y="1995"/>
                  <a:pt x="2071" y="1995"/>
                </a:cubicBezTo>
                <a:cubicBezTo>
                  <a:pt x="2067" y="1995"/>
                  <a:pt x="2063" y="1995"/>
                  <a:pt x="2059" y="1996"/>
                </a:cubicBezTo>
                <a:cubicBezTo>
                  <a:pt x="2051" y="1996"/>
                  <a:pt x="2044" y="1997"/>
                  <a:pt x="2037" y="1997"/>
                </a:cubicBezTo>
                <a:cubicBezTo>
                  <a:pt x="2033" y="1998"/>
                  <a:pt x="2030" y="1998"/>
                  <a:pt x="2026" y="1998"/>
                </a:cubicBezTo>
                <a:cubicBezTo>
                  <a:pt x="2025" y="1999"/>
                  <a:pt x="2023" y="1999"/>
                  <a:pt x="2021" y="1999"/>
                </a:cubicBezTo>
                <a:cubicBezTo>
                  <a:pt x="1949" y="1986"/>
                  <a:pt x="1797" y="1991"/>
                  <a:pt x="1751" y="1937"/>
                </a:cubicBezTo>
                <a:cubicBezTo>
                  <a:pt x="1759" y="1931"/>
                  <a:pt x="1767" y="1926"/>
                  <a:pt x="1774" y="1922"/>
                </a:cubicBezTo>
                <a:cubicBezTo>
                  <a:pt x="1777" y="1922"/>
                  <a:pt x="1780" y="1922"/>
                  <a:pt x="1783" y="1923"/>
                </a:cubicBezTo>
                <a:cubicBezTo>
                  <a:pt x="1787" y="1923"/>
                  <a:pt x="1791" y="1923"/>
                  <a:pt x="1796" y="1924"/>
                </a:cubicBezTo>
                <a:cubicBezTo>
                  <a:pt x="1798" y="1925"/>
                  <a:pt x="1800" y="1925"/>
                  <a:pt x="1802" y="1926"/>
                </a:cubicBezTo>
                <a:cubicBezTo>
                  <a:pt x="1803" y="1926"/>
                  <a:pt x="1805" y="1927"/>
                  <a:pt x="1806" y="1927"/>
                </a:cubicBezTo>
                <a:cubicBezTo>
                  <a:pt x="1806" y="1927"/>
                  <a:pt x="1806" y="1927"/>
                  <a:pt x="1806" y="1927"/>
                </a:cubicBezTo>
                <a:cubicBezTo>
                  <a:pt x="1807" y="1927"/>
                  <a:pt x="1807" y="1927"/>
                  <a:pt x="1807" y="1927"/>
                </a:cubicBezTo>
                <a:cubicBezTo>
                  <a:pt x="1807" y="1928"/>
                  <a:pt x="1807" y="1928"/>
                  <a:pt x="1807" y="1928"/>
                </a:cubicBezTo>
                <a:cubicBezTo>
                  <a:pt x="1807" y="1928"/>
                  <a:pt x="1807" y="1928"/>
                  <a:pt x="1807" y="1928"/>
                </a:cubicBezTo>
                <a:cubicBezTo>
                  <a:pt x="1807" y="1928"/>
                  <a:pt x="1807" y="1928"/>
                  <a:pt x="1807" y="1928"/>
                </a:cubicBezTo>
                <a:cubicBezTo>
                  <a:pt x="1807" y="1928"/>
                  <a:pt x="1807" y="1928"/>
                  <a:pt x="1807" y="1928"/>
                </a:cubicBezTo>
                <a:cubicBezTo>
                  <a:pt x="1808" y="1928"/>
                  <a:pt x="1808" y="1928"/>
                  <a:pt x="1809" y="1928"/>
                </a:cubicBezTo>
                <a:cubicBezTo>
                  <a:pt x="1809" y="1929"/>
                  <a:pt x="1810" y="1929"/>
                  <a:pt x="1810" y="1929"/>
                </a:cubicBezTo>
                <a:cubicBezTo>
                  <a:pt x="1811" y="1930"/>
                  <a:pt x="1811" y="1930"/>
                  <a:pt x="1811" y="1930"/>
                </a:cubicBezTo>
                <a:cubicBezTo>
                  <a:pt x="1812" y="1930"/>
                  <a:pt x="1812" y="1930"/>
                  <a:pt x="1812" y="1930"/>
                </a:cubicBezTo>
                <a:cubicBezTo>
                  <a:pt x="1813" y="1931"/>
                  <a:pt x="1814" y="1932"/>
                  <a:pt x="1815" y="1932"/>
                </a:cubicBezTo>
                <a:cubicBezTo>
                  <a:pt x="1817" y="1934"/>
                  <a:pt x="1819" y="1935"/>
                  <a:pt x="1821" y="1937"/>
                </a:cubicBezTo>
                <a:cubicBezTo>
                  <a:pt x="1825" y="1941"/>
                  <a:pt x="1828" y="1944"/>
                  <a:pt x="1832" y="1948"/>
                </a:cubicBezTo>
                <a:cubicBezTo>
                  <a:pt x="1833" y="1949"/>
                  <a:pt x="1834" y="1950"/>
                  <a:pt x="1836" y="1951"/>
                </a:cubicBezTo>
                <a:cubicBezTo>
                  <a:pt x="1837" y="1952"/>
                  <a:pt x="1837" y="1952"/>
                  <a:pt x="1837" y="1952"/>
                </a:cubicBezTo>
                <a:cubicBezTo>
                  <a:pt x="1839" y="1954"/>
                  <a:pt x="1839" y="1954"/>
                  <a:pt x="1839" y="1954"/>
                </a:cubicBezTo>
                <a:cubicBezTo>
                  <a:pt x="1841" y="1955"/>
                  <a:pt x="1843" y="1957"/>
                  <a:pt x="1845" y="1959"/>
                </a:cubicBezTo>
                <a:cubicBezTo>
                  <a:pt x="1847" y="1960"/>
                  <a:pt x="1848" y="1960"/>
                  <a:pt x="1849" y="1961"/>
                </a:cubicBezTo>
                <a:cubicBezTo>
                  <a:pt x="1850" y="1962"/>
                  <a:pt x="1851" y="1962"/>
                  <a:pt x="1853" y="1963"/>
                </a:cubicBezTo>
                <a:cubicBezTo>
                  <a:pt x="1853" y="1963"/>
                  <a:pt x="1854" y="1964"/>
                  <a:pt x="1854" y="1964"/>
                </a:cubicBezTo>
                <a:cubicBezTo>
                  <a:pt x="1855" y="1964"/>
                  <a:pt x="1856" y="1965"/>
                  <a:pt x="1856" y="1965"/>
                </a:cubicBezTo>
                <a:cubicBezTo>
                  <a:pt x="1857" y="1966"/>
                  <a:pt x="1859" y="1966"/>
                  <a:pt x="1860" y="1967"/>
                </a:cubicBezTo>
                <a:cubicBezTo>
                  <a:pt x="1865" y="1969"/>
                  <a:pt x="1869" y="1971"/>
                  <a:pt x="1874" y="1972"/>
                </a:cubicBezTo>
                <a:cubicBezTo>
                  <a:pt x="1875" y="1972"/>
                  <a:pt x="1876" y="1973"/>
                  <a:pt x="1877" y="1973"/>
                </a:cubicBezTo>
                <a:cubicBezTo>
                  <a:pt x="1879" y="1973"/>
                  <a:pt x="1880" y="1974"/>
                  <a:pt x="1881" y="1974"/>
                </a:cubicBezTo>
                <a:cubicBezTo>
                  <a:pt x="1882" y="1974"/>
                  <a:pt x="1883" y="1974"/>
                  <a:pt x="1884" y="1974"/>
                </a:cubicBezTo>
                <a:cubicBezTo>
                  <a:pt x="1885" y="1975"/>
                  <a:pt x="1886" y="1975"/>
                  <a:pt x="1887" y="1975"/>
                </a:cubicBezTo>
                <a:cubicBezTo>
                  <a:pt x="1891" y="1975"/>
                  <a:pt x="1895" y="1976"/>
                  <a:pt x="1899" y="1976"/>
                </a:cubicBezTo>
                <a:cubicBezTo>
                  <a:pt x="1902" y="1976"/>
                  <a:pt x="1905" y="1976"/>
                  <a:pt x="1907" y="1975"/>
                </a:cubicBezTo>
                <a:cubicBezTo>
                  <a:pt x="1910" y="1975"/>
                  <a:pt x="1912" y="1975"/>
                  <a:pt x="1913" y="1975"/>
                </a:cubicBezTo>
                <a:cubicBezTo>
                  <a:pt x="1914" y="1974"/>
                  <a:pt x="1915" y="1974"/>
                  <a:pt x="1915" y="1974"/>
                </a:cubicBezTo>
                <a:cubicBezTo>
                  <a:pt x="1915" y="1974"/>
                  <a:pt x="1914" y="1974"/>
                  <a:pt x="1913" y="1974"/>
                </a:cubicBezTo>
                <a:cubicBezTo>
                  <a:pt x="1912" y="1974"/>
                  <a:pt x="1910" y="1974"/>
                  <a:pt x="1907" y="1974"/>
                </a:cubicBezTo>
                <a:cubicBezTo>
                  <a:pt x="1905" y="1974"/>
                  <a:pt x="1902" y="1973"/>
                  <a:pt x="1899" y="1973"/>
                </a:cubicBezTo>
                <a:cubicBezTo>
                  <a:pt x="1896" y="1972"/>
                  <a:pt x="1892" y="1971"/>
                  <a:pt x="1888" y="1970"/>
                </a:cubicBezTo>
                <a:cubicBezTo>
                  <a:pt x="1887" y="1970"/>
                  <a:pt x="1886" y="1970"/>
                  <a:pt x="1885" y="1970"/>
                </a:cubicBezTo>
                <a:cubicBezTo>
                  <a:pt x="1884" y="1969"/>
                  <a:pt x="1883" y="1969"/>
                  <a:pt x="1882" y="1969"/>
                </a:cubicBezTo>
                <a:cubicBezTo>
                  <a:pt x="1880" y="1968"/>
                  <a:pt x="1878" y="1967"/>
                  <a:pt x="1876" y="1966"/>
                </a:cubicBezTo>
                <a:cubicBezTo>
                  <a:pt x="1872" y="1965"/>
                  <a:pt x="1867" y="1963"/>
                  <a:pt x="1863" y="1961"/>
                </a:cubicBezTo>
                <a:cubicBezTo>
                  <a:pt x="1862" y="1960"/>
                  <a:pt x="1861" y="1959"/>
                  <a:pt x="1860" y="1959"/>
                </a:cubicBezTo>
                <a:cubicBezTo>
                  <a:pt x="1859" y="1958"/>
                  <a:pt x="1858" y="1958"/>
                  <a:pt x="1858" y="1958"/>
                </a:cubicBezTo>
                <a:cubicBezTo>
                  <a:pt x="1857" y="1957"/>
                  <a:pt x="1857" y="1957"/>
                  <a:pt x="1856" y="1957"/>
                </a:cubicBezTo>
                <a:cubicBezTo>
                  <a:pt x="1854" y="1955"/>
                  <a:pt x="1852" y="1954"/>
                  <a:pt x="1850" y="1953"/>
                </a:cubicBezTo>
                <a:cubicBezTo>
                  <a:pt x="1848" y="1951"/>
                  <a:pt x="1847" y="1950"/>
                  <a:pt x="1845" y="1949"/>
                </a:cubicBezTo>
                <a:cubicBezTo>
                  <a:pt x="1846" y="1949"/>
                  <a:pt x="1846" y="1949"/>
                  <a:pt x="1847" y="1949"/>
                </a:cubicBezTo>
                <a:cubicBezTo>
                  <a:pt x="1848" y="1950"/>
                  <a:pt x="1848" y="1950"/>
                  <a:pt x="1849" y="1950"/>
                </a:cubicBezTo>
                <a:cubicBezTo>
                  <a:pt x="1850" y="1950"/>
                  <a:pt x="1852" y="1950"/>
                  <a:pt x="1853" y="1950"/>
                </a:cubicBezTo>
                <a:cubicBezTo>
                  <a:pt x="1856" y="1950"/>
                  <a:pt x="1859" y="1950"/>
                  <a:pt x="1862" y="1950"/>
                </a:cubicBezTo>
                <a:cubicBezTo>
                  <a:pt x="1865" y="1950"/>
                  <a:pt x="1868" y="1950"/>
                  <a:pt x="1871" y="1950"/>
                </a:cubicBezTo>
                <a:cubicBezTo>
                  <a:pt x="1874" y="1949"/>
                  <a:pt x="1877" y="1949"/>
                  <a:pt x="1880" y="1948"/>
                </a:cubicBezTo>
                <a:cubicBezTo>
                  <a:pt x="1883" y="1948"/>
                  <a:pt x="1886" y="1948"/>
                  <a:pt x="1889" y="1947"/>
                </a:cubicBezTo>
                <a:cubicBezTo>
                  <a:pt x="1890" y="1947"/>
                  <a:pt x="1890" y="1947"/>
                  <a:pt x="1891" y="1947"/>
                </a:cubicBezTo>
                <a:cubicBezTo>
                  <a:pt x="1892" y="1947"/>
                  <a:pt x="1892" y="1947"/>
                  <a:pt x="1893" y="1947"/>
                </a:cubicBezTo>
                <a:cubicBezTo>
                  <a:pt x="1895" y="1947"/>
                  <a:pt x="1896" y="1947"/>
                  <a:pt x="1897" y="1947"/>
                </a:cubicBezTo>
                <a:cubicBezTo>
                  <a:pt x="1900" y="1947"/>
                  <a:pt x="1903" y="1947"/>
                  <a:pt x="1905" y="1947"/>
                </a:cubicBezTo>
                <a:cubicBezTo>
                  <a:pt x="1908" y="1947"/>
                  <a:pt x="1911" y="1948"/>
                  <a:pt x="1913" y="1948"/>
                </a:cubicBezTo>
                <a:cubicBezTo>
                  <a:pt x="1914" y="1948"/>
                  <a:pt x="1915" y="1948"/>
                  <a:pt x="1916" y="1948"/>
                </a:cubicBezTo>
                <a:cubicBezTo>
                  <a:pt x="1917" y="1948"/>
                  <a:pt x="1918" y="1949"/>
                  <a:pt x="1919" y="1949"/>
                </a:cubicBezTo>
                <a:cubicBezTo>
                  <a:pt x="1920" y="1949"/>
                  <a:pt x="1921" y="1949"/>
                  <a:pt x="1922" y="1949"/>
                </a:cubicBezTo>
                <a:cubicBezTo>
                  <a:pt x="1922" y="1949"/>
                  <a:pt x="1923" y="1949"/>
                  <a:pt x="1924" y="1949"/>
                </a:cubicBezTo>
                <a:cubicBezTo>
                  <a:pt x="1925" y="1950"/>
                  <a:pt x="1926" y="1950"/>
                  <a:pt x="1927" y="1950"/>
                </a:cubicBezTo>
                <a:cubicBezTo>
                  <a:pt x="1928" y="1950"/>
                  <a:pt x="1928" y="1950"/>
                  <a:pt x="1928" y="1950"/>
                </a:cubicBezTo>
                <a:cubicBezTo>
                  <a:pt x="1928" y="1950"/>
                  <a:pt x="1928" y="1950"/>
                  <a:pt x="1927" y="1950"/>
                </a:cubicBezTo>
                <a:cubicBezTo>
                  <a:pt x="1926" y="1949"/>
                  <a:pt x="1926" y="1949"/>
                  <a:pt x="1924" y="1948"/>
                </a:cubicBezTo>
                <a:cubicBezTo>
                  <a:pt x="1924" y="1948"/>
                  <a:pt x="1923" y="1947"/>
                  <a:pt x="1922" y="1947"/>
                </a:cubicBezTo>
                <a:cubicBezTo>
                  <a:pt x="1922" y="1946"/>
                  <a:pt x="1921" y="1946"/>
                  <a:pt x="1920" y="1946"/>
                </a:cubicBezTo>
                <a:cubicBezTo>
                  <a:pt x="1918" y="1945"/>
                  <a:pt x="1916" y="1944"/>
                  <a:pt x="1914" y="1943"/>
                </a:cubicBezTo>
                <a:cubicBezTo>
                  <a:pt x="1911" y="1943"/>
                  <a:pt x="1909" y="1942"/>
                  <a:pt x="1906" y="1941"/>
                </a:cubicBezTo>
                <a:cubicBezTo>
                  <a:pt x="1904" y="1941"/>
                  <a:pt x="1901" y="1940"/>
                  <a:pt x="1898" y="1940"/>
                </a:cubicBezTo>
                <a:cubicBezTo>
                  <a:pt x="1896" y="1940"/>
                  <a:pt x="1895" y="1940"/>
                  <a:pt x="1893" y="1940"/>
                </a:cubicBezTo>
                <a:cubicBezTo>
                  <a:pt x="1892" y="1940"/>
                  <a:pt x="1890" y="1940"/>
                  <a:pt x="1888" y="1940"/>
                </a:cubicBezTo>
                <a:cubicBezTo>
                  <a:pt x="1885" y="1940"/>
                  <a:pt x="1882" y="1940"/>
                  <a:pt x="1879" y="1941"/>
                </a:cubicBezTo>
                <a:cubicBezTo>
                  <a:pt x="1876" y="1941"/>
                  <a:pt x="1873" y="1942"/>
                  <a:pt x="1870" y="1942"/>
                </a:cubicBezTo>
                <a:cubicBezTo>
                  <a:pt x="1868" y="1942"/>
                  <a:pt x="1867" y="1942"/>
                  <a:pt x="1865" y="1943"/>
                </a:cubicBezTo>
                <a:cubicBezTo>
                  <a:pt x="1864" y="1943"/>
                  <a:pt x="1862" y="1943"/>
                  <a:pt x="1861" y="1943"/>
                </a:cubicBezTo>
                <a:cubicBezTo>
                  <a:pt x="1858" y="1944"/>
                  <a:pt x="1855" y="1944"/>
                  <a:pt x="1853" y="1944"/>
                </a:cubicBezTo>
                <a:cubicBezTo>
                  <a:pt x="1852" y="1944"/>
                  <a:pt x="1852" y="1944"/>
                  <a:pt x="1851" y="1944"/>
                </a:cubicBezTo>
                <a:cubicBezTo>
                  <a:pt x="1850" y="1945"/>
                  <a:pt x="1850" y="1944"/>
                  <a:pt x="1849" y="1945"/>
                </a:cubicBezTo>
                <a:cubicBezTo>
                  <a:pt x="1849" y="1945"/>
                  <a:pt x="1848" y="1945"/>
                  <a:pt x="1847" y="1945"/>
                </a:cubicBezTo>
                <a:cubicBezTo>
                  <a:pt x="1847" y="1945"/>
                  <a:pt x="1846" y="1945"/>
                  <a:pt x="1846" y="1945"/>
                </a:cubicBezTo>
                <a:cubicBezTo>
                  <a:pt x="1845" y="1944"/>
                  <a:pt x="1845" y="1944"/>
                  <a:pt x="1844" y="1944"/>
                </a:cubicBezTo>
                <a:cubicBezTo>
                  <a:pt x="1844" y="1944"/>
                  <a:pt x="1843" y="1944"/>
                  <a:pt x="1843" y="1944"/>
                </a:cubicBezTo>
                <a:cubicBezTo>
                  <a:pt x="1842" y="1944"/>
                  <a:pt x="1842" y="1944"/>
                  <a:pt x="1841" y="1944"/>
                </a:cubicBezTo>
                <a:cubicBezTo>
                  <a:pt x="1841" y="1944"/>
                  <a:pt x="1840" y="1944"/>
                  <a:pt x="1840" y="1944"/>
                </a:cubicBezTo>
                <a:cubicBezTo>
                  <a:pt x="1840" y="1944"/>
                  <a:pt x="1840" y="1944"/>
                  <a:pt x="1839" y="1944"/>
                </a:cubicBezTo>
                <a:cubicBezTo>
                  <a:pt x="1839" y="1943"/>
                  <a:pt x="1838" y="1943"/>
                  <a:pt x="1838" y="1942"/>
                </a:cubicBezTo>
                <a:cubicBezTo>
                  <a:pt x="1834" y="1939"/>
                  <a:pt x="1830" y="1935"/>
                  <a:pt x="1826" y="1931"/>
                </a:cubicBezTo>
                <a:cubicBezTo>
                  <a:pt x="1824" y="1929"/>
                  <a:pt x="1821" y="1928"/>
                  <a:pt x="1819" y="1926"/>
                </a:cubicBezTo>
                <a:cubicBezTo>
                  <a:pt x="1818" y="1925"/>
                  <a:pt x="1817" y="1925"/>
                  <a:pt x="1815" y="1924"/>
                </a:cubicBezTo>
                <a:cubicBezTo>
                  <a:pt x="1815" y="1924"/>
                  <a:pt x="1815" y="1924"/>
                  <a:pt x="1815" y="1924"/>
                </a:cubicBezTo>
                <a:cubicBezTo>
                  <a:pt x="1814" y="1923"/>
                  <a:pt x="1814" y="1923"/>
                  <a:pt x="1814" y="1923"/>
                </a:cubicBezTo>
                <a:cubicBezTo>
                  <a:pt x="1813" y="1923"/>
                  <a:pt x="1812" y="1922"/>
                  <a:pt x="1812" y="1922"/>
                </a:cubicBezTo>
                <a:cubicBezTo>
                  <a:pt x="1811" y="1922"/>
                  <a:pt x="1811" y="1922"/>
                  <a:pt x="1810" y="1921"/>
                </a:cubicBezTo>
                <a:cubicBezTo>
                  <a:pt x="1810" y="1921"/>
                  <a:pt x="1810" y="1921"/>
                  <a:pt x="1810" y="1921"/>
                </a:cubicBezTo>
                <a:cubicBezTo>
                  <a:pt x="1810" y="1921"/>
                  <a:pt x="1810" y="1921"/>
                  <a:pt x="1810" y="1921"/>
                </a:cubicBezTo>
                <a:cubicBezTo>
                  <a:pt x="1810" y="1921"/>
                  <a:pt x="1810" y="1921"/>
                  <a:pt x="1810" y="1921"/>
                </a:cubicBezTo>
                <a:cubicBezTo>
                  <a:pt x="1809" y="1921"/>
                  <a:pt x="1809" y="1921"/>
                  <a:pt x="1809" y="1921"/>
                </a:cubicBezTo>
                <a:cubicBezTo>
                  <a:pt x="1809" y="1921"/>
                  <a:pt x="1809" y="1921"/>
                  <a:pt x="1809" y="1921"/>
                </a:cubicBezTo>
                <a:cubicBezTo>
                  <a:pt x="1808" y="1921"/>
                  <a:pt x="1808" y="1921"/>
                  <a:pt x="1808" y="1921"/>
                </a:cubicBezTo>
                <a:cubicBezTo>
                  <a:pt x="1807" y="1920"/>
                  <a:pt x="1805" y="1920"/>
                  <a:pt x="1804" y="1919"/>
                </a:cubicBezTo>
                <a:cubicBezTo>
                  <a:pt x="1802" y="1919"/>
                  <a:pt x="1799" y="1918"/>
                  <a:pt x="1797" y="1918"/>
                </a:cubicBezTo>
                <a:cubicBezTo>
                  <a:pt x="1792" y="1918"/>
                  <a:pt x="1787" y="1918"/>
                  <a:pt x="1783" y="1918"/>
                </a:cubicBezTo>
                <a:cubicBezTo>
                  <a:pt x="1783" y="1918"/>
                  <a:pt x="1782" y="1918"/>
                  <a:pt x="1782" y="1918"/>
                </a:cubicBezTo>
                <a:cubicBezTo>
                  <a:pt x="1808" y="1906"/>
                  <a:pt x="1834" y="1905"/>
                  <a:pt x="1877" y="1899"/>
                </a:cubicBezTo>
                <a:cubicBezTo>
                  <a:pt x="1894" y="1897"/>
                  <a:pt x="1911" y="1896"/>
                  <a:pt x="1926" y="1896"/>
                </a:cubicBezTo>
                <a:cubicBezTo>
                  <a:pt x="1929" y="1897"/>
                  <a:pt x="1931" y="1898"/>
                  <a:pt x="1933" y="1899"/>
                </a:cubicBezTo>
                <a:cubicBezTo>
                  <a:pt x="1937" y="1901"/>
                  <a:pt x="1942" y="1904"/>
                  <a:pt x="1946" y="1907"/>
                </a:cubicBezTo>
                <a:cubicBezTo>
                  <a:pt x="1951" y="1910"/>
                  <a:pt x="1956" y="1914"/>
                  <a:pt x="1961" y="1918"/>
                </a:cubicBezTo>
                <a:cubicBezTo>
                  <a:pt x="1966" y="1922"/>
                  <a:pt x="1971" y="1926"/>
                  <a:pt x="1976" y="1931"/>
                </a:cubicBezTo>
                <a:cubicBezTo>
                  <a:pt x="1979" y="1933"/>
                  <a:pt x="1981" y="1936"/>
                  <a:pt x="1984" y="1938"/>
                </a:cubicBezTo>
                <a:cubicBezTo>
                  <a:pt x="1987" y="1940"/>
                  <a:pt x="1990" y="1943"/>
                  <a:pt x="1992" y="1945"/>
                </a:cubicBezTo>
                <a:cubicBezTo>
                  <a:pt x="1995" y="1948"/>
                  <a:pt x="1998" y="1950"/>
                  <a:pt x="2001" y="1952"/>
                </a:cubicBezTo>
                <a:cubicBezTo>
                  <a:pt x="2003" y="1954"/>
                  <a:pt x="2004" y="1955"/>
                  <a:pt x="2006" y="1956"/>
                </a:cubicBezTo>
                <a:cubicBezTo>
                  <a:pt x="2006" y="1957"/>
                  <a:pt x="2007" y="1957"/>
                  <a:pt x="2008" y="1958"/>
                </a:cubicBezTo>
                <a:cubicBezTo>
                  <a:pt x="2009" y="1959"/>
                  <a:pt x="2009" y="1959"/>
                  <a:pt x="2009" y="1959"/>
                </a:cubicBezTo>
                <a:cubicBezTo>
                  <a:pt x="2010" y="1959"/>
                  <a:pt x="2010" y="1959"/>
                  <a:pt x="2010" y="1959"/>
                </a:cubicBezTo>
                <a:cubicBezTo>
                  <a:pt x="2010" y="1959"/>
                  <a:pt x="2010" y="1959"/>
                  <a:pt x="2010" y="1959"/>
                </a:cubicBezTo>
                <a:cubicBezTo>
                  <a:pt x="2015" y="1963"/>
                  <a:pt x="2015" y="1963"/>
                  <a:pt x="2015" y="1963"/>
                </a:cubicBezTo>
                <a:cubicBezTo>
                  <a:pt x="2016" y="1963"/>
                  <a:pt x="2017" y="1964"/>
                  <a:pt x="2017" y="1964"/>
                </a:cubicBezTo>
                <a:cubicBezTo>
                  <a:pt x="2020" y="1966"/>
                  <a:pt x="2020" y="1966"/>
                  <a:pt x="2020" y="1966"/>
                </a:cubicBezTo>
                <a:cubicBezTo>
                  <a:pt x="2022" y="1967"/>
                  <a:pt x="2022" y="1967"/>
                  <a:pt x="2022" y="1967"/>
                </a:cubicBezTo>
                <a:cubicBezTo>
                  <a:pt x="2023" y="1968"/>
                  <a:pt x="2024" y="1968"/>
                  <a:pt x="2025" y="1969"/>
                </a:cubicBezTo>
                <a:cubicBezTo>
                  <a:pt x="2026" y="1970"/>
                  <a:pt x="2028" y="1970"/>
                  <a:pt x="2030" y="1971"/>
                </a:cubicBezTo>
                <a:cubicBezTo>
                  <a:pt x="2031" y="1972"/>
                  <a:pt x="2033" y="1973"/>
                  <a:pt x="2035" y="1974"/>
                </a:cubicBezTo>
                <a:cubicBezTo>
                  <a:pt x="2036" y="1975"/>
                  <a:pt x="2038" y="1976"/>
                  <a:pt x="2040" y="1976"/>
                </a:cubicBezTo>
                <a:cubicBezTo>
                  <a:pt x="2043" y="1978"/>
                  <a:pt x="2047" y="1979"/>
                  <a:pt x="2050" y="1981"/>
                </a:cubicBezTo>
                <a:cubicBezTo>
                  <a:pt x="2052" y="1981"/>
                  <a:pt x="2053" y="1982"/>
                  <a:pt x="2055" y="1982"/>
                </a:cubicBezTo>
                <a:cubicBezTo>
                  <a:pt x="2056" y="1983"/>
                  <a:pt x="2057" y="1983"/>
                  <a:pt x="2057" y="1983"/>
                </a:cubicBezTo>
                <a:cubicBezTo>
                  <a:pt x="2058" y="1983"/>
                  <a:pt x="2059" y="1984"/>
                  <a:pt x="2060" y="1984"/>
                </a:cubicBezTo>
                <a:cubicBezTo>
                  <a:pt x="2061" y="1985"/>
                  <a:pt x="2063" y="1985"/>
                  <a:pt x="2065" y="1986"/>
                </a:cubicBezTo>
                <a:cubicBezTo>
                  <a:pt x="2066" y="1986"/>
                  <a:pt x="2068" y="1986"/>
                  <a:pt x="2070" y="1987"/>
                </a:cubicBezTo>
                <a:cubicBezTo>
                  <a:pt x="2071" y="1987"/>
                  <a:pt x="2073" y="1988"/>
                  <a:pt x="2074" y="1988"/>
                </a:cubicBezTo>
                <a:cubicBezTo>
                  <a:pt x="2076" y="1988"/>
                  <a:pt x="2077" y="1989"/>
                  <a:pt x="2079" y="1989"/>
                </a:cubicBezTo>
                <a:cubicBezTo>
                  <a:pt x="2080" y="1989"/>
                  <a:pt x="2082" y="1989"/>
                  <a:pt x="2083" y="1990"/>
                </a:cubicBezTo>
                <a:cubicBezTo>
                  <a:pt x="2085" y="1990"/>
                  <a:pt x="2086" y="1990"/>
                  <a:pt x="2088" y="1990"/>
                </a:cubicBezTo>
                <a:cubicBezTo>
                  <a:pt x="2090" y="1991"/>
                  <a:pt x="2093" y="1991"/>
                  <a:pt x="2096" y="1991"/>
                </a:cubicBezTo>
                <a:cubicBezTo>
                  <a:pt x="2098" y="1992"/>
                  <a:pt x="2101" y="1992"/>
                  <a:pt x="2103" y="1992"/>
                </a:cubicBezTo>
                <a:cubicBezTo>
                  <a:pt x="2105" y="1992"/>
                  <a:pt x="2108" y="1992"/>
                  <a:pt x="2110" y="1992"/>
                </a:cubicBezTo>
                <a:cubicBezTo>
                  <a:pt x="2112" y="1992"/>
                  <a:pt x="2113" y="1992"/>
                  <a:pt x="2115" y="1992"/>
                </a:cubicBezTo>
                <a:cubicBezTo>
                  <a:pt x="2116" y="1992"/>
                  <a:pt x="2117" y="1992"/>
                  <a:pt x="2117" y="1992"/>
                </a:cubicBezTo>
                <a:cubicBezTo>
                  <a:pt x="2118" y="1992"/>
                  <a:pt x="2119" y="1992"/>
                  <a:pt x="2119" y="1992"/>
                </a:cubicBezTo>
                <a:cubicBezTo>
                  <a:pt x="2121" y="1992"/>
                  <a:pt x="2122" y="1992"/>
                  <a:pt x="2123" y="1992"/>
                </a:cubicBezTo>
                <a:cubicBezTo>
                  <a:pt x="2124" y="1992"/>
                  <a:pt x="2125" y="1992"/>
                  <a:pt x="2125" y="1992"/>
                </a:cubicBezTo>
                <a:cubicBezTo>
                  <a:pt x="2125" y="1992"/>
                  <a:pt x="2124" y="1992"/>
                  <a:pt x="2123" y="1991"/>
                </a:cubicBezTo>
                <a:cubicBezTo>
                  <a:pt x="2121" y="1991"/>
                  <a:pt x="2118" y="1991"/>
                  <a:pt x="2115" y="1991"/>
                </a:cubicBezTo>
                <a:cubicBezTo>
                  <a:pt x="2114" y="1990"/>
                  <a:pt x="2112" y="1990"/>
                  <a:pt x="2110" y="1990"/>
                </a:cubicBezTo>
                <a:cubicBezTo>
                  <a:pt x="2108" y="1990"/>
                  <a:pt x="2106" y="1989"/>
                  <a:pt x="2103" y="1989"/>
                </a:cubicBezTo>
                <a:cubicBezTo>
                  <a:pt x="2101" y="1989"/>
                  <a:pt x="2099" y="1988"/>
                  <a:pt x="2096" y="1988"/>
                </a:cubicBezTo>
                <a:cubicBezTo>
                  <a:pt x="2094" y="1987"/>
                  <a:pt x="2091" y="1987"/>
                  <a:pt x="2088" y="1986"/>
                </a:cubicBezTo>
                <a:cubicBezTo>
                  <a:pt x="2086" y="1985"/>
                  <a:pt x="2083" y="1985"/>
                  <a:pt x="2080" y="1984"/>
                </a:cubicBezTo>
                <a:cubicBezTo>
                  <a:pt x="2077" y="1983"/>
                  <a:pt x="2074" y="1982"/>
                  <a:pt x="2071" y="1981"/>
                </a:cubicBezTo>
                <a:cubicBezTo>
                  <a:pt x="2070" y="1981"/>
                  <a:pt x="2068" y="1980"/>
                  <a:pt x="2067" y="1980"/>
                </a:cubicBezTo>
                <a:cubicBezTo>
                  <a:pt x="2065" y="1979"/>
                  <a:pt x="2064" y="1978"/>
                  <a:pt x="2062" y="1978"/>
                </a:cubicBezTo>
                <a:cubicBezTo>
                  <a:pt x="2061" y="1978"/>
                  <a:pt x="2060" y="1977"/>
                  <a:pt x="2060" y="1977"/>
                </a:cubicBezTo>
                <a:cubicBezTo>
                  <a:pt x="2059" y="1977"/>
                  <a:pt x="2058" y="1976"/>
                  <a:pt x="2057" y="1976"/>
                </a:cubicBezTo>
                <a:cubicBezTo>
                  <a:pt x="2056" y="1975"/>
                  <a:pt x="2054" y="1975"/>
                  <a:pt x="2053" y="1974"/>
                </a:cubicBezTo>
                <a:cubicBezTo>
                  <a:pt x="2046" y="1971"/>
                  <a:pt x="2040" y="1968"/>
                  <a:pt x="2034" y="1965"/>
                </a:cubicBezTo>
                <a:cubicBezTo>
                  <a:pt x="2037" y="1966"/>
                  <a:pt x="2040" y="1966"/>
                  <a:pt x="2043" y="1966"/>
                </a:cubicBezTo>
                <a:cubicBezTo>
                  <a:pt x="2044" y="1967"/>
                  <a:pt x="2045" y="1967"/>
                  <a:pt x="2046" y="1967"/>
                </a:cubicBezTo>
                <a:cubicBezTo>
                  <a:pt x="2047" y="1967"/>
                  <a:pt x="2047" y="1967"/>
                  <a:pt x="2048" y="1967"/>
                </a:cubicBezTo>
                <a:cubicBezTo>
                  <a:pt x="2050" y="1967"/>
                  <a:pt x="2052" y="1967"/>
                  <a:pt x="2053" y="1967"/>
                </a:cubicBezTo>
                <a:cubicBezTo>
                  <a:pt x="2055" y="1967"/>
                  <a:pt x="2057" y="1967"/>
                  <a:pt x="2058" y="1967"/>
                </a:cubicBezTo>
                <a:cubicBezTo>
                  <a:pt x="2060" y="1967"/>
                  <a:pt x="2062" y="1967"/>
                  <a:pt x="2063" y="1967"/>
                </a:cubicBezTo>
                <a:cubicBezTo>
                  <a:pt x="2064" y="1967"/>
                  <a:pt x="2065" y="1967"/>
                  <a:pt x="2066" y="1967"/>
                </a:cubicBezTo>
                <a:cubicBezTo>
                  <a:pt x="2067" y="1967"/>
                  <a:pt x="2067" y="1967"/>
                  <a:pt x="2068" y="1967"/>
                </a:cubicBezTo>
                <a:cubicBezTo>
                  <a:pt x="2070" y="1967"/>
                  <a:pt x="2072" y="1967"/>
                  <a:pt x="2073" y="1967"/>
                </a:cubicBezTo>
                <a:cubicBezTo>
                  <a:pt x="2076" y="1966"/>
                  <a:pt x="2079" y="1966"/>
                  <a:pt x="2082" y="1965"/>
                </a:cubicBezTo>
                <a:cubicBezTo>
                  <a:pt x="2083" y="1965"/>
                  <a:pt x="2085" y="1965"/>
                  <a:pt x="2086" y="1965"/>
                </a:cubicBezTo>
                <a:cubicBezTo>
                  <a:pt x="2088" y="1965"/>
                  <a:pt x="2089" y="1964"/>
                  <a:pt x="2090" y="1964"/>
                </a:cubicBezTo>
                <a:cubicBezTo>
                  <a:pt x="2093" y="1964"/>
                  <a:pt x="2095" y="1963"/>
                  <a:pt x="2097" y="1963"/>
                </a:cubicBezTo>
                <a:cubicBezTo>
                  <a:pt x="2099" y="1962"/>
                  <a:pt x="2100" y="1962"/>
                  <a:pt x="2102" y="1961"/>
                </a:cubicBezTo>
                <a:cubicBezTo>
                  <a:pt x="2103" y="1961"/>
                  <a:pt x="2104" y="1961"/>
                  <a:pt x="2105" y="1960"/>
                </a:cubicBezTo>
                <a:cubicBezTo>
                  <a:pt x="2106" y="1960"/>
                  <a:pt x="2106" y="1960"/>
                  <a:pt x="2106" y="1960"/>
                </a:cubicBezTo>
                <a:cubicBezTo>
                  <a:pt x="2106" y="1960"/>
                  <a:pt x="2106" y="1960"/>
                  <a:pt x="2105" y="1960"/>
                </a:cubicBezTo>
                <a:cubicBezTo>
                  <a:pt x="2104" y="1960"/>
                  <a:pt x="2103" y="1960"/>
                  <a:pt x="2102" y="1960"/>
                </a:cubicBezTo>
                <a:cubicBezTo>
                  <a:pt x="2100" y="1960"/>
                  <a:pt x="2098" y="1960"/>
                  <a:pt x="2096" y="1960"/>
                </a:cubicBezTo>
                <a:cubicBezTo>
                  <a:pt x="2094" y="1960"/>
                  <a:pt x="2092" y="1960"/>
                  <a:pt x="2090" y="1960"/>
                </a:cubicBezTo>
                <a:cubicBezTo>
                  <a:pt x="2087" y="1960"/>
                  <a:pt x="2084" y="1960"/>
                  <a:pt x="2082" y="1960"/>
                </a:cubicBezTo>
                <a:cubicBezTo>
                  <a:pt x="2079" y="1960"/>
                  <a:pt x="2076" y="1960"/>
                  <a:pt x="2073" y="1960"/>
                </a:cubicBezTo>
                <a:cubicBezTo>
                  <a:pt x="2070" y="1960"/>
                  <a:pt x="2066" y="1960"/>
                  <a:pt x="2063" y="1960"/>
                </a:cubicBezTo>
                <a:cubicBezTo>
                  <a:pt x="2060" y="1960"/>
                  <a:pt x="2057" y="1959"/>
                  <a:pt x="2054" y="1959"/>
                </a:cubicBezTo>
                <a:cubicBezTo>
                  <a:pt x="2052" y="1959"/>
                  <a:pt x="2050" y="1959"/>
                  <a:pt x="2049" y="1959"/>
                </a:cubicBezTo>
                <a:cubicBezTo>
                  <a:pt x="2048" y="1959"/>
                  <a:pt x="2047" y="1959"/>
                  <a:pt x="2046" y="1959"/>
                </a:cubicBezTo>
                <a:cubicBezTo>
                  <a:pt x="2045" y="1959"/>
                  <a:pt x="2045" y="1959"/>
                  <a:pt x="2044" y="1959"/>
                </a:cubicBezTo>
                <a:cubicBezTo>
                  <a:pt x="2043" y="1959"/>
                  <a:pt x="2042" y="1959"/>
                  <a:pt x="2042" y="1959"/>
                </a:cubicBezTo>
                <a:cubicBezTo>
                  <a:pt x="2041" y="1959"/>
                  <a:pt x="2040" y="1959"/>
                  <a:pt x="2039" y="1959"/>
                </a:cubicBezTo>
                <a:cubicBezTo>
                  <a:pt x="2038" y="1958"/>
                  <a:pt x="2036" y="1958"/>
                  <a:pt x="2035" y="1958"/>
                </a:cubicBezTo>
                <a:cubicBezTo>
                  <a:pt x="2033" y="1958"/>
                  <a:pt x="2032" y="1958"/>
                  <a:pt x="2030" y="1957"/>
                </a:cubicBezTo>
                <a:cubicBezTo>
                  <a:pt x="2029" y="1957"/>
                  <a:pt x="2027" y="1957"/>
                  <a:pt x="2026" y="1957"/>
                </a:cubicBezTo>
                <a:cubicBezTo>
                  <a:pt x="2025" y="1957"/>
                  <a:pt x="2023" y="1956"/>
                  <a:pt x="2022" y="1956"/>
                </a:cubicBezTo>
                <a:cubicBezTo>
                  <a:pt x="2021" y="1956"/>
                  <a:pt x="2020" y="1956"/>
                  <a:pt x="2019" y="1955"/>
                </a:cubicBezTo>
                <a:cubicBezTo>
                  <a:pt x="2015" y="1953"/>
                  <a:pt x="2015" y="1953"/>
                  <a:pt x="2015" y="1953"/>
                </a:cubicBezTo>
                <a:cubicBezTo>
                  <a:pt x="2014" y="1952"/>
                  <a:pt x="2014" y="1952"/>
                  <a:pt x="2014" y="1952"/>
                </a:cubicBezTo>
                <a:cubicBezTo>
                  <a:pt x="2014" y="1952"/>
                  <a:pt x="2014" y="1952"/>
                  <a:pt x="2014" y="1952"/>
                </a:cubicBezTo>
                <a:cubicBezTo>
                  <a:pt x="2013" y="1951"/>
                  <a:pt x="2013" y="1951"/>
                  <a:pt x="2013" y="1951"/>
                </a:cubicBezTo>
                <a:cubicBezTo>
                  <a:pt x="2012" y="1951"/>
                  <a:pt x="2011" y="1950"/>
                  <a:pt x="2010" y="1950"/>
                </a:cubicBezTo>
                <a:cubicBezTo>
                  <a:pt x="2009" y="1949"/>
                  <a:pt x="2007" y="1947"/>
                  <a:pt x="2006" y="1946"/>
                </a:cubicBezTo>
                <a:cubicBezTo>
                  <a:pt x="2003" y="1944"/>
                  <a:pt x="2000" y="1942"/>
                  <a:pt x="1997" y="1939"/>
                </a:cubicBezTo>
                <a:cubicBezTo>
                  <a:pt x="1994" y="1937"/>
                  <a:pt x="1992" y="1935"/>
                  <a:pt x="1989" y="1932"/>
                </a:cubicBezTo>
                <a:cubicBezTo>
                  <a:pt x="1986" y="1930"/>
                  <a:pt x="1983" y="1928"/>
                  <a:pt x="1981" y="1926"/>
                </a:cubicBezTo>
                <a:cubicBezTo>
                  <a:pt x="1975" y="1921"/>
                  <a:pt x="1970" y="1917"/>
                  <a:pt x="1964" y="1913"/>
                </a:cubicBezTo>
                <a:cubicBezTo>
                  <a:pt x="1959" y="1909"/>
                  <a:pt x="1954" y="1906"/>
                  <a:pt x="1949" y="1903"/>
                </a:cubicBezTo>
                <a:cubicBezTo>
                  <a:pt x="1944" y="1900"/>
                  <a:pt x="1939" y="1898"/>
                  <a:pt x="1935" y="1896"/>
                </a:cubicBezTo>
                <a:cubicBezTo>
                  <a:pt x="1934" y="1896"/>
                  <a:pt x="1934" y="1896"/>
                  <a:pt x="1933" y="1896"/>
                </a:cubicBezTo>
                <a:cubicBezTo>
                  <a:pt x="1955" y="1896"/>
                  <a:pt x="1974" y="1898"/>
                  <a:pt x="1988" y="1899"/>
                </a:cubicBezTo>
                <a:cubicBezTo>
                  <a:pt x="2035" y="1904"/>
                  <a:pt x="2062" y="1920"/>
                  <a:pt x="2085" y="1943"/>
                </a:cubicBezTo>
                <a:cubicBezTo>
                  <a:pt x="2075" y="1925"/>
                  <a:pt x="2055" y="1911"/>
                  <a:pt x="2032" y="1902"/>
                </a:cubicBezTo>
                <a:cubicBezTo>
                  <a:pt x="2037" y="1902"/>
                  <a:pt x="2043" y="1902"/>
                  <a:pt x="2049" y="1903"/>
                </a:cubicBezTo>
                <a:cubicBezTo>
                  <a:pt x="2056" y="1903"/>
                  <a:pt x="2063" y="1903"/>
                  <a:pt x="2070" y="1904"/>
                </a:cubicBezTo>
                <a:cubicBezTo>
                  <a:pt x="2076" y="1905"/>
                  <a:pt x="2083" y="1905"/>
                  <a:pt x="2090" y="1906"/>
                </a:cubicBezTo>
                <a:cubicBezTo>
                  <a:pt x="2096" y="1907"/>
                  <a:pt x="2103" y="1908"/>
                  <a:pt x="2109" y="1909"/>
                </a:cubicBezTo>
                <a:cubicBezTo>
                  <a:pt x="2111" y="1910"/>
                  <a:pt x="2112" y="1910"/>
                  <a:pt x="2114" y="1911"/>
                </a:cubicBezTo>
                <a:cubicBezTo>
                  <a:pt x="2114" y="1911"/>
                  <a:pt x="2115" y="1912"/>
                  <a:pt x="2116" y="1913"/>
                </a:cubicBezTo>
                <a:cubicBezTo>
                  <a:pt x="2117" y="1913"/>
                  <a:pt x="2118" y="1914"/>
                  <a:pt x="2119" y="1915"/>
                </a:cubicBezTo>
                <a:cubicBezTo>
                  <a:pt x="2120" y="1916"/>
                  <a:pt x="2121" y="1917"/>
                  <a:pt x="2122" y="1918"/>
                </a:cubicBezTo>
                <a:cubicBezTo>
                  <a:pt x="2123" y="1919"/>
                  <a:pt x="2125" y="1921"/>
                  <a:pt x="2126" y="1922"/>
                </a:cubicBezTo>
                <a:cubicBezTo>
                  <a:pt x="2128" y="1924"/>
                  <a:pt x="2131" y="1927"/>
                  <a:pt x="2133" y="1930"/>
                </a:cubicBezTo>
                <a:cubicBezTo>
                  <a:pt x="2136" y="1933"/>
                  <a:pt x="2139" y="1936"/>
                  <a:pt x="2141" y="1939"/>
                </a:cubicBezTo>
                <a:cubicBezTo>
                  <a:pt x="2143" y="1941"/>
                  <a:pt x="2144" y="1943"/>
                  <a:pt x="2146" y="1944"/>
                </a:cubicBezTo>
                <a:cubicBezTo>
                  <a:pt x="2147" y="1946"/>
                  <a:pt x="2149" y="1948"/>
                  <a:pt x="2150" y="1950"/>
                </a:cubicBezTo>
                <a:cubicBezTo>
                  <a:pt x="2153" y="1953"/>
                  <a:pt x="2156" y="1957"/>
                  <a:pt x="2159" y="1960"/>
                </a:cubicBezTo>
                <a:cubicBezTo>
                  <a:pt x="2161" y="1962"/>
                  <a:pt x="2162" y="1963"/>
                  <a:pt x="2164" y="1965"/>
                </a:cubicBezTo>
                <a:cubicBezTo>
                  <a:pt x="2166" y="1967"/>
                  <a:pt x="2168" y="1968"/>
                  <a:pt x="2169" y="1970"/>
                </a:cubicBezTo>
                <a:cubicBezTo>
                  <a:pt x="2171" y="1972"/>
                  <a:pt x="2173" y="1973"/>
                  <a:pt x="2175" y="1975"/>
                </a:cubicBezTo>
                <a:cubicBezTo>
                  <a:pt x="2176" y="1975"/>
                  <a:pt x="2176" y="1976"/>
                  <a:pt x="2177" y="1977"/>
                </a:cubicBezTo>
                <a:cubicBezTo>
                  <a:pt x="2178" y="1977"/>
                  <a:pt x="2179" y="1978"/>
                  <a:pt x="2180" y="1979"/>
                </a:cubicBezTo>
                <a:cubicBezTo>
                  <a:pt x="2184" y="1981"/>
                  <a:pt x="2187" y="1984"/>
                  <a:pt x="2191" y="1986"/>
                </a:cubicBezTo>
                <a:cubicBezTo>
                  <a:pt x="2195" y="1987"/>
                  <a:pt x="2198" y="1989"/>
                  <a:pt x="2202" y="1990"/>
                </a:cubicBezTo>
                <a:cubicBezTo>
                  <a:pt x="2203" y="1991"/>
                  <a:pt x="2205" y="1991"/>
                  <a:pt x="2207" y="1992"/>
                </a:cubicBezTo>
                <a:cubicBezTo>
                  <a:pt x="2208" y="1992"/>
                  <a:pt x="2210" y="1992"/>
                  <a:pt x="2211" y="1993"/>
                </a:cubicBezTo>
                <a:cubicBezTo>
                  <a:pt x="2213" y="1993"/>
                  <a:pt x="2214" y="1993"/>
                  <a:pt x="2215" y="1993"/>
                </a:cubicBezTo>
                <a:cubicBezTo>
                  <a:pt x="2216" y="1993"/>
                  <a:pt x="2218" y="1993"/>
                  <a:pt x="2219" y="1993"/>
                </a:cubicBezTo>
                <a:cubicBezTo>
                  <a:pt x="2220" y="1993"/>
                  <a:pt x="2221" y="1993"/>
                  <a:pt x="2221" y="1993"/>
                </a:cubicBezTo>
                <a:cubicBezTo>
                  <a:pt x="2222" y="1993"/>
                  <a:pt x="2223" y="1993"/>
                  <a:pt x="2223" y="1993"/>
                </a:cubicBezTo>
                <a:cubicBezTo>
                  <a:pt x="2224" y="1993"/>
                  <a:pt x="2225" y="1993"/>
                  <a:pt x="2225" y="1993"/>
                </a:cubicBezTo>
                <a:cubicBezTo>
                  <a:pt x="2225" y="1993"/>
                  <a:pt x="2225" y="1993"/>
                  <a:pt x="2223" y="1993"/>
                </a:cubicBezTo>
                <a:cubicBezTo>
                  <a:pt x="2222" y="1993"/>
                  <a:pt x="2221" y="1992"/>
                  <a:pt x="2219" y="1992"/>
                </a:cubicBezTo>
                <a:cubicBezTo>
                  <a:pt x="2218" y="1991"/>
                  <a:pt x="2217" y="1991"/>
                  <a:pt x="2216" y="1991"/>
                </a:cubicBezTo>
                <a:cubicBezTo>
                  <a:pt x="2214" y="1990"/>
                  <a:pt x="2213" y="1990"/>
                  <a:pt x="2212" y="1990"/>
                </a:cubicBezTo>
                <a:cubicBezTo>
                  <a:pt x="2211" y="1989"/>
                  <a:pt x="2209" y="1989"/>
                  <a:pt x="2208" y="1988"/>
                </a:cubicBezTo>
                <a:cubicBezTo>
                  <a:pt x="2206" y="1987"/>
                  <a:pt x="2205" y="1987"/>
                  <a:pt x="2203" y="1986"/>
                </a:cubicBezTo>
                <a:cubicBezTo>
                  <a:pt x="2200" y="1984"/>
                  <a:pt x="2197" y="1983"/>
                  <a:pt x="2194" y="1980"/>
                </a:cubicBezTo>
                <a:cubicBezTo>
                  <a:pt x="2191" y="1978"/>
                  <a:pt x="2188" y="1976"/>
                  <a:pt x="2184" y="1973"/>
                </a:cubicBezTo>
                <a:cubicBezTo>
                  <a:pt x="2181" y="1970"/>
                  <a:pt x="2178" y="1967"/>
                  <a:pt x="2175" y="1964"/>
                </a:cubicBezTo>
                <a:cubicBezTo>
                  <a:pt x="2173" y="1963"/>
                  <a:pt x="2171" y="1961"/>
                  <a:pt x="2170" y="1960"/>
                </a:cubicBezTo>
                <a:cubicBezTo>
                  <a:pt x="2168" y="1958"/>
                  <a:pt x="2167" y="1956"/>
                  <a:pt x="2165" y="1955"/>
                </a:cubicBezTo>
                <a:cubicBezTo>
                  <a:pt x="2162" y="1951"/>
                  <a:pt x="2159" y="1948"/>
                  <a:pt x="2156" y="1945"/>
                </a:cubicBezTo>
                <a:cubicBezTo>
                  <a:pt x="2154" y="1943"/>
                  <a:pt x="2153" y="1941"/>
                  <a:pt x="2151" y="1940"/>
                </a:cubicBezTo>
                <a:cubicBezTo>
                  <a:pt x="2150" y="1938"/>
                  <a:pt x="2148" y="1936"/>
                  <a:pt x="2147" y="1935"/>
                </a:cubicBezTo>
                <a:cubicBezTo>
                  <a:pt x="2143" y="1932"/>
                  <a:pt x="2140" y="1929"/>
                  <a:pt x="2137" y="1926"/>
                </a:cubicBezTo>
                <a:cubicBezTo>
                  <a:pt x="2135" y="1923"/>
                  <a:pt x="2132" y="1921"/>
                  <a:pt x="2129" y="1918"/>
                </a:cubicBezTo>
                <a:cubicBezTo>
                  <a:pt x="2127" y="1917"/>
                  <a:pt x="2126" y="1916"/>
                  <a:pt x="2125" y="1915"/>
                </a:cubicBezTo>
                <a:cubicBezTo>
                  <a:pt x="2123" y="1915"/>
                  <a:pt x="2122" y="1914"/>
                  <a:pt x="2121" y="1913"/>
                </a:cubicBezTo>
                <a:cubicBezTo>
                  <a:pt x="2120" y="1913"/>
                  <a:pt x="2120" y="1912"/>
                  <a:pt x="2119" y="1912"/>
                </a:cubicBezTo>
                <a:cubicBezTo>
                  <a:pt x="2122" y="1913"/>
                  <a:pt x="2124" y="1913"/>
                  <a:pt x="2127" y="1914"/>
                </a:cubicBezTo>
                <a:cubicBezTo>
                  <a:pt x="2132" y="1916"/>
                  <a:pt x="2137" y="1918"/>
                  <a:pt x="2142" y="1919"/>
                </a:cubicBezTo>
                <a:cubicBezTo>
                  <a:pt x="2144" y="1920"/>
                  <a:pt x="2147" y="1921"/>
                  <a:pt x="2149" y="1922"/>
                </a:cubicBezTo>
                <a:cubicBezTo>
                  <a:pt x="2151" y="1923"/>
                  <a:pt x="2153" y="1924"/>
                  <a:pt x="2155" y="1925"/>
                </a:cubicBezTo>
                <a:cubicBezTo>
                  <a:pt x="2157" y="1926"/>
                  <a:pt x="2158" y="1927"/>
                  <a:pt x="2160" y="1928"/>
                </a:cubicBezTo>
                <a:cubicBezTo>
                  <a:pt x="2161" y="1929"/>
                  <a:pt x="2163" y="1930"/>
                  <a:pt x="2164" y="1931"/>
                </a:cubicBezTo>
                <a:cubicBezTo>
                  <a:pt x="2167" y="1932"/>
                  <a:pt x="2169" y="1934"/>
                  <a:pt x="2170" y="1934"/>
                </a:cubicBezTo>
                <a:cubicBezTo>
                  <a:pt x="2171" y="1935"/>
                  <a:pt x="2172" y="1936"/>
                  <a:pt x="2172" y="1936"/>
                </a:cubicBezTo>
                <a:cubicBezTo>
                  <a:pt x="2172" y="1936"/>
                  <a:pt x="2171" y="1935"/>
                  <a:pt x="2170" y="1934"/>
                </a:cubicBezTo>
                <a:cubicBezTo>
                  <a:pt x="2170" y="1934"/>
                  <a:pt x="2169" y="1933"/>
                  <a:pt x="2168" y="1932"/>
                </a:cubicBezTo>
                <a:cubicBezTo>
                  <a:pt x="2168" y="1932"/>
                  <a:pt x="2167" y="1931"/>
                  <a:pt x="2167" y="1931"/>
                </a:cubicBezTo>
                <a:cubicBezTo>
                  <a:pt x="2166" y="1930"/>
                  <a:pt x="2166" y="1930"/>
                  <a:pt x="2165" y="1929"/>
                </a:cubicBezTo>
                <a:cubicBezTo>
                  <a:pt x="2164" y="1928"/>
                  <a:pt x="2163" y="1927"/>
                  <a:pt x="2161" y="1926"/>
                </a:cubicBezTo>
                <a:cubicBezTo>
                  <a:pt x="2160" y="1925"/>
                  <a:pt x="2158" y="1924"/>
                  <a:pt x="2156" y="1923"/>
                </a:cubicBezTo>
                <a:cubicBezTo>
                  <a:pt x="2155" y="1922"/>
                  <a:pt x="2153" y="1920"/>
                  <a:pt x="2151" y="1919"/>
                </a:cubicBezTo>
                <a:cubicBezTo>
                  <a:pt x="2149" y="1918"/>
                  <a:pt x="2146" y="1917"/>
                  <a:pt x="2144" y="1915"/>
                </a:cubicBezTo>
                <a:cubicBezTo>
                  <a:pt x="2143" y="1915"/>
                  <a:pt x="2142" y="1914"/>
                  <a:pt x="2140" y="1914"/>
                </a:cubicBezTo>
                <a:cubicBezTo>
                  <a:pt x="2139" y="1913"/>
                  <a:pt x="2138" y="1912"/>
                  <a:pt x="2137" y="1912"/>
                </a:cubicBezTo>
                <a:cubicBezTo>
                  <a:pt x="2134" y="1911"/>
                  <a:pt x="2131" y="1909"/>
                  <a:pt x="2129" y="1908"/>
                </a:cubicBezTo>
                <a:cubicBezTo>
                  <a:pt x="2123" y="1906"/>
                  <a:pt x="2117" y="1904"/>
                  <a:pt x="2111" y="1903"/>
                </a:cubicBezTo>
                <a:cubicBezTo>
                  <a:pt x="2109" y="1902"/>
                  <a:pt x="2107" y="1902"/>
                  <a:pt x="2106" y="1901"/>
                </a:cubicBezTo>
                <a:cubicBezTo>
                  <a:pt x="2104" y="1901"/>
                  <a:pt x="2103" y="1901"/>
                  <a:pt x="2101" y="1900"/>
                </a:cubicBezTo>
                <a:cubicBezTo>
                  <a:pt x="2098" y="1900"/>
                  <a:pt x="2094" y="1899"/>
                  <a:pt x="2091" y="1899"/>
                </a:cubicBezTo>
                <a:cubicBezTo>
                  <a:pt x="2084" y="1897"/>
                  <a:pt x="2077" y="1897"/>
                  <a:pt x="2070" y="1896"/>
                </a:cubicBezTo>
                <a:cubicBezTo>
                  <a:pt x="2063" y="1896"/>
                  <a:pt x="2056" y="1895"/>
                  <a:pt x="2050" y="1895"/>
                </a:cubicBezTo>
                <a:cubicBezTo>
                  <a:pt x="2046" y="1895"/>
                  <a:pt x="2043" y="1895"/>
                  <a:pt x="2040" y="1895"/>
                </a:cubicBezTo>
                <a:cubicBezTo>
                  <a:pt x="2036" y="1895"/>
                  <a:pt x="2033" y="1895"/>
                  <a:pt x="2030" y="1895"/>
                </a:cubicBezTo>
                <a:cubicBezTo>
                  <a:pt x="2023" y="1895"/>
                  <a:pt x="2017" y="1894"/>
                  <a:pt x="2011" y="1894"/>
                </a:cubicBezTo>
                <a:cubicBezTo>
                  <a:pt x="2011" y="1894"/>
                  <a:pt x="2011" y="1894"/>
                  <a:pt x="2010" y="1894"/>
                </a:cubicBezTo>
                <a:cubicBezTo>
                  <a:pt x="1983" y="1887"/>
                  <a:pt x="1953" y="1883"/>
                  <a:pt x="1924" y="1881"/>
                </a:cubicBezTo>
                <a:cubicBezTo>
                  <a:pt x="1928" y="1880"/>
                  <a:pt x="1933" y="1879"/>
                  <a:pt x="1937" y="1878"/>
                </a:cubicBezTo>
                <a:cubicBezTo>
                  <a:pt x="1941" y="1877"/>
                  <a:pt x="1944" y="1876"/>
                  <a:pt x="1948" y="1875"/>
                </a:cubicBezTo>
                <a:cubicBezTo>
                  <a:pt x="1951" y="1874"/>
                  <a:pt x="1955" y="1873"/>
                  <a:pt x="1959" y="1872"/>
                </a:cubicBezTo>
                <a:cubicBezTo>
                  <a:pt x="1966" y="1870"/>
                  <a:pt x="1973" y="1867"/>
                  <a:pt x="1980" y="1866"/>
                </a:cubicBezTo>
                <a:cubicBezTo>
                  <a:pt x="1988" y="1864"/>
                  <a:pt x="1995" y="1862"/>
                  <a:pt x="2002" y="1861"/>
                </a:cubicBezTo>
                <a:cubicBezTo>
                  <a:pt x="2006" y="1860"/>
                  <a:pt x="2010" y="1860"/>
                  <a:pt x="2013" y="1859"/>
                </a:cubicBezTo>
                <a:cubicBezTo>
                  <a:pt x="2015" y="1859"/>
                  <a:pt x="2017" y="1859"/>
                  <a:pt x="2019" y="1858"/>
                </a:cubicBezTo>
                <a:cubicBezTo>
                  <a:pt x="2020" y="1858"/>
                  <a:pt x="2022" y="1858"/>
                  <a:pt x="2024" y="1858"/>
                </a:cubicBezTo>
                <a:cubicBezTo>
                  <a:pt x="2031" y="1857"/>
                  <a:pt x="2038" y="1857"/>
                  <a:pt x="2044" y="1857"/>
                </a:cubicBezTo>
                <a:cubicBezTo>
                  <a:pt x="2051" y="1857"/>
                  <a:pt x="2057" y="1857"/>
                  <a:pt x="2063" y="1857"/>
                </a:cubicBezTo>
                <a:cubicBezTo>
                  <a:pt x="2068" y="1858"/>
                  <a:pt x="2073" y="1858"/>
                  <a:pt x="2078" y="1859"/>
                </a:cubicBezTo>
                <a:cubicBezTo>
                  <a:pt x="2079" y="1859"/>
                  <a:pt x="2080" y="1859"/>
                  <a:pt x="2081" y="1859"/>
                </a:cubicBezTo>
                <a:cubicBezTo>
                  <a:pt x="2082" y="1859"/>
                  <a:pt x="2083" y="1859"/>
                  <a:pt x="2084" y="1860"/>
                </a:cubicBezTo>
                <a:cubicBezTo>
                  <a:pt x="2086" y="1860"/>
                  <a:pt x="2088" y="1860"/>
                  <a:pt x="2090" y="1860"/>
                </a:cubicBezTo>
                <a:cubicBezTo>
                  <a:pt x="2092" y="1861"/>
                  <a:pt x="2093" y="1861"/>
                  <a:pt x="2094" y="1861"/>
                </a:cubicBezTo>
                <a:cubicBezTo>
                  <a:pt x="2096" y="1861"/>
                  <a:pt x="2097" y="1862"/>
                  <a:pt x="2098" y="1862"/>
                </a:cubicBezTo>
                <a:cubicBezTo>
                  <a:pt x="2099" y="1862"/>
                  <a:pt x="2100" y="1862"/>
                  <a:pt x="2100" y="1862"/>
                </a:cubicBezTo>
                <a:cubicBezTo>
                  <a:pt x="2100" y="1862"/>
                  <a:pt x="2099" y="1862"/>
                  <a:pt x="2098" y="1861"/>
                </a:cubicBezTo>
                <a:cubicBezTo>
                  <a:pt x="2097" y="1861"/>
                  <a:pt x="2096" y="1861"/>
                  <a:pt x="2095" y="1860"/>
                </a:cubicBezTo>
                <a:cubicBezTo>
                  <a:pt x="2093" y="1860"/>
                  <a:pt x="2092" y="1859"/>
                  <a:pt x="2090" y="1859"/>
                </a:cubicBezTo>
                <a:cubicBezTo>
                  <a:pt x="2089" y="1858"/>
                  <a:pt x="2087" y="1858"/>
                  <a:pt x="2085" y="1857"/>
                </a:cubicBezTo>
                <a:cubicBezTo>
                  <a:pt x="2084" y="1857"/>
                  <a:pt x="2083" y="1857"/>
                  <a:pt x="2082" y="1857"/>
                </a:cubicBezTo>
                <a:cubicBezTo>
                  <a:pt x="2081" y="1856"/>
                  <a:pt x="2080" y="1856"/>
                  <a:pt x="2079" y="1856"/>
                </a:cubicBezTo>
                <a:cubicBezTo>
                  <a:pt x="2074" y="1855"/>
                  <a:pt x="2069" y="1854"/>
                  <a:pt x="2063" y="1853"/>
                </a:cubicBezTo>
                <a:cubicBezTo>
                  <a:pt x="2057" y="1852"/>
                  <a:pt x="2051" y="1851"/>
                  <a:pt x="2044" y="1851"/>
                </a:cubicBezTo>
                <a:cubicBezTo>
                  <a:pt x="2038" y="1851"/>
                  <a:pt x="2031" y="1850"/>
                  <a:pt x="2023" y="1851"/>
                </a:cubicBezTo>
                <a:cubicBezTo>
                  <a:pt x="2022" y="1851"/>
                  <a:pt x="2020" y="1851"/>
                  <a:pt x="2018" y="1851"/>
                </a:cubicBezTo>
                <a:cubicBezTo>
                  <a:pt x="2016" y="1851"/>
                  <a:pt x="2014" y="1852"/>
                  <a:pt x="2012" y="1852"/>
                </a:cubicBezTo>
                <a:cubicBezTo>
                  <a:pt x="2011" y="1852"/>
                  <a:pt x="2009" y="1852"/>
                  <a:pt x="2007" y="1852"/>
                </a:cubicBezTo>
                <a:cubicBezTo>
                  <a:pt x="2005" y="1853"/>
                  <a:pt x="2003" y="1853"/>
                  <a:pt x="2001" y="1853"/>
                </a:cubicBezTo>
                <a:cubicBezTo>
                  <a:pt x="1994" y="1854"/>
                  <a:pt x="1986" y="1856"/>
                  <a:pt x="1978" y="1858"/>
                </a:cubicBezTo>
                <a:cubicBezTo>
                  <a:pt x="1971" y="1860"/>
                  <a:pt x="1964" y="1862"/>
                  <a:pt x="1956" y="1864"/>
                </a:cubicBezTo>
                <a:cubicBezTo>
                  <a:pt x="1953" y="1865"/>
                  <a:pt x="1949" y="1867"/>
                  <a:pt x="1946" y="1868"/>
                </a:cubicBezTo>
                <a:cubicBezTo>
                  <a:pt x="1942" y="1869"/>
                  <a:pt x="1939" y="1870"/>
                  <a:pt x="1935" y="1871"/>
                </a:cubicBezTo>
                <a:cubicBezTo>
                  <a:pt x="1925" y="1874"/>
                  <a:pt x="1915" y="1877"/>
                  <a:pt x="1907" y="1880"/>
                </a:cubicBezTo>
                <a:cubicBezTo>
                  <a:pt x="1856" y="1879"/>
                  <a:pt x="1812" y="1883"/>
                  <a:pt x="1800" y="1883"/>
                </a:cubicBezTo>
                <a:cubicBezTo>
                  <a:pt x="1802" y="1876"/>
                  <a:pt x="1805" y="1869"/>
                  <a:pt x="1808" y="1862"/>
                </a:cubicBezTo>
                <a:cubicBezTo>
                  <a:pt x="1808" y="1862"/>
                  <a:pt x="1809" y="1862"/>
                  <a:pt x="1809" y="1862"/>
                </a:cubicBezTo>
                <a:cubicBezTo>
                  <a:pt x="1810" y="1861"/>
                  <a:pt x="1811" y="1860"/>
                  <a:pt x="1812" y="1860"/>
                </a:cubicBezTo>
                <a:cubicBezTo>
                  <a:pt x="1813" y="1859"/>
                  <a:pt x="1815" y="1858"/>
                  <a:pt x="1816" y="1857"/>
                </a:cubicBezTo>
                <a:cubicBezTo>
                  <a:pt x="1817" y="1856"/>
                  <a:pt x="1819" y="1856"/>
                  <a:pt x="1820" y="1855"/>
                </a:cubicBezTo>
                <a:cubicBezTo>
                  <a:pt x="1822" y="1854"/>
                  <a:pt x="1824" y="1853"/>
                  <a:pt x="1825" y="1852"/>
                </a:cubicBezTo>
                <a:cubicBezTo>
                  <a:pt x="1826" y="1852"/>
                  <a:pt x="1827" y="1852"/>
                  <a:pt x="1828" y="1851"/>
                </a:cubicBezTo>
                <a:cubicBezTo>
                  <a:pt x="1829" y="1851"/>
                  <a:pt x="1830" y="1851"/>
                  <a:pt x="1830" y="1850"/>
                </a:cubicBezTo>
                <a:cubicBezTo>
                  <a:pt x="1832" y="1850"/>
                  <a:pt x="1834" y="1849"/>
                  <a:pt x="1836" y="1848"/>
                </a:cubicBezTo>
                <a:cubicBezTo>
                  <a:pt x="1837" y="1848"/>
                  <a:pt x="1838" y="1848"/>
                  <a:pt x="1839" y="1847"/>
                </a:cubicBezTo>
                <a:cubicBezTo>
                  <a:pt x="1840" y="1847"/>
                  <a:pt x="1841" y="1847"/>
                  <a:pt x="1842" y="1846"/>
                </a:cubicBezTo>
                <a:cubicBezTo>
                  <a:pt x="1844" y="1846"/>
                  <a:pt x="1846" y="1845"/>
                  <a:pt x="1848" y="1845"/>
                </a:cubicBezTo>
                <a:cubicBezTo>
                  <a:pt x="1852" y="1844"/>
                  <a:pt x="1856" y="1843"/>
                  <a:pt x="1860" y="1842"/>
                </a:cubicBezTo>
                <a:cubicBezTo>
                  <a:pt x="1863" y="1841"/>
                  <a:pt x="1863" y="1841"/>
                  <a:pt x="1863" y="1841"/>
                </a:cubicBezTo>
                <a:cubicBezTo>
                  <a:pt x="1864" y="1841"/>
                  <a:pt x="1865" y="1841"/>
                  <a:pt x="1867" y="1840"/>
                </a:cubicBezTo>
                <a:cubicBezTo>
                  <a:pt x="1868" y="1840"/>
                  <a:pt x="1869" y="1840"/>
                  <a:pt x="1871" y="1839"/>
                </a:cubicBezTo>
                <a:cubicBezTo>
                  <a:pt x="1871" y="1839"/>
                  <a:pt x="1871" y="1840"/>
                  <a:pt x="1871" y="1840"/>
                </a:cubicBezTo>
                <a:cubicBezTo>
                  <a:pt x="1871" y="1840"/>
                  <a:pt x="1872" y="1840"/>
                  <a:pt x="1873" y="1841"/>
                </a:cubicBezTo>
                <a:cubicBezTo>
                  <a:pt x="1873" y="1841"/>
                  <a:pt x="1874" y="1841"/>
                  <a:pt x="1875" y="1842"/>
                </a:cubicBezTo>
                <a:cubicBezTo>
                  <a:pt x="1876" y="1842"/>
                  <a:pt x="1876" y="1843"/>
                  <a:pt x="1877" y="1843"/>
                </a:cubicBezTo>
                <a:cubicBezTo>
                  <a:pt x="1878" y="1843"/>
                  <a:pt x="1879" y="1844"/>
                  <a:pt x="1880" y="1844"/>
                </a:cubicBezTo>
                <a:cubicBezTo>
                  <a:pt x="1881" y="1845"/>
                  <a:pt x="1881" y="1845"/>
                  <a:pt x="1882" y="1845"/>
                </a:cubicBezTo>
                <a:cubicBezTo>
                  <a:pt x="1883" y="1846"/>
                  <a:pt x="1884" y="1846"/>
                  <a:pt x="1885" y="1846"/>
                </a:cubicBezTo>
                <a:cubicBezTo>
                  <a:pt x="1887" y="1847"/>
                  <a:pt x="1889" y="1847"/>
                  <a:pt x="1891" y="1848"/>
                </a:cubicBezTo>
                <a:cubicBezTo>
                  <a:pt x="1894" y="1848"/>
                  <a:pt x="1896" y="1849"/>
                  <a:pt x="1898" y="1849"/>
                </a:cubicBezTo>
                <a:cubicBezTo>
                  <a:pt x="1900" y="1849"/>
                  <a:pt x="1902" y="1849"/>
                  <a:pt x="1905" y="1849"/>
                </a:cubicBezTo>
                <a:cubicBezTo>
                  <a:pt x="1907" y="1850"/>
                  <a:pt x="1909" y="1849"/>
                  <a:pt x="1911" y="1849"/>
                </a:cubicBezTo>
                <a:cubicBezTo>
                  <a:pt x="1912" y="1849"/>
                  <a:pt x="1913" y="1849"/>
                  <a:pt x="1914" y="1849"/>
                </a:cubicBezTo>
                <a:cubicBezTo>
                  <a:pt x="1915" y="1849"/>
                  <a:pt x="1916" y="1849"/>
                  <a:pt x="1917" y="1849"/>
                </a:cubicBezTo>
                <a:cubicBezTo>
                  <a:pt x="1918" y="1849"/>
                  <a:pt x="1919" y="1848"/>
                  <a:pt x="1920" y="1848"/>
                </a:cubicBezTo>
                <a:cubicBezTo>
                  <a:pt x="1920" y="1848"/>
                  <a:pt x="1921" y="1848"/>
                  <a:pt x="1922" y="1848"/>
                </a:cubicBezTo>
                <a:cubicBezTo>
                  <a:pt x="1923" y="1847"/>
                  <a:pt x="1924" y="1847"/>
                  <a:pt x="1924" y="1847"/>
                </a:cubicBezTo>
                <a:cubicBezTo>
                  <a:pt x="1925" y="1847"/>
                  <a:pt x="1926" y="1847"/>
                  <a:pt x="1926" y="1846"/>
                </a:cubicBezTo>
                <a:cubicBezTo>
                  <a:pt x="1928" y="1846"/>
                  <a:pt x="1929" y="1845"/>
                  <a:pt x="1930" y="1845"/>
                </a:cubicBezTo>
                <a:cubicBezTo>
                  <a:pt x="1931" y="1845"/>
                  <a:pt x="1931" y="1844"/>
                  <a:pt x="1932" y="1844"/>
                </a:cubicBezTo>
                <a:cubicBezTo>
                  <a:pt x="1932" y="1844"/>
                  <a:pt x="1932" y="1844"/>
                  <a:pt x="1932" y="1844"/>
                </a:cubicBezTo>
                <a:cubicBezTo>
                  <a:pt x="1932" y="1844"/>
                  <a:pt x="1932" y="1844"/>
                  <a:pt x="1932" y="1844"/>
                </a:cubicBezTo>
                <a:cubicBezTo>
                  <a:pt x="1931" y="1844"/>
                  <a:pt x="1930" y="1844"/>
                  <a:pt x="1929" y="1844"/>
                </a:cubicBezTo>
                <a:cubicBezTo>
                  <a:pt x="1928" y="1843"/>
                  <a:pt x="1927" y="1843"/>
                  <a:pt x="1926" y="1843"/>
                </a:cubicBezTo>
                <a:cubicBezTo>
                  <a:pt x="1925" y="1843"/>
                  <a:pt x="1925" y="1843"/>
                  <a:pt x="1924" y="1843"/>
                </a:cubicBezTo>
                <a:cubicBezTo>
                  <a:pt x="1923" y="1843"/>
                  <a:pt x="1922" y="1843"/>
                  <a:pt x="1922" y="1843"/>
                </a:cubicBezTo>
                <a:cubicBezTo>
                  <a:pt x="1920" y="1843"/>
                  <a:pt x="1918" y="1843"/>
                  <a:pt x="1917" y="1843"/>
                </a:cubicBezTo>
                <a:cubicBezTo>
                  <a:pt x="1916" y="1843"/>
                  <a:pt x="1915" y="1843"/>
                  <a:pt x="1914" y="1843"/>
                </a:cubicBezTo>
                <a:cubicBezTo>
                  <a:pt x="1913" y="1842"/>
                  <a:pt x="1912" y="1842"/>
                  <a:pt x="1911" y="1842"/>
                </a:cubicBezTo>
                <a:cubicBezTo>
                  <a:pt x="1910" y="1842"/>
                  <a:pt x="1909" y="1842"/>
                  <a:pt x="1908" y="1842"/>
                </a:cubicBezTo>
                <a:cubicBezTo>
                  <a:pt x="1907" y="1842"/>
                  <a:pt x="1906" y="1842"/>
                  <a:pt x="1905" y="1842"/>
                </a:cubicBezTo>
                <a:cubicBezTo>
                  <a:pt x="1903" y="1842"/>
                  <a:pt x="1901" y="1841"/>
                  <a:pt x="1899" y="1841"/>
                </a:cubicBezTo>
                <a:cubicBezTo>
                  <a:pt x="1897" y="1841"/>
                  <a:pt x="1895" y="1841"/>
                  <a:pt x="1893" y="1840"/>
                </a:cubicBezTo>
                <a:cubicBezTo>
                  <a:pt x="1892" y="1840"/>
                  <a:pt x="1891" y="1840"/>
                  <a:pt x="1890" y="1840"/>
                </a:cubicBezTo>
                <a:cubicBezTo>
                  <a:pt x="1889" y="1840"/>
                  <a:pt x="1888" y="1840"/>
                  <a:pt x="1887" y="1839"/>
                </a:cubicBezTo>
                <a:cubicBezTo>
                  <a:pt x="1886" y="1839"/>
                  <a:pt x="1885" y="1839"/>
                  <a:pt x="1884" y="1839"/>
                </a:cubicBezTo>
                <a:cubicBezTo>
                  <a:pt x="1884" y="1839"/>
                  <a:pt x="1883" y="1839"/>
                  <a:pt x="1883" y="1839"/>
                </a:cubicBezTo>
                <a:cubicBezTo>
                  <a:pt x="1882" y="1839"/>
                  <a:pt x="1882" y="1839"/>
                  <a:pt x="1881" y="1839"/>
                </a:cubicBezTo>
                <a:cubicBezTo>
                  <a:pt x="1880" y="1838"/>
                  <a:pt x="1879" y="1838"/>
                  <a:pt x="1878" y="1838"/>
                </a:cubicBezTo>
                <a:cubicBezTo>
                  <a:pt x="1880" y="1837"/>
                  <a:pt x="1883" y="1837"/>
                  <a:pt x="1885" y="1836"/>
                </a:cubicBezTo>
                <a:cubicBezTo>
                  <a:pt x="1893" y="1835"/>
                  <a:pt x="1901" y="1833"/>
                  <a:pt x="1907" y="1832"/>
                </a:cubicBezTo>
                <a:cubicBezTo>
                  <a:pt x="1910" y="1831"/>
                  <a:pt x="1913" y="1831"/>
                  <a:pt x="1916" y="1830"/>
                </a:cubicBezTo>
                <a:cubicBezTo>
                  <a:pt x="1918" y="1829"/>
                  <a:pt x="1921" y="1829"/>
                  <a:pt x="1922" y="1829"/>
                </a:cubicBezTo>
                <a:cubicBezTo>
                  <a:pt x="1924" y="1828"/>
                  <a:pt x="1926" y="1828"/>
                  <a:pt x="1927" y="1828"/>
                </a:cubicBezTo>
                <a:cubicBezTo>
                  <a:pt x="1928" y="1827"/>
                  <a:pt x="1928" y="1827"/>
                  <a:pt x="1928" y="1827"/>
                </a:cubicBezTo>
                <a:cubicBezTo>
                  <a:pt x="1928" y="1827"/>
                  <a:pt x="1928" y="1827"/>
                  <a:pt x="1927" y="1827"/>
                </a:cubicBezTo>
                <a:cubicBezTo>
                  <a:pt x="1926" y="1827"/>
                  <a:pt x="1924" y="1827"/>
                  <a:pt x="1922" y="1827"/>
                </a:cubicBezTo>
                <a:cubicBezTo>
                  <a:pt x="1920" y="1827"/>
                  <a:pt x="1918" y="1827"/>
                  <a:pt x="1915" y="1827"/>
                </a:cubicBezTo>
                <a:cubicBezTo>
                  <a:pt x="1913" y="1827"/>
                  <a:pt x="1910" y="1827"/>
                  <a:pt x="1906" y="1827"/>
                </a:cubicBezTo>
                <a:cubicBezTo>
                  <a:pt x="1900" y="1828"/>
                  <a:pt x="1892" y="1828"/>
                  <a:pt x="1884" y="1829"/>
                </a:cubicBezTo>
                <a:cubicBezTo>
                  <a:pt x="1880" y="1830"/>
                  <a:pt x="1876" y="1831"/>
                  <a:pt x="1871" y="1831"/>
                </a:cubicBezTo>
                <a:cubicBezTo>
                  <a:pt x="1869" y="1832"/>
                  <a:pt x="1867" y="1832"/>
                  <a:pt x="1865" y="1833"/>
                </a:cubicBezTo>
                <a:cubicBezTo>
                  <a:pt x="1864" y="1833"/>
                  <a:pt x="1863" y="1833"/>
                  <a:pt x="1862" y="1833"/>
                </a:cubicBezTo>
                <a:cubicBezTo>
                  <a:pt x="1858" y="1834"/>
                  <a:pt x="1858" y="1834"/>
                  <a:pt x="1858" y="1834"/>
                </a:cubicBezTo>
                <a:cubicBezTo>
                  <a:pt x="1856" y="1834"/>
                  <a:pt x="1854" y="1835"/>
                  <a:pt x="1852" y="1836"/>
                </a:cubicBezTo>
                <a:cubicBezTo>
                  <a:pt x="1850" y="1836"/>
                  <a:pt x="1848" y="1837"/>
                  <a:pt x="1846" y="1837"/>
                </a:cubicBezTo>
                <a:cubicBezTo>
                  <a:pt x="1841" y="1839"/>
                  <a:pt x="1837" y="1840"/>
                  <a:pt x="1833" y="1842"/>
                </a:cubicBezTo>
                <a:cubicBezTo>
                  <a:pt x="1832" y="1843"/>
                  <a:pt x="1830" y="1843"/>
                  <a:pt x="1828" y="1844"/>
                </a:cubicBezTo>
                <a:cubicBezTo>
                  <a:pt x="1826" y="1845"/>
                  <a:pt x="1824" y="1846"/>
                  <a:pt x="1823" y="1847"/>
                </a:cubicBezTo>
                <a:cubicBezTo>
                  <a:pt x="1822" y="1848"/>
                  <a:pt x="1821" y="1848"/>
                  <a:pt x="1820" y="1849"/>
                </a:cubicBezTo>
                <a:cubicBezTo>
                  <a:pt x="1819" y="1849"/>
                  <a:pt x="1819" y="1850"/>
                  <a:pt x="1818" y="1850"/>
                </a:cubicBezTo>
                <a:cubicBezTo>
                  <a:pt x="1816" y="1851"/>
                  <a:pt x="1815" y="1852"/>
                  <a:pt x="1814" y="1853"/>
                </a:cubicBezTo>
                <a:cubicBezTo>
                  <a:pt x="1813" y="1854"/>
                  <a:pt x="1813" y="1854"/>
                  <a:pt x="1812" y="1854"/>
                </a:cubicBezTo>
                <a:cubicBezTo>
                  <a:pt x="1814" y="1851"/>
                  <a:pt x="1816" y="1849"/>
                  <a:pt x="1817" y="1846"/>
                </a:cubicBezTo>
                <a:cubicBezTo>
                  <a:pt x="1818" y="1845"/>
                  <a:pt x="1820" y="1844"/>
                  <a:pt x="1821" y="1843"/>
                </a:cubicBezTo>
                <a:cubicBezTo>
                  <a:pt x="1824" y="1839"/>
                  <a:pt x="1827" y="1836"/>
                  <a:pt x="1830" y="1833"/>
                </a:cubicBezTo>
                <a:cubicBezTo>
                  <a:pt x="1834" y="1830"/>
                  <a:pt x="1837" y="1828"/>
                  <a:pt x="1841" y="1825"/>
                </a:cubicBezTo>
                <a:cubicBezTo>
                  <a:pt x="1842" y="1824"/>
                  <a:pt x="1842" y="1824"/>
                  <a:pt x="1842" y="1824"/>
                </a:cubicBezTo>
                <a:cubicBezTo>
                  <a:pt x="1844" y="1823"/>
                  <a:pt x="1844" y="1823"/>
                  <a:pt x="1844" y="1823"/>
                </a:cubicBezTo>
                <a:cubicBezTo>
                  <a:pt x="1845" y="1823"/>
                  <a:pt x="1845" y="1822"/>
                  <a:pt x="1846" y="1821"/>
                </a:cubicBezTo>
                <a:cubicBezTo>
                  <a:pt x="1848" y="1821"/>
                  <a:pt x="1848" y="1821"/>
                  <a:pt x="1848" y="1821"/>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50" y="1819"/>
                  <a:pt x="1851" y="1819"/>
                  <a:pt x="1852" y="1818"/>
                </a:cubicBezTo>
                <a:cubicBezTo>
                  <a:pt x="1855" y="1817"/>
                  <a:pt x="1855" y="1817"/>
                  <a:pt x="1855" y="1817"/>
                </a:cubicBezTo>
                <a:cubicBezTo>
                  <a:pt x="1858" y="1815"/>
                  <a:pt x="1858" y="1815"/>
                  <a:pt x="1858" y="1815"/>
                </a:cubicBezTo>
                <a:cubicBezTo>
                  <a:pt x="1861" y="1814"/>
                  <a:pt x="1861" y="1814"/>
                  <a:pt x="1861" y="1814"/>
                </a:cubicBezTo>
                <a:cubicBezTo>
                  <a:pt x="1864" y="1812"/>
                  <a:pt x="1864" y="1812"/>
                  <a:pt x="1864" y="1812"/>
                </a:cubicBezTo>
                <a:cubicBezTo>
                  <a:pt x="1869" y="1811"/>
                  <a:pt x="1873" y="1809"/>
                  <a:pt x="1877" y="1808"/>
                </a:cubicBezTo>
                <a:cubicBezTo>
                  <a:pt x="1882" y="1807"/>
                  <a:pt x="1886" y="1806"/>
                  <a:pt x="1890" y="1805"/>
                </a:cubicBezTo>
                <a:cubicBezTo>
                  <a:pt x="1895" y="1803"/>
                  <a:pt x="1899" y="1802"/>
                  <a:pt x="1903" y="1801"/>
                </a:cubicBezTo>
                <a:cubicBezTo>
                  <a:pt x="1912" y="1799"/>
                  <a:pt x="1920" y="1797"/>
                  <a:pt x="1928" y="1796"/>
                </a:cubicBezTo>
                <a:cubicBezTo>
                  <a:pt x="1929" y="1795"/>
                  <a:pt x="1931" y="1795"/>
                  <a:pt x="1933" y="1795"/>
                </a:cubicBezTo>
                <a:cubicBezTo>
                  <a:pt x="1935" y="1794"/>
                  <a:pt x="1937" y="1794"/>
                  <a:pt x="1939" y="1794"/>
                </a:cubicBezTo>
                <a:cubicBezTo>
                  <a:pt x="1941" y="1793"/>
                  <a:pt x="1942" y="1793"/>
                  <a:pt x="1944" y="1793"/>
                </a:cubicBezTo>
                <a:cubicBezTo>
                  <a:pt x="1946" y="1792"/>
                  <a:pt x="1948" y="1792"/>
                  <a:pt x="1950" y="1792"/>
                </a:cubicBezTo>
                <a:cubicBezTo>
                  <a:pt x="1956" y="1791"/>
                  <a:pt x="1963" y="1790"/>
                  <a:pt x="1968" y="1790"/>
                </a:cubicBezTo>
                <a:cubicBezTo>
                  <a:pt x="1970" y="1790"/>
                  <a:pt x="1971" y="1790"/>
                  <a:pt x="1972" y="1790"/>
                </a:cubicBezTo>
                <a:cubicBezTo>
                  <a:pt x="1974" y="1790"/>
                  <a:pt x="1975" y="1790"/>
                  <a:pt x="1976" y="1790"/>
                </a:cubicBezTo>
                <a:cubicBezTo>
                  <a:pt x="1979" y="1790"/>
                  <a:pt x="1981" y="1790"/>
                  <a:pt x="1983" y="1790"/>
                </a:cubicBezTo>
                <a:cubicBezTo>
                  <a:pt x="1987" y="1791"/>
                  <a:pt x="1990" y="1791"/>
                  <a:pt x="1992" y="1791"/>
                </a:cubicBezTo>
                <a:cubicBezTo>
                  <a:pt x="1994" y="1792"/>
                  <a:pt x="1996" y="1792"/>
                  <a:pt x="1996" y="1792"/>
                </a:cubicBezTo>
                <a:cubicBezTo>
                  <a:pt x="1996" y="1792"/>
                  <a:pt x="1994" y="1792"/>
                  <a:pt x="1992" y="1791"/>
                </a:cubicBezTo>
                <a:cubicBezTo>
                  <a:pt x="1991" y="1791"/>
                  <a:pt x="1990" y="1790"/>
                  <a:pt x="1988" y="1790"/>
                </a:cubicBezTo>
                <a:cubicBezTo>
                  <a:pt x="1987" y="1790"/>
                  <a:pt x="1985" y="1789"/>
                  <a:pt x="1983" y="1789"/>
                </a:cubicBezTo>
                <a:cubicBezTo>
                  <a:pt x="1981" y="1789"/>
                  <a:pt x="1979" y="1788"/>
                  <a:pt x="1976" y="1788"/>
                </a:cubicBezTo>
                <a:cubicBezTo>
                  <a:pt x="1975" y="1788"/>
                  <a:pt x="1974" y="1788"/>
                  <a:pt x="1972" y="1787"/>
                </a:cubicBezTo>
                <a:cubicBezTo>
                  <a:pt x="1971" y="1787"/>
                  <a:pt x="1970" y="1787"/>
                  <a:pt x="1968" y="1787"/>
                </a:cubicBezTo>
                <a:cubicBezTo>
                  <a:pt x="1967" y="1787"/>
                  <a:pt x="1965" y="1787"/>
                  <a:pt x="1964" y="1787"/>
                </a:cubicBezTo>
                <a:cubicBezTo>
                  <a:pt x="1962" y="1787"/>
                  <a:pt x="1961" y="1787"/>
                  <a:pt x="1959" y="1787"/>
                </a:cubicBezTo>
                <a:cubicBezTo>
                  <a:pt x="1958" y="1787"/>
                  <a:pt x="1956" y="1787"/>
                  <a:pt x="1954" y="1787"/>
                </a:cubicBezTo>
                <a:cubicBezTo>
                  <a:pt x="1953" y="1787"/>
                  <a:pt x="1951" y="1787"/>
                  <a:pt x="1949" y="1787"/>
                </a:cubicBezTo>
                <a:cubicBezTo>
                  <a:pt x="1947" y="1787"/>
                  <a:pt x="1945" y="1788"/>
                  <a:pt x="1944" y="1788"/>
                </a:cubicBezTo>
                <a:cubicBezTo>
                  <a:pt x="1942" y="1788"/>
                  <a:pt x="1940" y="1788"/>
                  <a:pt x="1938" y="1788"/>
                </a:cubicBezTo>
                <a:cubicBezTo>
                  <a:pt x="1934" y="1789"/>
                  <a:pt x="1930" y="1789"/>
                  <a:pt x="1926" y="1790"/>
                </a:cubicBezTo>
                <a:cubicBezTo>
                  <a:pt x="1918" y="1791"/>
                  <a:pt x="1910" y="1793"/>
                  <a:pt x="1902" y="1795"/>
                </a:cubicBezTo>
                <a:cubicBezTo>
                  <a:pt x="1897" y="1795"/>
                  <a:pt x="1893" y="1796"/>
                  <a:pt x="1889" y="1797"/>
                </a:cubicBezTo>
                <a:cubicBezTo>
                  <a:pt x="1884" y="1798"/>
                  <a:pt x="1880" y="1799"/>
                  <a:pt x="1875" y="1801"/>
                </a:cubicBezTo>
                <a:cubicBezTo>
                  <a:pt x="1871" y="1802"/>
                  <a:pt x="1866" y="1803"/>
                  <a:pt x="1862" y="1805"/>
                </a:cubicBezTo>
                <a:cubicBezTo>
                  <a:pt x="1858" y="1806"/>
                  <a:pt x="1858" y="1806"/>
                  <a:pt x="1858" y="1806"/>
                </a:cubicBezTo>
                <a:cubicBezTo>
                  <a:pt x="1855" y="1808"/>
                  <a:pt x="1855" y="1808"/>
                  <a:pt x="1855" y="1808"/>
                </a:cubicBezTo>
                <a:cubicBezTo>
                  <a:pt x="1852" y="1809"/>
                  <a:pt x="1852" y="1809"/>
                  <a:pt x="1852" y="1809"/>
                </a:cubicBezTo>
                <a:cubicBezTo>
                  <a:pt x="1848" y="1811"/>
                  <a:pt x="1848" y="1811"/>
                  <a:pt x="1848" y="1811"/>
                </a:cubicBezTo>
                <a:cubicBezTo>
                  <a:pt x="1847" y="1812"/>
                  <a:pt x="1846" y="1812"/>
                  <a:pt x="1845" y="1813"/>
                </a:cubicBezTo>
                <a:cubicBezTo>
                  <a:pt x="1845" y="1813"/>
                  <a:pt x="1845" y="1813"/>
                  <a:pt x="1845" y="1813"/>
                </a:cubicBezTo>
                <a:cubicBezTo>
                  <a:pt x="1845" y="1813"/>
                  <a:pt x="1845" y="1813"/>
                  <a:pt x="1845" y="1813"/>
                </a:cubicBezTo>
                <a:cubicBezTo>
                  <a:pt x="1845" y="1813"/>
                  <a:pt x="1845" y="1813"/>
                  <a:pt x="1845" y="1813"/>
                </a:cubicBezTo>
                <a:cubicBezTo>
                  <a:pt x="1844" y="1814"/>
                  <a:pt x="1844" y="1814"/>
                  <a:pt x="1844" y="1814"/>
                </a:cubicBezTo>
                <a:cubicBezTo>
                  <a:pt x="1842" y="1815"/>
                  <a:pt x="1842" y="1815"/>
                  <a:pt x="1842" y="1815"/>
                </a:cubicBezTo>
                <a:cubicBezTo>
                  <a:pt x="1841" y="1815"/>
                  <a:pt x="1840" y="1816"/>
                  <a:pt x="1839" y="1817"/>
                </a:cubicBezTo>
                <a:cubicBezTo>
                  <a:pt x="1838" y="1818"/>
                  <a:pt x="1838" y="1818"/>
                  <a:pt x="1838" y="1818"/>
                </a:cubicBezTo>
                <a:cubicBezTo>
                  <a:pt x="1836" y="1819"/>
                  <a:pt x="1836" y="1819"/>
                  <a:pt x="1836" y="1819"/>
                </a:cubicBezTo>
                <a:cubicBezTo>
                  <a:pt x="1834" y="1820"/>
                  <a:pt x="1832" y="1822"/>
                  <a:pt x="1830" y="1824"/>
                </a:cubicBezTo>
                <a:cubicBezTo>
                  <a:pt x="1822" y="1826"/>
                  <a:pt x="1816" y="1829"/>
                  <a:pt x="1810" y="1833"/>
                </a:cubicBezTo>
                <a:cubicBezTo>
                  <a:pt x="1810" y="1833"/>
                  <a:pt x="1811" y="1832"/>
                  <a:pt x="1811" y="1831"/>
                </a:cubicBezTo>
                <a:cubicBezTo>
                  <a:pt x="1813" y="1829"/>
                  <a:pt x="1814" y="1827"/>
                  <a:pt x="1816" y="1824"/>
                </a:cubicBezTo>
                <a:cubicBezTo>
                  <a:pt x="1818" y="1822"/>
                  <a:pt x="1820" y="1819"/>
                  <a:pt x="1822" y="1817"/>
                </a:cubicBezTo>
                <a:cubicBezTo>
                  <a:pt x="1824" y="1814"/>
                  <a:pt x="1826" y="1812"/>
                  <a:pt x="1828" y="1810"/>
                </a:cubicBezTo>
                <a:cubicBezTo>
                  <a:pt x="1831" y="1807"/>
                  <a:pt x="1833" y="1805"/>
                  <a:pt x="1836" y="1803"/>
                </a:cubicBezTo>
                <a:cubicBezTo>
                  <a:pt x="1838" y="1801"/>
                  <a:pt x="1841" y="1799"/>
                  <a:pt x="1843" y="1797"/>
                </a:cubicBezTo>
                <a:cubicBezTo>
                  <a:pt x="1846" y="1796"/>
                  <a:pt x="1848" y="1794"/>
                  <a:pt x="1850" y="1793"/>
                </a:cubicBezTo>
                <a:cubicBezTo>
                  <a:pt x="1853" y="1791"/>
                  <a:pt x="1855" y="1790"/>
                  <a:pt x="1858" y="1789"/>
                </a:cubicBezTo>
                <a:cubicBezTo>
                  <a:pt x="1859" y="1788"/>
                  <a:pt x="1860" y="1788"/>
                  <a:pt x="1861" y="1787"/>
                </a:cubicBezTo>
                <a:cubicBezTo>
                  <a:pt x="1862" y="1787"/>
                  <a:pt x="1863" y="1786"/>
                  <a:pt x="1864" y="1786"/>
                </a:cubicBezTo>
                <a:cubicBezTo>
                  <a:pt x="1865" y="1785"/>
                  <a:pt x="1866" y="1785"/>
                  <a:pt x="1866" y="1785"/>
                </a:cubicBezTo>
                <a:cubicBezTo>
                  <a:pt x="1867" y="1784"/>
                  <a:pt x="1868" y="1784"/>
                  <a:pt x="1869" y="1784"/>
                </a:cubicBezTo>
                <a:cubicBezTo>
                  <a:pt x="1870" y="1783"/>
                  <a:pt x="1871" y="1783"/>
                  <a:pt x="1872" y="1783"/>
                </a:cubicBezTo>
                <a:cubicBezTo>
                  <a:pt x="1873" y="1782"/>
                  <a:pt x="1873" y="1782"/>
                  <a:pt x="1873" y="1782"/>
                </a:cubicBezTo>
                <a:cubicBezTo>
                  <a:pt x="1873" y="1782"/>
                  <a:pt x="1873" y="1782"/>
                  <a:pt x="1872" y="1782"/>
                </a:cubicBezTo>
                <a:cubicBezTo>
                  <a:pt x="1871" y="1782"/>
                  <a:pt x="1870" y="1782"/>
                  <a:pt x="1868" y="1782"/>
                </a:cubicBezTo>
                <a:cubicBezTo>
                  <a:pt x="1868" y="1782"/>
                  <a:pt x="1867" y="1782"/>
                  <a:pt x="1866" y="1783"/>
                </a:cubicBezTo>
                <a:cubicBezTo>
                  <a:pt x="1865" y="1783"/>
                  <a:pt x="1864" y="1783"/>
                  <a:pt x="1863" y="1783"/>
                </a:cubicBezTo>
                <a:cubicBezTo>
                  <a:pt x="1862" y="1783"/>
                  <a:pt x="1861" y="1783"/>
                  <a:pt x="1860" y="1784"/>
                </a:cubicBezTo>
                <a:cubicBezTo>
                  <a:pt x="1858" y="1784"/>
                  <a:pt x="1857" y="1784"/>
                  <a:pt x="1856" y="1784"/>
                </a:cubicBezTo>
                <a:cubicBezTo>
                  <a:pt x="1855" y="1785"/>
                  <a:pt x="1853" y="1785"/>
                  <a:pt x="1852" y="1786"/>
                </a:cubicBezTo>
                <a:cubicBezTo>
                  <a:pt x="1851" y="1786"/>
                  <a:pt x="1849" y="1787"/>
                  <a:pt x="1848" y="1787"/>
                </a:cubicBezTo>
                <a:cubicBezTo>
                  <a:pt x="1845" y="1788"/>
                  <a:pt x="1842" y="1790"/>
                  <a:pt x="1839" y="1791"/>
                </a:cubicBezTo>
                <a:cubicBezTo>
                  <a:pt x="1838" y="1792"/>
                  <a:pt x="1836" y="1793"/>
                  <a:pt x="1835" y="1794"/>
                </a:cubicBezTo>
                <a:cubicBezTo>
                  <a:pt x="1834" y="1795"/>
                  <a:pt x="1832" y="1796"/>
                  <a:pt x="1831" y="1797"/>
                </a:cubicBezTo>
                <a:cubicBezTo>
                  <a:pt x="1828" y="1799"/>
                  <a:pt x="1825" y="1801"/>
                  <a:pt x="1823" y="1804"/>
                </a:cubicBezTo>
                <a:cubicBezTo>
                  <a:pt x="1820" y="1806"/>
                  <a:pt x="1818" y="1809"/>
                  <a:pt x="1816" y="1812"/>
                </a:cubicBezTo>
                <a:cubicBezTo>
                  <a:pt x="1815" y="1813"/>
                  <a:pt x="1814" y="1815"/>
                  <a:pt x="1813" y="1816"/>
                </a:cubicBezTo>
                <a:cubicBezTo>
                  <a:pt x="1812" y="1817"/>
                  <a:pt x="1811" y="1819"/>
                  <a:pt x="1810" y="1820"/>
                </a:cubicBezTo>
                <a:cubicBezTo>
                  <a:pt x="1808" y="1823"/>
                  <a:pt x="1807" y="1826"/>
                  <a:pt x="1806" y="1829"/>
                </a:cubicBezTo>
                <a:cubicBezTo>
                  <a:pt x="1805" y="1830"/>
                  <a:pt x="1805" y="1832"/>
                  <a:pt x="1804" y="1833"/>
                </a:cubicBezTo>
                <a:cubicBezTo>
                  <a:pt x="1804" y="1834"/>
                  <a:pt x="1803" y="1835"/>
                  <a:pt x="1803" y="1837"/>
                </a:cubicBezTo>
                <a:cubicBezTo>
                  <a:pt x="1803" y="1838"/>
                  <a:pt x="1802" y="1839"/>
                  <a:pt x="1802" y="1840"/>
                </a:cubicBezTo>
                <a:cubicBezTo>
                  <a:pt x="1793" y="1848"/>
                  <a:pt x="1786" y="1859"/>
                  <a:pt x="1778" y="1869"/>
                </a:cubicBezTo>
                <a:cubicBezTo>
                  <a:pt x="1778" y="1869"/>
                  <a:pt x="1779" y="1868"/>
                  <a:pt x="1779" y="1867"/>
                </a:cubicBezTo>
                <a:cubicBezTo>
                  <a:pt x="1779" y="1864"/>
                  <a:pt x="1780" y="1861"/>
                  <a:pt x="1780" y="1857"/>
                </a:cubicBezTo>
                <a:cubicBezTo>
                  <a:pt x="1780" y="1856"/>
                  <a:pt x="1780" y="1855"/>
                  <a:pt x="1780" y="1854"/>
                </a:cubicBezTo>
                <a:cubicBezTo>
                  <a:pt x="1780" y="1853"/>
                  <a:pt x="1780" y="1852"/>
                  <a:pt x="1780" y="1852"/>
                </a:cubicBezTo>
                <a:cubicBezTo>
                  <a:pt x="1781" y="1850"/>
                  <a:pt x="1781" y="1848"/>
                  <a:pt x="1781" y="1846"/>
                </a:cubicBezTo>
                <a:cubicBezTo>
                  <a:pt x="1781" y="1842"/>
                  <a:pt x="1781" y="1839"/>
                  <a:pt x="1781" y="1835"/>
                </a:cubicBezTo>
                <a:cubicBezTo>
                  <a:pt x="1781" y="1831"/>
                  <a:pt x="1781" y="1828"/>
                  <a:pt x="1782" y="1824"/>
                </a:cubicBezTo>
                <a:cubicBezTo>
                  <a:pt x="1782" y="1823"/>
                  <a:pt x="1782" y="1823"/>
                  <a:pt x="1782" y="1822"/>
                </a:cubicBezTo>
                <a:cubicBezTo>
                  <a:pt x="1782" y="1821"/>
                  <a:pt x="1782" y="1820"/>
                  <a:pt x="1783" y="1819"/>
                </a:cubicBezTo>
                <a:cubicBezTo>
                  <a:pt x="1783" y="1818"/>
                  <a:pt x="1783" y="1818"/>
                  <a:pt x="1783" y="1817"/>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4" y="1815"/>
                  <a:pt x="1784" y="1815"/>
                  <a:pt x="1784" y="1814"/>
                </a:cubicBezTo>
                <a:cubicBezTo>
                  <a:pt x="1785" y="1811"/>
                  <a:pt x="1786" y="1808"/>
                  <a:pt x="1787" y="1806"/>
                </a:cubicBezTo>
                <a:cubicBezTo>
                  <a:pt x="1789" y="1803"/>
                  <a:pt x="1790" y="1801"/>
                  <a:pt x="1792" y="1799"/>
                </a:cubicBezTo>
                <a:cubicBezTo>
                  <a:pt x="1793" y="1797"/>
                  <a:pt x="1794" y="1797"/>
                  <a:pt x="1794" y="1796"/>
                </a:cubicBezTo>
                <a:cubicBezTo>
                  <a:pt x="1795" y="1795"/>
                  <a:pt x="1796" y="1794"/>
                  <a:pt x="1797" y="1793"/>
                </a:cubicBezTo>
                <a:cubicBezTo>
                  <a:pt x="1799" y="1792"/>
                  <a:pt x="1800" y="1791"/>
                  <a:pt x="1802" y="1790"/>
                </a:cubicBezTo>
                <a:cubicBezTo>
                  <a:pt x="1803" y="1790"/>
                  <a:pt x="1804" y="1789"/>
                  <a:pt x="1805" y="1789"/>
                </a:cubicBezTo>
                <a:cubicBezTo>
                  <a:pt x="1806" y="1788"/>
                  <a:pt x="1807" y="1788"/>
                  <a:pt x="1807" y="1788"/>
                </a:cubicBezTo>
                <a:cubicBezTo>
                  <a:pt x="1807" y="1788"/>
                  <a:pt x="1806" y="1788"/>
                  <a:pt x="1805" y="1788"/>
                </a:cubicBezTo>
                <a:cubicBezTo>
                  <a:pt x="1804" y="1788"/>
                  <a:pt x="1803" y="1788"/>
                  <a:pt x="1801" y="1789"/>
                </a:cubicBezTo>
                <a:cubicBezTo>
                  <a:pt x="1800" y="1789"/>
                  <a:pt x="1798" y="1790"/>
                  <a:pt x="1795" y="1791"/>
                </a:cubicBezTo>
                <a:cubicBezTo>
                  <a:pt x="1794" y="1791"/>
                  <a:pt x="1793" y="1792"/>
                  <a:pt x="1792" y="1793"/>
                </a:cubicBezTo>
                <a:cubicBezTo>
                  <a:pt x="1791" y="1793"/>
                  <a:pt x="1790" y="1794"/>
                  <a:pt x="1789" y="1795"/>
                </a:cubicBezTo>
                <a:cubicBezTo>
                  <a:pt x="1786" y="1797"/>
                  <a:pt x="1784" y="1800"/>
                  <a:pt x="1782" y="1803"/>
                </a:cubicBezTo>
                <a:cubicBezTo>
                  <a:pt x="1780" y="1805"/>
                  <a:pt x="1779" y="1809"/>
                  <a:pt x="1777" y="1812"/>
                </a:cubicBezTo>
                <a:cubicBezTo>
                  <a:pt x="1777" y="1813"/>
                  <a:pt x="1777" y="1813"/>
                  <a:pt x="1777" y="1813"/>
                </a:cubicBezTo>
                <a:cubicBezTo>
                  <a:pt x="1777" y="1814"/>
                  <a:pt x="1777" y="1814"/>
                  <a:pt x="1777" y="1814"/>
                </a:cubicBezTo>
                <a:cubicBezTo>
                  <a:pt x="1777" y="1814"/>
                  <a:pt x="1777" y="1814"/>
                  <a:pt x="1777" y="1814"/>
                </a:cubicBezTo>
                <a:cubicBezTo>
                  <a:pt x="1776" y="1814"/>
                  <a:pt x="1776" y="1814"/>
                  <a:pt x="1776" y="1814"/>
                </a:cubicBezTo>
                <a:cubicBezTo>
                  <a:pt x="1776" y="1814"/>
                  <a:pt x="1776" y="1814"/>
                  <a:pt x="1776" y="1814"/>
                </a:cubicBezTo>
                <a:cubicBezTo>
                  <a:pt x="1776" y="1815"/>
                  <a:pt x="1776" y="1815"/>
                  <a:pt x="1776" y="1815"/>
                </a:cubicBezTo>
                <a:cubicBezTo>
                  <a:pt x="1776" y="1816"/>
                  <a:pt x="1776" y="1817"/>
                  <a:pt x="1775" y="1818"/>
                </a:cubicBezTo>
                <a:cubicBezTo>
                  <a:pt x="1775" y="1819"/>
                  <a:pt x="1775" y="1821"/>
                  <a:pt x="1774" y="1823"/>
                </a:cubicBezTo>
                <a:cubicBezTo>
                  <a:pt x="1774" y="1827"/>
                  <a:pt x="1773" y="1831"/>
                  <a:pt x="1773" y="1835"/>
                </a:cubicBezTo>
                <a:cubicBezTo>
                  <a:pt x="1773" y="1839"/>
                  <a:pt x="1773" y="1842"/>
                  <a:pt x="1773" y="1846"/>
                </a:cubicBezTo>
                <a:cubicBezTo>
                  <a:pt x="1773" y="1848"/>
                  <a:pt x="1773" y="1850"/>
                  <a:pt x="1773" y="1851"/>
                </a:cubicBezTo>
                <a:cubicBezTo>
                  <a:pt x="1773" y="1853"/>
                  <a:pt x="1773" y="1855"/>
                  <a:pt x="1773" y="1857"/>
                </a:cubicBezTo>
                <a:cubicBezTo>
                  <a:pt x="1773" y="1860"/>
                  <a:pt x="1773" y="1863"/>
                  <a:pt x="1773" y="1867"/>
                </a:cubicBezTo>
                <a:cubicBezTo>
                  <a:pt x="1773" y="1870"/>
                  <a:pt x="1772" y="1873"/>
                  <a:pt x="1772" y="1875"/>
                </a:cubicBezTo>
                <a:cubicBezTo>
                  <a:pt x="1772" y="1876"/>
                  <a:pt x="1771" y="1877"/>
                  <a:pt x="1771" y="1879"/>
                </a:cubicBezTo>
                <a:cubicBezTo>
                  <a:pt x="1764" y="1888"/>
                  <a:pt x="1755" y="1897"/>
                  <a:pt x="1743" y="1904"/>
                </a:cubicBezTo>
                <a:cubicBezTo>
                  <a:pt x="1699" y="1930"/>
                  <a:pt x="1649" y="1910"/>
                  <a:pt x="1604" y="1887"/>
                </a:cubicBezTo>
                <a:cubicBezTo>
                  <a:pt x="1607" y="1887"/>
                  <a:pt x="1610" y="1887"/>
                  <a:pt x="1613" y="1888"/>
                </a:cubicBezTo>
                <a:cubicBezTo>
                  <a:pt x="1617" y="1888"/>
                  <a:pt x="1622" y="1888"/>
                  <a:pt x="1627" y="1888"/>
                </a:cubicBezTo>
                <a:cubicBezTo>
                  <a:pt x="1632" y="1888"/>
                  <a:pt x="1637" y="1888"/>
                  <a:pt x="1642" y="1887"/>
                </a:cubicBezTo>
                <a:cubicBezTo>
                  <a:pt x="1646" y="1886"/>
                  <a:pt x="1651" y="1885"/>
                  <a:pt x="1655" y="1884"/>
                </a:cubicBezTo>
                <a:cubicBezTo>
                  <a:pt x="1655" y="1884"/>
                  <a:pt x="1655" y="1884"/>
                  <a:pt x="1655" y="1884"/>
                </a:cubicBezTo>
                <a:cubicBezTo>
                  <a:pt x="1656" y="1884"/>
                  <a:pt x="1656" y="1885"/>
                  <a:pt x="1656" y="1885"/>
                </a:cubicBezTo>
                <a:cubicBezTo>
                  <a:pt x="1657" y="1885"/>
                  <a:pt x="1659" y="1886"/>
                  <a:pt x="1660" y="1887"/>
                </a:cubicBezTo>
                <a:cubicBezTo>
                  <a:pt x="1661" y="1887"/>
                  <a:pt x="1662" y="1887"/>
                  <a:pt x="1663" y="1887"/>
                </a:cubicBezTo>
                <a:cubicBezTo>
                  <a:pt x="1663" y="1888"/>
                  <a:pt x="1664" y="1888"/>
                  <a:pt x="1665" y="1888"/>
                </a:cubicBezTo>
                <a:cubicBezTo>
                  <a:pt x="1666" y="1889"/>
                  <a:pt x="1667" y="1889"/>
                  <a:pt x="1668" y="1889"/>
                </a:cubicBezTo>
                <a:cubicBezTo>
                  <a:pt x="1669" y="1890"/>
                  <a:pt x="1670" y="1890"/>
                  <a:pt x="1671" y="1890"/>
                </a:cubicBezTo>
                <a:cubicBezTo>
                  <a:pt x="1672" y="1890"/>
                  <a:pt x="1674" y="1891"/>
                  <a:pt x="1675" y="1891"/>
                </a:cubicBezTo>
                <a:cubicBezTo>
                  <a:pt x="1676" y="1891"/>
                  <a:pt x="1677" y="1891"/>
                  <a:pt x="1678" y="1891"/>
                </a:cubicBezTo>
                <a:cubicBezTo>
                  <a:pt x="1681" y="1892"/>
                  <a:pt x="1683" y="1892"/>
                  <a:pt x="1686" y="1892"/>
                </a:cubicBezTo>
                <a:cubicBezTo>
                  <a:pt x="1688" y="1893"/>
                  <a:pt x="1691" y="1893"/>
                  <a:pt x="1694" y="1893"/>
                </a:cubicBezTo>
                <a:cubicBezTo>
                  <a:pt x="1696" y="1892"/>
                  <a:pt x="1699" y="1892"/>
                  <a:pt x="1701" y="1892"/>
                </a:cubicBezTo>
                <a:cubicBezTo>
                  <a:pt x="1704" y="1892"/>
                  <a:pt x="1707" y="1891"/>
                  <a:pt x="1709" y="1891"/>
                </a:cubicBezTo>
                <a:cubicBezTo>
                  <a:pt x="1710" y="1891"/>
                  <a:pt x="1711" y="1891"/>
                  <a:pt x="1712" y="1890"/>
                </a:cubicBezTo>
                <a:cubicBezTo>
                  <a:pt x="1714" y="1890"/>
                  <a:pt x="1715" y="1890"/>
                  <a:pt x="1716" y="1889"/>
                </a:cubicBezTo>
                <a:cubicBezTo>
                  <a:pt x="1717" y="1889"/>
                  <a:pt x="1718" y="1889"/>
                  <a:pt x="1719" y="1889"/>
                </a:cubicBezTo>
                <a:cubicBezTo>
                  <a:pt x="1720" y="1888"/>
                  <a:pt x="1721" y="1888"/>
                  <a:pt x="1722" y="1888"/>
                </a:cubicBezTo>
                <a:cubicBezTo>
                  <a:pt x="1723" y="1887"/>
                  <a:pt x="1724" y="1887"/>
                  <a:pt x="1725" y="1887"/>
                </a:cubicBezTo>
                <a:cubicBezTo>
                  <a:pt x="1725" y="1886"/>
                  <a:pt x="1726" y="1886"/>
                  <a:pt x="1727" y="1886"/>
                </a:cubicBezTo>
                <a:cubicBezTo>
                  <a:pt x="1728" y="1885"/>
                  <a:pt x="1730" y="1884"/>
                  <a:pt x="1731" y="1884"/>
                </a:cubicBezTo>
                <a:cubicBezTo>
                  <a:pt x="1732" y="1883"/>
                  <a:pt x="1732" y="1883"/>
                  <a:pt x="1733" y="1882"/>
                </a:cubicBezTo>
                <a:cubicBezTo>
                  <a:pt x="1733" y="1882"/>
                  <a:pt x="1734" y="1882"/>
                  <a:pt x="1734" y="1882"/>
                </a:cubicBezTo>
                <a:cubicBezTo>
                  <a:pt x="1734" y="1882"/>
                  <a:pt x="1733" y="1882"/>
                  <a:pt x="1733" y="1882"/>
                </a:cubicBezTo>
                <a:cubicBezTo>
                  <a:pt x="1732" y="1882"/>
                  <a:pt x="1731" y="1882"/>
                  <a:pt x="1730" y="1882"/>
                </a:cubicBezTo>
                <a:cubicBezTo>
                  <a:pt x="1730" y="1882"/>
                  <a:pt x="1729" y="1882"/>
                  <a:pt x="1728" y="1882"/>
                </a:cubicBezTo>
                <a:cubicBezTo>
                  <a:pt x="1728" y="1882"/>
                  <a:pt x="1727" y="1883"/>
                  <a:pt x="1726" y="1883"/>
                </a:cubicBezTo>
                <a:cubicBezTo>
                  <a:pt x="1725" y="1883"/>
                  <a:pt x="1724" y="1883"/>
                  <a:pt x="1724" y="1883"/>
                </a:cubicBezTo>
                <a:cubicBezTo>
                  <a:pt x="1723" y="1883"/>
                  <a:pt x="1722" y="1883"/>
                  <a:pt x="1721" y="1883"/>
                </a:cubicBezTo>
                <a:cubicBezTo>
                  <a:pt x="1719" y="1883"/>
                  <a:pt x="1717" y="1883"/>
                  <a:pt x="1715" y="1884"/>
                </a:cubicBezTo>
                <a:cubicBezTo>
                  <a:pt x="1714" y="1884"/>
                  <a:pt x="1714" y="1884"/>
                  <a:pt x="1713" y="1884"/>
                </a:cubicBezTo>
                <a:cubicBezTo>
                  <a:pt x="1713" y="1884"/>
                  <a:pt x="1712" y="1884"/>
                  <a:pt x="1712" y="1884"/>
                </a:cubicBezTo>
                <a:cubicBezTo>
                  <a:pt x="1710" y="1884"/>
                  <a:pt x="1709" y="1884"/>
                  <a:pt x="1708" y="1884"/>
                </a:cubicBezTo>
                <a:cubicBezTo>
                  <a:pt x="1707" y="1884"/>
                  <a:pt x="1706" y="1884"/>
                  <a:pt x="1705" y="1884"/>
                </a:cubicBezTo>
                <a:cubicBezTo>
                  <a:pt x="1703" y="1884"/>
                  <a:pt x="1702" y="1884"/>
                  <a:pt x="1701" y="1884"/>
                </a:cubicBezTo>
                <a:cubicBezTo>
                  <a:pt x="1698" y="1885"/>
                  <a:pt x="1696" y="1885"/>
                  <a:pt x="1694" y="1885"/>
                </a:cubicBezTo>
                <a:cubicBezTo>
                  <a:pt x="1691" y="1885"/>
                  <a:pt x="1689" y="1885"/>
                  <a:pt x="1686" y="1885"/>
                </a:cubicBezTo>
                <a:cubicBezTo>
                  <a:pt x="1685" y="1885"/>
                  <a:pt x="1684" y="1885"/>
                  <a:pt x="1682" y="1885"/>
                </a:cubicBezTo>
                <a:cubicBezTo>
                  <a:pt x="1681" y="1885"/>
                  <a:pt x="1680" y="1885"/>
                  <a:pt x="1679" y="1885"/>
                </a:cubicBezTo>
                <a:cubicBezTo>
                  <a:pt x="1678" y="1884"/>
                  <a:pt x="1677" y="1884"/>
                  <a:pt x="1676" y="1884"/>
                </a:cubicBezTo>
                <a:cubicBezTo>
                  <a:pt x="1675" y="1884"/>
                  <a:pt x="1674" y="1884"/>
                  <a:pt x="1674" y="1884"/>
                </a:cubicBezTo>
                <a:cubicBezTo>
                  <a:pt x="1673" y="1884"/>
                  <a:pt x="1673" y="1884"/>
                  <a:pt x="1672" y="1884"/>
                </a:cubicBezTo>
                <a:cubicBezTo>
                  <a:pt x="1671" y="1884"/>
                  <a:pt x="1670" y="1884"/>
                  <a:pt x="1669" y="1884"/>
                </a:cubicBezTo>
                <a:cubicBezTo>
                  <a:pt x="1668" y="1884"/>
                  <a:pt x="1667" y="1884"/>
                  <a:pt x="1666" y="1884"/>
                </a:cubicBezTo>
                <a:cubicBezTo>
                  <a:pt x="1665" y="1884"/>
                  <a:pt x="1664" y="1884"/>
                  <a:pt x="1663" y="1884"/>
                </a:cubicBezTo>
                <a:cubicBezTo>
                  <a:pt x="1663" y="1884"/>
                  <a:pt x="1662" y="1884"/>
                  <a:pt x="1661" y="1884"/>
                </a:cubicBezTo>
                <a:cubicBezTo>
                  <a:pt x="1660" y="1884"/>
                  <a:pt x="1659" y="1883"/>
                  <a:pt x="1659" y="1883"/>
                </a:cubicBezTo>
                <a:cubicBezTo>
                  <a:pt x="1659" y="1883"/>
                  <a:pt x="1659" y="1883"/>
                  <a:pt x="1659" y="1883"/>
                </a:cubicBezTo>
                <a:cubicBezTo>
                  <a:pt x="1660" y="1883"/>
                  <a:pt x="1661" y="1883"/>
                  <a:pt x="1662" y="1883"/>
                </a:cubicBezTo>
                <a:cubicBezTo>
                  <a:pt x="1663" y="1882"/>
                  <a:pt x="1664" y="1882"/>
                  <a:pt x="1665" y="1882"/>
                </a:cubicBezTo>
                <a:cubicBezTo>
                  <a:pt x="1666" y="1881"/>
                  <a:pt x="1667" y="1881"/>
                  <a:pt x="1668" y="1881"/>
                </a:cubicBezTo>
                <a:cubicBezTo>
                  <a:pt x="1670" y="1880"/>
                  <a:pt x="1672" y="1879"/>
                  <a:pt x="1673" y="1879"/>
                </a:cubicBezTo>
                <a:cubicBezTo>
                  <a:pt x="1674" y="1878"/>
                  <a:pt x="1675" y="1878"/>
                  <a:pt x="1676" y="1877"/>
                </a:cubicBezTo>
                <a:cubicBezTo>
                  <a:pt x="1677" y="1877"/>
                  <a:pt x="1678" y="1877"/>
                  <a:pt x="1679" y="1876"/>
                </a:cubicBezTo>
                <a:cubicBezTo>
                  <a:pt x="1680" y="1876"/>
                  <a:pt x="1682" y="1875"/>
                  <a:pt x="1683" y="1874"/>
                </a:cubicBezTo>
                <a:cubicBezTo>
                  <a:pt x="1685" y="1873"/>
                  <a:pt x="1686" y="1873"/>
                  <a:pt x="1687" y="1872"/>
                </a:cubicBezTo>
                <a:cubicBezTo>
                  <a:pt x="1689" y="1871"/>
                  <a:pt x="1690" y="1871"/>
                  <a:pt x="1691" y="1870"/>
                </a:cubicBezTo>
                <a:cubicBezTo>
                  <a:pt x="1692" y="1869"/>
                  <a:pt x="1693" y="1869"/>
                  <a:pt x="1694" y="1868"/>
                </a:cubicBezTo>
                <a:cubicBezTo>
                  <a:pt x="1696" y="1867"/>
                  <a:pt x="1697" y="1866"/>
                  <a:pt x="1698" y="1865"/>
                </a:cubicBezTo>
                <a:cubicBezTo>
                  <a:pt x="1699" y="1865"/>
                  <a:pt x="1699" y="1864"/>
                  <a:pt x="1699" y="1864"/>
                </a:cubicBezTo>
                <a:cubicBezTo>
                  <a:pt x="1699" y="1864"/>
                  <a:pt x="1699" y="1865"/>
                  <a:pt x="1698" y="1865"/>
                </a:cubicBezTo>
                <a:cubicBezTo>
                  <a:pt x="1697" y="1865"/>
                  <a:pt x="1695" y="1866"/>
                  <a:pt x="1693" y="1867"/>
                </a:cubicBezTo>
                <a:cubicBezTo>
                  <a:pt x="1692" y="1867"/>
                  <a:pt x="1691" y="1867"/>
                  <a:pt x="1690" y="1868"/>
                </a:cubicBezTo>
                <a:cubicBezTo>
                  <a:pt x="1689" y="1868"/>
                  <a:pt x="1688" y="1869"/>
                  <a:pt x="1686" y="1869"/>
                </a:cubicBezTo>
                <a:cubicBezTo>
                  <a:pt x="1685" y="1870"/>
                  <a:pt x="1683" y="1870"/>
                  <a:pt x="1682" y="1871"/>
                </a:cubicBezTo>
                <a:cubicBezTo>
                  <a:pt x="1680" y="1871"/>
                  <a:pt x="1679" y="1872"/>
                  <a:pt x="1677" y="1872"/>
                </a:cubicBezTo>
                <a:cubicBezTo>
                  <a:pt x="1675" y="1872"/>
                  <a:pt x="1674" y="1873"/>
                  <a:pt x="1672" y="1874"/>
                </a:cubicBezTo>
                <a:cubicBezTo>
                  <a:pt x="1670" y="1874"/>
                  <a:pt x="1668" y="1874"/>
                  <a:pt x="1666" y="1875"/>
                </a:cubicBezTo>
                <a:cubicBezTo>
                  <a:pt x="1665" y="1875"/>
                  <a:pt x="1664" y="1875"/>
                  <a:pt x="1663" y="1876"/>
                </a:cubicBezTo>
                <a:cubicBezTo>
                  <a:pt x="1662" y="1876"/>
                  <a:pt x="1661" y="1876"/>
                  <a:pt x="1660" y="1876"/>
                </a:cubicBezTo>
                <a:cubicBezTo>
                  <a:pt x="1658" y="1877"/>
                  <a:pt x="1656" y="1877"/>
                  <a:pt x="1654" y="1877"/>
                </a:cubicBezTo>
                <a:cubicBezTo>
                  <a:pt x="1652" y="1878"/>
                  <a:pt x="1650" y="1878"/>
                  <a:pt x="1647" y="1878"/>
                </a:cubicBezTo>
                <a:cubicBezTo>
                  <a:pt x="1646" y="1879"/>
                  <a:pt x="1645" y="1879"/>
                  <a:pt x="1644" y="1879"/>
                </a:cubicBezTo>
                <a:cubicBezTo>
                  <a:pt x="1643" y="1879"/>
                  <a:pt x="1642" y="1879"/>
                  <a:pt x="1641" y="1879"/>
                </a:cubicBezTo>
                <a:cubicBezTo>
                  <a:pt x="1636" y="1880"/>
                  <a:pt x="1632" y="1880"/>
                  <a:pt x="1627" y="1880"/>
                </a:cubicBezTo>
                <a:cubicBezTo>
                  <a:pt x="1622" y="1880"/>
                  <a:pt x="1618" y="1880"/>
                  <a:pt x="1613" y="1880"/>
                </a:cubicBezTo>
                <a:cubicBezTo>
                  <a:pt x="1612" y="1880"/>
                  <a:pt x="1611" y="1880"/>
                  <a:pt x="1610" y="1880"/>
                </a:cubicBezTo>
                <a:cubicBezTo>
                  <a:pt x="1609" y="1880"/>
                  <a:pt x="1608" y="1880"/>
                  <a:pt x="1606" y="1880"/>
                </a:cubicBezTo>
                <a:cubicBezTo>
                  <a:pt x="1604" y="1879"/>
                  <a:pt x="1602" y="1879"/>
                  <a:pt x="1600" y="1879"/>
                </a:cubicBezTo>
                <a:cubicBezTo>
                  <a:pt x="1598" y="1879"/>
                  <a:pt x="1596" y="1878"/>
                  <a:pt x="1593" y="1878"/>
                </a:cubicBezTo>
                <a:cubicBezTo>
                  <a:pt x="1592" y="1878"/>
                  <a:pt x="1591" y="1878"/>
                  <a:pt x="1590" y="1878"/>
                </a:cubicBezTo>
                <a:cubicBezTo>
                  <a:pt x="1590" y="1878"/>
                  <a:pt x="1590" y="1878"/>
                  <a:pt x="1589" y="1878"/>
                </a:cubicBezTo>
                <a:cubicBezTo>
                  <a:pt x="1590" y="1878"/>
                  <a:pt x="1590" y="1878"/>
                  <a:pt x="1590" y="1878"/>
                </a:cubicBezTo>
                <a:cubicBezTo>
                  <a:pt x="1592" y="1878"/>
                  <a:pt x="1593" y="1878"/>
                  <a:pt x="1594" y="1878"/>
                </a:cubicBezTo>
                <a:cubicBezTo>
                  <a:pt x="1596" y="1878"/>
                  <a:pt x="1598" y="1878"/>
                  <a:pt x="1599" y="1877"/>
                </a:cubicBezTo>
                <a:cubicBezTo>
                  <a:pt x="1601" y="1877"/>
                  <a:pt x="1603" y="1877"/>
                  <a:pt x="1605" y="1877"/>
                </a:cubicBezTo>
                <a:cubicBezTo>
                  <a:pt x="1608" y="1876"/>
                  <a:pt x="1612" y="1876"/>
                  <a:pt x="1617" y="1875"/>
                </a:cubicBezTo>
                <a:cubicBezTo>
                  <a:pt x="1621" y="1874"/>
                  <a:pt x="1625" y="1873"/>
                  <a:pt x="1630" y="1871"/>
                </a:cubicBezTo>
                <a:cubicBezTo>
                  <a:pt x="1631" y="1871"/>
                  <a:pt x="1632" y="1871"/>
                  <a:pt x="1633" y="1870"/>
                </a:cubicBezTo>
                <a:cubicBezTo>
                  <a:pt x="1634" y="1870"/>
                  <a:pt x="1635" y="1870"/>
                  <a:pt x="1637" y="1869"/>
                </a:cubicBezTo>
                <a:cubicBezTo>
                  <a:pt x="1639" y="1868"/>
                  <a:pt x="1641" y="1868"/>
                  <a:pt x="1643" y="1867"/>
                </a:cubicBezTo>
                <a:cubicBezTo>
                  <a:pt x="1648" y="1865"/>
                  <a:pt x="1653" y="1863"/>
                  <a:pt x="1657" y="1861"/>
                </a:cubicBezTo>
                <a:cubicBezTo>
                  <a:pt x="1662" y="1860"/>
                  <a:pt x="1666" y="1858"/>
                  <a:pt x="1671" y="1856"/>
                </a:cubicBezTo>
                <a:cubicBezTo>
                  <a:pt x="1675" y="1854"/>
                  <a:pt x="1680" y="1852"/>
                  <a:pt x="1684" y="1851"/>
                </a:cubicBezTo>
                <a:cubicBezTo>
                  <a:pt x="1688" y="1849"/>
                  <a:pt x="1692" y="1848"/>
                  <a:pt x="1696" y="1846"/>
                </a:cubicBezTo>
                <a:cubicBezTo>
                  <a:pt x="1700" y="1845"/>
                  <a:pt x="1704" y="1844"/>
                  <a:pt x="1707" y="1843"/>
                </a:cubicBezTo>
                <a:cubicBezTo>
                  <a:pt x="1708" y="1843"/>
                  <a:pt x="1709" y="1843"/>
                  <a:pt x="1709" y="1843"/>
                </a:cubicBezTo>
                <a:cubicBezTo>
                  <a:pt x="1710" y="1843"/>
                  <a:pt x="1710" y="1843"/>
                  <a:pt x="1710" y="1843"/>
                </a:cubicBezTo>
                <a:cubicBezTo>
                  <a:pt x="1711" y="1844"/>
                  <a:pt x="1712" y="1845"/>
                  <a:pt x="1712" y="1845"/>
                </a:cubicBezTo>
                <a:cubicBezTo>
                  <a:pt x="1713" y="1846"/>
                  <a:pt x="1714" y="1847"/>
                  <a:pt x="1715" y="1847"/>
                </a:cubicBezTo>
                <a:cubicBezTo>
                  <a:pt x="1716" y="1848"/>
                  <a:pt x="1717" y="1849"/>
                  <a:pt x="1719" y="1849"/>
                </a:cubicBezTo>
                <a:cubicBezTo>
                  <a:pt x="1720" y="1850"/>
                  <a:pt x="1721" y="1851"/>
                  <a:pt x="1723" y="1851"/>
                </a:cubicBezTo>
                <a:cubicBezTo>
                  <a:pt x="1723" y="1852"/>
                  <a:pt x="1724" y="1852"/>
                  <a:pt x="1725" y="1852"/>
                </a:cubicBezTo>
                <a:cubicBezTo>
                  <a:pt x="1725" y="1853"/>
                  <a:pt x="1726" y="1853"/>
                  <a:pt x="1727" y="1853"/>
                </a:cubicBezTo>
                <a:cubicBezTo>
                  <a:pt x="1729" y="1854"/>
                  <a:pt x="1730" y="1854"/>
                  <a:pt x="1732" y="1855"/>
                </a:cubicBezTo>
                <a:cubicBezTo>
                  <a:pt x="1733" y="1855"/>
                  <a:pt x="1735" y="1856"/>
                  <a:pt x="1736" y="1856"/>
                </a:cubicBezTo>
                <a:cubicBezTo>
                  <a:pt x="1737" y="1856"/>
                  <a:pt x="1738" y="1856"/>
                  <a:pt x="1739" y="1856"/>
                </a:cubicBezTo>
                <a:cubicBezTo>
                  <a:pt x="1740" y="1857"/>
                  <a:pt x="1740" y="1857"/>
                  <a:pt x="1741" y="1857"/>
                </a:cubicBezTo>
                <a:cubicBezTo>
                  <a:pt x="1743" y="1857"/>
                  <a:pt x="1744" y="1857"/>
                  <a:pt x="1746" y="1857"/>
                </a:cubicBezTo>
                <a:cubicBezTo>
                  <a:pt x="1747" y="1857"/>
                  <a:pt x="1748" y="1857"/>
                  <a:pt x="1750" y="1857"/>
                </a:cubicBezTo>
                <a:cubicBezTo>
                  <a:pt x="1751" y="1857"/>
                  <a:pt x="1752" y="1857"/>
                  <a:pt x="1753" y="1857"/>
                </a:cubicBezTo>
                <a:cubicBezTo>
                  <a:pt x="1754" y="1857"/>
                  <a:pt x="1755" y="1857"/>
                  <a:pt x="1756" y="1857"/>
                </a:cubicBezTo>
                <a:cubicBezTo>
                  <a:pt x="1757" y="1856"/>
                  <a:pt x="1757" y="1856"/>
                  <a:pt x="1757" y="1856"/>
                </a:cubicBezTo>
                <a:cubicBezTo>
                  <a:pt x="1758" y="1856"/>
                  <a:pt x="1758" y="1856"/>
                  <a:pt x="1758" y="1856"/>
                </a:cubicBezTo>
                <a:cubicBezTo>
                  <a:pt x="1758" y="1856"/>
                  <a:pt x="1758" y="1856"/>
                  <a:pt x="1758" y="1856"/>
                </a:cubicBezTo>
                <a:cubicBezTo>
                  <a:pt x="1757" y="1856"/>
                  <a:pt x="1757" y="1855"/>
                  <a:pt x="1756" y="1855"/>
                </a:cubicBezTo>
                <a:cubicBezTo>
                  <a:pt x="1755" y="1855"/>
                  <a:pt x="1754" y="1854"/>
                  <a:pt x="1754" y="1854"/>
                </a:cubicBezTo>
                <a:cubicBezTo>
                  <a:pt x="1753" y="1854"/>
                  <a:pt x="1752" y="1853"/>
                  <a:pt x="1750" y="1853"/>
                </a:cubicBezTo>
                <a:cubicBezTo>
                  <a:pt x="1749" y="1852"/>
                  <a:pt x="1748" y="1852"/>
                  <a:pt x="1747" y="1851"/>
                </a:cubicBezTo>
                <a:cubicBezTo>
                  <a:pt x="1745" y="1851"/>
                  <a:pt x="1744" y="1850"/>
                  <a:pt x="1743" y="1850"/>
                </a:cubicBezTo>
                <a:cubicBezTo>
                  <a:pt x="1742" y="1850"/>
                  <a:pt x="1741" y="1849"/>
                  <a:pt x="1741" y="1849"/>
                </a:cubicBezTo>
                <a:cubicBezTo>
                  <a:pt x="1740" y="1849"/>
                  <a:pt x="1739" y="1849"/>
                  <a:pt x="1738" y="1849"/>
                </a:cubicBezTo>
                <a:cubicBezTo>
                  <a:pt x="1737" y="1848"/>
                  <a:pt x="1735" y="1848"/>
                  <a:pt x="1734" y="1847"/>
                </a:cubicBezTo>
                <a:cubicBezTo>
                  <a:pt x="1732" y="1847"/>
                  <a:pt x="1731" y="1846"/>
                  <a:pt x="1729" y="1846"/>
                </a:cubicBezTo>
                <a:cubicBezTo>
                  <a:pt x="1729" y="1846"/>
                  <a:pt x="1728" y="1846"/>
                  <a:pt x="1727" y="1845"/>
                </a:cubicBezTo>
                <a:cubicBezTo>
                  <a:pt x="1726" y="1845"/>
                  <a:pt x="1726" y="1845"/>
                  <a:pt x="1725" y="1845"/>
                </a:cubicBezTo>
                <a:cubicBezTo>
                  <a:pt x="1723" y="1844"/>
                  <a:pt x="1722" y="1844"/>
                  <a:pt x="1721" y="1844"/>
                </a:cubicBezTo>
                <a:cubicBezTo>
                  <a:pt x="1719" y="1844"/>
                  <a:pt x="1718" y="1843"/>
                  <a:pt x="1717" y="1843"/>
                </a:cubicBezTo>
                <a:cubicBezTo>
                  <a:pt x="1716" y="1843"/>
                  <a:pt x="1715" y="1843"/>
                  <a:pt x="1714" y="1842"/>
                </a:cubicBezTo>
                <a:cubicBezTo>
                  <a:pt x="1713" y="1842"/>
                  <a:pt x="1712" y="1842"/>
                  <a:pt x="1712" y="1842"/>
                </a:cubicBezTo>
                <a:cubicBezTo>
                  <a:pt x="1712" y="1842"/>
                  <a:pt x="1712" y="1842"/>
                  <a:pt x="1712" y="1842"/>
                </a:cubicBezTo>
                <a:cubicBezTo>
                  <a:pt x="1714" y="1842"/>
                  <a:pt x="1716" y="1841"/>
                  <a:pt x="1717" y="1841"/>
                </a:cubicBezTo>
                <a:cubicBezTo>
                  <a:pt x="1719" y="1841"/>
                  <a:pt x="1720" y="1840"/>
                  <a:pt x="1721" y="1840"/>
                </a:cubicBezTo>
                <a:cubicBezTo>
                  <a:pt x="1722" y="1840"/>
                  <a:pt x="1724" y="1840"/>
                  <a:pt x="1725" y="1840"/>
                </a:cubicBezTo>
                <a:cubicBezTo>
                  <a:pt x="1727" y="1839"/>
                  <a:pt x="1729" y="1839"/>
                  <a:pt x="1730" y="1839"/>
                </a:cubicBezTo>
                <a:cubicBezTo>
                  <a:pt x="1731" y="1839"/>
                  <a:pt x="1731" y="1839"/>
                  <a:pt x="1731" y="1839"/>
                </a:cubicBezTo>
                <a:cubicBezTo>
                  <a:pt x="1731" y="1839"/>
                  <a:pt x="1731" y="1839"/>
                  <a:pt x="1730" y="1839"/>
                </a:cubicBezTo>
                <a:cubicBezTo>
                  <a:pt x="1729" y="1839"/>
                  <a:pt x="1727" y="1838"/>
                  <a:pt x="1725" y="1838"/>
                </a:cubicBezTo>
                <a:cubicBezTo>
                  <a:pt x="1724" y="1838"/>
                  <a:pt x="1722" y="1838"/>
                  <a:pt x="1721" y="1838"/>
                </a:cubicBezTo>
                <a:cubicBezTo>
                  <a:pt x="1720" y="1838"/>
                  <a:pt x="1718" y="1838"/>
                  <a:pt x="1717" y="1838"/>
                </a:cubicBezTo>
                <a:cubicBezTo>
                  <a:pt x="1715" y="1838"/>
                  <a:pt x="1714" y="1838"/>
                  <a:pt x="1712" y="1838"/>
                </a:cubicBezTo>
                <a:cubicBezTo>
                  <a:pt x="1710" y="1838"/>
                  <a:pt x="1708" y="1838"/>
                  <a:pt x="1707" y="1839"/>
                </a:cubicBezTo>
                <a:cubicBezTo>
                  <a:pt x="1703" y="1839"/>
                  <a:pt x="1699" y="1840"/>
                  <a:pt x="1695" y="1841"/>
                </a:cubicBezTo>
                <a:cubicBezTo>
                  <a:pt x="1690" y="1842"/>
                  <a:pt x="1686" y="1843"/>
                  <a:pt x="1682" y="1844"/>
                </a:cubicBezTo>
                <a:cubicBezTo>
                  <a:pt x="1679" y="1845"/>
                  <a:pt x="1677" y="1846"/>
                  <a:pt x="1675" y="1846"/>
                </a:cubicBezTo>
                <a:cubicBezTo>
                  <a:pt x="1672" y="1847"/>
                  <a:pt x="1670" y="1848"/>
                  <a:pt x="1668" y="1849"/>
                </a:cubicBezTo>
                <a:cubicBezTo>
                  <a:pt x="1663" y="1850"/>
                  <a:pt x="1659" y="1852"/>
                  <a:pt x="1654" y="1854"/>
                </a:cubicBezTo>
                <a:cubicBezTo>
                  <a:pt x="1650" y="1856"/>
                  <a:pt x="1645" y="1858"/>
                  <a:pt x="1641" y="1860"/>
                </a:cubicBezTo>
                <a:cubicBezTo>
                  <a:pt x="1636" y="1861"/>
                  <a:pt x="1632" y="1863"/>
                  <a:pt x="1627" y="1865"/>
                </a:cubicBezTo>
                <a:cubicBezTo>
                  <a:pt x="1623" y="1866"/>
                  <a:pt x="1619" y="1868"/>
                  <a:pt x="1615" y="1869"/>
                </a:cubicBezTo>
                <a:cubicBezTo>
                  <a:pt x="1611" y="1870"/>
                  <a:pt x="1607" y="1871"/>
                  <a:pt x="1604" y="1872"/>
                </a:cubicBezTo>
                <a:cubicBezTo>
                  <a:pt x="1602" y="1873"/>
                  <a:pt x="1600" y="1873"/>
                  <a:pt x="1599" y="1874"/>
                </a:cubicBezTo>
                <a:cubicBezTo>
                  <a:pt x="1597" y="1874"/>
                  <a:pt x="1596" y="1874"/>
                  <a:pt x="1594" y="1875"/>
                </a:cubicBezTo>
                <a:cubicBezTo>
                  <a:pt x="1593" y="1875"/>
                  <a:pt x="1591" y="1875"/>
                  <a:pt x="1590" y="1875"/>
                </a:cubicBezTo>
                <a:cubicBezTo>
                  <a:pt x="1589" y="1876"/>
                  <a:pt x="1588" y="1876"/>
                  <a:pt x="1587" y="1876"/>
                </a:cubicBezTo>
                <a:cubicBezTo>
                  <a:pt x="1585" y="1876"/>
                  <a:pt x="1584" y="1876"/>
                  <a:pt x="1584" y="1876"/>
                </a:cubicBezTo>
                <a:cubicBezTo>
                  <a:pt x="1576" y="1872"/>
                  <a:pt x="1569" y="1869"/>
                  <a:pt x="1562" y="1866"/>
                </a:cubicBezTo>
                <a:cubicBezTo>
                  <a:pt x="1533" y="1851"/>
                  <a:pt x="1510" y="1840"/>
                  <a:pt x="1488" y="1830"/>
                </a:cubicBezTo>
                <a:cubicBezTo>
                  <a:pt x="1426" y="1802"/>
                  <a:pt x="1372" y="1776"/>
                  <a:pt x="1329" y="1717"/>
                </a:cubicBezTo>
                <a:cubicBezTo>
                  <a:pt x="1272" y="1638"/>
                  <a:pt x="1260" y="1544"/>
                  <a:pt x="1229" y="1455"/>
                </a:cubicBezTo>
                <a:cubicBezTo>
                  <a:pt x="1196" y="1360"/>
                  <a:pt x="1289" y="1274"/>
                  <a:pt x="1366" y="1257"/>
                </a:cubicBezTo>
                <a:cubicBezTo>
                  <a:pt x="1392" y="1251"/>
                  <a:pt x="1415" y="1246"/>
                  <a:pt x="1437" y="1240"/>
                </a:cubicBezTo>
                <a:cubicBezTo>
                  <a:pt x="1438" y="1240"/>
                  <a:pt x="1440" y="1241"/>
                  <a:pt x="1442" y="1241"/>
                </a:cubicBezTo>
                <a:cubicBezTo>
                  <a:pt x="1447" y="1243"/>
                  <a:pt x="1452" y="1245"/>
                  <a:pt x="1457" y="1246"/>
                </a:cubicBezTo>
                <a:cubicBezTo>
                  <a:pt x="1460" y="1247"/>
                  <a:pt x="1463" y="1248"/>
                  <a:pt x="1466" y="1248"/>
                </a:cubicBezTo>
                <a:cubicBezTo>
                  <a:pt x="1466" y="1249"/>
                  <a:pt x="1466" y="1249"/>
                  <a:pt x="1466" y="1250"/>
                </a:cubicBezTo>
                <a:cubicBezTo>
                  <a:pt x="1467" y="1250"/>
                  <a:pt x="1467" y="1251"/>
                  <a:pt x="1467" y="1251"/>
                </a:cubicBezTo>
                <a:cubicBezTo>
                  <a:pt x="1467" y="1251"/>
                  <a:pt x="1467" y="1252"/>
                  <a:pt x="1467" y="1252"/>
                </a:cubicBezTo>
                <a:cubicBezTo>
                  <a:pt x="1467" y="1252"/>
                  <a:pt x="1468" y="1253"/>
                  <a:pt x="1468" y="1253"/>
                </a:cubicBezTo>
                <a:cubicBezTo>
                  <a:pt x="1468" y="1253"/>
                  <a:pt x="1468" y="1253"/>
                  <a:pt x="1468" y="1253"/>
                </a:cubicBezTo>
                <a:cubicBezTo>
                  <a:pt x="1468" y="1254"/>
                  <a:pt x="1469" y="1255"/>
                  <a:pt x="1469" y="1255"/>
                </a:cubicBezTo>
                <a:cubicBezTo>
                  <a:pt x="1470" y="1256"/>
                  <a:pt x="1470" y="1257"/>
                  <a:pt x="1471" y="1258"/>
                </a:cubicBezTo>
                <a:cubicBezTo>
                  <a:pt x="1471" y="1259"/>
                  <a:pt x="1472" y="1260"/>
                  <a:pt x="1472" y="1261"/>
                </a:cubicBezTo>
                <a:cubicBezTo>
                  <a:pt x="1472" y="1262"/>
                  <a:pt x="1473" y="1263"/>
                  <a:pt x="1473" y="1263"/>
                </a:cubicBezTo>
                <a:cubicBezTo>
                  <a:pt x="1474" y="1264"/>
                  <a:pt x="1474" y="1265"/>
                  <a:pt x="1474" y="1266"/>
                </a:cubicBezTo>
                <a:cubicBezTo>
                  <a:pt x="1474" y="1267"/>
                  <a:pt x="1474" y="1267"/>
                  <a:pt x="1474" y="1267"/>
                </a:cubicBezTo>
                <a:cubicBezTo>
                  <a:pt x="1459" y="1283"/>
                  <a:pt x="1466" y="1292"/>
                  <a:pt x="1488" y="1295"/>
                </a:cubicBezTo>
                <a:cubicBezTo>
                  <a:pt x="1489" y="1284"/>
                  <a:pt x="1495" y="1269"/>
                  <a:pt x="1477" y="1266"/>
                </a:cubicBezTo>
                <a:cubicBezTo>
                  <a:pt x="1477" y="1265"/>
                  <a:pt x="1477" y="1265"/>
                  <a:pt x="1477" y="1265"/>
                </a:cubicBezTo>
                <a:cubicBezTo>
                  <a:pt x="1477" y="1265"/>
                  <a:pt x="1477" y="1265"/>
                  <a:pt x="1477" y="1265"/>
                </a:cubicBezTo>
                <a:cubicBezTo>
                  <a:pt x="1477" y="1264"/>
                  <a:pt x="1476" y="1263"/>
                  <a:pt x="1476" y="1262"/>
                </a:cubicBezTo>
                <a:cubicBezTo>
                  <a:pt x="1476" y="1261"/>
                  <a:pt x="1475" y="1260"/>
                  <a:pt x="1475" y="1259"/>
                </a:cubicBezTo>
                <a:cubicBezTo>
                  <a:pt x="1474" y="1258"/>
                  <a:pt x="1474" y="1257"/>
                  <a:pt x="1473" y="1257"/>
                </a:cubicBezTo>
                <a:cubicBezTo>
                  <a:pt x="1473" y="1256"/>
                  <a:pt x="1473" y="1255"/>
                  <a:pt x="1472" y="1254"/>
                </a:cubicBezTo>
                <a:cubicBezTo>
                  <a:pt x="1472" y="1253"/>
                  <a:pt x="1471" y="1252"/>
                  <a:pt x="1471" y="1252"/>
                </a:cubicBezTo>
                <a:cubicBezTo>
                  <a:pt x="1470" y="1251"/>
                  <a:pt x="1470" y="1251"/>
                  <a:pt x="1470" y="1251"/>
                </a:cubicBezTo>
                <a:cubicBezTo>
                  <a:pt x="1470" y="1251"/>
                  <a:pt x="1470" y="1251"/>
                  <a:pt x="1470" y="1251"/>
                </a:cubicBezTo>
                <a:cubicBezTo>
                  <a:pt x="1470" y="1250"/>
                  <a:pt x="1469" y="1250"/>
                  <a:pt x="1469" y="1250"/>
                </a:cubicBezTo>
                <a:cubicBezTo>
                  <a:pt x="1468" y="1249"/>
                  <a:pt x="1468" y="1249"/>
                  <a:pt x="1467" y="1249"/>
                </a:cubicBezTo>
                <a:cubicBezTo>
                  <a:pt x="1467" y="1249"/>
                  <a:pt x="1467" y="1249"/>
                  <a:pt x="1467" y="1248"/>
                </a:cubicBezTo>
                <a:cubicBezTo>
                  <a:pt x="1469" y="1249"/>
                  <a:pt x="1472" y="1249"/>
                  <a:pt x="1474" y="1249"/>
                </a:cubicBezTo>
                <a:cubicBezTo>
                  <a:pt x="1476" y="1249"/>
                  <a:pt x="1477" y="1249"/>
                  <a:pt x="1478" y="1249"/>
                </a:cubicBezTo>
                <a:cubicBezTo>
                  <a:pt x="1479" y="1249"/>
                  <a:pt x="1479" y="1249"/>
                  <a:pt x="1479" y="1249"/>
                </a:cubicBezTo>
                <a:cubicBezTo>
                  <a:pt x="1480" y="1249"/>
                  <a:pt x="1480" y="1249"/>
                  <a:pt x="1480" y="1249"/>
                </a:cubicBezTo>
                <a:cubicBezTo>
                  <a:pt x="1481" y="1249"/>
                  <a:pt x="1481" y="1249"/>
                  <a:pt x="1481" y="1249"/>
                </a:cubicBezTo>
                <a:cubicBezTo>
                  <a:pt x="1481" y="1249"/>
                  <a:pt x="1482" y="1249"/>
                  <a:pt x="1483" y="1249"/>
                </a:cubicBezTo>
                <a:cubicBezTo>
                  <a:pt x="1486" y="1249"/>
                  <a:pt x="1488" y="1248"/>
                  <a:pt x="1491" y="1247"/>
                </a:cubicBezTo>
                <a:cubicBezTo>
                  <a:pt x="1493" y="1247"/>
                  <a:pt x="1494" y="1246"/>
                  <a:pt x="1495" y="1246"/>
                </a:cubicBezTo>
                <a:cubicBezTo>
                  <a:pt x="1496" y="1246"/>
                  <a:pt x="1496" y="1246"/>
                  <a:pt x="1496" y="1247"/>
                </a:cubicBezTo>
                <a:cubicBezTo>
                  <a:pt x="1497" y="1247"/>
                  <a:pt x="1497" y="1247"/>
                  <a:pt x="1498" y="1248"/>
                </a:cubicBezTo>
                <a:cubicBezTo>
                  <a:pt x="1498" y="1248"/>
                  <a:pt x="1499" y="1248"/>
                  <a:pt x="1499" y="1248"/>
                </a:cubicBezTo>
                <a:cubicBezTo>
                  <a:pt x="1499" y="1249"/>
                  <a:pt x="1499" y="1249"/>
                  <a:pt x="1500" y="1249"/>
                </a:cubicBezTo>
                <a:cubicBezTo>
                  <a:pt x="1500" y="1249"/>
                  <a:pt x="1501" y="1250"/>
                  <a:pt x="1502" y="1250"/>
                </a:cubicBezTo>
                <a:cubicBezTo>
                  <a:pt x="1502" y="1250"/>
                  <a:pt x="1503" y="1251"/>
                  <a:pt x="1504" y="1251"/>
                </a:cubicBezTo>
                <a:cubicBezTo>
                  <a:pt x="1504" y="1252"/>
                  <a:pt x="1504" y="1252"/>
                  <a:pt x="1505" y="1252"/>
                </a:cubicBezTo>
                <a:cubicBezTo>
                  <a:pt x="1505" y="1252"/>
                  <a:pt x="1505" y="1252"/>
                  <a:pt x="1506" y="1253"/>
                </a:cubicBezTo>
                <a:cubicBezTo>
                  <a:pt x="1506" y="1253"/>
                  <a:pt x="1507" y="1254"/>
                  <a:pt x="1508" y="1254"/>
                </a:cubicBezTo>
                <a:cubicBezTo>
                  <a:pt x="1509" y="1255"/>
                  <a:pt x="1511" y="1257"/>
                  <a:pt x="1512" y="1258"/>
                </a:cubicBezTo>
                <a:cubicBezTo>
                  <a:pt x="1514" y="1259"/>
                  <a:pt x="1515" y="1261"/>
                  <a:pt x="1516" y="1262"/>
                </a:cubicBezTo>
                <a:cubicBezTo>
                  <a:pt x="1517" y="1263"/>
                  <a:pt x="1519" y="1265"/>
                  <a:pt x="1520" y="1266"/>
                </a:cubicBezTo>
                <a:cubicBezTo>
                  <a:pt x="1521" y="1268"/>
                  <a:pt x="1521" y="1269"/>
                  <a:pt x="1522" y="1270"/>
                </a:cubicBezTo>
                <a:cubicBezTo>
                  <a:pt x="1518" y="1278"/>
                  <a:pt x="1514" y="1288"/>
                  <a:pt x="1518" y="1296"/>
                </a:cubicBezTo>
                <a:cubicBezTo>
                  <a:pt x="1522" y="1305"/>
                  <a:pt x="1535" y="1305"/>
                  <a:pt x="1545" y="1308"/>
                </a:cubicBezTo>
                <a:cubicBezTo>
                  <a:pt x="1543" y="1291"/>
                  <a:pt x="1551" y="1263"/>
                  <a:pt x="1524" y="1268"/>
                </a:cubicBezTo>
                <a:cubicBezTo>
                  <a:pt x="1524" y="1267"/>
                  <a:pt x="1524" y="1267"/>
                  <a:pt x="1524" y="1267"/>
                </a:cubicBezTo>
                <a:cubicBezTo>
                  <a:pt x="1525" y="1267"/>
                  <a:pt x="1525" y="1266"/>
                  <a:pt x="1526" y="1265"/>
                </a:cubicBezTo>
                <a:cubicBezTo>
                  <a:pt x="1524" y="1267"/>
                  <a:pt x="1524" y="1267"/>
                  <a:pt x="1524" y="1267"/>
                </a:cubicBezTo>
                <a:cubicBezTo>
                  <a:pt x="1523" y="1266"/>
                  <a:pt x="1523" y="1265"/>
                  <a:pt x="1522" y="1265"/>
                </a:cubicBezTo>
                <a:cubicBezTo>
                  <a:pt x="1521" y="1263"/>
                  <a:pt x="1520" y="1261"/>
                  <a:pt x="1518" y="1260"/>
                </a:cubicBezTo>
                <a:cubicBezTo>
                  <a:pt x="1517" y="1258"/>
                  <a:pt x="1516" y="1257"/>
                  <a:pt x="1514" y="1256"/>
                </a:cubicBezTo>
                <a:cubicBezTo>
                  <a:pt x="1513" y="1254"/>
                  <a:pt x="1511" y="1253"/>
                  <a:pt x="1510" y="1252"/>
                </a:cubicBezTo>
                <a:cubicBezTo>
                  <a:pt x="1509" y="1251"/>
                  <a:pt x="1508" y="1251"/>
                  <a:pt x="1508" y="1250"/>
                </a:cubicBezTo>
                <a:cubicBezTo>
                  <a:pt x="1507" y="1250"/>
                  <a:pt x="1507" y="1250"/>
                  <a:pt x="1507" y="1249"/>
                </a:cubicBezTo>
                <a:cubicBezTo>
                  <a:pt x="1506" y="1249"/>
                  <a:pt x="1506" y="1249"/>
                  <a:pt x="1505" y="1249"/>
                </a:cubicBezTo>
                <a:cubicBezTo>
                  <a:pt x="1505" y="1248"/>
                  <a:pt x="1504" y="1248"/>
                  <a:pt x="1503" y="1247"/>
                </a:cubicBezTo>
                <a:cubicBezTo>
                  <a:pt x="1503" y="1247"/>
                  <a:pt x="1502" y="1246"/>
                  <a:pt x="1501" y="1246"/>
                </a:cubicBezTo>
                <a:cubicBezTo>
                  <a:pt x="1501" y="1246"/>
                  <a:pt x="1501" y="1246"/>
                  <a:pt x="1500" y="1246"/>
                </a:cubicBezTo>
                <a:cubicBezTo>
                  <a:pt x="1500" y="1245"/>
                  <a:pt x="1500" y="1245"/>
                  <a:pt x="1499" y="1245"/>
                </a:cubicBezTo>
                <a:cubicBezTo>
                  <a:pt x="1499" y="1245"/>
                  <a:pt x="1499" y="1245"/>
                  <a:pt x="1498" y="1245"/>
                </a:cubicBezTo>
                <a:cubicBezTo>
                  <a:pt x="1501" y="1244"/>
                  <a:pt x="1504" y="1243"/>
                  <a:pt x="1507" y="1241"/>
                </a:cubicBezTo>
                <a:cubicBezTo>
                  <a:pt x="1512" y="1239"/>
                  <a:pt x="1516" y="1237"/>
                  <a:pt x="1521" y="1236"/>
                </a:cubicBezTo>
                <a:cubicBezTo>
                  <a:pt x="1526" y="1234"/>
                  <a:pt x="1531" y="1233"/>
                  <a:pt x="1536" y="1233"/>
                </a:cubicBezTo>
                <a:cubicBezTo>
                  <a:pt x="1541" y="1233"/>
                  <a:pt x="1545" y="1234"/>
                  <a:pt x="1550" y="1236"/>
                </a:cubicBezTo>
                <a:cubicBezTo>
                  <a:pt x="1554" y="1238"/>
                  <a:pt x="1559" y="1240"/>
                  <a:pt x="1563" y="1242"/>
                </a:cubicBezTo>
                <a:cubicBezTo>
                  <a:pt x="1571" y="1246"/>
                  <a:pt x="1578" y="1251"/>
                  <a:pt x="1585" y="1256"/>
                </a:cubicBezTo>
                <a:cubicBezTo>
                  <a:pt x="1586" y="1257"/>
                  <a:pt x="1588" y="1259"/>
                  <a:pt x="1589" y="1260"/>
                </a:cubicBezTo>
                <a:cubicBezTo>
                  <a:pt x="1591" y="1261"/>
                  <a:pt x="1592" y="1262"/>
                  <a:pt x="1594" y="1264"/>
                </a:cubicBezTo>
                <a:cubicBezTo>
                  <a:pt x="1596" y="1266"/>
                  <a:pt x="1599" y="1268"/>
                  <a:pt x="1601" y="1271"/>
                </a:cubicBezTo>
                <a:cubicBezTo>
                  <a:pt x="1606" y="1275"/>
                  <a:pt x="1609" y="1280"/>
                  <a:pt x="1612" y="1284"/>
                </a:cubicBezTo>
                <a:cubicBezTo>
                  <a:pt x="1612" y="1284"/>
                  <a:pt x="1612" y="1284"/>
                  <a:pt x="1612" y="1284"/>
                </a:cubicBezTo>
                <a:cubicBezTo>
                  <a:pt x="1612" y="1284"/>
                  <a:pt x="1612" y="1284"/>
                  <a:pt x="1612" y="1284"/>
                </a:cubicBezTo>
                <a:cubicBezTo>
                  <a:pt x="1612" y="1284"/>
                  <a:pt x="1612" y="1285"/>
                  <a:pt x="1612" y="1285"/>
                </a:cubicBezTo>
                <a:cubicBezTo>
                  <a:pt x="1612" y="1285"/>
                  <a:pt x="1612" y="1285"/>
                  <a:pt x="1612" y="1285"/>
                </a:cubicBezTo>
                <a:cubicBezTo>
                  <a:pt x="1612" y="1286"/>
                  <a:pt x="1612" y="1287"/>
                  <a:pt x="1613" y="1288"/>
                </a:cubicBezTo>
                <a:cubicBezTo>
                  <a:pt x="1613" y="1288"/>
                  <a:pt x="1613" y="1289"/>
                  <a:pt x="1613" y="1290"/>
                </a:cubicBezTo>
                <a:cubicBezTo>
                  <a:pt x="1613" y="1291"/>
                  <a:pt x="1613" y="1292"/>
                  <a:pt x="1613" y="1293"/>
                </a:cubicBezTo>
                <a:cubicBezTo>
                  <a:pt x="1613" y="1294"/>
                  <a:pt x="1613" y="1295"/>
                  <a:pt x="1613" y="1296"/>
                </a:cubicBezTo>
                <a:cubicBezTo>
                  <a:pt x="1612" y="1297"/>
                  <a:pt x="1612" y="1297"/>
                  <a:pt x="1612" y="1298"/>
                </a:cubicBezTo>
                <a:cubicBezTo>
                  <a:pt x="1603" y="1308"/>
                  <a:pt x="1597" y="1319"/>
                  <a:pt x="1605" y="1330"/>
                </a:cubicBezTo>
                <a:cubicBezTo>
                  <a:pt x="1614" y="1319"/>
                  <a:pt x="1622" y="1309"/>
                  <a:pt x="1616" y="1296"/>
                </a:cubicBezTo>
                <a:cubicBezTo>
                  <a:pt x="1615" y="1296"/>
                  <a:pt x="1615" y="1296"/>
                  <a:pt x="1615" y="1296"/>
                </a:cubicBezTo>
                <a:cubicBezTo>
                  <a:pt x="1615" y="1296"/>
                  <a:pt x="1615" y="1296"/>
                  <a:pt x="1615" y="1296"/>
                </a:cubicBezTo>
                <a:cubicBezTo>
                  <a:pt x="1616" y="1295"/>
                  <a:pt x="1616" y="1294"/>
                  <a:pt x="1616" y="1293"/>
                </a:cubicBezTo>
                <a:cubicBezTo>
                  <a:pt x="1616" y="1292"/>
                  <a:pt x="1616" y="1292"/>
                  <a:pt x="1616" y="1291"/>
                </a:cubicBezTo>
                <a:cubicBezTo>
                  <a:pt x="1616" y="1292"/>
                  <a:pt x="1616" y="1293"/>
                  <a:pt x="1616" y="1294"/>
                </a:cubicBezTo>
                <a:cubicBezTo>
                  <a:pt x="1617" y="1295"/>
                  <a:pt x="1617" y="1296"/>
                  <a:pt x="1617" y="1297"/>
                </a:cubicBezTo>
                <a:cubicBezTo>
                  <a:pt x="1617" y="1297"/>
                  <a:pt x="1617" y="1298"/>
                  <a:pt x="1617" y="1298"/>
                </a:cubicBezTo>
                <a:cubicBezTo>
                  <a:pt x="1617" y="1298"/>
                  <a:pt x="1617" y="1297"/>
                  <a:pt x="1617" y="1297"/>
                </a:cubicBezTo>
                <a:cubicBezTo>
                  <a:pt x="1617" y="1296"/>
                  <a:pt x="1617" y="1295"/>
                  <a:pt x="1617" y="1294"/>
                </a:cubicBezTo>
                <a:cubicBezTo>
                  <a:pt x="1617" y="1292"/>
                  <a:pt x="1616" y="1290"/>
                  <a:pt x="1615" y="1288"/>
                </a:cubicBezTo>
                <a:cubicBezTo>
                  <a:pt x="1615" y="1288"/>
                  <a:pt x="1615" y="1287"/>
                  <a:pt x="1615" y="1287"/>
                </a:cubicBezTo>
                <a:cubicBezTo>
                  <a:pt x="1615" y="1286"/>
                  <a:pt x="1615" y="1286"/>
                  <a:pt x="1615" y="1285"/>
                </a:cubicBezTo>
                <a:cubicBezTo>
                  <a:pt x="1615" y="1285"/>
                  <a:pt x="1615" y="1285"/>
                  <a:pt x="1615" y="1284"/>
                </a:cubicBezTo>
                <a:cubicBezTo>
                  <a:pt x="1615" y="1284"/>
                  <a:pt x="1615" y="1284"/>
                  <a:pt x="1615" y="1284"/>
                </a:cubicBezTo>
                <a:cubicBezTo>
                  <a:pt x="1615" y="1284"/>
                  <a:pt x="1615" y="1283"/>
                  <a:pt x="1614" y="1283"/>
                </a:cubicBezTo>
                <a:cubicBezTo>
                  <a:pt x="1614" y="1282"/>
                  <a:pt x="1614" y="1282"/>
                  <a:pt x="1614" y="1282"/>
                </a:cubicBezTo>
                <a:cubicBezTo>
                  <a:pt x="1613" y="1281"/>
                  <a:pt x="1613" y="1280"/>
                  <a:pt x="1613" y="1280"/>
                </a:cubicBezTo>
                <a:cubicBezTo>
                  <a:pt x="1613" y="1280"/>
                  <a:pt x="1613" y="1281"/>
                  <a:pt x="1613" y="1281"/>
                </a:cubicBezTo>
                <a:cubicBezTo>
                  <a:pt x="1611" y="1278"/>
                  <a:pt x="1609" y="1274"/>
                  <a:pt x="1606" y="1270"/>
                </a:cubicBezTo>
                <a:cubicBezTo>
                  <a:pt x="1606" y="1270"/>
                  <a:pt x="1607" y="1271"/>
                  <a:pt x="1608" y="1271"/>
                </a:cubicBezTo>
                <a:cubicBezTo>
                  <a:pt x="1609" y="1271"/>
                  <a:pt x="1610" y="1271"/>
                  <a:pt x="1611" y="1271"/>
                </a:cubicBezTo>
                <a:cubicBezTo>
                  <a:pt x="1611" y="1271"/>
                  <a:pt x="1612" y="1271"/>
                  <a:pt x="1613" y="1271"/>
                </a:cubicBezTo>
                <a:cubicBezTo>
                  <a:pt x="1613" y="1271"/>
                  <a:pt x="1613" y="1271"/>
                  <a:pt x="1614" y="1271"/>
                </a:cubicBezTo>
                <a:cubicBezTo>
                  <a:pt x="1614" y="1271"/>
                  <a:pt x="1614" y="1271"/>
                  <a:pt x="1615" y="1271"/>
                </a:cubicBezTo>
                <a:cubicBezTo>
                  <a:pt x="1615" y="1271"/>
                  <a:pt x="1616" y="1271"/>
                  <a:pt x="1617" y="1271"/>
                </a:cubicBezTo>
                <a:cubicBezTo>
                  <a:pt x="1617" y="1271"/>
                  <a:pt x="1618" y="1271"/>
                  <a:pt x="1619" y="1271"/>
                </a:cubicBezTo>
                <a:cubicBezTo>
                  <a:pt x="1620" y="1271"/>
                  <a:pt x="1621" y="1272"/>
                  <a:pt x="1621" y="1272"/>
                </a:cubicBezTo>
                <a:cubicBezTo>
                  <a:pt x="1622" y="1272"/>
                  <a:pt x="1623" y="1272"/>
                  <a:pt x="1624" y="1272"/>
                </a:cubicBezTo>
                <a:cubicBezTo>
                  <a:pt x="1626" y="1272"/>
                  <a:pt x="1628" y="1273"/>
                  <a:pt x="1629" y="1273"/>
                </a:cubicBezTo>
                <a:cubicBezTo>
                  <a:pt x="1631" y="1273"/>
                  <a:pt x="1633" y="1274"/>
                  <a:pt x="1635" y="1274"/>
                </a:cubicBezTo>
                <a:cubicBezTo>
                  <a:pt x="1636" y="1275"/>
                  <a:pt x="1638" y="1276"/>
                  <a:pt x="1640" y="1276"/>
                </a:cubicBezTo>
                <a:cubicBezTo>
                  <a:pt x="1641" y="1277"/>
                  <a:pt x="1643" y="1278"/>
                  <a:pt x="1645" y="1279"/>
                </a:cubicBezTo>
                <a:cubicBezTo>
                  <a:pt x="1645" y="1279"/>
                  <a:pt x="1645" y="1279"/>
                  <a:pt x="1645" y="1279"/>
                </a:cubicBezTo>
                <a:cubicBezTo>
                  <a:pt x="1647" y="1306"/>
                  <a:pt x="1666" y="1302"/>
                  <a:pt x="1686" y="1292"/>
                </a:cubicBezTo>
                <a:cubicBezTo>
                  <a:pt x="1668" y="1287"/>
                  <a:pt x="1668" y="1268"/>
                  <a:pt x="1645" y="1275"/>
                </a:cubicBezTo>
                <a:cubicBezTo>
                  <a:pt x="1644" y="1275"/>
                  <a:pt x="1642" y="1274"/>
                  <a:pt x="1641" y="1273"/>
                </a:cubicBezTo>
                <a:cubicBezTo>
                  <a:pt x="1639" y="1273"/>
                  <a:pt x="1637" y="1272"/>
                  <a:pt x="1636" y="1271"/>
                </a:cubicBezTo>
                <a:cubicBezTo>
                  <a:pt x="1634" y="1271"/>
                  <a:pt x="1632" y="1270"/>
                  <a:pt x="1630" y="1270"/>
                </a:cubicBezTo>
                <a:cubicBezTo>
                  <a:pt x="1628" y="1269"/>
                  <a:pt x="1626" y="1269"/>
                  <a:pt x="1624" y="1269"/>
                </a:cubicBezTo>
                <a:cubicBezTo>
                  <a:pt x="1624" y="1269"/>
                  <a:pt x="1623" y="1269"/>
                  <a:pt x="1622" y="1269"/>
                </a:cubicBezTo>
                <a:cubicBezTo>
                  <a:pt x="1621" y="1268"/>
                  <a:pt x="1620" y="1268"/>
                  <a:pt x="1619" y="1268"/>
                </a:cubicBezTo>
                <a:cubicBezTo>
                  <a:pt x="1618" y="1268"/>
                  <a:pt x="1618" y="1268"/>
                  <a:pt x="1617" y="1268"/>
                </a:cubicBezTo>
                <a:cubicBezTo>
                  <a:pt x="1616" y="1268"/>
                  <a:pt x="1615" y="1268"/>
                  <a:pt x="1615" y="1268"/>
                </a:cubicBezTo>
                <a:cubicBezTo>
                  <a:pt x="1614" y="1268"/>
                  <a:pt x="1614" y="1268"/>
                  <a:pt x="1614" y="1268"/>
                </a:cubicBezTo>
                <a:cubicBezTo>
                  <a:pt x="1613" y="1268"/>
                  <a:pt x="1613" y="1268"/>
                  <a:pt x="1612" y="1268"/>
                </a:cubicBezTo>
                <a:cubicBezTo>
                  <a:pt x="1612" y="1268"/>
                  <a:pt x="1611" y="1268"/>
                  <a:pt x="1611" y="1269"/>
                </a:cubicBezTo>
                <a:cubicBezTo>
                  <a:pt x="1610" y="1269"/>
                  <a:pt x="1610" y="1269"/>
                  <a:pt x="1609" y="1269"/>
                </a:cubicBezTo>
                <a:cubicBezTo>
                  <a:pt x="1609" y="1269"/>
                  <a:pt x="1608" y="1269"/>
                  <a:pt x="1608" y="1269"/>
                </a:cubicBezTo>
                <a:cubicBezTo>
                  <a:pt x="1607" y="1270"/>
                  <a:pt x="1606" y="1270"/>
                  <a:pt x="1605" y="1270"/>
                </a:cubicBezTo>
                <a:cubicBezTo>
                  <a:pt x="1605" y="1270"/>
                  <a:pt x="1604" y="1269"/>
                  <a:pt x="1604" y="1268"/>
                </a:cubicBezTo>
                <a:cubicBezTo>
                  <a:pt x="1602" y="1266"/>
                  <a:pt x="1599" y="1263"/>
                  <a:pt x="1597" y="1260"/>
                </a:cubicBezTo>
                <a:cubicBezTo>
                  <a:pt x="1595" y="1259"/>
                  <a:pt x="1594" y="1258"/>
                  <a:pt x="1592" y="1256"/>
                </a:cubicBezTo>
                <a:cubicBezTo>
                  <a:pt x="1591" y="1255"/>
                  <a:pt x="1589" y="1254"/>
                  <a:pt x="1588" y="1252"/>
                </a:cubicBezTo>
                <a:cubicBezTo>
                  <a:pt x="1585" y="1250"/>
                  <a:pt x="1582" y="1248"/>
                  <a:pt x="1579" y="1246"/>
                </a:cubicBezTo>
                <a:cubicBezTo>
                  <a:pt x="1580" y="1246"/>
                  <a:pt x="1580" y="1246"/>
                  <a:pt x="1580" y="1246"/>
                </a:cubicBezTo>
                <a:cubicBezTo>
                  <a:pt x="1582" y="1247"/>
                  <a:pt x="1584" y="1247"/>
                  <a:pt x="1586" y="1247"/>
                </a:cubicBezTo>
                <a:cubicBezTo>
                  <a:pt x="1587" y="1247"/>
                  <a:pt x="1589" y="1246"/>
                  <a:pt x="1590" y="1246"/>
                </a:cubicBezTo>
                <a:cubicBezTo>
                  <a:pt x="1590" y="1246"/>
                  <a:pt x="1591" y="1246"/>
                  <a:pt x="1592" y="1246"/>
                </a:cubicBezTo>
                <a:cubicBezTo>
                  <a:pt x="1592" y="1246"/>
                  <a:pt x="1593" y="1245"/>
                  <a:pt x="1594" y="1245"/>
                </a:cubicBezTo>
                <a:cubicBezTo>
                  <a:pt x="1596" y="1244"/>
                  <a:pt x="1599" y="1243"/>
                  <a:pt x="1602" y="1242"/>
                </a:cubicBezTo>
                <a:cubicBezTo>
                  <a:pt x="1605" y="1241"/>
                  <a:pt x="1608" y="1239"/>
                  <a:pt x="1611" y="1238"/>
                </a:cubicBezTo>
                <a:cubicBezTo>
                  <a:pt x="1617" y="1235"/>
                  <a:pt x="1623" y="1232"/>
                  <a:pt x="1630" y="1228"/>
                </a:cubicBezTo>
                <a:cubicBezTo>
                  <a:pt x="1633" y="1227"/>
                  <a:pt x="1636" y="1225"/>
                  <a:pt x="1639" y="1224"/>
                </a:cubicBezTo>
                <a:cubicBezTo>
                  <a:pt x="1643" y="1222"/>
                  <a:pt x="1646" y="1221"/>
                  <a:pt x="1649" y="1219"/>
                </a:cubicBezTo>
                <a:cubicBezTo>
                  <a:pt x="1650" y="1218"/>
                  <a:pt x="1652" y="1218"/>
                  <a:pt x="1653" y="1217"/>
                </a:cubicBezTo>
                <a:cubicBezTo>
                  <a:pt x="1655" y="1217"/>
                  <a:pt x="1656" y="1217"/>
                  <a:pt x="1658" y="1216"/>
                </a:cubicBezTo>
                <a:cubicBezTo>
                  <a:pt x="1658" y="1216"/>
                  <a:pt x="1658" y="1216"/>
                  <a:pt x="1659" y="1216"/>
                </a:cubicBezTo>
                <a:cubicBezTo>
                  <a:pt x="1659" y="1216"/>
                  <a:pt x="1659" y="1216"/>
                  <a:pt x="1660" y="1216"/>
                </a:cubicBezTo>
                <a:cubicBezTo>
                  <a:pt x="1660" y="1216"/>
                  <a:pt x="1661" y="1216"/>
                  <a:pt x="1662" y="1217"/>
                </a:cubicBezTo>
                <a:cubicBezTo>
                  <a:pt x="1663" y="1217"/>
                  <a:pt x="1664" y="1217"/>
                  <a:pt x="1666" y="1217"/>
                </a:cubicBezTo>
                <a:cubicBezTo>
                  <a:pt x="1667" y="1218"/>
                  <a:pt x="1668" y="1218"/>
                  <a:pt x="1669" y="1219"/>
                </a:cubicBezTo>
                <a:cubicBezTo>
                  <a:pt x="1670" y="1219"/>
                  <a:pt x="1671" y="1219"/>
                  <a:pt x="1671" y="1220"/>
                </a:cubicBezTo>
                <a:cubicBezTo>
                  <a:pt x="1671" y="1220"/>
                  <a:pt x="1671" y="1220"/>
                  <a:pt x="1672" y="1220"/>
                </a:cubicBezTo>
                <a:cubicBezTo>
                  <a:pt x="1672" y="1220"/>
                  <a:pt x="1672" y="1220"/>
                  <a:pt x="1672" y="1221"/>
                </a:cubicBezTo>
                <a:cubicBezTo>
                  <a:pt x="1673" y="1221"/>
                  <a:pt x="1673" y="1221"/>
                  <a:pt x="1673" y="1221"/>
                </a:cubicBezTo>
                <a:cubicBezTo>
                  <a:pt x="1673" y="1221"/>
                  <a:pt x="1673" y="1221"/>
                  <a:pt x="1673" y="1221"/>
                </a:cubicBezTo>
                <a:cubicBezTo>
                  <a:pt x="1674" y="1221"/>
                  <a:pt x="1674" y="1221"/>
                  <a:pt x="1675" y="1221"/>
                </a:cubicBezTo>
                <a:cubicBezTo>
                  <a:pt x="1676" y="1222"/>
                  <a:pt x="1676" y="1222"/>
                  <a:pt x="1677" y="1223"/>
                </a:cubicBezTo>
                <a:cubicBezTo>
                  <a:pt x="1680" y="1224"/>
                  <a:pt x="1681" y="1225"/>
                  <a:pt x="1681" y="1225"/>
                </a:cubicBezTo>
                <a:cubicBezTo>
                  <a:pt x="1681" y="1225"/>
                  <a:pt x="1681" y="1225"/>
                  <a:pt x="1681" y="1224"/>
                </a:cubicBezTo>
                <a:cubicBezTo>
                  <a:pt x="1680" y="1224"/>
                  <a:pt x="1679" y="1223"/>
                  <a:pt x="1678" y="1222"/>
                </a:cubicBezTo>
                <a:cubicBezTo>
                  <a:pt x="1679" y="1222"/>
                  <a:pt x="1679" y="1223"/>
                  <a:pt x="1679" y="1223"/>
                </a:cubicBezTo>
                <a:cubicBezTo>
                  <a:pt x="1680" y="1223"/>
                  <a:pt x="1681" y="1223"/>
                  <a:pt x="1682" y="1223"/>
                </a:cubicBezTo>
                <a:cubicBezTo>
                  <a:pt x="1683" y="1223"/>
                  <a:pt x="1684" y="1224"/>
                  <a:pt x="1685" y="1224"/>
                </a:cubicBezTo>
                <a:cubicBezTo>
                  <a:pt x="1686" y="1224"/>
                  <a:pt x="1687" y="1224"/>
                  <a:pt x="1687" y="1224"/>
                </a:cubicBezTo>
                <a:cubicBezTo>
                  <a:pt x="1687" y="1224"/>
                  <a:pt x="1687" y="1224"/>
                  <a:pt x="1687" y="1224"/>
                </a:cubicBezTo>
                <a:cubicBezTo>
                  <a:pt x="1689" y="1224"/>
                  <a:pt x="1689" y="1224"/>
                  <a:pt x="1689" y="1224"/>
                </a:cubicBezTo>
                <a:cubicBezTo>
                  <a:pt x="1695" y="1239"/>
                  <a:pt x="1708" y="1231"/>
                  <a:pt x="1719" y="1228"/>
                </a:cubicBezTo>
                <a:cubicBezTo>
                  <a:pt x="1711" y="1210"/>
                  <a:pt x="1700" y="1205"/>
                  <a:pt x="1689" y="1221"/>
                </a:cubicBezTo>
                <a:cubicBezTo>
                  <a:pt x="1689" y="1221"/>
                  <a:pt x="1689" y="1221"/>
                  <a:pt x="1688" y="1221"/>
                </a:cubicBezTo>
                <a:cubicBezTo>
                  <a:pt x="1687" y="1221"/>
                  <a:pt x="1686" y="1221"/>
                  <a:pt x="1685" y="1221"/>
                </a:cubicBezTo>
                <a:cubicBezTo>
                  <a:pt x="1684" y="1221"/>
                  <a:pt x="1683" y="1221"/>
                  <a:pt x="1682" y="1221"/>
                </a:cubicBezTo>
                <a:cubicBezTo>
                  <a:pt x="1681" y="1220"/>
                  <a:pt x="1680" y="1220"/>
                  <a:pt x="1679" y="1220"/>
                </a:cubicBezTo>
                <a:cubicBezTo>
                  <a:pt x="1678" y="1220"/>
                  <a:pt x="1678" y="1220"/>
                  <a:pt x="1677" y="1219"/>
                </a:cubicBezTo>
                <a:cubicBezTo>
                  <a:pt x="1676" y="1219"/>
                  <a:pt x="1675" y="1219"/>
                  <a:pt x="1674" y="1218"/>
                </a:cubicBezTo>
                <a:cubicBezTo>
                  <a:pt x="1674" y="1218"/>
                  <a:pt x="1674" y="1218"/>
                  <a:pt x="1674" y="1218"/>
                </a:cubicBezTo>
                <a:cubicBezTo>
                  <a:pt x="1674" y="1218"/>
                  <a:pt x="1674" y="1218"/>
                  <a:pt x="1673" y="1218"/>
                </a:cubicBezTo>
                <a:cubicBezTo>
                  <a:pt x="1673" y="1218"/>
                  <a:pt x="1673" y="1218"/>
                  <a:pt x="1673" y="1218"/>
                </a:cubicBezTo>
                <a:cubicBezTo>
                  <a:pt x="1672" y="1218"/>
                  <a:pt x="1671" y="1217"/>
                  <a:pt x="1670" y="1216"/>
                </a:cubicBezTo>
                <a:cubicBezTo>
                  <a:pt x="1670" y="1216"/>
                  <a:pt x="1669" y="1216"/>
                  <a:pt x="1668" y="1215"/>
                </a:cubicBezTo>
                <a:cubicBezTo>
                  <a:pt x="1668" y="1215"/>
                  <a:pt x="1667" y="1215"/>
                  <a:pt x="1666" y="1215"/>
                </a:cubicBezTo>
                <a:cubicBezTo>
                  <a:pt x="1665" y="1214"/>
                  <a:pt x="1664" y="1214"/>
                  <a:pt x="1663" y="1214"/>
                </a:cubicBezTo>
                <a:cubicBezTo>
                  <a:pt x="1663" y="1213"/>
                  <a:pt x="1663" y="1213"/>
                  <a:pt x="1663" y="1212"/>
                </a:cubicBezTo>
                <a:cubicBezTo>
                  <a:pt x="1663" y="1212"/>
                  <a:pt x="1663" y="1211"/>
                  <a:pt x="1664" y="1211"/>
                </a:cubicBezTo>
                <a:cubicBezTo>
                  <a:pt x="1664" y="1210"/>
                  <a:pt x="1664" y="1210"/>
                  <a:pt x="1664" y="1209"/>
                </a:cubicBezTo>
                <a:cubicBezTo>
                  <a:pt x="1664" y="1208"/>
                  <a:pt x="1664" y="1207"/>
                  <a:pt x="1665" y="1207"/>
                </a:cubicBezTo>
                <a:cubicBezTo>
                  <a:pt x="1665" y="1206"/>
                  <a:pt x="1665" y="1206"/>
                  <a:pt x="1665" y="1206"/>
                </a:cubicBezTo>
                <a:cubicBezTo>
                  <a:pt x="1665" y="1205"/>
                  <a:pt x="1665" y="1205"/>
                  <a:pt x="1665" y="1204"/>
                </a:cubicBezTo>
                <a:cubicBezTo>
                  <a:pt x="1665" y="1204"/>
                  <a:pt x="1665" y="1203"/>
                  <a:pt x="1666" y="1202"/>
                </a:cubicBezTo>
                <a:cubicBezTo>
                  <a:pt x="1666" y="1201"/>
                  <a:pt x="1666" y="1200"/>
                  <a:pt x="1666" y="1199"/>
                </a:cubicBezTo>
                <a:cubicBezTo>
                  <a:pt x="1667" y="1199"/>
                  <a:pt x="1667" y="1198"/>
                  <a:pt x="1667" y="1198"/>
                </a:cubicBezTo>
                <a:cubicBezTo>
                  <a:pt x="1667" y="1197"/>
                  <a:pt x="1667" y="1197"/>
                  <a:pt x="1667" y="1196"/>
                </a:cubicBezTo>
                <a:cubicBezTo>
                  <a:pt x="1668" y="1195"/>
                  <a:pt x="1668" y="1195"/>
                  <a:pt x="1668" y="1194"/>
                </a:cubicBezTo>
                <a:cubicBezTo>
                  <a:pt x="1669" y="1192"/>
                  <a:pt x="1670" y="1190"/>
                  <a:pt x="1671" y="1188"/>
                </a:cubicBezTo>
                <a:cubicBezTo>
                  <a:pt x="1672" y="1188"/>
                  <a:pt x="1672" y="1189"/>
                  <a:pt x="1673" y="1190"/>
                </a:cubicBezTo>
                <a:cubicBezTo>
                  <a:pt x="1671" y="1188"/>
                  <a:pt x="1671" y="1188"/>
                  <a:pt x="1671" y="1188"/>
                </a:cubicBezTo>
                <a:cubicBezTo>
                  <a:pt x="1672" y="1187"/>
                  <a:pt x="1672" y="1186"/>
                  <a:pt x="1672" y="1186"/>
                </a:cubicBezTo>
                <a:cubicBezTo>
                  <a:pt x="1680" y="1184"/>
                  <a:pt x="1689" y="1183"/>
                  <a:pt x="1696" y="1179"/>
                </a:cubicBezTo>
                <a:cubicBezTo>
                  <a:pt x="1707" y="1174"/>
                  <a:pt x="1711" y="1160"/>
                  <a:pt x="1722" y="1155"/>
                </a:cubicBezTo>
                <a:cubicBezTo>
                  <a:pt x="1704" y="1143"/>
                  <a:pt x="1664" y="1155"/>
                  <a:pt x="1668" y="1183"/>
                </a:cubicBezTo>
                <a:cubicBezTo>
                  <a:pt x="1669" y="1185"/>
                  <a:pt x="1669" y="1185"/>
                  <a:pt x="1669" y="1185"/>
                </a:cubicBezTo>
                <a:cubicBezTo>
                  <a:pt x="1669" y="1185"/>
                  <a:pt x="1669" y="1186"/>
                  <a:pt x="1668" y="1186"/>
                </a:cubicBezTo>
                <a:cubicBezTo>
                  <a:pt x="1667" y="1188"/>
                  <a:pt x="1666" y="1190"/>
                  <a:pt x="1665" y="1192"/>
                </a:cubicBezTo>
                <a:cubicBezTo>
                  <a:pt x="1665" y="1193"/>
                  <a:pt x="1665" y="1194"/>
                  <a:pt x="1664" y="1195"/>
                </a:cubicBezTo>
                <a:cubicBezTo>
                  <a:pt x="1664" y="1196"/>
                  <a:pt x="1664" y="1196"/>
                  <a:pt x="1664" y="1197"/>
                </a:cubicBezTo>
                <a:cubicBezTo>
                  <a:pt x="1664" y="1197"/>
                  <a:pt x="1664" y="1198"/>
                  <a:pt x="1663" y="1198"/>
                </a:cubicBezTo>
                <a:cubicBezTo>
                  <a:pt x="1663" y="1199"/>
                  <a:pt x="1663" y="1200"/>
                  <a:pt x="1663" y="1201"/>
                </a:cubicBezTo>
                <a:cubicBezTo>
                  <a:pt x="1662" y="1202"/>
                  <a:pt x="1662" y="1203"/>
                  <a:pt x="1662" y="1204"/>
                </a:cubicBezTo>
                <a:cubicBezTo>
                  <a:pt x="1662" y="1204"/>
                  <a:pt x="1662" y="1205"/>
                  <a:pt x="1662" y="1205"/>
                </a:cubicBezTo>
                <a:cubicBezTo>
                  <a:pt x="1662" y="1205"/>
                  <a:pt x="1662" y="1206"/>
                  <a:pt x="1662" y="1206"/>
                </a:cubicBezTo>
                <a:cubicBezTo>
                  <a:pt x="1662" y="1207"/>
                  <a:pt x="1662" y="1208"/>
                  <a:pt x="1662" y="1209"/>
                </a:cubicBezTo>
                <a:cubicBezTo>
                  <a:pt x="1662" y="1209"/>
                  <a:pt x="1662" y="1210"/>
                  <a:pt x="1662" y="1211"/>
                </a:cubicBezTo>
                <a:cubicBezTo>
                  <a:pt x="1662" y="1211"/>
                  <a:pt x="1662" y="1212"/>
                  <a:pt x="1662" y="1212"/>
                </a:cubicBezTo>
                <a:cubicBezTo>
                  <a:pt x="1662" y="1213"/>
                  <a:pt x="1662" y="1213"/>
                  <a:pt x="1662" y="1214"/>
                </a:cubicBezTo>
                <a:cubicBezTo>
                  <a:pt x="1662" y="1214"/>
                  <a:pt x="1662" y="1214"/>
                  <a:pt x="1662" y="1214"/>
                </a:cubicBezTo>
                <a:cubicBezTo>
                  <a:pt x="1661" y="1214"/>
                  <a:pt x="1661" y="1214"/>
                  <a:pt x="1660" y="1214"/>
                </a:cubicBezTo>
                <a:cubicBezTo>
                  <a:pt x="1659" y="1214"/>
                  <a:pt x="1659" y="1214"/>
                  <a:pt x="1659" y="1214"/>
                </a:cubicBezTo>
                <a:cubicBezTo>
                  <a:pt x="1658" y="1214"/>
                  <a:pt x="1658" y="1214"/>
                  <a:pt x="1657" y="1214"/>
                </a:cubicBezTo>
                <a:cubicBezTo>
                  <a:pt x="1654" y="1214"/>
                  <a:pt x="1651" y="1215"/>
                  <a:pt x="1648" y="1217"/>
                </a:cubicBezTo>
                <a:cubicBezTo>
                  <a:pt x="1644" y="1218"/>
                  <a:pt x="1641" y="1220"/>
                  <a:pt x="1638" y="1221"/>
                </a:cubicBezTo>
                <a:cubicBezTo>
                  <a:pt x="1635" y="1223"/>
                  <a:pt x="1632" y="1224"/>
                  <a:pt x="1629" y="1226"/>
                </a:cubicBezTo>
                <a:cubicBezTo>
                  <a:pt x="1622" y="1229"/>
                  <a:pt x="1616" y="1232"/>
                  <a:pt x="1610" y="1235"/>
                </a:cubicBezTo>
                <a:cubicBezTo>
                  <a:pt x="1606" y="1237"/>
                  <a:pt x="1604" y="1238"/>
                  <a:pt x="1601" y="1239"/>
                </a:cubicBezTo>
                <a:cubicBezTo>
                  <a:pt x="1598" y="1241"/>
                  <a:pt x="1595" y="1242"/>
                  <a:pt x="1593" y="1243"/>
                </a:cubicBezTo>
                <a:cubicBezTo>
                  <a:pt x="1592" y="1243"/>
                  <a:pt x="1590" y="1243"/>
                  <a:pt x="1589" y="1244"/>
                </a:cubicBezTo>
                <a:cubicBezTo>
                  <a:pt x="1588" y="1244"/>
                  <a:pt x="1587" y="1244"/>
                  <a:pt x="1586" y="1244"/>
                </a:cubicBezTo>
                <a:cubicBezTo>
                  <a:pt x="1585" y="1245"/>
                  <a:pt x="1584" y="1245"/>
                  <a:pt x="1583" y="1245"/>
                </a:cubicBezTo>
                <a:cubicBezTo>
                  <a:pt x="1582" y="1245"/>
                  <a:pt x="1582" y="1245"/>
                  <a:pt x="1582" y="1245"/>
                </a:cubicBezTo>
                <a:cubicBezTo>
                  <a:pt x="1581" y="1245"/>
                  <a:pt x="1581" y="1245"/>
                  <a:pt x="1580" y="1245"/>
                </a:cubicBezTo>
                <a:cubicBezTo>
                  <a:pt x="1580" y="1245"/>
                  <a:pt x="1579" y="1245"/>
                  <a:pt x="1578" y="1245"/>
                </a:cubicBezTo>
                <a:cubicBezTo>
                  <a:pt x="1578" y="1245"/>
                  <a:pt x="1578" y="1245"/>
                  <a:pt x="1578" y="1245"/>
                </a:cubicBezTo>
                <a:cubicBezTo>
                  <a:pt x="1574" y="1243"/>
                  <a:pt x="1570" y="1240"/>
                  <a:pt x="1565" y="1238"/>
                </a:cubicBezTo>
                <a:cubicBezTo>
                  <a:pt x="1561" y="1235"/>
                  <a:pt x="1556" y="1233"/>
                  <a:pt x="1552" y="1232"/>
                </a:cubicBezTo>
                <a:cubicBezTo>
                  <a:pt x="1550" y="1231"/>
                  <a:pt x="1549" y="1231"/>
                  <a:pt x="1548" y="1230"/>
                </a:cubicBezTo>
                <a:cubicBezTo>
                  <a:pt x="1547" y="1230"/>
                  <a:pt x="1547" y="1230"/>
                  <a:pt x="1546" y="1230"/>
                </a:cubicBezTo>
                <a:cubicBezTo>
                  <a:pt x="1545" y="1230"/>
                  <a:pt x="1545" y="1230"/>
                  <a:pt x="1545" y="1230"/>
                </a:cubicBezTo>
                <a:cubicBezTo>
                  <a:pt x="1545" y="1230"/>
                  <a:pt x="1545" y="1230"/>
                  <a:pt x="1545" y="1230"/>
                </a:cubicBezTo>
                <a:cubicBezTo>
                  <a:pt x="1545" y="1229"/>
                  <a:pt x="1546" y="1229"/>
                  <a:pt x="1546" y="1229"/>
                </a:cubicBezTo>
                <a:cubicBezTo>
                  <a:pt x="1547" y="1229"/>
                  <a:pt x="1547" y="1228"/>
                  <a:pt x="1547" y="1228"/>
                </a:cubicBezTo>
                <a:cubicBezTo>
                  <a:pt x="1547" y="1228"/>
                  <a:pt x="1548" y="1228"/>
                  <a:pt x="1548" y="1227"/>
                </a:cubicBezTo>
                <a:cubicBezTo>
                  <a:pt x="1548" y="1227"/>
                  <a:pt x="1549" y="1227"/>
                  <a:pt x="1550" y="1226"/>
                </a:cubicBezTo>
                <a:cubicBezTo>
                  <a:pt x="1550" y="1226"/>
                  <a:pt x="1551" y="1225"/>
                  <a:pt x="1551" y="1225"/>
                </a:cubicBezTo>
                <a:cubicBezTo>
                  <a:pt x="1552" y="1224"/>
                  <a:pt x="1553" y="1224"/>
                  <a:pt x="1553" y="1223"/>
                </a:cubicBezTo>
                <a:cubicBezTo>
                  <a:pt x="1554" y="1223"/>
                  <a:pt x="1555" y="1222"/>
                  <a:pt x="1555" y="1222"/>
                </a:cubicBezTo>
                <a:cubicBezTo>
                  <a:pt x="1557" y="1221"/>
                  <a:pt x="1558" y="1220"/>
                  <a:pt x="1560" y="1219"/>
                </a:cubicBezTo>
                <a:cubicBezTo>
                  <a:pt x="1561" y="1219"/>
                  <a:pt x="1563" y="1218"/>
                  <a:pt x="1565" y="1217"/>
                </a:cubicBezTo>
                <a:cubicBezTo>
                  <a:pt x="1566" y="1216"/>
                  <a:pt x="1568" y="1216"/>
                  <a:pt x="1570" y="1215"/>
                </a:cubicBezTo>
                <a:cubicBezTo>
                  <a:pt x="1570" y="1215"/>
                  <a:pt x="1570" y="1215"/>
                  <a:pt x="1570" y="1215"/>
                </a:cubicBezTo>
                <a:cubicBezTo>
                  <a:pt x="1569" y="1215"/>
                  <a:pt x="1568" y="1216"/>
                  <a:pt x="1567" y="1217"/>
                </a:cubicBezTo>
                <a:cubicBezTo>
                  <a:pt x="1582" y="1242"/>
                  <a:pt x="1610" y="1216"/>
                  <a:pt x="1620" y="1199"/>
                </a:cubicBezTo>
                <a:cubicBezTo>
                  <a:pt x="1609" y="1202"/>
                  <a:pt x="1562" y="1188"/>
                  <a:pt x="1565" y="1214"/>
                </a:cubicBezTo>
                <a:cubicBezTo>
                  <a:pt x="1564" y="1214"/>
                  <a:pt x="1564" y="1214"/>
                  <a:pt x="1563" y="1214"/>
                </a:cubicBezTo>
                <a:cubicBezTo>
                  <a:pt x="1562" y="1215"/>
                  <a:pt x="1560" y="1216"/>
                  <a:pt x="1558" y="1217"/>
                </a:cubicBezTo>
                <a:cubicBezTo>
                  <a:pt x="1557" y="1217"/>
                  <a:pt x="1555" y="1218"/>
                  <a:pt x="1554" y="1219"/>
                </a:cubicBezTo>
                <a:cubicBezTo>
                  <a:pt x="1553" y="1220"/>
                  <a:pt x="1552" y="1220"/>
                  <a:pt x="1552" y="1221"/>
                </a:cubicBezTo>
                <a:cubicBezTo>
                  <a:pt x="1551" y="1221"/>
                  <a:pt x="1550" y="1222"/>
                  <a:pt x="1549" y="1222"/>
                </a:cubicBezTo>
                <a:cubicBezTo>
                  <a:pt x="1549" y="1223"/>
                  <a:pt x="1548" y="1223"/>
                  <a:pt x="1548" y="1224"/>
                </a:cubicBezTo>
                <a:cubicBezTo>
                  <a:pt x="1547" y="1224"/>
                  <a:pt x="1546" y="1225"/>
                  <a:pt x="1546" y="1225"/>
                </a:cubicBezTo>
                <a:cubicBezTo>
                  <a:pt x="1546" y="1225"/>
                  <a:pt x="1545" y="1226"/>
                  <a:pt x="1545" y="1226"/>
                </a:cubicBezTo>
                <a:cubicBezTo>
                  <a:pt x="1545" y="1226"/>
                  <a:pt x="1545" y="1226"/>
                  <a:pt x="1544" y="1226"/>
                </a:cubicBezTo>
                <a:cubicBezTo>
                  <a:pt x="1544" y="1227"/>
                  <a:pt x="1544" y="1227"/>
                  <a:pt x="1543" y="1228"/>
                </a:cubicBezTo>
                <a:cubicBezTo>
                  <a:pt x="1543" y="1228"/>
                  <a:pt x="1543" y="1229"/>
                  <a:pt x="1542" y="1229"/>
                </a:cubicBezTo>
                <a:cubicBezTo>
                  <a:pt x="1540" y="1229"/>
                  <a:pt x="1538" y="1229"/>
                  <a:pt x="1536" y="1228"/>
                </a:cubicBezTo>
                <a:cubicBezTo>
                  <a:pt x="1531" y="1228"/>
                  <a:pt x="1525" y="1229"/>
                  <a:pt x="1520" y="1231"/>
                </a:cubicBezTo>
                <a:cubicBezTo>
                  <a:pt x="1515" y="1233"/>
                  <a:pt x="1510" y="1235"/>
                  <a:pt x="1505" y="1237"/>
                </a:cubicBezTo>
                <a:cubicBezTo>
                  <a:pt x="1500" y="1239"/>
                  <a:pt x="1495" y="1241"/>
                  <a:pt x="1490" y="1243"/>
                </a:cubicBezTo>
                <a:cubicBezTo>
                  <a:pt x="1487" y="1244"/>
                  <a:pt x="1485" y="1244"/>
                  <a:pt x="1482" y="1244"/>
                </a:cubicBezTo>
                <a:cubicBezTo>
                  <a:pt x="1481" y="1245"/>
                  <a:pt x="1481" y="1245"/>
                  <a:pt x="1480" y="1245"/>
                </a:cubicBezTo>
                <a:cubicBezTo>
                  <a:pt x="1479" y="1245"/>
                  <a:pt x="1479" y="1245"/>
                  <a:pt x="1479" y="1245"/>
                </a:cubicBezTo>
                <a:cubicBezTo>
                  <a:pt x="1479" y="1245"/>
                  <a:pt x="1479" y="1245"/>
                  <a:pt x="1479" y="1245"/>
                </a:cubicBezTo>
                <a:cubicBezTo>
                  <a:pt x="1478" y="1245"/>
                  <a:pt x="1478" y="1245"/>
                  <a:pt x="1478" y="1245"/>
                </a:cubicBezTo>
                <a:cubicBezTo>
                  <a:pt x="1477" y="1245"/>
                  <a:pt x="1476" y="1245"/>
                  <a:pt x="1474" y="1245"/>
                </a:cubicBezTo>
                <a:cubicBezTo>
                  <a:pt x="1469" y="1244"/>
                  <a:pt x="1464" y="1243"/>
                  <a:pt x="1459" y="1242"/>
                </a:cubicBezTo>
                <a:cubicBezTo>
                  <a:pt x="1454" y="1240"/>
                  <a:pt x="1450" y="1239"/>
                  <a:pt x="1445" y="1237"/>
                </a:cubicBezTo>
                <a:cubicBezTo>
                  <a:pt x="1477" y="1228"/>
                  <a:pt x="1507" y="1216"/>
                  <a:pt x="1540" y="1196"/>
                </a:cubicBezTo>
                <a:cubicBezTo>
                  <a:pt x="1505" y="1206"/>
                  <a:pt x="1477" y="1220"/>
                  <a:pt x="1444" y="1223"/>
                </a:cubicBezTo>
                <a:cubicBezTo>
                  <a:pt x="1446" y="1222"/>
                  <a:pt x="1447" y="1221"/>
                  <a:pt x="1448" y="1219"/>
                </a:cubicBezTo>
                <a:cubicBezTo>
                  <a:pt x="1449" y="1219"/>
                  <a:pt x="1449" y="1218"/>
                  <a:pt x="1450" y="1218"/>
                </a:cubicBezTo>
                <a:cubicBezTo>
                  <a:pt x="1450" y="1217"/>
                  <a:pt x="1451" y="1216"/>
                  <a:pt x="1451" y="1216"/>
                </a:cubicBezTo>
                <a:cubicBezTo>
                  <a:pt x="1452" y="1215"/>
                  <a:pt x="1453" y="1213"/>
                  <a:pt x="1454" y="1212"/>
                </a:cubicBezTo>
                <a:cubicBezTo>
                  <a:pt x="1456" y="1210"/>
                  <a:pt x="1458" y="1207"/>
                  <a:pt x="1460" y="1204"/>
                </a:cubicBezTo>
                <a:cubicBezTo>
                  <a:pt x="1462" y="1202"/>
                  <a:pt x="1464" y="1199"/>
                  <a:pt x="1466" y="1197"/>
                </a:cubicBezTo>
                <a:cubicBezTo>
                  <a:pt x="1466" y="1196"/>
                  <a:pt x="1467" y="1195"/>
                  <a:pt x="1468" y="1195"/>
                </a:cubicBezTo>
                <a:cubicBezTo>
                  <a:pt x="1468" y="1195"/>
                  <a:pt x="1468" y="1195"/>
                  <a:pt x="1468" y="1195"/>
                </a:cubicBezTo>
                <a:cubicBezTo>
                  <a:pt x="1468" y="1195"/>
                  <a:pt x="1468" y="1195"/>
                  <a:pt x="1468" y="1194"/>
                </a:cubicBezTo>
                <a:cubicBezTo>
                  <a:pt x="1469" y="1193"/>
                  <a:pt x="1471" y="1192"/>
                  <a:pt x="1472" y="1191"/>
                </a:cubicBezTo>
                <a:cubicBezTo>
                  <a:pt x="1476" y="1187"/>
                  <a:pt x="1481" y="1184"/>
                  <a:pt x="1485" y="1182"/>
                </a:cubicBezTo>
                <a:cubicBezTo>
                  <a:pt x="1486" y="1182"/>
                  <a:pt x="1486" y="1181"/>
                  <a:pt x="1487" y="1181"/>
                </a:cubicBezTo>
                <a:cubicBezTo>
                  <a:pt x="1487" y="1181"/>
                  <a:pt x="1488" y="1181"/>
                  <a:pt x="1488" y="1180"/>
                </a:cubicBezTo>
                <a:cubicBezTo>
                  <a:pt x="1489" y="1180"/>
                  <a:pt x="1490" y="1179"/>
                  <a:pt x="1491" y="1179"/>
                </a:cubicBezTo>
                <a:cubicBezTo>
                  <a:pt x="1492" y="1178"/>
                  <a:pt x="1493" y="1178"/>
                  <a:pt x="1493" y="1177"/>
                </a:cubicBezTo>
                <a:cubicBezTo>
                  <a:pt x="1493" y="1178"/>
                  <a:pt x="1492" y="1179"/>
                  <a:pt x="1492" y="1179"/>
                </a:cubicBezTo>
                <a:cubicBezTo>
                  <a:pt x="1492" y="1179"/>
                  <a:pt x="1493" y="1178"/>
                  <a:pt x="1494" y="1178"/>
                </a:cubicBezTo>
                <a:cubicBezTo>
                  <a:pt x="1495" y="1178"/>
                  <a:pt x="1496" y="1177"/>
                  <a:pt x="1497" y="1177"/>
                </a:cubicBezTo>
                <a:cubicBezTo>
                  <a:pt x="1497" y="1177"/>
                  <a:pt x="1497" y="1176"/>
                  <a:pt x="1498" y="1176"/>
                </a:cubicBezTo>
                <a:cubicBezTo>
                  <a:pt x="1498" y="1176"/>
                  <a:pt x="1498" y="1176"/>
                  <a:pt x="1499" y="1176"/>
                </a:cubicBezTo>
                <a:cubicBezTo>
                  <a:pt x="1499" y="1175"/>
                  <a:pt x="1499" y="1175"/>
                  <a:pt x="1499" y="1175"/>
                </a:cubicBezTo>
                <a:cubicBezTo>
                  <a:pt x="1500" y="1174"/>
                  <a:pt x="1501" y="1174"/>
                  <a:pt x="1502" y="1173"/>
                </a:cubicBezTo>
                <a:cubicBezTo>
                  <a:pt x="1503" y="1172"/>
                  <a:pt x="1504" y="1171"/>
                  <a:pt x="1505" y="1170"/>
                </a:cubicBezTo>
                <a:cubicBezTo>
                  <a:pt x="1507" y="1169"/>
                  <a:pt x="1508" y="1168"/>
                  <a:pt x="1509" y="1167"/>
                </a:cubicBezTo>
                <a:cubicBezTo>
                  <a:pt x="1510" y="1166"/>
                  <a:pt x="1511" y="1164"/>
                  <a:pt x="1512" y="1163"/>
                </a:cubicBezTo>
                <a:cubicBezTo>
                  <a:pt x="1513" y="1162"/>
                  <a:pt x="1513" y="1162"/>
                  <a:pt x="1514" y="1161"/>
                </a:cubicBezTo>
                <a:cubicBezTo>
                  <a:pt x="1531" y="1161"/>
                  <a:pt x="1536" y="1145"/>
                  <a:pt x="1535" y="1130"/>
                </a:cubicBezTo>
                <a:cubicBezTo>
                  <a:pt x="1535" y="1130"/>
                  <a:pt x="1536" y="1130"/>
                  <a:pt x="1536" y="1130"/>
                </a:cubicBezTo>
                <a:cubicBezTo>
                  <a:pt x="1555" y="1128"/>
                  <a:pt x="1563" y="1117"/>
                  <a:pt x="1580" y="1112"/>
                </a:cubicBezTo>
                <a:cubicBezTo>
                  <a:pt x="1605" y="1105"/>
                  <a:pt x="1624" y="1110"/>
                  <a:pt x="1650" y="1096"/>
                </a:cubicBezTo>
                <a:cubicBezTo>
                  <a:pt x="1696" y="1071"/>
                  <a:pt x="1750" y="1077"/>
                  <a:pt x="1799" y="1101"/>
                </a:cubicBezTo>
                <a:cubicBezTo>
                  <a:pt x="1826" y="1114"/>
                  <a:pt x="1850" y="1151"/>
                  <a:pt x="1868" y="1186"/>
                </a:cubicBezTo>
                <a:cubicBezTo>
                  <a:pt x="1868" y="1188"/>
                  <a:pt x="1868" y="1191"/>
                  <a:pt x="1869" y="1193"/>
                </a:cubicBezTo>
                <a:cubicBezTo>
                  <a:pt x="1869" y="1195"/>
                  <a:pt x="1869" y="1197"/>
                  <a:pt x="1869" y="1199"/>
                </a:cubicBezTo>
                <a:cubicBezTo>
                  <a:pt x="1870" y="1200"/>
                  <a:pt x="1870" y="1202"/>
                  <a:pt x="1870" y="1203"/>
                </a:cubicBezTo>
                <a:cubicBezTo>
                  <a:pt x="1870" y="1204"/>
                  <a:pt x="1870" y="1204"/>
                  <a:pt x="1870" y="1204"/>
                </a:cubicBezTo>
                <a:cubicBezTo>
                  <a:pt x="1870" y="1204"/>
                  <a:pt x="1870" y="1205"/>
                  <a:pt x="1870" y="1205"/>
                </a:cubicBezTo>
                <a:cubicBezTo>
                  <a:pt x="1870" y="1205"/>
                  <a:pt x="1869" y="1205"/>
                  <a:pt x="1869" y="1206"/>
                </a:cubicBezTo>
                <a:cubicBezTo>
                  <a:pt x="1869" y="1206"/>
                  <a:pt x="1869" y="1207"/>
                  <a:pt x="1869" y="1207"/>
                </a:cubicBezTo>
                <a:cubicBezTo>
                  <a:pt x="1869" y="1207"/>
                  <a:pt x="1869" y="1207"/>
                  <a:pt x="1869" y="1207"/>
                </a:cubicBezTo>
                <a:cubicBezTo>
                  <a:pt x="1869" y="1207"/>
                  <a:pt x="1869" y="1208"/>
                  <a:pt x="1869" y="1208"/>
                </a:cubicBezTo>
                <a:cubicBezTo>
                  <a:pt x="1869" y="1208"/>
                  <a:pt x="1869" y="1209"/>
                  <a:pt x="1869" y="1210"/>
                </a:cubicBezTo>
                <a:cubicBezTo>
                  <a:pt x="1869" y="1211"/>
                  <a:pt x="1869" y="1212"/>
                  <a:pt x="1869" y="1212"/>
                </a:cubicBezTo>
                <a:cubicBezTo>
                  <a:pt x="1869" y="1213"/>
                  <a:pt x="1869" y="1214"/>
                  <a:pt x="1869" y="1215"/>
                </a:cubicBezTo>
                <a:cubicBezTo>
                  <a:pt x="1869" y="1216"/>
                  <a:pt x="1869" y="1217"/>
                  <a:pt x="1869" y="1218"/>
                </a:cubicBezTo>
                <a:cubicBezTo>
                  <a:pt x="1869" y="1218"/>
                  <a:pt x="1869" y="1218"/>
                  <a:pt x="1869" y="1218"/>
                </a:cubicBezTo>
                <a:cubicBezTo>
                  <a:pt x="1869" y="1218"/>
                  <a:pt x="1869" y="1218"/>
                  <a:pt x="1869" y="1218"/>
                </a:cubicBezTo>
                <a:cubicBezTo>
                  <a:pt x="1865" y="1230"/>
                  <a:pt x="1871" y="1239"/>
                  <a:pt x="1878" y="1248"/>
                </a:cubicBezTo>
                <a:cubicBezTo>
                  <a:pt x="1884" y="1238"/>
                  <a:pt x="1879" y="1228"/>
                  <a:pt x="1872" y="1220"/>
                </a:cubicBezTo>
                <a:cubicBezTo>
                  <a:pt x="1872" y="1219"/>
                  <a:pt x="1871" y="1218"/>
                  <a:pt x="1871" y="1217"/>
                </a:cubicBezTo>
                <a:cubicBezTo>
                  <a:pt x="1871" y="1216"/>
                  <a:pt x="1871" y="1216"/>
                  <a:pt x="1871" y="1215"/>
                </a:cubicBezTo>
                <a:cubicBezTo>
                  <a:pt x="1871" y="1214"/>
                  <a:pt x="1871" y="1213"/>
                  <a:pt x="1871" y="1212"/>
                </a:cubicBezTo>
                <a:cubicBezTo>
                  <a:pt x="1871" y="1211"/>
                  <a:pt x="1871" y="1211"/>
                  <a:pt x="1871" y="1210"/>
                </a:cubicBezTo>
                <a:cubicBezTo>
                  <a:pt x="1871" y="1210"/>
                  <a:pt x="1871" y="1209"/>
                  <a:pt x="1871" y="1209"/>
                </a:cubicBezTo>
                <a:cubicBezTo>
                  <a:pt x="1871" y="1210"/>
                  <a:pt x="1871" y="1210"/>
                  <a:pt x="1871" y="1210"/>
                </a:cubicBezTo>
                <a:cubicBezTo>
                  <a:pt x="1872" y="1212"/>
                  <a:pt x="1872" y="1213"/>
                  <a:pt x="1872" y="1213"/>
                </a:cubicBezTo>
                <a:cubicBezTo>
                  <a:pt x="1872" y="1213"/>
                  <a:pt x="1872" y="1212"/>
                  <a:pt x="1872" y="1210"/>
                </a:cubicBezTo>
                <a:cubicBezTo>
                  <a:pt x="1872" y="1209"/>
                  <a:pt x="1872" y="1208"/>
                  <a:pt x="1872" y="1207"/>
                </a:cubicBezTo>
                <a:cubicBezTo>
                  <a:pt x="1872" y="1207"/>
                  <a:pt x="1872" y="1206"/>
                  <a:pt x="1872" y="1205"/>
                </a:cubicBezTo>
                <a:cubicBezTo>
                  <a:pt x="1872" y="1205"/>
                  <a:pt x="1872" y="1204"/>
                  <a:pt x="1872" y="1204"/>
                </a:cubicBezTo>
                <a:cubicBezTo>
                  <a:pt x="1872" y="1204"/>
                  <a:pt x="1872" y="1203"/>
                  <a:pt x="1872" y="1203"/>
                </a:cubicBezTo>
                <a:cubicBezTo>
                  <a:pt x="1872" y="1202"/>
                  <a:pt x="1872" y="1200"/>
                  <a:pt x="1872" y="1198"/>
                </a:cubicBezTo>
                <a:cubicBezTo>
                  <a:pt x="1872" y="1197"/>
                  <a:pt x="1871" y="1195"/>
                  <a:pt x="1871" y="1193"/>
                </a:cubicBezTo>
                <a:cubicBezTo>
                  <a:pt x="1871" y="1193"/>
                  <a:pt x="1871" y="1193"/>
                  <a:pt x="1871" y="1193"/>
                </a:cubicBezTo>
                <a:cubicBezTo>
                  <a:pt x="1876" y="1203"/>
                  <a:pt x="1881" y="1213"/>
                  <a:pt x="1884" y="1222"/>
                </a:cubicBezTo>
                <a:cubicBezTo>
                  <a:pt x="1889" y="1211"/>
                  <a:pt x="1878" y="1184"/>
                  <a:pt x="1865" y="1159"/>
                </a:cubicBezTo>
                <a:cubicBezTo>
                  <a:pt x="1865" y="1159"/>
                  <a:pt x="1864" y="1159"/>
                  <a:pt x="1864" y="1158"/>
                </a:cubicBezTo>
                <a:cubicBezTo>
                  <a:pt x="1864" y="1158"/>
                  <a:pt x="1864" y="1157"/>
                  <a:pt x="1864" y="1156"/>
                </a:cubicBezTo>
                <a:cubicBezTo>
                  <a:pt x="1863" y="1156"/>
                  <a:pt x="1863" y="1155"/>
                  <a:pt x="1863" y="1155"/>
                </a:cubicBezTo>
                <a:cubicBezTo>
                  <a:pt x="1871" y="1162"/>
                  <a:pt x="1880" y="1169"/>
                  <a:pt x="1889" y="1175"/>
                </a:cubicBezTo>
                <a:cubicBezTo>
                  <a:pt x="1891" y="1177"/>
                  <a:pt x="1894" y="1178"/>
                  <a:pt x="1896" y="1179"/>
                </a:cubicBezTo>
                <a:cubicBezTo>
                  <a:pt x="1898" y="1181"/>
                  <a:pt x="1900" y="1182"/>
                  <a:pt x="1903" y="1184"/>
                </a:cubicBezTo>
                <a:cubicBezTo>
                  <a:pt x="1907" y="1186"/>
                  <a:pt x="1912" y="1189"/>
                  <a:pt x="1917" y="1191"/>
                </a:cubicBezTo>
                <a:cubicBezTo>
                  <a:pt x="1924" y="1196"/>
                  <a:pt x="1932" y="1200"/>
                  <a:pt x="1939" y="1204"/>
                </a:cubicBezTo>
                <a:cubicBezTo>
                  <a:pt x="1939" y="1204"/>
                  <a:pt x="1939" y="1205"/>
                  <a:pt x="1940" y="1206"/>
                </a:cubicBezTo>
                <a:cubicBezTo>
                  <a:pt x="1940" y="1206"/>
                  <a:pt x="1940" y="1206"/>
                  <a:pt x="1940" y="1207"/>
                </a:cubicBezTo>
                <a:cubicBezTo>
                  <a:pt x="1940" y="1207"/>
                  <a:pt x="1940" y="1208"/>
                  <a:pt x="1941" y="1208"/>
                </a:cubicBezTo>
                <a:cubicBezTo>
                  <a:pt x="1941" y="1208"/>
                  <a:pt x="1941" y="1209"/>
                  <a:pt x="1941" y="1209"/>
                </a:cubicBezTo>
                <a:cubicBezTo>
                  <a:pt x="1941" y="1210"/>
                  <a:pt x="1941" y="1210"/>
                  <a:pt x="1942" y="1210"/>
                </a:cubicBezTo>
                <a:cubicBezTo>
                  <a:pt x="1942" y="1210"/>
                  <a:pt x="1942" y="1210"/>
                  <a:pt x="1942" y="1211"/>
                </a:cubicBezTo>
                <a:cubicBezTo>
                  <a:pt x="1942" y="1211"/>
                  <a:pt x="1943" y="1212"/>
                  <a:pt x="1943" y="1212"/>
                </a:cubicBezTo>
                <a:cubicBezTo>
                  <a:pt x="1943" y="1213"/>
                  <a:pt x="1943" y="1213"/>
                  <a:pt x="1944" y="1214"/>
                </a:cubicBezTo>
                <a:cubicBezTo>
                  <a:pt x="1944" y="1214"/>
                  <a:pt x="1944" y="1214"/>
                  <a:pt x="1944" y="1215"/>
                </a:cubicBezTo>
                <a:cubicBezTo>
                  <a:pt x="1944" y="1215"/>
                  <a:pt x="1944" y="1215"/>
                  <a:pt x="1944" y="1215"/>
                </a:cubicBezTo>
                <a:cubicBezTo>
                  <a:pt x="1945" y="1216"/>
                  <a:pt x="1945" y="1217"/>
                  <a:pt x="1945" y="1217"/>
                </a:cubicBezTo>
                <a:cubicBezTo>
                  <a:pt x="1946" y="1219"/>
                  <a:pt x="1946" y="1220"/>
                  <a:pt x="1947" y="1221"/>
                </a:cubicBezTo>
                <a:cubicBezTo>
                  <a:pt x="1947" y="1223"/>
                  <a:pt x="1947" y="1224"/>
                  <a:pt x="1948" y="1226"/>
                </a:cubicBezTo>
                <a:cubicBezTo>
                  <a:pt x="1948" y="1227"/>
                  <a:pt x="1948" y="1228"/>
                  <a:pt x="1948" y="1230"/>
                </a:cubicBezTo>
                <a:cubicBezTo>
                  <a:pt x="1949" y="1231"/>
                  <a:pt x="1949" y="1232"/>
                  <a:pt x="1949" y="1233"/>
                </a:cubicBezTo>
                <a:cubicBezTo>
                  <a:pt x="1943" y="1236"/>
                  <a:pt x="1936" y="1242"/>
                  <a:pt x="1936" y="1248"/>
                </a:cubicBezTo>
                <a:cubicBezTo>
                  <a:pt x="1935" y="1256"/>
                  <a:pt x="1944" y="1261"/>
                  <a:pt x="1949" y="1267"/>
                </a:cubicBezTo>
                <a:cubicBezTo>
                  <a:pt x="1954" y="1255"/>
                  <a:pt x="1971" y="1240"/>
                  <a:pt x="1951" y="1232"/>
                </a:cubicBezTo>
                <a:cubicBezTo>
                  <a:pt x="1951" y="1232"/>
                  <a:pt x="1951" y="1232"/>
                  <a:pt x="1951" y="1232"/>
                </a:cubicBezTo>
                <a:cubicBezTo>
                  <a:pt x="1952" y="1232"/>
                  <a:pt x="1952" y="1232"/>
                  <a:pt x="1953" y="1231"/>
                </a:cubicBezTo>
                <a:cubicBezTo>
                  <a:pt x="1951" y="1232"/>
                  <a:pt x="1951" y="1232"/>
                  <a:pt x="1951" y="1232"/>
                </a:cubicBezTo>
                <a:cubicBezTo>
                  <a:pt x="1951" y="1231"/>
                  <a:pt x="1951" y="1230"/>
                  <a:pt x="1951" y="1230"/>
                </a:cubicBezTo>
                <a:cubicBezTo>
                  <a:pt x="1951" y="1228"/>
                  <a:pt x="1950" y="1227"/>
                  <a:pt x="1950" y="1225"/>
                </a:cubicBezTo>
                <a:cubicBezTo>
                  <a:pt x="1950" y="1224"/>
                  <a:pt x="1949" y="1222"/>
                  <a:pt x="1949" y="1221"/>
                </a:cubicBezTo>
                <a:cubicBezTo>
                  <a:pt x="1949" y="1219"/>
                  <a:pt x="1948" y="1218"/>
                  <a:pt x="1948" y="1216"/>
                </a:cubicBezTo>
                <a:cubicBezTo>
                  <a:pt x="1947" y="1216"/>
                  <a:pt x="1947" y="1215"/>
                  <a:pt x="1947" y="1215"/>
                </a:cubicBezTo>
                <a:cubicBezTo>
                  <a:pt x="1947" y="1214"/>
                  <a:pt x="1946" y="1214"/>
                  <a:pt x="1946" y="1214"/>
                </a:cubicBezTo>
                <a:cubicBezTo>
                  <a:pt x="1946" y="1213"/>
                  <a:pt x="1946" y="1213"/>
                  <a:pt x="1946" y="1213"/>
                </a:cubicBezTo>
                <a:cubicBezTo>
                  <a:pt x="1946" y="1212"/>
                  <a:pt x="1945" y="1212"/>
                  <a:pt x="1945" y="1211"/>
                </a:cubicBezTo>
                <a:cubicBezTo>
                  <a:pt x="1945" y="1210"/>
                  <a:pt x="1944" y="1210"/>
                  <a:pt x="1944" y="1209"/>
                </a:cubicBezTo>
                <a:cubicBezTo>
                  <a:pt x="1944" y="1209"/>
                  <a:pt x="1944" y="1209"/>
                  <a:pt x="1944" y="1209"/>
                </a:cubicBezTo>
                <a:cubicBezTo>
                  <a:pt x="1944" y="1208"/>
                  <a:pt x="1943" y="1208"/>
                  <a:pt x="1943" y="1208"/>
                </a:cubicBezTo>
                <a:cubicBezTo>
                  <a:pt x="1943" y="1208"/>
                  <a:pt x="1942" y="1207"/>
                  <a:pt x="1942" y="1207"/>
                </a:cubicBezTo>
                <a:cubicBezTo>
                  <a:pt x="1942" y="1207"/>
                  <a:pt x="1942" y="1206"/>
                  <a:pt x="1941" y="1206"/>
                </a:cubicBezTo>
                <a:cubicBezTo>
                  <a:pt x="1941" y="1206"/>
                  <a:pt x="1941" y="1206"/>
                  <a:pt x="1940" y="1205"/>
                </a:cubicBezTo>
                <a:cubicBezTo>
                  <a:pt x="1940" y="1205"/>
                  <a:pt x="1940" y="1205"/>
                  <a:pt x="1939" y="1204"/>
                </a:cubicBezTo>
                <a:cubicBezTo>
                  <a:pt x="1941" y="1206"/>
                  <a:pt x="1943" y="1207"/>
                  <a:pt x="1945" y="1208"/>
                </a:cubicBezTo>
                <a:cubicBezTo>
                  <a:pt x="1946" y="1208"/>
                  <a:pt x="1947" y="1209"/>
                  <a:pt x="1948" y="1210"/>
                </a:cubicBezTo>
                <a:cubicBezTo>
                  <a:pt x="1949" y="1211"/>
                  <a:pt x="1950" y="1212"/>
                  <a:pt x="1951" y="1212"/>
                </a:cubicBezTo>
                <a:cubicBezTo>
                  <a:pt x="1952" y="1213"/>
                  <a:pt x="1953" y="1214"/>
                  <a:pt x="1955" y="1215"/>
                </a:cubicBezTo>
                <a:cubicBezTo>
                  <a:pt x="1958" y="1217"/>
                  <a:pt x="1958" y="1217"/>
                  <a:pt x="1958" y="1217"/>
                </a:cubicBezTo>
                <a:cubicBezTo>
                  <a:pt x="1962" y="1220"/>
                  <a:pt x="1966" y="1224"/>
                  <a:pt x="1970" y="1227"/>
                </a:cubicBezTo>
                <a:cubicBezTo>
                  <a:pt x="1978" y="1234"/>
                  <a:pt x="1986" y="1241"/>
                  <a:pt x="1994" y="1248"/>
                </a:cubicBezTo>
                <a:cubicBezTo>
                  <a:pt x="2001" y="1255"/>
                  <a:pt x="2008" y="1262"/>
                  <a:pt x="2015" y="1268"/>
                </a:cubicBezTo>
                <a:cubicBezTo>
                  <a:pt x="2023" y="1274"/>
                  <a:pt x="2030" y="1280"/>
                  <a:pt x="2036" y="1285"/>
                </a:cubicBezTo>
                <a:cubicBezTo>
                  <a:pt x="2040" y="1287"/>
                  <a:pt x="2043" y="1290"/>
                  <a:pt x="2046" y="1292"/>
                </a:cubicBezTo>
                <a:cubicBezTo>
                  <a:pt x="2048" y="1293"/>
                  <a:pt x="2049" y="1293"/>
                  <a:pt x="2051" y="1294"/>
                </a:cubicBezTo>
                <a:cubicBezTo>
                  <a:pt x="2052" y="1295"/>
                  <a:pt x="2054" y="1296"/>
                  <a:pt x="2055" y="1297"/>
                </a:cubicBezTo>
                <a:cubicBezTo>
                  <a:pt x="2061" y="1300"/>
                  <a:pt x="2067" y="1302"/>
                  <a:pt x="2071" y="1304"/>
                </a:cubicBezTo>
                <a:cubicBezTo>
                  <a:pt x="2074" y="1304"/>
                  <a:pt x="2076" y="1305"/>
                  <a:pt x="2077" y="1305"/>
                </a:cubicBezTo>
                <a:cubicBezTo>
                  <a:pt x="2079" y="1306"/>
                  <a:pt x="2081" y="1306"/>
                  <a:pt x="2082" y="1307"/>
                </a:cubicBezTo>
                <a:cubicBezTo>
                  <a:pt x="2085" y="1307"/>
                  <a:pt x="2086" y="1308"/>
                  <a:pt x="2086" y="1308"/>
                </a:cubicBezTo>
                <a:cubicBezTo>
                  <a:pt x="2086" y="1308"/>
                  <a:pt x="2085" y="1307"/>
                  <a:pt x="2082" y="1306"/>
                </a:cubicBezTo>
                <a:cubicBezTo>
                  <a:pt x="2081" y="1306"/>
                  <a:pt x="2079" y="1305"/>
                  <a:pt x="2078" y="1305"/>
                </a:cubicBezTo>
                <a:cubicBezTo>
                  <a:pt x="2076" y="1304"/>
                  <a:pt x="2074" y="1303"/>
                  <a:pt x="2072" y="1302"/>
                </a:cubicBezTo>
                <a:cubicBezTo>
                  <a:pt x="2068" y="1300"/>
                  <a:pt x="2062" y="1298"/>
                  <a:pt x="2057" y="1294"/>
                </a:cubicBezTo>
                <a:cubicBezTo>
                  <a:pt x="2055" y="1293"/>
                  <a:pt x="2054" y="1292"/>
                  <a:pt x="2053" y="1291"/>
                </a:cubicBezTo>
                <a:cubicBezTo>
                  <a:pt x="2051" y="1290"/>
                  <a:pt x="2050" y="1289"/>
                  <a:pt x="2048" y="1288"/>
                </a:cubicBezTo>
                <a:cubicBezTo>
                  <a:pt x="2047" y="1288"/>
                  <a:pt x="2047" y="1287"/>
                  <a:pt x="2046" y="1287"/>
                </a:cubicBezTo>
                <a:cubicBezTo>
                  <a:pt x="2045" y="1286"/>
                  <a:pt x="2044" y="1286"/>
                  <a:pt x="2043" y="1285"/>
                </a:cubicBezTo>
                <a:cubicBezTo>
                  <a:pt x="2042" y="1284"/>
                  <a:pt x="2040" y="1283"/>
                  <a:pt x="2039" y="1282"/>
                </a:cubicBezTo>
                <a:cubicBezTo>
                  <a:pt x="2038" y="1282"/>
                  <a:pt x="2038" y="1282"/>
                  <a:pt x="2038" y="1282"/>
                </a:cubicBezTo>
                <a:cubicBezTo>
                  <a:pt x="2038" y="1282"/>
                  <a:pt x="2039" y="1282"/>
                  <a:pt x="2039" y="1282"/>
                </a:cubicBezTo>
                <a:cubicBezTo>
                  <a:pt x="2040" y="1282"/>
                  <a:pt x="2041" y="1282"/>
                  <a:pt x="2042" y="1282"/>
                </a:cubicBezTo>
                <a:cubicBezTo>
                  <a:pt x="2043" y="1282"/>
                  <a:pt x="2045" y="1283"/>
                  <a:pt x="2046" y="1283"/>
                </a:cubicBezTo>
                <a:cubicBezTo>
                  <a:pt x="2047" y="1283"/>
                  <a:pt x="2048" y="1283"/>
                  <a:pt x="2050" y="1283"/>
                </a:cubicBezTo>
                <a:cubicBezTo>
                  <a:pt x="2050" y="1283"/>
                  <a:pt x="2050" y="1283"/>
                  <a:pt x="2050" y="1283"/>
                </a:cubicBezTo>
                <a:cubicBezTo>
                  <a:pt x="2050" y="1283"/>
                  <a:pt x="2050" y="1283"/>
                  <a:pt x="2050" y="1283"/>
                </a:cubicBezTo>
                <a:cubicBezTo>
                  <a:pt x="2067" y="1291"/>
                  <a:pt x="2080" y="1285"/>
                  <a:pt x="2095" y="1276"/>
                </a:cubicBezTo>
                <a:cubicBezTo>
                  <a:pt x="2081" y="1266"/>
                  <a:pt x="2066" y="1271"/>
                  <a:pt x="2053" y="1280"/>
                </a:cubicBezTo>
                <a:cubicBezTo>
                  <a:pt x="2052" y="1280"/>
                  <a:pt x="2051" y="1280"/>
                  <a:pt x="2050" y="1280"/>
                </a:cubicBezTo>
                <a:cubicBezTo>
                  <a:pt x="2049" y="1280"/>
                  <a:pt x="2047" y="1280"/>
                  <a:pt x="2046" y="1279"/>
                </a:cubicBezTo>
                <a:cubicBezTo>
                  <a:pt x="2045" y="1279"/>
                  <a:pt x="2044" y="1279"/>
                  <a:pt x="2043" y="1279"/>
                </a:cubicBezTo>
                <a:cubicBezTo>
                  <a:pt x="2041" y="1279"/>
                  <a:pt x="2040" y="1279"/>
                  <a:pt x="2039" y="1279"/>
                </a:cubicBezTo>
                <a:cubicBezTo>
                  <a:pt x="2038" y="1278"/>
                  <a:pt x="2037" y="1278"/>
                  <a:pt x="2036" y="1278"/>
                </a:cubicBezTo>
                <a:cubicBezTo>
                  <a:pt x="2036" y="1278"/>
                  <a:pt x="2036" y="1278"/>
                  <a:pt x="2036" y="1278"/>
                </a:cubicBezTo>
                <a:cubicBezTo>
                  <a:pt x="2036" y="1278"/>
                  <a:pt x="2035" y="1278"/>
                  <a:pt x="2035" y="1278"/>
                </a:cubicBezTo>
                <a:cubicBezTo>
                  <a:pt x="2035" y="1278"/>
                  <a:pt x="2034" y="1278"/>
                  <a:pt x="2034" y="1278"/>
                </a:cubicBezTo>
                <a:cubicBezTo>
                  <a:pt x="2034" y="1278"/>
                  <a:pt x="2033" y="1278"/>
                  <a:pt x="2033" y="1278"/>
                </a:cubicBezTo>
                <a:cubicBezTo>
                  <a:pt x="2028" y="1274"/>
                  <a:pt x="2023" y="1270"/>
                  <a:pt x="2018" y="1265"/>
                </a:cubicBezTo>
                <a:cubicBezTo>
                  <a:pt x="2011" y="1259"/>
                  <a:pt x="2004" y="1252"/>
                  <a:pt x="1996" y="1245"/>
                </a:cubicBezTo>
                <a:cubicBezTo>
                  <a:pt x="1989" y="1238"/>
                  <a:pt x="1981" y="1231"/>
                  <a:pt x="1973" y="1224"/>
                </a:cubicBezTo>
                <a:cubicBezTo>
                  <a:pt x="1969" y="1221"/>
                  <a:pt x="1964" y="1217"/>
                  <a:pt x="1960" y="1214"/>
                </a:cubicBezTo>
                <a:cubicBezTo>
                  <a:pt x="1957" y="1211"/>
                  <a:pt x="1957" y="1211"/>
                  <a:pt x="1957" y="1211"/>
                </a:cubicBezTo>
                <a:cubicBezTo>
                  <a:pt x="1956" y="1211"/>
                  <a:pt x="1955" y="1210"/>
                  <a:pt x="1954" y="1209"/>
                </a:cubicBezTo>
                <a:cubicBezTo>
                  <a:pt x="1952" y="1208"/>
                  <a:pt x="1951" y="1207"/>
                  <a:pt x="1950" y="1207"/>
                </a:cubicBezTo>
                <a:cubicBezTo>
                  <a:pt x="1949" y="1206"/>
                  <a:pt x="1948" y="1205"/>
                  <a:pt x="1947" y="1204"/>
                </a:cubicBezTo>
                <a:cubicBezTo>
                  <a:pt x="1937" y="1198"/>
                  <a:pt x="1928" y="1193"/>
                  <a:pt x="1918" y="1188"/>
                </a:cubicBezTo>
                <a:cubicBezTo>
                  <a:pt x="1916" y="1186"/>
                  <a:pt x="1913" y="1185"/>
                  <a:pt x="1910" y="1183"/>
                </a:cubicBezTo>
                <a:cubicBezTo>
                  <a:pt x="1911" y="1184"/>
                  <a:pt x="1911" y="1184"/>
                  <a:pt x="1911" y="1184"/>
                </a:cubicBezTo>
                <a:cubicBezTo>
                  <a:pt x="1912" y="1184"/>
                  <a:pt x="1912" y="1184"/>
                  <a:pt x="1913" y="1184"/>
                </a:cubicBezTo>
                <a:cubicBezTo>
                  <a:pt x="1914" y="1184"/>
                  <a:pt x="1915" y="1184"/>
                  <a:pt x="1915" y="1184"/>
                </a:cubicBezTo>
                <a:cubicBezTo>
                  <a:pt x="1916" y="1184"/>
                  <a:pt x="1917" y="1184"/>
                  <a:pt x="1918" y="1184"/>
                </a:cubicBezTo>
                <a:cubicBezTo>
                  <a:pt x="1919" y="1184"/>
                  <a:pt x="1919" y="1184"/>
                  <a:pt x="1919" y="1184"/>
                </a:cubicBezTo>
                <a:cubicBezTo>
                  <a:pt x="1920" y="1184"/>
                  <a:pt x="1920" y="1184"/>
                  <a:pt x="1921" y="1184"/>
                </a:cubicBezTo>
                <a:cubicBezTo>
                  <a:pt x="1923" y="1184"/>
                  <a:pt x="1925" y="1184"/>
                  <a:pt x="1928" y="1184"/>
                </a:cubicBezTo>
                <a:cubicBezTo>
                  <a:pt x="1930" y="1184"/>
                  <a:pt x="1932" y="1183"/>
                  <a:pt x="1935" y="1183"/>
                </a:cubicBezTo>
                <a:cubicBezTo>
                  <a:pt x="1940" y="1183"/>
                  <a:pt x="1945" y="1182"/>
                  <a:pt x="1951" y="1181"/>
                </a:cubicBezTo>
                <a:cubicBezTo>
                  <a:pt x="1956" y="1181"/>
                  <a:pt x="1961" y="1180"/>
                  <a:pt x="1965" y="1180"/>
                </a:cubicBezTo>
                <a:cubicBezTo>
                  <a:pt x="1966" y="1180"/>
                  <a:pt x="1966" y="1181"/>
                  <a:pt x="1966" y="1181"/>
                </a:cubicBezTo>
                <a:cubicBezTo>
                  <a:pt x="1966" y="1181"/>
                  <a:pt x="1967" y="1182"/>
                  <a:pt x="1967" y="1183"/>
                </a:cubicBezTo>
                <a:cubicBezTo>
                  <a:pt x="1968" y="1183"/>
                  <a:pt x="1968" y="1184"/>
                  <a:pt x="1968" y="1184"/>
                </a:cubicBezTo>
                <a:cubicBezTo>
                  <a:pt x="1968" y="1184"/>
                  <a:pt x="1969" y="1184"/>
                  <a:pt x="1969" y="1185"/>
                </a:cubicBezTo>
                <a:cubicBezTo>
                  <a:pt x="1969" y="1185"/>
                  <a:pt x="1969" y="1185"/>
                  <a:pt x="1969" y="1185"/>
                </a:cubicBezTo>
                <a:cubicBezTo>
                  <a:pt x="1970" y="1186"/>
                  <a:pt x="1971" y="1187"/>
                  <a:pt x="1972" y="1188"/>
                </a:cubicBezTo>
                <a:cubicBezTo>
                  <a:pt x="1973" y="1189"/>
                  <a:pt x="1974" y="1189"/>
                  <a:pt x="1975" y="1190"/>
                </a:cubicBezTo>
                <a:cubicBezTo>
                  <a:pt x="1977" y="1192"/>
                  <a:pt x="1979" y="1194"/>
                  <a:pt x="1981" y="1196"/>
                </a:cubicBezTo>
                <a:cubicBezTo>
                  <a:pt x="1981" y="1196"/>
                  <a:pt x="1982" y="1197"/>
                  <a:pt x="1982" y="1197"/>
                </a:cubicBezTo>
                <a:cubicBezTo>
                  <a:pt x="1981" y="1197"/>
                  <a:pt x="1981" y="1197"/>
                  <a:pt x="1981" y="1197"/>
                </a:cubicBezTo>
                <a:cubicBezTo>
                  <a:pt x="1978" y="1215"/>
                  <a:pt x="2000" y="1220"/>
                  <a:pt x="2012" y="1215"/>
                </a:cubicBezTo>
                <a:cubicBezTo>
                  <a:pt x="2004" y="1208"/>
                  <a:pt x="1997" y="1191"/>
                  <a:pt x="1984" y="1196"/>
                </a:cubicBezTo>
                <a:cubicBezTo>
                  <a:pt x="1983" y="1195"/>
                  <a:pt x="1983" y="1195"/>
                  <a:pt x="1983" y="1195"/>
                </a:cubicBezTo>
                <a:cubicBezTo>
                  <a:pt x="1980" y="1193"/>
                  <a:pt x="1978" y="1191"/>
                  <a:pt x="1976" y="1189"/>
                </a:cubicBezTo>
                <a:cubicBezTo>
                  <a:pt x="1975" y="1188"/>
                  <a:pt x="1974" y="1187"/>
                  <a:pt x="1973" y="1186"/>
                </a:cubicBezTo>
                <a:cubicBezTo>
                  <a:pt x="1972" y="1185"/>
                  <a:pt x="1972" y="1184"/>
                  <a:pt x="1971" y="1184"/>
                </a:cubicBezTo>
                <a:cubicBezTo>
                  <a:pt x="1971" y="1183"/>
                  <a:pt x="1970" y="1183"/>
                  <a:pt x="1970" y="1183"/>
                </a:cubicBezTo>
                <a:cubicBezTo>
                  <a:pt x="1970" y="1183"/>
                  <a:pt x="1970" y="1183"/>
                  <a:pt x="1970" y="1183"/>
                </a:cubicBezTo>
                <a:cubicBezTo>
                  <a:pt x="1969" y="1182"/>
                  <a:pt x="1969" y="1182"/>
                  <a:pt x="1969" y="1182"/>
                </a:cubicBezTo>
                <a:cubicBezTo>
                  <a:pt x="1968" y="1181"/>
                  <a:pt x="1967" y="1181"/>
                  <a:pt x="1967" y="1180"/>
                </a:cubicBezTo>
                <a:cubicBezTo>
                  <a:pt x="1966" y="1180"/>
                  <a:pt x="1966" y="1180"/>
                  <a:pt x="1966" y="1180"/>
                </a:cubicBezTo>
                <a:cubicBezTo>
                  <a:pt x="1966" y="1180"/>
                  <a:pt x="1966" y="1180"/>
                  <a:pt x="1966" y="1180"/>
                </a:cubicBezTo>
                <a:cubicBezTo>
                  <a:pt x="1969" y="1180"/>
                  <a:pt x="1971" y="1179"/>
                  <a:pt x="1973" y="1179"/>
                </a:cubicBezTo>
                <a:cubicBezTo>
                  <a:pt x="1976" y="1179"/>
                  <a:pt x="1978" y="1179"/>
                  <a:pt x="1980" y="1179"/>
                </a:cubicBezTo>
                <a:cubicBezTo>
                  <a:pt x="1980" y="1179"/>
                  <a:pt x="1981" y="1179"/>
                  <a:pt x="1981" y="1179"/>
                </a:cubicBezTo>
                <a:cubicBezTo>
                  <a:pt x="1982" y="1179"/>
                  <a:pt x="1982" y="1179"/>
                  <a:pt x="1983" y="1179"/>
                </a:cubicBezTo>
                <a:cubicBezTo>
                  <a:pt x="1984" y="1179"/>
                  <a:pt x="1985" y="1179"/>
                  <a:pt x="1985" y="1178"/>
                </a:cubicBezTo>
                <a:cubicBezTo>
                  <a:pt x="1987" y="1178"/>
                  <a:pt x="1989" y="1178"/>
                  <a:pt x="1990" y="1178"/>
                </a:cubicBezTo>
                <a:cubicBezTo>
                  <a:pt x="1992" y="1178"/>
                  <a:pt x="1993" y="1178"/>
                  <a:pt x="1993" y="1178"/>
                </a:cubicBezTo>
                <a:cubicBezTo>
                  <a:pt x="1993" y="1178"/>
                  <a:pt x="1992" y="1177"/>
                  <a:pt x="1990" y="1177"/>
                </a:cubicBezTo>
                <a:cubicBezTo>
                  <a:pt x="1989" y="1177"/>
                  <a:pt x="1988" y="1177"/>
                  <a:pt x="1988" y="1177"/>
                </a:cubicBezTo>
                <a:cubicBezTo>
                  <a:pt x="1987" y="1177"/>
                  <a:pt x="1986" y="1177"/>
                  <a:pt x="1985" y="1177"/>
                </a:cubicBezTo>
                <a:cubicBezTo>
                  <a:pt x="1985" y="1177"/>
                  <a:pt x="1984" y="1176"/>
                  <a:pt x="1983" y="1176"/>
                </a:cubicBezTo>
                <a:cubicBezTo>
                  <a:pt x="1982" y="1176"/>
                  <a:pt x="1982" y="1176"/>
                  <a:pt x="1981" y="1176"/>
                </a:cubicBezTo>
                <a:cubicBezTo>
                  <a:pt x="1981" y="1176"/>
                  <a:pt x="1980" y="1176"/>
                  <a:pt x="1980" y="1177"/>
                </a:cubicBezTo>
                <a:cubicBezTo>
                  <a:pt x="1978" y="1177"/>
                  <a:pt x="1976" y="1177"/>
                  <a:pt x="1973" y="1177"/>
                </a:cubicBezTo>
                <a:cubicBezTo>
                  <a:pt x="1971" y="1177"/>
                  <a:pt x="1969" y="1177"/>
                  <a:pt x="1966" y="1177"/>
                </a:cubicBezTo>
                <a:cubicBezTo>
                  <a:pt x="1961" y="1178"/>
                  <a:pt x="1956" y="1178"/>
                  <a:pt x="1950" y="1179"/>
                </a:cubicBezTo>
                <a:cubicBezTo>
                  <a:pt x="1949" y="1179"/>
                  <a:pt x="1947" y="1179"/>
                  <a:pt x="1945" y="1180"/>
                </a:cubicBezTo>
                <a:cubicBezTo>
                  <a:pt x="1946" y="1179"/>
                  <a:pt x="1946" y="1179"/>
                  <a:pt x="1946" y="1179"/>
                </a:cubicBezTo>
                <a:cubicBezTo>
                  <a:pt x="1946" y="1179"/>
                  <a:pt x="1946" y="1179"/>
                  <a:pt x="1947" y="1178"/>
                </a:cubicBezTo>
                <a:cubicBezTo>
                  <a:pt x="1947" y="1178"/>
                  <a:pt x="1947" y="1178"/>
                  <a:pt x="1947" y="1178"/>
                </a:cubicBezTo>
                <a:cubicBezTo>
                  <a:pt x="1947" y="1177"/>
                  <a:pt x="1948" y="1177"/>
                  <a:pt x="1948" y="1177"/>
                </a:cubicBezTo>
                <a:cubicBezTo>
                  <a:pt x="1949" y="1174"/>
                  <a:pt x="1951" y="1171"/>
                  <a:pt x="1952" y="1167"/>
                </a:cubicBezTo>
                <a:cubicBezTo>
                  <a:pt x="1953" y="1165"/>
                  <a:pt x="1954" y="1161"/>
                  <a:pt x="1955" y="1158"/>
                </a:cubicBezTo>
                <a:cubicBezTo>
                  <a:pt x="1955" y="1159"/>
                  <a:pt x="1956" y="1159"/>
                  <a:pt x="1956" y="1159"/>
                </a:cubicBezTo>
                <a:cubicBezTo>
                  <a:pt x="1959" y="1159"/>
                  <a:pt x="1959" y="1159"/>
                  <a:pt x="1959" y="1159"/>
                </a:cubicBezTo>
                <a:cubicBezTo>
                  <a:pt x="1974" y="1159"/>
                  <a:pt x="1984" y="1144"/>
                  <a:pt x="1979" y="1130"/>
                </a:cubicBezTo>
                <a:cubicBezTo>
                  <a:pt x="1969" y="1136"/>
                  <a:pt x="1947" y="1140"/>
                  <a:pt x="1954" y="1156"/>
                </a:cubicBezTo>
                <a:cubicBezTo>
                  <a:pt x="1954" y="1156"/>
                  <a:pt x="1954" y="1156"/>
                  <a:pt x="1954" y="1156"/>
                </a:cubicBezTo>
                <a:cubicBezTo>
                  <a:pt x="1952" y="1160"/>
                  <a:pt x="1951" y="1163"/>
                  <a:pt x="1950" y="1167"/>
                </a:cubicBezTo>
                <a:cubicBezTo>
                  <a:pt x="1948" y="1170"/>
                  <a:pt x="1947" y="1173"/>
                  <a:pt x="1946" y="1175"/>
                </a:cubicBezTo>
                <a:cubicBezTo>
                  <a:pt x="1946" y="1176"/>
                  <a:pt x="1945" y="1176"/>
                  <a:pt x="1945" y="1176"/>
                </a:cubicBezTo>
                <a:cubicBezTo>
                  <a:pt x="1945" y="1177"/>
                  <a:pt x="1945" y="1177"/>
                  <a:pt x="1945" y="1177"/>
                </a:cubicBezTo>
                <a:cubicBezTo>
                  <a:pt x="1945" y="1177"/>
                  <a:pt x="1944" y="1178"/>
                  <a:pt x="1944" y="1178"/>
                </a:cubicBezTo>
                <a:cubicBezTo>
                  <a:pt x="1944" y="1178"/>
                  <a:pt x="1944" y="1178"/>
                  <a:pt x="1944" y="1179"/>
                </a:cubicBezTo>
                <a:cubicBezTo>
                  <a:pt x="1943" y="1179"/>
                  <a:pt x="1943" y="1180"/>
                  <a:pt x="1943" y="1180"/>
                </a:cubicBezTo>
                <a:cubicBezTo>
                  <a:pt x="1940" y="1180"/>
                  <a:pt x="1937" y="1181"/>
                  <a:pt x="1935" y="1181"/>
                </a:cubicBezTo>
                <a:cubicBezTo>
                  <a:pt x="1932" y="1181"/>
                  <a:pt x="1930" y="1181"/>
                  <a:pt x="1927" y="1181"/>
                </a:cubicBezTo>
                <a:cubicBezTo>
                  <a:pt x="1925" y="1182"/>
                  <a:pt x="1923" y="1182"/>
                  <a:pt x="1921" y="1182"/>
                </a:cubicBezTo>
                <a:cubicBezTo>
                  <a:pt x="1920" y="1182"/>
                  <a:pt x="1919" y="1182"/>
                  <a:pt x="1918" y="1182"/>
                </a:cubicBezTo>
                <a:cubicBezTo>
                  <a:pt x="1917" y="1182"/>
                  <a:pt x="1916" y="1182"/>
                  <a:pt x="1915" y="1182"/>
                </a:cubicBezTo>
                <a:cubicBezTo>
                  <a:pt x="1914" y="1182"/>
                  <a:pt x="1912" y="1183"/>
                  <a:pt x="1911" y="1183"/>
                </a:cubicBezTo>
                <a:cubicBezTo>
                  <a:pt x="1910" y="1183"/>
                  <a:pt x="1910" y="1183"/>
                  <a:pt x="1909" y="1183"/>
                </a:cubicBezTo>
                <a:cubicBezTo>
                  <a:pt x="1908" y="1182"/>
                  <a:pt x="1906" y="1181"/>
                  <a:pt x="1905" y="1180"/>
                </a:cubicBezTo>
                <a:cubicBezTo>
                  <a:pt x="1902" y="1179"/>
                  <a:pt x="1900" y="1177"/>
                  <a:pt x="1898" y="1176"/>
                </a:cubicBezTo>
                <a:cubicBezTo>
                  <a:pt x="1896" y="1175"/>
                  <a:pt x="1894" y="1173"/>
                  <a:pt x="1892" y="1172"/>
                </a:cubicBezTo>
                <a:cubicBezTo>
                  <a:pt x="1880" y="1164"/>
                  <a:pt x="1869" y="1155"/>
                  <a:pt x="1860" y="1147"/>
                </a:cubicBezTo>
                <a:cubicBezTo>
                  <a:pt x="1860" y="1147"/>
                  <a:pt x="1861" y="1147"/>
                  <a:pt x="1861" y="1147"/>
                </a:cubicBezTo>
                <a:cubicBezTo>
                  <a:pt x="1862" y="1147"/>
                  <a:pt x="1862" y="1147"/>
                  <a:pt x="1863" y="1146"/>
                </a:cubicBezTo>
                <a:cubicBezTo>
                  <a:pt x="1864" y="1146"/>
                  <a:pt x="1865" y="1146"/>
                  <a:pt x="1866" y="1146"/>
                </a:cubicBezTo>
                <a:cubicBezTo>
                  <a:pt x="1867" y="1145"/>
                  <a:pt x="1868" y="1145"/>
                  <a:pt x="1868" y="1145"/>
                </a:cubicBezTo>
                <a:cubicBezTo>
                  <a:pt x="1869" y="1145"/>
                  <a:pt x="1869" y="1145"/>
                  <a:pt x="1869" y="1145"/>
                </a:cubicBezTo>
                <a:cubicBezTo>
                  <a:pt x="1869" y="1145"/>
                  <a:pt x="1869" y="1145"/>
                  <a:pt x="1869" y="1145"/>
                </a:cubicBezTo>
                <a:cubicBezTo>
                  <a:pt x="1883" y="1147"/>
                  <a:pt x="1889" y="1137"/>
                  <a:pt x="1896" y="1124"/>
                </a:cubicBezTo>
                <a:cubicBezTo>
                  <a:pt x="1883" y="1118"/>
                  <a:pt x="1875" y="1128"/>
                  <a:pt x="1870" y="1140"/>
                </a:cubicBezTo>
                <a:cubicBezTo>
                  <a:pt x="1869" y="1141"/>
                  <a:pt x="1868" y="1141"/>
                  <a:pt x="1867" y="1142"/>
                </a:cubicBezTo>
                <a:cubicBezTo>
                  <a:pt x="1867" y="1142"/>
                  <a:pt x="1866" y="1142"/>
                  <a:pt x="1865" y="1143"/>
                </a:cubicBezTo>
                <a:cubicBezTo>
                  <a:pt x="1864" y="1143"/>
                  <a:pt x="1863" y="1143"/>
                  <a:pt x="1862" y="1143"/>
                </a:cubicBezTo>
                <a:cubicBezTo>
                  <a:pt x="1862" y="1143"/>
                  <a:pt x="1861" y="1144"/>
                  <a:pt x="1860" y="1144"/>
                </a:cubicBezTo>
                <a:cubicBezTo>
                  <a:pt x="1859" y="1144"/>
                  <a:pt x="1859" y="1144"/>
                  <a:pt x="1858" y="1144"/>
                </a:cubicBezTo>
                <a:cubicBezTo>
                  <a:pt x="1858" y="1144"/>
                  <a:pt x="1858" y="1144"/>
                  <a:pt x="1857" y="1144"/>
                </a:cubicBezTo>
                <a:cubicBezTo>
                  <a:pt x="1857" y="1144"/>
                  <a:pt x="1857" y="1144"/>
                  <a:pt x="1857" y="1144"/>
                </a:cubicBezTo>
                <a:cubicBezTo>
                  <a:pt x="1856" y="1144"/>
                  <a:pt x="1856" y="1143"/>
                  <a:pt x="1855" y="1143"/>
                </a:cubicBezTo>
                <a:cubicBezTo>
                  <a:pt x="1846" y="1128"/>
                  <a:pt x="1838" y="1115"/>
                  <a:pt x="1833" y="1110"/>
                </a:cubicBezTo>
                <a:cubicBezTo>
                  <a:pt x="1871" y="1117"/>
                  <a:pt x="1927" y="1106"/>
                  <a:pt x="1967" y="1108"/>
                </a:cubicBezTo>
                <a:cubicBezTo>
                  <a:pt x="1952" y="1105"/>
                  <a:pt x="1925" y="1103"/>
                  <a:pt x="1910" y="1100"/>
                </a:cubicBezTo>
                <a:cubicBezTo>
                  <a:pt x="1890" y="1097"/>
                  <a:pt x="1868" y="1100"/>
                  <a:pt x="1846" y="1097"/>
                </a:cubicBezTo>
                <a:cubicBezTo>
                  <a:pt x="1786" y="1089"/>
                  <a:pt x="1756" y="1035"/>
                  <a:pt x="1692" y="1052"/>
                </a:cubicBezTo>
                <a:cubicBezTo>
                  <a:pt x="1726" y="1027"/>
                  <a:pt x="1767" y="1013"/>
                  <a:pt x="1808" y="1006"/>
                </a:cubicBezTo>
                <a:cubicBezTo>
                  <a:pt x="1856" y="999"/>
                  <a:pt x="1885" y="1022"/>
                  <a:pt x="1928" y="1033"/>
                </a:cubicBezTo>
                <a:cubicBezTo>
                  <a:pt x="1962" y="1041"/>
                  <a:pt x="1999" y="1033"/>
                  <a:pt x="2034" y="1041"/>
                </a:cubicBezTo>
                <a:cubicBezTo>
                  <a:pt x="2069" y="1050"/>
                  <a:pt x="2098" y="1070"/>
                  <a:pt x="2132" y="1079"/>
                </a:cubicBezTo>
                <a:cubicBezTo>
                  <a:pt x="2143" y="1082"/>
                  <a:pt x="2151" y="1082"/>
                  <a:pt x="2159" y="1083"/>
                </a:cubicBezTo>
                <a:cubicBezTo>
                  <a:pt x="2167" y="1087"/>
                  <a:pt x="2175" y="1092"/>
                  <a:pt x="2185" y="1096"/>
                </a:cubicBezTo>
                <a:cubicBezTo>
                  <a:pt x="2187" y="1097"/>
                  <a:pt x="2190" y="1099"/>
                  <a:pt x="2192" y="1100"/>
                </a:cubicBezTo>
                <a:cubicBezTo>
                  <a:pt x="2193" y="1100"/>
                  <a:pt x="2193" y="1100"/>
                  <a:pt x="2193" y="1100"/>
                </a:cubicBezTo>
                <a:cubicBezTo>
                  <a:pt x="2193" y="1101"/>
                  <a:pt x="2193" y="1102"/>
                  <a:pt x="2193" y="1102"/>
                </a:cubicBezTo>
                <a:cubicBezTo>
                  <a:pt x="2193" y="1103"/>
                  <a:pt x="2193" y="1103"/>
                  <a:pt x="2194" y="1103"/>
                </a:cubicBezTo>
                <a:cubicBezTo>
                  <a:pt x="2194" y="1104"/>
                  <a:pt x="2194" y="1104"/>
                  <a:pt x="2194" y="1104"/>
                </a:cubicBezTo>
                <a:cubicBezTo>
                  <a:pt x="2194" y="1104"/>
                  <a:pt x="2194" y="1104"/>
                  <a:pt x="2194" y="1105"/>
                </a:cubicBezTo>
                <a:cubicBezTo>
                  <a:pt x="2194" y="1105"/>
                  <a:pt x="2194" y="1106"/>
                  <a:pt x="2194" y="1107"/>
                </a:cubicBezTo>
                <a:cubicBezTo>
                  <a:pt x="2194" y="1108"/>
                  <a:pt x="2194" y="1110"/>
                  <a:pt x="2194" y="1111"/>
                </a:cubicBezTo>
                <a:cubicBezTo>
                  <a:pt x="2194" y="1112"/>
                  <a:pt x="2194" y="1113"/>
                  <a:pt x="2194" y="1114"/>
                </a:cubicBezTo>
                <a:cubicBezTo>
                  <a:pt x="2194" y="1115"/>
                  <a:pt x="2194" y="1117"/>
                  <a:pt x="2193" y="1118"/>
                </a:cubicBezTo>
                <a:cubicBezTo>
                  <a:pt x="2193" y="1119"/>
                  <a:pt x="2193" y="1121"/>
                  <a:pt x="2193" y="1122"/>
                </a:cubicBezTo>
                <a:cubicBezTo>
                  <a:pt x="2185" y="1125"/>
                  <a:pt x="2184" y="1140"/>
                  <a:pt x="2188" y="1146"/>
                </a:cubicBezTo>
                <a:cubicBezTo>
                  <a:pt x="2192" y="1155"/>
                  <a:pt x="2201" y="1157"/>
                  <a:pt x="2210" y="1155"/>
                </a:cubicBezTo>
                <a:cubicBezTo>
                  <a:pt x="2193" y="1148"/>
                  <a:pt x="2210" y="1133"/>
                  <a:pt x="2195" y="1123"/>
                </a:cubicBezTo>
                <a:cubicBezTo>
                  <a:pt x="2195" y="1121"/>
                  <a:pt x="2195" y="1120"/>
                  <a:pt x="2195" y="1118"/>
                </a:cubicBezTo>
                <a:cubicBezTo>
                  <a:pt x="2195" y="1117"/>
                  <a:pt x="2196" y="1116"/>
                  <a:pt x="2196" y="1114"/>
                </a:cubicBezTo>
                <a:cubicBezTo>
                  <a:pt x="2196" y="1113"/>
                  <a:pt x="2196" y="1112"/>
                  <a:pt x="2196" y="1111"/>
                </a:cubicBezTo>
                <a:cubicBezTo>
                  <a:pt x="2196" y="1109"/>
                  <a:pt x="2196" y="1108"/>
                  <a:pt x="2196" y="1107"/>
                </a:cubicBezTo>
                <a:cubicBezTo>
                  <a:pt x="2196" y="1106"/>
                  <a:pt x="2196" y="1105"/>
                  <a:pt x="2196" y="1104"/>
                </a:cubicBezTo>
                <a:cubicBezTo>
                  <a:pt x="2196" y="1104"/>
                  <a:pt x="2196" y="1104"/>
                  <a:pt x="2196" y="1103"/>
                </a:cubicBezTo>
                <a:cubicBezTo>
                  <a:pt x="2195" y="1103"/>
                  <a:pt x="2195" y="1103"/>
                  <a:pt x="2195" y="1103"/>
                </a:cubicBezTo>
                <a:cubicBezTo>
                  <a:pt x="2195" y="1102"/>
                  <a:pt x="2195" y="1102"/>
                  <a:pt x="2195" y="1102"/>
                </a:cubicBezTo>
                <a:cubicBezTo>
                  <a:pt x="2194" y="1101"/>
                  <a:pt x="2194" y="1101"/>
                  <a:pt x="2194" y="1101"/>
                </a:cubicBezTo>
                <a:cubicBezTo>
                  <a:pt x="2197" y="1102"/>
                  <a:pt x="2200" y="1104"/>
                  <a:pt x="2204" y="1105"/>
                </a:cubicBezTo>
                <a:cubicBezTo>
                  <a:pt x="2221" y="1122"/>
                  <a:pt x="2230" y="1145"/>
                  <a:pt x="2235" y="1166"/>
                </a:cubicBezTo>
                <a:cubicBezTo>
                  <a:pt x="2234" y="1168"/>
                  <a:pt x="2234" y="1169"/>
                  <a:pt x="2233" y="1170"/>
                </a:cubicBezTo>
                <a:cubicBezTo>
                  <a:pt x="2232" y="1172"/>
                  <a:pt x="2232" y="1173"/>
                  <a:pt x="2231" y="1175"/>
                </a:cubicBezTo>
                <a:cubicBezTo>
                  <a:pt x="2230" y="1176"/>
                  <a:pt x="2229" y="1177"/>
                  <a:pt x="2228" y="1178"/>
                </a:cubicBezTo>
                <a:cubicBezTo>
                  <a:pt x="2228" y="1178"/>
                  <a:pt x="2227" y="1179"/>
                  <a:pt x="2227" y="1179"/>
                </a:cubicBezTo>
                <a:cubicBezTo>
                  <a:pt x="2227" y="1180"/>
                  <a:pt x="2226" y="1180"/>
                  <a:pt x="2226" y="1180"/>
                </a:cubicBezTo>
                <a:cubicBezTo>
                  <a:pt x="2225" y="1181"/>
                  <a:pt x="2224" y="1182"/>
                  <a:pt x="2223" y="1183"/>
                </a:cubicBezTo>
                <a:cubicBezTo>
                  <a:pt x="2222" y="1183"/>
                  <a:pt x="2222" y="1183"/>
                  <a:pt x="2222" y="1184"/>
                </a:cubicBezTo>
                <a:cubicBezTo>
                  <a:pt x="2207" y="1180"/>
                  <a:pt x="2205" y="1192"/>
                  <a:pt x="2194" y="1199"/>
                </a:cubicBezTo>
                <a:cubicBezTo>
                  <a:pt x="2209" y="1207"/>
                  <a:pt x="2218" y="1199"/>
                  <a:pt x="2224" y="1184"/>
                </a:cubicBezTo>
                <a:cubicBezTo>
                  <a:pt x="2224" y="1184"/>
                  <a:pt x="2223" y="1184"/>
                  <a:pt x="2223" y="1184"/>
                </a:cubicBezTo>
                <a:cubicBezTo>
                  <a:pt x="2224" y="1183"/>
                  <a:pt x="2225" y="1182"/>
                  <a:pt x="2226" y="1182"/>
                </a:cubicBezTo>
                <a:cubicBezTo>
                  <a:pt x="2227" y="1181"/>
                  <a:pt x="2227" y="1181"/>
                  <a:pt x="2228" y="1180"/>
                </a:cubicBezTo>
                <a:cubicBezTo>
                  <a:pt x="2228" y="1180"/>
                  <a:pt x="2229" y="1179"/>
                  <a:pt x="2229" y="1179"/>
                </a:cubicBezTo>
                <a:cubicBezTo>
                  <a:pt x="2230" y="1179"/>
                  <a:pt x="2230" y="1178"/>
                  <a:pt x="2230" y="1178"/>
                </a:cubicBezTo>
                <a:cubicBezTo>
                  <a:pt x="2230" y="1180"/>
                  <a:pt x="2229" y="1181"/>
                  <a:pt x="2229" y="1182"/>
                </a:cubicBezTo>
                <a:cubicBezTo>
                  <a:pt x="2228" y="1186"/>
                  <a:pt x="2227" y="1190"/>
                  <a:pt x="2227" y="1193"/>
                </a:cubicBezTo>
                <a:cubicBezTo>
                  <a:pt x="2227" y="1194"/>
                  <a:pt x="2227" y="1194"/>
                  <a:pt x="2227" y="1195"/>
                </a:cubicBezTo>
                <a:cubicBezTo>
                  <a:pt x="2227" y="1195"/>
                  <a:pt x="2227" y="1195"/>
                  <a:pt x="2227" y="1196"/>
                </a:cubicBezTo>
                <a:cubicBezTo>
                  <a:pt x="2227" y="1196"/>
                  <a:pt x="2227" y="1197"/>
                  <a:pt x="2227" y="1198"/>
                </a:cubicBezTo>
                <a:cubicBezTo>
                  <a:pt x="2227" y="1199"/>
                  <a:pt x="2227" y="1200"/>
                  <a:pt x="2228" y="1201"/>
                </a:cubicBezTo>
                <a:cubicBezTo>
                  <a:pt x="2228" y="1202"/>
                  <a:pt x="2228" y="1203"/>
                  <a:pt x="2228" y="1203"/>
                </a:cubicBezTo>
                <a:cubicBezTo>
                  <a:pt x="2228" y="1204"/>
                  <a:pt x="2228" y="1204"/>
                  <a:pt x="2228" y="1204"/>
                </a:cubicBezTo>
                <a:cubicBezTo>
                  <a:pt x="2228" y="1204"/>
                  <a:pt x="2228" y="1203"/>
                  <a:pt x="2229" y="1201"/>
                </a:cubicBezTo>
                <a:cubicBezTo>
                  <a:pt x="2229" y="1200"/>
                  <a:pt x="2229" y="1199"/>
                  <a:pt x="2229" y="1198"/>
                </a:cubicBezTo>
                <a:cubicBezTo>
                  <a:pt x="2230" y="1197"/>
                  <a:pt x="2230" y="1196"/>
                  <a:pt x="2230" y="1196"/>
                </a:cubicBezTo>
                <a:cubicBezTo>
                  <a:pt x="2230" y="1195"/>
                  <a:pt x="2230" y="1195"/>
                  <a:pt x="2230" y="1195"/>
                </a:cubicBezTo>
                <a:cubicBezTo>
                  <a:pt x="2230" y="1194"/>
                  <a:pt x="2230" y="1194"/>
                  <a:pt x="2230" y="1194"/>
                </a:cubicBezTo>
                <a:cubicBezTo>
                  <a:pt x="2230" y="1193"/>
                  <a:pt x="2230" y="1192"/>
                  <a:pt x="2230" y="1192"/>
                </a:cubicBezTo>
                <a:cubicBezTo>
                  <a:pt x="2230" y="1192"/>
                  <a:pt x="2230" y="1192"/>
                  <a:pt x="2230" y="1192"/>
                </a:cubicBezTo>
                <a:cubicBezTo>
                  <a:pt x="2230" y="1192"/>
                  <a:pt x="2230" y="1192"/>
                  <a:pt x="2230" y="1192"/>
                </a:cubicBezTo>
                <a:cubicBezTo>
                  <a:pt x="2231" y="1192"/>
                  <a:pt x="2231" y="1193"/>
                  <a:pt x="2231" y="1193"/>
                </a:cubicBezTo>
                <a:cubicBezTo>
                  <a:pt x="2231" y="1194"/>
                  <a:pt x="2231" y="1195"/>
                  <a:pt x="2232" y="1196"/>
                </a:cubicBezTo>
                <a:cubicBezTo>
                  <a:pt x="2232" y="1197"/>
                  <a:pt x="2232" y="1197"/>
                  <a:pt x="2233" y="1198"/>
                </a:cubicBezTo>
                <a:cubicBezTo>
                  <a:pt x="2233" y="1199"/>
                  <a:pt x="2234" y="1201"/>
                  <a:pt x="2234" y="1202"/>
                </a:cubicBezTo>
                <a:cubicBezTo>
                  <a:pt x="2234" y="1202"/>
                  <a:pt x="2235" y="1203"/>
                  <a:pt x="2235" y="1203"/>
                </a:cubicBezTo>
                <a:cubicBezTo>
                  <a:pt x="2235" y="1203"/>
                  <a:pt x="2235" y="1203"/>
                  <a:pt x="2235" y="1203"/>
                </a:cubicBezTo>
                <a:cubicBezTo>
                  <a:pt x="2235" y="1203"/>
                  <a:pt x="2235" y="1203"/>
                  <a:pt x="2235" y="1203"/>
                </a:cubicBezTo>
                <a:cubicBezTo>
                  <a:pt x="2235" y="1204"/>
                  <a:pt x="2235" y="1204"/>
                  <a:pt x="2235" y="1204"/>
                </a:cubicBezTo>
                <a:cubicBezTo>
                  <a:pt x="2233" y="1207"/>
                  <a:pt x="2233" y="1217"/>
                  <a:pt x="2237" y="1221"/>
                </a:cubicBezTo>
                <a:cubicBezTo>
                  <a:pt x="2241" y="1227"/>
                  <a:pt x="2250" y="1228"/>
                  <a:pt x="2256" y="1230"/>
                </a:cubicBezTo>
                <a:cubicBezTo>
                  <a:pt x="2248" y="1219"/>
                  <a:pt x="2252" y="1205"/>
                  <a:pt x="2237" y="1204"/>
                </a:cubicBezTo>
                <a:cubicBezTo>
                  <a:pt x="2237" y="1203"/>
                  <a:pt x="2236" y="1202"/>
                  <a:pt x="2236" y="1201"/>
                </a:cubicBezTo>
                <a:cubicBezTo>
                  <a:pt x="2235" y="1200"/>
                  <a:pt x="2235" y="1199"/>
                  <a:pt x="2235" y="1198"/>
                </a:cubicBezTo>
                <a:cubicBezTo>
                  <a:pt x="2234" y="1197"/>
                  <a:pt x="2234" y="1196"/>
                  <a:pt x="2233" y="1195"/>
                </a:cubicBezTo>
                <a:cubicBezTo>
                  <a:pt x="2233" y="1194"/>
                  <a:pt x="2233" y="1193"/>
                  <a:pt x="2233" y="1192"/>
                </a:cubicBezTo>
                <a:cubicBezTo>
                  <a:pt x="2232" y="1192"/>
                  <a:pt x="2232" y="1192"/>
                  <a:pt x="2232" y="1192"/>
                </a:cubicBezTo>
                <a:cubicBezTo>
                  <a:pt x="2232" y="1191"/>
                  <a:pt x="2232" y="1191"/>
                  <a:pt x="2232" y="1191"/>
                </a:cubicBezTo>
                <a:cubicBezTo>
                  <a:pt x="2232" y="1191"/>
                  <a:pt x="2232" y="1190"/>
                  <a:pt x="2232" y="1190"/>
                </a:cubicBezTo>
                <a:cubicBezTo>
                  <a:pt x="2231" y="1189"/>
                  <a:pt x="2231" y="1189"/>
                  <a:pt x="2231" y="1188"/>
                </a:cubicBezTo>
                <a:cubicBezTo>
                  <a:pt x="2231" y="1188"/>
                  <a:pt x="2231" y="1188"/>
                  <a:pt x="2231" y="1188"/>
                </a:cubicBezTo>
                <a:cubicBezTo>
                  <a:pt x="2231" y="1187"/>
                  <a:pt x="2231" y="1185"/>
                  <a:pt x="2232" y="1183"/>
                </a:cubicBezTo>
                <a:cubicBezTo>
                  <a:pt x="2232" y="1181"/>
                  <a:pt x="2233" y="1179"/>
                  <a:pt x="2234" y="1177"/>
                </a:cubicBezTo>
                <a:cubicBezTo>
                  <a:pt x="2234" y="1176"/>
                  <a:pt x="2235" y="1174"/>
                  <a:pt x="2236" y="1172"/>
                </a:cubicBezTo>
                <a:cubicBezTo>
                  <a:pt x="2237" y="1168"/>
                  <a:pt x="2239" y="1164"/>
                  <a:pt x="2241" y="1161"/>
                </a:cubicBezTo>
                <a:cubicBezTo>
                  <a:pt x="2242" y="1159"/>
                  <a:pt x="2243" y="1157"/>
                  <a:pt x="2244" y="1155"/>
                </a:cubicBezTo>
                <a:cubicBezTo>
                  <a:pt x="2244" y="1154"/>
                  <a:pt x="2245" y="1152"/>
                  <a:pt x="2246" y="1151"/>
                </a:cubicBezTo>
                <a:cubicBezTo>
                  <a:pt x="2246" y="1150"/>
                  <a:pt x="2246" y="1150"/>
                  <a:pt x="2246" y="1149"/>
                </a:cubicBezTo>
                <a:cubicBezTo>
                  <a:pt x="2246" y="1149"/>
                  <a:pt x="2247" y="1149"/>
                  <a:pt x="2247" y="1148"/>
                </a:cubicBezTo>
                <a:cubicBezTo>
                  <a:pt x="2247" y="1148"/>
                  <a:pt x="2247" y="1147"/>
                  <a:pt x="2247" y="1146"/>
                </a:cubicBezTo>
                <a:cubicBezTo>
                  <a:pt x="2247" y="1146"/>
                  <a:pt x="2247" y="1145"/>
                  <a:pt x="2247" y="1144"/>
                </a:cubicBezTo>
                <a:cubicBezTo>
                  <a:pt x="2247" y="1144"/>
                  <a:pt x="2247" y="1144"/>
                  <a:pt x="2247" y="1144"/>
                </a:cubicBezTo>
                <a:cubicBezTo>
                  <a:pt x="2250" y="1148"/>
                  <a:pt x="2253" y="1151"/>
                  <a:pt x="2256" y="1154"/>
                </a:cubicBezTo>
                <a:cubicBezTo>
                  <a:pt x="2258" y="1156"/>
                  <a:pt x="2261" y="1159"/>
                  <a:pt x="2264" y="1161"/>
                </a:cubicBezTo>
                <a:cubicBezTo>
                  <a:pt x="2267" y="1163"/>
                  <a:pt x="2270" y="1166"/>
                  <a:pt x="2272" y="1168"/>
                </a:cubicBezTo>
                <a:cubicBezTo>
                  <a:pt x="2275" y="1170"/>
                  <a:pt x="2277" y="1172"/>
                  <a:pt x="2279" y="1175"/>
                </a:cubicBezTo>
                <a:cubicBezTo>
                  <a:pt x="2280" y="1175"/>
                  <a:pt x="2280" y="1176"/>
                  <a:pt x="2280"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8"/>
                  <a:pt x="2282" y="1178"/>
                  <a:pt x="2282" y="1178"/>
                </a:cubicBezTo>
                <a:cubicBezTo>
                  <a:pt x="2282" y="1179"/>
                  <a:pt x="2282" y="1179"/>
                  <a:pt x="2282" y="1179"/>
                </a:cubicBezTo>
                <a:cubicBezTo>
                  <a:pt x="2282" y="1180"/>
                  <a:pt x="2283" y="1180"/>
                  <a:pt x="2283" y="1180"/>
                </a:cubicBezTo>
                <a:cubicBezTo>
                  <a:pt x="2283" y="1181"/>
                  <a:pt x="2283" y="1182"/>
                  <a:pt x="2284" y="1182"/>
                </a:cubicBezTo>
                <a:cubicBezTo>
                  <a:pt x="2284" y="1184"/>
                  <a:pt x="2285" y="1185"/>
                  <a:pt x="2285" y="1186"/>
                </a:cubicBezTo>
                <a:cubicBezTo>
                  <a:pt x="2286" y="1188"/>
                  <a:pt x="2286" y="1189"/>
                  <a:pt x="2287" y="1191"/>
                </a:cubicBezTo>
                <a:cubicBezTo>
                  <a:pt x="2288" y="1193"/>
                  <a:pt x="2289" y="1196"/>
                  <a:pt x="2289" y="1198"/>
                </a:cubicBezTo>
                <a:cubicBezTo>
                  <a:pt x="2290" y="1198"/>
                  <a:pt x="2290" y="1198"/>
                  <a:pt x="2290" y="1199"/>
                </a:cubicBezTo>
                <a:cubicBezTo>
                  <a:pt x="2290" y="1199"/>
                  <a:pt x="2290" y="1199"/>
                  <a:pt x="2290" y="1200"/>
                </a:cubicBezTo>
                <a:cubicBezTo>
                  <a:pt x="2290" y="1201"/>
                  <a:pt x="2290" y="1201"/>
                  <a:pt x="2290" y="1202"/>
                </a:cubicBezTo>
                <a:cubicBezTo>
                  <a:pt x="2290" y="1203"/>
                  <a:pt x="2290" y="1203"/>
                  <a:pt x="2290" y="1204"/>
                </a:cubicBezTo>
                <a:cubicBezTo>
                  <a:pt x="2290" y="1205"/>
                  <a:pt x="2291" y="1207"/>
                  <a:pt x="2290" y="1208"/>
                </a:cubicBezTo>
                <a:cubicBezTo>
                  <a:pt x="2291" y="1210"/>
                  <a:pt x="2290" y="1212"/>
                  <a:pt x="2290" y="1213"/>
                </a:cubicBezTo>
                <a:cubicBezTo>
                  <a:pt x="2290" y="1215"/>
                  <a:pt x="2290" y="1216"/>
                  <a:pt x="2290" y="1218"/>
                </a:cubicBezTo>
                <a:cubicBezTo>
                  <a:pt x="2289" y="1219"/>
                  <a:pt x="2289" y="1221"/>
                  <a:pt x="2289" y="1222"/>
                </a:cubicBezTo>
                <a:cubicBezTo>
                  <a:pt x="2289" y="1222"/>
                  <a:pt x="2289" y="1222"/>
                  <a:pt x="2289" y="1222"/>
                </a:cubicBezTo>
                <a:cubicBezTo>
                  <a:pt x="2268" y="1230"/>
                  <a:pt x="2274" y="1245"/>
                  <a:pt x="2286" y="1259"/>
                </a:cubicBezTo>
                <a:cubicBezTo>
                  <a:pt x="2287" y="1243"/>
                  <a:pt x="2301" y="1239"/>
                  <a:pt x="2291" y="1222"/>
                </a:cubicBezTo>
                <a:cubicBezTo>
                  <a:pt x="2292" y="1220"/>
                  <a:pt x="2292" y="1219"/>
                  <a:pt x="2292" y="1218"/>
                </a:cubicBezTo>
                <a:cubicBezTo>
                  <a:pt x="2292" y="1216"/>
                  <a:pt x="2293" y="1215"/>
                  <a:pt x="2293" y="1213"/>
                </a:cubicBezTo>
                <a:cubicBezTo>
                  <a:pt x="2293" y="1212"/>
                  <a:pt x="2293" y="1210"/>
                  <a:pt x="2293" y="1208"/>
                </a:cubicBezTo>
                <a:cubicBezTo>
                  <a:pt x="2293" y="1207"/>
                  <a:pt x="2293" y="1207"/>
                  <a:pt x="2293" y="1206"/>
                </a:cubicBezTo>
                <a:cubicBezTo>
                  <a:pt x="2294" y="1207"/>
                  <a:pt x="2294" y="1209"/>
                  <a:pt x="2295" y="1210"/>
                </a:cubicBezTo>
                <a:cubicBezTo>
                  <a:pt x="2296" y="1211"/>
                  <a:pt x="2297" y="1213"/>
                  <a:pt x="2298" y="1214"/>
                </a:cubicBezTo>
                <a:cubicBezTo>
                  <a:pt x="2299" y="1215"/>
                  <a:pt x="2299" y="1216"/>
                  <a:pt x="2300" y="1217"/>
                </a:cubicBezTo>
                <a:cubicBezTo>
                  <a:pt x="2301" y="1218"/>
                  <a:pt x="2302" y="1219"/>
                  <a:pt x="2302" y="1219"/>
                </a:cubicBezTo>
                <a:cubicBezTo>
                  <a:pt x="2302" y="1219"/>
                  <a:pt x="2301" y="1218"/>
                  <a:pt x="2300" y="1216"/>
                </a:cubicBezTo>
                <a:cubicBezTo>
                  <a:pt x="2300" y="1216"/>
                  <a:pt x="2299" y="1215"/>
                  <a:pt x="2299" y="1213"/>
                </a:cubicBezTo>
                <a:cubicBezTo>
                  <a:pt x="2298" y="1212"/>
                  <a:pt x="2297" y="1211"/>
                  <a:pt x="2297" y="1209"/>
                </a:cubicBezTo>
                <a:cubicBezTo>
                  <a:pt x="2295" y="1206"/>
                  <a:pt x="2294" y="1202"/>
                  <a:pt x="2293" y="1197"/>
                </a:cubicBezTo>
                <a:cubicBezTo>
                  <a:pt x="2292" y="1194"/>
                  <a:pt x="2291" y="1192"/>
                  <a:pt x="2291" y="1189"/>
                </a:cubicBezTo>
                <a:cubicBezTo>
                  <a:pt x="2290" y="1187"/>
                  <a:pt x="2290" y="1186"/>
                  <a:pt x="2289" y="1185"/>
                </a:cubicBezTo>
                <a:cubicBezTo>
                  <a:pt x="2289" y="1183"/>
                  <a:pt x="2288" y="1182"/>
                  <a:pt x="2288" y="1180"/>
                </a:cubicBezTo>
                <a:cubicBezTo>
                  <a:pt x="2287" y="1180"/>
                  <a:pt x="2287" y="1179"/>
                  <a:pt x="2287" y="1178"/>
                </a:cubicBezTo>
                <a:cubicBezTo>
                  <a:pt x="2286" y="1178"/>
                  <a:pt x="2286" y="1177"/>
                  <a:pt x="2286" y="1177"/>
                </a:cubicBezTo>
                <a:cubicBezTo>
                  <a:pt x="2286" y="1176"/>
                  <a:pt x="2286" y="1176"/>
                  <a:pt x="2285" y="1176"/>
                </a:cubicBezTo>
                <a:cubicBezTo>
                  <a:pt x="2285" y="1175"/>
                  <a:pt x="2285" y="1175"/>
                  <a:pt x="2285" y="1175"/>
                </a:cubicBezTo>
                <a:cubicBezTo>
                  <a:pt x="2285" y="1174"/>
                  <a:pt x="2285" y="1174"/>
                  <a:pt x="2285" y="1174"/>
                </a:cubicBezTo>
                <a:cubicBezTo>
                  <a:pt x="2284" y="1174"/>
                  <a:pt x="2285" y="1174"/>
                  <a:pt x="2284" y="1174"/>
                </a:cubicBezTo>
                <a:cubicBezTo>
                  <a:pt x="2284" y="1174"/>
                  <a:pt x="2284" y="1174"/>
                  <a:pt x="2284" y="1174"/>
                </a:cubicBezTo>
                <a:cubicBezTo>
                  <a:pt x="2284" y="1174"/>
                  <a:pt x="2284" y="1174"/>
                  <a:pt x="2284" y="1174"/>
                </a:cubicBezTo>
                <a:cubicBezTo>
                  <a:pt x="2284" y="1174"/>
                  <a:pt x="2284" y="1174"/>
                  <a:pt x="2284" y="1174"/>
                </a:cubicBezTo>
                <a:cubicBezTo>
                  <a:pt x="2283" y="1173"/>
                  <a:pt x="2283" y="1172"/>
                  <a:pt x="2282" y="1172"/>
                </a:cubicBezTo>
                <a:cubicBezTo>
                  <a:pt x="2282" y="1171"/>
                  <a:pt x="2281" y="1170"/>
                  <a:pt x="2280" y="1169"/>
                </a:cubicBezTo>
                <a:cubicBezTo>
                  <a:pt x="2281" y="1169"/>
                  <a:pt x="2281" y="1169"/>
                  <a:pt x="2281" y="1169"/>
                </a:cubicBezTo>
                <a:cubicBezTo>
                  <a:pt x="2282" y="1170"/>
                  <a:pt x="2284" y="1170"/>
                  <a:pt x="2286" y="1170"/>
                </a:cubicBezTo>
                <a:cubicBezTo>
                  <a:pt x="2286" y="1170"/>
                  <a:pt x="2287" y="1170"/>
                  <a:pt x="2287" y="1170"/>
                </a:cubicBezTo>
                <a:cubicBezTo>
                  <a:pt x="2288" y="1170"/>
                  <a:pt x="2288" y="1170"/>
                  <a:pt x="2289" y="1170"/>
                </a:cubicBezTo>
                <a:cubicBezTo>
                  <a:pt x="2290" y="1170"/>
                  <a:pt x="2290" y="1170"/>
                  <a:pt x="2291" y="1169"/>
                </a:cubicBezTo>
                <a:cubicBezTo>
                  <a:pt x="2291" y="1169"/>
                  <a:pt x="2292" y="1169"/>
                  <a:pt x="2292" y="1169"/>
                </a:cubicBezTo>
                <a:cubicBezTo>
                  <a:pt x="2294" y="1168"/>
                  <a:pt x="2295" y="1168"/>
                  <a:pt x="2296" y="1167"/>
                </a:cubicBezTo>
                <a:cubicBezTo>
                  <a:pt x="2296" y="1167"/>
                  <a:pt x="2297" y="1167"/>
                  <a:pt x="2297" y="1166"/>
                </a:cubicBezTo>
                <a:cubicBezTo>
                  <a:pt x="2297" y="1166"/>
                  <a:pt x="2297" y="1166"/>
                  <a:pt x="2298" y="1166"/>
                </a:cubicBezTo>
                <a:cubicBezTo>
                  <a:pt x="2298" y="1166"/>
                  <a:pt x="2298" y="1165"/>
                  <a:pt x="2298" y="1165"/>
                </a:cubicBezTo>
                <a:cubicBezTo>
                  <a:pt x="2299" y="1165"/>
                  <a:pt x="2299" y="1165"/>
                  <a:pt x="2299" y="1164"/>
                </a:cubicBezTo>
                <a:cubicBezTo>
                  <a:pt x="2301" y="1162"/>
                  <a:pt x="2303" y="1160"/>
                  <a:pt x="2305" y="1157"/>
                </a:cubicBezTo>
                <a:cubicBezTo>
                  <a:pt x="2306" y="1156"/>
                  <a:pt x="2307" y="1155"/>
                  <a:pt x="2308" y="1154"/>
                </a:cubicBezTo>
                <a:cubicBezTo>
                  <a:pt x="2308" y="1154"/>
                  <a:pt x="2309" y="1154"/>
                  <a:pt x="2310" y="1153"/>
                </a:cubicBezTo>
                <a:cubicBezTo>
                  <a:pt x="2310" y="1153"/>
                  <a:pt x="2310" y="1153"/>
                  <a:pt x="2310" y="1153"/>
                </a:cubicBezTo>
                <a:cubicBezTo>
                  <a:pt x="2310" y="1153"/>
                  <a:pt x="2310" y="1153"/>
                  <a:pt x="2310" y="1153"/>
                </a:cubicBezTo>
                <a:cubicBezTo>
                  <a:pt x="2311" y="1153"/>
                  <a:pt x="2311" y="1153"/>
                  <a:pt x="2311" y="1153"/>
                </a:cubicBezTo>
                <a:cubicBezTo>
                  <a:pt x="2311" y="1152"/>
                  <a:pt x="2311" y="1152"/>
                  <a:pt x="2311" y="1152"/>
                </a:cubicBezTo>
                <a:cubicBezTo>
                  <a:pt x="2314" y="1151"/>
                  <a:pt x="2317" y="1151"/>
                  <a:pt x="2320" y="1151"/>
                </a:cubicBezTo>
                <a:cubicBezTo>
                  <a:pt x="2323" y="1152"/>
                  <a:pt x="2326" y="1152"/>
                  <a:pt x="2329" y="1152"/>
                </a:cubicBezTo>
                <a:cubicBezTo>
                  <a:pt x="2332" y="1152"/>
                  <a:pt x="2335" y="1152"/>
                  <a:pt x="2338" y="1152"/>
                </a:cubicBezTo>
                <a:cubicBezTo>
                  <a:pt x="2340" y="1152"/>
                  <a:pt x="2342" y="1152"/>
                  <a:pt x="2344" y="1151"/>
                </a:cubicBezTo>
                <a:cubicBezTo>
                  <a:pt x="2344" y="1152"/>
                  <a:pt x="2344" y="1152"/>
                  <a:pt x="2345" y="1152"/>
                </a:cubicBezTo>
                <a:cubicBezTo>
                  <a:pt x="2345" y="1152"/>
                  <a:pt x="2345" y="1152"/>
                  <a:pt x="2346" y="1152"/>
                </a:cubicBezTo>
                <a:cubicBezTo>
                  <a:pt x="2346" y="1153"/>
                  <a:pt x="2346" y="1153"/>
                  <a:pt x="2346" y="1153"/>
                </a:cubicBezTo>
                <a:cubicBezTo>
                  <a:pt x="2346" y="1153"/>
                  <a:pt x="2347" y="1153"/>
                  <a:pt x="2347" y="1153"/>
                </a:cubicBezTo>
                <a:cubicBezTo>
                  <a:pt x="2347" y="1153"/>
                  <a:pt x="2348" y="1153"/>
                  <a:pt x="2348" y="1153"/>
                </a:cubicBezTo>
                <a:cubicBezTo>
                  <a:pt x="2349" y="1153"/>
                  <a:pt x="2349" y="1154"/>
                  <a:pt x="2349" y="1154"/>
                </a:cubicBezTo>
                <a:cubicBezTo>
                  <a:pt x="2350" y="1154"/>
                  <a:pt x="2350" y="1154"/>
                  <a:pt x="2351" y="1154"/>
                </a:cubicBezTo>
                <a:cubicBezTo>
                  <a:pt x="2351" y="1155"/>
                  <a:pt x="2352" y="1155"/>
                  <a:pt x="2352" y="1155"/>
                </a:cubicBezTo>
                <a:cubicBezTo>
                  <a:pt x="2353" y="1156"/>
                  <a:pt x="2354" y="1156"/>
                  <a:pt x="2355" y="1157"/>
                </a:cubicBezTo>
                <a:cubicBezTo>
                  <a:pt x="2356" y="1157"/>
                  <a:pt x="2357" y="1158"/>
                  <a:pt x="2358" y="1159"/>
                </a:cubicBezTo>
                <a:cubicBezTo>
                  <a:pt x="2359" y="1160"/>
                  <a:pt x="2360" y="1160"/>
                  <a:pt x="2361" y="1161"/>
                </a:cubicBezTo>
                <a:cubicBezTo>
                  <a:pt x="2361" y="1161"/>
                  <a:pt x="2361" y="1161"/>
                  <a:pt x="2361" y="1161"/>
                </a:cubicBezTo>
                <a:cubicBezTo>
                  <a:pt x="2361" y="1161"/>
                  <a:pt x="2360" y="1160"/>
                  <a:pt x="2359" y="1160"/>
                </a:cubicBezTo>
                <a:cubicBezTo>
                  <a:pt x="2350" y="1178"/>
                  <a:pt x="2374" y="1185"/>
                  <a:pt x="2387" y="1185"/>
                </a:cubicBezTo>
                <a:cubicBezTo>
                  <a:pt x="2382" y="1179"/>
                  <a:pt x="2374" y="1146"/>
                  <a:pt x="2360" y="1158"/>
                </a:cubicBezTo>
                <a:cubicBezTo>
                  <a:pt x="2360" y="1157"/>
                  <a:pt x="2360" y="1157"/>
                  <a:pt x="2360" y="1157"/>
                </a:cubicBezTo>
                <a:cubicBezTo>
                  <a:pt x="2359" y="1156"/>
                  <a:pt x="2358" y="1156"/>
                  <a:pt x="2356" y="1155"/>
                </a:cubicBezTo>
                <a:cubicBezTo>
                  <a:pt x="2355" y="1154"/>
                  <a:pt x="2354" y="1154"/>
                  <a:pt x="2353" y="1153"/>
                </a:cubicBezTo>
                <a:cubicBezTo>
                  <a:pt x="2353" y="1153"/>
                  <a:pt x="2352" y="1153"/>
                  <a:pt x="2352" y="1152"/>
                </a:cubicBezTo>
                <a:cubicBezTo>
                  <a:pt x="2351" y="1152"/>
                  <a:pt x="2351" y="1152"/>
                  <a:pt x="2350" y="1152"/>
                </a:cubicBezTo>
                <a:cubicBezTo>
                  <a:pt x="2350" y="1152"/>
                  <a:pt x="2349" y="1151"/>
                  <a:pt x="2349" y="1151"/>
                </a:cubicBezTo>
                <a:cubicBezTo>
                  <a:pt x="2349" y="1151"/>
                  <a:pt x="2349" y="1151"/>
                  <a:pt x="2348" y="1151"/>
                </a:cubicBezTo>
                <a:cubicBezTo>
                  <a:pt x="2350" y="1151"/>
                  <a:pt x="2352" y="1151"/>
                  <a:pt x="2353" y="1150"/>
                </a:cubicBezTo>
                <a:cubicBezTo>
                  <a:pt x="2354" y="1150"/>
                  <a:pt x="2355" y="1150"/>
                  <a:pt x="2355" y="1150"/>
                </a:cubicBezTo>
                <a:cubicBezTo>
                  <a:pt x="2356" y="1150"/>
                  <a:pt x="2356" y="1150"/>
                  <a:pt x="2357" y="1150"/>
                </a:cubicBezTo>
                <a:cubicBezTo>
                  <a:pt x="2358" y="1150"/>
                  <a:pt x="2359" y="1150"/>
                  <a:pt x="2360" y="1149"/>
                </a:cubicBezTo>
                <a:cubicBezTo>
                  <a:pt x="2361" y="1149"/>
                  <a:pt x="2363" y="1149"/>
                  <a:pt x="2364" y="1148"/>
                </a:cubicBezTo>
                <a:cubicBezTo>
                  <a:pt x="2365" y="1148"/>
                  <a:pt x="2366" y="1148"/>
                  <a:pt x="2366" y="1148"/>
                </a:cubicBezTo>
                <a:cubicBezTo>
                  <a:pt x="2366" y="1147"/>
                  <a:pt x="2367" y="1147"/>
                  <a:pt x="2367" y="1147"/>
                </a:cubicBezTo>
                <a:cubicBezTo>
                  <a:pt x="2367" y="1147"/>
                  <a:pt x="2367" y="1147"/>
                  <a:pt x="2367" y="1147"/>
                </a:cubicBezTo>
                <a:cubicBezTo>
                  <a:pt x="2367" y="1147"/>
                  <a:pt x="2367" y="1147"/>
                  <a:pt x="2367" y="1147"/>
                </a:cubicBezTo>
                <a:cubicBezTo>
                  <a:pt x="2367" y="1147"/>
                  <a:pt x="2367" y="1147"/>
                  <a:pt x="2367" y="1147"/>
                </a:cubicBezTo>
                <a:cubicBezTo>
                  <a:pt x="2367" y="1146"/>
                  <a:pt x="2367" y="1146"/>
                  <a:pt x="2367" y="1146"/>
                </a:cubicBezTo>
                <a:cubicBezTo>
                  <a:pt x="2367" y="1146"/>
                  <a:pt x="2367" y="1146"/>
                  <a:pt x="2367"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5" y="1147"/>
                  <a:pt x="2364" y="1147"/>
                </a:cubicBezTo>
                <a:cubicBezTo>
                  <a:pt x="2363" y="1147"/>
                  <a:pt x="2361" y="1147"/>
                  <a:pt x="2359" y="1147"/>
                </a:cubicBezTo>
                <a:cubicBezTo>
                  <a:pt x="2359" y="1147"/>
                  <a:pt x="2358" y="1147"/>
                  <a:pt x="2356" y="1147"/>
                </a:cubicBezTo>
                <a:cubicBezTo>
                  <a:pt x="2356" y="1147"/>
                  <a:pt x="2355" y="1147"/>
                  <a:pt x="2355" y="1147"/>
                </a:cubicBezTo>
                <a:cubicBezTo>
                  <a:pt x="2354" y="1147"/>
                  <a:pt x="2354" y="1147"/>
                  <a:pt x="2353" y="1147"/>
                </a:cubicBezTo>
                <a:cubicBezTo>
                  <a:pt x="2349" y="1148"/>
                  <a:pt x="2343" y="1148"/>
                  <a:pt x="2338" y="1149"/>
                </a:cubicBezTo>
                <a:cubicBezTo>
                  <a:pt x="2335" y="1149"/>
                  <a:pt x="2332" y="1149"/>
                  <a:pt x="2329" y="1149"/>
                </a:cubicBezTo>
                <a:cubicBezTo>
                  <a:pt x="2328" y="1149"/>
                  <a:pt x="2327" y="1149"/>
                  <a:pt x="2326" y="1149"/>
                </a:cubicBezTo>
                <a:cubicBezTo>
                  <a:pt x="2326" y="1148"/>
                  <a:pt x="2327" y="1148"/>
                  <a:pt x="2327" y="1148"/>
                </a:cubicBezTo>
                <a:cubicBezTo>
                  <a:pt x="2328" y="1148"/>
                  <a:pt x="2328" y="1147"/>
                  <a:pt x="2329" y="1147"/>
                </a:cubicBezTo>
                <a:cubicBezTo>
                  <a:pt x="2330" y="1146"/>
                  <a:pt x="2331" y="1145"/>
                  <a:pt x="2332" y="1145"/>
                </a:cubicBezTo>
                <a:cubicBezTo>
                  <a:pt x="2332" y="1144"/>
                  <a:pt x="2333" y="1143"/>
                  <a:pt x="2334" y="1143"/>
                </a:cubicBezTo>
                <a:cubicBezTo>
                  <a:pt x="2334" y="1143"/>
                  <a:pt x="2334" y="1143"/>
                  <a:pt x="2334" y="1142"/>
                </a:cubicBezTo>
                <a:cubicBezTo>
                  <a:pt x="2335" y="1143"/>
                  <a:pt x="2335" y="1143"/>
                  <a:pt x="2335" y="1143"/>
                </a:cubicBezTo>
                <a:cubicBezTo>
                  <a:pt x="2349" y="1138"/>
                  <a:pt x="2354" y="1127"/>
                  <a:pt x="2359" y="1113"/>
                </a:cubicBezTo>
                <a:cubicBezTo>
                  <a:pt x="2345" y="1115"/>
                  <a:pt x="2338" y="1126"/>
                  <a:pt x="2335" y="1139"/>
                </a:cubicBezTo>
                <a:cubicBezTo>
                  <a:pt x="2334" y="1139"/>
                  <a:pt x="2333" y="1140"/>
                  <a:pt x="2333" y="1141"/>
                </a:cubicBezTo>
                <a:cubicBezTo>
                  <a:pt x="2332" y="1141"/>
                  <a:pt x="2331" y="1142"/>
                  <a:pt x="2330" y="1143"/>
                </a:cubicBezTo>
                <a:cubicBezTo>
                  <a:pt x="2329" y="1143"/>
                  <a:pt x="2329" y="1144"/>
                  <a:pt x="2328" y="1144"/>
                </a:cubicBezTo>
                <a:cubicBezTo>
                  <a:pt x="2327" y="1145"/>
                  <a:pt x="2326" y="1145"/>
                  <a:pt x="2326" y="1146"/>
                </a:cubicBezTo>
                <a:cubicBezTo>
                  <a:pt x="2325" y="1146"/>
                  <a:pt x="2324" y="1147"/>
                  <a:pt x="2324" y="1147"/>
                </a:cubicBezTo>
                <a:cubicBezTo>
                  <a:pt x="2323" y="1147"/>
                  <a:pt x="2323" y="1147"/>
                  <a:pt x="2323" y="1147"/>
                </a:cubicBezTo>
                <a:cubicBezTo>
                  <a:pt x="2323" y="1147"/>
                  <a:pt x="2323" y="1147"/>
                  <a:pt x="2323" y="1148"/>
                </a:cubicBezTo>
                <a:cubicBezTo>
                  <a:pt x="2322" y="1148"/>
                  <a:pt x="2322" y="1148"/>
                  <a:pt x="2322" y="1148"/>
                </a:cubicBezTo>
                <a:cubicBezTo>
                  <a:pt x="2321" y="1148"/>
                  <a:pt x="2321" y="1148"/>
                  <a:pt x="2320" y="1148"/>
                </a:cubicBezTo>
                <a:cubicBezTo>
                  <a:pt x="2317" y="1148"/>
                  <a:pt x="2314" y="1148"/>
                  <a:pt x="2310" y="1149"/>
                </a:cubicBezTo>
                <a:cubicBezTo>
                  <a:pt x="2310" y="1149"/>
                  <a:pt x="2310" y="1149"/>
                  <a:pt x="2310" y="1149"/>
                </a:cubicBezTo>
                <a:cubicBezTo>
                  <a:pt x="2309" y="1150"/>
                  <a:pt x="2309" y="1150"/>
                  <a:pt x="2309" y="1150"/>
                </a:cubicBezTo>
                <a:cubicBezTo>
                  <a:pt x="2309" y="1150"/>
                  <a:pt x="2309" y="1150"/>
                  <a:pt x="2309" y="1150"/>
                </a:cubicBezTo>
                <a:cubicBezTo>
                  <a:pt x="2308" y="1150"/>
                  <a:pt x="2308" y="1150"/>
                  <a:pt x="2308" y="1150"/>
                </a:cubicBezTo>
                <a:cubicBezTo>
                  <a:pt x="2307" y="1151"/>
                  <a:pt x="2307" y="1151"/>
                  <a:pt x="2306" y="1152"/>
                </a:cubicBezTo>
                <a:cubicBezTo>
                  <a:pt x="2305" y="1153"/>
                  <a:pt x="2304" y="1154"/>
                  <a:pt x="2303" y="1155"/>
                </a:cubicBezTo>
                <a:cubicBezTo>
                  <a:pt x="2301" y="1158"/>
                  <a:pt x="2299" y="1160"/>
                  <a:pt x="2297" y="1162"/>
                </a:cubicBezTo>
                <a:cubicBezTo>
                  <a:pt x="2297" y="1162"/>
                  <a:pt x="2297" y="1162"/>
                  <a:pt x="2297" y="1163"/>
                </a:cubicBezTo>
                <a:cubicBezTo>
                  <a:pt x="2296" y="1163"/>
                  <a:pt x="2296" y="1163"/>
                  <a:pt x="2296" y="1163"/>
                </a:cubicBezTo>
                <a:cubicBezTo>
                  <a:pt x="2296" y="1163"/>
                  <a:pt x="2295" y="1164"/>
                  <a:pt x="2295" y="1164"/>
                </a:cubicBezTo>
                <a:cubicBezTo>
                  <a:pt x="2295" y="1164"/>
                  <a:pt x="2295" y="1164"/>
                  <a:pt x="2294" y="1164"/>
                </a:cubicBezTo>
                <a:cubicBezTo>
                  <a:pt x="2293" y="1165"/>
                  <a:pt x="2292" y="1165"/>
                  <a:pt x="2291" y="1166"/>
                </a:cubicBezTo>
                <a:cubicBezTo>
                  <a:pt x="2290" y="1166"/>
                  <a:pt x="2289" y="1166"/>
                  <a:pt x="2288" y="1167"/>
                </a:cubicBezTo>
                <a:cubicBezTo>
                  <a:pt x="2288" y="1167"/>
                  <a:pt x="2288" y="1167"/>
                  <a:pt x="2287" y="1167"/>
                </a:cubicBezTo>
                <a:cubicBezTo>
                  <a:pt x="2287" y="1167"/>
                  <a:pt x="2286" y="1167"/>
                  <a:pt x="2286" y="1167"/>
                </a:cubicBezTo>
                <a:cubicBezTo>
                  <a:pt x="2284" y="1168"/>
                  <a:pt x="2282" y="1168"/>
                  <a:pt x="2281" y="1168"/>
                </a:cubicBezTo>
                <a:cubicBezTo>
                  <a:pt x="2280" y="1168"/>
                  <a:pt x="2280" y="1168"/>
                  <a:pt x="2279" y="1168"/>
                </a:cubicBezTo>
                <a:cubicBezTo>
                  <a:pt x="2278" y="1167"/>
                  <a:pt x="2277" y="1166"/>
                  <a:pt x="2275" y="1164"/>
                </a:cubicBezTo>
                <a:cubicBezTo>
                  <a:pt x="2272" y="1162"/>
                  <a:pt x="2270" y="1160"/>
                  <a:pt x="2267" y="1157"/>
                </a:cubicBezTo>
                <a:cubicBezTo>
                  <a:pt x="2264" y="1155"/>
                  <a:pt x="2261" y="1153"/>
                  <a:pt x="2259" y="1150"/>
                </a:cubicBezTo>
                <a:cubicBezTo>
                  <a:pt x="2253" y="1145"/>
                  <a:pt x="2248" y="1139"/>
                  <a:pt x="2244" y="1133"/>
                </a:cubicBezTo>
                <a:cubicBezTo>
                  <a:pt x="2242" y="1129"/>
                  <a:pt x="2239" y="1126"/>
                  <a:pt x="2237" y="1123"/>
                </a:cubicBezTo>
                <a:cubicBezTo>
                  <a:pt x="2236" y="1122"/>
                  <a:pt x="2236" y="1121"/>
                  <a:pt x="2235" y="1120"/>
                </a:cubicBezTo>
                <a:cubicBezTo>
                  <a:pt x="2234" y="1119"/>
                  <a:pt x="2233" y="1119"/>
                  <a:pt x="2233" y="1118"/>
                </a:cubicBezTo>
                <a:cubicBezTo>
                  <a:pt x="2231" y="1116"/>
                  <a:pt x="2230" y="1115"/>
                  <a:pt x="2228" y="1114"/>
                </a:cubicBezTo>
                <a:cubicBezTo>
                  <a:pt x="2226" y="1112"/>
                  <a:pt x="2223" y="1110"/>
                  <a:pt x="2220" y="1109"/>
                </a:cubicBezTo>
                <a:cubicBezTo>
                  <a:pt x="2220" y="1107"/>
                  <a:pt x="2219" y="1106"/>
                  <a:pt x="2219" y="1105"/>
                </a:cubicBezTo>
                <a:cubicBezTo>
                  <a:pt x="2219" y="1105"/>
                  <a:pt x="2219" y="1105"/>
                  <a:pt x="2219" y="1105"/>
                </a:cubicBezTo>
                <a:cubicBezTo>
                  <a:pt x="2220" y="1105"/>
                  <a:pt x="2220" y="1105"/>
                  <a:pt x="2221" y="1105"/>
                </a:cubicBezTo>
                <a:cubicBezTo>
                  <a:pt x="2224" y="1104"/>
                  <a:pt x="2227" y="1103"/>
                  <a:pt x="2230" y="1101"/>
                </a:cubicBezTo>
                <a:cubicBezTo>
                  <a:pt x="2230" y="1101"/>
                  <a:pt x="2230" y="1101"/>
                  <a:pt x="2231" y="1101"/>
                </a:cubicBezTo>
                <a:cubicBezTo>
                  <a:pt x="2231" y="1100"/>
                  <a:pt x="2231" y="1100"/>
                  <a:pt x="2232" y="1100"/>
                </a:cubicBezTo>
                <a:cubicBezTo>
                  <a:pt x="2232" y="1099"/>
                  <a:pt x="2232" y="1099"/>
                  <a:pt x="2232" y="1099"/>
                </a:cubicBezTo>
                <a:cubicBezTo>
                  <a:pt x="2233" y="1099"/>
                  <a:pt x="2233" y="1099"/>
                  <a:pt x="2233" y="1099"/>
                </a:cubicBezTo>
                <a:cubicBezTo>
                  <a:pt x="2233" y="1099"/>
                  <a:pt x="2233" y="1098"/>
                  <a:pt x="2233" y="1098"/>
                </a:cubicBezTo>
                <a:cubicBezTo>
                  <a:pt x="2235" y="1096"/>
                  <a:pt x="2236" y="1095"/>
                  <a:pt x="2237" y="1094"/>
                </a:cubicBezTo>
                <a:cubicBezTo>
                  <a:pt x="2237" y="1093"/>
                  <a:pt x="2237" y="1092"/>
                  <a:pt x="2238" y="1091"/>
                </a:cubicBezTo>
                <a:cubicBezTo>
                  <a:pt x="2238" y="1091"/>
                  <a:pt x="2239" y="1090"/>
                  <a:pt x="2239" y="1089"/>
                </a:cubicBezTo>
                <a:cubicBezTo>
                  <a:pt x="2240" y="1088"/>
                  <a:pt x="2240" y="1088"/>
                  <a:pt x="2241" y="1087"/>
                </a:cubicBezTo>
                <a:cubicBezTo>
                  <a:pt x="2241" y="1086"/>
                  <a:pt x="2242" y="1086"/>
                  <a:pt x="2242" y="1085"/>
                </a:cubicBezTo>
                <a:cubicBezTo>
                  <a:pt x="2243" y="1085"/>
                  <a:pt x="2243" y="1084"/>
                  <a:pt x="2244" y="1084"/>
                </a:cubicBezTo>
                <a:cubicBezTo>
                  <a:pt x="2244" y="1084"/>
                  <a:pt x="2244" y="1084"/>
                  <a:pt x="2244" y="1084"/>
                </a:cubicBezTo>
                <a:cubicBezTo>
                  <a:pt x="2244" y="1084"/>
                  <a:pt x="2245" y="1084"/>
                  <a:pt x="2245" y="1084"/>
                </a:cubicBezTo>
                <a:cubicBezTo>
                  <a:pt x="2245" y="1084"/>
                  <a:pt x="2245" y="1084"/>
                  <a:pt x="2246" y="1084"/>
                </a:cubicBezTo>
                <a:cubicBezTo>
                  <a:pt x="2246" y="1084"/>
                  <a:pt x="2246" y="1084"/>
                  <a:pt x="2246" y="1084"/>
                </a:cubicBezTo>
                <a:cubicBezTo>
                  <a:pt x="2247" y="1084"/>
                  <a:pt x="2247" y="1084"/>
                  <a:pt x="2247" y="1084"/>
                </a:cubicBezTo>
                <a:cubicBezTo>
                  <a:pt x="2248" y="1084"/>
                  <a:pt x="2248" y="1084"/>
                  <a:pt x="2249" y="1084"/>
                </a:cubicBezTo>
                <a:cubicBezTo>
                  <a:pt x="2249" y="1084"/>
                  <a:pt x="2249" y="1084"/>
                  <a:pt x="2249" y="1084"/>
                </a:cubicBezTo>
                <a:cubicBezTo>
                  <a:pt x="2250" y="1084"/>
                  <a:pt x="2250" y="1084"/>
                  <a:pt x="2250" y="1084"/>
                </a:cubicBezTo>
                <a:cubicBezTo>
                  <a:pt x="2251" y="1084"/>
                  <a:pt x="2251" y="1084"/>
                  <a:pt x="2252" y="1084"/>
                </a:cubicBezTo>
                <a:cubicBezTo>
                  <a:pt x="2253" y="1084"/>
                  <a:pt x="2254" y="1085"/>
                  <a:pt x="2255" y="1085"/>
                </a:cubicBezTo>
                <a:cubicBezTo>
                  <a:pt x="2256" y="1085"/>
                  <a:pt x="2257" y="1086"/>
                  <a:pt x="2258" y="1086"/>
                </a:cubicBezTo>
                <a:cubicBezTo>
                  <a:pt x="2258" y="1086"/>
                  <a:pt x="2258" y="1086"/>
                  <a:pt x="2258" y="1086"/>
                </a:cubicBezTo>
                <a:cubicBezTo>
                  <a:pt x="2258" y="1086"/>
                  <a:pt x="2258" y="1087"/>
                  <a:pt x="2257" y="1087"/>
                </a:cubicBezTo>
                <a:cubicBezTo>
                  <a:pt x="2258" y="1087"/>
                  <a:pt x="2259" y="1088"/>
                  <a:pt x="2260" y="1088"/>
                </a:cubicBezTo>
                <a:cubicBezTo>
                  <a:pt x="2258" y="1088"/>
                  <a:pt x="2258" y="1088"/>
                  <a:pt x="2258" y="1088"/>
                </a:cubicBezTo>
                <a:cubicBezTo>
                  <a:pt x="2254" y="1107"/>
                  <a:pt x="2274" y="1100"/>
                  <a:pt x="2282" y="1105"/>
                </a:cubicBezTo>
                <a:cubicBezTo>
                  <a:pt x="2280" y="1097"/>
                  <a:pt x="2270" y="1077"/>
                  <a:pt x="2259" y="1085"/>
                </a:cubicBezTo>
                <a:cubicBezTo>
                  <a:pt x="2259" y="1085"/>
                  <a:pt x="2259" y="1085"/>
                  <a:pt x="2258" y="1084"/>
                </a:cubicBezTo>
                <a:cubicBezTo>
                  <a:pt x="2257" y="1084"/>
                  <a:pt x="2256" y="1084"/>
                  <a:pt x="2255" y="1083"/>
                </a:cubicBezTo>
                <a:cubicBezTo>
                  <a:pt x="2254" y="1083"/>
                  <a:pt x="2253" y="1083"/>
                  <a:pt x="2252" y="1083"/>
                </a:cubicBezTo>
                <a:cubicBezTo>
                  <a:pt x="2251" y="1082"/>
                  <a:pt x="2251" y="1082"/>
                  <a:pt x="2250" y="1082"/>
                </a:cubicBezTo>
                <a:cubicBezTo>
                  <a:pt x="2250" y="1082"/>
                  <a:pt x="2250" y="1082"/>
                  <a:pt x="2250" y="1082"/>
                </a:cubicBezTo>
                <a:cubicBezTo>
                  <a:pt x="2249" y="1082"/>
                  <a:pt x="2249" y="1082"/>
                  <a:pt x="2249" y="1082"/>
                </a:cubicBezTo>
                <a:cubicBezTo>
                  <a:pt x="2248" y="1082"/>
                  <a:pt x="2248" y="1082"/>
                  <a:pt x="2248" y="1082"/>
                </a:cubicBezTo>
                <a:cubicBezTo>
                  <a:pt x="2247" y="1082"/>
                  <a:pt x="2247" y="1082"/>
                  <a:pt x="2246" y="1082"/>
                </a:cubicBezTo>
                <a:cubicBezTo>
                  <a:pt x="2246" y="1082"/>
                  <a:pt x="2246" y="1082"/>
                  <a:pt x="2246" y="1082"/>
                </a:cubicBezTo>
                <a:cubicBezTo>
                  <a:pt x="2245" y="1082"/>
                  <a:pt x="2245" y="1082"/>
                  <a:pt x="2245" y="1082"/>
                </a:cubicBezTo>
                <a:cubicBezTo>
                  <a:pt x="2246" y="1081"/>
                  <a:pt x="2248" y="1079"/>
                  <a:pt x="2250" y="1078"/>
                </a:cubicBezTo>
                <a:cubicBezTo>
                  <a:pt x="2250" y="1077"/>
                  <a:pt x="2250" y="1077"/>
                  <a:pt x="2251" y="1077"/>
                </a:cubicBezTo>
                <a:cubicBezTo>
                  <a:pt x="2252" y="1076"/>
                  <a:pt x="2252" y="1076"/>
                  <a:pt x="2252" y="1076"/>
                </a:cubicBezTo>
                <a:cubicBezTo>
                  <a:pt x="2253" y="1075"/>
                  <a:pt x="2253" y="1075"/>
                  <a:pt x="2254" y="1074"/>
                </a:cubicBezTo>
                <a:cubicBezTo>
                  <a:pt x="2255" y="1074"/>
                  <a:pt x="2255" y="1073"/>
                  <a:pt x="2256" y="1073"/>
                </a:cubicBezTo>
                <a:cubicBezTo>
                  <a:pt x="2257" y="1072"/>
                  <a:pt x="2258" y="1072"/>
                  <a:pt x="2258" y="1072"/>
                </a:cubicBezTo>
                <a:cubicBezTo>
                  <a:pt x="2261" y="1070"/>
                  <a:pt x="2264" y="1068"/>
                  <a:pt x="2267" y="1067"/>
                </a:cubicBezTo>
                <a:cubicBezTo>
                  <a:pt x="2268" y="1067"/>
                  <a:pt x="2270" y="1066"/>
                  <a:pt x="2271" y="1066"/>
                </a:cubicBezTo>
                <a:cubicBezTo>
                  <a:pt x="2271" y="1066"/>
                  <a:pt x="2271" y="1066"/>
                  <a:pt x="2271" y="1066"/>
                </a:cubicBezTo>
                <a:cubicBezTo>
                  <a:pt x="2271" y="1066"/>
                  <a:pt x="2271" y="1066"/>
                  <a:pt x="2272" y="1065"/>
                </a:cubicBezTo>
                <a:cubicBezTo>
                  <a:pt x="2284" y="1066"/>
                  <a:pt x="2296" y="1069"/>
                  <a:pt x="2311" y="1071"/>
                </a:cubicBezTo>
                <a:cubicBezTo>
                  <a:pt x="2305" y="1068"/>
                  <a:pt x="2298" y="1065"/>
                  <a:pt x="2291" y="1063"/>
                </a:cubicBezTo>
                <a:cubicBezTo>
                  <a:pt x="2292" y="1062"/>
                  <a:pt x="2293" y="1063"/>
                  <a:pt x="2294" y="1063"/>
                </a:cubicBezTo>
                <a:cubicBezTo>
                  <a:pt x="2295" y="1062"/>
                  <a:pt x="2296" y="1062"/>
                  <a:pt x="2296" y="1062"/>
                </a:cubicBezTo>
                <a:cubicBezTo>
                  <a:pt x="2299" y="1063"/>
                  <a:pt x="2301" y="1063"/>
                  <a:pt x="2301" y="1063"/>
                </a:cubicBezTo>
                <a:cubicBezTo>
                  <a:pt x="2301" y="1063"/>
                  <a:pt x="2301" y="1063"/>
                  <a:pt x="2300" y="1062"/>
                </a:cubicBezTo>
                <a:cubicBezTo>
                  <a:pt x="2299" y="1062"/>
                  <a:pt x="2298" y="1062"/>
                  <a:pt x="2297" y="1061"/>
                </a:cubicBezTo>
                <a:cubicBezTo>
                  <a:pt x="2296" y="1061"/>
                  <a:pt x="2295" y="1061"/>
                  <a:pt x="2294" y="1061"/>
                </a:cubicBezTo>
                <a:cubicBezTo>
                  <a:pt x="2293" y="1060"/>
                  <a:pt x="2292" y="1060"/>
                  <a:pt x="2291" y="1060"/>
                </a:cubicBezTo>
                <a:cubicBezTo>
                  <a:pt x="2290" y="1060"/>
                  <a:pt x="2289" y="1060"/>
                  <a:pt x="2288" y="1060"/>
                </a:cubicBezTo>
                <a:cubicBezTo>
                  <a:pt x="2287" y="1060"/>
                  <a:pt x="2287" y="1060"/>
                  <a:pt x="2286" y="1060"/>
                </a:cubicBezTo>
                <a:cubicBezTo>
                  <a:pt x="2285" y="1060"/>
                  <a:pt x="2285" y="1060"/>
                  <a:pt x="2284" y="1060"/>
                </a:cubicBezTo>
                <a:cubicBezTo>
                  <a:pt x="2284" y="1060"/>
                  <a:pt x="2283" y="1060"/>
                  <a:pt x="2283" y="1060"/>
                </a:cubicBezTo>
                <a:cubicBezTo>
                  <a:pt x="2283" y="1060"/>
                  <a:pt x="2283" y="1060"/>
                  <a:pt x="2283" y="1060"/>
                </a:cubicBezTo>
                <a:cubicBezTo>
                  <a:pt x="2281" y="1060"/>
                  <a:pt x="2280" y="1059"/>
                  <a:pt x="2279" y="1059"/>
                </a:cubicBezTo>
                <a:cubicBezTo>
                  <a:pt x="2279" y="1058"/>
                  <a:pt x="2280" y="1057"/>
                  <a:pt x="2281" y="1056"/>
                </a:cubicBezTo>
                <a:cubicBezTo>
                  <a:pt x="2281" y="1056"/>
                  <a:pt x="2282" y="1055"/>
                  <a:pt x="2282" y="1054"/>
                </a:cubicBezTo>
                <a:cubicBezTo>
                  <a:pt x="2283" y="1053"/>
                  <a:pt x="2283" y="1052"/>
                  <a:pt x="2283" y="1052"/>
                </a:cubicBezTo>
                <a:cubicBezTo>
                  <a:pt x="2283" y="1052"/>
                  <a:pt x="2283" y="1052"/>
                  <a:pt x="2283" y="1052"/>
                </a:cubicBezTo>
                <a:cubicBezTo>
                  <a:pt x="2284" y="1050"/>
                  <a:pt x="2284" y="1050"/>
                  <a:pt x="2284" y="1050"/>
                </a:cubicBezTo>
                <a:cubicBezTo>
                  <a:pt x="2287" y="1050"/>
                  <a:pt x="2290" y="1050"/>
                  <a:pt x="2292" y="1048"/>
                </a:cubicBezTo>
                <a:cubicBezTo>
                  <a:pt x="2294" y="1051"/>
                  <a:pt x="2296" y="1053"/>
                  <a:pt x="2298" y="1056"/>
                </a:cubicBezTo>
                <a:cubicBezTo>
                  <a:pt x="2301" y="1059"/>
                  <a:pt x="2303" y="1061"/>
                  <a:pt x="2306" y="1064"/>
                </a:cubicBezTo>
                <a:cubicBezTo>
                  <a:pt x="2308" y="1067"/>
                  <a:pt x="2311" y="1070"/>
                  <a:pt x="2314" y="1072"/>
                </a:cubicBezTo>
                <a:cubicBezTo>
                  <a:pt x="2315" y="1073"/>
                  <a:pt x="2315" y="1073"/>
                  <a:pt x="2315" y="1073"/>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8" y="1075"/>
                  <a:pt x="2318" y="1075"/>
                  <a:pt x="2318" y="1075"/>
                </a:cubicBezTo>
                <a:cubicBezTo>
                  <a:pt x="2319" y="1075"/>
                  <a:pt x="2319" y="1075"/>
                  <a:pt x="2319" y="1075"/>
                </a:cubicBezTo>
                <a:cubicBezTo>
                  <a:pt x="2319" y="1075"/>
                  <a:pt x="2319" y="1076"/>
                  <a:pt x="2319" y="1076"/>
                </a:cubicBezTo>
                <a:cubicBezTo>
                  <a:pt x="2319" y="1077"/>
                  <a:pt x="2319" y="1077"/>
                  <a:pt x="2320" y="1077"/>
                </a:cubicBezTo>
                <a:cubicBezTo>
                  <a:pt x="2320" y="1078"/>
                  <a:pt x="2320" y="1078"/>
                  <a:pt x="2320" y="1078"/>
                </a:cubicBezTo>
                <a:cubicBezTo>
                  <a:pt x="2320" y="1078"/>
                  <a:pt x="2320" y="1079"/>
                  <a:pt x="2320" y="1079"/>
                </a:cubicBezTo>
                <a:cubicBezTo>
                  <a:pt x="2320" y="1079"/>
                  <a:pt x="2321" y="1080"/>
                  <a:pt x="2321" y="1080"/>
                </a:cubicBezTo>
                <a:cubicBezTo>
                  <a:pt x="2321" y="1081"/>
                  <a:pt x="2321" y="1081"/>
                  <a:pt x="2321" y="1082"/>
                </a:cubicBezTo>
                <a:cubicBezTo>
                  <a:pt x="2321" y="1082"/>
                  <a:pt x="2322" y="1083"/>
                  <a:pt x="2322" y="1083"/>
                </a:cubicBezTo>
                <a:cubicBezTo>
                  <a:pt x="2322" y="1083"/>
                  <a:pt x="2322" y="1084"/>
                  <a:pt x="2322" y="1084"/>
                </a:cubicBezTo>
                <a:cubicBezTo>
                  <a:pt x="2322" y="1084"/>
                  <a:pt x="2322" y="1085"/>
                  <a:pt x="2322" y="1086"/>
                </a:cubicBezTo>
                <a:cubicBezTo>
                  <a:pt x="2322" y="1087"/>
                  <a:pt x="2323" y="1088"/>
                  <a:pt x="2323" y="1090"/>
                </a:cubicBezTo>
                <a:cubicBezTo>
                  <a:pt x="2323" y="1091"/>
                  <a:pt x="2322" y="1093"/>
                  <a:pt x="2322" y="1094"/>
                </a:cubicBezTo>
                <a:cubicBezTo>
                  <a:pt x="2322" y="1095"/>
                  <a:pt x="2322" y="1095"/>
                  <a:pt x="2322" y="1095"/>
                </a:cubicBezTo>
                <a:cubicBezTo>
                  <a:pt x="2322" y="1095"/>
                  <a:pt x="2322" y="1095"/>
                  <a:pt x="2321" y="1094"/>
                </a:cubicBezTo>
                <a:cubicBezTo>
                  <a:pt x="2321" y="1096"/>
                  <a:pt x="2321" y="1097"/>
                  <a:pt x="2321" y="1098"/>
                </a:cubicBezTo>
                <a:cubicBezTo>
                  <a:pt x="2319" y="1096"/>
                  <a:pt x="2319" y="1096"/>
                  <a:pt x="2319" y="1096"/>
                </a:cubicBezTo>
                <a:cubicBezTo>
                  <a:pt x="2290" y="1105"/>
                  <a:pt x="2309" y="1124"/>
                  <a:pt x="2306" y="1137"/>
                </a:cubicBezTo>
                <a:cubicBezTo>
                  <a:pt x="2317" y="1128"/>
                  <a:pt x="2342" y="1103"/>
                  <a:pt x="2325" y="1096"/>
                </a:cubicBezTo>
                <a:cubicBezTo>
                  <a:pt x="2325" y="1095"/>
                  <a:pt x="2325" y="1095"/>
                  <a:pt x="2325" y="1094"/>
                </a:cubicBezTo>
                <a:cubicBezTo>
                  <a:pt x="2325" y="1092"/>
                  <a:pt x="2325" y="1091"/>
                  <a:pt x="2325" y="1089"/>
                </a:cubicBezTo>
                <a:cubicBezTo>
                  <a:pt x="2325" y="1088"/>
                  <a:pt x="2325" y="1086"/>
                  <a:pt x="2325" y="1085"/>
                </a:cubicBezTo>
                <a:cubicBezTo>
                  <a:pt x="2325" y="1084"/>
                  <a:pt x="2324" y="1084"/>
                  <a:pt x="2324" y="1083"/>
                </a:cubicBezTo>
                <a:cubicBezTo>
                  <a:pt x="2324" y="1083"/>
                  <a:pt x="2324" y="1082"/>
                  <a:pt x="2324" y="1082"/>
                </a:cubicBezTo>
                <a:cubicBezTo>
                  <a:pt x="2324" y="1082"/>
                  <a:pt x="2324" y="1081"/>
                  <a:pt x="2324" y="1081"/>
                </a:cubicBezTo>
                <a:cubicBezTo>
                  <a:pt x="2324" y="1080"/>
                  <a:pt x="2323" y="1080"/>
                  <a:pt x="2323" y="1079"/>
                </a:cubicBezTo>
                <a:cubicBezTo>
                  <a:pt x="2323" y="1079"/>
                  <a:pt x="2323" y="1078"/>
                  <a:pt x="2323" y="1078"/>
                </a:cubicBezTo>
                <a:cubicBezTo>
                  <a:pt x="2322" y="1077"/>
                  <a:pt x="2322" y="1077"/>
                  <a:pt x="2322" y="1077"/>
                </a:cubicBezTo>
                <a:cubicBezTo>
                  <a:pt x="2323" y="1077"/>
                  <a:pt x="2324" y="1078"/>
                  <a:pt x="2325" y="1078"/>
                </a:cubicBezTo>
                <a:cubicBezTo>
                  <a:pt x="2326" y="1078"/>
                  <a:pt x="2327" y="1079"/>
                  <a:pt x="2328" y="1079"/>
                </a:cubicBezTo>
                <a:cubicBezTo>
                  <a:pt x="2329" y="1079"/>
                  <a:pt x="2330" y="1080"/>
                  <a:pt x="2331" y="1080"/>
                </a:cubicBezTo>
                <a:cubicBezTo>
                  <a:pt x="2332" y="1080"/>
                  <a:pt x="2333" y="1080"/>
                  <a:pt x="2334" y="1081"/>
                </a:cubicBezTo>
                <a:cubicBezTo>
                  <a:pt x="2335" y="1081"/>
                  <a:pt x="2336" y="1081"/>
                  <a:pt x="2337" y="1081"/>
                </a:cubicBezTo>
                <a:cubicBezTo>
                  <a:pt x="2338" y="1081"/>
                  <a:pt x="2339" y="1082"/>
                  <a:pt x="2340" y="1082"/>
                </a:cubicBezTo>
                <a:cubicBezTo>
                  <a:pt x="2342" y="1082"/>
                  <a:pt x="2343" y="1082"/>
                  <a:pt x="2344" y="1082"/>
                </a:cubicBezTo>
                <a:cubicBezTo>
                  <a:pt x="2345" y="1082"/>
                  <a:pt x="2346" y="1082"/>
                  <a:pt x="2347" y="1082"/>
                </a:cubicBezTo>
                <a:cubicBezTo>
                  <a:pt x="2348" y="1082"/>
                  <a:pt x="2349" y="1082"/>
                  <a:pt x="2350" y="1082"/>
                </a:cubicBezTo>
                <a:cubicBezTo>
                  <a:pt x="2352" y="1082"/>
                  <a:pt x="2354" y="1082"/>
                  <a:pt x="2356" y="1081"/>
                </a:cubicBezTo>
                <a:cubicBezTo>
                  <a:pt x="2357" y="1081"/>
                  <a:pt x="2358" y="1081"/>
                  <a:pt x="2359" y="1081"/>
                </a:cubicBezTo>
                <a:cubicBezTo>
                  <a:pt x="2360" y="1081"/>
                  <a:pt x="2361" y="1081"/>
                  <a:pt x="2362" y="1081"/>
                </a:cubicBezTo>
                <a:cubicBezTo>
                  <a:pt x="2362" y="1080"/>
                  <a:pt x="2363" y="1080"/>
                  <a:pt x="2363" y="1080"/>
                </a:cubicBezTo>
                <a:cubicBezTo>
                  <a:pt x="2363" y="1080"/>
                  <a:pt x="2363" y="1080"/>
                  <a:pt x="2363" y="1080"/>
                </a:cubicBezTo>
                <a:cubicBezTo>
                  <a:pt x="2364" y="1080"/>
                  <a:pt x="2364" y="1080"/>
                  <a:pt x="2364" y="1080"/>
                </a:cubicBezTo>
                <a:cubicBezTo>
                  <a:pt x="2364" y="1080"/>
                  <a:pt x="2364" y="1080"/>
                  <a:pt x="2364" y="1080"/>
                </a:cubicBezTo>
                <a:cubicBezTo>
                  <a:pt x="2365" y="1080"/>
                  <a:pt x="2365" y="1080"/>
                  <a:pt x="2365" y="1080"/>
                </a:cubicBezTo>
                <a:cubicBezTo>
                  <a:pt x="2366" y="1080"/>
                  <a:pt x="2367" y="1080"/>
                  <a:pt x="2368" y="1080"/>
                </a:cubicBezTo>
                <a:cubicBezTo>
                  <a:pt x="2368" y="1080"/>
                  <a:pt x="2369" y="1081"/>
                  <a:pt x="2370" y="1081"/>
                </a:cubicBezTo>
                <a:cubicBezTo>
                  <a:pt x="2371" y="1081"/>
                  <a:pt x="2372" y="1081"/>
                  <a:pt x="2373" y="1081"/>
                </a:cubicBezTo>
                <a:cubicBezTo>
                  <a:pt x="2374" y="1081"/>
                  <a:pt x="2375" y="1081"/>
                  <a:pt x="2376" y="1082"/>
                </a:cubicBezTo>
                <a:cubicBezTo>
                  <a:pt x="2376" y="1082"/>
                  <a:pt x="2377" y="1082"/>
                  <a:pt x="2377" y="1082"/>
                </a:cubicBezTo>
                <a:cubicBezTo>
                  <a:pt x="2377" y="1082"/>
                  <a:pt x="2377" y="1082"/>
                  <a:pt x="2377" y="1082"/>
                </a:cubicBezTo>
                <a:cubicBezTo>
                  <a:pt x="2378" y="1082"/>
                  <a:pt x="2379" y="1084"/>
                  <a:pt x="2380" y="1084"/>
                </a:cubicBezTo>
                <a:cubicBezTo>
                  <a:pt x="2381" y="1084"/>
                  <a:pt x="2381" y="1084"/>
                  <a:pt x="2381" y="1084"/>
                </a:cubicBezTo>
                <a:cubicBezTo>
                  <a:pt x="2376" y="1091"/>
                  <a:pt x="2387" y="1091"/>
                  <a:pt x="2391" y="1092"/>
                </a:cubicBezTo>
                <a:cubicBezTo>
                  <a:pt x="2398" y="1094"/>
                  <a:pt x="2399" y="1096"/>
                  <a:pt x="2404" y="1100"/>
                </a:cubicBezTo>
                <a:cubicBezTo>
                  <a:pt x="2405" y="1090"/>
                  <a:pt x="2395" y="1071"/>
                  <a:pt x="2379" y="1080"/>
                </a:cubicBezTo>
                <a:cubicBezTo>
                  <a:pt x="2378" y="1080"/>
                  <a:pt x="2378" y="1080"/>
                  <a:pt x="2377" y="1080"/>
                </a:cubicBezTo>
                <a:cubicBezTo>
                  <a:pt x="2376" y="1080"/>
                  <a:pt x="2375" y="1080"/>
                  <a:pt x="2374" y="1080"/>
                </a:cubicBezTo>
                <a:cubicBezTo>
                  <a:pt x="2373" y="1079"/>
                  <a:pt x="2372" y="1079"/>
                  <a:pt x="2371" y="1079"/>
                </a:cubicBezTo>
                <a:cubicBezTo>
                  <a:pt x="2370" y="1079"/>
                  <a:pt x="2369" y="1079"/>
                  <a:pt x="2368" y="1079"/>
                </a:cubicBezTo>
                <a:cubicBezTo>
                  <a:pt x="2369" y="1079"/>
                  <a:pt x="2369" y="1079"/>
                  <a:pt x="2369" y="1079"/>
                </a:cubicBezTo>
                <a:cubicBezTo>
                  <a:pt x="2370" y="1078"/>
                  <a:pt x="2371" y="1078"/>
                  <a:pt x="2372" y="1078"/>
                </a:cubicBezTo>
                <a:cubicBezTo>
                  <a:pt x="2375" y="1077"/>
                  <a:pt x="2377" y="1076"/>
                  <a:pt x="2379" y="1075"/>
                </a:cubicBezTo>
                <a:cubicBezTo>
                  <a:pt x="2381" y="1074"/>
                  <a:pt x="2382" y="1073"/>
                  <a:pt x="2384" y="1072"/>
                </a:cubicBezTo>
                <a:cubicBezTo>
                  <a:pt x="2385" y="1071"/>
                  <a:pt x="2385" y="1071"/>
                  <a:pt x="2385" y="1071"/>
                </a:cubicBezTo>
                <a:cubicBezTo>
                  <a:pt x="2385" y="1071"/>
                  <a:pt x="2385" y="1071"/>
                  <a:pt x="2383" y="1072"/>
                </a:cubicBezTo>
                <a:cubicBezTo>
                  <a:pt x="2382" y="1072"/>
                  <a:pt x="2381" y="1073"/>
                  <a:pt x="2379" y="1074"/>
                </a:cubicBezTo>
                <a:cubicBezTo>
                  <a:pt x="2377" y="1074"/>
                  <a:pt x="2374" y="1075"/>
                  <a:pt x="2371" y="1076"/>
                </a:cubicBezTo>
                <a:cubicBezTo>
                  <a:pt x="2371" y="1076"/>
                  <a:pt x="2370" y="1076"/>
                  <a:pt x="2369" y="1076"/>
                </a:cubicBezTo>
                <a:cubicBezTo>
                  <a:pt x="2368" y="1077"/>
                  <a:pt x="2368" y="1077"/>
                  <a:pt x="2367" y="1077"/>
                </a:cubicBezTo>
                <a:cubicBezTo>
                  <a:pt x="2365" y="1077"/>
                  <a:pt x="2363" y="1078"/>
                  <a:pt x="2362" y="1078"/>
                </a:cubicBezTo>
                <a:cubicBezTo>
                  <a:pt x="2361" y="1078"/>
                  <a:pt x="2360" y="1078"/>
                  <a:pt x="2359" y="1079"/>
                </a:cubicBezTo>
                <a:cubicBezTo>
                  <a:pt x="2358" y="1079"/>
                  <a:pt x="2357" y="1079"/>
                  <a:pt x="2356" y="1079"/>
                </a:cubicBezTo>
                <a:cubicBezTo>
                  <a:pt x="2354" y="1079"/>
                  <a:pt x="2352" y="1079"/>
                  <a:pt x="2350" y="1079"/>
                </a:cubicBezTo>
                <a:cubicBezTo>
                  <a:pt x="2349" y="1079"/>
                  <a:pt x="2349" y="1079"/>
                  <a:pt x="2348" y="1079"/>
                </a:cubicBezTo>
                <a:cubicBezTo>
                  <a:pt x="2347" y="1079"/>
                  <a:pt x="2345" y="1079"/>
                  <a:pt x="2344" y="1079"/>
                </a:cubicBezTo>
                <a:cubicBezTo>
                  <a:pt x="2343" y="1079"/>
                  <a:pt x="2342" y="1079"/>
                  <a:pt x="2341" y="1079"/>
                </a:cubicBezTo>
                <a:cubicBezTo>
                  <a:pt x="2340" y="1079"/>
                  <a:pt x="2339" y="1079"/>
                  <a:pt x="2338" y="1079"/>
                </a:cubicBezTo>
                <a:cubicBezTo>
                  <a:pt x="2337" y="1079"/>
                  <a:pt x="2336" y="1078"/>
                  <a:pt x="2335" y="1078"/>
                </a:cubicBezTo>
                <a:cubicBezTo>
                  <a:pt x="2334" y="1078"/>
                  <a:pt x="2333" y="1078"/>
                  <a:pt x="2332" y="1078"/>
                </a:cubicBezTo>
                <a:cubicBezTo>
                  <a:pt x="2331" y="1077"/>
                  <a:pt x="2330" y="1077"/>
                  <a:pt x="2329" y="1077"/>
                </a:cubicBezTo>
                <a:cubicBezTo>
                  <a:pt x="2329" y="1076"/>
                  <a:pt x="2328" y="1076"/>
                  <a:pt x="2327" y="1076"/>
                </a:cubicBezTo>
                <a:cubicBezTo>
                  <a:pt x="2326" y="1075"/>
                  <a:pt x="2325" y="1075"/>
                  <a:pt x="2324" y="1075"/>
                </a:cubicBezTo>
                <a:cubicBezTo>
                  <a:pt x="2323" y="1074"/>
                  <a:pt x="2323" y="1074"/>
                  <a:pt x="2323" y="1074"/>
                </a:cubicBezTo>
                <a:cubicBezTo>
                  <a:pt x="2322" y="1074"/>
                  <a:pt x="2322" y="1073"/>
                  <a:pt x="2321" y="1073"/>
                </a:cubicBezTo>
                <a:cubicBezTo>
                  <a:pt x="2320" y="1072"/>
                  <a:pt x="2320" y="1072"/>
                  <a:pt x="2320"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8" y="1071"/>
                  <a:pt x="2318" y="1071"/>
                  <a:pt x="2318" y="1071"/>
                </a:cubicBezTo>
                <a:cubicBezTo>
                  <a:pt x="2316" y="1070"/>
                  <a:pt x="2316" y="1070"/>
                  <a:pt x="2316" y="1070"/>
                </a:cubicBezTo>
                <a:cubicBezTo>
                  <a:pt x="2313" y="1068"/>
                  <a:pt x="2311" y="1065"/>
                  <a:pt x="2308" y="1062"/>
                </a:cubicBezTo>
                <a:cubicBezTo>
                  <a:pt x="2306" y="1060"/>
                  <a:pt x="2303" y="1057"/>
                  <a:pt x="2301" y="1054"/>
                </a:cubicBezTo>
                <a:cubicBezTo>
                  <a:pt x="2299" y="1051"/>
                  <a:pt x="2296" y="1049"/>
                  <a:pt x="2294" y="1046"/>
                </a:cubicBezTo>
                <a:cubicBezTo>
                  <a:pt x="2299" y="1041"/>
                  <a:pt x="2298" y="1032"/>
                  <a:pt x="2300" y="1024"/>
                </a:cubicBezTo>
                <a:cubicBezTo>
                  <a:pt x="2287" y="1024"/>
                  <a:pt x="2279" y="1028"/>
                  <a:pt x="2278" y="1036"/>
                </a:cubicBezTo>
                <a:cubicBezTo>
                  <a:pt x="2278" y="1036"/>
                  <a:pt x="2277" y="1035"/>
                  <a:pt x="2276" y="1035"/>
                </a:cubicBezTo>
                <a:cubicBezTo>
                  <a:pt x="2275" y="1035"/>
                  <a:pt x="2274" y="1034"/>
                  <a:pt x="2273" y="1034"/>
                </a:cubicBezTo>
                <a:cubicBezTo>
                  <a:pt x="2272" y="1034"/>
                  <a:pt x="2272" y="1034"/>
                  <a:pt x="2271" y="1034"/>
                </a:cubicBezTo>
                <a:cubicBezTo>
                  <a:pt x="2271" y="1034"/>
                  <a:pt x="2270" y="1034"/>
                  <a:pt x="2270" y="1034"/>
                </a:cubicBezTo>
                <a:cubicBezTo>
                  <a:pt x="2269" y="1034"/>
                  <a:pt x="2269" y="1034"/>
                  <a:pt x="2268" y="1034"/>
                </a:cubicBezTo>
                <a:cubicBezTo>
                  <a:pt x="2268" y="1034"/>
                  <a:pt x="2267" y="1034"/>
                  <a:pt x="2267" y="1034"/>
                </a:cubicBezTo>
                <a:cubicBezTo>
                  <a:pt x="2268" y="1033"/>
                  <a:pt x="2269" y="1033"/>
                  <a:pt x="2271" y="1032"/>
                </a:cubicBezTo>
                <a:cubicBezTo>
                  <a:pt x="2279" y="1028"/>
                  <a:pt x="2288" y="1024"/>
                  <a:pt x="2298" y="1021"/>
                </a:cubicBezTo>
                <a:cubicBezTo>
                  <a:pt x="2302" y="1019"/>
                  <a:pt x="2307" y="1017"/>
                  <a:pt x="2312" y="1016"/>
                </a:cubicBezTo>
                <a:cubicBezTo>
                  <a:pt x="2313" y="1016"/>
                  <a:pt x="2314" y="1015"/>
                  <a:pt x="2315" y="1015"/>
                </a:cubicBezTo>
                <a:cubicBezTo>
                  <a:pt x="2317" y="1015"/>
                  <a:pt x="2317" y="1015"/>
                  <a:pt x="2317" y="1015"/>
                </a:cubicBezTo>
                <a:cubicBezTo>
                  <a:pt x="2319" y="1014"/>
                  <a:pt x="2319" y="1014"/>
                  <a:pt x="2319" y="1014"/>
                </a:cubicBezTo>
                <a:cubicBezTo>
                  <a:pt x="2321" y="1014"/>
                  <a:pt x="2321" y="1014"/>
                  <a:pt x="2321"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4" y="1013"/>
                  <a:pt x="2325" y="1013"/>
                  <a:pt x="2326" y="1013"/>
                </a:cubicBezTo>
                <a:cubicBezTo>
                  <a:pt x="2333" y="1012"/>
                  <a:pt x="2339" y="1012"/>
                  <a:pt x="2346" y="1011"/>
                </a:cubicBezTo>
                <a:cubicBezTo>
                  <a:pt x="2346" y="1011"/>
                  <a:pt x="2346" y="1011"/>
                  <a:pt x="2346" y="1011"/>
                </a:cubicBezTo>
                <a:cubicBezTo>
                  <a:pt x="2349" y="1012"/>
                  <a:pt x="2352" y="1013"/>
                  <a:pt x="2355" y="1015"/>
                </a:cubicBezTo>
                <a:cubicBezTo>
                  <a:pt x="2355" y="1015"/>
                  <a:pt x="2356" y="1015"/>
                  <a:pt x="2357" y="1016"/>
                </a:cubicBezTo>
                <a:cubicBezTo>
                  <a:pt x="2358" y="1016"/>
                  <a:pt x="2358" y="1017"/>
                  <a:pt x="2359" y="1017"/>
                </a:cubicBezTo>
                <a:cubicBezTo>
                  <a:pt x="2360" y="1018"/>
                  <a:pt x="2362" y="1019"/>
                  <a:pt x="2363" y="1020"/>
                </a:cubicBezTo>
                <a:cubicBezTo>
                  <a:pt x="2364" y="1020"/>
                  <a:pt x="2364" y="1020"/>
                  <a:pt x="2364" y="1021"/>
                </a:cubicBezTo>
                <a:cubicBezTo>
                  <a:pt x="2359" y="1044"/>
                  <a:pt x="2380" y="1040"/>
                  <a:pt x="2393" y="1051"/>
                </a:cubicBezTo>
                <a:cubicBezTo>
                  <a:pt x="2404" y="1025"/>
                  <a:pt x="2390" y="1016"/>
                  <a:pt x="2365" y="1018"/>
                </a:cubicBezTo>
                <a:cubicBezTo>
                  <a:pt x="2365" y="1018"/>
                  <a:pt x="2365" y="1018"/>
                  <a:pt x="2365" y="1018"/>
                </a:cubicBezTo>
                <a:cubicBezTo>
                  <a:pt x="2364" y="1017"/>
                  <a:pt x="2362" y="1016"/>
                  <a:pt x="2361" y="1015"/>
                </a:cubicBezTo>
                <a:cubicBezTo>
                  <a:pt x="2360" y="1015"/>
                  <a:pt x="2359" y="1014"/>
                  <a:pt x="2359" y="1014"/>
                </a:cubicBezTo>
                <a:cubicBezTo>
                  <a:pt x="2358" y="1013"/>
                  <a:pt x="2357" y="1013"/>
                  <a:pt x="2356" y="1013"/>
                </a:cubicBezTo>
                <a:cubicBezTo>
                  <a:pt x="2355" y="1012"/>
                  <a:pt x="2354" y="1012"/>
                  <a:pt x="2353" y="1011"/>
                </a:cubicBezTo>
                <a:cubicBezTo>
                  <a:pt x="2353" y="1011"/>
                  <a:pt x="2354" y="1011"/>
                  <a:pt x="2355" y="1011"/>
                </a:cubicBezTo>
                <a:cubicBezTo>
                  <a:pt x="2360" y="1011"/>
                  <a:pt x="2364" y="1010"/>
                  <a:pt x="2369" y="1010"/>
                </a:cubicBezTo>
                <a:cubicBezTo>
                  <a:pt x="2371" y="1009"/>
                  <a:pt x="2374" y="1009"/>
                  <a:pt x="2376" y="1009"/>
                </a:cubicBezTo>
                <a:cubicBezTo>
                  <a:pt x="2378" y="1008"/>
                  <a:pt x="2379" y="1008"/>
                  <a:pt x="2380" y="1008"/>
                </a:cubicBezTo>
                <a:cubicBezTo>
                  <a:pt x="2381" y="1008"/>
                  <a:pt x="2381" y="1008"/>
                  <a:pt x="2381" y="1008"/>
                </a:cubicBezTo>
                <a:cubicBezTo>
                  <a:pt x="2381" y="1008"/>
                  <a:pt x="2381" y="1008"/>
                  <a:pt x="2381" y="1008"/>
                </a:cubicBezTo>
                <a:cubicBezTo>
                  <a:pt x="2381" y="1008"/>
                  <a:pt x="2381" y="1008"/>
                  <a:pt x="2381" y="1008"/>
                </a:cubicBezTo>
                <a:cubicBezTo>
                  <a:pt x="2381" y="1008"/>
                  <a:pt x="2381" y="1008"/>
                  <a:pt x="2381" y="1008"/>
                </a:cubicBezTo>
                <a:cubicBezTo>
                  <a:pt x="2382" y="1008"/>
                  <a:pt x="2382" y="1008"/>
                  <a:pt x="2382" y="1008"/>
                </a:cubicBezTo>
                <a:cubicBezTo>
                  <a:pt x="2383" y="1007"/>
                  <a:pt x="2383" y="1007"/>
                  <a:pt x="2383" y="1007"/>
                </a:cubicBezTo>
                <a:cubicBezTo>
                  <a:pt x="2388" y="1006"/>
                  <a:pt x="2393" y="1004"/>
                  <a:pt x="2398" y="1002"/>
                </a:cubicBezTo>
                <a:cubicBezTo>
                  <a:pt x="2398" y="1002"/>
                  <a:pt x="2398" y="1002"/>
                  <a:pt x="2398" y="1002"/>
                </a:cubicBezTo>
                <a:cubicBezTo>
                  <a:pt x="2398" y="1003"/>
                  <a:pt x="2399" y="1003"/>
                  <a:pt x="2400" y="1003"/>
                </a:cubicBezTo>
                <a:cubicBezTo>
                  <a:pt x="2400" y="1003"/>
                  <a:pt x="2401" y="1004"/>
                  <a:pt x="2402" y="1004"/>
                </a:cubicBezTo>
                <a:cubicBezTo>
                  <a:pt x="2403" y="1004"/>
                  <a:pt x="2403" y="1005"/>
                  <a:pt x="2404" y="1005"/>
                </a:cubicBezTo>
                <a:cubicBezTo>
                  <a:pt x="2405" y="1006"/>
                  <a:pt x="2406" y="1006"/>
                  <a:pt x="2407" y="1006"/>
                </a:cubicBezTo>
                <a:cubicBezTo>
                  <a:pt x="2409" y="1007"/>
                  <a:pt x="2410" y="1009"/>
                  <a:pt x="2412" y="1010"/>
                </a:cubicBezTo>
                <a:cubicBezTo>
                  <a:pt x="2414" y="1011"/>
                  <a:pt x="2416" y="1013"/>
                  <a:pt x="2418" y="1014"/>
                </a:cubicBezTo>
                <a:cubicBezTo>
                  <a:pt x="2420" y="1015"/>
                  <a:pt x="2422" y="1017"/>
                  <a:pt x="2425" y="1018"/>
                </a:cubicBezTo>
                <a:cubicBezTo>
                  <a:pt x="2426" y="1018"/>
                  <a:pt x="2426" y="1019"/>
                  <a:pt x="2427" y="1019"/>
                </a:cubicBezTo>
                <a:cubicBezTo>
                  <a:pt x="2427" y="1019"/>
                  <a:pt x="2427" y="1019"/>
                  <a:pt x="2428" y="1020"/>
                </a:cubicBezTo>
                <a:cubicBezTo>
                  <a:pt x="2429" y="1020"/>
                  <a:pt x="2429" y="1020"/>
                  <a:pt x="2429" y="1020"/>
                </a:cubicBezTo>
                <a:cubicBezTo>
                  <a:pt x="2431" y="1021"/>
                  <a:pt x="2431" y="1021"/>
                  <a:pt x="2431" y="1021"/>
                </a:cubicBezTo>
                <a:cubicBezTo>
                  <a:pt x="2432" y="1021"/>
                  <a:pt x="2432" y="1021"/>
                  <a:pt x="2433" y="1021"/>
                </a:cubicBezTo>
                <a:cubicBezTo>
                  <a:pt x="2434" y="1022"/>
                  <a:pt x="2436" y="1022"/>
                  <a:pt x="2437" y="1022"/>
                </a:cubicBezTo>
                <a:cubicBezTo>
                  <a:pt x="2438" y="1023"/>
                  <a:pt x="2439" y="1023"/>
                  <a:pt x="2440" y="1023"/>
                </a:cubicBezTo>
                <a:cubicBezTo>
                  <a:pt x="2440" y="1023"/>
                  <a:pt x="2441" y="1023"/>
                  <a:pt x="2442" y="1023"/>
                </a:cubicBezTo>
                <a:cubicBezTo>
                  <a:pt x="2443" y="1023"/>
                  <a:pt x="2443" y="1023"/>
                  <a:pt x="2444" y="1023"/>
                </a:cubicBezTo>
                <a:cubicBezTo>
                  <a:pt x="2445" y="1024"/>
                  <a:pt x="2445" y="1024"/>
                  <a:pt x="2445" y="1024"/>
                </a:cubicBezTo>
                <a:cubicBezTo>
                  <a:pt x="2446" y="1024"/>
                  <a:pt x="2446" y="1024"/>
                  <a:pt x="2446" y="1024"/>
                </a:cubicBezTo>
                <a:cubicBezTo>
                  <a:pt x="2447" y="1024"/>
                  <a:pt x="2448" y="1024"/>
                  <a:pt x="2449" y="1024"/>
                </a:cubicBezTo>
                <a:cubicBezTo>
                  <a:pt x="2450" y="1024"/>
                  <a:pt x="2450" y="1024"/>
                  <a:pt x="2451" y="1024"/>
                </a:cubicBezTo>
                <a:cubicBezTo>
                  <a:pt x="2452" y="1024"/>
                  <a:pt x="2453" y="1024"/>
                  <a:pt x="2453" y="1024"/>
                </a:cubicBezTo>
                <a:cubicBezTo>
                  <a:pt x="2454" y="1023"/>
                  <a:pt x="2455" y="1023"/>
                  <a:pt x="2456" y="1023"/>
                </a:cubicBezTo>
                <a:cubicBezTo>
                  <a:pt x="2457" y="1023"/>
                  <a:pt x="2459" y="1023"/>
                  <a:pt x="2460" y="1023"/>
                </a:cubicBezTo>
                <a:cubicBezTo>
                  <a:pt x="2461" y="1023"/>
                  <a:pt x="2461" y="1023"/>
                  <a:pt x="2462" y="1022"/>
                </a:cubicBezTo>
                <a:cubicBezTo>
                  <a:pt x="2463" y="1022"/>
                  <a:pt x="2463" y="1022"/>
                  <a:pt x="2464" y="1022"/>
                </a:cubicBezTo>
                <a:cubicBezTo>
                  <a:pt x="2465" y="1022"/>
                  <a:pt x="2467" y="1021"/>
                  <a:pt x="2468" y="1021"/>
                </a:cubicBezTo>
                <a:cubicBezTo>
                  <a:pt x="2469" y="1021"/>
                  <a:pt x="2469" y="1021"/>
                  <a:pt x="2470" y="1021"/>
                </a:cubicBezTo>
                <a:cubicBezTo>
                  <a:pt x="2470" y="1021"/>
                  <a:pt x="2471" y="1020"/>
                  <a:pt x="2472" y="1020"/>
                </a:cubicBezTo>
                <a:cubicBezTo>
                  <a:pt x="2473" y="1020"/>
                  <a:pt x="2474" y="1019"/>
                  <a:pt x="2475" y="1019"/>
                </a:cubicBezTo>
                <a:cubicBezTo>
                  <a:pt x="2477" y="1018"/>
                  <a:pt x="2478" y="1017"/>
                  <a:pt x="2480" y="1016"/>
                </a:cubicBezTo>
                <a:cubicBezTo>
                  <a:pt x="2480" y="1016"/>
                  <a:pt x="2481" y="1016"/>
                  <a:pt x="2481" y="1015"/>
                </a:cubicBezTo>
                <a:cubicBezTo>
                  <a:pt x="2482" y="1015"/>
                  <a:pt x="2482" y="1015"/>
                  <a:pt x="2483" y="1014"/>
                </a:cubicBezTo>
                <a:cubicBezTo>
                  <a:pt x="2483" y="1014"/>
                  <a:pt x="2484" y="1014"/>
                  <a:pt x="2484" y="1014"/>
                </a:cubicBezTo>
                <a:cubicBezTo>
                  <a:pt x="2484" y="1014"/>
                  <a:pt x="2483" y="1014"/>
                  <a:pt x="2482" y="1014"/>
                </a:cubicBezTo>
                <a:cubicBezTo>
                  <a:pt x="2482" y="1015"/>
                  <a:pt x="2481" y="1015"/>
                  <a:pt x="2479" y="1015"/>
                </a:cubicBezTo>
                <a:cubicBezTo>
                  <a:pt x="2478" y="1016"/>
                  <a:pt x="2476" y="1016"/>
                  <a:pt x="2474" y="1017"/>
                </a:cubicBezTo>
                <a:cubicBezTo>
                  <a:pt x="2473" y="1017"/>
                  <a:pt x="2472" y="1018"/>
                  <a:pt x="2471" y="1018"/>
                </a:cubicBezTo>
                <a:cubicBezTo>
                  <a:pt x="2470" y="1018"/>
                  <a:pt x="2469" y="1018"/>
                  <a:pt x="2468" y="1019"/>
                </a:cubicBezTo>
                <a:cubicBezTo>
                  <a:pt x="2467" y="1019"/>
                  <a:pt x="2465" y="1019"/>
                  <a:pt x="2464" y="1020"/>
                </a:cubicBezTo>
                <a:cubicBezTo>
                  <a:pt x="2463" y="1020"/>
                  <a:pt x="2463" y="1020"/>
                  <a:pt x="2462" y="1020"/>
                </a:cubicBezTo>
                <a:cubicBezTo>
                  <a:pt x="2461" y="1020"/>
                  <a:pt x="2461" y="1020"/>
                  <a:pt x="2460" y="1020"/>
                </a:cubicBezTo>
                <a:cubicBezTo>
                  <a:pt x="2459" y="1020"/>
                  <a:pt x="2457" y="1021"/>
                  <a:pt x="2456" y="1021"/>
                </a:cubicBezTo>
                <a:cubicBezTo>
                  <a:pt x="2455" y="1021"/>
                  <a:pt x="2455" y="1021"/>
                  <a:pt x="2454" y="1021"/>
                </a:cubicBezTo>
                <a:cubicBezTo>
                  <a:pt x="2453" y="1021"/>
                  <a:pt x="2452" y="1021"/>
                  <a:pt x="2452" y="1021"/>
                </a:cubicBezTo>
                <a:cubicBezTo>
                  <a:pt x="2451" y="1021"/>
                  <a:pt x="2450" y="1021"/>
                  <a:pt x="2449" y="1021"/>
                </a:cubicBezTo>
                <a:cubicBezTo>
                  <a:pt x="2449" y="1021"/>
                  <a:pt x="2448" y="1021"/>
                  <a:pt x="2447" y="1021"/>
                </a:cubicBezTo>
                <a:cubicBezTo>
                  <a:pt x="2446" y="1021"/>
                  <a:pt x="2446" y="1021"/>
                  <a:pt x="2446" y="1021"/>
                </a:cubicBezTo>
                <a:cubicBezTo>
                  <a:pt x="2445" y="1021"/>
                  <a:pt x="2445" y="1021"/>
                  <a:pt x="2445" y="1021"/>
                </a:cubicBezTo>
                <a:cubicBezTo>
                  <a:pt x="2445" y="1021"/>
                  <a:pt x="2445" y="1021"/>
                  <a:pt x="2445" y="1021"/>
                </a:cubicBezTo>
                <a:cubicBezTo>
                  <a:pt x="2445" y="1021"/>
                  <a:pt x="2445" y="1021"/>
                  <a:pt x="2445" y="1021"/>
                </a:cubicBezTo>
                <a:cubicBezTo>
                  <a:pt x="2445" y="1021"/>
                  <a:pt x="2445" y="1021"/>
                  <a:pt x="2446" y="1021"/>
                </a:cubicBezTo>
                <a:close/>
                <a:moveTo>
                  <a:pt x="2003" y="715"/>
                </a:moveTo>
                <a:cubicBezTo>
                  <a:pt x="2013" y="702"/>
                  <a:pt x="2015" y="686"/>
                  <a:pt x="2025" y="674"/>
                </a:cubicBezTo>
                <a:cubicBezTo>
                  <a:pt x="2028" y="671"/>
                  <a:pt x="2030" y="668"/>
                  <a:pt x="2033" y="665"/>
                </a:cubicBezTo>
                <a:cubicBezTo>
                  <a:pt x="2033" y="666"/>
                  <a:pt x="2033" y="667"/>
                  <a:pt x="2033" y="667"/>
                </a:cubicBezTo>
                <a:cubicBezTo>
                  <a:pt x="2033" y="668"/>
                  <a:pt x="2033" y="669"/>
                  <a:pt x="2033" y="669"/>
                </a:cubicBezTo>
                <a:cubicBezTo>
                  <a:pt x="2033" y="670"/>
                  <a:pt x="2033" y="670"/>
                  <a:pt x="2033" y="670"/>
                </a:cubicBezTo>
                <a:cubicBezTo>
                  <a:pt x="2033" y="670"/>
                  <a:pt x="2033" y="670"/>
                  <a:pt x="2033" y="670"/>
                </a:cubicBezTo>
                <a:cubicBezTo>
                  <a:pt x="2032" y="670"/>
                  <a:pt x="2032" y="671"/>
                  <a:pt x="2032" y="672"/>
                </a:cubicBezTo>
                <a:cubicBezTo>
                  <a:pt x="2031" y="673"/>
                  <a:pt x="2030" y="675"/>
                  <a:pt x="2029" y="676"/>
                </a:cubicBezTo>
                <a:cubicBezTo>
                  <a:pt x="2027" y="679"/>
                  <a:pt x="2026" y="682"/>
                  <a:pt x="2024" y="686"/>
                </a:cubicBezTo>
                <a:cubicBezTo>
                  <a:pt x="2024" y="686"/>
                  <a:pt x="2024" y="687"/>
                  <a:pt x="2024" y="688"/>
                </a:cubicBezTo>
                <a:cubicBezTo>
                  <a:pt x="2023" y="689"/>
                  <a:pt x="2023" y="690"/>
                  <a:pt x="2023" y="691"/>
                </a:cubicBezTo>
                <a:cubicBezTo>
                  <a:pt x="2023" y="692"/>
                  <a:pt x="2022" y="692"/>
                  <a:pt x="2022" y="693"/>
                </a:cubicBezTo>
                <a:cubicBezTo>
                  <a:pt x="2022" y="695"/>
                  <a:pt x="2022" y="695"/>
                  <a:pt x="2022" y="695"/>
                </a:cubicBezTo>
                <a:cubicBezTo>
                  <a:pt x="2022" y="695"/>
                  <a:pt x="2022" y="695"/>
                  <a:pt x="2022" y="696"/>
                </a:cubicBezTo>
                <a:cubicBezTo>
                  <a:pt x="2021" y="699"/>
                  <a:pt x="2021" y="703"/>
                  <a:pt x="2021" y="707"/>
                </a:cubicBezTo>
                <a:cubicBezTo>
                  <a:pt x="2021" y="707"/>
                  <a:pt x="2021" y="708"/>
                  <a:pt x="2021" y="709"/>
                </a:cubicBezTo>
                <a:cubicBezTo>
                  <a:pt x="2021" y="710"/>
                  <a:pt x="2021" y="711"/>
                  <a:pt x="2021" y="712"/>
                </a:cubicBezTo>
                <a:cubicBezTo>
                  <a:pt x="2021" y="713"/>
                  <a:pt x="2021" y="714"/>
                  <a:pt x="2021" y="714"/>
                </a:cubicBezTo>
                <a:cubicBezTo>
                  <a:pt x="2021" y="715"/>
                  <a:pt x="2021" y="716"/>
                  <a:pt x="2021" y="717"/>
                </a:cubicBezTo>
                <a:cubicBezTo>
                  <a:pt x="2022" y="718"/>
                  <a:pt x="2022" y="720"/>
                  <a:pt x="2022" y="721"/>
                </a:cubicBezTo>
                <a:cubicBezTo>
                  <a:pt x="2022" y="722"/>
                  <a:pt x="2022" y="722"/>
                  <a:pt x="2022" y="722"/>
                </a:cubicBezTo>
                <a:cubicBezTo>
                  <a:pt x="2022" y="723"/>
                  <a:pt x="2022" y="723"/>
                  <a:pt x="2022" y="723"/>
                </a:cubicBezTo>
                <a:cubicBezTo>
                  <a:pt x="2022" y="724"/>
                  <a:pt x="2022" y="724"/>
                  <a:pt x="2022" y="724"/>
                </a:cubicBezTo>
                <a:cubicBezTo>
                  <a:pt x="2022" y="724"/>
                  <a:pt x="2022" y="724"/>
                  <a:pt x="2022" y="725"/>
                </a:cubicBezTo>
                <a:cubicBezTo>
                  <a:pt x="2021" y="725"/>
                  <a:pt x="2021" y="725"/>
                  <a:pt x="2021" y="726"/>
                </a:cubicBezTo>
                <a:cubicBezTo>
                  <a:pt x="2020" y="728"/>
                  <a:pt x="2019" y="730"/>
                  <a:pt x="2017" y="732"/>
                </a:cubicBezTo>
                <a:cubicBezTo>
                  <a:pt x="2016" y="733"/>
                  <a:pt x="2015" y="734"/>
                  <a:pt x="2015" y="735"/>
                </a:cubicBezTo>
                <a:cubicBezTo>
                  <a:pt x="2014" y="735"/>
                  <a:pt x="2014" y="735"/>
                  <a:pt x="2013" y="736"/>
                </a:cubicBezTo>
                <a:cubicBezTo>
                  <a:pt x="2013" y="736"/>
                  <a:pt x="2013" y="737"/>
                  <a:pt x="2012" y="737"/>
                </a:cubicBezTo>
                <a:cubicBezTo>
                  <a:pt x="2011" y="738"/>
                  <a:pt x="2009" y="739"/>
                  <a:pt x="2008" y="740"/>
                </a:cubicBezTo>
                <a:cubicBezTo>
                  <a:pt x="2007" y="741"/>
                  <a:pt x="2006" y="742"/>
                  <a:pt x="2006" y="742"/>
                </a:cubicBezTo>
                <a:cubicBezTo>
                  <a:pt x="1998" y="744"/>
                  <a:pt x="1991" y="746"/>
                  <a:pt x="1984" y="748"/>
                </a:cubicBezTo>
                <a:cubicBezTo>
                  <a:pt x="1973" y="752"/>
                  <a:pt x="1962" y="755"/>
                  <a:pt x="1952" y="757"/>
                </a:cubicBezTo>
                <a:cubicBezTo>
                  <a:pt x="1952" y="757"/>
                  <a:pt x="1953" y="757"/>
                  <a:pt x="1953" y="757"/>
                </a:cubicBezTo>
                <a:cubicBezTo>
                  <a:pt x="1968" y="743"/>
                  <a:pt x="1991" y="731"/>
                  <a:pt x="2003" y="715"/>
                </a:cubicBezTo>
                <a:close/>
                <a:moveTo>
                  <a:pt x="272" y="1185"/>
                </a:moveTo>
                <a:cubicBezTo>
                  <a:pt x="271" y="1186"/>
                  <a:pt x="270" y="1186"/>
                  <a:pt x="269" y="1187"/>
                </a:cubicBezTo>
                <a:cubicBezTo>
                  <a:pt x="268" y="1187"/>
                  <a:pt x="268" y="1187"/>
                  <a:pt x="268" y="1187"/>
                </a:cubicBezTo>
                <a:cubicBezTo>
                  <a:pt x="268" y="1187"/>
                  <a:pt x="268" y="1187"/>
                  <a:pt x="268" y="1187"/>
                </a:cubicBezTo>
                <a:cubicBezTo>
                  <a:pt x="267" y="1187"/>
                  <a:pt x="267" y="1187"/>
                  <a:pt x="267" y="1187"/>
                </a:cubicBezTo>
                <a:cubicBezTo>
                  <a:pt x="267" y="1188"/>
                  <a:pt x="266" y="1188"/>
                  <a:pt x="266" y="1188"/>
                </a:cubicBezTo>
                <a:cubicBezTo>
                  <a:pt x="264" y="1189"/>
                  <a:pt x="262" y="1190"/>
                  <a:pt x="261" y="1192"/>
                </a:cubicBezTo>
                <a:cubicBezTo>
                  <a:pt x="260" y="1192"/>
                  <a:pt x="259" y="1193"/>
                  <a:pt x="258" y="1194"/>
                </a:cubicBezTo>
                <a:cubicBezTo>
                  <a:pt x="258" y="1194"/>
                  <a:pt x="257" y="1194"/>
                  <a:pt x="257" y="1193"/>
                </a:cubicBezTo>
                <a:cubicBezTo>
                  <a:pt x="257" y="1193"/>
                  <a:pt x="256" y="1193"/>
                  <a:pt x="256" y="1193"/>
                </a:cubicBezTo>
                <a:cubicBezTo>
                  <a:pt x="255" y="1193"/>
                  <a:pt x="255" y="1193"/>
                  <a:pt x="255" y="1193"/>
                </a:cubicBezTo>
                <a:cubicBezTo>
                  <a:pt x="255" y="1193"/>
                  <a:pt x="254" y="1193"/>
                  <a:pt x="254" y="1193"/>
                </a:cubicBezTo>
                <a:cubicBezTo>
                  <a:pt x="254" y="1193"/>
                  <a:pt x="253" y="1193"/>
                  <a:pt x="253" y="1193"/>
                </a:cubicBezTo>
                <a:cubicBezTo>
                  <a:pt x="252" y="1192"/>
                  <a:pt x="251" y="1192"/>
                  <a:pt x="251" y="1192"/>
                </a:cubicBezTo>
                <a:cubicBezTo>
                  <a:pt x="251" y="1192"/>
                  <a:pt x="250" y="1192"/>
                  <a:pt x="250" y="1192"/>
                </a:cubicBezTo>
                <a:cubicBezTo>
                  <a:pt x="250" y="1192"/>
                  <a:pt x="249" y="1192"/>
                  <a:pt x="249" y="1192"/>
                </a:cubicBezTo>
                <a:cubicBezTo>
                  <a:pt x="248" y="1192"/>
                  <a:pt x="248" y="1192"/>
                  <a:pt x="247" y="1191"/>
                </a:cubicBezTo>
                <a:cubicBezTo>
                  <a:pt x="246" y="1191"/>
                  <a:pt x="245" y="1191"/>
                  <a:pt x="244" y="1190"/>
                </a:cubicBezTo>
                <a:cubicBezTo>
                  <a:pt x="255" y="1188"/>
                  <a:pt x="267" y="1184"/>
                  <a:pt x="274" y="1183"/>
                </a:cubicBezTo>
                <a:cubicBezTo>
                  <a:pt x="274" y="1183"/>
                  <a:pt x="274" y="1183"/>
                  <a:pt x="274" y="1184"/>
                </a:cubicBezTo>
                <a:cubicBezTo>
                  <a:pt x="275" y="1184"/>
                  <a:pt x="275" y="1184"/>
                  <a:pt x="275" y="1184"/>
                </a:cubicBezTo>
                <a:cubicBezTo>
                  <a:pt x="276" y="1184"/>
                  <a:pt x="276" y="1184"/>
                  <a:pt x="277" y="1184"/>
                </a:cubicBezTo>
                <a:cubicBezTo>
                  <a:pt x="277" y="1184"/>
                  <a:pt x="277" y="1184"/>
                  <a:pt x="277" y="1184"/>
                </a:cubicBezTo>
                <a:cubicBezTo>
                  <a:pt x="275" y="1184"/>
                  <a:pt x="274" y="1185"/>
                  <a:pt x="272" y="1185"/>
                </a:cubicBezTo>
                <a:close/>
                <a:moveTo>
                  <a:pt x="277" y="1183"/>
                </a:moveTo>
                <a:cubicBezTo>
                  <a:pt x="278" y="1184"/>
                  <a:pt x="278" y="1184"/>
                  <a:pt x="279" y="1184"/>
                </a:cubicBezTo>
                <a:cubicBezTo>
                  <a:pt x="279" y="1184"/>
                  <a:pt x="278" y="1184"/>
                  <a:pt x="278" y="1184"/>
                </a:cubicBezTo>
                <a:cubicBezTo>
                  <a:pt x="278" y="1184"/>
                  <a:pt x="277" y="1184"/>
                  <a:pt x="277" y="1183"/>
                </a:cubicBezTo>
                <a:close/>
                <a:moveTo>
                  <a:pt x="825" y="992"/>
                </a:moveTo>
                <a:cubicBezTo>
                  <a:pt x="827" y="991"/>
                  <a:pt x="829" y="991"/>
                  <a:pt x="831" y="991"/>
                </a:cubicBezTo>
                <a:cubicBezTo>
                  <a:pt x="835" y="991"/>
                  <a:pt x="839" y="990"/>
                  <a:pt x="843" y="990"/>
                </a:cubicBezTo>
                <a:cubicBezTo>
                  <a:pt x="846" y="989"/>
                  <a:pt x="850" y="989"/>
                  <a:pt x="854" y="990"/>
                </a:cubicBezTo>
                <a:cubicBezTo>
                  <a:pt x="855" y="990"/>
                  <a:pt x="855" y="990"/>
                  <a:pt x="855" y="990"/>
                </a:cubicBezTo>
                <a:cubicBezTo>
                  <a:pt x="855" y="990"/>
                  <a:pt x="856" y="990"/>
                  <a:pt x="856" y="991"/>
                </a:cubicBezTo>
                <a:cubicBezTo>
                  <a:pt x="857" y="991"/>
                  <a:pt x="857" y="991"/>
                  <a:pt x="857" y="991"/>
                </a:cubicBezTo>
                <a:cubicBezTo>
                  <a:pt x="857" y="991"/>
                  <a:pt x="857" y="991"/>
                  <a:pt x="857" y="991"/>
                </a:cubicBezTo>
                <a:cubicBezTo>
                  <a:pt x="857" y="991"/>
                  <a:pt x="857" y="991"/>
                  <a:pt x="857" y="991"/>
                </a:cubicBezTo>
                <a:cubicBezTo>
                  <a:pt x="859" y="991"/>
                  <a:pt x="859" y="991"/>
                  <a:pt x="859" y="991"/>
                </a:cubicBezTo>
                <a:cubicBezTo>
                  <a:pt x="860" y="992"/>
                  <a:pt x="861" y="992"/>
                  <a:pt x="861" y="992"/>
                </a:cubicBezTo>
                <a:cubicBezTo>
                  <a:pt x="862" y="993"/>
                  <a:pt x="863" y="993"/>
                  <a:pt x="864" y="993"/>
                </a:cubicBezTo>
                <a:cubicBezTo>
                  <a:pt x="871" y="996"/>
                  <a:pt x="878" y="999"/>
                  <a:pt x="884" y="1002"/>
                </a:cubicBezTo>
                <a:cubicBezTo>
                  <a:pt x="886" y="1003"/>
                  <a:pt x="888" y="1003"/>
                  <a:pt x="889" y="1004"/>
                </a:cubicBezTo>
                <a:cubicBezTo>
                  <a:pt x="886" y="1005"/>
                  <a:pt x="883" y="1005"/>
                  <a:pt x="880" y="1005"/>
                </a:cubicBezTo>
                <a:cubicBezTo>
                  <a:pt x="861" y="1006"/>
                  <a:pt x="841" y="1008"/>
                  <a:pt x="822" y="1011"/>
                </a:cubicBezTo>
                <a:cubicBezTo>
                  <a:pt x="821" y="1009"/>
                  <a:pt x="820" y="1006"/>
                  <a:pt x="817" y="1003"/>
                </a:cubicBezTo>
                <a:cubicBezTo>
                  <a:pt x="817" y="1003"/>
                  <a:pt x="817" y="1003"/>
                  <a:pt x="818" y="1003"/>
                </a:cubicBezTo>
                <a:cubicBezTo>
                  <a:pt x="818" y="1002"/>
                  <a:pt x="818" y="1002"/>
                  <a:pt x="818" y="1001"/>
                </a:cubicBezTo>
                <a:cubicBezTo>
                  <a:pt x="819" y="1000"/>
                  <a:pt x="819" y="1000"/>
                  <a:pt x="820" y="999"/>
                </a:cubicBezTo>
                <a:cubicBezTo>
                  <a:pt x="820" y="999"/>
                  <a:pt x="820" y="998"/>
                  <a:pt x="821" y="997"/>
                </a:cubicBezTo>
                <a:cubicBezTo>
                  <a:pt x="821" y="997"/>
                  <a:pt x="822" y="996"/>
                  <a:pt x="822" y="996"/>
                </a:cubicBezTo>
                <a:cubicBezTo>
                  <a:pt x="822" y="995"/>
                  <a:pt x="823" y="995"/>
                  <a:pt x="823" y="995"/>
                </a:cubicBezTo>
                <a:cubicBezTo>
                  <a:pt x="823" y="994"/>
                  <a:pt x="823" y="994"/>
                  <a:pt x="823" y="994"/>
                </a:cubicBezTo>
                <a:cubicBezTo>
                  <a:pt x="823" y="994"/>
                  <a:pt x="824" y="994"/>
                  <a:pt x="824" y="994"/>
                </a:cubicBezTo>
                <a:cubicBezTo>
                  <a:pt x="824" y="994"/>
                  <a:pt x="824" y="994"/>
                  <a:pt x="824" y="993"/>
                </a:cubicBezTo>
                <a:cubicBezTo>
                  <a:pt x="824" y="993"/>
                  <a:pt x="824" y="993"/>
                  <a:pt x="824" y="992"/>
                </a:cubicBezTo>
                <a:cubicBezTo>
                  <a:pt x="825" y="992"/>
                  <a:pt x="825" y="992"/>
                  <a:pt x="825" y="992"/>
                </a:cubicBezTo>
                <a:close/>
                <a:moveTo>
                  <a:pt x="804" y="986"/>
                </a:moveTo>
                <a:cubicBezTo>
                  <a:pt x="805" y="987"/>
                  <a:pt x="806" y="987"/>
                  <a:pt x="807" y="987"/>
                </a:cubicBezTo>
                <a:cubicBezTo>
                  <a:pt x="809" y="988"/>
                  <a:pt x="811" y="989"/>
                  <a:pt x="813" y="990"/>
                </a:cubicBezTo>
                <a:cubicBezTo>
                  <a:pt x="814" y="990"/>
                  <a:pt x="814" y="990"/>
                  <a:pt x="815" y="990"/>
                </a:cubicBezTo>
                <a:cubicBezTo>
                  <a:pt x="815" y="990"/>
                  <a:pt x="815" y="990"/>
                  <a:pt x="815" y="990"/>
                </a:cubicBezTo>
                <a:cubicBezTo>
                  <a:pt x="816" y="991"/>
                  <a:pt x="816" y="991"/>
                  <a:pt x="816" y="991"/>
                </a:cubicBezTo>
                <a:cubicBezTo>
                  <a:pt x="816" y="991"/>
                  <a:pt x="816" y="991"/>
                  <a:pt x="816" y="991"/>
                </a:cubicBezTo>
                <a:cubicBezTo>
                  <a:pt x="817" y="991"/>
                  <a:pt x="818" y="991"/>
                  <a:pt x="819" y="991"/>
                </a:cubicBezTo>
                <a:cubicBezTo>
                  <a:pt x="821" y="991"/>
                  <a:pt x="823" y="992"/>
                  <a:pt x="824" y="992"/>
                </a:cubicBezTo>
                <a:cubicBezTo>
                  <a:pt x="824" y="992"/>
                  <a:pt x="824" y="992"/>
                  <a:pt x="824" y="992"/>
                </a:cubicBezTo>
                <a:cubicBezTo>
                  <a:pt x="824" y="992"/>
                  <a:pt x="823" y="992"/>
                  <a:pt x="823" y="992"/>
                </a:cubicBezTo>
                <a:cubicBezTo>
                  <a:pt x="822" y="992"/>
                  <a:pt x="822" y="992"/>
                  <a:pt x="822" y="993"/>
                </a:cubicBezTo>
                <a:cubicBezTo>
                  <a:pt x="822" y="993"/>
                  <a:pt x="822" y="993"/>
                  <a:pt x="822" y="993"/>
                </a:cubicBezTo>
                <a:cubicBezTo>
                  <a:pt x="822" y="993"/>
                  <a:pt x="821" y="993"/>
                  <a:pt x="821" y="993"/>
                </a:cubicBezTo>
                <a:cubicBezTo>
                  <a:pt x="821" y="994"/>
                  <a:pt x="821" y="994"/>
                  <a:pt x="820" y="995"/>
                </a:cubicBezTo>
                <a:cubicBezTo>
                  <a:pt x="820" y="995"/>
                  <a:pt x="819" y="996"/>
                  <a:pt x="819" y="996"/>
                </a:cubicBezTo>
                <a:cubicBezTo>
                  <a:pt x="819" y="997"/>
                  <a:pt x="818" y="997"/>
                  <a:pt x="818" y="998"/>
                </a:cubicBezTo>
                <a:cubicBezTo>
                  <a:pt x="817" y="999"/>
                  <a:pt x="817" y="999"/>
                  <a:pt x="817" y="1000"/>
                </a:cubicBezTo>
                <a:cubicBezTo>
                  <a:pt x="816" y="1000"/>
                  <a:pt x="816" y="1001"/>
                  <a:pt x="816" y="1001"/>
                </a:cubicBezTo>
                <a:cubicBezTo>
                  <a:pt x="816" y="1001"/>
                  <a:pt x="816" y="1001"/>
                  <a:pt x="816" y="1001"/>
                </a:cubicBezTo>
                <a:cubicBezTo>
                  <a:pt x="815" y="1002"/>
                  <a:pt x="815" y="1002"/>
                  <a:pt x="815" y="1002"/>
                </a:cubicBezTo>
                <a:cubicBezTo>
                  <a:pt x="806" y="1002"/>
                  <a:pt x="805" y="1007"/>
                  <a:pt x="805" y="1013"/>
                </a:cubicBezTo>
                <a:cubicBezTo>
                  <a:pt x="798" y="1014"/>
                  <a:pt x="791" y="1015"/>
                  <a:pt x="785" y="1016"/>
                </a:cubicBezTo>
                <a:cubicBezTo>
                  <a:pt x="787" y="1012"/>
                  <a:pt x="786" y="1004"/>
                  <a:pt x="783" y="999"/>
                </a:cubicBezTo>
                <a:cubicBezTo>
                  <a:pt x="784" y="998"/>
                  <a:pt x="785" y="998"/>
                  <a:pt x="785" y="997"/>
                </a:cubicBezTo>
                <a:cubicBezTo>
                  <a:pt x="786" y="996"/>
                  <a:pt x="787" y="995"/>
                  <a:pt x="788" y="994"/>
                </a:cubicBezTo>
                <a:cubicBezTo>
                  <a:pt x="789" y="994"/>
                  <a:pt x="790" y="993"/>
                  <a:pt x="791" y="992"/>
                </a:cubicBezTo>
                <a:cubicBezTo>
                  <a:pt x="792" y="991"/>
                  <a:pt x="794" y="991"/>
                  <a:pt x="795" y="990"/>
                </a:cubicBezTo>
                <a:cubicBezTo>
                  <a:pt x="795" y="990"/>
                  <a:pt x="796" y="990"/>
                  <a:pt x="796" y="989"/>
                </a:cubicBezTo>
                <a:cubicBezTo>
                  <a:pt x="797" y="989"/>
                  <a:pt x="797" y="989"/>
                  <a:pt x="797" y="989"/>
                </a:cubicBezTo>
                <a:cubicBezTo>
                  <a:pt x="797" y="989"/>
                  <a:pt x="798" y="989"/>
                  <a:pt x="798" y="989"/>
                </a:cubicBezTo>
                <a:cubicBezTo>
                  <a:pt x="798" y="988"/>
                  <a:pt x="799" y="988"/>
                  <a:pt x="799" y="988"/>
                </a:cubicBezTo>
                <a:cubicBezTo>
                  <a:pt x="800" y="988"/>
                  <a:pt x="800" y="988"/>
                  <a:pt x="801" y="987"/>
                </a:cubicBezTo>
                <a:cubicBezTo>
                  <a:pt x="801" y="987"/>
                  <a:pt x="801" y="987"/>
                  <a:pt x="802" y="987"/>
                </a:cubicBezTo>
                <a:cubicBezTo>
                  <a:pt x="802" y="987"/>
                  <a:pt x="802" y="987"/>
                  <a:pt x="802" y="987"/>
                </a:cubicBezTo>
                <a:cubicBezTo>
                  <a:pt x="803" y="987"/>
                  <a:pt x="803" y="987"/>
                  <a:pt x="804" y="986"/>
                </a:cubicBezTo>
                <a:cubicBezTo>
                  <a:pt x="804" y="986"/>
                  <a:pt x="804" y="986"/>
                  <a:pt x="804" y="986"/>
                </a:cubicBezTo>
                <a:close/>
                <a:moveTo>
                  <a:pt x="717" y="1005"/>
                </a:moveTo>
                <a:cubicBezTo>
                  <a:pt x="717" y="1004"/>
                  <a:pt x="717" y="1003"/>
                  <a:pt x="717" y="1003"/>
                </a:cubicBezTo>
                <a:cubicBezTo>
                  <a:pt x="717" y="1002"/>
                  <a:pt x="717" y="1002"/>
                  <a:pt x="717" y="1001"/>
                </a:cubicBezTo>
                <a:cubicBezTo>
                  <a:pt x="717" y="1000"/>
                  <a:pt x="718" y="1000"/>
                  <a:pt x="718" y="999"/>
                </a:cubicBezTo>
                <a:cubicBezTo>
                  <a:pt x="718" y="999"/>
                  <a:pt x="718" y="998"/>
                  <a:pt x="718" y="998"/>
                </a:cubicBezTo>
                <a:cubicBezTo>
                  <a:pt x="718" y="998"/>
                  <a:pt x="718" y="997"/>
                  <a:pt x="718" y="997"/>
                </a:cubicBezTo>
                <a:cubicBezTo>
                  <a:pt x="718" y="997"/>
                  <a:pt x="718" y="997"/>
                  <a:pt x="718" y="997"/>
                </a:cubicBezTo>
                <a:cubicBezTo>
                  <a:pt x="718" y="997"/>
                  <a:pt x="718" y="997"/>
                  <a:pt x="718" y="997"/>
                </a:cubicBezTo>
                <a:cubicBezTo>
                  <a:pt x="718" y="997"/>
                  <a:pt x="718" y="997"/>
                  <a:pt x="718" y="997"/>
                </a:cubicBezTo>
                <a:cubicBezTo>
                  <a:pt x="721" y="994"/>
                  <a:pt x="723" y="992"/>
                  <a:pt x="727" y="989"/>
                </a:cubicBezTo>
                <a:cubicBezTo>
                  <a:pt x="729" y="988"/>
                  <a:pt x="731" y="986"/>
                  <a:pt x="733" y="985"/>
                </a:cubicBezTo>
                <a:cubicBezTo>
                  <a:pt x="734" y="985"/>
                  <a:pt x="735" y="984"/>
                  <a:pt x="737" y="983"/>
                </a:cubicBezTo>
                <a:cubicBezTo>
                  <a:pt x="738" y="982"/>
                  <a:pt x="739" y="982"/>
                  <a:pt x="740" y="981"/>
                </a:cubicBezTo>
                <a:cubicBezTo>
                  <a:pt x="745" y="979"/>
                  <a:pt x="751" y="976"/>
                  <a:pt x="757" y="974"/>
                </a:cubicBezTo>
                <a:cubicBezTo>
                  <a:pt x="760" y="973"/>
                  <a:pt x="763" y="972"/>
                  <a:pt x="767" y="972"/>
                </a:cubicBezTo>
                <a:cubicBezTo>
                  <a:pt x="770" y="971"/>
                  <a:pt x="773" y="971"/>
                  <a:pt x="777" y="972"/>
                </a:cubicBezTo>
                <a:cubicBezTo>
                  <a:pt x="780" y="972"/>
                  <a:pt x="784" y="974"/>
                  <a:pt x="787" y="975"/>
                </a:cubicBezTo>
                <a:cubicBezTo>
                  <a:pt x="790" y="977"/>
                  <a:pt x="793" y="979"/>
                  <a:pt x="797" y="981"/>
                </a:cubicBezTo>
                <a:cubicBezTo>
                  <a:pt x="799" y="983"/>
                  <a:pt x="800" y="984"/>
                  <a:pt x="802" y="985"/>
                </a:cubicBezTo>
                <a:cubicBezTo>
                  <a:pt x="802" y="985"/>
                  <a:pt x="802" y="985"/>
                  <a:pt x="802" y="985"/>
                </a:cubicBezTo>
                <a:cubicBezTo>
                  <a:pt x="801" y="985"/>
                  <a:pt x="801" y="985"/>
                  <a:pt x="801" y="985"/>
                </a:cubicBezTo>
                <a:cubicBezTo>
                  <a:pt x="801" y="985"/>
                  <a:pt x="800" y="985"/>
                  <a:pt x="800" y="985"/>
                </a:cubicBezTo>
                <a:cubicBezTo>
                  <a:pt x="800" y="986"/>
                  <a:pt x="799" y="986"/>
                  <a:pt x="799" y="986"/>
                </a:cubicBezTo>
                <a:cubicBezTo>
                  <a:pt x="798" y="986"/>
                  <a:pt x="798" y="986"/>
                  <a:pt x="797" y="987"/>
                </a:cubicBezTo>
                <a:cubicBezTo>
                  <a:pt x="797" y="987"/>
                  <a:pt x="796" y="987"/>
                  <a:pt x="796" y="987"/>
                </a:cubicBezTo>
                <a:cubicBezTo>
                  <a:pt x="796" y="987"/>
                  <a:pt x="796" y="987"/>
                  <a:pt x="795" y="987"/>
                </a:cubicBezTo>
                <a:cubicBezTo>
                  <a:pt x="795" y="988"/>
                  <a:pt x="794" y="988"/>
                  <a:pt x="794" y="988"/>
                </a:cubicBezTo>
                <a:cubicBezTo>
                  <a:pt x="792" y="989"/>
                  <a:pt x="791" y="989"/>
                  <a:pt x="790" y="990"/>
                </a:cubicBezTo>
                <a:cubicBezTo>
                  <a:pt x="789" y="991"/>
                  <a:pt x="788" y="992"/>
                  <a:pt x="787" y="993"/>
                </a:cubicBezTo>
                <a:cubicBezTo>
                  <a:pt x="786" y="993"/>
                  <a:pt x="785" y="994"/>
                  <a:pt x="784" y="995"/>
                </a:cubicBezTo>
                <a:cubicBezTo>
                  <a:pt x="783" y="996"/>
                  <a:pt x="783" y="996"/>
                  <a:pt x="782" y="997"/>
                </a:cubicBezTo>
                <a:cubicBezTo>
                  <a:pt x="781" y="995"/>
                  <a:pt x="781" y="995"/>
                  <a:pt x="781" y="995"/>
                </a:cubicBezTo>
                <a:cubicBezTo>
                  <a:pt x="781" y="996"/>
                  <a:pt x="782" y="996"/>
                  <a:pt x="782" y="997"/>
                </a:cubicBezTo>
                <a:cubicBezTo>
                  <a:pt x="782" y="997"/>
                  <a:pt x="782" y="997"/>
                  <a:pt x="782" y="997"/>
                </a:cubicBezTo>
                <a:cubicBezTo>
                  <a:pt x="765" y="991"/>
                  <a:pt x="766" y="1008"/>
                  <a:pt x="764" y="1019"/>
                </a:cubicBezTo>
                <a:cubicBezTo>
                  <a:pt x="751" y="1021"/>
                  <a:pt x="740" y="1022"/>
                  <a:pt x="722" y="1018"/>
                </a:cubicBezTo>
                <a:cubicBezTo>
                  <a:pt x="722" y="1014"/>
                  <a:pt x="720" y="1010"/>
                  <a:pt x="717" y="1007"/>
                </a:cubicBezTo>
                <a:cubicBezTo>
                  <a:pt x="717" y="1006"/>
                  <a:pt x="717" y="1005"/>
                  <a:pt x="717" y="1005"/>
                </a:cubicBezTo>
                <a:close/>
                <a:moveTo>
                  <a:pt x="842" y="1122"/>
                </a:moveTo>
                <a:cubicBezTo>
                  <a:pt x="809" y="1121"/>
                  <a:pt x="794" y="1110"/>
                  <a:pt x="766" y="1097"/>
                </a:cubicBezTo>
                <a:cubicBezTo>
                  <a:pt x="769" y="1108"/>
                  <a:pt x="779" y="1116"/>
                  <a:pt x="788" y="1123"/>
                </a:cubicBezTo>
                <a:cubicBezTo>
                  <a:pt x="766" y="1141"/>
                  <a:pt x="728" y="1123"/>
                  <a:pt x="707" y="1114"/>
                </a:cubicBezTo>
                <a:cubicBezTo>
                  <a:pt x="702" y="1112"/>
                  <a:pt x="691" y="1114"/>
                  <a:pt x="686" y="1111"/>
                </a:cubicBezTo>
                <a:cubicBezTo>
                  <a:pt x="682" y="1108"/>
                  <a:pt x="681" y="1097"/>
                  <a:pt x="677" y="1096"/>
                </a:cubicBezTo>
                <a:cubicBezTo>
                  <a:pt x="669" y="1091"/>
                  <a:pt x="651" y="1090"/>
                  <a:pt x="646" y="1080"/>
                </a:cubicBezTo>
                <a:cubicBezTo>
                  <a:pt x="657" y="1075"/>
                  <a:pt x="674" y="1056"/>
                  <a:pt x="684" y="1052"/>
                </a:cubicBezTo>
                <a:cubicBezTo>
                  <a:pt x="705" y="1045"/>
                  <a:pt x="712" y="1055"/>
                  <a:pt x="723" y="1056"/>
                </a:cubicBezTo>
                <a:cubicBezTo>
                  <a:pt x="752" y="1057"/>
                  <a:pt x="777" y="1054"/>
                  <a:pt x="810" y="1049"/>
                </a:cubicBezTo>
                <a:cubicBezTo>
                  <a:pt x="847" y="1045"/>
                  <a:pt x="875" y="1042"/>
                  <a:pt x="899" y="1049"/>
                </a:cubicBezTo>
                <a:cubicBezTo>
                  <a:pt x="911" y="1053"/>
                  <a:pt x="903" y="1095"/>
                  <a:pt x="923" y="1120"/>
                </a:cubicBezTo>
                <a:cubicBezTo>
                  <a:pt x="898" y="1124"/>
                  <a:pt x="867" y="1123"/>
                  <a:pt x="842" y="1122"/>
                </a:cubicBezTo>
                <a:close/>
                <a:moveTo>
                  <a:pt x="1032" y="1170"/>
                </a:moveTo>
                <a:cubicBezTo>
                  <a:pt x="1021" y="1163"/>
                  <a:pt x="1003" y="1154"/>
                  <a:pt x="993" y="1146"/>
                </a:cubicBezTo>
                <a:cubicBezTo>
                  <a:pt x="985" y="1139"/>
                  <a:pt x="978" y="1132"/>
                  <a:pt x="972" y="1123"/>
                </a:cubicBezTo>
                <a:cubicBezTo>
                  <a:pt x="972" y="1123"/>
                  <a:pt x="972" y="1123"/>
                  <a:pt x="972" y="1123"/>
                </a:cubicBezTo>
                <a:cubicBezTo>
                  <a:pt x="973" y="1123"/>
                  <a:pt x="974" y="1123"/>
                  <a:pt x="975" y="1123"/>
                </a:cubicBezTo>
                <a:cubicBezTo>
                  <a:pt x="975" y="1122"/>
                  <a:pt x="976" y="1122"/>
                  <a:pt x="977" y="1122"/>
                </a:cubicBezTo>
                <a:cubicBezTo>
                  <a:pt x="978" y="1122"/>
                  <a:pt x="979" y="1122"/>
                  <a:pt x="980" y="1122"/>
                </a:cubicBezTo>
                <a:cubicBezTo>
                  <a:pt x="980" y="1122"/>
                  <a:pt x="981" y="1122"/>
                  <a:pt x="982" y="1122"/>
                </a:cubicBezTo>
                <a:cubicBezTo>
                  <a:pt x="983" y="1122"/>
                  <a:pt x="983" y="1122"/>
                  <a:pt x="984" y="1122"/>
                </a:cubicBezTo>
                <a:cubicBezTo>
                  <a:pt x="984" y="1122"/>
                  <a:pt x="984" y="1122"/>
                  <a:pt x="984" y="1122"/>
                </a:cubicBezTo>
                <a:cubicBezTo>
                  <a:pt x="984" y="1122"/>
                  <a:pt x="984" y="1122"/>
                  <a:pt x="984" y="1122"/>
                </a:cubicBezTo>
                <a:cubicBezTo>
                  <a:pt x="985" y="1123"/>
                  <a:pt x="986" y="1123"/>
                  <a:pt x="986" y="1124"/>
                </a:cubicBezTo>
                <a:cubicBezTo>
                  <a:pt x="987" y="1125"/>
                  <a:pt x="989" y="1126"/>
                  <a:pt x="990" y="1126"/>
                </a:cubicBezTo>
                <a:cubicBezTo>
                  <a:pt x="993" y="1128"/>
                  <a:pt x="996" y="1130"/>
                  <a:pt x="999" y="1131"/>
                </a:cubicBezTo>
                <a:cubicBezTo>
                  <a:pt x="999" y="1131"/>
                  <a:pt x="1000" y="1132"/>
                  <a:pt x="1001" y="1132"/>
                </a:cubicBezTo>
                <a:cubicBezTo>
                  <a:pt x="1002" y="1132"/>
                  <a:pt x="1003" y="1132"/>
                  <a:pt x="1003" y="1133"/>
                </a:cubicBezTo>
                <a:cubicBezTo>
                  <a:pt x="1004" y="1133"/>
                  <a:pt x="1005" y="1133"/>
                  <a:pt x="1006" y="1133"/>
                </a:cubicBezTo>
                <a:cubicBezTo>
                  <a:pt x="1007" y="1134"/>
                  <a:pt x="1007" y="1134"/>
                  <a:pt x="1007" y="1134"/>
                </a:cubicBezTo>
                <a:cubicBezTo>
                  <a:pt x="1007" y="1134"/>
                  <a:pt x="1008" y="1134"/>
                  <a:pt x="1008" y="1134"/>
                </a:cubicBezTo>
                <a:cubicBezTo>
                  <a:pt x="1011" y="1135"/>
                  <a:pt x="1014" y="1135"/>
                  <a:pt x="1017" y="1135"/>
                </a:cubicBezTo>
                <a:cubicBezTo>
                  <a:pt x="1018" y="1135"/>
                  <a:pt x="1019" y="1135"/>
                  <a:pt x="1020" y="1135"/>
                </a:cubicBezTo>
                <a:cubicBezTo>
                  <a:pt x="1020" y="1135"/>
                  <a:pt x="1021" y="1135"/>
                  <a:pt x="1022" y="1135"/>
                </a:cubicBezTo>
                <a:cubicBezTo>
                  <a:pt x="1023" y="1135"/>
                  <a:pt x="1023" y="1135"/>
                  <a:pt x="1024" y="1135"/>
                </a:cubicBezTo>
                <a:cubicBezTo>
                  <a:pt x="1025" y="1135"/>
                  <a:pt x="1026" y="1135"/>
                  <a:pt x="1026" y="1135"/>
                </a:cubicBezTo>
                <a:cubicBezTo>
                  <a:pt x="1028" y="1135"/>
                  <a:pt x="1029" y="1134"/>
                  <a:pt x="1030" y="1135"/>
                </a:cubicBezTo>
                <a:cubicBezTo>
                  <a:pt x="1030" y="1135"/>
                  <a:pt x="1031" y="1135"/>
                  <a:pt x="1031" y="1135"/>
                </a:cubicBezTo>
                <a:cubicBezTo>
                  <a:pt x="1032" y="1135"/>
                  <a:pt x="1032" y="1135"/>
                  <a:pt x="1032" y="1135"/>
                </a:cubicBezTo>
                <a:cubicBezTo>
                  <a:pt x="1032" y="1135"/>
                  <a:pt x="1032" y="1135"/>
                  <a:pt x="1032" y="1135"/>
                </a:cubicBezTo>
                <a:cubicBezTo>
                  <a:pt x="1032" y="1135"/>
                  <a:pt x="1033" y="1135"/>
                  <a:pt x="1033" y="1135"/>
                </a:cubicBezTo>
                <a:cubicBezTo>
                  <a:pt x="1033" y="1135"/>
                  <a:pt x="1034" y="1135"/>
                  <a:pt x="1034" y="1135"/>
                </a:cubicBezTo>
                <a:cubicBezTo>
                  <a:pt x="1036" y="1136"/>
                  <a:pt x="1038" y="1138"/>
                  <a:pt x="1040" y="1139"/>
                </a:cubicBezTo>
                <a:cubicBezTo>
                  <a:pt x="1041" y="1140"/>
                  <a:pt x="1042" y="1141"/>
                  <a:pt x="1042" y="1142"/>
                </a:cubicBezTo>
                <a:cubicBezTo>
                  <a:pt x="1043" y="1142"/>
                  <a:pt x="1043" y="1143"/>
                  <a:pt x="1043" y="1143"/>
                </a:cubicBezTo>
                <a:cubicBezTo>
                  <a:pt x="1044" y="1144"/>
                  <a:pt x="1044" y="1144"/>
                  <a:pt x="1045" y="1144"/>
                </a:cubicBezTo>
                <a:cubicBezTo>
                  <a:pt x="1046" y="1146"/>
                  <a:pt x="1047" y="1147"/>
                  <a:pt x="1048" y="1149"/>
                </a:cubicBezTo>
                <a:cubicBezTo>
                  <a:pt x="1049" y="1149"/>
                  <a:pt x="1049" y="1150"/>
                  <a:pt x="1050" y="1151"/>
                </a:cubicBezTo>
                <a:cubicBezTo>
                  <a:pt x="1052" y="1158"/>
                  <a:pt x="1055" y="1165"/>
                  <a:pt x="1057" y="1172"/>
                </a:cubicBezTo>
                <a:cubicBezTo>
                  <a:pt x="1059" y="1179"/>
                  <a:pt x="1062" y="1186"/>
                  <a:pt x="1064" y="1192"/>
                </a:cubicBezTo>
                <a:cubicBezTo>
                  <a:pt x="1055" y="1183"/>
                  <a:pt x="1045" y="1177"/>
                  <a:pt x="1032" y="1170"/>
                </a:cubicBezTo>
                <a:close/>
                <a:moveTo>
                  <a:pt x="1865" y="2007"/>
                </a:moveTo>
                <a:cubicBezTo>
                  <a:pt x="1865" y="2007"/>
                  <a:pt x="1865" y="2008"/>
                  <a:pt x="1865" y="2008"/>
                </a:cubicBezTo>
                <a:cubicBezTo>
                  <a:pt x="1866" y="2009"/>
                  <a:pt x="1868" y="2010"/>
                  <a:pt x="1869" y="2012"/>
                </a:cubicBezTo>
                <a:cubicBezTo>
                  <a:pt x="1869" y="2012"/>
                  <a:pt x="1870" y="2012"/>
                  <a:pt x="1870" y="2012"/>
                </a:cubicBezTo>
                <a:cubicBezTo>
                  <a:pt x="1869" y="2012"/>
                  <a:pt x="1869" y="2012"/>
                  <a:pt x="1868" y="2012"/>
                </a:cubicBezTo>
                <a:cubicBezTo>
                  <a:pt x="1867" y="2011"/>
                  <a:pt x="1865" y="2010"/>
                  <a:pt x="1864" y="2010"/>
                </a:cubicBezTo>
                <a:cubicBezTo>
                  <a:pt x="1862" y="2009"/>
                  <a:pt x="1861" y="2009"/>
                  <a:pt x="1860" y="2008"/>
                </a:cubicBezTo>
                <a:cubicBezTo>
                  <a:pt x="1858" y="2007"/>
                  <a:pt x="1856" y="2007"/>
                  <a:pt x="1855" y="2006"/>
                </a:cubicBezTo>
                <a:cubicBezTo>
                  <a:pt x="1858" y="2006"/>
                  <a:pt x="1861" y="2007"/>
                  <a:pt x="1865" y="2007"/>
                </a:cubicBezTo>
                <a:close/>
                <a:moveTo>
                  <a:pt x="1672" y="846"/>
                </a:moveTo>
                <a:cubicBezTo>
                  <a:pt x="1673" y="846"/>
                  <a:pt x="1673" y="846"/>
                  <a:pt x="1673" y="846"/>
                </a:cubicBezTo>
                <a:cubicBezTo>
                  <a:pt x="1674" y="847"/>
                  <a:pt x="1674" y="847"/>
                  <a:pt x="1674" y="847"/>
                </a:cubicBezTo>
                <a:cubicBezTo>
                  <a:pt x="1675" y="847"/>
                  <a:pt x="1675" y="847"/>
                  <a:pt x="1675" y="847"/>
                </a:cubicBezTo>
                <a:cubicBezTo>
                  <a:pt x="1675" y="848"/>
                  <a:pt x="1675" y="848"/>
                  <a:pt x="1675" y="848"/>
                </a:cubicBezTo>
                <a:cubicBezTo>
                  <a:pt x="1676" y="848"/>
                  <a:pt x="1676" y="848"/>
                  <a:pt x="1676" y="849"/>
                </a:cubicBezTo>
                <a:cubicBezTo>
                  <a:pt x="1677" y="850"/>
                  <a:pt x="1678" y="851"/>
                  <a:pt x="1680" y="853"/>
                </a:cubicBezTo>
                <a:cubicBezTo>
                  <a:pt x="1680" y="854"/>
                  <a:pt x="1681" y="854"/>
                  <a:pt x="1681" y="855"/>
                </a:cubicBezTo>
                <a:cubicBezTo>
                  <a:pt x="1682" y="856"/>
                  <a:pt x="1683" y="857"/>
                  <a:pt x="1683" y="857"/>
                </a:cubicBezTo>
                <a:cubicBezTo>
                  <a:pt x="1684" y="858"/>
                  <a:pt x="1684" y="859"/>
                  <a:pt x="1685" y="860"/>
                </a:cubicBezTo>
                <a:cubicBezTo>
                  <a:pt x="1685" y="860"/>
                  <a:pt x="1685" y="860"/>
                  <a:pt x="1685" y="860"/>
                </a:cubicBezTo>
                <a:cubicBezTo>
                  <a:pt x="1673" y="857"/>
                  <a:pt x="1666" y="857"/>
                  <a:pt x="1650" y="859"/>
                </a:cubicBezTo>
                <a:cubicBezTo>
                  <a:pt x="1655" y="854"/>
                  <a:pt x="1660" y="849"/>
                  <a:pt x="1666" y="844"/>
                </a:cubicBezTo>
                <a:cubicBezTo>
                  <a:pt x="1668" y="844"/>
                  <a:pt x="1670" y="845"/>
                  <a:pt x="1672" y="846"/>
                </a:cubicBezTo>
                <a:close/>
                <a:moveTo>
                  <a:pt x="1657" y="839"/>
                </a:moveTo>
                <a:cubicBezTo>
                  <a:pt x="1656" y="840"/>
                  <a:pt x="1655" y="840"/>
                  <a:pt x="1654" y="841"/>
                </a:cubicBezTo>
                <a:cubicBezTo>
                  <a:pt x="1654" y="841"/>
                  <a:pt x="1654" y="841"/>
                  <a:pt x="1654" y="841"/>
                </a:cubicBezTo>
                <a:cubicBezTo>
                  <a:pt x="1653" y="842"/>
                  <a:pt x="1651" y="842"/>
                  <a:pt x="1650" y="842"/>
                </a:cubicBezTo>
                <a:cubicBezTo>
                  <a:pt x="1652" y="841"/>
                  <a:pt x="1655" y="840"/>
                  <a:pt x="1657" y="839"/>
                </a:cubicBezTo>
                <a:close/>
                <a:moveTo>
                  <a:pt x="1620" y="858"/>
                </a:moveTo>
                <a:cubicBezTo>
                  <a:pt x="1628" y="854"/>
                  <a:pt x="1636" y="850"/>
                  <a:pt x="1645" y="845"/>
                </a:cubicBezTo>
                <a:cubicBezTo>
                  <a:pt x="1646" y="845"/>
                  <a:pt x="1647" y="845"/>
                  <a:pt x="1648" y="845"/>
                </a:cubicBezTo>
                <a:cubicBezTo>
                  <a:pt x="1649" y="845"/>
                  <a:pt x="1650" y="844"/>
                  <a:pt x="1651" y="844"/>
                </a:cubicBezTo>
                <a:cubicBezTo>
                  <a:pt x="1645" y="850"/>
                  <a:pt x="1637" y="855"/>
                  <a:pt x="1626" y="859"/>
                </a:cubicBezTo>
                <a:cubicBezTo>
                  <a:pt x="1620" y="862"/>
                  <a:pt x="1612" y="864"/>
                  <a:pt x="1604" y="866"/>
                </a:cubicBezTo>
                <a:cubicBezTo>
                  <a:pt x="1609" y="864"/>
                  <a:pt x="1615" y="861"/>
                  <a:pt x="1620" y="858"/>
                </a:cubicBezTo>
                <a:close/>
                <a:moveTo>
                  <a:pt x="1564" y="914"/>
                </a:moveTo>
                <a:cubicBezTo>
                  <a:pt x="1568" y="914"/>
                  <a:pt x="1572" y="913"/>
                  <a:pt x="1576" y="912"/>
                </a:cubicBezTo>
                <a:cubicBezTo>
                  <a:pt x="1565" y="922"/>
                  <a:pt x="1558" y="940"/>
                  <a:pt x="1570" y="951"/>
                </a:cubicBezTo>
                <a:cubicBezTo>
                  <a:pt x="1572" y="952"/>
                  <a:pt x="1572" y="952"/>
                  <a:pt x="1572" y="952"/>
                </a:cubicBezTo>
                <a:cubicBezTo>
                  <a:pt x="1572" y="952"/>
                  <a:pt x="1572" y="952"/>
                  <a:pt x="1572" y="953"/>
                </a:cubicBezTo>
                <a:cubicBezTo>
                  <a:pt x="1572" y="955"/>
                  <a:pt x="1573" y="956"/>
                  <a:pt x="1573" y="958"/>
                </a:cubicBezTo>
                <a:cubicBezTo>
                  <a:pt x="1573" y="959"/>
                  <a:pt x="1574" y="960"/>
                  <a:pt x="1574" y="961"/>
                </a:cubicBezTo>
                <a:cubicBezTo>
                  <a:pt x="1574" y="961"/>
                  <a:pt x="1574" y="961"/>
                  <a:pt x="1574" y="962"/>
                </a:cubicBezTo>
                <a:cubicBezTo>
                  <a:pt x="1575" y="962"/>
                  <a:pt x="1575" y="963"/>
                  <a:pt x="1575" y="963"/>
                </a:cubicBezTo>
                <a:cubicBezTo>
                  <a:pt x="1575" y="964"/>
                  <a:pt x="1576" y="964"/>
                  <a:pt x="1576" y="965"/>
                </a:cubicBezTo>
                <a:cubicBezTo>
                  <a:pt x="1576" y="966"/>
                  <a:pt x="1577" y="966"/>
                  <a:pt x="1577" y="967"/>
                </a:cubicBezTo>
                <a:cubicBezTo>
                  <a:pt x="1577" y="967"/>
                  <a:pt x="1577" y="968"/>
                  <a:pt x="1577" y="968"/>
                </a:cubicBezTo>
                <a:cubicBezTo>
                  <a:pt x="1578" y="968"/>
                  <a:pt x="1578" y="969"/>
                  <a:pt x="1578" y="969"/>
                </a:cubicBezTo>
                <a:cubicBezTo>
                  <a:pt x="1578" y="969"/>
                  <a:pt x="1579" y="970"/>
                  <a:pt x="1579" y="970"/>
                </a:cubicBezTo>
                <a:cubicBezTo>
                  <a:pt x="1579" y="971"/>
                  <a:pt x="1580" y="971"/>
                  <a:pt x="1580" y="971"/>
                </a:cubicBezTo>
                <a:cubicBezTo>
                  <a:pt x="1581" y="972"/>
                  <a:pt x="1581" y="972"/>
                  <a:pt x="1581" y="972"/>
                </a:cubicBezTo>
                <a:cubicBezTo>
                  <a:pt x="1582" y="973"/>
                  <a:pt x="1582" y="973"/>
                  <a:pt x="1582" y="973"/>
                </a:cubicBezTo>
                <a:cubicBezTo>
                  <a:pt x="1582" y="973"/>
                  <a:pt x="1582" y="973"/>
                  <a:pt x="1582" y="973"/>
                </a:cubicBezTo>
                <a:cubicBezTo>
                  <a:pt x="1581" y="974"/>
                  <a:pt x="1581" y="974"/>
                  <a:pt x="1580" y="974"/>
                </a:cubicBezTo>
                <a:cubicBezTo>
                  <a:pt x="1580" y="974"/>
                  <a:pt x="1580" y="975"/>
                  <a:pt x="1580" y="975"/>
                </a:cubicBezTo>
                <a:cubicBezTo>
                  <a:pt x="1579" y="975"/>
                  <a:pt x="1579" y="975"/>
                  <a:pt x="1579" y="976"/>
                </a:cubicBezTo>
                <a:cubicBezTo>
                  <a:pt x="1577" y="977"/>
                  <a:pt x="1576" y="980"/>
                  <a:pt x="1574" y="982"/>
                </a:cubicBezTo>
                <a:cubicBezTo>
                  <a:pt x="1573" y="985"/>
                  <a:pt x="1572" y="987"/>
                  <a:pt x="1571" y="990"/>
                </a:cubicBezTo>
                <a:cubicBezTo>
                  <a:pt x="1570" y="993"/>
                  <a:pt x="1569" y="995"/>
                  <a:pt x="1567" y="998"/>
                </a:cubicBezTo>
                <a:cubicBezTo>
                  <a:pt x="1565" y="1003"/>
                  <a:pt x="1563" y="1008"/>
                  <a:pt x="1560" y="1013"/>
                </a:cubicBezTo>
                <a:cubicBezTo>
                  <a:pt x="1559" y="1016"/>
                  <a:pt x="1558" y="1018"/>
                  <a:pt x="1557" y="1020"/>
                </a:cubicBezTo>
                <a:cubicBezTo>
                  <a:pt x="1556" y="1022"/>
                  <a:pt x="1555" y="1025"/>
                  <a:pt x="1554" y="1026"/>
                </a:cubicBezTo>
                <a:cubicBezTo>
                  <a:pt x="1553" y="1027"/>
                  <a:pt x="1552" y="1028"/>
                  <a:pt x="1552" y="1029"/>
                </a:cubicBezTo>
                <a:cubicBezTo>
                  <a:pt x="1551" y="1030"/>
                  <a:pt x="1551" y="1030"/>
                  <a:pt x="1550" y="1031"/>
                </a:cubicBezTo>
                <a:cubicBezTo>
                  <a:pt x="1550" y="1032"/>
                  <a:pt x="1549" y="1032"/>
                  <a:pt x="1549" y="1033"/>
                </a:cubicBezTo>
                <a:cubicBezTo>
                  <a:pt x="1548" y="1033"/>
                  <a:pt x="1548" y="1033"/>
                  <a:pt x="1548" y="1034"/>
                </a:cubicBezTo>
                <a:cubicBezTo>
                  <a:pt x="1548" y="1034"/>
                  <a:pt x="1548" y="1034"/>
                  <a:pt x="1547" y="1034"/>
                </a:cubicBezTo>
                <a:cubicBezTo>
                  <a:pt x="1547" y="1035"/>
                  <a:pt x="1546" y="1035"/>
                  <a:pt x="1546" y="1035"/>
                </a:cubicBezTo>
                <a:cubicBezTo>
                  <a:pt x="1546" y="1036"/>
                  <a:pt x="1546" y="1036"/>
                  <a:pt x="1546" y="1036"/>
                </a:cubicBezTo>
                <a:cubicBezTo>
                  <a:pt x="1542" y="1036"/>
                  <a:pt x="1538" y="1037"/>
                  <a:pt x="1534" y="1037"/>
                </a:cubicBezTo>
                <a:cubicBezTo>
                  <a:pt x="1530" y="1038"/>
                  <a:pt x="1526" y="1039"/>
                  <a:pt x="1522" y="1040"/>
                </a:cubicBezTo>
                <a:cubicBezTo>
                  <a:pt x="1521" y="1041"/>
                  <a:pt x="1520" y="1041"/>
                  <a:pt x="1519" y="1042"/>
                </a:cubicBezTo>
                <a:cubicBezTo>
                  <a:pt x="1519" y="1042"/>
                  <a:pt x="1519" y="1042"/>
                  <a:pt x="1518" y="1042"/>
                </a:cubicBezTo>
                <a:cubicBezTo>
                  <a:pt x="1517" y="1043"/>
                  <a:pt x="1517" y="1043"/>
                  <a:pt x="1517" y="1043"/>
                </a:cubicBezTo>
                <a:cubicBezTo>
                  <a:pt x="1517" y="1043"/>
                  <a:pt x="1517" y="1043"/>
                  <a:pt x="1517" y="1043"/>
                </a:cubicBezTo>
                <a:cubicBezTo>
                  <a:pt x="1517" y="1042"/>
                  <a:pt x="1518" y="1042"/>
                  <a:pt x="1518" y="1041"/>
                </a:cubicBezTo>
                <a:cubicBezTo>
                  <a:pt x="1518" y="1041"/>
                  <a:pt x="1518" y="1041"/>
                  <a:pt x="1518" y="1041"/>
                </a:cubicBezTo>
                <a:cubicBezTo>
                  <a:pt x="1518" y="1040"/>
                  <a:pt x="1518" y="1040"/>
                  <a:pt x="1518" y="1040"/>
                </a:cubicBezTo>
                <a:cubicBezTo>
                  <a:pt x="1518" y="1039"/>
                  <a:pt x="1518" y="1039"/>
                  <a:pt x="1518" y="1038"/>
                </a:cubicBezTo>
                <a:cubicBezTo>
                  <a:pt x="1519" y="1038"/>
                  <a:pt x="1519" y="1037"/>
                  <a:pt x="1519" y="1036"/>
                </a:cubicBezTo>
                <a:cubicBezTo>
                  <a:pt x="1519" y="1036"/>
                  <a:pt x="1519" y="1035"/>
                  <a:pt x="1519" y="1035"/>
                </a:cubicBezTo>
                <a:cubicBezTo>
                  <a:pt x="1520" y="1034"/>
                  <a:pt x="1520" y="1033"/>
                  <a:pt x="1520" y="1033"/>
                </a:cubicBezTo>
                <a:cubicBezTo>
                  <a:pt x="1520" y="1031"/>
                  <a:pt x="1521" y="1030"/>
                  <a:pt x="1521" y="1029"/>
                </a:cubicBezTo>
                <a:cubicBezTo>
                  <a:pt x="1522" y="1027"/>
                  <a:pt x="1523" y="1026"/>
                  <a:pt x="1523" y="1025"/>
                </a:cubicBezTo>
                <a:cubicBezTo>
                  <a:pt x="1524" y="1023"/>
                  <a:pt x="1524" y="1022"/>
                  <a:pt x="1525" y="1021"/>
                </a:cubicBezTo>
                <a:cubicBezTo>
                  <a:pt x="1526" y="1021"/>
                  <a:pt x="1526" y="1021"/>
                  <a:pt x="1526" y="1021"/>
                </a:cubicBezTo>
                <a:cubicBezTo>
                  <a:pt x="1525" y="1022"/>
                  <a:pt x="1525" y="1023"/>
                  <a:pt x="1524" y="1024"/>
                </a:cubicBezTo>
                <a:cubicBezTo>
                  <a:pt x="1546" y="1031"/>
                  <a:pt x="1551" y="1001"/>
                  <a:pt x="1549" y="985"/>
                </a:cubicBezTo>
                <a:cubicBezTo>
                  <a:pt x="1543" y="993"/>
                  <a:pt x="1507" y="1008"/>
                  <a:pt x="1522" y="1022"/>
                </a:cubicBezTo>
                <a:cubicBezTo>
                  <a:pt x="1521" y="1023"/>
                  <a:pt x="1521" y="1023"/>
                  <a:pt x="1521" y="1024"/>
                </a:cubicBezTo>
                <a:cubicBezTo>
                  <a:pt x="1520" y="1025"/>
                  <a:pt x="1520" y="1026"/>
                  <a:pt x="1519" y="1028"/>
                </a:cubicBezTo>
                <a:cubicBezTo>
                  <a:pt x="1518" y="1029"/>
                  <a:pt x="1518" y="1030"/>
                  <a:pt x="1517" y="1032"/>
                </a:cubicBezTo>
                <a:cubicBezTo>
                  <a:pt x="1517" y="1032"/>
                  <a:pt x="1517" y="1033"/>
                  <a:pt x="1517" y="1034"/>
                </a:cubicBezTo>
                <a:cubicBezTo>
                  <a:pt x="1517" y="1034"/>
                  <a:pt x="1517" y="1035"/>
                  <a:pt x="1516" y="1036"/>
                </a:cubicBezTo>
                <a:cubicBezTo>
                  <a:pt x="1516" y="1036"/>
                  <a:pt x="1516" y="1037"/>
                  <a:pt x="1516" y="1038"/>
                </a:cubicBezTo>
                <a:cubicBezTo>
                  <a:pt x="1516" y="1038"/>
                  <a:pt x="1516" y="1039"/>
                  <a:pt x="1516" y="1039"/>
                </a:cubicBezTo>
                <a:cubicBezTo>
                  <a:pt x="1516" y="1040"/>
                  <a:pt x="1515" y="1040"/>
                  <a:pt x="1515" y="1040"/>
                </a:cubicBezTo>
                <a:cubicBezTo>
                  <a:pt x="1515" y="1040"/>
                  <a:pt x="1515" y="1041"/>
                  <a:pt x="1515" y="1041"/>
                </a:cubicBezTo>
                <a:cubicBezTo>
                  <a:pt x="1515" y="1041"/>
                  <a:pt x="1515" y="1042"/>
                  <a:pt x="1515" y="1042"/>
                </a:cubicBezTo>
                <a:cubicBezTo>
                  <a:pt x="1515" y="1043"/>
                  <a:pt x="1515" y="1043"/>
                  <a:pt x="1515" y="1044"/>
                </a:cubicBezTo>
                <a:cubicBezTo>
                  <a:pt x="1514" y="1044"/>
                  <a:pt x="1513" y="1045"/>
                  <a:pt x="1511" y="1046"/>
                </a:cubicBezTo>
                <a:cubicBezTo>
                  <a:pt x="1508" y="1049"/>
                  <a:pt x="1505" y="1053"/>
                  <a:pt x="1502" y="1056"/>
                </a:cubicBezTo>
                <a:cubicBezTo>
                  <a:pt x="1500" y="1060"/>
                  <a:pt x="1498" y="1064"/>
                  <a:pt x="1496" y="1068"/>
                </a:cubicBezTo>
                <a:cubicBezTo>
                  <a:pt x="1494" y="1068"/>
                  <a:pt x="1492" y="1069"/>
                  <a:pt x="1490" y="1069"/>
                </a:cubicBezTo>
                <a:cubicBezTo>
                  <a:pt x="1483" y="1062"/>
                  <a:pt x="1476" y="1062"/>
                  <a:pt x="1471" y="1074"/>
                </a:cubicBezTo>
                <a:cubicBezTo>
                  <a:pt x="1471" y="1074"/>
                  <a:pt x="1471" y="1074"/>
                  <a:pt x="1471" y="1074"/>
                </a:cubicBezTo>
                <a:cubicBezTo>
                  <a:pt x="1471" y="1074"/>
                  <a:pt x="1471" y="1074"/>
                  <a:pt x="1471" y="1074"/>
                </a:cubicBezTo>
                <a:cubicBezTo>
                  <a:pt x="1470" y="1074"/>
                  <a:pt x="1469" y="1074"/>
                  <a:pt x="1468" y="1074"/>
                </a:cubicBezTo>
                <a:cubicBezTo>
                  <a:pt x="1468" y="1074"/>
                  <a:pt x="1467" y="1074"/>
                  <a:pt x="1466" y="1074"/>
                </a:cubicBezTo>
                <a:cubicBezTo>
                  <a:pt x="1465" y="1074"/>
                  <a:pt x="1465" y="1074"/>
                  <a:pt x="1464" y="1074"/>
                </a:cubicBezTo>
                <a:cubicBezTo>
                  <a:pt x="1463" y="1074"/>
                  <a:pt x="1463" y="1074"/>
                  <a:pt x="1462" y="1074"/>
                </a:cubicBezTo>
                <a:cubicBezTo>
                  <a:pt x="1461" y="1074"/>
                  <a:pt x="1461" y="1074"/>
                  <a:pt x="1460" y="1074"/>
                </a:cubicBezTo>
                <a:cubicBezTo>
                  <a:pt x="1460" y="1074"/>
                  <a:pt x="1460" y="1074"/>
                  <a:pt x="1460" y="1074"/>
                </a:cubicBezTo>
                <a:cubicBezTo>
                  <a:pt x="1460" y="1074"/>
                  <a:pt x="1459" y="1074"/>
                  <a:pt x="1459" y="1074"/>
                </a:cubicBezTo>
                <a:cubicBezTo>
                  <a:pt x="1459" y="1074"/>
                  <a:pt x="1459" y="1074"/>
                  <a:pt x="1459" y="1074"/>
                </a:cubicBezTo>
                <a:cubicBezTo>
                  <a:pt x="1458" y="1074"/>
                  <a:pt x="1458" y="1073"/>
                  <a:pt x="1457" y="1073"/>
                </a:cubicBezTo>
                <a:cubicBezTo>
                  <a:pt x="1456" y="1073"/>
                  <a:pt x="1456" y="1073"/>
                  <a:pt x="1455" y="1073"/>
                </a:cubicBezTo>
                <a:cubicBezTo>
                  <a:pt x="1455" y="1073"/>
                  <a:pt x="1454" y="1072"/>
                  <a:pt x="1454" y="1072"/>
                </a:cubicBezTo>
                <a:cubicBezTo>
                  <a:pt x="1453" y="1072"/>
                  <a:pt x="1452" y="1072"/>
                  <a:pt x="1452" y="1072"/>
                </a:cubicBezTo>
                <a:cubicBezTo>
                  <a:pt x="1452" y="1072"/>
                  <a:pt x="1452" y="1071"/>
                  <a:pt x="1452" y="1070"/>
                </a:cubicBezTo>
                <a:cubicBezTo>
                  <a:pt x="1452" y="1068"/>
                  <a:pt x="1451" y="1065"/>
                  <a:pt x="1452" y="1063"/>
                </a:cubicBezTo>
                <a:cubicBezTo>
                  <a:pt x="1452" y="1062"/>
                  <a:pt x="1452" y="1061"/>
                  <a:pt x="1452" y="1060"/>
                </a:cubicBezTo>
                <a:cubicBezTo>
                  <a:pt x="1452" y="1060"/>
                  <a:pt x="1452" y="1060"/>
                  <a:pt x="1452" y="1060"/>
                </a:cubicBezTo>
                <a:cubicBezTo>
                  <a:pt x="1452" y="1060"/>
                  <a:pt x="1452" y="1060"/>
                  <a:pt x="1452" y="1060"/>
                </a:cubicBezTo>
                <a:cubicBezTo>
                  <a:pt x="1452" y="1058"/>
                  <a:pt x="1452" y="1057"/>
                  <a:pt x="1452" y="1056"/>
                </a:cubicBezTo>
                <a:cubicBezTo>
                  <a:pt x="1453" y="1054"/>
                  <a:pt x="1453" y="1053"/>
                  <a:pt x="1453" y="1052"/>
                </a:cubicBezTo>
                <a:cubicBezTo>
                  <a:pt x="1453" y="1052"/>
                  <a:pt x="1454" y="1053"/>
                  <a:pt x="1455" y="1053"/>
                </a:cubicBezTo>
                <a:cubicBezTo>
                  <a:pt x="1453" y="1052"/>
                  <a:pt x="1453" y="1052"/>
                  <a:pt x="1453" y="1052"/>
                </a:cubicBezTo>
                <a:cubicBezTo>
                  <a:pt x="1453" y="1051"/>
                  <a:pt x="1453" y="1051"/>
                  <a:pt x="1454" y="1050"/>
                </a:cubicBezTo>
                <a:cubicBezTo>
                  <a:pt x="1459" y="1048"/>
                  <a:pt x="1466" y="1046"/>
                  <a:pt x="1470" y="1042"/>
                </a:cubicBezTo>
                <a:cubicBezTo>
                  <a:pt x="1477" y="1036"/>
                  <a:pt x="1478" y="1025"/>
                  <a:pt x="1485" y="1020"/>
                </a:cubicBezTo>
                <a:cubicBezTo>
                  <a:pt x="1479" y="1018"/>
                  <a:pt x="1470" y="1019"/>
                  <a:pt x="1463" y="1023"/>
                </a:cubicBezTo>
                <a:cubicBezTo>
                  <a:pt x="1463" y="1023"/>
                  <a:pt x="1463" y="1022"/>
                  <a:pt x="1463" y="1022"/>
                </a:cubicBezTo>
                <a:cubicBezTo>
                  <a:pt x="1463" y="1021"/>
                  <a:pt x="1463" y="1019"/>
                  <a:pt x="1463" y="1018"/>
                </a:cubicBezTo>
                <a:cubicBezTo>
                  <a:pt x="1463" y="1017"/>
                  <a:pt x="1463" y="1016"/>
                  <a:pt x="1463" y="1016"/>
                </a:cubicBezTo>
                <a:cubicBezTo>
                  <a:pt x="1480" y="1003"/>
                  <a:pt x="1459" y="980"/>
                  <a:pt x="1446" y="974"/>
                </a:cubicBezTo>
                <a:cubicBezTo>
                  <a:pt x="1450" y="982"/>
                  <a:pt x="1452" y="985"/>
                  <a:pt x="1452" y="994"/>
                </a:cubicBezTo>
                <a:cubicBezTo>
                  <a:pt x="1452" y="1000"/>
                  <a:pt x="1449" y="1012"/>
                  <a:pt x="1459" y="1011"/>
                </a:cubicBezTo>
                <a:cubicBezTo>
                  <a:pt x="1459" y="1012"/>
                  <a:pt x="1459" y="1012"/>
                  <a:pt x="1459" y="1012"/>
                </a:cubicBezTo>
                <a:cubicBezTo>
                  <a:pt x="1459" y="1014"/>
                  <a:pt x="1461" y="1015"/>
                  <a:pt x="1461" y="1017"/>
                </a:cubicBezTo>
                <a:cubicBezTo>
                  <a:pt x="1461" y="1017"/>
                  <a:pt x="1461" y="1017"/>
                  <a:pt x="1461" y="1017"/>
                </a:cubicBezTo>
                <a:cubicBezTo>
                  <a:pt x="1461" y="1017"/>
                  <a:pt x="1461" y="1018"/>
                  <a:pt x="1461" y="1018"/>
                </a:cubicBezTo>
                <a:cubicBezTo>
                  <a:pt x="1461" y="1019"/>
                  <a:pt x="1461" y="1021"/>
                  <a:pt x="1461" y="1022"/>
                </a:cubicBezTo>
                <a:cubicBezTo>
                  <a:pt x="1461" y="1023"/>
                  <a:pt x="1461" y="1023"/>
                  <a:pt x="1461" y="1024"/>
                </a:cubicBezTo>
                <a:cubicBezTo>
                  <a:pt x="1452" y="1030"/>
                  <a:pt x="1446" y="1039"/>
                  <a:pt x="1450" y="1049"/>
                </a:cubicBezTo>
                <a:cubicBezTo>
                  <a:pt x="1451" y="1050"/>
                  <a:pt x="1451" y="1050"/>
                  <a:pt x="1451" y="1050"/>
                </a:cubicBezTo>
                <a:cubicBezTo>
                  <a:pt x="1451" y="1051"/>
                  <a:pt x="1451" y="1051"/>
                  <a:pt x="1451" y="1051"/>
                </a:cubicBezTo>
                <a:cubicBezTo>
                  <a:pt x="1450" y="1052"/>
                  <a:pt x="1450" y="1053"/>
                  <a:pt x="1450" y="1054"/>
                </a:cubicBezTo>
                <a:cubicBezTo>
                  <a:pt x="1450" y="1054"/>
                  <a:pt x="1450" y="1054"/>
                  <a:pt x="1450" y="1054"/>
                </a:cubicBezTo>
                <a:cubicBezTo>
                  <a:pt x="1450" y="1054"/>
                  <a:pt x="1449" y="1053"/>
                  <a:pt x="1449" y="1053"/>
                </a:cubicBezTo>
                <a:cubicBezTo>
                  <a:pt x="1449" y="1053"/>
                  <a:pt x="1449" y="1053"/>
                  <a:pt x="1449" y="1053"/>
                </a:cubicBezTo>
                <a:cubicBezTo>
                  <a:pt x="1447" y="1051"/>
                  <a:pt x="1444" y="1049"/>
                  <a:pt x="1442" y="1048"/>
                </a:cubicBezTo>
                <a:cubicBezTo>
                  <a:pt x="1440" y="1046"/>
                  <a:pt x="1437" y="1045"/>
                  <a:pt x="1435" y="1043"/>
                </a:cubicBezTo>
                <a:cubicBezTo>
                  <a:pt x="1435" y="1043"/>
                  <a:pt x="1436" y="1043"/>
                  <a:pt x="1436" y="1043"/>
                </a:cubicBezTo>
                <a:cubicBezTo>
                  <a:pt x="1436" y="1040"/>
                  <a:pt x="1436" y="1040"/>
                  <a:pt x="1436" y="1040"/>
                </a:cubicBezTo>
                <a:cubicBezTo>
                  <a:pt x="1439" y="1028"/>
                  <a:pt x="1429" y="1017"/>
                  <a:pt x="1416" y="1018"/>
                </a:cubicBezTo>
                <a:cubicBezTo>
                  <a:pt x="1419" y="1028"/>
                  <a:pt x="1418" y="1046"/>
                  <a:pt x="1432" y="1044"/>
                </a:cubicBezTo>
                <a:cubicBezTo>
                  <a:pt x="1433" y="1044"/>
                  <a:pt x="1433" y="1044"/>
                  <a:pt x="1433" y="1044"/>
                </a:cubicBezTo>
                <a:cubicBezTo>
                  <a:pt x="1435" y="1046"/>
                  <a:pt x="1438" y="1048"/>
                  <a:pt x="1441" y="1049"/>
                </a:cubicBezTo>
                <a:cubicBezTo>
                  <a:pt x="1443" y="1051"/>
                  <a:pt x="1445" y="1052"/>
                  <a:pt x="1447" y="1054"/>
                </a:cubicBezTo>
                <a:cubicBezTo>
                  <a:pt x="1447" y="1054"/>
                  <a:pt x="1448" y="1054"/>
                  <a:pt x="1448" y="1055"/>
                </a:cubicBezTo>
                <a:cubicBezTo>
                  <a:pt x="1448" y="1055"/>
                  <a:pt x="1448" y="1055"/>
                  <a:pt x="1448" y="1055"/>
                </a:cubicBezTo>
                <a:cubicBezTo>
                  <a:pt x="1448" y="1055"/>
                  <a:pt x="1449" y="1056"/>
                  <a:pt x="1449" y="1056"/>
                </a:cubicBezTo>
                <a:cubicBezTo>
                  <a:pt x="1449" y="1056"/>
                  <a:pt x="1449" y="1056"/>
                  <a:pt x="1449" y="1056"/>
                </a:cubicBezTo>
                <a:cubicBezTo>
                  <a:pt x="1449" y="1056"/>
                  <a:pt x="1449" y="1056"/>
                  <a:pt x="1450" y="1057"/>
                </a:cubicBezTo>
                <a:cubicBezTo>
                  <a:pt x="1449" y="1057"/>
                  <a:pt x="1449" y="1058"/>
                  <a:pt x="1449" y="1059"/>
                </a:cubicBezTo>
                <a:cubicBezTo>
                  <a:pt x="1449" y="1059"/>
                  <a:pt x="1449" y="1059"/>
                  <a:pt x="1449" y="1060"/>
                </a:cubicBezTo>
                <a:cubicBezTo>
                  <a:pt x="1449" y="1060"/>
                  <a:pt x="1449" y="1060"/>
                  <a:pt x="1449" y="1061"/>
                </a:cubicBezTo>
                <a:cubicBezTo>
                  <a:pt x="1449" y="1062"/>
                  <a:pt x="1449" y="1062"/>
                  <a:pt x="1449" y="1063"/>
                </a:cubicBezTo>
                <a:cubicBezTo>
                  <a:pt x="1449" y="1064"/>
                  <a:pt x="1449" y="1064"/>
                  <a:pt x="1449" y="1065"/>
                </a:cubicBezTo>
                <a:cubicBezTo>
                  <a:pt x="1449" y="1065"/>
                  <a:pt x="1449" y="1066"/>
                  <a:pt x="1449" y="1066"/>
                </a:cubicBezTo>
                <a:cubicBezTo>
                  <a:pt x="1449" y="1066"/>
                  <a:pt x="1449" y="1067"/>
                  <a:pt x="1449" y="1067"/>
                </a:cubicBezTo>
                <a:cubicBezTo>
                  <a:pt x="1449" y="1068"/>
                  <a:pt x="1449" y="1068"/>
                  <a:pt x="1449" y="1069"/>
                </a:cubicBezTo>
                <a:cubicBezTo>
                  <a:pt x="1449" y="1069"/>
                  <a:pt x="1449" y="1070"/>
                  <a:pt x="1449" y="1070"/>
                </a:cubicBezTo>
                <a:cubicBezTo>
                  <a:pt x="1449" y="1071"/>
                  <a:pt x="1449" y="1072"/>
                  <a:pt x="1449" y="1072"/>
                </a:cubicBezTo>
                <a:cubicBezTo>
                  <a:pt x="1449" y="1072"/>
                  <a:pt x="1449" y="1072"/>
                  <a:pt x="1449" y="1073"/>
                </a:cubicBezTo>
                <a:cubicBezTo>
                  <a:pt x="1448" y="1073"/>
                  <a:pt x="1448" y="1073"/>
                  <a:pt x="1448" y="1073"/>
                </a:cubicBezTo>
                <a:cubicBezTo>
                  <a:pt x="1447" y="1073"/>
                  <a:pt x="1447" y="1073"/>
                  <a:pt x="1447" y="1073"/>
                </a:cubicBezTo>
                <a:cubicBezTo>
                  <a:pt x="1444" y="1074"/>
                  <a:pt x="1442" y="1075"/>
                  <a:pt x="1440" y="1077"/>
                </a:cubicBezTo>
                <a:cubicBezTo>
                  <a:pt x="1438" y="1078"/>
                  <a:pt x="1436" y="1080"/>
                  <a:pt x="1434" y="1081"/>
                </a:cubicBezTo>
                <a:cubicBezTo>
                  <a:pt x="1432" y="1083"/>
                  <a:pt x="1430" y="1085"/>
                  <a:pt x="1428" y="1086"/>
                </a:cubicBezTo>
                <a:cubicBezTo>
                  <a:pt x="1424" y="1090"/>
                  <a:pt x="1419" y="1093"/>
                  <a:pt x="1415" y="1096"/>
                </a:cubicBezTo>
                <a:cubicBezTo>
                  <a:pt x="1413" y="1098"/>
                  <a:pt x="1411" y="1099"/>
                  <a:pt x="1410" y="1100"/>
                </a:cubicBezTo>
                <a:cubicBezTo>
                  <a:pt x="1408" y="1102"/>
                  <a:pt x="1406" y="1103"/>
                  <a:pt x="1404" y="1104"/>
                </a:cubicBezTo>
                <a:cubicBezTo>
                  <a:pt x="1403" y="1104"/>
                  <a:pt x="1403" y="1105"/>
                  <a:pt x="1402" y="1105"/>
                </a:cubicBezTo>
                <a:cubicBezTo>
                  <a:pt x="1401" y="1106"/>
                  <a:pt x="1400" y="1106"/>
                  <a:pt x="1400" y="1106"/>
                </a:cubicBezTo>
                <a:cubicBezTo>
                  <a:pt x="1399" y="1107"/>
                  <a:pt x="1398" y="1107"/>
                  <a:pt x="1397" y="1107"/>
                </a:cubicBezTo>
                <a:cubicBezTo>
                  <a:pt x="1397" y="1107"/>
                  <a:pt x="1397" y="1108"/>
                  <a:pt x="1397" y="1108"/>
                </a:cubicBezTo>
                <a:cubicBezTo>
                  <a:pt x="1396" y="1108"/>
                  <a:pt x="1396" y="1108"/>
                  <a:pt x="1396" y="1108"/>
                </a:cubicBezTo>
                <a:cubicBezTo>
                  <a:pt x="1395" y="1108"/>
                  <a:pt x="1395" y="1108"/>
                  <a:pt x="1394" y="1108"/>
                </a:cubicBezTo>
                <a:cubicBezTo>
                  <a:pt x="1394" y="1108"/>
                  <a:pt x="1394" y="1108"/>
                  <a:pt x="1394" y="1108"/>
                </a:cubicBezTo>
                <a:cubicBezTo>
                  <a:pt x="1391" y="1107"/>
                  <a:pt x="1387" y="1106"/>
                  <a:pt x="1383" y="1105"/>
                </a:cubicBezTo>
                <a:cubicBezTo>
                  <a:pt x="1380" y="1104"/>
                  <a:pt x="1376" y="1103"/>
                  <a:pt x="1372" y="1102"/>
                </a:cubicBezTo>
                <a:cubicBezTo>
                  <a:pt x="1372" y="1102"/>
                  <a:pt x="1371" y="1102"/>
                  <a:pt x="1370" y="1102"/>
                </a:cubicBezTo>
                <a:cubicBezTo>
                  <a:pt x="1369" y="1102"/>
                  <a:pt x="1369" y="1102"/>
                  <a:pt x="1368" y="1102"/>
                </a:cubicBezTo>
                <a:cubicBezTo>
                  <a:pt x="1367" y="1102"/>
                  <a:pt x="1367" y="1102"/>
                  <a:pt x="1367" y="1102"/>
                </a:cubicBezTo>
                <a:cubicBezTo>
                  <a:pt x="1367" y="1102"/>
                  <a:pt x="1367" y="1102"/>
                  <a:pt x="1367" y="1102"/>
                </a:cubicBezTo>
                <a:cubicBezTo>
                  <a:pt x="1368" y="1102"/>
                  <a:pt x="1368" y="1101"/>
                  <a:pt x="1368" y="1101"/>
                </a:cubicBezTo>
                <a:cubicBezTo>
                  <a:pt x="1368" y="1101"/>
                  <a:pt x="1369" y="1101"/>
                  <a:pt x="1369" y="1100"/>
                </a:cubicBezTo>
                <a:cubicBezTo>
                  <a:pt x="1369" y="1100"/>
                  <a:pt x="1369" y="1100"/>
                  <a:pt x="1369" y="1100"/>
                </a:cubicBezTo>
                <a:cubicBezTo>
                  <a:pt x="1370" y="1099"/>
                  <a:pt x="1370" y="1099"/>
                  <a:pt x="1370" y="1099"/>
                </a:cubicBezTo>
                <a:cubicBezTo>
                  <a:pt x="1371" y="1098"/>
                  <a:pt x="1371" y="1098"/>
                  <a:pt x="1371" y="1097"/>
                </a:cubicBezTo>
                <a:cubicBezTo>
                  <a:pt x="1372" y="1097"/>
                  <a:pt x="1372" y="1096"/>
                  <a:pt x="1373" y="1096"/>
                </a:cubicBezTo>
                <a:cubicBezTo>
                  <a:pt x="1373" y="1096"/>
                  <a:pt x="1373" y="1095"/>
                  <a:pt x="1374" y="1095"/>
                </a:cubicBezTo>
                <a:cubicBezTo>
                  <a:pt x="1375" y="1094"/>
                  <a:pt x="1376" y="1093"/>
                  <a:pt x="1377" y="1092"/>
                </a:cubicBezTo>
                <a:cubicBezTo>
                  <a:pt x="1378" y="1091"/>
                  <a:pt x="1379" y="1090"/>
                  <a:pt x="1380" y="1090"/>
                </a:cubicBezTo>
                <a:cubicBezTo>
                  <a:pt x="1381" y="1089"/>
                  <a:pt x="1382" y="1088"/>
                  <a:pt x="1383" y="1087"/>
                </a:cubicBezTo>
                <a:cubicBezTo>
                  <a:pt x="1384" y="1087"/>
                  <a:pt x="1384" y="1087"/>
                  <a:pt x="1384" y="1087"/>
                </a:cubicBezTo>
                <a:cubicBezTo>
                  <a:pt x="1383" y="1088"/>
                  <a:pt x="1382" y="1089"/>
                  <a:pt x="1381" y="1089"/>
                </a:cubicBezTo>
                <a:cubicBezTo>
                  <a:pt x="1396" y="1105"/>
                  <a:pt x="1413" y="1082"/>
                  <a:pt x="1418" y="1068"/>
                </a:cubicBezTo>
                <a:cubicBezTo>
                  <a:pt x="1410" y="1072"/>
                  <a:pt x="1373" y="1069"/>
                  <a:pt x="1379" y="1087"/>
                </a:cubicBezTo>
                <a:cubicBezTo>
                  <a:pt x="1379" y="1087"/>
                  <a:pt x="1379" y="1087"/>
                  <a:pt x="1378" y="1088"/>
                </a:cubicBezTo>
                <a:cubicBezTo>
                  <a:pt x="1377" y="1089"/>
                  <a:pt x="1376" y="1089"/>
                  <a:pt x="1375" y="1090"/>
                </a:cubicBezTo>
                <a:cubicBezTo>
                  <a:pt x="1374" y="1091"/>
                  <a:pt x="1373" y="1092"/>
                  <a:pt x="1372" y="1093"/>
                </a:cubicBezTo>
                <a:cubicBezTo>
                  <a:pt x="1372" y="1093"/>
                  <a:pt x="1371" y="1094"/>
                  <a:pt x="1371" y="1094"/>
                </a:cubicBezTo>
                <a:cubicBezTo>
                  <a:pt x="1370" y="1095"/>
                  <a:pt x="1370" y="1095"/>
                  <a:pt x="1370" y="1096"/>
                </a:cubicBezTo>
                <a:cubicBezTo>
                  <a:pt x="1369" y="1096"/>
                  <a:pt x="1369" y="1097"/>
                  <a:pt x="1368" y="1097"/>
                </a:cubicBezTo>
                <a:cubicBezTo>
                  <a:pt x="1368" y="1098"/>
                  <a:pt x="1368" y="1098"/>
                  <a:pt x="1367" y="1098"/>
                </a:cubicBezTo>
                <a:cubicBezTo>
                  <a:pt x="1367" y="1099"/>
                  <a:pt x="1367" y="1099"/>
                  <a:pt x="1367" y="1099"/>
                </a:cubicBezTo>
                <a:cubicBezTo>
                  <a:pt x="1367" y="1099"/>
                  <a:pt x="1367" y="1099"/>
                  <a:pt x="1366" y="1100"/>
                </a:cubicBezTo>
                <a:cubicBezTo>
                  <a:pt x="1366" y="1100"/>
                  <a:pt x="1366" y="1100"/>
                  <a:pt x="1366" y="1101"/>
                </a:cubicBezTo>
                <a:cubicBezTo>
                  <a:pt x="1366" y="1101"/>
                  <a:pt x="1366" y="1102"/>
                  <a:pt x="1365" y="1102"/>
                </a:cubicBezTo>
                <a:cubicBezTo>
                  <a:pt x="1364" y="1102"/>
                  <a:pt x="1362" y="1102"/>
                  <a:pt x="1361" y="1102"/>
                </a:cubicBezTo>
                <a:cubicBezTo>
                  <a:pt x="1357" y="1103"/>
                  <a:pt x="1353" y="1105"/>
                  <a:pt x="1349" y="1107"/>
                </a:cubicBezTo>
                <a:cubicBezTo>
                  <a:pt x="1346" y="1109"/>
                  <a:pt x="1342" y="1111"/>
                  <a:pt x="1339" y="1113"/>
                </a:cubicBezTo>
                <a:cubicBezTo>
                  <a:pt x="1336" y="1116"/>
                  <a:pt x="1333" y="1118"/>
                  <a:pt x="1329" y="1120"/>
                </a:cubicBezTo>
                <a:cubicBezTo>
                  <a:pt x="1327" y="1121"/>
                  <a:pt x="1326" y="1122"/>
                  <a:pt x="1324" y="1122"/>
                </a:cubicBezTo>
                <a:cubicBezTo>
                  <a:pt x="1323" y="1122"/>
                  <a:pt x="1323" y="1123"/>
                  <a:pt x="1322" y="1123"/>
                </a:cubicBezTo>
                <a:cubicBezTo>
                  <a:pt x="1322" y="1123"/>
                  <a:pt x="1322" y="1123"/>
                  <a:pt x="1322" y="1123"/>
                </a:cubicBezTo>
                <a:cubicBezTo>
                  <a:pt x="1321" y="1123"/>
                  <a:pt x="1321" y="1123"/>
                  <a:pt x="1321" y="1123"/>
                </a:cubicBezTo>
                <a:cubicBezTo>
                  <a:pt x="1321" y="1123"/>
                  <a:pt x="1321" y="1123"/>
                  <a:pt x="1321" y="1123"/>
                </a:cubicBezTo>
                <a:cubicBezTo>
                  <a:pt x="1320" y="1123"/>
                  <a:pt x="1319" y="1124"/>
                  <a:pt x="1318" y="1124"/>
                </a:cubicBezTo>
                <a:cubicBezTo>
                  <a:pt x="1314" y="1124"/>
                  <a:pt x="1310" y="1124"/>
                  <a:pt x="1306" y="1124"/>
                </a:cubicBezTo>
                <a:cubicBezTo>
                  <a:pt x="1302" y="1123"/>
                  <a:pt x="1298" y="1123"/>
                  <a:pt x="1294" y="1123"/>
                </a:cubicBezTo>
                <a:cubicBezTo>
                  <a:pt x="1290" y="1122"/>
                  <a:pt x="1286" y="1122"/>
                  <a:pt x="1282" y="1123"/>
                </a:cubicBezTo>
                <a:cubicBezTo>
                  <a:pt x="1283" y="1123"/>
                  <a:pt x="1283" y="1122"/>
                  <a:pt x="1284" y="1122"/>
                </a:cubicBezTo>
                <a:cubicBezTo>
                  <a:pt x="1285" y="1122"/>
                  <a:pt x="1285" y="1121"/>
                  <a:pt x="1286" y="1121"/>
                </a:cubicBezTo>
                <a:cubicBezTo>
                  <a:pt x="1286" y="1121"/>
                  <a:pt x="1287" y="1120"/>
                  <a:pt x="1287" y="1120"/>
                </a:cubicBezTo>
                <a:cubicBezTo>
                  <a:pt x="1287" y="1120"/>
                  <a:pt x="1288" y="1119"/>
                  <a:pt x="1288" y="1119"/>
                </a:cubicBezTo>
                <a:cubicBezTo>
                  <a:pt x="1291" y="1117"/>
                  <a:pt x="1293" y="1113"/>
                  <a:pt x="1295" y="1109"/>
                </a:cubicBezTo>
                <a:cubicBezTo>
                  <a:pt x="1296" y="1109"/>
                  <a:pt x="1296" y="1108"/>
                  <a:pt x="1296" y="1108"/>
                </a:cubicBezTo>
                <a:cubicBezTo>
                  <a:pt x="1296" y="1107"/>
                  <a:pt x="1297" y="1107"/>
                  <a:pt x="1297" y="1106"/>
                </a:cubicBezTo>
                <a:cubicBezTo>
                  <a:pt x="1297" y="1105"/>
                  <a:pt x="1298" y="1104"/>
                  <a:pt x="1298" y="1103"/>
                </a:cubicBezTo>
                <a:cubicBezTo>
                  <a:pt x="1299" y="1101"/>
                  <a:pt x="1300" y="1099"/>
                  <a:pt x="1301" y="1097"/>
                </a:cubicBezTo>
                <a:cubicBezTo>
                  <a:pt x="1302" y="1094"/>
                  <a:pt x="1303" y="1092"/>
                  <a:pt x="1305" y="1090"/>
                </a:cubicBezTo>
                <a:cubicBezTo>
                  <a:pt x="1305" y="1090"/>
                  <a:pt x="1305" y="1089"/>
                  <a:pt x="1306" y="1088"/>
                </a:cubicBezTo>
                <a:cubicBezTo>
                  <a:pt x="1306" y="1088"/>
                  <a:pt x="1306" y="1088"/>
                  <a:pt x="1306" y="1088"/>
                </a:cubicBezTo>
                <a:cubicBezTo>
                  <a:pt x="1306" y="1088"/>
                  <a:pt x="1306" y="1088"/>
                  <a:pt x="1306" y="1088"/>
                </a:cubicBezTo>
                <a:cubicBezTo>
                  <a:pt x="1307" y="1087"/>
                  <a:pt x="1307" y="1086"/>
                  <a:pt x="1308" y="1085"/>
                </a:cubicBezTo>
                <a:cubicBezTo>
                  <a:pt x="1311" y="1081"/>
                  <a:pt x="1314" y="1078"/>
                  <a:pt x="1317" y="1076"/>
                </a:cubicBezTo>
                <a:cubicBezTo>
                  <a:pt x="1317" y="1076"/>
                  <a:pt x="1317" y="1076"/>
                  <a:pt x="1318" y="1075"/>
                </a:cubicBezTo>
                <a:cubicBezTo>
                  <a:pt x="1318" y="1075"/>
                  <a:pt x="1318" y="1075"/>
                  <a:pt x="1319" y="1075"/>
                </a:cubicBezTo>
                <a:cubicBezTo>
                  <a:pt x="1319" y="1074"/>
                  <a:pt x="1320" y="1073"/>
                  <a:pt x="1320" y="1073"/>
                </a:cubicBezTo>
                <a:cubicBezTo>
                  <a:pt x="1321" y="1072"/>
                  <a:pt x="1321" y="1072"/>
                  <a:pt x="1322" y="1072"/>
                </a:cubicBezTo>
                <a:cubicBezTo>
                  <a:pt x="1321" y="1072"/>
                  <a:pt x="1321" y="1073"/>
                  <a:pt x="1321" y="1073"/>
                </a:cubicBezTo>
                <a:cubicBezTo>
                  <a:pt x="1321" y="1073"/>
                  <a:pt x="1322" y="1072"/>
                  <a:pt x="1322" y="1072"/>
                </a:cubicBezTo>
                <a:cubicBezTo>
                  <a:pt x="1323" y="1071"/>
                  <a:pt x="1323" y="1071"/>
                  <a:pt x="1324" y="1071"/>
                </a:cubicBezTo>
                <a:cubicBezTo>
                  <a:pt x="1324" y="1070"/>
                  <a:pt x="1325" y="1070"/>
                  <a:pt x="1325" y="1070"/>
                </a:cubicBezTo>
                <a:cubicBezTo>
                  <a:pt x="1325" y="1070"/>
                  <a:pt x="1325" y="1070"/>
                  <a:pt x="1325" y="1070"/>
                </a:cubicBezTo>
                <a:cubicBezTo>
                  <a:pt x="1325" y="1069"/>
                  <a:pt x="1326" y="1069"/>
                  <a:pt x="1326" y="1069"/>
                </a:cubicBezTo>
                <a:cubicBezTo>
                  <a:pt x="1326" y="1068"/>
                  <a:pt x="1327" y="1068"/>
                  <a:pt x="1328" y="1067"/>
                </a:cubicBezTo>
                <a:cubicBezTo>
                  <a:pt x="1328" y="1066"/>
                  <a:pt x="1329" y="1065"/>
                  <a:pt x="1329" y="1064"/>
                </a:cubicBezTo>
                <a:cubicBezTo>
                  <a:pt x="1330" y="1063"/>
                  <a:pt x="1331" y="1062"/>
                  <a:pt x="1331" y="1061"/>
                </a:cubicBezTo>
                <a:cubicBezTo>
                  <a:pt x="1332" y="1060"/>
                  <a:pt x="1333" y="1059"/>
                  <a:pt x="1333" y="1058"/>
                </a:cubicBezTo>
                <a:cubicBezTo>
                  <a:pt x="1334" y="1058"/>
                  <a:pt x="1334" y="1057"/>
                  <a:pt x="1334" y="1056"/>
                </a:cubicBezTo>
                <a:cubicBezTo>
                  <a:pt x="1353" y="1053"/>
                  <a:pt x="1347" y="1027"/>
                  <a:pt x="1339" y="1016"/>
                </a:cubicBezTo>
                <a:cubicBezTo>
                  <a:pt x="1365" y="1005"/>
                  <a:pt x="1384" y="986"/>
                  <a:pt x="1401" y="967"/>
                </a:cubicBezTo>
                <a:cubicBezTo>
                  <a:pt x="1418" y="948"/>
                  <a:pt x="1505" y="921"/>
                  <a:pt x="1564" y="914"/>
                </a:cubicBezTo>
                <a:close/>
                <a:moveTo>
                  <a:pt x="1358" y="1132"/>
                </a:moveTo>
                <a:cubicBezTo>
                  <a:pt x="1357" y="1132"/>
                  <a:pt x="1357" y="1131"/>
                  <a:pt x="1356" y="1131"/>
                </a:cubicBezTo>
                <a:cubicBezTo>
                  <a:pt x="1355" y="1130"/>
                  <a:pt x="1354" y="1129"/>
                  <a:pt x="1353" y="1128"/>
                </a:cubicBezTo>
                <a:cubicBezTo>
                  <a:pt x="1351" y="1127"/>
                  <a:pt x="1350" y="1126"/>
                  <a:pt x="1349" y="1125"/>
                </a:cubicBezTo>
                <a:cubicBezTo>
                  <a:pt x="1348" y="1125"/>
                  <a:pt x="1346" y="1124"/>
                  <a:pt x="1345" y="1123"/>
                </a:cubicBezTo>
                <a:cubicBezTo>
                  <a:pt x="1345" y="1123"/>
                  <a:pt x="1344" y="1123"/>
                  <a:pt x="1343" y="1123"/>
                </a:cubicBezTo>
                <a:cubicBezTo>
                  <a:pt x="1343" y="1122"/>
                  <a:pt x="1343" y="1122"/>
                  <a:pt x="1342" y="1122"/>
                </a:cubicBezTo>
                <a:cubicBezTo>
                  <a:pt x="1342" y="1122"/>
                  <a:pt x="1342" y="1122"/>
                  <a:pt x="1341" y="1122"/>
                </a:cubicBezTo>
                <a:cubicBezTo>
                  <a:pt x="1341" y="1122"/>
                  <a:pt x="1340" y="1121"/>
                  <a:pt x="1340" y="1121"/>
                </a:cubicBezTo>
                <a:cubicBezTo>
                  <a:pt x="1339" y="1121"/>
                  <a:pt x="1339" y="1121"/>
                  <a:pt x="1338" y="1121"/>
                </a:cubicBezTo>
                <a:cubicBezTo>
                  <a:pt x="1338" y="1120"/>
                  <a:pt x="1338" y="1120"/>
                  <a:pt x="1337" y="1120"/>
                </a:cubicBezTo>
                <a:cubicBezTo>
                  <a:pt x="1337" y="1120"/>
                  <a:pt x="1337" y="1120"/>
                  <a:pt x="1337" y="1120"/>
                </a:cubicBezTo>
                <a:cubicBezTo>
                  <a:pt x="1336" y="1120"/>
                  <a:pt x="1336" y="1120"/>
                  <a:pt x="1336" y="1120"/>
                </a:cubicBezTo>
                <a:cubicBezTo>
                  <a:pt x="1338" y="1119"/>
                  <a:pt x="1339" y="1118"/>
                  <a:pt x="1341" y="1116"/>
                </a:cubicBezTo>
                <a:cubicBezTo>
                  <a:pt x="1344" y="1114"/>
                  <a:pt x="1348" y="1112"/>
                  <a:pt x="1351" y="1110"/>
                </a:cubicBezTo>
                <a:cubicBezTo>
                  <a:pt x="1354" y="1108"/>
                  <a:pt x="1358" y="1106"/>
                  <a:pt x="1361" y="1106"/>
                </a:cubicBezTo>
                <a:cubicBezTo>
                  <a:pt x="1365" y="1105"/>
                  <a:pt x="1368" y="1105"/>
                  <a:pt x="1372" y="1106"/>
                </a:cubicBezTo>
                <a:cubicBezTo>
                  <a:pt x="1376" y="1106"/>
                  <a:pt x="1379" y="1107"/>
                  <a:pt x="1382" y="1108"/>
                </a:cubicBezTo>
                <a:cubicBezTo>
                  <a:pt x="1389" y="1110"/>
                  <a:pt x="1395" y="1112"/>
                  <a:pt x="1400" y="1115"/>
                </a:cubicBezTo>
                <a:cubicBezTo>
                  <a:pt x="1402" y="1116"/>
                  <a:pt x="1403" y="1116"/>
                  <a:pt x="1404" y="1117"/>
                </a:cubicBezTo>
                <a:cubicBezTo>
                  <a:pt x="1405" y="1118"/>
                  <a:pt x="1406" y="1118"/>
                  <a:pt x="1407" y="1118"/>
                </a:cubicBezTo>
                <a:cubicBezTo>
                  <a:pt x="1401" y="1125"/>
                  <a:pt x="1396" y="1131"/>
                  <a:pt x="1392" y="1137"/>
                </a:cubicBezTo>
                <a:cubicBezTo>
                  <a:pt x="1389" y="1143"/>
                  <a:pt x="1383" y="1151"/>
                  <a:pt x="1380" y="1158"/>
                </a:cubicBezTo>
                <a:cubicBezTo>
                  <a:pt x="1379" y="1158"/>
                  <a:pt x="1379" y="1158"/>
                  <a:pt x="1379" y="1158"/>
                </a:cubicBezTo>
                <a:cubicBezTo>
                  <a:pt x="1375" y="1146"/>
                  <a:pt x="1377" y="1125"/>
                  <a:pt x="1358" y="1133"/>
                </a:cubicBezTo>
                <a:cubicBezTo>
                  <a:pt x="1358" y="1133"/>
                  <a:pt x="1358" y="1132"/>
                  <a:pt x="1358" y="1132"/>
                </a:cubicBezTo>
                <a:cubicBezTo>
                  <a:pt x="1358" y="1132"/>
                  <a:pt x="1358" y="1131"/>
                  <a:pt x="1359" y="1131"/>
                </a:cubicBezTo>
                <a:lnTo>
                  <a:pt x="1358" y="1132"/>
                </a:lnTo>
                <a:close/>
                <a:moveTo>
                  <a:pt x="1464" y="1076"/>
                </a:moveTo>
                <a:cubicBezTo>
                  <a:pt x="1464" y="1076"/>
                  <a:pt x="1464" y="1076"/>
                  <a:pt x="1464" y="1076"/>
                </a:cubicBezTo>
                <a:cubicBezTo>
                  <a:pt x="1464" y="1076"/>
                  <a:pt x="1464" y="1076"/>
                  <a:pt x="1465" y="1076"/>
                </a:cubicBezTo>
                <a:cubicBezTo>
                  <a:pt x="1464" y="1076"/>
                  <a:pt x="1464" y="1076"/>
                  <a:pt x="1464" y="1076"/>
                </a:cubicBezTo>
                <a:cubicBezTo>
                  <a:pt x="1464" y="1076"/>
                  <a:pt x="1464" y="1076"/>
                  <a:pt x="1464" y="1076"/>
                </a:cubicBezTo>
                <a:close/>
                <a:moveTo>
                  <a:pt x="1452" y="1082"/>
                </a:moveTo>
                <a:cubicBezTo>
                  <a:pt x="1452" y="1082"/>
                  <a:pt x="1452" y="1082"/>
                  <a:pt x="1452" y="1082"/>
                </a:cubicBezTo>
                <a:cubicBezTo>
                  <a:pt x="1452" y="1080"/>
                  <a:pt x="1452" y="1079"/>
                  <a:pt x="1452" y="1078"/>
                </a:cubicBezTo>
                <a:cubicBezTo>
                  <a:pt x="1452" y="1077"/>
                  <a:pt x="1452" y="1076"/>
                  <a:pt x="1452" y="1074"/>
                </a:cubicBezTo>
                <a:cubicBezTo>
                  <a:pt x="1452" y="1074"/>
                  <a:pt x="1453" y="1074"/>
                  <a:pt x="1454" y="1074"/>
                </a:cubicBezTo>
                <a:cubicBezTo>
                  <a:pt x="1454" y="1075"/>
                  <a:pt x="1455" y="1075"/>
                  <a:pt x="1456" y="1075"/>
                </a:cubicBezTo>
                <a:cubicBezTo>
                  <a:pt x="1457" y="1075"/>
                  <a:pt x="1457" y="1075"/>
                  <a:pt x="1458" y="1075"/>
                </a:cubicBezTo>
                <a:cubicBezTo>
                  <a:pt x="1458" y="1075"/>
                  <a:pt x="1458" y="1075"/>
                  <a:pt x="1458" y="1075"/>
                </a:cubicBezTo>
                <a:cubicBezTo>
                  <a:pt x="1458" y="1075"/>
                  <a:pt x="1459" y="1076"/>
                  <a:pt x="1459" y="1076"/>
                </a:cubicBezTo>
                <a:cubicBezTo>
                  <a:pt x="1459" y="1076"/>
                  <a:pt x="1459" y="1076"/>
                  <a:pt x="1459" y="1076"/>
                </a:cubicBezTo>
                <a:cubicBezTo>
                  <a:pt x="1460" y="1076"/>
                  <a:pt x="1460" y="1076"/>
                  <a:pt x="1460" y="1076"/>
                </a:cubicBezTo>
                <a:cubicBezTo>
                  <a:pt x="1460" y="1076"/>
                  <a:pt x="1460" y="1076"/>
                  <a:pt x="1461" y="1076"/>
                </a:cubicBezTo>
                <a:cubicBezTo>
                  <a:pt x="1462" y="1076"/>
                  <a:pt x="1462" y="1076"/>
                  <a:pt x="1463" y="1077"/>
                </a:cubicBezTo>
                <a:cubicBezTo>
                  <a:pt x="1463" y="1077"/>
                  <a:pt x="1463" y="1077"/>
                  <a:pt x="1463" y="1077"/>
                </a:cubicBezTo>
                <a:cubicBezTo>
                  <a:pt x="1460" y="1078"/>
                  <a:pt x="1456" y="1080"/>
                  <a:pt x="1452" y="1082"/>
                </a:cubicBezTo>
                <a:close/>
                <a:moveTo>
                  <a:pt x="1450" y="1078"/>
                </a:moveTo>
                <a:cubicBezTo>
                  <a:pt x="1450" y="1079"/>
                  <a:pt x="1450" y="1080"/>
                  <a:pt x="1450" y="1082"/>
                </a:cubicBezTo>
                <a:cubicBezTo>
                  <a:pt x="1450" y="1082"/>
                  <a:pt x="1450" y="1083"/>
                  <a:pt x="1450" y="1084"/>
                </a:cubicBezTo>
                <a:cubicBezTo>
                  <a:pt x="1450" y="1084"/>
                  <a:pt x="1450" y="1084"/>
                  <a:pt x="1450" y="1084"/>
                </a:cubicBezTo>
                <a:cubicBezTo>
                  <a:pt x="1435" y="1092"/>
                  <a:pt x="1421" y="1104"/>
                  <a:pt x="1409" y="1116"/>
                </a:cubicBezTo>
                <a:cubicBezTo>
                  <a:pt x="1408" y="1115"/>
                  <a:pt x="1407" y="1115"/>
                  <a:pt x="1406" y="1114"/>
                </a:cubicBezTo>
                <a:cubicBezTo>
                  <a:pt x="1405" y="1113"/>
                  <a:pt x="1403" y="1113"/>
                  <a:pt x="1402" y="1112"/>
                </a:cubicBezTo>
                <a:cubicBezTo>
                  <a:pt x="1400" y="1111"/>
                  <a:pt x="1397" y="1110"/>
                  <a:pt x="1395" y="1109"/>
                </a:cubicBezTo>
                <a:cubicBezTo>
                  <a:pt x="1395" y="1109"/>
                  <a:pt x="1396" y="1109"/>
                  <a:pt x="1396" y="1109"/>
                </a:cubicBezTo>
                <a:cubicBezTo>
                  <a:pt x="1397" y="1109"/>
                  <a:pt x="1398" y="1108"/>
                  <a:pt x="1400" y="1108"/>
                </a:cubicBezTo>
                <a:cubicBezTo>
                  <a:pt x="1401" y="1108"/>
                  <a:pt x="1402" y="1107"/>
                  <a:pt x="1403" y="1107"/>
                </a:cubicBezTo>
                <a:cubicBezTo>
                  <a:pt x="1403" y="1107"/>
                  <a:pt x="1404" y="1107"/>
                  <a:pt x="1404" y="1106"/>
                </a:cubicBezTo>
                <a:cubicBezTo>
                  <a:pt x="1404" y="1106"/>
                  <a:pt x="1405" y="1106"/>
                  <a:pt x="1405" y="1106"/>
                </a:cubicBezTo>
                <a:cubicBezTo>
                  <a:pt x="1407" y="1105"/>
                  <a:pt x="1409" y="1103"/>
                  <a:pt x="1411" y="1102"/>
                </a:cubicBezTo>
                <a:cubicBezTo>
                  <a:pt x="1413" y="1101"/>
                  <a:pt x="1415" y="1099"/>
                  <a:pt x="1417" y="1098"/>
                </a:cubicBezTo>
                <a:cubicBezTo>
                  <a:pt x="1421" y="1095"/>
                  <a:pt x="1425" y="1091"/>
                  <a:pt x="1429" y="1088"/>
                </a:cubicBezTo>
                <a:cubicBezTo>
                  <a:pt x="1431" y="1086"/>
                  <a:pt x="1433" y="1085"/>
                  <a:pt x="1435" y="1083"/>
                </a:cubicBezTo>
                <a:cubicBezTo>
                  <a:pt x="1437" y="1081"/>
                  <a:pt x="1440" y="1080"/>
                  <a:pt x="1442" y="1078"/>
                </a:cubicBezTo>
                <a:cubicBezTo>
                  <a:pt x="1442" y="1078"/>
                  <a:pt x="1443" y="1077"/>
                  <a:pt x="1444" y="1076"/>
                </a:cubicBezTo>
                <a:cubicBezTo>
                  <a:pt x="1445" y="1076"/>
                  <a:pt x="1447" y="1075"/>
                  <a:pt x="1447" y="1075"/>
                </a:cubicBezTo>
                <a:cubicBezTo>
                  <a:pt x="1448" y="1075"/>
                  <a:pt x="1448" y="1075"/>
                  <a:pt x="1448" y="1075"/>
                </a:cubicBezTo>
                <a:cubicBezTo>
                  <a:pt x="1449" y="1075"/>
                  <a:pt x="1449" y="1075"/>
                  <a:pt x="1449" y="1075"/>
                </a:cubicBezTo>
                <a:cubicBezTo>
                  <a:pt x="1449" y="1075"/>
                  <a:pt x="1449" y="1075"/>
                  <a:pt x="1450" y="1074"/>
                </a:cubicBezTo>
                <a:cubicBezTo>
                  <a:pt x="1450" y="1076"/>
                  <a:pt x="1450" y="1077"/>
                  <a:pt x="1450" y="1078"/>
                </a:cubicBezTo>
                <a:close/>
                <a:moveTo>
                  <a:pt x="1247" y="1138"/>
                </a:moveTo>
                <a:cubicBezTo>
                  <a:pt x="1226" y="1128"/>
                  <a:pt x="1198" y="1126"/>
                  <a:pt x="1210" y="1089"/>
                </a:cubicBezTo>
                <a:cubicBezTo>
                  <a:pt x="1222" y="1048"/>
                  <a:pt x="1249" y="1030"/>
                  <a:pt x="1283" y="1029"/>
                </a:cubicBezTo>
                <a:cubicBezTo>
                  <a:pt x="1305" y="1028"/>
                  <a:pt x="1323" y="1023"/>
                  <a:pt x="1338" y="1017"/>
                </a:cubicBezTo>
                <a:cubicBezTo>
                  <a:pt x="1338" y="1024"/>
                  <a:pt x="1338" y="1027"/>
                  <a:pt x="1335" y="1034"/>
                </a:cubicBezTo>
                <a:cubicBezTo>
                  <a:pt x="1332" y="1039"/>
                  <a:pt x="1324" y="1047"/>
                  <a:pt x="1333" y="1051"/>
                </a:cubicBezTo>
                <a:cubicBezTo>
                  <a:pt x="1332" y="1052"/>
                  <a:pt x="1332" y="1052"/>
                  <a:pt x="1332" y="1052"/>
                </a:cubicBezTo>
                <a:cubicBezTo>
                  <a:pt x="1332" y="1053"/>
                  <a:pt x="1332" y="1055"/>
                  <a:pt x="1332" y="1057"/>
                </a:cubicBezTo>
                <a:cubicBezTo>
                  <a:pt x="1332" y="1057"/>
                  <a:pt x="1332" y="1057"/>
                  <a:pt x="1332" y="1057"/>
                </a:cubicBezTo>
                <a:cubicBezTo>
                  <a:pt x="1332" y="1057"/>
                  <a:pt x="1332" y="1057"/>
                  <a:pt x="1331" y="1057"/>
                </a:cubicBezTo>
                <a:cubicBezTo>
                  <a:pt x="1331" y="1058"/>
                  <a:pt x="1330" y="1059"/>
                  <a:pt x="1330" y="1060"/>
                </a:cubicBezTo>
                <a:cubicBezTo>
                  <a:pt x="1329" y="1061"/>
                  <a:pt x="1328" y="1062"/>
                  <a:pt x="1328" y="1063"/>
                </a:cubicBezTo>
                <a:cubicBezTo>
                  <a:pt x="1327" y="1064"/>
                  <a:pt x="1327" y="1065"/>
                  <a:pt x="1326" y="1066"/>
                </a:cubicBezTo>
                <a:cubicBezTo>
                  <a:pt x="1325" y="1066"/>
                  <a:pt x="1325" y="1067"/>
                  <a:pt x="1324" y="1068"/>
                </a:cubicBezTo>
                <a:cubicBezTo>
                  <a:pt x="1324" y="1068"/>
                  <a:pt x="1324" y="1068"/>
                  <a:pt x="1324" y="1068"/>
                </a:cubicBezTo>
                <a:cubicBezTo>
                  <a:pt x="1324" y="1068"/>
                  <a:pt x="1324" y="1069"/>
                  <a:pt x="1323" y="1069"/>
                </a:cubicBezTo>
                <a:cubicBezTo>
                  <a:pt x="1323" y="1069"/>
                  <a:pt x="1323" y="1069"/>
                  <a:pt x="1323" y="1069"/>
                </a:cubicBezTo>
                <a:cubicBezTo>
                  <a:pt x="1323" y="1070"/>
                  <a:pt x="1323" y="1070"/>
                  <a:pt x="1322" y="1070"/>
                </a:cubicBezTo>
                <a:cubicBezTo>
                  <a:pt x="1322" y="1070"/>
                  <a:pt x="1320" y="1071"/>
                  <a:pt x="1319" y="1072"/>
                </a:cubicBezTo>
                <a:cubicBezTo>
                  <a:pt x="1319" y="1072"/>
                  <a:pt x="1318" y="1073"/>
                  <a:pt x="1317" y="1073"/>
                </a:cubicBezTo>
                <a:cubicBezTo>
                  <a:pt x="1317" y="1073"/>
                  <a:pt x="1317" y="1073"/>
                  <a:pt x="1316" y="1074"/>
                </a:cubicBezTo>
                <a:cubicBezTo>
                  <a:pt x="1316" y="1074"/>
                  <a:pt x="1316" y="1074"/>
                  <a:pt x="1315" y="1075"/>
                </a:cubicBezTo>
                <a:cubicBezTo>
                  <a:pt x="1313" y="1077"/>
                  <a:pt x="1310" y="1080"/>
                  <a:pt x="1307" y="1083"/>
                </a:cubicBezTo>
                <a:cubicBezTo>
                  <a:pt x="1307" y="1083"/>
                  <a:pt x="1307" y="1083"/>
                  <a:pt x="1307" y="1083"/>
                </a:cubicBezTo>
                <a:cubicBezTo>
                  <a:pt x="1307" y="1083"/>
                  <a:pt x="1307" y="1082"/>
                  <a:pt x="1307" y="1082"/>
                </a:cubicBezTo>
                <a:cubicBezTo>
                  <a:pt x="1307" y="1082"/>
                  <a:pt x="1307" y="1082"/>
                  <a:pt x="1307" y="1081"/>
                </a:cubicBezTo>
                <a:cubicBezTo>
                  <a:pt x="1307" y="1081"/>
                  <a:pt x="1307" y="1081"/>
                  <a:pt x="1306" y="1081"/>
                </a:cubicBezTo>
                <a:cubicBezTo>
                  <a:pt x="1306" y="1078"/>
                  <a:pt x="1304" y="1076"/>
                  <a:pt x="1303" y="1074"/>
                </a:cubicBezTo>
                <a:cubicBezTo>
                  <a:pt x="1302" y="1071"/>
                  <a:pt x="1300" y="1069"/>
                  <a:pt x="1299" y="1067"/>
                </a:cubicBezTo>
                <a:cubicBezTo>
                  <a:pt x="1300" y="1067"/>
                  <a:pt x="1300" y="1067"/>
                  <a:pt x="1300" y="1067"/>
                </a:cubicBezTo>
                <a:cubicBezTo>
                  <a:pt x="1301" y="1065"/>
                  <a:pt x="1301" y="1065"/>
                  <a:pt x="1301" y="1065"/>
                </a:cubicBezTo>
                <a:cubicBezTo>
                  <a:pt x="1309" y="1056"/>
                  <a:pt x="1306" y="1043"/>
                  <a:pt x="1295" y="1038"/>
                </a:cubicBezTo>
                <a:cubicBezTo>
                  <a:pt x="1293" y="1048"/>
                  <a:pt x="1284" y="1062"/>
                  <a:pt x="1297" y="1066"/>
                </a:cubicBezTo>
                <a:cubicBezTo>
                  <a:pt x="1297" y="1067"/>
                  <a:pt x="1297" y="1067"/>
                  <a:pt x="1297" y="1067"/>
                </a:cubicBezTo>
                <a:cubicBezTo>
                  <a:pt x="1298" y="1070"/>
                  <a:pt x="1300" y="1072"/>
                  <a:pt x="1301" y="1074"/>
                </a:cubicBezTo>
                <a:cubicBezTo>
                  <a:pt x="1303" y="1077"/>
                  <a:pt x="1304" y="1079"/>
                  <a:pt x="1305" y="1081"/>
                </a:cubicBezTo>
                <a:cubicBezTo>
                  <a:pt x="1305" y="1081"/>
                  <a:pt x="1305" y="1082"/>
                  <a:pt x="1305" y="1082"/>
                </a:cubicBezTo>
                <a:cubicBezTo>
                  <a:pt x="1305" y="1082"/>
                  <a:pt x="1305" y="1082"/>
                  <a:pt x="1305" y="1083"/>
                </a:cubicBezTo>
                <a:cubicBezTo>
                  <a:pt x="1305" y="1083"/>
                  <a:pt x="1305" y="1083"/>
                  <a:pt x="1305" y="1083"/>
                </a:cubicBezTo>
                <a:cubicBezTo>
                  <a:pt x="1305" y="1083"/>
                  <a:pt x="1305" y="1084"/>
                  <a:pt x="1305" y="1084"/>
                </a:cubicBezTo>
                <a:cubicBezTo>
                  <a:pt x="1306" y="1084"/>
                  <a:pt x="1306" y="1084"/>
                  <a:pt x="1306" y="1085"/>
                </a:cubicBezTo>
                <a:cubicBezTo>
                  <a:pt x="1305" y="1086"/>
                  <a:pt x="1304" y="1088"/>
                  <a:pt x="1303" y="1089"/>
                </a:cubicBezTo>
                <a:cubicBezTo>
                  <a:pt x="1302" y="1091"/>
                  <a:pt x="1300" y="1093"/>
                  <a:pt x="1299" y="1096"/>
                </a:cubicBezTo>
                <a:cubicBezTo>
                  <a:pt x="1298" y="1098"/>
                  <a:pt x="1297" y="1100"/>
                  <a:pt x="1296" y="1102"/>
                </a:cubicBezTo>
                <a:cubicBezTo>
                  <a:pt x="1296" y="1103"/>
                  <a:pt x="1296" y="1104"/>
                  <a:pt x="1295" y="1105"/>
                </a:cubicBezTo>
                <a:cubicBezTo>
                  <a:pt x="1295" y="1106"/>
                  <a:pt x="1294" y="1106"/>
                  <a:pt x="1294" y="1107"/>
                </a:cubicBezTo>
                <a:cubicBezTo>
                  <a:pt x="1294" y="1107"/>
                  <a:pt x="1294" y="1108"/>
                  <a:pt x="1293" y="1108"/>
                </a:cubicBezTo>
                <a:cubicBezTo>
                  <a:pt x="1291" y="1112"/>
                  <a:pt x="1289" y="1115"/>
                  <a:pt x="1286" y="1118"/>
                </a:cubicBezTo>
                <a:cubicBezTo>
                  <a:pt x="1286" y="1118"/>
                  <a:pt x="1286" y="1118"/>
                  <a:pt x="1286" y="1118"/>
                </a:cubicBezTo>
                <a:cubicBezTo>
                  <a:pt x="1285" y="1119"/>
                  <a:pt x="1285" y="1119"/>
                  <a:pt x="1285" y="1119"/>
                </a:cubicBezTo>
                <a:cubicBezTo>
                  <a:pt x="1284" y="1120"/>
                  <a:pt x="1284" y="1120"/>
                  <a:pt x="1283" y="1121"/>
                </a:cubicBezTo>
                <a:cubicBezTo>
                  <a:pt x="1282" y="1122"/>
                  <a:pt x="1281" y="1122"/>
                  <a:pt x="1280" y="1123"/>
                </a:cubicBezTo>
                <a:cubicBezTo>
                  <a:pt x="1279" y="1123"/>
                  <a:pt x="1279" y="1124"/>
                  <a:pt x="1278" y="1124"/>
                </a:cubicBezTo>
                <a:cubicBezTo>
                  <a:pt x="1278" y="1124"/>
                  <a:pt x="1278" y="1124"/>
                  <a:pt x="1278" y="1124"/>
                </a:cubicBezTo>
                <a:cubicBezTo>
                  <a:pt x="1278" y="1124"/>
                  <a:pt x="1278" y="1124"/>
                  <a:pt x="1278" y="1124"/>
                </a:cubicBezTo>
                <a:cubicBezTo>
                  <a:pt x="1278" y="1124"/>
                  <a:pt x="1278" y="1124"/>
                  <a:pt x="1278" y="1124"/>
                </a:cubicBezTo>
                <a:cubicBezTo>
                  <a:pt x="1277" y="1124"/>
                  <a:pt x="1277" y="1124"/>
                  <a:pt x="1277" y="1124"/>
                </a:cubicBezTo>
                <a:cubicBezTo>
                  <a:pt x="1276" y="1125"/>
                  <a:pt x="1276" y="1125"/>
                  <a:pt x="1276" y="1125"/>
                </a:cubicBezTo>
                <a:cubicBezTo>
                  <a:pt x="1275" y="1125"/>
                  <a:pt x="1274" y="1125"/>
                  <a:pt x="1273" y="1126"/>
                </a:cubicBezTo>
                <a:cubicBezTo>
                  <a:pt x="1272" y="1126"/>
                  <a:pt x="1271" y="1127"/>
                  <a:pt x="1270" y="1127"/>
                </a:cubicBezTo>
                <a:cubicBezTo>
                  <a:pt x="1263" y="1130"/>
                  <a:pt x="1257" y="1133"/>
                  <a:pt x="1250" y="1136"/>
                </a:cubicBezTo>
                <a:cubicBezTo>
                  <a:pt x="1249" y="1137"/>
                  <a:pt x="1248" y="1137"/>
                  <a:pt x="1247" y="1138"/>
                </a:cubicBezTo>
                <a:close/>
                <a:moveTo>
                  <a:pt x="1077" y="746"/>
                </a:moveTo>
                <a:cubicBezTo>
                  <a:pt x="1076" y="741"/>
                  <a:pt x="1073" y="736"/>
                  <a:pt x="1071" y="731"/>
                </a:cubicBezTo>
                <a:cubicBezTo>
                  <a:pt x="1068" y="723"/>
                  <a:pt x="1064" y="715"/>
                  <a:pt x="1061" y="707"/>
                </a:cubicBezTo>
                <a:cubicBezTo>
                  <a:pt x="1061" y="707"/>
                  <a:pt x="1062" y="707"/>
                  <a:pt x="1062" y="706"/>
                </a:cubicBezTo>
                <a:cubicBezTo>
                  <a:pt x="1062" y="705"/>
                  <a:pt x="1062" y="705"/>
                  <a:pt x="1062" y="705"/>
                </a:cubicBezTo>
                <a:cubicBezTo>
                  <a:pt x="1062" y="704"/>
                  <a:pt x="1062" y="704"/>
                  <a:pt x="1062" y="703"/>
                </a:cubicBezTo>
                <a:cubicBezTo>
                  <a:pt x="1062" y="703"/>
                  <a:pt x="1062" y="702"/>
                  <a:pt x="1063" y="702"/>
                </a:cubicBezTo>
                <a:cubicBezTo>
                  <a:pt x="1063" y="702"/>
                  <a:pt x="1063" y="702"/>
                  <a:pt x="1063" y="702"/>
                </a:cubicBezTo>
                <a:cubicBezTo>
                  <a:pt x="1082" y="702"/>
                  <a:pt x="1100" y="705"/>
                  <a:pt x="1112" y="714"/>
                </a:cubicBezTo>
                <a:cubicBezTo>
                  <a:pt x="1117" y="717"/>
                  <a:pt x="1120" y="721"/>
                  <a:pt x="1122" y="726"/>
                </a:cubicBezTo>
                <a:cubicBezTo>
                  <a:pt x="1118" y="728"/>
                  <a:pt x="1113" y="732"/>
                  <a:pt x="1108" y="736"/>
                </a:cubicBezTo>
                <a:cubicBezTo>
                  <a:pt x="1113" y="737"/>
                  <a:pt x="1117" y="739"/>
                  <a:pt x="1121" y="741"/>
                </a:cubicBezTo>
                <a:cubicBezTo>
                  <a:pt x="1121" y="742"/>
                  <a:pt x="1120" y="742"/>
                  <a:pt x="1120" y="742"/>
                </a:cubicBezTo>
                <a:cubicBezTo>
                  <a:pt x="1120" y="743"/>
                  <a:pt x="1119" y="744"/>
                  <a:pt x="1119" y="744"/>
                </a:cubicBezTo>
                <a:cubicBezTo>
                  <a:pt x="1118" y="745"/>
                  <a:pt x="1118" y="745"/>
                  <a:pt x="1118" y="745"/>
                </a:cubicBezTo>
                <a:cubicBezTo>
                  <a:pt x="1118" y="745"/>
                  <a:pt x="1118" y="744"/>
                  <a:pt x="1119" y="744"/>
                </a:cubicBezTo>
                <a:cubicBezTo>
                  <a:pt x="1119" y="742"/>
                  <a:pt x="1120" y="741"/>
                  <a:pt x="1120" y="741"/>
                </a:cubicBezTo>
                <a:cubicBezTo>
                  <a:pt x="1120" y="741"/>
                  <a:pt x="1119" y="742"/>
                  <a:pt x="1118" y="743"/>
                </a:cubicBezTo>
                <a:cubicBezTo>
                  <a:pt x="1117" y="744"/>
                  <a:pt x="1117" y="745"/>
                  <a:pt x="1116" y="746"/>
                </a:cubicBezTo>
                <a:cubicBezTo>
                  <a:pt x="1115" y="746"/>
                  <a:pt x="1115" y="747"/>
                  <a:pt x="1115" y="747"/>
                </a:cubicBezTo>
                <a:cubicBezTo>
                  <a:pt x="1114" y="747"/>
                  <a:pt x="1114" y="748"/>
                  <a:pt x="1114" y="748"/>
                </a:cubicBezTo>
                <a:cubicBezTo>
                  <a:pt x="1114" y="748"/>
                  <a:pt x="1114" y="749"/>
                  <a:pt x="1113" y="749"/>
                </a:cubicBezTo>
                <a:cubicBezTo>
                  <a:pt x="1113" y="750"/>
                  <a:pt x="1112" y="752"/>
                  <a:pt x="1111" y="753"/>
                </a:cubicBezTo>
                <a:cubicBezTo>
                  <a:pt x="1110" y="755"/>
                  <a:pt x="1109" y="756"/>
                  <a:pt x="1108" y="758"/>
                </a:cubicBezTo>
                <a:cubicBezTo>
                  <a:pt x="1106" y="761"/>
                  <a:pt x="1104" y="764"/>
                  <a:pt x="1103" y="768"/>
                </a:cubicBezTo>
                <a:cubicBezTo>
                  <a:pt x="1101" y="771"/>
                  <a:pt x="1099" y="775"/>
                  <a:pt x="1097" y="778"/>
                </a:cubicBezTo>
                <a:cubicBezTo>
                  <a:pt x="1097" y="778"/>
                  <a:pt x="1097" y="779"/>
                  <a:pt x="1097" y="779"/>
                </a:cubicBezTo>
                <a:cubicBezTo>
                  <a:pt x="1097" y="779"/>
                  <a:pt x="1097" y="779"/>
                  <a:pt x="1097" y="778"/>
                </a:cubicBezTo>
                <a:cubicBezTo>
                  <a:pt x="1097" y="778"/>
                  <a:pt x="1096" y="777"/>
                  <a:pt x="1096" y="776"/>
                </a:cubicBezTo>
                <a:cubicBezTo>
                  <a:pt x="1095" y="774"/>
                  <a:pt x="1095" y="772"/>
                  <a:pt x="1094" y="771"/>
                </a:cubicBezTo>
                <a:cubicBezTo>
                  <a:pt x="1094" y="770"/>
                  <a:pt x="1093" y="769"/>
                  <a:pt x="1093" y="769"/>
                </a:cubicBezTo>
                <a:cubicBezTo>
                  <a:pt x="1093" y="768"/>
                  <a:pt x="1093" y="767"/>
                  <a:pt x="1092" y="766"/>
                </a:cubicBezTo>
                <a:cubicBezTo>
                  <a:pt x="1091" y="763"/>
                  <a:pt x="1091" y="761"/>
                  <a:pt x="1090" y="759"/>
                </a:cubicBezTo>
                <a:cubicBezTo>
                  <a:pt x="1090" y="757"/>
                  <a:pt x="1090" y="755"/>
                  <a:pt x="1090" y="754"/>
                </a:cubicBezTo>
                <a:cubicBezTo>
                  <a:pt x="1089" y="753"/>
                  <a:pt x="1089" y="752"/>
                  <a:pt x="1089" y="752"/>
                </a:cubicBezTo>
                <a:cubicBezTo>
                  <a:pt x="1089" y="752"/>
                  <a:pt x="1089" y="753"/>
                  <a:pt x="1089" y="754"/>
                </a:cubicBezTo>
                <a:cubicBezTo>
                  <a:pt x="1089" y="755"/>
                  <a:pt x="1089" y="757"/>
                  <a:pt x="1089" y="759"/>
                </a:cubicBezTo>
                <a:cubicBezTo>
                  <a:pt x="1089" y="761"/>
                  <a:pt x="1090" y="764"/>
                  <a:pt x="1090" y="767"/>
                </a:cubicBezTo>
                <a:cubicBezTo>
                  <a:pt x="1090" y="768"/>
                  <a:pt x="1090" y="768"/>
                  <a:pt x="1090" y="769"/>
                </a:cubicBezTo>
                <a:cubicBezTo>
                  <a:pt x="1091" y="770"/>
                  <a:pt x="1091" y="770"/>
                  <a:pt x="1091" y="770"/>
                </a:cubicBezTo>
                <a:cubicBezTo>
                  <a:pt x="1090" y="770"/>
                  <a:pt x="1089" y="769"/>
                  <a:pt x="1089" y="768"/>
                </a:cubicBezTo>
                <a:cubicBezTo>
                  <a:pt x="1088" y="767"/>
                  <a:pt x="1087" y="767"/>
                  <a:pt x="1086" y="766"/>
                </a:cubicBezTo>
                <a:cubicBezTo>
                  <a:pt x="1086" y="765"/>
                  <a:pt x="1085" y="764"/>
                  <a:pt x="1084" y="763"/>
                </a:cubicBezTo>
                <a:cubicBezTo>
                  <a:pt x="1084" y="763"/>
                  <a:pt x="1084" y="763"/>
                  <a:pt x="1084" y="763"/>
                </a:cubicBezTo>
                <a:cubicBezTo>
                  <a:pt x="1083" y="762"/>
                  <a:pt x="1083" y="761"/>
                  <a:pt x="1083" y="761"/>
                </a:cubicBezTo>
                <a:cubicBezTo>
                  <a:pt x="1083" y="760"/>
                  <a:pt x="1082" y="759"/>
                  <a:pt x="1082" y="759"/>
                </a:cubicBezTo>
                <a:cubicBezTo>
                  <a:pt x="1082" y="756"/>
                  <a:pt x="1081" y="754"/>
                  <a:pt x="1080" y="753"/>
                </a:cubicBezTo>
                <a:cubicBezTo>
                  <a:pt x="1079" y="750"/>
                  <a:pt x="1078" y="748"/>
                  <a:pt x="1077" y="746"/>
                </a:cubicBezTo>
                <a:close/>
                <a:moveTo>
                  <a:pt x="1023" y="704"/>
                </a:moveTo>
                <a:cubicBezTo>
                  <a:pt x="1024" y="704"/>
                  <a:pt x="1024" y="705"/>
                  <a:pt x="1024" y="705"/>
                </a:cubicBezTo>
                <a:cubicBezTo>
                  <a:pt x="1024" y="705"/>
                  <a:pt x="1024" y="705"/>
                  <a:pt x="1024" y="706"/>
                </a:cubicBezTo>
                <a:cubicBezTo>
                  <a:pt x="1024" y="706"/>
                  <a:pt x="1024" y="707"/>
                  <a:pt x="1024" y="707"/>
                </a:cubicBezTo>
                <a:cubicBezTo>
                  <a:pt x="1024" y="708"/>
                  <a:pt x="1025" y="709"/>
                  <a:pt x="1025" y="709"/>
                </a:cubicBezTo>
                <a:cubicBezTo>
                  <a:pt x="1025" y="710"/>
                  <a:pt x="1025" y="710"/>
                  <a:pt x="1025" y="710"/>
                </a:cubicBezTo>
                <a:cubicBezTo>
                  <a:pt x="1025" y="710"/>
                  <a:pt x="1025" y="710"/>
                  <a:pt x="1025" y="710"/>
                </a:cubicBezTo>
                <a:cubicBezTo>
                  <a:pt x="1023" y="709"/>
                  <a:pt x="1021" y="707"/>
                  <a:pt x="1019" y="706"/>
                </a:cubicBezTo>
                <a:cubicBezTo>
                  <a:pt x="1017" y="705"/>
                  <a:pt x="1016" y="704"/>
                  <a:pt x="1015" y="704"/>
                </a:cubicBezTo>
                <a:cubicBezTo>
                  <a:pt x="1018" y="703"/>
                  <a:pt x="1021" y="703"/>
                  <a:pt x="1023" y="703"/>
                </a:cubicBezTo>
                <a:cubicBezTo>
                  <a:pt x="1023" y="703"/>
                  <a:pt x="1023" y="704"/>
                  <a:pt x="1023" y="704"/>
                </a:cubicBezTo>
                <a:close/>
                <a:moveTo>
                  <a:pt x="1026" y="705"/>
                </a:moveTo>
                <a:cubicBezTo>
                  <a:pt x="1026" y="704"/>
                  <a:pt x="1026" y="704"/>
                  <a:pt x="1026" y="704"/>
                </a:cubicBezTo>
                <a:cubicBezTo>
                  <a:pt x="1026" y="704"/>
                  <a:pt x="1026" y="703"/>
                  <a:pt x="1025" y="703"/>
                </a:cubicBezTo>
                <a:cubicBezTo>
                  <a:pt x="1035" y="702"/>
                  <a:pt x="1045" y="702"/>
                  <a:pt x="1055" y="702"/>
                </a:cubicBezTo>
                <a:cubicBezTo>
                  <a:pt x="1055" y="702"/>
                  <a:pt x="1055" y="702"/>
                  <a:pt x="1055" y="702"/>
                </a:cubicBezTo>
                <a:cubicBezTo>
                  <a:pt x="1059" y="713"/>
                  <a:pt x="1063" y="723"/>
                  <a:pt x="1068" y="733"/>
                </a:cubicBezTo>
                <a:cubicBezTo>
                  <a:pt x="1069" y="736"/>
                  <a:pt x="1070" y="738"/>
                  <a:pt x="1071" y="741"/>
                </a:cubicBezTo>
                <a:cubicBezTo>
                  <a:pt x="1071" y="741"/>
                  <a:pt x="1071" y="741"/>
                  <a:pt x="1071" y="741"/>
                </a:cubicBezTo>
                <a:cubicBezTo>
                  <a:pt x="1070" y="740"/>
                  <a:pt x="1070" y="740"/>
                  <a:pt x="1069" y="739"/>
                </a:cubicBezTo>
                <a:cubicBezTo>
                  <a:pt x="1069" y="739"/>
                  <a:pt x="1068" y="738"/>
                  <a:pt x="1068" y="738"/>
                </a:cubicBezTo>
                <a:cubicBezTo>
                  <a:pt x="1067" y="737"/>
                  <a:pt x="1066" y="737"/>
                  <a:pt x="1066" y="736"/>
                </a:cubicBezTo>
                <a:cubicBezTo>
                  <a:pt x="1065" y="736"/>
                  <a:pt x="1065" y="735"/>
                  <a:pt x="1064" y="735"/>
                </a:cubicBezTo>
                <a:cubicBezTo>
                  <a:pt x="1064" y="735"/>
                  <a:pt x="1064" y="735"/>
                  <a:pt x="1063" y="734"/>
                </a:cubicBezTo>
                <a:cubicBezTo>
                  <a:pt x="1062" y="733"/>
                  <a:pt x="1060" y="732"/>
                  <a:pt x="1058" y="731"/>
                </a:cubicBezTo>
                <a:cubicBezTo>
                  <a:pt x="1056" y="729"/>
                  <a:pt x="1054" y="728"/>
                  <a:pt x="1052" y="727"/>
                </a:cubicBezTo>
                <a:cubicBezTo>
                  <a:pt x="1047" y="724"/>
                  <a:pt x="1043" y="721"/>
                  <a:pt x="1038" y="718"/>
                </a:cubicBezTo>
                <a:cubicBezTo>
                  <a:pt x="1034" y="716"/>
                  <a:pt x="1030" y="713"/>
                  <a:pt x="1025" y="710"/>
                </a:cubicBezTo>
                <a:cubicBezTo>
                  <a:pt x="1025" y="710"/>
                  <a:pt x="1026" y="710"/>
                  <a:pt x="1026" y="709"/>
                </a:cubicBezTo>
                <a:cubicBezTo>
                  <a:pt x="1026" y="709"/>
                  <a:pt x="1026" y="708"/>
                  <a:pt x="1026" y="707"/>
                </a:cubicBezTo>
                <a:cubicBezTo>
                  <a:pt x="1026" y="706"/>
                  <a:pt x="1026" y="706"/>
                  <a:pt x="1026" y="705"/>
                </a:cubicBezTo>
                <a:cubicBezTo>
                  <a:pt x="1026" y="705"/>
                  <a:pt x="1026" y="705"/>
                  <a:pt x="1026" y="705"/>
                </a:cubicBezTo>
                <a:close/>
                <a:moveTo>
                  <a:pt x="1060" y="702"/>
                </a:moveTo>
                <a:cubicBezTo>
                  <a:pt x="1060" y="702"/>
                  <a:pt x="1060" y="703"/>
                  <a:pt x="1060" y="703"/>
                </a:cubicBezTo>
                <a:cubicBezTo>
                  <a:pt x="1060" y="704"/>
                  <a:pt x="1061" y="704"/>
                  <a:pt x="1061" y="705"/>
                </a:cubicBezTo>
                <a:cubicBezTo>
                  <a:pt x="1061" y="705"/>
                  <a:pt x="1061" y="705"/>
                  <a:pt x="1061" y="706"/>
                </a:cubicBezTo>
                <a:cubicBezTo>
                  <a:pt x="1061" y="706"/>
                  <a:pt x="1061" y="707"/>
                  <a:pt x="1061" y="707"/>
                </a:cubicBezTo>
                <a:cubicBezTo>
                  <a:pt x="1060" y="705"/>
                  <a:pt x="1060" y="703"/>
                  <a:pt x="1059" y="702"/>
                </a:cubicBezTo>
                <a:cubicBezTo>
                  <a:pt x="1060" y="702"/>
                  <a:pt x="1060" y="702"/>
                  <a:pt x="1060" y="702"/>
                </a:cubicBezTo>
                <a:close/>
                <a:moveTo>
                  <a:pt x="1194" y="635"/>
                </a:moveTo>
                <a:cubicBezTo>
                  <a:pt x="1194" y="635"/>
                  <a:pt x="1194" y="635"/>
                  <a:pt x="1194" y="635"/>
                </a:cubicBezTo>
                <a:cubicBezTo>
                  <a:pt x="1198" y="634"/>
                  <a:pt x="1202" y="633"/>
                  <a:pt x="1206" y="632"/>
                </a:cubicBezTo>
                <a:cubicBezTo>
                  <a:pt x="1207" y="632"/>
                  <a:pt x="1207" y="632"/>
                  <a:pt x="1208" y="632"/>
                </a:cubicBezTo>
                <a:cubicBezTo>
                  <a:pt x="1221" y="642"/>
                  <a:pt x="1230" y="640"/>
                  <a:pt x="1241" y="655"/>
                </a:cubicBezTo>
                <a:cubicBezTo>
                  <a:pt x="1245" y="661"/>
                  <a:pt x="1249" y="677"/>
                  <a:pt x="1250" y="698"/>
                </a:cubicBezTo>
                <a:cubicBezTo>
                  <a:pt x="1241" y="702"/>
                  <a:pt x="1229" y="704"/>
                  <a:pt x="1236" y="717"/>
                </a:cubicBezTo>
                <a:cubicBezTo>
                  <a:pt x="1236" y="717"/>
                  <a:pt x="1236" y="717"/>
                  <a:pt x="1236" y="717"/>
                </a:cubicBezTo>
                <a:cubicBezTo>
                  <a:pt x="1235" y="718"/>
                  <a:pt x="1235" y="718"/>
                  <a:pt x="1235" y="719"/>
                </a:cubicBezTo>
                <a:cubicBezTo>
                  <a:pt x="1234" y="720"/>
                  <a:pt x="1233" y="721"/>
                  <a:pt x="1233" y="722"/>
                </a:cubicBezTo>
                <a:cubicBezTo>
                  <a:pt x="1232" y="723"/>
                  <a:pt x="1232" y="724"/>
                  <a:pt x="1231" y="725"/>
                </a:cubicBezTo>
                <a:cubicBezTo>
                  <a:pt x="1231" y="726"/>
                  <a:pt x="1230" y="727"/>
                  <a:pt x="1230" y="729"/>
                </a:cubicBezTo>
                <a:cubicBezTo>
                  <a:pt x="1230" y="729"/>
                  <a:pt x="1230" y="730"/>
                  <a:pt x="1230" y="730"/>
                </a:cubicBezTo>
                <a:cubicBezTo>
                  <a:pt x="1229" y="730"/>
                  <a:pt x="1229" y="731"/>
                  <a:pt x="1229" y="731"/>
                </a:cubicBezTo>
                <a:cubicBezTo>
                  <a:pt x="1229" y="731"/>
                  <a:pt x="1229" y="731"/>
                  <a:pt x="1229" y="732"/>
                </a:cubicBezTo>
                <a:cubicBezTo>
                  <a:pt x="1229" y="732"/>
                  <a:pt x="1229" y="733"/>
                  <a:pt x="1229" y="733"/>
                </a:cubicBezTo>
                <a:cubicBezTo>
                  <a:pt x="1229" y="734"/>
                  <a:pt x="1229" y="734"/>
                  <a:pt x="1229" y="735"/>
                </a:cubicBezTo>
                <a:cubicBezTo>
                  <a:pt x="1229" y="735"/>
                  <a:pt x="1229" y="735"/>
                  <a:pt x="1228" y="735"/>
                </a:cubicBezTo>
                <a:cubicBezTo>
                  <a:pt x="1228" y="736"/>
                  <a:pt x="1228" y="736"/>
                  <a:pt x="1228" y="736"/>
                </a:cubicBezTo>
                <a:cubicBezTo>
                  <a:pt x="1228" y="736"/>
                  <a:pt x="1228" y="736"/>
                  <a:pt x="1228" y="736"/>
                </a:cubicBezTo>
                <a:cubicBezTo>
                  <a:pt x="1225" y="740"/>
                  <a:pt x="1222" y="744"/>
                  <a:pt x="1219" y="748"/>
                </a:cubicBezTo>
                <a:cubicBezTo>
                  <a:pt x="1217" y="750"/>
                  <a:pt x="1216" y="752"/>
                  <a:pt x="1214" y="754"/>
                </a:cubicBezTo>
                <a:cubicBezTo>
                  <a:pt x="1213" y="755"/>
                  <a:pt x="1211" y="757"/>
                  <a:pt x="1210" y="759"/>
                </a:cubicBezTo>
                <a:cubicBezTo>
                  <a:pt x="1207" y="763"/>
                  <a:pt x="1205" y="766"/>
                  <a:pt x="1203" y="770"/>
                </a:cubicBezTo>
                <a:cubicBezTo>
                  <a:pt x="1203" y="770"/>
                  <a:pt x="1203" y="770"/>
                  <a:pt x="1203" y="771"/>
                </a:cubicBezTo>
                <a:cubicBezTo>
                  <a:pt x="1202" y="771"/>
                  <a:pt x="1202" y="772"/>
                  <a:pt x="1202" y="772"/>
                </a:cubicBezTo>
                <a:cubicBezTo>
                  <a:pt x="1202" y="773"/>
                  <a:pt x="1202" y="774"/>
                  <a:pt x="1202" y="774"/>
                </a:cubicBezTo>
                <a:cubicBezTo>
                  <a:pt x="1201" y="775"/>
                  <a:pt x="1201" y="776"/>
                  <a:pt x="1201" y="777"/>
                </a:cubicBezTo>
                <a:cubicBezTo>
                  <a:pt x="1201" y="777"/>
                  <a:pt x="1201" y="778"/>
                  <a:pt x="1201" y="778"/>
                </a:cubicBezTo>
                <a:cubicBezTo>
                  <a:pt x="1201" y="779"/>
                  <a:pt x="1201" y="779"/>
                  <a:pt x="1202" y="780"/>
                </a:cubicBezTo>
                <a:cubicBezTo>
                  <a:pt x="1201" y="780"/>
                  <a:pt x="1201" y="780"/>
                  <a:pt x="1201" y="780"/>
                </a:cubicBezTo>
                <a:cubicBezTo>
                  <a:pt x="1201" y="779"/>
                  <a:pt x="1201" y="779"/>
                  <a:pt x="1201" y="779"/>
                </a:cubicBezTo>
                <a:cubicBezTo>
                  <a:pt x="1201" y="779"/>
                  <a:pt x="1201" y="779"/>
                  <a:pt x="1201" y="779"/>
                </a:cubicBezTo>
                <a:cubicBezTo>
                  <a:pt x="1201" y="779"/>
                  <a:pt x="1201" y="779"/>
                  <a:pt x="1201" y="779"/>
                </a:cubicBezTo>
                <a:cubicBezTo>
                  <a:pt x="1200" y="777"/>
                  <a:pt x="1200" y="776"/>
                  <a:pt x="1199" y="775"/>
                </a:cubicBezTo>
                <a:cubicBezTo>
                  <a:pt x="1195" y="766"/>
                  <a:pt x="1189" y="757"/>
                  <a:pt x="1184" y="748"/>
                </a:cubicBezTo>
                <a:cubicBezTo>
                  <a:pt x="1181" y="744"/>
                  <a:pt x="1179" y="740"/>
                  <a:pt x="1176" y="735"/>
                </a:cubicBezTo>
                <a:cubicBezTo>
                  <a:pt x="1176" y="734"/>
                  <a:pt x="1175" y="733"/>
                  <a:pt x="1175" y="732"/>
                </a:cubicBezTo>
                <a:cubicBezTo>
                  <a:pt x="1175" y="732"/>
                  <a:pt x="1175" y="732"/>
                  <a:pt x="1175" y="732"/>
                </a:cubicBezTo>
                <a:cubicBezTo>
                  <a:pt x="1175" y="731"/>
                  <a:pt x="1175" y="731"/>
                  <a:pt x="1175" y="730"/>
                </a:cubicBezTo>
                <a:cubicBezTo>
                  <a:pt x="1175" y="730"/>
                  <a:pt x="1175" y="729"/>
                  <a:pt x="1175" y="728"/>
                </a:cubicBezTo>
                <a:cubicBezTo>
                  <a:pt x="1176" y="727"/>
                  <a:pt x="1176" y="726"/>
                  <a:pt x="1176" y="726"/>
                </a:cubicBezTo>
                <a:cubicBezTo>
                  <a:pt x="1176" y="726"/>
                  <a:pt x="1176" y="725"/>
                  <a:pt x="1176" y="725"/>
                </a:cubicBezTo>
                <a:cubicBezTo>
                  <a:pt x="1176" y="725"/>
                  <a:pt x="1176" y="724"/>
                  <a:pt x="1177" y="724"/>
                </a:cubicBezTo>
                <a:cubicBezTo>
                  <a:pt x="1177" y="721"/>
                  <a:pt x="1179" y="718"/>
                  <a:pt x="1181" y="715"/>
                </a:cubicBezTo>
                <a:cubicBezTo>
                  <a:pt x="1181" y="714"/>
                  <a:pt x="1182" y="714"/>
                  <a:pt x="1182" y="713"/>
                </a:cubicBezTo>
                <a:cubicBezTo>
                  <a:pt x="1183" y="712"/>
                  <a:pt x="1183" y="711"/>
                  <a:pt x="1184" y="711"/>
                </a:cubicBezTo>
                <a:cubicBezTo>
                  <a:pt x="1185" y="709"/>
                  <a:pt x="1186" y="708"/>
                  <a:pt x="1187" y="706"/>
                </a:cubicBezTo>
                <a:cubicBezTo>
                  <a:pt x="1187" y="706"/>
                  <a:pt x="1188" y="705"/>
                  <a:pt x="1188" y="705"/>
                </a:cubicBezTo>
                <a:cubicBezTo>
                  <a:pt x="1212" y="704"/>
                  <a:pt x="1209" y="686"/>
                  <a:pt x="1223" y="672"/>
                </a:cubicBezTo>
                <a:cubicBezTo>
                  <a:pt x="1197" y="668"/>
                  <a:pt x="1186" y="682"/>
                  <a:pt x="1185" y="705"/>
                </a:cubicBezTo>
                <a:cubicBezTo>
                  <a:pt x="1185" y="705"/>
                  <a:pt x="1185" y="705"/>
                  <a:pt x="1185" y="705"/>
                </a:cubicBezTo>
                <a:cubicBezTo>
                  <a:pt x="1184" y="706"/>
                  <a:pt x="1183" y="708"/>
                  <a:pt x="1182" y="709"/>
                </a:cubicBezTo>
                <a:cubicBezTo>
                  <a:pt x="1181" y="710"/>
                  <a:pt x="1181" y="711"/>
                  <a:pt x="1180" y="712"/>
                </a:cubicBezTo>
                <a:cubicBezTo>
                  <a:pt x="1180" y="713"/>
                  <a:pt x="1179" y="713"/>
                  <a:pt x="1179" y="714"/>
                </a:cubicBezTo>
                <a:cubicBezTo>
                  <a:pt x="1177" y="717"/>
                  <a:pt x="1175" y="720"/>
                  <a:pt x="1175" y="723"/>
                </a:cubicBezTo>
                <a:cubicBezTo>
                  <a:pt x="1174" y="724"/>
                  <a:pt x="1174" y="724"/>
                  <a:pt x="1174" y="724"/>
                </a:cubicBezTo>
                <a:cubicBezTo>
                  <a:pt x="1174" y="725"/>
                  <a:pt x="1174" y="725"/>
                  <a:pt x="1174" y="725"/>
                </a:cubicBezTo>
                <a:cubicBezTo>
                  <a:pt x="1174" y="726"/>
                  <a:pt x="1174" y="727"/>
                  <a:pt x="1174" y="727"/>
                </a:cubicBezTo>
                <a:cubicBezTo>
                  <a:pt x="1174" y="728"/>
                  <a:pt x="1174" y="729"/>
                  <a:pt x="1174" y="730"/>
                </a:cubicBezTo>
                <a:cubicBezTo>
                  <a:pt x="1174" y="730"/>
                  <a:pt x="1174" y="729"/>
                  <a:pt x="1173" y="729"/>
                </a:cubicBezTo>
                <a:cubicBezTo>
                  <a:pt x="1173" y="728"/>
                  <a:pt x="1173" y="727"/>
                  <a:pt x="1172" y="725"/>
                </a:cubicBezTo>
                <a:cubicBezTo>
                  <a:pt x="1172" y="725"/>
                  <a:pt x="1172" y="725"/>
                  <a:pt x="1172" y="725"/>
                </a:cubicBezTo>
                <a:cubicBezTo>
                  <a:pt x="1172" y="724"/>
                  <a:pt x="1172" y="724"/>
                  <a:pt x="1172" y="724"/>
                </a:cubicBezTo>
                <a:cubicBezTo>
                  <a:pt x="1172" y="724"/>
                  <a:pt x="1172" y="724"/>
                  <a:pt x="1172" y="724"/>
                </a:cubicBezTo>
                <a:cubicBezTo>
                  <a:pt x="1172" y="724"/>
                  <a:pt x="1172" y="724"/>
                  <a:pt x="1172" y="724"/>
                </a:cubicBezTo>
                <a:cubicBezTo>
                  <a:pt x="1171" y="724"/>
                  <a:pt x="1171" y="724"/>
                  <a:pt x="1171" y="724"/>
                </a:cubicBezTo>
                <a:cubicBezTo>
                  <a:pt x="1171" y="722"/>
                  <a:pt x="1171" y="722"/>
                  <a:pt x="1171" y="722"/>
                </a:cubicBezTo>
                <a:cubicBezTo>
                  <a:pt x="1168" y="713"/>
                  <a:pt x="1167" y="704"/>
                  <a:pt x="1167" y="695"/>
                </a:cubicBezTo>
                <a:cubicBezTo>
                  <a:pt x="1167" y="687"/>
                  <a:pt x="1168" y="679"/>
                  <a:pt x="1169" y="671"/>
                </a:cubicBezTo>
                <a:cubicBezTo>
                  <a:pt x="1169" y="669"/>
                  <a:pt x="1170" y="667"/>
                  <a:pt x="1170" y="666"/>
                </a:cubicBezTo>
                <a:cubicBezTo>
                  <a:pt x="1171" y="664"/>
                  <a:pt x="1171" y="662"/>
                  <a:pt x="1171" y="660"/>
                </a:cubicBezTo>
                <a:cubicBezTo>
                  <a:pt x="1172" y="657"/>
                  <a:pt x="1173" y="654"/>
                  <a:pt x="1173" y="651"/>
                </a:cubicBezTo>
                <a:cubicBezTo>
                  <a:pt x="1174" y="646"/>
                  <a:pt x="1175" y="642"/>
                  <a:pt x="1176" y="638"/>
                </a:cubicBezTo>
                <a:cubicBezTo>
                  <a:pt x="1183" y="641"/>
                  <a:pt x="1189" y="642"/>
                  <a:pt x="1194" y="635"/>
                </a:cubicBezTo>
                <a:close/>
                <a:moveTo>
                  <a:pt x="1253" y="537"/>
                </a:moveTo>
                <a:cubicBezTo>
                  <a:pt x="1253" y="537"/>
                  <a:pt x="1253" y="538"/>
                  <a:pt x="1253" y="538"/>
                </a:cubicBezTo>
                <a:cubicBezTo>
                  <a:pt x="1254" y="540"/>
                  <a:pt x="1255" y="542"/>
                  <a:pt x="1255" y="544"/>
                </a:cubicBezTo>
                <a:cubicBezTo>
                  <a:pt x="1256" y="545"/>
                  <a:pt x="1257" y="547"/>
                  <a:pt x="1258" y="549"/>
                </a:cubicBezTo>
                <a:cubicBezTo>
                  <a:pt x="1258" y="549"/>
                  <a:pt x="1258" y="550"/>
                  <a:pt x="1259" y="551"/>
                </a:cubicBezTo>
                <a:cubicBezTo>
                  <a:pt x="1259" y="552"/>
                  <a:pt x="1260" y="552"/>
                  <a:pt x="1260" y="553"/>
                </a:cubicBezTo>
                <a:cubicBezTo>
                  <a:pt x="1261" y="554"/>
                  <a:pt x="1261" y="554"/>
                  <a:pt x="1261" y="555"/>
                </a:cubicBezTo>
                <a:cubicBezTo>
                  <a:pt x="1262" y="556"/>
                  <a:pt x="1262" y="556"/>
                  <a:pt x="1263" y="557"/>
                </a:cubicBezTo>
                <a:cubicBezTo>
                  <a:pt x="1263" y="557"/>
                  <a:pt x="1263" y="558"/>
                  <a:pt x="1263" y="558"/>
                </a:cubicBezTo>
                <a:cubicBezTo>
                  <a:pt x="1263" y="558"/>
                  <a:pt x="1263" y="558"/>
                  <a:pt x="1264" y="559"/>
                </a:cubicBezTo>
                <a:cubicBezTo>
                  <a:pt x="1264" y="559"/>
                  <a:pt x="1265" y="559"/>
                  <a:pt x="1265" y="560"/>
                </a:cubicBezTo>
                <a:cubicBezTo>
                  <a:pt x="1266" y="560"/>
                  <a:pt x="1266" y="560"/>
                  <a:pt x="1266" y="561"/>
                </a:cubicBezTo>
                <a:cubicBezTo>
                  <a:pt x="1266" y="563"/>
                  <a:pt x="1265" y="565"/>
                  <a:pt x="1265" y="567"/>
                </a:cubicBezTo>
                <a:cubicBezTo>
                  <a:pt x="1264" y="572"/>
                  <a:pt x="1265" y="578"/>
                  <a:pt x="1266" y="583"/>
                </a:cubicBezTo>
                <a:cubicBezTo>
                  <a:pt x="1267" y="589"/>
                  <a:pt x="1269" y="594"/>
                  <a:pt x="1271" y="599"/>
                </a:cubicBezTo>
                <a:cubicBezTo>
                  <a:pt x="1272" y="604"/>
                  <a:pt x="1274" y="609"/>
                  <a:pt x="1275" y="614"/>
                </a:cubicBezTo>
                <a:cubicBezTo>
                  <a:pt x="1276" y="617"/>
                  <a:pt x="1276" y="620"/>
                  <a:pt x="1276" y="622"/>
                </a:cubicBezTo>
                <a:cubicBezTo>
                  <a:pt x="1276" y="623"/>
                  <a:pt x="1276" y="623"/>
                  <a:pt x="1276" y="623"/>
                </a:cubicBezTo>
                <a:cubicBezTo>
                  <a:pt x="1267" y="604"/>
                  <a:pt x="1255" y="578"/>
                  <a:pt x="1249" y="560"/>
                </a:cubicBezTo>
                <a:cubicBezTo>
                  <a:pt x="1246" y="551"/>
                  <a:pt x="1245" y="543"/>
                  <a:pt x="1246" y="536"/>
                </a:cubicBezTo>
                <a:cubicBezTo>
                  <a:pt x="1248" y="537"/>
                  <a:pt x="1250" y="537"/>
                  <a:pt x="1253" y="537"/>
                </a:cubicBezTo>
                <a:close/>
                <a:moveTo>
                  <a:pt x="1316" y="483"/>
                </a:moveTo>
                <a:cubicBezTo>
                  <a:pt x="1317" y="483"/>
                  <a:pt x="1317" y="482"/>
                  <a:pt x="1317" y="481"/>
                </a:cubicBezTo>
                <a:cubicBezTo>
                  <a:pt x="1317" y="482"/>
                  <a:pt x="1317" y="482"/>
                  <a:pt x="1318" y="483"/>
                </a:cubicBezTo>
                <a:cubicBezTo>
                  <a:pt x="1319" y="487"/>
                  <a:pt x="1320" y="492"/>
                  <a:pt x="1320" y="498"/>
                </a:cubicBezTo>
                <a:cubicBezTo>
                  <a:pt x="1318" y="499"/>
                  <a:pt x="1316" y="500"/>
                  <a:pt x="1313" y="502"/>
                </a:cubicBezTo>
                <a:cubicBezTo>
                  <a:pt x="1313" y="501"/>
                  <a:pt x="1313" y="500"/>
                  <a:pt x="1314" y="499"/>
                </a:cubicBezTo>
                <a:cubicBezTo>
                  <a:pt x="1314" y="499"/>
                  <a:pt x="1314" y="498"/>
                  <a:pt x="1314" y="497"/>
                </a:cubicBezTo>
                <a:cubicBezTo>
                  <a:pt x="1314" y="496"/>
                  <a:pt x="1315" y="495"/>
                  <a:pt x="1315" y="495"/>
                </a:cubicBezTo>
                <a:cubicBezTo>
                  <a:pt x="1315" y="494"/>
                  <a:pt x="1315" y="494"/>
                  <a:pt x="1315" y="494"/>
                </a:cubicBezTo>
                <a:cubicBezTo>
                  <a:pt x="1315" y="493"/>
                  <a:pt x="1315" y="493"/>
                  <a:pt x="1315" y="493"/>
                </a:cubicBezTo>
                <a:cubicBezTo>
                  <a:pt x="1315" y="492"/>
                  <a:pt x="1315" y="491"/>
                  <a:pt x="1315" y="491"/>
                </a:cubicBezTo>
                <a:cubicBezTo>
                  <a:pt x="1315" y="490"/>
                  <a:pt x="1315" y="489"/>
                  <a:pt x="1315" y="488"/>
                </a:cubicBezTo>
                <a:cubicBezTo>
                  <a:pt x="1316" y="488"/>
                  <a:pt x="1316" y="487"/>
                  <a:pt x="1316" y="486"/>
                </a:cubicBezTo>
                <a:cubicBezTo>
                  <a:pt x="1316" y="485"/>
                  <a:pt x="1316" y="484"/>
                  <a:pt x="1316" y="483"/>
                </a:cubicBezTo>
                <a:close/>
                <a:moveTo>
                  <a:pt x="1310" y="792"/>
                </a:moveTo>
                <a:cubicBezTo>
                  <a:pt x="1310" y="792"/>
                  <a:pt x="1310" y="792"/>
                  <a:pt x="1310" y="792"/>
                </a:cubicBezTo>
                <a:cubicBezTo>
                  <a:pt x="1310" y="793"/>
                  <a:pt x="1310" y="793"/>
                  <a:pt x="1310" y="793"/>
                </a:cubicBezTo>
                <a:cubicBezTo>
                  <a:pt x="1309" y="793"/>
                  <a:pt x="1309" y="793"/>
                  <a:pt x="1309" y="793"/>
                </a:cubicBezTo>
                <a:cubicBezTo>
                  <a:pt x="1309" y="794"/>
                  <a:pt x="1308" y="795"/>
                  <a:pt x="1307" y="796"/>
                </a:cubicBezTo>
                <a:cubicBezTo>
                  <a:pt x="1307" y="797"/>
                  <a:pt x="1307" y="797"/>
                  <a:pt x="1306" y="797"/>
                </a:cubicBezTo>
                <a:cubicBezTo>
                  <a:pt x="1307" y="797"/>
                  <a:pt x="1307" y="796"/>
                  <a:pt x="1307" y="795"/>
                </a:cubicBezTo>
                <a:cubicBezTo>
                  <a:pt x="1307" y="794"/>
                  <a:pt x="1307" y="793"/>
                  <a:pt x="1307" y="793"/>
                </a:cubicBezTo>
                <a:cubicBezTo>
                  <a:pt x="1307" y="792"/>
                  <a:pt x="1307" y="792"/>
                  <a:pt x="1307" y="792"/>
                </a:cubicBezTo>
                <a:cubicBezTo>
                  <a:pt x="1307" y="791"/>
                  <a:pt x="1307" y="791"/>
                  <a:pt x="1307" y="791"/>
                </a:cubicBezTo>
                <a:cubicBezTo>
                  <a:pt x="1307" y="788"/>
                  <a:pt x="1306" y="784"/>
                  <a:pt x="1305" y="781"/>
                </a:cubicBezTo>
                <a:cubicBezTo>
                  <a:pt x="1305" y="780"/>
                  <a:pt x="1304" y="780"/>
                  <a:pt x="1304" y="779"/>
                </a:cubicBezTo>
                <a:cubicBezTo>
                  <a:pt x="1311" y="766"/>
                  <a:pt x="1318" y="752"/>
                  <a:pt x="1325" y="739"/>
                </a:cubicBezTo>
                <a:cubicBezTo>
                  <a:pt x="1325" y="739"/>
                  <a:pt x="1325" y="740"/>
                  <a:pt x="1325" y="741"/>
                </a:cubicBezTo>
                <a:cubicBezTo>
                  <a:pt x="1325" y="749"/>
                  <a:pt x="1324" y="757"/>
                  <a:pt x="1322" y="765"/>
                </a:cubicBezTo>
                <a:cubicBezTo>
                  <a:pt x="1320" y="774"/>
                  <a:pt x="1316" y="782"/>
                  <a:pt x="1311" y="790"/>
                </a:cubicBezTo>
                <a:cubicBezTo>
                  <a:pt x="1310" y="792"/>
                  <a:pt x="1310" y="792"/>
                  <a:pt x="1310" y="792"/>
                </a:cubicBezTo>
                <a:cubicBezTo>
                  <a:pt x="1310" y="792"/>
                  <a:pt x="1310" y="792"/>
                  <a:pt x="1310" y="792"/>
                </a:cubicBezTo>
                <a:cubicBezTo>
                  <a:pt x="1310" y="792"/>
                  <a:pt x="1310" y="792"/>
                  <a:pt x="1310" y="792"/>
                </a:cubicBezTo>
                <a:close/>
                <a:moveTo>
                  <a:pt x="1184" y="801"/>
                </a:moveTo>
                <a:cubicBezTo>
                  <a:pt x="1164" y="799"/>
                  <a:pt x="1163" y="775"/>
                  <a:pt x="1166" y="748"/>
                </a:cubicBezTo>
                <a:cubicBezTo>
                  <a:pt x="1167" y="749"/>
                  <a:pt x="1168" y="749"/>
                  <a:pt x="1170" y="750"/>
                </a:cubicBezTo>
                <a:cubicBezTo>
                  <a:pt x="1171" y="750"/>
                  <a:pt x="1172" y="751"/>
                  <a:pt x="1173" y="751"/>
                </a:cubicBezTo>
                <a:cubicBezTo>
                  <a:pt x="1174" y="752"/>
                  <a:pt x="1175" y="752"/>
                  <a:pt x="1175" y="752"/>
                </a:cubicBezTo>
                <a:cubicBezTo>
                  <a:pt x="1179" y="754"/>
                  <a:pt x="1182" y="756"/>
                  <a:pt x="1184" y="759"/>
                </a:cubicBezTo>
                <a:cubicBezTo>
                  <a:pt x="1185" y="759"/>
                  <a:pt x="1185" y="759"/>
                  <a:pt x="1185" y="759"/>
                </a:cubicBezTo>
                <a:cubicBezTo>
                  <a:pt x="1189" y="765"/>
                  <a:pt x="1192" y="771"/>
                  <a:pt x="1195" y="777"/>
                </a:cubicBezTo>
                <a:cubicBezTo>
                  <a:pt x="1196" y="778"/>
                  <a:pt x="1196" y="779"/>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2"/>
                  <a:pt x="1197" y="782"/>
                  <a:pt x="1197" y="782"/>
                </a:cubicBezTo>
                <a:cubicBezTo>
                  <a:pt x="1198" y="784"/>
                  <a:pt x="1198" y="784"/>
                  <a:pt x="1198" y="784"/>
                </a:cubicBezTo>
                <a:cubicBezTo>
                  <a:pt x="1199" y="786"/>
                  <a:pt x="1199" y="786"/>
                  <a:pt x="1199" y="786"/>
                </a:cubicBezTo>
                <a:cubicBezTo>
                  <a:pt x="1199" y="788"/>
                  <a:pt x="1199" y="788"/>
                  <a:pt x="1199" y="788"/>
                </a:cubicBezTo>
                <a:cubicBezTo>
                  <a:pt x="1200" y="789"/>
                  <a:pt x="1200" y="790"/>
                  <a:pt x="1201" y="791"/>
                </a:cubicBezTo>
                <a:cubicBezTo>
                  <a:pt x="1201" y="792"/>
                  <a:pt x="1201" y="793"/>
                  <a:pt x="1201" y="794"/>
                </a:cubicBezTo>
                <a:cubicBezTo>
                  <a:pt x="1200" y="794"/>
                  <a:pt x="1199" y="795"/>
                  <a:pt x="1198" y="795"/>
                </a:cubicBezTo>
                <a:cubicBezTo>
                  <a:pt x="1200" y="799"/>
                  <a:pt x="1202" y="801"/>
                  <a:pt x="1204" y="804"/>
                </a:cubicBezTo>
                <a:cubicBezTo>
                  <a:pt x="1204" y="804"/>
                  <a:pt x="1204" y="804"/>
                  <a:pt x="1204" y="805"/>
                </a:cubicBezTo>
                <a:cubicBezTo>
                  <a:pt x="1197" y="803"/>
                  <a:pt x="1189" y="801"/>
                  <a:pt x="1184" y="801"/>
                </a:cubicBezTo>
                <a:close/>
                <a:moveTo>
                  <a:pt x="1205" y="790"/>
                </a:moveTo>
                <a:cubicBezTo>
                  <a:pt x="1205" y="789"/>
                  <a:pt x="1204" y="787"/>
                  <a:pt x="1204" y="786"/>
                </a:cubicBezTo>
                <a:cubicBezTo>
                  <a:pt x="1203" y="784"/>
                  <a:pt x="1203" y="784"/>
                  <a:pt x="1203" y="784"/>
                </a:cubicBezTo>
                <a:cubicBezTo>
                  <a:pt x="1203" y="782"/>
                  <a:pt x="1203" y="782"/>
                  <a:pt x="1203" y="782"/>
                </a:cubicBezTo>
                <a:cubicBezTo>
                  <a:pt x="1202" y="781"/>
                  <a:pt x="1202" y="781"/>
                  <a:pt x="1202" y="781"/>
                </a:cubicBezTo>
                <a:cubicBezTo>
                  <a:pt x="1202" y="781"/>
                  <a:pt x="1202" y="781"/>
                  <a:pt x="1202" y="781"/>
                </a:cubicBezTo>
                <a:cubicBezTo>
                  <a:pt x="1202" y="781"/>
                  <a:pt x="1202" y="780"/>
                  <a:pt x="1202" y="780"/>
                </a:cubicBezTo>
                <a:cubicBezTo>
                  <a:pt x="1202" y="780"/>
                  <a:pt x="1202" y="779"/>
                  <a:pt x="1203" y="779"/>
                </a:cubicBezTo>
                <a:cubicBezTo>
                  <a:pt x="1203" y="778"/>
                  <a:pt x="1203" y="778"/>
                  <a:pt x="1203" y="777"/>
                </a:cubicBezTo>
                <a:cubicBezTo>
                  <a:pt x="1203" y="776"/>
                  <a:pt x="1204" y="776"/>
                  <a:pt x="1204" y="775"/>
                </a:cubicBezTo>
                <a:cubicBezTo>
                  <a:pt x="1204" y="775"/>
                  <a:pt x="1205" y="774"/>
                  <a:pt x="1205" y="773"/>
                </a:cubicBezTo>
                <a:cubicBezTo>
                  <a:pt x="1205" y="773"/>
                  <a:pt x="1205" y="772"/>
                  <a:pt x="1205" y="772"/>
                </a:cubicBezTo>
                <a:cubicBezTo>
                  <a:pt x="1206" y="772"/>
                  <a:pt x="1206" y="771"/>
                  <a:pt x="1206" y="771"/>
                </a:cubicBezTo>
                <a:cubicBezTo>
                  <a:pt x="1207" y="768"/>
                  <a:pt x="1210" y="764"/>
                  <a:pt x="1213" y="761"/>
                </a:cubicBezTo>
                <a:cubicBezTo>
                  <a:pt x="1214" y="759"/>
                  <a:pt x="1215" y="757"/>
                  <a:pt x="1217" y="756"/>
                </a:cubicBezTo>
                <a:cubicBezTo>
                  <a:pt x="1218" y="754"/>
                  <a:pt x="1220" y="752"/>
                  <a:pt x="1221" y="750"/>
                </a:cubicBezTo>
                <a:cubicBezTo>
                  <a:pt x="1222" y="750"/>
                  <a:pt x="1222" y="750"/>
                  <a:pt x="1222" y="749"/>
                </a:cubicBezTo>
                <a:cubicBezTo>
                  <a:pt x="1222" y="749"/>
                  <a:pt x="1222" y="749"/>
                  <a:pt x="1222" y="749"/>
                </a:cubicBezTo>
                <a:cubicBezTo>
                  <a:pt x="1222" y="749"/>
                  <a:pt x="1223" y="749"/>
                  <a:pt x="1224" y="750"/>
                </a:cubicBezTo>
                <a:cubicBezTo>
                  <a:pt x="1224" y="750"/>
                  <a:pt x="1224" y="750"/>
                  <a:pt x="1225" y="750"/>
                </a:cubicBezTo>
                <a:cubicBezTo>
                  <a:pt x="1225" y="750"/>
                  <a:pt x="1225" y="750"/>
                  <a:pt x="1225" y="750"/>
                </a:cubicBezTo>
                <a:cubicBezTo>
                  <a:pt x="1225" y="750"/>
                  <a:pt x="1226" y="750"/>
                  <a:pt x="1226" y="750"/>
                </a:cubicBezTo>
                <a:cubicBezTo>
                  <a:pt x="1226" y="750"/>
                  <a:pt x="1227" y="750"/>
                  <a:pt x="1227" y="750"/>
                </a:cubicBezTo>
                <a:cubicBezTo>
                  <a:pt x="1225" y="754"/>
                  <a:pt x="1223" y="758"/>
                  <a:pt x="1226" y="762"/>
                </a:cubicBezTo>
                <a:cubicBezTo>
                  <a:pt x="1229" y="767"/>
                  <a:pt x="1236" y="769"/>
                  <a:pt x="1242" y="769"/>
                </a:cubicBezTo>
                <a:cubicBezTo>
                  <a:pt x="1242" y="769"/>
                  <a:pt x="1242" y="769"/>
                  <a:pt x="1242" y="770"/>
                </a:cubicBezTo>
                <a:cubicBezTo>
                  <a:pt x="1242" y="772"/>
                  <a:pt x="1241" y="774"/>
                  <a:pt x="1240" y="776"/>
                </a:cubicBezTo>
                <a:cubicBezTo>
                  <a:pt x="1240" y="776"/>
                  <a:pt x="1240" y="776"/>
                  <a:pt x="1239" y="775"/>
                </a:cubicBezTo>
                <a:cubicBezTo>
                  <a:pt x="1238" y="774"/>
                  <a:pt x="1238" y="773"/>
                  <a:pt x="1237" y="772"/>
                </a:cubicBezTo>
                <a:cubicBezTo>
                  <a:pt x="1236" y="770"/>
                  <a:pt x="1235" y="769"/>
                  <a:pt x="1235" y="769"/>
                </a:cubicBezTo>
                <a:cubicBezTo>
                  <a:pt x="1235" y="769"/>
                  <a:pt x="1235" y="770"/>
                  <a:pt x="1236" y="773"/>
                </a:cubicBezTo>
                <a:cubicBezTo>
                  <a:pt x="1236" y="774"/>
                  <a:pt x="1236" y="775"/>
                  <a:pt x="1237" y="776"/>
                </a:cubicBezTo>
                <a:cubicBezTo>
                  <a:pt x="1237" y="777"/>
                  <a:pt x="1237" y="778"/>
                  <a:pt x="1238" y="779"/>
                </a:cubicBezTo>
                <a:cubicBezTo>
                  <a:pt x="1238" y="779"/>
                  <a:pt x="1238" y="779"/>
                  <a:pt x="1238" y="780"/>
                </a:cubicBezTo>
                <a:cubicBezTo>
                  <a:pt x="1238" y="780"/>
                  <a:pt x="1239" y="780"/>
                  <a:pt x="1239" y="780"/>
                </a:cubicBezTo>
                <a:cubicBezTo>
                  <a:pt x="1236" y="787"/>
                  <a:pt x="1234" y="793"/>
                  <a:pt x="1231" y="798"/>
                </a:cubicBezTo>
                <a:cubicBezTo>
                  <a:pt x="1231" y="798"/>
                  <a:pt x="1231" y="798"/>
                  <a:pt x="1231" y="798"/>
                </a:cubicBezTo>
                <a:cubicBezTo>
                  <a:pt x="1225" y="787"/>
                  <a:pt x="1215" y="789"/>
                  <a:pt x="1206" y="792"/>
                </a:cubicBezTo>
                <a:cubicBezTo>
                  <a:pt x="1206" y="792"/>
                  <a:pt x="1205" y="791"/>
                  <a:pt x="1205" y="790"/>
                </a:cubicBezTo>
                <a:close/>
                <a:moveTo>
                  <a:pt x="1242" y="721"/>
                </a:moveTo>
                <a:cubicBezTo>
                  <a:pt x="1241" y="722"/>
                  <a:pt x="1240" y="723"/>
                  <a:pt x="1239" y="724"/>
                </a:cubicBezTo>
                <a:cubicBezTo>
                  <a:pt x="1238" y="725"/>
                  <a:pt x="1238" y="725"/>
                  <a:pt x="1237" y="726"/>
                </a:cubicBezTo>
                <a:cubicBezTo>
                  <a:pt x="1237" y="726"/>
                  <a:pt x="1236" y="726"/>
                  <a:pt x="1236" y="727"/>
                </a:cubicBezTo>
                <a:cubicBezTo>
                  <a:pt x="1236" y="727"/>
                  <a:pt x="1236" y="727"/>
                  <a:pt x="1235" y="728"/>
                </a:cubicBezTo>
                <a:cubicBezTo>
                  <a:pt x="1234" y="729"/>
                  <a:pt x="1232" y="731"/>
                  <a:pt x="1231" y="733"/>
                </a:cubicBezTo>
                <a:cubicBezTo>
                  <a:pt x="1231" y="733"/>
                  <a:pt x="1231" y="733"/>
                  <a:pt x="1231" y="732"/>
                </a:cubicBezTo>
                <a:cubicBezTo>
                  <a:pt x="1231" y="732"/>
                  <a:pt x="1231" y="732"/>
                  <a:pt x="1231" y="731"/>
                </a:cubicBezTo>
                <a:cubicBezTo>
                  <a:pt x="1231" y="731"/>
                  <a:pt x="1231" y="731"/>
                  <a:pt x="1231" y="731"/>
                </a:cubicBezTo>
                <a:cubicBezTo>
                  <a:pt x="1232" y="730"/>
                  <a:pt x="1232" y="730"/>
                  <a:pt x="1232" y="729"/>
                </a:cubicBezTo>
                <a:cubicBezTo>
                  <a:pt x="1232" y="728"/>
                  <a:pt x="1233" y="727"/>
                  <a:pt x="1233" y="726"/>
                </a:cubicBezTo>
                <a:cubicBezTo>
                  <a:pt x="1233" y="725"/>
                  <a:pt x="1234" y="724"/>
                  <a:pt x="1234" y="723"/>
                </a:cubicBezTo>
                <a:cubicBezTo>
                  <a:pt x="1235" y="722"/>
                  <a:pt x="1236" y="721"/>
                  <a:pt x="1236" y="720"/>
                </a:cubicBezTo>
                <a:cubicBezTo>
                  <a:pt x="1237" y="719"/>
                  <a:pt x="1237" y="718"/>
                  <a:pt x="1238" y="717"/>
                </a:cubicBezTo>
                <a:cubicBezTo>
                  <a:pt x="1242" y="718"/>
                  <a:pt x="1247" y="718"/>
                  <a:pt x="1250" y="717"/>
                </a:cubicBezTo>
                <a:cubicBezTo>
                  <a:pt x="1250" y="725"/>
                  <a:pt x="1249" y="734"/>
                  <a:pt x="1248" y="743"/>
                </a:cubicBezTo>
                <a:cubicBezTo>
                  <a:pt x="1246" y="744"/>
                  <a:pt x="1243" y="746"/>
                  <a:pt x="1241" y="748"/>
                </a:cubicBezTo>
                <a:cubicBezTo>
                  <a:pt x="1240" y="748"/>
                  <a:pt x="1240" y="748"/>
                  <a:pt x="1240" y="748"/>
                </a:cubicBezTo>
                <a:cubicBezTo>
                  <a:pt x="1240" y="748"/>
                  <a:pt x="1240" y="748"/>
                  <a:pt x="1240" y="748"/>
                </a:cubicBezTo>
                <a:cubicBezTo>
                  <a:pt x="1239" y="748"/>
                  <a:pt x="1238" y="748"/>
                  <a:pt x="1238" y="748"/>
                </a:cubicBezTo>
                <a:cubicBezTo>
                  <a:pt x="1237" y="747"/>
                  <a:pt x="1236" y="747"/>
                  <a:pt x="1234" y="747"/>
                </a:cubicBezTo>
                <a:cubicBezTo>
                  <a:pt x="1234" y="747"/>
                  <a:pt x="1233" y="747"/>
                  <a:pt x="1233" y="747"/>
                </a:cubicBezTo>
                <a:cubicBezTo>
                  <a:pt x="1232" y="746"/>
                  <a:pt x="1230" y="745"/>
                  <a:pt x="1229" y="744"/>
                </a:cubicBezTo>
                <a:cubicBezTo>
                  <a:pt x="1229" y="745"/>
                  <a:pt x="1229" y="746"/>
                  <a:pt x="1228" y="747"/>
                </a:cubicBezTo>
                <a:cubicBezTo>
                  <a:pt x="1227" y="747"/>
                  <a:pt x="1226" y="747"/>
                  <a:pt x="1226" y="747"/>
                </a:cubicBezTo>
                <a:cubicBezTo>
                  <a:pt x="1225" y="747"/>
                  <a:pt x="1225" y="747"/>
                  <a:pt x="1225" y="747"/>
                </a:cubicBezTo>
                <a:cubicBezTo>
                  <a:pt x="1225" y="747"/>
                  <a:pt x="1225" y="747"/>
                  <a:pt x="1225" y="747"/>
                </a:cubicBezTo>
                <a:cubicBezTo>
                  <a:pt x="1224" y="747"/>
                  <a:pt x="1224" y="747"/>
                  <a:pt x="1223" y="748"/>
                </a:cubicBezTo>
                <a:cubicBezTo>
                  <a:pt x="1223" y="748"/>
                  <a:pt x="1223" y="748"/>
                  <a:pt x="1223" y="748"/>
                </a:cubicBezTo>
                <a:cubicBezTo>
                  <a:pt x="1229" y="741"/>
                  <a:pt x="1234" y="735"/>
                  <a:pt x="1238" y="730"/>
                </a:cubicBezTo>
                <a:cubicBezTo>
                  <a:pt x="1238" y="729"/>
                  <a:pt x="1238" y="729"/>
                  <a:pt x="1239" y="729"/>
                </a:cubicBezTo>
                <a:cubicBezTo>
                  <a:pt x="1239" y="728"/>
                  <a:pt x="1239" y="728"/>
                  <a:pt x="1239" y="728"/>
                </a:cubicBezTo>
                <a:cubicBezTo>
                  <a:pt x="1240" y="727"/>
                  <a:pt x="1240" y="726"/>
                  <a:pt x="1241" y="726"/>
                </a:cubicBezTo>
                <a:cubicBezTo>
                  <a:pt x="1241" y="724"/>
                  <a:pt x="1242" y="723"/>
                  <a:pt x="1243" y="722"/>
                </a:cubicBezTo>
                <a:cubicBezTo>
                  <a:pt x="1244" y="720"/>
                  <a:pt x="1244" y="719"/>
                  <a:pt x="1244" y="719"/>
                </a:cubicBezTo>
                <a:cubicBezTo>
                  <a:pt x="1244" y="719"/>
                  <a:pt x="1243" y="720"/>
                  <a:pt x="1242" y="721"/>
                </a:cubicBezTo>
                <a:close/>
                <a:moveTo>
                  <a:pt x="1281" y="622"/>
                </a:moveTo>
                <a:cubicBezTo>
                  <a:pt x="1281" y="619"/>
                  <a:pt x="1280" y="616"/>
                  <a:pt x="1280" y="614"/>
                </a:cubicBezTo>
                <a:cubicBezTo>
                  <a:pt x="1279" y="612"/>
                  <a:pt x="1279" y="611"/>
                  <a:pt x="1279" y="609"/>
                </a:cubicBezTo>
                <a:cubicBezTo>
                  <a:pt x="1279" y="609"/>
                  <a:pt x="1279" y="609"/>
                  <a:pt x="1280" y="608"/>
                </a:cubicBezTo>
                <a:cubicBezTo>
                  <a:pt x="1280" y="608"/>
                  <a:pt x="1280" y="607"/>
                  <a:pt x="1281" y="607"/>
                </a:cubicBezTo>
                <a:cubicBezTo>
                  <a:pt x="1281" y="606"/>
                  <a:pt x="1281" y="606"/>
                  <a:pt x="1281" y="606"/>
                </a:cubicBezTo>
                <a:cubicBezTo>
                  <a:pt x="1282" y="606"/>
                  <a:pt x="1282" y="605"/>
                  <a:pt x="1282" y="605"/>
                </a:cubicBezTo>
                <a:cubicBezTo>
                  <a:pt x="1282" y="604"/>
                  <a:pt x="1283" y="604"/>
                  <a:pt x="1283" y="603"/>
                </a:cubicBezTo>
                <a:cubicBezTo>
                  <a:pt x="1284" y="603"/>
                  <a:pt x="1284" y="602"/>
                  <a:pt x="1285" y="601"/>
                </a:cubicBezTo>
                <a:cubicBezTo>
                  <a:pt x="1285" y="601"/>
                  <a:pt x="1285" y="601"/>
                  <a:pt x="1286" y="600"/>
                </a:cubicBezTo>
                <a:cubicBezTo>
                  <a:pt x="1286" y="600"/>
                  <a:pt x="1286" y="600"/>
                  <a:pt x="1286" y="599"/>
                </a:cubicBezTo>
                <a:cubicBezTo>
                  <a:pt x="1287" y="599"/>
                  <a:pt x="1288" y="598"/>
                  <a:pt x="1288" y="597"/>
                </a:cubicBezTo>
                <a:cubicBezTo>
                  <a:pt x="1289" y="596"/>
                  <a:pt x="1291" y="595"/>
                  <a:pt x="1292" y="594"/>
                </a:cubicBezTo>
                <a:cubicBezTo>
                  <a:pt x="1294" y="592"/>
                  <a:pt x="1295" y="591"/>
                  <a:pt x="1297" y="590"/>
                </a:cubicBezTo>
                <a:cubicBezTo>
                  <a:pt x="1298" y="589"/>
                  <a:pt x="1300" y="588"/>
                  <a:pt x="1301" y="587"/>
                </a:cubicBezTo>
                <a:cubicBezTo>
                  <a:pt x="1303" y="586"/>
                  <a:pt x="1304" y="585"/>
                  <a:pt x="1305" y="585"/>
                </a:cubicBezTo>
                <a:cubicBezTo>
                  <a:pt x="1310" y="588"/>
                  <a:pt x="1316" y="591"/>
                  <a:pt x="1322" y="592"/>
                </a:cubicBezTo>
                <a:cubicBezTo>
                  <a:pt x="1321" y="602"/>
                  <a:pt x="1319" y="611"/>
                  <a:pt x="1316" y="619"/>
                </a:cubicBezTo>
                <a:cubicBezTo>
                  <a:pt x="1308" y="617"/>
                  <a:pt x="1300" y="617"/>
                  <a:pt x="1297" y="629"/>
                </a:cubicBezTo>
                <a:cubicBezTo>
                  <a:pt x="1296" y="629"/>
                  <a:pt x="1296" y="629"/>
                  <a:pt x="1296" y="629"/>
                </a:cubicBezTo>
                <a:cubicBezTo>
                  <a:pt x="1296" y="629"/>
                  <a:pt x="1296" y="629"/>
                  <a:pt x="1296" y="629"/>
                </a:cubicBezTo>
                <a:cubicBezTo>
                  <a:pt x="1295" y="630"/>
                  <a:pt x="1294" y="630"/>
                  <a:pt x="1293" y="630"/>
                </a:cubicBezTo>
                <a:cubicBezTo>
                  <a:pt x="1292" y="630"/>
                  <a:pt x="1291" y="630"/>
                  <a:pt x="1290" y="631"/>
                </a:cubicBezTo>
                <a:cubicBezTo>
                  <a:pt x="1289" y="631"/>
                  <a:pt x="1288" y="632"/>
                  <a:pt x="1287" y="632"/>
                </a:cubicBezTo>
                <a:cubicBezTo>
                  <a:pt x="1286" y="632"/>
                  <a:pt x="1285" y="633"/>
                  <a:pt x="1284" y="633"/>
                </a:cubicBezTo>
                <a:cubicBezTo>
                  <a:pt x="1284" y="634"/>
                  <a:pt x="1283" y="634"/>
                  <a:pt x="1282" y="634"/>
                </a:cubicBezTo>
                <a:cubicBezTo>
                  <a:pt x="1282" y="634"/>
                  <a:pt x="1282" y="635"/>
                  <a:pt x="1282" y="635"/>
                </a:cubicBezTo>
                <a:cubicBezTo>
                  <a:pt x="1281" y="635"/>
                  <a:pt x="1281" y="635"/>
                  <a:pt x="1281" y="635"/>
                </a:cubicBezTo>
                <a:cubicBezTo>
                  <a:pt x="1281" y="634"/>
                  <a:pt x="1280" y="633"/>
                  <a:pt x="1280" y="632"/>
                </a:cubicBezTo>
                <a:cubicBezTo>
                  <a:pt x="1280" y="631"/>
                  <a:pt x="1280" y="631"/>
                  <a:pt x="1280" y="631"/>
                </a:cubicBezTo>
                <a:cubicBezTo>
                  <a:pt x="1280" y="629"/>
                  <a:pt x="1281" y="628"/>
                  <a:pt x="1281" y="626"/>
                </a:cubicBezTo>
                <a:cubicBezTo>
                  <a:pt x="1281" y="626"/>
                  <a:pt x="1281" y="626"/>
                  <a:pt x="1281" y="626"/>
                </a:cubicBezTo>
                <a:cubicBezTo>
                  <a:pt x="1281" y="625"/>
                  <a:pt x="1281" y="625"/>
                  <a:pt x="1281" y="625"/>
                </a:cubicBezTo>
                <a:cubicBezTo>
                  <a:pt x="1281" y="624"/>
                  <a:pt x="1281" y="624"/>
                  <a:pt x="1281" y="624"/>
                </a:cubicBezTo>
                <a:cubicBezTo>
                  <a:pt x="1281" y="624"/>
                  <a:pt x="1281" y="623"/>
                  <a:pt x="1281" y="622"/>
                </a:cubicBezTo>
                <a:close/>
                <a:moveTo>
                  <a:pt x="1287" y="647"/>
                </a:moveTo>
                <a:cubicBezTo>
                  <a:pt x="1287" y="646"/>
                  <a:pt x="1285" y="642"/>
                  <a:pt x="1283" y="637"/>
                </a:cubicBezTo>
                <a:cubicBezTo>
                  <a:pt x="1283" y="637"/>
                  <a:pt x="1283" y="637"/>
                  <a:pt x="1283" y="637"/>
                </a:cubicBezTo>
                <a:cubicBezTo>
                  <a:pt x="1283" y="637"/>
                  <a:pt x="1283" y="637"/>
                  <a:pt x="1283" y="637"/>
                </a:cubicBezTo>
                <a:cubicBezTo>
                  <a:pt x="1284" y="637"/>
                  <a:pt x="1285" y="636"/>
                  <a:pt x="1286" y="636"/>
                </a:cubicBezTo>
                <a:cubicBezTo>
                  <a:pt x="1286" y="636"/>
                  <a:pt x="1287" y="635"/>
                  <a:pt x="1288" y="635"/>
                </a:cubicBezTo>
                <a:cubicBezTo>
                  <a:pt x="1289" y="634"/>
                  <a:pt x="1290" y="634"/>
                  <a:pt x="1291" y="634"/>
                </a:cubicBezTo>
                <a:cubicBezTo>
                  <a:pt x="1292" y="633"/>
                  <a:pt x="1293" y="633"/>
                  <a:pt x="1294" y="633"/>
                </a:cubicBezTo>
                <a:cubicBezTo>
                  <a:pt x="1295" y="633"/>
                  <a:pt x="1296" y="632"/>
                  <a:pt x="1297" y="632"/>
                </a:cubicBezTo>
                <a:cubicBezTo>
                  <a:pt x="1297" y="632"/>
                  <a:pt x="1298" y="632"/>
                  <a:pt x="1298" y="632"/>
                </a:cubicBezTo>
                <a:cubicBezTo>
                  <a:pt x="1300" y="635"/>
                  <a:pt x="1303" y="637"/>
                  <a:pt x="1305" y="639"/>
                </a:cubicBezTo>
                <a:cubicBezTo>
                  <a:pt x="1300" y="644"/>
                  <a:pt x="1294" y="647"/>
                  <a:pt x="1287" y="647"/>
                </a:cubicBezTo>
                <a:close/>
                <a:moveTo>
                  <a:pt x="1242" y="753"/>
                </a:moveTo>
                <a:cubicBezTo>
                  <a:pt x="1241" y="752"/>
                  <a:pt x="1239" y="751"/>
                  <a:pt x="1238" y="750"/>
                </a:cubicBezTo>
                <a:cubicBezTo>
                  <a:pt x="1239" y="751"/>
                  <a:pt x="1240" y="751"/>
                  <a:pt x="1240" y="751"/>
                </a:cubicBezTo>
                <a:cubicBezTo>
                  <a:pt x="1241" y="751"/>
                  <a:pt x="1241" y="751"/>
                  <a:pt x="1241" y="751"/>
                </a:cubicBezTo>
                <a:cubicBezTo>
                  <a:pt x="1241" y="752"/>
                  <a:pt x="1241" y="752"/>
                  <a:pt x="1242" y="753"/>
                </a:cubicBezTo>
                <a:close/>
                <a:moveTo>
                  <a:pt x="1229" y="804"/>
                </a:moveTo>
                <a:cubicBezTo>
                  <a:pt x="1226" y="808"/>
                  <a:pt x="1225" y="811"/>
                  <a:pt x="1225" y="811"/>
                </a:cubicBezTo>
                <a:cubicBezTo>
                  <a:pt x="1225" y="811"/>
                  <a:pt x="1223" y="811"/>
                  <a:pt x="1221" y="810"/>
                </a:cubicBezTo>
                <a:cubicBezTo>
                  <a:pt x="1224" y="809"/>
                  <a:pt x="1226" y="807"/>
                  <a:pt x="1229" y="804"/>
                </a:cubicBezTo>
                <a:close/>
                <a:moveTo>
                  <a:pt x="1303" y="782"/>
                </a:moveTo>
                <a:cubicBezTo>
                  <a:pt x="1304" y="785"/>
                  <a:pt x="1305" y="788"/>
                  <a:pt x="1305" y="791"/>
                </a:cubicBezTo>
                <a:cubicBezTo>
                  <a:pt x="1305" y="791"/>
                  <a:pt x="1305" y="791"/>
                  <a:pt x="1305" y="792"/>
                </a:cubicBezTo>
                <a:cubicBezTo>
                  <a:pt x="1305" y="792"/>
                  <a:pt x="1305" y="792"/>
                  <a:pt x="1305" y="793"/>
                </a:cubicBezTo>
                <a:cubicBezTo>
                  <a:pt x="1305" y="793"/>
                  <a:pt x="1305" y="794"/>
                  <a:pt x="1305" y="795"/>
                </a:cubicBezTo>
                <a:cubicBezTo>
                  <a:pt x="1305" y="796"/>
                  <a:pt x="1305" y="797"/>
                  <a:pt x="1305" y="798"/>
                </a:cubicBezTo>
                <a:cubicBezTo>
                  <a:pt x="1305" y="798"/>
                  <a:pt x="1305" y="798"/>
                  <a:pt x="1305" y="799"/>
                </a:cubicBezTo>
                <a:cubicBezTo>
                  <a:pt x="1305" y="799"/>
                  <a:pt x="1305" y="799"/>
                  <a:pt x="1305" y="799"/>
                </a:cubicBezTo>
                <a:cubicBezTo>
                  <a:pt x="1304" y="800"/>
                  <a:pt x="1303" y="801"/>
                  <a:pt x="1302" y="802"/>
                </a:cubicBezTo>
                <a:cubicBezTo>
                  <a:pt x="1299" y="806"/>
                  <a:pt x="1295" y="809"/>
                  <a:pt x="1292" y="813"/>
                </a:cubicBezTo>
                <a:cubicBezTo>
                  <a:pt x="1289" y="815"/>
                  <a:pt x="1286" y="818"/>
                  <a:pt x="1283" y="821"/>
                </a:cubicBezTo>
                <a:cubicBezTo>
                  <a:pt x="1289" y="808"/>
                  <a:pt x="1296" y="795"/>
                  <a:pt x="1303" y="782"/>
                </a:cubicBezTo>
                <a:close/>
                <a:moveTo>
                  <a:pt x="1321" y="500"/>
                </a:moveTo>
                <a:cubicBezTo>
                  <a:pt x="1323" y="517"/>
                  <a:pt x="1325" y="541"/>
                  <a:pt x="1324" y="564"/>
                </a:cubicBezTo>
                <a:cubicBezTo>
                  <a:pt x="1312" y="563"/>
                  <a:pt x="1302" y="565"/>
                  <a:pt x="1303" y="582"/>
                </a:cubicBezTo>
                <a:cubicBezTo>
                  <a:pt x="1303" y="582"/>
                  <a:pt x="1303" y="582"/>
                  <a:pt x="1303" y="582"/>
                </a:cubicBezTo>
                <a:cubicBezTo>
                  <a:pt x="1302" y="582"/>
                  <a:pt x="1301" y="581"/>
                  <a:pt x="1301" y="581"/>
                </a:cubicBezTo>
                <a:cubicBezTo>
                  <a:pt x="1302" y="583"/>
                  <a:pt x="1302" y="583"/>
                  <a:pt x="1302" y="583"/>
                </a:cubicBezTo>
                <a:cubicBezTo>
                  <a:pt x="1301" y="583"/>
                  <a:pt x="1300" y="584"/>
                  <a:pt x="1300" y="584"/>
                </a:cubicBezTo>
                <a:cubicBezTo>
                  <a:pt x="1298" y="585"/>
                  <a:pt x="1296" y="586"/>
                  <a:pt x="1295" y="587"/>
                </a:cubicBezTo>
                <a:cubicBezTo>
                  <a:pt x="1293" y="589"/>
                  <a:pt x="1291" y="590"/>
                  <a:pt x="1290" y="591"/>
                </a:cubicBezTo>
                <a:cubicBezTo>
                  <a:pt x="1289" y="592"/>
                  <a:pt x="1287" y="594"/>
                  <a:pt x="1286" y="595"/>
                </a:cubicBezTo>
                <a:cubicBezTo>
                  <a:pt x="1285" y="596"/>
                  <a:pt x="1285" y="597"/>
                  <a:pt x="1284" y="597"/>
                </a:cubicBezTo>
                <a:cubicBezTo>
                  <a:pt x="1284" y="598"/>
                  <a:pt x="1283" y="598"/>
                  <a:pt x="1283" y="598"/>
                </a:cubicBezTo>
                <a:cubicBezTo>
                  <a:pt x="1283" y="599"/>
                  <a:pt x="1283" y="599"/>
                  <a:pt x="1282" y="599"/>
                </a:cubicBezTo>
                <a:cubicBezTo>
                  <a:pt x="1282" y="600"/>
                  <a:pt x="1281" y="601"/>
                  <a:pt x="1281" y="601"/>
                </a:cubicBezTo>
                <a:cubicBezTo>
                  <a:pt x="1280" y="602"/>
                  <a:pt x="1280" y="603"/>
                  <a:pt x="1279" y="603"/>
                </a:cubicBezTo>
                <a:cubicBezTo>
                  <a:pt x="1279" y="604"/>
                  <a:pt x="1279" y="604"/>
                  <a:pt x="1279" y="604"/>
                </a:cubicBezTo>
                <a:cubicBezTo>
                  <a:pt x="1279" y="604"/>
                  <a:pt x="1278" y="605"/>
                  <a:pt x="1278" y="605"/>
                </a:cubicBezTo>
                <a:cubicBezTo>
                  <a:pt x="1278" y="605"/>
                  <a:pt x="1278" y="606"/>
                  <a:pt x="1278" y="606"/>
                </a:cubicBezTo>
                <a:cubicBezTo>
                  <a:pt x="1277" y="603"/>
                  <a:pt x="1276" y="600"/>
                  <a:pt x="1275" y="598"/>
                </a:cubicBezTo>
                <a:cubicBezTo>
                  <a:pt x="1273" y="592"/>
                  <a:pt x="1272" y="587"/>
                  <a:pt x="1271" y="582"/>
                </a:cubicBezTo>
                <a:cubicBezTo>
                  <a:pt x="1270" y="577"/>
                  <a:pt x="1269" y="572"/>
                  <a:pt x="1270" y="568"/>
                </a:cubicBezTo>
                <a:cubicBezTo>
                  <a:pt x="1270" y="563"/>
                  <a:pt x="1272" y="558"/>
                  <a:pt x="1274" y="554"/>
                </a:cubicBezTo>
                <a:cubicBezTo>
                  <a:pt x="1276" y="549"/>
                  <a:pt x="1278" y="545"/>
                  <a:pt x="1281" y="542"/>
                </a:cubicBezTo>
                <a:cubicBezTo>
                  <a:pt x="1286" y="534"/>
                  <a:pt x="1291" y="527"/>
                  <a:pt x="1297" y="521"/>
                </a:cubicBezTo>
                <a:cubicBezTo>
                  <a:pt x="1298" y="520"/>
                  <a:pt x="1300" y="518"/>
                  <a:pt x="1301" y="517"/>
                </a:cubicBezTo>
                <a:cubicBezTo>
                  <a:pt x="1303" y="516"/>
                  <a:pt x="1304" y="514"/>
                  <a:pt x="1305" y="513"/>
                </a:cubicBezTo>
                <a:cubicBezTo>
                  <a:pt x="1308" y="510"/>
                  <a:pt x="1310" y="508"/>
                  <a:pt x="1313" y="506"/>
                </a:cubicBezTo>
                <a:cubicBezTo>
                  <a:pt x="1316" y="504"/>
                  <a:pt x="1318" y="502"/>
                  <a:pt x="1321" y="500"/>
                </a:cubicBezTo>
                <a:close/>
                <a:moveTo>
                  <a:pt x="1184" y="586"/>
                </a:moveTo>
                <a:cubicBezTo>
                  <a:pt x="1184" y="586"/>
                  <a:pt x="1184" y="586"/>
                  <a:pt x="1184" y="586"/>
                </a:cubicBezTo>
                <a:cubicBezTo>
                  <a:pt x="1185" y="585"/>
                  <a:pt x="1187" y="584"/>
                  <a:pt x="1188" y="582"/>
                </a:cubicBezTo>
                <a:cubicBezTo>
                  <a:pt x="1189" y="584"/>
                  <a:pt x="1189" y="584"/>
                  <a:pt x="1189" y="584"/>
                </a:cubicBezTo>
                <a:cubicBezTo>
                  <a:pt x="1190" y="585"/>
                  <a:pt x="1193" y="585"/>
                  <a:pt x="1195" y="586"/>
                </a:cubicBezTo>
                <a:cubicBezTo>
                  <a:pt x="1195" y="586"/>
                  <a:pt x="1195" y="586"/>
                  <a:pt x="1195" y="586"/>
                </a:cubicBezTo>
                <a:cubicBezTo>
                  <a:pt x="1195" y="586"/>
                  <a:pt x="1196" y="586"/>
                  <a:pt x="1196" y="587"/>
                </a:cubicBezTo>
                <a:cubicBezTo>
                  <a:pt x="1197" y="588"/>
                  <a:pt x="1198" y="589"/>
                  <a:pt x="1199" y="590"/>
                </a:cubicBezTo>
                <a:cubicBezTo>
                  <a:pt x="1200" y="591"/>
                  <a:pt x="1201" y="593"/>
                  <a:pt x="1202" y="594"/>
                </a:cubicBezTo>
                <a:cubicBezTo>
                  <a:pt x="1203" y="595"/>
                  <a:pt x="1204" y="596"/>
                  <a:pt x="1204" y="597"/>
                </a:cubicBezTo>
                <a:cubicBezTo>
                  <a:pt x="1205" y="598"/>
                  <a:pt x="1206" y="599"/>
                  <a:pt x="1206" y="600"/>
                </a:cubicBezTo>
                <a:cubicBezTo>
                  <a:pt x="1207" y="600"/>
                  <a:pt x="1207" y="601"/>
                  <a:pt x="1207" y="601"/>
                </a:cubicBezTo>
                <a:cubicBezTo>
                  <a:pt x="1207" y="601"/>
                  <a:pt x="1207" y="601"/>
                  <a:pt x="1207" y="601"/>
                </a:cubicBezTo>
                <a:cubicBezTo>
                  <a:pt x="1208" y="602"/>
                  <a:pt x="1208" y="602"/>
                  <a:pt x="1208" y="602"/>
                </a:cubicBezTo>
                <a:cubicBezTo>
                  <a:pt x="1208" y="603"/>
                  <a:pt x="1208" y="603"/>
                  <a:pt x="1208" y="603"/>
                </a:cubicBezTo>
                <a:cubicBezTo>
                  <a:pt x="1209" y="605"/>
                  <a:pt x="1209" y="606"/>
                  <a:pt x="1209" y="608"/>
                </a:cubicBezTo>
                <a:cubicBezTo>
                  <a:pt x="1210" y="609"/>
                  <a:pt x="1210" y="610"/>
                  <a:pt x="1210" y="611"/>
                </a:cubicBezTo>
                <a:cubicBezTo>
                  <a:pt x="1210" y="612"/>
                  <a:pt x="1211" y="612"/>
                  <a:pt x="1211" y="613"/>
                </a:cubicBezTo>
                <a:cubicBezTo>
                  <a:pt x="1211" y="613"/>
                  <a:pt x="1211" y="614"/>
                  <a:pt x="1212" y="614"/>
                </a:cubicBezTo>
                <a:cubicBezTo>
                  <a:pt x="1213" y="617"/>
                  <a:pt x="1214" y="620"/>
                  <a:pt x="1216" y="623"/>
                </a:cubicBezTo>
                <a:cubicBezTo>
                  <a:pt x="1203" y="615"/>
                  <a:pt x="1199" y="600"/>
                  <a:pt x="1184" y="586"/>
                </a:cubicBezTo>
                <a:close/>
                <a:moveTo>
                  <a:pt x="1167" y="725"/>
                </a:moveTo>
                <a:cubicBezTo>
                  <a:pt x="1167" y="726"/>
                  <a:pt x="1167" y="726"/>
                  <a:pt x="1167" y="726"/>
                </a:cubicBezTo>
                <a:cubicBezTo>
                  <a:pt x="1167" y="726"/>
                  <a:pt x="1167" y="726"/>
                  <a:pt x="1167" y="726"/>
                </a:cubicBezTo>
                <a:cubicBezTo>
                  <a:pt x="1167" y="726"/>
                  <a:pt x="1167" y="726"/>
                  <a:pt x="1167" y="726"/>
                </a:cubicBezTo>
                <a:cubicBezTo>
                  <a:pt x="1167" y="726"/>
                  <a:pt x="1167" y="726"/>
                  <a:pt x="1167" y="726"/>
                </a:cubicBezTo>
                <a:cubicBezTo>
                  <a:pt x="1168" y="727"/>
                  <a:pt x="1168" y="727"/>
                  <a:pt x="1168" y="727"/>
                </a:cubicBezTo>
                <a:cubicBezTo>
                  <a:pt x="1168" y="728"/>
                  <a:pt x="1168" y="729"/>
                  <a:pt x="1169" y="731"/>
                </a:cubicBezTo>
                <a:cubicBezTo>
                  <a:pt x="1170" y="733"/>
                  <a:pt x="1171" y="735"/>
                  <a:pt x="1172" y="737"/>
                </a:cubicBezTo>
                <a:cubicBezTo>
                  <a:pt x="1175" y="742"/>
                  <a:pt x="1177" y="746"/>
                  <a:pt x="1180" y="751"/>
                </a:cubicBezTo>
                <a:cubicBezTo>
                  <a:pt x="1180" y="751"/>
                  <a:pt x="1181" y="752"/>
                  <a:pt x="1181" y="753"/>
                </a:cubicBezTo>
                <a:cubicBezTo>
                  <a:pt x="1180" y="752"/>
                  <a:pt x="1178" y="751"/>
                  <a:pt x="1177" y="750"/>
                </a:cubicBezTo>
                <a:cubicBezTo>
                  <a:pt x="1176" y="750"/>
                  <a:pt x="1175" y="749"/>
                  <a:pt x="1174" y="749"/>
                </a:cubicBezTo>
                <a:cubicBezTo>
                  <a:pt x="1173" y="748"/>
                  <a:pt x="1172" y="748"/>
                  <a:pt x="1171" y="747"/>
                </a:cubicBezTo>
                <a:cubicBezTo>
                  <a:pt x="1169" y="747"/>
                  <a:pt x="1168" y="746"/>
                  <a:pt x="1166" y="745"/>
                </a:cubicBezTo>
                <a:cubicBezTo>
                  <a:pt x="1166" y="745"/>
                  <a:pt x="1166" y="744"/>
                  <a:pt x="1166" y="743"/>
                </a:cubicBezTo>
                <a:cubicBezTo>
                  <a:pt x="1167" y="735"/>
                  <a:pt x="1167" y="728"/>
                  <a:pt x="1166" y="722"/>
                </a:cubicBezTo>
                <a:cubicBezTo>
                  <a:pt x="1166" y="722"/>
                  <a:pt x="1166" y="723"/>
                  <a:pt x="1166" y="724"/>
                </a:cubicBezTo>
                <a:lnTo>
                  <a:pt x="1167" y="725"/>
                </a:lnTo>
                <a:close/>
                <a:moveTo>
                  <a:pt x="1161" y="707"/>
                </a:moveTo>
                <a:cubicBezTo>
                  <a:pt x="1161" y="707"/>
                  <a:pt x="1161" y="707"/>
                  <a:pt x="1161" y="707"/>
                </a:cubicBezTo>
                <a:cubicBezTo>
                  <a:pt x="1162" y="708"/>
                  <a:pt x="1162" y="708"/>
                  <a:pt x="1163" y="709"/>
                </a:cubicBezTo>
                <a:cubicBezTo>
                  <a:pt x="1163" y="709"/>
                  <a:pt x="1163" y="709"/>
                  <a:pt x="1163" y="709"/>
                </a:cubicBezTo>
                <a:cubicBezTo>
                  <a:pt x="1163" y="711"/>
                  <a:pt x="1164" y="713"/>
                  <a:pt x="1164" y="715"/>
                </a:cubicBezTo>
                <a:cubicBezTo>
                  <a:pt x="1163" y="712"/>
                  <a:pt x="1162" y="710"/>
                  <a:pt x="1161" y="707"/>
                </a:cubicBezTo>
                <a:close/>
                <a:moveTo>
                  <a:pt x="1085" y="767"/>
                </a:moveTo>
                <a:cubicBezTo>
                  <a:pt x="1086" y="768"/>
                  <a:pt x="1087" y="769"/>
                  <a:pt x="1087" y="769"/>
                </a:cubicBezTo>
                <a:cubicBezTo>
                  <a:pt x="1088" y="770"/>
                  <a:pt x="1089" y="771"/>
                  <a:pt x="1089" y="772"/>
                </a:cubicBezTo>
                <a:cubicBezTo>
                  <a:pt x="1090" y="773"/>
                  <a:pt x="1091" y="773"/>
                  <a:pt x="1091" y="774"/>
                </a:cubicBezTo>
                <a:cubicBezTo>
                  <a:pt x="1091" y="774"/>
                  <a:pt x="1091" y="774"/>
                  <a:pt x="1091" y="774"/>
                </a:cubicBezTo>
                <a:cubicBezTo>
                  <a:pt x="1091" y="775"/>
                  <a:pt x="1092" y="775"/>
                  <a:pt x="1092" y="775"/>
                </a:cubicBezTo>
                <a:cubicBezTo>
                  <a:pt x="1092" y="775"/>
                  <a:pt x="1092" y="775"/>
                  <a:pt x="1092" y="775"/>
                </a:cubicBezTo>
                <a:cubicBezTo>
                  <a:pt x="1092" y="776"/>
                  <a:pt x="1092" y="776"/>
                  <a:pt x="1092" y="776"/>
                </a:cubicBezTo>
                <a:cubicBezTo>
                  <a:pt x="1093" y="776"/>
                  <a:pt x="1093" y="777"/>
                  <a:pt x="1093" y="777"/>
                </a:cubicBezTo>
                <a:cubicBezTo>
                  <a:pt x="1093" y="778"/>
                  <a:pt x="1094" y="779"/>
                  <a:pt x="1094" y="780"/>
                </a:cubicBezTo>
                <a:cubicBezTo>
                  <a:pt x="1094" y="781"/>
                  <a:pt x="1095" y="781"/>
                  <a:pt x="1095" y="782"/>
                </a:cubicBezTo>
                <a:cubicBezTo>
                  <a:pt x="1095" y="783"/>
                  <a:pt x="1095" y="783"/>
                  <a:pt x="1095" y="783"/>
                </a:cubicBezTo>
                <a:cubicBezTo>
                  <a:pt x="1094" y="785"/>
                  <a:pt x="1094" y="786"/>
                  <a:pt x="1093" y="787"/>
                </a:cubicBezTo>
                <a:cubicBezTo>
                  <a:pt x="1093" y="788"/>
                  <a:pt x="1092" y="789"/>
                  <a:pt x="1092" y="789"/>
                </a:cubicBezTo>
                <a:cubicBezTo>
                  <a:pt x="1092" y="790"/>
                  <a:pt x="1092" y="791"/>
                  <a:pt x="1092" y="791"/>
                </a:cubicBezTo>
                <a:cubicBezTo>
                  <a:pt x="1092" y="792"/>
                  <a:pt x="1091" y="792"/>
                  <a:pt x="1091" y="793"/>
                </a:cubicBezTo>
                <a:cubicBezTo>
                  <a:pt x="1090" y="784"/>
                  <a:pt x="1087" y="776"/>
                  <a:pt x="1085" y="767"/>
                </a:cubicBezTo>
                <a:cubicBezTo>
                  <a:pt x="1085" y="767"/>
                  <a:pt x="1085" y="767"/>
                  <a:pt x="1085" y="767"/>
                </a:cubicBezTo>
                <a:close/>
                <a:moveTo>
                  <a:pt x="1090" y="805"/>
                </a:moveTo>
                <a:cubicBezTo>
                  <a:pt x="1090" y="806"/>
                  <a:pt x="1090" y="808"/>
                  <a:pt x="1090" y="809"/>
                </a:cubicBezTo>
                <a:cubicBezTo>
                  <a:pt x="1088" y="807"/>
                  <a:pt x="1086" y="805"/>
                  <a:pt x="1084" y="802"/>
                </a:cubicBezTo>
                <a:cubicBezTo>
                  <a:pt x="1084" y="802"/>
                  <a:pt x="1085" y="802"/>
                  <a:pt x="1085" y="802"/>
                </a:cubicBezTo>
                <a:cubicBezTo>
                  <a:pt x="1085" y="803"/>
                  <a:pt x="1086" y="803"/>
                  <a:pt x="1087" y="803"/>
                </a:cubicBezTo>
                <a:cubicBezTo>
                  <a:pt x="1088" y="804"/>
                  <a:pt x="1088" y="804"/>
                  <a:pt x="1089" y="804"/>
                </a:cubicBezTo>
                <a:cubicBezTo>
                  <a:pt x="1089" y="804"/>
                  <a:pt x="1089" y="805"/>
                  <a:pt x="1089" y="805"/>
                </a:cubicBezTo>
                <a:cubicBezTo>
                  <a:pt x="1089" y="805"/>
                  <a:pt x="1089" y="805"/>
                  <a:pt x="1090" y="805"/>
                </a:cubicBezTo>
                <a:close/>
                <a:moveTo>
                  <a:pt x="1095" y="815"/>
                </a:moveTo>
                <a:cubicBezTo>
                  <a:pt x="1094" y="809"/>
                  <a:pt x="1093" y="802"/>
                  <a:pt x="1092" y="795"/>
                </a:cubicBezTo>
                <a:cubicBezTo>
                  <a:pt x="1092" y="795"/>
                  <a:pt x="1092" y="795"/>
                  <a:pt x="1092" y="795"/>
                </a:cubicBezTo>
                <a:cubicBezTo>
                  <a:pt x="1092" y="794"/>
                  <a:pt x="1093" y="793"/>
                  <a:pt x="1093" y="792"/>
                </a:cubicBezTo>
                <a:cubicBezTo>
                  <a:pt x="1094" y="791"/>
                  <a:pt x="1094" y="791"/>
                  <a:pt x="1094" y="790"/>
                </a:cubicBezTo>
                <a:cubicBezTo>
                  <a:pt x="1095" y="790"/>
                  <a:pt x="1095" y="789"/>
                  <a:pt x="1095" y="788"/>
                </a:cubicBezTo>
                <a:cubicBezTo>
                  <a:pt x="1096" y="787"/>
                  <a:pt x="1096" y="786"/>
                  <a:pt x="1097" y="785"/>
                </a:cubicBezTo>
                <a:cubicBezTo>
                  <a:pt x="1097" y="786"/>
                  <a:pt x="1098" y="787"/>
                  <a:pt x="1099" y="788"/>
                </a:cubicBezTo>
                <a:cubicBezTo>
                  <a:pt x="1099" y="789"/>
                  <a:pt x="1100" y="790"/>
                  <a:pt x="1101" y="791"/>
                </a:cubicBezTo>
                <a:cubicBezTo>
                  <a:pt x="1101" y="792"/>
                  <a:pt x="1102" y="793"/>
                  <a:pt x="1103" y="794"/>
                </a:cubicBezTo>
                <a:cubicBezTo>
                  <a:pt x="1103" y="795"/>
                  <a:pt x="1104" y="795"/>
                  <a:pt x="1105" y="796"/>
                </a:cubicBezTo>
                <a:cubicBezTo>
                  <a:pt x="1106" y="797"/>
                  <a:pt x="1106" y="798"/>
                  <a:pt x="1107" y="799"/>
                </a:cubicBezTo>
                <a:cubicBezTo>
                  <a:pt x="1108" y="800"/>
                  <a:pt x="1109" y="801"/>
                  <a:pt x="1110" y="801"/>
                </a:cubicBezTo>
                <a:cubicBezTo>
                  <a:pt x="1111" y="802"/>
                  <a:pt x="1112" y="803"/>
                  <a:pt x="1113" y="804"/>
                </a:cubicBezTo>
                <a:cubicBezTo>
                  <a:pt x="1114" y="805"/>
                  <a:pt x="1115" y="805"/>
                  <a:pt x="1116" y="806"/>
                </a:cubicBezTo>
                <a:cubicBezTo>
                  <a:pt x="1117" y="807"/>
                  <a:pt x="1118" y="808"/>
                  <a:pt x="1119" y="808"/>
                </a:cubicBezTo>
                <a:cubicBezTo>
                  <a:pt x="1120" y="809"/>
                  <a:pt x="1121" y="810"/>
                  <a:pt x="1122" y="810"/>
                </a:cubicBezTo>
                <a:cubicBezTo>
                  <a:pt x="1121" y="810"/>
                  <a:pt x="1121" y="810"/>
                  <a:pt x="1121" y="810"/>
                </a:cubicBezTo>
                <a:cubicBezTo>
                  <a:pt x="1120" y="810"/>
                  <a:pt x="1119" y="810"/>
                  <a:pt x="1118" y="810"/>
                </a:cubicBezTo>
                <a:cubicBezTo>
                  <a:pt x="1118" y="811"/>
                  <a:pt x="1117" y="811"/>
                  <a:pt x="1116" y="811"/>
                </a:cubicBezTo>
                <a:cubicBezTo>
                  <a:pt x="1116" y="811"/>
                  <a:pt x="1115" y="811"/>
                  <a:pt x="1115" y="811"/>
                </a:cubicBezTo>
                <a:cubicBezTo>
                  <a:pt x="1114" y="811"/>
                  <a:pt x="1114" y="811"/>
                  <a:pt x="1113" y="811"/>
                </a:cubicBezTo>
                <a:cubicBezTo>
                  <a:pt x="1113" y="811"/>
                  <a:pt x="1112" y="812"/>
                  <a:pt x="1111" y="812"/>
                </a:cubicBezTo>
                <a:cubicBezTo>
                  <a:pt x="1109" y="812"/>
                  <a:pt x="1107" y="813"/>
                  <a:pt x="1105" y="813"/>
                </a:cubicBezTo>
                <a:cubicBezTo>
                  <a:pt x="1103" y="814"/>
                  <a:pt x="1102" y="815"/>
                  <a:pt x="1100" y="816"/>
                </a:cubicBezTo>
                <a:cubicBezTo>
                  <a:pt x="1099" y="816"/>
                  <a:pt x="1099" y="816"/>
                  <a:pt x="1098" y="817"/>
                </a:cubicBezTo>
                <a:cubicBezTo>
                  <a:pt x="1097" y="816"/>
                  <a:pt x="1096" y="816"/>
                  <a:pt x="1095" y="815"/>
                </a:cubicBezTo>
                <a:close/>
                <a:moveTo>
                  <a:pt x="1120" y="806"/>
                </a:moveTo>
                <a:cubicBezTo>
                  <a:pt x="1119" y="805"/>
                  <a:pt x="1118" y="804"/>
                  <a:pt x="1118" y="804"/>
                </a:cubicBezTo>
                <a:cubicBezTo>
                  <a:pt x="1117" y="803"/>
                  <a:pt x="1116" y="802"/>
                  <a:pt x="1115" y="802"/>
                </a:cubicBezTo>
                <a:cubicBezTo>
                  <a:pt x="1114" y="801"/>
                  <a:pt x="1113" y="800"/>
                  <a:pt x="1112" y="799"/>
                </a:cubicBezTo>
                <a:cubicBezTo>
                  <a:pt x="1111" y="798"/>
                  <a:pt x="1110" y="798"/>
                  <a:pt x="1110" y="797"/>
                </a:cubicBezTo>
                <a:cubicBezTo>
                  <a:pt x="1109" y="796"/>
                  <a:pt x="1108" y="795"/>
                  <a:pt x="1107" y="794"/>
                </a:cubicBezTo>
                <a:cubicBezTo>
                  <a:pt x="1107" y="793"/>
                  <a:pt x="1106" y="793"/>
                  <a:pt x="1105" y="792"/>
                </a:cubicBezTo>
                <a:cubicBezTo>
                  <a:pt x="1104" y="791"/>
                  <a:pt x="1104" y="790"/>
                  <a:pt x="1103" y="789"/>
                </a:cubicBezTo>
                <a:cubicBezTo>
                  <a:pt x="1103" y="788"/>
                  <a:pt x="1102" y="787"/>
                  <a:pt x="1101" y="786"/>
                </a:cubicBezTo>
                <a:cubicBezTo>
                  <a:pt x="1100" y="785"/>
                  <a:pt x="1099" y="783"/>
                  <a:pt x="1098" y="781"/>
                </a:cubicBezTo>
                <a:cubicBezTo>
                  <a:pt x="1099" y="781"/>
                  <a:pt x="1099" y="780"/>
                  <a:pt x="1099" y="779"/>
                </a:cubicBezTo>
                <a:cubicBezTo>
                  <a:pt x="1101" y="776"/>
                  <a:pt x="1103" y="772"/>
                  <a:pt x="1105" y="769"/>
                </a:cubicBezTo>
                <a:cubicBezTo>
                  <a:pt x="1106" y="765"/>
                  <a:pt x="1108" y="762"/>
                  <a:pt x="1110" y="759"/>
                </a:cubicBezTo>
                <a:cubicBezTo>
                  <a:pt x="1111" y="757"/>
                  <a:pt x="1112" y="756"/>
                  <a:pt x="1113" y="754"/>
                </a:cubicBezTo>
                <a:cubicBezTo>
                  <a:pt x="1114" y="753"/>
                  <a:pt x="1115" y="751"/>
                  <a:pt x="1115" y="750"/>
                </a:cubicBezTo>
                <a:cubicBezTo>
                  <a:pt x="1116" y="750"/>
                  <a:pt x="1116" y="750"/>
                  <a:pt x="1116" y="749"/>
                </a:cubicBezTo>
                <a:cubicBezTo>
                  <a:pt x="1116" y="749"/>
                  <a:pt x="1116" y="749"/>
                  <a:pt x="1116" y="749"/>
                </a:cubicBezTo>
                <a:cubicBezTo>
                  <a:pt x="1117" y="749"/>
                  <a:pt x="1117" y="749"/>
                  <a:pt x="1118" y="749"/>
                </a:cubicBezTo>
                <a:cubicBezTo>
                  <a:pt x="1118" y="748"/>
                  <a:pt x="1118" y="748"/>
                  <a:pt x="1118" y="748"/>
                </a:cubicBezTo>
                <a:cubicBezTo>
                  <a:pt x="1118" y="748"/>
                  <a:pt x="1119" y="748"/>
                  <a:pt x="1119" y="748"/>
                </a:cubicBezTo>
                <a:cubicBezTo>
                  <a:pt x="1119" y="748"/>
                  <a:pt x="1119" y="747"/>
                  <a:pt x="1119" y="747"/>
                </a:cubicBezTo>
                <a:cubicBezTo>
                  <a:pt x="1119" y="747"/>
                  <a:pt x="1120" y="746"/>
                  <a:pt x="1120" y="746"/>
                </a:cubicBezTo>
                <a:cubicBezTo>
                  <a:pt x="1121" y="745"/>
                  <a:pt x="1121" y="744"/>
                  <a:pt x="1122" y="744"/>
                </a:cubicBezTo>
                <a:cubicBezTo>
                  <a:pt x="1122" y="743"/>
                  <a:pt x="1122" y="743"/>
                  <a:pt x="1123" y="743"/>
                </a:cubicBezTo>
                <a:cubicBezTo>
                  <a:pt x="1123" y="743"/>
                  <a:pt x="1124" y="743"/>
                  <a:pt x="1124" y="744"/>
                </a:cubicBezTo>
                <a:cubicBezTo>
                  <a:pt x="1123" y="763"/>
                  <a:pt x="1116" y="788"/>
                  <a:pt x="1127" y="808"/>
                </a:cubicBezTo>
                <a:cubicBezTo>
                  <a:pt x="1128" y="809"/>
                  <a:pt x="1128" y="810"/>
                  <a:pt x="1129" y="810"/>
                </a:cubicBezTo>
                <a:cubicBezTo>
                  <a:pt x="1129" y="810"/>
                  <a:pt x="1129" y="810"/>
                  <a:pt x="1129" y="810"/>
                </a:cubicBezTo>
                <a:cubicBezTo>
                  <a:pt x="1127" y="809"/>
                  <a:pt x="1127" y="809"/>
                  <a:pt x="1127" y="809"/>
                </a:cubicBezTo>
                <a:cubicBezTo>
                  <a:pt x="1126" y="809"/>
                  <a:pt x="1126" y="809"/>
                  <a:pt x="1125" y="809"/>
                </a:cubicBezTo>
                <a:cubicBezTo>
                  <a:pt x="1124" y="808"/>
                  <a:pt x="1124" y="808"/>
                  <a:pt x="1124" y="808"/>
                </a:cubicBezTo>
                <a:cubicBezTo>
                  <a:pt x="1123" y="807"/>
                  <a:pt x="1121" y="806"/>
                  <a:pt x="1120" y="806"/>
                </a:cubicBezTo>
                <a:close/>
                <a:moveTo>
                  <a:pt x="1298" y="889"/>
                </a:moveTo>
                <a:cubicBezTo>
                  <a:pt x="1303" y="890"/>
                  <a:pt x="1308" y="890"/>
                  <a:pt x="1314" y="891"/>
                </a:cubicBezTo>
                <a:cubicBezTo>
                  <a:pt x="1319" y="891"/>
                  <a:pt x="1325" y="891"/>
                  <a:pt x="1330" y="891"/>
                </a:cubicBezTo>
                <a:cubicBezTo>
                  <a:pt x="1332" y="890"/>
                  <a:pt x="1332" y="890"/>
                  <a:pt x="1332" y="890"/>
                </a:cubicBezTo>
                <a:cubicBezTo>
                  <a:pt x="1334" y="890"/>
                  <a:pt x="1334" y="890"/>
                  <a:pt x="1334" y="890"/>
                </a:cubicBezTo>
                <a:cubicBezTo>
                  <a:pt x="1335" y="890"/>
                  <a:pt x="1335" y="890"/>
                  <a:pt x="1335" y="890"/>
                </a:cubicBezTo>
                <a:cubicBezTo>
                  <a:pt x="1335" y="890"/>
                  <a:pt x="1335" y="890"/>
                  <a:pt x="1335" y="890"/>
                </a:cubicBezTo>
                <a:cubicBezTo>
                  <a:pt x="1335" y="890"/>
                  <a:pt x="1335" y="890"/>
                  <a:pt x="1335" y="890"/>
                </a:cubicBezTo>
                <a:cubicBezTo>
                  <a:pt x="1336" y="890"/>
                  <a:pt x="1336" y="890"/>
                  <a:pt x="1336" y="890"/>
                </a:cubicBezTo>
                <a:cubicBezTo>
                  <a:pt x="1337" y="890"/>
                  <a:pt x="1337" y="890"/>
                  <a:pt x="1337" y="890"/>
                </a:cubicBezTo>
                <a:cubicBezTo>
                  <a:pt x="1338" y="890"/>
                  <a:pt x="1338" y="890"/>
                  <a:pt x="1338" y="890"/>
                </a:cubicBezTo>
                <a:cubicBezTo>
                  <a:pt x="1338" y="890"/>
                  <a:pt x="1339" y="890"/>
                  <a:pt x="1339" y="890"/>
                </a:cubicBezTo>
                <a:cubicBezTo>
                  <a:pt x="1340" y="890"/>
                  <a:pt x="1340" y="890"/>
                  <a:pt x="1341" y="891"/>
                </a:cubicBezTo>
                <a:cubicBezTo>
                  <a:pt x="1341" y="891"/>
                  <a:pt x="1342" y="891"/>
                  <a:pt x="1342" y="891"/>
                </a:cubicBezTo>
                <a:cubicBezTo>
                  <a:pt x="1342" y="891"/>
                  <a:pt x="1343" y="891"/>
                  <a:pt x="1343" y="891"/>
                </a:cubicBezTo>
                <a:cubicBezTo>
                  <a:pt x="1344" y="892"/>
                  <a:pt x="1345" y="892"/>
                  <a:pt x="1345" y="892"/>
                </a:cubicBezTo>
                <a:cubicBezTo>
                  <a:pt x="1346" y="892"/>
                  <a:pt x="1347" y="893"/>
                  <a:pt x="1348" y="893"/>
                </a:cubicBezTo>
                <a:cubicBezTo>
                  <a:pt x="1348" y="893"/>
                  <a:pt x="1349" y="893"/>
                  <a:pt x="1349" y="893"/>
                </a:cubicBezTo>
                <a:cubicBezTo>
                  <a:pt x="1349" y="894"/>
                  <a:pt x="1350" y="894"/>
                  <a:pt x="1350" y="894"/>
                </a:cubicBezTo>
                <a:cubicBezTo>
                  <a:pt x="1351" y="894"/>
                  <a:pt x="1352" y="895"/>
                  <a:pt x="1353" y="895"/>
                </a:cubicBezTo>
                <a:cubicBezTo>
                  <a:pt x="1355" y="896"/>
                  <a:pt x="1356" y="897"/>
                  <a:pt x="1358" y="898"/>
                </a:cubicBezTo>
                <a:cubicBezTo>
                  <a:pt x="1360" y="899"/>
                  <a:pt x="1361" y="900"/>
                  <a:pt x="1363" y="901"/>
                </a:cubicBezTo>
                <a:cubicBezTo>
                  <a:pt x="1363" y="902"/>
                  <a:pt x="1363" y="902"/>
                  <a:pt x="1363" y="902"/>
                </a:cubicBezTo>
                <a:cubicBezTo>
                  <a:pt x="1363" y="902"/>
                  <a:pt x="1362" y="902"/>
                  <a:pt x="1362" y="902"/>
                </a:cubicBezTo>
                <a:cubicBezTo>
                  <a:pt x="1363" y="904"/>
                  <a:pt x="1364" y="904"/>
                  <a:pt x="1365" y="905"/>
                </a:cubicBezTo>
                <a:cubicBezTo>
                  <a:pt x="1362" y="905"/>
                  <a:pt x="1362" y="905"/>
                  <a:pt x="1362" y="905"/>
                </a:cubicBezTo>
                <a:cubicBezTo>
                  <a:pt x="1353" y="921"/>
                  <a:pt x="1363" y="928"/>
                  <a:pt x="1376" y="933"/>
                </a:cubicBezTo>
                <a:cubicBezTo>
                  <a:pt x="1365" y="942"/>
                  <a:pt x="1355" y="951"/>
                  <a:pt x="1341" y="959"/>
                </a:cubicBezTo>
                <a:cubicBezTo>
                  <a:pt x="1325" y="969"/>
                  <a:pt x="1306" y="971"/>
                  <a:pt x="1289" y="976"/>
                </a:cubicBezTo>
                <a:cubicBezTo>
                  <a:pt x="1272" y="980"/>
                  <a:pt x="1259" y="986"/>
                  <a:pt x="1241" y="988"/>
                </a:cubicBezTo>
                <a:cubicBezTo>
                  <a:pt x="1251" y="956"/>
                  <a:pt x="1251" y="931"/>
                  <a:pt x="1270" y="905"/>
                </a:cubicBezTo>
                <a:cubicBezTo>
                  <a:pt x="1275" y="899"/>
                  <a:pt x="1280" y="894"/>
                  <a:pt x="1286" y="889"/>
                </a:cubicBezTo>
                <a:cubicBezTo>
                  <a:pt x="1290" y="889"/>
                  <a:pt x="1294" y="889"/>
                  <a:pt x="1298" y="889"/>
                </a:cubicBezTo>
                <a:close/>
                <a:moveTo>
                  <a:pt x="1448" y="743"/>
                </a:moveTo>
                <a:cubicBezTo>
                  <a:pt x="1449" y="742"/>
                  <a:pt x="1449" y="742"/>
                  <a:pt x="1449" y="742"/>
                </a:cubicBezTo>
                <a:cubicBezTo>
                  <a:pt x="1449" y="742"/>
                  <a:pt x="1449" y="742"/>
                  <a:pt x="1449" y="742"/>
                </a:cubicBezTo>
                <a:cubicBezTo>
                  <a:pt x="1449" y="742"/>
                  <a:pt x="1449" y="742"/>
                  <a:pt x="1449" y="742"/>
                </a:cubicBezTo>
                <a:cubicBezTo>
                  <a:pt x="1450" y="741"/>
                  <a:pt x="1450" y="741"/>
                  <a:pt x="1450" y="741"/>
                </a:cubicBezTo>
                <a:cubicBezTo>
                  <a:pt x="1450" y="741"/>
                  <a:pt x="1451" y="740"/>
                  <a:pt x="1451" y="740"/>
                </a:cubicBezTo>
                <a:cubicBezTo>
                  <a:pt x="1452" y="739"/>
                  <a:pt x="1452" y="739"/>
                  <a:pt x="1452" y="739"/>
                </a:cubicBezTo>
                <a:cubicBezTo>
                  <a:pt x="1454" y="738"/>
                  <a:pt x="1455" y="736"/>
                  <a:pt x="1457" y="735"/>
                </a:cubicBezTo>
                <a:cubicBezTo>
                  <a:pt x="1454" y="738"/>
                  <a:pt x="1451" y="740"/>
                  <a:pt x="1448" y="743"/>
                </a:cubicBezTo>
                <a:close/>
                <a:moveTo>
                  <a:pt x="1519" y="662"/>
                </a:moveTo>
                <a:cubicBezTo>
                  <a:pt x="1518" y="662"/>
                  <a:pt x="1518" y="663"/>
                  <a:pt x="1518" y="664"/>
                </a:cubicBezTo>
                <a:cubicBezTo>
                  <a:pt x="1518" y="664"/>
                  <a:pt x="1518" y="665"/>
                  <a:pt x="1518" y="665"/>
                </a:cubicBezTo>
                <a:cubicBezTo>
                  <a:pt x="1518" y="666"/>
                  <a:pt x="1518" y="667"/>
                  <a:pt x="1517" y="667"/>
                </a:cubicBezTo>
                <a:cubicBezTo>
                  <a:pt x="1517" y="667"/>
                  <a:pt x="1517" y="668"/>
                  <a:pt x="1517" y="668"/>
                </a:cubicBezTo>
                <a:cubicBezTo>
                  <a:pt x="1517" y="668"/>
                  <a:pt x="1517" y="669"/>
                  <a:pt x="1517" y="669"/>
                </a:cubicBezTo>
                <a:cubicBezTo>
                  <a:pt x="1517" y="669"/>
                  <a:pt x="1517" y="670"/>
                  <a:pt x="1517" y="670"/>
                </a:cubicBezTo>
                <a:cubicBezTo>
                  <a:pt x="1517" y="671"/>
                  <a:pt x="1517" y="671"/>
                  <a:pt x="1517" y="671"/>
                </a:cubicBezTo>
                <a:cubicBezTo>
                  <a:pt x="1516" y="672"/>
                  <a:pt x="1515" y="673"/>
                  <a:pt x="1513" y="674"/>
                </a:cubicBezTo>
                <a:cubicBezTo>
                  <a:pt x="1510" y="677"/>
                  <a:pt x="1507" y="681"/>
                  <a:pt x="1505" y="685"/>
                </a:cubicBezTo>
                <a:cubicBezTo>
                  <a:pt x="1503" y="688"/>
                  <a:pt x="1501" y="692"/>
                  <a:pt x="1499" y="696"/>
                </a:cubicBezTo>
                <a:cubicBezTo>
                  <a:pt x="1497" y="700"/>
                  <a:pt x="1495" y="704"/>
                  <a:pt x="1493" y="708"/>
                </a:cubicBezTo>
                <a:cubicBezTo>
                  <a:pt x="1492" y="710"/>
                  <a:pt x="1490" y="711"/>
                  <a:pt x="1489" y="713"/>
                </a:cubicBezTo>
                <a:cubicBezTo>
                  <a:pt x="1489" y="713"/>
                  <a:pt x="1488" y="714"/>
                  <a:pt x="1488" y="714"/>
                </a:cubicBezTo>
                <a:cubicBezTo>
                  <a:pt x="1487" y="715"/>
                  <a:pt x="1487" y="715"/>
                  <a:pt x="1487" y="715"/>
                </a:cubicBezTo>
                <a:cubicBezTo>
                  <a:pt x="1487" y="715"/>
                  <a:pt x="1487" y="715"/>
                  <a:pt x="1487" y="715"/>
                </a:cubicBezTo>
                <a:cubicBezTo>
                  <a:pt x="1487" y="715"/>
                  <a:pt x="1487" y="715"/>
                  <a:pt x="1487" y="715"/>
                </a:cubicBezTo>
                <a:cubicBezTo>
                  <a:pt x="1486" y="716"/>
                  <a:pt x="1485" y="717"/>
                  <a:pt x="1484" y="717"/>
                </a:cubicBezTo>
                <a:cubicBezTo>
                  <a:pt x="1481" y="720"/>
                  <a:pt x="1477" y="722"/>
                  <a:pt x="1473" y="724"/>
                </a:cubicBezTo>
                <a:cubicBezTo>
                  <a:pt x="1469" y="726"/>
                  <a:pt x="1465" y="727"/>
                  <a:pt x="1461" y="729"/>
                </a:cubicBezTo>
                <a:cubicBezTo>
                  <a:pt x="1457" y="731"/>
                  <a:pt x="1453" y="733"/>
                  <a:pt x="1450" y="736"/>
                </a:cubicBezTo>
                <a:cubicBezTo>
                  <a:pt x="1450" y="735"/>
                  <a:pt x="1451" y="735"/>
                  <a:pt x="1451" y="734"/>
                </a:cubicBezTo>
                <a:cubicBezTo>
                  <a:pt x="1452" y="733"/>
                  <a:pt x="1452" y="733"/>
                  <a:pt x="1452" y="732"/>
                </a:cubicBezTo>
                <a:cubicBezTo>
                  <a:pt x="1453" y="731"/>
                  <a:pt x="1453" y="731"/>
                  <a:pt x="1453" y="731"/>
                </a:cubicBezTo>
                <a:cubicBezTo>
                  <a:pt x="1453" y="730"/>
                  <a:pt x="1453" y="730"/>
                  <a:pt x="1453" y="729"/>
                </a:cubicBezTo>
                <a:cubicBezTo>
                  <a:pt x="1454" y="725"/>
                  <a:pt x="1455" y="721"/>
                  <a:pt x="1455" y="716"/>
                </a:cubicBezTo>
                <a:cubicBezTo>
                  <a:pt x="1455" y="715"/>
                  <a:pt x="1455" y="715"/>
                  <a:pt x="1455" y="714"/>
                </a:cubicBezTo>
                <a:cubicBezTo>
                  <a:pt x="1455" y="713"/>
                  <a:pt x="1455" y="713"/>
                  <a:pt x="1455" y="712"/>
                </a:cubicBezTo>
                <a:cubicBezTo>
                  <a:pt x="1455" y="711"/>
                  <a:pt x="1455" y="709"/>
                  <a:pt x="1455" y="708"/>
                </a:cubicBezTo>
                <a:cubicBezTo>
                  <a:pt x="1454" y="706"/>
                  <a:pt x="1454" y="703"/>
                  <a:pt x="1454" y="701"/>
                </a:cubicBezTo>
                <a:cubicBezTo>
                  <a:pt x="1454" y="698"/>
                  <a:pt x="1454" y="695"/>
                  <a:pt x="1454" y="693"/>
                </a:cubicBezTo>
                <a:cubicBezTo>
                  <a:pt x="1454" y="692"/>
                  <a:pt x="1454" y="691"/>
                  <a:pt x="1454" y="690"/>
                </a:cubicBezTo>
                <a:cubicBezTo>
                  <a:pt x="1454" y="690"/>
                  <a:pt x="1454" y="690"/>
                  <a:pt x="1454" y="690"/>
                </a:cubicBezTo>
                <a:cubicBezTo>
                  <a:pt x="1454" y="690"/>
                  <a:pt x="1454" y="690"/>
                  <a:pt x="1454" y="690"/>
                </a:cubicBezTo>
                <a:cubicBezTo>
                  <a:pt x="1454" y="688"/>
                  <a:pt x="1454" y="687"/>
                  <a:pt x="1454" y="686"/>
                </a:cubicBezTo>
                <a:cubicBezTo>
                  <a:pt x="1455" y="681"/>
                  <a:pt x="1456" y="677"/>
                  <a:pt x="1458" y="673"/>
                </a:cubicBezTo>
                <a:cubicBezTo>
                  <a:pt x="1458" y="673"/>
                  <a:pt x="1458" y="672"/>
                  <a:pt x="1458" y="672"/>
                </a:cubicBezTo>
                <a:cubicBezTo>
                  <a:pt x="1458" y="672"/>
                  <a:pt x="1458" y="671"/>
                  <a:pt x="1459" y="671"/>
                </a:cubicBezTo>
                <a:cubicBezTo>
                  <a:pt x="1459" y="670"/>
                  <a:pt x="1459" y="669"/>
                  <a:pt x="1459" y="668"/>
                </a:cubicBezTo>
                <a:cubicBezTo>
                  <a:pt x="1460" y="668"/>
                  <a:pt x="1460" y="667"/>
                  <a:pt x="1460" y="666"/>
                </a:cubicBezTo>
                <a:cubicBezTo>
                  <a:pt x="1460" y="667"/>
                  <a:pt x="1460" y="667"/>
                  <a:pt x="1460" y="667"/>
                </a:cubicBezTo>
                <a:cubicBezTo>
                  <a:pt x="1460" y="667"/>
                  <a:pt x="1460" y="667"/>
                  <a:pt x="1461" y="666"/>
                </a:cubicBezTo>
                <a:cubicBezTo>
                  <a:pt x="1461" y="665"/>
                  <a:pt x="1461" y="665"/>
                  <a:pt x="1462" y="664"/>
                </a:cubicBezTo>
                <a:cubicBezTo>
                  <a:pt x="1462" y="664"/>
                  <a:pt x="1462" y="663"/>
                  <a:pt x="1462" y="663"/>
                </a:cubicBezTo>
                <a:cubicBezTo>
                  <a:pt x="1462" y="663"/>
                  <a:pt x="1462" y="662"/>
                  <a:pt x="1462" y="662"/>
                </a:cubicBezTo>
                <a:cubicBezTo>
                  <a:pt x="1462" y="662"/>
                  <a:pt x="1462" y="662"/>
                  <a:pt x="1462" y="662"/>
                </a:cubicBezTo>
                <a:cubicBezTo>
                  <a:pt x="1463" y="661"/>
                  <a:pt x="1463" y="660"/>
                  <a:pt x="1463" y="659"/>
                </a:cubicBezTo>
                <a:cubicBezTo>
                  <a:pt x="1463" y="657"/>
                  <a:pt x="1463" y="656"/>
                  <a:pt x="1463" y="655"/>
                </a:cubicBezTo>
                <a:cubicBezTo>
                  <a:pt x="1463" y="654"/>
                  <a:pt x="1464" y="653"/>
                  <a:pt x="1464" y="651"/>
                </a:cubicBezTo>
                <a:cubicBezTo>
                  <a:pt x="1464" y="650"/>
                  <a:pt x="1464" y="649"/>
                  <a:pt x="1464" y="648"/>
                </a:cubicBezTo>
                <a:cubicBezTo>
                  <a:pt x="1464" y="647"/>
                  <a:pt x="1464" y="646"/>
                  <a:pt x="1464" y="645"/>
                </a:cubicBezTo>
                <a:cubicBezTo>
                  <a:pt x="1472" y="638"/>
                  <a:pt x="1470" y="629"/>
                  <a:pt x="1465" y="621"/>
                </a:cubicBezTo>
                <a:cubicBezTo>
                  <a:pt x="1485" y="623"/>
                  <a:pt x="1504" y="628"/>
                  <a:pt x="1522" y="635"/>
                </a:cubicBezTo>
                <a:cubicBezTo>
                  <a:pt x="1518" y="640"/>
                  <a:pt x="1518" y="645"/>
                  <a:pt x="1523" y="650"/>
                </a:cubicBezTo>
                <a:cubicBezTo>
                  <a:pt x="1523" y="650"/>
                  <a:pt x="1522" y="651"/>
                  <a:pt x="1522" y="651"/>
                </a:cubicBezTo>
                <a:cubicBezTo>
                  <a:pt x="1522" y="653"/>
                  <a:pt x="1521" y="654"/>
                  <a:pt x="1521" y="655"/>
                </a:cubicBezTo>
                <a:cubicBezTo>
                  <a:pt x="1520" y="657"/>
                  <a:pt x="1520" y="658"/>
                  <a:pt x="1519" y="659"/>
                </a:cubicBezTo>
                <a:cubicBezTo>
                  <a:pt x="1519" y="660"/>
                  <a:pt x="1519" y="661"/>
                  <a:pt x="1519" y="662"/>
                </a:cubicBezTo>
                <a:close/>
                <a:moveTo>
                  <a:pt x="1548" y="662"/>
                </a:moveTo>
                <a:cubicBezTo>
                  <a:pt x="1548" y="662"/>
                  <a:pt x="1548" y="662"/>
                  <a:pt x="1548" y="662"/>
                </a:cubicBezTo>
                <a:cubicBezTo>
                  <a:pt x="1544" y="663"/>
                  <a:pt x="1540" y="664"/>
                  <a:pt x="1536" y="665"/>
                </a:cubicBezTo>
                <a:cubicBezTo>
                  <a:pt x="1532" y="665"/>
                  <a:pt x="1528" y="667"/>
                  <a:pt x="1524" y="668"/>
                </a:cubicBezTo>
                <a:cubicBezTo>
                  <a:pt x="1523" y="668"/>
                  <a:pt x="1522" y="669"/>
                  <a:pt x="1521" y="669"/>
                </a:cubicBezTo>
                <a:cubicBezTo>
                  <a:pt x="1521" y="670"/>
                  <a:pt x="1520" y="670"/>
                  <a:pt x="1520" y="670"/>
                </a:cubicBezTo>
                <a:cubicBezTo>
                  <a:pt x="1519" y="670"/>
                  <a:pt x="1519" y="670"/>
                  <a:pt x="1519" y="670"/>
                </a:cubicBezTo>
                <a:cubicBezTo>
                  <a:pt x="1519" y="670"/>
                  <a:pt x="1519" y="670"/>
                  <a:pt x="1519" y="670"/>
                </a:cubicBezTo>
                <a:cubicBezTo>
                  <a:pt x="1519" y="670"/>
                  <a:pt x="1520" y="670"/>
                  <a:pt x="1520" y="669"/>
                </a:cubicBezTo>
                <a:cubicBezTo>
                  <a:pt x="1520" y="669"/>
                  <a:pt x="1520" y="669"/>
                  <a:pt x="1520" y="668"/>
                </a:cubicBezTo>
                <a:cubicBezTo>
                  <a:pt x="1520" y="668"/>
                  <a:pt x="1520" y="668"/>
                  <a:pt x="1520" y="668"/>
                </a:cubicBezTo>
                <a:cubicBezTo>
                  <a:pt x="1520" y="667"/>
                  <a:pt x="1520" y="666"/>
                  <a:pt x="1520" y="666"/>
                </a:cubicBezTo>
                <a:cubicBezTo>
                  <a:pt x="1520" y="665"/>
                  <a:pt x="1520" y="665"/>
                  <a:pt x="1521" y="664"/>
                </a:cubicBezTo>
                <a:cubicBezTo>
                  <a:pt x="1521" y="663"/>
                  <a:pt x="1521" y="663"/>
                  <a:pt x="1521" y="662"/>
                </a:cubicBezTo>
                <a:cubicBezTo>
                  <a:pt x="1521" y="662"/>
                  <a:pt x="1521" y="661"/>
                  <a:pt x="1522" y="660"/>
                </a:cubicBezTo>
                <a:cubicBezTo>
                  <a:pt x="1522" y="659"/>
                  <a:pt x="1522" y="658"/>
                  <a:pt x="1523" y="656"/>
                </a:cubicBezTo>
                <a:cubicBezTo>
                  <a:pt x="1523" y="655"/>
                  <a:pt x="1524" y="654"/>
                  <a:pt x="1525" y="652"/>
                </a:cubicBezTo>
                <a:cubicBezTo>
                  <a:pt x="1525" y="651"/>
                  <a:pt x="1526" y="650"/>
                  <a:pt x="1527" y="648"/>
                </a:cubicBezTo>
                <a:cubicBezTo>
                  <a:pt x="1527" y="648"/>
                  <a:pt x="1527" y="648"/>
                  <a:pt x="1527" y="648"/>
                </a:cubicBezTo>
                <a:cubicBezTo>
                  <a:pt x="1526" y="649"/>
                  <a:pt x="1526" y="650"/>
                  <a:pt x="1526" y="651"/>
                </a:cubicBezTo>
                <a:cubicBezTo>
                  <a:pt x="1534" y="654"/>
                  <a:pt x="1540" y="651"/>
                  <a:pt x="1544" y="646"/>
                </a:cubicBezTo>
                <a:cubicBezTo>
                  <a:pt x="1548" y="648"/>
                  <a:pt x="1552" y="650"/>
                  <a:pt x="1555" y="652"/>
                </a:cubicBezTo>
                <a:cubicBezTo>
                  <a:pt x="1555" y="653"/>
                  <a:pt x="1555" y="653"/>
                  <a:pt x="1555" y="653"/>
                </a:cubicBezTo>
                <a:cubicBezTo>
                  <a:pt x="1555" y="654"/>
                  <a:pt x="1554" y="654"/>
                  <a:pt x="1554" y="655"/>
                </a:cubicBezTo>
                <a:cubicBezTo>
                  <a:pt x="1553" y="656"/>
                  <a:pt x="1553" y="657"/>
                  <a:pt x="1552" y="658"/>
                </a:cubicBezTo>
                <a:cubicBezTo>
                  <a:pt x="1552" y="658"/>
                  <a:pt x="1551" y="659"/>
                  <a:pt x="1551" y="660"/>
                </a:cubicBezTo>
                <a:cubicBezTo>
                  <a:pt x="1550" y="660"/>
                  <a:pt x="1550" y="660"/>
                  <a:pt x="1550" y="660"/>
                </a:cubicBezTo>
                <a:cubicBezTo>
                  <a:pt x="1550" y="661"/>
                  <a:pt x="1549" y="661"/>
                  <a:pt x="1549" y="661"/>
                </a:cubicBezTo>
                <a:cubicBezTo>
                  <a:pt x="1549" y="662"/>
                  <a:pt x="1548" y="662"/>
                  <a:pt x="1548" y="662"/>
                </a:cubicBezTo>
                <a:close/>
                <a:moveTo>
                  <a:pt x="1567" y="661"/>
                </a:moveTo>
                <a:cubicBezTo>
                  <a:pt x="1566" y="661"/>
                  <a:pt x="1564" y="661"/>
                  <a:pt x="1562" y="661"/>
                </a:cubicBezTo>
                <a:cubicBezTo>
                  <a:pt x="1561" y="661"/>
                  <a:pt x="1559" y="661"/>
                  <a:pt x="1557" y="661"/>
                </a:cubicBezTo>
                <a:cubicBezTo>
                  <a:pt x="1555" y="662"/>
                  <a:pt x="1552" y="662"/>
                  <a:pt x="1549" y="662"/>
                </a:cubicBezTo>
                <a:cubicBezTo>
                  <a:pt x="1549" y="662"/>
                  <a:pt x="1550" y="662"/>
                  <a:pt x="1550" y="662"/>
                </a:cubicBezTo>
                <a:cubicBezTo>
                  <a:pt x="1551" y="661"/>
                  <a:pt x="1552" y="660"/>
                  <a:pt x="1553" y="659"/>
                </a:cubicBezTo>
                <a:cubicBezTo>
                  <a:pt x="1554" y="658"/>
                  <a:pt x="1555" y="657"/>
                  <a:pt x="1555" y="657"/>
                </a:cubicBezTo>
                <a:cubicBezTo>
                  <a:pt x="1556" y="656"/>
                  <a:pt x="1556" y="656"/>
                  <a:pt x="1556" y="655"/>
                </a:cubicBezTo>
                <a:cubicBezTo>
                  <a:pt x="1557" y="655"/>
                  <a:pt x="1557" y="654"/>
                  <a:pt x="1557" y="654"/>
                </a:cubicBezTo>
                <a:cubicBezTo>
                  <a:pt x="1557" y="654"/>
                  <a:pt x="1557" y="654"/>
                  <a:pt x="1557" y="654"/>
                </a:cubicBezTo>
                <a:cubicBezTo>
                  <a:pt x="1561" y="656"/>
                  <a:pt x="1565" y="659"/>
                  <a:pt x="1569" y="662"/>
                </a:cubicBezTo>
                <a:cubicBezTo>
                  <a:pt x="1568" y="661"/>
                  <a:pt x="1568" y="661"/>
                  <a:pt x="1567" y="661"/>
                </a:cubicBezTo>
                <a:close/>
                <a:moveTo>
                  <a:pt x="1520" y="553"/>
                </a:moveTo>
                <a:cubicBezTo>
                  <a:pt x="1523" y="552"/>
                  <a:pt x="1543" y="552"/>
                  <a:pt x="1563" y="555"/>
                </a:cubicBezTo>
                <a:cubicBezTo>
                  <a:pt x="1561" y="562"/>
                  <a:pt x="1563" y="571"/>
                  <a:pt x="1570" y="577"/>
                </a:cubicBezTo>
                <a:cubicBezTo>
                  <a:pt x="1571" y="577"/>
                  <a:pt x="1571" y="577"/>
                  <a:pt x="1571" y="577"/>
                </a:cubicBezTo>
                <a:cubicBezTo>
                  <a:pt x="1571" y="577"/>
                  <a:pt x="1571" y="578"/>
                  <a:pt x="1571" y="578"/>
                </a:cubicBezTo>
                <a:cubicBezTo>
                  <a:pt x="1572" y="580"/>
                  <a:pt x="1572" y="582"/>
                  <a:pt x="1573" y="583"/>
                </a:cubicBezTo>
                <a:cubicBezTo>
                  <a:pt x="1573" y="584"/>
                  <a:pt x="1573" y="585"/>
                  <a:pt x="1574" y="586"/>
                </a:cubicBezTo>
                <a:cubicBezTo>
                  <a:pt x="1574" y="586"/>
                  <a:pt x="1574" y="587"/>
                  <a:pt x="1574" y="587"/>
                </a:cubicBezTo>
                <a:cubicBezTo>
                  <a:pt x="1574" y="587"/>
                  <a:pt x="1575" y="588"/>
                  <a:pt x="1575" y="588"/>
                </a:cubicBezTo>
                <a:cubicBezTo>
                  <a:pt x="1575" y="589"/>
                  <a:pt x="1575" y="590"/>
                  <a:pt x="1576" y="590"/>
                </a:cubicBezTo>
                <a:cubicBezTo>
                  <a:pt x="1576" y="591"/>
                  <a:pt x="1576" y="592"/>
                  <a:pt x="1577" y="592"/>
                </a:cubicBezTo>
                <a:cubicBezTo>
                  <a:pt x="1577" y="593"/>
                  <a:pt x="1577" y="593"/>
                  <a:pt x="1577" y="593"/>
                </a:cubicBezTo>
                <a:cubicBezTo>
                  <a:pt x="1577" y="593"/>
                  <a:pt x="1578" y="594"/>
                  <a:pt x="1578" y="594"/>
                </a:cubicBezTo>
                <a:cubicBezTo>
                  <a:pt x="1578" y="594"/>
                  <a:pt x="1579" y="595"/>
                  <a:pt x="1579" y="595"/>
                </a:cubicBezTo>
                <a:cubicBezTo>
                  <a:pt x="1580" y="596"/>
                  <a:pt x="1580" y="596"/>
                  <a:pt x="1580" y="596"/>
                </a:cubicBezTo>
                <a:cubicBezTo>
                  <a:pt x="1581" y="597"/>
                  <a:pt x="1581" y="597"/>
                  <a:pt x="1581" y="597"/>
                </a:cubicBezTo>
                <a:cubicBezTo>
                  <a:pt x="1582" y="598"/>
                  <a:pt x="1582" y="598"/>
                  <a:pt x="1582" y="598"/>
                </a:cubicBezTo>
                <a:cubicBezTo>
                  <a:pt x="1582" y="598"/>
                  <a:pt x="1582" y="598"/>
                  <a:pt x="1582" y="598"/>
                </a:cubicBezTo>
                <a:cubicBezTo>
                  <a:pt x="1582" y="599"/>
                  <a:pt x="1581" y="599"/>
                  <a:pt x="1581" y="599"/>
                </a:cubicBezTo>
                <a:cubicBezTo>
                  <a:pt x="1580" y="600"/>
                  <a:pt x="1580" y="600"/>
                  <a:pt x="1580" y="600"/>
                </a:cubicBezTo>
                <a:cubicBezTo>
                  <a:pt x="1580" y="600"/>
                  <a:pt x="1579" y="600"/>
                  <a:pt x="1579" y="601"/>
                </a:cubicBezTo>
                <a:cubicBezTo>
                  <a:pt x="1577" y="603"/>
                  <a:pt x="1576" y="605"/>
                  <a:pt x="1575" y="608"/>
                </a:cubicBezTo>
                <a:cubicBezTo>
                  <a:pt x="1574" y="610"/>
                  <a:pt x="1573" y="613"/>
                  <a:pt x="1572" y="615"/>
                </a:cubicBezTo>
                <a:cubicBezTo>
                  <a:pt x="1570" y="618"/>
                  <a:pt x="1569" y="621"/>
                  <a:pt x="1568" y="624"/>
                </a:cubicBezTo>
                <a:cubicBezTo>
                  <a:pt x="1566" y="629"/>
                  <a:pt x="1564" y="634"/>
                  <a:pt x="1562" y="639"/>
                </a:cubicBezTo>
                <a:cubicBezTo>
                  <a:pt x="1561" y="641"/>
                  <a:pt x="1560" y="643"/>
                  <a:pt x="1559" y="645"/>
                </a:cubicBezTo>
                <a:cubicBezTo>
                  <a:pt x="1556" y="642"/>
                  <a:pt x="1552" y="638"/>
                  <a:pt x="1548" y="635"/>
                </a:cubicBezTo>
                <a:cubicBezTo>
                  <a:pt x="1550" y="627"/>
                  <a:pt x="1550" y="618"/>
                  <a:pt x="1549" y="612"/>
                </a:cubicBezTo>
                <a:cubicBezTo>
                  <a:pt x="1547" y="615"/>
                  <a:pt x="1539" y="620"/>
                  <a:pt x="1532" y="625"/>
                </a:cubicBezTo>
                <a:cubicBezTo>
                  <a:pt x="1530" y="624"/>
                  <a:pt x="1527" y="623"/>
                  <a:pt x="1525" y="622"/>
                </a:cubicBezTo>
                <a:cubicBezTo>
                  <a:pt x="1491" y="609"/>
                  <a:pt x="1477" y="607"/>
                  <a:pt x="1444" y="599"/>
                </a:cubicBezTo>
                <a:cubicBezTo>
                  <a:pt x="1476" y="580"/>
                  <a:pt x="1486" y="568"/>
                  <a:pt x="1520" y="553"/>
                </a:cubicBezTo>
                <a:close/>
                <a:moveTo>
                  <a:pt x="1452" y="619"/>
                </a:moveTo>
                <a:cubicBezTo>
                  <a:pt x="1452" y="619"/>
                  <a:pt x="1452" y="619"/>
                  <a:pt x="1452" y="619"/>
                </a:cubicBezTo>
                <a:cubicBezTo>
                  <a:pt x="1452" y="620"/>
                  <a:pt x="1452" y="622"/>
                  <a:pt x="1452" y="623"/>
                </a:cubicBezTo>
                <a:cubicBezTo>
                  <a:pt x="1452" y="630"/>
                  <a:pt x="1449" y="642"/>
                  <a:pt x="1460" y="641"/>
                </a:cubicBezTo>
                <a:cubicBezTo>
                  <a:pt x="1459" y="642"/>
                  <a:pt x="1459" y="642"/>
                  <a:pt x="1459" y="642"/>
                </a:cubicBezTo>
                <a:cubicBezTo>
                  <a:pt x="1460" y="643"/>
                  <a:pt x="1461" y="645"/>
                  <a:pt x="1461" y="647"/>
                </a:cubicBezTo>
                <a:cubicBezTo>
                  <a:pt x="1462" y="647"/>
                  <a:pt x="1462" y="646"/>
                  <a:pt x="1462" y="646"/>
                </a:cubicBezTo>
                <a:cubicBezTo>
                  <a:pt x="1462" y="647"/>
                  <a:pt x="1462" y="647"/>
                  <a:pt x="1462" y="648"/>
                </a:cubicBezTo>
                <a:cubicBezTo>
                  <a:pt x="1462" y="649"/>
                  <a:pt x="1462" y="650"/>
                  <a:pt x="1462" y="651"/>
                </a:cubicBezTo>
                <a:cubicBezTo>
                  <a:pt x="1462" y="653"/>
                  <a:pt x="1461" y="654"/>
                  <a:pt x="1461" y="655"/>
                </a:cubicBezTo>
                <a:cubicBezTo>
                  <a:pt x="1461" y="656"/>
                  <a:pt x="1461" y="657"/>
                  <a:pt x="1461" y="658"/>
                </a:cubicBezTo>
                <a:cubicBezTo>
                  <a:pt x="1461" y="659"/>
                  <a:pt x="1461" y="660"/>
                  <a:pt x="1460" y="661"/>
                </a:cubicBezTo>
                <a:cubicBezTo>
                  <a:pt x="1460" y="661"/>
                  <a:pt x="1460" y="662"/>
                  <a:pt x="1460" y="662"/>
                </a:cubicBezTo>
                <a:cubicBezTo>
                  <a:pt x="1460" y="662"/>
                  <a:pt x="1460" y="662"/>
                  <a:pt x="1460" y="662"/>
                </a:cubicBezTo>
                <a:cubicBezTo>
                  <a:pt x="1460" y="663"/>
                  <a:pt x="1460" y="663"/>
                  <a:pt x="1460" y="663"/>
                </a:cubicBezTo>
                <a:cubicBezTo>
                  <a:pt x="1460" y="664"/>
                  <a:pt x="1460" y="664"/>
                  <a:pt x="1460" y="664"/>
                </a:cubicBezTo>
                <a:cubicBezTo>
                  <a:pt x="1459" y="665"/>
                  <a:pt x="1458" y="666"/>
                  <a:pt x="1458" y="668"/>
                </a:cubicBezTo>
                <a:cubicBezTo>
                  <a:pt x="1457" y="668"/>
                  <a:pt x="1457" y="669"/>
                  <a:pt x="1457" y="670"/>
                </a:cubicBezTo>
                <a:cubicBezTo>
                  <a:pt x="1456" y="670"/>
                  <a:pt x="1456" y="671"/>
                  <a:pt x="1456" y="671"/>
                </a:cubicBezTo>
                <a:cubicBezTo>
                  <a:pt x="1456" y="672"/>
                  <a:pt x="1456" y="672"/>
                  <a:pt x="1455" y="672"/>
                </a:cubicBezTo>
                <a:cubicBezTo>
                  <a:pt x="1454" y="676"/>
                  <a:pt x="1453" y="680"/>
                  <a:pt x="1452" y="685"/>
                </a:cubicBezTo>
                <a:cubicBezTo>
                  <a:pt x="1452" y="685"/>
                  <a:pt x="1452" y="685"/>
                  <a:pt x="1452" y="685"/>
                </a:cubicBezTo>
                <a:cubicBezTo>
                  <a:pt x="1452" y="685"/>
                  <a:pt x="1452" y="684"/>
                  <a:pt x="1452" y="684"/>
                </a:cubicBezTo>
                <a:cubicBezTo>
                  <a:pt x="1451" y="684"/>
                  <a:pt x="1451" y="684"/>
                  <a:pt x="1451" y="683"/>
                </a:cubicBezTo>
                <a:cubicBezTo>
                  <a:pt x="1451" y="683"/>
                  <a:pt x="1451" y="683"/>
                  <a:pt x="1450" y="683"/>
                </a:cubicBezTo>
                <a:cubicBezTo>
                  <a:pt x="1448" y="681"/>
                  <a:pt x="1446" y="679"/>
                  <a:pt x="1443" y="678"/>
                </a:cubicBezTo>
                <a:cubicBezTo>
                  <a:pt x="1441" y="677"/>
                  <a:pt x="1439" y="675"/>
                  <a:pt x="1436" y="674"/>
                </a:cubicBezTo>
                <a:cubicBezTo>
                  <a:pt x="1437" y="674"/>
                  <a:pt x="1437" y="674"/>
                  <a:pt x="1437" y="673"/>
                </a:cubicBezTo>
                <a:cubicBezTo>
                  <a:pt x="1437" y="671"/>
                  <a:pt x="1437" y="671"/>
                  <a:pt x="1437" y="671"/>
                </a:cubicBezTo>
                <a:cubicBezTo>
                  <a:pt x="1440" y="659"/>
                  <a:pt x="1430" y="647"/>
                  <a:pt x="1417" y="649"/>
                </a:cubicBezTo>
                <a:cubicBezTo>
                  <a:pt x="1420" y="659"/>
                  <a:pt x="1420" y="677"/>
                  <a:pt x="1434" y="674"/>
                </a:cubicBezTo>
                <a:cubicBezTo>
                  <a:pt x="1434" y="675"/>
                  <a:pt x="1434" y="675"/>
                  <a:pt x="1434" y="675"/>
                </a:cubicBezTo>
                <a:cubicBezTo>
                  <a:pt x="1437" y="677"/>
                  <a:pt x="1440" y="678"/>
                  <a:pt x="1442" y="680"/>
                </a:cubicBezTo>
                <a:cubicBezTo>
                  <a:pt x="1445" y="681"/>
                  <a:pt x="1447" y="683"/>
                  <a:pt x="1449" y="684"/>
                </a:cubicBezTo>
                <a:cubicBezTo>
                  <a:pt x="1449" y="684"/>
                  <a:pt x="1449" y="685"/>
                  <a:pt x="1449" y="685"/>
                </a:cubicBezTo>
                <a:cubicBezTo>
                  <a:pt x="1450" y="685"/>
                  <a:pt x="1450" y="685"/>
                  <a:pt x="1450" y="685"/>
                </a:cubicBezTo>
                <a:cubicBezTo>
                  <a:pt x="1450" y="686"/>
                  <a:pt x="1450" y="686"/>
                  <a:pt x="1451" y="686"/>
                </a:cubicBezTo>
                <a:cubicBezTo>
                  <a:pt x="1451" y="686"/>
                  <a:pt x="1451" y="686"/>
                  <a:pt x="1451" y="686"/>
                </a:cubicBezTo>
                <a:cubicBezTo>
                  <a:pt x="1451" y="687"/>
                  <a:pt x="1452" y="687"/>
                  <a:pt x="1452" y="687"/>
                </a:cubicBezTo>
                <a:cubicBezTo>
                  <a:pt x="1452" y="689"/>
                  <a:pt x="1451" y="691"/>
                  <a:pt x="1451" y="693"/>
                </a:cubicBezTo>
                <a:cubicBezTo>
                  <a:pt x="1451" y="696"/>
                  <a:pt x="1452" y="698"/>
                  <a:pt x="1452" y="701"/>
                </a:cubicBezTo>
                <a:cubicBezTo>
                  <a:pt x="1452" y="703"/>
                  <a:pt x="1452" y="706"/>
                  <a:pt x="1452" y="708"/>
                </a:cubicBezTo>
                <a:cubicBezTo>
                  <a:pt x="1452" y="710"/>
                  <a:pt x="1453" y="711"/>
                  <a:pt x="1453" y="712"/>
                </a:cubicBezTo>
                <a:cubicBezTo>
                  <a:pt x="1453" y="713"/>
                  <a:pt x="1453" y="713"/>
                  <a:pt x="1453" y="714"/>
                </a:cubicBezTo>
                <a:cubicBezTo>
                  <a:pt x="1453" y="715"/>
                  <a:pt x="1453" y="715"/>
                  <a:pt x="1453" y="716"/>
                </a:cubicBezTo>
                <a:cubicBezTo>
                  <a:pt x="1453" y="720"/>
                  <a:pt x="1452" y="725"/>
                  <a:pt x="1451" y="728"/>
                </a:cubicBezTo>
                <a:cubicBezTo>
                  <a:pt x="1451" y="729"/>
                  <a:pt x="1451" y="729"/>
                  <a:pt x="1451" y="730"/>
                </a:cubicBezTo>
                <a:cubicBezTo>
                  <a:pt x="1451" y="730"/>
                  <a:pt x="1450" y="731"/>
                  <a:pt x="1450" y="731"/>
                </a:cubicBezTo>
                <a:cubicBezTo>
                  <a:pt x="1450" y="732"/>
                  <a:pt x="1450" y="733"/>
                  <a:pt x="1450" y="733"/>
                </a:cubicBezTo>
                <a:cubicBezTo>
                  <a:pt x="1449" y="735"/>
                  <a:pt x="1448" y="736"/>
                  <a:pt x="1448" y="737"/>
                </a:cubicBezTo>
                <a:cubicBezTo>
                  <a:pt x="1448" y="738"/>
                  <a:pt x="1447" y="738"/>
                  <a:pt x="1447" y="739"/>
                </a:cubicBezTo>
                <a:cubicBezTo>
                  <a:pt x="1447" y="739"/>
                  <a:pt x="1447" y="739"/>
                  <a:pt x="1447" y="739"/>
                </a:cubicBezTo>
                <a:cubicBezTo>
                  <a:pt x="1446" y="739"/>
                  <a:pt x="1446" y="739"/>
                  <a:pt x="1446" y="739"/>
                </a:cubicBezTo>
                <a:cubicBezTo>
                  <a:pt x="1446" y="739"/>
                  <a:pt x="1446" y="739"/>
                  <a:pt x="1446" y="739"/>
                </a:cubicBezTo>
                <a:cubicBezTo>
                  <a:pt x="1446" y="740"/>
                  <a:pt x="1446" y="740"/>
                  <a:pt x="1446" y="740"/>
                </a:cubicBezTo>
                <a:cubicBezTo>
                  <a:pt x="1445" y="741"/>
                  <a:pt x="1445" y="741"/>
                  <a:pt x="1445" y="741"/>
                </a:cubicBezTo>
                <a:cubicBezTo>
                  <a:pt x="1444" y="742"/>
                  <a:pt x="1444" y="742"/>
                  <a:pt x="1443" y="743"/>
                </a:cubicBezTo>
                <a:cubicBezTo>
                  <a:pt x="1442" y="744"/>
                  <a:pt x="1442" y="745"/>
                  <a:pt x="1441" y="746"/>
                </a:cubicBezTo>
                <a:cubicBezTo>
                  <a:pt x="1436" y="752"/>
                  <a:pt x="1431" y="759"/>
                  <a:pt x="1427" y="765"/>
                </a:cubicBezTo>
                <a:cubicBezTo>
                  <a:pt x="1408" y="787"/>
                  <a:pt x="1391" y="811"/>
                  <a:pt x="1366" y="826"/>
                </a:cubicBezTo>
                <a:cubicBezTo>
                  <a:pt x="1333" y="845"/>
                  <a:pt x="1292" y="865"/>
                  <a:pt x="1259" y="880"/>
                </a:cubicBezTo>
                <a:cubicBezTo>
                  <a:pt x="1264" y="864"/>
                  <a:pt x="1270" y="849"/>
                  <a:pt x="1277" y="834"/>
                </a:cubicBezTo>
                <a:cubicBezTo>
                  <a:pt x="1280" y="830"/>
                  <a:pt x="1284" y="826"/>
                  <a:pt x="1288" y="823"/>
                </a:cubicBezTo>
                <a:cubicBezTo>
                  <a:pt x="1288" y="823"/>
                  <a:pt x="1288" y="823"/>
                  <a:pt x="1289" y="823"/>
                </a:cubicBezTo>
                <a:cubicBezTo>
                  <a:pt x="1292" y="821"/>
                  <a:pt x="1295" y="820"/>
                  <a:pt x="1300" y="819"/>
                </a:cubicBezTo>
                <a:cubicBezTo>
                  <a:pt x="1301" y="819"/>
                  <a:pt x="1302" y="818"/>
                  <a:pt x="1303" y="818"/>
                </a:cubicBezTo>
                <a:cubicBezTo>
                  <a:pt x="1304" y="818"/>
                  <a:pt x="1305" y="818"/>
                  <a:pt x="1306" y="818"/>
                </a:cubicBezTo>
                <a:cubicBezTo>
                  <a:pt x="1308" y="817"/>
                  <a:pt x="1311" y="817"/>
                  <a:pt x="1313" y="817"/>
                </a:cubicBezTo>
                <a:cubicBezTo>
                  <a:pt x="1314" y="817"/>
                  <a:pt x="1314" y="817"/>
                  <a:pt x="1315" y="816"/>
                </a:cubicBezTo>
                <a:cubicBezTo>
                  <a:pt x="1338" y="838"/>
                  <a:pt x="1350" y="820"/>
                  <a:pt x="1374" y="820"/>
                </a:cubicBezTo>
                <a:cubicBezTo>
                  <a:pt x="1354" y="792"/>
                  <a:pt x="1332" y="795"/>
                  <a:pt x="1312" y="814"/>
                </a:cubicBezTo>
                <a:cubicBezTo>
                  <a:pt x="1312" y="814"/>
                  <a:pt x="1312" y="814"/>
                  <a:pt x="1312" y="814"/>
                </a:cubicBezTo>
                <a:cubicBezTo>
                  <a:pt x="1310" y="814"/>
                  <a:pt x="1308" y="815"/>
                  <a:pt x="1306" y="815"/>
                </a:cubicBezTo>
                <a:cubicBezTo>
                  <a:pt x="1304" y="815"/>
                  <a:pt x="1303" y="815"/>
                  <a:pt x="1302" y="816"/>
                </a:cubicBezTo>
                <a:cubicBezTo>
                  <a:pt x="1301" y="816"/>
                  <a:pt x="1300" y="816"/>
                  <a:pt x="1299" y="816"/>
                </a:cubicBezTo>
                <a:cubicBezTo>
                  <a:pt x="1297" y="817"/>
                  <a:pt x="1295" y="817"/>
                  <a:pt x="1294" y="818"/>
                </a:cubicBezTo>
                <a:cubicBezTo>
                  <a:pt x="1294" y="817"/>
                  <a:pt x="1295" y="817"/>
                  <a:pt x="1295" y="816"/>
                </a:cubicBezTo>
                <a:cubicBezTo>
                  <a:pt x="1299" y="812"/>
                  <a:pt x="1303" y="809"/>
                  <a:pt x="1306" y="805"/>
                </a:cubicBezTo>
                <a:cubicBezTo>
                  <a:pt x="1308" y="803"/>
                  <a:pt x="1310" y="801"/>
                  <a:pt x="1311" y="799"/>
                </a:cubicBezTo>
                <a:cubicBezTo>
                  <a:pt x="1312" y="798"/>
                  <a:pt x="1313" y="797"/>
                  <a:pt x="1314" y="796"/>
                </a:cubicBezTo>
                <a:cubicBezTo>
                  <a:pt x="1314" y="795"/>
                  <a:pt x="1314" y="795"/>
                  <a:pt x="1314" y="795"/>
                </a:cubicBezTo>
                <a:cubicBezTo>
                  <a:pt x="1314" y="795"/>
                  <a:pt x="1314" y="795"/>
                  <a:pt x="1314" y="795"/>
                </a:cubicBezTo>
                <a:cubicBezTo>
                  <a:pt x="1315" y="795"/>
                  <a:pt x="1315" y="795"/>
                  <a:pt x="1315" y="795"/>
                </a:cubicBezTo>
                <a:cubicBezTo>
                  <a:pt x="1315" y="795"/>
                  <a:pt x="1315" y="795"/>
                  <a:pt x="1315" y="795"/>
                </a:cubicBezTo>
                <a:cubicBezTo>
                  <a:pt x="1315" y="795"/>
                  <a:pt x="1315" y="795"/>
                  <a:pt x="1315" y="795"/>
                </a:cubicBezTo>
                <a:cubicBezTo>
                  <a:pt x="1316" y="793"/>
                  <a:pt x="1316" y="793"/>
                  <a:pt x="1316" y="793"/>
                </a:cubicBezTo>
                <a:cubicBezTo>
                  <a:pt x="1319" y="789"/>
                  <a:pt x="1321" y="784"/>
                  <a:pt x="1323" y="779"/>
                </a:cubicBezTo>
                <a:cubicBezTo>
                  <a:pt x="1323" y="779"/>
                  <a:pt x="1323" y="779"/>
                  <a:pt x="1323" y="779"/>
                </a:cubicBezTo>
                <a:cubicBezTo>
                  <a:pt x="1324" y="779"/>
                  <a:pt x="1324" y="779"/>
                  <a:pt x="1325" y="778"/>
                </a:cubicBezTo>
                <a:cubicBezTo>
                  <a:pt x="1326" y="778"/>
                  <a:pt x="1327" y="778"/>
                  <a:pt x="1328" y="778"/>
                </a:cubicBezTo>
                <a:cubicBezTo>
                  <a:pt x="1329" y="777"/>
                  <a:pt x="1330" y="777"/>
                  <a:pt x="1332" y="777"/>
                </a:cubicBezTo>
                <a:cubicBezTo>
                  <a:pt x="1333" y="777"/>
                  <a:pt x="1334" y="776"/>
                  <a:pt x="1335" y="776"/>
                </a:cubicBezTo>
                <a:cubicBezTo>
                  <a:pt x="1338" y="775"/>
                  <a:pt x="1341" y="775"/>
                  <a:pt x="1344" y="775"/>
                </a:cubicBezTo>
                <a:cubicBezTo>
                  <a:pt x="1347" y="774"/>
                  <a:pt x="1350" y="774"/>
                  <a:pt x="1354" y="774"/>
                </a:cubicBezTo>
                <a:cubicBezTo>
                  <a:pt x="1357" y="773"/>
                  <a:pt x="1361" y="773"/>
                  <a:pt x="1364" y="772"/>
                </a:cubicBezTo>
                <a:cubicBezTo>
                  <a:pt x="1365" y="772"/>
                  <a:pt x="1366" y="772"/>
                  <a:pt x="1367" y="771"/>
                </a:cubicBezTo>
                <a:cubicBezTo>
                  <a:pt x="1367" y="771"/>
                  <a:pt x="1368" y="771"/>
                  <a:pt x="1368" y="771"/>
                </a:cubicBezTo>
                <a:cubicBezTo>
                  <a:pt x="1370" y="771"/>
                  <a:pt x="1370" y="771"/>
                  <a:pt x="1370" y="771"/>
                </a:cubicBezTo>
                <a:cubicBezTo>
                  <a:pt x="1372" y="770"/>
                  <a:pt x="1372" y="770"/>
                  <a:pt x="1372" y="770"/>
                </a:cubicBezTo>
                <a:cubicBezTo>
                  <a:pt x="1373" y="769"/>
                  <a:pt x="1374" y="769"/>
                  <a:pt x="1375" y="769"/>
                </a:cubicBezTo>
                <a:cubicBezTo>
                  <a:pt x="1377" y="768"/>
                  <a:pt x="1378" y="767"/>
                  <a:pt x="1380" y="767"/>
                </a:cubicBezTo>
                <a:cubicBezTo>
                  <a:pt x="1381" y="766"/>
                  <a:pt x="1381" y="766"/>
                  <a:pt x="1382" y="765"/>
                </a:cubicBezTo>
                <a:cubicBezTo>
                  <a:pt x="1383" y="765"/>
                  <a:pt x="1384" y="764"/>
                  <a:pt x="1385" y="764"/>
                </a:cubicBezTo>
                <a:cubicBezTo>
                  <a:pt x="1385" y="763"/>
                  <a:pt x="1386" y="763"/>
                  <a:pt x="1387" y="762"/>
                </a:cubicBezTo>
                <a:cubicBezTo>
                  <a:pt x="1388" y="762"/>
                  <a:pt x="1388" y="762"/>
                  <a:pt x="1388" y="762"/>
                </a:cubicBezTo>
                <a:cubicBezTo>
                  <a:pt x="1389" y="761"/>
                  <a:pt x="1389" y="761"/>
                  <a:pt x="1389" y="761"/>
                </a:cubicBezTo>
                <a:cubicBezTo>
                  <a:pt x="1390" y="760"/>
                  <a:pt x="1390" y="760"/>
                  <a:pt x="1391" y="759"/>
                </a:cubicBezTo>
                <a:cubicBezTo>
                  <a:pt x="1392" y="759"/>
                  <a:pt x="1392" y="758"/>
                  <a:pt x="1393" y="758"/>
                </a:cubicBezTo>
                <a:cubicBezTo>
                  <a:pt x="1394" y="757"/>
                  <a:pt x="1394" y="757"/>
                  <a:pt x="1395" y="756"/>
                </a:cubicBezTo>
                <a:cubicBezTo>
                  <a:pt x="1395" y="755"/>
                  <a:pt x="1396" y="755"/>
                  <a:pt x="1397" y="754"/>
                </a:cubicBezTo>
                <a:cubicBezTo>
                  <a:pt x="1398" y="753"/>
                  <a:pt x="1399" y="752"/>
                  <a:pt x="1400" y="751"/>
                </a:cubicBezTo>
                <a:cubicBezTo>
                  <a:pt x="1400" y="750"/>
                  <a:pt x="1401" y="750"/>
                  <a:pt x="1401" y="749"/>
                </a:cubicBezTo>
                <a:cubicBezTo>
                  <a:pt x="1402" y="748"/>
                  <a:pt x="1402" y="748"/>
                  <a:pt x="1403" y="747"/>
                </a:cubicBezTo>
                <a:cubicBezTo>
                  <a:pt x="1403" y="746"/>
                  <a:pt x="1404" y="745"/>
                  <a:pt x="1405" y="744"/>
                </a:cubicBezTo>
                <a:cubicBezTo>
                  <a:pt x="1405" y="743"/>
                  <a:pt x="1405" y="743"/>
                  <a:pt x="1406" y="742"/>
                </a:cubicBezTo>
                <a:cubicBezTo>
                  <a:pt x="1406" y="742"/>
                  <a:pt x="1406" y="741"/>
                  <a:pt x="1407" y="741"/>
                </a:cubicBezTo>
                <a:cubicBezTo>
                  <a:pt x="1407" y="740"/>
                  <a:pt x="1407" y="738"/>
                  <a:pt x="1408" y="737"/>
                </a:cubicBezTo>
                <a:cubicBezTo>
                  <a:pt x="1409" y="735"/>
                  <a:pt x="1409" y="734"/>
                  <a:pt x="1409" y="732"/>
                </a:cubicBezTo>
                <a:cubicBezTo>
                  <a:pt x="1409" y="731"/>
                  <a:pt x="1409" y="731"/>
                  <a:pt x="1410" y="730"/>
                </a:cubicBezTo>
                <a:cubicBezTo>
                  <a:pt x="1410" y="730"/>
                  <a:pt x="1410" y="729"/>
                  <a:pt x="1410" y="729"/>
                </a:cubicBezTo>
                <a:cubicBezTo>
                  <a:pt x="1410" y="728"/>
                  <a:pt x="1410" y="727"/>
                  <a:pt x="1410" y="727"/>
                </a:cubicBezTo>
                <a:cubicBezTo>
                  <a:pt x="1410" y="727"/>
                  <a:pt x="1410" y="728"/>
                  <a:pt x="1409" y="729"/>
                </a:cubicBezTo>
                <a:cubicBezTo>
                  <a:pt x="1409" y="729"/>
                  <a:pt x="1409" y="730"/>
                  <a:pt x="1408" y="732"/>
                </a:cubicBezTo>
                <a:cubicBezTo>
                  <a:pt x="1407" y="733"/>
                  <a:pt x="1407" y="735"/>
                  <a:pt x="1405" y="736"/>
                </a:cubicBezTo>
                <a:cubicBezTo>
                  <a:pt x="1405" y="737"/>
                  <a:pt x="1404" y="738"/>
                  <a:pt x="1404" y="739"/>
                </a:cubicBezTo>
                <a:cubicBezTo>
                  <a:pt x="1403" y="740"/>
                  <a:pt x="1403" y="741"/>
                  <a:pt x="1402" y="742"/>
                </a:cubicBezTo>
                <a:cubicBezTo>
                  <a:pt x="1401" y="743"/>
                  <a:pt x="1400" y="744"/>
                  <a:pt x="1400" y="745"/>
                </a:cubicBezTo>
                <a:cubicBezTo>
                  <a:pt x="1399" y="746"/>
                  <a:pt x="1399" y="747"/>
                  <a:pt x="1398" y="747"/>
                </a:cubicBezTo>
                <a:cubicBezTo>
                  <a:pt x="1398" y="748"/>
                  <a:pt x="1398" y="748"/>
                  <a:pt x="1397" y="749"/>
                </a:cubicBezTo>
                <a:cubicBezTo>
                  <a:pt x="1396" y="750"/>
                  <a:pt x="1395" y="751"/>
                  <a:pt x="1394" y="752"/>
                </a:cubicBezTo>
                <a:cubicBezTo>
                  <a:pt x="1394" y="753"/>
                  <a:pt x="1393" y="753"/>
                  <a:pt x="1392" y="754"/>
                </a:cubicBezTo>
                <a:cubicBezTo>
                  <a:pt x="1392" y="754"/>
                  <a:pt x="1391" y="755"/>
                  <a:pt x="1391" y="755"/>
                </a:cubicBezTo>
                <a:cubicBezTo>
                  <a:pt x="1390" y="756"/>
                  <a:pt x="1389" y="756"/>
                  <a:pt x="1389" y="757"/>
                </a:cubicBezTo>
                <a:cubicBezTo>
                  <a:pt x="1388" y="757"/>
                  <a:pt x="1387" y="758"/>
                  <a:pt x="1387" y="758"/>
                </a:cubicBezTo>
                <a:cubicBezTo>
                  <a:pt x="1386" y="759"/>
                  <a:pt x="1386" y="759"/>
                  <a:pt x="1386" y="759"/>
                </a:cubicBezTo>
                <a:cubicBezTo>
                  <a:pt x="1385" y="760"/>
                  <a:pt x="1385" y="760"/>
                  <a:pt x="1385" y="760"/>
                </a:cubicBezTo>
                <a:cubicBezTo>
                  <a:pt x="1385" y="760"/>
                  <a:pt x="1384" y="760"/>
                  <a:pt x="1384" y="760"/>
                </a:cubicBezTo>
                <a:cubicBezTo>
                  <a:pt x="1384" y="760"/>
                  <a:pt x="1384" y="760"/>
                  <a:pt x="1384" y="760"/>
                </a:cubicBezTo>
                <a:cubicBezTo>
                  <a:pt x="1384" y="760"/>
                  <a:pt x="1385" y="760"/>
                  <a:pt x="1385" y="759"/>
                </a:cubicBezTo>
                <a:cubicBezTo>
                  <a:pt x="1385" y="759"/>
                  <a:pt x="1385" y="759"/>
                  <a:pt x="1386" y="758"/>
                </a:cubicBezTo>
                <a:cubicBezTo>
                  <a:pt x="1386" y="758"/>
                  <a:pt x="1386" y="757"/>
                  <a:pt x="1387" y="757"/>
                </a:cubicBezTo>
                <a:cubicBezTo>
                  <a:pt x="1387" y="757"/>
                  <a:pt x="1387" y="756"/>
                  <a:pt x="1387" y="756"/>
                </a:cubicBezTo>
                <a:cubicBezTo>
                  <a:pt x="1387" y="756"/>
                  <a:pt x="1387" y="756"/>
                  <a:pt x="1387" y="755"/>
                </a:cubicBezTo>
                <a:cubicBezTo>
                  <a:pt x="1387" y="755"/>
                  <a:pt x="1388" y="754"/>
                  <a:pt x="1388" y="754"/>
                </a:cubicBezTo>
                <a:cubicBezTo>
                  <a:pt x="1388" y="753"/>
                  <a:pt x="1388" y="752"/>
                  <a:pt x="1388" y="752"/>
                </a:cubicBezTo>
                <a:cubicBezTo>
                  <a:pt x="1388" y="751"/>
                  <a:pt x="1389" y="750"/>
                  <a:pt x="1389" y="750"/>
                </a:cubicBezTo>
                <a:cubicBezTo>
                  <a:pt x="1389" y="749"/>
                  <a:pt x="1389" y="748"/>
                  <a:pt x="1389" y="748"/>
                </a:cubicBezTo>
                <a:cubicBezTo>
                  <a:pt x="1389" y="746"/>
                  <a:pt x="1390" y="745"/>
                  <a:pt x="1390" y="743"/>
                </a:cubicBezTo>
                <a:cubicBezTo>
                  <a:pt x="1390" y="742"/>
                  <a:pt x="1390" y="740"/>
                  <a:pt x="1390" y="738"/>
                </a:cubicBezTo>
                <a:cubicBezTo>
                  <a:pt x="1390" y="737"/>
                  <a:pt x="1390" y="735"/>
                  <a:pt x="1390" y="734"/>
                </a:cubicBezTo>
                <a:cubicBezTo>
                  <a:pt x="1390" y="733"/>
                  <a:pt x="1389" y="732"/>
                  <a:pt x="1389" y="730"/>
                </a:cubicBezTo>
                <a:cubicBezTo>
                  <a:pt x="1401" y="715"/>
                  <a:pt x="1386" y="710"/>
                  <a:pt x="1386" y="694"/>
                </a:cubicBezTo>
                <a:cubicBezTo>
                  <a:pt x="1373" y="707"/>
                  <a:pt x="1365" y="721"/>
                  <a:pt x="1386" y="730"/>
                </a:cubicBezTo>
                <a:cubicBezTo>
                  <a:pt x="1386" y="730"/>
                  <a:pt x="1386" y="730"/>
                  <a:pt x="1386" y="730"/>
                </a:cubicBezTo>
                <a:cubicBezTo>
                  <a:pt x="1387" y="731"/>
                  <a:pt x="1387" y="732"/>
                  <a:pt x="1387" y="734"/>
                </a:cubicBezTo>
                <a:cubicBezTo>
                  <a:pt x="1387" y="735"/>
                  <a:pt x="1387" y="737"/>
                  <a:pt x="1387" y="738"/>
                </a:cubicBezTo>
                <a:cubicBezTo>
                  <a:pt x="1387" y="740"/>
                  <a:pt x="1387" y="741"/>
                  <a:pt x="1387" y="743"/>
                </a:cubicBezTo>
                <a:cubicBezTo>
                  <a:pt x="1387" y="744"/>
                  <a:pt x="1387" y="746"/>
                  <a:pt x="1386" y="747"/>
                </a:cubicBezTo>
                <a:cubicBezTo>
                  <a:pt x="1386" y="748"/>
                  <a:pt x="1386" y="748"/>
                  <a:pt x="1386" y="749"/>
                </a:cubicBezTo>
                <a:cubicBezTo>
                  <a:pt x="1386" y="750"/>
                  <a:pt x="1386" y="750"/>
                  <a:pt x="1386" y="751"/>
                </a:cubicBezTo>
                <a:cubicBezTo>
                  <a:pt x="1385" y="752"/>
                  <a:pt x="1385" y="752"/>
                  <a:pt x="1385" y="753"/>
                </a:cubicBezTo>
                <a:cubicBezTo>
                  <a:pt x="1385" y="753"/>
                  <a:pt x="1385" y="754"/>
                  <a:pt x="1385" y="754"/>
                </a:cubicBezTo>
                <a:cubicBezTo>
                  <a:pt x="1384" y="755"/>
                  <a:pt x="1384" y="755"/>
                  <a:pt x="1384" y="755"/>
                </a:cubicBezTo>
                <a:cubicBezTo>
                  <a:pt x="1384" y="755"/>
                  <a:pt x="1384" y="756"/>
                  <a:pt x="1384" y="756"/>
                </a:cubicBezTo>
                <a:cubicBezTo>
                  <a:pt x="1384" y="756"/>
                  <a:pt x="1384" y="757"/>
                  <a:pt x="1384" y="757"/>
                </a:cubicBezTo>
                <a:cubicBezTo>
                  <a:pt x="1384" y="758"/>
                  <a:pt x="1383" y="759"/>
                  <a:pt x="1383" y="760"/>
                </a:cubicBezTo>
                <a:cubicBezTo>
                  <a:pt x="1383" y="760"/>
                  <a:pt x="1383" y="761"/>
                  <a:pt x="1383" y="761"/>
                </a:cubicBezTo>
                <a:cubicBezTo>
                  <a:pt x="1383" y="761"/>
                  <a:pt x="1383" y="761"/>
                  <a:pt x="1383" y="761"/>
                </a:cubicBezTo>
                <a:cubicBezTo>
                  <a:pt x="1382" y="762"/>
                  <a:pt x="1381" y="762"/>
                  <a:pt x="1380" y="762"/>
                </a:cubicBezTo>
                <a:cubicBezTo>
                  <a:pt x="1380" y="763"/>
                  <a:pt x="1379" y="763"/>
                  <a:pt x="1378" y="764"/>
                </a:cubicBezTo>
                <a:cubicBezTo>
                  <a:pt x="1377" y="764"/>
                  <a:pt x="1375" y="765"/>
                  <a:pt x="1373" y="766"/>
                </a:cubicBezTo>
                <a:cubicBezTo>
                  <a:pt x="1373" y="766"/>
                  <a:pt x="1372" y="766"/>
                  <a:pt x="1371" y="767"/>
                </a:cubicBezTo>
                <a:cubicBezTo>
                  <a:pt x="1368" y="768"/>
                  <a:pt x="1368" y="768"/>
                  <a:pt x="1368" y="768"/>
                </a:cubicBezTo>
                <a:cubicBezTo>
                  <a:pt x="1367" y="768"/>
                  <a:pt x="1367" y="768"/>
                  <a:pt x="1367" y="768"/>
                </a:cubicBezTo>
                <a:cubicBezTo>
                  <a:pt x="1367" y="768"/>
                  <a:pt x="1366" y="768"/>
                  <a:pt x="1366" y="768"/>
                </a:cubicBezTo>
                <a:cubicBezTo>
                  <a:pt x="1365" y="768"/>
                  <a:pt x="1364" y="769"/>
                  <a:pt x="1363" y="769"/>
                </a:cubicBezTo>
                <a:cubicBezTo>
                  <a:pt x="1362" y="769"/>
                  <a:pt x="1360" y="770"/>
                  <a:pt x="1358" y="770"/>
                </a:cubicBezTo>
                <a:cubicBezTo>
                  <a:pt x="1357" y="770"/>
                  <a:pt x="1355" y="770"/>
                  <a:pt x="1353" y="770"/>
                </a:cubicBezTo>
                <a:cubicBezTo>
                  <a:pt x="1346" y="771"/>
                  <a:pt x="1340" y="772"/>
                  <a:pt x="1334" y="773"/>
                </a:cubicBezTo>
                <a:cubicBezTo>
                  <a:pt x="1334" y="773"/>
                  <a:pt x="1333" y="773"/>
                  <a:pt x="1332" y="773"/>
                </a:cubicBezTo>
                <a:cubicBezTo>
                  <a:pt x="1332" y="773"/>
                  <a:pt x="1331" y="774"/>
                  <a:pt x="1330" y="774"/>
                </a:cubicBezTo>
                <a:cubicBezTo>
                  <a:pt x="1329" y="774"/>
                  <a:pt x="1328" y="775"/>
                  <a:pt x="1327" y="775"/>
                </a:cubicBezTo>
                <a:cubicBezTo>
                  <a:pt x="1326" y="776"/>
                  <a:pt x="1325" y="777"/>
                  <a:pt x="1324" y="777"/>
                </a:cubicBezTo>
                <a:cubicBezTo>
                  <a:pt x="1325" y="774"/>
                  <a:pt x="1326" y="770"/>
                  <a:pt x="1327" y="767"/>
                </a:cubicBezTo>
                <a:cubicBezTo>
                  <a:pt x="1329" y="758"/>
                  <a:pt x="1330" y="749"/>
                  <a:pt x="1330" y="742"/>
                </a:cubicBezTo>
                <a:cubicBezTo>
                  <a:pt x="1330" y="741"/>
                  <a:pt x="1330" y="740"/>
                  <a:pt x="1330" y="739"/>
                </a:cubicBezTo>
                <a:cubicBezTo>
                  <a:pt x="1330" y="738"/>
                  <a:pt x="1330" y="738"/>
                  <a:pt x="1330" y="737"/>
                </a:cubicBezTo>
                <a:cubicBezTo>
                  <a:pt x="1330" y="737"/>
                  <a:pt x="1330" y="736"/>
                  <a:pt x="1330" y="736"/>
                </a:cubicBezTo>
                <a:cubicBezTo>
                  <a:pt x="1330" y="734"/>
                  <a:pt x="1331" y="732"/>
                  <a:pt x="1330" y="730"/>
                </a:cubicBezTo>
                <a:cubicBezTo>
                  <a:pt x="1330" y="730"/>
                  <a:pt x="1330" y="729"/>
                  <a:pt x="1330" y="728"/>
                </a:cubicBezTo>
                <a:cubicBezTo>
                  <a:pt x="1333" y="723"/>
                  <a:pt x="1335" y="718"/>
                  <a:pt x="1338" y="712"/>
                </a:cubicBezTo>
                <a:cubicBezTo>
                  <a:pt x="1361" y="658"/>
                  <a:pt x="1388" y="613"/>
                  <a:pt x="1452" y="619"/>
                </a:cubicBezTo>
                <a:close/>
                <a:moveTo>
                  <a:pt x="1270" y="464"/>
                </a:moveTo>
                <a:cubicBezTo>
                  <a:pt x="1269" y="460"/>
                  <a:pt x="1267" y="457"/>
                  <a:pt x="1266" y="454"/>
                </a:cubicBezTo>
                <a:cubicBezTo>
                  <a:pt x="1266" y="452"/>
                  <a:pt x="1265" y="451"/>
                  <a:pt x="1265" y="449"/>
                </a:cubicBezTo>
                <a:cubicBezTo>
                  <a:pt x="1264" y="448"/>
                  <a:pt x="1264" y="446"/>
                  <a:pt x="1264" y="445"/>
                </a:cubicBezTo>
                <a:cubicBezTo>
                  <a:pt x="1264" y="445"/>
                  <a:pt x="1264" y="444"/>
                  <a:pt x="1264" y="444"/>
                </a:cubicBezTo>
                <a:cubicBezTo>
                  <a:pt x="1264" y="443"/>
                  <a:pt x="1264" y="443"/>
                  <a:pt x="1264" y="443"/>
                </a:cubicBezTo>
                <a:cubicBezTo>
                  <a:pt x="1264" y="442"/>
                  <a:pt x="1265" y="441"/>
                  <a:pt x="1265" y="441"/>
                </a:cubicBezTo>
                <a:cubicBezTo>
                  <a:pt x="1265" y="439"/>
                  <a:pt x="1265" y="438"/>
                  <a:pt x="1266" y="437"/>
                </a:cubicBezTo>
                <a:cubicBezTo>
                  <a:pt x="1266" y="436"/>
                  <a:pt x="1267" y="435"/>
                  <a:pt x="1268" y="434"/>
                </a:cubicBezTo>
                <a:cubicBezTo>
                  <a:pt x="1268" y="433"/>
                  <a:pt x="1268" y="432"/>
                  <a:pt x="1269" y="431"/>
                </a:cubicBezTo>
                <a:cubicBezTo>
                  <a:pt x="1269" y="431"/>
                  <a:pt x="1269" y="431"/>
                  <a:pt x="1269" y="431"/>
                </a:cubicBezTo>
                <a:cubicBezTo>
                  <a:pt x="1269" y="431"/>
                  <a:pt x="1269" y="431"/>
                  <a:pt x="1270" y="431"/>
                </a:cubicBezTo>
                <a:cubicBezTo>
                  <a:pt x="1270" y="430"/>
                  <a:pt x="1270" y="430"/>
                  <a:pt x="1270" y="430"/>
                </a:cubicBezTo>
                <a:cubicBezTo>
                  <a:pt x="1270" y="430"/>
                  <a:pt x="1270" y="430"/>
                  <a:pt x="1270" y="429"/>
                </a:cubicBezTo>
                <a:cubicBezTo>
                  <a:pt x="1270" y="429"/>
                  <a:pt x="1271" y="429"/>
                  <a:pt x="1271" y="428"/>
                </a:cubicBezTo>
                <a:cubicBezTo>
                  <a:pt x="1271" y="427"/>
                  <a:pt x="1272" y="427"/>
                  <a:pt x="1272" y="426"/>
                </a:cubicBezTo>
                <a:cubicBezTo>
                  <a:pt x="1274" y="423"/>
                  <a:pt x="1275" y="422"/>
                  <a:pt x="1275" y="422"/>
                </a:cubicBezTo>
                <a:cubicBezTo>
                  <a:pt x="1275" y="422"/>
                  <a:pt x="1275" y="422"/>
                  <a:pt x="1274" y="423"/>
                </a:cubicBezTo>
                <a:cubicBezTo>
                  <a:pt x="1274" y="423"/>
                  <a:pt x="1273" y="424"/>
                  <a:pt x="1272" y="425"/>
                </a:cubicBezTo>
                <a:cubicBezTo>
                  <a:pt x="1272" y="425"/>
                  <a:pt x="1272" y="424"/>
                  <a:pt x="1272" y="424"/>
                </a:cubicBezTo>
                <a:cubicBezTo>
                  <a:pt x="1273" y="423"/>
                  <a:pt x="1273" y="422"/>
                  <a:pt x="1273" y="421"/>
                </a:cubicBezTo>
                <a:cubicBezTo>
                  <a:pt x="1273" y="420"/>
                  <a:pt x="1274" y="419"/>
                  <a:pt x="1274" y="418"/>
                </a:cubicBezTo>
                <a:cubicBezTo>
                  <a:pt x="1274" y="417"/>
                  <a:pt x="1274" y="417"/>
                  <a:pt x="1274" y="416"/>
                </a:cubicBezTo>
                <a:cubicBezTo>
                  <a:pt x="1274" y="416"/>
                  <a:pt x="1274" y="416"/>
                  <a:pt x="1274" y="416"/>
                </a:cubicBezTo>
                <a:cubicBezTo>
                  <a:pt x="1275" y="415"/>
                  <a:pt x="1275" y="415"/>
                  <a:pt x="1275" y="415"/>
                </a:cubicBezTo>
                <a:cubicBezTo>
                  <a:pt x="1281" y="412"/>
                  <a:pt x="1284" y="409"/>
                  <a:pt x="1284" y="404"/>
                </a:cubicBezTo>
                <a:cubicBezTo>
                  <a:pt x="1304" y="424"/>
                  <a:pt x="1309" y="446"/>
                  <a:pt x="1316" y="475"/>
                </a:cubicBezTo>
                <a:cubicBezTo>
                  <a:pt x="1315" y="476"/>
                  <a:pt x="1315" y="477"/>
                  <a:pt x="1315" y="477"/>
                </a:cubicBezTo>
                <a:cubicBezTo>
                  <a:pt x="1314" y="479"/>
                  <a:pt x="1314" y="481"/>
                  <a:pt x="1313" y="483"/>
                </a:cubicBezTo>
                <a:cubicBezTo>
                  <a:pt x="1313" y="484"/>
                  <a:pt x="1313" y="484"/>
                  <a:pt x="1313" y="485"/>
                </a:cubicBezTo>
                <a:cubicBezTo>
                  <a:pt x="1313" y="486"/>
                  <a:pt x="1312" y="487"/>
                  <a:pt x="1312" y="488"/>
                </a:cubicBezTo>
                <a:cubicBezTo>
                  <a:pt x="1312" y="489"/>
                  <a:pt x="1312" y="489"/>
                  <a:pt x="1312" y="490"/>
                </a:cubicBezTo>
                <a:cubicBezTo>
                  <a:pt x="1312" y="491"/>
                  <a:pt x="1312" y="492"/>
                  <a:pt x="1312" y="492"/>
                </a:cubicBezTo>
                <a:cubicBezTo>
                  <a:pt x="1312" y="493"/>
                  <a:pt x="1312" y="493"/>
                  <a:pt x="1312" y="494"/>
                </a:cubicBezTo>
                <a:cubicBezTo>
                  <a:pt x="1312" y="494"/>
                  <a:pt x="1312" y="494"/>
                  <a:pt x="1312" y="495"/>
                </a:cubicBezTo>
                <a:cubicBezTo>
                  <a:pt x="1312" y="495"/>
                  <a:pt x="1312" y="496"/>
                  <a:pt x="1312" y="496"/>
                </a:cubicBezTo>
                <a:cubicBezTo>
                  <a:pt x="1312" y="497"/>
                  <a:pt x="1312" y="498"/>
                  <a:pt x="1312" y="498"/>
                </a:cubicBezTo>
                <a:cubicBezTo>
                  <a:pt x="1312" y="499"/>
                  <a:pt x="1312" y="499"/>
                  <a:pt x="1312" y="499"/>
                </a:cubicBezTo>
                <a:cubicBezTo>
                  <a:pt x="1313" y="501"/>
                  <a:pt x="1313" y="501"/>
                  <a:pt x="1313" y="502"/>
                </a:cubicBezTo>
                <a:cubicBezTo>
                  <a:pt x="1312" y="502"/>
                  <a:pt x="1312" y="503"/>
                  <a:pt x="1311" y="503"/>
                </a:cubicBezTo>
                <a:cubicBezTo>
                  <a:pt x="1308" y="505"/>
                  <a:pt x="1305" y="507"/>
                  <a:pt x="1302" y="510"/>
                </a:cubicBezTo>
                <a:cubicBezTo>
                  <a:pt x="1301" y="511"/>
                  <a:pt x="1299" y="512"/>
                  <a:pt x="1298" y="513"/>
                </a:cubicBezTo>
                <a:cubicBezTo>
                  <a:pt x="1296" y="515"/>
                  <a:pt x="1295" y="516"/>
                  <a:pt x="1294" y="518"/>
                </a:cubicBezTo>
                <a:cubicBezTo>
                  <a:pt x="1291" y="520"/>
                  <a:pt x="1289" y="523"/>
                  <a:pt x="1287" y="526"/>
                </a:cubicBezTo>
                <a:cubicBezTo>
                  <a:pt x="1287" y="525"/>
                  <a:pt x="1287" y="525"/>
                  <a:pt x="1287" y="525"/>
                </a:cubicBezTo>
                <a:cubicBezTo>
                  <a:pt x="1287" y="523"/>
                  <a:pt x="1288" y="521"/>
                  <a:pt x="1288" y="519"/>
                </a:cubicBezTo>
                <a:cubicBezTo>
                  <a:pt x="1288" y="518"/>
                  <a:pt x="1288" y="516"/>
                  <a:pt x="1288" y="515"/>
                </a:cubicBezTo>
                <a:cubicBezTo>
                  <a:pt x="1288" y="515"/>
                  <a:pt x="1288" y="514"/>
                  <a:pt x="1287" y="513"/>
                </a:cubicBezTo>
                <a:cubicBezTo>
                  <a:pt x="1287" y="513"/>
                  <a:pt x="1287" y="512"/>
                  <a:pt x="1287" y="511"/>
                </a:cubicBezTo>
                <a:cubicBezTo>
                  <a:pt x="1286" y="509"/>
                  <a:pt x="1286" y="506"/>
                  <a:pt x="1285" y="503"/>
                </a:cubicBezTo>
                <a:cubicBezTo>
                  <a:pt x="1284" y="500"/>
                  <a:pt x="1283" y="497"/>
                  <a:pt x="1282" y="495"/>
                </a:cubicBezTo>
                <a:cubicBezTo>
                  <a:pt x="1282" y="494"/>
                  <a:pt x="1283" y="494"/>
                  <a:pt x="1283" y="494"/>
                </a:cubicBezTo>
                <a:cubicBezTo>
                  <a:pt x="1282" y="494"/>
                  <a:pt x="1282" y="494"/>
                  <a:pt x="1281" y="494"/>
                </a:cubicBezTo>
                <a:cubicBezTo>
                  <a:pt x="1281" y="494"/>
                  <a:pt x="1281" y="494"/>
                  <a:pt x="1281" y="493"/>
                </a:cubicBezTo>
                <a:cubicBezTo>
                  <a:pt x="1279" y="487"/>
                  <a:pt x="1276" y="480"/>
                  <a:pt x="1274" y="474"/>
                </a:cubicBezTo>
                <a:cubicBezTo>
                  <a:pt x="1272" y="470"/>
                  <a:pt x="1271" y="467"/>
                  <a:pt x="1270" y="464"/>
                </a:cubicBezTo>
                <a:close/>
                <a:moveTo>
                  <a:pt x="1279" y="496"/>
                </a:moveTo>
                <a:cubicBezTo>
                  <a:pt x="1280" y="499"/>
                  <a:pt x="1281" y="501"/>
                  <a:pt x="1282" y="504"/>
                </a:cubicBezTo>
                <a:cubicBezTo>
                  <a:pt x="1283" y="506"/>
                  <a:pt x="1284" y="509"/>
                  <a:pt x="1284" y="512"/>
                </a:cubicBezTo>
                <a:cubicBezTo>
                  <a:pt x="1285" y="513"/>
                  <a:pt x="1285" y="514"/>
                  <a:pt x="1285" y="516"/>
                </a:cubicBezTo>
                <a:cubicBezTo>
                  <a:pt x="1285" y="517"/>
                  <a:pt x="1285" y="518"/>
                  <a:pt x="1286" y="519"/>
                </a:cubicBezTo>
                <a:cubicBezTo>
                  <a:pt x="1286" y="520"/>
                  <a:pt x="1286" y="521"/>
                  <a:pt x="1286" y="522"/>
                </a:cubicBezTo>
                <a:cubicBezTo>
                  <a:pt x="1286" y="522"/>
                  <a:pt x="1286" y="523"/>
                  <a:pt x="1286" y="523"/>
                </a:cubicBezTo>
                <a:cubicBezTo>
                  <a:pt x="1286" y="524"/>
                  <a:pt x="1286" y="524"/>
                  <a:pt x="1286" y="524"/>
                </a:cubicBezTo>
                <a:cubicBezTo>
                  <a:pt x="1286" y="525"/>
                  <a:pt x="1286" y="526"/>
                  <a:pt x="1286" y="527"/>
                </a:cubicBezTo>
                <a:cubicBezTo>
                  <a:pt x="1286" y="527"/>
                  <a:pt x="1286" y="527"/>
                  <a:pt x="1286" y="527"/>
                </a:cubicBezTo>
                <a:cubicBezTo>
                  <a:pt x="1283" y="530"/>
                  <a:pt x="1280" y="535"/>
                  <a:pt x="1277" y="539"/>
                </a:cubicBezTo>
                <a:cubicBezTo>
                  <a:pt x="1274" y="543"/>
                  <a:pt x="1272" y="547"/>
                  <a:pt x="1270" y="552"/>
                </a:cubicBezTo>
                <a:cubicBezTo>
                  <a:pt x="1269" y="553"/>
                  <a:pt x="1269" y="554"/>
                  <a:pt x="1268" y="555"/>
                </a:cubicBezTo>
                <a:cubicBezTo>
                  <a:pt x="1268" y="556"/>
                  <a:pt x="1268" y="557"/>
                  <a:pt x="1267" y="557"/>
                </a:cubicBezTo>
                <a:cubicBezTo>
                  <a:pt x="1267" y="558"/>
                  <a:pt x="1267" y="558"/>
                  <a:pt x="1267" y="558"/>
                </a:cubicBezTo>
                <a:cubicBezTo>
                  <a:pt x="1267" y="558"/>
                  <a:pt x="1267" y="558"/>
                  <a:pt x="1267" y="558"/>
                </a:cubicBezTo>
                <a:cubicBezTo>
                  <a:pt x="1267" y="558"/>
                  <a:pt x="1267" y="557"/>
                  <a:pt x="1266" y="557"/>
                </a:cubicBezTo>
                <a:cubicBezTo>
                  <a:pt x="1266" y="556"/>
                  <a:pt x="1266" y="556"/>
                  <a:pt x="1266" y="556"/>
                </a:cubicBezTo>
                <a:cubicBezTo>
                  <a:pt x="1266" y="556"/>
                  <a:pt x="1265" y="555"/>
                  <a:pt x="1265" y="555"/>
                </a:cubicBezTo>
                <a:cubicBezTo>
                  <a:pt x="1265" y="555"/>
                  <a:pt x="1264" y="554"/>
                  <a:pt x="1264" y="553"/>
                </a:cubicBezTo>
                <a:cubicBezTo>
                  <a:pt x="1264" y="553"/>
                  <a:pt x="1263" y="552"/>
                  <a:pt x="1263" y="551"/>
                </a:cubicBezTo>
                <a:cubicBezTo>
                  <a:pt x="1262" y="551"/>
                  <a:pt x="1262" y="550"/>
                  <a:pt x="1262" y="549"/>
                </a:cubicBezTo>
                <a:cubicBezTo>
                  <a:pt x="1261" y="549"/>
                  <a:pt x="1261" y="548"/>
                  <a:pt x="1260" y="547"/>
                </a:cubicBezTo>
                <a:cubicBezTo>
                  <a:pt x="1260" y="546"/>
                  <a:pt x="1259" y="544"/>
                  <a:pt x="1258" y="542"/>
                </a:cubicBezTo>
                <a:cubicBezTo>
                  <a:pt x="1257" y="541"/>
                  <a:pt x="1257" y="539"/>
                  <a:pt x="1256" y="537"/>
                </a:cubicBezTo>
                <a:cubicBezTo>
                  <a:pt x="1256" y="536"/>
                  <a:pt x="1255" y="534"/>
                  <a:pt x="1255" y="532"/>
                </a:cubicBezTo>
                <a:cubicBezTo>
                  <a:pt x="1255" y="532"/>
                  <a:pt x="1255" y="532"/>
                  <a:pt x="1255" y="532"/>
                </a:cubicBezTo>
                <a:cubicBezTo>
                  <a:pt x="1255" y="533"/>
                  <a:pt x="1256" y="534"/>
                  <a:pt x="1257" y="536"/>
                </a:cubicBezTo>
                <a:cubicBezTo>
                  <a:pt x="1270" y="529"/>
                  <a:pt x="1270" y="517"/>
                  <a:pt x="1265" y="506"/>
                </a:cubicBezTo>
                <a:cubicBezTo>
                  <a:pt x="1269" y="502"/>
                  <a:pt x="1274" y="499"/>
                  <a:pt x="1279" y="496"/>
                </a:cubicBezTo>
                <a:close/>
                <a:moveTo>
                  <a:pt x="1131" y="307"/>
                </a:moveTo>
                <a:cubicBezTo>
                  <a:pt x="1123" y="302"/>
                  <a:pt x="1117" y="295"/>
                  <a:pt x="1109" y="291"/>
                </a:cubicBezTo>
                <a:cubicBezTo>
                  <a:pt x="1110" y="291"/>
                  <a:pt x="1110" y="291"/>
                  <a:pt x="1111" y="291"/>
                </a:cubicBezTo>
                <a:cubicBezTo>
                  <a:pt x="1112" y="291"/>
                  <a:pt x="1113" y="291"/>
                  <a:pt x="1114" y="291"/>
                </a:cubicBezTo>
                <a:cubicBezTo>
                  <a:pt x="1115" y="291"/>
                  <a:pt x="1116" y="291"/>
                  <a:pt x="1117" y="291"/>
                </a:cubicBezTo>
                <a:cubicBezTo>
                  <a:pt x="1118" y="291"/>
                  <a:pt x="1120" y="291"/>
                  <a:pt x="1121" y="291"/>
                </a:cubicBezTo>
                <a:cubicBezTo>
                  <a:pt x="1122" y="290"/>
                  <a:pt x="1123" y="290"/>
                  <a:pt x="1124" y="290"/>
                </a:cubicBezTo>
                <a:cubicBezTo>
                  <a:pt x="1126" y="290"/>
                  <a:pt x="1128" y="290"/>
                  <a:pt x="1129" y="289"/>
                </a:cubicBezTo>
                <a:cubicBezTo>
                  <a:pt x="1130" y="289"/>
                  <a:pt x="1130" y="289"/>
                  <a:pt x="1131" y="289"/>
                </a:cubicBezTo>
                <a:cubicBezTo>
                  <a:pt x="1131" y="290"/>
                  <a:pt x="1131" y="290"/>
                  <a:pt x="1131" y="290"/>
                </a:cubicBezTo>
                <a:cubicBezTo>
                  <a:pt x="1132" y="290"/>
                  <a:pt x="1132" y="290"/>
                  <a:pt x="1132" y="290"/>
                </a:cubicBezTo>
                <a:cubicBezTo>
                  <a:pt x="1132" y="290"/>
                  <a:pt x="1133" y="290"/>
                  <a:pt x="1133" y="290"/>
                </a:cubicBezTo>
                <a:cubicBezTo>
                  <a:pt x="1134" y="290"/>
                  <a:pt x="1134" y="290"/>
                  <a:pt x="1135" y="290"/>
                </a:cubicBezTo>
                <a:cubicBezTo>
                  <a:pt x="1138" y="291"/>
                  <a:pt x="1141" y="293"/>
                  <a:pt x="1143" y="295"/>
                </a:cubicBezTo>
                <a:cubicBezTo>
                  <a:pt x="1143" y="295"/>
                  <a:pt x="1143" y="295"/>
                  <a:pt x="1143" y="295"/>
                </a:cubicBezTo>
                <a:cubicBezTo>
                  <a:pt x="1139" y="299"/>
                  <a:pt x="1134" y="303"/>
                  <a:pt x="1131" y="307"/>
                </a:cubicBezTo>
                <a:close/>
                <a:moveTo>
                  <a:pt x="1145" y="297"/>
                </a:moveTo>
                <a:cubicBezTo>
                  <a:pt x="1145" y="297"/>
                  <a:pt x="1146" y="298"/>
                  <a:pt x="1146" y="298"/>
                </a:cubicBezTo>
                <a:cubicBezTo>
                  <a:pt x="1146" y="299"/>
                  <a:pt x="1147" y="299"/>
                  <a:pt x="1147" y="300"/>
                </a:cubicBezTo>
                <a:cubicBezTo>
                  <a:pt x="1148" y="300"/>
                  <a:pt x="1148" y="301"/>
                  <a:pt x="1149" y="301"/>
                </a:cubicBezTo>
                <a:cubicBezTo>
                  <a:pt x="1150" y="303"/>
                  <a:pt x="1152" y="305"/>
                  <a:pt x="1153" y="306"/>
                </a:cubicBezTo>
                <a:cubicBezTo>
                  <a:pt x="1154" y="307"/>
                  <a:pt x="1155" y="308"/>
                  <a:pt x="1155" y="309"/>
                </a:cubicBezTo>
                <a:cubicBezTo>
                  <a:pt x="1158" y="318"/>
                  <a:pt x="1160" y="327"/>
                  <a:pt x="1163" y="336"/>
                </a:cubicBezTo>
                <a:cubicBezTo>
                  <a:pt x="1167" y="350"/>
                  <a:pt x="1171" y="363"/>
                  <a:pt x="1175" y="375"/>
                </a:cubicBezTo>
                <a:cubicBezTo>
                  <a:pt x="1152" y="357"/>
                  <a:pt x="1124" y="346"/>
                  <a:pt x="1145" y="297"/>
                </a:cubicBezTo>
                <a:close/>
                <a:moveTo>
                  <a:pt x="1030" y="585"/>
                </a:moveTo>
                <a:cubicBezTo>
                  <a:pt x="1029" y="584"/>
                  <a:pt x="1028" y="583"/>
                  <a:pt x="1027" y="583"/>
                </a:cubicBezTo>
                <a:cubicBezTo>
                  <a:pt x="1026" y="582"/>
                  <a:pt x="1025" y="581"/>
                  <a:pt x="1024" y="580"/>
                </a:cubicBezTo>
                <a:cubicBezTo>
                  <a:pt x="1024" y="579"/>
                  <a:pt x="1023" y="578"/>
                  <a:pt x="1022" y="577"/>
                </a:cubicBezTo>
                <a:cubicBezTo>
                  <a:pt x="1021" y="577"/>
                  <a:pt x="1021" y="577"/>
                  <a:pt x="1021" y="577"/>
                </a:cubicBezTo>
                <a:cubicBezTo>
                  <a:pt x="1022" y="577"/>
                  <a:pt x="1022" y="577"/>
                  <a:pt x="1022" y="577"/>
                </a:cubicBezTo>
                <a:cubicBezTo>
                  <a:pt x="1014" y="562"/>
                  <a:pt x="1001" y="558"/>
                  <a:pt x="986" y="555"/>
                </a:cubicBezTo>
                <a:cubicBezTo>
                  <a:pt x="994" y="550"/>
                  <a:pt x="1002" y="545"/>
                  <a:pt x="1011" y="540"/>
                </a:cubicBezTo>
                <a:cubicBezTo>
                  <a:pt x="1011" y="541"/>
                  <a:pt x="1012" y="542"/>
                  <a:pt x="1013" y="543"/>
                </a:cubicBezTo>
                <a:cubicBezTo>
                  <a:pt x="1014" y="545"/>
                  <a:pt x="1015" y="547"/>
                  <a:pt x="1016" y="549"/>
                </a:cubicBezTo>
                <a:cubicBezTo>
                  <a:pt x="1018" y="553"/>
                  <a:pt x="1020" y="558"/>
                  <a:pt x="1023" y="564"/>
                </a:cubicBezTo>
                <a:cubicBezTo>
                  <a:pt x="1023" y="566"/>
                  <a:pt x="1024" y="567"/>
                  <a:pt x="1025" y="569"/>
                </a:cubicBezTo>
                <a:cubicBezTo>
                  <a:pt x="1025" y="571"/>
                  <a:pt x="1026" y="572"/>
                  <a:pt x="1026" y="574"/>
                </a:cubicBezTo>
                <a:cubicBezTo>
                  <a:pt x="1027" y="575"/>
                  <a:pt x="1027" y="576"/>
                  <a:pt x="1027" y="577"/>
                </a:cubicBezTo>
                <a:cubicBezTo>
                  <a:pt x="1027" y="578"/>
                  <a:pt x="1028" y="579"/>
                  <a:pt x="1028" y="579"/>
                </a:cubicBezTo>
                <a:cubicBezTo>
                  <a:pt x="1029" y="581"/>
                  <a:pt x="1029" y="583"/>
                  <a:pt x="1030" y="585"/>
                </a:cubicBezTo>
                <a:cubicBezTo>
                  <a:pt x="1030" y="585"/>
                  <a:pt x="1030" y="585"/>
                  <a:pt x="1030" y="585"/>
                </a:cubicBezTo>
                <a:cubicBezTo>
                  <a:pt x="1030" y="585"/>
                  <a:pt x="1030" y="585"/>
                  <a:pt x="1030" y="585"/>
                </a:cubicBezTo>
                <a:close/>
                <a:moveTo>
                  <a:pt x="1045" y="639"/>
                </a:moveTo>
                <a:cubicBezTo>
                  <a:pt x="1043" y="629"/>
                  <a:pt x="1042" y="619"/>
                  <a:pt x="1040" y="610"/>
                </a:cubicBezTo>
                <a:cubicBezTo>
                  <a:pt x="1038" y="601"/>
                  <a:pt x="1036" y="592"/>
                  <a:pt x="1034" y="584"/>
                </a:cubicBezTo>
                <a:cubicBezTo>
                  <a:pt x="1032" y="580"/>
                  <a:pt x="1031" y="576"/>
                  <a:pt x="1030" y="573"/>
                </a:cubicBezTo>
                <a:cubicBezTo>
                  <a:pt x="1029" y="571"/>
                  <a:pt x="1028" y="569"/>
                  <a:pt x="1028" y="568"/>
                </a:cubicBezTo>
                <a:cubicBezTo>
                  <a:pt x="1027" y="566"/>
                  <a:pt x="1026" y="564"/>
                  <a:pt x="1026" y="563"/>
                </a:cubicBezTo>
                <a:cubicBezTo>
                  <a:pt x="1023" y="557"/>
                  <a:pt x="1020" y="552"/>
                  <a:pt x="1017" y="548"/>
                </a:cubicBezTo>
                <a:cubicBezTo>
                  <a:pt x="1016" y="546"/>
                  <a:pt x="1015" y="544"/>
                  <a:pt x="1013" y="543"/>
                </a:cubicBezTo>
                <a:cubicBezTo>
                  <a:pt x="1013" y="542"/>
                  <a:pt x="1012" y="541"/>
                  <a:pt x="1011" y="540"/>
                </a:cubicBezTo>
                <a:cubicBezTo>
                  <a:pt x="1031" y="529"/>
                  <a:pt x="1052" y="521"/>
                  <a:pt x="1075" y="520"/>
                </a:cubicBezTo>
                <a:cubicBezTo>
                  <a:pt x="1102" y="519"/>
                  <a:pt x="1120" y="519"/>
                  <a:pt x="1146" y="523"/>
                </a:cubicBezTo>
                <a:cubicBezTo>
                  <a:pt x="1166" y="525"/>
                  <a:pt x="1201" y="529"/>
                  <a:pt x="1208" y="557"/>
                </a:cubicBezTo>
                <a:cubicBezTo>
                  <a:pt x="1214" y="578"/>
                  <a:pt x="1214" y="586"/>
                  <a:pt x="1218" y="593"/>
                </a:cubicBezTo>
                <a:cubicBezTo>
                  <a:pt x="1226" y="610"/>
                  <a:pt x="1227" y="611"/>
                  <a:pt x="1234" y="629"/>
                </a:cubicBezTo>
                <a:cubicBezTo>
                  <a:pt x="1229" y="628"/>
                  <a:pt x="1224" y="627"/>
                  <a:pt x="1221" y="626"/>
                </a:cubicBezTo>
                <a:cubicBezTo>
                  <a:pt x="1218" y="621"/>
                  <a:pt x="1216" y="617"/>
                  <a:pt x="1214" y="613"/>
                </a:cubicBezTo>
                <a:cubicBezTo>
                  <a:pt x="1214" y="613"/>
                  <a:pt x="1214" y="612"/>
                  <a:pt x="1213" y="612"/>
                </a:cubicBezTo>
                <a:cubicBezTo>
                  <a:pt x="1213" y="611"/>
                  <a:pt x="1213" y="611"/>
                  <a:pt x="1213" y="610"/>
                </a:cubicBezTo>
                <a:cubicBezTo>
                  <a:pt x="1212" y="609"/>
                  <a:pt x="1212" y="608"/>
                  <a:pt x="1211" y="607"/>
                </a:cubicBezTo>
                <a:cubicBezTo>
                  <a:pt x="1211" y="606"/>
                  <a:pt x="1211" y="606"/>
                  <a:pt x="1210" y="605"/>
                </a:cubicBezTo>
                <a:cubicBezTo>
                  <a:pt x="1211" y="606"/>
                  <a:pt x="1211" y="606"/>
                  <a:pt x="1211" y="606"/>
                </a:cubicBezTo>
                <a:cubicBezTo>
                  <a:pt x="1211" y="606"/>
                  <a:pt x="1211" y="605"/>
                  <a:pt x="1211" y="604"/>
                </a:cubicBezTo>
                <a:cubicBezTo>
                  <a:pt x="1211" y="603"/>
                  <a:pt x="1210" y="603"/>
                  <a:pt x="1210" y="602"/>
                </a:cubicBezTo>
                <a:cubicBezTo>
                  <a:pt x="1210" y="601"/>
                  <a:pt x="1210" y="601"/>
                  <a:pt x="1209" y="600"/>
                </a:cubicBezTo>
                <a:cubicBezTo>
                  <a:pt x="1209" y="600"/>
                  <a:pt x="1209" y="600"/>
                  <a:pt x="1209" y="599"/>
                </a:cubicBezTo>
                <a:cubicBezTo>
                  <a:pt x="1209" y="599"/>
                  <a:pt x="1209" y="599"/>
                  <a:pt x="1209" y="599"/>
                </a:cubicBezTo>
                <a:cubicBezTo>
                  <a:pt x="1208" y="598"/>
                  <a:pt x="1207" y="597"/>
                  <a:pt x="1206" y="596"/>
                </a:cubicBezTo>
                <a:cubicBezTo>
                  <a:pt x="1206" y="594"/>
                  <a:pt x="1205" y="593"/>
                  <a:pt x="1204" y="592"/>
                </a:cubicBezTo>
                <a:cubicBezTo>
                  <a:pt x="1203" y="591"/>
                  <a:pt x="1202" y="590"/>
                  <a:pt x="1201" y="589"/>
                </a:cubicBezTo>
                <a:cubicBezTo>
                  <a:pt x="1200" y="587"/>
                  <a:pt x="1199" y="586"/>
                  <a:pt x="1198" y="585"/>
                </a:cubicBezTo>
                <a:cubicBezTo>
                  <a:pt x="1197" y="584"/>
                  <a:pt x="1196" y="583"/>
                  <a:pt x="1196" y="583"/>
                </a:cubicBezTo>
                <a:cubicBezTo>
                  <a:pt x="1199" y="557"/>
                  <a:pt x="1162" y="555"/>
                  <a:pt x="1145" y="561"/>
                </a:cubicBezTo>
                <a:cubicBezTo>
                  <a:pt x="1138" y="556"/>
                  <a:pt x="1131" y="550"/>
                  <a:pt x="1124" y="538"/>
                </a:cubicBezTo>
                <a:cubicBezTo>
                  <a:pt x="1126" y="543"/>
                  <a:pt x="1125" y="547"/>
                  <a:pt x="1126" y="551"/>
                </a:cubicBezTo>
                <a:cubicBezTo>
                  <a:pt x="1115" y="561"/>
                  <a:pt x="1097" y="556"/>
                  <a:pt x="1085" y="564"/>
                </a:cubicBezTo>
                <a:cubicBezTo>
                  <a:pt x="1084" y="558"/>
                  <a:pt x="1081" y="552"/>
                  <a:pt x="1078" y="546"/>
                </a:cubicBezTo>
                <a:cubicBezTo>
                  <a:pt x="1062" y="555"/>
                  <a:pt x="1058" y="566"/>
                  <a:pt x="1075" y="575"/>
                </a:cubicBezTo>
                <a:cubicBezTo>
                  <a:pt x="1075" y="576"/>
                  <a:pt x="1075" y="576"/>
                  <a:pt x="1075" y="576"/>
                </a:cubicBezTo>
                <a:cubicBezTo>
                  <a:pt x="1075" y="577"/>
                  <a:pt x="1075" y="578"/>
                  <a:pt x="1075" y="579"/>
                </a:cubicBezTo>
                <a:cubicBezTo>
                  <a:pt x="1075" y="580"/>
                  <a:pt x="1075" y="581"/>
                  <a:pt x="1075" y="582"/>
                </a:cubicBezTo>
                <a:cubicBezTo>
                  <a:pt x="1075" y="583"/>
                  <a:pt x="1074" y="584"/>
                  <a:pt x="1074" y="585"/>
                </a:cubicBezTo>
                <a:cubicBezTo>
                  <a:pt x="1074" y="586"/>
                  <a:pt x="1074" y="587"/>
                  <a:pt x="1074" y="588"/>
                </a:cubicBezTo>
                <a:cubicBezTo>
                  <a:pt x="1074" y="588"/>
                  <a:pt x="1074" y="589"/>
                  <a:pt x="1073" y="590"/>
                </a:cubicBezTo>
                <a:cubicBezTo>
                  <a:pt x="1073" y="590"/>
                  <a:pt x="1073" y="590"/>
                  <a:pt x="1073" y="591"/>
                </a:cubicBezTo>
                <a:cubicBezTo>
                  <a:pt x="1073" y="591"/>
                  <a:pt x="1073" y="591"/>
                  <a:pt x="1073" y="591"/>
                </a:cubicBezTo>
                <a:cubicBezTo>
                  <a:pt x="1073" y="591"/>
                  <a:pt x="1073" y="592"/>
                  <a:pt x="1073" y="592"/>
                </a:cubicBezTo>
                <a:cubicBezTo>
                  <a:pt x="1073" y="592"/>
                  <a:pt x="1073" y="592"/>
                  <a:pt x="1073" y="592"/>
                </a:cubicBezTo>
                <a:cubicBezTo>
                  <a:pt x="1072" y="593"/>
                  <a:pt x="1072" y="594"/>
                  <a:pt x="1071" y="595"/>
                </a:cubicBezTo>
                <a:cubicBezTo>
                  <a:pt x="1070" y="596"/>
                  <a:pt x="1068" y="597"/>
                  <a:pt x="1067" y="598"/>
                </a:cubicBezTo>
                <a:cubicBezTo>
                  <a:pt x="1066" y="600"/>
                  <a:pt x="1064" y="601"/>
                  <a:pt x="1063" y="602"/>
                </a:cubicBezTo>
                <a:cubicBezTo>
                  <a:pt x="1062" y="603"/>
                  <a:pt x="1060" y="605"/>
                  <a:pt x="1059" y="606"/>
                </a:cubicBezTo>
                <a:cubicBezTo>
                  <a:pt x="1057" y="607"/>
                  <a:pt x="1056" y="609"/>
                  <a:pt x="1055" y="610"/>
                </a:cubicBezTo>
                <a:cubicBezTo>
                  <a:pt x="1053" y="612"/>
                  <a:pt x="1052" y="613"/>
                  <a:pt x="1051" y="615"/>
                </a:cubicBezTo>
                <a:cubicBezTo>
                  <a:pt x="1050" y="616"/>
                  <a:pt x="1049" y="618"/>
                  <a:pt x="1048" y="619"/>
                </a:cubicBezTo>
                <a:cubicBezTo>
                  <a:pt x="1047" y="620"/>
                  <a:pt x="1046" y="622"/>
                  <a:pt x="1046" y="623"/>
                </a:cubicBezTo>
                <a:cubicBezTo>
                  <a:pt x="1046" y="624"/>
                  <a:pt x="1046" y="624"/>
                  <a:pt x="1045" y="624"/>
                </a:cubicBezTo>
                <a:cubicBezTo>
                  <a:pt x="1045" y="625"/>
                  <a:pt x="1045" y="625"/>
                  <a:pt x="1045" y="625"/>
                </a:cubicBezTo>
                <a:cubicBezTo>
                  <a:pt x="1045" y="626"/>
                  <a:pt x="1045" y="627"/>
                  <a:pt x="1045" y="627"/>
                </a:cubicBezTo>
                <a:cubicBezTo>
                  <a:pt x="1045" y="628"/>
                  <a:pt x="1045" y="628"/>
                  <a:pt x="1045" y="629"/>
                </a:cubicBezTo>
                <a:cubicBezTo>
                  <a:pt x="1045" y="629"/>
                  <a:pt x="1045" y="630"/>
                  <a:pt x="1045" y="630"/>
                </a:cubicBezTo>
                <a:cubicBezTo>
                  <a:pt x="1044" y="631"/>
                  <a:pt x="1045" y="632"/>
                  <a:pt x="1045" y="632"/>
                </a:cubicBezTo>
                <a:cubicBezTo>
                  <a:pt x="1045" y="633"/>
                  <a:pt x="1045" y="633"/>
                  <a:pt x="1045" y="633"/>
                </a:cubicBezTo>
                <a:cubicBezTo>
                  <a:pt x="1045" y="633"/>
                  <a:pt x="1045" y="633"/>
                  <a:pt x="1045" y="632"/>
                </a:cubicBezTo>
                <a:cubicBezTo>
                  <a:pt x="1045" y="632"/>
                  <a:pt x="1045" y="631"/>
                  <a:pt x="1045" y="630"/>
                </a:cubicBezTo>
                <a:cubicBezTo>
                  <a:pt x="1046" y="630"/>
                  <a:pt x="1046" y="629"/>
                  <a:pt x="1047" y="628"/>
                </a:cubicBezTo>
                <a:cubicBezTo>
                  <a:pt x="1047" y="627"/>
                  <a:pt x="1047" y="627"/>
                  <a:pt x="1047" y="626"/>
                </a:cubicBezTo>
                <a:cubicBezTo>
                  <a:pt x="1048" y="625"/>
                  <a:pt x="1048" y="625"/>
                  <a:pt x="1048" y="624"/>
                </a:cubicBezTo>
                <a:cubicBezTo>
                  <a:pt x="1049" y="623"/>
                  <a:pt x="1049" y="622"/>
                  <a:pt x="1050" y="620"/>
                </a:cubicBezTo>
                <a:cubicBezTo>
                  <a:pt x="1051" y="619"/>
                  <a:pt x="1052" y="617"/>
                  <a:pt x="1053" y="616"/>
                </a:cubicBezTo>
                <a:cubicBezTo>
                  <a:pt x="1055" y="613"/>
                  <a:pt x="1058" y="610"/>
                  <a:pt x="1060" y="608"/>
                </a:cubicBezTo>
                <a:cubicBezTo>
                  <a:pt x="1062" y="606"/>
                  <a:pt x="1063" y="605"/>
                  <a:pt x="1065" y="604"/>
                </a:cubicBezTo>
                <a:cubicBezTo>
                  <a:pt x="1066" y="603"/>
                  <a:pt x="1067" y="601"/>
                  <a:pt x="1069" y="600"/>
                </a:cubicBezTo>
                <a:cubicBezTo>
                  <a:pt x="1070" y="599"/>
                  <a:pt x="1071" y="598"/>
                  <a:pt x="1072" y="597"/>
                </a:cubicBezTo>
                <a:cubicBezTo>
                  <a:pt x="1074" y="595"/>
                  <a:pt x="1075" y="594"/>
                  <a:pt x="1076" y="593"/>
                </a:cubicBezTo>
                <a:cubicBezTo>
                  <a:pt x="1076" y="593"/>
                  <a:pt x="1076" y="593"/>
                  <a:pt x="1076" y="592"/>
                </a:cubicBezTo>
                <a:cubicBezTo>
                  <a:pt x="1077" y="592"/>
                  <a:pt x="1077" y="592"/>
                  <a:pt x="1077" y="592"/>
                </a:cubicBezTo>
                <a:cubicBezTo>
                  <a:pt x="1077" y="591"/>
                  <a:pt x="1078" y="590"/>
                  <a:pt x="1078" y="590"/>
                </a:cubicBezTo>
                <a:cubicBezTo>
                  <a:pt x="1079" y="589"/>
                  <a:pt x="1079" y="588"/>
                  <a:pt x="1079" y="587"/>
                </a:cubicBezTo>
                <a:cubicBezTo>
                  <a:pt x="1080" y="586"/>
                  <a:pt x="1080" y="586"/>
                  <a:pt x="1080" y="585"/>
                </a:cubicBezTo>
                <a:cubicBezTo>
                  <a:pt x="1080" y="585"/>
                  <a:pt x="1081" y="585"/>
                  <a:pt x="1081" y="585"/>
                </a:cubicBezTo>
                <a:cubicBezTo>
                  <a:pt x="1081" y="585"/>
                  <a:pt x="1080" y="585"/>
                  <a:pt x="1080" y="585"/>
                </a:cubicBezTo>
                <a:cubicBezTo>
                  <a:pt x="1080" y="586"/>
                  <a:pt x="1079" y="586"/>
                  <a:pt x="1079" y="587"/>
                </a:cubicBezTo>
                <a:cubicBezTo>
                  <a:pt x="1078" y="587"/>
                  <a:pt x="1077" y="588"/>
                  <a:pt x="1077" y="589"/>
                </a:cubicBezTo>
                <a:cubicBezTo>
                  <a:pt x="1076" y="589"/>
                  <a:pt x="1076" y="589"/>
                  <a:pt x="1076" y="589"/>
                </a:cubicBezTo>
                <a:cubicBezTo>
                  <a:pt x="1076" y="589"/>
                  <a:pt x="1076" y="589"/>
                  <a:pt x="1076" y="588"/>
                </a:cubicBezTo>
                <a:cubicBezTo>
                  <a:pt x="1077" y="587"/>
                  <a:pt x="1077" y="586"/>
                  <a:pt x="1077" y="585"/>
                </a:cubicBezTo>
                <a:cubicBezTo>
                  <a:pt x="1077" y="584"/>
                  <a:pt x="1077" y="583"/>
                  <a:pt x="1077" y="582"/>
                </a:cubicBezTo>
                <a:cubicBezTo>
                  <a:pt x="1077" y="581"/>
                  <a:pt x="1077" y="580"/>
                  <a:pt x="1077" y="579"/>
                </a:cubicBezTo>
                <a:cubicBezTo>
                  <a:pt x="1077" y="578"/>
                  <a:pt x="1077" y="578"/>
                  <a:pt x="1077" y="577"/>
                </a:cubicBezTo>
                <a:cubicBezTo>
                  <a:pt x="1077" y="577"/>
                  <a:pt x="1077" y="577"/>
                  <a:pt x="1077" y="577"/>
                </a:cubicBezTo>
                <a:cubicBezTo>
                  <a:pt x="1077" y="576"/>
                  <a:pt x="1077" y="576"/>
                  <a:pt x="1077" y="576"/>
                </a:cubicBezTo>
                <a:cubicBezTo>
                  <a:pt x="1083" y="573"/>
                  <a:pt x="1085" y="569"/>
                  <a:pt x="1085" y="565"/>
                </a:cubicBezTo>
                <a:cubicBezTo>
                  <a:pt x="1122" y="555"/>
                  <a:pt x="1146" y="575"/>
                  <a:pt x="1175" y="599"/>
                </a:cubicBezTo>
                <a:cubicBezTo>
                  <a:pt x="1185" y="608"/>
                  <a:pt x="1194" y="620"/>
                  <a:pt x="1204" y="628"/>
                </a:cubicBezTo>
                <a:cubicBezTo>
                  <a:pt x="1204" y="629"/>
                  <a:pt x="1205" y="629"/>
                  <a:pt x="1205" y="630"/>
                </a:cubicBezTo>
                <a:cubicBezTo>
                  <a:pt x="1205" y="630"/>
                  <a:pt x="1205" y="630"/>
                  <a:pt x="1205" y="630"/>
                </a:cubicBezTo>
                <a:cubicBezTo>
                  <a:pt x="1202" y="630"/>
                  <a:pt x="1199" y="631"/>
                  <a:pt x="1195" y="632"/>
                </a:cubicBezTo>
                <a:cubicBezTo>
                  <a:pt x="1196" y="631"/>
                  <a:pt x="1196" y="631"/>
                  <a:pt x="1196" y="631"/>
                </a:cubicBezTo>
                <a:cubicBezTo>
                  <a:pt x="1194" y="628"/>
                  <a:pt x="1194" y="628"/>
                  <a:pt x="1194" y="628"/>
                </a:cubicBezTo>
                <a:cubicBezTo>
                  <a:pt x="1186" y="615"/>
                  <a:pt x="1167" y="614"/>
                  <a:pt x="1157" y="627"/>
                </a:cubicBezTo>
                <a:cubicBezTo>
                  <a:pt x="1162" y="629"/>
                  <a:pt x="1168" y="634"/>
                  <a:pt x="1174" y="637"/>
                </a:cubicBezTo>
                <a:cubicBezTo>
                  <a:pt x="1173" y="641"/>
                  <a:pt x="1171" y="645"/>
                  <a:pt x="1170" y="650"/>
                </a:cubicBezTo>
                <a:cubicBezTo>
                  <a:pt x="1169" y="653"/>
                  <a:pt x="1168" y="656"/>
                  <a:pt x="1167" y="659"/>
                </a:cubicBezTo>
                <a:cubicBezTo>
                  <a:pt x="1166" y="661"/>
                  <a:pt x="1166" y="663"/>
                  <a:pt x="1165" y="665"/>
                </a:cubicBezTo>
                <a:cubicBezTo>
                  <a:pt x="1165" y="665"/>
                  <a:pt x="1165" y="665"/>
                  <a:pt x="1165" y="666"/>
                </a:cubicBezTo>
                <a:cubicBezTo>
                  <a:pt x="1165" y="666"/>
                  <a:pt x="1165" y="667"/>
                  <a:pt x="1165" y="667"/>
                </a:cubicBezTo>
                <a:cubicBezTo>
                  <a:pt x="1165" y="668"/>
                  <a:pt x="1165" y="669"/>
                  <a:pt x="1164" y="670"/>
                </a:cubicBezTo>
                <a:cubicBezTo>
                  <a:pt x="1163" y="678"/>
                  <a:pt x="1162" y="686"/>
                  <a:pt x="1162" y="695"/>
                </a:cubicBezTo>
                <a:cubicBezTo>
                  <a:pt x="1162" y="699"/>
                  <a:pt x="1162" y="703"/>
                  <a:pt x="1163" y="706"/>
                </a:cubicBezTo>
                <a:cubicBezTo>
                  <a:pt x="1162" y="706"/>
                  <a:pt x="1161" y="705"/>
                  <a:pt x="1160" y="704"/>
                </a:cubicBezTo>
                <a:cubicBezTo>
                  <a:pt x="1159" y="703"/>
                  <a:pt x="1159" y="703"/>
                  <a:pt x="1158" y="702"/>
                </a:cubicBezTo>
                <a:cubicBezTo>
                  <a:pt x="1146" y="684"/>
                  <a:pt x="1125" y="675"/>
                  <a:pt x="1113" y="672"/>
                </a:cubicBezTo>
                <a:cubicBezTo>
                  <a:pt x="1113" y="671"/>
                  <a:pt x="1113" y="671"/>
                  <a:pt x="1113" y="671"/>
                </a:cubicBezTo>
                <a:cubicBezTo>
                  <a:pt x="1113" y="671"/>
                  <a:pt x="1113" y="670"/>
                  <a:pt x="1113" y="670"/>
                </a:cubicBezTo>
                <a:cubicBezTo>
                  <a:pt x="1113" y="670"/>
                  <a:pt x="1113" y="669"/>
                  <a:pt x="1113" y="668"/>
                </a:cubicBezTo>
                <a:cubicBezTo>
                  <a:pt x="1113" y="668"/>
                  <a:pt x="1113" y="667"/>
                  <a:pt x="1113" y="667"/>
                </a:cubicBezTo>
                <a:cubicBezTo>
                  <a:pt x="1113" y="666"/>
                  <a:pt x="1113" y="665"/>
                  <a:pt x="1113" y="665"/>
                </a:cubicBezTo>
                <a:cubicBezTo>
                  <a:pt x="1113" y="664"/>
                  <a:pt x="1113" y="663"/>
                  <a:pt x="1113" y="663"/>
                </a:cubicBezTo>
                <a:cubicBezTo>
                  <a:pt x="1113" y="661"/>
                  <a:pt x="1113" y="660"/>
                  <a:pt x="1113" y="658"/>
                </a:cubicBezTo>
                <a:cubicBezTo>
                  <a:pt x="1113" y="657"/>
                  <a:pt x="1114" y="655"/>
                  <a:pt x="1114" y="654"/>
                </a:cubicBezTo>
                <a:cubicBezTo>
                  <a:pt x="1114" y="653"/>
                  <a:pt x="1115" y="651"/>
                  <a:pt x="1115" y="650"/>
                </a:cubicBezTo>
                <a:cubicBezTo>
                  <a:pt x="1115" y="648"/>
                  <a:pt x="1116" y="647"/>
                  <a:pt x="1116" y="646"/>
                </a:cubicBezTo>
                <a:cubicBezTo>
                  <a:pt x="1116" y="646"/>
                  <a:pt x="1117" y="646"/>
                  <a:pt x="1117" y="646"/>
                </a:cubicBezTo>
                <a:cubicBezTo>
                  <a:pt x="1138" y="642"/>
                  <a:pt x="1134" y="627"/>
                  <a:pt x="1124" y="611"/>
                </a:cubicBezTo>
                <a:cubicBezTo>
                  <a:pt x="1121" y="627"/>
                  <a:pt x="1107" y="628"/>
                  <a:pt x="1114" y="646"/>
                </a:cubicBezTo>
                <a:cubicBezTo>
                  <a:pt x="1113" y="647"/>
                  <a:pt x="1113" y="648"/>
                  <a:pt x="1113" y="649"/>
                </a:cubicBezTo>
                <a:cubicBezTo>
                  <a:pt x="1112" y="650"/>
                  <a:pt x="1112" y="652"/>
                  <a:pt x="1111" y="653"/>
                </a:cubicBezTo>
                <a:cubicBezTo>
                  <a:pt x="1111" y="655"/>
                  <a:pt x="1111" y="656"/>
                  <a:pt x="1111" y="658"/>
                </a:cubicBezTo>
                <a:cubicBezTo>
                  <a:pt x="1110" y="659"/>
                  <a:pt x="1110" y="661"/>
                  <a:pt x="1110" y="662"/>
                </a:cubicBezTo>
                <a:cubicBezTo>
                  <a:pt x="1110" y="663"/>
                  <a:pt x="1110" y="664"/>
                  <a:pt x="1110" y="665"/>
                </a:cubicBezTo>
                <a:cubicBezTo>
                  <a:pt x="1110" y="665"/>
                  <a:pt x="1110" y="666"/>
                  <a:pt x="1110" y="667"/>
                </a:cubicBezTo>
                <a:cubicBezTo>
                  <a:pt x="1110" y="667"/>
                  <a:pt x="1110" y="668"/>
                  <a:pt x="1110" y="669"/>
                </a:cubicBezTo>
                <a:cubicBezTo>
                  <a:pt x="1110" y="669"/>
                  <a:pt x="1110" y="670"/>
                  <a:pt x="1110" y="670"/>
                </a:cubicBezTo>
                <a:cubicBezTo>
                  <a:pt x="1110" y="671"/>
                  <a:pt x="1110" y="671"/>
                  <a:pt x="1110" y="671"/>
                </a:cubicBezTo>
                <a:cubicBezTo>
                  <a:pt x="1109" y="670"/>
                  <a:pt x="1108" y="670"/>
                  <a:pt x="1108" y="670"/>
                </a:cubicBezTo>
                <a:cubicBezTo>
                  <a:pt x="1107" y="670"/>
                  <a:pt x="1107" y="670"/>
                  <a:pt x="1107" y="670"/>
                </a:cubicBezTo>
                <a:cubicBezTo>
                  <a:pt x="1107" y="669"/>
                  <a:pt x="1106" y="668"/>
                  <a:pt x="1106" y="668"/>
                </a:cubicBezTo>
                <a:cubicBezTo>
                  <a:pt x="1106" y="667"/>
                  <a:pt x="1105" y="666"/>
                  <a:pt x="1105" y="666"/>
                </a:cubicBezTo>
                <a:cubicBezTo>
                  <a:pt x="1104" y="664"/>
                  <a:pt x="1104" y="663"/>
                  <a:pt x="1103" y="662"/>
                </a:cubicBezTo>
                <a:cubicBezTo>
                  <a:pt x="1103" y="661"/>
                  <a:pt x="1102" y="661"/>
                  <a:pt x="1102" y="660"/>
                </a:cubicBezTo>
                <a:cubicBezTo>
                  <a:pt x="1102" y="659"/>
                  <a:pt x="1101" y="659"/>
                  <a:pt x="1101" y="658"/>
                </a:cubicBezTo>
                <a:cubicBezTo>
                  <a:pt x="1101" y="657"/>
                  <a:pt x="1100" y="656"/>
                  <a:pt x="1100" y="654"/>
                </a:cubicBezTo>
                <a:cubicBezTo>
                  <a:pt x="1100" y="653"/>
                  <a:pt x="1099" y="652"/>
                  <a:pt x="1099" y="651"/>
                </a:cubicBezTo>
                <a:cubicBezTo>
                  <a:pt x="1099" y="650"/>
                  <a:pt x="1098" y="649"/>
                  <a:pt x="1098" y="648"/>
                </a:cubicBezTo>
                <a:cubicBezTo>
                  <a:pt x="1097" y="646"/>
                  <a:pt x="1097" y="644"/>
                  <a:pt x="1097" y="643"/>
                </a:cubicBezTo>
                <a:cubicBezTo>
                  <a:pt x="1096" y="641"/>
                  <a:pt x="1096" y="640"/>
                  <a:pt x="1096" y="639"/>
                </a:cubicBezTo>
                <a:cubicBezTo>
                  <a:pt x="1096" y="638"/>
                  <a:pt x="1096" y="638"/>
                  <a:pt x="1096" y="638"/>
                </a:cubicBezTo>
                <a:cubicBezTo>
                  <a:pt x="1096" y="638"/>
                  <a:pt x="1096" y="638"/>
                  <a:pt x="1096" y="639"/>
                </a:cubicBezTo>
                <a:cubicBezTo>
                  <a:pt x="1096" y="640"/>
                  <a:pt x="1096" y="640"/>
                  <a:pt x="1096" y="641"/>
                </a:cubicBezTo>
                <a:cubicBezTo>
                  <a:pt x="1096" y="641"/>
                  <a:pt x="1095" y="642"/>
                  <a:pt x="1096" y="643"/>
                </a:cubicBezTo>
                <a:cubicBezTo>
                  <a:pt x="1096" y="644"/>
                  <a:pt x="1095" y="646"/>
                  <a:pt x="1096" y="648"/>
                </a:cubicBezTo>
                <a:cubicBezTo>
                  <a:pt x="1096" y="649"/>
                  <a:pt x="1096" y="650"/>
                  <a:pt x="1096" y="652"/>
                </a:cubicBezTo>
                <a:cubicBezTo>
                  <a:pt x="1096" y="652"/>
                  <a:pt x="1096" y="653"/>
                  <a:pt x="1096" y="653"/>
                </a:cubicBezTo>
                <a:cubicBezTo>
                  <a:pt x="1097" y="654"/>
                  <a:pt x="1097" y="655"/>
                  <a:pt x="1097" y="655"/>
                </a:cubicBezTo>
                <a:cubicBezTo>
                  <a:pt x="1097" y="657"/>
                  <a:pt x="1098" y="658"/>
                  <a:pt x="1098" y="659"/>
                </a:cubicBezTo>
                <a:cubicBezTo>
                  <a:pt x="1099" y="660"/>
                  <a:pt x="1099" y="660"/>
                  <a:pt x="1099" y="661"/>
                </a:cubicBezTo>
                <a:cubicBezTo>
                  <a:pt x="1099" y="661"/>
                  <a:pt x="1099" y="661"/>
                  <a:pt x="1099" y="662"/>
                </a:cubicBezTo>
                <a:cubicBezTo>
                  <a:pt x="1097" y="659"/>
                  <a:pt x="1095" y="655"/>
                  <a:pt x="1091" y="652"/>
                </a:cubicBezTo>
                <a:cubicBezTo>
                  <a:pt x="1091" y="652"/>
                  <a:pt x="1091" y="652"/>
                  <a:pt x="1091" y="652"/>
                </a:cubicBezTo>
                <a:cubicBezTo>
                  <a:pt x="1091" y="652"/>
                  <a:pt x="1091" y="652"/>
                  <a:pt x="1091" y="652"/>
                </a:cubicBezTo>
                <a:cubicBezTo>
                  <a:pt x="1082" y="642"/>
                  <a:pt x="1069" y="630"/>
                  <a:pt x="1051" y="622"/>
                </a:cubicBezTo>
                <a:cubicBezTo>
                  <a:pt x="1067" y="633"/>
                  <a:pt x="1076" y="647"/>
                  <a:pt x="1080" y="656"/>
                </a:cubicBezTo>
                <a:cubicBezTo>
                  <a:pt x="1073" y="659"/>
                  <a:pt x="1066" y="662"/>
                  <a:pt x="1066" y="668"/>
                </a:cubicBezTo>
                <a:cubicBezTo>
                  <a:pt x="1061" y="669"/>
                  <a:pt x="1056" y="669"/>
                  <a:pt x="1050" y="669"/>
                </a:cubicBezTo>
                <a:cubicBezTo>
                  <a:pt x="1048" y="659"/>
                  <a:pt x="1047" y="649"/>
                  <a:pt x="1045" y="639"/>
                </a:cubicBezTo>
                <a:close/>
                <a:moveTo>
                  <a:pt x="1166" y="573"/>
                </a:moveTo>
                <a:cubicBezTo>
                  <a:pt x="1160" y="569"/>
                  <a:pt x="1154" y="566"/>
                  <a:pt x="1148" y="563"/>
                </a:cubicBezTo>
                <a:cubicBezTo>
                  <a:pt x="1156" y="565"/>
                  <a:pt x="1160" y="567"/>
                  <a:pt x="1166" y="573"/>
                </a:cubicBezTo>
                <a:close/>
                <a:moveTo>
                  <a:pt x="986" y="706"/>
                </a:moveTo>
                <a:cubicBezTo>
                  <a:pt x="993" y="706"/>
                  <a:pt x="1002" y="705"/>
                  <a:pt x="1011" y="704"/>
                </a:cubicBezTo>
                <a:cubicBezTo>
                  <a:pt x="1012" y="704"/>
                  <a:pt x="1012" y="704"/>
                  <a:pt x="1012" y="704"/>
                </a:cubicBezTo>
                <a:cubicBezTo>
                  <a:pt x="1014" y="705"/>
                  <a:pt x="1015" y="707"/>
                  <a:pt x="1017" y="708"/>
                </a:cubicBezTo>
                <a:cubicBezTo>
                  <a:pt x="1019" y="709"/>
                  <a:pt x="1021" y="711"/>
                  <a:pt x="1023" y="712"/>
                </a:cubicBezTo>
                <a:cubicBezTo>
                  <a:pt x="1028" y="715"/>
                  <a:pt x="1032" y="718"/>
                  <a:pt x="1037" y="720"/>
                </a:cubicBezTo>
                <a:cubicBezTo>
                  <a:pt x="1038" y="721"/>
                  <a:pt x="1040" y="722"/>
                  <a:pt x="1041" y="723"/>
                </a:cubicBezTo>
                <a:cubicBezTo>
                  <a:pt x="1041" y="723"/>
                  <a:pt x="1041" y="723"/>
                  <a:pt x="1040" y="723"/>
                </a:cubicBezTo>
                <a:cubicBezTo>
                  <a:pt x="1040" y="723"/>
                  <a:pt x="1040" y="723"/>
                  <a:pt x="1039" y="723"/>
                </a:cubicBezTo>
                <a:cubicBezTo>
                  <a:pt x="1039" y="723"/>
                  <a:pt x="1039" y="723"/>
                  <a:pt x="1038" y="723"/>
                </a:cubicBezTo>
                <a:cubicBezTo>
                  <a:pt x="1038" y="723"/>
                  <a:pt x="1038" y="724"/>
                  <a:pt x="1037" y="724"/>
                </a:cubicBezTo>
                <a:cubicBezTo>
                  <a:pt x="1035" y="725"/>
                  <a:pt x="1032" y="727"/>
                  <a:pt x="1029" y="729"/>
                </a:cubicBezTo>
                <a:cubicBezTo>
                  <a:pt x="1026" y="730"/>
                  <a:pt x="1023" y="732"/>
                  <a:pt x="1020" y="734"/>
                </a:cubicBezTo>
                <a:cubicBezTo>
                  <a:pt x="1021" y="733"/>
                  <a:pt x="1021" y="733"/>
                  <a:pt x="1021" y="733"/>
                </a:cubicBezTo>
                <a:cubicBezTo>
                  <a:pt x="1018" y="731"/>
                  <a:pt x="1018" y="731"/>
                  <a:pt x="1018" y="731"/>
                </a:cubicBezTo>
                <a:cubicBezTo>
                  <a:pt x="1006" y="722"/>
                  <a:pt x="989" y="727"/>
                  <a:pt x="984" y="742"/>
                </a:cubicBezTo>
                <a:cubicBezTo>
                  <a:pt x="996" y="743"/>
                  <a:pt x="1015" y="753"/>
                  <a:pt x="1020" y="737"/>
                </a:cubicBezTo>
                <a:cubicBezTo>
                  <a:pt x="1020" y="737"/>
                  <a:pt x="1020" y="737"/>
                  <a:pt x="1020" y="737"/>
                </a:cubicBezTo>
                <a:cubicBezTo>
                  <a:pt x="1024" y="735"/>
                  <a:pt x="1027" y="733"/>
                  <a:pt x="1030" y="731"/>
                </a:cubicBezTo>
                <a:cubicBezTo>
                  <a:pt x="1033" y="729"/>
                  <a:pt x="1036" y="727"/>
                  <a:pt x="1038" y="726"/>
                </a:cubicBezTo>
                <a:cubicBezTo>
                  <a:pt x="1039" y="726"/>
                  <a:pt x="1039" y="726"/>
                  <a:pt x="1039" y="726"/>
                </a:cubicBezTo>
                <a:cubicBezTo>
                  <a:pt x="1040" y="726"/>
                  <a:pt x="1040" y="725"/>
                  <a:pt x="1040" y="725"/>
                </a:cubicBezTo>
                <a:cubicBezTo>
                  <a:pt x="1040" y="725"/>
                  <a:pt x="1041" y="725"/>
                  <a:pt x="1041" y="725"/>
                </a:cubicBezTo>
                <a:cubicBezTo>
                  <a:pt x="1041" y="725"/>
                  <a:pt x="1041" y="725"/>
                  <a:pt x="1042" y="725"/>
                </a:cubicBezTo>
                <a:cubicBezTo>
                  <a:pt x="1042" y="725"/>
                  <a:pt x="1043" y="724"/>
                  <a:pt x="1043" y="724"/>
                </a:cubicBezTo>
                <a:cubicBezTo>
                  <a:pt x="1046" y="726"/>
                  <a:pt x="1048" y="727"/>
                  <a:pt x="1050" y="729"/>
                </a:cubicBezTo>
                <a:cubicBezTo>
                  <a:pt x="1053" y="730"/>
                  <a:pt x="1055" y="731"/>
                  <a:pt x="1057" y="733"/>
                </a:cubicBezTo>
                <a:cubicBezTo>
                  <a:pt x="1058" y="734"/>
                  <a:pt x="1060" y="735"/>
                  <a:pt x="1062" y="736"/>
                </a:cubicBezTo>
                <a:cubicBezTo>
                  <a:pt x="1063" y="737"/>
                  <a:pt x="1063" y="737"/>
                  <a:pt x="1064" y="738"/>
                </a:cubicBezTo>
                <a:cubicBezTo>
                  <a:pt x="1065" y="738"/>
                  <a:pt x="1066" y="739"/>
                  <a:pt x="1066" y="739"/>
                </a:cubicBezTo>
                <a:cubicBezTo>
                  <a:pt x="1068" y="740"/>
                  <a:pt x="1069" y="741"/>
                  <a:pt x="1070" y="741"/>
                </a:cubicBezTo>
                <a:cubicBezTo>
                  <a:pt x="1071" y="742"/>
                  <a:pt x="1071" y="742"/>
                  <a:pt x="1072" y="742"/>
                </a:cubicBezTo>
                <a:cubicBezTo>
                  <a:pt x="1072" y="744"/>
                  <a:pt x="1073" y="746"/>
                  <a:pt x="1074" y="747"/>
                </a:cubicBezTo>
                <a:cubicBezTo>
                  <a:pt x="1074" y="748"/>
                  <a:pt x="1074" y="748"/>
                  <a:pt x="1074" y="748"/>
                </a:cubicBezTo>
                <a:cubicBezTo>
                  <a:pt x="1065" y="744"/>
                  <a:pt x="1051" y="745"/>
                  <a:pt x="1043" y="749"/>
                </a:cubicBezTo>
                <a:cubicBezTo>
                  <a:pt x="1051" y="751"/>
                  <a:pt x="1055" y="751"/>
                  <a:pt x="1060" y="756"/>
                </a:cubicBezTo>
                <a:cubicBezTo>
                  <a:pt x="1064" y="760"/>
                  <a:pt x="1071" y="770"/>
                  <a:pt x="1077" y="762"/>
                </a:cubicBezTo>
                <a:cubicBezTo>
                  <a:pt x="1077" y="763"/>
                  <a:pt x="1077" y="763"/>
                  <a:pt x="1077" y="763"/>
                </a:cubicBezTo>
                <a:cubicBezTo>
                  <a:pt x="1078" y="763"/>
                  <a:pt x="1079" y="763"/>
                  <a:pt x="1080" y="763"/>
                </a:cubicBezTo>
                <a:cubicBezTo>
                  <a:pt x="1084" y="776"/>
                  <a:pt x="1087" y="789"/>
                  <a:pt x="1089" y="801"/>
                </a:cubicBezTo>
                <a:cubicBezTo>
                  <a:pt x="1089" y="801"/>
                  <a:pt x="1088" y="800"/>
                  <a:pt x="1088" y="800"/>
                </a:cubicBezTo>
                <a:cubicBezTo>
                  <a:pt x="1088" y="800"/>
                  <a:pt x="1087" y="800"/>
                  <a:pt x="1086" y="799"/>
                </a:cubicBezTo>
                <a:cubicBezTo>
                  <a:pt x="1085" y="799"/>
                  <a:pt x="1084" y="799"/>
                  <a:pt x="1083" y="798"/>
                </a:cubicBezTo>
                <a:cubicBezTo>
                  <a:pt x="1083" y="798"/>
                  <a:pt x="1082" y="798"/>
                  <a:pt x="1081" y="798"/>
                </a:cubicBezTo>
                <a:cubicBezTo>
                  <a:pt x="1081" y="798"/>
                  <a:pt x="1081" y="797"/>
                  <a:pt x="1080" y="797"/>
                </a:cubicBezTo>
                <a:cubicBezTo>
                  <a:pt x="1081" y="797"/>
                  <a:pt x="1081" y="797"/>
                  <a:pt x="1081" y="797"/>
                </a:cubicBezTo>
                <a:cubicBezTo>
                  <a:pt x="1079" y="795"/>
                  <a:pt x="1078" y="794"/>
                  <a:pt x="1076" y="793"/>
                </a:cubicBezTo>
                <a:cubicBezTo>
                  <a:pt x="1066" y="783"/>
                  <a:pt x="1057" y="775"/>
                  <a:pt x="1051" y="771"/>
                </a:cubicBezTo>
                <a:cubicBezTo>
                  <a:pt x="1026" y="757"/>
                  <a:pt x="988" y="754"/>
                  <a:pt x="959" y="757"/>
                </a:cubicBezTo>
                <a:cubicBezTo>
                  <a:pt x="957" y="751"/>
                  <a:pt x="949" y="747"/>
                  <a:pt x="943" y="743"/>
                </a:cubicBezTo>
                <a:cubicBezTo>
                  <a:pt x="934" y="760"/>
                  <a:pt x="937" y="771"/>
                  <a:pt x="956" y="770"/>
                </a:cubicBezTo>
                <a:cubicBezTo>
                  <a:pt x="956" y="770"/>
                  <a:pt x="956" y="770"/>
                  <a:pt x="957" y="770"/>
                </a:cubicBezTo>
                <a:cubicBezTo>
                  <a:pt x="957" y="771"/>
                  <a:pt x="958" y="772"/>
                  <a:pt x="958" y="773"/>
                </a:cubicBezTo>
                <a:cubicBezTo>
                  <a:pt x="959" y="774"/>
                  <a:pt x="959" y="775"/>
                  <a:pt x="960" y="775"/>
                </a:cubicBezTo>
                <a:cubicBezTo>
                  <a:pt x="960" y="776"/>
                  <a:pt x="961" y="777"/>
                  <a:pt x="961" y="778"/>
                </a:cubicBezTo>
                <a:cubicBezTo>
                  <a:pt x="961" y="779"/>
                  <a:pt x="962" y="780"/>
                  <a:pt x="962" y="781"/>
                </a:cubicBezTo>
                <a:cubicBezTo>
                  <a:pt x="962" y="781"/>
                  <a:pt x="963" y="782"/>
                  <a:pt x="963" y="783"/>
                </a:cubicBezTo>
                <a:cubicBezTo>
                  <a:pt x="963" y="783"/>
                  <a:pt x="963" y="783"/>
                  <a:pt x="963" y="783"/>
                </a:cubicBezTo>
                <a:cubicBezTo>
                  <a:pt x="963" y="784"/>
                  <a:pt x="963" y="784"/>
                  <a:pt x="963" y="784"/>
                </a:cubicBezTo>
                <a:cubicBezTo>
                  <a:pt x="963" y="784"/>
                  <a:pt x="964" y="784"/>
                  <a:pt x="964" y="785"/>
                </a:cubicBezTo>
                <a:cubicBezTo>
                  <a:pt x="964" y="785"/>
                  <a:pt x="964" y="785"/>
                  <a:pt x="964" y="785"/>
                </a:cubicBezTo>
                <a:cubicBezTo>
                  <a:pt x="964" y="786"/>
                  <a:pt x="964" y="787"/>
                  <a:pt x="963" y="788"/>
                </a:cubicBezTo>
                <a:cubicBezTo>
                  <a:pt x="963" y="790"/>
                  <a:pt x="963" y="792"/>
                  <a:pt x="962" y="793"/>
                </a:cubicBezTo>
                <a:cubicBezTo>
                  <a:pt x="962" y="795"/>
                  <a:pt x="961" y="797"/>
                  <a:pt x="961" y="799"/>
                </a:cubicBezTo>
                <a:cubicBezTo>
                  <a:pt x="960" y="801"/>
                  <a:pt x="960" y="802"/>
                  <a:pt x="959" y="804"/>
                </a:cubicBezTo>
                <a:cubicBezTo>
                  <a:pt x="959" y="806"/>
                  <a:pt x="959" y="808"/>
                  <a:pt x="958" y="810"/>
                </a:cubicBezTo>
                <a:cubicBezTo>
                  <a:pt x="958" y="812"/>
                  <a:pt x="958" y="814"/>
                  <a:pt x="958" y="816"/>
                </a:cubicBezTo>
                <a:cubicBezTo>
                  <a:pt x="958" y="817"/>
                  <a:pt x="958" y="819"/>
                  <a:pt x="958" y="821"/>
                </a:cubicBezTo>
                <a:cubicBezTo>
                  <a:pt x="958" y="823"/>
                  <a:pt x="958" y="824"/>
                  <a:pt x="958" y="826"/>
                </a:cubicBezTo>
                <a:cubicBezTo>
                  <a:pt x="958" y="826"/>
                  <a:pt x="958" y="826"/>
                  <a:pt x="958" y="827"/>
                </a:cubicBezTo>
                <a:cubicBezTo>
                  <a:pt x="958" y="827"/>
                  <a:pt x="959" y="827"/>
                  <a:pt x="959" y="828"/>
                </a:cubicBezTo>
                <a:cubicBezTo>
                  <a:pt x="959" y="828"/>
                  <a:pt x="959" y="829"/>
                  <a:pt x="959" y="830"/>
                </a:cubicBezTo>
                <a:cubicBezTo>
                  <a:pt x="960" y="830"/>
                  <a:pt x="960" y="831"/>
                  <a:pt x="960" y="831"/>
                </a:cubicBezTo>
                <a:cubicBezTo>
                  <a:pt x="960" y="832"/>
                  <a:pt x="961" y="832"/>
                  <a:pt x="961" y="832"/>
                </a:cubicBezTo>
                <a:cubicBezTo>
                  <a:pt x="961" y="833"/>
                  <a:pt x="962" y="834"/>
                  <a:pt x="962" y="834"/>
                </a:cubicBezTo>
                <a:cubicBezTo>
                  <a:pt x="962" y="834"/>
                  <a:pt x="963" y="835"/>
                  <a:pt x="963" y="835"/>
                </a:cubicBezTo>
                <a:cubicBezTo>
                  <a:pt x="963" y="835"/>
                  <a:pt x="962" y="834"/>
                  <a:pt x="962" y="834"/>
                </a:cubicBezTo>
                <a:cubicBezTo>
                  <a:pt x="962" y="833"/>
                  <a:pt x="962" y="833"/>
                  <a:pt x="962" y="832"/>
                </a:cubicBezTo>
                <a:cubicBezTo>
                  <a:pt x="962" y="831"/>
                  <a:pt x="961" y="830"/>
                  <a:pt x="961" y="829"/>
                </a:cubicBezTo>
                <a:cubicBezTo>
                  <a:pt x="961" y="828"/>
                  <a:pt x="961" y="828"/>
                  <a:pt x="961" y="827"/>
                </a:cubicBezTo>
                <a:cubicBezTo>
                  <a:pt x="961" y="827"/>
                  <a:pt x="961" y="826"/>
                  <a:pt x="961" y="825"/>
                </a:cubicBezTo>
                <a:cubicBezTo>
                  <a:pt x="960" y="824"/>
                  <a:pt x="960" y="822"/>
                  <a:pt x="960" y="821"/>
                </a:cubicBezTo>
                <a:cubicBezTo>
                  <a:pt x="960" y="819"/>
                  <a:pt x="960" y="818"/>
                  <a:pt x="960" y="816"/>
                </a:cubicBezTo>
                <a:cubicBezTo>
                  <a:pt x="960" y="812"/>
                  <a:pt x="961" y="809"/>
                  <a:pt x="962" y="805"/>
                </a:cubicBezTo>
                <a:cubicBezTo>
                  <a:pt x="962" y="803"/>
                  <a:pt x="963" y="801"/>
                  <a:pt x="963" y="799"/>
                </a:cubicBezTo>
                <a:cubicBezTo>
                  <a:pt x="964" y="797"/>
                  <a:pt x="964" y="796"/>
                  <a:pt x="965" y="794"/>
                </a:cubicBezTo>
                <a:cubicBezTo>
                  <a:pt x="965" y="792"/>
                  <a:pt x="965" y="790"/>
                  <a:pt x="966" y="789"/>
                </a:cubicBezTo>
                <a:cubicBezTo>
                  <a:pt x="966" y="787"/>
                  <a:pt x="966" y="786"/>
                  <a:pt x="967" y="784"/>
                </a:cubicBezTo>
                <a:cubicBezTo>
                  <a:pt x="967" y="784"/>
                  <a:pt x="967" y="783"/>
                  <a:pt x="967" y="783"/>
                </a:cubicBezTo>
                <a:cubicBezTo>
                  <a:pt x="967" y="783"/>
                  <a:pt x="967" y="782"/>
                  <a:pt x="967" y="782"/>
                </a:cubicBezTo>
                <a:cubicBezTo>
                  <a:pt x="967" y="781"/>
                  <a:pt x="967" y="781"/>
                  <a:pt x="967" y="780"/>
                </a:cubicBezTo>
                <a:cubicBezTo>
                  <a:pt x="967" y="779"/>
                  <a:pt x="967" y="778"/>
                  <a:pt x="966" y="777"/>
                </a:cubicBezTo>
                <a:cubicBezTo>
                  <a:pt x="966" y="776"/>
                  <a:pt x="966" y="776"/>
                  <a:pt x="966" y="775"/>
                </a:cubicBezTo>
                <a:cubicBezTo>
                  <a:pt x="966" y="775"/>
                  <a:pt x="966" y="774"/>
                  <a:pt x="966" y="774"/>
                </a:cubicBezTo>
                <a:cubicBezTo>
                  <a:pt x="966" y="774"/>
                  <a:pt x="966" y="775"/>
                  <a:pt x="966" y="775"/>
                </a:cubicBezTo>
                <a:cubicBezTo>
                  <a:pt x="966" y="776"/>
                  <a:pt x="966" y="776"/>
                  <a:pt x="966" y="777"/>
                </a:cubicBezTo>
                <a:cubicBezTo>
                  <a:pt x="965" y="778"/>
                  <a:pt x="965" y="779"/>
                  <a:pt x="965" y="780"/>
                </a:cubicBezTo>
                <a:cubicBezTo>
                  <a:pt x="965" y="780"/>
                  <a:pt x="965" y="780"/>
                  <a:pt x="965" y="781"/>
                </a:cubicBezTo>
                <a:cubicBezTo>
                  <a:pt x="965" y="780"/>
                  <a:pt x="965" y="780"/>
                  <a:pt x="964" y="780"/>
                </a:cubicBezTo>
                <a:cubicBezTo>
                  <a:pt x="964" y="779"/>
                  <a:pt x="964" y="778"/>
                  <a:pt x="963" y="777"/>
                </a:cubicBezTo>
                <a:cubicBezTo>
                  <a:pt x="963" y="776"/>
                  <a:pt x="962" y="775"/>
                  <a:pt x="962" y="774"/>
                </a:cubicBezTo>
                <a:cubicBezTo>
                  <a:pt x="962" y="773"/>
                  <a:pt x="961" y="772"/>
                  <a:pt x="960" y="772"/>
                </a:cubicBezTo>
                <a:cubicBezTo>
                  <a:pt x="960" y="771"/>
                  <a:pt x="960" y="770"/>
                  <a:pt x="959" y="770"/>
                </a:cubicBezTo>
                <a:cubicBezTo>
                  <a:pt x="959" y="770"/>
                  <a:pt x="959" y="770"/>
                  <a:pt x="959" y="770"/>
                </a:cubicBezTo>
                <a:cubicBezTo>
                  <a:pt x="958" y="769"/>
                  <a:pt x="958" y="769"/>
                  <a:pt x="958" y="769"/>
                </a:cubicBezTo>
                <a:cubicBezTo>
                  <a:pt x="961" y="764"/>
                  <a:pt x="961" y="760"/>
                  <a:pt x="960" y="757"/>
                </a:cubicBezTo>
                <a:cubicBezTo>
                  <a:pt x="1030" y="770"/>
                  <a:pt x="1042" y="783"/>
                  <a:pt x="1042" y="783"/>
                </a:cubicBezTo>
                <a:cubicBezTo>
                  <a:pt x="1042" y="783"/>
                  <a:pt x="995" y="795"/>
                  <a:pt x="987" y="824"/>
                </a:cubicBezTo>
                <a:cubicBezTo>
                  <a:pt x="998" y="803"/>
                  <a:pt x="1041" y="796"/>
                  <a:pt x="1051" y="795"/>
                </a:cubicBezTo>
                <a:cubicBezTo>
                  <a:pt x="1050" y="796"/>
                  <a:pt x="1048" y="796"/>
                  <a:pt x="1046" y="797"/>
                </a:cubicBezTo>
                <a:cubicBezTo>
                  <a:pt x="1050" y="805"/>
                  <a:pt x="1056" y="807"/>
                  <a:pt x="1063" y="806"/>
                </a:cubicBezTo>
                <a:cubicBezTo>
                  <a:pt x="1067" y="810"/>
                  <a:pt x="1071" y="816"/>
                  <a:pt x="1075" y="823"/>
                </a:cubicBezTo>
                <a:cubicBezTo>
                  <a:pt x="1068" y="832"/>
                  <a:pt x="1062" y="845"/>
                  <a:pt x="1060" y="853"/>
                </a:cubicBezTo>
                <a:cubicBezTo>
                  <a:pt x="1066" y="849"/>
                  <a:pt x="1074" y="848"/>
                  <a:pt x="1083" y="847"/>
                </a:cubicBezTo>
                <a:cubicBezTo>
                  <a:pt x="1083" y="848"/>
                  <a:pt x="1083" y="850"/>
                  <a:pt x="1083" y="851"/>
                </a:cubicBezTo>
                <a:cubicBezTo>
                  <a:pt x="1082" y="850"/>
                  <a:pt x="1082" y="849"/>
                  <a:pt x="1081" y="848"/>
                </a:cubicBezTo>
                <a:cubicBezTo>
                  <a:pt x="1077" y="855"/>
                  <a:pt x="1077" y="862"/>
                  <a:pt x="1080" y="868"/>
                </a:cubicBezTo>
                <a:cubicBezTo>
                  <a:pt x="1074" y="886"/>
                  <a:pt x="1064" y="911"/>
                  <a:pt x="1063" y="919"/>
                </a:cubicBezTo>
                <a:cubicBezTo>
                  <a:pt x="1061" y="918"/>
                  <a:pt x="1060" y="917"/>
                  <a:pt x="1058" y="916"/>
                </a:cubicBezTo>
                <a:cubicBezTo>
                  <a:pt x="1056" y="914"/>
                  <a:pt x="1054" y="912"/>
                  <a:pt x="1052" y="911"/>
                </a:cubicBezTo>
                <a:cubicBezTo>
                  <a:pt x="1048" y="908"/>
                  <a:pt x="1043" y="905"/>
                  <a:pt x="1039" y="902"/>
                </a:cubicBezTo>
                <a:cubicBezTo>
                  <a:pt x="1032" y="897"/>
                  <a:pt x="1024" y="893"/>
                  <a:pt x="1017" y="888"/>
                </a:cubicBezTo>
                <a:cubicBezTo>
                  <a:pt x="1017" y="887"/>
                  <a:pt x="1017" y="887"/>
                  <a:pt x="1017" y="886"/>
                </a:cubicBezTo>
                <a:cubicBezTo>
                  <a:pt x="1017" y="886"/>
                  <a:pt x="1016" y="885"/>
                  <a:pt x="1016" y="885"/>
                </a:cubicBezTo>
                <a:cubicBezTo>
                  <a:pt x="1016" y="884"/>
                  <a:pt x="1016" y="884"/>
                  <a:pt x="1016" y="884"/>
                </a:cubicBezTo>
                <a:cubicBezTo>
                  <a:pt x="1016" y="883"/>
                  <a:pt x="1016" y="883"/>
                  <a:pt x="1015" y="882"/>
                </a:cubicBezTo>
                <a:cubicBezTo>
                  <a:pt x="1015" y="882"/>
                  <a:pt x="1015" y="882"/>
                  <a:pt x="1015" y="882"/>
                </a:cubicBezTo>
                <a:cubicBezTo>
                  <a:pt x="1015" y="881"/>
                  <a:pt x="1015" y="881"/>
                  <a:pt x="1015" y="881"/>
                </a:cubicBezTo>
                <a:cubicBezTo>
                  <a:pt x="1014" y="880"/>
                  <a:pt x="1014" y="880"/>
                  <a:pt x="1014" y="879"/>
                </a:cubicBezTo>
                <a:cubicBezTo>
                  <a:pt x="1014" y="879"/>
                  <a:pt x="1014" y="878"/>
                  <a:pt x="1013" y="878"/>
                </a:cubicBezTo>
                <a:cubicBezTo>
                  <a:pt x="1013" y="877"/>
                  <a:pt x="1013" y="877"/>
                  <a:pt x="1013" y="877"/>
                </a:cubicBezTo>
                <a:cubicBezTo>
                  <a:pt x="1013" y="876"/>
                  <a:pt x="1013" y="876"/>
                  <a:pt x="1013" y="876"/>
                </a:cubicBezTo>
                <a:cubicBezTo>
                  <a:pt x="1012" y="875"/>
                  <a:pt x="1012" y="875"/>
                  <a:pt x="1012" y="874"/>
                </a:cubicBezTo>
                <a:cubicBezTo>
                  <a:pt x="1012" y="873"/>
                  <a:pt x="1011" y="871"/>
                  <a:pt x="1011" y="870"/>
                </a:cubicBezTo>
                <a:cubicBezTo>
                  <a:pt x="1011" y="868"/>
                  <a:pt x="1010" y="867"/>
                  <a:pt x="1010" y="866"/>
                </a:cubicBezTo>
                <a:cubicBezTo>
                  <a:pt x="1010" y="864"/>
                  <a:pt x="1010" y="863"/>
                  <a:pt x="1010" y="861"/>
                </a:cubicBezTo>
                <a:cubicBezTo>
                  <a:pt x="1010" y="860"/>
                  <a:pt x="1010" y="859"/>
                  <a:pt x="1010" y="858"/>
                </a:cubicBezTo>
                <a:cubicBezTo>
                  <a:pt x="1016" y="855"/>
                  <a:pt x="1023" y="850"/>
                  <a:pt x="1024" y="844"/>
                </a:cubicBezTo>
                <a:cubicBezTo>
                  <a:pt x="1025" y="836"/>
                  <a:pt x="1017" y="831"/>
                  <a:pt x="1012" y="824"/>
                </a:cubicBezTo>
                <a:cubicBezTo>
                  <a:pt x="1006" y="836"/>
                  <a:pt x="988" y="850"/>
                  <a:pt x="1007" y="859"/>
                </a:cubicBezTo>
                <a:cubicBezTo>
                  <a:pt x="1007" y="859"/>
                  <a:pt x="1007" y="859"/>
                  <a:pt x="1007" y="859"/>
                </a:cubicBezTo>
                <a:cubicBezTo>
                  <a:pt x="1007" y="859"/>
                  <a:pt x="1006" y="859"/>
                  <a:pt x="1006" y="859"/>
                </a:cubicBezTo>
                <a:cubicBezTo>
                  <a:pt x="1007" y="859"/>
                  <a:pt x="1007" y="859"/>
                  <a:pt x="1007" y="859"/>
                </a:cubicBezTo>
                <a:cubicBezTo>
                  <a:pt x="1007" y="860"/>
                  <a:pt x="1007" y="861"/>
                  <a:pt x="1007" y="861"/>
                </a:cubicBezTo>
                <a:cubicBezTo>
                  <a:pt x="1007" y="863"/>
                  <a:pt x="1008" y="864"/>
                  <a:pt x="1008" y="866"/>
                </a:cubicBezTo>
                <a:cubicBezTo>
                  <a:pt x="1008" y="867"/>
                  <a:pt x="1008" y="869"/>
                  <a:pt x="1009" y="870"/>
                </a:cubicBezTo>
                <a:cubicBezTo>
                  <a:pt x="1009" y="872"/>
                  <a:pt x="1009" y="873"/>
                  <a:pt x="1010" y="875"/>
                </a:cubicBezTo>
                <a:cubicBezTo>
                  <a:pt x="1010" y="875"/>
                  <a:pt x="1010" y="876"/>
                  <a:pt x="1010" y="877"/>
                </a:cubicBezTo>
                <a:cubicBezTo>
                  <a:pt x="1010" y="877"/>
                  <a:pt x="1011" y="877"/>
                  <a:pt x="1011" y="878"/>
                </a:cubicBezTo>
                <a:cubicBezTo>
                  <a:pt x="1011" y="878"/>
                  <a:pt x="1011" y="878"/>
                  <a:pt x="1011" y="879"/>
                </a:cubicBezTo>
                <a:cubicBezTo>
                  <a:pt x="1011" y="879"/>
                  <a:pt x="1012" y="880"/>
                  <a:pt x="1012" y="880"/>
                </a:cubicBezTo>
                <a:cubicBezTo>
                  <a:pt x="1012" y="881"/>
                  <a:pt x="1012" y="881"/>
                  <a:pt x="1013" y="882"/>
                </a:cubicBezTo>
                <a:cubicBezTo>
                  <a:pt x="1013" y="882"/>
                  <a:pt x="1013" y="882"/>
                  <a:pt x="1013" y="883"/>
                </a:cubicBezTo>
                <a:cubicBezTo>
                  <a:pt x="1013" y="883"/>
                  <a:pt x="1013" y="883"/>
                  <a:pt x="1013" y="883"/>
                </a:cubicBezTo>
                <a:cubicBezTo>
                  <a:pt x="1014" y="884"/>
                  <a:pt x="1014" y="884"/>
                  <a:pt x="1014" y="885"/>
                </a:cubicBezTo>
                <a:cubicBezTo>
                  <a:pt x="1015" y="885"/>
                  <a:pt x="1015" y="885"/>
                  <a:pt x="1015" y="886"/>
                </a:cubicBezTo>
                <a:cubicBezTo>
                  <a:pt x="1015" y="886"/>
                  <a:pt x="1016" y="886"/>
                  <a:pt x="1016" y="886"/>
                </a:cubicBezTo>
                <a:cubicBezTo>
                  <a:pt x="1016" y="887"/>
                  <a:pt x="1017" y="887"/>
                  <a:pt x="1017" y="887"/>
                </a:cubicBezTo>
                <a:cubicBezTo>
                  <a:pt x="1015" y="886"/>
                  <a:pt x="1014" y="885"/>
                  <a:pt x="1012" y="884"/>
                </a:cubicBezTo>
                <a:cubicBezTo>
                  <a:pt x="1011" y="883"/>
                  <a:pt x="1010" y="882"/>
                  <a:pt x="1009" y="881"/>
                </a:cubicBezTo>
                <a:cubicBezTo>
                  <a:pt x="1008" y="880"/>
                  <a:pt x="1007" y="879"/>
                  <a:pt x="1006" y="879"/>
                </a:cubicBezTo>
                <a:cubicBezTo>
                  <a:pt x="1005" y="878"/>
                  <a:pt x="1004" y="877"/>
                  <a:pt x="1003" y="876"/>
                </a:cubicBezTo>
                <a:cubicBezTo>
                  <a:pt x="1000" y="873"/>
                  <a:pt x="1000" y="873"/>
                  <a:pt x="1000" y="873"/>
                </a:cubicBezTo>
                <a:cubicBezTo>
                  <a:pt x="995" y="870"/>
                  <a:pt x="992" y="866"/>
                  <a:pt x="988" y="862"/>
                </a:cubicBezTo>
                <a:cubicBezTo>
                  <a:pt x="980" y="855"/>
                  <a:pt x="973" y="847"/>
                  <a:pt x="966" y="839"/>
                </a:cubicBezTo>
                <a:cubicBezTo>
                  <a:pt x="959" y="832"/>
                  <a:pt x="952" y="825"/>
                  <a:pt x="946" y="818"/>
                </a:cubicBezTo>
                <a:cubicBezTo>
                  <a:pt x="939" y="811"/>
                  <a:pt x="933" y="805"/>
                  <a:pt x="926" y="800"/>
                </a:cubicBezTo>
                <a:cubicBezTo>
                  <a:pt x="923" y="797"/>
                  <a:pt x="920" y="794"/>
                  <a:pt x="917" y="792"/>
                </a:cubicBezTo>
                <a:cubicBezTo>
                  <a:pt x="916" y="791"/>
                  <a:pt x="914" y="790"/>
                  <a:pt x="913" y="789"/>
                </a:cubicBezTo>
                <a:cubicBezTo>
                  <a:pt x="911" y="788"/>
                  <a:pt x="910" y="787"/>
                  <a:pt x="908" y="786"/>
                </a:cubicBezTo>
                <a:cubicBezTo>
                  <a:pt x="902" y="783"/>
                  <a:pt x="897" y="780"/>
                  <a:pt x="893" y="778"/>
                </a:cubicBezTo>
                <a:cubicBezTo>
                  <a:pt x="891" y="778"/>
                  <a:pt x="889" y="777"/>
                  <a:pt x="887" y="776"/>
                </a:cubicBezTo>
                <a:cubicBezTo>
                  <a:pt x="885" y="775"/>
                  <a:pt x="884" y="775"/>
                  <a:pt x="882" y="775"/>
                </a:cubicBezTo>
                <a:cubicBezTo>
                  <a:pt x="880" y="774"/>
                  <a:pt x="879" y="773"/>
                  <a:pt x="879" y="773"/>
                </a:cubicBezTo>
                <a:cubicBezTo>
                  <a:pt x="879" y="773"/>
                  <a:pt x="880" y="774"/>
                  <a:pt x="882" y="775"/>
                </a:cubicBezTo>
                <a:cubicBezTo>
                  <a:pt x="883" y="775"/>
                  <a:pt x="885" y="776"/>
                  <a:pt x="886" y="777"/>
                </a:cubicBezTo>
                <a:cubicBezTo>
                  <a:pt x="888" y="778"/>
                  <a:pt x="890" y="779"/>
                  <a:pt x="892" y="780"/>
                </a:cubicBezTo>
                <a:cubicBezTo>
                  <a:pt x="896" y="782"/>
                  <a:pt x="901" y="785"/>
                  <a:pt x="907" y="789"/>
                </a:cubicBezTo>
                <a:cubicBezTo>
                  <a:pt x="908" y="790"/>
                  <a:pt x="909" y="791"/>
                  <a:pt x="911" y="792"/>
                </a:cubicBezTo>
                <a:cubicBezTo>
                  <a:pt x="912" y="793"/>
                  <a:pt x="913" y="794"/>
                  <a:pt x="915" y="795"/>
                </a:cubicBezTo>
                <a:cubicBezTo>
                  <a:pt x="916" y="796"/>
                  <a:pt x="916" y="797"/>
                  <a:pt x="917" y="797"/>
                </a:cubicBezTo>
                <a:cubicBezTo>
                  <a:pt x="918" y="798"/>
                  <a:pt x="919" y="798"/>
                  <a:pt x="919" y="799"/>
                </a:cubicBezTo>
                <a:cubicBezTo>
                  <a:pt x="921" y="800"/>
                  <a:pt x="922" y="801"/>
                  <a:pt x="924" y="803"/>
                </a:cubicBezTo>
                <a:cubicBezTo>
                  <a:pt x="924" y="803"/>
                  <a:pt x="924" y="803"/>
                  <a:pt x="924" y="803"/>
                </a:cubicBezTo>
                <a:cubicBezTo>
                  <a:pt x="924" y="803"/>
                  <a:pt x="924" y="803"/>
                  <a:pt x="924" y="803"/>
                </a:cubicBezTo>
                <a:cubicBezTo>
                  <a:pt x="923" y="802"/>
                  <a:pt x="921" y="802"/>
                  <a:pt x="920" y="802"/>
                </a:cubicBezTo>
                <a:cubicBezTo>
                  <a:pt x="919" y="802"/>
                  <a:pt x="918" y="801"/>
                  <a:pt x="917" y="801"/>
                </a:cubicBezTo>
                <a:cubicBezTo>
                  <a:pt x="915" y="801"/>
                  <a:pt x="914" y="801"/>
                  <a:pt x="913" y="801"/>
                </a:cubicBezTo>
                <a:cubicBezTo>
                  <a:pt x="913" y="801"/>
                  <a:pt x="912" y="801"/>
                  <a:pt x="912" y="801"/>
                </a:cubicBezTo>
                <a:cubicBezTo>
                  <a:pt x="912" y="800"/>
                  <a:pt x="912" y="800"/>
                  <a:pt x="912" y="800"/>
                </a:cubicBezTo>
                <a:cubicBezTo>
                  <a:pt x="897" y="791"/>
                  <a:pt x="884" y="796"/>
                  <a:pt x="868" y="803"/>
                </a:cubicBezTo>
                <a:cubicBezTo>
                  <a:pt x="866" y="800"/>
                  <a:pt x="863" y="797"/>
                  <a:pt x="860" y="794"/>
                </a:cubicBezTo>
                <a:cubicBezTo>
                  <a:pt x="855" y="804"/>
                  <a:pt x="839" y="817"/>
                  <a:pt x="855" y="822"/>
                </a:cubicBezTo>
                <a:cubicBezTo>
                  <a:pt x="855" y="822"/>
                  <a:pt x="855" y="822"/>
                  <a:pt x="855" y="823"/>
                </a:cubicBezTo>
                <a:cubicBezTo>
                  <a:pt x="854" y="823"/>
                  <a:pt x="854" y="823"/>
                  <a:pt x="853" y="823"/>
                </a:cubicBezTo>
                <a:cubicBezTo>
                  <a:pt x="855" y="823"/>
                  <a:pt x="855" y="823"/>
                  <a:pt x="855" y="823"/>
                </a:cubicBezTo>
                <a:cubicBezTo>
                  <a:pt x="855" y="823"/>
                  <a:pt x="855" y="824"/>
                  <a:pt x="855" y="825"/>
                </a:cubicBezTo>
                <a:cubicBezTo>
                  <a:pt x="855" y="826"/>
                  <a:pt x="855" y="827"/>
                  <a:pt x="855" y="828"/>
                </a:cubicBezTo>
                <a:cubicBezTo>
                  <a:pt x="855" y="829"/>
                  <a:pt x="855" y="831"/>
                  <a:pt x="855" y="832"/>
                </a:cubicBezTo>
                <a:cubicBezTo>
                  <a:pt x="856" y="833"/>
                  <a:pt x="856" y="834"/>
                  <a:pt x="856" y="835"/>
                </a:cubicBezTo>
                <a:cubicBezTo>
                  <a:pt x="856" y="836"/>
                  <a:pt x="857" y="836"/>
                  <a:pt x="857" y="837"/>
                </a:cubicBezTo>
                <a:cubicBezTo>
                  <a:pt x="857" y="837"/>
                  <a:pt x="857" y="837"/>
                  <a:pt x="857" y="838"/>
                </a:cubicBezTo>
                <a:cubicBezTo>
                  <a:pt x="857" y="838"/>
                  <a:pt x="857" y="838"/>
                  <a:pt x="857" y="838"/>
                </a:cubicBezTo>
                <a:cubicBezTo>
                  <a:pt x="857" y="839"/>
                  <a:pt x="858" y="839"/>
                  <a:pt x="858" y="840"/>
                </a:cubicBezTo>
                <a:cubicBezTo>
                  <a:pt x="858" y="840"/>
                  <a:pt x="858" y="841"/>
                  <a:pt x="858" y="841"/>
                </a:cubicBezTo>
                <a:cubicBezTo>
                  <a:pt x="858" y="841"/>
                  <a:pt x="859" y="841"/>
                  <a:pt x="859" y="841"/>
                </a:cubicBezTo>
                <a:cubicBezTo>
                  <a:pt x="859" y="842"/>
                  <a:pt x="859" y="842"/>
                  <a:pt x="859" y="842"/>
                </a:cubicBezTo>
                <a:cubicBezTo>
                  <a:pt x="859" y="842"/>
                  <a:pt x="859" y="842"/>
                  <a:pt x="859" y="843"/>
                </a:cubicBezTo>
                <a:cubicBezTo>
                  <a:pt x="858" y="842"/>
                  <a:pt x="857" y="842"/>
                  <a:pt x="856" y="841"/>
                </a:cubicBezTo>
                <a:cubicBezTo>
                  <a:pt x="856" y="841"/>
                  <a:pt x="856" y="841"/>
                  <a:pt x="855" y="840"/>
                </a:cubicBezTo>
                <a:cubicBezTo>
                  <a:pt x="854" y="840"/>
                  <a:pt x="853" y="839"/>
                  <a:pt x="853" y="839"/>
                </a:cubicBezTo>
                <a:cubicBezTo>
                  <a:pt x="852" y="838"/>
                  <a:pt x="851" y="837"/>
                  <a:pt x="850" y="837"/>
                </a:cubicBezTo>
                <a:cubicBezTo>
                  <a:pt x="848" y="835"/>
                  <a:pt x="848" y="835"/>
                  <a:pt x="848" y="835"/>
                </a:cubicBezTo>
                <a:cubicBezTo>
                  <a:pt x="844" y="832"/>
                  <a:pt x="841" y="829"/>
                  <a:pt x="838" y="827"/>
                </a:cubicBezTo>
                <a:cubicBezTo>
                  <a:pt x="832" y="821"/>
                  <a:pt x="826" y="815"/>
                  <a:pt x="820" y="810"/>
                </a:cubicBezTo>
                <a:cubicBezTo>
                  <a:pt x="815" y="804"/>
                  <a:pt x="809" y="799"/>
                  <a:pt x="804" y="794"/>
                </a:cubicBezTo>
                <a:cubicBezTo>
                  <a:pt x="803" y="793"/>
                  <a:pt x="803" y="792"/>
                  <a:pt x="802" y="792"/>
                </a:cubicBezTo>
                <a:cubicBezTo>
                  <a:pt x="807" y="789"/>
                  <a:pt x="812" y="786"/>
                  <a:pt x="817" y="781"/>
                </a:cubicBezTo>
                <a:cubicBezTo>
                  <a:pt x="816" y="781"/>
                  <a:pt x="816" y="781"/>
                  <a:pt x="816" y="782"/>
                </a:cubicBezTo>
                <a:cubicBezTo>
                  <a:pt x="816" y="783"/>
                  <a:pt x="816" y="785"/>
                  <a:pt x="815" y="786"/>
                </a:cubicBezTo>
                <a:cubicBezTo>
                  <a:pt x="815" y="788"/>
                  <a:pt x="815" y="789"/>
                  <a:pt x="814" y="791"/>
                </a:cubicBezTo>
                <a:cubicBezTo>
                  <a:pt x="814" y="792"/>
                  <a:pt x="814" y="794"/>
                  <a:pt x="814" y="795"/>
                </a:cubicBezTo>
                <a:cubicBezTo>
                  <a:pt x="814" y="797"/>
                  <a:pt x="814" y="798"/>
                  <a:pt x="814" y="799"/>
                </a:cubicBezTo>
                <a:cubicBezTo>
                  <a:pt x="814" y="799"/>
                  <a:pt x="814" y="800"/>
                  <a:pt x="814" y="800"/>
                </a:cubicBezTo>
                <a:cubicBezTo>
                  <a:pt x="814" y="800"/>
                  <a:pt x="814" y="800"/>
                  <a:pt x="815" y="801"/>
                </a:cubicBezTo>
                <a:cubicBezTo>
                  <a:pt x="815" y="801"/>
                  <a:pt x="815" y="802"/>
                  <a:pt x="815" y="802"/>
                </a:cubicBezTo>
                <a:cubicBezTo>
                  <a:pt x="815" y="803"/>
                  <a:pt x="816" y="803"/>
                  <a:pt x="816" y="803"/>
                </a:cubicBezTo>
                <a:cubicBezTo>
                  <a:pt x="816" y="804"/>
                  <a:pt x="816" y="804"/>
                  <a:pt x="816" y="804"/>
                </a:cubicBezTo>
                <a:cubicBezTo>
                  <a:pt x="817" y="805"/>
                  <a:pt x="817" y="805"/>
                  <a:pt x="817" y="805"/>
                </a:cubicBezTo>
                <a:cubicBezTo>
                  <a:pt x="817" y="806"/>
                  <a:pt x="818" y="806"/>
                  <a:pt x="818" y="806"/>
                </a:cubicBezTo>
                <a:cubicBezTo>
                  <a:pt x="818" y="806"/>
                  <a:pt x="818" y="806"/>
                  <a:pt x="817" y="805"/>
                </a:cubicBezTo>
                <a:cubicBezTo>
                  <a:pt x="817" y="805"/>
                  <a:pt x="817" y="804"/>
                  <a:pt x="817" y="804"/>
                </a:cubicBezTo>
                <a:cubicBezTo>
                  <a:pt x="817" y="803"/>
                  <a:pt x="817" y="802"/>
                  <a:pt x="817" y="802"/>
                </a:cubicBezTo>
                <a:cubicBezTo>
                  <a:pt x="817" y="801"/>
                  <a:pt x="817" y="801"/>
                  <a:pt x="817" y="800"/>
                </a:cubicBezTo>
                <a:cubicBezTo>
                  <a:pt x="817" y="800"/>
                  <a:pt x="816" y="799"/>
                  <a:pt x="816" y="799"/>
                </a:cubicBezTo>
                <a:cubicBezTo>
                  <a:pt x="816" y="797"/>
                  <a:pt x="816" y="796"/>
                  <a:pt x="816" y="795"/>
                </a:cubicBezTo>
                <a:cubicBezTo>
                  <a:pt x="816" y="794"/>
                  <a:pt x="816" y="792"/>
                  <a:pt x="816" y="791"/>
                </a:cubicBezTo>
                <a:cubicBezTo>
                  <a:pt x="817" y="788"/>
                  <a:pt x="817" y="785"/>
                  <a:pt x="818" y="782"/>
                </a:cubicBezTo>
                <a:cubicBezTo>
                  <a:pt x="819" y="780"/>
                  <a:pt x="819" y="779"/>
                  <a:pt x="820" y="778"/>
                </a:cubicBezTo>
                <a:cubicBezTo>
                  <a:pt x="832" y="764"/>
                  <a:pt x="842" y="744"/>
                  <a:pt x="861" y="733"/>
                </a:cubicBezTo>
                <a:cubicBezTo>
                  <a:pt x="879" y="722"/>
                  <a:pt x="947" y="708"/>
                  <a:pt x="986" y="706"/>
                </a:cubicBezTo>
                <a:close/>
                <a:moveTo>
                  <a:pt x="1008" y="912"/>
                </a:moveTo>
                <a:cubicBezTo>
                  <a:pt x="1008" y="912"/>
                  <a:pt x="1008" y="912"/>
                  <a:pt x="1008" y="913"/>
                </a:cubicBezTo>
                <a:cubicBezTo>
                  <a:pt x="1007" y="913"/>
                  <a:pt x="1007" y="913"/>
                  <a:pt x="1007" y="913"/>
                </a:cubicBezTo>
                <a:cubicBezTo>
                  <a:pt x="1005" y="913"/>
                  <a:pt x="1003" y="912"/>
                  <a:pt x="1002" y="912"/>
                </a:cubicBezTo>
                <a:cubicBezTo>
                  <a:pt x="1003" y="912"/>
                  <a:pt x="1003" y="912"/>
                  <a:pt x="1004" y="912"/>
                </a:cubicBezTo>
                <a:cubicBezTo>
                  <a:pt x="1006" y="912"/>
                  <a:pt x="1007" y="912"/>
                  <a:pt x="1009" y="912"/>
                </a:cubicBezTo>
                <a:cubicBezTo>
                  <a:pt x="1009" y="912"/>
                  <a:pt x="1009" y="912"/>
                  <a:pt x="1008" y="912"/>
                </a:cubicBezTo>
                <a:close/>
                <a:moveTo>
                  <a:pt x="1004" y="909"/>
                </a:moveTo>
                <a:cubicBezTo>
                  <a:pt x="1001" y="909"/>
                  <a:pt x="998" y="910"/>
                  <a:pt x="995" y="910"/>
                </a:cubicBezTo>
                <a:cubicBezTo>
                  <a:pt x="993" y="909"/>
                  <a:pt x="990" y="908"/>
                  <a:pt x="987" y="907"/>
                </a:cubicBezTo>
                <a:cubicBezTo>
                  <a:pt x="987" y="906"/>
                  <a:pt x="987" y="906"/>
                  <a:pt x="987" y="905"/>
                </a:cubicBezTo>
                <a:cubicBezTo>
                  <a:pt x="986" y="905"/>
                  <a:pt x="986" y="905"/>
                  <a:pt x="986" y="905"/>
                </a:cubicBezTo>
                <a:cubicBezTo>
                  <a:pt x="986" y="905"/>
                  <a:pt x="986" y="904"/>
                  <a:pt x="986" y="904"/>
                </a:cubicBezTo>
                <a:cubicBezTo>
                  <a:pt x="985" y="903"/>
                  <a:pt x="984" y="902"/>
                  <a:pt x="983" y="902"/>
                </a:cubicBezTo>
                <a:cubicBezTo>
                  <a:pt x="982" y="901"/>
                  <a:pt x="981" y="900"/>
                  <a:pt x="981" y="899"/>
                </a:cubicBezTo>
                <a:cubicBezTo>
                  <a:pt x="979" y="897"/>
                  <a:pt x="977" y="894"/>
                  <a:pt x="975" y="892"/>
                </a:cubicBezTo>
                <a:cubicBezTo>
                  <a:pt x="974" y="892"/>
                  <a:pt x="974" y="892"/>
                  <a:pt x="974" y="892"/>
                </a:cubicBezTo>
                <a:cubicBezTo>
                  <a:pt x="974" y="891"/>
                  <a:pt x="974" y="891"/>
                  <a:pt x="974" y="891"/>
                </a:cubicBezTo>
                <a:cubicBezTo>
                  <a:pt x="979" y="874"/>
                  <a:pt x="958" y="867"/>
                  <a:pt x="945" y="871"/>
                </a:cubicBezTo>
                <a:cubicBezTo>
                  <a:pt x="952" y="879"/>
                  <a:pt x="958" y="897"/>
                  <a:pt x="972" y="893"/>
                </a:cubicBezTo>
                <a:cubicBezTo>
                  <a:pt x="972" y="893"/>
                  <a:pt x="973" y="893"/>
                  <a:pt x="973" y="894"/>
                </a:cubicBezTo>
                <a:cubicBezTo>
                  <a:pt x="975" y="896"/>
                  <a:pt x="977" y="898"/>
                  <a:pt x="979" y="900"/>
                </a:cubicBezTo>
                <a:cubicBezTo>
                  <a:pt x="980" y="901"/>
                  <a:pt x="981" y="902"/>
                  <a:pt x="982" y="903"/>
                </a:cubicBezTo>
                <a:cubicBezTo>
                  <a:pt x="982" y="904"/>
                  <a:pt x="983" y="904"/>
                  <a:pt x="983" y="905"/>
                </a:cubicBezTo>
                <a:cubicBezTo>
                  <a:pt x="966" y="898"/>
                  <a:pt x="948" y="889"/>
                  <a:pt x="929" y="880"/>
                </a:cubicBezTo>
                <a:cubicBezTo>
                  <a:pt x="927" y="879"/>
                  <a:pt x="924" y="878"/>
                  <a:pt x="922" y="877"/>
                </a:cubicBezTo>
                <a:cubicBezTo>
                  <a:pt x="922" y="876"/>
                  <a:pt x="922" y="876"/>
                  <a:pt x="922" y="876"/>
                </a:cubicBezTo>
                <a:cubicBezTo>
                  <a:pt x="922" y="875"/>
                  <a:pt x="922" y="873"/>
                  <a:pt x="922" y="872"/>
                </a:cubicBezTo>
                <a:cubicBezTo>
                  <a:pt x="921" y="869"/>
                  <a:pt x="921" y="866"/>
                  <a:pt x="921" y="863"/>
                </a:cubicBezTo>
                <a:cubicBezTo>
                  <a:pt x="921" y="860"/>
                  <a:pt x="921" y="856"/>
                  <a:pt x="921" y="854"/>
                </a:cubicBezTo>
                <a:cubicBezTo>
                  <a:pt x="921" y="852"/>
                  <a:pt x="921" y="851"/>
                  <a:pt x="921" y="849"/>
                </a:cubicBezTo>
                <a:cubicBezTo>
                  <a:pt x="921" y="848"/>
                  <a:pt x="921" y="847"/>
                  <a:pt x="921" y="845"/>
                </a:cubicBezTo>
                <a:cubicBezTo>
                  <a:pt x="921" y="845"/>
                  <a:pt x="921" y="845"/>
                  <a:pt x="921" y="845"/>
                </a:cubicBezTo>
                <a:cubicBezTo>
                  <a:pt x="921" y="844"/>
                  <a:pt x="921" y="844"/>
                  <a:pt x="921" y="844"/>
                </a:cubicBezTo>
                <a:cubicBezTo>
                  <a:pt x="921" y="844"/>
                  <a:pt x="922" y="844"/>
                  <a:pt x="922" y="843"/>
                </a:cubicBezTo>
                <a:cubicBezTo>
                  <a:pt x="922" y="843"/>
                  <a:pt x="922" y="843"/>
                  <a:pt x="922" y="843"/>
                </a:cubicBezTo>
                <a:cubicBezTo>
                  <a:pt x="922" y="842"/>
                  <a:pt x="922" y="842"/>
                  <a:pt x="922" y="842"/>
                </a:cubicBezTo>
                <a:cubicBezTo>
                  <a:pt x="922" y="842"/>
                  <a:pt x="922" y="842"/>
                  <a:pt x="922" y="842"/>
                </a:cubicBezTo>
                <a:cubicBezTo>
                  <a:pt x="922" y="841"/>
                  <a:pt x="923" y="841"/>
                  <a:pt x="923" y="840"/>
                </a:cubicBezTo>
                <a:cubicBezTo>
                  <a:pt x="923" y="839"/>
                  <a:pt x="923" y="839"/>
                  <a:pt x="923" y="838"/>
                </a:cubicBezTo>
                <a:cubicBezTo>
                  <a:pt x="923" y="837"/>
                  <a:pt x="923" y="837"/>
                  <a:pt x="923" y="836"/>
                </a:cubicBezTo>
                <a:cubicBezTo>
                  <a:pt x="923" y="835"/>
                  <a:pt x="923" y="834"/>
                  <a:pt x="923" y="834"/>
                </a:cubicBezTo>
                <a:cubicBezTo>
                  <a:pt x="923" y="834"/>
                  <a:pt x="923" y="834"/>
                  <a:pt x="923" y="833"/>
                </a:cubicBezTo>
                <a:cubicBezTo>
                  <a:pt x="924" y="833"/>
                  <a:pt x="924" y="833"/>
                  <a:pt x="924" y="833"/>
                </a:cubicBezTo>
                <a:cubicBezTo>
                  <a:pt x="928" y="823"/>
                  <a:pt x="924" y="816"/>
                  <a:pt x="919" y="809"/>
                </a:cubicBezTo>
                <a:cubicBezTo>
                  <a:pt x="913" y="817"/>
                  <a:pt x="916" y="826"/>
                  <a:pt x="921" y="832"/>
                </a:cubicBezTo>
                <a:cubicBezTo>
                  <a:pt x="921" y="833"/>
                  <a:pt x="921" y="833"/>
                  <a:pt x="921" y="834"/>
                </a:cubicBezTo>
                <a:cubicBezTo>
                  <a:pt x="921" y="835"/>
                  <a:pt x="921" y="835"/>
                  <a:pt x="921" y="836"/>
                </a:cubicBezTo>
                <a:cubicBezTo>
                  <a:pt x="921" y="837"/>
                  <a:pt x="921" y="837"/>
                  <a:pt x="921" y="838"/>
                </a:cubicBezTo>
                <a:cubicBezTo>
                  <a:pt x="921" y="839"/>
                  <a:pt x="921" y="839"/>
                  <a:pt x="921" y="840"/>
                </a:cubicBezTo>
                <a:cubicBezTo>
                  <a:pt x="921" y="840"/>
                  <a:pt x="921" y="840"/>
                  <a:pt x="921" y="841"/>
                </a:cubicBezTo>
                <a:cubicBezTo>
                  <a:pt x="921" y="840"/>
                  <a:pt x="921" y="840"/>
                  <a:pt x="921" y="840"/>
                </a:cubicBezTo>
                <a:cubicBezTo>
                  <a:pt x="920" y="838"/>
                  <a:pt x="920" y="838"/>
                  <a:pt x="920" y="838"/>
                </a:cubicBezTo>
                <a:cubicBezTo>
                  <a:pt x="920" y="838"/>
                  <a:pt x="920" y="838"/>
                  <a:pt x="920" y="840"/>
                </a:cubicBezTo>
                <a:cubicBezTo>
                  <a:pt x="920" y="840"/>
                  <a:pt x="919" y="841"/>
                  <a:pt x="919" y="842"/>
                </a:cubicBezTo>
                <a:cubicBezTo>
                  <a:pt x="919" y="843"/>
                  <a:pt x="919" y="843"/>
                  <a:pt x="919" y="844"/>
                </a:cubicBezTo>
                <a:cubicBezTo>
                  <a:pt x="919" y="844"/>
                  <a:pt x="919" y="844"/>
                  <a:pt x="919" y="845"/>
                </a:cubicBezTo>
                <a:cubicBezTo>
                  <a:pt x="919" y="845"/>
                  <a:pt x="919" y="845"/>
                  <a:pt x="919" y="846"/>
                </a:cubicBezTo>
                <a:cubicBezTo>
                  <a:pt x="919" y="847"/>
                  <a:pt x="919" y="848"/>
                  <a:pt x="919" y="849"/>
                </a:cubicBezTo>
                <a:cubicBezTo>
                  <a:pt x="919" y="851"/>
                  <a:pt x="919" y="852"/>
                  <a:pt x="919" y="854"/>
                </a:cubicBezTo>
                <a:cubicBezTo>
                  <a:pt x="919" y="857"/>
                  <a:pt x="919" y="860"/>
                  <a:pt x="919" y="863"/>
                </a:cubicBezTo>
                <a:cubicBezTo>
                  <a:pt x="919" y="866"/>
                  <a:pt x="919" y="869"/>
                  <a:pt x="920" y="872"/>
                </a:cubicBezTo>
                <a:cubicBezTo>
                  <a:pt x="920" y="873"/>
                  <a:pt x="920" y="874"/>
                  <a:pt x="920" y="875"/>
                </a:cubicBezTo>
                <a:cubicBezTo>
                  <a:pt x="900" y="865"/>
                  <a:pt x="882" y="853"/>
                  <a:pt x="862" y="844"/>
                </a:cubicBezTo>
                <a:cubicBezTo>
                  <a:pt x="862" y="843"/>
                  <a:pt x="861" y="843"/>
                  <a:pt x="861" y="843"/>
                </a:cubicBezTo>
                <a:cubicBezTo>
                  <a:pt x="861" y="843"/>
                  <a:pt x="861" y="842"/>
                  <a:pt x="861" y="842"/>
                </a:cubicBezTo>
                <a:cubicBezTo>
                  <a:pt x="861" y="842"/>
                  <a:pt x="861" y="841"/>
                  <a:pt x="861" y="841"/>
                </a:cubicBezTo>
                <a:cubicBezTo>
                  <a:pt x="861" y="841"/>
                  <a:pt x="861" y="841"/>
                  <a:pt x="861" y="840"/>
                </a:cubicBezTo>
                <a:cubicBezTo>
                  <a:pt x="860" y="840"/>
                  <a:pt x="860" y="840"/>
                  <a:pt x="860" y="840"/>
                </a:cubicBezTo>
                <a:cubicBezTo>
                  <a:pt x="860" y="840"/>
                  <a:pt x="860" y="839"/>
                  <a:pt x="860" y="839"/>
                </a:cubicBezTo>
                <a:cubicBezTo>
                  <a:pt x="860" y="838"/>
                  <a:pt x="859" y="838"/>
                  <a:pt x="859" y="837"/>
                </a:cubicBezTo>
                <a:cubicBezTo>
                  <a:pt x="859" y="837"/>
                  <a:pt x="859" y="837"/>
                  <a:pt x="859" y="837"/>
                </a:cubicBezTo>
                <a:cubicBezTo>
                  <a:pt x="859" y="836"/>
                  <a:pt x="859" y="836"/>
                  <a:pt x="859" y="836"/>
                </a:cubicBezTo>
                <a:cubicBezTo>
                  <a:pt x="859" y="835"/>
                  <a:pt x="858" y="835"/>
                  <a:pt x="858" y="834"/>
                </a:cubicBezTo>
                <a:cubicBezTo>
                  <a:pt x="858" y="833"/>
                  <a:pt x="858" y="832"/>
                  <a:pt x="857" y="831"/>
                </a:cubicBezTo>
                <a:cubicBezTo>
                  <a:pt x="857" y="830"/>
                  <a:pt x="857" y="829"/>
                  <a:pt x="857" y="828"/>
                </a:cubicBezTo>
                <a:cubicBezTo>
                  <a:pt x="857" y="827"/>
                  <a:pt x="857" y="826"/>
                  <a:pt x="857" y="824"/>
                </a:cubicBezTo>
                <a:cubicBezTo>
                  <a:pt x="857" y="823"/>
                  <a:pt x="857" y="823"/>
                  <a:pt x="857" y="822"/>
                </a:cubicBezTo>
                <a:cubicBezTo>
                  <a:pt x="862" y="819"/>
                  <a:pt x="868" y="814"/>
                  <a:pt x="870" y="809"/>
                </a:cubicBezTo>
                <a:cubicBezTo>
                  <a:pt x="870" y="808"/>
                  <a:pt x="870" y="807"/>
                  <a:pt x="870" y="806"/>
                </a:cubicBezTo>
                <a:cubicBezTo>
                  <a:pt x="882" y="814"/>
                  <a:pt x="896" y="811"/>
                  <a:pt x="909" y="804"/>
                </a:cubicBezTo>
                <a:cubicBezTo>
                  <a:pt x="910" y="804"/>
                  <a:pt x="911" y="804"/>
                  <a:pt x="912" y="804"/>
                </a:cubicBezTo>
                <a:cubicBezTo>
                  <a:pt x="914" y="804"/>
                  <a:pt x="915" y="804"/>
                  <a:pt x="916" y="804"/>
                </a:cubicBezTo>
                <a:cubicBezTo>
                  <a:pt x="917" y="805"/>
                  <a:pt x="918" y="805"/>
                  <a:pt x="920" y="805"/>
                </a:cubicBezTo>
                <a:cubicBezTo>
                  <a:pt x="921" y="805"/>
                  <a:pt x="922" y="806"/>
                  <a:pt x="923" y="806"/>
                </a:cubicBezTo>
                <a:cubicBezTo>
                  <a:pt x="924" y="806"/>
                  <a:pt x="925" y="806"/>
                  <a:pt x="926" y="807"/>
                </a:cubicBezTo>
                <a:cubicBezTo>
                  <a:pt x="926" y="807"/>
                  <a:pt x="926" y="807"/>
                  <a:pt x="926" y="807"/>
                </a:cubicBezTo>
                <a:cubicBezTo>
                  <a:pt x="926" y="807"/>
                  <a:pt x="927" y="807"/>
                  <a:pt x="927" y="807"/>
                </a:cubicBezTo>
                <a:cubicBezTo>
                  <a:pt x="927" y="807"/>
                  <a:pt x="928" y="807"/>
                  <a:pt x="928" y="807"/>
                </a:cubicBezTo>
                <a:cubicBezTo>
                  <a:pt x="928" y="807"/>
                  <a:pt x="929" y="807"/>
                  <a:pt x="929" y="807"/>
                </a:cubicBezTo>
                <a:cubicBezTo>
                  <a:pt x="933" y="811"/>
                  <a:pt x="938" y="816"/>
                  <a:pt x="943" y="821"/>
                </a:cubicBezTo>
                <a:cubicBezTo>
                  <a:pt x="949" y="827"/>
                  <a:pt x="956" y="835"/>
                  <a:pt x="963" y="842"/>
                </a:cubicBezTo>
                <a:cubicBezTo>
                  <a:pt x="970" y="850"/>
                  <a:pt x="977" y="857"/>
                  <a:pt x="985" y="865"/>
                </a:cubicBezTo>
                <a:cubicBezTo>
                  <a:pt x="989" y="869"/>
                  <a:pt x="993" y="873"/>
                  <a:pt x="997" y="876"/>
                </a:cubicBezTo>
                <a:cubicBezTo>
                  <a:pt x="1000" y="879"/>
                  <a:pt x="1000" y="879"/>
                  <a:pt x="1000" y="879"/>
                </a:cubicBezTo>
                <a:cubicBezTo>
                  <a:pt x="1001" y="880"/>
                  <a:pt x="1002" y="881"/>
                  <a:pt x="1003" y="882"/>
                </a:cubicBezTo>
                <a:cubicBezTo>
                  <a:pt x="1004" y="882"/>
                  <a:pt x="1005" y="883"/>
                  <a:pt x="1006" y="884"/>
                </a:cubicBezTo>
                <a:cubicBezTo>
                  <a:pt x="1007" y="885"/>
                  <a:pt x="1008" y="886"/>
                  <a:pt x="1010" y="887"/>
                </a:cubicBezTo>
                <a:cubicBezTo>
                  <a:pt x="1018" y="893"/>
                  <a:pt x="1028" y="899"/>
                  <a:pt x="1037" y="905"/>
                </a:cubicBezTo>
                <a:cubicBezTo>
                  <a:pt x="1039" y="907"/>
                  <a:pt x="1042" y="909"/>
                  <a:pt x="1044" y="910"/>
                </a:cubicBezTo>
                <a:cubicBezTo>
                  <a:pt x="1044" y="910"/>
                  <a:pt x="1044" y="910"/>
                  <a:pt x="1043" y="910"/>
                </a:cubicBezTo>
                <a:cubicBezTo>
                  <a:pt x="1043" y="910"/>
                  <a:pt x="1042" y="910"/>
                  <a:pt x="1042" y="910"/>
                </a:cubicBezTo>
                <a:cubicBezTo>
                  <a:pt x="1041" y="910"/>
                  <a:pt x="1040" y="910"/>
                  <a:pt x="1039" y="909"/>
                </a:cubicBezTo>
                <a:cubicBezTo>
                  <a:pt x="1038" y="909"/>
                  <a:pt x="1038" y="909"/>
                  <a:pt x="1037" y="909"/>
                </a:cubicBezTo>
                <a:cubicBezTo>
                  <a:pt x="1036" y="909"/>
                  <a:pt x="1036" y="909"/>
                  <a:pt x="1035" y="909"/>
                </a:cubicBezTo>
                <a:cubicBezTo>
                  <a:pt x="1035" y="909"/>
                  <a:pt x="1034" y="909"/>
                  <a:pt x="1034" y="909"/>
                </a:cubicBezTo>
                <a:cubicBezTo>
                  <a:pt x="1032" y="909"/>
                  <a:pt x="1029" y="909"/>
                  <a:pt x="1027" y="909"/>
                </a:cubicBezTo>
                <a:cubicBezTo>
                  <a:pt x="1025" y="909"/>
                  <a:pt x="1022" y="909"/>
                  <a:pt x="1020" y="909"/>
                </a:cubicBezTo>
                <a:cubicBezTo>
                  <a:pt x="1015" y="909"/>
                  <a:pt x="1009" y="909"/>
                  <a:pt x="1004" y="909"/>
                </a:cubicBezTo>
                <a:close/>
                <a:moveTo>
                  <a:pt x="820" y="757"/>
                </a:moveTo>
                <a:cubicBezTo>
                  <a:pt x="820" y="756"/>
                  <a:pt x="819" y="756"/>
                  <a:pt x="819" y="755"/>
                </a:cubicBezTo>
                <a:cubicBezTo>
                  <a:pt x="818" y="754"/>
                  <a:pt x="818" y="754"/>
                  <a:pt x="818" y="753"/>
                </a:cubicBezTo>
                <a:cubicBezTo>
                  <a:pt x="818" y="753"/>
                  <a:pt x="818" y="753"/>
                  <a:pt x="818" y="753"/>
                </a:cubicBezTo>
                <a:cubicBezTo>
                  <a:pt x="817" y="753"/>
                  <a:pt x="817" y="753"/>
                  <a:pt x="817" y="753"/>
                </a:cubicBezTo>
                <a:cubicBezTo>
                  <a:pt x="823" y="742"/>
                  <a:pt x="815" y="739"/>
                  <a:pt x="808" y="735"/>
                </a:cubicBezTo>
                <a:cubicBezTo>
                  <a:pt x="813" y="734"/>
                  <a:pt x="819" y="733"/>
                  <a:pt x="826" y="732"/>
                </a:cubicBezTo>
                <a:cubicBezTo>
                  <a:pt x="826" y="740"/>
                  <a:pt x="824" y="749"/>
                  <a:pt x="821" y="758"/>
                </a:cubicBezTo>
                <a:cubicBezTo>
                  <a:pt x="820" y="758"/>
                  <a:pt x="820" y="757"/>
                  <a:pt x="820" y="757"/>
                </a:cubicBezTo>
                <a:close/>
                <a:moveTo>
                  <a:pt x="700" y="747"/>
                </a:moveTo>
                <a:cubicBezTo>
                  <a:pt x="701" y="747"/>
                  <a:pt x="701" y="746"/>
                  <a:pt x="702" y="745"/>
                </a:cubicBezTo>
                <a:cubicBezTo>
                  <a:pt x="702" y="744"/>
                  <a:pt x="703" y="743"/>
                  <a:pt x="703" y="742"/>
                </a:cubicBezTo>
                <a:cubicBezTo>
                  <a:pt x="704" y="741"/>
                  <a:pt x="704" y="741"/>
                  <a:pt x="705" y="740"/>
                </a:cubicBezTo>
                <a:cubicBezTo>
                  <a:pt x="705" y="739"/>
                  <a:pt x="705" y="738"/>
                  <a:pt x="706" y="737"/>
                </a:cubicBezTo>
                <a:cubicBezTo>
                  <a:pt x="708" y="733"/>
                  <a:pt x="709" y="729"/>
                  <a:pt x="710" y="725"/>
                </a:cubicBezTo>
                <a:cubicBezTo>
                  <a:pt x="710" y="725"/>
                  <a:pt x="710" y="724"/>
                  <a:pt x="710" y="724"/>
                </a:cubicBezTo>
                <a:cubicBezTo>
                  <a:pt x="710" y="722"/>
                  <a:pt x="710" y="722"/>
                  <a:pt x="710" y="722"/>
                </a:cubicBezTo>
                <a:cubicBezTo>
                  <a:pt x="711" y="721"/>
                  <a:pt x="711" y="720"/>
                  <a:pt x="711" y="719"/>
                </a:cubicBezTo>
                <a:cubicBezTo>
                  <a:pt x="711" y="718"/>
                  <a:pt x="711" y="717"/>
                  <a:pt x="711" y="716"/>
                </a:cubicBezTo>
                <a:cubicBezTo>
                  <a:pt x="712" y="716"/>
                  <a:pt x="712" y="715"/>
                  <a:pt x="712" y="714"/>
                </a:cubicBezTo>
                <a:cubicBezTo>
                  <a:pt x="712" y="710"/>
                  <a:pt x="712" y="706"/>
                  <a:pt x="712" y="702"/>
                </a:cubicBezTo>
                <a:cubicBezTo>
                  <a:pt x="712" y="701"/>
                  <a:pt x="712" y="699"/>
                  <a:pt x="711" y="697"/>
                </a:cubicBezTo>
                <a:cubicBezTo>
                  <a:pt x="711" y="696"/>
                  <a:pt x="711" y="695"/>
                  <a:pt x="711" y="695"/>
                </a:cubicBezTo>
                <a:cubicBezTo>
                  <a:pt x="711" y="694"/>
                  <a:pt x="711" y="694"/>
                  <a:pt x="711" y="694"/>
                </a:cubicBezTo>
                <a:cubicBezTo>
                  <a:pt x="711" y="694"/>
                  <a:pt x="711" y="694"/>
                  <a:pt x="711" y="694"/>
                </a:cubicBezTo>
                <a:cubicBezTo>
                  <a:pt x="711" y="693"/>
                  <a:pt x="712" y="692"/>
                  <a:pt x="712" y="692"/>
                </a:cubicBezTo>
                <a:cubicBezTo>
                  <a:pt x="712" y="691"/>
                  <a:pt x="713" y="690"/>
                  <a:pt x="713" y="689"/>
                </a:cubicBezTo>
                <a:cubicBezTo>
                  <a:pt x="714" y="688"/>
                  <a:pt x="714" y="687"/>
                  <a:pt x="715" y="686"/>
                </a:cubicBezTo>
                <a:cubicBezTo>
                  <a:pt x="715" y="685"/>
                  <a:pt x="716" y="684"/>
                  <a:pt x="717" y="683"/>
                </a:cubicBezTo>
                <a:cubicBezTo>
                  <a:pt x="717" y="682"/>
                  <a:pt x="718" y="681"/>
                  <a:pt x="718" y="680"/>
                </a:cubicBezTo>
                <a:cubicBezTo>
                  <a:pt x="719" y="680"/>
                  <a:pt x="719" y="680"/>
                  <a:pt x="719" y="680"/>
                </a:cubicBezTo>
                <a:cubicBezTo>
                  <a:pt x="724" y="679"/>
                  <a:pt x="728" y="679"/>
                  <a:pt x="731" y="677"/>
                </a:cubicBezTo>
                <a:cubicBezTo>
                  <a:pt x="735" y="678"/>
                  <a:pt x="740" y="676"/>
                  <a:pt x="742" y="673"/>
                </a:cubicBezTo>
                <a:cubicBezTo>
                  <a:pt x="742" y="673"/>
                  <a:pt x="742" y="673"/>
                  <a:pt x="742" y="673"/>
                </a:cubicBezTo>
                <a:cubicBezTo>
                  <a:pt x="742" y="673"/>
                  <a:pt x="742" y="673"/>
                  <a:pt x="742" y="673"/>
                </a:cubicBezTo>
                <a:cubicBezTo>
                  <a:pt x="742" y="673"/>
                  <a:pt x="742" y="673"/>
                  <a:pt x="742" y="673"/>
                </a:cubicBezTo>
                <a:cubicBezTo>
                  <a:pt x="742" y="673"/>
                  <a:pt x="743" y="673"/>
                  <a:pt x="743" y="673"/>
                </a:cubicBezTo>
                <a:cubicBezTo>
                  <a:pt x="744" y="673"/>
                  <a:pt x="745" y="673"/>
                  <a:pt x="746" y="673"/>
                </a:cubicBezTo>
                <a:cubicBezTo>
                  <a:pt x="747" y="673"/>
                  <a:pt x="747" y="673"/>
                  <a:pt x="748" y="673"/>
                </a:cubicBezTo>
                <a:cubicBezTo>
                  <a:pt x="749" y="673"/>
                  <a:pt x="750" y="673"/>
                  <a:pt x="750" y="673"/>
                </a:cubicBezTo>
                <a:cubicBezTo>
                  <a:pt x="750" y="673"/>
                  <a:pt x="751" y="673"/>
                  <a:pt x="751" y="673"/>
                </a:cubicBezTo>
                <a:cubicBezTo>
                  <a:pt x="751" y="673"/>
                  <a:pt x="751" y="673"/>
                  <a:pt x="751" y="673"/>
                </a:cubicBezTo>
                <a:cubicBezTo>
                  <a:pt x="751" y="673"/>
                  <a:pt x="751" y="673"/>
                  <a:pt x="751" y="673"/>
                </a:cubicBezTo>
                <a:cubicBezTo>
                  <a:pt x="751" y="673"/>
                  <a:pt x="750" y="673"/>
                  <a:pt x="750" y="674"/>
                </a:cubicBezTo>
                <a:cubicBezTo>
                  <a:pt x="750" y="674"/>
                  <a:pt x="750" y="674"/>
                  <a:pt x="749" y="674"/>
                </a:cubicBezTo>
                <a:cubicBezTo>
                  <a:pt x="749" y="674"/>
                  <a:pt x="749" y="674"/>
                  <a:pt x="749" y="674"/>
                </a:cubicBezTo>
                <a:cubicBezTo>
                  <a:pt x="748" y="675"/>
                  <a:pt x="748" y="675"/>
                  <a:pt x="748" y="675"/>
                </a:cubicBezTo>
                <a:cubicBezTo>
                  <a:pt x="747" y="676"/>
                  <a:pt x="746" y="676"/>
                  <a:pt x="746" y="677"/>
                </a:cubicBezTo>
                <a:cubicBezTo>
                  <a:pt x="745" y="677"/>
                  <a:pt x="744" y="678"/>
                  <a:pt x="744" y="678"/>
                </a:cubicBezTo>
                <a:cubicBezTo>
                  <a:pt x="744" y="678"/>
                  <a:pt x="744" y="678"/>
                  <a:pt x="744" y="678"/>
                </a:cubicBezTo>
                <a:cubicBezTo>
                  <a:pt x="745" y="678"/>
                  <a:pt x="745" y="678"/>
                  <a:pt x="746" y="678"/>
                </a:cubicBezTo>
                <a:cubicBezTo>
                  <a:pt x="747" y="677"/>
                  <a:pt x="747" y="677"/>
                  <a:pt x="748" y="677"/>
                </a:cubicBezTo>
                <a:cubicBezTo>
                  <a:pt x="749" y="677"/>
                  <a:pt x="749" y="677"/>
                  <a:pt x="750" y="676"/>
                </a:cubicBezTo>
                <a:cubicBezTo>
                  <a:pt x="750" y="676"/>
                  <a:pt x="750" y="676"/>
                  <a:pt x="750" y="676"/>
                </a:cubicBezTo>
                <a:cubicBezTo>
                  <a:pt x="751" y="676"/>
                  <a:pt x="751" y="676"/>
                  <a:pt x="751" y="676"/>
                </a:cubicBezTo>
                <a:cubicBezTo>
                  <a:pt x="753" y="675"/>
                  <a:pt x="755" y="673"/>
                  <a:pt x="758" y="671"/>
                </a:cubicBezTo>
                <a:cubicBezTo>
                  <a:pt x="758" y="671"/>
                  <a:pt x="759" y="670"/>
                  <a:pt x="760" y="669"/>
                </a:cubicBezTo>
                <a:cubicBezTo>
                  <a:pt x="760" y="669"/>
                  <a:pt x="760" y="670"/>
                  <a:pt x="760" y="670"/>
                </a:cubicBezTo>
                <a:cubicBezTo>
                  <a:pt x="760" y="670"/>
                  <a:pt x="759" y="671"/>
                  <a:pt x="759" y="671"/>
                </a:cubicBezTo>
                <a:cubicBezTo>
                  <a:pt x="759" y="672"/>
                  <a:pt x="759" y="672"/>
                  <a:pt x="759" y="673"/>
                </a:cubicBezTo>
                <a:cubicBezTo>
                  <a:pt x="759" y="674"/>
                  <a:pt x="759" y="674"/>
                  <a:pt x="758" y="675"/>
                </a:cubicBezTo>
                <a:cubicBezTo>
                  <a:pt x="758" y="675"/>
                  <a:pt x="758" y="675"/>
                  <a:pt x="758" y="675"/>
                </a:cubicBezTo>
                <a:cubicBezTo>
                  <a:pt x="750" y="683"/>
                  <a:pt x="749" y="692"/>
                  <a:pt x="759" y="700"/>
                </a:cubicBezTo>
                <a:cubicBezTo>
                  <a:pt x="760" y="690"/>
                  <a:pt x="767" y="685"/>
                  <a:pt x="759" y="676"/>
                </a:cubicBezTo>
                <a:cubicBezTo>
                  <a:pt x="759" y="676"/>
                  <a:pt x="759" y="676"/>
                  <a:pt x="759" y="676"/>
                </a:cubicBezTo>
                <a:cubicBezTo>
                  <a:pt x="760" y="675"/>
                  <a:pt x="760" y="674"/>
                  <a:pt x="760" y="673"/>
                </a:cubicBezTo>
                <a:cubicBezTo>
                  <a:pt x="760" y="672"/>
                  <a:pt x="760" y="672"/>
                  <a:pt x="760" y="672"/>
                </a:cubicBezTo>
                <a:cubicBezTo>
                  <a:pt x="760" y="671"/>
                  <a:pt x="761" y="671"/>
                  <a:pt x="761" y="670"/>
                </a:cubicBezTo>
                <a:cubicBezTo>
                  <a:pt x="761" y="669"/>
                  <a:pt x="761" y="668"/>
                  <a:pt x="762" y="668"/>
                </a:cubicBezTo>
                <a:cubicBezTo>
                  <a:pt x="762" y="667"/>
                  <a:pt x="763" y="666"/>
                  <a:pt x="764" y="665"/>
                </a:cubicBezTo>
                <a:cubicBezTo>
                  <a:pt x="766" y="663"/>
                  <a:pt x="768" y="660"/>
                  <a:pt x="769" y="658"/>
                </a:cubicBezTo>
                <a:cubicBezTo>
                  <a:pt x="770" y="657"/>
                  <a:pt x="771" y="656"/>
                  <a:pt x="772" y="655"/>
                </a:cubicBezTo>
                <a:cubicBezTo>
                  <a:pt x="773" y="654"/>
                  <a:pt x="773" y="653"/>
                  <a:pt x="774" y="652"/>
                </a:cubicBezTo>
                <a:cubicBezTo>
                  <a:pt x="774" y="652"/>
                  <a:pt x="775" y="652"/>
                  <a:pt x="775" y="652"/>
                </a:cubicBezTo>
                <a:cubicBezTo>
                  <a:pt x="775" y="652"/>
                  <a:pt x="775" y="651"/>
                  <a:pt x="775" y="651"/>
                </a:cubicBezTo>
                <a:cubicBezTo>
                  <a:pt x="776" y="651"/>
                  <a:pt x="776" y="650"/>
                  <a:pt x="776" y="650"/>
                </a:cubicBezTo>
                <a:cubicBezTo>
                  <a:pt x="776" y="650"/>
                  <a:pt x="777" y="649"/>
                  <a:pt x="777" y="649"/>
                </a:cubicBezTo>
                <a:cubicBezTo>
                  <a:pt x="777" y="649"/>
                  <a:pt x="777" y="649"/>
                  <a:pt x="777" y="648"/>
                </a:cubicBezTo>
                <a:cubicBezTo>
                  <a:pt x="780" y="649"/>
                  <a:pt x="782" y="649"/>
                  <a:pt x="784" y="650"/>
                </a:cubicBezTo>
                <a:cubicBezTo>
                  <a:pt x="787" y="651"/>
                  <a:pt x="790" y="651"/>
                  <a:pt x="793" y="652"/>
                </a:cubicBezTo>
                <a:cubicBezTo>
                  <a:pt x="793" y="652"/>
                  <a:pt x="794" y="652"/>
                  <a:pt x="795" y="652"/>
                </a:cubicBezTo>
                <a:cubicBezTo>
                  <a:pt x="795" y="653"/>
                  <a:pt x="796" y="653"/>
                  <a:pt x="797" y="653"/>
                </a:cubicBezTo>
                <a:cubicBezTo>
                  <a:pt x="798" y="654"/>
                  <a:pt x="799" y="654"/>
                  <a:pt x="801" y="655"/>
                </a:cubicBezTo>
                <a:cubicBezTo>
                  <a:pt x="806" y="658"/>
                  <a:pt x="810" y="662"/>
                  <a:pt x="815" y="665"/>
                </a:cubicBezTo>
                <a:cubicBezTo>
                  <a:pt x="818" y="667"/>
                  <a:pt x="820" y="669"/>
                  <a:pt x="822" y="671"/>
                </a:cubicBezTo>
                <a:cubicBezTo>
                  <a:pt x="822" y="671"/>
                  <a:pt x="822" y="671"/>
                  <a:pt x="822" y="671"/>
                </a:cubicBezTo>
                <a:cubicBezTo>
                  <a:pt x="821" y="671"/>
                  <a:pt x="821" y="671"/>
                  <a:pt x="821" y="671"/>
                </a:cubicBezTo>
                <a:cubicBezTo>
                  <a:pt x="820" y="671"/>
                  <a:pt x="820" y="671"/>
                  <a:pt x="820" y="671"/>
                </a:cubicBezTo>
                <a:cubicBezTo>
                  <a:pt x="820" y="671"/>
                  <a:pt x="820" y="671"/>
                  <a:pt x="820" y="671"/>
                </a:cubicBezTo>
                <a:cubicBezTo>
                  <a:pt x="819" y="671"/>
                  <a:pt x="818" y="671"/>
                  <a:pt x="817" y="672"/>
                </a:cubicBezTo>
                <a:cubicBezTo>
                  <a:pt x="817" y="672"/>
                  <a:pt x="816" y="672"/>
                  <a:pt x="815" y="673"/>
                </a:cubicBezTo>
                <a:cubicBezTo>
                  <a:pt x="814" y="673"/>
                  <a:pt x="814" y="674"/>
                  <a:pt x="813" y="674"/>
                </a:cubicBezTo>
                <a:cubicBezTo>
                  <a:pt x="812" y="674"/>
                  <a:pt x="811" y="675"/>
                  <a:pt x="811" y="675"/>
                </a:cubicBezTo>
                <a:cubicBezTo>
                  <a:pt x="810" y="676"/>
                  <a:pt x="809" y="676"/>
                  <a:pt x="808" y="677"/>
                </a:cubicBezTo>
                <a:cubicBezTo>
                  <a:pt x="796" y="670"/>
                  <a:pt x="792" y="685"/>
                  <a:pt x="782" y="676"/>
                </a:cubicBezTo>
                <a:cubicBezTo>
                  <a:pt x="784" y="683"/>
                  <a:pt x="788" y="688"/>
                  <a:pt x="795" y="689"/>
                </a:cubicBezTo>
                <a:cubicBezTo>
                  <a:pt x="800" y="689"/>
                  <a:pt x="810" y="685"/>
                  <a:pt x="809" y="678"/>
                </a:cubicBezTo>
                <a:cubicBezTo>
                  <a:pt x="810" y="678"/>
                  <a:pt x="810" y="677"/>
                  <a:pt x="811" y="677"/>
                </a:cubicBezTo>
                <a:cubicBezTo>
                  <a:pt x="812" y="676"/>
                  <a:pt x="813" y="676"/>
                  <a:pt x="814" y="675"/>
                </a:cubicBezTo>
                <a:cubicBezTo>
                  <a:pt x="814" y="675"/>
                  <a:pt x="815" y="674"/>
                  <a:pt x="816" y="674"/>
                </a:cubicBezTo>
                <a:cubicBezTo>
                  <a:pt x="817" y="674"/>
                  <a:pt x="817" y="673"/>
                  <a:pt x="818" y="673"/>
                </a:cubicBezTo>
                <a:cubicBezTo>
                  <a:pt x="819" y="673"/>
                  <a:pt x="819" y="673"/>
                  <a:pt x="820" y="673"/>
                </a:cubicBezTo>
                <a:cubicBezTo>
                  <a:pt x="820" y="672"/>
                  <a:pt x="820" y="672"/>
                  <a:pt x="820" y="672"/>
                </a:cubicBezTo>
                <a:cubicBezTo>
                  <a:pt x="820" y="672"/>
                  <a:pt x="821" y="672"/>
                  <a:pt x="821" y="672"/>
                </a:cubicBezTo>
                <a:cubicBezTo>
                  <a:pt x="821" y="672"/>
                  <a:pt x="821" y="672"/>
                  <a:pt x="822" y="672"/>
                </a:cubicBezTo>
                <a:cubicBezTo>
                  <a:pt x="822" y="672"/>
                  <a:pt x="822" y="672"/>
                  <a:pt x="823" y="672"/>
                </a:cubicBezTo>
                <a:cubicBezTo>
                  <a:pt x="823" y="672"/>
                  <a:pt x="823" y="672"/>
                  <a:pt x="823" y="672"/>
                </a:cubicBezTo>
                <a:cubicBezTo>
                  <a:pt x="825" y="673"/>
                  <a:pt x="827" y="675"/>
                  <a:pt x="829" y="676"/>
                </a:cubicBezTo>
                <a:cubicBezTo>
                  <a:pt x="837" y="683"/>
                  <a:pt x="846" y="690"/>
                  <a:pt x="853" y="696"/>
                </a:cubicBezTo>
                <a:cubicBezTo>
                  <a:pt x="854" y="697"/>
                  <a:pt x="854" y="697"/>
                  <a:pt x="855" y="698"/>
                </a:cubicBezTo>
                <a:cubicBezTo>
                  <a:pt x="856" y="699"/>
                  <a:pt x="857" y="699"/>
                  <a:pt x="858" y="700"/>
                </a:cubicBezTo>
                <a:cubicBezTo>
                  <a:pt x="858" y="700"/>
                  <a:pt x="859" y="701"/>
                  <a:pt x="859" y="701"/>
                </a:cubicBezTo>
                <a:cubicBezTo>
                  <a:pt x="832" y="695"/>
                  <a:pt x="783" y="688"/>
                  <a:pt x="758" y="702"/>
                </a:cubicBezTo>
                <a:cubicBezTo>
                  <a:pt x="786" y="696"/>
                  <a:pt x="801" y="699"/>
                  <a:pt x="834" y="704"/>
                </a:cubicBezTo>
                <a:cubicBezTo>
                  <a:pt x="843" y="706"/>
                  <a:pt x="851" y="708"/>
                  <a:pt x="853" y="712"/>
                </a:cubicBezTo>
                <a:cubicBezTo>
                  <a:pt x="811" y="714"/>
                  <a:pt x="766" y="727"/>
                  <a:pt x="729" y="743"/>
                </a:cubicBezTo>
                <a:cubicBezTo>
                  <a:pt x="719" y="748"/>
                  <a:pt x="709" y="749"/>
                  <a:pt x="699" y="750"/>
                </a:cubicBezTo>
                <a:cubicBezTo>
                  <a:pt x="699" y="749"/>
                  <a:pt x="700" y="748"/>
                  <a:pt x="700" y="747"/>
                </a:cubicBezTo>
                <a:close/>
                <a:moveTo>
                  <a:pt x="700" y="771"/>
                </a:moveTo>
                <a:cubicBezTo>
                  <a:pt x="700" y="771"/>
                  <a:pt x="700" y="770"/>
                  <a:pt x="699" y="770"/>
                </a:cubicBezTo>
                <a:cubicBezTo>
                  <a:pt x="699" y="769"/>
                  <a:pt x="699" y="769"/>
                  <a:pt x="699" y="768"/>
                </a:cubicBezTo>
                <a:cubicBezTo>
                  <a:pt x="698" y="767"/>
                  <a:pt x="698" y="766"/>
                  <a:pt x="697" y="765"/>
                </a:cubicBezTo>
                <a:cubicBezTo>
                  <a:pt x="697" y="763"/>
                  <a:pt x="696" y="761"/>
                  <a:pt x="696" y="758"/>
                </a:cubicBezTo>
                <a:cubicBezTo>
                  <a:pt x="707" y="759"/>
                  <a:pt x="718" y="759"/>
                  <a:pt x="727" y="755"/>
                </a:cubicBezTo>
                <a:cubicBezTo>
                  <a:pt x="757" y="746"/>
                  <a:pt x="776" y="741"/>
                  <a:pt x="804" y="735"/>
                </a:cubicBezTo>
                <a:cubicBezTo>
                  <a:pt x="797" y="748"/>
                  <a:pt x="800" y="756"/>
                  <a:pt x="815" y="754"/>
                </a:cubicBezTo>
                <a:cubicBezTo>
                  <a:pt x="815" y="754"/>
                  <a:pt x="815" y="754"/>
                  <a:pt x="816" y="754"/>
                </a:cubicBezTo>
                <a:cubicBezTo>
                  <a:pt x="816" y="755"/>
                  <a:pt x="816" y="756"/>
                  <a:pt x="817" y="756"/>
                </a:cubicBezTo>
                <a:cubicBezTo>
                  <a:pt x="817" y="757"/>
                  <a:pt x="818" y="757"/>
                  <a:pt x="818" y="758"/>
                </a:cubicBezTo>
                <a:cubicBezTo>
                  <a:pt x="818" y="759"/>
                  <a:pt x="819" y="760"/>
                  <a:pt x="819" y="760"/>
                </a:cubicBezTo>
                <a:cubicBezTo>
                  <a:pt x="819" y="761"/>
                  <a:pt x="819" y="761"/>
                  <a:pt x="819" y="761"/>
                </a:cubicBezTo>
                <a:cubicBezTo>
                  <a:pt x="815" y="773"/>
                  <a:pt x="808" y="783"/>
                  <a:pt x="800" y="790"/>
                </a:cubicBezTo>
                <a:cubicBezTo>
                  <a:pt x="796" y="786"/>
                  <a:pt x="792" y="783"/>
                  <a:pt x="788" y="780"/>
                </a:cubicBezTo>
                <a:cubicBezTo>
                  <a:pt x="786" y="778"/>
                  <a:pt x="783" y="776"/>
                  <a:pt x="781" y="775"/>
                </a:cubicBezTo>
                <a:cubicBezTo>
                  <a:pt x="779" y="774"/>
                  <a:pt x="778" y="773"/>
                  <a:pt x="777" y="773"/>
                </a:cubicBezTo>
                <a:cubicBezTo>
                  <a:pt x="776" y="772"/>
                  <a:pt x="774" y="771"/>
                  <a:pt x="773" y="771"/>
                </a:cubicBezTo>
                <a:cubicBezTo>
                  <a:pt x="768" y="768"/>
                  <a:pt x="764" y="766"/>
                  <a:pt x="760" y="765"/>
                </a:cubicBezTo>
                <a:cubicBezTo>
                  <a:pt x="758" y="765"/>
                  <a:pt x="757" y="764"/>
                  <a:pt x="755" y="764"/>
                </a:cubicBezTo>
                <a:cubicBezTo>
                  <a:pt x="754" y="763"/>
                  <a:pt x="753" y="763"/>
                  <a:pt x="751" y="763"/>
                </a:cubicBezTo>
                <a:cubicBezTo>
                  <a:pt x="749" y="762"/>
                  <a:pt x="748" y="762"/>
                  <a:pt x="748" y="762"/>
                </a:cubicBezTo>
                <a:cubicBezTo>
                  <a:pt x="748" y="762"/>
                  <a:pt x="749" y="762"/>
                  <a:pt x="751" y="763"/>
                </a:cubicBezTo>
                <a:cubicBezTo>
                  <a:pt x="752" y="763"/>
                  <a:pt x="754" y="764"/>
                  <a:pt x="755" y="764"/>
                </a:cubicBezTo>
                <a:cubicBezTo>
                  <a:pt x="756" y="765"/>
                  <a:pt x="758" y="766"/>
                  <a:pt x="760" y="766"/>
                </a:cubicBezTo>
                <a:cubicBezTo>
                  <a:pt x="763" y="768"/>
                  <a:pt x="767" y="770"/>
                  <a:pt x="772" y="773"/>
                </a:cubicBezTo>
                <a:cubicBezTo>
                  <a:pt x="773" y="773"/>
                  <a:pt x="774" y="774"/>
                  <a:pt x="775" y="775"/>
                </a:cubicBezTo>
                <a:cubicBezTo>
                  <a:pt x="776" y="776"/>
                  <a:pt x="777" y="777"/>
                  <a:pt x="778" y="777"/>
                </a:cubicBezTo>
                <a:cubicBezTo>
                  <a:pt x="779" y="778"/>
                  <a:pt x="780" y="778"/>
                  <a:pt x="780" y="779"/>
                </a:cubicBezTo>
                <a:cubicBezTo>
                  <a:pt x="781" y="779"/>
                  <a:pt x="781" y="779"/>
                  <a:pt x="782" y="780"/>
                </a:cubicBezTo>
                <a:cubicBezTo>
                  <a:pt x="783" y="781"/>
                  <a:pt x="785" y="782"/>
                  <a:pt x="786" y="783"/>
                </a:cubicBezTo>
                <a:cubicBezTo>
                  <a:pt x="786" y="783"/>
                  <a:pt x="786" y="783"/>
                  <a:pt x="786" y="783"/>
                </a:cubicBezTo>
                <a:cubicBezTo>
                  <a:pt x="786" y="783"/>
                  <a:pt x="786" y="783"/>
                  <a:pt x="786" y="783"/>
                </a:cubicBezTo>
                <a:cubicBezTo>
                  <a:pt x="785" y="783"/>
                  <a:pt x="784" y="782"/>
                  <a:pt x="783" y="782"/>
                </a:cubicBezTo>
                <a:cubicBezTo>
                  <a:pt x="782" y="782"/>
                  <a:pt x="781" y="782"/>
                  <a:pt x="780" y="782"/>
                </a:cubicBezTo>
                <a:cubicBezTo>
                  <a:pt x="779" y="782"/>
                  <a:pt x="778" y="782"/>
                  <a:pt x="776" y="782"/>
                </a:cubicBezTo>
                <a:cubicBezTo>
                  <a:pt x="776" y="782"/>
                  <a:pt x="776" y="782"/>
                  <a:pt x="776" y="782"/>
                </a:cubicBezTo>
                <a:cubicBezTo>
                  <a:pt x="776" y="781"/>
                  <a:pt x="776" y="781"/>
                  <a:pt x="776" y="781"/>
                </a:cubicBezTo>
                <a:cubicBezTo>
                  <a:pt x="763" y="775"/>
                  <a:pt x="751" y="781"/>
                  <a:pt x="737" y="787"/>
                </a:cubicBezTo>
                <a:cubicBezTo>
                  <a:pt x="748" y="796"/>
                  <a:pt x="761" y="792"/>
                  <a:pt x="773" y="784"/>
                </a:cubicBezTo>
                <a:cubicBezTo>
                  <a:pt x="774" y="784"/>
                  <a:pt x="775" y="784"/>
                  <a:pt x="776" y="784"/>
                </a:cubicBezTo>
                <a:cubicBezTo>
                  <a:pt x="777" y="784"/>
                  <a:pt x="778" y="785"/>
                  <a:pt x="779" y="785"/>
                </a:cubicBezTo>
                <a:cubicBezTo>
                  <a:pt x="780" y="785"/>
                  <a:pt x="781" y="785"/>
                  <a:pt x="782" y="785"/>
                </a:cubicBezTo>
                <a:cubicBezTo>
                  <a:pt x="783" y="785"/>
                  <a:pt x="784" y="785"/>
                  <a:pt x="785" y="785"/>
                </a:cubicBezTo>
                <a:cubicBezTo>
                  <a:pt x="786" y="785"/>
                  <a:pt x="786" y="786"/>
                  <a:pt x="787" y="786"/>
                </a:cubicBezTo>
                <a:cubicBezTo>
                  <a:pt x="787" y="786"/>
                  <a:pt x="788" y="786"/>
                  <a:pt x="788" y="786"/>
                </a:cubicBezTo>
                <a:cubicBezTo>
                  <a:pt x="788" y="786"/>
                  <a:pt x="788" y="786"/>
                  <a:pt x="788" y="786"/>
                </a:cubicBezTo>
                <a:cubicBezTo>
                  <a:pt x="789" y="786"/>
                  <a:pt x="789" y="786"/>
                  <a:pt x="789" y="786"/>
                </a:cubicBezTo>
                <a:cubicBezTo>
                  <a:pt x="790" y="786"/>
                  <a:pt x="790" y="786"/>
                  <a:pt x="790" y="786"/>
                </a:cubicBezTo>
                <a:cubicBezTo>
                  <a:pt x="792" y="788"/>
                  <a:pt x="794" y="790"/>
                  <a:pt x="797" y="792"/>
                </a:cubicBezTo>
                <a:cubicBezTo>
                  <a:pt x="795" y="793"/>
                  <a:pt x="794" y="793"/>
                  <a:pt x="792" y="794"/>
                </a:cubicBezTo>
                <a:cubicBezTo>
                  <a:pt x="794" y="794"/>
                  <a:pt x="796" y="793"/>
                  <a:pt x="798" y="793"/>
                </a:cubicBezTo>
                <a:cubicBezTo>
                  <a:pt x="799" y="794"/>
                  <a:pt x="800" y="795"/>
                  <a:pt x="801" y="796"/>
                </a:cubicBezTo>
                <a:cubicBezTo>
                  <a:pt x="807" y="801"/>
                  <a:pt x="812" y="806"/>
                  <a:pt x="818" y="812"/>
                </a:cubicBezTo>
                <a:cubicBezTo>
                  <a:pt x="823" y="818"/>
                  <a:pt x="829" y="823"/>
                  <a:pt x="835" y="829"/>
                </a:cubicBezTo>
                <a:cubicBezTo>
                  <a:pt x="839" y="832"/>
                  <a:pt x="842" y="835"/>
                  <a:pt x="845" y="837"/>
                </a:cubicBezTo>
                <a:cubicBezTo>
                  <a:pt x="845" y="837"/>
                  <a:pt x="845" y="837"/>
                  <a:pt x="845" y="837"/>
                </a:cubicBezTo>
                <a:cubicBezTo>
                  <a:pt x="816" y="828"/>
                  <a:pt x="792" y="825"/>
                  <a:pt x="770" y="826"/>
                </a:cubicBezTo>
                <a:cubicBezTo>
                  <a:pt x="768" y="825"/>
                  <a:pt x="766" y="823"/>
                  <a:pt x="764" y="822"/>
                </a:cubicBezTo>
                <a:cubicBezTo>
                  <a:pt x="763" y="821"/>
                  <a:pt x="762" y="820"/>
                  <a:pt x="761" y="819"/>
                </a:cubicBezTo>
                <a:cubicBezTo>
                  <a:pt x="760" y="818"/>
                  <a:pt x="758" y="817"/>
                  <a:pt x="757" y="817"/>
                </a:cubicBezTo>
                <a:cubicBezTo>
                  <a:pt x="747" y="809"/>
                  <a:pt x="735" y="801"/>
                  <a:pt x="723" y="792"/>
                </a:cubicBezTo>
                <a:cubicBezTo>
                  <a:pt x="717" y="787"/>
                  <a:pt x="710" y="783"/>
                  <a:pt x="704" y="779"/>
                </a:cubicBezTo>
                <a:cubicBezTo>
                  <a:pt x="704" y="778"/>
                  <a:pt x="703" y="777"/>
                  <a:pt x="703" y="776"/>
                </a:cubicBezTo>
                <a:cubicBezTo>
                  <a:pt x="702" y="775"/>
                  <a:pt x="701" y="773"/>
                  <a:pt x="700" y="771"/>
                </a:cubicBezTo>
                <a:close/>
                <a:moveTo>
                  <a:pt x="548" y="765"/>
                </a:moveTo>
                <a:cubicBezTo>
                  <a:pt x="548" y="765"/>
                  <a:pt x="548" y="765"/>
                  <a:pt x="548" y="765"/>
                </a:cubicBezTo>
                <a:cubicBezTo>
                  <a:pt x="549" y="764"/>
                  <a:pt x="551" y="763"/>
                  <a:pt x="552" y="762"/>
                </a:cubicBezTo>
                <a:cubicBezTo>
                  <a:pt x="553" y="761"/>
                  <a:pt x="555" y="760"/>
                  <a:pt x="556" y="759"/>
                </a:cubicBezTo>
                <a:cubicBezTo>
                  <a:pt x="558" y="758"/>
                  <a:pt x="559" y="757"/>
                  <a:pt x="561" y="757"/>
                </a:cubicBezTo>
                <a:cubicBezTo>
                  <a:pt x="562" y="756"/>
                  <a:pt x="564" y="755"/>
                  <a:pt x="565" y="754"/>
                </a:cubicBezTo>
                <a:cubicBezTo>
                  <a:pt x="566" y="754"/>
                  <a:pt x="566" y="754"/>
                  <a:pt x="567" y="753"/>
                </a:cubicBezTo>
                <a:cubicBezTo>
                  <a:pt x="568" y="753"/>
                  <a:pt x="569" y="753"/>
                  <a:pt x="569" y="753"/>
                </a:cubicBezTo>
                <a:cubicBezTo>
                  <a:pt x="570" y="752"/>
                  <a:pt x="570" y="752"/>
                  <a:pt x="571" y="752"/>
                </a:cubicBezTo>
                <a:cubicBezTo>
                  <a:pt x="571" y="752"/>
                  <a:pt x="571" y="752"/>
                  <a:pt x="571" y="752"/>
                </a:cubicBezTo>
                <a:cubicBezTo>
                  <a:pt x="574" y="752"/>
                  <a:pt x="577" y="751"/>
                  <a:pt x="580" y="751"/>
                </a:cubicBezTo>
                <a:cubicBezTo>
                  <a:pt x="581" y="751"/>
                  <a:pt x="583" y="750"/>
                  <a:pt x="585" y="750"/>
                </a:cubicBezTo>
                <a:cubicBezTo>
                  <a:pt x="586" y="750"/>
                  <a:pt x="588" y="749"/>
                  <a:pt x="589" y="749"/>
                </a:cubicBezTo>
                <a:cubicBezTo>
                  <a:pt x="590" y="749"/>
                  <a:pt x="591" y="749"/>
                  <a:pt x="592" y="749"/>
                </a:cubicBezTo>
                <a:cubicBezTo>
                  <a:pt x="592" y="749"/>
                  <a:pt x="592" y="749"/>
                  <a:pt x="593" y="749"/>
                </a:cubicBezTo>
                <a:cubicBezTo>
                  <a:pt x="593" y="749"/>
                  <a:pt x="593" y="749"/>
                  <a:pt x="594" y="749"/>
                </a:cubicBezTo>
                <a:cubicBezTo>
                  <a:pt x="594" y="749"/>
                  <a:pt x="595" y="749"/>
                  <a:pt x="595" y="749"/>
                </a:cubicBezTo>
                <a:cubicBezTo>
                  <a:pt x="595" y="749"/>
                  <a:pt x="595" y="749"/>
                  <a:pt x="595" y="749"/>
                </a:cubicBezTo>
                <a:cubicBezTo>
                  <a:pt x="595" y="749"/>
                  <a:pt x="595" y="749"/>
                  <a:pt x="595" y="749"/>
                </a:cubicBezTo>
                <a:cubicBezTo>
                  <a:pt x="596" y="749"/>
                  <a:pt x="596" y="749"/>
                  <a:pt x="596" y="749"/>
                </a:cubicBezTo>
                <a:cubicBezTo>
                  <a:pt x="596" y="749"/>
                  <a:pt x="596" y="749"/>
                  <a:pt x="596" y="749"/>
                </a:cubicBezTo>
                <a:cubicBezTo>
                  <a:pt x="596" y="749"/>
                  <a:pt x="596" y="749"/>
                  <a:pt x="596" y="749"/>
                </a:cubicBezTo>
                <a:cubicBezTo>
                  <a:pt x="597" y="749"/>
                  <a:pt x="598" y="749"/>
                  <a:pt x="599" y="749"/>
                </a:cubicBezTo>
                <a:cubicBezTo>
                  <a:pt x="602" y="750"/>
                  <a:pt x="605" y="751"/>
                  <a:pt x="609" y="752"/>
                </a:cubicBezTo>
                <a:cubicBezTo>
                  <a:pt x="612" y="753"/>
                  <a:pt x="615" y="755"/>
                  <a:pt x="619" y="756"/>
                </a:cubicBezTo>
                <a:cubicBezTo>
                  <a:pt x="623" y="757"/>
                  <a:pt x="626" y="759"/>
                  <a:pt x="630" y="760"/>
                </a:cubicBezTo>
                <a:cubicBezTo>
                  <a:pt x="634" y="761"/>
                  <a:pt x="639" y="762"/>
                  <a:pt x="643" y="763"/>
                </a:cubicBezTo>
                <a:cubicBezTo>
                  <a:pt x="643" y="763"/>
                  <a:pt x="643" y="763"/>
                  <a:pt x="643" y="763"/>
                </a:cubicBezTo>
                <a:cubicBezTo>
                  <a:pt x="643" y="763"/>
                  <a:pt x="642" y="764"/>
                  <a:pt x="642" y="764"/>
                </a:cubicBezTo>
                <a:cubicBezTo>
                  <a:pt x="641" y="765"/>
                  <a:pt x="640" y="765"/>
                  <a:pt x="640" y="766"/>
                </a:cubicBezTo>
                <a:cubicBezTo>
                  <a:pt x="639" y="766"/>
                  <a:pt x="639" y="766"/>
                  <a:pt x="639" y="767"/>
                </a:cubicBezTo>
                <a:cubicBezTo>
                  <a:pt x="638" y="767"/>
                  <a:pt x="638" y="767"/>
                  <a:pt x="638" y="768"/>
                </a:cubicBezTo>
                <a:cubicBezTo>
                  <a:pt x="637" y="769"/>
                  <a:pt x="635" y="770"/>
                  <a:pt x="634" y="772"/>
                </a:cubicBezTo>
                <a:cubicBezTo>
                  <a:pt x="633" y="774"/>
                  <a:pt x="632" y="775"/>
                  <a:pt x="630" y="777"/>
                </a:cubicBezTo>
                <a:cubicBezTo>
                  <a:pt x="628" y="781"/>
                  <a:pt x="625" y="785"/>
                  <a:pt x="622" y="788"/>
                </a:cubicBezTo>
                <a:cubicBezTo>
                  <a:pt x="621" y="790"/>
                  <a:pt x="619" y="792"/>
                  <a:pt x="618" y="793"/>
                </a:cubicBezTo>
                <a:cubicBezTo>
                  <a:pt x="616" y="795"/>
                  <a:pt x="614" y="797"/>
                  <a:pt x="613" y="798"/>
                </a:cubicBezTo>
                <a:cubicBezTo>
                  <a:pt x="611" y="799"/>
                  <a:pt x="610" y="801"/>
                  <a:pt x="608" y="802"/>
                </a:cubicBezTo>
                <a:cubicBezTo>
                  <a:pt x="608" y="802"/>
                  <a:pt x="608" y="802"/>
                  <a:pt x="608" y="802"/>
                </a:cubicBezTo>
                <a:cubicBezTo>
                  <a:pt x="608" y="802"/>
                  <a:pt x="607" y="802"/>
                  <a:pt x="606" y="802"/>
                </a:cubicBezTo>
                <a:cubicBezTo>
                  <a:pt x="606" y="802"/>
                  <a:pt x="606" y="802"/>
                  <a:pt x="605" y="802"/>
                </a:cubicBezTo>
                <a:cubicBezTo>
                  <a:pt x="605" y="802"/>
                  <a:pt x="605" y="802"/>
                  <a:pt x="604" y="802"/>
                </a:cubicBezTo>
                <a:cubicBezTo>
                  <a:pt x="604" y="802"/>
                  <a:pt x="604" y="802"/>
                  <a:pt x="604" y="802"/>
                </a:cubicBezTo>
                <a:cubicBezTo>
                  <a:pt x="603" y="802"/>
                  <a:pt x="602" y="803"/>
                  <a:pt x="601" y="803"/>
                </a:cubicBezTo>
                <a:cubicBezTo>
                  <a:pt x="600" y="803"/>
                  <a:pt x="599" y="803"/>
                  <a:pt x="598" y="803"/>
                </a:cubicBezTo>
                <a:cubicBezTo>
                  <a:pt x="596" y="803"/>
                  <a:pt x="595" y="804"/>
                  <a:pt x="594" y="804"/>
                </a:cubicBezTo>
                <a:cubicBezTo>
                  <a:pt x="593" y="804"/>
                  <a:pt x="592" y="804"/>
                  <a:pt x="591" y="804"/>
                </a:cubicBezTo>
                <a:cubicBezTo>
                  <a:pt x="585" y="795"/>
                  <a:pt x="579" y="797"/>
                  <a:pt x="571" y="799"/>
                </a:cubicBezTo>
                <a:cubicBezTo>
                  <a:pt x="567" y="797"/>
                  <a:pt x="563" y="795"/>
                  <a:pt x="559" y="793"/>
                </a:cubicBezTo>
                <a:cubicBezTo>
                  <a:pt x="554" y="791"/>
                  <a:pt x="548" y="788"/>
                  <a:pt x="542" y="785"/>
                </a:cubicBezTo>
                <a:cubicBezTo>
                  <a:pt x="547" y="782"/>
                  <a:pt x="549" y="775"/>
                  <a:pt x="548" y="765"/>
                </a:cubicBezTo>
                <a:close/>
                <a:moveTo>
                  <a:pt x="616" y="806"/>
                </a:moveTo>
                <a:cubicBezTo>
                  <a:pt x="616" y="806"/>
                  <a:pt x="616" y="806"/>
                  <a:pt x="616" y="806"/>
                </a:cubicBezTo>
                <a:cubicBezTo>
                  <a:pt x="613" y="810"/>
                  <a:pt x="610" y="813"/>
                  <a:pt x="608" y="817"/>
                </a:cubicBezTo>
                <a:cubicBezTo>
                  <a:pt x="608" y="816"/>
                  <a:pt x="607" y="816"/>
                  <a:pt x="606" y="816"/>
                </a:cubicBezTo>
                <a:cubicBezTo>
                  <a:pt x="603" y="814"/>
                  <a:pt x="601" y="813"/>
                  <a:pt x="598" y="812"/>
                </a:cubicBezTo>
                <a:cubicBezTo>
                  <a:pt x="599" y="811"/>
                  <a:pt x="600" y="811"/>
                  <a:pt x="601" y="810"/>
                </a:cubicBezTo>
                <a:cubicBezTo>
                  <a:pt x="602" y="810"/>
                  <a:pt x="602" y="810"/>
                  <a:pt x="603" y="809"/>
                </a:cubicBezTo>
                <a:cubicBezTo>
                  <a:pt x="604" y="809"/>
                  <a:pt x="604" y="809"/>
                  <a:pt x="604" y="809"/>
                </a:cubicBezTo>
                <a:cubicBezTo>
                  <a:pt x="605" y="809"/>
                  <a:pt x="605" y="808"/>
                  <a:pt x="605" y="808"/>
                </a:cubicBezTo>
                <a:cubicBezTo>
                  <a:pt x="608" y="806"/>
                  <a:pt x="612" y="803"/>
                  <a:pt x="615" y="800"/>
                </a:cubicBezTo>
                <a:cubicBezTo>
                  <a:pt x="616" y="799"/>
                  <a:pt x="617" y="798"/>
                  <a:pt x="619" y="797"/>
                </a:cubicBezTo>
                <a:cubicBezTo>
                  <a:pt x="618" y="797"/>
                  <a:pt x="618" y="798"/>
                  <a:pt x="618" y="798"/>
                </a:cubicBezTo>
                <a:cubicBezTo>
                  <a:pt x="618" y="799"/>
                  <a:pt x="618" y="800"/>
                  <a:pt x="618" y="800"/>
                </a:cubicBezTo>
                <a:cubicBezTo>
                  <a:pt x="617" y="801"/>
                  <a:pt x="617" y="802"/>
                  <a:pt x="617" y="802"/>
                </a:cubicBezTo>
                <a:cubicBezTo>
                  <a:pt x="617" y="804"/>
                  <a:pt x="616" y="805"/>
                  <a:pt x="616" y="806"/>
                </a:cubicBezTo>
                <a:close/>
                <a:moveTo>
                  <a:pt x="596" y="811"/>
                </a:moveTo>
                <a:cubicBezTo>
                  <a:pt x="594" y="810"/>
                  <a:pt x="592" y="809"/>
                  <a:pt x="590" y="808"/>
                </a:cubicBezTo>
                <a:cubicBezTo>
                  <a:pt x="591" y="807"/>
                  <a:pt x="591" y="807"/>
                  <a:pt x="591" y="806"/>
                </a:cubicBezTo>
                <a:cubicBezTo>
                  <a:pt x="592" y="806"/>
                  <a:pt x="592" y="806"/>
                  <a:pt x="592" y="806"/>
                </a:cubicBezTo>
                <a:cubicBezTo>
                  <a:pt x="592" y="806"/>
                  <a:pt x="592" y="806"/>
                  <a:pt x="592" y="806"/>
                </a:cubicBezTo>
                <a:cubicBezTo>
                  <a:pt x="592" y="806"/>
                  <a:pt x="592" y="806"/>
                  <a:pt x="592" y="806"/>
                </a:cubicBezTo>
                <a:cubicBezTo>
                  <a:pt x="593" y="806"/>
                  <a:pt x="593" y="806"/>
                  <a:pt x="594" y="806"/>
                </a:cubicBezTo>
                <a:cubicBezTo>
                  <a:pt x="595" y="806"/>
                  <a:pt x="596" y="806"/>
                  <a:pt x="598" y="805"/>
                </a:cubicBezTo>
                <a:cubicBezTo>
                  <a:pt x="599" y="805"/>
                  <a:pt x="600" y="805"/>
                  <a:pt x="601" y="805"/>
                </a:cubicBezTo>
                <a:cubicBezTo>
                  <a:pt x="602" y="805"/>
                  <a:pt x="603" y="805"/>
                  <a:pt x="604" y="804"/>
                </a:cubicBezTo>
                <a:cubicBezTo>
                  <a:pt x="604" y="804"/>
                  <a:pt x="604" y="804"/>
                  <a:pt x="605" y="804"/>
                </a:cubicBezTo>
                <a:cubicBezTo>
                  <a:pt x="605" y="804"/>
                  <a:pt x="605" y="804"/>
                  <a:pt x="605" y="804"/>
                </a:cubicBezTo>
                <a:cubicBezTo>
                  <a:pt x="605" y="804"/>
                  <a:pt x="605" y="804"/>
                  <a:pt x="605" y="804"/>
                </a:cubicBezTo>
                <a:cubicBezTo>
                  <a:pt x="605" y="804"/>
                  <a:pt x="604" y="805"/>
                  <a:pt x="604" y="805"/>
                </a:cubicBezTo>
                <a:cubicBezTo>
                  <a:pt x="603" y="806"/>
                  <a:pt x="603" y="806"/>
                  <a:pt x="603" y="806"/>
                </a:cubicBezTo>
                <a:cubicBezTo>
                  <a:pt x="602" y="806"/>
                  <a:pt x="602" y="806"/>
                  <a:pt x="602" y="807"/>
                </a:cubicBezTo>
                <a:cubicBezTo>
                  <a:pt x="601" y="807"/>
                  <a:pt x="600" y="808"/>
                  <a:pt x="600" y="808"/>
                </a:cubicBezTo>
                <a:cubicBezTo>
                  <a:pt x="599" y="809"/>
                  <a:pt x="598" y="810"/>
                  <a:pt x="597" y="811"/>
                </a:cubicBezTo>
                <a:cubicBezTo>
                  <a:pt x="597" y="811"/>
                  <a:pt x="597" y="811"/>
                  <a:pt x="596" y="811"/>
                </a:cubicBezTo>
                <a:close/>
                <a:moveTo>
                  <a:pt x="530" y="789"/>
                </a:moveTo>
                <a:cubicBezTo>
                  <a:pt x="532" y="789"/>
                  <a:pt x="534" y="788"/>
                  <a:pt x="536" y="788"/>
                </a:cubicBezTo>
                <a:cubicBezTo>
                  <a:pt x="539" y="789"/>
                  <a:pt x="542" y="791"/>
                  <a:pt x="545" y="793"/>
                </a:cubicBezTo>
                <a:cubicBezTo>
                  <a:pt x="545" y="793"/>
                  <a:pt x="544" y="792"/>
                  <a:pt x="544" y="793"/>
                </a:cubicBezTo>
                <a:cubicBezTo>
                  <a:pt x="543" y="793"/>
                  <a:pt x="543" y="793"/>
                  <a:pt x="542" y="793"/>
                </a:cubicBezTo>
                <a:cubicBezTo>
                  <a:pt x="542" y="793"/>
                  <a:pt x="542" y="793"/>
                  <a:pt x="541" y="793"/>
                </a:cubicBezTo>
                <a:cubicBezTo>
                  <a:pt x="541" y="793"/>
                  <a:pt x="541" y="793"/>
                  <a:pt x="541" y="793"/>
                </a:cubicBezTo>
                <a:cubicBezTo>
                  <a:pt x="540" y="794"/>
                  <a:pt x="539" y="794"/>
                  <a:pt x="538" y="795"/>
                </a:cubicBezTo>
                <a:cubicBezTo>
                  <a:pt x="537" y="795"/>
                  <a:pt x="536" y="796"/>
                  <a:pt x="536" y="797"/>
                </a:cubicBezTo>
                <a:cubicBezTo>
                  <a:pt x="534" y="794"/>
                  <a:pt x="532" y="791"/>
                  <a:pt x="530" y="789"/>
                </a:cubicBezTo>
                <a:close/>
                <a:moveTo>
                  <a:pt x="526" y="817"/>
                </a:moveTo>
                <a:cubicBezTo>
                  <a:pt x="527" y="815"/>
                  <a:pt x="528" y="811"/>
                  <a:pt x="527" y="808"/>
                </a:cubicBezTo>
                <a:cubicBezTo>
                  <a:pt x="528" y="807"/>
                  <a:pt x="529" y="806"/>
                  <a:pt x="530" y="805"/>
                </a:cubicBezTo>
                <a:cubicBezTo>
                  <a:pt x="531" y="804"/>
                  <a:pt x="532" y="803"/>
                  <a:pt x="533" y="802"/>
                </a:cubicBezTo>
                <a:cubicBezTo>
                  <a:pt x="534" y="801"/>
                  <a:pt x="535" y="800"/>
                  <a:pt x="536" y="799"/>
                </a:cubicBezTo>
                <a:cubicBezTo>
                  <a:pt x="538" y="805"/>
                  <a:pt x="539" y="811"/>
                  <a:pt x="539" y="817"/>
                </a:cubicBezTo>
                <a:cubicBezTo>
                  <a:pt x="535" y="817"/>
                  <a:pt x="530" y="817"/>
                  <a:pt x="526" y="817"/>
                </a:cubicBezTo>
                <a:close/>
                <a:moveTo>
                  <a:pt x="553" y="818"/>
                </a:moveTo>
                <a:cubicBezTo>
                  <a:pt x="545" y="813"/>
                  <a:pt x="541" y="806"/>
                  <a:pt x="537" y="799"/>
                </a:cubicBezTo>
                <a:cubicBezTo>
                  <a:pt x="538" y="798"/>
                  <a:pt x="538" y="797"/>
                  <a:pt x="539" y="797"/>
                </a:cubicBezTo>
                <a:cubicBezTo>
                  <a:pt x="540" y="796"/>
                  <a:pt x="541" y="796"/>
                  <a:pt x="542" y="795"/>
                </a:cubicBezTo>
                <a:cubicBezTo>
                  <a:pt x="542" y="795"/>
                  <a:pt x="542" y="795"/>
                  <a:pt x="542" y="795"/>
                </a:cubicBezTo>
                <a:cubicBezTo>
                  <a:pt x="543" y="795"/>
                  <a:pt x="543" y="795"/>
                  <a:pt x="543" y="795"/>
                </a:cubicBezTo>
                <a:cubicBezTo>
                  <a:pt x="543" y="795"/>
                  <a:pt x="544" y="794"/>
                  <a:pt x="544" y="794"/>
                </a:cubicBezTo>
                <a:cubicBezTo>
                  <a:pt x="545" y="794"/>
                  <a:pt x="546" y="794"/>
                  <a:pt x="546" y="794"/>
                </a:cubicBezTo>
                <a:cubicBezTo>
                  <a:pt x="547" y="794"/>
                  <a:pt x="547" y="793"/>
                  <a:pt x="547" y="793"/>
                </a:cubicBezTo>
                <a:cubicBezTo>
                  <a:pt x="551" y="795"/>
                  <a:pt x="554" y="797"/>
                  <a:pt x="557" y="798"/>
                </a:cubicBezTo>
                <a:cubicBezTo>
                  <a:pt x="559" y="799"/>
                  <a:pt x="560" y="800"/>
                  <a:pt x="561" y="800"/>
                </a:cubicBezTo>
                <a:cubicBezTo>
                  <a:pt x="560" y="800"/>
                  <a:pt x="558" y="800"/>
                  <a:pt x="556" y="800"/>
                </a:cubicBezTo>
                <a:cubicBezTo>
                  <a:pt x="562" y="805"/>
                  <a:pt x="567" y="813"/>
                  <a:pt x="574" y="814"/>
                </a:cubicBezTo>
                <a:cubicBezTo>
                  <a:pt x="577" y="814"/>
                  <a:pt x="581" y="813"/>
                  <a:pt x="585" y="811"/>
                </a:cubicBezTo>
                <a:cubicBezTo>
                  <a:pt x="592" y="815"/>
                  <a:pt x="598" y="818"/>
                  <a:pt x="604" y="820"/>
                </a:cubicBezTo>
                <a:cubicBezTo>
                  <a:pt x="605" y="821"/>
                  <a:pt x="606" y="821"/>
                  <a:pt x="606" y="821"/>
                </a:cubicBezTo>
                <a:cubicBezTo>
                  <a:pt x="606" y="823"/>
                  <a:pt x="606" y="825"/>
                  <a:pt x="606" y="827"/>
                </a:cubicBezTo>
                <a:cubicBezTo>
                  <a:pt x="587" y="828"/>
                  <a:pt x="564" y="826"/>
                  <a:pt x="553" y="818"/>
                </a:cubicBezTo>
                <a:close/>
                <a:moveTo>
                  <a:pt x="682" y="830"/>
                </a:moveTo>
                <a:cubicBezTo>
                  <a:pt x="661" y="829"/>
                  <a:pt x="646" y="822"/>
                  <a:pt x="625" y="825"/>
                </a:cubicBezTo>
                <a:cubicBezTo>
                  <a:pt x="625" y="825"/>
                  <a:pt x="625" y="825"/>
                  <a:pt x="625" y="825"/>
                </a:cubicBezTo>
                <a:cubicBezTo>
                  <a:pt x="624" y="824"/>
                  <a:pt x="622" y="824"/>
                  <a:pt x="621" y="823"/>
                </a:cubicBezTo>
                <a:cubicBezTo>
                  <a:pt x="622" y="818"/>
                  <a:pt x="622" y="813"/>
                  <a:pt x="617" y="808"/>
                </a:cubicBezTo>
                <a:cubicBezTo>
                  <a:pt x="617" y="807"/>
                  <a:pt x="617" y="807"/>
                  <a:pt x="617" y="807"/>
                </a:cubicBezTo>
                <a:cubicBezTo>
                  <a:pt x="618" y="805"/>
                  <a:pt x="618" y="804"/>
                  <a:pt x="618" y="802"/>
                </a:cubicBezTo>
                <a:cubicBezTo>
                  <a:pt x="619" y="802"/>
                  <a:pt x="619" y="801"/>
                  <a:pt x="619" y="800"/>
                </a:cubicBezTo>
                <a:cubicBezTo>
                  <a:pt x="619" y="800"/>
                  <a:pt x="619" y="799"/>
                  <a:pt x="620" y="799"/>
                </a:cubicBezTo>
                <a:cubicBezTo>
                  <a:pt x="620" y="797"/>
                  <a:pt x="621" y="796"/>
                  <a:pt x="621" y="794"/>
                </a:cubicBezTo>
                <a:cubicBezTo>
                  <a:pt x="622" y="793"/>
                  <a:pt x="624" y="792"/>
                  <a:pt x="625" y="790"/>
                </a:cubicBezTo>
                <a:cubicBezTo>
                  <a:pt x="628" y="786"/>
                  <a:pt x="630" y="783"/>
                  <a:pt x="633" y="779"/>
                </a:cubicBezTo>
                <a:cubicBezTo>
                  <a:pt x="634" y="777"/>
                  <a:pt x="636" y="776"/>
                  <a:pt x="637" y="774"/>
                </a:cubicBezTo>
                <a:cubicBezTo>
                  <a:pt x="638" y="772"/>
                  <a:pt x="639" y="771"/>
                  <a:pt x="640" y="770"/>
                </a:cubicBezTo>
                <a:cubicBezTo>
                  <a:pt x="641" y="769"/>
                  <a:pt x="641" y="769"/>
                  <a:pt x="641" y="769"/>
                </a:cubicBezTo>
                <a:cubicBezTo>
                  <a:pt x="641" y="768"/>
                  <a:pt x="642" y="768"/>
                  <a:pt x="642" y="768"/>
                </a:cubicBezTo>
                <a:cubicBezTo>
                  <a:pt x="642" y="767"/>
                  <a:pt x="643" y="767"/>
                  <a:pt x="643" y="766"/>
                </a:cubicBezTo>
                <a:cubicBezTo>
                  <a:pt x="644" y="765"/>
                  <a:pt x="644" y="765"/>
                  <a:pt x="644" y="764"/>
                </a:cubicBezTo>
                <a:cubicBezTo>
                  <a:pt x="645" y="764"/>
                  <a:pt x="645" y="764"/>
                  <a:pt x="645" y="763"/>
                </a:cubicBezTo>
                <a:cubicBezTo>
                  <a:pt x="648" y="764"/>
                  <a:pt x="652" y="764"/>
                  <a:pt x="655" y="765"/>
                </a:cubicBezTo>
                <a:cubicBezTo>
                  <a:pt x="659" y="765"/>
                  <a:pt x="664" y="765"/>
                  <a:pt x="668" y="766"/>
                </a:cubicBezTo>
                <a:cubicBezTo>
                  <a:pt x="669" y="766"/>
                  <a:pt x="670" y="766"/>
                  <a:pt x="671" y="766"/>
                </a:cubicBezTo>
                <a:cubicBezTo>
                  <a:pt x="672" y="767"/>
                  <a:pt x="673" y="767"/>
                  <a:pt x="674" y="767"/>
                </a:cubicBezTo>
                <a:cubicBezTo>
                  <a:pt x="676" y="768"/>
                  <a:pt x="678" y="768"/>
                  <a:pt x="679" y="769"/>
                </a:cubicBezTo>
                <a:cubicBezTo>
                  <a:pt x="687" y="772"/>
                  <a:pt x="693" y="777"/>
                  <a:pt x="700" y="782"/>
                </a:cubicBezTo>
                <a:cubicBezTo>
                  <a:pt x="704" y="785"/>
                  <a:pt x="707" y="787"/>
                  <a:pt x="711" y="790"/>
                </a:cubicBezTo>
                <a:cubicBezTo>
                  <a:pt x="710" y="790"/>
                  <a:pt x="710" y="789"/>
                  <a:pt x="709" y="789"/>
                </a:cubicBezTo>
                <a:cubicBezTo>
                  <a:pt x="709" y="789"/>
                  <a:pt x="708" y="789"/>
                  <a:pt x="708" y="789"/>
                </a:cubicBezTo>
                <a:cubicBezTo>
                  <a:pt x="708" y="789"/>
                  <a:pt x="707" y="789"/>
                  <a:pt x="707" y="790"/>
                </a:cubicBezTo>
                <a:cubicBezTo>
                  <a:pt x="707" y="790"/>
                  <a:pt x="707" y="790"/>
                  <a:pt x="706" y="790"/>
                </a:cubicBezTo>
                <a:cubicBezTo>
                  <a:pt x="705" y="790"/>
                  <a:pt x="704" y="791"/>
                  <a:pt x="703" y="791"/>
                </a:cubicBezTo>
                <a:cubicBezTo>
                  <a:pt x="702" y="792"/>
                  <a:pt x="701" y="792"/>
                  <a:pt x="700" y="793"/>
                </a:cubicBezTo>
                <a:cubicBezTo>
                  <a:pt x="699" y="794"/>
                  <a:pt x="698" y="794"/>
                  <a:pt x="696" y="795"/>
                </a:cubicBezTo>
                <a:cubicBezTo>
                  <a:pt x="695" y="796"/>
                  <a:pt x="694" y="797"/>
                  <a:pt x="693" y="798"/>
                </a:cubicBezTo>
                <a:cubicBezTo>
                  <a:pt x="692" y="799"/>
                  <a:pt x="690" y="800"/>
                  <a:pt x="689" y="801"/>
                </a:cubicBezTo>
                <a:cubicBezTo>
                  <a:pt x="672" y="792"/>
                  <a:pt x="665" y="815"/>
                  <a:pt x="650" y="803"/>
                </a:cubicBezTo>
                <a:cubicBezTo>
                  <a:pt x="653" y="813"/>
                  <a:pt x="659" y="820"/>
                  <a:pt x="670" y="820"/>
                </a:cubicBezTo>
                <a:cubicBezTo>
                  <a:pt x="677" y="819"/>
                  <a:pt x="691" y="811"/>
                  <a:pt x="690" y="802"/>
                </a:cubicBezTo>
                <a:cubicBezTo>
                  <a:pt x="691" y="801"/>
                  <a:pt x="693" y="800"/>
                  <a:pt x="694" y="799"/>
                </a:cubicBezTo>
                <a:cubicBezTo>
                  <a:pt x="695" y="798"/>
                  <a:pt x="696" y="798"/>
                  <a:pt x="697" y="797"/>
                </a:cubicBezTo>
                <a:cubicBezTo>
                  <a:pt x="699" y="796"/>
                  <a:pt x="700" y="795"/>
                  <a:pt x="701" y="795"/>
                </a:cubicBezTo>
                <a:cubicBezTo>
                  <a:pt x="702" y="794"/>
                  <a:pt x="703" y="793"/>
                  <a:pt x="704" y="793"/>
                </a:cubicBezTo>
                <a:cubicBezTo>
                  <a:pt x="705" y="792"/>
                  <a:pt x="706" y="792"/>
                  <a:pt x="707" y="792"/>
                </a:cubicBezTo>
                <a:cubicBezTo>
                  <a:pt x="707" y="792"/>
                  <a:pt x="707" y="792"/>
                  <a:pt x="707" y="792"/>
                </a:cubicBezTo>
                <a:cubicBezTo>
                  <a:pt x="708" y="792"/>
                  <a:pt x="708" y="792"/>
                  <a:pt x="708" y="791"/>
                </a:cubicBezTo>
                <a:cubicBezTo>
                  <a:pt x="709" y="791"/>
                  <a:pt x="709" y="791"/>
                  <a:pt x="709" y="791"/>
                </a:cubicBezTo>
                <a:cubicBezTo>
                  <a:pt x="710" y="791"/>
                  <a:pt x="711" y="791"/>
                  <a:pt x="711" y="791"/>
                </a:cubicBezTo>
                <a:cubicBezTo>
                  <a:pt x="712" y="791"/>
                  <a:pt x="712" y="791"/>
                  <a:pt x="712" y="791"/>
                </a:cubicBezTo>
                <a:cubicBezTo>
                  <a:pt x="715" y="792"/>
                  <a:pt x="717" y="794"/>
                  <a:pt x="719" y="796"/>
                </a:cubicBezTo>
                <a:cubicBezTo>
                  <a:pt x="732" y="805"/>
                  <a:pt x="744" y="813"/>
                  <a:pt x="754" y="821"/>
                </a:cubicBezTo>
                <a:cubicBezTo>
                  <a:pt x="755" y="822"/>
                  <a:pt x="756" y="822"/>
                  <a:pt x="758" y="823"/>
                </a:cubicBezTo>
                <a:cubicBezTo>
                  <a:pt x="759" y="824"/>
                  <a:pt x="760" y="825"/>
                  <a:pt x="761" y="826"/>
                </a:cubicBezTo>
                <a:cubicBezTo>
                  <a:pt x="762" y="826"/>
                  <a:pt x="762" y="826"/>
                  <a:pt x="763" y="827"/>
                </a:cubicBezTo>
                <a:cubicBezTo>
                  <a:pt x="759" y="827"/>
                  <a:pt x="755" y="828"/>
                  <a:pt x="751" y="828"/>
                </a:cubicBezTo>
                <a:cubicBezTo>
                  <a:pt x="725" y="833"/>
                  <a:pt x="712" y="831"/>
                  <a:pt x="682" y="830"/>
                </a:cubicBezTo>
                <a:close/>
                <a:moveTo>
                  <a:pt x="1010" y="914"/>
                </a:moveTo>
                <a:cubicBezTo>
                  <a:pt x="1010" y="914"/>
                  <a:pt x="1010" y="914"/>
                  <a:pt x="1010" y="913"/>
                </a:cubicBezTo>
                <a:cubicBezTo>
                  <a:pt x="1010" y="913"/>
                  <a:pt x="1010" y="913"/>
                  <a:pt x="1010" y="913"/>
                </a:cubicBezTo>
                <a:cubicBezTo>
                  <a:pt x="1011" y="912"/>
                  <a:pt x="1011" y="912"/>
                  <a:pt x="1012" y="911"/>
                </a:cubicBezTo>
                <a:cubicBezTo>
                  <a:pt x="1014" y="911"/>
                  <a:pt x="1017" y="911"/>
                  <a:pt x="1020" y="911"/>
                </a:cubicBezTo>
                <a:cubicBezTo>
                  <a:pt x="1022" y="911"/>
                  <a:pt x="1025" y="911"/>
                  <a:pt x="1027" y="911"/>
                </a:cubicBezTo>
                <a:cubicBezTo>
                  <a:pt x="1029" y="911"/>
                  <a:pt x="1032" y="911"/>
                  <a:pt x="1034" y="911"/>
                </a:cubicBezTo>
                <a:cubicBezTo>
                  <a:pt x="1035" y="911"/>
                  <a:pt x="1036" y="911"/>
                  <a:pt x="1037" y="911"/>
                </a:cubicBezTo>
                <a:cubicBezTo>
                  <a:pt x="1037" y="911"/>
                  <a:pt x="1038" y="911"/>
                  <a:pt x="1039" y="911"/>
                </a:cubicBezTo>
                <a:cubicBezTo>
                  <a:pt x="1041" y="911"/>
                  <a:pt x="1042" y="911"/>
                  <a:pt x="1043" y="911"/>
                </a:cubicBezTo>
                <a:cubicBezTo>
                  <a:pt x="1044" y="911"/>
                  <a:pt x="1045" y="911"/>
                  <a:pt x="1045" y="911"/>
                </a:cubicBezTo>
                <a:cubicBezTo>
                  <a:pt x="1047" y="912"/>
                  <a:pt x="1048" y="913"/>
                  <a:pt x="1050" y="914"/>
                </a:cubicBezTo>
                <a:cubicBezTo>
                  <a:pt x="1052" y="916"/>
                  <a:pt x="1054" y="917"/>
                  <a:pt x="1056" y="919"/>
                </a:cubicBezTo>
                <a:cubicBezTo>
                  <a:pt x="1056" y="919"/>
                  <a:pt x="1057" y="919"/>
                  <a:pt x="1057" y="919"/>
                </a:cubicBezTo>
                <a:cubicBezTo>
                  <a:pt x="1040" y="920"/>
                  <a:pt x="1024" y="918"/>
                  <a:pt x="1010" y="914"/>
                </a:cubicBezTo>
                <a:close/>
                <a:moveTo>
                  <a:pt x="1096" y="922"/>
                </a:moveTo>
                <a:cubicBezTo>
                  <a:pt x="1085" y="894"/>
                  <a:pt x="1115" y="868"/>
                  <a:pt x="1109" y="840"/>
                </a:cubicBezTo>
                <a:cubicBezTo>
                  <a:pt x="1108" y="836"/>
                  <a:pt x="1105" y="831"/>
                  <a:pt x="1102" y="825"/>
                </a:cubicBezTo>
                <a:cubicBezTo>
                  <a:pt x="1102" y="824"/>
                  <a:pt x="1101" y="823"/>
                  <a:pt x="1101" y="821"/>
                </a:cubicBezTo>
                <a:cubicBezTo>
                  <a:pt x="1099" y="821"/>
                  <a:pt x="1099" y="821"/>
                  <a:pt x="1099" y="821"/>
                </a:cubicBezTo>
                <a:cubicBezTo>
                  <a:pt x="1099" y="821"/>
                  <a:pt x="1099" y="821"/>
                  <a:pt x="1099" y="821"/>
                </a:cubicBezTo>
                <a:cubicBezTo>
                  <a:pt x="1100" y="821"/>
                  <a:pt x="1101" y="820"/>
                  <a:pt x="1102" y="819"/>
                </a:cubicBezTo>
                <a:cubicBezTo>
                  <a:pt x="1101" y="819"/>
                  <a:pt x="1101" y="819"/>
                  <a:pt x="1101" y="818"/>
                </a:cubicBezTo>
                <a:cubicBezTo>
                  <a:pt x="1101" y="818"/>
                  <a:pt x="1101" y="818"/>
                  <a:pt x="1101" y="818"/>
                </a:cubicBezTo>
                <a:cubicBezTo>
                  <a:pt x="1103" y="817"/>
                  <a:pt x="1104" y="817"/>
                  <a:pt x="1106" y="816"/>
                </a:cubicBezTo>
                <a:cubicBezTo>
                  <a:pt x="1108" y="815"/>
                  <a:pt x="1110" y="815"/>
                  <a:pt x="1111" y="814"/>
                </a:cubicBezTo>
                <a:cubicBezTo>
                  <a:pt x="1112" y="814"/>
                  <a:pt x="1113" y="814"/>
                  <a:pt x="1114" y="814"/>
                </a:cubicBezTo>
                <a:cubicBezTo>
                  <a:pt x="1114" y="814"/>
                  <a:pt x="1115" y="814"/>
                  <a:pt x="1115" y="814"/>
                </a:cubicBezTo>
                <a:cubicBezTo>
                  <a:pt x="1116" y="814"/>
                  <a:pt x="1116" y="813"/>
                  <a:pt x="1116" y="813"/>
                </a:cubicBezTo>
                <a:cubicBezTo>
                  <a:pt x="1117" y="813"/>
                  <a:pt x="1118" y="813"/>
                  <a:pt x="1119" y="813"/>
                </a:cubicBezTo>
                <a:cubicBezTo>
                  <a:pt x="1119" y="813"/>
                  <a:pt x="1120" y="813"/>
                  <a:pt x="1121" y="813"/>
                </a:cubicBezTo>
                <a:cubicBezTo>
                  <a:pt x="1121" y="813"/>
                  <a:pt x="1122" y="813"/>
                  <a:pt x="1122" y="813"/>
                </a:cubicBezTo>
                <a:cubicBezTo>
                  <a:pt x="1122" y="813"/>
                  <a:pt x="1123" y="813"/>
                  <a:pt x="1123" y="813"/>
                </a:cubicBezTo>
                <a:cubicBezTo>
                  <a:pt x="1123" y="813"/>
                  <a:pt x="1124" y="813"/>
                  <a:pt x="1125" y="813"/>
                </a:cubicBezTo>
                <a:cubicBezTo>
                  <a:pt x="1125" y="813"/>
                  <a:pt x="1126" y="812"/>
                  <a:pt x="1126" y="812"/>
                </a:cubicBezTo>
                <a:cubicBezTo>
                  <a:pt x="1127" y="813"/>
                  <a:pt x="1127" y="813"/>
                  <a:pt x="1127" y="813"/>
                </a:cubicBezTo>
                <a:cubicBezTo>
                  <a:pt x="1128" y="813"/>
                  <a:pt x="1128" y="813"/>
                  <a:pt x="1128" y="813"/>
                </a:cubicBezTo>
                <a:cubicBezTo>
                  <a:pt x="1128" y="813"/>
                  <a:pt x="1128" y="813"/>
                  <a:pt x="1128" y="813"/>
                </a:cubicBezTo>
                <a:cubicBezTo>
                  <a:pt x="1128" y="814"/>
                  <a:pt x="1128" y="814"/>
                  <a:pt x="1128" y="814"/>
                </a:cubicBezTo>
                <a:cubicBezTo>
                  <a:pt x="1128" y="814"/>
                  <a:pt x="1128" y="814"/>
                  <a:pt x="1128" y="814"/>
                </a:cubicBezTo>
                <a:cubicBezTo>
                  <a:pt x="1129" y="814"/>
                  <a:pt x="1129" y="814"/>
                  <a:pt x="1129" y="814"/>
                </a:cubicBezTo>
                <a:cubicBezTo>
                  <a:pt x="1131" y="815"/>
                  <a:pt x="1131" y="815"/>
                  <a:pt x="1131" y="815"/>
                </a:cubicBezTo>
                <a:cubicBezTo>
                  <a:pt x="1132" y="815"/>
                  <a:pt x="1132" y="815"/>
                  <a:pt x="1132" y="815"/>
                </a:cubicBezTo>
                <a:cubicBezTo>
                  <a:pt x="1153" y="842"/>
                  <a:pt x="1195" y="839"/>
                  <a:pt x="1209" y="869"/>
                </a:cubicBezTo>
                <a:cubicBezTo>
                  <a:pt x="1209" y="874"/>
                  <a:pt x="1210" y="878"/>
                  <a:pt x="1210" y="883"/>
                </a:cubicBezTo>
                <a:cubicBezTo>
                  <a:pt x="1209" y="881"/>
                  <a:pt x="1207" y="879"/>
                  <a:pt x="1206" y="876"/>
                </a:cubicBezTo>
                <a:cubicBezTo>
                  <a:pt x="1200" y="890"/>
                  <a:pt x="1198" y="903"/>
                  <a:pt x="1211" y="908"/>
                </a:cubicBezTo>
                <a:cubicBezTo>
                  <a:pt x="1206" y="937"/>
                  <a:pt x="1191" y="970"/>
                  <a:pt x="1175" y="974"/>
                </a:cubicBezTo>
                <a:cubicBezTo>
                  <a:pt x="1157" y="980"/>
                  <a:pt x="1103" y="940"/>
                  <a:pt x="1096" y="922"/>
                </a:cubicBezTo>
                <a:close/>
                <a:moveTo>
                  <a:pt x="1256" y="1251"/>
                </a:moveTo>
                <a:cubicBezTo>
                  <a:pt x="1241" y="1259"/>
                  <a:pt x="1234" y="1270"/>
                  <a:pt x="1222" y="1280"/>
                </a:cubicBezTo>
                <a:cubicBezTo>
                  <a:pt x="1196" y="1302"/>
                  <a:pt x="1186" y="1279"/>
                  <a:pt x="1162" y="1290"/>
                </a:cubicBezTo>
                <a:cubicBezTo>
                  <a:pt x="1163" y="1290"/>
                  <a:pt x="1163" y="1291"/>
                  <a:pt x="1163" y="1292"/>
                </a:cubicBezTo>
                <a:cubicBezTo>
                  <a:pt x="1166" y="1296"/>
                  <a:pt x="1162" y="1295"/>
                  <a:pt x="1158" y="1292"/>
                </a:cubicBezTo>
                <a:cubicBezTo>
                  <a:pt x="1160" y="1291"/>
                  <a:pt x="1161" y="1290"/>
                  <a:pt x="1162" y="1290"/>
                </a:cubicBezTo>
                <a:cubicBezTo>
                  <a:pt x="1151" y="1260"/>
                  <a:pt x="1192" y="1230"/>
                  <a:pt x="1200" y="1203"/>
                </a:cubicBezTo>
                <a:cubicBezTo>
                  <a:pt x="1208" y="1179"/>
                  <a:pt x="1200" y="1186"/>
                  <a:pt x="1220" y="1172"/>
                </a:cubicBezTo>
                <a:cubicBezTo>
                  <a:pt x="1234" y="1162"/>
                  <a:pt x="1248" y="1157"/>
                  <a:pt x="1257" y="1144"/>
                </a:cubicBezTo>
                <a:cubicBezTo>
                  <a:pt x="1255" y="1142"/>
                  <a:pt x="1253" y="1141"/>
                  <a:pt x="1251" y="1140"/>
                </a:cubicBezTo>
                <a:cubicBezTo>
                  <a:pt x="1251" y="1140"/>
                  <a:pt x="1252" y="1140"/>
                  <a:pt x="1252" y="1139"/>
                </a:cubicBezTo>
                <a:cubicBezTo>
                  <a:pt x="1258" y="1136"/>
                  <a:pt x="1265" y="1133"/>
                  <a:pt x="1272" y="1130"/>
                </a:cubicBezTo>
                <a:cubicBezTo>
                  <a:pt x="1273" y="1130"/>
                  <a:pt x="1274" y="1129"/>
                  <a:pt x="1274" y="1129"/>
                </a:cubicBezTo>
                <a:cubicBezTo>
                  <a:pt x="1275" y="1129"/>
                  <a:pt x="1276" y="1128"/>
                  <a:pt x="1277" y="1128"/>
                </a:cubicBezTo>
                <a:cubicBezTo>
                  <a:pt x="1279" y="1128"/>
                  <a:pt x="1279" y="1128"/>
                  <a:pt x="1279" y="1128"/>
                </a:cubicBezTo>
                <a:cubicBezTo>
                  <a:pt x="1279" y="1127"/>
                  <a:pt x="1279" y="1127"/>
                  <a:pt x="1279" y="1127"/>
                </a:cubicBezTo>
                <a:cubicBezTo>
                  <a:pt x="1279" y="1127"/>
                  <a:pt x="1279" y="1127"/>
                  <a:pt x="1279" y="1127"/>
                </a:cubicBezTo>
                <a:cubicBezTo>
                  <a:pt x="1280" y="1127"/>
                  <a:pt x="1280" y="1127"/>
                  <a:pt x="1280" y="1127"/>
                </a:cubicBezTo>
                <a:cubicBezTo>
                  <a:pt x="1280" y="1127"/>
                  <a:pt x="1281" y="1127"/>
                  <a:pt x="1281" y="1127"/>
                </a:cubicBezTo>
                <a:cubicBezTo>
                  <a:pt x="1283" y="1126"/>
                  <a:pt x="1283" y="1126"/>
                  <a:pt x="1283" y="1126"/>
                </a:cubicBezTo>
                <a:cubicBezTo>
                  <a:pt x="1286" y="1126"/>
                  <a:pt x="1290" y="1126"/>
                  <a:pt x="1294" y="1126"/>
                </a:cubicBezTo>
                <a:cubicBezTo>
                  <a:pt x="1298" y="1126"/>
                  <a:pt x="1302" y="1127"/>
                  <a:pt x="1306" y="1127"/>
                </a:cubicBezTo>
                <a:cubicBezTo>
                  <a:pt x="1308" y="1127"/>
                  <a:pt x="1310" y="1128"/>
                  <a:pt x="1313" y="1128"/>
                </a:cubicBezTo>
                <a:cubicBezTo>
                  <a:pt x="1313" y="1128"/>
                  <a:pt x="1313" y="1128"/>
                  <a:pt x="1313" y="1128"/>
                </a:cubicBezTo>
                <a:cubicBezTo>
                  <a:pt x="1313" y="1129"/>
                  <a:pt x="1314" y="1129"/>
                  <a:pt x="1314" y="1129"/>
                </a:cubicBezTo>
                <a:cubicBezTo>
                  <a:pt x="1314" y="1130"/>
                  <a:pt x="1314" y="1130"/>
                  <a:pt x="1314" y="1130"/>
                </a:cubicBezTo>
                <a:cubicBezTo>
                  <a:pt x="1314" y="1130"/>
                  <a:pt x="1314" y="1130"/>
                  <a:pt x="1314" y="1130"/>
                </a:cubicBezTo>
                <a:cubicBezTo>
                  <a:pt x="1315" y="1131"/>
                  <a:pt x="1315" y="1131"/>
                  <a:pt x="1315" y="1131"/>
                </a:cubicBezTo>
                <a:cubicBezTo>
                  <a:pt x="1315" y="1131"/>
                  <a:pt x="1316" y="1132"/>
                  <a:pt x="1316" y="1132"/>
                </a:cubicBezTo>
                <a:cubicBezTo>
                  <a:pt x="1317" y="1133"/>
                  <a:pt x="1317" y="1133"/>
                  <a:pt x="1318" y="1134"/>
                </a:cubicBezTo>
                <a:cubicBezTo>
                  <a:pt x="1318" y="1134"/>
                  <a:pt x="1318" y="1135"/>
                  <a:pt x="1319" y="1136"/>
                </a:cubicBezTo>
                <a:cubicBezTo>
                  <a:pt x="1319" y="1136"/>
                  <a:pt x="1320" y="1137"/>
                  <a:pt x="1320" y="1138"/>
                </a:cubicBezTo>
                <a:cubicBezTo>
                  <a:pt x="1321" y="1138"/>
                  <a:pt x="1321" y="1139"/>
                  <a:pt x="1321" y="1140"/>
                </a:cubicBezTo>
                <a:cubicBezTo>
                  <a:pt x="1321" y="1140"/>
                  <a:pt x="1322" y="1140"/>
                  <a:pt x="1322" y="1140"/>
                </a:cubicBezTo>
                <a:cubicBezTo>
                  <a:pt x="1313" y="1154"/>
                  <a:pt x="1320" y="1159"/>
                  <a:pt x="1336" y="1159"/>
                </a:cubicBezTo>
                <a:cubicBezTo>
                  <a:pt x="1335" y="1150"/>
                  <a:pt x="1337" y="1138"/>
                  <a:pt x="1324" y="1139"/>
                </a:cubicBezTo>
                <a:cubicBezTo>
                  <a:pt x="1323" y="1138"/>
                  <a:pt x="1323" y="1138"/>
                  <a:pt x="1323" y="1138"/>
                </a:cubicBezTo>
                <a:cubicBezTo>
                  <a:pt x="1323" y="1138"/>
                  <a:pt x="1323" y="1138"/>
                  <a:pt x="1323" y="1138"/>
                </a:cubicBezTo>
                <a:cubicBezTo>
                  <a:pt x="1323" y="1137"/>
                  <a:pt x="1322" y="1137"/>
                  <a:pt x="1322" y="1136"/>
                </a:cubicBezTo>
                <a:cubicBezTo>
                  <a:pt x="1322" y="1136"/>
                  <a:pt x="1321" y="1135"/>
                  <a:pt x="1321" y="1134"/>
                </a:cubicBezTo>
                <a:cubicBezTo>
                  <a:pt x="1320" y="1134"/>
                  <a:pt x="1320" y="1133"/>
                  <a:pt x="1319" y="1132"/>
                </a:cubicBezTo>
                <a:cubicBezTo>
                  <a:pt x="1319" y="1132"/>
                  <a:pt x="1318" y="1131"/>
                  <a:pt x="1318" y="1131"/>
                </a:cubicBezTo>
                <a:cubicBezTo>
                  <a:pt x="1317" y="1130"/>
                  <a:pt x="1317" y="1130"/>
                  <a:pt x="1316" y="1129"/>
                </a:cubicBezTo>
                <a:cubicBezTo>
                  <a:pt x="1316" y="1129"/>
                  <a:pt x="1316" y="1129"/>
                  <a:pt x="1316" y="1129"/>
                </a:cubicBezTo>
                <a:cubicBezTo>
                  <a:pt x="1316" y="1129"/>
                  <a:pt x="1316" y="1129"/>
                  <a:pt x="1316" y="1129"/>
                </a:cubicBezTo>
                <a:cubicBezTo>
                  <a:pt x="1316" y="1129"/>
                  <a:pt x="1315" y="1128"/>
                  <a:pt x="1315" y="1128"/>
                </a:cubicBezTo>
                <a:cubicBezTo>
                  <a:pt x="1315" y="1128"/>
                  <a:pt x="1314" y="1128"/>
                  <a:pt x="1314" y="1128"/>
                </a:cubicBezTo>
                <a:cubicBezTo>
                  <a:pt x="1314" y="1128"/>
                  <a:pt x="1313" y="1128"/>
                  <a:pt x="1313" y="1128"/>
                </a:cubicBezTo>
                <a:cubicBezTo>
                  <a:pt x="1315" y="1128"/>
                  <a:pt x="1317" y="1127"/>
                  <a:pt x="1319" y="1127"/>
                </a:cubicBezTo>
                <a:cubicBezTo>
                  <a:pt x="1320" y="1127"/>
                  <a:pt x="1321" y="1127"/>
                  <a:pt x="1322" y="1126"/>
                </a:cubicBezTo>
                <a:cubicBezTo>
                  <a:pt x="1322" y="1126"/>
                  <a:pt x="1322" y="1126"/>
                  <a:pt x="1322" y="1126"/>
                </a:cubicBezTo>
                <a:cubicBezTo>
                  <a:pt x="1323" y="1126"/>
                  <a:pt x="1323" y="1126"/>
                  <a:pt x="1323" y="1126"/>
                </a:cubicBezTo>
                <a:cubicBezTo>
                  <a:pt x="1323" y="1126"/>
                  <a:pt x="1323" y="1126"/>
                  <a:pt x="1323" y="1126"/>
                </a:cubicBezTo>
                <a:cubicBezTo>
                  <a:pt x="1324" y="1126"/>
                  <a:pt x="1324" y="1126"/>
                  <a:pt x="1325" y="1126"/>
                </a:cubicBezTo>
                <a:cubicBezTo>
                  <a:pt x="1327" y="1125"/>
                  <a:pt x="1329" y="1124"/>
                  <a:pt x="1331" y="1123"/>
                </a:cubicBezTo>
                <a:cubicBezTo>
                  <a:pt x="1332" y="1122"/>
                  <a:pt x="1333" y="1122"/>
                  <a:pt x="1334" y="1121"/>
                </a:cubicBezTo>
                <a:cubicBezTo>
                  <a:pt x="1334" y="1121"/>
                  <a:pt x="1334" y="1122"/>
                  <a:pt x="1335" y="1122"/>
                </a:cubicBezTo>
                <a:cubicBezTo>
                  <a:pt x="1335" y="1122"/>
                  <a:pt x="1335" y="1122"/>
                  <a:pt x="1336" y="1122"/>
                </a:cubicBezTo>
                <a:cubicBezTo>
                  <a:pt x="1336" y="1122"/>
                  <a:pt x="1336" y="1123"/>
                  <a:pt x="1337" y="1123"/>
                </a:cubicBezTo>
                <a:cubicBezTo>
                  <a:pt x="1337" y="1123"/>
                  <a:pt x="1337" y="1123"/>
                  <a:pt x="1337" y="1123"/>
                </a:cubicBezTo>
                <a:cubicBezTo>
                  <a:pt x="1338" y="1123"/>
                  <a:pt x="1338" y="1123"/>
                  <a:pt x="1339" y="1123"/>
                </a:cubicBezTo>
                <a:cubicBezTo>
                  <a:pt x="1339" y="1124"/>
                  <a:pt x="1340" y="1124"/>
                  <a:pt x="1341" y="1124"/>
                </a:cubicBezTo>
                <a:cubicBezTo>
                  <a:pt x="1341" y="1124"/>
                  <a:pt x="1341" y="1124"/>
                  <a:pt x="1341" y="1124"/>
                </a:cubicBezTo>
                <a:cubicBezTo>
                  <a:pt x="1342" y="1124"/>
                  <a:pt x="1342" y="1125"/>
                  <a:pt x="1342" y="1125"/>
                </a:cubicBezTo>
                <a:cubicBezTo>
                  <a:pt x="1343" y="1125"/>
                  <a:pt x="1344" y="1125"/>
                  <a:pt x="1344" y="1125"/>
                </a:cubicBezTo>
                <a:cubicBezTo>
                  <a:pt x="1345" y="1126"/>
                  <a:pt x="1347" y="1127"/>
                  <a:pt x="1348" y="1127"/>
                </a:cubicBezTo>
                <a:cubicBezTo>
                  <a:pt x="1349" y="1128"/>
                  <a:pt x="1350" y="1129"/>
                  <a:pt x="1351" y="1130"/>
                </a:cubicBezTo>
                <a:cubicBezTo>
                  <a:pt x="1352" y="1131"/>
                  <a:pt x="1354" y="1132"/>
                  <a:pt x="1355" y="1133"/>
                </a:cubicBezTo>
                <a:cubicBezTo>
                  <a:pt x="1355" y="1133"/>
                  <a:pt x="1356" y="1134"/>
                  <a:pt x="1357" y="1135"/>
                </a:cubicBezTo>
                <a:cubicBezTo>
                  <a:pt x="1355" y="1141"/>
                  <a:pt x="1354" y="1149"/>
                  <a:pt x="1358" y="1154"/>
                </a:cubicBezTo>
                <a:cubicBezTo>
                  <a:pt x="1362" y="1160"/>
                  <a:pt x="1371" y="1158"/>
                  <a:pt x="1379" y="1159"/>
                </a:cubicBezTo>
                <a:cubicBezTo>
                  <a:pt x="1374" y="1168"/>
                  <a:pt x="1368" y="1176"/>
                  <a:pt x="1360" y="1184"/>
                </a:cubicBezTo>
                <a:cubicBezTo>
                  <a:pt x="1344" y="1199"/>
                  <a:pt x="1342" y="1211"/>
                  <a:pt x="1324" y="1223"/>
                </a:cubicBezTo>
                <a:cubicBezTo>
                  <a:pt x="1302" y="1237"/>
                  <a:pt x="1278" y="1239"/>
                  <a:pt x="1256" y="1251"/>
                </a:cubicBezTo>
                <a:close/>
                <a:moveTo>
                  <a:pt x="1464" y="1195"/>
                </a:moveTo>
                <a:cubicBezTo>
                  <a:pt x="1461" y="1198"/>
                  <a:pt x="1459" y="1200"/>
                  <a:pt x="1458" y="1203"/>
                </a:cubicBezTo>
                <a:cubicBezTo>
                  <a:pt x="1456" y="1205"/>
                  <a:pt x="1454" y="1208"/>
                  <a:pt x="1452" y="1210"/>
                </a:cubicBezTo>
                <a:cubicBezTo>
                  <a:pt x="1451" y="1212"/>
                  <a:pt x="1450" y="1213"/>
                  <a:pt x="1449" y="1214"/>
                </a:cubicBezTo>
                <a:cubicBezTo>
                  <a:pt x="1449" y="1215"/>
                  <a:pt x="1448" y="1215"/>
                  <a:pt x="1448" y="1216"/>
                </a:cubicBezTo>
                <a:cubicBezTo>
                  <a:pt x="1447" y="1216"/>
                  <a:pt x="1447" y="1217"/>
                  <a:pt x="1446" y="1218"/>
                </a:cubicBezTo>
                <a:cubicBezTo>
                  <a:pt x="1444" y="1220"/>
                  <a:pt x="1442" y="1222"/>
                  <a:pt x="1440" y="1224"/>
                </a:cubicBezTo>
                <a:cubicBezTo>
                  <a:pt x="1433" y="1224"/>
                  <a:pt x="1425" y="1224"/>
                  <a:pt x="1418" y="1223"/>
                </a:cubicBezTo>
                <a:cubicBezTo>
                  <a:pt x="1431" y="1209"/>
                  <a:pt x="1443" y="1182"/>
                  <a:pt x="1458" y="1160"/>
                </a:cubicBezTo>
                <a:cubicBezTo>
                  <a:pt x="1459" y="1161"/>
                  <a:pt x="1460" y="1162"/>
                  <a:pt x="1462" y="1164"/>
                </a:cubicBezTo>
                <a:cubicBezTo>
                  <a:pt x="1462" y="1164"/>
                  <a:pt x="1462" y="1164"/>
                  <a:pt x="1462" y="1164"/>
                </a:cubicBezTo>
                <a:cubicBezTo>
                  <a:pt x="1463" y="1168"/>
                  <a:pt x="1465" y="1172"/>
                  <a:pt x="1466" y="1176"/>
                </a:cubicBezTo>
                <a:cubicBezTo>
                  <a:pt x="1467" y="1179"/>
                  <a:pt x="1468" y="1182"/>
                  <a:pt x="1468" y="1185"/>
                </a:cubicBezTo>
                <a:cubicBezTo>
                  <a:pt x="1468" y="1186"/>
                  <a:pt x="1468" y="1186"/>
                  <a:pt x="1468" y="1186"/>
                </a:cubicBezTo>
                <a:cubicBezTo>
                  <a:pt x="1468" y="1187"/>
                  <a:pt x="1468" y="1187"/>
                  <a:pt x="1468" y="1187"/>
                </a:cubicBezTo>
                <a:cubicBezTo>
                  <a:pt x="1468" y="1188"/>
                  <a:pt x="1469" y="1188"/>
                  <a:pt x="1469" y="1188"/>
                </a:cubicBezTo>
                <a:cubicBezTo>
                  <a:pt x="1469" y="1188"/>
                  <a:pt x="1469" y="1189"/>
                  <a:pt x="1469" y="1189"/>
                </a:cubicBezTo>
                <a:cubicBezTo>
                  <a:pt x="1469" y="1189"/>
                  <a:pt x="1469" y="1190"/>
                  <a:pt x="1469" y="1190"/>
                </a:cubicBezTo>
                <a:cubicBezTo>
                  <a:pt x="1467" y="1192"/>
                  <a:pt x="1465" y="1193"/>
                  <a:pt x="1464" y="1195"/>
                </a:cubicBezTo>
                <a:close/>
                <a:moveTo>
                  <a:pt x="1514" y="1153"/>
                </a:moveTo>
                <a:cubicBezTo>
                  <a:pt x="1512" y="1154"/>
                  <a:pt x="1512" y="1154"/>
                  <a:pt x="1512" y="1154"/>
                </a:cubicBezTo>
                <a:cubicBezTo>
                  <a:pt x="1512" y="1156"/>
                  <a:pt x="1512" y="1158"/>
                  <a:pt x="1511" y="1160"/>
                </a:cubicBezTo>
                <a:cubicBezTo>
                  <a:pt x="1511" y="1160"/>
                  <a:pt x="1511" y="1160"/>
                  <a:pt x="1511" y="1160"/>
                </a:cubicBezTo>
                <a:cubicBezTo>
                  <a:pt x="1511" y="1161"/>
                  <a:pt x="1510" y="1161"/>
                  <a:pt x="1510" y="1162"/>
                </a:cubicBezTo>
                <a:cubicBezTo>
                  <a:pt x="1509" y="1163"/>
                  <a:pt x="1508" y="1164"/>
                  <a:pt x="1507" y="1165"/>
                </a:cubicBezTo>
                <a:cubicBezTo>
                  <a:pt x="1506" y="1166"/>
                  <a:pt x="1505" y="1167"/>
                  <a:pt x="1504" y="1168"/>
                </a:cubicBezTo>
                <a:cubicBezTo>
                  <a:pt x="1503" y="1169"/>
                  <a:pt x="1502" y="1170"/>
                  <a:pt x="1501" y="1171"/>
                </a:cubicBezTo>
                <a:cubicBezTo>
                  <a:pt x="1500" y="1172"/>
                  <a:pt x="1499" y="1172"/>
                  <a:pt x="1498" y="1173"/>
                </a:cubicBezTo>
                <a:cubicBezTo>
                  <a:pt x="1498" y="1173"/>
                  <a:pt x="1497" y="1173"/>
                  <a:pt x="1497" y="1174"/>
                </a:cubicBezTo>
                <a:cubicBezTo>
                  <a:pt x="1497" y="1174"/>
                  <a:pt x="1497" y="1174"/>
                  <a:pt x="1496" y="1174"/>
                </a:cubicBezTo>
                <a:cubicBezTo>
                  <a:pt x="1496" y="1174"/>
                  <a:pt x="1496" y="1175"/>
                  <a:pt x="1496" y="1175"/>
                </a:cubicBezTo>
                <a:cubicBezTo>
                  <a:pt x="1495" y="1175"/>
                  <a:pt x="1495" y="1175"/>
                  <a:pt x="1495" y="1175"/>
                </a:cubicBezTo>
                <a:cubicBezTo>
                  <a:pt x="1493" y="1176"/>
                  <a:pt x="1492" y="1176"/>
                  <a:pt x="1490" y="1177"/>
                </a:cubicBezTo>
                <a:cubicBezTo>
                  <a:pt x="1489" y="1177"/>
                  <a:pt x="1488" y="1178"/>
                  <a:pt x="1487" y="1178"/>
                </a:cubicBezTo>
                <a:cubicBezTo>
                  <a:pt x="1487" y="1178"/>
                  <a:pt x="1486" y="1178"/>
                  <a:pt x="1486" y="1179"/>
                </a:cubicBezTo>
                <a:cubicBezTo>
                  <a:pt x="1485" y="1179"/>
                  <a:pt x="1485" y="1179"/>
                  <a:pt x="1484" y="1180"/>
                </a:cubicBezTo>
                <a:cubicBezTo>
                  <a:pt x="1480" y="1182"/>
                  <a:pt x="1475" y="1185"/>
                  <a:pt x="1471" y="1188"/>
                </a:cubicBezTo>
                <a:cubicBezTo>
                  <a:pt x="1471" y="1188"/>
                  <a:pt x="1471" y="1188"/>
                  <a:pt x="1471" y="1188"/>
                </a:cubicBezTo>
                <a:cubicBezTo>
                  <a:pt x="1471" y="1188"/>
                  <a:pt x="1471" y="1188"/>
                  <a:pt x="1471" y="1187"/>
                </a:cubicBezTo>
                <a:cubicBezTo>
                  <a:pt x="1471" y="1187"/>
                  <a:pt x="1471" y="1186"/>
                  <a:pt x="1471" y="1186"/>
                </a:cubicBezTo>
                <a:cubicBezTo>
                  <a:pt x="1471" y="1186"/>
                  <a:pt x="1471" y="1185"/>
                  <a:pt x="1471" y="1185"/>
                </a:cubicBezTo>
                <a:cubicBezTo>
                  <a:pt x="1470" y="1182"/>
                  <a:pt x="1469" y="1178"/>
                  <a:pt x="1468" y="1175"/>
                </a:cubicBezTo>
                <a:cubicBezTo>
                  <a:pt x="1467" y="1172"/>
                  <a:pt x="1466" y="1168"/>
                  <a:pt x="1465" y="1165"/>
                </a:cubicBezTo>
                <a:cubicBezTo>
                  <a:pt x="1466" y="1165"/>
                  <a:pt x="1466" y="1165"/>
                  <a:pt x="1466" y="1166"/>
                </a:cubicBezTo>
                <a:cubicBezTo>
                  <a:pt x="1468" y="1163"/>
                  <a:pt x="1468" y="1163"/>
                  <a:pt x="1468" y="1163"/>
                </a:cubicBezTo>
                <a:cubicBezTo>
                  <a:pt x="1477" y="1157"/>
                  <a:pt x="1479" y="1146"/>
                  <a:pt x="1476" y="1137"/>
                </a:cubicBezTo>
                <a:cubicBezTo>
                  <a:pt x="1483" y="1130"/>
                  <a:pt x="1490" y="1125"/>
                  <a:pt x="1499" y="1123"/>
                </a:cubicBezTo>
                <a:cubicBezTo>
                  <a:pt x="1507" y="1121"/>
                  <a:pt x="1515" y="1125"/>
                  <a:pt x="1523" y="1128"/>
                </a:cubicBezTo>
                <a:cubicBezTo>
                  <a:pt x="1523" y="1129"/>
                  <a:pt x="1522" y="1130"/>
                  <a:pt x="1521" y="1131"/>
                </a:cubicBezTo>
                <a:cubicBezTo>
                  <a:pt x="1516" y="1137"/>
                  <a:pt x="1503" y="1146"/>
                  <a:pt x="1514" y="1153"/>
                </a:cubicBezTo>
                <a:close/>
                <a:moveTo>
                  <a:pt x="1558" y="1054"/>
                </a:moveTo>
                <a:cubicBezTo>
                  <a:pt x="1542" y="1055"/>
                  <a:pt x="1521" y="1061"/>
                  <a:pt x="1501" y="1066"/>
                </a:cubicBezTo>
                <a:cubicBezTo>
                  <a:pt x="1502" y="1064"/>
                  <a:pt x="1504" y="1061"/>
                  <a:pt x="1506" y="1058"/>
                </a:cubicBezTo>
                <a:cubicBezTo>
                  <a:pt x="1508" y="1055"/>
                  <a:pt x="1510" y="1052"/>
                  <a:pt x="1513" y="1049"/>
                </a:cubicBezTo>
                <a:cubicBezTo>
                  <a:pt x="1517" y="1047"/>
                  <a:pt x="1520" y="1045"/>
                  <a:pt x="1524" y="1044"/>
                </a:cubicBezTo>
                <a:cubicBezTo>
                  <a:pt x="1527" y="1043"/>
                  <a:pt x="1531" y="1042"/>
                  <a:pt x="1535" y="1041"/>
                </a:cubicBezTo>
                <a:cubicBezTo>
                  <a:pt x="1542" y="1040"/>
                  <a:pt x="1549" y="1039"/>
                  <a:pt x="1555" y="1039"/>
                </a:cubicBezTo>
                <a:cubicBezTo>
                  <a:pt x="1557" y="1039"/>
                  <a:pt x="1559" y="1039"/>
                  <a:pt x="1560" y="1039"/>
                </a:cubicBezTo>
                <a:cubicBezTo>
                  <a:pt x="1562" y="1039"/>
                  <a:pt x="1563" y="1039"/>
                  <a:pt x="1565" y="1039"/>
                </a:cubicBezTo>
                <a:cubicBezTo>
                  <a:pt x="1568" y="1039"/>
                  <a:pt x="1571" y="1039"/>
                  <a:pt x="1573" y="1039"/>
                </a:cubicBezTo>
                <a:cubicBezTo>
                  <a:pt x="1578" y="1040"/>
                  <a:pt x="1583" y="1041"/>
                  <a:pt x="1587" y="1042"/>
                </a:cubicBezTo>
                <a:cubicBezTo>
                  <a:pt x="1587" y="1042"/>
                  <a:pt x="1587" y="1042"/>
                  <a:pt x="1587" y="1042"/>
                </a:cubicBezTo>
                <a:cubicBezTo>
                  <a:pt x="1587" y="1042"/>
                  <a:pt x="1587" y="1042"/>
                  <a:pt x="1587" y="1042"/>
                </a:cubicBezTo>
                <a:cubicBezTo>
                  <a:pt x="1587" y="1043"/>
                  <a:pt x="1587" y="1043"/>
                  <a:pt x="1587" y="1043"/>
                </a:cubicBezTo>
                <a:cubicBezTo>
                  <a:pt x="1587" y="1043"/>
                  <a:pt x="1587" y="1043"/>
                  <a:pt x="1587" y="1043"/>
                </a:cubicBezTo>
                <a:cubicBezTo>
                  <a:pt x="1588" y="1043"/>
                  <a:pt x="1588" y="1044"/>
                  <a:pt x="1589" y="1044"/>
                </a:cubicBezTo>
                <a:cubicBezTo>
                  <a:pt x="1589" y="1045"/>
                  <a:pt x="1590" y="1045"/>
                  <a:pt x="1590" y="1046"/>
                </a:cubicBezTo>
                <a:cubicBezTo>
                  <a:pt x="1591" y="1046"/>
                  <a:pt x="1591" y="1047"/>
                  <a:pt x="1592" y="1047"/>
                </a:cubicBezTo>
                <a:cubicBezTo>
                  <a:pt x="1592" y="1048"/>
                  <a:pt x="1592" y="1049"/>
                  <a:pt x="1593" y="1049"/>
                </a:cubicBezTo>
                <a:cubicBezTo>
                  <a:pt x="1593" y="1050"/>
                  <a:pt x="1594" y="1050"/>
                  <a:pt x="1594" y="1051"/>
                </a:cubicBezTo>
                <a:cubicBezTo>
                  <a:pt x="1594" y="1053"/>
                  <a:pt x="1594" y="1056"/>
                  <a:pt x="1594" y="1058"/>
                </a:cubicBezTo>
                <a:cubicBezTo>
                  <a:pt x="1582" y="1056"/>
                  <a:pt x="1569" y="1052"/>
                  <a:pt x="1558" y="1054"/>
                </a:cubicBezTo>
                <a:close/>
                <a:moveTo>
                  <a:pt x="1702" y="974"/>
                </a:moveTo>
                <a:cubicBezTo>
                  <a:pt x="1698" y="980"/>
                  <a:pt x="1691" y="990"/>
                  <a:pt x="1688" y="994"/>
                </a:cubicBezTo>
                <a:cubicBezTo>
                  <a:pt x="1678" y="1006"/>
                  <a:pt x="1671" y="1005"/>
                  <a:pt x="1660" y="1014"/>
                </a:cubicBezTo>
                <a:cubicBezTo>
                  <a:pt x="1643" y="1030"/>
                  <a:pt x="1644" y="1051"/>
                  <a:pt x="1616" y="1058"/>
                </a:cubicBezTo>
                <a:cubicBezTo>
                  <a:pt x="1613" y="1059"/>
                  <a:pt x="1609" y="1059"/>
                  <a:pt x="1604" y="1059"/>
                </a:cubicBezTo>
                <a:cubicBezTo>
                  <a:pt x="1603" y="1054"/>
                  <a:pt x="1600" y="1050"/>
                  <a:pt x="1595" y="1048"/>
                </a:cubicBezTo>
                <a:cubicBezTo>
                  <a:pt x="1595" y="1048"/>
                  <a:pt x="1595" y="1048"/>
                  <a:pt x="1595" y="1048"/>
                </a:cubicBezTo>
                <a:cubicBezTo>
                  <a:pt x="1595" y="1048"/>
                  <a:pt x="1595" y="1048"/>
                  <a:pt x="1595" y="1048"/>
                </a:cubicBezTo>
                <a:cubicBezTo>
                  <a:pt x="1594" y="1047"/>
                  <a:pt x="1594" y="1047"/>
                  <a:pt x="1593" y="1046"/>
                </a:cubicBezTo>
                <a:cubicBezTo>
                  <a:pt x="1593" y="1046"/>
                  <a:pt x="1593" y="1045"/>
                  <a:pt x="1593" y="1045"/>
                </a:cubicBezTo>
                <a:cubicBezTo>
                  <a:pt x="1593" y="1045"/>
                  <a:pt x="1594" y="1046"/>
                  <a:pt x="1594" y="1046"/>
                </a:cubicBezTo>
                <a:cubicBezTo>
                  <a:pt x="1595" y="1047"/>
                  <a:pt x="1596" y="1047"/>
                  <a:pt x="1596" y="1048"/>
                </a:cubicBezTo>
                <a:cubicBezTo>
                  <a:pt x="1597" y="1048"/>
                  <a:pt x="1597" y="1048"/>
                  <a:pt x="1597" y="1048"/>
                </a:cubicBezTo>
                <a:cubicBezTo>
                  <a:pt x="1597" y="1048"/>
                  <a:pt x="1597" y="1048"/>
                  <a:pt x="1596" y="1048"/>
                </a:cubicBezTo>
                <a:cubicBezTo>
                  <a:pt x="1596" y="1047"/>
                  <a:pt x="1595" y="1047"/>
                  <a:pt x="1595" y="1046"/>
                </a:cubicBezTo>
                <a:cubicBezTo>
                  <a:pt x="1594" y="1045"/>
                  <a:pt x="1592" y="1044"/>
                  <a:pt x="1591" y="1043"/>
                </a:cubicBezTo>
                <a:cubicBezTo>
                  <a:pt x="1591" y="1043"/>
                  <a:pt x="1590" y="1043"/>
                  <a:pt x="1590" y="1043"/>
                </a:cubicBezTo>
                <a:cubicBezTo>
                  <a:pt x="1590" y="1042"/>
                  <a:pt x="1589" y="1042"/>
                  <a:pt x="1589" y="1041"/>
                </a:cubicBezTo>
                <a:cubicBezTo>
                  <a:pt x="1589" y="1041"/>
                  <a:pt x="1589" y="1041"/>
                  <a:pt x="1589" y="1041"/>
                </a:cubicBezTo>
                <a:cubicBezTo>
                  <a:pt x="1589" y="1041"/>
                  <a:pt x="1588" y="1041"/>
                  <a:pt x="1588" y="1041"/>
                </a:cubicBezTo>
                <a:cubicBezTo>
                  <a:pt x="1588" y="1041"/>
                  <a:pt x="1588" y="1041"/>
                  <a:pt x="1588" y="1040"/>
                </a:cubicBezTo>
                <a:cubicBezTo>
                  <a:pt x="1587" y="1040"/>
                  <a:pt x="1587" y="1040"/>
                  <a:pt x="1586" y="1040"/>
                </a:cubicBezTo>
                <a:cubicBezTo>
                  <a:pt x="1586" y="1040"/>
                  <a:pt x="1585" y="1040"/>
                  <a:pt x="1585" y="1040"/>
                </a:cubicBezTo>
                <a:cubicBezTo>
                  <a:pt x="1585" y="1040"/>
                  <a:pt x="1585" y="1040"/>
                  <a:pt x="1585" y="1040"/>
                </a:cubicBezTo>
                <a:cubicBezTo>
                  <a:pt x="1583" y="1039"/>
                  <a:pt x="1579" y="1038"/>
                  <a:pt x="1576" y="1037"/>
                </a:cubicBezTo>
                <a:cubicBezTo>
                  <a:pt x="1576" y="1037"/>
                  <a:pt x="1577" y="1037"/>
                  <a:pt x="1577" y="1036"/>
                </a:cubicBezTo>
                <a:cubicBezTo>
                  <a:pt x="1578" y="1036"/>
                  <a:pt x="1578" y="1035"/>
                  <a:pt x="1579" y="1035"/>
                </a:cubicBezTo>
                <a:cubicBezTo>
                  <a:pt x="1580" y="1035"/>
                  <a:pt x="1580" y="1034"/>
                  <a:pt x="1580" y="1034"/>
                </a:cubicBezTo>
                <a:cubicBezTo>
                  <a:pt x="1581" y="1034"/>
                  <a:pt x="1581" y="1034"/>
                  <a:pt x="1581" y="1034"/>
                </a:cubicBezTo>
                <a:cubicBezTo>
                  <a:pt x="1581" y="1033"/>
                  <a:pt x="1582" y="1033"/>
                  <a:pt x="1582" y="1033"/>
                </a:cubicBezTo>
                <a:cubicBezTo>
                  <a:pt x="1582" y="1033"/>
                  <a:pt x="1583" y="1032"/>
                  <a:pt x="1583" y="1032"/>
                </a:cubicBezTo>
                <a:cubicBezTo>
                  <a:pt x="1584" y="1032"/>
                  <a:pt x="1584" y="1031"/>
                  <a:pt x="1585" y="1031"/>
                </a:cubicBezTo>
                <a:cubicBezTo>
                  <a:pt x="1585" y="1030"/>
                  <a:pt x="1586" y="1030"/>
                  <a:pt x="1586" y="1030"/>
                </a:cubicBezTo>
                <a:cubicBezTo>
                  <a:pt x="1587" y="1029"/>
                  <a:pt x="1587" y="1029"/>
                  <a:pt x="1588" y="1029"/>
                </a:cubicBezTo>
                <a:cubicBezTo>
                  <a:pt x="1589" y="1028"/>
                  <a:pt x="1590" y="1027"/>
                  <a:pt x="1592" y="1027"/>
                </a:cubicBezTo>
                <a:cubicBezTo>
                  <a:pt x="1593" y="1026"/>
                  <a:pt x="1594" y="1025"/>
                  <a:pt x="1596" y="1025"/>
                </a:cubicBezTo>
                <a:cubicBezTo>
                  <a:pt x="1597" y="1024"/>
                  <a:pt x="1599" y="1024"/>
                  <a:pt x="1600" y="1023"/>
                </a:cubicBezTo>
                <a:cubicBezTo>
                  <a:pt x="1601" y="1023"/>
                  <a:pt x="1603" y="1023"/>
                  <a:pt x="1604" y="1022"/>
                </a:cubicBezTo>
                <a:cubicBezTo>
                  <a:pt x="1604" y="1022"/>
                  <a:pt x="1604" y="1022"/>
                  <a:pt x="1604" y="1022"/>
                </a:cubicBezTo>
                <a:cubicBezTo>
                  <a:pt x="1619" y="1038"/>
                  <a:pt x="1630" y="1026"/>
                  <a:pt x="1637" y="1009"/>
                </a:cubicBezTo>
                <a:cubicBezTo>
                  <a:pt x="1623" y="1015"/>
                  <a:pt x="1613" y="1004"/>
                  <a:pt x="1602" y="1020"/>
                </a:cubicBezTo>
                <a:cubicBezTo>
                  <a:pt x="1601" y="1020"/>
                  <a:pt x="1600" y="1021"/>
                  <a:pt x="1599" y="1021"/>
                </a:cubicBezTo>
                <a:cubicBezTo>
                  <a:pt x="1598" y="1021"/>
                  <a:pt x="1596" y="1022"/>
                  <a:pt x="1595" y="1022"/>
                </a:cubicBezTo>
                <a:cubicBezTo>
                  <a:pt x="1593" y="1023"/>
                  <a:pt x="1592" y="1024"/>
                  <a:pt x="1591" y="1024"/>
                </a:cubicBezTo>
                <a:cubicBezTo>
                  <a:pt x="1589" y="1025"/>
                  <a:pt x="1588" y="1026"/>
                  <a:pt x="1587" y="1026"/>
                </a:cubicBezTo>
                <a:cubicBezTo>
                  <a:pt x="1586" y="1027"/>
                  <a:pt x="1585" y="1027"/>
                  <a:pt x="1585" y="1028"/>
                </a:cubicBezTo>
                <a:cubicBezTo>
                  <a:pt x="1584" y="1028"/>
                  <a:pt x="1584" y="1028"/>
                  <a:pt x="1583" y="1029"/>
                </a:cubicBezTo>
                <a:cubicBezTo>
                  <a:pt x="1583" y="1029"/>
                  <a:pt x="1582" y="1030"/>
                  <a:pt x="1582" y="1030"/>
                </a:cubicBezTo>
                <a:cubicBezTo>
                  <a:pt x="1581" y="1030"/>
                  <a:pt x="1581" y="1031"/>
                  <a:pt x="1580" y="1031"/>
                </a:cubicBezTo>
                <a:cubicBezTo>
                  <a:pt x="1580" y="1031"/>
                  <a:pt x="1580" y="1031"/>
                  <a:pt x="1579" y="1032"/>
                </a:cubicBezTo>
                <a:cubicBezTo>
                  <a:pt x="1579" y="1032"/>
                  <a:pt x="1579" y="1032"/>
                  <a:pt x="1579" y="1032"/>
                </a:cubicBezTo>
                <a:cubicBezTo>
                  <a:pt x="1579" y="1033"/>
                  <a:pt x="1578" y="1033"/>
                  <a:pt x="1578" y="1033"/>
                </a:cubicBezTo>
                <a:cubicBezTo>
                  <a:pt x="1578" y="1034"/>
                  <a:pt x="1577" y="1034"/>
                  <a:pt x="1577" y="1034"/>
                </a:cubicBezTo>
                <a:cubicBezTo>
                  <a:pt x="1577" y="1035"/>
                  <a:pt x="1577" y="1035"/>
                  <a:pt x="1577" y="1035"/>
                </a:cubicBezTo>
                <a:cubicBezTo>
                  <a:pt x="1576" y="1036"/>
                  <a:pt x="1576" y="1037"/>
                  <a:pt x="1576" y="1037"/>
                </a:cubicBezTo>
                <a:cubicBezTo>
                  <a:pt x="1575" y="1037"/>
                  <a:pt x="1574" y="1037"/>
                  <a:pt x="1574" y="1037"/>
                </a:cubicBezTo>
                <a:cubicBezTo>
                  <a:pt x="1571" y="1036"/>
                  <a:pt x="1568" y="1036"/>
                  <a:pt x="1565" y="1035"/>
                </a:cubicBezTo>
                <a:cubicBezTo>
                  <a:pt x="1563" y="1035"/>
                  <a:pt x="1562" y="1035"/>
                  <a:pt x="1560" y="1035"/>
                </a:cubicBezTo>
                <a:cubicBezTo>
                  <a:pt x="1559" y="1035"/>
                  <a:pt x="1557" y="1035"/>
                  <a:pt x="1555" y="1035"/>
                </a:cubicBezTo>
                <a:cubicBezTo>
                  <a:pt x="1553" y="1035"/>
                  <a:pt x="1550" y="1035"/>
                  <a:pt x="1547" y="1035"/>
                </a:cubicBezTo>
                <a:cubicBezTo>
                  <a:pt x="1547" y="1035"/>
                  <a:pt x="1548" y="1035"/>
                  <a:pt x="1548" y="1035"/>
                </a:cubicBezTo>
                <a:cubicBezTo>
                  <a:pt x="1549" y="1034"/>
                  <a:pt x="1550" y="1033"/>
                  <a:pt x="1552" y="1032"/>
                </a:cubicBezTo>
                <a:cubicBezTo>
                  <a:pt x="1552" y="1032"/>
                  <a:pt x="1553" y="1031"/>
                  <a:pt x="1554" y="1030"/>
                </a:cubicBezTo>
                <a:cubicBezTo>
                  <a:pt x="1554" y="1030"/>
                  <a:pt x="1554" y="1029"/>
                  <a:pt x="1555" y="1029"/>
                </a:cubicBezTo>
                <a:cubicBezTo>
                  <a:pt x="1555" y="1028"/>
                  <a:pt x="1555" y="1028"/>
                  <a:pt x="1555" y="1027"/>
                </a:cubicBezTo>
                <a:cubicBezTo>
                  <a:pt x="1557" y="1026"/>
                  <a:pt x="1558" y="1024"/>
                  <a:pt x="1559" y="1021"/>
                </a:cubicBezTo>
                <a:cubicBezTo>
                  <a:pt x="1560" y="1019"/>
                  <a:pt x="1561" y="1017"/>
                  <a:pt x="1562" y="1014"/>
                </a:cubicBezTo>
                <a:cubicBezTo>
                  <a:pt x="1565" y="1009"/>
                  <a:pt x="1567" y="1004"/>
                  <a:pt x="1569" y="999"/>
                </a:cubicBezTo>
                <a:cubicBezTo>
                  <a:pt x="1571" y="996"/>
                  <a:pt x="1572" y="993"/>
                  <a:pt x="1573" y="991"/>
                </a:cubicBezTo>
                <a:cubicBezTo>
                  <a:pt x="1574" y="988"/>
                  <a:pt x="1575" y="986"/>
                  <a:pt x="1576" y="983"/>
                </a:cubicBezTo>
                <a:cubicBezTo>
                  <a:pt x="1577" y="982"/>
                  <a:pt x="1578" y="981"/>
                  <a:pt x="1578" y="980"/>
                </a:cubicBezTo>
                <a:cubicBezTo>
                  <a:pt x="1579" y="979"/>
                  <a:pt x="1580" y="978"/>
                  <a:pt x="1580" y="977"/>
                </a:cubicBezTo>
                <a:cubicBezTo>
                  <a:pt x="1581" y="977"/>
                  <a:pt x="1581" y="977"/>
                  <a:pt x="1581" y="977"/>
                </a:cubicBezTo>
                <a:cubicBezTo>
                  <a:pt x="1581" y="976"/>
                  <a:pt x="1582" y="976"/>
                  <a:pt x="1582" y="976"/>
                </a:cubicBezTo>
                <a:cubicBezTo>
                  <a:pt x="1582" y="976"/>
                  <a:pt x="1583" y="975"/>
                  <a:pt x="1583" y="975"/>
                </a:cubicBezTo>
                <a:cubicBezTo>
                  <a:pt x="1584" y="975"/>
                  <a:pt x="1585" y="974"/>
                  <a:pt x="1586" y="974"/>
                </a:cubicBezTo>
                <a:cubicBezTo>
                  <a:pt x="1587" y="973"/>
                  <a:pt x="1588" y="973"/>
                  <a:pt x="1589" y="973"/>
                </a:cubicBezTo>
                <a:cubicBezTo>
                  <a:pt x="1590" y="973"/>
                  <a:pt x="1590" y="972"/>
                  <a:pt x="1591" y="972"/>
                </a:cubicBezTo>
                <a:cubicBezTo>
                  <a:pt x="1591" y="972"/>
                  <a:pt x="1591" y="972"/>
                  <a:pt x="1591" y="972"/>
                </a:cubicBezTo>
                <a:cubicBezTo>
                  <a:pt x="1591" y="972"/>
                  <a:pt x="1592" y="972"/>
                  <a:pt x="1592" y="972"/>
                </a:cubicBezTo>
                <a:cubicBezTo>
                  <a:pt x="1592" y="972"/>
                  <a:pt x="1592" y="972"/>
                  <a:pt x="1592" y="972"/>
                </a:cubicBezTo>
                <a:cubicBezTo>
                  <a:pt x="1592" y="972"/>
                  <a:pt x="1593" y="972"/>
                  <a:pt x="1593" y="972"/>
                </a:cubicBezTo>
                <a:cubicBezTo>
                  <a:pt x="1593" y="972"/>
                  <a:pt x="1593" y="972"/>
                  <a:pt x="1594" y="972"/>
                </a:cubicBezTo>
                <a:cubicBezTo>
                  <a:pt x="1594" y="971"/>
                  <a:pt x="1595" y="971"/>
                  <a:pt x="1596" y="971"/>
                </a:cubicBezTo>
                <a:cubicBezTo>
                  <a:pt x="1598" y="971"/>
                  <a:pt x="1600" y="970"/>
                  <a:pt x="1600" y="970"/>
                </a:cubicBezTo>
                <a:cubicBezTo>
                  <a:pt x="1600" y="970"/>
                  <a:pt x="1599" y="970"/>
                  <a:pt x="1599" y="970"/>
                </a:cubicBezTo>
                <a:cubicBezTo>
                  <a:pt x="1598" y="970"/>
                  <a:pt x="1597" y="970"/>
                  <a:pt x="1597" y="970"/>
                </a:cubicBezTo>
                <a:cubicBezTo>
                  <a:pt x="1597" y="970"/>
                  <a:pt x="1597" y="970"/>
                  <a:pt x="1597" y="970"/>
                </a:cubicBezTo>
                <a:cubicBezTo>
                  <a:pt x="1598" y="970"/>
                  <a:pt x="1598" y="969"/>
                  <a:pt x="1599" y="969"/>
                </a:cubicBezTo>
                <a:cubicBezTo>
                  <a:pt x="1600" y="969"/>
                  <a:pt x="1600" y="968"/>
                  <a:pt x="1601" y="968"/>
                </a:cubicBezTo>
                <a:cubicBezTo>
                  <a:pt x="1602" y="967"/>
                  <a:pt x="1602" y="967"/>
                  <a:pt x="1603" y="967"/>
                </a:cubicBezTo>
                <a:cubicBezTo>
                  <a:pt x="1603" y="967"/>
                  <a:pt x="1603" y="967"/>
                  <a:pt x="1603" y="967"/>
                </a:cubicBezTo>
                <a:cubicBezTo>
                  <a:pt x="1604" y="966"/>
                  <a:pt x="1604" y="966"/>
                  <a:pt x="1604" y="966"/>
                </a:cubicBezTo>
                <a:cubicBezTo>
                  <a:pt x="1615" y="972"/>
                  <a:pt x="1619" y="960"/>
                  <a:pt x="1624" y="953"/>
                </a:cubicBezTo>
                <a:cubicBezTo>
                  <a:pt x="1610" y="946"/>
                  <a:pt x="1601" y="948"/>
                  <a:pt x="1603" y="964"/>
                </a:cubicBezTo>
                <a:cubicBezTo>
                  <a:pt x="1602" y="964"/>
                  <a:pt x="1602" y="964"/>
                  <a:pt x="1602" y="965"/>
                </a:cubicBezTo>
                <a:cubicBezTo>
                  <a:pt x="1601" y="965"/>
                  <a:pt x="1601" y="965"/>
                  <a:pt x="1600" y="966"/>
                </a:cubicBezTo>
                <a:cubicBezTo>
                  <a:pt x="1599" y="966"/>
                  <a:pt x="1599" y="967"/>
                  <a:pt x="1598" y="967"/>
                </a:cubicBezTo>
                <a:cubicBezTo>
                  <a:pt x="1597" y="968"/>
                  <a:pt x="1597" y="968"/>
                  <a:pt x="1596" y="968"/>
                </a:cubicBezTo>
                <a:cubicBezTo>
                  <a:pt x="1595" y="969"/>
                  <a:pt x="1595" y="969"/>
                  <a:pt x="1594" y="969"/>
                </a:cubicBezTo>
                <a:cubicBezTo>
                  <a:pt x="1593" y="969"/>
                  <a:pt x="1593" y="970"/>
                  <a:pt x="1592" y="970"/>
                </a:cubicBezTo>
                <a:cubicBezTo>
                  <a:pt x="1592" y="970"/>
                  <a:pt x="1592" y="970"/>
                  <a:pt x="1592" y="970"/>
                </a:cubicBezTo>
                <a:cubicBezTo>
                  <a:pt x="1591" y="970"/>
                  <a:pt x="1591" y="970"/>
                  <a:pt x="1591" y="970"/>
                </a:cubicBezTo>
                <a:cubicBezTo>
                  <a:pt x="1591" y="970"/>
                  <a:pt x="1591" y="970"/>
                  <a:pt x="1591" y="970"/>
                </a:cubicBezTo>
                <a:cubicBezTo>
                  <a:pt x="1590" y="970"/>
                  <a:pt x="1589" y="971"/>
                  <a:pt x="1588" y="971"/>
                </a:cubicBezTo>
                <a:cubicBezTo>
                  <a:pt x="1588" y="971"/>
                  <a:pt x="1587" y="971"/>
                  <a:pt x="1587" y="971"/>
                </a:cubicBezTo>
                <a:cubicBezTo>
                  <a:pt x="1586" y="971"/>
                  <a:pt x="1586" y="971"/>
                  <a:pt x="1585" y="972"/>
                </a:cubicBezTo>
                <a:cubicBezTo>
                  <a:pt x="1584" y="972"/>
                  <a:pt x="1583" y="972"/>
                  <a:pt x="1583" y="973"/>
                </a:cubicBezTo>
                <a:cubicBezTo>
                  <a:pt x="1582" y="973"/>
                  <a:pt x="1582" y="972"/>
                  <a:pt x="1582" y="972"/>
                </a:cubicBezTo>
                <a:cubicBezTo>
                  <a:pt x="1582" y="971"/>
                  <a:pt x="1582" y="971"/>
                  <a:pt x="1581" y="971"/>
                </a:cubicBezTo>
                <a:cubicBezTo>
                  <a:pt x="1581" y="970"/>
                  <a:pt x="1581" y="970"/>
                  <a:pt x="1581" y="969"/>
                </a:cubicBezTo>
                <a:cubicBezTo>
                  <a:pt x="1581" y="969"/>
                  <a:pt x="1580" y="968"/>
                  <a:pt x="1580" y="968"/>
                </a:cubicBezTo>
                <a:cubicBezTo>
                  <a:pt x="1580" y="967"/>
                  <a:pt x="1580" y="967"/>
                  <a:pt x="1580" y="967"/>
                </a:cubicBezTo>
                <a:cubicBezTo>
                  <a:pt x="1579" y="966"/>
                  <a:pt x="1579" y="966"/>
                  <a:pt x="1579" y="966"/>
                </a:cubicBezTo>
                <a:cubicBezTo>
                  <a:pt x="1579" y="965"/>
                  <a:pt x="1578" y="965"/>
                  <a:pt x="1578" y="964"/>
                </a:cubicBezTo>
                <a:cubicBezTo>
                  <a:pt x="1578" y="963"/>
                  <a:pt x="1578" y="963"/>
                  <a:pt x="1577" y="962"/>
                </a:cubicBezTo>
                <a:cubicBezTo>
                  <a:pt x="1577" y="962"/>
                  <a:pt x="1577" y="961"/>
                  <a:pt x="1577" y="961"/>
                </a:cubicBezTo>
                <a:cubicBezTo>
                  <a:pt x="1577" y="961"/>
                  <a:pt x="1577" y="960"/>
                  <a:pt x="1576" y="960"/>
                </a:cubicBezTo>
                <a:cubicBezTo>
                  <a:pt x="1576" y="959"/>
                  <a:pt x="1576" y="958"/>
                  <a:pt x="1576" y="957"/>
                </a:cubicBezTo>
                <a:cubicBezTo>
                  <a:pt x="1575" y="956"/>
                  <a:pt x="1575" y="954"/>
                  <a:pt x="1574" y="952"/>
                </a:cubicBezTo>
                <a:cubicBezTo>
                  <a:pt x="1575" y="953"/>
                  <a:pt x="1576" y="953"/>
                  <a:pt x="1577" y="953"/>
                </a:cubicBezTo>
                <a:cubicBezTo>
                  <a:pt x="1574" y="952"/>
                  <a:pt x="1574" y="952"/>
                  <a:pt x="1574" y="952"/>
                </a:cubicBezTo>
                <a:cubicBezTo>
                  <a:pt x="1574" y="952"/>
                  <a:pt x="1574" y="951"/>
                  <a:pt x="1574" y="951"/>
                </a:cubicBezTo>
                <a:cubicBezTo>
                  <a:pt x="1578" y="946"/>
                  <a:pt x="1583" y="940"/>
                  <a:pt x="1586" y="935"/>
                </a:cubicBezTo>
                <a:cubicBezTo>
                  <a:pt x="1589" y="927"/>
                  <a:pt x="1586" y="918"/>
                  <a:pt x="1588" y="910"/>
                </a:cubicBezTo>
                <a:cubicBezTo>
                  <a:pt x="1622" y="901"/>
                  <a:pt x="1649" y="885"/>
                  <a:pt x="1685" y="898"/>
                </a:cubicBezTo>
                <a:cubicBezTo>
                  <a:pt x="1713" y="907"/>
                  <a:pt x="1729" y="929"/>
                  <a:pt x="1729" y="929"/>
                </a:cubicBezTo>
                <a:cubicBezTo>
                  <a:pt x="1729" y="929"/>
                  <a:pt x="1716" y="950"/>
                  <a:pt x="1702" y="974"/>
                </a:cubicBezTo>
                <a:close/>
                <a:moveTo>
                  <a:pt x="1754" y="982"/>
                </a:moveTo>
                <a:cubicBezTo>
                  <a:pt x="1735" y="994"/>
                  <a:pt x="1735" y="994"/>
                  <a:pt x="1735" y="994"/>
                </a:cubicBezTo>
                <a:cubicBezTo>
                  <a:pt x="1740" y="990"/>
                  <a:pt x="1756" y="972"/>
                  <a:pt x="1763" y="959"/>
                </a:cubicBezTo>
                <a:cubicBezTo>
                  <a:pt x="1778" y="961"/>
                  <a:pt x="1789" y="967"/>
                  <a:pt x="1803" y="974"/>
                </a:cubicBezTo>
                <a:cubicBezTo>
                  <a:pt x="1784" y="972"/>
                  <a:pt x="1768" y="971"/>
                  <a:pt x="1754" y="982"/>
                </a:cubicBezTo>
                <a:close/>
                <a:moveTo>
                  <a:pt x="1889" y="979"/>
                </a:moveTo>
                <a:cubicBezTo>
                  <a:pt x="1893" y="978"/>
                  <a:pt x="1897" y="978"/>
                  <a:pt x="1902" y="977"/>
                </a:cubicBezTo>
                <a:cubicBezTo>
                  <a:pt x="1909" y="976"/>
                  <a:pt x="1917" y="975"/>
                  <a:pt x="1925" y="974"/>
                </a:cubicBezTo>
                <a:cubicBezTo>
                  <a:pt x="1929" y="973"/>
                  <a:pt x="1933" y="972"/>
                  <a:pt x="1937" y="970"/>
                </a:cubicBezTo>
                <a:cubicBezTo>
                  <a:pt x="1938" y="970"/>
                  <a:pt x="1939" y="969"/>
                  <a:pt x="1940" y="969"/>
                </a:cubicBezTo>
                <a:cubicBezTo>
                  <a:pt x="1941" y="968"/>
                  <a:pt x="1941" y="968"/>
                  <a:pt x="1941" y="968"/>
                </a:cubicBezTo>
                <a:cubicBezTo>
                  <a:pt x="1943" y="968"/>
                  <a:pt x="1943" y="968"/>
                  <a:pt x="1943" y="968"/>
                </a:cubicBezTo>
                <a:cubicBezTo>
                  <a:pt x="1944" y="967"/>
                  <a:pt x="1944" y="967"/>
                  <a:pt x="1944" y="967"/>
                </a:cubicBezTo>
                <a:cubicBezTo>
                  <a:pt x="1944" y="967"/>
                  <a:pt x="1944" y="967"/>
                  <a:pt x="1944" y="967"/>
                </a:cubicBezTo>
                <a:cubicBezTo>
                  <a:pt x="1944" y="967"/>
                  <a:pt x="1944" y="968"/>
                  <a:pt x="1945" y="968"/>
                </a:cubicBezTo>
                <a:cubicBezTo>
                  <a:pt x="1945" y="968"/>
                  <a:pt x="1945" y="968"/>
                  <a:pt x="1946" y="968"/>
                </a:cubicBezTo>
                <a:cubicBezTo>
                  <a:pt x="1946" y="968"/>
                  <a:pt x="1947" y="968"/>
                  <a:pt x="1947" y="968"/>
                </a:cubicBezTo>
                <a:cubicBezTo>
                  <a:pt x="1947" y="968"/>
                  <a:pt x="1948" y="969"/>
                  <a:pt x="1948" y="969"/>
                </a:cubicBezTo>
                <a:cubicBezTo>
                  <a:pt x="1949" y="969"/>
                  <a:pt x="1950" y="969"/>
                  <a:pt x="1950" y="969"/>
                </a:cubicBezTo>
                <a:cubicBezTo>
                  <a:pt x="1950" y="970"/>
                  <a:pt x="1951" y="970"/>
                  <a:pt x="1951" y="970"/>
                </a:cubicBezTo>
                <a:cubicBezTo>
                  <a:pt x="1951" y="970"/>
                  <a:pt x="1952" y="970"/>
                  <a:pt x="1952" y="970"/>
                </a:cubicBezTo>
                <a:cubicBezTo>
                  <a:pt x="1954" y="971"/>
                  <a:pt x="1957" y="973"/>
                  <a:pt x="1960" y="975"/>
                </a:cubicBezTo>
                <a:cubicBezTo>
                  <a:pt x="1961" y="976"/>
                  <a:pt x="1963" y="977"/>
                  <a:pt x="1964" y="978"/>
                </a:cubicBezTo>
                <a:cubicBezTo>
                  <a:pt x="1966" y="979"/>
                  <a:pt x="1967" y="980"/>
                  <a:pt x="1969" y="981"/>
                </a:cubicBezTo>
                <a:cubicBezTo>
                  <a:pt x="1969" y="982"/>
                  <a:pt x="1969" y="982"/>
                  <a:pt x="1970" y="982"/>
                </a:cubicBezTo>
                <a:cubicBezTo>
                  <a:pt x="1970" y="982"/>
                  <a:pt x="1970" y="982"/>
                  <a:pt x="1970" y="982"/>
                </a:cubicBezTo>
                <a:cubicBezTo>
                  <a:pt x="1970" y="982"/>
                  <a:pt x="1969" y="983"/>
                  <a:pt x="1969" y="983"/>
                </a:cubicBezTo>
                <a:cubicBezTo>
                  <a:pt x="1969" y="984"/>
                  <a:pt x="1969" y="984"/>
                  <a:pt x="1969" y="984"/>
                </a:cubicBezTo>
                <a:cubicBezTo>
                  <a:pt x="1969" y="984"/>
                  <a:pt x="1969" y="984"/>
                  <a:pt x="1969" y="985"/>
                </a:cubicBezTo>
                <a:cubicBezTo>
                  <a:pt x="1969" y="985"/>
                  <a:pt x="1969" y="985"/>
                  <a:pt x="1969" y="985"/>
                </a:cubicBezTo>
                <a:cubicBezTo>
                  <a:pt x="1969" y="986"/>
                  <a:pt x="1969" y="986"/>
                  <a:pt x="1970" y="987"/>
                </a:cubicBezTo>
                <a:cubicBezTo>
                  <a:pt x="1970" y="988"/>
                  <a:pt x="1970" y="989"/>
                  <a:pt x="1970" y="989"/>
                </a:cubicBezTo>
                <a:cubicBezTo>
                  <a:pt x="1970" y="990"/>
                  <a:pt x="1970" y="991"/>
                  <a:pt x="1970" y="992"/>
                </a:cubicBezTo>
                <a:cubicBezTo>
                  <a:pt x="1970" y="992"/>
                  <a:pt x="1969" y="993"/>
                  <a:pt x="1969" y="994"/>
                </a:cubicBezTo>
                <a:cubicBezTo>
                  <a:pt x="1969" y="995"/>
                  <a:pt x="1969" y="996"/>
                  <a:pt x="1969" y="997"/>
                </a:cubicBezTo>
                <a:cubicBezTo>
                  <a:pt x="1969" y="997"/>
                  <a:pt x="1969" y="997"/>
                  <a:pt x="1969" y="997"/>
                </a:cubicBezTo>
                <a:cubicBezTo>
                  <a:pt x="1967" y="998"/>
                  <a:pt x="1966" y="999"/>
                  <a:pt x="1965" y="999"/>
                </a:cubicBezTo>
                <a:cubicBezTo>
                  <a:pt x="1939" y="996"/>
                  <a:pt x="1914" y="988"/>
                  <a:pt x="1889" y="979"/>
                </a:cubicBezTo>
                <a:close/>
                <a:moveTo>
                  <a:pt x="1974" y="1001"/>
                </a:moveTo>
                <a:cubicBezTo>
                  <a:pt x="1974" y="999"/>
                  <a:pt x="1973" y="998"/>
                  <a:pt x="1971" y="997"/>
                </a:cubicBezTo>
                <a:cubicBezTo>
                  <a:pt x="1971" y="996"/>
                  <a:pt x="1971" y="996"/>
                  <a:pt x="1971" y="996"/>
                </a:cubicBezTo>
                <a:cubicBezTo>
                  <a:pt x="1971" y="996"/>
                  <a:pt x="1971" y="996"/>
                  <a:pt x="1971" y="996"/>
                </a:cubicBezTo>
                <a:cubicBezTo>
                  <a:pt x="1971" y="996"/>
                  <a:pt x="1971" y="995"/>
                  <a:pt x="1971" y="994"/>
                </a:cubicBezTo>
                <a:cubicBezTo>
                  <a:pt x="1972" y="993"/>
                  <a:pt x="1972" y="993"/>
                  <a:pt x="1972" y="992"/>
                </a:cubicBezTo>
                <a:cubicBezTo>
                  <a:pt x="1972" y="991"/>
                  <a:pt x="1972" y="990"/>
                  <a:pt x="1972" y="989"/>
                </a:cubicBezTo>
                <a:cubicBezTo>
                  <a:pt x="1972" y="988"/>
                  <a:pt x="1972" y="988"/>
                  <a:pt x="1972" y="987"/>
                </a:cubicBezTo>
                <a:cubicBezTo>
                  <a:pt x="1972" y="986"/>
                  <a:pt x="1972" y="985"/>
                  <a:pt x="1971" y="985"/>
                </a:cubicBezTo>
                <a:cubicBezTo>
                  <a:pt x="1971" y="985"/>
                  <a:pt x="1971" y="985"/>
                  <a:pt x="1971" y="984"/>
                </a:cubicBezTo>
                <a:cubicBezTo>
                  <a:pt x="1971" y="984"/>
                  <a:pt x="1971" y="984"/>
                  <a:pt x="1971" y="984"/>
                </a:cubicBezTo>
                <a:cubicBezTo>
                  <a:pt x="1971" y="984"/>
                  <a:pt x="1971" y="983"/>
                  <a:pt x="1971" y="983"/>
                </a:cubicBezTo>
                <a:cubicBezTo>
                  <a:pt x="1971" y="983"/>
                  <a:pt x="1971" y="983"/>
                  <a:pt x="1971" y="983"/>
                </a:cubicBezTo>
                <a:cubicBezTo>
                  <a:pt x="1976" y="987"/>
                  <a:pt x="1982" y="991"/>
                  <a:pt x="1986" y="994"/>
                </a:cubicBezTo>
                <a:cubicBezTo>
                  <a:pt x="1986" y="994"/>
                  <a:pt x="1986" y="994"/>
                  <a:pt x="1987" y="994"/>
                </a:cubicBezTo>
                <a:cubicBezTo>
                  <a:pt x="1987" y="995"/>
                  <a:pt x="1987" y="995"/>
                  <a:pt x="1987" y="995"/>
                </a:cubicBezTo>
                <a:cubicBezTo>
                  <a:pt x="1988" y="995"/>
                  <a:pt x="1988" y="996"/>
                  <a:pt x="1989" y="996"/>
                </a:cubicBezTo>
                <a:cubicBezTo>
                  <a:pt x="1990" y="996"/>
                  <a:pt x="1991" y="997"/>
                  <a:pt x="1992" y="997"/>
                </a:cubicBezTo>
                <a:cubicBezTo>
                  <a:pt x="1993" y="998"/>
                  <a:pt x="1994" y="998"/>
                  <a:pt x="1994" y="998"/>
                </a:cubicBezTo>
                <a:cubicBezTo>
                  <a:pt x="1994" y="998"/>
                  <a:pt x="1993" y="998"/>
                  <a:pt x="1992" y="996"/>
                </a:cubicBezTo>
                <a:cubicBezTo>
                  <a:pt x="1992" y="996"/>
                  <a:pt x="1991" y="995"/>
                  <a:pt x="1990" y="994"/>
                </a:cubicBezTo>
                <a:cubicBezTo>
                  <a:pt x="1990" y="994"/>
                  <a:pt x="1989" y="993"/>
                  <a:pt x="1989" y="993"/>
                </a:cubicBezTo>
                <a:cubicBezTo>
                  <a:pt x="1989" y="993"/>
                  <a:pt x="1988" y="993"/>
                  <a:pt x="1988" y="992"/>
                </a:cubicBezTo>
                <a:cubicBezTo>
                  <a:pt x="1988" y="992"/>
                  <a:pt x="1987" y="992"/>
                  <a:pt x="1987" y="992"/>
                </a:cubicBezTo>
                <a:cubicBezTo>
                  <a:pt x="1986" y="991"/>
                  <a:pt x="1984" y="990"/>
                  <a:pt x="1982" y="988"/>
                </a:cubicBezTo>
                <a:cubicBezTo>
                  <a:pt x="1983" y="988"/>
                  <a:pt x="1983" y="988"/>
                  <a:pt x="1983" y="988"/>
                </a:cubicBezTo>
                <a:cubicBezTo>
                  <a:pt x="1984" y="989"/>
                  <a:pt x="1984" y="989"/>
                  <a:pt x="1984" y="989"/>
                </a:cubicBezTo>
                <a:cubicBezTo>
                  <a:pt x="1984" y="989"/>
                  <a:pt x="1984" y="989"/>
                  <a:pt x="1985" y="989"/>
                </a:cubicBezTo>
                <a:cubicBezTo>
                  <a:pt x="1985" y="989"/>
                  <a:pt x="1985" y="989"/>
                  <a:pt x="1986" y="989"/>
                </a:cubicBezTo>
                <a:cubicBezTo>
                  <a:pt x="1987" y="989"/>
                  <a:pt x="1988" y="989"/>
                  <a:pt x="1988" y="990"/>
                </a:cubicBezTo>
                <a:cubicBezTo>
                  <a:pt x="1989" y="990"/>
                  <a:pt x="1990" y="990"/>
                  <a:pt x="1991" y="991"/>
                </a:cubicBezTo>
                <a:cubicBezTo>
                  <a:pt x="1992" y="991"/>
                  <a:pt x="1993" y="992"/>
                  <a:pt x="1993" y="992"/>
                </a:cubicBezTo>
                <a:cubicBezTo>
                  <a:pt x="1994" y="992"/>
                  <a:pt x="1995" y="993"/>
                  <a:pt x="1995" y="993"/>
                </a:cubicBezTo>
                <a:cubicBezTo>
                  <a:pt x="1995" y="996"/>
                  <a:pt x="1995" y="999"/>
                  <a:pt x="1996" y="1002"/>
                </a:cubicBezTo>
                <a:cubicBezTo>
                  <a:pt x="1989" y="1002"/>
                  <a:pt x="1982" y="1001"/>
                  <a:pt x="1974" y="1001"/>
                </a:cubicBezTo>
                <a:close/>
                <a:moveTo>
                  <a:pt x="2238" y="1022"/>
                </a:moveTo>
                <a:cubicBezTo>
                  <a:pt x="2239" y="1025"/>
                  <a:pt x="2240" y="1027"/>
                  <a:pt x="2242" y="1030"/>
                </a:cubicBezTo>
                <a:cubicBezTo>
                  <a:pt x="2242" y="1030"/>
                  <a:pt x="2242" y="1030"/>
                  <a:pt x="2242" y="1030"/>
                </a:cubicBezTo>
                <a:cubicBezTo>
                  <a:pt x="2242" y="1031"/>
                  <a:pt x="2241" y="1032"/>
                  <a:pt x="2241" y="1033"/>
                </a:cubicBezTo>
                <a:cubicBezTo>
                  <a:pt x="2240" y="1034"/>
                  <a:pt x="2239" y="1036"/>
                  <a:pt x="2238" y="1037"/>
                </a:cubicBezTo>
                <a:cubicBezTo>
                  <a:pt x="2237" y="1038"/>
                  <a:pt x="2237" y="1039"/>
                  <a:pt x="2236" y="1040"/>
                </a:cubicBezTo>
                <a:cubicBezTo>
                  <a:pt x="2235" y="1041"/>
                  <a:pt x="2234" y="1042"/>
                  <a:pt x="2233" y="1043"/>
                </a:cubicBezTo>
                <a:cubicBezTo>
                  <a:pt x="2233" y="1044"/>
                  <a:pt x="2232" y="1044"/>
                  <a:pt x="2232" y="1044"/>
                </a:cubicBezTo>
                <a:cubicBezTo>
                  <a:pt x="2231" y="1045"/>
                  <a:pt x="2231" y="1045"/>
                  <a:pt x="2230" y="1046"/>
                </a:cubicBezTo>
                <a:cubicBezTo>
                  <a:pt x="2230" y="1046"/>
                  <a:pt x="2229" y="1047"/>
                  <a:pt x="2229" y="1047"/>
                </a:cubicBezTo>
                <a:cubicBezTo>
                  <a:pt x="2229" y="1047"/>
                  <a:pt x="2228" y="1048"/>
                  <a:pt x="2228" y="1048"/>
                </a:cubicBezTo>
                <a:cubicBezTo>
                  <a:pt x="2228" y="1048"/>
                  <a:pt x="2228" y="1048"/>
                  <a:pt x="2228" y="1048"/>
                </a:cubicBezTo>
                <a:cubicBezTo>
                  <a:pt x="2227" y="1049"/>
                  <a:pt x="2226" y="1049"/>
                  <a:pt x="2226" y="1049"/>
                </a:cubicBezTo>
                <a:cubicBezTo>
                  <a:pt x="2228" y="1043"/>
                  <a:pt x="2232" y="1033"/>
                  <a:pt x="2238" y="1022"/>
                </a:cubicBezTo>
                <a:close/>
                <a:moveTo>
                  <a:pt x="2225" y="1118"/>
                </a:moveTo>
                <a:cubicBezTo>
                  <a:pt x="2227" y="1119"/>
                  <a:pt x="2228" y="1120"/>
                  <a:pt x="2230" y="1121"/>
                </a:cubicBezTo>
                <a:cubicBezTo>
                  <a:pt x="2230" y="1122"/>
                  <a:pt x="2231" y="1123"/>
                  <a:pt x="2232" y="1123"/>
                </a:cubicBezTo>
                <a:cubicBezTo>
                  <a:pt x="2232" y="1124"/>
                  <a:pt x="2233" y="1125"/>
                  <a:pt x="2233" y="1126"/>
                </a:cubicBezTo>
                <a:cubicBezTo>
                  <a:pt x="2236" y="1129"/>
                  <a:pt x="2238" y="1132"/>
                  <a:pt x="2240" y="1135"/>
                </a:cubicBezTo>
                <a:cubicBezTo>
                  <a:pt x="2242" y="1138"/>
                  <a:pt x="2244" y="1140"/>
                  <a:pt x="2246" y="1143"/>
                </a:cubicBezTo>
                <a:cubicBezTo>
                  <a:pt x="2246" y="1143"/>
                  <a:pt x="2246" y="1143"/>
                  <a:pt x="2245" y="1144"/>
                </a:cubicBezTo>
                <a:cubicBezTo>
                  <a:pt x="2245" y="1144"/>
                  <a:pt x="2245" y="1145"/>
                  <a:pt x="2245" y="1145"/>
                </a:cubicBezTo>
                <a:cubicBezTo>
                  <a:pt x="2244" y="1146"/>
                  <a:pt x="2244" y="1147"/>
                  <a:pt x="2244" y="1147"/>
                </a:cubicBezTo>
                <a:cubicBezTo>
                  <a:pt x="2243" y="1148"/>
                  <a:pt x="2243" y="1148"/>
                  <a:pt x="2243" y="1148"/>
                </a:cubicBezTo>
                <a:cubicBezTo>
                  <a:pt x="2243" y="1149"/>
                  <a:pt x="2243" y="1149"/>
                  <a:pt x="2243" y="1149"/>
                </a:cubicBezTo>
                <a:cubicBezTo>
                  <a:pt x="2242" y="1151"/>
                  <a:pt x="2242" y="1152"/>
                  <a:pt x="2241" y="1154"/>
                </a:cubicBezTo>
                <a:cubicBezTo>
                  <a:pt x="2240" y="1156"/>
                  <a:pt x="2239" y="1157"/>
                  <a:pt x="2238" y="1159"/>
                </a:cubicBezTo>
                <a:cubicBezTo>
                  <a:pt x="2238" y="1161"/>
                  <a:pt x="2237" y="1162"/>
                  <a:pt x="2236" y="1164"/>
                </a:cubicBezTo>
                <a:cubicBezTo>
                  <a:pt x="2237" y="1147"/>
                  <a:pt x="2230" y="1131"/>
                  <a:pt x="2223" y="1116"/>
                </a:cubicBezTo>
                <a:cubicBezTo>
                  <a:pt x="2224" y="1117"/>
                  <a:pt x="2225" y="1117"/>
                  <a:pt x="2225" y="1118"/>
                </a:cubicBezTo>
                <a:close/>
                <a:moveTo>
                  <a:pt x="2257" y="1069"/>
                </a:moveTo>
                <a:cubicBezTo>
                  <a:pt x="2256" y="1069"/>
                  <a:pt x="2255" y="1070"/>
                  <a:pt x="2255" y="1070"/>
                </a:cubicBezTo>
                <a:cubicBezTo>
                  <a:pt x="2254" y="1071"/>
                  <a:pt x="2253" y="1071"/>
                  <a:pt x="2252" y="1072"/>
                </a:cubicBezTo>
                <a:cubicBezTo>
                  <a:pt x="2252" y="1072"/>
                  <a:pt x="2251" y="1073"/>
                  <a:pt x="2250" y="1073"/>
                </a:cubicBezTo>
                <a:cubicBezTo>
                  <a:pt x="2249" y="1074"/>
                  <a:pt x="2249" y="1074"/>
                  <a:pt x="2249" y="1074"/>
                </a:cubicBezTo>
                <a:cubicBezTo>
                  <a:pt x="2249" y="1074"/>
                  <a:pt x="2248" y="1075"/>
                  <a:pt x="2248" y="1075"/>
                </a:cubicBezTo>
                <a:cubicBezTo>
                  <a:pt x="2245" y="1077"/>
                  <a:pt x="2242" y="1080"/>
                  <a:pt x="2240" y="1083"/>
                </a:cubicBezTo>
                <a:cubicBezTo>
                  <a:pt x="2240" y="1084"/>
                  <a:pt x="2239" y="1084"/>
                  <a:pt x="2238" y="1085"/>
                </a:cubicBezTo>
                <a:cubicBezTo>
                  <a:pt x="2238" y="1086"/>
                  <a:pt x="2237" y="1087"/>
                  <a:pt x="2237" y="1087"/>
                </a:cubicBezTo>
                <a:cubicBezTo>
                  <a:pt x="2236" y="1088"/>
                  <a:pt x="2236" y="1089"/>
                  <a:pt x="2235" y="1090"/>
                </a:cubicBezTo>
                <a:cubicBezTo>
                  <a:pt x="2235" y="1090"/>
                  <a:pt x="2234" y="1091"/>
                  <a:pt x="2234" y="1092"/>
                </a:cubicBezTo>
                <a:cubicBezTo>
                  <a:pt x="2233" y="1093"/>
                  <a:pt x="2232" y="1095"/>
                  <a:pt x="2231" y="1096"/>
                </a:cubicBezTo>
                <a:cubicBezTo>
                  <a:pt x="2231" y="1096"/>
                  <a:pt x="2231" y="1096"/>
                  <a:pt x="2230" y="1097"/>
                </a:cubicBezTo>
                <a:cubicBezTo>
                  <a:pt x="2230" y="1097"/>
                  <a:pt x="2230" y="1097"/>
                  <a:pt x="2230" y="1097"/>
                </a:cubicBezTo>
                <a:cubicBezTo>
                  <a:pt x="2230" y="1097"/>
                  <a:pt x="2230" y="1097"/>
                  <a:pt x="2230" y="1097"/>
                </a:cubicBezTo>
                <a:cubicBezTo>
                  <a:pt x="2229" y="1098"/>
                  <a:pt x="2229" y="1098"/>
                  <a:pt x="2229" y="1098"/>
                </a:cubicBezTo>
                <a:cubicBezTo>
                  <a:pt x="2229" y="1098"/>
                  <a:pt x="2228" y="1098"/>
                  <a:pt x="2228" y="1099"/>
                </a:cubicBezTo>
                <a:cubicBezTo>
                  <a:pt x="2226" y="1100"/>
                  <a:pt x="2223" y="1101"/>
                  <a:pt x="2221" y="1101"/>
                </a:cubicBezTo>
                <a:cubicBezTo>
                  <a:pt x="2220" y="1101"/>
                  <a:pt x="2219" y="1101"/>
                  <a:pt x="2218" y="1101"/>
                </a:cubicBezTo>
                <a:cubicBezTo>
                  <a:pt x="2214" y="1091"/>
                  <a:pt x="2212" y="1082"/>
                  <a:pt x="2217" y="1074"/>
                </a:cubicBezTo>
                <a:cubicBezTo>
                  <a:pt x="2232" y="1067"/>
                  <a:pt x="2247" y="1065"/>
                  <a:pt x="2264" y="1065"/>
                </a:cubicBezTo>
                <a:cubicBezTo>
                  <a:pt x="2261" y="1066"/>
                  <a:pt x="2259" y="1067"/>
                  <a:pt x="2257" y="1069"/>
                </a:cubicBezTo>
                <a:close/>
                <a:moveTo>
                  <a:pt x="2268" y="1034"/>
                </a:moveTo>
                <a:cubicBezTo>
                  <a:pt x="2268" y="1034"/>
                  <a:pt x="2269" y="1034"/>
                  <a:pt x="2270" y="1035"/>
                </a:cubicBezTo>
                <a:cubicBezTo>
                  <a:pt x="2270" y="1035"/>
                  <a:pt x="2270" y="1035"/>
                  <a:pt x="2271" y="1035"/>
                </a:cubicBezTo>
                <a:cubicBezTo>
                  <a:pt x="2271" y="1035"/>
                  <a:pt x="2272" y="1035"/>
                  <a:pt x="2272" y="1035"/>
                </a:cubicBezTo>
                <a:cubicBezTo>
                  <a:pt x="2274" y="1036"/>
                  <a:pt x="2276" y="1037"/>
                  <a:pt x="2278" y="1038"/>
                </a:cubicBezTo>
                <a:cubicBezTo>
                  <a:pt x="2278" y="1038"/>
                  <a:pt x="2278" y="1038"/>
                  <a:pt x="2278" y="1038"/>
                </a:cubicBezTo>
                <a:cubicBezTo>
                  <a:pt x="2279" y="1041"/>
                  <a:pt x="2280" y="1045"/>
                  <a:pt x="2282" y="1049"/>
                </a:cubicBezTo>
                <a:cubicBezTo>
                  <a:pt x="2282" y="1049"/>
                  <a:pt x="2282" y="1049"/>
                  <a:pt x="2282" y="1050"/>
                </a:cubicBezTo>
                <a:cubicBezTo>
                  <a:pt x="2281" y="1051"/>
                  <a:pt x="2281" y="1051"/>
                  <a:pt x="2280" y="1052"/>
                </a:cubicBezTo>
                <a:cubicBezTo>
                  <a:pt x="2280" y="1053"/>
                  <a:pt x="2279" y="1054"/>
                  <a:pt x="2279" y="1055"/>
                </a:cubicBezTo>
                <a:cubicBezTo>
                  <a:pt x="2278" y="1056"/>
                  <a:pt x="2277" y="1057"/>
                  <a:pt x="2277" y="1057"/>
                </a:cubicBezTo>
                <a:cubicBezTo>
                  <a:pt x="2277" y="1058"/>
                  <a:pt x="2276" y="1058"/>
                  <a:pt x="2276" y="1058"/>
                </a:cubicBezTo>
                <a:cubicBezTo>
                  <a:pt x="2249" y="1053"/>
                  <a:pt x="2224" y="1054"/>
                  <a:pt x="2224" y="1054"/>
                </a:cubicBezTo>
                <a:cubicBezTo>
                  <a:pt x="2224" y="1054"/>
                  <a:pt x="2224" y="1054"/>
                  <a:pt x="2224" y="1053"/>
                </a:cubicBezTo>
                <a:cubicBezTo>
                  <a:pt x="2231" y="1051"/>
                  <a:pt x="2238" y="1048"/>
                  <a:pt x="2245" y="1044"/>
                </a:cubicBezTo>
                <a:cubicBezTo>
                  <a:pt x="2252" y="1041"/>
                  <a:pt x="2259" y="1037"/>
                  <a:pt x="2267" y="1034"/>
                </a:cubicBezTo>
                <a:cubicBezTo>
                  <a:pt x="2267" y="1034"/>
                  <a:pt x="2267" y="1034"/>
                  <a:pt x="2268" y="103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2306496" y="1208730"/>
            <a:ext cx="1624542" cy="1803611"/>
            <a:chOff x="4001051" y="2334890"/>
            <a:chExt cx="1624542" cy="1803611"/>
          </a:xfrm>
        </p:grpSpPr>
        <p:sp>
          <p:nvSpPr>
            <p:cNvPr id="83" name="AutoShape 3"/>
            <p:cNvSpPr>
              <a:spLocks noChangeAspect="1" noChangeArrowheads="1" noTextEdit="1"/>
            </p:cNvSpPr>
            <p:nvPr/>
          </p:nvSpPr>
          <p:spPr bwMode="auto">
            <a:xfrm>
              <a:off x="4001886" y="2335307"/>
              <a:ext cx="1623707" cy="180319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17"/>
            <p:cNvSpPr>
              <a:spLocks noEditPoints="1"/>
            </p:cNvSpPr>
            <p:nvPr/>
          </p:nvSpPr>
          <p:spPr bwMode="auto">
            <a:xfrm>
              <a:off x="4001051" y="2334890"/>
              <a:ext cx="1624542" cy="1803611"/>
            </a:xfrm>
            <a:custGeom>
              <a:avLst/>
              <a:gdLst>
                <a:gd name="T0" fmla="*/ 2258 w 2497"/>
                <a:gd name="T1" fmla="*/ 799 h 2773"/>
                <a:gd name="T2" fmla="*/ 1940 w 2497"/>
                <a:gd name="T3" fmla="*/ 965 h 2773"/>
                <a:gd name="T4" fmla="*/ 2164 w 2497"/>
                <a:gd name="T5" fmla="*/ 679 h 2773"/>
                <a:gd name="T6" fmla="*/ 2235 w 2497"/>
                <a:gd name="T7" fmla="*/ 517 h 2773"/>
                <a:gd name="T8" fmla="*/ 1949 w 2497"/>
                <a:gd name="T9" fmla="*/ 315 h 2773"/>
                <a:gd name="T10" fmla="*/ 1873 w 2497"/>
                <a:gd name="T11" fmla="*/ 546 h 2773"/>
                <a:gd name="T12" fmla="*/ 1846 w 2497"/>
                <a:gd name="T13" fmla="*/ 777 h 2773"/>
                <a:gd name="T14" fmla="*/ 1493 w 2497"/>
                <a:gd name="T15" fmla="*/ 726 h 2773"/>
                <a:gd name="T16" fmla="*/ 1518 w 2497"/>
                <a:gd name="T17" fmla="*/ 299 h 2773"/>
                <a:gd name="T18" fmla="*/ 1436 w 2497"/>
                <a:gd name="T19" fmla="*/ 182 h 2773"/>
                <a:gd name="T20" fmla="*/ 1301 w 2497"/>
                <a:gd name="T21" fmla="*/ 143 h 2773"/>
                <a:gd name="T22" fmla="*/ 1061 w 2497"/>
                <a:gd name="T23" fmla="*/ 117 h 2773"/>
                <a:gd name="T24" fmla="*/ 839 w 2497"/>
                <a:gd name="T25" fmla="*/ 107 h 2773"/>
                <a:gd name="T26" fmla="*/ 930 w 2497"/>
                <a:gd name="T27" fmla="*/ 465 h 2773"/>
                <a:gd name="T28" fmla="*/ 810 w 2497"/>
                <a:gd name="T29" fmla="*/ 645 h 2773"/>
                <a:gd name="T30" fmla="*/ 603 w 2497"/>
                <a:gd name="T31" fmla="*/ 684 h 2773"/>
                <a:gd name="T32" fmla="*/ 401 w 2497"/>
                <a:gd name="T33" fmla="*/ 722 h 2773"/>
                <a:gd name="T34" fmla="*/ 1050 w 2497"/>
                <a:gd name="T35" fmla="*/ 1018 h 2773"/>
                <a:gd name="T36" fmla="*/ 788 w 2497"/>
                <a:gd name="T37" fmla="*/ 973 h 2773"/>
                <a:gd name="T38" fmla="*/ 317 w 2497"/>
                <a:gd name="T39" fmla="*/ 941 h 2773"/>
                <a:gd name="T40" fmla="*/ 161 w 2497"/>
                <a:gd name="T41" fmla="*/ 918 h 2773"/>
                <a:gd name="T42" fmla="*/ 267 w 2497"/>
                <a:gd name="T43" fmla="*/ 1172 h 2773"/>
                <a:gd name="T44" fmla="*/ 529 w 2497"/>
                <a:gd name="T45" fmla="*/ 1136 h 2773"/>
                <a:gd name="T46" fmla="*/ 774 w 2497"/>
                <a:gd name="T47" fmla="*/ 1274 h 2773"/>
                <a:gd name="T48" fmla="*/ 660 w 2497"/>
                <a:gd name="T49" fmla="*/ 2011 h 2773"/>
                <a:gd name="T50" fmla="*/ 448 w 2497"/>
                <a:gd name="T51" fmla="*/ 2284 h 2773"/>
                <a:gd name="T52" fmla="*/ 772 w 2497"/>
                <a:gd name="T53" fmla="*/ 2047 h 2773"/>
                <a:gd name="T54" fmla="*/ 681 w 2497"/>
                <a:gd name="T55" fmla="*/ 2287 h 2773"/>
                <a:gd name="T56" fmla="*/ 664 w 2497"/>
                <a:gd name="T57" fmla="*/ 2549 h 2773"/>
                <a:gd name="T58" fmla="*/ 803 w 2497"/>
                <a:gd name="T59" fmla="*/ 2243 h 2773"/>
                <a:gd name="T60" fmla="*/ 852 w 2497"/>
                <a:gd name="T61" fmla="*/ 2197 h 2773"/>
                <a:gd name="T62" fmla="*/ 1033 w 2497"/>
                <a:gd name="T63" fmla="*/ 2333 h 2773"/>
                <a:gd name="T64" fmla="*/ 1020 w 2497"/>
                <a:gd name="T65" fmla="*/ 2056 h 2773"/>
                <a:gd name="T66" fmla="*/ 1155 w 2497"/>
                <a:gd name="T67" fmla="*/ 2160 h 2773"/>
                <a:gd name="T68" fmla="*/ 1122 w 2497"/>
                <a:gd name="T69" fmla="*/ 2692 h 2773"/>
                <a:gd name="T70" fmla="*/ 1246 w 2497"/>
                <a:gd name="T71" fmla="*/ 2364 h 2773"/>
                <a:gd name="T72" fmla="*/ 1356 w 2497"/>
                <a:gd name="T73" fmla="*/ 2340 h 2773"/>
                <a:gd name="T74" fmla="*/ 1371 w 2497"/>
                <a:gd name="T75" fmla="*/ 2620 h 2773"/>
                <a:gd name="T76" fmla="*/ 1513 w 2497"/>
                <a:gd name="T77" fmla="*/ 2568 h 2773"/>
                <a:gd name="T78" fmla="*/ 1546 w 2497"/>
                <a:gd name="T79" fmla="*/ 2316 h 2773"/>
                <a:gd name="T80" fmla="*/ 1327 w 2497"/>
                <a:gd name="T81" fmla="*/ 2065 h 2773"/>
                <a:gd name="T82" fmla="*/ 1517 w 2497"/>
                <a:gd name="T83" fmla="*/ 2179 h 2773"/>
                <a:gd name="T84" fmla="*/ 1629 w 2497"/>
                <a:gd name="T85" fmla="*/ 2366 h 2773"/>
                <a:gd name="T86" fmla="*/ 1766 w 2497"/>
                <a:gd name="T87" fmla="*/ 2269 h 2773"/>
                <a:gd name="T88" fmla="*/ 1894 w 2497"/>
                <a:gd name="T89" fmla="*/ 2303 h 2773"/>
                <a:gd name="T90" fmla="*/ 1655 w 2497"/>
                <a:gd name="T91" fmla="*/ 2085 h 2773"/>
                <a:gd name="T92" fmla="*/ 1459 w 2497"/>
                <a:gd name="T93" fmla="*/ 1915 h 2773"/>
                <a:gd name="T94" fmla="*/ 2073 w 2497"/>
                <a:gd name="T95" fmla="*/ 2218 h 2773"/>
                <a:gd name="T96" fmla="*/ 2192 w 2497"/>
                <a:gd name="T97" fmla="*/ 2072 h 2773"/>
                <a:gd name="T98" fmla="*/ 2155 w 2497"/>
                <a:gd name="T99" fmla="*/ 1925 h 2773"/>
                <a:gd name="T100" fmla="*/ 1686 w 2497"/>
                <a:gd name="T101" fmla="*/ 1885 h 2773"/>
                <a:gd name="T102" fmla="*/ 1668 w 2497"/>
                <a:gd name="T103" fmla="*/ 1194 h 2773"/>
                <a:gd name="T104" fmla="*/ 1863 w 2497"/>
                <a:gd name="T105" fmla="*/ 1146 h 2773"/>
                <a:gd name="T106" fmla="*/ 2250 w 2497"/>
                <a:gd name="T107" fmla="*/ 1078 h 2773"/>
                <a:gd name="T108" fmla="*/ 824 w 2497"/>
                <a:gd name="T109" fmla="*/ 992 h 2773"/>
                <a:gd name="T110" fmla="*/ 1368 w 2497"/>
                <a:gd name="T111" fmla="*/ 1101 h 2773"/>
                <a:gd name="T112" fmla="*/ 1199 w 2497"/>
                <a:gd name="T113" fmla="*/ 775 h 2773"/>
                <a:gd name="T114" fmla="*/ 1166 w 2497"/>
                <a:gd name="T115" fmla="*/ 722 h 2773"/>
                <a:gd name="T116" fmla="*/ 1366 w 2497"/>
                <a:gd name="T117" fmla="*/ 826 h 2773"/>
                <a:gd name="T118" fmla="*/ 1047 w 2497"/>
                <a:gd name="T119" fmla="*/ 628 h 2773"/>
                <a:gd name="T120" fmla="*/ 814 w 2497"/>
                <a:gd name="T121" fmla="*/ 799 h 2773"/>
                <a:gd name="T122" fmla="*/ 594 w 2497"/>
                <a:gd name="T123" fmla="*/ 749 h 2773"/>
                <a:gd name="T124" fmla="*/ 1466 w 2497"/>
                <a:gd name="T125" fmla="*/ 1166 h 2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7" h="2773">
                  <a:moveTo>
                    <a:pt x="2446" y="1021"/>
                  </a:moveTo>
                  <a:cubicBezTo>
                    <a:pt x="2446" y="1021"/>
                    <a:pt x="2446" y="1020"/>
                    <a:pt x="2447" y="1020"/>
                  </a:cubicBezTo>
                  <a:cubicBezTo>
                    <a:pt x="2447" y="1020"/>
                    <a:pt x="2448" y="1020"/>
                    <a:pt x="2448" y="1020"/>
                  </a:cubicBezTo>
                  <a:cubicBezTo>
                    <a:pt x="2449" y="1020"/>
                    <a:pt x="2449" y="1020"/>
                    <a:pt x="2449" y="1020"/>
                  </a:cubicBezTo>
                  <a:cubicBezTo>
                    <a:pt x="2449" y="1020"/>
                    <a:pt x="2450" y="1019"/>
                    <a:pt x="2450" y="1019"/>
                  </a:cubicBezTo>
                  <a:cubicBezTo>
                    <a:pt x="2450" y="1019"/>
                    <a:pt x="2451" y="1019"/>
                    <a:pt x="2452" y="1019"/>
                  </a:cubicBezTo>
                  <a:cubicBezTo>
                    <a:pt x="2452" y="1018"/>
                    <a:pt x="2453" y="1018"/>
                    <a:pt x="2453" y="1018"/>
                  </a:cubicBezTo>
                  <a:cubicBezTo>
                    <a:pt x="2454" y="1017"/>
                    <a:pt x="2455" y="1017"/>
                    <a:pt x="2455" y="1017"/>
                  </a:cubicBezTo>
                  <a:cubicBezTo>
                    <a:pt x="2456" y="1016"/>
                    <a:pt x="2456" y="1016"/>
                    <a:pt x="2457" y="1016"/>
                  </a:cubicBezTo>
                  <a:cubicBezTo>
                    <a:pt x="2458" y="1015"/>
                    <a:pt x="2460" y="1014"/>
                    <a:pt x="2461" y="1013"/>
                  </a:cubicBezTo>
                  <a:cubicBezTo>
                    <a:pt x="2462" y="1013"/>
                    <a:pt x="2463" y="1012"/>
                    <a:pt x="2465" y="1011"/>
                  </a:cubicBezTo>
                  <a:cubicBezTo>
                    <a:pt x="2466" y="1010"/>
                    <a:pt x="2467" y="1009"/>
                    <a:pt x="2468" y="1008"/>
                  </a:cubicBezTo>
                  <a:cubicBezTo>
                    <a:pt x="2469" y="1007"/>
                    <a:pt x="2470" y="1006"/>
                    <a:pt x="2471" y="1006"/>
                  </a:cubicBezTo>
                  <a:cubicBezTo>
                    <a:pt x="2489" y="1002"/>
                    <a:pt x="2485" y="992"/>
                    <a:pt x="2497" y="983"/>
                  </a:cubicBezTo>
                  <a:cubicBezTo>
                    <a:pt x="2481" y="984"/>
                    <a:pt x="2466" y="988"/>
                    <a:pt x="2470" y="1004"/>
                  </a:cubicBezTo>
                  <a:cubicBezTo>
                    <a:pt x="2470" y="1004"/>
                    <a:pt x="2470" y="1004"/>
                    <a:pt x="2470" y="1004"/>
                  </a:cubicBezTo>
                  <a:cubicBezTo>
                    <a:pt x="2469" y="1005"/>
                    <a:pt x="2468" y="1006"/>
                    <a:pt x="2467" y="1007"/>
                  </a:cubicBezTo>
                  <a:cubicBezTo>
                    <a:pt x="2466" y="1008"/>
                    <a:pt x="2464" y="1008"/>
                    <a:pt x="2463" y="1009"/>
                  </a:cubicBezTo>
                  <a:cubicBezTo>
                    <a:pt x="2462" y="1010"/>
                    <a:pt x="2461" y="1011"/>
                    <a:pt x="2460" y="1012"/>
                  </a:cubicBezTo>
                  <a:cubicBezTo>
                    <a:pt x="2458" y="1013"/>
                    <a:pt x="2457" y="1013"/>
                    <a:pt x="2456" y="1014"/>
                  </a:cubicBezTo>
                  <a:cubicBezTo>
                    <a:pt x="2455" y="1014"/>
                    <a:pt x="2455" y="1015"/>
                    <a:pt x="2454" y="1015"/>
                  </a:cubicBezTo>
                  <a:cubicBezTo>
                    <a:pt x="2454" y="1015"/>
                    <a:pt x="2453" y="1016"/>
                    <a:pt x="2453" y="1016"/>
                  </a:cubicBezTo>
                  <a:cubicBezTo>
                    <a:pt x="2452" y="1016"/>
                    <a:pt x="2451" y="1017"/>
                    <a:pt x="2451" y="1017"/>
                  </a:cubicBezTo>
                  <a:cubicBezTo>
                    <a:pt x="2450" y="1017"/>
                    <a:pt x="2450" y="1017"/>
                    <a:pt x="2449" y="1018"/>
                  </a:cubicBezTo>
                  <a:cubicBezTo>
                    <a:pt x="2449" y="1018"/>
                    <a:pt x="2449" y="1018"/>
                    <a:pt x="2449" y="1018"/>
                  </a:cubicBezTo>
                  <a:cubicBezTo>
                    <a:pt x="2448" y="1018"/>
                    <a:pt x="2448" y="1018"/>
                    <a:pt x="2448" y="1018"/>
                  </a:cubicBezTo>
                  <a:cubicBezTo>
                    <a:pt x="2447" y="1018"/>
                    <a:pt x="2447" y="1019"/>
                    <a:pt x="2447" y="1019"/>
                  </a:cubicBezTo>
                  <a:cubicBezTo>
                    <a:pt x="2446" y="1019"/>
                    <a:pt x="2445" y="1020"/>
                    <a:pt x="2444" y="1020"/>
                  </a:cubicBezTo>
                  <a:cubicBezTo>
                    <a:pt x="2444" y="1020"/>
                    <a:pt x="2444" y="1021"/>
                    <a:pt x="2443" y="1021"/>
                  </a:cubicBezTo>
                  <a:cubicBezTo>
                    <a:pt x="2443" y="1021"/>
                    <a:pt x="2443" y="1021"/>
                    <a:pt x="2443" y="1021"/>
                  </a:cubicBezTo>
                  <a:cubicBezTo>
                    <a:pt x="2442" y="1021"/>
                    <a:pt x="2441" y="1020"/>
                    <a:pt x="2441" y="1020"/>
                  </a:cubicBezTo>
                  <a:cubicBezTo>
                    <a:pt x="2440" y="1020"/>
                    <a:pt x="2439" y="1020"/>
                    <a:pt x="2439" y="1020"/>
                  </a:cubicBezTo>
                  <a:cubicBezTo>
                    <a:pt x="2437" y="1020"/>
                    <a:pt x="2436" y="1019"/>
                    <a:pt x="2434" y="1019"/>
                  </a:cubicBezTo>
                  <a:cubicBezTo>
                    <a:pt x="2434" y="1019"/>
                    <a:pt x="2433" y="1019"/>
                    <a:pt x="2432" y="1018"/>
                  </a:cubicBezTo>
                  <a:cubicBezTo>
                    <a:pt x="2431" y="1018"/>
                    <a:pt x="2431" y="1018"/>
                    <a:pt x="2431" y="1018"/>
                  </a:cubicBezTo>
                  <a:cubicBezTo>
                    <a:pt x="2430" y="1017"/>
                    <a:pt x="2430" y="1017"/>
                    <a:pt x="2430" y="1017"/>
                  </a:cubicBezTo>
                  <a:cubicBezTo>
                    <a:pt x="2429" y="1017"/>
                    <a:pt x="2429" y="1017"/>
                    <a:pt x="2429" y="1017"/>
                  </a:cubicBezTo>
                  <a:cubicBezTo>
                    <a:pt x="2428" y="1016"/>
                    <a:pt x="2427" y="1016"/>
                    <a:pt x="2427" y="1016"/>
                  </a:cubicBezTo>
                  <a:cubicBezTo>
                    <a:pt x="2426" y="1015"/>
                    <a:pt x="2425" y="1015"/>
                    <a:pt x="2424" y="1014"/>
                  </a:cubicBezTo>
                  <a:cubicBezTo>
                    <a:pt x="2422" y="1013"/>
                    <a:pt x="2421" y="1013"/>
                    <a:pt x="2420" y="1012"/>
                  </a:cubicBezTo>
                  <a:cubicBezTo>
                    <a:pt x="2416" y="1009"/>
                    <a:pt x="2413" y="1006"/>
                    <a:pt x="2409" y="1004"/>
                  </a:cubicBezTo>
                  <a:cubicBezTo>
                    <a:pt x="2408" y="1004"/>
                    <a:pt x="2408" y="1004"/>
                    <a:pt x="2407" y="1003"/>
                  </a:cubicBezTo>
                  <a:cubicBezTo>
                    <a:pt x="2407" y="1003"/>
                    <a:pt x="2407" y="1003"/>
                    <a:pt x="2406" y="1003"/>
                  </a:cubicBezTo>
                  <a:cubicBezTo>
                    <a:pt x="2405" y="1003"/>
                    <a:pt x="2404" y="1002"/>
                    <a:pt x="2403" y="1002"/>
                  </a:cubicBezTo>
                  <a:cubicBezTo>
                    <a:pt x="2402" y="1002"/>
                    <a:pt x="2401" y="1002"/>
                    <a:pt x="2400" y="1002"/>
                  </a:cubicBezTo>
                  <a:cubicBezTo>
                    <a:pt x="2403" y="1000"/>
                    <a:pt x="2407" y="999"/>
                    <a:pt x="2410" y="997"/>
                  </a:cubicBezTo>
                  <a:cubicBezTo>
                    <a:pt x="2418" y="993"/>
                    <a:pt x="2425" y="988"/>
                    <a:pt x="2431" y="984"/>
                  </a:cubicBezTo>
                  <a:cubicBezTo>
                    <a:pt x="2432" y="983"/>
                    <a:pt x="2433" y="982"/>
                    <a:pt x="2434" y="982"/>
                  </a:cubicBezTo>
                  <a:cubicBezTo>
                    <a:pt x="2434" y="982"/>
                    <a:pt x="2434" y="981"/>
                    <a:pt x="2435" y="981"/>
                  </a:cubicBezTo>
                  <a:cubicBezTo>
                    <a:pt x="2435" y="981"/>
                    <a:pt x="2436" y="981"/>
                    <a:pt x="2436" y="980"/>
                  </a:cubicBezTo>
                  <a:cubicBezTo>
                    <a:pt x="2437" y="979"/>
                    <a:pt x="2439" y="978"/>
                    <a:pt x="2440" y="977"/>
                  </a:cubicBezTo>
                  <a:cubicBezTo>
                    <a:pt x="2443" y="975"/>
                    <a:pt x="2445" y="973"/>
                    <a:pt x="2448" y="970"/>
                  </a:cubicBezTo>
                  <a:cubicBezTo>
                    <a:pt x="2452" y="966"/>
                    <a:pt x="2456" y="963"/>
                    <a:pt x="2459" y="960"/>
                  </a:cubicBezTo>
                  <a:cubicBezTo>
                    <a:pt x="2462" y="956"/>
                    <a:pt x="2465" y="954"/>
                    <a:pt x="2467" y="952"/>
                  </a:cubicBezTo>
                  <a:cubicBezTo>
                    <a:pt x="2468" y="951"/>
                    <a:pt x="2469" y="950"/>
                    <a:pt x="2469" y="950"/>
                  </a:cubicBezTo>
                  <a:cubicBezTo>
                    <a:pt x="2469" y="950"/>
                    <a:pt x="2465" y="953"/>
                    <a:pt x="2458" y="959"/>
                  </a:cubicBezTo>
                  <a:cubicBezTo>
                    <a:pt x="2455" y="961"/>
                    <a:pt x="2451" y="965"/>
                    <a:pt x="2446" y="969"/>
                  </a:cubicBezTo>
                  <a:cubicBezTo>
                    <a:pt x="2443" y="970"/>
                    <a:pt x="2441" y="972"/>
                    <a:pt x="2438" y="974"/>
                  </a:cubicBezTo>
                  <a:cubicBezTo>
                    <a:pt x="2436" y="975"/>
                    <a:pt x="2435" y="976"/>
                    <a:pt x="2433" y="978"/>
                  </a:cubicBezTo>
                  <a:cubicBezTo>
                    <a:pt x="2432" y="979"/>
                    <a:pt x="2431" y="980"/>
                    <a:pt x="2429" y="981"/>
                  </a:cubicBezTo>
                  <a:cubicBezTo>
                    <a:pt x="2423" y="985"/>
                    <a:pt x="2416" y="990"/>
                    <a:pt x="2408" y="994"/>
                  </a:cubicBezTo>
                  <a:cubicBezTo>
                    <a:pt x="2401" y="998"/>
                    <a:pt x="2392" y="1001"/>
                    <a:pt x="2383" y="1003"/>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0" y="1004"/>
                    <a:pt x="2380" y="1004"/>
                    <a:pt x="2380" y="1004"/>
                  </a:cubicBezTo>
                  <a:cubicBezTo>
                    <a:pt x="2379" y="1004"/>
                    <a:pt x="2377" y="1005"/>
                    <a:pt x="2376" y="1005"/>
                  </a:cubicBezTo>
                  <a:cubicBezTo>
                    <a:pt x="2376" y="1005"/>
                    <a:pt x="2375" y="1005"/>
                    <a:pt x="2375" y="1005"/>
                  </a:cubicBezTo>
                  <a:cubicBezTo>
                    <a:pt x="2376" y="1005"/>
                    <a:pt x="2377" y="1004"/>
                    <a:pt x="2378" y="1004"/>
                  </a:cubicBezTo>
                  <a:cubicBezTo>
                    <a:pt x="2378" y="1004"/>
                    <a:pt x="2379" y="1003"/>
                    <a:pt x="2379" y="1003"/>
                  </a:cubicBezTo>
                  <a:cubicBezTo>
                    <a:pt x="2380" y="1003"/>
                    <a:pt x="2380" y="1003"/>
                    <a:pt x="2380" y="1002"/>
                  </a:cubicBezTo>
                  <a:cubicBezTo>
                    <a:pt x="2380" y="1002"/>
                    <a:pt x="2381" y="1002"/>
                    <a:pt x="2381" y="1002"/>
                  </a:cubicBezTo>
                  <a:cubicBezTo>
                    <a:pt x="2383" y="1000"/>
                    <a:pt x="2385" y="997"/>
                    <a:pt x="2387" y="994"/>
                  </a:cubicBezTo>
                  <a:cubicBezTo>
                    <a:pt x="2388" y="994"/>
                    <a:pt x="2388" y="993"/>
                    <a:pt x="2389" y="992"/>
                  </a:cubicBezTo>
                  <a:cubicBezTo>
                    <a:pt x="2389" y="992"/>
                    <a:pt x="2390" y="991"/>
                    <a:pt x="2390" y="990"/>
                  </a:cubicBezTo>
                  <a:cubicBezTo>
                    <a:pt x="2391" y="989"/>
                    <a:pt x="2392" y="987"/>
                    <a:pt x="2393" y="986"/>
                  </a:cubicBezTo>
                  <a:cubicBezTo>
                    <a:pt x="2393" y="986"/>
                    <a:pt x="2393" y="986"/>
                    <a:pt x="2394" y="986"/>
                  </a:cubicBezTo>
                  <a:cubicBezTo>
                    <a:pt x="2413" y="974"/>
                    <a:pt x="2422" y="961"/>
                    <a:pt x="2410" y="946"/>
                  </a:cubicBezTo>
                  <a:cubicBezTo>
                    <a:pt x="2402" y="961"/>
                    <a:pt x="2385" y="968"/>
                    <a:pt x="2392" y="984"/>
                  </a:cubicBezTo>
                  <a:cubicBezTo>
                    <a:pt x="2392" y="985"/>
                    <a:pt x="2392" y="985"/>
                    <a:pt x="2392" y="985"/>
                  </a:cubicBezTo>
                  <a:cubicBezTo>
                    <a:pt x="2391" y="987"/>
                    <a:pt x="2390" y="988"/>
                    <a:pt x="2389" y="990"/>
                  </a:cubicBezTo>
                  <a:cubicBezTo>
                    <a:pt x="2388" y="990"/>
                    <a:pt x="2388" y="991"/>
                    <a:pt x="2387" y="992"/>
                  </a:cubicBezTo>
                  <a:cubicBezTo>
                    <a:pt x="2387" y="992"/>
                    <a:pt x="2386" y="993"/>
                    <a:pt x="2386" y="994"/>
                  </a:cubicBezTo>
                  <a:cubicBezTo>
                    <a:pt x="2384" y="996"/>
                    <a:pt x="2382" y="999"/>
                    <a:pt x="2380" y="1001"/>
                  </a:cubicBezTo>
                  <a:cubicBezTo>
                    <a:pt x="2379" y="1001"/>
                    <a:pt x="2379" y="1001"/>
                    <a:pt x="2379" y="1001"/>
                  </a:cubicBezTo>
                  <a:cubicBezTo>
                    <a:pt x="2379" y="1001"/>
                    <a:pt x="2378" y="1002"/>
                    <a:pt x="2378" y="1002"/>
                  </a:cubicBezTo>
                  <a:cubicBezTo>
                    <a:pt x="2378" y="1002"/>
                    <a:pt x="2377" y="1003"/>
                    <a:pt x="2377" y="1003"/>
                  </a:cubicBezTo>
                  <a:cubicBezTo>
                    <a:pt x="2376" y="1004"/>
                    <a:pt x="2375" y="1004"/>
                    <a:pt x="2374" y="1005"/>
                  </a:cubicBezTo>
                  <a:cubicBezTo>
                    <a:pt x="2374" y="1005"/>
                    <a:pt x="2374" y="1005"/>
                    <a:pt x="2373" y="1005"/>
                  </a:cubicBezTo>
                  <a:cubicBezTo>
                    <a:pt x="2373" y="1005"/>
                    <a:pt x="2373" y="1005"/>
                    <a:pt x="2373" y="1005"/>
                  </a:cubicBezTo>
                  <a:cubicBezTo>
                    <a:pt x="2372" y="1006"/>
                    <a:pt x="2371" y="1006"/>
                    <a:pt x="2370" y="1006"/>
                  </a:cubicBezTo>
                  <a:cubicBezTo>
                    <a:pt x="2365" y="1006"/>
                    <a:pt x="2360" y="1007"/>
                    <a:pt x="2356" y="1007"/>
                  </a:cubicBezTo>
                  <a:cubicBezTo>
                    <a:pt x="2346" y="1008"/>
                    <a:pt x="2336" y="1008"/>
                    <a:pt x="2326" y="1009"/>
                  </a:cubicBezTo>
                  <a:cubicBezTo>
                    <a:pt x="2325" y="1009"/>
                    <a:pt x="2324" y="1010"/>
                    <a:pt x="2323" y="1010"/>
                  </a:cubicBezTo>
                  <a:cubicBezTo>
                    <a:pt x="2322" y="1010"/>
                    <a:pt x="2322" y="1010"/>
                    <a:pt x="2322" y="1010"/>
                  </a:cubicBezTo>
                  <a:cubicBezTo>
                    <a:pt x="2322" y="1010"/>
                    <a:pt x="2322" y="1010"/>
                    <a:pt x="2322" y="1010"/>
                  </a:cubicBezTo>
                  <a:cubicBezTo>
                    <a:pt x="2322" y="1010"/>
                    <a:pt x="2322" y="1010"/>
                    <a:pt x="2322" y="1010"/>
                  </a:cubicBezTo>
                  <a:cubicBezTo>
                    <a:pt x="2321" y="1010"/>
                    <a:pt x="2321" y="1010"/>
                    <a:pt x="2321" y="1010"/>
                  </a:cubicBezTo>
                  <a:cubicBezTo>
                    <a:pt x="2322" y="1010"/>
                    <a:pt x="2322" y="1010"/>
                    <a:pt x="2323" y="1010"/>
                  </a:cubicBezTo>
                  <a:cubicBezTo>
                    <a:pt x="2323" y="1009"/>
                    <a:pt x="2324" y="1009"/>
                    <a:pt x="2324" y="1009"/>
                  </a:cubicBezTo>
                  <a:cubicBezTo>
                    <a:pt x="2325" y="1008"/>
                    <a:pt x="2326" y="1008"/>
                    <a:pt x="2326" y="1008"/>
                  </a:cubicBezTo>
                  <a:cubicBezTo>
                    <a:pt x="2327" y="1007"/>
                    <a:pt x="2327" y="1007"/>
                    <a:pt x="2328" y="1006"/>
                  </a:cubicBezTo>
                  <a:cubicBezTo>
                    <a:pt x="2328" y="1006"/>
                    <a:pt x="2329" y="1006"/>
                    <a:pt x="2329" y="1005"/>
                  </a:cubicBezTo>
                  <a:cubicBezTo>
                    <a:pt x="2329" y="1005"/>
                    <a:pt x="2330" y="1005"/>
                    <a:pt x="2330" y="1004"/>
                  </a:cubicBezTo>
                  <a:cubicBezTo>
                    <a:pt x="2332" y="1002"/>
                    <a:pt x="2335" y="998"/>
                    <a:pt x="2337" y="995"/>
                  </a:cubicBezTo>
                  <a:cubicBezTo>
                    <a:pt x="2338" y="993"/>
                    <a:pt x="2339" y="991"/>
                    <a:pt x="2340" y="989"/>
                  </a:cubicBezTo>
                  <a:cubicBezTo>
                    <a:pt x="2341" y="988"/>
                    <a:pt x="2342" y="986"/>
                    <a:pt x="2344" y="984"/>
                  </a:cubicBezTo>
                  <a:cubicBezTo>
                    <a:pt x="2346" y="980"/>
                    <a:pt x="2348" y="976"/>
                    <a:pt x="2351" y="972"/>
                  </a:cubicBezTo>
                  <a:cubicBezTo>
                    <a:pt x="2351" y="972"/>
                    <a:pt x="2351" y="972"/>
                    <a:pt x="2351" y="972"/>
                  </a:cubicBezTo>
                  <a:cubicBezTo>
                    <a:pt x="2351" y="972"/>
                    <a:pt x="2351" y="972"/>
                    <a:pt x="2351" y="972"/>
                  </a:cubicBezTo>
                  <a:cubicBezTo>
                    <a:pt x="2352" y="971"/>
                    <a:pt x="2352" y="971"/>
                    <a:pt x="2352" y="971"/>
                  </a:cubicBezTo>
                  <a:cubicBezTo>
                    <a:pt x="2352" y="971"/>
                    <a:pt x="2353" y="971"/>
                    <a:pt x="2353" y="970"/>
                  </a:cubicBezTo>
                  <a:cubicBezTo>
                    <a:pt x="2354" y="970"/>
                    <a:pt x="2354" y="970"/>
                    <a:pt x="2354" y="969"/>
                  </a:cubicBezTo>
                  <a:cubicBezTo>
                    <a:pt x="2355" y="969"/>
                    <a:pt x="2355" y="969"/>
                    <a:pt x="2355" y="969"/>
                  </a:cubicBezTo>
                  <a:cubicBezTo>
                    <a:pt x="2355" y="969"/>
                    <a:pt x="2355" y="969"/>
                    <a:pt x="2356" y="968"/>
                  </a:cubicBezTo>
                  <a:cubicBezTo>
                    <a:pt x="2356" y="968"/>
                    <a:pt x="2357" y="968"/>
                    <a:pt x="2357" y="967"/>
                  </a:cubicBezTo>
                  <a:cubicBezTo>
                    <a:pt x="2358" y="967"/>
                    <a:pt x="2359" y="966"/>
                    <a:pt x="2359" y="965"/>
                  </a:cubicBezTo>
                  <a:cubicBezTo>
                    <a:pt x="2360" y="964"/>
                    <a:pt x="2361" y="963"/>
                    <a:pt x="2362" y="962"/>
                  </a:cubicBezTo>
                  <a:cubicBezTo>
                    <a:pt x="2363" y="962"/>
                    <a:pt x="2363" y="961"/>
                    <a:pt x="2364" y="960"/>
                  </a:cubicBezTo>
                  <a:cubicBezTo>
                    <a:pt x="2364" y="959"/>
                    <a:pt x="2365" y="959"/>
                    <a:pt x="2365" y="958"/>
                  </a:cubicBezTo>
                  <a:cubicBezTo>
                    <a:pt x="2365" y="958"/>
                    <a:pt x="2365" y="958"/>
                    <a:pt x="2365" y="958"/>
                  </a:cubicBezTo>
                  <a:cubicBezTo>
                    <a:pt x="2381" y="957"/>
                    <a:pt x="2376" y="944"/>
                    <a:pt x="2377" y="936"/>
                  </a:cubicBezTo>
                  <a:cubicBezTo>
                    <a:pt x="2371" y="939"/>
                    <a:pt x="2364" y="940"/>
                    <a:pt x="2361" y="946"/>
                  </a:cubicBezTo>
                  <a:cubicBezTo>
                    <a:pt x="2359" y="949"/>
                    <a:pt x="2361" y="954"/>
                    <a:pt x="2364" y="957"/>
                  </a:cubicBezTo>
                  <a:cubicBezTo>
                    <a:pt x="2364" y="958"/>
                    <a:pt x="2363" y="959"/>
                    <a:pt x="2363" y="959"/>
                  </a:cubicBezTo>
                  <a:cubicBezTo>
                    <a:pt x="2362" y="960"/>
                    <a:pt x="2361" y="961"/>
                    <a:pt x="2360" y="962"/>
                  </a:cubicBezTo>
                  <a:cubicBezTo>
                    <a:pt x="2360" y="963"/>
                    <a:pt x="2359" y="963"/>
                    <a:pt x="2358" y="964"/>
                  </a:cubicBezTo>
                  <a:cubicBezTo>
                    <a:pt x="2357" y="965"/>
                    <a:pt x="2357" y="966"/>
                    <a:pt x="2356" y="966"/>
                  </a:cubicBezTo>
                  <a:cubicBezTo>
                    <a:pt x="2355" y="967"/>
                    <a:pt x="2355" y="967"/>
                    <a:pt x="2355" y="967"/>
                  </a:cubicBezTo>
                  <a:cubicBezTo>
                    <a:pt x="2354" y="968"/>
                    <a:pt x="2354" y="968"/>
                    <a:pt x="2354" y="968"/>
                  </a:cubicBezTo>
                  <a:cubicBezTo>
                    <a:pt x="2354" y="968"/>
                    <a:pt x="2354" y="968"/>
                    <a:pt x="2353" y="968"/>
                  </a:cubicBezTo>
                  <a:cubicBezTo>
                    <a:pt x="2353" y="969"/>
                    <a:pt x="2353" y="969"/>
                    <a:pt x="2352" y="969"/>
                  </a:cubicBezTo>
                  <a:cubicBezTo>
                    <a:pt x="2354" y="967"/>
                    <a:pt x="2355" y="965"/>
                    <a:pt x="2356" y="963"/>
                  </a:cubicBezTo>
                  <a:cubicBezTo>
                    <a:pt x="2356" y="963"/>
                    <a:pt x="2356" y="963"/>
                    <a:pt x="2356" y="962"/>
                  </a:cubicBezTo>
                  <a:cubicBezTo>
                    <a:pt x="2357" y="962"/>
                    <a:pt x="2357" y="962"/>
                    <a:pt x="2357" y="961"/>
                  </a:cubicBezTo>
                  <a:cubicBezTo>
                    <a:pt x="2357" y="961"/>
                    <a:pt x="2358" y="960"/>
                    <a:pt x="2358" y="959"/>
                  </a:cubicBezTo>
                  <a:cubicBezTo>
                    <a:pt x="2358" y="958"/>
                    <a:pt x="2359" y="957"/>
                    <a:pt x="2359" y="956"/>
                  </a:cubicBezTo>
                  <a:cubicBezTo>
                    <a:pt x="2360" y="955"/>
                    <a:pt x="2360" y="954"/>
                    <a:pt x="2360" y="954"/>
                  </a:cubicBezTo>
                  <a:cubicBezTo>
                    <a:pt x="2360" y="954"/>
                    <a:pt x="2359" y="955"/>
                    <a:pt x="2358" y="956"/>
                  </a:cubicBezTo>
                  <a:cubicBezTo>
                    <a:pt x="2357" y="957"/>
                    <a:pt x="2357" y="958"/>
                    <a:pt x="2356" y="959"/>
                  </a:cubicBezTo>
                  <a:cubicBezTo>
                    <a:pt x="2355" y="960"/>
                    <a:pt x="2355" y="960"/>
                    <a:pt x="2354" y="961"/>
                  </a:cubicBezTo>
                  <a:cubicBezTo>
                    <a:pt x="2354" y="961"/>
                    <a:pt x="2354" y="961"/>
                    <a:pt x="2354" y="962"/>
                  </a:cubicBezTo>
                  <a:cubicBezTo>
                    <a:pt x="2354" y="962"/>
                    <a:pt x="2353" y="962"/>
                    <a:pt x="2353" y="963"/>
                  </a:cubicBezTo>
                  <a:cubicBezTo>
                    <a:pt x="2350" y="968"/>
                    <a:pt x="2346" y="974"/>
                    <a:pt x="2342" y="981"/>
                  </a:cubicBezTo>
                  <a:cubicBezTo>
                    <a:pt x="2342" y="981"/>
                    <a:pt x="2342" y="981"/>
                    <a:pt x="2342" y="981"/>
                  </a:cubicBezTo>
                  <a:cubicBezTo>
                    <a:pt x="2342" y="980"/>
                    <a:pt x="2342" y="980"/>
                    <a:pt x="2342" y="980"/>
                  </a:cubicBezTo>
                  <a:cubicBezTo>
                    <a:pt x="2342" y="980"/>
                    <a:pt x="2342" y="979"/>
                    <a:pt x="2342" y="979"/>
                  </a:cubicBezTo>
                  <a:cubicBezTo>
                    <a:pt x="2342" y="979"/>
                    <a:pt x="2342" y="979"/>
                    <a:pt x="2342" y="979"/>
                  </a:cubicBezTo>
                  <a:cubicBezTo>
                    <a:pt x="2342" y="978"/>
                    <a:pt x="2341" y="978"/>
                    <a:pt x="2341" y="977"/>
                  </a:cubicBezTo>
                  <a:cubicBezTo>
                    <a:pt x="2341" y="976"/>
                    <a:pt x="2341" y="976"/>
                    <a:pt x="2340" y="975"/>
                  </a:cubicBezTo>
                  <a:cubicBezTo>
                    <a:pt x="2340" y="975"/>
                    <a:pt x="2339" y="974"/>
                    <a:pt x="2339" y="973"/>
                  </a:cubicBezTo>
                  <a:cubicBezTo>
                    <a:pt x="2338" y="972"/>
                    <a:pt x="2338" y="972"/>
                    <a:pt x="2337" y="971"/>
                  </a:cubicBezTo>
                  <a:cubicBezTo>
                    <a:pt x="2337" y="971"/>
                    <a:pt x="2337" y="970"/>
                    <a:pt x="2336" y="970"/>
                  </a:cubicBezTo>
                  <a:cubicBezTo>
                    <a:pt x="2336" y="970"/>
                    <a:pt x="2336" y="970"/>
                    <a:pt x="2336" y="970"/>
                  </a:cubicBezTo>
                  <a:cubicBezTo>
                    <a:pt x="2335" y="969"/>
                    <a:pt x="2335" y="969"/>
                    <a:pt x="2335" y="969"/>
                  </a:cubicBezTo>
                  <a:cubicBezTo>
                    <a:pt x="2343" y="957"/>
                    <a:pt x="2329" y="955"/>
                    <a:pt x="2321" y="951"/>
                  </a:cubicBezTo>
                  <a:cubicBezTo>
                    <a:pt x="2312" y="966"/>
                    <a:pt x="2314" y="975"/>
                    <a:pt x="2333" y="971"/>
                  </a:cubicBezTo>
                  <a:cubicBezTo>
                    <a:pt x="2333" y="971"/>
                    <a:pt x="2334" y="971"/>
                    <a:pt x="2334" y="971"/>
                  </a:cubicBezTo>
                  <a:cubicBezTo>
                    <a:pt x="2334" y="971"/>
                    <a:pt x="2335" y="972"/>
                    <a:pt x="2335" y="973"/>
                  </a:cubicBezTo>
                  <a:cubicBezTo>
                    <a:pt x="2336" y="973"/>
                    <a:pt x="2336" y="974"/>
                    <a:pt x="2337" y="975"/>
                  </a:cubicBezTo>
                  <a:cubicBezTo>
                    <a:pt x="2337" y="975"/>
                    <a:pt x="2337" y="976"/>
                    <a:pt x="2338" y="976"/>
                  </a:cubicBezTo>
                  <a:cubicBezTo>
                    <a:pt x="2338" y="977"/>
                    <a:pt x="2339" y="978"/>
                    <a:pt x="2339" y="978"/>
                  </a:cubicBezTo>
                  <a:cubicBezTo>
                    <a:pt x="2339" y="979"/>
                    <a:pt x="2339" y="979"/>
                    <a:pt x="2340" y="980"/>
                  </a:cubicBezTo>
                  <a:cubicBezTo>
                    <a:pt x="2340" y="980"/>
                    <a:pt x="2340" y="980"/>
                    <a:pt x="2340" y="980"/>
                  </a:cubicBezTo>
                  <a:cubicBezTo>
                    <a:pt x="2340" y="981"/>
                    <a:pt x="2340" y="981"/>
                    <a:pt x="2340" y="981"/>
                  </a:cubicBezTo>
                  <a:cubicBezTo>
                    <a:pt x="2340" y="981"/>
                    <a:pt x="2340" y="981"/>
                    <a:pt x="2340" y="981"/>
                  </a:cubicBezTo>
                  <a:cubicBezTo>
                    <a:pt x="2341" y="982"/>
                    <a:pt x="2341" y="982"/>
                    <a:pt x="2341" y="982"/>
                  </a:cubicBezTo>
                  <a:cubicBezTo>
                    <a:pt x="2341" y="982"/>
                    <a:pt x="2341" y="982"/>
                    <a:pt x="2341" y="982"/>
                  </a:cubicBezTo>
                  <a:cubicBezTo>
                    <a:pt x="2341" y="983"/>
                    <a:pt x="2341" y="983"/>
                    <a:pt x="2341" y="983"/>
                  </a:cubicBezTo>
                  <a:cubicBezTo>
                    <a:pt x="2340" y="985"/>
                    <a:pt x="2339" y="987"/>
                    <a:pt x="2338" y="989"/>
                  </a:cubicBezTo>
                  <a:cubicBezTo>
                    <a:pt x="2336" y="991"/>
                    <a:pt x="2335" y="992"/>
                    <a:pt x="2334" y="994"/>
                  </a:cubicBezTo>
                  <a:cubicBezTo>
                    <a:pt x="2332" y="998"/>
                    <a:pt x="2330" y="1001"/>
                    <a:pt x="2328" y="1003"/>
                  </a:cubicBezTo>
                  <a:cubicBezTo>
                    <a:pt x="2327" y="1003"/>
                    <a:pt x="2327" y="1004"/>
                    <a:pt x="2327" y="1004"/>
                  </a:cubicBezTo>
                  <a:cubicBezTo>
                    <a:pt x="2327" y="1004"/>
                    <a:pt x="2326" y="1004"/>
                    <a:pt x="2326" y="1005"/>
                  </a:cubicBezTo>
                  <a:cubicBezTo>
                    <a:pt x="2326" y="1005"/>
                    <a:pt x="2325" y="1006"/>
                    <a:pt x="2325" y="1006"/>
                  </a:cubicBezTo>
                  <a:cubicBezTo>
                    <a:pt x="2324" y="1007"/>
                    <a:pt x="2324" y="1007"/>
                    <a:pt x="2323" y="1008"/>
                  </a:cubicBezTo>
                  <a:cubicBezTo>
                    <a:pt x="2323" y="1008"/>
                    <a:pt x="2323" y="1008"/>
                    <a:pt x="2322" y="1009"/>
                  </a:cubicBezTo>
                  <a:cubicBezTo>
                    <a:pt x="2322" y="1009"/>
                    <a:pt x="2321" y="1009"/>
                    <a:pt x="2321" y="1010"/>
                  </a:cubicBezTo>
                  <a:cubicBezTo>
                    <a:pt x="2321" y="1010"/>
                    <a:pt x="2320" y="1010"/>
                    <a:pt x="2320" y="1010"/>
                  </a:cubicBezTo>
                  <a:cubicBezTo>
                    <a:pt x="2320" y="1010"/>
                    <a:pt x="2320" y="1010"/>
                    <a:pt x="2320" y="1010"/>
                  </a:cubicBezTo>
                  <a:cubicBezTo>
                    <a:pt x="2319" y="1011"/>
                    <a:pt x="2319" y="1011"/>
                    <a:pt x="2319" y="1011"/>
                  </a:cubicBezTo>
                  <a:cubicBezTo>
                    <a:pt x="2317" y="1011"/>
                    <a:pt x="2317" y="1011"/>
                    <a:pt x="2317" y="1011"/>
                  </a:cubicBezTo>
                  <a:cubicBezTo>
                    <a:pt x="2315" y="1011"/>
                    <a:pt x="2315" y="1011"/>
                    <a:pt x="2315" y="1011"/>
                  </a:cubicBezTo>
                  <a:cubicBezTo>
                    <a:pt x="2314" y="1012"/>
                    <a:pt x="2313" y="1012"/>
                    <a:pt x="2311" y="1012"/>
                  </a:cubicBezTo>
                  <a:cubicBezTo>
                    <a:pt x="2306" y="1014"/>
                    <a:pt x="2302" y="1015"/>
                    <a:pt x="2297" y="1017"/>
                  </a:cubicBezTo>
                  <a:cubicBezTo>
                    <a:pt x="2287" y="1021"/>
                    <a:pt x="2278" y="1025"/>
                    <a:pt x="2269" y="1029"/>
                  </a:cubicBezTo>
                  <a:cubicBezTo>
                    <a:pt x="2260" y="1033"/>
                    <a:pt x="2252" y="1037"/>
                    <a:pt x="2244" y="1041"/>
                  </a:cubicBezTo>
                  <a:cubicBezTo>
                    <a:pt x="2240" y="1043"/>
                    <a:pt x="2237" y="1044"/>
                    <a:pt x="2233" y="1046"/>
                  </a:cubicBezTo>
                  <a:cubicBezTo>
                    <a:pt x="2233" y="1046"/>
                    <a:pt x="2233" y="1046"/>
                    <a:pt x="2233" y="1046"/>
                  </a:cubicBezTo>
                  <a:cubicBezTo>
                    <a:pt x="2234" y="1045"/>
                    <a:pt x="2234" y="1045"/>
                    <a:pt x="2235" y="1044"/>
                  </a:cubicBezTo>
                  <a:cubicBezTo>
                    <a:pt x="2236" y="1043"/>
                    <a:pt x="2237" y="1042"/>
                    <a:pt x="2238" y="1041"/>
                  </a:cubicBezTo>
                  <a:cubicBezTo>
                    <a:pt x="2239" y="1040"/>
                    <a:pt x="2239" y="1039"/>
                    <a:pt x="2240" y="1037"/>
                  </a:cubicBezTo>
                  <a:cubicBezTo>
                    <a:pt x="2241" y="1036"/>
                    <a:pt x="2242" y="1035"/>
                    <a:pt x="2243" y="1034"/>
                  </a:cubicBezTo>
                  <a:cubicBezTo>
                    <a:pt x="2243" y="1033"/>
                    <a:pt x="2244" y="1032"/>
                    <a:pt x="2244" y="1031"/>
                  </a:cubicBezTo>
                  <a:cubicBezTo>
                    <a:pt x="2261" y="1022"/>
                    <a:pt x="2253" y="1015"/>
                    <a:pt x="2261" y="1003"/>
                  </a:cubicBezTo>
                  <a:cubicBezTo>
                    <a:pt x="2255" y="1006"/>
                    <a:pt x="2249" y="1009"/>
                    <a:pt x="2245" y="1012"/>
                  </a:cubicBezTo>
                  <a:cubicBezTo>
                    <a:pt x="2251" y="1001"/>
                    <a:pt x="2260" y="990"/>
                    <a:pt x="2270" y="980"/>
                  </a:cubicBezTo>
                  <a:cubicBezTo>
                    <a:pt x="2258" y="985"/>
                    <a:pt x="2247" y="995"/>
                    <a:pt x="2237" y="1003"/>
                  </a:cubicBezTo>
                  <a:cubicBezTo>
                    <a:pt x="2226" y="1013"/>
                    <a:pt x="2219" y="1025"/>
                    <a:pt x="2213" y="1035"/>
                  </a:cubicBezTo>
                  <a:cubicBezTo>
                    <a:pt x="2192" y="1051"/>
                    <a:pt x="2164" y="1053"/>
                    <a:pt x="2139" y="1047"/>
                  </a:cubicBezTo>
                  <a:cubicBezTo>
                    <a:pt x="2129" y="1041"/>
                    <a:pt x="2114" y="1035"/>
                    <a:pt x="2105" y="1033"/>
                  </a:cubicBezTo>
                  <a:cubicBezTo>
                    <a:pt x="2089" y="1029"/>
                    <a:pt x="2082" y="1020"/>
                    <a:pt x="2066" y="1015"/>
                  </a:cubicBezTo>
                  <a:cubicBezTo>
                    <a:pt x="2062" y="1014"/>
                    <a:pt x="2058" y="1012"/>
                    <a:pt x="2054" y="1011"/>
                  </a:cubicBezTo>
                  <a:cubicBezTo>
                    <a:pt x="2055" y="1011"/>
                    <a:pt x="2056" y="1010"/>
                    <a:pt x="2057" y="1010"/>
                  </a:cubicBezTo>
                  <a:cubicBezTo>
                    <a:pt x="2063" y="1007"/>
                    <a:pt x="2069" y="1003"/>
                    <a:pt x="2076" y="999"/>
                  </a:cubicBezTo>
                  <a:cubicBezTo>
                    <a:pt x="2076" y="999"/>
                    <a:pt x="2076" y="999"/>
                    <a:pt x="2076" y="999"/>
                  </a:cubicBezTo>
                  <a:cubicBezTo>
                    <a:pt x="2077" y="1000"/>
                    <a:pt x="2078" y="1000"/>
                    <a:pt x="2079" y="1000"/>
                  </a:cubicBezTo>
                  <a:cubicBezTo>
                    <a:pt x="2080" y="1000"/>
                    <a:pt x="2080" y="1001"/>
                    <a:pt x="2081" y="1001"/>
                  </a:cubicBezTo>
                  <a:cubicBezTo>
                    <a:pt x="2082" y="1001"/>
                    <a:pt x="2082" y="1001"/>
                    <a:pt x="2083" y="1001"/>
                  </a:cubicBezTo>
                  <a:cubicBezTo>
                    <a:pt x="2084" y="1001"/>
                    <a:pt x="2086" y="1002"/>
                    <a:pt x="2088" y="1002"/>
                  </a:cubicBezTo>
                  <a:cubicBezTo>
                    <a:pt x="2089" y="1002"/>
                    <a:pt x="2091" y="1003"/>
                    <a:pt x="2093" y="1003"/>
                  </a:cubicBezTo>
                  <a:cubicBezTo>
                    <a:pt x="2097" y="1004"/>
                    <a:pt x="2101" y="1004"/>
                    <a:pt x="2105" y="1005"/>
                  </a:cubicBezTo>
                  <a:cubicBezTo>
                    <a:pt x="2109" y="1006"/>
                    <a:pt x="2113" y="1007"/>
                    <a:pt x="2116" y="1008"/>
                  </a:cubicBezTo>
                  <a:cubicBezTo>
                    <a:pt x="2118" y="1009"/>
                    <a:pt x="2120" y="1009"/>
                    <a:pt x="2122" y="1010"/>
                  </a:cubicBezTo>
                  <a:cubicBezTo>
                    <a:pt x="2123" y="1010"/>
                    <a:pt x="2125" y="1011"/>
                    <a:pt x="2126" y="1011"/>
                  </a:cubicBezTo>
                  <a:cubicBezTo>
                    <a:pt x="2127" y="1012"/>
                    <a:pt x="2127" y="1012"/>
                    <a:pt x="2127" y="1012"/>
                  </a:cubicBezTo>
                  <a:cubicBezTo>
                    <a:pt x="2127" y="1012"/>
                    <a:pt x="2128" y="1012"/>
                    <a:pt x="2128" y="1012"/>
                  </a:cubicBezTo>
                  <a:cubicBezTo>
                    <a:pt x="2128" y="1012"/>
                    <a:pt x="2128" y="1013"/>
                    <a:pt x="2129" y="1013"/>
                  </a:cubicBezTo>
                  <a:cubicBezTo>
                    <a:pt x="2129" y="1014"/>
                    <a:pt x="2129" y="1014"/>
                    <a:pt x="2129" y="1014"/>
                  </a:cubicBezTo>
                  <a:cubicBezTo>
                    <a:pt x="2130" y="1014"/>
                    <a:pt x="2130" y="1014"/>
                    <a:pt x="2130" y="1014"/>
                  </a:cubicBezTo>
                  <a:cubicBezTo>
                    <a:pt x="2130" y="1014"/>
                    <a:pt x="2130" y="1014"/>
                    <a:pt x="2130" y="1015"/>
                  </a:cubicBezTo>
                  <a:cubicBezTo>
                    <a:pt x="2131" y="1015"/>
                    <a:pt x="2132" y="1015"/>
                    <a:pt x="2132" y="1016"/>
                  </a:cubicBezTo>
                  <a:cubicBezTo>
                    <a:pt x="2133" y="1016"/>
                    <a:pt x="2134" y="1016"/>
                    <a:pt x="2135" y="1017"/>
                  </a:cubicBezTo>
                  <a:cubicBezTo>
                    <a:pt x="2136" y="1017"/>
                    <a:pt x="2137" y="1017"/>
                    <a:pt x="2137" y="1018"/>
                  </a:cubicBezTo>
                  <a:cubicBezTo>
                    <a:pt x="2138" y="1018"/>
                    <a:pt x="2139" y="1018"/>
                    <a:pt x="2140" y="1018"/>
                  </a:cubicBezTo>
                  <a:cubicBezTo>
                    <a:pt x="2140" y="1018"/>
                    <a:pt x="2140" y="1019"/>
                    <a:pt x="2140" y="1019"/>
                  </a:cubicBezTo>
                  <a:cubicBezTo>
                    <a:pt x="2140" y="1019"/>
                    <a:pt x="2140" y="1019"/>
                    <a:pt x="2140" y="1019"/>
                  </a:cubicBezTo>
                  <a:cubicBezTo>
                    <a:pt x="2151" y="1028"/>
                    <a:pt x="2161" y="1025"/>
                    <a:pt x="2173" y="1022"/>
                  </a:cubicBezTo>
                  <a:cubicBezTo>
                    <a:pt x="2164" y="1011"/>
                    <a:pt x="2153" y="1012"/>
                    <a:pt x="2143" y="1017"/>
                  </a:cubicBezTo>
                  <a:cubicBezTo>
                    <a:pt x="2142" y="1016"/>
                    <a:pt x="2141" y="1016"/>
                    <a:pt x="2140" y="1016"/>
                  </a:cubicBezTo>
                  <a:cubicBezTo>
                    <a:pt x="2140" y="1016"/>
                    <a:pt x="2139" y="1015"/>
                    <a:pt x="2138" y="1015"/>
                  </a:cubicBezTo>
                  <a:cubicBezTo>
                    <a:pt x="2137" y="1015"/>
                    <a:pt x="2136" y="1015"/>
                    <a:pt x="2135" y="1014"/>
                  </a:cubicBezTo>
                  <a:cubicBezTo>
                    <a:pt x="2135" y="1014"/>
                    <a:pt x="2134" y="1014"/>
                    <a:pt x="2133" y="1013"/>
                  </a:cubicBezTo>
                  <a:cubicBezTo>
                    <a:pt x="2133" y="1013"/>
                    <a:pt x="2133" y="1013"/>
                    <a:pt x="2132" y="1013"/>
                  </a:cubicBezTo>
                  <a:cubicBezTo>
                    <a:pt x="2133" y="1013"/>
                    <a:pt x="2133" y="1013"/>
                    <a:pt x="2134" y="1013"/>
                  </a:cubicBezTo>
                  <a:cubicBezTo>
                    <a:pt x="2135" y="1013"/>
                    <a:pt x="2136" y="1013"/>
                    <a:pt x="2136" y="1013"/>
                  </a:cubicBezTo>
                  <a:cubicBezTo>
                    <a:pt x="2136" y="1013"/>
                    <a:pt x="2135" y="1013"/>
                    <a:pt x="2134" y="1012"/>
                  </a:cubicBezTo>
                  <a:cubicBezTo>
                    <a:pt x="2133" y="1012"/>
                    <a:pt x="2132" y="1011"/>
                    <a:pt x="2131" y="1010"/>
                  </a:cubicBezTo>
                  <a:cubicBezTo>
                    <a:pt x="2130" y="1010"/>
                    <a:pt x="2130" y="1010"/>
                    <a:pt x="2129" y="1010"/>
                  </a:cubicBezTo>
                  <a:cubicBezTo>
                    <a:pt x="2129" y="1009"/>
                    <a:pt x="2128" y="1009"/>
                    <a:pt x="2128" y="1009"/>
                  </a:cubicBezTo>
                  <a:cubicBezTo>
                    <a:pt x="2127" y="1009"/>
                    <a:pt x="2127" y="1009"/>
                    <a:pt x="2127" y="1009"/>
                  </a:cubicBezTo>
                  <a:cubicBezTo>
                    <a:pt x="2125" y="1008"/>
                    <a:pt x="2124" y="1008"/>
                    <a:pt x="2122" y="1007"/>
                  </a:cubicBezTo>
                  <a:cubicBezTo>
                    <a:pt x="2120" y="1007"/>
                    <a:pt x="2118" y="1006"/>
                    <a:pt x="2117" y="1006"/>
                  </a:cubicBezTo>
                  <a:cubicBezTo>
                    <a:pt x="2113" y="1005"/>
                    <a:pt x="2109" y="1004"/>
                    <a:pt x="2105" y="1003"/>
                  </a:cubicBezTo>
                  <a:cubicBezTo>
                    <a:pt x="2101" y="1002"/>
                    <a:pt x="2097" y="1001"/>
                    <a:pt x="2093" y="1000"/>
                  </a:cubicBezTo>
                  <a:cubicBezTo>
                    <a:pt x="2091" y="1000"/>
                    <a:pt x="2090" y="999"/>
                    <a:pt x="2088" y="999"/>
                  </a:cubicBezTo>
                  <a:cubicBezTo>
                    <a:pt x="2086" y="999"/>
                    <a:pt x="2085" y="999"/>
                    <a:pt x="2083" y="998"/>
                  </a:cubicBezTo>
                  <a:cubicBezTo>
                    <a:pt x="2082" y="998"/>
                    <a:pt x="2082" y="998"/>
                    <a:pt x="2081" y="998"/>
                  </a:cubicBezTo>
                  <a:cubicBezTo>
                    <a:pt x="2080" y="998"/>
                    <a:pt x="2080" y="998"/>
                    <a:pt x="2079" y="998"/>
                  </a:cubicBezTo>
                  <a:cubicBezTo>
                    <a:pt x="2078" y="998"/>
                    <a:pt x="2078" y="998"/>
                    <a:pt x="2077" y="998"/>
                  </a:cubicBezTo>
                  <a:cubicBezTo>
                    <a:pt x="2086" y="993"/>
                    <a:pt x="2095" y="986"/>
                    <a:pt x="2104" y="978"/>
                  </a:cubicBezTo>
                  <a:cubicBezTo>
                    <a:pt x="2106" y="977"/>
                    <a:pt x="2108" y="975"/>
                    <a:pt x="2110" y="973"/>
                  </a:cubicBezTo>
                  <a:cubicBezTo>
                    <a:pt x="2112" y="971"/>
                    <a:pt x="2114" y="970"/>
                    <a:pt x="2116" y="968"/>
                  </a:cubicBezTo>
                  <a:cubicBezTo>
                    <a:pt x="2120" y="964"/>
                    <a:pt x="2124" y="960"/>
                    <a:pt x="2127" y="956"/>
                  </a:cubicBezTo>
                  <a:cubicBezTo>
                    <a:pt x="2133" y="950"/>
                    <a:pt x="2139" y="943"/>
                    <a:pt x="2146" y="937"/>
                  </a:cubicBezTo>
                  <a:cubicBezTo>
                    <a:pt x="2146" y="937"/>
                    <a:pt x="2147" y="937"/>
                    <a:pt x="2148" y="937"/>
                  </a:cubicBezTo>
                  <a:cubicBezTo>
                    <a:pt x="2148" y="937"/>
                    <a:pt x="2148" y="937"/>
                    <a:pt x="2149" y="937"/>
                  </a:cubicBezTo>
                  <a:cubicBezTo>
                    <a:pt x="2149" y="937"/>
                    <a:pt x="2149" y="937"/>
                    <a:pt x="2150" y="937"/>
                  </a:cubicBezTo>
                  <a:cubicBezTo>
                    <a:pt x="2150" y="937"/>
                    <a:pt x="2151" y="937"/>
                    <a:pt x="2151" y="937"/>
                  </a:cubicBezTo>
                  <a:cubicBezTo>
                    <a:pt x="2152" y="937"/>
                    <a:pt x="2152" y="937"/>
                    <a:pt x="2152" y="937"/>
                  </a:cubicBezTo>
                  <a:cubicBezTo>
                    <a:pt x="2152" y="937"/>
                    <a:pt x="2153" y="937"/>
                    <a:pt x="2153" y="937"/>
                  </a:cubicBezTo>
                  <a:cubicBezTo>
                    <a:pt x="2153" y="937"/>
                    <a:pt x="2154" y="936"/>
                    <a:pt x="2155" y="936"/>
                  </a:cubicBezTo>
                  <a:cubicBezTo>
                    <a:pt x="2155" y="936"/>
                    <a:pt x="2156" y="936"/>
                    <a:pt x="2156" y="936"/>
                  </a:cubicBezTo>
                  <a:cubicBezTo>
                    <a:pt x="2157" y="936"/>
                    <a:pt x="2157" y="936"/>
                    <a:pt x="2157" y="936"/>
                  </a:cubicBezTo>
                  <a:cubicBezTo>
                    <a:pt x="2158" y="936"/>
                    <a:pt x="2158" y="936"/>
                    <a:pt x="2158" y="936"/>
                  </a:cubicBezTo>
                  <a:cubicBezTo>
                    <a:pt x="2159" y="936"/>
                    <a:pt x="2160" y="936"/>
                    <a:pt x="2160" y="936"/>
                  </a:cubicBezTo>
                  <a:cubicBezTo>
                    <a:pt x="2162" y="936"/>
                    <a:pt x="2163" y="936"/>
                    <a:pt x="2165" y="936"/>
                  </a:cubicBezTo>
                  <a:cubicBezTo>
                    <a:pt x="2166" y="936"/>
                    <a:pt x="2167" y="937"/>
                    <a:pt x="2169" y="937"/>
                  </a:cubicBezTo>
                  <a:cubicBezTo>
                    <a:pt x="2170" y="937"/>
                    <a:pt x="2172" y="937"/>
                    <a:pt x="2173" y="938"/>
                  </a:cubicBezTo>
                  <a:cubicBezTo>
                    <a:pt x="2174" y="938"/>
                    <a:pt x="2176" y="939"/>
                    <a:pt x="2177" y="939"/>
                  </a:cubicBezTo>
                  <a:cubicBezTo>
                    <a:pt x="2178" y="947"/>
                    <a:pt x="2182" y="956"/>
                    <a:pt x="2188" y="959"/>
                  </a:cubicBezTo>
                  <a:cubicBezTo>
                    <a:pt x="2195" y="964"/>
                    <a:pt x="2202" y="956"/>
                    <a:pt x="2209" y="953"/>
                  </a:cubicBezTo>
                  <a:cubicBezTo>
                    <a:pt x="2199" y="943"/>
                    <a:pt x="2189" y="918"/>
                    <a:pt x="2177" y="936"/>
                  </a:cubicBezTo>
                  <a:cubicBezTo>
                    <a:pt x="2176" y="936"/>
                    <a:pt x="2176" y="936"/>
                    <a:pt x="2176" y="936"/>
                  </a:cubicBezTo>
                  <a:cubicBezTo>
                    <a:pt x="2176" y="935"/>
                    <a:pt x="2176" y="935"/>
                    <a:pt x="2176" y="934"/>
                  </a:cubicBezTo>
                  <a:cubicBezTo>
                    <a:pt x="2176" y="936"/>
                    <a:pt x="2176" y="936"/>
                    <a:pt x="2176" y="936"/>
                  </a:cubicBezTo>
                  <a:cubicBezTo>
                    <a:pt x="2175" y="936"/>
                    <a:pt x="2174" y="935"/>
                    <a:pt x="2174" y="935"/>
                  </a:cubicBezTo>
                  <a:cubicBezTo>
                    <a:pt x="2172" y="935"/>
                    <a:pt x="2171" y="934"/>
                    <a:pt x="2169" y="934"/>
                  </a:cubicBezTo>
                  <a:cubicBezTo>
                    <a:pt x="2168" y="934"/>
                    <a:pt x="2166" y="934"/>
                    <a:pt x="2164" y="933"/>
                  </a:cubicBezTo>
                  <a:cubicBezTo>
                    <a:pt x="2163" y="933"/>
                    <a:pt x="2161" y="933"/>
                    <a:pt x="2160" y="933"/>
                  </a:cubicBezTo>
                  <a:cubicBezTo>
                    <a:pt x="2159" y="933"/>
                    <a:pt x="2159" y="933"/>
                    <a:pt x="2158" y="933"/>
                  </a:cubicBezTo>
                  <a:cubicBezTo>
                    <a:pt x="2158" y="933"/>
                    <a:pt x="2157" y="933"/>
                    <a:pt x="2157" y="933"/>
                  </a:cubicBezTo>
                  <a:cubicBezTo>
                    <a:pt x="2157" y="933"/>
                    <a:pt x="2156" y="933"/>
                    <a:pt x="2156" y="933"/>
                  </a:cubicBezTo>
                  <a:cubicBezTo>
                    <a:pt x="2155" y="934"/>
                    <a:pt x="2155" y="934"/>
                    <a:pt x="2154" y="934"/>
                  </a:cubicBezTo>
                  <a:cubicBezTo>
                    <a:pt x="2153" y="934"/>
                    <a:pt x="2153" y="934"/>
                    <a:pt x="2152" y="934"/>
                  </a:cubicBezTo>
                  <a:cubicBezTo>
                    <a:pt x="2152" y="934"/>
                    <a:pt x="2152" y="934"/>
                    <a:pt x="2151" y="934"/>
                  </a:cubicBezTo>
                  <a:cubicBezTo>
                    <a:pt x="2151" y="934"/>
                    <a:pt x="2151" y="934"/>
                    <a:pt x="2151" y="934"/>
                  </a:cubicBezTo>
                  <a:cubicBezTo>
                    <a:pt x="2150" y="935"/>
                    <a:pt x="2150" y="935"/>
                    <a:pt x="2149" y="935"/>
                  </a:cubicBezTo>
                  <a:cubicBezTo>
                    <a:pt x="2149" y="935"/>
                    <a:pt x="2149" y="935"/>
                    <a:pt x="2148" y="936"/>
                  </a:cubicBezTo>
                  <a:cubicBezTo>
                    <a:pt x="2148" y="936"/>
                    <a:pt x="2148" y="936"/>
                    <a:pt x="2147" y="936"/>
                  </a:cubicBezTo>
                  <a:cubicBezTo>
                    <a:pt x="2147" y="936"/>
                    <a:pt x="2146" y="937"/>
                    <a:pt x="2146" y="937"/>
                  </a:cubicBezTo>
                  <a:cubicBezTo>
                    <a:pt x="2148" y="935"/>
                    <a:pt x="2149" y="934"/>
                    <a:pt x="2151" y="933"/>
                  </a:cubicBezTo>
                  <a:cubicBezTo>
                    <a:pt x="2152" y="932"/>
                    <a:pt x="2153" y="931"/>
                    <a:pt x="2154" y="930"/>
                  </a:cubicBezTo>
                  <a:cubicBezTo>
                    <a:pt x="2155" y="929"/>
                    <a:pt x="2156" y="928"/>
                    <a:pt x="2157" y="927"/>
                  </a:cubicBezTo>
                  <a:cubicBezTo>
                    <a:pt x="2158" y="927"/>
                    <a:pt x="2159" y="926"/>
                    <a:pt x="2160" y="925"/>
                  </a:cubicBezTo>
                  <a:cubicBezTo>
                    <a:pt x="2163" y="922"/>
                    <a:pt x="2163" y="922"/>
                    <a:pt x="2163" y="922"/>
                  </a:cubicBezTo>
                  <a:cubicBezTo>
                    <a:pt x="2168" y="919"/>
                    <a:pt x="2172" y="916"/>
                    <a:pt x="2177" y="913"/>
                  </a:cubicBezTo>
                  <a:cubicBezTo>
                    <a:pt x="2186" y="907"/>
                    <a:pt x="2195" y="902"/>
                    <a:pt x="2203" y="897"/>
                  </a:cubicBezTo>
                  <a:cubicBezTo>
                    <a:pt x="2212" y="892"/>
                    <a:pt x="2221" y="887"/>
                    <a:pt x="2229" y="882"/>
                  </a:cubicBezTo>
                  <a:cubicBezTo>
                    <a:pt x="2237" y="877"/>
                    <a:pt x="2244" y="872"/>
                    <a:pt x="2251" y="867"/>
                  </a:cubicBezTo>
                  <a:cubicBezTo>
                    <a:pt x="2254" y="864"/>
                    <a:pt x="2257" y="862"/>
                    <a:pt x="2260" y="859"/>
                  </a:cubicBezTo>
                  <a:cubicBezTo>
                    <a:pt x="2261" y="858"/>
                    <a:pt x="2262" y="856"/>
                    <a:pt x="2264" y="855"/>
                  </a:cubicBezTo>
                  <a:cubicBezTo>
                    <a:pt x="2265" y="854"/>
                    <a:pt x="2266" y="852"/>
                    <a:pt x="2267" y="851"/>
                  </a:cubicBezTo>
                  <a:cubicBezTo>
                    <a:pt x="2272" y="846"/>
                    <a:pt x="2275" y="841"/>
                    <a:pt x="2278" y="837"/>
                  </a:cubicBezTo>
                  <a:cubicBezTo>
                    <a:pt x="2280" y="835"/>
                    <a:pt x="2281" y="833"/>
                    <a:pt x="2282" y="831"/>
                  </a:cubicBezTo>
                  <a:cubicBezTo>
                    <a:pt x="2283" y="829"/>
                    <a:pt x="2284" y="828"/>
                    <a:pt x="2284" y="827"/>
                  </a:cubicBezTo>
                  <a:cubicBezTo>
                    <a:pt x="2285" y="824"/>
                    <a:pt x="2286" y="823"/>
                    <a:pt x="2286" y="823"/>
                  </a:cubicBezTo>
                  <a:cubicBezTo>
                    <a:pt x="2286" y="823"/>
                    <a:pt x="2285" y="824"/>
                    <a:pt x="2284" y="826"/>
                  </a:cubicBezTo>
                  <a:cubicBezTo>
                    <a:pt x="2283" y="827"/>
                    <a:pt x="2282" y="829"/>
                    <a:pt x="2281" y="830"/>
                  </a:cubicBezTo>
                  <a:cubicBezTo>
                    <a:pt x="2280" y="832"/>
                    <a:pt x="2278" y="834"/>
                    <a:pt x="2277" y="836"/>
                  </a:cubicBezTo>
                  <a:cubicBezTo>
                    <a:pt x="2274" y="839"/>
                    <a:pt x="2270" y="844"/>
                    <a:pt x="2265" y="848"/>
                  </a:cubicBezTo>
                  <a:cubicBezTo>
                    <a:pt x="2264" y="850"/>
                    <a:pt x="2263" y="851"/>
                    <a:pt x="2261" y="852"/>
                  </a:cubicBezTo>
                  <a:cubicBezTo>
                    <a:pt x="2260" y="853"/>
                    <a:pt x="2259" y="854"/>
                    <a:pt x="2257" y="855"/>
                  </a:cubicBezTo>
                  <a:cubicBezTo>
                    <a:pt x="2256" y="856"/>
                    <a:pt x="2256" y="857"/>
                    <a:pt x="2255" y="857"/>
                  </a:cubicBezTo>
                  <a:cubicBezTo>
                    <a:pt x="2254" y="858"/>
                    <a:pt x="2254" y="859"/>
                    <a:pt x="2253" y="859"/>
                  </a:cubicBezTo>
                  <a:cubicBezTo>
                    <a:pt x="2251" y="860"/>
                    <a:pt x="2250" y="862"/>
                    <a:pt x="2248" y="863"/>
                  </a:cubicBezTo>
                  <a:cubicBezTo>
                    <a:pt x="2248" y="863"/>
                    <a:pt x="2248" y="863"/>
                    <a:pt x="2248" y="863"/>
                  </a:cubicBezTo>
                  <a:cubicBezTo>
                    <a:pt x="2248" y="863"/>
                    <a:pt x="2248" y="863"/>
                    <a:pt x="2248" y="863"/>
                  </a:cubicBezTo>
                  <a:cubicBezTo>
                    <a:pt x="2249" y="862"/>
                    <a:pt x="2249" y="860"/>
                    <a:pt x="2250" y="859"/>
                  </a:cubicBezTo>
                  <a:cubicBezTo>
                    <a:pt x="2250" y="858"/>
                    <a:pt x="2251" y="857"/>
                    <a:pt x="2251" y="855"/>
                  </a:cubicBezTo>
                  <a:cubicBezTo>
                    <a:pt x="2251" y="854"/>
                    <a:pt x="2252" y="853"/>
                    <a:pt x="2252" y="851"/>
                  </a:cubicBezTo>
                  <a:cubicBezTo>
                    <a:pt x="2252" y="851"/>
                    <a:pt x="2252" y="851"/>
                    <a:pt x="2252" y="851"/>
                  </a:cubicBezTo>
                  <a:cubicBezTo>
                    <a:pt x="2253" y="851"/>
                    <a:pt x="2253" y="851"/>
                    <a:pt x="2253" y="851"/>
                  </a:cubicBezTo>
                  <a:cubicBezTo>
                    <a:pt x="2265" y="836"/>
                    <a:pt x="2262" y="819"/>
                    <a:pt x="2258" y="799"/>
                  </a:cubicBezTo>
                  <a:cubicBezTo>
                    <a:pt x="2244" y="810"/>
                    <a:pt x="2245" y="828"/>
                    <a:pt x="2250" y="846"/>
                  </a:cubicBezTo>
                  <a:cubicBezTo>
                    <a:pt x="2250" y="847"/>
                    <a:pt x="2249" y="849"/>
                    <a:pt x="2249" y="850"/>
                  </a:cubicBezTo>
                  <a:cubicBezTo>
                    <a:pt x="2249" y="851"/>
                    <a:pt x="2248" y="853"/>
                    <a:pt x="2248" y="854"/>
                  </a:cubicBezTo>
                  <a:cubicBezTo>
                    <a:pt x="2248" y="855"/>
                    <a:pt x="2247" y="856"/>
                    <a:pt x="2247" y="857"/>
                  </a:cubicBezTo>
                  <a:cubicBezTo>
                    <a:pt x="2246" y="859"/>
                    <a:pt x="2246" y="860"/>
                    <a:pt x="2245" y="861"/>
                  </a:cubicBezTo>
                  <a:cubicBezTo>
                    <a:pt x="2245" y="862"/>
                    <a:pt x="2244" y="863"/>
                    <a:pt x="2244" y="864"/>
                  </a:cubicBezTo>
                  <a:cubicBezTo>
                    <a:pt x="2244" y="864"/>
                    <a:pt x="2244" y="864"/>
                    <a:pt x="2244" y="864"/>
                  </a:cubicBezTo>
                  <a:cubicBezTo>
                    <a:pt x="2243" y="864"/>
                    <a:pt x="2243" y="865"/>
                    <a:pt x="2243" y="865"/>
                  </a:cubicBezTo>
                  <a:cubicBezTo>
                    <a:pt x="2243" y="865"/>
                    <a:pt x="2243" y="866"/>
                    <a:pt x="2243" y="866"/>
                  </a:cubicBezTo>
                  <a:cubicBezTo>
                    <a:pt x="2243" y="866"/>
                    <a:pt x="2243" y="867"/>
                    <a:pt x="2243" y="867"/>
                  </a:cubicBezTo>
                  <a:cubicBezTo>
                    <a:pt x="2238" y="871"/>
                    <a:pt x="2232" y="874"/>
                    <a:pt x="2227" y="878"/>
                  </a:cubicBezTo>
                  <a:cubicBezTo>
                    <a:pt x="2219" y="883"/>
                    <a:pt x="2210" y="888"/>
                    <a:pt x="2201" y="893"/>
                  </a:cubicBezTo>
                  <a:cubicBezTo>
                    <a:pt x="2193" y="898"/>
                    <a:pt x="2183" y="903"/>
                    <a:pt x="2174" y="909"/>
                  </a:cubicBezTo>
                  <a:cubicBezTo>
                    <a:pt x="2170" y="912"/>
                    <a:pt x="2165" y="915"/>
                    <a:pt x="2161" y="919"/>
                  </a:cubicBezTo>
                  <a:cubicBezTo>
                    <a:pt x="2158" y="921"/>
                    <a:pt x="2158" y="921"/>
                    <a:pt x="2158" y="921"/>
                  </a:cubicBezTo>
                  <a:cubicBezTo>
                    <a:pt x="2157" y="922"/>
                    <a:pt x="2156" y="923"/>
                    <a:pt x="2154" y="924"/>
                  </a:cubicBezTo>
                  <a:cubicBezTo>
                    <a:pt x="2153" y="924"/>
                    <a:pt x="2152" y="925"/>
                    <a:pt x="2151" y="926"/>
                  </a:cubicBezTo>
                  <a:cubicBezTo>
                    <a:pt x="2150" y="927"/>
                    <a:pt x="2149" y="928"/>
                    <a:pt x="2148" y="929"/>
                  </a:cubicBezTo>
                  <a:cubicBezTo>
                    <a:pt x="2140" y="936"/>
                    <a:pt x="2132" y="945"/>
                    <a:pt x="2124" y="952"/>
                  </a:cubicBezTo>
                  <a:cubicBezTo>
                    <a:pt x="2122" y="955"/>
                    <a:pt x="2120" y="957"/>
                    <a:pt x="2118" y="959"/>
                  </a:cubicBezTo>
                  <a:cubicBezTo>
                    <a:pt x="2118" y="959"/>
                    <a:pt x="2118" y="959"/>
                    <a:pt x="2118" y="958"/>
                  </a:cubicBezTo>
                  <a:cubicBezTo>
                    <a:pt x="2118" y="958"/>
                    <a:pt x="2119" y="957"/>
                    <a:pt x="2119" y="956"/>
                  </a:cubicBezTo>
                  <a:cubicBezTo>
                    <a:pt x="2119" y="956"/>
                    <a:pt x="2120" y="955"/>
                    <a:pt x="2120" y="954"/>
                  </a:cubicBezTo>
                  <a:cubicBezTo>
                    <a:pt x="2120" y="953"/>
                    <a:pt x="2120" y="952"/>
                    <a:pt x="2121" y="951"/>
                  </a:cubicBezTo>
                  <a:cubicBezTo>
                    <a:pt x="2121" y="951"/>
                    <a:pt x="2121" y="950"/>
                    <a:pt x="2121" y="950"/>
                  </a:cubicBezTo>
                  <a:cubicBezTo>
                    <a:pt x="2121" y="949"/>
                    <a:pt x="2121" y="949"/>
                    <a:pt x="2121" y="948"/>
                  </a:cubicBezTo>
                  <a:cubicBezTo>
                    <a:pt x="2122" y="946"/>
                    <a:pt x="2122" y="943"/>
                    <a:pt x="2123" y="941"/>
                  </a:cubicBezTo>
                  <a:cubicBezTo>
                    <a:pt x="2123" y="938"/>
                    <a:pt x="2124" y="935"/>
                    <a:pt x="2124" y="933"/>
                  </a:cubicBezTo>
                  <a:cubicBezTo>
                    <a:pt x="2125" y="927"/>
                    <a:pt x="2126" y="921"/>
                    <a:pt x="2127" y="915"/>
                  </a:cubicBezTo>
                  <a:cubicBezTo>
                    <a:pt x="2128" y="909"/>
                    <a:pt x="2128" y="904"/>
                    <a:pt x="2129" y="898"/>
                  </a:cubicBezTo>
                  <a:cubicBezTo>
                    <a:pt x="2130" y="898"/>
                    <a:pt x="2130" y="898"/>
                    <a:pt x="2130" y="898"/>
                  </a:cubicBezTo>
                  <a:cubicBezTo>
                    <a:pt x="2131" y="898"/>
                    <a:pt x="2132" y="898"/>
                    <a:pt x="2133" y="897"/>
                  </a:cubicBezTo>
                  <a:cubicBezTo>
                    <a:pt x="2133" y="897"/>
                    <a:pt x="2134" y="897"/>
                    <a:pt x="2134" y="897"/>
                  </a:cubicBezTo>
                  <a:cubicBezTo>
                    <a:pt x="2134" y="897"/>
                    <a:pt x="2135" y="897"/>
                    <a:pt x="2135" y="897"/>
                  </a:cubicBezTo>
                  <a:cubicBezTo>
                    <a:pt x="2135" y="896"/>
                    <a:pt x="2135" y="896"/>
                    <a:pt x="2135" y="896"/>
                  </a:cubicBezTo>
                  <a:cubicBezTo>
                    <a:pt x="2136" y="896"/>
                    <a:pt x="2137" y="895"/>
                    <a:pt x="2139" y="895"/>
                  </a:cubicBezTo>
                  <a:cubicBezTo>
                    <a:pt x="2140" y="894"/>
                    <a:pt x="2141" y="893"/>
                    <a:pt x="2142" y="893"/>
                  </a:cubicBezTo>
                  <a:cubicBezTo>
                    <a:pt x="2144" y="891"/>
                    <a:pt x="2147" y="890"/>
                    <a:pt x="2149" y="888"/>
                  </a:cubicBezTo>
                  <a:cubicBezTo>
                    <a:pt x="2150" y="888"/>
                    <a:pt x="2150" y="888"/>
                    <a:pt x="2150" y="888"/>
                  </a:cubicBezTo>
                  <a:cubicBezTo>
                    <a:pt x="2150" y="888"/>
                    <a:pt x="2150" y="888"/>
                    <a:pt x="2150" y="888"/>
                  </a:cubicBezTo>
                  <a:cubicBezTo>
                    <a:pt x="2167" y="900"/>
                    <a:pt x="2178" y="878"/>
                    <a:pt x="2176" y="863"/>
                  </a:cubicBezTo>
                  <a:cubicBezTo>
                    <a:pt x="2167" y="868"/>
                    <a:pt x="2148" y="869"/>
                    <a:pt x="2149" y="885"/>
                  </a:cubicBezTo>
                  <a:cubicBezTo>
                    <a:pt x="2149" y="886"/>
                    <a:pt x="2149" y="886"/>
                    <a:pt x="2148" y="886"/>
                  </a:cubicBezTo>
                  <a:cubicBezTo>
                    <a:pt x="2146" y="888"/>
                    <a:pt x="2143" y="889"/>
                    <a:pt x="2141" y="890"/>
                  </a:cubicBezTo>
                  <a:cubicBezTo>
                    <a:pt x="2140" y="891"/>
                    <a:pt x="2139" y="892"/>
                    <a:pt x="2137" y="892"/>
                  </a:cubicBezTo>
                  <a:cubicBezTo>
                    <a:pt x="2136" y="893"/>
                    <a:pt x="2135" y="893"/>
                    <a:pt x="2134" y="894"/>
                  </a:cubicBezTo>
                  <a:cubicBezTo>
                    <a:pt x="2134" y="894"/>
                    <a:pt x="2134" y="894"/>
                    <a:pt x="2134" y="894"/>
                  </a:cubicBezTo>
                  <a:cubicBezTo>
                    <a:pt x="2133" y="894"/>
                    <a:pt x="2133" y="895"/>
                    <a:pt x="2133" y="895"/>
                  </a:cubicBezTo>
                  <a:cubicBezTo>
                    <a:pt x="2133" y="895"/>
                    <a:pt x="2132" y="895"/>
                    <a:pt x="2132" y="896"/>
                  </a:cubicBezTo>
                  <a:cubicBezTo>
                    <a:pt x="2131" y="896"/>
                    <a:pt x="2131" y="897"/>
                    <a:pt x="2130" y="897"/>
                  </a:cubicBezTo>
                  <a:cubicBezTo>
                    <a:pt x="2130" y="897"/>
                    <a:pt x="2130" y="897"/>
                    <a:pt x="2129" y="898"/>
                  </a:cubicBezTo>
                  <a:cubicBezTo>
                    <a:pt x="2129" y="897"/>
                    <a:pt x="2129" y="897"/>
                    <a:pt x="2129" y="897"/>
                  </a:cubicBezTo>
                  <a:cubicBezTo>
                    <a:pt x="2130" y="894"/>
                    <a:pt x="2130" y="892"/>
                    <a:pt x="2131" y="889"/>
                  </a:cubicBezTo>
                  <a:cubicBezTo>
                    <a:pt x="2131" y="887"/>
                    <a:pt x="2132" y="884"/>
                    <a:pt x="2132" y="882"/>
                  </a:cubicBezTo>
                  <a:cubicBezTo>
                    <a:pt x="2132" y="881"/>
                    <a:pt x="2132" y="881"/>
                    <a:pt x="2133" y="880"/>
                  </a:cubicBezTo>
                  <a:cubicBezTo>
                    <a:pt x="2133" y="880"/>
                    <a:pt x="2133" y="879"/>
                    <a:pt x="2133" y="879"/>
                  </a:cubicBezTo>
                  <a:cubicBezTo>
                    <a:pt x="2133" y="878"/>
                    <a:pt x="2133" y="877"/>
                    <a:pt x="2133" y="876"/>
                  </a:cubicBezTo>
                  <a:cubicBezTo>
                    <a:pt x="2133" y="874"/>
                    <a:pt x="2134" y="872"/>
                    <a:pt x="2134" y="871"/>
                  </a:cubicBezTo>
                  <a:cubicBezTo>
                    <a:pt x="2134" y="869"/>
                    <a:pt x="2135" y="867"/>
                    <a:pt x="2135" y="867"/>
                  </a:cubicBezTo>
                  <a:cubicBezTo>
                    <a:pt x="2135" y="867"/>
                    <a:pt x="2134" y="868"/>
                    <a:pt x="2133" y="871"/>
                  </a:cubicBezTo>
                  <a:cubicBezTo>
                    <a:pt x="2133" y="871"/>
                    <a:pt x="2133" y="872"/>
                    <a:pt x="2132" y="873"/>
                  </a:cubicBezTo>
                  <a:cubicBezTo>
                    <a:pt x="2132" y="874"/>
                    <a:pt x="2132" y="874"/>
                    <a:pt x="2131" y="875"/>
                  </a:cubicBezTo>
                  <a:cubicBezTo>
                    <a:pt x="2131" y="876"/>
                    <a:pt x="2131" y="877"/>
                    <a:pt x="2131" y="878"/>
                  </a:cubicBezTo>
                  <a:cubicBezTo>
                    <a:pt x="2130" y="878"/>
                    <a:pt x="2130" y="879"/>
                    <a:pt x="2130" y="879"/>
                  </a:cubicBezTo>
                  <a:cubicBezTo>
                    <a:pt x="2130" y="880"/>
                    <a:pt x="2130" y="881"/>
                    <a:pt x="2130" y="881"/>
                  </a:cubicBezTo>
                  <a:cubicBezTo>
                    <a:pt x="2129" y="883"/>
                    <a:pt x="2129" y="886"/>
                    <a:pt x="2128" y="888"/>
                  </a:cubicBezTo>
                  <a:cubicBezTo>
                    <a:pt x="2128" y="891"/>
                    <a:pt x="2128" y="894"/>
                    <a:pt x="2127" y="896"/>
                  </a:cubicBezTo>
                  <a:cubicBezTo>
                    <a:pt x="2126" y="902"/>
                    <a:pt x="2125" y="908"/>
                    <a:pt x="2124" y="914"/>
                  </a:cubicBezTo>
                  <a:cubicBezTo>
                    <a:pt x="2124" y="916"/>
                    <a:pt x="2124" y="918"/>
                    <a:pt x="2124" y="920"/>
                  </a:cubicBezTo>
                  <a:cubicBezTo>
                    <a:pt x="2124" y="919"/>
                    <a:pt x="2123" y="919"/>
                    <a:pt x="2123" y="919"/>
                  </a:cubicBezTo>
                  <a:cubicBezTo>
                    <a:pt x="2123" y="919"/>
                    <a:pt x="2123" y="918"/>
                    <a:pt x="2123" y="918"/>
                  </a:cubicBezTo>
                  <a:cubicBezTo>
                    <a:pt x="2123" y="917"/>
                    <a:pt x="2122" y="917"/>
                    <a:pt x="2122" y="917"/>
                  </a:cubicBezTo>
                  <a:cubicBezTo>
                    <a:pt x="2122" y="916"/>
                    <a:pt x="2122" y="916"/>
                    <a:pt x="2121" y="916"/>
                  </a:cubicBezTo>
                  <a:cubicBezTo>
                    <a:pt x="2119" y="913"/>
                    <a:pt x="2117" y="910"/>
                    <a:pt x="2113" y="907"/>
                  </a:cubicBezTo>
                  <a:cubicBezTo>
                    <a:pt x="2111" y="905"/>
                    <a:pt x="2108" y="903"/>
                    <a:pt x="2106" y="900"/>
                  </a:cubicBezTo>
                  <a:cubicBezTo>
                    <a:pt x="2106" y="900"/>
                    <a:pt x="2106" y="900"/>
                    <a:pt x="2107" y="900"/>
                  </a:cubicBezTo>
                  <a:cubicBezTo>
                    <a:pt x="2107" y="896"/>
                    <a:pt x="2107" y="896"/>
                    <a:pt x="2107" y="896"/>
                  </a:cubicBezTo>
                  <a:cubicBezTo>
                    <a:pt x="2111" y="880"/>
                    <a:pt x="2100" y="863"/>
                    <a:pt x="2084" y="862"/>
                  </a:cubicBezTo>
                  <a:cubicBezTo>
                    <a:pt x="2087" y="876"/>
                    <a:pt x="2085" y="901"/>
                    <a:pt x="2102" y="900"/>
                  </a:cubicBezTo>
                  <a:cubicBezTo>
                    <a:pt x="2103" y="901"/>
                    <a:pt x="2103" y="901"/>
                    <a:pt x="2103" y="901"/>
                  </a:cubicBezTo>
                  <a:cubicBezTo>
                    <a:pt x="2106" y="904"/>
                    <a:pt x="2109" y="907"/>
                    <a:pt x="2112" y="910"/>
                  </a:cubicBezTo>
                  <a:cubicBezTo>
                    <a:pt x="2115" y="912"/>
                    <a:pt x="2118" y="915"/>
                    <a:pt x="2120" y="917"/>
                  </a:cubicBezTo>
                  <a:cubicBezTo>
                    <a:pt x="2120" y="918"/>
                    <a:pt x="2120" y="918"/>
                    <a:pt x="2120" y="918"/>
                  </a:cubicBezTo>
                  <a:cubicBezTo>
                    <a:pt x="2120" y="919"/>
                    <a:pt x="2121" y="919"/>
                    <a:pt x="2121" y="919"/>
                  </a:cubicBezTo>
                  <a:cubicBezTo>
                    <a:pt x="2121" y="920"/>
                    <a:pt x="2121" y="920"/>
                    <a:pt x="2122" y="920"/>
                  </a:cubicBezTo>
                  <a:cubicBezTo>
                    <a:pt x="2122" y="920"/>
                    <a:pt x="2122" y="921"/>
                    <a:pt x="2122" y="921"/>
                  </a:cubicBezTo>
                  <a:cubicBezTo>
                    <a:pt x="2123" y="922"/>
                    <a:pt x="2123" y="922"/>
                    <a:pt x="2123" y="923"/>
                  </a:cubicBezTo>
                  <a:cubicBezTo>
                    <a:pt x="2123" y="926"/>
                    <a:pt x="2122" y="929"/>
                    <a:pt x="2122" y="932"/>
                  </a:cubicBezTo>
                  <a:cubicBezTo>
                    <a:pt x="2121" y="935"/>
                    <a:pt x="2121" y="937"/>
                    <a:pt x="2120" y="940"/>
                  </a:cubicBezTo>
                  <a:cubicBezTo>
                    <a:pt x="2120" y="943"/>
                    <a:pt x="2120" y="945"/>
                    <a:pt x="2119" y="947"/>
                  </a:cubicBezTo>
                  <a:cubicBezTo>
                    <a:pt x="2119" y="948"/>
                    <a:pt x="2119" y="949"/>
                    <a:pt x="2118" y="950"/>
                  </a:cubicBezTo>
                  <a:cubicBezTo>
                    <a:pt x="2118" y="951"/>
                    <a:pt x="2118" y="952"/>
                    <a:pt x="2118" y="953"/>
                  </a:cubicBezTo>
                  <a:cubicBezTo>
                    <a:pt x="2118" y="955"/>
                    <a:pt x="2118" y="957"/>
                    <a:pt x="2117" y="958"/>
                  </a:cubicBezTo>
                  <a:cubicBezTo>
                    <a:pt x="2117" y="959"/>
                    <a:pt x="2117" y="959"/>
                    <a:pt x="2117" y="960"/>
                  </a:cubicBezTo>
                  <a:cubicBezTo>
                    <a:pt x="2116" y="961"/>
                    <a:pt x="2114" y="963"/>
                    <a:pt x="2113" y="964"/>
                  </a:cubicBezTo>
                  <a:cubicBezTo>
                    <a:pt x="2111" y="966"/>
                    <a:pt x="2109" y="968"/>
                    <a:pt x="2107" y="969"/>
                  </a:cubicBezTo>
                  <a:cubicBezTo>
                    <a:pt x="2105" y="971"/>
                    <a:pt x="2103" y="973"/>
                    <a:pt x="2102" y="975"/>
                  </a:cubicBezTo>
                  <a:cubicBezTo>
                    <a:pt x="2091" y="984"/>
                    <a:pt x="2080" y="992"/>
                    <a:pt x="2069" y="998"/>
                  </a:cubicBezTo>
                  <a:cubicBezTo>
                    <a:pt x="2069" y="998"/>
                    <a:pt x="2069" y="997"/>
                    <a:pt x="2069" y="997"/>
                  </a:cubicBezTo>
                  <a:cubicBezTo>
                    <a:pt x="2069" y="996"/>
                    <a:pt x="2069" y="995"/>
                    <a:pt x="2069" y="994"/>
                  </a:cubicBezTo>
                  <a:cubicBezTo>
                    <a:pt x="2069" y="993"/>
                    <a:pt x="2069" y="992"/>
                    <a:pt x="2069" y="991"/>
                  </a:cubicBezTo>
                  <a:cubicBezTo>
                    <a:pt x="2069" y="990"/>
                    <a:pt x="2069" y="989"/>
                    <a:pt x="2069" y="988"/>
                  </a:cubicBezTo>
                  <a:cubicBezTo>
                    <a:pt x="2069" y="988"/>
                    <a:pt x="2069" y="988"/>
                    <a:pt x="2069" y="987"/>
                  </a:cubicBezTo>
                  <a:cubicBezTo>
                    <a:pt x="2069" y="988"/>
                    <a:pt x="2069" y="988"/>
                    <a:pt x="2069" y="988"/>
                  </a:cubicBezTo>
                  <a:cubicBezTo>
                    <a:pt x="2075" y="974"/>
                    <a:pt x="2067" y="962"/>
                    <a:pt x="2056" y="949"/>
                  </a:cubicBezTo>
                  <a:cubicBezTo>
                    <a:pt x="2047" y="960"/>
                    <a:pt x="2054" y="973"/>
                    <a:pt x="2065" y="985"/>
                  </a:cubicBezTo>
                  <a:cubicBezTo>
                    <a:pt x="2065" y="986"/>
                    <a:pt x="2065" y="987"/>
                    <a:pt x="2066" y="988"/>
                  </a:cubicBezTo>
                  <a:cubicBezTo>
                    <a:pt x="2066" y="989"/>
                    <a:pt x="2066" y="990"/>
                    <a:pt x="2066" y="991"/>
                  </a:cubicBezTo>
                  <a:cubicBezTo>
                    <a:pt x="2066" y="992"/>
                    <a:pt x="2066" y="993"/>
                    <a:pt x="2066" y="994"/>
                  </a:cubicBezTo>
                  <a:cubicBezTo>
                    <a:pt x="2066" y="995"/>
                    <a:pt x="2066" y="996"/>
                    <a:pt x="2066" y="997"/>
                  </a:cubicBezTo>
                  <a:cubicBezTo>
                    <a:pt x="2066" y="997"/>
                    <a:pt x="2066" y="998"/>
                    <a:pt x="2066" y="999"/>
                  </a:cubicBezTo>
                  <a:cubicBezTo>
                    <a:pt x="2065" y="999"/>
                    <a:pt x="2065" y="999"/>
                    <a:pt x="2065" y="1000"/>
                  </a:cubicBezTo>
                  <a:cubicBezTo>
                    <a:pt x="2065" y="1000"/>
                    <a:pt x="2065" y="1000"/>
                    <a:pt x="2065" y="1000"/>
                  </a:cubicBezTo>
                  <a:cubicBezTo>
                    <a:pt x="2062" y="1002"/>
                    <a:pt x="2059" y="1004"/>
                    <a:pt x="2056" y="1005"/>
                  </a:cubicBezTo>
                  <a:cubicBezTo>
                    <a:pt x="2054" y="1006"/>
                    <a:pt x="2052" y="1007"/>
                    <a:pt x="2050" y="1008"/>
                  </a:cubicBezTo>
                  <a:cubicBezTo>
                    <a:pt x="2049" y="1008"/>
                    <a:pt x="2049" y="1009"/>
                    <a:pt x="2048" y="1009"/>
                  </a:cubicBezTo>
                  <a:cubicBezTo>
                    <a:pt x="2036" y="1005"/>
                    <a:pt x="2025" y="1002"/>
                    <a:pt x="2011" y="1002"/>
                  </a:cubicBezTo>
                  <a:cubicBezTo>
                    <a:pt x="2008" y="995"/>
                    <a:pt x="2005" y="986"/>
                    <a:pt x="1996" y="992"/>
                  </a:cubicBezTo>
                  <a:cubicBezTo>
                    <a:pt x="1996" y="992"/>
                    <a:pt x="1995" y="992"/>
                    <a:pt x="1995" y="992"/>
                  </a:cubicBezTo>
                  <a:cubicBezTo>
                    <a:pt x="1995" y="991"/>
                    <a:pt x="1995" y="991"/>
                    <a:pt x="1994" y="991"/>
                  </a:cubicBezTo>
                  <a:cubicBezTo>
                    <a:pt x="1993" y="990"/>
                    <a:pt x="1992" y="990"/>
                    <a:pt x="1992" y="989"/>
                  </a:cubicBezTo>
                  <a:cubicBezTo>
                    <a:pt x="1991" y="989"/>
                    <a:pt x="1990" y="989"/>
                    <a:pt x="1989" y="988"/>
                  </a:cubicBezTo>
                  <a:cubicBezTo>
                    <a:pt x="1988" y="988"/>
                    <a:pt x="1987" y="988"/>
                    <a:pt x="1986" y="988"/>
                  </a:cubicBezTo>
                  <a:cubicBezTo>
                    <a:pt x="1986" y="987"/>
                    <a:pt x="1985" y="987"/>
                    <a:pt x="1985" y="987"/>
                  </a:cubicBezTo>
                  <a:cubicBezTo>
                    <a:pt x="1985" y="987"/>
                    <a:pt x="1985" y="987"/>
                    <a:pt x="1984" y="987"/>
                  </a:cubicBezTo>
                  <a:cubicBezTo>
                    <a:pt x="1984" y="987"/>
                    <a:pt x="1984" y="987"/>
                    <a:pt x="1984" y="987"/>
                  </a:cubicBezTo>
                  <a:cubicBezTo>
                    <a:pt x="1983" y="987"/>
                    <a:pt x="1983" y="987"/>
                    <a:pt x="1982" y="987"/>
                  </a:cubicBezTo>
                  <a:cubicBezTo>
                    <a:pt x="1982" y="987"/>
                    <a:pt x="1982" y="987"/>
                    <a:pt x="1981" y="987"/>
                  </a:cubicBezTo>
                  <a:cubicBezTo>
                    <a:pt x="1981" y="987"/>
                    <a:pt x="1981" y="987"/>
                    <a:pt x="1981" y="987"/>
                  </a:cubicBezTo>
                  <a:cubicBezTo>
                    <a:pt x="1981" y="987"/>
                    <a:pt x="1980" y="987"/>
                    <a:pt x="1980" y="987"/>
                  </a:cubicBezTo>
                  <a:cubicBezTo>
                    <a:pt x="1980" y="987"/>
                    <a:pt x="1980" y="987"/>
                    <a:pt x="1980" y="987"/>
                  </a:cubicBezTo>
                  <a:cubicBezTo>
                    <a:pt x="1977" y="984"/>
                    <a:pt x="1974" y="982"/>
                    <a:pt x="1970" y="979"/>
                  </a:cubicBezTo>
                  <a:cubicBezTo>
                    <a:pt x="1969" y="978"/>
                    <a:pt x="1967" y="977"/>
                    <a:pt x="1966" y="976"/>
                  </a:cubicBezTo>
                  <a:cubicBezTo>
                    <a:pt x="1964" y="975"/>
                    <a:pt x="1963" y="974"/>
                    <a:pt x="1961" y="973"/>
                  </a:cubicBezTo>
                  <a:cubicBezTo>
                    <a:pt x="1958" y="971"/>
                    <a:pt x="1956" y="969"/>
                    <a:pt x="1953" y="968"/>
                  </a:cubicBezTo>
                  <a:cubicBezTo>
                    <a:pt x="1953" y="968"/>
                    <a:pt x="1952" y="968"/>
                    <a:pt x="1952" y="967"/>
                  </a:cubicBezTo>
                  <a:cubicBezTo>
                    <a:pt x="1952" y="967"/>
                    <a:pt x="1951" y="967"/>
                    <a:pt x="1951" y="967"/>
                  </a:cubicBezTo>
                  <a:cubicBezTo>
                    <a:pt x="1950" y="967"/>
                    <a:pt x="1950" y="967"/>
                    <a:pt x="1949" y="967"/>
                  </a:cubicBezTo>
                  <a:cubicBezTo>
                    <a:pt x="1948" y="967"/>
                    <a:pt x="1948" y="967"/>
                    <a:pt x="1947" y="967"/>
                  </a:cubicBezTo>
                  <a:cubicBezTo>
                    <a:pt x="1947" y="967"/>
                    <a:pt x="1946" y="967"/>
                    <a:pt x="1946" y="967"/>
                  </a:cubicBezTo>
                  <a:cubicBezTo>
                    <a:pt x="1945" y="967"/>
                    <a:pt x="1945" y="967"/>
                    <a:pt x="1945" y="967"/>
                  </a:cubicBezTo>
                  <a:cubicBezTo>
                    <a:pt x="1945" y="967"/>
                    <a:pt x="1945" y="967"/>
                    <a:pt x="1945" y="967"/>
                  </a:cubicBezTo>
                  <a:cubicBezTo>
                    <a:pt x="1945" y="967"/>
                    <a:pt x="1945" y="967"/>
                    <a:pt x="1945" y="967"/>
                  </a:cubicBezTo>
                  <a:cubicBezTo>
                    <a:pt x="1945" y="967"/>
                    <a:pt x="1945" y="967"/>
                    <a:pt x="1945" y="967"/>
                  </a:cubicBezTo>
                  <a:cubicBezTo>
                    <a:pt x="1946" y="967"/>
                    <a:pt x="1946" y="967"/>
                    <a:pt x="1946" y="967"/>
                  </a:cubicBezTo>
                  <a:cubicBezTo>
                    <a:pt x="1947" y="966"/>
                    <a:pt x="1947" y="966"/>
                    <a:pt x="1948" y="965"/>
                  </a:cubicBezTo>
                  <a:cubicBezTo>
                    <a:pt x="1956" y="961"/>
                    <a:pt x="1962" y="956"/>
                    <a:pt x="1969" y="952"/>
                  </a:cubicBezTo>
                  <a:cubicBezTo>
                    <a:pt x="1972" y="950"/>
                    <a:pt x="1976" y="947"/>
                    <a:pt x="1979" y="946"/>
                  </a:cubicBezTo>
                  <a:cubicBezTo>
                    <a:pt x="1980" y="945"/>
                    <a:pt x="1981" y="944"/>
                    <a:pt x="1982" y="944"/>
                  </a:cubicBezTo>
                  <a:cubicBezTo>
                    <a:pt x="1982" y="944"/>
                    <a:pt x="1982" y="944"/>
                    <a:pt x="1982" y="944"/>
                  </a:cubicBezTo>
                  <a:cubicBezTo>
                    <a:pt x="1982" y="944"/>
                    <a:pt x="1982" y="944"/>
                    <a:pt x="1983" y="944"/>
                  </a:cubicBezTo>
                  <a:cubicBezTo>
                    <a:pt x="1983" y="944"/>
                    <a:pt x="1984" y="944"/>
                    <a:pt x="1985" y="944"/>
                  </a:cubicBezTo>
                  <a:cubicBezTo>
                    <a:pt x="1985" y="944"/>
                    <a:pt x="1986" y="945"/>
                    <a:pt x="1986" y="945"/>
                  </a:cubicBezTo>
                  <a:cubicBezTo>
                    <a:pt x="1987" y="945"/>
                    <a:pt x="1987" y="945"/>
                    <a:pt x="1987" y="945"/>
                  </a:cubicBezTo>
                  <a:cubicBezTo>
                    <a:pt x="1987" y="945"/>
                    <a:pt x="1988" y="945"/>
                    <a:pt x="1988" y="945"/>
                  </a:cubicBezTo>
                  <a:cubicBezTo>
                    <a:pt x="1990" y="946"/>
                    <a:pt x="1992" y="947"/>
                    <a:pt x="1995" y="948"/>
                  </a:cubicBezTo>
                  <a:cubicBezTo>
                    <a:pt x="1996" y="948"/>
                    <a:pt x="1996" y="949"/>
                    <a:pt x="1997" y="949"/>
                  </a:cubicBezTo>
                  <a:cubicBezTo>
                    <a:pt x="1997" y="950"/>
                    <a:pt x="1998" y="950"/>
                    <a:pt x="1999" y="950"/>
                  </a:cubicBezTo>
                  <a:cubicBezTo>
                    <a:pt x="2000" y="951"/>
                    <a:pt x="2001" y="952"/>
                    <a:pt x="2002" y="953"/>
                  </a:cubicBezTo>
                  <a:cubicBezTo>
                    <a:pt x="2003" y="953"/>
                    <a:pt x="2003" y="953"/>
                    <a:pt x="2003" y="953"/>
                  </a:cubicBezTo>
                  <a:cubicBezTo>
                    <a:pt x="2005" y="972"/>
                    <a:pt x="2019" y="970"/>
                    <a:pt x="2031" y="980"/>
                  </a:cubicBezTo>
                  <a:cubicBezTo>
                    <a:pt x="2033" y="959"/>
                    <a:pt x="2021" y="951"/>
                    <a:pt x="2003" y="951"/>
                  </a:cubicBezTo>
                  <a:cubicBezTo>
                    <a:pt x="2003" y="951"/>
                    <a:pt x="2003" y="951"/>
                    <a:pt x="2003" y="951"/>
                  </a:cubicBezTo>
                  <a:cubicBezTo>
                    <a:pt x="2002" y="951"/>
                    <a:pt x="2001" y="950"/>
                    <a:pt x="1999" y="949"/>
                  </a:cubicBezTo>
                  <a:cubicBezTo>
                    <a:pt x="1999" y="949"/>
                    <a:pt x="1998" y="948"/>
                    <a:pt x="1998" y="948"/>
                  </a:cubicBezTo>
                  <a:cubicBezTo>
                    <a:pt x="1997" y="947"/>
                    <a:pt x="1996" y="947"/>
                    <a:pt x="1996" y="947"/>
                  </a:cubicBezTo>
                  <a:cubicBezTo>
                    <a:pt x="1993" y="945"/>
                    <a:pt x="1991" y="944"/>
                    <a:pt x="1988" y="944"/>
                  </a:cubicBezTo>
                  <a:cubicBezTo>
                    <a:pt x="1988" y="943"/>
                    <a:pt x="1988" y="943"/>
                    <a:pt x="1987" y="943"/>
                  </a:cubicBezTo>
                  <a:cubicBezTo>
                    <a:pt x="1987" y="943"/>
                    <a:pt x="1987" y="943"/>
                    <a:pt x="1987" y="943"/>
                  </a:cubicBezTo>
                  <a:cubicBezTo>
                    <a:pt x="1986" y="943"/>
                    <a:pt x="1986" y="943"/>
                    <a:pt x="1985" y="943"/>
                  </a:cubicBezTo>
                  <a:cubicBezTo>
                    <a:pt x="1984" y="943"/>
                    <a:pt x="1984" y="943"/>
                    <a:pt x="1983" y="943"/>
                  </a:cubicBezTo>
                  <a:cubicBezTo>
                    <a:pt x="1983" y="943"/>
                    <a:pt x="1984" y="943"/>
                    <a:pt x="1984" y="943"/>
                  </a:cubicBezTo>
                  <a:cubicBezTo>
                    <a:pt x="1985" y="942"/>
                    <a:pt x="1986" y="942"/>
                    <a:pt x="1987" y="942"/>
                  </a:cubicBezTo>
                  <a:cubicBezTo>
                    <a:pt x="1987" y="941"/>
                    <a:pt x="1987" y="941"/>
                    <a:pt x="1987" y="941"/>
                  </a:cubicBezTo>
                  <a:cubicBezTo>
                    <a:pt x="1988" y="941"/>
                    <a:pt x="1988" y="941"/>
                    <a:pt x="1988" y="941"/>
                  </a:cubicBezTo>
                  <a:cubicBezTo>
                    <a:pt x="1988" y="941"/>
                    <a:pt x="1988" y="941"/>
                    <a:pt x="1988" y="941"/>
                  </a:cubicBezTo>
                  <a:cubicBezTo>
                    <a:pt x="1988" y="941"/>
                    <a:pt x="1988" y="941"/>
                    <a:pt x="1988" y="941"/>
                  </a:cubicBezTo>
                  <a:cubicBezTo>
                    <a:pt x="1988" y="941"/>
                    <a:pt x="1988" y="941"/>
                    <a:pt x="1988" y="941"/>
                  </a:cubicBezTo>
                  <a:cubicBezTo>
                    <a:pt x="1989" y="941"/>
                    <a:pt x="1989" y="941"/>
                    <a:pt x="1989" y="941"/>
                  </a:cubicBezTo>
                  <a:cubicBezTo>
                    <a:pt x="1996" y="938"/>
                    <a:pt x="2003" y="937"/>
                    <a:pt x="2010" y="936"/>
                  </a:cubicBezTo>
                  <a:cubicBezTo>
                    <a:pt x="2017" y="936"/>
                    <a:pt x="2023" y="936"/>
                    <a:pt x="2029" y="937"/>
                  </a:cubicBezTo>
                  <a:cubicBezTo>
                    <a:pt x="2031" y="937"/>
                    <a:pt x="2032" y="938"/>
                    <a:pt x="2034" y="938"/>
                  </a:cubicBezTo>
                  <a:cubicBezTo>
                    <a:pt x="2035" y="938"/>
                    <a:pt x="2037" y="938"/>
                    <a:pt x="2038" y="939"/>
                  </a:cubicBezTo>
                  <a:cubicBezTo>
                    <a:pt x="2041" y="939"/>
                    <a:pt x="2043" y="939"/>
                    <a:pt x="2046" y="940"/>
                  </a:cubicBezTo>
                  <a:cubicBezTo>
                    <a:pt x="2051" y="941"/>
                    <a:pt x="2055" y="942"/>
                    <a:pt x="2058" y="942"/>
                  </a:cubicBezTo>
                  <a:cubicBezTo>
                    <a:pt x="2065" y="944"/>
                    <a:pt x="2069" y="945"/>
                    <a:pt x="2069" y="945"/>
                  </a:cubicBezTo>
                  <a:cubicBezTo>
                    <a:pt x="2069" y="945"/>
                    <a:pt x="2068" y="944"/>
                    <a:pt x="2066" y="944"/>
                  </a:cubicBezTo>
                  <a:cubicBezTo>
                    <a:pt x="2065" y="943"/>
                    <a:pt x="2062" y="942"/>
                    <a:pt x="2059" y="941"/>
                  </a:cubicBezTo>
                  <a:cubicBezTo>
                    <a:pt x="2055" y="940"/>
                    <a:pt x="2051" y="938"/>
                    <a:pt x="2046" y="937"/>
                  </a:cubicBezTo>
                  <a:cubicBezTo>
                    <a:pt x="2044" y="936"/>
                    <a:pt x="2041" y="936"/>
                    <a:pt x="2039" y="935"/>
                  </a:cubicBezTo>
                  <a:cubicBezTo>
                    <a:pt x="2037" y="935"/>
                    <a:pt x="2036" y="934"/>
                    <a:pt x="2034" y="934"/>
                  </a:cubicBezTo>
                  <a:cubicBezTo>
                    <a:pt x="2034" y="934"/>
                    <a:pt x="2034" y="934"/>
                    <a:pt x="2033" y="934"/>
                  </a:cubicBezTo>
                  <a:cubicBezTo>
                    <a:pt x="2033" y="934"/>
                    <a:pt x="2032" y="934"/>
                    <a:pt x="2032" y="934"/>
                  </a:cubicBezTo>
                  <a:cubicBezTo>
                    <a:pt x="2031" y="934"/>
                    <a:pt x="2031" y="934"/>
                    <a:pt x="2030" y="934"/>
                  </a:cubicBezTo>
                  <a:cubicBezTo>
                    <a:pt x="2024" y="933"/>
                    <a:pt x="2017" y="932"/>
                    <a:pt x="2010" y="933"/>
                  </a:cubicBezTo>
                  <a:cubicBezTo>
                    <a:pt x="2007" y="933"/>
                    <a:pt x="2004" y="933"/>
                    <a:pt x="2001" y="934"/>
                  </a:cubicBezTo>
                  <a:cubicBezTo>
                    <a:pt x="2002" y="933"/>
                    <a:pt x="2003" y="932"/>
                    <a:pt x="2003" y="931"/>
                  </a:cubicBezTo>
                  <a:cubicBezTo>
                    <a:pt x="2004" y="931"/>
                    <a:pt x="2004" y="930"/>
                    <a:pt x="2005" y="929"/>
                  </a:cubicBezTo>
                  <a:cubicBezTo>
                    <a:pt x="2005" y="929"/>
                    <a:pt x="2005" y="928"/>
                    <a:pt x="2006" y="928"/>
                  </a:cubicBezTo>
                  <a:cubicBezTo>
                    <a:pt x="2006" y="927"/>
                    <a:pt x="2006" y="927"/>
                    <a:pt x="2006" y="926"/>
                  </a:cubicBezTo>
                  <a:cubicBezTo>
                    <a:pt x="2008" y="923"/>
                    <a:pt x="2009" y="918"/>
                    <a:pt x="2011" y="913"/>
                  </a:cubicBezTo>
                  <a:cubicBezTo>
                    <a:pt x="2011" y="912"/>
                    <a:pt x="2012" y="911"/>
                    <a:pt x="2012" y="910"/>
                  </a:cubicBezTo>
                  <a:cubicBezTo>
                    <a:pt x="2012" y="909"/>
                    <a:pt x="2013" y="907"/>
                    <a:pt x="2013" y="906"/>
                  </a:cubicBezTo>
                  <a:cubicBezTo>
                    <a:pt x="2014" y="906"/>
                    <a:pt x="2014" y="905"/>
                    <a:pt x="2014" y="904"/>
                  </a:cubicBezTo>
                  <a:cubicBezTo>
                    <a:pt x="2015" y="904"/>
                    <a:pt x="2015" y="904"/>
                    <a:pt x="2015" y="904"/>
                  </a:cubicBezTo>
                  <a:cubicBezTo>
                    <a:pt x="2015" y="903"/>
                    <a:pt x="2015" y="903"/>
                    <a:pt x="2015" y="903"/>
                  </a:cubicBezTo>
                  <a:cubicBezTo>
                    <a:pt x="2016" y="901"/>
                    <a:pt x="2016" y="901"/>
                    <a:pt x="2016" y="901"/>
                  </a:cubicBezTo>
                  <a:cubicBezTo>
                    <a:pt x="2017" y="900"/>
                    <a:pt x="2017" y="900"/>
                    <a:pt x="2017" y="899"/>
                  </a:cubicBezTo>
                  <a:cubicBezTo>
                    <a:pt x="2018" y="898"/>
                    <a:pt x="2019" y="897"/>
                    <a:pt x="2020" y="896"/>
                  </a:cubicBezTo>
                  <a:cubicBezTo>
                    <a:pt x="2020" y="896"/>
                    <a:pt x="2021" y="895"/>
                    <a:pt x="2021" y="895"/>
                  </a:cubicBezTo>
                  <a:cubicBezTo>
                    <a:pt x="2021" y="894"/>
                    <a:pt x="2022" y="894"/>
                    <a:pt x="2022" y="893"/>
                  </a:cubicBezTo>
                  <a:cubicBezTo>
                    <a:pt x="2022" y="893"/>
                    <a:pt x="2023" y="893"/>
                    <a:pt x="2023" y="893"/>
                  </a:cubicBezTo>
                  <a:cubicBezTo>
                    <a:pt x="2023" y="893"/>
                    <a:pt x="2023" y="893"/>
                    <a:pt x="2024" y="893"/>
                  </a:cubicBezTo>
                  <a:cubicBezTo>
                    <a:pt x="2024" y="893"/>
                    <a:pt x="2025" y="893"/>
                    <a:pt x="2026" y="893"/>
                  </a:cubicBezTo>
                  <a:cubicBezTo>
                    <a:pt x="2026" y="893"/>
                    <a:pt x="2026" y="893"/>
                    <a:pt x="2027" y="893"/>
                  </a:cubicBezTo>
                  <a:cubicBezTo>
                    <a:pt x="2027" y="893"/>
                    <a:pt x="2027" y="893"/>
                    <a:pt x="2027" y="893"/>
                  </a:cubicBezTo>
                  <a:cubicBezTo>
                    <a:pt x="2027" y="893"/>
                    <a:pt x="2028" y="893"/>
                    <a:pt x="2028" y="893"/>
                  </a:cubicBezTo>
                  <a:cubicBezTo>
                    <a:pt x="2028" y="893"/>
                    <a:pt x="2029" y="893"/>
                    <a:pt x="2029" y="893"/>
                  </a:cubicBezTo>
                  <a:cubicBezTo>
                    <a:pt x="2030" y="893"/>
                    <a:pt x="2030" y="893"/>
                    <a:pt x="2031" y="893"/>
                  </a:cubicBezTo>
                  <a:cubicBezTo>
                    <a:pt x="2031" y="893"/>
                    <a:pt x="2032" y="893"/>
                    <a:pt x="2032" y="893"/>
                  </a:cubicBezTo>
                  <a:cubicBezTo>
                    <a:pt x="2033" y="893"/>
                    <a:pt x="2033" y="892"/>
                    <a:pt x="2034" y="892"/>
                  </a:cubicBezTo>
                  <a:cubicBezTo>
                    <a:pt x="2035" y="893"/>
                    <a:pt x="2036" y="893"/>
                    <a:pt x="2037" y="893"/>
                  </a:cubicBezTo>
                  <a:cubicBezTo>
                    <a:pt x="2038" y="893"/>
                    <a:pt x="2040" y="893"/>
                    <a:pt x="2041" y="893"/>
                  </a:cubicBezTo>
                  <a:cubicBezTo>
                    <a:pt x="2042" y="893"/>
                    <a:pt x="2043" y="894"/>
                    <a:pt x="2044" y="894"/>
                  </a:cubicBezTo>
                  <a:cubicBezTo>
                    <a:pt x="2045" y="894"/>
                    <a:pt x="2046" y="894"/>
                    <a:pt x="2047" y="895"/>
                  </a:cubicBezTo>
                  <a:cubicBezTo>
                    <a:pt x="2047" y="895"/>
                    <a:pt x="2047" y="895"/>
                    <a:pt x="2047" y="895"/>
                  </a:cubicBezTo>
                  <a:cubicBezTo>
                    <a:pt x="2051" y="912"/>
                    <a:pt x="2063" y="908"/>
                    <a:pt x="2075" y="900"/>
                  </a:cubicBezTo>
                  <a:cubicBezTo>
                    <a:pt x="2063" y="898"/>
                    <a:pt x="2061" y="886"/>
                    <a:pt x="2047" y="893"/>
                  </a:cubicBezTo>
                  <a:cubicBezTo>
                    <a:pt x="2046" y="892"/>
                    <a:pt x="2046" y="892"/>
                    <a:pt x="2045" y="892"/>
                  </a:cubicBezTo>
                  <a:cubicBezTo>
                    <a:pt x="2044" y="892"/>
                    <a:pt x="2042" y="891"/>
                    <a:pt x="2041" y="891"/>
                  </a:cubicBezTo>
                  <a:cubicBezTo>
                    <a:pt x="2040" y="891"/>
                    <a:pt x="2039" y="891"/>
                    <a:pt x="2037" y="891"/>
                  </a:cubicBezTo>
                  <a:cubicBezTo>
                    <a:pt x="2036" y="891"/>
                    <a:pt x="2035" y="891"/>
                    <a:pt x="2034" y="890"/>
                  </a:cubicBezTo>
                  <a:cubicBezTo>
                    <a:pt x="2033" y="890"/>
                    <a:pt x="2033" y="891"/>
                    <a:pt x="2032" y="891"/>
                  </a:cubicBezTo>
                  <a:cubicBezTo>
                    <a:pt x="2032" y="891"/>
                    <a:pt x="2031" y="891"/>
                    <a:pt x="2031" y="891"/>
                  </a:cubicBezTo>
                  <a:cubicBezTo>
                    <a:pt x="2030" y="891"/>
                    <a:pt x="2030" y="891"/>
                    <a:pt x="2029" y="891"/>
                  </a:cubicBezTo>
                  <a:cubicBezTo>
                    <a:pt x="2029" y="891"/>
                    <a:pt x="2028" y="891"/>
                    <a:pt x="2028" y="891"/>
                  </a:cubicBezTo>
                  <a:cubicBezTo>
                    <a:pt x="2027" y="891"/>
                    <a:pt x="2027" y="891"/>
                    <a:pt x="2027" y="891"/>
                  </a:cubicBezTo>
                  <a:cubicBezTo>
                    <a:pt x="2027" y="891"/>
                    <a:pt x="2027" y="891"/>
                    <a:pt x="2026" y="891"/>
                  </a:cubicBezTo>
                  <a:cubicBezTo>
                    <a:pt x="2026" y="891"/>
                    <a:pt x="2026" y="891"/>
                    <a:pt x="2025" y="892"/>
                  </a:cubicBezTo>
                  <a:cubicBezTo>
                    <a:pt x="2025" y="892"/>
                    <a:pt x="2025" y="892"/>
                    <a:pt x="2024" y="892"/>
                  </a:cubicBezTo>
                  <a:cubicBezTo>
                    <a:pt x="2024" y="892"/>
                    <a:pt x="2024" y="892"/>
                    <a:pt x="2023" y="892"/>
                  </a:cubicBezTo>
                  <a:cubicBezTo>
                    <a:pt x="2023" y="892"/>
                    <a:pt x="2023" y="892"/>
                    <a:pt x="2023" y="892"/>
                  </a:cubicBezTo>
                  <a:cubicBezTo>
                    <a:pt x="2023" y="892"/>
                    <a:pt x="2024" y="892"/>
                    <a:pt x="2024" y="892"/>
                  </a:cubicBezTo>
                  <a:cubicBezTo>
                    <a:pt x="2024" y="891"/>
                    <a:pt x="2024" y="891"/>
                    <a:pt x="2024" y="891"/>
                  </a:cubicBezTo>
                  <a:cubicBezTo>
                    <a:pt x="2025" y="891"/>
                    <a:pt x="2025" y="891"/>
                    <a:pt x="2025" y="891"/>
                  </a:cubicBezTo>
                  <a:cubicBezTo>
                    <a:pt x="2026" y="890"/>
                    <a:pt x="2026" y="890"/>
                    <a:pt x="2027" y="890"/>
                  </a:cubicBezTo>
                  <a:cubicBezTo>
                    <a:pt x="2027" y="889"/>
                    <a:pt x="2028" y="889"/>
                    <a:pt x="2028" y="888"/>
                  </a:cubicBezTo>
                  <a:cubicBezTo>
                    <a:pt x="2029" y="888"/>
                    <a:pt x="2029" y="888"/>
                    <a:pt x="2030" y="887"/>
                  </a:cubicBezTo>
                  <a:cubicBezTo>
                    <a:pt x="2030" y="887"/>
                    <a:pt x="2031" y="887"/>
                    <a:pt x="2031" y="886"/>
                  </a:cubicBezTo>
                  <a:cubicBezTo>
                    <a:pt x="2032" y="886"/>
                    <a:pt x="2033" y="885"/>
                    <a:pt x="2034" y="885"/>
                  </a:cubicBezTo>
                  <a:cubicBezTo>
                    <a:pt x="2035" y="884"/>
                    <a:pt x="2035" y="884"/>
                    <a:pt x="2036" y="884"/>
                  </a:cubicBezTo>
                  <a:cubicBezTo>
                    <a:pt x="2036" y="884"/>
                    <a:pt x="2037" y="883"/>
                    <a:pt x="2037" y="883"/>
                  </a:cubicBezTo>
                  <a:cubicBezTo>
                    <a:pt x="2038" y="883"/>
                    <a:pt x="2039" y="882"/>
                    <a:pt x="2040" y="882"/>
                  </a:cubicBezTo>
                  <a:cubicBezTo>
                    <a:pt x="2041" y="882"/>
                    <a:pt x="2042" y="882"/>
                    <a:pt x="2043" y="881"/>
                  </a:cubicBezTo>
                  <a:cubicBezTo>
                    <a:pt x="2043" y="881"/>
                    <a:pt x="2044" y="881"/>
                    <a:pt x="2045" y="880"/>
                  </a:cubicBezTo>
                  <a:cubicBezTo>
                    <a:pt x="2047" y="880"/>
                    <a:pt x="2048" y="879"/>
                    <a:pt x="2049" y="879"/>
                  </a:cubicBezTo>
                  <a:cubicBezTo>
                    <a:pt x="2050" y="879"/>
                    <a:pt x="2051" y="879"/>
                    <a:pt x="2052" y="878"/>
                  </a:cubicBezTo>
                  <a:cubicBezTo>
                    <a:pt x="2052" y="878"/>
                    <a:pt x="2053" y="878"/>
                    <a:pt x="2053" y="878"/>
                  </a:cubicBezTo>
                  <a:cubicBezTo>
                    <a:pt x="2053" y="878"/>
                    <a:pt x="2052" y="878"/>
                    <a:pt x="2052" y="878"/>
                  </a:cubicBezTo>
                  <a:cubicBezTo>
                    <a:pt x="2051" y="878"/>
                    <a:pt x="2051" y="878"/>
                    <a:pt x="2051" y="878"/>
                  </a:cubicBezTo>
                  <a:cubicBezTo>
                    <a:pt x="2050" y="878"/>
                    <a:pt x="2050" y="878"/>
                    <a:pt x="2049" y="878"/>
                  </a:cubicBezTo>
                  <a:cubicBezTo>
                    <a:pt x="2048" y="878"/>
                    <a:pt x="2046" y="878"/>
                    <a:pt x="2045" y="878"/>
                  </a:cubicBezTo>
                  <a:cubicBezTo>
                    <a:pt x="2044" y="879"/>
                    <a:pt x="2043" y="879"/>
                    <a:pt x="2042" y="879"/>
                  </a:cubicBezTo>
                  <a:cubicBezTo>
                    <a:pt x="2041" y="879"/>
                    <a:pt x="2041" y="879"/>
                    <a:pt x="2041" y="879"/>
                  </a:cubicBezTo>
                  <a:cubicBezTo>
                    <a:pt x="2040" y="879"/>
                    <a:pt x="2040" y="880"/>
                    <a:pt x="2039" y="880"/>
                  </a:cubicBezTo>
                  <a:cubicBezTo>
                    <a:pt x="2038" y="880"/>
                    <a:pt x="2037" y="880"/>
                    <a:pt x="2036" y="881"/>
                  </a:cubicBezTo>
                  <a:cubicBezTo>
                    <a:pt x="2036" y="881"/>
                    <a:pt x="2035" y="881"/>
                    <a:pt x="2035" y="882"/>
                  </a:cubicBezTo>
                  <a:cubicBezTo>
                    <a:pt x="2034" y="882"/>
                    <a:pt x="2033" y="882"/>
                    <a:pt x="2033" y="882"/>
                  </a:cubicBezTo>
                  <a:cubicBezTo>
                    <a:pt x="2032" y="883"/>
                    <a:pt x="2031" y="884"/>
                    <a:pt x="2030" y="884"/>
                  </a:cubicBezTo>
                  <a:cubicBezTo>
                    <a:pt x="2029" y="885"/>
                    <a:pt x="2029" y="885"/>
                    <a:pt x="2028" y="885"/>
                  </a:cubicBezTo>
                  <a:cubicBezTo>
                    <a:pt x="2028" y="886"/>
                    <a:pt x="2027" y="886"/>
                    <a:pt x="2027" y="886"/>
                  </a:cubicBezTo>
                  <a:cubicBezTo>
                    <a:pt x="2026" y="887"/>
                    <a:pt x="2026" y="887"/>
                    <a:pt x="2025" y="888"/>
                  </a:cubicBezTo>
                  <a:cubicBezTo>
                    <a:pt x="2025" y="888"/>
                    <a:pt x="2024" y="888"/>
                    <a:pt x="2024" y="889"/>
                  </a:cubicBezTo>
                  <a:cubicBezTo>
                    <a:pt x="2023" y="890"/>
                    <a:pt x="2023" y="890"/>
                    <a:pt x="2023" y="890"/>
                  </a:cubicBezTo>
                  <a:cubicBezTo>
                    <a:pt x="2022" y="890"/>
                    <a:pt x="2022" y="890"/>
                    <a:pt x="2022" y="890"/>
                  </a:cubicBezTo>
                  <a:cubicBezTo>
                    <a:pt x="2022" y="891"/>
                    <a:pt x="2021" y="891"/>
                    <a:pt x="2021" y="892"/>
                  </a:cubicBezTo>
                  <a:cubicBezTo>
                    <a:pt x="2020" y="892"/>
                    <a:pt x="2020" y="893"/>
                    <a:pt x="2019" y="893"/>
                  </a:cubicBezTo>
                  <a:cubicBezTo>
                    <a:pt x="2019" y="894"/>
                    <a:pt x="2018" y="894"/>
                    <a:pt x="2018" y="895"/>
                  </a:cubicBezTo>
                  <a:cubicBezTo>
                    <a:pt x="2017" y="896"/>
                    <a:pt x="2016" y="897"/>
                    <a:pt x="2015" y="898"/>
                  </a:cubicBezTo>
                  <a:cubicBezTo>
                    <a:pt x="2015" y="899"/>
                    <a:pt x="2015" y="899"/>
                    <a:pt x="2014" y="900"/>
                  </a:cubicBezTo>
                  <a:cubicBezTo>
                    <a:pt x="2013" y="902"/>
                    <a:pt x="2013" y="902"/>
                    <a:pt x="2013" y="902"/>
                  </a:cubicBezTo>
                  <a:cubicBezTo>
                    <a:pt x="2013" y="902"/>
                    <a:pt x="2013" y="902"/>
                    <a:pt x="2013" y="902"/>
                  </a:cubicBezTo>
                  <a:cubicBezTo>
                    <a:pt x="2012" y="903"/>
                    <a:pt x="2012" y="903"/>
                    <a:pt x="2012" y="903"/>
                  </a:cubicBezTo>
                  <a:cubicBezTo>
                    <a:pt x="2012" y="904"/>
                    <a:pt x="2012" y="905"/>
                    <a:pt x="2011" y="905"/>
                  </a:cubicBezTo>
                  <a:cubicBezTo>
                    <a:pt x="2010" y="908"/>
                    <a:pt x="2009" y="910"/>
                    <a:pt x="2008" y="913"/>
                  </a:cubicBezTo>
                  <a:cubicBezTo>
                    <a:pt x="2008" y="915"/>
                    <a:pt x="2007" y="917"/>
                    <a:pt x="2006" y="919"/>
                  </a:cubicBezTo>
                  <a:cubicBezTo>
                    <a:pt x="2005" y="922"/>
                    <a:pt x="2005" y="924"/>
                    <a:pt x="2004" y="925"/>
                  </a:cubicBezTo>
                  <a:cubicBezTo>
                    <a:pt x="2004" y="926"/>
                    <a:pt x="2003" y="927"/>
                    <a:pt x="2003" y="928"/>
                  </a:cubicBezTo>
                  <a:cubicBezTo>
                    <a:pt x="2002" y="929"/>
                    <a:pt x="2002" y="930"/>
                    <a:pt x="2002" y="930"/>
                  </a:cubicBezTo>
                  <a:cubicBezTo>
                    <a:pt x="2001" y="931"/>
                    <a:pt x="2001" y="932"/>
                    <a:pt x="2000" y="932"/>
                  </a:cubicBezTo>
                  <a:cubicBezTo>
                    <a:pt x="2000" y="933"/>
                    <a:pt x="2000" y="933"/>
                    <a:pt x="1999" y="934"/>
                  </a:cubicBezTo>
                  <a:cubicBezTo>
                    <a:pt x="1999" y="934"/>
                    <a:pt x="1999" y="934"/>
                    <a:pt x="1999" y="934"/>
                  </a:cubicBezTo>
                  <a:cubicBezTo>
                    <a:pt x="1996" y="935"/>
                    <a:pt x="1992" y="936"/>
                    <a:pt x="1988" y="937"/>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5" y="938"/>
                    <a:pt x="1985" y="938"/>
                    <a:pt x="1985" y="938"/>
                  </a:cubicBezTo>
                  <a:cubicBezTo>
                    <a:pt x="1984" y="939"/>
                    <a:pt x="1983" y="939"/>
                    <a:pt x="1982" y="939"/>
                  </a:cubicBezTo>
                  <a:cubicBezTo>
                    <a:pt x="1981" y="940"/>
                    <a:pt x="1979" y="941"/>
                    <a:pt x="1977" y="942"/>
                  </a:cubicBezTo>
                  <a:cubicBezTo>
                    <a:pt x="1974" y="944"/>
                    <a:pt x="1970" y="946"/>
                    <a:pt x="1967" y="949"/>
                  </a:cubicBezTo>
                  <a:cubicBezTo>
                    <a:pt x="1966" y="949"/>
                    <a:pt x="1966" y="949"/>
                    <a:pt x="1965" y="950"/>
                  </a:cubicBezTo>
                  <a:cubicBezTo>
                    <a:pt x="1966" y="949"/>
                    <a:pt x="1967" y="947"/>
                    <a:pt x="1967" y="946"/>
                  </a:cubicBezTo>
                  <a:cubicBezTo>
                    <a:pt x="1967" y="946"/>
                    <a:pt x="1968" y="945"/>
                    <a:pt x="1968" y="944"/>
                  </a:cubicBezTo>
                  <a:cubicBezTo>
                    <a:pt x="1968" y="943"/>
                    <a:pt x="1969" y="942"/>
                    <a:pt x="1969" y="942"/>
                  </a:cubicBezTo>
                  <a:cubicBezTo>
                    <a:pt x="1970" y="940"/>
                    <a:pt x="1970" y="938"/>
                    <a:pt x="1971" y="937"/>
                  </a:cubicBezTo>
                  <a:cubicBezTo>
                    <a:pt x="1971" y="937"/>
                    <a:pt x="1971" y="937"/>
                    <a:pt x="1971" y="937"/>
                  </a:cubicBezTo>
                  <a:cubicBezTo>
                    <a:pt x="1989" y="925"/>
                    <a:pt x="1994" y="910"/>
                    <a:pt x="1976" y="892"/>
                  </a:cubicBezTo>
                  <a:cubicBezTo>
                    <a:pt x="1972" y="909"/>
                    <a:pt x="1956" y="916"/>
                    <a:pt x="1969" y="935"/>
                  </a:cubicBezTo>
                  <a:cubicBezTo>
                    <a:pt x="1969" y="935"/>
                    <a:pt x="1969" y="936"/>
                    <a:pt x="1969" y="936"/>
                  </a:cubicBezTo>
                  <a:cubicBezTo>
                    <a:pt x="1968" y="938"/>
                    <a:pt x="1968" y="939"/>
                    <a:pt x="1967" y="941"/>
                  </a:cubicBezTo>
                  <a:cubicBezTo>
                    <a:pt x="1967" y="942"/>
                    <a:pt x="1967" y="942"/>
                    <a:pt x="1966" y="943"/>
                  </a:cubicBezTo>
                  <a:cubicBezTo>
                    <a:pt x="1966" y="944"/>
                    <a:pt x="1966" y="945"/>
                    <a:pt x="1965" y="945"/>
                  </a:cubicBezTo>
                  <a:cubicBezTo>
                    <a:pt x="1964" y="948"/>
                    <a:pt x="1962" y="951"/>
                    <a:pt x="1961" y="953"/>
                  </a:cubicBezTo>
                  <a:cubicBezTo>
                    <a:pt x="1961" y="953"/>
                    <a:pt x="1961" y="953"/>
                    <a:pt x="1960" y="953"/>
                  </a:cubicBezTo>
                  <a:cubicBezTo>
                    <a:pt x="1956" y="956"/>
                    <a:pt x="1951" y="959"/>
                    <a:pt x="1947" y="962"/>
                  </a:cubicBezTo>
                  <a:cubicBezTo>
                    <a:pt x="1946" y="962"/>
                    <a:pt x="1945" y="963"/>
                    <a:pt x="1944" y="963"/>
                  </a:cubicBezTo>
                  <a:cubicBezTo>
                    <a:pt x="1944" y="963"/>
                    <a:pt x="1944" y="963"/>
                    <a:pt x="1944" y="963"/>
                  </a:cubicBezTo>
                  <a:cubicBezTo>
                    <a:pt x="1944" y="963"/>
                    <a:pt x="1944" y="963"/>
                    <a:pt x="1944" y="963"/>
                  </a:cubicBezTo>
                  <a:cubicBezTo>
                    <a:pt x="1944" y="963"/>
                    <a:pt x="1944" y="963"/>
                    <a:pt x="1944" y="963"/>
                  </a:cubicBezTo>
                  <a:cubicBezTo>
                    <a:pt x="1944" y="963"/>
                    <a:pt x="1943" y="963"/>
                    <a:pt x="1943" y="963"/>
                  </a:cubicBezTo>
                  <a:cubicBezTo>
                    <a:pt x="1943" y="964"/>
                    <a:pt x="1943" y="964"/>
                    <a:pt x="1943" y="964"/>
                  </a:cubicBezTo>
                  <a:cubicBezTo>
                    <a:pt x="1943" y="964"/>
                    <a:pt x="1943" y="964"/>
                    <a:pt x="1943" y="964"/>
                  </a:cubicBezTo>
                  <a:cubicBezTo>
                    <a:pt x="1941" y="964"/>
                    <a:pt x="1941" y="964"/>
                    <a:pt x="1941" y="964"/>
                  </a:cubicBezTo>
                  <a:cubicBezTo>
                    <a:pt x="1940" y="965"/>
                    <a:pt x="1940" y="965"/>
                    <a:pt x="1940" y="965"/>
                  </a:cubicBezTo>
                  <a:cubicBezTo>
                    <a:pt x="1938" y="966"/>
                    <a:pt x="1938" y="966"/>
                    <a:pt x="1938" y="966"/>
                  </a:cubicBezTo>
                  <a:cubicBezTo>
                    <a:pt x="1938" y="966"/>
                    <a:pt x="1937" y="966"/>
                    <a:pt x="1936" y="967"/>
                  </a:cubicBezTo>
                  <a:cubicBezTo>
                    <a:pt x="1932" y="968"/>
                    <a:pt x="1928" y="969"/>
                    <a:pt x="1924" y="970"/>
                  </a:cubicBezTo>
                  <a:cubicBezTo>
                    <a:pt x="1917" y="972"/>
                    <a:pt x="1909" y="973"/>
                    <a:pt x="1901" y="974"/>
                  </a:cubicBezTo>
                  <a:cubicBezTo>
                    <a:pt x="1900" y="974"/>
                    <a:pt x="1899" y="974"/>
                    <a:pt x="1898" y="974"/>
                  </a:cubicBezTo>
                  <a:cubicBezTo>
                    <a:pt x="1898" y="974"/>
                    <a:pt x="1899" y="974"/>
                    <a:pt x="1899" y="973"/>
                  </a:cubicBezTo>
                  <a:cubicBezTo>
                    <a:pt x="1899" y="973"/>
                    <a:pt x="1900" y="973"/>
                    <a:pt x="1900" y="972"/>
                  </a:cubicBezTo>
                  <a:cubicBezTo>
                    <a:pt x="1900" y="972"/>
                    <a:pt x="1901" y="972"/>
                    <a:pt x="1901" y="971"/>
                  </a:cubicBezTo>
                  <a:cubicBezTo>
                    <a:pt x="1901" y="971"/>
                    <a:pt x="1901" y="971"/>
                    <a:pt x="1902" y="970"/>
                  </a:cubicBezTo>
                  <a:cubicBezTo>
                    <a:pt x="1902" y="970"/>
                    <a:pt x="1903" y="969"/>
                    <a:pt x="1904" y="968"/>
                  </a:cubicBezTo>
                  <a:cubicBezTo>
                    <a:pt x="1904" y="967"/>
                    <a:pt x="1905" y="966"/>
                    <a:pt x="1906" y="965"/>
                  </a:cubicBezTo>
                  <a:cubicBezTo>
                    <a:pt x="1906" y="965"/>
                    <a:pt x="1906" y="964"/>
                    <a:pt x="1906" y="964"/>
                  </a:cubicBezTo>
                  <a:cubicBezTo>
                    <a:pt x="1907" y="963"/>
                    <a:pt x="1907" y="962"/>
                    <a:pt x="1907" y="962"/>
                  </a:cubicBezTo>
                  <a:cubicBezTo>
                    <a:pt x="1908" y="961"/>
                    <a:pt x="1908" y="960"/>
                    <a:pt x="1908" y="960"/>
                  </a:cubicBezTo>
                  <a:cubicBezTo>
                    <a:pt x="1908" y="959"/>
                    <a:pt x="1909" y="958"/>
                    <a:pt x="1909" y="958"/>
                  </a:cubicBezTo>
                  <a:cubicBezTo>
                    <a:pt x="1910" y="955"/>
                    <a:pt x="1911" y="952"/>
                    <a:pt x="1911" y="948"/>
                  </a:cubicBezTo>
                  <a:cubicBezTo>
                    <a:pt x="1912" y="945"/>
                    <a:pt x="1912" y="941"/>
                    <a:pt x="1913" y="937"/>
                  </a:cubicBezTo>
                  <a:cubicBezTo>
                    <a:pt x="1913" y="934"/>
                    <a:pt x="1914" y="930"/>
                    <a:pt x="1914" y="926"/>
                  </a:cubicBezTo>
                  <a:cubicBezTo>
                    <a:pt x="1915" y="922"/>
                    <a:pt x="1915" y="918"/>
                    <a:pt x="1917" y="915"/>
                  </a:cubicBezTo>
                  <a:cubicBezTo>
                    <a:pt x="1917" y="913"/>
                    <a:pt x="1917" y="913"/>
                    <a:pt x="1917" y="913"/>
                  </a:cubicBezTo>
                  <a:cubicBezTo>
                    <a:pt x="1917" y="912"/>
                    <a:pt x="1917" y="912"/>
                    <a:pt x="1917" y="912"/>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0"/>
                    <a:pt x="1918" y="910"/>
                    <a:pt x="1918" y="910"/>
                  </a:cubicBezTo>
                  <a:cubicBezTo>
                    <a:pt x="1919" y="909"/>
                    <a:pt x="1919" y="909"/>
                    <a:pt x="1919" y="909"/>
                  </a:cubicBezTo>
                  <a:cubicBezTo>
                    <a:pt x="1919" y="909"/>
                    <a:pt x="1919" y="908"/>
                    <a:pt x="1919" y="908"/>
                  </a:cubicBezTo>
                  <a:cubicBezTo>
                    <a:pt x="1920" y="906"/>
                    <a:pt x="1920" y="906"/>
                    <a:pt x="1920" y="906"/>
                  </a:cubicBezTo>
                  <a:cubicBezTo>
                    <a:pt x="1920" y="906"/>
                    <a:pt x="1921" y="905"/>
                    <a:pt x="1921" y="904"/>
                  </a:cubicBezTo>
                  <a:cubicBezTo>
                    <a:pt x="1922" y="903"/>
                    <a:pt x="1922" y="902"/>
                    <a:pt x="1923" y="902"/>
                  </a:cubicBezTo>
                  <a:cubicBezTo>
                    <a:pt x="1923" y="901"/>
                    <a:pt x="1924" y="900"/>
                    <a:pt x="1924" y="899"/>
                  </a:cubicBezTo>
                  <a:cubicBezTo>
                    <a:pt x="1925" y="898"/>
                    <a:pt x="1925" y="898"/>
                    <a:pt x="1926" y="897"/>
                  </a:cubicBezTo>
                  <a:cubicBezTo>
                    <a:pt x="1927" y="896"/>
                    <a:pt x="1927" y="896"/>
                    <a:pt x="1928" y="895"/>
                  </a:cubicBezTo>
                  <a:cubicBezTo>
                    <a:pt x="1928" y="894"/>
                    <a:pt x="1929" y="894"/>
                    <a:pt x="1930" y="893"/>
                  </a:cubicBezTo>
                  <a:cubicBezTo>
                    <a:pt x="1930" y="892"/>
                    <a:pt x="1931" y="892"/>
                    <a:pt x="1932" y="891"/>
                  </a:cubicBezTo>
                  <a:cubicBezTo>
                    <a:pt x="1932" y="891"/>
                    <a:pt x="1933" y="890"/>
                    <a:pt x="1934" y="890"/>
                  </a:cubicBezTo>
                  <a:cubicBezTo>
                    <a:pt x="1934" y="889"/>
                    <a:pt x="1935" y="889"/>
                    <a:pt x="1936" y="888"/>
                  </a:cubicBezTo>
                  <a:cubicBezTo>
                    <a:pt x="1937" y="887"/>
                    <a:pt x="1938" y="886"/>
                    <a:pt x="1940" y="885"/>
                  </a:cubicBezTo>
                  <a:cubicBezTo>
                    <a:pt x="1941" y="885"/>
                    <a:pt x="1941" y="885"/>
                    <a:pt x="1942" y="884"/>
                  </a:cubicBezTo>
                  <a:cubicBezTo>
                    <a:pt x="1943" y="884"/>
                    <a:pt x="1943" y="884"/>
                    <a:pt x="1944" y="883"/>
                  </a:cubicBezTo>
                  <a:cubicBezTo>
                    <a:pt x="1945" y="883"/>
                    <a:pt x="1947" y="882"/>
                    <a:pt x="1948" y="882"/>
                  </a:cubicBezTo>
                  <a:cubicBezTo>
                    <a:pt x="1948" y="881"/>
                    <a:pt x="1949" y="881"/>
                    <a:pt x="1949" y="881"/>
                  </a:cubicBezTo>
                  <a:cubicBezTo>
                    <a:pt x="1950" y="881"/>
                    <a:pt x="1951" y="880"/>
                    <a:pt x="1951" y="880"/>
                  </a:cubicBezTo>
                  <a:cubicBezTo>
                    <a:pt x="1953" y="879"/>
                    <a:pt x="1955" y="879"/>
                    <a:pt x="1957" y="878"/>
                  </a:cubicBezTo>
                  <a:cubicBezTo>
                    <a:pt x="1959" y="878"/>
                    <a:pt x="1960" y="878"/>
                    <a:pt x="1961" y="878"/>
                  </a:cubicBezTo>
                  <a:cubicBezTo>
                    <a:pt x="1962" y="878"/>
                    <a:pt x="1962" y="877"/>
                    <a:pt x="1962" y="877"/>
                  </a:cubicBezTo>
                  <a:cubicBezTo>
                    <a:pt x="1962" y="877"/>
                    <a:pt x="1962" y="877"/>
                    <a:pt x="1961" y="877"/>
                  </a:cubicBezTo>
                  <a:cubicBezTo>
                    <a:pt x="1960" y="877"/>
                    <a:pt x="1959" y="877"/>
                    <a:pt x="1957" y="878"/>
                  </a:cubicBezTo>
                  <a:cubicBezTo>
                    <a:pt x="1955" y="878"/>
                    <a:pt x="1953" y="878"/>
                    <a:pt x="1951" y="878"/>
                  </a:cubicBezTo>
                  <a:cubicBezTo>
                    <a:pt x="1950" y="879"/>
                    <a:pt x="1949" y="879"/>
                    <a:pt x="1949" y="879"/>
                  </a:cubicBezTo>
                  <a:cubicBezTo>
                    <a:pt x="1949" y="879"/>
                    <a:pt x="1948" y="879"/>
                    <a:pt x="1948" y="879"/>
                  </a:cubicBezTo>
                  <a:cubicBezTo>
                    <a:pt x="1949" y="879"/>
                    <a:pt x="1949" y="878"/>
                    <a:pt x="1950" y="878"/>
                  </a:cubicBezTo>
                  <a:cubicBezTo>
                    <a:pt x="1950" y="877"/>
                    <a:pt x="1951" y="876"/>
                    <a:pt x="1952" y="876"/>
                  </a:cubicBezTo>
                  <a:cubicBezTo>
                    <a:pt x="1952" y="875"/>
                    <a:pt x="1953" y="874"/>
                    <a:pt x="1953" y="874"/>
                  </a:cubicBezTo>
                  <a:cubicBezTo>
                    <a:pt x="1954" y="873"/>
                    <a:pt x="1954" y="873"/>
                    <a:pt x="1955" y="872"/>
                  </a:cubicBezTo>
                  <a:cubicBezTo>
                    <a:pt x="1970" y="872"/>
                    <a:pt x="1968" y="850"/>
                    <a:pt x="1963" y="841"/>
                  </a:cubicBezTo>
                  <a:cubicBezTo>
                    <a:pt x="1962" y="847"/>
                    <a:pt x="1962" y="850"/>
                    <a:pt x="1958" y="855"/>
                  </a:cubicBezTo>
                  <a:cubicBezTo>
                    <a:pt x="1955" y="858"/>
                    <a:pt x="1948" y="864"/>
                    <a:pt x="1954" y="868"/>
                  </a:cubicBezTo>
                  <a:cubicBezTo>
                    <a:pt x="1954" y="868"/>
                    <a:pt x="1954" y="868"/>
                    <a:pt x="1954" y="868"/>
                  </a:cubicBezTo>
                  <a:cubicBezTo>
                    <a:pt x="1953" y="869"/>
                    <a:pt x="1953" y="871"/>
                    <a:pt x="1953" y="872"/>
                  </a:cubicBezTo>
                  <a:cubicBezTo>
                    <a:pt x="1953" y="872"/>
                    <a:pt x="1953" y="872"/>
                    <a:pt x="1953" y="872"/>
                  </a:cubicBezTo>
                  <a:cubicBezTo>
                    <a:pt x="1953" y="872"/>
                    <a:pt x="1952" y="872"/>
                    <a:pt x="1952" y="873"/>
                  </a:cubicBezTo>
                  <a:cubicBezTo>
                    <a:pt x="1952" y="873"/>
                    <a:pt x="1951" y="874"/>
                    <a:pt x="1950" y="875"/>
                  </a:cubicBezTo>
                  <a:cubicBezTo>
                    <a:pt x="1950" y="875"/>
                    <a:pt x="1949" y="876"/>
                    <a:pt x="1949" y="876"/>
                  </a:cubicBezTo>
                  <a:cubicBezTo>
                    <a:pt x="1948" y="877"/>
                    <a:pt x="1947" y="878"/>
                    <a:pt x="1947" y="878"/>
                  </a:cubicBezTo>
                  <a:cubicBezTo>
                    <a:pt x="1946" y="879"/>
                    <a:pt x="1946" y="879"/>
                    <a:pt x="1945" y="880"/>
                  </a:cubicBezTo>
                  <a:cubicBezTo>
                    <a:pt x="1945" y="880"/>
                    <a:pt x="1945" y="880"/>
                    <a:pt x="1945" y="880"/>
                  </a:cubicBezTo>
                  <a:cubicBezTo>
                    <a:pt x="1945" y="880"/>
                    <a:pt x="1945" y="880"/>
                    <a:pt x="1944" y="880"/>
                  </a:cubicBezTo>
                  <a:cubicBezTo>
                    <a:pt x="1944" y="880"/>
                    <a:pt x="1944" y="880"/>
                    <a:pt x="1944" y="881"/>
                  </a:cubicBezTo>
                  <a:cubicBezTo>
                    <a:pt x="1944" y="881"/>
                    <a:pt x="1944" y="881"/>
                    <a:pt x="1944" y="881"/>
                  </a:cubicBezTo>
                  <a:cubicBezTo>
                    <a:pt x="1943" y="881"/>
                    <a:pt x="1943" y="881"/>
                    <a:pt x="1943" y="881"/>
                  </a:cubicBezTo>
                  <a:cubicBezTo>
                    <a:pt x="1942" y="881"/>
                    <a:pt x="1941" y="882"/>
                    <a:pt x="1941" y="882"/>
                  </a:cubicBezTo>
                  <a:cubicBezTo>
                    <a:pt x="1940" y="882"/>
                    <a:pt x="1939" y="883"/>
                    <a:pt x="1939" y="883"/>
                  </a:cubicBezTo>
                  <a:cubicBezTo>
                    <a:pt x="1937" y="884"/>
                    <a:pt x="1936" y="885"/>
                    <a:pt x="1934" y="886"/>
                  </a:cubicBezTo>
                  <a:cubicBezTo>
                    <a:pt x="1934" y="887"/>
                    <a:pt x="1933" y="887"/>
                    <a:pt x="1932" y="888"/>
                  </a:cubicBezTo>
                  <a:cubicBezTo>
                    <a:pt x="1931" y="888"/>
                    <a:pt x="1931" y="889"/>
                    <a:pt x="1930" y="889"/>
                  </a:cubicBezTo>
                  <a:cubicBezTo>
                    <a:pt x="1929" y="890"/>
                    <a:pt x="1929" y="891"/>
                    <a:pt x="1928" y="891"/>
                  </a:cubicBezTo>
                  <a:cubicBezTo>
                    <a:pt x="1927" y="892"/>
                    <a:pt x="1927" y="893"/>
                    <a:pt x="1926" y="893"/>
                  </a:cubicBezTo>
                  <a:cubicBezTo>
                    <a:pt x="1925" y="894"/>
                    <a:pt x="1925" y="895"/>
                    <a:pt x="1924" y="895"/>
                  </a:cubicBezTo>
                  <a:cubicBezTo>
                    <a:pt x="1924" y="896"/>
                    <a:pt x="1923" y="897"/>
                    <a:pt x="1922" y="898"/>
                  </a:cubicBezTo>
                  <a:cubicBezTo>
                    <a:pt x="1922" y="899"/>
                    <a:pt x="1921" y="899"/>
                    <a:pt x="1921" y="900"/>
                  </a:cubicBezTo>
                  <a:cubicBezTo>
                    <a:pt x="1920" y="901"/>
                    <a:pt x="1920" y="902"/>
                    <a:pt x="1919" y="903"/>
                  </a:cubicBezTo>
                  <a:cubicBezTo>
                    <a:pt x="1919" y="903"/>
                    <a:pt x="1918" y="904"/>
                    <a:pt x="1918" y="905"/>
                  </a:cubicBezTo>
                  <a:cubicBezTo>
                    <a:pt x="1918" y="905"/>
                    <a:pt x="1918" y="905"/>
                    <a:pt x="1918" y="904"/>
                  </a:cubicBezTo>
                  <a:cubicBezTo>
                    <a:pt x="1918" y="904"/>
                    <a:pt x="1918" y="903"/>
                    <a:pt x="1917" y="903"/>
                  </a:cubicBezTo>
                  <a:cubicBezTo>
                    <a:pt x="1917" y="902"/>
                    <a:pt x="1917" y="901"/>
                    <a:pt x="1917" y="901"/>
                  </a:cubicBezTo>
                  <a:cubicBezTo>
                    <a:pt x="1917" y="900"/>
                    <a:pt x="1917" y="900"/>
                    <a:pt x="1917" y="900"/>
                  </a:cubicBezTo>
                  <a:cubicBezTo>
                    <a:pt x="1917" y="899"/>
                    <a:pt x="1917" y="899"/>
                    <a:pt x="1917" y="899"/>
                  </a:cubicBezTo>
                  <a:cubicBezTo>
                    <a:pt x="1916" y="898"/>
                    <a:pt x="1916" y="897"/>
                    <a:pt x="1916" y="896"/>
                  </a:cubicBezTo>
                  <a:cubicBezTo>
                    <a:pt x="1916" y="895"/>
                    <a:pt x="1915" y="894"/>
                    <a:pt x="1914" y="892"/>
                  </a:cubicBezTo>
                  <a:cubicBezTo>
                    <a:pt x="1914" y="891"/>
                    <a:pt x="1913" y="889"/>
                    <a:pt x="1912" y="888"/>
                  </a:cubicBezTo>
                  <a:cubicBezTo>
                    <a:pt x="1912" y="888"/>
                    <a:pt x="1912" y="887"/>
                    <a:pt x="1912" y="887"/>
                  </a:cubicBezTo>
                  <a:cubicBezTo>
                    <a:pt x="1920" y="871"/>
                    <a:pt x="1893" y="861"/>
                    <a:pt x="1882" y="858"/>
                  </a:cubicBezTo>
                  <a:cubicBezTo>
                    <a:pt x="1889" y="869"/>
                    <a:pt x="1885" y="897"/>
                    <a:pt x="1908" y="889"/>
                  </a:cubicBezTo>
                  <a:cubicBezTo>
                    <a:pt x="1908" y="887"/>
                    <a:pt x="1908" y="887"/>
                    <a:pt x="1908" y="887"/>
                  </a:cubicBezTo>
                  <a:cubicBezTo>
                    <a:pt x="1908" y="888"/>
                    <a:pt x="1909" y="889"/>
                    <a:pt x="1910" y="890"/>
                  </a:cubicBezTo>
                  <a:cubicBezTo>
                    <a:pt x="1910" y="889"/>
                    <a:pt x="1910" y="889"/>
                    <a:pt x="1910" y="889"/>
                  </a:cubicBezTo>
                  <a:cubicBezTo>
                    <a:pt x="1910" y="889"/>
                    <a:pt x="1911" y="889"/>
                    <a:pt x="1911" y="889"/>
                  </a:cubicBezTo>
                  <a:cubicBezTo>
                    <a:pt x="1911" y="890"/>
                    <a:pt x="1912" y="892"/>
                    <a:pt x="1913" y="893"/>
                  </a:cubicBezTo>
                  <a:cubicBezTo>
                    <a:pt x="1913" y="894"/>
                    <a:pt x="1914" y="896"/>
                    <a:pt x="1914" y="897"/>
                  </a:cubicBezTo>
                  <a:cubicBezTo>
                    <a:pt x="1914" y="898"/>
                    <a:pt x="1914" y="898"/>
                    <a:pt x="1915" y="899"/>
                  </a:cubicBezTo>
                  <a:cubicBezTo>
                    <a:pt x="1915" y="899"/>
                    <a:pt x="1915" y="900"/>
                    <a:pt x="1915" y="900"/>
                  </a:cubicBezTo>
                  <a:cubicBezTo>
                    <a:pt x="1915" y="900"/>
                    <a:pt x="1915" y="901"/>
                    <a:pt x="1915" y="901"/>
                  </a:cubicBezTo>
                  <a:cubicBezTo>
                    <a:pt x="1915" y="902"/>
                    <a:pt x="1915" y="902"/>
                    <a:pt x="1915" y="903"/>
                  </a:cubicBezTo>
                  <a:cubicBezTo>
                    <a:pt x="1915" y="903"/>
                    <a:pt x="1915" y="904"/>
                    <a:pt x="1915" y="905"/>
                  </a:cubicBezTo>
                  <a:cubicBezTo>
                    <a:pt x="1916" y="905"/>
                    <a:pt x="1916" y="905"/>
                    <a:pt x="1916" y="905"/>
                  </a:cubicBezTo>
                  <a:cubicBezTo>
                    <a:pt x="1916" y="906"/>
                    <a:pt x="1916" y="906"/>
                    <a:pt x="1916" y="906"/>
                  </a:cubicBezTo>
                  <a:cubicBezTo>
                    <a:pt x="1916" y="907"/>
                    <a:pt x="1916" y="907"/>
                    <a:pt x="1916" y="908"/>
                  </a:cubicBezTo>
                  <a:cubicBezTo>
                    <a:pt x="1916" y="908"/>
                    <a:pt x="1916" y="908"/>
                    <a:pt x="1916" y="909"/>
                  </a:cubicBezTo>
                  <a:cubicBezTo>
                    <a:pt x="1916" y="910"/>
                    <a:pt x="1916" y="910"/>
                    <a:pt x="1916" y="910"/>
                  </a:cubicBezTo>
                  <a:cubicBezTo>
                    <a:pt x="1915" y="910"/>
                    <a:pt x="1915" y="910"/>
                    <a:pt x="1915" y="910"/>
                  </a:cubicBezTo>
                  <a:cubicBezTo>
                    <a:pt x="1915" y="910"/>
                    <a:pt x="1915" y="910"/>
                    <a:pt x="1915" y="910"/>
                  </a:cubicBezTo>
                  <a:cubicBezTo>
                    <a:pt x="1915" y="911"/>
                    <a:pt x="1915" y="911"/>
                    <a:pt x="1915" y="911"/>
                  </a:cubicBezTo>
                  <a:cubicBezTo>
                    <a:pt x="1915" y="911"/>
                    <a:pt x="1915" y="911"/>
                    <a:pt x="1915" y="911"/>
                  </a:cubicBezTo>
                  <a:cubicBezTo>
                    <a:pt x="1915" y="911"/>
                    <a:pt x="1915" y="911"/>
                    <a:pt x="1915" y="911"/>
                  </a:cubicBezTo>
                  <a:cubicBezTo>
                    <a:pt x="1915" y="912"/>
                    <a:pt x="1915" y="912"/>
                    <a:pt x="1915" y="912"/>
                  </a:cubicBezTo>
                  <a:cubicBezTo>
                    <a:pt x="1914" y="914"/>
                    <a:pt x="1914" y="914"/>
                    <a:pt x="1914" y="914"/>
                  </a:cubicBezTo>
                  <a:cubicBezTo>
                    <a:pt x="1913" y="918"/>
                    <a:pt x="1912" y="922"/>
                    <a:pt x="1912" y="926"/>
                  </a:cubicBezTo>
                  <a:cubicBezTo>
                    <a:pt x="1911" y="930"/>
                    <a:pt x="1911" y="933"/>
                    <a:pt x="1910" y="937"/>
                  </a:cubicBezTo>
                  <a:cubicBezTo>
                    <a:pt x="1910" y="941"/>
                    <a:pt x="1909" y="944"/>
                    <a:pt x="1909" y="948"/>
                  </a:cubicBezTo>
                  <a:cubicBezTo>
                    <a:pt x="1908" y="951"/>
                    <a:pt x="1907" y="954"/>
                    <a:pt x="1907" y="957"/>
                  </a:cubicBezTo>
                  <a:cubicBezTo>
                    <a:pt x="1906" y="958"/>
                    <a:pt x="1906" y="960"/>
                    <a:pt x="1905" y="961"/>
                  </a:cubicBezTo>
                  <a:cubicBezTo>
                    <a:pt x="1905" y="961"/>
                    <a:pt x="1905" y="962"/>
                    <a:pt x="1904" y="963"/>
                  </a:cubicBezTo>
                  <a:cubicBezTo>
                    <a:pt x="1904" y="963"/>
                    <a:pt x="1904" y="964"/>
                    <a:pt x="1904" y="964"/>
                  </a:cubicBezTo>
                  <a:cubicBezTo>
                    <a:pt x="1903" y="967"/>
                    <a:pt x="1902" y="968"/>
                    <a:pt x="1901" y="970"/>
                  </a:cubicBezTo>
                  <a:cubicBezTo>
                    <a:pt x="1901" y="970"/>
                    <a:pt x="1901" y="971"/>
                    <a:pt x="1900" y="971"/>
                  </a:cubicBezTo>
                  <a:cubicBezTo>
                    <a:pt x="1900" y="971"/>
                    <a:pt x="1900" y="971"/>
                    <a:pt x="1900" y="972"/>
                  </a:cubicBezTo>
                  <a:cubicBezTo>
                    <a:pt x="1899" y="972"/>
                    <a:pt x="1899" y="973"/>
                    <a:pt x="1899" y="973"/>
                  </a:cubicBezTo>
                  <a:cubicBezTo>
                    <a:pt x="1898" y="973"/>
                    <a:pt x="1898" y="974"/>
                    <a:pt x="1898" y="974"/>
                  </a:cubicBezTo>
                  <a:cubicBezTo>
                    <a:pt x="1892" y="974"/>
                    <a:pt x="1886" y="975"/>
                    <a:pt x="1881" y="976"/>
                  </a:cubicBezTo>
                  <a:cubicBezTo>
                    <a:pt x="1845" y="961"/>
                    <a:pt x="1810" y="944"/>
                    <a:pt x="1780" y="927"/>
                  </a:cubicBezTo>
                  <a:cubicBezTo>
                    <a:pt x="1804" y="896"/>
                    <a:pt x="1825" y="869"/>
                    <a:pt x="1850" y="847"/>
                  </a:cubicBezTo>
                  <a:cubicBezTo>
                    <a:pt x="1882" y="819"/>
                    <a:pt x="1914" y="792"/>
                    <a:pt x="1945" y="764"/>
                  </a:cubicBezTo>
                  <a:cubicBezTo>
                    <a:pt x="1957" y="761"/>
                    <a:pt x="1970" y="757"/>
                    <a:pt x="1985" y="753"/>
                  </a:cubicBezTo>
                  <a:cubicBezTo>
                    <a:pt x="1988" y="752"/>
                    <a:pt x="1991" y="751"/>
                    <a:pt x="1994" y="750"/>
                  </a:cubicBezTo>
                  <a:cubicBezTo>
                    <a:pt x="1994" y="750"/>
                    <a:pt x="1994" y="750"/>
                    <a:pt x="1995" y="750"/>
                  </a:cubicBezTo>
                  <a:cubicBezTo>
                    <a:pt x="1995" y="750"/>
                    <a:pt x="1996" y="751"/>
                    <a:pt x="1996" y="751"/>
                  </a:cubicBezTo>
                  <a:cubicBezTo>
                    <a:pt x="1996" y="751"/>
                    <a:pt x="1997" y="751"/>
                    <a:pt x="1997" y="752"/>
                  </a:cubicBezTo>
                  <a:cubicBezTo>
                    <a:pt x="1997" y="752"/>
                    <a:pt x="1997" y="752"/>
                    <a:pt x="1998" y="752"/>
                  </a:cubicBezTo>
                  <a:cubicBezTo>
                    <a:pt x="1998" y="752"/>
                    <a:pt x="1998" y="752"/>
                    <a:pt x="1998" y="752"/>
                  </a:cubicBezTo>
                  <a:cubicBezTo>
                    <a:pt x="1999" y="753"/>
                    <a:pt x="1999" y="753"/>
                    <a:pt x="2000" y="754"/>
                  </a:cubicBezTo>
                  <a:cubicBezTo>
                    <a:pt x="2001" y="755"/>
                    <a:pt x="2002" y="756"/>
                    <a:pt x="2002" y="756"/>
                  </a:cubicBezTo>
                  <a:cubicBezTo>
                    <a:pt x="2003" y="757"/>
                    <a:pt x="2004" y="758"/>
                    <a:pt x="2004" y="759"/>
                  </a:cubicBezTo>
                  <a:cubicBezTo>
                    <a:pt x="2005" y="760"/>
                    <a:pt x="2006" y="761"/>
                    <a:pt x="2007" y="762"/>
                  </a:cubicBezTo>
                  <a:cubicBezTo>
                    <a:pt x="2007" y="763"/>
                    <a:pt x="2008" y="764"/>
                    <a:pt x="2009" y="765"/>
                  </a:cubicBezTo>
                  <a:cubicBezTo>
                    <a:pt x="2004" y="773"/>
                    <a:pt x="2013" y="783"/>
                    <a:pt x="2020" y="785"/>
                  </a:cubicBezTo>
                  <a:cubicBezTo>
                    <a:pt x="2030" y="788"/>
                    <a:pt x="2038" y="784"/>
                    <a:pt x="2044" y="777"/>
                  </a:cubicBezTo>
                  <a:cubicBezTo>
                    <a:pt x="2026" y="783"/>
                    <a:pt x="2029" y="761"/>
                    <a:pt x="2011" y="764"/>
                  </a:cubicBezTo>
                  <a:cubicBezTo>
                    <a:pt x="2010" y="763"/>
                    <a:pt x="2009" y="762"/>
                    <a:pt x="2008" y="761"/>
                  </a:cubicBezTo>
                  <a:cubicBezTo>
                    <a:pt x="2007" y="760"/>
                    <a:pt x="2007" y="759"/>
                    <a:pt x="2006" y="758"/>
                  </a:cubicBezTo>
                  <a:cubicBezTo>
                    <a:pt x="2005" y="757"/>
                    <a:pt x="2005" y="756"/>
                    <a:pt x="2004" y="755"/>
                  </a:cubicBezTo>
                  <a:cubicBezTo>
                    <a:pt x="2003" y="754"/>
                    <a:pt x="2002" y="753"/>
                    <a:pt x="2002" y="753"/>
                  </a:cubicBezTo>
                  <a:cubicBezTo>
                    <a:pt x="2001" y="752"/>
                    <a:pt x="2000" y="751"/>
                    <a:pt x="1999" y="751"/>
                  </a:cubicBezTo>
                  <a:cubicBezTo>
                    <a:pt x="1999" y="751"/>
                    <a:pt x="1999" y="750"/>
                    <a:pt x="1999" y="750"/>
                  </a:cubicBezTo>
                  <a:cubicBezTo>
                    <a:pt x="1998" y="750"/>
                    <a:pt x="1998" y="750"/>
                    <a:pt x="1998" y="750"/>
                  </a:cubicBezTo>
                  <a:cubicBezTo>
                    <a:pt x="1998" y="750"/>
                    <a:pt x="1997" y="750"/>
                    <a:pt x="1997" y="750"/>
                  </a:cubicBezTo>
                  <a:cubicBezTo>
                    <a:pt x="1996" y="750"/>
                    <a:pt x="1996" y="750"/>
                    <a:pt x="1995" y="750"/>
                  </a:cubicBezTo>
                  <a:cubicBezTo>
                    <a:pt x="2000" y="748"/>
                    <a:pt x="2004" y="747"/>
                    <a:pt x="2008" y="746"/>
                  </a:cubicBezTo>
                  <a:cubicBezTo>
                    <a:pt x="2016" y="744"/>
                    <a:pt x="2024" y="741"/>
                    <a:pt x="2032" y="740"/>
                  </a:cubicBezTo>
                  <a:cubicBezTo>
                    <a:pt x="2034" y="740"/>
                    <a:pt x="2036" y="740"/>
                    <a:pt x="2037" y="740"/>
                  </a:cubicBezTo>
                  <a:cubicBezTo>
                    <a:pt x="2039" y="740"/>
                    <a:pt x="2039" y="740"/>
                    <a:pt x="2040" y="740"/>
                  </a:cubicBezTo>
                  <a:cubicBezTo>
                    <a:pt x="2041" y="741"/>
                    <a:pt x="2042" y="741"/>
                    <a:pt x="2043" y="741"/>
                  </a:cubicBezTo>
                  <a:cubicBezTo>
                    <a:pt x="2047" y="741"/>
                    <a:pt x="2051" y="742"/>
                    <a:pt x="2055" y="743"/>
                  </a:cubicBezTo>
                  <a:cubicBezTo>
                    <a:pt x="2058" y="744"/>
                    <a:pt x="2061" y="744"/>
                    <a:pt x="2064" y="744"/>
                  </a:cubicBezTo>
                  <a:cubicBezTo>
                    <a:pt x="2064" y="745"/>
                    <a:pt x="2065" y="745"/>
                    <a:pt x="2065" y="746"/>
                  </a:cubicBezTo>
                  <a:cubicBezTo>
                    <a:pt x="2065" y="746"/>
                    <a:pt x="2065" y="747"/>
                    <a:pt x="2065" y="747"/>
                  </a:cubicBezTo>
                  <a:cubicBezTo>
                    <a:pt x="2065" y="748"/>
                    <a:pt x="2065" y="748"/>
                    <a:pt x="2065" y="749"/>
                  </a:cubicBezTo>
                  <a:cubicBezTo>
                    <a:pt x="2066" y="749"/>
                    <a:pt x="2066" y="750"/>
                    <a:pt x="2066" y="750"/>
                  </a:cubicBezTo>
                  <a:cubicBezTo>
                    <a:pt x="2066" y="750"/>
                    <a:pt x="2066" y="751"/>
                    <a:pt x="2066" y="751"/>
                  </a:cubicBezTo>
                  <a:cubicBezTo>
                    <a:pt x="2067" y="752"/>
                    <a:pt x="2067" y="754"/>
                    <a:pt x="2068" y="756"/>
                  </a:cubicBezTo>
                  <a:cubicBezTo>
                    <a:pt x="2068" y="757"/>
                    <a:pt x="2069" y="759"/>
                    <a:pt x="2069" y="761"/>
                  </a:cubicBezTo>
                  <a:cubicBezTo>
                    <a:pt x="2070" y="764"/>
                    <a:pt x="2071" y="768"/>
                    <a:pt x="2072" y="772"/>
                  </a:cubicBezTo>
                  <a:cubicBezTo>
                    <a:pt x="2073" y="774"/>
                    <a:pt x="2073" y="775"/>
                    <a:pt x="2074" y="777"/>
                  </a:cubicBezTo>
                  <a:cubicBezTo>
                    <a:pt x="2074" y="778"/>
                    <a:pt x="2074" y="779"/>
                    <a:pt x="2073" y="781"/>
                  </a:cubicBezTo>
                  <a:cubicBezTo>
                    <a:pt x="2073" y="781"/>
                    <a:pt x="2073" y="782"/>
                    <a:pt x="2073" y="782"/>
                  </a:cubicBezTo>
                  <a:cubicBezTo>
                    <a:pt x="2073" y="783"/>
                    <a:pt x="2073" y="784"/>
                    <a:pt x="2073" y="784"/>
                  </a:cubicBezTo>
                  <a:cubicBezTo>
                    <a:pt x="2073" y="785"/>
                    <a:pt x="2072" y="787"/>
                    <a:pt x="2072" y="788"/>
                  </a:cubicBezTo>
                  <a:cubicBezTo>
                    <a:pt x="2072" y="788"/>
                    <a:pt x="2072" y="788"/>
                    <a:pt x="2072" y="789"/>
                  </a:cubicBezTo>
                  <a:cubicBezTo>
                    <a:pt x="2058" y="796"/>
                    <a:pt x="2064" y="806"/>
                    <a:pt x="2060" y="818"/>
                  </a:cubicBezTo>
                  <a:cubicBezTo>
                    <a:pt x="2077" y="813"/>
                    <a:pt x="2079" y="802"/>
                    <a:pt x="2074" y="788"/>
                  </a:cubicBezTo>
                  <a:cubicBezTo>
                    <a:pt x="2074" y="788"/>
                    <a:pt x="2074" y="788"/>
                    <a:pt x="2074" y="788"/>
                  </a:cubicBezTo>
                  <a:cubicBezTo>
                    <a:pt x="2074" y="787"/>
                    <a:pt x="2074" y="786"/>
                    <a:pt x="2074" y="784"/>
                  </a:cubicBezTo>
                  <a:cubicBezTo>
                    <a:pt x="2074" y="784"/>
                    <a:pt x="2074" y="783"/>
                    <a:pt x="2075" y="783"/>
                  </a:cubicBezTo>
                  <a:cubicBezTo>
                    <a:pt x="2075" y="782"/>
                    <a:pt x="2075" y="781"/>
                    <a:pt x="2075" y="781"/>
                  </a:cubicBezTo>
                  <a:cubicBezTo>
                    <a:pt x="2075" y="780"/>
                    <a:pt x="2075" y="780"/>
                    <a:pt x="2075" y="780"/>
                  </a:cubicBezTo>
                  <a:cubicBezTo>
                    <a:pt x="2076" y="781"/>
                    <a:pt x="2076" y="782"/>
                    <a:pt x="2077" y="783"/>
                  </a:cubicBezTo>
                  <a:cubicBezTo>
                    <a:pt x="2079" y="787"/>
                    <a:pt x="2081" y="790"/>
                    <a:pt x="2082" y="792"/>
                  </a:cubicBezTo>
                  <a:cubicBezTo>
                    <a:pt x="2083" y="793"/>
                    <a:pt x="2083" y="793"/>
                    <a:pt x="2083" y="793"/>
                  </a:cubicBezTo>
                  <a:cubicBezTo>
                    <a:pt x="2083" y="793"/>
                    <a:pt x="2084" y="794"/>
                    <a:pt x="2084" y="794"/>
                  </a:cubicBezTo>
                  <a:cubicBezTo>
                    <a:pt x="2084" y="794"/>
                    <a:pt x="2085" y="795"/>
                    <a:pt x="2085" y="795"/>
                  </a:cubicBezTo>
                  <a:cubicBezTo>
                    <a:pt x="2086" y="796"/>
                    <a:pt x="2087" y="797"/>
                    <a:pt x="2088" y="797"/>
                  </a:cubicBezTo>
                  <a:cubicBezTo>
                    <a:pt x="2089" y="798"/>
                    <a:pt x="2089" y="798"/>
                    <a:pt x="2090" y="798"/>
                  </a:cubicBezTo>
                  <a:cubicBezTo>
                    <a:pt x="2090" y="799"/>
                    <a:pt x="2090" y="799"/>
                    <a:pt x="2090" y="799"/>
                  </a:cubicBezTo>
                  <a:cubicBezTo>
                    <a:pt x="2090" y="799"/>
                    <a:pt x="2090" y="798"/>
                    <a:pt x="2089" y="796"/>
                  </a:cubicBezTo>
                  <a:cubicBezTo>
                    <a:pt x="2088" y="796"/>
                    <a:pt x="2088" y="795"/>
                    <a:pt x="2087" y="794"/>
                  </a:cubicBezTo>
                  <a:cubicBezTo>
                    <a:pt x="2087" y="793"/>
                    <a:pt x="2087" y="793"/>
                    <a:pt x="2086" y="792"/>
                  </a:cubicBezTo>
                  <a:cubicBezTo>
                    <a:pt x="2086" y="792"/>
                    <a:pt x="2086" y="791"/>
                    <a:pt x="2086" y="791"/>
                  </a:cubicBezTo>
                  <a:cubicBezTo>
                    <a:pt x="2085" y="791"/>
                    <a:pt x="2085" y="791"/>
                    <a:pt x="2085" y="790"/>
                  </a:cubicBezTo>
                  <a:cubicBezTo>
                    <a:pt x="2085" y="790"/>
                    <a:pt x="2084" y="789"/>
                    <a:pt x="2084" y="789"/>
                  </a:cubicBezTo>
                  <a:cubicBezTo>
                    <a:pt x="2084" y="789"/>
                    <a:pt x="2084" y="789"/>
                    <a:pt x="2084" y="789"/>
                  </a:cubicBezTo>
                  <a:cubicBezTo>
                    <a:pt x="2084" y="789"/>
                    <a:pt x="2084" y="789"/>
                    <a:pt x="2085" y="789"/>
                  </a:cubicBezTo>
                  <a:cubicBezTo>
                    <a:pt x="2085" y="789"/>
                    <a:pt x="2085" y="789"/>
                    <a:pt x="2085" y="789"/>
                  </a:cubicBezTo>
                  <a:cubicBezTo>
                    <a:pt x="2086" y="790"/>
                    <a:pt x="2087" y="790"/>
                    <a:pt x="2088" y="791"/>
                  </a:cubicBezTo>
                  <a:cubicBezTo>
                    <a:pt x="2088" y="791"/>
                    <a:pt x="2089" y="792"/>
                    <a:pt x="2090" y="792"/>
                  </a:cubicBezTo>
                  <a:cubicBezTo>
                    <a:pt x="2091" y="792"/>
                    <a:pt x="2092" y="793"/>
                    <a:pt x="2093" y="793"/>
                  </a:cubicBezTo>
                  <a:cubicBezTo>
                    <a:pt x="2094" y="793"/>
                    <a:pt x="2095" y="794"/>
                    <a:pt x="2095" y="794"/>
                  </a:cubicBezTo>
                  <a:cubicBezTo>
                    <a:pt x="2095" y="794"/>
                    <a:pt x="2095" y="794"/>
                    <a:pt x="2095" y="794"/>
                  </a:cubicBezTo>
                  <a:cubicBezTo>
                    <a:pt x="2095" y="794"/>
                    <a:pt x="2095" y="794"/>
                    <a:pt x="2095" y="794"/>
                  </a:cubicBezTo>
                  <a:cubicBezTo>
                    <a:pt x="2095" y="794"/>
                    <a:pt x="2096" y="794"/>
                    <a:pt x="2096" y="794"/>
                  </a:cubicBezTo>
                  <a:cubicBezTo>
                    <a:pt x="2096" y="798"/>
                    <a:pt x="2103" y="804"/>
                    <a:pt x="2108" y="805"/>
                  </a:cubicBezTo>
                  <a:cubicBezTo>
                    <a:pt x="2115" y="806"/>
                    <a:pt x="2123" y="801"/>
                    <a:pt x="2129" y="798"/>
                  </a:cubicBezTo>
                  <a:cubicBezTo>
                    <a:pt x="2116" y="796"/>
                    <a:pt x="2110" y="784"/>
                    <a:pt x="2097" y="793"/>
                  </a:cubicBezTo>
                  <a:cubicBezTo>
                    <a:pt x="2096" y="792"/>
                    <a:pt x="2095" y="792"/>
                    <a:pt x="2094" y="791"/>
                  </a:cubicBezTo>
                  <a:cubicBezTo>
                    <a:pt x="2093" y="791"/>
                    <a:pt x="2092" y="791"/>
                    <a:pt x="2091" y="790"/>
                  </a:cubicBezTo>
                  <a:cubicBezTo>
                    <a:pt x="2090" y="790"/>
                    <a:pt x="2089" y="789"/>
                    <a:pt x="2088" y="789"/>
                  </a:cubicBezTo>
                  <a:cubicBezTo>
                    <a:pt x="2088" y="788"/>
                    <a:pt x="2087" y="788"/>
                    <a:pt x="2086" y="788"/>
                  </a:cubicBezTo>
                  <a:cubicBezTo>
                    <a:pt x="2086" y="788"/>
                    <a:pt x="2086" y="787"/>
                    <a:pt x="2086" y="787"/>
                  </a:cubicBezTo>
                  <a:cubicBezTo>
                    <a:pt x="2085" y="787"/>
                    <a:pt x="2085" y="787"/>
                    <a:pt x="2085" y="787"/>
                  </a:cubicBezTo>
                  <a:cubicBezTo>
                    <a:pt x="2085" y="787"/>
                    <a:pt x="2084" y="787"/>
                    <a:pt x="2084" y="787"/>
                  </a:cubicBezTo>
                  <a:cubicBezTo>
                    <a:pt x="2083" y="787"/>
                    <a:pt x="2083" y="786"/>
                    <a:pt x="2082" y="786"/>
                  </a:cubicBezTo>
                  <a:cubicBezTo>
                    <a:pt x="2082" y="786"/>
                    <a:pt x="2082" y="786"/>
                    <a:pt x="2082" y="786"/>
                  </a:cubicBezTo>
                  <a:cubicBezTo>
                    <a:pt x="2081" y="785"/>
                    <a:pt x="2080" y="783"/>
                    <a:pt x="2080" y="782"/>
                  </a:cubicBezTo>
                  <a:cubicBezTo>
                    <a:pt x="2079" y="780"/>
                    <a:pt x="2078" y="779"/>
                    <a:pt x="2077" y="777"/>
                  </a:cubicBezTo>
                  <a:cubicBezTo>
                    <a:pt x="2077" y="775"/>
                    <a:pt x="2076" y="773"/>
                    <a:pt x="2075" y="771"/>
                  </a:cubicBezTo>
                  <a:cubicBezTo>
                    <a:pt x="2074" y="767"/>
                    <a:pt x="2073" y="764"/>
                    <a:pt x="2072" y="760"/>
                  </a:cubicBezTo>
                  <a:cubicBezTo>
                    <a:pt x="2072" y="758"/>
                    <a:pt x="2071" y="756"/>
                    <a:pt x="2071" y="755"/>
                  </a:cubicBezTo>
                  <a:cubicBezTo>
                    <a:pt x="2070" y="753"/>
                    <a:pt x="2070" y="751"/>
                    <a:pt x="2069" y="750"/>
                  </a:cubicBezTo>
                  <a:cubicBezTo>
                    <a:pt x="2069" y="750"/>
                    <a:pt x="2069" y="749"/>
                    <a:pt x="2069" y="749"/>
                  </a:cubicBezTo>
                  <a:cubicBezTo>
                    <a:pt x="2069" y="748"/>
                    <a:pt x="2069" y="748"/>
                    <a:pt x="2068" y="748"/>
                  </a:cubicBezTo>
                  <a:cubicBezTo>
                    <a:pt x="2068" y="747"/>
                    <a:pt x="2068" y="747"/>
                    <a:pt x="2067" y="746"/>
                  </a:cubicBezTo>
                  <a:cubicBezTo>
                    <a:pt x="2067" y="746"/>
                    <a:pt x="2067" y="745"/>
                    <a:pt x="2066" y="745"/>
                  </a:cubicBezTo>
                  <a:cubicBezTo>
                    <a:pt x="2066" y="745"/>
                    <a:pt x="2066" y="745"/>
                    <a:pt x="2066" y="745"/>
                  </a:cubicBezTo>
                  <a:cubicBezTo>
                    <a:pt x="2071" y="745"/>
                    <a:pt x="2075" y="745"/>
                    <a:pt x="2079" y="745"/>
                  </a:cubicBezTo>
                  <a:cubicBezTo>
                    <a:pt x="2083" y="745"/>
                    <a:pt x="2087" y="745"/>
                    <a:pt x="2091" y="745"/>
                  </a:cubicBezTo>
                  <a:cubicBezTo>
                    <a:pt x="2094" y="745"/>
                    <a:pt x="2098" y="745"/>
                    <a:pt x="2102" y="744"/>
                  </a:cubicBezTo>
                  <a:cubicBezTo>
                    <a:pt x="2105" y="744"/>
                    <a:pt x="2108" y="744"/>
                    <a:pt x="2112" y="745"/>
                  </a:cubicBezTo>
                  <a:cubicBezTo>
                    <a:pt x="2112" y="745"/>
                    <a:pt x="2113" y="745"/>
                    <a:pt x="2114" y="745"/>
                  </a:cubicBezTo>
                  <a:cubicBezTo>
                    <a:pt x="2114" y="745"/>
                    <a:pt x="2114" y="745"/>
                    <a:pt x="2114" y="745"/>
                  </a:cubicBezTo>
                  <a:cubicBezTo>
                    <a:pt x="2115" y="745"/>
                    <a:pt x="2115" y="745"/>
                    <a:pt x="2115" y="745"/>
                  </a:cubicBezTo>
                  <a:cubicBezTo>
                    <a:pt x="2115" y="745"/>
                    <a:pt x="2115" y="745"/>
                    <a:pt x="2115" y="745"/>
                  </a:cubicBezTo>
                  <a:cubicBezTo>
                    <a:pt x="2115" y="745"/>
                    <a:pt x="2115" y="745"/>
                    <a:pt x="2115" y="745"/>
                  </a:cubicBezTo>
                  <a:cubicBezTo>
                    <a:pt x="2115" y="745"/>
                    <a:pt x="2115" y="745"/>
                    <a:pt x="2115" y="745"/>
                  </a:cubicBezTo>
                  <a:cubicBezTo>
                    <a:pt x="2115" y="745"/>
                    <a:pt x="2116" y="745"/>
                    <a:pt x="2116" y="745"/>
                  </a:cubicBezTo>
                  <a:cubicBezTo>
                    <a:pt x="2116" y="746"/>
                    <a:pt x="2117" y="746"/>
                    <a:pt x="2117" y="746"/>
                  </a:cubicBezTo>
                  <a:cubicBezTo>
                    <a:pt x="2117" y="746"/>
                    <a:pt x="2118" y="746"/>
                    <a:pt x="2118" y="746"/>
                  </a:cubicBezTo>
                  <a:cubicBezTo>
                    <a:pt x="2119" y="746"/>
                    <a:pt x="2119" y="747"/>
                    <a:pt x="2120" y="747"/>
                  </a:cubicBezTo>
                  <a:cubicBezTo>
                    <a:pt x="2121" y="748"/>
                    <a:pt x="2123" y="748"/>
                    <a:pt x="2124" y="749"/>
                  </a:cubicBezTo>
                  <a:cubicBezTo>
                    <a:pt x="2125" y="750"/>
                    <a:pt x="2127" y="750"/>
                    <a:pt x="2128" y="751"/>
                  </a:cubicBezTo>
                  <a:cubicBezTo>
                    <a:pt x="2130" y="752"/>
                    <a:pt x="2133" y="753"/>
                    <a:pt x="2135" y="754"/>
                  </a:cubicBezTo>
                  <a:cubicBezTo>
                    <a:pt x="2135" y="754"/>
                    <a:pt x="2135" y="754"/>
                    <a:pt x="2136" y="754"/>
                  </a:cubicBezTo>
                  <a:cubicBezTo>
                    <a:pt x="2136" y="754"/>
                    <a:pt x="2136" y="755"/>
                    <a:pt x="2137" y="755"/>
                  </a:cubicBezTo>
                  <a:cubicBezTo>
                    <a:pt x="2137" y="755"/>
                    <a:pt x="2138" y="756"/>
                    <a:pt x="2138" y="756"/>
                  </a:cubicBezTo>
                  <a:cubicBezTo>
                    <a:pt x="2139" y="757"/>
                    <a:pt x="2139" y="757"/>
                    <a:pt x="2140" y="758"/>
                  </a:cubicBezTo>
                  <a:cubicBezTo>
                    <a:pt x="2141" y="759"/>
                    <a:pt x="2142" y="760"/>
                    <a:pt x="2143" y="761"/>
                  </a:cubicBezTo>
                  <a:cubicBezTo>
                    <a:pt x="2144" y="762"/>
                    <a:pt x="2145" y="763"/>
                    <a:pt x="2146" y="764"/>
                  </a:cubicBezTo>
                  <a:cubicBezTo>
                    <a:pt x="2146" y="765"/>
                    <a:pt x="2147" y="766"/>
                    <a:pt x="2148" y="768"/>
                  </a:cubicBezTo>
                  <a:cubicBezTo>
                    <a:pt x="2149" y="769"/>
                    <a:pt x="2150" y="770"/>
                    <a:pt x="2150" y="771"/>
                  </a:cubicBezTo>
                  <a:cubicBezTo>
                    <a:pt x="2150" y="771"/>
                    <a:pt x="2150" y="771"/>
                    <a:pt x="2150" y="771"/>
                  </a:cubicBezTo>
                  <a:cubicBezTo>
                    <a:pt x="2139" y="790"/>
                    <a:pt x="2154" y="797"/>
                    <a:pt x="2172" y="799"/>
                  </a:cubicBezTo>
                  <a:cubicBezTo>
                    <a:pt x="2162" y="787"/>
                    <a:pt x="2171" y="775"/>
                    <a:pt x="2152" y="769"/>
                  </a:cubicBezTo>
                  <a:cubicBezTo>
                    <a:pt x="2151" y="768"/>
                    <a:pt x="2151" y="767"/>
                    <a:pt x="2150" y="766"/>
                  </a:cubicBezTo>
                  <a:cubicBezTo>
                    <a:pt x="2150" y="765"/>
                    <a:pt x="2149" y="764"/>
                    <a:pt x="2148" y="762"/>
                  </a:cubicBezTo>
                  <a:cubicBezTo>
                    <a:pt x="2147" y="761"/>
                    <a:pt x="2146" y="760"/>
                    <a:pt x="2145" y="759"/>
                  </a:cubicBezTo>
                  <a:cubicBezTo>
                    <a:pt x="2144" y="758"/>
                    <a:pt x="2143" y="758"/>
                    <a:pt x="2143" y="757"/>
                  </a:cubicBezTo>
                  <a:cubicBezTo>
                    <a:pt x="2144" y="758"/>
                    <a:pt x="2146" y="758"/>
                    <a:pt x="2147" y="759"/>
                  </a:cubicBezTo>
                  <a:cubicBezTo>
                    <a:pt x="2149" y="759"/>
                    <a:pt x="2151" y="759"/>
                    <a:pt x="2152" y="760"/>
                  </a:cubicBezTo>
                  <a:cubicBezTo>
                    <a:pt x="2153" y="760"/>
                    <a:pt x="2155" y="760"/>
                    <a:pt x="2156" y="760"/>
                  </a:cubicBezTo>
                  <a:cubicBezTo>
                    <a:pt x="2158" y="760"/>
                    <a:pt x="2159" y="760"/>
                    <a:pt x="2159" y="760"/>
                  </a:cubicBezTo>
                  <a:cubicBezTo>
                    <a:pt x="2159" y="760"/>
                    <a:pt x="2158" y="760"/>
                    <a:pt x="2156" y="760"/>
                  </a:cubicBezTo>
                  <a:cubicBezTo>
                    <a:pt x="2155" y="759"/>
                    <a:pt x="2154" y="759"/>
                    <a:pt x="2152" y="759"/>
                  </a:cubicBezTo>
                  <a:cubicBezTo>
                    <a:pt x="2151" y="758"/>
                    <a:pt x="2150" y="758"/>
                    <a:pt x="2148" y="757"/>
                  </a:cubicBezTo>
                  <a:cubicBezTo>
                    <a:pt x="2145" y="756"/>
                    <a:pt x="2141" y="753"/>
                    <a:pt x="2137" y="751"/>
                  </a:cubicBezTo>
                  <a:cubicBezTo>
                    <a:pt x="2135" y="750"/>
                    <a:pt x="2132" y="748"/>
                    <a:pt x="2130" y="747"/>
                  </a:cubicBezTo>
                  <a:cubicBezTo>
                    <a:pt x="2129" y="746"/>
                    <a:pt x="2127" y="745"/>
                    <a:pt x="2126" y="745"/>
                  </a:cubicBezTo>
                  <a:cubicBezTo>
                    <a:pt x="2125" y="744"/>
                    <a:pt x="2123" y="744"/>
                    <a:pt x="2122" y="743"/>
                  </a:cubicBezTo>
                  <a:cubicBezTo>
                    <a:pt x="2121" y="743"/>
                    <a:pt x="2121" y="742"/>
                    <a:pt x="2120" y="742"/>
                  </a:cubicBezTo>
                  <a:cubicBezTo>
                    <a:pt x="2119" y="742"/>
                    <a:pt x="2119" y="742"/>
                    <a:pt x="2118" y="742"/>
                  </a:cubicBezTo>
                  <a:cubicBezTo>
                    <a:pt x="2118" y="741"/>
                    <a:pt x="2118" y="741"/>
                    <a:pt x="2117" y="741"/>
                  </a:cubicBezTo>
                  <a:cubicBezTo>
                    <a:pt x="2117" y="741"/>
                    <a:pt x="2116" y="741"/>
                    <a:pt x="2116" y="741"/>
                  </a:cubicBezTo>
                  <a:cubicBezTo>
                    <a:pt x="2116" y="741"/>
                    <a:pt x="2116" y="741"/>
                    <a:pt x="2116" y="741"/>
                  </a:cubicBezTo>
                  <a:cubicBezTo>
                    <a:pt x="2115" y="741"/>
                    <a:pt x="2116" y="741"/>
                    <a:pt x="2116" y="741"/>
                  </a:cubicBezTo>
                  <a:cubicBezTo>
                    <a:pt x="2115" y="741"/>
                    <a:pt x="2115" y="741"/>
                    <a:pt x="2115" y="741"/>
                  </a:cubicBezTo>
                  <a:cubicBezTo>
                    <a:pt x="2115" y="741"/>
                    <a:pt x="2115" y="741"/>
                    <a:pt x="2115" y="741"/>
                  </a:cubicBezTo>
                  <a:cubicBezTo>
                    <a:pt x="2115" y="741"/>
                    <a:pt x="2115" y="741"/>
                    <a:pt x="2115" y="741"/>
                  </a:cubicBezTo>
                  <a:cubicBezTo>
                    <a:pt x="2114" y="740"/>
                    <a:pt x="2113" y="740"/>
                    <a:pt x="2112" y="740"/>
                  </a:cubicBezTo>
                  <a:cubicBezTo>
                    <a:pt x="2111" y="740"/>
                    <a:pt x="2110" y="740"/>
                    <a:pt x="2109" y="740"/>
                  </a:cubicBezTo>
                  <a:cubicBezTo>
                    <a:pt x="2109" y="740"/>
                    <a:pt x="2109" y="740"/>
                    <a:pt x="2110" y="740"/>
                  </a:cubicBezTo>
                  <a:cubicBezTo>
                    <a:pt x="2111" y="739"/>
                    <a:pt x="2112" y="738"/>
                    <a:pt x="2114" y="737"/>
                  </a:cubicBezTo>
                  <a:cubicBezTo>
                    <a:pt x="2114" y="737"/>
                    <a:pt x="2115" y="736"/>
                    <a:pt x="2115" y="736"/>
                  </a:cubicBezTo>
                  <a:cubicBezTo>
                    <a:pt x="2115" y="735"/>
                    <a:pt x="2116" y="735"/>
                    <a:pt x="2116" y="735"/>
                  </a:cubicBezTo>
                  <a:cubicBezTo>
                    <a:pt x="2117" y="734"/>
                    <a:pt x="2117" y="734"/>
                    <a:pt x="2117" y="733"/>
                  </a:cubicBezTo>
                  <a:cubicBezTo>
                    <a:pt x="2118" y="733"/>
                    <a:pt x="2118" y="732"/>
                    <a:pt x="2118" y="732"/>
                  </a:cubicBezTo>
                  <a:cubicBezTo>
                    <a:pt x="2119" y="731"/>
                    <a:pt x="2119" y="729"/>
                    <a:pt x="2120" y="728"/>
                  </a:cubicBezTo>
                  <a:cubicBezTo>
                    <a:pt x="2120" y="728"/>
                    <a:pt x="2120" y="727"/>
                    <a:pt x="2120" y="727"/>
                  </a:cubicBezTo>
                  <a:cubicBezTo>
                    <a:pt x="2120" y="727"/>
                    <a:pt x="2120" y="727"/>
                    <a:pt x="2120" y="726"/>
                  </a:cubicBezTo>
                  <a:cubicBezTo>
                    <a:pt x="2121" y="726"/>
                    <a:pt x="2121" y="725"/>
                    <a:pt x="2121" y="725"/>
                  </a:cubicBezTo>
                  <a:cubicBezTo>
                    <a:pt x="2121" y="725"/>
                    <a:pt x="2121" y="724"/>
                    <a:pt x="2121" y="724"/>
                  </a:cubicBezTo>
                  <a:cubicBezTo>
                    <a:pt x="2121" y="721"/>
                    <a:pt x="2121" y="718"/>
                    <a:pt x="2121" y="715"/>
                  </a:cubicBezTo>
                  <a:cubicBezTo>
                    <a:pt x="2121" y="714"/>
                    <a:pt x="2121" y="713"/>
                    <a:pt x="2121" y="711"/>
                  </a:cubicBezTo>
                  <a:cubicBezTo>
                    <a:pt x="2121" y="711"/>
                    <a:pt x="2121" y="710"/>
                    <a:pt x="2122" y="710"/>
                  </a:cubicBezTo>
                  <a:cubicBezTo>
                    <a:pt x="2122" y="709"/>
                    <a:pt x="2122" y="709"/>
                    <a:pt x="2122" y="709"/>
                  </a:cubicBezTo>
                  <a:cubicBezTo>
                    <a:pt x="2122" y="709"/>
                    <a:pt x="2122" y="709"/>
                    <a:pt x="2122" y="709"/>
                  </a:cubicBezTo>
                  <a:cubicBezTo>
                    <a:pt x="2122" y="708"/>
                    <a:pt x="2122" y="708"/>
                    <a:pt x="2122" y="708"/>
                  </a:cubicBezTo>
                  <a:cubicBezTo>
                    <a:pt x="2123" y="708"/>
                    <a:pt x="2123" y="708"/>
                    <a:pt x="2123" y="708"/>
                  </a:cubicBezTo>
                  <a:cubicBezTo>
                    <a:pt x="2124" y="705"/>
                    <a:pt x="2126" y="703"/>
                    <a:pt x="2129" y="701"/>
                  </a:cubicBezTo>
                  <a:cubicBezTo>
                    <a:pt x="2131" y="700"/>
                    <a:pt x="2134" y="698"/>
                    <a:pt x="2136" y="696"/>
                  </a:cubicBezTo>
                  <a:cubicBezTo>
                    <a:pt x="2139" y="694"/>
                    <a:pt x="2141" y="692"/>
                    <a:pt x="2143" y="690"/>
                  </a:cubicBezTo>
                  <a:cubicBezTo>
                    <a:pt x="2145" y="688"/>
                    <a:pt x="2146" y="687"/>
                    <a:pt x="2148" y="686"/>
                  </a:cubicBezTo>
                  <a:cubicBezTo>
                    <a:pt x="2148" y="686"/>
                    <a:pt x="2148" y="685"/>
                    <a:pt x="2149" y="685"/>
                  </a:cubicBezTo>
                  <a:cubicBezTo>
                    <a:pt x="2149" y="685"/>
                    <a:pt x="2149" y="685"/>
                    <a:pt x="2150" y="685"/>
                  </a:cubicBezTo>
                  <a:cubicBezTo>
                    <a:pt x="2150" y="685"/>
                    <a:pt x="2150" y="685"/>
                    <a:pt x="2150" y="685"/>
                  </a:cubicBezTo>
                  <a:cubicBezTo>
                    <a:pt x="2150" y="685"/>
                    <a:pt x="2151" y="685"/>
                    <a:pt x="2151" y="685"/>
                  </a:cubicBezTo>
                  <a:cubicBezTo>
                    <a:pt x="2151" y="684"/>
                    <a:pt x="2152" y="684"/>
                    <a:pt x="2152" y="684"/>
                  </a:cubicBezTo>
                  <a:cubicBezTo>
                    <a:pt x="2153" y="684"/>
                    <a:pt x="2153" y="684"/>
                    <a:pt x="2154" y="683"/>
                  </a:cubicBezTo>
                  <a:cubicBezTo>
                    <a:pt x="2154" y="683"/>
                    <a:pt x="2155" y="683"/>
                    <a:pt x="2155" y="683"/>
                  </a:cubicBezTo>
                  <a:cubicBezTo>
                    <a:pt x="2156" y="683"/>
                    <a:pt x="2156" y="683"/>
                    <a:pt x="2157" y="682"/>
                  </a:cubicBezTo>
                  <a:cubicBezTo>
                    <a:pt x="2158" y="682"/>
                    <a:pt x="2159" y="682"/>
                    <a:pt x="2160" y="682"/>
                  </a:cubicBezTo>
                  <a:cubicBezTo>
                    <a:pt x="2162" y="681"/>
                    <a:pt x="2163" y="681"/>
                    <a:pt x="2164" y="681"/>
                  </a:cubicBezTo>
                  <a:cubicBezTo>
                    <a:pt x="2165" y="681"/>
                    <a:pt x="2166" y="681"/>
                    <a:pt x="2168" y="681"/>
                  </a:cubicBezTo>
                  <a:cubicBezTo>
                    <a:pt x="2168" y="681"/>
                    <a:pt x="2168" y="681"/>
                    <a:pt x="2168" y="681"/>
                  </a:cubicBezTo>
                  <a:cubicBezTo>
                    <a:pt x="2167" y="681"/>
                    <a:pt x="2166" y="681"/>
                    <a:pt x="2165" y="681"/>
                  </a:cubicBezTo>
                  <a:cubicBezTo>
                    <a:pt x="2170" y="700"/>
                    <a:pt x="2194" y="689"/>
                    <a:pt x="2204" y="680"/>
                  </a:cubicBezTo>
                  <a:cubicBezTo>
                    <a:pt x="2196" y="680"/>
                    <a:pt x="2168" y="662"/>
                    <a:pt x="2165" y="679"/>
                  </a:cubicBezTo>
                  <a:cubicBezTo>
                    <a:pt x="2165" y="679"/>
                    <a:pt x="2164" y="679"/>
                    <a:pt x="2164" y="679"/>
                  </a:cubicBezTo>
                  <a:cubicBezTo>
                    <a:pt x="2163" y="679"/>
                    <a:pt x="2161" y="679"/>
                    <a:pt x="2160" y="680"/>
                  </a:cubicBezTo>
                  <a:cubicBezTo>
                    <a:pt x="2159" y="680"/>
                    <a:pt x="2158" y="680"/>
                    <a:pt x="2156" y="680"/>
                  </a:cubicBezTo>
                  <a:cubicBezTo>
                    <a:pt x="2156" y="681"/>
                    <a:pt x="2155" y="681"/>
                    <a:pt x="2155" y="681"/>
                  </a:cubicBezTo>
                  <a:cubicBezTo>
                    <a:pt x="2154" y="681"/>
                    <a:pt x="2154" y="681"/>
                    <a:pt x="2153" y="681"/>
                  </a:cubicBezTo>
                  <a:cubicBezTo>
                    <a:pt x="2153" y="682"/>
                    <a:pt x="2152" y="682"/>
                    <a:pt x="2152" y="682"/>
                  </a:cubicBezTo>
                  <a:cubicBezTo>
                    <a:pt x="2151" y="682"/>
                    <a:pt x="2151" y="682"/>
                    <a:pt x="2151" y="682"/>
                  </a:cubicBezTo>
                  <a:cubicBezTo>
                    <a:pt x="2152" y="681"/>
                    <a:pt x="2153" y="680"/>
                    <a:pt x="2155" y="678"/>
                  </a:cubicBezTo>
                  <a:cubicBezTo>
                    <a:pt x="2155" y="678"/>
                    <a:pt x="2155" y="678"/>
                    <a:pt x="2156" y="677"/>
                  </a:cubicBezTo>
                  <a:cubicBezTo>
                    <a:pt x="2156" y="677"/>
                    <a:pt x="2157" y="676"/>
                    <a:pt x="2157" y="676"/>
                  </a:cubicBezTo>
                  <a:cubicBezTo>
                    <a:pt x="2158" y="675"/>
                    <a:pt x="2158" y="674"/>
                    <a:pt x="2159" y="674"/>
                  </a:cubicBezTo>
                  <a:cubicBezTo>
                    <a:pt x="2160" y="672"/>
                    <a:pt x="2161" y="671"/>
                    <a:pt x="2162" y="670"/>
                  </a:cubicBezTo>
                  <a:cubicBezTo>
                    <a:pt x="2162" y="669"/>
                    <a:pt x="2163" y="669"/>
                    <a:pt x="2163" y="668"/>
                  </a:cubicBezTo>
                  <a:cubicBezTo>
                    <a:pt x="2163" y="668"/>
                    <a:pt x="2163" y="667"/>
                    <a:pt x="2163" y="667"/>
                  </a:cubicBezTo>
                  <a:cubicBezTo>
                    <a:pt x="2163" y="667"/>
                    <a:pt x="2163" y="667"/>
                    <a:pt x="2163" y="667"/>
                  </a:cubicBezTo>
                  <a:cubicBezTo>
                    <a:pt x="2163" y="667"/>
                    <a:pt x="2163" y="667"/>
                    <a:pt x="2163" y="667"/>
                  </a:cubicBezTo>
                  <a:cubicBezTo>
                    <a:pt x="2163" y="667"/>
                    <a:pt x="2163" y="667"/>
                    <a:pt x="2163" y="667"/>
                  </a:cubicBezTo>
                  <a:cubicBezTo>
                    <a:pt x="2163" y="667"/>
                    <a:pt x="2163" y="667"/>
                    <a:pt x="2162" y="667"/>
                  </a:cubicBezTo>
                  <a:cubicBezTo>
                    <a:pt x="2162" y="667"/>
                    <a:pt x="2162" y="667"/>
                    <a:pt x="2162" y="667"/>
                  </a:cubicBezTo>
                  <a:cubicBezTo>
                    <a:pt x="2162" y="667"/>
                    <a:pt x="2161" y="667"/>
                    <a:pt x="2161" y="667"/>
                  </a:cubicBezTo>
                  <a:cubicBezTo>
                    <a:pt x="2161" y="668"/>
                    <a:pt x="2162" y="668"/>
                    <a:pt x="2162" y="668"/>
                  </a:cubicBezTo>
                  <a:cubicBezTo>
                    <a:pt x="2162" y="668"/>
                    <a:pt x="2161"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8"/>
                    <a:pt x="2162" y="668"/>
                  </a:cubicBezTo>
                  <a:cubicBezTo>
                    <a:pt x="2162" y="668"/>
                    <a:pt x="2162" y="668"/>
                    <a:pt x="2161" y="669"/>
                  </a:cubicBezTo>
                  <a:cubicBezTo>
                    <a:pt x="2160" y="670"/>
                    <a:pt x="2159" y="671"/>
                    <a:pt x="2157" y="672"/>
                  </a:cubicBezTo>
                  <a:cubicBezTo>
                    <a:pt x="2156" y="673"/>
                    <a:pt x="2156" y="673"/>
                    <a:pt x="2155" y="674"/>
                  </a:cubicBezTo>
                  <a:cubicBezTo>
                    <a:pt x="2154" y="674"/>
                    <a:pt x="2154" y="675"/>
                    <a:pt x="2154" y="675"/>
                  </a:cubicBezTo>
                  <a:cubicBezTo>
                    <a:pt x="2153" y="675"/>
                    <a:pt x="2153" y="676"/>
                    <a:pt x="2152" y="676"/>
                  </a:cubicBezTo>
                  <a:cubicBezTo>
                    <a:pt x="2149" y="680"/>
                    <a:pt x="2145" y="684"/>
                    <a:pt x="2141" y="688"/>
                  </a:cubicBezTo>
                  <a:cubicBezTo>
                    <a:pt x="2139" y="690"/>
                    <a:pt x="2137" y="691"/>
                    <a:pt x="2134" y="693"/>
                  </a:cubicBezTo>
                  <a:cubicBezTo>
                    <a:pt x="2133" y="694"/>
                    <a:pt x="2133" y="695"/>
                    <a:pt x="2132" y="695"/>
                  </a:cubicBezTo>
                  <a:cubicBezTo>
                    <a:pt x="2132" y="695"/>
                    <a:pt x="2132" y="695"/>
                    <a:pt x="2132" y="694"/>
                  </a:cubicBezTo>
                  <a:cubicBezTo>
                    <a:pt x="2132" y="694"/>
                    <a:pt x="2133" y="693"/>
                    <a:pt x="2133" y="692"/>
                  </a:cubicBezTo>
                  <a:cubicBezTo>
                    <a:pt x="2133" y="691"/>
                    <a:pt x="2133" y="690"/>
                    <a:pt x="2134" y="689"/>
                  </a:cubicBezTo>
                  <a:cubicBezTo>
                    <a:pt x="2134" y="688"/>
                    <a:pt x="2134" y="687"/>
                    <a:pt x="2134" y="686"/>
                  </a:cubicBezTo>
                  <a:cubicBezTo>
                    <a:pt x="2134" y="686"/>
                    <a:pt x="2134" y="686"/>
                    <a:pt x="2134" y="685"/>
                  </a:cubicBezTo>
                  <a:cubicBezTo>
                    <a:pt x="2135" y="686"/>
                    <a:pt x="2135" y="686"/>
                    <a:pt x="2135" y="686"/>
                  </a:cubicBezTo>
                  <a:cubicBezTo>
                    <a:pt x="2143" y="673"/>
                    <a:pt x="2139" y="662"/>
                    <a:pt x="2135" y="649"/>
                  </a:cubicBezTo>
                  <a:cubicBezTo>
                    <a:pt x="2125" y="659"/>
                    <a:pt x="2127" y="671"/>
                    <a:pt x="2132" y="683"/>
                  </a:cubicBezTo>
                  <a:cubicBezTo>
                    <a:pt x="2132" y="684"/>
                    <a:pt x="2132" y="685"/>
                    <a:pt x="2132" y="685"/>
                  </a:cubicBezTo>
                  <a:cubicBezTo>
                    <a:pt x="2132" y="686"/>
                    <a:pt x="2131" y="687"/>
                    <a:pt x="2131" y="688"/>
                  </a:cubicBezTo>
                  <a:cubicBezTo>
                    <a:pt x="2131" y="689"/>
                    <a:pt x="2131" y="690"/>
                    <a:pt x="2130" y="691"/>
                  </a:cubicBezTo>
                  <a:cubicBezTo>
                    <a:pt x="2130" y="692"/>
                    <a:pt x="2130" y="693"/>
                    <a:pt x="2130" y="694"/>
                  </a:cubicBezTo>
                  <a:cubicBezTo>
                    <a:pt x="2129" y="694"/>
                    <a:pt x="2129" y="695"/>
                    <a:pt x="2129" y="696"/>
                  </a:cubicBezTo>
                  <a:cubicBezTo>
                    <a:pt x="2129" y="696"/>
                    <a:pt x="2129" y="696"/>
                    <a:pt x="2128" y="696"/>
                  </a:cubicBezTo>
                  <a:cubicBezTo>
                    <a:pt x="2128" y="697"/>
                    <a:pt x="2128" y="697"/>
                    <a:pt x="2128" y="697"/>
                  </a:cubicBezTo>
                  <a:cubicBezTo>
                    <a:pt x="2128" y="697"/>
                    <a:pt x="2128" y="697"/>
                    <a:pt x="2128" y="698"/>
                  </a:cubicBezTo>
                  <a:cubicBezTo>
                    <a:pt x="2128" y="698"/>
                    <a:pt x="2127" y="699"/>
                    <a:pt x="2127" y="699"/>
                  </a:cubicBezTo>
                  <a:cubicBezTo>
                    <a:pt x="2124" y="701"/>
                    <a:pt x="2122" y="703"/>
                    <a:pt x="2120" y="706"/>
                  </a:cubicBezTo>
                  <a:cubicBezTo>
                    <a:pt x="2120" y="706"/>
                    <a:pt x="2120" y="706"/>
                    <a:pt x="2119" y="707"/>
                  </a:cubicBezTo>
                  <a:cubicBezTo>
                    <a:pt x="2119" y="707"/>
                    <a:pt x="2119" y="707"/>
                    <a:pt x="2119" y="707"/>
                  </a:cubicBezTo>
                  <a:cubicBezTo>
                    <a:pt x="2119" y="707"/>
                    <a:pt x="2119" y="708"/>
                    <a:pt x="2119" y="708"/>
                  </a:cubicBezTo>
                  <a:cubicBezTo>
                    <a:pt x="2119" y="708"/>
                    <a:pt x="2119" y="708"/>
                    <a:pt x="2119" y="708"/>
                  </a:cubicBezTo>
                  <a:cubicBezTo>
                    <a:pt x="2118" y="709"/>
                    <a:pt x="2118" y="710"/>
                    <a:pt x="2118" y="711"/>
                  </a:cubicBezTo>
                  <a:cubicBezTo>
                    <a:pt x="2118" y="712"/>
                    <a:pt x="2118" y="714"/>
                    <a:pt x="2118" y="716"/>
                  </a:cubicBezTo>
                  <a:cubicBezTo>
                    <a:pt x="2118" y="719"/>
                    <a:pt x="2118" y="721"/>
                    <a:pt x="2118" y="724"/>
                  </a:cubicBezTo>
                  <a:cubicBezTo>
                    <a:pt x="2118" y="724"/>
                    <a:pt x="2118" y="724"/>
                    <a:pt x="2118" y="725"/>
                  </a:cubicBezTo>
                  <a:cubicBezTo>
                    <a:pt x="2117" y="725"/>
                    <a:pt x="2117" y="725"/>
                    <a:pt x="2117" y="726"/>
                  </a:cubicBezTo>
                  <a:cubicBezTo>
                    <a:pt x="2117" y="726"/>
                    <a:pt x="2117" y="726"/>
                    <a:pt x="2117" y="726"/>
                  </a:cubicBezTo>
                  <a:cubicBezTo>
                    <a:pt x="2117" y="727"/>
                    <a:pt x="2117" y="727"/>
                    <a:pt x="2117" y="727"/>
                  </a:cubicBezTo>
                  <a:cubicBezTo>
                    <a:pt x="2117" y="728"/>
                    <a:pt x="2116" y="729"/>
                    <a:pt x="2115" y="730"/>
                  </a:cubicBezTo>
                  <a:cubicBezTo>
                    <a:pt x="2115" y="731"/>
                    <a:pt x="2114" y="732"/>
                    <a:pt x="2114" y="733"/>
                  </a:cubicBezTo>
                  <a:cubicBezTo>
                    <a:pt x="2113" y="733"/>
                    <a:pt x="2113" y="734"/>
                    <a:pt x="2113" y="734"/>
                  </a:cubicBezTo>
                  <a:cubicBezTo>
                    <a:pt x="2113" y="734"/>
                    <a:pt x="2112" y="735"/>
                    <a:pt x="2112" y="735"/>
                  </a:cubicBezTo>
                  <a:cubicBezTo>
                    <a:pt x="2111" y="737"/>
                    <a:pt x="2110" y="738"/>
                    <a:pt x="2109" y="739"/>
                  </a:cubicBezTo>
                  <a:cubicBezTo>
                    <a:pt x="2108" y="739"/>
                    <a:pt x="2108" y="740"/>
                    <a:pt x="2108" y="740"/>
                  </a:cubicBezTo>
                  <a:cubicBezTo>
                    <a:pt x="2106" y="740"/>
                    <a:pt x="2104" y="740"/>
                    <a:pt x="2101" y="740"/>
                  </a:cubicBezTo>
                  <a:cubicBezTo>
                    <a:pt x="2098" y="740"/>
                    <a:pt x="2094" y="740"/>
                    <a:pt x="2091" y="741"/>
                  </a:cubicBezTo>
                  <a:cubicBezTo>
                    <a:pt x="2087" y="741"/>
                    <a:pt x="2083" y="741"/>
                    <a:pt x="2079" y="741"/>
                  </a:cubicBezTo>
                  <a:cubicBezTo>
                    <a:pt x="2072" y="741"/>
                    <a:pt x="2064" y="740"/>
                    <a:pt x="2056" y="739"/>
                  </a:cubicBezTo>
                  <a:cubicBezTo>
                    <a:pt x="2052" y="738"/>
                    <a:pt x="2048" y="737"/>
                    <a:pt x="2044" y="736"/>
                  </a:cubicBezTo>
                  <a:cubicBezTo>
                    <a:pt x="2043" y="736"/>
                    <a:pt x="2042" y="736"/>
                    <a:pt x="2041" y="736"/>
                  </a:cubicBezTo>
                  <a:cubicBezTo>
                    <a:pt x="2040" y="736"/>
                    <a:pt x="2039" y="736"/>
                    <a:pt x="2038" y="736"/>
                  </a:cubicBezTo>
                  <a:cubicBezTo>
                    <a:pt x="2035" y="736"/>
                    <a:pt x="2033" y="736"/>
                    <a:pt x="2031" y="736"/>
                  </a:cubicBezTo>
                  <a:cubicBezTo>
                    <a:pt x="2027" y="736"/>
                    <a:pt x="2023" y="737"/>
                    <a:pt x="2019" y="738"/>
                  </a:cubicBezTo>
                  <a:cubicBezTo>
                    <a:pt x="2016" y="739"/>
                    <a:pt x="2013" y="740"/>
                    <a:pt x="2010" y="741"/>
                  </a:cubicBezTo>
                  <a:cubicBezTo>
                    <a:pt x="2011" y="740"/>
                    <a:pt x="2012" y="740"/>
                    <a:pt x="2014" y="739"/>
                  </a:cubicBezTo>
                  <a:cubicBezTo>
                    <a:pt x="2014" y="739"/>
                    <a:pt x="2015" y="738"/>
                    <a:pt x="2015" y="738"/>
                  </a:cubicBezTo>
                  <a:cubicBezTo>
                    <a:pt x="2016" y="738"/>
                    <a:pt x="2016" y="737"/>
                    <a:pt x="2017" y="737"/>
                  </a:cubicBezTo>
                  <a:cubicBezTo>
                    <a:pt x="2017" y="737"/>
                    <a:pt x="2018" y="736"/>
                    <a:pt x="2018" y="736"/>
                  </a:cubicBezTo>
                  <a:cubicBezTo>
                    <a:pt x="2019" y="735"/>
                    <a:pt x="2019" y="735"/>
                    <a:pt x="2020" y="734"/>
                  </a:cubicBezTo>
                  <a:cubicBezTo>
                    <a:pt x="2022" y="732"/>
                    <a:pt x="2023" y="730"/>
                    <a:pt x="2024" y="726"/>
                  </a:cubicBezTo>
                  <a:cubicBezTo>
                    <a:pt x="2024" y="726"/>
                    <a:pt x="2025" y="726"/>
                    <a:pt x="2025" y="725"/>
                  </a:cubicBezTo>
                  <a:cubicBezTo>
                    <a:pt x="2025" y="725"/>
                    <a:pt x="2025" y="724"/>
                    <a:pt x="2025" y="724"/>
                  </a:cubicBezTo>
                  <a:cubicBezTo>
                    <a:pt x="2025" y="723"/>
                    <a:pt x="2025" y="723"/>
                    <a:pt x="2025" y="723"/>
                  </a:cubicBezTo>
                  <a:cubicBezTo>
                    <a:pt x="2025" y="723"/>
                    <a:pt x="2025" y="723"/>
                    <a:pt x="2025" y="723"/>
                  </a:cubicBezTo>
                  <a:cubicBezTo>
                    <a:pt x="2025" y="722"/>
                    <a:pt x="2025" y="722"/>
                    <a:pt x="2025" y="721"/>
                  </a:cubicBezTo>
                  <a:cubicBezTo>
                    <a:pt x="2025" y="720"/>
                    <a:pt x="2025" y="718"/>
                    <a:pt x="2025" y="716"/>
                  </a:cubicBezTo>
                  <a:cubicBezTo>
                    <a:pt x="2025" y="716"/>
                    <a:pt x="2024" y="715"/>
                    <a:pt x="2024" y="714"/>
                  </a:cubicBezTo>
                  <a:cubicBezTo>
                    <a:pt x="2024" y="713"/>
                    <a:pt x="2024" y="712"/>
                    <a:pt x="2024" y="711"/>
                  </a:cubicBezTo>
                  <a:cubicBezTo>
                    <a:pt x="2024" y="711"/>
                    <a:pt x="2024" y="710"/>
                    <a:pt x="2024" y="709"/>
                  </a:cubicBezTo>
                  <a:cubicBezTo>
                    <a:pt x="2024" y="708"/>
                    <a:pt x="2024" y="707"/>
                    <a:pt x="2024" y="706"/>
                  </a:cubicBezTo>
                  <a:cubicBezTo>
                    <a:pt x="2024" y="706"/>
                    <a:pt x="2024" y="705"/>
                    <a:pt x="2024" y="705"/>
                  </a:cubicBezTo>
                  <a:cubicBezTo>
                    <a:pt x="2024" y="705"/>
                    <a:pt x="2024" y="705"/>
                    <a:pt x="2024" y="705"/>
                  </a:cubicBezTo>
                  <a:cubicBezTo>
                    <a:pt x="2024" y="704"/>
                    <a:pt x="2025" y="704"/>
                    <a:pt x="2025" y="704"/>
                  </a:cubicBezTo>
                  <a:cubicBezTo>
                    <a:pt x="2025" y="704"/>
                    <a:pt x="2025" y="704"/>
                    <a:pt x="2026" y="704"/>
                  </a:cubicBezTo>
                  <a:cubicBezTo>
                    <a:pt x="2026" y="703"/>
                    <a:pt x="2026" y="703"/>
                    <a:pt x="2026" y="703"/>
                  </a:cubicBezTo>
                  <a:cubicBezTo>
                    <a:pt x="2026" y="703"/>
                    <a:pt x="2027" y="703"/>
                    <a:pt x="2027" y="702"/>
                  </a:cubicBezTo>
                  <a:cubicBezTo>
                    <a:pt x="2027" y="702"/>
                    <a:pt x="2028" y="702"/>
                    <a:pt x="2028" y="701"/>
                  </a:cubicBezTo>
                  <a:cubicBezTo>
                    <a:pt x="2028" y="701"/>
                    <a:pt x="2028" y="701"/>
                    <a:pt x="2029" y="701"/>
                  </a:cubicBezTo>
                  <a:cubicBezTo>
                    <a:pt x="2029" y="701"/>
                    <a:pt x="2029" y="701"/>
                    <a:pt x="2029" y="701"/>
                  </a:cubicBezTo>
                  <a:cubicBezTo>
                    <a:pt x="2030" y="700"/>
                    <a:pt x="2030" y="700"/>
                    <a:pt x="2031" y="700"/>
                  </a:cubicBezTo>
                  <a:cubicBezTo>
                    <a:pt x="2032" y="699"/>
                    <a:pt x="2032" y="699"/>
                    <a:pt x="2033" y="698"/>
                  </a:cubicBezTo>
                  <a:cubicBezTo>
                    <a:pt x="2034" y="698"/>
                    <a:pt x="2036" y="697"/>
                    <a:pt x="2037" y="697"/>
                  </a:cubicBezTo>
                  <a:cubicBezTo>
                    <a:pt x="2037" y="697"/>
                    <a:pt x="2037" y="697"/>
                    <a:pt x="2037" y="697"/>
                  </a:cubicBezTo>
                  <a:cubicBezTo>
                    <a:pt x="2037" y="697"/>
                    <a:pt x="2037" y="697"/>
                    <a:pt x="2037" y="698"/>
                  </a:cubicBezTo>
                  <a:cubicBezTo>
                    <a:pt x="2038" y="698"/>
                    <a:pt x="2038" y="697"/>
                    <a:pt x="2039" y="697"/>
                  </a:cubicBezTo>
                  <a:cubicBezTo>
                    <a:pt x="2038" y="698"/>
                    <a:pt x="2038" y="698"/>
                    <a:pt x="2038" y="698"/>
                  </a:cubicBezTo>
                  <a:cubicBezTo>
                    <a:pt x="2047" y="714"/>
                    <a:pt x="2059" y="696"/>
                    <a:pt x="2068" y="694"/>
                  </a:cubicBezTo>
                  <a:cubicBezTo>
                    <a:pt x="2061" y="690"/>
                    <a:pt x="2040" y="682"/>
                    <a:pt x="2037" y="695"/>
                  </a:cubicBezTo>
                  <a:cubicBezTo>
                    <a:pt x="2037" y="695"/>
                    <a:pt x="2036" y="695"/>
                    <a:pt x="2036" y="695"/>
                  </a:cubicBezTo>
                  <a:cubicBezTo>
                    <a:pt x="2035" y="696"/>
                    <a:pt x="2034" y="696"/>
                    <a:pt x="2033" y="697"/>
                  </a:cubicBezTo>
                  <a:cubicBezTo>
                    <a:pt x="2032" y="697"/>
                    <a:pt x="2031" y="698"/>
                    <a:pt x="2030" y="698"/>
                  </a:cubicBezTo>
                  <a:cubicBezTo>
                    <a:pt x="2029" y="699"/>
                    <a:pt x="2029" y="699"/>
                    <a:pt x="2028" y="699"/>
                  </a:cubicBezTo>
                  <a:cubicBezTo>
                    <a:pt x="2028" y="699"/>
                    <a:pt x="2028" y="700"/>
                    <a:pt x="2028" y="700"/>
                  </a:cubicBezTo>
                  <a:cubicBezTo>
                    <a:pt x="2028" y="700"/>
                    <a:pt x="2027" y="700"/>
                    <a:pt x="2027" y="700"/>
                  </a:cubicBezTo>
                  <a:cubicBezTo>
                    <a:pt x="2027" y="701"/>
                    <a:pt x="2026" y="701"/>
                    <a:pt x="2026" y="701"/>
                  </a:cubicBezTo>
                  <a:cubicBezTo>
                    <a:pt x="2026" y="701"/>
                    <a:pt x="2025" y="702"/>
                    <a:pt x="2025" y="702"/>
                  </a:cubicBezTo>
                  <a:cubicBezTo>
                    <a:pt x="2025" y="702"/>
                    <a:pt x="2025" y="702"/>
                    <a:pt x="2024" y="702"/>
                  </a:cubicBezTo>
                  <a:cubicBezTo>
                    <a:pt x="2024" y="703"/>
                    <a:pt x="2024" y="703"/>
                    <a:pt x="2024" y="703"/>
                  </a:cubicBezTo>
                  <a:cubicBezTo>
                    <a:pt x="2024" y="701"/>
                    <a:pt x="2024" y="699"/>
                    <a:pt x="2025" y="696"/>
                  </a:cubicBezTo>
                  <a:cubicBezTo>
                    <a:pt x="2025" y="696"/>
                    <a:pt x="2025" y="696"/>
                    <a:pt x="2025" y="695"/>
                  </a:cubicBezTo>
                  <a:cubicBezTo>
                    <a:pt x="2025" y="694"/>
                    <a:pt x="2025" y="694"/>
                    <a:pt x="2025" y="694"/>
                  </a:cubicBezTo>
                  <a:cubicBezTo>
                    <a:pt x="2026" y="693"/>
                    <a:pt x="2026" y="692"/>
                    <a:pt x="2026" y="691"/>
                  </a:cubicBezTo>
                  <a:cubicBezTo>
                    <a:pt x="2026" y="691"/>
                    <a:pt x="2026" y="690"/>
                    <a:pt x="2027" y="689"/>
                  </a:cubicBezTo>
                  <a:cubicBezTo>
                    <a:pt x="2027" y="688"/>
                    <a:pt x="2027" y="687"/>
                    <a:pt x="2028" y="687"/>
                  </a:cubicBezTo>
                  <a:cubicBezTo>
                    <a:pt x="2029" y="683"/>
                    <a:pt x="2030" y="680"/>
                    <a:pt x="2032" y="678"/>
                  </a:cubicBezTo>
                  <a:cubicBezTo>
                    <a:pt x="2032" y="676"/>
                    <a:pt x="2033" y="675"/>
                    <a:pt x="2034" y="674"/>
                  </a:cubicBezTo>
                  <a:cubicBezTo>
                    <a:pt x="2034" y="674"/>
                    <a:pt x="2034" y="674"/>
                    <a:pt x="2034" y="674"/>
                  </a:cubicBezTo>
                  <a:cubicBezTo>
                    <a:pt x="2034" y="674"/>
                    <a:pt x="2034" y="674"/>
                    <a:pt x="2034" y="673"/>
                  </a:cubicBezTo>
                  <a:cubicBezTo>
                    <a:pt x="2035" y="673"/>
                    <a:pt x="2035" y="672"/>
                    <a:pt x="2036" y="672"/>
                  </a:cubicBezTo>
                  <a:cubicBezTo>
                    <a:pt x="2036" y="671"/>
                    <a:pt x="2036" y="671"/>
                    <a:pt x="2036" y="671"/>
                  </a:cubicBezTo>
                  <a:cubicBezTo>
                    <a:pt x="2036" y="670"/>
                    <a:pt x="2037" y="670"/>
                    <a:pt x="2037" y="670"/>
                  </a:cubicBezTo>
                  <a:cubicBezTo>
                    <a:pt x="2038" y="669"/>
                    <a:pt x="2039" y="668"/>
                    <a:pt x="2040" y="667"/>
                  </a:cubicBezTo>
                  <a:cubicBezTo>
                    <a:pt x="2040" y="666"/>
                    <a:pt x="2041" y="666"/>
                    <a:pt x="2041" y="665"/>
                  </a:cubicBezTo>
                  <a:cubicBezTo>
                    <a:pt x="2041" y="665"/>
                    <a:pt x="2042" y="665"/>
                    <a:pt x="2042" y="664"/>
                  </a:cubicBezTo>
                  <a:cubicBezTo>
                    <a:pt x="2042" y="664"/>
                    <a:pt x="2042" y="664"/>
                    <a:pt x="2042" y="664"/>
                  </a:cubicBezTo>
                  <a:cubicBezTo>
                    <a:pt x="2044" y="662"/>
                    <a:pt x="2046" y="660"/>
                    <a:pt x="2048" y="659"/>
                  </a:cubicBezTo>
                  <a:cubicBezTo>
                    <a:pt x="2048" y="658"/>
                    <a:pt x="2049" y="657"/>
                    <a:pt x="2050" y="657"/>
                  </a:cubicBezTo>
                  <a:cubicBezTo>
                    <a:pt x="2051" y="656"/>
                    <a:pt x="2051" y="656"/>
                    <a:pt x="2052" y="655"/>
                  </a:cubicBezTo>
                  <a:cubicBezTo>
                    <a:pt x="2054" y="653"/>
                    <a:pt x="2056" y="652"/>
                    <a:pt x="2056" y="652"/>
                  </a:cubicBezTo>
                  <a:cubicBezTo>
                    <a:pt x="2056" y="652"/>
                    <a:pt x="2055" y="652"/>
                    <a:pt x="2054" y="653"/>
                  </a:cubicBezTo>
                  <a:cubicBezTo>
                    <a:pt x="2054" y="653"/>
                    <a:pt x="2053" y="653"/>
                    <a:pt x="2051" y="654"/>
                  </a:cubicBezTo>
                  <a:cubicBezTo>
                    <a:pt x="2050" y="654"/>
                    <a:pt x="2050" y="655"/>
                    <a:pt x="2049" y="655"/>
                  </a:cubicBezTo>
                  <a:cubicBezTo>
                    <a:pt x="2048" y="656"/>
                    <a:pt x="2047" y="656"/>
                    <a:pt x="2046" y="657"/>
                  </a:cubicBezTo>
                  <a:cubicBezTo>
                    <a:pt x="2045" y="657"/>
                    <a:pt x="2044" y="658"/>
                    <a:pt x="2043" y="659"/>
                  </a:cubicBezTo>
                  <a:cubicBezTo>
                    <a:pt x="2043" y="659"/>
                    <a:pt x="2042" y="660"/>
                    <a:pt x="2042" y="660"/>
                  </a:cubicBezTo>
                  <a:cubicBezTo>
                    <a:pt x="2041" y="660"/>
                    <a:pt x="2041" y="661"/>
                    <a:pt x="2040" y="661"/>
                  </a:cubicBezTo>
                  <a:cubicBezTo>
                    <a:pt x="2040" y="662"/>
                    <a:pt x="2040" y="662"/>
                    <a:pt x="2039" y="662"/>
                  </a:cubicBezTo>
                  <a:cubicBezTo>
                    <a:pt x="2039" y="662"/>
                    <a:pt x="2039" y="663"/>
                    <a:pt x="2039" y="663"/>
                  </a:cubicBezTo>
                  <a:cubicBezTo>
                    <a:pt x="2038" y="663"/>
                    <a:pt x="2038" y="664"/>
                    <a:pt x="2037" y="664"/>
                  </a:cubicBezTo>
                  <a:cubicBezTo>
                    <a:pt x="2037" y="665"/>
                    <a:pt x="2036" y="666"/>
                    <a:pt x="2036" y="666"/>
                  </a:cubicBezTo>
                  <a:cubicBezTo>
                    <a:pt x="2036" y="666"/>
                    <a:pt x="2036" y="665"/>
                    <a:pt x="2036" y="664"/>
                  </a:cubicBezTo>
                  <a:cubicBezTo>
                    <a:pt x="2036" y="664"/>
                    <a:pt x="2036" y="663"/>
                    <a:pt x="2036" y="663"/>
                  </a:cubicBezTo>
                  <a:cubicBezTo>
                    <a:pt x="2054" y="646"/>
                    <a:pt x="2078" y="630"/>
                    <a:pt x="2095" y="610"/>
                  </a:cubicBezTo>
                  <a:cubicBezTo>
                    <a:pt x="2095" y="610"/>
                    <a:pt x="2095" y="610"/>
                    <a:pt x="2095" y="610"/>
                  </a:cubicBezTo>
                  <a:cubicBezTo>
                    <a:pt x="2101" y="605"/>
                    <a:pt x="2107" y="600"/>
                    <a:pt x="2113" y="595"/>
                  </a:cubicBezTo>
                  <a:cubicBezTo>
                    <a:pt x="2113" y="595"/>
                    <a:pt x="2114" y="595"/>
                    <a:pt x="2115" y="594"/>
                  </a:cubicBezTo>
                  <a:cubicBezTo>
                    <a:pt x="2117" y="594"/>
                    <a:pt x="2118" y="594"/>
                    <a:pt x="2121" y="593"/>
                  </a:cubicBezTo>
                  <a:cubicBezTo>
                    <a:pt x="2121" y="593"/>
                    <a:pt x="2122" y="593"/>
                    <a:pt x="2122" y="593"/>
                  </a:cubicBezTo>
                  <a:cubicBezTo>
                    <a:pt x="2123" y="593"/>
                    <a:pt x="2123" y="593"/>
                    <a:pt x="2124" y="593"/>
                  </a:cubicBezTo>
                  <a:cubicBezTo>
                    <a:pt x="2125" y="593"/>
                    <a:pt x="2126" y="592"/>
                    <a:pt x="2128" y="592"/>
                  </a:cubicBezTo>
                  <a:cubicBezTo>
                    <a:pt x="2130" y="592"/>
                    <a:pt x="2133" y="592"/>
                    <a:pt x="2136" y="594"/>
                  </a:cubicBezTo>
                  <a:cubicBezTo>
                    <a:pt x="2136" y="594"/>
                    <a:pt x="2136" y="594"/>
                    <a:pt x="2137" y="594"/>
                  </a:cubicBezTo>
                  <a:cubicBezTo>
                    <a:pt x="2137" y="594"/>
                    <a:pt x="2137" y="594"/>
                    <a:pt x="2138" y="595"/>
                  </a:cubicBezTo>
                  <a:cubicBezTo>
                    <a:pt x="2138" y="595"/>
                    <a:pt x="2138" y="595"/>
                    <a:pt x="2138" y="595"/>
                  </a:cubicBezTo>
                  <a:cubicBezTo>
                    <a:pt x="2139" y="595"/>
                    <a:pt x="2139" y="595"/>
                    <a:pt x="2139" y="595"/>
                  </a:cubicBezTo>
                  <a:cubicBezTo>
                    <a:pt x="2139" y="595"/>
                    <a:pt x="2139" y="596"/>
                    <a:pt x="2140" y="596"/>
                  </a:cubicBezTo>
                  <a:cubicBezTo>
                    <a:pt x="2141" y="597"/>
                    <a:pt x="2142" y="598"/>
                    <a:pt x="2144" y="600"/>
                  </a:cubicBezTo>
                  <a:cubicBezTo>
                    <a:pt x="2144" y="600"/>
                    <a:pt x="2145" y="601"/>
                    <a:pt x="2146" y="602"/>
                  </a:cubicBezTo>
                  <a:cubicBezTo>
                    <a:pt x="2146" y="602"/>
                    <a:pt x="2147" y="603"/>
                    <a:pt x="2148" y="604"/>
                  </a:cubicBezTo>
                  <a:cubicBezTo>
                    <a:pt x="2149" y="604"/>
                    <a:pt x="2149" y="605"/>
                    <a:pt x="2150" y="606"/>
                  </a:cubicBezTo>
                  <a:cubicBezTo>
                    <a:pt x="2151" y="606"/>
                    <a:pt x="2152" y="607"/>
                    <a:pt x="2152" y="608"/>
                  </a:cubicBezTo>
                  <a:cubicBezTo>
                    <a:pt x="2156" y="610"/>
                    <a:pt x="2159" y="613"/>
                    <a:pt x="2162" y="615"/>
                  </a:cubicBezTo>
                  <a:cubicBezTo>
                    <a:pt x="2163" y="615"/>
                    <a:pt x="2163" y="615"/>
                    <a:pt x="2164" y="615"/>
                  </a:cubicBezTo>
                  <a:cubicBezTo>
                    <a:pt x="2165" y="616"/>
                    <a:pt x="2165" y="616"/>
                    <a:pt x="2165" y="616"/>
                  </a:cubicBezTo>
                  <a:cubicBezTo>
                    <a:pt x="2166" y="616"/>
                    <a:pt x="2167" y="617"/>
                    <a:pt x="2168" y="617"/>
                  </a:cubicBezTo>
                  <a:cubicBezTo>
                    <a:pt x="2169" y="618"/>
                    <a:pt x="2170" y="618"/>
                    <a:pt x="2171" y="618"/>
                  </a:cubicBezTo>
                  <a:cubicBezTo>
                    <a:pt x="2171" y="619"/>
                    <a:pt x="2172" y="619"/>
                    <a:pt x="2173" y="619"/>
                  </a:cubicBezTo>
                  <a:cubicBezTo>
                    <a:pt x="2177" y="621"/>
                    <a:pt x="2181" y="622"/>
                    <a:pt x="2184" y="622"/>
                  </a:cubicBezTo>
                  <a:cubicBezTo>
                    <a:pt x="2186" y="623"/>
                    <a:pt x="2188" y="623"/>
                    <a:pt x="2189" y="623"/>
                  </a:cubicBezTo>
                  <a:cubicBezTo>
                    <a:pt x="2190" y="623"/>
                    <a:pt x="2191" y="623"/>
                    <a:pt x="2192" y="623"/>
                  </a:cubicBezTo>
                  <a:cubicBezTo>
                    <a:pt x="2192" y="623"/>
                    <a:pt x="2192" y="623"/>
                    <a:pt x="2192" y="624"/>
                  </a:cubicBezTo>
                  <a:cubicBezTo>
                    <a:pt x="2192" y="624"/>
                    <a:pt x="2192" y="624"/>
                    <a:pt x="2192" y="624"/>
                  </a:cubicBezTo>
                  <a:cubicBezTo>
                    <a:pt x="2193" y="624"/>
                    <a:pt x="2194" y="625"/>
                    <a:pt x="2195" y="625"/>
                  </a:cubicBezTo>
                  <a:cubicBezTo>
                    <a:pt x="2195" y="626"/>
                    <a:pt x="2196" y="627"/>
                    <a:pt x="2197" y="627"/>
                  </a:cubicBezTo>
                  <a:cubicBezTo>
                    <a:pt x="2198" y="628"/>
                    <a:pt x="2198" y="629"/>
                    <a:pt x="2199" y="630"/>
                  </a:cubicBezTo>
                  <a:cubicBezTo>
                    <a:pt x="2200" y="630"/>
                    <a:pt x="2201" y="631"/>
                    <a:pt x="2202" y="632"/>
                  </a:cubicBezTo>
                  <a:cubicBezTo>
                    <a:pt x="2202" y="633"/>
                    <a:pt x="2203" y="634"/>
                    <a:pt x="2204" y="635"/>
                  </a:cubicBezTo>
                  <a:cubicBezTo>
                    <a:pt x="2204" y="635"/>
                    <a:pt x="2204" y="635"/>
                    <a:pt x="2204" y="635"/>
                  </a:cubicBezTo>
                  <a:cubicBezTo>
                    <a:pt x="2199" y="655"/>
                    <a:pt x="2210" y="662"/>
                    <a:pt x="2229" y="658"/>
                  </a:cubicBezTo>
                  <a:cubicBezTo>
                    <a:pt x="2224" y="646"/>
                    <a:pt x="2222" y="630"/>
                    <a:pt x="2206" y="633"/>
                  </a:cubicBezTo>
                  <a:cubicBezTo>
                    <a:pt x="2205" y="632"/>
                    <a:pt x="2205" y="632"/>
                    <a:pt x="2205" y="632"/>
                  </a:cubicBezTo>
                  <a:cubicBezTo>
                    <a:pt x="2205" y="632"/>
                    <a:pt x="2205" y="632"/>
                    <a:pt x="2205" y="632"/>
                  </a:cubicBezTo>
                  <a:cubicBezTo>
                    <a:pt x="2205" y="631"/>
                    <a:pt x="2204" y="631"/>
                    <a:pt x="2203" y="630"/>
                  </a:cubicBezTo>
                  <a:cubicBezTo>
                    <a:pt x="2203" y="629"/>
                    <a:pt x="2202" y="628"/>
                    <a:pt x="2201" y="628"/>
                  </a:cubicBezTo>
                  <a:cubicBezTo>
                    <a:pt x="2200" y="627"/>
                    <a:pt x="2199" y="626"/>
                    <a:pt x="2198" y="625"/>
                  </a:cubicBezTo>
                  <a:cubicBezTo>
                    <a:pt x="2198" y="625"/>
                    <a:pt x="2197" y="624"/>
                    <a:pt x="2197" y="624"/>
                  </a:cubicBezTo>
                  <a:cubicBezTo>
                    <a:pt x="2197" y="624"/>
                    <a:pt x="2198" y="624"/>
                    <a:pt x="2199" y="624"/>
                  </a:cubicBezTo>
                  <a:cubicBezTo>
                    <a:pt x="2200" y="624"/>
                    <a:pt x="2201" y="623"/>
                    <a:pt x="2201" y="623"/>
                  </a:cubicBezTo>
                  <a:cubicBezTo>
                    <a:pt x="2202" y="623"/>
                    <a:pt x="2202" y="623"/>
                    <a:pt x="2202" y="623"/>
                  </a:cubicBezTo>
                  <a:cubicBezTo>
                    <a:pt x="2203" y="623"/>
                    <a:pt x="2203" y="623"/>
                    <a:pt x="2203" y="623"/>
                  </a:cubicBezTo>
                  <a:cubicBezTo>
                    <a:pt x="2204" y="623"/>
                    <a:pt x="2205" y="623"/>
                    <a:pt x="2206" y="623"/>
                  </a:cubicBezTo>
                  <a:cubicBezTo>
                    <a:pt x="2206" y="623"/>
                    <a:pt x="2207" y="623"/>
                    <a:pt x="2207" y="623"/>
                  </a:cubicBezTo>
                  <a:cubicBezTo>
                    <a:pt x="2209" y="622"/>
                    <a:pt x="2210" y="622"/>
                    <a:pt x="2211" y="621"/>
                  </a:cubicBezTo>
                  <a:cubicBezTo>
                    <a:pt x="2212" y="621"/>
                    <a:pt x="2213" y="621"/>
                    <a:pt x="2214" y="620"/>
                  </a:cubicBezTo>
                  <a:cubicBezTo>
                    <a:pt x="2215" y="620"/>
                    <a:pt x="2215" y="619"/>
                    <a:pt x="2216" y="619"/>
                  </a:cubicBezTo>
                  <a:cubicBezTo>
                    <a:pt x="2217" y="618"/>
                    <a:pt x="2218" y="618"/>
                    <a:pt x="2219" y="617"/>
                  </a:cubicBezTo>
                  <a:cubicBezTo>
                    <a:pt x="2220" y="617"/>
                    <a:pt x="2220" y="616"/>
                    <a:pt x="2220" y="616"/>
                  </a:cubicBezTo>
                  <a:cubicBezTo>
                    <a:pt x="2220" y="616"/>
                    <a:pt x="2219" y="617"/>
                    <a:pt x="2215" y="618"/>
                  </a:cubicBezTo>
                  <a:cubicBezTo>
                    <a:pt x="2215" y="618"/>
                    <a:pt x="2214" y="618"/>
                    <a:pt x="2213" y="618"/>
                  </a:cubicBezTo>
                  <a:cubicBezTo>
                    <a:pt x="2212" y="618"/>
                    <a:pt x="2211" y="619"/>
                    <a:pt x="2210" y="619"/>
                  </a:cubicBezTo>
                  <a:cubicBezTo>
                    <a:pt x="2208" y="619"/>
                    <a:pt x="2205" y="619"/>
                    <a:pt x="2203" y="620"/>
                  </a:cubicBezTo>
                  <a:cubicBezTo>
                    <a:pt x="2202" y="620"/>
                    <a:pt x="2202" y="620"/>
                    <a:pt x="2202" y="620"/>
                  </a:cubicBezTo>
                  <a:cubicBezTo>
                    <a:pt x="2201" y="620"/>
                    <a:pt x="2201" y="620"/>
                    <a:pt x="2201" y="620"/>
                  </a:cubicBezTo>
                  <a:cubicBezTo>
                    <a:pt x="2200" y="620"/>
                    <a:pt x="2199" y="620"/>
                    <a:pt x="2199" y="620"/>
                  </a:cubicBezTo>
                  <a:cubicBezTo>
                    <a:pt x="2197" y="620"/>
                    <a:pt x="2196" y="620"/>
                    <a:pt x="2194" y="620"/>
                  </a:cubicBezTo>
                  <a:cubicBezTo>
                    <a:pt x="2194" y="620"/>
                    <a:pt x="2193" y="620"/>
                    <a:pt x="2193" y="620"/>
                  </a:cubicBezTo>
                  <a:cubicBezTo>
                    <a:pt x="2193" y="620"/>
                    <a:pt x="2192" y="620"/>
                    <a:pt x="2192" y="620"/>
                  </a:cubicBezTo>
                  <a:cubicBezTo>
                    <a:pt x="2191" y="620"/>
                    <a:pt x="2190" y="620"/>
                    <a:pt x="2190" y="620"/>
                  </a:cubicBezTo>
                  <a:cubicBezTo>
                    <a:pt x="2189" y="619"/>
                    <a:pt x="2188" y="619"/>
                    <a:pt x="2188" y="619"/>
                  </a:cubicBezTo>
                  <a:cubicBezTo>
                    <a:pt x="2188" y="619"/>
                    <a:pt x="2188" y="619"/>
                    <a:pt x="2188" y="620"/>
                  </a:cubicBezTo>
                  <a:cubicBezTo>
                    <a:pt x="2187" y="619"/>
                    <a:pt x="2186" y="619"/>
                    <a:pt x="2184" y="619"/>
                  </a:cubicBezTo>
                  <a:cubicBezTo>
                    <a:pt x="2181" y="618"/>
                    <a:pt x="2177" y="617"/>
                    <a:pt x="2174" y="616"/>
                  </a:cubicBezTo>
                  <a:cubicBezTo>
                    <a:pt x="2173" y="616"/>
                    <a:pt x="2172" y="615"/>
                    <a:pt x="2171" y="615"/>
                  </a:cubicBezTo>
                  <a:cubicBezTo>
                    <a:pt x="2171" y="615"/>
                    <a:pt x="2170" y="614"/>
                    <a:pt x="2169" y="614"/>
                  </a:cubicBezTo>
                  <a:cubicBezTo>
                    <a:pt x="2168" y="614"/>
                    <a:pt x="2167" y="613"/>
                    <a:pt x="2166" y="613"/>
                  </a:cubicBezTo>
                  <a:cubicBezTo>
                    <a:pt x="2165" y="612"/>
                    <a:pt x="2165" y="612"/>
                    <a:pt x="2165" y="612"/>
                  </a:cubicBezTo>
                  <a:cubicBezTo>
                    <a:pt x="2165" y="612"/>
                    <a:pt x="2164" y="612"/>
                    <a:pt x="2164" y="611"/>
                  </a:cubicBezTo>
                  <a:cubicBezTo>
                    <a:pt x="2162" y="610"/>
                    <a:pt x="2160" y="609"/>
                    <a:pt x="2157" y="607"/>
                  </a:cubicBezTo>
                  <a:cubicBezTo>
                    <a:pt x="2158" y="607"/>
                    <a:pt x="2158" y="607"/>
                    <a:pt x="2158" y="607"/>
                  </a:cubicBezTo>
                  <a:cubicBezTo>
                    <a:pt x="2158" y="607"/>
                    <a:pt x="2159" y="607"/>
                    <a:pt x="2159" y="607"/>
                  </a:cubicBezTo>
                  <a:cubicBezTo>
                    <a:pt x="2159" y="607"/>
                    <a:pt x="2160" y="607"/>
                    <a:pt x="2160" y="607"/>
                  </a:cubicBezTo>
                  <a:cubicBezTo>
                    <a:pt x="2161" y="607"/>
                    <a:pt x="2161" y="607"/>
                    <a:pt x="2162" y="607"/>
                  </a:cubicBezTo>
                  <a:cubicBezTo>
                    <a:pt x="2162" y="607"/>
                    <a:pt x="2162" y="607"/>
                    <a:pt x="2162" y="606"/>
                  </a:cubicBezTo>
                  <a:cubicBezTo>
                    <a:pt x="2163" y="606"/>
                    <a:pt x="2163" y="606"/>
                    <a:pt x="2163" y="606"/>
                  </a:cubicBezTo>
                  <a:cubicBezTo>
                    <a:pt x="2164" y="606"/>
                    <a:pt x="2164" y="606"/>
                    <a:pt x="2165" y="606"/>
                  </a:cubicBezTo>
                  <a:cubicBezTo>
                    <a:pt x="2166" y="605"/>
                    <a:pt x="2167" y="605"/>
                    <a:pt x="2168" y="604"/>
                  </a:cubicBezTo>
                  <a:cubicBezTo>
                    <a:pt x="2169" y="604"/>
                    <a:pt x="2170" y="603"/>
                    <a:pt x="2171" y="602"/>
                  </a:cubicBezTo>
                  <a:cubicBezTo>
                    <a:pt x="2171" y="602"/>
                    <a:pt x="2171" y="602"/>
                    <a:pt x="2172" y="602"/>
                  </a:cubicBezTo>
                  <a:cubicBezTo>
                    <a:pt x="2185" y="608"/>
                    <a:pt x="2189" y="585"/>
                    <a:pt x="2190" y="575"/>
                  </a:cubicBezTo>
                  <a:cubicBezTo>
                    <a:pt x="2183" y="582"/>
                    <a:pt x="2160" y="579"/>
                    <a:pt x="2169" y="599"/>
                  </a:cubicBezTo>
                  <a:cubicBezTo>
                    <a:pt x="2171" y="599"/>
                    <a:pt x="2171" y="599"/>
                    <a:pt x="2171" y="599"/>
                  </a:cubicBezTo>
                  <a:cubicBezTo>
                    <a:pt x="2170" y="599"/>
                    <a:pt x="2170" y="599"/>
                    <a:pt x="2169" y="600"/>
                  </a:cubicBezTo>
                  <a:cubicBezTo>
                    <a:pt x="2169" y="600"/>
                    <a:pt x="2170" y="600"/>
                    <a:pt x="2170" y="601"/>
                  </a:cubicBezTo>
                  <a:cubicBezTo>
                    <a:pt x="2170" y="601"/>
                    <a:pt x="2170" y="601"/>
                    <a:pt x="2170" y="601"/>
                  </a:cubicBezTo>
                  <a:cubicBezTo>
                    <a:pt x="2169" y="601"/>
                    <a:pt x="2168" y="602"/>
                    <a:pt x="2167" y="603"/>
                  </a:cubicBezTo>
                  <a:cubicBezTo>
                    <a:pt x="2166" y="603"/>
                    <a:pt x="2165" y="604"/>
                    <a:pt x="2164" y="604"/>
                  </a:cubicBezTo>
                  <a:cubicBezTo>
                    <a:pt x="2163" y="604"/>
                    <a:pt x="2163" y="604"/>
                    <a:pt x="2162" y="604"/>
                  </a:cubicBezTo>
                  <a:cubicBezTo>
                    <a:pt x="2162" y="605"/>
                    <a:pt x="2162" y="605"/>
                    <a:pt x="2162" y="605"/>
                  </a:cubicBezTo>
                  <a:cubicBezTo>
                    <a:pt x="2161" y="605"/>
                    <a:pt x="2161" y="605"/>
                    <a:pt x="2161" y="605"/>
                  </a:cubicBezTo>
                  <a:cubicBezTo>
                    <a:pt x="2161" y="605"/>
                    <a:pt x="2160" y="605"/>
                    <a:pt x="2160" y="605"/>
                  </a:cubicBezTo>
                  <a:cubicBezTo>
                    <a:pt x="2159" y="605"/>
                    <a:pt x="2159" y="605"/>
                    <a:pt x="2158" y="606"/>
                  </a:cubicBezTo>
                  <a:cubicBezTo>
                    <a:pt x="2158" y="606"/>
                    <a:pt x="2158" y="606"/>
                    <a:pt x="2158" y="606"/>
                  </a:cubicBezTo>
                  <a:cubicBezTo>
                    <a:pt x="2157" y="606"/>
                    <a:pt x="2157" y="606"/>
                    <a:pt x="2157" y="606"/>
                  </a:cubicBezTo>
                  <a:cubicBezTo>
                    <a:pt x="2157" y="606"/>
                    <a:pt x="2156" y="606"/>
                    <a:pt x="2156" y="606"/>
                  </a:cubicBezTo>
                  <a:cubicBezTo>
                    <a:pt x="2156" y="606"/>
                    <a:pt x="2156" y="606"/>
                    <a:pt x="2156" y="606"/>
                  </a:cubicBezTo>
                  <a:cubicBezTo>
                    <a:pt x="2155" y="606"/>
                    <a:pt x="2155" y="605"/>
                    <a:pt x="2154" y="605"/>
                  </a:cubicBezTo>
                  <a:cubicBezTo>
                    <a:pt x="2153" y="604"/>
                    <a:pt x="2153" y="604"/>
                    <a:pt x="2152" y="603"/>
                  </a:cubicBezTo>
                  <a:cubicBezTo>
                    <a:pt x="2151" y="603"/>
                    <a:pt x="2151" y="602"/>
                    <a:pt x="2150" y="601"/>
                  </a:cubicBezTo>
                  <a:cubicBezTo>
                    <a:pt x="2149" y="601"/>
                    <a:pt x="2148" y="600"/>
                    <a:pt x="2148" y="599"/>
                  </a:cubicBezTo>
                  <a:cubicBezTo>
                    <a:pt x="2147" y="599"/>
                    <a:pt x="2146" y="598"/>
                    <a:pt x="2146" y="597"/>
                  </a:cubicBezTo>
                  <a:cubicBezTo>
                    <a:pt x="2144" y="596"/>
                    <a:pt x="2143" y="594"/>
                    <a:pt x="2142" y="593"/>
                  </a:cubicBezTo>
                  <a:cubicBezTo>
                    <a:pt x="2141" y="593"/>
                    <a:pt x="2141" y="593"/>
                    <a:pt x="2140" y="592"/>
                  </a:cubicBezTo>
                  <a:cubicBezTo>
                    <a:pt x="2140" y="592"/>
                    <a:pt x="2140" y="592"/>
                    <a:pt x="2140" y="592"/>
                  </a:cubicBezTo>
                  <a:cubicBezTo>
                    <a:pt x="2139" y="592"/>
                    <a:pt x="2139" y="592"/>
                    <a:pt x="2139" y="592"/>
                  </a:cubicBezTo>
                  <a:cubicBezTo>
                    <a:pt x="2139" y="591"/>
                    <a:pt x="2138" y="591"/>
                    <a:pt x="2138" y="591"/>
                  </a:cubicBezTo>
                  <a:cubicBezTo>
                    <a:pt x="2138" y="591"/>
                    <a:pt x="2137" y="590"/>
                    <a:pt x="2137" y="590"/>
                  </a:cubicBezTo>
                  <a:cubicBezTo>
                    <a:pt x="2133" y="589"/>
                    <a:pt x="2130" y="588"/>
                    <a:pt x="2127" y="589"/>
                  </a:cubicBezTo>
                  <a:cubicBezTo>
                    <a:pt x="2126" y="589"/>
                    <a:pt x="2126" y="589"/>
                    <a:pt x="2125" y="589"/>
                  </a:cubicBezTo>
                  <a:cubicBezTo>
                    <a:pt x="2124" y="589"/>
                    <a:pt x="2124" y="589"/>
                    <a:pt x="2123" y="589"/>
                  </a:cubicBezTo>
                  <a:cubicBezTo>
                    <a:pt x="2122" y="589"/>
                    <a:pt x="2122" y="590"/>
                    <a:pt x="2121" y="590"/>
                  </a:cubicBezTo>
                  <a:cubicBezTo>
                    <a:pt x="2121" y="590"/>
                    <a:pt x="2120" y="590"/>
                    <a:pt x="2120" y="591"/>
                  </a:cubicBezTo>
                  <a:cubicBezTo>
                    <a:pt x="2118" y="591"/>
                    <a:pt x="2117" y="592"/>
                    <a:pt x="2116" y="592"/>
                  </a:cubicBezTo>
                  <a:cubicBezTo>
                    <a:pt x="2118" y="590"/>
                    <a:pt x="2121" y="588"/>
                    <a:pt x="2123" y="587"/>
                  </a:cubicBezTo>
                  <a:cubicBezTo>
                    <a:pt x="2126" y="584"/>
                    <a:pt x="2129" y="581"/>
                    <a:pt x="2132" y="577"/>
                  </a:cubicBezTo>
                  <a:cubicBezTo>
                    <a:pt x="2133" y="576"/>
                    <a:pt x="2134" y="574"/>
                    <a:pt x="2136" y="572"/>
                  </a:cubicBezTo>
                  <a:cubicBezTo>
                    <a:pt x="2136" y="571"/>
                    <a:pt x="2137" y="570"/>
                    <a:pt x="2137" y="569"/>
                  </a:cubicBezTo>
                  <a:cubicBezTo>
                    <a:pt x="2138" y="568"/>
                    <a:pt x="2138" y="567"/>
                    <a:pt x="2139" y="566"/>
                  </a:cubicBezTo>
                  <a:cubicBezTo>
                    <a:pt x="2140" y="562"/>
                    <a:pt x="2142" y="558"/>
                    <a:pt x="2143" y="554"/>
                  </a:cubicBezTo>
                  <a:cubicBezTo>
                    <a:pt x="2146" y="546"/>
                    <a:pt x="2150" y="538"/>
                    <a:pt x="2154" y="532"/>
                  </a:cubicBezTo>
                  <a:cubicBezTo>
                    <a:pt x="2156" y="528"/>
                    <a:pt x="2158" y="525"/>
                    <a:pt x="2160" y="522"/>
                  </a:cubicBezTo>
                  <a:cubicBezTo>
                    <a:pt x="2162" y="519"/>
                    <a:pt x="2165" y="516"/>
                    <a:pt x="2167" y="513"/>
                  </a:cubicBezTo>
                  <a:cubicBezTo>
                    <a:pt x="2168" y="511"/>
                    <a:pt x="2169" y="510"/>
                    <a:pt x="2170" y="508"/>
                  </a:cubicBezTo>
                  <a:cubicBezTo>
                    <a:pt x="2171" y="508"/>
                    <a:pt x="2171" y="508"/>
                    <a:pt x="2172" y="508"/>
                  </a:cubicBezTo>
                  <a:cubicBezTo>
                    <a:pt x="2173" y="508"/>
                    <a:pt x="2175" y="507"/>
                    <a:pt x="2177" y="508"/>
                  </a:cubicBezTo>
                  <a:cubicBezTo>
                    <a:pt x="2177" y="508"/>
                    <a:pt x="2178" y="508"/>
                    <a:pt x="2178" y="508"/>
                  </a:cubicBezTo>
                  <a:cubicBezTo>
                    <a:pt x="2179" y="508"/>
                    <a:pt x="2179" y="508"/>
                    <a:pt x="2180" y="508"/>
                  </a:cubicBezTo>
                  <a:cubicBezTo>
                    <a:pt x="2181" y="508"/>
                    <a:pt x="2182" y="508"/>
                    <a:pt x="2183" y="508"/>
                  </a:cubicBezTo>
                  <a:cubicBezTo>
                    <a:pt x="2184" y="508"/>
                    <a:pt x="2186" y="509"/>
                    <a:pt x="2187" y="509"/>
                  </a:cubicBezTo>
                  <a:cubicBezTo>
                    <a:pt x="2187" y="509"/>
                    <a:pt x="2187" y="509"/>
                    <a:pt x="2188" y="509"/>
                  </a:cubicBezTo>
                  <a:cubicBezTo>
                    <a:pt x="2188" y="509"/>
                    <a:pt x="2188" y="510"/>
                    <a:pt x="2188" y="510"/>
                  </a:cubicBezTo>
                  <a:cubicBezTo>
                    <a:pt x="2189" y="510"/>
                    <a:pt x="2189" y="510"/>
                    <a:pt x="2189" y="510"/>
                  </a:cubicBezTo>
                  <a:cubicBezTo>
                    <a:pt x="2190" y="510"/>
                    <a:pt x="2190" y="511"/>
                    <a:pt x="2190" y="511"/>
                  </a:cubicBezTo>
                  <a:cubicBezTo>
                    <a:pt x="2192" y="512"/>
                    <a:pt x="2195" y="515"/>
                    <a:pt x="2197" y="517"/>
                  </a:cubicBezTo>
                  <a:cubicBezTo>
                    <a:pt x="2199" y="518"/>
                    <a:pt x="2200" y="519"/>
                    <a:pt x="2202" y="520"/>
                  </a:cubicBezTo>
                  <a:cubicBezTo>
                    <a:pt x="2203" y="520"/>
                    <a:pt x="2204" y="521"/>
                    <a:pt x="2204" y="521"/>
                  </a:cubicBezTo>
                  <a:cubicBezTo>
                    <a:pt x="2205" y="521"/>
                    <a:pt x="2205" y="521"/>
                    <a:pt x="2205" y="521"/>
                  </a:cubicBezTo>
                  <a:cubicBezTo>
                    <a:pt x="2205" y="521"/>
                    <a:pt x="2205" y="521"/>
                    <a:pt x="2206" y="521"/>
                  </a:cubicBezTo>
                  <a:cubicBezTo>
                    <a:pt x="2206" y="522"/>
                    <a:pt x="2206" y="522"/>
                    <a:pt x="2206" y="522"/>
                  </a:cubicBezTo>
                  <a:cubicBezTo>
                    <a:pt x="2207" y="522"/>
                    <a:pt x="2207" y="522"/>
                    <a:pt x="2207" y="522"/>
                  </a:cubicBezTo>
                  <a:cubicBezTo>
                    <a:pt x="2211" y="522"/>
                    <a:pt x="2214" y="522"/>
                    <a:pt x="2217" y="521"/>
                  </a:cubicBezTo>
                  <a:cubicBezTo>
                    <a:pt x="2218" y="521"/>
                    <a:pt x="2219" y="520"/>
                    <a:pt x="2219" y="520"/>
                  </a:cubicBezTo>
                  <a:cubicBezTo>
                    <a:pt x="2219" y="520"/>
                    <a:pt x="2220" y="521"/>
                    <a:pt x="2220" y="521"/>
                  </a:cubicBezTo>
                  <a:cubicBezTo>
                    <a:pt x="2220" y="521"/>
                    <a:pt x="2220" y="521"/>
                    <a:pt x="2221" y="521"/>
                  </a:cubicBezTo>
                  <a:cubicBezTo>
                    <a:pt x="2221" y="521"/>
                    <a:pt x="2221" y="521"/>
                    <a:pt x="2221" y="521"/>
                  </a:cubicBezTo>
                  <a:cubicBezTo>
                    <a:pt x="2222" y="521"/>
                    <a:pt x="2223" y="522"/>
                    <a:pt x="2224" y="522"/>
                  </a:cubicBezTo>
                  <a:cubicBezTo>
                    <a:pt x="2224" y="522"/>
                    <a:pt x="2225" y="523"/>
                    <a:pt x="2226" y="523"/>
                  </a:cubicBezTo>
                  <a:cubicBezTo>
                    <a:pt x="2227" y="524"/>
                    <a:pt x="2228" y="524"/>
                    <a:pt x="2229" y="525"/>
                  </a:cubicBezTo>
                  <a:cubicBezTo>
                    <a:pt x="2230" y="525"/>
                    <a:pt x="2231" y="526"/>
                    <a:pt x="2232" y="526"/>
                  </a:cubicBezTo>
                  <a:cubicBezTo>
                    <a:pt x="2233" y="527"/>
                    <a:pt x="2234" y="527"/>
                    <a:pt x="2235" y="528"/>
                  </a:cubicBezTo>
                  <a:cubicBezTo>
                    <a:pt x="2242" y="541"/>
                    <a:pt x="2252" y="551"/>
                    <a:pt x="2266" y="550"/>
                  </a:cubicBezTo>
                  <a:cubicBezTo>
                    <a:pt x="2257" y="536"/>
                    <a:pt x="2249" y="525"/>
                    <a:pt x="2234" y="523"/>
                  </a:cubicBezTo>
                  <a:cubicBezTo>
                    <a:pt x="2234" y="524"/>
                    <a:pt x="2234" y="524"/>
                    <a:pt x="2234" y="524"/>
                  </a:cubicBezTo>
                  <a:cubicBezTo>
                    <a:pt x="2233" y="524"/>
                    <a:pt x="2233" y="524"/>
                    <a:pt x="2233" y="524"/>
                  </a:cubicBezTo>
                  <a:cubicBezTo>
                    <a:pt x="2232" y="523"/>
                    <a:pt x="2231" y="522"/>
                    <a:pt x="2230" y="522"/>
                  </a:cubicBezTo>
                  <a:cubicBezTo>
                    <a:pt x="2229" y="521"/>
                    <a:pt x="2228" y="521"/>
                    <a:pt x="2227" y="521"/>
                  </a:cubicBezTo>
                  <a:cubicBezTo>
                    <a:pt x="2226" y="520"/>
                    <a:pt x="2225" y="520"/>
                    <a:pt x="2224" y="519"/>
                  </a:cubicBezTo>
                  <a:cubicBezTo>
                    <a:pt x="2224" y="519"/>
                    <a:pt x="2224" y="519"/>
                    <a:pt x="2223" y="519"/>
                  </a:cubicBezTo>
                  <a:cubicBezTo>
                    <a:pt x="2224" y="519"/>
                    <a:pt x="2225" y="519"/>
                    <a:pt x="2226" y="518"/>
                  </a:cubicBezTo>
                  <a:cubicBezTo>
                    <a:pt x="2229" y="518"/>
                    <a:pt x="2232" y="517"/>
                    <a:pt x="2235" y="517"/>
                  </a:cubicBezTo>
                  <a:cubicBezTo>
                    <a:pt x="2241" y="516"/>
                    <a:pt x="2247" y="515"/>
                    <a:pt x="2252" y="515"/>
                  </a:cubicBezTo>
                  <a:cubicBezTo>
                    <a:pt x="2252" y="515"/>
                    <a:pt x="2253" y="515"/>
                    <a:pt x="2253" y="515"/>
                  </a:cubicBezTo>
                  <a:cubicBezTo>
                    <a:pt x="2254" y="515"/>
                    <a:pt x="2255" y="515"/>
                    <a:pt x="2255" y="514"/>
                  </a:cubicBezTo>
                  <a:cubicBezTo>
                    <a:pt x="2256" y="514"/>
                    <a:pt x="2257" y="514"/>
                    <a:pt x="2258" y="514"/>
                  </a:cubicBezTo>
                  <a:cubicBezTo>
                    <a:pt x="2260" y="513"/>
                    <a:pt x="2262" y="513"/>
                    <a:pt x="2263" y="513"/>
                  </a:cubicBezTo>
                  <a:cubicBezTo>
                    <a:pt x="2264" y="512"/>
                    <a:pt x="2264" y="512"/>
                    <a:pt x="2265" y="512"/>
                  </a:cubicBezTo>
                  <a:cubicBezTo>
                    <a:pt x="2265" y="512"/>
                    <a:pt x="2265" y="512"/>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4" y="513"/>
                    <a:pt x="2265" y="513"/>
                  </a:cubicBezTo>
                  <a:cubicBezTo>
                    <a:pt x="2265" y="513"/>
                    <a:pt x="2265" y="513"/>
                    <a:pt x="2266" y="513"/>
                  </a:cubicBezTo>
                  <a:cubicBezTo>
                    <a:pt x="2266" y="513"/>
                    <a:pt x="2266" y="513"/>
                    <a:pt x="2266" y="513"/>
                  </a:cubicBezTo>
                  <a:cubicBezTo>
                    <a:pt x="2266" y="513"/>
                    <a:pt x="2266" y="513"/>
                    <a:pt x="2266" y="513"/>
                  </a:cubicBezTo>
                  <a:cubicBezTo>
                    <a:pt x="2266" y="512"/>
                    <a:pt x="2266" y="512"/>
                    <a:pt x="2266" y="512"/>
                  </a:cubicBezTo>
                  <a:cubicBezTo>
                    <a:pt x="2266" y="512"/>
                    <a:pt x="2266" y="512"/>
                    <a:pt x="2266" y="512"/>
                  </a:cubicBezTo>
                  <a:cubicBezTo>
                    <a:pt x="2266" y="512"/>
                    <a:pt x="2266" y="512"/>
                    <a:pt x="2266" y="512"/>
                  </a:cubicBezTo>
                  <a:cubicBezTo>
                    <a:pt x="2265" y="512"/>
                    <a:pt x="2265" y="512"/>
                    <a:pt x="2265" y="512"/>
                  </a:cubicBezTo>
                  <a:cubicBezTo>
                    <a:pt x="2264" y="511"/>
                    <a:pt x="2263" y="511"/>
                    <a:pt x="2263" y="511"/>
                  </a:cubicBezTo>
                  <a:cubicBezTo>
                    <a:pt x="2261" y="511"/>
                    <a:pt x="2260" y="511"/>
                    <a:pt x="2258" y="511"/>
                  </a:cubicBezTo>
                  <a:cubicBezTo>
                    <a:pt x="2257" y="511"/>
                    <a:pt x="2255" y="511"/>
                    <a:pt x="2254" y="511"/>
                  </a:cubicBezTo>
                  <a:cubicBezTo>
                    <a:pt x="2254" y="511"/>
                    <a:pt x="2253" y="511"/>
                    <a:pt x="2253" y="511"/>
                  </a:cubicBezTo>
                  <a:cubicBezTo>
                    <a:pt x="2252" y="511"/>
                    <a:pt x="2251" y="511"/>
                    <a:pt x="2251" y="511"/>
                  </a:cubicBezTo>
                  <a:cubicBezTo>
                    <a:pt x="2249" y="511"/>
                    <a:pt x="2247" y="511"/>
                    <a:pt x="2246" y="512"/>
                  </a:cubicBezTo>
                  <a:cubicBezTo>
                    <a:pt x="2246" y="512"/>
                    <a:pt x="2246" y="511"/>
                    <a:pt x="2246" y="511"/>
                  </a:cubicBezTo>
                  <a:cubicBezTo>
                    <a:pt x="2246" y="511"/>
                    <a:pt x="2247" y="511"/>
                    <a:pt x="2247" y="510"/>
                  </a:cubicBezTo>
                  <a:cubicBezTo>
                    <a:pt x="2248" y="510"/>
                    <a:pt x="2248" y="510"/>
                    <a:pt x="2249" y="509"/>
                  </a:cubicBezTo>
                  <a:cubicBezTo>
                    <a:pt x="2249" y="509"/>
                    <a:pt x="2250" y="509"/>
                    <a:pt x="2250" y="508"/>
                  </a:cubicBezTo>
                  <a:cubicBezTo>
                    <a:pt x="2251" y="507"/>
                    <a:pt x="2252" y="507"/>
                    <a:pt x="2253" y="506"/>
                  </a:cubicBezTo>
                  <a:cubicBezTo>
                    <a:pt x="2254" y="505"/>
                    <a:pt x="2255" y="504"/>
                    <a:pt x="2256" y="503"/>
                  </a:cubicBezTo>
                  <a:cubicBezTo>
                    <a:pt x="2256" y="503"/>
                    <a:pt x="2256" y="502"/>
                    <a:pt x="2256" y="502"/>
                  </a:cubicBezTo>
                  <a:cubicBezTo>
                    <a:pt x="2273" y="511"/>
                    <a:pt x="2272" y="474"/>
                    <a:pt x="2276" y="467"/>
                  </a:cubicBezTo>
                  <a:cubicBezTo>
                    <a:pt x="2263" y="470"/>
                    <a:pt x="2240" y="482"/>
                    <a:pt x="2254" y="500"/>
                  </a:cubicBezTo>
                  <a:cubicBezTo>
                    <a:pt x="2255" y="499"/>
                    <a:pt x="2256" y="499"/>
                    <a:pt x="2256" y="498"/>
                  </a:cubicBezTo>
                  <a:cubicBezTo>
                    <a:pt x="2256" y="498"/>
                    <a:pt x="2256" y="498"/>
                    <a:pt x="2256" y="498"/>
                  </a:cubicBezTo>
                  <a:cubicBezTo>
                    <a:pt x="2255" y="499"/>
                    <a:pt x="2255" y="500"/>
                    <a:pt x="2254" y="501"/>
                  </a:cubicBezTo>
                  <a:cubicBezTo>
                    <a:pt x="2253" y="502"/>
                    <a:pt x="2252" y="503"/>
                    <a:pt x="2251" y="504"/>
                  </a:cubicBezTo>
                  <a:cubicBezTo>
                    <a:pt x="2250" y="505"/>
                    <a:pt x="2249" y="506"/>
                    <a:pt x="2249" y="506"/>
                  </a:cubicBezTo>
                  <a:cubicBezTo>
                    <a:pt x="2248" y="507"/>
                    <a:pt x="2248" y="507"/>
                    <a:pt x="2247" y="507"/>
                  </a:cubicBezTo>
                  <a:cubicBezTo>
                    <a:pt x="2247" y="508"/>
                    <a:pt x="2246" y="508"/>
                    <a:pt x="2246" y="508"/>
                  </a:cubicBezTo>
                  <a:cubicBezTo>
                    <a:pt x="2246" y="509"/>
                    <a:pt x="2245" y="509"/>
                    <a:pt x="2245" y="509"/>
                  </a:cubicBezTo>
                  <a:cubicBezTo>
                    <a:pt x="2244" y="510"/>
                    <a:pt x="2244" y="510"/>
                    <a:pt x="2243" y="510"/>
                  </a:cubicBezTo>
                  <a:cubicBezTo>
                    <a:pt x="2243" y="510"/>
                    <a:pt x="2243" y="510"/>
                    <a:pt x="2243" y="510"/>
                  </a:cubicBezTo>
                  <a:cubicBezTo>
                    <a:pt x="2243" y="510"/>
                    <a:pt x="2242" y="511"/>
                    <a:pt x="2242" y="511"/>
                  </a:cubicBezTo>
                  <a:cubicBezTo>
                    <a:pt x="2242" y="511"/>
                    <a:pt x="2242" y="511"/>
                    <a:pt x="2241" y="512"/>
                  </a:cubicBezTo>
                  <a:cubicBezTo>
                    <a:pt x="2241" y="512"/>
                    <a:pt x="2241" y="512"/>
                    <a:pt x="2241" y="512"/>
                  </a:cubicBezTo>
                  <a:cubicBezTo>
                    <a:pt x="2239" y="512"/>
                    <a:pt x="2237" y="513"/>
                    <a:pt x="2234" y="513"/>
                  </a:cubicBezTo>
                  <a:cubicBezTo>
                    <a:pt x="2231" y="514"/>
                    <a:pt x="2228" y="514"/>
                    <a:pt x="2225" y="515"/>
                  </a:cubicBezTo>
                  <a:cubicBezTo>
                    <a:pt x="2222" y="516"/>
                    <a:pt x="2219" y="517"/>
                    <a:pt x="2216" y="517"/>
                  </a:cubicBezTo>
                  <a:cubicBezTo>
                    <a:pt x="2213" y="518"/>
                    <a:pt x="2210" y="519"/>
                    <a:pt x="2207" y="518"/>
                  </a:cubicBezTo>
                  <a:cubicBezTo>
                    <a:pt x="2207" y="518"/>
                    <a:pt x="2207" y="518"/>
                    <a:pt x="2207" y="518"/>
                  </a:cubicBezTo>
                  <a:cubicBezTo>
                    <a:pt x="2206" y="518"/>
                    <a:pt x="2206" y="518"/>
                    <a:pt x="2206" y="518"/>
                  </a:cubicBezTo>
                  <a:cubicBezTo>
                    <a:pt x="2206" y="518"/>
                    <a:pt x="2206" y="518"/>
                    <a:pt x="2206" y="518"/>
                  </a:cubicBezTo>
                  <a:cubicBezTo>
                    <a:pt x="2205" y="518"/>
                    <a:pt x="2205" y="518"/>
                    <a:pt x="2205" y="518"/>
                  </a:cubicBezTo>
                  <a:cubicBezTo>
                    <a:pt x="2204" y="517"/>
                    <a:pt x="2204" y="517"/>
                    <a:pt x="2203" y="517"/>
                  </a:cubicBezTo>
                  <a:cubicBezTo>
                    <a:pt x="2202" y="516"/>
                    <a:pt x="2200" y="515"/>
                    <a:pt x="2199" y="514"/>
                  </a:cubicBezTo>
                  <a:cubicBezTo>
                    <a:pt x="2197" y="512"/>
                    <a:pt x="2194" y="510"/>
                    <a:pt x="2192" y="508"/>
                  </a:cubicBezTo>
                  <a:cubicBezTo>
                    <a:pt x="2191" y="508"/>
                    <a:pt x="2191" y="507"/>
                    <a:pt x="2191" y="507"/>
                  </a:cubicBezTo>
                  <a:cubicBezTo>
                    <a:pt x="2190" y="507"/>
                    <a:pt x="2190" y="507"/>
                    <a:pt x="2190" y="507"/>
                  </a:cubicBezTo>
                  <a:cubicBezTo>
                    <a:pt x="2189" y="506"/>
                    <a:pt x="2189" y="506"/>
                    <a:pt x="2189" y="506"/>
                  </a:cubicBezTo>
                  <a:cubicBezTo>
                    <a:pt x="2188" y="506"/>
                    <a:pt x="2188" y="506"/>
                    <a:pt x="2187" y="506"/>
                  </a:cubicBezTo>
                  <a:cubicBezTo>
                    <a:pt x="2186" y="505"/>
                    <a:pt x="2185" y="505"/>
                    <a:pt x="2183" y="505"/>
                  </a:cubicBezTo>
                  <a:cubicBezTo>
                    <a:pt x="2183" y="504"/>
                    <a:pt x="2182" y="504"/>
                    <a:pt x="2181" y="504"/>
                  </a:cubicBezTo>
                  <a:cubicBezTo>
                    <a:pt x="2181" y="504"/>
                    <a:pt x="2180" y="504"/>
                    <a:pt x="2180" y="504"/>
                  </a:cubicBezTo>
                  <a:cubicBezTo>
                    <a:pt x="2179" y="504"/>
                    <a:pt x="2178" y="504"/>
                    <a:pt x="2178" y="504"/>
                  </a:cubicBezTo>
                  <a:cubicBezTo>
                    <a:pt x="2177" y="505"/>
                    <a:pt x="2177" y="505"/>
                    <a:pt x="2176" y="505"/>
                  </a:cubicBezTo>
                  <a:cubicBezTo>
                    <a:pt x="2174" y="505"/>
                    <a:pt x="2173" y="506"/>
                    <a:pt x="2171" y="506"/>
                  </a:cubicBezTo>
                  <a:cubicBezTo>
                    <a:pt x="2171" y="506"/>
                    <a:pt x="2171" y="506"/>
                    <a:pt x="2171" y="506"/>
                  </a:cubicBezTo>
                  <a:cubicBezTo>
                    <a:pt x="2171" y="506"/>
                    <a:pt x="2172" y="505"/>
                    <a:pt x="2172" y="504"/>
                  </a:cubicBezTo>
                  <a:cubicBezTo>
                    <a:pt x="2173" y="503"/>
                    <a:pt x="2173" y="502"/>
                    <a:pt x="2173" y="501"/>
                  </a:cubicBezTo>
                  <a:cubicBezTo>
                    <a:pt x="2174" y="501"/>
                    <a:pt x="2174" y="501"/>
                    <a:pt x="2174" y="501"/>
                  </a:cubicBezTo>
                  <a:cubicBezTo>
                    <a:pt x="2174" y="500"/>
                    <a:pt x="2174" y="500"/>
                    <a:pt x="2174" y="500"/>
                  </a:cubicBezTo>
                  <a:cubicBezTo>
                    <a:pt x="2174" y="500"/>
                    <a:pt x="2174" y="500"/>
                    <a:pt x="2174" y="500"/>
                  </a:cubicBezTo>
                  <a:cubicBezTo>
                    <a:pt x="2174" y="500"/>
                    <a:pt x="2174" y="500"/>
                    <a:pt x="2174" y="500"/>
                  </a:cubicBezTo>
                  <a:cubicBezTo>
                    <a:pt x="2174" y="500"/>
                    <a:pt x="2174" y="500"/>
                    <a:pt x="2174" y="500"/>
                  </a:cubicBezTo>
                  <a:cubicBezTo>
                    <a:pt x="2174" y="499"/>
                    <a:pt x="2174" y="499"/>
                    <a:pt x="2174" y="499"/>
                  </a:cubicBezTo>
                  <a:cubicBezTo>
                    <a:pt x="2174" y="498"/>
                    <a:pt x="2175" y="498"/>
                    <a:pt x="2175" y="497"/>
                  </a:cubicBezTo>
                  <a:cubicBezTo>
                    <a:pt x="2175" y="497"/>
                    <a:pt x="2175" y="496"/>
                    <a:pt x="2175" y="496"/>
                  </a:cubicBezTo>
                  <a:cubicBezTo>
                    <a:pt x="2175" y="495"/>
                    <a:pt x="2175" y="494"/>
                    <a:pt x="2175" y="493"/>
                  </a:cubicBezTo>
                  <a:cubicBezTo>
                    <a:pt x="2176" y="492"/>
                    <a:pt x="2176" y="490"/>
                    <a:pt x="2176" y="488"/>
                  </a:cubicBezTo>
                  <a:cubicBezTo>
                    <a:pt x="2176" y="487"/>
                    <a:pt x="2176" y="485"/>
                    <a:pt x="2176" y="483"/>
                  </a:cubicBezTo>
                  <a:cubicBezTo>
                    <a:pt x="2176" y="480"/>
                    <a:pt x="2176" y="477"/>
                    <a:pt x="2176" y="475"/>
                  </a:cubicBezTo>
                  <a:cubicBezTo>
                    <a:pt x="2176" y="469"/>
                    <a:pt x="2177" y="464"/>
                    <a:pt x="2177" y="460"/>
                  </a:cubicBezTo>
                  <a:cubicBezTo>
                    <a:pt x="2177" y="459"/>
                    <a:pt x="2178" y="457"/>
                    <a:pt x="2178" y="455"/>
                  </a:cubicBezTo>
                  <a:cubicBezTo>
                    <a:pt x="2178" y="454"/>
                    <a:pt x="2179" y="453"/>
                    <a:pt x="2179" y="452"/>
                  </a:cubicBezTo>
                  <a:cubicBezTo>
                    <a:pt x="2180" y="450"/>
                    <a:pt x="2180" y="449"/>
                    <a:pt x="2180" y="449"/>
                  </a:cubicBezTo>
                  <a:cubicBezTo>
                    <a:pt x="2180" y="449"/>
                    <a:pt x="2179" y="450"/>
                    <a:pt x="2178" y="451"/>
                  </a:cubicBezTo>
                  <a:cubicBezTo>
                    <a:pt x="2178" y="452"/>
                    <a:pt x="2177" y="454"/>
                    <a:pt x="2177" y="455"/>
                  </a:cubicBezTo>
                  <a:cubicBezTo>
                    <a:pt x="2176" y="456"/>
                    <a:pt x="2176" y="458"/>
                    <a:pt x="2175" y="460"/>
                  </a:cubicBezTo>
                  <a:cubicBezTo>
                    <a:pt x="2175" y="461"/>
                    <a:pt x="2175" y="463"/>
                    <a:pt x="2174" y="465"/>
                  </a:cubicBezTo>
                  <a:cubicBezTo>
                    <a:pt x="2174" y="464"/>
                    <a:pt x="2174" y="463"/>
                    <a:pt x="2173" y="462"/>
                  </a:cubicBezTo>
                  <a:cubicBezTo>
                    <a:pt x="2173" y="460"/>
                    <a:pt x="2173" y="459"/>
                    <a:pt x="2172" y="457"/>
                  </a:cubicBezTo>
                  <a:cubicBezTo>
                    <a:pt x="2171" y="455"/>
                    <a:pt x="2171" y="453"/>
                    <a:pt x="2170" y="452"/>
                  </a:cubicBezTo>
                  <a:cubicBezTo>
                    <a:pt x="2170" y="451"/>
                    <a:pt x="2169" y="449"/>
                    <a:pt x="2168" y="448"/>
                  </a:cubicBezTo>
                  <a:cubicBezTo>
                    <a:pt x="2173" y="428"/>
                    <a:pt x="2158" y="427"/>
                    <a:pt x="2153" y="409"/>
                  </a:cubicBezTo>
                  <a:cubicBezTo>
                    <a:pt x="2145" y="427"/>
                    <a:pt x="2142" y="444"/>
                    <a:pt x="2166" y="448"/>
                  </a:cubicBezTo>
                  <a:cubicBezTo>
                    <a:pt x="2166" y="448"/>
                    <a:pt x="2166" y="448"/>
                    <a:pt x="2166" y="448"/>
                  </a:cubicBezTo>
                  <a:cubicBezTo>
                    <a:pt x="2166" y="450"/>
                    <a:pt x="2167" y="451"/>
                    <a:pt x="2168" y="453"/>
                  </a:cubicBezTo>
                  <a:cubicBezTo>
                    <a:pt x="2168" y="454"/>
                    <a:pt x="2169" y="456"/>
                    <a:pt x="2169" y="457"/>
                  </a:cubicBezTo>
                  <a:cubicBezTo>
                    <a:pt x="2170" y="459"/>
                    <a:pt x="2171" y="461"/>
                    <a:pt x="2171" y="462"/>
                  </a:cubicBezTo>
                  <a:cubicBezTo>
                    <a:pt x="2171" y="464"/>
                    <a:pt x="2172" y="466"/>
                    <a:pt x="2172" y="467"/>
                  </a:cubicBezTo>
                  <a:cubicBezTo>
                    <a:pt x="2172" y="468"/>
                    <a:pt x="2172" y="469"/>
                    <a:pt x="2172" y="470"/>
                  </a:cubicBezTo>
                  <a:cubicBezTo>
                    <a:pt x="2172" y="470"/>
                    <a:pt x="2173" y="471"/>
                    <a:pt x="2173" y="472"/>
                  </a:cubicBezTo>
                  <a:cubicBezTo>
                    <a:pt x="2173" y="472"/>
                    <a:pt x="2173" y="473"/>
                    <a:pt x="2173" y="473"/>
                  </a:cubicBezTo>
                  <a:cubicBezTo>
                    <a:pt x="2173" y="473"/>
                    <a:pt x="2173" y="474"/>
                    <a:pt x="2173" y="474"/>
                  </a:cubicBezTo>
                  <a:cubicBezTo>
                    <a:pt x="2172" y="477"/>
                    <a:pt x="2172" y="479"/>
                    <a:pt x="2172" y="482"/>
                  </a:cubicBezTo>
                  <a:cubicBezTo>
                    <a:pt x="2171" y="484"/>
                    <a:pt x="2171" y="486"/>
                    <a:pt x="2171" y="487"/>
                  </a:cubicBezTo>
                  <a:cubicBezTo>
                    <a:pt x="2171" y="489"/>
                    <a:pt x="2171" y="490"/>
                    <a:pt x="2171" y="492"/>
                  </a:cubicBezTo>
                  <a:cubicBezTo>
                    <a:pt x="2171" y="493"/>
                    <a:pt x="2171" y="494"/>
                    <a:pt x="2170" y="494"/>
                  </a:cubicBezTo>
                  <a:cubicBezTo>
                    <a:pt x="2170" y="495"/>
                    <a:pt x="2170" y="495"/>
                    <a:pt x="2170" y="495"/>
                  </a:cubicBezTo>
                  <a:cubicBezTo>
                    <a:pt x="2170" y="496"/>
                    <a:pt x="2170" y="496"/>
                    <a:pt x="2170" y="497"/>
                  </a:cubicBezTo>
                  <a:cubicBezTo>
                    <a:pt x="2170" y="497"/>
                    <a:pt x="2170" y="497"/>
                    <a:pt x="2169" y="498"/>
                  </a:cubicBezTo>
                  <a:cubicBezTo>
                    <a:pt x="2169" y="498"/>
                    <a:pt x="2169" y="498"/>
                    <a:pt x="2169" y="498"/>
                  </a:cubicBezTo>
                  <a:cubicBezTo>
                    <a:pt x="2169" y="498"/>
                    <a:pt x="2169" y="498"/>
                    <a:pt x="2169" y="498"/>
                  </a:cubicBezTo>
                  <a:cubicBezTo>
                    <a:pt x="2169" y="498"/>
                    <a:pt x="2169" y="498"/>
                    <a:pt x="2169" y="498"/>
                  </a:cubicBezTo>
                  <a:cubicBezTo>
                    <a:pt x="2169" y="498"/>
                    <a:pt x="2169" y="498"/>
                    <a:pt x="2169" y="498"/>
                  </a:cubicBezTo>
                  <a:cubicBezTo>
                    <a:pt x="2169" y="499"/>
                    <a:pt x="2169" y="499"/>
                    <a:pt x="2169" y="499"/>
                  </a:cubicBezTo>
                  <a:cubicBezTo>
                    <a:pt x="2169" y="500"/>
                    <a:pt x="2168" y="500"/>
                    <a:pt x="2168" y="501"/>
                  </a:cubicBezTo>
                  <a:cubicBezTo>
                    <a:pt x="2167" y="504"/>
                    <a:pt x="2165" y="507"/>
                    <a:pt x="2163" y="510"/>
                  </a:cubicBezTo>
                  <a:cubicBezTo>
                    <a:pt x="2161" y="513"/>
                    <a:pt x="2159" y="516"/>
                    <a:pt x="2156" y="519"/>
                  </a:cubicBezTo>
                  <a:cubicBezTo>
                    <a:pt x="2154" y="522"/>
                    <a:pt x="2152" y="525"/>
                    <a:pt x="2150" y="529"/>
                  </a:cubicBezTo>
                  <a:cubicBezTo>
                    <a:pt x="2147" y="532"/>
                    <a:pt x="2145" y="536"/>
                    <a:pt x="2143" y="541"/>
                  </a:cubicBezTo>
                  <a:cubicBezTo>
                    <a:pt x="2143" y="540"/>
                    <a:pt x="2143" y="540"/>
                    <a:pt x="2143" y="540"/>
                  </a:cubicBezTo>
                  <a:cubicBezTo>
                    <a:pt x="2143" y="540"/>
                    <a:pt x="2143" y="539"/>
                    <a:pt x="2143" y="538"/>
                  </a:cubicBezTo>
                  <a:cubicBezTo>
                    <a:pt x="2142" y="538"/>
                    <a:pt x="2142" y="537"/>
                    <a:pt x="2142" y="536"/>
                  </a:cubicBezTo>
                  <a:cubicBezTo>
                    <a:pt x="2142" y="536"/>
                    <a:pt x="2141" y="536"/>
                    <a:pt x="2141" y="535"/>
                  </a:cubicBezTo>
                  <a:cubicBezTo>
                    <a:pt x="2141" y="535"/>
                    <a:pt x="2140" y="534"/>
                    <a:pt x="2140" y="534"/>
                  </a:cubicBezTo>
                  <a:cubicBezTo>
                    <a:pt x="2139" y="533"/>
                    <a:pt x="2138" y="531"/>
                    <a:pt x="2137" y="529"/>
                  </a:cubicBezTo>
                  <a:cubicBezTo>
                    <a:pt x="2136" y="528"/>
                    <a:pt x="2134" y="526"/>
                    <a:pt x="2133" y="524"/>
                  </a:cubicBezTo>
                  <a:cubicBezTo>
                    <a:pt x="2130" y="521"/>
                    <a:pt x="2127" y="517"/>
                    <a:pt x="2124" y="514"/>
                  </a:cubicBezTo>
                  <a:cubicBezTo>
                    <a:pt x="2123" y="512"/>
                    <a:pt x="2122" y="510"/>
                    <a:pt x="2121" y="508"/>
                  </a:cubicBezTo>
                  <a:cubicBezTo>
                    <a:pt x="2119" y="506"/>
                    <a:pt x="2118" y="504"/>
                    <a:pt x="2117" y="502"/>
                  </a:cubicBezTo>
                  <a:cubicBezTo>
                    <a:pt x="2116" y="500"/>
                    <a:pt x="2116" y="498"/>
                    <a:pt x="2115" y="497"/>
                  </a:cubicBezTo>
                  <a:cubicBezTo>
                    <a:pt x="2115" y="497"/>
                    <a:pt x="2115" y="497"/>
                    <a:pt x="2115" y="497"/>
                  </a:cubicBezTo>
                  <a:cubicBezTo>
                    <a:pt x="2115" y="496"/>
                    <a:pt x="2115" y="495"/>
                    <a:pt x="2115" y="495"/>
                  </a:cubicBezTo>
                  <a:cubicBezTo>
                    <a:pt x="2115" y="494"/>
                    <a:pt x="2115" y="494"/>
                    <a:pt x="2116" y="494"/>
                  </a:cubicBezTo>
                  <a:cubicBezTo>
                    <a:pt x="2116" y="493"/>
                    <a:pt x="2116" y="493"/>
                    <a:pt x="2116" y="493"/>
                  </a:cubicBezTo>
                  <a:cubicBezTo>
                    <a:pt x="2116" y="493"/>
                    <a:pt x="2116" y="492"/>
                    <a:pt x="2116" y="492"/>
                  </a:cubicBezTo>
                  <a:cubicBezTo>
                    <a:pt x="2116" y="491"/>
                    <a:pt x="2116" y="490"/>
                    <a:pt x="2116" y="489"/>
                  </a:cubicBezTo>
                  <a:cubicBezTo>
                    <a:pt x="2116" y="488"/>
                    <a:pt x="2116" y="487"/>
                    <a:pt x="2116" y="486"/>
                  </a:cubicBezTo>
                  <a:cubicBezTo>
                    <a:pt x="2116" y="485"/>
                    <a:pt x="2117" y="484"/>
                    <a:pt x="2117" y="483"/>
                  </a:cubicBezTo>
                  <a:cubicBezTo>
                    <a:pt x="2117" y="481"/>
                    <a:pt x="2117" y="480"/>
                    <a:pt x="2117" y="479"/>
                  </a:cubicBezTo>
                  <a:cubicBezTo>
                    <a:pt x="2132" y="475"/>
                    <a:pt x="2124" y="460"/>
                    <a:pt x="2130" y="447"/>
                  </a:cubicBezTo>
                  <a:cubicBezTo>
                    <a:pt x="2124" y="451"/>
                    <a:pt x="2115" y="454"/>
                    <a:pt x="2112" y="460"/>
                  </a:cubicBezTo>
                  <a:cubicBezTo>
                    <a:pt x="2110" y="466"/>
                    <a:pt x="2112" y="476"/>
                    <a:pt x="2115" y="479"/>
                  </a:cubicBezTo>
                  <a:cubicBezTo>
                    <a:pt x="2115" y="479"/>
                    <a:pt x="2115" y="480"/>
                    <a:pt x="2115" y="480"/>
                  </a:cubicBezTo>
                  <a:cubicBezTo>
                    <a:pt x="2115" y="480"/>
                    <a:pt x="2115" y="480"/>
                    <a:pt x="2115" y="480"/>
                  </a:cubicBezTo>
                  <a:cubicBezTo>
                    <a:pt x="2115" y="480"/>
                    <a:pt x="2115" y="480"/>
                    <a:pt x="2115" y="480"/>
                  </a:cubicBezTo>
                  <a:cubicBezTo>
                    <a:pt x="2115" y="480"/>
                    <a:pt x="2115" y="481"/>
                    <a:pt x="2115" y="482"/>
                  </a:cubicBezTo>
                  <a:cubicBezTo>
                    <a:pt x="2114" y="483"/>
                    <a:pt x="2114" y="484"/>
                    <a:pt x="2114" y="485"/>
                  </a:cubicBezTo>
                  <a:cubicBezTo>
                    <a:pt x="2114" y="487"/>
                    <a:pt x="2114" y="488"/>
                    <a:pt x="2114" y="489"/>
                  </a:cubicBezTo>
                  <a:cubicBezTo>
                    <a:pt x="2114" y="490"/>
                    <a:pt x="2114" y="491"/>
                    <a:pt x="2114" y="492"/>
                  </a:cubicBezTo>
                  <a:cubicBezTo>
                    <a:pt x="2114" y="492"/>
                    <a:pt x="2114" y="492"/>
                    <a:pt x="2113" y="493"/>
                  </a:cubicBezTo>
                  <a:cubicBezTo>
                    <a:pt x="2113" y="493"/>
                    <a:pt x="2113" y="493"/>
                    <a:pt x="2113" y="493"/>
                  </a:cubicBezTo>
                  <a:cubicBezTo>
                    <a:pt x="2113" y="493"/>
                    <a:pt x="2114" y="493"/>
                    <a:pt x="2114" y="493"/>
                  </a:cubicBezTo>
                  <a:cubicBezTo>
                    <a:pt x="2113" y="493"/>
                    <a:pt x="2113" y="492"/>
                    <a:pt x="2113" y="491"/>
                  </a:cubicBezTo>
                  <a:cubicBezTo>
                    <a:pt x="2113" y="491"/>
                    <a:pt x="2112" y="490"/>
                    <a:pt x="2112" y="490"/>
                  </a:cubicBezTo>
                  <a:cubicBezTo>
                    <a:pt x="2112" y="490"/>
                    <a:pt x="2112" y="489"/>
                    <a:pt x="2112" y="489"/>
                  </a:cubicBezTo>
                  <a:cubicBezTo>
                    <a:pt x="2112" y="488"/>
                    <a:pt x="2111" y="488"/>
                    <a:pt x="2111" y="487"/>
                  </a:cubicBezTo>
                  <a:cubicBezTo>
                    <a:pt x="2110" y="486"/>
                    <a:pt x="2110" y="484"/>
                    <a:pt x="2109" y="483"/>
                  </a:cubicBezTo>
                  <a:cubicBezTo>
                    <a:pt x="2109" y="482"/>
                    <a:pt x="2108" y="480"/>
                    <a:pt x="2108" y="480"/>
                  </a:cubicBezTo>
                  <a:cubicBezTo>
                    <a:pt x="2108" y="480"/>
                    <a:pt x="2108" y="481"/>
                    <a:pt x="2108" y="481"/>
                  </a:cubicBezTo>
                  <a:cubicBezTo>
                    <a:pt x="2108" y="482"/>
                    <a:pt x="2108" y="483"/>
                    <a:pt x="2108" y="484"/>
                  </a:cubicBezTo>
                  <a:cubicBezTo>
                    <a:pt x="2108" y="485"/>
                    <a:pt x="2108" y="486"/>
                    <a:pt x="2108" y="487"/>
                  </a:cubicBezTo>
                  <a:cubicBezTo>
                    <a:pt x="2109" y="488"/>
                    <a:pt x="2109" y="489"/>
                    <a:pt x="2109" y="490"/>
                  </a:cubicBezTo>
                  <a:cubicBezTo>
                    <a:pt x="2109" y="490"/>
                    <a:pt x="2109" y="490"/>
                    <a:pt x="2109" y="491"/>
                  </a:cubicBezTo>
                  <a:cubicBezTo>
                    <a:pt x="2109" y="491"/>
                    <a:pt x="2109" y="492"/>
                    <a:pt x="2110" y="492"/>
                  </a:cubicBezTo>
                  <a:cubicBezTo>
                    <a:pt x="2111" y="496"/>
                    <a:pt x="2112" y="499"/>
                    <a:pt x="2114" y="503"/>
                  </a:cubicBezTo>
                  <a:cubicBezTo>
                    <a:pt x="2115" y="505"/>
                    <a:pt x="2116" y="506"/>
                    <a:pt x="2117" y="508"/>
                  </a:cubicBezTo>
                  <a:cubicBezTo>
                    <a:pt x="2116" y="508"/>
                    <a:pt x="2116" y="507"/>
                    <a:pt x="2116" y="507"/>
                  </a:cubicBezTo>
                  <a:cubicBezTo>
                    <a:pt x="2115" y="507"/>
                    <a:pt x="2115" y="506"/>
                    <a:pt x="2114" y="506"/>
                  </a:cubicBezTo>
                  <a:cubicBezTo>
                    <a:pt x="2113" y="506"/>
                    <a:pt x="2113" y="505"/>
                    <a:pt x="2112" y="505"/>
                  </a:cubicBezTo>
                  <a:cubicBezTo>
                    <a:pt x="2111" y="504"/>
                    <a:pt x="2110" y="504"/>
                    <a:pt x="2108" y="503"/>
                  </a:cubicBezTo>
                  <a:cubicBezTo>
                    <a:pt x="2109" y="503"/>
                    <a:pt x="2109" y="503"/>
                    <a:pt x="2109" y="503"/>
                  </a:cubicBezTo>
                  <a:cubicBezTo>
                    <a:pt x="2099" y="488"/>
                    <a:pt x="2088" y="482"/>
                    <a:pt x="2074" y="493"/>
                  </a:cubicBezTo>
                  <a:cubicBezTo>
                    <a:pt x="2087" y="498"/>
                    <a:pt x="2093" y="511"/>
                    <a:pt x="2107" y="504"/>
                  </a:cubicBezTo>
                  <a:cubicBezTo>
                    <a:pt x="2107" y="504"/>
                    <a:pt x="2108" y="504"/>
                    <a:pt x="2108" y="504"/>
                  </a:cubicBezTo>
                  <a:cubicBezTo>
                    <a:pt x="2109" y="505"/>
                    <a:pt x="2110" y="506"/>
                    <a:pt x="2112" y="506"/>
                  </a:cubicBezTo>
                  <a:cubicBezTo>
                    <a:pt x="2112" y="507"/>
                    <a:pt x="2113" y="507"/>
                    <a:pt x="2113" y="507"/>
                  </a:cubicBezTo>
                  <a:cubicBezTo>
                    <a:pt x="2114" y="508"/>
                    <a:pt x="2115" y="508"/>
                    <a:pt x="2115" y="508"/>
                  </a:cubicBezTo>
                  <a:cubicBezTo>
                    <a:pt x="2116" y="509"/>
                    <a:pt x="2118" y="510"/>
                    <a:pt x="2119" y="511"/>
                  </a:cubicBezTo>
                  <a:cubicBezTo>
                    <a:pt x="2120" y="513"/>
                    <a:pt x="2121" y="514"/>
                    <a:pt x="2122" y="516"/>
                  </a:cubicBezTo>
                  <a:cubicBezTo>
                    <a:pt x="2125" y="519"/>
                    <a:pt x="2128" y="523"/>
                    <a:pt x="2130" y="526"/>
                  </a:cubicBezTo>
                  <a:cubicBezTo>
                    <a:pt x="2132" y="528"/>
                    <a:pt x="2133" y="530"/>
                    <a:pt x="2134" y="531"/>
                  </a:cubicBezTo>
                  <a:cubicBezTo>
                    <a:pt x="2136" y="533"/>
                    <a:pt x="2137" y="535"/>
                    <a:pt x="2138" y="536"/>
                  </a:cubicBezTo>
                  <a:cubicBezTo>
                    <a:pt x="2138" y="536"/>
                    <a:pt x="2138" y="537"/>
                    <a:pt x="2138" y="537"/>
                  </a:cubicBezTo>
                  <a:cubicBezTo>
                    <a:pt x="2138" y="537"/>
                    <a:pt x="2139" y="538"/>
                    <a:pt x="2139" y="538"/>
                  </a:cubicBezTo>
                  <a:cubicBezTo>
                    <a:pt x="2139" y="539"/>
                    <a:pt x="2140" y="539"/>
                    <a:pt x="2140" y="540"/>
                  </a:cubicBezTo>
                  <a:cubicBezTo>
                    <a:pt x="2141" y="540"/>
                    <a:pt x="2141" y="541"/>
                    <a:pt x="2142" y="541"/>
                  </a:cubicBezTo>
                  <a:cubicBezTo>
                    <a:pt x="2142" y="542"/>
                    <a:pt x="2142" y="542"/>
                    <a:pt x="2142" y="542"/>
                  </a:cubicBezTo>
                  <a:cubicBezTo>
                    <a:pt x="2141" y="545"/>
                    <a:pt x="2140" y="548"/>
                    <a:pt x="2139" y="551"/>
                  </a:cubicBezTo>
                  <a:cubicBezTo>
                    <a:pt x="2137" y="555"/>
                    <a:pt x="2136" y="559"/>
                    <a:pt x="2134" y="563"/>
                  </a:cubicBezTo>
                  <a:cubicBezTo>
                    <a:pt x="2134" y="564"/>
                    <a:pt x="2133" y="565"/>
                    <a:pt x="2133" y="566"/>
                  </a:cubicBezTo>
                  <a:cubicBezTo>
                    <a:pt x="2132" y="567"/>
                    <a:pt x="2132" y="568"/>
                    <a:pt x="2131" y="569"/>
                  </a:cubicBezTo>
                  <a:cubicBezTo>
                    <a:pt x="2130" y="571"/>
                    <a:pt x="2129" y="572"/>
                    <a:pt x="2128" y="574"/>
                  </a:cubicBezTo>
                  <a:cubicBezTo>
                    <a:pt x="2123" y="580"/>
                    <a:pt x="2117" y="585"/>
                    <a:pt x="2110" y="590"/>
                  </a:cubicBezTo>
                  <a:cubicBezTo>
                    <a:pt x="2109" y="592"/>
                    <a:pt x="2107" y="593"/>
                    <a:pt x="2105" y="595"/>
                  </a:cubicBezTo>
                  <a:cubicBezTo>
                    <a:pt x="2107" y="591"/>
                    <a:pt x="2109" y="587"/>
                    <a:pt x="2110" y="584"/>
                  </a:cubicBezTo>
                  <a:cubicBezTo>
                    <a:pt x="2107" y="587"/>
                    <a:pt x="2104" y="590"/>
                    <a:pt x="2101" y="592"/>
                  </a:cubicBezTo>
                  <a:cubicBezTo>
                    <a:pt x="2101" y="592"/>
                    <a:pt x="2101" y="592"/>
                    <a:pt x="2101" y="591"/>
                  </a:cubicBezTo>
                  <a:cubicBezTo>
                    <a:pt x="2100" y="590"/>
                    <a:pt x="2100" y="589"/>
                    <a:pt x="2100" y="587"/>
                  </a:cubicBezTo>
                  <a:cubicBezTo>
                    <a:pt x="2099" y="586"/>
                    <a:pt x="2099" y="585"/>
                    <a:pt x="2098" y="584"/>
                  </a:cubicBezTo>
                  <a:cubicBezTo>
                    <a:pt x="2098" y="582"/>
                    <a:pt x="2097" y="581"/>
                    <a:pt x="2097" y="580"/>
                  </a:cubicBezTo>
                  <a:cubicBezTo>
                    <a:pt x="2096" y="578"/>
                    <a:pt x="2096" y="576"/>
                    <a:pt x="2095" y="575"/>
                  </a:cubicBezTo>
                  <a:cubicBezTo>
                    <a:pt x="2108" y="561"/>
                    <a:pt x="2087" y="548"/>
                    <a:pt x="2103" y="537"/>
                  </a:cubicBezTo>
                  <a:cubicBezTo>
                    <a:pt x="2093" y="537"/>
                    <a:pt x="2084" y="541"/>
                    <a:pt x="2082" y="551"/>
                  </a:cubicBezTo>
                  <a:cubicBezTo>
                    <a:pt x="2080" y="559"/>
                    <a:pt x="2084" y="574"/>
                    <a:pt x="2094" y="576"/>
                  </a:cubicBezTo>
                  <a:cubicBezTo>
                    <a:pt x="2094" y="577"/>
                    <a:pt x="2095" y="579"/>
                    <a:pt x="2095" y="580"/>
                  </a:cubicBezTo>
                  <a:cubicBezTo>
                    <a:pt x="2096" y="581"/>
                    <a:pt x="2096" y="583"/>
                    <a:pt x="2096" y="584"/>
                  </a:cubicBezTo>
                  <a:cubicBezTo>
                    <a:pt x="2097" y="585"/>
                    <a:pt x="2097" y="587"/>
                    <a:pt x="2098" y="588"/>
                  </a:cubicBezTo>
                  <a:cubicBezTo>
                    <a:pt x="2098" y="589"/>
                    <a:pt x="2098" y="590"/>
                    <a:pt x="2099" y="591"/>
                  </a:cubicBezTo>
                  <a:cubicBezTo>
                    <a:pt x="2099" y="592"/>
                    <a:pt x="2099" y="593"/>
                    <a:pt x="2099" y="594"/>
                  </a:cubicBezTo>
                  <a:cubicBezTo>
                    <a:pt x="2081" y="611"/>
                    <a:pt x="2063" y="629"/>
                    <a:pt x="2038" y="640"/>
                  </a:cubicBezTo>
                  <a:cubicBezTo>
                    <a:pt x="2036" y="635"/>
                    <a:pt x="2032" y="631"/>
                    <a:pt x="2029" y="626"/>
                  </a:cubicBezTo>
                  <a:cubicBezTo>
                    <a:pt x="2029" y="627"/>
                    <a:pt x="2028" y="627"/>
                    <a:pt x="2027" y="628"/>
                  </a:cubicBezTo>
                  <a:cubicBezTo>
                    <a:pt x="2021" y="595"/>
                    <a:pt x="2025" y="544"/>
                    <a:pt x="2021" y="516"/>
                  </a:cubicBezTo>
                  <a:cubicBezTo>
                    <a:pt x="2018" y="515"/>
                    <a:pt x="2016" y="518"/>
                    <a:pt x="2015" y="524"/>
                  </a:cubicBezTo>
                  <a:cubicBezTo>
                    <a:pt x="2015" y="523"/>
                    <a:pt x="2014" y="522"/>
                    <a:pt x="2014" y="521"/>
                  </a:cubicBezTo>
                  <a:cubicBezTo>
                    <a:pt x="2014" y="521"/>
                    <a:pt x="2014" y="521"/>
                    <a:pt x="2014" y="521"/>
                  </a:cubicBezTo>
                  <a:cubicBezTo>
                    <a:pt x="2015" y="520"/>
                    <a:pt x="2015" y="520"/>
                    <a:pt x="2016" y="519"/>
                  </a:cubicBezTo>
                  <a:cubicBezTo>
                    <a:pt x="2016" y="518"/>
                    <a:pt x="2016" y="518"/>
                    <a:pt x="2016" y="517"/>
                  </a:cubicBezTo>
                  <a:cubicBezTo>
                    <a:pt x="2017" y="517"/>
                    <a:pt x="2017" y="516"/>
                    <a:pt x="2017" y="516"/>
                  </a:cubicBezTo>
                  <a:cubicBezTo>
                    <a:pt x="2018" y="515"/>
                    <a:pt x="2018" y="513"/>
                    <a:pt x="2019" y="512"/>
                  </a:cubicBezTo>
                  <a:cubicBezTo>
                    <a:pt x="2019" y="511"/>
                    <a:pt x="2020" y="510"/>
                    <a:pt x="2021" y="508"/>
                  </a:cubicBezTo>
                  <a:cubicBezTo>
                    <a:pt x="2022" y="506"/>
                    <a:pt x="2023" y="503"/>
                    <a:pt x="2025" y="500"/>
                  </a:cubicBezTo>
                  <a:cubicBezTo>
                    <a:pt x="2026" y="497"/>
                    <a:pt x="2028" y="494"/>
                    <a:pt x="2029" y="492"/>
                  </a:cubicBezTo>
                  <a:cubicBezTo>
                    <a:pt x="2030" y="490"/>
                    <a:pt x="2031" y="489"/>
                    <a:pt x="2032" y="488"/>
                  </a:cubicBezTo>
                  <a:cubicBezTo>
                    <a:pt x="2032" y="487"/>
                    <a:pt x="2033" y="486"/>
                    <a:pt x="2034" y="484"/>
                  </a:cubicBezTo>
                  <a:cubicBezTo>
                    <a:pt x="2034" y="484"/>
                    <a:pt x="2034" y="484"/>
                    <a:pt x="2034" y="484"/>
                  </a:cubicBezTo>
                  <a:cubicBezTo>
                    <a:pt x="2034" y="484"/>
                    <a:pt x="2034" y="484"/>
                    <a:pt x="2034" y="484"/>
                  </a:cubicBezTo>
                  <a:cubicBezTo>
                    <a:pt x="2035" y="484"/>
                    <a:pt x="2035" y="483"/>
                    <a:pt x="2035" y="483"/>
                  </a:cubicBezTo>
                  <a:cubicBezTo>
                    <a:pt x="2036" y="483"/>
                    <a:pt x="2036" y="483"/>
                    <a:pt x="2036" y="483"/>
                  </a:cubicBezTo>
                  <a:cubicBezTo>
                    <a:pt x="2036" y="483"/>
                    <a:pt x="2036" y="483"/>
                    <a:pt x="2036" y="482"/>
                  </a:cubicBezTo>
                  <a:cubicBezTo>
                    <a:pt x="2036" y="482"/>
                    <a:pt x="2036" y="482"/>
                    <a:pt x="2037" y="482"/>
                  </a:cubicBezTo>
                  <a:cubicBezTo>
                    <a:pt x="2037" y="482"/>
                    <a:pt x="2037" y="481"/>
                    <a:pt x="2038" y="481"/>
                  </a:cubicBezTo>
                  <a:cubicBezTo>
                    <a:pt x="2038" y="480"/>
                    <a:pt x="2038" y="480"/>
                    <a:pt x="2039" y="479"/>
                  </a:cubicBezTo>
                  <a:cubicBezTo>
                    <a:pt x="2039" y="479"/>
                    <a:pt x="2040" y="478"/>
                    <a:pt x="2040" y="477"/>
                  </a:cubicBezTo>
                  <a:cubicBezTo>
                    <a:pt x="2041" y="477"/>
                    <a:pt x="2041" y="476"/>
                    <a:pt x="2041" y="476"/>
                  </a:cubicBezTo>
                  <a:cubicBezTo>
                    <a:pt x="2041" y="476"/>
                    <a:pt x="2041" y="475"/>
                    <a:pt x="2041" y="475"/>
                  </a:cubicBezTo>
                  <a:cubicBezTo>
                    <a:pt x="2042" y="476"/>
                    <a:pt x="2042" y="476"/>
                    <a:pt x="2042" y="476"/>
                  </a:cubicBezTo>
                  <a:cubicBezTo>
                    <a:pt x="2050" y="469"/>
                    <a:pt x="2051" y="461"/>
                    <a:pt x="2051" y="451"/>
                  </a:cubicBezTo>
                  <a:cubicBezTo>
                    <a:pt x="2042" y="455"/>
                    <a:pt x="2040" y="464"/>
                    <a:pt x="2041" y="473"/>
                  </a:cubicBezTo>
                  <a:cubicBezTo>
                    <a:pt x="2040" y="474"/>
                    <a:pt x="2040" y="474"/>
                    <a:pt x="2040" y="475"/>
                  </a:cubicBezTo>
                  <a:cubicBezTo>
                    <a:pt x="2039" y="475"/>
                    <a:pt x="2039" y="476"/>
                    <a:pt x="2039" y="476"/>
                  </a:cubicBezTo>
                  <a:cubicBezTo>
                    <a:pt x="2038" y="477"/>
                    <a:pt x="2038" y="478"/>
                    <a:pt x="2037" y="478"/>
                  </a:cubicBezTo>
                  <a:cubicBezTo>
                    <a:pt x="2037" y="479"/>
                    <a:pt x="2037" y="479"/>
                    <a:pt x="2036" y="480"/>
                  </a:cubicBezTo>
                  <a:cubicBezTo>
                    <a:pt x="2036" y="480"/>
                    <a:pt x="2036" y="480"/>
                    <a:pt x="2036" y="480"/>
                  </a:cubicBezTo>
                  <a:cubicBezTo>
                    <a:pt x="2036" y="480"/>
                    <a:pt x="2036" y="480"/>
                    <a:pt x="2036" y="479"/>
                  </a:cubicBezTo>
                  <a:cubicBezTo>
                    <a:pt x="2037" y="478"/>
                    <a:pt x="2037" y="477"/>
                    <a:pt x="2037" y="477"/>
                  </a:cubicBezTo>
                  <a:cubicBezTo>
                    <a:pt x="2037" y="477"/>
                    <a:pt x="2037" y="478"/>
                    <a:pt x="2036" y="479"/>
                  </a:cubicBezTo>
                  <a:cubicBezTo>
                    <a:pt x="2035" y="479"/>
                    <a:pt x="2035" y="480"/>
                    <a:pt x="2034" y="481"/>
                  </a:cubicBezTo>
                  <a:cubicBezTo>
                    <a:pt x="2034" y="481"/>
                    <a:pt x="2033" y="482"/>
                    <a:pt x="2033" y="482"/>
                  </a:cubicBezTo>
                  <a:cubicBezTo>
                    <a:pt x="2033" y="482"/>
                    <a:pt x="2033" y="482"/>
                    <a:pt x="2032" y="483"/>
                  </a:cubicBezTo>
                  <a:cubicBezTo>
                    <a:pt x="2032" y="483"/>
                    <a:pt x="2032" y="483"/>
                    <a:pt x="2032" y="483"/>
                  </a:cubicBezTo>
                  <a:cubicBezTo>
                    <a:pt x="2031" y="484"/>
                    <a:pt x="2031" y="486"/>
                    <a:pt x="2030" y="487"/>
                  </a:cubicBezTo>
                  <a:cubicBezTo>
                    <a:pt x="2029" y="488"/>
                    <a:pt x="2028" y="489"/>
                    <a:pt x="2028" y="491"/>
                  </a:cubicBezTo>
                  <a:cubicBezTo>
                    <a:pt x="2026" y="493"/>
                    <a:pt x="2025" y="496"/>
                    <a:pt x="2023" y="499"/>
                  </a:cubicBezTo>
                  <a:cubicBezTo>
                    <a:pt x="2022" y="502"/>
                    <a:pt x="2020" y="505"/>
                    <a:pt x="2019" y="507"/>
                  </a:cubicBezTo>
                  <a:cubicBezTo>
                    <a:pt x="2018" y="509"/>
                    <a:pt x="2017" y="510"/>
                    <a:pt x="2017" y="511"/>
                  </a:cubicBezTo>
                  <a:cubicBezTo>
                    <a:pt x="2016" y="513"/>
                    <a:pt x="2016" y="514"/>
                    <a:pt x="2015" y="515"/>
                  </a:cubicBezTo>
                  <a:cubicBezTo>
                    <a:pt x="2015" y="516"/>
                    <a:pt x="2015" y="516"/>
                    <a:pt x="2015" y="517"/>
                  </a:cubicBezTo>
                  <a:cubicBezTo>
                    <a:pt x="2014" y="517"/>
                    <a:pt x="2014" y="518"/>
                    <a:pt x="2014" y="518"/>
                  </a:cubicBezTo>
                  <a:cubicBezTo>
                    <a:pt x="2014" y="519"/>
                    <a:pt x="2014" y="519"/>
                    <a:pt x="2014" y="519"/>
                  </a:cubicBezTo>
                  <a:cubicBezTo>
                    <a:pt x="2012" y="511"/>
                    <a:pt x="2010" y="502"/>
                    <a:pt x="2007" y="493"/>
                  </a:cubicBezTo>
                  <a:cubicBezTo>
                    <a:pt x="2006" y="491"/>
                    <a:pt x="2006" y="489"/>
                    <a:pt x="2005" y="487"/>
                  </a:cubicBezTo>
                  <a:cubicBezTo>
                    <a:pt x="2004" y="485"/>
                    <a:pt x="2003" y="483"/>
                    <a:pt x="2002" y="481"/>
                  </a:cubicBezTo>
                  <a:cubicBezTo>
                    <a:pt x="2001" y="477"/>
                    <a:pt x="1999" y="473"/>
                    <a:pt x="1997" y="469"/>
                  </a:cubicBezTo>
                  <a:cubicBezTo>
                    <a:pt x="1995" y="462"/>
                    <a:pt x="1992" y="456"/>
                    <a:pt x="1989" y="449"/>
                  </a:cubicBezTo>
                  <a:cubicBezTo>
                    <a:pt x="1989" y="449"/>
                    <a:pt x="1989" y="449"/>
                    <a:pt x="1990" y="448"/>
                  </a:cubicBezTo>
                  <a:cubicBezTo>
                    <a:pt x="1990" y="448"/>
                    <a:pt x="1990" y="447"/>
                    <a:pt x="1990" y="447"/>
                  </a:cubicBezTo>
                  <a:cubicBezTo>
                    <a:pt x="1990" y="447"/>
                    <a:pt x="1990" y="446"/>
                    <a:pt x="1990" y="446"/>
                  </a:cubicBezTo>
                  <a:cubicBezTo>
                    <a:pt x="1990" y="446"/>
                    <a:pt x="1990" y="445"/>
                    <a:pt x="1990" y="445"/>
                  </a:cubicBezTo>
                  <a:cubicBezTo>
                    <a:pt x="1990" y="445"/>
                    <a:pt x="1990" y="444"/>
                    <a:pt x="1990" y="444"/>
                  </a:cubicBezTo>
                  <a:cubicBezTo>
                    <a:pt x="1990" y="444"/>
                    <a:pt x="1990" y="444"/>
                    <a:pt x="1990" y="444"/>
                  </a:cubicBezTo>
                  <a:cubicBezTo>
                    <a:pt x="1991" y="443"/>
                    <a:pt x="1991" y="443"/>
                    <a:pt x="1991" y="442"/>
                  </a:cubicBezTo>
                  <a:cubicBezTo>
                    <a:pt x="1991" y="442"/>
                    <a:pt x="1991" y="441"/>
                    <a:pt x="1991" y="441"/>
                  </a:cubicBezTo>
                  <a:cubicBezTo>
                    <a:pt x="1991" y="441"/>
                    <a:pt x="1991" y="440"/>
                    <a:pt x="1991" y="440"/>
                  </a:cubicBezTo>
                  <a:cubicBezTo>
                    <a:pt x="1991" y="440"/>
                    <a:pt x="1991" y="439"/>
                    <a:pt x="1991" y="439"/>
                  </a:cubicBezTo>
                  <a:cubicBezTo>
                    <a:pt x="1991" y="439"/>
                    <a:pt x="1992" y="438"/>
                    <a:pt x="1992" y="438"/>
                  </a:cubicBezTo>
                  <a:cubicBezTo>
                    <a:pt x="1992" y="437"/>
                    <a:pt x="1992" y="435"/>
                    <a:pt x="1993" y="434"/>
                  </a:cubicBezTo>
                  <a:cubicBezTo>
                    <a:pt x="1993" y="433"/>
                    <a:pt x="1994" y="432"/>
                    <a:pt x="1994" y="431"/>
                  </a:cubicBezTo>
                  <a:cubicBezTo>
                    <a:pt x="1995" y="430"/>
                    <a:pt x="1995" y="429"/>
                    <a:pt x="1996" y="428"/>
                  </a:cubicBezTo>
                  <a:cubicBezTo>
                    <a:pt x="1996" y="427"/>
                    <a:pt x="1997" y="426"/>
                    <a:pt x="1997" y="426"/>
                  </a:cubicBezTo>
                  <a:cubicBezTo>
                    <a:pt x="2003" y="427"/>
                    <a:pt x="2010" y="426"/>
                    <a:pt x="2013" y="422"/>
                  </a:cubicBezTo>
                  <a:cubicBezTo>
                    <a:pt x="2018" y="417"/>
                    <a:pt x="2014" y="410"/>
                    <a:pt x="2014" y="404"/>
                  </a:cubicBezTo>
                  <a:cubicBezTo>
                    <a:pt x="2005" y="409"/>
                    <a:pt x="1986" y="411"/>
                    <a:pt x="1995" y="425"/>
                  </a:cubicBezTo>
                  <a:cubicBezTo>
                    <a:pt x="1995" y="425"/>
                    <a:pt x="1995" y="425"/>
                    <a:pt x="1995" y="425"/>
                  </a:cubicBezTo>
                  <a:cubicBezTo>
                    <a:pt x="1995" y="425"/>
                    <a:pt x="1994" y="425"/>
                    <a:pt x="1994" y="425"/>
                  </a:cubicBezTo>
                  <a:cubicBezTo>
                    <a:pt x="1995" y="425"/>
                    <a:pt x="1995" y="425"/>
                    <a:pt x="1995" y="425"/>
                  </a:cubicBezTo>
                  <a:cubicBezTo>
                    <a:pt x="1995" y="426"/>
                    <a:pt x="1994" y="426"/>
                    <a:pt x="1994" y="427"/>
                  </a:cubicBezTo>
                  <a:cubicBezTo>
                    <a:pt x="1994" y="428"/>
                    <a:pt x="1993" y="429"/>
                    <a:pt x="1992" y="430"/>
                  </a:cubicBezTo>
                  <a:cubicBezTo>
                    <a:pt x="1992" y="431"/>
                    <a:pt x="1991" y="432"/>
                    <a:pt x="1991" y="434"/>
                  </a:cubicBezTo>
                  <a:cubicBezTo>
                    <a:pt x="1990" y="435"/>
                    <a:pt x="1990" y="436"/>
                    <a:pt x="1990" y="437"/>
                  </a:cubicBezTo>
                  <a:cubicBezTo>
                    <a:pt x="1990" y="438"/>
                    <a:pt x="1989" y="438"/>
                    <a:pt x="1989" y="439"/>
                  </a:cubicBezTo>
                  <a:cubicBezTo>
                    <a:pt x="1989" y="439"/>
                    <a:pt x="1989" y="439"/>
                    <a:pt x="1989" y="440"/>
                  </a:cubicBezTo>
                  <a:cubicBezTo>
                    <a:pt x="1989" y="440"/>
                    <a:pt x="1989" y="440"/>
                    <a:pt x="1989" y="440"/>
                  </a:cubicBezTo>
                  <a:cubicBezTo>
                    <a:pt x="1989" y="441"/>
                    <a:pt x="1989" y="441"/>
                    <a:pt x="1989" y="442"/>
                  </a:cubicBezTo>
                  <a:cubicBezTo>
                    <a:pt x="1989" y="442"/>
                    <a:pt x="1989" y="443"/>
                    <a:pt x="1988" y="443"/>
                  </a:cubicBezTo>
                  <a:cubicBezTo>
                    <a:pt x="1988" y="444"/>
                    <a:pt x="1988" y="444"/>
                    <a:pt x="1988" y="444"/>
                  </a:cubicBezTo>
                  <a:cubicBezTo>
                    <a:pt x="1988" y="444"/>
                    <a:pt x="1988" y="444"/>
                    <a:pt x="1988" y="445"/>
                  </a:cubicBezTo>
                  <a:cubicBezTo>
                    <a:pt x="1988" y="445"/>
                    <a:pt x="1988" y="446"/>
                    <a:pt x="1989" y="446"/>
                  </a:cubicBezTo>
                  <a:cubicBezTo>
                    <a:pt x="1989" y="446"/>
                    <a:pt x="1989" y="447"/>
                    <a:pt x="1989" y="447"/>
                  </a:cubicBezTo>
                  <a:cubicBezTo>
                    <a:pt x="1989" y="447"/>
                    <a:pt x="1989" y="448"/>
                    <a:pt x="1989" y="448"/>
                  </a:cubicBezTo>
                  <a:cubicBezTo>
                    <a:pt x="1989" y="448"/>
                    <a:pt x="1989" y="449"/>
                    <a:pt x="1989" y="449"/>
                  </a:cubicBezTo>
                  <a:cubicBezTo>
                    <a:pt x="1988" y="447"/>
                    <a:pt x="1988" y="446"/>
                    <a:pt x="1987" y="444"/>
                  </a:cubicBezTo>
                  <a:cubicBezTo>
                    <a:pt x="1987" y="443"/>
                    <a:pt x="1987" y="442"/>
                    <a:pt x="1986" y="441"/>
                  </a:cubicBezTo>
                  <a:cubicBezTo>
                    <a:pt x="1986" y="440"/>
                    <a:pt x="1986" y="439"/>
                    <a:pt x="1985" y="438"/>
                  </a:cubicBezTo>
                  <a:cubicBezTo>
                    <a:pt x="1985" y="437"/>
                    <a:pt x="1985" y="436"/>
                    <a:pt x="1984" y="435"/>
                  </a:cubicBezTo>
                  <a:cubicBezTo>
                    <a:pt x="1983" y="432"/>
                    <a:pt x="1983" y="432"/>
                    <a:pt x="1983" y="432"/>
                  </a:cubicBezTo>
                  <a:cubicBezTo>
                    <a:pt x="1982" y="427"/>
                    <a:pt x="1981" y="423"/>
                    <a:pt x="1980" y="419"/>
                  </a:cubicBezTo>
                  <a:cubicBezTo>
                    <a:pt x="1979" y="410"/>
                    <a:pt x="1977" y="402"/>
                    <a:pt x="1976" y="393"/>
                  </a:cubicBezTo>
                  <a:cubicBezTo>
                    <a:pt x="1974" y="385"/>
                    <a:pt x="1973" y="377"/>
                    <a:pt x="1972" y="369"/>
                  </a:cubicBezTo>
                  <a:cubicBezTo>
                    <a:pt x="1970" y="362"/>
                    <a:pt x="1968" y="355"/>
                    <a:pt x="1966" y="348"/>
                  </a:cubicBezTo>
                  <a:cubicBezTo>
                    <a:pt x="1965" y="345"/>
                    <a:pt x="1965" y="342"/>
                    <a:pt x="1963" y="339"/>
                  </a:cubicBezTo>
                  <a:cubicBezTo>
                    <a:pt x="1963" y="338"/>
                    <a:pt x="1962" y="336"/>
                    <a:pt x="1962" y="335"/>
                  </a:cubicBezTo>
                  <a:cubicBezTo>
                    <a:pt x="1961" y="333"/>
                    <a:pt x="1961" y="332"/>
                    <a:pt x="1960" y="331"/>
                  </a:cubicBezTo>
                  <a:cubicBezTo>
                    <a:pt x="1958" y="326"/>
                    <a:pt x="1955" y="322"/>
                    <a:pt x="1953" y="318"/>
                  </a:cubicBezTo>
                  <a:cubicBezTo>
                    <a:pt x="1952" y="317"/>
                    <a:pt x="1951" y="315"/>
                    <a:pt x="1950" y="314"/>
                  </a:cubicBezTo>
                  <a:cubicBezTo>
                    <a:pt x="1949" y="313"/>
                    <a:pt x="1948" y="312"/>
                    <a:pt x="1948" y="311"/>
                  </a:cubicBezTo>
                  <a:cubicBezTo>
                    <a:pt x="1946" y="309"/>
                    <a:pt x="1946" y="309"/>
                    <a:pt x="1946" y="309"/>
                  </a:cubicBezTo>
                  <a:cubicBezTo>
                    <a:pt x="1946" y="309"/>
                    <a:pt x="1946" y="310"/>
                    <a:pt x="1947" y="311"/>
                  </a:cubicBezTo>
                  <a:cubicBezTo>
                    <a:pt x="1948" y="312"/>
                    <a:pt x="1949" y="313"/>
                    <a:pt x="1949" y="315"/>
                  </a:cubicBezTo>
                  <a:cubicBezTo>
                    <a:pt x="1950" y="316"/>
                    <a:pt x="1951" y="317"/>
                    <a:pt x="1952" y="319"/>
                  </a:cubicBezTo>
                  <a:cubicBezTo>
                    <a:pt x="1954" y="323"/>
                    <a:pt x="1956" y="327"/>
                    <a:pt x="1958" y="332"/>
                  </a:cubicBezTo>
                  <a:cubicBezTo>
                    <a:pt x="1958" y="333"/>
                    <a:pt x="1959" y="334"/>
                    <a:pt x="1959" y="336"/>
                  </a:cubicBezTo>
                  <a:cubicBezTo>
                    <a:pt x="1960" y="337"/>
                    <a:pt x="1960" y="339"/>
                    <a:pt x="1960" y="340"/>
                  </a:cubicBezTo>
                  <a:cubicBezTo>
                    <a:pt x="1961" y="341"/>
                    <a:pt x="1961" y="341"/>
                    <a:pt x="1961" y="342"/>
                  </a:cubicBezTo>
                  <a:cubicBezTo>
                    <a:pt x="1961" y="343"/>
                    <a:pt x="1962" y="344"/>
                    <a:pt x="1962" y="344"/>
                  </a:cubicBezTo>
                  <a:cubicBezTo>
                    <a:pt x="1962" y="346"/>
                    <a:pt x="1963" y="347"/>
                    <a:pt x="1963" y="349"/>
                  </a:cubicBezTo>
                  <a:cubicBezTo>
                    <a:pt x="1963" y="349"/>
                    <a:pt x="1963" y="349"/>
                    <a:pt x="1963" y="349"/>
                  </a:cubicBezTo>
                  <a:cubicBezTo>
                    <a:pt x="1963" y="349"/>
                    <a:pt x="1963" y="349"/>
                    <a:pt x="1963" y="349"/>
                  </a:cubicBezTo>
                  <a:cubicBezTo>
                    <a:pt x="1963" y="348"/>
                    <a:pt x="1962" y="348"/>
                    <a:pt x="1961" y="347"/>
                  </a:cubicBezTo>
                  <a:cubicBezTo>
                    <a:pt x="1961" y="346"/>
                    <a:pt x="1960" y="346"/>
                    <a:pt x="1959" y="345"/>
                  </a:cubicBezTo>
                  <a:cubicBezTo>
                    <a:pt x="1958" y="344"/>
                    <a:pt x="1957" y="343"/>
                    <a:pt x="1957" y="343"/>
                  </a:cubicBezTo>
                  <a:cubicBezTo>
                    <a:pt x="1957" y="343"/>
                    <a:pt x="1956" y="343"/>
                    <a:pt x="1956" y="343"/>
                  </a:cubicBezTo>
                  <a:cubicBezTo>
                    <a:pt x="1957" y="342"/>
                    <a:pt x="1957" y="342"/>
                    <a:pt x="1957" y="342"/>
                  </a:cubicBezTo>
                  <a:cubicBezTo>
                    <a:pt x="1950" y="329"/>
                    <a:pt x="1938" y="326"/>
                    <a:pt x="1924" y="324"/>
                  </a:cubicBezTo>
                  <a:cubicBezTo>
                    <a:pt x="1928" y="338"/>
                    <a:pt x="1940" y="342"/>
                    <a:pt x="1953" y="343"/>
                  </a:cubicBezTo>
                  <a:cubicBezTo>
                    <a:pt x="1953" y="344"/>
                    <a:pt x="1954" y="344"/>
                    <a:pt x="1955" y="345"/>
                  </a:cubicBezTo>
                  <a:cubicBezTo>
                    <a:pt x="1956" y="345"/>
                    <a:pt x="1957" y="346"/>
                    <a:pt x="1957" y="347"/>
                  </a:cubicBezTo>
                  <a:cubicBezTo>
                    <a:pt x="1958" y="347"/>
                    <a:pt x="1959" y="348"/>
                    <a:pt x="1959" y="349"/>
                  </a:cubicBezTo>
                  <a:cubicBezTo>
                    <a:pt x="1960" y="349"/>
                    <a:pt x="1961" y="350"/>
                    <a:pt x="1961" y="351"/>
                  </a:cubicBezTo>
                  <a:cubicBezTo>
                    <a:pt x="1962" y="351"/>
                    <a:pt x="1962" y="352"/>
                    <a:pt x="1963" y="353"/>
                  </a:cubicBezTo>
                  <a:cubicBezTo>
                    <a:pt x="1963" y="353"/>
                    <a:pt x="1963" y="353"/>
                    <a:pt x="1963" y="353"/>
                  </a:cubicBezTo>
                  <a:cubicBezTo>
                    <a:pt x="1963" y="353"/>
                    <a:pt x="1963" y="353"/>
                    <a:pt x="1964" y="353"/>
                  </a:cubicBezTo>
                  <a:cubicBezTo>
                    <a:pt x="1964" y="354"/>
                    <a:pt x="1964" y="354"/>
                    <a:pt x="1964" y="354"/>
                  </a:cubicBezTo>
                  <a:cubicBezTo>
                    <a:pt x="1965" y="354"/>
                    <a:pt x="1965" y="354"/>
                    <a:pt x="1965" y="354"/>
                  </a:cubicBezTo>
                  <a:cubicBezTo>
                    <a:pt x="1966" y="359"/>
                    <a:pt x="1967" y="365"/>
                    <a:pt x="1968" y="370"/>
                  </a:cubicBezTo>
                  <a:cubicBezTo>
                    <a:pt x="1970" y="378"/>
                    <a:pt x="1971" y="386"/>
                    <a:pt x="1973" y="394"/>
                  </a:cubicBezTo>
                  <a:cubicBezTo>
                    <a:pt x="1974" y="402"/>
                    <a:pt x="1975" y="411"/>
                    <a:pt x="1977" y="419"/>
                  </a:cubicBezTo>
                  <a:cubicBezTo>
                    <a:pt x="1978" y="424"/>
                    <a:pt x="1979" y="428"/>
                    <a:pt x="1980" y="432"/>
                  </a:cubicBezTo>
                  <a:cubicBezTo>
                    <a:pt x="1981" y="436"/>
                    <a:pt x="1981" y="436"/>
                    <a:pt x="1981" y="436"/>
                  </a:cubicBezTo>
                  <a:cubicBezTo>
                    <a:pt x="1982" y="437"/>
                    <a:pt x="1982" y="438"/>
                    <a:pt x="1982" y="439"/>
                  </a:cubicBezTo>
                  <a:cubicBezTo>
                    <a:pt x="1982" y="440"/>
                    <a:pt x="1983" y="441"/>
                    <a:pt x="1983" y="442"/>
                  </a:cubicBezTo>
                  <a:cubicBezTo>
                    <a:pt x="1984" y="443"/>
                    <a:pt x="1984" y="444"/>
                    <a:pt x="1984" y="445"/>
                  </a:cubicBezTo>
                  <a:cubicBezTo>
                    <a:pt x="1987" y="454"/>
                    <a:pt x="1991" y="462"/>
                    <a:pt x="1994" y="470"/>
                  </a:cubicBezTo>
                  <a:cubicBezTo>
                    <a:pt x="1995" y="472"/>
                    <a:pt x="1996" y="475"/>
                    <a:pt x="1997" y="477"/>
                  </a:cubicBezTo>
                  <a:cubicBezTo>
                    <a:pt x="1997" y="477"/>
                    <a:pt x="1997" y="477"/>
                    <a:pt x="1997" y="477"/>
                  </a:cubicBezTo>
                  <a:cubicBezTo>
                    <a:pt x="1997" y="476"/>
                    <a:pt x="1996" y="476"/>
                    <a:pt x="1996" y="476"/>
                  </a:cubicBezTo>
                  <a:cubicBezTo>
                    <a:pt x="1995" y="475"/>
                    <a:pt x="1995" y="475"/>
                    <a:pt x="1994" y="474"/>
                  </a:cubicBezTo>
                  <a:cubicBezTo>
                    <a:pt x="1994" y="474"/>
                    <a:pt x="1993" y="473"/>
                    <a:pt x="1993" y="473"/>
                  </a:cubicBezTo>
                  <a:cubicBezTo>
                    <a:pt x="1992" y="473"/>
                    <a:pt x="1992" y="472"/>
                    <a:pt x="1992" y="472"/>
                  </a:cubicBezTo>
                  <a:cubicBezTo>
                    <a:pt x="1991" y="472"/>
                    <a:pt x="1991" y="472"/>
                    <a:pt x="1991" y="471"/>
                  </a:cubicBezTo>
                  <a:cubicBezTo>
                    <a:pt x="1989" y="470"/>
                    <a:pt x="1988" y="469"/>
                    <a:pt x="1986" y="468"/>
                  </a:cubicBezTo>
                  <a:cubicBezTo>
                    <a:pt x="1985" y="467"/>
                    <a:pt x="1983" y="466"/>
                    <a:pt x="1981" y="465"/>
                  </a:cubicBezTo>
                  <a:cubicBezTo>
                    <a:pt x="1978" y="463"/>
                    <a:pt x="1974" y="461"/>
                    <a:pt x="1970" y="458"/>
                  </a:cubicBezTo>
                  <a:cubicBezTo>
                    <a:pt x="1967" y="456"/>
                    <a:pt x="1963" y="454"/>
                    <a:pt x="1960" y="452"/>
                  </a:cubicBezTo>
                  <a:cubicBezTo>
                    <a:pt x="1960" y="452"/>
                    <a:pt x="1960" y="451"/>
                    <a:pt x="1960" y="451"/>
                  </a:cubicBezTo>
                  <a:cubicBezTo>
                    <a:pt x="1960" y="450"/>
                    <a:pt x="1960" y="450"/>
                    <a:pt x="1960" y="449"/>
                  </a:cubicBezTo>
                  <a:cubicBezTo>
                    <a:pt x="1960" y="449"/>
                    <a:pt x="1960" y="448"/>
                    <a:pt x="1960" y="448"/>
                  </a:cubicBezTo>
                  <a:cubicBezTo>
                    <a:pt x="1960" y="448"/>
                    <a:pt x="1960" y="447"/>
                    <a:pt x="1960" y="447"/>
                  </a:cubicBezTo>
                  <a:cubicBezTo>
                    <a:pt x="1960" y="447"/>
                    <a:pt x="1960" y="447"/>
                    <a:pt x="1960" y="446"/>
                  </a:cubicBezTo>
                  <a:cubicBezTo>
                    <a:pt x="1960" y="446"/>
                    <a:pt x="1960" y="445"/>
                    <a:pt x="1960" y="444"/>
                  </a:cubicBezTo>
                  <a:cubicBezTo>
                    <a:pt x="1959" y="443"/>
                    <a:pt x="1959" y="441"/>
                    <a:pt x="1959" y="440"/>
                  </a:cubicBezTo>
                  <a:cubicBezTo>
                    <a:pt x="1959" y="438"/>
                    <a:pt x="1958" y="436"/>
                    <a:pt x="1958" y="433"/>
                  </a:cubicBezTo>
                  <a:cubicBezTo>
                    <a:pt x="1958" y="433"/>
                    <a:pt x="1958" y="433"/>
                    <a:pt x="1958" y="433"/>
                  </a:cubicBezTo>
                  <a:cubicBezTo>
                    <a:pt x="1958" y="433"/>
                    <a:pt x="1958" y="433"/>
                    <a:pt x="1958" y="433"/>
                  </a:cubicBezTo>
                  <a:cubicBezTo>
                    <a:pt x="1969" y="423"/>
                    <a:pt x="1958" y="409"/>
                    <a:pt x="1947" y="406"/>
                  </a:cubicBezTo>
                  <a:cubicBezTo>
                    <a:pt x="1949" y="414"/>
                    <a:pt x="1945" y="429"/>
                    <a:pt x="1956" y="432"/>
                  </a:cubicBezTo>
                  <a:cubicBezTo>
                    <a:pt x="1956" y="433"/>
                    <a:pt x="1956" y="433"/>
                    <a:pt x="1956" y="434"/>
                  </a:cubicBezTo>
                  <a:cubicBezTo>
                    <a:pt x="1957" y="436"/>
                    <a:pt x="1957" y="438"/>
                    <a:pt x="1957" y="441"/>
                  </a:cubicBezTo>
                  <a:cubicBezTo>
                    <a:pt x="1957" y="442"/>
                    <a:pt x="1958" y="443"/>
                    <a:pt x="1958" y="444"/>
                  </a:cubicBezTo>
                  <a:cubicBezTo>
                    <a:pt x="1958" y="445"/>
                    <a:pt x="1958" y="446"/>
                    <a:pt x="1958" y="447"/>
                  </a:cubicBezTo>
                  <a:cubicBezTo>
                    <a:pt x="1958" y="447"/>
                    <a:pt x="1958" y="447"/>
                    <a:pt x="1958" y="447"/>
                  </a:cubicBezTo>
                  <a:cubicBezTo>
                    <a:pt x="1958" y="448"/>
                    <a:pt x="1958" y="448"/>
                    <a:pt x="1958" y="448"/>
                  </a:cubicBezTo>
                  <a:cubicBezTo>
                    <a:pt x="1958" y="448"/>
                    <a:pt x="1959" y="449"/>
                    <a:pt x="1959" y="449"/>
                  </a:cubicBezTo>
                  <a:cubicBezTo>
                    <a:pt x="1959" y="450"/>
                    <a:pt x="1959" y="450"/>
                    <a:pt x="1959" y="451"/>
                  </a:cubicBezTo>
                  <a:cubicBezTo>
                    <a:pt x="1959" y="451"/>
                    <a:pt x="1959" y="451"/>
                    <a:pt x="1959" y="452"/>
                  </a:cubicBezTo>
                  <a:cubicBezTo>
                    <a:pt x="1959" y="452"/>
                    <a:pt x="1959" y="452"/>
                    <a:pt x="1959" y="451"/>
                  </a:cubicBezTo>
                  <a:cubicBezTo>
                    <a:pt x="1958" y="450"/>
                    <a:pt x="1956" y="449"/>
                    <a:pt x="1954" y="448"/>
                  </a:cubicBezTo>
                  <a:cubicBezTo>
                    <a:pt x="1953" y="447"/>
                    <a:pt x="1951" y="446"/>
                    <a:pt x="1950" y="445"/>
                  </a:cubicBezTo>
                  <a:cubicBezTo>
                    <a:pt x="1950" y="445"/>
                    <a:pt x="1949" y="445"/>
                    <a:pt x="1949" y="445"/>
                  </a:cubicBezTo>
                  <a:cubicBezTo>
                    <a:pt x="1949" y="444"/>
                    <a:pt x="1948" y="444"/>
                    <a:pt x="1948" y="444"/>
                  </a:cubicBezTo>
                  <a:cubicBezTo>
                    <a:pt x="1947" y="443"/>
                    <a:pt x="1947" y="443"/>
                    <a:pt x="1946" y="443"/>
                  </a:cubicBezTo>
                  <a:cubicBezTo>
                    <a:pt x="1945" y="442"/>
                    <a:pt x="1944" y="441"/>
                    <a:pt x="1943" y="441"/>
                  </a:cubicBezTo>
                  <a:cubicBezTo>
                    <a:pt x="1941" y="440"/>
                    <a:pt x="1941" y="439"/>
                    <a:pt x="1941" y="439"/>
                  </a:cubicBezTo>
                  <a:cubicBezTo>
                    <a:pt x="1941" y="439"/>
                    <a:pt x="1941" y="440"/>
                    <a:pt x="1943" y="442"/>
                  </a:cubicBezTo>
                  <a:cubicBezTo>
                    <a:pt x="1943" y="442"/>
                    <a:pt x="1943" y="442"/>
                    <a:pt x="1944" y="443"/>
                  </a:cubicBezTo>
                  <a:cubicBezTo>
                    <a:pt x="1944" y="443"/>
                    <a:pt x="1945" y="443"/>
                    <a:pt x="1945" y="444"/>
                  </a:cubicBezTo>
                  <a:cubicBezTo>
                    <a:pt x="1946" y="444"/>
                    <a:pt x="1946" y="445"/>
                    <a:pt x="1947" y="445"/>
                  </a:cubicBezTo>
                  <a:cubicBezTo>
                    <a:pt x="1947" y="446"/>
                    <a:pt x="1947" y="446"/>
                    <a:pt x="1948" y="446"/>
                  </a:cubicBezTo>
                  <a:cubicBezTo>
                    <a:pt x="1948" y="446"/>
                    <a:pt x="1948" y="447"/>
                    <a:pt x="1949" y="447"/>
                  </a:cubicBezTo>
                  <a:cubicBezTo>
                    <a:pt x="1950" y="448"/>
                    <a:pt x="1952" y="449"/>
                    <a:pt x="1953" y="450"/>
                  </a:cubicBezTo>
                  <a:cubicBezTo>
                    <a:pt x="1955" y="451"/>
                    <a:pt x="1956" y="452"/>
                    <a:pt x="1958" y="453"/>
                  </a:cubicBezTo>
                  <a:cubicBezTo>
                    <a:pt x="1962" y="455"/>
                    <a:pt x="1965" y="458"/>
                    <a:pt x="1969" y="460"/>
                  </a:cubicBezTo>
                  <a:cubicBezTo>
                    <a:pt x="1970" y="461"/>
                    <a:pt x="1972" y="461"/>
                    <a:pt x="1973" y="462"/>
                  </a:cubicBezTo>
                  <a:cubicBezTo>
                    <a:pt x="1973" y="462"/>
                    <a:pt x="1972" y="462"/>
                    <a:pt x="1972" y="462"/>
                  </a:cubicBezTo>
                  <a:cubicBezTo>
                    <a:pt x="1972" y="462"/>
                    <a:pt x="1972" y="462"/>
                    <a:pt x="1971" y="462"/>
                  </a:cubicBezTo>
                  <a:cubicBezTo>
                    <a:pt x="1971" y="462"/>
                    <a:pt x="1971" y="462"/>
                    <a:pt x="1970" y="462"/>
                  </a:cubicBezTo>
                  <a:cubicBezTo>
                    <a:pt x="1970" y="463"/>
                    <a:pt x="1970" y="463"/>
                    <a:pt x="1970" y="463"/>
                  </a:cubicBezTo>
                  <a:cubicBezTo>
                    <a:pt x="1967" y="464"/>
                    <a:pt x="1965" y="465"/>
                    <a:pt x="1962" y="467"/>
                  </a:cubicBezTo>
                  <a:cubicBezTo>
                    <a:pt x="1960" y="468"/>
                    <a:pt x="1958" y="470"/>
                    <a:pt x="1956" y="471"/>
                  </a:cubicBezTo>
                  <a:cubicBezTo>
                    <a:pt x="1956" y="471"/>
                    <a:pt x="1956" y="470"/>
                    <a:pt x="1956" y="470"/>
                  </a:cubicBezTo>
                  <a:cubicBezTo>
                    <a:pt x="1953" y="469"/>
                    <a:pt x="1953" y="469"/>
                    <a:pt x="1953" y="469"/>
                  </a:cubicBezTo>
                  <a:cubicBezTo>
                    <a:pt x="1944" y="462"/>
                    <a:pt x="1930" y="466"/>
                    <a:pt x="1926" y="478"/>
                  </a:cubicBezTo>
                  <a:cubicBezTo>
                    <a:pt x="1936" y="479"/>
                    <a:pt x="1952" y="487"/>
                    <a:pt x="1955" y="474"/>
                  </a:cubicBezTo>
                  <a:cubicBezTo>
                    <a:pt x="1955" y="473"/>
                    <a:pt x="1955" y="473"/>
                    <a:pt x="1956" y="473"/>
                  </a:cubicBezTo>
                  <a:cubicBezTo>
                    <a:pt x="1958" y="472"/>
                    <a:pt x="1961" y="470"/>
                    <a:pt x="1963" y="468"/>
                  </a:cubicBezTo>
                  <a:cubicBezTo>
                    <a:pt x="1966" y="467"/>
                    <a:pt x="1968" y="465"/>
                    <a:pt x="1970" y="465"/>
                  </a:cubicBezTo>
                  <a:cubicBezTo>
                    <a:pt x="1971" y="464"/>
                    <a:pt x="1971" y="464"/>
                    <a:pt x="1971" y="464"/>
                  </a:cubicBezTo>
                  <a:cubicBezTo>
                    <a:pt x="1971" y="464"/>
                    <a:pt x="1972" y="464"/>
                    <a:pt x="1972" y="464"/>
                  </a:cubicBezTo>
                  <a:cubicBezTo>
                    <a:pt x="1972" y="464"/>
                    <a:pt x="1972" y="464"/>
                    <a:pt x="1973" y="464"/>
                  </a:cubicBezTo>
                  <a:cubicBezTo>
                    <a:pt x="1973" y="464"/>
                    <a:pt x="1973" y="464"/>
                    <a:pt x="1973" y="464"/>
                  </a:cubicBezTo>
                  <a:cubicBezTo>
                    <a:pt x="1974" y="463"/>
                    <a:pt x="1974" y="463"/>
                    <a:pt x="1975" y="463"/>
                  </a:cubicBezTo>
                  <a:cubicBezTo>
                    <a:pt x="1977" y="464"/>
                    <a:pt x="1978" y="466"/>
                    <a:pt x="1980" y="467"/>
                  </a:cubicBezTo>
                  <a:cubicBezTo>
                    <a:pt x="1982" y="468"/>
                    <a:pt x="1984" y="469"/>
                    <a:pt x="1985" y="470"/>
                  </a:cubicBezTo>
                  <a:cubicBezTo>
                    <a:pt x="1987" y="471"/>
                    <a:pt x="1988" y="472"/>
                    <a:pt x="1990" y="473"/>
                  </a:cubicBezTo>
                  <a:cubicBezTo>
                    <a:pt x="1990" y="473"/>
                    <a:pt x="1991" y="474"/>
                    <a:pt x="1992" y="474"/>
                  </a:cubicBezTo>
                  <a:cubicBezTo>
                    <a:pt x="1992" y="475"/>
                    <a:pt x="1993" y="475"/>
                    <a:pt x="1993" y="475"/>
                  </a:cubicBezTo>
                  <a:cubicBezTo>
                    <a:pt x="1995" y="476"/>
                    <a:pt x="1996" y="477"/>
                    <a:pt x="1996" y="477"/>
                  </a:cubicBezTo>
                  <a:cubicBezTo>
                    <a:pt x="1997" y="478"/>
                    <a:pt x="1997" y="478"/>
                    <a:pt x="1998" y="478"/>
                  </a:cubicBezTo>
                  <a:cubicBezTo>
                    <a:pt x="1998" y="479"/>
                    <a:pt x="1999" y="481"/>
                    <a:pt x="1999" y="482"/>
                  </a:cubicBezTo>
                  <a:cubicBezTo>
                    <a:pt x="2000" y="484"/>
                    <a:pt x="2001" y="486"/>
                    <a:pt x="2002" y="488"/>
                  </a:cubicBezTo>
                  <a:cubicBezTo>
                    <a:pt x="2002" y="490"/>
                    <a:pt x="2003" y="492"/>
                    <a:pt x="2004" y="494"/>
                  </a:cubicBezTo>
                  <a:cubicBezTo>
                    <a:pt x="2007" y="505"/>
                    <a:pt x="2010" y="516"/>
                    <a:pt x="2012" y="526"/>
                  </a:cubicBezTo>
                  <a:cubicBezTo>
                    <a:pt x="2012" y="526"/>
                    <a:pt x="2012" y="526"/>
                    <a:pt x="2011" y="526"/>
                  </a:cubicBezTo>
                  <a:cubicBezTo>
                    <a:pt x="2011" y="525"/>
                    <a:pt x="2010" y="525"/>
                    <a:pt x="2009" y="525"/>
                  </a:cubicBezTo>
                  <a:cubicBezTo>
                    <a:pt x="2009" y="524"/>
                    <a:pt x="2008" y="524"/>
                    <a:pt x="2007" y="524"/>
                  </a:cubicBezTo>
                  <a:cubicBezTo>
                    <a:pt x="2007" y="524"/>
                    <a:pt x="2006" y="524"/>
                    <a:pt x="2005" y="523"/>
                  </a:cubicBezTo>
                  <a:cubicBezTo>
                    <a:pt x="2005" y="523"/>
                    <a:pt x="2005" y="523"/>
                    <a:pt x="2005" y="523"/>
                  </a:cubicBezTo>
                  <a:cubicBezTo>
                    <a:pt x="2005" y="523"/>
                    <a:pt x="2005" y="523"/>
                    <a:pt x="2005" y="523"/>
                  </a:cubicBezTo>
                  <a:cubicBezTo>
                    <a:pt x="1997" y="514"/>
                    <a:pt x="1988" y="518"/>
                    <a:pt x="1977" y="523"/>
                  </a:cubicBezTo>
                  <a:cubicBezTo>
                    <a:pt x="1982" y="533"/>
                    <a:pt x="1992" y="531"/>
                    <a:pt x="2002" y="525"/>
                  </a:cubicBezTo>
                  <a:cubicBezTo>
                    <a:pt x="2003" y="526"/>
                    <a:pt x="2004" y="526"/>
                    <a:pt x="2004" y="526"/>
                  </a:cubicBezTo>
                  <a:cubicBezTo>
                    <a:pt x="2005" y="526"/>
                    <a:pt x="2006" y="526"/>
                    <a:pt x="2006" y="526"/>
                  </a:cubicBezTo>
                  <a:cubicBezTo>
                    <a:pt x="2007" y="527"/>
                    <a:pt x="2008" y="527"/>
                    <a:pt x="2008" y="527"/>
                  </a:cubicBezTo>
                  <a:cubicBezTo>
                    <a:pt x="2009" y="528"/>
                    <a:pt x="2010" y="528"/>
                    <a:pt x="2010" y="528"/>
                  </a:cubicBezTo>
                  <a:cubicBezTo>
                    <a:pt x="2011" y="528"/>
                    <a:pt x="2011" y="529"/>
                    <a:pt x="2012" y="529"/>
                  </a:cubicBezTo>
                  <a:cubicBezTo>
                    <a:pt x="2012" y="529"/>
                    <a:pt x="2012" y="529"/>
                    <a:pt x="2012" y="529"/>
                  </a:cubicBezTo>
                  <a:cubicBezTo>
                    <a:pt x="2012" y="529"/>
                    <a:pt x="2012" y="529"/>
                    <a:pt x="2012" y="529"/>
                  </a:cubicBezTo>
                  <a:cubicBezTo>
                    <a:pt x="2013" y="530"/>
                    <a:pt x="2013" y="532"/>
                    <a:pt x="2013" y="533"/>
                  </a:cubicBezTo>
                  <a:cubicBezTo>
                    <a:pt x="2009" y="566"/>
                    <a:pt x="2014" y="636"/>
                    <a:pt x="2012" y="648"/>
                  </a:cubicBezTo>
                  <a:cubicBezTo>
                    <a:pt x="2005" y="688"/>
                    <a:pt x="1981" y="712"/>
                    <a:pt x="1949" y="735"/>
                  </a:cubicBezTo>
                  <a:cubicBezTo>
                    <a:pt x="1925" y="753"/>
                    <a:pt x="1920" y="753"/>
                    <a:pt x="1907" y="740"/>
                  </a:cubicBezTo>
                  <a:cubicBezTo>
                    <a:pt x="1907" y="739"/>
                    <a:pt x="1907" y="738"/>
                    <a:pt x="1907" y="737"/>
                  </a:cubicBezTo>
                  <a:cubicBezTo>
                    <a:pt x="1907" y="736"/>
                    <a:pt x="1907" y="735"/>
                    <a:pt x="1907" y="734"/>
                  </a:cubicBezTo>
                  <a:cubicBezTo>
                    <a:pt x="1907" y="733"/>
                    <a:pt x="1907" y="731"/>
                    <a:pt x="1907" y="730"/>
                  </a:cubicBezTo>
                  <a:cubicBezTo>
                    <a:pt x="1906" y="720"/>
                    <a:pt x="1905" y="709"/>
                    <a:pt x="1904" y="697"/>
                  </a:cubicBezTo>
                  <a:cubicBezTo>
                    <a:pt x="1904" y="694"/>
                    <a:pt x="1903" y="692"/>
                    <a:pt x="1903" y="689"/>
                  </a:cubicBezTo>
                  <a:cubicBezTo>
                    <a:pt x="1903" y="689"/>
                    <a:pt x="1903" y="689"/>
                    <a:pt x="1903" y="689"/>
                  </a:cubicBezTo>
                  <a:cubicBezTo>
                    <a:pt x="1904" y="689"/>
                    <a:pt x="1904" y="688"/>
                    <a:pt x="1904" y="688"/>
                  </a:cubicBezTo>
                  <a:cubicBezTo>
                    <a:pt x="1905" y="688"/>
                    <a:pt x="1905" y="687"/>
                    <a:pt x="1905" y="687"/>
                  </a:cubicBezTo>
                  <a:cubicBezTo>
                    <a:pt x="1905" y="687"/>
                    <a:pt x="1905" y="687"/>
                    <a:pt x="1905" y="687"/>
                  </a:cubicBezTo>
                  <a:cubicBezTo>
                    <a:pt x="1905" y="687"/>
                    <a:pt x="1906" y="687"/>
                    <a:pt x="1906" y="687"/>
                  </a:cubicBezTo>
                  <a:cubicBezTo>
                    <a:pt x="1906" y="686"/>
                    <a:pt x="1907" y="686"/>
                    <a:pt x="1907" y="685"/>
                  </a:cubicBezTo>
                  <a:cubicBezTo>
                    <a:pt x="1908" y="685"/>
                    <a:pt x="1909" y="684"/>
                    <a:pt x="1910" y="684"/>
                  </a:cubicBezTo>
                  <a:cubicBezTo>
                    <a:pt x="1910" y="683"/>
                    <a:pt x="1911" y="683"/>
                    <a:pt x="1912" y="683"/>
                  </a:cubicBezTo>
                  <a:cubicBezTo>
                    <a:pt x="1913" y="682"/>
                    <a:pt x="1914" y="682"/>
                    <a:pt x="1915" y="681"/>
                  </a:cubicBezTo>
                  <a:cubicBezTo>
                    <a:pt x="1916" y="681"/>
                    <a:pt x="1917" y="680"/>
                    <a:pt x="1918" y="680"/>
                  </a:cubicBezTo>
                  <a:cubicBezTo>
                    <a:pt x="1923" y="685"/>
                    <a:pt x="1932" y="679"/>
                    <a:pt x="1935" y="674"/>
                  </a:cubicBezTo>
                  <a:cubicBezTo>
                    <a:pt x="1939" y="667"/>
                    <a:pt x="1937" y="660"/>
                    <a:pt x="1932" y="654"/>
                  </a:cubicBezTo>
                  <a:cubicBezTo>
                    <a:pt x="1934" y="669"/>
                    <a:pt x="1918" y="663"/>
                    <a:pt x="1917" y="678"/>
                  </a:cubicBezTo>
                  <a:cubicBezTo>
                    <a:pt x="1916" y="679"/>
                    <a:pt x="1915" y="679"/>
                    <a:pt x="1914" y="680"/>
                  </a:cubicBezTo>
                  <a:cubicBezTo>
                    <a:pt x="1913" y="680"/>
                    <a:pt x="1912" y="681"/>
                    <a:pt x="1911" y="681"/>
                  </a:cubicBezTo>
                  <a:cubicBezTo>
                    <a:pt x="1910" y="682"/>
                    <a:pt x="1910" y="682"/>
                    <a:pt x="1909" y="682"/>
                  </a:cubicBezTo>
                  <a:cubicBezTo>
                    <a:pt x="1908" y="683"/>
                    <a:pt x="1907" y="683"/>
                    <a:pt x="1906" y="684"/>
                  </a:cubicBezTo>
                  <a:cubicBezTo>
                    <a:pt x="1906" y="684"/>
                    <a:pt x="1905" y="685"/>
                    <a:pt x="1905" y="685"/>
                  </a:cubicBezTo>
                  <a:cubicBezTo>
                    <a:pt x="1904" y="686"/>
                    <a:pt x="1904" y="686"/>
                    <a:pt x="1904" y="686"/>
                  </a:cubicBezTo>
                  <a:cubicBezTo>
                    <a:pt x="1904" y="686"/>
                    <a:pt x="1904" y="686"/>
                    <a:pt x="1904" y="686"/>
                  </a:cubicBezTo>
                  <a:cubicBezTo>
                    <a:pt x="1904" y="687"/>
                    <a:pt x="1903" y="687"/>
                    <a:pt x="1903" y="687"/>
                  </a:cubicBezTo>
                  <a:cubicBezTo>
                    <a:pt x="1903" y="688"/>
                    <a:pt x="1903" y="688"/>
                    <a:pt x="1903" y="688"/>
                  </a:cubicBezTo>
                  <a:cubicBezTo>
                    <a:pt x="1903" y="685"/>
                    <a:pt x="1902" y="681"/>
                    <a:pt x="1902" y="678"/>
                  </a:cubicBezTo>
                  <a:cubicBezTo>
                    <a:pt x="1901" y="671"/>
                    <a:pt x="1901" y="665"/>
                    <a:pt x="1901" y="659"/>
                  </a:cubicBezTo>
                  <a:cubicBezTo>
                    <a:pt x="1902" y="657"/>
                    <a:pt x="1902" y="655"/>
                    <a:pt x="1902" y="654"/>
                  </a:cubicBezTo>
                  <a:cubicBezTo>
                    <a:pt x="1902" y="653"/>
                    <a:pt x="1903" y="652"/>
                    <a:pt x="1903" y="652"/>
                  </a:cubicBezTo>
                  <a:cubicBezTo>
                    <a:pt x="1903" y="651"/>
                    <a:pt x="1903" y="650"/>
                    <a:pt x="1904" y="649"/>
                  </a:cubicBezTo>
                  <a:cubicBezTo>
                    <a:pt x="1905" y="646"/>
                    <a:pt x="1906" y="644"/>
                    <a:pt x="1907" y="640"/>
                  </a:cubicBezTo>
                  <a:cubicBezTo>
                    <a:pt x="1908" y="638"/>
                    <a:pt x="1909" y="636"/>
                    <a:pt x="1910" y="634"/>
                  </a:cubicBezTo>
                  <a:cubicBezTo>
                    <a:pt x="1910" y="634"/>
                    <a:pt x="1910" y="634"/>
                    <a:pt x="1911" y="633"/>
                  </a:cubicBezTo>
                  <a:cubicBezTo>
                    <a:pt x="1911" y="633"/>
                    <a:pt x="1912" y="633"/>
                    <a:pt x="1912" y="633"/>
                  </a:cubicBezTo>
                  <a:cubicBezTo>
                    <a:pt x="1913" y="633"/>
                    <a:pt x="1913" y="633"/>
                    <a:pt x="1914" y="633"/>
                  </a:cubicBezTo>
                  <a:cubicBezTo>
                    <a:pt x="1914" y="633"/>
                    <a:pt x="1914" y="633"/>
                    <a:pt x="1914" y="633"/>
                  </a:cubicBezTo>
                  <a:cubicBezTo>
                    <a:pt x="1915" y="633"/>
                    <a:pt x="1915" y="633"/>
                    <a:pt x="1915" y="633"/>
                  </a:cubicBezTo>
                  <a:cubicBezTo>
                    <a:pt x="1916" y="633"/>
                    <a:pt x="1918" y="633"/>
                    <a:pt x="1919" y="633"/>
                  </a:cubicBezTo>
                  <a:cubicBezTo>
                    <a:pt x="1921" y="632"/>
                    <a:pt x="1922" y="632"/>
                    <a:pt x="1924" y="632"/>
                  </a:cubicBezTo>
                  <a:cubicBezTo>
                    <a:pt x="1927" y="632"/>
                    <a:pt x="1930" y="632"/>
                    <a:pt x="1933" y="632"/>
                  </a:cubicBezTo>
                  <a:cubicBezTo>
                    <a:pt x="1934" y="631"/>
                    <a:pt x="1936" y="631"/>
                    <a:pt x="1937" y="631"/>
                  </a:cubicBezTo>
                  <a:cubicBezTo>
                    <a:pt x="1938" y="631"/>
                    <a:pt x="1939" y="631"/>
                    <a:pt x="1940" y="632"/>
                  </a:cubicBezTo>
                  <a:cubicBezTo>
                    <a:pt x="1940" y="632"/>
                    <a:pt x="1941" y="632"/>
                    <a:pt x="1941" y="632"/>
                  </a:cubicBezTo>
                  <a:cubicBezTo>
                    <a:pt x="1942" y="632"/>
                    <a:pt x="1942" y="633"/>
                    <a:pt x="1943" y="633"/>
                  </a:cubicBezTo>
                  <a:cubicBezTo>
                    <a:pt x="1944" y="633"/>
                    <a:pt x="1945" y="633"/>
                    <a:pt x="1946" y="634"/>
                  </a:cubicBezTo>
                  <a:cubicBezTo>
                    <a:pt x="1946" y="634"/>
                    <a:pt x="1946" y="634"/>
                    <a:pt x="1946" y="634"/>
                  </a:cubicBezTo>
                  <a:cubicBezTo>
                    <a:pt x="1950" y="646"/>
                    <a:pt x="1959" y="643"/>
                    <a:pt x="1968" y="648"/>
                  </a:cubicBezTo>
                  <a:cubicBezTo>
                    <a:pt x="1967" y="634"/>
                    <a:pt x="1958" y="630"/>
                    <a:pt x="1946" y="633"/>
                  </a:cubicBezTo>
                  <a:cubicBezTo>
                    <a:pt x="1946" y="633"/>
                    <a:pt x="1946" y="633"/>
                    <a:pt x="1946" y="633"/>
                  </a:cubicBezTo>
                  <a:cubicBezTo>
                    <a:pt x="1945" y="632"/>
                    <a:pt x="1944" y="632"/>
                    <a:pt x="1943" y="632"/>
                  </a:cubicBezTo>
                  <a:cubicBezTo>
                    <a:pt x="1943" y="632"/>
                    <a:pt x="1942" y="631"/>
                    <a:pt x="1942" y="631"/>
                  </a:cubicBezTo>
                  <a:cubicBezTo>
                    <a:pt x="1941" y="631"/>
                    <a:pt x="1941" y="631"/>
                    <a:pt x="1940" y="631"/>
                  </a:cubicBezTo>
                  <a:cubicBezTo>
                    <a:pt x="1940" y="631"/>
                    <a:pt x="1940" y="631"/>
                    <a:pt x="1939" y="630"/>
                  </a:cubicBezTo>
                  <a:cubicBezTo>
                    <a:pt x="1941" y="630"/>
                    <a:pt x="1942" y="630"/>
                    <a:pt x="1943" y="630"/>
                  </a:cubicBezTo>
                  <a:cubicBezTo>
                    <a:pt x="1946" y="629"/>
                    <a:pt x="1948" y="628"/>
                    <a:pt x="1951" y="626"/>
                  </a:cubicBezTo>
                  <a:cubicBezTo>
                    <a:pt x="1951" y="626"/>
                    <a:pt x="1951" y="626"/>
                    <a:pt x="1951" y="626"/>
                  </a:cubicBezTo>
                  <a:cubicBezTo>
                    <a:pt x="1952" y="626"/>
                    <a:pt x="1952" y="626"/>
                    <a:pt x="1952" y="626"/>
                  </a:cubicBezTo>
                  <a:cubicBezTo>
                    <a:pt x="1953" y="625"/>
                    <a:pt x="1953" y="625"/>
                    <a:pt x="1954" y="625"/>
                  </a:cubicBezTo>
                  <a:cubicBezTo>
                    <a:pt x="1954" y="624"/>
                    <a:pt x="1955" y="623"/>
                    <a:pt x="1956" y="623"/>
                  </a:cubicBezTo>
                  <a:cubicBezTo>
                    <a:pt x="1956" y="622"/>
                    <a:pt x="1956" y="622"/>
                    <a:pt x="1957" y="622"/>
                  </a:cubicBezTo>
                  <a:cubicBezTo>
                    <a:pt x="1957" y="621"/>
                    <a:pt x="1957" y="621"/>
                    <a:pt x="1957" y="621"/>
                  </a:cubicBezTo>
                  <a:cubicBezTo>
                    <a:pt x="1957" y="621"/>
                    <a:pt x="1956" y="622"/>
                    <a:pt x="1955" y="622"/>
                  </a:cubicBezTo>
                  <a:cubicBezTo>
                    <a:pt x="1954" y="622"/>
                    <a:pt x="1954" y="623"/>
                    <a:pt x="1953" y="623"/>
                  </a:cubicBezTo>
                  <a:cubicBezTo>
                    <a:pt x="1952" y="623"/>
                    <a:pt x="1952" y="623"/>
                    <a:pt x="1951" y="623"/>
                  </a:cubicBezTo>
                  <a:cubicBezTo>
                    <a:pt x="1951" y="624"/>
                    <a:pt x="1951" y="624"/>
                    <a:pt x="1950" y="624"/>
                  </a:cubicBezTo>
                  <a:cubicBezTo>
                    <a:pt x="1950" y="624"/>
                    <a:pt x="1950" y="624"/>
                    <a:pt x="1950" y="624"/>
                  </a:cubicBezTo>
                  <a:cubicBezTo>
                    <a:pt x="1949" y="624"/>
                    <a:pt x="1949" y="625"/>
                    <a:pt x="1948" y="625"/>
                  </a:cubicBezTo>
                  <a:cubicBezTo>
                    <a:pt x="1948" y="625"/>
                    <a:pt x="1948" y="625"/>
                    <a:pt x="1948" y="625"/>
                  </a:cubicBezTo>
                  <a:cubicBezTo>
                    <a:pt x="1948" y="625"/>
                    <a:pt x="1948" y="625"/>
                    <a:pt x="1949" y="624"/>
                  </a:cubicBezTo>
                  <a:cubicBezTo>
                    <a:pt x="1949" y="624"/>
                    <a:pt x="1949" y="624"/>
                    <a:pt x="1949" y="624"/>
                  </a:cubicBezTo>
                  <a:cubicBezTo>
                    <a:pt x="1949" y="623"/>
                    <a:pt x="1950" y="623"/>
                    <a:pt x="1950" y="622"/>
                  </a:cubicBezTo>
                  <a:cubicBezTo>
                    <a:pt x="1951" y="622"/>
                    <a:pt x="1951" y="621"/>
                    <a:pt x="1952" y="620"/>
                  </a:cubicBezTo>
                  <a:cubicBezTo>
                    <a:pt x="1952" y="620"/>
                    <a:pt x="1953" y="619"/>
                    <a:pt x="1953" y="618"/>
                  </a:cubicBezTo>
                  <a:cubicBezTo>
                    <a:pt x="1953" y="618"/>
                    <a:pt x="1954" y="617"/>
                    <a:pt x="1954" y="617"/>
                  </a:cubicBezTo>
                  <a:cubicBezTo>
                    <a:pt x="1954" y="617"/>
                    <a:pt x="1954" y="617"/>
                    <a:pt x="1954" y="617"/>
                  </a:cubicBezTo>
                  <a:cubicBezTo>
                    <a:pt x="1954" y="617"/>
                    <a:pt x="1954" y="617"/>
                    <a:pt x="1954" y="617"/>
                  </a:cubicBezTo>
                  <a:cubicBezTo>
                    <a:pt x="1954" y="617"/>
                    <a:pt x="1954" y="617"/>
                    <a:pt x="1954" y="616"/>
                  </a:cubicBezTo>
                  <a:cubicBezTo>
                    <a:pt x="1958" y="617"/>
                    <a:pt x="1963" y="612"/>
                    <a:pt x="1965" y="608"/>
                  </a:cubicBezTo>
                  <a:cubicBezTo>
                    <a:pt x="1967" y="603"/>
                    <a:pt x="1964" y="596"/>
                    <a:pt x="1963" y="591"/>
                  </a:cubicBezTo>
                  <a:cubicBezTo>
                    <a:pt x="1959" y="601"/>
                    <a:pt x="1948" y="604"/>
                    <a:pt x="1953" y="615"/>
                  </a:cubicBezTo>
                  <a:cubicBezTo>
                    <a:pt x="1953" y="616"/>
                    <a:pt x="1952" y="616"/>
                    <a:pt x="1952" y="617"/>
                  </a:cubicBezTo>
                  <a:cubicBezTo>
                    <a:pt x="1951" y="618"/>
                    <a:pt x="1951" y="619"/>
                    <a:pt x="1950" y="619"/>
                  </a:cubicBezTo>
                  <a:cubicBezTo>
                    <a:pt x="1950" y="620"/>
                    <a:pt x="1949" y="621"/>
                    <a:pt x="1949" y="621"/>
                  </a:cubicBezTo>
                  <a:cubicBezTo>
                    <a:pt x="1948" y="622"/>
                    <a:pt x="1948" y="622"/>
                    <a:pt x="1948" y="623"/>
                  </a:cubicBezTo>
                  <a:cubicBezTo>
                    <a:pt x="1947" y="623"/>
                    <a:pt x="1947" y="623"/>
                    <a:pt x="1947" y="623"/>
                  </a:cubicBezTo>
                  <a:cubicBezTo>
                    <a:pt x="1947" y="623"/>
                    <a:pt x="1947" y="624"/>
                    <a:pt x="1947" y="624"/>
                  </a:cubicBezTo>
                  <a:cubicBezTo>
                    <a:pt x="1947" y="624"/>
                    <a:pt x="1947" y="624"/>
                    <a:pt x="1947" y="625"/>
                  </a:cubicBezTo>
                  <a:cubicBezTo>
                    <a:pt x="1946" y="625"/>
                    <a:pt x="1946" y="625"/>
                    <a:pt x="1946" y="626"/>
                  </a:cubicBezTo>
                  <a:cubicBezTo>
                    <a:pt x="1946" y="626"/>
                    <a:pt x="1946" y="626"/>
                    <a:pt x="1946" y="626"/>
                  </a:cubicBezTo>
                  <a:cubicBezTo>
                    <a:pt x="1945" y="626"/>
                    <a:pt x="1943" y="627"/>
                    <a:pt x="1942" y="627"/>
                  </a:cubicBezTo>
                  <a:cubicBezTo>
                    <a:pt x="1941" y="628"/>
                    <a:pt x="1939" y="628"/>
                    <a:pt x="1938" y="628"/>
                  </a:cubicBezTo>
                  <a:cubicBezTo>
                    <a:pt x="1936" y="629"/>
                    <a:pt x="1934" y="629"/>
                    <a:pt x="1933" y="629"/>
                  </a:cubicBezTo>
                  <a:cubicBezTo>
                    <a:pt x="1930" y="629"/>
                    <a:pt x="1926" y="630"/>
                    <a:pt x="1923" y="630"/>
                  </a:cubicBezTo>
                  <a:cubicBezTo>
                    <a:pt x="1922" y="630"/>
                    <a:pt x="1920" y="630"/>
                    <a:pt x="1919" y="630"/>
                  </a:cubicBezTo>
                  <a:cubicBezTo>
                    <a:pt x="1918" y="630"/>
                    <a:pt x="1916" y="630"/>
                    <a:pt x="1915" y="631"/>
                  </a:cubicBezTo>
                  <a:cubicBezTo>
                    <a:pt x="1915" y="631"/>
                    <a:pt x="1914" y="631"/>
                    <a:pt x="1914" y="631"/>
                  </a:cubicBezTo>
                  <a:cubicBezTo>
                    <a:pt x="1914" y="631"/>
                    <a:pt x="1913" y="631"/>
                    <a:pt x="1913" y="631"/>
                  </a:cubicBezTo>
                  <a:cubicBezTo>
                    <a:pt x="1913" y="631"/>
                    <a:pt x="1912" y="631"/>
                    <a:pt x="1912" y="631"/>
                  </a:cubicBezTo>
                  <a:cubicBezTo>
                    <a:pt x="1911" y="632"/>
                    <a:pt x="1911" y="632"/>
                    <a:pt x="1910" y="632"/>
                  </a:cubicBezTo>
                  <a:cubicBezTo>
                    <a:pt x="1910" y="632"/>
                    <a:pt x="1910" y="632"/>
                    <a:pt x="1910" y="632"/>
                  </a:cubicBezTo>
                  <a:cubicBezTo>
                    <a:pt x="1911" y="629"/>
                    <a:pt x="1912" y="625"/>
                    <a:pt x="1913" y="622"/>
                  </a:cubicBezTo>
                  <a:cubicBezTo>
                    <a:pt x="1914" y="619"/>
                    <a:pt x="1914" y="616"/>
                    <a:pt x="1914" y="613"/>
                  </a:cubicBezTo>
                  <a:cubicBezTo>
                    <a:pt x="1915" y="610"/>
                    <a:pt x="1915" y="607"/>
                    <a:pt x="1916" y="605"/>
                  </a:cubicBezTo>
                  <a:cubicBezTo>
                    <a:pt x="1916" y="602"/>
                    <a:pt x="1917" y="599"/>
                    <a:pt x="1917" y="597"/>
                  </a:cubicBezTo>
                  <a:cubicBezTo>
                    <a:pt x="1918" y="596"/>
                    <a:pt x="1918" y="596"/>
                    <a:pt x="1918" y="595"/>
                  </a:cubicBezTo>
                  <a:cubicBezTo>
                    <a:pt x="1918" y="595"/>
                    <a:pt x="1918" y="595"/>
                    <a:pt x="1918" y="595"/>
                  </a:cubicBezTo>
                  <a:cubicBezTo>
                    <a:pt x="1918" y="594"/>
                    <a:pt x="1918" y="594"/>
                    <a:pt x="1918" y="594"/>
                  </a:cubicBezTo>
                  <a:cubicBezTo>
                    <a:pt x="1918" y="594"/>
                    <a:pt x="1918" y="594"/>
                    <a:pt x="1918" y="594"/>
                  </a:cubicBezTo>
                  <a:cubicBezTo>
                    <a:pt x="1918" y="594"/>
                    <a:pt x="1918" y="594"/>
                    <a:pt x="1918" y="594"/>
                  </a:cubicBezTo>
                  <a:cubicBezTo>
                    <a:pt x="1918" y="594"/>
                    <a:pt x="1918" y="594"/>
                    <a:pt x="1918" y="594"/>
                  </a:cubicBezTo>
                  <a:cubicBezTo>
                    <a:pt x="1918" y="594"/>
                    <a:pt x="1919" y="594"/>
                    <a:pt x="1919" y="593"/>
                  </a:cubicBezTo>
                  <a:cubicBezTo>
                    <a:pt x="1919" y="593"/>
                    <a:pt x="1919" y="593"/>
                    <a:pt x="1919" y="593"/>
                  </a:cubicBezTo>
                  <a:cubicBezTo>
                    <a:pt x="1919" y="592"/>
                    <a:pt x="1919" y="592"/>
                    <a:pt x="1920" y="592"/>
                  </a:cubicBezTo>
                  <a:cubicBezTo>
                    <a:pt x="1920" y="591"/>
                    <a:pt x="1920" y="591"/>
                    <a:pt x="1921" y="590"/>
                  </a:cubicBezTo>
                  <a:cubicBezTo>
                    <a:pt x="1921" y="589"/>
                    <a:pt x="1922" y="589"/>
                    <a:pt x="1923" y="588"/>
                  </a:cubicBezTo>
                  <a:cubicBezTo>
                    <a:pt x="1923" y="587"/>
                    <a:pt x="1924" y="586"/>
                    <a:pt x="1925" y="585"/>
                  </a:cubicBezTo>
                  <a:cubicBezTo>
                    <a:pt x="1926" y="583"/>
                    <a:pt x="1927" y="581"/>
                    <a:pt x="1929" y="580"/>
                  </a:cubicBezTo>
                  <a:cubicBezTo>
                    <a:pt x="1929" y="580"/>
                    <a:pt x="1929" y="579"/>
                    <a:pt x="1929" y="579"/>
                  </a:cubicBezTo>
                  <a:cubicBezTo>
                    <a:pt x="1929" y="579"/>
                    <a:pt x="1929" y="579"/>
                    <a:pt x="1930" y="579"/>
                  </a:cubicBezTo>
                  <a:cubicBezTo>
                    <a:pt x="1930" y="578"/>
                    <a:pt x="1930" y="578"/>
                    <a:pt x="1931" y="578"/>
                  </a:cubicBezTo>
                  <a:cubicBezTo>
                    <a:pt x="1931" y="577"/>
                    <a:pt x="1932" y="577"/>
                    <a:pt x="1932" y="577"/>
                  </a:cubicBezTo>
                  <a:cubicBezTo>
                    <a:pt x="1933" y="576"/>
                    <a:pt x="1934" y="575"/>
                    <a:pt x="1935" y="575"/>
                  </a:cubicBezTo>
                  <a:cubicBezTo>
                    <a:pt x="1936" y="574"/>
                    <a:pt x="1937" y="574"/>
                    <a:pt x="1938" y="573"/>
                  </a:cubicBezTo>
                  <a:cubicBezTo>
                    <a:pt x="1939" y="573"/>
                    <a:pt x="1940" y="572"/>
                    <a:pt x="1941" y="572"/>
                  </a:cubicBezTo>
                  <a:cubicBezTo>
                    <a:pt x="1943" y="571"/>
                    <a:pt x="1944" y="571"/>
                    <a:pt x="1945" y="570"/>
                  </a:cubicBezTo>
                  <a:cubicBezTo>
                    <a:pt x="1945" y="570"/>
                    <a:pt x="1945" y="570"/>
                    <a:pt x="1945" y="570"/>
                  </a:cubicBezTo>
                  <a:cubicBezTo>
                    <a:pt x="1958" y="582"/>
                    <a:pt x="1965" y="571"/>
                    <a:pt x="1970" y="558"/>
                  </a:cubicBezTo>
                  <a:cubicBezTo>
                    <a:pt x="1959" y="564"/>
                    <a:pt x="1951" y="555"/>
                    <a:pt x="1943" y="569"/>
                  </a:cubicBezTo>
                  <a:cubicBezTo>
                    <a:pt x="1942" y="569"/>
                    <a:pt x="1942" y="569"/>
                    <a:pt x="1941" y="570"/>
                  </a:cubicBezTo>
                  <a:cubicBezTo>
                    <a:pt x="1940" y="570"/>
                    <a:pt x="1938" y="571"/>
                    <a:pt x="1937" y="571"/>
                  </a:cubicBezTo>
                  <a:cubicBezTo>
                    <a:pt x="1936" y="572"/>
                    <a:pt x="1935" y="572"/>
                    <a:pt x="1934" y="573"/>
                  </a:cubicBezTo>
                  <a:cubicBezTo>
                    <a:pt x="1933" y="573"/>
                    <a:pt x="1933" y="574"/>
                    <a:pt x="1932" y="574"/>
                  </a:cubicBezTo>
                  <a:cubicBezTo>
                    <a:pt x="1933" y="573"/>
                    <a:pt x="1934" y="572"/>
                    <a:pt x="1934" y="571"/>
                  </a:cubicBezTo>
                  <a:cubicBezTo>
                    <a:pt x="1935" y="570"/>
                    <a:pt x="1935" y="568"/>
                    <a:pt x="1936" y="567"/>
                  </a:cubicBezTo>
                  <a:cubicBezTo>
                    <a:pt x="1936" y="566"/>
                    <a:pt x="1936" y="565"/>
                    <a:pt x="1937" y="565"/>
                  </a:cubicBezTo>
                  <a:cubicBezTo>
                    <a:pt x="1937" y="563"/>
                    <a:pt x="1937" y="562"/>
                    <a:pt x="1937" y="562"/>
                  </a:cubicBezTo>
                  <a:cubicBezTo>
                    <a:pt x="1937" y="562"/>
                    <a:pt x="1937" y="563"/>
                    <a:pt x="1936" y="564"/>
                  </a:cubicBezTo>
                  <a:cubicBezTo>
                    <a:pt x="1936" y="565"/>
                    <a:pt x="1936" y="566"/>
                    <a:pt x="1935" y="567"/>
                  </a:cubicBezTo>
                  <a:cubicBezTo>
                    <a:pt x="1934" y="568"/>
                    <a:pt x="1934" y="569"/>
                    <a:pt x="1933" y="570"/>
                  </a:cubicBezTo>
                  <a:cubicBezTo>
                    <a:pt x="1931" y="572"/>
                    <a:pt x="1929" y="575"/>
                    <a:pt x="1926" y="578"/>
                  </a:cubicBezTo>
                  <a:cubicBezTo>
                    <a:pt x="1925" y="580"/>
                    <a:pt x="1924" y="581"/>
                    <a:pt x="1922" y="583"/>
                  </a:cubicBezTo>
                  <a:cubicBezTo>
                    <a:pt x="1921" y="584"/>
                    <a:pt x="1921" y="584"/>
                    <a:pt x="1920" y="585"/>
                  </a:cubicBezTo>
                  <a:cubicBezTo>
                    <a:pt x="1919" y="586"/>
                    <a:pt x="1918" y="587"/>
                    <a:pt x="1918" y="588"/>
                  </a:cubicBezTo>
                  <a:cubicBezTo>
                    <a:pt x="1917" y="589"/>
                    <a:pt x="1917" y="589"/>
                    <a:pt x="1917" y="590"/>
                  </a:cubicBezTo>
                  <a:cubicBezTo>
                    <a:pt x="1916" y="590"/>
                    <a:pt x="1916" y="591"/>
                    <a:pt x="1916" y="591"/>
                  </a:cubicBezTo>
                  <a:cubicBezTo>
                    <a:pt x="1916" y="591"/>
                    <a:pt x="1916" y="592"/>
                    <a:pt x="1916" y="592"/>
                  </a:cubicBezTo>
                  <a:cubicBezTo>
                    <a:pt x="1915" y="592"/>
                    <a:pt x="1915" y="592"/>
                    <a:pt x="1915" y="593"/>
                  </a:cubicBezTo>
                  <a:cubicBezTo>
                    <a:pt x="1915" y="593"/>
                    <a:pt x="1915" y="593"/>
                    <a:pt x="1915" y="593"/>
                  </a:cubicBezTo>
                  <a:cubicBezTo>
                    <a:pt x="1915" y="593"/>
                    <a:pt x="1915" y="593"/>
                    <a:pt x="1915" y="593"/>
                  </a:cubicBezTo>
                  <a:cubicBezTo>
                    <a:pt x="1915" y="593"/>
                    <a:pt x="1915" y="593"/>
                    <a:pt x="1915" y="593"/>
                  </a:cubicBezTo>
                  <a:cubicBezTo>
                    <a:pt x="1915" y="593"/>
                    <a:pt x="1915" y="593"/>
                    <a:pt x="1915" y="593"/>
                  </a:cubicBezTo>
                  <a:cubicBezTo>
                    <a:pt x="1915" y="594"/>
                    <a:pt x="1915" y="594"/>
                    <a:pt x="1915" y="594"/>
                  </a:cubicBezTo>
                  <a:cubicBezTo>
                    <a:pt x="1914" y="594"/>
                    <a:pt x="1914" y="595"/>
                    <a:pt x="1914" y="596"/>
                  </a:cubicBezTo>
                  <a:cubicBezTo>
                    <a:pt x="1914" y="596"/>
                    <a:pt x="1914" y="597"/>
                    <a:pt x="1913" y="598"/>
                  </a:cubicBezTo>
                  <a:cubicBezTo>
                    <a:pt x="1913" y="598"/>
                    <a:pt x="1913" y="598"/>
                    <a:pt x="1913" y="598"/>
                  </a:cubicBezTo>
                  <a:cubicBezTo>
                    <a:pt x="1913" y="596"/>
                    <a:pt x="1912" y="595"/>
                    <a:pt x="1912" y="594"/>
                  </a:cubicBezTo>
                  <a:cubicBezTo>
                    <a:pt x="1911" y="594"/>
                    <a:pt x="1911" y="593"/>
                    <a:pt x="1911" y="593"/>
                  </a:cubicBezTo>
                  <a:cubicBezTo>
                    <a:pt x="1911" y="592"/>
                    <a:pt x="1910" y="592"/>
                    <a:pt x="1910" y="592"/>
                  </a:cubicBezTo>
                  <a:cubicBezTo>
                    <a:pt x="1910" y="591"/>
                    <a:pt x="1910" y="591"/>
                    <a:pt x="1909" y="591"/>
                  </a:cubicBezTo>
                  <a:cubicBezTo>
                    <a:pt x="1909" y="590"/>
                    <a:pt x="1909" y="590"/>
                    <a:pt x="1908" y="590"/>
                  </a:cubicBezTo>
                  <a:cubicBezTo>
                    <a:pt x="1907" y="589"/>
                    <a:pt x="1907" y="588"/>
                    <a:pt x="1906" y="588"/>
                  </a:cubicBezTo>
                  <a:cubicBezTo>
                    <a:pt x="1905" y="588"/>
                    <a:pt x="1905" y="587"/>
                    <a:pt x="1905" y="587"/>
                  </a:cubicBezTo>
                  <a:cubicBezTo>
                    <a:pt x="1905" y="587"/>
                    <a:pt x="1904" y="587"/>
                    <a:pt x="1904" y="587"/>
                  </a:cubicBezTo>
                  <a:cubicBezTo>
                    <a:pt x="1904" y="587"/>
                    <a:pt x="1904" y="587"/>
                    <a:pt x="1903" y="587"/>
                  </a:cubicBezTo>
                  <a:cubicBezTo>
                    <a:pt x="1903" y="587"/>
                    <a:pt x="1903" y="587"/>
                    <a:pt x="1902" y="586"/>
                  </a:cubicBezTo>
                  <a:cubicBezTo>
                    <a:pt x="1900" y="586"/>
                    <a:pt x="1898" y="586"/>
                    <a:pt x="1896" y="585"/>
                  </a:cubicBezTo>
                  <a:cubicBezTo>
                    <a:pt x="1895" y="585"/>
                    <a:pt x="1893" y="585"/>
                    <a:pt x="1892" y="584"/>
                  </a:cubicBezTo>
                  <a:cubicBezTo>
                    <a:pt x="1892" y="584"/>
                    <a:pt x="1891" y="584"/>
                    <a:pt x="1891" y="584"/>
                  </a:cubicBezTo>
                  <a:cubicBezTo>
                    <a:pt x="1891" y="583"/>
                    <a:pt x="1891" y="583"/>
                    <a:pt x="1891" y="583"/>
                  </a:cubicBezTo>
                  <a:cubicBezTo>
                    <a:pt x="1891" y="583"/>
                    <a:pt x="1890" y="583"/>
                    <a:pt x="1890" y="583"/>
                  </a:cubicBezTo>
                  <a:cubicBezTo>
                    <a:pt x="1890" y="583"/>
                    <a:pt x="1890" y="583"/>
                    <a:pt x="1890" y="583"/>
                  </a:cubicBezTo>
                  <a:cubicBezTo>
                    <a:pt x="1890" y="583"/>
                    <a:pt x="1890" y="583"/>
                    <a:pt x="1890" y="583"/>
                  </a:cubicBezTo>
                  <a:cubicBezTo>
                    <a:pt x="1888" y="581"/>
                    <a:pt x="1887" y="579"/>
                    <a:pt x="1886" y="577"/>
                  </a:cubicBezTo>
                  <a:cubicBezTo>
                    <a:pt x="1885" y="575"/>
                    <a:pt x="1884" y="573"/>
                    <a:pt x="1882" y="570"/>
                  </a:cubicBezTo>
                  <a:cubicBezTo>
                    <a:pt x="1881" y="568"/>
                    <a:pt x="1880" y="566"/>
                    <a:pt x="1879" y="564"/>
                  </a:cubicBezTo>
                  <a:cubicBezTo>
                    <a:pt x="1878" y="563"/>
                    <a:pt x="1877" y="561"/>
                    <a:pt x="1876" y="560"/>
                  </a:cubicBezTo>
                  <a:cubicBezTo>
                    <a:pt x="1876" y="560"/>
                    <a:pt x="1876" y="559"/>
                    <a:pt x="1876" y="559"/>
                  </a:cubicBezTo>
                  <a:cubicBezTo>
                    <a:pt x="1876" y="559"/>
                    <a:pt x="1876" y="559"/>
                    <a:pt x="1876" y="558"/>
                  </a:cubicBezTo>
                  <a:cubicBezTo>
                    <a:pt x="1876" y="558"/>
                    <a:pt x="1876" y="558"/>
                    <a:pt x="1876" y="558"/>
                  </a:cubicBezTo>
                  <a:cubicBezTo>
                    <a:pt x="1876" y="557"/>
                    <a:pt x="1876" y="557"/>
                    <a:pt x="1876" y="557"/>
                  </a:cubicBezTo>
                  <a:cubicBezTo>
                    <a:pt x="1876" y="557"/>
                    <a:pt x="1876" y="556"/>
                    <a:pt x="1876" y="556"/>
                  </a:cubicBezTo>
                  <a:cubicBezTo>
                    <a:pt x="1876" y="556"/>
                    <a:pt x="1875" y="555"/>
                    <a:pt x="1875" y="555"/>
                  </a:cubicBezTo>
                  <a:cubicBezTo>
                    <a:pt x="1875" y="554"/>
                    <a:pt x="1875" y="554"/>
                    <a:pt x="1875" y="553"/>
                  </a:cubicBezTo>
                  <a:cubicBezTo>
                    <a:pt x="1875" y="553"/>
                    <a:pt x="1875" y="553"/>
                    <a:pt x="1875" y="552"/>
                  </a:cubicBezTo>
                  <a:cubicBezTo>
                    <a:pt x="1875" y="551"/>
                    <a:pt x="1875" y="550"/>
                    <a:pt x="1875" y="549"/>
                  </a:cubicBezTo>
                  <a:cubicBezTo>
                    <a:pt x="1875" y="548"/>
                    <a:pt x="1875" y="547"/>
                    <a:pt x="1875" y="546"/>
                  </a:cubicBezTo>
                  <a:cubicBezTo>
                    <a:pt x="1875" y="545"/>
                    <a:pt x="1875" y="544"/>
                    <a:pt x="1875" y="544"/>
                  </a:cubicBezTo>
                  <a:cubicBezTo>
                    <a:pt x="1876" y="543"/>
                    <a:pt x="1876" y="543"/>
                    <a:pt x="1876" y="543"/>
                  </a:cubicBezTo>
                  <a:cubicBezTo>
                    <a:pt x="1875" y="544"/>
                    <a:pt x="1875" y="545"/>
                    <a:pt x="1876" y="546"/>
                  </a:cubicBezTo>
                  <a:cubicBezTo>
                    <a:pt x="1891" y="544"/>
                    <a:pt x="1886" y="525"/>
                    <a:pt x="1881" y="515"/>
                  </a:cubicBezTo>
                  <a:cubicBezTo>
                    <a:pt x="1879" y="521"/>
                    <a:pt x="1860" y="540"/>
                    <a:pt x="1873" y="545"/>
                  </a:cubicBezTo>
                  <a:cubicBezTo>
                    <a:pt x="1873" y="546"/>
                    <a:pt x="1873" y="546"/>
                    <a:pt x="1873" y="546"/>
                  </a:cubicBezTo>
                  <a:cubicBezTo>
                    <a:pt x="1873" y="547"/>
                    <a:pt x="1873" y="548"/>
                    <a:pt x="1873" y="549"/>
                  </a:cubicBezTo>
                  <a:cubicBezTo>
                    <a:pt x="1873" y="550"/>
                    <a:pt x="1873" y="551"/>
                    <a:pt x="1873" y="552"/>
                  </a:cubicBezTo>
                  <a:cubicBezTo>
                    <a:pt x="1873" y="553"/>
                    <a:pt x="1873" y="553"/>
                    <a:pt x="1874" y="554"/>
                  </a:cubicBezTo>
                  <a:cubicBezTo>
                    <a:pt x="1874" y="554"/>
                    <a:pt x="1874" y="555"/>
                    <a:pt x="1874" y="555"/>
                  </a:cubicBezTo>
                  <a:cubicBezTo>
                    <a:pt x="1874" y="555"/>
                    <a:pt x="1874" y="556"/>
                    <a:pt x="1874" y="556"/>
                  </a:cubicBezTo>
                  <a:cubicBezTo>
                    <a:pt x="1874" y="556"/>
                    <a:pt x="1874" y="557"/>
                    <a:pt x="1874" y="557"/>
                  </a:cubicBezTo>
                  <a:cubicBezTo>
                    <a:pt x="1873" y="556"/>
                    <a:pt x="1872" y="554"/>
                    <a:pt x="1872" y="553"/>
                  </a:cubicBezTo>
                  <a:cubicBezTo>
                    <a:pt x="1871" y="553"/>
                    <a:pt x="1871" y="553"/>
                    <a:pt x="1871" y="552"/>
                  </a:cubicBezTo>
                  <a:cubicBezTo>
                    <a:pt x="1871" y="552"/>
                    <a:pt x="1870" y="551"/>
                    <a:pt x="1870" y="551"/>
                  </a:cubicBezTo>
                  <a:cubicBezTo>
                    <a:pt x="1869" y="551"/>
                    <a:pt x="1869" y="550"/>
                    <a:pt x="1868" y="549"/>
                  </a:cubicBezTo>
                  <a:cubicBezTo>
                    <a:pt x="1867" y="548"/>
                    <a:pt x="1866" y="547"/>
                    <a:pt x="1866" y="546"/>
                  </a:cubicBezTo>
                  <a:cubicBezTo>
                    <a:pt x="1865" y="546"/>
                    <a:pt x="1865" y="546"/>
                    <a:pt x="1865" y="545"/>
                  </a:cubicBezTo>
                  <a:cubicBezTo>
                    <a:pt x="1864" y="545"/>
                    <a:pt x="1864" y="545"/>
                    <a:pt x="1864" y="545"/>
                  </a:cubicBezTo>
                  <a:cubicBezTo>
                    <a:pt x="1864" y="545"/>
                    <a:pt x="1864" y="545"/>
                    <a:pt x="1864" y="545"/>
                  </a:cubicBezTo>
                  <a:cubicBezTo>
                    <a:pt x="1864" y="545"/>
                    <a:pt x="1864" y="545"/>
                    <a:pt x="1864" y="545"/>
                  </a:cubicBezTo>
                  <a:cubicBezTo>
                    <a:pt x="1864" y="545"/>
                    <a:pt x="1864" y="545"/>
                    <a:pt x="1864" y="545"/>
                  </a:cubicBezTo>
                  <a:cubicBezTo>
                    <a:pt x="1864" y="545"/>
                    <a:pt x="1863" y="545"/>
                    <a:pt x="1863" y="545"/>
                  </a:cubicBezTo>
                  <a:cubicBezTo>
                    <a:pt x="1863" y="546"/>
                    <a:pt x="1863" y="546"/>
                    <a:pt x="1863" y="546"/>
                  </a:cubicBezTo>
                  <a:cubicBezTo>
                    <a:pt x="1863"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5" y="546"/>
                    <a:pt x="1865" y="547"/>
                  </a:cubicBezTo>
                  <a:cubicBezTo>
                    <a:pt x="1865" y="548"/>
                    <a:pt x="1866" y="549"/>
                    <a:pt x="1867" y="550"/>
                  </a:cubicBezTo>
                  <a:cubicBezTo>
                    <a:pt x="1867" y="551"/>
                    <a:pt x="1868" y="552"/>
                    <a:pt x="1868" y="553"/>
                  </a:cubicBezTo>
                  <a:cubicBezTo>
                    <a:pt x="1868" y="553"/>
                    <a:pt x="1868" y="553"/>
                    <a:pt x="1869" y="554"/>
                  </a:cubicBezTo>
                  <a:cubicBezTo>
                    <a:pt x="1869" y="554"/>
                    <a:pt x="1869" y="554"/>
                    <a:pt x="1869" y="555"/>
                  </a:cubicBezTo>
                  <a:cubicBezTo>
                    <a:pt x="1872" y="558"/>
                    <a:pt x="1874" y="561"/>
                    <a:pt x="1877" y="565"/>
                  </a:cubicBezTo>
                  <a:cubicBezTo>
                    <a:pt x="1878" y="567"/>
                    <a:pt x="1879" y="569"/>
                    <a:pt x="1880" y="572"/>
                  </a:cubicBezTo>
                  <a:cubicBezTo>
                    <a:pt x="1881" y="572"/>
                    <a:pt x="1881" y="573"/>
                    <a:pt x="1881" y="574"/>
                  </a:cubicBezTo>
                  <a:cubicBezTo>
                    <a:pt x="1881" y="574"/>
                    <a:pt x="1881" y="573"/>
                    <a:pt x="1881" y="573"/>
                  </a:cubicBezTo>
                  <a:cubicBezTo>
                    <a:pt x="1880" y="573"/>
                    <a:pt x="1879" y="573"/>
                    <a:pt x="1879" y="572"/>
                  </a:cubicBezTo>
                  <a:cubicBezTo>
                    <a:pt x="1878" y="572"/>
                    <a:pt x="1877" y="572"/>
                    <a:pt x="1877" y="571"/>
                  </a:cubicBezTo>
                  <a:cubicBezTo>
                    <a:pt x="1876" y="571"/>
                    <a:pt x="1875" y="571"/>
                    <a:pt x="1874" y="570"/>
                  </a:cubicBezTo>
                  <a:cubicBezTo>
                    <a:pt x="1874" y="570"/>
                    <a:pt x="1874" y="570"/>
                    <a:pt x="1874" y="570"/>
                  </a:cubicBezTo>
                  <a:cubicBezTo>
                    <a:pt x="1874" y="570"/>
                    <a:pt x="1874" y="570"/>
                    <a:pt x="1874" y="570"/>
                  </a:cubicBezTo>
                  <a:cubicBezTo>
                    <a:pt x="1866" y="562"/>
                    <a:pt x="1856" y="563"/>
                    <a:pt x="1845" y="565"/>
                  </a:cubicBezTo>
                  <a:cubicBezTo>
                    <a:pt x="1851" y="574"/>
                    <a:pt x="1862" y="574"/>
                    <a:pt x="1871" y="572"/>
                  </a:cubicBezTo>
                  <a:cubicBezTo>
                    <a:pt x="1872" y="572"/>
                    <a:pt x="1873" y="572"/>
                    <a:pt x="1874" y="572"/>
                  </a:cubicBezTo>
                  <a:cubicBezTo>
                    <a:pt x="1874" y="573"/>
                    <a:pt x="1875" y="573"/>
                    <a:pt x="1876" y="573"/>
                  </a:cubicBezTo>
                  <a:cubicBezTo>
                    <a:pt x="1876" y="573"/>
                    <a:pt x="1877" y="574"/>
                    <a:pt x="1878" y="574"/>
                  </a:cubicBezTo>
                  <a:cubicBezTo>
                    <a:pt x="1878" y="574"/>
                    <a:pt x="1879" y="575"/>
                    <a:pt x="1880" y="575"/>
                  </a:cubicBezTo>
                  <a:cubicBezTo>
                    <a:pt x="1880" y="576"/>
                    <a:pt x="1881" y="576"/>
                    <a:pt x="1881" y="576"/>
                  </a:cubicBezTo>
                  <a:cubicBezTo>
                    <a:pt x="1881" y="576"/>
                    <a:pt x="1882" y="576"/>
                    <a:pt x="1882" y="576"/>
                  </a:cubicBezTo>
                  <a:cubicBezTo>
                    <a:pt x="1882" y="576"/>
                    <a:pt x="1882" y="577"/>
                    <a:pt x="1882" y="577"/>
                  </a:cubicBezTo>
                  <a:cubicBezTo>
                    <a:pt x="1882" y="577"/>
                    <a:pt x="1883" y="577"/>
                    <a:pt x="1883" y="577"/>
                  </a:cubicBezTo>
                  <a:cubicBezTo>
                    <a:pt x="1883" y="577"/>
                    <a:pt x="1883" y="578"/>
                    <a:pt x="1883" y="578"/>
                  </a:cubicBezTo>
                  <a:cubicBezTo>
                    <a:pt x="1885" y="581"/>
                    <a:pt x="1886" y="583"/>
                    <a:pt x="1888" y="585"/>
                  </a:cubicBezTo>
                  <a:cubicBezTo>
                    <a:pt x="1888" y="585"/>
                    <a:pt x="1888" y="585"/>
                    <a:pt x="1888" y="585"/>
                  </a:cubicBezTo>
                  <a:cubicBezTo>
                    <a:pt x="1889" y="585"/>
                    <a:pt x="1889" y="585"/>
                    <a:pt x="1889" y="585"/>
                  </a:cubicBezTo>
                  <a:cubicBezTo>
                    <a:pt x="1889" y="585"/>
                    <a:pt x="1889" y="586"/>
                    <a:pt x="1889" y="586"/>
                  </a:cubicBezTo>
                  <a:cubicBezTo>
                    <a:pt x="1890" y="586"/>
                    <a:pt x="1890" y="586"/>
                    <a:pt x="1890" y="586"/>
                  </a:cubicBezTo>
                  <a:cubicBezTo>
                    <a:pt x="1890" y="586"/>
                    <a:pt x="1891" y="587"/>
                    <a:pt x="1892" y="587"/>
                  </a:cubicBezTo>
                  <a:cubicBezTo>
                    <a:pt x="1893" y="587"/>
                    <a:pt x="1894" y="588"/>
                    <a:pt x="1895" y="588"/>
                  </a:cubicBezTo>
                  <a:cubicBezTo>
                    <a:pt x="1898" y="588"/>
                    <a:pt x="1900" y="588"/>
                    <a:pt x="1902" y="589"/>
                  </a:cubicBezTo>
                  <a:cubicBezTo>
                    <a:pt x="1902" y="589"/>
                    <a:pt x="1902" y="589"/>
                    <a:pt x="1902" y="589"/>
                  </a:cubicBezTo>
                  <a:cubicBezTo>
                    <a:pt x="1903" y="589"/>
                    <a:pt x="1903" y="589"/>
                    <a:pt x="1903" y="589"/>
                  </a:cubicBezTo>
                  <a:cubicBezTo>
                    <a:pt x="1903" y="589"/>
                    <a:pt x="1904" y="590"/>
                    <a:pt x="1904" y="590"/>
                  </a:cubicBezTo>
                  <a:cubicBezTo>
                    <a:pt x="1904" y="590"/>
                    <a:pt x="1904" y="590"/>
                    <a:pt x="1904" y="590"/>
                  </a:cubicBezTo>
                  <a:cubicBezTo>
                    <a:pt x="1905" y="590"/>
                    <a:pt x="1906" y="591"/>
                    <a:pt x="1907" y="592"/>
                  </a:cubicBezTo>
                  <a:cubicBezTo>
                    <a:pt x="1907" y="592"/>
                    <a:pt x="1908" y="593"/>
                    <a:pt x="1908" y="593"/>
                  </a:cubicBezTo>
                  <a:cubicBezTo>
                    <a:pt x="1909" y="594"/>
                    <a:pt x="1909" y="594"/>
                    <a:pt x="1909" y="594"/>
                  </a:cubicBezTo>
                  <a:cubicBezTo>
                    <a:pt x="1909" y="594"/>
                    <a:pt x="1910" y="595"/>
                    <a:pt x="1910" y="595"/>
                  </a:cubicBezTo>
                  <a:cubicBezTo>
                    <a:pt x="1911" y="596"/>
                    <a:pt x="1912" y="597"/>
                    <a:pt x="1912" y="598"/>
                  </a:cubicBezTo>
                  <a:cubicBezTo>
                    <a:pt x="1913" y="598"/>
                    <a:pt x="1913" y="599"/>
                    <a:pt x="1913" y="599"/>
                  </a:cubicBezTo>
                  <a:cubicBezTo>
                    <a:pt x="1913" y="601"/>
                    <a:pt x="1912" y="602"/>
                    <a:pt x="1912" y="604"/>
                  </a:cubicBezTo>
                  <a:cubicBezTo>
                    <a:pt x="1912" y="607"/>
                    <a:pt x="1911" y="610"/>
                    <a:pt x="1911" y="613"/>
                  </a:cubicBezTo>
                  <a:cubicBezTo>
                    <a:pt x="1911" y="615"/>
                    <a:pt x="1910" y="618"/>
                    <a:pt x="1909" y="621"/>
                  </a:cubicBezTo>
                  <a:cubicBezTo>
                    <a:pt x="1908" y="627"/>
                    <a:pt x="1906" y="633"/>
                    <a:pt x="1904" y="639"/>
                  </a:cubicBezTo>
                  <a:cubicBezTo>
                    <a:pt x="1903" y="642"/>
                    <a:pt x="1901" y="645"/>
                    <a:pt x="1900" y="648"/>
                  </a:cubicBezTo>
                  <a:cubicBezTo>
                    <a:pt x="1900" y="649"/>
                    <a:pt x="1900" y="650"/>
                    <a:pt x="1899" y="651"/>
                  </a:cubicBezTo>
                  <a:cubicBezTo>
                    <a:pt x="1899" y="651"/>
                    <a:pt x="1899" y="652"/>
                    <a:pt x="1899" y="653"/>
                  </a:cubicBezTo>
                  <a:cubicBezTo>
                    <a:pt x="1898" y="655"/>
                    <a:pt x="1898" y="657"/>
                    <a:pt x="1898" y="658"/>
                  </a:cubicBezTo>
                  <a:cubicBezTo>
                    <a:pt x="1898" y="662"/>
                    <a:pt x="1898" y="665"/>
                    <a:pt x="1898" y="668"/>
                  </a:cubicBezTo>
                  <a:cubicBezTo>
                    <a:pt x="1898" y="671"/>
                    <a:pt x="1898" y="673"/>
                    <a:pt x="1898" y="675"/>
                  </a:cubicBezTo>
                  <a:cubicBezTo>
                    <a:pt x="1898" y="674"/>
                    <a:pt x="1898" y="673"/>
                    <a:pt x="1897" y="672"/>
                  </a:cubicBezTo>
                  <a:cubicBezTo>
                    <a:pt x="1897" y="672"/>
                    <a:pt x="1897" y="672"/>
                    <a:pt x="1897" y="671"/>
                  </a:cubicBezTo>
                  <a:cubicBezTo>
                    <a:pt x="1897" y="671"/>
                    <a:pt x="1897" y="670"/>
                    <a:pt x="1896" y="670"/>
                  </a:cubicBezTo>
                  <a:cubicBezTo>
                    <a:pt x="1896" y="669"/>
                    <a:pt x="1896" y="669"/>
                    <a:pt x="1896" y="668"/>
                  </a:cubicBezTo>
                  <a:cubicBezTo>
                    <a:pt x="1895" y="668"/>
                    <a:pt x="1895" y="667"/>
                    <a:pt x="1895" y="667"/>
                  </a:cubicBezTo>
                  <a:cubicBezTo>
                    <a:pt x="1893" y="665"/>
                    <a:pt x="1892" y="663"/>
                    <a:pt x="1889" y="662"/>
                  </a:cubicBezTo>
                  <a:cubicBezTo>
                    <a:pt x="1889" y="662"/>
                    <a:pt x="1889" y="662"/>
                    <a:pt x="1888" y="662"/>
                  </a:cubicBezTo>
                  <a:cubicBezTo>
                    <a:pt x="1888" y="662"/>
                    <a:pt x="1888" y="661"/>
                    <a:pt x="1887" y="661"/>
                  </a:cubicBezTo>
                  <a:cubicBezTo>
                    <a:pt x="1887" y="661"/>
                    <a:pt x="1887" y="661"/>
                    <a:pt x="1887" y="661"/>
                  </a:cubicBezTo>
                  <a:cubicBezTo>
                    <a:pt x="1886" y="661"/>
                    <a:pt x="1886" y="661"/>
                    <a:pt x="1886" y="661"/>
                  </a:cubicBezTo>
                  <a:cubicBezTo>
                    <a:pt x="1886" y="661"/>
                    <a:pt x="1886" y="661"/>
                    <a:pt x="1885" y="661"/>
                  </a:cubicBezTo>
                  <a:cubicBezTo>
                    <a:pt x="1884" y="661"/>
                    <a:pt x="1883" y="660"/>
                    <a:pt x="1881" y="660"/>
                  </a:cubicBezTo>
                  <a:cubicBezTo>
                    <a:pt x="1881" y="660"/>
                    <a:pt x="1880" y="660"/>
                    <a:pt x="1879" y="660"/>
                  </a:cubicBezTo>
                  <a:cubicBezTo>
                    <a:pt x="1879" y="660"/>
                    <a:pt x="1878" y="660"/>
                    <a:pt x="1877" y="660"/>
                  </a:cubicBezTo>
                  <a:cubicBezTo>
                    <a:pt x="1877" y="660"/>
                    <a:pt x="1876" y="660"/>
                    <a:pt x="1875" y="660"/>
                  </a:cubicBezTo>
                  <a:cubicBezTo>
                    <a:pt x="1875" y="660"/>
                    <a:pt x="1874" y="660"/>
                    <a:pt x="1873" y="660"/>
                  </a:cubicBezTo>
                  <a:cubicBezTo>
                    <a:pt x="1873" y="660"/>
                    <a:pt x="1872" y="659"/>
                    <a:pt x="1872" y="659"/>
                  </a:cubicBezTo>
                  <a:cubicBezTo>
                    <a:pt x="1872" y="659"/>
                    <a:pt x="1872" y="659"/>
                    <a:pt x="1872" y="659"/>
                  </a:cubicBezTo>
                  <a:cubicBezTo>
                    <a:pt x="1872" y="659"/>
                    <a:pt x="1872" y="659"/>
                    <a:pt x="1871" y="658"/>
                  </a:cubicBezTo>
                  <a:cubicBezTo>
                    <a:pt x="1871" y="658"/>
                    <a:pt x="1871" y="658"/>
                    <a:pt x="1871" y="658"/>
                  </a:cubicBezTo>
                  <a:cubicBezTo>
                    <a:pt x="1871" y="658"/>
                    <a:pt x="1871" y="658"/>
                    <a:pt x="1871" y="657"/>
                  </a:cubicBezTo>
                  <a:cubicBezTo>
                    <a:pt x="1871" y="657"/>
                    <a:pt x="1871" y="657"/>
                    <a:pt x="1870" y="657"/>
                  </a:cubicBezTo>
                  <a:cubicBezTo>
                    <a:pt x="1870" y="656"/>
                    <a:pt x="1870" y="656"/>
                    <a:pt x="1870" y="656"/>
                  </a:cubicBezTo>
                  <a:cubicBezTo>
                    <a:pt x="1870" y="655"/>
                    <a:pt x="1870" y="655"/>
                    <a:pt x="1870" y="655"/>
                  </a:cubicBezTo>
                  <a:cubicBezTo>
                    <a:pt x="1870" y="655"/>
                    <a:pt x="1869" y="655"/>
                    <a:pt x="1869" y="655"/>
                  </a:cubicBezTo>
                  <a:cubicBezTo>
                    <a:pt x="1869" y="654"/>
                    <a:pt x="1869" y="654"/>
                    <a:pt x="1869" y="653"/>
                  </a:cubicBezTo>
                  <a:cubicBezTo>
                    <a:pt x="1869" y="653"/>
                    <a:pt x="1868" y="652"/>
                    <a:pt x="1868" y="651"/>
                  </a:cubicBezTo>
                  <a:cubicBezTo>
                    <a:pt x="1868" y="650"/>
                    <a:pt x="1868" y="649"/>
                    <a:pt x="1868" y="648"/>
                  </a:cubicBezTo>
                  <a:cubicBezTo>
                    <a:pt x="1868" y="648"/>
                    <a:pt x="1868" y="648"/>
                    <a:pt x="1868" y="648"/>
                  </a:cubicBezTo>
                  <a:cubicBezTo>
                    <a:pt x="1868" y="648"/>
                    <a:pt x="1868" y="648"/>
                    <a:pt x="1868" y="648"/>
                  </a:cubicBezTo>
                  <a:cubicBezTo>
                    <a:pt x="1868" y="648"/>
                    <a:pt x="1868" y="647"/>
                    <a:pt x="1868" y="646"/>
                  </a:cubicBezTo>
                  <a:cubicBezTo>
                    <a:pt x="1869" y="647"/>
                    <a:pt x="1869" y="647"/>
                    <a:pt x="1869" y="647"/>
                  </a:cubicBezTo>
                  <a:cubicBezTo>
                    <a:pt x="1883" y="643"/>
                    <a:pt x="1871" y="631"/>
                    <a:pt x="1870" y="623"/>
                  </a:cubicBezTo>
                  <a:cubicBezTo>
                    <a:pt x="1866" y="628"/>
                    <a:pt x="1857" y="643"/>
                    <a:pt x="1866" y="647"/>
                  </a:cubicBezTo>
                  <a:cubicBezTo>
                    <a:pt x="1866" y="648"/>
                    <a:pt x="1866" y="648"/>
                    <a:pt x="1866" y="648"/>
                  </a:cubicBezTo>
                  <a:cubicBezTo>
                    <a:pt x="1867" y="649"/>
                    <a:pt x="1867" y="650"/>
                    <a:pt x="1867" y="651"/>
                  </a:cubicBezTo>
                  <a:cubicBezTo>
                    <a:pt x="1867" y="652"/>
                    <a:pt x="1867" y="653"/>
                    <a:pt x="1868" y="654"/>
                  </a:cubicBezTo>
                  <a:cubicBezTo>
                    <a:pt x="1868" y="654"/>
                    <a:pt x="1868" y="655"/>
                    <a:pt x="1868" y="655"/>
                  </a:cubicBezTo>
                  <a:cubicBezTo>
                    <a:pt x="1868" y="655"/>
                    <a:pt x="1868" y="655"/>
                    <a:pt x="1868" y="656"/>
                  </a:cubicBezTo>
                  <a:cubicBezTo>
                    <a:pt x="1869" y="656"/>
                    <a:pt x="1869" y="656"/>
                    <a:pt x="1869" y="656"/>
                  </a:cubicBezTo>
                  <a:cubicBezTo>
                    <a:pt x="1869" y="657"/>
                    <a:pt x="1869" y="657"/>
                    <a:pt x="1869" y="657"/>
                  </a:cubicBezTo>
                  <a:cubicBezTo>
                    <a:pt x="1869" y="658"/>
                    <a:pt x="1870" y="658"/>
                    <a:pt x="1870" y="658"/>
                  </a:cubicBezTo>
                  <a:cubicBezTo>
                    <a:pt x="1870" y="658"/>
                    <a:pt x="1870" y="658"/>
                    <a:pt x="1870" y="659"/>
                  </a:cubicBezTo>
                  <a:cubicBezTo>
                    <a:pt x="1870" y="659"/>
                    <a:pt x="1870" y="659"/>
                    <a:pt x="1870" y="659"/>
                  </a:cubicBezTo>
                  <a:cubicBezTo>
                    <a:pt x="1869" y="659"/>
                    <a:pt x="1867" y="658"/>
                    <a:pt x="1865" y="657"/>
                  </a:cubicBezTo>
                  <a:cubicBezTo>
                    <a:pt x="1865" y="657"/>
                    <a:pt x="1865" y="657"/>
                    <a:pt x="1864" y="657"/>
                  </a:cubicBezTo>
                  <a:cubicBezTo>
                    <a:pt x="1863" y="657"/>
                    <a:pt x="1863" y="657"/>
                    <a:pt x="1863" y="657"/>
                  </a:cubicBezTo>
                  <a:cubicBezTo>
                    <a:pt x="1863" y="656"/>
                    <a:pt x="1862" y="656"/>
                    <a:pt x="1862" y="656"/>
                  </a:cubicBezTo>
                  <a:cubicBezTo>
                    <a:pt x="1861" y="655"/>
                    <a:pt x="1860" y="655"/>
                    <a:pt x="1860" y="655"/>
                  </a:cubicBezTo>
                  <a:cubicBezTo>
                    <a:pt x="1859" y="654"/>
                    <a:pt x="1859" y="654"/>
                    <a:pt x="1858" y="654"/>
                  </a:cubicBezTo>
                  <a:cubicBezTo>
                    <a:pt x="1856" y="652"/>
                    <a:pt x="1853" y="651"/>
                    <a:pt x="1851" y="649"/>
                  </a:cubicBezTo>
                  <a:cubicBezTo>
                    <a:pt x="1851" y="649"/>
                    <a:pt x="1850" y="648"/>
                    <a:pt x="1849" y="647"/>
                  </a:cubicBezTo>
                  <a:cubicBezTo>
                    <a:pt x="1849" y="647"/>
                    <a:pt x="1849" y="647"/>
                    <a:pt x="1849" y="647"/>
                  </a:cubicBezTo>
                  <a:cubicBezTo>
                    <a:pt x="1849" y="647"/>
                    <a:pt x="1849" y="647"/>
                    <a:pt x="1848" y="646"/>
                  </a:cubicBezTo>
                  <a:cubicBezTo>
                    <a:pt x="1848" y="646"/>
                    <a:pt x="1848" y="646"/>
                    <a:pt x="1847" y="645"/>
                  </a:cubicBezTo>
                  <a:cubicBezTo>
                    <a:pt x="1847" y="645"/>
                    <a:pt x="1847" y="645"/>
                    <a:pt x="1847" y="645"/>
                  </a:cubicBezTo>
                  <a:cubicBezTo>
                    <a:pt x="1847" y="644"/>
                    <a:pt x="1846" y="644"/>
                    <a:pt x="1846" y="644"/>
                  </a:cubicBezTo>
                  <a:cubicBezTo>
                    <a:pt x="1845" y="643"/>
                    <a:pt x="1845" y="642"/>
                    <a:pt x="1844" y="641"/>
                  </a:cubicBezTo>
                  <a:cubicBezTo>
                    <a:pt x="1844" y="641"/>
                    <a:pt x="1843" y="640"/>
                    <a:pt x="1843" y="640"/>
                  </a:cubicBezTo>
                  <a:cubicBezTo>
                    <a:pt x="1843" y="640"/>
                    <a:pt x="1843" y="640"/>
                    <a:pt x="1842" y="639"/>
                  </a:cubicBezTo>
                  <a:cubicBezTo>
                    <a:pt x="1842" y="639"/>
                    <a:pt x="1842" y="639"/>
                    <a:pt x="1842" y="639"/>
                  </a:cubicBezTo>
                  <a:cubicBezTo>
                    <a:pt x="1841" y="637"/>
                    <a:pt x="1840" y="635"/>
                    <a:pt x="1839" y="634"/>
                  </a:cubicBezTo>
                  <a:cubicBezTo>
                    <a:pt x="1838" y="633"/>
                    <a:pt x="1838" y="633"/>
                    <a:pt x="1838" y="632"/>
                  </a:cubicBezTo>
                  <a:cubicBezTo>
                    <a:pt x="1837" y="631"/>
                    <a:pt x="1837" y="631"/>
                    <a:pt x="1837" y="630"/>
                  </a:cubicBezTo>
                  <a:cubicBezTo>
                    <a:pt x="1836" y="628"/>
                    <a:pt x="1835" y="627"/>
                    <a:pt x="1835" y="627"/>
                  </a:cubicBezTo>
                  <a:cubicBezTo>
                    <a:pt x="1835" y="627"/>
                    <a:pt x="1835" y="627"/>
                    <a:pt x="1835" y="628"/>
                  </a:cubicBezTo>
                  <a:cubicBezTo>
                    <a:pt x="1835" y="628"/>
                    <a:pt x="1836" y="629"/>
                    <a:pt x="1836" y="631"/>
                  </a:cubicBezTo>
                  <a:cubicBezTo>
                    <a:pt x="1836" y="631"/>
                    <a:pt x="1836" y="632"/>
                    <a:pt x="1836" y="633"/>
                  </a:cubicBezTo>
                  <a:cubicBezTo>
                    <a:pt x="1837" y="633"/>
                    <a:pt x="1837" y="634"/>
                    <a:pt x="1837" y="635"/>
                  </a:cubicBezTo>
                  <a:cubicBezTo>
                    <a:pt x="1838" y="636"/>
                    <a:pt x="1838" y="637"/>
                    <a:pt x="1838" y="638"/>
                  </a:cubicBezTo>
                  <a:cubicBezTo>
                    <a:pt x="1838" y="638"/>
                    <a:pt x="1839" y="638"/>
                    <a:pt x="1839" y="639"/>
                  </a:cubicBezTo>
                  <a:cubicBezTo>
                    <a:pt x="1839" y="639"/>
                    <a:pt x="1840" y="640"/>
                    <a:pt x="1840" y="640"/>
                  </a:cubicBezTo>
                  <a:cubicBezTo>
                    <a:pt x="1840" y="640"/>
                    <a:pt x="1840" y="641"/>
                    <a:pt x="1840" y="641"/>
                  </a:cubicBezTo>
                  <a:cubicBezTo>
                    <a:pt x="1841" y="641"/>
                    <a:pt x="1841" y="641"/>
                    <a:pt x="1841" y="642"/>
                  </a:cubicBezTo>
                  <a:cubicBezTo>
                    <a:pt x="1841" y="642"/>
                    <a:pt x="1842" y="642"/>
                    <a:pt x="1842" y="643"/>
                  </a:cubicBezTo>
                  <a:cubicBezTo>
                    <a:pt x="1842" y="643"/>
                    <a:pt x="1843" y="644"/>
                    <a:pt x="1843" y="644"/>
                  </a:cubicBezTo>
                  <a:cubicBezTo>
                    <a:pt x="1843" y="644"/>
                    <a:pt x="1842" y="644"/>
                    <a:pt x="1841" y="644"/>
                  </a:cubicBezTo>
                  <a:cubicBezTo>
                    <a:pt x="1841" y="644"/>
                    <a:pt x="1840" y="644"/>
                    <a:pt x="1839" y="644"/>
                  </a:cubicBezTo>
                  <a:cubicBezTo>
                    <a:pt x="1838" y="644"/>
                    <a:pt x="1837" y="644"/>
                    <a:pt x="1837" y="644"/>
                  </a:cubicBezTo>
                  <a:cubicBezTo>
                    <a:pt x="1836" y="644"/>
                    <a:pt x="1835" y="644"/>
                    <a:pt x="1835" y="644"/>
                  </a:cubicBezTo>
                  <a:cubicBezTo>
                    <a:pt x="1835" y="644"/>
                    <a:pt x="1835" y="644"/>
                    <a:pt x="1835" y="644"/>
                  </a:cubicBezTo>
                  <a:cubicBezTo>
                    <a:pt x="1834" y="644"/>
                    <a:pt x="1834" y="644"/>
                    <a:pt x="1834" y="644"/>
                  </a:cubicBezTo>
                  <a:cubicBezTo>
                    <a:pt x="1827" y="633"/>
                    <a:pt x="1818" y="640"/>
                    <a:pt x="1810" y="644"/>
                  </a:cubicBezTo>
                  <a:cubicBezTo>
                    <a:pt x="1818" y="657"/>
                    <a:pt x="1826" y="659"/>
                    <a:pt x="1834" y="646"/>
                  </a:cubicBezTo>
                  <a:cubicBezTo>
                    <a:pt x="1834" y="646"/>
                    <a:pt x="1834" y="646"/>
                    <a:pt x="1834" y="646"/>
                  </a:cubicBezTo>
                  <a:cubicBezTo>
                    <a:pt x="1835" y="646"/>
                    <a:pt x="1836" y="646"/>
                    <a:pt x="1837" y="646"/>
                  </a:cubicBezTo>
                  <a:cubicBezTo>
                    <a:pt x="1837" y="646"/>
                    <a:pt x="1838" y="646"/>
                    <a:pt x="1839" y="646"/>
                  </a:cubicBezTo>
                  <a:cubicBezTo>
                    <a:pt x="1840" y="646"/>
                    <a:pt x="1840" y="646"/>
                    <a:pt x="1841" y="646"/>
                  </a:cubicBezTo>
                  <a:cubicBezTo>
                    <a:pt x="1842" y="646"/>
                    <a:pt x="1843" y="646"/>
                    <a:pt x="1843" y="647"/>
                  </a:cubicBezTo>
                  <a:cubicBezTo>
                    <a:pt x="1844" y="647"/>
                    <a:pt x="1845" y="647"/>
                    <a:pt x="1845" y="647"/>
                  </a:cubicBezTo>
                  <a:cubicBezTo>
                    <a:pt x="1845" y="647"/>
                    <a:pt x="1845" y="647"/>
                    <a:pt x="1845" y="647"/>
                  </a:cubicBezTo>
                  <a:cubicBezTo>
                    <a:pt x="1845" y="647"/>
                    <a:pt x="1845" y="647"/>
                    <a:pt x="1845" y="647"/>
                  </a:cubicBezTo>
                  <a:cubicBezTo>
                    <a:pt x="1846" y="648"/>
                    <a:pt x="1846" y="648"/>
                    <a:pt x="1847" y="648"/>
                  </a:cubicBezTo>
                  <a:cubicBezTo>
                    <a:pt x="1848" y="649"/>
                    <a:pt x="1849" y="650"/>
                    <a:pt x="1850" y="651"/>
                  </a:cubicBezTo>
                  <a:cubicBezTo>
                    <a:pt x="1852" y="653"/>
                    <a:pt x="1854" y="655"/>
                    <a:pt x="1857" y="656"/>
                  </a:cubicBezTo>
                  <a:cubicBezTo>
                    <a:pt x="1857" y="656"/>
                    <a:pt x="1858" y="657"/>
                    <a:pt x="1859" y="657"/>
                  </a:cubicBezTo>
                  <a:cubicBezTo>
                    <a:pt x="1859" y="657"/>
                    <a:pt x="1860" y="658"/>
                    <a:pt x="1860" y="658"/>
                  </a:cubicBezTo>
                  <a:cubicBezTo>
                    <a:pt x="1861" y="658"/>
                    <a:pt x="1862" y="659"/>
                    <a:pt x="1862" y="659"/>
                  </a:cubicBezTo>
                  <a:cubicBezTo>
                    <a:pt x="1863" y="659"/>
                    <a:pt x="1863" y="659"/>
                    <a:pt x="1863" y="659"/>
                  </a:cubicBezTo>
                  <a:cubicBezTo>
                    <a:pt x="1864" y="660"/>
                    <a:pt x="1864" y="660"/>
                    <a:pt x="1864" y="660"/>
                  </a:cubicBezTo>
                  <a:cubicBezTo>
                    <a:pt x="1867" y="661"/>
                    <a:pt x="1870" y="662"/>
                    <a:pt x="1873" y="662"/>
                  </a:cubicBezTo>
                  <a:cubicBezTo>
                    <a:pt x="1874" y="662"/>
                    <a:pt x="1874" y="662"/>
                    <a:pt x="1875" y="663"/>
                  </a:cubicBezTo>
                  <a:cubicBezTo>
                    <a:pt x="1876" y="663"/>
                    <a:pt x="1876" y="663"/>
                    <a:pt x="1877" y="663"/>
                  </a:cubicBezTo>
                  <a:cubicBezTo>
                    <a:pt x="1878" y="663"/>
                    <a:pt x="1878" y="663"/>
                    <a:pt x="1879" y="663"/>
                  </a:cubicBezTo>
                  <a:cubicBezTo>
                    <a:pt x="1880" y="663"/>
                    <a:pt x="1880" y="663"/>
                    <a:pt x="1881" y="663"/>
                  </a:cubicBezTo>
                  <a:cubicBezTo>
                    <a:pt x="1882" y="663"/>
                    <a:pt x="1884" y="663"/>
                    <a:pt x="1885" y="663"/>
                  </a:cubicBezTo>
                  <a:cubicBezTo>
                    <a:pt x="1885" y="663"/>
                    <a:pt x="1885" y="663"/>
                    <a:pt x="1886" y="664"/>
                  </a:cubicBezTo>
                  <a:cubicBezTo>
                    <a:pt x="1886" y="664"/>
                    <a:pt x="1886" y="664"/>
                    <a:pt x="1886" y="664"/>
                  </a:cubicBezTo>
                  <a:cubicBezTo>
                    <a:pt x="1886" y="664"/>
                    <a:pt x="1886" y="664"/>
                    <a:pt x="1886" y="664"/>
                  </a:cubicBezTo>
                  <a:cubicBezTo>
                    <a:pt x="1887" y="664"/>
                    <a:pt x="1887" y="664"/>
                    <a:pt x="1887" y="664"/>
                  </a:cubicBezTo>
                  <a:cubicBezTo>
                    <a:pt x="1887" y="664"/>
                    <a:pt x="1888" y="664"/>
                    <a:pt x="1888" y="664"/>
                  </a:cubicBezTo>
                  <a:cubicBezTo>
                    <a:pt x="1890" y="665"/>
                    <a:pt x="1891" y="667"/>
                    <a:pt x="1893" y="669"/>
                  </a:cubicBezTo>
                  <a:cubicBezTo>
                    <a:pt x="1893" y="669"/>
                    <a:pt x="1894" y="670"/>
                    <a:pt x="1894" y="671"/>
                  </a:cubicBezTo>
                  <a:cubicBezTo>
                    <a:pt x="1894" y="671"/>
                    <a:pt x="1895" y="672"/>
                    <a:pt x="1895" y="672"/>
                  </a:cubicBezTo>
                  <a:cubicBezTo>
                    <a:pt x="1895" y="672"/>
                    <a:pt x="1895" y="673"/>
                    <a:pt x="1896" y="673"/>
                  </a:cubicBezTo>
                  <a:cubicBezTo>
                    <a:pt x="1896" y="675"/>
                    <a:pt x="1897" y="676"/>
                    <a:pt x="1898" y="677"/>
                  </a:cubicBezTo>
                  <a:cubicBezTo>
                    <a:pt x="1898" y="678"/>
                    <a:pt x="1898" y="678"/>
                    <a:pt x="1899" y="679"/>
                  </a:cubicBezTo>
                  <a:cubicBezTo>
                    <a:pt x="1899" y="685"/>
                    <a:pt x="1900" y="691"/>
                    <a:pt x="1900" y="697"/>
                  </a:cubicBezTo>
                  <a:cubicBezTo>
                    <a:pt x="1901" y="709"/>
                    <a:pt x="1902" y="721"/>
                    <a:pt x="1903" y="730"/>
                  </a:cubicBezTo>
                  <a:cubicBezTo>
                    <a:pt x="1903" y="732"/>
                    <a:pt x="1903" y="733"/>
                    <a:pt x="1903" y="734"/>
                  </a:cubicBezTo>
                  <a:cubicBezTo>
                    <a:pt x="1903" y="735"/>
                    <a:pt x="1904" y="736"/>
                    <a:pt x="1904" y="737"/>
                  </a:cubicBezTo>
                  <a:cubicBezTo>
                    <a:pt x="1900" y="733"/>
                    <a:pt x="1895" y="727"/>
                    <a:pt x="1889" y="722"/>
                  </a:cubicBezTo>
                  <a:cubicBezTo>
                    <a:pt x="1859" y="693"/>
                    <a:pt x="1848" y="698"/>
                    <a:pt x="1834" y="661"/>
                  </a:cubicBezTo>
                  <a:cubicBezTo>
                    <a:pt x="1836" y="704"/>
                    <a:pt x="1908" y="730"/>
                    <a:pt x="1901" y="768"/>
                  </a:cubicBezTo>
                  <a:cubicBezTo>
                    <a:pt x="1895" y="798"/>
                    <a:pt x="1823" y="830"/>
                    <a:pt x="1802" y="850"/>
                  </a:cubicBezTo>
                  <a:cubicBezTo>
                    <a:pt x="1776" y="875"/>
                    <a:pt x="1752" y="891"/>
                    <a:pt x="1752" y="891"/>
                  </a:cubicBezTo>
                  <a:cubicBezTo>
                    <a:pt x="1752" y="891"/>
                    <a:pt x="1745" y="887"/>
                    <a:pt x="1736" y="883"/>
                  </a:cubicBezTo>
                  <a:cubicBezTo>
                    <a:pt x="1736" y="883"/>
                    <a:pt x="1737" y="883"/>
                    <a:pt x="1737" y="883"/>
                  </a:cubicBezTo>
                  <a:cubicBezTo>
                    <a:pt x="1738" y="883"/>
                    <a:pt x="1739" y="883"/>
                    <a:pt x="1740" y="883"/>
                  </a:cubicBezTo>
                  <a:cubicBezTo>
                    <a:pt x="1740" y="883"/>
                    <a:pt x="1740" y="883"/>
                    <a:pt x="1741" y="883"/>
                  </a:cubicBezTo>
                  <a:cubicBezTo>
                    <a:pt x="1741" y="883"/>
                    <a:pt x="1742" y="883"/>
                    <a:pt x="1742" y="883"/>
                  </a:cubicBezTo>
                  <a:cubicBezTo>
                    <a:pt x="1743" y="883"/>
                    <a:pt x="1744" y="883"/>
                    <a:pt x="1745" y="883"/>
                  </a:cubicBezTo>
                  <a:cubicBezTo>
                    <a:pt x="1745" y="883"/>
                    <a:pt x="1746" y="883"/>
                    <a:pt x="1747" y="882"/>
                  </a:cubicBezTo>
                  <a:cubicBezTo>
                    <a:pt x="1748" y="882"/>
                    <a:pt x="1750" y="882"/>
                    <a:pt x="1751" y="882"/>
                  </a:cubicBezTo>
                  <a:cubicBezTo>
                    <a:pt x="1753" y="881"/>
                    <a:pt x="1754" y="881"/>
                    <a:pt x="1755" y="881"/>
                  </a:cubicBezTo>
                  <a:cubicBezTo>
                    <a:pt x="1756" y="880"/>
                    <a:pt x="1757" y="880"/>
                    <a:pt x="1758" y="880"/>
                  </a:cubicBezTo>
                  <a:cubicBezTo>
                    <a:pt x="1760" y="879"/>
                    <a:pt x="1761" y="878"/>
                    <a:pt x="1762" y="878"/>
                  </a:cubicBezTo>
                  <a:cubicBezTo>
                    <a:pt x="1763" y="878"/>
                    <a:pt x="1764" y="878"/>
                    <a:pt x="1764" y="878"/>
                  </a:cubicBezTo>
                  <a:cubicBezTo>
                    <a:pt x="1764" y="878"/>
                    <a:pt x="1761" y="878"/>
                    <a:pt x="1758" y="878"/>
                  </a:cubicBezTo>
                  <a:cubicBezTo>
                    <a:pt x="1757" y="878"/>
                    <a:pt x="1756" y="879"/>
                    <a:pt x="1755" y="879"/>
                  </a:cubicBezTo>
                  <a:cubicBezTo>
                    <a:pt x="1753" y="879"/>
                    <a:pt x="1752" y="879"/>
                    <a:pt x="1751" y="879"/>
                  </a:cubicBezTo>
                  <a:cubicBezTo>
                    <a:pt x="1748" y="879"/>
                    <a:pt x="1745" y="879"/>
                    <a:pt x="1742" y="879"/>
                  </a:cubicBezTo>
                  <a:cubicBezTo>
                    <a:pt x="1742" y="879"/>
                    <a:pt x="1742" y="879"/>
                    <a:pt x="1741" y="879"/>
                  </a:cubicBezTo>
                  <a:cubicBezTo>
                    <a:pt x="1741" y="879"/>
                    <a:pt x="1740" y="879"/>
                    <a:pt x="1740" y="879"/>
                  </a:cubicBezTo>
                  <a:cubicBezTo>
                    <a:pt x="1739" y="879"/>
                    <a:pt x="1738" y="879"/>
                    <a:pt x="1737" y="879"/>
                  </a:cubicBezTo>
                  <a:cubicBezTo>
                    <a:pt x="1736" y="879"/>
                    <a:pt x="1734" y="879"/>
                    <a:pt x="1732" y="878"/>
                  </a:cubicBezTo>
                  <a:cubicBezTo>
                    <a:pt x="1732" y="878"/>
                    <a:pt x="1731" y="878"/>
                    <a:pt x="1731" y="878"/>
                  </a:cubicBezTo>
                  <a:cubicBezTo>
                    <a:pt x="1730" y="878"/>
                    <a:pt x="1730" y="878"/>
                    <a:pt x="1730" y="878"/>
                  </a:cubicBezTo>
                  <a:cubicBezTo>
                    <a:pt x="1729" y="878"/>
                    <a:pt x="1728" y="878"/>
                    <a:pt x="1727" y="878"/>
                  </a:cubicBezTo>
                  <a:cubicBezTo>
                    <a:pt x="1726" y="877"/>
                    <a:pt x="1726" y="877"/>
                    <a:pt x="1726" y="877"/>
                  </a:cubicBezTo>
                  <a:cubicBezTo>
                    <a:pt x="1726" y="877"/>
                    <a:pt x="1726" y="877"/>
                    <a:pt x="1726" y="877"/>
                  </a:cubicBezTo>
                  <a:cubicBezTo>
                    <a:pt x="1726" y="877"/>
                    <a:pt x="1725" y="877"/>
                    <a:pt x="1725" y="877"/>
                  </a:cubicBezTo>
                  <a:cubicBezTo>
                    <a:pt x="1714" y="872"/>
                    <a:pt x="1701" y="865"/>
                    <a:pt x="1695" y="862"/>
                  </a:cubicBezTo>
                  <a:cubicBezTo>
                    <a:pt x="1695" y="862"/>
                    <a:pt x="1695" y="862"/>
                    <a:pt x="1695" y="862"/>
                  </a:cubicBezTo>
                  <a:cubicBezTo>
                    <a:pt x="1695" y="862"/>
                    <a:pt x="1696" y="862"/>
                    <a:pt x="1697" y="862"/>
                  </a:cubicBezTo>
                  <a:cubicBezTo>
                    <a:pt x="1697" y="862"/>
                    <a:pt x="1698" y="862"/>
                    <a:pt x="1698" y="862"/>
                  </a:cubicBezTo>
                  <a:cubicBezTo>
                    <a:pt x="1699" y="862"/>
                    <a:pt x="1699" y="862"/>
                    <a:pt x="1699" y="862"/>
                  </a:cubicBezTo>
                  <a:cubicBezTo>
                    <a:pt x="1700" y="862"/>
                    <a:pt x="1700" y="861"/>
                    <a:pt x="1700" y="861"/>
                  </a:cubicBezTo>
                  <a:cubicBezTo>
                    <a:pt x="1701" y="861"/>
                    <a:pt x="1702" y="861"/>
                    <a:pt x="1702" y="861"/>
                  </a:cubicBezTo>
                  <a:cubicBezTo>
                    <a:pt x="1704" y="861"/>
                    <a:pt x="1705" y="860"/>
                    <a:pt x="1706" y="860"/>
                  </a:cubicBezTo>
                  <a:cubicBezTo>
                    <a:pt x="1708" y="859"/>
                    <a:pt x="1709" y="859"/>
                    <a:pt x="1710" y="858"/>
                  </a:cubicBezTo>
                  <a:cubicBezTo>
                    <a:pt x="1711" y="858"/>
                    <a:pt x="1711" y="858"/>
                    <a:pt x="1712" y="858"/>
                  </a:cubicBezTo>
                  <a:cubicBezTo>
                    <a:pt x="1725" y="865"/>
                    <a:pt x="1737" y="842"/>
                    <a:pt x="1740" y="833"/>
                  </a:cubicBezTo>
                  <a:cubicBezTo>
                    <a:pt x="1730" y="839"/>
                    <a:pt x="1705" y="834"/>
                    <a:pt x="1710" y="854"/>
                  </a:cubicBezTo>
                  <a:cubicBezTo>
                    <a:pt x="1712" y="854"/>
                    <a:pt x="1712" y="854"/>
                    <a:pt x="1712" y="854"/>
                  </a:cubicBezTo>
                  <a:cubicBezTo>
                    <a:pt x="1711" y="855"/>
                    <a:pt x="1710" y="855"/>
                    <a:pt x="1709" y="856"/>
                  </a:cubicBezTo>
                  <a:cubicBezTo>
                    <a:pt x="1709" y="856"/>
                    <a:pt x="1710" y="856"/>
                    <a:pt x="1710" y="856"/>
                  </a:cubicBezTo>
                  <a:cubicBezTo>
                    <a:pt x="1710" y="856"/>
                    <a:pt x="1710" y="857"/>
                    <a:pt x="1709" y="857"/>
                  </a:cubicBezTo>
                  <a:cubicBezTo>
                    <a:pt x="1708" y="857"/>
                    <a:pt x="1707" y="858"/>
                    <a:pt x="1706" y="858"/>
                  </a:cubicBezTo>
                  <a:cubicBezTo>
                    <a:pt x="1704" y="859"/>
                    <a:pt x="1703" y="859"/>
                    <a:pt x="1702" y="859"/>
                  </a:cubicBezTo>
                  <a:cubicBezTo>
                    <a:pt x="1701" y="859"/>
                    <a:pt x="1701" y="859"/>
                    <a:pt x="1700" y="860"/>
                  </a:cubicBezTo>
                  <a:cubicBezTo>
                    <a:pt x="1700" y="860"/>
                    <a:pt x="1699" y="860"/>
                    <a:pt x="1699" y="860"/>
                  </a:cubicBezTo>
                  <a:cubicBezTo>
                    <a:pt x="1699" y="860"/>
                    <a:pt x="1698" y="860"/>
                    <a:pt x="1698" y="860"/>
                  </a:cubicBezTo>
                  <a:cubicBezTo>
                    <a:pt x="1698" y="860"/>
                    <a:pt x="1697" y="860"/>
                    <a:pt x="1697" y="860"/>
                  </a:cubicBezTo>
                  <a:cubicBezTo>
                    <a:pt x="1696" y="860"/>
                    <a:pt x="1695" y="860"/>
                    <a:pt x="1695" y="860"/>
                  </a:cubicBezTo>
                  <a:cubicBezTo>
                    <a:pt x="1695" y="860"/>
                    <a:pt x="1694" y="860"/>
                    <a:pt x="1694" y="860"/>
                  </a:cubicBezTo>
                  <a:cubicBezTo>
                    <a:pt x="1694" y="860"/>
                    <a:pt x="1694" y="860"/>
                    <a:pt x="1693" y="860"/>
                  </a:cubicBezTo>
                  <a:cubicBezTo>
                    <a:pt x="1693" y="860"/>
                    <a:pt x="1693" y="860"/>
                    <a:pt x="1692" y="860"/>
                  </a:cubicBezTo>
                  <a:cubicBezTo>
                    <a:pt x="1692" y="860"/>
                    <a:pt x="1692" y="861"/>
                    <a:pt x="1692" y="861"/>
                  </a:cubicBezTo>
                  <a:cubicBezTo>
                    <a:pt x="1691" y="860"/>
                    <a:pt x="1691" y="860"/>
                    <a:pt x="1690" y="859"/>
                  </a:cubicBezTo>
                  <a:cubicBezTo>
                    <a:pt x="1690" y="859"/>
                    <a:pt x="1689" y="858"/>
                    <a:pt x="1688" y="857"/>
                  </a:cubicBezTo>
                  <a:cubicBezTo>
                    <a:pt x="1688" y="857"/>
                    <a:pt x="1687" y="856"/>
                    <a:pt x="1686" y="855"/>
                  </a:cubicBezTo>
                  <a:cubicBezTo>
                    <a:pt x="1686" y="854"/>
                    <a:pt x="1685" y="854"/>
                    <a:pt x="1685" y="853"/>
                  </a:cubicBezTo>
                  <a:cubicBezTo>
                    <a:pt x="1684" y="852"/>
                    <a:pt x="1683" y="851"/>
                    <a:pt x="1683" y="851"/>
                  </a:cubicBezTo>
                  <a:cubicBezTo>
                    <a:pt x="1682" y="849"/>
                    <a:pt x="1681" y="847"/>
                    <a:pt x="1679" y="846"/>
                  </a:cubicBezTo>
                  <a:cubicBezTo>
                    <a:pt x="1679" y="846"/>
                    <a:pt x="1678" y="845"/>
                    <a:pt x="1678" y="845"/>
                  </a:cubicBezTo>
                  <a:cubicBezTo>
                    <a:pt x="1677" y="845"/>
                    <a:pt x="1677" y="845"/>
                    <a:pt x="1677" y="845"/>
                  </a:cubicBezTo>
                  <a:cubicBezTo>
                    <a:pt x="1677" y="844"/>
                    <a:pt x="1677" y="844"/>
                    <a:pt x="1677" y="844"/>
                  </a:cubicBezTo>
                  <a:cubicBezTo>
                    <a:pt x="1676" y="844"/>
                    <a:pt x="1676" y="844"/>
                    <a:pt x="1676" y="843"/>
                  </a:cubicBezTo>
                  <a:cubicBezTo>
                    <a:pt x="1675" y="843"/>
                    <a:pt x="1675" y="843"/>
                    <a:pt x="1674" y="843"/>
                  </a:cubicBezTo>
                  <a:cubicBezTo>
                    <a:pt x="1673" y="842"/>
                    <a:pt x="1671" y="841"/>
                    <a:pt x="1670" y="841"/>
                  </a:cubicBezTo>
                  <a:cubicBezTo>
                    <a:pt x="1692" y="823"/>
                    <a:pt x="1720" y="807"/>
                    <a:pt x="1735" y="786"/>
                  </a:cubicBezTo>
                  <a:cubicBezTo>
                    <a:pt x="1718" y="801"/>
                    <a:pt x="1701" y="810"/>
                    <a:pt x="1681" y="822"/>
                  </a:cubicBezTo>
                  <a:cubicBezTo>
                    <a:pt x="1681" y="821"/>
                    <a:pt x="1681" y="821"/>
                    <a:pt x="1681" y="821"/>
                  </a:cubicBezTo>
                  <a:cubicBezTo>
                    <a:pt x="1682" y="820"/>
                    <a:pt x="1683" y="819"/>
                    <a:pt x="1684" y="818"/>
                  </a:cubicBezTo>
                  <a:cubicBezTo>
                    <a:pt x="1687" y="814"/>
                    <a:pt x="1690" y="810"/>
                    <a:pt x="1693" y="806"/>
                  </a:cubicBezTo>
                  <a:cubicBezTo>
                    <a:pt x="1698" y="799"/>
                    <a:pt x="1705" y="792"/>
                    <a:pt x="1711" y="785"/>
                  </a:cubicBezTo>
                  <a:cubicBezTo>
                    <a:pt x="1715" y="782"/>
                    <a:pt x="1718" y="779"/>
                    <a:pt x="1722" y="776"/>
                  </a:cubicBezTo>
                  <a:cubicBezTo>
                    <a:pt x="1725" y="774"/>
                    <a:pt x="1729" y="771"/>
                    <a:pt x="1732" y="768"/>
                  </a:cubicBezTo>
                  <a:cubicBezTo>
                    <a:pt x="1734" y="766"/>
                    <a:pt x="1736" y="765"/>
                    <a:pt x="1737" y="763"/>
                  </a:cubicBezTo>
                  <a:cubicBezTo>
                    <a:pt x="1738" y="763"/>
                    <a:pt x="1739" y="763"/>
                    <a:pt x="1739" y="763"/>
                  </a:cubicBezTo>
                  <a:cubicBezTo>
                    <a:pt x="1741" y="763"/>
                    <a:pt x="1743" y="763"/>
                    <a:pt x="1745" y="763"/>
                  </a:cubicBezTo>
                  <a:cubicBezTo>
                    <a:pt x="1746" y="763"/>
                    <a:pt x="1746" y="763"/>
                    <a:pt x="1747" y="763"/>
                  </a:cubicBezTo>
                  <a:cubicBezTo>
                    <a:pt x="1748" y="764"/>
                    <a:pt x="1748" y="764"/>
                    <a:pt x="1749" y="764"/>
                  </a:cubicBezTo>
                  <a:cubicBezTo>
                    <a:pt x="1750" y="764"/>
                    <a:pt x="1751" y="764"/>
                    <a:pt x="1753" y="764"/>
                  </a:cubicBezTo>
                  <a:cubicBezTo>
                    <a:pt x="1754" y="765"/>
                    <a:pt x="1755" y="765"/>
                    <a:pt x="1756" y="766"/>
                  </a:cubicBezTo>
                  <a:cubicBezTo>
                    <a:pt x="1757" y="766"/>
                    <a:pt x="1757" y="766"/>
                    <a:pt x="1757" y="766"/>
                  </a:cubicBezTo>
                  <a:cubicBezTo>
                    <a:pt x="1757" y="766"/>
                    <a:pt x="1758" y="767"/>
                    <a:pt x="1758" y="767"/>
                  </a:cubicBezTo>
                  <a:cubicBezTo>
                    <a:pt x="1758" y="767"/>
                    <a:pt x="1759" y="767"/>
                    <a:pt x="1759" y="767"/>
                  </a:cubicBezTo>
                  <a:cubicBezTo>
                    <a:pt x="1759" y="768"/>
                    <a:pt x="1759" y="768"/>
                    <a:pt x="1760" y="768"/>
                  </a:cubicBezTo>
                  <a:cubicBezTo>
                    <a:pt x="1762" y="770"/>
                    <a:pt x="1764" y="772"/>
                    <a:pt x="1766" y="775"/>
                  </a:cubicBezTo>
                  <a:cubicBezTo>
                    <a:pt x="1768" y="776"/>
                    <a:pt x="1769" y="777"/>
                    <a:pt x="1771" y="778"/>
                  </a:cubicBezTo>
                  <a:cubicBezTo>
                    <a:pt x="1772" y="779"/>
                    <a:pt x="1772" y="779"/>
                    <a:pt x="1773" y="780"/>
                  </a:cubicBezTo>
                  <a:cubicBezTo>
                    <a:pt x="1774" y="780"/>
                    <a:pt x="1774" y="780"/>
                    <a:pt x="1774" y="780"/>
                  </a:cubicBezTo>
                  <a:cubicBezTo>
                    <a:pt x="1774" y="780"/>
                    <a:pt x="1774" y="780"/>
                    <a:pt x="1775" y="780"/>
                  </a:cubicBezTo>
                  <a:cubicBezTo>
                    <a:pt x="1775" y="780"/>
                    <a:pt x="1775" y="780"/>
                    <a:pt x="1775" y="780"/>
                  </a:cubicBezTo>
                  <a:cubicBezTo>
                    <a:pt x="1776" y="780"/>
                    <a:pt x="1776" y="781"/>
                    <a:pt x="1776" y="781"/>
                  </a:cubicBezTo>
                  <a:cubicBezTo>
                    <a:pt x="1780" y="782"/>
                    <a:pt x="1784" y="781"/>
                    <a:pt x="1788" y="781"/>
                  </a:cubicBezTo>
                  <a:cubicBezTo>
                    <a:pt x="1789" y="781"/>
                    <a:pt x="1790" y="781"/>
                    <a:pt x="1791" y="780"/>
                  </a:cubicBezTo>
                  <a:cubicBezTo>
                    <a:pt x="1791" y="781"/>
                    <a:pt x="1791" y="781"/>
                    <a:pt x="1792" y="781"/>
                  </a:cubicBezTo>
                  <a:cubicBezTo>
                    <a:pt x="1792" y="781"/>
                    <a:pt x="1792" y="781"/>
                    <a:pt x="1792" y="781"/>
                  </a:cubicBezTo>
                  <a:cubicBezTo>
                    <a:pt x="1792" y="781"/>
                    <a:pt x="1792" y="782"/>
                    <a:pt x="1793" y="782"/>
                  </a:cubicBezTo>
                  <a:cubicBezTo>
                    <a:pt x="1793" y="782"/>
                    <a:pt x="1794" y="782"/>
                    <a:pt x="1795" y="783"/>
                  </a:cubicBezTo>
                  <a:cubicBezTo>
                    <a:pt x="1796" y="783"/>
                    <a:pt x="1797" y="784"/>
                    <a:pt x="1798" y="784"/>
                  </a:cubicBezTo>
                  <a:cubicBezTo>
                    <a:pt x="1799" y="785"/>
                    <a:pt x="1800" y="785"/>
                    <a:pt x="1801" y="786"/>
                  </a:cubicBezTo>
                  <a:cubicBezTo>
                    <a:pt x="1802" y="786"/>
                    <a:pt x="1803" y="787"/>
                    <a:pt x="1804" y="788"/>
                  </a:cubicBezTo>
                  <a:cubicBezTo>
                    <a:pt x="1805" y="788"/>
                    <a:pt x="1806" y="789"/>
                    <a:pt x="1807" y="790"/>
                  </a:cubicBezTo>
                  <a:cubicBezTo>
                    <a:pt x="1811" y="803"/>
                    <a:pt x="1820" y="815"/>
                    <a:pt x="1837" y="815"/>
                  </a:cubicBezTo>
                  <a:cubicBezTo>
                    <a:pt x="1830" y="801"/>
                    <a:pt x="1824" y="788"/>
                    <a:pt x="1807" y="785"/>
                  </a:cubicBezTo>
                  <a:cubicBezTo>
                    <a:pt x="1806" y="785"/>
                    <a:pt x="1806" y="785"/>
                    <a:pt x="1806" y="785"/>
                  </a:cubicBezTo>
                  <a:cubicBezTo>
                    <a:pt x="1806" y="785"/>
                    <a:pt x="1806" y="785"/>
                    <a:pt x="1806" y="785"/>
                  </a:cubicBezTo>
                  <a:cubicBezTo>
                    <a:pt x="1805" y="785"/>
                    <a:pt x="1804" y="784"/>
                    <a:pt x="1803" y="783"/>
                  </a:cubicBezTo>
                  <a:cubicBezTo>
                    <a:pt x="1802" y="783"/>
                    <a:pt x="1801" y="782"/>
                    <a:pt x="1800" y="782"/>
                  </a:cubicBezTo>
                  <a:cubicBezTo>
                    <a:pt x="1799" y="781"/>
                    <a:pt x="1798" y="781"/>
                    <a:pt x="1797" y="780"/>
                  </a:cubicBezTo>
                  <a:cubicBezTo>
                    <a:pt x="1796" y="780"/>
                    <a:pt x="1796" y="780"/>
                    <a:pt x="1796" y="780"/>
                  </a:cubicBezTo>
                  <a:cubicBezTo>
                    <a:pt x="1797" y="780"/>
                    <a:pt x="1798" y="779"/>
                    <a:pt x="1800" y="779"/>
                  </a:cubicBezTo>
                  <a:cubicBezTo>
                    <a:pt x="1803" y="779"/>
                    <a:pt x="1807" y="779"/>
                    <a:pt x="1810" y="778"/>
                  </a:cubicBezTo>
                  <a:cubicBezTo>
                    <a:pt x="1818" y="778"/>
                    <a:pt x="1824" y="778"/>
                    <a:pt x="1830" y="778"/>
                  </a:cubicBezTo>
                  <a:cubicBezTo>
                    <a:pt x="1831" y="778"/>
                    <a:pt x="1831" y="778"/>
                    <a:pt x="1832" y="778"/>
                  </a:cubicBezTo>
                  <a:cubicBezTo>
                    <a:pt x="1833" y="778"/>
                    <a:pt x="1833" y="778"/>
                    <a:pt x="1834" y="778"/>
                  </a:cubicBezTo>
                  <a:cubicBezTo>
                    <a:pt x="1835" y="778"/>
                    <a:pt x="1837" y="778"/>
                    <a:pt x="1838" y="778"/>
                  </a:cubicBezTo>
                  <a:cubicBezTo>
                    <a:pt x="1840" y="778"/>
                    <a:pt x="1842" y="777"/>
                    <a:pt x="1844" y="777"/>
                  </a:cubicBezTo>
                  <a:cubicBezTo>
                    <a:pt x="1845" y="777"/>
                    <a:pt x="1845"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8"/>
                  </a:cubicBezTo>
                  <a:cubicBezTo>
                    <a:pt x="1846" y="778"/>
                    <a:pt x="1846" y="778"/>
                    <a:pt x="1846" y="778"/>
                  </a:cubicBezTo>
                  <a:cubicBezTo>
                    <a:pt x="1846" y="778"/>
                    <a:pt x="1846" y="778"/>
                    <a:pt x="1846" y="778"/>
                  </a:cubicBezTo>
                  <a:cubicBezTo>
                    <a:pt x="1845" y="778"/>
                    <a:pt x="1845" y="778"/>
                    <a:pt x="1845" y="778"/>
                  </a:cubicBezTo>
                  <a:cubicBezTo>
                    <a:pt x="1845" y="778"/>
                    <a:pt x="1845" y="778"/>
                    <a:pt x="1846" y="778"/>
                  </a:cubicBezTo>
                  <a:cubicBezTo>
                    <a:pt x="1846" y="778"/>
                    <a:pt x="1846" y="778"/>
                    <a:pt x="1847" y="778"/>
                  </a:cubicBezTo>
                  <a:cubicBezTo>
                    <a:pt x="1847" y="778"/>
                    <a:pt x="1847" y="778"/>
                    <a:pt x="1847" y="778"/>
                  </a:cubicBezTo>
                  <a:cubicBezTo>
                    <a:pt x="1847" y="778"/>
                    <a:pt x="1847" y="777"/>
                    <a:pt x="1847" y="777"/>
                  </a:cubicBezTo>
                  <a:cubicBezTo>
                    <a:pt x="1847" y="777"/>
                    <a:pt x="1847" y="777"/>
                    <a:pt x="1847" y="777"/>
                  </a:cubicBezTo>
                  <a:cubicBezTo>
                    <a:pt x="1847" y="777"/>
                    <a:pt x="1847" y="777"/>
                    <a:pt x="1847" y="777"/>
                  </a:cubicBezTo>
                  <a:cubicBezTo>
                    <a:pt x="1847" y="777"/>
                    <a:pt x="1847" y="777"/>
                    <a:pt x="1847" y="777"/>
                  </a:cubicBezTo>
                  <a:cubicBezTo>
                    <a:pt x="1847" y="777"/>
                    <a:pt x="1847" y="776"/>
                    <a:pt x="1846" y="776"/>
                  </a:cubicBezTo>
                  <a:cubicBezTo>
                    <a:pt x="1846" y="776"/>
                    <a:pt x="1845" y="776"/>
                    <a:pt x="1844" y="776"/>
                  </a:cubicBezTo>
                  <a:cubicBezTo>
                    <a:pt x="1842" y="776"/>
                    <a:pt x="1840" y="775"/>
                    <a:pt x="1838" y="775"/>
                  </a:cubicBezTo>
                  <a:cubicBezTo>
                    <a:pt x="1837" y="775"/>
                    <a:pt x="1836" y="775"/>
                    <a:pt x="1834" y="775"/>
                  </a:cubicBezTo>
                  <a:cubicBezTo>
                    <a:pt x="1834" y="774"/>
                    <a:pt x="1833" y="774"/>
                    <a:pt x="1832" y="774"/>
                  </a:cubicBezTo>
                  <a:cubicBezTo>
                    <a:pt x="1832" y="775"/>
                    <a:pt x="1831" y="774"/>
                    <a:pt x="1830" y="774"/>
                  </a:cubicBezTo>
                  <a:cubicBezTo>
                    <a:pt x="1828" y="774"/>
                    <a:pt x="1826" y="774"/>
                    <a:pt x="1824" y="774"/>
                  </a:cubicBezTo>
                  <a:cubicBezTo>
                    <a:pt x="1824" y="774"/>
                    <a:pt x="1824" y="774"/>
                    <a:pt x="1824" y="774"/>
                  </a:cubicBezTo>
                  <a:cubicBezTo>
                    <a:pt x="1825" y="774"/>
                    <a:pt x="1826" y="774"/>
                    <a:pt x="1826" y="773"/>
                  </a:cubicBezTo>
                  <a:cubicBezTo>
                    <a:pt x="1827" y="773"/>
                    <a:pt x="1828" y="773"/>
                    <a:pt x="1828" y="773"/>
                  </a:cubicBezTo>
                  <a:cubicBezTo>
                    <a:pt x="1829" y="772"/>
                    <a:pt x="1830" y="772"/>
                    <a:pt x="1830" y="772"/>
                  </a:cubicBezTo>
                  <a:cubicBezTo>
                    <a:pt x="1831" y="771"/>
                    <a:pt x="1833" y="770"/>
                    <a:pt x="1834" y="769"/>
                  </a:cubicBezTo>
                  <a:cubicBezTo>
                    <a:pt x="1835" y="768"/>
                    <a:pt x="1837" y="767"/>
                    <a:pt x="1838" y="767"/>
                  </a:cubicBezTo>
                  <a:cubicBezTo>
                    <a:pt x="1838" y="766"/>
                    <a:pt x="1839" y="766"/>
                    <a:pt x="1839" y="766"/>
                  </a:cubicBezTo>
                  <a:cubicBezTo>
                    <a:pt x="1856" y="777"/>
                    <a:pt x="1866" y="740"/>
                    <a:pt x="1873" y="732"/>
                  </a:cubicBezTo>
                  <a:cubicBezTo>
                    <a:pt x="1856" y="734"/>
                    <a:pt x="1826" y="744"/>
                    <a:pt x="1837" y="763"/>
                  </a:cubicBezTo>
                  <a:cubicBezTo>
                    <a:pt x="1838" y="763"/>
                    <a:pt x="1839" y="762"/>
                    <a:pt x="1840" y="762"/>
                  </a:cubicBezTo>
                  <a:cubicBezTo>
                    <a:pt x="1840" y="762"/>
                    <a:pt x="1840" y="762"/>
                    <a:pt x="1840" y="762"/>
                  </a:cubicBezTo>
                  <a:cubicBezTo>
                    <a:pt x="1839" y="763"/>
                    <a:pt x="1838" y="764"/>
                    <a:pt x="1836" y="765"/>
                  </a:cubicBezTo>
                  <a:cubicBezTo>
                    <a:pt x="1835" y="766"/>
                    <a:pt x="1834" y="766"/>
                    <a:pt x="1833" y="767"/>
                  </a:cubicBezTo>
                  <a:cubicBezTo>
                    <a:pt x="1831" y="768"/>
                    <a:pt x="1830" y="769"/>
                    <a:pt x="1829" y="769"/>
                  </a:cubicBezTo>
                  <a:cubicBezTo>
                    <a:pt x="1828" y="770"/>
                    <a:pt x="1828" y="770"/>
                    <a:pt x="1827" y="770"/>
                  </a:cubicBezTo>
                  <a:cubicBezTo>
                    <a:pt x="1826" y="771"/>
                    <a:pt x="1826" y="771"/>
                    <a:pt x="1825" y="771"/>
                  </a:cubicBezTo>
                  <a:cubicBezTo>
                    <a:pt x="1825" y="771"/>
                    <a:pt x="1824" y="772"/>
                    <a:pt x="1824" y="772"/>
                  </a:cubicBezTo>
                  <a:cubicBezTo>
                    <a:pt x="1823" y="772"/>
                    <a:pt x="1822" y="772"/>
                    <a:pt x="1822" y="773"/>
                  </a:cubicBezTo>
                  <a:cubicBezTo>
                    <a:pt x="1822" y="773"/>
                    <a:pt x="1821" y="773"/>
                    <a:pt x="1821" y="773"/>
                  </a:cubicBezTo>
                  <a:cubicBezTo>
                    <a:pt x="1821" y="773"/>
                    <a:pt x="1821" y="773"/>
                    <a:pt x="1820" y="773"/>
                  </a:cubicBezTo>
                  <a:cubicBezTo>
                    <a:pt x="1820" y="773"/>
                    <a:pt x="1819" y="774"/>
                    <a:pt x="1819" y="774"/>
                  </a:cubicBezTo>
                  <a:cubicBezTo>
                    <a:pt x="1819" y="774"/>
                    <a:pt x="1818" y="774"/>
                    <a:pt x="1818" y="774"/>
                  </a:cubicBezTo>
                  <a:cubicBezTo>
                    <a:pt x="1816" y="775"/>
                    <a:pt x="1813" y="775"/>
                    <a:pt x="1811" y="775"/>
                  </a:cubicBezTo>
                  <a:cubicBezTo>
                    <a:pt x="1807" y="775"/>
                    <a:pt x="1803" y="775"/>
                    <a:pt x="1799" y="776"/>
                  </a:cubicBezTo>
                  <a:cubicBezTo>
                    <a:pt x="1795" y="776"/>
                    <a:pt x="1792" y="777"/>
                    <a:pt x="1788" y="777"/>
                  </a:cubicBezTo>
                  <a:cubicBezTo>
                    <a:pt x="1784" y="778"/>
                    <a:pt x="1781" y="778"/>
                    <a:pt x="1777" y="777"/>
                  </a:cubicBezTo>
                  <a:cubicBezTo>
                    <a:pt x="1777" y="777"/>
                    <a:pt x="1777" y="777"/>
                    <a:pt x="1777" y="777"/>
                  </a:cubicBezTo>
                  <a:cubicBezTo>
                    <a:pt x="1776" y="777"/>
                    <a:pt x="1776" y="777"/>
                    <a:pt x="1776" y="777"/>
                  </a:cubicBezTo>
                  <a:cubicBezTo>
                    <a:pt x="1776" y="777"/>
                    <a:pt x="1776" y="777"/>
                    <a:pt x="1776" y="777"/>
                  </a:cubicBezTo>
                  <a:cubicBezTo>
                    <a:pt x="1775" y="776"/>
                    <a:pt x="1775" y="776"/>
                    <a:pt x="1775" y="776"/>
                  </a:cubicBezTo>
                  <a:cubicBezTo>
                    <a:pt x="1774" y="776"/>
                    <a:pt x="1774" y="776"/>
                    <a:pt x="1773" y="775"/>
                  </a:cubicBezTo>
                  <a:cubicBezTo>
                    <a:pt x="1772" y="774"/>
                    <a:pt x="1770" y="773"/>
                    <a:pt x="1769" y="772"/>
                  </a:cubicBezTo>
                  <a:cubicBezTo>
                    <a:pt x="1767" y="770"/>
                    <a:pt x="1765" y="767"/>
                    <a:pt x="1762" y="765"/>
                  </a:cubicBezTo>
                  <a:cubicBezTo>
                    <a:pt x="1762" y="765"/>
                    <a:pt x="1762" y="765"/>
                    <a:pt x="1761" y="764"/>
                  </a:cubicBezTo>
                  <a:cubicBezTo>
                    <a:pt x="1761" y="764"/>
                    <a:pt x="1761" y="764"/>
                    <a:pt x="1760" y="764"/>
                  </a:cubicBezTo>
                  <a:cubicBezTo>
                    <a:pt x="1760" y="763"/>
                    <a:pt x="1760" y="763"/>
                    <a:pt x="1759" y="763"/>
                  </a:cubicBezTo>
                  <a:cubicBezTo>
                    <a:pt x="1759" y="763"/>
                    <a:pt x="1759" y="763"/>
                    <a:pt x="1758" y="762"/>
                  </a:cubicBezTo>
                  <a:cubicBezTo>
                    <a:pt x="1757" y="762"/>
                    <a:pt x="1755" y="761"/>
                    <a:pt x="1754" y="761"/>
                  </a:cubicBezTo>
                  <a:cubicBezTo>
                    <a:pt x="1753" y="761"/>
                    <a:pt x="1752" y="761"/>
                    <a:pt x="1751" y="760"/>
                  </a:cubicBezTo>
                  <a:cubicBezTo>
                    <a:pt x="1751" y="760"/>
                    <a:pt x="1750" y="760"/>
                    <a:pt x="1749" y="760"/>
                  </a:cubicBezTo>
                  <a:cubicBezTo>
                    <a:pt x="1749" y="760"/>
                    <a:pt x="1748" y="760"/>
                    <a:pt x="1747" y="760"/>
                  </a:cubicBezTo>
                  <a:cubicBezTo>
                    <a:pt x="1747" y="760"/>
                    <a:pt x="1746" y="760"/>
                    <a:pt x="1745" y="760"/>
                  </a:cubicBezTo>
                  <a:cubicBezTo>
                    <a:pt x="1743" y="761"/>
                    <a:pt x="1741" y="761"/>
                    <a:pt x="1739" y="761"/>
                  </a:cubicBezTo>
                  <a:cubicBezTo>
                    <a:pt x="1739" y="761"/>
                    <a:pt x="1739" y="762"/>
                    <a:pt x="1739" y="762"/>
                  </a:cubicBezTo>
                  <a:cubicBezTo>
                    <a:pt x="1740" y="761"/>
                    <a:pt x="1740" y="760"/>
                    <a:pt x="1741" y="759"/>
                  </a:cubicBezTo>
                  <a:cubicBezTo>
                    <a:pt x="1742" y="758"/>
                    <a:pt x="1743" y="757"/>
                    <a:pt x="1743" y="757"/>
                  </a:cubicBezTo>
                  <a:cubicBezTo>
                    <a:pt x="1744" y="756"/>
                    <a:pt x="1744" y="756"/>
                    <a:pt x="1744" y="756"/>
                  </a:cubicBezTo>
                  <a:cubicBezTo>
                    <a:pt x="1744" y="756"/>
                    <a:pt x="1744" y="756"/>
                    <a:pt x="1744" y="756"/>
                  </a:cubicBezTo>
                  <a:cubicBezTo>
                    <a:pt x="1744" y="756"/>
                    <a:pt x="1744" y="756"/>
                    <a:pt x="1744" y="756"/>
                  </a:cubicBezTo>
                  <a:cubicBezTo>
                    <a:pt x="1744" y="756"/>
                    <a:pt x="1744" y="756"/>
                    <a:pt x="1744" y="756"/>
                  </a:cubicBezTo>
                  <a:cubicBezTo>
                    <a:pt x="1744" y="755"/>
                    <a:pt x="1744" y="755"/>
                    <a:pt x="1744" y="755"/>
                  </a:cubicBezTo>
                  <a:cubicBezTo>
                    <a:pt x="1744" y="755"/>
                    <a:pt x="1745" y="754"/>
                    <a:pt x="1745" y="754"/>
                  </a:cubicBezTo>
                  <a:cubicBezTo>
                    <a:pt x="1745" y="754"/>
                    <a:pt x="1745" y="753"/>
                    <a:pt x="1746" y="753"/>
                  </a:cubicBezTo>
                  <a:cubicBezTo>
                    <a:pt x="1746" y="752"/>
                    <a:pt x="1746" y="752"/>
                    <a:pt x="1747" y="751"/>
                  </a:cubicBezTo>
                  <a:cubicBezTo>
                    <a:pt x="1747" y="750"/>
                    <a:pt x="1747" y="750"/>
                    <a:pt x="1748" y="749"/>
                  </a:cubicBezTo>
                  <a:cubicBezTo>
                    <a:pt x="1749" y="747"/>
                    <a:pt x="1749" y="745"/>
                    <a:pt x="1750" y="744"/>
                  </a:cubicBezTo>
                  <a:cubicBezTo>
                    <a:pt x="1751" y="742"/>
                    <a:pt x="1751" y="740"/>
                    <a:pt x="1752" y="739"/>
                  </a:cubicBezTo>
                  <a:cubicBezTo>
                    <a:pt x="1753" y="736"/>
                    <a:pt x="1753" y="733"/>
                    <a:pt x="1754" y="730"/>
                  </a:cubicBezTo>
                  <a:cubicBezTo>
                    <a:pt x="1756" y="724"/>
                    <a:pt x="1758" y="720"/>
                    <a:pt x="1759" y="716"/>
                  </a:cubicBezTo>
                  <a:cubicBezTo>
                    <a:pt x="1760" y="714"/>
                    <a:pt x="1761" y="712"/>
                    <a:pt x="1762" y="711"/>
                  </a:cubicBezTo>
                  <a:cubicBezTo>
                    <a:pt x="1763" y="709"/>
                    <a:pt x="1763" y="708"/>
                    <a:pt x="1764" y="707"/>
                  </a:cubicBezTo>
                  <a:cubicBezTo>
                    <a:pt x="1765" y="705"/>
                    <a:pt x="1766" y="704"/>
                    <a:pt x="1766" y="704"/>
                  </a:cubicBezTo>
                  <a:cubicBezTo>
                    <a:pt x="1766" y="704"/>
                    <a:pt x="1765" y="705"/>
                    <a:pt x="1764" y="707"/>
                  </a:cubicBezTo>
                  <a:cubicBezTo>
                    <a:pt x="1763" y="708"/>
                    <a:pt x="1762" y="709"/>
                    <a:pt x="1761" y="710"/>
                  </a:cubicBezTo>
                  <a:cubicBezTo>
                    <a:pt x="1760" y="712"/>
                    <a:pt x="1759" y="713"/>
                    <a:pt x="1758" y="715"/>
                  </a:cubicBezTo>
                  <a:cubicBezTo>
                    <a:pt x="1757" y="716"/>
                    <a:pt x="1756" y="718"/>
                    <a:pt x="1755" y="720"/>
                  </a:cubicBezTo>
                  <a:cubicBezTo>
                    <a:pt x="1755" y="719"/>
                    <a:pt x="1755" y="718"/>
                    <a:pt x="1755" y="717"/>
                  </a:cubicBezTo>
                  <a:cubicBezTo>
                    <a:pt x="1755" y="715"/>
                    <a:pt x="1755" y="713"/>
                    <a:pt x="1755" y="712"/>
                  </a:cubicBezTo>
                  <a:cubicBezTo>
                    <a:pt x="1754" y="710"/>
                    <a:pt x="1754" y="708"/>
                    <a:pt x="1754" y="706"/>
                  </a:cubicBezTo>
                  <a:cubicBezTo>
                    <a:pt x="1754" y="705"/>
                    <a:pt x="1753" y="704"/>
                    <a:pt x="1753" y="703"/>
                  </a:cubicBezTo>
                  <a:cubicBezTo>
                    <a:pt x="1765" y="682"/>
                    <a:pt x="1747" y="680"/>
                    <a:pt x="1746" y="662"/>
                  </a:cubicBezTo>
                  <a:cubicBezTo>
                    <a:pt x="1732" y="679"/>
                    <a:pt x="1724" y="696"/>
                    <a:pt x="1750" y="702"/>
                  </a:cubicBezTo>
                  <a:cubicBezTo>
                    <a:pt x="1750" y="702"/>
                    <a:pt x="1750" y="702"/>
                    <a:pt x="1750" y="702"/>
                  </a:cubicBezTo>
                  <a:cubicBezTo>
                    <a:pt x="1750" y="704"/>
                    <a:pt x="1750" y="705"/>
                    <a:pt x="1751" y="707"/>
                  </a:cubicBezTo>
                  <a:cubicBezTo>
                    <a:pt x="1751" y="709"/>
                    <a:pt x="1751" y="710"/>
                    <a:pt x="1751" y="712"/>
                  </a:cubicBezTo>
                  <a:cubicBezTo>
                    <a:pt x="1752" y="714"/>
                    <a:pt x="1752" y="715"/>
                    <a:pt x="1752" y="717"/>
                  </a:cubicBezTo>
                  <a:cubicBezTo>
                    <a:pt x="1752" y="719"/>
                    <a:pt x="1752" y="720"/>
                    <a:pt x="1751" y="722"/>
                  </a:cubicBezTo>
                  <a:cubicBezTo>
                    <a:pt x="1751" y="723"/>
                    <a:pt x="1751" y="724"/>
                    <a:pt x="1751" y="724"/>
                  </a:cubicBezTo>
                  <a:cubicBezTo>
                    <a:pt x="1751" y="725"/>
                    <a:pt x="1751" y="726"/>
                    <a:pt x="1751" y="727"/>
                  </a:cubicBezTo>
                  <a:cubicBezTo>
                    <a:pt x="1751" y="727"/>
                    <a:pt x="1751" y="728"/>
                    <a:pt x="1751" y="728"/>
                  </a:cubicBezTo>
                  <a:cubicBezTo>
                    <a:pt x="1750" y="728"/>
                    <a:pt x="1750" y="729"/>
                    <a:pt x="1750" y="729"/>
                  </a:cubicBezTo>
                  <a:cubicBezTo>
                    <a:pt x="1749" y="732"/>
                    <a:pt x="1748" y="734"/>
                    <a:pt x="1746" y="737"/>
                  </a:cubicBezTo>
                  <a:cubicBezTo>
                    <a:pt x="1746" y="739"/>
                    <a:pt x="1745" y="741"/>
                    <a:pt x="1745" y="742"/>
                  </a:cubicBezTo>
                  <a:cubicBezTo>
                    <a:pt x="1744" y="744"/>
                    <a:pt x="1743" y="745"/>
                    <a:pt x="1743" y="747"/>
                  </a:cubicBezTo>
                  <a:cubicBezTo>
                    <a:pt x="1742" y="748"/>
                    <a:pt x="1742" y="749"/>
                    <a:pt x="1742" y="749"/>
                  </a:cubicBezTo>
                  <a:cubicBezTo>
                    <a:pt x="1741" y="750"/>
                    <a:pt x="1741" y="750"/>
                    <a:pt x="1741" y="750"/>
                  </a:cubicBezTo>
                  <a:cubicBezTo>
                    <a:pt x="1741" y="751"/>
                    <a:pt x="1741" y="751"/>
                    <a:pt x="1740" y="751"/>
                  </a:cubicBezTo>
                  <a:cubicBezTo>
                    <a:pt x="1740" y="752"/>
                    <a:pt x="1740" y="752"/>
                    <a:pt x="1740" y="753"/>
                  </a:cubicBezTo>
                  <a:cubicBezTo>
                    <a:pt x="1739" y="753"/>
                    <a:pt x="1739" y="753"/>
                    <a:pt x="1739" y="753"/>
                  </a:cubicBezTo>
                  <a:cubicBezTo>
                    <a:pt x="1739" y="753"/>
                    <a:pt x="1739" y="753"/>
                    <a:pt x="1739" y="753"/>
                  </a:cubicBezTo>
                  <a:cubicBezTo>
                    <a:pt x="1739" y="753"/>
                    <a:pt x="1739" y="753"/>
                    <a:pt x="1739" y="753"/>
                  </a:cubicBezTo>
                  <a:cubicBezTo>
                    <a:pt x="1739" y="753"/>
                    <a:pt x="1739" y="753"/>
                    <a:pt x="1739" y="753"/>
                  </a:cubicBezTo>
                  <a:cubicBezTo>
                    <a:pt x="1739" y="754"/>
                    <a:pt x="1739" y="754"/>
                    <a:pt x="1739" y="754"/>
                  </a:cubicBezTo>
                  <a:cubicBezTo>
                    <a:pt x="1738" y="754"/>
                    <a:pt x="1738" y="755"/>
                    <a:pt x="1737" y="756"/>
                  </a:cubicBezTo>
                  <a:cubicBezTo>
                    <a:pt x="1734" y="759"/>
                    <a:pt x="1732" y="761"/>
                    <a:pt x="1728" y="764"/>
                  </a:cubicBezTo>
                  <a:cubicBezTo>
                    <a:pt x="1725" y="767"/>
                    <a:pt x="1722" y="770"/>
                    <a:pt x="1718" y="773"/>
                  </a:cubicBezTo>
                  <a:cubicBezTo>
                    <a:pt x="1715" y="775"/>
                    <a:pt x="1711" y="779"/>
                    <a:pt x="1708" y="782"/>
                  </a:cubicBezTo>
                  <a:cubicBezTo>
                    <a:pt x="1704" y="785"/>
                    <a:pt x="1700" y="789"/>
                    <a:pt x="1697" y="793"/>
                  </a:cubicBezTo>
                  <a:cubicBezTo>
                    <a:pt x="1697" y="793"/>
                    <a:pt x="1697" y="793"/>
                    <a:pt x="1697" y="793"/>
                  </a:cubicBezTo>
                  <a:cubicBezTo>
                    <a:pt x="1697" y="792"/>
                    <a:pt x="1696" y="792"/>
                    <a:pt x="1696" y="791"/>
                  </a:cubicBezTo>
                  <a:cubicBezTo>
                    <a:pt x="1696" y="790"/>
                    <a:pt x="1696" y="789"/>
                    <a:pt x="1696" y="789"/>
                  </a:cubicBezTo>
                  <a:cubicBezTo>
                    <a:pt x="1696" y="788"/>
                    <a:pt x="1696" y="788"/>
                    <a:pt x="1695" y="788"/>
                  </a:cubicBezTo>
                  <a:cubicBezTo>
                    <a:pt x="1695" y="787"/>
                    <a:pt x="1695" y="787"/>
                    <a:pt x="1695" y="786"/>
                  </a:cubicBezTo>
                  <a:cubicBezTo>
                    <a:pt x="1694" y="785"/>
                    <a:pt x="1693" y="783"/>
                    <a:pt x="1692" y="781"/>
                  </a:cubicBezTo>
                  <a:cubicBezTo>
                    <a:pt x="1691" y="779"/>
                    <a:pt x="1690" y="778"/>
                    <a:pt x="1689" y="776"/>
                  </a:cubicBezTo>
                  <a:cubicBezTo>
                    <a:pt x="1687" y="772"/>
                    <a:pt x="1685" y="768"/>
                    <a:pt x="1683" y="764"/>
                  </a:cubicBezTo>
                  <a:cubicBezTo>
                    <a:pt x="1682" y="762"/>
                    <a:pt x="1681" y="760"/>
                    <a:pt x="1680" y="758"/>
                  </a:cubicBezTo>
                  <a:cubicBezTo>
                    <a:pt x="1679" y="756"/>
                    <a:pt x="1678" y="754"/>
                    <a:pt x="1678" y="752"/>
                  </a:cubicBezTo>
                  <a:cubicBezTo>
                    <a:pt x="1677" y="750"/>
                    <a:pt x="1677" y="748"/>
                    <a:pt x="1676" y="746"/>
                  </a:cubicBezTo>
                  <a:cubicBezTo>
                    <a:pt x="1676" y="746"/>
                    <a:pt x="1676" y="746"/>
                    <a:pt x="1676" y="746"/>
                  </a:cubicBezTo>
                  <a:cubicBezTo>
                    <a:pt x="1677" y="745"/>
                    <a:pt x="1677" y="745"/>
                    <a:pt x="1678" y="744"/>
                  </a:cubicBezTo>
                  <a:cubicBezTo>
                    <a:pt x="1678" y="744"/>
                    <a:pt x="1678" y="743"/>
                    <a:pt x="1678" y="743"/>
                  </a:cubicBezTo>
                  <a:cubicBezTo>
                    <a:pt x="1678" y="743"/>
                    <a:pt x="1678" y="743"/>
                    <a:pt x="1678" y="742"/>
                  </a:cubicBezTo>
                  <a:cubicBezTo>
                    <a:pt x="1679" y="742"/>
                    <a:pt x="1679" y="742"/>
                    <a:pt x="1679" y="742"/>
                  </a:cubicBezTo>
                  <a:cubicBezTo>
                    <a:pt x="1679" y="741"/>
                    <a:pt x="1679" y="740"/>
                    <a:pt x="1680" y="739"/>
                  </a:cubicBezTo>
                  <a:cubicBezTo>
                    <a:pt x="1680" y="738"/>
                    <a:pt x="1681" y="736"/>
                    <a:pt x="1681" y="735"/>
                  </a:cubicBezTo>
                  <a:cubicBezTo>
                    <a:pt x="1682" y="734"/>
                    <a:pt x="1682" y="733"/>
                    <a:pt x="1683" y="732"/>
                  </a:cubicBezTo>
                  <a:cubicBezTo>
                    <a:pt x="1683" y="731"/>
                    <a:pt x="1684" y="730"/>
                    <a:pt x="1685" y="728"/>
                  </a:cubicBezTo>
                  <a:cubicBezTo>
                    <a:pt x="1703" y="725"/>
                    <a:pt x="1698" y="710"/>
                    <a:pt x="1709" y="697"/>
                  </a:cubicBezTo>
                  <a:cubicBezTo>
                    <a:pt x="1700" y="701"/>
                    <a:pt x="1689" y="703"/>
                    <a:pt x="1684" y="709"/>
                  </a:cubicBezTo>
                  <a:cubicBezTo>
                    <a:pt x="1680" y="714"/>
                    <a:pt x="1679" y="725"/>
                    <a:pt x="1682" y="729"/>
                  </a:cubicBezTo>
                  <a:cubicBezTo>
                    <a:pt x="1682" y="729"/>
                    <a:pt x="1682" y="729"/>
                    <a:pt x="1682" y="729"/>
                  </a:cubicBezTo>
                  <a:cubicBezTo>
                    <a:pt x="1682" y="729"/>
                    <a:pt x="1682" y="729"/>
                    <a:pt x="1682" y="729"/>
                  </a:cubicBezTo>
                  <a:cubicBezTo>
                    <a:pt x="1682" y="729"/>
                    <a:pt x="1682" y="729"/>
                    <a:pt x="1682" y="729"/>
                  </a:cubicBezTo>
                  <a:cubicBezTo>
                    <a:pt x="1681" y="730"/>
                    <a:pt x="1681" y="730"/>
                    <a:pt x="1681" y="731"/>
                  </a:cubicBezTo>
                  <a:cubicBezTo>
                    <a:pt x="1680" y="732"/>
                    <a:pt x="1680" y="733"/>
                    <a:pt x="1679" y="735"/>
                  </a:cubicBezTo>
                  <a:cubicBezTo>
                    <a:pt x="1678" y="736"/>
                    <a:pt x="1678" y="737"/>
                    <a:pt x="1678" y="738"/>
                  </a:cubicBezTo>
                  <a:cubicBezTo>
                    <a:pt x="1677" y="739"/>
                    <a:pt x="1677" y="740"/>
                    <a:pt x="1676" y="741"/>
                  </a:cubicBezTo>
                  <a:cubicBezTo>
                    <a:pt x="1676" y="741"/>
                    <a:pt x="1676" y="741"/>
                    <a:pt x="1676" y="742"/>
                  </a:cubicBezTo>
                  <a:cubicBezTo>
                    <a:pt x="1676" y="742"/>
                    <a:pt x="1676" y="742"/>
                    <a:pt x="1676" y="742"/>
                  </a:cubicBezTo>
                  <a:cubicBezTo>
                    <a:pt x="1676" y="742"/>
                    <a:pt x="1676" y="742"/>
                    <a:pt x="1676" y="742"/>
                  </a:cubicBezTo>
                  <a:cubicBezTo>
                    <a:pt x="1676" y="742"/>
                    <a:pt x="1676" y="741"/>
                    <a:pt x="1676" y="740"/>
                  </a:cubicBezTo>
                  <a:cubicBezTo>
                    <a:pt x="1676" y="740"/>
                    <a:pt x="1675" y="739"/>
                    <a:pt x="1675" y="739"/>
                  </a:cubicBezTo>
                  <a:cubicBezTo>
                    <a:pt x="1676" y="739"/>
                    <a:pt x="1675" y="738"/>
                    <a:pt x="1675" y="738"/>
                  </a:cubicBezTo>
                  <a:cubicBezTo>
                    <a:pt x="1675" y="737"/>
                    <a:pt x="1675" y="736"/>
                    <a:pt x="1675" y="736"/>
                  </a:cubicBezTo>
                  <a:cubicBezTo>
                    <a:pt x="1674" y="734"/>
                    <a:pt x="1674" y="733"/>
                    <a:pt x="1674" y="732"/>
                  </a:cubicBezTo>
                  <a:cubicBezTo>
                    <a:pt x="1674" y="730"/>
                    <a:pt x="1673" y="729"/>
                    <a:pt x="1673" y="729"/>
                  </a:cubicBezTo>
                  <a:cubicBezTo>
                    <a:pt x="1673" y="729"/>
                    <a:pt x="1673" y="729"/>
                    <a:pt x="1673" y="730"/>
                  </a:cubicBezTo>
                  <a:cubicBezTo>
                    <a:pt x="1673" y="730"/>
                    <a:pt x="1673" y="731"/>
                    <a:pt x="1672" y="732"/>
                  </a:cubicBezTo>
                  <a:cubicBezTo>
                    <a:pt x="1672" y="733"/>
                    <a:pt x="1672" y="735"/>
                    <a:pt x="1672" y="736"/>
                  </a:cubicBezTo>
                  <a:cubicBezTo>
                    <a:pt x="1672" y="737"/>
                    <a:pt x="1672" y="737"/>
                    <a:pt x="1672" y="738"/>
                  </a:cubicBezTo>
                  <a:cubicBezTo>
                    <a:pt x="1671" y="739"/>
                    <a:pt x="1671" y="739"/>
                    <a:pt x="1672" y="740"/>
                  </a:cubicBezTo>
                  <a:cubicBezTo>
                    <a:pt x="1672" y="740"/>
                    <a:pt x="1672" y="740"/>
                    <a:pt x="1672" y="741"/>
                  </a:cubicBezTo>
                  <a:cubicBezTo>
                    <a:pt x="1672" y="744"/>
                    <a:pt x="1673" y="749"/>
                    <a:pt x="1674" y="753"/>
                  </a:cubicBezTo>
                  <a:cubicBezTo>
                    <a:pt x="1674" y="754"/>
                    <a:pt x="1675" y="756"/>
                    <a:pt x="1675" y="757"/>
                  </a:cubicBezTo>
                  <a:cubicBezTo>
                    <a:pt x="1675" y="757"/>
                    <a:pt x="1675" y="757"/>
                    <a:pt x="1674" y="757"/>
                  </a:cubicBezTo>
                  <a:cubicBezTo>
                    <a:pt x="1674" y="756"/>
                    <a:pt x="1673" y="756"/>
                    <a:pt x="1673" y="755"/>
                  </a:cubicBezTo>
                  <a:cubicBezTo>
                    <a:pt x="1672" y="755"/>
                    <a:pt x="1671" y="754"/>
                    <a:pt x="1671" y="754"/>
                  </a:cubicBezTo>
                  <a:cubicBezTo>
                    <a:pt x="1670" y="753"/>
                    <a:pt x="1668" y="752"/>
                    <a:pt x="1667" y="752"/>
                  </a:cubicBezTo>
                  <a:cubicBezTo>
                    <a:pt x="1667" y="752"/>
                    <a:pt x="1667" y="752"/>
                    <a:pt x="1667" y="752"/>
                  </a:cubicBezTo>
                  <a:cubicBezTo>
                    <a:pt x="1661" y="735"/>
                    <a:pt x="1649" y="728"/>
                    <a:pt x="1630" y="738"/>
                  </a:cubicBezTo>
                  <a:cubicBezTo>
                    <a:pt x="1644" y="745"/>
                    <a:pt x="1647" y="758"/>
                    <a:pt x="1665" y="752"/>
                  </a:cubicBezTo>
                  <a:cubicBezTo>
                    <a:pt x="1665" y="753"/>
                    <a:pt x="1666" y="753"/>
                    <a:pt x="1666" y="753"/>
                  </a:cubicBezTo>
                  <a:cubicBezTo>
                    <a:pt x="1667" y="754"/>
                    <a:pt x="1669" y="755"/>
                    <a:pt x="1670" y="755"/>
                  </a:cubicBezTo>
                  <a:cubicBezTo>
                    <a:pt x="1670" y="756"/>
                    <a:pt x="1671" y="756"/>
                    <a:pt x="1672" y="757"/>
                  </a:cubicBezTo>
                  <a:cubicBezTo>
                    <a:pt x="1672" y="757"/>
                    <a:pt x="1673" y="757"/>
                    <a:pt x="1673" y="758"/>
                  </a:cubicBezTo>
                  <a:cubicBezTo>
                    <a:pt x="1675" y="759"/>
                    <a:pt x="1676" y="760"/>
                    <a:pt x="1677" y="761"/>
                  </a:cubicBezTo>
                  <a:cubicBezTo>
                    <a:pt x="1678" y="763"/>
                    <a:pt x="1678" y="764"/>
                    <a:pt x="1679" y="766"/>
                  </a:cubicBezTo>
                  <a:cubicBezTo>
                    <a:pt x="1681" y="770"/>
                    <a:pt x="1684" y="774"/>
                    <a:pt x="1686" y="778"/>
                  </a:cubicBezTo>
                  <a:cubicBezTo>
                    <a:pt x="1687" y="779"/>
                    <a:pt x="1688" y="781"/>
                    <a:pt x="1689" y="783"/>
                  </a:cubicBezTo>
                  <a:cubicBezTo>
                    <a:pt x="1690" y="785"/>
                    <a:pt x="1691" y="786"/>
                    <a:pt x="1691" y="788"/>
                  </a:cubicBezTo>
                  <a:cubicBezTo>
                    <a:pt x="1691" y="788"/>
                    <a:pt x="1692" y="789"/>
                    <a:pt x="1692" y="789"/>
                  </a:cubicBezTo>
                  <a:cubicBezTo>
                    <a:pt x="1692" y="789"/>
                    <a:pt x="1692" y="790"/>
                    <a:pt x="1692" y="790"/>
                  </a:cubicBezTo>
                  <a:cubicBezTo>
                    <a:pt x="1693" y="791"/>
                    <a:pt x="1693" y="791"/>
                    <a:pt x="1693" y="792"/>
                  </a:cubicBezTo>
                  <a:cubicBezTo>
                    <a:pt x="1694" y="793"/>
                    <a:pt x="1694" y="793"/>
                    <a:pt x="1694" y="794"/>
                  </a:cubicBezTo>
                  <a:cubicBezTo>
                    <a:pt x="1695" y="794"/>
                    <a:pt x="1695" y="795"/>
                    <a:pt x="1695" y="795"/>
                  </a:cubicBezTo>
                  <a:cubicBezTo>
                    <a:pt x="1693" y="798"/>
                    <a:pt x="1690" y="801"/>
                    <a:pt x="1688" y="804"/>
                  </a:cubicBezTo>
                  <a:cubicBezTo>
                    <a:pt x="1685" y="808"/>
                    <a:pt x="1682" y="811"/>
                    <a:pt x="1679" y="815"/>
                  </a:cubicBezTo>
                  <a:cubicBezTo>
                    <a:pt x="1679" y="816"/>
                    <a:pt x="1678" y="817"/>
                    <a:pt x="1677" y="818"/>
                  </a:cubicBezTo>
                  <a:cubicBezTo>
                    <a:pt x="1676" y="819"/>
                    <a:pt x="1675" y="820"/>
                    <a:pt x="1674" y="820"/>
                  </a:cubicBezTo>
                  <a:cubicBezTo>
                    <a:pt x="1673" y="822"/>
                    <a:pt x="1671" y="824"/>
                    <a:pt x="1669" y="825"/>
                  </a:cubicBezTo>
                  <a:cubicBezTo>
                    <a:pt x="1661" y="831"/>
                    <a:pt x="1652" y="835"/>
                    <a:pt x="1644" y="840"/>
                  </a:cubicBezTo>
                  <a:cubicBezTo>
                    <a:pt x="1639" y="843"/>
                    <a:pt x="1634" y="845"/>
                    <a:pt x="1629" y="847"/>
                  </a:cubicBezTo>
                  <a:cubicBezTo>
                    <a:pt x="1630" y="847"/>
                    <a:pt x="1630" y="847"/>
                    <a:pt x="1630" y="846"/>
                  </a:cubicBezTo>
                  <a:cubicBezTo>
                    <a:pt x="1631" y="846"/>
                    <a:pt x="1631" y="845"/>
                    <a:pt x="1631" y="845"/>
                  </a:cubicBezTo>
                  <a:cubicBezTo>
                    <a:pt x="1631" y="845"/>
                    <a:pt x="1631" y="844"/>
                    <a:pt x="1631" y="844"/>
                  </a:cubicBezTo>
                  <a:cubicBezTo>
                    <a:pt x="1632" y="844"/>
                    <a:pt x="1632" y="844"/>
                    <a:pt x="1632" y="843"/>
                  </a:cubicBezTo>
                  <a:cubicBezTo>
                    <a:pt x="1632" y="842"/>
                    <a:pt x="1632" y="841"/>
                    <a:pt x="1632" y="840"/>
                  </a:cubicBezTo>
                  <a:cubicBezTo>
                    <a:pt x="1632" y="839"/>
                    <a:pt x="1632" y="837"/>
                    <a:pt x="1632" y="836"/>
                  </a:cubicBezTo>
                  <a:cubicBezTo>
                    <a:pt x="1632" y="835"/>
                    <a:pt x="1632" y="833"/>
                    <a:pt x="1632" y="832"/>
                  </a:cubicBezTo>
                  <a:cubicBezTo>
                    <a:pt x="1632" y="831"/>
                    <a:pt x="1632" y="829"/>
                    <a:pt x="1631" y="828"/>
                  </a:cubicBezTo>
                  <a:cubicBezTo>
                    <a:pt x="1631" y="826"/>
                    <a:pt x="1631" y="824"/>
                    <a:pt x="1631" y="823"/>
                  </a:cubicBezTo>
                  <a:cubicBezTo>
                    <a:pt x="1650" y="810"/>
                    <a:pt x="1629" y="795"/>
                    <a:pt x="1650" y="785"/>
                  </a:cubicBezTo>
                  <a:cubicBezTo>
                    <a:pt x="1639" y="784"/>
                    <a:pt x="1628" y="787"/>
                    <a:pt x="1622" y="798"/>
                  </a:cubicBezTo>
                  <a:cubicBezTo>
                    <a:pt x="1618" y="805"/>
                    <a:pt x="1618" y="821"/>
                    <a:pt x="1628" y="824"/>
                  </a:cubicBezTo>
                  <a:cubicBezTo>
                    <a:pt x="1629" y="825"/>
                    <a:pt x="1629" y="827"/>
                    <a:pt x="1629" y="828"/>
                  </a:cubicBezTo>
                  <a:cubicBezTo>
                    <a:pt x="1629" y="830"/>
                    <a:pt x="1629" y="831"/>
                    <a:pt x="1629" y="832"/>
                  </a:cubicBezTo>
                  <a:cubicBezTo>
                    <a:pt x="1630" y="834"/>
                    <a:pt x="1630" y="835"/>
                    <a:pt x="1630" y="836"/>
                  </a:cubicBezTo>
                  <a:cubicBezTo>
                    <a:pt x="1630" y="837"/>
                    <a:pt x="1630" y="839"/>
                    <a:pt x="1630" y="840"/>
                  </a:cubicBezTo>
                  <a:cubicBezTo>
                    <a:pt x="1630" y="841"/>
                    <a:pt x="1630" y="842"/>
                    <a:pt x="1629" y="843"/>
                  </a:cubicBezTo>
                  <a:cubicBezTo>
                    <a:pt x="1629" y="843"/>
                    <a:pt x="1629" y="843"/>
                    <a:pt x="1629" y="844"/>
                  </a:cubicBezTo>
                  <a:cubicBezTo>
                    <a:pt x="1629" y="844"/>
                    <a:pt x="1629" y="844"/>
                    <a:pt x="1629" y="844"/>
                  </a:cubicBezTo>
                  <a:cubicBezTo>
                    <a:pt x="1629" y="845"/>
                    <a:pt x="1629" y="845"/>
                    <a:pt x="1629" y="846"/>
                  </a:cubicBezTo>
                  <a:cubicBezTo>
                    <a:pt x="1628" y="846"/>
                    <a:pt x="1628" y="847"/>
                    <a:pt x="1628" y="848"/>
                  </a:cubicBezTo>
                  <a:cubicBezTo>
                    <a:pt x="1628" y="848"/>
                    <a:pt x="1628" y="848"/>
                    <a:pt x="1628" y="848"/>
                  </a:cubicBezTo>
                  <a:cubicBezTo>
                    <a:pt x="1624" y="850"/>
                    <a:pt x="1621" y="852"/>
                    <a:pt x="1618" y="853"/>
                  </a:cubicBezTo>
                  <a:cubicBezTo>
                    <a:pt x="1606" y="860"/>
                    <a:pt x="1595" y="865"/>
                    <a:pt x="1585" y="871"/>
                  </a:cubicBezTo>
                  <a:cubicBezTo>
                    <a:pt x="1550" y="877"/>
                    <a:pt x="1511" y="882"/>
                    <a:pt x="1483" y="891"/>
                  </a:cubicBezTo>
                  <a:cubicBezTo>
                    <a:pt x="1462" y="897"/>
                    <a:pt x="1438" y="900"/>
                    <a:pt x="1403" y="917"/>
                  </a:cubicBezTo>
                  <a:cubicBezTo>
                    <a:pt x="1399" y="918"/>
                    <a:pt x="1396" y="920"/>
                    <a:pt x="1393" y="922"/>
                  </a:cubicBezTo>
                  <a:cubicBezTo>
                    <a:pt x="1388" y="908"/>
                    <a:pt x="1380" y="897"/>
                    <a:pt x="1366" y="901"/>
                  </a:cubicBezTo>
                  <a:cubicBezTo>
                    <a:pt x="1366" y="900"/>
                    <a:pt x="1365" y="900"/>
                    <a:pt x="1365" y="899"/>
                  </a:cubicBezTo>
                  <a:cubicBezTo>
                    <a:pt x="1363" y="898"/>
                    <a:pt x="1361" y="897"/>
                    <a:pt x="1359" y="896"/>
                  </a:cubicBezTo>
                  <a:cubicBezTo>
                    <a:pt x="1358" y="895"/>
                    <a:pt x="1356" y="894"/>
                    <a:pt x="1354" y="893"/>
                  </a:cubicBezTo>
                  <a:cubicBezTo>
                    <a:pt x="1353" y="892"/>
                    <a:pt x="1352" y="892"/>
                    <a:pt x="1351" y="891"/>
                  </a:cubicBezTo>
                  <a:cubicBezTo>
                    <a:pt x="1351" y="891"/>
                    <a:pt x="1351" y="891"/>
                    <a:pt x="1350" y="891"/>
                  </a:cubicBezTo>
                  <a:cubicBezTo>
                    <a:pt x="1350" y="891"/>
                    <a:pt x="1349" y="891"/>
                    <a:pt x="1349" y="890"/>
                  </a:cubicBezTo>
                  <a:cubicBezTo>
                    <a:pt x="1348" y="890"/>
                    <a:pt x="1347" y="890"/>
                    <a:pt x="1346" y="889"/>
                  </a:cubicBezTo>
                  <a:cubicBezTo>
                    <a:pt x="1346" y="889"/>
                    <a:pt x="1345" y="889"/>
                    <a:pt x="1344" y="889"/>
                  </a:cubicBezTo>
                  <a:cubicBezTo>
                    <a:pt x="1344" y="889"/>
                    <a:pt x="1343" y="889"/>
                    <a:pt x="1343" y="888"/>
                  </a:cubicBezTo>
                  <a:cubicBezTo>
                    <a:pt x="1344" y="888"/>
                    <a:pt x="1345" y="888"/>
                    <a:pt x="1346" y="887"/>
                  </a:cubicBezTo>
                  <a:cubicBezTo>
                    <a:pt x="1348" y="887"/>
                    <a:pt x="1349" y="887"/>
                    <a:pt x="1350" y="886"/>
                  </a:cubicBezTo>
                  <a:cubicBezTo>
                    <a:pt x="1351" y="886"/>
                    <a:pt x="1353" y="885"/>
                    <a:pt x="1354" y="885"/>
                  </a:cubicBezTo>
                  <a:cubicBezTo>
                    <a:pt x="1355" y="884"/>
                    <a:pt x="1356" y="883"/>
                    <a:pt x="1357" y="883"/>
                  </a:cubicBezTo>
                  <a:cubicBezTo>
                    <a:pt x="1359" y="882"/>
                    <a:pt x="1360" y="882"/>
                    <a:pt x="1361" y="881"/>
                  </a:cubicBezTo>
                  <a:cubicBezTo>
                    <a:pt x="1362" y="880"/>
                    <a:pt x="1363" y="880"/>
                    <a:pt x="1364" y="879"/>
                  </a:cubicBezTo>
                  <a:cubicBezTo>
                    <a:pt x="1365" y="878"/>
                    <a:pt x="1366" y="878"/>
                    <a:pt x="1367" y="877"/>
                  </a:cubicBezTo>
                  <a:cubicBezTo>
                    <a:pt x="1368" y="876"/>
                    <a:pt x="1369" y="876"/>
                    <a:pt x="1370" y="875"/>
                  </a:cubicBezTo>
                  <a:cubicBezTo>
                    <a:pt x="1371" y="874"/>
                    <a:pt x="1372" y="873"/>
                    <a:pt x="1372" y="873"/>
                  </a:cubicBezTo>
                  <a:cubicBezTo>
                    <a:pt x="1374" y="871"/>
                    <a:pt x="1376" y="870"/>
                    <a:pt x="1377" y="868"/>
                  </a:cubicBezTo>
                  <a:cubicBezTo>
                    <a:pt x="1378" y="867"/>
                    <a:pt x="1378" y="867"/>
                    <a:pt x="1379" y="866"/>
                  </a:cubicBezTo>
                  <a:cubicBezTo>
                    <a:pt x="1380" y="865"/>
                    <a:pt x="1380" y="864"/>
                    <a:pt x="1381" y="863"/>
                  </a:cubicBezTo>
                  <a:cubicBezTo>
                    <a:pt x="1381" y="863"/>
                    <a:pt x="1382" y="863"/>
                    <a:pt x="1382" y="862"/>
                  </a:cubicBezTo>
                  <a:cubicBezTo>
                    <a:pt x="1382" y="862"/>
                    <a:pt x="1382" y="862"/>
                    <a:pt x="1382" y="862"/>
                  </a:cubicBezTo>
                  <a:cubicBezTo>
                    <a:pt x="1382" y="862"/>
                    <a:pt x="1382" y="862"/>
                    <a:pt x="1383" y="862"/>
                  </a:cubicBezTo>
                  <a:cubicBezTo>
                    <a:pt x="1383" y="862"/>
                    <a:pt x="1383" y="861"/>
                    <a:pt x="1383" y="861"/>
                  </a:cubicBezTo>
                  <a:cubicBezTo>
                    <a:pt x="1383" y="861"/>
                    <a:pt x="1383" y="861"/>
                    <a:pt x="1384" y="861"/>
                  </a:cubicBezTo>
                  <a:cubicBezTo>
                    <a:pt x="1384" y="860"/>
                    <a:pt x="1385" y="860"/>
                    <a:pt x="1386" y="859"/>
                  </a:cubicBezTo>
                  <a:cubicBezTo>
                    <a:pt x="1387" y="859"/>
                    <a:pt x="1388" y="858"/>
                    <a:pt x="1389" y="857"/>
                  </a:cubicBezTo>
                  <a:cubicBezTo>
                    <a:pt x="1389" y="857"/>
                    <a:pt x="1390" y="856"/>
                    <a:pt x="1391" y="856"/>
                  </a:cubicBezTo>
                  <a:cubicBezTo>
                    <a:pt x="1392" y="855"/>
                    <a:pt x="1394" y="854"/>
                    <a:pt x="1395" y="854"/>
                  </a:cubicBezTo>
                  <a:cubicBezTo>
                    <a:pt x="1395" y="854"/>
                    <a:pt x="1395" y="854"/>
                    <a:pt x="1396" y="853"/>
                  </a:cubicBezTo>
                  <a:cubicBezTo>
                    <a:pt x="1396" y="853"/>
                    <a:pt x="1396" y="854"/>
                    <a:pt x="1396" y="854"/>
                  </a:cubicBezTo>
                  <a:cubicBezTo>
                    <a:pt x="1397" y="853"/>
                    <a:pt x="1399" y="854"/>
                    <a:pt x="1401" y="853"/>
                  </a:cubicBezTo>
                  <a:cubicBezTo>
                    <a:pt x="1401" y="853"/>
                    <a:pt x="1401" y="853"/>
                    <a:pt x="1401" y="853"/>
                  </a:cubicBezTo>
                  <a:cubicBezTo>
                    <a:pt x="1406" y="862"/>
                    <a:pt x="1415" y="854"/>
                    <a:pt x="1420" y="851"/>
                  </a:cubicBezTo>
                  <a:cubicBezTo>
                    <a:pt x="1427" y="848"/>
                    <a:pt x="1431" y="848"/>
                    <a:pt x="1440" y="848"/>
                  </a:cubicBezTo>
                  <a:cubicBezTo>
                    <a:pt x="1429" y="840"/>
                    <a:pt x="1399" y="832"/>
                    <a:pt x="1396" y="851"/>
                  </a:cubicBezTo>
                  <a:cubicBezTo>
                    <a:pt x="1395" y="851"/>
                    <a:pt x="1394" y="852"/>
                    <a:pt x="1394" y="852"/>
                  </a:cubicBezTo>
                  <a:cubicBezTo>
                    <a:pt x="1392" y="853"/>
                    <a:pt x="1391" y="853"/>
                    <a:pt x="1390" y="854"/>
                  </a:cubicBezTo>
                  <a:cubicBezTo>
                    <a:pt x="1389" y="855"/>
                    <a:pt x="1388" y="855"/>
                    <a:pt x="1387" y="856"/>
                  </a:cubicBezTo>
                  <a:cubicBezTo>
                    <a:pt x="1386" y="856"/>
                    <a:pt x="1386" y="857"/>
                    <a:pt x="1385" y="857"/>
                  </a:cubicBezTo>
                  <a:cubicBezTo>
                    <a:pt x="1385" y="857"/>
                    <a:pt x="1385" y="857"/>
                    <a:pt x="1385" y="856"/>
                  </a:cubicBezTo>
                  <a:cubicBezTo>
                    <a:pt x="1386" y="856"/>
                    <a:pt x="1386" y="855"/>
                    <a:pt x="1386" y="854"/>
                  </a:cubicBezTo>
                  <a:cubicBezTo>
                    <a:pt x="1388" y="851"/>
                    <a:pt x="1389" y="849"/>
                    <a:pt x="1389" y="847"/>
                  </a:cubicBezTo>
                  <a:cubicBezTo>
                    <a:pt x="1390" y="845"/>
                    <a:pt x="1390" y="843"/>
                    <a:pt x="1390" y="842"/>
                  </a:cubicBezTo>
                  <a:cubicBezTo>
                    <a:pt x="1390" y="840"/>
                    <a:pt x="1390" y="840"/>
                    <a:pt x="1390" y="840"/>
                  </a:cubicBezTo>
                  <a:cubicBezTo>
                    <a:pt x="1390" y="840"/>
                    <a:pt x="1390" y="840"/>
                    <a:pt x="1390" y="842"/>
                  </a:cubicBezTo>
                  <a:cubicBezTo>
                    <a:pt x="1389" y="843"/>
                    <a:pt x="1389" y="844"/>
                    <a:pt x="1388" y="846"/>
                  </a:cubicBezTo>
                  <a:cubicBezTo>
                    <a:pt x="1387" y="848"/>
                    <a:pt x="1386" y="851"/>
                    <a:pt x="1384" y="853"/>
                  </a:cubicBezTo>
                  <a:cubicBezTo>
                    <a:pt x="1384" y="854"/>
                    <a:pt x="1383" y="854"/>
                    <a:pt x="1383" y="855"/>
                  </a:cubicBezTo>
                  <a:cubicBezTo>
                    <a:pt x="1382" y="856"/>
                    <a:pt x="1382" y="856"/>
                    <a:pt x="1381" y="857"/>
                  </a:cubicBezTo>
                  <a:cubicBezTo>
                    <a:pt x="1380" y="858"/>
                    <a:pt x="1379" y="860"/>
                    <a:pt x="1378" y="861"/>
                  </a:cubicBezTo>
                  <a:cubicBezTo>
                    <a:pt x="1378" y="862"/>
                    <a:pt x="1377" y="863"/>
                    <a:pt x="1376" y="864"/>
                  </a:cubicBezTo>
                  <a:cubicBezTo>
                    <a:pt x="1376" y="864"/>
                    <a:pt x="1375" y="865"/>
                    <a:pt x="1374" y="866"/>
                  </a:cubicBezTo>
                  <a:cubicBezTo>
                    <a:pt x="1373" y="867"/>
                    <a:pt x="1371" y="869"/>
                    <a:pt x="1370" y="870"/>
                  </a:cubicBezTo>
                  <a:cubicBezTo>
                    <a:pt x="1369" y="871"/>
                    <a:pt x="1368" y="872"/>
                    <a:pt x="1367" y="872"/>
                  </a:cubicBezTo>
                  <a:cubicBezTo>
                    <a:pt x="1367" y="873"/>
                    <a:pt x="1366" y="874"/>
                    <a:pt x="1365" y="875"/>
                  </a:cubicBezTo>
                  <a:cubicBezTo>
                    <a:pt x="1364" y="875"/>
                    <a:pt x="1363" y="876"/>
                    <a:pt x="1362" y="877"/>
                  </a:cubicBezTo>
                  <a:cubicBezTo>
                    <a:pt x="1361" y="877"/>
                    <a:pt x="1360" y="878"/>
                    <a:pt x="1359" y="878"/>
                  </a:cubicBezTo>
                  <a:cubicBezTo>
                    <a:pt x="1358" y="879"/>
                    <a:pt x="1357" y="880"/>
                    <a:pt x="1356" y="880"/>
                  </a:cubicBezTo>
                  <a:cubicBezTo>
                    <a:pt x="1355" y="881"/>
                    <a:pt x="1353" y="881"/>
                    <a:pt x="1352" y="882"/>
                  </a:cubicBezTo>
                  <a:cubicBezTo>
                    <a:pt x="1351" y="882"/>
                    <a:pt x="1350" y="883"/>
                    <a:pt x="1349" y="883"/>
                  </a:cubicBezTo>
                  <a:cubicBezTo>
                    <a:pt x="1348" y="884"/>
                    <a:pt x="1346" y="884"/>
                    <a:pt x="1345" y="884"/>
                  </a:cubicBezTo>
                  <a:cubicBezTo>
                    <a:pt x="1344" y="885"/>
                    <a:pt x="1343" y="885"/>
                    <a:pt x="1342" y="885"/>
                  </a:cubicBezTo>
                  <a:cubicBezTo>
                    <a:pt x="1340" y="886"/>
                    <a:pt x="1340" y="886"/>
                    <a:pt x="1340" y="886"/>
                  </a:cubicBezTo>
                  <a:cubicBezTo>
                    <a:pt x="1339" y="886"/>
                    <a:pt x="1338" y="886"/>
                    <a:pt x="1338" y="886"/>
                  </a:cubicBezTo>
                  <a:cubicBezTo>
                    <a:pt x="1336" y="887"/>
                    <a:pt x="1336" y="887"/>
                    <a:pt x="1336" y="887"/>
                  </a:cubicBezTo>
                  <a:cubicBezTo>
                    <a:pt x="1335" y="887"/>
                    <a:pt x="1335" y="887"/>
                    <a:pt x="1335" y="887"/>
                  </a:cubicBezTo>
                  <a:cubicBezTo>
                    <a:pt x="1335" y="887"/>
                    <a:pt x="1335" y="887"/>
                    <a:pt x="1335" y="887"/>
                  </a:cubicBezTo>
                  <a:cubicBezTo>
                    <a:pt x="1335" y="887"/>
                    <a:pt x="1335" y="887"/>
                    <a:pt x="1335" y="887"/>
                  </a:cubicBezTo>
                  <a:cubicBezTo>
                    <a:pt x="1334" y="887"/>
                    <a:pt x="1334" y="887"/>
                    <a:pt x="1334" y="887"/>
                  </a:cubicBezTo>
                  <a:cubicBezTo>
                    <a:pt x="1334" y="887"/>
                    <a:pt x="1334" y="887"/>
                    <a:pt x="1334" y="887"/>
                  </a:cubicBezTo>
                  <a:cubicBezTo>
                    <a:pt x="1334" y="887"/>
                    <a:pt x="1334" y="887"/>
                    <a:pt x="1334" y="887"/>
                  </a:cubicBezTo>
                  <a:cubicBezTo>
                    <a:pt x="1332" y="887"/>
                    <a:pt x="1332" y="887"/>
                    <a:pt x="1332" y="887"/>
                  </a:cubicBezTo>
                  <a:cubicBezTo>
                    <a:pt x="1330" y="887"/>
                    <a:pt x="1330" y="887"/>
                    <a:pt x="1330" y="887"/>
                  </a:cubicBezTo>
                  <a:cubicBezTo>
                    <a:pt x="1325" y="888"/>
                    <a:pt x="1319" y="888"/>
                    <a:pt x="1314" y="887"/>
                  </a:cubicBezTo>
                  <a:cubicBezTo>
                    <a:pt x="1309" y="887"/>
                    <a:pt x="1303" y="887"/>
                    <a:pt x="1298" y="886"/>
                  </a:cubicBezTo>
                  <a:cubicBezTo>
                    <a:pt x="1296" y="886"/>
                    <a:pt x="1293" y="886"/>
                    <a:pt x="1290" y="886"/>
                  </a:cubicBezTo>
                  <a:cubicBezTo>
                    <a:pt x="1316" y="866"/>
                    <a:pt x="1351" y="856"/>
                    <a:pt x="1378" y="840"/>
                  </a:cubicBezTo>
                  <a:cubicBezTo>
                    <a:pt x="1414" y="818"/>
                    <a:pt x="1418" y="818"/>
                    <a:pt x="1458" y="823"/>
                  </a:cubicBezTo>
                  <a:cubicBezTo>
                    <a:pt x="1489" y="828"/>
                    <a:pt x="1542" y="852"/>
                    <a:pt x="1580" y="834"/>
                  </a:cubicBezTo>
                  <a:cubicBezTo>
                    <a:pt x="1551" y="835"/>
                    <a:pt x="1534" y="829"/>
                    <a:pt x="1514" y="822"/>
                  </a:cubicBezTo>
                  <a:cubicBezTo>
                    <a:pt x="1557" y="804"/>
                    <a:pt x="1576" y="789"/>
                    <a:pt x="1611" y="786"/>
                  </a:cubicBezTo>
                  <a:cubicBezTo>
                    <a:pt x="1571" y="778"/>
                    <a:pt x="1516" y="814"/>
                    <a:pt x="1503" y="813"/>
                  </a:cubicBezTo>
                  <a:cubicBezTo>
                    <a:pt x="1488" y="812"/>
                    <a:pt x="1457" y="807"/>
                    <a:pt x="1444" y="802"/>
                  </a:cubicBezTo>
                  <a:cubicBezTo>
                    <a:pt x="1406" y="786"/>
                    <a:pt x="1451" y="752"/>
                    <a:pt x="1470" y="729"/>
                  </a:cubicBezTo>
                  <a:cubicBezTo>
                    <a:pt x="1472" y="729"/>
                    <a:pt x="1473" y="728"/>
                    <a:pt x="1475" y="727"/>
                  </a:cubicBezTo>
                  <a:cubicBezTo>
                    <a:pt x="1477" y="726"/>
                    <a:pt x="1479" y="725"/>
                    <a:pt x="1481" y="724"/>
                  </a:cubicBezTo>
                  <a:cubicBezTo>
                    <a:pt x="1481" y="724"/>
                    <a:pt x="1482" y="724"/>
                    <a:pt x="1482" y="724"/>
                  </a:cubicBezTo>
                  <a:cubicBezTo>
                    <a:pt x="1482" y="725"/>
                    <a:pt x="1483" y="725"/>
                    <a:pt x="1483" y="725"/>
                  </a:cubicBezTo>
                  <a:cubicBezTo>
                    <a:pt x="1484" y="725"/>
                    <a:pt x="1484" y="725"/>
                    <a:pt x="1484" y="726"/>
                  </a:cubicBezTo>
                  <a:cubicBezTo>
                    <a:pt x="1484" y="726"/>
                    <a:pt x="1484" y="726"/>
                    <a:pt x="1485" y="726"/>
                  </a:cubicBezTo>
                  <a:cubicBezTo>
                    <a:pt x="1485" y="726"/>
                    <a:pt x="1485" y="726"/>
                    <a:pt x="1485" y="726"/>
                  </a:cubicBezTo>
                  <a:cubicBezTo>
                    <a:pt x="1486" y="726"/>
                    <a:pt x="1486" y="726"/>
                    <a:pt x="1487" y="726"/>
                  </a:cubicBezTo>
                  <a:cubicBezTo>
                    <a:pt x="1488" y="727"/>
                    <a:pt x="1488" y="727"/>
                    <a:pt x="1489" y="727"/>
                  </a:cubicBezTo>
                  <a:cubicBezTo>
                    <a:pt x="1490" y="727"/>
                    <a:pt x="1491" y="728"/>
                    <a:pt x="1491" y="728"/>
                  </a:cubicBezTo>
                  <a:cubicBezTo>
                    <a:pt x="1492" y="729"/>
                    <a:pt x="1493" y="729"/>
                    <a:pt x="1494" y="729"/>
                  </a:cubicBezTo>
                  <a:cubicBezTo>
                    <a:pt x="1494" y="730"/>
                    <a:pt x="1495" y="730"/>
                    <a:pt x="1496" y="731"/>
                  </a:cubicBezTo>
                  <a:cubicBezTo>
                    <a:pt x="1496" y="731"/>
                    <a:pt x="1496" y="731"/>
                    <a:pt x="1496" y="731"/>
                  </a:cubicBezTo>
                  <a:cubicBezTo>
                    <a:pt x="1495" y="749"/>
                    <a:pt x="1505" y="750"/>
                    <a:pt x="1519" y="741"/>
                  </a:cubicBezTo>
                  <a:cubicBezTo>
                    <a:pt x="1514" y="733"/>
                    <a:pt x="1510" y="721"/>
                    <a:pt x="1498" y="729"/>
                  </a:cubicBezTo>
                  <a:cubicBezTo>
                    <a:pt x="1497" y="728"/>
                    <a:pt x="1497" y="728"/>
                    <a:pt x="1497" y="728"/>
                  </a:cubicBezTo>
                  <a:cubicBezTo>
                    <a:pt x="1497" y="728"/>
                    <a:pt x="1497" y="728"/>
                    <a:pt x="1497" y="728"/>
                  </a:cubicBezTo>
                  <a:cubicBezTo>
                    <a:pt x="1496" y="728"/>
                    <a:pt x="1495" y="728"/>
                    <a:pt x="1495" y="727"/>
                  </a:cubicBezTo>
                  <a:cubicBezTo>
                    <a:pt x="1494" y="727"/>
                    <a:pt x="1493" y="726"/>
                    <a:pt x="1493" y="726"/>
                  </a:cubicBezTo>
                  <a:cubicBezTo>
                    <a:pt x="1492" y="726"/>
                    <a:pt x="1491" y="725"/>
                    <a:pt x="1490" y="725"/>
                  </a:cubicBezTo>
                  <a:cubicBezTo>
                    <a:pt x="1489" y="725"/>
                    <a:pt x="1489" y="724"/>
                    <a:pt x="1488" y="724"/>
                  </a:cubicBezTo>
                  <a:cubicBezTo>
                    <a:pt x="1487" y="724"/>
                    <a:pt x="1486" y="724"/>
                    <a:pt x="1486" y="723"/>
                  </a:cubicBezTo>
                  <a:cubicBezTo>
                    <a:pt x="1486" y="723"/>
                    <a:pt x="1485" y="723"/>
                    <a:pt x="1485" y="723"/>
                  </a:cubicBezTo>
                  <a:cubicBezTo>
                    <a:pt x="1485" y="723"/>
                    <a:pt x="1485" y="723"/>
                    <a:pt x="1485" y="723"/>
                  </a:cubicBezTo>
                  <a:cubicBezTo>
                    <a:pt x="1484" y="723"/>
                    <a:pt x="1484" y="723"/>
                    <a:pt x="1484" y="723"/>
                  </a:cubicBezTo>
                  <a:cubicBezTo>
                    <a:pt x="1483" y="723"/>
                    <a:pt x="1483" y="723"/>
                    <a:pt x="1482" y="723"/>
                  </a:cubicBezTo>
                  <a:cubicBezTo>
                    <a:pt x="1482" y="724"/>
                    <a:pt x="1482" y="724"/>
                    <a:pt x="1482" y="724"/>
                  </a:cubicBezTo>
                  <a:cubicBezTo>
                    <a:pt x="1483" y="723"/>
                    <a:pt x="1485" y="722"/>
                    <a:pt x="1487" y="720"/>
                  </a:cubicBezTo>
                  <a:cubicBezTo>
                    <a:pt x="1488" y="720"/>
                    <a:pt x="1489" y="719"/>
                    <a:pt x="1489" y="718"/>
                  </a:cubicBezTo>
                  <a:cubicBezTo>
                    <a:pt x="1490" y="718"/>
                    <a:pt x="1490" y="718"/>
                    <a:pt x="1490" y="718"/>
                  </a:cubicBezTo>
                  <a:cubicBezTo>
                    <a:pt x="1490" y="717"/>
                    <a:pt x="1490" y="717"/>
                    <a:pt x="1490" y="717"/>
                  </a:cubicBezTo>
                  <a:cubicBezTo>
                    <a:pt x="1491" y="717"/>
                    <a:pt x="1491" y="717"/>
                    <a:pt x="1491" y="717"/>
                  </a:cubicBezTo>
                  <a:cubicBezTo>
                    <a:pt x="1491" y="716"/>
                    <a:pt x="1491" y="716"/>
                    <a:pt x="1492" y="715"/>
                  </a:cubicBezTo>
                  <a:cubicBezTo>
                    <a:pt x="1493" y="714"/>
                    <a:pt x="1495" y="712"/>
                    <a:pt x="1496" y="710"/>
                  </a:cubicBezTo>
                  <a:cubicBezTo>
                    <a:pt x="1497" y="709"/>
                    <a:pt x="1497" y="708"/>
                    <a:pt x="1498" y="707"/>
                  </a:cubicBezTo>
                  <a:cubicBezTo>
                    <a:pt x="1498" y="707"/>
                    <a:pt x="1499" y="707"/>
                    <a:pt x="1499" y="707"/>
                  </a:cubicBezTo>
                  <a:cubicBezTo>
                    <a:pt x="1499" y="707"/>
                    <a:pt x="1500" y="707"/>
                    <a:pt x="1500" y="707"/>
                  </a:cubicBezTo>
                  <a:cubicBezTo>
                    <a:pt x="1501" y="707"/>
                    <a:pt x="1501" y="707"/>
                    <a:pt x="1501" y="706"/>
                  </a:cubicBezTo>
                  <a:cubicBezTo>
                    <a:pt x="1502" y="706"/>
                    <a:pt x="1502" y="706"/>
                    <a:pt x="1502" y="706"/>
                  </a:cubicBezTo>
                  <a:cubicBezTo>
                    <a:pt x="1503" y="706"/>
                    <a:pt x="1503" y="706"/>
                    <a:pt x="1504" y="706"/>
                  </a:cubicBezTo>
                  <a:cubicBezTo>
                    <a:pt x="1504" y="706"/>
                    <a:pt x="1505" y="706"/>
                    <a:pt x="1506" y="706"/>
                  </a:cubicBezTo>
                  <a:cubicBezTo>
                    <a:pt x="1506" y="706"/>
                    <a:pt x="1506" y="705"/>
                    <a:pt x="1507" y="705"/>
                  </a:cubicBezTo>
                  <a:cubicBezTo>
                    <a:pt x="1507" y="705"/>
                    <a:pt x="1507" y="705"/>
                    <a:pt x="1508" y="705"/>
                  </a:cubicBezTo>
                  <a:cubicBezTo>
                    <a:pt x="1508" y="705"/>
                    <a:pt x="1509" y="705"/>
                    <a:pt x="1510" y="705"/>
                  </a:cubicBezTo>
                  <a:cubicBezTo>
                    <a:pt x="1511" y="705"/>
                    <a:pt x="1513" y="705"/>
                    <a:pt x="1514" y="705"/>
                  </a:cubicBezTo>
                  <a:cubicBezTo>
                    <a:pt x="1516" y="705"/>
                    <a:pt x="1517" y="705"/>
                    <a:pt x="1519" y="705"/>
                  </a:cubicBezTo>
                  <a:cubicBezTo>
                    <a:pt x="1521" y="706"/>
                    <a:pt x="1522" y="706"/>
                    <a:pt x="1524" y="706"/>
                  </a:cubicBezTo>
                  <a:cubicBezTo>
                    <a:pt x="1525" y="706"/>
                    <a:pt x="1526" y="707"/>
                    <a:pt x="1527" y="707"/>
                  </a:cubicBezTo>
                  <a:cubicBezTo>
                    <a:pt x="1528" y="714"/>
                    <a:pt x="1532" y="722"/>
                    <a:pt x="1538" y="725"/>
                  </a:cubicBezTo>
                  <a:cubicBezTo>
                    <a:pt x="1546" y="729"/>
                    <a:pt x="1553" y="721"/>
                    <a:pt x="1561" y="718"/>
                  </a:cubicBezTo>
                  <a:cubicBezTo>
                    <a:pt x="1551" y="709"/>
                    <a:pt x="1541" y="687"/>
                    <a:pt x="1527" y="704"/>
                  </a:cubicBezTo>
                  <a:cubicBezTo>
                    <a:pt x="1527" y="704"/>
                    <a:pt x="1527" y="704"/>
                    <a:pt x="1527" y="704"/>
                  </a:cubicBezTo>
                  <a:cubicBezTo>
                    <a:pt x="1527" y="704"/>
                    <a:pt x="1527" y="703"/>
                    <a:pt x="1527" y="703"/>
                  </a:cubicBezTo>
                  <a:cubicBezTo>
                    <a:pt x="1526" y="704"/>
                    <a:pt x="1526" y="704"/>
                    <a:pt x="1526" y="704"/>
                  </a:cubicBezTo>
                  <a:cubicBezTo>
                    <a:pt x="1526" y="704"/>
                    <a:pt x="1525" y="704"/>
                    <a:pt x="1524" y="704"/>
                  </a:cubicBezTo>
                  <a:cubicBezTo>
                    <a:pt x="1523" y="703"/>
                    <a:pt x="1521" y="703"/>
                    <a:pt x="1519" y="703"/>
                  </a:cubicBezTo>
                  <a:cubicBezTo>
                    <a:pt x="1518" y="703"/>
                    <a:pt x="1516" y="703"/>
                    <a:pt x="1514" y="703"/>
                  </a:cubicBezTo>
                  <a:cubicBezTo>
                    <a:pt x="1513" y="703"/>
                    <a:pt x="1511" y="703"/>
                    <a:pt x="1510" y="703"/>
                  </a:cubicBezTo>
                  <a:cubicBezTo>
                    <a:pt x="1509" y="703"/>
                    <a:pt x="1508" y="703"/>
                    <a:pt x="1508" y="703"/>
                  </a:cubicBezTo>
                  <a:cubicBezTo>
                    <a:pt x="1507" y="703"/>
                    <a:pt x="1507" y="703"/>
                    <a:pt x="1506" y="703"/>
                  </a:cubicBezTo>
                  <a:cubicBezTo>
                    <a:pt x="1506" y="703"/>
                    <a:pt x="1506" y="703"/>
                    <a:pt x="1505" y="703"/>
                  </a:cubicBezTo>
                  <a:cubicBezTo>
                    <a:pt x="1505" y="703"/>
                    <a:pt x="1504" y="703"/>
                    <a:pt x="1503" y="703"/>
                  </a:cubicBezTo>
                  <a:cubicBezTo>
                    <a:pt x="1503" y="703"/>
                    <a:pt x="1502" y="704"/>
                    <a:pt x="1502" y="704"/>
                  </a:cubicBezTo>
                  <a:cubicBezTo>
                    <a:pt x="1501" y="704"/>
                    <a:pt x="1501" y="704"/>
                    <a:pt x="1501" y="704"/>
                  </a:cubicBezTo>
                  <a:cubicBezTo>
                    <a:pt x="1500" y="704"/>
                    <a:pt x="1500" y="704"/>
                    <a:pt x="1500" y="704"/>
                  </a:cubicBezTo>
                  <a:cubicBezTo>
                    <a:pt x="1500" y="704"/>
                    <a:pt x="1499" y="704"/>
                    <a:pt x="1499" y="705"/>
                  </a:cubicBezTo>
                  <a:cubicBezTo>
                    <a:pt x="1500" y="702"/>
                    <a:pt x="1501" y="700"/>
                    <a:pt x="1502" y="698"/>
                  </a:cubicBezTo>
                  <a:cubicBezTo>
                    <a:pt x="1504" y="694"/>
                    <a:pt x="1506" y="690"/>
                    <a:pt x="1508" y="687"/>
                  </a:cubicBezTo>
                  <a:cubicBezTo>
                    <a:pt x="1510" y="683"/>
                    <a:pt x="1513" y="680"/>
                    <a:pt x="1516" y="677"/>
                  </a:cubicBezTo>
                  <a:cubicBezTo>
                    <a:pt x="1519" y="675"/>
                    <a:pt x="1522" y="673"/>
                    <a:pt x="1526" y="672"/>
                  </a:cubicBezTo>
                  <a:cubicBezTo>
                    <a:pt x="1529" y="670"/>
                    <a:pt x="1533" y="669"/>
                    <a:pt x="1537" y="668"/>
                  </a:cubicBezTo>
                  <a:cubicBezTo>
                    <a:pt x="1544" y="666"/>
                    <a:pt x="1551" y="666"/>
                    <a:pt x="1558" y="665"/>
                  </a:cubicBezTo>
                  <a:cubicBezTo>
                    <a:pt x="1559" y="665"/>
                    <a:pt x="1561" y="665"/>
                    <a:pt x="1562" y="665"/>
                  </a:cubicBezTo>
                  <a:cubicBezTo>
                    <a:pt x="1564" y="665"/>
                    <a:pt x="1566" y="665"/>
                    <a:pt x="1567" y="665"/>
                  </a:cubicBezTo>
                  <a:cubicBezTo>
                    <a:pt x="1569" y="665"/>
                    <a:pt x="1571" y="665"/>
                    <a:pt x="1573" y="665"/>
                  </a:cubicBezTo>
                  <a:cubicBezTo>
                    <a:pt x="1576" y="668"/>
                    <a:pt x="1580" y="670"/>
                    <a:pt x="1583" y="673"/>
                  </a:cubicBezTo>
                  <a:cubicBezTo>
                    <a:pt x="1580" y="670"/>
                    <a:pt x="1578" y="668"/>
                    <a:pt x="1576" y="665"/>
                  </a:cubicBezTo>
                  <a:cubicBezTo>
                    <a:pt x="1581" y="666"/>
                    <a:pt x="1585" y="667"/>
                    <a:pt x="1589" y="668"/>
                  </a:cubicBezTo>
                  <a:cubicBezTo>
                    <a:pt x="1589" y="668"/>
                    <a:pt x="1589" y="668"/>
                    <a:pt x="1589" y="668"/>
                  </a:cubicBezTo>
                  <a:cubicBezTo>
                    <a:pt x="1589" y="668"/>
                    <a:pt x="1589" y="668"/>
                    <a:pt x="1589" y="668"/>
                  </a:cubicBezTo>
                  <a:cubicBezTo>
                    <a:pt x="1589" y="668"/>
                    <a:pt x="1590" y="668"/>
                    <a:pt x="1590" y="668"/>
                  </a:cubicBezTo>
                  <a:cubicBezTo>
                    <a:pt x="1590" y="668"/>
                    <a:pt x="1590" y="668"/>
                    <a:pt x="1590" y="668"/>
                  </a:cubicBezTo>
                  <a:cubicBezTo>
                    <a:pt x="1590" y="669"/>
                    <a:pt x="1591" y="669"/>
                    <a:pt x="1591" y="670"/>
                  </a:cubicBezTo>
                  <a:cubicBezTo>
                    <a:pt x="1592" y="670"/>
                    <a:pt x="1592" y="671"/>
                    <a:pt x="1593" y="671"/>
                  </a:cubicBezTo>
                  <a:cubicBezTo>
                    <a:pt x="1593" y="672"/>
                    <a:pt x="1594" y="672"/>
                    <a:pt x="1594" y="673"/>
                  </a:cubicBezTo>
                  <a:cubicBezTo>
                    <a:pt x="1595" y="673"/>
                    <a:pt x="1595" y="674"/>
                    <a:pt x="1596" y="675"/>
                  </a:cubicBezTo>
                  <a:cubicBezTo>
                    <a:pt x="1596" y="675"/>
                    <a:pt x="1597" y="676"/>
                    <a:pt x="1597" y="676"/>
                  </a:cubicBezTo>
                  <a:cubicBezTo>
                    <a:pt x="1596" y="687"/>
                    <a:pt x="1599" y="697"/>
                    <a:pt x="1610" y="699"/>
                  </a:cubicBezTo>
                  <a:cubicBezTo>
                    <a:pt x="1609" y="688"/>
                    <a:pt x="1609" y="678"/>
                    <a:pt x="1598" y="673"/>
                  </a:cubicBezTo>
                  <a:cubicBezTo>
                    <a:pt x="1598" y="673"/>
                    <a:pt x="1598" y="673"/>
                    <a:pt x="1598" y="673"/>
                  </a:cubicBezTo>
                  <a:cubicBezTo>
                    <a:pt x="1598" y="673"/>
                    <a:pt x="1598" y="673"/>
                    <a:pt x="1598" y="673"/>
                  </a:cubicBezTo>
                  <a:cubicBezTo>
                    <a:pt x="1597" y="672"/>
                    <a:pt x="1597" y="672"/>
                    <a:pt x="1596" y="671"/>
                  </a:cubicBezTo>
                  <a:cubicBezTo>
                    <a:pt x="1596" y="671"/>
                    <a:pt x="1596" y="671"/>
                    <a:pt x="1595" y="670"/>
                  </a:cubicBezTo>
                  <a:cubicBezTo>
                    <a:pt x="1596" y="671"/>
                    <a:pt x="1597" y="671"/>
                    <a:pt x="1597" y="671"/>
                  </a:cubicBezTo>
                  <a:cubicBezTo>
                    <a:pt x="1598" y="672"/>
                    <a:pt x="1599" y="672"/>
                    <a:pt x="1599" y="673"/>
                  </a:cubicBezTo>
                  <a:cubicBezTo>
                    <a:pt x="1599" y="673"/>
                    <a:pt x="1600" y="673"/>
                    <a:pt x="1600" y="673"/>
                  </a:cubicBezTo>
                  <a:cubicBezTo>
                    <a:pt x="1600" y="673"/>
                    <a:pt x="1600" y="673"/>
                    <a:pt x="1599" y="673"/>
                  </a:cubicBezTo>
                  <a:cubicBezTo>
                    <a:pt x="1599" y="672"/>
                    <a:pt x="1598" y="672"/>
                    <a:pt x="1597" y="671"/>
                  </a:cubicBezTo>
                  <a:cubicBezTo>
                    <a:pt x="1596" y="670"/>
                    <a:pt x="1595" y="669"/>
                    <a:pt x="1593" y="668"/>
                  </a:cubicBezTo>
                  <a:cubicBezTo>
                    <a:pt x="1593" y="668"/>
                    <a:pt x="1593" y="668"/>
                    <a:pt x="1593" y="668"/>
                  </a:cubicBezTo>
                  <a:cubicBezTo>
                    <a:pt x="1592" y="667"/>
                    <a:pt x="1592" y="667"/>
                    <a:pt x="1592" y="667"/>
                  </a:cubicBezTo>
                  <a:cubicBezTo>
                    <a:pt x="1591" y="667"/>
                    <a:pt x="1591" y="666"/>
                    <a:pt x="1591" y="666"/>
                  </a:cubicBezTo>
                  <a:cubicBezTo>
                    <a:pt x="1591" y="666"/>
                    <a:pt x="1591" y="666"/>
                    <a:pt x="1591" y="666"/>
                  </a:cubicBezTo>
                  <a:cubicBezTo>
                    <a:pt x="1591" y="666"/>
                    <a:pt x="1590" y="666"/>
                    <a:pt x="1590" y="666"/>
                  </a:cubicBezTo>
                  <a:cubicBezTo>
                    <a:pt x="1590" y="666"/>
                    <a:pt x="1589" y="666"/>
                    <a:pt x="1589" y="665"/>
                  </a:cubicBezTo>
                  <a:cubicBezTo>
                    <a:pt x="1588" y="665"/>
                    <a:pt x="1588" y="665"/>
                    <a:pt x="1588" y="665"/>
                  </a:cubicBezTo>
                  <a:cubicBezTo>
                    <a:pt x="1588" y="665"/>
                    <a:pt x="1588" y="665"/>
                    <a:pt x="1588" y="666"/>
                  </a:cubicBezTo>
                  <a:cubicBezTo>
                    <a:pt x="1585" y="665"/>
                    <a:pt x="1582" y="664"/>
                    <a:pt x="1578" y="663"/>
                  </a:cubicBezTo>
                  <a:cubicBezTo>
                    <a:pt x="1578" y="663"/>
                    <a:pt x="1579" y="662"/>
                    <a:pt x="1579" y="662"/>
                  </a:cubicBezTo>
                  <a:cubicBezTo>
                    <a:pt x="1580" y="661"/>
                    <a:pt x="1581" y="661"/>
                    <a:pt x="1581" y="660"/>
                  </a:cubicBezTo>
                  <a:cubicBezTo>
                    <a:pt x="1582" y="660"/>
                    <a:pt x="1582" y="660"/>
                    <a:pt x="1583" y="660"/>
                  </a:cubicBezTo>
                  <a:cubicBezTo>
                    <a:pt x="1583" y="660"/>
                    <a:pt x="1583" y="659"/>
                    <a:pt x="1583" y="659"/>
                  </a:cubicBezTo>
                  <a:cubicBezTo>
                    <a:pt x="1584" y="659"/>
                    <a:pt x="1584" y="659"/>
                    <a:pt x="1584" y="659"/>
                  </a:cubicBezTo>
                  <a:cubicBezTo>
                    <a:pt x="1584" y="658"/>
                    <a:pt x="1585" y="658"/>
                    <a:pt x="1585" y="657"/>
                  </a:cubicBezTo>
                  <a:cubicBezTo>
                    <a:pt x="1586" y="657"/>
                    <a:pt x="1586" y="657"/>
                    <a:pt x="1587" y="656"/>
                  </a:cubicBezTo>
                  <a:cubicBezTo>
                    <a:pt x="1587" y="656"/>
                    <a:pt x="1588" y="656"/>
                    <a:pt x="1588" y="655"/>
                  </a:cubicBezTo>
                  <a:cubicBezTo>
                    <a:pt x="1589" y="655"/>
                    <a:pt x="1589" y="654"/>
                    <a:pt x="1590" y="654"/>
                  </a:cubicBezTo>
                  <a:cubicBezTo>
                    <a:pt x="1591" y="653"/>
                    <a:pt x="1592" y="652"/>
                    <a:pt x="1594" y="652"/>
                  </a:cubicBezTo>
                  <a:cubicBezTo>
                    <a:pt x="1595" y="651"/>
                    <a:pt x="1596" y="650"/>
                    <a:pt x="1598" y="650"/>
                  </a:cubicBezTo>
                  <a:cubicBezTo>
                    <a:pt x="1599" y="649"/>
                    <a:pt x="1601" y="649"/>
                    <a:pt x="1602" y="648"/>
                  </a:cubicBezTo>
                  <a:cubicBezTo>
                    <a:pt x="1603" y="648"/>
                    <a:pt x="1605" y="647"/>
                    <a:pt x="1606" y="647"/>
                  </a:cubicBezTo>
                  <a:cubicBezTo>
                    <a:pt x="1606" y="647"/>
                    <a:pt x="1606" y="647"/>
                    <a:pt x="1606" y="647"/>
                  </a:cubicBezTo>
                  <a:cubicBezTo>
                    <a:pt x="1622" y="662"/>
                    <a:pt x="1632" y="650"/>
                    <a:pt x="1639" y="633"/>
                  </a:cubicBezTo>
                  <a:cubicBezTo>
                    <a:pt x="1625" y="640"/>
                    <a:pt x="1615" y="628"/>
                    <a:pt x="1604" y="645"/>
                  </a:cubicBezTo>
                  <a:cubicBezTo>
                    <a:pt x="1603" y="645"/>
                    <a:pt x="1602" y="645"/>
                    <a:pt x="1601" y="646"/>
                  </a:cubicBezTo>
                  <a:cubicBezTo>
                    <a:pt x="1600" y="646"/>
                    <a:pt x="1598" y="647"/>
                    <a:pt x="1597" y="647"/>
                  </a:cubicBezTo>
                  <a:cubicBezTo>
                    <a:pt x="1595" y="648"/>
                    <a:pt x="1594" y="649"/>
                    <a:pt x="1593" y="650"/>
                  </a:cubicBezTo>
                  <a:cubicBezTo>
                    <a:pt x="1591" y="650"/>
                    <a:pt x="1590" y="651"/>
                    <a:pt x="1589" y="652"/>
                  </a:cubicBezTo>
                  <a:cubicBezTo>
                    <a:pt x="1588" y="652"/>
                    <a:pt x="1587" y="653"/>
                    <a:pt x="1587" y="653"/>
                  </a:cubicBezTo>
                  <a:cubicBezTo>
                    <a:pt x="1586" y="653"/>
                    <a:pt x="1586" y="654"/>
                    <a:pt x="1585" y="654"/>
                  </a:cubicBezTo>
                  <a:cubicBezTo>
                    <a:pt x="1585" y="655"/>
                    <a:pt x="1584" y="655"/>
                    <a:pt x="1584" y="655"/>
                  </a:cubicBezTo>
                  <a:cubicBezTo>
                    <a:pt x="1583" y="656"/>
                    <a:pt x="1583" y="656"/>
                    <a:pt x="1582" y="657"/>
                  </a:cubicBezTo>
                  <a:cubicBezTo>
                    <a:pt x="1582" y="657"/>
                    <a:pt x="1582" y="657"/>
                    <a:pt x="1582" y="657"/>
                  </a:cubicBezTo>
                  <a:cubicBezTo>
                    <a:pt x="1581" y="657"/>
                    <a:pt x="1581" y="658"/>
                    <a:pt x="1581" y="658"/>
                  </a:cubicBezTo>
                  <a:cubicBezTo>
                    <a:pt x="1581" y="658"/>
                    <a:pt x="1580" y="659"/>
                    <a:pt x="1580" y="659"/>
                  </a:cubicBezTo>
                  <a:cubicBezTo>
                    <a:pt x="1580" y="659"/>
                    <a:pt x="1580" y="660"/>
                    <a:pt x="1579" y="660"/>
                  </a:cubicBezTo>
                  <a:cubicBezTo>
                    <a:pt x="1579" y="661"/>
                    <a:pt x="1579" y="661"/>
                    <a:pt x="1579" y="661"/>
                  </a:cubicBezTo>
                  <a:cubicBezTo>
                    <a:pt x="1578" y="662"/>
                    <a:pt x="1578" y="663"/>
                    <a:pt x="1578" y="663"/>
                  </a:cubicBezTo>
                  <a:cubicBezTo>
                    <a:pt x="1577" y="663"/>
                    <a:pt x="1577" y="663"/>
                    <a:pt x="1576" y="662"/>
                  </a:cubicBezTo>
                  <a:cubicBezTo>
                    <a:pt x="1575" y="662"/>
                    <a:pt x="1574" y="662"/>
                    <a:pt x="1573" y="662"/>
                  </a:cubicBezTo>
                  <a:cubicBezTo>
                    <a:pt x="1568" y="656"/>
                    <a:pt x="1564" y="652"/>
                    <a:pt x="1561" y="647"/>
                  </a:cubicBezTo>
                  <a:cubicBezTo>
                    <a:pt x="1562" y="645"/>
                    <a:pt x="1563" y="643"/>
                    <a:pt x="1564" y="640"/>
                  </a:cubicBezTo>
                  <a:cubicBezTo>
                    <a:pt x="1566" y="635"/>
                    <a:pt x="1568" y="630"/>
                    <a:pt x="1570" y="624"/>
                  </a:cubicBezTo>
                  <a:cubicBezTo>
                    <a:pt x="1571" y="622"/>
                    <a:pt x="1573" y="619"/>
                    <a:pt x="1574" y="616"/>
                  </a:cubicBezTo>
                  <a:cubicBezTo>
                    <a:pt x="1575" y="614"/>
                    <a:pt x="1576" y="611"/>
                    <a:pt x="1577" y="609"/>
                  </a:cubicBezTo>
                  <a:cubicBezTo>
                    <a:pt x="1577" y="607"/>
                    <a:pt x="1578" y="606"/>
                    <a:pt x="1579" y="605"/>
                  </a:cubicBezTo>
                  <a:cubicBezTo>
                    <a:pt x="1579" y="604"/>
                    <a:pt x="1580" y="603"/>
                    <a:pt x="1581" y="602"/>
                  </a:cubicBezTo>
                  <a:cubicBezTo>
                    <a:pt x="1581" y="602"/>
                    <a:pt x="1581" y="602"/>
                    <a:pt x="1581" y="602"/>
                  </a:cubicBezTo>
                  <a:cubicBezTo>
                    <a:pt x="1582" y="601"/>
                    <a:pt x="1582" y="601"/>
                    <a:pt x="1582" y="601"/>
                  </a:cubicBezTo>
                  <a:cubicBezTo>
                    <a:pt x="1582" y="601"/>
                    <a:pt x="1583" y="600"/>
                    <a:pt x="1583" y="600"/>
                  </a:cubicBezTo>
                  <a:cubicBezTo>
                    <a:pt x="1584" y="599"/>
                    <a:pt x="1585" y="599"/>
                    <a:pt x="1586" y="599"/>
                  </a:cubicBezTo>
                  <a:cubicBezTo>
                    <a:pt x="1587" y="598"/>
                    <a:pt x="1588" y="598"/>
                    <a:pt x="1589" y="598"/>
                  </a:cubicBezTo>
                  <a:cubicBezTo>
                    <a:pt x="1590" y="597"/>
                    <a:pt x="1590" y="597"/>
                    <a:pt x="1591" y="597"/>
                  </a:cubicBezTo>
                  <a:cubicBezTo>
                    <a:pt x="1591" y="597"/>
                    <a:pt x="1591" y="597"/>
                    <a:pt x="1591" y="597"/>
                  </a:cubicBezTo>
                  <a:cubicBezTo>
                    <a:pt x="1591" y="597"/>
                    <a:pt x="1592" y="597"/>
                    <a:pt x="1592" y="597"/>
                  </a:cubicBezTo>
                  <a:cubicBezTo>
                    <a:pt x="1592" y="597"/>
                    <a:pt x="1592" y="597"/>
                    <a:pt x="1593" y="597"/>
                  </a:cubicBezTo>
                  <a:cubicBezTo>
                    <a:pt x="1593" y="597"/>
                    <a:pt x="1593" y="597"/>
                    <a:pt x="1593" y="597"/>
                  </a:cubicBezTo>
                  <a:cubicBezTo>
                    <a:pt x="1593" y="596"/>
                    <a:pt x="1594" y="596"/>
                    <a:pt x="1594" y="596"/>
                  </a:cubicBezTo>
                  <a:cubicBezTo>
                    <a:pt x="1595" y="596"/>
                    <a:pt x="1595" y="596"/>
                    <a:pt x="1596" y="596"/>
                  </a:cubicBezTo>
                  <a:cubicBezTo>
                    <a:pt x="1599" y="595"/>
                    <a:pt x="1600" y="595"/>
                    <a:pt x="1600" y="595"/>
                  </a:cubicBezTo>
                  <a:cubicBezTo>
                    <a:pt x="1600" y="595"/>
                    <a:pt x="1600" y="595"/>
                    <a:pt x="1599" y="595"/>
                  </a:cubicBezTo>
                  <a:cubicBezTo>
                    <a:pt x="1598" y="595"/>
                    <a:pt x="1598" y="595"/>
                    <a:pt x="1597" y="595"/>
                  </a:cubicBezTo>
                  <a:cubicBezTo>
                    <a:pt x="1597" y="595"/>
                    <a:pt x="1597" y="595"/>
                    <a:pt x="1597" y="595"/>
                  </a:cubicBezTo>
                  <a:cubicBezTo>
                    <a:pt x="1598" y="594"/>
                    <a:pt x="1598" y="594"/>
                    <a:pt x="1599" y="593"/>
                  </a:cubicBezTo>
                  <a:cubicBezTo>
                    <a:pt x="1600" y="593"/>
                    <a:pt x="1601" y="593"/>
                    <a:pt x="1601" y="592"/>
                  </a:cubicBezTo>
                  <a:cubicBezTo>
                    <a:pt x="1602" y="592"/>
                    <a:pt x="1602" y="591"/>
                    <a:pt x="1603" y="591"/>
                  </a:cubicBezTo>
                  <a:cubicBezTo>
                    <a:pt x="1603" y="591"/>
                    <a:pt x="1603" y="591"/>
                    <a:pt x="1603" y="591"/>
                  </a:cubicBezTo>
                  <a:cubicBezTo>
                    <a:pt x="1604" y="590"/>
                    <a:pt x="1604" y="590"/>
                    <a:pt x="1604" y="590"/>
                  </a:cubicBezTo>
                  <a:cubicBezTo>
                    <a:pt x="1616" y="596"/>
                    <a:pt x="1619" y="584"/>
                    <a:pt x="1624" y="576"/>
                  </a:cubicBezTo>
                  <a:cubicBezTo>
                    <a:pt x="1610" y="570"/>
                    <a:pt x="1601" y="573"/>
                    <a:pt x="1603" y="588"/>
                  </a:cubicBezTo>
                  <a:cubicBezTo>
                    <a:pt x="1602" y="589"/>
                    <a:pt x="1602" y="589"/>
                    <a:pt x="1602" y="589"/>
                  </a:cubicBezTo>
                  <a:cubicBezTo>
                    <a:pt x="1602" y="589"/>
                    <a:pt x="1601" y="590"/>
                    <a:pt x="1600" y="590"/>
                  </a:cubicBezTo>
                  <a:cubicBezTo>
                    <a:pt x="1600" y="591"/>
                    <a:pt x="1599" y="591"/>
                    <a:pt x="1598" y="592"/>
                  </a:cubicBezTo>
                  <a:cubicBezTo>
                    <a:pt x="1597" y="592"/>
                    <a:pt x="1597" y="592"/>
                    <a:pt x="1596" y="593"/>
                  </a:cubicBezTo>
                  <a:cubicBezTo>
                    <a:pt x="1595" y="593"/>
                    <a:pt x="1595" y="593"/>
                    <a:pt x="1594" y="594"/>
                  </a:cubicBezTo>
                  <a:cubicBezTo>
                    <a:pt x="1593" y="594"/>
                    <a:pt x="1593" y="594"/>
                    <a:pt x="1592" y="595"/>
                  </a:cubicBezTo>
                  <a:cubicBezTo>
                    <a:pt x="1592" y="595"/>
                    <a:pt x="1592" y="595"/>
                    <a:pt x="1592" y="595"/>
                  </a:cubicBezTo>
                  <a:cubicBezTo>
                    <a:pt x="1592" y="595"/>
                    <a:pt x="1591" y="595"/>
                    <a:pt x="1591" y="595"/>
                  </a:cubicBezTo>
                  <a:cubicBezTo>
                    <a:pt x="1591" y="595"/>
                    <a:pt x="1591" y="595"/>
                    <a:pt x="1591" y="595"/>
                  </a:cubicBezTo>
                  <a:cubicBezTo>
                    <a:pt x="1590" y="595"/>
                    <a:pt x="1589" y="595"/>
                    <a:pt x="1588" y="595"/>
                  </a:cubicBezTo>
                  <a:cubicBezTo>
                    <a:pt x="1588" y="596"/>
                    <a:pt x="1587" y="596"/>
                    <a:pt x="1587" y="596"/>
                  </a:cubicBezTo>
                  <a:cubicBezTo>
                    <a:pt x="1586" y="596"/>
                    <a:pt x="1586" y="596"/>
                    <a:pt x="1585" y="597"/>
                  </a:cubicBezTo>
                  <a:cubicBezTo>
                    <a:pt x="1584" y="597"/>
                    <a:pt x="1584" y="597"/>
                    <a:pt x="1583" y="598"/>
                  </a:cubicBezTo>
                  <a:cubicBezTo>
                    <a:pt x="1583" y="598"/>
                    <a:pt x="1582" y="597"/>
                    <a:pt x="1582" y="597"/>
                  </a:cubicBezTo>
                  <a:cubicBezTo>
                    <a:pt x="1582" y="596"/>
                    <a:pt x="1582" y="596"/>
                    <a:pt x="1581" y="596"/>
                  </a:cubicBezTo>
                  <a:cubicBezTo>
                    <a:pt x="1581" y="595"/>
                    <a:pt x="1581" y="595"/>
                    <a:pt x="1581" y="594"/>
                  </a:cubicBezTo>
                  <a:cubicBezTo>
                    <a:pt x="1581" y="594"/>
                    <a:pt x="1580" y="593"/>
                    <a:pt x="1580" y="593"/>
                  </a:cubicBezTo>
                  <a:cubicBezTo>
                    <a:pt x="1580" y="592"/>
                    <a:pt x="1580" y="592"/>
                    <a:pt x="1580" y="592"/>
                  </a:cubicBezTo>
                  <a:cubicBezTo>
                    <a:pt x="1579" y="591"/>
                    <a:pt x="1579" y="591"/>
                    <a:pt x="1579" y="591"/>
                  </a:cubicBezTo>
                  <a:cubicBezTo>
                    <a:pt x="1579" y="590"/>
                    <a:pt x="1578" y="590"/>
                    <a:pt x="1578" y="589"/>
                  </a:cubicBezTo>
                  <a:cubicBezTo>
                    <a:pt x="1578" y="588"/>
                    <a:pt x="1577" y="588"/>
                    <a:pt x="1577" y="587"/>
                  </a:cubicBezTo>
                  <a:cubicBezTo>
                    <a:pt x="1577" y="587"/>
                    <a:pt x="1577" y="586"/>
                    <a:pt x="1577" y="586"/>
                  </a:cubicBezTo>
                  <a:cubicBezTo>
                    <a:pt x="1576" y="586"/>
                    <a:pt x="1576" y="585"/>
                    <a:pt x="1576" y="585"/>
                  </a:cubicBezTo>
                  <a:cubicBezTo>
                    <a:pt x="1576" y="584"/>
                    <a:pt x="1575" y="583"/>
                    <a:pt x="1575" y="583"/>
                  </a:cubicBezTo>
                  <a:cubicBezTo>
                    <a:pt x="1575" y="581"/>
                    <a:pt x="1574" y="579"/>
                    <a:pt x="1574" y="578"/>
                  </a:cubicBezTo>
                  <a:cubicBezTo>
                    <a:pt x="1574" y="578"/>
                    <a:pt x="1575" y="578"/>
                    <a:pt x="1576" y="578"/>
                  </a:cubicBezTo>
                  <a:cubicBezTo>
                    <a:pt x="1574" y="577"/>
                    <a:pt x="1574" y="577"/>
                    <a:pt x="1574" y="577"/>
                  </a:cubicBezTo>
                  <a:cubicBezTo>
                    <a:pt x="1574" y="577"/>
                    <a:pt x="1574" y="576"/>
                    <a:pt x="1573" y="576"/>
                  </a:cubicBezTo>
                  <a:cubicBezTo>
                    <a:pt x="1577" y="571"/>
                    <a:pt x="1582" y="565"/>
                    <a:pt x="1585" y="559"/>
                  </a:cubicBezTo>
                  <a:cubicBezTo>
                    <a:pt x="1585" y="559"/>
                    <a:pt x="1585" y="559"/>
                    <a:pt x="1585" y="559"/>
                  </a:cubicBezTo>
                  <a:cubicBezTo>
                    <a:pt x="1589" y="560"/>
                    <a:pt x="1592" y="561"/>
                    <a:pt x="1596" y="562"/>
                  </a:cubicBezTo>
                  <a:cubicBezTo>
                    <a:pt x="1592" y="560"/>
                    <a:pt x="1589" y="558"/>
                    <a:pt x="1585" y="556"/>
                  </a:cubicBezTo>
                  <a:cubicBezTo>
                    <a:pt x="1587" y="548"/>
                    <a:pt x="1584" y="538"/>
                    <a:pt x="1587" y="530"/>
                  </a:cubicBezTo>
                  <a:cubicBezTo>
                    <a:pt x="1579" y="531"/>
                    <a:pt x="1571" y="539"/>
                    <a:pt x="1566" y="547"/>
                  </a:cubicBezTo>
                  <a:cubicBezTo>
                    <a:pt x="1557" y="544"/>
                    <a:pt x="1547" y="542"/>
                    <a:pt x="1535" y="542"/>
                  </a:cubicBezTo>
                  <a:cubicBezTo>
                    <a:pt x="1556" y="522"/>
                    <a:pt x="1584" y="517"/>
                    <a:pt x="1617" y="509"/>
                  </a:cubicBezTo>
                  <a:cubicBezTo>
                    <a:pt x="1534" y="513"/>
                    <a:pt x="1462" y="565"/>
                    <a:pt x="1387" y="612"/>
                  </a:cubicBezTo>
                  <a:cubicBezTo>
                    <a:pt x="1401" y="584"/>
                    <a:pt x="1419" y="547"/>
                    <a:pt x="1440" y="523"/>
                  </a:cubicBezTo>
                  <a:cubicBezTo>
                    <a:pt x="1480" y="480"/>
                    <a:pt x="1503" y="476"/>
                    <a:pt x="1549" y="462"/>
                  </a:cubicBezTo>
                  <a:cubicBezTo>
                    <a:pt x="1534" y="464"/>
                    <a:pt x="1518" y="462"/>
                    <a:pt x="1504" y="465"/>
                  </a:cubicBezTo>
                  <a:cubicBezTo>
                    <a:pt x="1481" y="470"/>
                    <a:pt x="1467" y="477"/>
                    <a:pt x="1447" y="492"/>
                  </a:cubicBezTo>
                  <a:cubicBezTo>
                    <a:pt x="1475" y="440"/>
                    <a:pt x="1500" y="430"/>
                    <a:pt x="1525" y="401"/>
                  </a:cubicBezTo>
                  <a:cubicBezTo>
                    <a:pt x="1494" y="419"/>
                    <a:pt x="1476" y="428"/>
                    <a:pt x="1457" y="451"/>
                  </a:cubicBezTo>
                  <a:cubicBezTo>
                    <a:pt x="1457" y="450"/>
                    <a:pt x="1457" y="450"/>
                    <a:pt x="1457" y="449"/>
                  </a:cubicBezTo>
                  <a:cubicBezTo>
                    <a:pt x="1457" y="448"/>
                    <a:pt x="1457" y="447"/>
                    <a:pt x="1458" y="446"/>
                  </a:cubicBezTo>
                  <a:cubicBezTo>
                    <a:pt x="1459" y="436"/>
                    <a:pt x="1460" y="425"/>
                    <a:pt x="1462" y="412"/>
                  </a:cubicBezTo>
                  <a:cubicBezTo>
                    <a:pt x="1462" y="410"/>
                    <a:pt x="1463" y="408"/>
                    <a:pt x="1463" y="405"/>
                  </a:cubicBezTo>
                  <a:cubicBezTo>
                    <a:pt x="1463" y="405"/>
                    <a:pt x="1463" y="405"/>
                    <a:pt x="1463" y="405"/>
                  </a:cubicBezTo>
                  <a:cubicBezTo>
                    <a:pt x="1464" y="405"/>
                    <a:pt x="1464" y="404"/>
                    <a:pt x="1464" y="404"/>
                  </a:cubicBezTo>
                  <a:cubicBezTo>
                    <a:pt x="1465" y="404"/>
                    <a:pt x="1465" y="404"/>
                    <a:pt x="1465" y="404"/>
                  </a:cubicBezTo>
                  <a:cubicBezTo>
                    <a:pt x="1465" y="403"/>
                    <a:pt x="1465" y="403"/>
                    <a:pt x="1466" y="403"/>
                  </a:cubicBezTo>
                  <a:cubicBezTo>
                    <a:pt x="1466" y="403"/>
                    <a:pt x="1466" y="403"/>
                    <a:pt x="1466" y="403"/>
                  </a:cubicBezTo>
                  <a:cubicBezTo>
                    <a:pt x="1466" y="403"/>
                    <a:pt x="1467" y="402"/>
                    <a:pt x="1468" y="402"/>
                  </a:cubicBezTo>
                  <a:cubicBezTo>
                    <a:pt x="1469" y="402"/>
                    <a:pt x="1469" y="401"/>
                    <a:pt x="1470" y="401"/>
                  </a:cubicBezTo>
                  <a:cubicBezTo>
                    <a:pt x="1471" y="401"/>
                    <a:pt x="1472" y="401"/>
                    <a:pt x="1473" y="400"/>
                  </a:cubicBezTo>
                  <a:cubicBezTo>
                    <a:pt x="1474" y="400"/>
                    <a:pt x="1475" y="400"/>
                    <a:pt x="1476" y="400"/>
                  </a:cubicBezTo>
                  <a:cubicBezTo>
                    <a:pt x="1477" y="400"/>
                    <a:pt x="1478" y="399"/>
                    <a:pt x="1479" y="399"/>
                  </a:cubicBezTo>
                  <a:cubicBezTo>
                    <a:pt x="1483" y="405"/>
                    <a:pt x="1494" y="401"/>
                    <a:pt x="1498" y="397"/>
                  </a:cubicBezTo>
                  <a:cubicBezTo>
                    <a:pt x="1503" y="391"/>
                    <a:pt x="1502" y="384"/>
                    <a:pt x="1499" y="377"/>
                  </a:cubicBezTo>
                  <a:cubicBezTo>
                    <a:pt x="1498" y="392"/>
                    <a:pt x="1483" y="383"/>
                    <a:pt x="1479" y="397"/>
                  </a:cubicBezTo>
                  <a:cubicBezTo>
                    <a:pt x="1478" y="398"/>
                    <a:pt x="1477" y="398"/>
                    <a:pt x="1475" y="398"/>
                  </a:cubicBezTo>
                  <a:cubicBezTo>
                    <a:pt x="1474" y="399"/>
                    <a:pt x="1473" y="399"/>
                    <a:pt x="1473" y="399"/>
                  </a:cubicBezTo>
                  <a:cubicBezTo>
                    <a:pt x="1472" y="399"/>
                    <a:pt x="1471" y="399"/>
                    <a:pt x="1470" y="400"/>
                  </a:cubicBezTo>
                  <a:cubicBezTo>
                    <a:pt x="1469" y="400"/>
                    <a:pt x="1468" y="400"/>
                    <a:pt x="1467" y="401"/>
                  </a:cubicBezTo>
                  <a:cubicBezTo>
                    <a:pt x="1466" y="401"/>
                    <a:pt x="1466" y="401"/>
                    <a:pt x="1465" y="402"/>
                  </a:cubicBezTo>
                  <a:cubicBezTo>
                    <a:pt x="1465" y="402"/>
                    <a:pt x="1465" y="402"/>
                    <a:pt x="1465" y="402"/>
                  </a:cubicBezTo>
                  <a:cubicBezTo>
                    <a:pt x="1464" y="402"/>
                    <a:pt x="1464" y="402"/>
                    <a:pt x="1464" y="402"/>
                  </a:cubicBezTo>
                  <a:cubicBezTo>
                    <a:pt x="1464" y="403"/>
                    <a:pt x="1464" y="403"/>
                    <a:pt x="1464" y="403"/>
                  </a:cubicBezTo>
                  <a:cubicBezTo>
                    <a:pt x="1463" y="403"/>
                    <a:pt x="1463" y="404"/>
                    <a:pt x="1463" y="404"/>
                  </a:cubicBezTo>
                  <a:cubicBezTo>
                    <a:pt x="1463" y="401"/>
                    <a:pt x="1464" y="397"/>
                    <a:pt x="1464" y="394"/>
                  </a:cubicBezTo>
                  <a:cubicBezTo>
                    <a:pt x="1465" y="387"/>
                    <a:pt x="1466" y="381"/>
                    <a:pt x="1468" y="375"/>
                  </a:cubicBezTo>
                  <a:cubicBezTo>
                    <a:pt x="1468" y="373"/>
                    <a:pt x="1469" y="372"/>
                    <a:pt x="1470" y="371"/>
                  </a:cubicBezTo>
                  <a:cubicBezTo>
                    <a:pt x="1470" y="370"/>
                    <a:pt x="1470" y="369"/>
                    <a:pt x="1471" y="369"/>
                  </a:cubicBezTo>
                  <a:cubicBezTo>
                    <a:pt x="1471" y="368"/>
                    <a:pt x="1471" y="367"/>
                    <a:pt x="1472" y="366"/>
                  </a:cubicBezTo>
                  <a:cubicBezTo>
                    <a:pt x="1474" y="364"/>
                    <a:pt x="1475" y="361"/>
                    <a:pt x="1477" y="359"/>
                  </a:cubicBezTo>
                  <a:cubicBezTo>
                    <a:pt x="1479" y="357"/>
                    <a:pt x="1480" y="354"/>
                    <a:pt x="1481" y="352"/>
                  </a:cubicBezTo>
                  <a:cubicBezTo>
                    <a:pt x="1482" y="352"/>
                    <a:pt x="1482" y="352"/>
                    <a:pt x="1482" y="353"/>
                  </a:cubicBezTo>
                  <a:cubicBezTo>
                    <a:pt x="1483" y="353"/>
                    <a:pt x="1483" y="353"/>
                    <a:pt x="1484" y="353"/>
                  </a:cubicBezTo>
                  <a:cubicBezTo>
                    <a:pt x="1484" y="353"/>
                    <a:pt x="1485" y="353"/>
                    <a:pt x="1485" y="353"/>
                  </a:cubicBezTo>
                  <a:cubicBezTo>
                    <a:pt x="1485" y="353"/>
                    <a:pt x="1486" y="353"/>
                    <a:pt x="1486" y="353"/>
                  </a:cubicBezTo>
                  <a:cubicBezTo>
                    <a:pt x="1486" y="353"/>
                    <a:pt x="1486" y="353"/>
                    <a:pt x="1487" y="353"/>
                  </a:cubicBezTo>
                  <a:cubicBezTo>
                    <a:pt x="1488" y="353"/>
                    <a:pt x="1489" y="353"/>
                    <a:pt x="1491" y="353"/>
                  </a:cubicBezTo>
                  <a:cubicBezTo>
                    <a:pt x="1492" y="354"/>
                    <a:pt x="1493" y="354"/>
                    <a:pt x="1495" y="354"/>
                  </a:cubicBezTo>
                  <a:cubicBezTo>
                    <a:pt x="1498" y="355"/>
                    <a:pt x="1501" y="355"/>
                    <a:pt x="1504" y="355"/>
                  </a:cubicBezTo>
                  <a:cubicBezTo>
                    <a:pt x="1506" y="356"/>
                    <a:pt x="1507" y="356"/>
                    <a:pt x="1508" y="356"/>
                  </a:cubicBezTo>
                  <a:cubicBezTo>
                    <a:pt x="1509" y="356"/>
                    <a:pt x="1510" y="357"/>
                    <a:pt x="1511" y="357"/>
                  </a:cubicBezTo>
                  <a:cubicBezTo>
                    <a:pt x="1511" y="357"/>
                    <a:pt x="1512" y="358"/>
                    <a:pt x="1512" y="358"/>
                  </a:cubicBezTo>
                  <a:cubicBezTo>
                    <a:pt x="1513" y="358"/>
                    <a:pt x="1513" y="358"/>
                    <a:pt x="1513" y="359"/>
                  </a:cubicBezTo>
                  <a:cubicBezTo>
                    <a:pt x="1514" y="359"/>
                    <a:pt x="1515" y="360"/>
                    <a:pt x="1516" y="360"/>
                  </a:cubicBezTo>
                  <a:cubicBezTo>
                    <a:pt x="1516" y="361"/>
                    <a:pt x="1516" y="361"/>
                    <a:pt x="1517" y="361"/>
                  </a:cubicBezTo>
                  <a:cubicBezTo>
                    <a:pt x="1517" y="373"/>
                    <a:pt x="1527" y="372"/>
                    <a:pt x="1535" y="379"/>
                  </a:cubicBezTo>
                  <a:cubicBezTo>
                    <a:pt x="1536" y="365"/>
                    <a:pt x="1529" y="360"/>
                    <a:pt x="1517" y="359"/>
                  </a:cubicBezTo>
                  <a:cubicBezTo>
                    <a:pt x="1517" y="359"/>
                    <a:pt x="1517" y="359"/>
                    <a:pt x="1517" y="359"/>
                  </a:cubicBezTo>
                  <a:cubicBezTo>
                    <a:pt x="1516" y="359"/>
                    <a:pt x="1515" y="358"/>
                    <a:pt x="1514" y="358"/>
                  </a:cubicBezTo>
                  <a:cubicBezTo>
                    <a:pt x="1514" y="357"/>
                    <a:pt x="1513" y="357"/>
                    <a:pt x="1513" y="357"/>
                  </a:cubicBezTo>
                  <a:cubicBezTo>
                    <a:pt x="1512" y="357"/>
                    <a:pt x="1512" y="356"/>
                    <a:pt x="1512" y="356"/>
                  </a:cubicBezTo>
                  <a:cubicBezTo>
                    <a:pt x="1511" y="356"/>
                    <a:pt x="1511" y="356"/>
                    <a:pt x="1511" y="356"/>
                  </a:cubicBezTo>
                  <a:cubicBezTo>
                    <a:pt x="1512" y="356"/>
                    <a:pt x="1513" y="356"/>
                    <a:pt x="1514" y="356"/>
                  </a:cubicBezTo>
                  <a:cubicBezTo>
                    <a:pt x="1517" y="355"/>
                    <a:pt x="1520" y="355"/>
                    <a:pt x="1522" y="354"/>
                  </a:cubicBezTo>
                  <a:cubicBezTo>
                    <a:pt x="1523" y="354"/>
                    <a:pt x="1523" y="354"/>
                    <a:pt x="1523" y="354"/>
                  </a:cubicBezTo>
                  <a:cubicBezTo>
                    <a:pt x="1524" y="354"/>
                    <a:pt x="1524" y="354"/>
                    <a:pt x="1524" y="354"/>
                  </a:cubicBezTo>
                  <a:cubicBezTo>
                    <a:pt x="1525" y="354"/>
                    <a:pt x="1525" y="353"/>
                    <a:pt x="1526" y="353"/>
                  </a:cubicBezTo>
                  <a:cubicBezTo>
                    <a:pt x="1527" y="353"/>
                    <a:pt x="1527" y="352"/>
                    <a:pt x="1528" y="352"/>
                  </a:cubicBezTo>
                  <a:cubicBezTo>
                    <a:pt x="1529" y="351"/>
                    <a:pt x="1529" y="351"/>
                    <a:pt x="1529" y="351"/>
                  </a:cubicBezTo>
                  <a:cubicBezTo>
                    <a:pt x="1530" y="351"/>
                    <a:pt x="1530" y="351"/>
                    <a:pt x="1530" y="351"/>
                  </a:cubicBezTo>
                  <a:cubicBezTo>
                    <a:pt x="1530" y="351"/>
                    <a:pt x="1529" y="351"/>
                    <a:pt x="1528" y="351"/>
                  </a:cubicBezTo>
                  <a:cubicBezTo>
                    <a:pt x="1527" y="351"/>
                    <a:pt x="1526" y="351"/>
                    <a:pt x="1525" y="351"/>
                  </a:cubicBezTo>
                  <a:cubicBezTo>
                    <a:pt x="1525" y="351"/>
                    <a:pt x="1524" y="351"/>
                    <a:pt x="1524" y="351"/>
                  </a:cubicBezTo>
                  <a:cubicBezTo>
                    <a:pt x="1523" y="351"/>
                    <a:pt x="1523" y="351"/>
                    <a:pt x="1523" y="352"/>
                  </a:cubicBezTo>
                  <a:cubicBezTo>
                    <a:pt x="1522" y="352"/>
                    <a:pt x="1522" y="352"/>
                    <a:pt x="1522" y="352"/>
                  </a:cubicBezTo>
                  <a:cubicBezTo>
                    <a:pt x="1521" y="352"/>
                    <a:pt x="1521" y="352"/>
                    <a:pt x="1520" y="352"/>
                  </a:cubicBezTo>
                  <a:cubicBezTo>
                    <a:pt x="1520" y="352"/>
                    <a:pt x="1520" y="352"/>
                    <a:pt x="1520" y="352"/>
                  </a:cubicBezTo>
                  <a:cubicBezTo>
                    <a:pt x="1521" y="352"/>
                    <a:pt x="1521" y="352"/>
                    <a:pt x="1521" y="352"/>
                  </a:cubicBezTo>
                  <a:cubicBezTo>
                    <a:pt x="1521" y="352"/>
                    <a:pt x="1521" y="352"/>
                    <a:pt x="1521" y="351"/>
                  </a:cubicBezTo>
                  <a:cubicBezTo>
                    <a:pt x="1522" y="351"/>
                    <a:pt x="1522" y="351"/>
                    <a:pt x="1523" y="350"/>
                  </a:cubicBezTo>
                  <a:cubicBezTo>
                    <a:pt x="1524" y="350"/>
                    <a:pt x="1524" y="349"/>
                    <a:pt x="1525" y="348"/>
                  </a:cubicBezTo>
                  <a:cubicBezTo>
                    <a:pt x="1525" y="348"/>
                    <a:pt x="1526" y="347"/>
                    <a:pt x="1527" y="347"/>
                  </a:cubicBezTo>
                  <a:cubicBezTo>
                    <a:pt x="1527" y="346"/>
                    <a:pt x="1528" y="346"/>
                    <a:pt x="1528" y="345"/>
                  </a:cubicBezTo>
                  <a:cubicBezTo>
                    <a:pt x="1528" y="346"/>
                    <a:pt x="1528" y="346"/>
                    <a:pt x="1528" y="346"/>
                  </a:cubicBezTo>
                  <a:cubicBezTo>
                    <a:pt x="1528" y="346"/>
                    <a:pt x="1528" y="345"/>
                    <a:pt x="1528" y="345"/>
                  </a:cubicBezTo>
                  <a:cubicBezTo>
                    <a:pt x="1528" y="345"/>
                    <a:pt x="1528" y="345"/>
                    <a:pt x="1528" y="345"/>
                  </a:cubicBezTo>
                  <a:cubicBezTo>
                    <a:pt x="1531" y="346"/>
                    <a:pt x="1538" y="343"/>
                    <a:pt x="1540" y="340"/>
                  </a:cubicBezTo>
                  <a:cubicBezTo>
                    <a:pt x="1543" y="335"/>
                    <a:pt x="1542" y="328"/>
                    <a:pt x="1542" y="322"/>
                  </a:cubicBezTo>
                  <a:cubicBezTo>
                    <a:pt x="1536" y="331"/>
                    <a:pt x="1525" y="332"/>
                    <a:pt x="1527" y="344"/>
                  </a:cubicBezTo>
                  <a:cubicBezTo>
                    <a:pt x="1527" y="344"/>
                    <a:pt x="1526" y="345"/>
                    <a:pt x="1526" y="345"/>
                  </a:cubicBezTo>
                  <a:cubicBezTo>
                    <a:pt x="1525" y="346"/>
                    <a:pt x="1524" y="347"/>
                    <a:pt x="1524" y="347"/>
                  </a:cubicBezTo>
                  <a:cubicBezTo>
                    <a:pt x="1523" y="348"/>
                    <a:pt x="1523" y="348"/>
                    <a:pt x="1522" y="349"/>
                  </a:cubicBezTo>
                  <a:cubicBezTo>
                    <a:pt x="1521" y="349"/>
                    <a:pt x="1521" y="350"/>
                    <a:pt x="1520" y="350"/>
                  </a:cubicBezTo>
                  <a:cubicBezTo>
                    <a:pt x="1520" y="350"/>
                    <a:pt x="1520" y="350"/>
                    <a:pt x="1520" y="351"/>
                  </a:cubicBezTo>
                  <a:cubicBezTo>
                    <a:pt x="1520" y="351"/>
                    <a:pt x="1520" y="351"/>
                    <a:pt x="1520" y="351"/>
                  </a:cubicBezTo>
                  <a:cubicBezTo>
                    <a:pt x="1519" y="351"/>
                    <a:pt x="1519" y="351"/>
                    <a:pt x="1519" y="351"/>
                  </a:cubicBezTo>
                  <a:cubicBezTo>
                    <a:pt x="1519" y="352"/>
                    <a:pt x="1518" y="352"/>
                    <a:pt x="1518" y="353"/>
                  </a:cubicBezTo>
                  <a:cubicBezTo>
                    <a:pt x="1518" y="353"/>
                    <a:pt x="1518" y="353"/>
                    <a:pt x="1518" y="353"/>
                  </a:cubicBezTo>
                  <a:cubicBezTo>
                    <a:pt x="1517" y="353"/>
                    <a:pt x="1515" y="353"/>
                    <a:pt x="1514" y="353"/>
                  </a:cubicBezTo>
                  <a:cubicBezTo>
                    <a:pt x="1512" y="353"/>
                    <a:pt x="1511" y="353"/>
                    <a:pt x="1509" y="353"/>
                  </a:cubicBezTo>
                  <a:cubicBezTo>
                    <a:pt x="1508" y="353"/>
                    <a:pt x="1506" y="353"/>
                    <a:pt x="1505" y="353"/>
                  </a:cubicBezTo>
                  <a:cubicBezTo>
                    <a:pt x="1501" y="353"/>
                    <a:pt x="1498" y="352"/>
                    <a:pt x="1495" y="352"/>
                  </a:cubicBezTo>
                  <a:cubicBezTo>
                    <a:pt x="1494" y="351"/>
                    <a:pt x="1492" y="351"/>
                    <a:pt x="1491" y="351"/>
                  </a:cubicBezTo>
                  <a:cubicBezTo>
                    <a:pt x="1490" y="351"/>
                    <a:pt x="1488" y="351"/>
                    <a:pt x="1487" y="351"/>
                  </a:cubicBezTo>
                  <a:cubicBezTo>
                    <a:pt x="1487" y="351"/>
                    <a:pt x="1486" y="351"/>
                    <a:pt x="1486" y="350"/>
                  </a:cubicBezTo>
                  <a:cubicBezTo>
                    <a:pt x="1486" y="350"/>
                    <a:pt x="1485" y="350"/>
                    <a:pt x="1485" y="350"/>
                  </a:cubicBezTo>
                  <a:cubicBezTo>
                    <a:pt x="1485" y="351"/>
                    <a:pt x="1484" y="351"/>
                    <a:pt x="1484" y="351"/>
                  </a:cubicBezTo>
                  <a:cubicBezTo>
                    <a:pt x="1483" y="351"/>
                    <a:pt x="1483" y="351"/>
                    <a:pt x="1482" y="351"/>
                  </a:cubicBezTo>
                  <a:cubicBezTo>
                    <a:pt x="1482" y="351"/>
                    <a:pt x="1482" y="351"/>
                    <a:pt x="1482" y="351"/>
                  </a:cubicBezTo>
                  <a:cubicBezTo>
                    <a:pt x="1484" y="348"/>
                    <a:pt x="1485" y="345"/>
                    <a:pt x="1487" y="342"/>
                  </a:cubicBezTo>
                  <a:cubicBezTo>
                    <a:pt x="1488" y="339"/>
                    <a:pt x="1489" y="336"/>
                    <a:pt x="1490" y="333"/>
                  </a:cubicBezTo>
                  <a:cubicBezTo>
                    <a:pt x="1491" y="331"/>
                    <a:pt x="1492" y="328"/>
                    <a:pt x="1493" y="325"/>
                  </a:cubicBezTo>
                  <a:cubicBezTo>
                    <a:pt x="1494" y="323"/>
                    <a:pt x="1495" y="320"/>
                    <a:pt x="1497" y="318"/>
                  </a:cubicBezTo>
                  <a:cubicBezTo>
                    <a:pt x="1497" y="318"/>
                    <a:pt x="1497" y="317"/>
                    <a:pt x="1498" y="317"/>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5"/>
                    <a:pt x="1499" y="315"/>
                  </a:cubicBezTo>
                  <a:cubicBezTo>
                    <a:pt x="1499" y="315"/>
                    <a:pt x="1499" y="315"/>
                    <a:pt x="1499" y="315"/>
                  </a:cubicBezTo>
                  <a:cubicBezTo>
                    <a:pt x="1499" y="314"/>
                    <a:pt x="1500" y="314"/>
                    <a:pt x="1500" y="314"/>
                  </a:cubicBezTo>
                  <a:cubicBezTo>
                    <a:pt x="1500" y="314"/>
                    <a:pt x="1501" y="313"/>
                    <a:pt x="1501" y="313"/>
                  </a:cubicBezTo>
                  <a:cubicBezTo>
                    <a:pt x="1502" y="312"/>
                    <a:pt x="1503" y="311"/>
                    <a:pt x="1504" y="311"/>
                  </a:cubicBezTo>
                  <a:cubicBezTo>
                    <a:pt x="1505" y="310"/>
                    <a:pt x="1505" y="309"/>
                    <a:pt x="1506" y="308"/>
                  </a:cubicBezTo>
                  <a:cubicBezTo>
                    <a:pt x="1508" y="307"/>
                    <a:pt x="1510" y="305"/>
                    <a:pt x="1511" y="304"/>
                  </a:cubicBezTo>
                  <a:cubicBezTo>
                    <a:pt x="1511" y="304"/>
                    <a:pt x="1511" y="304"/>
                    <a:pt x="1511" y="304"/>
                  </a:cubicBezTo>
                  <a:cubicBezTo>
                    <a:pt x="1512" y="304"/>
                    <a:pt x="1512" y="303"/>
                    <a:pt x="1512" y="303"/>
                  </a:cubicBezTo>
                  <a:cubicBezTo>
                    <a:pt x="1513" y="303"/>
                    <a:pt x="1513" y="303"/>
                    <a:pt x="1514" y="303"/>
                  </a:cubicBezTo>
                  <a:cubicBezTo>
                    <a:pt x="1514" y="302"/>
                    <a:pt x="1515" y="302"/>
                    <a:pt x="1515" y="302"/>
                  </a:cubicBezTo>
                  <a:cubicBezTo>
                    <a:pt x="1516" y="301"/>
                    <a:pt x="1517" y="301"/>
                    <a:pt x="1518" y="301"/>
                  </a:cubicBezTo>
                  <a:cubicBezTo>
                    <a:pt x="1519" y="300"/>
                    <a:pt x="1521" y="300"/>
                    <a:pt x="1522" y="300"/>
                  </a:cubicBezTo>
                  <a:cubicBezTo>
                    <a:pt x="1523" y="299"/>
                    <a:pt x="1524" y="299"/>
                    <a:pt x="1525" y="299"/>
                  </a:cubicBezTo>
                  <a:cubicBezTo>
                    <a:pt x="1526" y="299"/>
                    <a:pt x="1528" y="299"/>
                    <a:pt x="1529" y="298"/>
                  </a:cubicBezTo>
                  <a:cubicBezTo>
                    <a:pt x="1529" y="298"/>
                    <a:pt x="1529" y="298"/>
                    <a:pt x="1529" y="298"/>
                  </a:cubicBezTo>
                  <a:cubicBezTo>
                    <a:pt x="1539" y="313"/>
                    <a:pt x="1549" y="304"/>
                    <a:pt x="1556" y="292"/>
                  </a:cubicBezTo>
                  <a:cubicBezTo>
                    <a:pt x="1544" y="295"/>
                    <a:pt x="1538" y="285"/>
                    <a:pt x="1528" y="297"/>
                  </a:cubicBezTo>
                  <a:cubicBezTo>
                    <a:pt x="1527" y="297"/>
                    <a:pt x="1526" y="297"/>
                    <a:pt x="1525" y="297"/>
                  </a:cubicBezTo>
                  <a:cubicBezTo>
                    <a:pt x="1524" y="297"/>
                    <a:pt x="1523" y="297"/>
                    <a:pt x="1521" y="298"/>
                  </a:cubicBezTo>
                  <a:cubicBezTo>
                    <a:pt x="1520" y="298"/>
                    <a:pt x="1519" y="298"/>
                    <a:pt x="1518" y="299"/>
                  </a:cubicBezTo>
                  <a:cubicBezTo>
                    <a:pt x="1517" y="299"/>
                    <a:pt x="1516" y="299"/>
                    <a:pt x="1516" y="299"/>
                  </a:cubicBezTo>
                  <a:cubicBezTo>
                    <a:pt x="1517" y="298"/>
                    <a:pt x="1518" y="298"/>
                    <a:pt x="1518" y="297"/>
                  </a:cubicBezTo>
                  <a:cubicBezTo>
                    <a:pt x="1519" y="296"/>
                    <a:pt x="1520" y="294"/>
                    <a:pt x="1521" y="294"/>
                  </a:cubicBezTo>
                  <a:cubicBezTo>
                    <a:pt x="1521" y="293"/>
                    <a:pt x="1522" y="292"/>
                    <a:pt x="1522" y="291"/>
                  </a:cubicBezTo>
                  <a:cubicBezTo>
                    <a:pt x="1523" y="290"/>
                    <a:pt x="1523" y="289"/>
                    <a:pt x="1523" y="289"/>
                  </a:cubicBezTo>
                  <a:cubicBezTo>
                    <a:pt x="1523" y="289"/>
                    <a:pt x="1523" y="290"/>
                    <a:pt x="1522" y="291"/>
                  </a:cubicBezTo>
                  <a:cubicBezTo>
                    <a:pt x="1521" y="292"/>
                    <a:pt x="1521" y="292"/>
                    <a:pt x="1520" y="293"/>
                  </a:cubicBezTo>
                  <a:cubicBezTo>
                    <a:pt x="1519" y="294"/>
                    <a:pt x="1518" y="295"/>
                    <a:pt x="1517" y="296"/>
                  </a:cubicBezTo>
                  <a:cubicBezTo>
                    <a:pt x="1515" y="298"/>
                    <a:pt x="1513" y="300"/>
                    <a:pt x="1509" y="302"/>
                  </a:cubicBezTo>
                  <a:cubicBezTo>
                    <a:pt x="1508" y="303"/>
                    <a:pt x="1506" y="304"/>
                    <a:pt x="1504" y="306"/>
                  </a:cubicBezTo>
                  <a:cubicBezTo>
                    <a:pt x="1503" y="306"/>
                    <a:pt x="1502" y="307"/>
                    <a:pt x="1501" y="308"/>
                  </a:cubicBezTo>
                  <a:cubicBezTo>
                    <a:pt x="1500" y="309"/>
                    <a:pt x="1500" y="309"/>
                    <a:pt x="1499" y="310"/>
                  </a:cubicBezTo>
                  <a:cubicBezTo>
                    <a:pt x="1498" y="311"/>
                    <a:pt x="1498" y="311"/>
                    <a:pt x="1497" y="312"/>
                  </a:cubicBezTo>
                  <a:cubicBezTo>
                    <a:pt x="1497" y="312"/>
                    <a:pt x="1497" y="312"/>
                    <a:pt x="1496" y="312"/>
                  </a:cubicBezTo>
                  <a:cubicBezTo>
                    <a:pt x="1496" y="313"/>
                    <a:pt x="1496" y="313"/>
                    <a:pt x="1496" y="313"/>
                  </a:cubicBezTo>
                  <a:cubicBezTo>
                    <a:pt x="1496" y="313"/>
                    <a:pt x="1495" y="314"/>
                    <a:pt x="1495" y="314"/>
                  </a:cubicBezTo>
                  <a:cubicBezTo>
                    <a:pt x="1495" y="314"/>
                    <a:pt x="1495" y="314"/>
                    <a:pt x="1495" y="314"/>
                  </a:cubicBezTo>
                  <a:cubicBezTo>
                    <a:pt x="1495" y="314"/>
                    <a:pt x="1495" y="314"/>
                    <a:pt x="1495" y="314"/>
                  </a:cubicBezTo>
                  <a:cubicBezTo>
                    <a:pt x="1495" y="314"/>
                    <a:pt x="1495" y="314"/>
                    <a:pt x="1495" y="314"/>
                  </a:cubicBezTo>
                  <a:cubicBezTo>
                    <a:pt x="1495" y="314"/>
                    <a:pt x="1495" y="314"/>
                    <a:pt x="1495" y="314"/>
                  </a:cubicBezTo>
                  <a:cubicBezTo>
                    <a:pt x="1495" y="315"/>
                    <a:pt x="1495" y="315"/>
                    <a:pt x="1495" y="315"/>
                  </a:cubicBezTo>
                  <a:cubicBezTo>
                    <a:pt x="1494" y="315"/>
                    <a:pt x="1494" y="316"/>
                    <a:pt x="1493" y="316"/>
                  </a:cubicBezTo>
                  <a:cubicBezTo>
                    <a:pt x="1493" y="317"/>
                    <a:pt x="1493" y="318"/>
                    <a:pt x="1492" y="319"/>
                  </a:cubicBezTo>
                  <a:cubicBezTo>
                    <a:pt x="1492" y="318"/>
                    <a:pt x="1492" y="318"/>
                    <a:pt x="1492" y="318"/>
                  </a:cubicBezTo>
                  <a:cubicBezTo>
                    <a:pt x="1492" y="317"/>
                    <a:pt x="1492" y="316"/>
                    <a:pt x="1491" y="314"/>
                  </a:cubicBezTo>
                  <a:cubicBezTo>
                    <a:pt x="1491" y="314"/>
                    <a:pt x="1491" y="313"/>
                    <a:pt x="1491" y="313"/>
                  </a:cubicBezTo>
                  <a:cubicBezTo>
                    <a:pt x="1491" y="313"/>
                    <a:pt x="1491" y="312"/>
                    <a:pt x="1491" y="312"/>
                  </a:cubicBezTo>
                  <a:cubicBezTo>
                    <a:pt x="1490" y="311"/>
                    <a:pt x="1490" y="311"/>
                    <a:pt x="1490" y="311"/>
                  </a:cubicBezTo>
                  <a:cubicBezTo>
                    <a:pt x="1490" y="310"/>
                    <a:pt x="1489" y="310"/>
                    <a:pt x="1489" y="309"/>
                  </a:cubicBezTo>
                  <a:cubicBezTo>
                    <a:pt x="1489" y="309"/>
                    <a:pt x="1488" y="308"/>
                    <a:pt x="1487" y="307"/>
                  </a:cubicBezTo>
                  <a:cubicBezTo>
                    <a:pt x="1487" y="307"/>
                    <a:pt x="1487" y="307"/>
                    <a:pt x="1486" y="306"/>
                  </a:cubicBezTo>
                  <a:cubicBezTo>
                    <a:pt x="1486" y="306"/>
                    <a:pt x="1486" y="306"/>
                    <a:pt x="1486" y="306"/>
                  </a:cubicBezTo>
                  <a:cubicBezTo>
                    <a:pt x="1485" y="306"/>
                    <a:pt x="1485" y="306"/>
                    <a:pt x="1485" y="306"/>
                  </a:cubicBezTo>
                  <a:cubicBezTo>
                    <a:pt x="1485" y="305"/>
                    <a:pt x="1484" y="305"/>
                    <a:pt x="1484" y="305"/>
                  </a:cubicBezTo>
                  <a:cubicBezTo>
                    <a:pt x="1482" y="304"/>
                    <a:pt x="1480" y="303"/>
                    <a:pt x="1478" y="302"/>
                  </a:cubicBezTo>
                  <a:cubicBezTo>
                    <a:pt x="1477" y="302"/>
                    <a:pt x="1476" y="302"/>
                    <a:pt x="1475" y="301"/>
                  </a:cubicBezTo>
                  <a:cubicBezTo>
                    <a:pt x="1475" y="301"/>
                    <a:pt x="1474" y="300"/>
                    <a:pt x="1474" y="300"/>
                  </a:cubicBezTo>
                  <a:cubicBezTo>
                    <a:pt x="1473" y="300"/>
                    <a:pt x="1473" y="300"/>
                    <a:pt x="1473" y="300"/>
                  </a:cubicBezTo>
                  <a:cubicBezTo>
                    <a:pt x="1473" y="300"/>
                    <a:pt x="1473" y="299"/>
                    <a:pt x="1473" y="299"/>
                  </a:cubicBezTo>
                  <a:cubicBezTo>
                    <a:pt x="1473" y="299"/>
                    <a:pt x="1473" y="299"/>
                    <a:pt x="1473" y="299"/>
                  </a:cubicBezTo>
                  <a:cubicBezTo>
                    <a:pt x="1473" y="299"/>
                    <a:pt x="1473" y="299"/>
                    <a:pt x="1473" y="299"/>
                  </a:cubicBezTo>
                  <a:cubicBezTo>
                    <a:pt x="1471" y="297"/>
                    <a:pt x="1471" y="295"/>
                    <a:pt x="1470" y="292"/>
                  </a:cubicBezTo>
                  <a:cubicBezTo>
                    <a:pt x="1469" y="290"/>
                    <a:pt x="1469" y="288"/>
                    <a:pt x="1468" y="285"/>
                  </a:cubicBezTo>
                  <a:cubicBezTo>
                    <a:pt x="1468" y="283"/>
                    <a:pt x="1467" y="280"/>
                    <a:pt x="1466" y="278"/>
                  </a:cubicBezTo>
                  <a:cubicBezTo>
                    <a:pt x="1465" y="277"/>
                    <a:pt x="1465" y="275"/>
                    <a:pt x="1464" y="274"/>
                  </a:cubicBezTo>
                  <a:cubicBezTo>
                    <a:pt x="1464" y="273"/>
                    <a:pt x="1464" y="273"/>
                    <a:pt x="1464" y="273"/>
                  </a:cubicBezTo>
                  <a:cubicBezTo>
                    <a:pt x="1464" y="273"/>
                    <a:pt x="1465" y="272"/>
                    <a:pt x="1465" y="272"/>
                  </a:cubicBezTo>
                  <a:cubicBezTo>
                    <a:pt x="1465" y="272"/>
                    <a:pt x="1465" y="272"/>
                    <a:pt x="1465" y="271"/>
                  </a:cubicBezTo>
                  <a:cubicBezTo>
                    <a:pt x="1465" y="271"/>
                    <a:pt x="1465" y="271"/>
                    <a:pt x="1465" y="271"/>
                  </a:cubicBezTo>
                  <a:cubicBezTo>
                    <a:pt x="1465" y="271"/>
                    <a:pt x="1465" y="270"/>
                    <a:pt x="1465" y="270"/>
                  </a:cubicBezTo>
                  <a:cubicBezTo>
                    <a:pt x="1465" y="269"/>
                    <a:pt x="1465" y="269"/>
                    <a:pt x="1465" y="269"/>
                  </a:cubicBezTo>
                  <a:cubicBezTo>
                    <a:pt x="1465" y="268"/>
                    <a:pt x="1465" y="268"/>
                    <a:pt x="1465" y="267"/>
                  </a:cubicBezTo>
                  <a:cubicBezTo>
                    <a:pt x="1465" y="267"/>
                    <a:pt x="1465" y="266"/>
                    <a:pt x="1465" y="266"/>
                  </a:cubicBezTo>
                  <a:cubicBezTo>
                    <a:pt x="1465" y="265"/>
                    <a:pt x="1465" y="264"/>
                    <a:pt x="1465" y="263"/>
                  </a:cubicBezTo>
                  <a:cubicBezTo>
                    <a:pt x="1466" y="262"/>
                    <a:pt x="1466" y="261"/>
                    <a:pt x="1466" y="260"/>
                  </a:cubicBezTo>
                  <a:cubicBezTo>
                    <a:pt x="1467" y="259"/>
                    <a:pt x="1467" y="258"/>
                    <a:pt x="1467" y="258"/>
                  </a:cubicBezTo>
                  <a:cubicBezTo>
                    <a:pt x="1467" y="257"/>
                    <a:pt x="1467" y="257"/>
                    <a:pt x="1467" y="257"/>
                  </a:cubicBezTo>
                  <a:cubicBezTo>
                    <a:pt x="1467" y="258"/>
                    <a:pt x="1467" y="259"/>
                    <a:pt x="1467" y="260"/>
                  </a:cubicBezTo>
                  <a:cubicBezTo>
                    <a:pt x="1482" y="262"/>
                    <a:pt x="1482" y="241"/>
                    <a:pt x="1479" y="231"/>
                  </a:cubicBezTo>
                  <a:cubicBezTo>
                    <a:pt x="1475" y="237"/>
                    <a:pt x="1453" y="251"/>
                    <a:pt x="1465" y="259"/>
                  </a:cubicBezTo>
                  <a:cubicBezTo>
                    <a:pt x="1465" y="259"/>
                    <a:pt x="1465" y="260"/>
                    <a:pt x="1465" y="260"/>
                  </a:cubicBezTo>
                  <a:cubicBezTo>
                    <a:pt x="1464" y="261"/>
                    <a:pt x="1464" y="262"/>
                    <a:pt x="1464" y="263"/>
                  </a:cubicBezTo>
                  <a:cubicBezTo>
                    <a:pt x="1464" y="264"/>
                    <a:pt x="1463" y="265"/>
                    <a:pt x="1463" y="266"/>
                  </a:cubicBezTo>
                  <a:cubicBezTo>
                    <a:pt x="1463" y="266"/>
                    <a:pt x="1463" y="267"/>
                    <a:pt x="1463" y="267"/>
                  </a:cubicBezTo>
                  <a:cubicBezTo>
                    <a:pt x="1463" y="268"/>
                    <a:pt x="1463" y="268"/>
                    <a:pt x="1463" y="268"/>
                  </a:cubicBezTo>
                  <a:cubicBezTo>
                    <a:pt x="1463" y="269"/>
                    <a:pt x="1463" y="269"/>
                    <a:pt x="1463" y="270"/>
                  </a:cubicBezTo>
                  <a:cubicBezTo>
                    <a:pt x="1463" y="270"/>
                    <a:pt x="1463" y="270"/>
                    <a:pt x="1463" y="270"/>
                  </a:cubicBezTo>
                  <a:cubicBezTo>
                    <a:pt x="1462" y="269"/>
                    <a:pt x="1462" y="268"/>
                    <a:pt x="1461" y="266"/>
                  </a:cubicBezTo>
                  <a:cubicBezTo>
                    <a:pt x="1461" y="266"/>
                    <a:pt x="1461" y="265"/>
                    <a:pt x="1461" y="265"/>
                  </a:cubicBezTo>
                  <a:cubicBezTo>
                    <a:pt x="1461" y="265"/>
                    <a:pt x="1460" y="264"/>
                    <a:pt x="1460" y="264"/>
                  </a:cubicBezTo>
                  <a:cubicBezTo>
                    <a:pt x="1460" y="263"/>
                    <a:pt x="1459" y="262"/>
                    <a:pt x="1459" y="262"/>
                  </a:cubicBezTo>
                  <a:cubicBezTo>
                    <a:pt x="1458" y="260"/>
                    <a:pt x="1458" y="259"/>
                    <a:pt x="1457" y="258"/>
                  </a:cubicBezTo>
                  <a:cubicBezTo>
                    <a:pt x="1457" y="258"/>
                    <a:pt x="1457" y="257"/>
                    <a:pt x="1456" y="257"/>
                  </a:cubicBezTo>
                  <a:cubicBezTo>
                    <a:pt x="1456" y="257"/>
                    <a:pt x="1456"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8"/>
                    <a:pt x="1455" y="258"/>
                    <a:pt x="1455" y="258"/>
                  </a:cubicBezTo>
                  <a:cubicBezTo>
                    <a:pt x="1455" y="258"/>
                    <a:pt x="1455" y="258"/>
                    <a:pt x="1455" y="258"/>
                  </a:cubicBezTo>
                  <a:cubicBezTo>
                    <a:pt x="1455" y="258"/>
                    <a:pt x="1455" y="258"/>
                    <a:pt x="1455" y="258"/>
                  </a:cubicBezTo>
                  <a:cubicBezTo>
                    <a:pt x="1455" y="258"/>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6" y="257"/>
                    <a:pt x="1456" y="257"/>
                    <a:pt x="1456" y="257"/>
                  </a:cubicBezTo>
                  <a:cubicBezTo>
                    <a:pt x="1456" y="258"/>
                    <a:pt x="1456" y="258"/>
                    <a:pt x="1456" y="259"/>
                  </a:cubicBezTo>
                  <a:cubicBezTo>
                    <a:pt x="1457" y="260"/>
                    <a:pt x="1457" y="261"/>
                    <a:pt x="1457" y="262"/>
                  </a:cubicBezTo>
                  <a:cubicBezTo>
                    <a:pt x="1457" y="263"/>
                    <a:pt x="1458" y="264"/>
                    <a:pt x="1458" y="265"/>
                  </a:cubicBezTo>
                  <a:cubicBezTo>
                    <a:pt x="1458" y="265"/>
                    <a:pt x="1458" y="266"/>
                    <a:pt x="1458" y="266"/>
                  </a:cubicBezTo>
                  <a:cubicBezTo>
                    <a:pt x="1459" y="266"/>
                    <a:pt x="1459" y="267"/>
                    <a:pt x="1459" y="267"/>
                  </a:cubicBezTo>
                  <a:cubicBezTo>
                    <a:pt x="1460" y="271"/>
                    <a:pt x="1462" y="275"/>
                    <a:pt x="1464" y="279"/>
                  </a:cubicBezTo>
                  <a:cubicBezTo>
                    <a:pt x="1464" y="281"/>
                    <a:pt x="1465" y="284"/>
                    <a:pt x="1466" y="286"/>
                  </a:cubicBezTo>
                  <a:cubicBezTo>
                    <a:pt x="1466" y="287"/>
                    <a:pt x="1466" y="287"/>
                    <a:pt x="1466" y="288"/>
                  </a:cubicBezTo>
                  <a:cubicBezTo>
                    <a:pt x="1466" y="288"/>
                    <a:pt x="1466" y="288"/>
                    <a:pt x="1466" y="288"/>
                  </a:cubicBezTo>
                  <a:cubicBezTo>
                    <a:pt x="1465" y="287"/>
                    <a:pt x="1465" y="287"/>
                    <a:pt x="1464" y="286"/>
                  </a:cubicBezTo>
                  <a:cubicBezTo>
                    <a:pt x="1464" y="286"/>
                    <a:pt x="1463" y="285"/>
                    <a:pt x="1462" y="285"/>
                  </a:cubicBezTo>
                  <a:cubicBezTo>
                    <a:pt x="1462" y="284"/>
                    <a:pt x="1461" y="284"/>
                    <a:pt x="1460" y="283"/>
                  </a:cubicBezTo>
                  <a:cubicBezTo>
                    <a:pt x="1460" y="283"/>
                    <a:pt x="1460" y="283"/>
                    <a:pt x="1460" y="283"/>
                  </a:cubicBezTo>
                  <a:cubicBezTo>
                    <a:pt x="1460" y="283"/>
                    <a:pt x="1460" y="283"/>
                    <a:pt x="1460" y="283"/>
                  </a:cubicBezTo>
                  <a:cubicBezTo>
                    <a:pt x="1454" y="273"/>
                    <a:pt x="1444" y="272"/>
                    <a:pt x="1433" y="272"/>
                  </a:cubicBezTo>
                  <a:cubicBezTo>
                    <a:pt x="1437" y="282"/>
                    <a:pt x="1447" y="284"/>
                    <a:pt x="1457" y="284"/>
                  </a:cubicBezTo>
                  <a:cubicBezTo>
                    <a:pt x="1458" y="284"/>
                    <a:pt x="1459" y="285"/>
                    <a:pt x="1459" y="285"/>
                  </a:cubicBezTo>
                  <a:cubicBezTo>
                    <a:pt x="1460" y="286"/>
                    <a:pt x="1460" y="286"/>
                    <a:pt x="1461" y="286"/>
                  </a:cubicBezTo>
                  <a:cubicBezTo>
                    <a:pt x="1462" y="287"/>
                    <a:pt x="1462" y="287"/>
                    <a:pt x="1463" y="288"/>
                  </a:cubicBezTo>
                  <a:cubicBezTo>
                    <a:pt x="1463" y="288"/>
                    <a:pt x="1464" y="289"/>
                    <a:pt x="1465" y="289"/>
                  </a:cubicBezTo>
                  <a:cubicBezTo>
                    <a:pt x="1465" y="290"/>
                    <a:pt x="1465" y="290"/>
                    <a:pt x="1466" y="291"/>
                  </a:cubicBezTo>
                  <a:cubicBezTo>
                    <a:pt x="1466" y="291"/>
                    <a:pt x="1466" y="291"/>
                    <a:pt x="1466" y="291"/>
                  </a:cubicBezTo>
                  <a:cubicBezTo>
                    <a:pt x="1466" y="291"/>
                    <a:pt x="1466" y="291"/>
                    <a:pt x="1467" y="291"/>
                  </a:cubicBezTo>
                  <a:cubicBezTo>
                    <a:pt x="1467" y="291"/>
                    <a:pt x="1467" y="291"/>
                    <a:pt x="1467" y="291"/>
                  </a:cubicBezTo>
                  <a:cubicBezTo>
                    <a:pt x="1467" y="292"/>
                    <a:pt x="1467" y="293"/>
                    <a:pt x="1468" y="293"/>
                  </a:cubicBezTo>
                  <a:cubicBezTo>
                    <a:pt x="1468" y="295"/>
                    <a:pt x="1469" y="298"/>
                    <a:pt x="1471" y="300"/>
                  </a:cubicBezTo>
                  <a:cubicBezTo>
                    <a:pt x="1471" y="300"/>
                    <a:pt x="1471" y="301"/>
                    <a:pt x="1471" y="301"/>
                  </a:cubicBezTo>
                  <a:cubicBezTo>
                    <a:pt x="1471" y="301"/>
                    <a:pt x="1471" y="301"/>
                    <a:pt x="1471" y="301"/>
                  </a:cubicBezTo>
                  <a:cubicBezTo>
                    <a:pt x="1471" y="301"/>
                    <a:pt x="1472" y="301"/>
                    <a:pt x="1472" y="301"/>
                  </a:cubicBezTo>
                  <a:cubicBezTo>
                    <a:pt x="1472" y="302"/>
                    <a:pt x="1472" y="302"/>
                    <a:pt x="1472" y="302"/>
                  </a:cubicBezTo>
                  <a:cubicBezTo>
                    <a:pt x="1472" y="302"/>
                    <a:pt x="1473" y="303"/>
                    <a:pt x="1474" y="303"/>
                  </a:cubicBezTo>
                  <a:cubicBezTo>
                    <a:pt x="1475" y="304"/>
                    <a:pt x="1476" y="304"/>
                    <a:pt x="1477" y="305"/>
                  </a:cubicBezTo>
                  <a:cubicBezTo>
                    <a:pt x="1479" y="306"/>
                    <a:pt x="1481" y="306"/>
                    <a:pt x="1483" y="307"/>
                  </a:cubicBezTo>
                  <a:cubicBezTo>
                    <a:pt x="1483" y="307"/>
                    <a:pt x="1483" y="308"/>
                    <a:pt x="1484" y="308"/>
                  </a:cubicBezTo>
                  <a:cubicBezTo>
                    <a:pt x="1484" y="308"/>
                    <a:pt x="1484" y="308"/>
                    <a:pt x="1484" y="308"/>
                  </a:cubicBezTo>
                  <a:cubicBezTo>
                    <a:pt x="1484" y="308"/>
                    <a:pt x="1485" y="308"/>
                    <a:pt x="1485" y="308"/>
                  </a:cubicBezTo>
                  <a:cubicBezTo>
                    <a:pt x="1485" y="309"/>
                    <a:pt x="1485" y="309"/>
                    <a:pt x="1485" y="309"/>
                  </a:cubicBezTo>
                  <a:cubicBezTo>
                    <a:pt x="1486" y="310"/>
                    <a:pt x="1487" y="310"/>
                    <a:pt x="1487" y="311"/>
                  </a:cubicBezTo>
                  <a:cubicBezTo>
                    <a:pt x="1488" y="312"/>
                    <a:pt x="1488" y="312"/>
                    <a:pt x="1488" y="313"/>
                  </a:cubicBezTo>
                  <a:cubicBezTo>
                    <a:pt x="1489" y="313"/>
                    <a:pt x="1489" y="314"/>
                    <a:pt x="1489" y="314"/>
                  </a:cubicBezTo>
                  <a:cubicBezTo>
                    <a:pt x="1489" y="314"/>
                    <a:pt x="1489" y="315"/>
                    <a:pt x="1490" y="315"/>
                  </a:cubicBezTo>
                  <a:cubicBezTo>
                    <a:pt x="1490" y="316"/>
                    <a:pt x="1491" y="317"/>
                    <a:pt x="1491" y="318"/>
                  </a:cubicBezTo>
                  <a:cubicBezTo>
                    <a:pt x="1492" y="319"/>
                    <a:pt x="1492" y="319"/>
                    <a:pt x="1492" y="320"/>
                  </a:cubicBezTo>
                  <a:cubicBezTo>
                    <a:pt x="1491" y="321"/>
                    <a:pt x="1490" y="323"/>
                    <a:pt x="1490" y="324"/>
                  </a:cubicBezTo>
                  <a:cubicBezTo>
                    <a:pt x="1489" y="327"/>
                    <a:pt x="1488" y="330"/>
                    <a:pt x="1487" y="332"/>
                  </a:cubicBezTo>
                  <a:cubicBezTo>
                    <a:pt x="1486" y="335"/>
                    <a:pt x="1485" y="338"/>
                    <a:pt x="1484" y="340"/>
                  </a:cubicBezTo>
                  <a:cubicBezTo>
                    <a:pt x="1481" y="346"/>
                    <a:pt x="1478" y="351"/>
                    <a:pt x="1474" y="357"/>
                  </a:cubicBezTo>
                  <a:cubicBezTo>
                    <a:pt x="1473" y="359"/>
                    <a:pt x="1471" y="362"/>
                    <a:pt x="1469" y="365"/>
                  </a:cubicBezTo>
                  <a:cubicBezTo>
                    <a:pt x="1468" y="365"/>
                    <a:pt x="1468" y="366"/>
                    <a:pt x="1468" y="367"/>
                  </a:cubicBezTo>
                  <a:cubicBezTo>
                    <a:pt x="1467" y="368"/>
                    <a:pt x="1467" y="368"/>
                    <a:pt x="1466" y="369"/>
                  </a:cubicBezTo>
                  <a:cubicBezTo>
                    <a:pt x="1466" y="371"/>
                    <a:pt x="1465" y="372"/>
                    <a:pt x="1464" y="374"/>
                  </a:cubicBezTo>
                  <a:cubicBezTo>
                    <a:pt x="1463" y="377"/>
                    <a:pt x="1463" y="380"/>
                    <a:pt x="1462" y="384"/>
                  </a:cubicBezTo>
                  <a:cubicBezTo>
                    <a:pt x="1462" y="386"/>
                    <a:pt x="1461" y="388"/>
                    <a:pt x="1461" y="390"/>
                  </a:cubicBezTo>
                  <a:cubicBezTo>
                    <a:pt x="1461" y="389"/>
                    <a:pt x="1461" y="389"/>
                    <a:pt x="1461" y="387"/>
                  </a:cubicBezTo>
                  <a:cubicBezTo>
                    <a:pt x="1461" y="387"/>
                    <a:pt x="1461" y="387"/>
                    <a:pt x="1461" y="386"/>
                  </a:cubicBezTo>
                  <a:cubicBezTo>
                    <a:pt x="1461" y="386"/>
                    <a:pt x="1461" y="385"/>
                    <a:pt x="1461" y="385"/>
                  </a:cubicBezTo>
                  <a:cubicBezTo>
                    <a:pt x="1460" y="384"/>
                    <a:pt x="1460" y="384"/>
                    <a:pt x="1460" y="383"/>
                  </a:cubicBezTo>
                  <a:cubicBezTo>
                    <a:pt x="1460" y="383"/>
                    <a:pt x="1460" y="382"/>
                    <a:pt x="1459" y="382"/>
                  </a:cubicBezTo>
                  <a:cubicBezTo>
                    <a:pt x="1458" y="380"/>
                    <a:pt x="1457" y="377"/>
                    <a:pt x="1455" y="376"/>
                  </a:cubicBezTo>
                  <a:cubicBezTo>
                    <a:pt x="1455" y="376"/>
                    <a:pt x="1455" y="375"/>
                    <a:pt x="1454" y="375"/>
                  </a:cubicBezTo>
                  <a:cubicBezTo>
                    <a:pt x="1454" y="375"/>
                    <a:pt x="1454" y="375"/>
                    <a:pt x="1453" y="375"/>
                  </a:cubicBezTo>
                  <a:cubicBezTo>
                    <a:pt x="1453" y="374"/>
                    <a:pt x="1453" y="374"/>
                    <a:pt x="1453" y="374"/>
                  </a:cubicBezTo>
                  <a:cubicBezTo>
                    <a:pt x="1453" y="374"/>
                    <a:pt x="1453" y="374"/>
                    <a:pt x="1453" y="374"/>
                  </a:cubicBezTo>
                  <a:cubicBezTo>
                    <a:pt x="1452" y="374"/>
                    <a:pt x="1452" y="374"/>
                    <a:pt x="1452" y="374"/>
                  </a:cubicBezTo>
                  <a:cubicBezTo>
                    <a:pt x="1450" y="373"/>
                    <a:pt x="1449" y="373"/>
                    <a:pt x="1448" y="372"/>
                  </a:cubicBezTo>
                  <a:cubicBezTo>
                    <a:pt x="1447" y="372"/>
                    <a:pt x="1446" y="372"/>
                    <a:pt x="1446" y="372"/>
                  </a:cubicBezTo>
                  <a:cubicBezTo>
                    <a:pt x="1445" y="372"/>
                    <a:pt x="1445" y="372"/>
                    <a:pt x="1444" y="371"/>
                  </a:cubicBezTo>
                  <a:cubicBezTo>
                    <a:pt x="1443" y="371"/>
                    <a:pt x="1443" y="371"/>
                    <a:pt x="1442" y="371"/>
                  </a:cubicBezTo>
                  <a:cubicBezTo>
                    <a:pt x="1441" y="370"/>
                    <a:pt x="1441" y="370"/>
                    <a:pt x="1440" y="370"/>
                  </a:cubicBezTo>
                  <a:cubicBezTo>
                    <a:pt x="1440" y="370"/>
                    <a:pt x="1439" y="370"/>
                    <a:pt x="1439" y="369"/>
                  </a:cubicBezTo>
                  <a:cubicBezTo>
                    <a:pt x="1439" y="369"/>
                    <a:pt x="1439" y="369"/>
                    <a:pt x="1439" y="369"/>
                  </a:cubicBezTo>
                  <a:cubicBezTo>
                    <a:pt x="1439" y="369"/>
                    <a:pt x="1439" y="369"/>
                    <a:pt x="1439" y="368"/>
                  </a:cubicBezTo>
                  <a:cubicBezTo>
                    <a:pt x="1439" y="368"/>
                    <a:pt x="1439" y="368"/>
                    <a:pt x="1439" y="368"/>
                  </a:cubicBezTo>
                  <a:cubicBezTo>
                    <a:pt x="1439" y="368"/>
                    <a:pt x="1438" y="367"/>
                    <a:pt x="1438" y="367"/>
                  </a:cubicBezTo>
                  <a:cubicBezTo>
                    <a:pt x="1438" y="367"/>
                    <a:pt x="1438" y="367"/>
                    <a:pt x="1438" y="366"/>
                  </a:cubicBezTo>
                  <a:cubicBezTo>
                    <a:pt x="1438" y="366"/>
                    <a:pt x="1438" y="366"/>
                    <a:pt x="1438" y="365"/>
                  </a:cubicBezTo>
                  <a:cubicBezTo>
                    <a:pt x="1438" y="365"/>
                    <a:pt x="1438" y="365"/>
                    <a:pt x="1438" y="365"/>
                  </a:cubicBezTo>
                  <a:cubicBezTo>
                    <a:pt x="1438" y="365"/>
                    <a:pt x="1438" y="364"/>
                    <a:pt x="1438" y="364"/>
                  </a:cubicBezTo>
                  <a:cubicBezTo>
                    <a:pt x="1438" y="364"/>
                    <a:pt x="1437" y="363"/>
                    <a:pt x="1437" y="363"/>
                  </a:cubicBezTo>
                  <a:cubicBezTo>
                    <a:pt x="1437" y="362"/>
                    <a:pt x="1437" y="361"/>
                    <a:pt x="1437" y="360"/>
                  </a:cubicBezTo>
                  <a:cubicBezTo>
                    <a:pt x="1437" y="359"/>
                    <a:pt x="1437" y="359"/>
                    <a:pt x="1437" y="358"/>
                  </a:cubicBezTo>
                  <a:cubicBezTo>
                    <a:pt x="1437" y="358"/>
                    <a:pt x="1437" y="358"/>
                    <a:pt x="1437" y="357"/>
                  </a:cubicBezTo>
                  <a:cubicBezTo>
                    <a:pt x="1437" y="358"/>
                    <a:pt x="1438" y="358"/>
                    <a:pt x="1438" y="358"/>
                  </a:cubicBezTo>
                  <a:cubicBezTo>
                    <a:pt x="1438" y="357"/>
                    <a:pt x="1438" y="357"/>
                    <a:pt x="1438" y="356"/>
                  </a:cubicBezTo>
                  <a:cubicBezTo>
                    <a:pt x="1439" y="357"/>
                    <a:pt x="1439" y="357"/>
                    <a:pt x="1439" y="357"/>
                  </a:cubicBezTo>
                  <a:cubicBezTo>
                    <a:pt x="1453" y="355"/>
                    <a:pt x="1444" y="341"/>
                    <a:pt x="1445" y="334"/>
                  </a:cubicBezTo>
                  <a:cubicBezTo>
                    <a:pt x="1440" y="338"/>
                    <a:pt x="1428" y="350"/>
                    <a:pt x="1436" y="357"/>
                  </a:cubicBezTo>
                  <a:cubicBezTo>
                    <a:pt x="1436" y="357"/>
                    <a:pt x="1436" y="357"/>
                    <a:pt x="1436" y="358"/>
                  </a:cubicBezTo>
                  <a:cubicBezTo>
                    <a:pt x="1436" y="359"/>
                    <a:pt x="1436" y="359"/>
                    <a:pt x="1436" y="360"/>
                  </a:cubicBezTo>
                  <a:cubicBezTo>
                    <a:pt x="1436" y="361"/>
                    <a:pt x="1436" y="362"/>
                    <a:pt x="1436" y="363"/>
                  </a:cubicBezTo>
                  <a:cubicBezTo>
                    <a:pt x="1436" y="364"/>
                    <a:pt x="1436" y="364"/>
                    <a:pt x="1436" y="364"/>
                  </a:cubicBezTo>
                  <a:cubicBezTo>
                    <a:pt x="1436" y="365"/>
                    <a:pt x="1436" y="365"/>
                    <a:pt x="1436" y="365"/>
                  </a:cubicBezTo>
                  <a:cubicBezTo>
                    <a:pt x="1436" y="365"/>
                    <a:pt x="1437" y="365"/>
                    <a:pt x="1437" y="366"/>
                  </a:cubicBezTo>
                  <a:cubicBezTo>
                    <a:pt x="1437" y="366"/>
                    <a:pt x="1437" y="366"/>
                    <a:pt x="1437" y="367"/>
                  </a:cubicBezTo>
                  <a:cubicBezTo>
                    <a:pt x="1437" y="367"/>
                    <a:pt x="1437" y="367"/>
                    <a:pt x="1437" y="368"/>
                  </a:cubicBezTo>
                  <a:cubicBezTo>
                    <a:pt x="1437" y="368"/>
                    <a:pt x="1437" y="368"/>
                    <a:pt x="1437" y="368"/>
                  </a:cubicBezTo>
                  <a:cubicBezTo>
                    <a:pt x="1437" y="368"/>
                    <a:pt x="1437" y="369"/>
                    <a:pt x="1438" y="369"/>
                  </a:cubicBezTo>
                  <a:cubicBezTo>
                    <a:pt x="1436" y="368"/>
                    <a:pt x="1434" y="367"/>
                    <a:pt x="1433" y="366"/>
                  </a:cubicBezTo>
                  <a:cubicBezTo>
                    <a:pt x="1433" y="366"/>
                    <a:pt x="1432" y="366"/>
                    <a:pt x="1432" y="365"/>
                  </a:cubicBezTo>
                  <a:cubicBezTo>
                    <a:pt x="1431" y="365"/>
                    <a:pt x="1431" y="365"/>
                    <a:pt x="1431" y="365"/>
                  </a:cubicBezTo>
                  <a:cubicBezTo>
                    <a:pt x="1431" y="364"/>
                    <a:pt x="1430" y="364"/>
                    <a:pt x="1430" y="364"/>
                  </a:cubicBezTo>
                  <a:cubicBezTo>
                    <a:pt x="1429" y="363"/>
                    <a:pt x="1429" y="363"/>
                    <a:pt x="1428" y="362"/>
                  </a:cubicBezTo>
                  <a:cubicBezTo>
                    <a:pt x="1428" y="362"/>
                    <a:pt x="1427" y="361"/>
                    <a:pt x="1427" y="361"/>
                  </a:cubicBezTo>
                  <a:cubicBezTo>
                    <a:pt x="1425" y="359"/>
                    <a:pt x="1423" y="357"/>
                    <a:pt x="1421" y="355"/>
                  </a:cubicBezTo>
                  <a:cubicBezTo>
                    <a:pt x="1421" y="354"/>
                    <a:pt x="1420" y="353"/>
                    <a:pt x="1419" y="353"/>
                  </a:cubicBezTo>
                  <a:cubicBezTo>
                    <a:pt x="1420" y="353"/>
                    <a:pt x="1420" y="353"/>
                    <a:pt x="1420" y="353"/>
                  </a:cubicBezTo>
                  <a:cubicBezTo>
                    <a:pt x="1420" y="353"/>
                    <a:pt x="1419" y="352"/>
                    <a:pt x="1419" y="352"/>
                  </a:cubicBezTo>
                  <a:cubicBezTo>
                    <a:pt x="1419" y="351"/>
                    <a:pt x="1418" y="351"/>
                    <a:pt x="1418" y="351"/>
                  </a:cubicBezTo>
                  <a:cubicBezTo>
                    <a:pt x="1418" y="350"/>
                    <a:pt x="1418" y="350"/>
                    <a:pt x="1418" y="350"/>
                  </a:cubicBezTo>
                  <a:cubicBezTo>
                    <a:pt x="1418" y="349"/>
                    <a:pt x="1417" y="349"/>
                    <a:pt x="1417" y="349"/>
                  </a:cubicBezTo>
                  <a:cubicBezTo>
                    <a:pt x="1417" y="348"/>
                    <a:pt x="1416" y="347"/>
                    <a:pt x="1416" y="346"/>
                  </a:cubicBezTo>
                  <a:cubicBezTo>
                    <a:pt x="1415" y="345"/>
                    <a:pt x="1415" y="345"/>
                    <a:pt x="1415" y="344"/>
                  </a:cubicBezTo>
                  <a:cubicBezTo>
                    <a:pt x="1415" y="344"/>
                    <a:pt x="1415" y="344"/>
                    <a:pt x="1415" y="344"/>
                  </a:cubicBezTo>
                  <a:cubicBezTo>
                    <a:pt x="1415" y="343"/>
                    <a:pt x="1414" y="343"/>
                    <a:pt x="1414" y="343"/>
                  </a:cubicBezTo>
                  <a:cubicBezTo>
                    <a:pt x="1414" y="341"/>
                    <a:pt x="1413" y="339"/>
                    <a:pt x="1412" y="338"/>
                  </a:cubicBezTo>
                  <a:cubicBezTo>
                    <a:pt x="1412" y="337"/>
                    <a:pt x="1412" y="336"/>
                    <a:pt x="1412" y="335"/>
                  </a:cubicBezTo>
                  <a:cubicBezTo>
                    <a:pt x="1411" y="335"/>
                    <a:pt x="1411" y="334"/>
                    <a:pt x="1411" y="334"/>
                  </a:cubicBezTo>
                  <a:cubicBezTo>
                    <a:pt x="1410" y="331"/>
                    <a:pt x="1410" y="330"/>
                    <a:pt x="1410" y="330"/>
                  </a:cubicBezTo>
                  <a:cubicBezTo>
                    <a:pt x="1410" y="330"/>
                    <a:pt x="1410" y="330"/>
                    <a:pt x="1410" y="331"/>
                  </a:cubicBezTo>
                  <a:cubicBezTo>
                    <a:pt x="1410" y="331"/>
                    <a:pt x="1410" y="332"/>
                    <a:pt x="1410" y="334"/>
                  </a:cubicBezTo>
                  <a:cubicBezTo>
                    <a:pt x="1410" y="334"/>
                    <a:pt x="1410" y="335"/>
                    <a:pt x="1410" y="336"/>
                  </a:cubicBezTo>
                  <a:cubicBezTo>
                    <a:pt x="1410" y="337"/>
                    <a:pt x="1410" y="337"/>
                    <a:pt x="1410" y="338"/>
                  </a:cubicBezTo>
                  <a:cubicBezTo>
                    <a:pt x="1411" y="339"/>
                    <a:pt x="1411" y="340"/>
                    <a:pt x="1411" y="341"/>
                  </a:cubicBezTo>
                  <a:cubicBezTo>
                    <a:pt x="1411" y="341"/>
                    <a:pt x="1411" y="342"/>
                    <a:pt x="1411" y="342"/>
                  </a:cubicBezTo>
                  <a:cubicBezTo>
                    <a:pt x="1412" y="343"/>
                    <a:pt x="1412" y="343"/>
                    <a:pt x="1412" y="344"/>
                  </a:cubicBezTo>
                  <a:cubicBezTo>
                    <a:pt x="1412" y="344"/>
                    <a:pt x="1412" y="344"/>
                    <a:pt x="1412" y="345"/>
                  </a:cubicBezTo>
                  <a:cubicBezTo>
                    <a:pt x="1412" y="345"/>
                    <a:pt x="1413" y="345"/>
                    <a:pt x="1413" y="345"/>
                  </a:cubicBezTo>
                  <a:cubicBezTo>
                    <a:pt x="1413" y="346"/>
                    <a:pt x="1413" y="346"/>
                    <a:pt x="1413" y="347"/>
                  </a:cubicBezTo>
                  <a:cubicBezTo>
                    <a:pt x="1414" y="348"/>
                    <a:pt x="1414" y="348"/>
                    <a:pt x="1414" y="349"/>
                  </a:cubicBezTo>
                  <a:cubicBezTo>
                    <a:pt x="1414" y="349"/>
                    <a:pt x="1413" y="348"/>
                    <a:pt x="1413" y="348"/>
                  </a:cubicBezTo>
                  <a:cubicBezTo>
                    <a:pt x="1412" y="348"/>
                    <a:pt x="1411" y="348"/>
                    <a:pt x="1410" y="347"/>
                  </a:cubicBezTo>
                  <a:cubicBezTo>
                    <a:pt x="1410" y="347"/>
                    <a:pt x="1409" y="347"/>
                    <a:pt x="1408" y="347"/>
                  </a:cubicBezTo>
                  <a:cubicBezTo>
                    <a:pt x="1407" y="347"/>
                    <a:pt x="1407" y="346"/>
                    <a:pt x="1406" y="346"/>
                  </a:cubicBezTo>
                  <a:cubicBezTo>
                    <a:pt x="1406" y="346"/>
                    <a:pt x="1406" y="346"/>
                    <a:pt x="1406" y="346"/>
                  </a:cubicBezTo>
                  <a:cubicBezTo>
                    <a:pt x="1405" y="346"/>
                    <a:pt x="1405" y="346"/>
                    <a:pt x="1405" y="346"/>
                  </a:cubicBezTo>
                  <a:cubicBezTo>
                    <a:pt x="1401" y="334"/>
                    <a:pt x="1391" y="339"/>
                    <a:pt x="1382" y="341"/>
                  </a:cubicBezTo>
                  <a:cubicBezTo>
                    <a:pt x="1387" y="355"/>
                    <a:pt x="1395" y="360"/>
                    <a:pt x="1405" y="348"/>
                  </a:cubicBezTo>
                  <a:cubicBezTo>
                    <a:pt x="1405" y="348"/>
                    <a:pt x="1405" y="348"/>
                    <a:pt x="1405" y="348"/>
                  </a:cubicBezTo>
                  <a:cubicBezTo>
                    <a:pt x="1406" y="348"/>
                    <a:pt x="1407" y="349"/>
                    <a:pt x="1407" y="349"/>
                  </a:cubicBezTo>
                  <a:cubicBezTo>
                    <a:pt x="1408" y="349"/>
                    <a:pt x="1409" y="349"/>
                    <a:pt x="1410" y="349"/>
                  </a:cubicBezTo>
                  <a:cubicBezTo>
                    <a:pt x="1411" y="350"/>
                    <a:pt x="1411" y="350"/>
                    <a:pt x="1412" y="350"/>
                  </a:cubicBezTo>
                  <a:cubicBezTo>
                    <a:pt x="1413" y="350"/>
                    <a:pt x="1413" y="351"/>
                    <a:pt x="1414" y="351"/>
                  </a:cubicBezTo>
                  <a:cubicBezTo>
                    <a:pt x="1415" y="351"/>
                    <a:pt x="1415" y="351"/>
                    <a:pt x="1416" y="352"/>
                  </a:cubicBezTo>
                  <a:cubicBezTo>
                    <a:pt x="1416" y="352"/>
                    <a:pt x="1416" y="352"/>
                    <a:pt x="1416" y="352"/>
                  </a:cubicBezTo>
                  <a:cubicBezTo>
                    <a:pt x="1416" y="352"/>
                    <a:pt x="1416" y="352"/>
                    <a:pt x="1416" y="352"/>
                  </a:cubicBezTo>
                  <a:cubicBezTo>
                    <a:pt x="1416" y="352"/>
                    <a:pt x="1417" y="353"/>
                    <a:pt x="1417" y="353"/>
                  </a:cubicBezTo>
                  <a:cubicBezTo>
                    <a:pt x="1418" y="355"/>
                    <a:pt x="1418" y="356"/>
                    <a:pt x="1419" y="357"/>
                  </a:cubicBezTo>
                  <a:cubicBezTo>
                    <a:pt x="1421" y="359"/>
                    <a:pt x="1423" y="361"/>
                    <a:pt x="1425" y="363"/>
                  </a:cubicBezTo>
                  <a:cubicBezTo>
                    <a:pt x="1425" y="363"/>
                    <a:pt x="1426" y="364"/>
                    <a:pt x="1426" y="364"/>
                  </a:cubicBezTo>
                  <a:cubicBezTo>
                    <a:pt x="1427" y="365"/>
                    <a:pt x="1428" y="365"/>
                    <a:pt x="1428" y="366"/>
                  </a:cubicBezTo>
                  <a:cubicBezTo>
                    <a:pt x="1429" y="366"/>
                    <a:pt x="1429" y="367"/>
                    <a:pt x="1430" y="367"/>
                  </a:cubicBezTo>
                  <a:cubicBezTo>
                    <a:pt x="1431" y="368"/>
                    <a:pt x="1431" y="368"/>
                    <a:pt x="1431" y="368"/>
                  </a:cubicBezTo>
                  <a:cubicBezTo>
                    <a:pt x="1431" y="368"/>
                    <a:pt x="1431" y="368"/>
                    <a:pt x="1432" y="368"/>
                  </a:cubicBezTo>
                  <a:cubicBezTo>
                    <a:pt x="1434" y="370"/>
                    <a:pt x="1437" y="371"/>
                    <a:pt x="1439" y="372"/>
                  </a:cubicBezTo>
                  <a:cubicBezTo>
                    <a:pt x="1440" y="373"/>
                    <a:pt x="1441" y="373"/>
                    <a:pt x="1441" y="373"/>
                  </a:cubicBezTo>
                  <a:cubicBezTo>
                    <a:pt x="1442" y="373"/>
                    <a:pt x="1443" y="374"/>
                    <a:pt x="1443" y="374"/>
                  </a:cubicBezTo>
                  <a:cubicBezTo>
                    <a:pt x="1444" y="374"/>
                    <a:pt x="1445" y="374"/>
                    <a:pt x="1445" y="374"/>
                  </a:cubicBezTo>
                  <a:cubicBezTo>
                    <a:pt x="1446" y="375"/>
                    <a:pt x="1446" y="375"/>
                    <a:pt x="1447" y="375"/>
                  </a:cubicBezTo>
                  <a:cubicBezTo>
                    <a:pt x="1448" y="375"/>
                    <a:pt x="1450" y="376"/>
                    <a:pt x="1451" y="376"/>
                  </a:cubicBezTo>
                  <a:cubicBezTo>
                    <a:pt x="1451" y="376"/>
                    <a:pt x="1451" y="376"/>
                    <a:pt x="1451" y="376"/>
                  </a:cubicBezTo>
                  <a:cubicBezTo>
                    <a:pt x="1452" y="377"/>
                    <a:pt x="1452" y="377"/>
                    <a:pt x="1452" y="377"/>
                  </a:cubicBezTo>
                  <a:cubicBezTo>
                    <a:pt x="1452" y="377"/>
                    <a:pt x="1452" y="377"/>
                    <a:pt x="1452" y="377"/>
                  </a:cubicBezTo>
                  <a:cubicBezTo>
                    <a:pt x="1452" y="377"/>
                    <a:pt x="1453" y="377"/>
                    <a:pt x="1453" y="377"/>
                  </a:cubicBezTo>
                  <a:cubicBezTo>
                    <a:pt x="1453" y="377"/>
                    <a:pt x="1453" y="378"/>
                    <a:pt x="1453" y="378"/>
                  </a:cubicBezTo>
                  <a:cubicBezTo>
                    <a:pt x="1455" y="379"/>
                    <a:pt x="1456" y="381"/>
                    <a:pt x="1457" y="383"/>
                  </a:cubicBezTo>
                  <a:cubicBezTo>
                    <a:pt x="1458" y="384"/>
                    <a:pt x="1458" y="385"/>
                    <a:pt x="1458" y="385"/>
                  </a:cubicBezTo>
                  <a:cubicBezTo>
                    <a:pt x="1458" y="386"/>
                    <a:pt x="1458" y="386"/>
                    <a:pt x="1459" y="387"/>
                  </a:cubicBezTo>
                  <a:cubicBezTo>
                    <a:pt x="1459" y="387"/>
                    <a:pt x="1459" y="387"/>
                    <a:pt x="1459" y="388"/>
                  </a:cubicBezTo>
                  <a:cubicBezTo>
                    <a:pt x="1460" y="389"/>
                    <a:pt x="1460" y="391"/>
                    <a:pt x="1460" y="392"/>
                  </a:cubicBezTo>
                  <a:cubicBezTo>
                    <a:pt x="1460" y="393"/>
                    <a:pt x="1461" y="394"/>
                    <a:pt x="1461" y="394"/>
                  </a:cubicBezTo>
                  <a:cubicBezTo>
                    <a:pt x="1460" y="400"/>
                    <a:pt x="1459" y="406"/>
                    <a:pt x="1458" y="412"/>
                  </a:cubicBezTo>
                  <a:cubicBezTo>
                    <a:pt x="1457" y="424"/>
                    <a:pt x="1455" y="435"/>
                    <a:pt x="1454" y="445"/>
                  </a:cubicBezTo>
                  <a:cubicBezTo>
                    <a:pt x="1454" y="446"/>
                    <a:pt x="1454" y="448"/>
                    <a:pt x="1454" y="449"/>
                  </a:cubicBezTo>
                  <a:cubicBezTo>
                    <a:pt x="1453" y="450"/>
                    <a:pt x="1453" y="451"/>
                    <a:pt x="1453" y="452"/>
                  </a:cubicBezTo>
                  <a:cubicBezTo>
                    <a:pt x="1453" y="453"/>
                    <a:pt x="1453" y="455"/>
                    <a:pt x="1453" y="456"/>
                  </a:cubicBezTo>
                  <a:cubicBezTo>
                    <a:pt x="1449" y="461"/>
                    <a:pt x="1445" y="466"/>
                    <a:pt x="1441" y="472"/>
                  </a:cubicBezTo>
                  <a:cubicBezTo>
                    <a:pt x="1412" y="514"/>
                    <a:pt x="1384" y="570"/>
                    <a:pt x="1351" y="614"/>
                  </a:cubicBezTo>
                  <a:cubicBezTo>
                    <a:pt x="1359" y="581"/>
                    <a:pt x="1350" y="542"/>
                    <a:pt x="1354" y="508"/>
                  </a:cubicBezTo>
                  <a:cubicBezTo>
                    <a:pt x="1360" y="511"/>
                    <a:pt x="1366" y="511"/>
                    <a:pt x="1373" y="507"/>
                  </a:cubicBezTo>
                  <a:cubicBezTo>
                    <a:pt x="1368" y="502"/>
                    <a:pt x="1363" y="498"/>
                    <a:pt x="1357" y="495"/>
                  </a:cubicBezTo>
                  <a:cubicBezTo>
                    <a:pt x="1357" y="494"/>
                    <a:pt x="1357" y="494"/>
                    <a:pt x="1357" y="494"/>
                  </a:cubicBezTo>
                  <a:cubicBezTo>
                    <a:pt x="1368" y="458"/>
                    <a:pt x="1391" y="445"/>
                    <a:pt x="1418" y="428"/>
                  </a:cubicBezTo>
                  <a:cubicBezTo>
                    <a:pt x="1397" y="434"/>
                    <a:pt x="1369" y="447"/>
                    <a:pt x="1351" y="476"/>
                  </a:cubicBezTo>
                  <a:cubicBezTo>
                    <a:pt x="1350" y="468"/>
                    <a:pt x="1349" y="460"/>
                    <a:pt x="1347" y="452"/>
                  </a:cubicBezTo>
                  <a:cubicBezTo>
                    <a:pt x="1349" y="444"/>
                    <a:pt x="1346" y="434"/>
                    <a:pt x="1342" y="423"/>
                  </a:cubicBezTo>
                  <a:cubicBezTo>
                    <a:pt x="1341" y="425"/>
                    <a:pt x="1341" y="427"/>
                    <a:pt x="1340" y="428"/>
                  </a:cubicBezTo>
                  <a:cubicBezTo>
                    <a:pt x="1333" y="410"/>
                    <a:pt x="1326" y="391"/>
                    <a:pt x="1323" y="374"/>
                  </a:cubicBezTo>
                  <a:cubicBezTo>
                    <a:pt x="1314" y="319"/>
                    <a:pt x="1330" y="296"/>
                    <a:pt x="1338" y="270"/>
                  </a:cubicBezTo>
                  <a:cubicBezTo>
                    <a:pt x="1338" y="270"/>
                    <a:pt x="1338" y="270"/>
                    <a:pt x="1338" y="270"/>
                  </a:cubicBezTo>
                  <a:cubicBezTo>
                    <a:pt x="1338" y="270"/>
                    <a:pt x="1338" y="270"/>
                    <a:pt x="1338" y="270"/>
                  </a:cubicBezTo>
                  <a:cubicBezTo>
                    <a:pt x="1338" y="269"/>
                    <a:pt x="1339" y="269"/>
                    <a:pt x="1339" y="269"/>
                  </a:cubicBezTo>
                  <a:cubicBezTo>
                    <a:pt x="1340" y="268"/>
                    <a:pt x="1340" y="268"/>
                    <a:pt x="1341" y="268"/>
                  </a:cubicBezTo>
                  <a:cubicBezTo>
                    <a:pt x="1341" y="267"/>
                    <a:pt x="1342" y="267"/>
                    <a:pt x="1342" y="267"/>
                  </a:cubicBezTo>
                  <a:cubicBezTo>
                    <a:pt x="1343" y="266"/>
                    <a:pt x="1344" y="266"/>
                    <a:pt x="1344" y="266"/>
                  </a:cubicBezTo>
                  <a:cubicBezTo>
                    <a:pt x="1345" y="265"/>
                    <a:pt x="1347" y="264"/>
                    <a:pt x="1348" y="264"/>
                  </a:cubicBezTo>
                  <a:cubicBezTo>
                    <a:pt x="1349" y="263"/>
                    <a:pt x="1351" y="263"/>
                    <a:pt x="1352" y="262"/>
                  </a:cubicBezTo>
                  <a:cubicBezTo>
                    <a:pt x="1354" y="262"/>
                    <a:pt x="1355" y="261"/>
                    <a:pt x="1356" y="261"/>
                  </a:cubicBezTo>
                  <a:cubicBezTo>
                    <a:pt x="1358" y="261"/>
                    <a:pt x="1359" y="260"/>
                    <a:pt x="1361" y="260"/>
                  </a:cubicBezTo>
                  <a:cubicBezTo>
                    <a:pt x="1361" y="260"/>
                    <a:pt x="1361" y="260"/>
                    <a:pt x="1361" y="260"/>
                  </a:cubicBezTo>
                  <a:cubicBezTo>
                    <a:pt x="1375" y="276"/>
                    <a:pt x="1386" y="265"/>
                    <a:pt x="1394" y="249"/>
                  </a:cubicBezTo>
                  <a:cubicBezTo>
                    <a:pt x="1379" y="254"/>
                    <a:pt x="1371" y="242"/>
                    <a:pt x="1359" y="258"/>
                  </a:cubicBezTo>
                  <a:cubicBezTo>
                    <a:pt x="1358" y="258"/>
                    <a:pt x="1357" y="258"/>
                    <a:pt x="1356" y="258"/>
                  </a:cubicBezTo>
                  <a:cubicBezTo>
                    <a:pt x="1354" y="259"/>
                    <a:pt x="1353" y="259"/>
                    <a:pt x="1351" y="260"/>
                  </a:cubicBezTo>
                  <a:cubicBezTo>
                    <a:pt x="1350" y="260"/>
                    <a:pt x="1348" y="261"/>
                    <a:pt x="1347" y="261"/>
                  </a:cubicBezTo>
                  <a:cubicBezTo>
                    <a:pt x="1346" y="262"/>
                    <a:pt x="1344" y="263"/>
                    <a:pt x="1343" y="263"/>
                  </a:cubicBezTo>
                  <a:cubicBezTo>
                    <a:pt x="1342" y="264"/>
                    <a:pt x="1342" y="264"/>
                    <a:pt x="1341" y="265"/>
                  </a:cubicBezTo>
                  <a:cubicBezTo>
                    <a:pt x="1341" y="265"/>
                    <a:pt x="1341" y="265"/>
                    <a:pt x="1341" y="265"/>
                  </a:cubicBezTo>
                  <a:cubicBezTo>
                    <a:pt x="1343" y="261"/>
                    <a:pt x="1345" y="258"/>
                    <a:pt x="1347" y="255"/>
                  </a:cubicBezTo>
                  <a:cubicBezTo>
                    <a:pt x="1352" y="247"/>
                    <a:pt x="1358" y="240"/>
                    <a:pt x="1363" y="232"/>
                  </a:cubicBezTo>
                  <a:cubicBezTo>
                    <a:pt x="1368" y="223"/>
                    <a:pt x="1374" y="215"/>
                    <a:pt x="1378" y="206"/>
                  </a:cubicBezTo>
                  <a:cubicBezTo>
                    <a:pt x="1381" y="201"/>
                    <a:pt x="1383" y="196"/>
                    <a:pt x="1385" y="191"/>
                  </a:cubicBezTo>
                  <a:cubicBezTo>
                    <a:pt x="1385" y="190"/>
                    <a:pt x="1385" y="189"/>
                    <a:pt x="1386" y="188"/>
                  </a:cubicBezTo>
                  <a:cubicBezTo>
                    <a:pt x="1386" y="186"/>
                    <a:pt x="1386" y="186"/>
                    <a:pt x="1386" y="186"/>
                  </a:cubicBezTo>
                  <a:cubicBezTo>
                    <a:pt x="1387" y="184"/>
                    <a:pt x="1387" y="184"/>
                    <a:pt x="1387" y="184"/>
                  </a:cubicBezTo>
                  <a:cubicBezTo>
                    <a:pt x="1387" y="183"/>
                    <a:pt x="1387" y="183"/>
                    <a:pt x="1387" y="183"/>
                  </a:cubicBezTo>
                  <a:cubicBezTo>
                    <a:pt x="1387" y="183"/>
                    <a:pt x="1387" y="183"/>
                    <a:pt x="1387" y="183"/>
                  </a:cubicBezTo>
                  <a:cubicBezTo>
                    <a:pt x="1388" y="182"/>
                    <a:pt x="1388" y="182"/>
                    <a:pt x="1388" y="182"/>
                  </a:cubicBezTo>
                  <a:cubicBezTo>
                    <a:pt x="1389" y="182"/>
                    <a:pt x="1389" y="181"/>
                    <a:pt x="1389" y="181"/>
                  </a:cubicBezTo>
                  <a:cubicBezTo>
                    <a:pt x="1390" y="181"/>
                    <a:pt x="1390" y="180"/>
                    <a:pt x="1391" y="180"/>
                  </a:cubicBezTo>
                  <a:cubicBezTo>
                    <a:pt x="1391" y="180"/>
                    <a:pt x="1392" y="179"/>
                    <a:pt x="1392" y="179"/>
                  </a:cubicBezTo>
                  <a:cubicBezTo>
                    <a:pt x="1393" y="179"/>
                    <a:pt x="1394" y="178"/>
                    <a:pt x="1394" y="178"/>
                  </a:cubicBezTo>
                  <a:cubicBezTo>
                    <a:pt x="1395" y="178"/>
                    <a:pt x="1395" y="178"/>
                    <a:pt x="1395" y="178"/>
                  </a:cubicBezTo>
                  <a:cubicBezTo>
                    <a:pt x="1396" y="177"/>
                    <a:pt x="1396" y="177"/>
                    <a:pt x="1397" y="177"/>
                  </a:cubicBezTo>
                  <a:cubicBezTo>
                    <a:pt x="1400" y="175"/>
                    <a:pt x="1403" y="174"/>
                    <a:pt x="1408" y="173"/>
                  </a:cubicBezTo>
                  <a:cubicBezTo>
                    <a:pt x="1410" y="172"/>
                    <a:pt x="1412" y="172"/>
                    <a:pt x="1414" y="171"/>
                  </a:cubicBezTo>
                  <a:cubicBezTo>
                    <a:pt x="1417" y="171"/>
                    <a:pt x="1419" y="170"/>
                    <a:pt x="1421" y="169"/>
                  </a:cubicBezTo>
                  <a:cubicBezTo>
                    <a:pt x="1422" y="169"/>
                    <a:pt x="1422" y="169"/>
                    <a:pt x="1422" y="169"/>
                  </a:cubicBezTo>
                  <a:cubicBezTo>
                    <a:pt x="1422" y="169"/>
                    <a:pt x="1422" y="169"/>
                    <a:pt x="1422" y="169"/>
                  </a:cubicBezTo>
                  <a:cubicBezTo>
                    <a:pt x="1423" y="170"/>
                    <a:pt x="1423" y="170"/>
                    <a:pt x="1424" y="171"/>
                  </a:cubicBezTo>
                  <a:cubicBezTo>
                    <a:pt x="1424" y="171"/>
                    <a:pt x="1424" y="171"/>
                    <a:pt x="1424" y="171"/>
                  </a:cubicBezTo>
                  <a:cubicBezTo>
                    <a:pt x="1424" y="171"/>
                    <a:pt x="1425" y="172"/>
                    <a:pt x="1425" y="172"/>
                  </a:cubicBezTo>
                  <a:cubicBezTo>
                    <a:pt x="1425" y="172"/>
                    <a:pt x="1425" y="172"/>
                    <a:pt x="1425" y="172"/>
                  </a:cubicBezTo>
                  <a:cubicBezTo>
                    <a:pt x="1426" y="172"/>
                    <a:pt x="1427" y="173"/>
                    <a:pt x="1427" y="173"/>
                  </a:cubicBezTo>
                  <a:cubicBezTo>
                    <a:pt x="1428" y="174"/>
                    <a:pt x="1429" y="174"/>
                    <a:pt x="1430" y="175"/>
                  </a:cubicBezTo>
                  <a:cubicBezTo>
                    <a:pt x="1430" y="176"/>
                    <a:pt x="1431" y="176"/>
                    <a:pt x="1432" y="177"/>
                  </a:cubicBezTo>
                  <a:cubicBezTo>
                    <a:pt x="1433" y="178"/>
                    <a:pt x="1433" y="178"/>
                    <a:pt x="1434" y="179"/>
                  </a:cubicBezTo>
                  <a:cubicBezTo>
                    <a:pt x="1435" y="180"/>
                    <a:pt x="1435" y="181"/>
                    <a:pt x="1436" y="182"/>
                  </a:cubicBezTo>
                  <a:cubicBezTo>
                    <a:pt x="1436" y="182"/>
                    <a:pt x="1436" y="182"/>
                    <a:pt x="1437" y="182"/>
                  </a:cubicBezTo>
                  <a:cubicBezTo>
                    <a:pt x="1431" y="201"/>
                    <a:pt x="1441" y="207"/>
                    <a:pt x="1460" y="202"/>
                  </a:cubicBezTo>
                  <a:cubicBezTo>
                    <a:pt x="1456" y="192"/>
                    <a:pt x="1454" y="176"/>
                    <a:pt x="1438" y="180"/>
                  </a:cubicBezTo>
                  <a:cubicBezTo>
                    <a:pt x="1438" y="179"/>
                    <a:pt x="1438" y="179"/>
                    <a:pt x="1438" y="179"/>
                  </a:cubicBezTo>
                  <a:cubicBezTo>
                    <a:pt x="1438" y="179"/>
                    <a:pt x="1438" y="179"/>
                    <a:pt x="1438" y="179"/>
                  </a:cubicBezTo>
                  <a:cubicBezTo>
                    <a:pt x="1437" y="179"/>
                    <a:pt x="1436" y="178"/>
                    <a:pt x="1436" y="177"/>
                  </a:cubicBezTo>
                  <a:cubicBezTo>
                    <a:pt x="1435" y="177"/>
                    <a:pt x="1434" y="176"/>
                    <a:pt x="1434" y="175"/>
                  </a:cubicBezTo>
                  <a:cubicBezTo>
                    <a:pt x="1433" y="174"/>
                    <a:pt x="1432" y="174"/>
                    <a:pt x="1431" y="173"/>
                  </a:cubicBezTo>
                  <a:cubicBezTo>
                    <a:pt x="1430" y="172"/>
                    <a:pt x="1430" y="172"/>
                    <a:pt x="1429" y="171"/>
                  </a:cubicBezTo>
                  <a:cubicBezTo>
                    <a:pt x="1428" y="171"/>
                    <a:pt x="1427" y="170"/>
                    <a:pt x="1427" y="170"/>
                  </a:cubicBezTo>
                  <a:cubicBezTo>
                    <a:pt x="1426" y="170"/>
                    <a:pt x="1426" y="170"/>
                    <a:pt x="1426" y="169"/>
                  </a:cubicBezTo>
                  <a:cubicBezTo>
                    <a:pt x="1426" y="169"/>
                    <a:pt x="1426" y="169"/>
                    <a:pt x="1426" y="169"/>
                  </a:cubicBezTo>
                  <a:cubicBezTo>
                    <a:pt x="1425" y="169"/>
                    <a:pt x="1425" y="169"/>
                    <a:pt x="1425" y="169"/>
                  </a:cubicBezTo>
                  <a:cubicBezTo>
                    <a:pt x="1425" y="169"/>
                    <a:pt x="1424" y="169"/>
                    <a:pt x="1424" y="169"/>
                  </a:cubicBezTo>
                  <a:cubicBezTo>
                    <a:pt x="1433" y="167"/>
                    <a:pt x="1441" y="165"/>
                    <a:pt x="1447" y="163"/>
                  </a:cubicBezTo>
                  <a:cubicBezTo>
                    <a:pt x="1447" y="163"/>
                    <a:pt x="1448" y="163"/>
                    <a:pt x="1448" y="163"/>
                  </a:cubicBezTo>
                  <a:cubicBezTo>
                    <a:pt x="1449" y="163"/>
                    <a:pt x="1449" y="163"/>
                    <a:pt x="1449" y="162"/>
                  </a:cubicBezTo>
                  <a:cubicBezTo>
                    <a:pt x="1450" y="162"/>
                    <a:pt x="1451" y="162"/>
                    <a:pt x="1452" y="162"/>
                  </a:cubicBezTo>
                  <a:cubicBezTo>
                    <a:pt x="1453" y="161"/>
                    <a:pt x="1454" y="160"/>
                    <a:pt x="1455" y="160"/>
                  </a:cubicBezTo>
                  <a:cubicBezTo>
                    <a:pt x="1457" y="159"/>
                    <a:pt x="1458" y="159"/>
                    <a:pt x="1458" y="159"/>
                  </a:cubicBezTo>
                  <a:cubicBezTo>
                    <a:pt x="1458" y="159"/>
                    <a:pt x="1457" y="159"/>
                    <a:pt x="1455" y="159"/>
                  </a:cubicBezTo>
                  <a:cubicBezTo>
                    <a:pt x="1454" y="159"/>
                    <a:pt x="1452" y="159"/>
                    <a:pt x="1451" y="159"/>
                  </a:cubicBezTo>
                  <a:cubicBezTo>
                    <a:pt x="1450" y="159"/>
                    <a:pt x="1450" y="159"/>
                    <a:pt x="1449" y="159"/>
                  </a:cubicBezTo>
                  <a:cubicBezTo>
                    <a:pt x="1448" y="159"/>
                    <a:pt x="1448" y="160"/>
                    <a:pt x="1447" y="160"/>
                  </a:cubicBezTo>
                  <a:cubicBezTo>
                    <a:pt x="1447" y="160"/>
                    <a:pt x="1447" y="160"/>
                    <a:pt x="1446" y="160"/>
                  </a:cubicBezTo>
                  <a:cubicBezTo>
                    <a:pt x="1444" y="161"/>
                    <a:pt x="1442" y="161"/>
                    <a:pt x="1439" y="162"/>
                  </a:cubicBezTo>
                  <a:cubicBezTo>
                    <a:pt x="1439" y="162"/>
                    <a:pt x="1440" y="161"/>
                    <a:pt x="1440" y="161"/>
                  </a:cubicBezTo>
                  <a:cubicBezTo>
                    <a:pt x="1440" y="161"/>
                    <a:pt x="1440" y="161"/>
                    <a:pt x="1441" y="161"/>
                  </a:cubicBezTo>
                  <a:cubicBezTo>
                    <a:pt x="1441" y="160"/>
                    <a:pt x="1441" y="160"/>
                    <a:pt x="1441" y="160"/>
                  </a:cubicBezTo>
                  <a:cubicBezTo>
                    <a:pt x="1442" y="160"/>
                    <a:pt x="1442" y="159"/>
                    <a:pt x="1442" y="159"/>
                  </a:cubicBezTo>
                  <a:cubicBezTo>
                    <a:pt x="1443" y="158"/>
                    <a:pt x="1444" y="158"/>
                    <a:pt x="1445" y="157"/>
                  </a:cubicBezTo>
                  <a:cubicBezTo>
                    <a:pt x="1446" y="157"/>
                    <a:pt x="1447" y="156"/>
                    <a:pt x="1448" y="156"/>
                  </a:cubicBezTo>
                  <a:cubicBezTo>
                    <a:pt x="1449" y="155"/>
                    <a:pt x="1450" y="155"/>
                    <a:pt x="1452" y="154"/>
                  </a:cubicBezTo>
                  <a:cubicBezTo>
                    <a:pt x="1452" y="154"/>
                    <a:pt x="1453" y="154"/>
                    <a:pt x="1454" y="153"/>
                  </a:cubicBezTo>
                  <a:cubicBezTo>
                    <a:pt x="1458" y="157"/>
                    <a:pt x="1463" y="161"/>
                    <a:pt x="1468" y="160"/>
                  </a:cubicBezTo>
                  <a:cubicBezTo>
                    <a:pt x="1475" y="160"/>
                    <a:pt x="1477" y="152"/>
                    <a:pt x="1480" y="147"/>
                  </a:cubicBezTo>
                  <a:cubicBezTo>
                    <a:pt x="1470" y="145"/>
                    <a:pt x="1455" y="135"/>
                    <a:pt x="1453" y="152"/>
                  </a:cubicBezTo>
                  <a:cubicBezTo>
                    <a:pt x="1453" y="152"/>
                    <a:pt x="1453" y="152"/>
                    <a:pt x="1453" y="152"/>
                  </a:cubicBezTo>
                  <a:cubicBezTo>
                    <a:pt x="1452" y="152"/>
                    <a:pt x="1451" y="152"/>
                    <a:pt x="1451" y="152"/>
                  </a:cubicBezTo>
                  <a:cubicBezTo>
                    <a:pt x="1450" y="153"/>
                    <a:pt x="1449" y="153"/>
                    <a:pt x="1447" y="154"/>
                  </a:cubicBezTo>
                  <a:cubicBezTo>
                    <a:pt x="1446" y="154"/>
                    <a:pt x="1445" y="155"/>
                    <a:pt x="1444" y="156"/>
                  </a:cubicBezTo>
                  <a:cubicBezTo>
                    <a:pt x="1443" y="156"/>
                    <a:pt x="1442" y="157"/>
                    <a:pt x="1441" y="157"/>
                  </a:cubicBezTo>
                  <a:cubicBezTo>
                    <a:pt x="1441" y="158"/>
                    <a:pt x="1440" y="158"/>
                    <a:pt x="1440" y="159"/>
                  </a:cubicBezTo>
                  <a:cubicBezTo>
                    <a:pt x="1440" y="159"/>
                    <a:pt x="1440" y="159"/>
                    <a:pt x="1439" y="159"/>
                  </a:cubicBezTo>
                  <a:cubicBezTo>
                    <a:pt x="1439" y="159"/>
                    <a:pt x="1439" y="159"/>
                    <a:pt x="1439" y="160"/>
                  </a:cubicBezTo>
                  <a:cubicBezTo>
                    <a:pt x="1438" y="160"/>
                    <a:pt x="1438" y="160"/>
                    <a:pt x="1438" y="161"/>
                  </a:cubicBezTo>
                  <a:cubicBezTo>
                    <a:pt x="1437" y="161"/>
                    <a:pt x="1437" y="161"/>
                    <a:pt x="1436" y="162"/>
                  </a:cubicBezTo>
                  <a:cubicBezTo>
                    <a:pt x="1436" y="162"/>
                    <a:pt x="1436" y="162"/>
                    <a:pt x="1436" y="162"/>
                  </a:cubicBezTo>
                  <a:cubicBezTo>
                    <a:pt x="1436" y="162"/>
                    <a:pt x="1436" y="162"/>
                    <a:pt x="1436" y="162"/>
                  </a:cubicBezTo>
                  <a:cubicBezTo>
                    <a:pt x="1436" y="163"/>
                    <a:pt x="1435" y="163"/>
                    <a:pt x="1435" y="163"/>
                  </a:cubicBezTo>
                  <a:cubicBezTo>
                    <a:pt x="1431" y="164"/>
                    <a:pt x="1426" y="165"/>
                    <a:pt x="1421" y="166"/>
                  </a:cubicBezTo>
                  <a:cubicBezTo>
                    <a:pt x="1418" y="167"/>
                    <a:pt x="1416" y="168"/>
                    <a:pt x="1414" y="168"/>
                  </a:cubicBezTo>
                  <a:cubicBezTo>
                    <a:pt x="1411" y="169"/>
                    <a:pt x="1409" y="169"/>
                    <a:pt x="1407" y="170"/>
                  </a:cubicBezTo>
                  <a:cubicBezTo>
                    <a:pt x="1403" y="171"/>
                    <a:pt x="1398" y="172"/>
                    <a:pt x="1395" y="174"/>
                  </a:cubicBezTo>
                  <a:cubicBezTo>
                    <a:pt x="1395" y="174"/>
                    <a:pt x="1394" y="175"/>
                    <a:pt x="1394" y="175"/>
                  </a:cubicBezTo>
                  <a:cubicBezTo>
                    <a:pt x="1393" y="175"/>
                    <a:pt x="1393" y="175"/>
                    <a:pt x="1393" y="175"/>
                  </a:cubicBezTo>
                  <a:cubicBezTo>
                    <a:pt x="1392" y="176"/>
                    <a:pt x="1392" y="177"/>
                    <a:pt x="1391" y="177"/>
                  </a:cubicBezTo>
                  <a:cubicBezTo>
                    <a:pt x="1390" y="178"/>
                    <a:pt x="1390" y="178"/>
                    <a:pt x="1389" y="179"/>
                  </a:cubicBezTo>
                  <a:cubicBezTo>
                    <a:pt x="1389" y="179"/>
                    <a:pt x="1389" y="180"/>
                    <a:pt x="1388" y="180"/>
                  </a:cubicBezTo>
                  <a:cubicBezTo>
                    <a:pt x="1388" y="181"/>
                    <a:pt x="1388" y="181"/>
                    <a:pt x="1388" y="181"/>
                  </a:cubicBezTo>
                  <a:cubicBezTo>
                    <a:pt x="1388" y="181"/>
                    <a:pt x="1388" y="181"/>
                    <a:pt x="1388" y="181"/>
                  </a:cubicBezTo>
                  <a:cubicBezTo>
                    <a:pt x="1388" y="181"/>
                    <a:pt x="1388" y="181"/>
                    <a:pt x="1388" y="181"/>
                  </a:cubicBezTo>
                  <a:cubicBezTo>
                    <a:pt x="1388" y="181"/>
                    <a:pt x="1388" y="181"/>
                    <a:pt x="1388" y="181"/>
                  </a:cubicBezTo>
                  <a:cubicBezTo>
                    <a:pt x="1388" y="180"/>
                    <a:pt x="1388" y="180"/>
                    <a:pt x="1388" y="180"/>
                  </a:cubicBezTo>
                  <a:cubicBezTo>
                    <a:pt x="1388" y="179"/>
                    <a:pt x="1389" y="178"/>
                    <a:pt x="1389" y="176"/>
                  </a:cubicBezTo>
                  <a:cubicBezTo>
                    <a:pt x="1391" y="166"/>
                    <a:pt x="1392" y="155"/>
                    <a:pt x="1393" y="145"/>
                  </a:cubicBezTo>
                  <a:cubicBezTo>
                    <a:pt x="1393" y="140"/>
                    <a:pt x="1394" y="136"/>
                    <a:pt x="1394" y="131"/>
                  </a:cubicBezTo>
                  <a:cubicBezTo>
                    <a:pt x="1395" y="129"/>
                    <a:pt x="1395" y="128"/>
                    <a:pt x="1395" y="127"/>
                  </a:cubicBezTo>
                  <a:cubicBezTo>
                    <a:pt x="1395" y="127"/>
                    <a:pt x="1395" y="127"/>
                    <a:pt x="1395" y="127"/>
                  </a:cubicBezTo>
                  <a:cubicBezTo>
                    <a:pt x="1396" y="126"/>
                    <a:pt x="1396" y="126"/>
                    <a:pt x="1396" y="126"/>
                  </a:cubicBezTo>
                  <a:cubicBezTo>
                    <a:pt x="1397" y="125"/>
                    <a:pt x="1397" y="125"/>
                    <a:pt x="1398" y="124"/>
                  </a:cubicBezTo>
                  <a:cubicBezTo>
                    <a:pt x="1399" y="123"/>
                    <a:pt x="1399" y="123"/>
                    <a:pt x="1400" y="123"/>
                  </a:cubicBezTo>
                  <a:cubicBezTo>
                    <a:pt x="1400" y="123"/>
                    <a:pt x="1400" y="122"/>
                    <a:pt x="1401" y="122"/>
                  </a:cubicBezTo>
                  <a:cubicBezTo>
                    <a:pt x="1401" y="122"/>
                    <a:pt x="1401" y="122"/>
                    <a:pt x="1401" y="122"/>
                  </a:cubicBezTo>
                  <a:cubicBezTo>
                    <a:pt x="1404" y="120"/>
                    <a:pt x="1407" y="118"/>
                    <a:pt x="1410" y="117"/>
                  </a:cubicBezTo>
                  <a:cubicBezTo>
                    <a:pt x="1411" y="117"/>
                    <a:pt x="1412" y="117"/>
                    <a:pt x="1412" y="116"/>
                  </a:cubicBezTo>
                  <a:cubicBezTo>
                    <a:pt x="1413" y="116"/>
                    <a:pt x="1414" y="116"/>
                    <a:pt x="1415" y="115"/>
                  </a:cubicBezTo>
                  <a:cubicBezTo>
                    <a:pt x="1417" y="115"/>
                    <a:pt x="1419" y="114"/>
                    <a:pt x="1421" y="114"/>
                  </a:cubicBezTo>
                  <a:cubicBezTo>
                    <a:pt x="1421" y="114"/>
                    <a:pt x="1421" y="113"/>
                    <a:pt x="1422" y="113"/>
                  </a:cubicBezTo>
                  <a:cubicBezTo>
                    <a:pt x="1441" y="127"/>
                    <a:pt x="1450" y="111"/>
                    <a:pt x="1469" y="108"/>
                  </a:cubicBezTo>
                  <a:cubicBezTo>
                    <a:pt x="1451" y="89"/>
                    <a:pt x="1435" y="94"/>
                    <a:pt x="1420" y="112"/>
                  </a:cubicBezTo>
                  <a:cubicBezTo>
                    <a:pt x="1420" y="112"/>
                    <a:pt x="1420" y="112"/>
                    <a:pt x="1420" y="112"/>
                  </a:cubicBezTo>
                  <a:cubicBezTo>
                    <a:pt x="1418" y="112"/>
                    <a:pt x="1416" y="113"/>
                    <a:pt x="1414" y="113"/>
                  </a:cubicBezTo>
                  <a:cubicBezTo>
                    <a:pt x="1414" y="114"/>
                    <a:pt x="1413" y="114"/>
                    <a:pt x="1412" y="114"/>
                  </a:cubicBezTo>
                  <a:cubicBezTo>
                    <a:pt x="1411" y="115"/>
                    <a:pt x="1410" y="115"/>
                    <a:pt x="1409" y="115"/>
                  </a:cubicBezTo>
                  <a:cubicBezTo>
                    <a:pt x="1406" y="117"/>
                    <a:pt x="1403" y="118"/>
                    <a:pt x="1400" y="120"/>
                  </a:cubicBezTo>
                  <a:cubicBezTo>
                    <a:pt x="1400" y="120"/>
                    <a:pt x="1400" y="120"/>
                    <a:pt x="1399" y="121"/>
                  </a:cubicBezTo>
                  <a:cubicBezTo>
                    <a:pt x="1399" y="121"/>
                    <a:pt x="1399" y="121"/>
                    <a:pt x="1398" y="121"/>
                  </a:cubicBezTo>
                  <a:cubicBezTo>
                    <a:pt x="1398" y="122"/>
                    <a:pt x="1398" y="122"/>
                    <a:pt x="1397" y="123"/>
                  </a:cubicBezTo>
                  <a:cubicBezTo>
                    <a:pt x="1397" y="124"/>
                    <a:pt x="1396" y="124"/>
                    <a:pt x="1396" y="125"/>
                  </a:cubicBezTo>
                  <a:cubicBezTo>
                    <a:pt x="1396" y="125"/>
                    <a:pt x="1396" y="124"/>
                    <a:pt x="1396" y="124"/>
                  </a:cubicBezTo>
                  <a:cubicBezTo>
                    <a:pt x="1396" y="123"/>
                    <a:pt x="1397" y="121"/>
                    <a:pt x="1397" y="120"/>
                  </a:cubicBezTo>
                  <a:cubicBezTo>
                    <a:pt x="1397" y="119"/>
                    <a:pt x="1397" y="119"/>
                    <a:pt x="1397" y="119"/>
                  </a:cubicBezTo>
                  <a:cubicBezTo>
                    <a:pt x="1397" y="119"/>
                    <a:pt x="1397" y="119"/>
                    <a:pt x="1397" y="119"/>
                  </a:cubicBezTo>
                  <a:cubicBezTo>
                    <a:pt x="1397" y="119"/>
                    <a:pt x="1397" y="119"/>
                    <a:pt x="1397" y="119"/>
                  </a:cubicBezTo>
                  <a:cubicBezTo>
                    <a:pt x="1397" y="119"/>
                    <a:pt x="1397" y="119"/>
                    <a:pt x="1397" y="119"/>
                  </a:cubicBezTo>
                  <a:cubicBezTo>
                    <a:pt x="1397" y="118"/>
                    <a:pt x="1397" y="118"/>
                    <a:pt x="1397" y="118"/>
                  </a:cubicBezTo>
                  <a:cubicBezTo>
                    <a:pt x="1398" y="117"/>
                    <a:pt x="1398" y="117"/>
                    <a:pt x="1398" y="117"/>
                  </a:cubicBezTo>
                  <a:cubicBezTo>
                    <a:pt x="1401" y="108"/>
                    <a:pt x="1406" y="100"/>
                    <a:pt x="1411" y="93"/>
                  </a:cubicBezTo>
                  <a:cubicBezTo>
                    <a:pt x="1416" y="86"/>
                    <a:pt x="1422" y="80"/>
                    <a:pt x="1427" y="75"/>
                  </a:cubicBezTo>
                  <a:cubicBezTo>
                    <a:pt x="1429" y="74"/>
                    <a:pt x="1430" y="72"/>
                    <a:pt x="1431" y="71"/>
                  </a:cubicBezTo>
                  <a:cubicBezTo>
                    <a:pt x="1433" y="70"/>
                    <a:pt x="1434" y="69"/>
                    <a:pt x="1435" y="68"/>
                  </a:cubicBezTo>
                  <a:cubicBezTo>
                    <a:pt x="1438" y="65"/>
                    <a:pt x="1441" y="63"/>
                    <a:pt x="1443" y="61"/>
                  </a:cubicBezTo>
                  <a:cubicBezTo>
                    <a:pt x="1448" y="57"/>
                    <a:pt x="1452" y="54"/>
                    <a:pt x="1456" y="51"/>
                  </a:cubicBezTo>
                  <a:cubicBezTo>
                    <a:pt x="1463" y="45"/>
                    <a:pt x="1467" y="42"/>
                    <a:pt x="1467" y="42"/>
                  </a:cubicBezTo>
                  <a:cubicBezTo>
                    <a:pt x="1467" y="42"/>
                    <a:pt x="1466" y="43"/>
                    <a:pt x="1463" y="44"/>
                  </a:cubicBezTo>
                  <a:cubicBezTo>
                    <a:pt x="1461" y="45"/>
                    <a:pt x="1458" y="47"/>
                    <a:pt x="1454" y="49"/>
                  </a:cubicBezTo>
                  <a:cubicBezTo>
                    <a:pt x="1451" y="52"/>
                    <a:pt x="1446" y="55"/>
                    <a:pt x="1441" y="58"/>
                  </a:cubicBezTo>
                  <a:cubicBezTo>
                    <a:pt x="1438" y="60"/>
                    <a:pt x="1435" y="62"/>
                    <a:pt x="1432" y="64"/>
                  </a:cubicBezTo>
                  <a:cubicBezTo>
                    <a:pt x="1431" y="65"/>
                    <a:pt x="1430" y="66"/>
                    <a:pt x="1428" y="68"/>
                  </a:cubicBezTo>
                  <a:cubicBezTo>
                    <a:pt x="1428" y="68"/>
                    <a:pt x="1428" y="68"/>
                    <a:pt x="1427" y="68"/>
                  </a:cubicBezTo>
                  <a:cubicBezTo>
                    <a:pt x="1427" y="69"/>
                    <a:pt x="1426" y="69"/>
                    <a:pt x="1426" y="69"/>
                  </a:cubicBezTo>
                  <a:cubicBezTo>
                    <a:pt x="1425" y="70"/>
                    <a:pt x="1425" y="71"/>
                    <a:pt x="1424" y="71"/>
                  </a:cubicBezTo>
                  <a:cubicBezTo>
                    <a:pt x="1418" y="77"/>
                    <a:pt x="1412" y="83"/>
                    <a:pt x="1407" y="90"/>
                  </a:cubicBezTo>
                  <a:cubicBezTo>
                    <a:pt x="1405" y="93"/>
                    <a:pt x="1403" y="96"/>
                    <a:pt x="1401" y="99"/>
                  </a:cubicBezTo>
                  <a:cubicBezTo>
                    <a:pt x="1401" y="98"/>
                    <a:pt x="1401" y="97"/>
                    <a:pt x="1400" y="96"/>
                  </a:cubicBezTo>
                  <a:cubicBezTo>
                    <a:pt x="1400" y="94"/>
                    <a:pt x="1400" y="93"/>
                    <a:pt x="1400" y="92"/>
                  </a:cubicBezTo>
                  <a:cubicBezTo>
                    <a:pt x="1399" y="92"/>
                    <a:pt x="1399" y="91"/>
                    <a:pt x="1399" y="90"/>
                  </a:cubicBezTo>
                  <a:cubicBezTo>
                    <a:pt x="1399" y="90"/>
                    <a:pt x="1398" y="89"/>
                    <a:pt x="1398" y="89"/>
                  </a:cubicBezTo>
                  <a:cubicBezTo>
                    <a:pt x="1396" y="84"/>
                    <a:pt x="1392" y="79"/>
                    <a:pt x="1389" y="74"/>
                  </a:cubicBezTo>
                  <a:cubicBezTo>
                    <a:pt x="1388" y="72"/>
                    <a:pt x="1387" y="71"/>
                    <a:pt x="1386" y="69"/>
                  </a:cubicBezTo>
                  <a:cubicBezTo>
                    <a:pt x="1386" y="68"/>
                    <a:pt x="1385" y="67"/>
                    <a:pt x="1384" y="65"/>
                  </a:cubicBezTo>
                  <a:cubicBezTo>
                    <a:pt x="1384" y="64"/>
                    <a:pt x="1384" y="64"/>
                    <a:pt x="1383" y="63"/>
                  </a:cubicBezTo>
                  <a:cubicBezTo>
                    <a:pt x="1383" y="63"/>
                    <a:pt x="1383" y="62"/>
                    <a:pt x="1383" y="62"/>
                  </a:cubicBezTo>
                  <a:cubicBezTo>
                    <a:pt x="1382" y="61"/>
                    <a:pt x="1382" y="61"/>
                    <a:pt x="1382" y="61"/>
                  </a:cubicBezTo>
                  <a:cubicBezTo>
                    <a:pt x="1381" y="58"/>
                    <a:pt x="1381" y="58"/>
                    <a:pt x="1381" y="58"/>
                  </a:cubicBezTo>
                  <a:cubicBezTo>
                    <a:pt x="1381" y="58"/>
                    <a:pt x="1381" y="57"/>
                    <a:pt x="1381" y="56"/>
                  </a:cubicBezTo>
                  <a:cubicBezTo>
                    <a:pt x="1380" y="54"/>
                    <a:pt x="1380" y="53"/>
                    <a:pt x="1380" y="51"/>
                  </a:cubicBezTo>
                  <a:cubicBezTo>
                    <a:pt x="1379" y="50"/>
                    <a:pt x="1379" y="49"/>
                    <a:pt x="1379" y="49"/>
                  </a:cubicBezTo>
                  <a:cubicBezTo>
                    <a:pt x="1379" y="48"/>
                    <a:pt x="1379" y="47"/>
                    <a:pt x="1379" y="46"/>
                  </a:cubicBezTo>
                  <a:cubicBezTo>
                    <a:pt x="1379" y="46"/>
                    <a:pt x="1379" y="46"/>
                    <a:pt x="1379" y="46"/>
                  </a:cubicBezTo>
                  <a:cubicBezTo>
                    <a:pt x="1379" y="46"/>
                    <a:pt x="1379" y="45"/>
                    <a:pt x="1380" y="45"/>
                  </a:cubicBezTo>
                  <a:cubicBezTo>
                    <a:pt x="1380" y="44"/>
                    <a:pt x="1381" y="44"/>
                    <a:pt x="1381" y="43"/>
                  </a:cubicBezTo>
                  <a:cubicBezTo>
                    <a:pt x="1381" y="43"/>
                    <a:pt x="1382" y="42"/>
                    <a:pt x="1382" y="42"/>
                  </a:cubicBezTo>
                  <a:cubicBezTo>
                    <a:pt x="1382" y="42"/>
                    <a:pt x="1382" y="41"/>
                    <a:pt x="1382" y="41"/>
                  </a:cubicBezTo>
                  <a:cubicBezTo>
                    <a:pt x="1383" y="41"/>
                    <a:pt x="1383" y="41"/>
                    <a:pt x="1383" y="40"/>
                  </a:cubicBezTo>
                  <a:cubicBezTo>
                    <a:pt x="1383" y="40"/>
                    <a:pt x="1383" y="39"/>
                    <a:pt x="1384" y="39"/>
                  </a:cubicBezTo>
                  <a:cubicBezTo>
                    <a:pt x="1384" y="38"/>
                    <a:pt x="1385" y="38"/>
                    <a:pt x="1385" y="37"/>
                  </a:cubicBezTo>
                  <a:cubicBezTo>
                    <a:pt x="1385" y="37"/>
                    <a:pt x="1386" y="36"/>
                    <a:pt x="1386" y="36"/>
                  </a:cubicBezTo>
                  <a:cubicBezTo>
                    <a:pt x="1386" y="35"/>
                    <a:pt x="1387" y="35"/>
                    <a:pt x="1387" y="34"/>
                  </a:cubicBezTo>
                  <a:cubicBezTo>
                    <a:pt x="1388" y="33"/>
                    <a:pt x="1389" y="32"/>
                    <a:pt x="1390" y="31"/>
                  </a:cubicBezTo>
                  <a:cubicBezTo>
                    <a:pt x="1391" y="30"/>
                    <a:pt x="1392" y="29"/>
                    <a:pt x="1393" y="28"/>
                  </a:cubicBezTo>
                  <a:cubicBezTo>
                    <a:pt x="1395" y="27"/>
                    <a:pt x="1396" y="26"/>
                    <a:pt x="1397" y="25"/>
                  </a:cubicBezTo>
                  <a:cubicBezTo>
                    <a:pt x="1398" y="24"/>
                    <a:pt x="1399" y="24"/>
                    <a:pt x="1401" y="23"/>
                  </a:cubicBezTo>
                  <a:cubicBezTo>
                    <a:pt x="1401" y="23"/>
                    <a:pt x="1401" y="23"/>
                    <a:pt x="1401" y="23"/>
                  </a:cubicBezTo>
                  <a:cubicBezTo>
                    <a:pt x="1420" y="33"/>
                    <a:pt x="1426" y="18"/>
                    <a:pt x="1427" y="0"/>
                  </a:cubicBezTo>
                  <a:cubicBezTo>
                    <a:pt x="1416" y="11"/>
                    <a:pt x="1403" y="3"/>
                    <a:pt x="1398" y="21"/>
                  </a:cubicBezTo>
                  <a:cubicBezTo>
                    <a:pt x="1397" y="22"/>
                    <a:pt x="1396" y="23"/>
                    <a:pt x="1395" y="23"/>
                  </a:cubicBezTo>
                  <a:cubicBezTo>
                    <a:pt x="1394" y="24"/>
                    <a:pt x="1393" y="25"/>
                    <a:pt x="1392" y="26"/>
                  </a:cubicBezTo>
                  <a:cubicBezTo>
                    <a:pt x="1391" y="27"/>
                    <a:pt x="1389" y="28"/>
                    <a:pt x="1388" y="29"/>
                  </a:cubicBezTo>
                  <a:cubicBezTo>
                    <a:pt x="1387" y="30"/>
                    <a:pt x="1386" y="32"/>
                    <a:pt x="1385" y="33"/>
                  </a:cubicBezTo>
                  <a:cubicBezTo>
                    <a:pt x="1385" y="33"/>
                    <a:pt x="1385" y="34"/>
                    <a:pt x="1384" y="34"/>
                  </a:cubicBezTo>
                  <a:cubicBezTo>
                    <a:pt x="1384" y="35"/>
                    <a:pt x="1383" y="35"/>
                    <a:pt x="1383" y="36"/>
                  </a:cubicBezTo>
                  <a:cubicBezTo>
                    <a:pt x="1382" y="36"/>
                    <a:pt x="1382" y="37"/>
                    <a:pt x="1382" y="38"/>
                  </a:cubicBezTo>
                  <a:cubicBezTo>
                    <a:pt x="1381" y="38"/>
                    <a:pt x="1381" y="39"/>
                    <a:pt x="1381" y="39"/>
                  </a:cubicBezTo>
                  <a:cubicBezTo>
                    <a:pt x="1381" y="39"/>
                    <a:pt x="1380" y="40"/>
                    <a:pt x="1380" y="40"/>
                  </a:cubicBezTo>
                  <a:cubicBezTo>
                    <a:pt x="1380" y="40"/>
                    <a:pt x="1380" y="40"/>
                    <a:pt x="1380" y="41"/>
                  </a:cubicBezTo>
                  <a:cubicBezTo>
                    <a:pt x="1380" y="41"/>
                    <a:pt x="1380" y="42"/>
                    <a:pt x="1379" y="42"/>
                  </a:cubicBezTo>
                  <a:cubicBezTo>
                    <a:pt x="1379" y="42"/>
                    <a:pt x="1379" y="43"/>
                    <a:pt x="1379" y="43"/>
                  </a:cubicBezTo>
                  <a:cubicBezTo>
                    <a:pt x="1379" y="44"/>
                    <a:pt x="1379" y="44"/>
                    <a:pt x="1379" y="44"/>
                  </a:cubicBezTo>
                  <a:cubicBezTo>
                    <a:pt x="1379" y="44"/>
                    <a:pt x="1379" y="44"/>
                    <a:pt x="1379" y="44"/>
                  </a:cubicBezTo>
                  <a:cubicBezTo>
                    <a:pt x="1379" y="44"/>
                    <a:pt x="1379" y="44"/>
                    <a:pt x="1379" y="44"/>
                  </a:cubicBezTo>
                  <a:cubicBezTo>
                    <a:pt x="1379" y="43"/>
                    <a:pt x="1379" y="43"/>
                    <a:pt x="1379" y="43"/>
                  </a:cubicBezTo>
                  <a:cubicBezTo>
                    <a:pt x="1379" y="41"/>
                    <a:pt x="1379" y="41"/>
                    <a:pt x="1379" y="41"/>
                  </a:cubicBezTo>
                  <a:cubicBezTo>
                    <a:pt x="1379" y="41"/>
                    <a:pt x="1379" y="40"/>
                    <a:pt x="1379" y="39"/>
                  </a:cubicBezTo>
                  <a:cubicBezTo>
                    <a:pt x="1379" y="38"/>
                    <a:pt x="1379" y="37"/>
                    <a:pt x="1379" y="37"/>
                  </a:cubicBezTo>
                  <a:cubicBezTo>
                    <a:pt x="1379" y="36"/>
                    <a:pt x="1379" y="35"/>
                    <a:pt x="1379" y="34"/>
                  </a:cubicBezTo>
                  <a:cubicBezTo>
                    <a:pt x="1379" y="34"/>
                    <a:pt x="1379" y="33"/>
                    <a:pt x="1379" y="32"/>
                  </a:cubicBezTo>
                  <a:cubicBezTo>
                    <a:pt x="1379" y="31"/>
                    <a:pt x="1380" y="29"/>
                    <a:pt x="1380" y="28"/>
                  </a:cubicBezTo>
                  <a:cubicBezTo>
                    <a:pt x="1380" y="27"/>
                    <a:pt x="1380" y="26"/>
                    <a:pt x="1380" y="26"/>
                  </a:cubicBezTo>
                  <a:cubicBezTo>
                    <a:pt x="1381" y="25"/>
                    <a:pt x="1381" y="24"/>
                    <a:pt x="1381" y="24"/>
                  </a:cubicBezTo>
                  <a:cubicBezTo>
                    <a:pt x="1381" y="22"/>
                    <a:pt x="1382" y="21"/>
                    <a:pt x="1382" y="20"/>
                  </a:cubicBezTo>
                  <a:cubicBezTo>
                    <a:pt x="1382" y="19"/>
                    <a:pt x="1383" y="18"/>
                    <a:pt x="1383" y="17"/>
                  </a:cubicBezTo>
                  <a:cubicBezTo>
                    <a:pt x="1384" y="16"/>
                    <a:pt x="1384" y="15"/>
                    <a:pt x="1384" y="14"/>
                  </a:cubicBezTo>
                  <a:cubicBezTo>
                    <a:pt x="1385" y="12"/>
                    <a:pt x="1386" y="10"/>
                    <a:pt x="1387" y="9"/>
                  </a:cubicBezTo>
                  <a:cubicBezTo>
                    <a:pt x="1387" y="7"/>
                    <a:pt x="1388" y="6"/>
                    <a:pt x="1388" y="6"/>
                  </a:cubicBezTo>
                  <a:cubicBezTo>
                    <a:pt x="1388" y="5"/>
                    <a:pt x="1389" y="5"/>
                    <a:pt x="1389" y="5"/>
                  </a:cubicBezTo>
                  <a:cubicBezTo>
                    <a:pt x="1389" y="5"/>
                    <a:pt x="1388" y="5"/>
                    <a:pt x="1388" y="5"/>
                  </a:cubicBezTo>
                  <a:cubicBezTo>
                    <a:pt x="1388" y="6"/>
                    <a:pt x="1387" y="6"/>
                    <a:pt x="1387" y="7"/>
                  </a:cubicBezTo>
                  <a:cubicBezTo>
                    <a:pt x="1386" y="7"/>
                    <a:pt x="1386" y="7"/>
                    <a:pt x="1386" y="8"/>
                  </a:cubicBezTo>
                  <a:cubicBezTo>
                    <a:pt x="1385" y="9"/>
                    <a:pt x="1383" y="11"/>
                    <a:pt x="1382" y="13"/>
                  </a:cubicBezTo>
                  <a:cubicBezTo>
                    <a:pt x="1382" y="13"/>
                    <a:pt x="1381" y="14"/>
                    <a:pt x="1381" y="15"/>
                  </a:cubicBezTo>
                  <a:cubicBezTo>
                    <a:pt x="1380" y="16"/>
                    <a:pt x="1380" y="17"/>
                    <a:pt x="1380" y="17"/>
                  </a:cubicBezTo>
                  <a:cubicBezTo>
                    <a:pt x="1380" y="18"/>
                    <a:pt x="1379" y="18"/>
                    <a:pt x="1379" y="19"/>
                  </a:cubicBezTo>
                  <a:cubicBezTo>
                    <a:pt x="1379" y="20"/>
                    <a:pt x="1378" y="21"/>
                    <a:pt x="1378" y="23"/>
                  </a:cubicBezTo>
                  <a:cubicBezTo>
                    <a:pt x="1378" y="24"/>
                    <a:pt x="1378" y="24"/>
                    <a:pt x="1377" y="25"/>
                  </a:cubicBezTo>
                  <a:cubicBezTo>
                    <a:pt x="1377" y="26"/>
                    <a:pt x="1377" y="26"/>
                    <a:pt x="1377" y="27"/>
                  </a:cubicBezTo>
                  <a:cubicBezTo>
                    <a:pt x="1377" y="29"/>
                    <a:pt x="1376" y="30"/>
                    <a:pt x="1376" y="32"/>
                  </a:cubicBezTo>
                  <a:cubicBezTo>
                    <a:pt x="1376" y="32"/>
                    <a:pt x="1376" y="33"/>
                    <a:pt x="1376" y="34"/>
                  </a:cubicBezTo>
                  <a:cubicBezTo>
                    <a:pt x="1376" y="35"/>
                    <a:pt x="1376" y="36"/>
                    <a:pt x="1376" y="36"/>
                  </a:cubicBezTo>
                  <a:cubicBezTo>
                    <a:pt x="1376" y="37"/>
                    <a:pt x="1375" y="38"/>
                    <a:pt x="1375" y="39"/>
                  </a:cubicBezTo>
                  <a:cubicBezTo>
                    <a:pt x="1375" y="40"/>
                    <a:pt x="1375" y="41"/>
                    <a:pt x="1375" y="41"/>
                  </a:cubicBezTo>
                  <a:cubicBezTo>
                    <a:pt x="1375" y="43"/>
                    <a:pt x="1375" y="43"/>
                    <a:pt x="1375" y="43"/>
                  </a:cubicBezTo>
                  <a:cubicBezTo>
                    <a:pt x="1376" y="44"/>
                    <a:pt x="1376" y="44"/>
                    <a:pt x="1376" y="44"/>
                  </a:cubicBezTo>
                  <a:cubicBezTo>
                    <a:pt x="1376" y="45"/>
                    <a:pt x="1376" y="46"/>
                    <a:pt x="1376" y="47"/>
                  </a:cubicBezTo>
                  <a:cubicBezTo>
                    <a:pt x="1376" y="47"/>
                    <a:pt x="1376" y="48"/>
                    <a:pt x="1376" y="49"/>
                  </a:cubicBezTo>
                  <a:cubicBezTo>
                    <a:pt x="1376" y="50"/>
                    <a:pt x="1376" y="51"/>
                    <a:pt x="1376" y="52"/>
                  </a:cubicBezTo>
                  <a:cubicBezTo>
                    <a:pt x="1377" y="53"/>
                    <a:pt x="1377" y="55"/>
                    <a:pt x="1378" y="57"/>
                  </a:cubicBezTo>
                  <a:cubicBezTo>
                    <a:pt x="1378" y="58"/>
                    <a:pt x="1378" y="58"/>
                    <a:pt x="1378" y="59"/>
                  </a:cubicBezTo>
                  <a:cubicBezTo>
                    <a:pt x="1379" y="62"/>
                    <a:pt x="1379" y="62"/>
                    <a:pt x="1379" y="62"/>
                  </a:cubicBezTo>
                  <a:cubicBezTo>
                    <a:pt x="1380" y="63"/>
                    <a:pt x="1380" y="63"/>
                    <a:pt x="1380" y="63"/>
                  </a:cubicBezTo>
                  <a:cubicBezTo>
                    <a:pt x="1380" y="63"/>
                    <a:pt x="1380" y="64"/>
                    <a:pt x="1380" y="64"/>
                  </a:cubicBezTo>
                  <a:cubicBezTo>
                    <a:pt x="1381" y="65"/>
                    <a:pt x="1381" y="66"/>
                    <a:pt x="1381" y="67"/>
                  </a:cubicBezTo>
                  <a:cubicBezTo>
                    <a:pt x="1383" y="70"/>
                    <a:pt x="1385" y="73"/>
                    <a:pt x="1386" y="75"/>
                  </a:cubicBezTo>
                  <a:cubicBezTo>
                    <a:pt x="1388" y="78"/>
                    <a:pt x="1390" y="81"/>
                    <a:pt x="1391" y="83"/>
                  </a:cubicBezTo>
                  <a:cubicBezTo>
                    <a:pt x="1393" y="86"/>
                    <a:pt x="1394" y="88"/>
                    <a:pt x="1395" y="90"/>
                  </a:cubicBezTo>
                  <a:cubicBezTo>
                    <a:pt x="1396" y="91"/>
                    <a:pt x="1396" y="92"/>
                    <a:pt x="1397" y="93"/>
                  </a:cubicBezTo>
                  <a:cubicBezTo>
                    <a:pt x="1397" y="94"/>
                    <a:pt x="1398" y="95"/>
                    <a:pt x="1398" y="96"/>
                  </a:cubicBezTo>
                  <a:cubicBezTo>
                    <a:pt x="1398" y="97"/>
                    <a:pt x="1399" y="98"/>
                    <a:pt x="1399" y="99"/>
                  </a:cubicBezTo>
                  <a:cubicBezTo>
                    <a:pt x="1399" y="100"/>
                    <a:pt x="1400" y="101"/>
                    <a:pt x="1400" y="101"/>
                  </a:cubicBezTo>
                  <a:cubicBezTo>
                    <a:pt x="1400" y="101"/>
                    <a:pt x="1400" y="101"/>
                    <a:pt x="1400" y="101"/>
                  </a:cubicBezTo>
                  <a:cubicBezTo>
                    <a:pt x="1397" y="106"/>
                    <a:pt x="1395" y="110"/>
                    <a:pt x="1394" y="115"/>
                  </a:cubicBezTo>
                  <a:cubicBezTo>
                    <a:pt x="1393" y="117"/>
                    <a:pt x="1393" y="117"/>
                    <a:pt x="1393" y="117"/>
                  </a:cubicBezTo>
                  <a:cubicBezTo>
                    <a:pt x="1393" y="117"/>
                    <a:pt x="1393" y="117"/>
                    <a:pt x="1393" y="117"/>
                  </a:cubicBezTo>
                  <a:cubicBezTo>
                    <a:pt x="1393" y="117"/>
                    <a:pt x="1393" y="117"/>
                    <a:pt x="1393" y="117"/>
                  </a:cubicBezTo>
                  <a:cubicBezTo>
                    <a:pt x="1393" y="118"/>
                    <a:pt x="1393" y="118"/>
                    <a:pt x="1393" y="118"/>
                  </a:cubicBezTo>
                  <a:cubicBezTo>
                    <a:pt x="1393" y="118"/>
                    <a:pt x="1393" y="118"/>
                    <a:pt x="1393" y="118"/>
                  </a:cubicBezTo>
                  <a:cubicBezTo>
                    <a:pt x="1392" y="119"/>
                    <a:pt x="1392" y="119"/>
                    <a:pt x="1392" y="119"/>
                  </a:cubicBezTo>
                  <a:cubicBezTo>
                    <a:pt x="1392" y="120"/>
                    <a:pt x="1392" y="121"/>
                    <a:pt x="1391" y="122"/>
                  </a:cubicBezTo>
                  <a:cubicBezTo>
                    <a:pt x="1391" y="125"/>
                    <a:pt x="1390" y="127"/>
                    <a:pt x="1390" y="130"/>
                  </a:cubicBezTo>
                  <a:cubicBezTo>
                    <a:pt x="1389" y="135"/>
                    <a:pt x="1388" y="140"/>
                    <a:pt x="1388" y="145"/>
                  </a:cubicBezTo>
                  <a:cubicBezTo>
                    <a:pt x="1388" y="146"/>
                    <a:pt x="1388" y="146"/>
                    <a:pt x="1388" y="147"/>
                  </a:cubicBezTo>
                  <a:cubicBezTo>
                    <a:pt x="1387" y="146"/>
                    <a:pt x="1386" y="144"/>
                    <a:pt x="1386" y="143"/>
                  </a:cubicBezTo>
                  <a:cubicBezTo>
                    <a:pt x="1385" y="142"/>
                    <a:pt x="1385" y="141"/>
                    <a:pt x="1384" y="140"/>
                  </a:cubicBezTo>
                  <a:cubicBezTo>
                    <a:pt x="1384" y="139"/>
                    <a:pt x="1383" y="138"/>
                    <a:pt x="1383" y="137"/>
                  </a:cubicBezTo>
                  <a:cubicBezTo>
                    <a:pt x="1382" y="135"/>
                    <a:pt x="1381" y="133"/>
                    <a:pt x="1379" y="131"/>
                  </a:cubicBezTo>
                  <a:cubicBezTo>
                    <a:pt x="1380" y="131"/>
                    <a:pt x="1380" y="131"/>
                    <a:pt x="1380" y="131"/>
                  </a:cubicBezTo>
                  <a:cubicBezTo>
                    <a:pt x="1382" y="105"/>
                    <a:pt x="1372" y="87"/>
                    <a:pt x="1339" y="90"/>
                  </a:cubicBezTo>
                  <a:cubicBezTo>
                    <a:pt x="1353" y="108"/>
                    <a:pt x="1347" y="129"/>
                    <a:pt x="1376" y="131"/>
                  </a:cubicBezTo>
                  <a:cubicBezTo>
                    <a:pt x="1377" y="132"/>
                    <a:pt x="1377" y="132"/>
                    <a:pt x="1377" y="133"/>
                  </a:cubicBezTo>
                  <a:cubicBezTo>
                    <a:pt x="1378" y="134"/>
                    <a:pt x="1379" y="136"/>
                    <a:pt x="1380" y="138"/>
                  </a:cubicBezTo>
                  <a:cubicBezTo>
                    <a:pt x="1381" y="139"/>
                    <a:pt x="1381" y="140"/>
                    <a:pt x="1382" y="141"/>
                  </a:cubicBezTo>
                  <a:cubicBezTo>
                    <a:pt x="1382" y="142"/>
                    <a:pt x="1383" y="143"/>
                    <a:pt x="1383" y="144"/>
                  </a:cubicBezTo>
                  <a:cubicBezTo>
                    <a:pt x="1385" y="147"/>
                    <a:pt x="1386" y="151"/>
                    <a:pt x="1387" y="154"/>
                  </a:cubicBezTo>
                  <a:cubicBezTo>
                    <a:pt x="1387" y="154"/>
                    <a:pt x="1387" y="155"/>
                    <a:pt x="1387" y="155"/>
                  </a:cubicBezTo>
                  <a:cubicBezTo>
                    <a:pt x="1386" y="162"/>
                    <a:pt x="1386" y="169"/>
                    <a:pt x="1384" y="175"/>
                  </a:cubicBezTo>
                  <a:cubicBezTo>
                    <a:pt x="1384" y="177"/>
                    <a:pt x="1384" y="178"/>
                    <a:pt x="1383" y="179"/>
                  </a:cubicBezTo>
                  <a:cubicBezTo>
                    <a:pt x="1383" y="179"/>
                    <a:pt x="1383" y="179"/>
                    <a:pt x="1383" y="179"/>
                  </a:cubicBezTo>
                  <a:cubicBezTo>
                    <a:pt x="1383" y="180"/>
                    <a:pt x="1383" y="180"/>
                    <a:pt x="1383" y="180"/>
                  </a:cubicBezTo>
                  <a:cubicBezTo>
                    <a:pt x="1383" y="180"/>
                    <a:pt x="1383" y="180"/>
                    <a:pt x="1383" y="180"/>
                  </a:cubicBezTo>
                  <a:cubicBezTo>
                    <a:pt x="1383" y="180"/>
                    <a:pt x="1383" y="180"/>
                    <a:pt x="1383" y="180"/>
                  </a:cubicBezTo>
                  <a:cubicBezTo>
                    <a:pt x="1383" y="180"/>
                    <a:pt x="1383" y="180"/>
                    <a:pt x="1383" y="180"/>
                  </a:cubicBezTo>
                  <a:cubicBezTo>
                    <a:pt x="1383" y="181"/>
                    <a:pt x="1383" y="181"/>
                    <a:pt x="1383" y="181"/>
                  </a:cubicBezTo>
                  <a:cubicBezTo>
                    <a:pt x="1382" y="183"/>
                    <a:pt x="1382" y="183"/>
                    <a:pt x="1382" y="183"/>
                  </a:cubicBezTo>
                  <a:cubicBezTo>
                    <a:pt x="1382" y="184"/>
                    <a:pt x="1382" y="184"/>
                    <a:pt x="1382" y="184"/>
                  </a:cubicBezTo>
                  <a:cubicBezTo>
                    <a:pt x="1381" y="186"/>
                    <a:pt x="1381" y="186"/>
                    <a:pt x="1381" y="186"/>
                  </a:cubicBezTo>
                  <a:cubicBezTo>
                    <a:pt x="1381" y="187"/>
                    <a:pt x="1381" y="189"/>
                    <a:pt x="1380" y="190"/>
                  </a:cubicBezTo>
                  <a:cubicBezTo>
                    <a:pt x="1378" y="195"/>
                    <a:pt x="1376" y="199"/>
                    <a:pt x="1374" y="204"/>
                  </a:cubicBezTo>
                  <a:cubicBezTo>
                    <a:pt x="1370" y="212"/>
                    <a:pt x="1364" y="221"/>
                    <a:pt x="1359" y="229"/>
                  </a:cubicBezTo>
                  <a:cubicBezTo>
                    <a:pt x="1358" y="230"/>
                    <a:pt x="1357" y="231"/>
                    <a:pt x="1357" y="232"/>
                  </a:cubicBezTo>
                  <a:cubicBezTo>
                    <a:pt x="1357" y="232"/>
                    <a:pt x="1357" y="231"/>
                    <a:pt x="1357" y="231"/>
                  </a:cubicBezTo>
                  <a:cubicBezTo>
                    <a:pt x="1357" y="230"/>
                    <a:pt x="1357" y="230"/>
                    <a:pt x="1357" y="229"/>
                  </a:cubicBezTo>
                  <a:cubicBezTo>
                    <a:pt x="1357" y="228"/>
                    <a:pt x="1357" y="228"/>
                    <a:pt x="1357" y="227"/>
                  </a:cubicBezTo>
                  <a:cubicBezTo>
                    <a:pt x="1356" y="227"/>
                    <a:pt x="1356" y="226"/>
                    <a:pt x="1356" y="226"/>
                  </a:cubicBezTo>
                  <a:cubicBezTo>
                    <a:pt x="1356" y="225"/>
                    <a:pt x="1356" y="223"/>
                    <a:pt x="1356" y="222"/>
                  </a:cubicBezTo>
                  <a:cubicBezTo>
                    <a:pt x="1355" y="221"/>
                    <a:pt x="1355" y="219"/>
                    <a:pt x="1354" y="218"/>
                  </a:cubicBezTo>
                  <a:cubicBezTo>
                    <a:pt x="1354" y="217"/>
                    <a:pt x="1354" y="216"/>
                    <a:pt x="1353" y="216"/>
                  </a:cubicBezTo>
                  <a:cubicBezTo>
                    <a:pt x="1353" y="215"/>
                    <a:pt x="1353" y="214"/>
                    <a:pt x="1352" y="213"/>
                  </a:cubicBezTo>
                  <a:cubicBezTo>
                    <a:pt x="1352" y="212"/>
                    <a:pt x="1352" y="212"/>
                    <a:pt x="1351" y="211"/>
                  </a:cubicBezTo>
                  <a:cubicBezTo>
                    <a:pt x="1351" y="210"/>
                    <a:pt x="1350" y="209"/>
                    <a:pt x="1350" y="209"/>
                  </a:cubicBezTo>
                  <a:cubicBezTo>
                    <a:pt x="1348" y="205"/>
                    <a:pt x="1345" y="202"/>
                    <a:pt x="1342" y="199"/>
                  </a:cubicBezTo>
                  <a:cubicBezTo>
                    <a:pt x="1339" y="195"/>
                    <a:pt x="1336" y="192"/>
                    <a:pt x="1333" y="188"/>
                  </a:cubicBezTo>
                  <a:cubicBezTo>
                    <a:pt x="1330" y="185"/>
                    <a:pt x="1326" y="182"/>
                    <a:pt x="1323" y="178"/>
                  </a:cubicBezTo>
                  <a:cubicBezTo>
                    <a:pt x="1320" y="174"/>
                    <a:pt x="1317" y="170"/>
                    <a:pt x="1314" y="166"/>
                  </a:cubicBezTo>
                  <a:cubicBezTo>
                    <a:pt x="1313" y="165"/>
                    <a:pt x="1313" y="165"/>
                    <a:pt x="1313" y="165"/>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2"/>
                    <a:pt x="1312" y="162"/>
                    <a:pt x="1312" y="162"/>
                  </a:cubicBezTo>
                  <a:cubicBezTo>
                    <a:pt x="1311" y="162"/>
                    <a:pt x="1311" y="162"/>
                    <a:pt x="1311" y="162"/>
                  </a:cubicBezTo>
                  <a:cubicBezTo>
                    <a:pt x="1310" y="160"/>
                    <a:pt x="1310" y="160"/>
                    <a:pt x="1310" y="160"/>
                  </a:cubicBezTo>
                  <a:cubicBezTo>
                    <a:pt x="1310" y="159"/>
                    <a:pt x="1310" y="159"/>
                    <a:pt x="1309" y="158"/>
                  </a:cubicBezTo>
                  <a:cubicBezTo>
                    <a:pt x="1309" y="157"/>
                    <a:pt x="1309" y="157"/>
                    <a:pt x="1309" y="157"/>
                  </a:cubicBezTo>
                  <a:cubicBezTo>
                    <a:pt x="1308" y="155"/>
                    <a:pt x="1308" y="154"/>
                    <a:pt x="1307" y="153"/>
                  </a:cubicBezTo>
                  <a:cubicBezTo>
                    <a:pt x="1307" y="152"/>
                    <a:pt x="1307" y="151"/>
                    <a:pt x="1306" y="150"/>
                  </a:cubicBezTo>
                  <a:cubicBezTo>
                    <a:pt x="1306" y="149"/>
                    <a:pt x="1306" y="148"/>
                    <a:pt x="1305" y="146"/>
                  </a:cubicBezTo>
                  <a:cubicBezTo>
                    <a:pt x="1305" y="145"/>
                    <a:pt x="1305" y="144"/>
                    <a:pt x="1305" y="143"/>
                  </a:cubicBezTo>
                  <a:cubicBezTo>
                    <a:pt x="1304" y="142"/>
                    <a:pt x="1304" y="141"/>
                    <a:pt x="1304" y="139"/>
                  </a:cubicBezTo>
                  <a:cubicBezTo>
                    <a:pt x="1304" y="138"/>
                    <a:pt x="1304" y="137"/>
                    <a:pt x="1304" y="136"/>
                  </a:cubicBezTo>
                  <a:cubicBezTo>
                    <a:pt x="1304" y="135"/>
                    <a:pt x="1304" y="134"/>
                    <a:pt x="1304" y="133"/>
                  </a:cubicBezTo>
                  <a:cubicBezTo>
                    <a:pt x="1303" y="132"/>
                    <a:pt x="1304" y="131"/>
                    <a:pt x="1304" y="129"/>
                  </a:cubicBezTo>
                  <a:cubicBezTo>
                    <a:pt x="1304" y="128"/>
                    <a:pt x="1304" y="127"/>
                    <a:pt x="1304" y="126"/>
                  </a:cubicBezTo>
                  <a:cubicBezTo>
                    <a:pt x="1304" y="124"/>
                    <a:pt x="1304" y="122"/>
                    <a:pt x="1304" y="120"/>
                  </a:cubicBezTo>
                  <a:cubicBezTo>
                    <a:pt x="1305" y="119"/>
                    <a:pt x="1305" y="118"/>
                    <a:pt x="1305" y="117"/>
                  </a:cubicBezTo>
                  <a:cubicBezTo>
                    <a:pt x="1305" y="116"/>
                    <a:pt x="1305" y="115"/>
                    <a:pt x="1306" y="114"/>
                  </a:cubicBezTo>
                  <a:cubicBezTo>
                    <a:pt x="1306" y="113"/>
                    <a:pt x="1307" y="111"/>
                    <a:pt x="1307" y="109"/>
                  </a:cubicBezTo>
                  <a:cubicBezTo>
                    <a:pt x="1307" y="109"/>
                    <a:pt x="1308" y="108"/>
                    <a:pt x="1308" y="107"/>
                  </a:cubicBezTo>
                  <a:cubicBezTo>
                    <a:pt x="1308" y="106"/>
                    <a:pt x="1308" y="106"/>
                    <a:pt x="1309" y="105"/>
                  </a:cubicBezTo>
                  <a:cubicBezTo>
                    <a:pt x="1310" y="102"/>
                    <a:pt x="1311" y="100"/>
                    <a:pt x="1312" y="98"/>
                  </a:cubicBezTo>
                  <a:cubicBezTo>
                    <a:pt x="1313" y="96"/>
                    <a:pt x="1313" y="94"/>
                    <a:pt x="1314" y="93"/>
                  </a:cubicBezTo>
                  <a:cubicBezTo>
                    <a:pt x="1315" y="92"/>
                    <a:pt x="1315" y="92"/>
                    <a:pt x="1315" y="92"/>
                  </a:cubicBezTo>
                  <a:cubicBezTo>
                    <a:pt x="1315" y="92"/>
                    <a:pt x="1315" y="92"/>
                    <a:pt x="1314" y="93"/>
                  </a:cubicBezTo>
                  <a:cubicBezTo>
                    <a:pt x="1313" y="94"/>
                    <a:pt x="1312" y="95"/>
                    <a:pt x="1311" y="97"/>
                  </a:cubicBezTo>
                  <a:cubicBezTo>
                    <a:pt x="1309" y="99"/>
                    <a:pt x="1308" y="101"/>
                    <a:pt x="1306" y="104"/>
                  </a:cubicBezTo>
                  <a:cubicBezTo>
                    <a:pt x="1306" y="105"/>
                    <a:pt x="1306" y="105"/>
                    <a:pt x="1305" y="106"/>
                  </a:cubicBezTo>
                  <a:cubicBezTo>
                    <a:pt x="1305" y="106"/>
                    <a:pt x="1305" y="107"/>
                    <a:pt x="1305" y="107"/>
                  </a:cubicBezTo>
                  <a:cubicBezTo>
                    <a:pt x="1305" y="106"/>
                    <a:pt x="1305" y="105"/>
                    <a:pt x="1305" y="104"/>
                  </a:cubicBezTo>
                  <a:cubicBezTo>
                    <a:pt x="1305" y="103"/>
                    <a:pt x="1304" y="102"/>
                    <a:pt x="1304" y="101"/>
                  </a:cubicBezTo>
                  <a:cubicBezTo>
                    <a:pt x="1304" y="100"/>
                    <a:pt x="1304" y="99"/>
                    <a:pt x="1304" y="97"/>
                  </a:cubicBezTo>
                  <a:cubicBezTo>
                    <a:pt x="1304" y="97"/>
                    <a:pt x="1303" y="96"/>
                    <a:pt x="1303" y="95"/>
                  </a:cubicBezTo>
                  <a:cubicBezTo>
                    <a:pt x="1316" y="80"/>
                    <a:pt x="1293" y="64"/>
                    <a:pt x="1280" y="61"/>
                  </a:cubicBezTo>
                  <a:cubicBezTo>
                    <a:pt x="1285" y="68"/>
                    <a:pt x="1288" y="70"/>
                    <a:pt x="1289" y="77"/>
                  </a:cubicBezTo>
                  <a:cubicBezTo>
                    <a:pt x="1290" y="83"/>
                    <a:pt x="1290" y="95"/>
                    <a:pt x="1299" y="92"/>
                  </a:cubicBezTo>
                  <a:cubicBezTo>
                    <a:pt x="1299" y="93"/>
                    <a:pt x="1299" y="93"/>
                    <a:pt x="1299" y="93"/>
                  </a:cubicBezTo>
                  <a:cubicBezTo>
                    <a:pt x="1299" y="94"/>
                    <a:pt x="1301" y="95"/>
                    <a:pt x="1302" y="97"/>
                  </a:cubicBezTo>
                  <a:cubicBezTo>
                    <a:pt x="1302" y="97"/>
                    <a:pt x="1302" y="97"/>
                    <a:pt x="1302" y="97"/>
                  </a:cubicBezTo>
                  <a:cubicBezTo>
                    <a:pt x="1302" y="97"/>
                    <a:pt x="1302" y="97"/>
                    <a:pt x="1302" y="98"/>
                  </a:cubicBezTo>
                  <a:cubicBezTo>
                    <a:pt x="1302" y="99"/>
                    <a:pt x="1302" y="100"/>
                    <a:pt x="1302" y="101"/>
                  </a:cubicBezTo>
                  <a:cubicBezTo>
                    <a:pt x="1303" y="102"/>
                    <a:pt x="1303" y="103"/>
                    <a:pt x="1303" y="104"/>
                  </a:cubicBezTo>
                  <a:cubicBezTo>
                    <a:pt x="1303" y="105"/>
                    <a:pt x="1303" y="106"/>
                    <a:pt x="1303" y="107"/>
                  </a:cubicBezTo>
                  <a:cubicBezTo>
                    <a:pt x="1303" y="108"/>
                    <a:pt x="1303" y="109"/>
                    <a:pt x="1303" y="110"/>
                  </a:cubicBezTo>
                  <a:cubicBezTo>
                    <a:pt x="1303" y="110"/>
                    <a:pt x="1303" y="111"/>
                    <a:pt x="1303" y="111"/>
                  </a:cubicBezTo>
                  <a:cubicBezTo>
                    <a:pt x="1303" y="111"/>
                    <a:pt x="1303" y="111"/>
                    <a:pt x="1303" y="111"/>
                  </a:cubicBezTo>
                  <a:cubicBezTo>
                    <a:pt x="1303" y="112"/>
                    <a:pt x="1303" y="112"/>
                    <a:pt x="1303" y="112"/>
                  </a:cubicBezTo>
                  <a:cubicBezTo>
                    <a:pt x="1303" y="112"/>
                    <a:pt x="1303" y="112"/>
                    <a:pt x="1303" y="112"/>
                  </a:cubicBezTo>
                  <a:cubicBezTo>
                    <a:pt x="1303" y="113"/>
                    <a:pt x="1303" y="113"/>
                    <a:pt x="1303" y="114"/>
                  </a:cubicBezTo>
                  <a:cubicBezTo>
                    <a:pt x="1302" y="115"/>
                    <a:pt x="1302" y="116"/>
                    <a:pt x="1302" y="117"/>
                  </a:cubicBezTo>
                  <a:cubicBezTo>
                    <a:pt x="1302" y="118"/>
                    <a:pt x="1302" y="119"/>
                    <a:pt x="1301" y="120"/>
                  </a:cubicBezTo>
                  <a:cubicBezTo>
                    <a:pt x="1301" y="122"/>
                    <a:pt x="1301" y="124"/>
                    <a:pt x="1301" y="126"/>
                  </a:cubicBezTo>
                  <a:cubicBezTo>
                    <a:pt x="1300" y="127"/>
                    <a:pt x="1300" y="128"/>
                    <a:pt x="1300" y="129"/>
                  </a:cubicBezTo>
                  <a:cubicBezTo>
                    <a:pt x="1300" y="130"/>
                    <a:pt x="1300" y="132"/>
                    <a:pt x="1300" y="133"/>
                  </a:cubicBezTo>
                  <a:cubicBezTo>
                    <a:pt x="1300" y="134"/>
                    <a:pt x="1300" y="135"/>
                    <a:pt x="1301" y="136"/>
                  </a:cubicBezTo>
                  <a:cubicBezTo>
                    <a:pt x="1301" y="137"/>
                    <a:pt x="1301" y="139"/>
                    <a:pt x="1301" y="140"/>
                  </a:cubicBezTo>
                  <a:cubicBezTo>
                    <a:pt x="1301" y="141"/>
                    <a:pt x="1301" y="142"/>
                    <a:pt x="1301" y="143"/>
                  </a:cubicBezTo>
                  <a:cubicBezTo>
                    <a:pt x="1302" y="145"/>
                    <a:pt x="1302" y="146"/>
                    <a:pt x="1302" y="147"/>
                  </a:cubicBezTo>
                  <a:cubicBezTo>
                    <a:pt x="1303" y="148"/>
                    <a:pt x="1303" y="150"/>
                    <a:pt x="1303" y="151"/>
                  </a:cubicBezTo>
                  <a:cubicBezTo>
                    <a:pt x="1304" y="152"/>
                    <a:pt x="1304" y="153"/>
                    <a:pt x="1304" y="154"/>
                  </a:cubicBezTo>
                  <a:cubicBezTo>
                    <a:pt x="1305" y="155"/>
                    <a:pt x="1305" y="156"/>
                    <a:pt x="1306" y="158"/>
                  </a:cubicBezTo>
                  <a:cubicBezTo>
                    <a:pt x="1305" y="157"/>
                    <a:pt x="1305" y="157"/>
                    <a:pt x="1305" y="157"/>
                  </a:cubicBezTo>
                  <a:cubicBezTo>
                    <a:pt x="1304" y="157"/>
                    <a:pt x="1304" y="156"/>
                    <a:pt x="1303" y="156"/>
                  </a:cubicBezTo>
                  <a:cubicBezTo>
                    <a:pt x="1302" y="155"/>
                    <a:pt x="1301" y="155"/>
                    <a:pt x="1301" y="154"/>
                  </a:cubicBezTo>
                  <a:cubicBezTo>
                    <a:pt x="1300" y="154"/>
                    <a:pt x="1300" y="154"/>
                    <a:pt x="1300" y="154"/>
                  </a:cubicBezTo>
                  <a:cubicBezTo>
                    <a:pt x="1299" y="154"/>
                    <a:pt x="1299" y="153"/>
                    <a:pt x="1298" y="153"/>
                  </a:cubicBezTo>
                  <a:cubicBezTo>
                    <a:pt x="1298" y="153"/>
                    <a:pt x="1297" y="153"/>
                    <a:pt x="1296" y="152"/>
                  </a:cubicBezTo>
                  <a:cubicBezTo>
                    <a:pt x="1294" y="151"/>
                    <a:pt x="1292" y="151"/>
                    <a:pt x="1291" y="150"/>
                  </a:cubicBezTo>
                  <a:cubicBezTo>
                    <a:pt x="1289" y="150"/>
                    <a:pt x="1287" y="149"/>
                    <a:pt x="1285" y="149"/>
                  </a:cubicBezTo>
                  <a:cubicBezTo>
                    <a:pt x="1284" y="149"/>
                    <a:pt x="1283" y="149"/>
                    <a:pt x="1283" y="148"/>
                  </a:cubicBezTo>
                  <a:cubicBezTo>
                    <a:pt x="1274" y="128"/>
                    <a:pt x="1243" y="146"/>
                    <a:pt x="1231" y="154"/>
                  </a:cubicBezTo>
                  <a:cubicBezTo>
                    <a:pt x="1247" y="156"/>
                    <a:pt x="1271" y="183"/>
                    <a:pt x="1282" y="154"/>
                  </a:cubicBezTo>
                  <a:cubicBezTo>
                    <a:pt x="1280" y="152"/>
                    <a:pt x="1280" y="152"/>
                    <a:pt x="1280" y="152"/>
                  </a:cubicBezTo>
                  <a:cubicBezTo>
                    <a:pt x="1281" y="153"/>
                    <a:pt x="1283" y="153"/>
                    <a:pt x="1284" y="153"/>
                  </a:cubicBezTo>
                  <a:cubicBezTo>
                    <a:pt x="1284" y="152"/>
                    <a:pt x="1284" y="152"/>
                    <a:pt x="1284" y="151"/>
                  </a:cubicBezTo>
                  <a:cubicBezTo>
                    <a:pt x="1284" y="151"/>
                    <a:pt x="1284" y="151"/>
                    <a:pt x="1284" y="151"/>
                  </a:cubicBezTo>
                  <a:cubicBezTo>
                    <a:pt x="1286" y="152"/>
                    <a:pt x="1288" y="152"/>
                    <a:pt x="1290" y="153"/>
                  </a:cubicBezTo>
                  <a:cubicBezTo>
                    <a:pt x="1292" y="153"/>
                    <a:pt x="1293" y="154"/>
                    <a:pt x="1295" y="155"/>
                  </a:cubicBezTo>
                  <a:cubicBezTo>
                    <a:pt x="1296" y="155"/>
                    <a:pt x="1296" y="155"/>
                    <a:pt x="1297" y="156"/>
                  </a:cubicBezTo>
                  <a:cubicBezTo>
                    <a:pt x="1298" y="156"/>
                    <a:pt x="1298" y="156"/>
                    <a:pt x="1298" y="156"/>
                  </a:cubicBezTo>
                  <a:cubicBezTo>
                    <a:pt x="1299" y="156"/>
                    <a:pt x="1299" y="157"/>
                    <a:pt x="1299" y="157"/>
                  </a:cubicBezTo>
                  <a:cubicBezTo>
                    <a:pt x="1300" y="157"/>
                    <a:pt x="1301" y="158"/>
                    <a:pt x="1301" y="158"/>
                  </a:cubicBezTo>
                  <a:cubicBezTo>
                    <a:pt x="1302" y="158"/>
                    <a:pt x="1303" y="159"/>
                    <a:pt x="1303" y="159"/>
                  </a:cubicBezTo>
                  <a:cubicBezTo>
                    <a:pt x="1304" y="159"/>
                    <a:pt x="1304" y="160"/>
                    <a:pt x="1304" y="160"/>
                  </a:cubicBezTo>
                  <a:cubicBezTo>
                    <a:pt x="1304" y="160"/>
                    <a:pt x="1305" y="160"/>
                    <a:pt x="1305" y="160"/>
                  </a:cubicBezTo>
                  <a:cubicBezTo>
                    <a:pt x="1306" y="161"/>
                    <a:pt x="1306" y="161"/>
                    <a:pt x="1307" y="161"/>
                  </a:cubicBezTo>
                  <a:cubicBezTo>
                    <a:pt x="1307" y="161"/>
                    <a:pt x="1307" y="162"/>
                    <a:pt x="1308" y="162"/>
                  </a:cubicBezTo>
                  <a:cubicBezTo>
                    <a:pt x="1308" y="163"/>
                    <a:pt x="1308" y="163"/>
                    <a:pt x="1308" y="163"/>
                  </a:cubicBezTo>
                  <a:cubicBezTo>
                    <a:pt x="1309" y="164"/>
                    <a:pt x="1309" y="164"/>
                    <a:pt x="1309" y="164"/>
                  </a:cubicBezTo>
                  <a:cubicBezTo>
                    <a:pt x="1309" y="164"/>
                    <a:pt x="1309" y="164"/>
                    <a:pt x="1309" y="164"/>
                  </a:cubicBezTo>
                  <a:cubicBezTo>
                    <a:pt x="1309" y="164"/>
                    <a:pt x="1309" y="164"/>
                    <a:pt x="1309" y="164"/>
                  </a:cubicBezTo>
                  <a:cubicBezTo>
                    <a:pt x="1309" y="164"/>
                    <a:pt x="1309" y="164"/>
                    <a:pt x="1309" y="164"/>
                  </a:cubicBezTo>
                  <a:cubicBezTo>
                    <a:pt x="1309" y="165"/>
                    <a:pt x="1309" y="165"/>
                    <a:pt x="1309" y="165"/>
                  </a:cubicBezTo>
                  <a:cubicBezTo>
                    <a:pt x="1310" y="166"/>
                    <a:pt x="1310" y="166"/>
                    <a:pt x="1310" y="166"/>
                  </a:cubicBezTo>
                  <a:cubicBezTo>
                    <a:pt x="1311" y="168"/>
                    <a:pt x="1311" y="168"/>
                    <a:pt x="1311" y="168"/>
                  </a:cubicBezTo>
                  <a:cubicBezTo>
                    <a:pt x="1314" y="172"/>
                    <a:pt x="1317" y="176"/>
                    <a:pt x="1321" y="180"/>
                  </a:cubicBezTo>
                  <a:cubicBezTo>
                    <a:pt x="1324" y="184"/>
                    <a:pt x="1327" y="187"/>
                    <a:pt x="1331" y="191"/>
                  </a:cubicBezTo>
                  <a:cubicBezTo>
                    <a:pt x="1334" y="194"/>
                    <a:pt x="1337" y="197"/>
                    <a:pt x="1340" y="201"/>
                  </a:cubicBezTo>
                  <a:cubicBezTo>
                    <a:pt x="1343" y="204"/>
                    <a:pt x="1345" y="207"/>
                    <a:pt x="1347" y="210"/>
                  </a:cubicBezTo>
                  <a:cubicBezTo>
                    <a:pt x="1348" y="212"/>
                    <a:pt x="1349" y="213"/>
                    <a:pt x="1350" y="215"/>
                  </a:cubicBezTo>
                  <a:cubicBezTo>
                    <a:pt x="1350" y="215"/>
                    <a:pt x="1351" y="216"/>
                    <a:pt x="1351" y="217"/>
                  </a:cubicBezTo>
                  <a:cubicBezTo>
                    <a:pt x="1351" y="218"/>
                    <a:pt x="1352" y="218"/>
                    <a:pt x="1352" y="219"/>
                  </a:cubicBezTo>
                  <a:cubicBezTo>
                    <a:pt x="1353" y="222"/>
                    <a:pt x="1354" y="224"/>
                    <a:pt x="1355" y="226"/>
                  </a:cubicBezTo>
                  <a:cubicBezTo>
                    <a:pt x="1355" y="227"/>
                    <a:pt x="1355" y="227"/>
                    <a:pt x="1356" y="228"/>
                  </a:cubicBezTo>
                  <a:cubicBezTo>
                    <a:pt x="1356" y="228"/>
                    <a:pt x="1356" y="228"/>
                    <a:pt x="1356" y="229"/>
                  </a:cubicBezTo>
                  <a:cubicBezTo>
                    <a:pt x="1356" y="230"/>
                    <a:pt x="1356" y="230"/>
                    <a:pt x="1356" y="231"/>
                  </a:cubicBezTo>
                  <a:cubicBezTo>
                    <a:pt x="1357" y="232"/>
                    <a:pt x="1357" y="232"/>
                    <a:pt x="1357" y="232"/>
                  </a:cubicBezTo>
                  <a:cubicBezTo>
                    <a:pt x="1352" y="239"/>
                    <a:pt x="1348" y="246"/>
                    <a:pt x="1343" y="252"/>
                  </a:cubicBezTo>
                  <a:cubicBezTo>
                    <a:pt x="1342" y="253"/>
                    <a:pt x="1342" y="255"/>
                    <a:pt x="1341" y="256"/>
                  </a:cubicBezTo>
                  <a:cubicBezTo>
                    <a:pt x="1342" y="250"/>
                    <a:pt x="1342" y="245"/>
                    <a:pt x="1342" y="238"/>
                  </a:cubicBezTo>
                  <a:cubicBezTo>
                    <a:pt x="1332" y="278"/>
                    <a:pt x="1314" y="294"/>
                    <a:pt x="1301" y="305"/>
                  </a:cubicBezTo>
                  <a:cubicBezTo>
                    <a:pt x="1284" y="256"/>
                    <a:pt x="1246" y="223"/>
                    <a:pt x="1259" y="169"/>
                  </a:cubicBezTo>
                  <a:cubicBezTo>
                    <a:pt x="1221" y="217"/>
                    <a:pt x="1280" y="279"/>
                    <a:pt x="1279" y="304"/>
                  </a:cubicBezTo>
                  <a:cubicBezTo>
                    <a:pt x="1236" y="294"/>
                    <a:pt x="1231" y="272"/>
                    <a:pt x="1197" y="249"/>
                  </a:cubicBezTo>
                  <a:cubicBezTo>
                    <a:pt x="1230" y="281"/>
                    <a:pt x="1214" y="287"/>
                    <a:pt x="1270" y="320"/>
                  </a:cubicBezTo>
                  <a:cubicBezTo>
                    <a:pt x="1289" y="332"/>
                    <a:pt x="1287" y="344"/>
                    <a:pt x="1295" y="383"/>
                  </a:cubicBezTo>
                  <a:cubicBezTo>
                    <a:pt x="1263" y="371"/>
                    <a:pt x="1233" y="344"/>
                    <a:pt x="1200" y="337"/>
                  </a:cubicBezTo>
                  <a:cubicBezTo>
                    <a:pt x="1220" y="361"/>
                    <a:pt x="1244" y="374"/>
                    <a:pt x="1268" y="391"/>
                  </a:cubicBezTo>
                  <a:cubicBezTo>
                    <a:pt x="1261" y="397"/>
                    <a:pt x="1261" y="405"/>
                    <a:pt x="1272" y="414"/>
                  </a:cubicBezTo>
                  <a:cubicBezTo>
                    <a:pt x="1272" y="414"/>
                    <a:pt x="1272" y="414"/>
                    <a:pt x="1272" y="415"/>
                  </a:cubicBezTo>
                  <a:cubicBezTo>
                    <a:pt x="1272" y="416"/>
                    <a:pt x="1272" y="417"/>
                    <a:pt x="1271" y="418"/>
                  </a:cubicBezTo>
                  <a:cubicBezTo>
                    <a:pt x="1271" y="419"/>
                    <a:pt x="1271" y="420"/>
                    <a:pt x="1271" y="421"/>
                  </a:cubicBezTo>
                  <a:cubicBezTo>
                    <a:pt x="1270" y="422"/>
                    <a:pt x="1270" y="423"/>
                    <a:pt x="1270" y="424"/>
                  </a:cubicBezTo>
                  <a:cubicBezTo>
                    <a:pt x="1269" y="424"/>
                    <a:pt x="1269" y="425"/>
                    <a:pt x="1269" y="426"/>
                  </a:cubicBezTo>
                  <a:cubicBezTo>
                    <a:pt x="1268" y="427"/>
                    <a:pt x="1268" y="428"/>
                    <a:pt x="1268" y="428"/>
                  </a:cubicBezTo>
                  <a:cubicBezTo>
                    <a:pt x="1268" y="429"/>
                    <a:pt x="1268" y="429"/>
                    <a:pt x="1268" y="429"/>
                  </a:cubicBezTo>
                  <a:cubicBezTo>
                    <a:pt x="1267" y="429"/>
                    <a:pt x="1267" y="429"/>
                    <a:pt x="1267" y="429"/>
                  </a:cubicBezTo>
                  <a:cubicBezTo>
                    <a:pt x="1267" y="430"/>
                    <a:pt x="1267" y="430"/>
                    <a:pt x="1267" y="430"/>
                  </a:cubicBezTo>
                  <a:cubicBezTo>
                    <a:pt x="1267" y="431"/>
                    <a:pt x="1266" y="431"/>
                    <a:pt x="1265" y="432"/>
                  </a:cubicBezTo>
                  <a:cubicBezTo>
                    <a:pt x="1265" y="433"/>
                    <a:pt x="1265" y="433"/>
                    <a:pt x="1264" y="434"/>
                  </a:cubicBezTo>
                  <a:cubicBezTo>
                    <a:pt x="1264" y="435"/>
                    <a:pt x="1264" y="435"/>
                    <a:pt x="1263" y="436"/>
                  </a:cubicBezTo>
                  <a:cubicBezTo>
                    <a:pt x="1263" y="437"/>
                    <a:pt x="1263" y="438"/>
                    <a:pt x="1262" y="439"/>
                  </a:cubicBezTo>
                  <a:cubicBezTo>
                    <a:pt x="1262" y="439"/>
                    <a:pt x="1261" y="439"/>
                    <a:pt x="1261" y="439"/>
                  </a:cubicBezTo>
                  <a:cubicBezTo>
                    <a:pt x="1260" y="439"/>
                    <a:pt x="1260" y="439"/>
                    <a:pt x="1259" y="438"/>
                  </a:cubicBezTo>
                  <a:cubicBezTo>
                    <a:pt x="1259" y="438"/>
                    <a:pt x="1258" y="438"/>
                    <a:pt x="1257" y="438"/>
                  </a:cubicBezTo>
                  <a:cubicBezTo>
                    <a:pt x="1257" y="437"/>
                    <a:pt x="1256" y="437"/>
                    <a:pt x="1255" y="437"/>
                  </a:cubicBezTo>
                  <a:cubicBezTo>
                    <a:pt x="1255" y="437"/>
                    <a:pt x="1255" y="437"/>
                    <a:pt x="1254" y="437"/>
                  </a:cubicBezTo>
                  <a:cubicBezTo>
                    <a:pt x="1254" y="436"/>
                    <a:pt x="1253" y="436"/>
                    <a:pt x="1253" y="436"/>
                  </a:cubicBezTo>
                  <a:cubicBezTo>
                    <a:pt x="1252" y="436"/>
                    <a:pt x="1251" y="436"/>
                    <a:pt x="1250" y="435"/>
                  </a:cubicBezTo>
                  <a:cubicBezTo>
                    <a:pt x="1250" y="435"/>
                    <a:pt x="1249" y="435"/>
                    <a:pt x="1248" y="435"/>
                  </a:cubicBezTo>
                  <a:cubicBezTo>
                    <a:pt x="1247" y="434"/>
                    <a:pt x="1247" y="434"/>
                    <a:pt x="1247" y="434"/>
                  </a:cubicBezTo>
                  <a:cubicBezTo>
                    <a:pt x="1246" y="434"/>
                    <a:pt x="1246" y="434"/>
                    <a:pt x="1245" y="433"/>
                  </a:cubicBezTo>
                  <a:cubicBezTo>
                    <a:pt x="1244" y="433"/>
                    <a:pt x="1243" y="432"/>
                    <a:pt x="1242" y="432"/>
                  </a:cubicBezTo>
                  <a:cubicBezTo>
                    <a:pt x="1241" y="431"/>
                    <a:pt x="1239" y="430"/>
                    <a:pt x="1237" y="429"/>
                  </a:cubicBezTo>
                  <a:cubicBezTo>
                    <a:pt x="1238" y="428"/>
                    <a:pt x="1238" y="428"/>
                    <a:pt x="1239" y="427"/>
                  </a:cubicBezTo>
                  <a:cubicBezTo>
                    <a:pt x="1237" y="429"/>
                    <a:pt x="1237" y="429"/>
                    <a:pt x="1237" y="429"/>
                  </a:cubicBezTo>
                  <a:cubicBezTo>
                    <a:pt x="1236" y="428"/>
                    <a:pt x="1236" y="428"/>
                    <a:pt x="1235" y="427"/>
                  </a:cubicBezTo>
                  <a:cubicBezTo>
                    <a:pt x="1234" y="420"/>
                    <a:pt x="1234" y="410"/>
                    <a:pt x="1231" y="403"/>
                  </a:cubicBezTo>
                  <a:cubicBezTo>
                    <a:pt x="1226" y="392"/>
                    <a:pt x="1213" y="387"/>
                    <a:pt x="1209" y="375"/>
                  </a:cubicBezTo>
                  <a:cubicBezTo>
                    <a:pt x="1196" y="392"/>
                    <a:pt x="1204" y="433"/>
                    <a:pt x="1232" y="431"/>
                  </a:cubicBezTo>
                  <a:cubicBezTo>
                    <a:pt x="1234" y="430"/>
                    <a:pt x="1234" y="430"/>
                    <a:pt x="1234" y="430"/>
                  </a:cubicBezTo>
                  <a:cubicBezTo>
                    <a:pt x="1234" y="431"/>
                    <a:pt x="1235" y="431"/>
                    <a:pt x="1235" y="431"/>
                  </a:cubicBezTo>
                  <a:cubicBezTo>
                    <a:pt x="1237" y="433"/>
                    <a:pt x="1239" y="434"/>
                    <a:pt x="1241" y="435"/>
                  </a:cubicBezTo>
                  <a:cubicBezTo>
                    <a:pt x="1242" y="435"/>
                    <a:pt x="1243" y="436"/>
                    <a:pt x="1244" y="436"/>
                  </a:cubicBezTo>
                  <a:cubicBezTo>
                    <a:pt x="1244" y="436"/>
                    <a:pt x="1245" y="437"/>
                    <a:pt x="1245" y="437"/>
                  </a:cubicBezTo>
                  <a:cubicBezTo>
                    <a:pt x="1246" y="437"/>
                    <a:pt x="1246" y="437"/>
                    <a:pt x="1247" y="437"/>
                  </a:cubicBezTo>
                  <a:cubicBezTo>
                    <a:pt x="1248" y="438"/>
                    <a:pt x="1249" y="438"/>
                    <a:pt x="1249" y="438"/>
                  </a:cubicBezTo>
                  <a:cubicBezTo>
                    <a:pt x="1250" y="439"/>
                    <a:pt x="1251" y="439"/>
                    <a:pt x="1252" y="439"/>
                  </a:cubicBezTo>
                  <a:cubicBezTo>
                    <a:pt x="1253" y="439"/>
                    <a:pt x="1253" y="440"/>
                    <a:pt x="1253" y="440"/>
                  </a:cubicBezTo>
                  <a:cubicBezTo>
                    <a:pt x="1254" y="440"/>
                    <a:pt x="1254" y="440"/>
                    <a:pt x="1255" y="440"/>
                  </a:cubicBezTo>
                  <a:cubicBezTo>
                    <a:pt x="1255" y="440"/>
                    <a:pt x="1256" y="440"/>
                    <a:pt x="1257" y="440"/>
                  </a:cubicBezTo>
                  <a:cubicBezTo>
                    <a:pt x="1258" y="440"/>
                    <a:pt x="1258" y="440"/>
                    <a:pt x="1259" y="440"/>
                  </a:cubicBezTo>
                  <a:cubicBezTo>
                    <a:pt x="1259" y="440"/>
                    <a:pt x="1260" y="440"/>
                    <a:pt x="1261" y="440"/>
                  </a:cubicBezTo>
                  <a:cubicBezTo>
                    <a:pt x="1261" y="440"/>
                    <a:pt x="1262" y="440"/>
                    <a:pt x="1262" y="440"/>
                  </a:cubicBezTo>
                  <a:cubicBezTo>
                    <a:pt x="1262" y="440"/>
                    <a:pt x="1262" y="440"/>
                    <a:pt x="1262" y="440"/>
                  </a:cubicBezTo>
                  <a:cubicBezTo>
                    <a:pt x="1262" y="441"/>
                    <a:pt x="1262" y="442"/>
                    <a:pt x="1262" y="442"/>
                  </a:cubicBezTo>
                  <a:cubicBezTo>
                    <a:pt x="1262" y="443"/>
                    <a:pt x="1261" y="443"/>
                    <a:pt x="1261" y="444"/>
                  </a:cubicBezTo>
                  <a:cubicBezTo>
                    <a:pt x="1261" y="444"/>
                    <a:pt x="1261" y="444"/>
                    <a:pt x="1261" y="445"/>
                  </a:cubicBezTo>
                  <a:cubicBezTo>
                    <a:pt x="1261" y="448"/>
                    <a:pt x="1262" y="452"/>
                    <a:pt x="1263" y="455"/>
                  </a:cubicBezTo>
                  <a:cubicBezTo>
                    <a:pt x="1265" y="458"/>
                    <a:pt x="1266" y="461"/>
                    <a:pt x="1267" y="465"/>
                  </a:cubicBezTo>
                  <a:cubicBezTo>
                    <a:pt x="1268" y="468"/>
                    <a:pt x="1270" y="471"/>
                    <a:pt x="1271" y="475"/>
                  </a:cubicBezTo>
                  <a:cubicBezTo>
                    <a:pt x="1273" y="481"/>
                    <a:pt x="1276" y="488"/>
                    <a:pt x="1278" y="494"/>
                  </a:cubicBezTo>
                  <a:cubicBezTo>
                    <a:pt x="1272" y="494"/>
                    <a:pt x="1266" y="497"/>
                    <a:pt x="1261" y="500"/>
                  </a:cubicBezTo>
                  <a:cubicBezTo>
                    <a:pt x="1257" y="492"/>
                    <a:pt x="1250" y="485"/>
                    <a:pt x="1244" y="480"/>
                  </a:cubicBezTo>
                  <a:cubicBezTo>
                    <a:pt x="1244" y="486"/>
                    <a:pt x="1241" y="498"/>
                    <a:pt x="1240" y="509"/>
                  </a:cubicBezTo>
                  <a:cubicBezTo>
                    <a:pt x="1233" y="488"/>
                    <a:pt x="1216" y="472"/>
                    <a:pt x="1209" y="451"/>
                  </a:cubicBezTo>
                  <a:cubicBezTo>
                    <a:pt x="1201" y="427"/>
                    <a:pt x="1205" y="409"/>
                    <a:pt x="1188" y="388"/>
                  </a:cubicBezTo>
                  <a:cubicBezTo>
                    <a:pt x="1186" y="386"/>
                    <a:pt x="1184" y="384"/>
                    <a:pt x="1182" y="382"/>
                  </a:cubicBezTo>
                  <a:cubicBezTo>
                    <a:pt x="1178" y="368"/>
                    <a:pt x="1173" y="351"/>
                    <a:pt x="1168" y="334"/>
                  </a:cubicBezTo>
                  <a:cubicBezTo>
                    <a:pt x="1167" y="331"/>
                    <a:pt x="1166" y="327"/>
                    <a:pt x="1165" y="323"/>
                  </a:cubicBezTo>
                  <a:cubicBezTo>
                    <a:pt x="1165" y="323"/>
                    <a:pt x="1165" y="323"/>
                    <a:pt x="1165" y="323"/>
                  </a:cubicBezTo>
                  <a:cubicBezTo>
                    <a:pt x="1166" y="322"/>
                    <a:pt x="1166" y="321"/>
                    <a:pt x="1166" y="321"/>
                  </a:cubicBezTo>
                  <a:cubicBezTo>
                    <a:pt x="1167" y="320"/>
                    <a:pt x="1167" y="320"/>
                    <a:pt x="1167" y="319"/>
                  </a:cubicBezTo>
                  <a:cubicBezTo>
                    <a:pt x="1167" y="319"/>
                    <a:pt x="1168" y="319"/>
                    <a:pt x="1168" y="319"/>
                  </a:cubicBezTo>
                  <a:cubicBezTo>
                    <a:pt x="1168" y="319"/>
                    <a:pt x="1168" y="318"/>
                    <a:pt x="1168" y="318"/>
                  </a:cubicBezTo>
                  <a:cubicBezTo>
                    <a:pt x="1169" y="317"/>
                    <a:pt x="1169" y="316"/>
                    <a:pt x="1170" y="316"/>
                  </a:cubicBezTo>
                  <a:cubicBezTo>
                    <a:pt x="1171" y="315"/>
                    <a:pt x="1172" y="314"/>
                    <a:pt x="1173" y="313"/>
                  </a:cubicBezTo>
                  <a:cubicBezTo>
                    <a:pt x="1174" y="312"/>
                    <a:pt x="1175" y="311"/>
                    <a:pt x="1176" y="310"/>
                  </a:cubicBezTo>
                  <a:cubicBezTo>
                    <a:pt x="1178" y="309"/>
                    <a:pt x="1179" y="308"/>
                    <a:pt x="1180" y="308"/>
                  </a:cubicBezTo>
                  <a:cubicBezTo>
                    <a:pt x="1181" y="306"/>
                    <a:pt x="1183" y="305"/>
                    <a:pt x="1184" y="304"/>
                  </a:cubicBezTo>
                  <a:cubicBezTo>
                    <a:pt x="1194" y="310"/>
                    <a:pt x="1206" y="299"/>
                    <a:pt x="1209" y="290"/>
                  </a:cubicBezTo>
                  <a:cubicBezTo>
                    <a:pt x="1213" y="278"/>
                    <a:pt x="1208" y="268"/>
                    <a:pt x="1198" y="261"/>
                  </a:cubicBezTo>
                  <a:cubicBezTo>
                    <a:pt x="1206" y="283"/>
                    <a:pt x="1179" y="280"/>
                    <a:pt x="1183" y="302"/>
                  </a:cubicBezTo>
                  <a:cubicBezTo>
                    <a:pt x="1182" y="303"/>
                    <a:pt x="1180" y="304"/>
                    <a:pt x="1179" y="306"/>
                  </a:cubicBezTo>
                  <a:cubicBezTo>
                    <a:pt x="1177" y="307"/>
                    <a:pt x="1176" y="307"/>
                    <a:pt x="1175" y="308"/>
                  </a:cubicBezTo>
                  <a:cubicBezTo>
                    <a:pt x="1174" y="309"/>
                    <a:pt x="1173" y="310"/>
                    <a:pt x="1172" y="311"/>
                  </a:cubicBezTo>
                  <a:cubicBezTo>
                    <a:pt x="1170" y="312"/>
                    <a:pt x="1169" y="313"/>
                    <a:pt x="1168" y="314"/>
                  </a:cubicBezTo>
                  <a:cubicBezTo>
                    <a:pt x="1168" y="315"/>
                    <a:pt x="1167" y="316"/>
                    <a:pt x="1166" y="317"/>
                  </a:cubicBezTo>
                  <a:cubicBezTo>
                    <a:pt x="1166" y="317"/>
                    <a:pt x="1166" y="317"/>
                    <a:pt x="1166" y="318"/>
                  </a:cubicBezTo>
                  <a:cubicBezTo>
                    <a:pt x="1165" y="318"/>
                    <a:pt x="1165" y="318"/>
                    <a:pt x="1165" y="318"/>
                  </a:cubicBezTo>
                  <a:cubicBezTo>
                    <a:pt x="1165" y="319"/>
                    <a:pt x="1165" y="319"/>
                    <a:pt x="1165" y="320"/>
                  </a:cubicBezTo>
                  <a:cubicBezTo>
                    <a:pt x="1165" y="320"/>
                    <a:pt x="1165" y="321"/>
                    <a:pt x="1165" y="321"/>
                  </a:cubicBezTo>
                  <a:cubicBezTo>
                    <a:pt x="1163" y="316"/>
                    <a:pt x="1161" y="311"/>
                    <a:pt x="1160" y="306"/>
                  </a:cubicBezTo>
                  <a:cubicBezTo>
                    <a:pt x="1157" y="296"/>
                    <a:pt x="1154" y="287"/>
                    <a:pt x="1153" y="277"/>
                  </a:cubicBezTo>
                  <a:cubicBezTo>
                    <a:pt x="1153" y="275"/>
                    <a:pt x="1153" y="272"/>
                    <a:pt x="1153" y="270"/>
                  </a:cubicBezTo>
                  <a:cubicBezTo>
                    <a:pt x="1153" y="269"/>
                    <a:pt x="1153" y="268"/>
                    <a:pt x="1153" y="266"/>
                  </a:cubicBezTo>
                  <a:cubicBezTo>
                    <a:pt x="1153" y="265"/>
                    <a:pt x="1153" y="264"/>
                    <a:pt x="1154" y="263"/>
                  </a:cubicBezTo>
                  <a:cubicBezTo>
                    <a:pt x="1154" y="258"/>
                    <a:pt x="1155" y="253"/>
                    <a:pt x="1156" y="248"/>
                  </a:cubicBezTo>
                  <a:cubicBezTo>
                    <a:pt x="1157" y="244"/>
                    <a:pt x="1158" y="241"/>
                    <a:pt x="1158" y="237"/>
                  </a:cubicBezTo>
                  <a:cubicBezTo>
                    <a:pt x="1159" y="237"/>
                    <a:pt x="1159" y="236"/>
                    <a:pt x="1159" y="236"/>
                  </a:cubicBezTo>
                  <a:cubicBezTo>
                    <a:pt x="1160" y="236"/>
                    <a:pt x="1161" y="236"/>
                    <a:pt x="1162" y="236"/>
                  </a:cubicBezTo>
                  <a:cubicBezTo>
                    <a:pt x="1162" y="236"/>
                    <a:pt x="1163" y="235"/>
                    <a:pt x="1164" y="235"/>
                  </a:cubicBezTo>
                  <a:cubicBezTo>
                    <a:pt x="1164" y="235"/>
                    <a:pt x="1165" y="235"/>
                    <a:pt x="1165" y="235"/>
                  </a:cubicBezTo>
                  <a:cubicBezTo>
                    <a:pt x="1165" y="235"/>
                    <a:pt x="1166" y="234"/>
                    <a:pt x="1166" y="234"/>
                  </a:cubicBezTo>
                  <a:cubicBezTo>
                    <a:pt x="1168" y="234"/>
                    <a:pt x="1170" y="233"/>
                    <a:pt x="1172" y="232"/>
                  </a:cubicBezTo>
                  <a:cubicBezTo>
                    <a:pt x="1174" y="232"/>
                    <a:pt x="1176" y="231"/>
                    <a:pt x="1178" y="231"/>
                  </a:cubicBezTo>
                  <a:cubicBezTo>
                    <a:pt x="1183" y="229"/>
                    <a:pt x="1188" y="228"/>
                    <a:pt x="1193" y="227"/>
                  </a:cubicBezTo>
                  <a:cubicBezTo>
                    <a:pt x="1195" y="226"/>
                    <a:pt x="1196" y="225"/>
                    <a:pt x="1198" y="225"/>
                  </a:cubicBezTo>
                  <a:cubicBezTo>
                    <a:pt x="1200" y="225"/>
                    <a:pt x="1201" y="225"/>
                    <a:pt x="1203" y="225"/>
                  </a:cubicBezTo>
                  <a:cubicBezTo>
                    <a:pt x="1204" y="225"/>
                    <a:pt x="1205" y="225"/>
                    <a:pt x="1205" y="225"/>
                  </a:cubicBezTo>
                  <a:cubicBezTo>
                    <a:pt x="1206" y="225"/>
                    <a:pt x="1207" y="225"/>
                    <a:pt x="1208" y="225"/>
                  </a:cubicBezTo>
                  <a:cubicBezTo>
                    <a:pt x="1209" y="226"/>
                    <a:pt x="1211" y="226"/>
                    <a:pt x="1212" y="226"/>
                  </a:cubicBezTo>
                  <a:cubicBezTo>
                    <a:pt x="1213" y="226"/>
                    <a:pt x="1213" y="226"/>
                    <a:pt x="1213" y="226"/>
                  </a:cubicBezTo>
                  <a:cubicBezTo>
                    <a:pt x="1222" y="244"/>
                    <a:pt x="1235" y="236"/>
                    <a:pt x="1250" y="240"/>
                  </a:cubicBezTo>
                  <a:cubicBezTo>
                    <a:pt x="1244" y="220"/>
                    <a:pt x="1230" y="217"/>
                    <a:pt x="1212" y="224"/>
                  </a:cubicBezTo>
                  <a:cubicBezTo>
                    <a:pt x="1212" y="224"/>
                    <a:pt x="1213" y="225"/>
                    <a:pt x="1213" y="225"/>
                  </a:cubicBezTo>
                  <a:cubicBezTo>
                    <a:pt x="1211" y="224"/>
                    <a:pt x="1210" y="224"/>
                    <a:pt x="1208" y="224"/>
                  </a:cubicBezTo>
                  <a:cubicBezTo>
                    <a:pt x="1207" y="224"/>
                    <a:pt x="1206" y="224"/>
                    <a:pt x="1206" y="223"/>
                  </a:cubicBezTo>
                  <a:cubicBezTo>
                    <a:pt x="1205" y="223"/>
                    <a:pt x="1204" y="223"/>
                    <a:pt x="1203" y="223"/>
                  </a:cubicBezTo>
                  <a:cubicBezTo>
                    <a:pt x="1203" y="223"/>
                    <a:pt x="1202" y="223"/>
                    <a:pt x="1202" y="223"/>
                  </a:cubicBezTo>
                  <a:cubicBezTo>
                    <a:pt x="1204" y="222"/>
                    <a:pt x="1205" y="221"/>
                    <a:pt x="1207" y="221"/>
                  </a:cubicBezTo>
                  <a:cubicBezTo>
                    <a:pt x="1211" y="218"/>
                    <a:pt x="1215" y="216"/>
                    <a:pt x="1218" y="214"/>
                  </a:cubicBezTo>
                  <a:cubicBezTo>
                    <a:pt x="1218" y="213"/>
                    <a:pt x="1219" y="213"/>
                    <a:pt x="1219" y="213"/>
                  </a:cubicBezTo>
                  <a:cubicBezTo>
                    <a:pt x="1219" y="212"/>
                    <a:pt x="1220" y="212"/>
                    <a:pt x="1220" y="212"/>
                  </a:cubicBezTo>
                  <a:cubicBezTo>
                    <a:pt x="1221" y="211"/>
                    <a:pt x="1221" y="210"/>
                    <a:pt x="1222" y="210"/>
                  </a:cubicBezTo>
                  <a:cubicBezTo>
                    <a:pt x="1223" y="209"/>
                    <a:pt x="1223" y="208"/>
                    <a:pt x="1224" y="207"/>
                  </a:cubicBezTo>
                  <a:cubicBezTo>
                    <a:pt x="1225" y="206"/>
                    <a:pt x="1225" y="205"/>
                    <a:pt x="1226" y="204"/>
                  </a:cubicBezTo>
                  <a:cubicBezTo>
                    <a:pt x="1226" y="204"/>
                    <a:pt x="1226" y="204"/>
                    <a:pt x="1226" y="204"/>
                  </a:cubicBezTo>
                  <a:cubicBezTo>
                    <a:pt x="1226" y="204"/>
                    <a:pt x="1225" y="204"/>
                    <a:pt x="1223" y="206"/>
                  </a:cubicBezTo>
                  <a:cubicBezTo>
                    <a:pt x="1222" y="206"/>
                    <a:pt x="1221" y="207"/>
                    <a:pt x="1220" y="208"/>
                  </a:cubicBezTo>
                  <a:cubicBezTo>
                    <a:pt x="1219" y="208"/>
                    <a:pt x="1218" y="208"/>
                    <a:pt x="1217" y="209"/>
                  </a:cubicBezTo>
                  <a:cubicBezTo>
                    <a:pt x="1217" y="209"/>
                    <a:pt x="1217" y="209"/>
                    <a:pt x="1216" y="210"/>
                  </a:cubicBezTo>
                  <a:cubicBezTo>
                    <a:pt x="1216" y="210"/>
                    <a:pt x="1216" y="210"/>
                    <a:pt x="1215" y="210"/>
                  </a:cubicBezTo>
                  <a:cubicBezTo>
                    <a:pt x="1215" y="211"/>
                    <a:pt x="1214" y="211"/>
                    <a:pt x="1213" y="212"/>
                  </a:cubicBezTo>
                  <a:cubicBezTo>
                    <a:pt x="1213" y="212"/>
                    <a:pt x="1214" y="212"/>
                    <a:pt x="1214" y="212"/>
                  </a:cubicBezTo>
                  <a:cubicBezTo>
                    <a:pt x="1214" y="211"/>
                    <a:pt x="1214" y="211"/>
                    <a:pt x="1214" y="211"/>
                  </a:cubicBezTo>
                  <a:cubicBezTo>
                    <a:pt x="1214" y="211"/>
                    <a:pt x="1214" y="211"/>
                    <a:pt x="1214" y="210"/>
                  </a:cubicBezTo>
                  <a:cubicBezTo>
                    <a:pt x="1215" y="209"/>
                    <a:pt x="1215" y="208"/>
                    <a:pt x="1216" y="207"/>
                  </a:cubicBezTo>
                  <a:cubicBezTo>
                    <a:pt x="1216" y="206"/>
                    <a:pt x="1217" y="205"/>
                    <a:pt x="1217" y="204"/>
                  </a:cubicBezTo>
                  <a:cubicBezTo>
                    <a:pt x="1218" y="203"/>
                    <a:pt x="1219" y="201"/>
                    <a:pt x="1219" y="200"/>
                  </a:cubicBezTo>
                  <a:cubicBezTo>
                    <a:pt x="1219" y="199"/>
                    <a:pt x="1220" y="198"/>
                    <a:pt x="1220" y="198"/>
                  </a:cubicBezTo>
                  <a:cubicBezTo>
                    <a:pt x="1220" y="198"/>
                    <a:pt x="1220" y="198"/>
                    <a:pt x="1220" y="198"/>
                  </a:cubicBezTo>
                  <a:cubicBezTo>
                    <a:pt x="1220" y="198"/>
                    <a:pt x="1220" y="198"/>
                    <a:pt x="1220" y="198"/>
                  </a:cubicBezTo>
                  <a:cubicBezTo>
                    <a:pt x="1220" y="197"/>
                    <a:pt x="1220" y="197"/>
                    <a:pt x="1220" y="197"/>
                  </a:cubicBezTo>
                  <a:cubicBezTo>
                    <a:pt x="1225" y="197"/>
                    <a:pt x="1233" y="188"/>
                    <a:pt x="1234" y="181"/>
                  </a:cubicBezTo>
                  <a:cubicBezTo>
                    <a:pt x="1235" y="173"/>
                    <a:pt x="1229" y="164"/>
                    <a:pt x="1225" y="156"/>
                  </a:cubicBezTo>
                  <a:cubicBezTo>
                    <a:pt x="1223" y="172"/>
                    <a:pt x="1207" y="180"/>
                    <a:pt x="1218" y="195"/>
                  </a:cubicBezTo>
                  <a:cubicBezTo>
                    <a:pt x="1218" y="197"/>
                    <a:pt x="1217" y="198"/>
                    <a:pt x="1217" y="199"/>
                  </a:cubicBezTo>
                  <a:cubicBezTo>
                    <a:pt x="1216" y="200"/>
                    <a:pt x="1216" y="202"/>
                    <a:pt x="1215" y="203"/>
                  </a:cubicBezTo>
                  <a:cubicBezTo>
                    <a:pt x="1215" y="204"/>
                    <a:pt x="1214" y="205"/>
                    <a:pt x="1214" y="206"/>
                  </a:cubicBezTo>
                  <a:cubicBezTo>
                    <a:pt x="1213" y="207"/>
                    <a:pt x="1213" y="208"/>
                    <a:pt x="1212" y="209"/>
                  </a:cubicBezTo>
                  <a:cubicBezTo>
                    <a:pt x="1212" y="209"/>
                    <a:pt x="1212" y="210"/>
                    <a:pt x="1212" y="210"/>
                  </a:cubicBezTo>
                  <a:cubicBezTo>
                    <a:pt x="1212" y="210"/>
                    <a:pt x="1211" y="210"/>
                    <a:pt x="1211" y="210"/>
                  </a:cubicBezTo>
                  <a:cubicBezTo>
                    <a:pt x="1211" y="211"/>
                    <a:pt x="1211" y="211"/>
                    <a:pt x="1211" y="212"/>
                  </a:cubicBezTo>
                  <a:cubicBezTo>
                    <a:pt x="1211" y="213"/>
                    <a:pt x="1210" y="213"/>
                    <a:pt x="1210" y="214"/>
                  </a:cubicBezTo>
                  <a:cubicBezTo>
                    <a:pt x="1210" y="214"/>
                    <a:pt x="1210" y="214"/>
                    <a:pt x="1210" y="214"/>
                  </a:cubicBezTo>
                  <a:cubicBezTo>
                    <a:pt x="1209" y="215"/>
                    <a:pt x="1207" y="216"/>
                    <a:pt x="1205" y="217"/>
                  </a:cubicBezTo>
                  <a:cubicBezTo>
                    <a:pt x="1203" y="218"/>
                    <a:pt x="1201" y="219"/>
                    <a:pt x="1198" y="220"/>
                  </a:cubicBezTo>
                  <a:cubicBezTo>
                    <a:pt x="1196" y="221"/>
                    <a:pt x="1194" y="222"/>
                    <a:pt x="1192" y="223"/>
                  </a:cubicBezTo>
                  <a:cubicBezTo>
                    <a:pt x="1187" y="224"/>
                    <a:pt x="1182" y="226"/>
                    <a:pt x="1177" y="227"/>
                  </a:cubicBezTo>
                  <a:cubicBezTo>
                    <a:pt x="1175" y="227"/>
                    <a:pt x="1173" y="228"/>
                    <a:pt x="1171" y="229"/>
                  </a:cubicBezTo>
                  <a:cubicBezTo>
                    <a:pt x="1169" y="229"/>
                    <a:pt x="1167" y="230"/>
                    <a:pt x="1165" y="231"/>
                  </a:cubicBezTo>
                  <a:cubicBezTo>
                    <a:pt x="1164" y="231"/>
                    <a:pt x="1164" y="231"/>
                    <a:pt x="1164" y="231"/>
                  </a:cubicBezTo>
                  <a:cubicBezTo>
                    <a:pt x="1163" y="231"/>
                    <a:pt x="1163" y="231"/>
                    <a:pt x="1162" y="232"/>
                  </a:cubicBezTo>
                  <a:cubicBezTo>
                    <a:pt x="1162" y="232"/>
                    <a:pt x="1161" y="233"/>
                    <a:pt x="1160" y="233"/>
                  </a:cubicBezTo>
                  <a:cubicBezTo>
                    <a:pt x="1160" y="233"/>
                    <a:pt x="1159" y="234"/>
                    <a:pt x="1158" y="234"/>
                  </a:cubicBezTo>
                  <a:cubicBezTo>
                    <a:pt x="1158" y="234"/>
                    <a:pt x="1158" y="234"/>
                    <a:pt x="1158" y="234"/>
                  </a:cubicBezTo>
                  <a:cubicBezTo>
                    <a:pt x="1159" y="229"/>
                    <a:pt x="1159" y="224"/>
                    <a:pt x="1159" y="218"/>
                  </a:cubicBezTo>
                  <a:cubicBezTo>
                    <a:pt x="1159" y="214"/>
                    <a:pt x="1159" y="209"/>
                    <a:pt x="1159" y="204"/>
                  </a:cubicBezTo>
                  <a:cubicBezTo>
                    <a:pt x="1159" y="200"/>
                    <a:pt x="1158" y="195"/>
                    <a:pt x="1158" y="191"/>
                  </a:cubicBezTo>
                  <a:cubicBezTo>
                    <a:pt x="1158" y="187"/>
                    <a:pt x="1158" y="183"/>
                    <a:pt x="1158" y="179"/>
                  </a:cubicBezTo>
                  <a:cubicBezTo>
                    <a:pt x="1158" y="178"/>
                    <a:pt x="1159" y="177"/>
                    <a:pt x="1159" y="176"/>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4"/>
                    <a:pt x="1159" y="174"/>
                    <a:pt x="1159" y="173"/>
                  </a:cubicBezTo>
                  <a:cubicBezTo>
                    <a:pt x="1159" y="173"/>
                    <a:pt x="1160" y="172"/>
                    <a:pt x="1160" y="172"/>
                  </a:cubicBezTo>
                  <a:cubicBezTo>
                    <a:pt x="1160" y="171"/>
                    <a:pt x="1160" y="171"/>
                    <a:pt x="1160" y="171"/>
                  </a:cubicBezTo>
                  <a:cubicBezTo>
                    <a:pt x="1160" y="170"/>
                    <a:pt x="1161" y="169"/>
                    <a:pt x="1161" y="168"/>
                  </a:cubicBezTo>
                  <a:cubicBezTo>
                    <a:pt x="1162" y="167"/>
                    <a:pt x="1163" y="165"/>
                    <a:pt x="1164" y="163"/>
                  </a:cubicBezTo>
                  <a:cubicBezTo>
                    <a:pt x="1164" y="162"/>
                    <a:pt x="1165" y="160"/>
                    <a:pt x="1166" y="159"/>
                  </a:cubicBezTo>
                  <a:cubicBezTo>
                    <a:pt x="1167" y="155"/>
                    <a:pt x="1169" y="152"/>
                    <a:pt x="1170" y="150"/>
                  </a:cubicBezTo>
                  <a:cubicBezTo>
                    <a:pt x="1170" y="149"/>
                    <a:pt x="1170" y="149"/>
                    <a:pt x="1170" y="149"/>
                  </a:cubicBezTo>
                  <a:cubicBezTo>
                    <a:pt x="1171" y="148"/>
                    <a:pt x="1171" y="148"/>
                    <a:pt x="1171" y="148"/>
                  </a:cubicBezTo>
                  <a:cubicBezTo>
                    <a:pt x="1172" y="147"/>
                    <a:pt x="1172" y="146"/>
                    <a:pt x="1173" y="146"/>
                  </a:cubicBezTo>
                  <a:cubicBezTo>
                    <a:pt x="1173" y="145"/>
                    <a:pt x="1174" y="144"/>
                    <a:pt x="1174" y="144"/>
                  </a:cubicBezTo>
                  <a:cubicBezTo>
                    <a:pt x="1176" y="143"/>
                    <a:pt x="1177" y="141"/>
                    <a:pt x="1178" y="140"/>
                  </a:cubicBezTo>
                  <a:cubicBezTo>
                    <a:pt x="1180" y="139"/>
                    <a:pt x="1181" y="138"/>
                    <a:pt x="1182" y="136"/>
                  </a:cubicBezTo>
                  <a:cubicBezTo>
                    <a:pt x="1184" y="135"/>
                    <a:pt x="1185" y="134"/>
                    <a:pt x="1187" y="133"/>
                  </a:cubicBezTo>
                  <a:cubicBezTo>
                    <a:pt x="1188" y="132"/>
                    <a:pt x="1190" y="131"/>
                    <a:pt x="1192" y="130"/>
                  </a:cubicBezTo>
                  <a:cubicBezTo>
                    <a:pt x="1192" y="130"/>
                    <a:pt x="1192" y="130"/>
                    <a:pt x="1192" y="130"/>
                  </a:cubicBezTo>
                  <a:cubicBezTo>
                    <a:pt x="1215" y="144"/>
                    <a:pt x="1223" y="126"/>
                    <a:pt x="1226" y="103"/>
                  </a:cubicBezTo>
                  <a:cubicBezTo>
                    <a:pt x="1211" y="116"/>
                    <a:pt x="1196" y="105"/>
                    <a:pt x="1189" y="128"/>
                  </a:cubicBezTo>
                  <a:cubicBezTo>
                    <a:pt x="1188" y="129"/>
                    <a:pt x="1186" y="130"/>
                    <a:pt x="1185" y="131"/>
                  </a:cubicBezTo>
                  <a:cubicBezTo>
                    <a:pt x="1184" y="132"/>
                    <a:pt x="1182" y="133"/>
                    <a:pt x="1181" y="134"/>
                  </a:cubicBezTo>
                  <a:cubicBezTo>
                    <a:pt x="1179" y="135"/>
                    <a:pt x="1177" y="136"/>
                    <a:pt x="1176" y="138"/>
                  </a:cubicBezTo>
                  <a:cubicBezTo>
                    <a:pt x="1175" y="138"/>
                    <a:pt x="1175" y="139"/>
                    <a:pt x="1174" y="140"/>
                  </a:cubicBezTo>
                  <a:cubicBezTo>
                    <a:pt x="1175" y="138"/>
                    <a:pt x="1175" y="136"/>
                    <a:pt x="1176" y="134"/>
                  </a:cubicBezTo>
                  <a:cubicBezTo>
                    <a:pt x="1176" y="132"/>
                    <a:pt x="1177" y="130"/>
                    <a:pt x="1177" y="129"/>
                  </a:cubicBezTo>
                  <a:cubicBezTo>
                    <a:pt x="1177" y="127"/>
                    <a:pt x="1178" y="125"/>
                    <a:pt x="1178" y="124"/>
                  </a:cubicBezTo>
                  <a:cubicBezTo>
                    <a:pt x="1178" y="122"/>
                    <a:pt x="1178" y="120"/>
                    <a:pt x="1178" y="120"/>
                  </a:cubicBezTo>
                  <a:cubicBezTo>
                    <a:pt x="1178" y="120"/>
                    <a:pt x="1178" y="122"/>
                    <a:pt x="1177" y="124"/>
                  </a:cubicBezTo>
                  <a:cubicBezTo>
                    <a:pt x="1177" y="125"/>
                    <a:pt x="1176" y="127"/>
                    <a:pt x="1176" y="128"/>
                  </a:cubicBezTo>
                  <a:cubicBezTo>
                    <a:pt x="1175" y="130"/>
                    <a:pt x="1175" y="132"/>
                    <a:pt x="1174" y="134"/>
                  </a:cubicBezTo>
                  <a:cubicBezTo>
                    <a:pt x="1172" y="138"/>
                    <a:pt x="1169" y="142"/>
                    <a:pt x="1166" y="148"/>
                  </a:cubicBezTo>
                  <a:cubicBezTo>
                    <a:pt x="1165" y="150"/>
                    <a:pt x="1163" y="153"/>
                    <a:pt x="1161" y="156"/>
                  </a:cubicBezTo>
                  <a:cubicBezTo>
                    <a:pt x="1160" y="158"/>
                    <a:pt x="1159" y="159"/>
                    <a:pt x="1159" y="161"/>
                  </a:cubicBezTo>
                  <a:cubicBezTo>
                    <a:pt x="1158" y="162"/>
                    <a:pt x="1157" y="164"/>
                    <a:pt x="1156" y="166"/>
                  </a:cubicBezTo>
                  <a:cubicBezTo>
                    <a:pt x="1156" y="167"/>
                    <a:pt x="1155" y="168"/>
                    <a:pt x="1155" y="169"/>
                  </a:cubicBezTo>
                  <a:cubicBezTo>
                    <a:pt x="1155" y="169"/>
                    <a:pt x="1155" y="170"/>
                    <a:pt x="1154" y="170"/>
                  </a:cubicBezTo>
                  <a:cubicBezTo>
                    <a:pt x="1154" y="171"/>
                    <a:pt x="1154" y="171"/>
                    <a:pt x="1154" y="172"/>
                  </a:cubicBezTo>
                  <a:cubicBezTo>
                    <a:pt x="1154" y="172"/>
                    <a:pt x="1154" y="173"/>
                    <a:pt x="1154" y="173"/>
                  </a:cubicBezTo>
                  <a:cubicBezTo>
                    <a:pt x="1154" y="174"/>
                    <a:pt x="1154" y="174"/>
                    <a:pt x="1154" y="174"/>
                  </a:cubicBezTo>
                  <a:cubicBezTo>
                    <a:pt x="1153" y="174"/>
                    <a:pt x="1153" y="174"/>
                    <a:pt x="1153" y="174"/>
                  </a:cubicBezTo>
                  <a:cubicBezTo>
                    <a:pt x="1153" y="174"/>
                    <a:pt x="1153" y="174"/>
                    <a:pt x="1153" y="174"/>
                  </a:cubicBezTo>
                  <a:cubicBezTo>
                    <a:pt x="1153" y="174"/>
                    <a:pt x="1153" y="174"/>
                    <a:pt x="1153" y="174"/>
                  </a:cubicBezTo>
                  <a:cubicBezTo>
                    <a:pt x="1153" y="175"/>
                    <a:pt x="1153" y="175"/>
                    <a:pt x="1153" y="175"/>
                  </a:cubicBezTo>
                  <a:cubicBezTo>
                    <a:pt x="1153" y="176"/>
                    <a:pt x="1153" y="177"/>
                    <a:pt x="1153" y="178"/>
                  </a:cubicBezTo>
                  <a:cubicBezTo>
                    <a:pt x="1153" y="179"/>
                    <a:pt x="1153" y="181"/>
                    <a:pt x="1153" y="182"/>
                  </a:cubicBezTo>
                  <a:cubicBezTo>
                    <a:pt x="1152" y="182"/>
                    <a:pt x="1152" y="181"/>
                    <a:pt x="1152" y="181"/>
                  </a:cubicBezTo>
                  <a:cubicBezTo>
                    <a:pt x="1151" y="180"/>
                    <a:pt x="1150" y="178"/>
                    <a:pt x="1149" y="176"/>
                  </a:cubicBezTo>
                  <a:cubicBezTo>
                    <a:pt x="1148" y="176"/>
                    <a:pt x="1148" y="175"/>
                    <a:pt x="1147" y="175"/>
                  </a:cubicBezTo>
                  <a:cubicBezTo>
                    <a:pt x="1147" y="174"/>
                    <a:pt x="1146" y="174"/>
                    <a:pt x="1146" y="173"/>
                  </a:cubicBezTo>
                  <a:cubicBezTo>
                    <a:pt x="1145" y="173"/>
                    <a:pt x="1145" y="172"/>
                    <a:pt x="1144" y="172"/>
                  </a:cubicBezTo>
                  <a:cubicBezTo>
                    <a:pt x="1144" y="172"/>
                    <a:pt x="1143" y="171"/>
                    <a:pt x="1142" y="171"/>
                  </a:cubicBezTo>
                  <a:cubicBezTo>
                    <a:pt x="1141" y="170"/>
                    <a:pt x="1139" y="169"/>
                    <a:pt x="1138" y="169"/>
                  </a:cubicBezTo>
                  <a:cubicBezTo>
                    <a:pt x="1137" y="169"/>
                    <a:pt x="1137" y="168"/>
                    <a:pt x="1136" y="168"/>
                  </a:cubicBezTo>
                  <a:cubicBezTo>
                    <a:pt x="1136" y="168"/>
                    <a:pt x="1136" y="168"/>
                    <a:pt x="1135" y="168"/>
                  </a:cubicBezTo>
                  <a:cubicBezTo>
                    <a:pt x="1135" y="168"/>
                    <a:pt x="1134" y="168"/>
                    <a:pt x="1134" y="168"/>
                  </a:cubicBezTo>
                  <a:cubicBezTo>
                    <a:pt x="1133" y="168"/>
                    <a:pt x="1133" y="168"/>
                    <a:pt x="1133" y="168"/>
                  </a:cubicBezTo>
                  <a:cubicBezTo>
                    <a:pt x="1129" y="167"/>
                    <a:pt x="1125" y="168"/>
                    <a:pt x="1122" y="168"/>
                  </a:cubicBezTo>
                  <a:cubicBezTo>
                    <a:pt x="1120" y="168"/>
                    <a:pt x="1118" y="168"/>
                    <a:pt x="1117" y="168"/>
                  </a:cubicBezTo>
                  <a:cubicBezTo>
                    <a:pt x="1116" y="167"/>
                    <a:pt x="1115" y="167"/>
                    <a:pt x="1114" y="167"/>
                  </a:cubicBezTo>
                  <a:cubicBezTo>
                    <a:pt x="1114" y="167"/>
                    <a:pt x="1114" y="167"/>
                    <a:pt x="1114" y="167"/>
                  </a:cubicBezTo>
                  <a:cubicBezTo>
                    <a:pt x="1114" y="167"/>
                    <a:pt x="1113" y="167"/>
                    <a:pt x="1113" y="167"/>
                  </a:cubicBezTo>
                  <a:cubicBezTo>
                    <a:pt x="1113" y="166"/>
                    <a:pt x="1113" y="166"/>
                    <a:pt x="1113" y="166"/>
                  </a:cubicBezTo>
                  <a:cubicBezTo>
                    <a:pt x="1112" y="166"/>
                    <a:pt x="1112" y="166"/>
                    <a:pt x="1112" y="166"/>
                  </a:cubicBezTo>
                  <a:cubicBezTo>
                    <a:pt x="1109" y="164"/>
                    <a:pt x="1107" y="162"/>
                    <a:pt x="1104" y="159"/>
                  </a:cubicBezTo>
                  <a:cubicBezTo>
                    <a:pt x="1102" y="156"/>
                    <a:pt x="1100" y="152"/>
                    <a:pt x="1097" y="149"/>
                  </a:cubicBezTo>
                  <a:cubicBezTo>
                    <a:pt x="1095" y="146"/>
                    <a:pt x="1092" y="144"/>
                    <a:pt x="1090" y="141"/>
                  </a:cubicBezTo>
                  <a:cubicBezTo>
                    <a:pt x="1088" y="139"/>
                    <a:pt x="1086" y="137"/>
                    <a:pt x="1085" y="136"/>
                  </a:cubicBezTo>
                  <a:cubicBezTo>
                    <a:pt x="1084" y="135"/>
                    <a:pt x="1084" y="135"/>
                    <a:pt x="1084" y="134"/>
                  </a:cubicBezTo>
                  <a:cubicBezTo>
                    <a:pt x="1084" y="134"/>
                    <a:pt x="1084" y="134"/>
                    <a:pt x="1084" y="133"/>
                  </a:cubicBezTo>
                  <a:cubicBezTo>
                    <a:pt x="1084" y="133"/>
                    <a:pt x="1084" y="133"/>
                    <a:pt x="1084" y="132"/>
                  </a:cubicBezTo>
                  <a:cubicBezTo>
                    <a:pt x="1083" y="132"/>
                    <a:pt x="1083" y="132"/>
                    <a:pt x="1083" y="132"/>
                  </a:cubicBezTo>
                  <a:cubicBezTo>
                    <a:pt x="1083" y="131"/>
                    <a:pt x="1083" y="130"/>
                    <a:pt x="1083" y="130"/>
                  </a:cubicBezTo>
                  <a:cubicBezTo>
                    <a:pt x="1082" y="129"/>
                    <a:pt x="1082" y="129"/>
                    <a:pt x="1082" y="128"/>
                  </a:cubicBezTo>
                  <a:cubicBezTo>
                    <a:pt x="1082" y="127"/>
                    <a:pt x="1081" y="127"/>
                    <a:pt x="1081" y="126"/>
                  </a:cubicBezTo>
                  <a:cubicBezTo>
                    <a:pt x="1081" y="126"/>
                    <a:pt x="1081" y="125"/>
                    <a:pt x="1081" y="124"/>
                  </a:cubicBezTo>
                  <a:cubicBezTo>
                    <a:pt x="1080" y="123"/>
                    <a:pt x="1080" y="121"/>
                    <a:pt x="1080" y="120"/>
                  </a:cubicBezTo>
                  <a:cubicBezTo>
                    <a:pt x="1079" y="118"/>
                    <a:pt x="1079" y="117"/>
                    <a:pt x="1079" y="115"/>
                  </a:cubicBezTo>
                  <a:cubicBezTo>
                    <a:pt x="1079" y="114"/>
                    <a:pt x="1079" y="113"/>
                    <a:pt x="1078" y="111"/>
                  </a:cubicBezTo>
                  <a:cubicBezTo>
                    <a:pt x="1079" y="111"/>
                    <a:pt x="1079" y="111"/>
                    <a:pt x="1079" y="111"/>
                  </a:cubicBezTo>
                  <a:cubicBezTo>
                    <a:pt x="1079" y="112"/>
                    <a:pt x="1079" y="113"/>
                    <a:pt x="1079" y="114"/>
                  </a:cubicBezTo>
                  <a:cubicBezTo>
                    <a:pt x="1103" y="108"/>
                    <a:pt x="1089" y="79"/>
                    <a:pt x="1078" y="66"/>
                  </a:cubicBezTo>
                  <a:cubicBezTo>
                    <a:pt x="1077" y="76"/>
                    <a:pt x="1055" y="111"/>
                    <a:pt x="1076" y="114"/>
                  </a:cubicBezTo>
                  <a:cubicBezTo>
                    <a:pt x="1076" y="115"/>
                    <a:pt x="1076" y="115"/>
                    <a:pt x="1076" y="116"/>
                  </a:cubicBezTo>
                  <a:cubicBezTo>
                    <a:pt x="1076" y="117"/>
                    <a:pt x="1077" y="119"/>
                    <a:pt x="1077" y="120"/>
                  </a:cubicBezTo>
                  <a:cubicBezTo>
                    <a:pt x="1077" y="122"/>
                    <a:pt x="1078" y="123"/>
                    <a:pt x="1078" y="125"/>
                  </a:cubicBezTo>
                  <a:cubicBezTo>
                    <a:pt x="1078" y="126"/>
                    <a:pt x="1079" y="126"/>
                    <a:pt x="1079" y="127"/>
                  </a:cubicBezTo>
                  <a:cubicBezTo>
                    <a:pt x="1079" y="128"/>
                    <a:pt x="1079" y="128"/>
                    <a:pt x="1079" y="129"/>
                  </a:cubicBezTo>
                  <a:cubicBezTo>
                    <a:pt x="1080" y="130"/>
                    <a:pt x="1080" y="130"/>
                    <a:pt x="1080" y="131"/>
                  </a:cubicBezTo>
                  <a:cubicBezTo>
                    <a:pt x="1080" y="131"/>
                    <a:pt x="1080" y="131"/>
                    <a:pt x="1080" y="131"/>
                  </a:cubicBezTo>
                  <a:cubicBezTo>
                    <a:pt x="1079" y="130"/>
                    <a:pt x="1077" y="128"/>
                    <a:pt x="1076" y="127"/>
                  </a:cubicBezTo>
                  <a:cubicBezTo>
                    <a:pt x="1075" y="127"/>
                    <a:pt x="1075" y="126"/>
                    <a:pt x="1074" y="126"/>
                  </a:cubicBezTo>
                  <a:cubicBezTo>
                    <a:pt x="1074" y="125"/>
                    <a:pt x="1073" y="125"/>
                    <a:pt x="1073" y="124"/>
                  </a:cubicBezTo>
                  <a:cubicBezTo>
                    <a:pt x="1072" y="123"/>
                    <a:pt x="1071" y="123"/>
                    <a:pt x="1070" y="122"/>
                  </a:cubicBezTo>
                  <a:cubicBezTo>
                    <a:pt x="1068" y="121"/>
                    <a:pt x="1066" y="119"/>
                    <a:pt x="1065" y="118"/>
                  </a:cubicBezTo>
                  <a:cubicBezTo>
                    <a:pt x="1064" y="118"/>
                    <a:pt x="1063" y="117"/>
                    <a:pt x="1063" y="117"/>
                  </a:cubicBezTo>
                  <a:cubicBezTo>
                    <a:pt x="1062" y="117"/>
                    <a:pt x="1062" y="117"/>
                    <a:pt x="1061" y="117"/>
                  </a:cubicBezTo>
                  <a:cubicBezTo>
                    <a:pt x="1061" y="117"/>
                    <a:pt x="1061" y="117"/>
                    <a:pt x="1061" y="117"/>
                  </a:cubicBezTo>
                  <a:cubicBezTo>
                    <a:pt x="1061" y="117"/>
                    <a:pt x="1061" y="117"/>
                    <a:pt x="1061" y="117"/>
                  </a:cubicBezTo>
                  <a:cubicBezTo>
                    <a:pt x="1061" y="117"/>
                    <a:pt x="1061" y="117"/>
                    <a:pt x="1061" y="117"/>
                  </a:cubicBezTo>
                  <a:cubicBezTo>
                    <a:pt x="1061" y="117"/>
                    <a:pt x="1061" y="118"/>
                    <a:pt x="1061" y="118"/>
                  </a:cubicBezTo>
                  <a:cubicBezTo>
                    <a:pt x="1061" y="118"/>
                    <a:pt x="1061" y="118"/>
                    <a:pt x="1061" y="118"/>
                  </a:cubicBezTo>
                  <a:cubicBezTo>
                    <a:pt x="1061" y="119"/>
                    <a:pt x="1061" y="119"/>
                    <a:pt x="1062" y="119"/>
                  </a:cubicBezTo>
                  <a:cubicBezTo>
                    <a:pt x="1062" y="119"/>
                    <a:pt x="1062" y="119"/>
                    <a:pt x="1062" y="119"/>
                  </a:cubicBezTo>
                  <a:cubicBezTo>
                    <a:pt x="1062" y="119"/>
                    <a:pt x="1062" y="119"/>
                    <a:pt x="1062" y="119"/>
                  </a:cubicBezTo>
                  <a:cubicBezTo>
                    <a:pt x="1062" y="119"/>
                    <a:pt x="1061" y="118"/>
                    <a:pt x="1061" y="118"/>
                  </a:cubicBezTo>
                  <a:cubicBezTo>
                    <a:pt x="1061" y="118"/>
                    <a:pt x="1061" y="118"/>
                    <a:pt x="1061" y="118"/>
                  </a:cubicBezTo>
                  <a:cubicBezTo>
                    <a:pt x="1061" y="118"/>
                    <a:pt x="1062" y="118"/>
                    <a:pt x="1062" y="118"/>
                  </a:cubicBezTo>
                  <a:cubicBezTo>
                    <a:pt x="1062" y="118"/>
                    <a:pt x="1062" y="118"/>
                    <a:pt x="1062" y="118"/>
                  </a:cubicBezTo>
                  <a:cubicBezTo>
                    <a:pt x="1062" y="118"/>
                    <a:pt x="1062" y="118"/>
                    <a:pt x="1062" y="118"/>
                  </a:cubicBezTo>
                  <a:cubicBezTo>
                    <a:pt x="1062" y="118"/>
                    <a:pt x="1062" y="118"/>
                    <a:pt x="1062" y="118"/>
                  </a:cubicBezTo>
                  <a:cubicBezTo>
                    <a:pt x="1062" y="118"/>
                    <a:pt x="1062" y="118"/>
                    <a:pt x="1062" y="118"/>
                  </a:cubicBezTo>
                  <a:cubicBezTo>
                    <a:pt x="1063" y="118"/>
                    <a:pt x="1063" y="119"/>
                    <a:pt x="1064" y="119"/>
                  </a:cubicBezTo>
                  <a:cubicBezTo>
                    <a:pt x="1065" y="121"/>
                    <a:pt x="1066" y="122"/>
                    <a:pt x="1068" y="124"/>
                  </a:cubicBezTo>
                  <a:cubicBezTo>
                    <a:pt x="1068" y="125"/>
                    <a:pt x="1069" y="126"/>
                    <a:pt x="1070" y="127"/>
                  </a:cubicBezTo>
                  <a:cubicBezTo>
                    <a:pt x="1070" y="128"/>
                    <a:pt x="1071" y="128"/>
                    <a:pt x="1071" y="128"/>
                  </a:cubicBezTo>
                  <a:cubicBezTo>
                    <a:pt x="1072" y="129"/>
                    <a:pt x="1072" y="129"/>
                    <a:pt x="1073" y="130"/>
                  </a:cubicBezTo>
                  <a:cubicBezTo>
                    <a:pt x="1077" y="134"/>
                    <a:pt x="1082" y="139"/>
                    <a:pt x="1087" y="144"/>
                  </a:cubicBezTo>
                  <a:cubicBezTo>
                    <a:pt x="1089" y="146"/>
                    <a:pt x="1092" y="149"/>
                    <a:pt x="1094" y="152"/>
                  </a:cubicBezTo>
                  <a:cubicBezTo>
                    <a:pt x="1095" y="153"/>
                    <a:pt x="1096" y="154"/>
                    <a:pt x="1097" y="155"/>
                  </a:cubicBezTo>
                  <a:cubicBezTo>
                    <a:pt x="1096" y="155"/>
                    <a:pt x="1096" y="155"/>
                    <a:pt x="1096" y="155"/>
                  </a:cubicBezTo>
                  <a:cubicBezTo>
                    <a:pt x="1095" y="154"/>
                    <a:pt x="1093" y="154"/>
                    <a:pt x="1092" y="154"/>
                  </a:cubicBezTo>
                  <a:cubicBezTo>
                    <a:pt x="1091" y="153"/>
                    <a:pt x="1090" y="153"/>
                    <a:pt x="1089" y="153"/>
                  </a:cubicBezTo>
                  <a:cubicBezTo>
                    <a:pt x="1087" y="152"/>
                    <a:pt x="1086" y="152"/>
                    <a:pt x="1085" y="152"/>
                  </a:cubicBezTo>
                  <a:cubicBezTo>
                    <a:pt x="1085" y="152"/>
                    <a:pt x="1085" y="152"/>
                    <a:pt x="1084" y="152"/>
                  </a:cubicBezTo>
                  <a:cubicBezTo>
                    <a:pt x="1085" y="151"/>
                    <a:pt x="1085" y="151"/>
                    <a:pt x="1085" y="151"/>
                  </a:cubicBezTo>
                  <a:cubicBezTo>
                    <a:pt x="1069" y="141"/>
                    <a:pt x="1055" y="146"/>
                    <a:pt x="1039" y="152"/>
                  </a:cubicBezTo>
                  <a:cubicBezTo>
                    <a:pt x="1051" y="164"/>
                    <a:pt x="1067" y="162"/>
                    <a:pt x="1081" y="155"/>
                  </a:cubicBezTo>
                  <a:cubicBezTo>
                    <a:pt x="1082" y="155"/>
                    <a:pt x="1083" y="155"/>
                    <a:pt x="1084" y="155"/>
                  </a:cubicBezTo>
                  <a:cubicBezTo>
                    <a:pt x="1086" y="155"/>
                    <a:pt x="1087" y="156"/>
                    <a:pt x="1088" y="156"/>
                  </a:cubicBezTo>
                  <a:cubicBezTo>
                    <a:pt x="1089" y="156"/>
                    <a:pt x="1090" y="156"/>
                    <a:pt x="1091" y="157"/>
                  </a:cubicBezTo>
                  <a:cubicBezTo>
                    <a:pt x="1093" y="157"/>
                    <a:pt x="1094" y="157"/>
                    <a:pt x="1095" y="158"/>
                  </a:cubicBezTo>
                  <a:cubicBezTo>
                    <a:pt x="1096" y="158"/>
                    <a:pt x="1097" y="158"/>
                    <a:pt x="1097" y="159"/>
                  </a:cubicBezTo>
                  <a:cubicBezTo>
                    <a:pt x="1098" y="159"/>
                    <a:pt x="1098" y="159"/>
                    <a:pt x="1098" y="159"/>
                  </a:cubicBezTo>
                  <a:cubicBezTo>
                    <a:pt x="1098" y="159"/>
                    <a:pt x="1098" y="159"/>
                    <a:pt x="1099" y="159"/>
                  </a:cubicBezTo>
                  <a:cubicBezTo>
                    <a:pt x="1099" y="159"/>
                    <a:pt x="1099" y="159"/>
                    <a:pt x="1100" y="159"/>
                  </a:cubicBezTo>
                  <a:cubicBezTo>
                    <a:pt x="1100" y="160"/>
                    <a:pt x="1101" y="160"/>
                    <a:pt x="1101" y="161"/>
                  </a:cubicBezTo>
                  <a:cubicBezTo>
                    <a:pt x="1104" y="164"/>
                    <a:pt x="1107" y="167"/>
                    <a:pt x="1110" y="169"/>
                  </a:cubicBezTo>
                  <a:cubicBezTo>
                    <a:pt x="1110" y="170"/>
                    <a:pt x="1111" y="170"/>
                    <a:pt x="1111" y="170"/>
                  </a:cubicBezTo>
                  <a:cubicBezTo>
                    <a:pt x="1112" y="170"/>
                    <a:pt x="1112" y="170"/>
                    <a:pt x="1112" y="170"/>
                  </a:cubicBezTo>
                  <a:cubicBezTo>
                    <a:pt x="1112" y="170"/>
                    <a:pt x="1112" y="170"/>
                    <a:pt x="1112" y="170"/>
                  </a:cubicBezTo>
                  <a:cubicBezTo>
                    <a:pt x="1113" y="171"/>
                    <a:pt x="1113" y="171"/>
                    <a:pt x="1113" y="171"/>
                  </a:cubicBezTo>
                  <a:cubicBezTo>
                    <a:pt x="1114" y="171"/>
                    <a:pt x="1115" y="171"/>
                    <a:pt x="1116" y="172"/>
                  </a:cubicBezTo>
                  <a:cubicBezTo>
                    <a:pt x="1118" y="172"/>
                    <a:pt x="1120" y="172"/>
                    <a:pt x="1122" y="172"/>
                  </a:cubicBezTo>
                  <a:cubicBezTo>
                    <a:pt x="1126" y="172"/>
                    <a:pt x="1129" y="171"/>
                    <a:pt x="1132" y="172"/>
                  </a:cubicBezTo>
                  <a:cubicBezTo>
                    <a:pt x="1133" y="172"/>
                    <a:pt x="1133" y="172"/>
                    <a:pt x="1133" y="172"/>
                  </a:cubicBezTo>
                  <a:cubicBezTo>
                    <a:pt x="1134" y="172"/>
                    <a:pt x="1134" y="172"/>
                    <a:pt x="1135" y="172"/>
                  </a:cubicBezTo>
                  <a:cubicBezTo>
                    <a:pt x="1135" y="172"/>
                    <a:pt x="1135" y="172"/>
                    <a:pt x="1136" y="172"/>
                  </a:cubicBezTo>
                  <a:cubicBezTo>
                    <a:pt x="1136" y="172"/>
                    <a:pt x="1136" y="172"/>
                    <a:pt x="1137" y="173"/>
                  </a:cubicBezTo>
                  <a:cubicBezTo>
                    <a:pt x="1138" y="173"/>
                    <a:pt x="1139" y="174"/>
                    <a:pt x="1140" y="174"/>
                  </a:cubicBezTo>
                  <a:cubicBezTo>
                    <a:pt x="1141" y="175"/>
                    <a:pt x="1142" y="176"/>
                    <a:pt x="1143" y="176"/>
                  </a:cubicBezTo>
                  <a:cubicBezTo>
                    <a:pt x="1144" y="177"/>
                    <a:pt x="1145" y="177"/>
                    <a:pt x="1145" y="177"/>
                  </a:cubicBezTo>
                  <a:cubicBezTo>
                    <a:pt x="1146" y="178"/>
                    <a:pt x="1146" y="178"/>
                    <a:pt x="1146" y="178"/>
                  </a:cubicBezTo>
                  <a:cubicBezTo>
                    <a:pt x="1148" y="180"/>
                    <a:pt x="1150" y="181"/>
                    <a:pt x="1151" y="182"/>
                  </a:cubicBezTo>
                  <a:cubicBezTo>
                    <a:pt x="1152" y="183"/>
                    <a:pt x="1152" y="183"/>
                    <a:pt x="1153" y="183"/>
                  </a:cubicBezTo>
                  <a:cubicBezTo>
                    <a:pt x="1152" y="186"/>
                    <a:pt x="1152" y="189"/>
                    <a:pt x="1153" y="191"/>
                  </a:cubicBezTo>
                  <a:cubicBezTo>
                    <a:pt x="1153" y="196"/>
                    <a:pt x="1153" y="200"/>
                    <a:pt x="1153" y="205"/>
                  </a:cubicBezTo>
                  <a:cubicBezTo>
                    <a:pt x="1154" y="209"/>
                    <a:pt x="1154" y="214"/>
                    <a:pt x="1154" y="218"/>
                  </a:cubicBezTo>
                  <a:cubicBezTo>
                    <a:pt x="1154" y="228"/>
                    <a:pt x="1153" y="237"/>
                    <a:pt x="1151" y="247"/>
                  </a:cubicBezTo>
                  <a:cubicBezTo>
                    <a:pt x="1150" y="252"/>
                    <a:pt x="1149" y="257"/>
                    <a:pt x="1148" y="262"/>
                  </a:cubicBezTo>
                  <a:cubicBezTo>
                    <a:pt x="1148" y="263"/>
                    <a:pt x="1148" y="264"/>
                    <a:pt x="1148" y="266"/>
                  </a:cubicBezTo>
                  <a:cubicBezTo>
                    <a:pt x="1147" y="267"/>
                    <a:pt x="1147" y="269"/>
                    <a:pt x="1147" y="270"/>
                  </a:cubicBezTo>
                  <a:cubicBezTo>
                    <a:pt x="1147" y="272"/>
                    <a:pt x="1147" y="275"/>
                    <a:pt x="1148" y="278"/>
                  </a:cubicBezTo>
                  <a:cubicBezTo>
                    <a:pt x="1148" y="283"/>
                    <a:pt x="1149" y="288"/>
                    <a:pt x="1150" y="293"/>
                  </a:cubicBezTo>
                  <a:cubicBezTo>
                    <a:pt x="1151" y="296"/>
                    <a:pt x="1152" y="300"/>
                    <a:pt x="1153" y="303"/>
                  </a:cubicBezTo>
                  <a:cubicBezTo>
                    <a:pt x="1153" y="302"/>
                    <a:pt x="1152" y="301"/>
                    <a:pt x="1151" y="299"/>
                  </a:cubicBezTo>
                  <a:cubicBezTo>
                    <a:pt x="1151" y="299"/>
                    <a:pt x="1151" y="298"/>
                    <a:pt x="1150" y="297"/>
                  </a:cubicBezTo>
                  <a:cubicBezTo>
                    <a:pt x="1150" y="297"/>
                    <a:pt x="1149" y="296"/>
                    <a:pt x="1149" y="296"/>
                  </a:cubicBezTo>
                  <a:cubicBezTo>
                    <a:pt x="1148" y="295"/>
                    <a:pt x="1148" y="294"/>
                    <a:pt x="1147" y="294"/>
                  </a:cubicBezTo>
                  <a:cubicBezTo>
                    <a:pt x="1147" y="294"/>
                    <a:pt x="1147" y="293"/>
                    <a:pt x="1147" y="293"/>
                  </a:cubicBezTo>
                  <a:cubicBezTo>
                    <a:pt x="1147" y="292"/>
                    <a:pt x="1148" y="291"/>
                    <a:pt x="1148" y="290"/>
                  </a:cubicBezTo>
                  <a:cubicBezTo>
                    <a:pt x="1147" y="291"/>
                    <a:pt x="1147" y="292"/>
                    <a:pt x="1146" y="292"/>
                  </a:cubicBezTo>
                  <a:cubicBezTo>
                    <a:pt x="1146" y="292"/>
                    <a:pt x="1146" y="292"/>
                    <a:pt x="1145" y="292"/>
                  </a:cubicBezTo>
                  <a:cubicBezTo>
                    <a:pt x="1143" y="290"/>
                    <a:pt x="1140" y="287"/>
                    <a:pt x="1136" y="286"/>
                  </a:cubicBezTo>
                  <a:cubicBezTo>
                    <a:pt x="1135" y="286"/>
                    <a:pt x="1135" y="286"/>
                    <a:pt x="1134" y="286"/>
                  </a:cubicBezTo>
                  <a:cubicBezTo>
                    <a:pt x="1134" y="286"/>
                    <a:pt x="1133" y="286"/>
                    <a:pt x="1133" y="286"/>
                  </a:cubicBezTo>
                  <a:cubicBezTo>
                    <a:pt x="1132" y="286"/>
                    <a:pt x="1132" y="286"/>
                    <a:pt x="1132" y="286"/>
                  </a:cubicBezTo>
                  <a:cubicBezTo>
                    <a:pt x="1131" y="286"/>
                    <a:pt x="1131" y="286"/>
                    <a:pt x="1131" y="286"/>
                  </a:cubicBezTo>
                  <a:cubicBezTo>
                    <a:pt x="1130" y="286"/>
                    <a:pt x="1130" y="286"/>
                    <a:pt x="1129" y="286"/>
                  </a:cubicBezTo>
                  <a:cubicBezTo>
                    <a:pt x="1127" y="286"/>
                    <a:pt x="1125" y="286"/>
                    <a:pt x="1123" y="286"/>
                  </a:cubicBezTo>
                  <a:cubicBezTo>
                    <a:pt x="1122" y="286"/>
                    <a:pt x="1121" y="287"/>
                    <a:pt x="1120" y="287"/>
                  </a:cubicBezTo>
                  <a:cubicBezTo>
                    <a:pt x="1119" y="287"/>
                    <a:pt x="1118" y="287"/>
                    <a:pt x="1117" y="287"/>
                  </a:cubicBezTo>
                  <a:cubicBezTo>
                    <a:pt x="1116" y="287"/>
                    <a:pt x="1115" y="287"/>
                    <a:pt x="1114" y="287"/>
                  </a:cubicBezTo>
                  <a:cubicBezTo>
                    <a:pt x="1113" y="287"/>
                    <a:pt x="1112" y="287"/>
                    <a:pt x="1111" y="287"/>
                  </a:cubicBezTo>
                  <a:cubicBezTo>
                    <a:pt x="1110" y="287"/>
                    <a:pt x="1109" y="287"/>
                    <a:pt x="1109" y="287"/>
                  </a:cubicBezTo>
                  <a:cubicBezTo>
                    <a:pt x="1109" y="287"/>
                    <a:pt x="1109" y="287"/>
                    <a:pt x="1108" y="287"/>
                  </a:cubicBezTo>
                  <a:cubicBezTo>
                    <a:pt x="1108" y="287"/>
                    <a:pt x="1108" y="286"/>
                    <a:pt x="1108" y="286"/>
                  </a:cubicBezTo>
                  <a:cubicBezTo>
                    <a:pt x="1107" y="286"/>
                    <a:pt x="1107" y="286"/>
                    <a:pt x="1107" y="285"/>
                  </a:cubicBezTo>
                  <a:cubicBezTo>
                    <a:pt x="1107" y="285"/>
                    <a:pt x="1107" y="285"/>
                    <a:pt x="1107" y="285"/>
                  </a:cubicBezTo>
                  <a:cubicBezTo>
                    <a:pt x="1106" y="284"/>
                    <a:pt x="1106" y="284"/>
                    <a:pt x="1106" y="284"/>
                  </a:cubicBezTo>
                  <a:cubicBezTo>
                    <a:pt x="1105" y="283"/>
                    <a:pt x="1105" y="283"/>
                    <a:pt x="1104" y="282"/>
                  </a:cubicBezTo>
                  <a:cubicBezTo>
                    <a:pt x="1104" y="282"/>
                    <a:pt x="1104" y="282"/>
                    <a:pt x="1104" y="282"/>
                  </a:cubicBezTo>
                  <a:cubicBezTo>
                    <a:pt x="1104" y="281"/>
                    <a:pt x="1104" y="281"/>
                    <a:pt x="1103" y="281"/>
                  </a:cubicBezTo>
                  <a:cubicBezTo>
                    <a:pt x="1103" y="280"/>
                    <a:pt x="1103" y="280"/>
                    <a:pt x="1102" y="279"/>
                  </a:cubicBezTo>
                  <a:cubicBezTo>
                    <a:pt x="1102" y="278"/>
                    <a:pt x="1101" y="277"/>
                    <a:pt x="1100" y="276"/>
                  </a:cubicBezTo>
                  <a:cubicBezTo>
                    <a:pt x="1100" y="275"/>
                    <a:pt x="1099" y="273"/>
                    <a:pt x="1099" y="272"/>
                  </a:cubicBezTo>
                  <a:cubicBezTo>
                    <a:pt x="1099" y="272"/>
                    <a:pt x="1099" y="272"/>
                    <a:pt x="1099" y="272"/>
                  </a:cubicBezTo>
                  <a:cubicBezTo>
                    <a:pt x="1099" y="272"/>
                    <a:pt x="1100" y="272"/>
                    <a:pt x="1100" y="272"/>
                  </a:cubicBezTo>
                  <a:cubicBezTo>
                    <a:pt x="1100" y="271"/>
                    <a:pt x="1099" y="270"/>
                    <a:pt x="1099" y="269"/>
                  </a:cubicBezTo>
                  <a:cubicBezTo>
                    <a:pt x="1101" y="270"/>
                    <a:pt x="1101" y="270"/>
                    <a:pt x="1101" y="270"/>
                  </a:cubicBezTo>
                  <a:cubicBezTo>
                    <a:pt x="1120" y="258"/>
                    <a:pt x="1098" y="244"/>
                    <a:pt x="1095" y="233"/>
                  </a:cubicBezTo>
                  <a:cubicBezTo>
                    <a:pt x="1090" y="242"/>
                    <a:pt x="1081" y="267"/>
                    <a:pt x="1097" y="271"/>
                  </a:cubicBezTo>
                  <a:cubicBezTo>
                    <a:pt x="1097" y="272"/>
                    <a:pt x="1097" y="272"/>
                    <a:pt x="1097" y="273"/>
                  </a:cubicBezTo>
                  <a:cubicBezTo>
                    <a:pt x="1098" y="274"/>
                    <a:pt x="1098" y="275"/>
                    <a:pt x="1099" y="277"/>
                  </a:cubicBezTo>
                  <a:cubicBezTo>
                    <a:pt x="1099" y="278"/>
                    <a:pt x="1100" y="279"/>
                    <a:pt x="1101" y="280"/>
                  </a:cubicBezTo>
                  <a:cubicBezTo>
                    <a:pt x="1101" y="281"/>
                    <a:pt x="1101" y="281"/>
                    <a:pt x="1102" y="282"/>
                  </a:cubicBezTo>
                  <a:cubicBezTo>
                    <a:pt x="1102" y="282"/>
                    <a:pt x="1102" y="282"/>
                    <a:pt x="1102" y="283"/>
                  </a:cubicBezTo>
                  <a:cubicBezTo>
                    <a:pt x="1103" y="283"/>
                    <a:pt x="1103" y="283"/>
                    <a:pt x="1103" y="283"/>
                  </a:cubicBezTo>
                  <a:cubicBezTo>
                    <a:pt x="1103" y="284"/>
                    <a:pt x="1104" y="284"/>
                    <a:pt x="1104" y="285"/>
                  </a:cubicBezTo>
                  <a:cubicBezTo>
                    <a:pt x="1104" y="285"/>
                    <a:pt x="1105" y="286"/>
                    <a:pt x="1105" y="286"/>
                  </a:cubicBezTo>
                  <a:cubicBezTo>
                    <a:pt x="1105" y="286"/>
                    <a:pt x="1106" y="287"/>
                    <a:pt x="1106" y="287"/>
                  </a:cubicBezTo>
                  <a:cubicBezTo>
                    <a:pt x="1106" y="287"/>
                    <a:pt x="1106" y="287"/>
                    <a:pt x="1106" y="287"/>
                  </a:cubicBezTo>
                  <a:cubicBezTo>
                    <a:pt x="1104" y="287"/>
                    <a:pt x="1101" y="287"/>
                    <a:pt x="1098" y="286"/>
                  </a:cubicBezTo>
                  <a:cubicBezTo>
                    <a:pt x="1098" y="286"/>
                    <a:pt x="1097" y="286"/>
                    <a:pt x="1097" y="286"/>
                  </a:cubicBezTo>
                  <a:cubicBezTo>
                    <a:pt x="1095" y="286"/>
                    <a:pt x="1095" y="286"/>
                    <a:pt x="1095" y="286"/>
                  </a:cubicBezTo>
                  <a:cubicBezTo>
                    <a:pt x="1094" y="286"/>
                    <a:pt x="1093" y="285"/>
                    <a:pt x="1092" y="285"/>
                  </a:cubicBezTo>
                  <a:cubicBezTo>
                    <a:pt x="1091" y="285"/>
                    <a:pt x="1090" y="285"/>
                    <a:pt x="1089" y="284"/>
                  </a:cubicBezTo>
                  <a:cubicBezTo>
                    <a:pt x="1088" y="284"/>
                    <a:pt x="1087" y="284"/>
                    <a:pt x="1086" y="283"/>
                  </a:cubicBezTo>
                  <a:cubicBezTo>
                    <a:pt x="1082" y="282"/>
                    <a:pt x="1078" y="280"/>
                    <a:pt x="1075" y="278"/>
                  </a:cubicBezTo>
                  <a:cubicBezTo>
                    <a:pt x="1073" y="277"/>
                    <a:pt x="1072" y="277"/>
                    <a:pt x="1071" y="276"/>
                  </a:cubicBezTo>
                  <a:cubicBezTo>
                    <a:pt x="1071" y="276"/>
                    <a:pt x="1071" y="276"/>
                    <a:pt x="1071" y="276"/>
                  </a:cubicBezTo>
                  <a:cubicBezTo>
                    <a:pt x="1071" y="276"/>
                    <a:pt x="1070" y="276"/>
                    <a:pt x="1069" y="275"/>
                  </a:cubicBezTo>
                  <a:cubicBezTo>
                    <a:pt x="1069" y="275"/>
                    <a:pt x="1068" y="274"/>
                    <a:pt x="1067" y="274"/>
                  </a:cubicBezTo>
                  <a:cubicBezTo>
                    <a:pt x="1067" y="273"/>
                    <a:pt x="1066" y="273"/>
                    <a:pt x="1066" y="273"/>
                  </a:cubicBezTo>
                  <a:cubicBezTo>
                    <a:pt x="1066" y="273"/>
                    <a:pt x="1065" y="272"/>
                    <a:pt x="1065" y="272"/>
                  </a:cubicBezTo>
                  <a:cubicBezTo>
                    <a:pt x="1064" y="271"/>
                    <a:pt x="1062" y="270"/>
                    <a:pt x="1061" y="269"/>
                  </a:cubicBezTo>
                  <a:cubicBezTo>
                    <a:pt x="1060" y="268"/>
                    <a:pt x="1060" y="268"/>
                    <a:pt x="1059" y="267"/>
                  </a:cubicBezTo>
                  <a:cubicBezTo>
                    <a:pt x="1059" y="267"/>
                    <a:pt x="1058" y="267"/>
                    <a:pt x="1058" y="266"/>
                  </a:cubicBezTo>
                  <a:cubicBezTo>
                    <a:pt x="1058" y="266"/>
                    <a:pt x="1058" y="266"/>
                    <a:pt x="1057" y="265"/>
                  </a:cubicBezTo>
                  <a:cubicBezTo>
                    <a:pt x="1055" y="263"/>
                    <a:pt x="1053" y="261"/>
                    <a:pt x="1051" y="259"/>
                  </a:cubicBezTo>
                  <a:cubicBezTo>
                    <a:pt x="1050" y="258"/>
                    <a:pt x="1049" y="257"/>
                    <a:pt x="1049" y="256"/>
                  </a:cubicBezTo>
                  <a:cubicBezTo>
                    <a:pt x="1048" y="256"/>
                    <a:pt x="1047" y="255"/>
                    <a:pt x="1047" y="254"/>
                  </a:cubicBezTo>
                  <a:cubicBezTo>
                    <a:pt x="1044" y="251"/>
                    <a:pt x="1043" y="249"/>
                    <a:pt x="1043" y="249"/>
                  </a:cubicBezTo>
                  <a:cubicBezTo>
                    <a:pt x="1043" y="249"/>
                    <a:pt x="1043" y="250"/>
                    <a:pt x="1043" y="251"/>
                  </a:cubicBezTo>
                  <a:cubicBezTo>
                    <a:pt x="1044" y="252"/>
                    <a:pt x="1044" y="253"/>
                    <a:pt x="1045" y="255"/>
                  </a:cubicBezTo>
                  <a:cubicBezTo>
                    <a:pt x="1046" y="256"/>
                    <a:pt x="1046" y="257"/>
                    <a:pt x="1047" y="258"/>
                  </a:cubicBezTo>
                  <a:cubicBezTo>
                    <a:pt x="1047" y="259"/>
                    <a:pt x="1048" y="260"/>
                    <a:pt x="1049" y="261"/>
                  </a:cubicBezTo>
                  <a:cubicBezTo>
                    <a:pt x="1049" y="262"/>
                    <a:pt x="1050" y="263"/>
                    <a:pt x="1051" y="265"/>
                  </a:cubicBezTo>
                  <a:cubicBezTo>
                    <a:pt x="1052" y="265"/>
                    <a:pt x="1052" y="266"/>
                    <a:pt x="1053" y="266"/>
                  </a:cubicBezTo>
                  <a:cubicBezTo>
                    <a:pt x="1053" y="267"/>
                    <a:pt x="1054" y="268"/>
                    <a:pt x="1054" y="268"/>
                  </a:cubicBezTo>
                  <a:cubicBezTo>
                    <a:pt x="1055" y="268"/>
                    <a:pt x="1055" y="269"/>
                    <a:pt x="1055" y="269"/>
                  </a:cubicBezTo>
                  <a:cubicBezTo>
                    <a:pt x="1056" y="269"/>
                    <a:pt x="1056" y="270"/>
                    <a:pt x="1056" y="270"/>
                  </a:cubicBezTo>
                  <a:cubicBezTo>
                    <a:pt x="1057" y="271"/>
                    <a:pt x="1058" y="271"/>
                    <a:pt x="1058" y="272"/>
                  </a:cubicBezTo>
                  <a:cubicBezTo>
                    <a:pt x="1059" y="272"/>
                    <a:pt x="1060" y="273"/>
                    <a:pt x="1061" y="274"/>
                  </a:cubicBezTo>
                  <a:cubicBezTo>
                    <a:pt x="1060" y="274"/>
                    <a:pt x="1059" y="274"/>
                    <a:pt x="1058" y="274"/>
                  </a:cubicBezTo>
                  <a:cubicBezTo>
                    <a:pt x="1057" y="274"/>
                    <a:pt x="1056" y="274"/>
                    <a:pt x="1054" y="274"/>
                  </a:cubicBezTo>
                  <a:cubicBezTo>
                    <a:pt x="1053" y="274"/>
                    <a:pt x="1052" y="275"/>
                    <a:pt x="1050" y="275"/>
                  </a:cubicBezTo>
                  <a:cubicBezTo>
                    <a:pt x="1050" y="275"/>
                    <a:pt x="1049" y="275"/>
                    <a:pt x="1048" y="275"/>
                  </a:cubicBezTo>
                  <a:cubicBezTo>
                    <a:pt x="1048" y="275"/>
                    <a:pt x="1048" y="275"/>
                    <a:pt x="1048" y="275"/>
                  </a:cubicBezTo>
                  <a:cubicBezTo>
                    <a:pt x="1046" y="276"/>
                    <a:pt x="1046" y="276"/>
                    <a:pt x="1046" y="276"/>
                  </a:cubicBezTo>
                  <a:cubicBezTo>
                    <a:pt x="1033" y="261"/>
                    <a:pt x="1022" y="275"/>
                    <a:pt x="1010" y="282"/>
                  </a:cubicBezTo>
                  <a:cubicBezTo>
                    <a:pt x="1026" y="300"/>
                    <a:pt x="1040" y="301"/>
                    <a:pt x="1047" y="279"/>
                  </a:cubicBezTo>
                  <a:cubicBezTo>
                    <a:pt x="1047" y="279"/>
                    <a:pt x="1047" y="279"/>
                    <a:pt x="1047" y="279"/>
                  </a:cubicBezTo>
                  <a:cubicBezTo>
                    <a:pt x="1049" y="278"/>
                    <a:pt x="1050" y="278"/>
                    <a:pt x="1051" y="278"/>
                  </a:cubicBezTo>
                  <a:cubicBezTo>
                    <a:pt x="1052" y="278"/>
                    <a:pt x="1053" y="277"/>
                    <a:pt x="1055" y="277"/>
                  </a:cubicBezTo>
                  <a:cubicBezTo>
                    <a:pt x="1056" y="277"/>
                    <a:pt x="1057" y="277"/>
                    <a:pt x="1058" y="277"/>
                  </a:cubicBezTo>
                  <a:cubicBezTo>
                    <a:pt x="1059" y="277"/>
                    <a:pt x="1060" y="277"/>
                    <a:pt x="1062" y="277"/>
                  </a:cubicBezTo>
                  <a:cubicBezTo>
                    <a:pt x="1063" y="277"/>
                    <a:pt x="1064" y="277"/>
                    <a:pt x="1064" y="277"/>
                  </a:cubicBezTo>
                  <a:cubicBezTo>
                    <a:pt x="1065" y="277"/>
                    <a:pt x="1065" y="277"/>
                    <a:pt x="1065" y="277"/>
                  </a:cubicBezTo>
                  <a:cubicBezTo>
                    <a:pt x="1065" y="277"/>
                    <a:pt x="1065" y="277"/>
                    <a:pt x="1065" y="277"/>
                  </a:cubicBezTo>
                  <a:cubicBezTo>
                    <a:pt x="1066" y="278"/>
                    <a:pt x="1067" y="278"/>
                    <a:pt x="1067" y="279"/>
                  </a:cubicBezTo>
                  <a:cubicBezTo>
                    <a:pt x="1069" y="280"/>
                    <a:pt x="1071" y="281"/>
                    <a:pt x="1073" y="282"/>
                  </a:cubicBezTo>
                  <a:cubicBezTo>
                    <a:pt x="1076" y="284"/>
                    <a:pt x="1080" y="285"/>
                    <a:pt x="1085" y="287"/>
                  </a:cubicBezTo>
                  <a:cubicBezTo>
                    <a:pt x="1086" y="287"/>
                    <a:pt x="1087" y="288"/>
                    <a:pt x="1088" y="288"/>
                  </a:cubicBezTo>
                  <a:cubicBezTo>
                    <a:pt x="1089" y="288"/>
                    <a:pt x="1090" y="289"/>
                    <a:pt x="1091" y="289"/>
                  </a:cubicBezTo>
                  <a:cubicBezTo>
                    <a:pt x="1092" y="289"/>
                    <a:pt x="1093" y="289"/>
                    <a:pt x="1094" y="290"/>
                  </a:cubicBezTo>
                  <a:cubicBezTo>
                    <a:pt x="1096" y="290"/>
                    <a:pt x="1096" y="290"/>
                    <a:pt x="1096" y="290"/>
                  </a:cubicBezTo>
                  <a:cubicBezTo>
                    <a:pt x="1096" y="290"/>
                    <a:pt x="1097" y="290"/>
                    <a:pt x="1098" y="290"/>
                  </a:cubicBezTo>
                  <a:cubicBezTo>
                    <a:pt x="1099" y="291"/>
                    <a:pt x="1101" y="291"/>
                    <a:pt x="1103" y="291"/>
                  </a:cubicBezTo>
                  <a:cubicBezTo>
                    <a:pt x="1113" y="300"/>
                    <a:pt x="1123" y="307"/>
                    <a:pt x="1124" y="319"/>
                  </a:cubicBezTo>
                  <a:cubicBezTo>
                    <a:pt x="1125" y="324"/>
                    <a:pt x="1124" y="335"/>
                    <a:pt x="1133" y="348"/>
                  </a:cubicBezTo>
                  <a:cubicBezTo>
                    <a:pt x="1151" y="376"/>
                    <a:pt x="1186" y="404"/>
                    <a:pt x="1188" y="447"/>
                  </a:cubicBezTo>
                  <a:cubicBezTo>
                    <a:pt x="1147" y="447"/>
                    <a:pt x="1136" y="426"/>
                    <a:pt x="1118" y="392"/>
                  </a:cubicBezTo>
                  <a:cubicBezTo>
                    <a:pt x="1095" y="351"/>
                    <a:pt x="1071" y="353"/>
                    <a:pt x="1032" y="328"/>
                  </a:cubicBezTo>
                  <a:cubicBezTo>
                    <a:pt x="1008" y="312"/>
                    <a:pt x="988" y="297"/>
                    <a:pt x="963" y="283"/>
                  </a:cubicBezTo>
                  <a:cubicBezTo>
                    <a:pt x="946" y="274"/>
                    <a:pt x="936" y="259"/>
                    <a:pt x="924" y="246"/>
                  </a:cubicBezTo>
                  <a:cubicBezTo>
                    <a:pt x="918" y="238"/>
                    <a:pt x="912" y="229"/>
                    <a:pt x="906" y="220"/>
                  </a:cubicBezTo>
                  <a:cubicBezTo>
                    <a:pt x="903" y="214"/>
                    <a:pt x="899" y="209"/>
                    <a:pt x="895" y="203"/>
                  </a:cubicBezTo>
                  <a:cubicBezTo>
                    <a:pt x="895" y="203"/>
                    <a:pt x="895" y="202"/>
                    <a:pt x="895" y="201"/>
                  </a:cubicBezTo>
                  <a:cubicBezTo>
                    <a:pt x="894" y="200"/>
                    <a:pt x="894" y="198"/>
                    <a:pt x="894" y="197"/>
                  </a:cubicBezTo>
                  <a:cubicBezTo>
                    <a:pt x="893" y="196"/>
                    <a:pt x="893" y="196"/>
                    <a:pt x="893" y="195"/>
                  </a:cubicBezTo>
                  <a:cubicBezTo>
                    <a:pt x="893" y="195"/>
                    <a:pt x="893" y="194"/>
                    <a:pt x="893" y="194"/>
                  </a:cubicBezTo>
                  <a:cubicBezTo>
                    <a:pt x="893" y="193"/>
                    <a:pt x="893" y="192"/>
                    <a:pt x="892" y="191"/>
                  </a:cubicBezTo>
                  <a:cubicBezTo>
                    <a:pt x="892" y="189"/>
                    <a:pt x="892" y="186"/>
                    <a:pt x="893" y="184"/>
                  </a:cubicBezTo>
                  <a:cubicBezTo>
                    <a:pt x="893" y="184"/>
                    <a:pt x="893" y="184"/>
                    <a:pt x="893" y="184"/>
                  </a:cubicBezTo>
                  <a:cubicBezTo>
                    <a:pt x="893" y="183"/>
                    <a:pt x="893" y="183"/>
                    <a:pt x="894" y="183"/>
                  </a:cubicBezTo>
                  <a:cubicBezTo>
                    <a:pt x="894" y="183"/>
                    <a:pt x="894" y="183"/>
                    <a:pt x="894" y="183"/>
                  </a:cubicBezTo>
                  <a:cubicBezTo>
                    <a:pt x="894" y="182"/>
                    <a:pt x="894" y="182"/>
                    <a:pt x="894" y="182"/>
                  </a:cubicBezTo>
                  <a:cubicBezTo>
                    <a:pt x="894" y="182"/>
                    <a:pt x="894" y="182"/>
                    <a:pt x="894" y="182"/>
                  </a:cubicBezTo>
                  <a:cubicBezTo>
                    <a:pt x="895" y="181"/>
                    <a:pt x="896" y="180"/>
                    <a:pt x="897" y="179"/>
                  </a:cubicBezTo>
                  <a:cubicBezTo>
                    <a:pt x="897" y="179"/>
                    <a:pt x="897" y="178"/>
                    <a:pt x="898" y="178"/>
                  </a:cubicBezTo>
                  <a:cubicBezTo>
                    <a:pt x="898" y="177"/>
                    <a:pt x="899" y="177"/>
                    <a:pt x="899" y="176"/>
                  </a:cubicBezTo>
                  <a:cubicBezTo>
                    <a:pt x="900" y="176"/>
                    <a:pt x="900" y="175"/>
                    <a:pt x="900" y="175"/>
                  </a:cubicBezTo>
                  <a:cubicBezTo>
                    <a:pt x="901" y="174"/>
                    <a:pt x="901" y="174"/>
                    <a:pt x="902" y="173"/>
                  </a:cubicBezTo>
                  <a:cubicBezTo>
                    <a:pt x="903" y="171"/>
                    <a:pt x="905" y="169"/>
                    <a:pt x="906" y="166"/>
                  </a:cubicBezTo>
                  <a:cubicBezTo>
                    <a:pt x="906" y="166"/>
                    <a:pt x="906" y="165"/>
                    <a:pt x="906" y="165"/>
                  </a:cubicBezTo>
                  <a:cubicBezTo>
                    <a:pt x="907" y="164"/>
                    <a:pt x="907" y="164"/>
                    <a:pt x="907" y="164"/>
                  </a:cubicBezTo>
                  <a:cubicBezTo>
                    <a:pt x="907" y="163"/>
                    <a:pt x="907" y="163"/>
                    <a:pt x="907" y="162"/>
                  </a:cubicBezTo>
                  <a:cubicBezTo>
                    <a:pt x="908" y="161"/>
                    <a:pt x="908" y="161"/>
                    <a:pt x="908" y="160"/>
                  </a:cubicBezTo>
                  <a:cubicBezTo>
                    <a:pt x="908" y="159"/>
                    <a:pt x="908" y="159"/>
                    <a:pt x="909" y="158"/>
                  </a:cubicBezTo>
                  <a:cubicBezTo>
                    <a:pt x="909" y="155"/>
                    <a:pt x="910" y="153"/>
                    <a:pt x="910" y="150"/>
                  </a:cubicBezTo>
                  <a:cubicBezTo>
                    <a:pt x="910" y="148"/>
                    <a:pt x="910" y="147"/>
                    <a:pt x="910" y="146"/>
                  </a:cubicBezTo>
                  <a:cubicBezTo>
                    <a:pt x="910" y="145"/>
                    <a:pt x="910" y="144"/>
                    <a:pt x="910" y="144"/>
                  </a:cubicBezTo>
                  <a:cubicBezTo>
                    <a:pt x="910" y="144"/>
                    <a:pt x="910" y="144"/>
                    <a:pt x="910" y="144"/>
                  </a:cubicBezTo>
                  <a:cubicBezTo>
                    <a:pt x="910" y="144"/>
                    <a:pt x="910" y="143"/>
                    <a:pt x="910" y="143"/>
                  </a:cubicBezTo>
                  <a:cubicBezTo>
                    <a:pt x="911" y="143"/>
                    <a:pt x="911" y="142"/>
                    <a:pt x="911" y="142"/>
                  </a:cubicBezTo>
                  <a:cubicBezTo>
                    <a:pt x="912" y="141"/>
                    <a:pt x="912" y="141"/>
                    <a:pt x="913" y="140"/>
                  </a:cubicBezTo>
                  <a:cubicBezTo>
                    <a:pt x="913" y="140"/>
                    <a:pt x="913" y="139"/>
                    <a:pt x="914" y="139"/>
                  </a:cubicBezTo>
                  <a:cubicBezTo>
                    <a:pt x="914" y="138"/>
                    <a:pt x="915" y="138"/>
                    <a:pt x="915" y="137"/>
                  </a:cubicBezTo>
                  <a:cubicBezTo>
                    <a:pt x="916" y="137"/>
                    <a:pt x="917" y="136"/>
                    <a:pt x="917" y="136"/>
                  </a:cubicBezTo>
                  <a:cubicBezTo>
                    <a:pt x="917" y="136"/>
                    <a:pt x="917" y="136"/>
                    <a:pt x="917" y="135"/>
                  </a:cubicBezTo>
                  <a:cubicBezTo>
                    <a:pt x="931" y="142"/>
                    <a:pt x="935" y="135"/>
                    <a:pt x="932" y="119"/>
                  </a:cubicBezTo>
                  <a:cubicBezTo>
                    <a:pt x="924" y="121"/>
                    <a:pt x="913" y="121"/>
                    <a:pt x="916" y="134"/>
                  </a:cubicBezTo>
                  <a:cubicBezTo>
                    <a:pt x="915" y="134"/>
                    <a:pt x="915" y="134"/>
                    <a:pt x="915" y="134"/>
                  </a:cubicBezTo>
                  <a:cubicBezTo>
                    <a:pt x="915" y="134"/>
                    <a:pt x="915" y="134"/>
                    <a:pt x="915" y="134"/>
                  </a:cubicBezTo>
                  <a:cubicBezTo>
                    <a:pt x="915" y="135"/>
                    <a:pt x="915" y="135"/>
                    <a:pt x="914" y="135"/>
                  </a:cubicBezTo>
                  <a:cubicBezTo>
                    <a:pt x="914" y="136"/>
                    <a:pt x="913" y="137"/>
                    <a:pt x="912" y="137"/>
                  </a:cubicBezTo>
                  <a:cubicBezTo>
                    <a:pt x="912" y="138"/>
                    <a:pt x="911" y="138"/>
                    <a:pt x="911" y="139"/>
                  </a:cubicBezTo>
                  <a:cubicBezTo>
                    <a:pt x="911" y="139"/>
                    <a:pt x="910" y="140"/>
                    <a:pt x="910" y="140"/>
                  </a:cubicBezTo>
                  <a:cubicBezTo>
                    <a:pt x="910" y="139"/>
                    <a:pt x="910" y="139"/>
                    <a:pt x="910" y="138"/>
                  </a:cubicBezTo>
                  <a:cubicBezTo>
                    <a:pt x="910" y="137"/>
                    <a:pt x="910" y="137"/>
                    <a:pt x="910" y="136"/>
                  </a:cubicBezTo>
                  <a:cubicBezTo>
                    <a:pt x="910" y="136"/>
                    <a:pt x="910" y="136"/>
                    <a:pt x="910" y="135"/>
                  </a:cubicBezTo>
                  <a:cubicBezTo>
                    <a:pt x="910" y="135"/>
                    <a:pt x="909" y="135"/>
                    <a:pt x="909" y="134"/>
                  </a:cubicBezTo>
                  <a:cubicBezTo>
                    <a:pt x="909" y="134"/>
                    <a:pt x="909" y="133"/>
                    <a:pt x="909" y="133"/>
                  </a:cubicBezTo>
                  <a:cubicBezTo>
                    <a:pt x="909" y="132"/>
                    <a:pt x="909" y="132"/>
                    <a:pt x="909" y="131"/>
                  </a:cubicBezTo>
                  <a:cubicBezTo>
                    <a:pt x="908" y="130"/>
                    <a:pt x="908" y="129"/>
                    <a:pt x="908" y="128"/>
                  </a:cubicBezTo>
                  <a:cubicBezTo>
                    <a:pt x="907" y="127"/>
                    <a:pt x="907" y="127"/>
                    <a:pt x="907" y="126"/>
                  </a:cubicBezTo>
                  <a:cubicBezTo>
                    <a:pt x="906" y="125"/>
                    <a:pt x="906" y="124"/>
                    <a:pt x="906" y="124"/>
                  </a:cubicBezTo>
                  <a:cubicBezTo>
                    <a:pt x="905" y="122"/>
                    <a:pt x="905" y="122"/>
                    <a:pt x="904" y="121"/>
                  </a:cubicBezTo>
                  <a:cubicBezTo>
                    <a:pt x="904" y="120"/>
                    <a:pt x="904" y="120"/>
                    <a:pt x="904" y="120"/>
                  </a:cubicBezTo>
                  <a:cubicBezTo>
                    <a:pt x="904" y="120"/>
                    <a:pt x="904" y="121"/>
                    <a:pt x="905" y="124"/>
                  </a:cubicBezTo>
                  <a:cubicBezTo>
                    <a:pt x="905" y="125"/>
                    <a:pt x="905" y="125"/>
                    <a:pt x="906" y="126"/>
                  </a:cubicBezTo>
                  <a:cubicBezTo>
                    <a:pt x="906" y="127"/>
                    <a:pt x="906" y="128"/>
                    <a:pt x="906" y="129"/>
                  </a:cubicBezTo>
                  <a:cubicBezTo>
                    <a:pt x="906" y="130"/>
                    <a:pt x="907" y="132"/>
                    <a:pt x="907" y="134"/>
                  </a:cubicBezTo>
                  <a:cubicBezTo>
                    <a:pt x="907" y="135"/>
                    <a:pt x="907" y="135"/>
                    <a:pt x="907" y="135"/>
                  </a:cubicBezTo>
                  <a:cubicBezTo>
                    <a:pt x="907" y="136"/>
                    <a:pt x="907" y="136"/>
                    <a:pt x="907" y="136"/>
                  </a:cubicBezTo>
                  <a:cubicBezTo>
                    <a:pt x="907" y="137"/>
                    <a:pt x="907" y="137"/>
                    <a:pt x="907" y="138"/>
                  </a:cubicBezTo>
                  <a:cubicBezTo>
                    <a:pt x="908" y="139"/>
                    <a:pt x="908" y="140"/>
                    <a:pt x="908" y="141"/>
                  </a:cubicBezTo>
                  <a:cubicBezTo>
                    <a:pt x="908" y="142"/>
                    <a:pt x="908" y="142"/>
                    <a:pt x="908" y="142"/>
                  </a:cubicBezTo>
                  <a:cubicBezTo>
                    <a:pt x="908" y="143"/>
                    <a:pt x="908" y="143"/>
                    <a:pt x="908" y="143"/>
                  </a:cubicBezTo>
                  <a:cubicBezTo>
                    <a:pt x="908" y="144"/>
                    <a:pt x="908" y="144"/>
                    <a:pt x="908" y="145"/>
                  </a:cubicBezTo>
                  <a:cubicBezTo>
                    <a:pt x="908" y="146"/>
                    <a:pt x="908" y="146"/>
                    <a:pt x="908" y="146"/>
                  </a:cubicBezTo>
                  <a:cubicBezTo>
                    <a:pt x="908" y="146"/>
                    <a:pt x="908" y="146"/>
                    <a:pt x="908" y="146"/>
                  </a:cubicBezTo>
                  <a:cubicBezTo>
                    <a:pt x="908" y="147"/>
                    <a:pt x="908" y="148"/>
                    <a:pt x="908" y="149"/>
                  </a:cubicBezTo>
                  <a:cubicBezTo>
                    <a:pt x="907" y="152"/>
                    <a:pt x="907" y="154"/>
                    <a:pt x="906" y="157"/>
                  </a:cubicBezTo>
                  <a:cubicBezTo>
                    <a:pt x="906" y="158"/>
                    <a:pt x="906" y="158"/>
                    <a:pt x="906" y="159"/>
                  </a:cubicBezTo>
                  <a:cubicBezTo>
                    <a:pt x="905" y="160"/>
                    <a:pt x="905" y="160"/>
                    <a:pt x="905" y="161"/>
                  </a:cubicBezTo>
                  <a:cubicBezTo>
                    <a:pt x="905" y="162"/>
                    <a:pt x="905" y="162"/>
                    <a:pt x="904" y="163"/>
                  </a:cubicBezTo>
                  <a:cubicBezTo>
                    <a:pt x="904" y="164"/>
                    <a:pt x="904" y="164"/>
                    <a:pt x="904" y="164"/>
                  </a:cubicBezTo>
                  <a:cubicBezTo>
                    <a:pt x="904" y="164"/>
                    <a:pt x="904" y="164"/>
                    <a:pt x="904" y="165"/>
                  </a:cubicBezTo>
                  <a:cubicBezTo>
                    <a:pt x="903" y="166"/>
                    <a:pt x="902" y="168"/>
                    <a:pt x="901" y="169"/>
                  </a:cubicBezTo>
                  <a:cubicBezTo>
                    <a:pt x="901" y="169"/>
                    <a:pt x="901" y="169"/>
                    <a:pt x="901" y="169"/>
                  </a:cubicBezTo>
                  <a:cubicBezTo>
                    <a:pt x="901" y="168"/>
                    <a:pt x="901" y="168"/>
                    <a:pt x="901" y="168"/>
                  </a:cubicBezTo>
                  <a:cubicBezTo>
                    <a:pt x="901" y="168"/>
                    <a:pt x="901" y="167"/>
                    <a:pt x="901" y="167"/>
                  </a:cubicBezTo>
                  <a:cubicBezTo>
                    <a:pt x="901" y="166"/>
                    <a:pt x="901" y="166"/>
                    <a:pt x="900" y="166"/>
                  </a:cubicBezTo>
                  <a:cubicBezTo>
                    <a:pt x="900" y="165"/>
                    <a:pt x="900" y="165"/>
                    <a:pt x="900" y="165"/>
                  </a:cubicBezTo>
                  <a:cubicBezTo>
                    <a:pt x="900" y="165"/>
                    <a:pt x="900" y="165"/>
                    <a:pt x="900" y="164"/>
                  </a:cubicBezTo>
                  <a:cubicBezTo>
                    <a:pt x="900" y="164"/>
                    <a:pt x="900" y="163"/>
                    <a:pt x="900" y="163"/>
                  </a:cubicBezTo>
                  <a:cubicBezTo>
                    <a:pt x="899" y="162"/>
                    <a:pt x="899" y="161"/>
                    <a:pt x="898" y="160"/>
                  </a:cubicBezTo>
                  <a:cubicBezTo>
                    <a:pt x="898" y="159"/>
                    <a:pt x="897" y="159"/>
                    <a:pt x="897" y="158"/>
                  </a:cubicBezTo>
                  <a:cubicBezTo>
                    <a:pt x="897" y="157"/>
                    <a:pt x="897" y="157"/>
                    <a:pt x="896" y="157"/>
                  </a:cubicBezTo>
                  <a:cubicBezTo>
                    <a:pt x="900" y="147"/>
                    <a:pt x="884" y="140"/>
                    <a:pt x="878" y="138"/>
                  </a:cubicBezTo>
                  <a:cubicBezTo>
                    <a:pt x="882" y="145"/>
                    <a:pt x="882" y="163"/>
                    <a:pt x="895" y="158"/>
                  </a:cubicBezTo>
                  <a:cubicBezTo>
                    <a:pt x="894" y="157"/>
                    <a:pt x="894" y="157"/>
                    <a:pt x="894" y="157"/>
                  </a:cubicBezTo>
                  <a:cubicBezTo>
                    <a:pt x="895" y="158"/>
                    <a:pt x="895" y="158"/>
                    <a:pt x="895" y="159"/>
                  </a:cubicBezTo>
                  <a:cubicBezTo>
                    <a:pt x="896" y="158"/>
                    <a:pt x="896" y="158"/>
                    <a:pt x="896" y="158"/>
                  </a:cubicBezTo>
                  <a:cubicBezTo>
                    <a:pt x="896" y="158"/>
                    <a:pt x="896" y="158"/>
                    <a:pt x="896" y="158"/>
                  </a:cubicBezTo>
                  <a:cubicBezTo>
                    <a:pt x="896" y="159"/>
                    <a:pt x="897" y="160"/>
                    <a:pt x="897" y="161"/>
                  </a:cubicBezTo>
                  <a:cubicBezTo>
                    <a:pt x="898" y="162"/>
                    <a:pt x="898" y="163"/>
                    <a:pt x="898" y="163"/>
                  </a:cubicBezTo>
                  <a:cubicBezTo>
                    <a:pt x="899" y="164"/>
                    <a:pt x="899" y="164"/>
                    <a:pt x="899" y="165"/>
                  </a:cubicBezTo>
                  <a:cubicBezTo>
                    <a:pt x="899" y="165"/>
                    <a:pt x="899" y="165"/>
                    <a:pt x="899" y="165"/>
                  </a:cubicBezTo>
                  <a:cubicBezTo>
                    <a:pt x="899" y="165"/>
                    <a:pt x="899" y="166"/>
                    <a:pt x="899" y="166"/>
                  </a:cubicBezTo>
                  <a:cubicBezTo>
                    <a:pt x="899" y="166"/>
                    <a:pt x="899" y="167"/>
                    <a:pt x="900" y="167"/>
                  </a:cubicBezTo>
                  <a:cubicBezTo>
                    <a:pt x="900" y="167"/>
                    <a:pt x="900" y="168"/>
                    <a:pt x="900" y="168"/>
                  </a:cubicBezTo>
                  <a:cubicBezTo>
                    <a:pt x="900" y="168"/>
                    <a:pt x="900" y="168"/>
                    <a:pt x="900" y="169"/>
                  </a:cubicBezTo>
                  <a:cubicBezTo>
                    <a:pt x="900" y="169"/>
                    <a:pt x="900" y="169"/>
                    <a:pt x="900" y="169"/>
                  </a:cubicBezTo>
                  <a:cubicBezTo>
                    <a:pt x="900" y="169"/>
                    <a:pt x="900" y="170"/>
                    <a:pt x="900" y="170"/>
                  </a:cubicBezTo>
                  <a:cubicBezTo>
                    <a:pt x="900" y="170"/>
                    <a:pt x="900" y="170"/>
                    <a:pt x="900" y="170"/>
                  </a:cubicBezTo>
                  <a:cubicBezTo>
                    <a:pt x="900" y="171"/>
                    <a:pt x="900" y="171"/>
                    <a:pt x="900" y="171"/>
                  </a:cubicBezTo>
                  <a:cubicBezTo>
                    <a:pt x="899" y="172"/>
                    <a:pt x="899" y="172"/>
                    <a:pt x="899" y="173"/>
                  </a:cubicBezTo>
                  <a:cubicBezTo>
                    <a:pt x="898" y="173"/>
                    <a:pt x="898" y="174"/>
                    <a:pt x="897" y="174"/>
                  </a:cubicBezTo>
                  <a:cubicBezTo>
                    <a:pt x="897" y="175"/>
                    <a:pt x="897" y="175"/>
                    <a:pt x="896" y="176"/>
                  </a:cubicBezTo>
                  <a:cubicBezTo>
                    <a:pt x="896" y="176"/>
                    <a:pt x="895" y="176"/>
                    <a:pt x="895" y="177"/>
                  </a:cubicBezTo>
                  <a:cubicBezTo>
                    <a:pt x="894" y="178"/>
                    <a:pt x="893" y="179"/>
                    <a:pt x="892" y="180"/>
                  </a:cubicBezTo>
                  <a:cubicBezTo>
                    <a:pt x="892" y="180"/>
                    <a:pt x="892" y="180"/>
                    <a:pt x="892" y="181"/>
                  </a:cubicBezTo>
                  <a:cubicBezTo>
                    <a:pt x="892" y="181"/>
                    <a:pt x="892" y="181"/>
                    <a:pt x="892" y="181"/>
                  </a:cubicBezTo>
                  <a:cubicBezTo>
                    <a:pt x="891" y="181"/>
                    <a:pt x="891" y="181"/>
                    <a:pt x="891" y="181"/>
                  </a:cubicBezTo>
                  <a:cubicBezTo>
                    <a:pt x="891" y="182"/>
                    <a:pt x="891" y="182"/>
                    <a:pt x="891" y="182"/>
                  </a:cubicBezTo>
                  <a:cubicBezTo>
                    <a:pt x="891" y="183"/>
                    <a:pt x="891" y="183"/>
                    <a:pt x="891" y="183"/>
                  </a:cubicBezTo>
                  <a:cubicBezTo>
                    <a:pt x="890" y="186"/>
                    <a:pt x="890" y="188"/>
                    <a:pt x="890" y="191"/>
                  </a:cubicBezTo>
                  <a:cubicBezTo>
                    <a:pt x="890" y="191"/>
                    <a:pt x="890" y="192"/>
                    <a:pt x="890" y="192"/>
                  </a:cubicBezTo>
                  <a:cubicBezTo>
                    <a:pt x="890" y="193"/>
                    <a:pt x="891" y="194"/>
                    <a:pt x="891" y="194"/>
                  </a:cubicBezTo>
                  <a:cubicBezTo>
                    <a:pt x="891" y="195"/>
                    <a:pt x="891" y="195"/>
                    <a:pt x="891" y="196"/>
                  </a:cubicBezTo>
                  <a:cubicBezTo>
                    <a:pt x="891" y="196"/>
                    <a:pt x="892" y="197"/>
                    <a:pt x="892" y="197"/>
                  </a:cubicBezTo>
                  <a:cubicBezTo>
                    <a:pt x="892" y="198"/>
                    <a:pt x="893" y="199"/>
                    <a:pt x="893" y="200"/>
                  </a:cubicBezTo>
                  <a:cubicBezTo>
                    <a:pt x="892" y="198"/>
                    <a:pt x="890" y="196"/>
                    <a:pt x="889" y="194"/>
                  </a:cubicBezTo>
                  <a:cubicBezTo>
                    <a:pt x="887" y="191"/>
                    <a:pt x="885" y="188"/>
                    <a:pt x="882" y="185"/>
                  </a:cubicBezTo>
                  <a:cubicBezTo>
                    <a:pt x="881" y="184"/>
                    <a:pt x="880" y="183"/>
                    <a:pt x="878" y="181"/>
                  </a:cubicBezTo>
                  <a:cubicBezTo>
                    <a:pt x="878" y="181"/>
                    <a:pt x="877" y="180"/>
                    <a:pt x="876" y="180"/>
                  </a:cubicBezTo>
                  <a:cubicBezTo>
                    <a:pt x="875" y="179"/>
                    <a:pt x="875" y="179"/>
                    <a:pt x="874" y="178"/>
                  </a:cubicBezTo>
                  <a:cubicBezTo>
                    <a:pt x="871" y="176"/>
                    <a:pt x="868" y="174"/>
                    <a:pt x="865" y="173"/>
                  </a:cubicBezTo>
                  <a:cubicBezTo>
                    <a:pt x="860" y="169"/>
                    <a:pt x="855" y="165"/>
                    <a:pt x="850" y="161"/>
                  </a:cubicBezTo>
                  <a:cubicBezTo>
                    <a:pt x="848" y="159"/>
                    <a:pt x="845" y="157"/>
                    <a:pt x="843" y="154"/>
                  </a:cubicBezTo>
                  <a:cubicBezTo>
                    <a:pt x="841" y="152"/>
                    <a:pt x="839" y="150"/>
                    <a:pt x="837" y="148"/>
                  </a:cubicBezTo>
                  <a:cubicBezTo>
                    <a:pt x="835" y="147"/>
                    <a:pt x="834" y="145"/>
                    <a:pt x="833" y="144"/>
                  </a:cubicBezTo>
                  <a:cubicBezTo>
                    <a:pt x="833" y="144"/>
                    <a:pt x="833" y="143"/>
                    <a:pt x="833" y="143"/>
                  </a:cubicBezTo>
                  <a:cubicBezTo>
                    <a:pt x="832" y="142"/>
                    <a:pt x="832" y="140"/>
                    <a:pt x="832" y="139"/>
                  </a:cubicBezTo>
                  <a:cubicBezTo>
                    <a:pt x="832" y="138"/>
                    <a:pt x="832" y="138"/>
                    <a:pt x="832" y="138"/>
                  </a:cubicBezTo>
                  <a:cubicBezTo>
                    <a:pt x="832" y="137"/>
                    <a:pt x="832" y="137"/>
                    <a:pt x="832" y="136"/>
                  </a:cubicBezTo>
                  <a:cubicBezTo>
                    <a:pt x="832" y="136"/>
                    <a:pt x="832" y="135"/>
                    <a:pt x="832" y="134"/>
                  </a:cubicBezTo>
                  <a:cubicBezTo>
                    <a:pt x="832" y="133"/>
                    <a:pt x="832" y="132"/>
                    <a:pt x="833" y="131"/>
                  </a:cubicBezTo>
                  <a:cubicBezTo>
                    <a:pt x="833" y="131"/>
                    <a:pt x="833" y="131"/>
                    <a:pt x="833" y="131"/>
                  </a:cubicBezTo>
                  <a:cubicBezTo>
                    <a:pt x="833" y="130"/>
                    <a:pt x="833" y="130"/>
                    <a:pt x="833" y="130"/>
                  </a:cubicBezTo>
                  <a:cubicBezTo>
                    <a:pt x="833" y="130"/>
                    <a:pt x="833" y="129"/>
                    <a:pt x="833" y="129"/>
                  </a:cubicBezTo>
                  <a:cubicBezTo>
                    <a:pt x="834" y="129"/>
                    <a:pt x="834" y="129"/>
                    <a:pt x="834" y="129"/>
                  </a:cubicBezTo>
                  <a:cubicBezTo>
                    <a:pt x="835" y="127"/>
                    <a:pt x="836" y="125"/>
                    <a:pt x="837" y="124"/>
                  </a:cubicBezTo>
                  <a:cubicBezTo>
                    <a:pt x="838" y="123"/>
                    <a:pt x="839" y="122"/>
                    <a:pt x="839" y="121"/>
                  </a:cubicBezTo>
                  <a:cubicBezTo>
                    <a:pt x="840" y="120"/>
                    <a:pt x="840" y="119"/>
                    <a:pt x="840" y="119"/>
                  </a:cubicBezTo>
                  <a:cubicBezTo>
                    <a:pt x="840" y="118"/>
                    <a:pt x="840" y="118"/>
                    <a:pt x="840" y="118"/>
                  </a:cubicBezTo>
                  <a:cubicBezTo>
                    <a:pt x="840" y="118"/>
                    <a:pt x="840" y="118"/>
                    <a:pt x="840" y="118"/>
                  </a:cubicBezTo>
                  <a:cubicBezTo>
                    <a:pt x="840" y="117"/>
                    <a:pt x="840" y="117"/>
                    <a:pt x="840" y="117"/>
                  </a:cubicBezTo>
                  <a:cubicBezTo>
                    <a:pt x="840" y="117"/>
                    <a:pt x="840" y="117"/>
                    <a:pt x="840" y="117"/>
                  </a:cubicBezTo>
                  <a:cubicBezTo>
                    <a:pt x="840" y="114"/>
                    <a:pt x="840" y="111"/>
                    <a:pt x="839" y="108"/>
                  </a:cubicBezTo>
                  <a:cubicBezTo>
                    <a:pt x="839" y="108"/>
                    <a:pt x="839" y="107"/>
                    <a:pt x="839" y="107"/>
                  </a:cubicBezTo>
                  <a:cubicBezTo>
                    <a:pt x="839" y="106"/>
                    <a:pt x="839" y="106"/>
                    <a:pt x="839" y="106"/>
                  </a:cubicBezTo>
                  <a:cubicBezTo>
                    <a:pt x="839" y="106"/>
                    <a:pt x="839" y="106"/>
                    <a:pt x="839" y="106"/>
                  </a:cubicBezTo>
                  <a:cubicBezTo>
                    <a:pt x="839" y="106"/>
                    <a:pt x="839" y="105"/>
                    <a:pt x="839" y="105"/>
                  </a:cubicBezTo>
                  <a:cubicBezTo>
                    <a:pt x="839" y="105"/>
                    <a:pt x="839" y="104"/>
                    <a:pt x="840" y="103"/>
                  </a:cubicBezTo>
                  <a:cubicBezTo>
                    <a:pt x="840" y="103"/>
                    <a:pt x="840" y="102"/>
                    <a:pt x="840" y="101"/>
                  </a:cubicBezTo>
                  <a:cubicBezTo>
                    <a:pt x="841" y="101"/>
                    <a:pt x="841" y="100"/>
                    <a:pt x="841" y="99"/>
                  </a:cubicBezTo>
                  <a:cubicBezTo>
                    <a:pt x="841" y="99"/>
                    <a:pt x="842" y="98"/>
                    <a:pt x="842" y="97"/>
                  </a:cubicBezTo>
                  <a:cubicBezTo>
                    <a:pt x="842" y="97"/>
                    <a:pt x="843" y="96"/>
                    <a:pt x="843" y="95"/>
                  </a:cubicBezTo>
                  <a:cubicBezTo>
                    <a:pt x="851" y="91"/>
                    <a:pt x="858" y="85"/>
                    <a:pt x="856" y="73"/>
                  </a:cubicBezTo>
                  <a:cubicBezTo>
                    <a:pt x="848" y="78"/>
                    <a:pt x="840" y="83"/>
                    <a:pt x="840" y="96"/>
                  </a:cubicBezTo>
                  <a:cubicBezTo>
                    <a:pt x="840" y="96"/>
                    <a:pt x="840" y="96"/>
                    <a:pt x="840" y="96"/>
                  </a:cubicBezTo>
                  <a:cubicBezTo>
                    <a:pt x="840" y="96"/>
                    <a:pt x="840" y="96"/>
                    <a:pt x="840" y="96"/>
                  </a:cubicBezTo>
                  <a:cubicBezTo>
                    <a:pt x="840" y="97"/>
                    <a:pt x="840" y="97"/>
                    <a:pt x="839" y="98"/>
                  </a:cubicBezTo>
                  <a:cubicBezTo>
                    <a:pt x="839" y="99"/>
                    <a:pt x="839" y="100"/>
                    <a:pt x="838" y="100"/>
                  </a:cubicBezTo>
                  <a:cubicBezTo>
                    <a:pt x="838" y="101"/>
                    <a:pt x="838" y="102"/>
                    <a:pt x="838" y="103"/>
                  </a:cubicBezTo>
                  <a:cubicBezTo>
                    <a:pt x="838" y="103"/>
                    <a:pt x="838" y="103"/>
                    <a:pt x="838" y="103"/>
                  </a:cubicBezTo>
                  <a:cubicBezTo>
                    <a:pt x="837" y="102"/>
                    <a:pt x="837" y="101"/>
                    <a:pt x="837" y="101"/>
                  </a:cubicBezTo>
                  <a:cubicBezTo>
                    <a:pt x="836" y="98"/>
                    <a:pt x="836" y="96"/>
                    <a:pt x="835" y="93"/>
                  </a:cubicBezTo>
                  <a:cubicBezTo>
                    <a:pt x="834" y="88"/>
                    <a:pt x="834" y="84"/>
                    <a:pt x="833" y="80"/>
                  </a:cubicBezTo>
                  <a:cubicBezTo>
                    <a:pt x="833" y="79"/>
                    <a:pt x="833" y="79"/>
                    <a:pt x="833" y="78"/>
                  </a:cubicBezTo>
                  <a:cubicBezTo>
                    <a:pt x="833" y="78"/>
                    <a:pt x="833" y="77"/>
                    <a:pt x="833" y="77"/>
                  </a:cubicBezTo>
                  <a:cubicBezTo>
                    <a:pt x="832" y="76"/>
                    <a:pt x="832" y="75"/>
                    <a:pt x="832" y="74"/>
                  </a:cubicBezTo>
                  <a:cubicBezTo>
                    <a:pt x="832" y="73"/>
                    <a:pt x="831" y="71"/>
                    <a:pt x="831" y="70"/>
                  </a:cubicBezTo>
                  <a:cubicBezTo>
                    <a:pt x="831" y="70"/>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2" y="69"/>
                    <a:pt x="832" y="69"/>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0" y="68"/>
                    <a:pt x="830" y="69"/>
                  </a:cubicBezTo>
                  <a:cubicBezTo>
                    <a:pt x="830" y="69"/>
                    <a:pt x="830" y="70"/>
                    <a:pt x="830" y="70"/>
                  </a:cubicBezTo>
                  <a:cubicBezTo>
                    <a:pt x="830" y="72"/>
                    <a:pt x="830" y="73"/>
                    <a:pt x="830" y="75"/>
                  </a:cubicBezTo>
                  <a:cubicBezTo>
                    <a:pt x="830" y="75"/>
                    <a:pt x="830" y="76"/>
                    <a:pt x="830" y="77"/>
                  </a:cubicBezTo>
                  <a:cubicBezTo>
                    <a:pt x="830" y="77"/>
                    <a:pt x="830" y="78"/>
                    <a:pt x="831" y="78"/>
                  </a:cubicBezTo>
                  <a:cubicBezTo>
                    <a:pt x="831" y="79"/>
                    <a:pt x="831" y="79"/>
                    <a:pt x="831" y="80"/>
                  </a:cubicBezTo>
                  <a:cubicBezTo>
                    <a:pt x="831" y="81"/>
                    <a:pt x="831" y="83"/>
                    <a:pt x="831" y="84"/>
                  </a:cubicBezTo>
                  <a:cubicBezTo>
                    <a:pt x="831" y="84"/>
                    <a:pt x="831" y="84"/>
                    <a:pt x="831" y="84"/>
                  </a:cubicBezTo>
                  <a:cubicBezTo>
                    <a:pt x="831" y="83"/>
                    <a:pt x="831" y="83"/>
                    <a:pt x="830" y="83"/>
                  </a:cubicBezTo>
                  <a:cubicBezTo>
                    <a:pt x="830" y="82"/>
                    <a:pt x="830" y="82"/>
                    <a:pt x="830" y="81"/>
                  </a:cubicBezTo>
                  <a:cubicBezTo>
                    <a:pt x="829" y="81"/>
                    <a:pt x="829" y="80"/>
                    <a:pt x="829" y="80"/>
                  </a:cubicBezTo>
                  <a:cubicBezTo>
                    <a:pt x="828" y="79"/>
                    <a:pt x="828" y="78"/>
                    <a:pt x="827" y="77"/>
                  </a:cubicBezTo>
                  <a:cubicBezTo>
                    <a:pt x="826" y="77"/>
                    <a:pt x="826" y="76"/>
                    <a:pt x="825" y="75"/>
                  </a:cubicBezTo>
                  <a:cubicBezTo>
                    <a:pt x="825" y="75"/>
                    <a:pt x="824" y="74"/>
                    <a:pt x="824" y="74"/>
                  </a:cubicBezTo>
                  <a:cubicBezTo>
                    <a:pt x="830" y="62"/>
                    <a:pt x="805" y="57"/>
                    <a:pt x="799" y="53"/>
                  </a:cubicBezTo>
                  <a:cubicBezTo>
                    <a:pt x="802" y="64"/>
                    <a:pt x="812" y="84"/>
                    <a:pt x="823" y="76"/>
                  </a:cubicBezTo>
                  <a:cubicBezTo>
                    <a:pt x="822" y="75"/>
                    <a:pt x="822" y="74"/>
                    <a:pt x="821" y="74"/>
                  </a:cubicBezTo>
                  <a:cubicBezTo>
                    <a:pt x="822" y="74"/>
                    <a:pt x="822" y="74"/>
                    <a:pt x="822" y="74"/>
                  </a:cubicBezTo>
                  <a:cubicBezTo>
                    <a:pt x="822" y="75"/>
                    <a:pt x="823" y="75"/>
                    <a:pt x="824" y="76"/>
                  </a:cubicBezTo>
                  <a:cubicBezTo>
                    <a:pt x="824" y="77"/>
                    <a:pt x="825" y="78"/>
                    <a:pt x="826" y="79"/>
                  </a:cubicBezTo>
                  <a:cubicBezTo>
                    <a:pt x="826" y="79"/>
                    <a:pt x="827" y="80"/>
                    <a:pt x="828" y="81"/>
                  </a:cubicBezTo>
                  <a:cubicBezTo>
                    <a:pt x="828" y="81"/>
                    <a:pt x="828" y="82"/>
                    <a:pt x="828" y="82"/>
                  </a:cubicBezTo>
                  <a:cubicBezTo>
                    <a:pt x="829" y="83"/>
                    <a:pt x="829" y="83"/>
                    <a:pt x="829" y="83"/>
                  </a:cubicBezTo>
                  <a:cubicBezTo>
                    <a:pt x="829" y="84"/>
                    <a:pt x="830" y="84"/>
                    <a:pt x="830" y="85"/>
                  </a:cubicBezTo>
                  <a:cubicBezTo>
                    <a:pt x="830" y="85"/>
                    <a:pt x="830" y="85"/>
                    <a:pt x="830" y="86"/>
                  </a:cubicBezTo>
                  <a:cubicBezTo>
                    <a:pt x="830" y="86"/>
                    <a:pt x="831" y="86"/>
                    <a:pt x="831" y="86"/>
                  </a:cubicBezTo>
                  <a:cubicBezTo>
                    <a:pt x="831" y="86"/>
                    <a:pt x="831" y="87"/>
                    <a:pt x="831" y="87"/>
                  </a:cubicBezTo>
                  <a:cubicBezTo>
                    <a:pt x="831" y="87"/>
                    <a:pt x="831" y="87"/>
                    <a:pt x="832" y="88"/>
                  </a:cubicBezTo>
                  <a:cubicBezTo>
                    <a:pt x="832" y="88"/>
                    <a:pt x="832" y="88"/>
                    <a:pt x="832" y="88"/>
                  </a:cubicBezTo>
                  <a:cubicBezTo>
                    <a:pt x="832" y="90"/>
                    <a:pt x="833" y="92"/>
                    <a:pt x="833" y="93"/>
                  </a:cubicBezTo>
                  <a:cubicBezTo>
                    <a:pt x="833" y="96"/>
                    <a:pt x="834" y="98"/>
                    <a:pt x="835" y="101"/>
                  </a:cubicBezTo>
                  <a:cubicBezTo>
                    <a:pt x="835" y="104"/>
                    <a:pt x="836" y="106"/>
                    <a:pt x="837" y="109"/>
                  </a:cubicBezTo>
                  <a:cubicBezTo>
                    <a:pt x="838" y="111"/>
                    <a:pt x="838" y="114"/>
                    <a:pt x="838" y="116"/>
                  </a:cubicBezTo>
                  <a:cubicBezTo>
                    <a:pt x="838" y="116"/>
                    <a:pt x="838" y="116"/>
                    <a:pt x="838" y="116"/>
                  </a:cubicBezTo>
                  <a:cubicBezTo>
                    <a:pt x="838" y="117"/>
                    <a:pt x="838" y="117"/>
                    <a:pt x="838" y="117"/>
                  </a:cubicBezTo>
                  <a:cubicBezTo>
                    <a:pt x="838" y="117"/>
                    <a:pt x="838" y="117"/>
                    <a:pt x="838" y="117"/>
                  </a:cubicBezTo>
                  <a:cubicBezTo>
                    <a:pt x="838" y="118"/>
                    <a:pt x="838" y="118"/>
                    <a:pt x="838" y="118"/>
                  </a:cubicBezTo>
                  <a:cubicBezTo>
                    <a:pt x="837" y="118"/>
                    <a:pt x="837" y="119"/>
                    <a:pt x="837" y="119"/>
                  </a:cubicBezTo>
                  <a:cubicBezTo>
                    <a:pt x="837" y="120"/>
                    <a:pt x="836" y="121"/>
                    <a:pt x="835" y="122"/>
                  </a:cubicBezTo>
                  <a:cubicBezTo>
                    <a:pt x="834" y="123"/>
                    <a:pt x="833" y="125"/>
                    <a:pt x="832" y="127"/>
                  </a:cubicBezTo>
                  <a:cubicBezTo>
                    <a:pt x="832" y="127"/>
                    <a:pt x="831" y="127"/>
                    <a:pt x="831" y="128"/>
                  </a:cubicBezTo>
                  <a:cubicBezTo>
                    <a:pt x="831" y="128"/>
                    <a:pt x="831" y="128"/>
                    <a:pt x="831" y="128"/>
                  </a:cubicBezTo>
                  <a:cubicBezTo>
                    <a:pt x="831" y="129"/>
                    <a:pt x="831" y="129"/>
                    <a:pt x="831" y="129"/>
                  </a:cubicBezTo>
                  <a:cubicBezTo>
                    <a:pt x="831" y="129"/>
                    <a:pt x="830" y="130"/>
                    <a:pt x="830" y="130"/>
                  </a:cubicBezTo>
                  <a:cubicBezTo>
                    <a:pt x="830" y="131"/>
                    <a:pt x="830" y="132"/>
                    <a:pt x="830" y="133"/>
                  </a:cubicBezTo>
                  <a:cubicBezTo>
                    <a:pt x="830" y="134"/>
                    <a:pt x="830" y="134"/>
                    <a:pt x="830" y="135"/>
                  </a:cubicBezTo>
                  <a:cubicBezTo>
                    <a:pt x="830" y="135"/>
                    <a:pt x="830" y="136"/>
                    <a:pt x="830" y="136"/>
                  </a:cubicBezTo>
                  <a:cubicBezTo>
                    <a:pt x="830" y="137"/>
                    <a:pt x="830" y="137"/>
                    <a:pt x="830" y="138"/>
                  </a:cubicBezTo>
                  <a:cubicBezTo>
                    <a:pt x="830" y="138"/>
                    <a:pt x="830" y="138"/>
                    <a:pt x="830" y="139"/>
                  </a:cubicBezTo>
                  <a:cubicBezTo>
                    <a:pt x="831" y="140"/>
                    <a:pt x="831" y="142"/>
                    <a:pt x="832" y="143"/>
                  </a:cubicBezTo>
                  <a:cubicBezTo>
                    <a:pt x="832" y="143"/>
                    <a:pt x="832" y="143"/>
                    <a:pt x="832" y="143"/>
                  </a:cubicBezTo>
                  <a:cubicBezTo>
                    <a:pt x="831" y="143"/>
                    <a:pt x="831" y="142"/>
                    <a:pt x="830" y="142"/>
                  </a:cubicBezTo>
                  <a:cubicBezTo>
                    <a:pt x="829" y="141"/>
                    <a:pt x="829" y="141"/>
                    <a:pt x="828" y="141"/>
                  </a:cubicBezTo>
                  <a:cubicBezTo>
                    <a:pt x="828" y="140"/>
                    <a:pt x="828" y="140"/>
                    <a:pt x="828" y="140"/>
                  </a:cubicBezTo>
                  <a:cubicBezTo>
                    <a:pt x="828" y="140"/>
                    <a:pt x="828" y="140"/>
                    <a:pt x="828" y="140"/>
                  </a:cubicBezTo>
                  <a:cubicBezTo>
                    <a:pt x="828" y="140"/>
                    <a:pt x="828" y="140"/>
                    <a:pt x="828" y="140"/>
                  </a:cubicBezTo>
                  <a:cubicBezTo>
                    <a:pt x="828" y="140"/>
                    <a:pt x="828" y="140"/>
                    <a:pt x="827" y="140"/>
                  </a:cubicBezTo>
                  <a:cubicBezTo>
                    <a:pt x="827" y="140"/>
                    <a:pt x="827" y="140"/>
                    <a:pt x="827" y="140"/>
                  </a:cubicBezTo>
                  <a:cubicBezTo>
                    <a:pt x="827" y="140"/>
                    <a:pt x="827" y="140"/>
                    <a:pt x="826" y="140"/>
                  </a:cubicBezTo>
                  <a:cubicBezTo>
                    <a:pt x="826" y="139"/>
                    <a:pt x="826" y="139"/>
                    <a:pt x="825" y="139"/>
                  </a:cubicBezTo>
                  <a:cubicBezTo>
                    <a:pt x="825" y="139"/>
                    <a:pt x="825" y="139"/>
                    <a:pt x="824" y="139"/>
                  </a:cubicBezTo>
                  <a:cubicBezTo>
                    <a:pt x="824" y="138"/>
                    <a:pt x="823" y="138"/>
                    <a:pt x="823" y="138"/>
                  </a:cubicBezTo>
                  <a:cubicBezTo>
                    <a:pt x="821" y="137"/>
                    <a:pt x="820" y="137"/>
                    <a:pt x="819" y="137"/>
                  </a:cubicBezTo>
                  <a:cubicBezTo>
                    <a:pt x="818" y="136"/>
                    <a:pt x="817" y="136"/>
                    <a:pt x="816" y="136"/>
                  </a:cubicBezTo>
                  <a:cubicBezTo>
                    <a:pt x="814" y="135"/>
                    <a:pt x="812" y="135"/>
                    <a:pt x="810" y="134"/>
                  </a:cubicBezTo>
                  <a:cubicBezTo>
                    <a:pt x="806" y="134"/>
                    <a:pt x="803" y="133"/>
                    <a:pt x="800" y="132"/>
                  </a:cubicBezTo>
                  <a:cubicBezTo>
                    <a:pt x="799" y="131"/>
                    <a:pt x="798" y="131"/>
                    <a:pt x="797" y="130"/>
                  </a:cubicBezTo>
                  <a:cubicBezTo>
                    <a:pt x="796" y="130"/>
                    <a:pt x="795" y="129"/>
                    <a:pt x="794" y="129"/>
                  </a:cubicBezTo>
                  <a:cubicBezTo>
                    <a:pt x="793" y="128"/>
                    <a:pt x="792" y="128"/>
                    <a:pt x="792" y="128"/>
                  </a:cubicBezTo>
                  <a:cubicBezTo>
                    <a:pt x="792" y="128"/>
                    <a:pt x="793" y="128"/>
                    <a:pt x="794" y="129"/>
                  </a:cubicBezTo>
                  <a:cubicBezTo>
                    <a:pt x="795" y="130"/>
                    <a:pt x="796" y="130"/>
                    <a:pt x="797" y="131"/>
                  </a:cubicBezTo>
                  <a:cubicBezTo>
                    <a:pt x="798" y="132"/>
                    <a:pt x="799" y="132"/>
                    <a:pt x="800" y="133"/>
                  </a:cubicBezTo>
                  <a:cubicBezTo>
                    <a:pt x="801" y="134"/>
                    <a:pt x="802" y="134"/>
                    <a:pt x="803" y="135"/>
                  </a:cubicBezTo>
                  <a:cubicBezTo>
                    <a:pt x="803" y="135"/>
                    <a:pt x="802" y="135"/>
                    <a:pt x="802" y="135"/>
                  </a:cubicBezTo>
                  <a:cubicBezTo>
                    <a:pt x="800" y="135"/>
                    <a:pt x="799" y="135"/>
                    <a:pt x="798" y="135"/>
                  </a:cubicBezTo>
                  <a:cubicBezTo>
                    <a:pt x="797" y="136"/>
                    <a:pt x="796" y="136"/>
                    <a:pt x="795" y="136"/>
                  </a:cubicBezTo>
                  <a:cubicBezTo>
                    <a:pt x="794" y="136"/>
                    <a:pt x="793" y="137"/>
                    <a:pt x="792" y="137"/>
                  </a:cubicBezTo>
                  <a:cubicBezTo>
                    <a:pt x="778" y="130"/>
                    <a:pt x="778" y="142"/>
                    <a:pt x="767" y="144"/>
                  </a:cubicBezTo>
                  <a:cubicBezTo>
                    <a:pt x="779" y="153"/>
                    <a:pt x="791" y="157"/>
                    <a:pt x="792" y="139"/>
                  </a:cubicBezTo>
                  <a:cubicBezTo>
                    <a:pt x="792" y="139"/>
                    <a:pt x="793" y="139"/>
                    <a:pt x="793" y="139"/>
                  </a:cubicBezTo>
                  <a:cubicBezTo>
                    <a:pt x="793" y="139"/>
                    <a:pt x="794" y="138"/>
                    <a:pt x="796" y="138"/>
                  </a:cubicBezTo>
                  <a:cubicBezTo>
                    <a:pt x="797" y="138"/>
                    <a:pt x="798" y="138"/>
                    <a:pt x="799" y="137"/>
                  </a:cubicBezTo>
                  <a:cubicBezTo>
                    <a:pt x="800" y="137"/>
                    <a:pt x="801" y="137"/>
                    <a:pt x="802" y="137"/>
                  </a:cubicBezTo>
                  <a:cubicBezTo>
                    <a:pt x="803" y="137"/>
                    <a:pt x="804" y="137"/>
                    <a:pt x="805" y="137"/>
                  </a:cubicBezTo>
                  <a:cubicBezTo>
                    <a:pt x="806" y="137"/>
                    <a:pt x="806" y="137"/>
                    <a:pt x="807" y="137"/>
                  </a:cubicBezTo>
                  <a:cubicBezTo>
                    <a:pt x="807" y="137"/>
                    <a:pt x="808" y="137"/>
                    <a:pt x="808" y="137"/>
                  </a:cubicBezTo>
                  <a:cubicBezTo>
                    <a:pt x="809" y="137"/>
                    <a:pt x="809" y="137"/>
                    <a:pt x="809" y="137"/>
                  </a:cubicBezTo>
                  <a:cubicBezTo>
                    <a:pt x="809" y="137"/>
                    <a:pt x="809" y="137"/>
                    <a:pt x="810" y="137"/>
                  </a:cubicBezTo>
                  <a:cubicBezTo>
                    <a:pt x="811" y="138"/>
                    <a:pt x="813" y="139"/>
                    <a:pt x="816" y="139"/>
                  </a:cubicBezTo>
                  <a:cubicBezTo>
                    <a:pt x="817" y="140"/>
                    <a:pt x="818" y="140"/>
                    <a:pt x="819" y="140"/>
                  </a:cubicBezTo>
                  <a:cubicBezTo>
                    <a:pt x="820" y="141"/>
                    <a:pt x="821" y="141"/>
                    <a:pt x="822" y="141"/>
                  </a:cubicBezTo>
                  <a:cubicBezTo>
                    <a:pt x="823" y="142"/>
                    <a:pt x="823" y="142"/>
                    <a:pt x="824" y="142"/>
                  </a:cubicBezTo>
                  <a:cubicBezTo>
                    <a:pt x="824" y="142"/>
                    <a:pt x="824" y="142"/>
                    <a:pt x="824" y="142"/>
                  </a:cubicBezTo>
                  <a:cubicBezTo>
                    <a:pt x="825" y="143"/>
                    <a:pt x="825" y="143"/>
                    <a:pt x="825" y="143"/>
                  </a:cubicBezTo>
                  <a:cubicBezTo>
                    <a:pt x="825" y="143"/>
                    <a:pt x="826" y="143"/>
                    <a:pt x="826" y="143"/>
                  </a:cubicBezTo>
                  <a:cubicBezTo>
                    <a:pt x="826" y="143"/>
                    <a:pt x="826" y="143"/>
                    <a:pt x="826" y="143"/>
                  </a:cubicBezTo>
                  <a:cubicBezTo>
                    <a:pt x="826" y="143"/>
                    <a:pt x="826" y="143"/>
                    <a:pt x="826" y="143"/>
                  </a:cubicBezTo>
                  <a:cubicBezTo>
                    <a:pt x="826" y="143"/>
                    <a:pt x="826" y="143"/>
                    <a:pt x="826" y="143"/>
                  </a:cubicBezTo>
                  <a:cubicBezTo>
                    <a:pt x="826" y="143"/>
                    <a:pt x="826" y="143"/>
                    <a:pt x="826" y="143"/>
                  </a:cubicBezTo>
                  <a:cubicBezTo>
                    <a:pt x="827" y="144"/>
                    <a:pt x="827" y="144"/>
                    <a:pt x="827" y="144"/>
                  </a:cubicBezTo>
                  <a:cubicBezTo>
                    <a:pt x="827" y="144"/>
                    <a:pt x="828" y="145"/>
                    <a:pt x="828" y="145"/>
                  </a:cubicBezTo>
                  <a:cubicBezTo>
                    <a:pt x="830" y="146"/>
                    <a:pt x="833" y="148"/>
                    <a:pt x="835" y="150"/>
                  </a:cubicBezTo>
                  <a:cubicBezTo>
                    <a:pt x="837" y="152"/>
                    <a:pt x="839" y="155"/>
                    <a:pt x="841" y="157"/>
                  </a:cubicBezTo>
                  <a:cubicBezTo>
                    <a:pt x="843" y="159"/>
                    <a:pt x="846" y="162"/>
                    <a:pt x="848" y="164"/>
                  </a:cubicBezTo>
                  <a:cubicBezTo>
                    <a:pt x="851" y="166"/>
                    <a:pt x="854" y="168"/>
                    <a:pt x="856" y="171"/>
                  </a:cubicBezTo>
                  <a:cubicBezTo>
                    <a:pt x="856" y="171"/>
                    <a:pt x="856" y="171"/>
                    <a:pt x="856" y="171"/>
                  </a:cubicBezTo>
                  <a:cubicBezTo>
                    <a:pt x="856" y="171"/>
                    <a:pt x="856" y="171"/>
                    <a:pt x="855" y="171"/>
                  </a:cubicBezTo>
                  <a:cubicBezTo>
                    <a:pt x="855" y="171"/>
                    <a:pt x="854" y="171"/>
                    <a:pt x="854" y="171"/>
                  </a:cubicBezTo>
                  <a:cubicBezTo>
                    <a:pt x="853" y="171"/>
                    <a:pt x="853" y="172"/>
                    <a:pt x="853" y="172"/>
                  </a:cubicBezTo>
                  <a:cubicBezTo>
                    <a:pt x="853" y="172"/>
                    <a:pt x="853" y="172"/>
                    <a:pt x="852" y="172"/>
                  </a:cubicBezTo>
                  <a:cubicBezTo>
                    <a:pt x="851" y="173"/>
                    <a:pt x="850" y="173"/>
                    <a:pt x="849" y="174"/>
                  </a:cubicBezTo>
                  <a:cubicBezTo>
                    <a:pt x="848" y="175"/>
                    <a:pt x="847" y="176"/>
                    <a:pt x="846" y="177"/>
                  </a:cubicBezTo>
                  <a:cubicBezTo>
                    <a:pt x="844" y="178"/>
                    <a:pt x="842" y="180"/>
                    <a:pt x="839" y="182"/>
                  </a:cubicBezTo>
                  <a:cubicBezTo>
                    <a:pt x="838" y="183"/>
                    <a:pt x="837" y="183"/>
                    <a:pt x="836" y="184"/>
                  </a:cubicBezTo>
                  <a:cubicBezTo>
                    <a:pt x="834" y="185"/>
                    <a:pt x="833" y="185"/>
                    <a:pt x="832" y="186"/>
                  </a:cubicBezTo>
                  <a:cubicBezTo>
                    <a:pt x="831" y="186"/>
                    <a:pt x="829" y="187"/>
                    <a:pt x="828" y="187"/>
                  </a:cubicBezTo>
                  <a:cubicBezTo>
                    <a:pt x="828" y="187"/>
                    <a:pt x="828" y="187"/>
                    <a:pt x="828" y="187"/>
                  </a:cubicBezTo>
                  <a:cubicBezTo>
                    <a:pt x="828" y="187"/>
                    <a:pt x="827" y="187"/>
                    <a:pt x="827" y="186"/>
                  </a:cubicBezTo>
                  <a:cubicBezTo>
                    <a:pt x="827" y="186"/>
                    <a:pt x="826" y="186"/>
                    <a:pt x="826" y="186"/>
                  </a:cubicBezTo>
                  <a:cubicBezTo>
                    <a:pt x="826" y="186"/>
                    <a:pt x="826" y="186"/>
                    <a:pt x="826" y="186"/>
                  </a:cubicBezTo>
                  <a:cubicBezTo>
                    <a:pt x="826" y="186"/>
                    <a:pt x="825" y="186"/>
                    <a:pt x="825" y="186"/>
                  </a:cubicBezTo>
                  <a:cubicBezTo>
                    <a:pt x="825" y="186"/>
                    <a:pt x="824" y="185"/>
                    <a:pt x="823" y="185"/>
                  </a:cubicBezTo>
                  <a:cubicBezTo>
                    <a:pt x="822" y="185"/>
                    <a:pt x="822" y="185"/>
                    <a:pt x="821" y="184"/>
                  </a:cubicBezTo>
                  <a:cubicBezTo>
                    <a:pt x="820" y="184"/>
                    <a:pt x="819" y="184"/>
                    <a:pt x="819" y="183"/>
                  </a:cubicBezTo>
                  <a:cubicBezTo>
                    <a:pt x="818" y="183"/>
                    <a:pt x="817" y="183"/>
                    <a:pt x="816" y="182"/>
                  </a:cubicBezTo>
                  <a:cubicBezTo>
                    <a:pt x="812" y="170"/>
                    <a:pt x="803" y="174"/>
                    <a:pt x="794" y="167"/>
                  </a:cubicBezTo>
                  <a:cubicBezTo>
                    <a:pt x="797" y="173"/>
                    <a:pt x="799" y="181"/>
                    <a:pt x="804" y="184"/>
                  </a:cubicBezTo>
                  <a:cubicBezTo>
                    <a:pt x="807" y="186"/>
                    <a:pt x="814" y="187"/>
                    <a:pt x="816" y="184"/>
                  </a:cubicBezTo>
                  <a:cubicBezTo>
                    <a:pt x="817" y="184"/>
                    <a:pt x="817" y="184"/>
                    <a:pt x="817" y="184"/>
                  </a:cubicBezTo>
                  <a:cubicBezTo>
                    <a:pt x="817" y="184"/>
                    <a:pt x="817" y="184"/>
                    <a:pt x="817" y="184"/>
                  </a:cubicBezTo>
                  <a:cubicBezTo>
                    <a:pt x="817" y="184"/>
                    <a:pt x="817" y="184"/>
                    <a:pt x="817" y="184"/>
                  </a:cubicBezTo>
                  <a:cubicBezTo>
                    <a:pt x="817" y="185"/>
                    <a:pt x="818" y="185"/>
                    <a:pt x="818" y="185"/>
                  </a:cubicBezTo>
                  <a:cubicBezTo>
                    <a:pt x="819" y="185"/>
                    <a:pt x="820" y="186"/>
                    <a:pt x="821" y="186"/>
                  </a:cubicBezTo>
                  <a:cubicBezTo>
                    <a:pt x="821" y="186"/>
                    <a:pt x="822" y="186"/>
                    <a:pt x="823" y="187"/>
                  </a:cubicBezTo>
                  <a:cubicBezTo>
                    <a:pt x="824" y="187"/>
                    <a:pt x="824" y="187"/>
                    <a:pt x="825" y="187"/>
                  </a:cubicBezTo>
                  <a:cubicBezTo>
                    <a:pt x="825" y="187"/>
                    <a:pt x="825" y="187"/>
                    <a:pt x="826" y="187"/>
                  </a:cubicBezTo>
                  <a:cubicBezTo>
                    <a:pt x="826" y="188"/>
                    <a:pt x="826" y="188"/>
                    <a:pt x="826" y="188"/>
                  </a:cubicBezTo>
                  <a:cubicBezTo>
                    <a:pt x="826" y="188"/>
                    <a:pt x="826" y="188"/>
                    <a:pt x="826" y="188"/>
                  </a:cubicBezTo>
                  <a:cubicBezTo>
                    <a:pt x="826" y="188"/>
                    <a:pt x="825" y="188"/>
                    <a:pt x="825" y="188"/>
                  </a:cubicBezTo>
                  <a:cubicBezTo>
                    <a:pt x="824" y="188"/>
                    <a:pt x="824" y="188"/>
                    <a:pt x="824" y="188"/>
                  </a:cubicBezTo>
                  <a:cubicBezTo>
                    <a:pt x="824" y="188"/>
                    <a:pt x="823" y="188"/>
                    <a:pt x="823" y="188"/>
                  </a:cubicBezTo>
                  <a:cubicBezTo>
                    <a:pt x="823" y="188"/>
                    <a:pt x="822" y="189"/>
                    <a:pt x="822" y="189"/>
                  </a:cubicBezTo>
                  <a:cubicBezTo>
                    <a:pt x="821" y="189"/>
                    <a:pt x="820" y="189"/>
                    <a:pt x="820" y="189"/>
                  </a:cubicBezTo>
                  <a:cubicBezTo>
                    <a:pt x="818" y="190"/>
                    <a:pt x="818" y="190"/>
                    <a:pt x="818" y="190"/>
                  </a:cubicBezTo>
                  <a:cubicBezTo>
                    <a:pt x="818" y="190"/>
                    <a:pt x="818" y="190"/>
                    <a:pt x="818" y="190"/>
                  </a:cubicBezTo>
                  <a:cubicBezTo>
                    <a:pt x="819" y="190"/>
                    <a:pt x="819" y="190"/>
                    <a:pt x="820" y="190"/>
                  </a:cubicBezTo>
                  <a:cubicBezTo>
                    <a:pt x="821" y="191"/>
                    <a:pt x="821" y="191"/>
                    <a:pt x="822" y="191"/>
                  </a:cubicBezTo>
                  <a:cubicBezTo>
                    <a:pt x="823" y="191"/>
                    <a:pt x="823" y="191"/>
                    <a:pt x="824" y="191"/>
                  </a:cubicBezTo>
                  <a:cubicBezTo>
                    <a:pt x="824" y="191"/>
                    <a:pt x="824" y="191"/>
                    <a:pt x="825" y="191"/>
                  </a:cubicBezTo>
                  <a:cubicBezTo>
                    <a:pt x="825" y="191"/>
                    <a:pt x="825" y="191"/>
                    <a:pt x="825" y="191"/>
                  </a:cubicBezTo>
                  <a:cubicBezTo>
                    <a:pt x="828" y="190"/>
                    <a:pt x="830" y="189"/>
                    <a:pt x="833" y="188"/>
                  </a:cubicBezTo>
                  <a:cubicBezTo>
                    <a:pt x="834" y="188"/>
                    <a:pt x="835" y="188"/>
                    <a:pt x="836" y="187"/>
                  </a:cubicBezTo>
                  <a:cubicBezTo>
                    <a:pt x="836" y="187"/>
                    <a:pt x="835" y="188"/>
                    <a:pt x="835" y="188"/>
                  </a:cubicBezTo>
                  <a:cubicBezTo>
                    <a:pt x="835" y="188"/>
                    <a:pt x="835" y="189"/>
                    <a:pt x="835" y="189"/>
                  </a:cubicBezTo>
                  <a:cubicBezTo>
                    <a:pt x="834" y="190"/>
                    <a:pt x="834" y="190"/>
                    <a:pt x="834" y="190"/>
                  </a:cubicBezTo>
                  <a:cubicBezTo>
                    <a:pt x="834" y="191"/>
                    <a:pt x="833" y="192"/>
                    <a:pt x="833" y="193"/>
                  </a:cubicBezTo>
                  <a:cubicBezTo>
                    <a:pt x="833" y="193"/>
                    <a:pt x="833" y="193"/>
                    <a:pt x="833" y="193"/>
                  </a:cubicBezTo>
                  <a:cubicBezTo>
                    <a:pt x="823" y="198"/>
                    <a:pt x="820" y="207"/>
                    <a:pt x="828" y="219"/>
                  </a:cubicBezTo>
                  <a:cubicBezTo>
                    <a:pt x="831" y="209"/>
                    <a:pt x="839" y="207"/>
                    <a:pt x="834" y="194"/>
                  </a:cubicBezTo>
                  <a:cubicBezTo>
                    <a:pt x="834" y="194"/>
                    <a:pt x="834" y="194"/>
                    <a:pt x="834" y="194"/>
                  </a:cubicBezTo>
                  <a:cubicBezTo>
                    <a:pt x="834" y="193"/>
                    <a:pt x="835" y="192"/>
                    <a:pt x="835" y="191"/>
                  </a:cubicBezTo>
                  <a:cubicBezTo>
                    <a:pt x="835" y="191"/>
                    <a:pt x="835" y="190"/>
                    <a:pt x="836" y="190"/>
                  </a:cubicBezTo>
                  <a:cubicBezTo>
                    <a:pt x="836" y="189"/>
                    <a:pt x="836" y="189"/>
                    <a:pt x="836" y="189"/>
                  </a:cubicBezTo>
                  <a:cubicBezTo>
                    <a:pt x="837" y="188"/>
                    <a:pt x="837" y="187"/>
                    <a:pt x="838" y="186"/>
                  </a:cubicBezTo>
                  <a:cubicBezTo>
                    <a:pt x="839" y="185"/>
                    <a:pt x="840" y="185"/>
                    <a:pt x="841" y="184"/>
                  </a:cubicBezTo>
                  <a:cubicBezTo>
                    <a:pt x="843" y="182"/>
                    <a:pt x="845" y="181"/>
                    <a:pt x="848" y="179"/>
                  </a:cubicBezTo>
                  <a:cubicBezTo>
                    <a:pt x="849" y="178"/>
                    <a:pt x="850" y="177"/>
                    <a:pt x="851" y="176"/>
                  </a:cubicBezTo>
                  <a:cubicBezTo>
                    <a:pt x="852" y="176"/>
                    <a:pt x="853" y="175"/>
                    <a:pt x="854" y="175"/>
                  </a:cubicBezTo>
                  <a:cubicBezTo>
                    <a:pt x="854" y="174"/>
                    <a:pt x="854" y="174"/>
                    <a:pt x="854" y="174"/>
                  </a:cubicBezTo>
                  <a:cubicBezTo>
                    <a:pt x="855" y="174"/>
                    <a:pt x="855" y="174"/>
                    <a:pt x="855" y="174"/>
                  </a:cubicBezTo>
                  <a:cubicBezTo>
                    <a:pt x="855" y="173"/>
                    <a:pt x="856" y="173"/>
                    <a:pt x="856" y="173"/>
                  </a:cubicBezTo>
                  <a:cubicBezTo>
                    <a:pt x="856" y="173"/>
                    <a:pt x="857" y="172"/>
                    <a:pt x="857" y="172"/>
                  </a:cubicBezTo>
                  <a:cubicBezTo>
                    <a:pt x="857" y="172"/>
                    <a:pt x="858" y="172"/>
                    <a:pt x="858" y="172"/>
                  </a:cubicBezTo>
                  <a:cubicBezTo>
                    <a:pt x="860" y="173"/>
                    <a:pt x="862" y="174"/>
                    <a:pt x="864" y="176"/>
                  </a:cubicBezTo>
                  <a:cubicBezTo>
                    <a:pt x="867" y="178"/>
                    <a:pt x="870" y="179"/>
                    <a:pt x="872" y="181"/>
                  </a:cubicBezTo>
                  <a:cubicBezTo>
                    <a:pt x="873" y="182"/>
                    <a:pt x="874" y="182"/>
                    <a:pt x="874" y="183"/>
                  </a:cubicBezTo>
                  <a:cubicBezTo>
                    <a:pt x="875" y="183"/>
                    <a:pt x="876" y="184"/>
                    <a:pt x="876" y="184"/>
                  </a:cubicBezTo>
                  <a:cubicBezTo>
                    <a:pt x="878" y="185"/>
                    <a:pt x="879" y="187"/>
                    <a:pt x="880" y="188"/>
                  </a:cubicBezTo>
                  <a:cubicBezTo>
                    <a:pt x="885" y="193"/>
                    <a:pt x="888" y="199"/>
                    <a:pt x="892" y="204"/>
                  </a:cubicBezTo>
                  <a:cubicBezTo>
                    <a:pt x="894" y="208"/>
                    <a:pt x="896" y="211"/>
                    <a:pt x="898" y="214"/>
                  </a:cubicBezTo>
                  <a:cubicBezTo>
                    <a:pt x="898" y="214"/>
                    <a:pt x="898" y="213"/>
                    <a:pt x="897" y="213"/>
                  </a:cubicBezTo>
                  <a:cubicBezTo>
                    <a:pt x="897" y="213"/>
                    <a:pt x="897" y="213"/>
                    <a:pt x="897" y="213"/>
                  </a:cubicBezTo>
                  <a:cubicBezTo>
                    <a:pt x="896" y="213"/>
                    <a:pt x="896" y="213"/>
                    <a:pt x="896" y="213"/>
                  </a:cubicBezTo>
                  <a:cubicBezTo>
                    <a:pt x="896" y="213"/>
                    <a:pt x="896" y="212"/>
                    <a:pt x="896" y="212"/>
                  </a:cubicBezTo>
                  <a:cubicBezTo>
                    <a:pt x="895" y="212"/>
                    <a:pt x="894" y="212"/>
                    <a:pt x="893" y="212"/>
                  </a:cubicBezTo>
                  <a:cubicBezTo>
                    <a:pt x="892" y="212"/>
                    <a:pt x="892" y="212"/>
                    <a:pt x="891" y="213"/>
                  </a:cubicBezTo>
                  <a:cubicBezTo>
                    <a:pt x="890" y="213"/>
                    <a:pt x="889" y="213"/>
                    <a:pt x="888" y="213"/>
                  </a:cubicBezTo>
                  <a:cubicBezTo>
                    <a:pt x="887" y="213"/>
                    <a:pt x="886" y="213"/>
                    <a:pt x="886" y="214"/>
                  </a:cubicBezTo>
                  <a:cubicBezTo>
                    <a:pt x="884" y="214"/>
                    <a:pt x="883" y="214"/>
                    <a:pt x="882" y="214"/>
                  </a:cubicBezTo>
                  <a:cubicBezTo>
                    <a:pt x="872" y="202"/>
                    <a:pt x="865" y="217"/>
                    <a:pt x="856" y="203"/>
                  </a:cubicBezTo>
                  <a:cubicBezTo>
                    <a:pt x="857" y="211"/>
                    <a:pt x="860" y="218"/>
                    <a:pt x="867" y="222"/>
                  </a:cubicBezTo>
                  <a:cubicBezTo>
                    <a:pt x="872" y="224"/>
                    <a:pt x="883" y="223"/>
                    <a:pt x="883" y="216"/>
                  </a:cubicBezTo>
                  <a:cubicBezTo>
                    <a:pt x="884" y="216"/>
                    <a:pt x="885" y="215"/>
                    <a:pt x="886" y="215"/>
                  </a:cubicBezTo>
                  <a:cubicBezTo>
                    <a:pt x="887" y="215"/>
                    <a:pt x="888" y="215"/>
                    <a:pt x="889" y="215"/>
                  </a:cubicBezTo>
                  <a:cubicBezTo>
                    <a:pt x="889" y="214"/>
                    <a:pt x="890" y="214"/>
                    <a:pt x="891" y="214"/>
                  </a:cubicBezTo>
                  <a:cubicBezTo>
                    <a:pt x="892" y="214"/>
                    <a:pt x="893" y="214"/>
                    <a:pt x="893" y="214"/>
                  </a:cubicBezTo>
                  <a:cubicBezTo>
                    <a:pt x="894" y="214"/>
                    <a:pt x="895" y="214"/>
                    <a:pt x="896" y="214"/>
                  </a:cubicBezTo>
                  <a:cubicBezTo>
                    <a:pt x="896" y="214"/>
                    <a:pt x="896" y="214"/>
                    <a:pt x="896" y="214"/>
                  </a:cubicBezTo>
                  <a:cubicBezTo>
                    <a:pt x="896" y="214"/>
                    <a:pt x="896" y="214"/>
                    <a:pt x="896" y="214"/>
                  </a:cubicBezTo>
                  <a:cubicBezTo>
                    <a:pt x="897" y="214"/>
                    <a:pt x="897" y="214"/>
                    <a:pt x="897" y="214"/>
                  </a:cubicBezTo>
                  <a:cubicBezTo>
                    <a:pt x="898" y="214"/>
                    <a:pt x="898" y="215"/>
                    <a:pt x="899" y="215"/>
                  </a:cubicBezTo>
                  <a:cubicBezTo>
                    <a:pt x="899" y="215"/>
                    <a:pt x="899" y="215"/>
                    <a:pt x="899" y="215"/>
                  </a:cubicBezTo>
                  <a:cubicBezTo>
                    <a:pt x="901" y="217"/>
                    <a:pt x="902" y="219"/>
                    <a:pt x="903" y="222"/>
                  </a:cubicBezTo>
                  <a:cubicBezTo>
                    <a:pt x="907" y="226"/>
                    <a:pt x="910" y="231"/>
                    <a:pt x="913" y="235"/>
                  </a:cubicBezTo>
                  <a:cubicBezTo>
                    <a:pt x="908" y="232"/>
                    <a:pt x="904" y="229"/>
                    <a:pt x="898" y="226"/>
                  </a:cubicBezTo>
                  <a:cubicBezTo>
                    <a:pt x="908" y="233"/>
                    <a:pt x="917" y="242"/>
                    <a:pt x="914" y="253"/>
                  </a:cubicBezTo>
                  <a:cubicBezTo>
                    <a:pt x="876" y="241"/>
                    <a:pt x="873" y="248"/>
                    <a:pt x="837" y="263"/>
                  </a:cubicBezTo>
                  <a:cubicBezTo>
                    <a:pt x="875" y="253"/>
                    <a:pt x="884" y="251"/>
                    <a:pt x="916" y="269"/>
                  </a:cubicBezTo>
                  <a:cubicBezTo>
                    <a:pt x="928" y="276"/>
                    <a:pt x="934" y="281"/>
                    <a:pt x="943" y="288"/>
                  </a:cubicBezTo>
                  <a:cubicBezTo>
                    <a:pt x="946" y="290"/>
                    <a:pt x="944" y="297"/>
                    <a:pt x="949" y="301"/>
                  </a:cubicBezTo>
                  <a:cubicBezTo>
                    <a:pt x="955" y="306"/>
                    <a:pt x="966" y="303"/>
                    <a:pt x="973" y="307"/>
                  </a:cubicBezTo>
                  <a:cubicBezTo>
                    <a:pt x="986" y="316"/>
                    <a:pt x="991" y="325"/>
                    <a:pt x="1004" y="335"/>
                  </a:cubicBezTo>
                  <a:cubicBezTo>
                    <a:pt x="1019" y="347"/>
                    <a:pt x="1044" y="350"/>
                    <a:pt x="1059" y="362"/>
                  </a:cubicBezTo>
                  <a:cubicBezTo>
                    <a:pt x="1089" y="388"/>
                    <a:pt x="1121" y="442"/>
                    <a:pt x="1121" y="442"/>
                  </a:cubicBezTo>
                  <a:cubicBezTo>
                    <a:pt x="1121" y="442"/>
                    <a:pt x="1113" y="446"/>
                    <a:pt x="1108" y="444"/>
                  </a:cubicBezTo>
                  <a:cubicBezTo>
                    <a:pt x="1091" y="437"/>
                    <a:pt x="1075" y="429"/>
                    <a:pt x="1065" y="419"/>
                  </a:cubicBezTo>
                  <a:cubicBezTo>
                    <a:pt x="1045" y="399"/>
                    <a:pt x="1039" y="382"/>
                    <a:pt x="1015" y="369"/>
                  </a:cubicBezTo>
                  <a:cubicBezTo>
                    <a:pt x="995" y="357"/>
                    <a:pt x="965" y="353"/>
                    <a:pt x="945" y="354"/>
                  </a:cubicBezTo>
                  <a:cubicBezTo>
                    <a:pt x="917" y="355"/>
                    <a:pt x="925" y="332"/>
                    <a:pt x="905" y="325"/>
                  </a:cubicBezTo>
                  <a:cubicBezTo>
                    <a:pt x="915" y="338"/>
                    <a:pt x="918" y="354"/>
                    <a:pt x="918" y="354"/>
                  </a:cubicBezTo>
                  <a:cubicBezTo>
                    <a:pt x="910" y="365"/>
                    <a:pt x="867" y="375"/>
                    <a:pt x="855" y="376"/>
                  </a:cubicBezTo>
                  <a:cubicBezTo>
                    <a:pt x="879" y="382"/>
                    <a:pt x="900" y="376"/>
                    <a:pt x="924" y="372"/>
                  </a:cubicBezTo>
                  <a:cubicBezTo>
                    <a:pt x="951" y="368"/>
                    <a:pt x="968" y="369"/>
                    <a:pt x="991" y="379"/>
                  </a:cubicBezTo>
                  <a:cubicBezTo>
                    <a:pt x="1005" y="385"/>
                    <a:pt x="1018" y="394"/>
                    <a:pt x="1028" y="404"/>
                  </a:cubicBezTo>
                  <a:cubicBezTo>
                    <a:pt x="1037" y="414"/>
                    <a:pt x="1034" y="422"/>
                    <a:pt x="1041" y="432"/>
                  </a:cubicBezTo>
                  <a:cubicBezTo>
                    <a:pt x="1044" y="437"/>
                    <a:pt x="1048" y="441"/>
                    <a:pt x="1050" y="444"/>
                  </a:cubicBezTo>
                  <a:cubicBezTo>
                    <a:pt x="1050" y="444"/>
                    <a:pt x="1049" y="444"/>
                    <a:pt x="1048" y="444"/>
                  </a:cubicBezTo>
                  <a:cubicBezTo>
                    <a:pt x="1046" y="444"/>
                    <a:pt x="1044" y="444"/>
                    <a:pt x="1042" y="444"/>
                  </a:cubicBezTo>
                  <a:cubicBezTo>
                    <a:pt x="1036" y="445"/>
                    <a:pt x="1029" y="445"/>
                    <a:pt x="1023" y="446"/>
                  </a:cubicBezTo>
                  <a:cubicBezTo>
                    <a:pt x="1023" y="446"/>
                    <a:pt x="1023" y="446"/>
                    <a:pt x="1023" y="446"/>
                  </a:cubicBezTo>
                  <a:cubicBezTo>
                    <a:pt x="1022" y="445"/>
                    <a:pt x="1021" y="445"/>
                    <a:pt x="1020" y="444"/>
                  </a:cubicBezTo>
                  <a:cubicBezTo>
                    <a:pt x="1020" y="444"/>
                    <a:pt x="1019" y="443"/>
                    <a:pt x="1019" y="443"/>
                  </a:cubicBezTo>
                  <a:cubicBezTo>
                    <a:pt x="1018" y="442"/>
                    <a:pt x="1018" y="442"/>
                    <a:pt x="1017" y="442"/>
                  </a:cubicBezTo>
                  <a:cubicBezTo>
                    <a:pt x="1016" y="441"/>
                    <a:pt x="1015" y="440"/>
                    <a:pt x="1013" y="439"/>
                  </a:cubicBezTo>
                  <a:cubicBezTo>
                    <a:pt x="1012" y="439"/>
                    <a:pt x="1011" y="438"/>
                    <a:pt x="1009" y="437"/>
                  </a:cubicBezTo>
                  <a:cubicBezTo>
                    <a:pt x="1006" y="435"/>
                    <a:pt x="1003" y="433"/>
                    <a:pt x="1000" y="431"/>
                  </a:cubicBezTo>
                  <a:cubicBezTo>
                    <a:pt x="997" y="429"/>
                    <a:pt x="994" y="426"/>
                    <a:pt x="991" y="424"/>
                  </a:cubicBezTo>
                  <a:cubicBezTo>
                    <a:pt x="990" y="423"/>
                    <a:pt x="989" y="422"/>
                    <a:pt x="987" y="421"/>
                  </a:cubicBezTo>
                  <a:cubicBezTo>
                    <a:pt x="986" y="420"/>
                    <a:pt x="985" y="419"/>
                    <a:pt x="984" y="418"/>
                  </a:cubicBezTo>
                  <a:cubicBezTo>
                    <a:pt x="984" y="418"/>
                    <a:pt x="983" y="418"/>
                    <a:pt x="983" y="418"/>
                  </a:cubicBezTo>
                  <a:cubicBezTo>
                    <a:pt x="983" y="418"/>
                    <a:pt x="983" y="418"/>
                    <a:pt x="983" y="417"/>
                  </a:cubicBezTo>
                  <a:cubicBezTo>
                    <a:pt x="983" y="417"/>
                    <a:pt x="983" y="417"/>
                    <a:pt x="983" y="416"/>
                  </a:cubicBezTo>
                  <a:cubicBezTo>
                    <a:pt x="982" y="416"/>
                    <a:pt x="982" y="416"/>
                    <a:pt x="982" y="415"/>
                  </a:cubicBezTo>
                  <a:cubicBezTo>
                    <a:pt x="982" y="415"/>
                    <a:pt x="982" y="415"/>
                    <a:pt x="982" y="415"/>
                  </a:cubicBezTo>
                  <a:cubicBezTo>
                    <a:pt x="982" y="415"/>
                    <a:pt x="982" y="415"/>
                    <a:pt x="982" y="415"/>
                  </a:cubicBezTo>
                  <a:cubicBezTo>
                    <a:pt x="981" y="414"/>
                    <a:pt x="981" y="414"/>
                    <a:pt x="980" y="413"/>
                  </a:cubicBezTo>
                  <a:cubicBezTo>
                    <a:pt x="980" y="412"/>
                    <a:pt x="979" y="412"/>
                    <a:pt x="979" y="411"/>
                  </a:cubicBezTo>
                  <a:cubicBezTo>
                    <a:pt x="978" y="411"/>
                    <a:pt x="977" y="410"/>
                    <a:pt x="977" y="410"/>
                  </a:cubicBezTo>
                  <a:cubicBezTo>
                    <a:pt x="976" y="409"/>
                    <a:pt x="975" y="409"/>
                    <a:pt x="975" y="408"/>
                  </a:cubicBezTo>
                  <a:cubicBezTo>
                    <a:pt x="975" y="408"/>
                    <a:pt x="975" y="408"/>
                    <a:pt x="975" y="408"/>
                  </a:cubicBezTo>
                  <a:cubicBezTo>
                    <a:pt x="975" y="408"/>
                    <a:pt x="975" y="408"/>
                    <a:pt x="975" y="408"/>
                  </a:cubicBezTo>
                  <a:cubicBezTo>
                    <a:pt x="969" y="397"/>
                    <a:pt x="959" y="395"/>
                    <a:pt x="948" y="394"/>
                  </a:cubicBezTo>
                  <a:cubicBezTo>
                    <a:pt x="952" y="405"/>
                    <a:pt x="962" y="409"/>
                    <a:pt x="972" y="409"/>
                  </a:cubicBezTo>
                  <a:cubicBezTo>
                    <a:pt x="972" y="409"/>
                    <a:pt x="973" y="409"/>
                    <a:pt x="974" y="410"/>
                  </a:cubicBezTo>
                  <a:cubicBezTo>
                    <a:pt x="974" y="410"/>
                    <a:pt x="975" y="411"/>
                    <a:pt x="975" y="411"/>
                  </a:cubicBezTo>
                  <a:cubicBezTo>
                    <a:pt x="976" y="412"/>
                    <a:pt x="977" y="412"/>
                    <a:pt x="977" y="413"/>
                  </a:cubicBezTo>
                  <a:cubicBezTo>
                    <a:pt x="978" y="414"/>
                    <a:pt x="978" y="414"/>
                    <a:pt x="979" y="415"/>
                  </a:cubicBezTo>
                  <a:cubicBezTo>
                    <a:pt x="979" y="415"/>
                    <a:pt x="979" y="415"/>
                    <a:pt x="979" y="415"/>
                  </a:cubicBezTo>
                  <a:cubicBezTo>
                    <a:pt x="979" y="415"/>
                    <a:pt x="979" y="415"/>
                    <a:pt x="978" y="415"/>
                  </a:cubicBezTo>
                  <a:cubicBezTo>
                    <a:pt x="977" y="414"/>
                    <a:pt x="976" y="413"/>
                    <a:pt x="976" y="413"/>
                  </a:cubicBezTo>
                  <a:cubicBezTo>
                    <a:pt x="976" y="413"/>
                    <a:pt x="977" y="414"/>
                    <a:pt x="978" y="415"/>
                  </a:cubicBezTo>
                  <a:cubicBezTo>
                    <a:pt x="978" y="416"/>
                    <a:pt x="979" y="417"/>
                    <a:pt x="980" y="418"/>
                  </a:cubicBezTo>
                  <a:cubicBezTo>
                    <a:pt x="980" y="418"/>
                    <a:pt x="981" y="418"/>
                    <a:pt x="981" y="419"/>
                  </a:cubicBezTo>
                  <a:cubicBezTo>
                    <a:pt x="981" y="419"/>
                    <a:pt x="981" y="419"/>
                    <a:pt x="982" y="420"/>
                  </a:cubicBezTo>
                  <a:cubicBezTo>
                    <a:pt x="982" y="420"/>
                    <a:pt x="982" y="420"/>
                    <a:pt x="983" y="420"/>
                  </a:cubicBezTo>
                  <a:cubicBezTo>
                    <a:pt x="984" y="421"/>
                    <a:pt x="985" y="422"/>
                    <a:pt x="986" y="423"/>
                  </a:cubicBezTo>
                  <a:cubicBezTo>
                    <a:pt x="987" y="424"/>
                    <a:pt x="989" y="425"/>
                    <a:pt x="990" y="426"/>
                  </a:cubicBezTo>
                  <a:cubicBezTo>
                    <a:pt x="993" y="428"/>
                    <a:pt x="996" y="431"/>
                    <a:pt x="999" y="433"/>
                  </a:cubicBezTo>
                  <a:cubicBezTo>
                    <a:pt x="1002" y="435"/>
                    <a:pt x="1005" y="437"/>
                    <a:pt x="1008" y="439"/>
                  </a:cubicBezTo>
                  <a:cubicBezTo>
                    <a:pt x="1009" y="440"/>
                    <a:pt x="1011" y="441"/>
                    <a:pt x="1012" y="442"/>
                  </a:cubicBezTo>
                  <a:cubicBezTo>
                    <a:pt x="1014" y="442"/>
                    <a:pt x="1015" y="443"/>
                    <a:pt x="1016" y="444"/>
                  </a:cubicBezTo>
                  <a:cubicBezTo>
                    <a:pt x="1017" y="444"/>
                    <a:pt x="1017" y="445"/>
                    <a:pt x="1018" y="445"/>
                  </a:cubicBezTo>
                  <a:cubicBezTo>
                    <a:pt x="1018" y="445"/>
                    <a:pt x="1019" y="445"/>
                    <a:pt x="1019" y="446"/>
                  </a:cubicBezTo>
                  <a:cubicBezTo>
                    <a:pt x="1020" y="446"/>
                    <a:pt x="1020" y="446"/>
                    <a:pt x="1021" y="446"/>
                  </a:cubicBezTo>
                  <a:cubicBezTo>
                    <a:pt x="1011" y="447"/>
                    <a:pt x="1001" y="449"/>
                    <a:pt x="990" y="452"/>
                  </a:cubicBezTo>
                  <a:cubicBezTo>
                    <a:pt x="988" y="452"/>
                    <a:pt x="986" y="453"/>
                    <a:pt x="983" y="454"/>
                  </a:cubicBezTo>
                  <a:cubicBezTo>
                    <a:pt x="981" y="454"/>
                    <a:pt x="979" y="455"/>
                    <a:pt x="976" y="456"/>
                  </a:cubicBezTo>
                  <a:cubicBezTo>
                    <a:pt x="972" y="457"/>
                    <a:pt x="967" y="459"/>
                    <a:pt x="962" y="461"/>
                  </a:cubicBezTo>
                  <a:cubicBezTo>
                    <a:pt x="955" y="463"/>
                    <a:pt x="947" y="466"/>
                    <a:pt x="939" y="468"/>
                  </a:cubicBezTo>
                  <a:cubicBezTo>
                    <a:pt x="939" y="468"/>
                    <a:pt x="939" y="468"/>
                    <a:pt x="938" y="468"/>
                  </a:cubicBezTo>
                  <a:cubicBezTo>
                    <a:pt x="937" y="468"/>
                    <a:pt x="937" y="468"/>
                    <a:pt x="937" y="468"/>
                  </a:cubicBezTo>
                  <a:cubicBezTo>
                    <a:pt x="936" y="467"/>
                    <a:pt x="936" y="467"/>
                    <a:pt x="936" y="467"/>
                  </a:cubicBezTo>
                  <a:cubicBezTo>
                    <a:pt x="935" y="467"/>
                    <a:pt x="935" y="467"/>
                    <a:pt x="934" y="467"/>
                  </a:cubicBezTo>
                  <a:cubicBezTo>
                    <a:pt x="934" y="467"/>
                    <a:pt x="934" y="466"/>
                    <a:pt x="934" y="466"/>
                  </a:cubicBezTo>
                  <a:cubicBezTo>
                    <a:pt x="933" y="466"/>
                    <a:pt x="933" y="466"/>
                    <a:pt x="933" y="466"/>
                  </a:cubicBezTo>
                  <a:cubicBezTo>
                    <a:pt x="932" y="466"/>
                    <a:pt x="932" y="466"/>
                    <a:pt x="931" y="466"/>
                  </a:cubicBezTo>
                  <a:cubicBezTo>
                    <a:pt x="931" y="466"/>
                    <a:pt x="930" y="466"/>
                    <a:pt x="930" y="465"/>
                  </a:cubicBezTo>
                  <a:cubicBezTo>
                    <a:pt x="930" y="465"/>
                    <a:pt x="929" y="465"/>
                    <a:pt x="929" y="465"/>
                  </a:cubicBezTo>
                  <a:cubicBezTo>
                    <a:pt x="929" y="465"/>
                    <a:pt x="928" y="465"/>
                    <a:pt x="928" y="465"/>
                  </a:cubicBezTo>
                  <a:cubicBezTo>
                    <a:pt x="928" y="465"/>
                    <a:pt x="927" y="464"/>
                    <a:pt x="926" y="464"/>
                  </a:cubicBezTo>
                  <a:cubicBezTo>
                    <a:pt x="925" y="464"/>
                    <a:pt x="924" y="463"/>
                    <a:pt x="923" y="462"/>
                  </a:cubicBezTo>
                  <a:cubicBezTo>
                    <a:pt x="922" y="462"/>
                    <a:pt x="920" y="461"/>
                    <a:pt x="919" y="460"/>
                  </a:cubicBezTo>
                  <a:cubicBezTo>
                    <a:pt x="918" y="460"/>
                    <a:pt x="917" y="459"/>
                    <a:pt x="916" y="458"/>
                  </a:cubicBezTo>
                  <a:cubicBezTo>
                    <a:pt x="915" y="457"/>
                    <a:pt x="914" y="457"/>
                    <a:pt x="914" y="456"/>
                  </a:cubicBezTo>
                  <a:cubicBezTo>
                    <a:pt x="915" y="450"/>
                    <a:pt x="915" y="441"/>
                    <a:pt x="912" y="436"/>
                  </a:cubicBezTo>
                  <a:cubicBezTo>
                    <a:pt x="907" y="430"/>
                    <a:pt x="898" y="434"/>
                    <a:pt x="891" y="434"/>
                  </a:cubicBezTo>
                  <a:cubicBezTo>
                    <a:pt x="895" y="445"/>
                    <a:pt x="895" y="468"/>
                    <a:pt x="913" y="458"/>
                  </a:cubicBezTo>
                  <a:cubicBezTo>
                    <a:pt x="913" y="458"/>
                    <a:pt x="913" y="458"/>
                    <a:pt x="913" y="458"/>
                  </a:cubicBezTo>
                  <a:cubicBezTo>
                    <a:pt x="913" y="459"/>
                    <a:pt x="912" y="460"/>
                    <a:pt x="912" y="460"/>
                  </a:cubicBezTo>
                  <a:cubicBezTo>
                    <a:pt x="913" y="459"/>
                    <a:pt x="913" y="459"/>
                    <a:pt x="913" y="459"/>
                  </a:cubicBezTo>
                  <a:cubicBezTo>
                    <a:pt x="914" y="459"/>
                    <a:pt x="914" y="460"/>
                    <a:pt x="915" y="460"/>
                  </a:cubicBezTo>
                  <a:cubicBezTo>
                    <a:pt x="916" y="461"/>
                    <a:pt x="917" y="462"/>
                    <a:pt x="918" y="463"/>
                  </a:cubicBezTo>
                  <a:cubicBezTo>
                    <a:pt x="919" y="463"/>
                    <a:pt x="921" y="464"/>
                    <a:pt x="922" y="465"/>
                  </a:cubicBezTo>
                  <a:cubicBezTo>
                    <a:pt x="923" y="465"/>
                    <a:pt x="924" y="466"/>
                    <a:pt x="926" y="466"/>
                  </a:cubicBezTo>
                  <a:cubicBezTo>
                    <a:pt x="926" y="467"/>
                    <a:pt x="927" y="467"/>
                    <a:pt x="927" y="467"/>
                  </a:cubicBezTo>
                  <a:cubicBezTo>
                    <a:pt x="928" y="467"/>
                    <a:pt x="928" y="467"/>
                    <a:pt x="928" y="467"/>
                  </a:cubicBezTo>
                  <a:cubicBezTo>
                    <a:pt x="929" y="468"/>
                    <a:pt x="929" y="468"/>
                    <a:pt x="929" y="468"/>
                  </a:cubicBezTo>
                  <a:cubicBezTo>
                    <a:pt x="930" y="468"/>
                    <a:pt x="930" y="468"/>
                    <a:pt x="931" y="468"/>
                  </a:cubicBezTo>
                  <a:cubicBezTo>
                    <a:pt x="931" y="468"/>
                    <a:pt x="932" y="469"/>
                    <a:pt x="932" y="469"/>
                  </a:cubicBezTo>
                  <a:cubicBezTo>
                    <a:pt x="933" y="469"/>
                    <a:pt x="933" y="469"/>
                    <a:pt x="933" y="469"/>
                  </a:cubicBezTo>
                  <a:cubicBezTo>
                    <a:pt x="933" y="469"/>
                    <a:pt x="934" y="469"/>
                    <a:pt x="934" y="469"/>
                  </a:cubicBezTo>
                  <a:cubicBezTo>
                    <a:pt x="934" y="469"/>
                    <a:pt x="935" y="469"/>
                    <a:pt x="935" y="469"/>
                  </a:cubicBezTo>
                  <a:cubicBezTo>
                    <a:pt x="936" y="469"/>
                    <a:pt x="936" y="469"/>
                    <a:pt x="937" y="469"/>
                  </a:cubicBezTo>
                  <a:cubicBezTo>
                    <a:pt x="937" y="469"/>
                    <a:pt x="937" y="469"/>
                    <a:pt x="938" y="469"/>
                  </a:cubicBezTo>
                  <a:cubicBezTo>
                    <a:pt x="938" y="469"/>
                    <a:pt x="938" y="469"/>
                    <a:pt x="939" y="469"/>
                  </a:cubicBezTo>
                  <a:cubicBezTo>
                    <a:pt x="937" y="469"/>
                    <a:pt x="935" y="470"/>
                    <a:pt x="933" y="470"/>
                  </a:cubicBezTo>
                  <a:cubicBezTo>
                    <a:pt x="932" y="470"/>
                    <a:pt x="931" y="471"/>
                    <a:pt x="930" y="471"/>
                  </a:cubicBezTo>
                  <a:cubicBezTo>
                    <a:pt x="928" y="471"/>
                    <a:pt x="927" y="472"/>
                    <a:pt x="926" y="472"/>
                  </a:cubicBezTo>
                  <a:cubicBezTo>
                    <a:pt x="925" y="472"/>
                    <a:pt x="924" y="473"/>
                    <a:pt x="922" y="473"/>
                  </a:cubicBezTo>
                  <a:cubicBezTo>
                    <a:pt x="919" y="473"/>
                    <a:pt x="919" y="473"/>
                    <a:pt x="919" y="473"/>
                  </a:cubicBezTo>
                  <a:cubicBezTo>
                    <a:pt x="914" y="474"/>
                    <a:pt x="909" y="475"/>
                    <a:pt x="904" y="476"/>
                  </a:cubicBezTo>
                  <a:cubicBezTo>
                    <a:pt x="894" y="477"/>
                    <a:pt x="884" y="478"/>
                    <a:pt x="875" y="479"/>
                  </a:cubicBezTo>
                  <a:cubicBezTo>
                    <a:pt x="865" y="479"/>
                    <a:pt x="856" y="480"/>
                    <a:pt x="847" y="481"/>
                  </a:cubicBezTo>
                  <a:cubicBezTo>
                    <a:pt x="839" y="482"/>
                    <a:pt x="831" y="483"/>
                    <a:pt x="823" y="485"/>
                  </a:cubicBezTo>
                  <a:cubicBezTo>
                    <a:pt x="819" y="486"/>
                    <a:pt x="816" y="487"/>
                    <a:pt x="812" y="488"/>
                  </a:cubicBezTo>
                  <a:cubicBezTo>
                    <a:pt x="811" y="488"/>
                    <a:pt x="809" y="489"/>
                    <a:pt x="807" y="489"/>
                  </a:cubicBezTo>
                  <a:cubicBezTo>
                    <a:pt x="806" y="490"/>
                    <a:pt x="804" y="491"/>
                    <a:pt x="803" y="491"/>
                  </a:cubicBezTo>
                  <a:cubicBezTo>
                    <a:pt x="797" y="493"/>
                    <a:pt x="792" y="496"/>
                    <a:pt x="788" y="498"/>
                  </a:cubicBezTo>
                  <a:cubicBezTo>
                    <a:pt x="786" y="499"/>
                    <a:pt x="784" y="500"/>
                    <a:pt x="783" y="501"/>
                  </a:cubicBezTo>
                  <a:cubicBezTo>
                    <a:pt x="781" y="502"/>
                    <a:pt x="780" y="503"/>
                    <a:pt x="779" y="504"/>
                  </a:cubicBezTo>
                  <a:cubicBezTo>
                    <a:pt x="777" y="505"/>
                    <a:pt x="776" y="506"/>
                    <a:pt x="776" y="506"/>
                  </a:cubicBezTo>
                  <a:cubicBezTo>
                    <a:pt x="776" y="506"/>
                    <a:pt x="777" y="506"/>
                    <a:pt x="779" y="504"/>
                  </a:cubicBezTo>
                  <a:cubicBezTo>
                    <a:pt x="780" y="504"/>
                    <a:pt x="782" y="503"/>
                    <a:pt x="783" y="502"/>
                  </a:cubicBezTo>
                  <a:cubicBezTo>
                    <a:pt x="785" y="501"/>
                    <a:pt x="787" y="501"/>
                    <a:pt x="789" y="500"/>
                  </a:cubicBezTo>
                  <a:cubicBezTo>
                    <a:pt x="793" y="498"/>
                    <a:pt x="798" y="496"/>
                    <a:pt x="804" y="494"/>
                  </a:cubicBezTo>
                  <a:cubicBezTo>
                    <a:pt x="805" y="494"/>
                    <a:pt x="807" y="493"/>
                    <a:pt x="808" y="493"/>
                  </a:cubicBezTo>
                  <a:cubicBezTo>
                    <a:pt x="810" y="492"/>
                    <a:pt x="812" y="492"/>
                    <a:pt x="813" y="491"/>
                  </a:cubicBezTo>
                  <a:cubicBezTo>
                    <a:pt x="814" y="491"/>
                    <a:pt x="815" y="491"/>
                    <a:pt x="816" y="491"/>
                  </a:cubicBezTo>
                  <a:cubicBezTo>
                    <a:pt x="817" y="491"/>
                    <a:pt x="817" y="490"/>
                    <a:pt x="818" y="490"/>
                  </a:cubicBezTo>
                  <a:cubicBezTo>
                    <a:pt x="820" y="490"/>
                    <a:pt x="822" y="489"/>
                    <a:pt x="824" y="489"/>
                  </a:cubicBezTo>
                  <a:cubicBezTo>
                    <a:pt x="824" y="489"/>
                    <a:pt x="824" y="489"/>
                    <a:pt x="824" y="489"/>
                  </a:cubicBezTo>
                  <a:cubicBezTo>
                    <a:pt x="824" y="489"/>
                    <a:pt x="824" y="489"/>
                    <a:pt x="824" y="489"/>
                  </a:cubicBezTo>
                  <a:cubicBezTo>
                    <a:pt x="823" y="490"/>
                    <a:pt x="822" y="491"/>
                    <a:pt x="821" y="491"/>
                  </a:cubicBezTo>
                  <a:cubicBezTo>
                    <a:pt x="820" y="492"/>
                    <a:pt x="819" y="493"/>
                    <a:pt x="818" y="494"/>
                  </a:cubicBezTo>
                  <a:cubicBezTo>
                    <a:pt x="818" y="495"/>
                    <a:pt x="817" y="495"/>
                    <a:pt x="816" y="496"/>
                  </a:cubicBezTo>
                  <a:cubicBezTo>
                    <a:pt x="816" y="496"/>
                    <a:pt x="816" y="497"/>
                    <a:pt x="816" y="497"/>
                  </a:cubicBezTo>
                  <a:cubicBezTo>
                    <a:pt x="815" y="496"/>
                    <a:pt x="815" y="496"/>
                    <a:pt x="815" y="496"/>
                  </a:cubicBezTo>
                  <a:cubicBezTo>
                    <a:pt x="799" y="503"/>
                    <a:pt x="795" y="518"/>
                    <a:pt x="791" y="534"/>
                  </a:cubicBezTo>
                  <a:cubicBezTo>
                    <a:pt x="807" y="531"/>
                    <a:pt x="813" y="517"/>
                    <a:pt x="816" y="501"/>
                  </a:cubicBezTo>
                  <a:cubicBezTo>
                    <a:pt x="816" y="500"/>
                    <a:pt x="817" y="499"/>
                    <a:pt x="818" y="499"/>
                  </a:cubicBezTo>
                  <a:cubicBezTo>
                    <a:pt x="819" y="498"/>
                    <a:pt x="820" y="497"/>
                    <a:pt x="820" y="496"/>
                  </a:cubicBezTo>
                  <a:cubicBezTo>
                    <a:pt x="821" y="495"/>
                    <a:pt x="822" y="494"/>
                    <a:pt x="823" y="494"/>
                  </a:cubicBezTo>
                  <a:cubicBezTo>
                    <a:pt x="824" y="493"/>
                    <a:pt x="825" y="492"/>
                    <a:pt x="825" y="492"/>
                  </a:cubicBezTo>
                  <a:cubicBezTo>
                    <a:pt x="826" y="491"/>
                    <a:pt x="827" y="490"/>
                    <a:pt x="828" y="490"/>
                  </a:cubicBezTo>
                  <a:cubicBezTo>
                    <a:pt x="828" y="490"/>
                    <a:pt x="828" y="490"/>
                    <a:pt x="828" y="490"/>
                  </a:cubicBezTo>
                  <a:cubicBezTo>
                    <a:pt x="828" y="489"/>
                    <a:pt x="828" y="489"/>
                    <a:pt x="829" y="489"/>
                  </a:cubicBezTo>
                  <a:cubicBezTo>
                    <a:pt x="829" y="489"/>
                    <a:pt x="829" y="489"/>
                    <a:pt x="829" y="488"/>
                  </a:cubicBezTo>
                  <a:cubicBezTo>
                    <a:pt x="830" y="488"/>
                    <a:pt x="830" y="488"/>
                    <a:pt x="830" y="488"/>
                  </a:cubicBezTo>
                  <a:cubicBezTo>
                    <a:pt x="835" y="487"/>
                    <a:pt x="841" y="486"/>
                    <a:pt x="848" y="485"/>
                  </a:cubicBezTo>
                  <a:cubicBezTo>
                    <a:pt x="856" y="484"/>
                    <a:pt x="866" y="483"/>
                    <a:pt x="875" y="483"/>
                  </a:cubicBezTo>
                  <a:cubicBezTo>
                    <a:pt x="884" y="482"/>
                    <a:pt x="894" y="481"/>
                    <a:pt x="904" y="480"/>
                  </a:cubicBezTo>
                  <a:cubicBezTo>
                    <a:pt x="909" y="479"/>
                    <a:pt x="914" y="478"/>
                    <a:pt x="919" y="477"/>
                  </a:cubicBezTo>
                  <a:cubicBezTo>
                    <a:pt x="923" y="477"/>
                    <a:pt x="923" y="477"/>
                    <a:pt x="923" y="477"/>
                  </a:cubicBezTo>
                  <a:cubicBezTo>
                    <a:pt x="924" y="476"/>
                    <a:pt x="925" y="476"/>
                    <a:pt x="927" y="476"/>
                  </a:cubicBezTo>
                  <a:cubicBezTo>
                    <a:pt x="928" y="476"/>
                    <a:pt x="929" y="475"/>
                    <a:pt x="930" y="475"/>
                  </a:cubicBezTo>
                  <a:cubicBezTo>
                    <a:pt x="932" y="475"/>
                    <a:pt x="933" y="474"/>
                    <a:pt x="934" y="474"/>
                  </a:cubicBezTo>
                  <a:cubicBezTo>
                    <a:pt x="944" y="471"/>
                    <a:pt x="954" y="468"/>
                    <a:pt x="963" y="464"/>
                  </a:cubicBezTo>
                  <a:cubicBezTo>
                    <a:pt x="966" y="463"/>
                    <a:pt x="969" y="462"/>
                    <a:pt x="971" y="462"/>
                  </a:cubicBezTo>
                  <a:cubicBezTo>
                    <a:pt x="971" y="462"/>
                    <a:pt x="971" y="462"/>
                    <a:pt x="971" y="462"/>
                  </a:cubicBezTo>
                  <a:cubicBezTo>
                    <a:pt x="970" y="462"/>
                    <a:pt x="970" y="463"/>
                    <a:pt x="969" y="463"/>
                  </a:cubicBezTo>
                  <a:cubicBezTo>
                    <a:pt x="969" y="464"/>
                    <a:pt x="968" y="464"/>
                    <a:pt x="968" y="465"/>
                  </a:cubicBezTo>
                  <a:cubicBezTo>
                    <a:pt x="967" y="465"/>
                    <a:pt x="967" y="466"/>
                    <a:pt x="966" y="467"/>
                  </a:cubicBezTo>
                  <a:cubicBezTo>
                    <a:pt x="966" y="467"/>
                    <a:pt x="965" y="467"/>
                    <a:pt x="965" y="468"/>
                  </a:cubicBezTo>
                  <a:cubicBezTo>
                    <a:pt x="965" y="468"/>
                    <a:pt x="964" y="468"/>
                    <a:pt x="964" y="469"/>
                  </a:cubicBezTo>
                  <a:cubicBezTo>
                    <a:pt x="963" y="470"/>
                    <a:pt x="962" y="472"/>
                    <a:pt x="960" y="474"/>
                  </a:cubicBezTo>
                  <a:cubicBezTo>
                    <a:pt x="959" y="476"/>
                    <a:pt x="957" y="478"/>
                    <a:pt x="956" y="480"/>
                  </a:cubicBezTo>
                  <a:cubicBezTo>
                    <a:pt x="953" y="484"/>
                    <a:pt x="950" y="488"/>
                    <a:pt x="947" y="492"/>
                  </a:cubicBezTo>
                  <a:cubicBezTo>
                    <a:pt x="944" y="496"/>
                    <a:pt x="941" y="501"/>
                    <a:pt x="939" y="504"/>
                  </a:cubicBezTo>
                  <a:cubicBezTo>
                    <a:pt x="938" y="504"/>
                    <a:pt x="938" y="504"/>
                    <a:pt x="938" y="504"/>
                  </a:cubicBezTo>
                  <a:cubicBezTo>
                    <a:pt x="937" y="504"/>
                    <a:pt x="936" y="504"/>
                    <a:pt x="935" y="504"/>
                  </a:cubicBezTo>
                  <a:cubicBezTo>
                    <a:pt x="935" y="504"/>
                    <a:pt x="935" y="504"/>
                    <a:pt x="934" y="504"/>
                  </a:cubicBezTo>
                  <a:cubicBezTo>
                    <a:pt x="934" y="504"/>
                    <a:pt x="934" y="504"/>
                    <a:pt x="933" y="504"/>
                  </a:cubicBezTo>
                  <a:cubicBezTo>
                    <a:pt x="933" y="504"/>
                    <a:pt x="933" y="504"/>
                    <a:pt x="933" y="504"/>
                  </a:cubicBezTo>
                  <a:cubicBezTo>
                    <a:pt x="932" y="504"/>
                    <a:pt x="930" y="504"/>
                    <a:pt x="929" y="504"/>
                  </a:cubicBezTo>
                  <a:cubicBezTo>
                    <a:pt x="928" y="504"/>
                    <a:pt x="927" y="504"/>
                    <a:pt x="926" y="504"/>
                  </a:cubicBezTo>
                  <a:cubicBezTo>
                    <a:pt x="923" y="504"/>
                    <a:pt x="920" y="504"/>
                    <a:pt x="918" y="505"/>
                  </a:cubicBezTo>
                  <a:cubicBezTo>
                    <a:pt x="917" y="505"/>
                    <a:pt x="917" y="505"/>
                    <a:pt x="917" y="505"/>
                  </a:cubicBezTo>
                  <a:cubicBezTo>
                    <a:pt x="917" y="504"/>
                    <a:pt x="917" y="504"/>
                    <a:pt x="917" y="504"/>
                  </a:cubicBezTo>
                  <a:cubicBezTo>
                    <a:pt x="907" y="490"/>
                    <a:pt x="890" y="502"/>
                    <a:pt x="885" y="515"/>
                  </a:cubicBezTo>
                  <a:cubicBezTo>
                    <a:pt x="895" y="514"/>
                    <a:pt x="911" y="520"/>
                    <a:pt x="916" y="507"/>
                  </a:cubicBezTo>
                  <a:cubicBezTo>
                    <a:pt x="917" y="507"/>
                    <a:pt x="917" y="507"/>
                    <a:pt x="918" y="507"/>
                  </a:cubicBezTo>
                  <a:cubicBezTo>
                    <a:pt x="921" y="507"/>
                    <a:pt x="923" y="506"/>
                    <a:pt x="926" y="506"/>
                  </a:cubicBezTo>
                  <a:cubicBezTo>
                    <a:pt x="927" y="506"/>
                    <a:pt x="928" y="506"/>
                    <a:pt x="929" y="506"/>
                  </a:cubicBezTo>
                  <a:cubicBezTo>
                    <a:pt x="931" y="506"/>
                    <a:pt x="932" y="506"/>
                    <a:pt x="933" y="506"/>
                  </a:cubicBezTo>
                  <a:cubicBezTo>
                    <a:pt x="933" y="506"/>
                    <a:pt x="933" y="506"/>
                    <a:pt x="933" y="506"/>
                  </a:cubicBezTo>
                  <a:cubicBezTo>
                    <a:pt x="934" y="506"/>
                    <a:pt x="934" y="506"/>
                    <a:pt x="934" y="506"/>
                  </a:cubicBezTo>
                  <a:cubicBezTo>
                    <a:pt x="935" y="506"/>
                    <a:pt x="935" y="506"/>
                    <a:pt x="935" y="505"/>
                  </a:cubicBezTo>
                  <a:cubicBezTo>
                    <a:pt x="936" y="505"/>
                    <a:pt x="937" y="505"/>
                    <a:pt x="938" y="505"/>
                  </a:cubicBezTo>
                  <a:cubicBezTo>
                    <a:pt x="938" y="505"/>
                    <a:pt x="938" y="505"/>
                    <a:pt x="938" y="505"/>
                  </a:cubicBezTo>
                  <a:cubicBezTo>
                    <a:pt x="938" y="505"/>
                    <a:pt x="938" y="505"/>
                    <a:pt x="938" y="505"/>
                  </a:cubicBezTo>
                  <a:cubicBezTo>
                    <a:pt x="937" y="507"/>
                    <a:pt x="935" y="509"/>
                    <a:pt x="934" y="511"/>
                  </a:cubicBezTo>
                  <a:cubicBezTo>
                    <a:pt x="933" y="513"/>
                    <a:pt x="931" y="514"/>
                    <a:pt x="930" y="516"/>
                  </a:cubicBezTo>
                  <a:cubicBezTo>
                    <a:pt x="930" y="516"/>
                    <a:pt x="929" y="516"/>
                    <a:pt x="929" y="517"/>
                  </a:cubicBezTo>
                  <a:cubicBezTo>
                    <a:pt x="929" y="517"/>
                    <a:pt x="929" y="518"/>
                    <a:pt x="928" y="518"/>
                  </a:cubicBezTo>
                  <a:cubicBezTo>
                    <a:pt x="928" y="519"/>
                    <a:pt x="927" y="519"/>
                    <a:pt x="927" y="520"/>
                  </a:cubicBezTo>
                  <a:cubicBezTo>
                    <a:pt x="926" y="521"/>
                    <a:pt x="925" y="523"/>
                    <a:pt x="924" y="523"/>
                  </a:cubicBezTo>
                  <a:cubicBezTo>
                    <a:pt x="923" y="525"/>
                    <a:pt x="922" y="526"/>
                    <a:pt x="922" y="526"/>
                  </a:cubicBezTo>
                  <a:cubicBezTo>
                    <a:pt x="922" y="526"/>
                    <a:pt x="923" y="526"/>
                    <a:pt x="925" y="524"/>
                  </a:cubicBezTo>
                  <a:cubicBezTo>
                    <a:pt x="925" y="524"/>
                    <a:pt x="926" y="523"/>
                    <a:pt x="926" y="523"/>
                  </a:cubicBezTo>
                  <a:cubicBezTo>
                    <a:pt x="927" y="522"/>
                    <a:pt x="927" y="522"/>
                    <a:pt x="928" y="521"/>
                  </a:cubicBezTo>
                  <a:cubicBezTo>
                    <a:pt x="929" y="521"/>
                    <a:pt x="929" y="520"/>
                    <a:pt x="930" y="519"/>
                  </a:cubicBezTo>
                  <a:cubicBezTo>
                    <a:pt x="930" y="519"/>
                    <a:pt x="930" y="519"/>
                    <a:pt x="931" y="518"/>
                  </a:cubicBezTo>
                  <a:cubicBezTo>
                    <a:pt x="931" y="518"/>
                    <a:pt x="931" y="518"/>
                    <a:pt x="932" y="517"/>
                  </a:cubicBezTo>
                  <a:cubicBezTo>
                    <a:pt x="933" y="516"/>
                    <a:pt x="934" y="514"/>
                    <a:pt x="936" y="512"/>
                  </a:cubicBezTo>
                  <a:cubicBezTo>
                    <a:pt x="937" y="510"/>
                    <a:pt x="938" y="508"/>
                    <a:pt x="940" y="506"/>
                  </a:cubicBezTo>
                  <a:cubicBezTo>
                    <a:pt x="943" y="502"/>
                    <a:pt x="946" y="498"/>
                    <a:pt x="949" y="494"/>
                  </a:cubicBezTo>
                  <a:cubicBezTo>
                    <a:pt x="950" y="492"/>
                    <a:pt x="951" y="491"/>
                    <a:pt x="952" y="490"/>
                  </a:cubicBezTo>
                  <a:cubicBezTo>
                    <a:pt x="952" y="490"/>
                    <a:pt x="952" y="490"/>
                    <a:pt x="952" y="491"/>
                  </a:cubicBezTo>
                  <a:cubicBezTo>
                    <a:pt x="952" y="491"/>
                    <a:pt x="952" y="491"/>
                    <a:pt x="952" y="492"/>
                  </a:cubicBezTo>
                  <a:cubicBezTo>
                    <a:pt x="952" y="492"/>
                    <a:pt x="952" y="492"/>
                    <a:pt x="952" y="493"/>
                  </a:cubicBezTo>
                  <a:cubicBezTo>
                    <a:pt x="952" y="493"/>
                    <a:pt x="952" y="493"/>
                    <a:pt x="952" y="494"/>
                  </a:cubicBezTo>
                  <a:cubicBezTo>
                    <a:pt x="953" y="497"/>
                    <a:pt x="954" y="500"/>
                    <a:pt x="956" y="503"/>
                  </a:cubicBezTo>
                  <a:cubicBezTo>
                    <a:pt x="957" y="506"/>
                    <a:pt x="958" y="508"/>
                    <a:pt x="960" y="511"/>
                  </a:cubicBezTo>
                  <a:cubicBezTo>
                    <a:pt x="959" y="511"/>
                    <a:pt x="959" y="511"/>
                    <a:pt x="958" y="511"/>
                  </a:cubicBezTo>
                  <a:cubicBezTo>
                    <a:pt x="957" y="514"/>
                    <a:pt x="957" y="514"/>
                    <a:pt x="957" y="514"/>
                  </a:cubicBezTo>
                  <a:cubicBezTo>
                    <a:pt x="948" y="525"/>
                    <a:pt x="950" y="542"/>
                    <a:pt x="964" y="548"/>
                  </a:cubicBezTo>
                  <a:cubicBezTo>
                    <a:pt x="966" y="536"/>
                    <a:pt x="977" y="518"/>
                    <a:pt x="962" y="512"/>
                  </a:cubicBezTo>
                  <a:cubicBezTo>
                    <a:pt x="962" y="512"/>
                    <a:pt x="962" y="512"/>
                    <a:pt x="962" y="512"/>
                  </a:cubicBezTo>
                  <a:cubicBezTo>
                    <a:pt x="961" y="508"/>
                    <a:pt x="959" y="505"/>
                    <a:pt x="958" y="502"/>
                  </a:cubicBezTo>
                  <a:cubicBezTo>
                    <a:pt x="956" y="499"/>
                    <a:pt x="955" y="496"/>
                    <a:pt x="954" y="493"/>
                  </a:cubicBezTo>
                  <a:cubicBezTo>
                    <a:pt x="954" y="493"/>
                    <a:pt x="954" y="492"/>
                    <a:pt x="954" y="492"/>
                  </a:cubicBezTo>
                  <a:cubicBezTo>
                    <a:pt x="954" y="492"/>
                    <a:pt x="954" y="491"/>
                    <a:pt x="954" y="491"/>
                  </a:cubicBezTo>
                  <a:cubicBezTo>
                    <a:pt x="954" y="491"/>
                    <a:pt x="954" y="491"/>
                    <a:pt x="953" y="490"/>
                  </a:cubicBezTo>
                  <a:cubicBezTo>
                    <a:pt x="953" y="490"/>
                    <a:pt x="953" y="490"/>
                    <a:pt x="953" y="489"/>
                  </a:cubicBezTo>
                  <a:cubicBezTo>
                    <a:pt x="953" y="489"/>
                    <a:pt x="953" y="488"/>
                    <a:pt x="953" y="488"/>
                  </a:cubicBezTo>
                  <a:cubicBezTo>
                    <a:pt x="955" y="485"/>
                    <a:pt x="956" y="483"/>
                    <a:pt x="958" y="481"/>
                  </a:cubicBezTo>
                  <a:cubicBezTo>
                    <a:pt x="959" y="479"/>
                    <a:pt x="961" y="477"/>
                    <a:pt x="962" y="475"/>
                  </a:cubicBezTo>
                  <a:cubicBezTo>
                    <a:pt x="963" y="474"/>
                    <a:pt x="965" y="472"/>
                    <a:pt x="966" y="470"/>
                  </a:cubicBezTo>
                  <a:cubicBezTo>
                    <a:pt x="966" y="470"/>
                    <a:pt x="967" y="469"/>
                    <a:pt x="968" y="468"/>
                  </a:cubicBezTo>
                  <a:cubicBezTo>
                    <a:pt x="968" y="467"/>
                    <a:pt x="969" y="467"/>
                    <a:pt x="969" y="466"/>
                  </a:cubicBezTo>
                  <a:cubicBezTo>
                    <a:pt x="970" y="465"/>
                    <a:pt x="971" y="464"/>
                    <a:pt x="971" y="463"/>
                  </a:cubicBezTo>
                  <a:cubicBezTo>
                    <a:pt x="972" y="462"/>
                    <a:pt x="972" y="462"/>
                    <a:pt x="972" y="461"/>
                  </a:cubicBezTo>
                  <a:cubicBezTo>
                    <a:pt x="974" y="461"/>
                    <a:pt x="976" y="460"/>
                    <a:pt x="977" y="460"/>
                  </a:cubicBezTo>
                  <a:cubicBezTo>
                    <a:pt x="980" y="459"/>
                    <a:pt x="982" y="458"/>
                    <a:pt x="984" y="457"/>
                  </a:cubicBezTo>
                  <a:cubicBezTo>
                    <a:pt x="987" y="457"/>
                    <a:pt x="989" y="456"/>
                    <a:pt x="991" y="456"/>
                  </a:cubicBezTo>
                  <a:cubicBezTo>
                    <a:pt x="1004" y="452"/>
                    <a:pt x="1016" y="450"/>
                    <a:pt x="1028" y="449"/>
                  </a:cubicBezTo>
                  <a:cubicBezTo>
                    <a:pt x="1028" y="449"/>
                    <a:pt x="1028" y="450"/>
                    <a:pt x="1027" y="450"/>
                  </a:cubicBezTo>
                  <a:cubicBezTo>
                    <a:pt x="1027" y="451"/>
                    <a:pt x="1027" y="451"/>
                    <a:pt x="1026" y="452"/>
                  </a:cubicBezTo>
                  <a:cubicBezTo>
                    <a:pt x="1026" y="453"/>
                    <a:pt x="1025" y="454"/>
                    <a:pt x="1025" y="454"/>
                  </a:cubicBezTo>
                  <a:cubicBezTo>
                    <a:pt x="1025" y="455"/>
                    <a:pt x="1024" y="456"/>
                    <a:pt x="1024" y="457"/>
                  </a:cubicBezTo>
                  <a:cubicBezTo>
                    <a:pt x="1024" y="457"/>
                    <a:pt x="1024" y="457"/>
                    <a:pt x="1024" y="457"/>
                  </a:cubicBezTo>
                  <a:cubicBezTo>
                    <a:pt x="1024" y="457"/>
                    <a:pt x="1024" y="457"/>
                    <a:pt x="1024" y="457"/>
                  </a:cubicBezTo>
                  <a:cubicBezTo>
                    <a:pt x="1013" y="466"/>
                    <a:pt x="1016" y="478"/>
                    <a:pt x="1020" y="492"/>
                  </a:cubicBezTo>
                  <a:cubicBezTo>
                    <a:pt x="1032" y="486"/>
                    <a:pt x="1031" y="474"/>
                    <a:pt x="1026" y="461"/>
                  </a:cubicBezTo>
                  <a:cubicBezTo>
                    <a:pt x="1026" y="460"/>
                    <a:pt x="1027" y="459"/>
                    <a:pt x="1027" y="458"/>
                  </a:cubicBezTo>
                  <a:cubicBezTo>
                    <a:pt x="1027" y="458"/>
                    <a:pt x="1027" y="457"/>
                    <a:pt x="1028" y="456"/>
                  </a:cubicBezTo>
                  <a:cubicBezTo>
                    <a:pt x="1028" y="455"/>
                    <a:pt x="1029" y="454"/>
                    <a:pt x="1029" y="454"/>
                  </a:cubicBezTo>
                  <a:cubicBezTo>
                    <a:pt x="1029" y="453"/>
                    <a:pt x="1030" y="452"/>
                    <a:pt x="1030" y="452"/>
                  </a:cubicBezTo>
                  <a:cubicBezTo>
                    <a:pt x="1030" y="451"/>
                    <a:pt x="1031" y="450"/>
                    <a:pt x="1031" y="450"/>
                  </a:cubicBezTo>
                  <a:cubicBezTo>
                    <a:pt x="1031" y="450"/>
                    <a:pt x="1031" y="449"/>
                    <a:pt x="1031" y="449"/>
                  </a:cubicBezTo>
                  <a:cubicBezTo>
                    <a:pt x="1032" y="449"/>
                    <a:pt x="1032" y="449"/>
                    <a:pt x="1032" y="449"/>
                  </a:cubicBezTo>
                  <a:cubicBezTo>
                    <a:pt x="1035" y="449"/>
                    <a:pt x="1039" y="448"/>
                    <a:pt x="1042" y="448"/>
                  </a:cubicBezTo>
                  <a:cubicBezTo>
                    <a:pt x="1044" y="448"/>
                    <a:pt x="1046" y="448"/>
                    <a:pt x="1048" y="448"/>
                  </a:cubicBezTo>
                  <a:cubicBezTo>
                    <a:pt x="1049" y="448"/>
                    <a:pt x="1051" y="448"/>
                    <a:pt x="1053" y="448"/>
                  </a:cubicBezTo>
                  <a:cubicBezTo>
                    <a:pt x="1053" y="448"/>
                    <a:pt x="1054" y="448"/>
                    <a:pt x="1054" y="448"/>
                  </a:cubicBezTo>
                  <a:cubicBezTo>
                    <a:pt x="1071" y="467"/>
                    <a:pt x="1081" y="460"/>
                    <a:pt x="1112" y="472"/>
                  </a:cubicBezTo>
                  <a:cubicBezTo>
                    <a:pt x="1119" y="475"/>
                    <a:pt x="1128" y="479"/>
                    <a:pt x="1135" y="476"/>
                  </a:cubicBezTo>
                  <a:cubicBezTo>
                    <a:pt x="1145" y="472"/>
                    <a:pt x="1148" y="477"/>
                    <a:pt x="1162" y="482"/>
                  </a:cubicBezTo>
                  <a:cubicBezTo>
                    <a:pt x="1179" y="488"/>
                    <a:pt x="1191" y="499"/>
                    <a:pt x="1195" y="514"/>
                  </a:cubicBezTo>
                  <a:cubicBezTo>
                    <a:pt x="1187" y="516"/>
                    <a:pt x="1177" y="508"/>
                    <a:pt x="1164" y="505"/>
                  </a:cubicBezTo>
                  <a:cubicBezTo>
                    <a:pt x="1147" y="501"/>
                    <a:pt x="1138" y="500"/>
                    <a:pt x="1120" y="502"/>
                  </a:cubicBezTo>
                  <a:cubicBezTo>
                    <a:pt x="1110" y="503"/>
                    <a:pt x="1095" y="505"/>
                    <a:pt x="1086" y="502"/>
                  </a:cubicBezTo>
                  <a:cubicBezTo>
                    <a:pt x="1067" y="497"/>
                    <a:pt x="1063" y="477"/>
                    <a:pt x="1042" y="480"/>
                  </a:cubicBezTo>
                  <a:cubicBezTo>
                    <a:pt x="1054" y="485"/>
                    <a:pt x="1064" y="495"/>
                    <a:pt x="1069" y="508"/>
                  </a:cubicBezTo>
                  <a:cubicBezTo>
                    <a:pt x="1052" y="511"/>
                    <a:pt x="1041" y="516"/>
                    <a:pt x="1027" y="523"/>
                  </a:cubicBezTo>
                  <a:cubicBezTo>
                    <a:pt x="1013" y="529"/>
                    <a:pt x="1000" y="543"/>
                    <a:pt x="985" y="555"/>
                  </a:cubicBezTo>
                  <a:cubicBezTo>
                    <a:pt x="984" y="555"/>
                    <a:pt x="983" y="555"/>
                    <a:pt x="981" y="555"/>
                  </a:cubicBezTo>
                  <a:cubicBezTo>
                    <a:pt x="982" y="556"/>
                    <a:pt x="982" y="556"/>
                    <a:pt x="982" y="557"/>
                  </a:cubicBezTo>
                  <a:cubicBezTo>
                    <a:pt x="980" y="559"/>
                    <a:pt x="977" y="561"/>
                    <a:pt x="974" y="563"/>
                  </a:cubicBezTo>
                  <a:cubicBezTo>
                    <a:pt x="977" y="561"/>
                    <a:pt x="980" y="560"/>
                    <a:pt x="982" y="558"/>
                  </a:cubicBezTo>
                  <a:cubicBezTo>
                    <a:pt x="988" y="572"/>
                    <a:pt x="1002" y="577"/>
                    <a:pt x="1017" y="578"/>
                  </a:cubicBezTo>
                  <a:cubicBezTo>
                    <a:pt x="1018" y="578"/>
                    <a:pt x="1019" y="579"/>
                    <a:pt x="1020" y="580"/>
                  </a:cubicBezTo>
                  <a:cubicBezTo>
                    <a:pt x="1021" y="581"/>
                    <a:pt x="1021" y="581"/>
                    <a:pt x="1022" y="582"/>
                  </a:cubicBezTo>
                  <a:cubicBezTo>
                    <a:pt x="1023" y="583"/>
                    <a:pt x="1024" y="584"/>
                    <a:pt x="1025" y="585"/>
                  </a:cubicBezTo>
                  <a:cubicBezTo>
                    <a:pt x="1026" y="586"/>
                    <a:pt x="1027" y="586"/>
                    <a:pt x="1027" y="587"/>
                  </a:cubicBezTo>
                  <a:cubicBezTo>
                    <a:pt x="1028" y="588"/>
                    <a:pt x="1029" y="589"/>
                    <a:pt x="1029" y="589"/>
                  </a:cubicBezTo>
                  <a:cubicBezTo>
                    <a:pt x="1029" y="590"/>
                    <a:pt x="1029" y="590"/>
                    <a:pt x="1030" y="590"/>
                  </a:cubicBezTo>
                  <a:cubicBezTo>
                    <a:pt x="1030" y="590"/>
                    <a:pt x="1030" y="590"/>
                    <a:pt x="1030" y="590"/>
                  </a:cubicBezTo>
                  <a:cubicBezTo>
                    <a:pt x="1030" y="591"/>
                    <a:pt x="1031" y="591"/>
                    <a:pt x="1031" y="591"/>
                  </a:cubicBezTo>
                  <a:cubicBezTo>
                    <a:pt x="1031" y="591"/>
                    <a:pt x="1031" y="591"/>
                    <a:pt x="1032" y="592"/>
                  </a:cubicBezTo>
                  <a:cubicBezTo>
                    <a:pt x="1033" y="598"/>
                    <a:pt x="1035" y="604"/>
                    <a:pt x="1036" y="611"/>
                  </a:cubicBezTo>
                  <a:cubicBezTo>
                    <a:pt x="1038" y="620"/>
                    <a:pt x="1039" y="630"/>
                    <a:pt x="1041" y="640"/>
                  </a:cubicBezTo>
                  <a:cubicBezTo>
                    <a:pt x="1043" y="649"/>
                    <a:pt x="1044" y="659"/>
                    <a:pt x="1046" y="669"/>
                  </a:cubicBezTo>
                  <a:cubicBezTo>
                    <a:pt x="1041" y="670"/>
                    <a:pt x="1034" y="670"/>
                    <a:pt x="1028" y="671"/>
                  </a:cubicBezTo>
                  <a:cubicBezTo>
                    <a:pt x="1025" y="663"/>
                    <a:pt x="1017" y="656"/>
                    <a:pt x="1010" y="654"/>
                  </a:cubicBezTo>
                  <a:cubicBezTo>
                    <a:pt x="1011" y="659"/>
                    <a:pt x="1010" y="666"/>
                    <a:pt x="1011" y="672"/>
                  </a:cubicBezTo>
                  <a:cubicBezTo>
                    <a:pt x="992" y="674"/>
                    <a:pt x="974" y="677"/>
                    <a:pt x="960" y="681"/>
                  </a:cubicBezTo>
                  <a:cubicBezTo>
                    <a:pt x="916" y="692"/>
                    <a:pt x="878" y="705"/>
                    <a:pt x="878" y="705"/>
                  </a:cubicBezTo>
                  <a:cubicBezTo>
                    <a:pt x="878" y="705"/>
                    <a:pt x="873" y="704"/>
                    <a:pt x="865" y="702"/>
                  </a:cubicBezTo>
                  <a:cubicBezTo>
                    <a:pt x="865" y="702"/>
                    <a:pt x="864" y="702"/>
                    <a:pt x="864" y="701"/>
                  </a:cubicBezTo>
                  <a:cubicBezTo>
                    <a:pt x="863" y="700"/>
                    <a:pt x="861" y="699"/>
                    <a:pt x="860" y="697"/>
                  </a:cubicBezTo>
                  <a:cubicBezTo>
                    <a:pt x="859" y="697"/>
                    <a:pt x="858" y="696"/>
                    <a:pt x="857" y="695"/>
                  </a:cubicBezTo>
                  <a:cubicBezTo>
                    <a:pt x="856" y="695"/>
                    <a:pt x="856" y="694"/>
                    <a:pt x="855" y="693"/>
                  </a:cubicBezTo>
                  <a:cubicBezTo>
                    <a:pt x="848" y="688"/>
                    <a:pt x="839" y="681"/>
                    <a:pt x="831" y="674"/>
                  </a:cubicBezTo>
                  <a:cubicBezTo>
                    <a:pt x="826" y="670"/>
                    <a:pt x="822" y="667"/>
                    <a:pt x="818" y="663"/>
                  </a:cubicBezTo>
                  <a:cubicBezTo>
                    <a:pt x="817" y="663"/>
                    <a:pt x="817" y="662"/>
                    <a:pt x="817" y="662"/>
                  </a:cubicBezTo>
                  <a:cubicBezTo>
                    <a:pt x="816" y="661"/>
                    <a:pt x="815" y="659"/>
                    <a:pt x="815" y="658"/>
                  </a:cubicBezTo>
                  <a:cubicBezTo>
                    <a:pt x="815" y="658"/>
                    <a:pt x="814" y="657"/>
                    <a:pt x="814" y="657"/>
                  </a:cubicBezTo>
                  <a:cubicBezTo>
                    <a:pt x="814" y="657"/>
                    <a:pt x="814" y="656"/>
                    <a:pt x="814" y="656"/>
                  </a:cubicBezTo>
                  <a:cubicBezTo>
                    <a:pt x="814" y="655"/>
                    <a:pt x="813" y="654"/>
                    <a:pt x="813" y="653"/>
                  </a:cubicBezTo>
                  <a:cubicBezTo>
                    <a:pt x="812" y="652"/>
                    <a:pt x="812" y="650"/>
                    <a:pt x="812" y="648"/>
                  </a:cubicBezTo>
                  <a:cubicBezTo>
                    <a:pt x="812" y="647"/>
                    <a:pt x="812" y="647"/>
                    <a:pt x="812" y="647"/>
                  </a:cubicBezTo>
                  <a:cubicBezTo>
                    <a:pt x="812" y="647"/>
                    <a:pt x="812" y="646"/>
                    <a:pt x="812" y="646"/>
                  </a:cubicBezTo>
                  <a:cubicBezTo>
                    <a:pt x="812" y="646"/>
                    <a:pt x="812" y="646"/>
                    <a:pt x="812" y="646"/>
                  </a:cubicBezTo>
                  <a:cubicBezTo>
                    <a:pt x="812" y="645"/>
                    <a:pt x="812" y="645"/>
                    <a:pt x="812" y="645"/>
                  </a:cubicBezTo>
                  <a:cubicBezTo>
                    <a:pt x="813" y="645"/>
                    <a:pt x="813" y="645"/>
                    <a:pt x="813" y="645"/>
                  </a:cubicBezTo>
                  <a:cubicBezTo>
                    <a:pt x="813" y="644"/>
                    <a:pt x="814" y="643"/>
                    <a:pt x="814" y="642"/>
                  </a:cubicBezTo>
                  <a:cubicBezTo>
                    <a:pt x="815" y="641"/>
                    <a:pt x="815" y="641"/>
                    <a:pt x="815" y="640"/>
                  </a:cubicBezTo>
                  <a:cubicBezTo>
                    <a:pt x="816" y="640"/>
                    <a:pt x="816" y="639"/>
                    <a:pt x="816" y="639"/>
                  </a:cubicBezTo>
                  <a:cubicBezTo>
                    <a:pt x="817" y="638"/>
                    <a:pt x="817" y="637"/>
                    <a:pt x="817" y="637"/>
                  </a:cubicBezTo>
                  <a:cubicBezTo>
                    <a:pt x="817" y="636"/>
                    <a:pt x="818" y="636"/>
                    <a:pt x="818" y="635"/>
                  </a:cubicBezTo>
                  <a:cubicBezTo>
                    <a:pt x="819" y="633"/>
                    <a:pt x="820" y="630"/>
                    <a:pt x="820" y="627"/>
                  </a:cubicBezTo>
                  <a:cubicBezTo>
                    <a:pt x="820" y="627"/>
                    <a:pt x="821" y="627"/>
                    <a:pt x="821" y="627"/>
                  </a:cubicBezTo>
                  <a:cubicBezTo>
                    <a:pt x="821" y="626"/>
                    <a:pt x="821" y="626"/>
                    <a:pt x="821" y="626"/>
                  </a:cubicBezTo>
                  <a:cubicBezTo>
                    <a:pt x="821" y="625"/>
                    <a:pt x="821" y="624"/>
                    <a:pt x="821" y="624"/>
                  </a:cubicBezTo>
                  <a:cubicBezTo>
                    <a:pt x="821" y="623"/>
                    <a:pt x="821" y="622"/>
                    <a:pt x="821" y="622"/>
                  </a:cubicBezTo>
                  <a:cubicBezTo>
                    <a:pt x="821" y="621"/>
                    <a:pt x="821" y="620"/>
                    <a:pt x="821" y="620"/>
                  </a:cubicBezTo>
                  <a:cubicBezTo>
                    <a:pt x="822" y="617"/>
                    <a:pt x="822" y="614"/>
                    <a:pt x="821" y="612"/>
                  </a:cubicBezTo>
                  <a:cubicBezTo>
                    <a:pt x="821" y="611"/>
                    <a:pt x="821" y="610"/>
                    <a:pt x="821" y="608"/>
                  </a:cubicBezTo>
                  <a:cubicBezTo>
                    <a:pt x="821" y="608"/>
                    <a:pt x="820" y="607"/>
                    <a:pt x="820" y="607"/>
                  </a:cubicBezTo>
                  <a:cubicBezTo>
                    <a:pt x="820" y="607"/>
                    <a:pt x="820" y="607"/>
                    <a:pt x="820" y="606"/>
                  </a:cubicBezTo>
                  <a:cubicBezTo>
                    <a:pt x="820" y="606"/>
                    <a:pt x="820" y="606"/>
                    <a:pt x="820" y="606"/>
                  </a:cubicBezTo>
                  <a:cubicBezTo>
                    <a:pt x="821" y="606"/>
                    <a:pt x="821" y="605"/>
                    <a:pt x="821" y="605"/>
                  </a:cubicBezTo>
                  <a:cubicBezTo>
                    <a:pt x="821" y="604"/>
                    <a:pt x="822" y="603"/>
                    <a:pt x="822" y="603"/>
                  </a:cubicBezTo>
                  <a:cubicBezTo>
                    <a:pt x="822" y="602"/>
                    <a:pt x="822" y="602"/>
                    <a:pt x="823" y="601"/>
                  </a:cubicBezTo>
                  <a:cubicBezTo>
                    <a:pt x="823" y="600"/>
                    <a:pt x="824" y="600"/>
                    <a:pt x="824" y="599"/>
                  </a:cubicBezTo>
                  <a:cubicBezTo>
                    <a:pt x="824" y="599"/>
                    <a:pt x="825" y="598"/>
                    <a:pt x="825" y="597"/>
                  </a:cubicBezTo>
                  <a:cubicBezTo>
                    <a:pt x="825" y="597"/>
                    <a:pt x="825" y="597"/>
                    <a:pt x="825" y="597"/>
                  </a:cubicBezTo>
                  <a:cubicBezTo>
                    <a:pt x="839" y="598"/>
                    <a:pt x="842" y="590"/>
                    <a:pt x="836" y="578"/>
                  </a:cubicBezTo>
                  <a:cubicBezTo>
                    <a:pt x="829" y="582"/>
                    <a:pt x="819" y="586"/>
                    <a:pt x="824" y="596"/>
                  </a:cubicBezTo>
                  <a:cubicBezTo>
                    <a:pt x="823" y="597"/>
                    <a:pt x="823" y="597"/>
                    <a:pt x="823" y="597"/>
                  </a:cubicBezTo>
                  <a:cubicBezTo>
                    <a:pt x="823" y="597"/>
                    <a:pt x="823" y="597"/>
                    <a:pt x="823" y="597"/>
                  </a:cubicBezTo>
                  <a:cubicBezTo>
                    <a:pt x="823" y="597"/>
                    <a:pt x="823" y="598"/>
                    <a:pt x="822" y="598"/>
                  </a:cubicBezTo>
                  <a:cubicBezTo>
                    <a:pt x="822" y="599"/>
                    <a:pt x="822" y="599"/>
                    <a:pt x="821" y="600"/>
                  </a:cubicBezTo>
                  <a:cubicBezTo>
                    <a:pt x="821" y="601"/>
                    <a:pt x="820" y="601"/>
                    <a:pt x="820" y="602"/>
                  </a:cubicBezTo>
                  <a:cubicBezTo>
                    <a:pt x="820" y="602"/>
                    <a:pt x="820" y="603"/>
                    <a:pt x="820" y="603"/>
                  </a:cubicBezTo>
                  <a:cubicBezTo>
                    <a:pt x="819" y="603"/>
                    <a:pt x="819" y="602"/>
                    <a:pt x="819" y="602"/>
                  </a:cubicBezTo>
                  <a:cubicBezTo>
                    <a:pt x="819" y="601"/>
                    <a:pt x="819" y="601"/>
                    <a:pt x="818" y="600"/>
                  </a:cubicBezTo>
                  <a:cubicBezTo>
                    <a:pt x="818" y="600"/>
                    <a:pt x="818" y="600"/>
                    <a:pt x="818" y="599"/>
                  </a:cubicBezTo>
                  <a:cubicBezTo>
                    <a:pt x="818" y="599"/>
                    <a:pt x="818" y="599"/>
                    <a:pt x="818" y="599"/>
                  </a:cubicBezTo>
                  <a:cubicBezTo>
                    <a:pt x="818" y="598"/>
                    <a:pt x="817" y="598"/>
                    <a:pt x="817" y="597"/>
                  </a:cubicBezTo>
                  <a:cubicBezTo>
                    <a:pt x="817" y="597"/>
                    <a:pt x="817" y="597"/>
                    <a:pt x="817" y="596"/>
                  </a:cubicBezTo>
                  <a:cubicBezTo>
                    <a:pt x="816" y="595"/>
                    <a:pt x="816" y="595"/>
                    <a:pt x="815" y="594"/>
                  </a:cubicBezTo>
                  <a:cubicBezTo>
                    <a:pt x="815" y="593"/>
                    <a:pt x="814" y="593"/>
                    <a:pt x="814" y="592"/>
                  </a:cubicBezTo>
                  <a:cubicBezTo>
                    <a:pt x="813" y="592"/>
                    <a:pt x="813" y="591"/>
                    <a:pt x="813" y="591"/>
                  </a:cubicBezTo>
                  <a:cubicBezTo>
                    <a:pt x="812" y="590"/>
                    <a:pt x="811" y="589"/>
                    <a:pt x="811" y="589"/>
                  </a:cubicBezTo>
                  <a:cubicBezTo>
                    <a:pt x="810" y="588"/>
                    <a:pt x="810" y="588"/>
                    <a:pt x="810" y="588"/>
                  </a:cubicBezTo>
                  <a:cubicBezTo>
                    <a:pt x="810" y="588"/>
                    <a:pt x="811" y="589"/>
                    <a:pt x="812" y="591"/>
                  </a:cubicBezTo>
                  <a:cubicBezTo>
                    <a:pt x="812" y="592"/>
                    <a:pt x="812" y="592"/>
                    <a:pt x="813" y="593"/>
                  </a:cubicBezTo>
                  <a:cubicBezTo>
                    <a:pt x="813" y="593"/>
                    <a:pt x="813" y="594"/>
                    <a:pt x="814" y="595"/>
                  </a:cubicBezTo>
                  <a:cubicBezTo>
                    <a:pt x="814" y="596"/>
                    <a:pt x="815" y="598"/>
                    <a:pt x="816" y="600"/>
                  </a:cubicBezTo>
                  <a:cubicBezTo>
                    <a:pt x="816" y="600"/>
                    <a:pt x="816" y="600"/>
                    <a:pt x="816" y="600"/>
                  </a:cubicBezTo>
                  <a:cubicBezTo>
                    <a:pt x="816" y="601"/>
                    <a:pt x="816" y="601"/>
                    <a:pt x="816" y="601"/>
                  </a:cubicBezTo>
                  <a:cubicBezTo>
                    <a:pt x="816" y="601"/>
                    <a:pt x="817" y="602"/>
                    <a:pt x="817" y="602"/>
                  </a:cubicBezTo>
                  <a:cubicBezTo>
                    <a:pt x="817" y="603"/>
                    <a:pt x="817" y="604"/>
                    <a:pt x="818" y="605"/>
                  </a:cubicBezTo>
                  <a:cubicBezTo>
                    <a:pt x="818" y="606"/>
                    <a:pt x="818" y="606"/>
                    <a:pt x="818" y="606"/>
                  </a:cubicBezTo>
                  <a:cubicBezTo>
                    <a:pt x="818" y="607"/>
                    <a:pt x="818" y="607"/>
                    <a:pt x="818" y="607"/>
                  </a:cubicBezTo>
                  <a:cubicBezTo>
                    <a:pt x="818" y="608"/>
                    <a:pt x="818" y="608"/>
                    <a:pt x="818" y="609"/>
                  </a:cubicBezTo>
                  <a:cubicBezTo>
                    <a:pt x="818" y="609"/>
                    <a:pt x="818" y="610"/>
                    <a:pt x="818" y="610"/>
                  </a:cubicBezTo>
                  <a:cubicBezTo>
                    <a:pt x="818" y="610"/>
                    <a:pt x="818" y="609"/>
                    <a:pt x="818" y="609"/>
                  </a:cubicBezTo>
                  <a:cubicBezTo>
                    <a:pt x="819" y="610"/>
                    <a:pt x="819" y="611"/>
                    <a:pt x="819" y="612"/>
                  </a:cubicBezTo>
                  <a:cubicBezTo>
                    <a:pt x="819" y="615"/>
                    <a:pt x="819" y="617"/>
                    <a:pt x="819" y="619"/>
                  </a:cubicBezTo>
                  <a:cubicBezTo>
                    <a:pt x="819" y="620"/>
                    <a:pt x="819" y="621"/>
                    <a:pt x="819" y="621"/>
                  </a:cubicBezTo>
                  <a:cubicBezTo>
                    <a:pt x="819" y="622"/>
                    <a:pt x="819" y="623"/>
                    <a:pt x="819" y="623"/>
                  </a:cubicBezTo>
                  <a:cubicBezTo>
                    <a:pt x="819" y="624"/>
                    <a:pt x="819" y="624"/>
                    <a:pt x="818" y="625"/>
                  </a:cubicBezTo>
                  <a:cubicBezTo>
                    <a:pt x="818" y="626"/>
                    <a:pt x="818" y="626"/>
                    <a:pt x="818" y="626"/>
                  </a:cubicBezTo>
                  <a:cubicBezTo>
                    <a:pt x="818" y="626"/>
                    <a:pt x="818" y="627"/>
                    <a:pt x="818" y="627"/>
                  </a:cubicBezTo>
                  <a:cubicBezTo>
                    <a:pt x="818" y="628"/>
                    <a:pt x="817" y="630"/>
                    <a:pt x="817" y="632"/>
                  </a:cubicBezTo>
                  <a:cubicBezTo>
                    <a:pt x="817" y="631"/>
                    <a:pt x="817" y="631"/>
                    <a:pt x="817" y="631"/>
                  </a:cubicBezTo>
                  <a:cubicBezTo>
                    <a:pt x="817" y="631"/>
                    <a:pt x="816" y="631"/>
                    <a:pt x="816" y="631"/>
                  </a:cubicBezTo>
                  <a:cubicBezTo>
                    <a:pt x="816" y="630"/>
                    <a:pt x="816" y="630"/>
                    <a:pt x="816" y="630"/>
                  </a:cubicBezTo>
                  <a:cubicBezTo>
                    <a:pt x="816" y="629"/>
                    <a:pt x="816" y="629"/>
                    <a:pt x="815" y="629"/>
                  </a:cubicBezTo>
                  <a:cubicBezTo>
                    <a:pt x="815" y="629"/>
                    <a:pt x="815" y="629"/>
                    <a:pt x="815" y="628"/>
                  </a:cubicBezTo>
                  <a:cubicBezTo>
                    <a:pt x="815" y="628"/>
                    <a:pt x="815" y="628"/>
                    <a:pt x="815" y="628"/>
                  </a:cubicBezTo>
                  <a:cubicBezTo>
                    <a:pt x="815" y="628"/>
                    <a:pt x="814" y="627"/>
                    <a:pt x="814" y="627"/>
                  </a:cubicBezTo>
                  <a:cubicBezTo>
                    <a:pt x="814" y="626"/>
                    <a:pt x="813" y="626"/>
                    <a:pt x="813" y="625"/>
                  </a:cubicBezTo>
                  <a:cubicBezTo>
                    <a:pt x="812" y="624"/>
                    <a:pt x="811" y="624"/>
                    <a:pt x="811" y="623"/>
                  </a:cubicBezTo>
                  <a:cubicBezTo>
                    <a:pt x="811" y="623"/>
                    <a:pt x="810" y="623"/>
                    <a:pt x="810" y="623"/>
                  </a:cubicBezTo>
                  <a:cubicBezTo>
                    <a:pt x="812" y="613"/>
                    <a:pt x="796" y="612"/>
                    <a:pt x="789" y="613"/>
                  </a:cubicBezTo>
                  <a:cubicBezTo>
                    <a:pt x="795" y="617"/>
                    <a:pt x="798" y="633"/>
                    <a:pt x="809" y="625"/>
                  </a:cubicBezTo>
                  <a:cubicBezTo>
                    <a:pt x="808" y="623"/>
                    <a:pt x="808" y="623"/>
                    <a:pt x="808" y="623"/>
                  </a:cubicBezTo>
                  <a:cubicBezTo>
                    <a:pt x="809" y="624"/>
                    <a:pt x="809" y="624"/>
                    <a:pt x="810" y="624"/>
                  </a:cubicBezTo>
                  <a:cubicBezTo>
                    <a:pt x="810" y="624"/>
                    <a:pt x="810" y="624"/>
                    <a:pt x="810" y="624"/>
                  </a:cubicBezTo>
                  <a:cubicBezTo>
                    <a:pt x="810" y="624"/>
                    <a:pt x="810" y="624"/>
                    <a:pt x="810" y="624"/>
                  </a:cubicBezTo>
                  <a:cubicBezTo>
                    <a:pt x="811" y="625"/>
                    <a:pt x="811" y="625"/>
                    <a:pt x="812" y="626"/>
                  </a:cubicBezTo>
                  <a:cubicBezTo>
                    <a:pt x="812" y="626"/>
                    <a:pt x="813" y="627"/>
                    <a:pt x="813" y="628"/>
                  </a:cubicBezTo>
                  <a:cubicBezTo>
                    <a:pt x="813" y="628"/>
                    <a:pt x="814" y="628"/>
                    <a:pt x="814" y="629"/>
                  </a:cubicBezTo>
                  <a:cubicBezTo>
                    <a:pt x="814" y="629"/>
                    <a:pt x="814" y="629"/>
                    <a:pt x="814" y="629"/>
                  </a:cubicBezTo>
                  <a:cubicBezTo>
                    <a:pt x="814" y="629"/>
                    <a:pt x="814" y="629"/>
                    <a:pt x="814" y="629"/>
                  </a:cubicBezTo>
                  <a:cubicBezTo>
                    <a:pt x="815" y="630"/>
                    <a:pt x="815" y="630"/>
                    <a:pt x="815" y="630"/>
                  </a:cubicBezTo>
                  <a:cubicBezTo>
                    <a:pt x="815" y="631"/>
                    <a:pt x="815" y="631"/>
                    <a:pt x="815" y="631"/>
                  </a:cubicBezTo>
                  <a:cubicBezTo>
                    <a:pt x="815" y="631"/>
                    <a:pt x="815" y="631"/>
                    <a:pt x="816" y="632"/>
                  </a:cubicBezTo>
                  <a:cubicBezTo>
                    <a:pt x="816" y="632"/>
                    <a:pt x="816" y="632"/>
                    <a:pt x="816" y="632"/>
                  </a:cubicBezTo>
                  <a:cubicBezTo>
                    <a:pt x="816" y="632"/>
                    <a:pt x="816" y="632"/>
                    <a:pt x="816" y="633"/>
                  </a:cubicBezTo>
                  <a:cubicBezTo>
                    <a:pt x="816" y="633"/>
                    <a:pt x="816" y="633"/>
                    <a:pt x="816" y="633"/>
                  </a:cubicBezTo>
                  <a:cubicBezTo>
                    <a:pt x="816" y="633"/>
                    <a:pt x="816" y="634"/>
                    <a:pt x="816" y="634"/>
                  </a:cubicBezTo>
                  <a:cubicBezTo>
                    <a:pt x="816" y="635"/>
                    <a:pt x="815" y="635"/>
                    <a:pt x="815" y="636"/>
                  </a:cubicBezTo>
                  <a:cubicBezTo>
                    <a:pt x="815" y="636"/>
                    <a:pt x="814" y="637"/>
                    <a:pt x="814" y="637"/>
                  </a:cubicBezTo>
                  <a:cubicBezTo>
                    <a:pt x="814" y="638"/>
                    <a:pt x="814" y="638"/>
                    <a:pt x="813" y="639"/>
                  </a:cubicBezTo>
                  <a:cubicBezTo>
                    <a:pt x="813" y="639"/>
                    <a:pt x="813" y="640"/>
                    <a:pt x="812" y="641"/>
                  </a:cubicBezTo>
                  <a:cubicBezTo>
                    <a:pt x="812" y="642"/>
                    <a:pt x="811" y="643"/>
                    <a:pt x="811" y="644"/>
                  </a:cubicBezTo>
                  <a:cubicBezTo>
                    <a:pt x="810" y="644"/>
                    <a:pt x="810" y="644"/>
                    <a:pt x="810" y="645"/>
                  </a:cubicBezTo>
                  <a:cubicBezTo>
                    <a:pt x="810" y="645"/>
                    <a:pt x="810" y="645"/>
                    <a:pt x="810" y="645"/>
                  </a:cubicBezTo>
                  <a:cubicBezTo>
                    <a:pt x="810" y="646"/>
                    <a:pt x="810" y="646"/>
                    <a:pt x="810" y="646"/>
                  </a:cubicBezTo>
                  <a:cubicBezTo>
                    <a:pt x="810" y="646"/>
                    <a:pt x="810" y="646"/>
                    <a:pt x="810" y="646"/>
                  </a:cubicBezTo>
                  <a:cubicBezTo>
                    <a:pt x="810" y="647"/>
                    <a:pt x="810" y="647"/>
                    <a:pt x="810" y="647"/>
                  </a:cubicBezTo>
                  <a:cubicBezTo>
                    <a:pt x="809" y="650"/>
                    <a:pt x="810" y="652"/>
                    <a:pt x="811" y="654"/>
                  </a:cubicBezTo>
                  <a:cubicBezTo>
                    <a:pt x="811" y="655"/>
                    <a:pt x="811" y="655"/>
                    <a:pt x="811" y="656"/>
                  </a:cubicBezTo>
                  <a:cubicBezTo>
                    <a:pt x="811" y="656"/>
                    <a:pt x="811" y="656"/>
                    <a:pt x="812" y="657"/>
                  </a:cubicBezTo>
                  <a:cubicBezTo>
                    <a:pt x="812" y="657"/>
                    <a:pt x="812" y="658"/>
                    <a:pt x="813" y="658"/>
                  </a:cubicBezTo>
                  <a:cubicBezTo>
                    <a:pt x="813" y="658"/>
                    <a:pt x="813" y="659"/>
                    <a:pt x="813" y="659"/>
                  </a:cubicBezTo>
                  <a:cubicBezTo>
                    <a:pt x="814" y="660"/>
                    <a:pt x="814" y="660"/>
                    <a:pt x="815" y="661"/>
                  </a:cubicBezTo>
                  <a:cubicBezTo>
                    <a:pt x="813" y="660"/>
                    <a:pt x="812" y="658"/>
                    <a:pt x="810" y="657"/>
                  </a:cubicBezTo>
                  <a:cubicBezTo>
                    <a:pt x="808" y="655"/>
                    <a:pt x="805" y="654"/>
                    <a:pt x="802" y="652"/>
                  </a:cubicBezTo>
                  <a:cubicBezTo>
                    <a:pt x="801" y="651"/>
                    <a:pt x="799" y="651"/>
                    <a:pt x="798" y="650"/>
                  </a:cubicBezTo>
                  <a:cubicBezTo>
                    <a:pt x="797" y="650"/>
                    <a:pt x="796" y="649"/>
                    <a:pt x="796" y="649"/>
                  </a:cubicBezTo>
                  <a:cubicBezTo>
                    <a:pt x="795" y="649"/>
                    <a:pt x="794" y="649"/>
                    <a:pt x="793" y="649"/>
                  </a:cubicBezTo>
                  <a:cubicBezTo>
                    <a:pt x="790" y="648"/>
                    <a:pt x="787" y="647"/>
                    <a:pt x="785" y="647"/>
                  </a:cubicBezTo>
                  <a:cubicBezTo>
                    <a:pt x="779" y="646"/>
                    <a:pt x="773" y="644"/>
                    <a:pt x="768" y="642"/>
                  </a:cubicBezTo>
                  <a:cubicBezTo>
                    <a:pt x="766" y="641"/>
                    <a:pt x="763" y="640"/>
                    <a:pt x="761" y="638"/>
                  </a:cubicBezTo>
                  <a:cubicBezTo>
                    <a:pt x="758" y="637"/>
                    <a:pt x="756" y="636"/>
                    <a:pt x="754" y="635"/>
                  </a:cubicBezTo>
                  <a:cubicBezTo>
                    <a:pt x="752" y="634"/>
                    <a:pt x="751" y="634"/>
                    <a:pt x="749" y="633"/>
                  </a:cubicBezTo>
                  <a:cubicBezTo>
                    <a:pt x="749" y="633"/>
                    <a:pt x="749" y="632"/>
                    <a:pt x="749" y="632"/>
                  </a:cubicBezTo>
                  <a:cubicBezTo>
                    <a:pt x="749" y="631"/>
                    <a:pt x="748" y="630"/>
                    <a:pt x="748" y="628"/>
                  </a:cubicBezTo>
                  <a:cubicBezTo>
                    <a:pt x="748" y="628"/>
                    <a:pt x="748" y="628"/>
                    <a:pt x="748" y="627"/>
                  </a:cubicBezTo>
                  <a:cubicBezTo>
                    <a:pt x="748" y="627"/>
                    <a:pt x="747" y="627"/>
                    <a:pt x="747" y="626"/>
                  </a:cubicBezTo>
                  <a:cubicBezTo>
                    <a:pt x="747" y="626"/>
                    <a:pt x="747" y="625"/>
                    <a:pt x="747" y="624"/>
                  </a:cubicBezTo>
                  <a:cubicBezTo>
                    <a:pt x="747" y="623"/>
                    <a:pt x="747" y="623"/>
                    <a:pt x="747" y="622"/>
                  </a:cubicBezTo>
                  <a:cubicBezTo>
                    <a:pt x="747" y="622"/>
                    <a:pt x="747" y="621"/>
                    <a:pt x="747" y="621"/>
                  </a:cubicBezTo>
                  <a:cubicBezTo>
                    <a:pt x="747" y="621"/>
                    <a:pt x="747" y="621"/>
                    <a:pt x="747" y="620"/>
                  </a:cubicBezTo>
                  <a:cubicBezTo>
                    <a:pt x="747" y="620"/>
                    <a:pt x="747" y="620"/>
                    <a:pt x="747" y="620"/>
                  </a:cubicBezTo>
                  <a:cubicBezTo>
                    <a:pt x="747" y="620"/>
                    <a:pt x="747" y="619"/>
                    <a:pt x="747" y="619"/>
                  </a:cubicBezTo>
                  <a:cubicBezTo>
                    <a:pt x="748" y="617"/>
                    <a:pt x="749" y="616"/>
                    <a:pt x="750" y="614"/>
                  </a:cubicBezTo>
                  <a:cubicBezTo>
                    <a:pt x="750" y="613"/>
                    <a:pt x="751" y="612"/>
                    <a:pt x="751" y="610"/>
                  </a:cubicBezTo>
                  <a:cubicBezTo>
                    <a:pt x="751" y="610"/>
                    <a:pt x="751" y="609"/>
                    <a:pt x="751" y="608"/>
                  </a:cubicBezTo>
                  <a:cubicBezTo>
                    <a:pt x="751" y="608"/>
                    <a:pt x="751" y="608"/>
                    <a:pt x="751" y="608"/>
                  </a:cubicBezTo>
                  <a:cubicBezTo>
                    <a:pt x="751" y="608"/>
                    <a:pt x="751" y="608"/>
                    <a:pt x="751" y="608"/>
                  </a:cubicBezTo>
                  <a:cubicBezTo>
                    <a:pt x="751" y="607"/>
                    <a:pt x="751" y="607"/>
                    <a:pt x="751" y="607"/>
                  </a:cubicBezTo>
                  <a:cubicBezTo>
                    <a:pt x="751" y="607"/>
                    <a:pt x="751" y="607"/>
                    <a:pt x="751" y="607"/>
                  </a:cubicBezTo>
                  <a:cubicBezTo>
                    <a:pt x="751" y="604"/>
                    <a:pt x="750" y="602"/>
                    <a:pt x="748" y="600"/>
                  </a:cubicBezTo>
                  <a:cubicBezTo>
                    <a:pt x="748" y="599"/>
                    <a:pt x="748" y="599"/>
                    <a:pt x="748" y="599"/>
                  </a:cubicBezTo>
                  <a:cubicBezTo>
                    <a:pt x="748" y="598"/>
                    <a:pt x="748" y="598"/>
                    <a:pt x="748" y="598"/>
                  </a:cubicBezTo>
                  <a:cubicBezTo>
                    <a:pt x="748" y="598"/>
                    <a:pt x="748" y="598"/>
                    <a:pt x="748" y="598"/>
                  </a:cubicBezTo>
                  <a:cubicBezTo>
                    <a:pt x="748" y="597"/>
                    <a:pt x="748" y="597"/>
                    <a:pt x="748" y="597"/>
                  </a:cubicBezTo>
                  <a:cubicBezTo>
                    <a:pt x="748" y="597"/>
                    <a:pt x="748" y="596"/>
                    <a:pt x="748" y="595"/>
                  </a:cubicBezTo>
                  <a:cubicBezTo>
                    <a:pt x="748" y="595"/>
                    <a:pt x="748" y="594"/>
                    <a:pt x="748" y="593"/>
                  </a:cubicBezTo>
                  <a:cubicBezTo>
                    <a:pt x="748" y="593"/>
                    <a:pt x="748" y="592"/>
                    <a:pt x="749" y="591"/>
                  </a:cubicBezTo>
                  <a:cubicBezTo>
                    <a:pt x="749" y="591"/>
                    <a:pt x="749" y="590"/>
                    <a:pt x="749" y="589"/>
                  </a:cubicBezTo>
                  <a:cubicBezTo>
                    <a:pt x="749" y="589"/>
                    <a:pt x="749" y="588"/>
                    <a:pt x="749" y="587"/>
                  </a:cubicBezTo>
                  <a:cubicBezTo>
                    <a:pt x="757" y="581"/>
                    <a:pt x="761" y="573"/>
                    <a:pt x="758" y="564"/>
                  </a:cubicBezTo>
                  <a:cubicBezTo>
                    <a:pt x="751" y="571"/>
                    <a:pt x="745" y="578"/>
                    <a:pt x="747" y="588"/>
                  </a:cubicBezTo>
                  <a:cubicBezTo>
                    <a:pt x="747" y="588"/>
                    <a:pt x="747" y="588"/>
                    <a:pt x="747" y="588"/>
                  </a:cubicBezTo>
                  <a:cubicBezTo>
                    <a:pt x="747" y="589"/>
                    <a:pt x="747" y="589"/>
                    <a:pt x="747" y="589"/>
                  </a:cubicBezTo>
                  <a:cubicBezTo>
                    <a:pt x="747" y="589"/>
                    <a:pt x="747" y="590"/>
                    <a:pt x="747" y="591"/>
                  </a:cubicBezTo>
                  <a:cubicBezTo>
                    <a:pt x="747" y="592"/>
                    <a:pt x="746" y="592"/>
                    <a:pt x="746" y="593"/>
                  </a:cubicBezTo>
                  <a:cubicBezTo>
                    <a:pt x="746" y="594"/>
                    <a:pt x="746" y="595"/>
                    <a:pt x="746" y="595"/>
                  </a:cubicBezTo>
                  <a:cubicBezTo>
                    <a:pt x="746" y="595"/>
                    <a:pt x="746" y="596"/>
                    <a:pt x="746" y="596"/>
                  </a:cubicBezTo>
                  <a:cubicBezTo>
                    <a:pt x="746" y="595"/>
                    <a:pt x="745" y="595"/>
                    <a:pt x="745" y="594"/>
                  </a:cubicBezTo>
                  <a:cubicBezTo>
                    <a:pt x="744" y="592"/>
                    <a:pt x="743" y="590"/>
                    <a:pt x="742" y="588"/>
                  </a:cubicBezTo>
                  <a:cubicBezTo>
                    <a:pt x="740" y="584"/>
                    <a:pt x="739" y="580"/>
                    <a:pt x="738" y="577"/>
                  </a:cubicBezTo>
                  <a:cubicBezTo>
                    <a:pt x="738" y="577"/>
                    <a:pt x="737" y="576"/>
                    <a:pt x="737" y="576"/>
                  </a:cubicBezTo>
                  <a:cubicBezTo>
                    <a:pt x="737" y="576"/>
                    <a:pt x="737" y="575"/>
                    <a:pt x="737" y="575"/>
                  </a:cubicBezTo>
                  <a:cubicBezTo>
                    <a:pt x="736" y="574"/>
                    <a:pt x="736" y="573"/>
                    <a:pt x="736" y="573"/>
                  </a:cubicBezTo>
                  <a:cubicBezTo>
                    <a:pt x="735" y="572"/>
                    <a:pt x="734" y="570"/>
                    <a:pt x="734" y="570"/>
                  </a:cubicBezTo>
                  <a:cubicBezTo>
                    <a:pt x="734" y="569"/>
                    <a:pt x="734" y="569"/>
                    <a:pt x="733" y="568"/>
                  </a:cubicBezTo>
                  <a:cubicBezTo>
                    <a:pt x="733" y="568"/>
                    <a:pt x="733"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9"/>
                    <a:pt x="734" y="569"/>
                    <a:pt x="734" y="569"/>
                  </a:cubicBezTo>
                  <a:cubicBezTo>
                    <a:pt x="734" y="569"/>
                    <a:pt x="734" y="569"/>
                    <a:pt x="734" y="568"/>
                  </a:cubicBezTo>
                  <a:cubicBezTo>
                    <a:pt x="734" y="568"/>
                    <a:pt x="734" y="568"/>
                    <a:pt x="734" y="568"/>
                  </a:cubicBezTo>
                  <a:cubicBezTo>
                    <a:pt x="734" y="568"/>
                    <a:pt x="734" y="568"/>
                    <a:pt x="734" y="568"/>
                  </a:cubicBezTo>
                  <a:cubicBezTo>
                    <a:pt x="734" y="568"/>
                    <a:pt x="733" y="568"/>
                    <a:pt x="733" y="568"/>
                  </a:cubicBezTo>
                  <a:cubicBezTo>
                    <a:pt x="733" y="568"/>
                    <a:pt x="733" y="568"/>
                    <a:pt x="733" y="568"/>
                  </a:cubicBezTo>
                  <a:cubicBezTo>
                    <a:pt x="733" y="568"/>
                    <a:pt x="733" y="568"/>
                    <a:pt x="733" y="568"/>
                  </a:cubicBezTo>
                  <a:cubicBezTo>
                    <a:pt x="733" y="568"/>
                    <a:pt x="733" y="568"/>
                    <a:pt x="733" y="568"/>
                  </a:cubicBezTo>
                  <a:cubicBezTo>
                    <a:pt x="733" y="568"/>
                    <a:pt x="733" y="568"/>
                    <a:pt x="733" y="568"/>
                  </a:cubicBezTo>
                  <a:cubicBezTo>
                    <a:pt x="733" y="569"/>
                    <a:pt x="733" y="569"/>
                    <a:pt x="733" y="570"/>
                  </a:cubicBezTo>
                  <a:cubicBezTo>
                    <a:pt x="733" y="571"/>
                    <a:pt x="734" y="572"/>
                    <a:pt x="734" y="573"/>
                  </a:cubicBezTo>
                  <a:cubicBezTo>
                    <a:pt x="734" y="574"/>
                    <a:pt x="734" y="575"/>
                    <a:pt x="735" y="576"/>
                  </a:cubicBezTo>
                  <a:cubicBezTo>
                    <a:pt x="735" y="576"/>
                    <a:pt x="735" y="576"/>
                    <a:pt x="735" y="577"/>
                  </a:cubicBezTo>
                  <a:cubicBezTo>
                    <a:pt x="735" y="577"/>
                    <a:pt x="735" y="578"/>
                    <a:pt x="735" y="578"/>
                  </a:cubicBezTo>
                  <a:cubicBezTo>
                    <a:pt x="736" y="579"/>
                    <a:pt x="736" y="580"/>
                    <a:pt x="737" y="582"/>
                  </a:cubicBezTo>
                  <a:cubicBezTo>
                    <a:pt x="737" y="581"/>
                    <a:pt x="737" y="581"/>
                    <a:pt x="737" y="581"/>
                  </a:cubicBezTo>
                  <a:cubicBezTo>
                    <a:pt x="736" y="581"/>
                    <a:pt x="736" y="581"/>
                    <a:pt x="736" y="580"/>
                  </a:cubicBezTo>
                  <a:cubicBezTo>
                    <a:pt x="735" y="580"/>
                    <a:pt x="735" y="580"/>
                    <a:pt x="735" y="580"/>
                  </a:cubicBezTo>
                  <a:cubicBezTo>
                    <a:pt x="734" y="579"/>
                    <a:pt x="734" y="579"/>
                    <a:pt x="734" y="579"/>
                  </a:cubicBezTo>
                  <a:cubicBezTo>
                    <a:pt x="733" y="578"/>
                    <a:pt x="732" y="578"/>
                    <a:pt x="732" y="577"/>
                  </a:cubicBezTo>
                  <a:cubicBezTo>
                    <a:pt x="731" y="577"/>
                    <a:pt x="730" y="576"/>
                    <a:pt x="729" y="576"/>
                  </a:cubicBezTo>
                  <a:cubicBezTo>
                    <a:pt x="729" y="576"/>
                    <a:pt x="729" y="575"/>
                    <a:pt x="728" y="575"/>
                  </a:cubicBezTo>
                  <a:cubicBezTo>
                    <a:pt x="731" y="563"/>
                    <a:pt x="707" y="567"/>
                    <a:pt x="702" y="565"/>
                  </a:cubicBezTo>
                  <a:cubicBezTo>
                    <a:pt x="706" y="574"/>
                    <a:pt x="719" y="588"/>
                    <a:pt x="727" y="577"/>
                  </a:cubicBezTo>
                  <a:cubicBezTo>
                    <a:pt x="727" y="576"/>
                    <a:pt x="726" y="576"/>
                    <a:pt x="726" y="576"/>
                  </a:cubicBezTo>
                  <a:cubicBezTo>
                    <a:pt x="726" y="576"/>
                    <a:pt x="726" y="576"/>
                    <a:pt x="726" y="576"/>
                  </a:cubicBezTo>
                  <a:cubicBezTo>
                    <a:pt x="727" y="576"/>
                    <a:pt x="728" y="577"/>
                    <a:pt x="728" y="577"/>
                  </a:cubicBezTo>
                  <a:cubicBezTo>
                    <a:pt x="729" y="577"/>
                    <a:pt x="730" y="578"/>
                    <a:pt x="731" y="578"/>
                  </a:cubicBezTo>
                  <a:cubicBezTo>
                    <a:pt x="731" y="579"/>
                    <a:pt x="732" y="579"/>
                    <a:pt x="733" y="580"/>
                  </a:cubicBezTo>
                  <a:cubicBezTo>
                    <a:pt x="733" y="580"/>
                    <a:pt x="733" y="581"/>
                    <a:pt x="734" y="581"/>
                  </a:cubicBezTo>
                  <a:cubicBezTo>
                    <a:pt x="734" y="581"/>
                    <a:pt x="734" y="581"/>
                    <a:pt x="735" y="582"/>
                  </a:cubicBezTo>
                  <a:cubicBezTo>
                    <a:pt x="735" y="582"/>
                    <a:pt x="735" y="582"/>
                    <a:pt x="736" y="582"/>
                  </a:cubicBezTo>
                  <a:cubicBezTo>
                    <a:pt x="736" y="583"/>
                    <a:pt x="736" y="583"/>
                    <a:pt x="736" y="583"/>
                  </a:cubicBezTo>
                  <a:cubicBezTo>
                    <a:pt x="736" y="583"/>
                    <a:pt x="736" y="583"/>
                    <a:pt x="737" y="583"/>
                  </a:cubicBezTo>
                  <a:cubicBezTo>
                    <a:pt x="737" y="584"/>
                    <a:pt x="737" y="584"/>
                    <a:pt x="737" y="584"/>
                  </a:cubicBezTo>
                  <a:cubicBezTo>
                    <a:pt x="737" y="584"/>
                    <a:pt x="737" y="584"/>
                    <a:pt x="738" y="584"/>
                  </a:cubicBezTo>
                  <a:cubicBezTo>
                    <a:pt x="738" y="584"/>
                    <a:pt x="738" y="585"/>
                    <a:pt x="738" y="585"/>
                  </a:cubicBezTo>
                  <a:cubicBezTo>
                    <a:pt x="739" y="586"/>
                    <a:pt x="739" y="588"/>
                    <a:pt x="740" y="589"/>
                  </a:cubicBezTo>
                  <a:cubicBezTo>
                    <a:pt x="741" y="591"/>
                    <a:pt x="742" y="593"/>
                    <a:pt x="743" y="595"/>
                  </a:cubicBezTo>
                  <a:cubicBezTo>
                    <a:pt x="744" y="597"/>
                    <a:pt x="745" y="599"/>
                    <a:pt x="746" y="601"/>
                  </a:cubicBezTo>
                  <a:cubicBezTo>
                    <a:pt x="748" y="603"/>
                    <a:pt x="748" y="605"/>
                    <a:pt x="749" y="607"/>
                  </a:cubicBezTo>
                  <a:cubicBezTo>
                    <a:pt x="749" y="607"/>
                    <a:pt x="749" y="607"/>
                    <a:pt x="749" y="607"/>
                  </a:cubicBezTo>
                  <a:cubicBezTo>
                    <a:pt x="749" y="608"/>
                    <a:pt x="749" y="608"/>
                    <a:pt x="749" y="608"/>
                  </a:cubicBezTo>
                  <a:cubicBezTo>
                    <a:pt x="749" y="608"/>
                    <a:pt x="749" y="608"/>
                    <a:pt x="749" y="608"/>
                  </a:cubicBezTo>
                  <a:cubicBezTo>
                    <a:pt x="749" y="608"/>
                    <a:pt x="749" y="608"/>
                    <a:pt x="749" y="608"/>
                  </a:cubicBezTo>
                  <a:cubicBezTo>
                    <a:pt x="749" y="609"/>
                    <a:pt x="749" y="609"/>
                    <a:pt x="749" y="610"/>
                  </a:cubicBezTo>
                  <a:cubicBezTo>
                    <a:pt x="748" y="611"/>
                    <a:pt x="748" y="612"/>
                    <a:pt x="748" y="613"/>
                  </a:cubicBezTo>
                  <a:cubicBezTo>
                    <a:pt x="747" y="615"/>
                    <a:pt x="746" y="616"/>
                    <a:pt x="745" y="618"/>
                  </a:cubicBezTo>
                  <a:cubicBezTo>
                    <a:pt x="745" y="619"/>
                    <a:pt x="745" y="619"/>
                    <a:pt x="745" y="619"/>
                  </a:cubicBezTo>
                  <a:cubicBezTo>
                    <a:pt x="745" y="619"/>
                    <a:pt x="745" y="620"/>
                    <a:pt x="745" y="620"/>
                  </a:cubicBezTo>
                  <a:cubicBezTo>
                    <a:pt x="745" y="620"/>
                    <a:pt x="745" y="620"/>
                    <a:pt x="745" y="621"/>
                  </a:cubicBezTo>
                  <a:cubicBezTo>
                    <a:pt x="745" y="621"/>
                    <a:pt x="745" y="621"/>
                    <a:pt x="745" y="622"/>
                  </a:cubicBezTo>
                  <a:cubicBezTo>
                    <a:pt x="744" y="623"/>
                    <a:pt x="744" y="624"/>
                    <a:pt x="745" y="624"/>
                  </a:cubicBezTo>
                  <a:cubicBezTo>
                    <a:pt x="745" y="625"/>
                    <a:pt x="745" y="625"/>
                    <a:pt x="745" y="626"/>
                  </a:cubicBezTo>
                  <a:cubicBezTo>
                    <a:pt x="745" y="626"/>
                    <a:pt x="745" y="627"/>
                    <a:pt x="745" y="627"/>
                  </a:cubicBezTo>
                  <a:cubicBezTo>
                    <a:pt x="745" y="627"/>
                    <a:pt x="745" y="628"/>
                    <a:pt x="746" y="628"/>
                  </a:cubicBezTo>
                  <a:cubicBezTo>
                    <a:pt x="746" y="628"/>
                    <a:pt x="746" y="629"/>
                    <a:pt x="746" y="629"/>
                  </a:cubicBezTo>
                  <a:cubicBezTo>
                    <a:pt x="747" y="630"/>
                    <a:pt x="748" y="631"/>
                    <a:pt x="748" y="632"/>
                  </a:cubicBezTo>
                  <a:cubicBezTo>
                    <a:pt x="748" y="632"/>
                    <a:pt x="748" y="633"/>
                    <a:pt x="748" y="633"/>
                  </a:cubicBezTo>
                  <a:cubicBezTo>
                    <a:pt x="748" y="632"/>
                    <a:pt x="747" y="632"/>
                    <a:pt x="746" y="632"/>
                  </a:cubicBezTo>
                  <a:cubicBezTo>
                    <a:pt x="746" y="632"/>
                    <a:pt x="745" y="632"/>
                    <a:pt x="744" y="631"/>
                  </a:cubicBezTo>
                  <a:cubicBezTo>
                    <a:pt x="744" y="631"/>
                    <a:pt x="744" y="631"/>
                    <a:pt x="744" y="631"/>
                  </a:cubicBezTo>
                  <a:cubicBezTo>
                    <a:pt x="744" y="631"/>
                    <a:pt x="744" y="631"/>
                    <a:pt x="744" y="631"/>
                  </a:cubicBezTo>
                  <a:cubicBezTo>
                    <a:pt x="744" y="631"/>
                    <a:pt x="744" y="631"/>
                    <a:pt x="744" y="631"/>
                  </a:cubicBezTo>
                  <a:cubicBezTo>
                    <a:pt x="744" y="631"/>
                    <a:pt x="744" y="631"/>
                    <a:pt x="744" y="631"/>
                  </a:cubicBezTo>
                  <a:cubicBezTo>
                    <a:pt x="743" y="631"/>
                    <a:pt x="743" y="631"/>
                    <a:pt x="743" y="631"/>
                  </a:cubicBezTo>
                  <a:cubicBezTo>
                    <a:pt x="743" y="631"/>
                    <a:pt x="743" y="631"/>
                    <a:pt x="743" y="631"/>
                  </a:cubicBezTo>
                  <a:cubicBezTo>
                    <a:pt x="742" y="631"/>
                    <a:pt x="742" y="631"/>
                    <a:pt x="742" y="631"/>
                  </a:cubicBezTo>
                  <a:cubicBezTo>
                    <a:pt x="741" y="631"/>
                    <a:pt x="741" y="631"/>
                    <a:pt x="741" y="631"/>
                  </a:cubicBezTo>
                  <a:cubicBezTo>
                    <a:pt x="740" y="631"/>
                    <a:pt x="739" y="631"/>
                    <a:pt x="739" y="631"/>
                  </a:cubicBezTo>
                  <a:cubicBezTo>
                    <a:pt x="738" y="631"/>
                    <a:pt x="737" y="631"/>
                    <a:pt x="735" y="631"/>
                  </a:cubicBezTo>
                  <a:cubicBezTo>
                    <a:pt x="734" y="631"/>
                    <a:pt x="733" y="631"/>
                    <a:pt x="732" y="631"/>
                  </a:cubicBezTo>
                  <a:cubicBezTo>
                    <a:pt x="730" y="632"/>
                    <a:pt x="728" y="632"/>
                    <a:pt x="727" y="632"/>
                  </a:cubicBezTo>
                  <a:cubicBezTo>
                    <a:pt x="723" y="633"/>
                    <a:pt x="720" y="633"/>
                    <a:pt x="717" y="633"/>
                  </a:cubicBezTo>
                  <a:cubicBezTo>
                    <a:pt x="716" y="633"/>
                    <a:pt x="715" y="633"/>
                    <a:pt x="714" y="633"/>
                  </a:cubicBezTo>
                  <a:cubicBezTo>
                    <a:pt x="713" y="633"/>
                    <a:pt x="712" y="633"/>
                    <a:pt x="711" y="633"/>
                  </a:cubicBezTo>
                  <a:cubicBezTo>
                    <a:pt x="710" y="633"/>
                    <a:pt x="709" y="632"/>
                    <a:pt x="709" y="632"/>
                  </a:cubicBezTo>
                  <a:cubicBezTo>
                    <a:pt x="709" y="632"/>
                    <a:pt x="710" y="633"/>
                    <a:pt x="711" y="633"/>
                  </a:cubicBezTo>
                  <a:cubicBezTo>
                    <a:pt x="712" y="633"/>
                    <a:pt x="713" y="634"/>
                    <a:pt x="714" y="634"/>
                  </a:cubicBezTo>
                  <a:cubicBezTo>
                    <a:pt x="715" y="634"/>
                    <a:pt x="716" y="634"/>
                    <a:pt x="717" y="634"/>
                  </a:cubicBezTo>
                  <a:cubicBezTo>
                    <a:pt x="718" y="634"/>
                    <a:pt x="719" y="635"/>
                    <a:pt x="721" y="635"/>
                  </a:cubicBezTo>
                  <a:cubicBezTo>
                    <a:pt x="720" y="635"/>
                    <a:pt x="719" y="635"/>
                    <a:pt x="719" y="635"/>
                  </a:cubicBezTo>
                  <a:cubicBezTo>
                    <a:pt x="718" y="636"/>
                    <a:pt x="717" y="636"/>
                    <a:pt x="716" y="637"/>
                  </a:cubicBezTo>
                  <a:cubicBezTo>
                    <a:pt x="715" y="638"/>
                    <a:pt x="714" y="638"/>
                    <a:pt x="713" y="639"/>
                  </a:cubicBezTo>
                  <a:cubicBezTo>
                    <a:pt x="712" y="639"/>
                    <a:pt x="712" y="640"/>
                    <a:pt x="711" y="640"/>
                  </a:cubicBezTo>
                  <a:cubicBezTo>
                    <a:pt x="697" y="639"/>
                    <a:pt x="699" y="650"/>
                    <a:pt x="689" y="655"/>
                  </a:cubicBezTo>
                  <a:cubicBezTo>
                    <a:pt x="702" y="658"/>
                    <a:pt x="713" y="658"/>
                    <a:pt x="711" y="642"/>
                  </a:cubicBezTo>
                  <a:cubicBezTo>
                    <a:pt x="711" y="642"/>
                    <a:pt x="711" y="642"/>
                    <a:pt x="711" y="642"/>
                  </a:cubicBezTo>
                  <a:cubicBezTo>
                    <a:pt x="712" y="642"/>
                    <a:pt x="713" y="641"/>
                    <a:pt x="714" y="640"/>
                  </a:cubicBezTo>
                  <a:cubicBezTo>
                    <a:pt x="715" y="640"/>
                    <a:pt x="716" y="639"/>
                    <a:pt x="717" y="639"/>
                  </a:cubicBezTo>
                  <a:cubicBezTo>
                    <a:pt x="718" y="638"/>
                    <a:pt x="719" y="638"/>
                    <a:pt x="720" y="637"/>
                  </a:cubicBezTo>
                  <a:cubicBezTo>
                    <a:pt x="721" y="637"/>
                    <a:pt x="722" y="636"/>
                    <a:pt x="723" y="636"/>
                  </a:cubicBezTo>
                  <a:cubicBezTo>
                    <a:pt x="723" y="636"/>
                    <a:pt x="724" y="636"/>
                    <a:pt x="724" y="635"/>
                  </a:cubicBezTo>
                  <a:cubicBezTo>
                    <a:pt x="724" y="635"/>
                    <a:pt x="725" y="635"/>
                    <a:pt x="725" y="635"/>
                  </a:cubicBezTo>
                  <a:cubicBezTo>
                    <a:pt x="726" y="635"/>
                    <a:pt x="726" y="635"/>
                    <a:pt x="726" y="635"/>
                  </a:cubicBezTo>
                  <a:cubicBezTo>
                    <a:pt x="726" y="635"/>
                    <a:pt x="727" y="635"/>
                    <a:pt x="727" y="635"/>
                  </a:cubicBezTo>
                  <a:cubicBezTo>
                    <a:pt x="729" y="635"/>
                    <a:pt x="731" y="635"/>
                    <a:pt x="733" y="635"/>
                  </a:cubicBezTo>
                  <a:cubicBezTo>
                    <a:pt x="734" y="635"/>
                    <a:pt x="735" y="635"/>
                    <a:pt x="736" y="634"/>
                  </a:cubicBezTo>
                  <a:cubicBezTo>
                    <a:pt x="737" y="634"/>
                    <a:pt x="738" y="634"/>
                    <a:pt x="739" y="634"/>
                  </a:cubicBezTo>
                  <a:cubicBezTo>
                    <a:pt x="739" y="634"/>
                    <a:pt x="740" y="634"/>
                    <a:pt x="741" y="634"/>
                  </a:cubicBezTo>
                  <a:cubicBezTo>
                    <a:pt x="741" y="634"/>
                    <a:pt x="741" y="634"/>
                    <a:pt x="741" y="634"/>
                  </a:cubicBezTo>
                  <a:cubicBezTo>
                    <a:pt x="742" y="634"/>
                    <a:pt x="742" y="634"/>
                    <a:pt x="742" y="634"/>
                  </a:cubicBezTo>
                  <a:cubicBezTo>
                    <a:pt x="742" y="634"/>
                    <a:pt x="743" y="634"/>
                    <a:pt x="743" y="635"/>
                  </a:cubicBezTo>
                  <a:cubicBezTo>
                    <a:pt x="743" y="635"/>
                    <a:pt x="743" y="635"/>
                    <a:pt x="743" y="635"/>
                  </a:cubicBezTo>
                  <a:cubicBezTo>
                    <a:pt x="743" y="635"/>
                    <a:pt x="743" y="635"/>
                    <a:pt x="743" y="635"/>
                  </a:cubicBezTo>
                  <a:cubicBezTo>
                    <a:pt x="743" y="635"/>
                    <a:pt x="743" y="635"/>
                    <a:pt x="743" y="635"/>
                  </a:cubicBezTo>
                  <a:cubicBezTo>
                    <a:pt x="743" y="635"/>
                    <a:pt x="743" y="635"/>
                    <a:pt x="743" y="635"/>
                  </a:cubicBezTo>
                  <a:cubicBezTo>
                    <a:pt x="744" y="635"/>
                    <a:pt x="744" y="635"/>
                    <a:pt x="744" y="635"/>
                  </a:cubicBezTo>
                  <a:cubicBezTo>
                    <a:pt x="744" y="635"/>
                    <a:pt x="745" y="635"/>
                    <a:pt x="745" y="635"/>
                  </a:cubicBezTo>
                  <a:cubicBezTo>
                    <a:pt x="748" y="636"/>
                    <a:pt x="750" y="637"/>
                    <a:pt x="752" y="638"/>
                  </a:cubicBezTo>
                  <a:cubicBezTo>
                    <a:pt x="754" y="639"/>
                    <a:pt x="757" y="640"/>
                    <a:pt x="759" y="641"/>
                  </a:cubicBezTo>
                  <a:cubicBezTo>
                    <a:pt x="762" y="643"/>
                    <a:pt x="764" y="644"/>
                    <a:pt x="767" y="645"/>
                  </a:cubicBezTo>
                  <a:cubicBezTo>
                    <a:pt x="770" y="646"/>
                    <a:pt x="773" y="647"/>
                    <a:pt x="776" y="648"/>
                  </a:cubicBezTo>
                  <a:cubicBezTo>
                    <a:pt x="776" y="648"/>
                    <a:pt x="776" y="648"/>
                    <a:pt x="776" y="648"/>
                  </a:cubicBezTo>
                  <a:cubicBezTo>
                    <a:pt x="776" y="648"/>
                    <a:pt x="775" y="648"/>
                    <a:pt x="775" y="649"/>
                  </a:cubicBezTo>
                  <a:cubicBezTo>
                    <a:pt x="774" y="649"/>
                    <a:pt x="774" y="649"/>
                    <a:pt x="774" y="649"/>
                  </a:cubicBezTo>
                  <a:cubicBezTo>
                    <a:pt x="773" y="650"/>
                    <a:pt x="773" y="650"/>
                    <a:pt x="773" y="650"/>
                  </a:cubicBezTo>
                  <a:cubicBezTo>
                    <a:pt x="773" y="650"/>
                    <a:pt x="773" y="650"/>
                    <a:pt x="772" y="651"/>
                  </a:cubicBezTo>
                  <a:cubicBezTo>
                    <a:pt x="772" y="651"/>
                    <a:pt x="771" y="652"/>
                    <a:pt x="770" y="653"/>
                  </a:cubicBezTo>
                  <a:cubicBezTo>
                    <a:pt x="769" y="654"/>
                    <a:pt x="768" y="656"/>
                    <a:pt x="768" y="657"/>
                  </a:cubicBezTo>
                  <a:cubicBezTo>
                    <a:pt x="766" y="659"/>
                    <a:pt x="764" y="661"/>
                    <a:pt x="762" y="663"/>
                  </a:cubicBezTo>
                  <a:cubicBezTo>
                    <a:pt x="761" y="665"/>
                    <a:pt x="760" y="666"/>
                    <a:pt x="759" y="667"/>
                  </a:cubicBezTo>
                  <a:cubicBezTo>
                    <a:pt x="758" y="668"/>
                    <a:pt x="757" y="669"/>
                    <a:pt x="756" y="669"/>
                  </a:cubicBezTo>
                  <a:cubicBezTo>
                    <a:pt x="755" y="670"/>
                    <a:pt x="754" y="671"/>
                    <a:pt x="753" y="672"/>
                  </a:cubicBezTo>
                  <a:cubicBezTo>
                    <a:pt x="753" y="672"/>
                    <a:pt x="753" y="672"/>
                    <a:pt x="753" y="672"/>
                  </a:cubicBezTo>
                  <a:cubicBezTo>
                    <a:pt x="753" y="672"/>
                    <a:pt x="752" y="672"/>
                    <a:pt x="752" y="672"/>
                  </a:cubicBezTo>
                  <a:cubicBezTo>
                    <a:pt x="751" y="672"/>
                    <a:pt x="751" y="672"/>
                    <a:pt x="751" y="671"/>
                  </a:cubicBezTo>
                  <a:cubicBezTo>
                    <a:pt x="751" y="671"/>
                    <a:pt x="751" y="671"/>
                    <a:pt x="751" y="671"/>
                  </a:cubicBezTo>
                  <a:cubicBezTo>
                    <a:pt x="750" y="672"/>
                    <a:pt x="750" y="672"/>
                    <a:pt x="750" y="672"/>
                  </a:cubicBezTo>
                  <a:cubicBezTo>
                    <a:pt x="749" y="672"/>
                    <a:pt x="749" y="672"/>
                    <a:pt x="748" y="672"/>
                  </a:cubicBezTo>
                  <a:cubicBezTo>
                    <a:pt x="747" y="672"/>
                    <a:pt x="747" y="672"/>
                    <a:pt x="746" y="672"/>
                  </a:cubicBezTo>
                  <a:cubicBezTo>
                    <a:pt x="745" y="672"/>
                    <a:pt x="744" y="672"/>
                    <a:pt x="743" y="672"/>
                  </a:cubicBezTo>
                  <a:cubicBezTo>
                    <a:pt x="743" y="672"/>
                    <a:pt x="742" y="672"/>
                    <a:pt x="741" y="672"/>
                  </a:cubicBezTo>
                  <a:cubicBezTo>
                    <a:pt x="740" y="670"/>
                    <a:pt x="739" y="669"/>
                    <a:pt x="738" y="669"/>
                  </a:cubicBezTo>
                  <a:cubicBezTo>
                    <a:pt x="740" y="664"/>
                    <a:pt x="738" y="657"/>
                    <a:pt x="735" y="650"/>
                  </a:cubicBezTo>
                  <a:cubicBezTo>
                    <a:pt x="725" y="657"/>
                    <a:pt x="710" y="664"/>
                    <a:pt x="717" y="678"/>
                  </a:cubicBezTo>
                  <a:cubicBezTo>
                    <a:pt x="716" y="679"/>
                    <a:pt x="716" y="679"/>
                    <a:pt x="716" y="679"/>
                  </a:cubicBezTo>
                  <a:cubicBezTo>
                    <a:pt x="716" y="679"/>
                    <a:pt x="716" y="679"/>
                    <a:pt x="716" y="679"/>
                  </a:cubicBezTo>
                  <a:cubicBezTo>
                    <a:pt x="715" y="680"/>
                    <a:pt x="715" y="681"/>
                    <a:pt x="714" y="682"/>
                  </a:cubicBezTo>
                  <a:cubicBezTo>
                    <a:pt x="714" y="683"/>
                    <a:pt x="713" y="684"/>
                    <a:pt x="712" y="685"/>
                  </a:cubicBezTo>
                  <a:cubicBezTo>
                    <a:pt x="712" y="686"/>
                    <a:pt x="711" y="687"/>
                    <a:pt x="711" y="688"/>
                  </a:cubicBezTo>
                  <a:cubicBezTo>
                    <a:pt x="710" y="689"/>
                    <a:pt x="710" y="689"/>
                    <a:pt x="710" y="690"/>
                  </a:cubicBezTo>
                  <a:cubicBezTo>
                    <a:pt x="710" y="689"/>
                    <a:pt x="709" y="688"/>
                    <a:pt x="709" y="688"/>
                  </a:cubicBezTo>
                  <a:cubicBezTo>
                    <a:pt x="709" y="687"/>
                    <a:pt x="709" y="686"/>
                    <a:pt x="708" y="685"/>
                  </a:cubicBezTo>
                  <a:cubicBezTo>
                    <a:pt x="708" y="685"/>
                    <a:pt x="708" y="685"/>
                    <a:pt x="708" y="684"/>
                  </a:cubicBezTo>
                  <a:cubicBezTo>
                    <a:pt x="708" y="684"/>
                    <a:pt x="708" y="684"/>
                    <a:pt x="708" y="683"/>
                  </a:cubicBezTo>
                  <a:cubicBezTo>
                    <a:pt x="707" y="683"/>
                    <a:pt x="707" y="682"/>
                    <a:pt x="707" y="682"/>
                  </a:cubicBezTo>
                  <a:cubicBezTo>
                    <a:pt x="707" y="681"/>
                    <a:pt x="706" y="680"/>
                    <a:pt x="706" y="680"/>
                  </a:cubicBezTo>
                  <a:cubicBezTo>
                    <a:pt x="705" y="679"/>
                    <a:pt x="705" y="678"/>
                    <a:pt x="704" y="677"/>
                  </a:cubicBezTo>
                  <a:cubicBezTo>
                    <a:pt x="703" y="676"/>
                    <a:pt x="703" y="675"/>
                    <a:pt x="702" y="674"/>
                  </a:cubicBezTo>
                  <a:cubicBezTo>
                    <a:pt x="701" y="674"/>
                    <a:pt x="701" y="673"/>
                    <a:pt x="700" y="672"/>
                  </a:cubicBezTo>
                  <a:cubicBezTo>
                    <a:pt x="699" y="671"/>
                    <a:pt x="698" y="670"/>
                    <a:pt x="698" y="670"/>
                  </a:cubicBezTo>
                  <a:cubicBezTo>
                    <a:pt x="697" y="669"/>
                    <a:pt x="697" y="669"/>
                    <a:pt x="697" y="669"/>
                  </a:cubicBezTo>
                  <a:cubicBezTo>
                    <a:pt x="697" y="669"/>
                    <a:pt x="698" y="671"/>
                    <a:pt x="699" y="673"/>
                  </a:cubicBezTo>
                  <a:cubicBezTo>
                    <a:pt x="700" y="674"/>
                    <a:pt x="700" y="675"/>
                    <a:pt x="700" y="676"/>
                  </a:cubicBezTo>
                  <a:cubicBezTo>
                    <a:pt x="701" y="676"/>
                    <a:pt x="701" y="677"/>
                    <a:pt x="702" y="678"/>
                  </a:cubicBezTo>
                  <a:cubicBezTo>
                    <a:pt x="702" y="680"/>
                    <a:pt x="703" y="683"/>
                    <a:pt x="704" y="685"/>
                  </a:cubicBezTo>
                  <a:cubicBezTo>
                    <a:pt x="704" y="685"/>
                    <a:pt x="705" y="686"/>
                    <a:pt x="705" y="686"/>
                  </a:cubicBezTo>
                  <a:cubicBezTo>
                    <a:pt x="705" y="686"/>
                    <a:pt x="705" y="687"/>
                    <a:pt x="705" y="687"/>
                  </a:cubicBezTo>
                  <a:cubicBezTo>
                    <a:pt x="705" y="688"/>
                    <a:pt x="705" y="688"/>
                    <a:pt x="706" y="689"/>
                  </a:cubicBezTo>
                  <a:cubicBezTo>
                    <a:pt x="706" y="690"/>
                    <a:pt x="707" y="692"/>
                    <a:pt x="707" y="693"/>
                  </a:cubicBezTo>
                  <a:cubicBezTo>
                    <a:pt x="707" y="694"/>
                    <a:pt x="707" y="694"/>
                    <a:pt x="707" y="694"/>
                  </a:cubicBezTo>
                  <a:cubicBezTo>
                    <a:pt x="707" y="695"/>
                    <a:pt x="707" y="695"/>
                    <a:pt x="707" y="696"/>
                  </a:cubicBezTo>
                  <a:cubicBezTo>
                    <a:pt x="708" y="696"/>
                    <a:pt x="708" y="697"/>
                    <a:pt x="708" y="698"/>
                  </a:cubicBezTo>
                  <a:cubicBezTo>
                    <a:pt x="708" y="699"/>
                    <a:pt x="708" y="699"/>
                    <a:pt x="708" y="699"/>
                  </a:cubicBezTo>
                  <a:cubicBezTo>
                    <a:pt x="708" y="699"/>
                    <a:pt x="708" y="699"/>
                    <a:pt x="708" y="699"/>
                  </a:cubicBezTo>
                  <a:cubicBezTo>
                    <a:pt x="708" y="700"/>
                    <a:pt x="708" y="702"/>
                    <a:pt x="708" y="703"/>
                  </a:cubicBezTo>
                  <a:cubicBezTo>
                    <a:pt x="709" y="706"/>
                    <a:pt x="709" y="710"/>
                    <a:pt x="708" y="714"/>
                  </a:cubicBezTo>
                  <a:cubicBezTo>
                    <a:pt x="708" y="715"/>
                    <a:pt x="708" y="716"/>
                    <a:pt x="708" y="717"/>
                  </a:cubicBezTo>
                  <a:cubicBezTo>
                    <a:pt x="708" y="717"/>
                    <a:pt x="708" y="718"/>
                    <a:pt x="708" y="719"/>
                  </a:cubicBezTo>
                  <a:cubicBezTo>
                    <a:pt x="707" y="720"/>
                    <a:pt x="707" y="721"/>
                    <a:pt x="707" y="722"/>
                  </a:cubicBezTo>
                  <a:cubicBezTo>
                    <a:pt x="707" y="724"/>
                    <a:pt x="707" y="724"/>
                    <a:pt x="707" y="724"/>
                  </a:cubicBezTo>
                  <a:cubicBezTo>
                    <a:pt x="707" y="724"/>
                    <a:pt x="707" y="724"/>
                    <a:pt x="706" y="725"/>
                  </a:cubicBezTo>
                  <a:cubicBezTo>
                    <a:pt x="706" y="727"/>
                    <a:pt x="705" y="730"/>
                    <a:pt x="704" y="732"/>
                  </a:cubicBezTo>
                  <a:cubicBezTo>
                    <a:pt x="704" y="732"/>
                    <a:pt x="704" y="732"/>
                    <a:pt x="704" y="731"/>
                  </a:cubicBezTo>
                  <a:cubicBezTo>
                    <a:pt x="704" y="731"/>
                    <a:pt x="704" y="731"/>
                    <a:pt x="704" y="731"/>
                  </a:cubicBezTo>
                  <a:cubicBezTo>
                    <a:pt x="704" y="730"/>
                    <a:pt x="703" y="730"/>
                    <a:pt x="703" y="729"/>
                  </a:cubicBezTo>
                  <a:cubicBezTo>
                    <a:pt x="703" y="729"/>
                    <a:pt x="703" y="729"/>
                    <a:pt x="702" y="728"/>
                  </a:cubicBezTo>
                  <a:cubicBezTo>
                    <a:pt x="702" y="728"/>
                    <a:pt x="702" y="728"/>
                    <a:pt x="702" y="728"/>
                  </a:cubicBezTo>
                  <a:cubicBezTo>
                    <a:pt x="702" y="727"/>
                    <a:pt x="702" y="727"/>
                    <a:pt x="702" y="727"/>
                  </a:cubicBezTo>
                  <a:cubicBezTo>
                    <a:pt x="701" y="726"/>
                    <a:pt x="701" y="726"/>
                    <a:pt x="701" y="725"/>
                  </a:cubicBezTo>
                  <a:cubicBezTo>
                    <a:pt x="700" y="725"/>
                    <a:pt x="699" y="724"/>
                    <a:pt x="698" y="723"/>
                  </a:cubicBezTo>
                  <a:cubicBezTo>
                    <a:pt x="698" y="722"/>
                    <a:pt x="697" y="721"/>
                    <a:pt x="696" y="721"/>
                  </a:cubicBezTo>
                  <a:cubicBezTo>
                    <a:pt x="696" y="720"/>
                    <a:pt x="695" y="720"/>
                    <a:pt x="695" y="720"/>
                  </a:cubicBezTo>
                  <a:cubicBezTo>
                    <a:pt x="698" y="705"/>
                    <a:pt x="674" y="707"/>
                    <a:pt x="665" y="709"/>
                  </a:cubicBezTo>
                  <a:cubicBezTo>
                    <a:pt x="673" y="714"/>
                    <a:pt x="676" y="737"/>
                    <a:pt x="693" y="723"/>
                  </a:cubicBezTo>
                  <a:cubicBezTo>
                    <a:pt x="692" y="721"/>
                    <a:pt x="692" y="721"/>
                    <a:pt x="692" y="721"/>
                  </a:cubicBezTo>
                  <a:cubicBezTo>
                    <a:pt x="693" y="722"/>
                    <a:pt x="693" y="722"/>
                    <a:pt x="694" y="723"/>
                  </a:cubicBezTo>
                  <a:cubicBezTo>
                    <a:pt x="694" y="722"/>
                    <a:pt x="694" y="722"/>
                    <a:pt x="694" y="722"/>
                  </a:cubicBezTo>
                  <a:cubicBezTo>
                    <a:pt x="694" y="722"/>
                    <a:pt x="695" y="722"/>
                    <a:pt x="695" y="722"/>
                  </a:cubicBezTo>
                  <a:cubicBezTo>
                    <a:pt x="695" y="723"/>
                    <a:pt x="696" y="723"/>
                    <a:pt x="697" y="724"/>
                  </a:cubicBezTo>
                  <a:cubicBezTo>
                    <a:pt x="698" y="725"/>
                    <a:pt x="699" y="726"/>
                    <a:pt x="699" y="727"/>
                  </a:cubicBezTo>
                  <a:cubicBezTo>
                    <a:pt x="700" y="727"/>
                    <a:pt x="700" y="728"/>
                    <a:pt x="700" y="728"/>
                  </a:cubicBezTo>
                  <a:cubicBezTo>
                    <a:pt x="700" y="728"/>
                    <a:pt x="700" y="728"/>
                    <a:pt x="701" y="729"/>
                  </a:cubicBezTo>
                  <a:cubicBezTo>
                    <a:pt x="701" y="729"/>
                    <a:pt x="701" y="729"/>
                    <a:pt x="701" y="729"/>
                  </a:cubicBezTo>
                  <a:cubicBezTo>
                    <a:pt x="701" y="730"/>
                    <a:pt x="701" y="730"/>
                    <a:pt x="702" y="730"/>
                  </a:cubicBezTo>
                  <a:cubicBezTo>
                    <a:pt x="702" y="731"/>
                    <a:pt x="702" y="731"/>
                    <a:pt x="702" y="732"/>
                  </a:cubicBezTo>
                  <a:cubicBezTo>
                    <a:pt x="702" y="732"/>
                    <a:pt x="702" y="732"/>
                    <a:pt x="702" y="732"/>
                  </a:cubicBezTo>
                  <a:cubicBezTo>
                    <a:pt x="702" y="732"/>
                    <a:pt x="703" y="733"/>
                    <a:pt x="703" y="733"/>
                  </a:cubicBezTo>
                  <a:cubicBezTo>
                    <a:pt x="703" y="733"/>
                    <a:pt x="703" y="733"/>
                    <a:pt x="703" y="734"/>
                  </a:cubicBezTo>
                  <a:cubicBezTo>
                    <a:pt x="703" y="734"/>
                    <a:pt x="703" y="734"/>
                    <a:pt x="703" y="734"/>
                  </a:cubicBezTo>
                  <a:cubicBezTo>
                    <a:pt x="703" y="735"/>
                    <a:pt x="703" y="735"/>
                    <a:pt x="703" y="736"/>
                  </a:cubicBezTo>
                  <a:cubicBezTo>
                    <a:pt x="702" y="737"/>
                    <a:pt x="702" y="738"/>
                    <a:pt x="702" y="738"/>
                  </a:cubicBezTo>
                  <a:cubicBezTo>
                    <a:pt x="701" y="739"/>
                    <a:pt x="701" y="740"/>
                    <a:pt x="700" y="741"/>
                  </a:cubicBezTo>
                  <a:cubicBezTo>
                    <a:pt x="700" y="742"/>
                    <a:pt x="699" y="743"/>
                    <a:pt x="699" y="743"/>
                  </a:cubicBezTo>
                  <a:cubicBezTo>
                    <a:pt x="698" y="744"/>
                    <a:pt x="698" y="745"/>
                    <a:pt x="697" y="746"/>
                  </a:cubicBezTo>
                  <a:cubicBezTo>
                    <a:pt x="697" y="747"/>
                    <a:pt x="696" y="748"/>
                    <a:pt x="695" y="750"/>
                  </a:cubicBezTo>
                  <a:cubicBezTo>
                    <a:pt x="674" y="750"/>
                    <a:pt x="652" y="745"/>
                    <a:pt x="629" y="751"/>
                  </a:cubicBezTo>
                  <a:cubicBezTo>
                    <a:pt x="650" y="751"/>
                    <a:pt x="673" y="756"/>
                    <a:pt x="693" y="758"/>
                  </a:cubicBezTo>
                  <a:cubicBezTo>
                    <a:pt x="693" y="761"/>
                    <a:pt x="693" y="764"/>
                    <a:pt x="694" y="766"/>
                  </a:cubicBezTo>
                  <a:cubicBezTo>
                    <a:pt x="694" y="767"/>
                    <a:pt x="694" y="768"/>
                    <a:pt x="695" y="768"/>
                  </a:cubicBezTo>
                  <a:cubicBezTo>
                    <a:pt x="695" y="769"/>
                    <a:pt x="695" y="769"/>
                    <a:pt x="696" y="770"/>
                  </a:cubicBezTo>
                  <a:cubicBezTo>
                    <a:pt x="696" y="771"/>
                    <a:pt x="696" y="771"/>
                    <a:pt x="697" y="772"/>
                  </a:cubicBezTo>
                  <a:cubicBezTo>
                    <a:pt x="697" y="772"/>
                    <a:pt x="697" y="773"/>
                    <a:pt x="698" y="773"/>
                  </a:cubicBezTo>
                  <a:cubicBezTo>
                    <a:pt x="699" y="774"/>
                    <a:pt x="699" y="775"/>
                    <a:pt x="700" y="776"/>
                  </a:cubicBezTo>
                  <a:cubicBezTo>
                    <a:pt x="698" y="774"/>
                    <a:pt x="695" y="772"/>
                    <a:pt x="693" y="771"/>
                  </a:cubicBezTo>
                  <a:cubicBezTo>
                    <a:pt x="689" y="768"/>
                    <a:pt x="686" y="766"/>
                    <a:pt x="682" y="765"/>
                  </a:cubicBezTo>
                  <a:cubicBezTo>
                    <a:pt x="680" y="764"/>
                    <a:pt x="678" y="763"/>
                    <a:pt x="675" y="762"/>
                  </a:cubicBezTo>
                  <a:cubicBezTo>
                    <a:pt x="675" y="762"/>
                    <a:pt x="673" y="762"/>
                    <a:pt x="672" y="762"/>
                  </a:cubicBezTo>
                  <a:cubicBezTo>
                    <a:pt x="671" y="761"/>
                    <a:pt x="670" y="761"/>
                    <a:pt x="669" y="761"/>
                  </a:cubicBezTo>
                  <a:cubicBezTo>
                    <a:pt x="665" y="760"/>
                    <a:pt x="660" y="760"/>
                    <a:pt x="656" y="760"/>
                  </a:cubicBezTo>
                  <a:cubicBezTo>
                    <a:pt x="648" y="759"/>
                    <a:pt x="640" y="757"/>
                    <a:pt x="632" y="755"/>
                  </a:cubicBezTo>
                  <a:cubicBezTo>
                    <a:pt x="628" y="754"/>
                    <a:pt x="625" y="753"/>
                    <a:pt x="621" y="751"/>
                  </a:cubicBezTo>
                  <a:cubicBezTo>
                    <a:pt x="618" y="750"/>
                    <a:pt x="614" y="749"/>
                    <a:pt x="611" y="747"/>
                  </a:cubicBezTo>
                  <a:cubicBezTo>
                    <a:pt x="609" y="747"/>
                    <a:pt x="607" y="746"/>
                    <a:pt x="605" y="745"/>
                  </a:cubicBezTo>
                  <a:cubicBezTo>
                    <a:pt x="605" y="745"/>
                    <a:pt x="604" y="745"/>
                    <a:pt x="604" y="744"/>
                  </a:cubicBezTo>
                  <a:cubicBezTo>
                    <a:pt x="604" y="743"/>
                    <a:pt x="603" y="741"/>
                    <a:pt x="603" y="739"/>
                  </a:cubicBezTo>
                  <a:cubicBezTo>
                    <a:pt x="603" y="739"/>
                    <a:pt x="603" y="738"/>
                    <a:pt x="602" y="738"/>
                  </a:cubicBezTo>
                  <a:cubicBezTo>
                    <a:pt x="602" y="737"/>
                    <a:pt x="602" y="737"/>
                    <a:pt x="602" y="736"/>
                  </a:cubicBezTo>
                  <a:cubicBezTo>
                    <a:pt x="602" y="735"/>
                    <a:pt x="602" y="734"/>
                    <a:pt x="602" y="733"/>
                  </a:cubicBezTo>
                  <a:cubicBezTo>
                    <a:pt x="601" y="732"/>
                    <a:pt x="601" y="731"/>
                    <a:pt x="602" y="729"/>
                  </a:cubicBezTo>
                  <a:cubicBezTo>
                    <a:pt x="602" y="729"/>
                    <a:pt x="602" y="729"/>
                    <a:pt x="602" y="728"/>
                  </a:cubicBezTo>
                  <a:cubicBezTo>
                    <a:pt x="602" y="728"/>
                    <a:pt x="602" y="728"/>
                    <a:pt x="602" y="727"/>
                  </a:cubicBezTo>
                  <a:cubicBezTo>
                    <a:pt x="602" y="727"/>
                    <a:pt x="602" y="727"/>
                    <a:pt x="602" y="726"/>
                  </a:cubicBezTo>
                  <a:cubicBezTo>
                    <a:pt x="602" y="726"/>
                    <a:pt x="602" y="726"/>
                    <a:pt x="602" y="725"/>
                  </a:cubicBezTo>
                  <a:cubicBezTo>
                    <a:pt x="603" y="723"/>
                    <a:pt x="605" y="720"/>
                    <a:pt x="606" y="717"/>
                  </a:cubicBezTo>
                  <a:cubicBezTo>
                    <a:pt x="607" y="715"/>
                    <a:pt x="608" y="714"/>
                    <a:pt x="608" y="712"/>
                  </a:cubicBezTo>
                  <a:cubicBezTo>
                    <a:pt x="608" y="711"/>
                    <a:pt x="609" y="710"/>
                    <a:pt x="609" y="709"/>
                  </a:cubicBezTo>
                  <a:cubicBezTo>
                    <a:pt x="609" y="708"/>
                    <a:pt x="609" y="708"/>
                    <a:pt x="609" y="708"/>
                  </a:cubicBezTo>
                  <a:cubicBezTo>
                    <a:pt x="609" y="708"/>
                    <a:pt x="609" y="708"/>
                    <a:pt x="609" y="708"/>
                  </a:cubicBezTo>
                  <a:cubicBezTo>
                    <a:pt x="609" y="707"/>
                    <a:pt x="609" y="707"/>
                    <a:pt x="609" y="707"/>
                  </a:cubicBezTo>
                  <a:cubicBezTo>
                    <a:pt x="609" y="707"/>
                    <a:pt x="609" y="707"/>
                    <a:pt x="609" y="706"/>
                  </a:cubicBezTo>
                  <a:cubicBezTo>
                    <a:pt x="608" y="703"/>
                    <a:pt x="607" y="699"/>
                    <a:pt x="605" y="697"/>
                  </a:cubicBezTo>
                  <a:cubicBezTo>
                    <a:pt x="605" y="696"/>
                    <a:pt x="604" y="695"/>
                    <a:pt x="604" y="695"/>
                  </a:cubicBezTo>
                  <a:cubicBezTo>
                    <a:pt x="604" y="695"/>
                    <a:pt x="604" y="694"/>
                    <a:pt x="604" y="694"/>
                  </a:cubicBezTo>
                  <a:cubicBezTo>
                    <a:pt x="604" y="694"/>
                    <a:pt x="605" y="694"/>
                    <a:pt x="604" y="693"/>
                  </a:cubicBezTo>
                  <a:cubicBezTo>
                    <a:pt x="604" y="693"/>
                    <a:pt x="604" y="693"/>
                    <a:pt x="605" y="693"/>
                  </a:cubicBezTo>
                  <a:cubicBezTo>
                    <a:pt x="605" y="692"/>
                    <a:pt x="605" y="691"/>
                    <a:pt x="605" y="690"/>
                  </a:cubicBezTo>
                  <a:cubicBezTo>
                    <a:pt x="605" y="689"/>
                    <a:pt x="605" y="688"/>
                    <a:pt x="605" y="687"/>
                  </a:cubicBezTo>
                  <a:cubicBezTo>
                    <a:pt x="605" y="686"/>
                    <a:pt x="605" y="685"/>
                    <a:pt x="606" y="684"/>
                  </a:cubicBezTo>
                  <a:cubicBezTo>
                    <a:pt x="606" y="683"/>
                    <a:pt x="606" y="682"/>
                    <a:pt x="606" y="681"/>
                  </a:cubicBezTo>
                  <a:cubicBezTo>
                    <a:pt x="607" y="680"/>
                    <a:pt x="607" y="679"/>
                    <a:pt x="607" y="678"/>
                  </a:cubicBezTo>
                  <a:cubicBezTo>
                    <a:pt x="618" y="668"/>
                    <a:pt x="626" y="655"/>
                    <a:pt x="620" y="642"/>
                  </a:cubicBezTo>
                  <a:cubicBezTo>
                    <a:pt x="610" y="654"/>
                    <a:pt x="601" y="665"/>
                    <a:pt x="603" y="680"/>
                  </a:cubicBezTo>
                  <a:cubicBezTo>
                    <a:pt x="604" y="680"/>
                    <a:pt x="604" y="680"/>
                    <a:pt x="604" y="680"/>
                  </a:cubicBezTo>
                  <a:cubicBezTo>
                    <a:pt x="604" y="680"/>
                    <a:pt x="604" y="680"/>
                    <a:pt x="604" y="681"/>
                  </a:cubicBezTo>
                  <a:cubicBezTo>
                    <a:pt x="603" y="682"/>
                    <a:pt x="603" y="683"/>
                    <a:pt x="603" y="684"/>
                  </a:cubicBezTo>
                  <a:cubicBezTo>
                    <a:pt x="603" y="685"/>
                    <a:pt x="603" y="686"/>
                    <a:pt x="602" y="687"/>
                  </a:cubicBezTo>
                  <a:cubicBezTo>
                    <a:pt x="602" y="688"/>
                    <a:pt x="602" y="689"/>
                    <a:pt x="602" y="690"/>
                  </a:cubicBezTo>
                  <a:cubicBezTo>
                    <a:pt x="602" y="691"/>
                    <a:pt x="602" y="691"/>
                    <a:pt x="602" y="691"/>
                  </a:cubicBezTo>
                  <a:cubicBezTo>
                    <a:pt x="601" y="690"/>
                    <a:pt x="601" y="689"/>
                    <a:pt x="600" y="689"/>
                  </a:cubicBezTo>
                  <a:cubicBezTo>
                    <a:pt x="599" y="686"/>
                    <a:pt x="598" y="683"/>
                    <a:pt x="596" y="680"/>
                  </a:cubicBezTo>
                  <a:cubicBezTo>
                    <a:pt x="594" y="675"/>
                    <a:pt x="592" y="670"/>
                    <a:pt x="590" y="665"/>
                  </a:cubicBezTo>
                  <a:cubicBezTo>
                    <a:pt x="590" y="665"/>
                    <a:pt x="590" y="664"/>
                    <a:pt x="590" y="663"/>
                  </a:cubicBezTo>
                  <a:cubicBezTo>
                    <a:pt x="590" y="663"/>
                    <a:pt x="589" y="662"/>
                    <a:pt x="589" y="662"/>
                  </a:cubicBezTo>
                  <a:cubicBezTo>
                    <a:pt x="589" y="661"/>
                    <a:pt x="588" y="660"/>
                    <a:pt x="588" y="659"/>
                  </a:cubicBezTo>
                  <a:cubicBezTo>
                    <a:pt x="587" y="657"/>
                    <a:pt x="586" y="656"/>
                    <a:pt x="585" y="655"/>
                  </a:cubicBezTo>
                  <a:cubicBezTo>
                    <a:pt x="585" y="654"/>
                    <a:pt x="585" y="653"/>
                    <a:pt x="585" y="653"/>
                  </a:cubicBezTo>
                  <a:cubicBezTo>
                    <a:pt x="585" y="653"/>
                    <a:pt x="585" y="653"/>
                    <a:pt x="585" y="652"/>
                  </a:cubicBezTo>
                  <a:cubicBezTo>
                    <a:pt x="585" y="652"/>
                    <a:pt x="585" y="652"/>
                    <a:pt x="585" y="652"/>
                  </a:cubicBezTo>
                  <a:cubicBezTo>
                    <a:pt x="585" y="653"/>
                    <a:pt x="585" y="652"/>
                    <a:pt x="585" y="652"/>
                  </a:cubicBezTo>
                  <a:cubicBezTo>
                    <a:pt x="585" y="652"/>
                    <a:pt x="585" y="652"/>
                    <a:pt x="585" y="652"/>
                  </a:cubicBezTo>
                  <a:cubicBezTo>
                    <a:pt x="585" y="652"/>
                    <a:pt x="585" y="652"/>
                    <a:pt x="585" y="652"/>
                  </a:cubicBezTo>
                  <a:cubicBezTo>
                    <a:pt x="585" y="652"/>
                    <a:pt x="585" y="652"/>
                    <a:pt x="585" y="652"/>
                  </a:cubicBezTo>
                  <a:cubicBezTo>
                    <a:pt x="585" y="652"/>
                    <a:pt x="586" y="653"/>
                    <a:pt x="586" y="653"/>
                  </a:cubicBezTo>
                  <a:cubicBezTo>
                    <a:pt x="585" y="653"/>
                    <a:pt x="585" y="653"/>
                    <a:pt x="585" y="653"/>
                  </a:cubicBezTo>
                  <a:cubicBezTo>
                    <a:pt x="585" y="653"/>
                    <a:pt x="585" y="653"/>
                    <a:pt x="586" y="653"/>
                  </a:cubicBezTo>
                  <a:cubicBezTo>
                    <a:pt x="586" y="653"/>
                    <a:pt x="586" y="652"/>
                    <a:pt x="585" y="652"/>
                  </a:cubicBezTo>
                  <a:cubicBezTo>
                    <a:pt x="585" y="652"/>
                    <a:pt x="585" y="652"/>
                    <a:pt x="585" y="652"/>
                  </a:cubicBezTo>
                  <a:cubicBezTo>
                    <a:pt x="585" y="652"/>
                    <a:pt x="585" y="652"/>
                    <a:pt x="585" y="652"/>
                  </a:cubicBezTo>
                  <a:cubicBezTo>
                    <a:pt x="584" y="652"/>
                    <a:pt x="584" y="652"/>
                    <a:pt x="584" y="652"/>
                  </a:cubicBezTo>
                  <a:cubicBezTo>
                    <a:pt x="584" y="652"/>
                    <a:pt x="584" y="652"/>
                    <a:pt x="584" y="652"/>
                  </a:cubicBezTo>
                  <a:cubicBezTo>
                    <a:pt x="584" y="652"/>
                    <a:pt x="584" y="652"/>
                    <a:pt x="584" y="652"/>
                  </a:cubicBezTo>
                  <a:cubicBezTo>
                    <a:pt x="584" y="652"/>
                    <a:pt x="584" y="653"/>
                    <a:pt x="584" y="653"/>
                  </a:cubicBezTo>
                  <a:cubicBezTo>
                    <a:pt x="584" y="654"/>
                    <a:pt x="584" y="655"/>
                    <a:pt x="584" y="655"/>
                  </a:cubicBezTo>
                  <a:cubicBezTo>
                    <a:pt x="584" y="657"/>
                    <a:pt x="585" y="658"/>
                    <a:pt x="585" y="660"/>
                  </a:cubicBezTo>
                  <a:cubicBezTo>
                    <a:pt x="585" y="661"/>
                    <a:pt x="586" y="662"/>
                    <a:pt x="586" y="663"/>
                  </a:cubicBezTo>
                  <a:cubicBezTo>
                    <a:pt x="586" y="664"/>
                    <a:pt x="586" y="664"/>
                    <a:pt x="586" y="665"/>
                  </a:cubicBezTo>
                  <a:cubicBezTo>
                    <a:pt x="587" y="666"/>
                    <a:pt x="587" y="666"/>
                    <a:pt x="587" y="667"/>
                  </a:cubicBezTo>
                  <a:cubicBezTo>
                    <a:pt x="588" y="668"/>
                    <a:pt x="588" y="670"/>
                    <a:pt x="589" y="672"/>
                  </a:cubicBezTo>
                  <a:cubicBezTo>
                    <a:pt x="589" y="672"/>
                    <a:pt x="589" y="671"/>
                    <a:pt x="589" y="671"/>
                  </a:cubicBezTo>
                  <a:cubicBezTo>
                    <a:pt x="588" y="671"/>
                    <a:pt x="588" y="671"/>
                    <a:pt x="587" y="670"/>
                  </a:cubicBezTo>
                  <a:cubicBezTo>
                    <a:pt x="587" y="670"/>
                    <a:pt x="586" y="670"/>
                    <a:pt x="586" y="669"/>
                  </a:cubicBezTo>
                  <a:cubicBezTo>
                    <a:pt x="585" y="669"/>
                    <a:pt x="585" y="668"/>
                    <a:pt x="584" y="668"/>
                  </a:cubicBezTo>
                  <a:cubicBezTo>
                    <a:pt x="583" y="667"/>
                    <a:pt x="582" y="667"/>
                    <a:pt x="581" y="666"/>
                  </a:cubicBezTo>
                  <a:cubicBezTo>
                    <a:pt x="580" y="665"/>
                    <a:pt x="579" y="665"/>
                    <a:pt x="578" y="664"/>
                  </a:cubicBezTo>
                  <a:cubicBezTo>
                    <a:pt x="578" y="664"/>
                    <a:pt x="577" y="664"/>
                    <a:pt x="577" y="664"/>
                  </a:cubicBezTo>
                  <a:cubicBezTo>
                    <a:pt x="581" y="645"/>
                    <a:pt x="546" y="655"/>
                    <a:pt x="538" y="654"/>
                  </a:cubicBezTo>
                  <a:cubicBezTo>
                    <a:pt x="544" y="666"/>
                    <a:pt x="562" y="685"/>
                    <a:pt x="575" y="667"/>
                  </a:cubicBezTo>
                  <a:cubicBezTo>
                    <a:pt x="575" y="666"/>
                    <a:pt x="574" y="665"/>
                    <a:pt x="573" y="665"/>
                  </a:cubicBezTo>
                  <a:cubicBezTo>
                    <a:pt x="573" y="665"/>
                    <a:pt x="573" y="665"/>
                    <a:pt x="573" y="665"/>
                  </a:cubicBezTo>
                  <a:cubicBezTo>
                    <a:pt x="574" y="665"/>
                    <a:pt x="576" y="666"/>
                    <a:pt x="577" y="666"/>
                  </a:cubicBezTo>
                  <a:cubicBezTo>
                    <a:pt x="578" y="667"/>
                    <a:pt x="579" y="668"/>
                    <a:pt x="580" y="668"/>
                  </a:cubicBezTo>
                  <a:cubicBezTo>
                    <a:pt x="581" y="669"/>
                    <a:pt x="582" y="669"/>
                    <a:pt x="583" y="670"/>
                  </a:cubicBezTo>
                  <a:cubicBezTo>
                    <a:pt x="583" y="670"/>
                    <a:pt x="584" y="671"/>
                    <a:pt x="584" y="671"/>
                  </a:cubicBezTo>
                  <a:cubicBezTo>
                    <a:pt x="585" y="671"/>
                    <a:pt x="585" y="672"/>
                    <a:pt x="586" y="672"/>
                  </a:cubicBezTo>
                  <a:cubicBezTo>
                    <a:pt x="586" y="672"/>
                    <a:pt x="586" y="673"/>
                    <a:pt x="587" y="673"/>
                  </a:cubicBezTo>
                  <a:cubicBezTo>
                    <a:pt x="587" y="673"/>
                    <a:pt x="588" y="674"/>
                    <a:pt x="588" y="674"/>
                  </a:cubicBezTo>
                  <a:cubicBezTo>
                    <a:pt x="588" y="674"/>
                    <a:pt x="588" y="674"/>
                    <a:pt x="588" y="675"/>
                  </a:cubicBezTo>
                  <a:cubicBezTo>
                    <a:pt x="589" y="675"/>
                    <a:pt x="589" y="675"/>
                    <a:pt x="589" y="675"/>
                  </a:cubicBezTo>
                  <a:cubicBezTo>
                    <a:pt x="589" y="675"/>
                    <a:pt x="590" y="676"/>
                    <a:pt x="590" y="676"/>
                  </a:cubicBezTo>
                  <a:cubicBezTo>
                    <a:pt x="590" y="676"/>
                    <a:pt x="590" y="676"/>
                    <a:pt x="591" y="676"/>
                  </a:cubicBezTo>
                  <a:cubicBezTo>
                    <a:pt x="591" y="678"/>
                    <a:pt x="592" y="680"/>
                    <a:pt x="593" y="682"/>
                  </a:cubicBezTo>
                  <a:cubicBezTo>
                    <a:pt x="594" y="685"/>
                    <a:pt x="596" y="688"/>
                    <a:pt x="597" y="690"/>
                  </a:cubicBezTo>
                  <a:cubicBezTo>
                    <a:pt x="599" y="693"/>
                    <a:pt x="601" y="696"/>
                    <a:pt x="602" y="699"/>
                  </a:cubicBezTo>
                  <a:cubicBezTo>
                    <a:pt x="604" y="701"/>
                    <a:pt x="605" y="704"/>
                    <a:pt x="605" y="707"/>
                  </a:cubicBezTo>
                  <a:cubicBezTo>
                    <a:pt x="605" y="708"/>
                    <a:pt x="605" y="708"/>
                    <a:pt x="605" y="708"/>
                  </a:cubicBezTo>
                  <a:cubicBezTo>
                    <a:pt x="605" y="708"/>
                    <a:pt x="605" y="708"/>
                    <a:pt x="605" y="708"/>
                  </a:cubicBezTo>
                  <a:cubicBezTo>
                    <a:pt x="605" y="708"/>
                    <a:pt x="605" y="708"/>
                    <a:pt x="605" y="709"/>
                  </a:cubicBezTo>
                  <a:cubicBezTo>
                    <a:pt x="605" y="709"/>
                    <a:pt x="605" y="709"/>
                    <a:pt x="605" y="709"/>
                  </a:cubicBezTo>
                  <a:cubicBezTo>
                    <a:pt x="605" y="710"/>
                    <a:pt x="605" y="711"/>
                    <a:pt x="605" y="711"/>
                  </a:cubicBezTo>
                  <a:cubicBezTo>
                    <a:pt x="604" y="713"/>
                    <a:pt x="604" y="714"/>
                    <a:pt x="603" y="716"/>
                  </a:cubicBezTo>
                  <a:cubicBezTo>
                    <a:pt x="602" y="719"/>
                    <a:pt x="600" y="722"/>
                    <a:pt x="599" y="725"/>
                  </a:cubicBezTo>
                  <a:cubicBezTo>
                    <a:pt x="599" y="725"/>
                    <a:pt x="599" y="726"/>
                    <a:pt x="599" y="726"/>
                  </a:cubicBezTo>
                  <a:cubicBezTo>
                    <a:pt x="599" y="726"/>
                    <a:pt x="599" y="727"/>
                    <a:pt x="599" y="727"/>
                  </a:cubicBezTo>
                  <a:cubicBezTo>
                    <a:pt x="598" y="727"/>
                    <a:pt x="598" y="728"/>
                    <a:pt x="598" y="728"/>
                  </a:cubicBezTo>
                  <a:cubicBezTo>
                    <a:pt x="598" y="729"/>
                    <a:pt x="598" y="729"/>
                    <a:pt x="598" y="729"/>
                  </a:cubicBezTo>
                  <a:cubicBezTo>
                    <a:pt x="598" y="731"/>
                    <a:pt x="598" y="732"/>
                    <a:pt x="598" y="734"/>
                  </a:cubicBezTo>
                  <a:cubicBezTo>
                    <a:pt x="598" y="734"/>
                    <a:pt x="598" y="735"/>
                    <a:pt x="598" y="736"/>
                  </a:cubicBezTo>
                  <a:cubicBezTo>
                    <a:pt x="598" y="736"/>
                    <a:pt x="599" y="737"/>
                    <a:pt x="599" y="737"/>
                  </a:cubicBezTo>
                  <a:cubicBezTo>
                    <a:pt x="599" y="738"/>
                    <a:pt x="599" y="738"/>
                    <a:pt x="599" y="739"/>
                  </a:cubicBezTo>
                  <a:cubicBezTo>
                    <a:pt x="600" y="739"/>
                    <a:pt x="600" y="740"/>
                    <a:pt x="600" y="740"/>
                  </a:cubicBezTo>
                  <a:cubicBezTo>
                    <a:pt x="601" y="742"/>
                    <a:pt x="602" y="744"/>
                    <a:pt x="603" y="745"/>
                  </a:cubicBezTo>
                  <a:cubicBezTo>
                    <a:pt x="603" y="745"/>
                    <a:pt x="603" y="745"/>
                    <a:pt x="603" y="745"/>
                  </a:cubicBezTo>
                  <a:cubicBezTo>
                    <a:pt x="602" y="745"/>
                    <a:pt x="601" y="745"/>
                    <a:pt x="600" y="744"/>
                  </a:cubicBezTo>
                  <a:cubicBezTo>
                    <a:pt x="599" y="744"/>
                    <a:pt x="598" y="744"/>
                    <a:pt x="598" y="744"/>
                  </a:cubicBezTo>
                  <a:cubicBezTo>
                    <a:pt x="597" y="744"/>
                    <a:pt x="597" y="744"/>
                    <a:pt x="597" y="744"/>
                  </a:cubicBezTo>
                  <a:cubicBezTo>
                    <a:pt x="597" y="744"/>
                    <a:pt x="597" y="744"/>
                    <a:pt x="597" y="744"/>
                  </a:cubicBezTo>
                  <a:cubicBezTo>
                    <a:pt x="597" y="744"/>
                    <a:pt x="597" y="744"/>
                    <a:pt x="597" y="744"/>
                  </a:cubicBezTo>
                  <a:cubicBezTo>
                    <a:pt x="597" y="744"/>
                    <a:pt x="597" y="744"/>
                    <a:pt x="596" y="744"/>
                  </a:cubicBezTo>
                  <a:cubicBezTo>
                    <a:pt x="596" y="744"/>
                    <a:pt x="596" y="744"/>
                    <a:pt x="596" y="744"/>
                  </a:cubicBezTo>
                  <a:cubicBezTo>
                    <a:pt x="596" y="744"/>
                    <a:pt x="595" y="744"/>
                    <a:pt x="595" y="744"/>
                  </a:cubicBezTo>
                  <a:cubicBezTo>
                    <a:pt x="594" y="744"/>
                    <a:pt x="594" y="744"/>
                    <a:pt x="593" y="744"/>
                  </a:cubicBezTo>
                  <a:cubicBezTo>
                    <a:pt x="593" y="744"/>
                    <a:pt x="592" y="744"/>
                    <a:pt x="592" y="744"/>
                  </a:cubicBezTo>
                  <a:cubicBezTo>
                    <a:pt x="591" y="744"/>
                    <a:pt x="590" y="744"/>
                    <a:pt x="589" y="744"/>
                  </a:cubicBezTo>
                  <a:cubicBezTo>
                    <a:pt x="588" y="744"/>
                    <a:pt x="586" y="745"/>
                    <a:pt x="584" y="745"/>
                  </a:cubicBezTo>
                  <a:cubicBezTo>
                    <a:pt x="583" y="745"/>
                    <a:pt x="581" y="746"/>
                    <a:pt x="580" y="746"/>
                  </a:cubicBezTo>
                  <a:cubicBezTo>
                    <a:pt x="577" y="747"/>
                    <a:pt x="574" y="748"/>
                    <a:pt x="571" y="748"/>
                  </a:cubicBezTo>
                  <a:cubicBezTo>
                    <a:pt x="566" y="750"/>
                    <a:pt x="561" y="751"/>
                    <a:pt x="557" y="751"/>
                  </a:cubicBezTo>
                  <a:cubicBezTo>
                    <a:pt x="555" y="751"/>
                    <a:pt x="554" y="751"/>
                    <a:pt x="552" y="752"/>
                  </a:cubicBezTo>
                  <a:cubicBezTo>
                    <a:pt x="551" y="752"/>
                    <a:pt x="549" y="752"/>
                    <a:pt x="548" y="752"/>
                  </a:cubicBezTo>
                  <a:cubicBezTo>
                    <a:pt x="546" y="751"/>
                    <a:pt x="545" y="751"/>
                    <a:pt x="545" y="751"/>
                  </a:cubicBezTo>
                  <a:cubicBezTo>
                    <a:pt x="545" y="751"/>
                    <a:pt x="546" y="752"/>
                    <a:pt x="548" y="752"/>
                  </a:cubicBezTo>
                  <a:cubicBezTo>
                    <a:pt x="549" y="752"/>
                    <a:pt x="550" y="753"/>
                    <a:pt x="552" y="753"/>
                  </a:cubicBezTo>
                  <a:cubicBezTo>
                    <a:pt x="553" y="753"/>
                    <a:pt x="555" y="753"/>
                    <a:pt x="557" y="753"/>
                  </a:cubicBezTo>
                  <a:cubicBezTo>
                    <a:pt x="559" y="753"/>
                    <a:pt x="560" y="753"/>
                    <a:pt x="562" y="753"/>
                  </a:cubicBezTo>
                  <a:cubicBezTo>
                    <a:pt x="561" y="753"/>
                    <a:pt x="560" y="754"/>
                    <a:pt x="560" y="754"/>
                  </a:cubicBezTo>
                  <a:cubicBezTo>
                    <a:pt x="558" y="755"/>
                    <a:pt x="557" y="756"/>
                    <a:pt x="555" y="757"/>
                  </a:cubicBezTo>
                  <a:cubicBezTo>
                    <a:pt x="554" y="758"/>
                    <a:pt x="552" y="759"/>
                    <a:pt x="551" y="760"/>
                  </a:cubicBezTo>
                  <a:cubicBezTo>
                    <a:pt x="550" y="761"/>
                    <a:pt x="549" y="762"/>
                    <a:pt x="548" y="763"/>
                  </a:cubicBezTo>
                  <a:cubicBezTo>
                    <a:pt x="536" y="763"/>
                    <a:pt x="531" y="768"/>
                    <a:pt x="527" y="774"/>
                  </a:cubicBezTo>
                  <a:cubicBezTo>
                    <a:pt x="527" y="774"/>
                    <a:pt x="526" y="773"/>
                    <a:pt x="526" y="773"/>
                  </a:cubicBezTo>
                  <a:cubicBezTo>
                    <a:pt x="526" y="772"/>
                    <a:pt x="525" y="772"/>
                    <a:pt x="525" y="771"/>
                  </a:cubicBezTo>
                  <a:cubicBezTo>
                    <a:pt x="524" y="770"/>
                    <a:pt x="523" y="769"/>
                    <a:pt x="522" y="768"/>
                  </a:cubicBezTo>
                  <a:cubicBezTo>
                    <a:pt x="520" y="765"/>
                    <a:pt x="519" y="762"/>
                    <a:pt x="518" y="759"/>
                  </a:cubicBezTo>
                  <a:cubicBezTo>
                    <a:pt x="518" y="759"/>
                    <a:pt x="518" y="758"/>
                    <a:pt x="518" y="758"/>
                  </a:cubicBezTo>
                  <a:cubicBezTo>
                    <a:pt x="518" y="757"/>
                    <a:pt x="518" y="757"/>
                    <a:pt x="518" y="757"/>
                  </a:cubicBezTo>
                  <a:cubicBezTo>
                    <a:pt x="518" y="756"/>
                    <a:pt x="518" y="756"/>
                    <a:pt x="518" y="756"/>
                  </a:cubicBezTo>
                  <a:cubicBezTo>
                    <a:pt x="518" y="755"/>
                    <a:pt x="518" y="755"/>
                    <a:pt x="518" y="755"/>
                  </a:cubicBezTo>
                  <a:cubicBezTo>
                    <a:pt x="518" y="755"/>
                    <a:pt x="518" y="755"/>
                    <a:pt x="518" y="754"/>
                  </a:cubicBezTo>
                  <a:cubicBezTo>
                    <a:pt x="519" y="752"/>
                    <a:pt x="519" y="751"/>
                    <a:pt x="520" y="749"/>
                  </a:cubicBezTo>
                  <a:cubicBezTo>
                    <a:pt x="520" y="748"/>
                    <a:pt x="520" y="747"/>
                    <a:pt x="520" y="746"/>
                  </a:cubicBezTo>
                  <a:cubicBezTo>
                    <a:pt x="521" y="745"/>
                    <a:pt x="521" y="744"/>
                    <a:pt x="521" y="743"/>
                  </a:cubicBezTo>
                  <a:cubicBezTo>
                    <a:pt x="521" y="742"/>
                    <a:pt x="522" y="741"/>
                    <a:pt x="522" y="740"/>
                  </a:cubicBezTo>
                  <a:cubicBezTo>
                    <a:pt x="522" y="739"/>
                    <a:pt x="522" y="738"/>
                    <a:pt x="522" y="737"/>
                  </a:cubicBezTo>
                  <a:cubicBezTo>
                    <a:pt x="523" y="733"/>
                    <a:pt x="523" y="729"/>
                    <a:pt x="523" y="724"/>
                  </a:cubicBezTo>
                  <a:cubicBezTo>
                    <a:pt x="523" y="724"/>
                    <a:pt x="523" y="723"/>
                    <a:pt x="523" y="723"/>
                  </a:cubicBezTo>
                  <a:cubicBezTo>
                    <a:pt x="523" y="721"/>
                    <a:pt x="523" y="721"/>
                    <a:pt x="523" y="721"/>
                  </a:cubicBezTo>
                  <a:cubicBezTo>
                    <a:pt x="522" y="720"/>
                    <a:pt x="522" y="719"/>
                    <a:pt x="522" y="718"/>
                  </a:cubicBezTo>
                  <a:cubicBezTo>
                    <a:pt x="522" y="717"/>
                    <a:pt x="522" y="716"/>
                    <a:pt x="522" y="715"/>
                  </a:cubicBezTo>
                  <a:cubicBezTo>
                    <a:pt x="522" y="714"/>
                    <a:pt x="521" y="713"/>
                    <a:pt x="521" y="712"/>
                  </a:cubicBezTo>
                  <a:cubicBezTo>
                    <a:pt x="520" y="707"/>
                    <a:pt x="519" y="703"/>
                    <a:pt x="517" y="700"/>
                  </a:cubicBezTo>
                  <a:cubicBezTo>
                    <a:pt x="517" y="698"/>
                    <a:pt x="516" y="696"/>
                    <a:pt x="515" y="694"/>
                  </a:cubicBezTo>
                  <a:cubicBezTo>
                    <a:pt x="514" y="693"/>
                    <a:pt x="514" y="692"/>
                    <a:pt x="514" y="691"/>
                  </a:cubicBezTo>
                  <a:cubicBezTo>
                    <a:pt x="514" y="691"/>
                    <a:pt x="514" y="691"/>
                    <a:pt x="514" y="691"/>
                  </a:cubicBezTo>
                  <a:cubicBezTo>
                    <a:pt x="514" y="691"/>
                    <a:pt x="514" y="691"/>
                    <a:pt x="514" y="691"/>
                  </a:cubicBezTo>
                  <a:cubicBezTo>
                    <a:pt x="514" y="690"/>
                    <a:pt x="514" y="689"/>
                    <a:pt x="514" y="688"/>
                  </a:cubicBezTo>
                  <a:cubicBezTo>
                    <a:pt x="514" y="687"/>
                    <a:pt x="514" y="686"/>
                    <a:pt x="514" y="685"/>
                  </a:cubicBezTo>
                  <a:cubicBezTo>
                    <a:pt x="515" y="684"/>
                    <a:pt x="515" y="683"/>
                    <a:pt x="515" y="682"/>
                  </a:cubicBezTo>
                  <a:cubicBezTo>
                    <a:pt x="515" y="681"/>
                    <a:pt x="516" y="679"/>
                    <a:pt x="516" y="678"/>
                  </a:cubicBezTo>
                  <a:cubicBezTo>
                    <a:pt x="516" y="677"/>
                    <a:pt x="517" y="676"/>
                    <a:pt x="517" y="675"/>
                  </a:cubicBezTo>
                  <a:cubicBezTo>
                    <a:pt x="517" y="675"/>
                    <a:pt x="517" y="675"/>
                    <a:pt x="518" y="674"/>
                  </a:cubicBezTo>
                  <a:cubicBezTo>
                    <a:pt x="540" y="672"/>
                    <a:pt x="540" y="658"/>
                    <a:pt x="525" y="641"/>
                  </a:cubicBezTo>
                  <a:cubicBezTo>
                    <a:pt x="517" y="650"/>
                    <a:pt x="502" y="659"/>
                    <a:pt x="515" y="673"/>
                  </a:cubicBezTo>
                  <a:cubicBezTo>
                    <a:pt x="514" y="675"/>
                    <a:pt x="514" y="675"/>
                    <a:pt x="514" y="675"/>
                  </a:cubicBezTo>
                  <a:cubicBezTo>
                    <a:pt x="514" y="675"/>
                    <a:pt x="514" y="675"/>
                    <a:pt x="514" y="675"/>
                  </a:cubicBezTo>
                  <a:cubicBezTo>
                    <a:pt x="514" y="676"/>
                    <a:pt x="513" y="676"/>
                    <a:pt x="513" y="677"/>
                  </a:cubicBezTo>
                  <a:cubicBezTo>
                    <a:pt x="513" y="678"/>
                    <a:pt x="512" y="680"/>
                    <a:pt x="512" y="681"/>
                  </a:cubicBezTo>
                  <a:cubicBezTo>
                    <a:pt x="512" y="682"/>
                    <a:pt x="512" y="683"/>
                    <a:pt x="511" y="684"/>
                  </a:cubicBezTo>
                  <a:cubicBezTo>
                    <a:pt x="511" y="685"/>
                    <a:pt x="511" y="686"/>
                    <a:pt x="511" y="687"/>
                  </a:cubicBezTo>
                  <a:cubicBezTo>
                    <a:pt x="510" y="686"/>
                    <a:pt x="510" y="685"/>
                    <a:pt x="509" y="684"/>
                  </a:cubicBezTo>
                  <a:cubicBezTo>
                    <a:pt x="509" y="683"/>
                    <a:pt x="508" y="683"/>
                    <a:pt x="508" y="682"/>
                  </a:cubicBezTo>
                  <a:cubicBezTo>
                    <a:pt x="508" y="682"/>
                    <a:pt x="507" y="681"/>
                    <a:pt x="507" y="681"/>
                  </a:cubicBezTo>
                  <a:cubicBezTo>
                    <a:pt x="507" y="681"/>
                    <a:pt x="507" y="680"/>
                    <a:pt x="506" y="680"/>
                  </a:cubicBezTo>
                  <a:cubicBezTo>
                    <a:pt x="506" y="679"/>
                    <a:pt x="505" y="679"/>
                    <a:pt x="505" y="678"/>
                  </a:cubicBezTo>
                  <a:cubicBezTo>
                    <a:pt x="504" y="677"/>
                    <a:pt x="504" y="677"/>
                    <a:pt x="503" y="676"/>
                  </a:cubicBezTo>
                  <a:cubicBezTo>
                    <a:pt x="502" y="675"/>
                    <a:pt x="501" y="674"/>
                    <a:pt x="500" y="673"/>
                  </a:cubicBezTo>
                  <a:cubicBezTo>
                    <a:pt x="499" y="672"/>
                    <a:pt x="498" y="672"/>
                    <a:pt x="497" y="671"/>
                  </a:cubicBezTo>
                  <a:cubicBezTo>
                    <a:pt x="496" y="670"/>
                    <a:pt x="495" y="670"/>
                    <a:pt x="494" y="669"/>
                  </a:cubicBezTo>
                  <a:cubicBezTo>
                    <a:pt x="493" y="668"/>
                    <a:pt x="491" y="667"/>
                    <a:pt x="491" y="667"/>
                  </a:cubicBezTo>
                  <a:cubicBezTo>
                    <a:pt x="490" y="666"/>
                    <a:pt x="489" y="666"/>
                    <a:pt x="489" y="666"/>
                  </a:cubicBezTo>
                  <a:cubicBezTo>
                    <a:pt x="489" y="666"/>
                    <a:pt x="491" y="667"/>
                    <a:pt x="493" y="670"/>
                  </a:cubicBezTo>
                  <a:cubicBezTo>
                    <a:pt x="494" y="671"/>
                    <a:pt x="495" y="672"/>
                    <a:pt x="496" y="672"/>
                  </a:cubicBezTo>
                  <a:cubicBezTo>
                    <a:pt x="496" y="673"/>
                    <a:pt x="497" y="674"/>
                    <a:pt x="498" y="675"/>
                  </a:cubicBezTo>
                  <a:cubicBezTo>
                    <a:pt x="499" y="677"/>
                    <a:pt x="501" y="680"/>
                    <a:pt x="503" y="682"/>
                  </a:cubicBezTo>
                  <a:cubicBezTo>
                    <a:pt x="503" y="682"/>
                    <a:pt x="504" y="683"/>
                    <a:pt x="504" y="683"/>
                  </a:cubicBezTo>
                  <a:cubicBezTo>
                    <a:pt x="504" y="683"/>
                    <a:pt x="504" y="684"/>
                    <a:pt x="505" y="684"/>
                  </a:cubicBezTo>
                  <a:cubicBezTo>
                    <a:pt x="505" y="685"/>
                    <a:pt x="506" y="685"/>
                    <a:pt x="506" y="686"/>
                  </a:cubicBezTo>
                  <a:cubicBezTo>
                    <a:pt x="507" y="687"/>
                    <a:pt x="508" y="689"/>
                    <a:pt x="509" y="691"/>
                  </a:cubicBezTo>
                  <a:cubicBezTo>
                    <a:pt x="509" y="691"/>
                    <a:pt x="509" y="691"/>
                    <a:pt x="510" y="692"/>
                  </a:cubicBezTo>
                  <a:cubicBezTo>
                    <a:pt x="510" y="692"/>
                    <a:pt x="510" y="693"/>
                    <a:pt x="510" y="693"/>
                  </a:cubicBezTo>
                  <a:cubicBezTo>
                    <a:pt x="511" y="694"/>
                    <a:pt x="511" y="694"/>
                    <a:pt x="511" y="695"/>
                  </a:cubicBezTo>
                  <a:cubicBezTo>
                    <a:pt x="512" y="696"/>
                    <a:pt x="512" y="697"/>
                    <a:pt x="512" y="697"/>
                  </a:cubicBezTo>
                  <a:cubicBezTo>
                    <a:pt x="512" y="697"/>
                    <a:pt x="512" y="697"/>
                    <a:pt x="512" y="696"/>
                  </a:cubicBezTo>
                  <a:cubicBezTo>
                    <a:pt x="513" y="698"/>
                    <a:pt x="513" y="699"/>
                    <a:pt x="514" y="701"/>
                  </a:cubicBezTo>
                  <a:cubicBezTo>
                    <a:pt x="515" y="704"/>
                    <a:pt x="516" y="708"/>
                    <a:pt x="517" y="712"/>
                  </a:cubicBezTo>
                  <a:cubicBezTo>
                    <a:pt x="518" y="713"/>
                    <a:pt x="518" y="714"/>
                    <a:pt x="518" y="715"/>
                  </a:cubicBezTo>
                  <a:cubicBezTo>
                    <a:pt x="518" y="716"/>
                    <a:pt x="518" y="717"/>
                    <a:pt x="518" y="718"/>
                  </a:cubicBezTo>
                  <a:cubicBezTo>
                    <a:pt x="519" y="719"/>
                    <a:pt x="519" y="720"/>
                    <a:pt x="519" y="721"/>
                  </a:cubicBezTo>
                  <a:cubicBezTo>
                    <a:pt x="519" y="723"/>
                    <a:pt x="519" y="723"/>
                    <a:pt x="519" y="723"/>
                  </a:cubicBezTo>
                  <a:cubicBezTo>
                    <a:pt x="519" y="723"/>
                    <a:pt x="519" y="724"/>
                    <a:pt x="519" y="724"/>
                  </a:cubicBezTo>
                  <a:cubicBezTo>
                    <a:pt x="519" y="727"/>
                    <a:pt x="519" y="729"/>
                    <a:pt x="519" y="732"/>
                  </a:cubicBezTo>
                  <a:cubicBezTo>
                    <a:pt x="519" y="732"/>
                    <a:pt x="519" y="732"/>
                    <a:pt x="518" y="731"/>
                  </a:cubicBezTo>
                  <a:cubicBezTo>
                    <a:pt x="518" y="731"/>
                    <a:pt x="518" y="731"/>
                    <a:pt x="518" y="731"/>
                  </a:cubicBezTo>
                  <a:cubicBezTo>
                    <a:pt x="518" y="730"/>
                    <a:pt x="517" y="730"/>
                    <a:pt x="517" y="729"/>
                  </a:cubicBezTo>
                  <a:cubicBezTo>
                    <a:pt x="516" y="729"/>
                    <a:pt x="516" y="729"/>
                    <a:pt x="516" y="728"/>
                  </a:cubicBezTo>
                  <a:cubicBezTo>
                    <a:pt x="515" y="728"/>
                    <a:pt x="515" y="728"/>
                    <a:pt x="515" y="728"/>
                  </a:cubicBezTo>
                  <a:cubicBezTo>
                    <a:pt x="515" y="727"/>
                    <a:pt x="514" y="727"/>
                    <a:pt x="514" y="727"/>
                  </a:cubicBezTo>
                  <a:cubicBezTo>
                    <a:pt x="514" y="726"/>
                    <a:pt x="513" y="726"/>
                    <a:pt x="513" y="726"/>
                  </a:cubicBezTo>
                  <a:cubicBezTo>
                    <a:pt x="512" y="725"/>
                    <a:pt x="510" y="724"/>
                    <a:pt x="509" y="723"/>
                  </a:cubicBezTo>
                  <a:cubicBezTo>
                    <a:pt x="508" y="722"/>
                    <a:pt x="507" y="722"/>
                    <a:pt x="506" y="721"/>
                  </a:cubicBezTo>
                  <a:cubicBezTo>
                    <a:pt x="505" y="721"/>
                    <a:pt x="505" y="720"/>
                    <a:pt x="504" y="720"/>
                  </a:cubicBezTo>
                  <a:cubicBezTo>
                    <a:pt x="502" y="704"/>
                    <a:pt x="477" y="709"/>
                    <a:pt x="467" y="712"/>
                  </a:cubicBezTo>
                  <a:cubicBezTo>
                    <a:pt x="478" y="717"/>
                    <a:pt x="489" y="740"/>
                    <a:pt x="503" y="724"/>
                  </a:cubicBezTo>
                  <a:cubicBezTo>
                    <a:pt x="502" y="722"/>
                    <a:pt x="502" y="722"/>
                    <a:pt x="502" y="722"/>
                  </a:cubicBezTo>
                  <a:cubicBezTo>
                    <a:pt x="502" y="723"/>
                    <a:pt x="503" y="723"/>
                    <a:pt x="504" y="723"/>
                  </a:cubicBezTo>
                  <a:cubicBezTo>
                    <a:pt x="504" y="723"/>
                    <a:pt x="504" y="723"/>
                    <a:pt x="504" y="722"/>
                  </a:cubicBezTo>
                  <a:cubicBezTo>
                    <a:pt x="504" y="722"/>
                    <a:pt x="505" y="722"/>
                    <a:pt x="505" y="722"/>
                  </a:cubicBezTo>
                  <a:cubicBezTo>
                    <a:pt x="506" y="723"/>
                    <a:pt x="507" y="724"/>
                    <a:pt x="508" y="725"/>
                  </a:cubicBezTo>
                  <a:cubicBezTo>
                    <a:pt x="509" y="725"/>
                    <a:pt x="510" y="726"/>
                    <a:pt x="511" y="727"/>
                  </a:cubicBezTo>
                  <a:cubicBezTo>
                    <a:pt x="512" y="727"/>
                    <a:pt x="512" y="728"/>
                    <a:pt x="513" y="728"/>
                  </a:cubicBezTo>
                  <a:cubicBezTo>
                    <a:pt x="513" y="728"/>
                    <a:pt x="513" y="729"/>
                    <a:pt x="514" y="729"/>
                  </a:cubicBezTo>
                  <a:cubicBezTo>
                    <a:pt x="514" y="729"/>
                    <a:pt x="514" y="729"/>
                    <a:pt x="514" y="729"/>
                  </a:cubicBezTo>
                  <a:cubicBezTo>
                    <a:pt x="515" y="730"/>
                    <a:pt x="515" y="730"/>
                    <a:pt x="515" y="731"/>
                  </a:cubicBezTo>
                  <a:cubicBezTo>
                    <a:pt x="516" y="731"/>
                    <a:pt x="516" y="732"/>
                    <a:pt x="516" y="732"/>
                  </a:cubicBezTo>
                  <a:cubicBezTo>
                    <a:pt x="517" y="732"/>
                    <a:pt x="517" y="732"/>
                    <a:pt x="517" y="732"/>
                  </a:cubicBezTo>
                  <a:cubicBezTo>
                    <a:pt x="517" y="733"/>
                    <a:pt x="517" y="733"/>
                    <a:pt x="517" y="733"/>
                  </a:cubicBezTo>
                  <a:cubicBezTo>
                    <a:pt x="518" y="733"/>
                    <a:pt x="518" y="734"/>
                    <a:pt x="518" y="734"/>
                  </a:cubicBezTo>
                  <a:cubicBezTo>
                    <a:pt x="518" y="734"/>
                    <a:pt x="519" y="734"/>
                    <a:pt x="519" y="734"/>
                  </a:cubicBezTo>
                  <a:cubicBezTo>
                    <a:pt x="519" y="735"/>
                    <a:pt x="519" y="736"/>
                    <a:pt x="518" y="736"/>
                  </a:cubicBezTo>
                  <a:cubicBezTo>
                    <a:pt x="518" y="737"/>
                    <a:pt x="518" y="738"/>
                    <a:pt x="518" y="739"/>
                  </a:cubicBezTo>
                  <a:cubicBezTo>
                    <a:pt x="518" y="740"/>
                    <a:pt x="518" y="741"/>
                    <a:pt x="517" y="742"/>
                  </a:cubicBezTo>
                  <a:cubicBezTo>
                    <a:pt x="517" y="743"/>
                    <a:pt x="517" y="744"/>
                    <a:pt x="517" y="745"/>
                  </a:cubicBezTo>
                  <a:cubicBezTo>
                    <a:pt x="516" y="746"/>
                    <a:pt x="516" y="747"/>
                    <a:pt x="516" y="748"/>
                  </a:cubicBezTo>
                  <a:cubicBezTo>
                    <a:pt x="515" y="749"/>
                    <a:pt x="515" y="751"/>
                    <a:pt x="514" y="753"/>
                  </a:cubicBezTo>
                  <a:cubicBezTo>
                    <a:pt x="514" y="754"/>
                    <a:pt x="514" y="754"/>
                    <a:pt x="514" y="755"/>
                  </a:cubicBezTo>
                  <a:cubicBezTo>
                    <a:pt x="514" y="756"/>
                    <a:pt x="514" y="756"/>
                    <a:pt x="514" y="756"/>
                  </a:cubicBezTo>
                  <a:cubicBezTo>
                    <a:pt x="514" y="756"/>
                    <a:pt x="514" y="756"/>
                    <a:pt x="514" y="756"/>
                  </a:cubicBezTo>
                  <a:cubicBezTo>
                    <a:pt x="514" y="757"/>
                    <a:pt x="514" y="757"/>
                    <a:pt x="514" y="758"/>
                  </a:cubicBezTo>
                  <a:cubicBezTo>
                    <a:pt x="514" y="758"/>
                    <a:pt x="514" y="759"/>
                    <a:pt x="515" y="759"/>
                  </a:cubicBezTo>
                  <a:cubicBezTo>
                    <a:pt x="515" y="763"/>
                    <a:pt x="517" y="767"/>
                    <a:pt x="519" y="770"/>
                  </a:cubicBezTo>
                  <a:cubicBezTo>
                    <a:pt x="519" y="770"/>
                    <a:pt x="520" y="771"/>
                    <a:pt x="520" y="772"/>
                  </a:cubicBezTo>
                  <a:cubicBezTo>
                    <a:pt x="521" y="772"/>
                    <a:pt x="521" y="773"/>
                    <a:pt x="522" y="773"/>
                  </a:cubicBezTo>
                  <a:cubicBezTo>
                    <a:pt x="523" y="774"/>
                    <a:pt x="523" y="775"/>
                    <a:pt x="524" y="775"/>
                  </a:cubicBezTo>
                  <a:cubicBezTo>
                    <a:pt x="524" y="775"/>
                    <a:pt x="525" y="776"/>
                    <a:pt x="525" y="776"/>
                  </a:cubicBezTo>
                  <a:cubicBezTo>
                    <a:pt x="525" y="776"/>
                    <a:pt x="525" y="776"/>
                    <a:pt x="526" y="777"/>
                  </a:cubicBezTo>
                  <a:cubicBezTo>
                    <a:pt x="525" y="777"/>
                    <a:pt x="525" y="777"/>
                    <a:pt x="525" y="777"/>
                  </a:cubicBezTo>
                  <a:cubicBezTo>
                    <a:pt x="523" y="776"/>
                    <a:pt x="521" y="775"/>
                    <a:pt x="519" y="775"/>
                  </a:cubicBezTo>
                  <a:cubicBezTo>
                    <a:pt x="515" y="773"/>
                    <a:pt x="510" y="771"/>
                    <a:pt x="505" y="769"/>
                  </a:cubicBezTo>
                  <a:cubicBezTo>
                    <a:pt x="502" y="769"/>
                    <a:pt x="500" y="768"/>
                    <a:pt x="497" y="768"/>
                  </a:cubicBezTo>
                  <a:cubicBezTo>
                    <a:pt x="496" y="768"/>
                    <a:pt x="494" y="767"/>
                    <a:pt x="493" y="767"/>
                  </a:cubicBezTo>
                  <a:cubicBezTo>
                    <a:pt x="492" y="767"/>
                    <a:pt x="490" y="767"/>
                    <a:pt x="489" y="767"/>
                  </a:cubicBezTo>
                  <a:cubicBezTo>
                    <a:pt x="484" y="767"/>
                    <a:pt x="479" y="767"/>
                    <a:pt x="474" y="767"/>
                  </a:cubicBezTo>
                  <a:cubicBezTo>
                    <a:pt x="465" y="767"/>
                    <a:pt x="455" y="767"/>
                    <a:pt x="446" y="765"/>
                  </a:cubicBezTo>
                  <a:cubicBezTo>
                    <a:pt x="442" y="764"/>
                    <a:pt x="437" y="764"/>
                    <a:pt x="433" y="762"/>
                  </a:cubicBezTo>
                  <a:cubicBezTo>
                    <a:pt x="428" y="761"/>
                    <a:pt x="424" y="760"/>
                    <a:pt x="420" y="759"/>
                  </a:cubicBezTo>
                  <a:cubicBezTo>
                    <a:pt x="417" y="759"/>
                    <a:pt x="415" y="758"/>
                    <a:pt x="412" y="758"/>
                  </a:cubicBezTo>
                  <a:cubicBezTo>
                    <a:pt x="412" y="758"/>
                    <a:pt x="411" y="757"/>
                    <a:pt x="411" y="757"/>
                  </a:cubicBezTo>
                  <a:cubicBezTo>
                    <a:pt x="410" y="755"/>
                    <a:pt x="409" y="753"/>
                    <a:pt x="408" y="752"/>
                  </a:cubicBezTo>
                  <a:cubicBezTo>
                    <a:pt x="408" y="751"/>
                    <a:pt x="407" y="751"/>
                    <a:pt x="407" y="750"/>
                  </a:cubicBezTo>
                  <a:cubicBezTo>
                    <a:pt x="407" y="749"/>
                    <a:pt x="406" y="749"/>
                    <a:pt x="406" y="748"/>
                  </a:cubicBezTo>
                  <a:cubicBezTo>
                    <a:pt x="406" y="747"/>
                    <a:pt x="405" y="746"/>
                    <a:pt x="404" y="745"/>
                  </a:cubicBezTo>
                  <a:cubicBezTo>
                    <a:pt x="404" y="744"/>
                    <a:pt x="404" y="743"/>
                    <a:pt x="403" y="741"/>
                  </a:cubicBezTo>
                  <a:cubicBezTo>
                    <a:pt x="403" y="741"/>
                    <a:pt x="403" y="741"/>
                    <a:pt x="403" y="740"/>
                  </a:cubicBezTo>
                  <a:cubicBezTo>
                    <a:pt x="403" y="740"/>
                    <a:pt x="403" y="739"/>
                    <a:pt x="403" y="739"/>
                  </a:cubicBezTo>
                  <a:cubicBezTo>
                    <a:pt x="403" y="739"/>
                    <a:pt x="403" y="738"/>
                    <a:pt x="403" y="738"/>
                  </a:cubicBezTo>
                  <a:cubicBezTo>
                    <a:pt x="403" y="738"/>
                    <a:pt x="403" y="737"/>
                    <a:pt x="403" y="737"/>
                  </a:cubicBezTo>
                  <a:cubicBezTo>
                    <a:pt x="403" y="734"/>
                    <a:pt x="404" y="731"/>
                    <a:pt x="404" y="727"/>
                  </a:cubicBezTo>
                  <a:cubicBezTo>
                    <a:pt x="405" y="726"/>
                    <a:pt x="405" y="724"/>
                    <a:pt x="405" y="722"/>
                  </a:cubicBezTo>
                  <a:cubicBezTo>
                    <a:pt x="405" y="721"/>
                    <a:pt x="405" y="720"/>
                    <a:pt x="404" y="719"/>
                  </a:cubicBezTo>
                  <a:cubicBezTo>
                    <a:pt x="404" y="718"/>
                    <a:pt x="404" y="718"/>
                    <a:pt x="404" y="718"/>
                  </a:cubicBezTo>
                  <a:cubicBezTo>
                    <a:pt x="404" y="718"/>
                    <a:pt x="404" y="718"/>
                    <a:pt x="404" y="717"/>
                  </a:cubicBezTo>
                  <a:cubicBezTo>
                    <a:pt x="404" y="717"/>
                    <a:pt x="404" y="717"/>
                    <a:pt x="404" y="717"/>
                  </a:cubicBezTo>
                  <a:cubicBezTo>
                    <a:pt x="404" y="716"/>
                    <a:pt x="403" y="716"/>
                    <a:pt x="403" y="716"/>
                  </a:cubicBezTo>
                  <a:cubicBezTo>
                    <a:pt x="402" y="712"/>
                    <a:pt x="399" y="709"/>
                    <a:pt x="396" y="706"/>
                  </a:cubicBezTo>
                  <a:cubicBezTo>
                    <a:pt x="396" y="706"/>
                    <a:pt x="395" y="705"/>
                    <a:pt x="395" y="704"/>
                  </a:cubicBezTo>
                  <a:cubicBezTo>
                    <a:pt x="395" y="704"/>
                    <a:pt x="395" y="704"/>
                    <a:pt x="395" y="703"/>
                  </a:cubicBezTo>
                  <a:cubicBezTo>
                    <a:pt x="395" y="703"/>
                    <a:pt x="395" y="703"/>
                    <a:pt x="394" y="703"/>
                  </a:cubicBezTo>
                  <a:cubicBezTo>
                    <a:pt x="394" y="703"/>
                    <a:pt x="394" y="702"/>
                    <a:pt x="394" y="702"/>
                  </a:cubicBezTo>
                  <a:cubicBezTo>
                    <a:pt x="394" y="701"/>
                    <a:pt x="394" y="700"/>
                    <a:pt x="394" y="699"/>
                  </a:cubicBezTo>
                  <a:cubicBezTo>
                    <a:pt x="393" y="698"/>
                    <a:pt x="393" y="697"/>
                    <a:pt x="393" y="696"/>
                  </a:cubicBezTo>
                  <a:cubicBezTo>
                    <a:pt x="393" y="695"/>
                    <a:pt x="393" y="694"/>
                    <a:pt x="393" y="693"/>
                  </a:cubicBezTo>
                  <a:cubicBezTo>
                    <a:pt x="393" y="692"/>
                    <a:pt x="392" y="690"/>
                    <a:pt x="392" y="689"/>
                  </a:cubicBezTo>
                  <a:cubicBezTo>
                    <a:pt x="392" y="688"/>
                    <a:pt x="392" y="687"/>
                    <a:pt x="392" y="686"/>
                  </a:cubicBezTo>
                  <a:cubicBezTo>
                    <a:pt x="401" y="674"/>
                    <a:pt x="405" y="660"/>
                    <a:pt x="395" y="646"/>
                  </a:cubicBezTo>
                  <a:cubicBezTo>
                    <a:pt x="387" y="660"/>
                    <a:pt x="381" y="673"/>
                    <a:pt x="389" y="689"/>
                  </a:cubicBezTo>
                  <a:cubicBezTo>
                    <a:pt x="389" y="689"/>
                    <a:pt x="389" y="689"/>
                    <a:pt x="389" y="689"/>
                  </a:cubicBezTo>
                  <a:cubicBezTo>
                    <a:pt x="389" y="689"/>
                    <a:pt x="389" y="689"/>
                    <a:pt x="389" y="689"/>
                  </a:cubicBezTo>
                  <a:cubicBezTo>
                    <a:pt x="389" y="690"/>
                    <a:pt x="389" y="692"/>
                    <a:pt x="390" y="693"/>
                  </a:cubicBezTo>
                  <a:cubicBezTo>
                    <a:pt x="390" y="694"/>
                    <a:pt x="390" y="695"/>
                    <a:pt x="390" y="696"/>
                  </a:cubicBezTo>
                  <a:cubicBezTo>
                    <a:pt x="390" y="698"/>
                    <a:pt x="390" y="699"/>
                    <a:pt x="391" y="700"/>
                  </a:cubicBezTo>
                  <a:cubicBezTo>
                    <a:pt x="391" y="700"/>
                    <a:pt x="391" y="700"/>
                    <a:pt x="391" y="701"/>
                  </a:cubicBezTo>
                  <a:cubicBezTo>
                    <a:pt x="390" y="700"/>
                    <a:pt x="389" y="699"/>
                    <a:pt x="388" y="698"/>
                  </a:cubicBezTo>
                  <a:cubicBezTo>
                    <a:pt x="386" y="695"/>
                    <a:pt x="383" y="693"/>
                    <a:pt x="381" y="690"/>
                  </a:cubicBezTo>
                  <a:cubicBezTo>
                    <a:pt x="377" y="684"/>
                    <a:pt x="373" y="679"/>
                    <a:pt x="369" y="674"/>
                  </a:cubicBezTo>
                  <a:cubicBezTo>
                    <a:pt x="369" y="674"/>
                    <a:pt x="368" y="673"/>
                    <a:pt x="368" y="673"/>
                  </a:cubicBezTo>
                  <a:cubicBezTo>
                    <a:pt x="368" y="672"/>
                    <a:pt x="367" y="671"/>
                    <a:pt x="367" y="671"/>
                  </a:cubicBezTo>
                  <a:cubicBezTo>
                    <a:pt x="366" y="670"/>
                    <a:pt x="365" y="669"/>
                    <a:pt x="364" y="668"/>
                  </a:cubicBezTo>
                  <a:cubicBezTo>
                    <a:pt x="363" y="666"/>
                    <a:pt x="361" y="665"/>
                    <a:pt x="360" y="664"/>
                  </a:cubicBezTo>
                  <a:cubicBezTo>
                    <a:pt x="359" y="663"/>
                    <a:pt x="359" y="663"/>
                    <a:pt x="359" y="662"/>
                  </a:cubicBezTo>
                  <a:cubicBezTo>
                    <a:pt x="359" y="662"/>
                    <a:pt x="359" y="662"/>
                    <a:pt x="359" y="662"/>
                  </a:cubicBezTo>
                  <a:cubicBezTo>
                    <a:pt x="359" y="662"/>
                    <a:pt x="359" y="662"/>
                    <a:pt x="359" y="662"/>
                  </a:cubicBezTo>
                  <a:cubicBezTo>
                    <a:pt x="359" y="662"/>
                    <a:pt x="359" y="661"/>
                    <a:pt x="359" y="661"/>
                  </a:cubicBezTo>
                  <a:cubicBezTo>
                    <a:pt x="359" y="661"/>
                    <a:pt x="359" y="661"/>
                    <a:pt x="359" y="661"/>
                  </a:cubicBezTo>
                  <a:cubicBezTo>
                    <a:pt x="359" y="661"/>
                    <a:pt x="359" y="661"/>
                    <a:pt x="359" y="661"/>
                  </a:cubicBezTo>
                  <a:cubicBezTo>
                    <a:pt x="359" y="661"/>
                    <a:pt x="359" y="661"/>
                    <a:pt x="359" y="661"/>
                  </a:cubicBezTo>
                  <a:cubicBezTo>
                    <a:pt x="359" y="661"/>
                    <a:pt x="360" y="662"/>
                    <a:pt x="360" y="662"/>
                  </a:cubicBezTo>
                  <a:cubicBezTo>
                    <a:pt x="360" y="662"/>
                    <a:pt x="360" y="662"/>
                    <a:pt x="360" y="662"/>
                  </a:cubicBezTo>
                  <a:cubicBezTo>
                    <a:pt x="360" y="662"/>
                    <a:pt x="360" y="662"/>
                    <a:pt x="360" y="662"/>
                  </a:cubicBezTo>
                  <a:cubicBezTo>
                    <a:pt x="360" y="662"/>
                    <a:pt x="360" y="661"/>
                    <a:pt x="359" y="661"/>
                  </a:cubicBezTo>
                  <a:cubicBezTo>
                    <a:pt x="359" y="661"/>
                    <a:pt x="359" y="661"/>
                    <a:pt x="359" y="661"/>
                  </a:cubicBezTo>
                  <a:cubicBezTo>
                    <a:pt x="359" y="661"/>
                    <a:pt x="358" y="661"/>
                    <a:pt x="358" y="661"/>
                  </a:cubicBezTo>
                  <a:cubicBezTo>
                    <a:pt x="358" y="661"/>
                    <a:pt x="358" y="661"/>
                    <a:pt x="358" y="661"/>
                  </a:cubicBezTo>
                  <a:cubicBezTo>
                    <a:pt x="358" y="661"/>
                    <a:pt x="358" y="661"/>
                    <a:pt x="358" y="661"/>
                  </a:cubicBezTo>
                  <a:cubicBezTo>
                    <a:pt x="358" y="661"/>
                    <a:pt x="358" y="661"/>
                    <a:pt x="358" y="661"/>
                  </a:cubicBezTo>
                  <a:cubicBezTo>
                    <a:pt x="358" y="661"/>
                    <a:pt x="358" y="662"/>
                    <a:pt x="358" y="662"/>
                  </a:cubicBezTo>
                  <a:cubicBezTo>
                    <a:pt x="358" y="663"/>
                    <a:pt x="358" y="664"/>
                    <a:pt x="359" y="665"/>
                  </a:cubicBezTo>
                  <a:cubicBezTo>
                    <a:pt x="360" y="666"/>
                    <a:pt x="361" y="668"/>
                    <a:pt x="362" y="670"/>
                  </a:cubicBezTo>
                  <a:cubicBezTo>
                    <a:pt x="362" y="671"/>
                    <a:pt x="363" y="672"/>
                    <a:pt x="364" y="673"/>
                  </a:cubicBezTo>
                  <a:cubicBezTo>
                    <a:pt x="364" y="674"/>
                    <a:pt x="364" y="674"/>
                    <a:pt x="365" y="675"/>
                  </a:cubicBezTo>
                  <a:cubicBezTo>
                    <a:pt x="365" y="675"/>
                    <a:pt x="366" y="676"/>
                    <a:pt x="366" y="676"/>
                  </a:cubicBezTo>
                  <a:cubicBezTo>
                    <a:pt x="367" y="678"/>
                    <a:pt x="368" y="680"/>
                    <a:pt x="370" y="681"/>
                  </a:cubicBezTo>
                  <a:cubicBezTo>
                    <a:pt x="370" y="681"/>
                    <a:pt x="369" y="681"/>
                    <a:pt x="369" y="681"/>
                  </a:cubicBezTo>
                  <a:cubicBezTo>
                    <a:pt x="369" y="681"/>
                    <a:pt x="368" y="680"/>
                    <a:pt x="368" y="680"/>
                  </a:cubicBezTo>
                  <a:cubicBezTo>
                    <a:pt x="367" y="680"/>
                    <a:pt x="366" y="679"/>
                    <a:pt x="366" y="679"/>
                  </a:cubicBezTo>
                  <a:cubicBezTo>
                    <a:pt x="365" y="679"/>
                    <a:pt x="364" y="679"/>
                    <a:pt x="364" y="678"/>
                  </a:cubicBezTo>
                  <a:cubicBezTo>
                    <a:pt x="362" y="678"/>
                    <a:pt x="361" y="677"/>
                    <a:pt x="359" y="676"/>
                  </a:cubicBezTo>
                  <a:cubicBezTo>
                    <a:pt x="358" y="676"/>
                    <a:pt x="356" y="675"/>
                    <a:pt x="355" y="675"/>
                  </a:cubicBezTo>
                  <a:cubicBezTo>
                    <a:pt x="355" y="675"/>
                    <a:pt x="354" y="675"/>
                    <a:pt x="354" y="675"/>
                  </a:cubicBezTo>
                  <a:cubicBezTo>
                    <a:pt x="352" y="654"/>
                    <a:pt x="316" y="669"/>
                    <a:pt x="307" y="668"/>
                  </a:cubicBezTo>
                  <a:cubicBezTo>
                    <a:pt x="318" y="681"/>
                    <a:pt x="344" y="699"/>
                    <a:pt x="353" y="678"/>
                  </a:cubicBezTo>
                  <a:cubicBezTo>
                    <a:pt x="352" y="677"/>
                    <a:pt x="351" y="676"/>
                    <a:pt x="350" y="676"/>
                  </a:cubicBezTo>
                  <a:cubicBezTo>
                    <a:pt x="350" y="676"/>
                    <a:pt x="350" y="676"/>
                    <a:pt x="350" y="676"/>
                  </a:cubicBezTo>
                  <a:cubicBezTo>
                    <a:pt x="352" y="677"/>
                    <a:pt x="353" y="677"/>
                    <a:pt x="354" y="677"/>
                  </a:cubicBezTo>
                  <a:cubicBezTo>
                    <a:pt x="356" y="678"/>
                    <a:pt x="357" y="678"/>
                    <a:pt x="359" y="679"/>
                  </a:cubicBezTo>
                  <a:cubicBezTo>
                    <a:pt x="360" y="679"/>
                    <a:pt x="361" y="680"/>
                    <a:pt x="363" y="680"/>
                  </a:cubicBezTo>
                  <a:cubicBezTo>
                    <a:pt x="363" y="681"/>
                    <a:pt x="364" y="681"/>
                    <a:pt x="365" y="681"/>
                  </a:cubicBezTo>
                  <a:cubicBezTo>
                    <a:pt x="365" y="682"/>
                    <a:pt x="366" y="682"/>
                    <a:pt x="366" y="682"/>
                  </a:cubicBezTo>
                  <a:cubicBezTo>
                    <a:pt x="367" y="683"/>
                    <a:pt x="367" y="683"/>
                    <a:pt x="368" y="683"/>
                  </a:cubicBezTo>
                  <a:cubicBezTo>
                    <a:pt x="369" y="684"/>
                    <a:pt x="369" y="684"/>
                    <a:pt x="370" y="684"/>
                  </a:cubicBezTo>
                  <a:cubicBezTo>
                    <a:pt x="370" y="684"/>
                    <a:pt x="370" y="684"/>
                    <a:pt x="370" y="685"/>
                  </a:cubicBezTo>
                  <a:cubicBezTo>
                    <a:pt x="370" y="685"/>
                    <a:pt x="371" y="685"/>
                    <a:pt x="371" y="685"/>
                  </a:cubicBezTo>
                  <a:cubicBezTo>
                    <a:pt x="371" y="685"/>
                    <a:pt x="372" y="685"/>
                    <a:pt x="372" y="686"/>
                  </a:cubicBezTo>
                  <a:cubicBezTo>
                    <a:pt x="373" y="686"/>
                    <a:pt x="373" y="686"/>
                    <a:pt x="373" y="686"/>
                  </a:cubicBezTo>
                  <a:cubicBezTo>
                    <a:pt x="375" y="688"/>
                    <a:pt x="376" y="690"/>
                    <a:pt x="378" y="692"/>
                  </a:cubicBezTo>
                  <a:cubicBezTo>
                    <a:pt x="380" y="695"/>
                    <a:pt x="383" y="698"/>
                    <a:pt x="385" y="700"/>
                  </a:cubicBezTo>
                  <a:cubicBezTo>
                    <a:pt x="388" y="703"/>
                    <a:pt x="391" y="706"/>
                    <a:pt x="394" y="709"/>
                  </a:cubicBezTo>
                  <a:cubicBezTo>
                    <a:pt x="396" y="711"/>
                    <a:pt x="398" y="714"/>
                    <a:pt x="400" y="717"/>
                  </a:cubicBezTo>
                  <a:cubicBezTo>
                    <a:pt x="400" y="718"/>
                    <a:pt x="400" y="718"/>
                    <a:pt x="400" y="718"/>
                  </a:cubicBezTo>
                  <a:cubicBezTo>
                    <a:pt x="400" y="718"/>
                    <a:pt x="400" y="718"/>
                    <a:pt x="400" y="718"/>
                  </a:cubicBezTo>
                  <a:cubicBezTo>
                    <a:pt x="400" y="718"/>
                    <a:pt x="400" y="719"/>
                    <a:pt x="400" y="719"/>
                  </a:cubicBezTo>
                  <a:cubicBezTo>
                    <a:pt x="401" y="720"/>
                    <a:pt x="401" y="720"/>
                    <a:pt x="401" y="720"/>
                  </a:cubicBezTo>
                  <a:cubicBezTo>
                    <a:pt x="401" y="720"/>
                    <a:pt x="401" y="721"/>
                    <a:pt x="401" y="722"/>
                  </a:cubicBezTo>
                  <a:cubicBezTo>
                    <a:pt x="401" y="723"/>
                    <a:pt x="401" y="725"/>
                    <a:pt x="401" y="727"/>
                  </a:cubicBezTo>
                  <a:cubicBezTo>
                    <a:pt x="400" y="730"/>
                    <a:pt x="399" y="733"/>
                    <a:pt x="399" y="737"/>
                  </a:cubicBezTo>
                  <a:cubicBezTo>
                    <a:pt x="399" y="737"/>
                    <a:pt x="399" y="738"/>
                    <a:pt x="399" y="738"/>
                  </a:cubicBezTo>
                  <a:cubicBezTo>
                    <a:pt x="399" y="738"/>
                    <a:pt x="399" y="739"/>
                    <a:pt x="399" y="739"/>
                  </a:cubicBezTo>
                  <a:cubicBezTo>
                    <a:pt x="399" y="740"/>
                    <a:pt x="399" y="740"/>
                    <a:pt x="399" y="740"/>
                  </a:cubicBezTo>
                  <a:cubicBezTo>
                    <a:pt x="399" y="741"/>
                    <a:pt x="399" y="741"/>
                    <a:pt x="399" y="742"/>
                  </a:cubicBezTo>
                  <a:cubicBezTo>
                    <a:pt x="400" y="743"/>
                    <a:pt x="400" y="745"/>
                    <a:pt x="401" y="746"/>
                  </a:cubicBezTo>
                  <a:cubicBezTo>
                    <a:pt x="401" y="747"/>
                    <a:pt x="402" y="748"/>
                    <a:pt x="402" y="748"/>
                  </a:cubicBezTo>
                  <a:cubicBezTo>
                    <a:pt x="402" y="749"/>
                    <a:pt x="402" y="750"/>
                    <a:pt x="403" y="750"/>
                  </a:cubicBezTo>
                  <a:cubicBezTo>
                    <a:pt x="403" y="751"/>
                    <a:pt x="404" y="751"/>
                    <a:pt x="404" y="752"/>
                  </a:cubicBezTo>
                  <a:cubicBezTo>
                    <a:pt x="405" y="752"/>
                    <a:pt x="405" y="753"/>
                    <a:pt x="405" y="753"/>
                  </a:cubicBezTo>
                  <a:cubicBezTo>
                    <a:pt x="407" y="755"/>
                    <a:pt x="409" y="756"/>
                    <a:pt x="410" y="757"/>
                  </a:cubicBezTo>
                  <a:cubicBezTo>
                    <a:pt x="410" y="758"/>
                    <a:pt x="410" y="758"/>
                    <a:pt x="410" y="758"/>
                  </a:cubicBezTo>
                  <a:cubicBezTo>
                    <a:pt x="409" y="758"/>
                    <a:pt x="408" y="758"/>
                    <a:pt x="407" y="758"/>
                  </a:cubicBezTo>
                  <a:cubicBezTo>
                    <a:pt x="406" y="758"/>
                    <a:pt x="405" y="757"/>
                    <a:pt x="404" y="757"/>
                  </a:cubicBezTo>
                  <a:cubicBezTo>
                    <a:pt x="403" y="757"/>
                    <a:pt x="403" y="757"/>
                    <a:pt x="403" y="757"/>
                  </a:cubicBezTo>
                  <a:cubicBezTo>
                    <a:pt x="403" y="757"/>
                    <a:pt x="403" y="757"/>
                    <a:pt x="403" y="757"/>
                  </a:cubicBezTo>
                  <a:cubicBezTo>
                    <a:pt x="403" y="757"/>
                    <a:pt x="403" y="757"/>
                    <a:pt x="403" y="757"/>
                  </a:cubicBezTo>
                  <a:cubicBezTo>
                    <a:pt x="403" y="757"/>
                    <a:pt x="403" y="757"/>
                    <a:pt x="402" y="757"/>
                  </a:cubicBezTo>
                  <a:cubicBezTo>
                    <a:pt x="402" y="757"/>
                    <a:pt x="402" y="757"/>
                    <a:pt x="402" y="757"/>
                  </a:cubicBezTo>
                  <a:cubicBezTo>
                    <a:pt x="402" y="757"/>
                    <a:pt x="401" y="757"/>
                    <a:pt x="401" y="758"/>
                  </a:cubicBezTo>
                  <a:cubicBezTo>
                    <a:pt x="400" y="758"/>
                    <a:pt x="400" y="758"/>
                    <a:pt x="399" y="758"/>
                  </a:cubicBezTo>
                  <a:cubicBezTo>
                    <a:pt x="399" y="758"/>
                    <a:pt x="398" y="758"/>
                    <a:pt x="397" y="758"/>
                  </a:cubicBezTo>
                  <a:cubicBezTo>
                    <a:pt x="396" y="758"/>
                    <a:pt x="396" y="758"/>
                    <a:pt x="395" y="759"/>
                  </a:cubicBezTo>
                  <a:cubicBezTo>
                    <a:pt x="393" y="759"/>
                    <a:pt x="391" y="760"/>
                    <a:pt x="389" y="760"/>
                  </a:cubicBezTo>
                  <a:cubicBezTo>
                    <a:pt x="388" y="761"/>
                    <a:pt x="386" y="761"/>
                    <a:pt x="384" y="762"/>
                  </a:cubicBezTo>
                  <a:cubicBezTo>
                    <a:pt x="381" y="763"/>
                    <a:pt x="378" y="764"/>
                    <a:pt x="376" y="765"/>
                  </a:cubicBezTo>
                  <a:cubicBezTo>
                    <a:pt x="370" y="767"/>
                    <a:pt x="365" y="769"/>
                    <a:pt x="361" y="770"/>
                  </a:cubicBezTo>
                  <a:cubicBezTo>
                    <a:pt x="359" y="770"/>
                    <a:pt x="357" y="770"/>
                    <a:pt x="355" y="771"/>
                  </a:cubicBezTo>
                  <a:cubicBezTo>
                    <a:pt x="354" y="771"/>
                    <a:pt x="352" y="771"/>
                    <a:pt x="351" y="771"/>
                  </a:cubicBezTo>
                  <a:cubicBezTo>
                    <a:pt x="349" y="771"/>
                    <a:pt x="348" y="771"/>
                    <a:pt x="348" y="771"/>
                  </a:cubicBezTo>
                  <a:cubicBezTo>
                    <a:pt x="348" y="771"/>
                    <a:pt x="349" y="772"/>
                    <a:pt x="351" y="772"/>
                  </a:cubicBezTo>
                  <a:cubicBezTo>
                    <a:pt x="352" y="772"/>
                    <a:pt x="354" y="772"/>
                    <a:pt x="356" y="772"/>
                  </a:cubicBezTo>
                  <a:cubicBezTo>
                    <a:pt x="357" y="772"/>
                    <a:pt x="359" y="772"/>
                    <a:pt x="362" y="772"/>
                  </a:cubicBezTo>
                  <a:cubicBezTo>
                    <a:pt x="363" y="771"/>
                    <a:pt x="365" y="771"/>
                    <a:pt x="367" y="771"/>
                  </a:cubicBezTo>
                  <a:cubicBezTo>
                    <a:pt x="366" y="771"/>
                    <a:pt x="366" y="772"/>
                    <a:pt x="365" y="773"/>
                  </a:cubicBezTo>
                  <a:cubicBezTo>
                    <a:pt x="363" y="774"/>
                    <a:pt x="362" y="775"/>
                    <a:pt x="361" y="776"/>
                  </a:cubicBezTo>
                  <a:cubicBezTo>
                    <a:pt x="359" y="777"/>
                    <a:pt x="358" y="779"/>
                    <a:pt x="357" y="780"/>
                  </a:cubicBezTo>
                  <a:cubicBezTo>
                    <a:pt x="356" y="781"/>
                    <a:pt x="355" y="782"/>
                    <a:pt x="354" y="783"/>
                  </a:cubicBezTo>
                  <a:cubicBezTo>
                    <a:pt x="331" y="786"/>
                    <a:pt x="339" y="802"/>
                    <a:pt x="325" y="814"/>
                  </a:cubicBezTo>
                  <a:cubicBezTo>
                    <a:pt x="347" y="815"/>
                    <a:pt x="366" y="810"/>
                    <a:pt x="356" y="786"/>
                  </a:cubicBezTo>
                  <a:cubicBezTo>
                    <a:pt x="356" y="786"/>
                    <a:pt x="356" y="786"/>
                    <a:pt x="356" y="786"/>
                  </a:cubicBezTo>
                  <a:cubicBezTo>
                    <a:pt x="357" y="785"/>
                    <a:pt x="358" y="783"/>
                    <a:pt x="359" y="782"/>
                  </a:cubicBezTo>
                  <a:cubicBezTo>
                    <a:pt x="360" y="781"/>
                    <a:pt x="361" y="780"/>
                    <a:pt x="363" y="778"/>
                  </a:cubicBezTo>
                  <a:cubicBezTo>
                    <a:pt x="364" y="777"/>
                    <a:pt x="365" y="776"/>
                    <a:pt x="367" y="775"/>
                  </a:cubicBezTo>
                  <a:cubicBezTo>
                    <a:pt x="368" y="774"/>
                    <a:pt x="370" y="773"/>
                    <a:pt x="371" y="772"/>
                  </a:cubicBezTo>
                  <a:cubicBezTo>
                    <a:pt x="372" y="772"/>
                    <a:pt x="372" y="771"/>
                    <a:pt x="373" y="771"/>
                  </a:cubicBezTo>
                  <a:cubicBezTo>
                    <a:pt x="374" y="770"/>
                    <a:pt x="374" y="770"/>
                    <a:pt x="375" y="770"/>
                  </a:cubicBezTo>
                  <a:cubicBezTo>
                    <a:pt x="375" y="770"/>
                    <a:pt x="376" y="769"/>
                    <a:pt x="376" y="769"/>
                  </a:cubicBezTo>
                  <a:cubicBezTo>
                    <a:pt x="377" y="769"/>
                    <a:pt x="377" y="769"/>
                    <a:pt x="377" y="769"/>
                  </a:cubicBezTo>
                  <a:cubicBezTo>
                    <a:pt x="380" y="768"/>
                    <a:pt x="383" y="767"/>
                    <a:pt x="386" y="767"/>
                  </a:cubicBezTo>
                  <a:cubicBezTo>
                    <a:pt x="388" y="766"/>
                    <a:pt x="390" y="766"/>
                    <a:pt x="391" y="765"/>
                  </a:cubicBezTo>
                  <a:cubicBezTo>
                    <a:pt x="393" y="765"/>
                    <a:pt x="394" y="764"/>
                    <a:pt x="396" y="764"/>
                  </a:cubicBezTo>
                  <a:cubicBezTo>
                    <a:pt x="397" y="764"/>
                    <a:pt x="398" y="763"/>
                    <a:pt x="399" y="763"/>
                  </a:cubicBezTo>
                  <a:cubicBezTo>
                    <a:pt x="399" y="763"/>
                    <a:pt x="400" y="763"/>
                    <a:pt x="400" y="763"/>
                  </a:cubicBezTo>
                  <a:cubicBezTo>
                    <a:pt x="400" y="763"/>
                    <a:pt x="401" y="763"/>
                    <a:pt x="401" y="763"/>
                  </a:cubicBezTo>
                  <a:cubicBezTo>
                    <a:pt x="402" y="763"/>
                    <a:pt x="402" y="763"/>
                    <a:pt x="403" y="763"/>
                  </a:cubicBezTo>
                  <a:cubicBezTo>
                    <a:pt x="403" y="763"/>
                    <a:pt x="403" y="763"/>
                    <a:pt x="403" y="763"/>
                  </a:cubicBezTo>
                  <a:cubicBezTo>
                    <a:pt x="403" y="763"/>
                    <a:pt x="403" y="763"/>
                    <a:pt x="403" y="763"/>
                  </a:cubicBezTo>
                  <a:cubicBezTo>
                    <a:pt x="403" y="763"/>
                    <a:pt x="403" y="763"/>
                    <a:pt x="403" y="763"/>
                  </a:cubicBezTo>
                  <a:cubicBezTo>
                    <a:pt x="403" y="763"/>
                    <a:pt x="403" y="763"/>
                    <a:pt x="403" y="763"/>
                  </a:cubicBezTo>
                  <a:cubicBezTo>
                    <a:pt x="404" y="763"/>
                    <a:pt x="404" y="763"/>
                    <a:pt x="404" y="763"/>
                  </a:cubicBezTo>
                  <a:cubicBezTo>
                    <a:pt x="405" y="763"/>
                    <a:pt x="406" y="763"/>
                    <a:pt x="407" y="763"/>
                  </a:cubicBezTo>
                  <a:cubicBezTo>
                    <a:pt x="411" y="763"/>
                    <a:pt x="415" y="764"/>
                    <a:pt x="419" y="765"/>
                  </a:cubicBezTo>
                  <a:cubicBezTo>
                    <a:pt x="423" y="765"/>
                    <a:pt x="427" y="767"/>
                    <a:pt x="432" y="768"/>
                  </a:cubicBezTo>
                  <a:cubicBezTo>
                    <a:pt x="436" y="769"/>
                    <a:pt x="441" y="770"/>
                    <a:pt x="445" y="770"/>
                  </a:cubicBezTo>
                  <a:cubicBezTo>
                    <a:pt x="451" y="771"/>
                    <a:pt x="456" y="772"/>
                    <a:pt x="461" y="772"/>
                  </a:cubicBezTo>
                  <a:cubicBezTo>
                    <a:pt x="461" y="772"/>
                    <a:pt x="461" y="772"/>
                    <a:pt x="461" y="772"/>
                  </a:cubicBezTo>
                  <a:cubicBezTo>
                    <a:pt x="461" y="773"/>
                    <a:pt x="460" y="773"/>
                    <a:pt x="460" y="774"/>
                  </a:cubicBezTo>
                  <a:cubicBezTo>
                    <a:pt x="459" y="774"/>
                    <a:pt x="459" y="775"/>
                    <a:pt x="458" y="775"/>
                  </a:cubicBezTo>
                  <a:cubicBezTo>
                    <a:pt x="458" y="776"/>
                    <a:pt x="457" y="776"/>
                    <a:pt x="457" y="777"/>
                  </a:cubicBezTo>
                  <a:cubicBezTo>
                    <a:pt x="457" y="777"/>
                    <a:pt x="457" y="777"/>
                    <a:pt x="457" y="778"/>
                  </a:cubicBezTo>
                  <a:cubicBezTo>
                    <a:pt x="456" y="779"/>
                    <a:pt x="455" y="781"/>
                    <a:pt x="454" y="783"/>
                  </a:cubicBezTo>
                  <a:cubicBezTo>
                    <a:pt x="453" y="785"/>
                    <a:pt x="452" y="787"/>
                    <a:pt x="451" y="789"/>
                  </a:cubicBezTo>
                  <a:cubicBezTo>
                    <a:pt x="450" y="793"/>
                    <a:pt x="448" y="797"/>
                    <a:pt x="446" y="802"/>
                  </a:cubicBezTo>
                  <a:cubicBezTo>
                    <a:pt x="445" y="804"/>
                    <a:pt x="444" y="806"/>
                    <a:pt x="443" y="808"/>
                  </a:cubicBezTo>
                  <a:cubicBezTo>
                    <a:pt x="441" y="809"/>
                    <a:pt x="440" y="811"/>
                    <a:pt x="439" y="813"/>
                  </a:cubicBezTo>
                  <a:cubicBezTo>
                    <a:pt x="438" y="815"/>
                    <a:pt x="436" y="816"/>
                    <a:pt x="435" y="818"/>
                  </a:cubicBezTo>
                  <a:cubicBezTo>
                    <a:pt x="435" y="818"/>
                    <a:pt x="435" y="818"/>
                    <a:pt x="435" y="818"/>
                  </a:cubicBezTo>
                  <a:cubicBezTo>
                    <a:pt x="434" y="818"/>
                    <a:pt x="434" y="818"/>
                    <a:pt x="433" y="818"/>
                  </a:cubicBezTo>
                  <a:cubicBezTo>
                    <a:pt x="433" y="818"/>
                    <a:pt x="432" y="818"/>
                    <a:pt x="432" y="818"/>
                  </a:cubicBezTo>
                  <a:cubicBezTo>
                    <a:pt x="431" y="818"/>
                    <a:pt x="431" y="818"/>
                    <a:pt x="431" y="818"/>
                  </a:cubicBezTo>
                  <a:cubicBezTo>
                    <a:pt x="431" y="818"/>
                    <a:pt x="430" y="818"/>
                    <a:pt x="430" y="819"/>
                  </a:cubicBezTo>
                  <a:cubicBezTo>
                    <a:pt x="429" y="819"/>
                    <a:pt x="428" y="819"/>
                    <a:pt x="427" y="819"/>
                  </a:cubicBezTo>
                  <a:cubicBezTo>
                    <a:pt x="426" y="820"/>
                    <a:pt x="425" y="820"/>
                    <a:pt x="424" y="820"/>
                  </a:cubicBezTo>
                  <a:cubicBezTo>
                    <a:pt x="422" y="821"/>
                    <a:pt x="421" y="821"/>
                    <a:pt x="420" y="821"/>
                  </a:cubicBezTo>
                  <a:cubicBezTo>
                    <a:pt x="419" y="821"/>
                    <a:pt x="417" y="822"/>
                    <a:pt x="416" y="822"/>
                  </a:cubicBezTo>
                  <a:cubicBezTo>
                    <a:pt x="402" y="809"/>
                    <a:pt x="393" y="822"/>
                    <a:pt x="377" y="822"/>
                  </a:cubicBezTo>
                  <a:cubicBezTo>
                    <a:pt x="384" y="827"/>
                    <a:pt x="392" y="834"/>
                    <a:pt x="401" y="834"/>
                  </a:cubicBezTo>
                  <a:cubicBezTo>
                    <a:pt x="407" y="834"/>
                    <a:pt x="417" y="829"/>
                    <a:pt x="418" y="824"/>
                  </a:cubicBezTo>
                  <a:cubicBezTo>
                    <a:pt x="418" y="824"/>
                    <a:pt x="418" y="824"/>
                    <a:pt x="418" y="824"/>
                  </a:cubicBezTo>
                  <a:cubicBezTo>
                    <a:pt x="418" y="824"/>
                    <a:pt x="418" y="824"/>
                    <a:pt x="418" y="824"/>
                  </a:cubicBezTo>
                  <a:cubicBezTo>
                    <a:pt x="418" y="824"/>
                    <a:pt x="418" y="824"/>
                    <a:pt x="418" y="824"/>
                  </a:cubicBezTo>
                  <a:cubicBezTo>
                    <a:pt x="419" y="824"/>
                    <a:pt x="420" y="824"/>
                    <a:pt x="420" y="824"/>
                  </a:cubicBezTo>
                  <a:cubicBezTo>
                    <a:pt x="422" y="823"/>
                    <a:pt x="423" y="823"/>
                    <a:pt x="424" y="823"/>
                  </a:cubicBezTo>
                  <a:cubicBezTo>
                    <a:pt x="426" y="822"/>
                    <a:pt x="427" y="822"/>
                    <a:pt x="428" y="822"/>
                  </a:cubicBezTo>
                  <a:cubicBezTo>
                    <a:pt x="429" y="821"/>
                    <a:pt x="430" y="821"/>
                    <a:pt x="431" y="821"/>
                  </a:cubicBezTo>
                  <a:cubicBezTo>
                    <a:pt x="431" y="821"/>
                    <a:pt x="432" y="821"/>
                    <a:pt x="432" y="821"/>
                  </a:cubicBezTo>
                  <a:cubicBezTo>
                    <a:pt x="432" y="821"/>
                    <a:pt x="432" y="820"/>
                    <a:pt x="433" y="820"/>
                  </a:cubicBezTo>
                  <a:cubicBezTo>
                    <a:pt x="433" y="820"/>
                    <a:pt x="433" y="820"/>
                    <a:pt x="433" y="820"/>
                  </a:cubicBezTo>
                  <a:cubicBezTo>
                    <a:pt x="432" y="821"/>
                    <a:pt x="432" y="821"/>
                    <a:pt x="431" y="822"/>
                  </a:cubicBezTo>
                  <a:cubicBezTo>
                    <a:pt x="431" y="822"/>
                    <a:pt x="430" y="822"/>
                    <a:pt x="430" y="823"/>
                  </a:cubicBezTo>
                  <a:cubicBezTo>
                    <a:pt x="430" y="823"/>
                    <a:pt x="429" y="823"/>
                    <a:pt x="429" y="824"/>
                  </a:cubicBezTo>
                  <a:cubicBezTo>
                    <a:pt x="429" y="824"/>
                    <a:pt x="428" y="825"/>
                    <a:pt x="428" y="825"/>
                  </a:cubicBezTo>
                  <a:cubicBezTo>
                    <a:pt x="427" y="826"/>
                    <a:pt x="426" y="827"/>
                    <a:pt x="425" y="828"/>
                  </a:cubicBezTo>
                  <a:cubicBezTo>
                    <a:pt x="424" y="830"/>
                    <a:pt x="423" y="831"/>
                    <a:pt x="423" y="831"/>
                  </a:cubicBezTo>
                  <a:cubicBezTo>
                    <a:pt x="423" y="831"/>
                    <a:pt x="424" y="831"/>
                    <a:pt x="424" y="830"/>
                  </a:cubicBezTo>
                  <a:cubicBezTo>
                    <a:pt x="425" y="830"/>
                    <a:pt x="425" y="830"/>
                    <a:pt x="426" y="829"/>
                  </a:cubicBezTo>
                  <a:cubicBezTo>
                    <a:pt x="427" y="829"/>
                    <a:pt x="429" y="828"/>
                    <a:pt x="430" y="828"/>
                  </a:cubicBezTo>
                  <a:cubicBezTo>
                    <a:pt x="430" y="827"/>
                    <a:pt x="431" y="827"/>
                    <a:pt x="432" y="826"/>
                  </a:cubicBezTo>
                  <a:cubicBezTo>
                    <a:pt x="432" y="826"/>
                    <a:pt x="433" y="826"/>
                    <a:pt x="433" y="826"/>
                  </a:cubicBezTo>
                  <a:cubicBezTo>
                    <a:pt x="433" y="825"/>
                    <a:pt x="434" y="825"/>
                    <a:pt x="434" y="825"/>
                  </a:cubicBezTo>
                  <a:cubicBezTo>
                    <a:pt x="436" y="822"/>
                    <a:pt x="439" y="819"/>
                    <a:pt x="442" y="815"/>
                  </a:cubicBezTo>
                  <a:cubicBezTo>
                    <a:pt x="443" y="814"/>
                    <a:pt x="444" y="813"/>
                    <a:pt x="445" y="811"/>
                  </a:cubicBezTo>
                  <a:cubicBezTo>
                    <a:pt x="445" y="812"/>
                    <a:pt x="445" y="812"/>
                    <a:pt x="445" y="813"/>
                  </a:cubicBezTo>
                  <a:cubicBezTo>
                    <a:pt x="445" y="813"/>
                    <a:pt x="445" y="814"/>
                    <a:pt x="445" y="815"/>
                  </a:cubicBezTo>
                  <a:cubicBezTo>
                    <a:pt x="445" y="816"/>
                    <a:pt x="445" y="816"/>
                    <a:pt x="445" y="817"/>
                  </a:cubicBezTo>
                  <a:cubicBezTo>
                    <a:pt x="445" y="819"/>
                    <a:pt x="445" y="820"/>
                    <a:pt x="445" y="822"/>
                  </a:cubicBezTo>
                  <a:cubicBezTo>
                    <a:pt x="445" y="822"/>
                    <a:pt x="445" y="821"/>
                    <a:pt x="445" y="821"/>
                  </a:cubicBezTo>
                  <a:cubicBezTo>
                    <a:pt x="436" y="837"/>
                    <a:pt x="437" y="851"/>
                    <a:pt x="456" y="860"/>
                  </a:cubicBezTo>
                  <a:cubicBezTo>
                    <a:pt x="453" y="844"/>
                    <a:pt x="463" y="834"/>
                    <a:pt x="447" y="823"/>
                  </a:cubicBezTo>
                  <a:cubicBezTo>
                    <a:pt x="447" y="822"/>
                    <a:pt x="447" y="822"/>
                    <a:pt x="447" y="822"/>
                  </a:cubicBezTo>
                  <a:cubicBezTo>
                    <a:pt x="447" y="820"/>
                    <a:pt x="447" y="819"/>
                    <a:pt x="447" y="817"/>
                  </a:cubicBezTo>
                  <a:cubicBezTo>
                    <a:pt x="447" y="816"/>
                    <a:pt x="447" y="816"/>
                    <a:pt x="447" y="815"/>
                  </a:cubicBezTo>
                  <a:cubicBezTo>
                    <a:pt x="447" y="814"/>
                    <a:pt x="447" y="814"/>
                    <a:pt x="447" y="813"/>
                  </a:cubicBezTo>
                  <a:cubicBezTo>
                    <a:pt x="447" y="811"/>
                    <a:pt x="447" y="810"/>
                    <a:pt x="447" y="808"/>
                  </a:cubicBezTo>
                  <a:cubicBezTo>
                    <a:pt x="448" y="807"/>
                    <a:pt x="449" y="805"/>
                    <a:pt x="450" y="803"/>
                  </a:cubicBezTo>
                  <a:cubicBezTo>
                    <a:pt x="452" y="799"/>
                    <a:pt x="453" y="795"/>
                    <a:pt x="455" y="790"/>
                  </a:cubicBezTo>
                  <a:cubicBezTo>
                    <a:pt x="456" y="788"/>
                    <a:pt x="457" y="786"/>
                    <a:pt x="458" y="785"/>
                  </a:cubicBezTo>
                  <a:cubicBezTo>
                    <a:pt x="458" y="783"/>
                    <a:pt x="459" y="781"/>
                    <a:pt x="460" y="780"/>
                  </a:cubicBezTo>
                  <a:cubicBezTo>
                    <a:pt x="460" y="779"/>
                    <a:pt x="461" y="779"/>
                    <a:pt x="461" y="779"/>
                  </a:cubicBezTo>
                  <a:cubicBezTo>
                    <a:pt x="461" y="778"/>
                    <a:pt x="461" y="778"/>
                    <a:pt x="461" y="778"/>
                  </a:cubicBezTo>
                  <a:cubicBezTo>
                    <a:pt x="462" y="777"/>
                    <a:pt x="462" y="776"/>
                    <a:pt x="462" y="775"/>
                  </a:cubicBezTo>
                  <a:cubicBezTo>
                    <a:pt x="462" y="775"/>
                    <a:pt x="463" y="774"/>
                    <a:pt x="463" y="774"/>
                  </a:cubicBezTo>
                  <a:cubicBezTo>
                    <a:pt x="463" y="773"/>
                    <a:pt x="463" y="773"/>
                    <a:pt x="463" y="772"/>
                  </a:cubicBezTo>
                  <a:cubicBezTo>
                    <a:pt x="467" y="772"/>
                    <a:pt x="471" y="773"/>
                    <a:pt x="475" y="772"/>
                  </a:cubicBezTo>
                  <a:cubicBezTo>
                    <a:pt x="480" y="772"/>
                    <a:pt x="485" y="772"/>
                    <a:pt x="489" y="772"/>
                  </a:cubicBezTo>
                  <a:cubicBezTo>
                    <a:pt x="491" y="772"/>
                    <a:pt x="492" y="772"/>
                    <a:pt x="493" y="773"/>
                  </a:cubicBezTo>
                  <a:cubicBezTo>
                    <a:pt x="494" y="773"/>
                    <a:pt x="495" y="773"/>
                    <a:pt x="496" y="773"/>
                  </a:cubicBezTo>
                  <a:cubicBezTo>
                    <a:pt x="499" y="773"/>
                    <a:pt x="501" y="774"/>
                    <a:pt x="503" y="774"/>
                  </a:cubicBezTo>
                  <a:cubicBezTo>
                    <a:pt x="510" y="776"/>
                    <a:pt x="516" y="779"/>
                    <a:pt x="522" y="781"/>
                  </a:cubicBezTo>
                  <a:cubicBezTo>
                    <a:pt x="522" y="782"/>
                    <a:pt x="521" y="782"/>
                    <a:pt x="521" y="782"/>
                  </a:cubicBezTo>
                  <a:cubicBezTo>
                    <a:pt x="520" y="782"/>
                    <a:pt x="519" y="781"/>
                    <a:pt x="517" y="781"/>
                  </a:cubicBezTo>
                  <a:cubicBezTo>
                    <a:pt x="518" y="781"/>
                    <a:pt x="520" y="782"/>
                    <a:pt x="521" y="782"/>
                  </a:cubicBezTo>
                  <a:cubicBezTo>
                    <a:pt x="519" y="784"/>
                    <a:pt x="517" y="786"/>
                    <a:pt x="514" y="788"/>
                  </a:cubicBezTo>
                  <a:cubicBezTo>
                    <a:pt x="520" y="789"/>
                    <a:pt x="525" y="789"/>
                    <a:pt x="529" y="789"/>
                  </a:cubicBezTo>
                  <a:cubicBezTo>
                    <a:pt x="532" y="791"/>
                    <a:pt x="533" y="794"/>
                    <a:pt x="535" y="797"/>
                  </a:cubicBezTo>
                  <a:cubicBezTo>
                    <a:pt x="535" y="797"/>
                    <a:pt x="535" y="797"/>
                    <a:pt x="534" y="797"/>
                  </a:cubicBezTo>
                  <a:cubicBezTo>
                    <a:pt x="533" y="798"/>
                    <a:pt x="532" y="799"/>
                    <a:pt x="531" y="800"/>
                  </a:cubicBezTo>
                  <a:cubicBezTo>
                    <a:pt x="530" y="801"/>
                    <a:pt x="529" y="802"/>
                    <a:pt x="528" y="803"/>
                  </a:cubicBezTo>
                  <a:cubicBezTo>
                    <a:pt x="527" y="804"/>
                    <a:pt x="526" y="806"/>
                    <a:pt x="524" y="807"/>
                  </a:cubicBezTo>
                  <a:cubicBezTo>
                    <a:pt x="503" y="799"/>
                    <a:pt x="503" y="825"/>
                    <a:pt x="482" y="814"/>
                  </a:cubicBezTo>
                  <a:cubicBezTo>
                    <a:pt x="483" y="816"/>
                    <a:pt x="485" y="818"/>
                    <a:pt x="486" y="819"/>
                  </a:cubicBezTo>
                  <a:cubicBezTo>
                    <a:pt x="479" y="817"/>
                    <a:pt x="472" y="813"/>
                    <a:pt x="465" y="806"/>
                  </a:cubicBezTo>
                  <a:cubicBezTo>
                    <a:pt x="474" y="847"/>
                    <a:pt x="506" y="822"/>
                    <a:pt x="534" y="832"/>
                  </a:cubicBezTo>
                  <a:cubicBezTo>
                    <a:pt x="545" y="835"/>
                    <a:pt x="553" y="842"/>
                    <a:pt x="564" y="844"/>
                  </a:cubicBezTo>
                  <a:cubicBezTo>
                    <a:pt x="585" y="848"/>
                    <a:pt x="591" y="851"/>
                    <a:pt x="609" y="848"/>
                  </a:cubicBezTo>
                  <a:cubicBezTo>
                    <a:pt x="589" y="866"/>
                    <a:pt x="586" y="879"/>
                    <a:pt x="564" y="895"/>
                  </a:cubicBezTo>
                  <a:cubicBezTo>
                    <a:pt x="544" y="909"/>
                    <a:pt x="523" y="920"/>
                    <a:pt x="498" y="927"/>
                  </a:cubicBezTo>
                  <a:cubicBezTo>
                    <a:pt x="524" y="926"/>
                    <a:pt x="541" y="919"/>
                    <a:pt x="555" y="911"/>
                  </a:cubicBezTo>
                  <a:cubicBezTo>
                    <a:pt x="572" y="902"/>
                    <a:pt x="578" y="902"/>
                    <a:pt x="595" y="888"/>
                  </a:cubicBezTo>
                  <a:cubicBezTo>
                    <a:pt x="608" y="876"/>
                    <a:pt x="620" y="863"/>
                    <a:pt x="634" y="853"/>
                  </a:cubicBezTo>
                  <a:cubicBezTo>
                    <a:pt x="638" y="850"/>
                    <a:pt x="735" y="864"/>
                    <a:pt x="783" y="863"/>
                  </a:cubicBezTo>
                  <a:cubicBezTo>
                    <a:pt x="795" y="862"/>
                    <a:pt x="806" y="864"/>
                    <a:pt x="816" y="867"/>
                  </a:cubicBezTo>
                  <a:cubicBezTo>
                    <a:pt x="816" y="867"/>
                    <a:pt x="816" y="867"/>
                    <a:pt x="816" y="867"/>
                  </a:cubicBezTo>
                  <a:cubicBezTo>
                    <a:pt x="814" y="867"/>
                    <a:pt x="813" y="867"/>
                    <a:pt x="813" y="867"/>
                  </a:cubicBezTo>
                  <a:cubicBezTo>
                    <a:pt x="813" y="867"/>
                    <a:pt x="814" y="867"/>
                    <a:pt x="816" y="868"/>
                  </a:cubicBezTo>
                  <a:cubicBezTo>
                    <a:pt x="816" y="868"/>
                    <a:pt x="817" y="868"/>
                    <a:pt x="817" y="868"/>
                  </a:cubicBezTo>
                  <a:cubicBezTo>
                    <a:pt x="818" y="868"/>
                    <a:pt x="819" y="868"/>
                    <a:pt x="819" y="868"/>
                  </a:cubicBezTo>
                  <a:cubicBezTo>
                    <a:pt x="820" y="868"/>
                    <a:pt x="820" y="868"/>
                    <a:pt x="820" y="868"/>
                  </a:cubicBezTo>
                  <a:cubicBezTo>
                    <a:pt x="829" y="871"/>
                    <a:pt x="837" y="875"/>
                    <a:pt x="845" y="879"/>
                  </a:cubicBezTo>
                  <a:cubicBezTo>
                    <a:pt x="844" y="880"/>
                    <a:pt x="844" y="881"/>
                    <a:pt x="843" y="883"/>
                  </a:cubicBezTo>
                  <a:cubicBezTo>
                    <a:pt x="843" y="882"/>
                    <a:pt x="843" y="882"/>
                    <a:pt x="843" y="882"/>
                  </a:cubicBezTo>
                  <a:cubicBezTo>
                    <a:pt x="840" y="882"/>
                    <a:pt x="840" y="882"/>
                    <a:pt x="840" y="882"/>
                  </a:cubicBezTo>
                  <a:cubicBezTo>
                    <a:pt x="828" y="882"/>
                    <a:pt x="817" y="894"/>
                    <a:pt x="820" y="906"/>
                  </a:cubicBezTo>
                  <a:cubicBezTo>
                    <a:pt x="829" y="901"/>
                    <a:pt x="848" y="898"/>
                    <a:pt x="844" y="885"/>
                  </a:cubicBezTo>
                  <a:cubicBezTo>
                    <a:pt x="844" y="885"/>
                    <a:pt x="844" y="885"/>
                    <a:pt x="844" y="884"/>
                  </a:cubicBezTo>
                  <a:cubicBezTo>
                    <a:pt x="845" y="883"/>
                    <a:pt x="846" y="882"/>
                    <a:pt x="847" y="880"/>
                  </a:cubicBezTo>
                  <a:cubicBezTo>
                    <a:pt x="861" y="888"/>
                    <a:pt x="875" y="898"/>
                    <a:pt x="891" y="908"/>
                  </a:cubicBezTo>
                  <a:cubicBezTo>
                    <a:pt x="891" y="909"/>
                    <a:pt x="890" y="910"/>
                    <a:pt x="890" y="910"/>
                  </a:cubicBezTo>
                  <a:cubicBezTo>
                    <a:pt x="892" y="911"/>
                    <a:pt x="894" y="912"/>
                    <a:pt x="897" y="912"/>
                  </a:cubicBezTo>
                  <a:cubicBezTo>
                    <a:pt x="900" y="914"/>
                    <a:pt x="904" y="916"/>
                    <a:pt x="908" y="918"/>
                  </a:cubicBezTo>
                  <a:cubicBezTo>
                    <a:pt x="925" y="928"/>
                    <a:pt x="949" y="937"/>
                    <a:pt x="973" y="944"/>
                  </a:cubicBezTo>
                  <a:cubicBezTo>
                    <a:pt x="971" y="948"/>
                    <a:pt x="970" y="953"/>
                    <a:pt x="972" y="959"/>
                  </a:cubicBezTo>
                  <a:cubicBezTo>
                    <a:pt x="978" y="956"/>
                    <a:pt x="988" y="953"/>
                    <a:pt x="994" y="949"/>
                  </a:cubicBezTo>
                  <a:cubicBezTo>
                    <a:pt x="1001" y="951"/>
                    <a:pt x="1008" y="952"/>
                    <a:pt x="1014" y="953"/>
                  </a:cubicBezTo>
                  <a:cubicBezTo>
                    <a:pt x="1031" y="955"/>
                    <a:pt x="1044" y="958"/>
                    <a:pt x="1059" y="964"/>
                  </a:cubicBezTo>
                  <a:cubicBezTo>
                    <a:pt x="1057" y="966"/>
                    <a:pt x="1055" y="968"/>
                    <a:pt x="1054" y="971"/>
                  </a:cubicBezTo>
                  <a:cubicBezTo>
                    <a:pt x="1061" y="975"/>
                    <a:pt x="1067" y="973"/>
                    <a:pt x="1072" y="969"/>
                  </a:cubicBezTo>
                  <a:cubicBezTo>
                    <a:pt x="1073" y="970"/>
                    <a:pt x="1074" y="970"/>
                    <a:pt x="1075" y="971"/>
                  </a:cubicBezTo>
                  <a:cubicBezTo>
                    <a:pt x="1092" y="979"/>
                    <a:pt x="1112" y="999"/>
                    <a:pt x="1127" y="1012"/>
                  </a:cubicBezTo>
                  <a:cubicBezTo>
                    <a:pt x="1159" y="1040"/>
                    <a:pt x="1150" y="1043"/>
                    <a:pt x="1144" y="1071"/>
                  </a:cubicBezTo>
                  <a:cubicBezTo>
                    <a:pt x="1133" y="1128"/>
                    <a:pt x="1144" y="1173"/>
                    <a:pt x="1117" y="1227"/>
                  </a:cubicBezTo>
                  <a:cubicBezTo>
                    <a:pt x="1111" y="1240"/>
                    <a:pt x="1106" y="1244"/>
                    <a:pt x="1088" y="1231"/>
                  </a:cubicBezTo>
                  <a:cubicBezTo>
                    <a:pt x="1076" y="1221"/>
                    <a:pt x="1079" y="1211"/>
                    <a:pt x="1070" y="1199"/>
                  </a:cubicBezTo>
                  <a:cubicBezTo>
                    <a:pt x="1067" y="1190"/>
                    <a:pt x="1064" y="1181"/>
                    <a:pt x="1061" y="1171"/>
                  </a:cubicBezTo>
                  <a:cubicBezTo>
                    <a:pt x="1060" y="1168"/>
                    <a:pt x="1059" y="1165"/>
                    <a:pt x="1058" y="1163"/>
                  </a:cubicBezTo>
                  <a:cubicBezTo>
                    <a:pt x="1058" y="1162"/>
                    <a:pt x="1058" y="1162"/>
                    <a:pt x="1058" y="1162"/>
                  </a:cubicBezTo>
                  <a:cubicBezTo>
                    <a:pt x="1058" y="1161"/>
                    <a:pt x="1058" y="1161"/>
                    <a:pt x="1058" y="1160"/>
                  </a:cubicBezTo>
                  <a:cubicBezTo>
                    <a:pt x="1058" y="1160"/>
                    <a:pt x="1059" y="1160"/>
                    <a:pt x="1059" y="1160"/>
                  </a:cubicBezTo>
                  <a:cubicBezTo>
                    <a:pt x="1059" y="1159"/>
                    <a:pt x="1059" y="1159"/>
                    <a:pt x="1059" y="1159"/>
                  </a:cubicBezTo>
                  <a:cubicBezTo>
                    <a:pt x="1059" y="1159"/>
                    <a:pt x="1059" y="1159"/>
                    <a:pt x="1059" y="1159"/>
                  </a:cubicBezTo>
                  <a:cubicBezTo>
                    <a:pt x="1060" y="1158"/>
                    <a:pt x="1060" y="1157"/>
                    <a:pt x="1061" y="1157"/>
                  </a:cubicBezTo>
                  <a:cubicBezTo>
                    <a:pt x="1061" y="1156"/>
                    <a:pt x="1062" y="1155"/>
                    <a:pt x="1062" y="1155"/>
                  </a:cubicBezTo>
                  <a:cubicBezTo>
                    <a:pt x="1063" y="1154"/>
                    <a:pt x="1064" y="1153"/>
                    <a:pt x="1065" y="1153"/>
                  </a:cubicBezTo>
                  <a:cubicBezTo>
                    <a:pt x="1065" y="1152"/>
                    <a:pt x="1066" y="1151"/>
                    <a:pt x="1067" y="1151"/>
                  </a:cubicBezTo>
                  <a:cubicBezTo>
                    <a:pt x="1068" y="1150"/>
                    <a:pt x="1069" y="1149"/>
                    <a:pt x="1069" y="1148"/>
                  </a:cubicBezTo>
                  <a:cubicBezTo>
                    <a:pt x="1076" y="1153"/>
                    <a:pt x="1085" y="1144"/>
                    <a:pt x="1086" y="1138"/>
                  </a:cubicBezTo>
                  <a:cubicBezTo>
                    <a:pt x="1088" y="1129"/>
                    <a:pt x="1083" y="1120"/>
                    <a:pt x="1076" y="1114"/>
                  </a:cubicBezTo>
                  <a:cubicBezTo>
                    <a:pt x="1083" y="1132"/>
                    <a:pt x="1064" y="1128"/>
                    <a:pt x="1069" y="1146"/>
                  </a:cubicBezTo>
                  <a:cubicBezTo>
                    <a:pt x="1068" y="1147"/>
                    <a:pt x="1067" y="1148"/>
                    <a:pt x="1066" y="1149"/>
                  </a:cubicBezTo>
                  <a:cubicBezTo>
                    <a:pt x="1065" y="1150"/>
                    <a:pt x="1064" y="1150"/>
                    <a:pt x="1063" y="1151"/>
                  </a:cubicBezTo>
                  <a:cubicBezTo>
                    <a:pt x="1063" y="1152"/>
                    <a:pt x="1062" y="1152"/>
                    <a:pt x="1061" y="1153"/>
                  </a:cubicBezTo>
                  <a:cubicBezTo>
                    <a:pt x="1060" y="1154"/>
                    <a:pt x="1060" y="1154"/>
                    <a:pt x="1059" y="1155"/>
                  </a:cubicBezTo>
                  <a:cubicBezTo>
                    <a:pt x="1059" y="1156"/>
                    <a:pt x="1058" y="1157"/>
                    <a:pt x="1058" y="1157"/>
                  </a:cubicBezTo>
                  <a:cubicBezTo>
                    <a:pt x="1058" y="1158"/>
                    <a:pt x="1058" y="1158"/>
                    <a:pt x="1057" y="1158"/>
                  </a:cubicBezTo>
                  <a:cubicBezTo>
                    <a:pt x="1057" y="1158"/>
                    <a:pt x="1057" y="1158"/>
                    <a:pt x="1057" y="1159"/>
                  </a:cubicBezTo>
                  <a:cubicBezTo>
                    <a:pt x="1057" y="1159"/>
                    <a:pt x="1057" y="1159"/>
                    <a:pt x="1057" y="1160"/>
                  </a:cubicBezTo>
                  <a:cubicBezTo>
                    <a:pt x="1057" y="1160"/>
                    <a:pt x="1057" y="1161"/>
                    <a:pt x="1057" y="1161"/>
                  </a:cubicBezTo>
                  <a:cubicBezTo>
                    <a:pt x="1056" y="1157"/>
                    <a:pt x="1054" y="1153"/>
                    <a:pt x="1053" y="1149"/>
                  </a:cubicBezTo>
                  <a:cubicBezTo>
                    <a:pt x="1050" y="1141"/>
                    <a:pt x="1047" y="1133"/>
                    <a:pt x="1046" y="1126"/>
                  </a:cubicBezTo>
                  <a:cubicBezTo>
                    <a:pt x="1046" y="1124"/>
                    <a:pt x="1045" y="1122"/>
                    <a:pt x="1045" y="1120"/>
                  </a:cubicBezTo>
                  <a:cubicBezTo>
                    <a:pt x="1045" y="1119"/>
                    <a:pt x="1045" y="1118"/>
                    <a:pt x="1045" y="1117"/>
                  </a:cubicBezTo>
                  <a:cubicBezTo>
                    <a:pt x="1045" y="1116"/>
                    <a:pt x="1045" y="1115"/>
                    <a:pt x="1045" y="1114"/>
                  </a:cubicBezTo>
                  <a:cubicBezTo>
                    <a:pt x="1045" y="1110"/>
                    <a:pt x="1046" y="1107"/>
                    <a:pt x="1046" y="1103"/>
                  </a:cubicBezTo>
                  <a:cubicBezTo>
                    <a:pt x="1046" y="1100"/>
                    <a:pt x="1046" y="1097"/>
                    <a:pt x="1046" y="1094"/>
                  </a:cubicBezTo>
                  <a:cubicBezTo>
                    <a:pt x="1047" y="1094"/>
                    <a:pt x="1047" y="1094"/>
                    <a:pt x="1047" y="1094"/>
                  </a:cubicBezTo>
                  <a:cubicBezTo>
                    <a:pt x="1048" y="1093"/>
                    <a:pt x="1048" y="1093"/>
                    <a:pt x="1049" y="1093"/>
                  </a:cubicBezTo>
                  <a:cubicBezTo>
                    <a:pt x="1049" y="1093"/>
                    <a:pt x="1050" y="1093"/>
                    <a:pt x="1050" y="1093"/>
                  </a:cubicBezTo>
                  <a:cubicBezTo>
                    <a:pt x="1051" y="1093"/>
                    <a:pt x="1051" y="1093"/>
                    <a:pt x="1051" y="1092"/>
                  </a:cubicBezTo>
                  <a:cubicBezTo>
                    <a:pt x="1051" y="1092"/>
                    <a:pt x="1052" y="1092"/>
                    <a:pt x="1052" y="1092"/>
                  </a:cubicBezTo>
                  <a:cubicBezTo>
                    <a:pt x="1053" y="1092"/>
                    <a:pt x="1054" y="1091"/>
                    <a:pt x="1056" y="1091"/>
                  </a:cubicBezTo>
                  <a:cubicBezTo>
                    <a:pt x="1057" y="1090"/>
                    <a:pt x="1059" y="1090"/>
                    <a:pt x="1060" y="1090"/>
                  </a:cubicBezTo>
                  <a:cubicBezTo>
                    <a:pt x="1063" y="1089"/>
                    <a:pt x="1067" y="1088"/>
                    <a:pt x="1070" y="1087"/>
                  </a:cubicBezTo>
                  <a:cubicBezTo>
                    <a:pt x="1071" y="1087"/>
                    <a:pt x="1072" y="1086"/>
                    <a:pt x="1074" y="1086"/>
                  </a:cubicBezTo>
                  <a:cubicBezTo>
                    <a:pt x="1075" y="1086"/>
                    <a:pt x="1076" y="1086"/>
                    <a:pt x="1077" y="1086"/>
                  </a:cubicBezTo>
                  <a:cubicBezTo>
                    <a:pt x="1078" y="1086"/>
                    <a:pt x="1078" y="1086"/>
                    <a:pt x="1079" y="1086"/>
                  </a:cubicBezTo>
                  <a:cubicBezTo>
                    <a:pt x="1079" y="1086"/>
                    <a:pt x="1080" y="1086"/>
                    <a:pt x="1080" y="1087"/>
                  </a:cubicBezTo>
                  <a:cubicBezTo>
                    <a:pt x="1081" y="1087"/>
                    <a:pt x="1082" y="1087"/>
                    <a:pt x="1083" y="1087"/>
                  </a:cubicBezTo>
                  <a:cubicBezTo>
                    <a:pt x="1084" y="1087"/>
                    <a:pt x="1084" y="1088"/>
                    <a:pt x="1084" y="1088"/>
                  </a:cubicBezTo>
                  <a:cubicBezTo>
                    <a:pt x="1092" y="1102"/>
                    <a:pt x="1100" y="1096"/>
                    <a:pt x="1111" y="1100"/>
                  </a:cubicBezTo>
                  <a:cubicBezTo>
                    <a:pt x="1105" y="1083"/>
                    <a:pt x="1095" y="1081"/>
                    <a:pt x="1083" y="1086"/>
                  </a:cubicBezTo>
                  <a:cubicBezTo>
                    <a:pt x="1083" y="1086"/>
                    <a:pt x="1084" y="1086"/>
                    <a:pt x="1084" y="1086"/>
                  </a:cubicBezTo>
                  <a:cubicBezTo>
                    <a:pt x="1082" y="1086"/>
                    <a:pt x="1081" y="1086"/>
                    <a:pt x="1080" y="1085"/>
                  </a:cubicBezTo>
                  <a:cubicBezTo>
                    <a:pt x="1080" y="1085"/>
                    <a:pt x="1079" y="1085"/>
                    <a:pt x="1079" y="1085"/>
                  </a:cubicBezTo>
                  <a:cubicBezTo>
                    <a:pt x="1078" y="1085"/>
                    <a:pt x="1078" y="1085"/>
                    <a:pt x="1077" y="1085"/>
                  </a:cubicBezTo>
                  <a:cubicBezTo>
                    <a:pt x="1077" y="1085"/>
                    <a:pt x="1076" y="1084"/>
                    <a:pt x="1076" y="1084"/>
                  </a:cubicBezTo>
                  <a:cubicBezTo>
                    <a:pt x="1077" y="1084"/>
                    <a:pt x="1078" y="1083"/>
                    <a:pt x="1079" y="1083"/>
                  </a:cubicBezTo>
                  <a:cubicBezTo>
                    <a:pt x="1082" y="1081"/>
                    <a:pt x="1084" y="1079"/>
                    <a:pt x="1086" y="1077"/>
                  </a:cubicBezTo>
                  <a:cubicBezTo>
                    <a:pt x="1087" y="1077"/>
                    <a:pt x="1087" y="1077"/>
                    <a:pt x="1087" y="1077"/>
                  </a:cubicBezTo>
                  <a:cubicBezTo>
                    <a:pt x="1087" y="1077"/>
                    <a:pt x="1088" y="1076"/>
                    <a:pt x="1088" y="1076"/>
                  </a:cubicBezTo>
                  <a:cubicBezTo>
                    <a:pt x="1088" y="1076"/>
                    <a:pt x="1088" y="1075"/>
                    <a:pt x="1089" y="1075"/>
                  </a:cubicBezTo>
                  <a:cubicBezTo>
                    <a:pt x="1089" y="1074"/>
                    <a:pt x="1090" y="1073"/>
                    <a:pt x="1090" y="1072"/>
                  </a:cubicBezTo>
                  <a:cubicBezTo>
                    <a:pt x="1091" y="1072"/>
                    <a:pt x="1091" y="1071"/>
                    <a:pt x="1091" y="1071"/>
                  </a:cubicBezTo>
                  <a:cubicBezTo>
                    <a:pt x="1091" y="1070"/>
                    <a:pt x="1091" y="1070"/>
                    <a:pt x="1091" y="1070"/>
                  </a:cubicBezTo>
                  <a:cubicBezTo>
                    <a:pt x="1091" y="1070"/>
                    <a:pt x="1091" y="1070"/>
                    <a:pt x="1089" y="1071"/>
                  </a:cubicBezTo>
                  <a:cubicBezTo>
                    <a:pt x="1089" y="1072"/>
                    <a:pt x="1088" y="1072"/>
                    <a:pt x="1087" y="1073"/>
                  </a:cubicBezTo>
                  <a:cubicBezTo>
                    <a:pt x="1087" y="1073"/>
                    <a:pt x="1086" y="1073"/>
                    <a:pt x="1086" y="1074"/>
                  </a:cubicBezTo>
                  <a:cubicBezTo>
                    <a:pt x="1086" y="1074"/>
                    <a:pt x="1085" y="1074"/>
                    <a:pt x="1085" y="1074"/>
                  </a:cubicBezTo>
                  <a:cubicBezTo>
                    <a:pt x="1085" y="1075"/>
                    <a:pt x="1085" y="1075"/>
                    <a:pt x="1084" y="1075"/>
                  </a:cubicBezTo>
                  <a:cubicBezTo>
                    <a:pt x="1084" y="1075"/>
                    <a:pt x="1084" y="1076"/>
                    <a:pt x="1083" y="1076"/>
                  </a:cubicBezTo>
                  <a:cubicBezTo>
                    <a:pt x="1083" y="1076"/>
                    <a:pt x="1083" y="1076"/>
                    <a:pt x="1083" y="1076"/>
                  </a:cubicBezTo>
                  <a:cubicBezTo>
                    <a:pt x="1083" y="1076"/>
                    <a:pt x="1083" y="1076"/>
                    <a:pt x="1084" y="1075"/>
                  </a:cubicBezTo>
                  <a:cubicBezTo>
                    <a:pt x="1084" y="1075"/>
                    <a:pt x="1084" y="1075"/>
                    <a:pt x="1084" y="1075"/>
                  </a:cubicBezTo>
                  <a:cubicBezTo>
                    <a:pt x="1084" y="1074"/>
                    <a:pt x="1084" y="1073"/>
                    <a:pt x="1085" y="1072"/>
                  </a:cubicBezTo>
                  <a:cubicBezTo>
                    <a:pt x="1085" y="1072"/>
                    <a:pt x="1085" y="1071"/>
                    <a:pt x="1085" y="1070"/>
                  </a:cubicBezTo>
                  <a:cubicBezTo>
                    <a:pt x="1086" y="1069"/>
                    <a:pt x="1086" y="1068"/>
                    <a:pt x="1086" y="1067"/>
                  </a:cubicBezTo>
                  <a:cubicBezTo>
                    <a:pt x="1086" y="1066"/>
                    <a:pt x="1087" y="1066"/>
                    <a:pt x="1087" y="1065"/>
                  </a:cubicBezTo>
                  <a:cubicBezTo>
                    <a:pt x="1087" y="1065"/>
                    <a:pt x="1087" y="1065"/>
                    <a:pt x="1087" y="1065"/>
                  </a:cubicBezTo>
                  <a:cubicBezTo>
                    <a:pt x="1087" y="1065"/>
                    <a:pt x="1087" y="1065"/>
                    <a:pt x="1087" y="1065"/>
                  </a:cubicBezTo>
                  <a:cubicBezTo>
                    <a:pt x="1087" y="1065"/>
                    <a:pt x="1087" y="1065"/>
                    <a:pt x="1087" y="1065"/>
                  </a:cubicBezTo>
                  <a:cubicBezTo>
                    <a:pt x="1090" y="1064"/>
                    <a:pt x="1095" y="1058"/>
                    <a:pt x="1095" y="1053"/>
                  </a:cubicBezTo>
                  <a:cubicBezTo>
                    <a:pt x="1096" y="1046"/>
                    <a:pt x="1090" y="1039"/>
                    <a:pt x="1087" y="1032"/>
                  </a:cubicBezTo>
                  <a:cubicBezTo>
                    <a:pt x="1087" y="1045"/>
                    <a:pt x="1076" y="1051"/>
                    <a:pt x="1085" y="1063"/>
                  </a:cubicBezTo>
                  <a:cubicBezTo>
                    <a:pt x="1085" y="1064"/>
                    <a:pt x="1085" y="1065"/>
                    <a:pt x="1085" y="1066"/>
                  </a:cubicBezTo>
                  <a:cubicBezTo>
                    <a:pt x="1084" y="1067"/>
                    <a:pt x="1084" y="1068"/>
                    <a:pt x="1084" y="1069"/>
                  </a:cubicBezTo>
                  <a:cubicBezTo>
                    <a:pt x="1083" y="1070"/>
                    <a:pt x="1083" y="1071"/>
                    <a:pt x="1083" y="1072"/>
                  </a:cubicBezTo>
                  <a:cubicBezTo>
                    <a:pt x="1083" y="1072"/>
                    <a:pt x="1082" y="1073"/>
                    <a:pt x="1082" y="1074"/>
                  </a:cubicBezTo>
                  <a:cubicBezTo>
                    <a:pt x="1082" y="1074"/>
                    <a:pt x="1082" y="1074"/>
                    <a:pt x="1082" y="1074"/>
                  </a:cubicBezTo>
                  <a:cubicBezTo>
                    <a:pt x="1082" y="1075"/>
                    <a:pt x="1082" y="1075"/>
                    <a:pt x="1082" y="1075"/>
                  </a:cubicBezTo>
                  <a:cubicBezTo>
                    <a:pt x="1082" y="1075"/>
                    <a:pt x="1082" y="1076"/>
                    <a:pt x="1081" y="1076"/>
                  </a:cubicBezTo>
                  <a:cubicBezTo>
                    <a:pt x="1081" y="1077"/>
                    <a:pt x="1081" y="1077"/>
                    <a:pt x="1081" y="1078"/>
                  </a:cubicBezTo>
                  <a:cubicBezTo>
                    <a:pt x="1081" y="1078"/>
                    <a:pt x="1081" y="1078"/>
                    <a:pt x="1081" y="1078"/>
                  </a:cubicBezTo>
                  <a:cubicBezTo>
                    <a:pt x="1080" y="1078"/>
                    <a:pt x="1079" y="1079"/>
                    <a:pt x="1078" y="1080"/>
                  </a:cubicBezTo>
                  <a:cubicBezTo>
                    <a:pt x="1076" y="1081"/>
                    <a:pt x="1075" y="1081"/>
                    <a:pt x="1073" y="1082"/>
                  </a:cubicBezTo>
                  <a:cubicBezTo>
                    <a:pt x="1072" y="1083"/>
                    <a:pt x="1070" y="1083"/>
                    <a:pt x="1069" y="1084"/>
                  </a:cubicBezTo>
                  <a:cubicBezTo>
                    <a:pt x="1066" y="1085"/>
                    <a:pt x="1062" y="1086"/>
                    <a:pt x="1059" y="1087"/>
                  </a:cubicBezTo>
                  <a:cubicBezTo>
                    <a:pt x="1058" y="1087"/>
                    <a:pt x="1056" y="1087"/>
                    <a:pt x="1055" y="1088"/>
                  </a:cubicBezTo>
                  <a:cubicBezTo>
                    <a:pt x="1053" y="1088"/>
                    <a:pt x="1052" y="1089"/>
                    <a:pt x="1051" y="1089"/>
                  </a:cubicBezTo>
                  <a:cubicBezTo>
                    <a:pt x="1050" y="1089"/>
                    <a:pt x="1050" y="1089"/>
                    <a:pt x="1050" y="1089"/>
                  </a:cubicBezTo>
                  <a:cubicBezTo>
                    <a:pt x="1050" y="1090"/>
                    <a:pt x="1049" y="1090"/>
                    <a:pt x="1049" y="1090"/>
                  </a:cubicBezTo>
                  <a:cubicBezTo>
                    <a:pt x="1049" y="1090"/>
                    <a:pt x="1048" y="1091"/>
                    <a:pt x="1048" y="1091"/>
                  </a:cubicBezTo>
                  <a:cubicBezTo>
                    <a:pt x="1047" y="1091"/>
                    <a:pt x="1047" y="1092"/>
                    <a:pt x="1046" y="1092"/>
                  </a:cubicBezTo>
                  <a:cubicBezTo>
                    <a:pt x="1046" y="1092"/>
                    <a:pt x="1046" y="1092"/>
                    <a:pt x="1046" y="1092"/>
                  </a:cubicBezTo>
                  <a:cubicBezTo>
                    <a:pt x="1046" y="1088"/>
                    <a:pt x="1046" y="1083"/>
                    <a:pt x="1046" y="1079"/>
                  </a:cubicBezTo>
                  <a:cubicBezTo>
                    <a:pt x="1046" y="1076"/>
                    <a:pt x="1045" y="1072"/>
                    <a:pt x="1045" y="1068"/>
                  </a:cubicBezTo>
                  <a:cubicBezTo>
                    <a:pt x="1044" y="1064"/>
                    <a:pt x="1043" y="1061"/>
                    <a:pt x="1043" y="1058"/>
                  </a:cubicBezTo>
                  <a:cubicBezTo>
                    <a:pt x="1043" y="1054"/>
                    <a:pt x="1042" y="1051"/>
                    <a:pt x="1042" y="1048"/>
                  </a:cubicBezTo>
                  <a:cubicBezTo>
                    <a:pt x="1042" y="1047"/>
                    <a:pt x="1042" y="1046"/>
                    <a:pt x="1042" y="1046"/>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3" y="1044"/>
                    <a:pt x="1043" y="1044"/>
                    <a:pt x="1043" y="1044"/>
                  </a:cubicBezTo>
                  <a:cubicBezTo>
                    <a:pt x="1043" y="1043"/>
                    <a:pt x="1043" y="1043"/>
                    <a:pt x="1043" y="1043"/>
                  </a:cubicBezTo>
                  <a:cubicBezTo>
                    <a:pt x="1043" y="1042"/>
                    <a:pt x="1043" y="1042"/>
                    <a:pt x="1043" y="1042"/>
                  </a:cubicBezTo>
                  <a:cubicBezTo>
                    <a:pt x="1043" y="1041"/>
                    <a:pt x="1043" y="1040"/>
                    <a:pt x="1044" y="1040"/>
                  </a:cubicBezTo>
                  <a:cubicBezTo>
                    <a:pt x="1044" y="1038"/>
                    <a:pt x="1044" y="1037"/>
                    <a:pt x="1045" y="1036"/>
                  </a:cubicBezTo>
                  <a:cubicBezTo>
                    <a:pt x="1045" y="1035"/>
                    <a:pt x="1046" y="1033"/>
                    <a:pt x="1046" y="1032"/>
                  </a:cubicBezTo>
                  <a:cubicBezTo>
                    <a:pt x="1047" y="1030"/>
                    <a:pt x="1048" y="1027"/>
                    <a:pt x="1048" y="1025"/>
                  </a:cubicBezTo>
                  <a:cubicBezTo>
                    <a:pt x="1048" y="1025"/>
                    <a:pt x="1048" y="1025"/>
                    <a:pt x="1049" y="1025"/>
                  </a:cubicBezTo>
                  <a:cubicBezTo>
                    <a:pt x="1049" y="1024"/>
                    <a:pt x="1049" y="1024"/>
                    <a:pt x="1049" y="1024"/>
                  </a:cubicBezTo>
                  <a:cubicBezTo>
                    <a:pt x="1049" y="1023"/>
                    <a:pt x="1050" y="1023"/>
                    <a:pt x="1050" y="1022"/>
                  </a:cubicBezTo>
                  <a:cubicBezTo>
                    <a:pt x="1050" y="1022"/>
                    <a:pt x="1051" y="1021"/>
                    <a:pt x="1051" y="1021"/>
                  </a:cubicBezTo>
                  <a:cubicBezTo>
                    <a:pt x="1052" y="1020"/>
                    <a:pt x="1053" y="1019"/>
                    <a:pt x="1053" y="1018"/>
                  </a:cubicBezTo>
                  <a:cubicBezTo>
                    <a:pt x="1054" y="1017"/>
                    <a:pt x="1055" y="1016"/>
                    <a:pt x="1056" y="1015"/>
                  </a:cubicBezTo>
                  <a:cubicBezTo>
                    <a:pt x="1057" y="1014"/>
                    <a:pt x="1058" y="1014"/>
                    <a:pt x="1059" y="1013"/>
                  </a:cubicBezTo>
                  <a:cubicBezTo>
                    <a:pt x="1060" y="1012"/>
                    <a:pt x="1061" y="1012"/>
                    <a:pt x="1062" y="1011"/>
                  </a:cubicBezTo>
                  <a:cubicBezTo>
                    <a:pt x="1062" y="1011"/>
                    <a:pt x="1062" y="1011"/>
                    <a:pt x="1062" y="1011"/>
                  </a:cubicBezTo>
                  <a:cubicBezTo>
                    <a:pt x="1079" y="1022"/>
                    <a:pt x="1084" y="1008"/>
                    <a:pt x="1084" y="991"/>
                  </a:cubicBezTo>
                  <a:cubicBezTo>
                    <a:pt x="1075" y="1000"/>
                    <a:pt x="1063" y="991"/>
                    <a:pt x="1060" y="1009"/>
                  </a:cubicBezTo>
                  <a:cubicBezTo>
                    <a:pt x="1059" y="1010"/>
                    <a:pt x="1058" y="1010"/>
                    <a:pt x="1058" y="1011"/>
                  </a:cubicBezTo>
                  <a:cubicBezTo>
                    <a:pt x="1057" y="1011"/>
                    <a:pt x="1056" y="1012"/>
                    <a:pt x="1055" y="1013"/>
                  </a:cubicBezTo>
                  <a:cubicBezTo>
                    <a:pt x="1054" y="1014"/>
                    <a:pt x="1053" y="1015"/>
                    <a:pt x="1052" y="1016"/>
                  </a:cubicBezTo>
                  <a:cubicBezTo>
                    <a:pt x="1051" y="1017"/>
                    <a:pt x="1051" y="1017"/>
                    <a:pt x="1050" y="1018"/>
                  </a:cubicBezTo>
                  <a:cubicBezTo>
                    <a:pt x="1051" y="1016"/>
                    <a:pt x="1051" y="1015"/>
                    <a:pt x="1051" y="1013"/>
                  </a:cubicBezTo>
                  <a:cubicBezTo>
                    <a:pt x="1051" y="1012"/>
                    <a:pt x="1052" y="1010"/>
                    <a:pt x="1052" y="1009"/>
                  </a:cubicBezTo>
                  <a:cubicBezTo>
                    <a:pt x="1052" y="1007"/>
                    <a:pt x="1052" y="1006"/>
                    <a:pt x="1052" y="1005"/>
                  </a:cubicBezTo>
                  <a:cubicBezTo>
                    <a:pt x="1052" y="1004"/>
                    <a:pt x="1052" y="1003"/>
                    <a:pt x="1052" y="1003"/>
                  </a:cubicBezTo>
                  <a:cubicBezTo>
                    <a:pt x="1052" y="1003"/>
                    <a:pt x="1052" y="1003"/>
                    <a:pt x="1051" y="1005"/>
                  </a:cubicBezTo>
                  <a:cubicBezTo>
                    <a:pt x="1051" y="1006"/>
                    <a:pt x="1051" y="1007"/>
                    <a:pt x="1051" y="1009"/>
                  </a:cubicBezTo>
                  <a:cubicBezTo>
                    <a:pt x="1051" y="1010"/>
                    <a:pt x="1050" y="1011"/>
                    <a:pt x="1050" y="1013"/>
                  </a:cubicBezTo>
                  <a:cubicBezTo>
                    <a:pt x="1049" y="1016"/>
                    <a:pt x="1047" y="1020"/>
                    <a:pt x="1046" y="1024"/>
                  </a:cubicBezTo>
                  <a:cubicBezTo>
                    <a:pt x="1045" y="1026"/>
                    <a:pt x="1044" y="1028"/>
                    <a:pt x="1043" y="1030"/>
                  </a:cubicBezTo>
                  <a:cubicBezTo>
                    <a:pt x="1042" y="1031"/>
                    <a:pt x="1042" y="1032"/>
                    <a:pt x="1041" y="1034"/>
                  </a:cubicBezTo>
                  <a:cubicBezTo>
                    <a:pt x="1041" y="1035"/>
                    <a:pt x="1040" y="1036"/>
                    <a:pt x="1040" y="1038"/>
                  </a:cubicBezTo>
                  <a:cubicBezTo>
                    <a:pt x="1040" y="1038"/>
                    <a:pt x="1039" y="1039"/>
                    <a:pt x="1039" y="1040"/>
                  </a:cubicBezTo>
                  <a:cubicBezTo>
                    <a:pt x="1039" y="1040"/>
                    <a:pt x="1039" y="1041"/>
                    <a:pt x="1039" y="1041"/>
                  </a:cubicBezTo>
                  <a:cubicBezTo>
                    <a:pt x="1039" y="1042"/>
                    <a:pt x="1039" y="1042"/>
                    <a:pt x="1039" y="1042"/>
                  </a:cubicBezTo>
                  <a:cubicBezTo>
                    <a:pt x="1039" y="1043"/>
                    <a:pt x="1039" y="1043"/>
                    <a:pt x="1039" y="1043"/>
                  </a:cubicBezTo>
                  <a:cubicBezTo>
                    <a:pt x="1039" y="1044"/>
                    <a:pt x="1039" y="1044"/>
                    <a:pt x="1039" y="1044"/>
                  </a:cubicBezTo>
                  <a:cubicBezTo>
                    <a:pt x="1039" y="1044"/>
                    <a:pt x="1039" y="1044"/>
                    <a:pt x="1039" y="1044"/>
                  </a:cubicBezTo>
                  <a:cubicBezTo>
                    <a:pt x="1039" y="1044"/>
                    <a:pt x="1039" y="1044"/>
                    <a:pt x="1039" y="1044"/>
                  </a:cubicBezTo>
                  <a:cubicBezTo>
                    <a:pt x="1039" y="1044"/>
                    <a:pt x="1039" y="1044"/>
                    <a:pt x="1039" y="1044"/>
                  </a:cubicBezTo>
                  <a:cubicBezTo>
                    <a:pt x="1039" y="1045"/>
                    <a:pt x="1039" y="1045"/>
                    <a:pt x="1039" y="1045"/>
                  </a:cubicBezTo>
                  <a:cubicBezTo>
                    <a:pt x="1038" y="1046"/>
                    <a:pt x="1038" y="1046"/>
                    <a:pt x="1038" y="1047"/>
                  </a:cubicBezTo>
                  <a:cubicBezTo>
                    <a:pt x="1038" y="1048"/>
                    <a:pt x="1039" y="1049"/>
                    <a:pt x="1039" y="1050"/>
                  </a:cubicBezTo>
                  <a:cubicBezTo>
                    <a:pt x="1038" y="1050"/>
                    <a:pt x="1038" y="1050"/>
                    <a:pt x="1038" y="1050"/>
                  </a:cubicBezTo>
                  <a:cubicBezTo>
                    <a:pt x="1038" y="1048"/>
                    <a:pt x="1037" y="1047"/>
                    <a:pt x="1035" y="1046"/>
                  </a:cubicBezTo>
                  <a:cubicBezTo>
                    <a:pt x="1035" y="1045"/>
                    <a:pt x="1035" y="1045"/>
                    <a:pt x="1034" y="1044"/>
                  </a:cubicBezTo>
                  <a:cubicBezTo>
                    <a:pt x="1034" y="1044"/>
                    <a:pt x="1034" y="1044"/>
                    <a:pt x="1033" y="1043"/>
                  </a:cubicBezTo>
                  <a:cubicBezTo>
                    <a:pt x="1033" y="1043"/>
                    <a:pt x="1032" y="1042"/>
                    <a:pt x="1032" y="1042"/>
                  </a:cubicBezTo>
                  <a:cubicBezTo>
                    <a:pt x="1031" y="1042"/>
                    <a:pt x="1031" y="1041"/>
                    <a:pt x="1031" y="1041"/>
                  </a:cubicBezTo>
                  <a:cubicBezTo>
                    <a:pt x="1029" y="1040"/>
                    <a:pt x="1028" y="1040"/>
                    <a:pt x="1027" y="1039"/>
                  </a:cubicBezTo>
                  <a:cubicBezTo>
                    <a:pt x="1027" y="1039"/>
                    <a:pt x="1027" y="1039"/>
                    <a:pt x="1026" y="1039"/>
                  </a:cubicBezTo>
                  <a:cubicBezTo>
                    <a:pt x="1026" y="1039"/>
                    <a:pt x="1026" y="1039"/>
                    <a:pt x="1025" y="1039"/>
                  </a:cubicBezTo>
                  <a:cubicBezTo>
                    <a:pt x="1025" y="1039"/>
                    <a:pt x="1025" y="1039"/>
                    <a:pt x="1025" y="1038"/>
                  </a:cubicBezTo>
                  <a:cubicBezTo>
                    <a:pt x="1024" y="1038"/>
                    <a:pt x="1024" y="1038"/>
                    <a:pt x="1024" y="1038"/>
                  </a:cubicBezTo>
                  <a:cubicBezTo>
                    <a:pt x="1021" y="1038"/>
                    <a:pt x="1019" y="1038"/>
                    <a:pt x="1016" y="1038"/>
                  </a:cubicBezTo>
                  <a:cubicBezTo>
                    <a:pt x="1015" y="1038"/>
                    <a:pt x="1014" y="1038"/>
                    <a:pt x="1013" y="1038"/>
                  </a:cubicBezTo>
                  <a:cubicBezTo>
                    <a:pt x="1012" y="1038"/>
                    <a:pt x="1011" y="1037"/>
                    <a:pt x="1011" y="1037"/>
                  </a:cubicBezTo>
                  <a:cubicBezTo>
                    <a:pt x="1010" y="1037"/>
                    <a:pt x="1010" y="1037"/>
                    <a:pt x="1010" y="1037"/>
                  </a:cubicBezTo>
                  <a:cubicBezTo>
                    <a:pt x="1010" y="1037"/>
                    <a:pt x="1010" y="1037"/>
                    <a:pt x="1010" y="1037"/>
                  </a:cubicBezTo>
                  <a:cubicBezTo>
                    <a:pt x="1010" y="1036"/>
                    <a:pt x="1010" y="1036"/>
                    <a:pt x="1010" y="1036"/>
                  </a:cubicBezTo>
                  <a:cubicBezTo>
                    <a:pt x="1009" y="1036"/>
                    <a:pt x="1009" y="1036"/>
                    <a:pt x="1009" y="1036"/>
                  </a:cubicBezTo>
                  <a:cubicBezTo>
                    <a:pt x="1007" y="1035"/>
                    <a:pt x="1005" y="1033"/>
                    <a:pt x="1003" y="1030"/>
                  </a:cubicBezTo>
                  <a:cubicBezTo>
                    <a:pt x="1001" y="1028"/>
                    <a:pt x="1000" y="1025"/>
                    <a:pt x="998" y="1023"/>
                  </a:cubicBezTo>
                  <a:cubicBezTo>
                    <a:pt x="996" y="1020"/>
                    <a:pt x="994" y="1018"/>
                    <a:pt x="992" y="1016"/>
                  </a:cubicBezTo>
                  <a:cubicBezTo>
                    <a:pt x="990" y="1014"/>
                    <a:pt x="989" y="1013"/>
                    <a:pt x="988" y="1011"/>
                  </a:cubicBezTo>
                  <a:cubicBezTo>
                    <a:pt x="988" y="1011"/>
                    <a:pt x="988" y="1011"/>
                    <a:pt x="987" y="1010"/>
                  </a:cubicBezTo>
                  <a:cubicBezTo>
                    <a:pt x="987" y="1010"/>
                    <a:pt x="987" y="1010"/>
                    <a:pt x="987" y="1009"/>
                  </a:cubicBezTo>
                  <a:cubicBezTo>
                    <a:pt x="987" y="1009"/>
                    <a:pt x="987" y="1009"/>
                    <a:pt x="987" y="1009"/>
                  </a:cubicBezTo>
                  <a:cubicBezTo>
                    <a:pt x="987" y="1008"/>
                    <a:pt x="987" y="1008"/>
                    <a:pt x="986" y="1008"/>
                  </a:cubicBezTo>
                  <a:cubicBezTo>
                    <a:pt x="986" y="1008"/>
                    <a:pt x="986" y="1007"/>
                    <a:pt x="986" y="1007"/>
                  </a:cubicBezTo>
                  <a:cubicBezTo>
                    <a:pt x="986" y="1006"/>
                    <a:pt x="985" y="1006"/>
                    <a:pt x="985" y="1005"/>
                  </a:cubicBezTo>
                  <a:cubicBezTo>
                    <a:pt x="985" y="1005"/>
                    <a:pt x="985" y="1004"/>
                    <a:pt x="985" y="1004"/>
                  </a:cubicBezTo>
                  <a:cubicBezTo>
                    <a:pt x="985" y="1003"/>
                    <a:pt x="984" y="1003"/>
                    <a:pt x="984" y="1002"/>
                  </a:cubicBezTo>
                  <a:cubicBezTo>
                    <a:pt x="984" y="1001"/>
                    <a:pt x="983" y="1000"/>
                    <a:pt x="983" y="999"/>
                  </a:cubicBezTo>
                  <a:cubicBezTo>
                    <a:pt x="983" y="997"/>
                    <a:pt x="983" y="996"/>
                    <a:pt x="982" y="995"/>
                  </a:cubicBezTo>
                  <a:cubicBezTo>
                    <a:pt x="982" y="994"/>
                    <a:pt x="982" y="993"/>
                    <a:pt x="982" y="992"/>
                  </a:cubicBezTo>
                  <a:cubicBezTo>
                    <a:pt x="982" y="991"/>
                    <a:pt x="982" y="991"/>
                    <a:pt x="982" y="991"/>
                  </a:cubicBezTo>
                  <a:cubicBezTo>
                    <a:pt x="982" y="992"/>
                    <a:pt x="982" y="993"/>
                    <a:pt x="983" y="994"/>
                  </a:cubicBezTo>
                  <a:cubicBezTo>
                    <a:pt x="998" y="990"/>
                    <a:pt x="987" y="967"/>
                    <a:pt x="978" y="956"/>
                  </a:cubicBezTo>
                  <a:cubicBezTo>
                    <a:pt x="978" y="964"/>
                    <a:pt x="965" y="990"/>
                    <a:pt x="980" y="994"/>
                  </a:cubicBezTo>
                  <a:cubicBezTo>
                    <a:pt x="980" y="995"/>
                    <a:pt x="980" y="995"/>
                    <a:pt x="980" y="995"/>
                  </a:cubicBezTo>
                  <a:cubicBezTo>
                    <a:pt x="981" y="996"/>
                    <a:pt x="981" y="998"/>
                    <a:pt x="981" y="999"/>
                  </a:cubicBezTo>
                  <a:cubicBezTo>
                    <a:pt x="982" y="1000"/>
                    <a:pt x="982" y="1001"/>
                    <a:pt x="982" y="1003"/>
                  </a:cubicBezTo>
                  <a:cubicBezTo>
                    <a:pt x="983" y="1003"/>
                    <a:pt x="983" y="1004"/>
                    <a:pt x="983" y="1004"/>
                  </a:cubicBezTo>
                  <a:cubicBezTo>
                    <a:pt x="983" y="1005"/>
                    <a:pt x="983" y="1005"/>
                    <a:pt x="984" y="1006"/>
                  </a:cubicBezTo>
                  <a:cubicBezTo>
                    <a:pt x="984" y="1006"/>
                    <a:pt x="984" y="1007"/>
                    <a:pt x="984" y="1007"/>
                  </a:cubicBezTo>
                  <a:cubicBezTo>
                    <a:pt x="984" y="1007"/>
                    <a:pt x="984" y="1008"/>
                    <a:pt x="984" y="1008"/>
                  </a:cubicBezTo>
                  <a:cubicBezTo>
                    <a:pt x="983" y="1007"/>
                    <a:pt x="982" y="1005"/>
                    <a:pt x="981" y="1004"/>
                  </a:cubicBezTo>
                  <a:cubicBezTo>
                    <a:pt x="980" y="1004"/>
                    <a:pt x="980" y="1003"/>
                    <a:pt x="980" y="1003"/>
                  </a:cubicBezTo>
                  <a:cubicBezTo>
                    <a:pt x="979" y="1003"/>
                    <a:pt x="979" y="1002"/>
                    <a:pt x="979" y="1002"/>
                  </a:cubicBezTo>
                  <a:cubicBezTo>
                    <a:pt x="978" y="1001"/>
                    <a:pt x="977" y="1001"/>
                    <a:pt x="976" y="1000"/>
                  </a:cubicBezTo>
                  <a:cubicBezTo>
                    <a:pt x="975" y="999"/>
                    <a:pt x="974" y="998"/>
                    <a:pt x="973" y="997"/>
                  </a:cubicBezTo>
                  <a:cubicBezTo>
                    <a:pt x="972" y="996"/>
                    <a:pt x="972" y="996"/>
                    <a:pt x="971" y="996"/>
                  </a:cubicBezTo>
                  <a:cubicBezTo>
                    <a:pt x="971"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7"/>
                  </a:cubicBezTo>
                  <a:cubicBezTo>
                    <a:pt x="970" y="997"/>
                    <a:pt x="970" y="997"/>
                    <a:pt x="971" y="997"/>
                  </a:cubicBezTo>
                  <a:cubicBezTo>
                    <a:pt x="971" y="997"/>
                    <a:pt x="971" y="997"/>
                    <a:pt x="971" y="997"/>
                  </a:cubicBezTo>
                  <a:cubicBezTo>
                    <a:pt x="971" y="997"/>
                    <a:pt x="971" y="997"/>
                    <a:pt x="971" y="997"/>
                  </a:cubicBezTo>
                  <a:cubicBezTo>
                    <a:pt x="970" y="997"/>
                    <a:pt x="970" y="997"/>
                    <a:pt x="970" y="997"/>
                  </a:cubicBezTo>
                  <a:cubicBezTo>
                    <a:pt x="970" y="997"/>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1" y="996"/>
                    <a:pt x="971" y="996"/>
                    <a:pt x="971" y="996"/>
                  </a:cubicBezTo>
                  <a:cubicBezTo>
                    <a:pt x="971" y="997"/>
                    <a:pt x="971" y="997"/>
                    <a:pt x="972" y="998"/>
                  </a:cubicBezTo>
                  <a:cubicBezTo>
                    <a:pt x="973" y="999"/>
                    <a:pt x="974" y="1000"/>
                    <a:pt x="975" y="1002"/>
                  </a:cubicBezTo>
                  <a:cubicBezTo>
                    <a:pt x="976" y="1002"/>
                    <a:pt x="976" y="1003"/>
                    <a:pt x="977" y="1004"/>
                  </a:cubicBezTo>
                  <a:cubicBezTo>
                    <a:pt x="977" y="1004"/>
                    <a:pt x="978" y="1005"/>
                    <a:pt x="978" y="1005"/>
                  </a:cubicBezTo>
                  <a:cubicBezTo>
                    <a:pt x="978" y="1006"/>
                    <a:pt x="979" y="1006"/>
                    <a:pt x="979" y="1006"/>
                  </a:cubicBezTo>
                  <a:cubicBezTo>
                    <a:pt x="982" y="1010"/>
                    <a:pt x="986" y="1013"/>
                    <a:pt x="990" y="1018"/>
                  </a:cubicBezTo>
                  <a:cubicBezTo>
                    <a:pt x="992" y="1020"/>
                    <a:pt x="994" y="1022"/>
                    <a:pt x="996" y="1025"/>
                  </a:cubicBezTo>
                  <a:cubicBezTo>
                    <a:pt x="996" y="1025"/>
                    <a:pt x="997" y="1026"/>
                    <a:pt x="998" y="1027"/>
                  </a:cubicBezTo>
                  <a:cubicBezTo>
                    <a:pt x="997" y="1027"/>
                    <a:pt x="997" y="1027"/>
                    <a:pt x="997" y="1027"/>
                  </a:cubicBezTo>
                  <a:cubicBezTo>
                    <a:pt x="996" y="1026"/>
                    <a:pt x="995" y="1026"/>
                    <a:pt x="994" y="1026"/>
                  </a:cubicBezTo>
                  <a:cubicBezTo>
                    <a:pt x="994" y="1025"/>
                    <a:pt x="993" y="1025"/>
                    <a:pt x="992" y="1025"/>
                  </a:cubicBezTo>
                  <a:cubicBezTo>
                    <a:pt x="991" y="1025"/>
                    <a:pt x="990" y="1024"/>
                    <a:pt x="989" y="1024"/>
                  </a:cubicBezTo>
                  <a:cubicBezTo>
                    <a:pt x="989" y="1024"/>
                    <a:pt x="989" y="1024"/>
                    <a:pt x="989" y="1024"/>
                  </a:cubicBezTo>
                  <a:cubicBezTo>
                    <a:pt x="989" y="1024"/>
                    <a:pt x="989" y="1024"/>
                    <a:pt x="989" y="1024"/>
                  </a:cubicBezTo>
                  <a:cubicBezTo>
                    <a:pt x="977" y="1015"/>
                    <a:pt x="968" y="1019"/>
                    <a:pt x="957" y="1023"/>
                  </a:cubicBezTo>
                  <a:cubicBezTo>
                    <a:pt x="967" y="1033"/>
                    <a:pt x="977" y="1031"/>
                    <a:pt x="987" y="1026"/>
                  </a:cubicBezTo>
                  <a:cubicBezTo>
                    <a:pt x="987" y="1026"/>
                    <a:pt x="988" y="1026"/>
                    <a:pt x="989" y="1027"/>
                  </a:cubicBezTo>
                  <a:cubicBezTo>
                    <a:pt x="990" y="1027"/>
                    <a:pt x="991" y="1027"/>
                    <a:pt x="992" y="1027"/>
                  </a:cubicBezTo>
                  <a:cubicBezTo>
                    <a:pt x="992" y="1028"/>
                    <a:pt x="993" y="1028"/>
                    <a:pt x="994" y="1028"/>
                  </a:cubicBezTo>
                  <a:cubicBezTo>
                    <a:pt x="995" y="1028"/>
                    <a:pt x="996" y="1029"/>
                    <a:pt x="996" y="1029"/>
                  </a:cubicBezTo>
                  <a:cubicBezTo>
                    <a:pt x="997" y="1029"/>
                    <a:pt x="998" y="1030"/>
                    <a:pt x="998" y="1030"/>
                  </a:cubicBezTo>
                  <a:cubicBezTo>
                    <a:pt x="999" y="1030"/>
                    <a:pt x="999" y="1030"/>
                    <a:pt x="999" y="1030"/>
                  </a:cubicBezTo>
                  <a:cubicBezTo>
                    <a:pt x="999" y="1030"/>
                    <a:pt x="999" y="1030"/>
                    <a:pt x="999" y="1030"/>
                  </a:cubicBezTo>
                  <a:cubicBezTo>
                    <a:pt x="1000" y="1030"/>
                    <a:pt x="1000" y="1030"/>
                    <a:pt x="1000" y="1030"/>
                  </a:cubicBezTo>
                  <a:cubicBezTo>
                    <a:pt x="1000" y="1031"/>
                    <a:pt x="1001" y="1031"/>
                    <a:pt x="1001" y="1032"/>
                  </a:cubicBezTo>
                  <a:cubicBezTo>
                    <a:pt x="1003" y="1035"/>
                    <a:pt x="1005" y="1037"/>
                    <a:pt x="1008" y="1039"/>
                  </a:cubicBezTo>
                  <a:cubicBezTo>
                    <a:pt x="1008" y="1039"/>
                    <a:pt x="1008" y="1039"/>
                    <a:pt x="1009" y="1039"/>
                  </a:cubicBezTo>
                  <a:cubicBezTo>
                    <a:pt x="1009" y="1039"/>
                    <a:pt x="1009" y="1039"/>
                    <a:pt x="1009" y="1039"/>
                  </a:cubicBezTo>
                  <a:cubicBezTo>
                    <a:pt x="1009" y="1040"/>
                    <a:pt x="1010" y="1040"/>
                    <a:pt x="1010" y="1040"/>
                  </a:cubicBezTo>
                  <a:cubicBezTo>
                    <a:pt x="1010" y="1040"/>
                    <a:pt x="1010" y="1040"/>
                    <a:pt x="1010" y="1040"/>
                  </a:cubicBezTo>
                  <a:cubicBezTo>
                    <a:pt x="1011" y="1040"/>
                    <a:pt x="1012" y="1041"/>
                    <a:pt x="1012" y="1041"/>
                  </a:cubicBezTo>
                  <a:cubicBezTo>
                    <a:pt x="1014" y="1041"/>
                    <a:pt x="1015" y="1041"/>
                    <a:pt x="1016" y="1041"/>
                  </a:cubicBezTo>
                  <a:cubicBezTo>
                    <a:pt x="1019" y="1041"/>
                    <a:pt x="1021" y="1041"/>
                    <a:pt x="1024" y="1041"/>
                  </a:cubicBezTo>
                  <a:cubicBezTo>
                    <a:pt x="1024" y="1041"/>
                    <a:pt x="1024" y="1042"/>
                    <a:pt x="1024" y="1042"/>
                  </a:cubicBezTo>
                  <a:cubicBezTo>
                    <a:pt x="1025" y="1042"/>
                    <a:pt x="1025" y="1042"/>
                    <a:pt x="1025" y="1042"/>
                  </a:cubicBezTo>
                  <a:cubicBezTo>
                    <a:pt x="1025" y="1042"/>
                    <a:pt x="1026" y="1042"/>
                    <a:pt x="1026" y="1042"/>
                  </a:cubicBezTo>
                  <a:cubicBezTo>
                    <a:pt x="1026" y="1042"/>
                    <a:pt x="1026" y="1042"/>
                    <a:pt x="1027" y="1042"/>
                  </a:cubicBezTo>
                  <a:cubicBezTo>
                    <a:pt x="1028" y="1043"/>
                    <a:pt x="1029" y="1043"/>
                    <a:pt x="1029" y="1044"/>
                  </a:cubicBezTo>
                  <a:cubicBezTo>
                    <a:pt x="1030" y="1044"/>
                    <a:pt x="1031" y="1045"/>
                    <a:pt x="1032" y="1045"/>
                  </a:cubicBezTo>
                  <a:cubicBezTo>
                    <a:pt x="1032" y="1046"/>
                    <a:pt x="1033" y="1046"/>
                    <a:pt x="1033" y="1046"/>
                  </a:cubicBezTo>
                  <a:cubicBezTo>
                    <a:pt x="1033" y="1047"/>
                    <a:pt x="1034" y="1047"/>
                    <a:pt x="1034" y="1047"/>
                  </a:cubicBezTo>
                  <a:cubicBezTo>
                    <a:pt x="1035" y="1048"/>
                    <a:pt x="1037" y="1049"/>
                    <a:pt x="1038" y="1050"/>
                  </a:cubicBezTo>
                  <a:cubicBezTo>
                    <a:pt x="1038" y="1051"/>
                    <a:pt x="1038" y="1051"/>
                    <a:pt x="1039" y="1051"/>
                  </a:cubicBezTo>
                  <a:cubicBezTo>
                    <a:pt x="1039" y="1053"/>
                    <a:pt x="1039" y="1056"/>
                    <a:pt x="1039" y="1058"/>
                  </a:cubicBezTo>
                  <a:cubicBezTo>
                    <a:pt x="1040" y="1061"/>
                    <a:pt x="1040" y="1065"/>
                    <a:pt x="1041" y="1068"/>
                  </a:cubicBezTo>
                  <a:cubicBezTo>
                    <a:pt x="1041" y="1072"/>
                    <a:pt x="1042" y="1075"/>
                    <a:pt x="1042" y="1079"/>
                  </a:cubicBezTo>
                  <a:cubicBezTo>
                    <a:pt x="1043" y="1086"/>
                    <a:pt x="1043" y="1094"/>
                    <a:pt x="1042" y="1102"/>
                  </a:cubicBezTo>
                  <a:cubicBezTo>
                    <a:pt x="1042" y="1105"/>
                    <a:pt x="1041" y="1109"/>
                    <a:pt x="1041" y="1113"/>
                  </a:cubicBezTo>
                  <a:cubicBezTo>
                    <a:pt x="1041" y="1114"/>
                    <a:pt x="1041" y="1115"/>
                    <a:pt x="1041" y="1116"/>
                  </a:cubicBezTo>
                  <a:cubicBezTo>
                    <a:pt x="1041" y="1117"/>
                    <a:pt x="1041" y="1119"/>
                    <a:pt x="1041" y="1120"/>
                  </a:cubicBezTo>
                  <a:cubicBezTo>
                    <a:pt x="1041" y="1122"/>
                    <a:pt x="1042" y="1124"/>
                    <a:pt x="1042" y="1126"/>
                  </a:cubicBezTo>
                  <a:cubicBezTo>
                    <a:pt x="1043" y="1130"/>
                    <a:pt x="1044" y="1134"/>
                    <a:pt x="1045" y="1138"/>
                  </a:cubicBezTo>
                  <a:cubicBezTo>
                    <a:pt x="1046" y="1141"/>
                    <a:pt x="1047" y="1144"/>
                    <a:pt x="1048" y="1146"/>
                  </a:cubicBezTo>
                  <a:cubicBezTo>
                    <a:pt x="1047" y="1145"/>
                    <a:pt x="1047" y="1144"/>
                    <a:pt x="1046" y="1143"/>
                  </a:cubicBezTo>
                  <a:cubicBezTo>
                    <a:pt x="1046" y="1143"/>
                    <a:pt x="1046" y="1142"/>
                    <a:pt x="1045" y="1142"/>
                  </a:cubicBezTo>
                  <a:cubicBezTo>
                    <a:pt x="1045" y="1141"/>
                    <a:pt x="1045" y="1141"/>
                    <a:pt x="1044" y="1140"/>
                  </a:cubicBezTo>
                  <a:cubicBezTo>
                    <a:pt x="1044" y="1139"/>
                    <a:pt x="1043" y="1139"/>
                    <a:pt x="1043" y="1139"/>
                  </a:cubicBezTo>
                  <a:cubicBezTo>
                    <a:pt x="1043" y="1138"/>
                    <a:pt x="1042" y="1138"/>
                    <a:pt x="1042" y="1137"/>
                  </a:cubicBezTo>
                  <a:cubicBezTo>
                    <a:pt x="1040" y="1135"/>
                    <a:pt x="1037" y="1133"/>
                    <a:pt x="1034" y="1132"/>
                  </a:cubicBezTo>
                  <a:cubicBezTo>
                    <a:pt x="1034" y="1132"/>
                    <a:pt x="1034" y="1132"/>
                    <a:pt x="1033" y="1132"/>
                  </a:cubicBezTo>
                  <a:cubicBezTo>
                    <a:pt x="1033" y="1132"/>
                    <a:pt x="1032" y="1132"/>
                    <a:pt x="1032" y="1132"/>
                  </a:cubicBezTo>
                  <a:cubicBezTo>
                    <a:pt x="1032" y="1132"/>
                    <a:pt x="1032" y="1132"/>
                    <a:pt x="1032" y="1132"/>
                  </a:cubicBezTo>
                  <a:cubicBezTo>
                    <a:pt x="1031" y="1131"/>
                    <a:pt x="1031" y="1131"/>
                    <a:pt x="1031" y="1131"/>
                  </a:cubicBezTo>
                  <a:cubicBezTo>
                    <a:pt x="1031" y="1131"/>
                    <a:pt x="1030" y="1131"/>
                    <a:pt x="1030" y="1131"/>
                  </a:cubicBezTo>
                  <a:cubicBezTo>
                    <a:pt x="1028" y="1131"/>
                    <a:pt x="1027" y="1131"/>
                    <a:pt x="1026" y="1132"/>
                  </a:cubicBezTo>
                  <a:cubicBezTo>
                    <a:pt x="1025" y="1132"/>
                    <a:pt x="1024" y="1132"/>
                    <a:pt x="1023" y="1132"/>
                  </a:cubicBezTo>
                  <a:cubicBezTo>
                    <a:pt x="1023" y="1132"/>
                    <a:pt x="1022" y="1132"/>
                    <a:pt x="1021" y="1132"/>
                  </a:cubicBezTo>
                  <a:cubicBezTo>
                    <a:pt x="1021" y="1132"/>
                    <a:pt x="1020" y="1132"/>
                    <a:pt x="1019" y="1132"/>
                  </a:cubicBezTo>
                  <a:cubicBezTo>
                    <a:pt x="1018" y="1132"/>
                    <a:pt x="1018" y="1132"/>
                    <a:pt x="1017" y="1132"/>
                  </a:cubicBezTo>
                  <a:cubicBezTo>
                    <a:pt x="1017" y="1132"/>
                    <a:pt x="1016" y="1132"/>
                    <a:pt x="1016" y="1132"/>
                  </a:cubicBezTo>
                  <a:cubicBezTo>
                    <a:pt x="1016" y="1132"/>
                    <a:pt x="1015" y="1132"/>
                    <a:pt x="1015" y="1132"/>
                  </a:cubicBezTo>
                  <a:cubicBezTo>
                    <a:pt x="1015" y="1132"/>
                    <a:pt x="1015" y="1131"/>
                    <a:pt x="1015" y="1131"/>
                  </a:cubicBezTo>
                  <a:cubicBezTo>
                    <a:pt x="1015" y="1131"/>
                    <a:pt x="1014" y="1131"/>
                    <a:pt x="1014" y="1130"/>
                  </a:cubicBezTo>
                  <a:cubicBezTo>
                    <a:pt x="1014" y="1130"/>
                    <a:pt x="1014" y="1130"/>
                    <a:pt x="1014" y="1130"/>
                  </a:cubicBezTo>
                  <a:cubicBezTo>
                    <a:pt x="1014" y="1130"/>
                    <a:pt x="1013" y="1129"/>
                    <a:pt x="1013" y="1129"/>
                  </a:cubicBezTo>
                  <a:cubicBezTo>
                    <a:pt x="1013" y="1129"/>
                    <a:pt x="1013" y="1128"/>
                    <a:pt x="1012" y="1128"/>
                  </a:cubicBezTo>
                  <a:cubicBezTo>
                    <a:pt x="1012" y="1128"/>
                    <a:pt x="1012" y="1128"/>
                    <a:pt x="1012" y="1127"/>
                  </a:cubicBezTo>
                  <a:cubicBezTo>
                    <a:pt x="1012" y="1127"/>
                    <a:pt x="1012" y="1127"/>
                    <a:pt x="1011" y="1127"/>
                  </a:cubicBezTo>
                  <a:cubicBezTo>
                    <a:pt x="1011" y="1126"/>
                    <a:pt x="1011" y="1126"/>
                    <a:pt x="1011" y="1125"/>
                  </a:cubicBezTo>
                  <a:cubicBezTo>
                    <a:pt x="1010" y="1125"/>
                    <a:pt x="1009" y="1124"/>
                    <a:pt x="1009" y="1123"/>
                  </a:cubicBezTo>
                  <a:cubicBezTo>
                    <a:pt x="1008" y="1122"/>
                    <a:pt x="1008" y="1121"/>
                    <a:pt x="1008" y="1120"/>
                  </a:cubicBezTo>
                  <a:cubicBezTo>
                    <a:pt x="1008" y="1119"/>
                    <a:pt x="1008" y="1119"/>
                    <a:pt x="1007" y="1119"/>
                  </a:cubicBezTo>
                  <a:cubicBezTo>
                    <a:pt x="1008" y="1119"/>
                    <a:pt x="1008" y="1119"/>
                    <a:pt x="1008" y="1119"/>
                  </a:cubicBezTo>
                  <a:cubicBezTo>
                    <a:pt x="1008" y="1119"/>
                    <a:pt x="1008" y="1118"/>
                    <a:pt x="1007" y="1117"/>
                  </a:cubicBezTo>
                  <a:cubicBezTo>
                    <a:pt x="1009" y="1118"/>
                    <a:pt x="1009" y="1118"/>
                    <a:pt x="1009" y="1118"/>
                  </a:cubicBezTo>
                  <a:cubicBezTo>
                    <a:pt x="1022" y="1110"/>
                    <a:pt x="1005" y="1098"/>
                    <a:pt x="1002" y="1088"/>
                  </a:cubicBezTo>
                  <a:cubicBezTo>
                    <a:pt x="999" y="1096"/>
                    <a:pt x="994" y="1115"/>
                    <a:pt x="1006" y="1119"/>
                  </a:cubicBezTo>
                  <a:cubicBezTo>
                    <a:pt x="1006" y="1119"/>
                    <a:pt x="1006" y="1120"/>
                    <a:pt x="1006" y="1120"/>
                  </a:cubicBezTo>
                  <a:cubicBezTo>
                    <a:pt x="1007" y="1121"/>
                    <a:pt x="1007" y="1122"/>
                    <a:pt x="1008" y="1123"/>
                  </a:cubicBezTo>
                  <a:cubicBezTo>
                    <a:pt x="1008" y="1124"/>
                    <a:pt x="1009" y="1125"/>
                    <a:pt x="1009" y="1126"/>
                  </a:cubicBezTo>
                  <a:cubicBezTo>
                    <a:pt x="1010" y="1127"/>
                    <a:pt x="1010" y="1127"/>
                    <a:pt x="1010" y="1128"/>
                  </a:cubicBezTo>
                  <a:cubicBezTo>
                    <a:pt x="1010" y="1128"/>
                    <a:pt x="1011" y="1128"/>
                    <a:pt x="1011" y="1128"/>
                  </a:cubicBezTo>
                  <a:cubicBezTo>
                    <a:pt x="1011" y="1128"/>
                    <a:pt x="1011" y="1129"/>
                    <a:pt x="1011" y="1129"/>
                  </a:cubicBezTo>
                  <a:cubicBezTo>
                    <a:pt x="1012" y="1129"/>
                    <a:pt x="1012" y="1130"/>
                    <a:pt x="1012" y="1130"/>
                  </a:cubicBezTo>
                  <a:cubicBezTo>
                    <a:pt x="1012" y="1130"/>
                    <a:pt x="1013" y="1131"/>
                    <a:pt x="1013" y="1131"/>
                  </a:cubicBezTo>
                  <a:cubicBezTo>
                    <a:pt x="1013" y="1131"/>
                    <a:pt x="1013" y="1131"/>
                    <a:pt x="1013" y="1132"/>
                  </a:cubicBezTo>
                  <a:cubicBezTo>
                    <a:pt x="1014" y="1132"/>
                    <a:pt x="1014" y="1132"/>
                    <a:pt x="1014" y="1132"/>
                  </a:cubicBezTo>
                  <a:cubicBezTo>
                    <a:pt x="1012" y="1132"/>
                    <a:pt x="1010" y="1131"/>
                    <a:pt x="1008" y="1131"/>
                  </a:cubicBezTo>
                  <a:cubicBezTo>
                    <a:pt x="1008" y="1131"/>
                    <a:pt x="1007" y="1131"/>
                    <a:pt x="1007" y="1131"/>
                  </a:cubicBezTo>
                  <a:cubicBezTo>
                    <a:pt x="1006" y="1130"/>
                    <a:pt x="1006" y="1130"/>
                    <a:pt x="1006" y="1130"/>
                  </a:cubicBezTo>
                  <a:cubicBezTo>
                    <a:pt x="1005" y="1130"/>
                    <a:pt x="1004" y="1130"/>
                    <a:pt x="1004" y="1130"/>
                  </a:cubicBezTo>
                  <a:cubicBezTo>
                    <a:pt x="1003" y="1129"/>
                    <a:pt x="1002" y="1129"/>
                    <a:pt x="1002" y="1129"/>
                  </a:cubicBezTo>
                  <a:cubicBezTo>
                    <a:pt x="1001" y="1129"/>
                    <a:pt x="1000" y="1128"/>
                    <a:pt x="999" y="1128"/>
                  </a:cubicBezTo>
                  <a:cubicBezTo>
                    <a:pt x="997" y="1127"/>
                    <a:pt x="994" y="1125"/>
                    <a:pt x="991" y="1124"/>
                  </a:cubicBezTo>
                  <a:cubicBezTo>
                    <a:pt x="990" y="1123"/>
                    <a:pt x="989" y="1122"/>
                    <a:pt x="988" y="1122"/>
                  </a:cubicBezTo>
                  <a:cubicBezTo>
                    <a:pt x="988" y="1122"/>
                    <a:pt x="988" y="1122"/>
                    <a:pt x="988" y="1122"/>
                  </a:cubicBezTo>
                  <a:cubicBezTo>
                    <a:pt x="988" y="1122"/>
                    <a:pt x="988" y="1121"/>
                    <a:pt x="987" y="1121"/>
                  </a:cubicBezTo>
                  <a:cubicBezTo>
                    <a:pt x="987" y="1121"/>
                    <a:pt x="986" y="1120"/>
                    <a:pt x="986" y="1120"/>
                  </a:cubicBezTo>
                  <a:cubicBezTo>
                    <a:pt x="985" y="1120"/>
                    <a:pt x="985" y="1119"/>
                    <a:pt x="985" y="1119"/>
                  </a:cubicBezTo>
                  <a:cubicBezTo>
                    <a:pt x="985" y="1119"/>
                    <a:pt x="984" y="1119"/>
                    <a:pt x="984" y="1119"/>
                  </a:cubicBezTo>
                  <a:cubicBezTo>
                    <a:pt x="983" y="1118"/>
                    <a:pt x="982" y="1117"/>
                    <a:pt x="981" y="1116"/>
                  </a:cubicBezTo>
                  <a:cubicBezTo>
                    <a:pt x="980" y="1115"/>
                    <a:pt x="980" y="1115"/>
                    <a:pt x="979" y="1114"/>
                  </a:cubicBezTo>
                  <a:cubicBezTo>
                    <a:pt x="979" y="1114"/>
                    <a:pt x="979" y="1114"/>
                    <a:pt x="979" y="1114"/>
                  </a:cubicBezTo>
                  <a:cubicBezTo>
                    <a:pt x="978" y="1113"/>
                    <a:pt x="978" y="1113"/>
                    <a:pt x="978" y="1113"/>
                  </a:cubicBezTo>
                  <a:cubicBezTo>
                    <a:pt x="976" y="1111"/>
                    <a:pt x="975" y="1109"/>
                    <a:pt x="973" y="1108"/>
                  </a:cubicBezTo>
                  <a:cubicBezTo>
                    <a:pt x="973" y="1107"/>
                    <a:pt x="972" y="1106"/>
                    <a:pt x="971" y="1106"/>
                  </a:cubicBezTo>
                  <a:cubicBezTo>
                    <a:pt x="971" y="1105"/>
                    <a:pt x="970" y="1104"/>
                    <a:pt x="970" y="1104"/>
                  </a:cubicBezTo>
                  <a:cubicBezTo>
                    <a:pt x="968" y="1101"/>
                    <a:pt x="967" y="1100"/>
                    <a:pt x="967" y="1100"/>
                  </a:cubicBezTo>
                  <a:cubicBezTo>
                    <a:pt x="967" y="1100"/>
                    <a:pt x="967" y="1100"/>
                    <a:pt x="967" y="1101"/>
                  </a:cubicBezTo>
                  <a:cubicBezTo>
                    <a:pt x="968" y="1102"/>
                    <a:pt x="968" y="1103"/>
                    <a:pt x="969" y="1104"/>
                  </a:cubicBezTo>
                  <a:cubicBezTo>
                    <a:pt x="969" y="1105"/>
                    <a:pt x="970" y="1106"/>
                    <a:pt x="970" y="1107"/>
                  </a:cubicBezTo>
                  <a:cubicBezTo>
                    <a:pt x="971" y="1107"/>
                    <a:pt x="971" y="1108"/>
                    <a:pt x="972" y="1109"/>
                  </a:cubicBezTo>
                  <a:cubicBezTo>
                    <a:pt x="972" y="1110"/>
                    <a:pt x="973" y="1111"/>
                    <a:pt x="974" y="1112"/>
                  </a:cubicBezTo>
                  <a:cubicBezTo>
                    <a:pt x="974" y="1113"/>
                    <a:pt x="975" y="1113"/>
                    <a:pt x="975" y="1114"/>
                  </a:cubicBezTo>
                  <a:cubicBezTo>
                    <a:pt x="975" y="1114"/>
                    <a:pt x="976" y="1115"/>
                    <a:pt x="976" y="1115"/>
                  </a:cubicBezTo>
                  <a:cubicBezTo>
                    <a:pt x="977" y="1115"/>
                    <a:pt x="977" y="1116"/>
                    <a:pt x="977" y="1116"/>
                  </a:cubicBezTo>
                  <a:cubicBezTo>
                    <a:pt x="977" y="1116"/>
                    <a:pt x="977" y="1116"/>
                    <a:pt x="978" y="1117"/>
                  </a:cubicBezTo>
                  <a:cubicBezTo>
                    <a:pt x="978" y="1117"/>
                    <a:pt x="979" y="1117"/>
                    <a:pt x="979" y="1118"/>
                  </a:cubicBezTo>
                  <a:cubicBezTo>
                    <a:pt x="980" y="1119"/>
                    <a:pt x="980" y="1119"/>
                    <a:pt x="981" y="1120"/>
                  </a:cubicBezTo>
                  <a:cubicBezTo>
                    <a:pt x="980" y="1120"/>
                    <a:pt x="980" y="1120"/>
                    <a:pt x="979" y="1120"/>
                  </a:cubicBezTo>
                  <a:cubicBezTo>
                    <a:pt x="978" y="1120"/>
                    <a:pt x="977" y="1120"/>
                    <a:pt x="977" y="1120"/>
                  </a:cubicBezTo>
                  <a:cubicBezTo>
                    <a:pt x="976" y="1120"/>
                    <a:pt x="975" y="1120"/>
                    <a:pt x="974" y="1120"/>
                  </a:cubicBezTo>
                  <a:cubicBezTo>
                    <a:pt x="973" y="1120"/>
                    <a:pt x="973" y="1120"/>
                    <a:pt x="972" y="1120"/>
                  </a:cubicBezTo>
                  <a:cubicBezTo>
                    <a:pt x="972" y="1120"/>
                    <a:pt x="972" y="1120"/>
                    <a:pt x="972" y="1120"/>
                  </a:cubicBezTo>
                  <a:cubicBezTo>
                    <a:pt x="971" y="1121"/>
                    <a:pt x="971" y="1121"/>
                    <a:pt x="971" y="1121"/>
                  </a:cubicBezTo>
                  <a:cubicBezTo>
                    <a:pt x="971" y="1120"/>
                    <a:pt x="970" y="1120"/>
                    <a:pt x="970" y="1119"/>
                  </a:cubicBezTo>
                  <a:cubicBezTo>
                    <a:pt x="960" y="1103"/>
                    <a:pt x="954" y="1083"/>
                    <a:pt x="950" y="1057"/>
                  </a:cubicBezTo>
                  <a:cubicBezTo>
                    <a:pt x="944" y="1008"/>
                    <a:pt x="921" y="1003"/>
                    <a:pt x="896" y="1004"/>
                  </a:cubicBezTo>
                  <a:cubicBezTo>
                    <a:pt x="892" y="1002"/>
                    <a:pt x="889" y="1001"/>
                    <a:pt x="885" y="999"/>
                  </a:cubicBezTo>
                  <a:cubicBezTo>
                    <a:pt x="879" y="996"/>
                    <a:pt x="872" y="993"/>
                    <a:pt x="865" y="990"/>
                  </a:cubicBezTo>
                  <a:cubicBezTo>
                    <a:pt x="864" y="990"/>
                    <a:pt x="863" y="990"/>
                    <a:pt x="862" y="989"/>
                  </a:cubicBezTo>
                  <a:cubicBezTo>
                    <a:pt x="862" y="989"/>
                    <a:pt x="861" y="989"/>
                    <a:pt x="860" y="988"/>
                  </a:cubicBezTo>
                  <a:cubicBezTo>
                    <a:pt x="858" y="988"/>
                    <a:pt x="858" y="988"/>
                    <a:pt x="858" y="988"/>
                  </a:cubicBezTo>
                  <a:cubicBezTo>
                    <a:pt x="858" y="988"/>
                    <a:pt x="858" y="988"/>
                    <a:pt x="858" y="988"/>
                  </a:cubicBezTo>
                  <a:cubicBezTo>
                    <a:pt x="858" y="988"/>
                    <a:pt x="858" y="988"/>
                    <a:pt x="858" y="988"/>
                  </a:cubicBezTo>
                  <a:cubicBezTo>
                    <a:pt x="858" y="988"/>
                    <a:pt x="858" y="988"/>
                    <a:pt x="858" y="988"/>
                  </a:cubicBezTo>
                  <a:cubicBezTo>
                    <a:pt x="857" y="988"/>
                    <a:pt x="857" y="988"/>
                    <a:pt x="857" y="988"/>
                  </a:cubicBezTo>
                  <a:cubicBezTo>
                    <a:pt x="857" y="987"/>
                    <a:pt x="856" y="987"/>
                    <a:pt x="856" y="987"/>
                  </a:cubicBezTo>
                  <a:cubicBezTo>
                    <a:pt x="855" y="986"/>
                    <a:pt x="854" y="986"/>
                    <a:pt x="853" y="985"/>
                  </a:cubicBezTo>
                  <a:cubicBezTo>
                    <a:pt x="852" y="984"/>
                    <a:pt x="852" y="984"/>
                    <a:pt x="851" y="983"/>
                  </a:cubicBezTo>
                  <a:cubicBezTo>
                    <a:pt x="851" y="983"/>
                    <a:pt x="850" y="983"/>
                    <a:pt x="850" y="983"/>
                  </a:cubicBezTo>
                  <a:cubicBezTo>
                    <a:pt x="850" y="982"/>
                    <a:pt x="849" y="982"/>
                    <a:pt x="849" y="982"/>
                  </a:cubicBezTo>
                  <a:cubicBezTo>
                    <a:pt x="847" y="980"/>
                    <a:pt x="844" y="976"/>
                    <a:pt x="842" y="973"/>
                  </a:cubicBezTo>
                  <a:cubicBezTo>
                    <a:pt x="841" y="972"/>
                    <a:pt x="841" y="972"/>
                    <a:pt x="841" y="972"/>
                  </a:cubicBezTo>
                  <a:cubicBezTo>
                    <a:pt x="841" y="971"/>
                    <a:pt x="840" y="971"/>
                    <a:pt x="840" y="970"/>
                  </a:cubicBezTo>
                  <a:cubicBezTo>
                    <a:pt x="839" y="969"/>
                    <a:pt x="839" y="968"/>
                    <a:pt x="838" y="967"/>
                  </a:cubicBezTo>
                  <a:cubicBezTo>
                    <a:pt x="837" y="965"/>
                    <a:pt x="836" y="963"/>
                    <a:pt x="835" y="961"/>
                  </a:cubicBezTo>
                  <a:cubicBezTo>
                    <a:pt x="834" y="959"/>
                    <a:pt x="833" y="957"/>
                    <a:pt x="831" y="955"/>
                  </a:cubicBezTo>
                  <a:cubicBezTo>
                    <a:pt x="830" y="954"/>
                    <a:pt x="829" y="952"/>
                    <a:pt x="828" y="951"/>
                  </a:cubicBezTo>
                  <a:cubicBezTo>
                    <a:pt x="828" y="951"/>
                    <a:pt x="828" y="951"/>
                    <a:pt x="828" y="950"/>
                  </a:cubicBezTo>
                  <a:cubicBezTo>
                    <a:pt x="828" y="950"/>
                    <a:pt x="828" y="950"/>
                    <a:pt x="828" y="950"/>
                  </a:cubicBezTo>
                  <a:cubicBezTo>
                    <a:pt x="828" y="950"/>
                    <a:pt x="829" y="949"/>
                    <a:pt x="829" y="949"/>
                  </a:cubicBezTo>
                  <a:cubicBezTo>
                    <a:pt x="829" y="949"/>
                    <a:pt x="829" y="949"/>
                    <a:pt x="829" y="949"/>
                  </a:cubicBezTo>
                  <a:cubicBezTo>
                    <a:pt x="829" y="948"/>
                    <a:pt x="829" y="948"/>
                    <a:pt x="829" y="948"/>
                  </a:cubicBezTo>
                  <a:cubicBezTo>
                    <a:pt x="829" y="946"/>
                    <a:pt x="830" y="944"/>
                    <a:pt x="831" y="942"/>
                  </a:cubicBezTo>
                  <a:cubicBezTo>
                    <a:pt x="833" y="939"/>
                    <a:pt x="834" y="937"/>
                    <a:pt x="835" y="934"/>
                  </a:cubicBezTo>
                  <a:cubicBezTo>
                    <a:pt x="835" y="934"/>
                    <a:pt x="835" y="934"/>
                    <a:pt x="835" y="934"/>
                  </a:cubicBezTo>
                  <a:cubicBezTo>
                    <a:pt x="847" y="930"/>
                    <a:pt x="837" y="916"/>
                    <a:pt x="835" y="907"/>
                  </a:cubicBezTo>
                  <a:cubicBezTo>
                    <a:pt x="825" y="912"/>
                    <a:pt x="823" y="925"/>
                    <a:pt x="831" y="933"/>
                  </a:cubicBezTo>
                  <a:cubicBezTo>
                    <a:pt x="832" y="935"/>
                    <a:pt x="832" y="935"/>
                    <a:pt x="832" y="935"/>
                  </a:cubicBezTo>
                  <a:cubicBezTo>
                    <a:pt x="832" y="935"/>
                    <a:pt x="833" y="935"/>
                    <a:pt x="833" y="934"/>
                  </a:cubicBezTo>
                  <a:cubicBezTo>
                    <a:pt x="832" y="937"/>
                    <a:pt x="831" y="939"/>
                    <a:pt x="830" y="941"/>
                  </a:cubicBezTo>
                  <a:cubicBezTo>
                    <a:pt x="829" y="943"/>
                    <a:pt x="828" y="945"/>
                    <a:pt x="827" y="947"/>
                  </a:cubicBezTo>
                  <a:cubicBezTo>
                    <a:pt x="827" y="948"/>
                    <a:pt x="827" y="948"/>
                    <a:pt x="827" y="948"/>
                  </a:cubicBezTo>
                  <a:cubicBezTo>
                    <a:pt x="827" y="948"/>
                    <a:pt x="827" y="949"/>
                    <a:pt x="827" y="949"/>
                  </a:cubicBezTo>
                  <a:cubicBezTo>
                    <a:pt x="827" y="949"/>
                    <a:pt x="827" y="949"/>
                    <a:pt x="827" y="950"/>
                  </a:cubicBezTo>
                  <a:cubicBezTo>
                    <a:pt x="827" y="950"/>
                    <a:pt x="827" y="950"/>
                    <a:pt x="827" y="950"/>
                  </a:cubicBezTo>
                  <a:cubicBezTo>
                    <a:pt x="824" y="946"/>
                    <a:pt x="821" y="944"/>
                    <a:pt x="818" y="942"/>
                  </a:cubicBezTo>
                  <a:cubicBezTo>
                    <a:pt x="818" y="942"/>
                    <a:pt x="818" y="941"/>
                    <a:pt x="817" y="941"/>
                  </a:cubicBezTo>
                  <a:cubicBezTo>
                    <a:pt x="817" y="941"/>
                    <a:pt x="817" y="941"/>
                    <a:pt x="816" y="940"/>
                  </a:cubicBezTo>
                  <a:cubicBezTo>
                    <a:pt x="815" y="940"/>
                    <a:pt x="815" y="940"/>
                    <a:pt x="814" y="939"/>
                  </a:cubicBezTo>
                  <a:cubicBezTo>
                    <a:pt x="813" y="939"/>
                    <a:pt x="812" y="938"/>
                    <a:pt x="811" y="937"/>
                  </a:cubicBezTo>
                  <a:cubicBezTo>
                    <a:pt x="811" y="937"/>
                    <a:pt x="811" y="937"/>
                    <a:pt x="810" y="937"/>
                  </a:cubicBezTo>
                  <a:cubicBezTo>
                    <a:pt x="810" y="937"/>
                    <a:pt x="810" y="937"/>
                    <a:pt x="810" y="936"/>
                  </a:cubicBezTo>
                  <a:cubicBezTo>
                    <a:pt x="810" y="936"/>
                    <a:pt x="810" y="936"/>
                    <a:pt x="810" y="936"/>
                  </a:cubicBezTo>
                  <a:cubicBezTo>
                    <a:pt x="809" y="936"/>
                    <a:pt x="809" y="936"/>
                    <a:pt x="809" y="936"/>
                  </a:cubicBezTo>
                  <a:cubicBezTo>
                    <a:pt x="809" y="935"/>
                    <a:pt x="808" y="934"/>
                    <a:pt x="807" y="934"/>
                  </a:cubicBezTo>
                  <a:cubicBezTo>
                    <a:pt x="807" y="933"/>
                    <a:pt x="806" y="932"/>
                    <a:pt x="805" y="931"/>
                  </a:cubicBezTo>
                  <a:cubicBezTo>
                    <a:pt x="805" y="931"/>
                    <a:pt x="804" y="930"/>
                    <a:pt x="803" y="929"/>
                  </a:cubicBezTo>
                  <a:cubicBezTo>
                    <a:pt x="803" y="928"/>
                    <a:pt x="802" y="927"/>
                    <a:pt x="801" y="926"/>
                  </a:cubicBezTo>
                  <a:cubicBezTo>
                    <a:pt x="801" y="926"/>
                    <a:pt x="801" y="925"/>
                    <a:pt x="801" y="925"/>
                  </a:cubicBezTo>
                  <a:cubicBezTo>
                    <a:pt x="801" y="925"/>
                    <a:pt x="801" y="925"/>
                    <a:pt x="801" y="925"/>
                  </a:cubicBezTo>
                  <a:cubicBezTo>
                    <a:pt x="800" y="924"/>
                    <a:pt x="801" y="922"/>
                    <a:pt x="800" y="921"/>
                  </a:cubicBezTo>
                  <a:cubicBezTo>
                    <a:pt x="800" y="920"/>
                    <a:pt x="800" y="920"/>
                    <a:pt x="800" y="920"/>
                  </a:cubicBezTo>
                  <a:cubicBezTo>
                    <a:pt x="808" y="916"/>
                    <a:pt x="800" y="908"/>
                    <a:pt x="797" y="904"/>
                  </a:cubicBezTo>
                  <a:cubicBezTo>
                    <a:pt x="792" y="897"/>
                    <a:pt x="793" y="894"/>
                    <a:pt x="792" y="886"/>
                  </a:cubicBezTo>
                  <a:cubicBezTo>
                    <a:pt x="785" y="896"/>
                    <a:pt x="780" y="922"/>
                    <a:pt x="799" y="925"/>
                  </a:cubicBezTo>
                  <a:cubicBezTo>
                    <a:pt x="799" y="926"/>
                    <a:pt x="799" y="926"/>
                    <a:pt x="800" y="927"/>
                  </a:cubicBezTo>
                  <a:cubicBezTo>
                    <a:pt x="801" y="928"/>
                    <a:pt x="801" y="929"/>
                    <a:pt x="802" y="930"/>
                  </a:cubicBezTo>
                  <a:cubicBezTo>
                    <a:pt x="803" y="931"/>
                    <a:pt x="803" y="932"/>
                    <a:pt x="804" y="932"/>
                  </a:cubicBezTo>
                  <a:cubicBezTo>
                    <a:pt x="805" y="933"/>
                    <a:pt x="805" y="934"/>
                    <a:pt x="806" y="935"/>
                  </a:cubicBezTo>
                  <a:cubicBezTo>
                    <a:pt x="807" y="935"/>
                    <a:pt x="807" y="936"/>
                    <a:pt x="808" y="937"/>
                  </a:cubicBezTo>
                  <a:cubicBezTo>
                    <a:pt x="808" y="937"/>
                    <a:pt x="808" y="937"/>
                    <a:pt x="808" y="937"/>
                  </a:cubicBezTo>
                  <a:cubicBezTo>
                    <a:pt x="808" y="937"/>
                    <a:pt x="809" y="938"/>
                    <a:pt x="809" y="938"/>
                  </a:cubicBezTo>
                  <a:cubicBezTo>
                    <a:pt x="809" y="938"/>
                    <a:pt x="809" y="938"/>
                    <a:pt x="810" y="938"/>
                  </a:cubicBezTo>
                  <a:cubicBezTo>
                    <a:pt x="810" y="939"/>
                    <a:pt x="811" y="939"/>
                    <a:pt x="811" y="939"/>
                  </a:cubicBezTo>
                  <a:cubicBezTo>
                    <a:pt x="812" y="940"/>
                    <a:pt x="813" y="940"/>
                    <a:pt x="813" y="940"/>
                  </a:cubicBezTo>
                  <a:cubicBezTo>
                    <a:pt x="813" y="940"/>
                    <a:pt x="812" y="940"/>
                    <a:pt x="812" y="939"/>
                  </a:cubicBezTo>
                  <a:cubicBezTo>
                    <a:pt x="812" y="940"/>
                    <a:pt x="813" y="940"/>
                    <a:pt x="813" y="940"/>
                  </a:cubicBezTo>
                  <a:cubicBezTo>
                    <a:pt x="814" y="941"/>
                    <a:pt x="815" y="941"/>
                    <a:pt x="815" y="942"/>
                  </a:cubicBezTo>
                  <a:cubicBezTo>
                    <a:pt x="815" y="942"/>
                    <a:pt x="816" y="942"/>
                    <a:pt x="816" y="943"/>
                  </a:cubicBezTo>
                  <a:cubicBezTo>
                    <a:pt x="816" y="943"/>
                    <a:pt x="817" y="943"/>
                    <a:pt x="817" y="943"/>
                  </a:cubicBezTo>
                  <a:cubicBezTo>
                    <a:pt x="820" y="945"/>
                    <a:pt x="823" y="948"/>
                    <a:pt x="826" y="951"/>
                  </a:cubicBezTo>
                  <a:cubicBezTo>
                    <a:pt x="827" y="952"/>
                    <a:pt x="827" y="953"/>
                    <a:pt x="828" y="954"/>
                  </a:cubicBezTo>
                  <a:cubicBezTo>
                    <a:pt x="828" y="954"/>
                    <a:pt x="828" y="954"/>
                    <a:pt x="828" y="954"/>
                  </a:cubicBezTo>
                  <a:cubicBezTo>
                    <a:pt x="828" y="954"/>
                    <a:pt x="828" y="954"/>
                    <a:pt x="828" y="954"/>
                  </a:cubicBezTo>
                  <a:cubicBezTo>
                    <a:pt x="829" y="955"/>
                    <a:pt x="829" y="956"/>
                    <a:pt x="830" y="956"/>
                  </a:cubicBezTo>
                  <a:cubicBezTo>
                    <a:pt x="831" y="958"/>
                    <a:pt x="832" y="960"/>
                    <a:pt x="833" y="962"/>
                  </a:cubicBezTo>
                  <a:cubicBezTo>
                    <a:pt x="834" y="964"/>
                    <a:pt x="835" y="966"/>
                    <a:pt x="837" y="968"/>
                  </a:cubicBezTo>
                  <a:cubicBezTo>
                    <a:pt x="837" y="969"/>
                    <a:pt x="838" y="970"/>
                    <a:pt x="838" y="971"/>
                  </a:cubicBezTo>
                  <a:cubicBezTo>
                    <a:pt x="839" y="972"/>
                    <a:pt x="839" y="972"/>
                    <a:pt x="839" y="973"/>
                  </a:cubicBezTo>
                  <a:cubicBezTo>
                    <a:pt x="839" y="973"/>
                    <a:pt x="840" y="973"/>
                    <a:pt x="840" y="974"/>
                  </a:cubicBezTo>
                  <a:cubicBezTo>
                    <a:pt x="842" y="978"/>
                    <a:pt x="845" y="981"/>
                    <a:pt x="848" y="983"/>
                  </a:cubicBezTo>
                  <a:cubicBezTo>
                    <a:pt x="848" y="983"/>
                    <a:pt x="849" y="984"/>
                    <a:pt x="849" y="984"/>
                  </a:cubicBezTo>
                  <a:cubicBezTo>
                    <a:pt x="849" y="984"/>
                    <a:pt x="850" y="985"/>
                    <a:pt x="850" y="985"/>
                  </a:cubicBezTo>
                  <a:cubicBezTo>
                    <a:pt x="851" y="985"/>
                    <a:pt x="851" y="986"/>
                    <a:pt x="852" y="986"/>
                  </a:cubicBezTo>
                  <a:cubicBezTo>
                    <a:pt x="852" y="986"/>
                    <a:pt x="853" y="986"/>
                    <a:pt x="854" y="987"/>
                  </a:cubicBezTo>
                  <a:cubicBezTo>
                    <a:pt x="850" y="986"/>
                    <a:pt x="846" y="986"/>
                    <a:pt x="842" y="987"/>
                  </a:cubicBezTo>
                  <a:cubicBezTo>
                    <a:pt x="838" y="987"/>
                    <a:pt x="834" y="988"/>
                    <a:pt x="831" y="988"/>
                  </a:cubicBezTo>
                  <a:cubicBezTo>
                    <a:pt x="827" y="988"/>
                    <a:pt x="823" y="988"/>
                    <a:pt x="819" y="988"/>
                  </a:cubicBezTo>
                  <a:cubicBezTo>
                    <a:pt x="818" y="988"/>
                    <a:pt x="817" y="988"/>
                    <a:pt x="817" y="987"/>
                  </a:cubicBezTo>
                  <a:cubicBezTo>
                    <a:pt x="816" y="987"/>
                    <a:pt x="816" y="987"/>
                    <a:pt x="816" y="987"/>
                  </a:cubicBezTo>
                  <a:cubicBezTo>
                    <a:pt x="816" y="987"/>
                    <a:pt x="816" y="987"/>
                    <a:pt x="816" y="987"/>
                  </a:cubicBezTo>
                  <a:cubicBezTo>
                    <a:pt x="815" y="987"/>
                    <a:pt x="815" y="987"/>
                    <a:pt x="815" y="987"/>
                  </a:cubicBezTo>
                  <a:cubicBezTo>
                    <a:pt x="815" y="987"/>
                    <a:pt x="814" y="987"/>
                    <a:pt x="814" y="987"/>
                  </a:cubicBezTo>
                  <a:cubicBezTo>
                    <a:pt x="812" y="986"/>
                    <a:pt x="810" y="985"/>
                    <a:pt x="809" y="985"/>
                  </a:cubicBezTo>
                  <a:cubicBezTo>
                    <a:pt x="805" y="983"/>
                    <a:pt x="802" y="981"/>
                    <a:pt x="798" y="979"/>
                  </a:cubicBezTo>
                  <a:cubicBezTo>
                    <a:pt x="795" y="977"/>
                    <a:pt x="792" y="974"/>
                    <a:pt x="788" y="973"/>
                  </a:cubicBezTo>
                  <a:cubicBezTo>
                    <a:pt x="785" y="971"/>
                    <a:pt x="781" y="969"/>
                    <a:pt x="777" y="969"/>
                  </a:cubicBezTo>
                  <a:cubicBezTo>
                    <a:pt x="776" y="968"/>
                    <a:pt x="774" y="968"/>
                    <a:pt x="773" y="968"/>
                  </a:cubicBezTo>
                  <a:cubicBezTo>
                    <a:pt x="772" y="968"/>
                    <a:pt x="772" y="968"/>
                    <a:pt x="772" y="967"/>
                  </a:cubicBezTo>
                  <a:cubicBezTo>
                    <a:pt x="772" y="967"/>
                    <a:pt x="772" y="967"/>
                    <a:pt x="771" y="966"/>
                  </a:cubicBezTo>
                  <a:cubicBezTo>
                    <a:pt x="771" y="966"/>
                    <a:pt x="771" y="966"/>
                    <a:pt x="771" y="966"/>
                  </a:cubicBezTo>
                  <a:cubicBezTo>
                    <a:pt x="771" y="965"/>
                    <a:pt x="771" y="965"/>
                    <a:pt x="770" y="965"/>
                  </a:cubicBezTo>
                  <a:cubicBezTo>
                    <a:pt x="770" y="965"/>
                    <a:pt x="770" y="964"/>
                    <a:pt x="769" y="964"/>
                  </a:cubicBezTo>
                  <a:cubicBezTo>
                    <a:pt x="769" y="963"/>
                    <a:pt x="769" y="963"/>
                    <a:pt x="768" y="963"/>
                  </a:cubicBezTo>
                  <a:cubicBezTo>
                    <a:pt x="768" y="962"/>
                    <a:pt x="767" y="962"/>
                    <a:pt x="767" y="961"/>
                  </a:cubicBezTo>
                  <a:cubicBezTo>
                    <a:pt x="766" y="961"/>
                    <a:pt x="766" y="960"/>
                    <a:pt x="765" y="960"/>
                  </a:cubicBezTo>
                  <a:cubicBezTo>
                    <a:pt x="764" y="959"/>
                    <a:pt x="763" y="958"/>
                    <a:pt x="762" y="958"/>
                  </a:cubicBezTo>
                  <a:cubicBezTo>
                    <a:pt x="761" y="957"/>
                    <a:pt x="760" y="956"/>
                    <a:pt x="759" y="955"/>
                  </a:cubicBezTo>
                  <a:cubicBezTo>
                    <a:pt x="759" y="955"/>
                    <a:pt x="758" y="955"/>
                    <a:pt x="758" y="955"/>
                  </a:cubicBezTo>
                  <a:cubicBezTo>
                    <a:pt x="762" y="937"/>
                    <a:pt x="728" y="941"/>
                    <a:pt x="720" y="938"/>
                  </a:cubicBezTo>
                  <a:cubicBezTo>
                    <a:pt x="726" y="950"/>
                    <a:pt x="743" y="972"/>
                    <a:pt x="756" y="957"/>
                  </a:cubicBezTo>
                  <a:cubicBezTo>
                    <a:pt x="756" y="956"/>
                    <a:pt x="755" y="955"/>
                    <a:pt x="754" y="955"/>
                  </a:cubicBezTo>
                  <a:cubicBezTo>
                    <a:pt x="755" y="955"/>
                    <a:pt x="755" y="955"/>
                    <a:pt x="755" y="955"/>
                  </a:cubicBezTo>
                  <a:cubicBezTo>
                    <a:pt x="756" y="956"/>
                    <a:pt x="757" y="956"/>
                    <a:pt x="758" y="957"/>
                  </a:cubicBezTo>
                  <a:cubicBezTo>
                    <a:pt x="759" y="958"/>
                    <a:pt x="760" y="958"/>
                    <a:pt x="761" y="959"/>
                  </a:cubicBezTo>
                  <a:cubicBezTo>
                    <a:pt x="762" y="960"/>
                    <a:pt x="763" y="961"/>
                    <a:pt x="764" y="962"/>
                  </a:cubicBezTo>
                  <a:cubicBezTo>
                    <a:pt x="764" y="962"/>
                    <a:pt x="765" y="963"/>
                    <a:pt x="765" y="963"/>
                  </a:cubicBezTo>
                  <a:cubicBezTo>
                    <a:pt x="766" y="963"/>
                    <a:pt x="766" y="964"/>
                    <a:pt x="767" y="964"/>
                  </a:cubicBezTo>
                  <a:cubicBezTo>
                    <a:pt x="767" y="965"/>
                    <a:pt x="767" y="965"/>
                    <a:pt x="768" y="965"/>
                  </a:cubicBezTo>
                  <a:cubicBezTo>
                    <a:pt x="768" y="966"/>
                    <a:pt x="768" y="966"/>
                    <a:pt x="769" y="966"/>
                  </a:cubicBezTo>
                  <a:cubicBezTo>
                    <a:pt x="769" y="967"/>
                    <a:pt x="769" y="967"/>
                    <a:pt x="769" y="967"/>
                  </a:cubicBezTo>
                  <a:cubicBezTo>
                    <a:pt x="769" y="967"/>
                    <a:pt x="770" y="967"/>
                    <a:pt x="770" y="967"/>
                  </a:cubicBezTo>
                  <a:cubicBezTo>
                    <a:pt x="770" y="968"/>
                    <a:pt x="770" y="968"/>
                    <a:pt x="771" y="968"/>
                  </a:cubicBezTo>
                  <a:cubicBezTo>
                    <a:pt x="771" y="968"/>
                    <a:pt x="771" y="968"/>
                    <a:pt x="771" y="968"/>
                  </a:cubicBezTo>
                  <a:cubicBezTo>
                    <a:pt x="770" y="968"/>
                    <a:pt x="770" y="968"/>
                    <a:pt x="770" y="968"/>
                  </a:cubicBezTo>
                  <a:cubicBezTo>
                    <a:pt x="769" y="968"/>
                    <a:pt x="769" y="968"/>
                    <a:pt x="769" y="968"/>
                  </a:cubicBezTo>
                  <a:cubicBezTo>
                    <a:pt x="768" y="968"/>
                    <a:pt x="767" y="969"/>
                    <a:pt x="766" y="969"/>
                  </a:cubicBezTo>
                  <a:cubicBezTo>
                    <a:pt x="762" y="969"/>
                    <a:pt x="759" y="970"/>
                    <a:pt x="756" y="971"/>
                  </a:cubicBezTo>
                  <a:cubicBezTo>
                    <a:pt x="752" y="972"/>
                    <a:pt x="749" y="973"/>
                    <a:pt x="746" y="975"/>
                  </a:cubicBezTo>
                  <a:cubicBezTo>
                    <a:pt x="746" y="975"/>
                    <a:pt x="746" y="975"/>
                    <a:pt x="746" y="975"/>
                  </a:cubicBezTo>
                  <a:cubicBezTo>
                    <a:pt x="745" y="975"/>
                    <a:pt x="745" y="975"/>
                    <a:pt x="744" y="974"/>
                  </a:cubicBezTo>
                  <a:cubicBezTo>
                    <a:pt x="744" y="974"/>
                    <a:pt x="744" y="974"/>
                    <a:pt x="743" y="974"/>
                  </a:cubicBezTo>
                  <a:cubicBezTo>
                    <a:pt x="743" y="974"/>
                    <a:pt x="743" y="974"/>
                    <a:pt x="742" y="974"/>
                  </a:cubicBezTo>
                  <a:cubicBezTo>
                    <a:pt x="742" y="974"/>
                    <a:pt x="741" y="973"/>
                    <a:pt x="740" y="973"/>
                  </a:cubicBezTo>
                  <a:cubicBezTo>
                    <a:pt x="740" y="973"/>
                    <a:pt x="739" y="972"/>
                    <a:pt x="738" y="972"/>
                  </a:cubicBezTo>
                  <a:cubicBezTo>
                    <a:pt x="737" y="972"/>
                    <a:pt x="737" y="971"/>
                    <a:pt x="736" y="971"/>
                  </a:cubicBezTo>
                  <a:cubicBezTo>
                    <a:pt x="734" y="970"/>
                    <a:pt x="732" y="969"/>
                    <a:pt x="730" y="968"/>
                  </a:cubicBezTo>
                  <a:cubicBezTo>
                    <a:pt x="728" y="966"/>
                    <a:pt x="726" y="965"/>
                    <a:pt x="724" y="964"/>
                  </a:cubicBezTo>
                  <a:cubicBezTo>
                    <a:pt x="720" y="961"/>
                    <a:pt x="716" y="958"/>
                    <a:pt x="712" y="955"/>
                  </a:cubicBezTo>
                  <a:cubicBezTo>
                    <a:pt x="710" y="953"/>
                    <a:pt x="708" y="952"/>
                    <a:pt x="705" y="950"/>
                  </a:cubicBezTo>
                  <a:cubicBezTo>
                    <a:pt x="703" y="949"/>
                    <a:pt x="701" y="947"/>
                    <a:pt x="699" y="946"/>
                  </a:cubicBezTo>
                  <a:cubicBezTo>
                    <a:pt x="697" y="944"/>
                    <a:pt x="695" y="943"/>
                    <a:pt x="692" y="942"/>
                  </a:cubicBezTo>
                  <a:cubicBezTo>
                    <a:pt x="692" y="942"/>
                    <a:pt x="692" y="942"/>
                    <a:pt x="692" y="942"/>
                  </a:cubicBezTo>
                  <a:cubicBezTo>
                    <a:pt x="691" y="942"/>
                    <a:pt x="691" y="942"/>
                    <a:pt x="691" y="942"/>
                  </a:cubicBezTo>
                  <a:cubicBezTo>
                    <a:pt x="690" y="942"/>
                    <a:pt x="690" y="942"/>
                    <a:pt x="689" y="942"/>
                  </a:cubicBezTo>
                  <a:cubicBezTo>
                    <a:pt x="689" y="942"/>
                    <a:pt x="689" y="942"/>
                    <a:pt x="689" y="942"/>
                  </a:cubicBezTo>
                  <a:cubicBezTo>
                    <a:pt x="689" y="942"/>
                    <a:pt x="689" y="941"/>
                    <a:pt x="689" y="941"/>
                  </a:cubicBezTo>
                  <a:cubicBezTo>
                    <a:pt x="689" y="941"/>
                    <a:pt x="690" y="940"/>
                    <a:pt x="690" y="940"/>
                  </a:cubicBezTo>
                  <a:cubicBezTo>
                    <a:pt x="690" y="939"/>
                    <a:pt x="690" y="939"/>
                    <a:pt x="690" y="938"/>
                  </a:cubicBezTo>
                  <a:cubicBezTo>
                    <a:pt x="690" y="938"/>
                    <a:pt x="690" y="937"/>
                    <a:pt x="690" y="937"/>
                  </a:cubicBezTo>
                  <a:cubicBezTo>
                    <a:pt x="690" y="937"/>
                    <a:pt x="690" y="936"/>
                    <a:pt x="690" y="936"/>
                  </a:cubicBezTo>
                  <a:cubicBezTo>
                    <a:pt x="690" y="936"/>
                    <a:pt x="690" y="935"/>
                    <a:pt x="690" y="935"/>
                  </a:cubicBezTo>
                  <a:cubicBezTo>
                    <a:pt x="690" y="935"/>
                    <a:pt x="690" y="934"/>
                    <a:pt x="690" y="933"/>
                  </a:cubicBezTo>
                  <a:cubicBezTo>
                    <a:pt x="690" y="933"/>
                    <a:pt x="690" y="932"/>
                    <a:pt x="690" y="931"/>
                  </a:cubicBezTo>
                  <a:cubicBezTo>
                    <a:pt x="690" y="931"/>
                    <a:pt x="689" y="930"/>
                    <a:pt x="689" y="930"/>
                  </a:cubicBezTo>
                  <a:cubicBezTo>
                    <a:pt x="689" y="930"/>
                    <a:pt x="689" y="929"/>
                    <a:pt x="689" y="929"/>
                  </a:cubicBezTo>
                  <a:cubicBezTo>
                    <a:pt x="689" y="928"/>
                    <a:pt x="689" y="928"/>
                    <a:pt x="689" y="927"/>
                  </a:cubicBezTo>
                  <a:cubicBezTo>
                    <a:pt x="688" y="925"/>
                    <a:pt x="688" y="924"/>
                    <a:pt x="687" y="922"/>
                  </a:cubicBezTo>
                  <a:cubicBezTo>
                    <a:pt x="687" y="922"/>
                    <a:pt x="687" y="922"/>
                    <a:pt x="687" y="921"/>
                  </a:cubicBezTo>
                  <a:cubicBezTo>
                    <a:pt x="688" y="920"/>
                    <a:pt x="688" y="920"/>
                    <a:pt x="688" y="920"/>
                  </a:cubicBezTo>
                  <a:cubicBezTo>
                    <a:pt x="693" y="902"/>
                    <a:pt x="666" y="888"/>
                    <a:pt x="652" y="893"/>
                  </a:cubicBezTo>
                  <a:cubicBezTo>
                    <a:pt x="659" y="898"/>
                    <a:pt x="661" y="908"/>
                    <a:pt x="668" y="914"/>
                  </a:cubicBezTo>
                  <a:cubicBezTo>
                    <a:pt x="673" y="917"/>
                    <a:pt x="679" y="919"/>
                    <a:pt x="684" y="921"/>
                  </a:cubicBezTo>
                  <a:cubicBezTo>
                    <a:pt x="685" y="922"/>
                    <a:pt x="685" y="922"/>
                    <a:pt x="685" y="923"/>
                  </a:cubicBezTo>
                  <a:cubicBezTo>
                    <a:pt x="683" y="924"/>
                    <a:pt x="683" y="924"/>
                    <a:pt x="683" y="924"/>
                  </a:cubicBezTo>
                  <a:cubicBezTo>
                    <a:pt x="684" y="924"/>
                    <a:pt x="685" y="923"/>
                    <a:pt x="685" y="923"/>
                  </a:cubicBezTo>
                  <a:cubicBezTo>
                    <a:pt x="686" y="924"/>
                    <a:pt x="686" y="926"/>
                    <a:pt x="686" y="927"/>
                  </a:cubicBezTo>
                  <a:cubicBezTo>
                    <a:pt x="687" y="928"/>
                    <a:pt x="687" y="929"/>
                    <a:pt x="687" y="929"/>
                  </a:cubicBezTo>
                  <a:cubicBezTo>
                    <a:pt x="687" y="930"/>
                    <a:pt x="687" y="930"/>
                    <a:pt x="687" y="930"/>
                  </a:cubicBezTo>
                  <a:cubicBezTo>
                    <a:pt x="687" y="931"/>
                    <a:pt x="687" y="931"/>
                    <a:pt x="687" y="931"/>
                  </a:cubicBezTo>
                  <a:cubicBezTo>
                    <a:pt x="687" y="932"/>
                    <a:pt x="688" y="933"/>
                    <a:pt x="688" y="933"/>
                  </a:cubicBezTo>
                  <a:cubicBezTo>
                    <a:pt x="688" y="934"/>
                    <a:pt x="688" y="935"/>
                    <a:pt x="688" y="935"/>
                  </a:cubicBezTo>
                  <a:cubicBezTo>
                    <a:pt x="688" y="935"/>
                    <a:pt x="688" y="936"/>
                    <a:pt x="688" y="936"/>
                  </a:cubicBezTo>
                  <a:cubicBezTo>
                    <a:pt x="688" y="936"/>
                    <a:pt x="688" y="937"/>
                    <a:pt x="688" y="937"/>
                  </a:cubicBezTo>
                  <a:cubicBezTo>
                    <a:pt x="688" y="937"/>
                    <a:pt x="688" y="938"/>
                    <a:pt x="688" y="938"/>
                  </a:cubicBezTo>
                  <a:cubicBezTo>
                    <a:pt x="688" y="939"/>
                    <a:pt x="688" y="939"/>
                    <a:pt x="688" y="940"/>
                  </a:cubicBezTo>
                  <a:cubicBezTo>
                    <a:pt x="688" y="940"/>
                    <a:pt x="688" y="940"/>
                    <a:pt x="688" y="941"/>
                  </a:cubicBezTo>
                  <a:cubicBezTo>
                    <a:pt x="688" y="941"/>
                    <a:pt x="689" y="942"/>
                    <a:pt x="689" y="942"/>
                  </a:cubicBezTo>
                  <a:cubicBezTo>
                    <a:pt x="688" y="942"/>
                    <a:pt x="687" y="942"/>
                    <a:pt x="686" y="942"/>
                  </a:cubicBezTo>
                  <a:cubicBezTo>
                    <a:pt x="685" y="942"/>
                    <a:pt x="685" y="942"/>
                    <a:pt x="684" y="942"/>
                  </a:cubicBezTo>
                  <a:cubicBezTo>
                    <a:pt x="684" y="942"/>
                    <a:pt x="684" y="943"/>
                    <a:pt x="683" y="943"/>
                  </a:cubicBezTo>
                  <a:cubicBezTo>
                    <a:pt x="682" y="943"/>
                    <a:pt x="682" y="943"/>
                    <a:pt x="681" y="944"/>
                  </a:cubicBezTo>
                  <a:cubicBezTo>
                    <a:pt x="681" y="944"/>
                    <a:pt x="681" y="944"/>
                    <a:pt x="681" y="943"/>
                  </a:cubicBezTo>
                  <a:cubicBezTo>
                    <a:pt x="681" y="943"/>
                    <a:pt x="681" y="943"/>
                    <a:pt x="680" y="944"/>
                  </a:cubicBezTo>
                  <a:cubicBezTo>
                    <a:pt x="680" y="944"/>
                    <a:pt x="680" y="944"/>
                    <a:pt x="680" y="944"/>
                  </a:cubicBezTo>
                  <a:cubicBezTo>
                    <a:pt x="679" y="944"/>
                    <a:pt x="679" y="944"/>
                    <a:pt x="678" y="944"/>
                  </a:cubicBezTo>
                  <a:cubicBezTo>
                    <a:pt x="678" y="944"/>
                    <a:pt x="677" y="944"/>
                    <a:pt x="676" y="944"/>
                  </a:cubicBezTo>
                  <a:cubicBezTo>
                    <a:pt x="676" y="944"/>
                    <a:pt x="675" y="944"/>
                    <a:pt x="674" y="944"/>
                  </a:cubicBezTo>
                  <a:cubicBezTo>
                    <a:pt x="673" y="944"/>
                    <a:pt x="673" y="944"/>
                    <a:pt x="672" y="944"/>
                  </a:cubicBezTo>
                  <a:cubicBezTo>
                    <a:pt x="671" y="944"/>
                    <a:pt x="671" y="944"/>
                    <a:pt x="670" y="944"/>
                  </a:cubicBezTo>
                  <a:cubicBezTo>
                    <a:pt x="670" y="944"/>
                    <a:pt x="670" y="944"/>
                    <a:pt x="669" y="944"/>
                  </a:cubicBezTo>
                  <a:cubicBezTo>
                    <a:pt x="663" y="931"/>
                    <a:pt x="655" y="933"/>
                    <a:pt x="648" y="944"/>
                  </a:cubicBezTo>
                  <a:cubicBezTo>
                    <a:pt x="655" y="948"/>
                    <a:pt x="663" y="955"/>
                    <a:pt x="669" y="946"/>
                  </a:cubicBezTo>
                  <a:cubicBezTo>
                    <a:pt x="670" y="946"/>
                    <a:pt x="670" y="946"/>
                    <a:pt x="670" y="946"/>
                  </a:cubicBezTo>
                  <a:cubicBezTo>
                    <a:pt x="670" y="946"/>
                    <a:pt x="670" y="946"/>
                    <a:pt x="670" y="946"/>
                  </a:cubicBezTo>
                  <a:cubicBezTo>
                    <a:pt x="671" y="946"/>
                    <a:pt x="671" y="946"/>
                    <a:pt x="672" y="946"/>
                  </a:cubicBezTo>
                  <a:cubicBezTo>
                    <a:pt x="673" y="946"/>
                    <a:pt x="674" y="946"/>
                    <a:pt x="674" y="946"/>
                  </a:cubicBezTo>
                  <a:cubicBezTo>
                    <a:pt x="675" y="946"/>
                    <a:pt x="676" y="946"/>
                    <a:pt x="677" y="946"/>
                  </a:cubicBezTo>
                  <a:cubicBezTo>
                    <a:pt x="677" y="946"/>
                    <a:pt x="677" y="946"/>
                    <a:pt x="677" y="946"/>
                  </a:cubicBezTo>
                  <a:cubicBezTo>
                    <a:pt x="676" y="946"/>
                    <a:pt x="676" y="947"/>
                    <a:pt x="675" y="947"/>
                  </a:cubicBezTo>
                  <a:cubicBezTo>
                    <a:pt x="675" y="947"/>
                    <a:pt x="674" y="947"/>
                    <a:pt x="674" y="947"/>
                  </a:cubicBezTo>
                  <a:cubicBezTo>
                    <a:pt x="674" y="947"/>
                    <a:pt x="676" y="947"/>
                    <a:pt x="678" y="946"/>
                  </a:cubicBezTo>
                  <a:cubicBezTo>
                    <a:pt x="678" y="946"/>
                    <a:pt x="679" y="946"/>
                    <a:pt x="680" y="946"/>
                  </a:cubicBezTo>
                  <a:cubicBezTo>
                    <a:pt x="680" y="946"/>
                    <a:pt x="680" y="945"/>
                    <a:pt x="680" y="945"/>
                  </a:cubicBezTo>
                  <a:cubicBezTo>
                    <a:pt x="681" y="945"/>
                    <a:pt x="681" y="945"/>
                    <a:pt x="681" y="945"/>
                  </a:cubicBezTo>
                  <a:cubicBezTo>
                    <a:pt x="681" y="945"/>
                    <a:pt x="681" y="945"/>
                    <a:pt x="681" y="945"/>
                  </a:cubicBezTo>
                  <a:cubicBezTo>
                    <a:pt x="681" y="945"/>
                    <a:pt x="682" y="945"/>
                    <a:pt x="682" y="945"/>
                  </a:cubicBezTo>
                  <a:cubicBezTo>
                    <a:pt x="682" y="945"/>
                    <a:pt x="682" y="945"/>
                    <a:pt x="682" y="945"/>
                  </a:cubicBezTo>
                  <a:cubicBezTo>
                    <a:pt x="683" y="945"/>
                    <a:pt x="683" y="945"/>
                    <a:pt x="684" y="945"/>
                  </a:cubicBezTo>
                  <a:cubicBezTo>
                    <a:pt x="685" y="944"/>
                    <a:pt x="685" y="944"/>
                    <a:pt x="686" y="944"/>
                  </a:cubicBezTo>
                  <a:cubicBezTo>
                    <a:pt x="687" y="944"/>
                    <a:pt x="688" y="944"/>
                    <a:pt x="689" y="944"/>
                  </a:cubicBezTo>
                  <a:cubicBezTo>
                    <a:pt x="690" y="944"/>
                    <a:pt x="690" y="944"/>
                    <a:pt x="691" y="944"/>
                  </a:cubicBezTo>
                  <a:cubicBezTo>
                    <a:pt x="691" y="944"/>
                    <a:pt x="691" y="944"/>
                    <a:pt x="691" y="944"/>
                  </a:cubicBezTo>
                  <a:cubicBezTo>
                    <a:pt x="692" y="944"/>
                    <a:pt x="692" y="944"/>
                    <a:pt x="692" y="944"/>
                  </a:cubicBezTo>
                  <a:cubicBezTo>
                    <a:pt x="693" y="945"/>
                    <a:pt x="694" y="945"/>
                    <a:pt x="695" y="946"/>
                  </a:cubicBezTo>
                  <a:cubicBezTo>
                    <a:pt x="696" y="946"/>
                    <a:pt x="697" y="947"/>
                    <a:pt x="698" y="947"/>
                  </a:cubicBezTo>
                  <a:cubicBezTo>
                    <a:pt x="700" y="949"/>
                    <a:pt x="702" y="950"/>
                    <a:pt x="704" y="952"/>
                  </a:cubicBezTo>
                  <a:cubicBezTo>
                    <a:pt x="706" y="953"/>
                    <a:pt x="709" y="955"/>
                    <a:pt x="711" y="956"/>
                  </a:cubicBezTo>
                  <a:cubicBezTo>
                    <a:pt x="715" y="959"/>
                    <a:pt x="719" y="962"/>
                    <a:pt x="723" y="965"/>
                  </a:cubicBezTo>
                  <a:cubicBezTo>
                    <a:pt x="725" y="967"/>
                    <a:pt x="727" y="968"/>
                    <a:pt x="729" y="969"/>
                  </a:cubicBezTo>
                  <a:cubicBezTo>
                    <a:pt x="731" y="971"/>
                    <a:pt x="733" y="972"/>
                    <a:pt x="735" y="973"/>
                  </a:cubicBezTo>
                  <a:cubicBezTo>
                    <a:pt x="735" y="973"/>
                    <a:pt x="736" y="973"/>
                    <a:pt x="736" y="973"/>
                  </a:cubicBezTo>
                  <a:cubicBezTo>
                    <a:pt x="737" y="973"/>
                    <a:pt x="737" y="974"/>
                    <a:pt x="737" y="974"/>
                  </a:cubicBezTo>
                  <a:cubicBezTo>
                    <a:pt x="738" y="974"/>
                    <a:pt x="739" y="974"/>
                    <a:pt x="740" y="975"/>
                  </a:cubicBezTo>
                  <a:cubicBezTo>
                    <a:pt x="742" y="975"/>
                    <a:pt x="743" y="975"/>
                    <a:pt x="744" y="975"/>
                  </a:cubicBezTo>
                  <a:cubicBezTo>
                    <a:pt x="744" y="975"/>
                    <a:pt x="745" y="975"/>
                    <a:pt x="745" y="975"/>
                  </a:cubicBezTo>
                  <a:cubicBezTo>
                    <a:pt x="743" y="976"/>
                    <a:pt x="740" y="977"/>
                    <a:pt x="738" y="978"/>
                  </a:cubicBezTo>
                  <a:cubicBezTo>
                    <a:pt x="737" y="979"/>
                    <a:pt x="736" y="980"/>
                    <a:pt x="735" y="980"/>
                  </a:cubicBezTo>
                  <a:cubicBezTo>
                    <a:pt x="734" y="981"/>
                    <a:pt x="732" y="982"/>
                    <a:pt x="731" y="982"/>
                  </a:cubicBezTo>
                  <a:cubicBezTo>
                    <a:pt x="729" y="984"/>
                    <a:pt x="727" y="986"/>
                    <a:pt x="725" y="987"/>
                  </a:cubicBezTo>
                  <a:cubicBezTo>
                    <a:pt x="725" y="987"/>
                    <a:pt x="725" y="988"/>
                    <a:pt x="724" y="988"/>
                  </a:cubicBezTo>
                  <a:cubicBezTo>
                    <a:pt x="724" y="988"/>
                    <a:pt x="723" y="988"/>
                    <a:pt x="723" y="987"/>
                  </a:cubicBezTo>
                  <a:cubicBezTo>
                    <a:pt x="722" y="987"/>
                    <a:pt x="722" y="987"/>
                    <a:pt x="722" y="987"/>
                  </a:cubicBezTo>
                  <a:cubicBezTo>
                    <a:pt x="721" y="987"/>
                    <a:pt x="721" y="987"/>
                    <a:pt x="721" y="986"/>
                  </a:cubicBezTo>
                  <a:cubicBezTo>
                    <a:pt x="720" y="986"/>
                    <a:pt x="720" y="986"/>
                    <a:pt x="719" y="986"/>
                  </a:cubicBezTo>
                  <a:cubicBezTo>
                    <a:pt x="719" y="986"/>
                    <a:pt x="719" y="986"/>
                    <a:pt x="719" y="986"/>
                  </a:cubicBezTo>
                  <a:cubicBezTo>
                    <a:pt x="718" y="986"/>
                    <a:pt x="718" y="986"/>
                    <a:pt x="718" y="986"/>
                  </a:cubicBezTo>
                  <a:cubicBezTo>
                    <a:pt x="717" y="985"/>
                    <a:pt x="717" y="985"/>
                    <a:pt x="716" y="985"/>
                  </a:cubicBezTo>
                  <a:cubicBezTo>
                    <a:pt x="716" y="985"/>
                    <a:pt x="715" y="985"/>
                    <a:pt x="715" y="985"/>
                  </a:cubicBezTo>
                  <a:cubicBezTo>
                    <a:pt x="714" y="985"/>
                    <a:pt x="713" y="985"/>
                    <a:pt x="713" y="985"/>
                  </a:cubicBezTo>
                  <a:cubicBezTo>
                    <a:pt x="712" y="985"/>
                    <a:pt x="712" y="985"/>
                    <a:pt x="711" y="985"/>
                  </a:cubicBezTo>
                  <a:cubicBezTo>
                    <a:pt x="710" y="985"/>
                    <a:pt x="708" y="985"/>
                    <a:pt x="707" y="985"/>
                  </a:cubicBezTo>
                  <a:cubicBezTo>
                    <a:pt x="706" y="985"/>
                    <a:pt x="704" y="985"/>
                    <a:pt x="703" y="985"/>
                  </a:cubicBezTo>
                  <a:cubicBezTo>
                    <a:pt x="701" y="985"/>
                    <a:pt x="700" y="985"/>
                    <a:pt x="699" y="986"/>
                  </a:cubicBezTo>
                  <a:cubicBezTo>
                    <a:pt x="698" y="986"/>
                    <a:pt x="697" y="986"/>
                    <a:pt x="696" y="986"/>
                  </a:cubicBezTo>
                  <a:cubicBezTo>
                    <a:pt x="680" y="979"/>
                    <a:pt x="679" y="991"/>
                    <a:pt x="665" y="993"/>
                  </a:cubicBezTo>
                  <a:cubicBezTo>
                    <a:pt x="678" y="1002"/>
                    <a:pt x="692" y="1007"/>
                    <a:pt x="696" y="989"/>
                  </a:cubicBezTo>
                  <a:cubicBezTo>
                    <a:pt x="696" y="989"/>
                    <a:pt x="696" y="989"/>
                    <a:pt x="696" y="989"/>
                  </a:cubicBezTo>
                  <a:cubicBezTo>
                    <a:pt x="697" y="989"/>
                    <a:pt x="698" y="988"/>
                    <a:pt x="699" y="988"/>
                  </a:cubicBezTo>
                  <a:cubicBezTo>
                    <a:pt x="701" y="988"/>
                    <a:pt x="702" y="987"/>
                    <a:pt x="703" y="987"/>
                  </a:cubicBezTo>
                  <a:cubicBezTo>
                    <a:pt x="705" y="987"/>
                    <a:pt x="706" y="987"/>
                    <a:pt x="707" y="987"/>
                  </a:cubicBezTo>
                  <a:cubicBezTo>
                    <a:pt x="708" y="987"/>
                    <a:pt x="710" y="987"/>
                    <a:pt x="711" y="987"/>
                  </a:cubicBezTo>
                  <a:cubicBezTo>
                    <a:pt x="712" y="987"/>
                    <a:pt x="712" y="987"/>
                    <a:pt x="713" y="987"/>
                  </a:cubicBezTo>
                  <a:cubicBezTo>
                    <a:pt x="713" y="987"/>
                    <a:pt x="714" y="987"/>
                    <a:pt x="714" y="987"/>
                  </a:cubicBezTo>
                  <a:cubicBezTo>
                    <a:pt x="715" y="987"/>
                    <a:pt x="716" y="987"/>
                    <a:pt x="716" y="987"/>
                  </a:cubicBezTo>
                  <a:cubicBezTo>
                    <a:pt x="717" y="988"/>
                    <a:pt x="717" y="988"/>
                    <a:pt x="718" y="988"/>
                  </a:cubicBezTo>
                  <a:cubicBezTo>
                    <a:pt x="718" y="988"/>
                    <a:pt x="718" y="988"/>
                    <a:pt x="718" y="988"/>
                  </a:cubicBezTo>
                  <a:cubicBezTo>
                    <a:pt x="719" y="988"/>
                    <a:pt x="719" y="988"/>
                    <a:pt x="719" y="988"/>
                  </a:cubicBezTo>
                  <a:cubicBezTo>
                    <a:pt x="720" y="988"/>
                    <a:pt x="720" y="988"/>
                    <a:pt x="720" y="988"/>
                  </a:cubicBezTo>
                  <a:cubicBezTo>
                    <a:pt x="721" y="988"/>
                    <a:pt x="722" y="988"/>
                    <a:pt x="723" y="988"/>
                  </a:cubicBezTo>
                  <a:cubicBezTo>
                    <a:pt x="723" y="988"/>
                    <a:pt x="724" y="988"/>
                    <a:pt x="724" y="988"/>
                  </a:cubicBezTo>
                  <a:cubicBezTo>
                    <a:pt x="722" y="991"/>
                    <a:pt x="720" y="993"/>
                    <a:pt x="718" y="995"/>
                  </a:cubicBezTo>
                  <a:cubicBezTo>
                    <a:pt x="718" y="994"/>
                    <a:pt x="718" y="994"/>
                    <a:pt x="718" y="994"/>
                  </a:cubicBezTo>
                  <a:cubicBezTo>
                    <a:pt x="718" y="994"/>
                    <a:pt x="718" y="995"/>
                    <a:pt x="718" y="995"/>
                  </a:cubicBezTo>
                  <a:cubicBezTo>
                    <a:pt x="717" y="995"/>
                    <a:pt x="717" y="995"/>
                    <a:pt x="717" y="996"/>
                  </a:cubicBezTo>
                  <a:cubicBezTo>
                    <a:pt x="717" y="996"/>
                    <a:pt x="716" y="996"/>
                    <a:pt x="716" y="996"/>
                  </a:cubicBezTo>
                  <a:cubicBezTo>
                    <a:pt x="716" y="996"/>
                    <a:pt x="716" y="997"/>
                    <a:pt x="716" y="997"/>
                  </a:cubicBezTo>
                  <a:cubicBezTo>
                    <a:pt x="716" y="997"/>
                    <a:pt x="716" y="997"/>
                    <a:pt x="716" y="997"/>
                  </a:cubicBezTo>
                  <a:cubicBezTo>
                    <a:pt x="716" y="998"/>
                    <a:pt x="716" y="998"/>
                    <a:pt x="716" y="999"/>
                  </a:cubicBezTo>
                  <a:cubicBezTo>
                    <a:pt x="716" y="999"/>
                    <a:pt x="716" y="999"/>
                    <a:pt x="716" y="999"/>
                  </a:cubicBezTo>
                  <a:cubicBezTo>
                    <a:pt x="715" y="1001"/>
                    <a:pt x="714" y="1002"/>
                    <a:pt x="714" y="1003"/>
                  </a:cubicBezTo>
                  <a:cubicBezTo>
                    <a:pt x="714" y="1004"/>
                    <a:pt x="714" y="1004"/>
                    <a:pt x="714" y="1005"/>
                  </a:cubicBezTo>
                  <a:cubicBezTo>
                    <a:pt x="713" y="1005"/>
                    <a:pt x="713" y="1006"/>
                    <a:pt x="713" y="1006"/>
                  </a:cubicBezTo>
                  <a:cubicBezTo>
                    <a:pt x="713" y="1006"/>
                    <a:pt x="714" y="1005"/>
                    <a:pt x="714" y="1005"/>
                  </a:cubicBezTo>
                  <a:cubicBezTo>
                    <a:pt x="714" y="1005"/>
                    <a:pt x="714" y="1004"/>
                    <a:pt x="714" y="1003"/>
                  </a:cubicBezTo>
                  <a:cubicBezTo>
                    <a:pt x="715" y="1003"/>
                    <a:pt x="715" y="1002"/>
                    <a:pt x="715" y="1001"/>
                  </a:cubicBezTo>
                  <a:cubicBezTo>
                    <a:pt x="715" y="1002"/>
                    <a:pt x="715" y="1002"/>
                    <a:pt x="715" y="1002"/>
                  </a:cubicBezTo>
                  <a:cubicBezTo>
                    <a:pt x="715" y="1003"/>
                    <a:pt x="715" y="1004"/>
                    <a:pt x="715" y="1004"/>
                  </a:cubicBezTo>
                  <a:cubicBezTo>
                    <a:pt x="715" y="1005"/>
                    <a:pt x="715" y="1005"/>
                    <a:pt x="715" y="1005"/>
                  </a:cubicBezTo>
                  <a:cubicBezTo>
                    <a:pt x="715" y="1005"/>
                    <a:pt x="715" y="1005"/>
                    <a:pt x="715" y="1005"/>
                  </a:cubicBezTo>
                  <a:cubicBezTo>
                    <a:pt x="712" y="1008"/>
                    <a:pt x="712" y="1012"/>
                    <a:pt x="712" y="1015"/>
                  </a:cubicBezTo>
                  <a:cubicBezTo>
                    <a:pt x="656" y="1004"/>
                    <a:pt x="619" y="1051"/>
                    <a:pt x="570" y="1079"/>
                  </a:cubicBezTo>
                  <a:cubicBezTo>
                    <a:pt x="539" y="1097"/>
                    <a:pt x="518" y="1101"/>
                    <a:pt x="484" y="1094"/>
                  </a:cubicBezTo>
                  <a:cubicBezTo>
                    <a:pt x="467" y="1091"/>
                    <a:pt x="436" y="1078"/>
                    <a:pt x="418" y="1074"/>
                  </a:cubicBezTo>
                  <a:cubicBezTo>
                    <a:pt x="417" y="1072"/>
                    <a:pt x="416" y="1070"/>
                    <a:pt x="414" y="1068"/>
                  </a:cubicBezTo>
                  <a:cubicBezTo>
                    <a:pt x="414" y="1067"/>
                    <a:pt x="413" y="1066"/>
                    <a:pt x="412" y="1065"/>
                  </a:cubicBezTo>
                  <a:cubicBezTo>
                    <a:pt x="412" y="1064"/>
                    <a:pt x="411" y="1063"/>
                    <a:pt x="410" y="1061"/>
                  </a:cubicBezTo>
                  <a:cubicBezTo>
                    <a:pt x="405" y="1052"/>
                    <a:pt x="398" y="1042"/>
                    <a:pt x="391" y="1031"/>
                  </a:cubicBezTo>
                  <a:cubicBezTo>
                    <a:pt x="387" y="1025"/>
                    <a:pt x="384" y="1020"/>
                    <a:pt x="380" y="1014"/>
                  </a:cubicBezTo>
                  <a:cubicBezTo>
                    <a:pt x="380" y="1014"/>
                    <a:pt x="380" y="1013"/>
                    <a:pt x="379" y="1012"/>
                  </a:cubicBezTo>
                  <a:cubicBezTo>
                    <a:pt x="379" y="1011"/>
                    <a:pt x="379" y="1009"/>
                    <a:pt x="379" y="1007"/>
                  </a:cubicBezTo>
                  <a:cubicBezTo>
                    <a:pt x="378" y="1007"/>
                    <a:pt x="378" y="1006"/>
                    <a:pt x="378" y="1006"/>
                  </a:cubicBezTo>
                  <a:cubicBezTo>
                    <a:pt x="378" y="1005"/>
                    <a:pt x="378" y="1005"/>
                    <a:pt x="378" y="1004"/>
                  </a:cubicBezTo>
                  <a:cubicBezTo>
                    <a:pt x="378" y="1004"/>
                    <a:pt x="378" y="1002"/>
                    <a:pt x="378" y="1001"/>
                  </a:cubicBezTo>
                  <a:cubicBezTo>
                    <a:pt x="378" y="999"/>
                    <a:pt x="378" y="997"/>
                    <a:pt x="379" y="995"/>
                  </a:cubicBezTo>
                  <a:cubicBezTo>
                    <a:pt x="379" y="995"/>
                    <a:pt x="379" y="994"/>
                    <a:pt x="379" y="994"/>
                  </a:cubicBezTo>
                  <a:cubicBezTo>
                    <a:pt x="379" y="994"/>
                    <a:pt x="379" y="994"/>
                    <a:pt x="380" y="993"/>
                  </a:cubicBezTo>
                  <a:cubicBezTo>
                    <a:pt x="380" y="993"/>
                    <a:pt x="380" y="993"/>
                    <a:pt x="380" y="993"/>
                  </a:cubicBezTo>
                  <a:cubicBezTo>
                    <a:pt x="380" y="993"/>
                    <a:pt x="380" y="993"/>
                    <a:pt x="380" y="993"/>
                  </a:cubicBezTo>
                  <a:cubicBezTo>
                    <a:pt x="380" y="992"/>
                    <a:pt x="380" y="992"/>
                    <a:pt x="381" y="992"/>
                  </a:cubicBezTo>
                  <a:cubicBezTo>
                    <a:pt x="381" y="991"/>
                    <a:pt x="382" y="990"/>
                    <a:pt x="383" y="989"/>
                  </a:cubicBezTo>
                  <a:cubicBezTo>
                    <a:pt x="384" y="989"/>
                    <a:pt x="384" y="988"/>
                    <a:pt x="385" y="988"/>
                  </a:cubicBezTo>
                  <a:cubicBezTo>
                    <a:pt x="385" y="987"/>
                    <a:pt x="386" y="987"/>
                    <a:pt x="386" y="986"/>
                  </a:cubicBezTo>
                  <a:cubicBezTo>
                    <a:pt x="387" y="986"/>
                    <a:pt x="387" y="985"/>
                    <a:pt x="388" y="985"/>
                  </a:cubicBezTo>
                  <a:cubicBezTo>
                    <a:pt x="388" y="984"/>
                    <a:pt x="389" y="984"/>
                    <a:pt x="389" y="983"/>
                  </a:cubicBezTo>
                  <a:cubicBezTo>
                    <a:pt x="391" y="981"/>
                    <a:pt x="393" y="979"/>
                    <a:pt x="394" y="976"/>
                  </a:cubicBezTo>
                  <a:cubicBezTo>
                    <a:pt x="394" y="976"/>
                    <a:pt x="394" y="975"/>
                    <a:pt x="395" y="975"/>
                  </a:cubicBezTo>
                  <a:cubicBezTo>
                    <a:pt x="395" y="974"/>
                    <a:pt x="395" y="974"/>
                    <a:pt x="395" y="974"/>
                  </a:cubicBezTo>
                  <a:cubicBezTo>
                    <a:pt x="395" y="973"/>
                    <a:pt x="396" y="973"/>
                    <a:pt x="396" y="972"/>
                  </a:cubicBezTo>
                  <a:cubicBezTo>
                    <a:pt x="396" y="971"/>
                    <a:pt x="397" y="970"/>
                    <a:pt x="397" y="970"/>
                  </a:cubicBezTo>
                  <a:cubicBezTo>
                    <a:pt x="397" y="969"/>
                    <a:pt x="397" y="968"/>
                    <a:pt x="398" y="968"/>
                  </a:cubicBezTo>
                  <a:cubicBezTo>
                    <a:pt x="399" y="965"/>
                    <a:pt x="399" y="962"/>
                    <a:pt x="400" y="959"/>
                  </a:cubicBezTo>
                  <a:cubicBezTo>
                    <a:pt x="400" y="958"/>
                    <a:pt x="400" y="956"/>
                    <a:pt x="400" y="955"/>
                  </a:cubicBezTo>
                  <a:cubicBezTo>
                    <a:pt x="400" y="954"/>
                    <a:pt x="401" y="954"/>
                    <a:pt x="401" y="953"/>
                  </a:cubicBezTo>
                  <a:cubicBezTo>
                    <a:pt x="401" y="953"/>
                    <a:pt x="401" y="953"/>
                    <a:pt x="401" y="953"/>
                  </a:cubicBezTo>
                  <a:cubicBezTo>
                    <a:pt x="401" y="953"/>
                    <a:pt x="401" y="953"/>
                    <a:pt x="401" y="953"/>
                  </a:cubicBezTo>
                  <a:cubicBezTo>
                    <a:pt x="401" y="952"/>
                    <a:pt x="401" y="952"/>
                    <a:pt x="402" y="951"/>
                  </a:cubicBezTo>
                  <a:cubicBezTo>
                    <a:pt x="402" y="950"/>
                    <a:pt x="403" y="950"/>
                    <a:pt x="403" y="949"/>
                  </a:cubicBezTo>
                  <a:cubicBezTo>
                    <a:pt x="404" y="949"/>
                    <a:pt x="404" y="948"/>
                    <a:pt x="405" y="948"/>
                  </a:cubicBezTo>
                  <a:cubicBezTo>
                    <a:pt x="406" y="947"/>
                    <a:pt x="406" y="947"/>
                    <a:pt x="407" y="946"/>
                  </a:cubicBezTo>
                  <a:cubicBezTo>
                    <a:pt x="407" y="946"/>
                    <a:pt x="408" y="945"/>
                    <a:pt x="409" y="945"/>
                  </a:cubicBezTo>
                  <a:cubicBezTo>
                    <a:pt x="409" y="945"/>
                    <a:pt x="409" y="944"/>
                    <a:pt x="409" y="944"/>
                  </a:cubicBezTo>
                  <a:cubicBezTo>
                    <a:pt x="424" y="951"/>
                    <a:pt x="429" y="943"/>
                    <a:pt x="426" y="927"/>
                  </a:cubicBezTo>
                  <a:cubicBezTo>
                    <a:pt x="417" y="930"/>
                    <a:pt x="405" y="929"/>
                    <a:pt x="408" y="943"/>
                  </a:cubicBezTo>
                  <a:cubicBezTo>
                    <a:pt x="407" y="943"/>
                    <a:pt x="407" y="943"/>
                    <a:pt x="407" y="943"/>
                  </a:cubicBezTo>
                  <a:cubicBezTo>
                    <a:pt x="407" y="943"/>
                    <a:pt x="407" y="943"/>
                    <a:pt x="407" y="943"/>
                  </a:cubicBezTo>
                  <a:cubicBezTo>
                    <a:pt x="406" y="944"/>
                    <a:pt x="406" y="944"/>
                    <a:pt x="405" y="944"/>
                  </a:cubicBezTo>
                  <a:cubicBezTo>
                    <a:pt x="405" y="945"/>
                    <a:pt x="404" y="945"/>
                    <a:pt x="404" y="946"/>
                  </a:cubicBezTo>
                  <a:cubicBezTo>
                    <a:pt x="403" y="947"/>
                    <a:pt x="402" y="947"/>
                    <a:pt x="402" y="948"/>
                  </a:cubicBezTo>
                  <a:cubicBezTo>
                    <a:pt x="401" y="948"/>
                    <a:pt x="401" y="949"/>
                    <a:pt x="401" y="949"/>
                  </a:cubicBezTo>
                  <a:cubicBezTo>
                    <a:pt x="401" y="948"/>
                    <a:pt x="401" y="948"/>
                    <a:pt x="401" y="947"/>
                  </a:cubicBezTo>
                  <a:cubicBezTo>
                    <a:pt x="401" y="946"/>
                    <a:pt x="401" y="946"/>
                    <a:pt x="401" y="945"/>
                  </a:cubicBezTo>
                  <a:cubicBezTo>
                    <a:pt x="401" y="945"/>
                    <a:pt x="400" y="945"/>
                    <a:pt x="400" y="944"/>
                  </a:cubicBezTo>
                  <a:cubicBezTo>
                    <a:pt x="400" y="944"/>
                    <a:pt x="400" y="944"/>
                    <a:pt x="400" y="943"/>
                  </a:cubicBezTo>
                  <a:cubicBezTo>
                    <a:pt x="400" y="943"/>
                    <a:pt x="400" y="942"/>
                    <a:pt x="400" y="942"/>
                  </a:cubicBezTo>
                  <a:cubicBezTo>
                    <a:pt x="400" y="941"/>
                    <a:pt x="400" y="941"/>
                    <a:pt x="400" y="940"/>
                  </a:cubicBezTo>
                  <a:cubicBezTo>
                    <a:pt x="400" y="939"/>
                    <a:pt x="399" y="938"/>
                    <a:pt x="399" y="937"/>
                  </a:cubicBezTo>
                  <a:cubicBezTo>
                    <a:pt x="399" y="936"/>
                    <a:pt x="398" y="935"/>
                    <a:pt x="398" y="935"/>
                  </a:cubicBezTo>
                  <a:cubicBezTo>
                    <a:pt x="398" y="934"/>
                    <a:pt x="398" y="933"/>
                    <a:pt x="397" y="932"/>
                  </a:cubicBezTo>
                  <a:cubicBezTo>
                    <a:pt x="397" y="931"/>
                    <a:pt x="396" y="930"/>
                    <a:pt x="396" y="930"/>
                  </a:cubicBezTo>
                  <a:cubicBezTo>
                    <a:pt x="396" y="929"/>
                    <a:pt x="395" y="929"/>
                    <a:pt x="395" y="929"/>
                  </a:cubicBezTo>
                  <a:cubicBezTo>
                    <a:pt x="395" y="929"/>
                    <a:pt x="396" y="930"/>
                    <a:pt x="396" y="933"/>
                  </a:cubicBezTo>
                  <a:cubicBezTo>
                    <a:pt x="396" y="933"/>
                    <a:pt x="397" y="934"/>
                    <a:pt x="397" y="935"/>
                  </a:cubicBezTo>
                  <a:cubicBezTo>
                    <a:pt x="397" y="936"/>
                    <a:pt x="397" y="937"/>
                    <a:pt x="397" y="937"/>
                  </a:cubicBezTo>
                  <a:cubicBezTo>
                    <a:pt x="397" y="939"/>
                    <a:pt x="397" y="941"/>
                    <a:pt x="398" y="944"/>
                  </a:cubicBezTo>
                  <a:cubicBezTo>
                    <a:pt x="398" y="944"/>
                    <a:pt x="398" y="944"/>
                    <a:pt x="398" y="944"/>
                  </a:cubicBezTo>
                  <a:cubicBezTo>
                    <a:pt x="398" y="945"/>
                    <a:pt x="398" y="945"/>
                    <a:pt x="398" y="945"/>
                  </a:cubicBezTo>
                  <a:cubicBezTo>
                    <a:pt x="398" y="946"/>
                    <a:pt x="398" y="946"/>
                    <a:pt x="398" y="947"/>
                  </a:cubicBezTo>
                  <a:cubicBezTo>
                    <a:pt x="398" y="948"/>
                    <a:pt x="398" y="949"/>
                    <a:pt x="398" y="951"/>
                  </a:cubicBezTo>
                  <a:cubicBezTo>
                    <a:pt x="398" y="951"/>
                    <a:pt x="398" y="951"/>
                    <a:pt x="398" y="952"/>
                  </a:cubicBezTo>
                  <a:cubicBezTo>
                    <a:pt x="398" y="952"/>
                    <a:pt x="398" y="952"/>
                    <a:pt x="398" y="953"/>
                  </a:cubicBezTo>
                  <a:cubicBezTo>
                    <a:pt x="398" y="953"/>
                    <a:pt x="398" y="954"/>
                    <a:pt x="398" y="954"/>
                  </a:cubicBezTo>
                  <a:cubicBezTo>
                    <a:pt x="398" y="955"/>
                    <a:pt x="398" y="955"/>
                    <a:pt x="398" y="955"/>
                  </a:cubicBezTo>
                  <a:cubicBezTo>
                    <a:pt x="398" y="955"/>
                    <a:pt x="398" y="955"/>
                    <a:pt x="398" y="955"/>
                  </a:cubicBezTo>
                  <a:cubicBezTo>
                    <a:pt x="398" y="956"/>
                    <a:pt x="397" y="957"/>
                    <a:pt x="397" y="959"/>
                  </a:cubicBezTo>
                  <a:cubicBezTo>
                    <a:pt x="397" y="961"/>
                    <a:pt x="396" y="964"/>
                    <a:pt x="395" y="967"/>
                  </a:cubicBezTo>
                  <a:cubicBezTo>
                    <a:pt x="395" y="967"/>
                    <a:pt x="395" y="968"/>
                    <a:pt x="394" y="969"/>
                  </a:cubicBezTo>
                  <a:cubicBezTo>
                    <a:pt x="394" y="969"/>
                    <a:pt x="394" y="970"/>
                    <a:pt x="394" y="971"/>
                  </a:cubicBezTo>
                  <a:cubicBezTo>
                    <a:pt x="393" y="971"/>
                    <a:pt x="393" y="972"/>
                    <a:pt x="393" y="973"/>
                  </a:cubicBezTo>
                  <a:cubicBezTo>
                    <a:pt x="392" y="973"/>
                    <a:pt x="392" y="973"/>
                    <a:pt x="392" y="973"/>
                  </a:cubicBezTo>
                  <a:cubicBezTo>
                    <a:pt x="392" y="974"/>
                    <a:pt x="392" y="974"/>
                    <a:pt x="392" y="974"/>
                  </a:cubicBezTo>
                  <a:cubicBezTo>
                    <a:pt x="391" y="976"/>
                    <a:pt x="390" y="978"/>
                    <a:pt x="389" y="979"/>
                  </a:cubicBezTo>
                  <a:cubicBezTo>
                    <a:pt x="389" y="979"/>
                    <a:pt x="389" y="979"/>
                    <a:pt x="389" y="978"/>
                  </a:cubicBezTo>
                  <a:cubicBezTo>
                    <a:pt x="389" y="978"/>
                    <a:pt x="389" y="978"/>
                    <a:pt x="389" y="978"/>
                  </a:cubicBezTo>
                  <a:cubicBezTo>
                    <a:pt x="389" y="978"/>
                    <a:pt x="389" y="977"/>
                    <a:pt x="389" y="977"/>
                  </a:cubicBezTo>
                  <a:cubicBezTo>
                    <a:pt x="389" y="976"/>
                    <a:pt x="388" y="976"/>
                    <a:pt x="388" y="976"/>
                  </a:cubicBezTo>
                  <a:cubicBezTo>
                    <a:pt x="388" y="975"/>
                    <a:pt x="388" y="975"/>
                    <a:pt x="388" y="975"/>
                  </a:cubicBezTo>
                  <a:cubicBezTo>
                    <a:pt x="388" y="975"/>
                    <a:pt x="388" y="974"/>
                    <a:pt x="388" y="974"/>
                  </a:cubicBezTo>
                  <a:cubicBezTo>
                    <a:pt x="388" y="974"/>
                    <a:pt x="388" y="973"/>
                    <a:pt x="388" y="973"/>
                  </a:cubicBezTo>
                  <a:cubicBezTo>
                    <a:pt x="387" y="972"/>
                    <a:pt x="387" y="971"/>
                    <a:pt x="386" y="970"/>
                  </a:cubicBezTo>
                  <a:cubicBezTo>
                    <a:pt x="386" y="969"/>
                    <a:pt x="386" y="968"/>
                    <a:pt x="385" y="967"/>
                  </a:cubicBezTo>
                  <a:cubicBezTo>
                    <a:pt x="385" y="967"/>
                    <a:pt x="385" y="967"/>
                    <a:pt x="385" y="966"/>
                  </a:cubicBezTo>
                  <a:cubicBezTo>
                    <a:pt x="389" y="956"/>
                    <a:pt x="372" y="950"/>
                    <a:pt x="365" y="948"/>
                  </a:cubicBezTo>
                  <a:cubicBezTo>
                    <a:pt x="370" y="955"/>
                    <a:pt x="368" y="973"/>
                    <a:pt x="382" y="968"/>
                  </a:cubicBezTo>
                  <a:cubicBezTo>
                    <a:pt x="382" y="967"/>
                    <a:pt x="382" y="967"/>
                    <a:pt x="382" y="967"/>
                  </a:cubicBezTo>
                  <a:cubicBezTo>
                    <a:pt x="383" y="967"/>
                    <a:pt x="383" y="968"/>
                    <a:pt x="383" y="968"/>
                  </a:cubicBezTo>
                  <a:cubicBezTo>
                    <a:pt x="384" y="968"/>
                    <a:pt x="384" y="968"/>
                    <a:pt x="384" y="968"/>
                  </a:cubicBezTo>
                  <a:cubicBezTo>
                    <a:pt x="384" y="968"/>
                    <a:pt x="384" y="968"/>
                    <a:pt x="384" y="968"/>
                  </a:cubicBezTo>
                  <a:cubicBezTo>
                    <a:pt x="384" y="969"/>
                    <a:pt x="385" y="970"/>
                    <a:pt x="385" y="971"/>
                  </a:cubicBezTo>
                  <a:cubicBezTo>
                    <a:pt x="386" y="971"/>
                    <a:pt x="386" y="972"/>
                    <a:pt x="386" y="973"/>
                  </a:cubicBezTo>
                  <a:cubicBezTo>
                    <a:pt x="386" y="974"/>
                    <a:pt x="387" y="974"/>
                    <a:pt x="387" y="975"/>
                  </a:cubicBezTo>
                  <a:cubicBezTo>
                    <a:pt x="387" y="975"/>
                    <a:pt x="387" y="975"/>
                    <a:pt x="387" y="975"/>
                  </a:cubicBezTo>
                  <a:cubicBezTo>
                    <a:pt x="387" y="975"/>
                    <a:pt x="387" y="976"/>
                    <a:pt x="387" y="976"/>
                  </a:cubicBezTo>
                  <a:cubicBezTo>
                    <a:pt x="387" y="976"/>
                    <a:pt x="387" y="977"/>
                    <a:pt x="387" y="977"/>
                  </a:cubicBezTo>
                  <a:cubicBezTo>
                    <a:pt x="387" y="977"/>
                    <a:pt x="387" y="978"/>
                    <a:pt x="387" y="978"/>
                  </a:cubicBezTo>
                  <a:cubicBezTo>
                    <a:pt x="388" y="978"/>
                    <a:pt x="388" y="978"/>
                    <a:pt x="388" y="979"/>
                  </a:cubicBezTo>
                  <a:cubicBezTo>
                    <a:pt x="388" y="979"/>
                    <a:pt x="388" y="979"/>
                    <a:pt x="388" y="979"/>
                  </a:cubicBezTo>
                  <a:cubicBezTo>
                    <a:pt x="388" y="979"/>
                    <a:pt x="388" y="980"/>
                    <a:pt x="388" y="980"/>
                  </a:cubicBezTo>
                  <a:cubicBezTo>
                    <a:pt x="388" y="980"/>
                    <a:pt x="388" y="980"/>
                    <a:pt x="388" y="980"/>
                  </a:cubicBezTo>
                  <a:cubicBezTo>
                    <a:pt x="388" y="981"/>
                    <a:pt x="387" y="981"/>
                    <a:pt x="387" y="981"/>
                  </a:cubicBezTo>
                  <a:cubicBezTo>
                    <a:pt x="387" y="982"/>
                    <a:pt x="386" y="982"/>
                    <a:pt x="386" y="983"/>
                  </a:cubicBezTo>
                  <a:cubicBezTo>
                    <a:pt x="385" y="983"/>
                    <a:pt x="385" y="984"/>
                    <a:pt x="384" y="984"/>
                  </a:cubicBezTo>
                  <a:cubicBezTo>
                    <a:pt x="384" y="985"/>
                    <a:pt x="383" y="985"/>
                    <a:pt x="383" y="986"/>
                  </a:cubicBezTo>
                  <a:cubicBezTo>
                    <a:pt x="382" y="986"/>
                    <a:pt x="382" y="987"/>
                    <a:pt x="381" y="987"/>
                  </a:cubicBezTo>
                  <a:cubicBezTo>
                    <a:pt x="380" y="988"/>
                    <a:pt x="379" y="989"/>
                    <a:pt x="379" y="990"/>
                  </a:cubicBezTo>
                  <a:cubicBezTo>
                    <a:pt x="378" y="990"/>
                    <a:pt x="378" y="991"/>
                    <a:pt x="378" y="991"/>
                  </a:cubicBezTo>
                  <a:cubicBezTo>
                    <a:pt x="378" y="991"/>
                    <a:pt x="378" y="991"/>
                    <a:pt x="378" y="991"/>
                  </a:cubicBezTo>
                  <a:cubicBezTo>
                    <a:pt x="377" y="992"/>
                    <a:pt x="377" y="992"/>
                    <a:pt x="377" y="992"/>
                  </a:cubicBezTo>
                  <a:cubicBezTo>
                    <a:pt x="377" y="992"/>
                    <a:pt x="377" y="992"/>
                    <a:pt x="377" y="993"/>
                  </a:cubicBezTo>
                  <a:cubicBezTo>
                    <a:pt x="377" y="993"/>
                    <a:pt x="376" y="993"/>
                    <a:pt x="376" y="994"/>
                  </a:cubicBezTo>
                  <a:cubicBezTo>
                    <a:pt x="375" y="996"/>
                    <a:pt x="375" y="999"/>
                    <a:pt x="375" y="1001"/>
                  </a:cubicBezTo>
                  <a:cubicBezTo>
                    <a:pt x="375" y="1002"/>
                    <a:pt x="375" y="1003"/>
                    <a:pt x="375" y="1003"/>
                  </a:cubicBezTo>
                  <a:cubicBezTo>
                    <a:pt x="375" y="1004"/>
                    <a:pt x="375" y="1004"/>
                    <a:pt x="376" y="1005"/>
                  </a:cubicBezTo>
                  <a:cubicBezTo>
                    <a:pt x="376" y="1005"/>
                    <a:pt x="376" y="1006"/>
                    <a:pt x="376" y="1006"/>
                  </a:cubicBezTo>
                  <a:cubicBezTo>
                    <a:pt x="376" y="1007"/>
                    <a:pt x="376" y="1007"/>
                    <a:pt x="377" y="1008"/>
                  </a:cubicBezTo>
                  <a:cubicBezTo>
                    <a:pt x="377" y="1009"/>
                    <a:pt x="377" y="1010"/>
                    <a:pt x="378" y="1011"/>
                  </a:cubicBezTo>
                  <a:cubicBezTo>
                    <a:pt x="376" y="1009"/>
                    <a:pt x="375" y="1007"/>
                    <a:pt x="374" y="1004"/>
                  </a:cubicBezTo>
                  <a:cubicBezTo>
                    <a:pt x="372" y="1002"/>
                    <a:pt x="369" y="999"/>
                    <a:pt x="367" y="996"/>
                  </a:cubicBezTo>
                  <a:cubicBezTo>
                    <a:pt x="366" y="995"/>
                    <a:pt x="364" y="993"/>
                    <a:pt x="363" y="992"/>
                  </a:cubicBezTo>
                  <a:cubicBezTo>
                    <a:pt x="362" y="992"/>
                    <a:pt x="361" y="991"/>
                    <a:pt x="361" y="990"/>
                  </a:cubicBezTo>
                  <a:cubicBezTo>
                    <a:pt x="360" y="990"/>
                    <a:pt x="359" y="989"/>
                    <a:pt x="359" y="989"/>
                  </a:cubicBezTo>
                  <a:cubicBezTo>
                    <a:pt x="356" y="987"/>
                    <a:pt x="353" y="985"/>
                    <a:pt x="350" y="983"/>
                  </a:cubicBezTo>
                  <a:cubicBezTo>
                    <a:pt x="344" y="980"/>
                    <a:pt x="339" y="976"/>
                    <a:pt x="334" y="972"/>
                  </a:cubicBezTo>
                  <a:cubicBezTo>
                    <a:pt x="331" y="969"/>
                    <a:pt x="329" y="967"/>
                    <a:pt x="327" y="965"/>
                  </a:cubicBezTo>
                  <a:cubicBezTo>
                    <a:pt x="324" y="963"/>
                    <a:pt x="322" y="960"/>
                    <a:pt x="320" y="958"/>
                  </a:cubicBezTo>
                  <a:cubicBezTo>
                    <a:pt x="319" y="957"/>
                    <a:pt x="317" y="956"/>
                    <a:pt x="316" y="955"/>
                  </a:cubicBezTo>
                  <a:cubicBezTo>
                    <a:pt x="316" y="954"/>
                    <a:pt x="316" y="954"/>
                    <a:pt x="316" y="953"/>
                  </a:cubicBezTo>
                  <a:cubicBezTo>
                    <a:pt x="316" y="952"/>
                    <a:pt x="316" y="951"/>
                    <a:pt x="316" y="949"/>
                  </a:cubicBezTo>
                  <a:cubicBezTo>
                    <a:pt x="316" y="949"/>
                    <a:pt x="316" y="948"/>
                    <a:pt x="316" y="948"/>
                  </a:cubicBezTo>
                  <a:cubicBezTo>
                    <a:pt x="316" y="948"/>
                    <a:pt x="316" y="947"/>
                    <a:pt x="316" y="947"/>
                  </a:cubicBezTo>
                  <a:cubicBezTo>
                    <a:pt x="316" y="946"/>
                    <a:pt x="316" y="945"/>
                    <a:pt x="316" y="944"/>
                  </a:cubicBezTo>
                  <a:cubicBezTo>
                    <a:pt x="316" y="943"/>
                    <a:pt x="317" y="942"/>
                    <a:pt x="317" y="941"/>
                  </a:cubicBezTo>
                  <a:cubicBezTo>
                    <a:pt x="317" y="941"/>
                    <a:pt x="317" y="941"/>
                    <a:pt x="317" y="941"/>
                  </a:cubicBezTo>
                  <a:cubicBezTo>
                    <a:pt x="317" y="940"/>
                    <a:pt x="317" y="940"/>
                    <a:pt x="318" y="940"/>
                  </a:cubicBezTo>
                  <a:cubicBezTo>
                    <a:pt x="318" y="940"/>
                    <a:pt x="318" y="940"/>
                    <a:pt x="318" y="939"/>
                  </a:cubicBezTo>
                  <a:cubicBezTo>
                    <a:pt x="318" y="939"/>
                    <a:pt x="318" y="939"/>
                    <a:pt x="318" y="939"/>
                  </a:cubicBezTo>
                  <a:cubicBezTo>
                    <a:pt x="319" y="937"/>
                    <a:pt x="321" y="935"/>
                    <a:pt x="323" y="934"/>
                  </a:cubicBezTo>
                  <a:cubicBezTo>
                    <a:pt x="323" y="933"/>
                    <a:pt x="324" y="932"/>
                    <a:pt x="325" y="930"/>
                  </a:cubicBezTo>
                  <a:cubicBezTo>
                    <a:pt x="325" y="930"/>
                    <a:pt x="325" y="929"/>
                    <a:pt x="326" y="928"/>
                  </a:cubicBezTo>
                  <a:cubicBezTo>
                    <a:pt x="326" y="928"/>
                    <a:pt x="326" y="928"/>
                    <a:pt x="326" y="928"/>
                  </a:cubicBezTo>
                  <a:cubicBezTo>
                    <a:pt x="326" y="928"/>
                    <a:pt x="326" y="928"/>
                    <a:pt x="326" y="927"/>
                  </a:cubicBezTo>
                  <a:cubicBezTo>
                    <a:pt x="326" y="927"/>
                    <a:pt x="326" y="927"/>
                    <a:pt x="326" y="927"/>
                  </a:cubicBezTo>
                  <a:cubicBezTo>
                    <a:pt x="326" y="927"/>
                    <a:pt x="326" y="927"/>
                    <a:pt x="326" y="926"/>
                  </a:cubicBezTo>
                  <a:cubicBezTo>
                    <a:pt x="327" y="923"/>
                    <a:pt x="326" y="921"/>
                    <a:pt x="326" y="918"/>
                  </a:cubicBezTo>
                  <a:cubicBezTo>
                    <a:pt x="325" y="917"/>
                    <a:pt x="325" y="917"/>
                    <a:pt x="325" y="916"/>
                  </a:cubicBezTo>
                  <a:cubicBezTo>
                    <a:pt x="325" y="916"/>
                    <a:pt x="325" y="916"/>
                    <a:pt x="326" y="916"/>
                  </a:cubicBezTo>
                  <a:cubicBezTo>
                    <a:pt x="326" y="915"/>
                    <a:pt x="326" y="915"/>
                    <a:pt x="326" y="915"/>
                  </a:cubicBezTo>
                  <a:cubicBezTo>
                    <a:pt x="326" y="915"/>
                    <a:pt x="326" y="915"/>
                    <a:pt x="326" y="915"/>
                  </a:cubicBezTo>
                  <a:cubicBezTo>
                    <a:pt x="326" y="914"/>
                    <a:pt x="326" y="913"/>
                    <a:pt x="327" y="913"/>
                  </a:cubicBezTo>
                  <a:cubicBezTo>
                    <a:pt x="327" y="912"/>
                    <a:pt x="327" y="911"/>
                    <a:pt x="327" y="911"/>
                  </a:cubicBezTo>
                  <a:cubicBezTo>
                    <a:pt x="328" y="910"/>
                    <a:pt x="328" y="909"/>
                    <a:pt x="328" y="909"/>
                  </a:cubicBezTo>
                  <a:cubicBezTo>
                    <a:pt x="329" y="908"/>
                    <a:pt x="329" y="907"/>
                    <a:pt x="329" y="906"/>
                  </a:cubicBezTo>
                  <a:cubicBezTo>
                    <a:pt x="330" y="906"/>
                    <a:pt x="330" y="905"/>
                    <a:pt x="331" y="904"/>
                  </a:cubicBezTo>
                  <a:cubicBezTo>
                    <a:pt x="340" y="900"/>
                    <a:pt x="348" y="894"/>
                    <a:pt x="347" y="882"/>
                  </a:cubicBezTo>
                  <a:cubicBezTo>
                    <a:pt x="337" y="887"/>
                    <a:pt x="329" y="892"/>
                    <a:pt x="327" y="905"/>
                  </a:cubicBezTo>
                  <a:cubicBezTo>
                    <a:pt x="328" y="905"/>
                    <a:pt x="328" y="905"/>
                    <a:pt x="328" y="905"/>
                  </a:cubicBezTo>
                  <a:cubicBezTo>
                    <a:pt x="328" y="905"/>
                    <a:pt x="328" y="905"/>
                    <a:pt x="328" y="905"/>
                  </a:cubicBezTo>
                  <a:cubicBezTo>
                    <a:pt x="327" y="906"/>
                    <a:pt x="327" y="907"/>
                    <a:pt x="326" y="907"/>
                  </a:cubicBezTo>
                  <a:cubicBezTo>
                    <a:pt x="326" y="908"/>
                    <a:pt x="326" y="909"/>
                    <a:pt x="325" y="910"/>
                  </a:cubicBezTo>
                  <a:cubicBezTo>
                    <a:pt x="325" y="910"/>
                    <a:pt x="325" y="911"/>
                    <a:pt x="325" y="912"/>
                  </a:cubicBezTo>
                  <a:cubicBezTo>
                    <a:pt x="324" y="912"/>
                    <a:pt x="324" y="912"/>
                    <a:pt x="324" y="913"/>
                  </a:cubicBezTo>
                  <a:cubicBezTo>
                    <a:pt x="324" y="912"/>
                    <a:pt x="324" y="911"/>
                    <a:pt x="324" y="910"/>
                  </a:cubicBezTo>
                  <a:cubicBezTo>
                    <a:pt x="323" y="907"/>
                    <a:pt x="323" y="905"/>
                    <a:pt x="322" y="902"/>
                  </a:cubicBezTo>
                  <a:cubicBezTo>
                    <a:pt x="322" y="897"/>
                    <a:pt x="321" y="893"/>
                    <a:pt x="321" y="889"/>
                  </a:cubicBezTo>
                  <a:cubicBezTo>
                    <a:pt x="321" y="888"/>
                    <a:pt x="321" y="888"/>
                    <a:pt x="321" y="887"/>
                  </a:cubicBezTo>
                  <a:cubicBezTo>
                    <a:pt x="321" y="887"/>
                    <a:pt x="321" y="886"/>
                    <a:pt x="321" y="886"/>
                  </a:cubicBezTo>
                  <a:cubicBezTo>
                    <a:pt x="321" y="885"/>
                    <a:pt x="320" y="884"/>
                    <a:pt x="320" y="883"/>
                  </a:cubicBezTo>
                  <a:cubicBezTo>
                    <a:pt x="320" y="882"/>
                    <a:pt x="320" y="880"/>
                    <a:pt x="319" y="879"/>
                  </a:cubicBezTo>
                  <a:cubicBezTo>
                    <a:pt x="319" y="878"/>
                    <a:pt x="319" y="878"/>
                    <a:pt x="319" y="878"/>
                  </a:cubicBezTo>
                  <a:cubicBezTo>
                    <a:pt x="319" y="878"/>
                    <a:pt x="319" y="877"/>
                    <a:pt x="319" y="877"/>
                  </a:cubicBezTo>
                  <a:cubicBezTo>
                    <a:pt x="320" y="877"/>
                    <a:pt x="320" y="877"/>
                    <a:pt x="320" y="877"/>
                  </a:cubicBezTo>
                  <a:cubicBezTo>
                    <a:pt x="319" y="877"/>
                    <a:pt x="320" y="877"/>
                    <a:pt x="320" y="877"/>
                  </a:cubicBezTo>
                  <a:cubicBezTo>
                    <a:pt x="320" y="877"/>
                    <a:pt x="320" y="877"/>
                    <a:pt x="320" y="877"/>
                  </a:cubicBezTo>
                  <a:cubicBezTo>
                    <a:pt x="320" y="877"/>
                    <a:pt x="320" y="877"/>
                    <a:pt x="320" y="877"/>
                  </a:cubicBezTo>
                  <a:cubicBezTo>
                    <a:pt x="320" y="877"/>
                    <a:pt x="320" y="877"/>
                    <a:pt x="320" y="877"/>
                  </a:cubicBezTo>
                  <a:cubicBezTo>
                    <a:pt x="320" y="877"/>
                    <a:pt x="320" y="878"/>
                    <a:pt x="320" y="878"/>
                  </a:cubicBezTo>
                  <a:cubicBezTo>
                    <a:pt x="320" y="878"/>
                    <a:pt x="320" y="878"/>
                    <a:pt x="320" y="878"/>
                  </a:cubicBezTo>
                  <a:cubicBezTo>
                    <a:pt x="320" y="878"/>
                    <a:pt x="320" y="878"/>
                    <a:pt x="320" y="878"/>
                  </a:cubicBezTo>
                  <a:cubicBezTo>
                    <a:pt x="320" y="878"/>
                    <a:pt x="320" y="877"/>
                    <a:pt x="320" y="877"/>
                  </a:cubicBezTo>
                  <a:cubicBezTo>
                    <a:pt x="320" y="877"/>
                    <a:pt x="320" y="877"/>
                    <a:pt x="320" y="877"/>
                  </a:cubicBezTo>
                  <a:cubicBezTo>
                    <a:pt x="320" y="877"/>
                    <a:pt x="320" y="877"/>
                    <a:pt x="319" y="877"/>
                  </a:cubicBezTo>
                  <a:cubicBezTo>
                    <a:pt x="319" y="877"/>
                    <a:pt x="319" y="877"/>
                    <a:pt x="319" y="877"/>
                  </a:cubicBezTo>
                  <a:cubicBezTo>
                    <a:pt x="319" y="877"/>
                    <a:pt x="319" y="877"/>
                    <a:pt x="319" y="877"/>
                  </a:cubicBezTo>
                  <a:cubicBezTo>
                    <a:pt x="319" y="877"/>
                    <a:pt x="319" y="877"/>
                    <a:pt x="319" y="877"/>
                  </a:cubicBezTo>
                  <a:cubicBezTo>
                    <a:pt x="319" y="877"/>
                    <a:pt x="319" y="877"/>
                    <a:pt x="319" y="877"/>
                  </a:cubicBezTo>
                  <a:cubicBezTo>
                    <a:pt x="319" y="878"/>
                    <a:pt x="319" y="879"/>
                    <a:pt x="319" y="879"/>
                  </a:cubicBezTo>
                  <a:cubicBezTo>
                    <a:pt x="318" y="880"/>
                    <a:pt x="318" y="882"/>
                    <a:pt x="318" y="883"/>
                  </a:cubicBezTo>
                  <a:cubicBezTo>
                    <a:pt x="318" y="884"/>
                    <a:pt x="318" y="885"/>
                    <a:pt x="318" y="886"/>
                  </a:cubicBezTo>
                  <a:cubicBezTo>
                    <a:pt x="318" y="886"/>
                    <a:pt x="318" y="887"/>
                    <a:pt x="318" y="887"/>
                  </a:cubicBezTo>
                  <a:cubicBezTo>
                    <a:pt x="318" y="888"/>
                    <a:pt x="318" y="888"/>
                    <a:pt x="318" y="889"/>
                  </a:cubicBezTo>
                  <a:cubicBezTo>
                    <a:pt x="319" y="890"/>
                    <a:pt x="319" y="892"/>
                    <a:pt x="319" y="893"/>
                  </a:cubicBezTo>
                  <a:cubicBezTo>
                    <a:pt x="319" y="893"/>
                    <a:pt x="319" y="893"/>
                    <a:pt x="319" y="893"/>
                  </a:cubicBezTo>
                  <a:cubicBezTo>
                    <a:pt x="318" y="892"/>
                    <a:pt x="318" y="892"/>
                    <a:pt x="318" y="892"/>
                  </a:cubicBezTo>
                  <a:cubicBezTo>
                    <a:pt x="318" y="891"/>
                    <a:pt x="317" y="891"/>
                    <a:pt x="317" y="890"/>
                  </a:cubicBezTo>
                  <a:cubicBezTo>
                    <a:pt x="317" y="890"/>
                    <a:pt x="317" y="890"/>
                    <a:pt x="316" y="889"/>
                  </a:cubicBezTo>
                  <a:cubicBezTo>
                    <a:pt x="316" y="888"/>
                    <a:pt x="315" y="887"/>
                    <a:pt x="315" y="886"/>
                  </a:cubicBezTo>
                  <a:cubicBezTo>
                    <a:pt x="314" y="886"/>
                    <a:pt x="313" y="885"/>
                    <a:pt x="312" y="884"/>
                  </a:cubicBezTo>
                  <a:cubicBezTo>
                    <a:pt x="312" y="884"/>
                    <a:pt x="312" y="883"/>
                    <a:pt x="312" y="883"/>
                  </a:cubicBezTo>
                  <a:cubicBezTo>
                    <a:pt x="319" y="870"/>
                    <a:pt x="292" y="866"/>
                    <a:pt x="286" y="862"/>
                  </a:cubicBezTo>
                  <a:cubicBezTo>
                    <a:pt x="288" y="873"/>
                    <a:pt x="297" y="894"/>
                    <a:pt x="310" y="885"/>
                  </a:cubicBezTo>
                  <a:cubicBezTo>
                    <a:pt x="310" y="884"/>
                    <a:pt x="309" y="883"/>
                    <a:pt x="309" y="883"/>
                  </a:cubicBezTo>
                  <a:cubicBezTo>
                    <a:pt x="309" y="883"/>
                    <a:pt x="309" y="883"/>
                    <a:pt x="309" y="883"/>
                  </a:cubicBezTo>
                  <a:cubicBezTo>
                    <a:pt x="310" y="884"/>
                    <a:pt x="310" y="884"/>
                    <a:pt x="311" y="885"/>
                  </a:cubicBezTo>
                  <a:cubicBezTo>
                    <a:pt x="312" y="886"/>
                    <a:pt x="313" y="887"/>
                    <a:pt x="313" y="888"/>
                  </a:cubicBezTo>
                  <a:cubicBezTo>
                    <a:pt x="314" y="888"/>
                    <a:pt x="314" y="889"/>
                    <a:pt x="315" y="890"/>
                  </a:cubicBezTo>
                  <a:cubicBezTo>
                    <a:pt x="315" y="890"/>
                    <a:pt x="315" y="891"/>
                    <a:pt x="316" y="891"/>
                  </a:cubicBezTo>
                  <a:cubicBezTo>
                    <a:pt x="316" y="892"/>
                    <a:pt x="316" y="892"/>
                    <a:pt x="316" y="893"/>
                  </a:cubicBezTo>
                  <a:cubicBezTo>
                    <a:pt x="317" y="893"/>
                    <a:pt x="317" y="893"/>
                    <a:pt x="317" y="894"/>
                  </a:cubicBezTo>
                  <a:cubicBezTo>
                    <a:pt x="317" y="894"/>
                    <a:pt x="318" y="894"/>
                    <a:pt x="318" y="895"/>
                  </a:cubicBezTo>
                  <a:cubicBezTo>
                    <a:pt x="318" y="895"/>
                    <a:pt x="318" y="895"/>
                    <a:pt x="318" y="895"/>
                  </a:cubicBezTo>
                  <a:cubicBezTo>
                    <a:pt x="318" y="896"/>
                    <a:pt x="318" y="896"/>
                    <a:pt x="318" y="896"/>
                  </a:cubicBezTo>
                  <a:cubicBezTo>
                    <a:pt x="318" y="896"/>
                    <a:pt x="319" y="896"/>
                    <a:pt x="319" y="897"/>
                  </a:cubicBezTo>
                  <a:cubicBezTo>
                    <a:pt x="319" y="897"/>
                    <a:pt x="319" y="897"/>
                    <a:pt x="319" y="897"/>
                  </a:cubicBezTo>
                  <a:cubicBezTo>
                    <a:pt x="319" y="899"/>
                    <a:pt x="320" y="901"/>
                    <a:pt x="320" y="903"/>
                  </a:cubicBezTo>
                  <a:cubicBezTo>
                    <a:pt x="320" y="905"/>
                    <a:pt x="321" y="908"/>
                    <a:pt x="321" y="910"/>
                  </a:cubicBezTo>
                  <a:cubicBezTo>
                    <a:pt x="322" y="913"/>
                    <a:pt x="322" y="916"/>
                    <a:pt x="323" y="918"/>
                  </a:cubicBezTo>
                  <a:cubicBezTo>
                    <a:pt x="324" y="921"/>
                    <a:pt x="324" y="923"/>
                    <a:pt x="324" y="926"/>
                  </a:cubicBezTo>
                  <a:cubicBezTo>
                    <a:pt x="324" y="926"/>
                    <a:pt x="324" y="926"/>
                    <a:pt x="324" y="926"/>
                  </a:cubicBezTo>
                  <a:cubicBezTo>
                    <a:pt x="323" y="927"/>
                    <a:pt x="323" y="927"/>
                    <a:pt x="323" y="927"/>
                  </a:cubicBezTo>
                  <a:cubicBezTo>
                    <a:pt x="323" y="927"/>
                    <a:pt x="323" y="927"/>
                    <a:pt x="323" y="927"/>
                  </a:cubicBezTo>
                  <a:cubicBezTo>
                    <a:pt x="323" y="927"/>
                    <a:pt x="323" y="927"/>
                    <a:pt x="323" y="927"/>
                  </a:cubicBezTo>
                  <a:cubicBezTo>
                    <a:pt x="323" y="928"/>
                    <a:pt x="323" y="928"/>
                    <a:pt x="323" y="929"/>
                  </a:cubicBezTo>
                  <a:cubicBezTo>
                    <a:pt x="322" y="930"/>
                    <a:pt x="321" y="931"/>
                    <a:pt x="321" y="932"/>
                  </a:cubicBezTo>
                  <a:cubicBezTo>
                    <a:pt x="319" y="933"/>
                    <a:pt x="317" y="935"/>
                    <a:pt x="316" y="937"/>
                  </a:cubicBezTo>
                  <a:cubicBezTo>
                    <a:pt x="316" y="937"/>
                    <a:pt x="316" y="938"/>
                    <a:pt x="316" y="938"/>
                  </a:cubicBezTo>
                  <a:cubicBezTo>
                    <a:pt x="316" y="938"/>
                    <a:pt x="315" y="938"/>
                    <a:pt x="315" y="939"/>
                  </a:cubicBezTo>
                  <a:cubicBezTo>
                    <a:pt x="315" y="939"/>
                    <a:pt x="315" y="939"/>
                    <a:pt x="315" y="939"/>
                  </a:cubicBezTo>
                  <a:cubicBezTo>
                    <a:pt x="315" y="940"/>
                    <a:pt x="315" y="940"/>
                    <a:pt x="315" y="940"/>
                  </a:cubicBezTo>
                  <a:cubicBezTo>
                    <a:pt x="314" y="941"/>
                    <a:pt x="314" y="942"/>
                    <a:pt x="314" y="943"/>
                  </a:cubicBezTo>
                  <a:cubicBezTo>
                    <a:pt x="314" y="944"/>
                    <a:pt x="314" y="945"/>
                    <a:pt x="314" y="945"/>
                  </a:cubicBezTo>
                  <a:cubicBezTo>
                    <a:pt x="313" y="946"/>
                    <a:pt x="313" y="946"/>
                    <a:pt x="313" y="947"/>
                  </a:cubicBezTo>
                  <a:cubicBezTo>
                    <a:pt x="314" y="947"/>
                    <a:pt x="314" y="947"/>
                    <a:pt x="314" y="948"/>
                  </a:cubicBezTo>
                  <a:cubicBezTo>
                    <a:pt x="314" y="948"/>
                    <a:pt x="314" y="949"/>
                    <a:pt x="314" y="949"/>
                  </a:cubicBezTo>
                  <a:cubicBezTo>
                    <a:pt x="314" y="951"/>
                    <a:pt x="315" y="952"/>
                    <a:pt x="315" y="953"/>
                  </a:cubicBezTo>
                  <a:cubicBezTo>
                    <a:pt x="315" y="954"/>
                    <a:pt x="315" y="954"/>
                    <a:pt x="315" y="954"/>
                  </a:cubicBezTo>
                  <a:cubicBezTo>
                    <a:pt x="314" y="953"/>
                    <a:pt x="314" y="953"/>
                    <a:pt x="313" y="952"/>
                  </a:cubicBezTo>
                  <a:cubicBezTo>
                    <a:pt x="313" y="952"/>
                    <a:pt x="312" y="952"/>
                    <a:pt x="311" y="951"/>
                  </a:cubicBezTo>
                  <a:cubicBezTo>
                    <a:pt x="311" y="951"/>
                    <a:pt x="311" y="951"/>
                    <a:pt x="311" y="951"/>
                  </a:cubicBezTo>
                  <a:cubicBezTo>
                    <a:pt x="311" y="951"/>
                    <a:pt x="311" y="951"/>
                    <a:pt x="311" y="951"/>
                  </a:cubicBezTo>
                  <a:cubicBezTo>
                    <a:pt x="311" y="951"/>
                    <a:pt x="311" y="951"/>
                    <a:pt x="311" y="951"/>
                  </a:cubicBezTo>
                  <a:cubicBezTo>
                    <a:pt x="311" y="951"/>
                    <a:pt x="311" y="951"/>
                    <a:pt x="311" y="951"/>
                  </a:cubicBezTo>
                  <a:cubicBezTo>
                    <a:pt x="310" y="951"/>
                    <a:pt x="310" y="951"/>
                    <a:pt x="310" y="951"/>
                  </a:cubicBezTo>
                  <a:cubicBezTo>
                    <a:pt x="310" y="950"/>
                    <a:pt x="310" y="950"/>
                    <a:pt x="309" y="950"/>
                  </a:cubicBezTo>
                  <a:cubicBezTo>
                    <a:pt x="309" y="950"/>
                    <a:pt x="309" y="950"/>
                    <a:pt x="308" y="950"/>
                  </a:cubicBezTo>
                  <a:cubicBezTo>
                    <a:pt x="308" y="949"/>
                    <a:pt x="308" y="949"/>
                    <a:pt x="307" y="949"/>
                  </a:cubicBezTo>
                  <a:cubicBezTo>
                    <a:pt x="307" y="949"/>
                    <a:pt x="306" y="949"/>
                    <a:pt x="305" y="948"/>
                  </a:cubicBezTo>
                  <a:cubicBezTo>
                    <a:pt x="304" y="948"/>
                    <a:pt x="303" y="948"/>
                    <a:pt x="302" y="947"/>
                  </a:cubicBezTo>
                  <a:cubicBezTo>
                    <a:pt x="301" y="947"/>
                    <a:pt x="299" y="947"/>
                    <a:pt x="298" y="946"/>
                  </a:cubicBezTo>
                  <a:cubicBezTo>
                    <a:pt x="296" y="946"/>
                    <a:pt x="294" y="946"/>
                    <a:pt x="292" y="945"/>
                  </a:cubicBezTo>
                  <a:cubicBezTo>
                    <a:pt x="288" y="944"/>
                    <a:pt x="284" y="943"/>
                    <a:pt x="282" y="942"/>
                  </a:cubicBezTo>
                  <a:cubicBezTo>
                    <a:pt x="280" y="942"/>
                    <a:pt x="279" y="941"/>
                    <a:pt x="278" y="941"/>
                  </a:cubicBezTo>
                  <a:cubicBezTo>
                    <a:pt x="277" y="941"/>
                    <a:pt x="276" y="940"/>
                    <a:pt x="275" y="940"/>
                  </a:cubicBezTo>
                  <a:cubicBezTo>
                    <a:pt x="274" y="939"/>
                    <a:pt x="273" y="939"/>
                    <a:pt x="273" y="939"/>
                  </a:cubicBezTo>
                  <a:cubicBezTo>
                    <a:pt x="273" y="939"/>
                    <a:pt x="274" y="939"/>
                    <a:pt x="275" y="940"/>
                  </a:cubicBezTo>
                  <a:cubicBezTo>
                    <a:pt x="276" y="941"/>
                    <a:pt x="277" y="941"/>
                    <a:pt x="278" y="942"/>
                  </a:cubicBezTo>
                  <a:cubicBezTo>
                    <a:pt x="279" y="942"/>
                    <a:pt x="280" y="943"/>
                    <a:pt x="281" y="944"/>
                  </a:cubicBezTo>
                  <a:cubicBezTo>
                    <a:pt x="282" y="944"/>
                    <a:pt x="283" y="945"/>
                    <a:pt x="285" y="945"/>
                  </a:cubicBezTo>
                  <a:cubicBezTo>
                    <a:pt x="284" y="946"/>
                    <a:pt x="283" y="946"/>
                    <a:pt x="283" y="946"/>
                  </a:cubicBezTo>
                  <a:cubicBezTo>
                    <a:pt x="281" y="946"/>
                    <a:pt x="280" y="946"/>
                    <a:pt x="279" y="946"/>
                  </a:cubicBezTo>
                  <a:cubicBezTo>
                    <a:pt x="278" y="946"/>
                    <a:pt x="276" y="947"/>
                    <a:pt x="275" y="947"/>
                  </a:cubicBezTo>
                  <a:cubicBezTo>
                    <a:pt x="274" y="947"/>
                    <a:pt x="273" y="948"/>
                    <a:pt x="273" y="948"/>
                  </a:cubicBezTo>
                  <a:cubicBezTo>
                    <a:pt x="258" y="941"/>
                    <a:pt x="257" y="954"/>
                    <a:pt x="244" y="956"/>
                  </a:cubicBezTo>
                  <a:cubicBezTo>
                    <a:pt x="257" y="964"/>
                    <a:pt x="270" y="969"/>
                    <a:pt x="272" y="950"/>
                  </a:cubicBezTo>
                  <a:cubicBezTo>
                    <a:pt x="272" y="950"/>
                    <a:pt x="273" y="950"/>
                    <a:pt x="273" y="950"/>
                  </a:cubicBezTo>
                  <a:cubicBezTo>
                    <a:pt x="274" y="950"/>
                    <a:pt x="275" y="949"/>
                    <a:pt x="276" y="949"/>
                  </a:cubicBezTo>
                  <a:cubicBezTo>
                    <a:pt x="277" y="949"/>
                    <a:pt x="278" y="949"/>
                    <a:pt x="279" y="948"/>
                  </a:cubicBezTo>
                  <a:cubicBezTo>
                    <a:pt x="281" y="948"/>
                    <a:pt x="282" y="948"/>
                    <a:pt x="283" y="948"/>
                  </a:cubicBezTo>
                  <a:cubicBezTo>
                    <a:pt x="284" y="948"/>
                    <a:pt x="285" y="948"/>
                    <a:pt x="286" y="948"/>
                  </a:cubicBezTo>
                  <a:cubicBezTo>
                    <a:pt x="287" y="948"/>
                    <a:pt x="288" y="948"/>
                    <a:pt x="288" y="948"/>
                  </a:cubicBezTo>
                  <a:cubicBezTo>
                    <a:pt x="289" y="948"/>
                    <a:pt x="289" y="948"/>
                    <a:pt x="290" y="948"/>
                  </a:cubicBezTo>
                  <a:cubicBezTo>
                    <a:pt x="290" y="948"/>
                    <a:pt x="290" y="948"/>
                    <a:pt x="291" y="948"/>
                  </a:cubicBezTo>
                  <a:cubicBezTo>
                    <a:pt x="291" y="948"/>
                    <a:pt x="291" y="948"/>
                    <a:pt x="291" y="948"/>
                  </a:cubicBezTo>
                  <a:cubicBezTo>
                    <a:pt x="293" y="949"/>
                    <a:pt x="295" y="949"/>
                    <a:pt x="298" y="950"/>
                  </a:cubicBezTo>
                  <a:cubicBezTo>
                    <a:pt x="299" y="950"/>
                    <a:pt x="300" y="951"/>
                    <a:pt x="301" y="951"/>
                  </a:cubicBezTo>
                  <a:cubicBezTo>
                    <a:pt x="302" y="951"/>
                    <a:pt x="303" y="952"/>
                    <a:pt x="305" y="952"/>
                  </a:cubicBezTo>
                  <a:cubicBezTo>
                    <a:pt x="305" y="952"/>
                    <a:pt x="306" y="952"/>
                    <a:pt x="306" y="953"/>
                  </a:cubicBezTo>
                  <a:cubicBezTo>
                    <a:pt x="307" y="953"/>
                    <a:pt x="307" y="953"/>
                    <a:pt x="307" y="953"/>
                  </a:cubicBezTo>
                  <a:cubicBezTo>
                    <a:pt x="307" y="953"/>
                    <a:pt x="308" y="953"/>
                    <a:pt x="308" y="953"/>
                  </a:cubicBezTo>
                  <a:cubicBezTo>
                    <a:pt x="308" y="954"/>
                    <a:pt x="309" y="954"/>
                    <a:pt x="309" y="954"/>
                  </a:cubicBezTo>
                  <a:cubicBezTo>
                    <a:pt x="309" y="954"/>
                    <a:pt x="309" y="954"/>
                    <a:pt x="309" y="954"/>
                  </a:cubicBezTo>
                  <a:cubicBezTo>
                    <a:pt x="309" y="954"/>
                    <a:pt x="309" y="954"/>
                    <a:pt x="309" y="954"/>
                  </a:cubicBezTo>
                  <a:cubicBezTo>
                    <a:pt x="309" y="954"/>
                    <a:pt x="309" y="954"/>
                    <a:pt x="309" y="954"/>
                  </a:cubicBezTo>
                  <a:cubicBezTo>
                    <a:pt x="309" y="954"/>
                    <a:pt x="309" y="954"/>
                    <a:pt x="309" y="954"/>
                  </a:cubicBezTo>
                  <a:cubicBezTo>
                    <a:pt x="310" y="954"/>
                    <a:pt x="310" y="954"/>
                    <a:pt x="310" y="954"/>
                  </a:cubicBezTo>
                  <a:cubicBezTo>
                    <a:pt x="310" y="955"/>
                    <a:pt x="311" y="955"/>
                    <a:pt x="311" y="956"/>
                  </a:cubicBezTo>
                  <a:cubicBezTo>
                    <a:pt x="313" y="957"/>
                    <a:pt x="316" y="959"/>
                    <a:pt x="318" y="961"/>
                  </a:cubicBezTo>
                  <a:cubicBezTo>
                    <a:pt x="320" y="963"/>
                    <a:pt x="322" y="965"/>
                    <a:pt x="324" y="968"/>
                  </a:cubicBezTo>
                  <a:cubicBezTo>
                    <a:pt x="326" y="970"/>
                    <a:pt x="329" y="972"/>
                    <a:pt x="331" y="974"/>
                  </a:cubicBezTo>
                  <a:cubicBezTo>
                    <a:pt x="334" y="977"/>
                    <a:pt x="337" y="979"/>
                    <a:pt x="340" y="981"/>
                  </a:cubicBezTo>
                  <a:cubicBezTo>
                    <a:pt x="340" y="981"/>
                    <a:pt x="340" y="981"/>
                    <a:pt x="340" y="981"/>
                  </a:cubicBezTo>
                  <a:cubicBezTo>
                    <a:pt x="340" y="981"/>
                    <a:pt x="339" y="982"/>
                    <a:pt x="339" y="982"/>
                  </a:cubicBezTo>
                  <a:cubicBezTo>
                    <a:pt x="338" y="982"/>
                    <a:pt x="338" y="982"/>
                    <a:pt x="337" y="982"/>
                  </a:cubicBezTo>
                  <a:cubicBezTo>
                    <a:pt x="337" y="982"/>
                    <a:pt x="336" y="982"/>
                    <a:pt x="336" y="983"/>
                  </a:cubicBezTo>
                  <a:cubicBezTo>
                    <a:pt x="336" y="983"/>
                    <a:pt x="336" y="983"/>
                    <a:pt x="335" y="983"/>
                  </a:cubicBezTo>
                  <a:cubicBezTo>
                    <a:pt x="334" y="984"/>
                    <a:pt x="333" y="984"/>
                    <a:pt x="332" y="985"/>
                  </a:cubicBezTo>
                  <a:cubicBezTo>
                    <a:pt x="331" y="986"/>
                    <a:pt x="329" y="987"/>
                    <a:pt x="328" y="988"/>
                  </a:cubicBezTo>
                  <a:cubicBezTo>
                    <a:pt x="326" y="989"/>
                    <a:pt x="323" y="991"/>
                    <a:pt x="320" y="993"/>
                  </a:cubicBezTo>
                  <a:cubicBezTo>
                    <a:pt x="319" y="994"/>
                    <a:pt x="318" y="995"/>
                    <a:pt x="316" y="995"/>
                  </a:cubicBezTo>
                  <a:cubicBezTo>
                    <a:pt x="315" y="996"/>
                    <a:pt x="313" y="997"/>
                    <a:pt x="312" y="997"/>
                  </a:cubicBezTo>
                  <a:cubicBezTo>
                    <a:pt x="311" y="998"/>
                    <a:pt x="309" y="998"/>
                    <a:pt x="308" y="999"/>
                  </a:cubicBezTo>
                  <a:cubicBezTo>
                    <a:pt x="308" y="999"/>
                    <a:pt x="308" y="999"/>
                    <a:pt x="308" y="999"/>
                  </a:cubicBezTo>
                  <a:cubicBezTo>
                    <a:pt x="308" y="998"/>
                    <a:pt x="307" y="998"/>
                    <a:pt x="307" y="998"/>
                  </a:cubicBezTo>
                  <a:cubicBezTo>
                    <a:pt x="306" y="998"/>
                    <a:pt x="306" y="998"/>
                    <a:pt x="306" y="998"/>
                  </a:cubicBezTo>
                  <a:cubicBezTo>
                    <a:pt x="306" y="998"/>
                    <a:pt x="306" y="997"/>
                    <a:pt x="305" y="997"/>
                  </a:cubicBezTo>
                  <a:cubicBezTo>
                    <a:pt x="305" y="997"/>
                    <a:pt x="305" y="997"/>
                    <a:pt x="305" y="997"/>
                  </a:cubicBezTo>
                  <a:cubicBezTo>
                    <a:pt x="304" y="997"/>
                    <a:pt x="303" y="997"/>
                    <a:pt x="303" y="997"/>
                  </a:cubicBezTo>
                  <a:cubicBezTo>
                    <a:pt x="302" y="997"/>
                    <a:pt x="301" y="996"/>
                    <a:pt x="300" y="996"/>
                  </a:cubicBezTo>
                  <a:cubicBezTo>
                    <a:pt x="299" y="996"/>
                    <a:pt x="299" y="995"/>
                    <a:pt x="298" y="995"/>
                  </a:cubicBezTo>
                  <a:cubicBezTo>
                    <a:pt x="297" y="995"/>
                    <a:pt x="296" y="994"/>
                    <a:pt x="295" y="994"/>
                  </a:cubicBezTo>
                  <a:cubicBezTo>
                    <a:pt x="292" y="981"/>
                    <a:pt x="281" y="986"/>
                    <a:pt x="272" y="979"/>
                  </a:cubicBezTo>
                  <a:cubicBezTo>
                    <a:pt x="274" y="985"/>
                    <a:pt x="277" y="993"/>
                    <a:pt x="282" y="996"/>
                  </a:cubicBezTo>
                  <a:cubicBezTo>
                    <a:pt x="285" y="998"/>
                    <a:pt x="293" y="998"/>
                    <a:pt x="295" y="996"/>
                  </a:cubicBezTo>
                  <a:cubicBezTo>
                    <a:pt x="295" y="996"/>
                    <a:pt x="296" y="996"/>
                    <a:pt x="296" y="996"/>
                  </a:cubicBezTo>
                  <a:cubicBezTo>
                    <a:pt x="296" y="996"/>
                    <a:pt x="296" y="996"/>
                    <a:pt x="296" y="996"/>
                  </a:cubicBezTo>
                  <a:cubicBezTo>
                    <a:pt x="296" y="996"/>
                    <a:pt x="296" y="996"/>
                    <a:pt x="296" y="996"/>
                  </a:cubicBezTo>
                  <a:cubicBezTo>
                    <a:pt x="296" y="996"/>
                    <a:pt x="297" y="996"/>
                    <a:pt x="297" y="997"/>
                  </a:cubicBezTo>
                  <a:cubicBezTo>
                    <a:pt x="298" y="997"/>
                    <a:pt x="299" y="997"/>
                    <a:pt x="300" y="998"/>
                  </a:cubicBezTo>
                  <a:cubicBezTo>
                    <a:pt x="301" y="998"/>
                    <a:pt x="302" y="998"/>
                    <a:pt x="302" y="998"/>
                  </a:cubicBezTo>
                  <a:cubicBezTo>
                    <a:pt x="303" y="999"/>
                    <a:pt x="304" y="999"/>
                    <a:pt x="305" y="999"/>
                  </a:cubicBezTo>
                  <a:cubicBezTo>
                    <a:pt x="305" y="999"/>
                    <a:pt x="305" y="999"/>
                    <a:pt x="305" y="999"/>
                  </a:cubicBezTo>
                  <a:cubicBezTo>
                    <a:pt x="305" y="999"/>
                    <a:pt x="305" y="999"/>
                    <a:pt x="306" y="999"/>
                  </a:cubicBezTo>
                  <a:cubicBezTo>
                    <a:pt x="306" y="999"/>
                    <a:pt x="306" y="999"/>
                    <a:pt x="306" y="999"/>
                  </a:cubicBezTo>
                  <a:cubicBezTo>
                    <a:pt x="305" y="999"/>
                    <a:pt x="305" y="1000"/>
                    <a:pt x="304" y="1000"/>
                  </a:cubicBezTo>
                  <a:cubicBezTo>
                    <a:pt x="304" y="1000"/>
                    <a:pt x="304" y="1000"/>
                    <a:pt x="303" y="1000"/>
                  </a:cubicBezTo>
                  <a:cubicBezTo>
                    <a:pt x="303" y="1000"/>
                    <a:pt x="303" y="1000"/>
                    <a:pt x="302" y="1000"/>
                  </a:cubicBezTo>
                  <a:cubicBezTo>
                    <a:pt x="302" y="1000"/>
                    <a:pt x="301" y="1000"/>
                    <a:pt x="301" y="1001"/>
                  </a:cubicBezTo>
                  <a:cubicBezTo>
                    <a:pt x="300" y="1001"/>
                    <a:pt x="299" y="1001"/>
                    <a:pt x="298" y="1001"/>
                  </a:cubicBezTo>
                  <a:cubicBezTo>
                    <a:pt x="297" y="1002"/>
                    <a:pt x="296" y="1002"/>
                    <a:pt x="296" y="1002"/>
                  </a:cubicBezTo>
                  <a:cubicBezTo>
                    <a:pt x="296" y="1002"/>
                    <a:pt x="296" y="1002"/>
                    <a:pt x="297" y="1002"/>
                  </a:cubicBezTo>
                  <a:cubicBezTo>
                    <a:pt x="297" y="1002"/>
                    <a:pt x="298" y="1002"/>
                    <a:pt x="299" y="1002"/>
                  </a:cubicBezTo>
                  <a:cubicBezTo>
                    <a:pt x="299" y="1002"/>
                    <a:pt x="300" y="1003"/>
                    <a:pt x="301" y="1003"/>
                  </a:cubicBezTo>
                  <a:cubicBezTo>
                    <a:pt x="302" y="1003"/>
                    <a:pt x="302" y="1003"/>
                    <a:pt x="303" y="1003"/>
                  </a:cubicBezTo>
                  <a:cubicBezTo>
                    <a:pt x="303" y="1003"/>
                    <a:pt x="304" y="1003"/>
                    <a:pt x="304" y="1003"/>
                  </a:cubicBezTo>
                  <a:cubicBezTo>
                    <a:pt x="304" y="1002"/>
                    <a:pt x="304" y="1002"/>
                    <a:pt x="305" y="1002"/>
                  </a:cubicBezTo>
                  <a:cubicBezTo>
                    <a:pt x="307" y="1002"/>
                    <a:pt x="310" y="1001"/>
                    <a:pt x="313" y="1000"/>
                  </a:cubicBezTo>
                  <a:cubicBezTo>
                    <a:pt x="314" y="999"/>
                    <a:pt x="315" y="999"/>
                    <a:pt x="316" y="999"/>
                  </a:cubicBezTo>
                  <a:cubicBezTo>
                    <a:pt x="316" y="999"/>
                    <a:pt x="316" y="999"/>
                    <a:pt x="316" y="999"/>
                  </a:cubicBezTo>
                  <a:cubicBezTo>
                    <a:pt x="315" y="1000"/>
                    <a:pt x="315" y="1000"/>
                    <a:pt x="315" y="1001"/>
                  </a:cubicBezTo>
                  <a:cubicBezTo>
                    <a:pt x="315" y="1001"/>
                    <a:pt x="314" y="1002"/>
                    <a:pt x="314" y="1002"/>
                  </a:cubicBezTo>
                  <a:cubicBezTo>
                    <a:pt x="314" y="1003"/>
                    <a:pt x="313" y="1004"/>
                    <a:pt x="313" y="1005"/>
                  </a:cubicBezTo>
                  <a:cubicBezTo>
                    <a:pt x="313" y="1005"/>
                    <a:pt x="313" y="1005"/>
                    <a:pt x="313" y="1005"/>
                  </a:cubicBezTo>
                  <a:cubicBezTo>
                    <a:pt x="302" y="1010"/>
                    <a:pt x="297" y="1019"/>
                    <a:pt x="305" y="1032"/>
                  </a:cubicBezTo>
                  <a:cubicBezTo>
                    <a:pt x="309" y="1021"/>
                    <a:pt x="319" y="1019"/>
                    <a:pt x="313" y="1006"/>
                  </a:cubicBezTo>
                  <a:cubicBezTo>
                    <a:pt x="313" y="1006"/>
                    <a:pt x="313" y="1006"/>
                    <a:pt x="314" y="1005"/>
                  </a:cubicBezTo>
                  <a:cubicBezTo>
                    <a:pt x="314" y="1004"/>
                    <a:pt x="315" y="1004"/>
                    <a:pt x="315" y="1003"/>
                  </a:cubicBezTo>
                  <a:cubicBezTo>
                    <a:pt x="315" y="1002"/>
                    <a:pt x="316" y="1002"/>
                    <a:pt x="316" y="1001"/>
                  </a:cubicBezTo>
                  <a:cubicBezTo>
                    <a:pt x="316" y="1001"/>
                    <a:pt x="316" y="1000"/>
                    <a:pt x="317" y="1000"/>
                  </a:cubicBezTo>
                  <a:cubicBezTo>
                    <a:pt x="317" y="999"/>
                    <a:pt x="318" y="998"/>
                    <a:pt x="319" y="997"/>
                  </a:cubicBezTo>
                  <a:cubicBezTo>
                    <a:pt x="320" y="997"/>
                    <a:pt x="321" y="996"/>
                    <a:pt x="322" y="995"/>
                  </a:cubicBezTo>
                  <a:cubicBezTo>
                    <a:pt x="325" y="994"/>
                    <a:pt x="327" y="992"/>
                    <a:pt x="330" y="990"/>
                  </a:cubicBezTo>
                  <a:cubicBezTo>
                    <a:pt x="331" y="989"/>
                    <a:pt x="332" y="988"/>
                    <a:pt x="333" y="987"/>
                  </a:cubicBezTo>
                  <a:cubicBezTo>
                    <a:pt x="335" y="987"/>
                    <a:pt x="336" y="986"/>
                    <a:pt x="337" y="985"/>
                  </a:cubicBezTo>
                  <a:cubicBezTo>
                    <a:pt x="337" y="985"/>
                    <a:pt x="337" y="985"/>
                    <a:pt x="337" y="985"/>
                  </a:cubicBezTo>
                  <a:cubicBezTo>
                    <a:pt x="338" y="985"/>
                    <a:pt x="338" y="985"/>
                    <a:pt x="338" y="985"/>
                  </a:cubicBezTo>
                  <a:cubicBezTo>
                    <a:pt x="339" y="984"/>
                    <a:pt x="339" y="984"/>
                    <a:pt x="339" y="984"/>
                  </a:cubicBezTo>
                  <a:cubicBezTo>
                    <a:pt x="340" y="983"/>
                    <a:pt x="340" y="983"/>
                    <a:pt x="341" y="983"/>
                  </a:cubicBezTo>
                  <a:cubicBezTo>
                    <a:pt x="341" y="983"/>
                    <a:pt x="341" y="982"/>
                    <a:pt x="341" y="982"/>
                  </a:cubicBezTo>
                  <a:cubicBezTo>
                    <a:pt x="344" y="984"/>
                    <a:pt x="346" y="985"/>
                    <a:pt x="348" y="987"/>
                  </a:cubicBezTo>
                  <a:cubicBezTo>
                    <a:pt x="351" y="988"/>
                    <a:pt x="354" y="990"/>
                    <a:pt x="357" y="992"/>
                  </a:cubicBezTo>
                  <a:cubicBezTo>
                    <a:pt x="357" y="992"/>
                    <a:pt x="358" y="993"/>
                    <a:pt x="359" y="993"/>
                  </a:cubicBezTo>
                  <a:cubicBezTo>
                    <a:pt x="359" y="994"/>
                    <a:pt x="360" y="994"/>
                    <a:pt x="361" y="995"/>
                  </a:cubicBezTo>
                  <a:cubicBezTo>
                    <a:pt x="362" y="996"/>
                    <a:pt x="363" y="997"/>
                    <a:pt x="364" y="999"/>
                  </a:cubicBezTo>
                  <a:cubicBezTo>
                    <a:pt x="369" y="1003"/>
                    <a:pt x="373" y="1010"/>
                    <a:pt x="377" y="1015"/>
                  </a:cubicBezTo>
                  <a:cubicBezTo>
                    <a:pt x="379" y="1019"/>
                    <a:pt x="381" y="1022"/>
                    <a:pt x="383" y="1025"/>
                  </a:cubicBezTo>
                  <a:cubicBezTo>
                    <a:pt x="382" y="1025"/>
                    <a:pt x="382" y="1025"/>
                    <a:pt x="382" y="1024"/>
                  </a:cubicBezTo>
                  <a:cubicBezTo>
                    <a:pt x="381" y="1024"/>
                    <a:pt x="381" y="1024"/>
                    <a:pt x="381" y="1024"/>
                  </a:cubicBezTo>
                  <a:cubicBezTo>
                    <a:pt x="381" y="1024"/>
                    <a:pt x="380" y="1024"/>
                    <a:pt x="380" y="1024"/>
                  </a:cubicBezTo>
                  <a:cubicBezTo>
                    <a:pt x="380" y="1024"/>
                    <a:pt x="380" y="1024"/>
                    <a:pt x="380" y="1024"/>
                  </a:cubicBezTo>
                  <a:cubicBezTo>
                    <a:pt x="379" y="1023"/>
                    <a:pt x="378" y="1023"/>
                    <a:pt x="377" y="1023"/>
                  </a:cubicBezTo>
                  <a:cubicBezTo>
                    <a:pt x="376" y="1023"/>
                    <a:pt x="375" y="1024"/>
                    <a:pt x="374" y="1024"/>
                  </a:cubicBezTo>
                  <a:cubicBezTo>
                    <a:pt x="373" y="1024"/>
                    <a:pt x="372" y="1024"/>
                    <a:pt x="371" y="1024"/>
                  </a:cubicBezTo>
                  <a:cubicBezTo>
                    <a:pt x="371" y="1024"/>
                    <a:pt x="370" y="1025"/>
                    <a:pt x="369" y="1025"/>
                  </a:cubicBezTo>
                  <a:cubicBezTo>
                    <a:pt x="367" y="1025"/>
                    <a:pt x="366" y="1025"/>
                    <a:pt x="365" y="1026"/>
                  </a:cubicBezTo>
                  <a:cubicBezTo>
                    <a:pt x="355" y="1013"/>
                    <a:pt x="346" y="1029"/>
                    <a:pt x="337" y="1014"/>
                  </a:cubicBezTo>
                  <a:cubicBezTo>
                    <a:pt x="337" y="1022"/>
                    <a:pt x="340" y="1030"/>
                    <a:pt x="348" y="1033"/>
                  </a:cubicBezTo>
                  <a:cubicBezTo>
                    <a:pt x="354" y="1036"/>
                    <a:pt x="365" y="1035"/>
                    <a:pt x="366" y="1027"/>
                  </a:cubicBezTo>
                  <a:cubicBezTo>
                    <a:pt x="367" y="1027"/>
                    <a:pt x="368" y="1027"/>
                    <a:pt x="369" y="1026"/>
                  </a:cubicBezTo>
                  <a:cubicBezTo>
                    <a:pt x="370" y="1026"/>
                    <a:pt x="371" y="1026"/>
                    <a:pt x="372" y="1026"/>
                  </a:cubicBezTo>
                  <a:cubicBezTo>
                    <a:pt x="373" y="1026"/>
                    <a:pt x="374" y="1025"/>
                    <a:pt x="375" y="1025"/>
                  </a:cubicBezTo>
                  <a:cubicBezTo>
                    <a:pt x="376" y="1025"/>
                    <a:pt x="376" y="1025"/>
                    <a:pt x="377" y="1025"/>
                  </a:cubicBezTo>
                  <a:cubicBezTo>
                    <a:pt x="378" y="1025"/>
                    <a:pt x="379" y="1025"/>
                    <a:pt x="379" y="1025"/>
                  </a:cubicBezTo>
                  <a:cubicBezTo>
                    <a:pt x="380" y="1025"/>
                    <a:pt x="380" y="1025"/>
                    <a:pt x="380" y="1025"/>
                  </a:cubicBezTo>
                  <a:cubicBezTo>
                    <a:pt x="380" y="1025"/>
                    <a:pt x="380" y="1025"/>
                    <a:pt x="380" y="1025"/>
                  </a:cubicBezTo>
                  <a:cubicBezTo>
                    <a:pt x="381" y="1025"/>
                    <a:pt x="381" y="1025"/>
                    <a:pt x="381" y="1025"/>
                  </a:cubicBezTo>
                  <a:cubicBezTo>
                    <a:pt x="382" y="1026"/>
                    <a:pt x="382" y="1026"/>
                    <a:pt x="383" y="1026"/>
                  </a:cubicBezTo>
                  <a:cubicBezTo>
                    <a:pt x="383" y="1026"/>
                    <a:pt x="383" y="1026"/>
                    <a:pt x="383" y="1026"/>
                  </a:cubicBezTo>
                  <a:cubicBezTo>
                    <a:pt x="385" y="1028"/>
                    <a:pt x="386" y="1031"/>
                    <a:pt x="388" y="1033"/>
                  </a:cubicBezTo>
                  <a:cubicBezTo>
                    <a:pt x="395" y="1044"/>
                    <a:pt x="402" y="1054"/>
                    <a:pt x="407" y="1063"/>
                  </a:cubicBezTo>
                  <a:cubicBezTo>
                    <a:pt x="408" y="1065"/>
                    <a:pt x="409" y="1066"/>
                    <a:pt x="409" y="1067"/>
                  </a:cubicBezTo>
                  <a:cubicBezTo>
                    <a:pt x="410" y="1068"/>
                    <a:pt x="411" y="1069"/>
                    <a:pt x="411" y="1070"/>
                  </a:cubicBezTo>
                  <a:cubicBezTo>
                    <a:pt x="412" y="1071"/>
                    <a:pt x="413" y="1072"/>
                    <a:pt x="414" y="1073"/>
                  </a:cubicBezTo>
                  <a:cubicBezTo>
                    <a:pt x="396" y="1069"/>
                    <a:pt x="386" y="1069"/>
                    <a:pt x="366" y="1066"/>
                  </a:cubicBezTo>
                  <a:cubicBezTo>
                    <a:pt x="345" y="1061"/>
                    <a:pt x="314" y="1060"/>
                    <a:pt x="296" y="1050"/>
                  </a:cubicBezTo>
                  <a:cubicBezTo>
                    <a:pt x="277" y="1040"/>
                    <a:pt x="261" y="1014"/>
                    <a:pt x="230" y="1015"/>
                  </a:cubicBezTo>
                  <a:cubicBezTo>
                    <a:pt x="227" y="1013"/>
                    <a:pt x="224" y="1011"/>
                    <a:pt x="221" y="1009"/>
                  </a:cubicBezTo>
                  <a:cubicBezTo>
                    <a:pt x="215" y="1006"/>
                    <a:pt x="209" y="1001"/>
                    <a:pt x="203" y="996"/>
                  </a:cubicBezTo>
                  <a:cubicBezTo>
                    <a:pt x="202" y="996"/>
                    <a:pt x="201" y="995"/>
                    <a:pt x="201" y="994"/>
                  </a:cubicBezTo>
                  <a:cubicBezTo>
                    <a:pt x="200" y="994"/>
                    <a:pt x="199" y="993"/>
                    <a:pt x="198" y="993"/>
                  </a:cubicBezTo>
                  <a:cubicBezTo>
                    <a:pt x="197" y="992"/>
                    <a:pt x="197" y="992"/>
                    <a:pt x="197" y="992"/>
                  </a:cubicBezTo>
                  <a:cubicBezTo>
                    <a:pt x="197" y="991"/>
                    <a:pt x="197" y="991"/>
                    <a:pt x="197" y="991"/>
                  </a:cubicBezTo>
                  <a:cubicBezTo>
                    <a:pt x="197" y="991"/>
                    <a:pt x="197" y="991"/>
                    <a:pt x="197" y="991"/>
                  </a:cubicBezTo>
                  <a:cubicBezTo>
                    <a:pt x="196" y="991"/>
                    <a:pt x="196" y="991"/>
                    <a:pt x="196" y="991"/>
                  </a:cubicBezTo>
                  <a:cubicBezTo>
                    <a:pt x="196" y="990"/>
                    <a:pt x="196" y="990"/>
                    <a:pt x="195" y="990"/>
                  </a:cubicBezTo>
                  <a:cubicBezTo>
                    <a:pt x="194" y="989"/>
                    <a:pt x="194" y="989"/>
                    <a:pt x="194" y="989"/>
                  </a:cubicBezTo>
                  <a:cubicBezTo>
                    <a:pt x="192" y="986"/>
                    <a:pt x="190" y="982"/>
                    <a:pt x="188" y="978"/>
                  </a:cubicBezTo>
                  <a:cubicBezTo>
                    <a:pt x="187" y="975"/>
                    <a:pt x="185" y="971"/>
                    <a:pt x="184" y="967"/>
                  </a:cubicBezTo>
                  <a:cubicBezTo>
                    <a:pt x="183" y="965"/>
                    <a:pt x="182" y="963"/>
                    <a:pt x="181" y="961"/>
                  </a:cubicBezTo>
                  <a:cubicBezTo>
                    <a:pt x="181" y="961"/>
                    <a:pt x="181" y="961"/>
                    <a:pt x="181" y="960"/>
                  </a:cubicBezTo>
                  <a:cubicBezTo>
                    <a:pt x="181" y="960"/>
                    <a:pt x="182" y="960"/>
                    <a:pt x="182" y="959"/>
                  </a:cubicBezTo>
                  <a:cubicBezTo>
                    <a:pt x="182" y="959"/>
                    <a:pt x="182" y="959"/>
                    <a:pt x="182" y="958"/>
                  </a:cubicBezTo>
                  <a:cubicBezTo>
                    <a:pt x="182" y="958"/>
                    <a:pt x="182" y="958"/>
                    <a:pt x="182" y="958"/>
                  </a:cubicBezTo>
                  <a:cubicBezTo>
                    <a:pt x="182" y="958"/>
                    <a:pt x="182" y="958"/>
                    <a:pt x="182" y="958"/>
                  </a:cubicBezTo>
                  <a:cubicBezTo>
                    <a:pt x="183" y="957"/>
                    <a:pt x="183" y="956"/>
                    <a:pt x="183" y="956"/>
                  </a:cubicBezTo>
                  <a:cubicBezTo>
                    <a:pt x="183" y="955"/>
                    <a:pt x="184" y="954"/>
                    <a:pt x="184" y="954"/>
                  </a:cubicBezTo>
                  <a:cubicBezTo>
                    <a:pt x="184" y="953"/>
                    <a:pt x="184" y="952"/>
                    <a:pt x="185" y="952"/>
                  </a:cubicBezTo>
                  <a:cubicBezTo>
                    <a:pt x="185" y="951"/>
                    <a:pt x="185" y="950"/>
                    <a:pt x="186" y="949"/>
                  </a:cubicBezTo>
                  <a:cubicBezTo>
                    <a:pt x="186" y="949"/>
                    <a:pt x="187" y="948"/>
                    <a:pt x="187" y="947"/>
                  </a:cubicBezTo>
                  <a:cubicBezTo>
                    <a:pt x="187" y="947"/>
                    <a:pt x="187" y="947"/>
                    <a:pt x="187" y="947"/>
                  </a:cubicBezTo>
                  <a:cubicBezTo>
                    <a:pt x="204" y="948"/>
                    <a:pt x="206" y="939"/>
                    <a:pt x="197" y="925"/>
                  </a:cubicBezTo>
                  <a:cubicBezTo>
                    <a:pt x="190" y="930"/>
                    <a:pt x="178" y="934"/>
                    <a:pt x="185" y="946"/>
                  </a:cubicBezTo>
                  <a:cubicBezTo>
                    <a:pt x="185" y="947"/>
                    <a:pt x="185" y="947"/>
                    <a:pt x="185" y="947"/>
                  </a:cubicBezTo>
                  <a:cubicBezTo>
                    <a:pt x="185" y="947"/>
                    <a:pt x="185" y="947"/>
                    <a:pt x="185" y="947"/>
                  </a:cubicBezTo>
                  <a:cubicBezTo>
                    <a:pt x="184" y="947"/>
                    <a:pt x="184" y="948"/>
                    <a:pt x="184" y="948"/>
                  </a:cubicBezTo>
                  <a:cubicBezTo>
                    <a:pt x="183" y="949"/>
                    <a:pt x="183" y="950"/>
                    <a:pt x="183" y="951"/>
                  </a:cubicBezTo>
                  <a:cubicBezTo>
                    <a:pt x="182" y="951"/>
                    <a:pt x="182" y="952"/>
                    <a:pt x="182" y="953"/>
                  </a:cubicBezTo>
                  <a:cubicBezTo>
                    <a:pt x="181" y="953"/>
                    <a:pt x="181" y="954"/>
                    <a:pt x="181" y="955"/>
                  </a:cubicBezTo>
                  <a:cubicBezTo>
                    <a:pt x="181" y="956"/>
                    <a:pt x="180" y="956"/>
                    <a:pt x="180" y="957"/>
                  </a:cubicBezTo>
                  <a:cubicBezTo>
                    <a:pt x="180" y="957"/>
                    <a:pt x="180" y="957"/>
                    <a:pt x="180" y="957"/>
                  </a:cubicBezTo>
                  <a:cubicBezTo>
                    <a:pt x="180" y="957"/>
                    <a:pt x="180" y="958"/>
                    <a:pt x="180" y="958"/>
                  </a:cubicBezTo>
                  <a:cubicBezTo>
                    <a:pt x="180" y="958"/>
                    <a:pt x="180" y="958"/>
                    <a:pt x="180" y="959"/>
                  </a:cubicBezTo>
                  <a:cubicBezTo>
                    <a:pt x="180" y="959"/>
                    <a:pt x="180" y="960"/>
                    <a:pt x="180" y="960"/>
                  </a:cubicBezTo>
                  <a:cubicBezTo>
                    <a:pt x="180" y="960"/>
                    <a:pt x="180" y="960"/>
                    <a:pt x="180" y="961"/>
                  </a:cubicBezTo>
                  <a:cubicBezTo>
                    <a:pt x="179" y="959"/>
                    <a:pt x="178" y="957"/>
                    <a:pt x="177" y="956"/>
                  </a:cubicBezTo>
                  <a:cubicBezTo>
                    <a:pt x="177" y="955"/>
                    <a:pt x="176" y="954"/>
                    <a:pt x="175" y="953"/>
                  </a:cubicBezTo>
                  <a:cubicBezTo>
                    <a:pt x="175" y="953"/>
                    <a:pt x="175" y="953"/>
                    <a:pt x="175" y="953"/>
                  </a:cubicBezTo>
                  <a:cubicBezTo>
                    <a:pt x="175" y="953"/>
                    <a:pt x="175" y="953"/>
                    <a:pt x="175" y="953"/>
                  </a:cubicBezTo>
                  <a:cubicBezTo>
                    <a:pt x="174" y="952"/>
                    <a:pt x="174" y="952"/>
                    <a:pt x="174" y="952"/>
                  </a:cubicBezTo>
                  <a:cubicBezTo>
                    <a:pt x="174" y="952"/>
                    <a:pt x="173" y="951"/>
                    <a:pt x="173" y="951"/>
                  </a:cubicBezTo>
                  <a:cubicBezTo>
                    <a:pt x="171" y="950"/>
                    <a:pt x="169" y="948"/>
                    <a:pt x="168" y="947"/>
                  </a:cubicBezTo>
                  <a:cubicBezTo>
                    <a:pt x="167" y="947"/>
                    <a:pt x="166" y="946"/>
                    <a:pt x="165" y="945"/>
                  </a:cubicBezTo>
                  <a:cubicBezTo>
                    <a:pt x="165" y="945"/>
                    <a:pt x="165" y="945"/>
                    <a:pt x="165" y="944"/>
                  </a:cubicBezTo>
                  <a:cubicBezTo>
                    <a:pt x="165" y="944"/>
                    <a:pt x="165" y="943"/>
                    <a:pt x="165" y="943"/>
                  </a:cubicBezTo>
                  <a:cubicBezTo>
                    <a:pt x="165" y="943"/>
                    <a:pt x="165" y="942"/>
                    <a:pt x="164" y="942"/>
                  </a:cubicBezTo>
                  <a:cubicBezTo>
                    <a:pt x="164" y="942"/>
                    <a:pt x="164" y="942"/>
                    <a:pt x="164" y="941"/>
                  </a:cubicBezTo>
                  <a:cubicBezTo>
                    <a:pt x="164" y="941"/>
                    <a:pt x="164" y="940"/>
                    <a:pt x="164" y="940"/>
                  </a:cubicBezTo>
                  <a:cubicBezTo>
                    <a:pt x="164" y="939"/>
                    <a:pt x="164" y="938"/>
                    <a:pt x="164" y="938"/>
                  </a:cubicBezTo>
                  <a:cubicBezTo>
                    <a:pt x="164" y="938"/>
                    <a:pt x="164" y="937"/>
                    <a:pt x="164" y="937"/>
                  </a:cubicBezTo>
                  <a:cubicBezTo>
                    <a:pt x="164" y="937"/>
                    <a:pt x="164" y="936"/>
                    <a:pt x="164" y="936"/>
                  </a:cubicBezTo>
                  <a:cubicBezTo>
                    <a:pt x="163" y="935"/>
                    <a:pt x="163" y="935"/>
                    <a:pt x="163" y="934"/>
                  </a:cubicBezTo>
                  <a:cubicBezTo>
                    <a:pt x="163" y="933"/>
                    <a:pt x="163" y="931"/>
                    <a:pt x="163" y="930"/>
                  </a:cubicBezTo>
                  <a:cubicBezTo>
                    <a:pt x="163" y="928"/>
                    <a:pt x="164" y="927"/>
                    <a:pt x="164" y="925"/>
                  </a:cubicBezTo>
                  <a:cubicBezTo>
                    <a:pt x="164" y="924"/>
                    <a:pt x="164" y="923"/>
                    <a:pt x="165" y="921"/>
                  </a:cubicBezTo>
                  <a:cubicBezTo>
                    <a:pt x="165" y="920"/>
                    <a:pt x="165" y="919"/>
                    <a:pt x="165" y="918"/>
                  </a:cubicBezTo>
                  <a:cubicBezTo>
                    <a:pt x="172" y="917"/>
                    <a:pt x="180" y="914"/>
                    <a:pt x="182" y="908"/>
                  </a:cubicBezTo>
                  <a:cubicBezTo>
                    <a:pt x="186" y="901"/>
                    <a:pt x="179" y="893"/>
                    <a:pt x="176" y="886"/>
                  </a:cubicBezTo>
                  <a:cubicBezTo>
                    <a:pt x="167" y="895"/>
                    <a:pt x="147" y="905"/>
                    <a:pt x="163" y="918"/>
                  </a:cubicBezTo>
                  <a:cubicBezTo>
                    <a:pt x="163" y="918"/>
                    <a:pt x="163" y="918"/>
                    <a:pt x="163" y="918"/>
                  </a:cubicBezTo>
                  <a:cubicBezTo>
                    <a:pt x="162" y="918"/>
                    <a:pt x="162" y="918"/>
                    <a:pt x="161" y="918"/>
                  </a:cubicBezTo>
                  <a:cubicBezTo>
                    <a:pt x="163" y="918"/>
                    <a:pt x="163" y="918"/>
                    <a:pt x="163" y="918"/>
                  </a:cubicBezTo>
                  <a:cubicBezTo>
                    <a:pt x="163" y="919"/>
                    <a:pt x="162" y="920"/>
                    <a:pt x="162" y="921"/>
                  </a:cubicBezTo>
                  <a:cubicBezTo>
                    <a:pt x="162" y="922"/>
                    <a:pt x="162" y="924"/>
                    <a:pt x="161" y="925"/>
                  </a:cubicBezTo>
                  <a:cubicBezTo>
                    <a:pt x="161" y="927"/>
                    <a:pt x="161" y="928"/>
                    <a:pt x="161" y="930"/>
                  </a:cubicBezTo>
                  <a:cubicBezTo>
                    <a:pt x="161" y="931"/>
                    <a:pt x="161" y="933"/>
                    <a:pt x="161" y="934"/>
                  </a:cubicBezTo>
                  <a:cubicBezTo>
                    <a:pt x="161" y="935"/>
                    <a:pt x="161" y="935"/>
                    <a:pt x="161" y="936"/>
                  </a:cubicBezTo>
                  <a:cubicBezTo>
                    <a:pt x="161" y="937"/>
                    <a:pt x="161" y="937"/>
                    <a:pt x="161" y="937"/>
                  </a:cubicBezTo>
                  <a:cubicBezTo>
                    <a:pt x="161" y="938"/>
                    <a:pt x="161" y="938"/>
                    <a:pt x="161" y="938"/>
                  </a:cubicBezTo>
                  <a:cubicBezTo>
                    <a:pt x="161" y="939"/>
                    <a:pt x="162" y="939"/>
                    <a:pt x="162" y="940"/>
                  </a:cubicBezTo>
                  <a:cubicBezTo>
                    <a:pt x="162" y="941"/>
                    <a:pt x="162" y="941"/>
                    <a:pt x="162" y="942"/>
                  </a:cubicBezTo>
                  <a:cubicBezTo>
                    <a:pt x="162" y="942"/>
                    <a:pt x="162" y="942"/>
                    <a:pt x="162" y="943"/>
                  </a:cubicBezTo>
                  <a:cubicBezTo>
                    <a:pt x="162" y="943"/>
                    <a:pt x="162" y="943"/>
                    <a:pt x="162" y="943"/>
                  </a:cubicBezTo>
                  <a:cubicBezTo>
                    <a:pt x="162" y="944"/>
                    <a:pt x="163" y="944"/>
                    <a:pt x="163" y="944"/>
                  </a:cubicBezTo>
                  <a:cubicBezTo>
                    <a:pt x="161" y="943"/>
                    <a:pt x="159" y="942"/>
                    <a:pt x="157" y="941"/>
                  </a:cubicBezTo>
                  <a:cubicBezTo>
                    <a:pt x="153" y="939"/>
                    <a:pt x="149" y="938"/>
                    <a:pt x="146" y="936"/>
                  </a:cubicBezTo>
                  <a:cubicBezTo>
                    <a:pt x="143" y="934"/>
                    <a:pt x="140" y="931"/>
                    <a:pt x="137" y="928"/>
                  </a:cubicBezTo>
                  <a:cubicBezTo>
                    <a:pt x="135" y="925"/>
                    <a:pt x="133" y="922"/>
                    <a:pt x="132" y="919"/>
                  </a:cubicBezTo>
                  <a:cubicBezTo>
                    <a:pt x="131" y="915"/>
                    <a:pt x="130" y="912"/>
                    <a:pt x="129" y="908"/>
                  </a:cubicBezTo>
                  <a:cubicBezTo>
                    <a:pt x="127" y="902"/>
                    <a:pt x="127" y="895"/>
                    <a:pt x="126" y="889"/>
                  </a:cubicBezTo>
                  <a:cubicBezTo>
                    <a:pt x="126" y="887"/>
                    <a:pt x="126" y="886"/>
                    <a:pt x="126" y="884"/>
                  </a:cubicBezTo>
                  <a:cubicBezTo>
                    <a:pt x="126" y="883"/>
                    <a:pt x="126" y="881"/>
                    <a:pt x="126" y="880"/>
                  </a:cubicBezTo>
                  <a:cubicBezTo>
                    <a:pt x="126" y="877"/>
                    <a:pt x="126" y="875"/>
                    <a:pt x="127" y="872"/>
                  </a:cubicBezTo>
                  <a:cubicBezTo>
                    <a:pt x="127" y="867"/>
                    <a:pt x="128" y="863"/>
                    <a:pt x="129" y="859"/>
                  </a:cubicBezTo>
                  <a:cubicBezTo>
                    <a:pt x="129" y="859"/>
                    <a:pt x="129" y="859"/>
                    <a:pt x="129" y="859"/>
                  </a:cubicBezTo>
                  <a:cubicBezTo>
                    <a:pt x="129" y="859"/>
                    <a:pt x="129" y="859"/>
                    <a:pt x="129" y="859"/>
                  </a:cubicBezTo>
                  <a:cubicBezTo>
                    <a:pt x="129" y="859"/>
                    <a:pt x="129" y="859"/>
                    <a:pt x="130" y="859"/>
                  </a:cubicBezTo>
                  <a:cubicBezTo>
                    <a:pt x="130" y="859"/>
                    <a:pt x="130" y="859"/>
                    <a:pt x="130" y="859"/>
                  </a:cubicBezTo>
                  <a:cubicBezTo>
                    <a:pt x="130" y="858"/>
                    <a:pt x="131" y="858"/>
                    <a:pt x="131" y="857"/>
                  </a:cubicBezTo>
                  <a:cubicBezTo>
                    <a:pt x="131" y="857"/>
                    <a:pt x="132" y="856"/>
                    <a:pt x="132" y="856"/>
                  </a:cubicBezTo>
                  <a:cubicBezTo>
                    <a:pt x="133" y="855"/>
                    <a:pt x="133" y="855"/>
                    <a:pt x="134" y="855"/>
                  </a:cubicBezTo>
                  <a:cubicBezTo>
                    <a:pt x="134" y="854"/>
                    <a:pt x="135" y="854"/>
                    <a:pt x="136" y="853"/>
                  </a:cubicBezTo>
                  <a:cubicBezTo>
                    <a:pt x="136" y="853"/>
                    <a:pt x="137" y="852"/>
                    <a:pt x="137" y="852"/>
                  </a:cubicBezTo>
                  <a:cubicBezTo>
                    <a:pt x="147" y="853"/>
                    <a:pt x="157" y="850"/>
                    <a:pt x="159" y="840"/>
                  </a:cubicBezTo>
                  <a:cubicBezTo>
                    <a:pt x="148" y="840"/>
                    <a:pt x="139" y="841"/>
                    <a:pt x="134" y="851"/>
                  </a:cubicBezTo>
                  <a:cubicBezTo>
                    <a:pt x="134" y="851"/>
                    <a:pt x="134" y="851"/>
                    <a:pt x="134" y="851"/>
                  </a:cubicBezTo>
                  <a:cubicBezTo>
                    <a:pt x="134" y="851"/>
                    <a:pt x="134" y="851"/>
                    <a:pt x="134" y="851"/>
                  </a:cubicBezTo>
                  <a:cubicBezTo>
                    <a:pt x="134" y="852"/>
                    <a:pt x="133" y="852"/>
                    <a:pt x="132" y="853"/>
                  </a:cubicBezTo>
                  <a:cubicBezTo>
                    <a:pt x="132" y="853"/>
                    <a:pt x="132" y="853"/>
                    <a:pt x="132" y="854"/>
                  </a:cubicBezTo>
                  <a:cubicBezTo>
                    <a:pt x="132" y="853"/>
                    <a:pt x="132" y="852"/>
                    <a:pt x="133" y="852"/>
                  </a:cubicBezTo>
                  <a:cubicBezTo>
                    <a:pt x="133" y="851"/>
                    <a:pt x="134" y="850"/>
                    <a:pt x="134" y="850"/>
                  </a:cubicBezTo>
                  <a:cubicBezTo>
                    <a:pt x="134" y="850"/>
                    <a:pt x="134" y="849"/>
                    <a:pt x="134" y="849"/>
                  </a:cubicBezTo>
                  <a:cubicBezTo>
                    <a:pt x="134" y="849"/>
                    <a:pt x="134" y="850"/>
                    <a:pt x="134" y="850"/>
                  </a:cubicBezTo>
                  <a:cubicBezTo>
                    <a:pt x="134" y="850"/>
                    <a:pt x="133" y="851"/>
                    <a:pt x="132" y="852"/>
                  </a:cubicBezTo>
                  <a:cubicBezTo>
                    <a:pt x="132" y="853"/>
                    <a:pt x="131" y="854"/>
                    <a:pt x="130" y="855"/>
                  </a:cubicBezTo>
                  <a:cubicBezTo>
                    <a:pt x="130" y="855"/>
                    <a:pt x="129" y="856"/>
                    <a:pt x="129" y="856"/>
                  </a:cubicBezTo>
                  <a:cubicBezTo>
                    <a:pt x="129" y="856"/>
                    <a:pt x="129" y="857"/>
                    <a:pt x="128" y="857"/>
                  </a:cubicBezTo>
                  <a:cubicBezTo>
                    <a:pt x="128" y="857"/>
                    <a:pt x="128" y="857"/>
                    <a:pt x="128" y="857"/>
                  </a:cubicBezTo>
                  <a:cubicBezTo>
                    <a:pt x="128" y="857"/>
                    <a:pt x="128" y="858"/>
                    <a:pt x="128" y="858"/>
                  </a:cubicBezTo>
                  <a:cubicBezTo>
                    <a:pt x="128" y="858"/>
                    <a:pt x="127" y="858"/>
                    <a:pt x="127" y="858"/>
                  </a:cubicBezTo>
                  <a:cubicBezTo>
                    <a:pt x="127" y="859"/>
                    <a:pt x="127" y="859"/>
                    <a:pt x="127" y="860"/>
                  </a:cubicBezTo>
                  <a:cubicBezTo>
                    <a:pt x="127" y="860"/>
                    <a:pt x="127" y="861"/>
                    <a:pt x="127" y="861"/>
                  </a:cubicBezTo>
                  <a:cubicBezTo>
                    <a:pt x="127" y="861"/>
                    <a:pt x="127" y="861"/>
                    <a:pt x="127" y="860"/>
                  </a:cubicBezTo>
                  <a:cubicBezTo>
                    <a:pt x="126" y="863"/>
                    <a:pt x="125" y="866"/>
                    <a:pt x="124" y="870"/>
                  </a:cubicBezTo>
                  <a:cubicBezTo>
                    <a:pt x="124" y="869"/>
                    <a:pt x="124" y="869"/>
                    <a:pt x="124" y="868"/>
                  </a:cubicBezTo>
                  <a:cubicBezTo>
                    <a:pt x="123" y="868"/>
                    <a:pt x="123" y="867"/>
                    <a:pt x="122" y="866"/>
                  </a:cubicBezTo>
                  <a:cubicBezTo>
                    <a:pt x="122" y="866"/>
                    <a:pt x="122" y="866"/>
                    <a:pt x="121" y="865"/>
                  </a:cubicBezTo>
                  <a:cubicBezTo>
                    <a:pt x="121" y="865"/>
                    <a:pt x="121" y="865"/>
                    <a:pt x="121" y="865"/>
                  </a:cubicBezTo>
                  <a:cubicBezTo>
                    <a:pt x="121" y="864"/>
                    <a:pt x="121" y="864"/>
                    <a:pt x="121" y="864"/>
                  </a:cubicBezTo>
                  <a:cubicBezTo>
                    <a:pt x="120" y="864"/>
                    <a:pt x="120" y="863"/>
                    <a:pt x="119" y="863"/>
                  </a:cubicBezTo>
                  <a:cubicBezTo>
                    <a:pt x="119" y="862"/>
                    <a:pt x="119" y="862"/>
                    <a:pt x="118" y="861"/>
                  </a:cubicBezTo>
                  <a:cubicBezTo>
                    <a:pt x="118" y="861"/>
                    <a:pt x="118" y="860"/>
                    <a:pt x="117" y="860"/>
                  </a:cubicBezTo>
                  <a:cubicBezTo>
                    <a:pt x="117" y="859"/>
                    <a:pt x="117" y="859"/>
                    <a:pt x="116" y="858"/>
                  </a:cubicBezTo>
                  <a:cubicBezTo>
                    <a:pt x="116" y="857"/>
                    <a:pt x="115" y="856"/>
                    <a:pt x="114" y="855"/>
                  </a:cubicBezTo>
                  <a:cubicBezTo>
                    <a:pt x="114" y="854"/>
                    <a:pt x="113" y="852"/>
                    <a:pt x="112" y="851"/>
                  </a:cubicBezTo>
                  <a:cubicBezTo>
                    <a:pt x="112" y="850"/>
                    <a:pt x="111" y="848"/>
                    <a:pt x="111" y="847"/>
                  </a:cubicBezTo>
                  <a:cubicBezTo>
                    <a:pt x="111" y="846"/>
                    <a:pt x="110" y="844"/>
                    <a:pt x="110" y="843"/>
                  </a:cubicBezTo>
                  <a:cubicBezTo>
                    <a:pt x="110" y="843"/>
                    <a:pt x="110" y="843"/>
                    <a:pt x="110" y="843"/>
                  </a:cubicBezTo>
                  <a:cubicBezTo>
                    <a:pt x="124" y="829"/>
                    <a:pt x="113" y="819"/>
                    <a:pt x="97" y="812"/>
                  </a:cubicBezTo>
                  <a:cubicBezTo>
                    <a:pt x="103" y="826"/>
                    <a:pt x="92" y="835"/>
                    <a:pt x="108" y="845"/>
                  </a:cubicBezTo>
                  <a:cubicBezTo>
                    <a:pt x="108" y="846"/>
                    <a:pt x="108" y="847"/>
                    <a:pt x="109" y="848"/>
                  </a:cubicBezTo>
                  <a:cubicBezTo>
                    <a:pt x="109" y="849"/>
                    <a:pt x="110" y="851"/>
                    <a:pt x="110" y="852"/>
                  </a:cubicBezTo>
                  <a:cubicBezTo>
                    <a:pt x="111" y="853"/>
                    <a:pt x="111" y="855"/>
                    <a:pt x="112" y="856"/>
                  </a:cubicBezTo>
                  <a:cubicBezTo>
                    <a:pt x="113" y="857"/>
                    <a:pt x="114" y="858"/>
                    <a:pt x="114" y="860"/>
                  </a:cubicBezTo>
                  <a:cubicBezTo>
                    <a:pt x="115" y="860"/>
                    <a:pt x="115" y="861"/>
                    <a:pt x="115" y="861"/>
                  </a:cubicBezTo>
                  <a:cubicBezTo>
                    <a:pt x="116" y="862"/>
                    <a:pt x="116" y="862"/>
                    <a:pt x="116" y="863"/>
                  </a:cubicBezTo>
                  <a:cubicBezTo>
                    <a:pt x="117" y="863"/>
                    <a:pt x="117" y="864"/>
                    <a:pt x="118" y="864"/>
                  </a:cubicBezTo>
                  <a:cubicBezTo>
                    <a:pt x="118" y="865"/>
                    <a:pt x="118" y="865"/>
                    <a:pt x="119" y="866"/>
                  </a:cubicBezTo>
                  <a:cubicBezTo>
                    <a:pt x="119" y="866"/>
                    <a:pt x="119" y="866"/>
                    <a:pt x="119" y="866"/>
                  </a:cubicBezTo>
                  <a:cubicBezTo>
                    <a:pt x="119" y="866"/>
                    <a:pt x="120" y="867"/>
                    <a:pt x="120" y="867"/>
                  </a:cubicBezTo>
                  <a:cubicBezTo>
                    <a:pt x="120" y="867"/>
                    <a:pt x="121" y="867"/>
                    <a:pt x="121" y="868"/>
                  </a:cubicBezTo>
                  <a:cubicBezTo>
                    <a:pt x="121" y="868"/>
                    <a:pt x="122" y="868"/>
                    <a:pt x="122" y="868"/>
                  </a:cubicBezTo>
                  <a:cubicBezTo>
                    <a:pt x="122" y="869"/>
                    <a:pt x="123" y="869"/>
                    <a:pt x="123" y="869"/>
                  </a:cubicBezTo>
                  <a:cubicBezTo>
                    <a:pt x="124" y="869"/>
                    <a:pt x="124" y="870"/>
                    <a:pt x="124" y="870"/>
                  </a:cubicBezTo>
                  <a:cubicBezTo>
                    <a:pt x="124" y="870"/>
                    <a:pt x="124" y="871"/>
                    <a:pt x="124" y="872"/>
                  </a:cubicBezTo>
                  <a:cubicBezTo>
                    <a:pt x="124" y="874"/>
                    <a:pt x="123" y="877"/>
                    <a:pt x="123" y="880"/>
                  </a:cubicBezTo>
                  <a:cubicBezTo>
                    <a:pt x="123" y="881"/>
                    <a:pt x="123" y="883"/>
                    <a:pt x="123" y="884"/>
                  </a:cubicBezTo>
                  <a:cubicBezTo>
                    <a:pt x="123" y="886"/>
                    <a:pt x="123" y="887"/>
                    <a:pt x="123" y="889"/>
                  </a:cubicBezTo>
                  <a:cubicBezTo>
                    <a:pt x="123" y="891"/>
                    <a:pt x="123" y="894"/>
                    <a:pt x="124" y="897"/>
                  </a:cubicBezTo>
                  <a:cubicBezTo>
                    <a:pt x="123" y="896"/>
                    <a:pt x="123" y="896"/>
                    <a:pt x="123" y="896"/>
                  </a:cubicBezTo>
                  <a:cubicBezTo>
                    <a:pt x="122" y="895"/>
                    <a:pt x="122" y="894"/>
                    <a:pt x="120" y="893"/>
                  </a:cubicBezTo>
                  <a:cubicBezTo>
                    <a:pt x="120" y="892"/>
                    <a:pt x="119" y="891"/>
                    <a:pt x="118" y="891"/>
                  </a:cubicBezTo>
                  <a:cubicBezTo>
                    <a:pt x="118" y="890"/>
                    <a:pt x="118" y="890"/>
                    <a:pt x="117" y="890"/>
                  </a:cubicBezTo>
                  <a:cubicBezTo>
                    <a:pt x="117" y="890"/>
                    <a:pt x="116" y="889"/>
                    <a:pt x="116" y="889"/>
                  </a:cubicBezTo>
                  <a:cubicBezTo>
                    <a:pt x="114" y="888"/>
                    <a:pt x="112" y="887"/>
                    <a:pt x="110" y="886"/>
                  </a:cubicBezTo>
                  <a:cubicBezTo>
                    <a:pt x="108" y="885"/>
                    <a:pt x="105" y="884"/>
                    <a:pt x="103" y="883"/>
                  </a:cubicBezTo>
                  <a:cubicBezTo>
                    <a:pt x="98" y="881"/>
                    <a:pt x="93" y="879"/>
                    <a:pt x="88" y="876"/>
                  </a:cubicBezTo>
                  <a:cubicBezTo>
                    <a:pt x="86" y="875"/>
                    <a:pt x="83" y="874"/>
                    <a:pt x="81" y="873"/>
                  </a:cubicBezTo>
                  <a:cubicBezTo>
                    <a:pt x="78" y="872"/>
                    <a:pt x="76" y="871"/>
                    <a:pt x="74" y="870"/>
                  </a:cubicBezTo>
                  <a:cubicBezTo>
                    <a:pt x="72" y="870"/>
                    <a:pt x="71" y="869"/>
                    <a:pt x="70" y="868"/>
                  </a:cubicBezTo>
                  <a:cubicBezTo>
                    <a:pt x="69" y="868"/>
                    <a:pt x="68" y="867"/>
                    <a:pt x="68" y="866"/>
                  </a:cubicBezTo>
                  <a:cubicBezTo>
                    <a:pt x="67" y="866"/>
                    <a:pt x="67" y="866"/>
                    <a:pt x="67" y="866"/>
                  </a:cubicBezTo>
                  <a:cubicBezTo>
                    <a:pt x="67" y="866"/>
                    <a:pt x="67" y="865"/>
                    <a:pt x="67" y="865"/>
                  </a:cubicBezTo>
                  <a:cubicBezTo>
                    <a:pt x="66" y="865"/>
                    <a:pt x="66" y="864"/>
                    <a:pt x="66" y="864"/>
                  </a:cubicBezTo>
                  <a:cubicBezTo>
                    <a:pt x="65" y="863"/>
                    <a:pt x="65" y="862"/>
                    <a:pt x="64" y="861"/>
                  </a:cubicBezTo>
                  <a:cubicBezTo>
                    <a:pt x="64" y="860"/>
                    <a:pt x="64" y="859"/>
                    <a:pt x="63" y="859"/>
                  </a:cubicBezTo>
                  <a:cubicBezTo>
                    <a:pt x="63" y="858"/>
                    <a:pt x="63" y="857"/>
                    <a:pt x="63" y="857"/>
                  </a:cubicBezTo>
                  <a:cubicBezTo>
                    <a:pt x="63" y="857"/>
                    <a:pt x="63" y="857"/>
                    <a:pt x="63" y="857"/>
                  </a:cubicBezTo>
                  <a:cubicBezTo>
                    <a:pt x="63" y="856"/>
                    <a:pt x="63" y="856"/>
                    <a:pt x="63" y="856"/>
                  </a:cubicBezTo>
                  <a:cubicBezTo>
                    <a:pt x="63" y="856"/>
                    <a:pt x="63" y="856"/>
                    <a:pt x="63" y="855"/>
                  </a:cubicBezTo>
                  <a:cubicBezTo>
                    <a:pt x="63" y="855"/>
                    <a:pt x="62" y="855"/>
                    <a:pt x="62" y="855"/>
                  </a:cubicBezTo>
                  <a:cubicBezTo>
                    <a:pt x="62" y="855"/>
                    <a:pt x="62" y="854"/>
                    <a:pt x="62" y="854"/>
                  </a:cubicBezTo>
                  <a:cubicBezTo>
                    <a:pt x="62" y="853"/>
                    <a:pt x="62" y="853"/>
                    <a:pt x="62" y="852"/>
                  </a:cubicBezTo>
                  <a:cubicBezTo>
                    <a:pt x="61" y="850"/>
                    <a:pt x="61" y="848"/>
                    <a:pt x="61" y="848"/>
                  </a:cubicBezTo>
                  <a:cubicBezTo>
                    <a:pt x="61" y="848"/>
                    <a:pt x="61" y="849"/>
                    <a:pt x="61" y="849"/>
                  </a:cubicBezTo>
                  <a:cubicBezTo>
                    <a:pt x="61" y="850"/>
                    <a:pt x="61" y="850"/>
                    <a:pt x="61" y="851"/>
                  </a:cubicBezTo>
                  <a:cubicBezTo>
                    <a:pt x="61" y="851"/>
                    <a:pt x="61" y="851"/>
                    <a:pt x="61" y="851"/>
                  </a:cubicBezTo>
                  <a:cubicBezTo>
                    <a:pt x="60" y="850"/>
                    <a:pt x="60" y="850"/>
                    <a:pt x="60" y="849"/>
                  </a:cubicBezTo>
                  <a:cubicBezTo>
                    <a:pt x="59" y="848"/>
                    <a:pt x="59" y="848"/>
                    <a:pt x="58" y="847"/>
                  </a:cubicBezTo>
                  <a:cubicBezTo>
                    <a:pt x="58" y="846"/>
                    <a:pt x="58" y="846"/>
                    <a:pt x="57" y="846"/>
                  </a:cubicBezTo>
                  <a:cubicBezTo>
                    <a:pt x="57" y="846"/>
                    <a:pt x="57" y="846"/>
                    <a:pt x="57" y="846"/>
                  </a:cubicBezTo>
                  <a:cubicBezTo>
                    <a:pt x="57" y="845"/>
                    <a:pt x="57" y="845"/>
                    <a:pt x="57" y="845"/>
                  </a:cubicBezTo>
                  <a:cubicBezTo>
                    <a:pt x="62" y="834"/>
                    <a:pt x="51" y="830"/>
                    <a:pt x="44" y="826"/>
                  </a:cubicBezTo>
                  <a:cubicBezTo>
                    <a:pt x="38" y="839"/>
                    <a:pt x="40" y="847"/>
                    <a:pt x="55" y="846"/>
                  </a:cubicBezTo>
                  <a:cubicBezTo>
                    <a:pt x="55" y="846"/>
                    <a:pt x="55" y="846"/>
                    <a:pt x="55" y="846"/>
                  </a:cubicBezTo>
                  <a:cubicBezTo>
                    <a:pt x="56" y="847"/>
                    <a:pt x="56" y="847"/>
                    <a:pt x="57" y="848"/>
                  </a:cubicBezTo>
                  <a:cubicBezTo>
                    <a:pt x="57" y="849"/>
                    <a:pt x="57" y="849"/>
                    <a:pt x="58" y="850"/>
                  </a:cubicBezTo>
                  <a:cubicBezTo>
                    <a:pt x="58" y="851"/>
                    <a:pt x="59" y="851"/>
                    <a:pt x="59" y="852"/>
                  </a:cubicBezTo>
                  <a:cubicBezTo>
                    <a:pt x="59" y="853"/>
                    <a:pt x="60" y="853"/>
                    <a:pt x="60" y="854"/>
                  </a:cubicBezTo>
                  <a:cubicBezTo>
                    <a:pt x="60" y="855"/>
                    <a:pt x="60" y="855"/>
                    <a:pt x="61" y="856"/>
                  </a:cubicBezTo>
                  <a:cubicBezTo>
                    <a:pt x="61" y="856"/>
                    <a:pt x="61" y="856"/>
                    <a:pt x="61" y="856"/>
                  </a:cubicBezTo>
                  <a:cubicBezTo>
                    <a:pt x="61" y="856"/>
                    <a:pt x="61" y="856"/>
                    <a:pt x="61" y="856"/>
                  </a:cubicBezTo>
                  <a:cubicBezTo>
                    <a:pt x="61" y="857"/>
                    <a:pt x="61" y="857"/>
                    <a:pt x="61" y="857"/>
                  </a:cubicBezTo>
                  <a:cubicBezTo>
                    <a:pt x="61" y="857"/>
                    <a:pt x="61" y="858"/>
                    <a:pt x="61" y="859"/>
                  </a:cubicBezTo>
                  <a:cubicBezTo>
                    <a:pt x="61" y="860"/>
                    <a:pt x="62" y="860"/>
                    <a:pt x="62" y="861"/>
                  </a:cubicBezTo>
                  <a:cubicBezTo>
                    <a:pt x="62" y="861"/>
                    <a:pt x="62" y="862"/>
                    <a:pt x="62" y="862"/>
                  </a:cubicBezTo>
                  <a:cubicBezTo>
                    <a:pt x="63" y="863"/>
                    <a:pt x="63" y="864"/>
                    <a:pt x="64" y="865"/>
                  </a:cubicBezTo>
                  <a:cubicBezTo>
                    <a:pt x="63" y="865"/>
                    <a:pt x="63" y="865"/>
                    <a:pt x="63" y="865"/>
                  </a:cubicBezTo>
                  <a:cubicBezTo>
                    <a:pt x="62" y="865"/>
                    <a:pt x="62" y="866"/>
                    <a:pt x="61" y="866"/>
                  </a:cubicBezTo>
                  <a:cubicBezTo>
                    <a:pt x="61" y="866"/>
                    <a:pt x="61" y="866"/>
                    <a:pt x="60" y="866"/>
                  </a:cubicBezTo>
                  <a:cubicBezTo>
                    <a:pt x="60" y="867"/>
                    <a:pt x="59" y="867"/>
                    <a:pt x="59" y="867"/>
                  </a:cubicBezTo>
                  <a:cubicBezTo>
                    <a:pt x="58" y="867"/>
                    <a:pt x="58" y="867"/>
                    <a:pt x="58" y="867"/>
                  </a:cubicBezTo>
                  <a:cubicBezTo>
                    <a:pt x="58" y="868"/>
                    <a:pt x="57" y="868"/>
                    <a:pt x="57" y="868"/>
                  </a:cubicBezTo>
                  <a:cubicBezTo>
                    <a:pt x="56" y="868"/>
                    <a:pt x="56" y="869"/>
                    <a:pt x="55" y="869"/>
                  </a:cubicBezTo>
                  <a:cubicBezTo>
                    <a:pt x="55" y="869"/>
                    <a:pt x="54" y="869"/>
                    <a:pt x="53" y="870"/>
                  </a:cubicBezTo>
                  <a:cubicBezTo>
                    <a:pt x="53" y="870"/>
                    <a:pt x="53" y="870"/>
                    <a:pt x="52" y="870"/>
                  </a:cubicBezTo>
                  <a:cubicBezTo>
                    <a:pt x="52" y="870"/>
                    <a:pt x="52" y="870"/>
                    <a:pt x="51" y="871"/>
                  </a:cubicBezTo>
                  <a:cubicBezTo>
                    <a:pt x="51" y="871"/>
                    <a:pt x="50" y="871"/>
                    <a:pt x="49" y="871"/>
                  </a:cubicBezTo>
                  <a:cubicBezTo>
                    <a:pt x="48" y="872"/>
                    <a:pt x="46" y="872"/>
                    <a:pt x="44" y="873"/>
                  </a:cubicBezTo>
                  <a:cubicBezTo>
                    <a:pt x="45" y="872"/>
                    <a:pt x="45" y="872"/>
                    <a:pt x="45" y="871"/>
                  </a:cubicBezTo>
                  <a:cubicBezTo>
                    <a:pt x="44" y="873"/>
                    <a:pt x="44" y="873"/>
                    <a:pt x="44" y="873"/>
                  </a:cubicBezTo>
                  <a:cubicBezTo>
                    <a:pt x="44" y="873"/>
                    <a:pt x="43" y="873"/>
                    <a:pt x="43" y="873"/>
                  </a:cubicBezTo>
                  <a:cubicBezTo>
                    <a:pt x="38" y="869"/>
                    <a:pt x="33" y="864"/>
                    <a:pt x="27" y="862"/>
                  </a:cubicBezTo>
                  <a:cubicBezTo>
                    <a:pt x="18" y="859"/>
                    <a:pt x="9" y="864"/>
                    <a:pt x="0" y="859"/>
                  </a:cubicBezTo>
                  <a:cubicBezTo>
                    <a:pt x="3" y="876"/>
                    <a:pt x="29" y="893"/>
                    <a:pt x="44" y="877"/>
                  </a:cubicBezTo>
                  <a:cubicBezTo>
                    <a:pt x="44" y="875"/>
                    <a:pt x="44" y="875"/>
                    <a:pt x="44" y="875"/>
                  </a:cubicBezTo>
                  <a:cubicBezTo>
                    <a:pt x="44" y="875"/>
                    <a:pt x="45" y="875"/>
                    <a:pt x="45" y="875"/>
                  </a:cubicBezTo>
                  <a:cubicBezTo>
                    <a:pt x="47" y="875"/>
                    <a:pt x="48" y="874"/>
                    <a:pt x="50" y="874"/>
                  </a:cubicBezTo>
                  <a:cubicBezTo>
                    <a:pt x="51" y="873"/>
                    <a:pt x="51" y="873"/>
                    <a:pt x="52" y="873"/>
                  </a:cubicBezTo>
                  <a:cubicBezTo>
                    <a:pt x="53" y="873"/>
                    <a:pt x="53" y="873"/>
                    <a:pt x="53" y="872"/>
                  </a:cubicBezTo>
                  <a:cubicBezTo>
                    <a:pt x="54" y="872"/>
                    <a:pt x="54" y="872"/>
                    <a:pt x="54" y="872"/>
                  </a:cubicBezTo>
                  <a:cubicBezTo>
                    <a:pt x="55" y="872"/>
                    <a:pt x="56" y="871"/>
                    <a:pt x="56" y="871"/>
                  </a:cubicBezTo>
                  <a:cubicBezTo>
                    <a:pt x="57" y="871"/>
                    <a:pt x="58" y="870"/>
                    <a:pt x="58" y="870"/>
                  </a:cubicBezTo>
                  <a:cubicBezTo>
                    <a:pt x="58" y="870"/>
                    <a:pt x="59" y="870"/>
                    <a:pt x="59" y="870"/>
                  </a:cubicBezTo>
                  <a:cubicBezTo>
                    <a:pt x="59" y="869"/>
                    <a:pt x="60" y="869"/>
                    <a:pt x="60" y="869"/>
                  </a:cubicBezTo>
                  <a:cubicBezTo>
                    <a:pt x="60" y="869"/>
                    <a:pt x="61" y="868"/>
                    <a:pt x="61" y="868"/>
                  </a:cubicBezTo>
                  <a:cubicBezTo>
                    <a:pt x="62" y="867"/>
                    <a:pt x="62" y="867"/>
                    <a:pt x="62" y="867"/>
                  </a:cubicBezTo>
                  <a:cubicBezTo>
                    <a:pt x="63" y="866"/>
                    <a:pt x="63" y="866"/>
                    <a:pt x="63" y="866"/>
                  </a:cubicBezTo>
                  <a:cubicBezTo>
                    <a:pt x="63" y="866"/>
                    <a:pt x="64" y="865"/>
                    <a:pt x="64" y="865"/>
                  </a:cubicBezTo>
                  <a:cubicBezTo>
                    <a:pt x="64" y="865"/>
                    <a:pt x="64" y="865"/>
                    <a:pt x="64" y="865"/>
                  </a:cubicBezTo>
                  <a:cubicBezTo>
                    <a:pt x="64" y="866"/>
                    <a:pt x="65" y="866"/>
                    <a:pt x="65" y="867"/>
                  </a:cubicBezTo>
                  <a:cubicBezTo>
                    <a:pt x="65" y="867"/>
                    <a:pt x="65" y="867"/>
                    <a:pt x="66" y="867"/>
                  </a:cubicBezTo>
                  <a:cubicBezTo>
                    <a:pt x="66" y="867"/>
                    <a:pt x="66" y="868"/>
                    <a:pt x="66" y="868"/>
                  </a:cubicBezTo>
                  <a:cubicBezTo>
                    <a:pt x="68" y="870"/>
                    <a:pt x="70" y="871"/>
                    <a:pt x="73" y="872"/>
                  </a:cubicBezTo>
                  <a:cubicBezTo>
                    <a:pt x="75" y="873"/>
                    <a:pt x="77" y="874"/>
                    <a:pt x="80" y="875"/>
                  </a:cubicBezTo>
                  <a:cubicBezTo>
                    <a:pt x="82" y="876"/>
                    <a:pt x="85" y="877"/>
                    <a:pt x="87" y="878"/>
                  </a:cubicBezTo>
                  <a:cubicBezTo>
                    <a:pt x="93" y="881"/>
                    <a:pt x="98" y="883"/>
                    <a:pt x="102" y="885"/>
                  </a:cubicBezTo>
                  <a:cubicBezTo>
                    <a:pt x="105" y="886"/>
                    <a:pt x="107" y="887"/>
                    <a:pt x="109" y="888"/>
                  </a:cubicBezTo>
                  <a:cubicBezTo>
                    <a:pt x="111" y="889"/>
                    <a:pt x="113" y="890"/>
                    <a:pt x="115" y="891"/>
                  </a:cubicBezTo>
                  <a:cubicBezTo>
                    <a:pt x="116" y="891"/>
                    <a:pt x="116" y="892"/>
                    <a:pt x="117" y="892"/>
                  </a:cubicBezTo>
                  <a:cubicBezTo>
                    <a:pt x="118" y="893"/>
                    <a:pt x="119" y="893"/>
                    <a:pt x="119" y="894"/>
                  </a:cubicBezTo>
                  <a:cubicBezTo>
                    <a:pt x="120" y="894"/>
                    <a:pt x="121" y="895"/>
                    <a:pt x="121" y="895"/>
                  </a:cubicBezTo>
                  <a:cubicBezTo>
                    <a:pt x="121" y="896"/>
                    <a:pt x="122" y="896"/>
                    <a:pt x="122" y="896"/>
                  </a:cubicBezTo>
                  <a:cubicBezTo>
                    <a:pt x="122" y="896"/>
                    <a:pt x="122" y="896"/>
                    <a:pt x="122" y="897"/>
                  </a:cubicBezTo>
                  <a:cubicBezTo>
                    <a:pt x="123" y="897"/>
                    <a:pt x="123" y="897"/>
                    <a:pt x="124" y="898"/>
                  </a:cubicBezTo>
                  <a:cubicBezTo>
                    <a:pt x="124" y="898"/>
                    <a:pt x="124" y="898"/>
                    <a:pt x="124" y="898"/>
                  </a:cubicBezTo>
                  <a:cubicBezTo>
                    <a:pt x="124" y="902"/>
                    <a:pt x="125" y="905"/>
                    <a:pt x="126" y="909"/>
                  </a:cubicBezTo>
                  <a:cubicBezTo>
                    <a:pt x="126" y="913"/>
                    <a:pt x="127" y="916"/>
                    <a:pt x="129" y="920"/>
                  </a:cubicBezTo>
                  <a:cubicBezTo>
                    <a:pt x="129" y="921"/>
                    <a:pt x="129" y="922"/>
                    <a:pt x="130" y="923"/>
                  </a:cubicBezTo>
                  <a:cubicBezTo>
                    <a:pt x="130" y="923"/>
                    <a:pt x="130" y="924"/>
                    <a:pt x="131" y="924"/>
                  </a:cubicBezTo>
                  <a:cubicBezTo>
                    <a:pt x="131" y="925"/>
                    <a:pt x="131" y="925"/>
                    <a:pt x="131" y="925"/>
                  </a:cubicBezTo>
                  <a:cubicBezTo>
                    <a:pt x="131" y="925"/>
                    <a:pt x="131" y="925"/>
                    <a:pt x="131" y="925"/>
                  </a:cubicBezTo>
                  <a:cubicBezTo>
                    <a:pt x="130" y="925"/>
                    <a:pt x="130" y="925"/>
                    <a:pt x="130" y="924"/>
                  </a:cubicBezTo>
                  <a:cubicBezTo>
                    <a:pt x="129" y="924"/>
                    <a:pt x="129" y="924"/>
                    <a:pt x="129" y="924"/>
                  </a:cubicBezTo>
                  <a:cubicBezTo>
                    <a:pt x="129" y="924"/>
                    <a:pt x="128" y="924"/>
                    <a:pt x="128" y="924"/>
                  </a:cubicBezTo>
                  <a:cubicBezTo>
                    <a:pt x="128" y="924"/>
                    <a:pt x="127" y="924"/>
                    <a:pt x="127" y="924"/>
                  </a:cubicBezTo>
                  <a:cubicBezTo>
                    <a:pt x="126" y="924"/>
                    <a:pt x="126" y="924"/>
                    <a:pt x="125" y="923"/>
                  </a:cubicBezTo>
                  <a:cubicBezTo>
                    <a:pt x="124" y="923"/>
                    <a:pt x="124" y="923"/>
                    <a:pt x="123" y="923"/>
                  </a:cubicBezTo>
                  <a:cubicBezTo>
                    <a:pt x="123" y="923"/>
                    <a:pt x="122" y="923"/>
                    <a:pt x="121" y="923"/>
                  </a:cubicBezTo>
                  <a:cubicBezTo>
                    <a:pt x="120" y="922"/>
                    <a:pt x="119" y="922"/>
                    <a:pt x="118" y="921"/>
                  </a:cubicBezTo>
                  <a:cubicBezTo>
                    <a:pt x="116" y="921"/>
                    <a:pt x="115" y="920"/>
                    <a:pt x="114" y="920"/>
                  </a:cubicBezTo>
                  <a:cubicBezTo>
                    <a:pt x="113" y="919"/>
                    <a:pt x="111" y="918"/>
                    <a:pt x="110" y="918"/>
                  </a:cubicBezTo>
                  <a:cubicBezTo>
                    <a:pt x="110" y="917"/>
                    <a:pt x="110" y="917"/>
                    <a:pt x="110" y="917"/>
                  </a:cubicBezTo>
                  <a:cubicBezTo>
                    <a:pt x="111" y="918"/>
                    <a:pt x="112" y="918"/>
                    <a:pt x="113" y="918"/>
                  </a:cubicBezTo>
                  <a:cubicBezTo>
                    <a:pt x="120" y="898"/>
                    <a:pt x="91" y="894"/>
                    <a:pt x="76" y="896"/>
                  </a:cubicBezTo>
                  <a:cubicBezTo>
                    <a:pt x="83" y="902"/>
                    <a:pt x="98" y="936"/>
                    <a:pt x="112" y="921"/>
                  </a:cubicBezTo>
                  <a:cubicBezTo>
                    <a:pt x="112" y="921"/>
                    <a:pt x="112" y="922"/>
                    <a:pt x="113" y="922"/>
                  </a:cubicBezTo>
                  <a:cubicBezTo>
                    <a:pt x="114" y="922"/>
                    <a:pt x="115" y="923"/>
                    <a:pt x="117" y="923"/>
                  </a:cubicBezTo>
                  <a:cubicBezTo>
                    <a:pt x="118" y="924"/>
                    <a:pt x="119" y="924"/>
                    <a:pt x="121" y="925"/>
                  </a:cubicBezTo>
                  <a:cubicBezTo>
                    <a:pt x="121" y="925"/>
                    <a:pt x="122" y="925"/>
                    <a:pt x="123" y="925"/>
                  </a:cubicBezTo>
                  <a:cubicBezTo>
                    <a:pt x="123" y="926"/>
                    <a:pt x="124" y="926"/>
                    <a:pt x="124" y="926"/>
                  </a:cubicBezTo>
                  <a:cubicBezTo>
                    <a:pt x="125" y="926"/>
                    <a:pt x="126" y="926"/>
                    <a:pt x="126" y="926"/>
                  </a:cubicBezTo>
                  <a:cubicBezTo>
                    <a:pt x="127" y="926"/>
                    <a:pt x="127" y="926"/>
                    <a:pt x="128" y="927"/>
                  </a:cubicBezTo>
                  <a:cubicBezTo>
                    <a:pt x="128" y="927"/>
                    <a:pt x="128" y="927"/>
                    <a:pt x="129" y="927"/>
                  </a:cubicBezTo>
                  <a:cubicBezTo>
                    <a:pt x="129" y="927"/>
                    <a:pt x="129" y="927"/>
                    <a:pt x="129" y="927"/>
                  </a:cubicBezTo>
                  <a:cubicBezTo>
                    <a:pt x="130" y="927"/>
                    <a:pt x="130" y="927"/>
                    <a:pt x="131" y="927"/>
                  </a:cubicBezTo>
                  <a:cubicBezTo>
                    <a:pt x="131" y="927"/>
                    <a:pt x="131" y="927"/>
                    <a:pt x="132" y="927"/>
                  </a:cubicBezTo>
                  <a:cubicBezTo>
                    <a:pt x="133" y="928"/>
                    <a:pt x="134" y="929"/>
                    <a:pt x="135" y="931"/>
                  </a:cubicBezTo>
                  <a:cubicBezTo>
                    <a:pt x="137" y="934"/>
                    <a:pt x="141" y="936"/>
                    <a:pt x="144" y="939"/>
                  </a:cubicBezTo>
                  <a:cubicBezTo>
                    <a:pt x="148" y="941"/>
                    <a:pt x="151" y="942"/>
                    <a:pt x="155" y="944"/>
                  </a:cubicBezTo>
                  <a:cubicBezTo>
                    <a:pt x="159" y="946"/>
                    <a:pt x="162" y="948"/>
                    <a:pt x="166" y="950"/>
                  </a:cubicBezTo>
                  <a:cubicBezTo>
                    <a:pt x="167" y="951"/>
                    <a:pt x="169" y="952"/>
                    <a:pt x="170" y="954"/>
                  </a:cubicBezTo>
                  <a:cubicBezTo>
                    <a:pt x="171" y="954"/>
                    <a:pt x="171" y="954"/>
                    <a:pt x="172" y="955"/>
                  </a:cubicBezTo>
                  <a:cubicBezTo>
                    <a:pt x="172" y="955"/>
                    <a:pt x="172" y="955"/>
                    <a:pt x="172" y="955"/>
                  </a:cubicBezTo>
                  <a:cubicBezTo>
                    <a:pt x="172" y="956"/>
                    <a:pt x="172" y="956"/>
                    <a:pt x="172" y="956"/>
                  </a:cubicBezTo>
                  <a:cubicBezTo>
                    <a:pt x="173" y="956"/>
                    <a:pt x="173" y="956"/>
                    <a:pt x="173" y="956"/>
                  </a:cubicBezTo>
                  <a:cubicBezTo>
                    <a:pt x="173" y="956"/>
                    <a:pt x="174" y="957"/>
                    <a:pt x="174" y="958"/>
                  </a:cubicBezTo>
                  <a:cubicBezTo>
                    <a:pt x="177" y="961"/>
                    <a:pt x="179" y="965"/>
                    <a:pt x="180" y="969"/>
                  </a:cubicBezTo>
                  <a:cubicBezTo>
                    <a:pt x="182" y="972"/>
                    <a:pt x="183" y="976"/>
                    <a:pt x="185" y="980"/>
                  </a:cubicBezTo>
                  <a:cubicBezTo>
                    <a:pt x="187" y="984"/>
                    <a:pt x="189" y="987"/>
                    <a:pt x="191" y="990"/>
                  </a:cubicBezTo>
                  <a:cubicBezTo>
                    <a:pt x="191" y="990"/>
                    <a:pt x="190" y="990"/>
                    <a:pt x="190" y="989"/>
                  </a:cubicBezTo>
                  <a:cubicBezTo>
                    <a:pt x="189" y="989"/>
                    <a:pt x="188" y="989"/>
                    <a:pt x="188" y="988"/>
                  </a:cubicBezTo>
                  <a:cubicBezTo>
                    <a:pt x="187" y="988"/>
                    <a:pt x="187" y="988"/>
                    <a:pt x="187" y="988"/>
                  </a:cubicBezTo>
                  <a:cubicBezTo>
                    <a:pt x="186" y="988"/>
                    <a:pt x="186" y="987"/>
                    <a:pt x="185" y="987"/>
                  </a:cubicBezTo>
                  <a:cubicBezTo>
                    <a:pt x="182" y="986"/>
                    <a:pt x="177" y="986"/>
                    <a:pt x="173" y="986"/>
                  </a:cubicBezTo>
                  <a:cubicBezTo>
                    <a:pt x="172" y="986"/>
                    <a:pt x="172" y="986"/>
                    <a:pt x="171" y="986"/>
                  </a:cubicBezTo>
                  <a:cubicBezTo>
                    <a:pt x="170" y="986"/>
                    <a:pt x="170" y="986"/>
                    <a:pt x="169" y="986"/>
                  </a:cubicBezTo>
                  <a:cubicBezTo>
                    <a:pt x="168" y="986"/>
                    <a:pt x="167" y="986"/>
                    <a:pt x="166" y="986"/>
                  </a:cubicBezTo>
                  <a:cubicBezTo>
                    <a:pt x="163" y="986"/>
                    <a:pt x="161" y="986"/>
                    <a:pt x="158" y="986"/>
                  </a:cubicBezTo>
                  <a:cubicBezTo>
                    <a:pt x="156" y="986"/>
                    <a:pt x="154" y="987"/>
                    <a:pt x="151" y="987"/>
                  </a:cubicBezTo>
                  <a:cubicBezTo>
                    <a:pt x="150" y="987"/>
                    <a:pt x="150" y="986"/>
                    <a:pt x="149" y="986"/>
                  </a:cubicBezTo>
                  <a:cubicBezTo>
                    <a:pt x="149" y="986"/>
                    <a:pt x="149" y="986"/>
                    <a:pt x="149" y="986"/>
                  </a:cubicBezTo>
                  <a:cubicBezTo>
                    <a:pt x="149" y="986"/>
                    <a:pt x="149" y="986"/>
                    <a:pt x="148" y="986"/>
                  </a:cubicBezTo>
                  <a:cubicBezTo>
                    <a:pt x="147" y="986"/>
                    <a:pt x="146" y="986"/>
                    <a:pt x="145" y="986"/>
                  </a:cubicBezTo>
                  <a:cubicBezTo>
                    <a:pt x="140" y="985"/>
                    <a:pt x="136" y="984"/>
                    <a:pt x="133" y="983"/>
                  </a:cubicBezTo>
                  <a:cubicBezTo>
                    <a:pt x="132" y="982"/>
                    <a:pt x="132" y="982"/>
                    <a:pt x="132" y="982"/>
                  </a:cubicBezTo>
                  <a:cubicBezTo>
                    <a:pt x="131" y="982"/>
                    <a:pt x="131" y="982"/>
                    <a:pt x="130" y="982"/>
                  </a:cubicBezTo>
                  <a:cubicBezTo>
                    <a:pt x="130" y="981"/>
                    <a:pt x="129" y="981"/>
                    <a:pt x="128" y="981"/>
                  </a:cubicBezTo>
                  <a:cubicBezTo>
                    <a:pt x="128" y="981"/>
                    <a:pt x="127" y="981"/>
                    <a:pt x="126" y="980"/>
                  </a:cubicBezTo>
                  <a:cubicBezTo>
                    <a:pt x="127" y="980"/>
                    <a:pt x="128" y="980"/>
                    <a:pt x="128" y="980"/>
                  </a:cubicBezTo>
                  <a:cubicBezTo>
                    <a:pt x="128" y="980"/>
                    <a:pt x="127" y="980"/>
                    <a:pt x="126" y="980"/>
                  </a:cubicBezTo>
                  <a:cubicBezTo>
                    <a:pt x="126" y="979"/>
                    <a:pt x="125" y="979"/>
                    <a:pt x="124" y="979"/>
                  </a:cubicBezTo>
                  <a:cubicBezTo>
                    <a:pt x="124" y="979"/>
                    <a:pt x="124" y="978"/>
                    <a:pt x="123" y="978"/>
                  </a:cubicBezTo>
                  <a:cubicBezTo>
                    <a:pt x="123" y="978"/>
                    <a:pt x="123" y="978"/>
                    <a:pt x="123" y="978"/>
                  </a:cubicBezTo>
                  <a:cubicBezTo>
                    <a:pt x="122" y="978"/>
                    <a:pt x="122" y="978"/>
                    <a:pt x="122" y="978"/>
                  </a:cubicBezTo>
                  <a:cubicBezTo>
                    <a:pt x="121" y="978"/>
                    <a:pt x="120" y="978"/>
                    <a:pt x="119" y="978"/>
                  </a:cubicBezTo>
                  <a:cubicBezTo>
                    <a:pt x="118" y="977"/>
                    <a:pt x="117" y="977"/>
                    <a:pt x="116" y="977"/>
                  </a:cubicBezTo>
                  <a:cubicBezTo>
                    <a:pt x="115" y="977"/>
                    <a:pt x="114" y="977"/>
                    <a:pt x="112" y="977"/>
                  </a:cubicBezTo>
                  <a:cubicBezTo>
                    <a:pt x="111" y="977"/>
                    <a:pt x="110" y="977"/>
                    <a:pt x="109" y="977"/>
                  </a:cubicBezTo>
                  <a:cubicBezTo>
                    <a:pt x="108" y="977"/>
                    <a:pt x="107" y="977"/>
                    <a:pt x="106" y="977"/>
                  </a:cubicBezTo>
                  <a:cubicBezTo>
                    <a:pt x="94" y="961"/>
                    <a:pt x="73" y="981"/>
                    <a:pt x="68" y="993"/>
                  </a:cubicBezTo>
                  <a:cubicBezTo>
                    <a:pt x="75" y="990"/>
                    <a:pt x="78" y="987"/>
                    <a:pt x="86" y="988"/>
                  </a:cubicBezTo>
                  <a:cubicBezTo>
                    <a:pt x="92" y="988"/>
                    <a:pt x="104" y="990"/>
                    <a:pt x="102" y="980"/>
                  </a:cubicBezTo>
                  <a:cubicBezTo>
                    <a:pt x="103" y="981"/>
                    <a:pt x="103" y="981"/>
                    <a:pt x="103" y="981"/>
                  </a:cubicBezTo>
                  <a:cubicBezTo>
                    <a:pt x="105" y="980"/>
                    <a:pt x="106" y="979"/>
                    <a:pt x="108" y="979"/>
                  </a:cubicBezTo>
                  <a:cubicBezTo>
                    <a:pt x="108" y="979"/>
                    <a:pt x="108" y="979"/>
                    <a:pt x="108" y="979"/>
                  </a:cubicBezTo>
                  <a:cubicBezTo>
                    <a:pt x="108" y="979"/>
                    <a:pt x="108" y="979"/>
                    <a:pt x="109" y="979"/>
                  </a:cubicBezTo>
                  <a:cubicBezTo>
                    <a:pt x="110" y="979"/>
                    <a:pt x="111" y="979"/>
                    <a:pt x="112" y="979"/>
                  </a:cubicBezTo>
                  <a:cubicBezTo>
                    <a:pt x="113" y="979"/>
                    <a:pt x="115" y="979"/>
                    <a:pt x="116" y="979"/>
                  </a:cubicBezTo>
                  <a:cubicBezTo>
                    <a:pt x="117" y="979"/>
                    <a:pt x="118" y="979"/>
                    <a:pt x="119" y="979"/>
                  </a:cubicBezTo>
                  <a:cubicBezTo>
                    <a:pt x="120" y="980"/>
                    <a:pt x="121" y="980"/>
                    <a:pt x="122" y="980"/>
                  </a:cubicBezTo>
                  <a:cubicBezTo>
                    <a:pt x="122" y="980"/>
                    <a:pt x="122" y="980"/>
                    <a:pt x="122" y="980"/>
                  </a:cubicBezTo>
                  <a:cubicBezTo>
                    <a:pt x="122" y="980"/>
                    <a:pt x="123" y="980"/>
                    <a:pt x="123" y="980"/>
                  </a:cubicBezTo>
                  <a:cubicBezTo>
                    <a:pt x="123" y="980"/>
                    <a:pt x="123" y="980"/>
                    <a:pt x="124" y="980"/>
                  </a:cubicBezTo>
                  <a:cubicBezTo>
                    <a:pt x="124" y="980"/>
                    <a:pt x="124" y="980"/>
                    <a:pt x="124" y="981"/>
                  </a:cubicBezTo>
                  <a:cubicBezTo>
                    <a:pt x="125" y="981"/>
                    <a:pt x="126" y="982"/>
                    <a:pt x="128" y="982"/>
                  </a:cubicBezTo>
                  <a:cubicBezTo>
                    <a:pt x="128" y="983"/>
                    <a:pt x="129" y="983"/>
                    <a:pt x="130" y="984"/>
                  </a:cubicBezTo>
                  <a:cubicBezTo>
                    <a:pt x="130" y="984"/>
                    <a:pt x="130" y="984"/>
                    <a:pt x="131" y="984"/>
                  </a:cubicBezTo>
                  <a:cubicBezTo>
                    <a:pt x="131" y="984"/>
                    <a:pt x="132" y="984"/>
                    <a:pt x="132" y="985"/>
                  </a:cubicBezTo>
                  <a:cubicBezTo>
                    <a:pt x="135" y="986"/>
                    <a:pt x="139" y="987"/>
                    <a:pt x="144" y="988"/>
                  </a:cubicBezTo>
                  <a:cubicBezTo>
                    <a:pt x="144" y="988"/>
                    <a:pt x="144" y="988"/>
                    <a:pt x="144" y="988"/>
                  </a:cubicBezTo>
                  <a:cubicBezTo>
                    <a:pt x="143" y="988"/>
                    <a:pt x="143" y="988"/>
                    <a:pt x="143" y="988"/>
                  </a:cubicBezTo>
                  <a:cubicBezTo>
                    <a:pt x="143" y="989"/>
                    <a:pt x="143" y="989"/>
                    <a:pt x="142" y="989"/>
                  </a:cubicBezTo>
                  <a:cubicBezTo>
                    <a:pt x="142" y="989"/>
                    <a:pt x="142" y="989"/>
                    <a:pt x="142" y="990"/>
                  </a:cubicBezTo>
                  <a:cubicBezTo>
                    <a:pt x="140" y="991"/>
                    <a:pt x="139" y="994"/>
                    <a:pt x="137" y="996"/>
                  </a:cubicBezTo>
                  <a:cubicBezTo>
                    <a:pt x="136" y="998"/>
                    <a:pt x="135" y="1000"/>
                    <a:pt x="133" y="1003"/>
                  </a:cubicBezTo>
                  <a:cubicBezTo>
                    <a:pt x="133" y="1002"/>
                    <a:pt x="133" y="1002"/>
                    <a:pt x="133" y="1002"/>
                  </a:cubicBezTo>
                  <a:cubicBezTo>
                    <a:pt x="130" y="1002"/>
                    <a:pt x="130" y="1002"/>
                    <a:pt x="130" y="1002"/>
                  </a:cubicBezTo>
                  <a:cubicBezTo>
                    <a:pt x="119" y="999"/>
                    <a:pt x="108" y="1009"/>
                    <a:pt x="110" y="1021"/>
                  </a:cubicBezTo>
                  <a:cubicBezTo>
                    <a:pt x="119" y="1018"/>
                    <a:pt x="136" y="1018"/>
                    <a:pt x="134" y="1005"/>
                  </a:cubicBezTo>
                  <a:cubicBezTo>
                    <a:pt x="134" y="1005"/>
                    <a:pt x="134" y="1005"/>
                    <a:pt x="134" y="1005"/>
                  </a:cubicBezTo>
                  <a:cubicBezTo>
                    <a:pt x="136" y="1002"/>
                    <a:pt x="137" y="1000"/>
                    <a:pt x="139" y="997"/>
                  </a:cubicBezTo>
                  <a:cubicBezTo>
                    <a:pt x="140" y="995"/>
                    <a:pt x="142" y="993"/>
                    <a:pt x="143" y="991"/>
                  </a:cubicBezTo>
                  <a:cubicBezTo>
                    <a:pt x="143" y="991"/>
                    <a:pt x="143" y="991"/>
                    <a:pt x="144" y="990"/>
                  </a:cubicBezTo>
                  <a:cubicBezTo>
                    <a:pt x="144" y="990"/>
                    <a:pt x="144" y="990"/>
                    <a:pt x="144" y="990"/>
                  </a:cubicBezTo>
                  <a:cubicBezTo>
                    <a:pt x="144" y="990"/>
                    <a:pt x="145" y="990"/>
                    <a:pt x="145" y="989"/>
                  </a:cubicBezTo>
                  <a:cubicBezTo>
                    <a:pt x="145" y="989"/>
                    <a:pt x="145" y="989"/>
                    <a:pt x="145" y="989"/>
                  </a:cubicBezTo>
                  <a:cubicBezTo>
                    <a:pt x="145" y="989"/>
                    <a:pt x="146" y="988"/>
                    <a:pt x="146" y="988"/>
                  </a:cubicBezTo>
                  <a:cubicBezTo>
                    <a:pt x="148" y="989"/>
                    <a:pt x="149" y="989"/>
                    <a:pt x="151" y="989"/>
                  </a:cubicBezTo>
                  <a:cubicBezTo>
                    <a:pt x="154" y="989"/>
                    <a:pt x="156" y="989"/>
                    <a:pt x="159" y="988"/>
                  </a:cubicBezTo>
                  <a:cubicBezTo>
                    <a:pt x="161" y="988"/>
                    <a:pt x="163" y="988"/>
                    <a:pt x="166" y="988"/>
                  </a:cubicBezTo>
                  <a:cubicBezTo>
                    <a:pt x="167" y="988"/>
                    <a:pt x="168" y="988"/>
                    <a:pt x="169" y="988"/>
                  </a:cubicBezTo>
                  <a:cubicBezTo>
                    <a:pt x="170" y="988"/>
                    <a:pt x="170" y="988"/>
                    <a:pt x="171" y="988"/>
                  </a:cubicBezTo>
                  <a:cubicBezTo>
                    <a:pt x="172" y="988"/>
                    <a:pt x="172" y="988"/>
                    <a:pt x="173" y="988"/>
                  </a:cubicBezTo>
                  <a:cubicBezTo>
                    <a:pt x="177" y="988"/>
                    <a:pt x="181" y="988"/>
                    <a:pt x="185" y="989"/>
                  </a:cubicBezTo>
                  <a:cubicBezTo>
                    <a:pt x="185" y="989"/>
                    <a:pt x="185" y="990"/>
                    <a:pt x="186" y="990"/>
                  </a:cubicBezTo>
                  <a:cubicBezTo>
                    <a:pt x="186" y="990"/>
                    <a:pt x="187" y="990"/>
                    <a:pt x="187" y="990"/>
                  </a:cubicBezTo>
                  <a:cubicBezTo>
                    <a:pt x="188" y="990"/>
                    <a:pt x="188" y="991"/>
                    <a:pt x="189" y="991"/>
                  </a:cubicBezTo>
                  <a:cubicBezTo>
                    <a:pt x="190" y="991"/>
                    <a:pt x="192" y="992"/>
                    <a:pt x="193" y="992"/>
                  </a:cubicBezTo>
                  <a:cubicBezTo>
                    <a:pt x="193" y="993"/>
                    <a:pt x="194" y="993"/>
                    <a:pt x="194" y="993"/>
                  </a:cubicBezTo>
                  <a:cubicBezTo>
                    <a:pt x="194" y="994"/>
                    <a:pt x="194" y="994"/>
                    <a:pt x="194" y="994"/>
                  </a:cubicBezTo>
                  <a:cubicBezTo>
                    <a:pt x="195" y="994"/>
                    <a:pt x="195" y="994"/>
                    <a:pt x="195" y="994"/>
                  </a:cubicBezTo>
                  <a:cubicBezTo>
                    <a:pt x="195" y="994"/>
                    <a:pt x="195" y="994"/>
                    <a:pt x="195" y="994"/>
                  </a:cubicBezTo>
                  <a:cubicBezTo>
                    <a:pt x="195" y="994"/>
                    <a:pt x="195" y="994"/>
                    <a:pt x="195" y="994"/>
                  </a:cubicBezTo>
                  <a:cubicBezTo>
                    <a:pt x="196" y="995"/>
                    <a:pt x="196" y="995"/>
                    <a:pt x="196" y="995"/>
                  </a:cubicBezTo>
                  <a:cubicBezTo>
                    <a:pt x="197" y="996"/>
                    <a:pt x="198" y="996"/>
                    <a:pt x="198" y="997"/>
                  </a:cubicBezTo>
                  <a:cubicBezTo>
                    <a:pt x="199" y="998"/>
                    <a:pt x="200" y="998"/>
                    <a:pt x="201" y="999"/>
                  </a:cubicBezTo>
                  <a:cubicBezTo>
                    <a:pt x="207" y="1004"/>
                    <a:pt x="213" y="1008"/>
                    <a:pt x="219" y="1012"/>
                  </a:cubicBezTo>
                  <a:cubicBezTo>
                    <a:pt x="221" y="1014"/>
                    <a:pt x="222" y="1015"/>
                    <a:pt x="224" y="1016"/>
                  </a:cubicBezTo>
                  <a:cubicBezTo>
                    <a:pt x="212" y="1017"/>
                    <a:pt x="197" y="1023"/>
                    <a:pt x="180" y="1035"/>
                  </a:cubicBezTo>
                  <a:cubicBezTo>
                    <a:pt x="198" y="1030"/>
                    <a:pt x="224" y="1017"/>
                    <a:pt x="245" y="1031"/>
                  </a:cubicBezTo>
                  <a:cubicBezTo>
                    <a:pt x="258" y="1040"/>
                    <a:pt x="260" y="1058"/>
                    <a:pt x="275" y="1066"/>
                  </a:cubicBezTo>
                  <a:cubicBezTo>
                    <a:pt x="301" y="1080"/>
                    <a:pt x="340" y="1085"/>
                    <a:pt x="369" y="1092"/>
                  </a:cubicBezTo>
                  <a:cubicBezTo>
                    <a:pt x="397" y="1098"/>
                    <a:pt x="376" y="1112"/>
                    <a:pt x="351" y="1126"/>
                  </a:cubicBezTo>
                  <a:cubicBezTo>
                    <a:pt x="335" y="1134"/>
                    <a:pt x="331" y="1145"/>
                    <a:pt x="319" y="1154"/>
                  </a:cubicBezTo>
                  <a:cubicBezTo>
                    <a:pt x="306" y="1163"/>
                    <a:pt x="300" y="1171"/>
                    <a:pt x="281" y="1170"/>
                  </a:cubicBezTo>
                  <a:cubicBezTo>
                    <a:pt x="276" y="1170"/>
                    <a:pt x="271" y="1171"/>
                    <a:pt x="267" y="1172"/>
                  </a:cubicBezTo>
                  <a:cubicBezTo>
                    <a:pt x="273" y="1158"/>
                    <a:pt x="265" y="1154"/>
                    <a:pt x="250" y="1157"/>
                  </a:cubicBezTo>
                  <a:cubicBezTo>
                    <a:pt x="252" y="1164"/>
                    <a:pt x="252" y="1173"/>
                    <a:pt x="259" y="1175"/>
                  </a:cubicBezTo>
                  <a:cubicBezTo>
                    <a:pt x="251" y="1178"/>
                    <a:pt x="244" y="1182"/>
                    <a:pt x="233" y="1183"/>
                  </a:cubicBezTo>
                  <a:cubicBezTo>
                    <a:pt x="234" y="1177"/>
                    <a:pt x="233" y="1169"/>
                    <a:pt x="229" y="1165"/>
                  </a:cubicBezTo>
                  <a:cubicBezTo>
                    <a:pt x="223" y="1160"/>
                    <a:pt x="214" y="1164"/>
                    <a:pt x="207" y="1164"/>
                  </a:cubicBezTo>
                  <a:cubicBezTo>
                    <a:pt x="212" y="1173"/>
                    <a:pt x="214" y="1189"/>
                    <a:pt x="223" y="1189"/>
                  </a:cubicBezTo>
                  <a:cubicBezTo>
                    <a:pt x="228" y="1192"/>
                    <a:pt x="234" y="1192"/>
                    <a:pt x="240" y="1191"/>
                  </a:cubicBezTo>
                  <a:cubicBezTo>
                    <a:pt x="241" y="1191"/>
                    <a:pt x="241" y="1192"/>
                    <a:pt x="242" y="1192"/>
                  </a:cubicBezTo>
                  <a:cubicBezTo>
                    <a:pt x="244" y="1193"/>
                    <a:pt x="245" y="1193"/>
                    <a:pt x="246" y="1194"/>
                  </a:cubicBezTo>
                  <a:cubicBezTo>
                    <a:pt x="247" y="1194"/>
                    <a:pt x="248" y="1194"/>
                    <a:pt x="248" y="1194"/>
                  </a:cubicBezTo>
                  <a:cubicBezTo>
                    <a:pt x="249" y="1194"/>
                    <a:pt x="249" y="1194"/>
                    <a:pt x="249" y="1194"/>
                  </a:cubicBezTo>
                  <a:cubicBezTo>
                    <a:pt x="250" y="1194"/>
                    <a:pt x="250" y="1194"/>
                    <a:pt x="250" y="1195"/>
                  </a:cubicBezTo>
                  <a:cubicBezTo>
                    <a:pt x="251" y="1195"/>
                    <a:pt x="252" y="1195"/>
                    <a:pt x="252" y="1195"/>
                  </a:cubicBezTo>
                  <a:cubicBezTo>
                    <a:pt x="253" y="1195"/>
                    <a:pt x="253" y="1195"/>
                    <a:pt x="254" y="1195"/>
                  </a:cubicBezTo>
                  <a:cubicBezTo>
                    <a:pt x="254" y="1195"/>
                    <a:pt x="254" y="1195"/>
                    <a:pt x="255" y="1195"/>
                  </a:cubicBezTo>
                  <a:cubicBezTo>
                    <a:pt x="255" y="1195"/>
                    <a:pt x="255" y="1195"/>
                    <a:pt x="255" y="1195"/>
                  </a:cubicBezTo>
                  <a:cubicBezTo>
                    <a:pt x="256" y="1195"/>
                    <a:pt x="256" y="1195"/>
                    <a:pt x="256" y="1195"/>
                  </a:cubicBezTo>
                  <a:cubicBezTo>
                    <a:pt x="255" y="1197"/>
                    <a:pt x="253" y="1198"/>
                    <a:pt x="252" y="1200"/>
                  </a:cubicBezTo>
                  <a:cubicBezTo>
                    <a:pt x="249" y="1203"/>
                    <a:pt x="246" y="1206"/>
                    <a:pt x="243" y="1208"/>
                  </a:cubicBezTo>
                  <a:cubicBezTo>
                    <a:pt x="240" y="1210"/>
                    <a:pt x="237" y="1212"/>
                    <a:pt x="233" y="1214"/>
                  </a:cubicBezTo>
                  <a:cubicBezTo>
                    <a:pt x="230" y="1215"/>
                    <a:pt x="226" y="1215"/>
                    <a:pt x="223" y="1215"/>
                  </a:cubicBezTo>
                  <a:cubicBezTo>
                    <a:pt x="219" y="1216"/>
                    <a:pt x="216" y="1215"/>
                    <a:pt x="212" y="1215"/>
                  </a:cubicBezTo>
                  <a:cubicBezTo>
                    <a:pt x="206" y="1214"/>
                    <a:pt x="199" y="1213"/>
                    <a:pt x="193" y="1211"/>
                  </a:cubicBezTo>
                  <a:cubicBezTo>
                    <a:pt x="192" y="1211"/>
                    <a:pt x="190" y="1210"/>
                    <a:pt x="189" y="1210"/>
                  </a:cubicBezTo>
                  <a:cubicBezTo>
                    <a:pt x="188" y="1209"/>
                    <a:pt x="186" y="1209"/>
                    <a:pt x="185" y="1208"/>
                  </a:cubicBezTo>
                  <a:cubicBezTo>
                    <a:pt x="183" y="1207"/>
                    <a:pt x="180" y="1206"/>
                    <a:pt x="178" y="1205"/>
                  </a:cubicBezTo>
                  <a:cubicBezTo>
                    <a:pt x="173" y="1203"/>
                    <a:pt x="170" y="1201"/>
                    <a:pt x="167" y="1199"/>
                  </a:cubicBezTo>
                  <a:cubicBezTo>
                    <a:pt x="167" y="1199"/>
                    <a:pt x="167" y="1199"/>
                    <a:pt x="167" y="1199"/>
                  </a:cubicBezTo>
                  <a:cubicBezTo>
                    <a:pt x="167" y="1199"/>
                    <a:pt x="167" y="1199"/>
                    <a:pt x="167" y="1199"/>
                  </a:cubicBezTo>
                  <a:cubicBezTo>
                    <a:pt x="167" y="1199"/>
                    <a:pt x="167" y="1199"/>
                    <a:pt x="167" y="1199"/>
                  </a:cubicBezTo>
                  <a:cubicBezTo>
                    <a:pt x="166" y="1198"/>
                    <a:pt x="166" y="1198"/>
                    <a:pt x="166" y="1198"/>
                  </a:cubicBezTo>
                  <a:cubicBezTo>
                    <a:pt x="166" y="1198"/>
                    <a:pt x="166" y="1197"/>
                    <a:pt x="166" y="1197"/>
                  </a:cubicBezTo>
                  <a:cubicBezTo>
                    <a:pt x="165" y="1196"/>
                    <a:pt x="165" y="1196"/>
                    <a:pt x="165" y="1195"/>
                  </a:cubicBezTo>
                  <a:cubicBezTo>
                    <a:pt x="164" y="1194"/>
                    <a:pt x="164" y="1194"/>
                    <a:pt x="164" y="1193"/>
                  </a:cubicBezTo>
                  <a:cubicBezTo>
                    <a:pt x="164" y="1192"/>
                    <a:pt x="163" y="1192"/>
                    <a:pt x="163" y="1191"/>
                  </a:cubicBezTo>
                  <a:cubicBezTo>
                    <a:pt x="163" y="1190"/>
                    <a:pt x="163" y="1190"/>
                    <a:pt x="163" y="1189"/>
                  </a:cubicBezTo>
                  <a:cubicBezTo>
                    <a:pt x="167" y="1180"/>
                    <a:pt x="167" y="1171"/>
                    <a:pt x="159" y="1165"/>
                  </a:cubicBezTo>
                  <a:cubicBezTo>
                    <a:pt x="156" y="1175"/>
                    <a:pt x="153" y="1184"/>
                    <a:pt x="161" y="1192"/>
                  </a:cubicBezTo>
                  <a:cubicBezTo>
                    <a:pt x="161" y="1192"/>
                    <a:pt x="161" y="1192"/>
                    <a:pt x="161" y="1192"/>
                  </a:cubicBezTo>
                  <a:cubicBezTo>
                    <a:pt x="161" y="1192"/>
                    <a:pt x="161" y="1192"/>
                    <a:pt x="161" y="1192"/>
                  </a:cubicBezTo>
                  <a:cubicBezTo>
                    <a:pt x="161" y="1193"/>
                    <a:pt x="162" y="1193"/>
                    <a:pt x="162" y="1194"/>
                  </a:cubicBezTo>
                  <a:cubicBezTo>
                    <a:pt x="162" y="1194"/>
                    <a:pt x="162" y="1195"/>
                    <a:pt x="162" y="1195"/>
                  </a:cubicBezTo>
                  <a:cubicBezTo>
                    <a:pt x="162" y="1194"/>
                    <a:pt x="161" y="1194"/>
                    <a:pt x="161" y="1193"/>
                  </a:cubicBezTo>
                  <a:cubicBezTo>
                    <a:pt x="160" y="1193"/>
                    <a:pt x="160" y="1192"/>
                    <a:pt x="160" y="1192"/>
                  </a:cubicBezTo>
                  <a:cubicBezTo>
                    <a:pt x="160" y="1191"/>
                    <a:pt x="159" y="1191"/>
                    <a:pt x="159" y="1191"/>
                  </a:cubicBezTo>
                  <a:cubicBezTo>
                    <a:pt x="159" y="1191"/>
                    <a:pt x="160" y="1191"/>
                    <a:pt x="160" y="1192"/>
                  </a:cubicBezTo>
                  <a:cubicBezTo>
                    <a:pt x="160" y="1192"/>
                    <a:pt x="160" y="1193"/>
                    <a:pt x="161" y="1194"/>
                  </a:cubicBezTo>
                  <a:cubicBezTo>
                    <a:pt x="161" y="1195"/>
                    <a:pt x="162" y="1196"/>
                    <a:pt x="163" y="1197"/>
                  </a:cubicBezTo>
                  <a:cubicBezTo>
                    <a:pt x="163" y="1197"/>
                    <a:pt x="164" y="1198"/>
                    <a:pt x="164" y="1198"/>
                  </a:cubicBezTo>
                  <a:cubicBezTo>
                    <a:pt x="164" y="1198"/>
                    <a:pt x="164" y="1199"/>
                    <a:pt x="164" y="1199"/>
                  </a:cubicBezTo>
                  <a:cubicBezTo>
                    <a:pt x="164" y="1199"/>
                    <a:pt x="165" y="1199"/>
                    <a:pt x="165" y="1200"/>
                  </a:cubicBezTo>
                  <a:cubicBezTo>
                    <a:pt x="165" y="1200"/>
                    <a:pt x="165" y="1200"/>
                    <a:pt x="165" y="1200"/>
                  </a:cubicBezTo>
                  <a:cubicBezTo>
                    <a:pt x="165" y="1200"/>
                    <a:pt x="165" y="1200"/>
                    <a:pt x="165" y="1200"/>
                  </a:cubicBezTo>
                  <a:cubicBezTo>
                    <a:pt x="166" y="1201"/>
                    <a:pt x="166" y="1201"/>
                    <a:pt x="166" y="1201"/>
                  </a:cubicBezTo>
                  <a:cubicBezTo>
                    <a:pt x="167" y="1202"/>
                    <a:pt x="167" y="1202"/>
                    <a:pt x="167" y="1202"/>
                  </a:cubicBezTo>
                  <a:cubicBezTo>
                    <a:pt x="167" y="1202"/>
                    <a:pt x="167" y="1202"/>
                    <a:pt x="167" y="1201"/>
                  </a:cubicBezTo>
                  <a:cubicBezTo>
                    <a:pt x="169" y="1203"/>
                    <a:pt x="172" y="1205"/>
                    <a:pt x="175" y="1207"/>
                  </a:cubicBezTo>
                  <a:cubicBezTo>
                    <a:pt x="175" y="1207"/>
                    <a:pt x="174" y="1207"/>
                    <a:pt x="173" y="1207"/>
                  </a:cubicBezTo>
                  <a:cubicBezTo>
                    <a:pt x="173" y="1207"/>
                    <a:pt x="172" y="1208"/>
                    <a:pt x="171" y="1208"/>
                  </a:cubicBezTo>
                  <a:cubicBezTo>
                    <a:pt x="171" y="1208"/>
                    <a:pt x="170" y="1208"/>
                    <a:pt x="170" y="1208"/>
                  </a:cubicBezTo>
                  <a:cubicBezTo>
                    <a:pt x="170" y="1208"/>
                    <a:pt x="169" y="1208"/>
                    <a:pt x="169" y="1208"/>
                  </a:cubicBezTo>
                  <a:cubicBezTo>
                    <a:pt x="169" y="1208"/>
                    <a:pt x="169" y="1208"/>
                    <a:pt x="169" y="1209"/>
                  </a:cubicBezTo>
                  <a:cubicBezTo>
                    <a:pt x="168" y="1209"/>
                    <a:pt x="168" y="1209"/>
                    <a:pt x="167" y="1209"/>
                  </a:cubicBezTo>
                  <a:cubicBezTo>
                    <a:pt x="166" y="1209"/>
                    <a:pt x="166" y="1209"/>
                    <a:pt x="165" y="1210"/>
                  </a:cubicBezTo>
                  <a:cubicBezTo>
                    <a:pt x="165" y="1210"/>
                    <a:pt x="164" y="1210"/>
                    <a:pt x="164" y="1210"/>
                  </a:cubicBezTo>
                  <a:cubicBezTo>
                    <a:pt x="163" y="1210"/>
                    <a:pt x="162" y="1211"/>
                    <a:pt x="162" y="1211"/>
                  </a:cubicBezTo>
                  <a:cubicBezTo>
                    <a:pt x="161" y="1211"/>
                    <a:pt x="159" y="1211"/>
                    <a:pt x="158" y="1211"/>
                  </a:cubicBezTo>
                  <a:cubicBezTo>
                    <a:pt x="157" y="1212"/>
                    <a:pt x="155" y="1212"/>
                    <a:pt x="154" y="1212"/>
                  </a:cubicBezTo>
                  <a:cubicBezTo>
                    <a:pt x="152" y="1212"/>
                    <a:pt x="151" y="1212"/>
                    <a:pt x="150" y="1212"/>
                  </a:cubicBezTo>
                  <a:cubicBezTo>
                    <a:pt x="148" y="1212"/>
                    <a:pt x="147" y="1212"/>
                    <a:pt x="146" y="1212"/>
                  </a:cubicBezTo>
                  <a:cubicBezTo>
                    <a:pt x="146" y="1212"/>
                    <a:pt x="146" y="1212"/>
                    <a:pt x="146" y="1212"/>
                  </a:cubicBezTo>
                  <a:cubicBezTo>
                    <a:pt x="137" y="1193"/>
                    <a:pt x="124" y="1201"/>
                    <a:pt x="113" y="1214"/>
                  </a:cubicBezTo>
                  <a:cubicBezTo>
                    <a:pt x="127" y="1212"/>
                    <a:pt x="132" y="1225"/>
                    <a:pt x="146" y="1214"/>
                  </a:cubicBezTo>
                  <a:cubicBezTo>
                    <a:pt x="148" y="1214"/>
                    <a:pt x="149" y="1214"/>
                    <a:pt x="150" y="1214"/>
                  </a:cubicBezTo>
                  <a:cubicBezTo>
                    <a:pt x="151" y="1214"/>
                    <a:pt x="152" y="1214"/>
                    <a:pt x="154" y="1214"/>
                  </a:cubicBezTo>
                  <a:cubicBezTo>
                    <a:pt x="155" y="1214"/>
                    <a:pt x="157" y="1214"/>
                    <a:pt x="158" y="1214"/>
                  </a:cubicBezTo>
                  <a:cubicBezTo>
                    <a:pt x="160" y="1214"/>
                    <a:pt x="161" y="1213"/>
                    <a:pt x="162" y="1213"/>
                  </a:cubicBezTo>
                  <a:cubicBezTo>
                    <a:pt x="163" y="1213"/>
                    <a:pt x="164" y="1213"/>
                    <a:pt x="164" y="1212"/>
                  </a:cubicBezTo>
                  <a:cubicBezTo>
                    <a:pt x="165" y="1212"/>
                    <a:pt x="165" y="1212"/>
                    <a:pt x="166" y="1212"/>
                  </a:cubicBezTo>
                  <a:cubicBezTo>
                    <a:pt x="167" y="1212"/>
                    <a:pt x="167" y="1212"/>
                    <a:pt x="168" y="1211"/>
                  </a:cubicBezTo>
                  <a:cubicBezTo>
                    <a:pt x="168" y="1211"/>
                    <a:pt x="169" y="1211"/>
                    <a:pt x="169" y="1211"/>
                  </a:cubicBezTo>
                  <a:cubicBezTo>
                    <a:pt x="170" y="1211"/>
                    <a:pt x="170" y="1211"/>
                    <a:pt x="170" y="1210"/>
                  </a:cubicBezTo>
                  <a:cubicBezTo>
                    <a:pt x="170" y="1210"/>
                    <a:pt x="171" y="1210"/>
                    <a:pt x="171" y="1210"/>
                  </a:cubicBezTo>
                  <a:cubicBezTo>
                    <a:pt x="171" y="1210"/>
                    <a:pt x="172" y="1210"/>
                    <a:pt x="172" y="1209"/>
                  </a:cubicBezTo>
                  <a:cubicBezTo>
                    <a:pt x="172" y="1209"/>
                    <a:pt x="173" y="1209"/>
                    <a:pt x="173" y="1209"/>
                  </a:cubicBezTo>
                  <a:cubicBezTo>
                    <a:pt x="173" y="1208"/>
                    <a:pt x="174" y="1208"/>
                    <a:pt x="174" y="1208"/>
                  </a:cubicBezTo>
                  <a:cubicBezTo>
                    <a:pt x="174" y="1207"/>
                    <a:pt x="175" y="1207"/>
                    <a:pt x="175" y="1207"/>
                  </a:cubicBezTo>
                  <a:cubicBezTo>
                    <a:pt x="176" y="1207"/>
                    <a:pt x="176" y="1207"/>
                    <a:pt x="177" y="1208"/>
                  </a:cubicBezTo>
                  <a:cubicBezTo>
                    <a:pt x="179" y="1209"/>
                    <a:pt x="181" y="1210"/>
                    <a:pt x="184" y="1211"/>
                  </a:cubicBezTo>
                  <a:cubicBezTo>
                    <a:pt x="185" y="1212"/>
                    <a:pt x="187" y="1212"/>
                    <a:pt x="188" y="1213"/>
                  </a:cubicBezTo>
                  <a:cubicBezTo>
                    <a:pt x="189" y="1213"/>
                    <a:pt x="191" y="1214"/>
                    <a:pt x="192" y="1214"/>
                  </a:cubicBezTo>
                  <a:cubicBezTo>
                    <a:pt x="195" y="1215"/>
                    <a:pt x="197" y="1216"/>
                    <a:pt x="200" y="1216"/>
                  </a:cubicBezTo>
                  <a:cubicBezTo>
                    <a:pt x="199" y="1216"/>
                    <a:pt x="199" y="1216"/>
                    <a:pt x="199" y="1216"/>
                  </a:cubicBezTo>
                  <a:cubicBezTo>
                    <a:pt x="198" y="1217"/>
                    <a:pt x="196" y="1217"/>
                    <a:pt x="195" y="1218"/>
                  </a:cubicBezTo>
                  <a:cubicBezTo>
                    <a:pt x="194" y="1218"/>
                    <a:pt x="193" y="1219"/>
                    <a:pt x="193" y="1219"/>
                  </a:cubicBezTo>
                  <a:cubicBezTo>
                    <a:pt x="192" y="1219"/>
                    <a:pt x="192" y="1220"/>
                    <a:pt x="191" y="1220"/>
                  </a:cubicBezTo>
                  <a:cubicBezTo>
                    <a:pt x="191" y="1220"/>
                    <a:pt x="191" y="1221"/>
                    <a:pt x="190" y="1221"/>
                  </a:cubicBezTo>
                  <a:cubicBezTo>
                    <a:pt x="189" y="1222"/>
                    <a:pt x="187" y="1224"/>
                    <a:pt x="185" y="1225"/>
                  </a:cubicBezTo>
                  <a:cubicBezTo>
                    <a:pt x="184" y="1227"/>
                    <a:pt x="182" y="1229"/>
                    <a:pt x="180" y="1231"/>
                  </a:cubicBezTo>
                  <a:cubicBezTo>
                    <a:pt x="177" y="1234"/>
                    <a:pt x="173" y="1238"/>
                    <a:pt x="170" y="1242"/>
                  </a:cubicBezTo>
                  <a:cubicBezTo>
                    <a:pt x="168" y="1244"/>
                    <a:pt x="166" y="1246"/>
                    <a:pt x="164" y="1248"/>
                  </a:cubicBezTo>
                  <a:cubicBezTo>
                    <a:pt x="162" y="1250"/>
                    <a:pt x="161" y="1252"/>
                    <a:pt x="159" y="1254"/>
                  </a:cubicBezTo>
                  <a:cubicBezTo>
                    <a:pt x="158" y="1255"/>
                    <a:pt x="157" y="1256"/>
                    <a:pt x="156" y="1256"/>
                  </a:cubicBezTo>
                  <a:cubicBezTo>
                    <a:pt x="156" y="1257"/>
                    <a:pt x="155" y="1258"/>
                    <a:pt x="154" y="1258"/>
                  </a:cubicBezTo>
                  <a:cubicBezTo>
                    <a:pt x="153" y="1258"/>
                    <a:pt x="153" y="1259"/>
                    <a:pt x="153" y="1259"/>
                  </a:cubicBezTo>
                  <a:cubicBezTo>
                    <a:pt x="153" y="1259"/>
                    <a:pt x="152" y="1259"/>
                    <a:pt x="152" y="1259"/>
                  </a:cubicBezTo>
                  <a:cubicBezTo>
                    <a:pt x="152" y="1259"/>
                    <a:pt x="151" y="1259"/>
                    <a:pt x="151" y="1259"/>
                  </a:cubicBezTo>
                  <a:cubicBezTo>
                    <a:pt x="150" y="1260"/>
                    <a:pt x="149" y="1260"/>
                    <a:pt x="148" y="1260"/>
                  </a:cubicBezTo>
                  <a:cubicBezTo>
                    <a:pt x="147" y="1260"/>
                    <a:pt x="146" y="1260"/>
                    <a:pt x="145" y="1260"/>
                  </a:cubicBezTo>
                  <a:cubicBezTo>
                    <a:pt x="144" y="1260"/>
                    <a:pt x="144" y="1260"/>
                    <a:pt x="143" y="1260"/>
                  </a:cubicBezTo>
                  <a:cubicBezTo>
                    <a:pt x="143" y="1260"/>
                    <a:pt x="143" y="1260"/>
                    <a:pt x="143" y="1260"/>
                  </a:cubicBezTo>
                  <a:cubicBezTo>
                    <a:pt x="143" y="1260"/>
                    <a:pt x="143" y="1260"/>
                    <a:pt x="142" y="1259"/>
                  </a:cubicBezTo>
                  <a:cubicBezTo>
                    <a:pt x="142" y="1259"/>
                    <a:pt x="142" y="1259"/>
                    <a:pt x="142" y="1259"/>
                  </a:cubicBezTo>
                  <a:cubicBezTo>
                    <a:pt x="142" y="1259"/>
                    <a:pt x="142" y="1259"/>
                    <a:pt x="141" y="1259"/>
                  </a:cubicBezTo>
                  <a:cubicBezTo>
                    <a:pt x="141" y="1259"/>
                    <a:pt x="141" y="1259"/>
                    <a:pt x="140" y="1260"/>
                  </a:cubicBezTo>
                  <a:cubicBezTo>
                    <a:pt x="140" y="1259"/>
                    <a:pt x="139" y="1259"/>
                    <a:pt x="138" y="1259"/>
                  </a:cubicBezTo>
                  <a:cubicBezTo>
                    <a:pt x="136" y="1259"/>
                    <a:pt x="135" y="1259"/>
                    <a:pt x="135" y="1259"/>
                  </a:cubicBezTo>
                  <a:cubicBezTo>
                    <a:pt x="135" y="1259"/>
                    <a:pt x="135" y="1259"/>
                    <a:pt x="136" y="1259"/>
                  </a:cubicBezTo>
                  <a:cubicBezTo>
                    <a:pt x="136" y="1259"/>
                    <a:pt x="137" y="1259"/>
                    <a:pt x="138" y="1260"/>
                  </a:cubicBezTo>
                  <a:cubicBezTo>
                    <a:pt x="137" y="1260"/>
                    <a:pt x="137" y="1260"/>
                    <a:pt x="137" y="1260"/>
                  </a:cubicBezTo>
                  <a:cubicBezTo>
                    <a:pt x="137" y="1260"/>
                    <a:pt x="136" y="1260"/>
                    <a:pt x="135" y="1260"/>
                  </a:cubicBezTo>
                  <a:cubicBezTo>
                    <a:pt x="134" y="1260"/>
                    <a:pt x="133" y="1261"/>
                    <a:pt x="133" y="1261"/>
                  </a:cubicBezTo>
                  <a:cubicBezTo>
                    <a:pt x="132" y="1261"/>
                    <a:pt x="132" y="1261"/>
                    <a:pt x="131" y="1261"/>
                  </a:cubicBezTo>
                  <a:cubicBezTo>
                    <a:pt x="131" y="1261"/>
                    <a:pt x="131" y="1261"/>
                    <a:pt x="131" y="1261"/>
                  </a:cubicBezTo>
                  <a:cubicBezTo>
                    <a:pt x="130" y="1262"/>
                    <a:pt x="130" y="1262"/>
                    <a:pt x="130" y="1262"/>
                  </a:cubicBezTo>
                  <a:cubicBezTo>
                    <a:pt x="122" y="1253"/>
                    <a:pt x="115" y="1262"/>
                    <a:pt x="108" y="1267"/>
                  </a:cubicBezTo>
                  <a:cubicBezTo>
                    <a:pt x="118" y="1277"/>
                    <a:pt x="127" y="1278"/>
                    <a:pt x="130" y="1263"/>
                  </a:cubicBezTo>
                  <a:cubicBezTo>
                    <a:pt x="131" y="1263"/>
                    <a:pt x="131" y="1263"/>
                    <a:pt x="131" y="1263"/>
                  </a:cubicBezTo>
                  <a:cubicBezTo>
                    <a:pt x="132" y="1263"/>
                    <a:pt x="132" y="1263"/>
                    <a:pt x="133" y="1263"/>
                  </a:cubicBezTo>
                  <a:cubicBezTo>
                    <a:pt x="134" y="1262"/>
                    <a:pt x="135" y="1262"/>
                    <a:pt x="135" y="1262"/>
                  </a:cubicBezTo>
                  <a:cubicBezTo>
                    <a:pt x="136" y="1262"/>
                    <a:pt x="137" y="1262"/>
                    <a:pt x="138" y="1262"/>
                  </a:cubicBezTo>
                  <a:cubicBezTo>
                    <a:pt x="138" y="1262"/>
                    <a:pt x="139" y="1262"/>
                    <a:pt x="140" y="1262"/>
                  </a:cubicBezTo>
                  <a:cubicBezTo>
                    <a:pt x="140" y="1261"/>
                    <a:pt x="141" y="1261"/>
                    <a:pt x="141" y="1261"/>
                  </a:cubicBezTo>
                  <a:cubicBezTo>
                    <a:pt x="142" y="1261"/>
                    <a:pt x="142" y="1261"/>
                    <a:pt x="142" y="1261"/>
                  </a:cubicBezTo>
                  <a:cubicBezTo>
                    <a:pt x="142" y="1261"/>
                    <a:pt x="142" y="1261"/>
                    <a:pt x="142" y="1261"/>
                  </a:cubicBezTo>
                  <a:cubicBezTo>
                    <a:pt x="142" y="1261"/>
                    <a:pt x="142" y="1261"/>
                    <a:pt x="143" y="1261"/>
                  </a:cubicBezTo>
                  <a:cubicBezTo>
                    <a:pt x="143" y="1262"/>
                    <a:pt x="144" y="1262"/>
                    <a:pt x="145" y="1262"/>
                  </a:cubicBezTo>
                  <a:cubicBezTo>
                    <a:pt x="145" y="1262"/>
                    <a:pt x="146" y="1262"/>
                    <a:pt x="146" y="1262"/>
                  </a:cubicBezTo>
                  <a:cubicBezTo>
                    <a:pt x="147" y="1262"/>
                    <a:pt x="147" y="1262"/>
                    <a:pt x="148" y="1262"/>
                  </a:cubicBezTo>
                  <a:cubicBezTo>
                    <a:pt x="149" y="1262"/>
                    <a:pt x="150" y="1262"/>
                    <a:pt x="151" y="1262"/>
                  </a:cubicBezTo>
                  <a:cubicBezTo>
                    <a:pt x="151" y="1262"/>
                    <a:pt x="151" y="1262"/>
                    <a:pt x="151" y="1263"/>
                  </a:cubicBezTo>
                  <a:cubicBezTo>
                    <a:pt x="151" y="1263"/>
                    <a:pt x="151" y="1263"/>
                    <a:pt x="151" y="1264"/>
                  </a:cubicBezTo>
                  <a:cubicBezTo>
                    <a:pt x="151" y="1264"/>
                    <a:pt x="151" y="1265"/>
                    <a:pt x="151" y="1265"/>
                  </a:cubicBezTo>
                  <a:cubicBezTo>
                    <a:pt x="151" y="1266"/>
                    <a:pt x="151" y="1266"/>
                    <a:pt x="151" y="1267"/>
                  </a:cubicBezTo>
                  <a:cubicBezTo>
                    <a:pt x="151" y="1267"/>
                    <a:pt x="151" y="1268"/>
                    <a:pt x="151" y="1268"/>
                  </a:cubicBezTo>
                  <a:cubicBezTo>
                    <a:pt x="152" y="1268"/>
                    <a:pt x="152" y="1268"/>
                    <a:pt x="152" y="1269"/>
                  </a:cubicBezTo>
                  <a:cubicBezTo>
                    <a:pt x="152" y="1269"/>
                    <a:pt x="152" y="1270"/>
                    <a:pt x="152" y="1271"/>
                  </a:cubicBezTo>
                  <a:cubicBezTo>
                    <a:pt x="152" y="1271"/>
                    <a:pt x="152" y="1272"/>
                    <a:pt x="152" y="1273"/>
                  </a:cubicBezTo>
                  <a:cubicBezTo>
                    <a:pt x="152" y="1273"/>
                    <a:pt x="152" y="1273"/>
                    <a:pt x="152" y="1274"/>
                  </a:cubicBezTo>
                  <a:cubicBezTo>
                    <a:pt x="152" y="1274"/>
                    <a:pt x="152" y="1274"/>
                    <a:pt x="152" y="1275"/>
                  </a:cubicBezTo>
                  <a:cubicBezTo>
                    <a:pt x="152" y="1276"/>
                    <a:pt x="152" y="1276"/>
                    <a:pt x="152" y="1277"/>
                  </a:cubicBezTo>
                  <a:cubicBezTo>
                    <a:pt x="152" y="1279"/>
                    <a:pt x="152" y="1280"/>
                    <a:pt x="152" y="1282"/>
                  </a:cubicBezTo>
                  <a:cubicBezTo>
                    <a:pt x="152" y="1281"/>
                    <a:pt x="151" y="1281"/>
                    <a:pt x="150" y="1281"/>
                  </a:cubicBezTo>
                  <a:cubicBezTo>
                    <a:pt x="152" y="1282"/>
                    <a:pt x="152" y="1282"/>
                    <a:pt x="152" y="1282"/>
                  </a:cubicBezTo>
                  <a:cubicBezTo>
                    <a:pt x="152" y="1283"/>
                    <a:pt x="152" y="1283"/>
                    <a:pt x="152" y="1284"/>
                  </a:cubicBezTo>
                  <a:cubicBezTo>
                    <a:pt x="147" y="1287"/>
                    <a:pt x="141" y="1290"/>
                    <a:pt x="137" y="1294"/>
                  </a:cubicBezTo>
                  <a:cubicBezTo>
                    <a:pt x="131" y="1302"/>
                    <a:pt x="132" y="1312"/>
                    <a:pt x="125" y="1319"/>
                  </a:cubicBezTo>
                  <a:cubicBezTo>
                    <a:pt x="141" y="1322"/>
                    <a:pt x="166" y="1302"/>
                    <a:pt x="155" y="1284"/>
                  </a:cubicBezTo>
                  <a:cubicBezTo>
                    <a:pt x="154" y="1283"/>
                    <a:pt x="154" y="1283"/>
                    <a:pt x="154" y="1283"/>
                  </a:cubicBezTo>
                  <a:cubicBezTo>
                    <a:pt x="154" y="1283"/>
                    <a:pt x="154" y="1283"/>
                    <a:pt x="154" y="1282"/>
                  </a:cubicBezTo>
                  <a:cubicBezTo>
                    <a:pt x="155" y="1280"/>
                    <a:pt x="155" y="1279"/>
                    <a:pt x="155" y="1277"/>
                  </a:cubicBezTo>
                  <a:cubicBezTo>
                    <a:pt x="155" y="1276"/>
                    <a:pt x="155" y="1276"/>
                    <a:pt x="155" y="1275"/>
                  </a:cubicBezTo>
                  <a:cubicBezTo>
                    <a:pt x="155" y="1274"/>
                    <a:pt x="155" y="1274"/>
                    <a:pt x="155" y="1274"/>
                  </a:cubicBezTo>
                  <a:cubicBezTo>
                    <a:pt x="155" y="1273"/>
                    <a:pt x="155" y="1273"/>
                    <a:pt x="155" y="1272"/>
                  </a:cubicBezTo>
                  <a:cubicBezTo>
                    <a:pt x="154" y="1272"/>
                    <a:pt x="154" y="1271"/>
                    <a:pt x="154" y="1270"/>
                  </a:cubicBezTo>
                  <a:cubicBezTo>
                    <a:pt x="154" y="1270"/>
                    <a:pt x="154" y="1269"/>
                    <a:pt x="154" y="1268"/>
                  </a:cubicBezTo>
                  <a:cubicBezTo>
                    <a:pt x="154" y="1268"/>
                    <a:pt x="154" y="1268"/>
                    <a:pt x="154" y="1267"/>
                  </a:cubicBezTo>
                  <a:cubicBezTo>
                    <a:pt x="154" y="1267"/>
                    <a:pt x="154" y="1267"/>
                    <a:pt x="154" y="1266"/>
                  </a:cubicBezTo>
                  <a:cubicBezTo>
                    <a:pt x="153" y="1266"/>
                    <a:pt x="153" y="1265"/>
                    <a:pt x="153" y="1265"/>
                  </a:cubicBezTo>
                  <a:cubicBezTo>
                    <a:pt x="153" y="1264"/>
                    <a:pt x="152" y="1264"/>
                    <a:pt x="152" y="1263"/>
                  </a:cubicBezTo>
                  <a:cubicBezTo>
                    <a:pt x="152" y="1263"/>
                    <a:pt x="152" y="1263"/>
                    <a:pt x="152" y="1262"/>
                  </a:cubicBezTo>
                  <a:cubicBezTo>
                    <a:pt x="151" y="1262"/>
                    <a:pt x="151" y="1262"/>
                    <a:pt x="151" y="1261"/>
                  </a:cubicBezTo>
                  <a:cubicBezTo>
                    <a:pt x="151" y="1261"/>
                    <a:pt x="151" y="1261"/>
                    <a:pt x="151" y="1261"/>
                  </a:cubicBezTo>
                  <a:cubicBezTo>
                    <a:pt x="152" y="1261"/>
                    <a:pt x="152" y="1261"/>
                    <a:pt x="153" y="1261"/>
                  </a:cubicBezTo>
                  <a:cubicBezTo>
                    <a:pt x="153" y="1261"/>
                    <a:pt x="154" y="1261"/>
                    <a:pt x="154" y="1261"/>
                  </a:cubicBezTo>
                  <a:cubicBezTo>
                    <a:pt x="154" y="1260"/>
                    <a:pt x="154" y="1260"/>
                    <a:pt x="155" y="1260"/>
                  </a:cubicBezTo>
                  <a:cubicBezTo>
                    <a:pt x="157" y="1259"/>
                    <a:pt x="159" y="1257"/>
                    <a:pt x="161" y="1255"/>
                  </a:cubicBezTo>
                  <a:cubicBezTo>
                    <a:pt x="162" y="1254"/>
                    <a:pt x="164" y="1252"/>
                    <a:pt x="166" y="1250"/>
                  </a:cubicBezTo>
                  <a:cubicBezTo>
                    <a:pt x="168" y="1248"/>
                    <a:pt x="169" y="1246"/>
                    <a:pt x="171" y="1244"/>
                  </a:cubicBezTo>
                  <a:cubicBezTo>
                    <a:pt x="175" y="1240"/>
                    <a:pt x="178" y="1236"/>
                    <a:pt x="182" y="1232"/>
                  </a:cubicBezTo>
                  <a:cubicBezTo>
                    <a:pt x="184" y="1230"/>
                    <a:pt x="185" y="1229"/>
                    <a:pt x="187" y="1227"/>
                  </a:cubicBezTo>
                  <a:cubicBezTo>
                    <a:pt x="188" y="1225"/>
                    <a:pt x="190" y="1224"/>
                    <a:pt x="191" y="1223"/>
                  </a:cubicBezTo>
                  <a:cubicBezTo>
                    <a:pt x="192" y="1222"/>
                    <a:pt x="193" y="1221"/>
                    <a:pt x="194" y="1221"/>
                  </a:cubicBezTo>
                  <a:cubicBezTo>
                    <a:pt x="194" y="1220"/>
                    <a:pt x="195" y="1220"/>
                    <a:pt x="196" y="1219"/>
                  </a:cubicBezTo>
                  <a:cubicBezTo>
                    <a:pt x="196" y="1219"/>
                    <a:pt x="197" y="1218"/>
                    <a:pt x="198" y="1218"/>
                  </a:cubicBezTo>
                  <a:cubicBezTo>
                    <a:pt x="198" y="1218"/>
                    <a:pt x="198" y="1218"/>
                    <a:pt x="198" y="1218"/>
                  </a:cubicBezTo>
                  <a:cubicBezTo>
                    <a:pt x="199" y="1217"/>
                    <a:pt x="199" y="1217"/>
                    <a:pt x="199" y="1217"/>
                  </a:cubicBezTo>
                  <a:cubicBezTo>
                    <a:pt x="200" y="1217"/>
                    <a:pt x="200" y="1217"/>
                    <a:pt x="201" y="1217"/>
                  </a:cubicBezTo>
                  <a:cubicBezTo>
                    <a:pt x="201" y="1217"/>
                    <a:pt x="201" y="1217"/>
                    <a:pt x="201" y="1217"/>
                  </a:cubicBezTo>
                  <a:cubicBezTo>
                    <a:pt x="204" y="1217"/>
                    <a:pt x="208" y="1218"/>
                    <a:pt x="212" y="1218"/>
                  </a:cubicBezTo>
                  <a:cubicBezTo>
                    <a:pt x="216" y="1219"/>
                    <a:pt x="219" y="1219"/>
                    <a:pt x="223" y="1219"/>
                  </a:cubicBezTo>
                  <a:cubicBezTo>
                    <a:pt x="224" y="1219"/>
                    <a:pt x="225" y="1219"/>
                    <a:pt x="226" y="1219"/>
                  </a:cubicBezTo>
                  <a:cubicBezTo>
                    <a:pt x="226" y="1219"/>
                    <a:pt x="227" y="1219"/>
                    <a:pt x="227" y="1219"/>
                  </a:cubicBezTo>
                  <a:cubicBezTo>
                    <a:pt x="228" y="1219"/>
                    <a:pt x="228" y="1219"/>
                    <a:pt x="228" y="1219"/>
                  </a:cubicBezTo>
                  <a:cubicBezTo>
                    <a:pt x="228" y="1219"/>
                    <a:pt x="228" y="1219"/>
                    <a:pt x="228" y="1219"/>
                  </a:cubicBezTo>
                  <a:cubicBezTo>
                    <a:pt x="228" y="1219"/>
                    <a:pt x="228" y="1219"/>
                    <a:pt x="227" y="1220"/>
                  </a:cubicBezTo>
                  <a:cubicBezTo>
                    <a:pt x="227" y="1220"/>
                    <a:pt x="227" y="1220"/>
                    <a:pt x="227" y="1220"/>
                  </a:cubicBezTo>
                  <a:cubicBezTo>
                    <a:pt x="227" y="1220"/>
                    <a:pt x="227" y="1221"/>
                    <a:pt x="227" y="1221"/>
                  </a:cubicBezTo>
                  <a:cubicBezTo>
                    <a:pt x="226" y="1221"/>
                    <a:pt x="226" y="1222"/>
                    <a:pt x="226" y="1222"/>
                  </a:cubicBezTo>
                  <a:cubicBezTo>
                    <a:pt x="226" y="1223"/>
                    <a:pt x="225" y="1223"/>
                    <a:pt x="225" y="1224"/>
                  </a:cubicBezTo>
                  <a:cubicBezTo>
                    <a:pt x="225" y="1224"/>
                    <a:pt x="224" y="1225"/>
                    <a:pt x="224" y="1225"/>
                  </a:cubicBezTo>
                  <a:cubicBezTo>
                    <a:pt x="224" y="1226"/>
                    <a:pt x="223" y="1226"/>
                    <a:pt x="223" y="1227"/>
                  </a:cubicBezTo>
                  <a:cubicBezTo>
                    <a:pt x="222" y="1228"/>
                    <a:pt x="221" y="1229"/>
                    <a:pt x="221" y="1230"/>
                  </a:cubicBezTo>
                  <a:cubicBezTo>
                    <a:pt x="220" y="1231"/>
                    <a:pt x="219" y="1232"/>
                    <a:pt x="218" y="1233"/>
                  </a:cubicBezTo>
                  <a:cubicBezTo>
                    <a:pt x="217" y="1234"/>
                    <a:pt x="216" y="1234"/>
                    <a:pt x="215" y="1235"/>
                  </a:cubicBezTo>
                  <a:cubicBezTo>
                    <a:pt x="215" y="1236"/>
                    <a:pt x="215" y="1236"/>
                    <a:pt x="215" y="1236"/>
                  </a:cubicBezTo>
                  <a:cubicBezTo>
                    <a:pt x="215" y="1235"/>
                    <a:pt x="216" y="1234"/>
                    <a:pt x="217" y="1233"/>
                  </a:cubicBezTo>
                  <a:cubicBezTo>
                    <a:pt x="199" y="1220"/>
                    <a:pt x="187" y="1245"/>
                    <a:pt x="184" y="1260"/>
                  </a:cubicBezTo>
                  <a:cubicBezTo>
                    <a:pt x="192" y="1255"/>
                    <a:pt x="228" y="1252"/>
                    <a:pt x="219" y="1235"/>
                  </a:cubicBezTo>
                  <a:cubicBezTo>
                    <a:pt x="219" y="1235"/>
                    <a:pt x="219" y="1235"/>
                    <a:pt x="220" y="1234"/>
                  </a:cubicBezTo>
                  <a:cubicBezTo>
                    <a:pt x="220" y="1233"/>
                    <a:pt x="221" y="1232"/>
                    <a:pt x="222" y="1231"/>
                  </a:cubicBezTo>
                  <a:cubicBezTo>
                    <a:pt x="223" y="1230"/>
                    <a:pt x="224" y="1229"/>
                    <a:pt x="225" y="1228"/>
                  </a:cubicBezTo>
                  <a:cubicBezTo>
                    <a:pt x="225" y="1227"/>
                    <a:pt x="226" y="1227"/>
                    <a:pt x="226" y="1226"/>
                  </a:cubicBezTo>
                  <a:cubicBezTo>
                    <a:pt x="226" y="1226"/>
                    <a:pt x="227" y="1225"/>
                    <a:pt x="227" y="1225"/>
                  </a:cubicBezTo>
                  <a:cubicBezTo>
                    <a:pt x="227" y="1224"/>
                    <a:pt x="228" y="1224"/>
                    <a:pt x="228" y="1223"/>
                  </a:cubicBezTo>
                  <a:cubicBezTo>
                    <a:pt x="228" y="1223"/>
                    <a:pt x="228" y="1222"/>
                    <a:pt x="229" y="1222"/>
                  </a:cubicBezTo>
                  <a:cubicBezTo>
                    <a:pt x="229" y="1222"/>
                    <a:pt x="229" y="1221"/>
                    <a:pt x="229" y="1221"/>
                  </a:cubicBezTo>
                  <a:cubicBezTo>
                    <a:pt x="229" y="1221"/>
                    <a:pt x="229" y="1221"/>
                    <a:pt x="229" y="1221"/>
                  </a:cubicBezTo>
                  <a:cubicBezTo>
                    <a:pt x="230" y="1220"/>
                    <a:pt x="230" y="1220"/>
                    <a:pt x="230" y="1219"/>
                  </a:cubicBezTo>
                  <a:cubicBezTo>
                    <a:pt x="230" y="1219"/>
                    <a:pt x="230" y="1218"/>
                    <a:pt x="230" y="1218"/>
                  </a:cubicBezTo>
                  <a:cubicBezTo>
                    <a:pt x="232" y="1218"/>
                    <a:pt x="233" y="1217"/>
                    <a:pt x="235" y="1217"/>
                  </a:cubicBezTo>
                  <a:cubicBezTo>
                    <a:pt x="238" y="1215"/>
                    <a:pt x="242" y="1213"/>
                    <a:pt x="245" y="1211"/>
                  </a:cubicBezTo>
                  <a:cubicBezTo>
                    <a:pt x="248" y="1208"/>
                    <a:pt x="251" y="1205"/>
                    <a:pt x="254" y="1202"/>
                  </a:cubicBezTo>
                  <a:cubicBezTo>
                    <a:pt x="257" y="1200"/>
                    <a:pt x="260" y="1197"/>
                    <a:pt x="263" y="1194"/>
                  </a:cubicBezTo>
                  <a:cubicBezTo>
                    <a:pt x="264" y="1193"/>
                    <a:pt x="266" y="1192"/>
                    <a:pt x="268" y="1191"/>
                  </a:cubicBezTo>
                  <a:cubicBezTo>
                    <a:pt x="268" y="1191"/>
                    <a:pt x="268" y="1191"/>
                    <a:pt x="269" y="1190"/>
                  </a:cubicBezTo>
                  <a:cubicBezTo>
                    <a:pt x="270" y="1190"/>
                    <a:pt x="270" y="1190"/>
                    <a:pt x="270" y="1190"/>
                  </a:cubicBezTo>
                  <a:cubicBezTo>
                    <a:pt x="270" y="1190"/>
                    <a:pt x="270" y="1190"/>
                    <a:pt x="270" y="1190"/>
                  </a:cubicBezTo>
                  <a:cubicBezTo>
                    <a:pt x="270" y="1190"/>
                    <a:pt x="270" y="1190"/>
                    <a:pt x="270" y="1190"/>
                  </a:cubicBezTo>
                  <a:cubicBezTo>
                    <a:pt x="271" y="1189"/>
                    <a:pt x="272" y="1189"/>
                    <a:pt x="273" y="1189"/>
                  </a:cubicBezTo>
                  <a:cubicBezTo>
                    <a:pt x="277" y="1188"/>
                    <a:pt x="281" y="1187"/>
                    <a:pt x="285" y="1187"/>
                  </a:cubicBezTo>
                  <a:cubicBezTo>
                    <a:pt x="289" y="1186"/>
                    <a:pt x="293" y="1186"/>
                    <a:pt x="297" y="1186"/>
                  </a:cubicBezTo>
                  <a:cubicBezTo>
                    <a:pt x="301" y="1186"/>
                    <a:pt x="305" y="1185"/>
                    <a:pt x="308" y="1184"/>
                  </a:cubicBezTo>
                  <a:cubicBezTo>
                    <a:pt x="308" y="1184"/>
                    <a:pt x="307" y="1184"/>
                    <a:pt x="307" y="1185"/>
                  </a:cubicBezTo>
                  <a:cubicBezTo>
                    <a:pt x="306" y="1185"/>
                    <a:pt x="306" y="1186"/>
                    <a:pt x="305" y="1186"/>
                  </a:cubicBezTo>
                  <a:cubicBezTo>
                    <a:pt x="305" y="1186"/>
                    <a:pt x="305" y="1187"/>
                    <a:pt x="304" y="1187"/>
                  </a:cubicBezTo>
                  <a:cubicBezTo>
                    <a:pt x="304" y="1188"/>
                    <a:pt x="304" y="1188"/>
                    <a:pt x="304" y="1188"/>
                  </a:cubicBezTo>
                  <a:cubicBezTo>
                    <a:pt x="301" y="1191"/>
                    <a:pt x="299" y="1195"/>
                    <a:pt x="298" y="1199"/>
                  </a:cubicBezTo>
                  <a:cubicBezTo>
                    <a:pt x="298" y="1200"/>
                    <a:pt x="298" y="1200"/>
                    <a:pt x="297" y="1201"/>
                  </a:cubicBezTo>
                  <a:cubicBezTo>
                    <a:pt x="297" y="1201"/>
                    <a:pt x="297" y="1202"/>
                    <a:pt x="297" y="1203"/>
                  </a:cubicBezTo>
                  <a:cubicBezTo>
                    <a:pt x="297" y="1204"/>
                    <a:pt x="296" y="1205"/>
                    <a:pt x="296" y="1206"/>
                  </a:cubicBezTo>
                  <a:cubicBezTo>
                    <a:pt x="295" y="1208"/>
                    <a:pt x="295" y="1210"/>
                    <a:pt x="294" y="1213"/>
                  </a:cubicBezTo>
                  <a:cubicBezTo>
                    <a:pt x="293" y="1215"/>
                    <a:pt x="293" y="1217"/>
                    <a:pt x="292" y="1219"/>
                  </a:cubicBezTo>
                  <a:cubicBezTo>
                    <a:pt x="292" y="1220"/>
                    <a:pt x="291" y="1221"/>
                    <a:pt x="291" y="1222"/>
                  </a:cubicBezTo>
                  <a:cubicBezTo>
                    <a:pt x="291" y="1222"/>
                    <a:pt x="291" y="1222"/>
                    <a:pt x="291" y="1222"/>
                  </a:cubicBezTo>
                  <a:cubicBezTo>
                    <a:pt x="291" y="1222"/>
                    <a:pt x="291" y="1222"/>
                    <a:pt x="291" y="1222"/>
                  </a:cubicBezTo>
                  <a:cubicBezTo>
                    <a:pt x="290" y="1223"/>
                    <a:pt x="290" y="1224"/>
                    <a:pt x="289" y="1226"/>
                  </a:cubicBezTo>
                  <a:cubicBezTo>
                    <a:pt x="287" y="1229"/>
                    <a:pt x="285" y="1233"/>
                    <a:pt x="282" y="1235"/>
                  </a:cubicBezTo>
                  <a:cubicBezTo>
                    <a:pt x="282" y="1236"/>
                    <a:pt x="282" y="1236"/>
                    <a:pt x="282" y="1236"/>
                  </a:cubicBezTo>
                  <a:cubicBezTo>
                    <a:pt x="281" y="1237"/>
                    <a:pt x="281" y="1237"/>
                    <a:pt x="281" y="1237"/>
                  </a:cubicBezTo>
                  <a:cubicBezTo>
                    <a:pt x="280" y="1238"/>
                    <a:pt x="280" y="1238"/>
                    <a:pt x="279" y="1239"/>
                  </a:cubicBezTo>
                  <a:cubicBezTo>
                    <a:pt x="279" y="1240"/>
                    <a:pt x="279" y="1240"/>
                    <a:pt x="278" y="1241"/>
                  </a:cubicBezTo>
                  <a:cubicBezTo>
                    <a:pt x="278" y="1240"/>
                    <a:pt x="279" y="1240"/>
                    <a:pt x="279" y="1240"/>
                  </a:cubicBezTo>
                  <a:cubicBezTo>
                    <a:pt x="279" y="1240"/>
                    <a:pt x="278" y="1240"/>
                    <a:pt x="277" y="1241"/>
                  </a:cubicBezTo>
                  <a:cubicBezTo>
                    <a:pt x="277" y="1241"/>
                    <a:pt x="277" y="1241"/>
                    <a:pt x="276" y="1242"/>
                  </a:cubicBezTo>
                  <a:cubicBezTo>
                    <a:pt x="276" y="1242"/>
                    <a:pt x="276" y="1242"/>
                    <a:pt x="275" y="1243"/>
                  </a:cubicBezTo>
                  <a:cubicBezTo>
                    <a:pt x="275" y="1243"/>
                    <a:pt x="275" y="1243"/>
                    <a:pt x="275" y="1243"/>
                  </a:cubicBezTo>
                  <a:cubicBezTo>
                    <a:pt x="275" y="1243"/>
                    <a:pt x="275" y="1244"/>
                    <a:pt x="275" y="1244"/>
                  </a:cubicBezTo>
                  <a:cubicBezTo>
                    <a:pt x="274" y="1245"/>
                    <a:pt x="274" y="1245"/>
                    <a:pt x="273" y="1246"/>
                  </a:cubicBezTo>
                  <a:cubicBezTo>
                    <a:pt x="273" y="1247"/>
                    <a:pt x="272" y="1248"/>
                    <a:pt x="272" y="1249"/>
                  </a:cubicBezTo>
                  <a:cubicBezTo>
                    <a:pt x="271" y="1250"/>
                    <a:pt x="271" y="1251"/>
                    <a:pt x="270" y="1252"/>
                  </a:cubicBezTo>
                  <a:cubicBezTo>
                    <a:pt x="270" y="1253"/>
                    <a:pt x="269" y="1254"/>
                    <a:pt x="269" y="1256"/>
                  </a:cubicBezTo>
                  <a:cubicBezTo>
                    <a:pt x="269" y="1256"/>
                    <a:pt x="269" y="1257"/>
                    <a:pt x="268" y="1258"/>
                  </a:cubicBezTo>
                  <a:cubicBezTo>
                    <a:pt x="250" y="1264"/>
                    <a:pt x="262" y="1290"/>
                    <a:pt x="272" y="1299"/>
                  </a:cubicBezTo>
                  <a:cubicBezTo>
                    <a:pt x="270" y="1291"/>
                    <a:pt x="269" y="1287"/>
                    <a:pt x="272" y="1280"/>
                  </a:cubicBezTo>
                  <a:cubicBezTo>
                    <a:pt x="274" y="1275"/>
                    <a:pt x="280" y="1265"/>
                    <a:pt x="271" y="1263"/>
                  </a:cubicBezTo>
                  <a:cubicBezTo>
                    <a:pt x="271" y="1262"/>
                    <a:pt x="271" y="1262"/>
                    <a:pt x="271" y="1262"/>
                  </a:cubicBezTo>
                  <a:cubicBezTo>
                    <a:pt x="271" y="1261"/>
                    <a:pt x="270" y="1259"/>
                    <a:pt x="271" y="1257"/>
                  </a:cubicBezTo>
                  <a:cubicBezTo>
                    <a:pt x="271" y="1257"/>
                    <a:pt x="271" y="1257"/>
                    <a:pt x="271" y="1257"/>
                  </a:cubicBezTo>
                  <a:cubicBezTo>
                    <a:pt x="271" y="1257"/>
                    <a:pt x="271" y="1257"/>
                    <a:pt x="271" y="1256"/>
                  </a:cubicBezTo>
                  <a:cubicBezTo>
                    <a:pt x="271" y="1255"/>
                    <a:pt x="272" y="1254"/>
                    <a:pt x="272" y="1253"/>
                  </a:cubicBezTo>
                  <a:cubicBezTo>
                    <a:pt x="273" y="1252"/>
                    <a:pt x="273" y="1251"/>
                    <a:pt x="273" y="1250"/>
                  </a:cubicBezTo>
                  <a:cubicBezTo>
                    <a:pt x="274" y="1249"/>
                    <a:pt x="274" y="1248"/>
                    <a:pt x="275" y="1247"/>
                  </a:cubicBezTo>
                  <a:cubicBezTo>
                    <a:pt x="275" y="1246"/>
                    <a:pt x="276" y="1246"/>
                    <a:pt x="276" y="1245"/>
                  </a:cubicBezTo>
                  <a:cubicBezTo>
                    <a:pt x="276" y="1245"/>
                    <a:pt x="276" y="1244"/>
                    <a:pt x="277" y="1244"/>
                  </a:cubicBezTo>
                  <a:cubicBezTo>
                    <a:pt x="277" y="1244"/>
                    <a:pt x="277" y="1244"/>
                    <a:pt x="277" y="1244"/>
                  </a:cubicBezTo>
                  <a:cubicBezTo>
                    <a:pt x="277" y="1243"/>
                    <a:pt x="277" y="1243"/>
                    <a:pt x="277" y="1243"/>
                  </a:cubicBezTo>
                  <a:cubicBezTo>
                    <a:pt x="277" y="1243"/>
                    <a:pt x="278" y="1243"/>
                    <a:pt x="278" y="1243"/>
                  </a:cubicBezTo>
                  <a:cubicBezTo>
                    <a:pt x="278" y="1242"/>
                    <a:pt x="279" y="1241"/>
                    <a:pt x="281" y="1240"/>
                  </a:cubicBezTo>
                  <a:cubicBezTo>
                    <a:pt x="281" y="1240"/>
                    <a:pt x="282" y="1239"/>
                    <a:pt x="282" y="1239"/>
                  </a:cubicBezTo>
                  <a:cubicBezTo>
                    <a:pt x="283" y="1238"/>
                    <a:pt x="283" y="1238"/>
                    <a:pt x="283" y="1238"/>
                  </a:cubicBezTo>
                  <a:cubicBezTo>
                    <a:pt x="283" y="1237"/>
                    <a:pt x="284" y="1237"/>
                    <a:pt x="284" y="1237"/>
                  </a:cubicBezTo>
                  <a:cubicBezTo>
                    <a:pt x="286" y="1234"/>
                    <a:pt x="289" y="1231"/>
                    <a:pt x="291" y="1227"/>
                  </a:cubicBezTo>
                  <a:cubicBezTo>
                    <a:pt x="291" y="1227"/>
                    <a:pt x="291" y="1227"/>
                    <a:pt x="291" y="1227"/>
                  </a:cubicBezTo>
                  <a:cubicBezTo>
                    <a:pt x="291" y="1227"/>
                    <a:pt x="291" y="1228"/>
                    <a:pt x="291" y="1228"/>
                  </a:cubicBezTo>
                  <a:cubicBezTo>
                    <a:pt x="291" y="1228"/>
                    <a:pt x="291" y="1228"/>
                    <a:pt x="291" y="1229"/>
                  </a:cubicBezTo>
                  <a:cubicBezTo>
                    <a:pt x="291" y="1229"/>
                    <a:pt x="292" y="1229"/>
                    <a:pt x="292" y="1229"/>
                  </a:cubicBezTo>
                  <a:cubicBezTo>
                    <a:pt x="293" y="1231"/>
                    <a:pt x="294" y="1234"/>
                    <a:pt x="296" y="1236"/>
                  </a:cubicBezTo>
                  <a:cubicBezTo>
                    <a:pt x="298" y="1238"/>
                    <a:pt x="299" y="1239"/>
                    <a:pt x="301" y="1241"/>
                  </a:cubicBezTo>
                  <a:cubicBezTo>
                    <a:pt x="301" y="1241"/>
                    <a:pt x="300" y="1241"/>
                    <a:pt x="300" y="1241"/>
                  </a:cubicBezTo>
                  <a:cubicBezTo>
                    <a:pt x="299" y="1244"/>
                    <a:pt x="299" y="1244"/>
                    <a:pt x="299" y="1244"/>
                  </a:cubicBezTo>
                  <a:cubicBezTo>
                    <a:pt x="293" y="1254"/>
                    <a:pt x="299" y="1266"/>
                    <a:pt x="310" y="1269"/>
                  </a:cubicBezTo>
                  <a:cubicBezTo>
                    <a:pt x="310" y="1259"/>
                    <a:pt x="317" y="1244"/>
                    <a:pt x="303" y="1242"/>
                  </a:cubicBezTo>
                  <a:cubicBezTo>
                    <a:pt x="303" y="1242"/>
                    <a:pt x="303" y="1241"/>
                    <a:pt x="303" y="1241"/>
                  </a:cubicBezTo>
                  <a:cubicBezTo>
                    <a:pt x="301" y="1239"/>
                    <a:pt x="299" y="1237"/>
                    <a:pt x="298" y="1234"/>
                  </a:cubicBezTo>
                  <a:cubicBezTo>
                    <a:pt x="296" y="1232"/>
                    <a:pt x="294" y="1230"/>
                    <a:pt x="293" y="1228"/>
                  </a:cubicBezTo>
                  <a:cubicBezTo>
                    <a:pt x="293" y="1228"/>
                    <a:pt x="293" y="1228"/>
                    <a:pt x="293" y="1228"/>
                  </a:cubicBezTo>
                  <a:cubicBezTo>
                    <a:pt x="293" y="1228"/>
                    <a:pt x="293" y="1227"/>
                    <a:pt x="293" y="1227"/>
                  </a:cubicBezTo>
                  <a:cubicBezTo>
                    <a:pt x="293" y="1227"/>
                    <a:pt x="292" y="1227"/>
                    <a:pt x="292" y="1226"/>
                  </a:cubicBezTo>
                  <a:cubicBezTo>
                    <a:pt x="292" y="1226"/>
                    <a:pt x="292" y="1226"/>
                    <a:pt x="292" y="1226"/>
                  </a:cubicBezTo>
                  <a:cubicBezTo>
                    <a:pt x="292" y="1226"/>
                    <a:pt x="292" y="1225"/>
                    <a:pt x="292" y="1225"/>
                  </a:cubicBezTo>
                  <a:cubicBezTo>
                    <a:pt x="293" y="1224"/>
                    <a:pt x="293" y="1222"/>
                    <a:pt x="294" y="1220"/>
                  </a:cubicBezTo>
                  <a:cubicBezTo>
                    <a:pt x="295" y="1218"/>
                    <a:pt x="295" y="1216"/>
                    <a:pt x="296" y="1213"/>
                  </a:cubicBezTo>
                  <a:cubicBezTo>
                    <a:pt x="297" y="1211"/>
                    <a:pt x="297" y="1209"/>
                    <a:pt x="298" y="1206"/>
                  </a:cubicBezTo>
                  <a:cubicBezTo>
                    <a:pt x="298" y="1205"/>
                    <a:pt x="299" y="1204"/>
                    <a:pt x="299" y="1203"/>
                  </a:cubicBezTo>
                  <a:cubicBezTo>
                    <a:pt x="299" y="1203"/>
                    <a:pt x="299" y="1202"/>
                    <a:pt x="299" y="1202"/>
                  </a:cubicBezTo>
                  <a:cubicBezTo>
                    <a:pt x="300" y="1201"/>
                    <a:pt x="300" y="1201"/>
                    <a:pt x="300" y="1200"/>
                  </a:cubicBezTo>
                  <a:cubicBezTo>
                    <a:pt x="301" y="1196"/>
                    <a:pt x="303" y="1192"/>
                    <a:pt x="305" y="1189"/>
                  </a:cubicBezTo>
                  <a:cubicBezTo>
                    <a:pt x="305" y="1189"/>
                    <a:pt x="306" y="1189"/>
                    <a:pt x="306" y="1188"/>
                  </a:cubicBezTo>
                  <a:cubicBezTo>
                    <a:pt x="306" y="1188"/>
                    <a:pt x="307" y="1188"/>
                    <a:pt x="307" y="1188"/>
                  </a:cubicBezTo>
                  <a:cubicBezTo>
                    <a:pt x="307" y="1187"/>
                    <a:pt x="308" y="1186"/>
                    <a:pt x="308" y="1186"/>
                  </a:cubicBezTo>
                  <a:cubicBezTo>
                    <a:pt x="309" y="1185"/>
                    <a:pt x="310" y="1184"/>
                    <a:pt x="311" y="1183"/>
                  </a:cubicBezTo>
                  <a:cubicBezTo>
                    <a:pt x="311" y="1183"/>
                    <a:pt x="312" y="1182"/>
                    <a:pt x="312" y="1182"/>
                  </a:cubicBezTo>
                  <a:cubicBezTo>
                    <a:pt x="312" y="1182"/>
                    <a:pt x="312" y="1182"/>
                    <a:pt x="312" y="1182"/>
                  </a:cubicBezTo>
                  <a:cubicBezTo>
                    <a:pt x="313" y="1182"/>
                    <a:pt x="313" y="1182"/>
                    <a:pt x="313" y="1182"/>
                  </a:cubicBezTo>
                  <a:cubicBezTo>
                    <a:pt x="313" y="1181"/>
                    <a:pt x="313" y="1181"/>
                    <a:pt x="313" y="1181"/>
                  </a:cubicBezTo>
                  <a:cubicBezTo>
                    <a:pt x="313" y="1181"/>
                    <a:pt x="313" y="1181"/>
                    <a:pt x="313" y="1181"/>
                  </a:cubicBezTo>
                  <a:cubicBezTo>
                    <a:pt x="314" y="1181"/>
                    <a:pt x="314" y="1181"/>
                    <a:pt x="314" y="1181"/>
                  </a:cubicBezTo>
                  <a:cubicBezTo>
                    <a:pt x="315" y="1180"/>
                    <a:pt x="316" y="1180"/>
                    <a:pt x="317" y="1179"/>
                  </a:cubicBezTo>
                  <a:cubicBezTo>
                    <a:pt x="318" y="1179"/>
                    <a:pt x="319" y="1178"/>
                    <a:pt x="319" y="1178"/>
                  </a:cubicBezTo>
                  <a:cubicBezTo>
                    <a:pt x="321" y="1176"/>
                    <a:pt x="324" y="1175"/>
                    <a:pt x="326" y="1174"/>
                  </a:cubicBezTo>
                  <a:cubicBezTo>
                    <a:pt x="339" y="1167"/>
                    <a:pt x="352" y="1158"/>
                    <a:pt x="358" y="1150"/>
                  </a:cubicBezTo>
                  <a:cubicBezTo>
                    <a:pt x="366" y="1140"/>
                    <a:pt x="370" y="1140"/>
                    <a:pt x="387" y="1131"/>
                  </a:cubicBezTo>
                  <a:cubicBezTo>
                    <a:pt x="401" y="1123"/>
                    <a:pt x="406" y="1124"/>
                    <a:pt x="416" y="1111"/>
                  </a:cubicBezTo>
                  <a:cubicBezTo>
                    <a:pt x="436" y="1123"/>
                    <a:pt x="479" y="1130"/>
                    <a:pt x="502" y="1135"/>
                  </a:cubicBezTo>
                  <a:cubicBezTo>
                    <a:pt x="510" y="1136"/>
                    <a:pt x="519" y="1136"/>
                    <a:pt x="529" y="1136"/>
                  </a:cubicBezTo>
                  <a:cubicBezTo>
                    <a:pt x="527" y="1138"/>
                    <a:pt x="525" y="1140"/>
                    <a:pt x="522" y="1142"/>
                  </a:cubicBezTo>
                  <a:cubicBezTo>
                    <a:pt x="522" y="1142"/>
                    <a:pt x="522" y="1142"/>
                    <a:pt x="522" y="1142"/>
                  </a:cubicBezTo>
                  <a:cubicBezTo>
                    <a:pt x="521" y="1142"/>
                    <a:pt x="520" y="1142"/>
                    <a:pt x="519" y="1142"/>
                  </a:cubicBezTo>
                  <a:cubicBezTo>
                    <a:pt x="519" y="1142"/>
                    <a:pt x="518" y="1142"/>
                    <a:pt x="517" y="1142"/>
                  </a:cubicBezTo>
                  <a:cubicBezTo>
                    <a:pt x="517" y="1142"/>
                    <a:pt x="516" y="1142"/>
                    <a:pt x="515" y="1143"/>
                  </a:cubicBezTo>
                  <a:cubicBezTo>
                    <a:pt x="514" y="1143"/>
                    <a:pt x="512" y="1143"/>
                    <a:pt x="511" y="1143"/>
                  </a:cubicBezTo>
                  <a:cubicBezTo>
                    <a:pt x="509" y="1144"/>
                    <a:pt x="507" y="1144"/>
                    <a:pt x="505" y="1144"/>
                  </a:cubicBezTo>
                  <a:cubicBezTo>
                    <a:pt x="502" y="1145"/>
                    <a:pt x="498" y="1145"/>
                    <a:pt x="494" y="1146"/>
                  </a:cubicBezTo>
                  <a:cubicBezTo>
                    <a:pt x="490" y="1146"/>
                    <a:pt x="486" y="1146"/>
                    <a:pt x="482" y="1147"/>
                  </a:cubicBezTo>
                  <a:cubicBezTo>
                    <a:pt x="481" y="1147"/>
                    <a:pt x="479" y="1147"/>
                    <a:pt x="477" y="1147"/>
                  </a:cubicBezTo>
                  <a:cubicBezTo>
                    <a:pt x="475" y="1147"/>
                    <a:pt x="474" y="1147"/>
                    <a:pt x="472" y="1147"/>
                  </a:cubicBezTo>
                  <a:cubicBezTo>
                    <a:pt x="472" y="1147"/>
                    <a:pt x="472" y="1147"/>
                    <a:pt x="471" y="1147"/>
                  </a:cubicBezTo>
                  <a:cubicBezTo>
                    <a:pt x="471" y="1147"/>
                    <a:pt x="471" y="1147"/>
                    <a:pt x="471" y="1147"/>
                  </a:cubicBezTo>
                  <a:cubicBezTo>
                    <a:pt x="471" y="1147"/>
                    <a:pt x="470" y="1147"/>
                    <a:pt x="470" y="1146"/>
                  </a:cubicBezTo>
                  <a:cubicBezTo>
                    <a:pt x="469" y="1146"/>
                    <a:pt x="469" y="1146"/>
                    <a:pt x="469" y="1146"/>
                  </a:cubicBezTo>
                  <a:cubicBezTo>
                    <a:pt x="469" y="1146"/>
                    <a:pt x="469" y="1146"/>
                    <a:pt x="468" y="1146"/>
                  </a:cubicBezTo>
                  <a:cubicBezTo>
                    <a:pt x="468" y="1146"/>
                    <a:pt x="468" y="1146"/>
                    <a:pt x="468" y="1146"/>
                  </a:cubicBezTo>
                  <a:cubicBezTo>
                    <a:pt x="467" y="1146"/>
                    <a:pt x="467" y="1146"/>
                    <a:pt x="466" y="1146"/>
                  </a:cubicBezTo>
                  <a:cubicBezTo>
                    <a:pt x="465" y="1145"/>
                    <a:pt x="464" y="1145"/>
                    <a:pt x="463" y="1145"/>
                  </a:cubicBezTo>
                  <a:cubicBezTo>
                    <a:pt x="463" y="1145"/>
                    <a:pt x="462" y="1145"/>
                    <a:pt x="461" y="1145"/>
                  </a:cubicBezTo>
                  <a:cubicBezTo>
                    <a:pt x="460" y="1145"/>
                    <a:pt x="459" y="1145"/>
                    <a:pt x="458" y="1145"/>
                  </a:cubicBezTo>
                  <a:cubicBezTo>
                    <a:pt x="458" y="1145"/>
                    <a:pt x="458" y="1145"/>
                    <a:pt x="458" y="1145"/>
                  </a:cubicBezTo>
                  <a:cubicBezTo>
                    <a:pt x="458" y="1145"/>
                    <a:pt x="458" y="1145"/>
                    <a:pt x="458" y="1145"/>
                  </a:cubicBezTo>
                  <a:cubicBezTo>
                    <a:pt x="446" y="1141"/>
                    <a:pt x="437" y="1146"/>
                    <a:pt x="427" y="1153"/>
                  </a:cubicBezTo>
                  <a:cubicBezTo>
                    <a:pt x="437" y="1159"/>
                    <a:pt x="447" y="1155"/>
                    <a:pt x="456" y="1148"/>
                  </a:cubicBezTo>
                  <a:cubicBezTo>
                    <a:pt x="457" y="1148"/>
                    <a:pt x="457" y="1148"/>
                    <a:pt x="458" y="1148"/>
                  </a:cubicBezTo>
                  <a:cubicBezTo>
                    <a:pt x="459" y="1148"/>
                    <a:pt x="460" y="1148"/>
                    <a:pt x="461" y="1148"/>
                  </a:cubicBezTo>
                  <a:cubicBezTo>
                    <a:pt x="462" y="1148"/>
                    <a:pt x="462" y="1148"/>
                    <a:pt x="463" y="1148"/>
                  </a:cubicBezTo>
                  <a:cubicBezTo>
                    <a:pt x="464" y="1148"/>
                    <a:pt x="465" y="1148"/>
                    <a:pt x="466" y="1148"/>
                  </a:cubicBezTo>
                  <a:cubicBezTo>
                    <a:pt x="466" y="1148"/>
                    <a:pt x="466" y="1148"/>
                    <a:pt x="466" y="1148"/>
                  </a:cubicBezTo>
                  <a:cubicBezTo>
                    <a:pt x="466" y="1148"/>
                    <a:pt x="466" y="1148"/>
                    <a:pt x="465" y="1148"/>
                  </a:cubicBezTo>
                  <a:cubicBezTo>
                    <a:pt x="464" y="1148"/>
                    <a:pt x="463" y="1149"/>
                    <a:pt x="463" y="1149"/>
                  </a:cubicBezTo>
                  <a:cubicBezTo>
                    <a:pt x="463" y="1149"/>
                    <a:pt x="464" y="1149"/>
                    <a:pt x="465" y="1149"/>
                  </a:cubicBezTo>
                  <a:cubicBezTo>
                    <a:pt x="466" y="1149"/>
                    <a:pt x="467" y="1149"/>
                    <a:pt x="468" y="1149"/>
                  </a:cubicBezTo>
                  <a:cubicBezTo>
                    <a:pt x="469" y="1149"/>
                    <a:pt x="470" y="1150"/>
                    <a:pt x="470" y="1150"/>
                  </a:cubicBezTo>
                  <a:cubicBezTo>
                    <a:pt x="471" y="1150"/>
                    <a:pt x="471" y="1150"/>
                    <a:pt x="471" y="1150"/>
                  </a:cubicBezTo>
                  <a:cubicBezTo>
                    <a:pt x="472" y="1150"/>
                    <a:pt x="472" y="1150"/>
                    <a:pt x="472" y="1150"/>
                  </a:cubicBezTo>
                  <a:cubicBezTo>
                    <a:pt x="474" y="1150"/>
                    <a:pt x="476" y="1149"/>
                    <a:pt x="477" y="1149"/>
                  </a:cubicBezTo>
                  <a:cubicBezTo>
                    <a:pt x="479" y="1149"/>
                    <a:pt x="481" y="1149"/>
                    <a:pt x="483" y="1149"/>
                  </a:cubicBezTo>
                  <a:cubicBezTo>
                    <a:pt x="486" y="1149"/>
                    <a:pt x="490" y="1148"/>
                    <a:pt x="494" y="1148"/>
                  </a:cubicBezTo>
                  <a:cubicBezTo>
                    <a:pt x="498" y="1148"/>
                    <a:pt x="502" y="1147"/>
                    <a:pt x="506" y="1147"/>
                  </a:cubicBezTo>
                  <a:cubicBezTo>
                    <a:pt x="507" y="1146"/>
                    <a:pt x="509" y="1146"/>
                    <a:pt x="511" y="1146"/>
                  </a:cubicBezTo>
                  <a:cubicBezTo>
                    <a:pt x="513" y="1145"/>
                    <a:pt x="514" y="1145"/>
                    <a:pt x="516" y="1145"/>
                  </a:cubicBezTo>
                  <a:cubicBezTo>
                    <a:pt x="516" y="1145"/>
                    <a:pt x="517" y="1145"/>
                    <a:pt x="518" y="1145"/>
                  </a:cubicBezTo>
                  <a:cubicBezTo>
                    <a:pt x="518" y="1144"/>
                    <a:pt x="519" y="1144"/>
                    <a:pt x="520" y="1144"/>
                  </a:cubicBezTo>
                  <a:cubicBezTo>
                    <a:pt x="520" y="1144"/>
                    <a:pt x="521" y="1144"/>
                    <a:pt x="521" y="1143"/>
                  </a:cubicBezTo>
                  <a:cubicBezTo>
                    <a:pt x="514" y="1151"/>
                    <a:pt x="506" y="1159"/>
                    <a:pt x="499" y="1168"/>
                  </a:cubicBezTo>
                  <a:cubicBezTo>
                    <a:pt x="498" y="1170"/>
                    <a:pt x="496" y="1172"/>
                    <a:pt x="495" y="1175"/>
                  </a:cubicBezTo>
                  <a:cubicBezTo>
                    <a:pt x="493" y="1177"/>
                    <a:pt x="491" y="1179"/>
                    <a:pt x="490" y="1181"/>
                  </a:cubicBezTo>
                  <a:cubicBezTo>
                    <a:pt x="487" y="1185"/>
                    <a:pt x="484" y="1190"/>
                    <a:pt x="481" y="1194"/>
                  </a:cubicBezTo>
                  <a:cubicBezTo>
                    <a:pt x="477" y="1202"/>
                    <a:pt x="472" y="1209"/>
                    <a:pt x="467" y="1216"/>
                  </a:cubicBezTo>
                  <a:cubicBezTo>
                    <a:pt x="467" y="1216"/>
                    <a:pt x="466" y="1216"/>
                    <a:pt x="465" y="1217"/>
                  </a:cubicBezTo>
                  <a:cubicBezTo>
                    <a:pt x="465" y="1217"/>
                    <a:pt x="465" y="1217"/>
                    <a:pt x="464" y="1217"/>
                  </a:cubicBezTo>
                  <a:cubicBezTo>
                    <a:pt x="464" y="1217"/>
                    <a:pt x="464" y="1217"/>
                    <a:pt x="463" y="1217"/>
                  </a:cubicBezTo>
                  <a:cubicBezTo>
                    <a:pt x="463" y="1218"/>
                    <a:pt x="462" y="1218"/>
                    <a:pt x="462" y="1218"/>
                  </a:cubicBezTo>
                  <a:cubicBezTo>
                    <a:pt x="461" y="1218"/>
                    <a:pt x="461" y="1218"/>
                    <a:pt x="461" y="1218"/>
                  </a:cubicBezTo>
                  <a:cubicBezTo>
                    <a:pt x="461" y="1218"/>
                    <a:pt x="461" y="1219"/>
                    <a:pt x="460" y="1219"/>
                  </a:cubicBezTo>
                  <a:cubicBezTo>
                    <a:pt x="460" y="1219"/>
                    <a:pt x="459" y="1219"/>
                    <a:pt x="459" y="1219"/>
                  </a:cubicBezTo>
                  <a:cubicBezTo>
                    <a:pt x="458" y="1220"/>
                    <a:pt x="458" y="1220"/>
                    <a:pt x="457" y="1220"/>
                  </a:cubicBezTo>
                  <a:cubicBezTo>
                    <a:pt x="457" y="1220"/>
                    <a:pt x="457" y="1220"/>
                    <a:pt x="456" y="1220"/>
                  </a:cubicBezTo>
                  <a:cubicBezTo>
                    <a:pt x="456" y="1221"/>
                    <a:pt x="456" y="1221"/>
                    <a:pt x="455" y="1221"/>
                  </a:cubicBezTo>
                  <a:cubicBezTo>
                    <a:pt x="455" y="1221"/>
                    <a:pt x="454" y="1221"/>
                    <a:pt x="453" y="1222"/>
                  </a:cubicBezTo>
                  <a:cubicBezTo>
                    <a:pt x="452" y="1222"/>
                    <a:pt x="451" y="1222"/>
                    <a:pt x="449" y="1223"/>
                  </a:cubicBezTo>
                  <a:cubicBezTo>
                    <a:pt x="448" y="1223"/>
                    <a:pt x="447" y="1223"/>
                    <a:pt x="445" y="1223"/>
                  </a:cubicBezTo>
                  <a:cubicBezTo>
                    <a:pt x="444" y="1224"/>
                    <a:pt x="442" y="1224"/>
                    <a:pt x="441" y="1224"/>
                  </a:cubicBezTo>
                  <a:cubicBezTo>
                    <a:pt x="440" y="1224"/>
                    <a:pt x="439" y="1224"/>
                    <a:pt x="437" y="1224"/>
                  </a:cubicBezTo>
                  <a:cubicBezTo>
                    <a:pt x="435" y="1218"/>
                    <a:pt x="429" y="1211"/>
                    <a:pt x="423" y="1210"/>
                  </a:cubicBezTo>
                  <a:cubicBezTo>
                    <a:pt x="415" y="1209"/>
                    <a:pt x="410" y="1217"/>
                    <a:pt x="404" y="1222"/>
                  </a:cubicBezTo>
                  <a:cubicBezTo>
                    <a:pt x="415" y="1228"/>
                    <a:pt x="430" y="1245"/>
                    <a:pt x="438" y="1226"/>
                  </a:cubicBezTo>
                  <a:cubicBezTo>
                    <a:pt x="438" y="1226"/>
                    <a:pt x="438" y="1226"/>
                    <a:pt x="438" y="1226"/>
                  </a:cubicBezTo>
                  <a:cubicBezTo>
                    <a:pt x="439" y="1227"/>
                    <a:pt x="439" y="1227"/>
                    <a:pt x="439" y="1228"/>
                  </a:cubicBezTo>
                  <a:cubicBezTo>
                    <a:pt x="439" y="1226"/>
                    <a:pt x="439" y="1226"/>
                    <a:pt x="439" y="1226"/>
                  </a:cubicBezTo>
                  <a:cubicBezTo>
                    <a:pt x="439" y="1226"/>
                    <a:pt x="440" y="1226"/>
                    <a:pt x="441" y="1226"/>
                  </a:cubicBezTo>
                  <a:cubicBezTo>
                    <a:pt x="442" y="1226"/>
                    <a:pt x="444" y="1226"/>
                    <a:pt x="445" y="1226"/>
                  </a:cubicBezTo>
                  <a:cubicBezTo>
                    <a:pt x="447" y="1226"/>
                    <a:pt x="448" y="1225"/>
                    <a:pt x="450" y="1225"/>
                  </a:cubicBezTo>
                  <a:cubicBezTo>
                    <a:pt x="451" y="1225"/>
                    <a:pt x="453" y="1224"/>
                    <a:pt x="454" y="1224"/>
                  </a:cubicBezTo>
                  <a:cubicBezTo>
                    <a:pt x="455" y="1224"/>
                    <a:pt x="456" y="1223"/>
                    <a:pt x="456" y="1223"/>
                  </a:cubicBezTo>
                  <a:cubicBezTo>
                    <a:pt x="457" y="1223"/>
                    <a:pt x="457" y="1223"/>
                    <a:pt x="457" y="1223"/>
                  </a:cubicBezTo>
                  <a:cubicBezTo>
                    <a:pt x="457" y="1223"/>
                    <a:pt x="458" y="1222"/>
                    <a:pt x="458" y="1222"/>
                  </a:cubicBezTo>
                  <a:cubicBezTo>
                    <a:pt x="459" y="1222"/>
                    <a:pt x="459" y="1222"/>
                    <a:pt x="460" y="1222"/>
                  </a:cubicBezTo>
                  <a:cubicBezTo>
                    <a:pt x="460" y="1221"/>
                    <a:pt x="461" y="1221"/>
                    <a:pt x="461" y="1221"/>
                  </a:cubicBezTo>
                  <a:cubicBezTo>
                    <a:pt x="462" y="1221"/>
                    <a:pt x="462" y="1221"/>
                    <a:pt x="462" y="1220"/>
                  </a:cubicBezTo>
                  <a:cubicBezTo>
                    <a:pt x="462" y="1220"/>
                    <a:pt x="463" y="1220"/>
                    <a:pt x="463" y="1220"/>
                  </a:cubicBezTo>
                  <a:cubicBezTo>
                    <a:pt x="463" y="1220"/>
                    <a:pt x="464" y="1219"/>
                    <a:pt x="464" y="1219"/>
                  </a:cubicBezTo>
                  <a:cubicBezTo>
                    <a:pt x="464" y="1219"/>
                    <a:pt x="465" y="1218"/>
                    <a:pt x="465" y="1218"/>
                  </a:cubicBezTo>
                  <a:cubicBezTo>
                    <a:pt x="465" y="1218"/>
                    <a:pt x="466" y="1218"/>
                    <a:pt x="466" y="1217"/>
                  </a:cubicBezTo>
                  <a:cubicBezTo>
                    <a:pt x="466" y="1217"/>
                    <a:pt x="466" y="1217"/>
                    <a:pt x="467" y="1216"/>
                  </a:cubicBezTo>
                  <a:cubicBezTo>
                    <a:pt x="465" y="1218"/>
                    <a:pt x="464" y="1220"/>
                    <a:pt x="463" y="1221"/>
                  </a:cubicBezTo>
                  <a:cubicBezTo>
                    <a:pt x="462" y="1222"/>
                    <a:pt x="461" y="1224"/>
                    <a:pt x="461" y="1225"/>
                  </a:cubicBezTo>
                  <a:cubicBezTo>
                    <a:pt x="460" y="1226"/>
                    <a:pt x="459" y="1227"/>
                    <a:pt x="458" y="1228"/>
                  </a:cubicBezTo>
                  <a:cubicBezTo>
                    <a:pt x="457" y="1229"/>
                    <a:pt x="456" y="1230"/>
                    <a:pt x="456" y="1231"/>
                  </a:cubicBezTo>
                  <a:cubicBezTo>
                    <a:pt x="453" y="1234"/>
                    <a:pt x="453" y="1234"/>
                    <a:pt x="453" y="1234"/>
                  </a:cubicBezTo>
                  <a:cubicBezTo>
                    <a:pt x="449" y="1238"/>
                    <a:pt x="446" y="1242"/>
                    <a:pt x="442" y="1246"/>
                  </a:cubicBezTo>
                  <a:cubicBezTo>
                    <a:pt x="434" y="1253"/>
                    <a:pt x="427" y="1261"/>
                    <a:pt x="419" y="1268"/>
                  </a:cubicBezTo>
                  <a:cubicBezTo>
                    <a:pt x="412" y="1275"/>
                    <a:pt x="405" y="1282"/>
                    <a:pt x="398" y="1288"/>
                  </a:cubicBezTo>
                  <a:cubicBezTo>
                    <a:pt x="391" y="1295"/>
                    <a:pt x="385" y="1301"/>
                    <a:pt x="380" y="1308"/>
                  </a:cubicBezTo>
                  <a:cubicBezTo>
                    <a:pt x="377" y="1311"/>
                    <a:pt x="375" y="1314"/>
                    <a:pt x="373" y="1317"/>
                  </a:cubicBezTo>
                  <a:cubicBezTo>
                    <a:pt x="372" y="1319"/>
                    <a:pt x="371" y="1320"/>
                    <a:pt x="370" y="1322"/>
                  </a:cubicBezTo>
                  <a:cubicBezTo>
                    <a:pt x="369" y="1323"/>
                    <a:pt x="368" y="1325"/>
                    <a:pt x="367" y="1326"/>
                  </a:cubicBezTo>
                  <a:cubicBezTo>
                    <a:pt x="364" y="1332"/>
                    <a:pt x="361" y="1337"/>
                    <a:pt x="359" y="1342"/>
                  </a:cubicBezTo>
                  <a:cubicBezTo>
                    <a:pt x="358" y="1344"/>
                    <a:pt x="358" y="1346"/>
                    <a:pt x="357" y="1348"/>
                  </a:cubicBezTo>
                  <a:cubicBezTo>
                    <a:pt x="356" y="1349"/>
                    <a:pt x="356" y="1351"/>
                    <a:pt x="355" y="1352"/>
                  </a:cubicBezTo>
                  <a:cubicBezTo>
                    <a:pt x="355" y="1355"/>
                    <a:pt x="354" y="1356"/>
                    <a:pt x="354" y="1356"/>
                  </a:cubicBezTo>
                  <a:cubicBezTo>
                    <a:pt x="354" y="1356"/>
                    <a:pt x="355" y="1355"/>
                    <a:pt x="356" y="1352"/>
                  </a:cubicBezTo>
                  <a:cubicBezTo>
                    <a:pt x="356" y="1351"/>
                    <a:pt x="357" y="1350"/>
                    <a:pt x="358" y="1348"/>
                  </a:cubicBezTo>
                  <a:cubicBezTo>
                    <a:pt x="359" y="1346"/>
                    <a:pt x="360" y="1344"/>
                    <a:pt x="361" y="1342"/>
                  </a:cubicBezTo>
                  <a:cubicBezTo>
                    <a:pt x="363" y="1338"/>
                    <a:pt x="366" y="1333"/>
                    <a:pt x="370" y="1328"/>
                  </a:cubicBezTo>
                  <a:cubicBezTo>
                    <a:pt x="371" y="1327"/>
                    <a:pt x="372" y="1325"/>
                    <a:pt x="373" y="1324"/>
                  </a:cubicBezTo>
                  <a:cubicBezTo>
                    <a:pt x="374" y="1322"/>
                    <a:pt x="375" y="1321"/>
                    <a:pt x="376" y="1319"/>
                  </a:cubicBezTo>
                  <a:cubicBezTo>
                    <a:pt x="376" y="1319"/>
                    <a:pt x="377" y="1318"/>
                    <a:pt x="378" y="1317"/>
                  </a:cubicBezTo>
                  <a:cubicBezTo>
                    <a:pt x="378" y="1317"/>
                    <a:pt x="379" y="1316"/>
                    <a:pt x="379" y="1315"/>
                  </a:cubicBezTo>
                  <a:cubicBezTo>
                    <a:pt x="381" y="1313"/>
                    <a:pt x="382" y="1312"/>
                    <a:pt x="383" y="1310"/>
                  </a:cubicBezTo>
                  <a:cubicBezTo>
                    <a:pt x="383" y="1310"/>
                    <a:pt x="383" y="1310"/>
                    <a:pt x="383" y="1310"/>
                  </a:cubicBezTo>
                  <a:cubicBezTo>
                    <a:pt x="383" y="1310"/>
                    <a:pt x="383" y="1310"/>
                    <a:pt x="383" y="1311"/>
                  </a:cubicBezTo>
                  <a:cubicBezTo>
                    <a:pt x="383" y="1312"/>
                    <a:pt x="383" y="1313"/>
                    <a:pt x="382" y="1314"/>
                  </a:cubicBezTo>
                  <a:cubicBezTo>
                    <a:pt x="382" y="1315"/>
                    <a:pt x="382" y="1316"/>
                    <a:pt x="382" y="1318"/>
                  </a:cubicBezTo>
                  <a:cubicBezTo>
                    <a:pt x="382" y="1319"/>
                    <a:pt x="381" y="1320"/>
                    <a:pt x="381" y="1321"/>
                  </a:cubicBezTo>
                  <a:cubicBezTo>
                    <a:pt x="381" y="1322"/>
                    <a:pt x="381" y="1322"/>
                    <a:pt x="381" y="1322"/>
                  </a:cubicBezTo>
                  <a:cubicBezTo>
                    <a:pt x="381" y="1322"/>
                    <a:pt x="381" y="1322"/>
                    <a:pt x="381" y="1322"/>
                  </a:cubicBezTo>
                  <a:cubicBezTo>
                    <a:pt x="372" y="1338"/>
                    <a:pt x="378" y="1352"/>
                    <a:pt x="385" y="1367"/>
                  </a:cubicBezTo>
                  <a:cubicBezTo>
                    <a:pt x="396" y="1354"/>
                    <a:pt x="392" y="1339"/>
                    <a:pt x="384" y="1325"/>
                  </a:cubicBezTo>
                  <a:cubicBezTo>
                    <a:pt x="384" y="1324"/>
                    <a:pt x="384" y="1323"/>
                    <a:pt x="384" y="1322"/>
                  </a:cubicBezTo>
                  <a:cubicBezTo>
                    <a:pt x="385" y="1321"/>
                    <a:pt x="385" y="1319"/>
                    <a:pt x="385" y="1318"/>
                  </a:cubicBezTo>
                  <a:cubicBezTo>
                    <a:pt x="385" y="1317"/>
                    <a:pt x="385" y="1316"/>
                    <a:pt x="386" y="1315"/>
                  </a:cubicBezTo>
                  <a:cubicBezTo>
                    <a:pt x="386" y="1313"/>
                    <a:pt x="386" y="1312"/>
                    <a:pt x="386" y="1311"/>
                  </a:cubicBezTo>
                  <a:cubicBezTo>
                    <a:pt x="387" y="1310"/>
                    <a:pt x="387" y="1309"/>
                    <a:pt x="387" y="1309"/>
                  </a:cubicBezTo>
                  <a:cubicBezTo>
                    <a:pt x="387" y="1308"/>
                    <a:pt x="387" y="1308"/>
                    <a:pt x="387" y="1308"/>
                  </a:cubicBezTo>
                  <a:cubicBezTo>
                    <a:pt x="387" y="1308"/>
                    <a:pt x="387" y="1307"/>
                    <a:pt x="387" y="1307"/>
                  </a:cubicBezTo>
                  <a:cubicBezTo>
                    <a:pt x="387" y="1307"/>
                    <a:pt x="387" y="1306"/>
                    <a:pt x="387" y="1306"/>
                  </a:cubicBezTo>
                  <a:cubicBezTo>
                    <a:pt x="387" y="1306"/>
                    <a:pt x="387" y="1306"/>
                    <a:pt x="387" y="1305"/>
                  </a:cubicBezTo>
                  <a:cubicBezTo>
                    <a:pt x="392" y="1301"/>
                    <a:pt x="396" y="1296"/>
                    <a:pt x="401" y="1291"/>
                  </a:cubicBezTo>
                  <a:cubicBezTo>
                    <a:pt x="408" y="1284"/>
                    <a:pt x="415" y="1278"/>
                    <a:pt x="422" y="1271"/>
                  </a:cubicBezTo>
                  <a:cubicBezTo>
                    <a:pt x="430" y="1264"/>
                    <a:pt x="437" y="1256"/>
                    <a:pt x="445" y="1249"/>
                  </a:cubicBezTo>
                  <a:cubicBezTo>
                    <a:pt x="449" y="1245"/>
                    <a:pt x="452" y="1241"/>
                    <a:pt x="456" y="1237"/>
                  </a:cubicBezTo>
                  <a:cubicBezTo>
                    <a:pt x="459" y="1233"/>
                    <a:pt x="459" y="1233"/>
                    <a:pt x="459" y="1233"/>
                  </a:cubicBezTo>
                  <a:cubicBezTo>
                    <a:pt x="459" y="1232"/>
                    <a:pt x="460" y="1231"/>
                    <a:pt x="461" y="1230"/>
                  </a:cubicBezTo>
                  <a:cubicBezTo>
                    <a:pt x="462" y="1229"/>
                    <a:pt x="463" y="1228"/>
                    <a:pt x="464" y="1227"/>
                  </a:cubicBezTo>
                  <a:cubicBezTo>
                    <a:pt x="465" y="1226"/>
                    <a:pt x="465" y="1225"/>
                    <a:pt x="466" y="1224"/>
                  </a:cubicBezTo>
                  <a:cubicBezTo>
                    <a:pt x="473" y="1215"/>
                    <a:pt x="479" y="1206"/>
                    <a:pt x="484" y="1197"/>
                  </a:cubicBezTo>
                  <a:cubicBezTo>
                    <a:pt x="486" y="1194"/>
                    <a:pt x="488" y="1191"/>
                    <a:pt x="489" y="1189"/>
                  </a:cubicBezTo>
                  <a:cubicBezTo>
                    <a:pt x="489" y="1189"/>
                    <a:pt x="489" y="1189"/>
                    <a:pt x="489" y="1190"/>
                  </a:cubicBezTo>
                  <a:cubicBezTo>
                    <a:pt x="489" y="1190"/>
                    <a:pt x="489" y="1191"/>
                    <a:pt x="489" y="1192"/>
                  </a:cubicBezTo>
                  <a:cubicBezTo>
                    <a:pt x="489" y="1192"/>
                    <a:pt x="489" y="1193"/>
                    <a:pt x="489" y="1194"/>
                  </a:cubicBezTo>
                  <a:cubicBezTo>
                    <a:pt x="489" y="1195"/>
                    <a:pt x="488" y="1196"/>
                    <a:pt x="488" y="1196"/>
                  </a:cubicBezTo>
                  <a:cubicBezTo>
                    <a:pt x="488" y="1197"/>
                    <a:pt x="488" y="1197"/>
                    <a:pt x="488" y="1198"/>
                  </a:cubicBezTo>
                  <a:cubicBezTo>
                    <a:pt x="488" y="1198"/>
                    <a:pt x="488" y="1199"/>
                    <a:pt x="488" y="1199"/>
                  </a:cubicBezTo>
                  <a:cubicBezTo>
                    <a:pt x="488" y="1201"/>
                    <a:pt x="488" y="1204"/>
                    <a:pt x="488" y="1206"/>
                  </a:cubicBezTo>
                  <a:cubicBezTo>
                    <a:pt x="488" y="1208"/>
                    <a:pt x="488" y="1211"/>
                    <a:pt x="488" y="1213"/>
                  </a:cubicBezTo>
                  <a:cubicBezTo>
                    <a:pt x="488" y="1218"/>
                    <a:pt x="489" y="1224"/>
                    <a:pt x="489" y="1229"/>
                  </a:cubicBezTo>
                  <a:cubicBezTo>
                    <a:pt x="489" y="1234"/>
                    <a:pt x="489" y="1239"/>
                    <a:pt x="490" y="1244"/>
                  </a:cubicBezTo>
                  <a:cubicBezTo>
                    <a:pt x="489" y="1244"/>
                    <a:pt x="489" y="1244"/>
                    <a:pt x="488" y="1245"/>
                  </a:cubicBezTo>
                  <a:cubicBezTo>
                    <a:pt x="488" y="1245"/>
                    <a:pt x="487" y="1245"/>
                    <a:pt x="486" y="1246"/>
                  </a:cubicBezTo>
                  <a:cubicBezTo>
                    <a:pt x="486" y="1246"/>
                    <a:pt x="486" y="1246"/>
                    <a:pt x="485" y="1247"/>
                  </a:cubicBezTo>
                  <a:cubicBezTo>
                    <a:pt x="485" y="1247"/>
                    <a:pt x="485" y="1247"/>
                    <a:pt x="485" y="1247"/>
                  </a:cubicBezTo>
                  <a:cubicBezTo>
                    <a:pt x="484" y="1247"/>
                    <a:pt x="484" y="1247"/>
                    <a:pt x="484" y="1248"/>
                  </a:cubicBezTo>
                  <a:cubicBezTo>
                    <a:pt x="483" y="1248"/>
                    <a:pt x="482" y="1249"/>
                    <a:pt x="481" y="1250"/>
                  </a:cubicBezTo>
                  <a:cubicBezTo>
                    <a:pt x="480" y="1251"/>
                    <a:pt x="479" y="1252"/>
                    <a:pt x="478" y="1253"/>
                  </a:cubicBezTo>
                  <a:cubicBezTo>
                    <a:pt x="476" y="1254"/>
                    <a:pt x="474" y="1257"/>
                    <a:pt x="472" y="1259"/>
                  </a:cubicBezTo>
                  <a:cubicBezTo>
                    <a:pt x="472" y="1259"/>
                    <a:pt x="472" y="1259"/>
                    <a:pt x="472" y="1259"/>
                  </a:cubicBezTo>
                  <a:cubicBezTo>
                    <a:pt x="471" y="1259"/>
                    <a:pt x="471" y="1259"/>
                    <a:pt x="471" y="1259"/>
                  </a:cubicBezTo>
                  <a:cubicBezTo>
                    <a:pt x="454" y="1254"/>
                    <a:pt x="447" y="1276"/>
                    <a:pt x="452" y="1288"/>
                  </a:cubicBezTo>
                  <a:cubicBezTo>
                    <a:pt x="459" y="1281"/>
                    <a:pt x="477" y="1275"/>
                    <a:pt x="473" y="1261"/>
                  </a:cubicBezTo>
                  <a:cubicBezTo>
                    <a:pt x="473" y="1261"/>
                    <a:pt x="473" y="1260"/>
                    <a:pt x="474" y="1260"/>
                  </a:cubicBezTo>
                  <a:cubicBezTo>
                    <a:pt x="476" y="1258"/>
                    <a:pt x="478" y="1256"/>
                    <a:pt x="480" y="1254"/>
                  </a:cubicBezTo>
                  <a:cubicBezTo>
                    <a:pt x="481" y="1253"/>
                    <a:pt x="482" y="1252"/>
                    <a:pt x="483" y="1252"/>
                  </a:cubicBezTo>
                  <a:cubicBezTo>
                    <a:pt x="484" y="1251"/>
                    <a:pt x="485" y="1250"/>
                    <a:pt x="485" y="1249"/>
                  </a:cubicBezTo>
                  <a:cubicBezTo>
                    <a:pt x="486" y="1249"/>
                    <a:pt x="486" y="1249"/>
                    <a:pt x="486" y="1249"/>
                  </a:cubicBezTo>
                  <a:cubicBezTo>
                    <a:pt x="486" y="1249"/>
                    <a:pt x="486" y="1248"/>
                    <a:pt x="487" y="1248"/>
                  </a:cubicBezTo>
                  <a:cubicBezTo>
                    <a:pt x="487" y="1248"/>
                    <a:pt x="487" y="1247"/>
                    <a:pt x="487" y="1247"/>
                  </a:cubicBezTo>
                  <a:cubicBezTo>
                    <a:pt x="488" y="1246"/>
                    <a:pt x="489" y="1246"/>
                    <a:pt x="489" y="1245"/>
                  </a:cubicBezTo>
                  <a:cubicBezTo>
                    <a:pt x="489" y="1245"/>
                    <a:pt x="489" y="1245"/>
                    <a:pt x="490" y="1245"/>
                  </a:cubicBezTo>
                  <a:cubicBezTo>
                    <a:pt x="490" y="1245"/>
                    <a:pt x="490" y="1245"/>
                    <a:pt x="490" y="1245"/>
                  </a:cubicBezTo>
                  <a:cubicBezTo>
                    <a:pt x="490" y="1247"/>
                    <a:pt x="490" y="1250"/>
                    <a:pt x="490" y="1252"/>
                  </a:cubicBezTo>
                  <a:cubicBezTo>
                    <a:pt x="490" y="1254"/>
                    <a:pt x="490" y="1257"/>
                    <a:pt x="490" y="1259"/>
                  </a:cubicBezTo>
                  <a:cubicBezTo>
                    <a:pt x="490" y="1259"/>
                    <a:pt x="490" y="1260"/>
                    <a:pt x="490" y="1260"/>
                  </a:cubicBezTo>
                  <a:cubicBezTo>
                    <a:pt x="489" y="1261"/>
                    <a:pt x="489" y="1261"/>
                    <a:pt x="490" y="1261"/>
                  </a:cubicBezTo>
                  <a:cubicBezTo>
                    <a:pt x="490" y="1262"/>
                    <a:pt x="490" y="1263"/>
                    <a:pt x="490" y="1264"/>
                  </a:cubicBezTo>
                  <a:cubicBezTo>
                    <a:pt x="490" y="1266"/>
                    <a:pt x="490" y="1267"/>
                    <a:pt x="490" y="1268"/>
                  </a:cubicBezTo>
                  <a:cubicBezTo>
                    <a:pt x="490" y="1271"/>
                    <a:pt x="490" y="1272"/>
                    <a:pt x="490" y="1272"/>
                  </a:cubicBezTo>
                  <a:cubicBezTo>
                    <a:pt x="490" y="1272"/>
                    <a:pt x="490" y="1271"/>
                    <a:pt x="491" y="1268"/>
                  </a:cubicBezTo>
                  <a:cubicBezTo>
                    <a:pt x="491" y="1268"/>
                    <a:pt x="491" y="1267"/>
                    <a:pt x="491" y="1266"/>
                  </a:cubicBezTo>
                  <a:cubicBezTo>
                    <a:pt x="491" y="1266"/>
                    <a:pt x="491" y="1265"/>
                    <a:pt x="491" y="1264"/>
                  </a:cubicBezTo>
                  <a:cubicBezTo>
                    <a:pt x="492" y="1263"/>
                    <a:pt x="492" y="1262"/>
                    <a:pt x="492" y="1262"/>
                  </a:cubicBezTo>
                  <a:cubicBezTo>
                    <a:pt x="492" y="1261"/>
                    <a:pt x="492" y="1261"/>
                    <a:pt x="492" y="1260"/>
                  </a:cubicBezTo>
                  <a:cubicBezTo>
                    <a:pt x="492" y="1260"/>
                    <a:pt x="492" y="1259"/>
                    <a:pt x="492" y="1259"/>
                  </a:cubicBezTo>
                  <a:cubicBezTo>
                    <a:pt x="492" y="1257"/>
                    <a:pt x="492" y="1254"/>
                    <a:pt x="492" y="1252"/>
                  </a:cubicBezTo>
                  <a:cubicBezTo>
                    <a:pt x="492" y="1250"/>
                    <a:pt x="492" y="1247"/>
                    <a:pt x="492" y="1245"/>
                  </a:cubicBezTo>
                  <a:cubicBezTo>
                    <a:pt x="492" y="1240"/>
                    <a:pt x="492" y="1234"/>
                    <a:pt x="491" y="1229"/>
                  </a:cubicBezTo>
                  <a:cubicBezTo>
                    <a:pt x="491" y="1227"/>
                    <a:pt x="491" y="1226"/>
                    <a:pt x="491" y="1224"/>
                  </a:cubicBezTo>
                  <a:cubicBezTo>
                    <a:pt x="491" y="1224"/>
                    <a:pt x="491" y="1224"/>
                    <a:pt x="491" y="1225"/>
                  </a:cubicBezTo>
                  <a:cubicBezTo>
                    <a:pt x="492" y="1225"/>
                    <a:pt x="492" y="1225"/>
                    <a:pt x="492" y="1225"/>
                  </a:cubicBezTo>
                  <a:cubicBezTo>
                    <a:pt x="492" y="1226"/>
                    <a:pt x="493" y="1226"/>
                    <a:pt x="493" y="1226"/>
                  </a:cubicBezTo>
                  <a:cubicBezTo>
                    <a:pt x="493" y="1226"/>
                    <a:pt x="494" y="1227"/>
                    <a:pt x="494" y="1227"/>
                  </a:cubicBezTo>
                  <a:cubicBezTo>
                    <a:pt x="496" y="1228"/>
                    <a:pt x="499" y="1230"/>
                    <a:pt x="503" y="1231"/>
                  </a:cubicBezTo>
                  <a:cubicBezTo>
                    <a:pt x="506" y="1233"/>
                    <a:pt x="509" y="1234"/>
                    <a:pt x="512" y="1235"/>
                  </a:cubicBezTo>
                  <a:cubicBezTo>
                    <a:pt x="511" y="1235"/>
                    <a:pt x="511" y="1235"/>
                    <a:pt x="511" y="1236"/>
                  </a:cubicBezTo>
                  <a:cubicBezTo>
                    <a:pt x="511" y="1239"/>
                    <a:pt x="511" y="1239"/>
                    <a:pt x="511" y="1239"/>
                  </a:cubicBezTo>
                  <a:cubicBezTo>
                    <a:pt x="510" y="1254"/>
                    <a:pt x="524" y="1265"/>
                    <a:pt x="539" y="1261"/>
                  </a:cubicBezTo>
                  <a:cubicBezTo>
                    <a:pt x="533" y="1250"/>
                    <a:pt x="531" y="1228"/>
                    <a:pt x="515" y="1234"/>
                  </a:cubicBezTo>
                  <a:cubicBezTo>
                    <a:pt x="514" y="1234"/>
                    <a:pt x="514" y="1234"/>
                    <a:pt x="514" y="1234"/>
                  </a:cubicBezTo>
                  <a:cubicBezTo>
                    <a:pt x="511" y="1232"/>
                    <a:pt x="507" y="1230"/>
                    <a:pt x="504" y="1229"/>
                  </a:cubicBezTo>
                  <a:cubicBezTo>
                    <a:pt x="500" y="1228"/>
                    <a:pt x="497" y="1226"/>
                    <a:pt x="495" y="1225"/>
                  </a:cubicBezTo>
                  <a:cubicBezTo>
                    <a:pt x="495" y="1225"/>
                    <a:pt x="495" y="1224"/>
                    <a:pt x="494" y="1224"/>
                  </a:cubicBezTo>
                  <a:cubicBezTo>
                    <a:pt x="494" y="1224"/>
                    <a:pt x="494" y="1224"/>
                    <a:pt x="494" y="1224"/>
                  </a:cubicBezTo>
                  <a:cubicBezTo>
                    <a:pt x="493" y="1223"/>
                    <a:pt x="493" y="1223"/>
                    <a:pt x="493" y="1223"/>
                  </a:cubicBezTo>
                  <a:cubicBezTo>
                    <a:pt x="493" y="1223"/>
                    <a:pt x="492" y="1223"/>
                    <a:pt x="492" y="1223"/>
                  </a:cubicBezTo>
                  <a:cubicBezTo>
                    <a:pt x="492" y="1222"/>
                    <a:pt x="491" y="1222"/>
                    <a:pt x="491" y="1221"/>
                  </a:cubicBezTo>
                  <a:cubicBezTo>
                    <a:pt x="491" y="1219"/>
                    <a:pt x="491" y="1216"/>
                    <a:pt x="491" y="1213"/>
                  </a:cubicBezTo>
                  <a:cubicBezTo>
                    <a:pt x="491" y="1211"/>
                    <a:pt x="491" y="1208"/>
                    <a:pt x="491" y="1206"/>
                  </a:cubicBezTo>
                  <a:cubicBezTo>
                    <a:pt x="490" y="1204"/>
                    <a:pt x="490" y="1201"/>
                    <a:pt x="491" y="1199"/>
                  </a:cubicBezTo>
                  <a:cubicBezTo>
                    <a:pt x="491" y="1198"/>
                    <a:pt x="491" y="1197"/>
                    <a:pt x="491" y="1197"/>
                  </a:cubicBezTo>
                  <a:cubicBezTo>
                    <a:pt x="491" y="1196"/>
                    <a:pt x="491" y="1195"/>
                    <a:pt x="490" y="1194"/>
                  </a:cubicBezTo>
                  <a:cubicBezTo>
                    <a:pt x="490" y="1192"/>
                    <a:pt x="490" y="1191"/>
                    <a:pt x="490" y="1190"/>
                  </a:cubicBezTo>
                  <a:cubicBezTo>
                    <a:pt x="490" y="1189"/>
                    <a:pt x="490" y="1188"/>
                    <a:pt x="490" y="1188"/>
                  </a:cubicBezTo>
                  <a:cubicBezTo>
                    <a:pt x="491" y="1186"/>
                    <a:pt x="492" y="1185"/>
                    <a:pt x="493" y="1183"/>
                  </a:cubicBezTo>
                  <a:cubicBezTo>
                    <a:pt x="495" y="1181"/>
                    <a:pt x="496" y="1179"/>
                    <a:pt x="498" y="1177"/>
                  </a:cubicBezTo>
                  <a:cubicBezTo>
                    <a:pt x="499" y="1175"/>
                    <a:pt x="501" y="1173"/>
                    <a:pt x="502" y="1171"/>
                  </a:cubicBezTo>
                  <a:cubicBezTo>
                    <a:pt x="511" y="1160"/>
                    <a:pt x="520" y="1150"/>
                    <a:pt x="529" y="1141"/>
                  </a:cubicBezTo>
                  <a:cubicBezTo>
                    <a:pt x="529" y="1141"/>
                    <a:pt x="529" y="1142"/>
                    <a:pt x="529" y="1142"/>
                  </a:cubicBezTo>
                  <a:cubicBezTo>
                    <a:pt x="529" y="1143"/>
                    <a:pt x="529" y="1143"/>
                    <a:pt x="529" y="1144"/>
                  </a:cubicBezTo>
                  <a:cubicBezTo>
                    <a:pt x="530" y="1145"/>
                    <a:pt x="530" y="1146"/>
                    <a:pt x="530" y="1147"/>
                  </a:cubicBezTo>
                  <a:cubicBezTo>
                    <a:pt x="530" y="1148"/>
                    <a:pt x="531" y="1149"/>
                    <a:pt x="531" y="1150"/>
                  </a:cubicBezTo>
                  <a:cubicBezTo>
                    <a:pt x="531" y="1150"/>
                    <a:pt x="531" y="1150"/>
                    <a:pt x="531" y="1150"/>
                  </a:cubicBezTo>
                  <a:cubicBezTo>
                    <a:pt x="530" y="1150"/>
                    <a:pt x="530" y="1150"/>
                    <a:pt x="530" y="1150"/>
                  </a:cubicBezTo>
                  <a:cubicBezTo>
                    <a:pt x="527" y="1164"/>
                    <a:pt x="538" y="1171"/>
                    <a:pt x="550" y="1179"/>
                  </a:cubicBezTo>
                  <a:cubicBezTo>
                    <a:pt x="556" y="1166"/>
                    <a:pt x="548" y="1157"/>
                    <a:pt x="535" y="1151"/>
                  </a:cubicBezTo>
                  <a:cubicBezTo>
                    <a:pt x="535" y="1150"/>
                    <a:pt x="534" y="1149"/>
                    <a:pt x="534" y="1149"/>
                  </a:cubicBezTo>
                  <a:cubicBezTo>
                    <a:pt x="534" y="1148"/>
                    <a:pt x="534" y="1147"/>
                    <a:pt x="533" y="1146"/>
                  </a:cubicBezTo>
                  <a:cubicBezTo>
                    <a:pt x="533" y="1145"/>
                    <a:pt x="533" y="1144"/>
                    <a:pt x="533" y="1144"/>
                  </a:cubicBezTo>
                  <a:cubicBezTo>
                    <a:pt x="533" y="1143"/>
                    <a:pt x="532" y="1142"/>
                    <a:pt x="532" y="1141"/>
                  </a:cubicBezTo>
                  <a:cubicBezTo>
                    <a:pt x="532" y="1140"/>
                    <a:pt x="532" y="1140"/>
                    <a:pt x="532" y="1139"/>
                  </a:cubicBezTo>
                  <a:cubicBezTo>
                    <a:pt x="532" y="1139"/>
                    <a:pt x="532" y="1139"/>
                    <a:pt x="532" y="1139"/>
                  </a:cubicBezTo>
                  <a:cubicBezTo>
                    <a:pt x="532" y="1138"/>
                    <a:pt x="532" y="1138"/>
                    <a:pt x="532" y="1138"/>
                  </a:cubicBezTo>
                  <a:cubicBezTo>
                    <a:pt x="533" y="1137"/>
                    <a:pt x="534" y="1136"/>
                    <a:pt x="535" y="1135"/>
                  </a:cubicBezTo>
                  <a:cubicBezTo>
                    <a:pt x="550" y="1134"/>
                    <a:pt x="565" y="1130"/>
                    <a:pt x="576" y="1124"/>
                  </a:cubicBezTo>
                  <a:cubicBezTo>
                    <a:pt x="602" y="1111"/>
                    <a:pt x="617" y="1104"/>
                    <a:pt x="617" y="1104"/>
                  </a:cubicBezTo>
                  <a:cubicBezTo>
                    <a:pt x="618" y="1104"/>
                    <a:pt x="623" y="1110"/>
                    <a:pt x="631" y="1114"/>
                  </a:cubicBezTo>
                  <a:cubicBezTo>
                    <a:pt x="640" y="1119"/>
                    <a:pt x="650" y="1123"/>
                    <a:pt x="650" y="1123"/>
                  </a:cubicBezTo>
                  <a:cubicBezTo>
                    <a:pt x="633" y="1153"/>
                    <a:pt x="595" y="1212"/>
                    <a:pt x="563" y="1192"/>
                  </a:cubicBezTo>
                  <a:cubicBezTo>
                    <a:pt x="592" y="1223"/>
                    <a:pt x="629" y="1181"/>
                    <a:pt x="655" y="1150"/>
                  </a:cubicBezTo>
                  <a:cubicBezTo>
                    <a:pt x="675" y="1128"/>
                    <a:pt x="669" y="1129"/>
                    <a:pt x="697" y="1139"/>
                  </a:cubicBezTo>
                  <a:cubicBezTo>
                    <a:pt x="718" y="1146"/>
                    <a:pt x="741" y="1158"/>
                    <a:pt x="764" y="1160"/>
                  </a:cubicBezTo>
                  <a:cubicBezTo>
                    <a:pt x="783" y="1162"/>
                    <a:pt x="798" y="1153"/>
                    <a:pt x="816" y="1154"/>
                  </a:cubicBezTo>
                  <a:cubicBezTo>
                    <a:pt x="835" y="1156"/>
                    <a:pt x="842" y="1166"/>
                    <a:pt x="862" y="1162"/>
                  </a:cubicBezTo>
                  <a:cubicBezTo>
                    <a:pt x="889" y="1158"/>
                    <a:pt x="921" y="1132"/>
                    <a:pt x="938" y="1169"/>
                  </a:cubicBezTo>
                  <a:cubicBezTo>
                    <a:pt x="914" y="1188"/>
                    <a:pt x="893" y="1206"/>
                    <a:pt x="873" y="1232"/>
                  </a:cubicBezTo>
                  <a:cubicBezTo>
                    <a:pt x="870" y="1233"/>
                    <a:pt x="869" y="1234"/>
                    <a:pt x="868" y="1235"/>
                  </a:cubicBezTo>
                  <a:cubicBezTo>
                    <a:pt x="867" y="1235"/>
                    <a:pt x="866" y="1236"/>
                    <a:pt x="864" y="1237"/>
                  </a:cubicBezTo>
                  <a:cubicBezTo>
                    <a:pt x="863" y="1238"/>
                    <a:pt x="862" y="1238"/>
                    <a:pt x="860" y="1239"/>
                  </a:cubicBezTo>
                  <a:cubicBezTo>
                    <a:pt x="855" y="1242"/>
                    <a:pt x="849" y="1246"/>
                    <a:pt x="843" y="1250"/>
                  </a:cubicBezTo>
                  <a:cubicBezTo>
                    <a:pt x="838" y="1253"/>
                    <a:pt x="831" y="1258"/>
                    <a:pt x="826" y="1263"/>
                  </a:cubicBezTo>
                  <a:cubicBezTo>
                    <a:pt x="825" y="1264"/>
                    <a:pt x="824" y="1264"/>
                    <a:pt x="823" y="1265"/>
                  </a:cubicBezTo>
                  <a:cubicBezTo>
                    <a:pt x="823" y="1266"/>
                    <a:pt x="822" y="1266"/>
                    <a:pt x="821" y="1267"/>
                  </a:cubicBezTo>
                  <a:cubicBezTo>
                    <a:pt x="820" y="1268"/>
                    <a:pt x="820" y="1268"/>
                    <a:pt x="820" y="1268"/>
                  </a:cubicBezTo>
                  <a:cubicBezTo>
                    <a:pt x="820" y="1268"/>
                    <a:pt x="820" y="1268"/>
                    <a:pt x="820" y="1268"/>
                  </a:cubicBezTo>
                  <a:cubicBezTo>
                    <a:pt x="820" y="1268"/>
                    <a:pt x="820" y="1268"/>
                    <a:pt x="820" y="1268"/>
                  </a:cubicBezTo>
                  <a:cubicBezTo>
                    <a:pt x="819" y="1269"/>
                    <a:pt x="819" y="1269"/>
                    <a:pt x="819" y="1269"/>
                  </a:cubicBezTo>
                  <a:cubicBezTo>
                    <a:pt x="819" y="1269"/>
                    <a:pt x="819" y="1269"/>
                    <a:pt x="819" y="1269"/>
                  </a:cubicBezTo>
                  <a:cubicBezTo>
                    <a:pt x="819" y="1269"/>
                    <a:pt x="818" y="1269"/>
                    <a:pt x="818" y="1270"/>
                  </a:cubicBezTo>
                  <a:cubicBezTo>
                    <a:pt x="817" y="1270"/>
                    <a:pt x="816" y="1271"/>
                    <a:pt x="814" y="1271"/>
                  </a:cubicBezTo>
                  <a:cubicBezTo>
                    <a:pt x="814" y="1272"/>
                    <a:pt x="813" y="1272"/>
                    <a:pt x="812" y="1272"/>
                  </a:cubicBezTo>
                  <a:cubicBezTo>
                    <a:pt x="812" y="1272"/>
                    <a:pt x="811" y="1272"/>
                    <a:pt x="811" y="1272"/>
                  </a:cubicBezTo>
                  <a:cubicBezTo>
                    <a:pt x="811" y="1273"/>
                    <a:pt x="810" y="1273"/>
                    <a:pt x="810" y="1273"/>
                  </a:cubicBezTo>
                  <a:cubicBezTo>
                    <a:pt x="806" y="1274"/>
                    <a:pt x="802" y="1274"/>
                    <a:pt x="798" y="1274"/>
                  </a:cubicBezTo>
                  <a:cubicBezTo>
                    <a:pt x="797" y="1274"/>
                    <a:pt x="797" y="1274"/>
                    <a:pt x="796" y="1274"/>
                  </a:cubicBezTo>
                  <a:cubicBezTo>
                    <a:pt x="796" y="1274"/>
                    <a:pt x="795" y="1274"/>
                    <a:pt x="795" y="1274"/>
                  </a:cubicBezTo>
                  <a:cubicBezTo>
                    <a:pt x="793" y="1274"/>
                    <a:pt x="792" y="1273"/>
                    <a:pt x="791" y="1273"/>
                  </a:cubicBezTo>
                  <a:cubicBezTo>
                    <a:pt x="789" y="1273"/>
                    <a:pt x="786" y="1273"/>
                    <a:pt x="784" y="1272"/>
                  </a:cubicBezTo>
                  <a:cubicBezTo>
                    <a:pt x="781" y="1272"/>
                    <a:pt x="779" y="1272"/>
                    <a:pt x="777" y="1272"/>
                  </a:cubicBezTo>
                  <a:cubicBezTo>
                    <a:pt x="775" y="1272"/>
                    <a:pt x="773" y="1272"/>
                    <a:pt x="771" y="1272"/>
                  </a:cubicBezTo>
                  <a:cubicBezTo>
                    <a:pt x="771" y="1272"/>
                    <a:pt x="771" y="1272"/>
                    <a:pt x="771" y="1271"/>
                  </a:cubicBezTo>
                  <a:cubicBezTo>
                    <a:pt x="770" y="1271"/>
                    <a:pt x="770" y="1271"/>
                    <a:pt x="770" y="1271"/>
                  </a:cubicBezTo>
                  <a:cubicBezTo>
                    <a:pt x="770" y="1271"/>
                    <a:pt x="770" y="1270"/>
                    <a:pt x="770" y="1270"/>
                  </a:cubicBezTo>
                  <a:cubicBezTo>
                    <a:pt x="769" y="1270"/>
                    <a:pt x="769" y="1270"/>
                    <a:pt x="769" y="1270"/>
                  </a:cubicBezTo>
                  <a:cubicBezTo>
                    <a:pt x="769" y="1269"/>
                    <a:pt x="769" y="1269"/>
                    <a:pt x="768" y="1269"/>
                  </a:cubicBezTo>
                  <a:cubicBezTo>
                    <a:pt x="767" y="1267"/>
                    <a:pt x="765" y="1265"/>
                    <a:pt x="764" y="1262"/>
                  </a:cubicBezTo>
                  <a:cubicBezTo>
                    <a:pt x="762" y="1259"/>
                    <a:pt x="761" y="1257"/>
                    <a:pt x="759" y="1254"/>
                  </a:cubicBezTo>
                  <a:cubicBezTo>
                    <a:pt x="759" y="1254"/>
                    <a:pt x="759" y="1253"/>
                    <a:pt x="759" y="1253"/>
                  </a:cubicBezTo>
                  <a:cubicBezTo>
                    <a:pt x="761" y="1239"/>
                    <a:pt x="744" y="1239"/>
                    <a:pt x="734" y="1235"/>
                  </a:cubicBezTo>
                  <a:cubicBezTo>
                    <a:pt x="733" y="1248"/>
                    <a:pt x="744" y="1259"/>
                    <a:pt x="755" y="1257"/>
                  </a:cubicBezTo>
                  <a:cubicBezTo>
                    <a:pt x="758" y="1257"/>
                    <a:pt x="758" y="1257"/>
                    <a:pt x="758" y="1257"/>
                  </a:cubicBezTo>
                  <a:cubicBezTo>
                    <a:pt x="758" y="1257"/>
                    <a:pt x="758" y="1256"/>
                    <a:pt x="758" y="1256"/>
                  </a:cubicBezTo>
                  <a:cubicBezTo>
                    <a:pt x="760" y="1258"/>
                    <a:pt x="761" y="1261"/>
                    <a:pt x="762" y="1263"/>
                  </a:cubicBezTo>
                  <a:cubicBezTo>
                    <a:pt x="764" y="1266"/>
                    <a:pt x="765" y="1268"/>
                    <a:pt x="767" y="1270"/>
                  </a:cubicBezTo>
                  <a:cubicBezTo>
                    <a:pt x="767" y="1271"/>
                    <a:pt x="767" y="1271"/>
                    <a:pt x="768" y="1271"/>
                  </a:cubicBezTo>
                  <a:cubicBezTo>
                    <a:pt x="768" y="1271"/>
                    <a:pt x="768" y="1272"/>
                    <a:pt x="768" y="1272"/>
                  </a:cubicBezTo>
                  <a:cubicBezTo>
                    <a:pt x="769" y="1272"/>
                    <a:pt x="769" y="1272"/>
                    <a:pt x="769" y="1272"/>
                  </a:cubicBezTo>
                  <a:cubicBezTo>
                    <a:pt x="769" y="1272"/>
                    <a:pt x="769" y="1272"/>
                    <a:pt x="769" y="1272"/>
                  </a:cubicBezTo>
                  <a:cubicBezTo>
                    <a:pt x="765" y="1273"/>
                    <a:pt x="761" y="1274"/>
                    <a:pt x="758" y="1275"/>
                  </a:cubicBezTo>
                  <a:cubicBezTo>
                    <a:pt x="757" y="1275"/>
                    <a:pt x="757" y="1276"/>
                    <a:pt x="756" y="1276"/>
                  </a:cubicBezTo>
                  <a:cubicBezTo>
                    <a:pt x="756" y="1276"/>
                    <a:pt x="756" y="1276"/>
                    <a:pt x="755" y="1276"/>
                  </a:cubicBezTo>
                  <a:cubicBezTo>
                    <a:pt x="754" y="1277"/>
                    <a:pt x="754" y="1277"/>
                    <a:pt x="753" y="1277"/>
                  </a:cubicBezTo>
                  <a:cubicBezTo>
                    <a:pt x="752" y="1278"/>
                    <a:pt x="751" y="1279"/>
                    <a:pt x="750" y="1279"/>
                  </a:cubicBezTo>
                  <a:cubicBezTo>
                    <a:pt x="750" y="1279"/>
                    <a:pt x="750" y="1279"/>
                    <a:pt x="749" y="1280"/>
                  </a:cubicBezTo>
                  <a:cubicBezTo>
                    <a:pt x="749" y="1280"/>
                    <a:pt x="749" y="1280"/>
                    <a:pt x="748" y="1280"/>
                  </a:cubicBezTo>
                  <a:cubicBezTo>
                    <a:pt x="748" y="1280"/>
                    <a:pt x="748" y="1280"/>
                    <a:pt x="748" y="1280"/>
                  </a:cubicBezTo>
                  <a:cubicBezTo>
                    <a:pt x="748" y="1280"/>
                    <a:pt x="747" y="1280"/>
                    <a:pt x="747" y="1280"/>
                  </a:cubicBezTo>
                  <a:cubicBezTo>
                    <a:pt x="746" y="1280"/>
                    <a:pt x="746" y="1280"/>
                    <a:pt x="745" y="1280"/>
                  </a:cubicBezTo>
                  <a:cubicBezTo>
                    <a:pt x="744" y="1280"/>
                    <a:pt x="743" y="1280"/>
                    <a:pt x="741" y="1281"/>
                  </a:cubicBezTo>
                  <a:cubicBezTo>
                    <a:pt x="740" y="1281"/>
                    <a:pt x="739" y="1281"/>
                    <a:pt x="738" y="1281"/>
                  </a:cubicBezTo>
                  <a:cubicBezTo>
                    <a:pt x="737" y="1281"/>
                    <a:pt x="736" y="1281"/>
                    <a:pt x="735" y="1281"/>
                  </a:cubicBezTo>
                  <a:cubicBezTo>
                    <a:pt x="734" y="1281"/>
                    <a:pt x="734" y="1281"/>
                    <a:pt x="734" y="1281"/>
                  </a:cubicBezTo>
                  <a:cubicBezTo>
                    <a:pt x="734" y="1281"/>
                    <a:pt x="734" y="1280"/>
                    <a:pt x="734" y="1280"/>
                  </a:cubicBezTo>
                  <a:cubicBezTo>
                    <a:pt x="732" y="1280"/>
                    <a:pt x="731" y="1278"/>
                    <a:pt x="729" y="1278"/>
                  </a:cubicBezTo>
                  <a:cubicBezTo>
                    <a:pt x="728" y="1278"/>
                    <a:pt x="728" y="1278"/>
                    <a:pt x="728" y="1278"/>
                  </a:cubicBezTo>
                  <a:cubicBezTo>
                    <a:pt x="729" y="1268"/>
                    <a:pt x="717" y="1270"/>
                    <a:pt x="712" y="1270"/>
                  </a:cubicBezTo>
                  <a:cubicBezTo>
                    <a:pt x="704" y="1270"/>
                    <a:pt x="701" y="1267"/>
                    <a:pt x="693" y="1263"/>
                  </a:cubicBezTo>
                  <a:cubicBezTo>
                    <a:pt x="699" y="1276"/>
                    <a:pt x="721" y="1299"/>
                    <a:pt x="732" y="1283"/>
                  </a:cubicBezTo>
                  <a:cubicBezTo>
                    <a:pt x="733" y="1283"/>
                    <a:pt x="734" y="1283"/>
                    <a:pt x="735" y="1283"/>
                  </a:cubicBezTo>
                  <a:cubicBezTo>
                    <a:pt x="736" y="1283"/>
                    <a:pt x="737" y="1283"/>
                    <a:pt x="738" y="1283"/>
                  </a:cubicBezTo>
                  <a:cubicBezTo>
                    <a:pt x="739" y="1283"/>
                    <a:pt x="741" y="1283"/>
                    <a:pt x="742" y="1283"/>
                  </a:cubicBezTo>
                  <a:cubicBezTo>
                    <a:pt x="743" y="1283"/>
                    <a:pt x="744" y="1282"/>
                    <a:pt x="745" y="1282"/>
                  </a:cubicBezTo>
                  <a:cubicBezTo>
                    <a:pt x="746" y="1282"/>
                    <a:pt x="747" y="1282"/>
                    <a:pt x="748" y="1282"/>
                  </a:cubicBezTo>
                  <a:cubicBezTo>
                    <a:pt x="748" y="1282"/>
                    <a:pt x="748" y="1282"/>
                    <a:pt x="748" y="1282"/>
                  </a:cubicBezTo>
                  <a:cubicBezTo>
                    <a:pt x="749" y="1282"/>
                    <a:pt x="749" y="1282"/>
                    <a:pt x="749" y="1282"/>
                  </a:cubicBezTo>
                  <a:cubicBezTo>
                    <a:pt x="749" y="1281"/>
                    <a:pt x="750" y="1281"/>
                    <a:pt x="750" y="1281"/>
                  </a:cubicBezTo>
                  <a:cubicBezTo>
                    <a:pt x="751" y="1281"/>
                    <a:pt x="751" y="1281"/>
                    <a:pt x="752" y="1280"/>
                  </a:cubicBezTo>
                  <a:cubicBezTo>
                    <a:pt x="753" y="1280"/>
                    <a:pt x="753" y="1280"/>
                    <a:pt x="753" y="1280"/>
                  </a:cubicBezTo>
                  <a:cubicBezTo>
                    <a:pt x="753" y="1280"/>
                    <a:pt x="753" y="1280"/>
                    <a:pt x="752" y="1280"/>
                  </a:cubicBezTo>
                  <a:cubicBezTo>
                    <a:pt x="752" y="1279"/>
                    <a:pt x="753" y="1279"/>
                    <a:pt x="754" y="1279"/>
                  </a:cubicBezTo>
                  <a:cubicBezTo>
                    <a:pt x="755" y="1279"/>
                    <a:pt x="755" y="1279"/>
                    <a:pt x="756" y="1278"/>
                  </a:cubicBezTo>
                  <a:cubicBezTo>
                    <a:pt x="756" y="1278"/>
                    <a:pt x="757" y="1278"/>
                    <a:pt x="757" y="1278"/>
                  </a:cubicBezTo>
                  <a:cubicBezTo>
                    <a:pt x="758" y="1278"/>
                    <a:pt x="758" y="1278"/>
                    <a:pt x="758" y="1277"/>
                  </a:cubicBezTo>
                  <a:cubicBezTo>
                    <a:pt x="762" y="1276"/>
                    <a:pt x="766" y="1275"/>
                    <a:pt x="770" y="1274"/>
                  </a:cubicBezTo>
                  <a:cubicBezTo>
                    <a:pt x="771" y="1274"/>
                    <a:pt x="773" y="1274"/>
                    <a:pt x="774" y="1274"/>
                  </a:cubicBezTo>
                  <a:cubicBezTo>
                    <a:pt x="774" y="1274"/>
                    <a:pt x="774" y="1274"/>
                    <a:pt x="774" y="1274"/>
                  </a:cubicBezTo>
                  <a:cubicBezTo>
                    <a:pt x="774" y="1274"/>
                    <a:pt x="774" y="1274"/>
                    <a:pt x="774" y="1274"/>
                  </a:cubicBezTo>
                  <a:cubicBezTo>
                    <a:pt x="775" y="1274"/>
                    <a:pt x="776" y="1274"/>
                    <a:pt x="777" y="1274"/>
                  </a:cubicBezTo>
                  <a:cubicBezTo>
                    <a:pt x="779" y="1274"/>
                    <a:pt x="781" y="1274"/>
                    <a:pt x="784" y="1275"/>
                  </a:cubicBezTo>
                  <a:cubicBezTo>
                    <a:pt x="786" y="1275"/>
                    <a:pt x="789" y="1275"/>
                    <a:pt x="791" y="1276"/>
                  </a:cubicBezTo>
                  <a:cubicBezTo>
                    <a:pt x="792" y="1276"/>
                    <a:pt x="793" y="1276"/>
                    <a:pt x="795" y="1276"/>
                  </a:cubicBezTo>
                  <a:cubicBezTo>
                    <a:pt x="795" y="1276"/>
                    <a:pt x="796" y="1276"/>
                    <a:pt x="796" y="1276"/>
                  </a:cubicBezTo>
                  <a:cubicBezTo>
                    <a:pt x="797" y="1276"/>
                    <a:pt x="797" y="1276"/>
                    <a:pt x="798" y="1276"/>
                  </a:cubicBezTo>
                  <a:cubicBezTo>
                    <a:pt x="803" y="1276"/>
                    <a:pt x="807" y="1276"/>
                    <a:pt x="810" y="1275"/>
                  </a:cubicBezTo>
                  <a:cubicBezTo>
                    <a:pt x="811" y="1275"/>
                    <a:pt x="811" y="1275"/>
                    <a:pt x="812" y="1275"/>
                  </a:cubicBezTo>
                  <a:cubicBezTo>
                    <a:pt x="812" y="1274"/>
                    <a:pt x="813" y="1274"/>
                    <a:pt x="813" y="1274"/>
                  </a:cubicBezTo>
                  <a:cubicBezTo>
                    <a:pt x="814" y="1274"/>
                    <a:pt x="814" y="1273"/>
                    <a:pt x="815" y="1273"/>
                  </a:cubicBezTo>
                  <a:cubicBezTo>
                    <a:pt x="816" y="1273"/>
                    <a:pt x="816" y="1272"/>
                    <a:pt x="817" y="1272"/>
                  </a:cubicBezTo>
                  <a:cubicBezTo>
                    <a:pt x="814" y="1275"/>
                    <a:pt x="812" y="1279"/>
                    <a:pt x="811" y="1283"/>
                  </a:cubicBezTo>
                  <a:cubicBezTo>
                    <a:pt x="809" y="1287"/>
                    <a:pt x="808" y="1291"/>
                    <a:pt x="806" y="1295"/>
                  </a:cubicBezTo>
                  <a:cubicBezTo>
                    <a:pt x="805" y="1299"/>
                    <a:pt x="803" y="1303"/>
                    <a:pt x="801" y="1306"/>
                  </a:cubicBezTo>
                  <a:cubicBezTo>
                    <a:pt x="800" y="1307"/>
                    <a:pt x="799" y="1308"/>
                    <a:pt x="799" y="1308"/>
                  </a:cubicBezTo>
                  <a:cubicBezTo>
                    <a:pt x="799" y="1309"/>
                    <a:pt x="799" y="1309"/>
                    <a:pt x="799" y="1309"/>
                  </a:cubicBezTo>
                  <a:cubicBezTo>
                    <a:pt x="798" y="1309"/>
                    <a:pt x="798" y="1309"/>
                    <a:pt x="798" y="1309"/>
                  </a:cubicBezTo>
                  <a:cubicBezTo>
                    <a:pt x="798" y="1309"/>
                    <a:pt x="798" y="1309"/>
                    <a:pt x="798" y="1309"/>
                  </a:cubicBezTo>
                  <a:cubicBezTo>
                    <a:pt x="797" y="1310"/>
                    <a:pt x="797" y="1310"/>
                    <a:pt x="797" y="1310"/>
                  </a:cubicBezTo>
                  <a:cubicBezTo>
                    <a:pt x="795" y="1312"/>
                    <a:pt x="794" y="1313"/>
                    <a:pt x="792" y="1314"/>
                  </a:cubicBezTo>
                  <a:cubicBezTo>
                    <a:pt x="789" y="1316"/>
                    <a:pt x="785" y="1318"/>
                    <a:pt x="782" y="1320"/>
                  </a:cubicBezTo>
                  <a:cubicBezTo>
                    <a:pt x="778" y="1322"/>
                    <a:pt x="774" y="1323"/>
                    <a:pt x="771" y="1325"/>
                  </a:cubicBezTo>
                  <a:cubicBezTo>
                    <a:pt x="767" y="1328"/>
                    <a:pt x="764" y="1330"/>
                    <a:pt x="762" y="1334"/>
                  </a:cubicBezTo>
                  <a:cubicBezTo>
                    <a:pt x="761" y="1335"/>
                    <a:pt x="760" y="1336"/>
                    <a:pt x="759" y="1338"/>
                  </a:cubicBezTo>
                  <a:cubicBezTo>
                    <a:pt x="759" y="1338"/>
                    <a:pt x="758" y="1338"/>
                    <a:pt x="758" y="1338"/>
                  </a:cubicBezTo>
                  <a:cubicBezTo>
                    <a:pt x="757" y="1338"/>
                    <a:pt x="757" y="1338"/>
                    <a:pt x="756" y="1337"/>
                  </a:cubicBezTo>
                  <a:cubicBezTo>
                    <a:pt x="756" y="1337"/>
                    <a:pt x="756" y="1337"/>
                    <a:pt x="756" y="1338"/>
                  </a:cubicBezTo>
                  <a:cubicBezTo>
                    <a:pt x="755" y="1338"/>
                    <a:pt x="755" y="1338"/>
                    <a:pt x="755" y="1338"/>
                  </a:cubicBezTo>
                  <a:cubicBezTo>
                    <a:pt x="754" y="1338"/>
                    <a:pt x="754" y="1338"/>
                    <a:pt x="753" y="1338"/>
                  </a:cubicBezTo>
                  <a:cubicBezTo>
                    <a:pt x="753" y="1338"/>
                    <a:pt x="752" y="1338"/>
                    <a:pt x="752" y="1338"/>
                  </a:cubicBezTo>
                  <a:cubicBezTo>
                    <a:pt x="751" y="1338"/>
                    <a:pt x="750" y="1338"/>
                    <a:pt x="750" y="1339"/>
                  </a:cubicBezTo>
                  <a:cubicBezTo>
                    <a:pt x="749" y="1339"/>
                    <a:pt x="748" y="1339"/>
                    <a:pt x="748" y="1339"/>
                  </a:cubicBezTo>
                  <a:cubicBezTo>
                    <a:pt x="747" y="1339"/>
                    <a:pt x="745" y="1340"/>
                    <a:pt x="744" y="1340"/>
                  </a:cubicBezTo>
                  <a:cubicBezTo>
                    <a:pt x="743" y="1341"/>
                    <a:pt x="741" y="1341"/>
                    <a:pt x="740" y="1342"/>
                  </a:cubicBezTo>
                  <a:cubicBezTo>
                    <a:pt x="740" y="1342"/>
                    <a:pt x="739" y="1342"/>
                    <a:pt x="739" y="1343"/>
                  </a:cubicBezTo>
                  <a:cubicBezTo>
                    <a:pt x="725" y="1327"/>
                    <a:pt x="711" y="1362"/>
                    <a:pt x="704" y="1368"/>
                  </a:cubicBezTo>
                  <a:cubicBezTo>
                    <a:pt x="719" y="1371"/>
                    <a:pt x="748" y="1368"/>
                    <a:pt x="740" y="1346"/>
                  </a:cubicBezTo>
                  <a:cubicBezTo>
                    <a:pt x="739" y="1346"/>
                    <a:pt x="738" y="1346"/>
                    <a:pt x="737" y="1347"/>
                  </a:cubicBezTo>
                  <a:cubicBezTo>
                    <a:pt x="738" y="1346"/>
                    <a:pt x="738" y="1346"/>
                    <a:pt x="738" y="1346"/>
                  </a:cubicBezTo>
                  <a:cubicBezTo>
                    <a:pt x="739" y="1346"/>
                    <a:pt x="740" y="1345"/>
                    <a:pt x="741" y="1344"/>
                  </a:cubicBezTo>
                  <a:cubicBezTo>
                    <a:pt x="742" y="1344"/>
                    <a:pt x="744" y="1343"/>
                    <a:pt x="745" y="1343"/>
                  </a:cubicBezTo>
                  <a:cubicBezTo>
                    <a:pt x="746" y="1342"/>
                    <a:pt x="747" y="1342"/>
                    <a:pt x="749" y="1342"/>
                  </a:cubicBezTo>
                  <a:cubicBezTo>
                    <a:pt x="749" y="1341"/>
                    <a:pt x="750" y="1341"/>
                    <a:pt x="750" y="1341"/>
                  </a:cubicBezTo>
                  <a:cubicBezTo>
                    <a:pt x="751" y="1341"/>
                    <a:pt x="752" y="1341"/>
                    <a:pt x="752" y="1341"/>
                  </a:cubicBezTo>
                  <a:cubicBezTo>
                    <a:pt x="753" y="1341"/>
                    <a:pt x="753" y="1341"/>
                    <a:pt x="754" y="1340"/>
                  </a:cubicBezTo>
                  <a:cubicBezTo>
                    <a:pt x="754" y="1340"/>
                    <a:pt x="755" y="1340"/>
                    <a:pt x="755" y="1340"/>
                  </a:cubicBezTo>
                  <a:cubicBezTo>
                    <a:pt x="756" y="1340"/>
                    <a:pt x="756" y="1340"/>
                    <a:pt x="756" y="1340"/>
                  </a:cubicBezTo>
                  <a:cubicBezTo>
                    <a:pt x="756" y="1340"/>
                    <a:pt x="757" y="1340"/>
                    <a:pt x="757" y="1340"/>
                  </a:cubicBezTo>
                  <a:cubicBezTo>
                    <a:pt x="757" y="1340"/>
                    <a:pt x="758" y="1340"/>
                    <a:pt x="758" y="1340"/>
                  </a:cubicBezTo>
                  <a:cubicBezTo>
                    <a:pt x="758" y="1340"/>
                    <a:pt x="758" y="1340"/>
                    <a:pt x="758" y="1340"/>
                  </a:cubicBezTo>
                  <a:cubicBezTo>
                    <a:pt x="758" y="1340"/>
                    <a:pt x="758" y="1340"/>
                    <a:pt x="758" y="1340"/>
                  </a:cubicBezTo>
                  <a:cubicBezTo>
                    <a:pt x="757" y="1341"/>
                    <a:pt x="757" y="1341"/>
                    <a:pt x="757" y="1342"/>
                  </a:cubicBezTo>
                  <a:cubicBezTo>
                    <a:pt x="757" y="1343"/>
                    <a:pt x="756" y="1344"/>
                    <a:pt x="756" y="1345"/>
                  </a:cubicBezTo>
                  <a:cubicBezTo>
                    <a:pt x="755" y="1348"/>
                    <a:pt x="754" y="1352"/>
                    <a:pt x="753" y="1356"/>
                  </a:cubicBezTo>
                  <a:cubicBezTo>
                    <a:pt x="752" y="1360"/>
                    <a:pt x="752" y="1364"/>
                    <a:pt x="752" y="1368"/>
                  </a:cubicBezTo>
                  <a:cubicBezTo>
                    <a:pt x="752" y="1368"/>
                    <a:pt x="751" y="1368"/>
                    <a:pt x="751" y="1368"/>
                  </a:cubicBezTo>
                  <a:cubicBezTo>
                    <a:pt x="751" y="1369"/>
                    <a:pt x="751" y="1369"/>
                    <a:pt x="750" y="1370"/>
                  </a:cubicBezTo>
                  <a:cubicBezTo>
                    <a:pt x="750" y="1370"/>
                    <a:pt x="750" y="1370"/>
                    <a:pt x="750" y="1370"/>
                  </a:cubicBezTo>
                  <a:cubicBezTo>
                    <a:pt x="750" y="1370"/>
                    <a:pt x="749" y="1371"/>
                    <a:pt x="749" y="1371"/>
                  </a:cubicBezTo>
                  <a:cubicBezTo>
                    <a:pt x="749" y="1371"/>
                    <a:pt x="748" y="1372"/>
                    <a:pt x="747" y="1372"/>
                  </a:cubicBezTo>
                  <a:cubicBezTo>
                    <a:pt x="747" y="1373"/>
                    <a:pt x="746" y="1373"/>
                    <a:pt x="745" y="1374"/>
                  </a:cubicBezTo>
                  <a:cubicBezTo>
                    <a:pt x="744" y="1374"/>
                    <a:pt x="744" y="1375"/>
                    <a:pt x="743" y="1375"/>
                  </a:cubicBezTo>
                  <a:cubicBezTo>
                    <a:pt x="741" y="1376"/>
                    <a:pt x="739" y="1377"/>
                    <a:pt x="737" y="1378"/>
                  </a:cubicBezTo>
                  <a:cubicBezTo>
                    <a:pt x="735" y="1379"/>
                    <a:pt x="733" y="1380"/>
                    <a:pt x="731" y="1381"/>
                  </a:cubicBezTo>
                  <a:cubicBezTo>
                    <a:pt x="726" y="1383"/>
                    <a:pt x="721" y="1385"/>
                    <a:pt x="716" y="1387"/>
                  </a:cubicBezTo>
                  <a:cubicBezTo>
                    <a:pt x="714" y="1388"/>
                    <a:pt x="711" y="1390"/>
                    <a:pt x="709" y="1391"/>
                  </a:cubicBezTo>
                  <a:cubicBezTo>
                    <a:pt x="706" y="1392"/>
                    <a:pt x="704" y="1393"/>
                    <a:pt x="702" y="1394"/>
                  </a:cubicBezTo>
                  <a:cubicBezTo>
                    <a:pt x="699" y="1395"/>
                    <a:pt x="697" y="1396"/>
                    <a:pt x="695" y="1398"/>
                  </a:cubicBezTo>
                  <a:cubicBezTo>
                    <a:pt x="695" y="1398"/>
                    <a:pt x="695" y="1398"/>
                    <a:pt x="695" y="1398"/>
                  </a:cubicBezTo>
                  <a:cubicBezTo>
                    <a:pt x="694" y="1399"/>
                    <a:pt x="694" y="1399"/>
                    <a:pt x="694" y="1399"/>
                  </a:cubicBezTo>
                  <a:cubicBezTo>
                    <a:pt x="694" y="1400"/>
                    <a:pt x="693" y="1400"/>
                    <a:pt x="693" y="1401"/>
                  </a:cubicBezTo>
                  <a:cubicBezTo>
                    <a:pt x="693" y="1401"/>
                    <a:pt x="693" y="1401"/>
                    <a:pt x="693" y="1401"/>
                  </a:cubicBezTo>
                  <a:cubicBezTo>
                    <a:pt x="693" y="1400"/>
                    <a:pt x="692" y="1400"/>
                    <a:pt x="692" y="1400"/>
                  </a:cubicBezTo>
                  <a:cubicBezTo>
                    <a:pt x="692" y="1399"/>
                    <a:pt x="692" y="1399"/>
                    <a:pt x="691" y="1399"/>
                  </a:cubicBezTo>
                  <a:cubicBezTo>
                    <a:pt x="691" y="1398"/>
                    <a:pt x="690" y="1398"/>
                    <a:pt x="690" y="1398"/>
                  </a:cubicBezTo>
                  <a:cubicBezTo>
                    <a:pt x="690" y="1397"/>
                    <a:pt x="689" y="1397"/>
                    <a:pt x="689" y="1396"/>
                  </a:cubicBezTo>
                  <a:cubicBezTo>
                    <a:pt x="689" y="1396"/>
                    <a:pt x="688" y="1396"/>
                    <a:pt x="688" y="1396"/>
                  </a:cubicBezTo>
                  <a:cubicBezTo>
                    <a:pt x="688" y="1395"/>
                    <a:pt x="687" y="1395"/>
                    <a:pt x="687" y="1395"/>
                  </a:cubicBezTo>
                  <a:cubicBezTo>
                    <a:pt x="687" y="1395"/>
                    <a:pt x="686" y="1394"/>
                    <a:pt x="685" y="1394"/>
                  </a:cubicBezTo>
                  <a:cubicBezTo>
                    <a:pt x="685" y="1394"/>
                    <a:pt x="684" y="1393"/>
                    <a:pt x="683" y="1393"/>
                  </a:cubicBezTo>
                  <a:cubicBezTo>
                    <a:pt x="683" y="1393"/>
                    <a:pt x="683" y="1392"/>
                    <a:pt x="682" y="1392"/>
                  </a:cubicBezTo>
                  <a:cubicBezTo>
                    <a:pt x="682" y="1392"/>
                    <a:pt x="681" y="1392"/>
                    <a:pt x="681" y="1392"/>
                  </a:cubicBezTo>
                  <a:cubicBezTo>
                    <a:pt x="680" y="1391"/>
                    <a:pt x="680" y="1391"/>
                    <a:pt x="679" y="1391"/>
                  </a:cubicBezTo>
                  <a:cubicBezTo>
                    <a:pt x="677" y="1390"/>
                    <a:pt x="675" y="1389"/>
                    <a:pt x="674" y="1389"/>
                  </a:cubicBezTo>
                  <a:cubicBezTo>
                    <a:pt x="673" y="1389"/>
                    <a:pt x="673" y="1389"/>
                    <a:pt x="673" y="1389"/>
                  </a:cubicBezTo>
                  <a:cubicBezTo>
                    <a:pt x="672" y="1387"/>
                    <a:pt x="672" y="1387"/>
                    <a:pt x="672" y="1387"/>
                  </a:cubicBezTo>
                  <a:cubicBezTo>
                    <a:pt x="658" y="1369"/>
                    <a:pt x="632" y="1386"/>
                    <a:pt x="629" y="1404"/>
                  </a:cubicBezTo>
                  <a:cubicBezTo>
                    <a:pt x="638" y="1400"/>
                    <a:pt x="648" y="1405"/>
                    <a:pt x="657" y="1402"/>
                  </a:cubicBezTo>
                  <a:cubicBezTo>
                    <a:pt x="662" y="1400"/>
                    <a:pt x="667" y="1395"/>
                    <a:pt x="672" y="1391"/>
                  </a:cubicBezTo>
                  <a:cubicBezTo>
                    <a:pt x="672" y="1391"/>
                    <a:pt x="673" y="1391"/>
                    <a:pt x="673" y="1392"/>
                  </a:cubicBezTo>
                  <a:cubicBezTo>
                    <a:pt x="674" y="1394"/>
                    <a:pt x="674" y="1394"/>
                    <a:pt x="674" y="1394"/>
                  </a:cubicBezTo>
                  <a:cubicBezTo>
                    <a:pt x="674" y="1393"/>
                    <a:pt x="674" y="1392"/>
                    <a:pt x="673" y="1392"/>
                  </a:cubicBezTo>
                  <a:cubicBezTo>
                    <a:pt x="675" y="1392"/>
                    <a:pt x="677" y="1393"/>
                    <a:pt x="678" y="1393"/>
                  </a:cubicBezTo>
                  <a:cubicBezTo>
                    <a:pt x="679" y="1393"/>
                    <a:pt x="680" y="1394"/>
                    <a:pt x="680" y="1394"/>
                  </a:cubicBezTo>
                  <a:cubicBezTo>
                    <a:pt x="681" y="1394"/>
                    <a:pt x="681" y="1394"/>
                    <a:pt x="681" y="1395"/>
                  </a:cubicBezTo>
                  <a:cubicBezTo>
                    <a:pt x="682" y="1395"/>
                    <a:pt x="682" y="1395"/>
                    <a:pt x="682" y="1395"/>
                  </a:cubicBezTo>
                  <a:cubicBezTo>
                    <a:pt x="683" y="1395"/>
                    <a:pt x="684" y="1396"/>
                    <a:pt x="684" y="1396"/>
                  </a:cubicBezTo>
                  <a:cubicBezTo>
                    <a:pt x="685" y="1397"/>
                    <a:pt x="685" y="1397"/>
                    <a:pt x="686" y="1397"/>
                  </a:cubicBezTo>
                  <a:cubicBezTo>
                    <a:pt x="686" y="1397"/>
                    <a:pt x="687" y="1398"/>
                    <a:pt x="687" y="1398"/>
                  </a:cubicBezTo>
                  <a:cubicBezTo>
                    <a:pt x="687" y="1398"/>
                    <a:pt x="687" y="1398"/>
                    <a:pt x="688" y="1398"/>
                  </a:cubicBezTo>
                  <a:cubicBezTo>
                    <a:pt x="688" y="1399"/>
                    <a:pt x="689" y="1399"/>
                    <a:pt x="689" y="1399"/>
                  </a:cubicBezTo>
                  <a:cubicBezTo>
                    <a:pt x="690" y="1399"/>
                    <a:pt x="690" y="1400"/>
                    <a:pt x="690" y="1400"/>
                  </a:cubicBezTo>
                  <a:cubicBezTo>
                    <a:pt x="691" y="1400"/>
                    <a:pt x="691" y="1400"/>
                    <a:pt x="692" y="1401"/>
                  </a:cubicBezTo>
                  <a:cubicBezTo>
                    <a:pt x="692" y="1401"/>
                    <a:pt x="692" y="1401"/>
                    <a:pt x="693" y="1401"/>
                  </a:cubicBezTo>
                  <a:cubicBezTo>
                    <a:pt x="692" y="1402"/>
                    <a:pt x="692" y="1403"/>
                    <a:pt x="691" y="1404"/>
                  </a:cubicBezTo>
                  <a:cubicBezTo>
                    <a:pt x="691" y="1404"/>
                    <a:pt x="691" y="1405"/>
                    <a:pt x="691" y="1405"/>
                  </a:cubicBezTo>
                  <a:cubicBezTo>
                    <a:pt x="691" y="1406"/>
                    <a:pt x="691" y="1406"/>
                    <a:pt x="691" y="1407"/>
                  </a:cubicBezTo>
                  <a:cubicBezTo>
                    <a:pt x="690" y="1408"/>
                    <a:pt x="690" y="1409"/>
                    <a:pt x="690" y="1410"/>
                  </a:cubicBezTo>
                  <a:cubicBezTo>
                    <a:pt x="690" y="1410"/>
                    <a:pt x="690" y="1410"/>
                    <a:pt x="690" y="1410"/>
                  </a:cubicBezTo>
                  <a:cubicBezTo>
                    <a:pt x="690" y="1410"/>
                    <a:pt x="690" y="1410"/>
                    <a:pt x="690" y="1410"/>
                  </a:cubicBezTo>
                  <a:cubicBezTo>
                    <a:pt x="690" y="1410"/>
                    <a:pt x="690" y="1410"/>
                    <a:pt x="690" y="1411"/>
                  </a:cubicBezTo>
                  <a:cubicBezTo>
                    <a:pt x="690" y="1411"/>
                    <a:pt x="689" y="1412"/>
                    <a:pt x="689" y="1412"/>
                  </a:cubicBezTo>
                  <a:cubicBezTo>
                    <a:pt x="689" y="1413"/>
                    <a:pt x="689" y="1414"/>
                    <a:pt x="688" y="1414"/>
                  </a:cubicBezTo>
                  <a:cubicBezTo>
                    <a:pt x="688" y="1415"/>
                    <a:pt x="688" y="1416"/>
                    <a:pt x="687" y="1417"/>
                  </a:cubicBezTo>
                  <a:cubicBezTo>
                    <a:pt x="687" y="1417"/>
                    <a:pt x="687" y="1418"/>
                    <a:pt x="686" y="1419"/>
                  </a:cubicBezTo>
                  <a:cubicBezTo>
                    <a:pt x="686" y="1419"/>
                    <a:pt x="685" y="1420"/>
                    <a:pt x="685" y="1421"/>
                  </a:cubicBezTo>
                  <a:cubicBezTo>
                    <a:pt x="685" y="1421"/>
                    <a:pt x="685" y="1421"/>
                    <a:pt x="685" y="1421"/>
                  </a:cubicBezTo>
                  <a:cubicBezTo>
                    <a:pt x="670" y="1419"/>
                    <a:pt x="667" y="1428"/>
                    <a:pt x="674" y="1442"/>
                  </a:cubicBezTo>
                  <a:cubicBezTo>
                    <a:pt x="681" y="1438"/>
                    <a:pt x="692" y="1434"/>
                    <a:pt x="686" y="1422"/>
                  </a:cubicBezTo>
                  <a:cubicBezTo>
                    <a:pt x="687" y="1421"/>
                    <a:pt x="687" y="1421"/>
                    <a:pt x="687" y="1421"/>
                  </a:cubicBezTo>
                  <a:cubicBezTo>
                    <a:pt x="687" y="1421"/>
                    <a:pt x="687" y="1421"/>
                    <a:pt x="687" y="1421"/>
                  </a:cubicBezTo>
                  <a:cubicBezTo>
                    <a:pt x="687" y="1421"/>
                    <a:pt x="688" y="1420"/>
                    <a:pt x="688" y="1420"/>
                  </a:cubicBezTo>
                  <a:cubicBezTo>
                    <a:pt x="688" y="1419"/>
                    <a:pt x="689" y="1418"/>
                    <a:pt x="689" y="1418"/>
                  </a:cubicBezTo>
                  <a:cubicBezTo>
                    <a:pt x="689" y="1417"/>
                    <a:pt x="690" y="1416"/>
                    <a:pt x="690" y="1416"/>
                  </a:cubicBezTo>
                  <a:cubicBezTo>
                    <a:pt x="690" y="1415"/>
                    <a:pt x="690" y="1415"/>
                    <a:pt x="690" y="1415"/>
                  </a:cubicBezTo>
                  <a:cubicBezTo>
                    <a:pt x="690" y="1416"/>
                    <a:pt x="690" y="1417"/>
                    <a:pt x="690" y="1418"/>
                  </a:cubicBezTo>
                  <a:cubicBezTo>
                    <a:pt x="690" y="1418"/>
                    <a:pt x="690" y="1419"/>
                    <a:pt x="690" y="1419"/>
                  </a:cubicBezTo>
                  <a:cubicBezTo>
                    <a:pt x="690" y="1419"/>
                    <a:pt x="691" y="1417"/>
                    <a:pt x="691" y="1415"/>
                  </a:cubicBezTo>
                  <a:cubicBezTo>
                    <a:pt x="691" y="1414"/>
                    <a:pt x="691" y="1413"/>
                    <a:pt x="691" y="1412"/>
                  </a:cubicBezTo>
                  <a:cubicBezTo>
                    <a:pt x="692" y="1412"/>
                    <a:pt x="692" y="1412"/>
                    <a:pt x="692" y="1412"/>
                  </a:cubicBezTo>
                  <a:cubicBezTo>
                    <a:pt x="692" y="1411"/>
                    <a:pt x="692" y="1411"/>
                    <a:pt x="692" y="1411"/>
                  </a:cubicBezTo>
                  <a:cubicBezTo>
                    <a:pt x="692" y="1411"/>
                    <a:pt x="692" y="1411"/>
                    <a:pt x="692" y="1411"/>
                  </a:cubicBezTo>
                  <a:cubicBezTo>
                    <a:pt x="692" y="1410"/>
                    <a:pt x="692" y="1410"/>
                    <a:pt x="692" y="1410"/>
                  </a:cubicBezTo>
                  <a:cubicBezTo>
                    <a:pt x="692" y="1410"/>
                    <a:pt x="692" y="1410"/>
                    <a:pt x="692" y="1410"/>
                  </a:cubicBezTo>
                  <a:cubicBezTo>
                    <a:pt x="692" y="1409"/>
                    <a:pt x="692" y="1408"/>
                    <a:pt x="693" y="1408"/>
                  </a:cubicBezTo>
                  <a:cubicBezTo>
                    <a:pt x="693" y="1407"/>
                    <a:pt x="693" y="1406"/>
                    <a:pt x="693" y="1405"/>
                  </a:cubicBezTo>
                  <a:cubicBezTo>
                    <a:pt x="694" y="1404"/>
                    <a:pt x="694" y="1403"/>
                    <a:pt x="695" y="1402"/>
                  </a:cubicBezTo>
                  <a:cubicBezTo>
                    <a:pt x="695" y="1402"/>
                    <a:pt x="695" y="1401"/>
                    <a:pt x="696" y="1401"/>
                  </a:cubicBezTo>
                  <a:cubicBezTo>
                    <a:pt x="696" y="1400"/>
                    <a:pt x="696" y="1400"/>
                    <a:pt x="696" y="1400"/>
                  </a:cubicBezTo>
                  <a:cubicBezTo>
                    <a:pt x="696" y="1400"/>
                    <a:pt x="696" y="1400"/>
                    <a:pt x="697" y="1399"/>
                  </a:cubicBezTo>
                  <a:cubicBezTo>
                    <a:pt x="697" y="1399"/>
                    <a:pt x="698" y="1398"/>
                    <a:pt x="699" y="1397"/>
                  </a:cubicBezTo>
                  <a:cubicBezTo>
                    <a:pt x="700" y="1397"/>
                    <a:pt x="701" y="1396"/>
                    <a:pt x="702" y="1396"/>
                  </a:cubicBezTo>
                  <a:cubicBezTo>
                    <a:pt x="705" y="1395"/>
                    <a:pt x="707" y="1394"/>
                    <a:pt x="710" y="1393"/>
                  </a:cubicBezTo>
                  <a:cubicBezTo>
                    <a:pt x="712" y="1392"/>
                    <a:pt x="714" y="1391"/>
                    <a:pt x="717" y="1390"/>
                  </a:cubicBezTo>
                  <a:cubicBezTo>
                    <a:pt x="722" y="1387"/>
                    <a:pt x="727" y="1385"/>
                    <a:pt x="731" y="1383"/>
                  </a:cubicBezTo>
                  <a:cubicBezTo>
                    <a:pt x="734" y="1382"/>
                    <a:pt x="736" y="1382"/>
                    <a:pt x="738" y="1381"/>
                  </a:cubicBezTo>
                  <a:cubicBezTo>
                    <a:pt x="740" y="1380"/>
                    <a:pt x="742" y="1378"/>
                    <a:pt x="744" y="1377"/>
                  </a:cubicBezTo>
                  <a:cubicBezTo>
                    <a:pt x="744" y="1377"/>
                    <a:pt x="745" y="1377"/>
                    <a:pt x="745" y="1377"/>
                  </a:cubicBezTo>
                  <a:cubicBezTo>
                    <a:pt x="746" y="1376"/>
                    <a:pt x="746" y="1376"/>
                    <a:pt x="746" y="1376"/>
                  </a:cubicBezTo>
                  <a:cubicBezTo>
                    <a:pt x="747" y="1375"/>
                    <a:pt x="748" y="1374"/>
                    <a:pt x="748" y="1374"/>
                  </a:cubicBezTo>
                  <a:cubicBezTo>
                    <a:pt x="750" y="1372"/>
                    <a:pt x="750" y="1371"/>
                    <a:pt x="751" y="1370"/>
                  </a:cubicBezTo>
                  <a:cubicBezTo>
                    <a:pt x="751" y="1370"/>
                    <a:pt x="751" y="1370"/>
                    <a:pt x="751" y="1370"/>
                  </a:cubicBezTo>
                  <a:cubicBezTo>
                    <a:pt x="751" y="1372"/>
                    <a:pt x="751" y="1375"/>
                    <a:pt x="751" y="1378"/>
                  </a:cubicBezTo>
                  <a:cubicBezTo>
                    <a:pt x="751" y="1380"/>
                    <a:pt x="751" y="1381"/>
                    <a:pt x="751" y="1383"/>
                  </a:cubicBezTo>
                  <a:cubicBezTo>
                    <a:pt x="751" y="1384"/>
                    <a:pt x="751" y="1386"/>
                    <a:pt x="751" y="1388"/>
                  </a:cubicBezTo>
                  <a:cubicBezTo>
                    <a:pt x="752" y="1391"/>
                    <a:pt x="752" y="1394"/>
                    <a:pt x="753" y="1396"/>
                  </a:cubicBezTo>
                  <a:cubicBezTo>
                    <a:pt x="753" y="1397"/>
                    <a:pt x="753" y="1398"/>
                    <a:pt x="753" y="1398"/>
                  </a:cubicBezTo>
                  <a:cubicBezTo>
                    <a:pt x="753" y="1399"/>
                    <a:pt x="752" y="1399"/>
                    <a:pt x="752" y="1399"/>
                  </a:cubicBezTo>
                  <a:cubicBezTo>
                    <a:pt x="751" y="1400"/>
                    <a:pt x="751" y="1400"/>
                    <a:pt x="751" y="1400"/>
                  </a:cubicBezTo>
                  <a:cubicBezTo>
                    <a:pt x="750" y="1400"/>
                    <a:pt x="750" y="1400"/>
                    <a:pt x="750" y="1401"/>
                  </a:cubicBezTo>
                  <a:cubicBezTo>
                    <a:pt x="749" y="1401"/>
                    <a:pt x="749" y="1401"/>
                    <a:pt x="749" y="1401"/>
                  </a:cubicBezTo>
                  <a:cubicBezTo>
                    <a:pt x="748" y="1402"/>
                    <a:pt x="748" y="1402"/>
                    <a:pt x="748" y="1402"/>
                  </a:cubicBezTo>
                  <a:cubicBezTo>
                    <a:pt x="748" y="1402"/>
                    <a:pt x="748" y="1403"/>
                    <a:pt x="748" y="1403"/>
                  </a:cubicBezTo>
                  <a:cubicBezTo>
                    <a:pt x="747" y="1403"/>
                    <a:pt x="747" y="1404"/>
                    <a:pt x="746" y="1404"/>
                  </a:cubicBezTo>
                  <a:cubicBezTo>
                    <a:pt x="746" y="1405"/>
                    <a:pt x="746" y="1405"/>
                    <a:pt x="745" y="1406"/>
                  </a:cubicBezTo>
                  <a:cubicBezTo>
                    <a:pt x="745" y="1406"/>
                    <a:pt x="745" y="1407"/>
                    <a:pt x="744" y="1407"/>
                  </a:cubicBezTo>
                  <a:cubicBezTo>
                    <a:pt x="744" y="1408"/>
                    <a:pt x="744" y="1408"/>
                    <a:pt x="743" y="1409"/>
                  </a:cubicBezTo>
                  <a:cubicBezTo>
                    <a:pt x="743" y="1410"/>
                    <a:pt x="742" y="1412"/>
                    <a:pt x="741" y="1413"/>
                  </a:cubicBezTo>
                  <a:cubicBezTo>
                    <a:pt x="741" y="1414"/>
                    <a:pt x="740" y="1416"/>
                    <a:pt x="739" y="1417"/>
                  </a:cubicBezTo>
                  <a:cubicBezTo>
                    <a:pt x="739" y="1419"/>
                    <a:pt x="738" y="1420"/>
                    <a:pt x="738" y="1421"/>
                  </a:cubicBezTo>
                  <a:cubicBezTo>
                    <a:pt x="738" y="1423"/>
                    <a:pt x="737" y="1424"/>
                    <a:pt x="737" y="1425"/>
                  </a:cubicBezTo>
                  <a:cubicBezTo>
                    <a:pt x="722" y="1435"/>
                    <a:pt x="733" y="1445"/>
                    <a:pt x="727" y="1459"/>
                  </a:cubicBezTo>
                  <a:cubicBezTo>
                    <a:pt x="743" y="1453"/>
                    <a:pt x="754" y="1443"/>
                    <a:pt x="739" y="1427"/>
                  </a:cubicBezTo>
                  <a:cubicBezTo>
                    <a:pt x="739" y="1427"/>
                    <a:pt x="739" y="1427"/>
                    <a:pt x="739" y="1427"/>
                  </a:cubicBezTo>
                  <a:cubicBezTo>
                    <a:pt x="740" y="1425"/>
                    <a:pt x="740" y="1424"/>
                    <a:pt x="740" y="1422"/>
                  </a:cubicBezTo>
                  <a:cubicBezTo>
                    <a:pt x="741" y="1421"/>
                    <a:pt x="741" y="1420"/>
                    <a:pt x="742" y="1418"/>
                  </a:cubicBezTo>
                  <a:cubicBezTo>
                    <a:pt x="742" y="1417"/>
                    <a:pt x="743" y="1415"/>
                    <a:pt x="743" y="1414"/>
                  </a:cubicBezTo>
                  <a:cubicBezTo>
                    <a:pt x="744" y="1413"/>
                    <a:pt x="745" y="1412"/>
                    <a:pt x="745" y="1411"/>
                  </a:cubicBezTo>
                  <a:cubicBezTo>
                    <a:pt x="746" y="1410"/>
                    <a:pt x="746" y="1409"/>
                    <a:pt x="746" y="1409"/>
                  </a:cubicBezTo>
                  <a:cubicBezTo>
                    <a:pt x="747" y="1408"/>
                    <a:pt x="747" y="1408"/>
                    <a:pt x="747" y="1407"/>
                  </a:cubicBezTo>
                  <a:cubicBezTo>
                    <a:pt x="748" y="1407"/>
                    <a:pt x="748" y="1406"/>
                    <a:pt x="748" y="1406"/>
                  </a:cubicBezTo>
                  <a:cubicBezTo>
                    <a:pt x="749" y="1405"/>
                    <a:pt x="749" y="1405"/>
                    <a:pt x="749" y="1404"/>
                  </a:cubicBezTo>
                  <a:cubicBezTo>
                    <a:pt x="750" y="1404"/>
                    <a:pt x="750" y="1404"/>
                    <a:pt x="750" y="1404"/>
                  </a:cubicBezTo>
                  <a:cubicBezTo>
                    <a:pt x="750" y="1404"/>
                    <a:pt x="750" y="1404"/>
                    <a:pt x="750" y="1403"/>
                  </a:cubicBezTo>
                  <a:cubicBezTo>
                    <a:pt x="751" y="1403"/>
                    <a:pt x="751" y="1402"/>
                    <a:pt x="751" y="1402"/>
                  </a:cubicBezTo>
                  <a:cubicBezTo>
                    <a:pt x="751" y="1401"/>
                    <a:pt x="752" y="1401"/>
                    <a:pt x="752" y="1400"/>
                  </a:cubicBezTo>
                  <a:cubicBezTo>
                    <a:pt x="753" y="1399"/>
                    <a:pt x="753" y="1399"/>
                    <a:pt x="753" y="1399"/>
                  </a:cubicBezTo>
                  <a:cubicBezTo>
                    <a:pt x="754" y="1403"/>
                    <a:pt x="755" y="1406"/>
                    <a:pt x="756" y="1409"/>
                  </a:cubicBezTo>
                  <a:cubicBezTo>
                    <a:pt x="756" y="1409"/>
                    <a:pt x="756" y="1408"/>
                    <a:pt x="756" y="1408"/>
                  </a:cubicBezTo>
                  <a:cubicBezTo>
                    <a:pt x="756" y="1408"/>
                    <a:pt x="756" y="1409"/>
                    <a:pt x="756" y="1410"/>
                  </a:cubicBezTo>
                  <a:cubicBezTo>
                    <a:pt x="756" y="1410"/>
                    <a:pt x="756" y="1410"/>
                    <a:pt x="756" y="1411"/>
                  </a:cubicBezTo>
                  <a:cubicBezTo>
                    <a:pt x="756" y="1411"/>
                    <a:pt x="757" y="1411"/>
                    <a:pt x="757" y="1412"/>
                  </a:cubicBezTo>
                  <a:cubicBezTo>
                    <a:pt x="757" y="1412"/>
                    <a:pt x="757" y="1412"/>
                    <a:pt x="757" y="1412"/>
                  </a:cubicBezTo>
                  <a:cubicBezTo>
                    <a:pt x="757" y="1412"/>
                    <a:pt x="757" y="1412"/>
                    <a:pt x="757" y="1412"/>
                  </a:cubicBezTo>
                  <a:cubicBezTo>
                    <a:pt x="758" y="1413"/>
                    <a:pt x="758" y="1413"/>
                    <a:pt x="758" y="1414"/>
                  </a:cubicBezTo>
                  <a:cubicBezTo>
                    <a:pt x="758" y="1414"/>
                    <a:pt x="759" y="1414"/>
                    <a:pt x="759" y="1414"/>
                  </a:cubicBezTo>
                  <a:cubicBezTo>
                    <a:pt x="760" y="1416"/>
                    <a:pt x="761" y="1417"/>
                    <a:pt x="761" y="1419"/>
                  </a:cubicBezTo>
                  <a:cubicBezTo>
                    <a:pt x="762" y="1419"/>
                    <a:pt x="763" y="1420"/>
                    <a:pt x="763" y="1420"/>
                  </a:cubicBezTo>
                  <a:cubicBezTo>
                    <a:pt x="763" y="1421"/>
                    <a:pt x="764" y="1421"/>
                    <a:pt x="764" y="1421"/>
                  </a:cubicBezTo>
                  <a:cubicBezTo>
                    <a:pt x="764" y="1421"/>
                    <a:pt x="763" y="1421"/>
                    <a:pt x="763" y="1420"/>
                  </a:cubicBezTo>
                  <a:cubicBezTo>
                    <a:pt x="763" y="1420"/>
                    <a:pt x="762" y="1419"/>
                    <a:pt x="762" y="1418"/>
                  </a:cubicBezTo>
                  <a:cubicBezTo>
                    <a:pt x="761" y="1418"/>
                    <a:pt x="761" y="1417"/>
                    <a:pt x="761" y="1416"/>
                  </a:cubicBezTo>
                  <a:cubicBezTo>
                    <a:pt x="761" y="1417"/>
                    <a:pt x="761" y="1417"/>
                    <a:pt x="762" y="1417"/>
                  </a:cubicBezTo>
                  <a:cubicBezTo>
                    <a:pt x="762" y="1418"/>
                    <a:pt x="763" y="1418"/>
                    <a:pt x="763" y="1419"/>
                  </a:cubicBezTo>
                  <a:cubicBezTo>
                    <a:pt x="763" y="1419"/>
                    <a:pt x="763" y="1419"/>
                    <a:pt x="764" y="1419"/>
                  </a:cubicBezTo>
                  <a:cubicBezTo>
                    <a:pt x="763" y="1419"/>
                    <a:pt x="763" y="1419"/>
                    <a:pt x="763" y="1419"/>
                  </a:cubicBezTo>
                  <a:cubicBezTo>
                    <a:pt x="768" y="1430"/>
                    <a:pt x="778" y="1431"/>
                    <a:pt x="788" y="1432"/>
                  </a:cubicBezTo>
                  <a:cubicBezTo>
                    <a:pt x="786" y="1421"/>
                    <a:pt x="776" y="1418"/>
                    <a:pt x="766" y="1418"/>
                  </a:cubicBezTo>
                  <a:cubicBezTo>
                    <a:pt x="766" y="1418"/>
                    <a:pt x="765" y="1417"/>
                    <a:pt x="765" y="1417"/>
                  </a:cubicBezTo>
                  <a:cubicBezTo>
                    <a:pt x="764" y="1416"/>
                    <a:pt x="763" y="1416"/>
                    <a:pt x="763" y="1415"/>
                  </a:cubicBezTo>
                  <a:cubicBezTo>
                    <a:pt x="762" y="1415"/>
                    <a:pt x="762" y="1414"/>
                    <a:pt x="761" y="1414"/>
                  </a:cubicBezTo>
                  <a:cubicBezTo>
                    <a:pt x="761" y="1413"/>
                    <a:pt x="760" y="1413"/>
                    <a:pt x="760" y="1412"/>
                  </a:cubicBezTo>
                  <a:cubicBezTo>
                    <a:pt x="759" y="1412"/>
                    <a:pt x="759" y="1411"/>
                    <a:pt x="759" y="1411"/>
                  </a:cubicBezTo>
                  <a:cubicBezTo>
                    <a:pt x="759" y="1411"/>
                    <a:pt x="759" y="1411"/>
                    <a:pt x="758" y="1411"/>
                  </a:cubicBezTo>
                  <a:cubicBezTo>
                    <a:pt x="758" y="1410"/>
                    <a:pt x="758" y="1410"/>
                    <a:pt x="758" y="1410"/>
                  </a:cubicBezTo>
                  <a:cubicBezTo>
                    <a:pt x="758" y="1410"/>
                    <a:pt x="758" y="1410"/>
                    <a:pt x="758" y="1410"/>
                  </a:cubicBezTo>
                  <a:cubicBezTo>
                    <a:pt x="758" y="1410"/>
                    <a:pt x="758" y="1410"/>
                    <a:pt x="758" y="1410"/>
                  </a:cubicBezTo>
                  <a:cubicBezTo>
                    <a:pt x="757" y="1406"/>
                    <a:pt x="756" y="1402"/>
                    <a:pt x="755" y="1396"/>
                  </a:cubicBezTo>
                  <a:cubicBezTo>
                    <a:pt x="755" y="1394"/>
                    <a:pt x="755" y="1391"/>
                    <a:pt x="755" y="1388"/>
                  </a:cubicBezTo>
                  <a:cubicBezTo>
                    <a:pt x="755" y="1386"/>
                    <a:pt x="755" y="1385"/>
                    <a:pt x="755" y="1383"/>
                  </a:cubicBezTo>
                  <a:cubicBezTo>
                    <a:pt x="755" y="1381"/>
                    <a:pt x="755" y="1380"/>
                    <a:pt x="755" y="1378"/>
                  </a:cubicBezTo>
                  <a:cubicBezTo>
                    <a:pt x="755" y="1372"/>
                    <a:pt x="755" y="1364"/>
                    <a:pt x="757" y="1357"/>
                  </a:cubicBezTo>
                  <a:cubicBezTo>
                    <a:pt x="757" y="1353"/>
                    <a:pt x="758" y="1350"/>
                    <a:pt x="759" y="1346"/>
                  </a:cubicBezTo>
                  <a:cubicBezTo>
                    <a:pt x="761" y="1343"/>
                    <a:pt x="762" y="1339"/>
                    <a:pt x="764" y="1336"/>
                  </a:cubicBezTo>
                  <a:cubicBezTo>
                    <a:pt x="767" y="1333"/>
                    <a:pt x="770" y="1331"/>
                    <a:pt x="773" y="1329"/>
                  </a:cubicBezTo>
                  <a:cubicBezTo>
                    <a:pt x="776" y="1327"/>
                    <a:pt x="780" y="1325"/>
                    <a:pt x="783" y="1323"/>
                  </a:cubicBezTo>
                  <a:cubicBezTo>
                    <a:pt x="785" y="1322"/>
                    <a:pt x="787" y="1321"/>
                    <a:pt x="789" y="1320"/>
                  </a:cubicBezTo>
                  <a:cubicBezTo>
                    <a:pt x="789" y="1321"/>
                    <a:pt x="789" y="1321"/>
                    <a:pt x="789" y="1321"/>
                  </a:cubicBezTo>
                  <a:cubicBezTo>
                    <a:pt x="789" y="1321"/>
                    <a:pt x="789" y="1322"/>
                    <a:pt x="789" y="1322"/>
                  </a:cubicBezTo>
                  <a:cubicBezTo>
                    <a:pt x="789" y="1322"/>
                    <a:pt x="789" y="1322"/>
                    <a:pt x="788" y="1323"/>
                  </a:cubicBezTo>
                  <a:cubicBezTo>
                    <a:pt x="788" y="1323"/>
                    <a:pt x="788" y="1324"/>
                    <a:pt x="788" y="1325"/>
                  </a:cubicBezTo>
                  <a:cubicBezTo>
                    <a:pt x="788" y="1325"/>
                    <a:pt x="788" y="1326"/>
                    <a:pt x="788" y="1327"/>
                  </a:cubicBezTo>
                  <a:cubicBezTo>
                    <a:pt x="788" y="1327"/>
                    <a:pt x="788" y="1327"/>
                    <a:pt x="788" y="1328"/>
                  </a:cubicBezTo>
                  <a:cubicBezTo>
                    <a:pt x="788" y="1328"/>
                    <a:pt x="788" y="1328"/>
                    <a:pt x="788" y="1329"/>
                  </a:cubicBezTo>
                  <a:cubicBezTo>
                    <a:pt x="788" y="1330"/>
                    <a:pt x="788" y="1330"/>
                    <a:pt x="788" y="1331"/>
                  </a:cubicBezTo>
                  <a:cubicBezTo>
                    <a:pt x="788" y="1333"/>
                    <a:pt x="788" y="1334"/>
                    <a:pt x="788" y="1336"/>
                  </a:cubicBezTo>
                  <a:cubicBezTo>
                    <a:pt x="788" y="1337"/>
                    <a:pt x="788" y="1339"/>
                    <a:pt x="788" y="1341"/>
                  </a:cubicBezTo>
                  <a:cubicBezTo>
                    <a:pt x="789" y="1342"/>
                    <a:pt x="789" y="1344"/>
                    <a:pt x="789" y="1346"/>
                  </a:cubicBezTo>
                  <a:cubicBezTo>
                    <a:pt x="789" y="1346"/>
                    <a:pt x="790" y="1347"/>
                    <a:pt x="790" y="1348"/>
                  </a:cubicBezTo>
                  <a:cubicBezTo>
                    <a:pt x="788" y="1348"/>
                    <a:pt x="788" y="1348"/>
                    <a:pt x="788" y="1348"/>
                  </a:cubicBezTo>
                  <a:cubicBezTo>
                    <a:pt x="789" y="1348"/>
                    <a:pt x="789" y="1348"/>
                    <a:pt x="790" y="1348"/>
                  </a:cubicBezTo>
                  <a:cubicBezTo>
                    <a:pt x="790" y="1348"/>
                    <a:pt x="790" y="1348"/>
                    <a:pt x="790" y="1349"/>
                  </a:cubicBezTo>
                  <a:cubicBezTo>
                    <a:pt x="775" y="1362"/>
                    <a:pt x="795" y="1373"/>
                    <a:pt x="804" y="1383"/>
                  </a:cubicBezTo>
                  <a:cubicBezTo>
                    <a:pt x="807" y="1376"/>
                    <a:pt x="813" y="1368"/>
                    <a:pt x="810" y="1360"/>
                  </a:cubicBezTo>
                  <a:cubicBezTo>
                    <a:pt x="807" y="1354"/>
                    <a:pt x="799" y="1350"/>
                    <a:pt x="793" y="1349"/>
                  </a:cubicBezTo>
                  <a:cubicBezTo>
                    <a:pt x="792" y="1348"/>
                    <a:pt x="792" y="1346"/>
                    <a:pt x="792" y="1345"/>
                  </a:cubicBezTo>
                  <a:cubicBezTo>
                    <a:pt x="791" y="1344"/>
                    <a:pt x="791" y="1342"/>
                    <a:pt x="791" y="1341"/>
                  </a:cubicBezTo>
                  <a:cubicBezTo>
                    <a:pt x="791" y="1339"/>
                    <a:pt x="790" y="1337"/>
                    <a:pt x="790" y="1336"/>
                  </a:cubicBezTo>
                  <a:cubicBezTo>
                    <a:pt x="790" y="1334"/>
                    <a:pt x="790" y="1333"/>
                    <a:pt x="790" y="1331"/>
                  </a:cubicBezTo>
                  <a:cubicBezTo>
                    <a:pt x="790" y="1331"/>
                    <a:pt x="790" y="1330"/>
                    <a:pt x="790" y="1329"/>
                  </a:cubicBezTo>
                  <a:cubicBezTo>
                    <a:pt x="790" y="1329"/>
                    <a:pt x="790" y="1328"/>
                    <a:pt x="790" y="1328"/>
                  </a:cubicBezTo>
                  <a:cubicBezTo>
                    <a:pt x="790" y="1328"/>
                    <a:pt x="790" y="1327"/>
                    <a:pt x="790" y="1327"/>
                  </a:cubicBezTo>
                  <a:cubicBezTo>
                    <a:pt x="790" y="1326"/>
                    <a:pt x="791" y="1326"/>
                    <a:pt x="791" y="1325"/>
                  </a:cubicBezTo>
                  <a:cubicBezTo>
                    <a:pt x="791" y="1325"/>
                    <a:pt x="791" y="1324"/>
                    <a:pt x="791" y="1323"/>
                  </a:cubicBezTo>
                  <a:cubicBezTo>
                    <a:pt x="791" y="1323"/>
                    <a:pt x="791" y="1323"/>
                    <a:pt x="791" y="1323"/>
                  </a:cubicBezTo>
                  <a:cubicBezTo>
                    <a:pt x="791" y="1322"/>
                    <a:pt x="791" y="1322"/>
                    <a:pt x="791" y="1322"/>
                  </a:cubicBezTo>
                  <a:cubicBezTo>
                    <a:pt x="791" y="1321"/>
                    <a:pt x="791" y="1321"/>
                    <a:pt x="791" y="1320"/>
                  </a:cubicBezTo>
                  <a:cubicBezTo>
                    <a:pt x="791" y="1320"/>
                    <a:pt x="791" y="1319"/>
                    <a:pt x="791" y="1319"/>
                  </a:cubicBezTo>
                  <a:cubicBezTo>
                    <a:pt x="792" y="1319"/>
                    <a:pt x="793" y="1318"/>
                    <a:pt x="794" y="1317"/>
                  </a:cubicBezTo>
                  <a:cubicBezTo>
                    <a:pt x="796" y="1316"/>
                    <a:pt x="797" y="1315"/>
                    <a:pt x="799" y="1313"/>
                  </a:cubicBezTo>
                  <a:cubicBezTo>
                    <a:pt x="799" y="1313"/>
                    <a:pt x="800" y="1313"/>
                    <a:pt x="800" y="1312"/>
                  </a:cubicBezTo>
                  <a:cubicBezTo>
                    <a:pt x="801" y="1312"/>
                    <a:pt x="801" y="1312"/>
                    <a:pt x="801" y="1312"/>
                  </a:cubicBezTo>
                  <a:cubicBezTo>
                    <a:pt x="801" y="1311"/>
                    <a:pt x="801" y="1311"/>
                    <a:pt x="801" y="1311"/>
                  </a:cubicBezTo>
                  <a:cubicBezTo>
                    <a:pt x="801" y="1311"/>
                    <a:pt x="801" y="1311"/>
                    <a:pt x="801" y="1311"/>
                  </a:cubicBezTo>
                  <a:cubicBezTo>
                    <a:pt x="802" y="1310"/>
                    <a:pt x="803" y="1309"/>
                    <a:pt x="803" y="1308"/>
                  </a:cubicBezTo>
                  <a:cubicBezTo>
                    <a:pt x="804" y="1307"/>
                    <a:pt x="805" y="1305"/>
                    <a:pt x="806" y="1304"/>
                  </a:cubicBezTo>
                  <a:cubicBezTo>
                    <a:pt x="806" y="1304"/>
                    <a:pt x="806" y="1304"/>
                    <a:pt x="806" y="1304"/>
                  </a:cubicBezTo>
                  <a:cubicBezTo>
                    <a:pt x="806" y="1305"/>
                    <a:pt x="806" y="1305"/>
                    <a:pt x="806" y="1306"/>
                  </a:cubicBezTo>
                  <a:cubicBezTo>
                    <a:pt x="806" y="1306"/>
                    <a:pt x="806" y="1306"/>
                    <a:pt x="806" y="1307"/>
                  </a:cubicBezTo>
                  <a:cubicBezTo>
                    <a:pt x="806" y="1307"/>
                    <a:pt x="806" y="1307"/>
                    <a:pt x="806" y="1307"/>
                  </a:cubicBezTo>
                  <a:cubicBezTo>
                    <a:pt x="806" y="1307"/>
                    <a:pt x="806" y="1307"/>
                    <a:pt x="806" y="1308"/>
                  </a:cubicBezTo>
                  <a:cubicBezTo>
                    <a:pt x="807" y="1308"/>
                    <a:pt x="807" y="1309"/>
                    <a:pt x="807" y="1310"/>
                  </a:cubicBezTo>
                  <a:cubicBezTo>
                    <a:pt x="807" y="1310"/>
                    <a:pt x="808" y="1311"/>
                    <a:pt x="808" y="1312"/>
                  </a:cubicBezTo>
                  <a:cubicBezTo>
                    <a:pt x="808" y="1313"/>
                    <a:pt x="809" y="1314"/>
                    <a:pt x="809" y="1314"/>
                  </a:cubicBezTo>
                  <a:cubicBezTo>
                    <a:pt x="809" y="1315"/>
                    <a:pt x="810" y="1316"/>
                    <a:pt x="810" y="1317"/>
                  </a:cubicBezTo>
                  <a:cubicBezTo>
                    <a:pt x="810" y="1317"/>
                    <a:pt x="811" y="1318"/>
                    <a:pt x="811" y="1319"/>
                  </a:cubicBezTo>
                  <a:cubicBezTo>
                    <a:pt x="811" y="1319"/>
                    <a:pt x="811" y="1319"/>
                    <a:pt x="811" y="1319"/>
                  </a:cubicBezTo>
                  <a:cubicBezTo>
                    <a:pt x="812" y="1320"/>
                    <a:pt x="812" y="1320"/>
                    <a:pt x="812" y="1320"/>
                  </a:cubicBezTo>
                  <a:cubicBezTo>
                    <a:pt x="805" y="1332"/>
                    <a:pt x="817" y="1336"/>
                    <a:pt x="824" y="1342"/>
                  </a:cubicBezTo>
                  <a:cubicBezTo>
                    <a:pt x="832" y="1328"/>
                    <a:pt x="830" y="1318"/>
                    <a:pt x="814" y="1318"/>
                  </a:cubicBezTo>
                  <a:cubicBezTo>
                    <a:pt x="814" y="1318"/>
                    <a:pt x="813" y="1318"/>
                    <a:pt x="813" y="1318"/>
                  </a:cubicBezTo>
                  <a:cubicBezTo>
                    <a:pt x="813" y="1317"/>
                    <a:pt x="813" y="1316"/>
                    <a:pt x="812" y="1316"/>
                  </a:cubicBezTo>
                  <a:cubicBezTo>
                    <a:pt x="812" y="1315"/>
                    <a:pt x="811" y="1314"/>
                    <a:pt x="811" y="1313"/>
                  </a:cubicBezTo>
                  <a:cubicBezTo>
                    <a:pt x="811" y="1313"/>
                    <a:pt x="810" y="1312"/>
                    <a:pt x="810" y="1311"/>
                  </a:cubicBezTo>
                  <a:cubicBezTo>
                    <a:pt x="810" y="1310"/>
                    <a:pt x="809" y="1310"/>
                    <a:pt x="809" y="1309"/>
                  </a:cubicBezTo>
                  <a:cubicBezTo>
                    <a:pt x="809" y="1308"/>
                    <a:pt x="809" y="1307"/>
                    <a:pt x="808" y="1307"/>
                  </a:cubicBezTo>
                  <a:cubicBezTo>
                    <a:pt x="808" y="1307"/>
                    <a:pt x="808" y="1307"/>
                    <a:pt x="808" y="1306"/>
                  </a:cubicBezTo>
                  <a:cubicBezTo>
                    <a:pt x="808" y="1306"/>
                    <a:pt x="808" y="1306"/>
                    <a:pt x="808" y="1306"/>
                  </a:cubicBezTo>
                  <a:cubicBezTo>
                    <a:pt x="808" y="1306"/>
                    <a:pt x="808" y="1305"/>
                    <a:pt x="808" y="1305"/>
                  </a:cubicBezTo>
                  <a:cubicBezTo>
                    <a:pt x="808" y="1305"/>
                    <a:pt x="807" y="1304"/>
                    <a:pt x="807" y="1304"/>
                  </a:cubicBezTo>
                  <a:cubicBezTo>
                    <a:pt x="807" y="1304"/>
                    <a:pt x="807" y="1303"/>
                    <a:pt x="807" y="1303"/>
                  </a:cubicBezTo>
                  <a:cubicBezTo>
                    <a:pt x="808" y="1301"/>
                    <a:pt x="809" y="1299"/>
                    <a:pt x="809" y="1297"/>
                  </a:cubicBezTo>
                  <a:cubicBezTo>
                    <a:pt x="811" y="1293"/>
                    <a:pt x="812" y="1288"/>
                    <a:pt x="814" y="1285"/>
                  </a:cubicBezTo>
                  <a:cubicBezTo>
                    <a:pt x="815" y="1281"/>
                    <a:pt x="817" y="1277"/>
                    <a:pt x="820" y="1274"/>
                  </a:cubicBezTo>
                  <a:cubicBezTo>
                    <a:pt x="820" y="1273"/>
                    <a:pt x="820" y="1273"/>
                    <a:pt x="820" y="1273"/>
                  </a:cubicBezTo>
                  <a:cubicBezTo>
                    <a:pt x="821" y="1273"/>
                    <a:pt x="821" y="1272"/>
                    <a:pt x="821" y="1272"/>
                  </a:cubicBezTo>
                  <a:cubicBezTo>
                    <a:pt x="822" y="1271"/>
                    <a:pt x="822" y="1271"/>
                    <a:pt x="822" y="1271"/>
                  </a:cubicBezTo>
                  <a:cubicBezTo>
                    <a:pt x="822" y="1271"/>
                    <a:pt x="822" y="1271"/>
                    <a:pt x="822" y="1271"/>
                  </a:cubicBezTo>
                  <a:cubicBezTo>
                    <a:pt x="822" y="1271"/>
                    <a:pt x="822" y="1271"/>
                    <a:pt x="822" y="1271"/>
                  </a:cubicBezTo>
                  <a:cubicBezTo>
                    <a:pt x="823" y="1270"/>
                    <a:pt x="823" y="1270"/>
                    <a:pt x="823" y="1270"/>
                  </a:cubicBezTo>
                  <a:cubicBezTo>
                    <a:pt x="824" y="1269"/>
                    <a:pt x="825" y="1269"/>
                    <a:pt x="826" y="1268"/>
                  </a:cubicBezTo>
                  <a:cubicBezTo>
                    <a:pt x="826" y="1267"/>
                    <a:pt x="827" y="1267"/>
                    <a:pt x="828" y="1266"/>
                  </a:cubicBezTo>
                  <a:cubicBezTo>
                    <a:pt x="834" y="1261"/>
                    <a:pt x="840" y="1257"/>
                    <a:pt x="845" y="1253"/>
                  </a:cubicBezTo>
                  <a:cubicBezTo>
                    <a:pt x="851" y="1249"/>
                    <a:pt x="857" y="1245"/>
                    <a:pt x="862" y="1242"/>
                  </a:cubicBezTo>
                  <a:cubicBezTo>
                    <a:pt x="864" y="1242"/>
                    <a:pt x="865" y="1241"/>
                    <a:pt x="866" y="1240"/>
                  </a:cubicBezTo>
                  <a:cubicBezTo>
                    <a:pt x="866" y="1240"/>
                    <a:pt x="866" y="1240"/>
                    <a:pt x="866" y="1240"/>
                  </a:cubicBezTo>
                  <a:cubicBezTo>
                    <a:pt x="850" y="1263"/>
                    <a:pt x="833" y="1293"/>
                    <a:pt x="812" y="1309"/>
                  </a:cubicBezTo>
                  <a:cubicBezTo>
                    <a:pt x="837" y="1296"/>
                    <a:pt x="853" y="1268"/>
                    <a:pt x="872" y="1250"/>
                  </a:cubicBezTo>
                  <a:cubicBezTo>
                    <a:pt x="891" y="1232"/>
                    <a:pt x="910" y="1218"/>
                    <a:pt x="932" y="1200"/>
                  </a:cubicBezTo>
                  <a:cubicBezTo>
                    <a:pt x="948" y="1187"/>
                    <a:pt x="994" y="1198"/>
                    <a:pt x="1011" y="1212"/>
                  </a:cubicBezTo>
                  <a:cubicBezTo>
                    <a:pt x="1033" y="1231"/>
                    <a:pt x="1038" y="1265"/>
                    <a:pt x="1057" y="1286"/>
                  </a:cubicBezTo>
                  <a:cubicBezTo>
                    <a:pt x="1073" y="1304"/>
                    <a:pt x="1087" y="1321"/>
                    <a:pt x="1097" y="1344"/>
                  </a:cubicBezTo>
                  <a:cubicBezTo>
                    <a:pt x="1107" y="1367"/>
                    <a:pt x="1102" y="1385"/>
                    <a:pt x="1106" y="1409"/>
                  </a:cubicBezTo>
                  <a:cubicBezTo>
                    <a:pt x="1110" y="1433"/>
                    <a:pt x="1125" y="1451"/>
                    <a:pt x="1132" y="1474"/>
                  </a:cubicBezTo>
                  <a:cubicBezTo>
                    <a:pt x="1139" y="1495"/>
                    <a:pt x="1144" y="1514"/>
                    <a:pt x="1154" y="1535"/>
                  </a:cubicBezTo>
                  <a:cubicBezTo>
                    <a:pt x="1176" y="1585"/>
                    <a:pt x="1178" y="1642"/>
                    <a:pt x="1190" y="1692"/>
                  </a:cubicBezTo>
                  <a:cubicBezTo>
                    <a:pt x="1199" y="1733"/>
                    <a:pt x="1200" y="1766"/>
                    <a:pt x="1168" y="1807"/>
                  </a:cubicBezTo>
                  <a:cubicBezTo>
                    <a:pt x="1146" y="1835"/>
                    <a:pt x="1128" y="1854"/>
                    <a:pt x="1095" y="1877"/>
                  </a:cubicBezTo>
                  <a:cubicBezTo>
                    <a:pt x="1059" y="1895"/>
                    <a:pt x="1011" y="1896"/>
                    <a:pt x="972" y="1904"/>
                  </a:cubicBezTo>
                  <a:cubicBezTo>
                    <a:pt x="920" y="1914"/>
                    <a:pt x="859" y="1908"/>
                    <a:pt x="811" y="1938"/>
                  </a:cubicBezTo>
                  <a:cubicBezTo>
                    <a:pt x="774" y="1960"/>
                    <a:pt x="754" y="1985"/>
                    <a:pt x="711" y="2003"/>
                  </a:cubicBezTo>
                  <a:cubicBezTo>
                    <a:pt x="701" y="2007"/>
                    <a:pt x="692" y="2011"/>
                    <a:pt x="683" y="2015"/>
                  </a:cubicBezTo>
                  <a:cubicBezTo>
                    <a:pt x="682" y="2015"/>
                    <a:pt x="682" y="2015"/>
                    <a:pt x="682" y="2015"/>
                  </a:cubicBezTo>
                  <a:cubicBezTo>
                    <a:pt x="679" y="2015"/>
                    <a:pt x="675" y="2014"/>
                    <a:pt x="672" y="2014"/>
                  </a:cubicBezTo>
                  <a:cubicBezTo>
                    <a:pt x="668" y="2013"/>
                    <a:pt x="664" y="2012"/>
                    <a:pt x="660" y="2011"/>
                  </a:cubicBezTo>
                  <a:cubicBezTo>
                    <a:pt x="657" y="2011"/>
                    <a:pt x="655" y="2010"/>
                    <a:pt x="653" y="2010"/>
                  </a:cubicBezTo>
                  <a:cubicBezTo>
                    <a:pt x="651" y="2009"/>
                    <a:pt x="649" y="2009"/>
                    <a:pt x="647" y="2009"/>
                  </a:cubicBezTo>
                  <a:cubicBezTo>
                    <a:pt x="642" y="2008"/>
                    <a:pt x="637" y="2007"/>
                    <a:pt x="633" y="2006"/>
                  </a:cubicBezTo>
                  <a:cubicBezTo>
                    <a:pt x="630" y="2006"/>
                    <a:pt x="628" y="2006"/>
                    <a:pt x="626" y="2006"/>
                  </a:cubicBezTo>
                  <a:cubicBezTo>
                    <a:pt x="624" y="2006"/>
                    <a:pt x="623" y="2006"/>
                    <a:pt x="622" y="2006"/>
                  </a:cubicBezTo>
                  <a:cubicBezTo>
                    <a:pt x="621" y="2006"/>
                    <a:pt x="621" y="2006"/>
                    <a:pt x="620" y="2006"/>
                  </a:cubicBezTo>
                  <a:cubicBezTo>
                    <a:pt x="619" y="2006"/>
                    <a:pt x="619" y="2006"/>
                    <a:pt x="619" y="2006"/>
                  </a:cubicBezTo>
                  <a:cubicBezTo>
                    <a:pt x="619" y="2006"/>
                    <a:pt x="619" y="2006"/>
                    <a:pt x="619" y="2006"/>
                  </a:cubicBezTo>
                  <a:cubicBezTo>
                    <a:pt x="618" y="2006"/>
                    <a:pt x="618" y="2006"/>
                    <a:pt x="618" y="2006"/>
                  </a:cubicBezTo>
                  <a:cubicBezTo>
                    <a:pt x="617" y="2006"/>
                    <a:pt x="616" y="2006"/>
                    <a:pt x="615" y="2006"/>
                  </a:cubicBezTo>
                  <a:cubicBezTo>
                    <a:pt x="614" y="2007"/>
                    <a:pt x="613" y="2007"/>
                    <a:pt x="611" y="2007"/>
                  </a:cubicBezTo>
                  <a:cubicBezTo>
                    <a:pt x="609" y="2007"/>
                    <a:pt x="607" y="2008"/>
                    <a:pt x="605" y="2008"/>
                  </a:cubicBezTo>
                  <a:cubicBezTo>
                    <a:pt x="600" y="2010"/>
                    <a:pt x="596" y="2011"/>
                    <a:pt x="593" y="2013"/>
                  </a:cubicBezTo>
                  <a:cubicBezTo>
                    <a:pt x="589" y="2014"/>
                    <a:pt x="585" y="2016"/>
                    <a:pt x="582" y="2017"/>
                  </a:cubicBezTo>
                  <a:cubicBezTo>
                    <a:pt x="579" y="2019"/>
                    <a:pt x="577" y="2021"/>
                    <a:pt x="574" y="2022"/>
                  </a:cubicBezTo>
                  <a:cubicBezTo>
                    <a:pt x="572" y="2024"/>
                    <a:pt x="570" y="2025"/>
                    <a:pt x="568" y="2026"/>
                  </a:cubicBezTo>
                  <a:cubicBezTo>
                    <a:pt x="566" y="2027"/>
                    <a:pt x="565" y="2028"/>
                    <a:pt x="564" y="2029"/>
                  </a:cubicBezTo>
                  <a:cubicBezTo>
                    <a:pt x="563" y="2030"/>
                    <a:pt x="563" y="2030"/>
                    <a:pt x="563" y="2030"/>
                  </a:cubicBezTo>
                  <a:cubicBezTo>
                    <a:pt x="563" y="2030"/>
                    <a:pt x="563" y="2030"/>
                    <a:pt x="564" y="2029"/>
                  </a:cubicBezTo>
                  <a:cubicBezTo>
                    <a:pt x="565" y="2029"/>
                    <a:pt x="567" y="2028"/>
                    <a:pt x="569" y="2028"/>
                  </a:cubicBezTo>
                  <a:cubicBezTo>
                    <a:pt x="571" y="2027"/>
                    <a:pt x="573" y="2026"/>
                    <a:pt x="576" y="2025"/>
                  </a:cubicBezTo>
                  <a:cubicBezTo>
                    <a:pt x="578" y="2024"/>
                    <a:pt x="581" y="2023"/>
                    <a:pt x="584" y="2022"/>
                  </a:cubicBezTo>
                  <a:cubicBezTo>
                    <a:pt x="587" y="2020"/>
                    <a:pt x="591" y="2019"/>
                    <a:pt x="595" y="2018"/>
                  </a:cubicBezTo>
                  <a:cubicBezTo>
                    <a:pt x="598" y="2017"/>
                    <a:pt x="602" y="2016"/>
                    <a:pt x="606" y="2015"/>
                  </a:cubicBezTo>
                  <a:cubicBezTo>
                    <a:pt x="608" y="2015"/>
                    <a:pt x="610" y="2015"/>
                    <a:pt x="612" y="2014"/>
                  </a:cubicBezTo>
                  <a:cubicBezTo>
                    <a:pt x="613" y="2014"/>
                    <a:pt x="615" y="2014"/>
                    <a:pt x="616" y="2014"/>
                  </a:cubicBezTo>
                  <a:cubicBezTo>
                    <a:pt x="617" y="2014"/>
                    <a:pt x="618" y="2014"/>
                    <a:pt x="619" y="2014"/>
                  </a:cubicBezTo>
                  <a:cubicBezTo>
                    <a:pt x="619" y="2014"/>
                    <a:pt x="619" y="2014"/>
                    <a:pt x="619" y="2014"/>
                  </a:cubicBezTo>
                  <a:cubicBezTo>
                    <a:pt x="619" y="2014"/>
                    <a:pt x="619" y="2014"/>
                    <a:pt x="619" y="2014"/>
                  </a:cubicBezTo>
                  <a:cubicBezTo>
                    <a:pt x="619" y="2014"/>
                    <a:pt x="619" y="2014"/>
                    <a:pt x="619" y="2014"/>
                  </a:cubicBezTo>
                  <a:cubicBezTo>
                    <a:pt x="619" y="2014"/>
                    <a:pt x="619" y="2014"/>
                    <a:pt x="619" y="2014"/>
                  </a:cubicBezTo>
                  <a:cubicBezTo>
                    <a:pt x="620" y="2014"/>
                    <a:pt x="620" y="2014"/>
                    <a:pt x="620" y="2014"/>
                  </a:cubicBezTo>
                  <a:cubicBezTo>
                    <a:pt x="620" y="2014"/>
                    <a:pt x="620" y="2014"/>
                    <a:pt x="620" y="2014"/>
                  </a:cubicBezTo>
                  <a:cubicBezTo>
                    <a:pt x="621" y="2014"/>
                    <a:pt x="622" y="2014"/>
                    <a:pt x="622" y="2014"/>
                  </a:cubicBezTo>
                  <a:cubicBezTo>
                    <a:pt x="623" y="2014"/>
                    <a:pt x="624" y="2014"/>
                    <a:pt x="625" y="2014"/>
                  </a:cubicBezTo>
                  <a:cubicBezTo>
                    <a:pt x="627" y="2014"/>
                    <a:pt x="630" y="2014"/>
                    <a:pt x="632" y="2014"/>
                  </a:cubicBezTo>
                  <a:cubicBezTo>
                    <a:pt x="636" y="2015"/>
                    <a:pt x="641" y="2015"/>
                    <a:pt x="645" y="2016"/>
                  </a:cubicBezTo>
                  <a:cubicBezTo>
                    <a:pt x="647" y="2016"/>
                    <a:pt x="650" y="2017"/>
                    <a:pt x="652" y="2017"/>
                  </a:cubicBezTo>
                  <a:cubicBezTo>
                    <a:pt x="654" y="2018"/>
                    <a:pt x="656" y="2018"/>
                    <a:pt x="658" y="2018"/>
                  </a:cubicBezTo>
                  <a:cubicBezTo>
                    <a:pt x="663" y="2019"/>
                    <a:pt x="667" y="2019"/>
                    <a:pt x="671" y="2020"/>
                  </a:cubicBezTo>
                  <a:cubicBezTo>
                    <a:pt x="671" y="2020"/>
                    <a:pt x="671" y="2020"/>
                    <a:pt x="671" y="2020"/>
                  </a:cubicBezTo>
                  <a:cubicBezTo>
                    <a:pt x="653" y="2026"/>
                    <a:pt x="635" y="2033"/>
                    <a:pt x="617" y="2038"/>
                  </a:cubicBezTo>
                  <a:cubicBezTo>
                    <a:pt x="602" y="2042"/>
                    <a:pt x="588" y="2047"/>
                    <a:pt x="573" y="2053"/>
                  </a:cubicBezTo>
                  <a:cubicBezTo>
                    <a:pt x="573" y="2053"/>
                    <a:pt x="572" y="2053"/>
                    <a:pt x="572" y="2052"/>
                  </a:cubicBezTo>
                  <a:cubicBezTo>
                    <a:pt x="571" y="2052"/>
                    <a:pt x="569" y="2052"/>
                    <a:pt x="568" y="2052"/>
                  </a:cubicBezTo>
                  <a:cubicBezTo>
                    <a:pt x="567" y="2052"/>
                    <a:pt x="566" y="2052"/>
                    <a:pt x="565" y="2052"/>
                  </a:cubicBezTo>
                  <a:cubicBezTo>
                    <a:pt x="563" y="2051"/>
                    <a:pt x="562" y="2051"/>
                    <a:pt x="561" y="2051"/>
                  </a:cubicBezTo>
                  <a:cubicBezTo>
                    <a:pt x="559" y="2051"/>
                    <a:pt x="558" y="2051"/>
                    <a:pt x="556" y="2051"/>
                  </a:cubicBezTo>
                  <a:cubicBezTo>
                    <a:pt x="555" y="2051"/>
                    <a:pt x="553" y="2051"/>
                    <a:pt x="552" y="2051"/>
                  </a:cubicBezTo>
                  <a:cubicBezTo>
                    <a:pt x="550" y="2051"/>
                    <a:pt x="549" y="2051"/>
                    <a:pt x="547" y="2051"/>
                  </a:cubicBezTo>
                  <a:cubicBezTo>
                    <a:pt x="544" y="2051"/>
                    <a:pt x="541" y="2051"/>
                    <a:pt x="537" y="2052"/>
                  </a:cubicBezTo>
                  <a:cubicBezTo>
                    <a:pt x="534" y="2052"/>
                    <a:pt x="531" y="2053"/>
                    <a:pt x="527" y="2053"/>
                  </a:cubicBezTo>
                  <a:cubicBezTo>
                    <a:pt x="524" y="2054"/>
                    <a:pt x="520" y="2054"/>
                    <a:pt x="517" y="2055"/>
                  </a:cubicBezTo>
                  <a:cubicBezTo>
                    <a:pt x="514" y="2056"/>
                    <a:pt x="511" y="2057"/>
                    <a:pt x="508" y="2058"/>
                  </a:cubicBezTo>
                  <a:cubicBezTo>
                    <a:pt x="506" y="2058"/>
                    <a:pt x="505" y="2059"/>
                    <a:pt x="503" y="2059"/>
                  </a:cubicBezTo>
                  <a:cubicBezTo>
                    <a:pt x="502" y="2060"/>
                    <a:pt x="500" y="2060"/>
                    <a:pt x="499" y="2061"/>
                  </a:cubicBezTo>
                  <a:cubicBezTo>
                    <a:pt x="498" y="2062"/>
                    <a:pt x="496" y="2062"/>
                    <a:pt x="495" y="2063"/>
                  </a:cubicBezTo>
                  <a:cubicBezTo>
                    <a:pt x="494" y="2063"/>
                    <a:pt x="493" y="2064"/>
                    <a:pt x="491" y="2064"/>
                  </a:cubicBezTo>
                  <a:cubicBezTo>
                    <a:pt x="490" y="2065"/>
                    <a:pt x="489" y="2065"/>
                    <a:pt x="488" y="2066"/>
                  </a:cubicBezTo>
                  <a:cubicBezTo>
                    <a:pt x="487" y="2066"/>
                    <a:pt x="486" y="2067"/>
                    <a:pt x="485" y="2067"/>
                  </a:cubicBezTo>
                  <a:cubicBezTo>
                    <a:pt x="484" y="2068"/>
                    <a:pt x="483" y="2068"/>
                    <a:pt x="483" y="2069"/>
                  </a:cubicBezTo>
                  <a:cubicBezTo>
                    <a:pt x="482" y="2069"/>
                    <a:pt x="481" y="2070"/>
                    <a:pt x="481" y="2070"/>
                  </a:cubicBezTo>
                  <a:cubicBezTo>
                    <a:pt x="479" y="2071"/>
                    <a:pt x="478" y="2072"/>
                    <a:pt x="478" y="2072"/>
                  </a:cubicBezTo>
                  <a:cubicBezTo>
                    <a:pt x="477" y="2072"/>
                    <a:pt x="477" y="2073"/>
                    <a:pt x="477" y="2073"/>
                  </a:cubicBezTo>
                  <a:cubicBezTo>
                    <a:pt x="477" y="2073"/>
                    <a:pt x="477" y="2073"/>
                    <a:pt x="478" y="2072"/>
                  </a:cubicBezTo>
                  <a:cubicBezTo>
                    <a:pt x="479" y="2072"/>
                    <a:pt x="480" y="2072"/>
                    <a:pt x="481" y="2072"/>
                  </a:cubicBezTo>
                  <a:cubicBezTo>
                    <a:pt x="482" y="2071"/>
                    <a:pt x="483" y="2071"/>
                    <a:pt x="484" y="2071"/>
                  </a:cubicBezTo>
                  <a:cubicBezTo>
                    <a:pt x="484" y="2071"/>
                    <a:pt x="485" y="2071"/>
                    <a:pt x="486" y="2070"/>
                  </a:cubicBezTo>
                  <a:cubicBezTo>
                    <a:pt x="487" y="2070"/>
                    <a:pt x="488" y="2070"/>
                    <a:pt x="490" y="2069"/>
                  </a:cubicBezTo>
                  <a:cubicBezTo>
                    <a:pt x="491" y="2069"/>
                    <a:pt x="492" y="2069"/>
                    <a:pt x="493" y="2069"/>
                  </a:cubicBezTo>
                  <a:cubicBezTo>
                    <a:pt x="494" y="2068"/>
                    <a:pt x="495" y="2068"/>
                    <a:pt x="497" y="2068"/>
                  </a:cubicBezTo>
                  <a:cubicBezTo>
                    <a:pt x="498" y="2067"/>
                    <a:pt x="499" y="2067"/>
                    <a:pt x="501" y="2067"/>
                  </a:cubicBezTo>
                  <a:cubicBezTo>
                    <a:pt x="502" y="2067"/>
                    <a:pt x="502" y="2066"/>
                    <a:pt x="503" y="2066"/>
                  </a:cubicBezTo>
                  <a:cubicBezTo>
                    <a:pt x="504" y="2066"/>
                    <a:pt x="504" y="2066"/>
                    <a:pt x="505" y="2066"/>
                  </a:cubicBezTo>
                  <a:cubicBezTo>
                    <a:pt x="507" y="2065"/>
                    <a:pt x="508" y="2065"/>
                    <a:pt x="510" y="2065"/>
                  </a:cubicBezTo>
                  <a:cubicBezTo>
                    <a:pt x="511" y="2064"/>
                    <a:pt x="513" y="2064"/>
                    <a:pt x="514" y="2064"/>
                  </a:cubicBezTo>
                  <a:cubicBezTo>
                    <a:pt x="516" y="2063"/>
                    <a:pt x="517" y="2063"/>
                    <a:pt x="519" y="2063"/>
                  </a:cubicBezTo>
                  <a:cubicBezTo>
                    <a:pt x="522" y="2062"/>
                    <a:pt x="525" y="2062"/>
                    <a:pt x="529" y="2061"/>
                  </a:cubicBezTo>
                  <a:cubicBezTo>
                    <a:pt x="532" y="2060"/>
                    <a:pt x="535" y="2060"/>
                    <a:pt x="538" y="2059"/>
                  </a:cubicBezTo>
                  <a:cubicBezTo>
                    <a:pt x="540" y="2059"/>
                    <a:pt x="541" y="2059"/>
                    <a:pt x="543" y="2059"/>
                  </a:cubicBezTo>
                  <a:cubicBezTo>
                    <a:pt x="545" y="2058"/>
                    <a:pt x="546" y="2058"/>
                    <a:pt x="548" y="2058"/>
                  </a:cubicBezTo>
                  <a:cubicBezTo>
                    <a:pt x="549" y="2058"/>
                    <a:pt x="551" y="2058"/>
                    <a:pt x="552" y="2057"/>
                  </a:cubicBezTo>
                  <a:cubicBezTo>
                    <a:pt x="553" y="2057"/>
                    <a:pt x="554" y="2057"/>
                    <a:pt x="554" y="2057"/>
                  </a:cubicBezTo>
                  <a:cubicBezTo>
                    <a:pt x="555" y="2057"/>
                    <a:pt x="556" y="2057"/>
                    <a:pt x="557" y="2057"/>
                  </a:cubicBezTo>
                  <a:cubicBezTo>
                    <a:pt x="558" y="2057"/>
                    <a:pt x="559" y="2057"/>
                    <a:pt x="561" y="2057"/>
                  </a:cubicBezTo>
                  <a:cubicBezTo>
                    <a:pt x="562" y="2056"/>
                    <a:pt x="563" y="2056"/>
                    <a:pt x="565" y="2056"/>
                  </a:cubicBezTo>
                  <a:cubicBezTo>
                    <a:pt x="565" y="2056"/>
                    <a:pt x="565" y="2056"/>
                    <a:pt x="565" y="2056"/>
                  </a:cubicBezTo>
                  <a:cubicBezTo>
                    <a:pt x="536" y="2068"/>
                    <a:pt x="509" y="2083"/>
                    <a:pt x="484" y="2102"/>
                  </a:cubicBezTo>
                  <a:cubicBezTo>
                    <a:pt x="484" y="2102"/>
                    <a:pt x="483" y="2103"/>
                    <a:pt x="483" y="2103"/>
                  </a:cubicBezTo>
                  <a:cubicBezTo>
                    <a:pt x="478" y="2107"/>
                    <a:pt x="473" y="2110"/>
                    <a:pt x="468" y="2114"/>
                  </a:cubicBezTo>
                  <a:cubicBezTo>
                    <a:pt x="466" y="2116"/>
                    <a:pt x="463" y="2118"/>
                    <a:pt x="461" y="2120"/>
                  </a:cubicBezTo>
                  <a:cubicBezTo>
                    <a:pt x="458" y="2122"/>
                    <a:pt x="456" y="2124"/>
                    <a:pt x="453" y="2126"/>
                  </a:cubicBezTo>
                  <a:cubicBezTo>
                    <a:pt x="448" y="2130"/>
                    <a:pt x="443" y="2134"/>
                    <a:pt x="438" y="2138"/>
                  </a:cubicBezTo>
                  <a:cubicBezTo>
                    <a:pt x="433" y="2142"/>
                    <a:pt x="427" y="2146"/>
                    <a:pt x="422" y="2149"/>
                  </a:cubicBezTo>
                  <a:cubicBezTo>
                    <a:pt x="419" y="2150"/>
                    <a:pt x="416" y="2152"/>
                    <a:pt x="413" y="2153"/>
                  </a:cubicBezTo>
                  <a:cubicBezTo>
                    <a:pt x="411" y="2154"/>
                    <a:pt x="408" y="2155"/>
                    <a:pt x="405" y="2156"/>
                  </a:cubicBezTo>
                  <a:cubicBezTo>
                    <a:pt x="404" y="2157"/>
                    <a:pt x="404" y="2157"/>
                    <a:pt x="403" y="2157"/>
                  </a:cubicBezTo>
                  <a:cubicBezTo>
                    <a:pt x="402" y="2157"/>
                    <a:pt x="402" y="2158"/>
                    <a:pt x="401" y="2158"/>
                  </a:cubicBezTo>
                  <a:cubicBezTo>
                    <a:pt x="400" y="2158"/>
                    <a:pt x="399" y="2158"/>
                    <a:pt x="399" y="2158"/>
                  </a:cubicBezTo>
                  <a:cubicBezTo>
                    <a:pt x="398" y="2159"/>
                    <a:pt x="398" y="2159"/>
                    <a:pt x="398"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5" y="2159"/>
                    <a:pt x="394" y="2160"/>
                    <a:pt x="392" y="2160"/>
                  </a:cubicBezTo>
                  <a:cubicBezTo>
                    <a:pt x="392" y="2160"/>
                    <a:pt x="391" y="2160"/>
                    <a:pt x="390" y="2160"/>
                  </a:cubicBezTo>
                  <a:cubicBezTo>
                    <a:pt x="390" y="2160"/>
                    <a:pt x="389" y="2161"/>
                    <a:pt x="388" y="2161"/>
                  </a:cubicBezTo>
                  <a:cubicBezTo>
                    <a:pt x="383" y="2162"/>
                    <a:pt x="377" y="2162"/>
                    <a:pt x="373" y="2163"/>
                  </a:cubicBezTo>
                  <a:cubicBezTo>
                    <a:pt x="368" y="2164"/>
                    <a:pt x="363" y="2165"/>
                    <a:pt x="359" y="2166"/>
                  </a:cubicBezTo>
                  <a:cubicBezTo>
                    <a:pt x="359" y="2166"/>
                    <a:pt x="358" y="2166"/>
                    <a:pt x="358" y="2166"/>
                  </a:cubicBezTo>
                  <a:cubicBezTo>
                    <a:pt x="357" y="2167"/>
                    <a:pt x="357" y="2167"/>
                    <a:pt x="356" y="2167"/>
                  </a:cubicBezTo>
                  <a:cubicBezTo>
                    <a:pt x="355" y="2167"/>
                    <a:pt x="354" y="2167"/>
                    <a:pt x="354" y="2168"/>
                  </a:cubicBezTo>
                  <a:cubicBezTo>
                    <a:pt x="352" y="2169"/>
                    <a:pt x="350" y="2169"/>
                    <a:pt x="349" y="2170"/>
                  </a:cubicBezTo>
                  <a:cubicBezTo>
                    <a:pt x="348" y="2170"/>
                    <a:pt x="348" y="2171"/>
                    <a:pt x="347" y="2171"/>
                  </a:cubicBezTo>
                  <a:cubicBezTo>
                    <a:pt x="347" y="2171"/>
                    <a:pt x="346" y="2172"/>
                    <a:pt x="346" y="2172"/>
                  </a:cubicBezTo>
                  <a:cubicBezTo>
                    <a:pt x="345" y="2172"/>
                    <a:pt x="345" y="2172"/>
                    <a:pt x="344" y="2173"/>
                  </a:cubicBezTo>
                  <a:cubicBezTo>
                    <a:pt x="344" y="2173"/>
                    <a:pt x="344" y="2173"/>
                    <a:pt x="343" y="2174"/>
                  </a:cubicBezTo>
                  <a:cubicBezTo>
                    <a:pt x="342" y="2175"/>
                    <a:pt x="342" y="2175"/>
                    <a:pt x="342" y="2175"/>
                  </a:cubicBezTo>
                  <a:cubicBezTo>
                    <a:pt x="342" y="2175"/>
                    <a:pt x="342" y="2175"/>
                    <a:pt x="344" y="2174"/>
                  </a:cubicBezTo>
                  <a:cubicBezTo>
                    <a:pt x="344" y="2174"/>
                    <a:pt x="344" y="2174"/>
                    <a:pt x="345" y="2173"/>
                  </a:cubicBezTo>
                  <a:cubicBezTo>
                    <a:pt x="345" y="2173"/>
                    <a:pt x="346" y="2173"/>
                    <a:pt x="346" y="2173"/>
                  </a:cubicBezTo>
                  <a:cubicBezTo>
                    <a:pt x="347" y="2173"/>
                    <a:pt x="347" y="2172"/>
                    <a:pt x="348" y="2172"/>
                  </a:cubicBezTo>
                  <a:cubicBezTo>
                    <a:pt x="348" y="2172"/>
                    <a:pt x="349" y="2172"/>
                    <a:pt x="350" y="2171"/>
                  </a:cubicBezTo>
                  <a:cubicBezTo>
                    <a:pt x="352" y="2170"/>
                    <a:pt x="356" y="2170"/>
                    <a:pt x="360" y="2169"/>
                  </a:cubicBezTo>
                  <a:cubicBezTo>
                    <a:pt x="364" y="2168"/>
                    <a:pt x="368" y="2168"/>
                    <a:pt x="373" y="2168"/>
                  </a:cubicBezTo>
                  <a:cubicBezTo>
                    <a:pt x="378" y="2167"/>
                    <a:pt x="383" y="2167"/>
                    <a:pt x="389" y="2167"/>
                  </a:cubicBezTo>
                  <a:cubicBezTo>
                    <a:pt x="390" y="2167"/>
                    <a:pt x="391" y="2166"/>
                    <a:pt x="391" y="2166"/>
                  </a:cubicBezTo>
                  <a:cubicBezTo>
                    <a:pt x="392" y="2166"/>
                    <a:pt x="393" y="2166"/>
                    <a:pt x="394" y="2166"/>
                  </a:cubicBezTo>
                  <a:cubicBezTo>
                    <a:pt x="395" y="2166"/>
                    <a:pt x="396" y="2166"/>
                    <a:pt x="398" y="2165"/>
                  </a:cubicBezTo>
                  <a:cubicBezTo>
                    <a:pt x="400" y="2165"/>
                    <a:pt x="401" y="2165"/>
                    <a:pt x="403" y="2164"/>
                  </a:cubicBezTo>
                  <a:cubicBezTo>
                    <a:pt x="403" y="2164"/>
                    <a:pt x="404" y="2164"/>
                    <a:pt x="405" y="2164"/>
                  </a:cubicBezTo>
                  <a:cubicBezTo>
                    <a:pt x="406" y="2164"/>
                    <a:pt x="406" y="2163"/>
                    <a:pt x="407" y="2163"/>
                  </a:cubicBezTo>
                  <a:cubicBezTo>
                    <a:pt x="410" y="2162"/>
                    <a:pt x="413" y="2161"/>
                    <a:pt x="416" y="2160"/>
                  </a:cubicBezTo>
                  <a:cubicBezTo>
                    <a:pt x="418" y="2159"/>
                    <a:pt x="419" y="2158"/>
                    <a:pt x="421" y="2158"/>
                  </a:cubicBezTo>
                  <a:cubicBezTo>
                    <a:pt x="423" y="2157"/>
                    <a:pt x="424" y="2156"/>
                    <a:pt x="425" y="2155"/>
                  </a:cubicBezTo>
                  <a:cubicBezTo>
                    <a:pt x="431" y="2152"/>
                    <a:pt x="437" y="2148"/>
                    <a:pt x="442" y="2144"/>
                  </a:cubicBezTo>
                  <a:cubicBezTo>
                    <a:pt x="445" y="2142"/>
                    <a:pt x="448" y="2140"/>
                    <a:pt x="450" y="2138"/>
                  </a:cubicBezTo>
                  <a:cubicBezTo>
                    <a:pt x="450" y="2138"/>
                    <a:pt x="450" y="2138"/>
                    <a:pt x="450" y="2138"/>
                  </a:cubicBezTo>
                  <a:cubicBezTo>
                    <a:pt x="450" y="2138"/>
                    <a:pt x="450" y="2138"/>
                    <a:pt x="451" y="2138"/>
                  </a:cubicBezTo>
                  <a:cubicBezTo>
                    <a:pt x="453" y="2136"/>
                    <a:pt x="456" y="2134"/>
                    <a:pt x="458" y="2132"/>
                  </a:cubicBezTo>
                  <a:cubicBezTo>
                    <a:pt x="461" y="2130"/>
                    <a:pt x="463" y="2128"/>
                    <a:pt x="465" y="2126"/>
                  </a:cubicBezTo>
                  <a:cubicBezTo>
                    <a:pt x="468" y="2124"/>
                    <a:pt x="470" y="2121"/>
                    <a:pt x="473" y="2119"/>
                  </a:cubicBezTo>
                  <a:cubicBezTo>
                    <a:pt x="477" y="2115"/>
                    <a:pt x="482" y="2112"/>
                    <a:pt x="486" y="2108"/>
                  </a:cubicBezTo>
                  <a:cubicBezTo>
                    <a:pt x="489" y="2106"/>
                    <a:pt x="491" y="2104"/>
                    <a:pt x="493" y="2102"/>
                  </a:cubicBezTo>
                  <a:cubicBezTo>
                    <a:pt x="508" y="2096"/>
                    <a:pt x="524" y="2091"/>
                    <a:pt x="539" y="2085"/>
                  </a:cubicBezTo>
                  <a:cubicBezTo>
                    <a:pt x="539" y="2086"/>
                    <a:pt x="539" y="2086"/>
                    <a:pt x="539" y="2086"/>
                  </a:cubicBezTo>
                  <a:cubicBezTo>
                    <a:pt x="538" y="2087"/>
                    <a:pt x="537" y="2087"/>
                    <a:pt x="537" y="2088"/>
                  </a:cubicBezTo>
                  <a:cubicBezTo>
                    <a:pt x="536" y="2089"/>
                    <a:pt x="535" y="2089"/>
                    <a:pt x="535" y="2090"/>
                  </a:cubicBezTo>
                  <a:cubicBezTo>
                    <a:pt x="533" y="2091"/>
                    <a:pt x="532" y="2093"/>
                    <a:pt x="531" y="2094"/>
                  </a:cubicBezTo>
                  <a:cubicBezTo>
                    <a:pt x="528" y="2097"/>
                    <a:pt x="526" y="2100"/>
                    <a:pt x="523" y="2103"/>
                  </a:cubicBezTo>
                  <a:cubicBezTo>
                    <a:pt x="521" y="2106"/>
                    <a:pt x="518" y="2109"/>
                    <a:pt x="516" y="2112"/>
                  </a:cubicBezTo>
                  <a:cubicBezTo>
                    <a:pt x="514" y="2115"/>
                    <a:pt x="512" y="2118"/>
                    <a:pt x="509" y="2121"/>
                  </a:cubicBezTo>
                  <a:cubicBezTo>
                    <a:pt x="507" y="2124"/>
                    <a:pt x="505" y="2126"/>
                    <a:pt x="503" y="2128"/>
                  </a:cubicBezTo>
                  <a:cubicBezTo>
                    <a:pt x="502" y="2129"/>
                    <a:pt x="502" y="2130"/>
                    <a:pt x="501" y="2130"/>
                  </a:cubicBezTo>
                  <a:cubicBezTo>
                    <a:pt x="500" y="2131"/>
                    <a:pt x="500" y="2131"/>
                    <a:pt x="499" y="2132"/>
                  </a:cubicBezTo>
                  <a:cubicBezTo>
                    <a:pt x="499" y="2132"/>
                    <a:pt x="499" y="2132"/>
                    <a:pt x="499" y="2133"/>
                  </a:cubicBezTo>
                  <a:cubicBezTo>
                    <a:pt x="498" y="2133"/>
                    <a:pt x="498" y="2133"/>
                    <a:pt x="498" y="2133"/>
                  </a:cubicBezTo>
                  <a:cubicBezTo>
                    <a:pt x="497" y="2134"/>
                    <a:pt x="497" y="2134"/>
                    <a:pt x="496" y="2135"/>
                  </a:cubicBezTo>
                  <a:cubicBezTo>
                    <a:pt x="495" y="2136"/>
                    <a:pt x="494" y="2136"/>
                    <a:pt x="493" y="2137"/>
                  </a:cubicBezTo>
                  <a:cubicBezTo>
                    <a:pt x="492" y="2138"/>
                    <a:pt x="491" y="2139"/>
                    <a:pt x="490" y="2139"/>
                  </a:cubicBezTo>
                  <a:cubicBezTo>
                    <a:pt x="489" y="2140"/>
                    <a:pt x="488" y="2140"/>
                    <a:pt x="487" y="2141"/>
                  </a:cubicBezTo>
                  <a:cubicBezTo>
                    <a:pt x="486" y="2142"/>
                    <a:pt x="486" y="2142"/>
                    <a:pt x="485" y="2142"/>
                  </a:cubicBezTo>
                  <a:cubicBezTo>
                    <a:pt x="483" y="2143"/>
                    <a:pt x="482" y="2144"/>
                    <a:pt x="481" y="2144"/>
                  </a:cubicBezTo>
                  <a:cubicBezTo>
                    <a:pt x="480" y="2144"/>
                    <a:pt x="480" y="2145"/>
                    <a:pt x="480" y="2145"/>
                  </a:cubicBezTo>
                  <a:cubicBezTo>
                    <a:pt x="480" y="2145"/>
                    <a:pt x="480" y="2145"/>
                    <a:pt x="481" y="2144"/>
                  </a:cubicBezTo>
                  <a:cubicBezTo>
                    <a:pt x="482" y="2144"/>
                    <a:pt x="482" y="2144"/>
                    <a:pt x="483" y="2144"/>
                  </a:cubicBezTo>
                  <a:cubicBezTo>
                    <a:pt x="484" y="2144"/>
                    <a:pt x="484" y="2144"/>
                    <a:pt x="485" y="2144"/>
                  </a:cubicBezTo>
                  <a:cubicBezTo>
                    <a:pt x="486" y="2144"/>
                    <a:pt x="487" y="2143"/>
                    <a:pt x="488" y="2143"/>
                  </a:cubicBezTo>
                  <a:cubicBezTo>
                    <a:pt x="489" y="2143"/>
                    <a:pt x="490" y="2142"/>
                    <a:pt x="491" y="2142"/>
                  </a:cubicBezTo>
                  <a:cubicBezTo>
                    <a:pt x="492" y="2142"/>
                    <a:pt x="494" y="2141"/>
                    <a:pt x="495" y="2141"/>
                  </a:cubicBezTo>
                  <a:cubicBezTo>
                    <a:pt x="496" y="2140"/>
                    <a:pt x="497" y="2139"/>
                    <a:pt x="499" y="2138"/>
                  </a:cubicBezTo>
                  <a:cubicBezTo>
                    <a:pt x="501" y="2137"/>
                    <a:pt x="504" y="2135"/>
                    <a:pt x="507" y="2133"/>
                  </a:cubicBezTo>
                  <a:cubicBezTo>
                    <a:pt x="509" y="2131"/>
                    <a:pt x="512" y="2128"/>
                    <a:pt x="515" y="2126"/>
                  </a:cubicBezTo>
                  <a:cubicBezTo>
                    <a:pt x="515" y="2125"/>
                    <a:pt x="516" y="2124"/>
                    <a:pt x="517" y="2124"/>
                  </a:cubicBezTo>
                  <a:cubicBezTo>
                    <a:pt x="517" y="2123"/>
                    <a:pt x="518" y="2122"/>
                    <a:pt x="518" y="2121"/>
                  </a:cubicBezTo>
                  <a:cubicBezTo>
                    <a:pt x="520" y="2120"/>
                    <a:pt x="521" y="2119"/>
                    <a:pt x="522" y="2117"/>
                  </a:cubicBezTo>
                  <a:cubicBezTo>
                    <a:pt x="525" y="2114"/>
                    <a:pt x="527" y="2111"/>
                    <a:pt x="529" y="2108"/>
                  </a:cubicBezTo>
                  <a:cubicBezTo>
                    <a:pt x="532" y="2105"/>
                    <a:pt x="534" y="2102"/>
                    <a:pt x="536" y="2099"/>
                  </a:cubicBezTo>
                  <a:cubicBezTo>
                    <a:pt x="539" y="2096"/>
                    <a:pt x="541" y="2094"/>
                    <a:pt x="544" y="2091"/>
                  </a:cubicBezTo>
                  <a:cubicBezTo>
                    <a:pt x="544" y="2090"/>
                    <a:pt x="545" y="2090"/>
                    <a:pt x="545" y="2089"/>
                  </a:cubicBezTo>
                  <a:cubicBezTo>
                    <a:pt x="546" y="2089"/>
                    <a:pt x="547" y="2088"/>
                    <a:pt x="547" y="2087"/>
                  </a:cubicBezTo>
                  <a:cubicBezTo>
                    <a:pt x="548" y="2086"/>
                    <a:pt x="550" y="2085"/>
                    <a:pt x="551" y="2084"/>
                  </a:cubicBezTo>
                  <a:cubicBezTo>
                    <a:pt x="552" y="2084"/>
                    <a:pt x="552" y="2083"/>
                    <a:pt x="553" y="2083"/>
                  </a:cubicBezTo>
                  <a:cubicBezTo>
                    <a:pt x="553" y="2082"/>
                    <a:pt x="554" y="2082"/>
                    <a:pt x="555" y="2081"/>
                  </a:cubicBezTo>
                  <a:cubicBezTo>
                    <a:pt x="555" y="2081"/>
                    <a:pt x="555" y="2081"/>
                    <a:pt x="555" y="2081"/>
                  </a:cubicBezTo>
                  <a:cubicBezTo>
                    <a:pt x="556" y="2080"/>
                    <a:pt x="556" y="2080"/>
                    <a:pt x="556" y="2080"/>
                  </a:cubicBezTo>
                  <a:cubicBezTo>
                    <a:pt x="557" y="2080"/>
                    <a:pt x="557" y="2079"/>
                    <a:pt x="558" y="2079"/>
                  </a:cubicBezTo>
                  <a:cubicBezTo>
                    <a:pt x="559" y="2078"/>
                    <a:pt x="559" y="2078"/>
                    <a:pt x="560" y="2078"/>
                  </a:cubicBezTo>
                  <a:cubicBezTo>
                    <a:pt x="563" y="2076"/>
                    <a:pt x="567" y="2075"/>
                    <a:pt x="570" y="2073"/>
                  </a:cubicBezTo>
                  <a:cubicBezTo>
                    <a:pt x="572" y="2072"/>
                    <a:pt x="573" y="2072"/>
                    <a:pt x="574" y="2072"/>
                  </a:cubicBezTo>
                  <a:cubicBezTo>
                    <a:pt x="575" y="2072"/>
                    <a:pt x="575" y="2071"/>
                    <a:pt x="575" y="2071"/>
                  </a:cubicBezTo>
                  <a:cubicBezTo>
                    <a:pt x="575" y="2071"/>
                    <a:pt x="575" y="2071"/>
                    <a:pt x="574" y="2071"/>
                  </a:cubicBezTo>
                  <a:cubicBezTo>
                    <a:pt x="574" y="2071"/>
                    <a:pt x="574" y="2071"/>
                    <a:pt x="573" y="2071"/>
                  </a:cubicBezTo>
                  <a:cubicBezTo>
                    <a:pt x="574" y="2071"/>
                    <a:pt x="575" y="2070"/>
                    <a:pt x="576" y="2070"/>
                  </a:cubicBezTo>
                  <a:cubicBezTo>
                    <a:pt x="615" y="2048"/>
                    <a:pt x="656" y="2033"/>
                    <a:pt x="697" y="2025"/>
                  </a:cubicBezTo>
                  <a:cubicBezTo>
                    <a:pt x="696" y="2026"/>
                    <a:pt x="695" y="2026"/>
                    <a:pt x="694" y="2027"/>
                  </a:cubicBezTo>
                  <a:cubicBezTo>
                    <a:pt x="689" y="2031"/>
                    <a:pt x="683" y="2035"/>
                    <a:pt x="678" y="2038"/>
                  </a:cubicBezTo>
                  <a:cubicBezTo>
                    <a:pt x="672" y="2042"/>
                    <a:pt x="666" y="2046"/>
                    <a:pt x="661" y="2050"/>
                  </a:cubicBezTo>
                  <a:cubicBezTo>
                    <a:pt x="659" y="2051"/>
                    <a:pt x="658" y="2052"/>
                    <a:pt x="656" y="2053"/>
                  </a:cubicBezTo>
                  <a:cubicBezTo>
                    <a:pt x="655" y="2054"/>
                    <a:pt x="653" y="2055"/>
                    <a:pt x="652" y="2056"/>
                  </a:cubicBezTo>
                  <a:cubicBezTo>
                    <a:pt x="651" y="2057"/>
                    <a:pt x="649" y="2059"/>
                    <a:pt x="648" y="2060"/>
                  </a:cubicBezTo>
                  <a:cubicBezTo>
                    <a:pt x="646" y="2061"/>
                    <a:pt x="645" y="2062"/>
                    <a:pt x="643" y="2063"/>
                  </a:cubicBezTo>
                  <a:cubicBezTo>
                    <a:pt x="641" y="2065"/>
                    <a:pt x="638" y="2068"/>
                    <a:pt x="635" y="2070"/>
                  </a:cubicBezTo>
                  <a:cubicBezTo>
                    <a:pt x="634" y="2072"/>
                    <a:pt x="632" y="2073"/>
                    <a:pt x="631" y="2074"/>
                  </a:cubicBezTo>
                  <a:cubicBezTo>
                    <a:pt x="629" y="2076"/>
                    <a:pt x="629" y="2076"/>
                    <a:pt x="629" y="2076"/>
                  </a:cubicBezTo>
                  <a:cubicBezTo>
                    <a:pt x="627" y="2078"/>
                    <a:pt x="627" y="2078"/>
                    <a:pt x="627" y="2078"/>
                  </a:cubicBezTo>
                  <a:cubicBezTo>
                    <a:pt x="625" y="2079"/>
                    <a:pt x="624" y="2080"/>
                    <a:pt x="622" y="2082"/>
                  </a:cubicBezTo>
                  <a:cubicBezTo>
                    <a:pt x="621" y="2083"/>
                    <a:pt x="620" y="2084"/>
                    <a:pt x="618" y="2086"/>
                  </a:cubicBezTo>
                  <a:cubicBezTo>
                    <a:pt x="617" y="2087"/>
                    <a:pt x="615" y="2088"/>
                    <a:pt x="614" y="2090"/>
                  </a:cubicBezTo>
                  <a:cubicBezTo>
                    <a:pt x="613" y="2091"/>
                    <a:pt x="611" y="2092"/>
                    <a:pt x="610" y="2094"/>
                  </a:cubicBezTo>
                  <a:cubicBezTo>
                    <a:pt x="599" y="2105"/>
                    <a:pt x="589" y="2116"/>
                    <a:pt x="578" y="2128"/>
                  </a:cubicBezTo>
                  <a:cubicBezTo>
                    <a:pt x="577" y="2130"/>
                    <a:pt x="576" y="2131"/>
                    <a:pt x="575" y="2132"/>
                  </a:cubicBezTo>
                  <a:cubicBezTo>
                    <a:pt x="571" y="2135"/>
                    <a:pt x="566" y="2137"/>
                    <a:pt x="561" y="2140"/>
                  </a:cubicBezTo>
                  <a:cubicBezTo>
                    <a:pt x="558" y="2142"/>
                    <a:pt x="555" y="2143"/>
                    <a:pt x="552" y="2145"/>
                  </a:cubicBezTo>
                  <a:cubicBezTo>
                    <a:pt x="549" y="2147"/>
                    <a:pt x="546" y="2148"/>
                    <a:pt x="542" y="2150"/>
                  </a:cubicBezTo>
                  <a:cubicBezTo>
                    <a:pt x="536" y="2153"/>
                    <a:pt x="528" y="2157"/>
                    <a:pt x="521" y="2160"/>
                  </a:cubicBezTo>
                  <a:cubicBezTo>
                    <a:pt x="519" y="2161"/>
                    <a:pt x="517" y="2162"/>
                    <a:pt x="515" y="2163"/>
                  </a:cubicBezTo>
                  <a:cubicBezTo>
                    <a:pt x="514" y="2164"/>
                    <a:pt x="512" y="2164"/>
                    <a:pt x="510" y="2165"/>
                  </a:cubicBezTo>
                  <a:cubicBezTo>
                    <a:pt x="508" y="2166"/>
                    <a:pt x="506" y="2167"/>
                    <a:pt x="504" y="2168"/>
                  </a:cubicBezTo>
                  <a:cubicBezTo>
                    <a:pt x="502" y="2168"/>
                    <a:pt x="500" y="2169"/>
                    <a:pt x="498" y="2170"/>
                  </a:cubicBezTo>
                  <a:cubicBezTo>
                    <a:pt x="497" y="2170"/>
                    <a:pt x="496" y="2171"/>
                    <a:pt x="495" y="2171"/>
                  </a:cubicBezTo>
                  <a:cubicBezTo>
                    <a:pt x="494" y="2172"/>
                    <a:pt x="493" y="2172"/>
                    <a:pt x="492" y="2172"/>
                  </a:cubicBezTo>
                  <a:cubicBezTo>
                    <a:pt x="490" y="2173"/>
                    <a:pt x="488" y="2174"/>
                    <a:pt x="486" y="2175"/>
                  </a:cubicBezTo>
                  <a:cubicBezTo>
                    <a:pt x="484" y="2176"/>
                    <a:pt x="482" y="2176"/>
                    <a:pt x="480" y="2177"/>
                  </a:cubicBezTo>
                  <a:cubicBezTo>
                    <a:pt x="478" y="2178"/>
                    <a:pt x="476" y="2179"/>
                    <a:pt x="474" y="2179"/>
                  </a:cubicBezTo>
                  <a:cubicBezTo>
                    <a:pt x="470" y="2181"/>
                    <a:pt x="466" y="2182"/>
                    <a:pt x="461" y="2183"/>
                  </a:cubicBezTo>
                  <a:cubicBezTo>
                    <a:pt x="459" y="2184"/>
                    <a:pt x="457" y="2185"/>
                    <a:pt x="455" y="2185"/>
                  </a:cubicBezTo>
                  <a:cubicBezTo>
                    <a:pt x="453" y="2186"/>
                    <a:pt x="451" y="2187"/>
                    <a:pt x="449" y="2187"/>
                  </a:cubicBezTo>
                  <a:cubicBezTo>
                    <a:pt x="448" y="2188"/>
                    <a:pt x="447" y="2188"/>
                    <a:pt x="446" y="2188"/>
                  </a:cubicBezTo>
                  <a:cubicBezTo>
                    <a:pt x="445" y="2189"/>
                    <a:pt x="445" y="2189"/>
                    <a:pt x="445" y="2189"/>
                  </a:cubicBezTo>
                  <a:cubicBezTo>
                    <a:pt x="443" y="2189"/>
                    <a:pt x="443" y="2189"/>
                    <a:pt x="443" y="2189"/>
                  </a:cubicBezTo>
                  <a:cubicBezTo>
                    <a:pt x="441" y="2190"/>
                    <a:pt x="439" y="2190"/>
                    <a:pt x="437" y="2191"/>
                  </a:cubicBezTo>
                  <a:cubicBezTo>
                    <a:pt x="433" y="2192"/>
                    <a:pt x="429" y="2193"/>
                    <a:pt x="425" y="2194"/>
                  </a:cubicBezTo>
                  <a:cubicBezTo>
                    <a:pt x="417" y="2197"/>
                    <a:pt x="409" y="2199"/>
                    <a:pt x="402" y="2201"/>
                  </a:cubicBezTo>
                  <a:cubicBezTo>
                    <a:pt x="399" y="2202"/>
                    <a:pt x="395" y="2204"/>
                    <a:pt x="392" y="2205"/>
                  </a:cubicBezTo>
                  <a:cubicBezTo>
                    <a:pt x="388" y="2206"/>
                    <a:pt x="385" y="2208"/>
                    <a:pt x="382" y="2209"/>
                  </a:cubicBezTo>
                  <a:cubicBezTo>
                    <a:pt x="379" y="2210"/>
                    <a:pt x="376" y="2212"/>
                    <a:pt x="374" y="2213"/>
                  </a:cubicBezTo>
                  <a:cubicBezTo>
                    <a:pt x="372" y="2214"/>
                    <a:pt x="371" y="2214"/>
                    <a:pt x="370" y="2215"/>
                  </a:cubicBezTo>
                  <a:cubicBezTo>
                    <a:pt x="368" y="2216"/>
                    <a:pt x="367" y="2217"/>
                    <a:pt x="366" y="2217"/>
                  </a:cubicBezTo>
                  <a:cubicBezTo>
                    <a:pt x="361" y="2220"/>
                    <a:pt x="358" y="2223"/>
                    <a:pt x="355" y="2225"/>
                  </a:cubicBezTo>
                  <a:cubicBezTo>
                    <a:pt x="353" y="2226"/>
                    <a:pt x="352" y="2227"/>
                    <a:pt x="351" y="2228"/>
                  </a:cubicBezTo>
                  <a:cubicBezTo>
                    <a:pt x="349" y="2229"/>
                    <a:pt x="348" y="2230"/>
                    <a:pt x="348" y="2231"/>
                  </a:cubicBezTo>
                  <a:cubicBezTo>
                    <a:pt x="346" y="2232"/>
                    <a:pt x="345" y="2233"/>
                    <a:pt x="345" y="2233"/>
                  </a:cubicBezTo>
                  <a:cubicBezTo>
                    <a:pt x="345" y="2233"/>
                    <a:pt x="346" y="2233"/>
                    <a:pt x="348" y="2231"/>
                  </a:cubicBezTo>
                  <a:cubicBezTo>
                    <a:pt x="349" y="2231"/>
                    <a:pt x="350" y="2230"/>
                    <a:pt x="351" y="2229"/>
                  </a:cubicBezTo>
                  <a:cubicBezTo>
                    <a:pt x="352" y="2228"/>
                    <a:pt x="354" y="2227"/>
                    <a:pt x="355" y="2226"/>
                  </a:cubicBezTo>
                  <a:cubicBezTo>
                    <a:pt x="359" y="2224"/>
                    <a:pt x="363" y="2222"/>
                    <a:pt x="367" y="2220"/>
                  </a:cubicBezTo>
                  <a:cubicBezTo>
                    <a:pt x="369" y="2219"/>
                    <a:pt x="370" y="2219"/>
                    <a:pt x="371" y="2218"/>
                  </a:cubicBezTo>
                  <a:cubicBezTo>
                    <a:pt x="372" y="2218"/>
                    <a:pt x="374" y="2217"/>
                    <a:pt x="375" y="2217"/>
                  </a:cubicBezTo>
                  <a:cubicBezTo>
                    <a:pt x="378" y="2215"/>
                    <a:pt x="381" y="2214"/>
                    <a:pt x="384" y="2213"/>
                  </a:cubicBezTo>
                  <a:cubicBezTo>
                    <a:pt x="390" y="2211"/>
                    <a:pt x="397" y="2209"/>
                    <a:pt x="404" y="2207"/>
                  </a:cubicBezTo>
                  <a:cubicBezTo>
                    <a:pt x="411" y="2205"/>
                    <a:pt x="419" y="2203"/>
                    <a:pt x="427" y="2201"/>
                  </a:cubicBezTo>
                  <a:cubicBezTo>
                    <a:pt x="431" y="2200"/>
                    <a:pt x="435" y="2199"/>
                    <a:pt x="439" y="2198"/>
                  </a:cubicBezTo>
                  <a:cubicBezTo>
                    <a:pt x="441" y="2198"/>
                    <a:pt x="443" y="2197"/>
                    <a:pt x="445" y="2196"/>
                  </a:cubicBezTo>
                  <a:cubicBezTo>
                    <a:pt x="447" y="2196"/>
                    <a:pt x="447" y="2196"/>
                    <a:pt x="447" y="2196"/>
                  </a:cubicBezTo>
                  <a:cubicBezTo>
                    <a:pt x="448" y="2196"/>
                    <a:pt x="448" y="2196"/>
                    <a:pt x="448" y="2196"/>
                  </a:cubicBezTo>
                  <a:cubicBezTo>
                    <a:pt x="449" y="2195"/>
                    <a:pt x="450" y="2195"/>
                    <a:pt x="451" y="2195"/>
                  </a:cubicBezTo>
                  <a:cubicBezTo>
                    <a:pt x="453" y="2194"/>
                    <a:pt x="455" y="2194"/>
                    <a:pt x="457" y="2193"/>
                  </a:cubicBezTo>
                  <a:cubicBezTo>
                    <a:pt x="455" y="2194"/>
                    <a:pt x="454" y="2195"/>
                    <a:pt x="452" y="2196"/>
                  </a:cubicBezTo>
                  <a:cubicBezTo>
                    <a:pt x="451" y="2197"/>
                    <a:pt x="450" y="2197"/>
                    <a:pt x="449" y="2198"/>
                  </a:cubicBezTo>
                  <a:cubicBezTo>
                    <a:pt x="448" y="2198"/>
                    <a:pt x="447" y="2199"/>
                    <a:pt x="446" y="2200"/>
                  </a:cubicBezTo>
                  <a:cubicBezTo>
                    <a:pt x="444" y="2201"/>
                    <a:pt x="442" y="2203"/>
                    <a:pt x="440" y="2204"/>
                  </a:cubicBezTo>
                  <a:cubicBezTo>
                    <a:pt x="435" y="2207"/>
                    <a:pt x="431" y="2210"/>
                    <a:pt x="427" y="2213"/>
                  </a:cubicBezTo>
                  <a:cubicBezTo>
                    <a:pt x="423" y="2217"/>
                    <a:pt x="419" y="2220"/>
                    <a:pt x="414" y="2224"/>
                  </a:cubicBezTo>
                  <a:cubicBezTo>
                    <a:pt x="411" y="2228"/>
                    <a:pt x="406" y="2231"/>
                    <a:pt x="403" y="2235"/>
                  </a:cubicBezTo>
                  <a:cubicBezTo>
                    <a:pt x="399" y="2239"/>
                    <a:pt x="396" y="2243"/>
                    <a:pt x="392" y="2247"/>
                  </a:cubicBezTo>
                  <a:cubicBezTo>
                    <a:pt x="390" y="2249"/>
                    <a:pt x="389" y="2251"/>
                    <a:pt x="387" y="2253"/>
                  </a:cubicBezTo>
                  <a:cubicBezTo>
                    <a:pt x="387" y="2254"/>
                    <a:pt x="386" y="2255"/>
                    <a:pt x="385" y="2256"/>
                  </a:cubicBezTo>
                  <a:cubicBezTo>
                    <a:pt x="384" y="2257"/>
                    <a:pt x="384" y="2258"/>
                    <a:pt x="383" y="2259"/>
                  </a:cubicBezTo>
                  <a:cubicBezTo>
                    <a:pt x="382" y="2260"/>
                    <a:pt x="380" y="2262"/>
                    <a:pt x="379" y="2264"/>
                  </a:cubicBezTo>
                  <a:cubicBezTo>
                    <a:pt x="378" y="2266"/>
                    <a:pt x="376" y="2268"/>
                    <a:pt x="375" y="2269"/>
                  </a:cubicBezTo>
                  <a:cubicBezTo>
                    <a:pt x="374" y="2271"/>
                    <a:pt x="373" y="2273"/>
                    <a:pt x="372" y="2274"/>
                  </a:cubicBezTo>
                  <a:cubicBezTo>
                    <a:pt x="371" y="2276"/>
                    <a:pt x="370" y="2277"/>
                    <a:pt x="369" y="2279"/>
                  </a:cubicBezTo>
                  <a:cubicBezTo>
                    <a:pt x="368" y="2280"/>
                    <a:pt x="368" y="2282"/>
                    <a:pt x="367" y="2283"/>
                  </a:cubicBezTo>
                  <a:cubicBezTo>
                    <a:pt x="366" y="2284"/>
                    <a:pt x="366" y="2285"/>
                    <a:pt x="365" y="2286"/>
                  </a:cubicBezTo>
                  <a:cubicBezTo>
                    <a:pt x="364" y="2288"/>
                    <a:pt x="363" y="2290"/>
                    <a:pt x="363" y="2291"/>
                  </a:cubicBezTo>
                  <a:cubicBezTo>
                    <a:pt x="362" y="2292"/>
                    <a:pt x="362" y="2293"/>
                    <a:pt x="362" y="2293"/>
                  </a:cubicBezTo>
                  <a:cubicBezTo>
                    <a:pt x="362" y="2293"/>
                    <a:pt x="362" y="2292"/>
                    <a:pt x="363" y="2291"/>
                  </a:cubicBezTo>
                  <a:cubicBezTo>
                    <a:pt x="364" y="2290"/>
                    <a:pt x="365" y="2289"/>
                    <a:pt x="366" y="2287"/>
                  </a:cubicBezTo>
                  <a:cubicBezTo>
                    <a:pt x="367" y="2286"/>
                    <a:pt x="368" y="2285"/>
                    <a:pt x="369" y="2284"/>
                  </a:cubicBezTo>
                  <a:cubicBezTo>
                    <a:pt x="370" y="2283"/>
                    <a:pt x="371" y="2282"/>
                    <a:pt x="372" y="2281"/>
                  </a:cubicBezTo>
                  <a:cubicBezTo>
                    <a:pt x="373" y="2279"/>
                    <a:pt x="374" y="2278"/>
                    <a:pt x="375" y="2276"/>
                  </a:cubicBezTo>
                  <a:cubicBezTo>
                    <a:pt x="376" y="2275"/>
                    <a:pt x="378" y="2274"/>
                    <a:pt x="379" y="2272"/>
                  </a:cubicBezTo>
                  <a:cubicBezTo>
                    <a:pt x="380" y="2271"/>
                    <a:pt x="382" y="2269"/>
                    <a:pt x="383" y="2267"/>
                  </a:cubicBezTo>
                  <a:cubicBezTo>
                    <a:pt x="384" y="2266"/>
                    <a:pt x="386" y="2264"/>
                    <a:pt x="387" y="2262"/>
                  </a:cubicBezTo>
                  <a:cubicBezTo>
                    <a:pt x="388" y="2261"/>
                    <a:pt x="389" y="2261"/>
                    <a:pt x="390" y="2260"/>
                  </a:cubicBezTo>
                  <a:cubicBezTo>
                    <a:pt x="391" y="2259"/>
                    <a:pt x="391" y="2258"/>
                    <a:pt x="392" y="2257"/>
                  </a:cubicBezTo>
                  <a:cubicBezTo>
                    <a:pt x="394" y="2255"/>
                    <a:pt x="396" y="2254"/>
                    <a:pt x="397" y="2252"/>
                  </a:cubicBezTo>
                  <a:cubicBezTo>
                    <a:pt x="399" y="2250"/>
                    <a:pt x="401" y="2248"/>
                    <a:pt x="403" y="2246"/>
                  </a:cubicBezTo>
                  <a:cubicBezTo>
                    <a:pt x="404" y="2245"/>
                    <a:pt x="404" y="2244"/>
                    <a:pt x="405" y="2244"/>
                  </a:cubicBezTo>
                  <a:cubicBezTo>
                    <a:pt x="406" y="2243"/>
                    <a:pt x="407" y="2242"/>
                    <a:pt x="408" y="2241"/>
                  </a:cubicBezTo>
                  <a:cubicBezTo>
                    <a:pt x="412" y="2237"/>
                    <a:pt x="416" y="2233"/>
                    <a:pt x="420" y="2230"/>
                  </a:cubicBezTo>
                  <a:cubicBezTo>
                    <a:pt x="424" y="2226"/>
                    <a:pt x="428" y="2223"/>
                    <a:pt x="432" y="2219"/>
                  </a:cubicBezTo>
                  <a:cubicBezTo>
                    <a:pt x="434" y="2218"/>
                    <a:pt x="436" y="2216"/>
                    <a:pt x="438" y="2214"/>
                  </a:cubicBezTo>
                  <a:cubicBezTo>
                    <a:pt x="440" y="2213"/>
                    <a:pt x="442" y="2211"/>
                    <a:pt x="444" y="2210"/>
                  </a:cubicBezTo>
                  <a:cubicBezTo>
                    <a:pt x="446" y="2208"/>
                    <a:pt x="448" y="2207"/>
                    <a:pt x="450" y="2205"/>
                  </a:cubicBezTo>
                  <a:cubicBezTo>
                    <a:pt x="451" y="2204"/>
                    <a:pt x="452" y="2204"/>
                    <a:pt x="452" y="2203"/>
                  </a:cubicBezTo>
                  <a:cubicBezTo>
                    <a:pt x="453" y="2202"/>
                    <a:pt x="454" y="2202"/>
                    <a:pt x="455" y="2201"/>
                  </a:cubicBezTo>
                  <a:cubicBezTo>
                    <a:pt x="457" y="2199"/>
                    <a:pt x="459" y="2198"/>
                    <a:pt x="461" y="2197"/>
                  </a:cubicBezTo>
                  <a:cubicBezTo>
                    <a:pt x="462" y="2196"/>
                    <a:pt x="464" y="2194"/>
                    <a:pt x="466" y="2193"/>
                  </a:cubicBezTo>
                  <a:cubicBezTo>
                    <a:pt x="467" y="2192"/>
                    <a:pt x="469" y="2191"/>
                    <a:pt x="471" y="2190"/>
                  </a:cubicBezTo>
                  <a:cubicBezTo>
                    <a:pt x="472" y="2189"/>
                    <a:pt x="473" y="2188"/>
                    <a:pt x="474" y="2187"/>
                  </a:cubicBezTo>
                  <a:cubicBezTo>
                    <a:pt x="475" y="2187"/>
                    <a:pt x="476" y="2187"/>
                    <a:pt x="476" y="2187"/>
                  </a:cubicBezTo>
                  <a:cubicBezTo>
                    <a:pt x="478" y="2186"/>
                    <a:pt x="481" y="2185"/>
                    <a:pt x="483" y="2184"/>
                  </a:cubicBezTo>
                  <a:cubicBezTo>
                    <a:pt x="485" y="2184"/>
                    <a:pt x="487" y="2183"/>
                    <a:pt x="489" y="2182"/>
                  </a:cubicBezTo>
                  <a:cubicBezTo>
                    <a:pt x="491" y="2181"/>
                    <a:pt x="493" y="2180"/>
                    <a:pt x="495" y="2180"/>
                  </a:cubicBezTo>
                  <a:cubicBezTo>
                    <a:pt x="496" y="2179"/>
                    <a:pt x="497" y="2179"/>
                    <a:pt x="498" y="2178"/>
                  </a:cubicBezTo>
                  <a:cubicBezTo>
                    <a:pt x="499" y="2178"/>
                    <a:pt x="500" y="2178"/>
                    <a:pt x="501" y="2177"/>
                  </a:cubicBezTo>
                  <a:cubicBezTo>
                    <a:pt x="503" y="2176"/>
                    <a:pt x="505" y="2175"/>
                    <a:pt x="507" y="2175"/>
                  </a:cubicBezTo>
                  <a:cubicBezTo>
                    <a:pt x="509" y="2174"/>
                    <a:pt x="511" y="2173"/>
                    <a:pt x="513" y="2172"/>
                  </a:cubicBezTo>
                  <a:cubicBezTo>
                    <a:pt x="515" y="2171"/>
                    <a:pt x="517" y="2170"/>
                    <a:pt x="518" y="2169"/>
                  </a:cubicBezTo>
                  <a:cubicBezTo>
                    <a:pt x="520" y="2168"/>
                    <a:pt x="522" y="2167"/>
                    <a:pt x="524" y="2166"/>
                  </a:cubicBezTo>
                  <a:cubicBezTo>
                    <a:pt x="526" y="2166"/>
                    <a:pt x="528" y="2165"/>
                    <a:pt x="530" y="2164"/>
                  </a:cubicBezTo>
                  <a:cubicBezTo>
                    <a:pt x="531" y="2163"/>
                    <a:pt x="533" y="2162"/>
                    <a:pt x="535" y="2161"/>
                  </a:cubicBezTo>
                  <a:cubicBezTo>
                    <a:pt x="538" y="2159"/>
                    <a:pt x="542" y="2157"/>
                    <a:pt x="545" y="2155"/>
                  </a:cubicBezTo>
                  <a:cubicBezTo>
                    <a:pt x="548" y="2153"/>
                    <a:pt x="552" y="2151"/>
                    <a:pt x="555" y="2150"/>
                  </a:cubicBezTo>
                  <a:cubicBezTo>
                    <a:pt x="558" y="2148"/>
                    <a:pt x="560" y="2146"/>
                    <a:pt x="563" y="2144"/>
                  </a:cubicBezTo>
                  <a:cubicBezTo>
                    <a:pt x="565" y="2143"/>
                    <a:pt x="566" y="2142"/>
                    <a:pt x="568" y="2141"/>
                  </a:cubicBezTo>
                  <a:cubicBezTo>
                    <a:pt x="561" y="2149"/>
                    <a:pt x="555" y="2157"/>
                    <a:pt x="549" y="2164"/>
                  </a:cubicBezTo>
                  <a:cubicBezTo>
                    <a:pt x="547" y="2167"/>
                    <a:pt x="544" y="2170"/>
                    <a:pt x="542" y="2173"/>
                  </a:cubicBezTo>
                  <a:cubicBezTo>
                    <a:pt x="540" y="2176"/>
                    <a:pt x="537" y="2179"/>
                    <a:pt x="535" y="2182"/>
                  </a:cubicBezTo>
                  <a:cubicBezTo>
                    <a:pt x="530" y="2188"/>
                    <a:pt x="526" y="2194"/>
                    <a:pt x="521" y="2200"/>
                  </a:cubicBezTo>
                  <a:cubicBezTo>
                    <a:pt x="512" y="2211"/>
                    <a:pt x="503" y="2222"/>
                    <a:pt x="495" y="2233"/>
                  </a:cubicBezTo>
                  <a:cubicBezTo>
                    <a:pt x="486" y="2243"/>
                    <a:pt x="478" y="2252"/>
                    <a:pt x="470" y="2261"/>
                  </a:cubicBezTo>
                  <a:cubicBezTo>
                    <a:pt x="462" y="2269"/>
                    <a:pt x="455" y="2277"/>
                    <a:pt x="448" y="2284"/>
                  </a:cubicBezTo>
                  <a:cubicBezTo>
                    <a:pt x="441" y="2290"/>
                    <a:pt x="435" y="2296"/>
                    <a:pt x="430" y="2300"/>
                  </a:cubicBezTo>
                  <a:cubicBezTo>
                    <a:pt x="428" y="2302"/>
                    <a:pt x="425" y="2304"/>
                    <a:pt x="423" y="2306"/>
                  </a:cubicBezTo>
                  <a:cubicBezTo>
                    <a:pt x="421" y="2308"/>
                    <a:pt x="419" y="2309"/>
                    <a:pt x="418" y="2310"/>
                  </a:cubicBezTo>
                  <a:cubicBezTo>
                    <a:pt x="415" y="2313"/>
                    <a:pt x="414" y="2314"/>
                    <a:pt x="414" y="2314"/>
                  </a:cubicBezTo>
                  <a:cubicBezTo>
                    <a:pt x="414" y="2314"/>
                    <a:pt x="415" y="2313"/>
                    <a:pt x="418" y="2311"/>
                  </a:cubicBezTo>
                  <a:cubicBezTo>
                    <a:pt x="420" y="2310"/>
                    <a:pt x="422" y="2308"/>
                    <a:pt x="424" y="2307"/>
                  </a:cubicBezTo>
                  <a:cubicBezTo>
                    <a:pt x="426" y="2305"/>
                    <a:pt x="428" y="2304"/>
                    <a:pt x="431" y="2301"/>
                  </a:cubicBezTo>
                  <a:cubicBezTo>
                    <a:pt x="437" y="2297"/>
                    <a:pt x="443" y="2292"/>
                    <a:pt x="450" y="2286"/>
                  </a:cubicBezTo>
                  <a:cubicBezTo>
                    <a:pt x="452" y="2284"/>
                    <a:pt x="454" y="2283"/>
                    <a:pt x="456" y="2281"/>
                  </a:cubicBezTo>
                  <a:cubicBezTo>
                    <a:pt x="458" y="2279"/>
                    <a:pt x="460" y="2278"/>
                    <a:pt x="462" y="2276"/>
                  </a:cubicBezTo>
                  <a:cubicBezTo>
                    <a:pt x="465" y="2272"/>
                    <a:pt x="469" y="2268"/>
                    <a:pt x="474" y="2264"/>
                  </a:cubicBezTo>
                  <a:cubicBezTo>
                    <a:pt x="476" y="2262"/>
                    <a:pt x="478" y="2260"/>
                    <a:pt x="480" y="2258"/>
                  </a:cubicBezTo>
                  <a:cubicBezTo>
                    <a:pt x="482" y="2255"/>
                    <a:pt x="484" y="2253"/>
                    <a:pt x="486" y="2251"/>
                  </a:cubicBezTo>
                  <a:cubicBezTo>
                    <a:pt x="488" y="2249"/>
                    <a:pt x="491" y="2246"/>
                    <a:pt x="493" y="2244"/>
                  </a:cubicBezTo>
                  <a:cubicBezTo>
                    <a:pt x="495" y="2241"/>
                    <a:pt x="497" y="2239"/>
                    <a:pt x="499" y="2236"/>
                  </a:cubicBezTo>
                  <a:cubicBezTo>
                    <a:pt x="504" y="2231"/>
                    <a:pt x="509" y="2226"/>
                    <a:pt x="513" y="2220"/>
                  </a:cubicBezTo>
                  <a:cubicBezTo>
                    <a:pt x="513" y="2221"/>
                    <a:pt x="513" y="2221"/>
                    <a:pt x="513" y="2221"/>
                  </a:cubicBezTo>
                  <a:cubicBezTo>
                    <a:pt x="512" y="2223"/>
                    <a:pt x="512" y="2224"/>
                    <a:pt x="511" y="2226"/>
                  </a:cubicBezTo>
                  <a:cubicBezTo>
                    <a:pt x="510" y="2228"/>
                    <a:pt x="509" y="2229"/>
                    <a:pt x="508" y="2231"/>
                  </a:cubicBezTo>
                  <a:cubicBezTo>
                    <a:pt x="507" y="2233"/>
                    <a:pt x="507" y="2235"/>
                    <a:pt x="506" y="2237"/>
                  </a:cubicBezTo>
                  <a:cubicBezTo>
                    <a:pt x="505" y="2238"/>
                    <a:pt x="505" y="2239"/>
                    <a:pt x="504" y="2240"/>
                  </a:cubicBezTo>
                  <a:cubicBezTo>
                    <a:pt x="504" y="2241"/>
                    <a:pt x="503" y="2242"/>
                    <a:pt x="503" y="2243"/>
                  </a:cubicBezTo>
                  <a:cubicBezTo>
                    <a:pt x="502" y="2245"/>
                    <a:pt x="501" y="2247"/>
                    <a:pt x="500" y="2249"/>
                  </a:cubicBezTo>
                  <a:cubicBezTo>
                    <a:pt x="498" y="2251"/>
                    <a:pt x="497" y="2253"/>
                    <a:pt x="496" y="2255"/>
                  </a:cubicBezTo>
                  <a:cubicBezTo>
                    <a:pt x="495" y="2257"/>
                    <a:pt x="494" y="2260"/>
                    <a:pt x="493" y="2262"/>
                  </a:cubicBezTo>
                  <a:cubicBezTo>
                    <a:pt x="491" y="2266"/>
                    <a:pt x="488" y="2270"/>
                    <a:pt x="486" y="2275"/>
                  </a:cubicBezTo>
                  <a:cubicBezTo>
                    <a:pt x="483" y="2279"/>
                    <a:pt x="480" y="2283"/>
                    <a:pt x="478" y="2287"/>
                  </a:cubicBezTo>
                  <a:cubicBezTo>
                    <a:pt x="477" y="2288"/>
                    <a:pt x="476" y="2289"/>
                    <a:pt x="476" y="2290"/>
                  </a:cubicBezTo>
                  <a:cubicBezTo>
                    <a:pt x="475" y="2291"/>
                    <a:pt x="475" y="2292"/>
                    <a:pt x="474" y="2293"/>
                  </a:cubicBezTo>
                  <a:cubicBezTo>
                    <a:pt x="473" y="2295"/>
                    <a:pt x="471" y="2297"/>
                    <a:pt x="470" y="2299"/>
                  </a:cubicBezTo>
                  <a:cubicBezTo>
                    <a:pt x="469" y="2301"/>
                    <a:pt x="467" y="2303"/>
                    <a:pt x="466" y="2305"/>
                  </a:cubicBezTo>
                  <a:cubicBezTo>
                    <a:pt x="465" y="2306"/>
                    <a:pt x="465" y="2307"/>
                    <a:pt x="464" y="2308"/>
                  </a:cubicBezTo>
                  <a:cubicBezTo>
                    <a:pt x="464" y="2309"/>
                    <a:pt x="463" y="2310"/>
                    <a:pt x="462" y="2310"/>
                  </a:cubicBezTo>
                  <a:cubicBezTo>
                    <a:pt x="461" y="2312"/>
                    <a:pt x="460" y="2314"/>
                    <a:pt x="459" y="2316"/>
                  </a:cubicBezTo>
                  <a:cubicBezTo>
                    <a:pt x="458" y="2317"/>
                    <a:pt x="456" y="2319"/>
                    <a:pt x="455" y="2320"/>
                  </a:cubicBezTo>
                  <a:cubicBezTo>
                    <a:pt x="454" y="2322"/>
                    <a:pt x="453" y="2323"/>
                    <a:pt x="452" y="2325"/>
                  </a:cubicBezTo>
                  <a:cubicBezTo>
                    <a:pt x="451" y="2326"/>
                    <a:pt x="450" y="2327"/>
                    <a:pt x="449" y="2329"/>
                  </a:cubicBezTo>
                  <a:cubicBezTo>
                    <a:pt x="448" y="2330"/>
                    <a:pt x="447" y="2331"/>
                    <a:pt x="447" y="2332"/>
                  </a:cubicBezTo>
                  <a:cubicBezTo>
                    <a:pt x="446" y="2333"/>
                    <a:pt x="445" y="2334"/>
                    <a:pt x="444" y="2335"/>
                  </a:cubicBezTo>
                  <a:cubicBezTo>
                    <a:pt x="443" y="2337"/>
                    <a:pt x="442" y="2338"/>
                    <a:pt x="441" y="2339"/>
                  </a:cubicBezTo>
                  <a:cubicBezTo>
                    <a:pt x="441" y="2340"/>
                    <a:pt x="440" y="2340"/>
                    <a:pt x="440" y="2340"/>
                  </a:cubicBezTo>
                  <a:cubicBezTo>
                    <a:pt x="440" y="2340"/>
                    <a:pt x="441" y="2340"/>
                    <a:pt x="442" y="2339"/>
                  </a:cubicBezTo>
                  <a:cubicBezTo>
                    <a:pt x="442" y="2338"/>
                    <a:pt x="444" y="2337"/>
                    <a:pt x="445" y="2336"/>
                  </a:cubicBezTo>
                  <a:cubicBezTo>
                    <a:pt x="446" y="2335"/>
                    <a:pt x="447" y="2334"/>
                    <a:pt x="448" y="2333"/>
                  </a:cubicBezTo>
                  <a:cubicBezTo>
                    <a:pt x="449" y="2333"/>
                    <a:pt x="450" y="2332"/>
                    <a:pt x="451" y="2331"/>
                  </a:cubicBezTo>
                  <a:cubicBezTo>
                    <a:pt x="453" y="2329"/>
                    <a:pt x="454" y="2328"/>
                    <a:pt x="455" y="2327"/>
                  </a:cubicBezTo>
                  <a:cubicBezTo>
                    <a:pt x="456" y="2326"/>
                    <a:pt x="457" y="2325"/>
                    <a:pt x="459" y="2323"/>
                  </a:cubicBezTo>
                  <a:cubicBezTo>
                    <a:pt x="460" y="2322"/>
                    <a:pt x="461" y="2320"/>
                    <a:pt x="463" y="2319"/>
                  </a:cubicBezTo>
                  <a:cubicBezTo>
                    <a:pt x="464" y="2317"/>
                    <a:pt x="466" y="2316"/>
                    <a:pt x="467" y="2314"/>
                  </a:cubicBezTo>
                  <a:cubicBezTo>
                    <a:pt x="468" y="2313"/>
                    <a:pt x="468" y="2312"/>
                    <a:pt x="469" y="2312"/>
                  </a:cubicBezTo>
                  <a:cubicBezTo>
                    <a:pt x="470" y="2311"/>
                    <a:pt x="471" y="2310"/>
                    <a:pt x="471" y="2309"/>
                  </a:cubicBezTo>
                  <a:cubicBezTo>
                    <a:pt x="473" y="2307"/>
                    <a:pt x="474" y="2305"/>
                    <a:pt x="476" y="2303"/>
                  </a:cubicBezTo>
                  <a:cubicBezTo>
                    <a:pt x="479" y="2300"/>
                    <a:pt x="481" y="2296"/>
                    <a:pt x="484" y="2291"/>
                  </a:cubicBezTo>
                  <a:cubicBezTo>
                    <a:pt x="487" y="2287"/>
                    <a:pt x="490" y="2283"/>
                    <a:pt x="492" y="2279"/>
                  </a:cubicBezTo>
                  <a:cubicBezTo>
                    <a:pt x="495" y="2274"/>
                    <a:pt x="497" y="2270"/>
                    <a:pt x="500" y="2265"/>
                  </a:cubicBezTo>
                  <a:cubicBezTo>
                    <a:pt x="502" y="2261"/>
                    <a:pt x="504" y="2256"/>
                    <a:pt x="506" y="2252"/>
                  </a:cubicBezTo>
                  <a:cubicBezTo>
                    <a:pt x="507" y="2250"/>
                    <a:pt x="508" y="2248"/>
                    <a:pt x="509" y="2246"/>
                  </a:cubicBezTo>
                  <a:cubicBezTo>
                    <a:pt x="509" y="2244"/>
                    <a:pt x="509" y="2243"/>
                    <a:pt x="510" y="2242"/>
                  </a:cubicBezTo>
                  <a:cubicBezTo>
                    <a:pt x="510" y="2241"/>
                    <a:pt x="511" y="2240"/>
                    <a:pt x="511" y="2239"/>
                  </a:cubicBezTo>
                  <a:cubicBezTo>
                    <a:pt x="512" y="2237"/>
                    <a:pt x="513" y="2235"/>
                    <a:pt x="513" y="2233"/>
                  </a:cubicBezTo>
                  <a:cubicBezTo>
                    <a:pt x="514" y="2231"/>
                    <a:pt x="514" y="2229"/>
                    <a:pt x="515" y="2228"/>
                  </a:cubicBezTo>
                  <a:cubicBezTo>
                    <a:pt x="516" y="2226"/>
                    <a:pt x="516" y="2224"/>
                    <a:pt x="517" y="2222"/>
                  </a:cubicBezTo>
                  <a:cubicBezTo>
                    <a:pt x="517" y="2221"/>
                    <a:pt x="517" y="2219"/>
                    <a:pt x="518" y="2218"/>
                  </a:cubicBezTo>
                  <a:cubicBezTo>
                    <a:pt x="518" y="2216"/>
                    <a:pt x="519" y="2215"/>
                    <a:pt x="519" y="2214"/>
                  </a:cubicBezTo>
                  <a:cubicBezTo>
                    <a:pt x="521" y="2211"/>
                    <a:pt x="524" y="2207"/>
                    <a:pt x="527" y="2204"/>
                  </a:cubicBezTo>
                  <a:cubicBezTo>
                    <a:pt x="531" y="2198"/>
                    <a:pt x="536" y="2193"/>
                    <a:pt x="541" y="2187"/>
                  </a:cubicBezTo>
                  <a:cubicBezTo>
                    <a:pt x="543" y="2184"/>
                    <a:pt x="545" y="2181"/>
                    <a:pt x="548" y="2178"/>
                  </a:cubicBezTo>
                  <a:cubicBezTo>
                    <a:pt x="550" y="2175"/>
                    <a:pt x="553" y="2172"/>
                    <a:pt x="555" y="2169"/>
                  </a:cubicBezTo>
                  <a:cubicBezTo>
                    <a:pt x="558" y="2166"/>
                    <a:pt x="560" y="2163"/>
                    <a:pt x="563" y="2159"/>
                  </a:cubicBezTo>
                  <a:cubicBezTo>
                    <a:pt x="563" y="2160"/>
                    <a:pt x="562" y="2160"/>
                    <a:pt x="562" y="2161"/>
                  </a:cubicBezTo>
                  <a:cubicBezTo>
                    <a:pt x="561" y="2164"/>
                    <a:pt x="559" y="2167"/>
                    <a:pt x="558" y="2171"/>
                  </a:cubicBezTo>
                  <a:cubicBezTo>
                    <a:pt x="556" y="2174"/>
                    <a:pt x="555" y="2178"/>
                    <a:pt x="554" y="2182"/>
                  </a:cubicBezTo>
                  <a:cubicBezTo>
                    <a:pt x="553" y="2183"/>
                    <a:pt x="553" y="2184"/>
                    <a:pt x="553" y="2185"/>
                  </a:cubicBezTo>
                  <a:cubicBezTo>
                    <a:pt x="553" y="2186"/>
                    <a:pt x="552" y="2188"/>
                    <a:pt x="552" y="2189"/>
                  </a:cubicBezTo>
                  <a:cubicBezTo>
                    <a:pt x="551" y="2191"/>
                    <a:pt x="551" y="2193"/>
                    <a:pt x="550" y="2195"/>
                  </a:cubicBezTo>
                  <a:cubicBezTo>
                    <a:pt x="549" y="2199"/>
                    <a:pt x="548" y="2204"/>
                    <a:pt x="548" y="2208"/>
                  </a:cubicBezTo>
                  <a:cubicBezTo>
                    <a:pt x="547" y="2212"/>
                    <a:pt x="546" y="2217"/>
                    <a:pt x="545" y="2221"/>
                  </a:cubicBezTo>
                  <a:cubicBezTo>
                    <a:pt x="544" y="2225"/>
                    <a:pt x="544" y="2229"/>
                    <a:pt x="543" y="2233"/>
                  </a:cubicBezTo>
                  <a:cubicBezTo>
                    <a:pt x="542" y="2237"/>
                    <a:pt x="541" y="2241"/>
                    <a:pt x="540" y="2245"/>
                  </a:cubicBezTo>
                  <a:cubicBezTo>
                    <a:pt x="539" y="2248"/>
                    <a:pt x="539" y="2252"/>
                    <a:pt x="538" y="2255"/>
                  </a:cubicBezTo>
                  <a:cubicBezTo>
                    <a:pt x="537" y="2257"/>
                    <a:pt x="537" y="2258"/>
                    <a:pt x="536" y="2260"/>
                  </a:cubicBezTo>
                  <a:cubicBezTo>
                    <a:pt x="536" y="2261"/>
                    <a:pt x="535" y="2262"/>
                    <a:pt x="535" y="2264"/>
                  </a:cubicBezTo>
                  <a:cubicBezTo>
                    <a:pt x="535" y="2265"/>
                    <a:pt x="534" y="2266"/>
                    <a:pt x="534" y="2267"/>
                  </a:cubicBezTo>
                  <a:cubicBezTo>
                    <a:pt x="533" y="2268"/>
                    <a:pt x="533" y="2269"/>
                    <a:pt x="533" y="2270"/>
                  </a:cubicBezTo>
                  <a:cubicBezTo>
                    <a:pt x="532" y="2272"/>
                    <a:pt x="531" y="2273"/>
                    <a:pt x="531" y="2274"/>
                  </a:cubicBezTo>
                  <a:cubicBezTo>
                    <a:pt x="530" y="2275"/>
                    <a:pt x="530" y="2276"/>
                    <a:pt x="530" y="2276"/>
                  </a:cubicBezTo>
                  <a:cubicBezTo>
                    <a:pt x="530" y="2276"/>
                    <a:pt x="531" y="2275"/>
                    <a:pt x="531" y="2274"/>
                  </a:cubicBezTo>
                  <a:cubicBezTo>
                    <a:pt x="532" y="2274"/>
                    <a:pt x="533" y="2272"/>
                    <a:pt x="534" y="2271"/>
                  </a:cubicBezTo>
                  <a:cubicBezTo>
                    <a:pt x="535" y="2270"/>
                    <a:pt x="535" y="2269"/>
                    <a:pt x="536" y="2268"/>
                  </a:cubicBezTo>
                  <a:cubicBezTo>
                    <a:pt x="536" y="2267"/>
                    <a:pt x="537" y="2266"/>
                    <a:pt x="538" y="2265"/>
                  </a:cubicBezTo>
                  <a:cubicBezTo>
                    <a:pt x="538" y="2264"/>
                    <a:pt x="539" y="2262"/>
                    <a:pt x="540" y="2261"/>
                  </a:cubicBezTo>
                  <a:cubicBezTo>
                    <a:pt x="541" y="2260"/>
                    <a:pt x="541" y="2258"/>
                    <a:pt x="542" y="2257"/>
                  </a:cubicBezTo>
                  <a:cubicBezTo>
                    <a:pt x="543" y="2254"/>
                    <a:pt x="545" y="2250"/>
                    <a:pt x="546" y="2247"/>
                  </a:cubicBezTo>
                  <a:cubicBezTo>
                    <a:pt x="547" y="2243"/>
                    <a:pt x="549" y="2239"/>
                    <a:pt x="550" y="2235"/>
                  </a:cubicBezTo>
                  <a:cubicBezTo>
                    <a:pt x="550" y="2233"/>
                    <a:pt x="551" y="2231"/>
                    <a:pt x="551" y="2229"/>
                  </a:cubicBezTo>
                  <a:cubicBezTo>
                    <a:pt x="552" y="2227"/>
                    <a:pt x="552" y="2225"/>
                    <a:pt x="553" y="2222"/>
                  </a:cubicBezTo>
                  <a:cubicBezTo>
                    <a:pt x="554" y="2218"/>
                    <a:pt x="555" y="2214"/>
                    <a:pt x="555" y="2209"/>
                  </a:cubicBezTo>
                  <a:cubicBezTo>
                    <a:pt x="556" y="2205"/>
                    <a:pt x="557" y="2201"/>
                    <a:pt x="558" y="2197"/>
                  </a:cubicBezTo>
                  <a:cubicBezTo>
                    <a:pt x="559" y="2192"/>
                    <a:pt x="560" y="2188"/>
                    <a:pt x="560" y="2184"/>
                  </a:cubicBezTo>
                  <a:cubicBezTo>
                    <a:pt x="561" y="2180"/>
                    <a:pt x="562" y="2176"/>
                    <a:pt x="563" y="2173"/>
                  </a:cubicBezTo>
                  <a:cubicBezTo>
                    <a:pt x="564" y="2169"/>
                    <a:pt x="565" y="2166"/>
                    <a:pt x="566" y="2163"/>
                  </a:cubicBezTo>
                  <a:cubicBezTo>
                    <a:pt x="567" y="2161"/>
                    <a:pt x="567" y="2160"/>
                    <a:pt x="568" y="2158"/>
                  </a:cubicBezTo>
                  <a:cubicBezTo>
                    <a:pt x="568" y="2157"/>
                    <a:pt x="569" y="2156"/>
                    <a:pt x="569" y="2154"/>
                  </a:cubicBezTo>
                  <a:cubicBezTo>
                    <a:pt x="570" y="2153"/>
                    <a:pt x="571" y="2152"/>
                    <a:pt x="571" y="2151"/>
                  </a:cubicBezTo>
                  <a:cubicBezTo>
                    <a:pt x="571" y="2150"/>
                    <a:pt x="572" y="2149"/>
                    <a:pt x="572" y="2148"/>
                  </a:cubicBezTo>
                  <a:cubicBezTo>
                    <a:pt x="572" y="2148"/>
                    <a:pt x="572" y="2148"/>
                    <a:pt x="572" y="2148"/>
                  </a:cubicBezTo>
                  <a:cubicBezTo>
                    <a:pt x="576" y="2143"/>
                    <a:pt x="580" y="2138"/>
                    <a:pt x="585" y="2133"/>
                  </a:cubicBezTo>
                  <a:cubicBezTo>
                    <a:pt x="588" y="2129"/>
                    <a:pt x="592" y="2125"/>
                    <a:pt x="595" y="2121"/>
                  </a:cubicBezTo>
                  <a:cubicBezTo>
                    <a:pt x="596" y="2121"/>
                    <a:pt x="596" y="2120"/>
                    <a:pt x="596" y="2120"/>
                  </a:cubicBezTo>
                  <a:cubicBezTo>
                    <a:pt x="598" y="2119"/>
                    <a:pt x="599" y="2118"/>
                    <a:pt x="599" y="2118"/>
                  </a:cubicBezTo>
                  <a:cubicBezTo>
                    <a:pt x="599" y="2118"/>
                    <a:pt x="598" y="2119"/>
                    <a:pt x="597" y="2119"/>
                  </a:cubicBezTo>
                  <a:cubicBezTo>
                    <a:pt x="603" y="2112"/>
                    <a:pt x="609" y="2106"/>
                    <a:pt x="615" y="2099"/>
                  </a:cubicBezTo>
                  <a:cubicBezTo>
                    <a:pt x="621" y="2094"/>
                    <a:pt x="626" y="2088"/>
                    <a:pt x="632" y="2083"/>
                  </a:cubicBezTo>
                  <a:cubicBezTo>
                    <a:pt x="634" y="2081"/>
                    <a:pt x="634" y="2081"/>
                    <a:pt x="634" y="2081"/>
                  </a:cubicBezTo>
                  <a:cubicBezTo>
                    <a:pt x="636" y="2079"/>
                    <a:pt x="636" y="2079"/>
                    <a:pt x="636" y="2079"/>
                  </a:cubicBezTo>
                  <a:cubicBezTo>
                    <a:pt x="637" y="2078"/>
                    <a:pt x="638" y="2077"/>
                    <a:pt x="640" y="2076"/>
                  </a:cubicBezTo>
                  <a:cubicBezTo>
                    <a:pt x="642" y="2073"/>
                    <a:pt x="645" y="2071"/>
                    <a:pt x="648" y="2068"/>
                  </a:cubicBezTo>
                  <a:cubicBezTo>
                    <a:pt x="659" y="2059"/>
                    <a:pt x="670" y="2051"/>
                    <a:pt x="681" y="2043"/>
                  </a:cubicBezTo>
                  <a:cubicBezTo>
                    <a:pt x="691" y="2036"/>
                    <a:pt x="699" y="2029"/>
                    <a:pt x="708" y="2023"/>
                  </a:cubicBezTo>
                  <a:cubicBezTo>
                    <a:pt x="708" y="2023"/>
                    <a:pt x="709" y="2023"/>
                    <a:pt x="709" y="2023"/>
                  </a:cubicBezTo>
                  <a:cubicBezTo>
                    <a:pt x="767" y="2013"/>
                    <a:pt x="780" y="1970"/>
                    <a:pt x="835" y="1951"/>
                  </a:cubicBezTo>
                  <a:cubicBezTo>
                    <a:pt x="851" y="1945"/>
                    <a:pt x="870" y="1941"/>
                    <a:pt x="890" y="1938"/>
                  </a:cubicBezTo>
                  <a:cubicBezTo>
                    <a:pt x="887" y="1939"/>
                    <a:pt x="884" y="1942"/>
                    <a:pt x="881" y="1944"/>
                  </a:cubicBezTo>
                  <a:cubicBezTo>
                    <a:pt x="880" y="1945"/>
                    <a:pt x="879" y="1946"/>
                    <a:pt x="878" y="1947"/>
                  </a:cubicBezTo>
                  <a:cubicBezTo>
                    <a:pt x="877" y="1947"/>
                    <a:pt x="877" y="1947"/>
                    <a:pt x="877" y="1947"/>
                  </a:cubicBezTo>
                  <a:cubicBezTo>
                    <a:pt x="877" y="1948"/>
                    <a:pt x="877" y="1948"/>
                    <a:pt x="877" y="1948"/>
                  </a:cubicBezTo>
                  <a:cubicBezTo>
                    <a:pt x="876" y="1948"/>
                    <a:pt x="876" y="1948"/>
                    <a:pt x="876" y="1948"/>
                  </a:cubicBezTo>
                  <a:cubicBezTo>
                    <a:pt x="876" y="1949"/>
                    <a:pt x="875" y="1949"/>
                    <a:pt x="875" y="1949"/>
                  </a:cubicBezTo>
                  <a:cubicBezTo>
                    <a:pt x="873" y="1951"/>
                    <a:pt x="871" y="1953"/>
                    <a:pt x="870" y="1955"/>
                  </a:cubicBezTo>
                  <a:cubicBezTo>
                    <a:pt x="866" y="1959"/>
                    <a:pt x="863" y="1963"/>
                    <a:pt x="860" y="1967"/>
                  </a:cubicBezTo>
                  <a:cubicBezTo>
                    <a:pt x="860" y="1967"/>
                    <a:pt x="860" y="1967"/>
                    <a:pt x="860" y="1967"/>
                  </a:cubicBezTo>
                  <a:cubicBezTo>
                    <a:pt x="858" y="1968"/>
                    <a:pt x="857" y="1969"/>
                    <a:pt x="855" y="1969"/>
                  </a:cubicBezTo>
                  <a:cubicBezTo>
                    <a:pt x="855" y="1969"/>
                    <a:pt x="854" y="1970"/>
                    <a:pt x="854" y="1970"/>
                  </a:cubicBezTo>
                  <a:cubicBezTo>
                    <a:pt x="853" y="1970"/>
                    <a:pt x="853" y="1970"/>
                    <a:pt x="853" y="1970"/>
                  </a:cubicBezTo>
                  <a:cubicBezTo>
                    <a:pt x="852" y="1970"/>
                    <a:pt x="851" y="1971"/>
                    <a:pt x="850" y="1971"/>
                  </a:cubicBezTo>
                  <a:cubicBezTo>
                    <a:pt x="849" y="1971"/>
                    <a:pt x="848" y="1972"/>
                    <a:pt x="847" y="1972"/>
                  </a:cubicBezTo>
                  <a:cubicBezTo>
                    <a:pt x="846" y="1972"/>
                    <a:pt x="845" y="1973"/>
                    <a:pt x="845" y="1973"/>
                  </a:cubicBezTo>
                  <a:cubicBezTo>
                    <a:pt x="843" y="1974"/>
                    <a:pt x="841" y="1974"/>
                    <a:pt x="839" y="1975"/>
                  </a:cubicBezTo>
                  <a:cubicBezTo>
                    <a:pt x="837" y="1975"/>
                    <a:pt x="835" y="1976"/>
                    <a:pt x="833" y="1977"/>
                  </a:cubicBezTo>
                  <a:cubicBezTo>
                    <a:pt x="832" y="1977"/>
                    <a:pt x="831" y="1977"/>
                    <a:pt x="830" y="1977"/>
                  </a:cubicBezTo>
                  <a:cubicBezTo>
                    <a:pt x="829" y="1978"/>
                    <a:pt x="829" y="1978"/>
                    <a:pt x="828" y="1978"/>
                  </a:cubicBezTo>
                  <a:cubicBezTo>
                    <a:pt x="827" y="1978"/>
                    <a:pt x="826" y="1979"/>
                    <a:pt x="825" y="1979"/>
                  </a:cubicBezTo>
                  <a:cubicBezTo>
                    <a:pt x="825" y="1979"/>
                    <a:pt x="824" y="1979"/>
                    <a:pt x="824" y="1979"/>
                  </a:cubicBezTo>
                  <a:cubicBezTo>
                    <a:pt x="823" y="1979"/>
                    <a:pt x="823" y="1979"/>
                    <a:pt x="822" y="1979"/>
                  </a:cubicBezTo>
                  <a:cubicBezTo>
                    <a:pt x="821" y="1980"/>
                    <a:pt x="819" y="1980"/>
                    <a:pt x="818" y="1981"/>
                  </a:cubicBezTo>
                  <a:cubicBezTo>
                    <a:pt x="817" y="1981"/>
                    <a:pt x="816" y="1981"/>
                    <a:pt x="815" y="1981"/>
                  </a:cubicBezTo>
                  <a:cubicBezTo>
                    <a:pt x="815" y="1981"/>
                    <a:pt x="814" y="1981"/>
                    <a:pt x="813" y="1981"/>
                  </a:cubicBezTo>
                  <a:cubicBezTo>
                    <a:pt x="813" y="1982"/>
                    <a:pt x="812" y="1982"/>
                    <a:pt x="812" y="1982"/>
                  </a:cubicBezTo>
                  <a:cubicBezTo>
                    <a:pt x="811" y="1982"/>
                    <a:pt x="811" y="1982"/>
                    <a:pt x="810" y="1982"/>
                  </a:cubicBezTo>
                  <a:cubicBezTo>
                    <a:pt x="809" y="1982"/>
                    <a:pt x="809" y="1983"/>
                    <a:pt x="808" y="1983"/>
                  </a:cubicBezTo>
                  <a:cubicBezTo>
                    <a:pt x="808" y="1983"/>
                    <a:pt x="807" y="1983"/>
                    <a:pt x="807" y="1983"/>
                  </a:cubicBezTo>
                  <a:cubicBezTo>
                    <a:pt x="807" y="1983"/>
                    <a:pt x="808" y="1983"/>
                    <a:pt x="808" y="1983"/>
                  </a:cubicBezTo>
                  <a:cubicBezTo>
                    <a:pt x="809" y="1983"/>
                    <a:pt x="809" y="1984"/>
                    <a:pt x="810" y="1984"/>
                  </a:cubicBezTo>
                  <a:cubicBezTo>
                    <a:pt x="811" y="1984"/>
                    <a:pt x="812" y="1984"/>
                    <a:pt x="814" y="1985"/>
                  </a:cubicBezTo>
                  <a:cubicBezTo>
                    <a:pt x="814" y="1985"/>
                    <a:pt x="815" y="1985"/>
                    <a:pt x="816" y="1985"/>
                  </a:cubicBezTo>
                  <a:cubicBezTo>
                    <a:pt x="816" y="1985"/>
                    <a:pt x="817" y="1985"/>
                    <a:pt x="818" y="1985"/>
                  </a:cubicBezTo>
                  <a:cubicBezTo>
                    <a:pt x="819" y="1985"/>
                    <a:pt x="820" y="1985"/>
                    <a:pt x="820" y="1985"/>
                  </a:cubicBezTo>
                  <a:cubicBezTo>
                    <a:pt x="821" y="1985"/>
                    <a:pt x="822" y="1985"/>
                    <a:pt x="823" y="1985"/>
                  </a:cubicBezTo>
                  <a:cubicBezTo>
                    <a:pt x="824" y="1985"/>
                    <a:pt x="825" y="1985"/>
                    <a:pt x="826" y="1985"/>
                  </a:cubicBezTo>
                  <a:cubicBezTo>
                    <a:pt x="827" y="1985"/>
                    <a:pt x="828" y="1985"/>
                    <a:pt x="829" y="1985"/>
                  </a:cubicBezTo>
                  <a:cubicBezTo>
                    <a:pt x="831" y="1985"/>
                    <a:pt x="833" y="1985"/>
                    <a:pt x="835" y="1984"/>
                  </a:cubicBezTo>
                  <a:cubicBezTo>
                    <a:pt x="837" y="1984"/>
                    <a:pt x="839" y="1983"/>
                    <a:pt x="841" y="1982"/>
                  </a:cubicBezTo>
                  <a:cubicBezTo>
                    <a:pt x="843" y="1982"/>
                    <a:pt x="845" y="1981"/>
                    <a:pt x="847" y="1980"/>
                  </a:cubicBezTo>
                  <a:cubicBezTo>
                    <a:pt x="848" y="1980"/>
                    <a:pt x="849" y="1980"/>
                    <a:pt x="849" y="1979"/>
                  </a:cubicBezTo>
                  <a:cubicBezTo>
                    <a:pt x="849" y="1980"/>
                    <a:pt x="849" y="1980"/>
                    <a:pt x="849" y="1980"/>
                  </a:cubicBezTo>
                  <a:cubicBezTo>
                    <a:pt x="848" y="1981"/>
                    <a:pt x="848" y="1981"/>
                    <a:pt x="848" y="1981"/>
                  </a:cubicBezTo>
                  <a:cubicBezTo>
                    <a:pt x="847" y="1981"/>
                    <a:pt x="847" y="1981"/>
                    <a:pt x="847" y="1981"/>
                  </a:cubicBezTo>
                  <a:cubicBezTo>
                    <a:pt x="846" y="1982"/>
                    <a:pt x="846" y="1983"/>
                    <a:pt x="845" y="1984"/>
                  </a:cubicBezTo>
                  <a:cubicBezTo>
                    <a:pt x="844" y="1984"/>
                    <a:pt x="843" y="1985"/>
                    <a:pt x="842" y="1986"/>
                  </a:cubicBezTo>
                  <a:cubicBezTo>
                    <a:pt x="841" y="1987"/>
                    <a:pt x="840" y="1987"/>
                    <a:pt x="839" y="1988"/>
                  </a:cubicBezTo>
                  <a:cubicBezTo>
                    <a:pt x="835" y="1991"/>
                    <a:pt x="831" y="1993"/>
                    <a:pt x="828" y="1995"/>
                  </a:cubicBezTo>
                  <a:cubicBezTo>
                    <a:pt x="824" y="1997"/>
                    <a:pt x="820" y="1999"/>
                    <a:pt x="816" y="2000"/>
                  </a:cubicBezTo>
                  <a:cubicBezTo>
                    <a:pt x="813" y="2001"/>
                    <a:pt x="809" y="2002"/>
                    <a:pt x="806" y="2003"/>
                  </a:cubicBezTo>
                  <a:cubicBezTo>
                    <a:pt x="806" y="2003"/>
                    <a:pt x="805" y="2003"/>
                    <a:pt x="804" y="2003"/>
                  </a:cubicBezTo>
                  <a:cubicBezTo>
                    <a:pt x="803" y="2004"/>
                    <a:pt x="803" y="2004"/>
                    <a:pt x="802" y="2004"/>
                  </a:cubicBezTo>
                  <a:cubicBezTo>
                    <a:pt x="801" y="2004"/>
                    <a:pt x="801" y="2004"/>
                    <a:pt x="800" y="2004"/>
                  </a:cubicBezTo>
                  <a:cubicBezTo>
                    <a:pt x="800" y="2004"/>
                    <a:pt x="799" y="2004"/>
                    <a:pt x="798" y="2005"/>
                  </a:cubicBezTo>
                  <a:cubicBezTo>
                    <a:pt x="797" y="2005"/>
                    <a:pt x="796" y="2005"/>
                    <a:pt x="795" y="2005"/>
                  </a:cubicBezTo>
                  <a:cubicBezTo>
                    <a:pt x="795" y="2005"/>
                    <a:pt x="794" y="2005"/>
                    <a:pt x="793" y="2005"/>
                  </a:cubicBezTo>
                  <a:cubicBezTo>
                    <a:pt x="792" y="2005"/>
                    <a:pt x="791" y="2005"/>
                    <a:pt x="791" y="2005"/>
                  </a:cubicBezTo>
                  <a:cubicBezTo>
                    <a:pt x="791" y="2005"/>
                    <a:pt x="792" y="2006"/>
                    <a:pt x="793" y="2006"/>
                  </a:cubicBezTo>
                  <a:cubicBezTo>
                    <a:pt x="794" y="2006"/>
                    <a:pt x="795" y="2006"/>
                    <a:pt x="795" y="2006"/>
                  </a:cubicBezTo>
                  <a:cubicBezTo>
                    <a:pt x="796" y="2006"/>
                    <a:pt x="797" y="2006"/>
                    <a:pt x="799" y="2006"/>
                  </a:cubicBezTo>
                  <a:cubicBezTo>
                    <a:pt x="799" y="2006"/>
                    <a:pt x="800" y="2006"/>
                    <a:pt x="800" y="2006"/>
                  </a:cubicBezTo>
                  <a:cubicBezTo>
                    <a:pt x="801" y="2006"/>
                    <a:pt x="802" y="2006"/>
                    <a:pt x="802" y="2006"/>
                  </a:cubicBezTo>
                  <a:cubicBezTo>
                    <a:pt x="803" y="2006"/>
                    <a:pt x="804" y="2006"/>
                    <a:pt x="805" y="2006"/>
                  </a:cubicBezTo>
                  <a:cubicBezTo>
                    <a:pt x="805" y="2006"/>
                    <a:pt x="806" y="2006"/>
                    <a:pt x="807" y="2006"/>
                  </a:cubicBezTo>
                  <a:cubicBezTo>
                    <a:pt x="810" y="2006"/>
                    <a:pt x="814" y="2005"/>
                    <a:pt x="818" y="2004"/>
                  </a:cubicBezTo>
                  <a:cubicBezTo>
                    <a:pt x="822" y="2003"/>
                    <a:pt x="826" y="2002"/>
                    <a:pt x="830" y="2000"/>
                  </a:cubicBezTo>
                  <a:cubicBezTo>
                    <a:pt x="834" y="1999"/>
                    <a:pt x="839" y="1996"/>
                    <a:pt x="843" y="1994"/>
                  </a:cubicBezTo>
                  <a:cubicBezTo>
                    <a:pt x="844" y="1993"/>
                    <a:pt x="845" y="1992"/>
                    <a:pt x="846" y="1992"/>
                  </a:cubicBezTo>
                  <a:cubicBezTo>
                    <a:pt x="847" y="1991"/>
                    <a:pt x="848" y="1990"/>
                    <a:pt x="849" y="1989"/>
                  </a:cubicBezTo>
                  <a:cubicBezTo>
                    <a:pt x="850" y="1989"/>
                    <a:pt x="851" y="1988"/>
                    <a:pt x="852" y="1987"/>
                  </a:cubicBezTo>
                  <a:cubicBezTo>
                    <a:pt x="853" y="1986"/>
                    <a:pt x="853" y="1986"/>
                    <a:pt x="853" y="1986"/>
                  </a:cubicBezTo>
                  <a:cubicBezTo>
                    <a:pt x="854" y="1985"/>
                    <a:pt x="854" y="1985"/>
                    <a:pt x="854" y="1985"/>
                  </a:cubicBezTo>
                  <a:cubicBezTo>
                    <a:pt x="855" y="1984"/>
                    <a:pt x="855" y="1984"/>
                    <a:pt x="855" y="1984"/>
                  </a:cubicBezTo>
                  <a:cubicBezTo>
                    <a:pt x="857" y="1982"/>
                    <a:pt x="859" y="1980"/>
                    <a:pt x="861" y="1978"/>
                  </a:cubicBezTo>
                  <a:cubicBezTo>
                    <a:pt x="863" y="1976"/>
                    <a:pt x="864" y="1974"/>
                    <a:pt x="866" y="1972"/>
                  </a:cubicBezTo>
                  <a:cubicBezTo>
                    <a:pt x="869" y="1968"/>
                    <a:pt x="872" y="1964"/>
                    <a:pt x="876" y="1960"/>
                  </a:cubicBezTo>
                  <a:cubicBezTo>
                    <a:pt x="877" y="1958"/>
                    <a:pt x="879" y="1956"/>
                    <a:pt x="880" y="1955"/>
                  </a:cubicBezTo>
                  <a:cubicBezTo>
                    <a:pt x="881" y="1954"/>
                    <a:pt x="881" y="1954"/>
                    <a:pt x="882" y="1953"/>
                  </a:cubicBezTo>
                  <a:cubicBezTo>
                    <a:pt x="882" y="1953"/>
                    <a:pt x="882" y="1953"/>
                    <a:pt x="882" y="1953"/>
                  </a:cubicBezTo>
                  <a:cubicBezTo>
                    <a:pt x="882" y="1953"/>
                    <a:pt x="882" y="1953"/>
                    <a:pt x="882" y="1953"/>
                  </a:cubicBezTo>
                  <a:cubicBezTo>
                    <a:pt x="883" y="1952"/>
                    <a:pt x="883" y="1952"/>
                    <a:pt x="883" y="1952"/>
                  </a:cubicBezTo>
                  <a:cubicBezTo>
                    <a:pt x="884" y="1951"/>
                    <a:pt x="884" y="1950"/>
                    <a:pt x="885" y="1949"/>
                  </a:cubicBezTo>
                  <a:cubicBezTo>
                    <a:pt x="889" y="1946"/>
                    <a:pt x="892" y="1943"/>
                    <a:pt x="896" y="1941"/>
                  </a:cubicBezTo>
                  <a:cubicBezTo>
                    <a:pt x="899" y="1939"/>
                    <a:pt x="903" y="1937"/>
                    <a:pt x="906" y="1935"/>
                  </a:cubicBezTo>
                  <a:cubicBezTo>
                    <a:pt x="926" y="1932"/>
                    <a:pt x="945" y="1931"/>
                    <a:pt x="960" y="1930"/>
                  </a:cubicBezTo>
                  <a:cubicBezTo>
                    <a:pt x="960" y="1930"/>
                    <a:pt x="960" y="1930"/>
                    <a:pt x="959" y="1930"/>
                  </a:cubicBezTo>
                  <a:cubicBezTo>
                    <a:pt x="958" y="1931"/>
                    <a:pt x="956" y="1931"/>
                    <a:pt x="955" y="1932"/>
                  </a:cubicBezTo>
                  <a:cubicBezTo>
                    <a:pt x="954" y="1932"/>
                    <a:pt x="953" y="1933"/>
                    <a:pt x="952" y="1933"/>
                  </a:cubicBezTo>
                  <a:cubicBezTo>
                    <a:pt x="950" y="1935"/>
                    <a:pt x="950" y="1935"/>
                    <a:pt x="950" y="1935"/>
                  </a:cubicBezTo>
                  <a:cubicBezTo>
                    <a:pt x="947" y="1936"/>
                    <a:pt x="944" y="1938"/>
                    <a:pt x="941" y="1940"/>
                  </a:cubicBezTo>
                  <a:cubicBezTo>
                    <a:pt x="939" y="1941"/>
                    <a:pt x="938" y="1942"/>
                    <a:pt x="937" y="1943"/>
                  </a:cubicBezTo>
                  <a:cubicBezTo>
                    <a:pt x="935" y="1944"/>
                    <a:pt x="934" y="1945"/>
                    <a:pt x="933" y="1946"/>
                  </a:cubicBezTo>
                  <a:cubicBezTo>
                    <a:pt x="930" y="1948"/>
                    <a:pt x="928" y="1950"/>
                    <a:pt x="925" y="1952"/>
                  </a:cubicBezTo>
                  <a:cubicBezTo>
                    <a:pt x="923" y="1954"/>
                    <a:pt x="921" y="1956"/>
                    <a:pt x="919" y="1958"/>
                  </a:cubicBezTo>
                  <a:cubicBezTo>
                    <a:pt x="918" y="1960"/>
                    <a:pt x="916" y="1962"/>
                    <a:pt x="915" y="1963"/>
                  </a:cubicBezTo>
                  <a:cubicBezTo>
                    <a:pt x="913" y="1965"/>
                    <a:pt x="912" y="1966"/>
                    <a:pt x="911" y="1967"/>
                  </a:cubicBezTo>
                  <a:cubicBezTo>
                    <a:pt x="910" y="1969"/>
                    <a:pt x="909" y="1970"/>
                    <a:pt x="909" y="1970"/>
                  </a:cubicBezTo>
                  <a:cubicBezTo>
                    <a:pt x="908" y="1971"/>
                    <a:pt x="908" y="1971"/>
                    <a:pt x="908" y="1971"/>
                  </a:cubicBezTo>
                  <a:cubicBezTo>
                    <a:pt x="908" y="1971"/>
                    <a:pt x="908" y="1971"/>
                    <a:pt x="909" y="1971"/>
                  </a:cubicBezTo>
                  <a:cubicBezTo>
                    <a:pt x="910" y="1970"/>
                    <a:pt x="911" y="1969"/>
                    <a:pt x="912" y="1969"/>
                  </a:cubicBezTo>
                  <a:cubicBezTo>
                    <a:pt x="915" y="1967"/>
                    <a:pt x="918" y="1964"/>
                    <a:pt x="922" y="1962"/>
                  </a:cubicBezTo>
                  <a:cubicBezTo>
                    <a:pt x="924" y="1960"/>
                    <a:pt x="927" y="1959"/>
                    <a:pt x="929" y="1957"/>
                  </a:cubicBezTo>
                  <a:cubicBezTo>
                    <a:pt x="932" y="1955"/>
                    <a:pt x="934" y="1953"/>
                    <a:pt x="937" y="1952"/>
                  </a:cubicBezTo>
                  <a:cubicBezTo>
                    <a:pt x="938" y="1951"/>
                    <a:pt x="939" y="1950"/>
                    <a:pt x="941" y="1949"/>
                  </a:cubicBezTo>
                  <a:cubicBezTo>
                    <a:pt x="942" y="1948"/>
                    <a:pt x="944" y="1947"/>
                    <a:pt x="945" y="1946"/>
                  </a:cubicBezTo>
                  <a:cubicBezTo>
                    <a:pt x="948" y="1945"/>
                    <a:pt x="951" y="1943"/>
                    <a:pt x="954" y="1941"/>
                  </a:cubicBezTo>
                  <a:cubicBezTo>
                    <a:pt x="956" y="1940"/>
                    <a:pt x="956" y="1940"/>
                    <a:pt x="956" y="1940"/>
                  </a:cubicBezTo>
                  <a:cubicBezTo>
                    <a:pt x="957" y="1940"/>
                    <a:pt x="957" y="1939"/>
                    <a:pt x="958" y="1939"/>
                  </a:cubicBezTo>
                  <a:cubicBezTo>
                    <a:pt x="959" y="1938"/>
                    <a:pt x="961" y="1938"/>
                    <a:pt x="962" y="1937"/>
                  </a:cubicBezTo>
                  <a:cubicBezTo>
                    <a:pt x="965" y="1936"/>
                    <a:pt x="968" y="1934"/>
                    <a:pt x="971" y="1933"/>
                  </a:cubicBezTo>
                  <a:cubicBezTo>
                    <a:pt x="974" y="1932"/>
                    <a:pt x="977" y="1931"/>
                    <a:pt x="980" y="1930"/>
                  </a:cubicBezTo>
                  <a:cubicBezTo>
                    <a:pt x="982" y="1929"/>
                    <a:pt x="984" y="1929"/>
                    <a:pt x="986" y="1928"/>
                  </a:cubicBezTo>
                  <a:cubicBezTo>
                    <a:pt x="985" y="1930"/>
                    <a:pt x="977" y="1944"/>
                    <a:pt x="962" y="1964"/>
                  </a:cubicBezTo>
                  <a:cubicBezTo>
                    <a:pt x="961" y="1964"/>
                    <a:pt x="961" y="1965"/>
                    <a:pt x="960" y="1965"/>
                  </a:cubicBezTo>
                  <a:cubicBezTo>
                    <a:pt x="959" y="1965"/>
                    <a:pt x="958" y="1966"/>
                    <a:pt x="957" y="1966"/>
                  </a:cubicBezTo>
                  <a:cubicBezTo>
                    <a:pt x="956" y="1967"/>
                    <a:pt x="955" y="1967"/>
                    <a:pt x="954" y="1968"/>
                  </a:cubicBezTo>
                  <a:cubicBezTo>
                    <a:pt x="953" y="1969"/>
                    <a:pt x="952" y="1969"/>
                    <a:pt x="951" y="1970"/>
                  </a:cubicBezTo>
                  <a:cubicBezTo>
                    <a:pt x="948" y="1971"/>
                    <a:pt x="945" y="1972"/>
                    <a:pt x="943" y="1973"/>
                  </a:cubicBezTo>
                  <a:cubicBezTo>
                    <a:pt x="940" y="1974"/>
                    <a:pt x="937" y="1975"/>
                    <a:pt x="933" y="1976"/>
                  </a:cubicBezTo>
                  <a:cubicBezTo>
                    <a:pt x="930" y="1977"/>
                    <a:pt x="927" y="1978"/>
                    <a:pt x="923" y="1979"/>
                  </a:cubicBezTo>
                  <a:cubicBezTo>
                    <a:pt x="920" y="1980"/>
                    <a:pt x="916" y="1981"/>
                    <a:pt x="913" y="1982"/>
                  </a:cubicBezTo>
                  <a:cubicBezTo>
                    <a:pt x="909" y="1983"/>
                    <a:pt x="906" y="1984"/>
                    <a:pt x="902" y="1986"/>
                  </a:cubicBezTo>
                  <a:cubicBezTo>
                    <a:pt x="900" y="1986"/>
                    <a:pt x="899" y="1987"/>
                    <a:pt x="897" y="1987"/>
                  </a:cubicBezTo>
                  <a:cubicBezTo>
                    <a:pt x="895" y="1988"/>
                    <a:pt x="894" y="1989"/>
                    <a:pt x="892" y="1989"/>
                  </a:cubicBezTo>
                  <a:cubicBezTo>
                    <a:pt x="889" y="1991"/>
                    <a:pt x="886" y="1992"/>
                    <a:pt x="883" y="1994"/>
                  </a:cubicBezTo>
                  <a:cubicBezTo>
                    <a:pt x="880" y="1995"/>
                    <a:pt x="877" y="1997"/>
                    <a:pt x="875" y="1998"/>
                  </a:cubicBezTo>
                  <a:cubicBezTo>
                    <a:pt x="874" y="1999"/>
                    <a:pt x="873" y="2000"/>
                    <a:pt x="872" y="2001"/>
                  </a:cubicBezTo>
                  <a:cubicBezTo>
                    <a:pt x="871" y="2002"/>
                    <a:pt x="870" y="2002"/>
                    <a:pt x="869" y="2003"/>
                  </a:cubicBezTo>
                  <a:cubicBezTo>
                    <a:pt x="868" y="2004"/>
                    <a:pt x="867" y="2005"/>
                    <a:pt x="866" y="2005"/>
                  </a:cubicBezTo>
                  <a:cubicBezTo>
                    <a:pt x="866" y="2006"/>
                    <a:pt x="865" y="2007"/>
                    <a:pt x="864" y="2007"/>
                  </a:cubicBezTo>
                  <a:cubicBezTo>
                    <a:pt x="863" y="2008"/>
                    <a:pt x="863" y="2009"/>
                    <a:pt x="862" y="2010"/>
                  </a:cubicBezTo>
                  <a:cubicBezTo>
                    <a:pt x="861" y="2011"/>
                    <a:pt x="861" y="2011"/>
                    <a:pt x="861" y="2011"/>
                  </a:cubicBezTo>
                  <a:cubicBezTo>
                    <a:pt x="861" y="2011"/>
                    <a:pt x="862" y="2011"/>
                    <a:pt x="862" y="2010"/>
                  </a:cubicBezTo>
                  <a:cubicBezTo>
                    <a:pt x="863" y="2010"/>
                    <a:pt x="864" y="2009"/>
                    <a:pt x="865" y="2008"/>
                  </a:cubicBezTo>
                  <a:cubicBezTo>
                    <a:pt x="866" y="2008"/>
                    <a:pt x="867" y="2008"/>
                    <a:pt x="868" y="2007"/>
                  </a:cubicBezTo>
                  <a:cubicBezTo>
                    <a:pt x="869" y="2007"/>
                    <a:pt x="869" y="2006"/>
                    <a:pt x="870" y="2006"/>
                  </a:cubicBezTo>
                  <a:cubicBezTo>
                    <a:pt x="871" y="2005"/>
                    <a:pt x="872" y="2005"/>
                    <a:pt x="874" y="2004"/>
                  </a:cubicBezTo>
                  <a:cubicBezTo>
                    <a:pt x="875" y="2003"/>
                    <a:pt x="876" y="2003"/>
                    <a:pt x="877" y="2002"/>
                  </a:cubicBezTo>
                  <a:cubicBezTo>
                    <a:pt x="880" y="2001"/>
                    <a:pt x="882" y="2000"/>
                    <a:pt x="885" y="1999"/>
                  </a:cubicBezTo>
                  <a:cubicBezTo>
                    <a:pt x="888" y="1998"/>
                    <a:pt x="891" y="1997"/>
                    <a:pt x="894" y="1996"/>
                  </a:cubicBezTo>
                  <a:cubicBezTo>
                    <a:pt x="898" y="1995"/>
                    <a:pt x="901" y="1994"/>
                    <a:pt x="905" y="1993"/>
                  </a:cubicBezTo>
                  <a:cubicBezTo>
                    <a:pt x="908" y="1992"/>
                    <a:pt x="911" y="1991"/>
                    <a:pt x="915" y="1990"/>
                  </a:cubicBezTo>
                  <a:cubicBezTo>
                    <a:pt x="919" y="1989"/>
                    <a:pt x="922" y="1988"/>
                    <a:pt x="926" y="1986"/>
                  </a:cubicBezTo>
                  <a:cubicBezTo>
                    <a:pt x="927" y="1986"/>
                    <a:pt x="929" y="1985"/>
                    <a:pt x="931" y="1985"/>
                  </a:cubicBezTo>
                  <a:cubicBezTo>
                    <a:pt x="932" y="1984"/>
                    <a:pt x="934" y="1983"/>
                    <a:pt x="936" y="1983"/>
                  </a:cubicBezTo>
                  <a:cubicBezTo>
                    <a:pt x="939" y="1981"/>
                    <a:pt x="942" y="1980"/>
                    <a:pt x="945" y="1978"/>
                  </a:cubicBezTo>
                  <a:cubicBezTo>
                    <a:pt x="948" y="1977"/>
                    <a:pt x="951" y="1975"/>
                    <a:pt x="953" y="1974"/>
                  </a:cubicBezTo>
                  <a:cubicBezTo>
                    <a:pt x="954" y="1973"/>
                    <a:pt x="955" y="1972"/>
                    <a:pt x="956" y="1971"/>
                  </a:cubicBezTo>
                  <a:cubicBezTo>
                    <a:pt x="943" y="1988"/>
                    <a:pt x="926" y="2008"/>
                    <a:pt x="906" y="2027"/>
                  </a:cubicBezTo>
                  <a:cubicBezTo>
                    <a:pt x="905" y="2028"/>
                    <a:pt x="903" y="2029"/>
                    <a:pt x="901" y="2030"/>
                  </a:cubicBezTo>
                  <a:cubicBezTo>
                    <a:pt x="897" y="2031"/>
                    <a:pt x="893" y="2033"/>
                    <a:pt x="889" y="2034"/>
                  </a:cubicBezTo>
                  <a:cubicBezTo>
                    <a:pt x="884" y="2035"/>
                    <a:pt x="880" y="2036"/>
                    <a:pt x="875" y="2037"/>
                  </a:cubicBezTo>
                  <a:cubicBezTo>
                    <a:pt x="872" y="2038"/>
                    <a:pt x="870" y="2038"/>
                    <a:pt x="867" y="2038"/>
                  </a:cubicBezTo>
                  <a:cubicBezTo>
                    <a:pt x="867" y="2038"/>
                    <a:pt x="867" y="2038"/>
                    <a:pt x="867" y="2038"/>
                  </a:cubicBezTo>
                  <a:cubicBezTo>
                    <a:pt x="867" y="2038"/>
                    <a:pt x="867" y="2038"/>
                    <a:pt x="867" y="2038"/>
                  </a:cubicBezTo>
                  <a:cubicBezTo>
                    <a:pt x="866" y="2038"/>
                    <a:pt x="867" y="2038"/>
                    <a:pt x="867" y="2038"/>
                  </a:cubicBezTo>
                  <a:cubicBezTo>
                    <a:pt x="866" y="2038"/>
                    <a:pt x="866" y="2038"/>
                    <a:pt x="866" y="2038"/>
                  </a:cubicBezTo>
                  <a:cubicBezTo>
                    <a:pt x="866" y="2038"/>
                    <a:pt x="866" y="2038"/>
                    <a:pt x="866" y="2038"/>
                  </a:cubicBezTo>
                  <a:cubicBezTo>
                    <a:pt x="865" y="2038"/>
                    <a:pt x="865" y="2038"/>
                    <a:pt x="865" y="2038"/>
                  </a:cubicBezTo>
                  <a:cubicBezTo>
                    <a:pt x="865" y="2039"/>
                    <a:pt x="864" y="2039"/>
                    <a:pt x="863" y="2039"/>
                  </a:cubicBezTo>
                  <a:cubicBezTo>
                    <a:pt x="862" y="2039"/>
                    <a:pt x="861" y="2039"/>
                    <a:pt x="859" y="2039"/>
                  </a:cubicBezTo>
                  <a:cubicBezTo>
                    <a:pt x="859" y="2039"/>
                    <a:pt x="858" y="2039"/>
                    <a:pt x="858" y="2039"/>
                  </a:cubicBezTo>
                  <a:cubicBezTo>
                    <a:pt x="857" y="2039"/>
                    <a:pt x="856" y="2038"/>
                    <a:pt x="854" y="2038"/>
                  </a:cubicBezTo>
                  <a:cubicBezTo>
                    <a:pt x="853" y="2037"/>
                    <a:pt x="852" y="2036"/>
                    <a:pt x="850" y="2036"/>
                  </a:cubicBezTo>
                  <a:cubicBezTo>
                    <a:pt x="850" y="2036"/>
                    <a:pt x="849" y="2035"/>
                    <a:pt x="848" y="2035"/>
                  </a:cubicBezTo>
                  <a:cubicBezTo>
                    <a:pt x="847" y="2035"/>
                    <a:pt x="847" y="2034"/>
                    <a:pt x="846" y="2034"/>
                  </a:cubicBezTo>
                  <a:cubicBezTo>
                    <a:pt x="844" y="2033"/>
                    <a:pt x="843" y="2033"/>
                    <a:pt x="841" y="2032"/>
                  </a:cubicBezTo>
                  <a:cubicBezTo>
                    <a:pt x="840" y="2032"/>
                    <a:pt x="838" y="2031"/>
                    <a:pt x="837" y="2030"/>
                  </a:cubicBezTo>
                  <a:cubicBezTo>
                    <a:pt x="836" y="2030"/>
                    <a:pt x="835" y="2030"/>
                    <a:pt x="834" y="2029"/>
                  </a:cubicBezTo>
                  <a:cubicBezTo>
                    <a:pt x="834" y="2029"/>
                    <a:pt x="833" y="2029"/>
                    <a:pt x="832" y="2029"/>
                  </a:cubicBezTo>
                  <a:cubicBezTo>
                    <a:pt x="831" y="2028"/>
                    <a:pt x="829" y="2027"/>
                    <a:pt x="828" y="2027"/>
                  </a:cubicBezTo>
                  <a:cubicBezTo>
                    <a:pt x="827" y="2026"/>
                    <a:pt x="825" y="2026"/>
                    <a:pt x="824" y="2025"/>
                  </a:cubicBezTo>
                  <a:cubicBezTo>
                    <a:pt x="823" y="2025"/>
                    <a:pt x="822" y="2025"/>
                    <a:pt x="821" y="2024"/>
                  </a:cubicBezTo>
                  <a:cubicBezTo>
                    <a:pt x="820" y="2024"/>
                    <a:pt x="819" y="2023"/>
                    <a:pt x="818" y="2023"/>
                  </a:cubicBezTo>
                  <a:cubicBezTo>
                    <a:pt x="818" y="2023"/>
                    <a:pt x="817" y="2023"/>
                    <a:pt x="816" y="2023"/>
                  </a:cubicBezTo>
                  <a:cubicBezTo>
                    <a:pt x="816" y="2023"/>
                    <a:pt x="816" y="2022"/>
                    <a:pt x="816" y="2022"/>
                  </a:cubicBezTo>
                  <a:cubicBezTo>
                    <a:pt x="816" y="2022"/>
                    <a:pt x="816" y="2023"/>
                    <a:pt x="816" y="2023"/>
                  </a:cubicBezTo>
                  <a:cubicBezTo>
                    <a:pt x="816" y="2023"/>
                    <a:pt x="817" y="2024"/>
                    <a:pt x="817" y="2025"/>
                  </a:cubicBezTo>
                  <a:cubicBezTo>
                    <a:pt x="818" y="2025"/>
                    <a:pt x="818" y="2026"/>
                    <a:pt x="819" y="2027"/>
                  </a:cubicBezTo>
                  <a:cubicBezTo>
                    <a:pt x="820" y="2027"/>
                    <a:pt x="820" y="2028"/>
                    <a:pt x="820" y="2028"/>
                  </a:cubicBezTo>
                  <a:cubicBezTo>
                    <a:pt x="821" y="2028"/>
                    <a:pt x="821" y="2029"/>
                    <a:pt x="822" y="2029"/>
                  </a:cubicBezTo>
                  <a:cubicBezTo>
                    <a:pt x="822" y="2030"/>
                    <a:pt x="823" y="2030"/>
                    <a:pt x="823" y="2031"/>
                  </a:cubicBezTo>
                  <a:cubicBezTo>
                    <a:pt x="824" y="2031"/>
                    <a:pt x="824" y="2032"/>
                    <a:pt x="825" y="2032"/>
                  </a:cubicBezTo>
                  <a:cubicBezTo>
                    <a:pt x="826" y="2033"/>
                    <a:pt x="828" y="2034"/>
                    <a:pt x="829" y="2035"/>
                  </a:cubicBezTo>
                  <a:cubicBezTo>
                    <a:pt x="830" y="2035"/>
                    <a:pt x="830" y="2036"/>
                    <a:pt x="831" y="2036"/>
                  </a:cubicBezTo>
                  <a:cubicBezTo>
                    <a:pt x="832" y="2037"/>
                    <a:pt x="833" y="2037"/>
                    <a:pt x="833" y="2037"/>
                  </a:cubicBezTo>
                  <a:cubicBezTo>
                    <a:pt x="835" y="2038"/>
                    <a:pt x="836" y="2038"/>
                    <a:pt x="837" y="2039"/>
                  </a:cubicBezTo>
                  <a:cubicBezTo>
                    <a:pt x="834" y="2039"/>
                    <a:pt x="830" y="2039"/>
                    <a:pt x="827" y="2039"/>
                  </a:cubicBezTo>
                  <a:cubicBezTo>
                    <a:pt x="824" y="2039"/>
                    <a:pt x="822" y="2038"/>
                    <a:pt x="819" y="2038"/>
                  </a:cubicBezTo>
                  <a:cubicBezTo>
                    <a:pt x="816" y="2038"/>
                    <a:pt x="814" y="2038"/>
                    <a:pt x="811" y="2038"/>
                  </a:cubicBezTo>
                  <a:cubicBezTo>
                    <a:pt x="806" y="2038"/>
                    <a:pt x="801" y="2038"/>
                    <a:pt x="796" y="2039"/>
                  </a:cubicBezTo>
                  <a:cubicBezTo>
                    <a:pt x="791" y="2039"/>
                    <a:pt x="787" y="2040"/>
                    <a:pt x="783" y="2041"/>
                  </a:cubicBezTo>
                  <a:cubicBezTo>
                    <a:pt x="779" y="2042"/>
                    <a:pt x="775" y="2043"/>
                    <a:pt x="772" y="2044"/>
                  </a:cubicBezTo>
                  <a:cubicBezTo>
                    <a:pt x="771" y="2044"/>
                    <a:pt x="770" y="2044"/>
                    <a:pt x="769" y="2044"/>
                  </a:cubicBezTo>
                  <a:cubicBezTo>
                    <a:pt x="769" y="2045"/>
                    <a:pt x="768" y="2045"/>
                    <a:pt x="767" y="2045"/>
                  </a:cubicBezTo>
                  <a:cubicBezTo>
                    <a:pt x="766" y="2046"/>
                    <a:pt x="765" y="2047"/>
                    <a:pt x="763" y="2047"/>
                  </a:cubicBezTo>
                  <a:cubicBezTo>
                    <a:pt x="761" y="2048"/>
                    <a:pt x="760" y="2049"/>
                    <a:pt x="759" y="2050"/>
                  </a:cubicBezTo>
                  <a:cubicBezTo>
                    <a:pt x="757" y="2051"/>
                    <a:pt x="757" y="2051"/>
                    <a:pt x="757" y="2051"/>
                  </a:cubicBezTo>
                  <a:cubicBezTo>
                    <a:pt x="757" y="2051"/>
                    <a:pt x="758" y="2051"/>
                    <a:pt x="759" y="2050"/>
                  </a:cubicBezTo>
                  <a:cubicBezTo>
                    <a:pt x="760" y="2050"/>
                    <a:pt x="762" y="2049"/>
                    <a:pt x="764" y="2049"/>
                  </a:cubicBezTo>
                  <a:cubicBezTo>
                    <a:pt x="765" y="2048"/>
                    <a:pt x="766" y="2048"/>
                    <a:pt x="768" y="2048"/>
                  </a:cubicBezTo>
                  <a:cubicBezTo>
                    <a:pt x="769" y="2047"/>
                    <a:pt x="769" y="2047"/>
                    <a:pt x="770" y="2047"/>
                  </a:cubicBezTo>
                  <a:cubicBezTo>
                    <a:pt x="771" y="2047"/>
                    <a:pt x="772" y="2047"/>
                    <a:pt x="772" y="2047"/>
                  </a:cubicBezTo>
                  <a:cubicBezTo>
                    <a:pt x="776" y="2046"/>
                    <a:pt x="779" y="2046"/>
                    <a:pt x="783" y="2045"/>
                  </a:cubicBezTo>
                  <a:cubicBezTo>
                    <a:pt x="787" y="2045"/>
                    <a:pt x="792" y="2045"/>
                    <a:pt x="796" y="2045"/>
                  </a:cubicBezTo>
                  <a:cubicBezTo>
                    <a:pt x="801" y="2045"/>
                    <a:pt x="806" y="2045"/>
                    <a:pt x="811" y="2045"/>
                  </a:cubicBezTo>
                  <a:cubicBezTo>
                    <a:pt x="816" y="2046"/>
                    <a:pt x="821" y="2046"/>
                    <a:pt x="827" y="2046"/>
                  </a:cubicBezTo>
                  <a:cubicBezTo>
                    <a:pt x="832" y="2047"/>
                    <a:pt x="838" y="2047"/>
                    <a:pt x="843" y="2047"/>
                  </a:cubicBezTo>
                  <a:cubicBezTo>
                    <a:pt x="849" y="2047"/>
                    <a:pt x="854" y="2047"/>
                    <a:pt x="860" y="2047"/>
                  </a:cubicBezTo>
                  <a:cubicBezTo>
                    <a:pt x="861" y="2046"/>
                    <a:pt x="863" y="2046"/>
                    <a:pt x="864" y="2046"/>
                  </a:cubicBezTo>
                  <a:cubicBezTo>
                    <a:pt x="865" y="2046"/>
                    <a:pt x="865" y="2046"/>
                    <a:pt x="866" y="2046"/>
                  </a:cubicBezTo>
                  <a:cubicBezTo>
                    <a:pt x="867" y="2046"/>
                    <a:pt x="867" y="2046"/>
                    <a:pt x="867" y="2046"/>
                  </a:cubicBezTo>
                  <a:cubicBezTo>
                    <a:pt x="867" y="2046"/>
                    <a:pt x="867" y="2046"/>
                    <a:pt x="867" y="2046"/>
                  </a:cubicBezTo>
                  <a:cubicBezTo>
                    <a:pt x="868" y="2046"/>
                    <a:pt x="868" y="2046"/>
                    <a:pt x="868" y="2046"/>
                  </a:cubicBezTo>
                  <a:cubicBezTo>
                    <a:pt x="868" y="2046"/>
                    <a:pt x="868" y="2046"/>
                    <a:pt x="868" y="2046"/>
                  </a:cubicBezTo>
                  <a:cubicBezTo>
                    <a:pt x="869" y="2045"/>
                    <a:pt x="871" y="2045"/>
                    <a:pt x="872" y="2045"/>
                  </a:cubicBezTo>
                  <a:cubicBezTo>
                    <a:pt x="873" y="2045"/>
                    <a:pt x="875" y="2044"/>
                    <a:pt x="876" y="2044"/>
                  </a:cubicBezTo>
                  <a:cubicBezTo>
                    <a:pt x="881" y="2043"/>
                    <a:pt x="886" y="2041"/>
                    <a:pt x="891" y="2039"/>
                  </a:cubicBezTo>
                  <a:cubicBezTo>
                    <a:pt x="892" y="2039"/>
                    <a:pt x="894" y="2038"/>
                    <a:pt x="896" y="2037"/>
                  </a:cubicBezTo>
                  <a:cubicBezTo>
                    <a:pt x="892" y="2040"/>
                    <a:pt x="889" y="2044"/>
                    <a:pt x="885" y="2047"/>
                  </a:cubicBezTo>
                  <a:cubicBezTo>
                    <a:pt x="869" y="2060"/>
                    <a:pt x="850" y="2071"/>
                    <a:pt x="828" y="2080"/>
                  </a:cubicBezTo>
                  <a:cubicBezTo>
                    <a:pt x="828" y="2080"/>
                    <a:pt x="827" y="2081"/>
                    <a:pt x="826" y="2081"/>
                  </a:cubicBezTo>
                  <a:cubicBezTo>
                    <a:pt x="825" y="2081"/>
                    <a:pt x="824" y="2082"/>
                    <a:pt x="822" y="2082"/>
                  </a:cubicBezTo>
                  <a:cubicBezTo>
                    <a:pt x="821" y="2082"/>
                    <a:pt x="820" y="2083"/>
                    <a:pt x="819" y="2083"/>
                  </a:cubicBezTo>
                  <a:cubicBezTo>
                    <a:pt x="817" y="2083"/>
                    <a:pt x="816" y="2083"/>
                    <a:pt x="815" y="2084"/>
                  </a:cubicBezTo>
                  <a:cubicBezTo>
                    <a:pt x="814" y="2084"/>
                    <a:pt x="812" y="2084"/>
                    <a:pt x="811" y="2084"/>
                  </a:cubicBezTo>
                  <a:cubicBezTo>
                    <a:pt x="809" y="2084"/>
                    <a:pt x="807" y="2085"/>
                    <a:pt x="806" y="2085"/>
                  </a:cubicBezTo>
                  <a:cubicBezTo>
                    <a:pt x="802" y="2085"/>
                    <a:pt x="799" y="2085"/>
                    <a:pt x="795" y="2085"/>
                  </a:cubicBezTo>
                  <a:cubicBezTo>
                    <a:pt x="791" y="2086"/>
                    <a:pt x="787" y="2086"/>
                    <a:pt x="783" y="2086"/>
                  </a:cubicBezTo>
                  <a:cubicBezTo>
                    <a:pt x="778" y="2085"/>
                    <a:pt x="774" y="2085"/>
                    <a:pt x="770" y="2085"/>
                  </a:cubicBezTo>
                  <a:cubicBezTo>
                    <a:pt x="765" y="2085"/>
                    <a:pt x="760" y="2085"/>
                    <a:pt x="756" y="2085"/>
                  </a:cubicBezTo>
                  <a:cubicBezTo>
                    <a:pt x="751" y="2085"/>
                    <a:pt x="747" y="2085"/>
                    <a:pt x="742" y="2085"/>
                  </a:cubicBezTo>
                  <a:cubicBezTo>
                    <a:pt x="740" y="2085"/>
                    <a:pt x="738" y="2085"/>
                    <a:pt x="736" y="2085"/>
                  </a:cubicBezTo>
                  <a:cubicBezTo>
                    <a:pt x="735" y="2085"/>
                    <a:pt x="735" y="2085"/>
                    <a:pt x="735" y="2085"/>
                  </a:cubicBezTo>
                  <a:cubicBezTo>
                    <a:pt x="734" y="2085"/>
                    <a:pt x="733" y="2084"/>
                    <a:pt x="732" y="2084"/>
                  </a:cubicBezTo>
                  <a:cubicBezTo>
                    <a:pt x="731" y="2083"/>
                    <a:pt x="730" y="2083"/>
                    <a:pt x="729" y="2082"/>
                  </a:cubicBezTo>
                  <a:cubicBezTo>
                    <a:pt x="728" y="2082"/>
                    <a:pt x="727" y="2082"/>
                    <a:pt x="725" y="2081"/>
                  </a:cubicBezTo>
                  <a:cubicBezTo>
                    <a:pt x="723" y="2081"/>
                    <a:pt x="721" y="2080"/>
                    <a:pt x="718" y="2079"/>
                  </a:cubicBezTo>
                  <a:cubicBezTo>
                    <a:pt x="716" y="2079"/>
                    <a:pt x="713" y="2078"/>
                    <a:pt x="710" y="2078"/>
                  </a:cubicBezTo>
                  <a:cubicBezTo>
                    <a:pt x="708" y="2078"/>
                    <a:pt x="705" y="2077"/>
                    <a:pt x="703" y="2077"/>
                  </a:cubicBezTo>
                  <a:cubicBezTo>
                    <a:pt x="700" y="2077"/>
                    <a:pt x="697" y="2077"/>
                    <a:pt x="695" y="2077"/>
                  </a:cubicBezTo>
                  <a:cubicBezTo>
                    <a:pt x="694" y="2077"/>
                    <a:pt x="693" y="2078"/>
                    <a:pt x="691" y="2078"/>
                  </a:cubicBezTo>
                  <a:cubicBezTo>
                    <a:pt x="690" y="2078"/>
                    <a:pt x="689" y="2078"/>
                    <a:pt x="688" y="2078"/>
                  </a:cubicBezTo>
                  <a:cubicBezTo>
                    <a:pt x="687" y="2078"/>
                    <a:pt x="686" y="2079"/>
                    <a:pt x="685" y="2079"/>
                  </a:cubicBezTo>
                  <a:cubicBezTo>
                    <a:pt x="684" y="2079"/>
                    <a:pt x="683" y="2079"/>
                    <a:pt x="682" y="2079"/>
                  </a:cubicBezTo>
                  <a:cubicBezTo>
                    <a:pt x="681" y="2080"/>
                    <a:pt x="680" y="2080"/>
                    <a:pt x="679" y="2080"/>
                  </a:cubicBezTo>
                  <a:cubicBezTo>
                    <a:pt x="678" y="2080"/>
                    <a:pt x="677" y="2081"/>
                    <a:pt x="677" y="2081"/>
                  </a:cubicBezTo>
                  <a:cubicBezTo>
                    <a:pt x="676" y="2081"/>
                    <a:pt x="675" y="2081"/>
                    <a:pt x="675" y="2081"/>
                  </a:cubicBezTo>
                  <a:cubicBezTo>
                    <a:pt x="674" y="2082"/>
                    <a:pt x="673" y="2082"/>
                    <a:pt x="673" y="2082"/>
                  </a:cubicBezTo>
                  <a:cubicBezTo>
                    <a:pt x="672" y="2083"/>
                    <a:pt x="671" y="2083"/>
                    <a:pt x="670" y="2083"/>
                  </a:cubicBezTo>
                  <a:cubicBezTo>
                    <a:pt x="670" y="2084"/>
                    <a:pt x="670" y="2084"/>
                    <a:pt x="670" y="2084"/>
                  </a:cubicBezTo>
                  <a:cubicBezTo>
                    <a:pt x="670" y="2084"/>
                    <a:pt x="670" y="2084"/>
                    <a:pt x="670" y="2084"/>
                  </a:cubicBezTo>
                  <a:cubicBezTo>
                    <a:pt x="671" y="2084"/>
                    <a:pt x="672" y="2084"/>
                    <a:pt x="673" y="2084"/>
                  </a:cubicBezTo>
                  <a:cubicBezTo>
                    <a:pt x="674" y="2084"/>
                    <a:pt x="674" y="2084"/>
                    <a:pt x="675" y="2084"/>
                  </a:cubicBezTo>
                  <a:cubicBezTo>
                    <a:pt x="676" y="2084"/>
                    <a:pt x="676" y="2084"/>
                    <a:pt x="677" y="2084"/>
                  </a:cubicBezTo>
                  <a:cubicBezTo>
                    <a:pt x="678" y="2084"/>
                    <a:pt x="679" y="2084"/>
                    <a:pt x="680" y="2084"/>
                  </a:cubicBezTo>
                  <a:cubicBezTo>
                    <a:pt x="680" y="2084"/>
                    <a:pt x="681" y="2084"/>
                    <a:pt x="682" y="2084"/>
                  </a:cubicBezTo>
                  <a:cubicBezTo>
                    <a:pt x="683" y="2084"/>
                    <a:pt x="684" y="2084"/>
                    <a:pt x="685" y="2084"/>
                  </a:cubicBezTo>
                  <a:cubicBezTo>
                    <a:pt x="686" y="2084"/>
                    <a:pt x="687" y="2084"/>
                    <a:pt x="688" y="2084"/>
                  </a:cubicBezTo>
                  <a:cubicBezTo>
                    <a:pt x="689" y="2084"/>
                    <a:pt x="689" y="2084"/>
                    <a:pt x="690" y="2084"/>
                  </a:cubicBezTo>
                  <a:cubicBezTo>
                    <a:pt x="690" y="2084"/>
                    <a:pt x="691" y="2084"/>
                    <a:pt x="692" y="2084"/>
                  </a:cubicBezTo>
                  <a:cubicBezTo>
                    <a:pt x="693" y="2084"/>
                    <a:pt x="694" y="2084"/>
                    <a:pt x="695" y="2084"/>
                  </a:cubicBezTo>
                  <a:cubicBezTo>
                    <a:pt x="696" y="2085"/>
                    <a:pt x="697" y="2085"/>
                    <a:pt x="698" y="2085"/>
                  </a:cubicBezTo>
                  <a:cubicBezTo>
                    <a:pt x="700" y="2085"/>
                    <a:pt x="701" y="2085"/>
                    <a:pt x="702" y="2085"/>
                  </a:cubicBezTo>
                  <a:cubicBezTo>
                    <a:pt x="704" y="2085"/>
                    <a:pt x="707" y="2086"/>
                    <a:pt x="709" y="2086"/>
                  </a:cubicBezTo>
                  <a:cubicBezTo>
                    <a:pt x="712" y="2086"/>
                    <a:pt x="714" y="2086"/>
                    <a:pt x="717" y="2087"/>
                  </a:cubicBezTo>
                  <a:cubicBezTo>
                    <a:pt x="718" y="2087"/>
                    <a:pt x="719" y="2087"/>
                    <a:pt x="720" y="2087"/>
                  </a:cubicBezTo>
                  <a:cubicBezTo>
                    <a:pt x="720" y="2088"/>
                    <a:pt x="721" y="2088"/>
                    <a:pt x="721" y="2088"/>
                  </a:cubicBezTo>
                  <a:cubicBezTo>
                    <a:pt x="719" y="2088"/>
                    <a:pt x="718" y="2088"/>
                    <a:pt x="716" y="2089"/>
                  </a:cubicBezTo>
                  <a:cubicBezTo>
                    <a:pt x="712" y="2090"/>
                    <a:pt x="709" y="2091"/>
                    <a:pt x="705" y="2093"/>
                  </a:cubicBezTo>
                  <a:cubicBezTo>
                    <a:pt x="704" y="2094"/>
                    <a:pt x="702" y="2094"/>
                    <a:pt x="701" y="2095"/>
                  </a:cubicBezTo>
                  <a:cubicBezTo>
                    <a:pt x="699" y="2096"/>
                    <a:pt x="698" y="2097"/>
                    <a:pt x="697" y="2097"/>
                  </a:cubicBezTo>
                  <a:cubicBezTo>
                    <a:pt x="696" y="2098"/>
                    <a:pt x="695" y="2099"/>
                    <a:pt x="694" y="2100"/>
                  </a:cubicBezTo>
                  <a:cubicBezTo>
                    <a:pt x="693" y="2101"/>
                    <a:pt x="692" y="2101"/>
                    <a:pt x="691" y="2102"/>
                  </a:cubicBezTo>
                  <a:cubicBezTo>
                    <a:pt x="690" y="2103"/>
                    <a:pt x="689" y="2103"/>
                    <a:pt x="689" y="2104"/>
                  </a:cubicBezTo>
                  <a:cubicBezTo>
                    <a:pt x="688" y="2104"/>
                    <a:pt x="688" y="2105"/>
                    <a:pt x="688" y="2105"/>
                  </a:cubicBezTo>
                  <a:cubicBezTo>
                    <a:pt x="687" y="2106"/>
                    <a:pt x="686" y="2107"/>
                    <a:pt x="686" y="2107"/>
                  </a:cubicBezTo>
                  <a:cubicBezTo>
                    <a:pt x="686" y="2107"/>
                    <a:pt x="687" y="2106"/>
                    <a:pt x="688" y="2106"/>
                  </a:cubicBezTo>
                  <a:cubicBezTo>
                    <a:pt x="689" y="2105"/>
                    <a:pt x="690" y="2104"/>
                    <a:pt x="692" y="2103"/>
                  </a:cubicBezTo>
                  <a:cubicBezTo>
                    <a:pt x="693" y="2103"/>
                    <a:pt x="694" y="2102"/>
                    <a:pt x="695" y="2102"/>
                  </a:cubicBezTo>
                  <a:cubicBezTo>
                    <a:pt x="696" y="2101"/>
                    <a:pt x="697" y="2101"/>
                    <a:pt x="698" y="2100"/>
                  </a:cubicBezTo>
                  <a:cubicBezTo>
                    <a:pt x="700" y="2100"/>
                    <a:pt x="701" y="2099"/>
                    <a:pt x="702" y="2099"/>
                  </a:cubicBezTo>
                  <a:cubicBezTo>
                    <a:pt x="704" y="2098"/>
                    <a:pt x="705" y="2098"/>
                    <a:pt x="707" y="2097"/>
                  </a:cubicBezTo>
                  <a:cubicBezTo>
                    <a:pt x="710" y="2096"/>
                    <a:pt x="714" y="2095"/>
                    <a:pt x="717" y="2095"/>
                  </a:cubicBezTo>
                  <a:cubicBezTo>
                    <a:pt x="721" y="2094"/>
                    <a:pt x="725" y="2094"/>
                    <a:pt x="729" y="2093"/>
                  </a:cubicBezTo>
                  <a:cubicBezTo>
                    <a:pt x="734" y="2093"/>
                    <a:pt x="738" y="2093"/>
                    <a:pt x="742" y="2093"/>
                  </a:cubicBezTo>
                  <a:cubicBezTo>
                    <a:pt x="743" y="2093"/>
                    <a:pt x="743" y="2093"/>
                    <a:pt x="744" y="2093"/>
                  </a:cubicBezTo>
                  <a:cubicBezTo>
                    <a:pt x="744" y="2093"/>
                    <a:pt x="745" y="2093"/>
                    <a:pt x="745" y="2093"/>
                  </a:cubicBezTo>
                  <a:cubicBezTo>
                    <a:pt x="746" y="2093"/>
                    <a:pt x="747" y="2093"/>
                    <a:pt x="748" y="2094"/>
                  </a:cubicBezTo>
                  <a:cubicBezTo>
                    <a:pt x="748" y="2094"/>
                    <a:pt x="748" y="2094"/>
                    <a:pt x="748" y="2094"/>
                  </a:cubicBezTo>
                  <a:cubicBezTo>
                    <a:pt x="748" y="2094"/>
                    <a:pt x="748" y="2094"/>
                    <a:pt x="748" y="2093"/>
                  </a:cubicBezTo>
                  <a:cubicBezTo>
                    <a:pt x="748" y="2093"/>
                    <a:pt x="747" y="2093"/>
                    <a:pt x="747" y="2093"/>
                  </a:cubicBezTo>
                  <a:cubicBezTo>
                    <a:pt x="750" y="2093"/>
                    <a:pt x="753" y="2093"/>
                    <a:pt x="756" y="2093"/>
                  </a:cubicBezTo>
                  <a:cubicBezTo>
                    <a:pt x="760" y="2093"/>
                    <a:pt x="765" y="2093"/>
                    <a:pt x="769" y="2093"/>
                  </a:cubicBezTo>
                  <a:cubicBezTo>
                    <a:pt x="772" y="2093"/>
                    <a:pt x="774" y="2093"/>
                    <a:pt x="776" y="2093"/>
                  </a:cubicBezTo>
                  <a:cubicBezTo>
                    <a:pt x="778" y="2093"/>
                    <a:pt x="781" y="2093"/>
                    <a:pt x="783" y="2093"/>
                  </a:cubicBezTo>
                  <a:cubicBezTo>
                    <a:pt x="787" y="2092"/>
                    <a:pt x="791" y="2092"/>
                    <a:pt x="795" y="2091"/>
                  </a:cubicBezTo>
                  <a:cubicBezTo>
                    <a:pt x="798" y="2091"/>
                    <a:pt x="800" y="2091"/>
                    <a:pt x="803" y="2090"/>
                  </a:cubicBezTo>
                  <a:cubicBezTo>
                    <a:pt x="762" y="2105"/>
                    <a:pt x="717" y="2117"/>
                    <a:pt x="675" y="2135"/>
                  </a:cubicBezTo>
                  <a:cubicBezTo>
                    <a:pt x="671" y="2134"/>
                    <a:pt x="666" y="2133"/>
                    <a:pt x="660" y="2132"/>
                  </a:cubicBezTo>
                  <a:cubicBezTo>
                    <a:pt x="658" y="2132"/>
                    <a:pt x="657" y="2132"/>
                    <a:pt x="655" y="2131"/>
                  </a:cubicBezTo>
                  <a:cubicBezTo>
                    <a:pt x="653" y="2131"/>
                    <a:pt x="651" y="2131"/>
                    <a:pt x="649" y="2131"/>
                  </a:cubicBezTo>
                  <a:cubicBezTo>
                    <a:pt x="645" y="2130"/>
                    <a:pt x="641" y="2130"/>
                    <a:pt x="637" y="2129"/>
                  </a:cubicBezTo>
                  <a:cubicBezTo>
                    <a:pt x="633" y="2129"/>
                    <a:pt x="629" y="2129"/>
                    <a:pt x="625" y="2130"/>
                  </a:cubicBezTo>
                  <a:cubicBezTo>
                    <a:pt x="623" y="2130"/>
                    <a:pt x="621" y="2130"/>
                    <a:pt x="620" y="2131"/>
                  </a:cubicBezTo>
                  <a:cubicBezTo>
                    <a:pt x="619" y="2131"/>
                    <a:pt x="618" y="2131"/>
                    <a:pt x="617" y="2131"/>
                  </a:cubicBezTo>
                  <a:cubicBezTo>
                    <a:pt x="616" y="2131"/>
                    <a:pt x="616" y="2131"/>
                    <a:pt x="616" y="2131"/>
                  </a:cubicBezTo>
                  <a:cubicBezTo>
                    <a:pt x="616" y="2131"/>
                    <a:pt x="616" y="2131"/>
                    <a:pt x="616" y="2131"/>
                  </a:cubicBezTo>
                  <a:cubicBezTo>
                    <a:pt x="615" y="2132"/>
                    <a:pt x="615" y="2132"/>
                    <a:pt x="615" y="2132"/>
                  </a:cubicBezTo>
                  <a:cubicBezTo>
                    <a:pt x="615" y="2132"/>
                    <a:pt x="614" y="2132"/>
                    <a:pt x="614" y="2132"/>
                  </a:cubicBezTo>
                  <a:cubicBezTo>
                    <a:pt x="613" y="2132"/>
                    <a:pt x="612" y="2133"/>
                    <a:pt x="611" y="2133"/>
                  </a:cubicBezTo>
                  <a:cubicBezTo>
                    <a:pt x="610" y="2133"/>
                    <a:pt x="609" y="2134"/>
                    <a:pt x="608" y="2134"/>
                  </a:cubicBezTo>
                  <a:cubicBezTo>
                    <a:pt x="608" y="2134"/>
                    <a:pt x="607" y="2135"/>
                    <a:pt x="606" y="2135"/>
                  </a:cubicBezTo>
                  <a:cubicBezTo>
                    <a:pt x="605" y="2135"/>
                    <a:pt x="604" y="2136"/>
                    <a:pt x="604" y="2136"/>
                  </a:cubicBezTo>
                  <a:cubicBezTo>
                    <a:pt x="601" y="2138"/>
                    <a:pt x="598" y="2140"/>
                    <a:pt x="596" y="2142"/>
                  </a:cubicBezTo>
                  <a:cubicBezTo>
                    <a:pt x="594" y="2143"/>
                    <a:pt x="593" y="2144"/>
                    <a:pt x="593" y="2145"/>
                  </a:cubicBezTo>
                  <a:cubicBezTo>
                    <a:pt x="592" y="2146"/>
                    <a:pt x="591" y="2147"/>
                    <a:pt x="590" y="2148"/>
                  </a:cubicBezTo>
                  <a:cubicBezTo>
                    <a:pt x="589" y="2149"/>
                    <a:pt x="589" y="2150"/>
                    <a:pt x="588" y="2151"/>
                  </a:cubicBezTo>
                  <a:cubicBezTo>
                    <a:pt x="588" y="2152"/>
                    <a:pt x="587" y="2153"/>
                    <a:pt x="587" y="2154"/>
                  </a:cubicBezTo>
                  <a:cubicBezTo>
                    <a:pt x="586" y="2156"/>
                    <a:pt x="586" y="2157"/>
                    <a:pt x="586" y="2158"/>
                  </a:cubicBezTo>
                  <a:cubicBezTo>
                    <a:pt x="586" y="2159"/>
                    <a:pt x="586" y="2159"/>
                    <a:pt x="586" y="2159"/>
                  </a:cubicBezTo>
                  <a:cubicBezTo>
                    <a:pt x="586" y="2159"/>
                    <a:pt x="586" y="2159"/>
                    <a:pt x="586" y="2158"/>
                  </a:cubicBezTo>
                  <a:cubicBezTo>
                    <a:pt x="587" y="2158"/>
                    <a:pt x="587" y="2157"/>
                    <a:pt x="587" y="2156"/>
                  </a:cubicBezTo>
                  <a:cubicBezTo>
                    <a:pt x="588" y="2156"/>
                    <a:pt x="588" y="2155"/>
                    <a:pt x="588" y="2155"/>
                  </a:cubicBezTo>
                  <a:cubicBezTo>
                    <a:pt x="589" y="2154"/>
                    <a:pt x="590" y="2153"/>
                    <a:pt x="590" y="2153"/>
                  </a:cubicBezTo>
                  <a:cubicBezTo>
                    <a:pt x="591" y="2152"/>
                    <a:pt x="592" y="2151"/>
                    <a:pt x="592" y="2150"/>
                  </a:cubicBezTo>
                  <a:cubicBezTo>
                    <a:pt x="594" y="2149"/>
                    <a:pt x="596" y="2147"/>
                    <a:pt x="598" y="2146"/>
                  </a:cubicBezTo>
                  <a:cubicBezTo>
                    <a:pt x="601" y="2144"/>
                    <a:pt x="603" y="2143"/>
                    <a:pt x="606" y="2142"/>
                  </a:cubicBezTo>
                  <a:cubicBezTo>
                    <a:pt x="607" y="2141"/>
                    <a:pt x="608" y="2141"/>
                    <a:pt x="608" y="2141"/>
                  </a:cubicBezTo>
                  <a:cubicBezTo>
                    <a:pt x="609" y="2141"/>
                    <a:pt x="610" y="2140"/>
                    <a:pt x="611" y="2140"/>
                  </a:cubicBezTo>
                  <a:cubicBezTo>
                    <a:pt x="612" y="2140"/>
                    <a:pt x="612" y="2140"/>
                    <a:pt x="613" y="2139"/>
                  </a:cubicBezTo>
                  <a:cubicBezTo>
                    <a:pt x="614" y="2139"/>
                    <a:pt x="615" y="2139"/>
                    <a:pt x="616" y="2139"/>
                  </a:cubicBezTo>
                  <a:cubicBezTo>
                    <a:pt x="616" y="2139"/>
                    <a:pt x="616" y="2139"/>
                    <a:pt x="617" y="2139"/>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9" y="2138"/>
                    <a:pt x="620" y="2138"/>
                    <a:pt x="621" y="2138"/>
                  </a:cubicBezTo>
                  <a:cubicBezTo>
                    <a:pt x="622" y="2138"/>
                    <a:pt x="624" y="2138"/>
                    <a:pt x="626" y="2137"/>
                  </a:cubicBezTo>
                  <a:cubicBezTo>
                    <a:pt x="630" y="2137"/>
                    <a:pt x="633" y="2137"/>
                    <a:pt x="637" y="2137"/>
                  </a:cubicBezTo>
                  <a:cubicBezTo>
                    <a:pt x="641" y="2137"/>
                    <a:pt x="645" y="2138"/>
                    <a:pt x="648" y="2138"/>
                  </a:cubicBezTo>
                  <a:cubicBezTo>
                    <a:pt x="652" y="2138"/>
                    <a:pt x="656" y="2139"/>
                    <a:pt x="659" y="2139"/>
                  </a:cubicBezTo>
                  <a:cubicBezTo>
                    <a:pt x="661" y="2139"/>
                    <a:pt x="663" y="2140"/>
                    <a:pt x="665" y="2140"/>
                  </a:cubicBezTo>
                  <a:cubicBezTo>
                    <a:pt x="638" y="2152"/>
                    <a:pt x="613" y="2168"/>
                    <a:pt x="593" y="2188"/>
                  </a:cubicBezTo>
                  <a:cubicBezTo>
                    <a:pt x="622" y="2165"/>
                    <a:pt x="648" y="2155"/>
                    <a:pt x="677" y="2147"/>
                  </a:cubicBezTo>
                  <a:cubicBezTo>
                    <a:pt x="673" y="2149"/>
                    <a:pt x="669" y="2152"/>
                    <a:pt x="665" y="2156"/>
                  </a:cubicBezTo>
                  <a:cubicBezTo>
                    <a:pt x="663" y="2158"/>
                    <a:pt x="660" y="2160"/>
                    <a:pt x="658" y="2163"/>
                  </a:cubicBezTo>
                  <a:cubicBezTo>
                    <a:pt x="655" y="2165"/>
                    <a:pt x="653" y="2168"/>
                    <a:pt x="650" y="2170"/>
                  </a:cubicBezTo>
                  <a:cubicBezTo>
                    <a:pt x="648" y="2173"/>
                    <a:pt x="646" y="2175"/>
                    <a:pt x="643" y="2178"/>
                  </a:cubicBezTo>
                  <a:cubicBezTo>
                    <a:pt x="641" y="2181"/>
                    <a:pt x="639" y="2184"/>
                    <a:pt x="636" y="2186"/>
                  </a:cubicBezTo>
                  <a:cubicBezTo>
                    <a:pt x="632" y="2192"/>
                    <a:pt x="628" y="2198"/>
                    <a:pt x="624" y="2203"/>
                  </a:cubicBezTo>
                  <a:cubicBezTo>
                    <a:pt x="622" y="2206"/>
                    <a:pt x="620" y="2209"/>
                    <a:pt x="618" y="2212"/>
                  </a:cubicBezTo>
                  <a:cubicBezTo>
                    <a:pt x="616" y="2214"/>
                    <a:pt x="614" y="2217"/>
                    <a:pt x="612" y="2220"/>
                  </a:cubicBezTo>
                  <a:cubicBezTo>
                    <a:pt x="608" y="2225"/>
                    <a:pt x="604" y="2230"/>
                    <a:pt x="601" y="2235"/>
                  </a:cubicBezTo>
                  <a:cubicBezTo>
                    <a:pt x="597" y="2240"/>
                    <a:pt x="593" y="2244"/>
                    <a:pt x="590" y="2248"/>
                  </a:cubicBezTo>
                  <a:cubicBezTo>
                    <a:pt x="588" y="2250"/>
                    <a:pt x="587" y="2252"/>
                    <a:pt x="585" y="2254"/>
                  </a:cubicBezTo>
                  <a:cubicBezTo>
                    <a:pt x="583" y="2255"/>
                    <a:pt x="582" y="2257"/>
                    <a:pt x="580" y="2259"/>
                  </a:cubicBezTo>
                  <a:cubicBezTo>
                    <a:pt x="579" y="2260"/>
                    <a:pt x="577" y="2262"/>
                    <a:pt x="576" y="2263"/>
                  </a:cubicBezTo>
                  <a:cubicBezTo>
                    <a:pt x="575" y="2264"/>
                    <a:pt x="574" y="2265"/>
                    <a:pt x="572" y="2266"/>
                  </a:cubicBezTo>
                  <a:cubicBezTo>
                    <a:pt x="570" y="2269"/>
                    <a:pt x="568" y="2270"/>
                    <a:pt x="567" y="2271"/>
                  </a:cubicBezTo>
                  <a:cubicBezTo>
                    <a:pt x="566" y="2272"/>
                    <a:pt x="565" y="2273"/>
                    <a:pt x="565" y="2273"/>
                  </a:cubicBezTo>
                  <a:cubicBezTo>
                    <a:pt x="565" y="2273"/>
                    <a:pt x="566" y="2272"/>
                    <a:pt x="567" y="2272"/>
                  </a:cubicBezTo>
                  <a:cubicBezTo>
                    <a:pt x="568" y="2271"/>
                    <a:pt x="569" y="2271"/>
                    <a:pt x="570" y="2270"/>
                  </a:cubicBezTo>
                  <a:cubicBezTo>
                    <a:pt x="571" y="2269"/>
                    <a:pt x="572" y="2269"/>
                    <a:pt x="573" y="2268"/>
                  </a:cubicBezTo>
                  <a:cubicBezTo>
                    <a:pt x="575" y="2267"/>
                    <a:pt x="576" y="2266"/>
                    <a:pt x="578" y="2265"/>
                  </a:cubicBezTo>
                  <a:cubicBezTo>
                    <a:pt x="579" y="2264"/>
                    <a:pt x="581" y="2262"/>
                    <a:pt x="582" y="2261"/>
                  </a:cubicBezTo>
                  <a:cubicBezTo>
                    <a:pt x="584" y="2260"/>
                    <a:pt x="586" y="2258"/>
                    <a:pt x="588" y="2256"/>
                  </a:cubicBezTo>
                  <a:cubicBezTo>
                    <a:pt x="590" y="2255"/>
                    <a:pt x="591" y="2253"/>
                    <a:pt x="593" y="2251"/>
                  </a:cubicBezTo>
                  <a:cubicBezTo>
                    <a:pt x="595" y="2249"/>
                    <a:pt x="597" y="2247"/>
                    <a:pt x="599" y="2245"/>
                  </a:cubicBezTo>
                  <a:cubicBezTo>
                    <a:pt x="601" y="2243"/>
                    <a:pt x="603" y="2241"/>
                    <a:pt x="605" y="2239"/>
                  </a:cubicBezTo>
                  <a:cubicBezTo>
                    <a:pt x="609" y="2234"/>
                    <a:pt x="613" y="2229"/>
                    <a:pt x="617" y="2224"/>
                  </a:cubicBezTo>
                  <a:cubicBezTo>
                    <a:pt x="619" y="2221"/>
                    <a:pt x="622" y="2219"/>
                    <a:pt x="624" y="2216"/>
                  </a:cubicBezTo>
                  <a:cubicBezTo>
                    <a:pt x="626" y="2213"/>
                    <a:pt x="628" y="2211"/>
                    <a:pt x="630" y="2208"/>
                  </a:cubicBezTo>
                  <a:cubicBezTo>
                    <a:pt x="634" y="2202"/>
                    <a:pt x="638" y="2197"/>
                    <a:pt x="643" y="2191"/>
                  </a:cubicBezTo>
                  <a:cubicBezTo>
                    <a:pt x="647" y="2186"/>
                    <a:pt x="651" y="2180"/>
                    <a:pt x="656" y="2175"/>
                  </a:cubicBezTo>
                  <a:cubicBezTo>
                    <a:pt x="658" y="2173"/>
                    <a:pt x="661" y="2170"/>
                    <a:pt x="663" y="2168"/>
                  </a:cubicBezTo>
                  <a:cubicBezTo>
                    <a:pt x="665" y="2166"/>
                    <a:pt x="668" y="2163"/>
                    <a:pt x="670" y="2161"/>
                  </a:cubicBezTo>
                  <a:cubicBezTo>
                    <a:pt x="675" y="2157"/>
                    <a:pt x="679" y="2153"/>
                    <a:pt x="684" y="2149"/>
                  </a:cubicBezTo>
                  <a:cubicBezTo>
                    <a:pt x="688" y="2146"/>
                    <a:pt x="691" y="2144"/>
                    <a:pt x="694" y="2142"/>
                  </a:cubicBezTo>
                  <a:cubicBezTo>
                    <a:pt x="701" y="2140"/>
                    <a:pt x="707" y="2139"/>
                    <a:pt x="714" y="2137"/>
                  </a:cubicBezTo>
                  <a:cubicBezTo>
                    <a:pt x="718" y="2136"/>
                    <a:pt x="722" y="2135"/>
                    <a:pt x="726" y="2134"/>
                  </a:cubicBezTo>
                  <a:cubicBezTo>
                    <a:pt x="725" y="2135"/>
                    <a:pt x="724" y="2136"/>
                    <a:pt x="723" y="2136"/>
                  </a:cubicBezTo>
                  <a:cubicBezTo>
                    <a:pt x="722" y="2137"/>
                    <a:pt x="722" y="2137"/>
                    <a:pt x="721" y="2137"/>
                  </a:cubicBezTo>
                  <a:cubicBezTo>
                    <a:pt x="720" y="2138"/>
                    <a:pt x="720" y="2138"/>
                    <a:pt x="719" y="2139"/>
                  </a:cubicBezTo>
                  <a:cubicBezTo>
                    <a:pt x="718" y="2139"/>
                    <a:pt x="717" y="2140"/>
                    <a:pt x="716" y="2141"/>
                  </a:cubicBezTo>
                  <a:cubicBezTo>
                    <a:pt x="715" y="2142"/>
                    <a:pt x="714" y="2143"/>
                    <a:pt x="712" y="2144"/>
                  </a:cubicBezTo>
                  <a:cubicBezTo>
                    <a:pt x="711" y="2145"/>
                    <a:pt x="710" y="2146"/>
                    <a:pt x="709" y="2146"/>
                  </a:cubicBezTo>
                  <a:cubicBezTo>
                    <a:pt x="707" y="2148"/>
                    <a:pt x="704" y="2150"/>
                    <a:pt x="702" y="2152"/>
                  </a:cubicBezTo>
                  <a:cubicBezTo>
                    <a:pt x="700" y="2154"/>
                    <a:pt x="698" y="2156"/>
                    <a:pt x="696" y="2158"/>
                  </a:cubicBezTo>
                  <a:cubicBezTo>
                    <a:pt x="694" y="2159"/>
                    <a:pt x="694" y="2159"/>
                    <a:pt x="694" y="2159"/>
                  </a:cubicBezTo>
                  <a:cubicBezTo>
                    <a:pt x="692" y="2161"/>
                    <a:pt x="692" y="2161"/>
                    <a:pt x="692" y="2161"/>
                  </a:cubicBezTo>
                  <a:cubicBezTo>
                    <a:pt x="691" y="2162"/>
                    <a:pt x="690" y="2163"/>
                    <a:pt x="689" y="2164"/>
                  </a:cubicBezTo>
                  <a:cubicBezTo>
                    <a:pt x="688" y="2165"/>
                    <a:pt x="687" y="2166"/>
                    <a:pt x="686" y="2167"/>
                  </a:cubicBezTo>
                  <a:cubicBezTo>
                    <a:pt x="685" y="2168"/>
                    <a:pt x="684" y="2169"/>
                    <a:pt x="683" y="2170"/>
                  </a:cubicBezTo>
                  <a:cubicBezTo>
                    <a:pt x="681" y="2172"/>
                    <a:pt x="679" y="2174"/>
                    <a:pt x="677" y="2176"/>
                  </a:cubicBezTo>
                  <a:cubicBezTo>
                    <a:pt x="676" y="2178"/>
                    <a:pt x="674" y="2180"/>
                    <a:pt x="672" y="2182"/>
                  </a:cubicBezTo>
                  <a:cubicBezTo>
                    <a:pt x="671" y="2183"/>
                    <a:pt x="670" y="2183"/>
                    <a:pt x="669" y="2184"/>
                  </a:cubicBezTo>
                  <a:cubicBezTo>
                    <a:pt x="668" y="2185"/>
                    <a:pt x="668" y="2186"/>
                    <a:pt x="667" y="2187"/>
                  </a:cubicBezTo>
                  <a:cubicBezTo>
                    <a:pt x="665" y="2189"/>
                    <a:pt x="663" y="2191"/>
                    <a:pt x="662" y="2193"/>
                  </a:cubicBezTo>
                  <a:cubicBezTo>
                    <a:pt x="660" y="2195"/>
                    <a:pt x="659" y="2196"/>
                    <a:pt x="658" y="2198"/>
                  </a:cubicBezTo>
                  <a:cubicBezTo>
                    <a:pt x="656" y="2200"/>
                    <a:pt x="655" y="2201"/>
                    <a:pt x="654" y="2203"/>
                  </a:cubicBezTo>
                  <a:cubicBezTo>
                    <a:pt x="652" y="2204"/>
                    <a:pt x="651" y="2206"/>
                    <a:pt x="650" y="2207"/>
                  </a:cubicBezTo>
                  <a:cubicBezTo>
                    <a:pt x="648" y="2210"/>
                    <a:pt x="646" y="2212"/>
                    <a:pt x="644" y="2214"/>
                  </a:cubicBezTo>
                  <a:cubicBezTo>
                    <a:pt x="643" y="2216"/>
                    <a:pt x="642" y="2218"/>
                    <a:pt x="641" y="2219"/>
                  </a:cubicBezTo>
                  <a:cubicBezTo>
                    <a:pt x="640" y="2220"/>
                    <a:pt x="640" y="2221"/>
                    <a:pt x="640" y="2221"/>
                  </a:cubicBezTo>
                  <a:cubicBezTo>
                    <a:pt x="640" y="2221"/>
                    <a:pt x="640" y="2220"/>
                    <a:pt x="641" y="2219"/>
                  </a:cubicBezTo>
                  <a:cubicBezTo>
                    <a:pt x="642" y="2219"/>
                    <a:pt x="644" y="2217"/>
                    <a:pt x="646" y="2215"/>
                  </a:cubicBezTo>
                  <a:cubicBezTo>
                    <a:pt x="648" y="2214"/>
                    <a:pt x="650" y="2212"/>
                    <a:pt x="652" y="2209"/>
                  </a:cubicBezTo>
                  <a:cubicBezTo>
                    <a:pt x="655" y="2207"/>
                    <a:pt x="658" y="2204"/>
                    <a:pt x="661" y="2201"/>
                  </a:cubicBezTo>
                  <a:cubicBezTo>
                    <a:pt x="664" y="2198"/>
                    <a:pt x="667" y="2195"/>
                    <a:pt x="671" y="2191"/>
                  </a:cubicBezTo>
                  <a:cubicBezTo>
                    <a:pt x="672" y="2191"/>
                    <a:pt x="673" y="2190"/>
                    <a:pt x="674" y="2189"/>
                  </a:cubicBezTo>
                  <a:cubicBezTo>
                    <a:pt x="675" y="2188"/>
                    <a:pt x="676" y="2187"/>
                    <a:pt x="677" y="2186"/>
                  </a:cubicBezTo>
                  <a:cubicBezTo>
                    <a:pt x="678" y="2184"/>
                    <a:pt x="680" y="2183"/>
                    <a:pt x="682" y="2181"/>
                  </a:cubicBezTo>
                  <a:cubicBezTo>
                    <a:pt x="686" y="2177"/>
                    <a:pt x="690" y="2173"/>
                    <a:pt x="695" y="2169"/>
                  </a:cubicBezTo>
                  <a:cubicBezTo>
                    <a:pt x="696" y="2168"/>
                    <a:pt x="697" y="2167"/>
                    <a:pt x="698" y="2167"/>
                  </a:cubicBezTo>
                  <a:cubicBezTo>
                    <a:pt x="699" y="2165"/>
                    <a:pt x="699" y="2165"/>
                    <a:pt x="699" y="2165"/>
                  </a:cubicBezTo>
                  <a:cubicBezTo>
                    <a:pt x="701" y="2164"/>
                    <a:pt x="701" y="2164"/>
                    <a:pt x="701" y="2164"/>
                  </a:cubicBezTo>
                  <a:cubicBezTo>
                    <a:pt x="703" y="2162"/>
                    <a:pt x="705" y="2160"/>
                    <a:pt x="707" y="2158"/>
                  </a:cubicBezTo>
                  <a:cubicBezTo>
                    <a:pt x="710" y="2156"/>
                    <a:pt x="712" y="2154"/>
                    <a:pt x="714" y="2153"/>
                  </a:cubicBezTo>
                  <a:cubicBezTo>
                    <a:pt x="715" y="2152"/>
                    <a:pt x="716" y="2151"/>
                    <a:pt x="717" y="2150"/>
                  </a:cubicBezTo>
                  <a:cubicBezTo>
                    <a:pt x="718" y="2149"/>
                    <a:pt x="719" y="2148"/>
                    <a:pt x="721" y="2147"/>
                  </a:cubicBezTo>
                  <a:cubicBezTo>
                    <a:pt x="722" y="2146"/>
                    <a:pt x="723" y="2146"/>
                    <a:pt x="724" y="2145"/>
                  </a:cubicBezTo>
                  <a:cubicBezTo>
                    <a:pt x="724" y="2144"/>
                    <a:pt x="725" y="2144"/>
                    <a:pt x="725" y="2143"/>
                  </a:cubicBezTo>
                  <a:cubicBezTo>
                    <a:pt x="726" y="2143"/>
                    <a:pt x="727" y="2143"/>
                    <a:pt x="727" y="2142"/>
                  </a:cubicBezTo>
                  <a:cubicBezTo>
                    <a:pt x="729" y="2141"/>
                    <a:pt x="732" y="2139"/>
                    <a:pt x="734" y="2137"/>
                  </a:cubicBezTo>
                  <a:cubicBezTo>
                    <a:pt x="735" y="2136"/>
                    <a:pt x="736" y="2136"/>
                    <a:pt x="737" y="2135"/>
                  </a:cubicBezTo>
                  <a:cubicBezTo>
                    <a:pt x="738" y="2134"/>
                    <a:pt x="739" y="2134"/>
                    <a:pt x="740" y="2133"/>
                  </a:cubicBezTo>
                  <a:cubicBezTo>
                    <a:pt x="741" y="2132"/>
                    <a:pt x="742" y="2131"/>
                    <a:pt x="743" y="2131"/>
                  </a:cubicBezTo>
                  <a:cubicBezTo>
                    <a:pt x="744" y="2130"/>
                    <a:pt x="744" y="2130"/>
                    <a:pt x="745" y="2130"/>
                  </a:cubicBezTo>
                  <a:cubicBezTo>
                    <a:pt x="745" y="2130"/>
                    <a:pt x="745" y="2130"/>
                    <a:pt x="745" y="2129"/>
                  </a:cubicBezTo>
                  <a:cubicBezTo>
                    <a:pt x="760" y="2126"/>
                    <a:pt x="775" y="2122"/>
                    <a:pt x="788" y="2118"/>
                  </a:cubicBezTo>
                  <a:cubicBezTo>
                    <a:pt x="773" y="2169"/>
                    <a:pt x="735" y="2195"/>
                    <a:pt x="710" y="2235"/>
                  </a:cubicBezTo>
                  <a:cubicBezTo>
                    <a:pt x="709" y="2236"/>
                    <a:pt x="708" y="2236"/>
                    <a:pt x="707" y="2236"/>
                  </a:cubicBezTo>
                  <a:cubicBezTo>
                    <a:pt x="703" y="2236"/>
                    <a:pt x="699" y="2237"/>
                    <a:pt x="694" y="2238"/>
                  </a:cubicBezTo>
                  <a:cubicBezTo>
                    <a:pt x="689" y="2238"/>
                    <a:pt x="683" y="2240"/>
                    <a:pt x="678" y="2241"/>
                  </a:cubicBezTo>
                  <a:cubicBezTo>
                    <a:pt x="676" y="2242"/>
                    <a:pt x="675" y="2242"/>
                    <a:pt x="673" y="2242"/>
                  </a:cubicBezTo>
                  <a:cubicBezTo>
                    <a:pt x="672" y="2243"/>
                    <a:pt x="671" y="2243"/>
                    <a:pt x="669" y="2244"/>
                  </a:cubicBezTo>
                  <a:cubicBezTo>
                    <a:pt x="668" y="2244"/>
                    <a:pt x="668" y="2244"/>
                    <a:pt x="667" y="2245"/>
                  </a:cubicBezTo>
                  <a:cubicBezTo>
                    <a:pt x="666" y="2245"/>
                    <a:pt x="666" y="2245"/>
                    <a:pt x="666" y="2245"/>
                  </a:cubicBezTo>
                  <a:cubicBezTo>
                    <a:pt x="666" y="2245"/>
                    <a:pt x="666" y="2245"/>
                    <a:pt x="666" y="2245"/>
                  </a:cubicBezTo>
                  <a:cubicBezTo>
                    <a:pt x="666" y="2245"/>
                    <a:pt x="666" y="2245"/>
                    <a:pt x="666" y="2245"/>
                  </a:cubicBezTo>
                  <a:cubicBezTo>
                    <a:pt x="665" y="2246"/>
                    <a:pt x="665" y="2246"/>
                    <a:pt x="665" y="2246"/>
                  </a:cubicBezTo>
                  <a:cubicBezTo>
                    <a:pt x="664" y="2246"/>
                    <a:pt x="663" y="2246"/>
                    <a:pt x="663" y="2246"/>
                  </a:cubicBezTo>
                  <a:cubicBezTo>
                    <a:pt x="662" y="2247"/>
                    <a:pt x="661" y="2247"/>
                    <a:pt x="660" y="2247"/>
                  </a:cubicBezTo>
                  <a:cubicBezTo>
                    <a:pt x="654" y="2250"/>
                    <a:pt x="649" y="2253"/>
                    <a:pt x="643" y="2257"/>
                  </a:cubicBezTo>
                  <a:cubicBezTo>
                    <a:pt x="638" y="2261"/>
                    <a:pt x="632" y="2266"/>
                    <a:pt x="628" y="2272"/>
                  </a:cubicBezTo>
                  <a:cubicBezTo>
                    <a:pt x="626" y="2273"/>
                    <a:pt x="625" y="2275"/>
                    <a:pt x="624" y="2277"/>
                  </a:cubicBezTo>
                  <a:cubicBezTo>
                    <a:pt x="621" y="2279"/>
                    <a:pt x="617" y="2281"/>
                    <a:pt x="614" y="2284"/>
                  </a:cubicBezTo>
                  <a:cubicBezTo>
                    <a:pt x="613" y="2284"/>
                    <a:pt x="612" y="2285"/>
                    <a:pt x="611" y="2286"/>
                  </a:cubicBezTo>
                  <a:cubicBezTo>
                    <a:pt x="610" y="2287"/>
                    <a:pt x="609" y="2287"/>
                    <a:pt x="608" y="2288"/>
                  </a:cubicBezTo>
                  <a:cubicBezTo>
                    <a:pt x="606" y="2290"/>
                    <a:pt x="604" y="2291"/>
                    <a:pt x="602" y="2293"/>
                  </a:cubicBezTo>
                  <a:cubicBezTo>
                    <a:pt x="600" y="2294"/>
                    <a:pt x="598" y="2296"/>
                    <a:pt x="596" y="2298"/>
                  </a:cubicBezTo>
                  <a:cubicBezTo>
                    <a:pt x="596" y="2298"/>
                    <a:pt x="595" y="2299"/>
                    <a:pt x="594" y="2300"/>
                  </a:cubicBezTo>
                  <a:cubicBezTo>
                    <a:pt x="593" y="2301"/>
                    <a:pt x="592" y="2302"/>
                    <a:pt x="591" y="2302"/>
                  </a:cubicBezTo>
                  <a:cubicBezTo>
                    <a:pt x="589" y="2304"/>
                    <a:pt x="588" y="2306"/>
                    <a:pt x="586" y="2307"/>
                  </a:cubicBezTo>
                  <a:cubicBezTo>
                    <a:pt x="585" y="2309"/>
                    <a:pt x="583" y="2310"/>
                    <a:pt x="582" y="2312"/>
                  </a:cubicBezTo>
                  <a:cubicBezTo>
                    <a:pt x="580" y="2313"/>
                    <a:pt x="579" y="2315"/>
                    <a:pt x="579" y="2316"/>
                  </a:cubicBezTo>
                  <a:cubicBezTo>
                    <a:pt x="578" y="2318"/>
                    <a:pt x="577" y="2319"/>
                    <a:pt x="577" y="2320"/>
                  </a:cubicBezTo>
                  <a:cubicBezTo>
                    <a:pt x="577" y="2321"/>
                    <a:pt x="577" y="2322"/>
                    <a:pt x="577" y="2323"/>
                  </a:cubicBezTo>
                  <a:cubicBezTo>
                    <a:pt x="577" y="2323"/>
                    <a:pt x="577" y="2324"/>
                    <a:pt x="577" y="2324"/>
                  </a:cubicBezTo>
                  <a:cubicBezTo>
                    <a:pt x="577" y="2324"/>
                    <a:pt x="577" y="2323"/>
                    <a:pt x="578" y="2323"/>
                  </a:cubicBezTo>
                  <a:cubicBezTo>
                    <a:pt x="578" y="2323"/>
                    <a:pt x="578" y="2322"/>
                    <a:pt x="578" y="2322"/>
                  </a:cubicBezTo>
                  <a:cubicBezTo>
                    <a:pt x="578" y="2322"/>
                    <a:pt x="578" y="2321"/>
                    <a:pt x="579" y="2321"/>
                  </a:cubicBezTo>
                  <a:cubicBezTo>
                    <a:pt x="579" y="2320"/>
                    <a:pt x="580" y="2319"/>
                    <a:pt x="581" y="2318"/>
                  </a:cubicBezTo>
                  <a:cubicBezTo>
                    <a:pt x="582" y="2317"/>
                    <a:pt x="583" y="2316"/>
                    <a:pt x="585" y="2315"/>
                  </a:cubicBezTo>
                  <a:cubicBezTo>
                    <a:pt x="586" y="2314"/>
                    <a:pt x="588" y="2313"/>
                    <a:pt x="590" y="2312"/>
                  </a:cubicBezTo>
                  <a:cubicBezTo>
                    <a:pt x="592" y="2310"/>
                    <a:pt x="594" y="2309"/>
                    <a:pt x="595" y="2308"/>
                  </a:cubicBezTo>
                  <a:cubicBezTo>
                    <a:pt x="596" y="2307"/>
                    <a:pt x="597" y="2306"/>
                    <a:pt x="598" y="2306"/>
                  </a:cubicBezTo>
                  <a:cubicBezTo>
                    <a:pt x="599" y="2305"/>
                    <a:pt x="600" y="2304"/>
                    <a:pt x="601" y="2304"/>
                  </a:cubicBezTo>
                  <a:cubicBezTo>
                    <a:pt x="603" y="2302"/>
                    <a:pt x="605" y="2300"/>
                    <a:pt x="607" y="2299"/>
                  </a:cubicBezTo>
                  <a:cubicBezTo>
                    <a:pt x="609" y="2297"/>
                    <a:pt x="611" y="2296"/>
                    <a:pt x="613" y="2294"/>
                  </a:cubicBezTo>
                  <a:cubicBezTo>
                    <a:pt x="614" y="2293"/>
                    <a:pt x="615" y="2292"/>
                    <a:pt x="616" y="2292"/>
                  </a:cubicBezTo>
                  <a:cubicBezTo>
                    <a:pt x="616" y="2291"/>
                    <a:pt x="617" y="2291"/>
                    <a:pt x="617" y="2290"/>
                  </a:cubicBezTo>
                  <a:cubicBezTo>
                    <a:pt x="615" y="2297"/>
                    <a:pt x="613" y="2302"/>
                    <a:pt x="611" y="2307"/>
                  </a:cubicBezTo>
                  <a:cubicBezTo>
                    <a:pt x="610" y="2308"/>
                    <a:pt x="610" y="2309"/>
                    <a:pt x="610" y="2310"/>
                  </a:cubicBezTo>
                  <a:cubicBezTo>
                    <a:pt x="609" y="2310"/>
                    <a:pt x="609" y="2311"/>
                    <a:pt x="609" y="2311"/>
                  </a:cubicBezTo>
                  <a:cubicBezTo>
                    <a:pt x="608" y="2312"/>
                    <a:pt x="608" y="2313"/>
                    <a:pt x="607" y="2313"/>
                  </a:cubicBezTo>
                  <a:cubicBezTo>
                    <a:pt x="607" y="2314"/>
                    <a:pt x="607" y="2315"/>
                    <a:pt x="606" y="2315"/>
                  </a:cubicBezTo>
                  <a:cubicBezTo>
                    <a:pt x="606" y="2316"/>
                    <a:pt x="605" y="2318"/>
                    <a:pt x="604" y="2319"/>
                  </a:cubicBezTo>
                  <a:cubicBezTo>
                    <a:pt x="603" y="2320"/>
                    <a:pt x="602" y="2321"/>
                    <a:pt x="601" y="2322"/>
                  </a:cubicBezTo>
                  <a:cubicBezTo>
                    <a:pt x="598" y="2326"/>
                    <a:pt x="594" y="2330"/>
                    <a:pt x="591" y="2334"/>
                  </a:cubicBezTo>
                  <a:cubicBezTo>
                    <a:pt x="587" y="2337"/>
                    <a:pt x="584" y="2340"/>
                    <a:pt x="581" y="2343"/>
                  </a:cubicBezTo>
                  <a:cubicBezTo>
                    <a:pt x="578" y="2346"/>
                    <a:pt x="575" y="2348"/>
                    <a:pt x="573" y="2350"/>
                  </a:cubicBezTo>
                  <a:cubicBezTo>
                    <a:pt x="571" y="2352"/>
                    <a:pt x="569" y="2353"/>
                    <a:pt x="568" y="2354"/>
                  </a:cubicBezTo>
                  <a:cubicBezTo>
                    <a:pt x="567" y="2355"/>
                    <a:pt x="566" y="2356"/>
                    <a:pt x="566" y="2356"/>
                  </a:cubicBezTo>
                  <a:cubicBezTo>
                    <a:pt x="566" y="2356"/>
                    <a:pt x="567" y="2355"/>
                    <a:pt x="568" y="2354"/>
                  </a:cubicBezTo>
                  <a:cubicBezTo>
                    <a:pt x="569" y="2354"/>
                    <a:pt x="571" y="2353"/>
                    <a:pt x="574" y="2351"/>
                  </a:cubicBezTo>
                  <a:cubicBezTo>
                    <a:pt x="576" y="2350"/>
                    <a:pt x="580" y="2348"/>
                    <a:pt x="583" y="2345"/>
                  </a:cubicBezTo>
                  <a:cubicBezTo>
                    <a:pt x="585" y="2344"/>
                    <a:pt x="586" y="2343"/>
                    <a:pt x="588" y="2342"/>
                  </a:cubicBezTo>
                  <a:cubicBezTo>
                    <a:pt x="590" y="2340"/>
                    <a:pt x="592" y="2339"/>
                    <a:pt x="594" y="2337"/>
                  </a:cubicBezTo>
                  <a:cubicBezTo>
                    <a:pt x="598" y="2334"/>
                    <a:pt x="602" y="2330"/>
                    <a:pt x="606" y="2326"/>
                  </a:cubicBezTo>
                  <a:cubicBezTo>
                    <a:pt x="607" y="2325"/>
                    <a:pt x="608" y="2324"/>
                    <a:pt x="609" y="2322"/>
                  </a:cubicBezTo>
                  <a:cubicBezTo>
                    <a:pt x="610" y="2321"/>
                    <a:pt x="611" y="2320"/>
                    <a:pt x="612" y="2319"/>
                  </a:cubicBezTo>
                  <a:cubicBezTo>
                    <a:pt x="612" y="2318"/>
                    <a:pt x="613" y="2317"/>
                    <a:pt x="613" y="2317"/>
                  </a:cubicBezTo>
                  <a:cubicBezTo>
                    <a:pt x="614" y="2316"/>
                    <a:pt x="614" y="2315"/>
                    <a:pt x="614" y="2315"/>
                  </a:cubicBezTo>
                  <a:cubicBezTo>
                    <a:pt x="615" y="2314"/>
                    <a:pt x="615" y="2313"/>
                    <a:pt x="616" y="2313"/>
                  </a:cubicBezTo>
                  <a:cubicBezTo>
                    <a:pt x="616" y="2312"/>
                    <a:pt x="616" y="2311"/>
                    <a:pt x="617" y="2311"/>
                  </a:cubicBezTo>
                  <a:cubicBezTo>
                    <a:pt x="618" y="2308"/>
                    <a:pt x="620" y="2305"/>
                    <a:pt x="621" y="2302"/>
                  </a:cubicBezTo>
                  <a:cubicBezTo>
                    <a:pt x="622" y="2298"/>
                    <a:pt x="623" y="2295"/>
                    <a:pt x="624" y="2293"/>
                  </a:cubicBezTo>
                  <a:cubicBezTo>
                    <a:pt x="625" y="2292"/>
                    <a:pt x="625" y="2291"/>
                    <a:pt x="625" y="2290"/>
                  </a:cubicBezTo>
                  <a:cubicBezTo>
                    <a:pt x="626" y="2289"/>
                    <a:pt x="626" y="2289"/>
                    <a:pt x="626" y="2289"/>
                  </a:cubicBezTo>
                  <a:cubicBezTo>
                    <a:pt x="626" y="2289"/>
                    <a:pt x="626" y="2289"/>
                    <a:pt x="626" y="2288"/>
                  </a:cubicBezTo>
                  <a:cubicBezTo>
                    <a:pt x="627" y="2286"/>
                    <a:pt x="627" y="2286"/>
                    <a:pt x="627" y="2286"/>
                  </a:cubicBezTo>
                  <a:cubicBezTo>
                    <a:pt x="628" y="2286"/>
                    <a:pt x="628" y="2285"/>
                    <a:pt x="629" y="2284"/>
                  </a:cubicBezTo>
                  <a:cubicBezTo>
                    <a:pt x="629" y="2283"/>
                    <a:pt x="630" y="2282"/>
                    <a:pt x="631" y="2280"/>
                  </a:cubicBezTo>
                  <a:cubicBezTo>
                    <a:pt x="632" y="2280"/>
                    <a:pt x="632" y="2279"/>
                    <a:pt x="633" y="2278"/>
                  </a:cubicBezTo>
                  <a:cubicBezTo>
                    <a:pt x="633" y="2278"/>
                    <a:pt x="634" y="2277"/>
                    <a:pt x="634" y="2277"/>
                  </a:cubicBezTo>
                  <a:cubicBezTo>
                    <a:pt x="638" y="2272"/>
                    <a:pt x="643" y="2267"/>
                    <a:pt x="648" y="2263"/>
                  </a:cubicBezTo>
                  <a:cubicBezTo>
                    <a:pt x="648" y="2263"/>
                    <a:pt x="649" y="2263"/>
                    <a:pt x="650" y="2262"/>
                  </a:cubicBezTo>
                  <a:cubicBezTo>
                    <a:pt x="650" y="2262"/>
                    <a:pt x="651" y="2261"/>
                    <a:pt x="651" y="2261"/>
                  </a:cubicBezTo>
                  <a:cubicBezTo>
                    <a:pt x="653" y="2260"/>
                    <a:pt x="654" y="2259"/>
                    <a:pt x="655" y="2258"/>
                  </a:cubicBezTo>
                  <a:cubicBezTo>
                    <a:pt x="658" y="2257"/>
                    <a:pt x="661" y="2255"/>
                    <a:pt x="663" y="2254"/>
                  </a:cubicBezTo>
                  <a:cubicBezTo>
                    <a:pt x="664" y="2253"/>
                    <a:pt x="665" y="2253"/>
                    <a:pt x="665" y="2253"/>
                  </a:cubicBezTo>
                  <a:cubicBezTo>
                    <a:pt x="666" y="2252"/>
                    <a:pt x="667" y="2252"/>
                    <a:pt x="667" y="2252"/>
                  </a:cubicBezTo>
                  <a:cubicBezTo>
                    <a:pt x="668" y="2251"/>
                    <a:pt x="668" y="2251"/>
                    <a:pt x="668" y="2251"/>
                  </a:cubicBezTo>
                  <a:cubicBezTo>
                    <a:pt x="669" y="2251"/>
                    <a:pt x="669" y="2251"/>
                    <a:pt x="669" y="2251"/>
                  </a:cubicBezTo>
                  <a:cubicBezTo>
                    <a:pt x="669" y="2251"/>
                    <a:pt x="669" y="2251"/>
                    <a:pt x="669" y="2251"/>
                  </a:cubicBezTo>
                  <a:cubicBezTo>
                    <a:pt x="669" y="2251"/>
                    <a:pt x="669" y="2251"/>
                    <a:pt x="669" y="2251"/>
                  </a:cubicBezTo>
                  <a:cubicBezTo>
                    <a:pt x="670" y="2251"/>
                    <a:pt x="671" y="2250"/>
                    <a:pt x="671" y="2250"/>
                  </a:cubicBezTo>
                  <a:cubicBezTo>
                    <a:pt x="673" y="2249"/>
                    <a:pt x="674" y="2249"/>
                    <a:pt x="676" y="2248"/>
                  </a:cubicBezTo>
                  <a:cubicBezTo>
                    <a:pt x="677" y="2248"/>
                    <a:pt x="678" y="2247"/>
                    <a:pt x="680" y="2247"/>
                  </a:cubicBezTo>
                  <a:cubicBezTo>
                    <a:pt x="685" y="2245"/>
                    <a:pt x="690" y="2243"/>
                    <a:pt x="695" y="2242"/>
                  </a:cubicBezTo>
                  <a:cubicBezTo>
                    <a:pt x="699" y="2241"/>
                    <a:pt x="704" y="2240"/>
                    <a:pt x="708" y="2239"/>
                  </a:cubicBezTo>
                  <a:cubicBezTo>
                    <a:pt x="708" y="2239"/>
                    <a:pt x="708" y="2239"/>
                    <a:pt x="708" y="2239"/>
                  </a:cubicBezTo>
                  <a:cubicBezTo>
                    <a:pt x="702" y="2250"/>
                    <a:pt x="697" y="2262"/>
                    <a:pt x="693" y="2276"/>
                  </a:cubicBezTo>
                  <a:cubicBezTo>
                    <a:pt x="692" y="2277"/>
                    <a:pt x="691" y="2278"/>
                    <a:pt x="690" y="2278"/>
                  </a:cubicBezTo>
                  <a:cubicBezTo>
                    <a:pt x="687" y="2281"/>
                    <a:pt x="684" y="2284"/>
                    <a:pt x="681" y="2287"/>
                  </a:cubicBezTo>
                  <a:cubicBezTo>
                    <a:pt x="674" y="2292"/>
                    <a:pt x="668" y="2298"/>
                    <a:pt x="662" y="2305"/>
                  </a:cubicBezTo>
                  <a:cubicBezTo>
                    <a:pt x="660" y="2307"/>
                    <a:pt x="659" y="2308"/>
                    <a:pt x="657" y="2310"/>
                  </a:cubicBezTo>
                  <a:cubicBezTo>
                    <a:pt x="655" y="2312"/>
                    <a:pt x="655" y="2312"/>
                    <a:pt x="655" y="2312"/>
                  </a:cubicBezTo>
                  <a:cubicBezTo>
                    <a:pt x="655" y="2313"/>
                    <a:pt x="654" y="2314"/>
                    <a:pt x="653" y="2315"/>
                  </a:cubicBezTo>
                  <a:cubicBezTo>
                    <a:pt x="651" y="2318"/>
                    <a:pt x="651" y="2318"/>
                    <a:pt x="651" y="2318"/>
                  </a:cubicBezTo>
                  <a:cubicBezTo>
                    <a:pt x="649" y="2320"/>
                    <a:pt x="649" y="2320"/>
                    <a:pt x="649" y="2320"/>
                  </a:cubicBezTo>
                  <a:cubicBezTo>
                    <a:pt x="648" y="2322"/>
                    <a:pt x="647" y="2324"/>
                    <a:pt x="646" y="2326"/>
                  </a:cubicBezTo>
                  <a:cubicBezTo>
                    <a:pt x="643" y="2329"/>
                    <a:pt x="641" y="2333"/>
                    <a:pt x="639" y="2337"/>
                  </a:cubicBezTo>
                  <a:cubicBezTo>
                    <a:pt x="637" y="2340"/>
                    <a:pt x="635" y="2344"/>
                    <a:pt x="633" y="2348"/>
                  </a:cubicBezTo>
                  <a:cubicBezTo>
                    <a:pt x="629" y="2355"/>
                    <a:pt x="626" y="2362"/>
                    <a:pt x="623" y="2369"/>
                  </a:cubicBezTo>
                  <a:cubicBezTo>
                    <a:pt x="620" y="2376"/>
                    <a:pt x="617" y="2382"/>
                    <a:pt x="615" y="2388"/>
                  </a:cubicBezTo>
                  <a:cubicBezTo>
                    <a:pt x="612" y="2394"/>
                    <a:pt x="610" y="2400"/>
                    <a:pt x="608" y="2405"/>
                  </a:cubicBezTo>
                  <a:cubicBezTo>
                    <a:pt x="606" y="2410"/>
                    <a:pt x="605" y="2414"/>
                    <a:pt x="603" y="2418"/>
                  </a:cubicBezTo>
                  <a:cubicBezTo>
                    <a:pt x="602" y="2421"/>
                    <a:pt x="601" y="2424"/>
                    <a:pt x="600" y="2426"/>
                  </a:cubicBezTo>
                  <a:cubicBezTo>
                    <a:pt x="599" y="2428"/>
                    <a:pt x="599" y="2429"/>
                    <a:pt x="599" y="2429"/>
                  </a:cubicBezTo>
                  <a:cubicBezTo>
                    <a:pt x="599" y="2429"/>
                    <a:pt x="600" y="2428"/>
                    <a:pt x="600" y="2426"/>
                  </a:cubicBezTo>
                  <a:cubicBezTo>
                    <a:pt x="601" y="2424"/>
                    <a:pt x="603" y="2422"/>
                    <a:pt x="605" y="2418"/>
                  </a:cubicBezTo>
                  <a:cubicBezTo>
                    <a:pt x="606" y="2415"/>
                    <a:pt x="609" y="2411"/>
                    <a:pt x="611" y="2406"/>
                  </a:cubicBezTo>
                  <a:cubicBezTo>
                    <a:pt x="613" y="2401"/>
                    <a:pt x="616" y="2396"/>
                    <a:pt x="619" y="2390"/>
                  </a:cubicBezTo>
                  <a:cubicBezTo>
                    <a:pt x="622" y="2384"/>
                    <a:pt x="625" y="2378"/>
                    <a:pt x="628" y="2372"/>
                  </a:cubicBezTo>
                  <a:cubicBezTo>
                    <a:pt x="629" y="2370"/>
                    <a:pt x="630" y="2368"/>
                    <a:pt x="631" y="2366"/>
                  </a:cubicBezTo>
                  <a:cubicBezTo>
                    <a:pt x="631" y="2367"/>
                    <a:pt x="631" y="2368"/>
                    <a:pt x="630" y="2369"/>
                  </a:cubicBezTo>
                  <a:cubicBezTo>
                    <a:pt x="630" y="2370"/>
                    <a:pt x="629" y="2372"/>
                    <a:pt x="629" y="2374"/>
                  </a:cubicBezTo>
                  <a:cubicBezTo>
                    <a:pt x="629" y="2376"/>
                    <a:pt x="628" y="2378"/>
                    <a:pt x="627" y="2380"/>
                  </a:cubicBezTo>
                  <a:cubicBezTo>
                    <a:pt x="627" y="2383"/>
                    <a:pt x="626" y="2385"/>
                    <a:pt x="626" y="2387"/>
                  </a:cubicBezTo>
                  <a:cubicBezTo>
                    <a:pt x="626" y="2389"/>
                    <a:pt x="625" y="2390"/>
                    <a:pt x="625" y="2391"/>
                  </a:cubicBezTo>
                  <a:cubicBezTo>
                    <a:pt x="625" y="2392"/>
                    <a:pt x="625" y="2394"/>
                    <a:pt x="624" y="2395"/>
                  </a:cubicBezTo>
                  <a:cubicBezTo>
                    <a:pt x="624" y="2397"/>
                    <a:pt x="623" y="2400"/>
                    <a:pt x="623" y="2402"/>
                  </a:cubicBezTo>
                  <a:cubicBezTo>
                    <a:pt x="622" y="2405"/>
                    <a:pt x="621" y="2408"/>
                    <a:pt x="621" y="2410"/>
                  </a:cubicBezTo>
                  <a:cubicBezTo>
                    <a:pt x="621" y="2411"/>
                    <a:pt x="620" y="2413"/>
                    <a:pt x="620" y="2414"/>
                  </a:cubicBezTo>
                  <a:cubicBezTo>
                    <a:pt x="620" y="2415"/>
                    <a:pt x="620" y="2416"/>
                    <a:pt x="619" y="2418"/>
                  </a:cubicBezTo>
                  <a:cubicBezTo>
                    <a:pt x="619" y="2420"/>
                    <a:pt x="618" y="2422"/>
                    <a:pt x="618" y="2425"/>
                  </a:cubicBezTo>
                  <a:cubicBezTo>
                    <a:pt x="617" y="2427"/>
                    <a:pt x="617" y="2429"/>
                    <a:pt x="617" y="2431"/>
                  </a:cubicBezTo>
                  <a:cubicBezTo>
                    <a:pt x="616" y="2433"/>
                    <a:pt x="616" y="2435"/>
                    <a:pt x="616" y="2436"/>
                  </a:cubicBezTo>
                  <a:cubicBezTo>
                    <a:pt x="615" y="2438"/>
                    <a:pt x="615" y="2439"/>
                    <a:pt x="615" y="2440"/>
                  </a:cubicBezTo>
                  <a:cubicBezTo>
                    <a:pt x="615" y="2442"/>
                    <a:pt x="615" y="2443"/>
                    <a:pt x="615" y="2443"/>
                  </a:cubicBezTo>
                  <a:cubicBezTo>
                    <a:pt x="614" y="2444"/>
                    <a:pt x="614" y="2444"/>
                    <a:pt x="614" y="2444"/>
                  </a:cubicBezTo>
                  <a:cubicBezTo>
                    <a:pt x="614" y="2444"/>
                    <a:pt x="615" y="2444"/>
                    <a:pt x="615" y="2443"/>
                  </a:cubicBezTo>
                  <a:cubicBezTo>
                    <a:pt x="615" y="2443"/>
                    <a:pt x="616" y="2442"/>
                    <a:pt x="616" y="2441"/>
                  </a:cubicBezTo>
                  <a:cubicBezTo>
                    <a:pt x="617" y="2440"/>
                    <a:pt x="618" y="2439"/>
                    <a:pt x="619" y="2437"/>
                  </a:cubicBezTo>
                  <a:cubicBezTo>
                    <a:pt x="619" y="2437"/>
                    <a:pt x="619" y="2436"/>
                    <a:pt x="620" y="2435"/>
                  </a:cubicBezTo>
                  <a:cubicBezTo>
                    <a:pt x="620" y="2434"/>
                    <a:pt x="621" y="2433"/>
                    <a:pt x="621" y="2432"/>
                  </a:cubicBezTo>
                  <a:cubicBezTo>
                    <a:pt x="621" y="2431"/>
                    <a:pt x="622" y="2430"/>
                    <a:pt x="622" y="2429"/>
                  </a:cubicBezTo>
                  <a:cubicBezTo>
                    <a:pt x="623" y="2428"/>
                    <a:pt x="623" y="2427"/>
                    <a:pt x="624" y="2426"/>
                  </a:cubicBezTo>
                  <a:cubicBezTo>
                    <a:pt x="624" y="2424"/>
                    <a:pt x="625" y="2422"/>
                    <a:pt x="626" y="2419"/>
                  </a:cubicBezTo>
                  <a:cubicBezTo>
                    <a:pt x="626" y="2418"/>
                    <a:pt x="627" y="2417"/>
                    <a:pt x="627" y="2416"/>
                  </a:cubicBezTo>
                  <a:cubicBezTo>
                    <a:pt x="628" y="2415"/>
                    <a:pt x="628" y="2413"/>
                    <a:pt x="628" y="2412"/>
                  </a:cubicBezTo>
                  <a:cubicBezTo>
                    <a:pt x="629" y="2409"/>
                    <a:pt x="630" y="2407"/>
                    <a:pt x="630" y="2404"/>
                  </a:cubicBezTo>
                  <a:cubicBezTo>
                    <a:pt x="631" y="2402"/>
                    <a:pt x="631" y="2399"/>
                    <a:pt x="632" y="2396"/>
                  </a:cubicBezTo>
                  <a:cubicBezTo>
                    <a:pt x="632" y="2395"/>
                    <a:pt x="632" y="2394"/>
                    <a:pt x="632" y="2392"/>
                  </a:cubicBezTo>
                  <a:cubicBezTo>
                    <a:pt x="633" y="2391"/>
                    <a:pt x="633" y="2390"/>
                    <a:pt x="633" y="2389"/>
                  </a:cubicBezTo>
                  <a:cubicBezTo>
                    <a:pt x="633" y="2386"/>
                    <a:pt x="633" y="2384"/>
                    <a:pt x="633" y="2381"/>
                  </a:cubicBezTo>
                  <a:cubicBezTo>
                    <a:pt x="633" y="2380"/>
                    <a:pt x="633" y="2379"/>
                    <a:pt x="633" y="2378"/>
                  </a:cubicBezTo>
                  <a:cubicBezTo>
                    <a:pt x="634" y="2377"/>
                    <a:pt x="634" y="2376"/>
                    <a:pt x="634" y="2375"/>
                  </a:cubicBezTo>
                  <a:cubicBezTo>
                    <a:pt x="634" y="2374"/>
                    <a:pt x="634" y="2373"/>
                    <a:pt x="633" y="2372"/>
                  </a:cubicBezTo>
                  <a:cubicBezTo>
                    <a:pt x="633" y="2371"/>
                    <a:pt x="633" y="2370"/>
                    <a:pt x="633" y="2369"/>
                  </a:cubicBezTo>
                  <a:cubicBezTo>
                    <a:pt x="633" y="2367"/>
                    <a:pt x="633" y="2366"/>
                    <a:pt x="633" y="2365"/>
                  </a:cubicBezTo>
                  <a:cubicBezTo>
                    <a:pt x="633" y="2364"/>
                    <a:pt x="633" y="2363"/>
                    <a:pt x="633" y="2363"/>
                  </a:cubicBezTo>
                  <a:cubicBezTo>
                    <a:pt x="635" y="2359"/>
                    <a:pt x="637" y="2355"/>
                    <a:pt x="639" y="2351"/>
                  </a:cubicBezTo>
                  <a:cubicBezTo>
                    <a:pt x="641" y="2348"/>
                    <a:pt x="643" y="2344"/>
                    <a:pt x="645" y="2341"/>
                  </a:cubicBezTo>
                  <a:cubicBezTo>
                    <a:pt x="646" y="2339"/>
                    <a:pt x="647" y="2337"/>
                    <a:pt x="649" y="2335"/>
                  </a:cubicBezTo>
                  <a:cubicBezTo>
                    <a:pt x="650" y="2334"/>
                    <a:pt x="651" y="2332"/>
                    <a:pt x="652" y="2330"/>
                  </a:cubicBezTo>
                  <a:cubicBezTo>
                    <a:pt x="653" y="2328"/>
                    <a:pt x="654" y="2327"/>
                    <a:pt x="656" y="2325"/>
                  </a:cubicBezTo>
                  <a:cubicBezTo>
                    <a:pt x="658" y="2322"/>
                    <a:pt x="658" y="2322"/>
                    <a:pt x="658" y="2322"/>
                  </a:cubicBezTo>
                  <a:cubicBezTo>
                    <a:pt x="659" y="2320"/>
                    <a:pt x="659" y="2320"/>
                    <a:pt x="659" y="2320"/>
                  </a:cubicBezTo>
                  <a:cubicBezTo>
                    <a:pt x="660" y="2319"/>
                    <a:pt x="661" y="2318"/>
                    <a:pt x="661" y="2317"/>
                  </a:cubicBezTo>
                  <a:cubicBezTo>
                    <a:pt x="663" y="2315"/>
                    <a:pt x="663" y="2315"/>
                    <a:pt x="663" y="2315"/>
                  </a:cubicBezTo>
                  <a:cubicBezTo>
                    <a:pt x="665" y="2313"/>
                    <a:pt x="666" y="2312"/>
                    <a:pt x="668" y="2310"/>
                  </a:cubicBezTo>
                  <a:cubicBezTo>
                    <a:pt x="673" y="2304"/>
                    <a:pt x="679" y="2298"/>
                    <a:pt x="686" y="2292"/>
                  </a:cubicBezTo>
                  <a:cubicBezTo>
                    <a:pt x="687" y="2291"/>
                    <a:pt x="689" y="2290"/>
                    <a:pt x="690" y="2288"/>
                  </a:cubicBezTo>
                  <a:cubicBezTo>
                    <a:pt x="679" y="2349"/>
                    <a:pt x="682" y="2411"/>
                    <a:pt x="633" y="2460"/>
                  </a:cubicBezTo>
                  <a:cubicBezTo>
                    <a:pt x="620" y="2473"/>
                    <a:pt x="606" y="2484"/>
                    <a:pt x="592" y="2491"/>
                  </a:cubicBezTo>
                  <a:cubicBezTo>
                    <a:pt x="590" y="2490"/>
                    <a:pt x="588" y="2489"/>
                    <a:pt x="585" y="2488"/>
                  </a:cubicBezTo>
                  <a:cubicBezTo>
                    <a:pt x="581" y="2487"/>
                    <a:pt x="577" y="2484"/>
                    <a:pt x="572" y="2482"/>
                  </a:cubicBezTo>
                  <a:cubicBezTo>
                    <a:pt x="567" y="2479"/>
                    <a:pt x="562" y="2476"/>
                    <a:pt x="557" y="2473"/>
                  </a:cubicBezTo>
                  <a:cubicBezTo>
                    <a:pt x="555" y="2472"/>
                    <a:pt x="552" y="2470"/>
                    <a:pt x="549" y="2469"/>
                  </a:cubicBezTo>
                  <a:cubicBezTo>
                    <a:pt x="547" y="2467"/>
                    <a:pt x="544" y="2466"/>
                    <a:pt x="541" y="2464"/>
                  </a:cubicBezTo>
                  <a:cubicBezTo>
                    <a:pt x="540" y="2464"/>
                    <a:pt x="540" y="2464"/>
                    <a:pt x="540" y="2464"/>
                  </a:cubicBezTo>
                  <a:cubicBezTo>
                    <a:pt x="540" y="2463"/>
                    <a:pt x="540" y="2463"/>
                    <a:pt x="540" y="2463"/>
                  </a:cubicBezTo>
                  <a:cubicBezTo>
                    <a:pt x="539" y="2463"/>
                    <a:pt x="539" y="2463"/>
                    <a:pt x="539" y="2463"/>
                  </a:cubicBezTo>
                  <a:cubicBezTo>
                    <a:pt x="539" y="2463"/>
                    <a:pt x="539" y="2463"/>
                    <a:pt x="539" y="2463"/>
                  </a:cubicBezTo>
                  <a:cubicBezTo>
                    <a:pt x="539" y="2463"/>
                    <a:pt x="539" y="2463"/>
                    <a:pt x="539" y="2463"/>
                  </a:cubicBezTo>
                  <a:cubicBezTo>
                    <a:pt x="537" y="2462"/>
                    <a:pt x="537" y="2462"/>
                    <a:pt x="537" y="2462"/>
                  </a:cubicBezTo>
                  <a:cubicBezTo>
                    <a:pt x="535" y="2461"/>
                    <a:pt x="534" y="2461"/>
                    <a:pt x="532" y="2460"/>
                  </a:cubicBezTo>
                  <a:cubicBezTo>
                    <a:pt x="531" y="2460"/>
                    <a:pt x="529" y="2459"/>
                    <a:pt x="528" y="2458"/>
                  </a:cubicBezTo>
                  <a:cubicBezTo>
                    <a:pt x="525" y="2457"/>
                    <a:pt x="525" y="2457"/>
                    <a:pt x="525" y="2457"/>
                  </a:cubicBezTo>
                  <a:cubicBezTo>
                    <a:pt x="523" y="2457"/>
                    <a:pt x="523" y="2457"/>
                    <a:pt x="523" y="2457"/>
                  </a:cubicBezTo>
                  <a:cubicBezTo>
                    <a:pt x="518" y="2455"/>
                    <a:pt x="518" y="2455"/>
                    <a:pt x="518" y="2455"/>
                  </a:cubicBezTo>
                  <a:cubicBezTo>
                    <a:pt x="517" y="2455"/>
                    <a:pt x="515" y="2454"/>
                    <a:pt x="514" y="2454"/>
                  </a:cubicBezTo>
                  <a:cubicBezTo>
                    <a:pt x="511" y="2453"/>
                    <a:pt x="511" y="2453"/>
                    <a:pt x="511" y="2453"/>
                  </a:cubicBezTo>
                  <a:cubicBezTo>
                    <a:pt x="510" y="2453"/>
                    <a:pt x="510" y="2453"/>
                    <a:pt x="509" y="2453"/>
                  </a:cubicBezTo>
                  <a:cubicBezTo>
                    <a:pt x="507" y="2453"/>
                    <a:pt x="506" y="2452"/>
                    <a:pt x="504" y="2452"/>
                  </a:cubicBezTo>
                  <a:cubicBezTo>
                    <a:pt x="502" y="2452"/>
                    <a:pt x="501" y="2451"/>
                    <a:pt x="499" y="2451"/>
                  </a:cubicBezTo>
                  <a:cubicBezTo>
                    <a:pt x="498" y="2451"/>
                    <a:pt x="498" y="2451"/>
                    <a:pt x="497" y="2451"/>
                  </a:cubicBezTo>
                  <a:cubicBezTo>
                    <a:pt x="496" y="2451"/>
                    <a:pt x="495" y="2451"/>
                    <a:pt x="495" y="2451"/>
                  </a:cubicBezTo>
                  <a:cubicBezTo>
                    <a:pt x="493" y="2450"/>
                    <a:pt x="491" y="2450"/>
                    <a:pt x="490" y="2450"/>
                  </a:cubicBezTo>
                  <a:cubicBezTo>
                    <a:pt x="489" y="2450"/>
                    <a:pt x="488" y="2450"/>
                    <a:pt x="488" y="2450"/>
                  </a:cubicBezTo>
                  <a:cubicBezTo>
                    <a:pt x="487" y="2450"/>
                    <a:pt x="486" y="2450"/>
                    <a:pt x="485" y="2450"/>
                  </a:cubicBezTo>
                  <a:cubicBezTo>
                    <a:pt x="484" y="2450"/>
                    <a:pt x="482" y="2450"/>
                    <a:pt x="481" y="2450"/>
                  </a:cubicBezTo>
                  <a:cubicBezTo>
                    <a:pt x="479" y="2450"/>
                    <a:pt x="478" y="2450"/>
                    <a:pt x="476" y="2450"/>
                  </a:cubicBezTo>
                  <a:cubicBezTo>
                    <a:pt x="475" y="2450"/>
                    <a:pt x="473" y="2450"/>
                    <a:pt x="472" y="2450"/>
                  </a:cubicBezTo>
                  <a:cubicBezTo>
                    <a:pt x="471" y="2450"/>
                    <a:pt x="469" y="2451"/>
                    <a:pt x="468" y="2451"/>
                  </a:cubicBezTo>
                  <a:cubicBezTo>
                    <a:pt x="462" y="2451"/>
                    <a:pt x="457" y="2452"/>
                    <a:pt x="452" y="2453"/>
                  </a:cubicBezTo>
                  <a:cubicBezTo>
                    <a:pt x="452" y="2453"/>
                    <a:pt x="451" y="2453"/>
                    <a:pt x="451" y="2454"/>
                  </a:cubicBezTo>
                  <a:cubicBezTo>
                    <a:pt x="450" y="2454"/>
                    <a:pt x="449" y="2454"/>
                    <a:pt x="449" y="2454"/>
                  </a:cubicBezTo>
                  <a:cubicBezTo>
                    <a:pt x="448" y="2454"/>
                    <a:pt x="447" y="2455"/>
                    <a:pt x="446" y="2455"/>
                  </a:cubicBezTo>
                  <a:cubicBezTo>
                    <a:pt x="444" y="2455"/>
                    <a:pt x="443" y="2455"/>
                    <a:pt x="442" y="2456"/>
                  </a:cubicBezTo>
                  <a:cubicBezTo>
                    <a:pt x="441" y="2456"/>
                    <a:pt x="440" y="2457"/>
                    <a:pt x="440" y="2457"/>
                  </a:cubicBezTo>
                  <a:cubicBezTo>
                    <a:pt x="436" y="2458"/>
                    <a:pt x="433" y="2459"/>
                    <a:pt x="430" y="2461"/>
                  </a:cubicBezTo>
                  <a:cubicBezTo>
                    <a:pt x="429" y="2461"/>
                    <a:pt x="428" y="2462"/>
                    <a:pt x="427" y="2462"/>
                  </a:cubicBezTo>
                  <a:cubicBezTo>
                    <a:pt x="426" y="2463"/>
                    <a:pt x="425" y="2463"/>
                    <a:pt x="424" y="2463"/>
                  </a:cubicBezTo>
                  <a:cubicBezTo>
                    <a:pt x="423" y="2464"/>
                    <a:pt x="422" y="2464"/>
                    <a:pt x="422" y="2464"/>
                  </a:cubicBezTo>
                  <a:cubicBezTo>
                    <a:pt x="422" y="2464"/>
                    <a:pt x="423" y="2464"/>
                    <a:pt x="424" y="2464"/>
                  </a:cubicBezTo>
                  <a:cubicBezTo>
                    <a:pt x="425" y="2464"/>
                    <a:pt x="426" y="2463"/>
                    <a:pt x="427" y="2463"/>
                  </a:cubicBezTo>
                  <a:cubicBezTo>
                    <a:pt x="428" y="2463"/>
                    <a:pt x="429" y="2462"/>
                    <a:pt x="431" y="2462"/>
                  </a:cubicBezTo>
                  <a:cubicBezTo>
                    <a:pt x="433" y="2461"/>
                    <a:pt x="437" y="2460"/>
                    <a:pt x="440" y="2460"/>
                  </a:cubicBezTo>
                  <a:cubicBezTo>
                    <a:pt x="441" y="2460"/>
                    <a:pt x="442" y="2459"/>
                    <a:pt x="443" y="2459"/>
                  </a:cubicBezTo>
                  <a:cubicBezTo>
                    <a:pt x="444" y="2459"/>
                    <a:pt x="445" y="2459"/>
                    <a:pt x="446" y="2459"/>
                  </a:cubicBezTo>
                  <a:cubicBezTo>
                    <a:pt x="449" y="2458"/>
                    <a:pt x="451" y="2458"/>
                    <a:pt x="453" y="2458"/>
                  </a:cubicBezTo>
                  <a:cubicBezTo>
                    <a:pt x="454" y="2458"/>
                    <a:pt x="455" y="2457"/>
                    <a:pt x="457" y="2457"/>
                  </a:cubicBezTo>
                  <a:cubicBezTo>
                    <a:pt x="457" y="2457"/>
                    <a:pt x="458" y="2457"/>
                    <a:pt x="458" y="2457"/>
                  </a:cubicBezTo>
                  <a:cubicBezTo>
                    <a:pt x="459" y="2457"/>
                    <a:pt x="460" y="2457"/>
                    <a:pt x="460" y="2457"/>
                  </a:cubicBezTo>
                  <a:cubicBezTo>
                    <a:pt x="463" y="2457"/>
                    <a:pt x="465" y="2457"/>
                    <a:pt x="468" y="2457"/>
                  </a:cubicBezTo>
                  <a:cubicBezTo>
                    <a:pt x="469" y="2457"/>
                    <a:pt x="471" y="2457"/>
                    <a:pt x="472" y="2457"/>
                  </a:cubicBezTo>
                  <a:cubicBezTo>
                    <a:pt x="474" y="2456"/>
                    <a:pt x="475" y="2457"/>
                    <a:pt x="476" y="2457"/>
                  </a:cubicBezTo>
                  <a:cubicBezTo>
                    <a:pt x="478" y="2457"/>
                    <a:pt x="479" y="2457"/>
                    <a:pt x="481" y="2457"/>
                  </a:cubicBezTo>
                  <a:cubicBezTo>
                    <a:pt x="482" y="2457"/>
                    <a:pt x="483" y="2457"/>
                    <a:pt x="485" y="2457"/>
                  </a:cubicBezTo>
                  <a:cubicBezTo>
                    <a:pt x="486" y="2457"/>
                    <a:pt x="486" y="2457"/>
                    <a:pt x="487" y="2457"/>
                  </a:cubicBezTo>
                  <a:cubicBezTo>
                    <a:pt x="488" y="2457"/>
                    <a:pt x="489" y="2457"/>
                    <a:pt x="489" y="2457"/>
                  </a:cubicBezTo>
                  <a:cubicBezTo>
                    <a:pt x="491" y="2458"/>
                    <a:pt x="492" y="2458"/>
                    <a:pt x="494" y="2458"/>
                  </a:cubicBezTo>
                  <a:cubicBezTo>
                    <a:pt x="494" y="2458"/>
                    <a:pt x="495" y="2458"/>
                    <a:pt x="496" y="2458"/>
                  </a:cubicBezTo>
                  <a:cubicBezTo>
                    <a:pt x="497" y="2458"/>
                    <a:pt x="497" y="2459"/>
                    <a:pt x="498" y="2459"/>
                  </a:cubicBezTo>
                  <a:cubicBezTo>
                    <a:pt x="500" y="2459"/>
                    <a:pt x="501" y="2459"/>
                    <a:pt x="503" y="2459"/>
                  </a:cubicBezTo>
                  <a:cubicBezTo>
                    <a:pt x="505" y="2460"/>
                    <a:pt x="508" y="2461"/>
                    <a:pt x="511" y="2461"/>
                  </a:cubicBezTo>
                  <a:cubicBezTo>
                    <a:pt x="511" y="2461"/>
                    <a:pt x="511" y="2461"/>
                    <a:pt x="510" y="2461"/>
                  </a:cubicBezTo>
                  <a:cubicBezTo>
                    <a:pt x="509" y="2461"/>
                    <a:pt x="507" y="2461"/>
                    <a:pt x="505" y="2461"/>
                  </a:cubicBezTo>
                  <a:cubicBezTo>
                    <a:pt x="504" y="2461"/>
                    <a:pt x="503" y="2461"/>
                    <a:pt x="502" y="2461"/>
                  </a:cubicBezTo>
                  <a:cubicBezTo>
                    <a:pt x="501" y="2461"/>
                    <a:pt x="500" y="2461"/>
                    <a:pt x="499" y="2461"/>
                  </a:cubicBezTo>
                  <a:cubicBezTo>
                    <a:pt x="497" y="2461"/>
                    <a:pt x="496" y="2461"/>
                    <a:pt x="495" y="2461"/>
                  </a:cubicBezTo>
                  <a:cubicBezTo>
                    <a:pt x="493" y="2461"/>
                    <a:pt x="492" y="2461"/>
                    <a:pt x="491" y="2462"/>
                  </a:cubicBezTo>
                  <a:cubicBezTo>
                    <a:pt x="489" y="2462"/>
                    <a:pt x="488" y="2462"/>
                    <a:pt x="486" y="2462"/>
                  </a:cubicBezTo>
                  <a:cubicBezTo>
                    <a:pt x="485" y="2462"/>
                    <a:pt x="483" y="2462"/>
                    <a:pt x="482" y="2463"/>
                  </a:cubicBezTo>
                  <a:cubicBezTo>
                    <a:pt x="479" y="2463"/>
                    <a:pt x="476" y="2464"/>
                    <a:pt x="473" y="2465"/>
                  </a:cubicBezTo>
                  <a:cubicBezTo>
                    <a:pt x="469" y="2465"/>
                    <a:pt x="466" y="2466"/>
                    <a:pt x="463" y="2467"/>
                  </a:cubicBezTo>
                  <a:cubicBezTo>
                    <a:pt x="460" y="2468"/>
                    <a:pt x="457" y="2469"/>
                    <a:pt x="454" y="2470"/>
                  </a:cubicBezTo>
                  <a:cubicBezTo>
                    <a:pt x="451" y="2472"/>
                    <a:pt x="448" y="2473"/>
                    <a:pt x="445" y="2474"/>
                  </a:cubicBezTo>
                  <a:cubicBezTo>
                    <a:pt x="444" y="2475"/>
                    <a:pt x="442" y="2476"/>
                    <a:pt x="441" y="2476"/>
                  </a:cubicBezTo>
                  <a:cubicBezTo>
                    <a:pt x="440" y="2477"/>
                    <a:pt x="438" y="2478"/>
                    <a:pt x="437" y="2478"/>
                  </a:cubicBezTo>
                  <a:cubicBezTo>
                    <a:pt x="436" y="2479"/>
                    <a:pt x="435" y="2480"/>
                    <a:pt x="434" y="2480"/>
                  </a:cubicBezTo>
                  <a:cubicBezTo>
                    <a:pt x="433" y="2481"/>
                    <a:pt x="432" y="2482"/>
                    <a:pt x="430" y="2482"/>
                  </a:cubicBezTo>
                  <a:cubicBezTo>
                    <a:pt x="429" y="2483"/>
                    <a:pt x="428" y="2484"/>
                    <a:pt x="428" y="2484"/>
                  </a:cubicBezTo>
                  <a:cubicBezTo>
                    <a:pt x="427" y="2485"/>
                    <a:pt x="426" y="2486"/>
                    <a:pt x="425" y="2486"/>
                  </a:cubicBezTo>
                  <a:cubicBezTo>
                    <a:pt x="423" y="2487"/>
                    <a:pt x="422" y="2488"/>
                    <a:pt x="421" y="2489"/>
                  </a:cubicBezTo>
                  <a:cubicBezTo>
                    <a:pt x="420" y="2490"/>
                    <a:pt x="419" y="2491"/>
                    <a:pt x="418" y="2491"/>
                  </a:cubicBezTo>
                  <a:cubicBezTo>
                    <a:pt x="418" y="2492"/>
                    <a:pt x="417" y="2492"/>
                    <a:pt x="417" y="2492"/>
                  </a:cubicBezTo>
                  <a:cubicBezTo>
                    <a:pt x="417" y="2492"/>
                    <a:pt x="418" y="2492"/>
                    <a:pt x="419" y="2492"/>
                  </a:cubicBezTo>
                  <a:cubicBezTo>
                    <a:pt x="419" y="2492"/>
                    <a:pt x="420" y="2491"/>
                    <a:pt x="422" y="2491"/>
                  </a:cubicBezTo>
                  <a:cubicBezTo>
                    <a:pt x="422" y="2490"/>
                    <a:pt x="423" y="2490"/>
                    <a:pt x="424" y="2490"/>
                  </a:cubicBezTo>
                  <a:cubicBezTo>
                    <a:pt x="425" y="2489"/>
                    <a:pt x="426" y="2489"/>
                    <a:pt x="426" y="2489"/>
                  </a:cubicBezTo>
                  <a:cubicBezTo>
                    <a:pt x="427" y="2488"/>
                    <a:pt x="428" y="2488"/>
                    <a:pt x="429" y="2488"/>
                  </a:cubicBezTo>
                  <a:cubicBezTo>
                    <a:pt x="430" y="2487"/>
                    <a:pt x="431" y="2487"/>
                    <a:pt x="433" y="2486"/>
                  </a:cubicBezTo>
                  <a:cubicBezTo>
                    <a:pt x="435" y="2486"/>
                    <a:pt x="437" y="2485"/>
                    <a:pt x="440" y="2484"/>
                  </a:cubicBezTo>
                  <a:cubicBezTo>
                    <a:pt x="440" y="2483"/>
                    <a:pt x="441" y="2483"/>
                    <a:pt x="442" y="2483"/>
                  </a:cubicBezTo>
                  <a:cubicBezTo>
                    <a:pt x="442" y="2483"/>
                    <a:pt x="443" y="2482"/>
                    <a:pt x="444" y="2482"/>
                  </a:cubicBezTo>
                  <a:cubicBezTo>
                    <a:pt x="445" y="2482"/>
                    <a:pt x="446" y="2481"/>
                    <a:pt x="448" y="2481"/>
                  </a:cubicBezTo>
                  <a:cubicBezTo>
                    <a:pt x="449" y="2480"/>
                    <a:pt x="451" y="2480"/>
                    <a:pt x="452" y="2479"/>
                  </a:cubicBezTo>
                  <a:cubicBezTo>
                    <a:pt x="454" y="2479"/>
                    <a:pt x="455" y="2478"/>
                    <a:pt x="456" y="2478"/>
                  </a:cubicBezTo>
                  <a:cubicBezTo>
                    <a:pt x="459" y="2477"/>
                    <a:pt x="462" y="2476"/>
                    <a:pt x="465" y="2475"/>
                  </a:cubicBezTo>
                  <a:cubicBezTo>
                    <a:pt x="468" y="2474"/>
                    <a:pt x="472" y="2473"/>
                    <a:pt x="475" y="2472"/>
                  </a:cubicBezTo>
                  <a:cubicBezTo>
                    <a:pt x="476" y="2472"/>
                    <a:pt x="477" y="2471"/>
                    <a:pt x="479" y="2471"/>
                  </a:cubicBezTo>
                  <a:cubicBezTo>
                    <a:pt x="480" y="2470"/>
                    <a:pt x="482" y="2470"/>
                    <a:pt x="483" y="2470"/>
                  </a:cubicBezTo>
                  <a:cubicBezTo>
                    <a:pt x="485" y="2469"/>
                    <a:pt x="486" y="2469"/>
                    <a:pt x="488" y="2468"/>
                  </a:cubicBezTo>
                  <a:cubicBezTo>
                    <a:pt x="488" y="2468"/>
                    <a:pt x="489" y="2468"/>
                    <a:pt x="490" y="2468"/>
                  </a:cubicBezTo>
                  <a:cubicBezTo>
                    <a:pt x="490" y="2468"/>
                    <a:pt x="491" y="2468"/>
                    <a:pt x="492" y="2467"/>
                  </a:cubicBezTo>
                  <a:cubicBezTo>
                    <a:pt x="493" y="2467"/>
                    <a:pt x="494" y="2467"/>
                    <a:pt x="496" y="2466"/>
                  </a:cubicBezTo>
                  <a:cubicBezTo>
                    <a:pt x="497" y="2466"/>
                    <a:pt x="498" y="2466"/>
                    <a:pt x="499" y="2466"/>
                  </a:cubicBezTo>
                  <a:cubicBezTo>
                    <a:pt x="500" y="2465"/>
                    <a:pt x="501" y="2465"/>
                    <a:pt x="503" y="2465"/>
                  </a:cubicBezTo>
                  <a:cubicBezTo>
                    <a:pt x="504" y="2465"/>
                    <a:pt x="505" y="2464"/>
                    <a:pt x="506" y="2464"/>
                  </a:cubicBezTo>
                  <a:cubicBezTo>
                    <a:pt x="506" y="2464"/>
                    <a:pt x="507" y="2464"/>
                    <a:pt x="508" y="2463"/>
                  </a:cubicBezTo>
                  <a:cubicBezTo>
                    <a:pt x="509" y="2463"/>
                    <a:pt x="510" y="2463"/>
                    <a:pt x="511" y="2463"/>
                  </a:cubicBezTo>
                  <a:cubicBezTo>
                    <a:pt x="512" y="2463"/>
                    <a:pt x="513" y="2462"/>
                    <a:pt x="514" y="2462"/>
                  </a:cubicBezTo>
                  <a:cubicBezTo>
                    <a:pt x="514" y="2462"/>
                    <a:pt x="515" y="2463"/>
                    <a:pt x="516" y="2463"/>
                  </a:cubicBezTo>
                  <a:cubicBezTo>
                    <a:pt x="520" y="2464"/>
                    <a:pt x="520" y="2464"/>
                    <a:pt x="520" y="2464"/>
                  </a:cubicBezTo>
                  <a:cubicBezTo>
                    <a:pt x="523" y="2465"/>
                    <a:pt x="523" y="2465"/>
                    <a:pt x="523" y="2465"/>
                  </a:cubicBezTo>
                  <a:cubicBezTo>
                    <a:pt x="525" y="2466"/>
                    <a:pt x="525" y="2466"/>
                    <a:pt x="525" y="2466"/>
                  </a:cubicBezTo>
                  <a:cubicBezTo>
                    <a:pt x="526" y="2466"/>
                    <a:pt x="528" y="2467"/>
                    <a:pt x="529" y="2467"/>
                  </a:cubicBezTo>
                  <a:cubicBezTo>
                    <a:pt x="530" y="2468"/>
                    <a:pt x="532" y="2469"/>
                    <a:pt x="533" y="2469"/>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1"/>
                    <a:pt x="536" y="2471"/>
                    <a:pt x="536" y="2471"/>
                  </a:cubicBezTo>
                  <a:cubicBezTo>
                    <a:pt x="538" y="2471"/>
                    <a:pt x="538" y="2471"/>
                    <a:pt x="538" y="2471"/>
                  </a:cubicBezTo>
                  <a:cubicBezTo>
                    <a:pt x="540" y="2472"/>
                    <a:pt x="543" y="2474"/>
                    <a:pt x="546" y="2475"/>
                  </a:cubicBezTo>
                  <a:cubicBezTo>
                    <a:pt x="548" y="2477"/>
                    <a:pt x="551" y="2478"/>
                    <a:pt x="554" y="2479"/>
                  </a:cubicBezTo>
                  <a:cubicBezTo>
                    <a:pt x="559" y="2482"/>
                    <a:pt x="564" y="2485"/>
                    <a:pt x="569" y="2487"/>
                  </a:cubicBezTo>
                  <a:cubicBezTo>
                    <a:pt x="574" y="2489"/>
                    <a:pt x="579" y="2491"/>
                    <a:pt x="584" y="2493"/>
                  </a:cubicBezTo>
                  <a:cubicBezTo>
                    <a:pt x="585" y="2493"/>
                    <a:pt x="585" y="2493"/>
                    <a:pt x="586" y="2493"/>
                  </a:cubicBezTo>
                  <a:cubicBezTo>
                    <a:pt x="572" y="2500"/>
                    <a:pt x="556" y="2503"/>
                    <a:pt x="539" y="2503"/>
                  </a:cubicBezTo>
                  <a:cubicBezTo>
                    <a:pt x="493" y="2504"/>
                    <a:pt x="454" y="2512"/>
                    <a:pt x="437" y="2549"/>
                  </a:cubicBezTo>
                  <a:cubicBezTo>
                    <a:pt x="469" y="2517"/>
                    <a:pt x="511" y="2512"/>
                    <a:pt x="566" y="2511"/>
                  </a:cubicBezTo>
                  <a:cubicBezTo>
                    <a:pt x="589" y="2511"/>
                    <a:pt x="607" y="2503"/>
                    <a:pt x="624" y="2490"/>
                  </a:cubicBezTo>
                  <a:cubicBezTo>
                    <a:pt x="623" y="2492"/>
                    <a:pt x="622" y="2493"/>
                    <a:pt x="621" y="2495"/>
                  </a:cubicBezTo>
                  <a:cubicBezTo>
                    <a:pt x="620" y="2496"/>
                    <a:pt x="619" y="2498"/>
                    <a:pt x="617" y="2500"/>
                  </a:cubicBezTo>
                  <a:cubicBezTo>
                    <a:pt x="617" y="2501"/>
                    <a:pt x="616" y="2502"/>
                    <a:pt x="615" y="2503"/>
                  </a:cubicBezTo>
                  <a:cubicBezTo>
                    <a:pt x="614" y="2503"/>
                    <a:pt x="614" y="2504"/>
                    <a:pt x="613" y="2505"/>
                  </a:cubicBezTo>
                  <a:cubicBezTo>
                    <a:pt x="611" y="2507"/>
                    <a:pt x="610" y="2509"/>
                    <a:pt x="608" y="2511"/>
                  </a:cubicBezTo>
                  <a:cubicBezTo>
                    <a:pt x="607" y="2512"/>
                    <a:pt x="607" y="2513"/>
                    <a:pt x="606" y="2514"/>
                  </a:cubicBezTo>
                  <a:cubicBezTo>
                    <a:pt x="605" y="2515"/>
                    <a:pt x="604" y="2516"/>
                    <a:pt x="603" y="2517"/>
                  </a:cubicBezTo>
                  <a:cubicBezTo>
                    <a:pt x="601" y="2519"/>
                    <a:pt x="599" y="2521"/>
                    <a:pt x="597" y="2523"/>
                  </a:cubicBezTo>
                  <a:cubicBezTo>
                    <a:pt x="595" y="2525"/>
                    <a:pt x="593" y="2527"/>
                    <a:pt x="591" y="2529"/>
                  </a:cubicBezTo>
                  <a:cubicBezTo>
                    <a:pt x="590" y="2530"/>
                    <a:pt x="589" y="2531"/>
                    <a:pt x="588" y="2532"/>
                  </a:cubicBezTo>
                  <a:cubicBezTo>
                    <a:pt x="587" y="2533"/>
                    <a:pt x="586" y="2534"/>
                    <a:pt x="585" y="2535"/>
                  </a:cubicBezTo>
                  <a:cubicBezTo>
                    <a:pt x="581" y="2538"/>
                    <a:pt x="577" y="2542"/>
                    <a:pt x="573" y="2545"/>
                  </a:cubicBezTo>
                  <a:cubicBezTo>
                    <a:pt x="572" y="2545"/>
                    <a:pt x="572" y="2545"/>
                    <a:pt x="572" y="2545"/>
                  </a:cubicBezTo>
                  <a:cubicBezTo>
                    <a:pt x="571" y="2546"/>
                    <a:pt x="570" y="2546"/>
                    <a:pt x="569" y="2546"/>
                  </a:cubicBezTo>
                  <a:cubicBezTo>
                    <a:pt x="568" y="2546"/>
                    <a:pt x="567" y="2547"/>
                    <a:pt x="566" y="2547"/>
                  </a:cubicBezTo>
                  <a:cubicBezTo>
                    <a:pt x="565" y="2547"/>
                    <a:pt x="564" y="2547"/>
                    <a:pt x="563" y="2548"/>
                  </a:cubicBezTo>
                  <a:cubicBezTo>
                    <a:pt x="562" y="2548"/>
                    <a:pt x="561" y="2548"/>
                    <a:pt x="560" y="2548"/>
                  </a:cubicBezTo>
                  <a:cubicBezTo>
                    <a:pt x="558" y="2548"/>
                    <a:pt x="556" y="2549"/>
                    <a:pt x="554" y="2549"/>
                  </a:cubicBezTo>
                  <a:cubicBezTo>
                    <a:pt x="552" y="2550"/>
                    <a:pt x="550" y="2550"/>
                    <a:pt x="548" y="2550"/>
                  </a:cubicBezTo>
                  <a:cubicBezTo>
                    <a:pt x="547" y="2550"/>
                    <a:pt x="546" y="2550"/>
                    <a:pt x="545" y="2551"/>
                  </a:cubicBezTo>
                  <a:cubicBezTo>
                    <a:pt x="543" y="2551"/>
                    <a:pt x="542" y="2551"/>
                    <a:pt x="541" y="2551"/>
                  </a:cubicBezTo>
                  <a:cubicBezTo>
                    <a:pt x="537" y="2551"/>
                    <a:pt x="532" y="2552"/>
                    <a:pt x="528" y="2552"/>
                  </a:cubicBezTo>
                  <a:cubicBezTo>
                    <a:pt x="523" y="2553"/>
                    <a:pt x="518" y="2553"/>
                    <a:pt x="514" y="2554"/>
                  </a:cubicBezTo>
                  <a:cubicBezTo>
                    <a:pt x="512" y="2554"/>
                    <a:pt x="509" y="2554"/>
                    <a:pt x="507" y="2554"/>
                  </a:cubicBezTo>
                  <a:cubicBezTo>
                    <a:pt x="505" y="2555"/>
                    <a:pt x="503" y="2555"/>
                    <a:pt x="500" y="2555"/>
                  </a:cubicBezTo>
                  <a:cubicBezTo>
                    <a:pt x="496" y="2556"/>
                    <a:pt x="492" y="2557"/>
                    <a:pt x="488" y="2558"/>
                  </a:cubicBezTo>
                  <a:cubicBezTo>
                    <a:pt x="486" y="2559"/>
                    <a:pt x="484" y="2559"/>
                    <a:pt x="482" y="2560"/>
                  </a:cubicBezTo>
                  <a:cubicBezTo>
                    <a:pt x="480" y="2560"/>
                    <a:pt x="479" y="2561"/>
                    <a:pt x="477" y="2562"/>
                  </a:cubicBezTo>
                  <a:cubicBezTo>
                    <a:pt x="475" y="2562"/>
                    <a:pt x="474" y="2563"/>
                    <a:pt x="472" y="2564"/>
                  </a:cubicBezTo>
                  <a:cubicBezTo>
                    <a:pt x="471" y="2564"/>
                    <a:pt x="470" y="2565"/>
                    <a:pt x="468" y="2566"/>
                  </a:cubicBezTo>
                  <a:cubicBezTo>
                    <a:pt x="467" y="2566"/>
                    <a:pt x="466" y="2567"/>
                    <a:pt x="465" y="2568"/>
                  </a:cubicBezTo>
                  <a:cubicBezTo>
                    <a:pt x="464" y="2568"/>
                    <a:pt x="463" y="2569"/>
                    <a:pt x="462" y="2570"/>
                  </a:cubicBezTo>
                  <a:cubicBezTo>
                    <a:pt x="461" y="2570"/>
                    <a:pt x="460" y="2571"/>
                    <a:pt x="460" y="2571"/>
                  </a:cubicBezTo>
                  <a:cubicBezTo>
                    <a:pt x="459" y="2572"/>
                    <a:pt x="459" y="2572"/>
                    <a:pt x="458" y="2573"/>
                  </a:cubicBezTo>
                  <a:cubicBezTo>
                    <a:pt x="457" y="2573"/>
                    <a:pt x="457" y="2574"/>
                    <a:pt x="457" y="2574"/>
                  </a:cubicBezTo>
                  <a:cubicBezTo>
                    <a:pt x="457" y="2574"/>
                    <a:pt x="457" y="2573"/>
                    <a:pt x="458" y="2573"/>
                  </a:cubicBezTo>
                  <a:cubicBezTo>
                    <a:pt x="459" y="2572"/>
                    <a:pt x="461" y="2572"/>
                    <a:pt x="463" y="2571"/>
                  </a:cubicBezTo>
                  <a:cubicBezTo>
                    <a:pt x="464" y="2571"/>
                    <a:pt x="465" y="2570"/>
                    <a:pt x="466" y="2570"/>
                  </a:cubicBezTo>
                  <a:cubicBezTo>
                    <a:pt x="467" y="2569"/>
                    <a:pt x="468" y="2569"/>
                    <a:pt x="469" y="2569"/>
                  </a:cubicBezTo>
                  <a:cubicBezTo>
                    <a:pt x="471" y="2568"/>
                    <a:pt x="472" y="2568"/>
                    <a:pt x="474" y="2567"/>
                  </a:cubicBezTo>
                  <a:cubicBezTo>
                    <a:pt x="475" y="2567"/>
                    <a:pt x="477" y="2566"/>
                    <a:pt x="478" y="2566"/>
                  </a:cubicBezTo>
                  <a:cubicBezTo>
                    <a:pt x="482" y="2565"/>
                    <a:pt x="485" y="2565"/>
                    <a:pt x="489" y="2564"/>
                  </a:cubicBezTo>
                  <a:cubicBezTo>
                    <a:pt x="493" y="2563"/>
                    <a:pt x="497" y="2563"/>
                    <a:pt x="501" y="2562"/>
                  </a:cubicBezTo>
                  <a:cubicBezTo>
                    <a:pt x="506" y="2562"/>
                    <a:pt x="510" y="2562"/>
                    <a:pt x="515" y="2561"/>
                  </a:cubicBezTo>
                  <a:cubicBezTo>
                    <a:pt x="519" y="2561"/>
                    <a:pt x="524" y="2560"/>
                    <a:pt x="528" y="2560"/>
                  </a:cubicBezTo>
                  <a:cubicBezTo>
                    <a:pt x="533" y="2560"/>
                    <a:pt x="538" y="2559"/>
                    <a:pt x="542" y="2558"/>
                  </a:cubicBezTo>
                  <a:cubicBezTo>
                    <a:pt x="547" y="2558"/>
                    <a:pt x="551" y="2557"/>
                    <a:pt x="556" y="2556"/>
                  </a:cubicBezTo>
                  <a:cubicBezTo>
                    <a:pt x="557" y="2556"/>
                    <a:pt x="558" y="2556"/>
                    <a:pt x="559" y="2555"/>
                  </a:cubicBezTo>
                  <a:cubicBezTo>
                    <a:pt x="558" y="2556"/>
                    <a:pt x="557" y="2556"/>
                    <a:pt x="557" y="2557"/>
                  </a:cubicBezTo>
                  <a:cubicBezTo>
                    <a:pt x="556" y="2557"/>
                    <a:pt x="554" y="2558"/>
                    <a:pt x="553" y="2559"/>
                  </a:cubicBezTo>
                  <a:cubicBezTo>
                    <a:pt x="552" y="2560"/>
                    <a:pt x="551" y="2561"/>
                    <a:pt x="550" y="2561"/>
                  </a:cubicBezTo>
                  <a:cubicBezTo>
                    <a:pt x="547" y="2563"/>
                    <a:pt x="545" y="2564"/>
                    <a:pt x="542" y="2566"/>
                  </a:cubicBezTo>
                  <a:cubicBezTo>
                    <a:pt x="540" y="2567"/>
                    <a:pt x="537" y="2568"/>
                    <a:pt x="535" y="2570"/>
                  </a:cubicBezTo>
                  <a:cubicBezTo>
                    <a:pt x="534" y="2570"/>
                    <a:pt x="533" y="2571"/>
                    <a:pt x="532" y="2572"/>
                  </a:cubicBezTo>
                  <a:cubicBezTo>
                    <a:pt x="530" y="2572"/>
                    <a:pt x="529" y="2573"/>
                    <a:pt x="528" y="2573"/>
                  </a:cubicBezTo>
                  <a:cubicBezTo>
                    <a:pt x="526" y="2574"/>
                    <a:pt x="523" y="2575"/>
                    <a:pt x="521" y="2576"/>
                  </a:cubicBezTo>
                  <a:cubicBezTo>
                    <a:pt x="520" y="2577"/>
                    <a:pt x="519" y="2577"/>
                    <a:pt x="518" y="2578"/>
                  </a:cubicBezTo>
                  <a:cubicBezTo>
                    <a:pt x="517" y="2578"/>
                    <a:pt x="516" y="2579"/>
                    <a:pt x="515" y="2579"/>
                  </a:cubicBezTo>
                  <a:cubicBezTo>
                    <a:pt x="513" y="2580"/>
                    <a:pt x="511" y="2581"/>
                    <a:pt x="509" y="2582"/>
                  </a:cubicBezTo>
                  <a:cubicBezTo>
                    <a:pt x="507" y="2583"/>
                    <a:pt x="505" y="2583"/>
                    <a:pt x="503" y="2584"/>
                  </a:cubicBezTo>
                  <a:cubicBezTo>
                    <a:pt x="502" y="2584"/>
                    <a:pt x="500" y="2585"/>
                    <a:pt x="499" y="2586"/>
                  </a:cubicBezTo>
                  <a:cubicBezTo>
                    <a:pt x="497" y="2586"/>
                    <a:pt x="496" y="2587"/>
                    <a:pt x="494" y="2587"/>
                  </a:cubicBezTo>
                  <a:cubicBezTo>
                    <a:pt x="492" y="2588"/>
                    <a:pt x="490" y="2589"/>
                    <a:pt x="489" y="2589"/>
                  </a:cubicBezTo>
                  <a:cubicBezTo>
                    <a:pt x="487" y="2589"/>
                    <a:pt x="487" y="2590"/>
                    <a:pt x="487" y="2590"/>
                  </a:cubicBezTo>
                  <a:cubicBezTo>
                    <a:pt x="487" y="2590"/>
                    <a:pt x="487" y="2590"/>
                    <a:pt x="489" y="2589"/>
                  </a:cubicBezTo>
                  <a:cubicBezTo>
                    <a:pt x="490" y="2589"/>
                    <a:pt x="492" y="2589"/>
                    <a:pt x="495" y="2589"/>
                  </a:cubicBezTo>
                  <a:cubicBezTo>
                    <a:pt x="496" y="2588"/>
                    <a:pt x="498" y="2588"/>
                    <a:pt x="499" y="2588"/>
                  </a:cubicBezTo>
                  <a:cubicBezTo>
                    <a:pt x="501" y="2588"/>
                    <a:pt x="502" y="2587"/>
                    <a:pt x="504" y="2587"/>
                  </a:cubicBezTo>
                  <a:cubicBezTo>
                    <a:pt x="506" y="2586"/>
                    <a:pt x="508" y="2586"/>
                    <a:pt x="510" y="2585"/>
                  </a:cubicBezTo>
                  <a:cubicBezTo>
                    <a:pt x="512" y="2585"/>
                    <a:pt x="514" y="2584"/>
                    <a:pt x="516" y="2584"/>
                  </a:cubicBezTo>
                  <a:cubicBezTo>
                    <a:pt x="518" y="2583"/>
                    <a:pt x="519" y="2583"/>
                    <a:pt x="520" y="2583"/>
                  </a:cubicBezTo>
                  <a:cubicBezTo>
                    <a:pt x="521" y="2582"/>
                    <a:pt x="522" y="2582"/>
                    <a:pt x="523" y="2581"/>
                  </a:cubicBezTo>
                  <a:cubicBezTo>
                    <a:pt x="526" y="2581"/>
                    <a:pt x="528" y="2580"/>
                    <a:pt x="530" y="2579"/>
                  </a:cubicBezTo>
                  <a:cubicBezTo>
                    <a:pt x="532" y="2578"/>
                    <a:pt x="533" y="2578"/>
                    <a:pt x="534" y="2577"/>
                  </a:cubicBezTo>
                  <a:cubicBezTo>
                    <a:pt x="535" y="2577"/>
                    <a:pt x="537" y="2576"/>
                    <a:pt x="538" y="2575"/>
                  </a:cubicBezTo>
                  <a:cubicBezTo>
                    <a:pt x="539" y="2575"/>
                    <a:pt x="540" y="2574"/>
                    <a:pt x="542" y="2574"/>
                  </a:cubicBezTo>
                  <a:cubicBezTo>
                    <a:pt x="543" y="2573"/>
                    <a:pt x="544" y="2573"/>
                    <a:pt x="546" y="2572"/>
                  </a:cubicBezTo>
                  <a:cubicBezTo>
                    <a:pt x="551" y="2569"/>
                    <a:pt x="556" y="2566"/>
                    <a:pt x="561" y="2563"/>
                  </a:cubicBezTo>
                  <a:cubicBezTo>
                    <a:pt x="566" y="2560"/>
                    <a:pt x="571" y="2556"/>
                    <a:pt x="576" y="2553"/>
                  </a:cubicBezTo>
                  <a:cubicBezTo>
                    <a:pt x="581" y="2549"/>
                    <a:pt x="586" y="2545"/>
                    <a:pt x="590" y="2540"/>
                  </a:cubicBezTo>
                  <a:cubicBezTo>
                    <a:pt x="595" y="2536"/>
                    <a:pt x="599" y="2532"/>
                    <a:pt x="602" y="2528"/>
                  </a:cubicBezTo>
                  <a:cubicBezTo>
                    <a:pt x="603" y="2527"/>
                    <a:pt x="604" y="2526"/>
                    <a:pt x="605" y="2524"/>
                  </a:cubicBezTo>
                  <a:cubicBezTo>
                    <a:pt x="606" y="2523"/>
                    <a:pt x="607" y="2522"/>
                    <a:pt x="608" y="2521"/>
                  </a:cubicBezTo>
                  <a:cubicBezTo>
                    <a:pt x="609" y="2520"/>
                    <a:pt x="610" y="2519"/>
                    <a:pt x="610" y="2518"/>
                  </a:cubicBezTo>
                  <a:cubicBezTo>
                    <a:pt x="611" y="2517"/>
                    <a:pt x="612" y="2516"/>
                    <a:pt x="613" y="2515"/>
                  </a:cubicBezTo>
                  <a:cubicBezTo>
                    <a:pt x="614" y="2513"/>
                    <a:pt x="616" y="2510"/>
                    <a:pt x="617" y="2508"/>
                  </a:cubicBezTo>
                  <a:cubicBezTo>
                    <a:pt x="618" y="2507"/>
                    <a:pt x="619" y="2506"/>
                    <a:pt x="619" y="2505"/>
                  </a:cubicBezTo>
                  <a:cubicBezTo>
                    <a:pt x="620" y="2504"/>
                    <a:pt x="620" y="2503"/>
                    <a:pt x="621" y="2502"/>
                  </a:cubicBezTo>
                  <a:cubicBezTo>
                    <a:pt x="622" y="2500"/>
                    <a:pt x="623" y="2499"/>
                    <a:pt x="624" y="2497"/>
                  </a:cubicBezTo>
                  <a:cubicBezTo>
                    <a:pt x="625" y="2495"/>
                    <a:pt x="626" y="2493"/>
                    <a:pt x="627" y="2491"/>
                  </a:cubicBezTo>
                  <a:cubicBezTo>
                    <a:pt x="628" y="2490"/>
                    <a:pt x="629" y="2488"/>
                    <a:pt x="629" y="2487"/>
                  </a:cubicBezTo>
                  <a:cubicBezTo>
                    <a:pt x="630" y="2486"/>
                    <a:pt x="630" y="2486"/>
                    <a:pt x="630" y="2486"/>
                  </a:cubicBezTo>
                  <a:cubicBezTo>
                    <a:pt x="646" y="2473"/>
                    <a:pt x="660" y="2457"/>
                    <a:pt x="677" y="2441"/>
                  </a:cubicBezTo>
                  <a:cubicBezTo>
                    <a:pt x="684" y="2447"/>
                    <a:pt x="689" y="2456"/>
                    <a:pt x="691" y="2465"/>
                  </a:cubicBezTo>
                  <a:cubicBezTo>
                    <a:pt x="691" y="2466"/>
                    <a:pt x="692" y="2467"/>
                    <a:pt x="692" y="2468"/>
                  </a:cubicBezTo>
                  <a:cubicBezTo>
                    <a:pt x="691" y="2469"/>
                    <a:pt x="691" y="2471"/>
                    <a:pt x="691" y="2472"/>
                  </a:cubicBezTo>
                  <a:cubicBezTo>
                    <a:pt x="691" y="2473"/>
                    <a:pt x="691" y="2475"/>
                    <a:pt x="691" y="2476"/>
                  </a:cubicBezTo>
                  <a:cubicBezTo>
                    <a:pt x="691" y="2477"/>
                    <a:pt x="691" y="2478"/>
                    <a:pt x="691" y="2478"/>
                  </a:cubicBezTo>
                  <a:cubicBezTo>
                    <a:pt x="691" y="2479"/>
                    <a:pt x="690" y="2480"/>
                    <a:pt x="690" y="2480"/>
                  </a:cubicBezTo>
                  <a:cubicBezTo>
                    <a:pt x="690" y="2481"/>
                    <a:pt x="689" y="2482"/>
                    <a:pt x="689" y="2483"/>
                  </a:cubicBezTo>
                  <a:cubicBezTo>
                    <a:pt x="689" y="2483"/>
                    <a:pt x="689" y="2484"/>
                    <a:pt x="688" y="2485"/>
                  </a:cubicBezTo>
                  <a:cubicBezTo>
                    <a:pt x="688" y="2486"/>
                    <a:pt x="687" y="2488"/>
                    <a:pt x="686" y="2489"/>
                  </a:cubicBezTo>
                  <a:cubicBezTo>
                    <a:pt x="685" y="2491"/>
                    <a:pt x="685" y="2493"/>
                    <a:pt x="684" y="2494"/>
                  </a:cubicBezTo>
                  <a:cubicBezTo>
                    <a:pt x="683" y="2495"/>
                    <a:pt x="683" y="2496"/>
                    <a:pt x="682" y="2497"/>
                  </a:cubicBezTo>
                  <a:cubicBezTo>
                    <a:pt x="682" y="2497"/>
                    <a:pt x="682" y="2498"/>
                    <a:pt x="681" y="2499"/>
                  </a:cubicBezTo>
                  <a:cubicBezTo>
                    <a:pt x="679" y="2502"/>
                    <a:pt x="678" y="2505"/>
                    <a:pt x="676" y="2509"/>
                  </a:cubicBezTo>
                  <a:cubicBezTo>
                    <a:pt x="674" y="2512"/>
                    <a:pt x="672" y="2515"/>
                    <a:pt x="670" y="2519"/>
                  </a:cubicBezTo>
                  <a:cubicBezTo>
                    <a:pt x="670" y="2521"/>
                    <a:pt x="669" y="2522"/>
                    <a:pt x="668" y="2524"/>
                  </a:cubicBezTo>
                  <a:cubicBezTo>
                    <a:pt x="667" y="2526"/>
                    <a:pt x="666" y="2527"/>
                    <a:pt x="666" y="2529"/>
                  </a:cubicBezTo>
                  <a:cubicBezTo>
                    <a:pt x="664" y="2532"/>
                    <a:pt x="663" y="2536"/>
                    <a:pt x="662" y="2539"/>
                  </a:cubicBezTo>
                  <a:cubicBezTo>
                    <a:pt x="661" y="2542"/>
                    <a:pt x="660" y="2545"/>
                    <a:pt x="659" y="2548"/>
                  </a:cubicBezTo>
                  <a:cubicBezTo>
                    <a:pt x="659" y="2549"/>
                    <a:pt x="659" y="2551"/>
                    <a:pt x="659" y="2552"/>
                  </a:cubicBezTo>
                  <a:cubicBezTo>
                    <a:pt x="659" y="2554"/>
                    <a:pt x="659" y="2555"/>
                    <a:pt x="659" y="2556"/>
                  </a:cubicBezTo>
                  <a:cubicBezTo>
                    <a:pt x="659" y="2557"/>
                    <a:pt x="659" y="2558"/>
                    <a:pt x="659" y="2559"/>
                  </a:cubicBezTo>
                  <a:cubicBezTo>
                    <a:pt x="659" y="2560"/>
                    <a:pt x="659" y="2561"/>
                    <a:pt x="659" y="2562"/>
                  </a:cubicBezTo>
                  <a:cubicBezTo>
                    <a:pt x="659" y="2564"/>
                    <a:pt x="659" y="2565"/>
                    <a:pt x="659" y="2566"/>
                  </a:cubicBezTo>
                  <a:cubicBezTo>
                    <a:pt x="660" y="2567"/>
                    <a:pt x="660" y="2567"/>
                    <a:pt x="660" y="2567"/>
                  </a:cubicBezTo>
                  <a:cubicBezTo>
                    <a:pt x="660" y="2567"/>
                    <a:pt x="660" y="2567"/>
                    <a:pt x="660" y="2566"/>
                  </a:cubicBezTo>
                  <a:cubicBezTo>
                    <a:pt x="660" y="2565"/>
                    <a:pt x="660" y="2564"/>
                    <a:pt x="660" y="2562"/>
                  </a:cubicBezTo>
                  <a:cubicBezTo>
                    <a:pt x="661" y="2561"/>
                    <a:pt x="661" y="2561"/>
                    <a:pt x="661" y="2560"/>
                  </a:cubicBezTo>
                  <a:cubicBezTo>
                    <a:pt x="661" y="2559"/>
                    <a:pt x="661" y="2558"/>
                    <a:pt x="662" y="2556"/>
                  </a:cubicBezTo>
                  <a:cubicBezTo>
                    <a:pt x="662" y="2555"/>
                    <a:pt x="662" y="2554"/>
                    <a:pt x="663" y="2553"/>
                  </a:cubicBezTo>
                  <a:cubicBezTo>
                    <a:pt x="663" y="2552"/>
                    <a:pt x="663" y="2550"/>
                    <a:pt x="664" y="2549"/>
                  </a:cubicBezTo>
                  <a:cubicBezTo>
                    <a:pt x="665" y="2547"/>
                    <a:pt x="666" y="2544"/>
                    <a:pt x="667" y="2541"/>
                  </a:cubicBezTo>
                  <a:cubicBezTo>
                    <a:pt x="669" y="2538"/>
                    <a:pt x="670" y="2535"/>
                    <a:pt x="672" y="2532"/>
                  </a:cubicBezTo>
                  <a:cubicBezTo>
                    <a:pt x="674" y="2529"/>
                    <a:pt x="675" y="2526"/>
                    <a:pt x="677" y="2522"/>
                  </a:cubicBezTo>
                  <a:cubicBezTo>
                    <a:pt x="679" y="2519"/>
                    <a:pt x="681" y="2516"/>
                    <a:pt x="683" y="2513"/>
                  </a:cubicBezTo>
                  <a:cubicBezTo>
                    <a:pt x="685" y="2509"/>
                    <a:pt x="686" y="2506"/>
                    <a:pt x="688" y="2502"/>
                  </a:cubicBezTo>
                  <a:cubicBezTo>
                    <a:pt x="689" y="2501"/>
                    <a:pt x="690" y="2499"/>
                    <a:pt x="690" y="2497"/>
                  </a:cubicBezTo>
                  <a:cubicBezTo>
                    <a:pt x="690" y="2503"/>
                    <a:pt x="690" y="2508"/>
                    <a:pt x="689" y="2513"/>
                  </a:cubicBezTo>
                  <a:cubicBezTo>
                    <a:pt x="688" y="2519"/>
                    <a:pt x="688" y="2524"/>
                    <a:pt x="687" y="2530"/>
                  </a:cubicBezTo>
                  <a:cubicBezTo>
                    <a:pt x="687" y="2531"/>
                    <a:pt x="687" y="2533"/>
                    <a:pt x="687" y="2534"/>
                  </a:cubicBezTo>
                  <a:cubicBezTo>
                    <a:pt x="686" y="2535"/>
                    <a:pt x="686" y="2537"/>
                    <a:pt x="686" y="2538"/>
                  </a:cubicBezTo>
                  <a:cubicBezTo>
                    <a:pt x="685" y="2541"/>
                    <a:pt x="685" y="2544"/>
                    <a:pt x="685" y="2546"/>
                  </a:cubicBezTo>
                  <a:cubicBezTo>
                    <a:pt x="684" y="2549"/>
                    <a:pt x="684" y="2551"/>
                    <a:pt x="683" y="2554"/>
                  </a:cubicBezTo>
                  <a:cubicBezTo>
                    <a:pt x="683" y="2555"/>
                    <a:pt x="683" y="2556"/>
                    <a:pt x="683" y="2558"/>
                  </a:cubicBezTo>
                  <a:cubicBezTo>
                    <a:pt x="682" y="2559"/>
                    <a:pt x="682" y="2560"/>
                    <a:pt x="682" y="2561"/>
                  </a:cubicBezTo>
                  <a:cubicBezTo>
                    <a:pt x="681" y="2564"/>
                    <a:pt x="681" y="2566"/>
                    <a:pt x="680" y="2568"/>
                  </a:cubicBezTo>
                  <a:cubicBezTo>
                    <a:pt x="680" y="2571"/>
                    <a:pt x="679" y="2573"/>
                    <a:pt x="679" y="2575"/>
                  </a:cubicBezTo>
                  <a:cubicBezTo>
                    <a:pt x="678" y="2577"/>
                    <a:pt x="678" y="2579"/>
                    <a:pt x="678" y="2581"/>
                  </a:cubicBezTo>
                  <a:cubicBezTo>
                    <a:pt x="677" y="2583"/>
                    <a:pt x="677" y="2585"/>
                    <a:pt x="676" y="2586"/>
                  </a:cubicBezTo>
                  <a:cubicBezTo>
                    <a:pt x="676" y="2588"/>
                    <a:pt x="675" y="2590"/>
                    <a:pt x="675" y="2591"/>
                  </a:cubicBezTo>
                  <a:cubicBezTo>
                    <a:pt x="675" y="2592"/>
                    <a:pt x="674" y="2594"/>
                    <a:pt x="674" y="2595"/>
                  </a:cubicBezTo>
                  <a:cubicBezTo>
                    <a:pt x="673" y="2597"/>
                    <a:pt x="673" y="2599"/>
                    <a:pt x="673" y="2601"/>
                  </a:cubicBezTo>
                  <a:cubicBezTo>
                    <a:pt x="672" y="2602"/>
                    <a:pt x="672" y="2603"/>
                    <a:pt x="672" y="2603"/>
                  </a:cubicBezTo>
                  <a:cubicBezTo>
                    <a:pt x="672" y="2603"/>
                    <a:pt x="672" y="2602"/>
                    <a:pt x="673" y="2601"/>
                  </a:cubicBezTo>
                  <a:cubicBezTo>
                    <a:pt x="674" y="2600"/>
                    <a:pt x="674" y="2598"/>
                    <a:pt x="676" y="2596"/>
                  </a:cubicBezTo>
                  <a:cubicBezTo>
                    <a:pt x="676" y="2594"/>
                    <a:pt x="677" y="2593"/>
                    <a:pt x="677" y="2592"/>
                  </a:cubicBezTo>
                  <a:cubicBezTo>
                    <a:pt x="678" y="2590"/>
                    <a:pt x="678" y="2589"/>
                    <a:pt x="679" y="2587"/>
                  </a:cubicBezTo>
                  <a:cubicBezTo>
                    <a:pt x="680" y="2586"/>
                    <a:pt x="681" y="2584"/>
                    <a:pt x="681" y="2582"/>
                  </a:cubicBezTo>
                  <a:cubicBezTo>
                    <a:pt x="682" y="2580"/>
                    <a:pt x="683" y="2578"/>
                    <a:pt x="683" y="2576"/>
                  </a:cubicBezTo>
                  <a:cubicBezTo>
                    <a:pt x="684" y="2574"/>
                    <a:pt x="685" y="2572"/>
                    <a:pt x="686" y="2570"/>
                  </a:cubicBezTo>
                  <a:cubicBezTo>
                    <a:pt x="686" y="2567"/>
                    <a:pt x="687" y="2565"/>
                    <a:pt x="688" y="2563"/>
                  </a:cubicBezTo>
                  <a:cubicBezTo>
                    <a:pt x="688" y="2562"/>
                    <a:pt x="688" y="2560"/>
                    <a:pt x="689" y="2559"/>
                  </a:cubicBezTo>
                  <a:cubicBezTo>
                    <a:pt x="689" y="2558"/>
                    <a:pt x="689" y="2557"/>
                    <a:pt x="690" y="2555"/>
                  </a:cubicBezTo>
                  <a:cubicBezTo>
                    <a:pt x="690" y="2553"/>
                    <a:pt x="691" y="2550"/>
                    <a:pt x="692" y="2548"/>
                  </a:cubicBezTo>
                  <a:cubicBezTo>
                    <a:pt x="693" y="2542"/>
                    <a:pt x="694" y="2537"/>
                    <a:pt x="695" y="2531"/>
                  </a:cubicBezTo>
                  <a:cubicBezTo>
                    <a:pt x="696" y="2525"/>
                    <a:pt x="696" y="2520"/>
                    <a:pt x="697" y="2514"/>
                  </a:cubicBezTo>
                  <a:cubicBezTo>
                    <a:pt x="697" y="2508"/>
                    <a:pt x="698" y="2502"/>
                    <a:pt x="698" y="2497"/>
                  </a:cubicBezTo>
                  <a:cubicBezTo>
                    <a:pt x="698" y="2491"/>
                    <a:pt x="698" y="2485"/>
                    <a:pt x="698" y="2480"/>
                  </a:cubicBezTo>
                  <a:cubicBezTo>
                    <a:pt x="698" y="2477"/>
                    <a:pt x="698" y="2474"/>
                    <a:pt x="698" y="2472"/>
                  </a:cubicBezTo>
                  <a:cubicBezTo>
                    <a:pt x="698" y="2471"/>
                    <a:pt x="698" y="2470"/>
                    <a:pt x="698" y="2469"/>
                  </a:cubicBezTo>
                  <a:cubicBezTo>
                    <a:pt x="699" y="2460"/>
                    <a:pt x="699" y="2452"/>
                    <a:pt x="699" y="2444"/>
                  </a:cubicBezTo>
                  <a:cubicBezTo>
                    <a:pt x="700" y="2447"/>
                    <a:pt x="702" y="2451"/>
                    <a:pt x="703" y="2454"/>
                  </a:cubicBezTo>
                  <a:cubicBezTo>
                    <a:pt x="705" y="2460"/>
                    <a:pt x="707" y="2466"/>
                    <a:pt x="709" y="2472"/>
                  </a:cubicBezTo>
                  <a:cubicBezTo>
                    <a:pt x="711" y="2478"/>
                    <a:pt x="712" y="2483"/>
                    <a:pt x="714" y="2489"/>
                  </a:cubicBezTo>
                  <a:cubicBezTo>
                    <a:pt x="715" y="2494"/>
                    <a:pt x="717" y="2499"/>
                    <a:pt x="718" y="2504"/>
                  </a:cubicBezTo>
                  <a:cubicBezTo>
                    <a:pt x="718" y="2506"/>
                    <a:pt x="718" y="2508"/>
                    <a:pt x="719" y="2511"/>
                  </a:cubicBezTo>
                  <a:cubicBezTo>
                    <a:pt x="719" y="2513"/>
                    <a:pt x="720" y="2515"/>
                    <a:pt x="720" y="2517"/>
                  </a:cubicBezTo>
                  <a:cubicBezTo>
                    <a:pt x="720" y="2519"/>
                    <a:pt x="720" y="2521"/>
                    <a:pt x="720" y="2522"/>
                  </a:cubicBezTo>
                  <a:cubicBezTo>
                    <a:pt x="721" y="2524"/>
                    <a:pt x="721" y="2525"/>
                    <a:pt x="721" y="2527"/>
                  </a:cubicBezTo>
                  <a:cubicBezTo>
                    <a:pt x="721" y="2530"/>
                    <a:pt x="721" y="2532"/>
                    <a:pt x="721" y="2534"/>
                  </a:cubicBezTo>
                  <a:cubicBezTo>
                    <a:pt x="721" y="2535"/>
                    <a:pt x="721" y="2536"/>
                    <a:pt x="721" y="2536"/>
                  </a:cubicBezTo>
                  <a:cubicBezTo>
                    <a:pt x="721" y="2536"/>
                    <a:pt x="721" y="2535"/>
                    <a:pt x="721" y="2534"/>
                  </a:cubicBezTo>
                  <a:cubicBezTo>
                    <a:pt x="722" y="2533"/>
                    <a:pt x="722" y="2532"/>
                    <a:pt x="722" y="2531"/>
                  </a:cubicBezTo>
                  <a:cubicBezTo>
                    <a:pt x="722" y="2530"/>
                    <a:pt x="722" y="2530"/>
                    <a:pt x="722" y="2529"/>
                  </a:cubicBezTo>
                  <a:cubicBezTo>
                    <a:pt x="722" y="2528"/>
                    <a:pt x="722" y="2528"/>
                    <a:pt x="722" y="2527"/>
                  </a:cubicBezTo>
                  <a:cubicBezTo>
                    <a:pt x="722" y="2526"/>
                    <a:pt x="723" y="2524"/>
                    <a:pt x="723" y="2522"/>
                  </a:cubicBezTo>
                  <a:cubicBezTo>
                    <a:pt x="723" y="2520"/>
                    <a:pt x="723" y="2519"/>
                    <a:pt x="723" y="2517"/>
                  </a:cubicBezTo>
                  <a:cubicBezTo>
                    <a:pt x="723" y="2515"/>
                    <a:pt x="723" y="2512"/>
                    <a:pt x="723" y="2510"/>
                  </a:cubicBezTo>
                  <a:cubicBezTo>
                    <a:pt x="723" y="2508"/>
                    <a:pt x="722" y="2506"/>
                    <a:pt x="722" y="2503"/>
                  </a:cubicBezTo>
                  <a:cubicBezTo>
                    <a:pt x="722" y="2502"/>
                    <a:pt x="722" y="2501"/>
                    <a:pt x="722" y="2499"/>
                  </a:cubicBezTo>
                  <a:cubicBezTo>
                    <a:pt x="721" y="2498"/>
                    <a:pt x="721" y="2497"/>
                    <a:pt x="721" y="2495"/>
                  </a:cubicBezTo>
                  <a:cubicBezTo>
                    <a:pt x="721" y="2493"/>
                    <a:pt x="720" y="2490"/>
                    <a:pt x="720" y="2487"/>
                  </a:cubicBezTo>
                  <a:cubicBezTo>
                    <a:pt x="718" y="2482"/>
                    <a:pt x="717" y="2476"/>
                    <a:pt x="715" y="2470"/>
                  </a:cubicBezTo>
                  <a:cubicBezTo>
                    <a:pt x="715" y="2467"/>
                    <a:pt x="714" y="2464"/>
                    <a:pt x="713" y="2461"/>
                  </a:cubicBezTo>
                  <a:cubicBezTo>
                    <a:pt x="712" y="2458"/>
                    <a:pt x="711" y="2455"/>
                    <a:pt x="710" y="2452"/>
                  </a:cubicBezTo>
                  <a:cubicBezTo>
                    <a:pt x="708" y="2446"/>
                    <a:pt x="706" y="2440"/>
                    <a:pt x="704" y="2433"/>
                  </a:cubicBezTo>
                  <a:cubicBezTo>
                    <a:pt x="702" y="2427"/>
                    <a:pt x="701" y="2421"/>
                    <a:pt x="699" y="2415"/>
                  </a:cubicBezTo>
                  <a:cubicBezTo>
                    <a:pt x="699" y="2414"/>
                    <a:pt x="699" y="2413"/>
                    <a:pt x="699" y="2413"/>
                  </a:cubicBezTo>
                  <a:cubicBezTo>
                    <a:pt x="699" y="2404"/>
                    <a:pt x="699" y="2394"/>
                    <a:pt x="700" y="2382"/>
                  </a:cubicBezTo>
                  <a:cubicBezTo>
                    <a:pt x="700" y="2375"/>
                    <a:pt x="701" y="2367"/>
                    <a:pt x="702" y="2360"/>
                  </a:cubicBezTo>
                  <a:cubicBezTo>
                    <a:pt x="703" y="2362"/>
                    <a:pt x="704" y="2364"/>
                    <a:pt x="704" y="2366"/>
                  </a:cubicBezTo>
                  <a:cubicBezTo>
                    <a:pt x="707" y="2373"/>
                    <a:pt x="710" y="2379"/>
                    <a:pt x="713" y="2385"/>
                  </a:cubicBezTo>
                  <a:cubicBezTo>
                    <a:pt x="715" y="2389"/>
                    <a:pt x="717" y="2392"/>
                    <a:pt x="719" y="2395"/>
                  </a:cubicBezTo>
                  <a:cubicBezTo>
                    <a:pt x="721" y="2398"/>
                    <a:pt x="723" y="2401"/>
                    <a:pt x="725" y="2404"/>
                  </a:cubicBezTo>
                  <a:cubicBezTo>
                    <a:pt x="729" y="2411"/>
                    <a:pt x="733" y="2417"/>
                    <a:pt x="737" y="2423"/>
                  </a:cubicBezTo>
                  <a:cubicBezTo>
                    <a:pt x="742" y="2429"/>
                    <a:pt x="746" y="2435"/>
                    <a:pt x="750" y="2441"/>
                  </a:cubicBezTo>
                  <a:cubicBezTo>
                    <a:pt x="752" y="2445"/>
                    <a:pt x="755" y="2448"/>
                    <a:pt x="757" y="2450"/>
                  </a:cubicBezTo>
                  <a:cubicBezTo>
                    <a:pt x="759" y="2453"/>
                    <a:pt x="761" y="2456"/>
                    <a:pt x="763" y="2459"/>
                  </a:cubicBezTo>
                  <a:cubicBezTo>
                    <a:pt x="765" y="2462"/>
                    <a:pt x="767" y="2465"/>
                    <a:pt x="768" y="2468"/>
                  </a:cubicBezTo>
                  <a:cubicBezTo>
                    <a:pt x="769" y="2469"/>
                    <a:pt x="769" y="2471"/>
                    <a:pt x="770" y="2472"/>
                  </a:cubicBezTo>
                  <a:cubicBezTo>
                    <a:pt x="770" y="2473"/>
                    <a:pt x="770" y="2474"/>
                    <a:pt x="770" y="2474"/>
                  </a:cubicBezTo>
                  <a:cubicBezTo>
                    <a:pt x="770" y="2475"/>
                    <a:pt x="771" y="2476"/>
                    <a:pt x="771" y="2477"/>
                  </a:cubicBezTo>
                  <a:cubicBezTo>
                    <a:pt x="772" y="2483"/>
                    <a:pt x="773" y="2489"/>
                    <a:pt x="775" y="2495"/>
                  </a:cubicBezTo>
                  <a:cubicBezTo>
                    <a:pt x="775" y="2495"/>
                    <a:pt x="775" y="2495"/>
                    <a:pt x="775" y="2496"/>
                  </a:cubicBezTo>
                  <a:cubicBezTo>
                    <a:pt x="775" y="2496"/>
                    <a:pt x="775" y="2496"/>
                    <a:pt x="776" y="2497"/>
                  </a:cubicBezTo>
                  <a:cubicBezTo>
                    <a:pt x="776" y="2498"/>
                    <a:pt x="776" y="2498"/>
                    <a:pt x="776" y="2499"/>
                  </a:cubicBezTo>
                  <a:cubicBezTo>
                    <a:pt x="777" y="2499"/>
                    <a:pt x="777" y="2500"/>
                    <a:pt x="777" y="2501"/>
                  </a:cubicBezTo>
                  <a:cubicBezTo>
                    <a:pt x="778" y="2501"/>
                    <a:pt x="778" y="2502"/>
                    <a:pt x="779" y="2502"/>
                  </a:cubicBezTo>
                  <a:cubicBezTo>
                    <a:pt x="780" y="2505"/>
                    <a:pt x="782" y="2507"/>
                    <a:pt x="783" y="2508"/>
                  </a:cubicBezTo>
                  <a:cubicBezTo>
                    <a:pt x="787" y="2512"/>
                    <a:pt x="790" y="2514"/>
                    <a:pt x="793" y="2516"/>
                  </a:cubicBezTo>
                  <a:cubicBezTo>
                    <a:pt x="796" y="2517"/>
                    <a:pt x="799" y="2518"/>
                    <a:pt x="800" y="2519"/>
                  </a:cubicBezTo>
                  <a:cubicBezTo>
                    <a:pt x="801" y="2519"/>
                    <a:pt x="802" y="2519"/>
                    <a:pt x="802" y="2519"/>
                  </a:cubicBezTo>
                  <a:cubicBezTo>
                    <a:pt x="803" y="2519"/>
                    <a:pt x="803" y="2519"/>
                    <a:pt x="803" y="2519"/>
                  </a:cubicBezTo>
                  <a:cubicBezTo>
                    <a:pt x="803" y="2519"/>
                    <a:pt x="802" y="2519"/>
                    <a:pt x="801" y="2518"/>
                  </a:cubicBezTo>
                  <a:cubicBezTo>
                    <a:pt x="799" y="2518"/>
                    <a:pt x="797" y="2516"/>
                    <a:pt x="794" y="2514"/>
                  </a:cubicBezTo>
                  <a:cubicBezTo>
                    <a:pt x="791" y="2513"/>
                    <a:pt x="788" y="2510"/>
                    <a:pt x="786" y="2506"/>
                  </a:cubicBezTo>
                  <a:cubicBezTo>
                    <a:pt x="783" y="2503"/>
                    <a:pt x="780" y="2499"/>
                    <a:pt x="779" y="2493"/>
                  </a:cubicBezTo>
                  <a:cubicBezTo>
                    <a:pt x="778" y="2488"/>
                    <a:pt x="778" y="2482"/>
                    <a:pt x="777" y="2476"/>
                  </a:cubicBezTo>
                  <a:cubicBezTo>
                    <a:pt x="776" y="2475"/>
                    <a:pt x="776" y="2474"/>
                    <a:pt x="776" y="2473"/>
                  </a:cubicBezTo>
                  <a:cubicBezTo>
                    <a:pt x="776" y="2472"/>
                    <a:pt x="776" y="2471"/>
                    <a:pt x="776" y="2470"/>
                  </a:cubicBezTo>
                  <a:cubicBezTo>
                    <a:pt x="775" y="2469"/>
                    <a:pt x="775" y="2467"/>
                    <a:pt x="774" y="2465"/>
                  </a:cubicBezTo>
                  <a:cubicBezTo>
                    <a:pt x="773" y="2462"/>
                    <a:pt x="771" y="2459"/>
                    <a:pt x="769" y="2455"/>
                  </a:cubicBezTo>
                  <a:cubicBezTo>
                    <a:pt x="767" y="2452"/>
                    <a:pt x="765" y="2449"/>
                    <a:pt x="763" y="2446"/>
                  </a:cubicBezTo>
                  <a:cubicBezTo>
                    <a:pt x="762" y="2445"/>
                    <a:pt x="761" y="2444"/>
                    <a:pt x="761" y="2443"/>
                  </a:cubicBezTo>
                  <a:cubicBezTo>
                    <a:pt x="762" y="2444"/>
                    <a:pt x="762" y="2444"/>
                    <a:pt x="763" y="2445"/>
                  </a:cubicBezTo>
                  <a:cubicBezTo>
                    <a:pt x="766" y="2446"/>
                    <a:pt x="768" y="2447"/>
                    <a:pt x="771" y="2448"/>
                  </a:cubicBezTo>
                  <a:cubicBezTo>
                    <a:pt x="772" y="2449"/>
                    <a:pt x="774" y="2450"/>
                    <a:pt x="775" y="2450"/>
                  </a:cubicBezTo>
                  <a:cubicBezTo>
                    <a:pt x="776" y="2451"/>
                    <a:pt x="778" y="2451"/>
                    <a:pt x="779" y="2452"/>
                  </a:cubicBezTo>
                  <a:cubicBezTo>
                    <a:pt x="782" y="2453"/>
                    <a:pt x="785" y="2454"/>
                    <a:pt x="788" y="2455"/>
                  </a:cubicBezTo>
                  <a:cubicBezTo>
                    <a:pt x="789" y="2455"/>
                    <a:pt x="791" y="2456"/>
                    <a:pt x="792" y="2457"/>
                  </a:cubicBezTo>
                  <a:cubicBezTo>
                    <a:pt x="793" y="2457"/>
                    <a:pt x="794" y="2458"/>
                    <a:pt x="796" y="2458"/>
                  </a:cubicBezTo>
                  <a:cubicBezTo>
                    <a:pt x="798" y="2460"/>
                    <a:pt x="801" y="2461"/>
                    <a:pt x="803" y="2462"/>
                  </a:cubicBezTo>
                  <a:cubicBezTo>
                    <a:pt x="804" y="2463"/>
                    <a:pt x="805" y="2464"/>
                    <a:pt x="806" y="2464"/>
                  </a:cubicBezTo>
                  <a:cubicBezTo>
                    <a:pt x="808" y="2465"/>
                    <a:pt x="809" y="2466"/>
                    <a:pt x="810" y="2466"/>
                  </a:cubicBezTo>
                  <a:cubicBezTo>
                    <a:pt x="810" y="2467"/>
                    <a:pt x="811" y="2467"/>
                    <a:pt x="811" y="2467"/>
                  </a:cubicBezTo>
                  <a:cubicBezTo>
                    <a:pt x="811" y="2468"/>
                    <a:pt x="812" y="2468"/>
                    <a:pt x="812" y="2469"/>
                  </a:cubicBezTo>
                  <a:cubicBezTo>
                    <a:pt x="813" y="2469"/>
                    <a:pt x="814" y="2470"/>
                    <a:pt x="815" y="2471"/>
                  </a:cubicBezTo>
                  <a:cubicBezTo>
                    <a:pt x="816" y="2472"/>
                    <a:pt x="816" y="2472"/>
                    <a:pt x="817" y="2473"/>
                  </a:cubicBezTo>
                  <a:cubicBezTo>
                    <a:pt x="817" y="2474"/>
                    <a:pt x="818" y="2475"/>
                    <a:pt x="819" y="2475"/>
                  </a:cubicBezTo>
                  <a:cubicBezTo>
                    <a:pt x="819" y="2476"/>
                    <a:pt x="819" y="2477"/>
                    <a:pt x="820" y="2478"/>
                  </a:cubicBezTo>
                  <a:cubicBezTo>
                    <a:pt x="820" y="2478"/>
                    <a:pt x="820" y="2478"/>
                    <a:pt x="820" y="2479"/>
                  </a:cubicBezTo>
                  <a:cubicBezTo>
                    <a:pt x="821" y="2479"/>
                    <a:pt x="821" y="2479"/>
                    <a:pt x="821" y="2479"/>
                  </a:cubicBezTo>
                  <a:cubicBezTo>
                    <a:pt x="821" y="2481"/>
                    <a:pt x="822" y="2482"/>
                    <a:pt x="822" y="2482"/>
                  </a:cubicBezTo>
                  <a:cubicBezTo>
                    <a:pt x="822" y="2483"/>
                    <a:pt x="822" y="2483"/>
                    <a:pt x="822" y="2483"/>
                  </a:cubicBezTo>
                  <a:cubicBezTo>
                    <a:pt x="822" y="2483"/>
                    <a:pt x="822" y="2483"/>
                    <a:pt x="822" y="2482"/>
                  </a:cubicBezTo>
                  <a:cubicBezTo>
                    <a:pt x="822" y="2481"/>
                    <a:pt x="823" y="2480"/>
                    <a:pt x="822" y="2479"/>
                  </a:cubicBezTo>
                  <a:cubicBezTo>
                    <a:pt x="822" y="2478"/>
                    <a:pt x="822" y="2478"/>
                    <a:pt x="822" y="2477"/>
                  </a:cubicBezTo>
                  <a:cubicBezTo>
                    <a:pt x="822" y="2476"/>
                    <a:pt x="822" y="2475"/>
                    <a:pt x="821" y="2474"/>
                  </a:cubicBezTo>
                  <a:cubicBezTo>
                    <a:pt x="821" y="2473"/>
                    <a:pt x="821" y="2472"/>
                    <a:pt x="820" y="2471"/>
                  </a:cubicBezTo>
                  <a:cubicBezTo>
                    <a:pt x="820" y="2471"/>
                    <a:pt x="820" y="2470"/>
                    <a:pt x="819" y="2470"/>
                  </a:cubicBezTo>
                  <a:cubicBezTo>
                    <a:pt x="819" y="2469"/>
                    <a:pt x="819" y="2469"/>
                    <a:pt x="818" y="2468"/>
                  </a:cubicBezTo>
                  <a:cubicBezTo>
                    <a:pt x="818" y="2467"/>
                    <a:pt x="817" y="2466"/>
                    <a:pt x="816" y="2465"/>
                  </a:cubicBezTo>
                  <a:cubicBezTo>
                    <a:pt x="816" y="2464"/>
                    <a:pt x="815" y="2464"/>
                    <a:pt x="815" y="2463"/>
                  </a:cubicBezTo>
                  <a:cubicBezTo>
                    <a:pt x="814" y="2463"/>
                    <a:pt x="814" y="2462"/>
                    <a:pt x="814" y="2462"/>
                  </a:cubicBezTo>
                  <a:cubicBezTo>
                    <a:pt x="813" y="2461"/>
                    <a:pt x="813" y="2461"/>
                    <a:pt x="812" y="2460"/>
                  </a:cubicBezTo>
                  <a:cubicBezTo>
                    <a:pt x="812" y="2460"/>
                    <a:pt x="811" y="2459"/>
                    <a:pt x="810" y="2459"/>
                  </a:cubicBezTo>
                  <a:cubicBezTo>
                    <a:pt x="810" y="2459"/>
                    <a:pt x="809" y="2458"/>
                    <a:pt x="809" y="2458"/>
                  </a:cubicBezTo>
                  <a:cubicBezTo>
                    <a:pt x="808" y="2457"/>
                    <a:pt x="808" y="2457"/>
                    <a:pt x="807" y="2456"/>
                  </a:cubicBezTo>
                  <a:cubicBezTo>
                    <a:pt x="806" y="2456"/>
                    <a:pt x="806" y="2455"/>
                    <a:pt x="805" y="2455"/>
                  </a:cubicBezTo>
                  <a:cubicBezTo>
                    <a:pt x="804" y="2455"/>
                    <a:pt x="804" y="2454"/>
                    <a:pt x="803" y="2454"/>
                  </a:cubicBezTo>
                  <a:cubicBezTo>
                    <a:pt x="802" y="2453"/>
                    <a:pt x="800" y="2452"/>
                    <a:pt x="799" y="2451"/>
                  </a:cubicBezTo>
                  <a:cubicBezTo>
                    <a:pt x="798" y="2451"/>
                    <a:pt x="796" y="2450"/>
                    <a:pt x="795" y="2449"/>
                  </a:cubicBezTo>
                  <a:cubicBezTo>
                    <a:pt x="794" y="2449"/>
                    <a:pt x="793" y="2449"/>
                    <a:pt x="793" y="2448"/>
                  </a:cubicBezTo>
                  <a:cubicBezTo>
                    <a:pt x="790" y="2448"/>
                    <a:pt x="790" y="2448"/>
                    <a:pt x="790" y="2448"/>
                  </a:cubicBezTo>
                  <a:cubicBezTo>
                    <a:pt x="788" y="2447"/>
                    <a:pt x="785" y="2446"/>
                    <a:pt x="782" y="2445"/>
                  </a:cubicBezTo>
                  <a:cubicBezTo>
                    <a:pt x="779" y="2444"/>
                    <a:pt x="776" y="2443"/>
                    <a:pt x="774" y="2442"/>
                  </a:cubicBezTo>
                  <a:cubicBezTo>
                    <a:pt x="771" y="2441"/>
                    <a:pt x="768" y="2440"/>
                    <a:pt x="766" y="2439"/>
                  </a:cubicBezTo>
                  <a:cubicBezTo>
                    <a:pt x="764" y="2438"/>
                    <a:pt x="761" y="2437"/>
                    <a:pt x="759" y="2437"/>
                  </a:cubicBezTo>
                  <a:cubicBezTo>
                    <a:pt x="758" y="2436"/>
                    <a:pt x="758" y="2436"/>
                    <a:pt x="757" y="2435"/>
                  </a:cubicBezTo>
                  <a:cubicBezTo>
                    <a:pt x="756" y="2435"/>
                    <a:pt x="755" y="2434"/>
                    <a:pt x="755" y="2434"/>
                  </a:cubicBezTo>
                  <a:cubicBezTo>
                    <a:pt x="751" y="2429"/>
                    <a:pt x="747" y="2424"/>
                    <a:pt x="744" y="2418"/>
                  </a:cubicBezTo>
                  <a:cubicBezTo>
                    <a:pt x="740" y="2412"/>
                    <a:pt x="735" y="2406"/>
                    <a:pt x="731" y="2400"/>
                  </a:cubicBezTo>
                  <a:cubicBezTo>
                    <a:pt x="727" y="2394"/>
                    <a:pt x="723" y="2388"/>
                    <a:pt x="719" y="2382"/>
                  </a:cubicBezTo>
                  <a:cubicBezTo>
                    <a:pt x="716" y="2376"/>
                    <a:pt x="712" y="2370"/>
                    <a:pt x="710" y="2364"/>
                  </a:cubicBezTo>
                  <a:cubicBezTo>
                    <a:pt x="709" y="2363"/>
                    <a:pt x="709" y="2363"/>
                    <a:pt x="709" y="2363"/>
                  </a:cubicBezTo>
                  <a:cubicBezTo>
                    <a:pt x="709" y="2363"/>
                    <a:pt x="709" y="2362"/>
                    <a:pt x="709" y="2362"/>
                  </a:cubicBezTo>
                  <a:cubicBezTo>
                    <a:pt x="709" y="2361"/>
                    <a:pt x="708" y="2361"/>
                    <a:pt x="708" y="2360"/>
                  </a:cubicBezTo>
                  <a:cubicBezTo>
                    <a:pt x="708" y="2358"/>
                    <a:pt x="707" y="2357"/>
                    <a:pt x="707" y="2356"/>
                  </a:cubicBezTo>
                  <a:cubicBezTo>
                    <a:pt x="706" y="2353"/>
                    <a:pt x="705" y="2350"/>
                    <a:pt x="704" y="2348"/>
                  </a:cubicBezTo>
                  <a:cubicBezTo>
                    <a:pt x="709" y="2326"/>
                    <a:pt x="716" y="2302"/>
                    <a:pt x="726" y="2280"/>
                  </a:cubicBezTo>
                  <a:cubicBezTo>
                    <a:pt x="726" y="2285"/>
                    <a:pt x="726" y="2290"/>
                    <a:pt x="727" y="2294"/>
                  </a:cubicBezTo>
                  <a:cubicBezTo>
                    <a:pt x="727" y="2295"/>
                    <a:pt x="728" y="2296"/>
                    <a:pt x="728" y="2297"/>
                  </a:cubicBezTo>
                  <a:cubicBezTo>
                    <a:pt x="728" y="2297"/>
                    <a:pt x="728" y="2297"/>
                    <a:pt x="728" y="2297"/>
                  </a:cubicBezTo>
                  <a:cubicBezTo>
                    <a:pt x="728" y="2297"/>
                    <a:pt x="728" y="2297"/>
                    <a:pt x="728" y="2297"/>
                  </a:cubicBezTo>
                  <a:cubicBezTo>
                    <a:pt x="728" y="2297"/>
                    <a:pt x="728" y="2297"/>
                    <a:pt x="728" y="2297"/>
                  </a:cubicBezTo>
                  <a:cubicBezTo>
                    <a:pt x="728" y="2297"/>
                    <a:pt x="728" y="2297"/>
                    <a:pt x="728" y="2298"/>
                  </a:cubicBezTo>
                  <a:cubicBezTo>
                    <a:pt x="728" y="2298"/>
                    <a:pt x="728" y="2298"/>
                    <a:pt x="728" y="2298"/>
                  </a:cubicBezTo>
                  <a:cubicBezTo>
                    <a:pt x="728" y="2299"/>
                    <a:pt x="728" y="2299"/>
                    <a:pt x="728" y="2299"/>
                  </a:cubicBezTo>
                  <a:cubicBezTo>
                    <a:pt x="729" y="2300"/>
                    <a:pt x="729" y="2301"/>
                    <a:pt x="729" y="2302"/>
                  </a:cubicBezTo>
                  <a:cubicBezTo>
                    <a:pt x="730" y="2303"/>
                    <a:pt x="730" y="2304"/>
                    <a:pt x="730" y="2304"/>
                  </a:cubicBezTo>
                  <a:cubicBezTo>
                    <a:pt x="730" y="2305"/>
                    <a:pt x="731" y="2306"/>
                    <a:pt x="731" y="2306"/>
                  </a:cubicBezTo>
                  <a:cubicBezTo>
                    <a:pt x="731" y="2307"/>
                    <a:pt x="732" y="2308"/>
                    <a:pt x="732" y="2308"/>
                  </a:cubicBezTo>
                  <a:cubicBezTo>
                    <a:pt x="732" y="2309"/>
                    <a:pt x="732" y="2310"/>
                    <a:pt x="733" y="2310"/>
                  </a:cubicBezTo>
                  <a:cubicBezTo>
                    <a:pt x="735" y="2315"/>
                    <a:pt x="738" y="2320"/>
                    <a:pt x="741" y="2325"/>
                  </a:cubicBezTo>
                  <a:cubicBezTo>
                    <a:pt x="744" y="2330"/>
                    <a:pt x="747" y="2335"/>
                    <a:pt x="750" y="2339"/>
                  </a:cubicBezTo>
                  <a:cubicBezTo>
                    <a:pt x="751" y="2341"/>
                    <a:pt x="752" y="2343"/>
                    <a:pt x="753" y="2345"/>
                  </a:cubicBezTo>
                  <a:cubicBezTo>
                    <a:pt x="754" y="2346"/>
                    <a:pt x="754" y="2347"/>
                    <a:pt x="754" y="2348"/>
                  </a:cubicBezTo>
                  <a:cubicBezTo>
                    <a:pt x="754" y="2350"/>
                    <a:pt x="754" y="2352"/>
                    <a:pt x="754" y="2354"/>
                  </a:cubicBezTo>
                  <a:cubicBezTo>
                    <a:pt x="754" y="2355"/>
                    <a:pt x="754" y="2356"/>
                    <a:pt x="754" y="2357"/>
                  </a:cubicBezTo>
                  <a:cubicBezTo>
                    <a:pt x="754" y="2358"/>
                    <a:pt x="754" y="2359"/>
                    <a:pt x="754" y="2360"/>
                  </a:cubicBezTo>
                  <a:cubicBezTo>
                    <a:pt x="754" y="2362"/>
                    <a:pt x="755" y="2365"/>
                    <a:pt x="755" y="2367"/>
                  </a:cubicBezTo>
                  <a:cubicBezTo>
                    <a:pt x="755" y="2369"/>
                    <a:pt x="755" y="2371"/>
                    <a:pt x="755" y="2374"/>
                  </a:cubicBezTo>
                  <a:cubicBezTo>
                    <a:pt x="755" y="2376"/>
                    <a:pt x="755" y="2378"/>
                    <a:pt x="755" y="2381"/>
                  </a:cubicBezTo>
                  <a:cubicBezTo>
                    <a:pt x="755" y="2383"/>
                    <a:pt x="755" y="2385"/>
                    <a:pt x="755" y="2388"/>
                  </a:cubicBezTo>
                  <a:cubicBezTo>
                    <a:pt x="755" y="2389"/>
                    <a:pt x="755" y="2390"/>
                    <a:pt x="755" y="2391"/>
                  </a:cubicBezTo>
                  <a:cubicBezTo>
                    <a:pt x="755" y="2392"/>
                    <a:pt x="755" y="2393"/>
                    <a:pt x="755" y="2394"/>
                  </a:cubicBezTo>
                  <a:cubicBezTo>
                    <a:pt x="755" y="2396"/>
                    <a:pt x="755" y="2398"/>
                    <a:pt x="755" y="2400"/>
                  </a:cubicBezTo>
                  <a:cubicBezTo>
                    <a:pt x="755" y="2401"/>
                    <a:pt x="755" y="2401"/>
                    <a:pt x="755" y="2402"/>
                  </a:cubicBezTo>
                  <a:cubicBezTo>
                    <a:pt x="755" y="2403"/>
                    <a:pt x="754" y="2404"/>
                    <a:pt x="754" y="2405"/>
                  </a:cubicBezTo>
                  <a:cubicBezTo>
                    <a:pt x="754" y="2406"/>
                    <a:pt x="754" y="2407"/>
                    <a:pt x="754" y="2408"/>
                  </a:cubicBezTo>
                  <a:cubicBezTo>
                    <a:pt x="754" y="2409"/>
                    <a:pt x="754" y="2410"/>
                    <a:pt x="754" y="2411"/>
                  </a:cubicBezTo>
                  <a:cubicBezTo>
                    <a:pt x="754" y="2411"/>
                    <a:pt x="754" y="2412"/>
                    <a:pt x="754" y="2412"/>
                  </a:cubicBezTo>
                  <a:cubicBezTo>
                    <a:pt x="754" y="2412"/>
                    <a:pt x="755" y="2411"/>
                    <a:pt x="755" y="2411"/>
                  </a:cubicBezTo>
                  <a:cubicBezTo>
                    <a:pt x="755" y="2410"/>
                    <a:pt x="755" y="2410"/>
                    <a:pt x="756" y="2409"/>
                  </a:cubicBezTo>
                  <a:cubicBezTo>
                    <a:pt x="756" y="2408"/>
                    <a:pt x="757" y="2407"/>
                    <a:pt x="757" y="2405"/>
                  </a:cubicBezTo>
                  <a:cubicBezTo>
                    <a:pt x="758" y="2404"/>
                    <a:pt x="758" y="2404"/>
                    <a:pt x="758" y="2403"/>
                  </a:cubicBezTo>
                  <a:cubicBezTo>
                    <a:pt x="759" y="2402"/>
                    <a:pt x="759" y="2401"/>
                    <a:pt x="759" y="2400"/>
                  </a:cubicBezTo>
                  <a:cubicBezTo>
                    <a:pt x="759" y="2399"/>
                    <a:pt x="760" y="2399"/>
                    <a:pt x="760" y="2398"/>
                  </a:cubicBezTo>
                  <a:cubicBezTo>
                    <a:pt x="760" y="2397"/>
                    <a:pt x="760" y="2396"/>
                    <a:pt x="761" y="2395"/>
                  </a:cubicBezTo>
                  <a:cubicBezTo>
                    <a:pt x="761" y="2394"/>
                    <a:pt x="761" y="2393"/>
                    <a:pt x="761" y="2391"/>
                  </a:cubicBezTo>
                  <a:cubicBezTo>
                    <a:pt x="762" y="2390"/>
                    <a:pt x="762" y="2389"/>
                    <a:pt x="762" y="2388"/>
                  </a:cubicBezTo>
                  <a:cubicBezTo>
                    <a:pt x="762" y="2387"/>
                    <a:pt x="762" y="2386"/>
                    <a:pt x="762" y="2385"/>
                  </a:cubicBezTo>
                  <a:cubicBezTo>
                    <a:pt x="762" y="2383"/>
                    <a:pt x="763" y="2382"/>
                    <a:pt x="763" y="2381"/>
                  </a:cubicBezTo>
                  <a:cubicBezTo>
                    <a:pt x="763" y="2379"/>
                    <a:pt x="763" y="2376"/>
                    <a:pt x="763" y="2374"/>
                  </a:cubicBezTo>
                  <a:cubicBezTo>
                    <a:pt x="763" y="2371"/>
                    <a:pt x="763" y="2369"/>
                    <a:pt x="762" y="2366"/>
                  </a:cubicBezTo>
                  <a:cubicBezTo>
                    <a:pt x="762" y="2364"/>
                    <a:pt x="762" y="2362"/>
                    <a:pt x="761" y="2359"/>
                  </a:cubicBezTo>
                  <a:cubicBezTo>
                    <a:pt x="761" y="2358"/>
                    <a:pt x="761" y="2357"/>
                    <a:pt x="761" y="2356"/>
                  </a:cubicBezTo>
                  <a:cubicBezTo>
                    <a:pt x="762" y="2359"/>
                    <a:pt x="764" y="2362"/>
                    <a:pt x="766" y="2365"/>
                  </a:cubicBezTo>
                  <a:cubicBezTo>
                    <a:pt x="768" y="2369"/>
                    <a:pt x="769" y="2373"/>
                    <a:pt x="771" y="2377"/>
                  </a:cubicBezTo>
                  <a:cubicBezTo>
                    <a:pt x="771" y="2379"/>
                    <a:pt x="772" y="2381"/>
                    <a:pt x="772" y="2383"/>
                  </a:cubicBezTo>
                  <a:cubicBezTo>
                    <a:pt x="773" y="2384"/>
                    <a:pt x="773" y="2386"/>
                    <a:pt x="773" y="2388"/>
                  </a:cubicBezTo>
                  <a:cubicBezTo>
                    <a:pt x="774" y="2391"/>
                    <a:pt x="774" y="2394"/>
                    <a:pt x="774" y="2396"/>
                  </a:cubicBezTo>
                  <a:cubicBezTo>
                    <a:pt x="774" y="2398"/>
                    <a:pt x="774" y="2399"/>
                    <a:pt x="774" y="2400"/>
                  </a:cubicBezTo>
                  <a:cubicBezTo>
                    <a:pt x="774" y="2401"/>
                    <a:pt x="774" y="2401"/>
                    <a:pt x="774" y="2402"/>
                  </a:cubicBezTo>
                  <a:cubicBezTo>
                    <a:pt x="774" y="2403"/>
                    <a:pt x="774" y="2404"/>
                    <a:pt x="774" y="2404"/>
                  </a:cubicBezTo>
                  <a:cubicBezTo>
                    <a:pt x="774" y="2404"/>
                    <a:pt x="774" y="2403"/>
                    <a:pt x="775" y="2402"/>
                  </a:cubicBezTo>
                  <a:cubicBezTo>
                    <a:pt x="775" y="2401"/>
                    <a:pt x="775" y="2399"/>
                    <a:pt x="776" y="2396"/>
                  </a:cubicBezTo>
                  <a:cubicBezTo>
                    <a:pt x="776" y="2395"/>
                    <a:pt x="776" y="2394"/>
                    <a:pt x="776" y="2392"/>
                  </a:cubicBezTo>
                  <a:cubicBezTo>
                    <a:pt x="776" y="2391"/>
                    <a:pt x="776" y="2389"/>
                    <a:pt x="776" y="2388"/>
                  </a:cubicBezTo>
                  <a:cubicBezTo>
                    <a:pt x="776" y="2386"/>
                    <a:pt x="776" y="2384"/>
                    <a:pt x="776" y="2382"/>
                  </a:cubicBezTo>
                  <a:cubicBezTo>
                    <a:pt x="776" y="2380"/>
                    <a:pt x="775" y="2378"/>
                    <a:pt x="775" y="2376"/>
                  </a:cubicBezTo>
                  <a:cubicBezTo>
                    <a:pt x="774" y="2372"/>
                    <a:pt x="773" y="2367"/>
                    <a:pt x="771" y="2363"/>
                  </a:cubicBezTo>
                  <a:cubicBezTo>
                    <a:pt x="769" y="2358"/>
                    <a:pt x="767" y="2354"/>
                    <a:pt x="764" y="2349"/>
                  </a:cubicBezTo>
                  <a:cubicBezTo>
                    <a:pt x="764" y="2348"/>
                    <a:pt x="764" y="2348"/>
                    <a:pt x="764" y="2347"/>
                  </a:cubicBezTo>
                  <a:cubicBezTo>
                    <a:pt x="763" y="2346"/>
                    <a:pt x="763" y="2346"/>
                    <a:pt x="763" y="2346"/>
                  </a:cubicBezTo>
                  <a:cubicBezTo>
                    <a:pt x="763" y="2345"/>
                    <a:pt x="763" y="2345"/>
                    <a:pt x="763" y="2345"/>
                  </a:cubicBezTo>
                  <a:cubicBezTo>
                    <a:pt x="762" y="2344"/>
                    <a:pt x="761" y="2343"/>
                    <a:pt x="760" y="2342"/>
                  </a:cubicBezTo>
                  <a:cubicBezTo>
                    <a:pt x="759" y="2340"/>
                    <a:pt x="758" y="2337"/>
                    <a:pt x="756" y="2335"/>
                  </a:cubicBezTo>
                  <a:cubicBezTo>
                    <a:pt x="753" y="2330"/>
                    <a:pt x="750" y="2326"/>
                    <a:pt x="747" y="2321"/>
                  </a:cubicBezTo>
                  <a:cubicBezTo>
                    <a:pt x="745" y="2316"/>
                    <a:pt x="742" y="2312"/>
                    <a:pt x="740" y="2307"/>
                  </a:cubicBezTo>
                  <a:cubicBezTo>
                    <a:pt x="739" y="2305"/>
                    <a:pt x="739" y="2305"/>
                    <a:pt x="739" y="2305"/>
                  </a:cubicBezTo>
                  <a:cubicBezTo>
                    <a:pt x="738" y="2305"/>
                    <a:pt x="738" y="2304"/>
                    <a:pt x="738" y="2303"/>
                  </a:cubicBezTo>
                  <a:cubicBezTo>
                    <a:pt x="738" y="2303"/>
                    <a:pt x="737" y="2302"/>
                    <a:pt x="737" y="2302"/>
                  </a:cubicBezTo>
                  <a:cubicBezTo>
                    <a:pt x="737" y="2301"/>
                    <a:pt x="737" y="2301"/>
                    <a:pt x="736" y="2300"/>
                  </a:cubicBezTo>
                  <a:cubicBezTo>
                    <a:pt x="736" y="2299"/>
                    <a:pt x="736" y="2298"/>
                    <a:pt x="735" y="2296"/>
                  </a:cubicBezTo>
                  <a:cubicBezTo>
                    <a:pt x="735" y="2295"/>
                    <a:pt x="735" y="2295"/>
                    <a:pt x="735" y="2295"/>
                  </a:cubicBezTo>
                  <a:cubicBezTo>
                    <a:pt x="735" y="2295"/>
                    <a:pt x="735" y="2295"/>
                    <a:pt x="735" y="2295"/>
                  </a:cubicBezTo>
                  <a:cubicBezTo>
                    <a:pt x="734" y="2294"/>
                    <a:pt x="734" y="2293"/>
                    <a:pt x="734" y="2293"/>
                  </a:cubicBezTo>
                  <a:cubicBezTo>
                    <a:pt x="733" y="2288"/>
                    <a:pt x="732" y="2283"/>
                    <a:pt x="732" y="2279"/>
                  </a:cubicBezTo>
                  <a:cubicBezTo>
                    <a:pt x="731" y="2274"/>
                    <a:pt x="732" y="2270"/>
                    <a:pt x="732" y="2266"/>
                  </a:cubicBezTo>
                  <a:cubicBezTo>
                    <a:pt x="733" y="2265"/>
                    <a:pt x="733" y="2265"/>
                    <a:pt x="733" y="2264"/>
                  </a:cubicBezTo>
                  <a:cubicBezTo>
                    <a:pt x="736" y="2258"/>
                    <a:pt x="739" y="2252"/>
                    <a:pt x="742" y="2245"/>
                  </a:cubicBezTo>
                  <a:cubicBezTo>
                    <a:pt x="742" y="2245"/>
                    <a:pt x="742" y="2245"/>
                    <a:pt x="742" y="2245"/>
                  </a:cubicBezTo>
                  <a:cubicBezTo>
                    <a:pt x="742" y="2245"/>
                    <a:pt x="743" y="2245"/>
                    <a:pt x="743" y="2245"/>
                  </a:cubicBezTo>
                  <a:cubicBezTo>
                    <a:pt x="743" y="2245"/>
                    <a:pt x="743" y="2244"/>
                    <a:pt x="744" y="2244"/>
                  </a:cubicBezTo>
                  <a:cubicBezTo>
                    <a:pt x="744" y="2243"/>
                    <a:pt x="745" y="2243"/>
                    <a:pt x="745" y="2243"/>
                  </a:cubicBezTo>
                  <a:cubicBezTo>
                    <a:pt x="745" y="2243"/>
                    <a:pt x="744" y="2243"/>
                    <a:pt x="743" y="2244"/>
                  </a:cubicBezTo>
                  <a:cubicBezTo>
                    <a:pt x="743" y="2244"/>
                    <a:pt x="743" y="2244"/>
                    <a:pt x="743" y="2244"/>
                  </a:cubicBezTo>
                  <a:cubicBezTo>
                    <a:pt x="756" y="2221"/>
                    <a:pt x="770" y="2201"/>
                    <a:pt x="785" y="2186"/>
                  </a:cubicBezTo>
                  <a:cubicBezTo>
                    <a:pt x="790" y="2203"/>
                    <a:pt x="796" y="2216"/>
                    <a:pt x="802" y="2228"/>
                  </a:cubicBezTo>
                  <a:cubicBezTo>
                    <a:pt x="802" y="2229"/>
                    <a:pt x="802" y="2230"/>
                    <a:pt x="801" y="2231"/>
                  </a:cubicBezTo>
                  <a:cubicBezTo>
                    <a:pt x="801" y="2233"/>
                    <a:pt x="800" y="2235"/>
                    <a:pt x="800" y="2237"/>
                  </a:cubicBezTo>
                  <a:cubicBezTo>
                    <a:pt x="799" y="2239"/>
                    <a:pt x="799" y="2241"/>
                    <a:pt x="798" y="2243"/>
                  </a:cubicBezTo>
                  <a:cubicBezTo>
                    <a:pt x="798" y="2244"/>
                    <a:pt x="798" y="2245"/>
                    <a:pt x="798" y="2246"/>
                  </a:cubicBezTo>
                  <a:cubicBezTo>
                    <a:pt x="798" y="2247"/>
                    <a:pt x="797" y="2248"/>
                    <a:pt x="797" y="2249"/>
                  </a:cubicBezTo>
                  <a:cubicBezTo>
                    <a:pt x="797" y="2252"/>
                    <a:pt x="797" y="2254"/>
                    <a:pt x="797" y="2256"/>
                  </a:cubicBezTo>
                  <a:cubicBezTo>
                    <a:pt x="796" y="2261"/>
                    <a:pt x="796" y="2267"/>
                    <a:pt x="796" y="2272"/>
                  </a:cubicBezTo>
                  <a:cubicBezTo>
                    <a:pt x="796" y="2273"/>
                    <a:pt x="796" y="2275"/>
                    <a:pt x="796" y="2276"/>
                  </a:cubicBezTo>
                  <a:cubicBezTo>
                    <a:pt x="796" y="2277"/>
                    <a:pt x="796" y="2279"/>
                    <a:pt x="796" y="2280"/>
                  </a:cubicBezTo>
                  <a:cubicBezTo>
                    <a:pt x="797" y="2283"/>
                    <a:pt x="797" y="2286"/>
                    <a:pt x="797" y="2288"/>
                  </a:cubicBezTo>
                  <a:cubicBezTo>
                    <a:pt x="798" y="2294"/>
                    <a:pt x="799" y="2300"/>
                    <a:pt x="800" y="2305"/>
                  </a:cubicBezTo>
                  <a:cubicBezTo>
                    <a:pt x="801" y="2311"/>
                    <a:pt x="802" y="2316"/>
                    <a:pt x="803" y="2322"/>
                  </a:cubicBezTo>
                  <a:cubicBezTo>
                    <a:pt x="804" y="2325"/>
                    <a:pt x="804" y="2327"/>
                    <a:pt x="805" y="2330"/>
                  </a:cubicBezTo>
                  <a:cubicBezTo>
                    <a:pt x="806" y="2333"/>
                    <a:pt x="806" y="2335"/>
                    <a:pt x="807" y="2338"/>
                  </a:cubicBezTo>
                  <a:cubicBezTo>
                    <a:pt x="808" y="2343"/>
                    <a:pt x="809" y="2348"/>
                    <a:pt x="810" y="2352"/>
                  </a:cubicBezTo>
                  <a:cubicBezTo>
                    <a:pt x="812" y="2357"/>
                    <a:pt x="813" y="2362"/>
                    <a:pt x="814" y="2366"/>
                  </a:cubicBezTo>
                  <a:cubicBezTo>
                    <a:pt x="814" y="2368"/>
                    <a:pt x="815" y="2370"/>
                    <a:pt x="815" y="2372"/>
                  </a:cubicBezTo>
                  <a:cubicBezTo>
                    <a:pt x="815" y="2373"/>
                    <a:pt x="816" y="2375"/>
                    <a:pt x="816" y="2377"/>
                  </a:cubicBezTo>
                  <a:cubicBezTo>
                    <a:pt x="817" y="2379"/>
                    <a:pt x="817" y="2380"/>
                    <a:pt x="817" y="2382"/>
                  </a:cubicBezTo>
                  <a:cubicBezTo>
                    <a:pt x="818" y="2383"/>
                    <a:pt x="818" y="2384"/>
                    <a:pt x="818" y="2386"/>
                  </a:cubicBezTo>
                  <a:cubicBezTo>
                    <a:pt x="819" y="2390"/>
                    <a:pt x="819" y="2393"/>
                    <a:pt x="819" y="2393"/>
                  </a:cubicBezTo>
                  <a:cubicBezTo>
                    <a:pt x="819" y="2393"/>
                    <a:pt x="819" y="2393"/>
                    <a:pt x="820" y="2391"/>
                  </a:cubicBezTo>
                  <a:cubicBezTo>
                    <a:pt x="820" y="2390"/>
                    <a:pt x="820" y="2388"/>
                    <a:pt x="820" y="2385"/>
                  </a:cubicBezTo>
                  <a:cubicBezTo>
                    <a:pt x="820" y="2384"/>
                    <a:pt x="820" y="2383"/>
                    <a:pt x="819" y="2381"/>
                  </a:cubicBezTo>
                  <a:cubicBezTo>
                    <a:pt x="819" y="2380"/>
                    <a:pt x="819" y="2378"/>
                    <a:pt x="819" y="2376"/>
                  </a:cubicBezTo>
                  <a:cubicBezTo>
                    <a:pt x="819" y="2375"/>
                    <a:pt x="819" y="2373"/>
                    <a:pt x="819" y="2371"/>
                  </a:cubicBezTo>
                  <a:cubicBezTo>
                    <a:pt x="819" y="2369"/>
                    <a:pt x="818" y="2367"/>
                    <a:pt x="818" y="2365"/>
                  </a:cubicBezTo>
                  <a:cubicBezTo>
                    <a:pt x="818" y="2361"/>
                    <a:pt x="817" y="2356"/>
                    <a:pt x="816" y="2351"/>
                  </a:cubicBezTo>
                  <a:cubicBezTo>
                    <a:pt x="816" y="2347"/>
                    <a:pt x="815" y="2341"/>
                    <a:pt x="814" y="2336"/>
                  </a:cubicBezTo>
                  <a:cubicBezTo>
                    <a:pt x="813" y="2334"/>
                    <a:pt x="813" y="2332"/>
                    <a:pt x="812" y="2330"/>
                  </a:cubicBezTo>
                  <a:cubicBezTo>
                    <a:pt x="813" y="2330"/>
                    <a:pt x="813" y="2331"/>
                    <a:pt x="814" y="2332"/>
                  </a:cubicBezTo>
                  <a:cubicBezTo>
                    <a:pt x="814" y="2333"/>
                    <a:pt x="815" y="2334"/>
                    <a:pt x="815" y="2335"/>
                  </a:cubicBezTo>
                  <a:cubicBezTo>
                    <a:pt x="816" y="2336"/>
                    <a:pt x="816" y="2336"/>
                    <a:pt x="816" y="2337"/>
                  </a:cubicBezTo>
                  <a:cubicBezTo>
                    <a:pt x="817" y="2337"/>
                    <a:pt x="817" y="2338"/>
                    <a:pt x="817" y="2339"/>
                  </a:cubicBezTo>
                  <a:cubicBezTo>
                    <a:pt x="818" y="2340"/>
                    <a:pt x="819" y="2341"/>
                    <a:pt x="819" y="2342"/>
                  </a:cubicBezTo>
                  <a:cubicBezTo>
                    <a:pt x="820" y="2343"/>
                    <a:pt x="821" y="2345"/>
                    <a:pt x="821" y="2346"/>
                  </a:cubicBezTo>
                  <a:cubicBezTo>
                    <a:pt x="822" y="2347"/>
                    <a:pt x="823" y="2349"/>
                    <a:pt x="823" y="2350"/>
                  </a:cubicBezTo>
                  <a:cubicBezTo>
                    <a:pt x="825" y="2352"/>
                    <a:pt x="826" y="2355"/>
                    <a:pt x="827" y="2358"/>
                  </a:cubicBezTo>
                  <a:cubicBezTo>
                    <a:pt x="829" y="2360"/>
                    <a:pt x="830" y="2363"/>
                    <a:pt x="831" y="2366"/>
                  </a:cubicBezTo>
                  <a:cubicBezTo>
                    <a:pt x="832" y="2367"/>
                    <a:pt x="832" y="2368"/>
                    <a:pt x="833" y="2370"/>
                  </a:cubicBezTo>
                  <a:cubicBezTo>
                    <a:pt x="834" y="2371"/>
                    <a:pt x="834" y="2372"/>
                    <a:pt x="835" y="2374"/>
                  </a:cubicBezTo>
                  <a:cubicBezTo>
                    <a:pt x="835" y="2375"/>
                    <a:pt x="836" y="2376"/>
                    <a:pt x="836" y="2378"/>
                  </a:cubicBezTo>
                  <a:cubicBezTo>
                    <a:pt x="837" y="2378"/>
                    <a:pt x="837" y="2379"/>
                    <a:pt x="837" y="2379"/>
                  </a:cubicBezTo>
                  <a:cubicBezTo>
                    <a:pt x="837" y="2380"/>
                    <a:pt x="838" y="2381"/>
                    <a:pt x="838" y="2381"/>
                  </a:cubicBezTo>
                  <a:cubicBezTo>
                    <a:pt x="839" y="2384"/>
                    <a:pt x="840" y="2386"/>
                    <a:pt x="841" y="2388"/>
                  </a:cubicBezTo>
                  <a:cubicBezTo>
                    <a:pt x="841" y="2389"/>
                    <a:pt x="841" y="2390"/>
                    <a:pt x="842" y="2391"/>
                  </a:cubicBezTo>
                  <a:cubicBezTo>
                    <a:pt x="842" y="2392"/>
                    <a:pt x="842" y="2393"/>
                    <a:pt x="843" y="2394"/>
                  </a:cubicBezTo>
                  <a:cubicBezTo>
                    <a:pt x="843" y="2395"/>
                    <a:pt x="843" y="2395"/>
                    <a:pt x="844" y="2396"/>
                  </a:cubicBezTo>
                  <a:cubicBezTo>
                    <a:pt x="844" y="2397"/>
                    <a:pt x="844" y="2398"/>
                    <a:pt x="845" y="2398"/>
                  </a:cubicBezTo>
                  <a:cubicBezTo>
                    <a:pt x="845" y="2399"/>
                    <a:pt x="846" y="2400"/>
                    <a:pt x="846" y="2401"/>
                  </a:cubicBezTo>
                  <a:cubicBezTo>
                    <a:pt x="846" y="2402"/>
                    <a:pt x="846" y="2402"/>
                    <a:pt x="846" y="2402"/>
                  </a:cubicBezTo>
                  <a:cubicBezTo>
                    <a:pt x="846" y="2402"/>
                    <a:pt x="846" y="2402"/>
                    <a:pt x="846" y="2401"/>
                  </a:cubicBezTo>
                  <a:cubicBezTo>
                    <a:pt x="846" y="2400"/>
                    <a:pt x="846" y="2399"/>
                    <a:pt x="846" y="2398"/>
                  </a:cubicBezTo>
                  <a:cubicBezTo>
                    <a:pt x="846" y="2396"/>
                    <a:pt x="846" y="2395"/>
                    <a:pt x="846" y="2393"/>
                  </a:cubicBezTo>
                  <a:cubicBezTo>
                    <a:pt x="846" y="2392"/>
                    <a:pt x="846" y="2391"/>
                    <a:pt x="845" y="2390"/>
                  </a:cubicBezTo>
                  <a:cubicBezTo>
                    <a:pt x="845" y="2389"/>
                    <a:pt x="845" y="2388"/>
                    <a:pt x="845" y="2387"/>
                  </a:cubicBezTo>
                  <a:cubicBezTo>
                    <a:pt x="845" y="2386"/>
                    <a:pt x="845" y="2384"/>
                    <a:pt x="844" y="2383"/>
                  </a:cubicBezTo>
                  <a:cubicBezTo>
                    <a:pt x="844" y="2382"/>
                    <a:pt x="844" y="2381"/>
                    <a:pt x="843" y="2379"/>
                  </a:cubicBezTo>
                  <a:cubicBezTo>
                    <a:pt x="843" y="2378"/>
                    <a:pt x="843" y="2377"/>
                    <a:pt x="842" y="2375"/>
                  </a:cubicBezTo>
                  <a:cubicBezTo>
                    <a:pt x="842" y="2374"/>
                    <a:pt x="842" y="2373"/>
                    <a:pt x="841" y="2371"/>
                  </a:cubicBezTo>
                  <a:cubicBezTo>
                    <a:pt x="840" y="2369"/>
                    <a:pt x="839" y="2366"/>
                    <a:pt x="838" y="2363"/>
                  </a:cubicBezTo>
                  <a:cubicBezTo>
                    <a:pt x="837" y="2360"/>
                    <a:pt x="836" y="2357"/>
                    <a:pt x="835" y="2354"/>
                  </a:cubicBezTo>
                  <a:cubicBezTo>
                    <a:pt x="833" y="2352"/>
                    <a:pt x="832" y="2349"/>
                    <a:pt x="830" y="2346"/>
                  </a:cubicBezTo>
                  <a:cubicBezTo>
                    <a:pt x="829" y="2343"/>
                    <a:pt x="827" y="2341"/>
                    <a:pt x="825" y="2339"/>
                  </a:cubicBezTo>
                  <a:cubicBezTo>
                    <a:pt x="825" y="2337"/>
                    <a:pt x="824" y="2336"/>
                    <a:pt x="823" y="2335"/>
                  </a:cubicBezTo>
                  <a:cubicBezTo>
                    <a:pt x="822" y="2334"/>
                    <a:pt x="821" y="2333"/>
                    <a:pt x="820" y="2332"/>
                  </a:cubicBezTo>
                  <a:cubicBezTo>
                    <a:pt x="820" y="2331"/>
                    <a:pt x="819" y="2330"/>
                    <a:pt x="818" y="2329"/>
                  </a:cubicBezTo>
                  <a:cubicBezTo>
                    <a:pt x="817" y="2328"/>
                    <a:pt x="816" y="2327"/>
                    <a:pt x="816" y="2326"/>
                  </a:cubicBezTo>
                  <a:cubicBezTo>
                    <a:pt x="815" y="2325"/>
                    <a:pt x="814" y="2324"/>
                    <a:pt x="813" y="2324"/>
                  </a:cubicBezTo>
                  <a:cubicBezTo>
                    <a:pt x="813" y="2323"/>
                    <a:pt x="812" y="2322"/>
                    <a:pt x="811" y="2322"/>
                  </a:cubicBezTo>
                  <a:cubicBezTo>
                    <a:pt x="811" y="2321"/>
                    <a:pt x="811" y="2321"/>
                    <a:pt x="811" y="2321"/>
                  </a:cubicBezTo>
                  <a:cubicBezTo>
                    <a:pt x="811" y="2321"/>
                    <a:pt x="811" y="2321"/>
                    <a:pt x="811" y="2320"/>
                  </a:cubicBezTo>
                  <a:cubicBezTo>
                    <a:pt x="810" y="2315"/>
                    <a:pt x="808" y="2309"/>
                    <a:pt x="807" y="2304"/>
                  </a:cubicBezTo>
                  <a:cubicBezTo>
                    <a:pt x="806" y="2298"/>
                    <a:pt x="806" y="2293"/>
                    <a:pt x="805" y="2288"/>
                  </a:cubicBezTo>
                  <a:cubicBezTo>
                    <a:pt x="804" y="2282"/>
                    <a:pt x="804" y="2277"/>
                    <a:pt x="803" y="2272"/>
                  </a:cubicBezTo>
                  <a:cubicBezTo>
                    <a:pt x="803" y="2266"/>
                    <a:pt x="802" y="2261"/>
                    <a:pt x="802" y="2257"/>
                  </a:cubicBezTo>
                  <a:cubicBezTo>
                    <a:pt x="802" y="2252"/>
                    <a:pt x="803" y="2247"/>
                    <a:pt x="803" y="2243"/>
                  </a:cubicBezTo>
                  <a:cubicBezTo>
                    <a:pt x="803" y="2241"/>
                    <a:pt x="803" y="2239"/>
                    <a:pt x="803" y="2237"/>
                  </a:cubicBezTo>
                  <a:cubicBezTo>
                    <a:pt x="804" y="2235"/>
                    <a:pt x="804" y="2234"/>
                    <a:pt x="804" y="2232"/>
                  </a:cubicBezTo>
                  <a:cubicBezTo>
                    <a:pt x="804" y="2232"/>
                    <a:pt x="804" y="2232"/>
                    <a:pt x="804" y="2231"/>
                  </a:cubicBezTo>
                  <a:cubicBezTo>
                    <a:pt x="831" y="2276"/>
                    <a:pt x="866" y="2286"/>
                    <a:pt x="866" y="2286"/>
                  </a:cubicBezTo>
                  <a:cubicBezTo>
                    <a:pt x="866" y="2286"/>
                    <a:pt x="871" y="2302"/>
                    <a:pt x="871" y="2329"/>
                  </a:cubicBezTo>
                  <a:cubicBezTo>
                    <a:pt x="871" y="2339"/>
                    <a:pt x="872" y="2350"/>
                    <a:pt x="873" y="2360"/>
                  </a:cubicBezTo>
                  <a:cubicBezTo>
                    <a:pt x="873" y="2363"/>
                    <a:pt x="872" y="2366"/>
                    <a:pt x="871" y="2370"/>
                  </a:cubicBezTo>
                  <a:cubicBezTo>
                    <a:pt x="870" y="2374"/>
                    <a:pt x="869" y="2379"/>
                    <a:pt x="868" y="2383"/>
                  </a:cubicBezTo>
                  <a:cubicBezTo>
                    <a:pt x="867" y="2386"/>
                    <a:pt x="867" y="2388"/>
                    <a:pt x="866" y="2390"/>
                  </a:cubicBezTo>
                  <a:cubicBezTo>
                    <a:pt x="865" y="2393"/>
                    <a:pt x="865" y="2395"/>
                    <a:pt x="864" y="2398"/>
                  </a:cubicBezTo>
                  <a:cubicBezTo>
                    <a:pt x="863" y="2403"/>
                    <a:pt x="862" y="2408"/>
                    <a:pt x="861" y="2413"/>
                  </a:cubicBezTo>
                  <a:cubicBezTo>
                    <a:pt x="861" y="2414"/>
                    <a:pt x="861" y="2416"/>
                    <a:pt x="861" y="2417"/>
                  </a:cubicBezTo>
                  <a:cubicBezTo>
                    <a:pt x="861" y="2418"/>
                    <a:pt x="860" y="2420"/>
                    <a:pt x="860" y="2421"/>
                  </a:cubicBezTo>
                  <a:cubicBezTo>
                    <a:pt x="860" y="2422"/>
                    <a:pt x="860" y="2424"/>
                    <a:pt x="860" y="2426"/>
                  </a:cubicBezTo>
                  <a:cubicBezTo>
                    <a:pt x="860" y="2426"/>
                    <a:pt x="860" y="2426"/>
                    <a:pt x="859" y="2427"/>
                  </a:cubicBezTo>
                  <a:cubicBezTo>
                    <a:pt x="859" y="2427"/>
                    <a:pt x="859" y="2428"/>
                    <a:pt x="859" y="2428"/>
                  </a:cubicBezTo>
                  <a:cubicBezTo>
                    <a:pt x="858" y="2429"/>
                    <a:pt x="858" y="2430"/>
                    <a:pt x="858" y="2430"/>
                  </a:cubicBezTo>
                  <a:cubicBezTo>
                    <a:pt x="857" y="2431"/>
                    <a:pt x="857" y="2432"/>
                    <a:pt x="857" y="2433"/>
                  </a:cubicBezTo>
                  <a:cubicBezTo>
                    <a:pt x="856" y="2433"/>
                    <a:pt x="856" y="2434"/>
                    <a:pt x="856" y="2435"/>
                  </a:cubicBezTo>
                  <a:cubicBezTo>
                    <a:pt x="855" y="2437"/>
                    <a:pt x="854" y="2438"/>
                    <a:pt x="854" y="2440"/>
                  </a:cubicBezTo>
                  <a:cubicBezTo>
                    <a:pt x="854" y="2441"/>
                    <a:pt x="853" y="2442"/>
                    <a:pt x="853" y="2443"/>
                  </a:cubicBezTo>
                  <a:cubicBezTo>
                    <a:pt x="853" y="2444"/>
                    <a:pt x="853" y="2445"/>
                    <a:pt x="852" y="2446"/>
                  </a:cubicBezTo>
                  <a:cubicBezTo>
                    <a:pt x="852" y="2448"/>
                    <a:pt x="852" y="2450"/>
                    <a:pt x="851" y="2452"/>
                  </a:cubicBezTo>
                  <a:cubicBezTo>
                    <a:pt x="851" y="2454"/>
                    <a:pt x="851" y="2456"/>
                    <a:pt x="851" y="2458"/>
                  </a:cubicBezTo>
                  <a:cubicBezTo>
                    <a:pt x="850" y="2459"/>
                    <a:pt x="850" y="2460"/>
                    <a:pt x="850" y="2461"/>
                  </a:cubicBezTo>
                  <a:cubicBezTo>
                    <a:pt x="850" y="2462"/>
                    <a:pt x="850" y="2463"/>
                    <a:pt x="850" y="2464"/>
                  </a:cubicBezTo>
                  <a:cubicBezTo>
                    <a:pt x="850" y="2466"/>
                    <a:pt x="850" y="2468"/>
                    <a:pt x="851" y="2470"/>
                  </a:cubicBezTo>
                  <a:cubicBezTo>
                    <a:pt x="851" y="2471"/>
                    <a:pt x="851" y="2471"/>
                    <a:pt x="851" y="2472"/>
                  </a:cubicBezTo>
                  <a:cubicBezTo>
                    <a:pt x="851" y="2473"/>
                    <a:pt x="851" y="2474"/>
                    <a:pt x="851" y="2475"/>
                  </a:cubicBezTo>
                  <a:cubicBezTo>
                    <a:pt x="851" y="2475"/>
                    <a:pt x="851" y="2476"/>
                    <a:pt x="851" y="2477"/>
                  </a:cubicBezTo>
                  <a:cubicBezTo>
                    <a:pt x="852" y="2478"/>
                    <a:pt x="852" y="2478"/>
                    <a:pt x="852" y="2479"/>
                  </a:cubicBezTo>
                  <a:cubicBezTo>
                    <a:pt x="852" y="2480"/>
                    <a:pt x="852" y="2481"/>
                    <a:pt x="853" y="2482"/>
                  </a:cubicBezTo>
                  <a:cubicBezTo>
                    <a:pt x="853" y="2483"/>
                    <a:pt x="853" y="2484"/>
                    <a:pt x="853" y="2484"/>
                  </a:cubicBezTo>
                  <a:cubicBezTo>
                    <a:pt x="854" y="2485"/>
                    <a:pt x="854" y="2485"/>
                    <a:pt x="854" y="2485"/>
                  </a:cubicBezTo>
                  <a:cubicBezTo>
                    <a:pt x="854" y="2485"/>
                    <a:pt x="854" y="2485"/>
                    <a:pt x="854" y="2484"/>
                  </a:cubicBezTo>
                  <a:cubicBezTo>
                    <a:pt x="854" y="2484"/>
                    <a:pt x="854" y="2483"/>
                    <a:pt x="854" y="2482"/>
                  </a:cubicBezTo>
                  <a:cubicBezTo>
                    <a:pt x="854" y="2481"/>
                    <a:pt x="855" y="2480"/>
                    <a:pt x="855" y="2479"/>
                  </a:cubicBezTo>
                  <a:cubicBezTo>
                    <a:pt x="855" y="2478"/>
                    <a:pt x="855" y="2476"/>
                    <a:pt x="856" y="2475"/>
                  </a:cubicBezTo>
                  <a:cubicBezTo>
                    <a:pt x="856" y="2473"/>
                    <a:pt x="856" y="2472"/>
                    <a:pt x="857" y="2470"/>
                  </a:cubicBezTo>
                  <a:cubicBezTo>
                    <a:pt x="857" y="2468"/>
                    <a:pt x="857" y="2467"/>
                    <a:pt x="857" y="2465"/>
                  </a:cubicBezTo>
                  <a:cubicBezTo>
                    <a:pt x="857" y="2464"/>
                    <a:pt x="858" y="2463"/>
                    <a:pt x="858" y="2462"/>
                  </a:cubicBezTo>
                  <a:cubicBezTo>
                    <a:pt x="858" y="2461"/>
                    <a:pt x="858" y="2460"/>
                    <a:pt x="858" y="2459"/>
                  </a:cubicBezTo>
                  <a:cubicBezTo>
                    <a:pt x="858" y="2457"/>
                    <a:pt x="859" y="2455"/>
                    <a:pt x="859" y="2453"/>
                  </a:cubicBezTo>
                  <a:cubicBezTo>
                    <a:pt x="859" y="2451"/>
                    <a:pt x="860" y="2449"/>
                    <a:pt x="860" y="2447"/>
                  </a:cubicBezTo>
                  <a:cubicBezTo>
                    <a:pt x="860" y="2446"/>
                    <a:pt x="860" y="2445"/>
                    <a:pt x="860" y="2445"/>
                  </a:cubicBezTo>
                  <a:cubicBezTo>
                    <a:pt x="860" y="2444"/>
                    <a:pt x="861" y="2443"/>
                    <a:pt x="861" y="2442"/>
                  </a:cubicBezTo>
                  <a:cubicBezTo>
                    <a:pt x="861" y="2442"/>
                    <a:pt x="861" y="2442"/>
                    <a:pt x="861" y="2441"/>
                  </a:cubicBezTo>
                  <a:cubicBezTo>
                    <a:pt x="861" y="2442"/>
                    <a:pt x="861" y="2443"/>
                    <a:pt x="861" y="2444"/>
                  </a:cubicBezTo>
                  <a:cubicBezTo>
                    <a:pt x="862" y="2449"/>
                    <a:pt x="863" y="2454"/>
                    <a:pt x="865" y="2458"/>
                  </a:cubicBezTo>
                  <a:cubicBezTo>
                    <a:pt x="866" y="2462"/>
                    <a:pt x="868" y="2466"/>
                    <a:pt x="870" y="2470"/>
                  </a:cubicBezTo>
                  <a:cubicBezTo>
                    <a:pt x="872" y="2473"/>
                    <a:pt x="875" y="2476"/>
                    <a:pt x="877" y="2478"/>
                  </a:cubicBezTo>
                  <a:cubicBezTo>
                    <a:pt x="879" y="2481"/>
                    <a:pt x="881" y="2482"/>
                    <a:pt x="883" y="2484"/>
                  </a:cubicBezTo>
                  <a:cubicBezTo>
                    <a:pt x="884" y="2484"/>
                    <a:pt x="885" y="2485"/>
                    <a:pt x="886" y="2485"/>
                  </a:cubicBezTo>
                  <a:cubicBezTo>
                    <a:pt x="887" y="2486"/>
                    <a:pt x="887" y="2486"/>
                    <a:pt x="888" y="2486"/>
                  </a:cubicBezTo>
                  <a:cubicBezTo>
                    <a:pt x="889" y="2487"/>
                    <a:pt x="890" y="2487"/>
                    <a:pt x="890" y="2487"/>
                  </a:cubicBezTo>
                  <a:cubicBezTo>
                    <a:pt x="890" y="2487"/>
                    <a:pt x="889" y="2487"/>
                    <a:pt x="888" y="2486"/>
                  </a:cubicBezTo>
                  <a:cubicBezTo>
                    <a:pt x="887" y="2485"/>
                    <a:pt x="886" y="2484"/>
                    <a:pt x="884" y="2482"/>
                  </a:cubicBezTo>
                  <a:cubicBezTo>
                    <a:pt x="883" y="2481"/>
                    <a:pt x="881" y="2479"/>
                    <a:pt x="879" y="2476"/>
                  </a:cubicBezTo>
                  <a:cubicBezTo>
                    <a:pt x="877" y="2474"/>
                    <a:pt x="876" y="2471"/>
                    <a:pt x="874" y="2468"/>
                  </a:cubicBezTo>
                  <a:cubicBezTo>
                    <a:pt x="873" y="2464"/>
                    <a:pt x="871" y="2460"/>
                    <a:pt x="870" y="2456"/>
                  </a:cubicBezTo>
                  <a:cubicBezTo>
                    <a:pt x="869" y="2452"/>
                    <a:pt x="868" y="2448"/>
                    <a:pt x="868" y="2443"/>
                  </a:cubicBezTo>
                  <a:cubicBezTo>
                    <a:pt x="868" y="2439"/>
                    <a:pt x="868" y="2434"/>
                    <a:pt x="868" y="2429"/>
                  </a:cubicBezTo>
                  <a:cubicBezTo>
                    <a:pt x="868" y="2426"/>
                    <a:pt x="868" y="2424"/>
                    <a:pt x="868" y="2422"/>
                  </a:cubicBezTo>
                  <a:cubicBezTo>
                    <a:pt x="868" y="2420"/>
                    <a:pt x="868" y="2419"/>
                    <a:pt x="869" y="2418"/>
                  </a:cubicBezTo>
                  <a:cubicBezTo>
                    <a:pt x="869" y="2417"/>
                    <a:pt x="869" y="2415"/>
                    <a:pt x="869" y="2414"/>
                  </a:cubicBezTo>
                  <a:cubicBezTo>
                    <a:pt x="870" y="2409"/>
                    <a:pt x="871" y="2404"/>
                    <a:pt x="872" y="2399"/>
                  </a:cubicBezTo>
                  <a:cubicBezTo>
                    <a:pt x="872" y="2397"/>
                    <a:pt x="873" y="2394"/>
                    <a:pt x="873" y="2392"/>
                  </a:cubicBezTo>
                  <a:cubicBezTo>
                    <a:pt x="874" y="2390"/>
                    <a:pt x="874" y="2387"/>
                    <a:pt x="875" y="2385"/>
                  </a:cubicBezTo>
                  <a:cubicBezTo>
                    <a:pt x="875" y="2382"/>
                    <a:pt x="876" y="2379"/>
                    <a:pt x="876" y="2376"/>
                  </a:cubicBezTo>
                  <a:cubicBezTo>
                    <a:pt x="881" y="2400"/>
                    <a:pt x="889" y="2423"/>
                    <a:pt x="894" y="2444"/>
                  </a:cubicBezTo>
                  <a:cubicBezTo>
                    <a:pt x="884" y="2399"/>
                    <a:pt x="885" y="2352"/>
                    <a:pt x="887" y="2322"/>
                  </a:cubicBezTo>
                  <a:cubicBezTo>
                    <a:pt x="888" y="2323"/>
                    <a:pt x="888" y="2325"/>
                    <a:pt x="888" y="2326"/>
                  </a:cubicBezTo>
                  <a:cubicBezTo>
                    <a:pt x="890" y="2331"/>
                    <a:pt x="892" y="2337"/>
                    <a:pt x="894" y="2342"/>
                  </a:cubicBezTo>
                  <a:cubicBezTo>
                    <a:pt x="896" y="2348"/>
                    <a:pt x="899" y="2353"/>
                    <a:pt x="902" y="2359"/>
                  </a:cubicBezTo>
                  <a:cubicBezTo>
                    <a:pt x="904" y="2362"/>
                    <a:pt x="905" y="2365"/>
                    <a:pt x="907" y="2367"/>
                  </a:cubicBezTo>
                  <a:cubicBezTo>
                    <a:pt x="909" y="2370"/>
                    <a:pt x="910" y="2373"/>
                    <a:pt x="912" y="2376"/>
                  </a:cubicBezTo>
                  <a:cubicBezTo>
                    <a:pt x="914" y="2379"/>
                    <a:pt x="915" y="2382"/>
                    <a:pt x="917" y="2385"/>
                  </a:cubicBezTo>
                  <a:cubicBezTo>
                    <a:pt x="918" y="2386"/>
                    <a:pt x="918" y="2386"/>
                    <a:pt x="918" y="2386"/>
                  </a:cubicBezTo>
                  <a:cubicBezTo>
                    <a:pt x="918" y="2387"/>
                    <a:pt x="918" y="2387"/>
                    <a:pt x="918" y="2387"/>
                  </a:cubicBezTo>
                  <a:cubicBezTo>
                    <a:pt x="919" y="2389"/>
                    <a:pt x="919" y="2389"/>
                    <a:pt x="919" y="2389"/>
                  </a:cubicBezTo>
                  <a:cubicBezTo>
                    <a:pt x="920" y="2391"/>
                    <a:pt x="921" y="2392"/>
                    <a:pt x="922" y="2394"/>
                  </a:cubicBezTo>
                  <a:cubicBezTo>
                    <a:pt x="924" y="2398"/>
                    <a:pt x="924" y="2398"/>
                    <a:pt x="924" y="2398"/>
                  </a:cubicBezTo>
                  <a:cubicBezTo>
                    <a:pt x="925" y="2399"/>
                    <a:pt x="925" y="2400"/>
                    <a:pt x="925" y="2401"/>
                  </a:cubicBezTo>
                  <a:cubicBezTo>
                    <a:pt x="925" y="2402"/>
                    <a:pt x="925" y="2404"/>
                    <a:pt x="924" y="2405"/>
                  </a:cubicBezTo>
                  <a:cubicBezTo>
                    <a:pt x="924" y="2408"/>
                    <a:pt x="923" y="2412"/>
                    <a:pt x="923" y="2415"/>
                  </a:cubicBezTo>
                  <a:cubicBezTo>
                    <a:pt x="922" y="2416"/>
                    <a:pt x="922" y="2417"/>
                    <a:pt x="922" y="2418"/>
                  </a:cubicBezTo>
                  <a:cubicBezTo>
                    <a:pt x="922" y="2419"/>
                    <a:pt x="922" y="2420"/>
                    <a:pt x="922" y="2420"/>
                  </a:cubicBezTo>
                  <a:cubicBezTo>
                    <a:pt x="922" y="2422"/>
                    <a:pt x="922" y="2424"/>
                    <a:pt x="921" y="2426"/>
                  </a:cubicBezTo>
                  <a:cubicBezTo>
                    <a:pt x="921" y="2428"/>
                    <a:pt x="921" y="2430"/>
                    <a:pt x="921" y="2432"/>
                  </a:cubicBezTo>
                  <a:cubicBezTo>
                    <a:pt x="921" y="2433"/>
                    <a:pt x="921" y="2434"/>
                    <a:pt x="921" y="2434"/>
                  </a:cubicBezTo>
                  <a:cubicBezTo>
                    <a:pt x="921" y="2435"/>
                    <a:pt x="921" y="2436"/>
                    <a:pt x="921" y="2437"/>
                  </a:cubicBezTo>
                  <a:cubicBezTo>
                    <a:pt x="921" y="2441"/>
                    <a:pt x="921" y="2444"/>
                    <a:pt x="922" y="2447"/>
                  </a:cubicBezTo>
                  <a:cubicBezTo>
                    <a:pt x="922" y="2450"/>
                    <a:pt x="922" y="2452"/>
                    <a:pt x="923" y="2454"/>
                  </a:cubicBezTo>
                  <a:cubicBezTo>
                    <a:pt x="923" y="2455"/>
                    <a:pt x="923" y="2455"/>
                    <a:pt x="923" y="2456"/>
                  </a:cubicBezTo>
                  <a:cubicBezTo>
                    <a:pt x="923" y="2456"/>
                    <a:pt x="923" y="2456"/>
                    <a:pt x="923" y="2456"/>
                  </a:cubicBezTo>
                  <a:cubicBezTo>
                    <a:pt x="923" y="2456"/>
                    <a:pt x="924" y="2456"/>
                    <a:pt x="924" y="2456"/>
                  </a:cubicBezTo>
                  <a:cubicBezTo>
                    <a:pt x="924" y="2455"/>
                    <a:pt x="924" y="2455"/>
                    <a:pt x="924" y="2454"/>
                  </a:cubicBezTo>
                  <a:cubicBezTo>
                    <a:pt x="925" y="2452"/>
                    <a:pt x="926" y="2450"/>
                    <a:pt x="926" y="2447"/>
                  </a:cubicBezTo>
                  <a:cubicBezTo>
                    <a:pt x="927" y="2444"/>
                    <a:pt x="928" y="2441"/>
                    <a:pt x="928" y="2438"/>
                  </a:cubicBezTo>
                  <a:cubicBezTo>
                    <a:pt x="928" y="2437"/>
                    <a:pt x="928" y="2436"/>
                    <a:pt x="928" y="2435"/>
                  </a:cubicBezTo>
                  <a:cubicBezTo>
                    <a:pt x="929" y="2434"/>
                    <a:pt x="929" y="2433"/>
                    <a:pt x="929" y="2432"/>
                  </a:cubicBezTo>
                  <a:cubicBezTo>
                    <a:pt x="929" y="2430"/>
                    <a:pt x="929" y="2428"/>
                    <a:pt x="929" y="2427"/>
                  </a:cubicBezTo>
                  <a:cubicBezTo>
                    <a:pt x="929" y="2425"/>
                    <a:pt x="929" y="2423"/>
                    <a:pt x="929" y="2421"/>
                  </a:cubicBezTo>
                  <a:cubicBezTo>
                    <a:pt x="930" y="2420"/>
                    <a:pt x="930" y="2419"/>
                    <a:pt x="930" y="2418"/>
                  </a:cubicBezTo>
                  <a:cubicBezTo>
                    <a:pt x="930" y="2417"/>
                    <a:pt x="930" y="2416"/>
                    <a:pt x="930" y="2415"/>
                  </a:cubicBezTo>
                  <a:cubicBezTo>
                    <a:pt x="929" y="2414"/>
                    <a:pt x="929" y="2412"/>
                    <a:pt x="929" y="2410"/>
                  </a:cubicBezTo>
                  <a:cubicBezTo>
                    <a:pt x="930" y="2410"/>
                    <a:pt x="930" y="2411"/>
                    <a:pt x="930" y="2412"/>
                  </a:cubicBezTo>
                  <a:cubicBezTo>
                    <a:pt x="932" y="2418"/>
                    <a:pt x="935" y="2424"/>
                    <a:pt x="937" y="2430"/>
                  </a:cubicBezTo>
                  <a:cubicBezTo>
                    <a:pt x="938" y="2433"/>
                    <a:pt x="938" y="2436"/>
                    <a:pt x="939" y="2439"/>
                  </a:cubicBezTo>
                  <a:cubicBezTo>
                    <a:pt x="939" y="2440"/>
                    <a:pt x="940" y="2442"/>
                    <a:pt x="940" y="2443"/>
                  </a:cubicBezTo>
                  <a:cubicBezTo>
                    <a:pt x="940" y="2445"/>
                    <a:pt x="941" y="2446"/>
                    <a:pt x="941" y="2448"/>
                  </a:cubicBezTo>
                  <a:cubicBezTo>
                    <a:pt x="942" y="2453"/>
                    <a:pt x="943" y="2459"/>
                    <a:pt x="943" y="2464"/>
                  </a:cubicBezTo>
                  <a:cubicBezTo>
                    <a:pt x="944" y="2466"/>
                    <a:pt x="944" y="2469"/>
                    <a:pt x="944" y="2471"/>
                  </a:cubicBezTo>
                  <a:cubicBezTo>
                    <a:pt x="944" y="2473"/>
                    <a:pt x="944" y="2475"/>
                    <a:pt x="944" y="2478"/>
                  </a:cubicBezTo>
                  <a:cubicBezTo>
                    <a:pt x="944" y="2480"/>
                    <a:pt x="944" y="2482"/>
                    <a:pt x="944" y="2483"/>
                  </a:cubicBezTo>
                  <a:cubicBezTo>
                    <a:pt x="944" y="2485"/>
                    <a:pt x="944" y="2487"/>
                    <a:pt x="944" y="2488"/>
                  </a:cubicBezTo>
                  <a:cubicBezTo>
                    <a:pt x="944" y="2489"/>
                    <a:pt x="944" y="2490"/>
                    <a:pt x="944" y="2490"/>
                  </a:cubicBezTo>
                  <a:cubicBezTo>
                    <a:pt x="944" y="2491"/>
                    <a:pt x="944" y="2492"/>
                    <a:pt x="944" y="2492"/>
                  </a:cubicBezTo>
                  <a:cubicBezTo>
                    <a:pt x="944" y="2493"/>
                    <a:pt x="944" y="2494"/>
                    <a:pt x="944" y="2495"/>
                  </a:cubicBezTo>
                  <a:cubicBezTo>
                    <a:pt x="944" y="2497"/>
                    <a:pt x="943" y="2498"/>
                    <a:pt x="943" y="2498"/>
                  </a:cubicBezTo>
                  <a:cubicBezTo>
                    <a:pt x="943" y="2498"/>
                    <a:pt x="944" y="2497"/>
                    <a:pt x="944" y="2495"/>
                  </a:cubicBezTo>
                  <a:cubicBezTo>
                    <a:pt x="944" y="2494"/>
                    <a:pt x="945" y="2493"/>
                    <a:pt x="945" y="2492"/>
                  </a:cubicBezTo>
                  <a:cubicBezTo>
                    <a:pt x="945" y="2492"/>
                    <a:pt x="945" y="2491"/>
                    <a:pt x="945" y="2490"/>
                  </a:cubicBezTo>
                  <a:cubicBezTo>
                    <a:pt x="945" y="2490"/>
                    <a:pt x="946" y="2489"/>
                    <a:pt x="946" y="2488"/>
                  </a:cubicBezTo>
                  <a:cubicBezTo>
                    <a:pt x="946" y="2487"/>
                    <a:pt x="946" y="2485"/>
                    <a:pt x="947" y="2483"/>
                  </a:cubicBezTo>
                  <a:cubicBezTo>
                    <a:pt x="947" y="2482"/>
                    <a:pt x="947" y="2480"/>
                    <a:pt x="947" y="2478"/>
                  </a:cubicBezTo>
                  <a:cubicBezTo>
                    <a:pt x="948" y="2476"/>
                    <a:pt x="948" y="2473"/>
                    <a:pt x="948" y="2471"/>
                  </a:cubicBezTo>
                  <a:cubicBezTo>
                    <a:pt x="948" y="2469"/>
                    <a:pt x="948" y="2466"/>
                    <a:pt x="948" y="2463"/>
                  </a:cubicBezTo>
                  <a:cubicBezTo>
                    <a:pt x="948" y="2458"/>
                    <a:pt x="948" y="2453"/>
                    <a:pt x="947" y="2447"/>
                  </a:cubicBezTo>
                  <a:cubicBezTo>
                    <a:pt x="947" y="2445"/>
                    <a:pt x="946" y="2444"/>
                    <a:pt x="946" y="2442"/>
                  </a:cubicBezTo>
                  <a:cubicBezTo>
                    <a:pt x="946" y="2441"/>
                    <a:pt x="946" y="2439"/>
                    <a:pt x="945" y="2438"/>
                  </a:cubicBezTo>
                  <a:cubicBezTo>
                    <a:pt x="945" y="2436"/>
                    <a:pt x="945" y="2435"/>
                    <a:pt x="944" y="2433"/>
                  </a:cubicBezTo>
                  <a:cubicBezTo>
                    <a:pt x="944" y="2431"/>
                    <a:pt x="944" y="2430"/>
                    <a:pt x="943" y="2428"/>
                  </a:cubicBezTo>
                  <a:cubicBezTo>
                    <a:pt x="943" y="2427"/>
                    <a:pt x="943" y="2425"/>
                    <a:pt x="942" y="2423"/>
                  </a:cubicBezTo>
                  <a:cubicBezTo>
                    <a:pt x="942" y="2422"/>
                    <a:pt x="941" y="2420"/>
                    <a:pt x="941" y="2419"/>
                  </a:cubicBezTo>
                  <a:cubicBezTo>
                    <a:pt x="940" y="2418"/>
                    <a:pt x="940" y="2417"/>
                    <a:pt x="940" y="2416"/>
                  </a:cubicBezTo>
                  <a:cubicBezTo>
                    <a:pt x="940" y="2415"/>
                    <a:pt x="939" y="2415"/>
                    <a:pt x="939" y="2414"/>
                  </a:cubicBezTo>
                  <a:cubicBezTo>
                    <a:pt x="938" y="2412"/>
                    <a:pt x="938" y="2411"/>
                    <a:pt x="937" y="2409"/>
                  </a:cubicBezTo>
                  <a:cubicBezTo>
                    <a:pt x="936" y="2406"/>
                    <a:pt x="935" y="2403"/>
                    <a:pt x="933" y="2399"/>
                  </a:cubicBezTo>
                  <a:cubicBezTo>
                    <a:pt x="933" y="2398"/>
                    <a:pt x="932" y="2396"/>
                    <a:pt x="931" y="2395"/>
                  </a:cubicBezTo>
                  <a:cubicBezTo>
                    <a:pt x="929" y="2390"/>
                    <a:pt x="929" y="2390"/>
                    <a:pt x="929" y="2390"/>
                  </a:cubicBezTo>
                  <a:cubicBezTo>
                    <a:pt x="928" y="2388"/>
                    <a:pt x="927" y="2387"/>
                    <a:pt x="926" y="2385"/>
                  </a:cubicBezTo>
                  <a:cubicBezTo>
                    <a:pt x="925" y="2383"/>
                    <a:pt x="925" y="2383"/>
                    <a:pt x="925" y="2383"/>
                  </a:cubicBezTo>
                  <a:cubicBezTo>
                    <a:pt x="925" y="2382"/>
                    <a:pt x="925" y="2382"/>
                    <a:pt x="925" y="2382"/>
                  </a:cubicBezTo>
                  <a:cubicBezTo>
                    <a:pt x="924" y="2381"/>
                    <a:pt x="924" y="2381"/>
                    <a:pt x="924" y="2381"/>
                  </a:cubicBezTo>
                  <a:cubicBezTo>
                    <a:pt x="922" y="2378"/>
                    <a:pt x="920" y="2375"/>
                    <a:pt x="919" y="2372"/>
                  </a:cubicBezTo>
                  <a:cubicBezTo>
                    <a:pt x="915" y="2366"/>
                    <a:pt x="912" y="2361"/>
                    <a:pt x="908" y="2355"/>
                  </a:cubicBezTo>
                  <a:cubicBezTo>
                    <a:pt x="905" y="2350"/>
                    <a:pt x="902" y="2345"/>
                    <a:pt x="899" y="2340"/>
                  </a:cubicBezTo>
                  <a:cubicBezTo>
                    <a:pt x="897" y="2334"/>
                    <a:pt x="894" y="2330"/>
                    <a:pt x="893" y="2325"/>
                  </a:cubicBezTo>
                  <a:cubicBezTo>
                    <a:pt x="891" y="2320"/>
                    <a:pt x="890" y="2316"/>
                    <a:pt x="889" y="2312"/>
                  </a:cubicBezTo>
                  <a:cubicBezTo>
                    <a:pt x="889" y="2310"/>
                    <a:pt x="889" y="2309"/>
                    <a:pt x="889" y="2308"/>
                  </a:cubicBezTo>
                  <a:cubicBezTo>
                    <a:pt x="890" y="2296"/>
                    <a:pt x="891" y="2289"/>
                    <a:pt x="891" y="2289"/>
                  </a:cubicBezTo>
                  <a:cubicBezTo>
                    <a:pt x="891" y="2289"/>
                    <a:pt x="932" y="2298"/>
                    <a:pt x="960" y="2337"/>
                  </a:cubicBezTo>
                  <a:cubicBezTo>
                    <a:pt x="960" y="2337"/>
                    <a:pt x="961" y="2338"/>
                    <a:pt x="961" y="2338"/>
                  </a:cubicBezTo>
                  <a:cubicBezTo>
                    <a:pt x="961" y="2339"/>
                    <a:pt x="961" y="2340"/>
                    <a:pt x="962" y="2341"/>
                  </a:cubicBezTo>
                  <a:cubicBezTo>
                    <a:pt x="963" y="2342"/>
                    <a:pt x="963" y="2344"/>
                    <a:pt x="964" y="2346"/>
                  </a:cubicBezTo>
                  <a:cubicBezTo>
                    <a:pt x="965" y="2348"/>
                    <a:pt x="966" y="2350"/>
                    <a:pt x="966" y="2351"/>
                  </a:cubicBezTo>
                  <a:cubicBezTo>
                    <a:pt x="967" y="2353"/>
                    <a:pt x="968" y="2355"/>
                    <a:pt x="968" y="2357"/>
                  </a:cubicBezTo>
                  <a:cubicBezTo>
                    <a:pt x="970" y="2361"/>
                    <a:pt x="971" y="2365"/>
                    <a:pt x="973" y="2369"/>
                  </a:cubicBezTo>
                  <a:cubicBezTo>
                    <a:pt x="974" y="2373"/>
                    <a:pt x="975" y="2377"/>
                    <a:pt x="976" y="2381"/>
                  </a:cubicBezTo>
                  <a:cubicBezTo>
                    <a:pt x="977" y="2382"/>
                    <a:pt x="977" y="2383"/>
                    <a:pt x="977" y="2384"/>
                  </a:cubicBezTo>
                  <a:cubicBezTo>
                    <a:pt x="977" y="2385"/>
                    <a:pt x="978" y="2386"/>
                    <a:pt x="978" y="2387"/>
                  </a:cubicBezTo>
                  <a:cubicBezTo>
                    <a:pt x="979" y="2389"/>
                    <a:pt x="979" y="2390"/>
                    <a:pt x="980" y="2392"/>
                  </a:cubicBezTo>
                  <a:cubicBezTo>
                    <a:pt x="980" y="2394"/>
                    <a:pt x="980" y="2396"/>
                    <a:pt x="981" y="2398"/>
                  </a:cubicBezTo>
                  <a:cubicBezTo>
                    <a:pt x="981" y="2399"/>
                    <a:pt x="981" y="2400"/>
                    <a:pt x="982" y="2401"/>
                  </a:cubicBezTo>
                  <a:cubicBezTo>
                    <a:pt x="982" y="2402"/>
                    <a:pt x="982" y="2403"/>
                    <a:pt x="982" y="2403"/>
                  </a:cubicBezTo>
                  <a:cubicBezTo>
                    <a:pt x="983" y="2405"/>
                    <a:pt x="983" y="2407"/>
                    <a:pt x="983" y="2409"/>
                  </a:cubicBezTo>
                  <a:cubicBezTo>
                    <a:pt x="984" y="2410"/>
                    <a:pt x="984" y="2412"/>
                    <a:pt x="984" y="2413"/>
                  </a:cubicBezTo>
                  <a:cubicBezTo>
                    <a:pt x="985" y="2415"/>
                    <a:pt x="985" y="2416"/>
                    <a:pt x="985" y="2418"/>
                  </a:cubicBezTo>
                  <a:cubicBezTo>
                    <a:pt x="985" y="2419"/>
                    <a:pt x="986" y="2421"/>
                    <a:pt x="986" y="2422"/>
                  </a:cubicBezTo>
                  <a:cubicBezTo>
                    <a:pt x="986" y="2423"/>
                    <a:pt x="986" y="2424"/>
                    <a:pt x="987" y="2425"/>
                  </a:cubicBezTo>
                  <a:cubicBezTo>
                    <a:pt x="987" y="2426"/>
                    <a:pt x="987" y="2428"/>
                    <a:pt x="987" y="2428"/>
                  </a:cubicBezTo>
                  <a:cubicBezTo>
                    <a:pt x="987" y="2430"/>
                    <a:pt x="988" y="2432"/>
                    <a:pt x="988" y="2433"/>
                  </a:cubicBezTo>
                  <a:cubicBezTo>
                    <a:pt x="988" y="2434"/>
                    <a:pt x="988" y="2434"/>
                    <a:pt x="988" y="2434"/>
                  </a:cubicBezTo>
                  <a:cubicBezTo>
                    <a:pt x="988" y="2434"/>
                    <a:pt x="988" y="2434"/>
                    <a:pt x="988" y="2433"/>
                  </a:cubicBezTo>
                  <a:cubicBezTo>
                    <a:pt x="988" y="2432"/>
                    <a:pt x="988" y="2430"/>
                    <a:pt x="989" y="2428"/>
                  </a:cubicBezTo>
                  <a:cubicBezTo>
                    <a:pt x="989" y="2427"/>
                    <a:pt x="989" y="2426"/>
                    <a:pt x="989" y="2425"/>
                  </a:cubicBezTo>
                  <a:cubicBezTo>
                    <a:pt x="989" y="2424"/>
                    <a:pt x="989" y="2423"/>
                    <a:pt x="989" y="2422"/>
                  </a:cubicBezTo>
                  <a:cubicBezTo>
                    <a:pt x="989" y="2420"/>
                    <a:pt x="989" y="2419"/>
                    <a:pt x="989" y="2417"/>
                  </a:cubicBezTo>
                  <a:cubicBezTo>
                    <a:pt x="989" y="2416"/>
                    <a:pt x="989" y="2414"/>
                    <a:pt x="989" y="2413"/>
                  </a:cubicBezTo>
                  <a:cubicBezTo>
                    <a:pt x="989" y="2411"/>
                    <a:pt x="989" y="2410"/>
                    <a:pt x="989" y="2408"/>
                  </a:cubicBezTo>
                  <a:cubicBezTo>
                    <a:pt x="988" y="2406"/>
                    <a:pt x="988" y="2404"/>
                    <a:pt x="988" y="2402"/>
                  </a:cubicBezTo>
                  <a:cubicBezTo>
                    <a:pt x="988" y="2401"/>
                    <a:pt x="988" y="2401"/>
                    <a:pt x="988" y="2400"/>
                  </a:cubicBezTo>
                  <a:cubicBezTo>
                    <a:pt x="988" y="2399"/>
                    <a:pt x="987" y="2398"/>
                    <a:pt x="987" y="2397"/>
                  </a:cubicBezTo>
                  <a:cubicBezTo>
                    <a:pt x="987" y="2395"/>
                    <a:pt x="987" y="2393"/>
                    <a:pt x="986" y="2391"/>
                  </a:cubicBezTo>
                  <a:cubicBezTo>
                    <a:pt x="986" y="2387"/>
                    <a:pt x="985" y="2383"/>
                    <a:pt x="984" y="2379"/>
                  </a:cubicBezTo>
                  <a:cubicBezTo>
                    <a:pt x="983" y="2375"/>
                    <a:pt x="981" y="2370"/>
                    <a:pt x="980" y="2366"/>
                  </a:cubicBezTo>
                  <a:cubicBezTo>
                    <a:pt x="979" y="2362"/>
                    <a:pt x="977" y="2358"/>
                    <a:pt x="976" y="2354"/>
                  </a:cubicBezTo>
                  <a:cubicBezTo>
                    <a:pt x="974" y="2350"/>
                    <a:pt x="972" y="2347"/>
                    <a:pt x="970" y="2343"/>
                  </a:cubicBezTo>
                  <a:cubicBezTo>
                    <a:pt x="970" y="2341"/>
                    <a:pt x="969" y="2339"/>
                    <a:pt x="968" y="2338"/>
                  </a:cubicBezTo>
                  <a:cubicBezTo>
                    <a:pt x="967" y="2337"/>
                    <a:pt x="967" y="2336"/>
                    <a:pt x="966" y="2335"/>
                  </a:cubicBezTo>
                  <a:cubicBezTo>
                    <a:pt x="966" y="2334"/>
                    <a:pt x="965" y="2334"/>
                    <a:pt x="965" y="2333"/>
                  </a:cubicBezTo>
                  <a:cubicBezTo>
                    <a:pt x="964" y="2331"/>
                    <a:pt x="963" y="2330"/>
                    <a:pt x="962" y="2328"/>
                  </a:cubicBezTo>
                  <a:cubicBezTo>
                    <a:pt x="961" y="2327"/>
                    <a:pt x="961" y="2326"/>
                    <a:pt x="960" y="2325"/>
                  </a:cubicBezTo>
                  <a:cubicBezTo>
                    <a:pt x="949" y="2278"/>
                    <a:pt x="899" y="2267"/>
                    <a:pt x="860" y="2242"/>
                  </a:cubicBezTo>
                  <a:cubicBezTo>
                    <a:pt x="865" y="2244"/>
                    <a:pt x="870" y="2245"/>
                    <a:pt x="875" y="2246"/>
                  </a:cubicBezTo>
                  <a:cubicBezTo>
                    <a:pt x="879" y="2247"/>
                    <a:pt x="882" y="2247"/>
                    <a:pt x="886" y="2248"/>
                  </a:cubicBezTo>
                  <a:cubicBezTo>
                    <a:pt x="890" y="2248"/>
                    <a:pt x="894" y="2248"/>
                    <a:pt x="897" y="2248"/>
                  </a:cubicBezTo>
                  <a:cubicBezTo>
                    <a:pt x="905" y="2249"/>
                    <a:pt x="913" y="2249"/>
                    <a:pt x="920" y="2249"/>
                  </a:cubicBezTo>
                  <a:cubicBezTo>
                    <a:pt x="928" y="2249"/>
                    <a:pt x="935" y="2248"/>
                    <a:pt x="942" y="2249"/>
                  </a:cubicBezTo>
                  <a:cubicBezTo>
                    <a:pt x="946" y="2249"/>
                    <a:pt x="950" y="2249"/>
                    <a:pt x="953" y="2250"/>
                  </a:cubicBezTo>
                  <a:cubicBezTo>
                    <a:pt x="955" y="2250"/>
                    <a:pt x="957" y="2250"/>
                    <a:pt x="958" y="2250"/>
                  </a:cubicBezTo>
                  <a:cubicBezTo>
                    <a:pt x="960" y="2251"/>
                    <a:pt x="962" y="2251"/>
                    <a:pt x="963" y="2251"/>
                  </a:cubicBezTo>
                  <a:cubicBezTo>
                    <a:pt x="964" y="2251"/>
                    <a:pt x="965" y="2252"/>
                    <a:pt x="966" y="2252"/>
                  </a:cubicBezTo>
                  <a:cubicBezTo>
                    <a:pt x="967" y="2252"/>
                    <a:pt x="968" y="2252"/>
                    <a:pt x="968" y="2252"/>
                  </a:cubicBezTo>
                  <a:cubicBezTo>
                    <a:pt x="970" y="2253"/>
                    <a:pt x="970" y="2253"/>
                    <a:pt x="970" y="2253"/>
                  </a:cubicBezTo>
                  <a:cubicBezTo>
                    <a:pt x="971" y="2253"/>
                    <a:pt x="971" y="2253"/>
                    <a:pt x="971" y="2253"/>
                  </a:cubicBezTo>
                  <a:cubicBezTo>
                    <a:pt x="971" y="2253"/>
                    <a:pt x="972" y="2253"/>
                    <a:pt x="973" y="2254"/>
                  </a:cubicBezTo>
                  <a:cubicBezTo>
                    <a:pt x="973" y="2254"/>
                    <a:pt x="973" y="2254"/>
                    <a:pt x="974" y="2255"/>
                  </a:cubicBezTo>
                  <a:cubicBezTo>
                    <a:pt x="975" y="2256"/>
                    <a:pt x="976" y="2258"/>
                    <a:pt x="977" y="2260"/>
                  </a:cubicBezTo>
                  <a:cubicBezTo>
                    <a:pt x="980" y="2263"/>
                    <a:pt x="983" y="2268"/>
                    <a:pt x="985" y="2273"/>
                  </a:cubicBezTo>
                  <a:cubicBezTo>
                    <a:pt x="985" y="2274"/>
                    <a:pt x="985" y="2275"/>
                    <a:pt x="986" y="2275"/>
                  </a:cubicBezTo>
                  <a:cubicBezTo>
                    <a:pt x="986" y="2276"/>
                    <a:pt x="986" y="2277"/>
                    <a:pt x="987" y="2277"/>
                  </a:cubicBezTo>
                  <a:cubicBezTo>
                    <a:pt x="987" y="2278"/>
                    <a:pt x="987" y="2279"/>
                    <a:pt x="987" y="2279"/>
                  </a:cubicBezTo>
                  <a:cubicBezTo>
                    <a:pt x="987" y="2280"/>
                    <a:pt x="988" y="2281"/>
                    <a:pt x="988" y="2282"/>
                  </a:cubicBezTo>
                  <a:cubicBezTo>
                    <a:pt x="989" y="2284"/>
                    <a:pt x="990" y="2287"/>
                    <a:pt x="990" y="2290"/>
                  </a:cubicBezTo>
                  <a:cubicBezTo>
                    <a:pt x="991" y="2293"/>
                    <a:pt x="991" y="2296"/>
                    <a:pt x="992" y="2299"/>
                  </a:cubicBezTo>
                  <a:cubicBezTo>
                    <a:pt x="992" y="2300"/>
                    <a:pt x="992" y="2301"/>
                    <a:pt x="992" y="2302"/>
                  </a:cubicBezTo>
                  <a:cubicBezTo>
                    <a:pt x="992" y="2302"/>
                    <a:pt x="992" y="2303"/>
                    <a:pt x="992" y="2304"/>
                  </a:cubicBezTo>
                  <a:cubicBezTo>
                    <a:pt x="993" y="2305"/>
                    <a:pt x="993" y="2307"/>
                    <a:pt x="993" y="2308"/>
                  </a:cubicBezTo>
                  <a:cubicBezTo>
                    <a:pt x="993" y="2311"/>
                    <a:pt x="993" y="2314"/>
                    <a:pt x="994" y="2317"/>
                  </a:cubicBezTo>
                  <a:cubicBezTo>
                    <a:pt x="994" y="2320"/>
                    <a:pt x="994" y="2322"/>
                    <a:pt x="994" y="2325"/>
                  </a:cubicBezTo>
                  <a:cubicBezTo>
                    <a:pt x="995" y="2327"/>
                    <a:pt x="995" y="2329"/>
                    <a:pt x="995" y="2331"/>
                  </a:cubicBezTo>
                  <a:cubicBezTo>
                    <a:pt x="996" y="2333"/>
                    <a:pt x="996" y="2335"/>
                    <a:pt x="997" y="2336"/>
                  </a:cubicBezTo>
                  <a:cubicBezTo>
                    <a:pt x="997" y="2338"/>
                    <a:pt x="998" y="2339"/>
                    <a:pt x="998" y="2339"/>
                  </a:cubicBezTo>
                  <a:cubicBezTo>
                    <a:pt x="999" y="2340"/>
                    <a:pt x="999" y="2340"/>
                    <a:pt x="999" y="2340"/>
                  </a:cubicBezTo>
                  <a:cubicBezTo>
                    <a:pt x="999" y="2340"/>
                    <a:pt x="999" y="2340"/>
                    <a:pt x="999" y="2339"/>
                  </a:cubicBezTo>
                  <a:cubicBezTo>
                    <a:pt x="999" y="2338"/>
                    <a:pt x="999" y="2337"/>
                    <a:pt x="999" y="2336"/>
                  </a:cubicBezTo>
                  <a:cubicBezTo>
                    <a:pt x="998" y="2334"/>
                    <a:pt x="998" y="2333"/>
                    <a:pt x="999" y="2331"/>
                  </a:cubicBezTo>
                  <a:cubicBezTo>
                    <a:pt x="999" y="2329"/>
                    <a:pt x="999" y="2327"/>
                    <a:pt x="999" y="2324"/>
                  </a:cubicBezTo>
                  <a:cubicBezTo>
                    <a:pt x="999" y="2322"/>
                    <a:pt x="999" y="2320"/>
                    <a:pt x="1000" y="2317"/>
                  </a:cubicBezTo>
                  <a:cubicBezTo>
                    <a:pt x="1000" y="2314"/>
                    <a:pt x="1000" y="2311"/>
                    <a:pt x="1000" y="2308"/>
                  </a:cubicBezTo>
                  <a:cubicBezTo>
                    <a:pt x="1000" y="2306"/>
                    <a:pt x="1000" y="2305"/>
                    <a:pt x="1000" y="2303"/>
                  </a:cubicBezTo>
                  <a:cubicBezTo>
                    <a:pt x="1000" y="2302"/>
                    <a:pt x="1000" y="2300"/>
                    <a:pt x="999" y="2298"/>
                  </a:cubicBezTo>
                  <a:cubicBezTo>
                    <a:pt x="999" y="2295"/>
                    <a:pt x="999" y="2292"/>
                    <a:pt x="998" y="2289"/>
                  </a:cubicBezTo>
                  <a:cubicBezTo>
                    <a:pt x="997" y="2285"/>
                    <a:pt x="996" y="2282"/>
                    <a:pt x="995" y="2279"/>
                  </a:cubicBezTo>
                  <a:cubicBezTo>
                    <a:pt x="995" y="2278"/>
                    <a:pt x="995" y="2278"/>
                    <a:pt x="995" y="2278"/>
                  </a:cubicBezTo>
                  <a:cubicBezTo>
                    <a:pt x="995" y="2277"/>
                    <a:pt x="995" y="2277"/>
                    <a:pt x="995" y="2277"/>
                  </a:cubicBezTo>
                  <a:cubicBezTo>
                    <a:pt x="994" y="2277"/>
                    <a:pt x="994" y="2277"/>
                    <a:pt x="994" y="2277"/>
                  </a:cubicBezTo>
                  <a:cubicBezTo>
                    <a:pt x="994" y="2277"/>
                    <a:pt x="994" y="2277"/>
                    <a:pt x="994" y="2277"/>
                  </a:cubicBezTo>
                  <a:cubicBezTo>
                    <a:pt x="994" y="2276"/>
                    <a:pt x="994" y="2275"/>
                    <a:pt x="993" y="2275"/>
                  </a:cubicBezTo>
                  <a:cubicBezTo>
                    <a:pt x="993" y="2274"/>
                    <a:pt x="993" y="2273"/>
                    <a:pt x="992" y="2272"/>
                  </a:cubicBezTo>
                  <a:cubicBezTo>
                    <a:pt x="992" y="2272"/>
                    <a:pt x="992" y="2271"/>
                    <a:pt x="991" y="2270"/>
                  </a:cubicBezTo>
                  <a:cubicBezTo>
                    <a:pt x="990" y="2268"/>
                    <a:pt x="988" y="2265"/>
                    <a:pt x="986" y="2263"/>
                  </a:cubicBezTo>
                  <a:cubicBezTo>
                    <a:pt x="985" y="2262"/>
                    <a:pt x="984" y="2260"/>
                    <a:pt x="984" y="2259"/>
                  </a:cubicBezTo>
                  <a:cubicBezTo>
                    <a:pt x="983" y="2258"/>
                    <a:pt x="982" y="2258"/>
                    <a:pt x="981" y="2257"/>
                  </a:cubicBezTo>
                  <a:cubicBezTo>
                    <a:pt x="981" y="2257"/>
                    <a:pt x="981" y="2256"/>
                    <a:pt x="980" y="2256"/>
                  </a:cubicBezTo>
                  <a:cubicBezTo>
                    <a:pt x="981" y="2257"/>
                    <a:pt x="982" y="2257"/>
                    <a:pt x="982" y="2257"/>
                  </a:cubicBezTo>
                  <a:cubicBezTo>
                    <a:pt x="988" y="2260"/>
                    <a:pt x="993" y="2262"/>
                    <a:pt x="998" y="2266"/>
                  </a:cubicBezTo>
                  <a:cubicBezTo>
                    <a:pt x="999" y="2266"/>
                    <a:pt x="1000" y="2267"/>
                    <a:pt x="1001" y="2268"/>
                  </a:cubicBezTo>
                  <a:cubicBezTo>
                    <a:pt x="1002" y="2269"/>
                    <a:pt x="1003" y="2269"/>
                    <a:pt x="1004" y="2270"/>
                  </a:cubicBezTo>
                  <a:cubicBezTo>
                    <a:pt x="1005" y="2271"/>
                    <a:pt x="1006" y="2272"/>
                    <a:pt x="1007" y="2273"/>
                  </a:cubicBezTo>
                  <a:cubicBezTo>
                    <a:pt x="1008" y="2273"/>
                    <a:pt x="1009" y="2274"/>
                    <a:pt x="1010" y="2275"/>
                  </a:cubicBezTo>
                  <a:cubicBezTo>
                    <a:pt x="1011" y="2276"/>
                    <a:pt x="1011" y="2276"/>
                    <a:pt x="1012" y="2277"/>
                  </a:cubicBezTo>
                  <a:cubicBezTo>
                    <a:pt x="1013" y="2278"/>
                    <a:pt x="1014" y="2279"/>
                    <a:pt x="1014" y="2279"/>
                  </a:cubicBezTo>
                  <a:cubicBezTo>
                    <a:pt x="1015" y="2280"/>
                    <a:pt x="1016" y="2281"/>
                    <a:pt x="1016" y="2281"/>
                  </a:cubicBezTo>
                  <a:cubicBezTo>
                    <a:pt x="1017" y="2282"/>
                    <a:pt x="1018" y="2283"/>
                    <a:pt x="1018" y="2283"/>
                  </a:cubicBezTo>
                  <a:cubicBezTo>
                    <a:pt x="1019" y="2285"/>
                    <a:pt x="1020" y="2286"/>
                    <a:pt x="1021" y="2287"/>
                  </a:cubicBezTo>
                  <a:cubicBezTo>
                    <a:pt x="1021" y="2287"/>
                    <a:pt x="1022" y="2288"/>
                    <a:pt x="1022" y="2288"/>
                  </a:cubicBezTo>
                  <a:cubicBezTo>
                    <a:pt x="1022" y="2289"/>
                    <a:pt x="1023" y="2289"/>
                    <a:pt x="1023" y="2289"/>
                  </a:cubicBezTo>
                  <a:cubicBezTo>
                    <a:pt x="1024" y="2291"/>
                    <a:pt x="1024" y="2291"/>
                    <a:pt x="1024" y="2291"/>
                  </a:cubicBezTo>
                  <a:cubicBezTo>
                    <a:pt x="1024" y="2291"/>
                    <a:pt x="1024" y="2291"/>
                    <a:pt x="1023" y="2289"/>
                  </a:cubicBezTo>
                  <a:cubicBezTo>
                    <a:pt x="1023" y="2289"/>
                    <a:pt x="1023" y="2288"/>
                    <a:pt x="1023" y="2288"/>
                  </a:cubicBezTo>
                  <a:cubicBezTo>
                    <a:pt x="1022" y="2287"/>
                    <a:pt x="1022" y="2287"/>
                    <a:pt x="1022" y="2286"/>
                  </a:cubicBezTo>
                  <a:cubicBezTo>
                    <a:pt x="1021" y="2285"/>
                    <a:pt x="1020" y="2284"/>
                    <a:pt x="1019" y="2282"/>
                  </a:cubicBezTo>
                  <a:cubicBezTo>
                    <a:pt x="1019" y="2282"/>
                    <a:pt x="1018" y="2281"/>
                    <a:pt x="1018" y="2280"/>
                  </a:cubicBezTo>
                  <a:cubicBezTo>
                    <a:pt x="1017" y="2279"/>
                    <a:pt x="1017" y="2279"/>
                    <a:pt x="1016" y="2278"/>
                  </a:cubicBezTo>
                  <a:cubicBezTo>
                    <a:pt x="1016" y="2277"/>
                    <a:pt x="1016" y="2277"/>
                    <a:pt x="1015" y="2277"/>
                  </a:cubicBezTo>
                  <a:cubicBezTo>
                    <a:pt x="1015" y="2276"/>
                    <a:pt x="1015" y="2276"/>
                    <a:pt x="1014" y="2275"/>
                  </a:cubicBezTo>
                  <a:cubicBezTo>
                    <a:pt x="1013" y="2274"/>
                    <a:pt x="1013" y="2274"/>
                    <a:pt x="1012" y="2273"/>
                  </a:cubicBezTo>
                  <a:cubicBezTo>
                    <a:pt x="1009" y="2269"/>
                    <a:pt x="1005" y="2265"/>
                    <a:pt x="1001" y="2262"/>
                  </a:cubicBezTo>
                  <a:cubicBezTo>
                    <a:pt x="996" y="2258"/>
                    <a:pt x="991" y="2255"/>
                    <a:pt x="985" y="2252"/>
                  </a:cubicBezTo>
                  <a:cubicBezTo>
                    <a:pt x="983" y="2251"/>
                    <a:pt x="982" y="2250"/>
                    <a:pt x="980" y="2249"/>
                  </a:cubicBezTo>
                  <a:cubicBezTo>
                    <a:pt x="979" y="2249"/>
                    <a:pt x="977" y="2248"/>
                    <a:pt x="975" y="2248"/>
                  </a:cubicBezTo>
                  <a:cubicBezTo>
                    <a:pt x="974" y="2247"/>
                    <a:pt x="974" y="2247"/>
                    <a:pt x="973" y="2247"/>
                  </a:cubicBezTo>
                  <a:cubicBezTo>
                    <a:pt x="972" y="2246"/>
                    <a:pt x="972" y="2246"/>
                    <a:pt x="972" y="2246"/>
                  </a:cubicBezTo>
                  <a:cubicBezTo>
                    <a:pt x="971" y="2246"/>
                    <a:pt x="971" y="2246"/>
                    <a:pt x="971" y="2246"/>
                  </a:cubicBezTo>
                  <a:cubicBezTo>
                    <a:pt x="971" y="2246"/>
                    <a:pt x="971" y="2246"/>
                    <a:pt x="971" y="2246"/>
                  </a:cubicBezTo>
                  <a:cubicBezTo>
                    <a:pt x="971" y="2246"/>
                    <a:pt x="971" y="2246"/>
                    <a:pt x="971" y="2246"/>
                  </a:cubicBezTo>
                  <a:cubicBezTo>
                    <a:pt x="970" y="2246"/>
                    <a:pt x="970" y="2246"/>
                    <a:pt x="970" y="2246"/>
                  </a:cubicBezTo>
                  <a:cubicBezTo>
                    <a:pt x="969" y="2246"/>
                    <a:pt x="968" y="2245"/>
                    <a:pt x="968" y="2245"/>
                  </a:cubicBezTo>
                  <a:cubicBezTo>
                    <a:pt x="967" y="2245"/>
                    <a:pt x="966" y="2245"/>
                    <a:pt x="965" y="2244"/>
                  </a:cubicBezTo>
                  <a:cubicBezTo>
                    <a:pt x="964" y="2244"/>
                    <a:pt x="963" y="2244"/>
                    <a:pt x="962" y="2244"/>
                  </a:cubicBezTo>
                  <a:cubicBezTo>
                    <a:pt x="961" y="2244"/>
                    <a:pt x="960" y="2243"/>
                    <a:pt x="960" y="2243"/>
                  </a:cubicBezTo>
                  <a:cubicBezTo>
                    <a:pt x="958" y="2243"/>
                    <a:pt x="956" y="2243"/>
                    <a:pt x="954" y="2242"/>
                  </a:cubicBezTo>
                  <a:cubicBezTo>
                    <a:pt x="950" y="2242"/>
                    <a:pt x="947" y="2241"/>
                    <a:pt x="943" y="2241"/>
                  </a:cubicBezTo>
                  <a:cubicBezTo>
                    <a:pt x="935" y="2241"/>
                    <a:pt x="928" y="2241"/>
                    <a:pt x="920" y="2241"/>
                  </a:cubicBezTo>
                  <a:cubicBezTo>
                    <a:pt x="912" y="2241"/>
                    <a:pt x="905" y="2241"/>
                    <a:pt x="898" y="2241"/>
                  </a:cubicBezTo>
                  <a:cubicBezTo>
                    <a:pt x="896" y="2241"/>
                    <a:pt x="894" y="2241"/>
                    <a:pt x="892" y="2241"/>
                  </a:cubicBezTo>
                  <a:cubicBezTo>
                    <a:pt x="890" y="2241"/>
                    <a:pt x="888" y="2240"/>
                    <a:pt x="887" y="2240"/>
                  </a:cubicBezTo>
                  <a:cubicBezTo>
                    <a:pt x="883" y="2240"/>
                    <a:pt x="880" y="2240"/>
                    <a:pt x="876" y="2239"/>
                  </a:cubicBezTo>
                  <a:cubicBezTo>
                    <a:pt x="870" y="2238"/>
                    <a:pt x="863" y="2237"/>
                    <a:pt x="857" y="2235"/>
                  </a:cubicBezTo>
                  <a:cubicBezTo>
                    <a:pt x="851" y="2233"/>
                    <a:pt x="846" y="2230"/>
                    <a:pt x="841" y="2227"/>
                  </a:cubicBezTo>
                  <a:cubicBezTo>
                    <a:pt x="839" y="2226"/>
                    <a:pt x="837" y="2225"/>
                    <a:pt x="835" y="2223"/>
                  </a:cubicBezTo>
                  <a:cubicBezTo>
                    <a:pt x="829" y="2217"/>
                    <a:pt x="823" y="2209"/>
                    <a:pt x="819" y="2201"/>
                  </a:cubicBezTo>
                  <a:cubicBezTo>
                    <a:pt x="818" y="2200"/>
                    <a:pt x="818" y="2199"/>
                    <a:pt x="818" y="2199"/>
                  </a:cubicBezTo>
                  <a:cubicBezTo>
                    <a:pt x="818" y="2199"/>
                    <a:pt x="818" y="2199"/>
                    <a:pt x="818" y="2200"/>
                  </a:cubicBezTo>
                  <a:cubicBezTo>
                    <a:pt x="802" y="2168"/>
                    <a:pt x="820" y="2140"/>
                    <a:pt x="848" y="2114"/>
                  </a:cubicBezTo>
                  <a:cubicBezTo>
                    <a:pt x="848" y="2114"/>
                    <a:pt x="848" y="2115"/>
                    <a:pt x="848" y="2115"/>
                  </a:cubicBezTo>
                  <a:cubicBezTo>
                    <a:pt x="846" y="2119"/>
                    <a:pt x="844" y="2123"/>
                    <a:pt x="842" y="2128"/>
                  </a:cubicBezTo>
                  <a:cubicBezTo>
                    <a:pt x="841" y="2130"/>
                    <a:pt x="841" y="2132"/>
                    <a:pt x="840" y="2135"/>
                  </a:cubicBezTo>
                  <a:cubicBezTo>
                    <a:pt x="840" y="2137"/>
                    <a:pt x="839" y="2139"/>
                    <a:pt x="839" y="2142"/>
                  </a:cubicBezTo>
                  <a:cubicBezTo>
                    <a:pt x="839" y="2144"/>
                    <a:pt x="839" y="2147"/>
                    <a:pt x="839" y="2150"/>
                  </a:cubicBezTo>
                  <a:cubicBezTo>
                    <a:pt x="839" y="2150"/>
                    <a:pt x="839" y="2151"/>
                    <a:pt x="839" y="2152"/>
                  </a:cubicBezTo>
                  <a:cubicBezTo>
                    <a:pt x="839" y="2152"/>
                    <a:pt x="839" y="2153"/>
                    <a:pt x="839" y="2154"/>
                  </a:cubicBezTo>
                  <a:cubicBezTo>
                    <a:pt x="840" y="2155"/>
                    <a:pt x="840" y="2155"/>
                    <a:pt x="840" y="2155"/>
                  </a:cubicBezTo>
                  <a:cubicBezTo>
                    <a:pt x="840" y="2155"/>
                    <a:pt x="840" y="2155"/>
                    <a:pt x="840" y="2155"/>
                  </a:cubicBezTo>
                  <a:cubicBezTo>
                    <a:pt x="840" y="2155"/>
                    <a:pt x="840" y="2155"/>
                    <a:pt x="840" y="2155"/>
                  </a:cubicBezTo>
                  <a:cubicBezTo>
                    <a:pt x="840" y="2155"/>
                    <a:pt x="840" y="2155"/>
                    <a:pt x="840" y="2155"/>
                  </a:cubicBezTo>
                  <a:cubicBezTo>
                    <a:pt x="840" y="2156"/>
                    <a:pt x="840" y="2156"/>
                    <a:pt x="840" y="2156"/>
                  </a:cubicBezTo>
                  <a:cubicBezTo>
                    <a:pt x="840" y="2156"/>
                    <a:pt x="840" y="2156"/>
                    <a:pt x="840" y="2156"/>
                  </a:cubicBezTo>
                  <a:cubicBezTo>
                    <a:pt x="840" y="2157"/>
                    <a:pt x="840" y="2157"/>
                    <a:pt x="840" y="2157"/>
                  </a:cubicBezTo>
                  <a:cubicBezTo>
                    <a:pt x="841" y="2159"/>
                    <a:pt x="841" y="2159"/>
                    <a:pt x="841" y="2159"/>
                  </a:cubicBezTo>
                  <a:cubicBezTo>
                    <a:pt x="841" y="2160"/>
                    <a:pt x="842" y="2161"/>
                    <a:pt x="842" y="2161"/>
                  </a:cubicBezTo>
                  <a:cubicBezTo>
                    <a:pt x="842" y="2162"/>
                    <a:pt x="843" y="2163"/>
                    <a:pt x="843" y="2163"/>
                  </a:cubicBezTo>
                  <a:cubicBezTo>
                    <a:pt x="843" y="2164"/>
                    <a:pt x="843" y="2164"/>
                    <a:pt x="844" y="2165"/>
                  </a:cubicBezTo>
                  <a:cubicBezTo>
                    <a:pt x="845" y="2167"/>
                    <a:pt x="847" y="2169"/>
                    <a:pt x="848" y="2171"/>
                  </a:cubicBezTo>
                  <a:cubicBezTo>
                    <a:pt x="848" y="2171"/>
                    <a:pt x="849" y="2172"/>
                    <a:pt x="849" y="2172"/>
                  </a:cubicBezTo>
                  <a:cubicBezTo>
                    <a:pt x="849" y="2173"/>
                    <a:pt x="849" y="2174"/>
                    <a:pt x="849" y="2176"/>
                  </a:cubicBezTo>
                  <a:cubicBezTo>
                    <a:pt x="849" y="2178"/>
                    <a:pt x="849" y="2181"/>
                    <a:pt x="849" y="2184"/>
                  </a:cubicBezTo>
                  <a:cubicBezTo>
                    <a:pt x="850" y="2185"/>
                    <a:pt x="850" y="2185"/>
                    <a:pt x="850" y="2186"/>
                  </a:cubicBezTo>
                  <a:cubicBezTo>
                    <a:pt x="850" y="2187"/>
                    <a:pt x="850" y="2188"/>
                    <a:pt x="850" y="2188"/>
                  </a:cubicBezTo>
                  <a:cubicBezTo>
                    <a:pt x="850" y="2190"/>
                    <a:pt x="851" y="2191"/>
                    <a:pt x="851" y="2193"/>
                  </a:cubicBezTo>
                  <a:cubicBezTo>
                    <a:pt x="851" y="2194"/>
                    <a:pt x="852" y="2194"/>
                    <a:pt x="852" y="2195"/>
                  </a:cubicBezTo>
                  <a:cubicBezTo>
                    <a:pt x="852" y="2196"/>
                    <a:pt x="852" y="2196"/>
                    <a:pt x="852" y="2196"/>
                  </a:cubicBezTo>
                  <a:cubicBezTo>
                    <a:pt x="852" y="2197"/>
                    <a:pt x="852" y="2197"/>
                    <a:pt x="852" y="2197"/>
                  </a:cubicBezTo>
                  <a:cubicBezTo>
                    <a:pt x="853" y="2198"/>
                    <a:pt x="853" y="2199"/>
                    <a:pt x="853" y="2200"/>
                  </a:cubicBezTo>
                  <a:cubicBezTo>
                    <a:pt x="853" y="2200"/>
                    <a:pt x="854" y="2201"/>
                    <a:pt x="854" y="2202"/>
                  </a:cubicBezTo>
                  <a:cubicBezTo>
                    <a:pt x="855" y="2203"/>
                    <a:pt x="855" y="2205"/>
                    <a:pt x="856" y="2206"/>
                  </a:cubicBezTo>
                  <a:cubicBezTo>
                    <a:pt x="857" y="2207"/>
                    <a:pt x="858" y="2208"/>
                    <a:pt x="859" y="2209"/>
                  </a:cubicBezTo>
                  <a:cubicBezTo>
                    <a:pt x="860" y="2210"/>
                    <a:pt x="861" y="2211"/>
                    <a:pt x="862" y="2211"/>
                  </a:cubicBezTo>
                  <a:cubicBezTo>
                    <a:pt x="863" y="2211"/>
                    <a:pt x="863" y="2212"/>
                    <a:pt x="863" y="2212"/>
                  </a:cubicBezTo>
                  <a:cubicBezTo>
                    <a:pt x="863" y="2212"/>
                    <a:pt x="864" y="2212"/>
                    <a:pt x="864" y="2212"/>
                  </a:cubicBezTo>
                  <a:cubicBezTo>
                    <a:pt x="864" y="2212"/>
                    <a:pt x="865" y="2212"/>
                    <a:pt x="865" y="2212"/>
                  </a:cubicBezTo>
                  <a:cubicBezTo>
                    <a:pt x="865" y="2212"/>
                    <a:pt x="866" y="2212"/>
                    <a:pt x="866" y="2212"/>
                  </a:cubicBezTo>
                  <a:cubicBezTo>
                    <a:pt x="866" y="2212"/>
                    <a:pt x="867" y="2212"/>
                    <a:pt x="867" y="2212"/>
                  </a:cubicBezTo>
                  <a:cubicBezTo>
                    <a:pt x="867" y="2212"/>
                    <a:pt x="867" y="2212"/>
                    <a:pt x="867" y="2212"/>
                  </a:cubicBezTo>
                  <a:cubicBezTo>
                    <a:pt x="867" y="2212"/>
                    <a:pt x="867" y="2212"/>
                    <a:pt x="867" y="2212"/>
                  </a:cubicBezTo>
                  <a:cubicBezTo>
                    <a:pt x="867" y="2212"/>
                    <a:pt x="867" y="2211"/>
                    <a:pt x="866" y="2211"/>
                  </a:cubicBezTo>
                  <a:cubicBezTo>
                    <a:pt x="866" y="2211"/>
                    <a:pt x="866" y="2211"/>
                    <a:pt x="866" y="2211"/>
                  </a:cubicBezTo>
                  <a:cubicBezTo>
                    <a:pt x="865" y="2210"/>
                    <a:pt x="865" y="2210"/>
                    <a:pt x="865" y="2210"/>
                  </a:cubicBezTo>
                  <a:cubicBezTo>
                    <a:pt x="865" y="2210"/>
                    <a:pt x="865" y="2210"/>
                    <a:pt x="865" y="2209"/>
                  </a:cubicBezTo>
                  <a:cubicBezTo>
                    <a:pt x="864" y="2209"/>
                    <a:pt x="864" y="2209"/>
                    <a:pt x="864" y="2209"/>
                  </a:cubicBezTo>
                  <a:cubicBezTo>
                    <a:pt x="864" y="2208"/>
                    <a:pt x="863" y="2207"/>
                    <a:pt x="863" y="2206"/>
                  </a:cubicBezTo>
                  <a:cubicBezTo>
                    <a:pt x="862" y="2206"/>
                    <a:pt x="862" y="2204"/>
                    <a:pt x="862" y="2203"/>
                  </a:cubicBezTo>
                  <a:cubicBezTo>
                    <a:pt x="861" y="2202"/>
                    <a:pt x="861" y="2201"/>
                    <a:pt x="861" y="2200"/>
                  </a:cubicBezTo>
                  <a:cubicBezTo>
                    <a:pt x="861" y="2199"/>
                    <a:pt x="860" y="2198"/>
                    <a:pt x="860" y="2198"/>
                  </a:cubicBezTo>
                  <a:cubicBezTo>
                    <a:pt x="860" y="2197"/>
                    <a:pt x="860" y="2196"/>
                    <a:pt x="860" y="2196"/>
                  </a:cubicBezTo>
                  <a:cubicBezTo>
                    <a:pt x="860" y="2195"/>
                    <a:pt x="860" y="2194"/>
                    <a:pt x="859" y="2193"/>
                  </a:cubicBezTo>
                  <a:cubicBezTo>
                    <a:pt x="859" y="2193"/>
                    <a:pt x="859" y="2192"/>
                    <a:pt x="859" y="2191"/>
                  </a:cubicBezTo>
                  <a:cubicBezTo>
                    <a:pt x="858" y="2190"/>
                    <a:pt x="858" y="2188"/>
                    <a:pt x="858" y="2187"/>
                  </a:cubicBezTo>
                  <a:cubicBezTo>
                    <a:pt x="857" y="2186"/>
                    <a:pt x="857" y="2185"/>
                    <a:pt x="857" y="2184"/>
                  </a:cubicBezTo>
                  <a:cubicBezTo>
                    <a:pt x="857" y="2184"/>
                    <a:pt x="857" y="2183"/>
                    <a:pt x="856" y="2182"/>
                  </a:cubicBezTo>
                  <a:cubicBezTo>
                    <a:pt x="856" y="2181"/>
                    <a:pt x="856" y="2180"/>
                    <a:pt x="855" y="2180"/>
                  </a:cubicBezTo>
                  <a:cubicBezTo>
                    <a:pt x="856" y="2180"/>
                    <a:pt x="857" y="2181"/>
                    <a:pt x="857" y="2182"/>
                  </a:cubicBezTo>
                  <a:cubicBezTo>
                    <a:pt x="858" y="2183"/>
                    <a:pt x="859" y="2183"/>
                    <a:pt x="859" y="2184"/>
                  </a:cubicBezTo>
                  <a:cubicBezTo>
                    <a:pt x="860" y="2185"/>
                    <a:pt x="860" y="2185"/>
                    <a:pt x="860" y="2185"/>
                  </a:cubicBezTo>
                  <a:cubicBezTo>
                    <a:pt x="860" y="2185"/>
                    <a:pt x="860" y="2185"/>
                    <a:pt x="860" y="2185"/>
                  </a:cubicBezTo>
                  <a:cubicBezTo>
                    <a:pt x="860" y="2185"/>
                    <a:pt x="860" y="2185"/>
                    <a:pt x="860" y="2185"/>
                  </a:cubicBezTo>
                  <a:cubicBezTo>
                    <a:pt x="861" y="2186"/>
                    <a:pt x="861" y="2186"/>
                    <a:pt x="861" y="2187"/>
                  </a:cubicBezTo>
                  <a:cubicBezTo>
                    <a:pt x="862" y="2187"/>
                    <a:pt x="863" y="2188"/>
                    <a:pt x="863" y="2189"/>
                  </a:cubicBezTo>
                  <a:cubicBezTo>
                    <a:pt x="864" y="2190"/>
                    <a:pt x="865" y="2191"/>
                    <a:pt x="865" y="2191"/>
                  </a:cubicBezTo>
                  <a:cubicBezTo>
                    <a:pt x="867" y="2195"/>
                    <a:pt x="869" y="2198"/>
                    <a:pt x="871" y="2201"/>
                  </a:cubicBezTo>
                  <a:cubicBezTo>
                    <a:pt x="873" y="2204"/>
                    <a:pt x="874" y="2207"/>
                    <a:pt x="875" y="2210"/>
                  </a:cubicBezTo>
                  <a:cubicBezTo>
                    <a:pt x="875" y="2210"/>
                    <a:pt x="875" y="2211"/>
                    <a:pt x="875" y="2212"/>
                  </a:cubicBezTo>
                  <a:cubicBezTo>
                    <a:pt x="875" y="2212"/>
                    <a:pt x="876" y="2213"/>
                    <a:pt x="876" y="2214"/>
                  </a:cubicBezTo>
                  <a:cubicBezTo>
                    <a:pt x="876" y="2214"/>
                    <a:pt x="876" y="2215"/>
                    <a:pt x="876" y="2215"/>
                  </a:cubicBezTo>
                  <a:cubicBezTo>
                    <a:pt x="876" y="2216"/>
                    <a:pt x="876" y="2216"/>
                    <a:pt x="876" y="2217"/>
                  </a:cubicBezTo>
                  <a:cubicBezTo>
                    <a:pt x="876" y="2218"/>
                    <a:pt x="877" y="2219"/>
                    <a:pt x="877" y="2220"/>
                  </a:cubicBezTo>
                  <a:cubicBezTo>
                    <a:pt x="877" y="2220"/>
                    <a:pt x="877" y="2221"/>
                    <a:pt x="877" y="2221"/>
                  </a:cubicBezTo>
                  <a:cubicBezTo>
                    <a:pt x="877" y="2221"/>
                    <a:pt x="877" y="2222"/>
                    <a:pt x="877" y="2222"/>
                  </a:cubicBezTo>
                  <a:cubicBezTo>
                    <a:pt x="877" y="2223"/>
                    <a:pt x="877" y="2224"/>
                    <a:pt x="877" y="2224"/>
                  </a:cubicBezTo>
                  <a:cubicBezTo>
                    <a:pt x="877" y="2224"/>
                    <a:pt x="877" y="2223"/>
                    <a:pt x="877" y="2222"/>
                  </a:cubicBezTo>
                  <a:cubicBezTo>
                    <a:pt x="877" y="2222"/>
                    <a:pt x="877" y="2221"/>
                    <a:pt x="877" y="2221"/>
                  </a:cubicBezTo>
                  <a:cubicBezTo>
                    <a:pt x="878" y="2221"/>
                    <a:pt x="878" y="2220"/>
                    <a:pt x="878" y="2220"/>
                  </a:cubicBezTo>
                  <a:cubicBezTo>
                    <a:pt x="878" y="2219"/>
                    <a:pt x="878" y="2218"/>
                    <a:pt x="878" y="2217"/>
                  </a:cubicBezTo>
                  <a:cubicBezTo>
                    <a:pt x="878" y="2215"/>
                    <a:pt x="878" y="2212"/>
                    <a:pt x="878" y="2209"/>
                  </a:cubicBezTo>
                  <a:cubicBezTo>
                    <a:pt x="877" y="2206"/>
                    <a:pt x="876" y="2203"/>
                    <a:pt x="875" y="2199"/>
                  </a:cubicBezTo>
                  <a:cubicBezTo>
                    <a:pt x="874" y="2196"/>
                    <a:pt x="872" y="2192"/>
                    <a:pt x="870" y="2188"/>
                  </a:cubicBezTo>
                  <a:cubicBezTo>
                    <a:pt x="870" y="2187"/>
                    <a:pt x="869" y="2186"/>
                    <a:pt x="869" y="2185"/>
                  </a:cubicBezTo>
                  <a:cubicBezTo>
                    <a:pt x="868" y="2185"/>
                    <a:pt x="867" y="2184"/>
                    <a:pt x="867" y="2183"/>
                  </a:cubicBezTo>
                  <a:cubicBezTo>
                    <a:pt x="866" y="2182"/>
                    <a:pt x="866" y="2182"/>
                    <a:pt x="866" y="2181"/>
                  </a:cubicBezTo>
                  <a:cubicBezTo>
                    <a:pt x="865" y="2181"/>
                    <a:pt x="865" y="2181"/>
                    <a:pt x="865" y="2181"/>
                  </a:cubicBezTo>
                  <a:cubicBezTo>
                    <a:pt x="865" y="2180"/>
                    <a:pt x="865" y="2180"/>
                    <a:pt x="865" y="2180"/>
                  </a:cubicBezTo>
                  <a:cubicBezTo>
                    <a:pt x="864" y="2179"/>
                    <a:pt x="863" y="2178"/>
                    <a:pt x="863" y="2177"/>
                  </a:cubicBezTo>
                  <a:cubicBezTo>
                    <a:pt x="861" y="2175"/>
                    <a:pt x="860" y="2174"/>
                    <a:pt x="858" y="2172"/>
                  </a:cubicBezTo>
                  <a:cubicBezTo>
                    <a:pt x="857" y="2170"/>
                    <a:pt x="856" y="2168"/>
                    <a:pt x="854" y="2167"/>
                  </a:cubicBezTo>
                  <a:cubicBezTo>
                    <a:pt x="853" y="2165"/>
                    <a:pt x="852" y="2163"/>
                    <a:pt x="851" y="2161"/>
                  </a:cubicBezTo>
                  <a:cubicBezTo>
                    <a:pt x="850" y="2160"/>
                    <a:pt x="850" y="2160"/>
                    <a:pt x="850" y="2160"/>
                  </a:cubicBezTo>
                  <a:cubicBezTo>
                    <a:pt x="850" y="2159"/>
                    <a:pt x="849" y="2159"/>
                    <a:pt x="849" y="2158"/>
                  </a:cubicBezTo>
                  <a:cubicBezTo>
                    <a:pt x="849" y="2158"/>
                    <a:pt x="849" y="2157"/>
                    <a:pt x="849" y="2157"/>
                  </a:cubicBezTo>
                  <a:cubicBezTo>
                    <a:pt x="848" y="2155"/>
                    <a:pt x="848" y="2155"/>
                    <a:pt x="848" y="2155"/>
                  </a:cubicBezTo>
                  <a:cubicBezTo>
                    <a:pt x="847" y="2154"/>
                    <a:pt x="847" y="2154"/>
                    <a:pt x="847" y="2154"/>
                  </a:cubicBezTo>
                  <a:cubicBezTo>
                    <a:pt x="847" y="2153"/>
                    <a:pt x="847" y="2153"/>
                    <a:pt x="847" y="2153"/>
                  </a:cubicBezTo>
                  <a:cubicBezTo>
                    <a:pt x="847" y="2153"/>
                    <a:pt x="847" y="2153"/>
                    <a:pt x="847" y="2153"/>
                  </a:cubicBezTo>
                  <a:cubicBezTo>
                    <a:pt x="847" y="2153"/>
                    <a:pt x="847" y="2153"/>
                    <a:pt x="847" y="2153"/>
                  </a:cubicBezTo>
                  <a:cubicBezTo>
                    <a:pt x="847" y="2153"/>
                    <a:pt x="847" y="2153"/>
                    <a:pt x="847" y="2153"/>
                  </a:cubicBezTo>
                  <a:cubicBezTo>
                    <a:pt x="847" y="2152"/>
                    <a:pt x="847" y="2152"/>
                    <a:pt x="847" y="2152"/>
                  </a:cubicBezTo>
                  <a:cubicBezTo>
                    <a:pt x="847" y="2152"/>
                    <a:pt x="847" y="2151"/>
                    <a:pt x="847" y="2151"/>
                  </a:cubicBezTo>
                  <a:cubicBezTo>
                    <a:pt x="847" y="2150"/>
                    <a:pt x="847" y="2150"/>
                    <a:pt x="847" y="2149"/>
                  </a:cubicBezTo>
                  <a:cubicBezTo>
                    <a:pt x="846" y="2147"/>
                    <a:pt x="846" y="2145"/>
                    <a:pt x="847" y="2143"/>
                  </a:cubicBezTo>
                  <a:cubicBezTo>
                    <a:pt x="847" y="2140"/>
                    <a:pt x="847" y="2138"/>
                    <a:pt x="847" y="2136"/>
                  </a:cubicBezTo>
                  <a:cubicBezTo>
                    <a:pt x="848" y="2134"/>
                    <a:pt x="848" y="2132"/>
                    <a:pt x="849" y="2130"/>
                  </a:cubicBezTo>
                  <a:cubicBezTo>
                    <a:pt x="851" y="2121"/>
                    <a:pt x="854" y="2114"/>
                    <a:pt x="858" y="2108"/>
                  </a:cubicBezTo>
                  <a:cubicBezTo>
                    <a:pt x="858" y="2107"/>
                    <a:pt x="859" y="2106"/>
                    <a:pt x="859" y="2105"/>
                  </a:cubicBezTo>
                  <a:cubicBezTo>
                    <a:pt x="877" y="2090"/>
                    <a:pt x="897" y="2077"/>
                    <a:pt x="916" y="2064"/>
                  </a:cubicBezTo>
                  <a:cubicBezTo>
                    <a:pt x="913" y="2068"/>
                    <a:pt x="911" y="2073"/>
                    <a:pt x="908" y="2079"/>
                  </a:cubicBezTo>
                  <a:cubicBezTo>
                    <a:pt x="906" y="2082"/>
                    <a:pt x="905" y="2084"/>
                    <a:pt x="903" y="2087"/>
                  </a:cubicBezTo>
                  <a:cubicBezTo>
                    <a:pt x="903" y="2088"/>
                    <a:pt x="902" y="2089"/>
                    <a:pt x="902" y="2090"/>
                  </a:cubicBezTo>
                  <a:cubicBezTo>
                    <a:pt x="902" y="2090"/>
                    <a:pt x="901" y="2091"/>
                    <a:pt x="901" y="2092"/>
                  </a:cubicBezTo>
                  <a:cubicBezTo>
                    <a:pt x="900" y="2094"/>
                    <a:pt x="899" y="2095"/>
                    <a:pt x="899" y="2097"/>
                  </a:cubicBezTo>
                  <a:cubicBezTo>
                    <a:pt x="897" y="2100"/>
                    <a:pt x="896" y="2103"/>
                    <a:pt x="895" y="2107"/>
                  </a:cubicBezTo>
                  <a:cubicBezTo>
                    <a:pt x="894" y="2110"/>
                    <a:pt x="893" y="2114"/>
                    <a:pt x="892" y="2118"/>
                  </a:cubicBezTo>
                  <a:cubicBezTo>
                    <a:pt x="892" y="2122"/>
                    <a:pt x="892" y="2126"/>
                    <a:pt x="892" y="2130"/>
                  </a:cubicBezTo>
                  <a:cubicBezTo>
                    <a:pt x="893" y="2132"/>
                    <a:pt x="893" y="2134"/>
                    <a:pt x="893" y="2136"/>
                  </a:cubicBezTo>
                  <a:cubicBezTo>
                    <a:pt x="894" y="2136"/>
                    <a:pt x="894" y="2136"/>
                    <a:pt x="894" y="2136"/>
                  </a:cubicBezTo>
                  <a:cubicBezTo>
                    <a:pt x="894" y="2137"/>
                    <a:pt x="894" y="2137"/>
                    <a:pt x="894" y="2137"/>
                  </a:cubicBezTo>
                  <a:cubicBezTo>
                    <a:pt x="894" y="2137"/>
                    <a:pt x="894" y="2137"/>
                    <a:pt x="894" y="2137"/>
                  </a:cubicBezTo>
                  <a:cubicBezTo>
                    <a:pt x="894" y="2137"/>
                    <a:pt x="894" y="2137"/>
                    <a:pt x="894" y="2137"/>
                  </a:cubicBezTo>
                  <a:cubicBezTo>
                    <a:pt x="894" y="2137"/>
                    <a:pt x="894" y="2137"/>
                    <a:pt x="894" y="2137"/>
                  </a:cubicBezTo>
                  <a:cubicBezTo>
                    <a:pt x="894" y="2138"/>
                    <a:pt x="894" y="2138"/>
                    <a:pt x="894" y="2138"/>
                  </a:cubicBezTo>
                  <a:cubicBezTo>
                    <a:pt x="895" y="2140"/>
                    <a:pt x="895" y="2140"/>
                    <a:pt x="895" y="2140"/>
                  </a:cubicBezTo>
                  <a:cubicBezTo>
                    <a:pt x="895" y="2140"/>
                    <a:pt x="895" y="2141"/>
                    <a:pt x="895" y="2141"/>
                  </a:cubicBezTo>
                  <a:cubicBezTo>
                    <a:pt x="896" y="2143"/>
                    <a:pt x="897" y="2145"/>
                    <a:pt x="898" y="2147"/>
                  </a:cubicBezTo>
                  <a:cubicBezTo>
                    <a:pt x="899" y="2148"/>
                    <a:pt x="899" y="2148"/>
                    <a:pt x="899" y="2148"/>
                  </a:cubicBezTo>
                  <a:cubicBezTo>
                    <a:pt x="900" y="2148"/>
                    <a:pt x="900" y="2148"/>
                    <a:pt x="900" y="2148"/>
                  </a:cubicBezTo>
                  <a:cubicBezTo>
                    <a:pt x="900" y="2149"/>
                    <a:pt x="900" y="2149"/>
                    <a:pt x="900" y="2149"/>
                  </a:cubicBezTo>
                  <a:cubicBezTo>
                    <a:pt x="902" y="2151"/>
                    <a:pt x="902" y="2151"/>
                    <a:pt x="902" y="2151"/>
                  </a:cubicBezTo>
                  <a:cubicBezTo>
                    <a:pt x="904" y="2154"/>
                    <a:pt x="907" y="2157"/>
                    <a:pt x="910" y="2160"/>
                  </a:cubicBezTo>
                  <a:cubicBezTo>
                    <a:pt x="911" y="2161"/>
                    <a:pt x="913" y="2162"/>
                    <a:pt x="914" y="2163"/>
                  </a:cubicBezTo>
                  <a:cubicBezTo>
                    <a:pt x="915" y="2164"/>
                    <a:pt x="917" y="2166"/>
                    <a:pt x="918" y="2167"/>
                  </a:cubicBezTo>
                  <a:cubicBezTo>
                    <a:pt x="921" y="2169"/>
                    <a:pt x="924" y="2171"/>
                    <a:pt x="927" y="2173"/>
                  </a:cubicBezTo>
                  <a:cubicBezTo>
                    <a:pt x="932" y="2177"/>
                    <a:pt x="937" y="2181"/>
                    <a:pt x="942" y="2185"/>
                  </a:cubicBezTo>
                  <a:cubicBezTo>
                    <a:pt x="946" y="2189"/>
                    <a:pt x="950" y="2193"/>
                    <a:pt x="953" y="2198"/>
                  </a:cubicBezTo>
                  <a:cubicBezTo>
                    <a:pt x="956" y="2202"/>
                    <a:pt x="958" y="2207"/>
                    <a:pt x="960" y="2211"/>
                  </a:cubicBezTo>
                  <a:cubicBezTo>
                    <a:pt x="962" y="2215"/>
                    <a:pt x="963" y="2218"/>
                    <a:pt x="964" y="2221"/>
                  </a:cubicBezTo>
                  <a:cubicBezTo>
                    <a:pt x="965" y="2224"/>
                    <a:pt x="965" y="2227"/>
                    <a:pt x="965" y="2228"/>
                  </a:cubicBezTo>
                  <a:cubicBezTo>
                    <a:pt x="966" y="2230"/>
                    <a:pt x="966" y="2231"/>
                    <a:pt x="966" y="2231"/>
                  </a:cubicBezTo>
                  <a:cubicBezTo>
                    <a:pt x="966" y="2231"/>
                    <a:pt x="966" y="2230"/>
                    <a:pt x="966" y="2228"/>
                  </a:cubicBezTo>
                  <a:cubicBezTo>
                    <a:pt x="966" y="2228"/>
                    <a:pt x="966" y="2226"/>
                    <a:pt x="966" y="2225"/>
                  </a:cubicBezTo>
                  <a:cubicBezTo>
                    <a:pt x="966" y="2224"/>
                    <a:pt x="965" y="2223"/>
                    <a:pt x="965" y="2221"/>
                  </a:cubicBezTo>
                  <a:cubicBezTo>
                    <a:pt x="965" y="2218"/>
                    <a:pt x="964" y="2214"/>
                    <a:pt x="963" y="2210"/>
                  </a:cubicBezTo>
                  <a:cubicBezTo>
                    <a:pt x="961" y="2205"/>
                    <a:pt x="959" y="2200"/>
                    <a:pt x="957" y="2195"/>
                  </a:cubicBezTo>
                  <a:cubicBezTo>
                    <a:pt x="956" y="2195"/>
                    <a:pt x="956" y="2194"/>
                    <a:pt x="956" y="2194"/>
                  </a:cubicBezTo>
                  <a:cubicBezTo>
                    <a:pt x="955" y="2193"/>
                    <a:pt x="955" y="2192"/>
                    <a:pt x="954" y="2192"/>
                  </a:cubicBezTo>
                  <a:cubicBezTo>
                    <a:pt x="954" y="2190"/>
                    <a:pt x="953" y="2189"/>
                    <a:pt x="952" y="2188"/>
                  </a:cubicBezTo>
                  <a:cubicBezTo>
                    <a:pt x="952" y="2187"/>
                    <a:pt x="951" y="2187"/>
                    <a:pt x="951" y="2186"/>
                  </a:cubicBezTo>
                  <a:cubicBezTo>
                    <a:pt x="950" y="2185"/>
                    <a:pt x="950" y="2185"/>
                    <a:pt x="949" y="2184"/>
                  </a:cubicBezTo>
                  <a:cubicBezTo>
                    <a:pt x="948" y="2183"/>
                    <a:pt x="947" y="2182"/>
                    <a:pt x="946" y="2181"/>
                  </a:cubicBezTo>
                  <a:cubicBezTo>
                    <a:pt x="942" y="2176"/>
                    <a:pt x="936" y="2171"/>
                    <a:pt x="931" y="2167"/>
                  </a:cubicBezTo>
                  <a:cubicBezTo>
                    <a:pt x="928" y="2165"/>
                    <a:pt x="924" y="2162"/>
                    <a:pt x="921" y="2159"/>
                  </a:cubicBezTo>
                  <a:cubicBezTo>
                    <a:pt x="921" y="2160"/>
                    <a:pt x="922" y="2160"/>
                    <a:pt x="922" y="2160"/>
                  </a:cubicBezTo>
                  <a:cubicBezTo>
                    <a:pt x="924" y="2160"/>
                    <a:pt x="926" y="2161"/>
                    <a:pt x="929" y="2161"/>
                  </a:cubicBezTo>
                  <a:cubicBezTo>
                    <a:pt x="930" y="2161"/>
                    <a:pt x="931" y="2161"/>
                    <a:pt x="932" y="2161"/>
                  </a:cubicBezTo>
                  <a:cubicBezTo>
                    <a:pt x="933" y="2162"/>
                    <a:pt x="934" y="2162"/>
                    <a:pt x="935" y="2162"/>
                  </a:cubicBezTo>
                  <a:cubicBezTo>
                    <a:pt x="938" y="2162"/>
                    <a:pt x="940" y="2162"/>
                    <a:pt x="942" y="2162"/>
                  </a:cubicBezTo>
                  <a:cubicBezTo>
                    <a:pt x="945" y="2162"/>
                    <a:pt x="947" y="2163"/>
                    <a:pt x="949" y="2163"/>
                  </a:cubicBezTo>
                  <a:cubicBezTo>
                    <a:pt x="951" y="2163"/>
                    <a:pt x="953" y="2163"/>
                    <a:pt x="955" y="2163"/>
                  </a:cubicBezTo>
                  <a:cubicBezTo>
                    <a:pt x="957" y="2164"/>
                    <a:pt x="959" y="2164"/>
                    <a:pt x="961" y="2165"/>
                  </a:cubicBezTo>
                  <a:cubicBezTo>
                    <a:pt x="962" y="2165"/>
                    <a:pt x="962" y="2165"/>
                    <a:pt x="963" y="2165"/>
                  </a:cubicBezTo>
                  <a:cubicBezTo>
                    <a:pt x="963" y="2165"/>
                    <a:pt x="963" y="2165"/>
                    <a:pt x="964" y="2165"/>
                  </a:cubicBezTo>
                  <a:cubicBezTo>
                    <a:pt x="965" y="2165"/>
                    <a:pt x="966" y="2166"/>
                    <a:pt x="966" y="2166"/>
                  </a:cubicBezTo>
                  <a:cubicBezTo>
                    <a:pt x="967" y="2166"/>
                    <a:pt x="968" y="2167"/>
                    <a:pt x="969" y="2167"/>
                  </a:cubicBezTo>
                  <a:cubicBezTo>
                    <a:pt x="969" y="2167"/>
                    <a:pt x="970" y="2167"/>
                    <a:pt x="971" y="2168"/>
                  </a:cubicBezTo>
                  <a:cubicBezTo>
                    <a:pt x="971" y="2168"/>
                    <a:pt x="972" y="2168"/>
                    <a:pt x="972" y="2169"/>
                  </a:cubicBezTo>
                  <a:cubicBezTo>
                    <a:pt x="973" y="2169"/>
                    <a:pt x="973" y="2169"/>
                    <a:pt x="974" y="2169"/>
                  </a:cubicBezTo>
                  <a:cubicBezTo>
                    <a:pt x="975" y="2170"/>
                    <a:pt x="975" y="2170"/>
                    <a:pt x="976" y="2171"/>
                  </a:cubicBezTo>
                  <a:cubicBezTo>
                    <a:pt x="976" y="2171"/>
                    <a:pt x="976" y="2171"/>
                    <a:pt x="976" y="2171"/>
                  </a:cubicBezTo>
                  <a:cubicBezTo>
                    <a:pt x="976" y="2171"/>
                    <a:pt x="976" y="2171"/>
                    <a:pt x="976" y="2171"/>
                  </a:cubicBezTo>
                  <a:cubicBezTo>
                    <a:pt x="976" y="2170"/>
                    <a:pt x="975" y="2169"/>
                    <a:pt x="975" y="2168"/>
                  </a:cubicBezTo>
                  <a:cubicBezTo>
                    <a:pt x="975" y="2168"/>
                    <a:pt x="974" y="2167"/>
                    <a:pt x="974" y="2167"/>
                  </a:cubicBezTo>
                  <a:cubicBezTo>
                    <a:pt x="973" y="2166"/>
                    <a:pt x="973" y="2166"/>
                    <a:pt x="972" y="2165"/>
                  </a:cubicBezTo>
                  <a:cubicBezTo>
                    <a:pt x="972" y="2165"/>
                    <a:pt x="971" y="2164"/>
                    <a:pt x="971" y="2164"/>
                  </a:cubicBezTo>
                  <a:cubicBezTo>
                    <a:pt x="970" y="2163"/>
                    <a:pt x="969" y="2163"/>
                    <a:pt x="968" y="2162"/>
                  </a:cubicBezTo>
                  <a:cubicBezTo>
                    <a:pt x="967" y="2161"/>
                    <a:pt x="965" y="2160"/>
                    <a:pt x="963" y="2159"/>
                  </a:cubicBezTo>
                  <a:cubicBezTo>
                    <a:pt x="961" y="2158"/>
                    <a:pt x="959" y="2157"/>
                    <a:pt x="957" y="2157"/>
                  </a:cubicBezTo>
                  <a:cubicBezTo>
                    <a:pt x="956" y="2156"/>
                    <a:pt x="955" y="2156"/>
                    <a:pt x="953" y="2156"/>
                  </a:cubicBezTo>
                  <a:cubicBezTo>
                    <a:pt x="952" y="2155"/>
                    <a:pt x="951" y="2155"/>
                    <a:pt x="950" y="2155"/>
                  </a:cubicBezTo>
                  <a:cubicBezTo>
                    <a:pt x="948" y="2155"/>
                    <a:pt x="945" y="2154"/>
                    <a:pt x="943" y="2154"/>
                  </a:cubicBezTo>
                  <a:cubicBezTo>
                    <a:pt x="940" y="2154"/>
                    <a:pt x="938" y="2154"/>
                    <a:pt x="936" y="2154"/>
                  </a:cubicBezTo>
                  <a:cubicBezTo>
                    <a:pt x="935" y="2154"/>
                    <a:pt x="933" y="2154"/>
                    <a:pt x="932" y="2154"/>
                  </a:cubicBezTo>
                  <a:cubicBezTo>
                    <a:pt x="931" y="2154"/>
                    <a:pt x="930" y="2154"/>
                    <a:pt x="929" y="2154"/>
                  </a:cubicBezTo>
                  <a:cubicBezTo>
                    <a:pt x="927" y="2154"/>
                    <a:pt x="925" y="2154"/>
                    <a:pt x="923" y="2154"/>
                  </a:cubicBezTo>
                  <a:cubicBezTo>
                    <a:pt x="921" y="2154"/>
                    <a:pt x="919" y="2154"/>
                    <a:pt x="918" y="2153"/>
                  </a:cubicBezTo>
                  <a:cubicBezTo>
                    <a:pt x="917" y="2153"/>
                    <a:pt x="916" y="2153"/>
                    <a:pt x="915" y="2153"/>
                  </a:cubicBezTo>
                  <a:cubicBezTo>
                    <a:pt x="915" y="2153"/>
                    <a:pt x="914" y="2153"/>
                    <a:pt x="914" y="2153"/>
                  </a:cubicBezTo>
                  <a:cubicBezTo>
                    <a:pt x="912" y="2151"/>
                    <a:pt x="910" y="2149"/>
                    <a:pt x="908" y="2147"/>
                  </a:cubicBezTo>
                  <a:cubicBezTo>
                    <a:pt x="906" y="2145"/>
                    <a:pt x="906" y="2145"/>
                    <a:pt x="906" y="2145"/>
                  </a:cubicBezTo>
                  <a:cubicBezTo>
                    <a:pt x="906" y="2144"/>
                    <a:pt x="906" y="2144"/>
                    <a:pt x="906" y="2144"/>
                  </a:cubicBezTo>
                  <a:cubicBezTo>
                    <a:pt x="906" y="2143"/>
                    <a:pt x="906" y="2143"/>
                    <a:pt x="906" y="2143"/>
                  </a:cubicBezTo>
                  <a:cubicBezTo>
                    <a:pt x="905" y="2142"/>
                    <a:pt x="905" y="2142"/>
                    <a:pt x="905" y="2142"/>
                  </a:cubicBezTo>
                  <a:cubicBezTo>
                    <a:pt x="904" y="2141"/>
                    <a:pt x="904" y="2140"/>
                    <a:pt x="903" y="2138"/>
                  </a:cubicBezTo>
                  <a:cubicBezTo>
                    <a:pt x="903" y="2138"/>
                    <a:pt x="903" y="2138"/>
                    <a:pt x="903" y="2138"/>
                  </a:cubicBezTo>
                  <a:cubicBezTo>
                    <a:pt x="903" y="2138"/>
                    <a:pt x="903" y="2138"/>
                    <a:pt x="903" y="2138"/>
                  </a:cubicBezTo>
                  <a:cubicBezTo>
                    <a:pt x="902" y="2137"/>
                    <a:pt x="902" y="2137"/>
                    <a:pt x="902" y="2137"/>
                  </a:cubicBezTo>
                  <a:cubicBezTo>
                    <a:pt x="902" y="2136"/>
                    <a:pt x="902" y="2136"/>
                    <a:pt x="902" y="2136"/>
                  </a:cubicBezTo>
                  <a:cubicBezTo>
                    <a:pt x="901" y="2134"/>
                    <a:pt x="901" y="2134"/>
                    <a:pt x="901" y="2134"/>
                  </a:cubicBezTo>
                  <a:cubicBezTo>
                    <a:pt x="901" y="2134"/>
                    <a:pt x="901" y="2134"/>
                    <a:pt x="901" y="2134"/>
                  </a:cubicBezTo>
                  <a:cubicBezTo>
                    <a:pt x="901" y="2134"/>
                    <a:pt x="901" y="2134"/>
                    <a:pt x="901" y="2134"/>
                  </a:cubicBezTo>
                  <a:cubicBezTo>
                    <a:pt x="901" y="2133"/>
                    <a:pt x="901" y="2133"/>
                    <a:pt x="901" y="2133"/>
                  </a:cubicBezTo>
                  <a:cubicBezTo>
                    <a:pt x="901" y="2132"/>
                    <a:pt x="900" y="2130"/>
                    <a:pt x="900" y="2129"/>
                  </a:cubicBezTo>
                  <a:cubicBezTo>
                    <a:pt x="900" y="2125"/>
                    <a:pt x="900" y="2122"/>
                    <a:pt x="900" y="2119"/>
                  </a:cubicBezTo>
                  <a:cubicBezTo>
                    <a:pt x="901" y="2112"/>
                    <a:pt x="903" y="2106"/>
                    <a:pt x="905" y="2099"/>
                  </a:cubicBezTo>
                  <a:cubicBezTo>
                    <a:pt x="906" y="2098"/>
                    <a:pt x="906" y="2096"/>
                    <a:pt x="907" y="2095"/>
                  </a:cubicBezTo>
                  <a:cubicBezTo>
                    <a:pt x="907" y="2094"/>
                    <a:pt x="908" y="2093"/>
                    <a:pt x="908" y="2092"/>
                  </a:cubicBezTo>
                  <a:cubicBezTo>
                    <a:pt x="908" y="2092"/>
                    <a:pt x="909" y="2091"/>
                    <a:pt x="909" y="2090"/>
                  </a:cubicBezTo>
                  <a:cubicBezTo>
                    <a:pt x="910" y="2087"/>
                    <a:pt x="912" y="2084"/>
                    <a:pt x="913" y="2081"/>
                  </a:cubicBezTo>
                  <a:cubicBezTo>
                    <a:pt x="915" y="2076"/>
                    <a:pt x="918" y="2070"/>
                    <a:pt x="920" y="2066"/>
                  </a:cubicBezTo>
                  <a:cubicBezTo>
                    <a:pt x="922" y="2063"/>
                    <a:pt x="923" y="2061"/>
                    <a:pt x="924" y="2058"/>
                  </a:cubicBezTo>
                  <a:cubicBezTo>
                    <a:pt x="952" y="2039"/>
                    <a:pt x="975" y="2022"/>
                    <a:pt x="982" y="2005"/>
                  </a:cubicBezTo>
                  <a:cubicBezTo>
                    <a:pt x="978" y="2019"/>
                    <a:pt x="976" y="2035"/>
                    <a:pt x="977" y="2052"/>
                  </a:cubicBezTo>
                  <a:cubicBezTo>
                    <a:pt x="976" y="2052"/>
                    <a:pt x="976" y="2053"/>
                    <a:pt x="976" y="2054"/>
                  </a:cubicBezTo>
                  <a:cubicBezTo>
                    <a:pt x="974" y="2056"/>
                    <a:pt x="973" y="2059"/>
                    <a:pt x="971" y="2062"/>
                  </a:cubicBezTo>
                  <a:cubicBezTo>
                    <a:pt x="970" y="2063"/>
                    <a:pt x="969" y="2064"/>
                    <a:pt x="968" y="2066"/>
                  </a:cubicBezTo>
                  <a:cubicBezTo>
                    <a:pt x="967" y="2066"/>
                    <a:pt x="967" y="2067"/>
                    <a:pt x="966" y="2068"/>
                  </a:cubicBezTo>
                  <a:cubicBezTo>
                    <a:pt x="966" y="2068"/>
                    <a:pt x="965" y="2069"/>
                    <a:pt x="964" y="2070"/>
                  </a:cubicBezTo>
                  <a:cubicBezTo>
                    <a:pt x="963" y="2071"/>
                    <a:pt x="962" y="2072"/>
                    <a:pt x="960" y="2074"/>
                  </a:cubicBezTo>
                  <a:cubicBezTo>
                    <a:pt x="959" y="2075"/>
                    <a:pt x="958" y="2076"/>
                    <a:pt x="956" y="2078"/>
                  </a:cubicBezTo>
                  <a:cubicBezTo>
                    <a:pt x="955" y="2079"/>
                    <a:pt x="953" y="2081"/>
                    <a:pt x="952" y="2082"/>
                  </a:cubicBezTo>
                  <a:cubicBezTo>
                    <a:pt x="952" y="2083"/>
                    <a:pt x="951" y="2083"/>
                    <a:pt x="951" y="2084"/>
                  </a:cubicBezTo>
                  <a:cubicBezTo>
                    <a:pt x="951" y="2084"/>
                    <a:pt x="951" y="2084"/>
                    <a:pt x="951" y="2084"/>
                  </a:cubicBezTo>
                  <a:cubicBezTo>
                    <a:pt x="950" y="2084"/>
                    <a:pt x="950" y="2084"/>
                    <a:pt x="950" y="2084"/>
                  </a:cubicBezTo>
                  <a:cubicBezTo>
                    <a:pt x="950" y="2085"/>
                    <a:pt x="950" y="2085"/>
                    <a:pt x="950" y="2085"/>
                  </a:cubicBezTo>
                  <a:cubicBezTo>
                    <a:pt x="950" y="2085"/>
                    <a:pt x="950" y="2085"/>
                    <a:pt x="950" y="2085"/>
                  </a:cubicBezTo>
                  <a:cubicBezTo>
                    <a:pt x="948" y="2087"/>
                    <a:pt x="948" y="2087"/>
                    <a:pt x="948" y="2087"/>
                  </a:cubicBezTo>
                  <a:cubicBezTo>
                    <a:pt x="948" y="2088"/>
                    <a:pt x="947" y="2089"/>
                    <a:pt x="946" y="2090"/>
                  </a:cubicBezTo>
                  <a:cubicBezTo>
                    <a:pt x="946" y="2091"/>
                    <a:pt x="946" y="2091"/>
                    <a:pt x="946" y="2091"/>
                  </a:cubicBezTo>
                  <a:cubicBezTo>
                    <a:pt x="945" y="2092"/>
                    <a:pt x="945" y="2092"/>
                    <a:pt x="945" y="2092"/>
                  </a:cubicBezTo>
                  <a:cubicBezTo>
                    <a:pt x="945" y="2093"/>
                    <a:pt x="945" y="2093"/>
                    <a:pt x="945" y="2093"/>
                  </a:cubicBezTo>
                  <a:cubicBezTo>
                    <a:pt x="944" y="2094"/>
                    <a:pt x="944" y="2095"/>
                    <a:pt x="943" y="2096"/>
                  </a:cubicBezTo>
                  <a:cubicBezTo>
                    <a:pt x="943" y="2097"/>
                    <a:pt x="942" y="2098"/>
                    <a:pt x="942" y="2099"/>
                  </a:cubicBezTo>
                  <a:cubicBezTo>
                    <a:pt x="941" y="2100"/>
                    <a:pt x="941" y="2102"/>
                    <a:pt x="940" y="2104"/>
                  </a:cubicBezTo>
                  <a:cubicBezTo>
                    <a:pt x="940" y="2105"/>
                    <a:pt x="939" y="2106"/>
                    <a:pt x="939" y="2107"/>
                  </a:cubicBezTo>
                  <a:cubicBezTo>
                    <a:pt x="939" y="2108"/>
                    <a:pt x="939" y="2108"/>
                    <a:pt x="939" y="2109"/>
                  </a:cubicBezTo>
                  <a:cubicBezTo>
                    <a:pt x="939" y="2109"/>
                    <a:pt x="939" y="2110"/>
                    <a:pt x="939" y="2110"/>
                  </a:cubicBezTo>
                  <a:cubicBezTo>
                    <a:pt x="938" y="2111"/>
                    <a:pt x="938" y="2112"/>
                    <a:pt x="938" y="2113"/>
                  </a:cubicBezTo>
                  <a:cubicBezTo>
                    <a:pt x="938" y="2114"/>
                    <a:pt x="938" y="2115"/>
                    <a:pt x="938" y="2116"/>
                  </a:cubicBezTo>
                  <a:cubicBezTo>
                    <a:pt x="938" y="2117"/>
                    <a:pt x="938" y="2117"/>
                    <a:pt x="938" y="2117"/>
                  </a:cubicBezTo>
                  <a:cubicBezTo>
                    <a:pt x="938" y="2118"/>
                    <a:pt x="938" y="2118"/>
                    <a:pt x="938" y="2119"/>
                  </a:cubicBezTo>
                  <a:cubicBezTo>
                    <a:pt x="937" y="2120"/>
                    <a:pt x="937" y="2121"/>
                    <a:pt x="937" y="2122"/>
                  </a:cubicBezTo>
                  <a:cubicBezTo>
                    <a:pt x="937" y="2123"/>
                    <a:pt x="937" y="2123"/>
                    <a:pt x="937" y="2124"/>
                  </a:cubicBezTo>
                  <a:cubicBezTo>
                    <a:pt x="938" y="2125"/>
                    <a:pt x="938" y="2126"/>
                    <a:pt x="938" y="2127"/>
                  </a:cubicBezTo>
                  <a:cubicBezTo>
                    <a:pt x="938" y="2128"/>
                    <a:pt x="938" y="2129"/>
                    <a:pt x="938" y="2129"/>
                  </a:cubicBezTo>
                  <a:cubicBezTo>
                    <a:pt x="938" y="2130"/>
                    <a:pt x="938" y="2131"/>
                    <a:pt x="938" y="2132"/>
                  </a:cubicBezTo>
                  <a:cubicBezTo>
                    <a:pt x="939" y="2135"/>
                    <a:pt x="940" y="2138"/>
                    <a:pt x="940" y="2140"/>
                  </a:cubicBezTo>
                  <a:cubicBezTo>
                    <a:pt x="941" y="2141"/>
                    <a:pt x="941" y="2142"/>
                    <a:pt x="942" y="2143"/>
                  </a:cubicBezTo>
                  <a:cubicBezTo>
                    <a:pt x="942" y="2144"/>
                    <a:pt x="942" y="2145"/>
                    <a:pt x="943" y="2146"/>
                  </a:cubicBezTo>
                  <a:cubicBezTo>
                    <a:pt x="943" y="2146"/>
                    <a:pt x="943" y="2147"/>
                    <a:pt x="943" y="2147"/>
                  </a:cubicBezTo>
                  <a:cubicBezTo>
                    <a:pt x="943" y="2147"/>
                    <a:pt x="944" y="2148"/>
                    <a:pt x="944" y="2148"/>
                  </a:cubicBezTo>
                  <a:cubicBezTo>
                    <a:pt x="944" y="2149"/>
                    <a:pt x="944" y="2149"/>
                    <a:pt x="945" y="2150"/>
                  </a:cubicBezTo>
                  <a:cubicBezTo>
                    <a:pt x="945" y="2150"/>
                    <a:pt x="945" y="2151"/>
                    <a:pt x="945" y="2151"/>
                  </a:cubicBezTo>
                  <a:cubicBezTo>
                    <a:pt x="945" y="2151"/>
                    <a:pt x="945" y="2150"/>
                    <a:pt x="945" y="2149"/>
                  </a:cubicBezTo>
                  <a:cubicBezTo>
                    <a:pt x="945" y="2149"/>
                    <a:pt x="945" y="2148"/>
                    <a:pt x="945" y="2148"/>
                  </a:cubicBezTo>
                  <a:cubicBezTo>
                    <a:pt x="945" y="2147"/>
                    <a:pt x="945" y="2147"/>
                    <a:pt x="944" y="2147"/>
                  </a:cubicBezTo>
                  <a:cubicBezTo>
                    <a:pt x="944" y="2146"/>
                    <a:pt x="944" y="2146"/>
                    <a:pt x="944" y="2145"/>
                  </a:cubicBezTo>
                  <a:cubicBezTo>
                    <a:pt x="944" y="2145"/>
                    <a:pt x="944" y="2144"/>
                    <a:pt x="944" y="2143"/>
                  </a:cubicBezTo>
                  <a:cubicBezTo>
                    <a:pt x="944" y="2142"/>
                    <a:pt x="943" y="2140"/>
                    <a:pt x="943" y="2139"/>
                  </a:cubicBezTo>
                  <a:cubicBezTo>
                    <a:pt x="943" y="2137"/>
                    <a:pt x="943" y="2134"/>
                    <a:pt x="943" y="2131"/>
                  </a:cubicBezTo>
                  <a:cubicBezTo>
                    <a:pt x="943" y="2131"/>
                    <a:pt x="943" y="2130"/>
                    <a:pt x="943" y="2129"/>
                  </a:cubicBezTo>
                  <a:cubicBezTo>
                    <a:pt x="943" y="2128"/>
                    <a:pt x="943" y="2128"/>
                    <a:pt x="943" y="2127"/>
                  </a:cubicBezTo>
                  <a:cubicBezTo>
                    <a:pt x="943" y="2125"/>
                    <a:pt x="943" y="2124"/>
                    <a:pt x="943" y="2122"/>
                  </a:cubicBezTo>
                  <a:cubicBezTo>
                    <a:pt x="943" y="2121"/>
                    <a:pt x="944" y="2120"/>
                    <a:pt x="944" y="2120"/>
                  </a:cubicBezTo>
                  <a:cubicBezTo>
                    <a:pt x="944" y="2119"/>
                    <a:pt x="944" y="2119"/>
                    <a:pt x="944" y="2118"/>
                  </a:cubicBezTo>
                  <a:cubicBezTo>
                    <a:pt x="944" y="2118"/>
                    <a:pt x="944" y="2117"/>
                    <a:pt x="944" y="2117"/>
                  </a:cubicBezTo>
                  <a:cubicBezTo>
                    <a:pt x="944" y="2116"/>
                    <a:pt x="945" y="2115"/>
                    <a:pt x="945" y="2114"/>
                  </a:cubicBezTo>
                  <a:cubicBezTo>
                    <a:pt x="945" y="2114"/>
                    <a:pt x="945" y="2113"/>
                    <a:pt x="945" y="2112"/>
                  </a:cubicBezTo>
                  <a:cubicBezTo>
                    <a:pt x="946" y="2111"/>
                    <a:pt x="946" y="2111"/>
                    <a:pt x="946" y="2111"/>
                  </a:cubicBezTo>
                  <a:cubicBezTo>
                    <a:pt x="946" y="2110"/>
                    <a:pt x="946" y="2110"/>
                    <a:pt x="946" y="2109"/>
                  </a:cubicBezTo>
                  <a:cubicBezTo>
                    <a:pt x="946" y="2108"/>
                    <a:pt x="947" y="2108"/>
                    <a:pt x="947" y="2107"/>
                  </a:cubicBezTo>
                  <a:cubicBezTo>
                    <a:pt x="947" y="2106"/>
                    <a:pt x="948" y="2105"/>
                    <a:pt x="948" y="2104"/>
                  </a:cubicBezTo>
                  <a:cubicBezTo>
                    <a:pt x="948" y="2104"/>
                    <a:pt x="948" y="2103"/>
                    <a:pt x="949" y="2103"/>
                  </a:cubicBezTo>
                  <a:cubicBezTo>
                    <a:pt x="949" y="2102"/>
                    <a:pt x="949" y="2102"/>
                    <a:pt x="949" y="2102"/>
                  </a:cubicBezTo>
                  <a:cubicBezTo>
                    <a:pt x="949" y="2101"/>
                    <a:pt x="949" y="2101"/>
                    <a:pt x="950" y="2101"/>
                  </a:cubicBezTo>
                  <a:cubicBezTo>
                    <a:pt x="949" y="2102"/>
                    <a:pt x="949" y="2104"/>
                    <a:pt x="950" y="2106"/>
                  </a:cubicBezTo>
                  <a:cubicBezTo>
                    <a:pt x="950" y="2107"/>
                    <a:pt x="950" y="2109"/>
                    <a:pt x="950" y="2110"/>
                  </a:cubicBezTo>
                  <a:cubicBezTo>
                    <a:pt x="950" y="2112"/>
                    <a:pt x="951" y="2113"/>
                    <a:pt x="951" y="2115"/>
                  </a:cubicBezTo>
                  <a:cubicBezTo>
                    <a:pt x="951" y="2115"/>
                    <a:pt x="952" y="2115"/>
                    <a:pt x="952" y="2116"/>
                  </a:cubicBezTo>
                  <a:cubicBezTo>
                    <a:pt x="952" y="2117"/>
                    <a:pt x="952" y="2117"/>
                    <a:pt x="952" y="2117"/>
                  </a:cubicBezTo>
                  <a:cubicBezTo>
                    <a:pt x="952" y="2117"/>
                    <a:pt x="952" y="2117"/>
                    <a:pt x="952" y="2117"/>
                  </a:cubicBezTo>
                  <a:cubicBezTo>
                    <a:pt x="953" y="2118"/>
                    <a:pt x="953" y="2118"/>
                    <a:pt x="953" y="2118"/>
                  </a:cubicBezTo>
                  <a:cubicBezTo>
                    <a:pt x="953" y="2118"/>
                    <a:pt x="953" y="2118"/>
                    <a:pt x="953" y="2119"/>
                  </a:cubicBezTo>
                  <a:cubicBezTo>
                    <a:pt x="954" y="2120"/>
                    <a:pt x="955" y="2121"/>
                    <a:pt x="956" y="2122"/>
                  </a:cubicBezTo>
                  <a:cubicBezTo>
                    <a:pt x="958" y="2125"/>
                    <a:pt x="960" y="2127"/>
                    <a:pt x="961" y="2129"/>
                  </a:cubicBezTo>
                  <a:cubicBezTo>
                    <a:pt x="962" y="2129"/>
                    <a:pt x="962" y="2130"/>
                    <a:pt x="963" y="2130"/>
                  </a:cubicBezTo>
                  <a:cubicBezTo>
                    <a:pt x="963" y="2131"/>
                    <a:pt x="963" y="2131"/>
                    <a:pt x="963" y="2131"/>
                  </a:cubicBezTo>
                  <a:cubicBezTo>
                    <a:pt x="964" y="2131"/>
                    <a:pt x="964" y="2131"/>
                    <a:pt x="964" y="2131"/>
                  </a:cubicBezTo>
                  <a:cubicBezTo>
                    <a:pt x="965" y="2132"/>
                    <a:pt x="965" y="2132"/>
                    <a:pt x="965" y="2132"/>
                  </a:cubicBezTo>
                  <a:cubicBezTo>
                    <a:pt x="965" y="2133"/>
                    <a:pt x="965" y="2133"/>
                    <a:pt x="965" y="2133"/>
                  </a:cubicBezTo>
                  <a:cubicBezTo>
                    <a:pt x="965" y="2133"/>
                    <a:pt x="966" y="2134"/>
                    <a:pt x="966" y="2134"/>
                  </a:cubicBezTo>
                  <a:cubicBezTo>
                    <a:pt x="968" y="2136"/>
                    <a:pt x="969" y="2138"/>
                    <a:pt x="970" y="2140"/>
                  </a:cubicBezTo>
                  <a:cubicBezTo>
                    <a:pt x="972" y="2142"/>
                    <a:pt x="973" y="2143"/>
                    <a:pt x="974" y="2145"/>
                  </a:cubicBezTo>
                  <a:cubicBezTo>
                    <a:pt x="975" y="2147"/>
                    <a:pt x="975" y="2148"/>
                    <a:pt x="976" y="2150"/>
                  </a:cubicBezTo>
                  <a:cubicBezTo>
                    <a:pt x="977" y="2151"/>
                    <a:pt x="978" y="2153"/>
                    <a:pt x="978" y="2154"/>
                  </a:cubicBezTo>
                  <a:cubicBezTo>
                    <a:pt x="979" y="2155"/>
                    <a:pt x="979" y="2156"/>
                    <a:pt x="979" y="2156"/>
                  </a:cubicBezTo>
                  <a:cubicBezTo>
                    <a:pt x="979" y="2157"/>
                    <a:pt x="980" y="2157"/>
                    <a:pt x="980" y="2157"/>
                  </a:cubicBezTo>
                  <a:cubicBezTo>
                    <a:pt x="980" y="2157"/>
                    <a:pt x="980" y="2157"/>
                    <a:pt x="980" y="2156"/>
                  </a:cubicBezTo>
                  <a:cubicBezTo>
                    <a:pt x="980" y="2156"/>
                    <a:pt x="980" y="2155"/>
                    <a:pt x="980" y="2153"/>
                  </a:cubicBezTo>
                  <a:cubicBezTo>
                    <a:pt x="980" y="2152"/>
                    <a:pt x="979" y="2151"/>
                    <a:pt x="979" y="2149"/>
                  </a:cubicBezTo>
                  <a:cubicBezTo>
                    <a:pt x="979" y="2147"/>
                    <a:pt x="979" y="2145"/>
                    <a:pt x="978" y="2143"/>
                  </a:cubicBezTo>
                  <a:cubicBezTo>
                    <a:pt x="977" y="2141"/>
                    <a:pt x="977" y="2139"/>
                    <a:pt x="976" y="2137"/>
                  </a:cubicBezTo>
                  <a:cubicBezTo>
                    <a:pt x="975" y="2135"/>
                    <a:pt x="973" y="2132"/>
                    <a:pt x="972" y="2130"/>
                  </a:cubicBezTo>
                  <a:cubicBezTo>
                    <a:pt x="972" y="2130"/>
                    <a:pt x="971" y="2129"/>
                    <a:pt x="971" y="2128"/>
                  </a:cubicBezTo>
                  <a:cubicBezTo>
                    <a:pt x="970" y="2128"/>
                    <a:pt x="970" y="2128"/>
                    <a:pt x="970" y="2128"/>
                  </a:cubicBezTo>
                  <a:cubicBezTo>
                    <a:pt x="970" y="2127"/>
                    <a:pt x="970" y="2127"/>
                    <a:pt x="970" y="2127"/>
                  </a:cubicBezTo>
                  <a:cubicBezTo>
                    <a:pt x="969" y="2126"/>
                    <a:pt x="969" y="2126"/>
                    <a:pt x="969" y="2126"/>
                  </a:cubicBezTo>
                  <a:cubicBezTo>
                    <a:pt x="968" y="2125"/>
                    <a:pt x="968" y="2125"/>
                    <a:pt x="968" y="2125"/>
                  </a:cubicBezTo>
                  <a:cubicBezTo>
                    <a:pt x="968" y="2125"/>
                    <a:pt x="968" y="2124"/>
                    <a:pt x="967" y="2124"/>
                  </a:cubicBezTo>
                  <a:cubicBezTo>
                    <a:pt x="965" y="2121"/>
                    <a:pt x="964" y="2120"/>
                    <a:pt x="962" y="2118"/>
                  </a:cubicBezTo>
                  <a:cubicBezTo>
                    <a:pt x="961" y="2117"/>
                    <a:pt x="961" y="2116"/>
                    <a:pt x="960" y="2115"/>
                  </a:cubicBezTo>
                  <a:cubicBezTo>
                    <a:pt x="960" y="2114"/>
                    <a:pt x="960" y="2114"/>
                    <a:pt x="960" y="2114"/>
                  </a:cubicBezTo>
                  <a:cubicBezTo>
                    <a:pt x="959" y="2114"/>
                    <a:pt x="959" y="2114"/>
                    <a:pt x="959" y="2114"/>
                  </a:cubicBezTo>
                  <a:cubicBezTo>
                    <a:pt x="959" y="2114"/>
                    <a:pt x="959" y="2113"/>
                    <a:pt x="959" y="2113"/>
                  </a:cubicBezTo>
                  <a:cubicBezTo>
                    <a:pt x="959" y="2112"/>
                    <a:pt x="959" y="2112"/>
                    <a:pt x="959" y="2112"/>
                  </a:cubicBezTo>
                  <a:cubicBezTo>
                    <a:pt x="958" y="2112"/>
                    <a:pt x="958" y="2112"/>
                    <a:pt x="958" y="2112"/>
                  </a:cubicBezTo>
                  <a:cubicBezTo>
                    <a:pt x="958" y="2111"/>
                    <a:pt x="958" y="2110"/>
                    <a:pt x="957" y="2109"/>
                  </a:cubicBezTo>
                  <a:cubicBezTo>
                    <a:pt x="957" y="2107"/>
                    <a:pt x="957" y="2106"/>
                    <a:pt x="957" y="2105"/>
                  </a:cubicBezTo>
                  <a:cubicBezTo>
                    <a:pt x="956" y="2103"/>
                    <a:pt x="956" y="2101"/>
                    <a:pt x="956" y="2098"/>
                  </a:cubicBezTo>
                  <a:cubicBezTo>
                    <a:pt x="955" y="2096"/>
                    <a:pt x="955" y="2094"/>
                    <a:pt x="955" y="2092"/>
                  </a:cubicBezTo>
                  <a:cubicBezTo>
                    <a:pt x="955" y="2092"/>
                    <a:pt x="955" y="2091"/>
                    <a:pt x="955" y="2091"/>
                  </a:cubicBezTo>
                  <a:cubicBezTo>
                    <a:pt x="956" y="2089"/>
                    <a:pt x="956" y="2089"/>
                    <a:pt x="956" y="2089"/>
                  </a:cubicBezTo>
                  <a:cubicBezTo>
                    <a:pt x="957" y="2088"/>
                    <a:pt x="957" y="2088"/>
                    <a:pt x="957" y="2088"/>
                  </a:cubicBezTo>
                  <a:cubicBezTo>
                    <a:pt x="957" y="2088"/>
                    <a:pt x="958" y="2088"/>
                    <a:pt x="958" y="2087"/>
                  </a:cubicBezTo>
                  <a:cubicBezTo>
                    <a:pt x="959" y="2086"/>
                    <a:pt x="960" y="2084"/>
                    <a:pt x="962" y="2083"/>
                  </a:cubicBezTo>
                  <a:cubicBezTo>
                    <a:pt x="963" y="2082"/>
                    <a:pt x="964" y="2080"/>
                    <a:pt x="966" y="2079"/>
                  </a:cubicBezTo>
                  <a:cubicBezTo>
                    <a:pt x="967" y="2077"/>
                    <a:pt x="968" y="2076"/>
                    <a:pt x="970" y="2074"/>
                  </a:cubicBezTo>
                  <a:cubicBezTo>
                    <a:pt x="970" y="2073"/>
                    <a:pt x="971" y="2073"/>
                    <a:pt x="971" y="2072"/>
                  </a:cubicBezTo>
                  <a:cubicBezTo>
                    <a:pt x="972" y="2071"/>
                    <a:pt x="973" y="2070"/>
                    <a:pt x="973" y="2070"/>
                  </a:cubicBezTo>
                  <a:cubicBezTo>
                    <a:pt x="974" y="2068"/>
                    <a:pt x="975" y="2066"/>
                    <a:pt x="976" y="2065"/>
                  </a:cubicBezTo>
                  <a:cubicBezTo>
                    <a:pt x="976" y="2064"/>
                    <a:pt x="977" y="2063"/>
                    <a:pt x="977" y="2062"/>
                  </a:cubicBezTo>
                  <a:cubicBezTo>
                    <a:pt x="980" y="2095"/>
                    <a:pt x="994" y="2134"/>
                    <a:pt x="1028" y="2180"/>
                  </a:cubicBezTo>
                  <a:cubicBezTo>
                    <a:pt x="1031" y="2184"/>
                    <a:pt x="1033" y="2188"/>
                    <a:pt x="1036" y="2193"/>
                  </a:cubicBezTo>
                  <a:cubicBezTo>
                    <a:pt x="1036" y="2194"/>
                    <a:pt x="1036" y="2196"/>
                    <a:pt x="1037" y="2198"/>
                  </a:cubicBezTo>
                  <a:cubicBezTo>
                    <a:pt x="1038" y="2203"/>
                    <a:pt x="1039" y="2209"/>
                    <a:pt x="1041" y="2216"/>
                  </a:cubicBezTo>
                  <a:cubicBezTo>
                    <a:pt x="1042" y="2219"/>
                    <a:pt x="1043" y="2223"/>
                    <a:pt x="1044" y="2227"/>
                  </a:cubicBezTo>
                  <a:cubicBezTo>
                    <a:pt x="1045" y="2230"/>
                    <a:pt x="1046" y="2234"/>
                    <a:pt x="1046" y="2239"/>
                  </a:cubicBezTo>
                  <a:cubicBezTo>
                    <a:pt x="1047" y="2239"/>
                    <a:pt x="1047" y="2240"/>
                    <a:pt x="1047" y="2240"/>
                  </a:cubicBezTo>
                  <a:cubicBezTo>
                    <a:pt x="1047" y="2241"/>
                    <a:pt x="1047" y="2241"/>
                    <a:pt x="1047" y="2241"/>
                  </a:cubicBezTo>
                  <a:cubicBezTo>
                    <a:pt x="1047" y="2241"/>
                    <a:pt x="1047" y="2241"/>
                    <a:pt x="1047" y="2241"/>
                  </a:cubicBezTo>
                  <a:cubicBezTo>
                    <a:pt x="1047" y="2242"/>
                    <a:pt x="1047" y="2242"/>
                    <a:pt x="1047" y="2242"/>
                  </a:cubicBezTo>
                  <a:cubicBezTo>
                    <a:pt x="1047" y="2243"/>
                    <a:pt x="1047" y="2244"/>
                    <a:pt x="1048" y="2245"/>
                  </a:cubicBezTo>
                  <a:cubicBezTo>
                    <a:pt x="1048" y="2246"/>
                    <a:pt x="1048" y="2247"/>
                    <a:pt x="1048" y="2248"/>
                  </a:cubicBezTo>
                  <a:cubicBezTo>
                    <a:pt x="1048" y="2249"/>
                    <a:pt x="1048" y="2250"/>
                    <a:pt x="1049" y="2250"/>
                  </a:cubicBezTo>
                  <a:cubicBezTo>
                    <a:pt x="1049" y="2251"/>
                    <a:pt x="1049" y="2251"/>
                    <a:pt x="1049" y="2252"/>
                  </a:cubicBezTo>
                  <a:cubicBezTo>
                    <a:pt x="1049" y="2254"/>
                    <a:pt x="1049" y="2256"/>
                    <a:pt x="1050" y="2259"/>
                  </a:cubicBezTo>
                  <a:cubicBezTo>
                    <a:pt x="1050" y="2261"/>
                    <a:pt x="1050" y="2264"/>
                    <a:pt x="1050" y="2266"/>
                  </a:cubicBezTo>
                  <a:cubicBezTo>
                    <a:pt x="1051" y="2276"/>
                    <a:pt x="1050" y="2286"/>
                    <a:pt x="1049" y="2297"/>
                  </a:cubicBezTo>
                  <a:cubicBezTo>
                    <a:pt x="1049" y="2300"/>
                    <a:pt x="1049" y="2302"/>
                    <a:pt x="1049" y="2305"/>
                  </a:cubicBezTo>
                  <a:cubicBezTo>
                    <a:pt x="1049" y="2306"/>
                    <a:pt x="1048" y="2306"/>
                    <a:pt x="1048" y="2307"/>
                  </a:cubicBezTo>
                  <a:cubicBezTo>
                    <a:pt x="1048" y="2309"/>
                    <a:pt x="1047" y="2311"/>
                    <a:pt x="1046" y="2313"/>
                  </a:cubicBezTo>
                  <a:cubicBezTo>
                    <a:pt x="1045" y="2315"/>
                    <a:pt x="1043" y="2318"/>
                    <a:pt x="1041" y="2321"/>
                  </a:cubicBezTo>
                  <a:cubicBezTo>
                    <a:pt x="1039" y="2324"/>
                    <a:pt x="1037" y="2327"/>
                    <a:pt x="1035" y="2330"/>
                  </a:cubicBezTo>
                  <a:cubicBezTo>
                    <a:pt x="1034" y="2331"/>
                    <a:pt x="1034" y="2332"/>
                    <a:pt x="1033" y="2333"/>
                  </a:cubicBezTo>
                  <a:cubicBezTo>
                    <a:pt x="1033" y="2333"/>
                    <a:pt x="1032" y="2334"/>
                    <a:pt x="1031" y="2335"/>
                  </a:cubicBezTo>
                  <a:cubicBezTo>
                    <a:pt x="1030" y="2337"/>
                    <a:pt x="1029" y="2338"/>
                    <a:pt x="1028" y="2340"/>
                  </a:cubicBezTo>
                  <a:cubicBezTo>
                    <a:pt x="1025" y="2343"/>
                    <a:pt x="1022" y="2346"/>
                    <a:pt x="1020" y="2349"/>
                  </a:cubicBezTo>
                  <a:cubicBezTo>
                    <a:pt x="1017" y="2353"/>
                    <a:pt x="1014" y="2356"/>
                    <a:pt x="1012" y="2360"/>
                  </a:cubicBezTo>
                  <a:cubicBezTo>
                    <a:pt x="1011" y="2361"/>
                    <a:pt x="1010" y="2363"/>
                    <a:pt x="1009" y="2365"/>
                  </a:cubicBezTo>
                  <a:cubicBezTo>
                    <a:pt x="1008" y="2366"/>
                    <a:pt x="1008" y="2367"/>
                    <a:pt x="1007" y="2368"/>
                  </a:cubicBezTo>
                  <a:cubicBezTo>
                    <a:pt x="1007" y="2368"/>
                    <a:pt x="1007" y="2368"/>
                    <a:pt x="1007" y="2368"/>
                  </a:cubicBezTo>
                  <a:cubicBezTo>
                    <a:pt x="1006" y="2369"/>
                    <a:pt x="1006" y="2369"/>
                    <a:pt x="1006" y="2369"/>
                  </a:cubicBezTo>
                  <a:cubicBezTo>
                    <a:pt x="1006" y="2370"/>
                    <a:pt x="1006" y="2370"/>
                    <a:pt x="1006" y="2370"/>
                  </a:cubicBezTo>
                  <a:cubicBezTo>
                    <a:pt x="1004" y="2374"/>
                    <a:pt x="1002" y="2378"/>
                    <a:pt x="1001" y="2381"/>
                  </a:cubicBezTo>
                  <a:cubicBezTo>
                    <a:pt x="1000" y="2385"/>
                    <a:pt x="1000" y="2389"/>
                    <a:pt x="999" y="2392"/>
                  </a:cubicBezTo>
                  <a:cubicBezTo>
                    <a:pt x="999" y="2393"/>
                    <a:pt x="999" y="2395"/>
                    <a:pt x="999" y="2397"/>
                  </a:cubicBezTo>
                  <a:cubicBezTo>
                    <a:pt x="999" y="2398"/>
                    <a:pt x="999" y="2399"/>
                    <a:pt x="999" y="2401"/>
                  </a:cubicBezTo>
                  <a:cubicBezTo>
                    <a:pt x="999" y="2403"/>
                    <a:pt x="1000" y="2406"/>
                    <a:pt x="1000" y="2407"/>
                  </a:cubicBezTo>
                  <a:cubicBezTo>
                    <a:pt x="1001" y="2409"/>
                    <a:pt x="1001" y="2411"/>
                    <a:pt x="1002" y="2412"/>
                  </a:cubicBezTo>
                  <a:cubicBezTo>
                    <a:pt x="1002" y="2412"/>
                    <a:pt x="1003" y="2413"/>
                    <a:pt x="1003" y="2413"/>
                  </a:cubicBezTo>
                  <a:cubicBezTo>
                    <a:pt x="1003" y="2413"/>
                    <a:pt x="1002" y="2412"/>
                    <a:pt x="1002" y="2411"/>
                  </a:cubicBezTo>
                  <a:cubicBezTo>
                    <a:pt x="1002" y="2410"/>
                    <a:pt x="1002" y="2409"/>
                    <a:pt x="1002" y="2407"/>
                  </a:cubicBezTo>
                  <a:cubicBezTo>
                    <a:pt x="1002" y="2405"/>
                    <a:pt x="1002" y="2403"/>
                    <a:pt x="1002" y="2401"/>
                  </a:cubicBezTo>
                  <a:cubicBezTo>
                    <a:pt x="1002" y="2398"/>
                    <a:pt x="1003" y="2396"/>
                    <a:pt x="1004" y="2393"/>
                  </a:cubicBezTo>
                  <a:cubicBezTo>
                    <a:pt x="1004" y="2390"/>
                    <a:pt x="1006" y="2387"/>
                    <a:pt x="1007" y="2383"/>
                  </a:cubicBezTo>
                  <a:cubicBezTo>
                    <a:pt x="1008" y="2380"/>
                    <a:pt x="1010" y="2377"/>
                    <a:pt x="1012" y="2374"/>
                  </a:cubicBezTo>
                  <a:cubicBezTo>
                    <a:pt x="1012" y="2373"/>
                    <a:pt x="1012" y="2373"/>
                    <a:pt x="1013" y="2373"/>
                  </a:cubicBezTo>
                  <a:cubicBezTo>
                    <a:pt x="1013" y="2372"/>
                    <a:pt x="1013" y="2372"/>
                    <a:pt x="1013" y="2372"/>
                  </a:cubicBezTo>
                  <a:cubicBezTo>
                    <a:pt x="1013" y="2371"/>
                    <a:pt x="1013" y="2371"/>
                    <a:pt x="1013" y="2371"/>
                  </a:cubicBezTo>
                  <a:cubicBezTo>
                    <a:pt x="1014" y="2371"/>
                    <a:pt x="1014" y="2370"/>
                    <a:pt x="1015" y="2369"/>
                  </a:cubicBezTo>
                  <a:cubicBezTo>
                    <a:pt x="1016" y="2368"/>
                    <a:pt x="1016" y="2367"/>
                    <a:pt x="1017" y="2367"/>
                  </a:cubicBezTo>
                  <a:cubicBezTo>
                    <a:pt x="1017" y="2366"/>
                    <a:pt x="1018" y="2365"/>
                    <a:pt x="1018" y="2364"/>
                  </a:cubicBezTo>
                  <a:cubicBezTo>
                    <a:pt x="1021" y="2361"/>
                    <a:pt x="1023" y="2358"/>
                    <a:pt x="1026" y="2354"/>
                  </a:cubicBezTo>
                  <a:cubicBezTo>
                    <a:pt x="1028" y="2351"/>
                    <a:pt x="1031" y="2348"/>
                    <a:pt x="1034" y="2344"/>
                  </a:cubicBezTo>
                  <a:cubicBezTo>
                    <a:pt x="1035" y="2343"/>
                    <a:pt x="1036" y="2341"/>
                    <a:pt x="1037" y="2339"/>
                  </a:cubicBezTo>
                  <a:cubicBezTo>
                    <a:pt x="1038" y="2339"/>
                    <a:pt x="1038" y="2338"/>
                    <a:pt x="1039" y="2337"/>
                  </a:cubicBezTo>
                  <a:cubicBezTo>
                    <a:pt x="1040" y="2336"/>
                    <a:pt x="1040" y="2335"/>
                    <a:pt x="1041" y="2334"/>
                  </a:cubicBezTo>
                  <a:cubicBezTo>
                    <a:pt x="1042" y="2332"/>
                    <a:pt x="1044" y="2329"/>
                    <a:pt x="1045" y="2326"/>
                  </a:cubicBezTo>
                  <a:cubicBezTo>
                    <a:pt x="1045" y="2327"/>
                    <a:pt x="1045" y="2328"/>
                    <a:pt x="1045" y="2330"/>
                  </a:cubicBezTo>
                  <a:cubicBezTo>
                    <a:pt x="1043" y="2341"/>
                    <a:pt x="1040" y="2352"/>
                    <a:pt x="1038" y="2363"/>
                  </a:cubicBezTo>
                  <a:cubicBezTo>
                    <a:pt x="1035" y="2375"/>
                    <a:pt x="1032" y="2386"/>
                    <a:pt x="1029" y="2397"/>
                  </a:cubicBezTo>
                  <a:cubicBezTo>
                    <a:pt x="1029" y="2400"/>
                    <a:pt x="1028" y="2402"/>
                    <a:pt x="1028" y="2405"/>
                  </a:cubicBezTo>
                  <a:cubicBezTo>
                    <a:pt x="1027" y="2408"/>
                    <a:pt x="1026" y="2411"/>
                    <a:pt x="1026" y="2414"/>
                  </a:cubicBezTo>
                  <a:cubicBezTo>
                    <a:pt x="1025" y="2419"/>
                    <a:pt x="1024" y="2424"/>
                    <a:pt x="1023" y="2430"/>
                  </a:cubicBezTo>
                  <a:cubicBezTo>
                    <a:pt x="1022" y="2435"/>
                    <a:pt x="1021" y="2441"/>
                    <a:pt x="1020" y="2446"/>
                  </a:cubicBezTo>
                  <a:cubicBezTo>
                    <a:pt x="1020" y="2451"/>
                    <a:pt x="1019" y="2456"/>
                    <a:pt x="1019" y="2461"/>
                  </a:cubicBezTo>
                  <a:cubicBezTo>
                    <a:pt x="1018" y="2466"/>
                    <a:pt x="1018" y="2470"/>
                    <a:pt x="1018" y="2474"/>
                  </a:cubicBezTo>
                  <a:cubicBezTo>
                    <a:pt x="1018" y="2475"/>
                    <a:pt x="1018" y="2475"/>
                    <a:pt x="1017" y="2476"/>
                  </a:cubicBezTo>
                  <a:cubicBezTo>
                    <a:pt x="1017" y="2476"/>
                    <a:pt x="1017" y="2477"/>
                    <a:pt x="1016" y="2478"/>
                  </a:cubicBezTo>
                  <a:cubicBezTo>
                    <a:pt x="1016" y="2478"/>
                    <a:pt x="1015" y="2479"/>
                    <a:pt x="1014" y="2480"/>
                  </a:cubicBezTo>
                  <a:cubicBezTo>
                    <a:pt x="1014" y="2481"/>
                    <a:pt x="1013" y="2481"/>
                    <a:pt x="1013" y="2482"/>
                  </a:cubicBezTo>
                  <a:cubicBezTo>
                    <a:pt x="1012" y="2483"/>
                    <a:pt x="1012" y="2483"/>
                    <a:pt x="1012" y="2483"/>
                  </a:cubicBezTo>
                  <a:cubicBezTo>
                    <a:pt x="1011" y="2484"/>
                    <a:pt x="1011" y="2484"/>
                    <a:pt x="1010" y="2484"/>
                  </a:cubicBezTo>
                  <a:cubicBezTo>
                    <a:pt x="1009" y="2486"/>
                    <a:pt x="1007" y="2488"/>
                    <a:pt x="1005" y="2489"/>
                  </a:cubicBezTo>
                  <a:cubicBezTo>
                    <a:pt x="1003" y="2491"/>
                    <a:pt x="1001" y="2492"/>
                    <a:pt x="999" y="2494"/>
                  </a:cubicBezTo>
                  <a:cubicBezTo>
                    <a:pt x="997" y="2495"/>
                    <a:pt x="995" y="2497"/>
                    <a:pt x="993" y="2499"/>
                  </a:cubicBezTo>
                  <a:cubicBezTo>
                    <a:pt x="991" y="2500"/>
                    <a:pt x="989" y="2502"/>
                    <a:pt x="987" y="2504"/>
                  </a:cubicBezTo>
                  <a:cubicBezTo>
                    <a:pt x="986" y="2505"/>
                    <a:pt x="985" y="2505"/>
                    <a:pt x="984" y="2506"/>
                  </a:cubicBezTo>
                  <a:cubicBezTo>
                    <a:pt x="983" y="2507"/>
                    <a:pt x="982" y="2508"/>
                    <a:pt x="981" y="2509"/>
                  </a:cubicBezTo>
                  <a:cubicBezTo>
                    <a:pt x="979" y="2511"/>
                    <a:pt x="977" y="2513"/>
                    <a:pt x="976" y="2515"/>
                  </a:cubicBezTo>
                  <a:cubicBezTo>
                    <a:pt x="974" y="2517"/>
                    <a:pt x="973" y="2519"/>
                    <a:pt x="972" y="2521"/>
                  </a:cubicBezTo>
                  <a:cubicBezTo>
                    <a:pt x="971" y="2522"/>
                    <a:pt x="971" y="2523"/>
                    <a:pt x="971" y="2523"/>
                  </a:cubicBezTo>
                  <a:cubicBezTo>
                    <a:pt x="970" y="2524"/>
                    <a:pt x="970" y="2525"/>
                    <a:pt x="970" y="2526"/>
                  </a:cubicBezTo>
                  <a:cubicBezTo>
                    <a:pt x="969" y="2527"/>
                    <a:pt x="969" y="2528"/>
                    <a:pt x="969" y="2528"/>
                  </a:cubicBezTo>
                  <a:cubicBezTo>
                    <a:pt x="969" y="2529"/>
                    <a:pt x="969" y="2530"/>
                    <a:pt x="969" y="2530"/>
                  </a:cubicBezTo>
                  <a:cubicBezTo>
                    <a:pt x="968" y="2532"/>
                    <a:pt x="969" y="2533"/>
                    <a:pt x="968" y="2533"/>
                  </a:cubicBezTo>
                  <a:cubicBezTo>
                    <a:pt x="968" y="2534"/>
                    <a:pt x="968" y="2534"/>
                    <a:pt x="968" y="2534"/>
                  </a:cubicBezTo>
                  <a:cubicBezTo>
                    <a:pt x="968" y="2534"/>
                    <a:pt x="969" y="2534"/>
                    <a:pt x="969" y="2533"/>
                  </a:cubicBezTo>
                  <a:cubicBezTo>
                    <a:pt x="969" y="2533"/>
                    <a:pt x="970" y="2532"/>
                    <a:pt x="970" y="2531"/>
                  </a:cubicBezTo>
                  <a:cubicBezTo>
                    <a:pt x="970" y="2530"/>
                    <a:pt x="971" y="2530"/>
                    <a:pt x="971" y="2529"/>
                  </a:cubicBezTo>
                  <a:cubicBezTo>
                    <a:pt x="972" y="2529"/>
                    <a:pt x="972" y="2528"/>
                    <a:pt x="972" y="2527"/>
                  </a:cubicBezTo>
                  <a:cubicBezTo>
                    <a:pt x="973" y="2527"/>
                    <a:pt x="973" y="2526"/>
                    <a:pt x="974" y="2525"/>
                  </a:cubicBezTo>
                  <a:cubicBezTo>
                    <a:pt x="974" y="2525"/>
                    <a:pt x="975" y="2524"/>
                    <a:pt x="976" y="2523"/>
                  </a:cubicBezTo>
                  <a:cubicBezTo>
                    <a:pt x="976" y="2522"/>
                    <a:pt x="977" y="2522"/>
                    <a:pt x="978" y="2521"/>
                  </a:cubicBezTo>
                  <a:cubicBezTo>
                    <a:pt x="978" y="2521"/>
                    <a:pt x="978" y="2520"/>
                    <a:pt x="979" y="2520"/>
                  </a:cubicBezTo>
                  <a:cubicBezTo>
                    <a:pt x="979" y="2520"/>
                    <a:pt x="980" y="2519"/>
                    <a:pt x="980" y="2519"/>
                  </a:cubicBezTo>
                  <a:cubicBezTo>
                    <a:pt x="982" y="2517"/>
                    <a:pt x="983" y="2516"/>
                    <a:pt x="985" y="2514"/>
                  </a:cubicBezTo>
                  <a:cubicBezTo>
                    <a:pt x="987" y="2513"/>
                    <a:pt x="989" y="2511"/>
                    <a:pt x="991" y="2510"/>
                  </a:cubicBezTo>
                  <a:cubicBezTo>
                    <a:pt x="994" y="2508"/>
                    <a:pt x="996" y="2507"/>
                    <a:pt x="998" y="2505"/>
                  </a:cubicBezTo>
                  <a:cubicBezTo>
                    <a:pt x="1000" y="2503"/>
                    <a:pt x="1002" y="2502"/>
                    <a:pt x="1004" y="2500"/>
                  </a:cubicBezTo>
                  <a:cubicBezTo>
                    <a:pt x="1005" y="2499"/>
                    <a:pt x="1006" y="2498"/>
                    <a:pt x="1007" y="2497"/>
                  </a:cubicBezTo>
                  <a:cubicBezTo>
                    <a:pt x="1008" y="2497"/>
                    <a:pt x="1008" y="2496"/>
                    <a:pt x="1009" y="2496"/>
                  </a:cubicBezTo>
                  <a:cubicBezTo>
                    <a:pt x="1009" y="2495"/>
                    <a:pt x="1010" y="2495"/>
                    <a:pt x="1010" y="2494"/>
                  </a:cubicBezTo>
                  <a:cubicBezTo>
                    <a:pt x="1012" y="2492"/>
                    <a:pt x="1014" y="2490"/>
                    <a:pt x="1015" y="2488"/>
                  </a:cubicBezTo>
                  <a:cubicBezTo>
                    <a:pt x="1016" y="2486"/>
                    <a:pt x="1017" y="2485"/>
                    <a:pt x="1018" y="2483"/>
                  </a:cubicBezTo>
                  <a:cubicBezTo>
                    <a:pt x="1018" y="2485"/>
                    <a:pt x="1018" y="2487"/>
                    <a:pt x="1018" y="2490"/>
                  </a:cubicBezTo>
                  <a:cubicBezTo>
                    <a:pt x="1019" y="2498"/>
                    <a:pt x="1020" y="2506"/>
                    <a:pt x="1021" y="2513"/>
                  </a:cubicBezTo>
                  <a:cubicBezTo>
                    <a:pt x="1023" y="2520"/>
                    <a:pt x="1024" y="2526"/>
                    <a:pt x="1026" y="2531"/>
                  </a:cubicBezTo>
                  <a:cubicBezTo>
                    <a:pt x="1026" y="2532"/>
                    <a:pt x="1027" y="2534"/>
                    <a:pt x="1027" y="2535"/>
                  </a:cubicBezTo>
                  <a:cubicBezTo>
                    <a:pt x="1028" y="2536"/>
                    <a:pt x="1028" y="2537"/>
                    <a:pt x="1028" y="2538"/>
                  </a:cubicBezTo>
                  <a:cubicBezTo>
                    <a:pt x="1029" y="2539"/>
                    <a:pt x="1030" y="2541"/>
                    <a:pt x="1030" y="2542"/>
                  </a:cubicBezTo>
                  <a:cubicBezTo>
                    <a:pt x="1031" y="2545"/>
                    <a:pt x="1032" y="2546"/>
                    <a:pt x="1032" y="2546"/>
                  </a:cubicBezTo>
                  <a:cubicBezTo>
                    <a:pt x="1032" y="2546"/>
                    <a:pt x="1032" y="2545"/>
                    <a:pt x="1031" y="2542"/>
                  </a:cubicBezTo>
                  <a:cubicBezTo>
                    <a:pt x="1030" y="2541"/>
                    <a:pt x="1030" y="2539"/>
                    <a:pt x="1029" y="2537"/>
                  </a:cubicBezTo>
                  <a:cubicBezTo>
                    <a:pt x="1029" y="2536"/>
                    <a:pt x="1029" y="2535"/>
                    <a:pt x="1028" y="2534"/>
                  </a:cubicBezTo>
                  <a:cubicBezTo>
                    <a:pt x="1028" y="2533"/>
                    <a:pt x="1028" y="2532"/>
                    <a:pt x="1027" y="2531"/>
                  </a:cubicBezTo>
                  <a:cubicBezTo>
                    <a:pt x="1026" y="2526"/>
                    <a:pt x="1025" y="2520"/>
                    <a:pt x="1024" y="2513"/>
                  </a:cubicBezTo>
                  <a:cubicBezTo>
                    <a:pt x="1024" y="2509"/>
                    <a:pt x="1023" y="2506"/>
                    <a:pt x="1023" y="2502"/>
                  </a:cubicBezTo>
                  <a:cubicBezTo>
                    <a:pt x="1023" y="2498"/>
                    <a:pt x="1023" y="2494"/>
                    <a:pt x="1023" y="2490"/>
                  </a:cubicBezTo>
                  <a:cubicBezTo>
                    <a:pt x="1023" y="2481"/>
                    <a:pt x="1024" y="2472"/>
                    <a:pt x="1025" y="2462"/>
                  </a:cubicBezTo>
                  <a:cubicBezTo>
                    <a:pt x="1026" y="2452"/>
                    <a:pt x="1027" y="2442"/>
                    <a:pt x="1030" y="2431"/>
                  </a:cubicBezTo>
                  <a:cubicBezTo>
                    <a:pt x="1032" y="2421"/>
                    <a:pt x="1034" y="2410"/>
                    <a:pt x="1037" y="2399"/>
                  </a:cubicBezTo>
                  <a:cubicBezTo>
                    <a:pt x="1037" y="2398"/>
                    <a:pt x="1037" y="2398"/>
                    <a:pt x="1037" y="2398"/>
                  </a:cubicBezTo>
                  <a:cubicBezTo>
                    <a:pt x="1037" y="2398"/>
                    <a:pt x="1037" y="2399"/>
                    <a:pt x="1037" y="2399"/>
                  </a:cubicBezTo>
                  <a:cubicBezTo>
                    <a:pt x="1038" y="2400"/>
                    <a:pt x="1038" y="2401"/>
                    <a:pt x="1039" y="2402"/>
                  </a:cubicBezTo>
                  <a:cubicBezTo>
                    <a:pt x="1039" y="2403"/>
                    <a:pt x="1039" y="2403"/>
                    <a:pt x="1039" y="2403"/>
                  </a:cubicBezTo>
                  <a:cubicBezTo>
                    <a:pt x="1039" y="2404"/>
                    <a:pt x="1039" y="2404"/>
                    <a:pt x="1039" y="2404"/>
                  </a:cubicBezTo>
                  <a:cubicBezTo>
                    <a:pt x="1039" y="2405"/>
                    <a:pt x="1039" y="2405"/>
                    <a:pt x="1040" y="2406"/>
                  </a:cubicBezTo>
                  <a:cubicBezTo>
                    <a:pt x="1040" y="2407"/>
                    <a:pt x="1040" y="2408"/>
                    <a:pt x="1041" y="2409"/>
                  </a:cubicBezTo>
                  <a:cubicBezTo>
                    <a:pt x="1041" y="2411"/>
                    <a:pt x="1041" y="2412"/>
                    <a:pt x="1041" y="2413"/>
                  </a:cubicBezTo>
                  <a:cubicBezTo>
                    <a:pt x="1042" y="2414"/>
                    <a:pt x="1042" y="2416"/>
                    <a:pt x="1042" y="2417"/>
                  </a:cubicBezTo>
                  <a:cubicBezTo>
                    <a:pt x="1042" y="2417"/>
                    <a:pt x="1042" y="2418"/>
                    <a:pt x="1042" y="2419"/>
                  </a:cubicBezTo>
                  <a:cubicBezTo>
                    <a:pt x="1043" y="2419"/>
                    <a:pt x="1043" y="2420"/>
                    <a:pt x="1043" y="2420"/>
                  </a:cubicBezTo>
                  <a:cubicBezTo>
                    <a:pt x="1043" y="2422"/>
                    <a:pt x="1043" y="2423"/>
                    <a:pt x="1043" y="2424"/>
                  </a:cubicBezTo>
                  <a:cubicBezTo>
                    <a:pt x="1044" y="2425"/>
                    <a:pt x="1044" y="2426"/>
                    <a:pt x="1044" y="2428"/>
                  </a:cubicBezTo>
                  <a:cubicBezTo>
                    <a:pt x="1044" y="2429"/>
                    <a:pt x="1044" y="2430"/>
                    <a:pt x="1044" y="2431"/>
                  </a:cubicBezTo>
                  <a:cubicBezTo>
                    <a:pt x="1044" y="2432"/>
                    <a:pt x="1044" y="2433"/>
                    <a:pt x="1044" y="2434"/>
                  </a:cubicBezTo>
                  <a:cubicBezTo>
                    <a:pt x="1044" y="2435"/>
                    <a:pt x="1045" y="2437"/>
                    <a:pt x="1045" y="2438"/>
                  </a:cubicBezTo>
                  <a:cubicBezTo>
                    <a:pt x="1045" y="2439"/>
                    <a:pt x="1045" y="2440"/>
                    <a:pt x="1045" y="2441"/>
                  </a:cubicBezTo>
                  <a:cubicBezTo>
                    <a:pt x="1045" y="2442"/>
                    <a:pt x="1045" y="2444"/>
                    <a:pt x="1045" y="2446"/>
                  </a:cubicBezTo>
                  <a:cubicBezTo>
                    <a:pt x="1045" y="2447"/>
                    <a:pt x="1045" y="2449"/>
                    <a:pt x="1045" y="2450"/>
                  </a:cubicBezTo>
                  <a:cubicBezTo>
                    <a:pt x="1045" y="2451"/>
                    <a:pt x="1045" y="2452"/>
                    <a:pt x="1045" y="2453"/>
                  </a:cubicBezTo>
                  <a:cubicBezTo>
                    <a:pt x="1045" y="2453"/>
                    <a:pt x="1045" y="2454"/>
                    <a:pt x="1045" y="2454"/>
                  </a:cubicBezTo>
                  <a:cubicBezTo>
                    <a:pt x="1045" y="2454"/>
                    <a:pt x="1045" y="2453"/>
                    <a:pt x="1045" y="2453"/>
                  </a:cubicBezTo>
                  <a:cubicBezTo>
                    <a:pt x="1045" y="2452"/>
                    <a:pt x="1046" y="2451"/>
                    <a:pt x="1046" y="2450"/>
                  </a:cubicBezTo>
                  <a:cubicBezTo>
                    <a:pt x="1047" y="2449"/>
                    <a:pt x="1047" y="2448"/>
                    <a:pt x="1048" y="2446"/>
                  </a:cubicBezTo>
                  <a:cubicBezTo>
                    <a:pt x="1048" y="2446"/>
                    <a:pt x="1048" y="2445"/>
                    <a:pt x="1049" y="2444"/>
                  </a:cubicBezTo>
                  <a:cubicBezTo>
                    <a:pt x="1049" y="2443"/>
                    <a:pt x="1049" y="2442"/>
                    <a:pt x="1049" y="2441"/>
                  </a:cubicBezTo>
                  <a:cubicBezTo>
                    <a:pt x="1049" y="2440"/>
                    <a:pt x="1050" y="2439"/>
                    <a:pt x="1050" y="2438"/>
                  </a:cubicBezTo>
                  <a:cubicBezTo>
                    <a:pt x="1050" y="2437"/>
                    <a:pt x="1050" y="2436"/>
                    <a:pt x="1050" y="2435"/>
                  </a:cubicBezTo>
                  <a:cubicBezTo>
                    <a:pt x="1050" y="2433"/>
                    <a:pt x="1051" y="2432"/>
                    <a:pt x="1051" y="2431"/>
                  </a:cubicBezTo>
                  <a:cubicBezTo>
                    <a:pt x="1051" y="2430"/>
                    <a:pt x="1051" y="2429"/>
                    <a:pt x="1051" y="2427"/>
                  </a:cubicBezTo>
                  <a:cubicBezTo>
                    <a:pt x="1051" y="2425"/>
                    <a:pt x="1051" y="2422"/>
                    <a:pt x="1050" y="2419"/>
                  </a:cubicBezTo>
                  <a:cubicBezTo>
                    <a:pt x="1050" y="2419"/>
                    <a:pt x="1050" y="2418"/>
                    <a:pt x="1050" y="2417"/>
                  </a:cubicBezTo>
                  <a:cubicBezTo>
                    <a:pt x="1050" y="2417"/>
                    <a:pt x="1050" y="2416"/>
                    <a:pt x="1050" y="2415"/>
                  </a:cubicBezTo>
                  <a:cubicBezTo>
                    <a:pt x="1050" y="2414"/>
                    <a:pt x="1049" y="2413"/>
                    <a:pt x="1049" y="2411"/>
                  </a:cubicBezTo>
                  <a:cubicBezTo>
                    <a:pt x="1049" y="2410"/>
                    <a:pt x="1048" y="2409"/>
                    <a:pt x="1048" y="2407"/>
                  </a:cubicBezTo>
                  <a:cubicBezTo>
                    <a:pt x="1048" y="2407"/>
                    <a:pt x="1048" y="2406"/>
                    <a:pt x="1047" y="2405"/>
                  </a:cubicBezTo>
                  <a:cubicBezTo>
                    <a:pt x="1047" y="2405"/>
                    <a:pt x="1047" y="2404"/>
                    <a:pt x="1047" y="2404"/>
                  </a:cubicBezTo>
                  <a:cubicBezTo>
                    <a:pt x="1047" y="2403"/>
                    <a:pt x="1046" y="2402"/>
                    <a:pt x="1046" y="2402"/>
                  </a:cubicBezTo>
                  <a:cubicBezTo>
                    <a:pt x="1046" y="2401"/>
                    <a:pt x="1046" y="2401"/>
                    <a:pt x="1046" y="2401"/>
                  </a:cubicBezTo>
                  <a:cubicBezTo>
                    <a:pt x="1045" y="2400"/>
                    <a:pt x="1045" y="2400"/>
                    <a:pt x="1045" y="2400"/>
                  </a:cubicBezTo>
                  <a:cubicBezTo>
                    <a:pt x="1045" y="2399"/>
                    <a:pt x="1044" y="2398"/>
                    <a:pt x="1044" y="2396"/>
                  </a:cubicBezTo>
                  <a:cubicBezTo>
                    <a:pt x="1043" y="2394"/>
                    <a:pt x="1042" y="2392"/>
                    <a:pt x="1041" y="2390"/>
                  </a:cubicBezTo>
                  <a:cubicBezTo>
                    <a:pt x="1041" y="2389"/>
                    <a:pt x="1040" y="2387"/>
                    <a:pt x="1040" y="2386"/>
                  </a:cubicBezTo>
                  <a:cubicBezTo>
                    <a:pt x="1042" y="2379"/>
                    <a:pt x="1044" y="2372"/>
                    <a:pt x="1045" y="2365"/>
                  </a:cubicBezTo>
                  <a:cubicBezTo>
                    <a:pt x="1048" y="2354"/>
                    <a:pt x="1050" y="2342"/>
                    <a:pt x="1052" y="2331"/>
                  </a:cubicBezTo>
                  <a:cubicBezTo>
                    <a:pt x="1054" y="2320"/>
                    <a:pt x="1056" y="2308"/>
                    <a:pt x="1056" y="2297"/>
                  </a:cubicBezTo>
                  <a:cubicBezTo>
                    <a:pt x="1057" y="2286"/>
                    <a:pt x="1057" y="2276"/>
                    <a:pt x="1056" y="2266"/>
                  </a:cubicBezTo>
                  <a:cubicBezTo>
                    <a:pt x="1056" y="2263"/>
                    <a:pt x="1055" y="2261"/>
                    <a:pt x="1055" y="2258"/>
                  </a:cubicBezTo>
                  <a:cubicBezTo>
                    <a:pt x="1055" y="2256"/>
                    <a:pt x="1054" y="2253"/>
                    <a:pt x="1054" y="2251"/>
                  </a:cubicBezTo>
                  <a:cubicBezTo>
                    <a:pt x="1054" y="2250"/>
                    <a:pt x="1054" y="2250"/>
                    <a:pt x="1054" y="2249"/>
                  </a:cubicBezTo>
                  <a:cubicBezTo>
                    <a:pt x="1054" y="2249"/>
                    <a:pt x="1053" y="2248"/>
                    <a:pt x="1053" y="2247"/>
                  </a:cubicBezTo>
                  <a:cubicBezTo>
                    <a:pt x="1053" y="2246"/>
                    <a:pt x="1053" y="2245"/>
                    <a:pt x="1052" y="2244"/>
                  </a:cubicBezTo>
                  <a:cubicBezTo>
                    <a:pt x="1052" y="2243"/>
                    <a:pt x="1052" y="2242"/>
                    <a:pt x="1052" y="2241"/>
                  </a:cubicBezTo>
                  <a:cubicBezTo>
                    <a:pt x="1052" y="2240"/>
                    <a:pt x="1052" y="2240"/>
                    <a:pt x="1052" y="2240"/>
                  </a:cubicBezTo>
                  <a:cubicBezTo>
                    <a:pt x="1051" y="2240"/>
                    <a:pt x="1051" y="2240"/>
                    <a:pt x="1051" y="2240"/>
                  </a:cubicBezTo>
                  <a:cubicBezTo>
                    <a:pt x="1051" y="2239"/>
                    <a:pt x="1051" y="2239"/>
                    <a:pt x="1051" y="2239"/>
                  </a:cubicBezTo>
                  <a:cubicBezTo>
                    <a:pt x="1051" y="2239"/>
                    <a:pt x="1051" y="2238"/>
                    <a:pt x="1051" y="2238"/>
                  </a:cubicBezTo>
                  <a:cubicBezTo>
                    <a:pt x="1049" y="2229"/>
                    <a:pt x="1046" y="2222"/>
                    <a:pt x="1044" y="2215"/>
                  </a:cubicBezTo>
                  <a:cubicBezTo>
                    <a:pt x="1041" y="2208"/>
                    <a:pt x="1040" y="2202"/>
                    <a:pt x="1038" y="2197"/>
                  </a:cubicBezTo>
                  <a:cubicBezTo>
                    <a:pt x="1038" y="2197"/>
                    <a:pt x="1038" y="2196"/>
                    <a:pt x="1038" y="2195"/>
                  </a:cubicBezTo>
                  <a:cubicBezTo>
                    <a:pt x="1056" y="2224"/>
                    <a:pt x="1069" y="2257"/>
                    <a:pt x="1078" y="2283"/>
                  </a:cubicBezTo>
                  <a:cubicBezTo>
                    <a:pt x="1087" y="2310"/>
                    <a:pt x="1083" y="2322"/>
                    <a:pt x="1067" y="2358"/>
                  </a:cubicBezTo>
                  <a:cubicBezTo>
                    <a:pt x="1076" y="2346"/>
                    <a:pt x="1083" y="2335"/>
                    <a:pt x="1086" y="2323"/>
                  </a:cubicBezTo>
                  <a:cubicBezTo>
                    <a:pt x="1087" y="2331"/>
                    <a:pt x="1087" y="2339"/>
                    <a:pt x="1088" y="2348"/>
                  </a:cubicBezTo>
                  <a:cubicBezTo>
                    <a:pt x="1088" y="2351"/>
                    <a:pt x="1089" y="2353"/>
                    <a:pt x="1089" y="2356"/>
                  </a:cubicBezTo>
                  <a:cubicBezTo>
                    <a:pt x="1089" y="2358"/>
                    <a:pt x="1089" y="2361"/>
                    <a:pt x="1090" y="2363"/>
                  </a:cubicBezTo>
                  <a:cubicBezTo>
                    <a:pt x="1090" y="2368"/>
                    <a:pt x="1091" y="2373"/>
                    <a:pt x="1091" y="2378"/>
                  </a:cubicBezTo>
                  <a:cubicBezTo>
                    <a:pt x="1092" y="2384"/>
                    <a:pt x="1092" y="2389"/>
                    <a:pt x="1093" y="2393"/>
                  </a:cubicBezTo>
                  <a:cubicBezTo>
                    <a:pt x="1093" y="2395"/>
                    <a:pt x="1093" y="2397"/>
                    <a:pt x="1093" y="2399"/>
                  </a:cubicBezTo>
                  <a:cubicBezTo>
                    <a:pt x="1092" y="2400"/>
                    <a:pt x="1090" y="2403"/>
                    <a:pt x="1089" y="2405"/>
                  </a:cubicBezTo>
                  <a:cubicBezTo>
                    <a:pt x="1088" y="2406"/>
                    <a:pt x="1087" y="2408"/>
                    <a:pt x="1086" y="2410"/>
                  </a:cubicBezTo>
                  <a:cubicBezTo>
                    <a:pt x="1085" y="2410"/>
                    <a:pt x="1085" y="2411"/>
                    <a:pt x="1085" y="2411"/>
                  </a:cubicBezTo>
                  <a:cubicBezTo>
                    <a:pt x="1084" y="2412"/>
                    <a:pt x="1084" y="2412"/>
                    <a:pt x="1084" y="2413"/>
                  </a:cubicBezTo>
                  <a:cubicBezTo>
                    <a:pt x="1083" y="2414"/>
                    <a:pt x="1082" y="2415"/>
                    <a:pt x="1081" y="2416"/>
                  </a:cubicBezTo>
                  <a:cubicBezTo>
                    <a:pt x="1081" y="2417"/>
                    <a:pt x="1080" y="2417"/>
                    <a:pt x="1079" y="2418"/>
                  </a:cubicBezTo>
                  <a:cubicBezTo>
                    <a:pt x="1078" y="2419"/>
                    <a:pt x="1078" y="2420"/>
                    <a:pt x="1077" y="2421"/>
                  </a:cubicBezTo>
                  <a:cubicBezTo>
                    <a:pt x="1075" y="2423"/>
                    <a:pt x="1074" y="2425"/>
                    <a:pt x="1072" y="2428"/>
                  </a:cubicBezTo>
                  <a:cubicBezTo>
                    <a:pt x="1070" y="2430"/>
                    <a:pt x="1069" y="2432"/>
                    <a:pt x="1067" y="2434"/>
                  </a:cubicBezTo>
                  <a:cubicBezTo>
                    <a:pt x="1067" y="2435"/>
                    <a:pt x="1067" y="2435"/>
                    <a:pt x="1066" y="2436"/>
                  </a:cubicBezTo>
                  <a:cubicBezTo>
                    <a:pt x="1066" y="2436"/>
                    <a:pt x="1066" y="2437"/>
                    <a:pt x="1065" y="2437"/>
                  </a:cubicBezTo>
                  <a:cubicBezTo>
                    <a:pt x="1065" y="2439"/>
                    <a:pt x="1064" y="2440"/>
                    <a:pt x="1063" y="2441"/>
                  </a:cubicBezTo>
                  <a:cubicBezTo>
                    <a:pt x="1062" y="2443"/>
                    <a:pt x="1061" y="2445"/>
                    <a:pt x="1060" y="2447"/>
                  </a:cubicBezTo>
                  <a:cubicBezTo>
                    <a:pt x="1060" y="2449"/>
                    <a:pt x="1059" y="2450"/>
                    <a:pt x="1059" y="2451"/>
                  </a:cubicBezTo>
                  <a:cubicBezTo>
                    <a:pt x="1059" y="2452"/>
                    <a:pt x="1058" y="2453"/>
                    <a:pt x="1058" y="2454"/>
                  </a:cubicBezTo>
                  <a:cubicBezTo>
                    <a:pt x="1058" y="2456"/>
                    <a:pt x="1057" y="2458"/>
                    <a:pt x="1057" y="2459"/>
                  </a:cubicBezTo>
                  <a:cubicBezTo>
                    <a:pt x="1057" y="2461"/>
                    <a:pt x="1057" y="2463"/>
                    <a:pt x="1057" y="2464"/>
                  </a:cubicBezTo>
                  <a:cubicBezTo>
                    <a:pt x="1057" y="2464"/>
                    <a:pt x="1057" y="2465"/>
                    <a:pt x="1057" y="2465"/>
                  </a:cubicBezTo>
                  <a:cubicBezTo>
                    <a:pt x="1057" y="2466"/>
                    <a:pt x="1057" y="2466"/>
                    <a:pt x="1057" y="2467"/>
                  </a:cubicBezTo>
                  <a:cubicBezTo>
                    <a:pt x="1057" y="2467"/>
                    <a:pt x="1057" y="2467"/>
                    <a:pt x="1057" y="2467"/>
                  </a:cubicBezTo>
                  <a:cubicBezTo>
                    <a:pt x="1057" y="2467"/>
                    <a:pt x="1058" y="2467"/>
                    <a:pt x="1058" y="2467"/>
                  </a:cubicBezTo>
                  <a:cubicBezTo>
                    <a:pt x="1058" y="2466"/>
                    <a:pt x="1058" y="2466"/>
                    <a:pt x="1058" y="2465"/>
                  </a:cubicBezTo>
                  <a:cubicBezTo>
                    <a:pt x="1058" y="2465"/>
                    <a:pt x="1058" y="2465"/>
                    <a:pt x="1059" y="2464"/>
                  </a:cubicBezTo>
                  <a:cubicBezTo>
                    <a:pt x="1059" y="2463"/>
                    <a:pt x="1060" y="2462"/>
                    <a:pt x="1060" y="2460"/>
                  </a:cubicBezTo>
                  <a:cubicBezTo>
                    <a:pt x="1061" y="2459"/>
                    <a:pt x="1061" y="2457"/>
                    <a:pt x="1062" y="2455"/>
                  </a:cubicBezTo>
                  <a:cubicBezTo>
                    <a:pt x="1064" y="2452"/>
                    <a:pt x="1067" y="2448"/>
                    <a:pt x="1069" y="2444"/>
                  </a:cubicBezTo>
                  <a:cubicBezTo>
                    <a:pt x="1070" y="2444"/>
                    <a:pt x="1071" y="2443"/>
                    <a:pt x="1071" y="2442"/>
                  </a:cubicBezTo>
                  <a:cubicBezTo>
                    <a:pt x="1072" y="2441"/>
                    <a:pt x="1073" y="2440"/>
                    <a:pt x="1074" y="2439"/>
                  </a:cubicBezTo>
                  <a:cubicBezTo>
                    <a:pt x="1075" y="2436"/>
                    <a:pt x="1077" y="2434"/>
                    <a:pt x="1078" y="2432"/>
                  </a:cubicBezTo>
                  <a:cubicBezTo>
                    <a:pt x="1080" y="2430"/>
                    <a:pt x="1082" y="2428"/>
                    <a:pt x="1083" y="2426"/>
                  </a:cubicBezTo>
                  <a:cubicBezTo>
                    <a:pt x="1084" y="2425"/>
                    <a:pt x="1085" y="2424"/>
                    <a:pt x="1085" y="2423"/>
                  </a:cubicBezTo>
                  <a:cubicBezTo>
                    <a:pt x="1086" y="2422"/>
                    <a:pt x="1087" y="2421"/>
                    <a:pt x="1087" y="2419"/>
                  </a:cubicBezTo>
                  <a:cubicBezTo>
                    <a:pt x="1088" y="2418"/>
                    <a:pt x="1089" y="2417"/>
                    <a:pt x="1089" y="2416"/>
                  </a:cubicBezTo>
                  <a:cubicBezTo>
                    <a:pt x="1089" y="2416"/>
                    <a:pt x="1090" y="2415"/>
                    <a:pt x="1090" y="2415"/>
                  </a:cubicBezTo>
                  <a:cubicBezTo>
                    <a:pt x="1090" y="2414"/>
                    <a:pt x="1090" y="2413"/>
                    <a:pt x="1091" y="2413"/>
                  </a:cubicBezTo>
                  <a:cubicBezTo>
                    <a:pt x="1091" y="2412"/>
                    <a:pt x="1092" y="2411"/>
                    <a:pt x="1092" y="2410"/>
                  </a:cubicBezTo>
                  <a:cubicBezTo>
                    <a:pt x="1092" y="2412"/>
                    <a:pt x="1092" y="2413"/>
                    <a:pt x="1091" y="2414"/>
                  </a:cubicBezTo>
                  <a:cubicBezTo>
                    <a:pt x="1091" y="2415"/>
                    <a:pt x="1091" y="2416"/>
                    <a:pt x="1091" y="2416"/>
                  </a:cubicBezTo>
                  <a:cubicBezTo>
                    <a:pt x="1091" y="2417"/>
                    <a:pt x="1091" y="2417"/>
                    <a:pt x="1091" y="2418"/>
                  </a:cubicBezTo>
                  <a:cubicBezTo>
                    <a:pt x="1090" y="2419"/>
                    <a:pt x="1090" y="2420"/>
                    <a:pt x="1090" y="2421"/>
                  </a:cubicBezTo>
                  <a:cubicBezTo>
                    <a:pt x="1089" y="2425"/>
                    <a:pt x="1087" y="2429"/>
                    <a:pt x="1086" y="2432"/>
                  </a:cubicBezTo>
                  <a:cubicBezTo>
                    <a:pt x="1084" y="2436"/>
                    <a:pt x="1083" y="2439"/>
                    <a:pt x="1081" y="2442"/>
                  </a:cubicBezTo>
                  <a:cubicBezTo>
                    <a:pt x="1080" y="2445"/>
                    <a:pt x="1079" y="2447"/>
                    <a:pt x="1078" y="2449"/>
                  </a:cubicBezTo>
                  <a:cubicBezTo>
                    <a:pt x="1077" y="2451"/>
                    <a:pt x="1076" y="2453"/>
                    <a:pt x="1076" y="2454"/>
                  </a:cubicBezTo>
                  <a:cubicBezTo>
                    <a:pt x="1075" y="2455"/>
                    <a:pt x="1075" y="2456"/>
                    <a:pt x="1075" y="2456"/>
                  </a:cubicBezTo>
                  <a:cubicBezTo>
                    <a:pt x="1075" y="2456"/>
                    <a:pt x="1075" y="2455"/>
                    <a:pt x="1076" y="2454"/>
                  </a:cubicBezTo>
                  <a:cubicBezTo>
                    <a:pt x="1077" y="2453"/>
                    <a:pt x="1078" y="2452"/>
                    <a:pt x="1079" y="2450"/>
                  </a:cubicBezTo>
                  <a:cubicBezTo>
                    <a:pt x="1082" y="2446"/>
                    <a:pt x="1086" y="2441"/>
                    <a:pt x="1090" y="2434"/>
                  </a:cubicBezTo>
                  <a:cubicBezTo>
                    <a:pt x="1092" y="2431"/>
                    <a:pt x="1094" y="2427"/>
                    <a:pt x="1095" y="2423"/>
                  </a:cubicBezTo>
                  <a:cubicBezTo>
                    <a:pt x="1096" y="2422"/>
                    <a:pt x="1096" y="2421"/>
                    <a:pt x="1097" y="2419"/>
                  </a:cubicBezTo>
                  <a:cubicBezTo>
                    <a:pt x="1097" y="2419"/>
                    <a:pt x="1097" y="2418"/>
                    <a:pt x="1097" y="2418"/>
                  </a:cubicBezTo>
                  <a:cubicBezTo>
                    <a:pt x="1097" y="2417"/>
                    <a:pt x="1097" y="2417"/>
                    <a:pt x="1098" y="2416"/>
                  </a:cubicBezTo>
                  <a:cubicBezTo>
                    <a:pt x="1098" y="2414"/>
                    <a:pt x="1099" y="2411"/>
                    <a:pt x="1099" y="2409"/>
                  </a:cubicBezTo>
                  <a:cubicBezTo>
                    <a:pt x="1100" y="2404"/>
                    <a:pt x="1100" y="2399"/>
                    <a:pt x="1100" y="2393"/>
                  </a:cubicBezTo>
                  <a:cubicBezTo>
                    <a:pt x="1100" y="2388"/>
                    <a:pt x="1100" y="2383"/>
                    <a:pt x="1099" y="2378"/>
                  </a:cubicBezTo>
                  <a:cubicBezTo>
                    <a:pt x="1099" y="2372"/>
                    <a:pt x="1098" y="2367"/>
                    <a:pt x="1097" y="2362"/>
                  </a:cubicBezTo>
                  <a:cubicBezTo>
                    <a:pt x="1097" y="2360"/>
                    <a:pt x="1097" y="2357"/>
                    <a:pt x="1096" y="2355"/>
                  </a:cubicBezTo>
                  <a:cubicBezTo>
                    <a:pt x="1096" y="2352"/>
                    <a:pt x="1096" y="2350"/>
                    <a:pt x="1095" y="2348"/>
                  </a:cubicBezTo>
                  <a:cubicBezTo>
                    <a:pt x="1094" y="2338"/>
                    <a:pt x="1092" y="2329"/>
                    <a:pt x="1091" y="2321"/>
                  </a:cubicBezTo>
                  <a:cubicBezTo>
                    <a:pt x="1090" y="2318"/>
                    <a:pt x="1090" y="2315"/>
                    <a:pt x="1089" y="2312"/>
                  </a:cubicBezTo>
                  <a:cubicBezTo>
                    <a:pt x="1100" y="2256"/>
                    <a:pt x="1054" y="2196"/>
                    <a:pt x="1027" y="2138"/>
                  </a:cubicBezTo>
                  <a:cubicBezTo>
                    <a:pt x="1029" y="2141"/>
                    <a:pt x="1031" y="2143"/>
                    <a:pt x="1033" y="2145"/>
                  </a:cubicBezTo>
                  <a:cubicBezTo>
                    <a:pt x="1039" y="2150"/>
                    <a:pt x="1045" y="2155"/>
                    <a:pt x="1051" y="2160"/>
                  </a:cubicBezTo>
                  <a:cubicBezTo>
                    <a:pt x="1054" y="2163"/>
                    <a:pt x="1056" y="2165"/>
                    <a:pt x="1059" y="2168"/>
                  </a:cubicBezTo>
                  <a:cubicBezTo>
                    <a:pt x="1062" y="2170"/>
                    <a:pt x="1065" y="2173"/>
                    <a:pt x="1068" y="2175"/>
                  </a:cubicBezTo>
                  <a:cubicBezTo>
                    <a:pt x="1072" y="2179"/>
                    <a:pt x="1076" y="2183"/>
                    <a:pt x="1080" y="2186"/>
                  </a:cubicBezTo>
                  <a:cubicBezTo>
                    <a:pt x="1080" y="2187"/>
                    <a:pt x="1080" y="2187"/>
                    <a:pt x="1080" y="2187"/>
                  </a:cubicBezTo>
                  <a:cubicBezTo>
                    <a:pt x="1081" y="2188"/>
                    <a:pt x="1081" y="2189"/>
                    <a:pt x="1081" y="2190"/>
                  </a:cubicBezTo>
                  <a:cubicBezTo>
                    <a:pt x="1082" y="2192"/>
                    <a:pt x="1082" y="2195"/>
                    <a:pt x="1082" y="2198"/>
                  </a:cubicBezTo>
                  <a:cubicBezTo>
                    <a:pt x="1082" y="2200"/>
                    <a:pt x="1082" y="2202"/>
                    <a:pt x="1082" y="2204"/>
                  </a:cubicBezTo>
                  <a:cubicBezTo>
                    <a:pt x="1082" y="2207"/>
                    <a:pt x="1082" y="2209"/>
                    <a:pt x="1083" y="2211"/>
                  </a:cubicBezTo>
                  <a:cubicBezTo>
                    <a:pt x="1083" y="2212"/>
                    <a:pt x="1083" y="2214"/>
                    <a:pt x="1083" y="2215"/>
                  </a:cubicBezTo>
                  <a:cubicBezTo>
                    <a:pt x="1083" y="2216"/>
                    <a:pt x="1083" y="2217"/>
                    <a:pt x="1083" y="2219"/>
                  </a:cubicBezTo>
                  <a:cubicBezTo>
                    <a:pt x="1083" y="2221"/>
                    <a:pt x="1083" y="2224"/>
                    <a:pt x="1084" y="2226"/>
                  </a:cubicBezTo>
                  <a:cubicBezTo>
                    <a:pt x="1084" y="2229"/>
                    <a:pt x="1084" y="2231"/>
                    <a:pt x="1084" y="2234"/>
                  </a:cubicBezTo>
                  <a:cubicBezTo>
                    <a:pt x="1085" y="2234"/>
                    <a:pt x="1085" y="2235"/>
                    <a:pt x="1085" y="2236"/>
                  </a:cubicBezTo>
                  <a:cubicBezTo>
                    <a:pt x="1085" y="2236"/>
                    <a:pt x="1085" y="2237"/>
                    <a:pt x="1085" y="2238"/>
                  </a:cubicBezTo>
                  <a:cubicBezTo>
                    <a:pt x="1085" y="2239"/>
                    <a:pt x="1085" y="2240"/>
                    <a:pt x="1086" y="2241"/>
                  </a:cubicBezTo>
                  <a:cubicBezTo>
                    <a:pt x="1086" y="2244"/>
                    <a:pt x="1087" y="2246"/>
                    <a:pt x="1088" y="2248"/>
                  </a:cubicBezTo>
                  <a:cubicBezTo>
                    <a:pt x="1089" y="2250"/>
                    <a:pt x="1090" y="2252"/>
                    <a:pt x="1091" y="2254"/>
                  </a:cubicBezTo>
                  <a:cubicBezTo>
                    <a:pt x="1091" y="2255"/>
                    <a:pt x="1091" y="2255"/>
                    <a:pt x="1092" y="2255"/>
                  </a:cubicBezTo>
                  <a:cubicBezTo>
                    <a:pt x="1092" y="2256"/>
                    <a:pt x="1092" y="2256"/>
                    <a:pt x="1092" y="2257"/>
                  </a:cubicBezTo>
                  <a:cubicBezTo>
                    <a:pt x="1093" y="2257"/>
                    <a:pt x="1093" y="2257"/>
                    <a:pt x="1093" y="2258"/>
                  </a:cubicBezTo>
                  <a:cubicBezTo>
                    <a:pt x="1093" y="2258"/>
                    <a:pt x="1094" y="2258"/>
                    <a:pt x="1094" y="2258"/>
                  </a:cubicBezTo>
                  <a:cubicBezTo>
                    <a:pt x="1094" y="2258"/>
                    <a:pt x="1094" y="2258"/>
                    <a:pt x="1094" y="2258"/>
                  </a:cubicBezTo>
                  <a:cubicBezTo>
                    <a:pt x="1095" y="2259"/>
                    <a:pt x="1095" y="2260"/>
                    <a:pt x="1096" y="2260"/>
                  </a:cubicBezTo>
                  <a:cubicBezTo>
                    <a:pt x="1097" y="2260"/>
                    <a:pt x="1097" y="2261"/>
                    <a:pt x="1098" y="2261"/>
                  </a:cubicBezTo>
                  <a:cubicBezTo>
                    <a:pt x="1098" y="2261"/>
                    <a:pt x="1099" y="2262"/>
                    <a:pt x="1099" y="2262"/>
                  </a:cubicBezTo>
                  <a:cubicBezTo>
                    <a:pt x="1099" y="2262"/>
                    <a:pt x="1100" y="2262"/>
                    <a:pt x="1100" y="2262"/>
                  </a:cubicBezTo>
                  <a:cubicBezTo>
                    <a:pt x="1101" y="2263"/>
                    <a:pt x="1101" y="2263"/>
                    <a:pt x="1101" y="2263"/>
                  </a:cubicBezTo>
                  <a:cubicBezTo>
                    <a:pt x="1101" y="2263"/>
                    <a:pt x="1101" y="2262"/>
                    <a:pt x="1100" y="2262"/>
                  </a:cubicBezTo>
                  <a:cubicBezTo>
                    <a:pt x="1100" y="2262"/>
                    <a:pt x="1100" y="2261"/>
                    <a:pt x="1099" y="2261"/>
                  </a:cubicBezTo>
                  <a:cubicBezTo>
                    <a:pt x="1099" y="2261"/>
                    <a:pt x="1099" y="2260"/>
                    <a:pt x="1099" y="2260"/>
                  </a:cubicBezTo>
                  <a:cubicBezTo>
                    <a:pt x="1098" y="2260"/>
                    <a:pt x="1098" y="2259"/>
                    <a:pt x="1098" y="2258"/>
                  </a:cubicBezTo>
                  <a:cubicBezTo>
                    <a:pt x="1097" y="2258"/>
                    <a:pt x="1097" y="2257"/>
                    <a:pt x="1097" y="2257"/>
                  </a:cubicBezTo>
                  <a:cubicBezTo>
                    <a:pt x="1096" y="2256"/>
                    <a:pt x="1096" y="2255"/>
                    <a:pt x="1096" y="2255"/>
                  </a:cubicBezTo>
                  <a:cubicBezTo>
                    <a:pt x="1095" y="2254"/>
                    <a:pt x="1095" y="2253"/>
                    <a:pt x="1095" y="2252"/>
                  </a:cubicBezTo>
                  <a:cubicBezTo>
                    <a:pt x="1095" y="2252"/>
                    <a:pt x="1095" y="2251"/>
                    <a:pt x="1094" y="2251"/>
                  </a:cubicBezTo>
                  <a:cubicBezTo>
                    <a:pt x="1094" y="2250"/>
                    <a:pt x="1094" y="2250"/>
                    <a:pt x="1094" y="2249"/>
                  </a:cubicBezTo>
                  <a:cubicBezTo>
                    <a:pt x="1094" y="2249"/>
                    <a:pt x="1094" y="2248"/>
                    <a:pt x="1094" y="2247"/>
                  </a:cubicBezTo>
                  <a:cubicBezTo>
                    <a:pt x="1093" y="2245"/>
                    <a:pt x="1093" y="2242"/>
                    <a:pt x="1093" y="2240"/>
                  </a:cubicBezTo>
                  <a:cubicBezTo>
                    <a:pt x="1093" y="2239"/>
                    <a:pt x="1092" y="2238"/>
                    <a:pt x="1092" y="2237"/>
                  </a:cubicBezTo>
                  <a:cubicBezTo>
                    <a:pt x="1092" y="2235"/>
                    <a:pt x="1092" y="2234"/>
                    <a:pt x="1092" y="2233"/>
                  </a:cubicBezTo>
                  <a:cubicBezTo>
                    <a:pt x="1092" y="2230"/>
                    <a:pt x="1092" y="2228"/>
                    <a:pt x="1091" y="2225"/>
                  </a:cubicBezTo>
                  <a:cubicBezTo>
                    <a:pt x="1091" y="2223"/>
                    <a:pt x="1091" y="2220"/>
                    <a:pt x="1091" y="2218"/>
                  </a:cubicBezTo>
                  <a:cubicBezTo>
                    <a:pt x="1090" y="2217"/>
                    <a:pt x="1090" y="2215"/>
                    <a:pt x="1090" y="2214"/>
                  </a:cubicBezTo>
                  <a:cubicBezTo>
                    <a:pt x="1090" y="2213"/>
                    <a:pt x="1090" y="2212"/>
                    <a:pt x="1089" y="2211"/>
                  </a:cubicBezTo>
                  <a:cubicBezTo>
                    <a:pt x="1089" y="2208"/>
                    <a:pt x="1089" y="2206"/>
                    <a:pt x="1088" y="2204"/>
                  </a:cubicBezTo>
                  <a:cubicBezTo>
                    <a:pt x="1088" y="2202"/>
                    <a:pt x="1087" y="2200"/>
                    <a:pt x="1087" y="2198"/>
                  </a:cubicBezTo>
                  <a:cubicBezTo>
                    <a:pt x="1086" y="2196"/>
                    <a:pt x="1086" y="2194"/>
                    <a:pt x="1085" y="2192"/>
                  </a:cubicBezTo>
                  <a:cubicBezTo>
                    <a:pt x="1085" y="2192"/>
                    <a:pt x="1084" y="2191"/>
                    <a:pt x="1084" y="2190"/>
                  </a:cubicBezTo>
                  <a:cubicBezTo>
                    <a:pt x="1084" y="2191"/>
                    <a:pt x="1084" y="2191"/>
                    <a:pt x="1084" y="2191"/>
                  </a:cubicBezTo>
                  <a:cubicBezTo>
                    <a:pt x="1084" y="2191"/>
                    <a:pt x="1084" y="2191"/>
                    <a:pt x="1084" y="2191"/>
                  </a:cubicBezTo>
                  <a:cubicBezTo>
                    <a:pt x="1085" y="2192"/>
                    <a:pt x="1085" y="2192"/>
                    <a:pt x="1086" y="2193"/>
                  </a:cubicBezTo>
                  <a:cubicBezTo>
                    <a:pt x="1087" y="2194"/>
                    <a:pt x="1088" y="2195"/>
                    <a:pt x="1089" y="2197"/>
                  </a:cubicBezTo>
                  <a:cubicBezTo>
                    <a:pt x="1091" y="2199"/>
                    <a:pt x="1093" y="2201"/>
                    <a:pt x="1095" y="2204"/>
                  </a:cubicBezTo>
                  <a:cubicBezTo>
                    <a:pt x="1098" y="2208"/>
                    <a:pt x="1101" y="2213"/>
                    <a:pt x="1103" y="2217"/>
                  </a:cubicBezTo>
                  <a:cubicBezTo>
                    <a:pt x="1106" y="2221"/>
                    <a:pt x="1108" y="2225"/>
                    <a:pt x="1109" y="2228"/>
                  </a:cubicBezTo>
                  <a:cubicBezTo>
                    <a:pt x="1110" y="2231"/>
                    <a:pt x="1112" y="2233"/>
                    <a:pt x="1112" y="2235"/>
                  </a:cubicBezTo>
                  <a:cubicBezTo>
                    <a:pt x="1113" y="2237"/>
                    <a:pt x="1113" y="2237"/>
                    <a:pt x="1113" y="2237"/>
                  </a:cubicBezTo>
                  <a:cubicBezTo>
                    <a:pt x="1113" y="2237"/>
                    <a:pt x="1113" y="2236"/>
                    <a:pt x="1113" y="2235"/>
                  </a:cubicBezTo>
                  <a:cubicBezTo>
                    <a:pt x="1112" y="2233"/>
                    <a:pt x="1112" y="2230"/>
                    <a:pt x="1110" y="2227"/>
                  </a:cubicBezTo>
                  <a:cubicBezTo>
                    <a:pt x="1109" y="2224"/>
                    <a:pt x="1108" y="2220"/>
                    <a:pt x="1106" y="2215"/>
                  </a:cubicBezTo>
                  <a:cubicBezTo>
                    <a:pt x="1104" y="2211"/>
                    <a:pt x="1102" y="2206"/>
                    <a:pt x="1098" y="2201"/>
                  </a:cubicBezTo>
                  <a:cubicBezTo>
                    <a:pt x="1097" y="2199"/>
                    <a:pt x="1095" y="2196"/>
                    <a:pt x="1093" y="2193"/>
                  </a:cubicBezTo>
                  <a:cubicBezTo>
                    <a:pt x="1092" y="2192"/>
                    <a:pt x="1091" y="2191"/>
                    <a:pt x="1090" y="2189"/>
                  </a:cubicBezTo>
                  <a:cubicBezTo>
                    <a:pt x="1090" y="2189"/>
                    <a:pt x="1089" y="2188"/>
                    <a:pt x="1089" y="2187"/>
                  </a:cubicBezTo>
                  <a:cubicBezTo>
                    <a:pt x="1088" y="2187"/>
                    <a:pt x="1088" y="2187"/>
                    <a:pt x="1088" y="2187"/>
                  </a:cubicBezTo>
                  <a:cubicBezTo>
                    <a:pt x="1088" y="2186"/>
                    <a:pt x="1088" y="2186"/>
                    <a:pt x="1088" y="2186"/>
                  </a:cubicBezTo>
                  <a:cubicBezTo>
                    <a:pt x="1087" y="2185"/>
                    <a:pt x="1087" y="2185"/>
                    <a:pt x="1087" y="2185"/>
                  </a:cubicBezTo>
                  <a:cubicBezTo>
                    <a:pt x="1083" y="2180"/>
                    <a:pt x="1078" y="2175"/>
                    <a:pt x="1072" y="2170"/>
                  </a:cubicBezTo>
                  <a:cubicBezTo>
                    <a:pt x="1070" y="2167"/>
                    <a:pt x="1067" y="2165"/>
                    <a:pt x="1064" y="2162"/>
                  </a:cubicBezTo>
                  <a:cubicBezTo>
                    <a:pt x="1061" y="2160"/>
                    <a:pt x="1059" y="2157"/>
                    <a:pt x="1056" y="2155"/>
                  </a:cubicBezTo>
                  <a:cubicBezTo>
                    <a:pt x="1050" y="2150"/>
                    <a:pt x="1044" y="2144"/>
                    <a:pt x="1039" y="2139"/>
                  </a:cubicBezTo>
                  <a:cubicBezTo>
                    <a:pt x="1036" y="2136"/>
                    <a:pt x="1033" y="2134"/>
                    <a:pt x="1031" y="2131"/>
                  </a:cubicBezTo>
                  <a:cubicBezTo>
                    <a:pt x="1030" y="2130"/>
                    <a:pt x="1029" y="2129"/>
                    <a:pt x="1029" y="2129"/>
                  </a:cubicBezTo>
                  <a:cubicBezTo>
                    <a:pt x="1027" y="2127"/>
                    <a:pt x="1027" y="2127"/>
                    <a:pt x="1027" y="2127"/>
                  </a:cubicBezTo>
                  <a:cubicBezTo>
                    <a:pt x="1027" y="2126"/>
                    <a:pt x="1027" y="2126"/>
                    <a:pt x="1027" y="2126"/>
                  </a:cubicBezTo>
                  <a:cubicBezTo>
                    <a:pt x="1027" y="2126"/>
                    <a:pt x="1027" y="2126"/>
                    <a:pt x="1027" y="2126"/>
                  </a:cubicBezTo>
                  <a:cubicBezTo>
                    <a:pt x="1027" y="2126"/>
                    <a:pt x="1027" y="2126"/>
                    <a:pt x="1027" y="2126"/>
                  </a:cubicBezTo>
                  <a:cubicBezTo>
                    <a:pt x="1026" y="2126"/>
                    <a:pt x="1026" y="2126"/>
                    <a:pt x="1026" y="2126"/>
                  </a:cubicBezTo>
                  <a:cubicBezTo>
                    <a:pt x="1026" y="2125"/>
                    <a:pt x="1026" y="2125"/>
                    <a:pt x="1026" y="2125"/>
                  </a:cubicBezTo>
                  <a:cubicBezTo>
                    <a:pt x="1025" y="2124"/>
                    <a:pt x="1025" y="2124"/>
                    <a:pt x="1025" y="2124"/>
                  </a:cubicBezTo>
                  <a:cubicBezTo>
                    <a:pt x="1025" y="2124"/>
                    <a:pt x="1024" y="2123"/>
                    <a:pt x="1023" y="2122"/>
                  </a:cubicBezTo>
                  <a:cubicBezTo>
                    <a:pt x="1023" y="2121"/>
                    <a:pt x="1023" y="2121"/>
                    <a:pt x="1023" y="2121"/>
                  </a:cubicBezTo>
                  <a:cubicBezTo>
                    <a:pt x="1022" y="2120"/>
                    <a:pt x="1022" y="2120"/>
                    <a:pt x="1022" y="2120"/>
                  </a:cubicBezTo>
                  <a:cubicBezTo>
                    <a:pt x="1021" y="2119"/>
                    <a:pt x="1021" y="2118"/>
                    <a:pt x="1020" y="2118"/>
                  </a:cubicBezTo>
                  <a:cubicBezTo>
                    <a:pt x="1020" y="2117"/>
                    <a:pt x="1019" y="2116"/>
                    <a:pt x="1019" y="2115"/>
                  </a:cubicBezTo>
                  <a:cubicBezTo>
                    <a:pt x="1018" y="2115"/>
                    <a:pt x="1018" y="2114"/>
                    <a:pt x="1017" y="2113"/>
                  </a:cubicBezTo>
                  <a:cubicBezTo>
                    <a:pt x="1017" y="2112"/>
                    <a:pt x="1016" y="2112"/>
                    <a:pt x="1016" y="2111"/>
                  </a:cubicBezTo>
                  <a:cubicBezTo>
                    <a:pt x="1011" y="2098"/>
                    <a:pt x="1008" y="2085"/>
                    <a:pt x="1008" y="2072"/>
                  </a:cubicBezTo>
                  <a:cubicBezTo>
                    <a:pt x="1007" y="2052"/>
                    <a:pt x="1007" y="2035"/>
                    <a:pt x="1010" y="2018"/>
                  </a:cubicBezTo>
                  <a:cubicBezTo>
                    <a:pt x="1010" y="2019"/>
                    <a:pt x="1010" y="2020"/>
                    <a:pt x="1010" y="2021"/>
                  </a:cubicBezTo>
                  <a:cubicBezTo>
                    <a:pt x="1010" y="2023"/>
                    <a:pt x="1010" y="2024"/>
                    <a:pt x="1010" y="2025"/>
                  </a:cubicBezTo>
                  <a:cubicBezTo>
                    <a:pt x="1011" y="2026"/>
                    <a:pt x="1011" y="2026"/>
                    <a:pt x="1011" y="2027"/>
                  </a:cubicBezTo>
                  <a:cubicBezTo>
                    <a:pt x="1011" y="2027"/>
                    <a:pt x="1011" y="2028"/>
                    <a:pt x="1011" y="2029"/>
                  </a:cubicBezTo>
                  <a:cubicBezTo>
                    <a:pt x="1011" y="2030"/>
                    <a:pt x="1011" y="2031"/>
                    <a:pt x="1012" y="2033"/>
                  </a:cubicBezTo>
                  <a:cubicBezTo>
                    <a:pt x="1013" y="2038"/>
                    <a:pt x="1014" y="2043"/>
                    <a:pt x="1016" y="2048"/>
                  </a:cubicBezTo>
                  <a:cubicBezTo>
                    <a:pt x="1017" y="2051"/>
                    <a:pt x="1019" y="2054"/>
                    <a:pt x="1020" y="2056"/>
                  </a:cubicBezTo>
                  <a:cubicBezTo>
                    <a:pt x="1021" y="2059"/>
                    <a:pt x="1022" y="2062"/>
                    <a:pt x="1024" y="2065"/>
                  </a:cubicBezTo>
                  <a:cubicBezTo>
                    <a:pt x="1025" y="2066"/>
                    <a:pt x="1025" y="2067"/>
                    <a:pt x="1026" y="2068"/>
                  </a:cubicBezTo>
                  <a:cubicBezTo>
                    <a:pt x="1027" y="2070"/>
                    <a:pt x="1028" y="2071"/>
                    <a:pt x="1028" y="2072"/>
                  </a:cubicBezTo>
                  <a:cubicBezTo>
                    <a:pt x="1029" y="2073"/>
                    <a:pt x="1029" y="2073"/>
                    <a:pt x="1029" y="2073"/>
                  </a:cubicBezTo>
                  <a:cubicBezTo>
                    <a:pt x="1029" y="2074"/>
                    <a:pt x="1029" y="2074"/>
                    <a:pt x="1029" y="2074"/>
                  </a:cubicBezTo>
                  <a:cubicBezTo>
                    <a:pt x="1030" y="2074"/>
                    <a:pt x="1030" y="2074"/>
                    <a:pt x="1030" y="2074"/>
                  </a:cubicBezTo>
                  <a:cubicBezTo>
                    <a:pt x="1030" y="2074"/>
                    <a:pt x="1030" y="2074"/>
                    <a:pt x="1030" y="2074"/>
                  </a:cubicBezTo>
                  <a:cubicBezTo>
                    <a:pt x="1031" y="2076"/>
                    <a:pt x="1031" y="2076"/>
                    <a:pt x="1031" y="2076"/>
                  </a:cubicBezTo>
                  <a:cubicBezTo>
                    <a:pt x="1032" y="2077"/>
                    <a:pt x="1033" y="2079"/>
                    <a:pt x="1034" y="2080"/>
                  </a:cubicBezTo>
                  <a:cubicBezTo>
                    <a:pt x="1035" y="2081"/>
                    <a:pt x="1036" y="2082"/>
                    <a:pt x="1036" y="2084"/>
                  </a:cubicBezTo>
                  <a:cubicBezTo>
                    <a:pt x="1037" y="2085"/>
                    <a:pt x="1038" y="2086"/>
                    <a:pt x="1039" y="2087"/>
                  </a:cubicBezTo>
                  <a:cubicBezTo>
                    <a:pt x="1040" y="2088"/>
                    <a:pt x="1041" y="2089"/>
                    <a:pt x="1042" y="2091"/>
                  </a:cubicBezTo>
                  <a:cubicBezTo>
                    <a:pt x="1043" y="2092"/>
                    <a:pt x="1044" y="2093"/>
                    <a:pt x="1045" y="2094"/>
                  </a:cubicBezTo>
                  <a:cubicBezTo>
                    <a:pt x="1049" y="2098"/>
                    <a:pt x="1054" y="2102"/>
                    <a:pt x="1058" y="2106"/>
                  </a:cubicBezTo>
                  <a:cubicBezTo>
                    <a:pt x="1060" y="2108"/>
                    <a:pt x="1063" y="2110"/>
                    <a:pt x="1065" y="2112"/>
                  </a:cubicBezTo>
                  <a:cubicBezTo>
                    <a:pt x="1065" y="2112"/>
                    <a:pt x="1065" y="2113"/>
                    <a:pt x="1065" y="2114"/>
                  </a:cubicBezTo>
                  <a:cubicBezTo>
                    <a:pt x="1066" y="2115"/>
                    <a:pt x="1067" y="2117"/>
                    <a:pt x="1067" y="2119"/>
                  </a:cubicBezTo>
                  <a:cubicBezTo>
                    <a:pt x="1068" y="2121"/>
                    <a:pt x="1069" y="2123"/>
                    <a:pt x="1070" y="2126"/>
                  </a:cubicBezTo>
                  <a:cubicBezTo>
                    <a:pt x="1071" y="2128"/>
                    <a:pt x="1072" y="2130"/>
                    <a:pt x="1073" y="2133"/>
                  </a:cubicBezTo>
                  <a:cubicBezTo>
                    <a:pt x="1074" y="2134"/>
                    <a:pt x="1074" y="2135"/>
                    <a:pt x="1075" y="2136"/>
                  </a:cubicBezTo>
                  <a:cubicBezTo>
                    <a:pt x="1076" y="2137"/>
                    <a:pt x="1076" y="2138"/>
                    <a:pt x="1077" y="2140"/>
                  </a:cubicBezTo>
                  <a:cubicBezTo>
                    <a:pt x="1078" y="2142"/>
                    <a:pt x="1080" y="2145"/>
                    <a:pt x="1081" y="2147"/>
                  </a:cubicBezTo>
                  <a:cubicBezTo>
                    <a:pt x="1083" y="2149"/>
                    <a:pt x="1084" y="2152"/>
                    <a:pt x="1086" y="2154"/>
                  </a:cubicBezTo>
                  <a:cubicBezTo>
                    <a:pt x="1087" y="2155"/>
                    <a:pt x="1088" y="2156"/>
                    <a:pt x="1088" y="2157"/>
                  </a:cubicBezTo>
                  <a:cubicBezTo>
                    <a:pt x="1089" y="2158"/>
                    <a:pt x="1090" y="2159"/>
                    <a:pt x="1091" y="2160"/>
                  </a:cubicBezTo>
                  <a:cubicBezTo>
                    <a:pt x="1092" y="2163"/>
                    <a:pt x="1094" y="2164"/>
                    <a:pt x="1096" y="2166"/>
                  </a:cubicBezTo>
                  <a:cubicBezTo>
                    <a:pt x="1096" y="2167"/>
                    <a:pt x="1097" y="2168"/>
                    <a:pt x="1098" y="2169"/>
                  </a:cubicBezTo>
                  <a:cubicBezTo>
                    <a:pt x="1099" y="2170"/>
                    <a:pt x="1099" y="2171"/>
                    <a:pt x="1100" y="2171"/>
                  </a:cubicBezTo>
                  <a:cubicBezTo>
                    <a:pt x="1101" y="2172"/>
                    <a:pt x="1102" y="2173"/>
                    <a:pt x="1102" y="2174"/>
                  </a:cubicBezTo>
                  <a:cubicBezTo>
                    <a:pt x="1103" y="2174"/>
                    <a:pt x="1104" y="2175"/>
                    <a:pt x="1104" y="2175"/>
                  </a:cubicBezTo>
                  <a:cubicBezTo>
                    <a:pt x="1106" y="2177"/>
                    <a:pt x="1107" y="2178"/>
                    <a:pt x="1108" y="2178"/>
                  </a:cubicBezTo>
                  <a:cubicBezTo>
                    <a:pt x="1109" y="2179"/>
                    <a:pt x="1109" y="2180"/>
                    <a:pt x="1110" y="2180"/>
                  </a:cubicBezTo>
                  <a:cubicBezTo>
                    <a:pt x="1110" y="2181"/>
                    <a:pt x="1111" y="2181"/>
                    <a:pt x="1111" y="2181"/>
                  </a:cubicBezTo>
                  <a:cubicBezTo>
                    <a:pt x="1111" y="2181"/>
                    <a:pt x="1110" y="2181"/>
                    <a:pt x="1110" y="2180"/>
                  </a:cubicBezTo>
                  <a:cubicBezTo>
                    <a:pt x="1110" y="2179"/>
                    <a:pt x="1109" y="2179"/>
                    <a:pt x="1109" y="2177"/>
                  </a:cubicBezTo>
                  <a:cubicBezTo>
                    <a:pt x="1108" y="2176"/>
                    <a:pt x="1108" y="2175"/>
                    <a:pt x="1107" y="2174"/>
                  </a:cubicBezTo>
                  <a:cubicBezTo>
                    <a:pt x="1106" y="2172"/>
                    <a:pt x="1105" y="2170"/>
                    <a:pt x="1104" y="2169"/>
                  </a:cubicBezTo>
                  <a:cubicBezTo>
                    <a:pt x="1103" y="2167"/>
                    <a:pt x="1102" y="2165"/>
                    <a:pt x="1100" y="2163"/>
                  </a:cubicBezTo>
                  <a:cubicBezTo>
                    <a:pt x="1099" y="2161"/>
                    <a:pt x="1098" y="2159"/>
                    <a:pt x="1097" y="2156"/>
                  </a:cubicBezTo>
                  <a:cubicBezTo>
                    <a:pt x="1096" y="2155"/>
                    <a:pt x="1095" y="2154"/>
                    <a:pt x="1094" y="2153"/>
                  </a:cubicBezTo>
                  <a:cubicBezTo>
                    <a:pt x="1094" y="2152"/>
                    <a:pt x="1093" y="2151"/>
                    <a:pt x="1092" y="2150"/>
                  </a:cubicBezTo>
                  <a:cubicBezTo>
                    <a:pt x="1091" y="2147"/>
                    <a:pt x="1089" y="2145"/>
                    <a:pt x="1088" y="2143"/>
                  </a:cubicBezTo>
                  <a:cubicBezTo>
                    <a:pt x="1086" y="2140"/>
                    <a:pt x="1085" y="2138"/>
                    <a:pt x="1084" y="2136"/>
                  </a:cubicBezTo>
                  <a:cubicBezTo>
                    <a:pt x="1083" y="2135"/>
                    <a:pt x="1082" y="2133"/>
                    <a:pt x="1081" y="2132"/>
                  </a:cubicBezTo>
                  <a:cubicBezTo>
                    <a:pt x="1081" y="2131"/>
                    <a:pt x="1080" y="2130"/>
                    <a:pt x="1079" y="2129"/>
                  </a:cubicBezTo>
                  <a:cubicBezTo>
                    <a:pt x="1078" y="2127"/>
                    <a:pt x="1076" y="2125"/>
                    <a:pt x="1075" y="2123"/>
                  </a:cubicBezTo>
                  <a:cubicBezTo>
                    <a:pt x="1074" y="2121"/>
                    <a:pt x="1073" y="2119"/>
                    <a:pt x="1071" y="2117"/>
                  </a:cubicBezTo>
                  <a:cubicBezTo>
                    <a:pt x="1071" y="2117"/>
                    <a:pt x="1071" y="2117"/>
                    <a:pt x="1071" y="2117"/>
                  </a:cubicBezTo>
                  <a:cubicBezTo>
                    <a:pt x="1075" y="2120"/>
                    <a:pt x="1079" y="2122"/>
                    <a:pt x="1083" y="2125"/>
                  </a:cubicBezTo>
                  <a:cubicBezTo>
                    <a:pt x="1086" y="2127"/>
                    <a:pt x="1090" y="2129"/>
                    <a:pt x="1093" y="2131"/>
                  </a:cubicBezTo>
                  <a:cubicBezTo>
                    <a:pt x="1096" y="2133"/>
                    <a:pt x="1099" y="2135"/>
                    <a:pt x="1101" y="2136"/>
                  </a:cubicBezTo>
                  <a:cubicBezTo>
                    <a:pt x="1104" y="2137"/>
                    <a:pt x="1106" y="2138"/>
                    <a:pt x="1107" y="2138"/>
                  </a:cubicBezTo>
                  <a:cubicBezTo>
                    <a:pt x="1108" y="2138"/>
                    <a:pt x="1109" y="2138"/>
                    <a:pt x="1109" y="2138"/>
                  </a:cubicBezTo>
                  <a:cubicBezTo>
                    <a:pt x="1109" y="2138"/>
                    <a:pt x="1109" y="2138"/>
                    <a:pt x="1109" y="2138"/>
                  </a:cubicBezTo>
                  <a:cubicBezTo>
                    <a:pt x="1109" y="2138"/>
                    <a:pt x="1109" y="2138"/>
                    <a:pt x="1107" y="2137"/>
                  </a:cubicBezTo>
                  <a:cubicBezTo>
                    <a:pt x="1106" y="2137"/>
                    <a:pt x="1104" y="2136"/>
                    <a:pt x="1102" y="2134"/>
                  </a:cubicBezTo>
                  <a:cubicBezTo>
                    <a:pt x="1100" y="2133"/>
                    <a:pt x="1098" y="2131"/>
                    <a:pt x="1095" y="2129"/>
                  </a:cubicBezTo>
                  <a:cubicBezTo>
                    <a:pt x="1092" y="2126"/>
                    <a:pt x="1089" y="2124"/>
                    <a:pt x="1085" y="2121"/>
                  </a:cubicBezTo>
                  <a:cubicBezTo>
                    <a:pt x="1082" y="2118"/>
                    <a:pt x="1078" y="2115"/>
                    <a:pt x="1074" y="2112"/>
                  </a:cubicBezTo>
                  <a:cubicBezTo>
                    <a:pt x="1071" y="2108"/>
                    <a:pt x="1067" y="2105"/>
                    <a:pt x="1063" y="2101"/>
                  </a:cubicBezTo>
                  <a:cubicBezTo>
                    <a:pt x="1061" y="2099"/>
                    <a:pt x="1059" y="2097"/>
                    <a:pt x="1057" y="2095"/>
                  </a:cubicBezTo>
                  <a:cubicBezTo>
                    <a:pt x="1055" y="2093"/>
                    <a:pt x="1053" y="2091"/>
                    <a:pt x="1051" y="2089"/>
                  </a:cubicBezTo>
                  <a:cubicBezTo>
                    <a:pt x="1050" y="2088"/>
                    <a:pt x="1049" y="2087"/>
                    <a:pt x="1048" y="2086"/>
                  </a:cubicBezTo>
                  <a:cubicBezTo>
                    <a:pt x="1049" y="2086"/>
                    <a:pt x="1049" y="2086"/>
                    <a:pt x="1050" y="2087"/>
                  </a:cubicBezTo>
                  <a:cubicBezTo>
                    <a:pt x="1052" y="2088"/>
                    <a:pt x="1055" y="2090"/>
                    <a:pt x="1058" y="2092"/>
                  </a:cubicBezTo>
                  <a:cubicBezTo>
                    <a:pt x="1060" y="2094"/>
                    <a:pt x="1063" y="2095"/>
                    <a:pt x="1065" y="2097"/>
                  </a:cubicBezTo>
                  <a:cubicBezTo>
                    <a:pt x="1067" y="2097"/>
                    <a:pt x="1068" y="2098"/>
                    <a:pt x="1069" y="2099"/>
                  </a:cubicBezTo>
                  <a:cubicBezTo>
                    <a:pt x="1071" y="2100"/>
                    <a:pt x="1072" y="2100"/>
                    <a:pt x="1073" y="2101"/>
                  </a:cubicBezTo>
                  <a:cubicBezTo>
                    <a:pt x="1076" y="2103"/>
                    <a:pt x="1078" y="2104"/>
                    <a:pt x="1080" y="2105"/>
                  </a:cubicBezTo>
                  <a:cubicBezTo>
                    <a:pt x="1083" y="2107"/>
                    <a:pt x="1085" y="2108"/>
                    <a:pt x="1087" y="2109"/>
                  </a:cubicBezTo>
                  <a:cubicBezTo>
                    <a:pt x="1088" y="2110"/>
                    <a:pt x="1089" y="2110"/>
                    <a:pt x="1089" y="2111"/>
                  </a:cubicBezTo>
                  <a:cubicBezTo>
                    <a:pt x="1090" y="2112"/>
                    <a:pt x="1091" y="2112"/>
                    <a:pt x="1092" y="2113"/>
                  </a:cubicBezTo>
                  <a:cubicBezTo>
                    <a:pt x="1093" y="2113"/>
                    <a:pt x="1093" y="2114"/>
                    <a:pt x="1094" y="2114"/>
                  </a:cubicBezTo>
                  <a:cubicBezTo>
                    <a:pt x="1095" y="2115"/>
                    <a:pt x="1095" y="2115"/>
                    <a:pt x="1096" y="2115"/>
                  </a:cubicBezTo>
                  <a:cubicBezTo>
                    <a:pt x="1097" y="2116"/>
                    <a:pt x="1098" y="2117"/>
                    <a:pt x="1098" y="2117"/>
                  </a:cubicBezTo>
                  <a:cubicBezTo>
                    <a:pt x="1099" y="2118"/>
                    <a:pt x="1099" y="2118"/>
                    <a:pt x="1099" y="2118"/>
                  </a:cubicBezTo>
                  <a:cubicBezTo>
                    <a:pt x="1099" y="2118"/>
                    <a:pt x="1099" y="2118"/>
                    <a:pt x="1099" y="2117"/>
                  </a:cubicBezTo>
                  <a:cubicBezTo>
                    <a:pt x="1098" y="2116"/>
                    <a:pt x="1098" y="2116"/>
                    <a:pt x="1097" y="2114"/>
                  </a:cubicBezTo>
                  <a:cubicBezTo>
                    <a:pt x="1097" y="2114"/>
                    <a:pt x="1096" y="2113"/>
                    <a:pt x="1096" y="2113"/>
                  </a:cubicBezTo>
                  <a:cubicBezTo>
                    <a:pt x="1095" y="2112"/>
                    <a:pt x="1095" y="2111"/>
                    <a:pt x="1094" y="2110"/>
                  </a:cubicBezTo>
                  <a:cubicBezTo>
                    <a:pt x="1093" y="2110"/>
                    <a:pt x="1093" y="2109"/>
                    <a:pt x="1092" y="2108"/>
                  </a:cubicBezTo>
                  <a:cubicBezTo>
                    <a:pt x="1091" y="2107"/>
                    <a:pt x="1090" y="2106"/>
                    <a:pt x="1090" y="2106"/>
                  </a:cubicBezTo>
                  <a:cubicBezTo>
                    <a:pt x="1089" y="2105"/>
                    <a:pt x="1088" y="2104"/>
                    <a:pt x="1087" y="2103"/>
                  </a:cubicBezTo>
                  <a:cubicBezTo>
                    <a:pt x="1086" y="2102"/>
                    <a:pt x="1085" y="2101"/>
                    <a:pt x="1084" y="2100"/>
                  </a:cubicBezTo>
                  <a:cubicBezTo>
                    <a:pt x="1082" y="2099"/>
                    <a:pt x="1079" y="2097"/>
                    <a:pt x="1077" y="2095"/>
                  </a:cubicBezTo>
                  <a:cubicBezTo>
                    <a:pt x="1076" y="2094"/>
                    <a:pt x="1075" y="2094"/>
                    <a:pt x="1073" y="2093"/>
                  </a:cubicBezTo>
                  <a:cubicBezTo>
                    <a:pt x="1072" y="2092"/>
                    <a:pt x="1071" y="2091"/>
                    <a:pt x="1070" y="2090"/>
                  </a:cubicBezTo>
                  <a:cubicBezTo>
                    <a:pt x="1067" y="2088"/>
                    <a:pt x="1064" y="2087"/>
                    <a:pt x="1062" y="2085"/>
                  </a:cubicBezTo>
                  <a:cubicBezTo>
                    <a:pt x="1059" y="2084"/>
                    <a:pt x="1057" y="2082"/>
                    <a:pt x="1054" y="2080"/>
                  </a:cubicBezTo>
                  <a:cubicBezTo>
                    <a:pt x="1053" y="2079"/>
                    <a:pt x="1052" y="2079"/>
                    <a:pt x="1050" y="2078"/>
                  </a:cubicBezTo>
                  <a:cubicBezTo>
                    <a:pt x="1049" y="2077"/>
                    <a:pt x="1048" y="2076"/>
                    <a:pt x="1047" y="2075"/>
                  </a:cubicBezTo>
                  <a:cubicBezTo>
                    <a:pt x="1046" y="2075"/>
                    <a:pt x="1044" y="2074"/>
                    <a:pt x="1043" y="2073"/>
                  </a:cubicBezTo>
                  <a:cubicBezTo>
                    <a:pt x="1042" y="2072"/>
                    <a:pt x="1041" y="2071"/>
                    <a:pt x="1040" y="2071"/>
                  </a:cubicBezTo>
                  <a:cubicBezTo>
                    <a:pt x="1040" y="2070"/>
                    <a:pt x="1039" y="2070"/>
                    <a:pt x="1039" y="2069"/>
                  </a:cubicBezTo>
                  <a:cubicBezTo>
                    <a:pt x="1038" y="2069"/>
                    <a:pt x="1038" y="2069"/>
                    <a:pt x="1037" y="2068"/>
                  </a:cubicBezTo>
                  <a:cubicBezTo>
                    <a:pt x="1036" y="2067"/>
                    <a:pt x="1035" y="2067"/>
                    <a:pt x="1035" y="2066"/>
                  </a:cubicBezTo>
                  <a:cubicBezTo>
                    <a:pt x="1034" y="2065"/>
                    <a:pt x="1033" y="2064"/>
                    <a:pt x="1032" y="2064"/>
                  </a:cubicBezTo>
                  <a:cubicBezTo>
                    <a:pt x="1032" y="2063"/>
                    <a:pt x="1031" y="2062"/>
                    <a:pt x="1030" y="2061"/>
                  </a:cubicBezTo>
                  <a:cubicBezTo>
                    <a:pt x="1029" y="2058"/>
                    <a:pt x="1028" y="2056"/>
                    <a:pt x="1026" y="2053"/>
                  </a:cubicBezTo>
                  <a:cubicBezTo>
                    <a:pt x="1026" y="2052"/>
                    <a:pt x="1025" y="2051"/>
                    <a:pt x="1025" y="2050"/>
                  </a:cubicBezTo>
                  <a:cubicBezTo>
                    <a:pt x="1024" y="2048"/>
                    <a:pt x="1023" y="2047"/>
                    <a:pt x="1023" y="2046"/>
                  </a:cubicBezTo>
                  <a:cubicBezTo>
                    <a:pt x="1021" y="2041"/>
                    <a:pt x="1019" y="2036"/>
                    <a:pt x="1018" y="2031"/>
                  </a:cubicBezTo>
                  <a:cubicBezTo>
                    <a:pt x="1017" y="2030"/>
                    <a:pt x="1017" y="2029"/>
                    <a:pt x="1017" y="2028"/>
                  </a:cubicBezTo>
                  <a:cubicBezTo>
                    <a:pt x="1016" y="2027"/>
                    <a:pt x="1016" y="2026"/>
                    <a:pt x="1016" y="2026"/>
                  </a:cubicBezTo>
                  <a:cubicBezTo>
                    <a:pt x="1016" y="2025"/>
                    <a:pt x="1016" y="2025"/>
                    <a:pt x="1016" y="2024"/>
                  </a:cubicBezTo>
                  <a:cubicBezTo>
                    <a:pt x="1015" y="2023"/>
                    <a:pt x="1015" y="2022"/>
                    <a:pt x="1015" y="2021"/>
                  </a:cubicBezTo>
                  <a:cubicBezTo>
                    <a:pt x="1015" y="2020"/>
                    <a:pt x="1014" y="2018"/>
                    <a:pt x="1014" y="2017"/>
                  </a:cubicBezTo>
                  <a:cubicBezTo>
                    <a:pt x="1013" y="2013"/>
                    <a:pt x="1013" y="2009"/>
                    <a:pt x="1013" y="2005"/>
                  </a:cubicBezTo>
                  <a:cubicBezTo>
                    <a:pt x="1013" y="2005"/>
                    <a:pt x="1013" y="2005"/>
                    <a:pt x="1013" y="2005"/>
                  </a:cubicBezTo>
                  <a:cubicBezTo>
                    <a:pt x="1015" y="1997"/>
                    <a:pt x="1018" y="1988"/>
                    <a:pt x="1023" y="1980"/>
                  </a:cubicBezTo>
                  <a:cubicBezTo>
                    <a:pt x="1048" y="1932"/>
                    <a:pt x="1078" y="1949"/>
                    <a:pt x="1117" y="1928"/>
                  </a:cubicBezTo>
                  <a:cubicBezTo>
                    <a:pt x="1106" y="1944"/>
                    <a:pt x="1100" y="1962"/>
                    <a:pt x="1098" y="1980"/>
                  </a:cubicBezTo>
                  <a:cubicBezTo>
                    <a:pt x="1098" y="1980"/>
                    <a:pt x="1097" y="1981"/>
                    <a:pt x="1097" y="1982"/>
                  </a:cubicBezTo>
                  <a:cubicBezTo>
                    <a:pt x="1096" y="1983"/>
                    <a:pt x="1095" y="1983"/>
                    <a:pt x="1095" y="1984"/>
                  </a:cubicBezTo>
                  <a:cubicBezTo>
                    <a:pt x="1094" y="1985"/>
                    <a:pt x="1093" y="1986"/>
                    <a:pt x="1093" y="1987"/>
                  </a:cubicBezTo>
                  <a:cubicBezTo>
                    <a:pt x="1092" y="1988"/>
                    <a:pt x="1091" y="1990"/>
                    <a:pt x="1090" y="1991"/>
                  </a:cubicBezTo>
                  <a:cubicBezTo>
                    <a:pt x="1090" y="1992"/>
                    <a:pt x="1089" y="1993"/>
                    <a:pt x="1088" y="1994"/>
                  </a:cubicBezTo>
                  <a:cubicBezTo>
                    <a:pt x="1088" y="1995"/>
                    <a:pt x="1088" y="1996"/>
                    <a:pt x="1087" y="1996"/>
                  </a:cubicBezTo>
                  <a:cubicBezTo>
                    <a:pt x="1087" y="1997"/>
                    <a:pt x="1087" y="1998"/>
                    <a:pt x="1086" y="1998"/>
                  </a:cubicBezTo>
                  <a:cubicBezTo>
                    <a:pt x="1086" y="2000"/>
                    <a:pt x="1085" y="2001"/>
                    <a:pt x="1084" y="2003"/>
                  </a:cubicBezTo>
                  <a:cubicBezTo>
                    <a:pt x="1083" y="2006"/>
                    <a:pt x="1082" y="2009"/>
                    <a:pt x="1081" y="2012"/>
                  </a:cubicBezTo>
                  <a:cubicBezTo>
                    <a:pt x="1080" y="2015"/>
                    <a:pt x="1079" y="2018"/>
                    <a:pt x="1078" y="2022"/>
                  </a:cubicBezTo>
                  <a:cubicBezTo>
                    <a:pt x="1077" y="2025"/>
                    <a:pt x="1077" y="2029"/>
                    <a:pt x="1076" y="2032"/>
                  </a:cubicBezTo>
                  <a:cubicBezTo>
                    <a:pt x="1076" y="2035"/>
                    <a:pt x="1076" y="2039"/>
                    <a:pt x="1075" y="2042"/>
                  </a:cubicBezTo>
                  <a:cubicBezTo>
                    <a:pt x="1075" y="2043"/>
                    <a:pt x="1075" y="2045"/>
                    <a:pt x="1075" y="2046"/>
                  </a:cubicBezTo>
                  <a:cubicBezTo>
                    <a:pt x="1075" y="2047"/>
                    <a:pt x="1075" y="2048"/>
                    <a:pt x="1075" y="2049"/>
                  </a:cubicBezTo>
                  <a:cubicBezTo>
                    <a:pt x="1075" y="2049"/>
                    <a:pt x="1075" y="2050"/>
                    <a:pt x="1075" y="2051"/>
                  </a:cubicBezTo>
                  <a:cubicBezTo>
                    <a:pt x="1076" y="2052"/>
                    <a:pt x="1076" y="2054"/>
                    <a:pt x="1076" y="2055"/>
                  </a:cubicBezTo>
                  <a:cubicBezTo>
                    <a:pt x="1076" y="2057"/>
                    <a:pt x="1076" y="2058"/>
                    <a:pt x="1076" y="2059"/>
                  </a:cubicBezTo>
                  <a:cubicBezTo>
                    <a:pt x="1076" y="2060"/>
                    <a:pt x="1077" y="2062"/>
                    <a:pt x="1077" y="2063"/>
                  </a:cubicBezTo>
                  <a:cubicBezTo>
                    <a:pt x="1077" y="2064"/>
                    <a:pt x="1077" y="2065"/>
                    <a:pt x="1078" y="2066"/>
                  </a:cubicBezTo>
                  <a:cubicBezTo>
                    <a:pt x="1078" y="2067"/>
                    <a:pt x="1078" y="2068"/>
                    <a:pt x="1078" y="2069"/>
                  </a:cubicBezTo>
                  <a:cubicBezTo>
                    <a:pt x="1078" y="2070"/>
                    <a:pt x="1079" y="2071"/>
                    <a:pt x="1079" y="2071"/>
                  </a:cubicBezTo>
                  <a:cubicBezTo>
                    <a:pt x="1079" y="2073"/>
                    <a:pt x="1080" y="2074"/>
                    <a:pt x="1080" y="2075"/>
                  </a:cubicBezTo>
                  <a:cubicBezTo>
                    <a:pt x="1080" y="2075"/>
                    <a:pt x="1080" y="2076"/>
                    <a:pt x="1080" y="2076"/>
                  </a:cubicBezTo>
                  <a:cubicBezTo>
                    <a:pt x="1080" y="2076"/>
                    <a:pt x="1080" y="2075"/>
                    <a:pt x="1080" y="2074"/>
                  </a:cubicBezTo>
                  <a:cubicBezTo>
                    <a:pt x="1080" y="2074"/>
                    <a:pt x="1080" y="2072"/>
                    <a:pt x="1080" y="2071"/>
                  </a:cubicBezTo>
                  <a:cubicBezTo>
                    <a:pt x="1080" y="2070"/>
                    <a:pt x="1080" y="2069"/>
                    <a:pt x="1080" y="2069"/>
                  </a:cubicBezTo>
                  <a:cubicBezTo>
                    <a:pt x="1080" y="2068"/>
                    <a:pt x="1081" y="2067"/>
                    <a:pt x="1081" y="2066"/>
                  </a:cubicBezTo>
                  <a:cubicBezTo>
                    <a:pt x="1081" y="2065"/>
                    <a:pt x="1081" y="2064"/>
                    <a:pt x="1081" y="2063"/>
                  </a:cubicBezTo>
                  <a:cubicBezTo>
                    <a:pt x="1081" y="2061"/>
                    <a:pt x="1081" y="2060"/>
                    <a:pt x="1081" y="2059"/>
                  </a:cubicBezTo>
                  <a:cubicBezTo>
                    <a:pt x="1081" y="2058"/>
                    <a:pt x="1081" y="2056"/>
                    <a:pt x="1081" y="2055"/>
                  </a:cubicBezTo>
                  <a:cubicBezTo>
                    <a:pt x="1081" y="2054"/>
                    <a:pt x="1081" y="2052"/>
                    <a:pt x="1081" y="2051"/>
                  </a:cubicBezTo>
                  <a:cubicBezTo>
                    <a:pt x="1081" y="2050"/>
                    <a:pt x="1082" y="2050"/>
                    <a:pt x="1082" y="2049"/>
                  </a:cubicBezTo>
                  <a:cubicBezTo>
                    <a:pt x="1082" y="2048"/>
                    <a:pt x="1082" y="2048"/>
                    <a:pt x="1082" y="2047"/>
                  </a:cubicBezTo>
                  <a:cubicBezTo>
                    <a:pt x="1082" y="2048"/>
                    <a:pt x="1082" y="2049"/>
                    <a:pt x="1082" y="2050"/>
                  </a:cubicBezTo>
                  <a:cubicBezTo>
                    <a:pt x="1083" y="2051"/>
                    <a:pt x="1083" y="2052"/>
                    <a:pt x="1083" y="2052"/>
                  </a:cubicBezTo>
                  <a:cubicBezTo>
                    <a:pt x="1083" y="2053"/>
                    <a:pt x="1084" y="2054"/>
                    <a:pt x="1084" y="2055"/>
                  </a:cubicBezTo>
                  <a:cubicBezTo>
                    <a:pt x="1084" y="2057"/>
                    <a:pt x="1085" y="2059"/>
                    <a:pt x="1086" y="2061"/>
                  </a:cubicBezTo>
                  <a:cubicBezTo>
                    <a:pt x="1086" y="2062"/>
                    <a:pt x="1087" y="2064"/>
                    <a:pt x="1087" y="2066"/>
                  </a:cubicBezTo>
                  <a:cubicBezTo>
                    <a:pt x="1088" y="2067"/>
                    <a:pt x="1088" y="2068"/>
                    <a:pt x="1088" y="2069"/>
                  </a:cubicBezTo>
                  <a:cubicBezTo>
                    <a:pt x="1089" y="2069"/>
                    <a:pt x="1089" y="2070"/>
                    <a:pt x="1089" y="2071"/>
                  </a:cubicBezTo>
                  <a:cubicBezTo>
                    <a:pt x="1090" y="2073"/>
                    <a:pt x="1090" y="2074"/>
                    <a:pt x="1090" y="2076"/>
                  </a:cubicBezTo>
                  <a:cubicBezTo>
                    <a:pt x="1090" y="2077"/>
                    <a:pt x="1091" y="2077"/>
                    <a:pt x="1091" y="2078"/>
                  </a:cubicBezTo>
                  <a:cubicBezTo>
                    <a:pt x="1091" y="2079"/>
                    <a:pt x="1091" y="2079"/>
                    <a:pt x="1091" y="2080"/>
                  </a:cubicBezTo>
                  <a:cubicBezTo>
                    <a:pt x="1091" y="2081"/>
                    <a:pt x="1091" y="2081"/>
                    <a:pt x="1091" y="2082"/>
                  </a:cubicBezTo>
                  <a:cubicBezTo>
                    <a:pt x="1091" y="2083"/>
                    <a:pt x="1091" y="2083"/>
                    <a:pt x="1091" y="2084"/>
                  </a:cubicBezTo>
                  <a:cubicBezTo>
                    <a:pt x="1091" y="2085"/>
                    <a:pt x="1092" y="2086"/>
                    <a:pt x="1092" y="2087"/>
                  </a:cubicBezTo>
                  <a:cubicBezTo>
                    <a:pt x="1092" y="2088"/>
                    <a:pt x="1091" y="2088"/>
                    <a:pt x="1091" y="2089"/>
                  </a:cubicBezTo>
                  <a:cubicBezTo>
                    <a:pt x="1091" y="2089"/>
                    <a:pt x="1091" y="2090"/>
                    <a:pt x="1091" y="2090"/>
                  </a:cubicBezTo>
                  <a:cubicBezTo>
                    <a:pt x="1091" y="2090"/>
                    <a:pt x="1092" y="2089"/>
                    <a:pt x="1092" y="2089"/>
                  </a:cubicBezTo>
                  <a:cubicBezTo>
                    <a:pt x="1092" y="2089"/>
                    <a:pt x="1093" y="2088"/>
                    <a:pt x="1093" y="2087"/>
                  </a:cubicBezTo>
                  <a:cubicBezTo>
                    <a:pt x="1094" y="2087"/>
                    <a:pt x="1094" y="2086"/>
                    <a:pt x="1094" y="2084"/>
                  </a:cubicBezTo>
                  <a:cubicBezTo>
                    <a:pt x="1095" y="2084"/>
                    <a:pt x="1095" y="2083"/>
                    <a:pt x="1095" y="2082"/>
                  </a:cubicBezTo>
                  <a:cubicBezTo>
                    <a:pt x="1095" y="2082"/>
                    <a:pt x="1095" y="2081"/>
                    <a:pt x="1096" y="2080"/>
                  </a:cubicBezTo>
                  <a:cubicBezTo>
                    <a:pt x="1096" y="2079"/>
                    <a:pt x="1096" y="2077"/>
                    <a:pt x="1096" y="2075"/>
                  </a:cubicBezTo>
                  <a:cubicBezTo>
                    <a:pt x="1096" y="2073"/>
                    <a:pt x="1096" y="2072"/>
                    <a:pt x="1096" y="2070"/>
                  </a:cubicBezTo>
                  <a:cubicBezTo>
                    <a:pt x="1096" y="2068"/>
                    <a:pt x="1095" y="2066"/>
                    <a:pt x="1095" y="2064"/>
                  </a:cubicBezTo>
                  <a:cubicBezTo>
                    <a:pt x="1094" y="2062"/>
                    <a:pt x="1094" y="2060"/>
                    <a:pt x="1093" y="2058"/>
                  </a:cubicBezTo>
                  <a:cubicBezTo>
                    <a:pt x="1092" y="2056"/>
                    <a:pt x="1092" y="2054"/>
                    <a:pt x="1091" y="2053"/>
                  </a:cubicBezTo>
                  <a:cubicBezTo>
                    <a:pt x="1091" y="2052"/>
                    <a:pt x="1090" y="2051"/>
                    <a:pt x="1090" y="2050"/>
                  </a:cubicBezTo>
                  <a:cubicBezTo>
                    <a:pt x="1090" y="2049"/>
                    <a:pt x="1089" y="2048"/>
                    <a:pt x="1089" y="2048"/>
                  </a:cubicBezTo>
                  <a:cubicBezTo>
                    <a:pt x="1087" y="2044"/>
                    <a:pt x="1086" y="2041"/>
                    <a:pt x="1085" y="2039"/>
                  </a:cubicBezTo>
                  <a:cubicBezTo>
                    <a:pt x="1084" y="2037"/>
                    <a:pt x="1084" y="2036"/>
                    <a:pt x="1083" y="2035"/>
                  </a:cubicBezTo>
                  <a:cubicBezTo>
                    <a:pt x="1084" y="2034"/>
                    <a:pt x="1084" y="2034"/>
                    <a:pt x="1084" y="2033"/>
                  </a:cubicBezTo>
                  <a:cubicBezTo>
                    <a:pt x="1084" y="2030"/>
                    <a:pt x="1085" y="2027"/>
                    <a:pt x="1086" y="2024"/>
                  </a:cubicBezTo>
                  <a:cubicBezTo>
                    <a:pt x="1086" y="2020"/>
                    <a:pt x="1087" y="2017"/>
                    <a:pt x="1088" y="2014"/>
                  </a:cubicBezTo>
                  <a:cubicBezTo>
                    <a:pt x="1088" y="2013"/>
                    <a:pt x="1089" y="2011"/>
                    <a:pt x="1089" y="2010"/>
                  </a:cubicBezTo>
                  <a:cubicBezTo>
                    <a:pt x="1090" y="2008"/>
                    <a:pt x="1090" y="2007"/>
                    <a:pt x="1091" y="2005"/>
                  </a:cubicBezTo>
                  <a:cubicBezTo>
                    <a:pt x="1091" y="2004"/>
                    <a:pt x="1092" y="2002"/>
                    <a:pt x="1092" y="2001"/>
                  </a:cubicBezTo>
                  <a:cubicBezTo>
                    <a:pt x="1092" y="2000"/>
                    <a:pt x="1093" y="2000"/>
                    <a:pt x="1093" y="1999"/>
                  </a:cubicBezTo>
                  <a:cubicBezTo>
                    <a:pt x="1093" y="1998"/>
                    <a:pt x="1093" y="1998"/>
                    <a:pt x="1094" y="1997"/>
                  </a:cubicBezTo>
                  <a:cubicBezTo>
                    <a:pt x="1094" y="1996"/>
                    <a:pt x="1095" y="1994"/>
                    <a:pt x="1095" y="1993"/>
                  </a:cubicBezTo>
                  <a:cubicBezTo>
                    <a:pt x="1096" y="1992"/>
                    <a:pt x="1096" y="1991"/>
                    <a:pt x="1097" y="1990"/>
                  </a:cubicBezTo>
                  <a:cubicBezTo>
                    <a:pt x="1097" y="1989"/>
                    <a:pt x="1097" y="1988"/>
                    <a:pt x="1098" y="1987"/>
                  </a:cubicBezTo>
                  <a:cubicBezTo>
                    <a:pt x="1095" y="2039"/>
                    <a:pt x="1124" y="2098"/>
                    <a:pt x="1153" y="2156"/>
                  </a:cubicBezTo>
                  <a:cubicBezTo>
                    <a:pt x="1152" y="2156"/>
                    <a:pt x="1152" y="2157"/>
                    <a:pt x="1152" y="2157"/>
                  </a:cubicBezTo>
                  <a:cubicBezTo>
                    <a:pt x="1151" y="2161"/>
                    <a:pt x="1150" y="2166"/>
                    <a:pt x="1149" y="2171"/>
                  </a:cubicBezTo>
                  <a:cubicBezTo>
                    <a:pt x="1149" y="2173"/>
                    <a:pt x="1149" y="2176"/>
                    <a:pt x="1149" y="2178"/>
                  </a:cubicBezTo>
                  <a:cubicBezTo>
                    <a:pt x="1149" y="2179"/>
                    <a:pt x="1149" y="2180"/>
                    <a:pt x="1149" y="2180"/>
                  </a:cubicBezTo>
                  <a:cubicBezTo>
                    <a:pt x="1149" y="2181"/>
                    <a:pt x="1149" y="2182"/>
                    <a:pt x="1149" y="2183"/>
                  </a:cubicBezTo>
                  <a:cubicBezTo>
                    <a:pt x="1149" y="2184"/>
                    <a:pt x="1149" y="2185"/>
                    <a:pt x="1149" y="2187"/>
                  </a:cubicBezTo>
                  <a:cubicBezTo>
                    <a:pt x="1150" y="2192"/>
                    <a:pt x="1151" y="2198"/>
                    <a:pt x="1152" y="2204"/>
                  </a:cubicBezTo>
                  <a:cubicBezTo>
                    <a:pt x="1152" y="2207"/>
                    <a:pt x="1153" y="2210"/>
                    <a:pt x="1153" y="2213"/>
                  </a:cubicBezTo>
                  <a:cubicBezTo>
                    <a:pt x="1154" y="2215"/>
                    <a:pt x="1154" y="2216"/>
                    <a:pt x="1154" y="2218"/>
                  </a:cubicBezTo>
                  <a:cubicBezTo>
                    <a:pt x="1154" y="2219"/>
                    <a:pt x="1154" y="2220"/>
                    <a:pt x="1154" y="2220"/>
                  </a:cubicBezTo>
                  <a:cubicBezTo>
                    <a:pt x="1155" y="2221"/>
                    <a:pt x="1155" y="2221"/>
                    <a:pt x="1155" y="2221"/>
                  </a:cubicBezTo>
                  <a:cubicBezTo>
                    <a:pt x="1155" y="2222"/>
                    <a:pt x="1155" y="2222"/>
                    <a:pt x="1155" y="2222"/>
                  </a:cubicBezTo>
                  <a:cubicBezTo>
                    <a:pt x="1155" y="2222"/>
                    <a:pt x="1155" y="2222"/>
                    <a:pt x="1155" y="2222"/>
                  </a:cubicBezTo>
                  <a:cubicBezTo>
                    <a:pt x="1155" y="2222"/>
                    <a:pt x="1155" y="2222"/>
                    <a:pt x="1155" y="2222"/>
                  </a:cubicBezTo>
                  <a:cubicBezTo>
                    <a:pt x="1155" y="2223"/>
                    <a:pt x="1155" y="2223"/>
                    <a:pt x="1155" y="2223"/>
                  </a:cubicBezTo>
                  <a:cubicBezTo>
                    <a:pt x="1155" y="2224"/>
                    <a:pt x="1155" y="2226"/>
                    <a:pt x="1155" y="2227"/>
                  </a:cubicBezTo>
                  <a:cubicBezTo>
                    <a:pt x="1155" y="2228"/>
                    <a:pt x="1155" y="2229"/>
                    <a:pt x="1154" y="2229"/>
                  </a:cubicBezTo>
                  <a:cubicBezTo>
                    <a:pt x="1154" y="2231"/>
                    <a:pt x="1153" y="2232"/>
                    <a:pt x="1152" y="2234"/>
                  </a:cubicBezTo>
                  <a:cubicBezTo>
                    <a:pt x="1152" y="2235"/>
                    <a:pt x="1151" y="2236"/>
                    <a:pt x="1151" y="2237"/>
                  </a:cubicBezTo>
                  <a:cubicBezTo>
                    <a:pt x="1151" y="2237"/>
                    <a:pt x="1150" y="2238"/>
                    <a:pt x="1150" y="2238"/>
                  </a:cubicBezTo>
                  <a:cubicBezTo>
                    <a:pt x="1150" y="2238"/>
                    <a:pt x="1150" y="2239"/>
                    <a:pt x="1149" y="2239"/>
                  </a:cubicBezTo>
                  <a:cubicBezTo>
                    <a:pt x="1149" y="2240"/>
                    <a:pt x="1148" y="2241"/>
                    <a:pt x="1147" y="2242"/>
                  </a:cubicBezTo>
                  <a:cubicBezTo>
                    <a:pt x="1147" y="2242"/>
                    <a:pt x="1147" y="2243"/>
                    <a:pt x="1146" y="2243"/>
                  </a:cubicBezTo>
                  <a:cubicBezTo>
                    <a:pt x="1146" y="2243"/>
                    <a:pt x="1146" y="2244"/>
                    <a:pt x="1145" y="2244"/>
                  </a:cubicBezTo>
                  <a:cubicBezTo>
                    <a:pt x="1144" y="2246"/>
                    <a:pt x="1142" y="2248"/>
                    <a:pt x="1141" y="2249"/>
                  </a:cubicBezTo>
                  <a:cubicBezTo>
                    <a:pt x="1139" y="2251"/>
                    <a:pt x="1138" y="2253"/>
                    <a:pt x="1136" y="2255"/>
                  </a:cubicBezTo>
                  <a:cubicBezTo>
                    <a:pt x="1136" y="2255"/>
                    <a:pt x="1135" y="2256"/>
                    <a:pt x="1135" y="2256"/>
                  </a:cubicBezTo>
                  <a:cubicBezTo>
                    <a:pt x="1135" y="2257"/>
                    <a:pt x="1134" y="2257"/>
                    <a:pt x="1134" y="2258"/>
                  </a:cubicBezTo>
                  <a:cubicBezTo>
                    <a:pt x="1133" y="2259"/>
                    <a:pt x="1133" y="2260"/>
                    <a:pt x="1132" y="2261"/>
                  </a:cubicBezTo>
                  <a:cubicBezTo>
                    <a:pt x="1131" y="2263"/>
                    <a:pt x="1130" y="2265"/>
                    <a:pt x="1129" y="2267"/>
                  </a:cubicBezTo>
                  <a:cubicBezTo>
                    <a:pt x="1128" y="2269"/>
                    <a:pt x="1128" y="2271"/>
                    <a:pt x="1127" y="2272"/>
                  </a:cubicBezTo>
                  <a:cubicBezTo>
                    <a:pt x="1127" y="2274"/>
                    <a:pt x="1126" y="2276"/>
                    <a:pt x="1126" y="2277"/>
                  </a:cubicBezTo>
                  <a:cubicBezTo>
                    <a:pt x="1126" y="2279"/>
                    <a:pt x="1126" y="2280"/>
                    <a:pt x="1125" y="2281"/>
                  </a:cubicBezTo>
                  <a:cubicBezTo>
                    <a:pt x="1125" y="2282"/>
                    <a:pt x="1125" y="2283"/>
                    <a:pt x="1125" y="2284"/>
                  </a:cubicBezTo>
                  <a:cubicBezTo>
                    <a:pt x="1125" y="2284"/>
                    <a:pt x="1125" y="2285"/>
                    <a:pt x="1125" y="2285"/>
                  </a:cubicBezTo>
                  <a:cubicBezTo>
                    <a:pt x="1125" y="2285"/>
                    <a:pt x="1126" y="2284"/>
                    <a:pt x="1126" y="2284"/>
                  </a:cubicBezTo>
                  <a:cubicBezTo>
                    <a:pt x="1126" y="2283"/>
                    <a:pt x="1127" y="2283"/>
                    <a:pt x="1127" y="2282"/>
                  </a:cubicBezTo>
                  <a:cubicBezTo>
                    <a:pt x="1128" y="2280"/>
                    <a:pt x="1129" y="2277"/>
                    <a:pt x="1131" y="2274"/>
                  </a:cubicBezTo>
                  <a:cubicBezTo>
                    <a:pt x="1133" y="2271"/>
                    <a:pt x="1135" y="2268"/>
                    <a:pt x="1138" y="2265"/>
                  </a:cubicBezTo>
                  <a:cubicBezTo>
                    <a:pt x="1139" y="2264"/>
                    <a:pt x="1139" y="2263"/>
                    <a:pt x="1140" y="2262"/>
                  </a:cubicBezTo>
                  <a:cubicBezTo>
                    <a:pt x="1141" y="2261"/>
                    <a:pt x="1141" y="2261"/>
                    <a:pt x="1142" y="2260"/>
                  </a:cubicBezTo>
                  <a:cubicBezTo>
                    <a:pt x="1144" y="2258"/>
                    <a:pt x="1145" y="2256"/>
                    <a:pt x="1147" y="2255"/>
                  </a:cubicBezTo>
                  <a:cubicBezTo>
                    <a:pt x="1148" y="2253"/>
                    <a:pt x="1150" y="2251"/>
                    <a:pt x="1151" y="2249"/>
                  </a:cubicBezTo>
                  <a:cubicBezTo>
                    <a:pt x="1152" y="2248"/>
                    <a:pt x="1153" y="2247"/>
                    <a:pt x="1153" y="2246"/>
                  </a:cubicBezTo>
                  <a:cubicBezTo>
                    <a:pt x="1154" y="2245"/>
                    <a:pt x="1155" y="2244"/>
                    <a:pt x="1155" y="2243"/>
                  </a:cubicBezTo>
                  <a:cubicBezTo>
                    <a:pt x="1156" y="2242"/>
                    <a:pt x="1156" y="2242"/>
                    <a:pt x="1156" y="2242"/>
                  </a:cubicBezTo>
                  <a:cubicBezTo>
                    <a:pt x="1156" y="2245"/>
                    <a:pt x="1156" y="2248"/>
                    <a:pt x="1155" y="2251"/>
                  </a:cubicBezTo>
                  <a:cubicBezTo>
                    <a:pt x="1155" y="2252"/>
                    <a:pt x="1155" y="2254"/>
                    <a:pt x="1155" y="2255"/>
                  </a:cubicBezTo>
                  <a:cubicBezTo>
                    <a:pt x="1155" y="2257"/>
                    <a:pt x="1155" y="2259"/>
                    <a:pt x="1155" y="2260"/>
                  </a:cubicBezTo>
                  <a:cubicBezTo>
                    <a:pt x="1154" y="2266"/>
                    <a:pt x="1153" y="2272"/>
                    <a:pt x="1151" y="2278"/>
                  </a:cubicBezTo>
                  <a:cubicBezTo>
                    <a:pt x="1151" y="2279"/>
                    <a:pt x="1150" y="2281"/>
                    <a:pt x="1150" y="2282"/>
                  </a:cubicBezTo>
                  <a:cubicBezTo>
                    <a:pt x="1150" y="2284"/>
                    <a:pt x="1149" y="2285"/>
                    <a:pt x="1149" y="2286"/>
                  </a:cubicBezTo>
                  <a:cubicBezTo>
                    <a:pt x="1148" y="2289"/>
                    <a:pt x="1147" y="2292"/>
                    <a:pt x="1146" y="2294"/>
                  </a:cubicBezTo>
                  <a:cubicBezTo>
                    <a:pt x="1146" y="2295"/>
                    <a:pt x="1146" y="2296"/>
                    <a:pt x="1145" y="2296"/>
                  </a:cubicBezTo>
                  <a:cubicBezTo>
                    <a:pt x="1145" y="2297"/>
                    <a:pt x="1145" y="2298"/>
                    <a:pt x="1145" y="2298"/>
                  </a:cubicBezTo>
                  <a:cubicBezTo>
                    <a:pt x="1144" y="2299"/>
                    <a:pt x="1144" y="2301"/>
                    <a:pt x="1143" y="2302"/>
                  </a:cubicBezTo>
                  <a:cubicBezTo>
                    <a:pt x="1143" y="2303"/>
                    <a:pt x="1142" y="2304"/>
                    <a:pt x="1142" y="2305"/>
                  </a:cubicBezTo>
                  <a:cubicBezTo>
                    <a:pt x="1141" y="2306"/>
                    <a:pt x="1140" y="2307"/>
                    <a:pt x="1140" y="2309"/>
                  </a:cubicBezTo>
                  <a:cubicBezTo>
                    <a:pt x="1140" y="2309"/>
                    <a:pt x="1139" y="2310"/>
                    <a:pt x="1139" y="2310"/>
                  </a:cubicBezTo>
                  <a:cubicBezTo>
                    <a:pt x="1139" y="2311"/>
                    <a:pt x="1139" y="2311"/>
                    <a:pt x="1138" y="2312"/>
                  </a:cubicBezTo>
                  <a:cubicBezTo>
                    <a:pt x="1138" y="2313"/>
                    <a:pt x="1137" y="2314"/>
                    <a:pt x="1137" y="2315"/>
                  </a:cubicBezTo>
                  <a:cubicBezTo>
                    <a:pt x="1136" y="2317"/>
                    <a:pt x="1135" y="2318"/>
                    <a:pt x="1134" y="2320"/>
                  </a:cubicBezTo>
                  <a:cubicBezTo>
                    <a:pt x="1132" y="2324"/>
                    <a:pt x="1130" y="2326"/>
                    <a:pt x="1128" y="2329"/>
                  </a:cubicBezTo>
                  <a:cubicBezTo>
                    <a:pt x="1128" y="2330"/>
                    <a:pt x="1127" y="2331"/>
                    <a:pt x="1126" y="2332"/>
                  </a:cubicBezTo>
                  <a:cubicBezTo>
                    <a:pt x="1126" y="2333"/>
                    <a:pt x="1125" y="2333"/>
                    <a:pt x="1125" y="2334"/>
                  </a:cubicBezTo>
                  <a:cubicBezTo>
                    <a:pt x="1124" y="2335"/>
                    <a:pt x="1123" y="2336"/>
                    <a:pt x="1123" y="2336"/>
                  </a:cubicBezTo>
                  <a:cubicBezTo>
                    <a:pt x="1123" y="2336"/>
                    <a:pt x="1124" y="2335"/>
                    <a:pt x="1125" y="2334"/>
                  </a:cubicBezTo>
                  <a:cubicBezTo>
                    <a:pt x="1125" y="2334"/>
                    <a:pt x="1126" y="2333"/>
                    <a:pt x="1127" y="2332"/>
                  </a:cubicBezTo>
                  <a:cubicBezTo>
                    <a:pt x="1128" y="2332"/>
                    <a:pt x="1129" y="2331"/>
                    <a:pt x="1130" y="2330"/>
                  </a:cubicBezTo>
                  <a:cubicBezTo>
                    <a:pt x="1131" y="2328"/>
                    <a:pt x="1134" y="2325"/>
                    <a:pt x="1136" y="2322"/>
                  </a:cubicBezTo>
                  <a:cubicBezTo>
                    <a:pt x="1137" y="2320"/>
                    <a:pt x="1139" y="2319"/>
                    <a:pt x="1140" y="2317"/>
                  </a:cubicBezTo>
                  <a:cubicBezTo>
                    <a:pt x="1141" y="2316"/>
                    <a:pt x="1141" y="2315"/>
                    <a:pt x="1142" y="2314"/>
                  </a:cubicBezTo>
                  <a:cubicBezTo>
                    <a:pt x="1142" y="2313"/>
                    <a:pt x="1143" y="2313"/>
                    <a:pt x="1143" y="2312"/>
                  </a:cubicBezTo>
                  <a:cubicBezTo>
                    <a:pt x="1143" y="2312"/>
                    <a:pt x="1144" y="2311"/>
                    <a:pt x="1144" y="2311"/>
                  </a:cubicBezTo>
                  <a:cubicBezTo>
                    <a:pt x="1145" y="2310"/>
                    <a:pt x="1145" y="2309"/>
                    <a:pt x="1146" y="2308"/>
                  </a:cubicBezTo>
                  <a:cubicBezTo>
                    <a:pt x="1147" y="2306"/>
                    <a:pt x="1147" y="2305"/>
                    <a:pt x="1148" y="2304"/>
                  </a:cubicBezTo>
                  <a:cubicBezTo>
                    <a:pt x="1148" y="2303"/>
                    <a:pt x="1149" y="2302"/>
                    <a:pt x="1150" y="2300"/>
                  </a:cubicBezTo>
                  <a:cubicBezTo>
                    <a:pt x="1150" y="2300"/>
                    <a:pt x="1150" y="2299"/>
                    <a:pt x="1151" y="2299"/>
                  </a:cubicBezTo>
                  <a:cubicBezTo>
                    <a:pt x="1151" y="2298"/>
                    <a:pt x="1151" y="2297"/>
                    <a:pt x="1152" y="2297"/>
                  </a:cubicBezTo>
                  <a:cubicBezTo>
                    <a:pt x="1152" y="2295"/>
                    <a:pt x="1153" y="2293"/>
                    <a:pt x="1154" y="2291"/>
                  </a:cubicBezTo>
                  <a:cubicBezTo>
                    <a:pt x="1154" y="2292"/>
                    <a:pt x="1154" y="2292"/>
                    <a:pt x="1154" y="2292"/>
                  </a:cubicBezTo>
                  <a:cubicBezTo>
                    <a:pt x="1154" y="2294"/>
                    <a:pt x="1154" y="2295"/>
                    <a:pt x="1154" y="2297"/>
                  </a:cubicBezTo>
                  <a:cubicBezTo>
                    <a:pt x="1154" y="2298"/>
                    <a:pt x="1154" y="2300"/>
                    <a:pt x="1154" y="2302"/>
                  </a:cubicBezTo>
                  <a:cubicBezTo>
                    <a:pt x="1154" y="2305"/>
                    <a:pt x="1154" y="2308"/>
                    <a:pt x="1154" y="2311"/>
                  </a:cubicBezTo>
                  <a:cubicBezTo>
                    <a:pt x="1154" y="2312"/>
                    <a:pt x="1154" y="2314"/>
                    <a:pt x="1154" y="2316"/>
                  </a:cubicBezTo>
                  <a:cubicBezTo>
                    <a:pt x="1153" y="2317"/>
                    <a:pt x="1153" y="2319"/>
                    <a:pt x="1153" y="2320"/>
                  </a:cubicBezTo>
                  <a:cubicBezTo>
                    <a:pt x="1153" y="2323"/>
                    <a:pt x="1153" y="2326"/>
                    <a:pt x="1152" y="2329"/>
                  </a:cubicBezTo>
                  <a:cubicBezTo>
                    <a:pt x="1152" y="2332"/>
                    <a:pt x="1152" y="2335"/>
                    <a:pt x="1151" y="2337"/>
                  </a:cubicBezTo>
                  <a:cubicBezTo>
                    <a:pt x="1150" y="2340"/>
                    <a:pt x="1150" y="2342"/>
                    <a:pt x="1149" y="2344"/>
                  </a:cubicBezTo>
                  <a:cubicBezTo>
                    <a:pt x="1149" y="2346"/>
                    <a:pt x="1148" y="2347"/>
                    <a:pt x="1148" y="2348"/>
                  </a:cubicBezTo>
                  <a:cubicBezTo>
                    <a:pt x="1148" y="2349"/>
                    <a:pt x="1147" y="2350"/>
                    <a:pt x="1147" y="2350"/>
                  </a:cubicBezTo>
                  <a:cubicBezTo>
                    <a:pt x="1146" y="2351"/>
                    <a:pt x="1146" y="2352"/>
                    <a:pt x="1146" y="2353"/>
                  </a:cubicBezTo>
                  <a:cubicBezTo>
                    <a:pt x="1145" y="2354"/>
                    <a:pt x="1145" y="2354"/>
                    <a:pt x="1145" y="2355"/>
                  </a:cubicBezTo>
                  <a:cubicBezTo>
                    <a:pt x="1144" y="2356"/>
                    <a:pt x="1144" y="2357"/>
                    <a:pt x="1143" y="2358"/>
                  </a:cubicBezTo>
                  <a:cubicBezTo>
                    <a:pt x="1143" y="2358"/>
                    <a:pt x="1143" y="2359"/>
                    <a:pt x="1143" y="2359"/>
                  </a:cubicBezTo>
                  <a:cubicBezTo>
                    <a:pt x="1143" y="2359"/>
                    <a:pt x="1143" y="2359"/>
                    <a:pt x="1144" y="2358"/>
                  </a:cubicBezTo>
                  <a:cubicBezTo>
                    <a:pt x="1144" y="2358"/>
                    <a:pt x="1145" y="2357"/>
                    <a:pt x="1146" y="2356"/>
                  </a:cubicBezTo>
                  <a:cubicBezTo>
                    <a:pt x="1147" y="2355"/>
                    <a:pt x="1147" y="2355"/>
                    <a:pt x="1148" y="2354"/>
                  </a:cubicBezTo>
                  <a:cubicBezTo>
                    <a:pt x="1148" y="2353"/>
                    <a:pt x="1149" y="2353"/>
                    <a:pt x="1149" y="2352"/>
                  </a:cubicBezTo>
                  <a:cubicBezTo>
                    <a:pt x="1150" y="2351"/>
                    <a:pt x="1151" y="2350"/>
                    <a:pt x="1151" y="2349"/>
                  </a:cubicBezTo>
                  <a:cubicBezTo>
                    <a:pt x="1152" y="2348"/>
                    <a:pt x="1153" y="2347"/>
                    <a:pt x="1153" y="2346"/>
                  </a:cubicBezTo>
                  <a:cubicBezTo>
                    <a:pt x="1154" y="2344"/>
                    <a:pt x="1156" y="2342"/>
                    <a:pt x="1157" y="2339"/>
                  </a:cubicBezTo>
                  <a:cubicBezTo>
                    <a:pt x="1158" y="2336"/>
                    <a:pt x="1159" y="2333"/>
                    <a:pt x="1159" y="2330"/>
                  </a:cubicBezTo>
                  <a:cubicBezTo>
                    <a:pt x="1160" y="2329"/>
                    <a:pt x="1160" y="2327"/>
                    <a:pt x="1160" y="2326"/>
                  </a:cubicBezTo>
                  <a:cubicBezTo>
                    <a:pt x="1161" y="2324"/>
                    <a:pt x="1161" y="2323"/>
                    <a:pt x="1161" y="2321"/>
                  </a:cubicBezTo>
                  <a:cubicBezTo>
                    <a:pt x="1161" y="2319"/>
                    <a:pt x="1161" y="2318"/>
                    <a:pt x="1161" y="2316"/>
                  </a:cubicBezTo>
                  <a:cubicBezTo>
                    <a:pt x="1161" y="2314"/>
                    <a:pt x="1162" y="2313"/>
                    <a:pt x="1162" y="2311"/>
                  </a:cubicBezTo>
                  <a:cubicBezTo>
                    <a:pt x="1162" y="2308"/>
                    <a:pt x="1162" y="2305"/>
                    <a:pt x="1161" y="2301"/>
                  </a:cubicBezTo>
                  <a:cubicBezTo>
                    <a:pt x="1161" y="2300"/>
                    <a:pt x="1161" y="2298"/>
                    <a:pt x="1161" y="2297"/>
                  </a:cubicBezTo>
                  <a:cubicBezTo>
                    <a:pt x="1161" y="2295"/>
                    <a:pt x="1161" y="2294"/>
                    <a:pt x="1161" y="2292"/>
                  </a:cubicBezTo>
                  <a:cubicBezTo>
                    <a:pt x="1160" y="2286"/>
                    <a:pt x="1160" y="2281"/>
                    <a:pt x="1159" y="2276"/>
                  </a:cubicBezTo>
                  <a:cubicBezTo>
                    <a:pt x="1159" y="2276"/>
                    <a:pt x="1159" y="2276"/>
                    <a:pt x="1159" y="2275"/>
                  </a:cubicBezTo>
                  <a:cubicBezTo>
                    <a:pt x="1160" y="2274"/>
                    <a:pt x="1160" y="2272"/>
                    <a:pt x="1160" y="2271"/>
                  </a:cubicBezTo>
                  <a:cubicBezTo>
                    <a:pt x="1160" y="2270"/>
                    <a:pt x="1161" y="2269"/>
                    <a:pt x="1161" y="2268"/>
                  </a:cubicBezTo>
                  <a:cubicBezTo>
                    <a:pt x="1161" y="2268"/>
                    <a:pt x="1161" y="2267"/>
                    <a:pt x="1161" y="2266"/>
                  </a:cubicBezTo>
                  <a:cubicBezTo>
                    <a:pt x="1162" y="2264"/>
                    <a:pt x="1162" y="2263"/>
                    <a:pt x="1162" y="2261"/>
                  </a:cubicBezTo>
                  <a:cubicBezTo>
                    <a:pt x="1162" y="2260"/>
                    <a:pt x="1163" y="2258"/>
                    <a:pt x="1163" y="2256"/>
                  </a:cubicBezTo>
                  <a:cubicBezTo>
                    <a:pt x="1163" y="2255"/>
                    <a:pt x="1163" y="2253"/>
                    <a:pt x="1163" y="2251"/>
                  </a:cubicBezTo>
                  <a:cubicBezTo>
                    <a:pt x="1164" y="2248"/>
                    <a:pt x="1164" y="2245"/>
                    <a:pt x="1164" y="2241"/>
                  </a:cubicBezTo>
                  <a:cubicBezTo>
                    <a:pt x="1164" y="2240"/>
                    <a:pt x="1164" y="2238"/>
                    <a:pt x="1164" y="2236"/>
                  </a:cubicBezTo>
                  <a:cubicBezTo>
                    <a:pt x="1164" y="2235"/>
                    <a:pt x="1163" y="2233"/>
                    <a:pt x="1163" y="2231"/>
                  </a:cubicBezTo>
                  <a:cubicBezTo>
                    <a:pt x="1163" y="2230"/>
                    <a:pt x="1163" y="2230"/>
                    <a:pt x="1163" y="2229"/>
                  </a:cubicBezTo>
                  <a:cubicBezTo>
                    <a:pt x="1163" y="2226"/>
                    <a:pt x="1163" y="2226"/>
                    <a:pt x="1163" y="2226"/>
                  </a:cubicBezTo>
                  <a:cubicBezTo>
                    <a:pt x="1163" y="2225"/>
                    <a:pt x="1163" y="2223"/>
                    <a:pt x="1162" y="2222"/>
                  </a:cubicBezTo>
                  <a:cubicBezTo>
                    <a:pt x="1162" y="2221"/>
                    <a:pt x="1162" y="2221"/>
                    <a:pt x="1162" y="2221"/>
                  </a:cubicBezTo>
                  <a:cubicBezTo>
                    <a:pt x="1162" y="2221"/>
                    <a:pt x="1162" y="2221"/>
                    <a:pt x="1162" y="2221"/>
                  </a:cubicBezTo>
                  <a:cubicBezTo>
                    <a:pt x="1162" y="2220"/>
                    <a:pt x="1162" y="2220"/>
                    <a:pt x="1162" y="2220"/>
                  </a:cubicBezTo>
                  <a:cubicBezTo>
                    <a:pt x="1162" y="2219"/>
                    <a:pt x="1162" y="2219"/>
                    <a:pt x="1162" y="2219"/>
                  </a:cubicBezTo>
                  <a:cubicBezTo>
                    <a:pt x="1162" y="2218"/>
                    <a:pt x="1162" y="2218"/>
                    <a:pt x="1162" y="2217"/>
                  </a:cubicBezTo>
                  <a:cubicBezTo>
                    <a:pt x="1161" y="2215"/>
                    <a:pt x="1161" y="2214"/>
                    <a:pt x="1161" y="2212"/>
                  </a:cubicBezTo>
                  <a:cubicBezTo>
                    <a:pt x="1160" y="2209"/>
                    <a:pt x="1159" y="2206"/>
                    <a:pt x="1159" y="2203"/>
                  </a:cubicBezTo>
                  <a:cubicBezTo>
                    <a:pt x="1157" y="2197"/>
                    <a:pt x="1156" y="2191"/>
                    <a:pt x="1155" y="2186"/>
                  </a:cubicBezTo>
                  <a:cubicBezTo>
                    <a:pt x="1155" y="2185"/>
                    <a:pt x="1155" y="2183"/>
                    <a:pt x="1154" y="2182"/>
                  </a:cubicBezTo>
                  <a:cubicBezTo>
                    <a:pt x="1154" y="2181"/>
                    <a:pt x="1154" y="2181"/>
                    <a:pt x="1154" y="2180"/>
                  </a:cubicBezTo>
                  <a:cubicBezTo>
                    <a:pt x="1154" y="2179"/>
                    <a:pt x="1154" y="2179"/>
                    <a:pt x="1154" y="2178"/>
                  </a:cubicBezTo>
                  <a:cubicBezTo>
                    <a:pt x="1154" y="2176"/>
                    <a:pt x="1154" y="2173"/>
                    <a:pt x="1154" y="2171"/>
                  </a:cubicBezTo>
                  <a:cubicBezTo>
                    <a:pt x="1154" y="2170"/>
                    <a:pt x="1154" y="2169"/>
                    <a:pt x="1154" y="2167"/>
                  </a:cubicBezTo>
                  <a:cubicBezTo>
                    <a:pt x="1154" y="2166"/>
                    <a:pt x="1154" y="2165"/>
                    <a:pt x="1154" y="2164"/>
                  </a:cubicBezTo>
                  <a:cubicBezTo>
                    <a:pt x="1154" y="2163"/>
                    <a:pt x="1154" y="2162"/>
                    <a:pt x="1154" y="2161"/>
                  </a:cubicBezTo>
                  <a:cubicBezTo>
                    <a:pt x="1154" y="2161"/>
                    <a:pt x="1155" y="2160"/>
                    <a:pt x="1155" y="2160"/>
                  </a:cubicBezTo>
                  <a:cubicBezTo>
                    <a:pt x="1181" y="2214"/>
                    <a:pt x="1207" y="2267"/>
                    <a:pt x="1205" y="2315"/>
                  </a:cubicBezTo>
                  <a:cubicBezTo>
                    <a:pt x="1205" y="2322"/>
                    <a:pt x="1204" y="2329"/>
                    <a:pt x="1203" y="2336"/>
                  </a:cubicBezTo>
                  <a:cubicBezTo>
                    <a:pt x="1203" y="2337"/>
                    <a:pt x="1202" y="2338"/>
                    <a:pt x="1201" y="2339"/>
                  </a:cubicBezTo>
                  <a:cubicBezTo>
                    <a:pt x="1201" y="2340"/>
                    <a:pt x="1201" y="2340"/>
                    <a:pt x="1200" y="2341"/>
                  </a:cubicBezTo>
                  <a:cubicBezTo>
                    <a:pt x="1200" y="2341"/>
                    <a:pt x="1200" y="2342"/>
                    <a:pt x="1200" y="2342"/>
                  </a:cubicBezTo>
                  <a:cubicBezTo>
                    <a:pt x="1199" y="2342"/>
                    <a:pt x="1199" y="2342"/>
                    <a:pt x="1199" y="2342"/>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8" y="2344"/>
                    <a:pt x="1198" y="2345"/>
                  </a:cubicBezTo>
                  <a:cubicBezTo>
                    <a:pt x="1198" y="2345"/>
                    <a:pt x="1198" y="2345"/>
                    <a:pt x="1197" y="2345"/>
                  </a:cubicBezTo>
                  <a:cubicBezTo>
                    <a:pt x="1197" y="2346"/>
                    <a:pt x="1197" y="2346"/>
                    <a:pt x="1197" y="2346"/>
                  </a:cubicBezTo>
                  <a:cubicBezTo>
                    <a:pt x="1196" y="2347"/>
                    <a:pt x="1196" y="2347"/>
                    <a:pt x="1195" y="2348"/>
                  </a:cubicBezTo>
                  <a:cubicBezTo>
                    <a:pt x="1195" y="2349"/>
                    <a:pt x="1194" y="2349"/>
                    <a:pt x="1194" y="2350"/>
                  </a:cubicBezTo>
                  <a:cubicBezTo>
                    <a:pt x="1193" y="2350"/>
                    <a:pt x="1193" y="2350"/>
                    <a:pt x="1193" y="2351"/>
                  </a:cubicBezTo>
                  <a:cubicBezTo>
                    <a:pt x="1193" y="2351"/>
                    <a:pt x="1192" y="2351"/>
                    <a:pt x="1192" y="2352"/>
                  </a:cubicBezTo>
                  <a:cubicBezTo>
                    <a:pt x="1191" y="2352"/>
                    <a:pt x="1191" y="2353"/>
                    <a:pt x="1190" y="2353"/>
                  </a:cubicBezTo>
                  <a:cubicBezTo>
                    <a:pt x="1188" y="2356"/>
                    <a:pt x="1185" y="2358"/>
                    <a:pt x="1182" y="2361"/>
                  </a:cubicBezTo>
                  <a:cubicBezTo>
                    <a:pt x="1179" y="2363"/>
                    <a:pt x="1176" y="2365"/>
                    <a:pt x="1173" y="2367"/>
                  </a:cubicBezTo>
                  <a:cubicBezTo>
                    <a:pt x="1169" y="2370"/>
                    <a:pt x="1166" y="2372"/>
                    <a:pt x="1162" y="2374"/>
                  </a:cubicBezTo>
                  <a:cubicBezTo>
                    <a:pt x="1161" y="2376"/>
                    <a:pt x="1159" y="2377"/>
                    <a:pt x="1157" y="2378"/>
                  </a:cubicBezTo>
                  <a:cubicBezTo>
                    <a:pt x="1156" y="2379"/>
                    <a:pt x="1156" y="2379"/>
                    <a:pt x="1156" y="2379"/>
                  </a:cubicBezTo>
                  <a:cubicBezTo>
                    <a:pt x="1156" y="2379"/>
                    <a:pt x="1156" y="2379"/>
                    <a:pt x="1156" y="2379"/>
                  </a:cubicBezTo>
                  <a:cubicBezTo>
                    <a:pt x="1155" y="2379"/>
                    <a:pt x="1155" y="2379"/>
                    <a:pt x="1155" y="2379"/>
                  </a:cubicBezTo>
                  <a:cubicBezTo>
                    <a:pt x="1155" y="2380"/>
                    <a:pt x="1155" y="2380"/>
                    <a:pt x="1155" y="2380"/>
                  </a:cubicBezTo>
                  <a:cubicBezTo>
                    <a:pt x="1154" y="2381"/>
                    <a:pt x="1153" y="2381"/>
                    <a:pt x="1152" y="2382"/>
                  </a:cubicBezTo>
                  <a:cubicBezTo>
                    <a:pt x="1151" y="2382"/>
                    <a:pt x="1151" y="2383"/>
                    <a:pt x="1150" y="2384"/>
                  </a:cubicBezTo>
                  <a:cubicBezTo>
                    <a:pt x="1149" y="2385"/>
                    <a:pt x="1148" y="2385"/>
                    <a:pt x="1147" y="2386"/>
                  </a:cubicBezTo>
                  <a:cubicBezTo>
                    <a:pt x="1147" y="2387"/>
                    <a:pt x="1146" y="2387"/>
                    <a:pt x="1145" y="2388"/>
                  </a:cubicBezTo>
                  <a:cubicBezTo>
                    <a:pt x="1144" y="2389"/>
                    <a:pt x="1144" y="2389"/>
                    <a:pt x="1143" y="2390"/>
                  </a:cubicBezTo>
                  <a:cubicBezTo>
                    <a:pt x="1142" y="2392"/>
                    <a:pt x="1140" y="2393"/>
                    <a:pt x="1139" y="2394"/>
                  </a:cubicBezTo>
                  <a:cubicBezTo>
                    <a:pt x="1138" y="2395"/>
                    <a:pt x="1138" y="2396"/>
                    <a:pt x="1137" y="2397"/>
                  </a:cubicBezTo>
                  <a:cubicBezTo>
                    <a:pt x="1137" y="2397"/>
                    <a:pt x="1137" y="2397"/>
                    <a:pt x="1136" y="2398"/>
                  </a:cubicBezTo>
                  <a:cubicBezTo>
                    <a:pt x="1136" y="2398"/>
                    <a:pt x="1136" y="2399"/>
                    <a:pt x="1135" y="2399"/>
                  </a:cubicBezTo>
                  <a:cubicBezTo>
                    <a:pt x="1135" y="2400"/>
                    <a:pt x="1134" y="2400"/>
                    <a:pt x="1134" y="2401"/>
                  </a:cubicBezTo>
                  <a:cubicBezTo>
                    <a:pt x="1133" y="2402"/>
                    <a:pt x="1133" y="2403"/>
                    <a:pt x="1132" y="2404"/>
                  </a:cubicBezTo>
                  <a:cubicBezTo>
                    <a:pt x="1132" y="2404"/>
                    <a:pt x="1132" y="2405"/>
                    <a:pt x="1131" y="2406"/>
                  </a:cubicBezTo>
                  <a:cubicBezTo>
                    <a:pt x="1131" y="2407"/>
                    <a:pt x="1130" y="2407"/>
                    <a:pt x="1130" y="2408"/>
                  </a:cubicBezTo>
                  <a:cubicBezTo>
                    <a:pt x="1129" y="2410"/>
                    <a:pt x="1129" y="2411"/>
                    <a:pt x="1128" y="2412"/>
                  </a:cubicBezTo>
                  <a:cubicBezTo>
                    <a:pt x="1128" y="2413"/>
                    <a:pt x="1128" y="2414"/>
                    <a:pt x="1128" y="2414"/>
                  </a:cubicBezTo>
                  <a:cubicBezTo>
                    <a:pt x="1127" y="2415"/>
                    <a:pt x="1127" y="2416"/>
                    <a:pt x="1127" y="2416"/>
                  </a:cubicBezTo>
                  <a:cubicBezTo>
                    <a:pt x="1127" y="2417"/>
                    <a:pt x="1127" y="2418"/>
                    <a:pt x="1127" y="2418"/>
                  </a:cubicBezTo>
                  <a:cubicBezTo>
                    <a:pt x="1127" y="2419"/>
                    <a:pt x="1127" y="2419"/>
                    <a:pt x="1127" y="2420"/>
                  </a:cubicBezTo>
                  <a:cubicBezTo>
                    <a:pt x="1126" y="2421"/>
                    <a:pt x="1126" y="2421"/>
                    <a:pt x="1126" y="2422"/>
                  </a:cubicBezTo>
                  <a:cubicBezTo>
                    <a:pt x="1126" y="2422"/>
                    <a:pt x="1126" y="2423"/>
                    <a:pt x="1126" y="2423"/>
                  </a:cubicBezTo>
                  <a:cubicBezTo>
                    <a:pt x="1126" y="2424"/>
                    <a:pt x="1126" y="2425"/>
                    <a:pt x="1126" y="2426"/>
                  </a:cubicBezTo>
                  <a:cubicBezTo>
                    <a:pt x="1126" y="2426"/>
                    <a:pt x="1126" y="2427"/>
                    <a:pt x="1126" y="2427"/>
                  </a:cubicBezTo>
                  <a:cubicBezTo>
                    <a:pt x="1126" y="2428"/>
                    <a:pt x="1127" y="2429"/>
                    <a:pt x="1127" y="2429"/>
                  </a:cubicBezTo>
                  <a:cubicBezTo>
                    <a:pt x="1127" y="2429"/>
                    <a:pt x="1127" y="2428"/>
                    <a:pt x="1127" y="2427"/>
                  </a:cubicBezTo>
                  <a:cubicBezTo>
                    <a:pt x="1127" y="2427"/>
                    <a:pt x="1127" y="2426"/>
                    <a:pt x="1127" y="2426"/>
                  </a:cubicBezTo>
                  <a:cubicBezTo>
                    <a:pt x="1127" y="2425"/>
                    <a:pt x="1127" y="2425"/>
                    <a:pt x="1127" y="2425"/>
                  </a:cubicBezTo>
                  <a:cubicBezTo>
                    <a:pt x="1128" y="2424"/>
                    <a:pt x="1128" y="2424"/>
                    <a:pt x="1128" y="2423"/>
                  </a:cubicBezTo>
                  <a:cubicBezTo>
                    <a:pt x="1128" y="2423"/>
                    <a:pt x="1128" y="2422"/>
                    <a:pt x="1128" y="2422"/>
                  </a:cubicBezTo>
                  <a:cubicBezTo>
                    <a:pt x="1128" y="2422"/>
                    <a:pt x="1129" y="2421"/>
                    <a:pt x="1129" y="2421"/>
                  </a:cubicBezTo>
                  <a:cubicBezTo>
                    <a:pt x="1129" y="2420"/>
                    <a:pt x="1129" y="2420"/>
                    <a:pt x="1129" y="2419"/>
                  </a:cubicBezTo>
                  <a:cubicBezTo>
                    <a:pt x="1130" y="2418"/>
                    <a:pt x="1130" y="2418"/>
                    <a:pt x="1130" y="2417"/>
                  </a:cubicBezTo>
                  <a:cubicBezTo>
                    <a:pt x="1130" y="2417"/>
                    <a:pt x="1131" y="2416"/>
                    <a:pt x="1131" y="2416"/>
                  </a:cubicBezTo>
                  <a:cubicBezTo>
                    <a:pt x="1131" y="2415"/>
                    <a:pt x="1131" y="2415"/>
                    <a:pt x="1132" y="2414"/>
                  </a:cubicBezTo>
                  <a:cubicBezTo>
                    <a:pt x="1132" y="2413"/>
                    <a:pt x="1133" y="2412"/>
                    <a:pt x="1134" y="2410"/>
                  </a:cubicBezTo>
                  <a:cubicBezTo>
                    <a:pt x="1136" y="2408"/>
                    <a:pt x="1138" y="2405"/>
                    <a:pt x="1140" y="2403"/>
                  </a:cubicBezTo>
                  <a:cubicBezTo>
                    <a:pt x="1142" y="2400"/>
                    <a:pt x="1145" y="2398"/>
                    <a:pt x="1148" y="2395"/>
                  </a:cubicBezTo>
                  <a:cubicBezTo>
                    <a:pt x="1148" y="2395"/>
                    <a:pt x="1149" y="2395"/>
                    <a:pt x="1149" y="2394"/>
                  </a:cubicBezTo>
                  <a:cubicBezTo>
                    <a:pt x="1149" y="2394"/>
                    <a:pt x="1150" y="2394"/>
                    <a:pt x="1150" y="2393"/>
                  </a:cubicBezTo>
                  <a:cubicBezTo>
                    <a:pt x="1151" y="2393"/>
                    <a:pt x="1151" y="2392"/>
                    <a:pt x="1152" y="2392"/>
                  </a:cubicBezTo>
                  <a:cubicBezTo>
                    <a:pt x="1153" y="2391"/>
                    <a:pt x="1154" y="2390"/>
                    <a:pt x="1155" y="2390"/>
                  </a:cubicBezTo>
                  <a:cubicBezTo>
                    <a:pt x="1155" y="2389"/>
                    <a:pt x="1156" y="2389"/>
                    <a:pt x="1157" y="2388"/>
                  </a:cubicBezTo>
                  <a:cubicBezTo>
                    <a:pt x="1158" y="2387"/>
                    <a:pt x="1159" y="2387"/>
                    <a:pt x="1159" y="2386"/>
                  </a:cubicBezTo>
                  <a:cubicBezTo>
                    <a:pt x="1160" y="2386"/>
                    <a:pt x="1161" y="2385"/>
                    <a:pt x="1162" y="2384"/>
                  </a:cubicBezTo>
                  <a:cubicBezTo>
                    <a:pt x="1164" y="2383"/>
                    <a:pt x="1165" y="2382"/>
                    <a:pt x="1167" y="2381"/>
                  </a:cubicBezTo>
                  <a:cubicBezTo>
                    <a:pt x="1170" y="2379"/>
                    <a:pt x="1174" y="2376"/>
                    <a:pt x="1177" y="2374"/>
                  </a:cubicBezTo>
                  <a:cubicBezTo>
                    <a:pt x="1179" y="2372"/>
                    <a:pt x="1180" y="2371"/>
                    <a:pt x="1182" y="2370"/>
                  </a:cubicBezTo>
                  <a:cubicBezTo>
                    <a:pt x="1183" y="2369"/>
                    <a:pt x="1184" y="2369"/>
                    <a:pt x="1184" y="2368"/>
                  </a:cubicBezTo>
                  <a:cubicBezTo>
                    <a:pt x="1185" y="2367"/>
                    <a:pt x="1186" y="2367"/>
                    <a:pt x="1187" y="2366"/>
                  </a:cubicBezTo>
                  <a:cubicBezTo>
                    <a:pt x="1190" y="2363"/>
                    <a:pt x="1192" y="2360"/>
                    <a:pt x="1195" y="2357"/>
                  </a:cubicBezTo>
                  <a:cubicBezTo>
                    <a:pt x="1195" y="2357"/>
                    <a:pt x="1196" y="2356"/>
                    <a:pt x="1196" y="2355"/>
                  </a:cubicBezTo>
                  <a:cubicBezTo>
                    <a:pt x="1197" y="2355"/>
                    <a:pt x="1197" y="2355"/>
                    <a:pt x="1197" y="2354"/>
                  </a:cubicBezTo>
                  <a:cubicBezTo>
                    <a:pt x="1197" y="2354"/>
                    <a:pt x="1198" y="2353"/>
                    <a:pt x="1198" y="2353"/>
                  </a:cubicBezTo>
                  <a:cubicBezTo>
                    <a:pt x="1198" y="2352"/>
                    <a:pt x="1199" y="2352"/>
                    <a:pt x="1199" y="2351"/>
                  </a:cubicBezTo>
                  <a:cubicBezTo>
                    <a:pt x="1200" y="2350"/>
                    <a:pt x="1200" y="2349"/>
                    <a:pt x="1201" y="2349"/>
                  </a:cubicBezTo>
                  <a:cubicBezTo>
                    <a:pt x="1201" y="2348"/>
                    <a:pt x="1201" y="2348"/>
                    <a:pt x="1201" y="2348"/>
                  </a:cubicBezTo>
                  <a:cubicBezTo>
                    <a:pt x="1193" y="2381"/>
                    <a:pt x="1175" y="2411"/>
                    <a:pt x="1156" y="2440"/>
                  </a:cubicBezTo>
                  <a:cubicBezTo>
                    <a:pt x="1156" y="2441"/>
                    <a:pt x="1155" y="2442"/>
                    <a:pt x="1154" y="2442"/>
                  </a:cubicBezTo>
                  <a:cubicBezTo>
                    <a:pt x="1150" y="2445"/>
                    <a:pt x="1145" y="2449"/>
                    <a:pt x="1140" y="2452"/>
                  </a:cubicBezTo>
                  <a:cubicBezTo>
                    <a:pt x="1135" y="2455"/>
                    <a:pt x="1130" y="2459"/>
                    <a:pt x="1124" y="2462"/>
                  </a:cubicBezTo>
                  <a:cubicBezTo>
                    <a:pt x="1122" y="2464"/>
                    <a:pt x="1119" y="2465"/>
                    <a:pt x="1116" y="2467"/>
                  </a:cubicBezTo>
                  <a:cubicBezTo>
                    <a:pt x="1113" y="2469"/>
                    <a:pt x="1110" y="2471"/>
                    <a:pt x="1107" y="2473"/>
                  </a:cubicBezTo>
                  <a:cubicBezTo>
                    <a:pt x="1107" y="2473"/>
                    <a:pt x="1107" y="2473"/>
                    <a:pt x="1107" y="2473"/>
                  </a:cubicBezTo>
                  <a:cubicBezTo>
                    <a:pt x="1106" y="2473"/>
                    <a:pt x="1106" y="2474"/>
                    <a:pt x="1105" y="2474"/>
                  </a:cubicBezTo>
                  <a:cubicBezTo>
                    <a:pt x="1101" y="2474"/>
                    <a:pt x="1097" y="2476"/>
                    <a:pt x="1093" y="2477"/>
                  </a:cubicBezTo>
                  <a:cubicBezTo>
                    <a:pt x="1092" y="2477"/>
                    <a:pt x="1090" y="2478"/>
                    <a:pt x="1089" y="2478"/>
                  </a:cubicBezTo>
                  <a:cubicBezTo>
                    <a:pt x="1088" y="2478"/>
                    <a:pt x="1087" y="2479"/>
                    <a:pt x="1086" y="2479"/>
                  </a:cubicBezTo>
                  <a:cubicBezTo>
                    <a:pt x="1083" y="2480"/>
                    <a:pt x="1081" y="2481"/>
                    <a:pt x="1079" y="2482"/>
                  </a:cubicBezTo>
                  <a:cubicBezTo>
                    <a:pt x="1076" y="2483"/>
                    <a:pt x="1074" y="2484"/>
                    <a:pt x="1072" y="2485"/>
                  </a:cubicBezTo>
                  <a:cubicBezTo>
                    <a:pt x="1070" y="2486"/>
                    <a:pt x="1069" y="2486"/>
                    <a:pt x="1068" y="2487"/>
                  </a:cubicBezTo>
                  <a:cubicBezTo>
                    <a:pt x="1067" y="2488"/>
                    <a:pt x="1066" y="2488"/>
                    <a:pt x="1065" y="2489"/>
                  </a:cubicBezTo>
                  <a:cubicBezTo>
                    <a:pt x="1064" y="2490"/>
                    <a:pt x="1064" y="2490"/>
                    <a:pt x="1064" y="2490"/>
                  </a:cubicBezTo>
                  <a:cubicBezTo>
                    <a:pt x="1064" y="2490"/>
                    <a:pt x="1064" y="2490"/>
                    <a:pt x="1064" y="2490"/>
                  </a:cubicBezTo>
                  <a:cubicBezTo>
                    <a:pt x="1064" y="2490"/>
                    <a:pt x="1064" y="2490"/>
                    <a:pt x="1064" y="2490"/>
                  </a:cubicBezTo>
                  <a:cubicBezTo>
                    <a:pt x="1064" y="2490"/>
                    <a:pt x="1064" y="2490"/>
                    <a:pt x="1064" y="2490"/>
                  </a:cubicBezTo>
                  <a:cubicBezTo>
                    <a:pt x="1063" y="2491"/>
                    <a:pt x="1063" y="2491"/>
                    <a:pt x="1063" y="2491"/>
                  </a:cubicBezTo>
                  <a:cubicBezTo>
                    <a:pt x="1062" y="2491"/>
                    <a:pt x="1062" y="2491"/>
                    <a:pt x="1062" y="2491"/>
                  </a:cubicBezTo>
                  <a:cubicBezTo>
                    <a:pt x="1061" y="2492"/>
                    <a:pt x="1060" y="2493"/>
                    <a:pt x="1060" y="2494"/>
                  </a:cubicBezTo>
                  <a:cubicBezTo>
                    <a:pt x="1058" y="2496"/>
                    <a:pt x="1057" y="2497"/>
                    <a:pt x="1056" y="2499"/>
                  </a:cubicBezTo>
                  <a:cubicBezTo>
                    <a:pt x="1055" y="2501"/>
                    <a:pt x="1054" y="2502"/>
                    <a:pt x="1053" y="2504"/>
                  </a:cubicBezTo>
                  <a:cubicBezTo>
                    <a:pt x="1053" y="2505"/>
                    <a:pt x="1052" y="2507"/>
                    <a:pt x="1052" y="2508"/>
                  </a:cubicBezTo>
                  <a:cubicBezTo>
                    <a:pt x="1052" y="2509"/>
                    <a:pt x="1052" y="2510"/>
                    <a:pt x="1052" y="2511"/>
                  </a:cubicBezTo>
                  <a:cubicBezTo>
                    <a:pt x="1052" y="2511"/>
                    <a:pt x="1052" y="2511"/>
                    <a:pt x="1052" y="2511"/>
                  </a:cubicBezTo>
                  <a:cubicBezTo>
                    <a:pt x="1052" y="2511"/>
                    <a:pt x="1052" y="2511"/>
                    <a:pt x="1052" y="2511"/>
                  </a:cubicBezTo>
                  <a:cubicBezTo>
                    <a:pt x="1053" y="2510"/>
                    <a:pt x="1053" y="2509"/>
                    <a:pt x="1054" y="2509"/>
                  </a:cubicBezTo>
                  <a:cubicBezTo>
                    <a:pt x="1054" y="2508"/>
                    <a:pt x="1055" y="2507"/>
                    <a:pt x="1056" y="2505"/>
                  </a:cubicBezTo>
                  <a:cubicBezTo>
                    <a:pt x="1057" y="2504"/>
                    <a:pt x="1058" y="2503"/>
                    <a:pt x="1059" y="2502"/>
                  </a:cubicBezTo>
                  <a:cubicBezTo>
                    <a:pt x="1061" y="2501"/>
                    <a:pt x="1062" y="2499"/>
                    <a:pt x="1064" y="2498"/>
                  </a:cubicBezTo>
                  <a:cubicBezTo>
                    <a:pt x="1064" y="2498"/>
                    <a:pt x="1065" y="2497"/>
                    <a:pt x="1066" y="2497"/>
                  </a:cubicBezTo>
                  <a:cubicBezTo>
                    <a:pt x="1067" y="2496"/>
                    <a:pt x="1067" y="2496"/>
                    <a:pt x="1068" y="2496"/>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9" y="2495"/>
                    <a:pt x="1069" y="2495"/>
                    <a:pt x="1069" y="2495"/>
                  </a:cubicBezTo>
                  <a:cubicBezTo>
                    <a:pt x="1070" y="2494"/>
                    <a:pt x="1071" y="2494"/>
                    <a:pt x="1072" y="2493"/>
                  </a:cubicBezTo>
                  <a:cubicBezTo>
                    <a:pt x="1073" y="2493"/>
                    <a:pt x="1074" y="2492"/>
                    <a:pt x="1075" y="2492"/>
                  </a:cubicBezTo>
                  <a:cubicBezTo>
                    <a:pt x="1077" y="2491"/>
                    <a:pt x="1079" y="2490"/>
                    <a:pt x="1082" y="2489"/>
                  </a:cubicBezTo>
                  <a:cubicBezTo>
                    <a:pt x="1084" y="2488"/>
                    <a:pt x="1086" y="2487"/>
                    <a:pt x="1088" y="2486"/>
                  </a:cubicBezTo>
                  <a:cubicBezTo>
                    <a:pt x="1083" y="2490"/>
                    <a:pt x="1078" y="2494"/>
                    <a:pt x="1074" y="2499"/>
                  </a:cubicBezTo>
                  <a:cubicBezTo>
                    <a:pt x="1072" y="2501"/>
                    <a:pt x="1069" y="2504"/>
                    <a:pt x="1067" y="2506"/>
                  </a:cubicBezTo>
                  <a:cubicBezTo>
                    <a:pt x="1067" y="2507"/>
                    <a:pt x="1067" y="2507"/>
                    <a:pt x="1067" y="2507"/>
                  </a:cubicBezTo>
                  <a:cubicBezTo>
                    <a:pt x="1066" y="2507"/>
                    <a:pt x="1066" y="2507"/>
                    <a:pt x="1066" y="2507"/>
                  </a:cubicBezTo>
                  <a:cubicBezTo>
                    <a:pt x="1066" y="2507"/>
                    <a:pt x="1066" y="2507"/>
                    <a:pt x="1066" y="2507"/>
                  </a:cubicBezTo>
                  <a:cubicBezTo>
                    <a:pt x="1065" y="2508"/>
                    <a:pt x="1065" y="2508"/>
                    <a:pt x="1065" y="2508"/>
                  </a:cubicBezTo>
                  <a:cubicBezTo>
                    <a:pt x="1065" y="2509"/>
                    <a:pt x="1064" y="2510"/>
                    <a:pt x="1064" y="2510"/>
                  </a:cubicBezTo>
                  <a:cubicBezTo>
                    <a:pt x="1063" y="2512"/>
                    <a:pt x="1062" y="2513"/>
                    <a:pt x="1061" y="2514"/>
                  </a:cubicBezTo>
                  <a:cubicBezTo>
                    <a:pt x="1057" y="2520"/>
                    <a:pt x="1054" y="2526"/>
                    <a:pt x="1051" y="2531"/>
                  </a:cubicBezTo>
                  <a:cubicBezTo>
                    <a:pt x="1048" y="2537"/>
                    <a:pt x="1046" y="2542"/>
                    <a:pt x="1045" y="2547"/>
                  </a:cubicBezTo>
                  <a:cubicBezTo>
                    <a:pt x="1043" y="2552"/>
                    <a:pt x="1042" y="2557"/>
                    <a:pt x="1041" y="2561"/>
                  </a:cubicBezTo>
                  <a:cubicBezTo>
                    <a:pt x="1041" y="2562"/>
                    <a:pt x="1041" y="2563"/>
                    <a:pt x="1041" y="2564"/>
                  </a:cubicBezTo>
                  <a:cubicBezTo>
                    <a:pt x="1041" y="2565"/>
                    <a:pt x="1041" y="2566"/>
                    <a:pt x="1041" y="2567"/>
                  </a:cubicBezTo>
                  <a:cubicBezTo>
                    <a:pt x="1041" y="2569"/>
                    <a:pt x="1040" y="2571"/>
                    <a:pt x="1040" y="2572"/>
                  </a:cubicBezTo>
                  <a:cubicBezTo>
                    <a:pt x="1040" y="2574"/>
                    <a:pt x="1040" y="2575"/>
                    <a:pt x="1040" y="2577"/>
                  </a:cubicBezTo>
                  <a:cubicBezTo>
                    <a:pt x="1040" y="2578"/>
                    <a:pt x="1040" y="2579"/>
                    <a:pt x="1040" y="2580"/>
                  </a:cubicBezTo>
                  <a:cubicBezTo>
                    <a:pt x="1040" y="2581"/>
                    <a:pt x="1040" y="2582"/>
                    <a:pt x="1040" y="2582"/>
                  </a:cubicBezTo>
                  <a:cubicBezTo>
                    <a:pt x="1040" y="2582"/>
                    <a:pt x="1040" y="2581"/>
                    <a:pt x="1041" y="2580"/>
                  </a:cubicBezTo>
                  <a:cubicBezTo>
                    <a:pt x="1041" y="2579"/>
                    <a:pt x="1041" y="2578"/>
                    <a:pt x="1041" y="2577"/>
                  </a:cubicBezTo>
                  <a:cubicBezTo>
                    <a:pt x="1041" y="2575"/>
                    <a:pt x="1042" y="2574"/>
                    <a:pt x="1042" y="2573"/>
                  </a:cubicBezTo>
                  <a:cubicBezTo>
                    <a:pt x="1042" y="2571"/>
                    <a:pt x="1043" y="2569"/>
                    <a:pt x="1043" y="2568"/>
                  </a:cubicBezTo>
                  <a:cubicBezTo>
                    <a:pt x="1043" y="2566"/>
                    <a:pt x="1044" y="2564"/>
                    <a:pt x="1044" y="2562"/>
                  </a:cubicBezTo>
                  <a:cubicBezTo>
                    <a:pt x="1045" y="2560"/>
                    <a:pt x="1046" y="2558"/>
                    <a:pt x="1046" y="2556"/>
                  </a:cubicBezTo>
                  <a:cubicBezTo>
                    <a:pt x="1047" y="2553"/>
                    <a:pt x="1048" y="2551"/>
                    <a:pt x="1049" y="2549"/>
                  </a:cubicBezTo>
                  <a:cubicBezTo>
                    <a:pt x="1051" y="2544"/>
                    <a:pt x="1053" y="2539"/>
                    <a:pt x="1056" y="2534"/>
                  </a:cubicBezTo>
                  <a:cubicBezTo>
                    <a:pt x="1058" y="2531"/>
                    <a:pt x="1059" y="2529"/>
                    <a:pt x="1061" y="2526"/>
                  </a:cubicBezTo>
                  <a:cubicBezTo>
                    <a:pt x="1061" y="2527"/>
                    <a:pt x="1060" y="2528"/>
                    <a:pt x="1060" y="2529"/>
                  </a:cubicBezTo>
                  <a:cubicBezTo>
                    <a:pt x="1060" y="2531"/>
                    <a:pt x="1059" y="2534"/>
                    <a:pt x="1058" y="2537"/>
                  </a:cubicBezTo>
                  <a:cubicBezTo>
                    <a:pt x="1058" y="2539"/>
                    <a:pt x="1058" y="2540"/>
                    <a:pt x="1058" y="2541"/>
                  </a:cubicBezTo>
                  <a:cubicBezTo>
                    <a:pt x="1057" y="2543"/>
                    <a:pt x="1057" y="2544"/>
                    <a:pt x="1057" y="2545"/>
                  </a:cubicBezTo>
                  <a:cubicBezTo>
                    <a:pt x="1056" y="2548"/>
                    <a:pt x="1056" y="2550"/>
                    <a:pt x="1056" y="2553"/>
                  </a:cubicBezTo>
                  <a:cubicBezTo>
                    <a:pt x="1055" y="2555"/>
                    <a:pt x="1055" y="2557"/>
                    <a:pt x="1054" y="2559"/>
                  </a:cubicBezTo>
                  <a:cubicBezTo>
                    <a:pt x="1054" y="2560"/>
                    <a:pt x="1054" y="2561"/>
                    <a:pt x="1054" y="2562"/>
                  </a:cubicBezTo>
                  <a:cubicBezTo>
                    <a:pt x="1054" y="2563"/>
                    <a:pt x="1053" y="2564"/>
                    <a:pt x="1053" y="2565"/>
                  </a:cubicBezTo>
                  <a:cubicBezTo>
                    <a:pt x="1053" y="2566"/>
                    <a:pt x="1053" y="2567"/>
                    <a:pt x="1053" y="2567"/>
                  </a:cubicBezTo>
                  <a:cubicBezTo>
                    <a:pt x="1052" y="2568"/>
                    <a:pt x="1052" y="2569"/>
                    <a:pt x="1052" y="2569"/>
                  </a:cubicBezTo>
                  <a:cubicBezTo>
                    <a:pt x="1052" y="2571"/>
                    <a:pt x="1051" y="2572"/>
                    <a:pt x="1051" y="2572"/>
                  </a:cubicBezTo>
                  <a:cubicBezTo>
                    <a:pt x="1051" y="2573"/>
                    <a:pt x="1051" y="2573"/>
                    <a:pt x="1051" y="2573"/>
                  </a:cubicBezTo>
                  <a:cubicBezTo>
                    <a:pt x="1051" y="2573"/>
                    <a:pt x="1051" y="2573"/>
                    <a:pt x="1052" y="2572"/>
                  </a:cubicBezTo>
                  <a:cubicBezTo>
                    <a:pt x="1052" y="2572"/>
                    <a:pt x="1053" y="2571"/>
                    <a:pt x="1053" y="2570"/>
                  </a:cubicBezTo>
                  <a:cubicBezTo>
                    <a:pt x="1054" y="2570"/>
                    <a:pt x="1054" y="2569"/>
                    <a:pt x="1055" y="2568"/>
                  </a:cubicBezTo>
                  <a:cubicBezTo>
                    <a:pt x="1055" y="2568"/>
                    <a:pt x="1055" y="2567"/>
                    <a:pt x="1056" y="2566"/>
                  </a:cubicBezTo>
                  <a:cubicBezTo>
                    <a:pt x="1056" y="2565"/>
                    <a:pt x="1057" y="2565"/>
                    <a:pt x="1057" y="2564"/>
                  </a:cubicBezTo>
                  <a:cubicBezTo>
                    <a:pt x="1058" y="2563"/>
                    <a:pt x="1058" y="2562"/>
                    <a:pt x="1059" y="2561"/>
                  </a:cubicBezTo>
                  <a:cubicBezTo>
                    <a:pt x="1060" y="2559"/>
                    <a:pt x="1061" y="2557"/>
                    <a:pt x="1061" y="2554"/>
                  </a:cubicBezTo>
                  <a:cubicBezTo>
                    <a:pt x="1062" y="2552"/>
                    <a:pt x="1063" y="2549"/>
                    <a:pt x="1064" y="2547"/>
                  </a:cubicBezTo>
                  <a:cubicBezTo>
                    <a:pt x="1064" y="2545"/>
                    <a:pt x="1064" y="2544"/>
                    <a:pt x="1065" y="2543"/>
                  </a:cubicBezTo>
                  <a:cubicBezTo>
                    <a:pt x="1065" y="2541"/>
                    <a:pt x="1066" y="2540"/>
                    <a:pt x="1066" y="2539"/>
                  </a:cubicBezTo>
                  <a:cubicBezTo>
                    <a:pt x="1067" y="2536"/>
                    <a:pt x="1067" y="2533"/>
                    <a:pt x="1068" y="2531"/>
                  </a:cubicBezTo>
                  <a:cubicBezTo>
                    <a:pt x="1069" y="2528"/>
                    <a:pt x="1069" y="2525"/>
                    <a:pt x="1070" y="2523"/>
                  </a:cubicBezTo>
                  <a:cubicBezTo>
                    <a:pt x="1071" y="2520"/>
                    <a:pt x="1072" y="2518"/>
                    <a:pt x="1073" y="2515"/>
                  </a:cubicBezTo>
                  <a:cubicBezTo>
                    <a:pt x="1074" y="2513"/>
                    <a:pt x="1074" y="2511"/>
                    <a:pt x="1076" y="2508"/>
                  </a:cubicBezTo>
                  <a:cubicBezTo>
                    <a:pt x="1076" y="2508"/>
                    <a:pt x="1076" y="2508"/>
                    <a:pt x="1076" y="2508"/>
                  </a:cubicBezTo>
                  <a:cubicBezTo>
                    <a:pt x="1077" y="2507"/>
                    <a:pt x="1078" y="2505"/>
                    <a:pt x="1079" y="2504"/>
                  </a:cubicBezTo>
                  <a:cubicBezTo>
                    <a:pt x="1084" y="2500"/>
                    <a:pt x="1089" y="2495"/>
                    <a:pt x="1095" y="2491"/>
                  </a:cubicBezTo>
                  <a:cubicBezTo>
                    <a:pt x="1100" y="2487"/>
                    <a:pt x="1106" y="2483"/>
                    <a:pt x="1112" y="2479"/>
                  </a:cubicBezTo>
                  <a:cubicBezTo>
                    <a:pt x="1114" y="2477"/>
                    <a:pt x="1117" y="2475"/>
                    <a:pt x="1120" y="2473"/>
                  </a:cubicBezTo>
                  <a:cubicBezTo>
                    <a:pt x="1123" y="2472"/>
                    <a:pt x="1125" y="2470"/>
                    <a:pt x="1128" y="2468"/>
                  </a:cubicBezTo>
                  <a:cubicBezTo>
                    <a:pt x="1134" y="2464"/>
                    <a:pt x="1139" y="2460"/>
                    <a:pt x="1144" y="2457"/>
                  </a:cubicBezTo>
                  <a:cubicBezTo>
                    <a:pt x="1145" y="2455"/>
                    <a:pt x="1147" y="2454"/>
                    <a:pt x="1149" y="2453"/>
                  </a:cubicBezTo>
                  <a:cubicBezTo>
                    <a:pt x="1135" y="2476"/>
                    <a:pt x="1121" y="2499"/>
                    <a:pt x="1112" y="2524"/>
                  </a:cubicBezTo>
                  <a:cubicBezTo>
                    <a:pt x="1111" y="2525"/>
                    <a:pt x="1110" y="2526"/>
                    <a:pt x="1108" y="2528"/>
                  </a:cubicBezTo>
                  <a:cubicBezTo>
                    <a:pt x="1107" y="2529"/>
                    <a:pt x="1105" y="2531"/>
                    <a:pt x="1103" y="2534"/>
                  </a:cubicBezTo>
                  <a:cubicBezTo>
                    <a:pt x="1101" y="2536"/>
                    <a:pt x="1099" y="2538"/>
                    <a:pt x="1097" y="2541"/>
                  </a:cubicBezTo>
                  <a:cubicBezTo>
                    <a:pt x="1095" y="2544"/>
                    <a:pt x="1093" y="2547"/>
                    <a:pt x="1091" y="2550"/>
                  </a:cubicBezTo>
                  <a:cubicBezTo>
                    <a:pt x="1090" y="2551"/>
                    <a:pt x="1089" y="2553"/>
                    <a:pt x="1088" y="2554"/>
                  </a:cubicBezTo>
                  <a:cubicBezTo>
                    <a:pt x="1087" y="2556"/>
                    <a:pt x="1086" y="2558"/>
                    <a:pt x="1085" y="2559"/>
                  </a:cubicBezTo>
                  <a:cubicBezTo>
                    <a:pt x="1083" y="2563"/>
                    <a:pt x="1081" y="2566"/>
                    <a:pt x="1079" y="2570"/>
                  </a:cubicBezTo>
                  <a:cubicBezTo>
                    <a:pt x="1078" y="2572"/>
                    <a:pt x="1078" y="2572"/>
                    <a:pt x="1078" y="2572"/>
                  </a:cubicBezTo>
                  <a:cubicBezTo>
                    <a:pt x="1078" y="2573"/>
                    <a:pt x="1077" y="2574"/>
                    <a:pt x="1077" y="2575"/>
                  </a:cubicBezTo>
                  <a:cubicBezTo>
                    <a:pt x="1076" y="2577"/>
                    <a:pt x="1076" y="2579"/>
                    <a:pt x="1075" y="2581"/>
                  </a:cubicBezTo>
                  <a:cubicBezTo>
                    <a:pt x="1074" y="2582"/>
                    <a:pt x="1074" y="2584"/>
                    <a:pt x="1073" y="2586"/>
                  </a:cubicBezTo>
                  <a:cubicBezTo>
                    <a:pt x="1073" y="2586"/>
                    <a:pt x="1073" y="2587"/>
                    <a:pt x="1073" y="2587"/>
                  </a:cubicBezTo>
                  <a:cubicBezTo>
                    <a:pt x="1073" y="2587"/>
                    <a:pt x="1072" y="2588"/>
                    <a:pt x="1072" y="2588"/>
                  </a:cubicBezTo>
                  <a:cubicBezTo>
                    <a:pt x="1071" y="2589"/>
                    <a:pt x="1070" y="2589"/>
                    <a:pt x="1070" y="2590"/>
                  </a:cubicBezTo>
                  <a:cubicBezTo>
                    <a:pt x="1069" y="2590"/>
                    <a:pt x="1068" y="2591"/>
                    <a:pt x="1068" y="2592"/>
                  </a:cubicBezTo>
                  <a:cubicBezTo>
                    <a:pt x="1067" y="2593"/>
                    <a:pt x="1066" y="2593"/>
                    <a:pt x="1065" y="2594"/>
                  </a:cubicBezTo>
                  <a:cubicBezTo>
                    <a:pt x="1065" y="2595"/>
                    <a:pt x="1064" y="2596"/>
                    <a:pt x="1063" y="2597"/>
                  </a:cubicBezTo>
                  <a:cubicBezTo>
                    <a:pt x="1062" y="2598"/>
                    <a:pt x="1062" y="2599"/>
                    <a:pt x="1061" y="2600"/>
                  </a:cubicBezTo>
                  <a:cubicBezTo>
                    <a:pt x="1060" y="2601"/>
                    <a:pt x="1060" y="2602"/>
                    <a:pt x="1059" y="2603"/>
                  </a:cubicBezTo>
                  <a:cubicBezTo>
                    <a:pt x="1057" y="2605"/>
                    <a:pt x="1056" y="2608"/>
                    <a:pt x="1055" y="2610"/>
                  </a:cubicBezTo>
                  <a:cubicBezTo>
                    <a:pt x="1053" y="2613"/>
                    <a:pt x="1052" y="2615"/>
                    <a:pt x="1051" y="2618"/>
                  </a:cubicBezTo>
                  <a:cubicBezTo>
                    <a:pt x="1050" y="2620"/>
                    <a:pt x="1049" y="2623"/>
                    <a:pt x="1048" y="2625"/>
                  </a:cubicBezTo>
                  <a:cubicBezTo>
                    <a:pt x="1048" y="2627"/>
                    <a:pt x="1047" y="2628"/>
                    <a:pt x="1047" y="2629"/>
                  </a:cubicBezTo>
                  <a:cubicBezTo>
                    <a:pt x="1047" y="2631"/>
                    <a:pt x="1046" y="2632"/>
                    <a:pt x="1046" y="2633"/>
                  </a:cubicBezTo>
                  <a:cubicBezTo>
                    <a:pt x="1045" y="2636"/>
                    <a:pt x="1045" y="2638"/>
                    <a:pt x="1044" y="2640"/>
                  </a:cubicBezTo>
                  <a:cubicBezTo>
                    <a:pt x="1044" y="2641"/>
                    <a:pt x="1044" y="2643"/>
                    <a:pt x="1043" y="2644"/>
                  </a:cubicBezTo>
                  <a:cubicBezTo>
                    <a:pt x="1043" y="2645"/>
                    <a:pt x="1043" y="2646"/>
                    <a:pt x="1043" y="2647"/>
                  </a:cubicBezTo>
                  <a:cubicBezTo>
                    <a:pt x="1042" y="2651"/>
                    <a:pt x="1042" y="2654"/>
                    <a:pt x="1041" y="2657"/>
                  </a:cubicBezTo>
                  <a:cubicBezTo>
                    <a:pt x="1041" y="2658"/>
                    <a:pt x="1041" y="2659"/>
                    <a:pt x="1041" y="2659"/>
                  </a:cubicBezTo>
                  <a:cubicBezTo>
                    <a:pt x="1041" y="2660"/>
                    <a:pt x="1041" y="2660"/>
                    <a:pt x="1041" y="2660"/>
                  </a:cubicBezTo>
                  <a:cubicBezTo>
                    <a:pt x="1041" y="2660"/>
                    <a:pt x="1041" y="2660"/>
                    <a:pt x="1042" y="2660"/>
                  </a:cubicBezTo>
                  <a:cubicBezTo>
                    <a:pt x="1042" y="2659"/>
                    <a:pt x="1042" y="2658"/>
                    <a:pt x="1043" y="2657"/>
                  </a:cubicBezTo>
                  <a:cubicBezTo>
                    <a:pt x="1044" y="2655"/>
                    <a:pt x="1046" y="2652"/>
                    <a:pt x="1047" y="2648"/>
                  </a:cubicBezTo>
                  <a:cubicBezTo>
                    <a:pt x="1048" y="2646"/>
                    <a:pt x="1049" y="2644"/>
                    <a:pt x="1050" y="2642"/>
                  </a:cubicBezTo>
                  <a:cubicBezTo>
                    <a:pt x="1051" y="2640"/>
                    <a:pt x="1052" y="2638"/>
                    <a:pt x="1053" y="2635"/>
                  </a:cubicBezTo>
                  <a:cubicBezTo>
                    <a:pt x="1053" y="2633"/>
                    <a:pt x="1054" y="2631"/>
                    <a:pt x="1055" y="2628"/>
                  </a:cubicBezTo>
                  <a:cubicBezTo>
                    <a:pt x="1056" y="2626"/>
                    <a:pt x="1057" y="2623"/>
                    <a:pt x="1058" y="2621"/>
                  </a:cubicBezTo>
                  <a:cubicBezTo>
                    <a:pt x="1059" y="2620"/>
                    <a:pt x="1060" y="2618"/>
                    <a:pt x="1060" y="2617"/>
                  </a:cubicBezTo>
                  <a:cubicBezTo>
                    <a:pt x="1060" y="2617"/>
                    <a:pt x="1061" y="2616"/>
                    <a:pt x="1061" y="2615"/>
                  </a:cubicBezTo>
                  <a:cubicBezTo>
                    <a:pt x="1061" y="2615"/>
                    <a:pt x="1061" y="2614"/>
                    <a:pt x="1062" y="2614"/>
                  </a:cubicBezTo>
                  <a:cubicBezTo>
                    <a:pt x="1062" y="2613"/>
                    <a:pt x="1062" y="2612"/>
                    <a:pt x="1062" y="2612"/>
                  </a:cubicBezTo>
                  <a:cubicBezTo>
                    <a:pt x="1063" y="2611"/>
                    <a:pt x="1063" y="2611"/>
                    <a:pt x="1063" y="2610"/>
                  </a:cubicBezTo>
                  <a:cubicBezTo>
                    <a:pt x="1064" y="2609"/>
                    <a:pt x="1064" y="2608"/>
                    <a:pt x="1065" y="2607"/>
                  </a:cubicBezTo>
                  <a:cubicBezTo>
                    <a:pt x="1065" y="2606"/>
                    <a:pt x="1066" y="2604"/>
                    <a:pt x="1067" y="2603"/>
                  </a:cubicBezTo>
                  <a:cubicBezTo>
                    <a:pt x="1067" y="2602"/>
                    <a:pt x="1068" y="2601"/>
                    <a:pt x="1068" y="2600"/>
                  </a:cubicBezTo>
                  <a:cubicBezTo>
                    <a:pt x="1069" y="2599"/>
                    <a:pt x="1069" y="2598"/>
                    <a:pt x="1070" y="2597"/>
                  </a:cubicBezTo>
                  <a:cubicBezTo>
                    <a:pt x="1070" y="2597"/>
                    <a:pt x="1071" y="2596"/>
                    <a:pt x="1071" y="2595"/>
                  </a:cubicBezTo>
                  <a:cubicBezTo>
                    <a:pt x="1071" y="2598"/>
                    <a:pt x="1070" y="2600"/>
                    <a:pt x="1070" y="2602"/>
                  </a:cubicBezTo>
                  <a:cubicBezTo>
                    <a:pt x="1070" y="2604"/>
                    <a:pt x="1070" y="2606"/>
                    <a:pt x="1070" y="2607"/>
                  </a:cubicBezTo>
                  <a:cubicBezTo>
                    <a:pt x="1069" y="2609"/>
                    <a:pt x="1069" y="2610"/>
                    <a:pt x="1069" y="2612"/>
                  </a:cubicBezTo>
                  <a:cubicBezTo>
                    <a:pt x="1070" y="2613"/>
                    <a:pt x="1070" y="2615"/>
                    <a:pt x="1070" y="2616"/>
                  </a:cubicBezTo>
                  <a:cubicBezTo>
                    <a:pt x="1070" y="2618"/>
                    <a:pt x="1070" y="2619"/>
                    <a:pt x="1070" y="2620"/>
                  </a:cubicBezTo>
                  <a:cubicBezTo>
                    <a:pt x="1070" y="2621"/>
                    <a:pt x="1070" y="2622"/>
                    <a:pt x="1071" y="2623"/>
                  </a:cubicBezTo>
                  <a:cubicBezTo>
                    <a:pt x="1071" y="2624"/>
                    <a:pt x="1071" y="2625"/>
                    <a:pt x="1071" y="2626"/>
                  </a:cubicBezTo>
                  <a:cubicBezTo>
                    <a:pt x="1072" y="2628"/>
                    <a:pt x="1072" y="2629"/>
                    <a:pt x="1072" y="2630"/>
                  </a:cubicBezTo>
                  <a:cubicBezTo>
                    <a:pt x="1073" y="2631"/>
                    <a:pt x="1073" y="2631"/>
                    <a:pt x="1073" y="2631"/>
                  </a:cubicBezTo>
                  <a:cubicBezTo>
                    <a:pt x="1073" y="2631"/>
                    <a:pt x="1073" y="2631"/>
                    <a:pt x="1073" y="2630"/>
                  </a:cubicBezTo>
                  <a:cubicBezTo>
                    <a:pt x="1073" y="2629"/>
                    <a:pt x="1073" y="2628"/>
                    <a:pt x="1073" y="2626"/>
                  </a:cubicBezTo>
                  <a:cubicBezTo>
                    <a:pt x="1073" y="2625"/>
                    <a:pt x="1073" y="2624"/>
                    <a:pt x="1073" y="2623"/>
                  </a:cubicBezTo>
                  <a:cubicBezTo>
                    <a:pt x="1073" y="2622"/>
                    <a:pt x="1073" y="2621"/>
                    <a:pt x="1073" y="2620"/>
                  </a:cubicBezTo>
                  <a:cubicBezTo>
                    <a:pt x="1073" y="2619"/>
                    <a:pt x="1073" y="2618"/>
                    <a:pt x="1074" y="2616"/>
                  </a:cubicBezTo>
                  <a:cubicBezTo>
                    <a:pt x="1074" y="2615"/>
                    <a:pt x="1074" y="2614"/>
                    <a:pt x="1074" y="2612"/>
                  </a:cubicBezTo>
                  <a:cubicBezTo>
                    <a:pt x="1075" y="2609"/>
                    <a:pt x="1075" y="2606"/>
                    <a:pt x="1076" y="2603"/>
                  </a:cubicBezTo>
                  <a:cubicBezTo>
                    <a:pt x="1077" y="2600"/>
                    <a:pt x="1077" y="2597"/>
                    <a:pt x="1078" y="2594"/>
                  </a:cubicBezTo>
                  <a:cubicBezTo>
                    <a:pt x="1080" y="2590"/>
                    <a:pt x="1081" y="2587"/>
                    <a:pt x="1082" y="2583"/>
                  </a:cubicBezTo>
                  <a:cubicBezTo>
                    <a:pt x="1083" y="2582"/>
                    <a:pt x="1083" y="2580"/>
                    <a:pt x="1084" y="2578"/>
                  </a:cubicBezTo>
                  <a:cubicBezTo>
                    <a:pt x="1085" y="2577"/>
                    <a:pt x="1085" y="2576"/>
                    <a:pt x="1085" y="2576"/>
                  </a:cubicBezTo>
                  <a:cubicBezTo>
                    <a:pt x="1087" y="2573"/>
                    <a:pt x="1087" y="2573"/>
                    <a:pt x="1087" y="2573"/>
                  </a:cubicBezTo>
                  <a:cubicBezTo>
                    <a:pt x="1088" y="2570"/>
                    <a:pt x="1090" y="2566"/>
                    <a:pt x="1092" y="2563"/>
                  </a:cubicBezTo>
                  <a:cubicBezTo>
                    <a:pt x="1092" y="2561"/>
                    <a:pt x="1093" y="2560"/>
                    <a:pt x="1094" y="2558"/>
                  </a:cubicBezTo>
                  <a:cubicBezTo>
                    <a:pt x="1095" y="2556"/>
                    <a:pt x="1096" y="2555"/>
                    <a:pt x="1097" y="2553"/>
                  </a:cubicBezTo>
                  <a:cubicBezTo>
                    <a:pt x="1099" y="2550"/>
                    <a:pt x="1100" y="2547"/>
                    <a:pt x="1102" y="2544"/>
                  </a:cubicBezTo>
                  <a:cubicBezTo>
                    <a:pt x="1104" y="2542"/>
                    <a:pt x="1105" y="2539"/>
                    <a:pt x="1107" y="2536"/>
                  </a:cubicBezTo>
                  <a:cubicBezTo>
                    <a:pt x="1108" y="2535"/>
                    <a:pt x="1109" y="2533"/>
                    <a:pt x="1109" y="2532"/>
                  </a:cubicBezTo>
                  <a:cubicBezTo>
                    <a:pt x="1105" y="2546"/>
                    <a:pt x="1103" y="2561"/>
                    <a:pt x="1102" y="2576"/>
                  </a:cubicBezTo>
                  <a:cubicBezTo>
                    <a:pt x="1102" y="2576"/>
                    <a:pt x="1102" y="2576"/>
                    <a:pt x="1102" y="2577"/>
                  </a:cubicBezTo>
                  <a:cubicBezTo>
                    <a:pt x="1102" y="2577"/>
                    <a:pt x="1102" y="2578"/>
                    <a:pt x="1102" y="2579"/>
                  </a:cubicBezTo>
                  <a:cubicBezTo>
                    <a:pt x="1101" y="2581"/>
                    <a:pt x="1101" y="2583"/>
                    <a:pt x="1100" y="2586"/>
                  </a:cubicBezTo>
                  <a:cubicBezTo>
                    <a:pt x="1100" y="2588"/>
                    <a:pt x="1099" y="2590"/>
                    <a:pt x="1098" y="2593"/>
                  </a:cubicBezTo>
                  <a:cubicBezTo>
                    <a:pt x="1098" y="2595"/>
                    <a:pt x="1097" y="2597"/>
                    <a:pt x="1096" y="2600"/>
                  </a:cubicBezTo>
                  <a:cubicBezTo>
                    <a:pt x="1095" y="2603"/>
                    <a:pt x="1095" y="2605"/>
                    <a:pt x="1094" y="2608"/>
                  </a:cubicBezTo>
                  <a:cubicBezTo>
                    <a:pt x="1093" y="2610"/>
                    <a:pt x="1092" y="2613"/>
                    <a:pt x="1092" y="2616"/>
                  </a:cubicBezTo>
                  <a:cubicBezTo>
                    <a:pt x="1091" y="2617"/>
                    <a:pt x="1091" y="2618"/>
                    <a:pt x="1091" y="2620"/>
                  </a:cubicBezTo>
                  <a:cubicBezTo>
                    <a:pt x="1091" y="2621"/>
                    <a:pt x="1090" y="2622"/>
                    <a:pt x="1090" y="2624"/>
                  </a:cubicBezTo>
                  <a:cubicBezTo>
                    <a:pt x="1090" y="2626"/>
                    <a:pt x="1090" y="2629"/>
                    <a:pt x="1089" y="2631"/>
                  </a:cubicBezTo>
                  <a:cubicBezTo>
                    <a:pt x="1089" y="2634"/>
                    <a:pt x="1089" y="2636"/>
                    <a:pt x="1090" y="2638"/>
                  </a:cubicBezTo>
                  <a:cubicBezTo>
                    <a:pt x="1090" y="2639"/>
                    <a:pt x="1090" y="2640"/>
                    <a:pt x="1090" y="2641"/>
                  </a:cubicBezTo>
                  <a:cubicBezTo>
                    <a:pt x="1090" y="2642"/>
                    <a:pt x="1090" y="2643"/>
                    <a:pt x="1091" y="2644"/>
                  </a:cubicBezTo>
                  <a:cubicBezTo>
                    <a:pt x="1091" y="2645"/>
                    <a:pt x="1091" y="2646"/>
                    <a:pt x="1091" y="2646"/>
                  </a:cubicBezTo>
                  <a:cubicBezTo>
                    <a:pt x="1092" y="2647"/>
                    <a:pt x="1092" y="2648"/>
                    <a:pt x="1092" y="2648"/>
                  </a:cubicBezTo>
                  <a:cubicBezTo>
                    <a:pt x="1092" y="2649"/>
                    <a:pt x="1093" y="2650"/>
                    <a:pt x="1093" y="2651"/>
                  </a:cubicBezTo>
                  <a:cubicBezTo>
                    <a:pt x="1093" y="2651"/>
                    <a:pt x="1094" y="2652"/>
                    <a:pt x="1094" y="2652"/>
                  </a:cubicBezTo>
                  <a:cubicBezTo>
                    <a:pt x="1094" y="2652"/>
                    <a:pt x="1094" y="2651"/>
                    <a:pt x="1094" y="2651"/>
                  </a:cubicBezTo>
                  <a:cubicBezTo>
                    <a:pt x="1094" y="2650"/>
                    <a:pt x="1094" y="2649"/>
                    <a:pt x="1094" y="2648"/>
                  </a:cubicBezTo>
                  <a:cubicBezTo>
                    <a:pt x="1094" y="2647"/>
                    <a:pt x="1094" y="2647"/>
                    <a:pt x="1094" y="2646"/>
                  </a:cubicBezTo>
                  <a:cubicBezTo>
                    <a:pt x="1094" y="2645"/>
                    <a:pt x="1094" y="2645"/>
                    <a:pt x="1094" y="2644"/>
                  </a:cubicBezTo>
                  <a:cubicBezTo>
                    <a:pt x="1094" y="2643"/>
                    <a:pt x="1094" y="2642"/>
                    <a:pt x="1094" y="2641"/>
                  </a:cubicBezTo>
                  <a:cubicBezTo>
                    <a:pt x="1094" y="2640"/>
                    <a:pt x="1094" y="2639"/>
                    <a:pt x="1094" y="2638"/>
                  </a:cubicBezTo>
                  <a:cubicBezTo>
                    <a:pt x="1095" y="2636"/>
                    <a:pt x="1095" y="2634"/>
                    <a:pt x="1095" y="2632"/>
                  </a:cubicBezTo>
                  <a:cubicBezTo>
                    <a:pt x="1096" y="2630"/>
                    <a:pt x="1096" y="2628"/>
                    <a:pt x="1097" y="2625"/>
                  </a:cubicBezTo>
                  <a:cubicBezTo>
                    <a:pt x="1098" y="2623"/>
                    <a:pt x="1098" y="2620"/>
                    <a:pt x="1099" y="2618"/>
                  </a:cubicBezTo>
                  <a:cubicBezTo>
                    <a:pt x="1100" y="2616"/>
                    <a:pt x="1100" y="2613"/>
                    <a:pt x="1101" y="2611"/>
                  </a:cubicBezTo>
                  <a:cubicBezTo>
                    <a:pt x="1101" y="2614"/>
                    <a:pt x="1101" y="2617"/>
                    <a:pt x="1101" y="2619"/>
                  </a:cubicBezTo>
                  <a:cubicBezTo>
                    <a:pt x="1101" y="2621"/>
                    <a:pt x="1101" y="2623"/>
                    <a:pt x="1102" y="2625"/>
                  </a:cubicBezTo>
                  <a:cubicBezTo>
                    <a:pt x="1102" y="2626"/>
                    <a:pt x="1102" y="2628"/>
                    <a:pt x="1102" y="2630"/>
                  </a:cubicBezTo>
                  <a:cubicBezTo>
                    <a:pt x="1102" y="2632"/>
                    <a:pt x="1102" y="2633"/>
                    <a:pt x="1103" y="2635"/>
                  </a:cubicBezTo>
                  <a:cubicBezTo>
                    <a:pt x="1103" y="2637"/>
                    <a:pt x="1103" y="2639"/>
                    <a:pt x="1104" y="2641"/>
                  </a:cubicBezTo>
                  <a:cubicBezTo>
                    <a:pt x="1104" y="2642"/>
                    <a:pt x="1104" y="2644"/>
                    <a:pt x="1105" y="2646"/>
                  </a:cubicBezTo>
                  <a:cubicBezTo>
                    <a:pt x="1105" y="2647"/>
                    <a:pt x="1105" y="2648"/>
                    <a:pt x="1105" y="2649"/>
                  </a:cubicBezTo>
                  <a:cubicBezTo>
                    <a:pt x="1106" y="2651"/>
                    <a:pt x="1106" y="2651"/>
                    <a:pt x="1106" y="2651"/>
                  </a:cubicBezTo>
                  <a:cubicBezTo>
                    <a:pt x="1107" y="2655"/>
                    <a:pt x="1108" y="2658"/>
                    <a:pt x="1108" y="2662"/>
                  </a:cubicBezTo>
                  <a:cubicBezTo>
                    <a:pt x="1110" y="2669"/>
                    <a:pt x="1112" y="2676"/>
                    <a:pt x="1114" y="2682"/>
                  </a:cubicBezTo>
                  <a:cubicBezTo>
                    <a:pt x="1114" y="2683"/>
                    <a:pt x="1114" y="2684"/>
                    <a:pt x="1114" y="2685"/>
                  </a:cubicBezTo>
                  <a:cubicBezTo>
                    <a:pt x="1114" y="2686"/>
                    <a:pt x="1114" y="2687"/>
                    <a:pt x="1114" y="2687"/>
                  </a:cubicBezTo>
                  <a:cubicBezTo>
                    <a:pt x="1115" y="2688"/>
                    <a:pt x="1115" y="2689"/>
                    <a:pt x="1115" y="2690"/>
                  </a:cubicBezTo>
                  <a:cubicBezTo>
                    <a:pt x="1115" y="2691"/>
                    <a:pt x="1115" y="2692"/>
                    <a:pt x="1115" y="2693"/>
                  </a:cubicBezTo>
                  <a:cubicBezTo>
                    <a:pt x="1115" y="2693"/>
                    <a:pt x="1115" y="2694"/>
                    <a:pt x="1115" y="2695"/>
                  </a:cubicBezTo>
                  <a:cubicBezTo>
                    <a:pt x="1115" y="2696"/>
                    <a:pt x="1115" y="2697"/>
                    <a:pt x="1115" y="2698"/>
                  </a:cubicBezTo>
                  <a:cubicBezTo>
                    <a:pt x="1115" y="2698"/>
                    <a:pt x="1115" y="2699"/>
                    <a:pt x="1116" y="2700"/>
                  </a:cubicBezTo>
                  <a:cubicBezTo>
                    <a:pt x="1116" y="2701"/>
                    <a:pt x="1116" y="2702"/>
                    <a:pt x="1116" y="2702"/>
                  </a:cubicBezTo>
                  <a:cubicBezTo>
                    <a:pt x="1116" y="2709"/>
                    <a:pt x="1115" y="2715"/>
                    <a:pt x="1114" y="2721"/>
                  </a:cubicBezTo>
                  <a:cubicBezTo>
                    <a:pt x="1113" y="2727"/>
                    <a:pt x="1112" y="2733"/>
                    <a:pt x="1111" y="2738"/>
                  </a:cubicBezTo>
                  <a:cubicBezTo>
                    <a:pt x="1111" y="2740"/>
                    <a:pt x="1111" y="2741"/>
                    <a:pt x="1110" y="2742"/>
                  </a:cubicBezTo>
                  <a:cubicBezTo>
                    <a:pt x="1110" y="2743"/>
                    <a:pt x="1110" y="2745"/>
                    <a:pt x="1109" y="2746"/>
                  </a:cubicBezTo>
                  <a:cubicBezTo>
                    <a:pt x="1109" y="2748"/>
                    <a:pt x="1108" y="2751"/>
                    <a:pt x="1108" y="2753"/>
                  </a:cubicBezTo>
                  <a:cubicBezTo>
                    <a:pt x="1107" y="2757"/>
                    <a:pt x="1106" y="2761"/>
                    <a:pt x="1105" y="2764"/>
                  </a:cubicBezTo>
                  <a:cubicBezTo>
                    <a:pt x="1104" y="2767"/>
                    <a:pt x="1103" y="2769"/>
                    <a:pt x="1103" y="2771"/>
                  </a:cubicBezTo>
                  <a:cubicBezTo>
                    <a:pt x="1102" y="2772"/>
                    <a:pt x="1102" y="2773"/>
                    <a:pt x="1102" y="2773"/>
                  </a:cubicBezTo>
                  <a:cubicBezTo>
                    <a:pt x="1102" y="2773"/>
                    <a:pt x="1103" y="2772"/>
                    <a:pt x="1103" y="2771"/>
                  </a:cubicBezTo>
                  <a:cubicBezTo>
                    <a:pt x="1104" y="2769"/>
                    <a:pt x="1105" y="2767"/>
                    <a:pt x="1106" y="2764"/>
                  </a:cubicBezTo>
                  <a:cubicBezTo>
                    <a:pt x="1107" y="2761"/>
                    <a:pt x="1109" y="2758"/>
                    <a:pt x="1111" y="2754"/>
                  </a:cubicBezTo>
                  <a:cubicBezTo>
                    <a:pt x="1112" y="2749"/>
                    <a:pt x="1114" y="2745"/>
                    <a:pt x="1116" y="2740"/>
                  </a:cubicBezTo>
                  <a:cubicBezTo>
                    <a:pt x="1117" y="2734"/>
                    <a:pt x="1119" y="2729"/>
                    <a:pt x="1120" y="2722"/>
                  </a:cubicBezTo>
                  <a:cubicBezTo>
                    <a:pt x="1121" y="2716"/>
                    <a:pt x="1122" y="2710"/>
                    <a:pt x="1123" y="2703"/>
                  </a:cubicBezTo>
                  <a:cubicBezTo>
                    <a:pt x="1123" y="2702"/>
                    <a:pt x="1123" y="2701"/>
                    <a:pt x="1123" y="2700"/>
                  </a:cubicBezTo>
                  <a:cubicBezTo>
                    <a:pt x="1123" y="2699"/>
                    <a:pt x="1123" y="2698"/>
                    <a:pt x="1123" y="2697"/>
                  </a:cubicBezTo>
                  <a:cubicBezTo>
                    <a:pt x="1123" y="2696"/>
                    <a:pt x="1123" y="2695"/>
                    <a:pt x="1123" y="2694"/>
                  </a:cubicBezTo>
                  <a:cubicBezTo>
                    <a:pt x="1123" y="2694"/>
                    <a:pt x="1122" y="2693"/>
                    <a:pt x="1122" y="2692"/>
                  </a:cubicBezTo>
                  <a:cubicBezTo>
                    <a:pt x="1122" y="2688"/>
                    <a:pt x="1122" y="2685"/>
                    <a:pt x="1121" y="2681"/>
                  </a:cubicBezTo>
                  <a:cubicBezTo>
                    <a:pt x="1120" y="2674"/>
                    <a:pt x="1118" y="2667"/>
                    <a:pt x="1116" y="2660"/>
                  </a:cubicBezTo>
                  <a:cubicBezTo>
                    <a:pt x="1115" y="2656"/>
                    <a:pt x="1114" y="2653"/>
                    <a:pt x="1113" y="2649"/>
                  </a:cubicBezTo>
                  <a:cubicBezTo>
                    <a:pt x="1113" y="2647"/>
                    <a:pt x="1113" y="2647"/>
                    <a:pt x="1113" y="2647"/>
                  </a:cubicBezTo>
                  <a:cubicBezTo>
                    <a:pt x="1113" y="2646"/>
                    <a:pt x="1112" y="2645"/>
                    <a:pt x="1112" y="2644"/>
                  </a:cubicBezTo>
                  <a:cubicBezTo>
                    <a:pt x="1112" y="2643"/>
                    <a:pt x="1111" y="2641"/>
                    <a:pt x="1111" y="2639"/>
                  </a:cubicBezTo>
                  <a:cubicBezTo>
                    <a:pt x="1110" y="2634"/>
                    <a:pt x="1109" y="2629"/>
                    <a:pt x="1109" y="2625"/>
                  </a:cubicBezTo>
                  <a:cubicBezTo>
                    <a:pt x="1107" y="2553"/>
                    <a:pt x="1123" y="2523"/>
                    <a:pt x="1157" y="2471"/>
                  </a:cubicBezTo>
                  <a:cubicBezTo>
                    <a:pt x="1157" y="2471"/>
                    <a:pt x="1157" y="2471"/>
                    <a:pt x="1157" y="2472"/>
                  </a:cubicBezTo>
                  <a:cubicBezTo>
                    <a:pt x="1156" y="2474"/>
                    <a:pt x="1156" y="2476"/>
                    <a:pt x="1156" y="2479"/>
                  </a:cubicBezTo>
                  <a:cubicBezTo>
                    <a:pt x="1156" y="2480"/>
                    <a:pt x="1155" y="2481"/>
                    <a:pt x="1155" y="2482"/>
                  </a:cubicBezTo>
                  <a:cubicBezTo>
                    <a:pt x="1155" y="2484"/>
                    <a:pt x="1155" y="2485"/>
                    <a:pt x="1155" y="2486"/>
                  </a:cubicBezTo>
                  <a:cubicBezTo>
                    <a:pt x="1155" y="2487"/>
                    <a:pt x="1155" y="2487"/>
                    <a:pt x="1155" y="2488"/>
                  </a:cubicBezTo>
                  <a:cubicBezTo>
                    <a:pt x="1155" y="2489"/>
                    <a:pt x="1155" y="2489"/>
                    <a:pt x="1155" y="2490"/>
                  </a:cubicBezTo>
                  <a:cubicBezTo>
                    <a:pt x="1155" y="2491"/>
                    <a:pt x="1154" y="2493"/>
                    <a:pt x="1154" y="2494"/>
                  </a:cubicBezTo>
                  <a:cubicBezTo>
                    <a:pt x="1154" y="2497"/>
                    <a:pt x="1154" y="2499"/>
                    <a:pt x="1154" y="2502"/>
                  </a:cubicBezTo>
                  <a:cubicBezTo>
                    <a:pt x="1154" y="2508"/>
                    <a:pt x="1155" y="2514"/>
                    <a:pt x="1156" y="2520"/>
                  </a:cubicBezTo>
                  <a:cubicBezTo>
                    <a:pt x="1156" y="2522"/>
                    <a:pt x="1157" y="2525"/>
                    <a:pt x="1157" y="2528"/>
                  </a:cubicBezTo>
                  <a:cubicBezTo>
                    <a:pt x="1158" y="2531"/>
                    <a:pt x="1159" y="2534"/>
                    <a:pt x="1159" y="2537"/>
                  </a:cubicBezTo>
                  <a:cubicBezTo>
                    <a:pt x="1161" y="2543"/>
                    <a:pt x="1163" y="2548"/>
                    <a:pt x="1164" y="2554"/>
                  </a:cubicBezTo>
                  <a:cubicBezTo>
                    <a:pt x="1164" y="2555"/>
                    <a:pt x="1165" y="2557"/>
                    <a:pt x="1165" y="2558"/>
                  </a:cubicBezTo>
                  <a:cubicBezTo>
                    <a:pt x="1165" y="2559"/>
                    <a:pt x="1165" y="2559"/>
                    <a:pt x="1165" y="2560"/>
                  </a:cubicBezTo>
                  <a:cubicBezTo>
                    <a:pt x="1165" y="2560"/>
                    <a:pt x="1165" y="2561"/>
                    <a:pt x="1165" y="2562"/>
                  </a:cubicBezTo>
                  <a:cubicBezTo>
                    <a:pt x="1166" y="2563"/>
                    <a:pt x="1166" y="2563"/>
                    <a:pt x="1166" y="2564"/>
                  </a:cubicBezTo>
                  <a:cubicBezTo>
                    <a:pt x="1166" y="2565"/>
                    <a:pt x="1166" y="2565"/>
                    <a:pt x="1166" y="2566"/>
                  </a:cubicBezTo>
                  <a:cubicBezTo>
                    <a:pt x="1166" y="2567"/>
                    <a:pt x="1166" y="2567"/>
                    <a:pt x="1166" y="2568"/>
                  </a:cubicBezTo>
                  <a:cubicBezTo>
                    <a:pt x="1166" y="2569"/>
                    <a:pt x="1166" y="2569"/>
                    <a:pt x="1166" y="2570"/>
                  </a:cubicBezTo>
                  <a:cubicBezTo>
                    <a:pt x="1167" y="2575"/>
                    <a:pt x="1166" y="2580"/>
                    <a:pt x="1166" y="2585"/>
                  </a:cubicBezTo>
                  <a:cubicBezTo>
                    <a:pt x="1166" y="2590"/>
                    <a:pt x="1165" y="2595"/>
                    <a:pt x="1164" y="2599"/>
                  </a:cubicBezTo>
                  <a:cubicBezTo>
                    <a:pt x="1164" y="2603"/>
                    <a:pt x="1163" y="2607"/>
                    <a:pt x="1162" y="2611"/>
                  </a:cubicBezTo>
                  <a:cubicBezTo>
                    <a:pt x="1161" y="2614"/>
                    <a:pt x="1161" y="2617"/>
                    <a:pt x="1160" y="2620"/>
                  </a:cubicBezTo>
                  <a:cubicBezTo>
                    <a:pt x="1160" y="2622"/>
                    <a:pt x="1159" y="2624"/>
                    <a:pt x="1159" y="2626"/>
                  </a:cubicBezTo>
                  <a:cubicBezTo>
                    <a:pt x="1159" y="2627"/>
                    <a:pt x="1159" y="2628"/>
                    <a:pt x="1159" y="2628"/>
                  </a:cubicBezTo>
                  <a:cubicBezTo>
                    <a:pt x="1159" y="2628"/>
                    <a:pt x="1159" y="2627"/>
                    <a:pt x="1160" y="2626"/>
                  </a:cubicBezTo>
                  <a:cubicBezTo>
                    <a:pt x="1160" y="2625"/>
                    <a:pt x="1161" y="2623"/>
                    <a:pt x="1162" y="2620"/>
                  </a:cubicBezTo>
                  <a:cubicBezTo>
                    <a:pt x="1163" y="2618"/>
                    <a:pt x="1164" y="2615"/>
                    <a:pt x="1165" y="2612"/>
                  </a:cubicBezTo>
                  <a:cubicBezTo>
                    <a:pt x="1166" y="2608"/>
                    <a:pt x="1168" y="2604"/>
                    <a:pt x="1169" y="2600"/>
                  </a:cubicBezTo>
                  <a:cubicBezTo>
                    <a:pt x="1170" y="2596"/>
                    <a:pt x="1171" y="2591"/>
                    <a:pt x="1172" y="2586"/>
                  </a:cubicBezTo>
                  <a:cubicBezTo>
                    <a:pt x="1173" y="2581"/>
                    <a:pt x="1173" y="2575"/>
                    <a:pt x="1173" y="2570"/>
                  </a:cubicBezTo>
                  <a:cubicBezTo>
                    <a:pt x="1173" y="2569"/>
                    <a:pt x="1173" y="2568"/>
                    <a:pt x="1173" y="2568"/>
                  </a:cubicBezTo>
                  <a:cubicBezTo>
                    <a:pt x="1173" y="2567"/>
                    <a:pt x="1173" y="2566"/>
                    <a:pt x="1173" y="2565"/>
                  </a:cubicBezTo>
                  <a:cubicBezTo>
                    <a:pt x="1173" y="2565"/>
                    <a:pt x="1173" y="2564"/>
                    <a:pt x="1173" y="2563"/>
                  </a:cubicBezTo>
                  <a:cubicBezTo>
                    <a:pt x="1173" y="2562"/>
                    <a:pt x="1173" y="2562"/>
                    <a:pt x="1173" y="2561"/>
                  </a:cubicBezTo>
                  <a:cubicBezTo>
                    <a:pt x="1173" y="2560"/>
                    <a:pt x="1173" y="2560"/>
                    <a:pt x="1173" y="2559"/>
                  </a:cubicBezTo>
                  <a:cubicBezTo>
                    <a:pt x="1172" y="2558"/>
                    <a:pt x="1172" y="2558"/>
                    <a:pt x="1172" y="2558"/>
                  </a:cubicBezTo>
                  <a:cubicBezTo>
                    <a:pt x="1172" y="2557"/>
                    <a:pt x="1172" y="2557"/>
                    <a:pt x="1172" y="2557"/>
                  </a:cubicBezTo>
                  <a:cubicBezTo>
                    <a:pt x="1172" y="2555"/>
                    <a:pt x="1172" y="2554"/>
                    <a:pt x="1171" y="2552"/>
                  </a:cubicBezTo>
                  <a:cubicBezTo>
                    <a:pt x="1170" y="2546"/>
                    <a:pt x="1168" y="2541"/>
                    <a:pt x="1167" y="2535"/>
                  </a:cubicBezTo>
                  <a:cubicBezTo>
                    <a:pt x="1166" y="2532"/>
                    <a:pt x="1166" y="2529"/>
                    <a:pt x="1165" y="2527"/>
                  </a:cubicBezTo>
                  <a:cubicBezTo>
                    <a:pt x="1164" y="2524"/>
                    <a:pt x="1164" y="2521"/>
                    <a:pt x="1163" y="2518"/>
                  </a:cubicBezTo>
                  <a:cubicBezTo>
                    <a:pt x="1163" y="2516"/>
                    <a:pt x="1163" y="2513"/>
                    <a:pt x="1162" y="2510"/>
                  </a:cubicBezTo>
                  <a:cubicBezTo>
                    <a:pt x="1162" y="2507"/>
                    <a:pt x="1162" y="2505"/>
                    <a:pt x="1161" y="2502"/>
                  </a:cubicBezTo>
                  <a:cubicBezTo>
                    <a:pt x="1161" y="2499"/>
                    <a:pt x="1161" y="2497"/>
                    <a:pt x="1161" y="2494"/>
                  </a:cubicBezTo>
                  <a:cubicBezTo>
                    <a:pt x="1161" y="2493"/>
                    <a:pt x="1161" y="2491"/>
                    <a:pt x="1161" y="2490"/>
                  </a:cubicBezTo>
                  <a:cubicBezTo>
                    <a:pt x="1161" y="2489"/>
                    <a:pt x="1161" y="2488"/>
                    <a:pt x="1161" y="2486"/>
                  </a:cubicBezTo>
                  <a:cubicBezTo>
                    <a:pt x="1161" y="2485"/>
                    <a:pt x="1161" y="2484"/>
                    <a:pt x="1161" y="2483"/>
                  </a:cubicBezTo>
                  <a:cubicBezTo>
                    <a:pt x="1161" y="2482"/>
                    <a:pt x="1161" y="2480"/>
                    <a:pt x="1161" y="2479"/>
                  </a:cubicBezTo>
                  <a:cubicBezTo>
                    <a:pt x="1161" y="2477"/>
                    <a:pt x="1161" y="2475"/>
                    <a:pt x="1161" y="2472"/>
                  </a:cubicBezTo>
                  <a:cubicBezTo>
                    <a:pt x="1162" y="2470"/>
                    <a:pt x="1162" y="2468"/>
                    <a:pt x="1162" y="2466"/>
                  </a:cubicBezTo>
                  <a:cubicBezTo>
                    <a:pt x="1162" y="2465"/>
                    <a:pt x="1162" y="2464"/>
                    <a:pt x="1162" y="2462"/>
                  </a:cubicBezTo>
                  <a:cubicBezTo>
                    <a:pt x="1165" y="2458"/>
                    <a:pt x="1168" y="2454"/>
                    <a:pt x="1171" y="2449"/>
                  </a:cubicBezTo>
                  <a:cubicBezTo>
                    <a:pt x="1179" y="2438"/>
                    <a:pt x="1185" y="2427"/>
                    <a:pt x="1191" y="2417"/>
                  </a:cubicBezTo>
                  <a:cubicBezTo>
                    <a:pt x="1190" y="2421"/>
                    <a:pt x="1189" y="2426"/>
                    <a:pt x="1189" y="2431"/>
                  </a:cubicBezTo>
                  <a:cubicBezTo>
                    <a:pt x="1189" y="2439"/>
                    <a:pt x="1189" y="2447"/>
                    <a:pt x="1190" y="2456"/>
                  </a:cubicBezTo>
                  <a:cubicBezTo>
                    <a:pt x="1191" y="2464"/>
                    <a:pt x="1193" y="2473"/>
                    <a:pt x="1197" y="2482"/>
                  </a:cubicBezTo>
                  <a:cubicBezTo>
                    <a:pt x="1197" y="2483"/>
                    <a:pt x="1198" y="2484"/>
                    <a:pt x="1198" y="2486"/>
                  </a:cubicBezTo>
                  <a:cubicBezTo>
                    <a:pt x="1198" y="2487"/>
                    <a:pt x="1199" y="2488"/>
                    <a:pt x="1199" y="2489"/>
                  </a:cubicBezTo>
                  <a:cubicBezTo>
                    <a:pt x="1200" y="2490"/>
                    <a:pt x="1200" y="2491"/>
                    <a:pt x="1201" y="2492"/>
                  </a:cubicBezTo>
                  <a:cubicBezTo>
                    <a:pt x="1201" y="2493"/>
                    <a:pt x="1202" y="2494"/>
                    <a:pt x="1203" y="2495"/>
                  </a:cubicBezTo>
                  <a:cubicBezTo>
                    <a:pt x="1203" y="2497"/>
                    <a:pt x="1204" y="2498"/>
                    <a:pt x="1204" y="2499"/>
                  </a:cubicBezTo>
                  <a:cubicBezTo>
                    <a:pt x="1205" y="2500"/>
                    <a:pt x="1205" y="2501"/>
                    <a:pt x="1206" y="2502"/>
                  </a:cubicBezTo>
                  <a:cubicBezTo>
                    <a:pt x="1207" y="2504"/>
                    <a:pt x="1209" y="2506"/>
                    <a:pt x="1210" y="2508"/>
                  </a:cubicBezTo>
                  <a:cubicBezTo>
                    <a:pt x="1212" y="2511"/>
                    <a:pt x="1214" y="2514"/>
                    <a:pt x="1216" y="2517"/>
                  </a:cubicBezTo>
                  <a:cubicBezTo>
                    <a:pt x="1216" y="2517"/>
                    <a:pt x="1216" y="2518"/>
                    <a:pt x="1216" y="2518"/>
                  </a:cubicBezTo>
                  <a:cubicBezTo>
                    <a:pt x="1216" y="2519"/>
                    <a:pt x="1216" y="2521"/>
                    <a:pt x="1216" y="2522"/>
                  </a:cubicBezTo>
                  <a:cubicBezTo>
                    <a:pt x="1216" y="2525"/>
                    <a:pt x="1216" y="2528"/>
                    <a:pt x="1216" y="2531"/>
                  </a:cubicBezTo>
                  <a:cubicBezTo>
                    <a:pt x="1216" y="2535"/>
                    <a:pt x="1215" y="2538"/>
                    <a:pt x="1214" y="2542"/>
                  </a:cubicBezTo>
                  <a:cubicBezTo>
                    <a:pt x="1214" y="2543"/>
                    <a:pt x="1213" y="2544"/>
                    <a:pt x="1213" y="2545"/>
                  </a:cubicBezTo>
                  <a:cubicBezTo>
                    <a:pt x="1213" y="2546"/>
                    <a:pt x="1213" y="2547"/>
                    <a:pt x="1212" y="2548"/>
                  </a:cubicBezTo>
                  <a:cubicBezTo>
                    <a:pt x="1212" y="2549"/>
                    <a:pt x="1212" y="2550"/>
                    <a:pt x="1211" y="2551"/>
                  </a:cubicBezTo>
                  <a:cubicBezTo>
                    <a:pt x="1211" y="2551"/>
                    <a:pt x="1211" y="2551"/>
                    <a:pt x="1211" y="2551"/>
                  </a:cubicBezTo>
                  <a:cubicBezTo>
                    <a:pt x="1211" y="2552"/>
                    <a:pt x="1211" y="2552"/>
                    <a:pt x="1211" y="2552"/>
                  </a:cubicBezTo>
                  <a:cubicBezTo>
                    <a:pt x="1211" y="2553"/>
                    <a:pt x="1210" y="2553"/>
                    <a:pt x="1210" y="2554"/>
                  </a:cubicBezTo>
                  <a:cubicBezTo>
                    <a:pt x="1210" y="2555"/>
                    <a:pt x="1210" y="2556"/>
                    <a:pt x="1209" y="2557"/>
                  </a:cubicBezTo>
                  <a:cubicBezTo>
                    <a:pt x="1209" y="2558"/>
                    <a:pt x="1208" y="2559"/>
                    <a:pt x="1208" y="2560"/>
                  </a:cubicBezTo>
                  <a:cubicBezTo>
                    <a:pt x="1207" y="2561"/>
                    <a:pt x="1207" y="2562"/>
                    <a:pt x="1206" y="2563"/>
                  </a:cubicBezTo>
                  <a:cubicBezTo>
                    <a:pt x="1206" y="2564"/>
                    <a:pt x="1206" y="2565"/>
                    <a:pt x="1205" y="2566"/>
                  </a:cubicBezTo>
                  <a:cubicBezTo>
                    <a:pt x="1203" y="2570"/>
                    <a:pt x="1201" y="2574"/>
                    <a:pt x="1199" y="2578"/>
                  </a:cubicBezTo>
                  <a:cubicBezTo>
                    <a:pt x="1197" y="2582"/>
                    <a:pt x="1194" y="2586"/>
                    <a:pt x="1192" y="2590"/>
                  </a:cubicBezTo>
                  <a:cubicBezTo>
                    <a:pt x="1191" y="2592"/>
                    <a:pt x="1190" y="2594"/>
                    <a:pt x="1189" y="2596"/>
                  </a:cubicBezTo>
                  <a:cubicBezTo>
                    <a:pt x="1188" y="2598"/>
                    <a:pt x="1187" y="2600"/>
                    <a:pt x="1185" y="2602"/>
                  </a:cubicBezTo>
                  <a:cubicBezTo>
                    <a:pt x="1183" y="2606"/>
                    <a:pt x="1181" y="2609"/>
                    <a:pt x="1180" y="2613"/>
                  </a:cubicBezTo>
                  <a:cubicBezTo>
                    <a:pt x="1178" y="2616"/>
                    <a:pt x="1176" y="2620"/>
                    <a:pt x="1175" y="2623"/>
                  </a:cubicBezTo>
                  <a:cubicBezTo>
                    <a:pt x="1173" y="2626"/>
                    <a:pt x="1172" y="2629"/>
                    <a:pt x="1171" y="2632"/>
                  </a:cubicBezTo>
                  <a:cubicBezTo>
                    <a:pt x="1170" y="2635"/>
                    <a:pt x="1170" y="2638"/>
                    <a:pt x="1170" y="2640"/>
                  </a:cubicBezTo>
                  <a:cubicBezTo>
                    <a:pt x="1169" y="2642"/>
                    <a:pt x="1170" y="2643"/>
                    <a:pt x="1170" y="2645"/>
                  </a:cubicBezTo>
                  <a:cubicBezTo>
                    <a:pt x="1170" y="2646"/>
                    <a:pt x="1170" y="2646"/>
                    <a:pt x="1170" y="2646"/>
                  </a:cubicBezTo>
                  <a:cubicBezTo>
                    <a:pt x="1170" y="2646"/>
                    <a:pt x="1170" y="2646"/>
                    <a:pt x="1170" y="2645"/>
                  </a:cubicBezTo>
                  <a:cubicBezTo>
                    <a:pt x="1170" y="2644"/>
                    <a:pt x="1170" y="2643"/>
                    <a:pt x="1171" y="2643"/>
                  </a:cubicBezTo>
                  <a:cubicBezTo>
                    <a:pt x="1171" y="2642"/>
                    <a:pt x="1171" y="2641"/>
                    <a:pt x="1171" y="2640"/>
                  </a:cubicBezTo>
                  <a:cubicBezTo>
                    <a:pt x="1172" y="2638"/>
                    <a:pt x="1173" y="2636"/>
                    <a:pt x="1174" y="2633"/>
                  </a:cubicBezTo>
                  <a:cubicBezTo>
                    <a:pt x="1175" y="2631"/>
                    <a:pt x="1177" y="2628"/>
                    <a:pt x="1179" y="2625"/>
                  </a:cubicBezTo>
                  <a:cubicBezTo>
                    <a:pt x="1180" y="2622"/>
                    <a:pt x="1183" y="2619"/>
                    <a:pt x="1185" y="2616"/>
                  </a:cubicBezTo>
                  <a:cubicBezTo>
                    <a:pt x="1187" y="2612"/>
                    <a:pt x="1189" y="2609"/>
                    <a:pt x="1192" y="2605"/>
                  </a:cubicBezTo>
                  <a:cubicBezTo>
                    <a:pt x="1193" y="2603"/>
                    <a:pt x="1194" y="2601"/>
                    <a:pt x="1195" y="2600"/>
                  </a:cubicBezTo>
                  <a:cubicBezTo>
                    <a:pt x="1196" y="2598"/>
                    <a:pt x="1197" y="2596"/>
                    <a:pt x="1199" y="2594"/>
                  </a:cubicBezTo>
                  <a:cubicBezTo>
                    <a:pt x="1201" y="2590"/>
                    <a:pt x="1203" y="2586"/>
                    <a:pt x="1206" y="2582"/>
                  </a:cubicBezTo>
                  <a:cubicBezTo>
                    <a:pt x="1208" y="2577"/>
                    <a:pt x="1210" y="2573"/>
                    <a:pt x="1212" y="2569"/>
                  </a:cubicBezTo>
                  <a:cubicBezTo>
                    <a:pt x="1213" y="2567"/>
                    <a:pt x="1214" y="2565"/>
                    <a:pt x="1215" y="2562"/>
                  </a:cubicBezTo>
                  <a:cubicBezTo>
                    <a:pt x="1215" y="2561"/>
                    <a:pt x="1215" y="2560"/>
                    <a:pt x="1216" y="2559"/>
                  </a:cubicBezTo>
                  <a:cubicBezTo>
                    <a:pt x="1216" y="2558"/>
                    <a:pt x="1217" y="2557"/>
                    <a:pt x="1217" y="2556"/>
                  </a:cubicBezTo>
                  <a:cubicBezTo>
                    <a:pt x="1217" y="2555"/>
                    <a:pt x="1217" y="2555"/>
                    <a:pt x="1217" y="2554"/>
                  </a:cubicBezTo>
                  <a:cubicBezTo>
                    <a:pt x="1218" y="2553"/>
                    <a:pt x="1218" y="2553"/>
                    <a:pt x="1218" y="2553"/>
                  </a:cubicBezTo>
                  <a:cubicBezTo>
                    <a:pt x="1218" y="2553"/>
                    <a:pt x="1218" y="2553"/>
                    <a:pt x="1218" y="2553"/>
                  </a:cubicBezTo>
                  <a:cubicBezTo>
                    <a:pt x="1218" y="2552"/>
                    <a:pt x="1218" y="2550"/>
                    <a:pt x="1219" y="2549"/>
                  </a:cubicBezTo>
                  <a:cubicBezTo>
                    <a:pt x="1219" y="2548"/>
                    <a:pt x="1219" y="2547"/>
                    <a:pt x="1219" y="2546"/>
                  </a:cubicBezTo>
                  <a:cubicBezTo>
                    <a:pt x="1219" y="2546"/>
                    <a:pt x="1219" y="2545"/>
                    <a:pt x="1220" y="2545"/>
                  </a:cubicBezTo>
                  <a:cubicBezTo>
                    <a:pt x="1220" y="2544"/>
                    <a:pt x="1220" y="2544"/>
                    <a:pt x="1220" y="2543"/>
                  </a:cubicBezTo>
                  <a:cubicBezTo>
                    <a:pt x="1220" y="2539"/>
                    <a:pt x="1221" y="2535"/>
                    <a:pt x="1220" y="2531"/>
                  </a:cubicBezTo>
                  <a:cubicBezTo>
                    <a:pt x="1220" y="2528"/>
                    <a:pt x="1220" y="2525"/>
                    <a:pt x="1219" y="2522"/>
                  </a:cubicBezTo>
                  <a:cubicBezTo>
                    <a:pt x="1220" y="2523"/>
                    <a:pt x="1221" y="2525"/>
                    <a:pt x="1222" y="2526"/>
                  </a:cubicBezTo>
                  <a:cubicBezTo>
                    <a:pt x="1223" y="2528"/>
                    <a:pt x="1223" y="2528"/>
                    <a:pt x="1223" y="2528"/>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6" y="2533"/>
                    <a:pt x="1226" y="2533"/>
                    <a:pt x="1226" y="2533"/>
                  </a:cubicBezTo>
                  <a:cubicBezTo>
                    <a:pt x="1228" y="2536"/>
                    <a:pt x="1228" y="2536"/>
                    <a:pt x="1228" y="2536"/>
                  </a:cubicBezTo>
                  <a:cubicBezTo>
                    <a:pt x="1229" y="2537"/>
                    <a:pt x="1230" y="2538"/>
                    <a:pt x="1230" y="2539"/>
                  </a:cubicBezTo>
                  <a:cubicBezTo>
                    <a:pt x="1231" y="2541"/>
                    <a:pt x="1232" y="2543"/>
                    <a:pt x="1233" y="2545"/>
                  </a:cubicBezTo>
                  <a:cubicBezTo>
                    <a:pt x="1234" y="2546"/>
                    <a:pt x="1235" y="2547"/>
                    <a:pt x="1235" y="2548"/>
                  </a:cubicBezTo>
                  <a:cubicBezTo>
                    <a:pt x="1236" y="2549"/>
                    <a:pt x="1236" y="2551"/>
                    <a:pt x="1237" y="2552"/>
                  </a:cubicBezTo>
                  <a:cubicBezTo>
                    <a:pt x="1237" y="2553"/>
                    <a:pt x="1238" y="2554"/>
                    <a:pt x="1238" y="2555"/>
                  </a:cubicBezTo>
                  <a:cubicBezTo>
                    <a:pt x="1239" y="2556"/>
                    <a:pt x="1239" y="2557"/>
                    <a:pt x="1240" y="2558"/>
                  </a:cubicBezTo>
                  <a:cubicBezTo>
                    <a:pt x="1242" y="2564"/>
                    <a:pt x="1245" y="2571"/>
                    <a:pt x="1247" y="2577"/>
                  </a:cubicBezTo>
                  <a:cubicBezTo>
                    <a:pt x="1247" y="2578"/>
                    <a:pt x="1247" y="2578"/>
                    <a:pt x="1247" y="2579"/>
                  </a:cubicBezTo>
                  <a:cubicBezTo>
                    <a:pt x="1247" y="2580"/>
                    <a:pt x="1246" y="2582"/>
                    <a:pt x="1246" y="2583"/>
                  </a:cubicBezTo>
                  <a:cubicBezTo>
                    <a:pt x="1246" y="2584"/>
                    <a:pt x="1246" y="2586"/>
                    <a:pt x="1246" y="2587"/>
                  </a:cubicBezTo>
                  <a:cubicBezTo>
                    <a:pt x="1245" y="2589"/>
                    <a:pt x="1245" y="2590"/>
                    <a:pt x="1244" y="2592"/>
                  </a:cubicBezTo>
                  <a:cubicBezTo>
                    <a:pt x="1244" y="2595"/>
                    <a:pt x="1243" y="2598"/>
                    <a:pt x="1241" y="2602"/>
                  </a:cubicBezTo>
                  <a:cubicBezTo>
                    <a:pt x="1240" y="2605"/>
                    <a:pt x="1238" y="2609"/>
                    <a:pt x="1237" y="2613"/>
                  </a:cubicBezTo>
                  <a:cubicBezTo>
                    <a:pt x="1235" y="2616"/>
                    <a:pt x="1233" y="2620"/>
                    <a:pt x="1231" y="2624"/>
                  </a:cubicBezTo>
                  <a:cubicBezTo>
                    <a:pt x="1229" y="2628"/>
                    <a:pt x="1227" y="2632"/>
                    <a:pt x="1225" y="2636"/>
                  </a:cubicBezTo>
                  <a:cubicBezTo>
                    <a:pt x="1223" y="2640"/>
                    <a:pt x="1221" y="2644"/>
                    <a:pt x="1220" y="2648"/>
                  </a:cubicBezTo>
                  <a:cubicBezTo>
                    <a:pt x="1219" y="2650"/>
                    <a:pt x="1218" y="2652"/>
                    <a:pt x="1217" y="2654"/>
                  </a:cubicBezTo>
                  <a:cubicBezTo>
                    <a:pt x="1217" y="2655"/>
                    <a:pt x="1216" y="2656"/>
                    <a:pt x="1216" y="2657"/>
                  </a:cubicBezTo>
                  <a:cubicBezTo>
                    <a:pt x="1215" y="2658"/>
                    <a:pt x="1215" y="2659"/>
                    <a:pt x="1215" y="2660"/>
                  </a:cubicBezTo>
                  <a:cubicBezTo>
                    <a:pt x="1213" y="2664"/>
                    <a:pt x="1212" y="2668"/>
                    <a:pt x="1211" y="2672"/>
                  </a:cubicBezTo>
                  <a:cubicBezTo>
                    <a:pt x="1210" y="2676"/>
                    <a:pt x="1210" y="2679"/>
                    <a:pt x="1209" y="2683"/>
                  </a:cubicBezTo>
                  <a:cubicBezTo>
                    <a:pt x="1209" y="2685"/>
                    <a:pt x="1209" y="2686"/>
                    <a:pt x="1209" y="2688"/>
                  </a:cubicBezTo>
                  <a:cubicBezTo>
                    <a:pt x="1209" y="2689"/>
                    <a:pt x="1209" y="2691"/>
                    <a:pt x="1209" y="2692"/>
                  </a:cubicBezTo>
                  <a:cubicBezTo>
                    <a:pt x="1209" y="2694"/>
                    <a:pt x="1209" y="2695"/>
                    <a:pt x="1209" y="2696"/>
                  </a:cubicBezTo>
                  <a:cubicBezTo>
                    <a:pt x="1209" y="2697"/>
                    <a:pt x="1209" y="2698"/>
                    <a:pt x="1210" y="2699"/>
                  </a:cubicBezTo>
                  <a:cubicBezTo>
                    <a:pt x="1210" y="2700"/>
                    <a:pt x="1210" y="2701"/>
                    <a:pt x="1210" y="2702"/>
                  </a:cubicBezTo>
                  <a:cubicBezTo>
                    <a:pt x="1210" y="2703"/>
                    <a:pt x="1210" y="2703"/>
                    <a:pt x="1211" y="2704"/>
                  </a:cubicBezTo>
                  <a:cubicBezTo>
                    <a:pt x="1211" y="2705"/>
                    <a:pt x="1211" y="2705"/>
                    <a:pt x="1211" y="2705"/>
                  </a:cubicBezTo>
                  <a:cubicBezTo>
                    <a:pt x="1211" y="2705"/>
                    <a:pt x="1211" y="2705"/>
                    <a:pt x="1211" y="2704"/>
                  </a:cubicBezTo>
                  <a:cubicBezTo>
                    <a:pt x="1211" y="2703"/>
                    <a:pt x="1211" y="2701"/>
                    <a:pt x="1211" y="2699"/>
                  </a:cubicBezTo>
                  <a:cubicBezTo>
                    <a:pt x="1211" y="2698"/>
                    <a:pt x="1211" y="2697"/>
                    <a:pt x="1211" y="2696"/>
                  </a:cubicBezTo>
                  <a:cubicBezTo>
                    <a:pt x="1212" y="2695"/>
                    <a:pt x="1212" y="2694"/>
                    <a:pt x="1212" y="2692"/>
                  </a:cubicBezTo>
                  <a:cubicBezTo>
                    <a:pt x="1212" y="2691"/>
                    <a:pt x="1212" y="2690"/>
                    <a:pt x="1213" y="2688"/>
                  </a:cubicBezTo>
                  <a:cubicBezTo>
                    <a:pt x="1213" y="2687"/>
                    <a:pt x="1213" y="2685"/>
                    <a:pt x="1214" y="2684"/>
                  </a:cubicBezTo>
                  <a:cubicBezTo>
                    <a:pt x="1215" y="2681"/>
                    <a:pt x="1215" y="2677"/>
                    <a:pt x="1217" y="2674"/>
                  </a:cubicBezTo>
                  <a:cubicBezTo>
                    <a:pt x="1218" y="2670"/>
                    <a:pt x="1220" y="2666"/>
                    <a:pt x="1221" y="2663"/>
                  </a:cubicBezTo>
                  <a:cubicBezTo>
                    <a:pt x="1223" y="2659"/>
                    <a:pt x="1225" y="2655"/>
                    <a:pt x="1227" y="2651"/>
                  </a:cubicBezTo>
                  <a:cubicBezTo>
                    <a:pt x="1228" y="2647"/>
                    <a:pt x="1230" y="2643"/>
                    <a:pt x="1232" y="2639"/>
                  </a:cubicBezTo>
                  <a:cubicBezTo>
                    <a:pt x="1234" y="2635"/>
                    <a:pt x="1236" y="2631"/>
                    <a:pt x="1238" y="2627"/>
                  </a:cubicBezTo>
                  <a:cubicBezTo>
                    <a:pt x="1239" y="2625"/>
                    <a:pt x="1240" y="2623"/>
                    <a:pt x="1241" y="2621"/>
                  </a:cubicBezTo>
                  <a:cubicBezTo>
                    <a:pt x="1241" y="2620"/>
                    <a:pt x="1242" y="2619"/>
                    <a:pt x="1242" y="2618"/>
                  </a:cubicBezTo>
                  <a:cubicBezTo>
                    <a:pt x="1242" y="2617"/>
                    <a:pt x="1243" y="2616"/>
                    <a:pt x="1243" y="2615"/>
                  </a:cubicBezTo>
                  <a:cubicBezTo>
                    <a:pt x="1245" y="2611"/>
                    <a:pt x="1246" y="2607"/>
                    <a:pt x="1247" y="2603"/>
                  </a:cubicBezTo>
                  <a:cubicBezTo>
                    <a:pt x="1248" y="2600"/>
                    <a:pt x="1248" y="2596"/>
                    <a:pt x="1249" y="2593"/>
                  </a:cubicBezTo>
                  <a:cubicBezTo>
                    <a:pt x="1249" y="2591"/>
                    <a:pt x="1249" y="2589"/>
                    <a:pt x="1249" y="2588"/>
                  </a:cubicBezTo>
                  <a:cubicBezTo>
                    <a:pt x="1249" y="2586"/>
                    <a:pt x="1249" y="2585"/>
                    <a:pt x="1249" y="2584"/>
                  </a:cubicBezTo>
                  <a:cubicBezTo>
                    <a:pt x="1249" y="2584"/>
                    <a:pt x="1249" y="2584"/>
                    <a:pt x="1250" y="2584"/>
                  </a:cubicBezTo>
                  <a:cubicBezTo>
                    <a:pt x="1250" y="2587"/>
                    <a:pt x="1251" y="2589"/>
                    <a:pt x="1252" y="2591"/>
                  </a:cubicBezTo>
                  <a:cubicBezTo>
                    <a:pt x="1252" y="2592"/>
                    <a:pt x="1252" y="2593"/>
                    <a:pt x="1253" y="2594"/>
                  </a:cubicBezTo>
                  <a:cubicBezTo>
                    <a:pt x="1253" y="2595"/>
                    <a:pt x="1253" y="2596"/>
                    <a:pt x="1253" y="2597"/>
                  </a:cubicBezTo>
                  <a:cubicBezTo>
                    <a:pt x="1255" y="2602"/>
                    <a:pt x="1256" y="2606"/>
                    <a:pt x="1257" y="2610"/>
                  </a:cubicBezTo>
                  <a:cubicBezTo>
                    <a:pt x="1258" y="2614"/>
                    <a:pt x="1259" y="2618"/>
                    <a:pt x="1260" y="2622"/>
                  </a:cubicBezTo>
                  <a:cubicBezTo>
                    <a:pt x="1260" y="2626"/>
                    <a:pt x="1261" y="2629"/>
                    <a:pt x="1262" y="2633"/>
                  </a:cubicBezTo>
                  <a:cubicBezTo>
                    <a:pt x="1264" y="2640"/>
                    <a:pt x="1265" y="2647"/>
                    <a:pt x="1266" y="2653"/>
                  </a:cubicBezTo>
                  <a:cubicBezTo>
                    <a:pt x="1267" y="2659"/>
                    <a:pt x="1268" y="2664"/>
                    <a:pt x="1269" y="2668"/>
                  </a:cubicBezTo>
                  <a:cubicBezTo>
                    <a:pt x="1270" y="2672"/>
                    <a:pt x="1270" y="2676"/>
                    <a:pt x="1271" y="2678"/>
                  </a:cubicBezTo>
                  <a:cubicBezTo>
                    <a:pt x="1271" y="2680"/>
                    <a:pt x="1271" y="2681"/>
                    <a:pt x="1271" y="2681"/>
                  </a:cubicBezTo>
                  <a:cubicBezTo>
                    <a:pt x="1271" y="2681"/>
                    <a:pt x="1271" y="2680"/>
                    <a:pt x="1271" y="2678"/>
                  </a:cubicBezTo>
                  <a:cubicBezTo>
                    <a:pt x="1271" y="2675"/>
                    <a:pt x="1271" y="2672"/>
                    <a:pt x="1270" y="2668"/>
                  </a:cubicBezTo>
                  <a:cubicBezTo>
                    <a:pt x="1270" y="2666"/>
                    <a:pt x="1270" y="2663"/>
                    <a:pt x="1270" y="2661"/>
                  </a:cubicBezTo>
                  <a:cubicBezTo>
                    <a:pt x="1270" y="2658"/>
                    <a:pt x="1269" y="2655"/>
                    <a:pt x="1269" y="2652"/>
                  </a:cubicBezTo>
                  <a:cubicBezTo>
                    <a:pt x="1269" y="2649"/>
                    <a:pt x="1268" y="2646"/>
                    <a:pt x="1268" y="2643"/>
                  </a:cubicBezTo>
                  <a:cubicBezTo>
                    <a:pt x="1268" y="2639"/>
                    <a:pt x="1267" y="2636"/>
                    <a:pt x="1267" y="2632"/>
                  </a:cubicBezTo>
                  <a:cubicBezTo>
                    <a:pt x="1266" y="2628"/>
                    <a:pt x="1265" y="2625"/>
                    <a:pt x="1265" y="2621"/>
                  </a:cubicBezTo>
                  <a:cubicBezTo>
                    <a:pt x="1264" y="2619"/>
                    <a:pt x="1264" y="2617"/>
                    <a:pt x="1264" y="2615"/>
                  </a:cubicBezTo>
                  <a:cubicBezTo>
                    <a:pt x="1263" y="2613"/>
                    <a:pt x="1263" y="2611"/>
                    <a:pt x="1263" y="2609"/>
                  </a:cubicBezTo>
                  <a:cubicBezTo>
                    <a:pt x="1262" y="2604"/>
                    <a:pt x="1261" y="2600"/>
                    <a:pt x="1260" y="2596"/>
                  </a:cubicBezTo>
                  <a:cubicBezTo>
                    <a:pt x="1259" y="2591"/>
                    <a:pt x="1258" y="2587"/>
                    <a:pt x="1256" y="2582"/>
                  </a:cubicBezTo>
                  <a:cubicBezTo>
                    <a:pt x="1256" y="2581"/>
                    <a:pt x="1256" y="2581"/>
                    <a:pt x="1256" y="2581"/>
                  </a:cubicBezTo>
                  <a:cubicBezTo>
                    <a:pt x="1255" y="2579"/>
                    <a:pt x="1255" y="2579"/>
                    <a:pt x="1255" y="2579"/>
                  </a:cubicBezTo>
                  <a:cubicBezTo>
                    <a:pt x="1255" y="2578"/>
                    <a:pt x="1255" y="2577"/>
                    <a:pt x="1254" y="2576"/>
                  </a:cubicBezTo>
                  <a:cubicBezTo>
                    <a:pt x="1253" y="2573"/>
                    <a:pt x="1253" y="2571"/>
                    <a:pt x="1252" y="2569"/>
                  </a:cubicBezTo>
                  <a:cubicBezTo>
                    <a:pt x="1251" y="2566"/>
                    <a:pt x="1250" y="2564"/>
                    <a:pt x="1249" y="2562"/>
                  </a:cubicBezTo>
                  <a:cubicBezTo>
                    <a:pt x="1249" y="2560"/>
                    <a:pt x="1248" y="2557"/>
                    <a:pt x="1247" y="2555"/>
                  </a:cubicBezTo>
                  <a:cubicBezTo>
                    <a:pt x="1246" y="2554"/>
                    <a:pt x="1246" y="2553"/>
                    <a:pt x="1245" y="2552"/>
                  </a:cubicBezTo>
                  <a:cubicBezTo>
                    <a:pt x="1245" y="2551"/>
                    <a:pt x="1244" y="2549"/>
                    <a:pt x="1244" y="2548"/>
                  </a:cubicBezTo>
                  <a:cubicBezTo>
                    <a:pt x="1243" y="2547"/>
                    <a:pt x="1243" y="2546"/>
                    <a:pt x="1242" y="2545"/>
                  </a:cubicBezTo>
                  <a:cubicBezTo>
                    <a:pt x="1242" y="2544"/>
                    <a:pt x="1241" y="2543"/>
                    <a:pt x="1240" y="2542"/>
                  </a:cubicBezTo>
                  <a:cubicBezTo>
                    <a:pt x="1239" y="2539"/>
                    <a:pt x="1238" y="2537"/>
                    <a:pt x="1237" y="2535"/>
                  </a:cubicBezTo>
                  <a:cubicBezTo>
                    <a:pt x="1236" y="2534"/>
                    <a:pt x="1236" y="2533"/>
                    <a:pt x="1235" y="2532"/>
                  </a:cubicBezTo>
                  <a:cubicBezTo>
                    <a:pt x="1233" y="2528"/>
                    <a:pt x="1233" y="2528"/>
                    <a:pt x="1233" y="2528"/>
                  </a:cubicBezTo>
                  <a:cubicBezTo>
                    <a:pt x="1228" y="2520"/>
                    <a:pt x="1222" y="2512"/>
                    <a:pt x="1216" y="2504"/>
                  </a:cubicBezTo>
                  <a:cubicBezTo>
                    <a:pt x="1213" y="2498"/>
                    <a:pt x="1209" y="2493"/>
                    <a:pt x="1206" y="2487"/>
                  </a:cubicBezTo>
                  <a:cubicBezTo>
                    <a:pt x="1207" y="2488"/>
                    <a:pt x="1208" y="2490"/>
                    <a:pt x="1210" y="2491"/>
                  </a:cubicBezTo>
                  <a:cubicBezTo>
                    <a:pt x="1210" y="2491"/>
                    <a:pt x="1210" y="2491"/>
                    <a:pt x="1210" y="2491"/>
                  </a:cubicBezTo>
                  <a:cubicBezTo>
                    <a:pt x="1210" y="2492"/>
                    <a:pt x="1210" y="2492"/>
                    <a:pt x="1210" y="2492"/>
                  </a:cubicBezTo>
                  <a:cubicBezTo>
                    <a:pt x="1211" y="2492"/>
                    <a:pt x="1211" y="2492"/>
                    <a:pt x="1211" y="2492"/>
                  </a:cubicBezTo>
                  <a:cubicBezTo>
                    <a:pt x="1211" y="2493"/>
                    <a:pt x="1211" y="2493"/>
                    <a:pt x="1212" y="2494"/>
                  </a:cubicBezTo>
                  <a:cubicBezTo>
                    <a:pt x="1213" y="2494"/>
                    <a:pt x="1213" y="2495"/>
                    <a:pt x="1214" y="2496"/>
                  </a:cubicBezTo>
                  <a:cubicBezTo>
                    <a:pt x="1216" y="2498"/>
                    <a:pt x="1217" y="2500"/>
                    <a:pt x="1219" y="2501"/>
                  </a:cubicBezTo>
                  <a:cubicBezTo>
                    <a:pt x="1223" y="2504"/>
                    <a:pt x="1226" y="2507"/>
                    <a:pt x="1230" y="2510"/>
                  </a:cubicBezTo>
                  <a:cubicBezTo>
                    <a:pt x="1234" y="2513"/>
                    <a:pt x="1238" y="2516"/>
                    <a:pt x="1242" y="2518"/>
                  </a:cubicBezTo>
                  <a:cubicBezTo>
                    <a:pt x="1243" y="2520"/>
                    <a:pt x="1245" y="2521"/>
                    <a:pt x="1247" y="2522"/>
                  </a:cubicBezTo>
                  <a:cubicBezTo>
                    <a:pt x="1249" y="2523"/>
                    <a:pt x="1251" y="2524"/>
                    <a:pt x="1253" y="2526"/>
                  </a:cubicBezTo>
                  <a:cubicBezTo>
                    <a:pt x="1260" y="2530"/>
                    <a:pt x="1267" y="2534"/>
                    <a:pt x="1273" y="2538"/>
                  </a:cubicBezTo>
                  <a:cubicBezTo>
                    <a:pt x="1276" y="2540"/>
                    <a:pt x="1279" y="2541"/>
                    <a:pt x="1282" y="2543"/>
                  </a:cubicBezTo>
                  <a:cubicBezTo>
                    <a:pt x="1284" y="2544"/>
                    <a:pt x="1286" y="2545"/>
                    <a:pt x="1288" y="2546"/>
                  </a:cubicBezTo>
                  <a:cubicBezTo>
                    <a:pt x="1290" y="2547"/>
                    <a:pt x="1291" y="2548"/>
                    <a:pt x="1292" y="2548"/>
                  </a:cubicBezTo>
                  <a:cubicBezTo>
                    <a:pt x="1293" y="2549"/>
                    <a:pt x="1294" y="2549"/>
                    <a:pt x="1294" y="2549"/>
                  </a:cubicBezTo>
                  <a:cubicBezTo>
                    <a:pt x="1294" y="2549"/>
                    <a:pt x="1293" y="2549"/>
                    <a:pt x="1292" y="2548"/>
                  </a:cubicBezTo>
                  <a:cubicBezTo>
                    <a:pt x="1292" y="2547"/>
                    <a:pt x="1290" y="2546"/>
                    <a:pt x="1289" y="2545"/>
                  </a:cubicBezTo>
                  <a:cubicBezTo>
                    <a:pt x="1287" y="2544"/>
                    <a:pt x="1285" y="2542"/>
                    <a:pt x="1283" y="2540"/>
                  </a:cubicBezTo>
                  <a:cubicBezTo>
                    <a:pt x="1281" y="2538"/>
                    <a:pt x="1279" y="2536"/>
                    <a:pt x="1276" y="2534"/>
                  </a:cubicBezTo>
                  <a:cubicBezTo>
                    <a:pt x="1270" y="2530"/>
                    <a:pt x="1264" y="2525"/>
                    <a:pt x="1257" y="2520"/>
                  </a:cubicBezTo>
                  <a:cubicBezTo>
                    <a:pt x="1255" y="2518"/>
                    <a:pt x="1253" y="2517"/>
                    <a:pt x="1251" y="2516"/>
                  </a:cubicBezTo>
                  <a:cubicBezTo>
                    <a:pt x="1250" y="2515"/>
                    <a:pt x="1248" y="2513"/>
                    <a:pt x="1246" y="2512"/>
                  </a:cubicBezTo>
                  <a:cubicBezTo>
                    <a:pt x="1242" y="2509"/>
                    <a:pt x="1238" y="2507"/>
                    <a:pt x="1235" y="2504"/>
                  </a:cubicBezTo>
                  <a:cubicBezTo>
                    <a:pt x="1231" y="2501"/>
                    <a:pt x="1228" y="2498"/>
                    <a:pt x="1224" y="2495"/>
                  </a:cubicBezTo>
                  <a:cubicBezTo>
                    <a:pt x="1223" y="2494"/>
                    <a:pt x="1221" y="2492"/>
                    <a:pt x="1219" y="2491"/>
                  </a:cubicBezTo>
                  <a:cubicBezTo>
                    <a:pt x="1219" y="2490"/>
                    <a:pt x="1218" y="2490"/>
                    <a:pt x="1217" y="2489"/>
                  </a:cubicBezTo>
                  <a:cubicBezTo>
                    <a:pt x="1217" y="2488"/>
                    <a:pt x="1216" y="2488"/>
                    <a:pt x="1216" y="2488"/>
                  </a:cubicBezTo>
                  <a:cubicBezTo>
                    <a:pt x="1215" y="2487"/>
                    <a:pt x="1215" y="2487"/>
                    <a:pt x="1215" y="2487"/>
                  </a:cubicBezTo>
                  <a:cubicBezTo>
                    <a:pt x="1215" y="2487"/>
                    <a:pt x="1215" y="2487"/>
                    <a:pt x="1215" y="2487"/>
                  </a:cubicBezTo>
                  <a:cubicBezTo>
                    <a:pt x="1215" y="2486"/>
                    <a:pt x="1215" y="2486"/>
                    <a:pt x="1215" y="2486"/>
                  </a:cubicBezTo>
                  <a:cubicBezTo>
                    <a:pt x="1212" y="2483"/>
                    <a:pt x="1209" y="2480"/>
                    <a:pt x="1207" y="2477"/>
                  </a:cubicBezTo>
                  <a:cubicBezTo>
                    <a:pt x="1205" y="2474"/>
                    <a:pt x="1203" y="2471"/>
                    <a:pt x="1202" y="2468"/>
                  </a:cubicBezTo>
                  <a:cubicBezTo>
                    <a:pt x="1200" y="2465"/>
                    <a:pt x="1199" y="2462"/>
                    <a:pt x="1198" y="2459"/>
                  </a:cubicBezTo>
                  <a:cubicBezTo>
                    <a:pt x="1198" y="2459"/>
                    <a:pt x="1198" y="2458"/>
                    <a:pt x="1197" y="2457"/>
                  </a:cubicBezTo>
                  <a:cubicBezTo>
                    <a:pt x="1197" y="2457"/>
                    <a:pt x="1197" y="2456"/>
                    <a:pt x="1197" y="2456"/>
                  </a:cubicBezTo>
                  <a:cubicBezTo>
                    <a:pt x="1197" y="2455"/>
                    <a:pt x="1197" y="2455"/>
                    <a:pt x="1197" y="2455"/>
                  </a:cubicBezTo>
                  <a:cubicBezTo>
                    <a:pt x="1197" y="2455"/>
                    <a:pt x="1196" y="2454"/>
                    <a:pt x="1196" y="2454"/>
                  </a:cubicBezTo>
                  <a:cubicBezTo>
                    <a:pt x="1196" y="2453"/>
                    <a:pt x="1196" y="2453"/>
                    <a:pt x="1196" y="2452"/>
                  </a:cubicBezTo>
                  <a:cubicBezTo>
                    <a:pt x="1196" y="2451"/>
                    <a:pt x="1195" y="2449"/>
                    <a:pt x="1195" y="2448"/>
                  </a:cubicBezTo>
                  <a:cubicBezTo>
                    <a:pt x="1195" y="2447"/>
                    <a:pt x="1195" y="2446"/>
                    <a:pt x="1195" y="2446"/>
                  </a:cubicBezTo>
                  <a:cubicBezTo>
                    <a:pt x="1195" y="2446"/>
                    <a:pt x="1195" y="2447"/>
                    <a:pt x="1195" y="2448"/>
                  </a:cubicBezTo>
                  <a:cubicBezTo>
                    <a:pt x="1195" y="2446"/>
                    <a:pt x="1194" y="2445"/>
                    <a:pt x="1194" y="2443"/>
                  </a:cubicBezTo>
                  <a:cubicBezTo>
                    <a:pt x="1194" y="2441"/>
                    <a:pt x="1194" y="2439"/>
                    <a:pt x="1194" y="2437"/>
                  </a:cubicBezTo>
                  <a:cubicBezTo>
                    <a:pt x="1194" y="2436"/>
                    <a:pt x="1194" y="2435"/>
                    <a:pt x="1194" y="2434"/>
                  </a:cubicBezTo>
                  <a:cubicBezTo>
                    <a:pt x="1194" y="2433"/>
                    <a:pt x="1194" y="2433"/>
                    <a:pt x="1194" y="2432"/>
                  </a:cubicBezTo>
                  <a:cubicBezTo>
                    <a:pt x="1194" y="2430"/>
                    <a:pt x="1194" y="2428"/>
                    <a:pt x="1194" y="2426"/>
                  </a:cubicBezTo>
                  <a:cubicBezTo>
                    <a:pt x="1194" y="2425"/>
                    <a:pt x="1194" y="2423"/>
                    <a:pt x="1194" y="2421"/>
                  </a:cubicBezTo>
                  <a:cubicBezTo>
                    <a:pt x="1194" y="2420"/>
                    <a:pt x="1194" y="2418"/>
                    <a:pt x="1194" y="2416"/>
                  </a:cubicBezTo>
                  <a:cubicBezTo>
                    <a:pt x="1195" y="2415"/>
                    <a:pt x="1195" y="2413"/>
                    <a:pt x="1195" y="2412"/>
                  </a:cubicBezTo>
                  <a:cubicBezTo>
                    <a:pt x="1195" y="2411"/>
                    <a:pt x="1195" y="2409"/>
                    <a:pt x="1196" y="2408"/>
                  </a:cubicBezTo>
                  <a:cubicBezTo>
                    <a:pt x="1199" y="2401"/>
                    <a:pt x="1203" y="2394"/>
                    <a:pt x="1206" y="2388"/>
                  </a:cubicBezTo>
                  <a:cubicBezTo>
                    <a:pt x="1206" y="2389"/>
                    <a:pt x="1206" y="2391"/>
                    <a:pt x="1206" y="2392"/>
                  </a:cubicBezTo>
                  <a:cubicBezTo>
                    <a:pt x="1207" y="2394"/>
                    <a:pt x="1207" y="2396"/>
                    <a:pt x="1208" y="2398"/>
                  </a:cubicBezTo>
                  <a:cubicBezTo>
                    <a:pt x="1208" y="2399"/>
                    <a:pt x="1209" y="2401"/>
                    <a:pt x="1209" y="2403"/>
                  </a:cubicBezTo>
                  <a:cubicBezTo>
                    <a:pt x="1210" y="2405"/>
                    <a:pt x="1210" y="2407"/>
                    <a:pt x="1211" y="2408"/>
                  </a:cubicBezTo>
                  <a:cubicBezTo>
                    <a:pt x="1211" y="2410"/>
                    <a:pt x="1212" y="2412"/>
                    <a:pt x="1213" y="2414"/>
                  </a:cubicBezTo>
                  <a:cubicBezTo>
                    <a:pt x="1213" y="2416"/>
                    <a:pt x="1214" y="2417"/>
                    <a:pt x="1215" y="2419"/>
                  </a:cubicBezTo>
                  <a:cubicBezTo>
                    <a:pt x="1216" y="2421"/>
                    <a:pt x="1217" y="2423"/>
                    <a:pt x="1218" y="2425"/>
                  </a:cubicBezTo>
                  <a:cubicBezTo>
                    <a:pt x="1218" y="2426"/>
                    <a:pt x="1219" y="2428"/>
                    <a:pt x="1220" y="2430"/>
                  </a:cubicBezTo>
                  <a:cubicBezTo>
                    <a:pt x="1221" y="2431"/>
                    <a:pt x="1222" y="2433"/>
                    <a:pt x="1223" y="2435"/>
                  </a:cubicBezTo>
                  <a:cubicBezTo>
                    <a:pt x="1224" y="2436"/>
                    <a:pt x="1225" y="2438"/>
                    <a:pt x="1226" y="2439"/>
                  </a:cubicBezTo>
                  <a:cubicBezTo>
                    <a:pt x="1227" y="2440"/>
                    <a:pt x="1227" y="2441"/>
                    <a:pt x="1228" y="2441"/>
                  </a:cubicBezTo>
                  <a:cubicBezTo>
                    <a:pt x="1229" y="2442"/>
                    <a:pt x="1229" y="2443"/>
                    <a:pt x="1230" y="2444"/>
                  </a:cubicBezTo>
                  <a:cubicBezTo>
                    <a:pt x="1231" y="2445"/>
                    <a:pt x="1232" y="2446"/>
                    <a:pt x="1233" y="2448"/>
                  </a:cubicBezTo>
                  <a:cubicBezTo>
                    <a:pt x="1235" y="2450"/>
                    <a:pt x="1237" y="2452"/>
                    <a:pt x="1239" y="2455"/>
                  </a:cubicBezTo>
                  <a:cubicBezTo>
                    <a:pt x="1243" y="2459"/>
                    <a:pt x="1246" y="2462"/>
                    <a:pt x="1248" y="2465"/>
                  </a:cubicBezTo>
                  <a:cubicBezTo>
                    <a:pt x="1249" y="2467"/>
                    <a:pt x="1249" y="2468"/>
                    <a:pt x="1250" y="2468"/>
                  </a:cubicBezTo>
                  <a:cubicBezTo>
                    <a:pt x="1250" y="2469"/>
                    <a:pt x="1250" y="2470"/>
                    <a:pt x="1250" y="2470"/>
                  </a:cubicBezTo>
                  <a:cubicBezTo>
                    <a:pt x="1250" y="2470"/>
                    <a:pt x="1250" y="2469"/>
                    <a:pt x="1250" y="2468"/>
                  </a:cubicBezTo>
                  <a:cubicBezTo>
                    <a:pt x="1250" y="2468"/>
                    <a:pt x="1250" y="2467"/>
                    <a:pt x="1250" y="2467"/>
                  </a:cubicBezTo>
                  <a:cubicBezTo>
                    <a:pt x="1250" y="2466"/>
                    <a:pt x="1249" y="2465"/>
                    <a:pt x="1249" y="2465"/>
                  </a:cubicBezTo>
                  <a:cubicBezTo>
                    <a:pt x="1248" y="2463"/>
                    <a:pt x="1248" y="2461"/>
                    <a:pt x="1247" y="2459"/>
                  </a:cubicBezTo>
                  <a:cubicBezTo>
                    <a:pt x="1246" y="2457"/>
                    <a:pt x="1244" y="2454"/>
                    <a:pt x="1243" y="2452"/>
                  </a:cubicBezTo>
                  <a:cubicBezTo>
                    <a:pt x="1241" y="2449"/>
                    <a:pt x="1239" y="2447"/>
                    <a:pt x="1238" y="2444"/>
                  </a:cubicBezTo>
                  <a:cubicBezTo>
                    <a:pt x="1237" y="2443"/>
                    <a:pt x="1237" y="2443"/>
                    <a:pt x="1236" y="2442"/>
                  </a:cubicBezTo>
                  <a:cubicBezTo>
                    <a:pt x="1236" y="2441"/>
                    <a:pt x="1235" y="2441"/>
                    <a:pt x="1235" y="2440"/>
                  </a:cubicBezTo>
                  <a:cubicBezTo>
                    <a:pt x="1235" y="2439"/>
                    <a:pt x="1234" y="2438"/>
                    <a:pt x="1234" y="2438"/>
                  </a:cubicBezTo>
                  <a:cubicBezTo>
                    <a:pt x="1233" y="2437"/>
                    <a:pt x="1233" y="2436"/>
                    <a:pt x="1232" y="2435"/>
                  </a:cubicBezTo>
                  <a:cubicBezTo>
                    <a:pt x="1231" y="2434"/>
                    <a:pt x="1231" y="2432"/>
                    <a:pt x="1230" y="2431"/>
                  </a:cubicBezTo>
                  <a:cubicBezTo>
                    <a:pt x="1229" y="2429"/>
                    <a:pt x="1228" y="2428"/>
                    <a:pt x="1227" y="2426"/>
                  </a:cubicBezTo>
                  <a:cubicBezTo>
                    <a:pt x="1226" y="2424"/>
                    <a:pt x="1225" y="2423"/>
                    <a:pt x="1225" y="2421"/>
                  </a:cubicBezTo>
                  <a:cubicBezTo>
                    <a:pt x="1224" y="2419"/>
                    <a:pt x="1223" y="2418"/>
                    <a:pt x="1222" y="2416"/>
                  </a:cubicBezTo>
                  <a:cubicBezTo>
                    <a:pt x="1222" y="2414"/>
                    <a:pt x="1221" y="2413"/>
                    <a:pt x="1220" y="2411"/>
                  </a:cubicBezTo>
                  <a:cubicBezTo>
                    <a:pt x="1219" y="2409"/>
                    <a:pt x="1219" y="2408"/>
                    <a:pt x="1218" y="2406"/>
                  </a:cubicBezTo>
                  <a:cubicBezTo>
                    <a:pt x="1217" y="2402"/>
                    <a:pt x="1215" y="2399"/>
                    <a:pt x="1214" y="2396"/>
                  </a:cubicBezTo>
                  <a:cubicBezTo>
                    <a:pt x="1214" y="2394"/>
                    <a:pt x="1213" y="2392"/>
                    <a:pt x="1213" y="2391"/>
                  </a:cubicBezTo>
                  <a:cubicBezTo>
                    <a:pt x="1212" y="2389"/>
                    <a:pt x="1212" y="2388"/>
                    <a:pt x="1211" y="2386"/>
                  </a:cubicBezTo>
                  <a:cubicBezTo>
                    <a:pt x="1211" y="2384"/>
                    <a:pt x="1211" y="2383"/>
                    <a:pt x="1210" y="2381"/>
                  </a:cubicBezTo>
                  <a:cubicBezTo>
                    <a:pt x="1210" y="2380"/>
                    <a:pt x="1210" y="2379"/>
                    <a:pt x="1209" y="2378"/>
                  </a:cubicBezTo>
                  <a:cubicBezTo>
                    <a:pt x="1228" y="2331"/>
                    <a:pt x="1222" y="2299"/>
                    <a:pt x="1215" y="2246"/>
                  </a:cubicBezTo>
                  <a:cubicBezTo>
                    <a:pt x="1248" y="2280"/>
                    <a:pt x="1246" y="2314"/>
                    <a:pt x="1246" y="2349"/>
                  </a:cubicBezTo>
                  <a:cubicBezTo>
                    <a:pt x="1246" y="2349"/>
                    <a:pt x="1246" y="2349"/>
                    <a:pt x="1246" y="2349"/>
                  </a:cubicBezTo>
                  <a:cubicBezTo>
                    <a:pt x="1245" y="2350"/>
                    <a:pt x="1245" y="2350"/>
                    <a:pt x="1244" y="2351"/>
                  </a:cubicBezTo>
                  <a:cubicBezTo>
                    <a:pt x="1243" y="2352"/>
                    <a:pt x="1243" y="2353"/>
                    <a:pt x="1242" y="2354"/>
                  </a:cubicBezTo>
                  <a:cubicBezTo>
                    <a:pt x="1241" y="2355"/>
                    <a:pt x="1241" y="2357"/>
                    <a:pt x="1240" y="2358"/>
                  </a:cubicBezTo>
                  <a:cubicBezTo>
                    <a:pt x="1239" y="2359"/>
                    <a:pt x="1239" y="2360"/>
                    <a:pt x="1238" y="2362"/>
                  </a:cubicBezTo>
                  <a:cubicBezTo>
                    <a:pt x="1238" y="2363"/>
                    <a:pt x="1238" y="2364"/>
                    <a:pt x="1237" y="2365"/>
                  </a:cubicBezTo>
                  <a:cubicBezTo>
                    <a:pt x="1237" y="2367"/>
                    <a:pt x="1237" y="2368"/>
                    <a:pt x="1236" y="2369"/>
                  </a:cubicBezTo>
                  <a:cubicBezTo>
                    <a:pt x="1236" y="2370"/>
                    <a:pt x="1236" y="2372"/>
                    <a:pt x="1236" y="2373"/>
                  </a:cubicBezTo>
                  <a:cubicBezTo>
                    <a:pt x="1236" y="2373"/>
                    <a:pt x="1236" y="2374"/>
                    <a:pt x="1236" y="2375"/>
                  </a:cubicBezTo>
                  <a:cubicBezTo>
                    <a:pt x="1236" y="2375"/>
                    <a:pt x="1236" y="2376"/>
                    <a:pt x="1236" y="2376"/>
                  </a:cubicBezTo>
                  <a:cubicBezTo>
                    <a:pt x="1236" y="2377"/>
                    <a:pt x="1236" y="2378"/>
                    <a:pt x="1236" y="2379"/>
                  </a:cubicBezTo>
                  <a:cubicBezTo>
                    <a:pt x="1236" y="2380"/>
                    <a:pt x="1237" y="2380"/>
                    <a:pt x="1237" y="2381"/>
                  </a:cubicBezTo>
                  <a:cubicBezTo>
                    <a:pt x="1237" y="2382"/>
                    <a:pt x="1237" y="2382"/>
                    <a:pt x="1237" y="2382"/>
                  </a:cubicBezTo>
                  <a:cubicBezTo>
                    <a:pt x="1237" y="2383"/>
                    <a:pt x="1237" y="2383"/>
                    <a:pt x="1237" y="2383"/>
                  </a:cubicBezTo>
                  <a:cubicBezTo>
                    <a:pt x="1237" y="2383"/>
                    <a:pt x="1237" y="2383"/>
                    <a:pt x="1238" y="2383"/>
                  </a:cubicBezTo>
                  <a:cubicBezTo>
                    <a:pt x="1238" y="2382"/>
                    <a:pt x="1238" y="2382"/>
                    <a:pt x="1238" y="2381"/>
                  </a:cubicBezTo>
                  <a:cubicBezTo>
                    <a:pt x="1239" y="2381"/>
                    <a:pt x="1239" y="2380"/>
                    <a:pt x="1239" y="2379"/>
                  </a:cubicBezTo>
                  <a:cubicBezTo>
                    <a:pt x="1240" y="2379"/>
                    <a:pt x="1240" y="2378"/>
                    <a:pt x="1241" y="2377"/>
                  </a:cubicBezTo>
                  <a:cubicBezTo>
                    <a:pt x="1241" y="2376"/>
                    <a:pt x="1241" y="2375"/>
                    <a:pt x="1242" y="2374"/>
                  </a:cubicBezTo>
                  <a:cubicBezTo>
                    <a:pt x="1242" y="2373"/>
                    <a:pt x="1243" y="2372"/>
                    <a:pt x="1243" y="2371"/>
                  </a:cubicBezTo>
                  <a:cubicBezTo>
                    <a:pt x="1244" y="2370"/>
                    <a:pt x="1244" y="2369"/>
                    <a:pt x="1245" y="2368"/>
                  </a:cubicBezTo>
                  <a:cubicBezTo>
                    <a:pt x="1245" y="2367"/>
                    <a:pt x="1245" y="2365"/>
                    <a:pt x="1246" y="2364"/>
                  </a:cubicBezTo>
                  <a:cubicBezTo>
                    <a:pt x="1246" y="2364"/>
                    <a:pt x="1246" y="2363"/>
                    <a:pt x="1246" y="2363"/>
                  </a:cubicBezTo>
                  <a:cubicBezTo>
                    <a:pt x="1247" y="2377"/>
                    <a:pt x="1249" y="2391"/>
                    <a:pt x="1254" y="2405"/>
                  </a:cubicBezTo>
                  <a:cubicBezTo>
                    <a:pt x="1254" y="2404"/>
                    <a:pt x="1254" y="2403"/>
                    <a:pt x="1254" y="2402"/>
                  </a:cubicBezTo>
                  <a:cubicBezTo>
                    <a:pt x="1255" y="2403"/>
                    <a:pt x="1255" y="2405"/>
                    <a:pt x="1256" y="2406"/>
                  </a:cubicBezTo>
                  <a:cubicBezTo>
                    <a:pt x="1256" y="2407"/>
                    <a:pt x="1257" y="2409"/>
                    <a:pt x="1257" y="2410"/>
                  </a:cubicBezTo>
                  <a:cubicBezTo>
                    <a:pt x="1258" y="2411"/>
                    <a:pt x="1258" y="2412"/>
                    <a:pt x="1259" y="2413"/>
                  </a:cubicBezTo>
                  <a:cubicBezTo>
                    <a:pt x="1259" y="2415"/>
                    <a:pt x="1261" y="2418"/>
                    <a:pt x="1262" y="2420"/>
                  </a:cubicBezTo>
                  <a:cubicBezTo>
                    <a:pt x="1264" y="2425"/>
                    <a:pt x="1266" y="2429"/>
                    <a:pt x="1268" y="2433"/>
                  </a:cubicBezTo>
                  <a:cubicBezTo>
                    <a:pt x="1268" y="2434"/>
                    <a:pt x="1269" y="2435"/>
                    <a:pt x="1269" y="2436"/>
                  </a:cubicBezTo>
                  <a:cubicBezTo>
                    <a:pt x="1270" y="2437"/>
                    <a:pt x="1270" y="2438"/>
                    <a:pt x="1271" y="2439"/>
                  </a:cubicBezTo>
                  <a:cubicBezTo>
                    <a:pt x="1272" y="2441"/>
                    <a:pt x="1272" y="2443"/>
                    <a:pt x="1273" y="2445"/>
                  </a:cubicBezTo>
                  <a:cubicBezTo>
                    <a:pt x="1273" y="2446"/>
                    <a:pt x="1274" y="2447"/>
                    <a:pt x="1274" y="2448"/>
                  </a:cubicBezTo>
                  <a:cubicBezTo>
                    <a:pt x="1274" y="2448"/>
                    <a:pt x="1275" y="2449"/>
                    <a:pt x="1275" y="2450"/>
                  </a:cubicBezTo>
                  <a:cubicBezTo>
                    <a:pt x="1275" y="2451"/>
                    <a:pt x="1275" y="2451"/>
                    <a:pt x="1276" y="2452"/>
                  </a:cubicBezTo>
                  <a:cubicBezTo>
                    <a:pt x="1276" y="2452"/>
                    <a:pt x="1276" y="2453"/>
                    <a:pt x="1276" y="2454"/>
                  </a:cubicBezTo>
                  <a:cubicBezTo>
                    <a:pt x="1277" y="2455"/>
                    <a:pt x="1277" y="2455"/>
                    <a:pt x="1277" y="2456"/>
                  </a:cubicBezTo>
                  <a:cubicBezTo>
                    <a:pt x="1277" y="2457"/>
                    <a:pt x="1278" y="2457"/>
                    <a:pt x="1278" y="2457"/>
                  </a:cubicBezTo>
                  <a:cubicBezTo>
                    <a:pt x="1278" y="2457"/>
                    <a:pt x="1278" y="2457"/>
                    <a:pt x="1278" y="2456"/>
                  </a:cubicBezTo>
                  <a:cubicBezTo>
                    <a:pt x="1278" y="2455"/>
                    <a:pt x="1278" y="2454"/>
                    <a:pt x="1278" y="2453"/>
                  </a:cubicBezTo>
                  <a:cubicBezTo>
                    <a:pt x="1278" y="2453"/>
                    <a:pt x="1278" y="2452"/>
                    <a:pt x="1278" y="2451"/>
                  </a:cubicBezTo>
                  <a:cubicBezTo>
                    <a:pt x="1278" y="2451"/>
                    <a:pt x="1278" y="2450"/>
                    <a:pt x="1278" y="2449"/>
                  </a:cubicBezTo>
                  <a:cubicBezTo>
                    <a:pt x="1278" y="2448"/>
                    <a:pt x="1278" y="2448"/>
                    <a:pt x="1278" y="2447"/>
                  </a:cubicBezTo>
                  <a:cubicBezTo>
                    <a:pt x="1278" y="2446"/>
                    <a:pt x="1278" y="2445"/>
                    <a:pt x="1277" y="2444"/>
                  </a:cubicBezTo>
                  <a:cubicBezTo>
                    <a:pt x="1277" y="2443"/>
                    <a:pt x="1277" y="2442"/>
                    <a:pt x="1277" y="2441"/>
                  </a:cubicBezTo>
                  <a:cubicBezTo>
                    <a:pt x="1277" y="2440"/>
                    <a:pt x="1277" y="2439"/>
                    <a:pt x="1276" y="2438"/>
                  </a:cubicBezTo>
                  <a:cubicBezTo>
                    <a:pt x="1276" y="2436"/>
                    <a:pt x="1276" y="2435"/>
                    <a:pt x="1275" y="2434"/>
                  </a:cubicBezTo>
                  <a:cubicBezTo>
                    <a:pt x="1275" y="2433"/>
                    <a:pt x="1275" y="2432"/>
                    <a:pt x="1274" y="2431"/>
                  </a:cubicBezTo>
                  <a:cubicBezTo>
                    <a:pt x="1274" y="2428"/>
                    <a:pt x="1273" y="2426"/>
                    <a:pt x="1272" y="2424"/>
                  </a:cubicBezTo>
                  <a:cubicBezTo>
                    <a:pt x="1271" y="2421"/>
                    <a:pt x="1270" y="2419"/>
                    <a:pt x="1269" y="2417"/>
                  </a:cubicBezTo>
                  <a:cubicBezTo>
                    <a:pt x="1268" y="2414"/>
                    <a:pt x="1267" y="2412"/>
                    <a:pt x="1265" y="2410"/>
                  </a:cubicBezTo>
                  <a:cubicBezTo>
                    <a:pt x="1265" y="2409"/>
                    <a:pt x="1264" y="2408"/>
                    <a:pt x="1264" y="2407"/>
                  </a:cubicBezTo>
                  <a:cubicBezTo>
                    <a:pt x="1263" y="2406"/>
                    <a:pt x="1263" y="2404"/>
                    <a:pt x="1262" y="2403"/>
                  </a:cubicBezTo>
                  <a:cubicBezTo>
                    <a:pt x="1261" y="2401"/>
                    <a:pt x="1260" y="2399"/>
                    <a:pt x="1259" y="2397"/>
                  </a:cubicBezTo>
                  <a:cubicBezTo>
                    <a:pt x="1258" y="2395"/>
                    <a:pt x="1257" y="2394"/>
                    <a:pt x="1256" y="2392"/>
                  </a:cubicBezTo>
                  <a:cubicBezTo>
                    <a:pt x="1256" y="2391"/>
                    <a:pt x="1255" y="2391"/>
                    <a:pt x="1255" y="2390"/>
                  </a:cubicBezTo>
                  <a:cubicBezTo>
                    <a:pt x="1258" y="2357"/>
                    <a:pt x="1260" y="2330"/>
                    <a:pt x="1257" y="2304"/>
                  </a:cubicBezTo>
                  <a:cubicBezTo>
                    <a:pt x="1259" y="2307"/>
                    <a:pt x="1260" y="2310"/>
                    <a:pt x="1262" y="2313"/>
                  </a:cubicBezTo>
                  <a:cubicBezTo>
                    <a:pt x="1263" y="2316"/>
                    <a:pt x="1265" y="2319"/>
                    <a:pt x="1266" y="2322"/>
                  </a:cubicBezTo>
                  <a:cubicBezTo>
                    <a:pt x="1268" y="2325"/>
                    <a:pt x="1270" y="2329"/>
                    <a:pt x="1271" y="2332"/>
                  </a:cubicBezTo>
                  <a:cubicBezTo>
                    <a:pt x="1273" y="2335"/>
                    <a:pt x="1274" y="2339"/>
                    <a:pt x="1276" y="2342"/>
                  </a:cubicBezTo>
                  <a:cubicBezTo>
                    <a:pt x="1277" y="2345"/>
                    <a:pt x="1278" y="2349"/>
                    <a:pt x="1280" y="2352"/>
                  </a:cubicBezTo>
                  <a:cubicBezTo>
                    <a:pt x="1281" y="2355"/>
                    <a:pt x="1282" y="2358"/>
                    <a:pt x="1283" y="2361"/>
                  </a:cubicBezTo>
                  <a:cubicBezTo>
                    <a:pt x="1284" y="2364"/>
                    <a:pt x="1285" y="2367"/>
                    <a:pt x="1286" y="2369"/>
                  </a:cubicBezTo>
                  <a:cubicBezTo>
                    <a:pt x="1286" y="2371"/>
                    <a:pt x="1286" y="2372"/>
                    <a:pt x="1287" y="2373"/>
                  </a:cubicBezTo>
                  <a:cubicBezTo>
                    <a:pt x="1287" y="2374"/>
                    <a:pt x="1287" y="2376"/>
                    <a:pt x="1287" y="2377"/>
                  </a:cubicBezTo>
                  <a:cubicBezTo>
                    <a:pt x="1288" y="2378"/>
                    <a:pt x="1288" y="2379"/>
                    <a:pt x="1288" y="2380"/>
                  </a:cubicBezTo>
                  <a:cubicBezTo>
                    <a:pt x="1288" y="2381"/>
                    <a:pt x="1289" y="2382"/>
                    <a:pt x="1289" y="2382"/>
                  </a:cubicBezTo>
                  <a:cubicBezTo>
                    <a:pt x="1289" y="2384"/>
                    <a:pt x="1289" y="2385"/>
                    <a:pt x="1289" y="2386"/>
                  </a:cubicBezTo>
                  <a:cubicBezTo>
                    <a:pt x="1290" y="2387"/>
                    <a:pt x="1290" y="2387"/>
                    <a:pt x="1290" y="2387"/>
                  </a:cubicBezTo>
                  <a:cubicBezTo>
                    <a:pt x="1290" y="2387"/>
                    <a:pt x="1290" y="2387"/>
                    <a:pt x="1290" y="2386"/>
                  </a:cubicBezTo>
                  <a:cubicBezTo>
                    <a:pt x="1290" y="2385"/>
                    <a:pt x="1290" y="2384"/>
                    <a:pt x="1290" y="2382"/>
                  </a:cubicBezTo>
                  <a:cubicBezTo>
                    <a:pt x="1290" y="2381"/>
                    <a:pt x="1290" y="2380"/>
                    <a:pt x="1290" y="2379"/>
                  </a:cubicBezTo>
                  <a:cubicBezTo>
                    <a:pt x="1290" y="2378"/>
                    <a:pt x="1290" y="2377"/>
                    <a:pt x="1291" y="2376"/>
                  </a:cubicBezTo>
                  <a:cubicBezTo>
                    <a:pt x="1291" y="2375"/>
                    <a:pt x="1290" y="2374"/>
                    <a:pt x="1290" y="2373"/>
                  </a:cubicBezTo>
                  <a:cubicBezTo>
                    <a:pt x="1290" y="2371"/>
                    <a:pt x="1290" y="2370"/>
                    <a:pt x="1290" y="2369"/>
                  </a:cubicBezTo>
                  <a:cubicBezTo>
                    <a:pt x="1290" y="2367"/>
                    <a:pt x="1290" y="2366"/>
                    <a:pt x="1290" y="2364"/>
                  </a:cubicBezTo>
                  <a:cubicBezTo>
                    <a:pt x="1289" y="2363"/>
                    <a:pt x="1289" y="2361"/>
                    <a:pt x="1289" y="2359"/>
                  </a:cubicBezTo>
                  <a:cubicBezTo>
                    <a:pt x="1288" y="2356"/>
                    <a:pt x="1287" y="2353"/>
                    <a:pt x="1286" y="2349"/>
                  </a:cubicBezTo>
                  <a:cubicBezTo>
                    <a:pt x="1286" y="2348"/>
                    <a:pt x="1285" y="2346"/>
                    <a:pt x="1285" y="2344"/>
                  </a:cubicBezTo>
                  <a:cubicBezTo>
                    <a:pt x="1284" y="2343"/>
                    <a:pt x="1283" y="2341"/>
                    <a:pt x="1283" y="2339"/>
                  </a:cubicBezTo>
                  <a:cubicBezTo>
                    <a:pt x="1281" y="2336"/>
                    <a:pt x="1280" y="2332"/>
                    <a:pt x="1278" y="2329"/>
                  </a:cubicBezTo>
                  <a:cubicBezTo>
                    <a:pt x="1277" y="2325"/>
                    <a:pt x="1275" y="2322"/>
                    <a:pt x="1273" y="2319"/>
                  </a:cubicBezTo>
                  <a:cubicBezTo>
                    <a:pt x="1272" y="2317"/>
                    <a:pt x="1271" y="2315"/>
                    <a:pt x="1270" y="2314"/>
                  </a:cubicBezTo>
                  <a:cubicBezTo>
                    <a:pt x="1269" y="2312"/>
                    <a:pt x="1269" y="2311"/>
                    <a:pt x="1268" y="2309"/>
                  </a:cubicBezTo>
                  <a:cubicBezTo>
                    <a:pt x="1264" y="2303"/>
                    <a:pt x="1260" y="2298"/>
                    <a:pt x="1257" y="2293"/>
                  </a:cubicBezTo>
                  <a:cubicBezTo>
                    <a:pt x="1257" y="2292"/>
                    <a:pt x="1256" y="2291"/>
                    <a:pt x="1255" y="2290"/>
                  </a:cubicBezTo>
                  <a:cubicBezTo>
                    <a:pt x="1254" y="2282"/>
                    <a:pt x="1251" y="2274"/>
                    <a:pt x="1249" y="2265"/>
                  </a:cubicBezTo>
                  <a:cubicBezTo>
                    <a:pt x="1249" y="2265"/>
                    <a:pt x="1249" y="2265"/>
                    <a:pt x="1249" y="2266"/>
                  </a:cubicBezTo>
                  <a:cubicBezTo>
                    <a:pt x="1251" y="2268"/>
                    <a:pt x="1254" y="2271"/>
                    <a:pt x="1257" y="2274"/>
                  </a:cubicBezTo>
                  <a:cubicBezTo>
                    <a:pt x="1258" y="2276"/>
                    <a:pt x="1260" y="2277"/>
                    <a:pt x="1261" y="2279"/>
                  </a:cubicBezTo>
                  <a:cubicBezTo>
                    <a:pt x="1263" y="2280"/>
                    <a:pt x="1264" y="2282"/>
                    <a:pt x="1266" y="2283"/>
                  </a:cubicBezTo>
                  <a:cubicBezTo>
                    <a:pt x="1269" y="2286"/>
                    <a:pt x="1272" y="2289"/>
                    <a:pt x="1276" y="2292"/>
                  </a:cubicBezTo>
                  <a:cubicBezTo>
                    <a:pt x="1279" y="2295"/>
                    <a:pt x="1282" y="2298"/>
                    <a:pt x="1285" y="2301"/>
                  </a:cubicBezTo>
                  <a:cubicBezTo>
                    <a:pt x="1289" y="2303"/>
                    <a:pt x="1292" y="2306"/>
                    <a:pt x="1295" y="2309"/>
                  </a:cubicBezTo>
                  <a:cubicBezTo>
                    <a:pt x="1298" y="2311"/>
                    <a:pt x="1301" y="2314"/>
                    <a:pt x="1305" y="2316"/>
                  </a:cubicBezTo>
                  <a:cubicBezTo>
                    <a:pt x="1308" y="2318"/>
                    <a:pt x="1310" y="2320"/>
                    <a:pt x="1313" y="2322"/>
                  </a:cubicBezTo>
                  <a:cubicBezTo>
                    <a:pt x="1316" y="2324"/>
                    <a:pt x="1318" y="2326"/>
                    <a:pt x="1320" y="2328"/>
                  </a:cubicBezTo>
                  <a:cubicBezTo>
                    <a:pt x="1322" y="2329"/>
                    <a:pt x="1324" y="2331"/>
                    <a:pt x="1325" y="2332"/>
                  </a:cubicBezTo>
                  <a:cubicBezTo>
                    <a:pt x="1326" y="2334"/>
                    <a:pt x="1327" y="2335"/>
                    <a:pt x="1328" y="2336"/>
                  </a:cubicBezTo>
                  <a:cubicBezTo>
                    <a:pt x="1328" y="2336"/>
                    <a:pt x="1329" y="2337"/>
                    <a:pt x="1329" y="2337"/>
                  </a:cubicBezTo>
                  <a:cubicBezTo>
                    <a:pt x="1329" y="2337"/>
                    <a:pt x="1329" y="2336"/>
                    <a:pt x="1328" y="2335"/>
                  </a:cubicBezTo>
                  <a:cubicBezTo>
                    <a:pt x="1328" y="2334"/>
                    <a:pt x="1327" y="2333"/>
                    <a:pt x="1326" y="2331"/>
                  </a:cubicBezTo>
                  <a:cubicBezTo>
                    <a:pt x="1325" y="2330"/>
                    <a:pt x="1324" y="2328"/>
                    <a:pt x="1322" y="2326"/>
                  </a:cubicBezTo>
                  <a:cubicBezTo>
                    <a:pt x="1320" y="2323"/>
                    <a:pt x="1318" y="2321"/>
                    <a:pt x="1316" y="2319"/>
                  </a:cubicBezTo>
                  <a:cubicBezTo>
                    <a:pt x="1314" y="2316"/>
                    <a:pt x="1311" y="2314"/>
                    <a:pt x="1308" y="2311"/>
                  </a:cubicBezTo>
                  <a:cubicBezTo>
                    <a:pt x="1306" y="2309"/>
                    <a:pt x="1303" y="2306"/>
                    <a:pt x="1300" y="2303"/>
                  </a:cubicBezTo>
                  <a:cubicBezTo>
                    <a:pt x="1298" y="2302"/>
                    <a:pt x="1297" y="2301"/>
                    <a:pt x="1295" y="2299"/>
                  </a:cubicBezTo>
                  <a:cubicBezTo>
                    <a:pt x="1294" y="2298"/>
                    <a:pt x="1292" y="2296"/>
                    <a:pt x="1290" y="2295"/>
                  </a:cubicBezTo>
                  <a:cubicBezTo>
                    <a:pt x="1287" y="2292"/>
                    <a:pt x="1284" y="2289"/>
                    <a:pt x="1281" y="2286"/>
                  </a:cubicBezTo>
                  <a:cubicBezTo>
                    <a:pt x="1278" y="2283"/>
                    <a:pt x="1274" y="2280"/>
                    <a:pt x="1271" y="2277"/>
                  </a:cubicBezTo>
                  <a:cubicBezTo>
                    <a:pt x="1270" y="2276"/>
                    <a:pt x="1268" y="2275"/>
                    <a:pt x="1266" y="2273"/>
                  </a:cubicBezTo>
                  <a:cubicBezTo>
                    <a:pt x="1265" y="2272"/>
                    <a:pt x="1263" y="2270"/>
                    <a:pt x="1262" y="2269"/>
                  </a:cubicBezTo>
                  <a:cubicBezTo>
                    <a:pt x="1259" y="2266"/>
                    <a:pt x="1256" y="2264"/>
                    <a:pt x="1253" y="2261"/>
                  </a:cubicBezTo>
                  <a:cubicBezTo>
                    <a:pt x="1250" y="2259"/>
                    <a:pt x="1247" y="2257"/>
                    <a:pt x="1245" y="2254"/>
                  </a:cubicBezTo>
                  <a:cubicBezTo>
                    <a:pt x="1245" y="2254"/>
                    <a:pt x="1244" y="2254"/>
                    <a:pt x="1244" y="2254"/>
                  </a:cubicBezTo>
                  <a:cubicBezTo>
                    <a:pt x="1238" y="2238"/>
                    <a:pt x="1229" y="2222"/>
                    <a:pt x="1217" y="2204"/>
                  </a:cubicBezTo>
                  <a:cubicBezTo>
                    <a:pt x="1206" y="2188"/>
                    <a:pt x="1196" y="2172"/>
                    <a:pt x="1188" y="2156"/>
                  </a:cubicBezTo>
                  <a:cubicBezTo>
                    <a:pt x="1189" y="2158"/>
                    <a:pt x="1190" y="2159"/>
                    <a:pt x="1191" y="2160"/>
                  </a:cubicBezTo>
                  <a:cubicBezTo>
                    <a:pt x="1193" y="2162"/>
                    <a:pt x="1194" y="2163"/>
                    <a:pt x="1196" y="2165"/>
                  </a:cubicBezTo>
                  <a:cubicBezTo>
                    <a:pt x="1198" y="2166"/>
                    <a:pt x="1200" y="2168"/>
                    <a:pt x="1201" y="2170"/>
                  </a:cubicBezTo>
                  <a:cubicBezTo>
                    <a:pt x="1205" y="2173"/>
                    <a:pt x="1209" y="2176"/>
                    <a:pt x="1213" y="2179"/>
                  </a:cubicBezTo>
                  <a:cubicBezTo>
                    <a:pt x="1214" y="2181"/>
                    <a:pt x="1216" y="2182"/>
                    <a:pt x="1218" y="2184"/>
                  </a:cubicBezTo>
                  <a:cubicBezTo>
                    <a:pt x="1220" y="2185"/>
                    <a:pt x="1222" y="2186"/>
                    <a:pt x="1224" y="2188"/>
                  </a:cubicBezTo>
                  <a:cubicBezTo>
                    <a:pt x="1228" y="2190"/>
                    <a:pt x="1232" y="2193"/>
                    <a:pt x="1236" y="2195"/>
                  </a:cubicBezTo>
                  <a:cubicBezTo>
                    <a:pt x="1239" y="2197"/>
                    <a:pt x="1241" y="2198"/>
                    <a:pt x="1243" y="2199"/>
                  </a:cubicBezTo>
                  <a:cubicBezTo>
                    <a:pt x="1244" y="2200"/>
                    <a:pt x="1244" y="2200"/>
                    <a:pt x="1244" y="2200"/>
                  </a:cubicBezTo>
                  <a:cubicBezTo>
                    <a:pt x="1244" y="2201"/>
                    <a:pt x="1245" y="2202"/>
                    <a:pt x="1245" y="2202"/>
                  </a:cubicBezTo>
                  <a:cubicBezTo>
                    <a:pt x="1246" y="2203"/>
                    <a:pt x="1246" y="2204"/>
                    <a:pt x="1247" y="2205"/>
                  </a:cubicBezTo>
                  <a:cubicBezTo>
                    <a:pt x="1247" y="2205"/>
                    <a:pt x="1247" y="2206"/>
                    <a:pt x="1248" y="2207"/>
                  </a:cubicBezTo>
                  <a:cubicBezTo>
                    <a:pt x="1248" y="2208"/>
                    <a:pt x="1248" y="2208"/>
                    <a:pt x="1248" y="2208"/>
                  </a:cubicBezTo>
                  <a:cubicBezTo>
                    <a:pt x="1249" y="2209"/>
                    <a:pt x="1249" y="2209"/>
                    <a:pt x="1249" y="2210"/>
                  </a:cubicBezTo>
                  <a:cubicBezTo>
                    <a:pt x="1250" y="2212"/>
                    <a:pt x="1251" y="2214"/>
                    <a:pt x="1251" y="2216"/>
                  </a:cubicBezTo>
                  <a:cubicBezTo>
                    <a:pt x="1252" y="2218"/>
                    <a:pt x="1253" y="2220"/>
                    <a:pt x="1254" y="2222"/>
                  </a:cubicBezTo>
                  <a:cubicBezTo>
                    <a:pt x="1255" y="2225"/>
                    <a:pt x="1255" y="2227"/>
                    <a:pt x="1256" y="2229"/>
                  </a:cubicBezTo>
                  <a:cubicBezTo>
                    <a:pt x="1257" y="2232"/>
                    <a:pt x="1258" y="2234"/>
                    <a:pt x="1259" y="2236"/>
                  </a:cubicBezTo>
                  <a:cubicBezTo>
                    <a:pt x="1259" y="2237"/>
                    <a:pt x="1260" y="2239"/>
                    <a:pt x="1260" y="2240"/>
                  </a:cubicBezTo>
                  <a:cubicBezTo>
                    <a:pt x="1261" y="2241"/>
                    <a:pt x="1261" y="2242"/>
                    <a:pt x="1262" y="2243"/>
                  </a:cubicBezTo>
                  <a:cubicBezTo>
                    <a:pt x="1263" y="2245"/>
                    <a:pt x="1264" y="2247"/>
                    <a:pt x="1266" y="2249"/>
                  </a:cubicBezTo>
                  <a:cubicBezTo>
                    <a:pt x="1267" y="2251"/>
                    <a:pt x="1268" y="2252"/>
                    <a:pt x="1270" y="2254"/>
                  </a:cubicBezTo>
                  <a:cubicBezTo>
                    <a:pt x="1270" y="2255"/>
                    <a:pt x="1271" y="2255"/>
                    <a:pt x="1272" y="2256"/>
                  </a:cubicBezTo>
                  <a:cubicBezTo>
                    <a:pt x="1272" y="2256"/>
                    <a:pt x="1273" y="2257"/>
                    <a:pt x="1273" y="2258"/>
                  </a:cubicBezTo>
                  <a:cubicBezTo>
                    <a:pt x="1274" y="2258"/>
                    <a:pt x="1275" y="2258"/>
                    <a:pt x="1275" y="2259"/>
                  </a:cubicBezTo>
                  <a:cubicBezTo>
                    <a:pt x="1276" y="2259"/>
                    <a:pt x="1276" y="2260"/>
                    <a:pt x="1277" y="2260"/>
                  </a:cubicBezTo>
                  <a:cubicBezTo>
                    <a:pt x="1278" y="2260"/>
                    <a:pt x="1279" y="2261"/>
                    <a:pt x="1279" y="2261"/>
                  </a:cubicBezTo>
                  <a:cubicBezTo>
                    <a:pt x="1280" y="2261"/>
                    <a:pt x="1280" y="2261"/>
                    <a:pt x="1280" y="2261"/>
                  </a:cubicBezTo>
                  <a:cubicBezTo>
                    <a:pt x="1280" y="2261"/>
                    <a:pt x="1280" y="2261"/>
                    <a:pt x="1280" y="2261"/>
                  </a:cubicBezTo>
                  <a:cubicBezTo>
                    <a:pt x="1279" y="2260"/>
                    <a:pt x="1279" y="2259"/>
                    <a:pt x="1278" y="2259"/>
                  </a:cubicBezTo>
                  <a:cubicBezTo>
                    <a:pt x="1278" y="2258"/>
                    <a:pt x="1277" y="2258"/>
                    <a:pt x="1277" y="2257"/>
                  </a:cubicBezTo>
                  <a:cubicBezTo>
                    <a:pt x="1277" y="2257"/>
                    <a:pt x="1276" y="2256"/>
                    <a:pt x="1276" y="2255"/>
                  </a:cubicBezTo>
                  <a:cubicBezTo>
                    <a:pt x="1275" y="2255"/>
                    <a:pt x="1275" y="2254"/>
                    <a:pt x="1274" y="2253"/>
                  </a:cubicBezTo>
                  <a:cubicBezTo>
                    <a:pt x="1274" y="2253"/>
                    <a:pt x="1274" y="2252"/>
                    <a:pt x="1273" y="2251"/>
                  </a:cubicBezTo>
                  <a:cubicBezTo>
                    <a:pt x="1273" y="2250"/>
                    <a:pt x="1272" y="2250"/>
                    <a:pt x="1272" y="2249"/>
                  </a:cubicBezTo>
                  <a:cubicBezTo>
                    <a:pt x="1272" y="2248"/>
                    <a:pt x="1272" y="2248"/>
                    <a:pt x="1271" y="2247"/>
                  </a:cubicBezTo>
                  <a:cubicBezTo>
                    <a:pt x="1271" y="2247"/>
                    <a:pt x="1271" y="2247"/>
                    <a:pt x="1271" y="2246"/>
                  </a:cubicBezTo>
                  <a:cubicBezTo>
                    <a:pt x="1270" y="2244"/>
                    <a:pt x="1269" y="2242"/>
                    <a:pt x="1268" y="2240"/>
                  </a:cubicBezTo>
                  <a:cubicBezTo>
                    <a:pt x="1268" y="2238"/>
                    <a:pt x="1267" y="2236"/>
                    <a:pt x="1266" y="2233"/>
                  </a:cubicBezTo>
                  <a:cubicBezTo>
                    <a:pt x="1265" y="2231"/>
                    <a:pt x="1264" y="2229"/>
                    <a:pt x="1264" y="2227"/>
                  </a:cubicBezTo>
                  <a:cubicBezTo>
                    <a:pt x="1263" y="2224"/>
                    <a:pt x="1262" y="2222"/>
                    <a:pt x="1261" y="2220"/>
                  </a:cubicBezTo>
                  <a:cubicBezTo>
                    <a:pt x="1260" y="2218"/>
                    <a:pt x="1260" y="2217"/>
                    <a:pt x="1259" y="2216"/>
                  </a:cubicBezTo>
                  <a:cubicBezTo>
                    <a:pt x="1259" y="2216"/>
                    <a:pt x="1259" y="2215"/>
                    <a:pt x="1259" y="2215"/>
                  </a:cubicBezTo>
                  <a:cubicBezTo>
                    <a:pt x="1258" y="2214"/>
                    <a:pt x="1258" y="2213"/>
                    <a:pt x="1258" y="2213"/>
                  </a:cubicBezTo>
                  <a:cubicBezTo>
                    <a:pt x="1257" y="2211"/>
                    <a:pt x="1255" y="2209"/>
                    <a:pt x="1254" y="2207"/>
                  </a:cubicBezTo>
                  <a:cubicBezTo>
                    <a:pt x="1254" y="2206"/>
                    <a:pt x="1253" y="2205"/>
                    <a:pt x="1253" y="2205"/>
                  </a:cubicBezTo>
                  <a:cubicBezTo>
                    <a:pt x="1254" y="2206"/>
                    <a:pt x="1256" y="2207"/>
                    <a:pt x="1257" y="2208"/>
                  </a:cubicBezTo>
                  <a:cubicBezTo>
                    <a:pt x="1260" y="2210"/>
                    <a:pt x="1263" y="2211"/>
                    <a:pt x="1266" y="2213"/>
                  </a:cubicBezTo>
                  <a:cubicBezTo>
                    <a:pt x="1268" y="2215"/>
                    <a:pt x="1270" y="2216"/>
                    <a:pt x="1272" y="2218"/>
                  </a:cubicBezTo>
                  <a:cubicBezTo>
                    <a:pt x="1272" y="2218"/>
                    <a:pt x="1273" y="2219"/>
                    <a:pt x="1274" y="2219"/>
                  </a:cubicBezTo>
                  <a:cubicBezTo>
                    <a:pt x="1274" y="2220"/>
                    <a:pt x="1275" y="2220"/>
                    <a:pt x="1275" y="2221"/>
                  </a:cubicBezTo>
                  <a:cubicBezTo>
                    <a:pt x="1276" y="2222"/>
                    <a:pt x="1277" y="2222"/>
                    <a:pt x="1277" y="2222"/>
                  </a:cubicBezTo>
                  <a:cubicBezTo>
                    <a:pt x="1277" y="2222"/>
                    <a:pt x="1276" y="2221"/>
                    <a:pt x="1276" y="2221"/>
                  </a:cubicBezTo>
                  <a:cubicBezTo>
                    <a:pt x="1275" y="2220"/>
                    <a:pt x="1275" y="2219"/>
                    <a:pt x="1274" y="2219"/>
                  </a:cubicBezTo>
                  <a:cubicBezTo>
                    <a:pt x="1274" y="2218"/>
                    <a:pt x="1273" y="2217"/>
                    <a:pt x="1273" y="2217"/>
                  </a:cubicBezTo>
                  <a:cubicBezTo>
                    <a:pt x="1272" y="2216"/>
                    <a:pt x="1271" y="2215"/>
                    <a:pt x="1270" y="2214"/>
                  </a:cubicBezTo>
                  <a:cubicBezTo>
                    <a:pt x="1270" y="2213"/>
                    <a:pt x="1269" y="2212"/>
                    <a:pt x="1268" y="2211"/>
                  </a:cubicBezTo>
                  <a:cubicBezTo>
                    <a:pt x="1265" y="2209"/>
                    <a:pt x="1263" y="2206"/>
                    <a:pt x="1260" y="2204"/>
                  </a:cubicBezTo>
                  <a:cubicBezTo>
                    <a:pt x="1257" y="2202"/>
                    <a:pt x="1254" y="2199"/>
                    <a:pt x="1251" y="2197"/>
                  </a:cubicBezTo>
                  <a:cubicBezTo>
                    <a:pt x="1247" y="2194"/>
                    <a:pt x="1244" y="2192"/>
                    <a:pt x="1240" y="2189"/>
                  </a:cubicBezTo>
                  <a:cubicBezTo>
                    <a:pt x="1238" y="2188"/>
                    <a:pt x="1236" y="2187"/>
                    <a:pt x="1234" y="2185"/>
                  </a:cubicBezTo>
                  <a:cubicBezTo>
                    <a:pt x="1234" y="2185"/>
                    <a:pt x="1233" y="2185"/>
                    <a:pt x="1233" y="2184"/>
                  </a:cubicBezTo>
                  <a:cubicBezTo>
                    <a:pt x="1232" y="2184"/>
                    <a:pt x="1232" y="2184"/>
                    <a:pt x="1232" y="2184"/>
                  </a:cubicBezTo>
                  <a:cubicBezTo>
                    <a:pt x="1232" y="2183"/>
                    <a:pt x="1232" y="2183"/>
                    <a:pt x="1232" y="2183"/>
                  </a:cubicBezTo>
                  <a:cubicBezTo>
                    <a:pt x="1231" y="2183"/>
                    <a:pt x="1230" y="2182"/>
                    <a:pt x="1229" y="2181"/>
                  </a:cubicBezTo>
                  <a:cubicBezTo>
                    <a:pt x="1227" y="2180"/>
                    <a:pt x="1225" y="2179"/>
                    <a:pt x="1223" y="2177"/>
                  </a:cubicBezTo>
                  <a:cubicBezTo>
                    <a:pt x="1221" y="2176"/>
                    <a:pt x="1219" y="2174"/>
                    <a:pt x="1217" y="2173"/>
                  </a:cubicBezTo>
                  <a:cubicBezTo>
                    <a:pt x="1216" y="2171"/>
                    <a:pt x="1214" y="2170"/>
                    <a:pt x="1212" y="2168"/>
                  </a:cubicBezTo>
                  <a:cubicBezTo>
                    <a:pt x="1211" y="2168"/>
                    <a:pt x="1210" y="2167"/>
                    <a:pt x="1209" y="2166"/>
                  </a:cubicBezTo>
                  <a:cubicBezTo>
                    <a:pt x="1208" y="2165"/>
                    <a:pt x="1207" y="2165"/>
                    <a:pt x="1206" y="2164"/>
                  </a:cubicBezTo>
                  <a:cubicBezTo>
                    <a:pt x="1205" y="2162"/>
                    <a:pt x="1203" y="2161"/>
                    <a:pt x="1201" y="2159"/>
                  </a:cubicBezTo>
                  <a:cubicBezTo>
                    <a:pt x="1199" y="2158"/>
                    <a:pt x="1198" y="2156"/>
                    <a:pt x="1196" y="2155"/>
                  </a:cubicBezTo>
                  <a:cubicBezTo>
                    <a:pt x="1194" y="2153"/>
                    <a:pt x="1193" y="2152"/>
                    <a:pt x="1191" y="2150"/>
                  </a:cubicBezTo>
                  <a:cubicBezTo>
                    <a:pt x="1190" y="2149"/>
                    <a:pt x="1188" y="2148"/>
                    <a:pt x="1187" y="2146"/>
                  </a:cubicBezTo>
                  <a:cubicBezTo>
                    <a:pt x="1185" y="2145"/>
                    <a:pt x="1184" y="2143"/>
                    <a:pt x="1182" y="2142"/>
                  </a:cubicBezTo>
                  <a:cubicBezTo>
                    <a:pt x="1181" y="2141"/>
                    <a:pt x="1180" y="2140"/>
                    <a:pt x="1179" y="2139"/>
                  </a:cubicBezTo>
                  <a:cubicBezTo>
                    <a:pt x="1174" y="2129"/>
                    <a:pt x="1170" y="2118"/>
                    <a:pt x="1166" y="2109"/>
                  </a:cubicBezTo>
                  <a:cubicBezTo>
                    <a:pt x="1168" y="2110"/>
                    <a:pt x="1169" y="2111"/>
                    <a:pt x="1171" y="2111"/>
                  </a:cubicBezTo>
                  <a:cubicBezTo>
                    <a:pt x="1173" y="2112"/>
                    <a:pt x="1174" y="2113"/>
                    <a:pt x="1176" y="2114"/>
                  </a:cubicBezTo>
                  <a:cubicBezTo>
                    <a:pt x="1180" y="2116"/>
                    <a:pt x="1185" y="2117"/>
                    <a:pt x="1189" y="2118"/>
                  </a:cubicBezTo>
                  <a:cubicBezTo>
                    <a:pt x="1191" y="2119"/>
                    <a:pt x="1193" y="2119"/>
                    <a:pt x="1196" y="2120"/>
                  </a:cubicBezTo>
                  <a:cubicBezTo>
                    <a:pt x="1198" y="2121"/>
                    <a:pt x="1200" y="2121"/>
                    <a:pt x="1202" y="2122"/>
                  </a:cubicBezTo>
                  <a:cubicBezTo>
                    <a:pt x="1203" y="2122"/>
                    <a:pt x="1204" y="2123"/>
                    <a:pt x="1205" y="2123"/>
                  </a:cubicBezTo>
                  <a:cubicBezTo>
                    <a:pt x="1207" y="2123"/>
                    <a:pt x="1208" y="2124"/>
                    <a:pt x="1209" y="2124"/>
                  </a:cubicBezTo>
                  <a:cubicBezTo>
                    <a:pt x="1210" y="2125"/>
                    <a:pt x="1211" y="2125"/>
                    <a:pt x="1212" y="2125"/>
                  </a:cubicBezTo>
                  <a:cubicBezTo>
                    <a:pt x="1213" y="2126"/>
                    <a:pt x="1214" y="2126"/>
                    <a:pt x="1215" y="2127"/>
                  </a:cubicBezTo>
                  <a:cubicBezTo>
                    <a:pt x="1219" y="2129"/>
                    <a:pt x="1223" y="2131"/>
                    <a:pt x="1227" y="2133"/>
                  </a:cubicBezTo>
                  <a:cubicBezTo>
                    <a:pt x="1228" y="2134"/>
                    <a:pt x="1229" y="2134"/>
                    <a:pt x="1230" y="2135"/>
                  </a:cubicBezTo>
                  <a:cubicBezTo>
                    <a:pt x="1231" y="2136"/>
                    <a:pt x="1232" y="2136"/>
                    <a:pt x="1233" y="2137"/>
                  </a:cubicBezTo>
                  <a:cubicBezTo>
                    <a:pt x="1235" y="2138"/>
                    <a:pt x="1237" y="2139"/>
                    <a:pt x="1239" y="2141"/>
                  </a:cubicBezTo>
                  <a:cubicBezTo>
                    <a:pt x="1240" y="2141"/>
                    <a:pt x="1240" y="2142"/>
                    <a:pt x="1241" y="2143"/>
                  </a:cubicBezTo>
                  <a:cubicBezTo>
                    <a:pt x="1242" y="2143"/>
                    <a:pt x="1243" y="2144"/>
                    <a:pt x="1244" y="2145"/>
                  </a:cubicBezTo>
                  <a:cubicBezTo>
                    <a:pt x="1246" y="2146"/>
                    <a:pt x="1247" y="2147"/>
                    <a:pt x="1249" y="2149"/>
                  </a:cubicBezTo>
                  <a:cubicBezTo>
                    <a:pt x="1252" y="2151"/>
                    <a:pt x="1254" y="2154"/>
                    <a:pt x="1257" y="2156"/>
                  </a:cubicBezTo>
                  <a:cubicBezTo>
                    <a:pt x="1257" y="2157"/>
                    <a:pt x="1257" y="2157"/>
                    <a:pt x="1258" y="2157"/>
                  </a:cubicBezTo>
                  <a:cubicBezTo>
                    <a:pt x="1258" y="2158"/>
                    <a:pt x="1258" y="2158"/>
                    <a:pt x="1259" y="2158"/>
                  </a:cubicBezTo>
                  <a:cubicBezTo>
                    <a:pt x="1259" y="2159"/>
                    <a:pt x="1260" y="2160"/>
                    <a:pt x="1260" y="2160"/>
                  </a:cubicBezTo>
                  <a:cubicBezTo>
                    <a:pt x="1261" y="2161"/>
                    <a:pt x="1262" y="2162"/>
                    <a:pt x="1263" y="2164"/>
                  </a:cubicBezTo>
                  <a:cubicBezTo>
                    <a:pt x="1265" y="2166"/>
                    <a:pt x="1267" y="2168"/>
                    <a:pt x="1268" y="2169"/>
                  </a:cubicBezTo>
                  <a:cubicBezTo>
                    <a:pt x="1269" y="2171"/>
                    <a:pt x="1270" y="2172"/>
                    <a:pt x="1271" y="2173"/>
                  </a:cubicBezTo>
                  <a:cubicBezTo>
                    <a:pt x="1272" y="2174"/>
                    <a:pt x="1272" y="2175"/>
                    <a:pt x="1272" y="2175"/>
                  </a:cubicBezTo>
                  <a:cubicBezTo>
                    <a:pt x="1272" y="2175"/>
                    <a:pt x="1272" y="2174"/>
                    <a:pt x="1271" y="2173"/>
                  </a:cubicBezTo>
                  <a:cubicBezTo>
                    <a:pt x="1271" y="2173"/>
                    <a:pt x="1271" y="2172"/>
                    <a:pt x="1271" y="2171"/>
                  </a:cubicBezTo>
                  <a:cubicBezTo>
                    <a:pt x="1270" y="2170"/>
                    <a:pt x="1270" y="2170"/>
                    <a:pt x="1269" y="2169"/>
                  </a:cubicBezTo>
                  <a:cubicBezTo>
                    <a:pt x="1268" y="2167"/>
                    <a:pt x="1267" y="2164"/>
                    <a:pt x="1266" y="2162"/>
                  </a:cubicBezTo>
                  <a:cubicBezTo>
                    <a:pt x="1265" y="2161"/>
                    <a:pt x="1264" y="2159"/>
                    <a:pt x="1263" y="2158"/>
                  </a:cubicBezTo>
                  <a:cubicBezTo>
                    <a:pt x="1263" y="2157"/>
                    <a:pt x="1262" y="2156"/>
                    <a:pt x="1262" y="2156"/>
                  </a:cubicBezTo>
                  <a:cubicBezTo>
                    <a:pt x="1262" y="2155"/>
                    <a:pt x="1261" y="2155"/>
                    <a:pt x="1261" y="2155"/>
                  </a:cubicBezTo>
                  <a:cubicBezTo>
                    <a:pt x="1261" y="2154"/>
                    <a:pt x="1261" y="2154"/>
                    <a:pt x="1260" y="2153"/>
                  </a:cubicBezTo>
                  <a:cubicBezTo>
                    <a:pt x="1260" y="2153"/>
                    <a:pt x="1259" y="2152"/>
                    <a:pt x="1259" y="2151"/>
                  </a:cubicBezTo>
                  <a:cubicBezTo>
                    <a:pt x="1258" y="2150"/>
                    <a:pt x="1257" y="2150"/>
                    <a:pt x="1257" y="2149"/>
                  </a:cubicBezTo>
                  <a:cubicBezTo>
                    <a:pt x="1256" y="2148"/>
                    <a:pt x="1256" y="2147"/>
                    <a:pt x="1255" y="2147"/>
                  </a:cubicBezTo>
                  <a:cubicBezTo>
                    <a:pt x="1254" y="2146"/>
                    <a:pt x="1254" y="2146"/>
                    <a:pt x="1254" y="2145"/>
                  </a:cubicBezTo>
                  <a:cubicBezTo>
                    <a:pt x="1253" y="2145"/>
                    <a:pt x="1253" y="2145"/>
                    <a:pt x="1253" y="2144"/>
                  </a:cubicBezTo>
                  <a:cubicBezTo>
                    <a:pt x="1251" y="2143"/>
                    <a:pt x="1250" y="2141"/>
                    <a:pt x="1248" y="2140"/>
                  </a:cubicBezTo>
                  <a:cubicBezTo>
                    <a:pt x="1247" y="2139"/>
                    <a:pt x="1246" y="2138"/>
                    <a:pt x="1246" y="2137"/>
                  </a:cubicBezTo>
                  <a:cubicBezTo>
                    <a:pt x="1245" y="2137"/>
                    <a:pt x="1244" y="2136"/>
                    <a:pt x="1243" y="2135"/>
                  </a:cubicBezTo>
                  <a:cubicBezTo>
                    <a:pt x="1242" y="2134"/>
                    <a:pt x="1241" y="2134"/>
                    <a:pt x="1240" y="2133"/>
                  </a:cubicBezTo>
                  <a:cubicBezTo>
                    <a:pt x="1239" y="2132"/>
                    <a:pt x="1238" y="2131"/>
                    <a:pt x="1237" y="2131"/>
                  </a:cubicBezTo>
                  <a:cubicBezTo>
                    <a:pt x="1238" y="2131"/>
                    <a:pt x="1239" y="2131"/>
                    <a:pt x="1240" y="2132"/>
                  </a:cubicBezTo>
                  <a:cubicBezTo>
                    <a:pt x="1240" y="2132"/>
                    <a:pt x="1240" y="2132"/>
                    <a:pt x="1241" y="2132"/>
                  </a:cubicBezTo>
                  <a:cubicBezTo>
                    <a:pt x="1241" y="2132"/>
                    <a:pt x="1242" y="2133"/>
                    <a:pt x="1242" y="2133"/>
                  </a:cubicBezTo>
                  <a:cubicBezTo>
                    <a:pt x="1244" y="2133"/>
                    <a:pt x="1245" y="2134"/>
                    <a:pt x="1247" y="2135"/>
                  </a:cubicBezTo>
                  <a:cubicBezTo>
                    <a:pt x="1248" y="2135"/>
                    <a:pt x="1248" y="2135"/>
                    <a:pt x="1249" y="2136"/>
                  </a:cubicBezTo>
                  <a:cubicBezTo>
                    <a:pt x="1250" y="2136"/>
                    <a:pt x="1250" y="2136"/>
                    <a:pt x="1251" y="2136"/>
                  </a:cubicBezTo>
                  <a:cubicBezTo>
                    <a:pt x="1252" y="2137"/>
                    <a:pt x="1252" y="2137"/>
                    <a:pt x="1253" y="2137"/>
                  </a:cubicBezTo>
                  <a:cubicBezTo>
                    <a:pt x="1253" y="2137"/>
                    <a:pt x="1254" y="2138"/>
                    <a:pt x="1254" y="2138"/>
                  </a:cubicBezTo>
                  <a:cubicBezTo>
                    <a:pt x="1255" y="2138"/>
                    <a:pt x="1256" y="2139"/>
                    <a:pt x="1256" y="2139"/>
                  </a:cubicBezTo>
                  <a:cubicBezTo>
                    <a:pt x="1257" y="2139"/>
                    <a:pt x="1257" y="2139"/>
                    <a:pt x="1257" y="2139"/>
                  </a:cubicBezTo>
                  <a:cubicBezTo>
                    <a:pt x="1257" y="2139"/>
                    <a:pt x="1257" y="2139"/>
                    <a:pt x="1257" y="2138"/>
                  </a:cubicBezTo>
                  <a:cubicBezTo>
                    <a:pt x="1256" y="2138"/>
                    <a:pt x="1256" y="2137"/>
                    <a:pt x="1255" y="2137"/>
                  </a:cubicBezTo>
                  <a:cubicBezTo>
                    <a:pt x="1255" y="2136"/>
                    <a:pt x="1254" y="2135"/>
                    <a:pt x="1253" y="2134"/>
                  </a:cubicBezTo>
                  <a:cubicBezTo>
                    <a:pt x="1252" y="2133"/>
                    <a:pt x="1252" y="2133"/>
                    <a:pt x="1251" y="2132"/>
                  </a:cubicBezTo>
                  <a:cubicBezTo>
                    <a:pt x="1251" y="2132"/>
                    <a:pt x="1250" y="2131"/>
                    <a:pt x="1249" y="2131"/>
                  </a:cubicBezTo>
                  <a:cubicBezTo>
                    <a:pt x="1249" y="2130"/>
                    <a:pt x="1248" y="2130"/>
                    <a:pt x="1247" y="2129"/>
                  </a:cubicBezTo>
                  <a:cubicBezTo>
                    <a:pt x="1247" y="2129"/>
                    <a:pt x="1246" y="2128"/>
                    <a:pt x="1245" y="2127"/>
                  </a:cubicBezTo>
                  <a:cubicBezTo>
                    <a:pt x="1244" y="2127"/>
                    <a:pt x="1243" y="2126"/>
                    <a:pt x="1243" y="2126"/>
                  </a:cubicBezTo>
                  <a:cubicBezTo>
                    <a:pt x="1242" y="2125"/>
                    <a:pt x="1241" y="2125"/>
                    <a:pt x="1240" y="2124"/>
                  </a:cubicBezTo>
                  <a:cubicBezTo>
                    <a:pt x="1238" y="2123"/>
                    <a:pt x="1236" y="2122"/>
                    <a:pt x="1234" y="2121"/>
                  </a:cubicBezTo>
                  <a:cubicBezTo>
                    <a:pt x="1232" y="2120"/>
                    <a:pt x="1230" y="2120"/>
                    <a:pt x="1228" y="2119"/>
                  </a:cubicBezTo>
                  <a:cubicBezTo>
                    <a:pt x="1226" y="2118"/>
                    <a:pt x="1224" y="2117"/>
                    <a:pt x="1221" y="2117"/>
                  </a:cubicBezTo>
                  <a:cubicBezTo>
                    <a:pt x="1219" y="2116"/>
                    <a:pt x="1217" y="2116"/>
                    <a:pt x="1215" y="2116"/>
                  </a:cubicBezTo>
                  <a:cubicBezTo>
                    <a:pt x="1214" y="2115"/>
                    <a:pt x="1213" y="2115"/>
                    <a:pt x="1212" y="2115"/>
                  </a:cubicBezTo>
                  <a:cubicBezTo>
                    <a:pt x="1211" y="2115"/>
                    <a:pt x="1210" y="2115"/>
                    <a:pt x="1209" y="2115"/>
                  </a:cubicBezTo>
                  <a:cubicBezTo>
                    <a:pt x="1208" y="2115"/>
                    <a:pt x="1207" y="2115"/>
                    <a:pt x="1206" y="2115"/>
                  </a:cubicBezTo>
                  <a:cubicBezTo>
                    <a:pt x="1206" y="2115"/>
                    <a:pt x="1206" y="2115"/>
                    <a:pt x="1206" y="2115"/>
                  </a:cubicBezTo>
                  <a:cubicBezTo>
                    <a:pt x="1205" y="2115"/>
                    <a:pt x="1205" y="2115"/>
                    <a:pt x="1204" y="2115"/>
                  </a:cubicBezTo>
                  <a:cubicBezTo>
                    <a:pt x="1202" y="2114"/>
                    <a:pt x="1200" y="2113"/>
                    <a:pt x="1197" y="2113"/>
                  </a:cubicBezTo>
                  <a:cubicBezTo>
                    <a:pt x="1195" y="2112"/>
                    <a:pt x="1193" y="2112"/>
                    <a:pt x="1191" y="2111"/>
                  </a:cubicBezTo>
                  <a:cubicBezTo>
                    <a:pt x="1186" y="2110"/>
                    <a:pt x="1182" y="2109"/>
                    <a:pt x="1178" y="2108"/>
                  </a:cubicBezTo>
                  <a:cubicBezTo>
                    <a:pt x="1175" y="2107"/>
                    <a:pt x="1171" y="2106"/>
                    <a:pt x="1168" y="2105"/>
                  </a:cubicBezTo>
                  <a:cubicBezTo>
                    <a:pt x="1166" y="2104"/>
                    <a:pt x="1165" y="2103"/>
                    <a:pt x="1164" y="2102"/>
                  </a:cubicBezTo>
                  <a:cubicBezTo>
                    <a:pt x="1148" y="2061"/>
                    <a:pt x="1144" y="2032"/>
                    <a:pt x="1144" y="2032"/>
                  </a:cubicBezTo>
                  <a:cubicBezTo>
                    <a:pt x="1144" y="2032"/>
                    <a:pt x="1160" y="2033"/>
                    <a:pt x="1183" y="2040"/>
                  </a:cubicBezTo>
                  <a:cubicBezTo>
                    <a:pt x="1183" y="2040"/>
                    <a:pt x="1183" y="2040"/>
                    <a:pt x="1183" y="2040"/>
                  </a:cubicBezTo>
                  <a:cubicBezTo>
                    <a:pt x="1183" y="2041"/>
                    <a:pt x="1183" y="2042"/>
                    <a:pt x="1184" y="2043"/>
                  </a:cubicBezTo>
                  <a:cubicBezTo>
                    <a:pt x="1184" y="2044"/>
                    <a:pt x="1184" y="2045"/>
                    <a:pt x="1185" y="2046"/>
                  </a:cubicBezTo>
                  <a:cubicBezTo>
                    <a:pt x="1185" y="2047"/>
                    <a:pt x="1185" y="2048"/>
                    <a:pt x="1186" y="2049"/>
                  </a:cubicBezTo>
                  <a:cubicBezTo>
                    <a:pt x="1186" y="2051"/>
                    <a:pt x="1187" y="2053"/>
                    <a:pt x="1188" y="2055"/>
                  </a:cubicBezTo>
                  <a:cubicBezTo>
                    <a:pt x="1189" y="2056"/>
                    <a:pt x="1189" y="2057"/>
                    <a:pt x="1190" y="2058"/>
                  </a:cubicBezTo>
                  <a:cubicBezTo>
                    <a:pt x="1190" y="2059"/>
                    <a:pt x="1191" y="2060"/>
                    <a:pt x="1191" y="2061"/>
                  </a:cubicBezTo>
                  <a:cubicBezTo>
                    <a:pt x="1193" y="2064"/>
                    <a:pt x="1194" y="2066"/>
                    <a:pt x="1195" y="2068"/>
                  </a:cubicBezTo>
                  <a:cubicBezTo>
                    <a:pt x="1196" y="2070"/>
                    <a:pt x="1198" y="2072"/>
                    <a:pt x="1199" y="2074"/>
                  </a:cubicBezTo>
                  <a:cubicBezTo>
                    <a:pt x="1200" y="2075"/>
                    <a:pt x="1201" y="2076"/>
                    <a:pt x="1201" y="2077"/>
                  </a:cubicBezTo>
                  <a:cubicBezTo>
                    <a:pt x="1202" y="2078"/>
                    <a:pt x="1203" y="2079"/>
                    <a:pt x="1204" y="2080"/>
                  </a:cubicBezTo>
                  <a:cubicBezTo>
                    <a:pt x="1205" y="2082"/>
                    <a:pt x="1206" y="2084"/>
                    <a:pt x="1208" y="2085"/>
                  </a:cubicBezTo>
                  <a:cubicBezTo>
                    <a:pt x="1209" y="2086"/>
                    <a:pt x="1209" y="2087"/>
                    <a:pt x="1210" y="2088"/>
                  </a:cubicBezTo>
                  <a:cubicBezTo>
                    <a:pt x="1211" y="2089"/>
                    <a:pt x="1211" y="2089"/>
                    <a:pt x="1212" y="2090"/>
                  </a:cubicBezTo>
                  <a:cubicBezTo>
                    <a:pt x="1213" y="2091"/>
                    <a:pt x="1213" y="2091"/>
                    <a:pt x="1214" y="2092"/>
                  </a:cubicBezTo>
                  <a:cubicBezTo>
                    <a:pt x="1215" y="2092"/>
                    <a:pt x="1215" y="2093"/>
                    <a:pt x="1216" y="2094"/>
                  </a:cubicBezTo>
                  <a:cubicBezTo>
                    <a:pt x="1217" y="2095"/>
                    <a:pt x="1218" y="2095"/>
                    <a:pt x="1219" y="2096"/>
                  </a:cubicBezTo>
                  <a:cubicBezTo>
                    <a:pt x="1220" y="2097"/>
                    <a:pt x="1220" y="2097"/>
                    <a:pt x="1221" y="2098"/>
                  </a:cubicBezTo>
                  <a:cubicBezTo>
                    <a:pt x="1221" y="2098"/>
                    <a:pt x="1222" y="2098"/>
                    <a:pt x="1222" y="2098"/>
                  </a:cubicBezTo>
                  <a:cubicBezTo>
                    <a:pt x="1222" y="2098"/>
                    <a:pt x="1222" y="2098"/>
                    <a:pt x="1221" y="2097"/>
                  </a:cubicBezTo>
                  <a:cubicBezTo>
                    <a:pt x="1221" y="2097"/>
                    <a:pt x="1221" y="2096"/>
                    <a:pt x="1220" y="2095"/>
                  </a:cubicBezTo>
                  <a:cubicBezTo>
                    <a:pt x="1220" y="2094"/>
                    <a:pt x="1219" y="2093"/>
                    <a:pt x="1218" y="2092"/>
                  </a:cubicBezTo>
                  <a:cubicBezTo>
                    <a:pt x="1217" y="2090"/>
                    <a:pt x="1217" y="2089"/>
                    <a:pt x="1216" y="2087"/>
                  </a:cubicBezTo>
                  <a:cubicBezTo>
                    <a:pt x="1215" y="2086"/>
                    <a:pt x="1214" y="2084"/>
                    <a:pt x="1213" y="2082"/>
                  </a:cubicBezTo>
                  <a:cubicBezTo>
                    <a:pt x="1212" y="2080"/>
                    <a:pt x="1211" y="2078"/>
                    <a:pt x="1209" y="2076"/>
                  </a:cubicBezTo>
                  <a:cubicBezTo>
                    <a:pt x="1209" y="2075"/>
                    <a:pt x="1208" y="2074"/>
                    <a:pt x="1208" y="2073"/>
                  </a:cubicBezTo>
                  <a:cubicBezTo>
                    <a:pt x="1207" y="2072"/>
                    <a:pt x="1206" y="2071"/>
                    <a:pt x="1206" y="2070"/>
                  </a:cubicBezTo>
                  <a:cubicBezTo>
                    <a:pt x="1204" y="2068"/>
                    <a:pt x="1203" y="2066"/>
                    <a:pt x="1202" y="2064"/>
                  </a:cubicBezTo>
                  <a:cubicBezTo>
                    <a:pt x="1201" y="2062"/>
                    <a:pt x="1199" y="2060"/>
                    <a:pt x="1198" y="2058"/>
                  </a:cubicBezTo>
                  <a:cubicBezTo>
                    <a:pt x="1198" y="2057"/>
                    <a:pt x="1197" y="2056"/>
                    <a:pt x="1196" y="2055"/>
                  </a:cubicBezTo>
                  <a:cubicBezTo>
                    <a:pt x="1196" y="2054"/>
                    <a:pt x="1195" y="2053"/>
                    <a:pt x="1194" y="2052"/>
                  </a:cubicBezTo>
                  <a:cubicBezTo>
                    <a:pt x="1193" y="2050"/>
                    <a:pt x="1192" y="2048"/>
                    <a:pt x="1191" y="2046"/>
                  </a:cubicBezTo>
                  <a:cubicBezTo>
                    <a:pt x="1190" y="2045"/>
                    <a:pt x="1189" y="2043"/>
                    <a:pt x="1189" y="2042"/>
                  </a:cubicBezTo>
                  <a:cubicBezTo>
                    <a:pt x="1217" y="2053"/>
                    <a:pt x="1255" y="2075"/>
                    <a:pt x="1285" y="2123"/>
                  </a:cubicBezTo>
                  <a:cubicBezTo>
                    <a:pt x="1309" y="2160"/>
                    <a:pt x="1315" y="2204"/>
                    <a:pt x="1329" y="2244"/>
                  </a:cubicBezTo>
                  <a:cubicBezTo>
                    <a:pt x="1329" y="2244"/>
                    <a:pt x="1329" y="2244"/>
                    <a:pt x="1329" y="2245"/>
                  </a:cubicBezTo>
                  <a:cubicBezTo>
                    <a:pt x="1329" y="2246"/>
                    <a:pt x="1328" y="2246"/>
                    <a:pt x="1328" y="2247"/>
                  </a:cubicBezTo>
                  <a:cubicBezTo>
                    <a:pt x="1327" y="2249"/>
                    <a:pt x="1327" y="2251"/>
                    <a:pt x="1326" y="2253"/>
                  </a:cubicBezTo>
                  <a:cubicBezTo>
                    <a:pt x="1326" y="2254"/>
                    <a:pt x="1326" y="2255"/>
                    <a:pt x="1325" y="2256"/>
                  </a:cubicBezTo>
                  <a:cubicBezTo>
                    <a:pt x="1325" y="2257"/>
                    <a:pt x="1325" y="2258"/>
                    <a:pt x="1325" y="2259"/>
                  </a:cubicBezTo>
                  <a:cubicBezTo>
                    <a:pt x="1324" y="2261"/>
                    <a:pt x="1324" y="2264"/>
                    <a:pt x="1323" y="2266"/>
                  </a:cubicBezTo>
                  <a:cubicBezTo>
                    <a:pt x="1323" y="2268"/>
                    <a:pt x="1323" y="2270"/>
                    <a:pt x="1323" y="2272"/>
                  </a:cubicBezTo>
                  <a:cubicBezTo>
                    <a:pt x="1323" y="2273"/>
                    <a:pt x="1322" y="2275"/>
                    <a:pt x="1322" y="2276"/>
                  </a:cubicBezTo>
                  <a:cubicBezTo>
                    <a:pt x="1322" y="2277"/>
                    <a:pt x="1322" y="2278"/>
                    <a:pt x="1322" y="2279"/>
                  </a:cubicBezTo>
                  <a:cubicBezTo>
                    <a:pt x="1322" y="2281"/>
                    <a:pt x="1322" y="2283"/>
                    <a:pt x="1322" y="2285"/>
                  </a:cubicBezTo>
                  <a:cubicBezTo>
                    <a:pt x="1322" y="2286"/>
                    <a:pt x="1323" y="2287"/>
                    <a:pt x="1323" y="2288"/>
                  </a:cubicBezTo>
                  <a:cubicBezTo>
                    <a:pt x="1323" y="2288"/>
                    <a:pt x="1323" y="2289"/>
                    <a:pt x="1323" y="2290"/>
                  </a:cubicBezTo>
                  <a:cubicBezTo>
                    <a:pt x="1323" y="2291"/>
                    <a:pt x="1323" y="2292"/>
                    <a:pt x="1323" y="2293"/>
                  </a:cubicBezTo>
                  <a:cubicBezTo>
                    <a:pt x="1323" y="2293"/>
                    <a:pt x="1323" y="2294"/>
                    <a:pt x="1324" y="2295"/>
                  </a:cubicBezTo>
                  <a:cubicBezTo>
                    <a:pt x="1324" y="2296"/>
                    <a:pt x="1324" y="2297"/>
                    <a:pt x="1324" y="2298"/>
                  </a:cubicBezTo>
                  <a:cubicBezTo>
                    <a:pt x="1324" y="2299"/>
                    <a:pt x="1325" y="2300"/>
                    <a:pt x="1325" y="2300"/>
                  </a:cubicBezTo>
                  <a:cubicBezTo>
                    <a:pt x="1325" y="2301"/>
                    <a:pt x="1325" y="2301"/>
                    <a:pt x="1325" y="2301"/>
                  </a:cubicBezTo>
                  <a:cubicBezTo>
                    <a:pt x="1325" y="2301"/>
                    <a:pt x="1325" y="2301"/>
                    <a:pt x="1325" y="2300"/>
                  </a:cubicBezTo>
                  <a:cubicBezTo>
                    <a:pt x="1325" y="2300"/>
                    <a:pt x="1326" y="2299"/>
                    <a:pt x="1326" y="2298"/>
                  </a:cubicBezTo>
                  <a:cubicBezTo>
                    <a:pt x="1326" y="2297"/>
                    <a:pt x="1326" y="2296"/>
                    <a:pt x="1327" y="2295"/>
                  </a:cubicBezTo>
                  <a:cubicBezTo>
                    <a:pt x="1327" y="2293"/>
                    <a:pt x="1327" y="2292"/>
                    <a:pt x="1327" y="2290"/>
                  </a:cubicBezTo>
                  <a:cubicBezTo>
                    <a:pt x="1328" y="2289"/>
                    <a:pt x="1328" y="2287"/>
                    <a:pt x="1328" y="2285"/>
                  </a:cubicBezTo>
                  <a:cubicBezTo>
                    <a:pt x="1329" y="2283"/>
                    <a:pt x="1329" y="2281"/>
                    <a:pt x="1329" y="2279"/>
                  </a:cubicBezTo>
                  <a:cubicBezTo>
                    <a:pt x="1329" y="2278"/>
                    <a:pt x="1330" y="2277"/>
                    <a:pt x="1330" y="2276"/>
                  </a:cubicBezTo>
                  <a:cubicBezTo>
                    <a:pt x="1330" y="2275"/>
                    <a:pt x="1330" y="2274"/>
                    <a:pt x="1330" y="2273"/>
                  </a:cubicBezTo>
                  <a:cubicBezTo>
                    <a:pt x="1331" y="2271"/>
                    <a:pt x="1331" y="2269"/>
                    <a:pt x="1331" y="2267"/>
                  </a:cubicBezTo>
                  <a:cubicBezTo>
                    <a:pt x="1332" y="2265"/>
                    <a:pt x="1332" y="2263"/>
                    <a:pt x="1332" y="2261"/>
                  </a:cubicBezTo>
                  <a:cubicBezTo>
                    <a:pt x="1332" y="2260"/>
                    <a:pt x="1332" y="2259"/>
                    <a:pt x="1333" y="2257"/>
                  </a:cubicBezTo>
                  <a:cubicBezTo>
                    <a:pt x="1333" y="2256"/>
                    <a:pt x="1333" y="2255"/>
                    <a:pt x="1333" y="2254"/>
                  </a:cubicBezTo>
                  <a:cubicBezTo>
                    <a:pt x="1333" y="2254"/>
                    <a:pt x="1333" y="2254"/>
                    <a:pt x="1333" y="2254"/>
                  </a:cubicBezTo>
                  <a:cubicBezTo>
                    <a:pt x="1339" y="2268"/>
                    <a:pt x="1346" y="2282"/>
                    <a:pt x="1355" y="2295"/>
                  </a:cubicBezTo>
                  <a:cubicBezTo>
                    <a:pt x="1357" y="2296"/>
                    <a:pt x="1358" y="2298"/>
                    <a:pt x="1360" y="2300"/>
                  </a:cubicBezTo>
                  <a:cubicBezTo>
                    <a:pt x="1360" y="2302"/>
                    <a:pt x="1360" y="2304"/>
                    <a:pt x="1360" y="2306"/>
                  </a:cubicBezTo>
                  <a:cubicBezTo>
                    <a:pt x="1361" y="2309"/>
                    <a:pt x="1361" y="2311"/>
                    <a:pt x="1361" y="2314"/>
                  </a:cubicBezTo>
                  <a:cubicBezTo>
                    <a:pt x="1361" y="2317"/>
                    <a:pt x="1361" y="2320"/>
                    <a:pt x="1360" y="2323"/>
                  </a:cubicBezTo>
                  <a:cubicBezTo>
                    <a:pt x="1360" y="2324"/>
                    <a:pt x="1360" y="2326"/>
                    <a:pt x="1360" y="2327"/>
                  </a:cubicBezTo>
                  <a:cubicBezTo>
                    <a:pt x="1360" y="2328"/>
                    <a:pt x="1360" y="2329"/>
                    <a:pt x="1359" y="2330"/>
                  </a:cubicBezTo>
                  <a:cubicBezTo>
                    <a:pt x="1359" y="2331"/>
                    <a:pt x="1359" y="2331"/>
                    <a:pt x="1359" y="2331"/>
                  </a:cubicBezTo>
                  <a:cubicBezTo>
                    <a:pt x="1359" y="2332"/>
                    <a:pt x="1359" y="2332"/>
                    <a:pt x="1359" y="2332"/>
                  </a:cubicBezTo>
                  <a:cubicBezTo>
                    <a:pt x="1358" y="2335"/>
                    <a:pt x="1357" y="2338"/>
                    <a:pt x="1356" y="2340"/>
                  </a:cubicBezTo>
                  <a:cubicBezTo>
                    <a:pt x="1355" y="2343"/>
                    <a:pt x="1354" y="2346"/>
                    <a:pt x="1352" y="2349"/>
                  </a:cubicBezTo>
                  <a:cubicBezTo>
                    <a:pt x="1351" y="2350"/>
                    <a:pt x="1350" y="2351"/>
                    <a:pt x="1350" y="2353"/>
                  </a:cubicBezTo>
                  <a:cubicBezTo>
                    <a:pt x="1349" y="2354"/>
                    <a:pt x="1348" y="2356"/>
                    <a:pt x="1347" y="2357"/>
                  </a:cubicBezTo>
                  <a:cubicBezTo>
                    <a:pt x="1347" y="2357"/>
                    <a:pt x="1347" y="2358"/>
                    <a:pt x="1347" y="2358"/>
                  </a:cubicBezTo>
                  <a:cubicBezTo>
                    <a:pt x="1346" y="2359"/>
                    <a:pt x="1346" y="2359"/>
                    <a:pt x="1346" y="2359"/>
                  </a:cubicBezTo>
                  <a:cubicBezTo>
                    <a:pt x="1346" y="2360"/>
                    <a:pt x="1346" y="2360"/>
                    <a:pt x="1346" y="2360"/>
                  </a:cubicBezTo>
                  <a:cubicBezTo>
                    <a:pt x="1345" y="2361"/>
                    <a:pt x="1345" y="2361"/>
                    <a:pt x="1345" y="2362"/>
                  </a:cubicBezTo>
                  <a:cubicBezTo>
                    <a:pt x="1345" y="2362"/>
                    <a:pt x="1345" y="2363"/>
                    <a:pt x="1344" y="2364"/>
                  </a:cubicBezTo>
                  <a:cubicBezTo>
                    <a:pt x="1344" y="2365"/>
                    <a:pt x="1344" y="2365"/>
                    <a:pt x="1344" y="2366"/>
                  </a:cubicBezTo>
                  <a:cubicBezTo>
                    <a:pt x="1343" y="2369"/>
                    <a:pt x="1342" y="2372"/>
                    <a:pt x="1342" y="2374"/>
                  </a:cubicBezTo>
                  <a:cubicBezTo>
                    <a:pt x="1342" y="2377"/>
                    <a:pt x="1342" y="2379"/>
                    <a:pt x="1342" y="2382"/>
                  </a:cubicBezTo>
                  <a:cubicBezTo>
                    <a:pt x="1343" y="2384"/>
                    <a:pt x="1343" y="2385"/>
                    <a:pt x="1343" y="2387"/>
                  </a:cubicBezTo>
                  <a:cubicBezTo>
                    <a:pt x="1343" y="2388"/>
                    <a:pt x="1344" y="2388"/>
                    <a:pt x="1344" y="2389"/>
                  </a:cubicBezTo>
                  <a:cubicBezTo>
                    <a:pt x="1344" y="2389"/>
                    <a:pt x="1344" y="2390"/>
                    <a:pt x="1344" y="2390"/>
                  </a:cubicBezTo>
                  <a:cubicBezTo>
                    <a:pt x="1345" y="2391"/>
                    <a:pt x="1345" y="2391"/>
                    <a:pt x="1345" y="2391"/>
                  </a:cubicBezTo>
                  <a:cubicBezTo>
                    <a:pt x="1345" y="2391"/>
                    <a:pt x="1345" y="2391"/>
                    <a:pt x="1345" y="2390"/>
                  </a:cubicBezTo>
                  <a:cubicBezTo>
                    <a:pt x="1345" y="2389"/>
                    <a:pt x="1345" y="2388"/>
                    <a:pt x="1345" y="2387"/>
                  </a:cubicBezTo>
                  <a:cubicBezTo>
                    <a:pt x="1345" y="2385"/>
                    <a:pt x="1345" y="2384"/>
                    <a:pt x="1345" y="2382"/>
                  </a:cubicBezTo>
                  <a:cubicBezTo>
                    <a:pt x="1346" y="2380"/>
                    <a:pt x="1346" y="2377"/>
                    <a:pt x="1347" y="2375"/>
                  </a:cubicBezTo>
                  <a:cubicBezTo>
                    <a:pt x="1347" y="2373"/>
                    <a:pt x="1348" y="2370"/>
                    <a:pt x="1349" y="2368"/>
                  </a:cubicBezTo>
                  <a:cubicBezTo>
                    <a:pt x="1350" y="2367"/>
                    <a:pt x="1350" y="2365"/>
                    <a:pt x="1351" y="2364"/>
                  </a:cubicBezTo>
                  <a:cubicBezTo>
                    <a:pt x="1351" y="2364"/>
                    <a:pt x="1351" y="2364"/>
                    <a:pt x="1352" y="2363"/>
                  </a:cubicBezTo>
                  <a:cubicBezTo>
                    <a:pt x="1352" y="2363"/>
                    <a:pt x="1352" y="2363"/>
                    <a:pt x="1352" y="2362"/>
                  </a:cubicBezTo>
                  <a:cubicBezTo>
                    <a:pt x="1352" y="2362"/>
                    <a:pt x="1353" y="2362"/>
                    <a:pt x="1353" y="2362"/>
                  </a:cubicBezTo>
                  <a:cubicBezTo>
                    <a:pt x="1353" y="2361"/>
                    <a:pt x="1353" y="2361"/>
                    <a:pt x="1353" y="2361"/>
                  </a:cubicBezTo>
                  <a:cubicBezTo>
                    <a:pt x="1354" y="2359"/>
                    <a:pt x="1355" y="2358"/>
                    <a:pt x="1356" y="2357"/>
                  </a:cubicBezTo>
                  <a:cubicBezTo>
                    <a:pt x="1357" y="2355"/>
                    <a:pt x="1358" y="2354"/>
                    <a:pt x="1359" y="2353"/>
                  </a:cubicBezTo>
                  <a:cubicBezTo>
                    <a:pt x="1360" y="2350"/>
                    <a:pt x="1362" y="2347"/>
                    <a:pt x="1364" y="2343"/>
                  </a:cubicBezTo>
                  <a:cubicBezTo>
                    <a:pt x="1365" y="2340"/>
                    <a:pt x="1366" y="2337"/>
                    <a:pt x="1367" y="2333"/>
                  </a:cubicBezTo>
                  <a:cubicBezTo>
                    <a:pt x="1367" y="2330"/>
                    <a:pt x="1367" y="2326"/>
                    <a:pt x="1367" y="2323"/>
                  </a:cubicBezTo>
                  <a:cubicBezTo>
                    <a:pt x="1367" y="2320"/>
                    <a:pt x="1367" y="2317"/>
                    <a:pt x="1367" y="2314"/>
                  </a:cubicBezTo>
                  <a:cubicBezTo>
                    <a:pt x="1366" y="2312"/>
                    <a:pt x="1366" y="2311"/>
                    <a:pt x="1366" y="2310"/>
                  </a:cubicBezTo>
                  <a:cubicBezTo>
                    <a:pt x="1365" y="2308"/>
                    <a:pt x="1365" y="2307"/>
                    <a:pt x="1365" y="2306"/>
                  </a:cubicBezTo>
                  <a:cubicBezTo>
                    <a:pt x="1365" y="2305"/>
                    <a:pt x="1365" y="2304"/>
                    <a:pt x="1364" y="2303"/>
                  </a:cubicBezTo>
                  <a:cubicBezTo>
                    <a:pt x="1381" y="2316"/>
                    <a:pt x="1408" y="2320"/>
                    <a:pt x="1432" y="2325"/>
                  </a:cubicBezTo>
                  <a:cubicBezTo>
                    <a:pt x="1432" y="2326"/>
                    <a:pt x="1432" y="2327"/>
                    <a:pt x="1432" y="2328"/>
                  </a:cubicBezTo>
                  <a:cubicBezTo>
                    <a:pt x="1432" y="2329"/>
                    <a:pt x="1433" y="2330"/>
                    <a:pt x="1433" y="2331"/>
                  </a:cubicBezTo>
                  <a:cubicBezTo>
                    <a:pt x="1433" y="2332"/>
                    <a:pt x="1433" y="2333"/>
                    <a:pt x="1433" y="2334"/>
                  </a:cubicBezTo>
                  <a:cubicBezTo>
                    <a:pt x="1433" y="2334"/>
                    <a:pt x="1433" y="2335"/>
                    <a:pt x="1433" y="2336"/>
                  </a:cubicBezTo>
                  <a:cubicBezTo>
                    <a:pt x="1433" y="2336"/>
                    <a:pt x="1433" y="2337"/>
                    <a:pt x="1433" y="2337"/>
                  </a:cubicBezTo>
                  <a:cubicBezTo>
                    <a:pt x="1434" y="2339"/>
                    <a:pt x="1434" y="2340"/>
                    <a:pt x="1434" y="2341"/>
                  </a:cubicBezTo>
                  <a:cubicBezTo>
                    <a:pt x="1433" y="2342"/>
                    <a:pt x="1433" y="2344"/>
                    <a:pt x="1433" y="2345"/>
                  </a:cubicBezTo>
                  <a:cubicBezTo>
                    <a:pt x="1433" y="2348"/>
                    <a:pt x="1433" y="2351"/>
                    <a:pt x="1433" y="2353"/>
                  </a:cubicBezTo>
                  <a:cubicBezTo>
                    <a:pt x="1433" y="2356"/>
                    <a:pt x="1432" y="2359"/>
                    <a:pt x="1432" y="2362"/>
                  </a:cubicBezTo>
                  <a:cubicBezTo>
                    <a:pt x="1432" y="2363"/>
                    <a:pt x="1432" y="2364"/>
                    <a:pt x="1432" y="2365"/>
                  </a:cubicBezTo>
                  <a:cubicBezTo>
                    <a:pt x="1432" y="2365"/>
                    <a:pt x="1432" y="2366"/>
                    <a:pt x="1432" y="2367"/>
                  </a:cubicBezTo>
                  <a:cubicBezTo>
                    <a:pt x="1432" y="2369"/>
                    <a:pt x="1432" y="2370"/>
                    <a:pt x="1432" y="2372"/>
                  </a:cubicBezTo>
                  <a:cubicBezTo>
                    <a:pt x="1432" y="2373"/>
                    <a:pt x="1432" y="2375"/>
                    <a:pt x="1433" y="2376"/>
                  </a:cubicBezTo>
                  <a:cubicBezTo>
                    <a:pt x="1433" y="2378"/>
                    <a:pt x="1433" y="2379"/>
                    <a:pt x="1433" y="2381"/>
                  </a:cubicBezTo>
                  <a:cubicBezTo>
                    <a:pt x="1434" y="2383"/>
                    <a:pt x="1435" y="2386"/>
                    <a:pt x="1436" y="2389"/>
                  </a:cubicBezTo>
                  <a:cubicBezTo>
                    <a:pt x="1437" y="2391"/>
                    <a:pt x="1438" y="2394"/>
                    <a:pt x="1440" y="2396"/>
                  </a:cubicBezTo>
                  <a:cubicBezTo>
                    <a:pt x="1441" y="2398"/>
                    <a:pt x="1443" y="2399"/>
                    <a:pt x="1444" y="2400"/>
                  </a:cubicBezTo>
                  <a:cubicBezTo>
                    <a:pt x="1446" y="2402"/>
                    <a:pt x="1447" y="2402"/>
                    <a:pt x="1448" y="2403"/>
                  </a:cubicBezTo>
                  <a:cubicBezTo>
                    <a:pt x="1449" y="2403"/>
                    <a:pt x="1450" y="2404"/>
                    <a:pt x="1450" y="2404"/>
                  </a:cubicBezTo>
                  <a:cubicBezTo>
                    <a:pt x="1451" y="2404"/>
                    <a:pt x="1451" y="2404"/>
                    <a:pt x="1451" y="2404"/>
                  </a:cubicBezTo>
                  <a:cubicBezTo>
                    <a:pt x="1452" y="2404"/>
                    <a:pt x="1452" y="2404"/>
                    <a:pt x="1452" y="2404"/>
                  </a:cubicBezTo>
                  <a:cubicBezTo>
                    <a:pt x="1452" y="2404"/>
                    <a:pt x="1452" y="2404"/>
                    <a:pt x="1452" y="2404"/>
                  </a:cubicBezTo>
                  <a:cubicBezTo>
                    <a:pt x="1451" y="2403"/>
                    <a:pt x="1450" y="2403"/>
                    <a:pt x="1449" y="2402"/>
                  </a:cubicBezTo>
                  <a:cubicBezTo>
                    <a:pt x="1448" y="2401"/>
                    <a:pt x="1447" y="2400"/>
                    <a:pt x="1446" y="2398"/>
                  </a:cubicBezTo>
                  <a:cubicBezTo>
                    <a:pt x="1445" y="2397"/>
                    <a:pt x="1444" y="2395"/>
                    <a:pt x="1444" y="2393"/>
                  </a:cubicBezTo>
                  <a:cubicBezTo>
                    <a:pt x="1442" y="2389"/>
                    <a:pt x="1441" y="2385"/>
                    <a:pt x="1440" y="2379"/>
                  </a:cubicBezTo>
                  <a:cubicBezTo>
                    <a:pt x="1440" y="2378"/>
                    <a:pt x="1440" y="2376"/>
                    <a:pt x="1440" y="2374"/>
                  </a:cubicBezTo>
                  <a:cubicBezTo>
                    <a:pt x="1440" y="2375"/>
                    <a:pt x="1440" y="2375"/>
                    <a:pt x="1440" y="2375"/>
                  </a:cubicBezTo>
                  <a:cubicBezTo>
                    <a:pt x="1441" y="2376"/>
                    <a:pt x="1442" y="2377"/>
                    <a:pt x="1443" y="2378"/>
                  </a:cubicBezTo>
                  <a:cubicBezTo>
                    <a:pt x="1444" y="2379"/>
                    <a:pt x="1445" y="2380"/>
                    <a:pt x="1446" y="2381"/>
                  </a:cubicBezTo>
                  <a:cubicBezTo>
                    <a:pt x="1447" y="2382"/>
                    <a:pt x="1448" y="2382"/>
                    <a:pt x="1449" y="2383"/>
                  </a:cubicBezTo>
                  <a:cubicBezTo>
                    <a:pt x="1450" y="2384"/>
                    <a:pt x="1451" y="2384"/>
                    <a:pt x="1452" y="2385"/>
                  </a:cubicBezTo>
                  <a:cubicBezTo>
                    <a:pt x="1453" y="2385"/>
                    <a:pt x="1454" y="2385"/>
                    <a:pt x="1454" y="2385"/>
                  </a:cubicBezTo>
                  <a:cubicBezTo>
                    <a:pt x="1455" y="2385"/>
                    <a:pt x="1455" y="2385"/>
                    <a:pt x="1456" y="2385"/>
                  </a:cubicBezTo>
                  <a:cubicBezTo>
                    <a:pt x="1456" y="2385"/>
                    <a:pt x="1457" y="2386"/>
                    <a:pt x="1458" y="2386"/>
                  </a:cubicBezTo>
                  <a:cubicBezTo>
                    <a:pt x="1458" y="2386"/>
                    <a:pt x="1459" y="2386"/>
                    <a:pt x="1459" y="2386"/>
                  </a:cubicBezTo>
                  <a:cubicBezTo>
                    <a:pt x="1460" y="2386"/>
                    <a:pt x="1460" y="2386"/>
                    <a:pt x="1460" y="2386"/>
                  </a:cubicBezTo>
                  <a:cubicBezTo>
                    <a:pt x="1461" y="2386"/>
                    <a:pt x="1461" y="2386"/>
                    <a:pt x="1462" y="2386"/>
                  </a:cubicBezTo>
                  <a:cubicBezTo>
                    <a:pt x="1462" y="2386"/>
                    <a:pt x="1463" y="2385"/>
                    <a:pt x="1464" y="2385"/>
                  </a:cubicBezTo>
                  <a:cubicBezTo>
                    <a:pt x="1464" y="2385"/>
                    <a:pt x="1465" y="2385"/>
                    <a:pt x="1465" y="2385"/>
                  </a:cubicBezTo>
                  <a:cubicBezTo>
                    <a:pt x="1465" y="2385"/>
                    <a:pt x="1465" y="2385"/>
                    <a:pt x="1465" y="2385"/>
                  </a:cubicBezTo>
                  <a:cubicBezTo>
                    <a:pt x="1465" y="2385"/>
                    <a:pt x="1465" y="2385"/>
                    <a:pt x="1465" y="2384"/>
                  </a:cubicBezTo>
                  <a:cubicBezTo>
                    <a:pt x="1465" y="2384"/>
                    <a:pt x="1464" y="2384"/>
                    <a:pt x="1464" y="2384"/>
                  </a:cubicBezTo>
                  <a:cubicBezTo>
                    <a:pt x="1463" y="2383"/>
                    <a:pt x="1463" y="2383"/>
                    <a:pt x="1462" y="2383"/>
                  </a:cubicBezTo>
                  <a:cubicBezTo>
                    <a:pt x="1462" y="2382"/>
                    <a:pt x="1462" y="2382"/>
                    <a:pt x="1461" y="2382"/>
                  </a:cubicBezTo>
                  <a:cubicBezTo>
                    <a:pt x="1461" y="2382"/>
                    <a:pt x="1461" y="2382"/>
                    <a:pt x="1460" y="2381"/>
                  </a:cubicBezTo>
                  <a:cubicBezTo>
                    <a:pt x="1460" y="2381"/>
                    <a:pt x="1459" y="2380"/>
                    <a:pt x="1458" y="2380"/>
                  </a:cubicBezTo>
                  <a:cubicBezTo>
                    <a:pt x="1458" y="2380"/>
                    <a:pt x="1457" y="2379"/>
                    <a:pt x="1457" y="2379"/>
                  </a:cubicBezTo>
                  <a:cubicBezTo>
                    <a:pt x="1456" y="2379"/>
                    <a:pt x="1456" y="2378"/>
                    <a:pt x="1456" y="2378"/>
                  </a:cubicBezTo>
                  <a:cubicBezTo>
                    <a:pt x="1455" y="2378"/>
                    <a:pt x="1454" y="2377"/>
                    <a:pt x="1453" y="2376"/>
                  </a:cubicBezTo>
                  <a:cubicBezTo>
                    <a:pt x="1452" y="2376"/>
                    <a:pt x="1451" y="2375"/>
                    <a:pt x="1451" y="2375"/>
                  </a:cubicBezTo>
                  <a:cubicBezTo>
                    <a:pt x="1450" y="2374"/>
                    <a:pt x="1449" y="2373"/>
                    <a:pt x="1448" y="2373"/>
                  </a:cubicBezTo>
                  <a:cubicBezTo>
                    <a:pt x="1447" y="2372"/>
                    <a:pt x="1446" y="2371"/>
                    <a:pt x="1446" y="2371"/>
                  </a:cubicBezTo>
                  <a:cubicBezTo>
                    <a:pt x="1445" y="2370"/>
                    <a:pt x="1444" y="2369"/>
                    <a:pt x="1443" y="2369"/>
                  </a:cubicBezTo>
                  <a:cubicBezTo>
                    <a:pt x="1443" y="2368"/>
                    <a:pt x="1442" y="2368"/>
                    <a:pt x="1441" y="2367"/>
                  </a:cubicBezTo>
                  <a:cubicBezTo>
                    <a:pt x="1441" y="2367"/>
                    <a:pt x="1441" y="2366"/>
                    <a:pt x="1440" y="2366"/>
                  </a:cubicBezTo>
                  <a:cubicBezTo>
                    <a:pt x="1440" y="2366"/>
                    <a:pt x="1440" y="2366"/>
                    <a:pt x="1440" y="2366"/>
                  </a:cubicBezTo>
                  <a:cubicBezTo>
                    <a:pt x="1440" y="2365"/>
                    <a:pt x="1440" y="2365"/>
                    <a:pt x="1440" y="2365"/>
                  </a:cubicBezTo>
                  <a:cubicBezTo>
                    <a:pt x="1440" y="2363"/>
                    <a:pt x="1440" y="2363"/>
                    <a:pt x="1440" y="2363"/>
                  </a:cubicBezTo>
                  <a:cubicBezTo>
                    <a:pt x="1440" y="2360"/>
                    <a:pt x="1440" y="2357"/>
                    <a:pt x="1441" y="2354"/>
                  </a:cubicBezTo>
                  <a:cubicBezTo>
                    <a:pt x="1441" y="2352"/>
                    <a:pt x="1441" y="2351"/>
                    <a:pt x="1441" y="2349"/>
                  </a:cubicBezTo>
                  <a:cubicBezTo>
                    <a:pt x="1441" y="2349"/>
                    <a:pt x="1441" y="2348"/>
                    <a:pt x="1441" y="2347"/>
                  </a:cubicBezTo>
                  <a:cubicBezTo>
                    <a:pt x="1440" y="2346"/>
                    <a:pt x="1440" y="2346"/>
                    <a:pt x="1440" y="2345"/>
                  </a:cubicBezTo>
                  <a:cubicBezTo>
                    <a:pt x="1440" y="2344"/>
                    <a:pt x="1440" y="2342"/>
                    <a:pt x="1440" y="2341"/>
                  </a:cubicBezTo>
                  <a:cubicBezTo>
                    <a:pt x="1440" y="2339"/>
                    <a:pt x="1440" y="2338"/>
                    <a:pt x="1439" y="2337"/>
                  </a:cubicBezTo>
                  <a:cubicBezTo>
                    <a:pt x="1439" y="2336"/>
                    <a:pt x="1439" y="2335"/>
                    <a:pt x="1439" y="2335"/>
                  </a:cubicBezTo>
                  <a:cubicBezTo>
                    <a:pt x="1439" y="2334"/>
                    <a:pt x="1439" y="2333"/>
                    <a:pt x="1438" y="2333"/>
                  </a:cubicBezTo>
                  <a:cubicBezTo>
                    <a:pt x="1438" y="2332"/>
                    <a:pt x="1438" y="2330"/>
                    <a:pt x="1437" y="2329"/>
                  </a:cubicBezTo>
                  <a:cubicBezTo>
                    <a:pt x="1437" y="2328"/>
                    <a:pt x="1436" y="2327"/>
                    <a:pt x="1436" y="2326"/>
                  </a:cubicBezTo>
                  <a:cubicBezTo>
                    <a:pt x="1436" y="2326"/>
                    <a:pt x="1436" y="2326"/>
                    <a:pt x="1436" y="2326"/>
                  </a:cubicBezTo>
                  <a:cubicBezTo>
                    <a:pt x="1460" y="2332"/>
                    <a:pt x="1481" y="2341"/>
                    <a:pt x="1486" y="2363"/>
                  </a:cubicBezTo>
                  <a:cubicBezTo>
                    <a:pt x="1489" y="2376"/>
                    <a:pt x="1489" y="2410"/>
                    <a:pt x="1477" y="2411"/>
                  </a:cubicBezTo>
                  <a:cubicBezTo>
                    <a:pt x="1466" y="2413"/>
                    <a:pt x="1453" y="2416"/>
                    <a:pt x="1446" y="2417"/>
                  </a:cubicBezTo>
                  <a:cubicBezTo>
                    <a:pt x="1436" y="2420"/>
                    <a:pt x="1425" y="2424"/>
                    <a:pt x="1414" y="2431"/>
                  </a:cubicBezTo>
                  <a:cubicBezTo>
                    <a:pt x="1414" y="2431"/>
                    <a:pt x="1414" y="2431"/>
                    <a:pt x="1413" y="2431"/>
                  </a:cubicBezTo>
                  <a:cubicBezTo>
                    <a:pt x="1412" y="2431"/>
                    <a:pt x="1412" y="2431"/>
                    <a:pt x="1411" y="2431"/>
                  </a:cubicBezTo>
                  <a:cubicBezTo>
                    <a:pt x="1410" y="2431"/>
                    <a:pt x="1410" y="2431"/>
                    <a:pt x="1409" y="2431"/>
                  </a:cubicBezTo>
                  <a:cubicBezTo>
                    <a:pt x="1409" y="2431"/>
                    <a:pt x="1408" y="2431"/>
                    <a:pt x="1408" y="2431"/>
                  </a:cubicBezTo>
                  <a:cubicBezTo>
                    <a:pt x="1407" y="2430"/>
                    <a:pt x="1406" y="2430"/>
                    <a:pt x="1405" y="2430"/>
                  </a:cubicBezTo>
                  <a:cubicBezTo>
                    <a:pt x="1403" y="2430"/>
                    <a:pt x="1401" y="2430"/>
                    <a:pt x="1399" y="2429"/>
                  </a:cubicBezTo>
                  <a:cubicBezTo>
                    <a:pt x="1397" y="2429"/>
                    <a:pt x="1395" y="2428"/>
                    <a:pt x="1394" y="2428"/>
                  </a:cubicBezTo>
                  <a:cubicBezTo>
                    <a:pt x="1394" y="2428"/>
                    <a:pt x="1393" y="2428"/>
                    <a:pt x="1393" y="2428"/>
                  </a:cubicBezTo>
                  <a:cubicBezTo>
                    <a:pt x="1393" y="2427"/>
                    <a:pt x="1393" y="2427"/>
                    <a:pt x="1393" y="2426"/>
                  </a:cubicBezTo>
                  <a:cubicBezTo>
                    <a:pt x="1392" y="2426"/>
                    <a:pt x="1392" y="2425"/>
                    <a:pt x="1392" y="2425"/>
                  </a:cubicBezTo>
                  <a:cubicBezTo>
                    <a:pt x="1391" y="2424"/>
                    <a:pt x="1390" y="2422"/>
                    <a:pt x="1390" y="2421"/>
                  </a:cubicBezTo>
                  <a:cubicBezTo>
                    <a:pt x="1389" y="2420"/>
                    <a:pt x="1389" y="2420"/>
                    <a:pt x="1389" y="2419"/>
                  </a:cubicBezTo>
                  <a:cubicBezTo>
                    <a:pt x="1388" y="2419"/>
                    <a:pt x="1388" y="2418"/>
                    <a:pt x="1387" y="2417"/>
                  </a:cubicBezTo>
                  <a:cubicBezTo>
                    <a:pt x="1387" y="2417"/>
                    <a:pt x="1387" y="2416"/>
                    <a:pt x="1386" y="2415"/>
                  </a:cubicBezTo>
                  <a:cubicBezTo>
                    <a:pt x="1386" y="2414"/>
                    <a:pt x="1385" y="2414"/>
                    <a:pt x="1385" y="2413"/>
                  </a:cubicBezTo>
                  <a:cubicBezTo>
                    <a:pt x="1384" y="2412"/>
                    <a:pt x="1384" y="2410"/>
                    <a:pt x="1383" y="2409"/>
                  </a:cubicBezTo>
                  <a:cubicBezTo>
                    <a:pt x="1382" y="2407"/>
                    <a:pt x="1381" y="2406"/>
                    <a:pt x="1381" y="2404"/>
                  </a:cubicBezTo>
                  <a:cubicBezTo>
                    <a:pt x="1380" y="2403"/>
                    <a:pt x="1379" y="2401"/>
                    <a:pt x="1379" y="2400"/>
                  </a:cubicBezTo>
                  <a:cubicBezTo>
                    <a:pt x="1378" y="2399"/>
                    <a:pt x="1378" y="2399"/>
                    <a:pt x="1378" y="2398"/>
                  </a:cubicBezTo>
                  <a:cubicBezTo>
                    <a:pt x="1377" y="2397"/>
                    <a:pt x="1377" y="2397"/>
                    <a:pt x="1377" y="2396"/>
                  </a:cubicBezTo>
                  <a:cubicBezTo>
                    <a:pt x="1376" y="2395"/>
                    <a:pt x="1375" y="2393"/>
                    <a:pt x="1375" y="2392"/>
                  </a:cubicBezTo>
                  <a:cubicBezTo>
                    <a:pt x="1375" y="2392"/>
                    <a:pt x="1374" y="2391"/>
                    <a:pt x="1374" y="2390"/>
                  </a:cubicBezTo>
                  <a:cubicBezTo>
                    <a:pt x="1374" y="2390"/>
                    <a:pt x="1374" y="2389"/>
                    <a:pt x="1374" y="2389"/>
                  </a:cubicBezTo>
                  <a:cubicBezTo>
                    <a:pt x="1373" y="2388"/>
                    <a:pt x="1373" y="2387"/>
                    <a:pt x="1372" y="2386"/>
                  </a:cubicBezTo>
                  <a:cubicBezTo>
                    <a:pt x="1372" y="2386"/>
                    <a:pt x="1372" y="2385"/>
                    <a:pt x="1372" y="2385"/>
                  </a:cubicBezTo>
                  <a:cubicBezTo>
                    <a:pt x="1371" y="2384"/>
                    <a:pt x="1371" y="2384"/>
                    <a:pt x="1371" y="2384"/>
                  </a:cubicBezTo>
                  <a:cubicBezTo>
                    <a:pt x="1371" y="2384"/>
                    <a:pt x="1371" y="2384"/>
                    <a:pt x="1371" y="2385"/>
                  </a:cubicBezTo>
                  <a:cubicBezTo>
                    <a:pt x="1371" y="2385"/>
                    <a:pt x="1371" y="2386"/>
                    <a:pt x="1371" y="2387"/>
                  </a:cubicBezTo>
                  <a:cubicBezTo>
                    <a:pt x="1371" y="2387"/>
                    <a:pt x="1371" y="2388"/>
                    <a:pt x="1371" y="2389"/>
                  </a:cubicBezTo>
                  <a:cubicBezTo>
                    <a:pt x="1370" y="2390"/>
                    <a:pt x="1370" y="2391"/>
                    <a:pt x="1370" y="2391"/>
                  </a:cubicBezTo>
                  <a:cubicBezTo>
                    <a:pt x="1370" y="2392"/>
                    <a:pt x="1370" y="2393"/>
                    <a:pt x="1370" y="2393"/>
                  </a:cubicBezTo>
                  <a:cubicBezTo>
                    <a:pt x="1371" y="2394"/>
                    <a:pt x="1371" y="2395"/>
                    <a:pt x="1371" y="2395"/>
                  </a:cubicBezTo>
                  <a:cubicBezTo>
                    <a:pt x="1371" y="2396"/>
                    <a:pt x="1371" y="2397"/>
                    <a:pt x="1371" y="2398"/>
                  </a:cubicBezTo>
                  <a:cubicBezTo>
                    <a:pt x="1371" y="2398"/>
                    <a:pt x="1371" y="2399"/>
                    <a:pt x="1371" y="2400"/>
                  </a:cubicBezTo>
                  <a:cubicBezTo>
                    <a:pt x="1371" y="2401"/>
                    <a:pt x="1372" y="2402"/>
                    <a:pt x="1372" y="2402"/>
                  </a:cubicBezTo>
                  <a:cubicBezTo>
                    <a:pt x="1372" y="2403"/>
                    <a:pt x="1372" y="2404"/>
                    <a:pt x="1373" y="2405"/>
                  </a:cubicBezTo>
                  <a:cubicBezTo>
                    <a:pt x="1373" y="2406"/>
                    <a:pt x="1373" y="2407"/>
                    <a:pt x="1374" y="2407"/>
                  </a:cubicBezTo>
                  <a:cubicBezTo>
                    <a:pt x="1374" y="2409"/>
                    <a:pt x="1375" y="2411"/>
                    <a:pt x="1376" y="2412"/>
                  </a:cubicBezTo>
                  <a:cubicBezTo>
                    <a:pt x="1377" y="2414"/>
                    <a:pt x="1377" y="2416"/>
                    <a:pt x="1379" y="2417"/>
                  </a:cubicBezTo>
                  <a:cubicBezTo>
                    <a:pt x="1379" y="2419"/>
                    <a:pt x="1381" y="2420"/>
                    <a:pt x="1382" y="2421"/>
                  </a:cubicBezTo>
                  <a:cubicBezTo>
                    <a:pt x="1382" y="2422"/>
                    <a:pt x="1383" y="2422"/>
                    <a:pt x="1383" y="2423"/>
                  </a:cubicBezTo>
                  <a:cubicBezTo>
                    <a:pt x="1384" y="2424"/>
                    <a:pt x="1384" y="2424"/>
                    <a:pt x="1385" y="2425"/>
                  </a:cubicBezTo>
                  <a:cubicBezTo>
                    <a:pt x="1385" y="2425"/>
                    <a:pt x="1384" y="2424"/>
                    <a:pt x="1384" y="2424"/>
                  </a:cubicBezTo>
                  <a:cubicBezTo>
                    <a:pt x="1383" y="2424"/>
                    <a:pt x="1382" y="2423"/>
                    <a:pt x="1381" y="2423"/>
                  </a:cubicBezTo>
                  <a:cubicBezTo>
                    <a:pt x="1379" y="2422"/>
                    <a:pt x="1377" y="2421"/>
                    <a:pt x="1375" y="2420"/>
                  </a:cubicBezTo>
                  <a:cubicBezTo>
                    <a:pt x="1371" y="2418"/>
                    <a:pt x="1367" y="2415"/>
                    <a:pt x="1362" y="2414"/>
                  </a:cubicBezTo>
                  <a:cubicBezTo>
                    <a:pt x="1361" y="2414"/>
                    <a:pt x="1361" y="2413"/>
                    <a:pt x="1360" y="2413"/>
                  </a:cubicBezTo>
                  <a:cubicBezTo>
                    <a:pt x="1360" y="2413"/>
                    <a:pt x="1360" y="2413"/>
                    <a:pt x="1360" y="2413"/>
                  </a:cubicBezTo>
                  <a:cubicBezTo>
                    <a:pt x="1359" y="2413"/>
                    <a:pt x="1359" y="2413"/>
                    <a:pt x="1359" y="2413"/>
                  </a:cubicBezTo>
                  <a:cubicBezTo>
                    <a:pt x="1358" y="2413"/>
                    <a:pt x="1358" y="2413"/>
                    <a:pt x="1358" y="2413"/>
                  </a:cubicBezTo>
                  <a:cubicBezTo>
                    <a:pt x="1358" y="2413"/>
                    <a:pt x="1357" y="2413"/>
                    <a:pt x="1357" y="2412"/>
                  </a:cubicBezTo>
                  <a:cubicBezTo>
                    <a:pt x="1356" y="2412"/>
                    <a:pt x="1355" y="2412"/>
                    <a:pt x="1355" y="2412"/>
                  </a:cubicBezTo>
                  <a:cubicBezTo>
                    <a:pt x="1352" y="2412"/>
                    <a:pt x="1350" y="2412"/>
                    <a:pt x="1347" y="2412"/>
                  </a:cubicBezTo>
                  <a:cubicBezTo>
                    <a:pt x="1343" y="2413"/>
                    <a:pt x="1338" y="2414"/>
                    <a:pt x="1335" y="2416"/>
                  </a:cubicBezTo>
                  <a:cubicBezTo>
                    <a:pt x="1331" y="2418"/>
                    <a:pt x="1328" y="2420"/>
                    <a:pt x="1325" y="2423"/>
                  </a:cubicBezTo>
                  <a:cubicBezTo>
                    <a:pt x="1322" y="2425"/>
                    <a:pt x="1320" y="2427"/>
                    <a:pt x="1318" y="2429"/>
                  </a:cubicBezTo>
                  <a:cubicBezTo>
                    <a:pt x="1316" y="2431"/>
                    <a:pt x="1314" y="2433"/>
                    <a:pt x="1313" y="2435"/>
                  </a:cubicBezTo>
                  <a:cubicBezTo>
                    <a:pt x="1312" y="2436"/>
                    <a:pt x="1311" y="2438"/>
                    <a:pt x="1311" y="2439"/>
                  </a:cubicBezTo>
                  <a:cubicBezTo>
                    <a:pt x="1310" y="2440"/>
                    <a:pt x="1310" y="2440"/>
                    <a:pt x="1310" y="2440"/>
                  </a:cubicBezTo>
                  <a:cubicBezTo>
                    <a:pt x="1310" y="2440"/>
                    <a:pt x="1310" y="2440"/>
                    <a:pt x="1311" y="2439"/>
                  </a:cubicBezTo>
                  <a:cubicBezTo>
                    <a:pt x="1312" y="2438"/>
                    <a:pt x="1313" y="2437"/>
                    <a:pt x="1314" y="2436"/>
                  </a:cubicBezTo>
                  <a:cubicBezTo>
                    <a:pt x="1316" y="2435"/>
                    <a:pt x="1318" y="2433"/>
                    <a:pt x="1320" y="2431"/>
                  </a:cubicBezTo>
                  <a:cubicBezTo>
                    <a:pt x="1322" y="2430"/>
                    <a:pt x="1325" y="2428"/>
                    <a:pt x="1328" y="2426"/>
                  </a:cubicBezTo>
                  <a:cubicBezTo>
                    <a:pt x="1330" y="2425"/>
                    <a:pt x="1334" y="2423"/>
                    <a:pt x="1337" y="2422"/>
                  </a:cubicBezTo>
                  <a:cubicBezTo>
                    <a:pt x="1340" y="2420"/>
                    <a:pt x="1344" y="2419"/>
                    <a:pt x="1348" y="2419"/>
                  </a:cubicBezTo>
                  <a:cubicBezTo>
                    <a:pt x="1350" y="2419"/>
                    <a:pt x="1352" y="2419"/>
                    <a:pt x="1354" y="2420"/>
                  </a:cubicBezTo>
                  <a:cubicBezTo>
                    <a:pt x="1354" y="2420"/>
                    <a:pt x="1355" y="2420"/>
                    <a:pt x="1355" y="2420"/>
                  </a:cubicBezTo>
                  <a:cubicBezTo>
                    <a:pt x="1356" y="2420"/>
                    <a:pt x="1356" y="2420"/>
                    <a:pt x="1357" y="2420"/>
                  </a:cubicBezTo>
                  <a:cubicBezTo>
                    <a:pt x="1357" y="2420"/>
                    <a:pt x="1357" y="2420"/>
                    <a:pt x="1357" y="2420"/>
                  </a:cubicBezTo>
                  <a:cubicBezTo>
                    <a:pt x="1358" y="2420"/>
                    <a:pt x="1358" y="2420"/>
                    <a:pt x="1358" y="2420"/>
                  </a:cubicBezTo>
                  <a:cubicBezTo>
                    <a:pt x="1358" y="2420"/>
                    <a:pt x="1358" y="2420"/>
                    <a:pt x="1358" y="2420"/>
                  </a:cubicBezTo>
                  <a:cubicBezTo>
                    <a:pt x="1358" y="2420"/>
                    <a:pt x="1358" y="2420"/>
                    <a:pt x="1358" y="2420"/>
                  </a:cubicBezTo>
                  <a:cubicBezTo>
                    <a:pt x="1358" y="2420"/>
                    <a:pt x="1358" y="2420"/>
                    <a:pt x="1358" y="2420"/>
                  </a:cubicBezTo>
                  <a:cubicBezTo>
                    <a:pt x="1358" y="2421"/>
                    <a:pt x="1358" y="2421"/>
                    <a:pt x="1358" y="2421"/>
                  </a:cubicBezTo>
                  <a:cubicBezTo>
                    <a:pt x="1359" y="2421"/>
                    <a:pt x="1359" y="2421"/>
                    <a:pt x="1359" y="2421"/>
                  </a:cubicBezTo>
                  <a:cubicBezTo>
                    <a:pt x="1363" y="2422"/>
                    <a:pt x="1367" y="2425"/>
                    <a:pt x="1371" y="2427"/>
                  </a:cubicBezTo>
                  <a:cubicBezTo>
                    <a:pt x="1373" y="2428"/>
                    <a:pt x="1375" y="2429"/>
                    <a:pt x="1377" y="2430"/>
                  </a:cubicBezTo>
                  <a:cubicBezTo>
                    <a:pt x="1376" y="2430"/>
                    <a:pt x="1375" y="2430"/>
                    <a:pt x="1375" y="2430"/>
                  </a:cubicBezTo>
                  <a:cubicBezTo>
                    <a:pt x="1374" y="2430"/>
                    <a:pt x="1373" y="2430"/>
                    <a:pt x="1372" y="2430"/>
                  </a:cubicBezTo>
                  <a:cubicBezTo>
                    <a:pt x="1371" y="2430"/>
                    <a:pt x="1370" y="2430"/>
                    <a:pt x="1369" y="2430"/>
                  </a:cubicBezTo>
                  <a:cubicBezTo>
                    <a:pt x="1368" y="2430"/>
                    <a:pt x="1368" y="2430"/>
                    <a:pt x="1367" y="2431"/>
                  </a:cubicBezTo>
                  <a:cubicBezTo>
                    <a:pt x="1367" y="2431"/>
                    <a:pt x="1366" y="2431"/>
                    <a:pt x="1365" y="2431"/>
                  </a:cubicBezTo>
                  <a:cubicBezTo>
                    <a:pt x="1364" y="2431"/>
                    <a:pt x="1363" y="2431"/>
                    <a:pt x="1362" y="2432"/>
                  </a:cubicBezTo>
                  <a:cubicBezTo>
                    <a:pt x="1360" y="2432"/>
                    <a:pt x="1357" y="2433"/>
                    <a:pt x="1355" y="2434"/>
                  </a:cubicBezTo>
                  <a:cubicBezTo>
                    <a:pt x="1353" y="2435"/>
                    <a:pt x="1351" y="2436"/>
                    <a:pt x="1348" y="2437"/>
                  </a:cubicBezTo>
                  <a:cubicBezTo>
                    <a:pt x="1346" y="2439"/>
                    <a:pt x="1344" y="2440"/>
                    <a:pt x="1342" y="2441"/>
                  </a:cubicBezTo>
                  <a:cubicBezTo>
                    <a:pt x="1340" y="2443"/>
                    <a:pt x="1338" y="2444"/>
                    <a:pt x="1336" y="2446"/>
                  </a:cubicBezTo>
                  <a:cubicBezTo>
                    <a:pt x="1335" y="2447"/>
                    <a:pt x="1335" y="2448"/>
                    <a:pt x="1334" y="2448"/>
                  </a:cubicBezTo>
                  <a:cubicBezTo>
                    <a:pt x="1333" y="2449"/>
                    <a:pt x="1333" y="2449"/>
                    <a:pt x="1333" y="2450"/>
                  </a:cubicBezTo>
                  <a:cubicBezTo>
                    <a:pt x="1332" y="2450"/>
                    <a:pt x="1332" y="2450"/>
                    <a:pt x="1332" y="2451"/>
                  </a:cubicBezTo>
                  <a:cubicBezTo>
                    <a:pt x="1331" y="2452"/>
                    <a:pt x="1330" y="2453"/>
                    <a:pt x="1330" y="2453"/>
                  </a:cubicBezTo>
                  <a:cubicBezTo>
                    <a:pt x="1329" y="2454"/>
                    <a:pt x="1328" y="2455"/>
                    <a:pt x="1328" y="2456"/>
                  </a:cubicBezTo>
                  <a:cubicBezTo>
                    <a:pt x="1327" y="2457"/>
                    <a:pt x="1327" y="2457"/>
                    <a:pt x="1326" y="2458"/>
                  </a:cubicBezTo>
                  <a:cubicBezTo>
                    <a:pt x="1326" y="2459"/>
                    <a:pt x="1326" y="2459"/>
                    <a:pt x="1325" y="2460"/>
                  </a:cubicBezTo>
                  <a:cubicBezTo>
                    <a:pt x="1325" y="2461"/>
                    <a:pt x="1324" y="2461"/>
                    <a:pt x="1324" y="2462"/>
                  </a:cubicBezTo>
                  <a:cubicBezTo>
                    <a:pt x="1324" y="2463"/>
                    <a:pt x="1324" y="2463"/>
                    <a:pt x="1323" y="2464"/>
                  </a:cubicBezTo>
                  <a:cubicBezTo>
                    <a:pt x="1323" y="2465"/>
                    <a:pt x="1323" y="2465"/>
                    <a:pt x="1323" y="2466"/>
                  </a:cubicBezTo>
                  <a:cubicBezTo>
                    <a:pt x="1322" y="2467"/>
                    <a:pt x="1322" y="2467"/>
                    <a:pt x="1322" y="2467"/>
                  </a:cubicBezTo>
                  <a:cubicBezTo>
                    <a:pt x="1322" y="2467"/>
                    <a:pt x="1323" y="2467"/>
                    <a:pt x="1323" y="2466"/>
                  </a:cubicBezTo>
                  <a:cubicBezTo>
                    <a:pt x="1323" y="2466"/>
                    <a:pt x="1324" y="2465"/>
                    <a:pt x="1325" y="2465"/>
                  </a:cubicBezTo>
                  <a:cubicBezTo>
                    <a:pt x="1325" y="2464"/>
                    <a:pt x="1326" y="2464"/>
                    <a:pt x="1326" y="2463"/>
                  </a:cubicBezTo>
                  <a:cubicBezTo>
                    <a:pt x="1327" y="2463"/>
                    <a:pt x="1327" y="2462"/>
                    <a:pt x="1328" y="2462"/>
                  </a:cubicBezTo>
                  <a:cubicBezTo>
                    <a:pt x="1328" y="2461"/>
                    <a:pt x="1329" y="2461"/>
                    <a:pt x="1329" y="2460"/>
                  </a:cubicBezTo>
                  <a:cubicBezTo>
                    <a:pt x="1330" y="2460"/>
                    <a:pt x="1331" y="2459"/>
                    <a:pt x="1331" y="2459"/>
                  </a:cubicBezTo>
                  <a:cubicBezTo>
                    <a:pt x="1332" y="2458"/>
                    <a:pt x="1333" y="2458"/>
                    <a:pt x="1333" y="2457"/>
                  </a:cubicBezTo>
                  <a:cubicBezTo>
                    <a:pt x="1334" y="2456"/>
                    <a:pt x="1335" y="2456"/>
                    <a:pt x="1336" y="2455"/>
                  </a:cubicBezTo>
                  <a:cubicBezTo>
                    <a:pt x="1336" y="2455"/>
                    <a:pt x="1336" y="2454"/>
                    <a:pt x="1337" y="2454"/>
                  </a:cubicBezTo>
                  <a:cubicBezTo>
                    <a:pt x="1337" y="2454"/>
                    <a:pt x="1338" y="2454"/>
                    <a:pt x="1338" y="2453"/>
                  </a:cubicBezTo>
                  <a:cubicBezTo>
                    <a:pt x="1339" y="2453"/>
                    <a:pt x="1340" y="2452"/>
                    <a:pt x="1341" y="2451"/>
                  </a:cubicBezTo>
                  <a:cubicBezTo>
                    <a:pt x="1342" y="2451"/>
                    <a:pt x="1342" y="2450"/>
                    <a:pt x="1343" y="2450"/>
                  </a:cubicBezTo>
                  <a:cubicBezTo>
                    <a:pt x="1344" y="2449"/>
                    <a:pt x="1344" y="2449"/>
                    <a:pt x="1345" y="2449"/>
                  </a:cubicBezTo>
                  <a:cubicBezTo>
                    <a:pt x="1345" y="2448"/>
                    <a:pt x="1346" y="2448"/>
                    <a:pt x="1346" y="2448"/>
                  </a:cubicBezTo>
                  <a:cubicBezTo>
                    <a:pt x="1348" y="2446"/>
                    <a:pt x="1350" y="2445"/>
                    <a:pt x="1352" y="2444"/>
                  </a:cubicBezTo>
                  <a:cubicBezTo>
                    <a:pt x="1354" y="2443"/>
                    <a:pt x="1356" y="2442"/>
                    <a:pt x="1358" y="2441"/>
                  </a:cubicBezTo>
                  <a:cubicBezTo>
                    <a:pt x="1359" y="2441"/>
                    <a:pt x="1360" y="2440"/>
                    <a:pt x="1361" y="2440"/>
                  </a:cubicBezTo>
                  <a:cubicBezTo>
                    <a:pt x="1362" y="2439"/>
                    <a:pt x="1363" y="2439"/>
                    <a:pt x="1364" y="2438"/>
                  </a:cubicBezTo>
                  <a:cubicBezTo>
                    <a:pt x="1365" y="2438"/>
                    <a:pt x="1366" y="2438"/>
                    <a:pt x="1367" y="2437"/>
                  </a:cubicBezTo>
                  <a:cubicBezTo>
                    <a:pt x="1368" y="2437"/>
                    <a:pt x="1368" y="2437"/>
                    <a:pt x="1369" y="2437"/>
                  </a:cubicBezTo>
                  <a:cubicBezTo>
                    <a:pt x="1369" y="2436"/>
                    <a:pt x="1370" y="2436"/>
                    <a:pt x="1370" y="2436"/>
                  </a:cubicBezTo>
                  <a:cubicBezTo>
                    <a:pt x="1371" y="2436"/>
                    <a:pt x="1372" y="2435"/>
                    <a:pt x="1373" y="2435"/>
                  </a:cubicBezTo>
                  <a:cubicBezTo>
                    <a:pt x="1374" y="2435"/>
                    <a:pt x="1375" y="2435"/>
                    <a:pt x="1375" y="2434"/>
                  </a:cubicBezTo>
                  <a:cubicBezTo>
                    <a:pt x="1376" y="2434"/>
                    <a:pt x="1377" y="2434"/>
                    <a:pt x="1378" y="2433"/>
                  </a:cubicBezTo>
                  <a:cubicBezTo>
                    <a:pt x="1379" y="2433"/>
                    <a:pt x="1379" y="2433"/>
                    <a:pt x="1380" y="2433"/>
                  </a:cubicBezTo>
                  <a:cubicBezTo>
                    <a:pt x="1381" y="2433"/>
                    <a:pt x="1381" y="2432"/>
                    <a:pt x="1382" y="2432"/>
                  </a:cubicBezTo>
                  <a:cubicBezTo>
                    <a:pt x="1382" y="2432"/>
                    <a:pt x="1382" y="2432"/>
                    <a:pt x="1383" y="2432"/>
                  </a:cubicBezTo>
                  <a:cubicBezTo>
                    <a:pt x="1383" y="2432"/>
                    <a:pt x="1384" y="2432"/>
                    <a:pt x="1384" y="2433"/>
                  </a:cubicBezTo>
                  <a:cubicBezTo>
                    <a:pt x="1389" y="2434"/>
                    <a:pt x="1393" y="2435"/>
                    <a:pt x="1398" y="2436"/>
                  </a:cubicBezTo>
                  <a:cubicBezTo>
                    <a:pt x="1400" y="2436"/>
                    <a:pt x="1402" y="2436"/>
                    <a:pt x="1404" y="2437"/>
                  </a:cubicBezTo>
                  <a:cubicBezTo>
                    <a:pt x="1405" y="2437"/>
                    <a:pt x="1406" y="2437"/>
                    <a:pt x="1406" y="2437"/>
                  </a:cubicBezTo>
                  <a:cubicBezTo>
                    <a:pt x="1398" y="2443"/>
                    <a:pt x="1391" y="2451"/>
                    <a:pt x="1384" y="2462"/>
                  </a:cubicBezTo>
                  <a:cubicBezTo>
                    <a:pt x="1384" y="2462"/>
                    <a:pt x="1384" y="2462"/>
                    <a:pt x="1384" y="2462"/>
                  </a:cubicBezTo>
                  <a:cubicBezTo>
                    <a:pt x="1382" y="2462"/>
                    <a:pt x="1381" y="2463"/>
                    <a:pt x="1379" y="2464"/>
                  </a:cubicBezTo>
                  <a:cubicBezTo>
                    <a:pt x="1378" y="2464"/>
                    <a:pt x="1376" y="2465"/>
                    <a:pt x="1375" y="2466"/>
                  </a:cubicBezTo>
                  <a:cubicBezTo>
                    <a:pt x="1373" y="2467"/>
                    <a:pt x="1372" y="2468"/>
                    <a:pt x="1370" y="2469"/>
                  </a:cubicBezTo>
                  <a:cubicBezTo>
                    <a:pt x="1369" y="2471"/>
                    <a:pt x="1367" y="2472"/>
                    <a:pt x="1365" y="2473"/>
                  </a:cubicBezTo>
                  <a:cubicBezTo>
                    <a:pt x="1362" y="2476"/>
                    <a:pt x="1359" y="2479"/>
                    <a:pt x="1355" y="2482"/>
                  </a:cubicBezTo>
                  <a:cubicBezTo>
                    <a:pt x="1355" y="2483"/>
                    <a:pt x="1354" y="2484"/>
                    <a:pt x="1353" y="2485"/>
                  </a:cubicBezTo>
                  <a:cubicBezTo>
                    <a:pt x="1352" y="2486"/>
                    <a:pt x="1351" y="2486"/>
                    <a:pt x="1351" y="2487"/>
                  </a:cubicBezTo>
                  <a:cubicBezTo>
                    <a:pt x="1349" y="2489"/>
                    <a:pt x="1348" y="2491"/>
                    <a:pt x="1346" y="2493"/>
                  </a:cubicBezTo>
                  <a:cubicBezTo>
                    <a:pt x="1343" y="2497"/>
                    <a:pt x="1341" y="2501"/>
                    <a:pt x="1338" y="2505"/>
                  </a:cubicBezTo>
                  <a:cubicBezTo>
                    <a:pt x="1336" y="2510"/>
                    <a:pt x="1334" y="2514"/>
                    <a:pt x="1332" y="2519"/>
                  </a:cubicBezTo>
                  <a:cubicBezTo>
                    <a:pt x="1331" y="2521"/>
                    <a:pt x="1330" y="2523"/>
                    <a:pt x="1330" y="2526"/>
                  </a:cubicBezTo>
                  <a:cubicBezTo>
                    <a:pt x="1329" y="2527"/>
                    <a:pt x="1329" y="2528"/>
                    <a:pt x="1329" y="2529"/>
                  </a:cubicBezTo>
                  <a:cubicBezTo>
                    <a:pt x="1328" y="2530"/>
                    <a:pt x="1328" y="2531"/>
                    <a:pt x="1328" y="2532"/>
                  </a:cubicBezTo>
                  <a:cubicBezTo>
                    <a:pt x="1327" y="2537"/>
                    <a:pt x="1326" y="2541"/>
                    <a:pt x="1325" y="2545"/>
                  </a:cubicBezTo>
                  <a:cubicBezTo>
                    <a:pt x="1325" y="2547"/>
                    <a:pt x="1325" y="2550"/>
                    <a:pt x="1325" y="2551"/>
                  </a:cubicBezTo>
                  <a:cubicBezTo>
                    <a:pt x="1325" y="2553"/>
                    <a:pt x="1325" y="2555"/>
                    <a:pt x="1325" y="2557"/>
                  </a:cubicBezTo>
                  <a:cubicBezTo>
                    <a:pt x="1325" y="2559"/>
                    <a:pt x="1325" y="2561"/>
                    <a:pt x="1325" y="2562"/>
                  </a:cubicBezTo>
                  <a:cubicBezTo>
                    <a:pt x="1325" y="2564"/>
                    <a:pt x="1325" y="2566"/>
                    <a:pt x="1325" y="2567"/>
                  </a:cubicBezTo>
                  <a:cubicBezTo>
                    <a:pt x="1326" y="2569"/>
                    <a:pt x="1326" y="2570"/>
                    <a:pt x="1326" y="2571"/>
                  </a:cubicBezTo>
                  <a:cubicBezTo>
                    <a:pt x="1326" y="2573"/>
                    <a:pt x="1327" y="2574"/>
                    <a:pt x="1327" y="2575"/>
                  </a:cubicBezTo>
                  <a:cubicBezTo>
                    <a:pt x="1327" y="2577"/>
                    <a:pt x="1328" y="2578"/>
                    <a:pt x="1328" y="2580"/>
                  </a:cubicBezTo>
                  <a:cubicBezTo>
                    <a:pt x="1328" y="2581"/>
                    <a:pt x="1328" y="2581"/>
                    <a:pt x="1328" y="2581"/>
                  </a:cubicBezTo>
                  <a:cubicBezTo>
                    <a:pt x="1328" y="2581"/>
                    <a:pt x="1328" y="2581"/>
                    <a:pt x="1328" y="2579"/>
                  </a:cubicBezTo>
                  <a:cubicBezTo>
                    <a:pt x="1328" y="2578"/>
                    <a:pt x="1328" y="2577"/>
                    <a:pt x="1328" y="2575"/>
                  </a:cubicBezTo>
                  <a:cubicBezTo>
                    <a:pt x="1328" y="2574"/>
                    <a:pt x="1328" y="2572"/>
                    <a:pt x="1328" y="2571"/>
                  </a:cubicBezTo>
                  <a:cubicBezTo>
                    <a:pt x="1328" y="2570"/>
                    <a:pt x="1328" y="2569"/>
                    <a:pt x="1329" y="2567"/>
                  </a:cubicBezTo>
                  <a:cubicBezTo>
                    <a:pt x="1329" y="2566"/>
                    <a:pt x="1329" y="2564"/>
                    <a:pt x="1329" y="2563"/>
                  </a:cubicBezTo>
                  <a:cubicBezTo>
                    <a:pt x="1329" y="2561"/>
                    <a:pt x="1329" y="2559"/>
                    <a:pt x="1329" y="2557"/>
                  </a:cubicBezTo>
                  <a:cubicBezTo>
                    <a:pt x="1330" y="2554"/>
                    <a:pt x="1330" y="2550"/>
                    <a:pt x="1331" y="2546"/>
                  </a:cubicBezTo>
                  <a:cubicBezTo>
                    <a:pt x="1332" y="2542"/>
                    <a:pt x="1333" y="2538"/>
                    <a:pt x="1335" y="2534"/>
                  </a:cubicBezTo>
                  <a:cubicBezTo>
                    <a:pt x="1336" y="2530"/>
                    <a:pt x="1337" y="2526"/>
                    <a:pt x="1339" y="2522"/>
                  </a:cubicBezTo>
                  <a:cubicBezTo>
                    <a:pt x="1341" y="2517"/>
                    <a:pt x="1343" y="2513"/>
                    <a:pt x="1345" y="2509"/>
                  </a:cubicBezTo>
                  <a:cubicBezTo>
                    <a:pt x="1347" y="2505"/>
                    <a:pt x="1350" y="2501"/>
                    <a:pt x="1352" y="2497"/>
                  </a:cubicBezTo>
                  <a:cubicBezTo>
                    <a:pt x="1355" y="2494"/>
                    <a:pt x="1358" y="2490"/>
                    <a:pt x="1361" y="2487"/>
                  </a:cubicBezTo>
                  <a:cubicBezTo>
                    <a:pt x="1363" y="2484"/>
                    <a:pt x="1366" y="2480"/>
                    <a:pt x="1369" y="2478"/>
                  </a:cubicBezTo>
                  <a:cubicBezTo>
                    <a:pt x="1372" y="2475"/>
                    <a:pt x="1375" y="2472"/>
                    <a:pt x="1378" y="2470"/>
                  </a:cubicBezTo>
                  <a:cubicBezTo>
                    <a:pt x="1378" y="2470"/>
                    <a:pt x="1379" y="2469"/>
                    <a:pt x="1379" y="2469"/>
                  </a:cubicBezTo>
                  <a:cubicBezTo>
                    <a:pt x="1371" y="2482"/>
                    <a:pt x="1365" y="2499"/>
                    <a:pt x="1361" y="2520"/>
                  </a:cubicBezTo>
                  <a:cubicBezTo>
                    <a:pt x="1364" y="2513"/>
                    <a:pt x="1368" y="2506"/>
                    <a:pt x="1372" y="2499"/>
                  </a:cubicBezTo>
                  <a:cubicBezTo>
                    <a:pt x="1372" y="2499"/>
                    <a:pt x="1372" y="2499"/>
                    <a:pt x="1372" y="2499"/>
                  </a:cubicBezTo>
                  <a:cubicBezTo>
                    <a:pt x="1371" y="2502"/>
                    <a:pt x="1370" y="2504"/>
                    <a:pt x="1369" y="2506"/>
                  </a:cubicBezTo>
                  <a:cubicBezTo>
                    <a:pt x="1369" y="2507"/>
                    <a:pt x="1369" y="2508"/>
                    <a:pt x="1368" y="2509"/>
                  </a:cubicBezTo>
                  <a:cubicBezTo>
                    <a:pt x="1368" y="2510"/>
                    <a:pt x="1368" y="2511"/>
                    <a:pt x="1367" y="2512"/>
                  </a:cubicBezTo>
                  <a:cubicBezTo>
                    <a:pt x="1367" y="2513"/>
                    <a:pt x="1366" y="2514"/>
                    <a:pt x="1366" y="2516"/>
                  </a:cubicBezTo>
                  <a:cubicBezTo>
                    <a:pt x="1366" y="2517"/>
                    <a:pt x="1365" y="2518"/>
                    <a:pt x="1365" y="2519"/>
                  </a:cubicBezTo>
                  <a:cubicBezTo>
                    <a:pt x="1364" y="2521"/>
                    <a:pt x="1364" y="2524"/>
                    <a:pt x="1363" y="2526"/>
                  </a:cubicBezTo>
                  <a:cubicBezTo>
                    <a:pt x="1362" y="2531"/>
                    <a:pt x="1361" y="2535"/>
                    <a:pt x="1360" y="2540"/>
                  </a:cubicBezTo>
                  <a:cubicBezTo>
                    <a:pt x="1359" y="2545"/>
                    <a:pt x="1359" y="2550"/>
                    <a:pt x="1358" y="2555"/>
                  </a:cubicBezTo>
                  <a:cubicBezTo>
                    <a:pt x="1358" y="2560"/>
                    <a:pt x="1357" y="2565"/>
                    <a:pt x="1357" y="2570"/>
                  </a:cubicBezTo>
                  <a:cubicBezTo>
                    <a:pt x="1357" y="2575"/>
                    <a:pt x="1358" y="2580"/>
                    <a:pt x="1358" y="2584"/>
                  </a:cubicBezTo>
                  <a:cubicBezTo>
                    <a:pt x="1358" y="2589"/>
                    <a:pt x="1359" y="2594"/>
                    <a:pt x="1360" y="2599"/>
                  </a:cubicBezTo>
                  <a:cubicBezTo>
                    <a:pt x="1360" y="2602"/>
                    <a:pt x="1360" y="2604"/>
                    <a:pt x="1361" y="2606"/>
                  </a:cubicBezTo>
                  <a:cubicBezTo>
                    <a:pt x="1361" y="2609"/>
                    <a:pt x="1362" y="2611"/>
                    <a:pt x="1362" y="2613"/>
                  </a:cubicBezTo>
                  <a:cubicBezTo>
                    <a:pt x="1363" y="2616"/>
                    <a:pt x="1363" y="2618"/>
                    <a:pt x="1364" y="2620"/>
                  </a:cubicBezTo>
                  <a:cubicBezTo>
                    <a:pt x="1365" y="2622"/>
                    <a:pt x="1365" y="2622"/>
                    <a:pt x="1365" y="2622"/>
                  </a:cubicBezTo>
                  <a:cubicBezTo>
                    <a:pt x="1365" y="2623"/>
                    <a:pt x="1365" y="2623"/>
                    <a:pt x="1365" y="2623"/>
                  </a:cubicBezTo>
                  <a:cubicBezTo>
                    <a:pt x="1365" y="2623"/>
                    <a:pt x="1365" y="2623"/>
                    <a:pt x="1365" y="2623"/>
                  </a:cubicBezTo>
                  <a:cubicBezTo>
                    <a:pt x="1365" y="2624"/>
                    <a:pt x="1365" y="2624"/>
                    <a:pt x="1365" y="2624"/>
                  </a:cubicBezTo>
                  <a:cubicBezTo>
                    <a:pt x="1365" y="2625"/>
                    <a:pt x="1366" y="2626"/>
                    <a:pt x="1366" y="2627"/>
                  </a:cubicBezTo>
                  <a:cubicBezTo>
                    <a:pt x="1367" y="2629"/>
                    <a:pt x="1368" y="2631"/>
                    <a:pt x="1368" y="2634"/>
                  </a:cubicBezTo>
                  <a:cubicBezTo>
                    <a:pt x="1369" y="2636"/>
                    <a:pt x="1370" y="2638"/>
                    <a:pt x="1371" y="2640"/>
                  </a:cubicBezTo>
                  <a:cubicBezTo>
                    <a:pt x="1373" y="2644"/>
                    <a:pt x="1374" y="2648"/>
                    <a:pt x="1376" y="2652"/>
                  </a:cubicBezTo>
                  <a:cubicBezTo>
                    <a:pt x="1377" y="2654"/>
                    <a:pt x="1378" y="2656"/>
                    <a:pt x="1379" y="2657"/>
                  </a:cubicBezTo>
                  <a:cubicBezTo>
                    <a:pt x="1380" y="2659"/>
                    <a:pt x="1381" y="2661"/>
                    <a:pt x="1382" y="2663"/>
                  </a:cubicBezTo>
                  <a:cubicBezTo>
                    <a:pt x="1383" y="2665"/>
                    <a:pt x="1384" y="2666"/>
                    <a:pt x="1385" y="2668"/>
                  </a:cubicBezTo>
                  <a:cubicBezTo>
                    <a:pt x="1385" y="2669"/>
                    <a:pt x="1386" y="2670"/>
                    <a:pt x="1386" y="2670"/>
                  </a:cubicBezTo>
                  <a:cubicBezTo>
                    <a:pt x="1387" y="2671"/>
                    <a:pt x="1387" y="2672"/>
                    <a:pt x="1387" y="2673"/>
                  </a:cubicBezTo>
                  <a:cubicBezTo>
                    <a:pt x="1389" y="2676"/>
                    <a:pt x="1391" y="2679"/>
                    <a:pt x="1393" y="2682"/>
                  </a:cubicBezTo>
                  <a:cubicBezTo>
                    <a:pt x="1395" y="2685"/>
                    <a:pt x="1397" y="2687"/>
                    <a:pt x="1398" y="2690"/>
                  </a:cubicBezTo>
                  <a:cubicBezTo>
                    <a:pt x="1402" y="2695"/>
                    <a:pt x="1405" y="2699"/>
                    <a:pt x="1407" y="2702"/>
                  </a:cubicBezTo>
                  <a:cubicBezTo>
                    <a:pt x="1410" y="2706"/>
                    <a:pt x="1412" y="2708"/>
                    <a:pt x="1413" y="2710"/>
                  </a:cubicBezTo>
                  <a:cubicBezTo>
                    <a:pt x="1415" y="2712"/>
                    <a:pt x="1415" y="2713"/>
                    <a:pt x="1415" y="2713"/>
                  </a:cubicBezTo>
                  <a:cubicBezTo>
                    <a:pt x="1415" y="2713"/>
                    <a:pt x="1413" y="2709"/>
                    <a:pt x="1409" y="2701"/>
                  </a:cubicBezTo>
                  <a:cubicBezTo>
                    <a:pt x="1406" y="2698"/>
                    <a:pt x="1404" y="2693"/>
                    <a:pt x="1401" y="2688"/>
                  </a:cubicBezTo>
                  <a:cubicBezTo>
                    <a:pt x="1398" y="2683"/>
                    <a:pt x="1395" y="2677"/>
                    <a:pt x="1391" y="2671"/>
                  </a:cubicBezTo>
                  <a:cubicBezTo>
                    <a:pt x="1391" y="2670"/>
                    <a:pt x="1391" y="2669"/>
                    <a:pt x="1390" y="2668"/>
                  </a:cubicBezTo>
                  <a:cubicBezTo>
                    <a:pt x="1390" y="2667"/>
                    <a:pt x="1389" y="2666"/>
                    <a:pt x="1389" y="2666"/>
                  </a:cubicBezTo>
                  <a:cubicBezTo>
                    <a:pt x="1388" y="2664"/>
                    <a:pt x="1387" y="2662"/>
                    <a:pt x="1386" y="2660"/>
                  </a:cubicBezTo>
                  <a:cubicBezTo>
                    <a:pt x="1385" y="2657"/>
                    <a:pt x="1383" y="2653"/>
                    <a:pt x="1382" y="2649"/>
                  </a:cubicBezTo>
                  <a:cubicBezTo>
                    <a:pt x="1380" y="2646"/>
                    <a:pt x="1378" y="2642"/>
                    <a:pt x="1377" y="2638"/>
                  </a:cubicBezTo>
                  <a:cubicBezTo>
                    <a:pt x="1376" y="2636"/>
                    <a:pt x="1375" y="2633"/>
                    <a:pt x="1375" y="2631"/>
                  </a:cubicBezTo>
                  <a:cubicBezTo>
                    <a:pt x="1374" y="2629"/>
                    <a:pt x="1373" y="2627"/>
                    <a:pt x="1373" y="2625"/>
                  </a:cubicBezTo>
                  <a:cubicBezTo>
                    <a:pt x="1373" y="2624"/>
                    <a:pt x="1372" y="2623"/>
                    <a:pt x="1372" y="2622"/>
                  </a:cubicBezTo>
                  <a:cubicBezTo>
                    <a:pt x="1372" y="2621"/>
                    <a:pt x="1372" y="2621"/>
                    <a:pt x="1372" y="2621"/>
                  </a:cubicBezTo>
                  <a:cubicBezTo>
                    <a:pt x="1372" y="2621"/>
                    <a:pt x="1372" y="2621"/>
                    <a:pt x="1372" y="2621"/>
                  </a:cubicBezTo>
                  <a:cubicBezTo>
                    <a:pt x="1371" y="2620"/>
                    <a:pt x="1371" y="2620"/>
                    <a:pt x="1371" y="2620"/>
                  </a:cubicBezTo>
                  <a:cubicBezTo>
                    <a:pt x="1371" y="2618"/>
                    <a:pt x="1371" y="2618"/>
                    <a:pt x="1371" y="2618"/>
                  </a:cubicBezTo>
                  <a:cubicBezTo>
                    <a:pt x="1371" y="2618"/>
                    <a:pt x="1371" y="2618"/>
                    <a:pt x="1371" y="2617"/>
                  </a:cubicBezTo>
                  <a:cubicBezTo>
                    <a:pt x="1372" y="2619"/>
                    <a:pt x="1373" y="2620"/>
                    <a:pt x="1374" y="2621"/>
                  </a:cubicBezTo>
                  <a:cubicBezTo>
                    <a:pt x="1375" y="2623"/>
                    <a:pt x="1377" y="2626"/>
                    <a:pt x="1380" y="2628"/>
                  </a:cubicBezTo>
                  <a:cubicBezTo>
                    <a:pt x="1384" y="2633"/>
                    <a:pt x="1389" y="2639"/>
                    <a:pt x="1395" y="2646"/>
                  </a:cubicBezTo>
                  <a:cubicBezTo>
                    <a:pt x="1397" y="2647"/>
                    <a:pt x="1398" y="2649"/>
                    <a:pt x="1400" y="2651"/>
                  </a:cubicBezTo>
                  <a:cubicBezTo>
                    <a:pt x="1401" y="2652"/>
                    <a:pt x="1403" y="2654"/>
                    <a:pt x="1404" y="2656"/>
                  </a:cubicBezTo>
                  <a:cubicBezTo>
                    <a:pt x="1407" y="2659"/>
                    <a:pt x="1410" y="2662"/>
                    <a:pt x="1414" y="2665"/>
                  </a:cubicBezTo>
                  <a:cubicBezTo>
                    <a:pt x="1417" y="2669"/>
                    <a:pt x="1420" y="2672"/>
                    <a:pt x="1423" y="2675"/>
                  </a:cubicBezTo>
                  <a:cubicBezTo>
                    <a:pt x="1425" y="2677"/>
                    <a:pt x="1427" y="2678"/>
                    <a:pt x="1428" y="2680"/>
                  </a:cubicBezTo>
                  <a:cubicBezTo>
                    <a:pt x="1430" y="2681"/>
                    <a:pt x="1431" y="2683"/>
                    <a:pt x="1433" y="2684"/>
                  </a:cubicBezTo>
                  <a:cubicBezTo>
                    <a:pt x="1439" y="2690"/>
                    <a:pt x="1444" y="2696"/>
                    <a:pt x="1448" y="2701"/>
                  </a:cubicBezTo>
                  <a:cubicBezTo>
                    <a:pt x="1449" y="2702"/>
                    <a:pt x="1449" y="2703"/>
                    <a:pt x="1450" y="2703"/>
                  </a:cubicBezTo>
                  <a:cubicBezTo>
                    <a:pt x="1450" y="2704"/>
                    <a:pt x="1451" y="2705"/>
                    <a:pt x="1451" y="2705"/>
                  </a:cubicBezTo>
                  <a:cubicBezTo>
                    <a:pt x="1452" y="2706"/>
                    <a:pt x="1452" y="2706"/>
                    <a:pt x="1452" y="2707"/>
                  </a:cubicBezTo>
                  <a:cubicBezTo>
                    <a:pt x="1453" y="2708"/>
                    <a:pt x="1453" y="2708"/>
                    <a:pt x="1453" y="2709"/>
                  </a:cubicBezTo>
                  <a:cubicBezTo>
                    <a:pt x="1454" y="2710"/>
                    <a:pt x="1455" y="2711"/>
                    <a:pt x="1455" y="2712"/>
                  </a:cubicBezTo>
                  <a:cubicBezTo>
                    <a:pt x="1456" y="2713"/>
                    <a:pt x="1456" y="2714"/>
                    <a:pt x="1457" y="2715"/>
                  </a:cubicBezTo>
                  <a:cubicBezTo>
                    <a:pt x="1457" y="2716"/>
                    <a:pt x="1457" y="2717"/>
                    <a:pt x="1457" y="2718"/>
                  </a:cubicBezTo>
                  <a:cubicBezTo>
                    <a:pt x="1458" y="2718"/>
                    <a:pt x="1458" y="2719"/>
                    <a:pt x="1458" y="2720"/>
                  </a:cubicBezTo>
                  <a:cubicBezTo>
                    <a:pt x="1458" y="2721"/>
                    <a:pt x="1459" y="2721"/>
                    <a:pt x="1459" y="2721"/>
                  </a:cubicBezTo>
                  <a:cubicBezTo>
                    <a:pt x="1459" y="2721"/>
                    <a:pt x="1459" y="2721"/>
                    <a:pt x="1459" y="2720"/>
                  </a:cubicBezTo>
                  <a:cubicBezTo>
                    <a:pt x="1458" y="2719"/>
                    <a:pt x="1459" y="2718"/>
                    <a:pt x="1458" y="2718"/>
                  </a:cubicBezTo>
                  <a:cubicBezTo>
                    <a:pt x="1458" y="2717"/>
                    <a:pt x="1458" y="2716"/>
                    <a:pt x="1458" y="2715"/>
                  </a:cubicBezTo>
                  <a:cubicBezTo>
                    <a:pt x="1458" y="2714"/>
                    <a:pt x="1458" y="2713"/>
                    <a:pt x="1457" y="2711"/>
                  </a:cubicBezTo>
                  <a:cubicBezTo>
                    <a:pt x="1457" y="2711"/>
                    <a:pt x="1457" y="2710"/>
                    <a:pt x="1457" y="2710"/>
                  </a:cubicBezTo>
                  <a:cubicBezTo>
                    <a:pt x="1457" y="2709"/>
                    <a:pt x="1456" y="2708"/>
                    <a:pt x="1456" y="2708"/>
                  </a:cubicBezTo>
                  <a:cubicBezTo>
                    <a:pt x="1455" y="2705"/>
                    <a:pt x="1454" y="2702"/>
                    <a:pt x="1452" y="2699"/>
                  </a:cubicBezTo>
                  <a:cubicBezTo>
                    <a:pt x="1450" y="2696"/>
                    <a:pt x="1448" y="2692"/>
                    <a:pt x="1446" y="2689"/>
                  </a:cubicBezTo>
                  <a:cubicBezTo>
                    <a:pt x="1443" y="2686"/>
                    <a:pt x="1441" y="2683"/>
                    <a:pt x="1438" y="2679"/>
                  </a:cubicBezTo>
                  <a:cubicBezTo>
                    <a:pt x="1437" y="2679"/>
                    <a:pt x="1436" y="2678"/>
                    <a:pt x="1436" y="2677"/>
                  </a:cubicBezTo>
                  <a:cubicBezTo>
                    <a:pt x="1435" y="2676"/>
                    <a:pt x="1434" y="2675"/>
                    <a:pt x="1433" y="2675"/>
                  </a:cubicBezTo>
                  <a:cubicBezTo>
                    <a:pt x="1432" y="2673"/>
                    <a:pt x="1430" y="2671"/>
                    <a:pt x="1429" y="2670"/>
                  </a:cubicBezTo>
                  <a:cubicBezTo>
                    <a:pt x="1426" y="2666"/>
                    <a:pt x="1423" y="2663"/>
                    <a:pt x="1419" y="2660"/>
                  </a:cubicBezTo>
                  <a:cubicBezTo>
                    <a:pt x="1416" y="2657"/>
                    <a:pt x="1413" y="2653"/>
                    <a:pt x="1410" y="2650"/>
                  </a:cubicBezTo>
                  <a:cubicBezTo>
                    <a:pt x="1408" y="2649"/>
                    <a:pt x="1406" y="2647"/>
                    <a:pt x="1405" y="2645"/>
                  </a:cubicBezTo>
                  <a:cubicBezTo>
                    <a:pt x="1403" y="2644"/>
                    <a:pt x="1402" y="2642"/>
                    <a:pt x="1400" y="2641"/>
                  </a:cubicBezTo>
                  <a:cubicBezTo>
                    <a:pt x="1394" y="2635"/>
                    <a:pt x="1388" y="2630"/>
                    <a:pt x="1383" y="2625"/>
                  </a:cubicBezTo>
                  <a:cubicBezTo>
                    <a:pt x="1380" y="2623"/>
                    <a:pt x="1378" y="2621"/>
                    <a:pt x="1376" y="2619"/>
                  </a:cubicBezTo>
                  <a:cubicBezTo>
                    <a:pt x="1374" y="2617"/>
                    <a:pt x="1372" y="2615"/>
                    <a:pt x="1370" y="2614"/>
                  </a:cubicBezTo>
                  <a:cubicBezTo>
                    <a:pt x="1370" y="2614"/>
                    <a:pt x="1370" y="2614"/>
                    <a:pt x="1370" y="2614"/>
                  </a:cubicBezTo>
                  <a:cubicBezTo>
                    <a:pt x="1370" y="2613"/>
                    <a:pt x="1370" y="2612"/>
                    <a:pt x="1369" y="2612"/>
                  </a:cubicBezTo>
                  <a:cubicBezTo>
                    <a:pt x="1369" y="2607"/>
                    <a:pt x="1368" y="2603"/>
                    <a:pt x="1367" y="2598"/>
                  </a:cubicBezTo>
                  <a:cubicBezTo>
                    <a:pt x="1366" y="2593"/>
                    <a:pt x="1366" y="2589"/>
                    <a:pt x="1366" y="2584"/>
                  </a:cubicBezTo>
                  <a:cubicBezTo>
                    <a:pt x="1365" y="2579"/>
                    <a:pt x="1365" y="2574"/>
                    <a:pt x="1365" y="2570"/>
                  </a:cubicBezTo>
                  <a:cubicBezTo>
                    <a:pt x="1365" y="2565"/>
                    <a:pt x="1366" y="2560"/>
                    <a:pt x="1366" y="2555"/>
                  </a:cubicBezTo>
                  <a:cubicBezTo>
                    <a:pt x="1366" y="2551"/>
                    <a:pt x="1367" y="2546"/>
                    <a:pt x="1368" y="2541"/>
                  </a:cubicBezTo>
                  <a:cubicBezTo>
                    <a:pt x="1368" y="2537"/>
                    <a:pt x="1369" y="2532"/>
                    <a:pt x="1370" y="2528"/>
                  </a:cubicBezTo>
                  <a:cubicBezTo>
                    <a:pt x="1371" y="2525"/>
                    <a:pt x="1371" y="2523"/>
                    <a:pt x="1372" y="2521"/>
                  </a:cubicBezTo>
                  <a:cubicBezTo>
                    <a:pt x="1372" y="2520"/>
                    <a:pt x="1373" y="2519"/>
                    <a:pt x="1373" y="2518"/>
                  </a:cubicBezTo>
                  <a:cubicBezTo>
                    <a:pt x="1373" y="2517"/>
                    <a:pt x="1374" y="2516"/>
                    <a:pt x="1374" y="2514"/>
                  </a:cubicBezTo>
                  <a:cubicBezTo>
                    <a:pt x="1376" y="2506"/>
                    <a:pt x="1380" y="2498"/>
                    <a:pt x="1383" y="2490"/>
                  </a:cubicBezTo>
                  <a:cubicBezTo>
                    <a:pt x="1385" y="2487"/>
                    <a:pt x="1386" y="2483"/>
                    <a:pt x="1388" y="2480"/>
                  </a:cubicBezTo>
                  <a:cubicBezTo>
                    <a:pt x="1389" y="2478"/>
                    <a:pt x="1390" y="2476"/>
                    <a:pt x="1391" y="2474"/>
                  </a:cubicBezTo>
                  <a:cubicBezTo>
                    <a:pt x="1392" y="2473"/>
                    <a:pt x="1393" y="2471"/>
                    <a:pt x="1394" y="2470"/>
                  </a:cubicBezTo>
                  <a:cubicBezTo>
                    <a:pt x="1395" y="2468"/>
                    <a:pt x="1395" y="2467"/>
                    <a:pt x="1396" y="2466"/>
                  </a:cubicBezTo>
                  <a:cubicBezTo>
                    <a:pt x="1425" y="2434"/>
                    <a:pt x="1454" y="2428"/>
                    <a:pt x="1486" y="2433"/>
                  </a:cubicBezTo>
                  <a:cubicBezTo>
                    <a:pt x="1486" y="2433"/>
                    <a:pt x="1487" y="2434"/>
                    <a:pt x="1487" y="2435"/>
                  </a:cubicBezTo>
                  <a:cubicBezTo>
                    <a:pt x="1485" y="2438"/>
                    <a:pt x="1482" y="2440"/>
                    <a:pt x="1479" y="2442"/>
                  </a:cubicBezTo>
                  <a:cubicBezTo>
                    <a:pt x="1476" y="2445"/>
                    <a:pt x="1472" y="2448"/>
                    <a:pt x="1467" y="2450"/>
                  </a:cubicBezTo>
                  <a:cubicBezTo>
                    <a:pt x="1465" y="2452"/>
                    <a:pt x="1462" y="2453"/>
                    <a:pt x="1460" y="2454"/>
                  </a:cubicBezTo>
                  <a:cubicBezTo>
                    <a:pt x="1459" y="2454"/>
                    <a:pt x="1457" y="2455"/>
                    <a:pt x="1456" y="2456"/>
                  </a:cubicBezTo>
                  <a:cubicBezTo>
                    <a:pt x="1455" y="2456"/>
                    <a:pt x="1453" y="2457"/>
                    <a:pt x="1452" y="2457"/>
                  </a:cubicBezTo>
                  <a:cubicBezTo>
                    <a:pt x="1449" y="2459"/>
                    <a:pt x="1447" y="2460"/>
                    <a:pt x="1444" y="2461"/>
                  </a:cubicBezTo>
                  <a:cubicBezTo>
                    <a:pt x="1441" y="2462"/>
                    <a:pt x="1438" y="2464"/>
                    <a:pt x="1436" y="2465"/>
                  </a:cubicBezTo>
                  <a:cubicBezTo>
                    <a:pt x="1433" y="2467"/>
                    <a:pt x="1430" y="2468"/>
                    <a:pt x="1427" y="2470"/>
                  </a:cubicBezTo>
                  <a:cubicBezTo>
                    <a:pt x="1424" y="2472"/>
                    <a:pt x="1422" y="2474"/>
                    <a:pt x="1419" y="2476"/>
                  </a:cubicBezTo>
                  <a:cubicBezTo>
                    <a:pt x="1419" y="2476"/>
                    <a:pt x="1418" y="2477"/>
                    <a:pt x="1417" y="2478"/>
                  </a:cubicBezTo>
                  <a:cubicBezTo>
                    <a:pt x="1417" y="2478"/>
                    <a:pt x="1416" y="2479"/>
                    <a:pt x="1416" y="2479"/>
                  </a:cubicBezTo>
                  <a:cubicBezTo>
                    <a:pt x="1414" y="2481"/>
                    <a:pt x="1414" y="2481"/>
                    <a:pt x="1414" y="2481"/>
                  </a:cubicBezTo>
                  <a:cubicBezTo>
                    <a:pt x="1413" y="2482"/>
                    <a:pt x="1413" y="2482"/>
                    <a:pt x="1412" y="2483"/>
                  </a:cubicBezTo>
                  <a:cubicBezTo>
                    <a:pt x="1411" y="2484"/>
                    <a:pt x="1411" y="2484"/>
                    <a:pt x="1411" y="2484"/>
                  </a:cubicBezTo>
                  <a:cubicBezTo>
                    <a:pt x="1411" y="2484"/>
                    <a:pt x="1411" y="2484"/>
                    <a:pt x="1411" y="2484"/>
                  </a:cubicBezTo>
                  <a:cubicBezTo>
                    <a:pt x="1411" y="2484"/>
                    <a:pt x="1411" y="2484"/>
                    <a:pt x="1411" y="2484"/>
                  </a:cubicBezTo>
                  <a:cubicBezTo>
                    <a:pt x="1411" y="2484"/>
                    <a:pt x="1411" y="2484"/>
                    <a:pt x="1411" y="2484"/>
                  </a:cubicBezTo>
                  <a:cubicBezTo>
                    <a:pt x="1411" y="2485"/>
                    <a:pt x="1411" y="2485"/>
                    <a:pt x="1411" y="2485"/>
                  </a:cubicBezTo>
                  <a:cubicBezTo>
                    <a:pt x="1411" y="2485"/>
                    <a:pt x="1411" y="2485"/>
                    <a:pt x="1411" y="2485"/>
                  </a:cubicBezTo>
                  <a:cubicBezTo>
                    <a:pt x="1410" y="2486"/>
                    <a:pt x="1410" y="2486"/>
                    <a:pt x="1410" y="2486"/>
                  </a:cubicBezTo>
                  <a:cubicBezTo>
                    <a:pt x="1410" y="2487"/>
                    <a:pt x="1410" y="2487"/>
                    <a:pt x="1410" y="2487"/>
                  </a:cubicBezTo>
                  <a:cubicBezTo>
                    <a:pt x="1409" y="2487"/>
                    <a:pt x="1409" y="2487"/>
                    <a:pt x="1409" y="2487"/>
                  </a:cubicBezTo>
                  <a:cubicBezTo>
                    <a:pt x="1409" y="2488"/>
                    <a:pt x="1408" y="2489"/>
                    <a:pt x="1408" y="2489"/>
                  </a:cubicBezTo>
                  <a:cubicBezTo>
                    <a:pt x="1407" y="2490"/>
                    <a:pt x="1407" y="2491"/>
                    <a:pt x="1407" y="2491"/>
                  </a:cubicBezTo>
                  <a:cubicBezTo>
                    <a:pt x="1403" y="2497"/>
                    <a:pt x="1401" y="2503"/>
                    <a:pt x="1400" y="2509"/>
                  </a:cubicBezTo>
                  <a:cubicBezTo>
                    <a:pt x="1398" y="2515"/>
                    <a:pt x="1397" y="2521"/>
                    <a:pt x="1396" y="2526"/>
                  </a:cubicBezTo>
                  <a:cubicBezTo>
                    <a:pt x="1395" y="2531"/>
                    <a:pt x="1395" y="2536"/>
                    <a:pt x="1395" y="2541"/>
                  </a:cubicBezTo>
                  <a:cubicBezTo>
                    <a:pt x="1394" y="2546"/>
                    <a:pt x="1395" y="2551"/>
                    <a:pt x="1396" y="2555"/>
                  </a:cubicBezTo>
                  <a:cubicBezTo>
                    <a:pt x="1397" y="2558"/>
                    <a:pt x="1399" y="2561"/>
                    <a:pt x="1401" y="2564"/>
                  </a:cubicBezTo>
                  <a:cubicBezTo>
                    <a:pt x="1403" y="2566"/>
                    <a:pt x="1405" y="2567"/>
                    <a:pt x="1406" y="2568"/>
                  </a:cubicBezTo>
                  <a:cubicBezTo>
                    <a:pt x="1407" y="2568"/>
                    <a:pt x="1407" y="2568"/>
                    <a:pt x="1408" y="2568"/>
                  </a:cubicBezTo>
                  <a:cubicBezTo>
                    <a:pt x="1408" y="2569"/>
                    <a:pt x="1408" y="2569"/>
                    <a:pt x="1408" y="2569"/>
                  </a:cubicBezTo>
                  <a:cubicBezTo>
                    <a:pt x="1408" y="2569"/>
                    <a:pt x="1408" y="2568"/>
                    <a:pt x="1408" y="2568"/>
                  </a:cubicBezTo>
                  <a:cubicBezTo>
                    <a:pt x="1407" y="2568"/>
                    <a:pt x="1407" y="2568"/>
                    <a:pt x="1406" y="2567"/>
                  </a:cubicBezTo>
                  <a:cubicBezTo>
                    <a:pt x="1405" y="2566"/>
                    <a:pt x="1404" y="2565"/>
                    <a:pt x="1402" y="2563"/>
                  </a:cubicBezTo>
                  <a:cubicBezTo>
                    <a:pt x="1401" y="2560"/>
                    <a:pt x="1400" y="2557"/>
                    <a:pt x="1399" y="2554"/>
                  </a:cubicBezTo>
                  <a:cubicBezTo>
                    <a:pt x="1399" y="2552"/>
                    <a:pt x="1399" y="2550"/>
                    <a:pt x="1399" y="2548"/>
                  </a:cubicBezTo>
                  <a:cubicBezTo>
                    <a:pt x="1399" y="2546"/>
                    <a:pt x="1399" y="2544"/>
                    <a:pt x="1399" y="2542"/>
                  </a:cubicBezTo>
                  <a:cubicBezTo>
                    <a:pt x="1400" y="2537"/>
                    <a:pt x="1401" y="2532"/>
                    <a:pt x="1402" y="2527"/>
                  </a:cubicBezTo>
                  <a:cubicBezTo>
                    <a:pt x="1403" y="2524"/>
                    <a:pt x="1404" y="2520"/>
                    <a:pt x="1405" y="2516"/>
                  </a:cubicBezTo>
                  <a:cubicBezTo>
                    <a:pt x="1405" y="2517"/>
                    <a:pt x="1405" y="2517"/>
                    <a:pt x="1405" y="2518"/>
                  </a:cubicBezTo>
                  <a:cubicBezTo>
                    <a:pt x="1405" y="2518"/>
                    <a:pt x="1405" y="2519"/>
                    <a:pt x="1405" y="2520"/>
                  </a:cubicBezTo>
                  <a:cubicBezTo>
                    <a:pt x="1405" y="2521"/>
                    <a:pt x="1406" y="2522"/>
                    <a:pt x="1406" y="2522"/>
                  </a:cubicBezTo>
                  <a:cubicBezTo>
                    <a:pt x="1406" y="2524"/>
                    <a:pt x="1407" y="2526"/>
                    <a:pt x="1407" y="2527"/>
                  </a:cubicBezTo>
                  <a:cubicBezTo>
                    <a:pt x="1408" y="2529"/>
                    <a:pt x="1408" y="2530"/>
                    <a:pt x="1409" y="2532"/>
                  </a:cubicBezTo>
                  <a:cubicBezTo>
                    <a:pt x="1409" y="2532"/>
                    <a:pt x="1409" y="2533"/>
                    <a:pt x="1410" y="2534"/>
                  </a:cubicBezTo>
                  <a:cubicBezTo>
                    <a:pt x="1410" y="2535"/>
                    <a:pt x="1410" y="2535"/>
                    <a:pt x="1410" y="2535"/>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2" y="2539"/>
                    <a:pt x="1415" y="2542"/>
                    <a:pt x="1416" y="2544"/>
                  </a:cubicBezTo>
                  <a:cubicBezTo>
                    <a:pt x="1418" y="2545"/>
                    <a:pt x="1419" y="2547"/>
                    <a:pt x="1420" y="2548"/>
                  </a:cubicBezTo>
                  <a:cubicBezTo>
                    <a:pt x="1421" y="2549"/>
                    <a:pt x="1422" y="2550"/>
                    <a:pt x="1423" y="2551"/>
                  </a:cubicBezTo>
                  <a:cubicBezTo>
                    <a:pt x="1425" y="2553"/>
                    <a:pt x="1427" y="2555"/>
                    <a:pt x="1430" y="2556"/>
                  </a:cubicBezTo>
                  <a:cubicBezTo>
                    <a:pt x="1431" y="2557"/>
                    <a:pt x="1432" y="2558"/>
                    <a:pt x="1433" y="2559"/>
                  </a:cubicBezTo>
                  <a:cubicBezTo>
                    <a:pt x="1434" y="2559"/>
                    <a:pt x="1435" y="2560"/>
                    <a:pt x="1436" y="2561"/>
                  </a:cubicBezTo>
                  <a:cubicBezTo>
                    <a:pt x="1437" y="2561"/>
                    <a:pt x="1438" y="2562"/>
                    <a:pt x="1439" y="2562"/>
                  </a:cubicBezTo>
                  <a:cubicBezTo>
                    <a:pt x="1440" y="2563"/>
                    <a:pt x="1441" y="2563"/>
                    <a:pt x="1442" y="2563"/>
                  </a:cubicBezTo>
                  <a:cubicBezTo>
                    <a:pt x="1444" y="2564"/>
                    <a:pt x="1445" y="2565"/>
                    <a:pt x="1447" y="2565"/>
                  </a:cubicBezTo>
                  <a:cubicBezTo>
                    <a:pt x="1448" y="2566"/>
                    <a:pt x="1449" y="2566"/>
                    <a:pt x="1450" y="2566"/>
                  </a:cubicBezTo>
                  <a:cubicBezTo>
                    <a:pt x="1450" y="2567"/>
                    <a:pt x="1451" y="2567"/>
                    <a:pt x="1451" y="2567"/>
                  </a:cubicBezTo>
                  <a:cubicBezTo>
                    <a:pt x="1451" y="2567"/>
                    <a:pt x="1451" y="2566"/>
                    <a:pt x="1450" y="2566"/>
                  </a:cubicBezTo>
                  <a:cubicBezTo>
                    <a:pt x="1449" y="2566"/>
                    <a:pt x="1449" y="2565"/>
                    <a:pt x="1447" y="2564"/>
                  </a:cubicBezTo>
                  <a:cubicBezTo>
                    <a:pt x="1446" y="2563"/>
                    <a:pt x="1445" y="2562"/>
                    <a:pt x="1444" y="2561"/>
                  </a:cubicBezTo>
                  <a:cubicBezTo>
                    <a:pt x="1442" y="2560"/>
                    <a:pt x="1441" y="2558"/>
                    <a:pt x="1439" y="2557"/>
                  </a:cubicBezTo>
                  <a:cubicBezTo>
                    <a:pt x="1437" y="2555"/>
                    <a:pt x="1435" y="2554"/>
                    <a:pt x="1434" y="2552"/>
                  </a:cubicBezTo>
                  <a:cubicBezTo>
                    <a:pt x="1432" y="2550"/>
                    <a:pt x="1430" y="2548"/>
                    <a:pt x="1428" y="2546"/>
                  </a:cubicBezTo>
                  <a:cubicBezTo>
                    <a:pt x="1426" y="2544"/>
                    <a:pt x="1424" y="2542"/>
                    <a:pt x="1423" y="2540"/>
                  </a:cubicBezTo>
                  <a:cubicBezTo>
                    <a:pt x="1421" y="2537"/>
                    <a:pt x="1419" y="2535"/>
                    <a:pt x="1418" y="2532"/>
                  </a:cubicBezTo>
                  <a:cubicBezTo>
                    <a:pt x="1417" y="2530"/>
                    <a:pt x="1417" y="2530"/>
                    <a:pt x="1417" y="2530"/>
                  </a:cubicBezTo>
                  <a:cubicBezTo>
                    <a:pt x="1417" y="2530"/>
                    <a:pt x="1416" y="2529"/>
                    <a:pt x="1416" y="2528"/>
                  </a:cubicBezTo>
                  <a:cubicBezTo>
                    <a:pt x="1415" y="2527"/>
                    <a:pt x="1415" y="2526"/>
                    <a:pt x="1414" y="2525"/>
                  </a:cubicBezTo>
                  <a:cubicBezTo>
                    <a:pt x="1413" y="2522"/>
                    <a:pt x="1412" y="2519"/>
                    <a:pt x="1412" y="2517"/>
                  </a:cubicBezTo>
                  <a:cubicBezTo>
                    <a:pt x="1411" y="2514"/>
                    <a:pt x="1411" y="2511"/>
                    <a:pt x="1411" y="2509"/>
                  </a:cubicBezTo>
                  <a:cubicBezTo>
                    <a:pt x="1411" y="2506"/>
                    <a:pt x="1411" y="2504"/>
                    <a:pt x="1411" y="2502"/>
                  </a:cubicBezTo>
                  <a:cubicBezTo>
                    <a:pt x="1411" y="2501"/>
                    <a:pt x="1411" y="2500"/>
                    <a:pt x="1411" y="2499"/>
                  </a:cubicBezTo>
                  <a:cubicBezTo>
                    <a:pt x="1412" y="2498"/>
                    <a:pt x="1413" y="2496"/>
                    <a:pt x="1413" y="2495"/>
                  </a:cubicBezTo>
                  <a:cubicBezTo>
                    <a:pt x="1414" y="2493"/>
                    <a:pt x="1414" y="2493"/>
                    <a:pt x="1414" y="2493"/>
                  </a:cubicBezTo>
                  <a:cubicBezTo>
                    <a:pt x="1416" y="2492"/>
                    <a:pt x="1416" y="2492"/>
                    <a:pt x="1416" y="2492"/>
                  </a:cubicBezTo>
                  <a:cubicBezTo>
                    <a:pt x="1416" y="2491"/>
                    <a:pt x="1416" y="2491"/>
                    <a:pt x="1416" y="2491"/>
                  </a:cubicBezTo>
                  <a:cubicBezTo>
                    <a:pt x="1416" y="2491"/>
                    <a:pt x="1416" y="2491"/>
                    <a:pt x="1416" y="2491"/>
                  </a:cubicBezTo>
                  <a:cubicBezTo>
                    <a:pt x="1417" y="2490"/>
                    <a:pt x="1417" y="2490"/>
                    <a:pt x="1417" y="2490"/>
                  </a:cubicBezTo>
                  <a:cubicBezTo>
                    <a:pt x="1418" y="2489"/>
                    <a:pt x="1418" y="2489"/>
                    <a:pt x="1418" y="2489"/>
                  </a:cubicBezTo>
                  <a:cubicBezTo>
                    <a:pt x="1418" y="2488"/>
                    <a:pt x="1418" y="2488"/>
                    <a:pt x="1418" y="2488"/>
                  </a:cubicBezTo>
                  <a:cubicBezTo>
                    <a:pt x="1420" y="2486"/>
                    <a:pt x="1422" y="2484"/>
                    <a:pt x="1424" y="2482"/>
                  </a:cubicBezTo>
                  <a:cubicBezTo>
                    <a:pt x="1428" y="2478"/>
                    <a:pt x="1433" y="2475"/>
                    <a:pt x="1438" y="2473"/>
                  </a:cubicBezTo>
                  <a:cubicBezTo>
                    <a:pt x="1438" y="2473"/>
                    <a:pt x="1438" y="2473"/>
                    <a:pt x="1438" y="2474"/>
                  </a:cubicBezTo>
                  <a:cubicBezTo>
                    <a:pt x="1438" y="2474"/>
                    <a:pt x="1439" y="2475"/>
                    <a:pt x="1439" y="2475"/>
                  </a:cubicBezTo>
                  <a:cubicBezTo>
                    <a:pt x="1439" y="2476"/>
                    <a:pt x="1439" y="2476"/>
                    <a:pt x="1439" y="2477"/>
                  </a:cubicBezTo>
                  <a:cubicBezTo>
                    <a:pt x="1440" y="2478"/>
                    <a:pt x="1440" y="2478"/>
                    <a:pt x="1440" y="2479"/>
                  </a:cubicBezTo>
                  <a:cubicBezTo>
                    <a:pt x="1440" y="2480"/>
                    <a:pt x="1441" y="2480"/>
                    <a:pt x="1441" y="2481"/>
                  </a:cubicBezTo>
                  <a:cubicBezTo>
                    <a:pt x="1441" y="2482"/>
                    <a:pt x="1441" y="2483"/>
                    <a:pt x="1442" y="2483"/>
                  </a:cubicBezTo>
                  <a:cubicBezTo>
                    <a:pt x="1442" y="2484"/>
                    <a:pt x="1442" y="2484"/>
                    <a:pt x="1442" y="2485"/>
                  </a:cubicBezTo>
                  <a:cubicBezTo>
                    <a:pt x="1442" y="2485"/>
                    <a:pt x="1442" y="2485"/>
                    <a:pt x="1442" y="2486"/>
                  </a:cubicBezTo>
                  <a:cubicBezTo>
                    <a:pt x="1443" y="2487"/>
                    <a:pt x="1443" y="2487"/>
                    <a:pt x="1443" y="2488"/>
                  </a:cubicBezTo>
                  <a:cubicBezTo>
                    <a:pt x="1443" y="2489"/>
                    <a:pt x="1444" y="2490"/>
                    <a:pt x="1444" y="2491"/>
                  </a:cubicBezTo>
                  <a:cubicBezTo>
                    <a:pt x="1444" y="2492"/>
                    <a:pt x="1444" y="2493"/>
                    <a:pt x="1445" y="2494"/>
                  </a:cubicBezTo>
                  <a:cubicBezTo>
                    <a:pt x="1445" y="2495"/>
                    <a:pt x="1446" y="2497"/>
                    <a:pt x="1446" y="2499"/>
                  </a:cubicBezTo>
                  <a:cubicBezTo>
                    <a:pt x="1446" y="2501"/>
                    <a:pt x="1447" y="2503"/>
                    <a:pt x="1447" y="2504"/>
                  </a:cubicBezTo>
                  <a:cubicBezTo>
                    <a:pt x="1447" y="2505"/>
                    <a:pt x="1448" y="2506"/>
                    <a:pt x="1448" y="2507"/>
                  </a:cubicBezTo>
                  <a:cubicBezTo>
                    <a:pt x="1448" y="2508"/>
                    <a:pt x="1448" y="2509"/>
                    <a:pt x="1448" y="2510"/>
                  </a:cubicBezTo>
                  <a:cubicBezTo>
                    <a:pt x="1448" y="2511"/>
                    <a:pt x="1448" y="2511"/>
                    <a:pt x="1449" y="2512"/>
                  </a:cubicBezTo>
                  <a:cubicBezTo>
                    <a:pt x="1449" y="2513"/>
                    <a:pt x="1449" y="2513"/>
                    <a:pt x="1449" y="2514"/>
                  </a:cubicBezTo>
                  <a:cubicBezTo>
                    <a:pt x="1449" y="2514"/>
                    <a:pt x="1449" y="2514"/>
                    <a:pt x="1449" y="2515"/>
                  </a:cubicBezTo>
                  <a:cubicBezTo>
                    <a:pt x="1449" y="2516"/>
                    <a:pt x="1450" y="2518"/>
                    <a:pt x="1450" y="2519"/>
                  </a:cubicBezTo>
                  <a:cubicBezTo>
                    <a:pt x="1450" y="2520"/>
                    <a:pt x="1450" y="2521"/>
                    <a:pt x="1450" y="2521"/>
                  </a:cubicBezTo>
                  <a:cubicBezTo>
                    <a:pt x="1450" y="2522"/>
                    <a:pt x="1450" y="2523"/>
                    <a:pt x="1450" y="2523"/>
                  </a:cubicBezTo>
                  <a:cubicBezTo>
                    <a:pt x="1450" y="2524"/>
                    <a:pt x="1450" y="2525"/>
                    <a:pt x="1450" y="2525"/>
                  </a:cubicBezTo>
                  <a:cubicBezTo>
                    <a:pt x="1451" y="2526"/>
                    <a:pt x="1451" y="2526"/>
                    <a:pt x="1451" y="2526"/>
                  </a:cubicBezTo>
                  <a:cubicBezTo>
                    <a:pt x="1451" y="2527"/>
                    <a:pt x="1451" y="2528"/>
                    <a:pt x="1451" y="2529"/>
                  </a:cubicBezTo>
                  <a:cubicBezTo>
                    <a:pt x="1451" y="2529"/>
                    <a:pt x="1451" y="2529"/>
                    <a:pt x="1451" y="2529"/>
                  </a:cubicBezTo>
                  <a:cubicBezTo>
                    <a:pt x="1451" y="2529"/>
                    <a:pt x="1451" y="2529"/>
                    <a:pt x="1451" y="2529"/>
                  </a:cubicBezTo>
                  <a:cubicBezTo>
                    <a:pt x="1452" y="2528"/>
                    <a:pt x="1452" y="2527"/>
                    <a:pt x="1452" y="2527"/>
                  </a:cubicBezTo>
                  <a:cubicBezTo>
                    <a:pt x="1453" y="2526"/>
                    <a:pt x="1453" y="2525"/>
                    <a:pt x="1453" y="2524"/>
                  </a:cubicBezTo>
                  <a:cubicBezTo>
                    <a:pt x="1453" y="2523"/>
                    <a:pt x="1454" y="2522"/>
                    <a:pt x="1454" y="2522"/>
                  </a:cubicBezTo>
                  <a:cubicBezTo>
                    <a:pt x="1454" y="2521"/>
                    <a:pt x="1454" y="2520"/>
                    <a:pt x="1454" y="2520"/>
                  </a:cubicBezTo>
                  <a:cubicBezTo>
                    <a:pt x="1454" y="2519"/>
                    <a:pt x="1455" y="2518"/>
                    <a:pt x="1455" y="2517"/>
                  </a:cubicBezTo>
                  <a:cubicBezTo>
                    <a:pt x="1455" y="2516"/>
                    <a:pt x="1455" y="2516"/>
                    <a:pt x="1455" y="2515"/>
                  </a:cubicBezTo>
                  <a:cubicBezTo>
                    <a:pt x="1455" y="2514"/>
                    <a:pt x="1455" y="2513"/>
                    <a:pt x="1455" y="2512"/>
                  </a:cubicBezTo>
                  <a:cubicBezTo>
                    <a:pt x="1455" y="2511"/>
                    <a:pt x="1455" y="2510"/>
                    <a:pt x="1455" y="2509"/>
                  </a:cubicBezTo>
                  <a:cubicBezTo>
                    <a:pt x="1455" y="2507"/>
                    <a:pt x="1455" y="2505"/>
                    <a:pt x="1455" y="2503"/>
                  </a:cubicBezTo>
                  <a:cubicBezTo>
                    <a:pt x="1455" y="2501"/>
                    <a:pt x="1454" y="2499"/>
                    <a:pt x="1454" y="2497"/>
                  </a:cubicBezTo>
                  <a:cubicBezTo>
                    <a:pt x="1453" y="2495"/>
                    <a:pt x="1453" y="2493"/>
                    <a:pt x="1452" y="2491"/>
                  </a:cubicBezTo>
                  <a:cubicBezTo>
                    <a:pt x="1451" y="2489"/>
                    <a:pt x="1450" y="2488"/>
                    <a:pt x="1450" y="2486"/>
                  </a:cubicBezTo>
                  <a:cubicBezTo>
                    <a:pt x="1449" y="2485"/>
                    <a:pt x="1449" y="2484"/>
                    <a:pt x="1448" y="2483"/>
                  </a:cubicBezTo>
                  <a:cubicBezTo>
                    <a:pt x="1448" y="2482"/>
                    <a:pt x="1447" y="2482"/>
                    <a:pt x="1447" y="2481"/>
                  </a:cubicBezTo>
                  <a:cubicBezTo>
                    <a:pt x="1447" y="2480"/>
                    <a:pt x="1446" y="2479"/>
                    <a:pt x="1446" y="2479"/>
                  </a:cubicBezTo>
                  <a:cubicBezTo>
                    <a:pt x="1445" y="2478"/>
                    <a:pt x="1445" y="2477"/>
                    <a:pt x="1444" y="2477"/>
                  </a:cubicBezTo>
                  <a:cubicBezTo>
                    <a:pt x="1444" y="2476"/>
                    <a:pt x="1443" y="2476"/>
                    <a:pt x="1443" y="2475"/>
                  </a:cubicBezTo>
                  <a:cubicBezTo>
                    <a:pt x="1442" y="2475"/>
                    <a:pt x="1442" y="2474"/>
                    <a:pt x="1441" y="2474"/>
                  </a:cubicBezTo>
                  <a:cubicBezTo>
                    <a:pt x="1441" y="2473"/>
                    <a:pt x="1440" y="2472"/>
                    <a:pt x="1440" y="2472"/>
                  </a:cubicBezTo>
                  <a:cubicBezTo>
                    <a:pt x="1442" y="2470"/>
                    <a:pt x="1445" y="2469"/>
                    <a:pt x="1447" y="2468"/>
                  </a:cubicBezTo>
                  <a:cubicBezTo>
                    <a:pt x="1450" y="2466"/>
                    <a:pt x="1452" y="2465"/>
                    <a:pt x="1455" y="2464"/>
                  </a:cubicBezTo>
                  <a:cubicBezTo>
                    <a:pt x="1456" y="2463"/>
                    <a:pt x="1458" y="2462"/>
                    <a:pt x="1459" y="2462"/>
                  </a:cubicBezTo>
                  <a:cubicBezTo>
                    <a:pt x="1460" y="2461"/>
                    <a:pt x="1462" y="2460"/>
                    <a:pt x="1463" y="2460"/>
                  </a:cubicBezTo>
                  <a:cubicBezTo>
                    <a:pt x="1464" y="2459"/>
                    <a:pt x="1465" y="2458"/>
                    <a:pt x="1467" y="2458"/>
                  </a:cubicBezTo>
                  <a:cubicBezTo>
                    <a:pt x="1467" y="2457"/>
                    <a:pt x="1468" y="2457"/>
                    <a:pt x="1468" y="2457"/>
                  </a:cubicBezTo>
                  <a:cubicBezTo>
                    <a:pt x="1469" y="2456"/>
                    <a:pt x="1470" y="2456"/>
                    <a:pt x="1470" y="2455"/>
                  </a:cubicBezTo>
                  <a:cubicBezTo>
                    <a:pt x="1475" y="2452"/>
                    <a:pt x="1479" y="2449"/>
                    <a:pt x="1482" y="2446"/>
                  </a:cubicBezTo>
                  <a:cubicBezTo>
                    <a:pt x="1485" y="2444"/>
                    <a:pt x="1487" y="2441"/>
                    <a:pt x="1489" y="2439"/>
                  </a:cubicBezTo>
                  <a:cubicBezTo>
                    <a:pt x="1490" y="2444"/>
                    <a:pt x="1493" y="2451"/>
                    <a:pt x="1495" y="2459"/>
                  </a:cubicBezTo>
                  <a:cubicBezTo>
                    <a:pt x="1495" y="2462"/>
                    <a:pt x="1495" y="2466"/>
                    <a:pt x="1494" y="2469"/>
                  </a:cubicBezTo>
                  <a:cubicBezTo>
                    <a:pt x="1493" y="2474"/>
                    <a:pt x="1492" y="2479"/>
                    <a:pt x="1490" y="2484"/>
                  </a:cubicBezTo>
                  <a:cubicBezTo>
                    <a:pt x="1489" y="2489"/>
                    <a:pt x="1487" y="2494"/>
                    <a:pt x="1486" y="2499"/>
                  </a:cubicBezTo>
                  <a:cubicBezTo>
                    <a:pt x="1484" y="2505"/>
                    <a:pt x="1482" y="2510"/>
                    <a:pt x="1480" y="2515"/>
                  </a:cubicBezTo>
                  <a:cubicBezTo>
                    <a:pt x="1478" y="2521"/>
                    <a:pt x="1476" y="2526"/>
                    <a:pt x="1474" y="2532"/>
                  </a:cubicBezTo>
                  <a:cubicBezTo>
                    <a:pt x="1473" y="2534"/>
                    <a:pt x="1473" y="2537"/>
                    <a:pt x="1472" y="2540"/>
                  </a:cubicBezTo>
                  <a:cubicBezTo>
                    <a:pt x="1471" y="2541"/>
                    <a:pt x="1471" y="2542"/>
                    <a:pt x="1471" y="2544"/>
                  </a:cubicBezTo>
                  <a:cubicBezTo>
                    <a:pt x="1470" y="2545"/>
                    <a:pt x="1470" y="2546"/>
                    <a:pt x="1470" y="2548"/>
                  </a:cubicBezTo>
                  <a:cubicBezTo>
                    <a:pt x="1468" y="2553"/>
                    <a:pt x="1467" y="2558"/>
                    <a:pt x="1466" y="2563"/>
                  </a:cubicBezTo>
                  <a:cubicBezTo>
                    <a:pt x="1466" y="2565"/>
                    <a:pt x="1466" y="2567"/>
                    <a:pt x="1466" y="2568"/>
                  </a:cubicBezTo>
                  <a:cubicBezTo>
                    <a:pt x="1465" y="2569"/>
                    <a:pt x="1465" y="2569"/>
                    <a:pt x="1464" y="2569"/>
                  </a:cubicBezTo>
                  <a:cubicBezTo>
                    <a:pt x="1464" y="2570"/>
                    <a:pt x="1463" y="2570"/>
                    <a:pt x="1463" y="2570"/>
                  </a:cubicBezTo>
                  <a:cubicBezTo>
                    <a:pt x="1462" y="2571"/>
                    <a:pt x="1461" y="2571"/>
                    <a:pt x="1461" y="2572"/>
                  </a:cubicBezTo>
                  <a:cubicBezTo>
                    <a:pt x="1460" y="2572"/>
                    <a:pt x="1459" y="2573"/>
                    <a:pt x="1459" y="2574"/>
                  </a:cubicBezTo>
                  <a:cubicBezTo>
                    <a:pt x="1458" y="2574"/>
                    <a:pt x="1457" y="2575"/>
                    <a:pt x="1457" y="2576"/>
                  </a:cubicBezTo>
                  <a:cubicBezTo>
                    <a:pt x="1456" y="2577"/>
                    <a:pt x="1455" y="2578"/>
                    <a:pt x="1454" y="2578"/>
                  </a:cubicBezTo>
                  <a:cubicBezTo>
                    <a:pt x="1454" y="2579"/>
                    <a:pt x="1453" y="2580"/>
                    <a:pt x="1452" y="2581"/>
                  </a:cubicBezTo>
                  <a:cubicBezTo>
                    <a:pt x="1451" y="2583"/>
                    <a:pt x="1450" y="2585"/>
                    <a:pt x="1449" y="2588"/>
                  </a:cubicBezTo>
                  <a:cubicBezTo>
                    <a:pt x="1448" y="2589"/>
                    <a:pt x="1447" y="2590"/>
                    <a:pt x="1447" y="2592"/>
                  </a:cubicBezTo>
                  <a:cubicBezTo>
                    <a:pt x="1446" y="2593"/>
                    <a:pt x="1446" y="2594"/>
                    <a:pt x="1446" y="2596"/>
                  </a:cubicBezTo>
                  <a:cubicBezTo>
                    <a:pt x="1445" y="2598"/>
                    <a:pt x="1444" y="2601"/>
                    <a:pt x="1444" y="2604"/>
                  </a:cubicBezTo>
                  <a:cubicBezTo>
                    <a:pt x="1443" y="2607"/>
                    <a:pt x="1443" y="2609"/>
                    <a:pt x="1443" y="2612"/>
                  </a:cubicBezTo>
                  <a:cubicBezTo>
                    <a:pt x="1443" y="2614"/>
                    <a:pt x="1443" y="2615"/>
                    <a:pt x="1444" y="2616"/>
                  </a:cubicBezTo>
                  <a:cubicBezTo>
                    <a:pt x="1444" y="2618"/>
                    <a:pt x="1444" y="2619"/>
                    <a:pt x="1444" y="2620"/>
                  </a:cubicBezTo>
                  <a:cubicBezTo>
                    <a:pt x="1444" y="2623"/>
                    <a:pt x="1445" y="2626"/>
                    <a:pt x="1446" y="2628"/>
                  </a:cubicBezTo>
                  <a:cubicBezTo>
                    <a:pt x="1446" y="2629"/>
                    <a:pt x="1447" y="2630"/>
                    <a:pt x="1447" y="2631"/>
                  </a:cubicBezTo>
                  <a:cubicBezTo>
                    <a:pt x="1448" y="2632"/>
                    <a:pt x="1448" y="2633"/>
                    <a:pt x="1448" y="2634"/>
                  </a:cubicBezTo>
                  <a:cubicBezTo>
                    <a:pt x="1449" y="2635"/>
                    <a:pt x="1449" y="2636"/>
                    <a:pt x="1450" y="2637"/>
                  </a:cubicBezTo>
                  <a:cubicBezTo>
                    <a:pt x="1450" y="2638"/>
                    <a:pt x="1451" y="2638"/>
                    <a:pt x="1451" y="2639"/>
                  </a:cubicBezTo>
                  <a:cubicBezTo>
                    <a:pt x="1452" y="2640"/>
                    <a:pt x="1452" y="2640"/>
                    <a:pt x="1453" y="2641"/>
                  </a:cubicBezTo>
                  <a:cubicBezTo>
                    <a:pt x="1453" y="2642"/>
                    <a:pt x="1454" y="2642"/>
                    <a:pt x="1454" y="2643"/>
                  </a:cubicBezTo>
                  <a:cubicBezTo>
                    <a:pt x="1455" y="2643"/>
                    <a:pt x="1456" y="2644"/>
                    <a:pt x="1456" y="2645"/>
                  </a:cubicBezTo>
                  <a:cubicBezTo>
                    <a:pt x="1456" y="2645"/>
                    <a:pt x="1457" y="2645"/>
                    <a:pt x="1457" y="2645"/>
                  </a:cubicBezTo>
                  <a:cubicBezTo>
                    <a:pt x="1457" y="2645"/>
                    <a:pt x="1457" y="2645"/>
                    <a:pt x="1456" y="2644"/>
                  </a:cubicBezTo>
                  <a:cubicBezTo>
                    <a:pt x="1456" y="2644"/>
                    <a:pt x="1456" y="2643"/>
                    <a:pt x="1455" y="2642"/>
                  </a:cubicBezTo>
                  <a:cubicBezTo>
                    <a:pt x="1455" y="2641"/>
                    <a:pt x="1455" y="2641"/>
                    <a:pt x="1455" y="2640"/>
                  </a:cubicBezTo>
                  <a:cubicBezTo>
                    <a:pt x="1455" y="2639"/>
                    <a:pt x="1454" y="2638"/>
                    <a:pt x="1454" y="2638"/>
                  </a:cubicBezTo>
                  <a:cubicBezTo>
                    <a:pt x="1454" y="2637"/>
                    <a:pt x="1454" y="2636"/>
                    <a:pt x="1453" y="2635"/>
                  </a:cubicBezTo>
                  <a:cubicBezTo>
                    <a:pt x="1453" y="2634"/>
                    <a:pt x="1453" y="2634"/>
                    <a:pt x="1453" y="2633"/>
                  </a:cubicBezTo>
                  <a:cubicBezTo>
                    <a:pt x="1452" y="2631"/>
                    <a:pt x="1452" y="2629"/>
                    <a:pt x="1452" y="2626"/>
                  </a:cubicBezTo>
                  <a:cubicBezTo>
                    <a:pt x="1451" y="2624"/>
                    <a:pt x="1451" y="2622"/>
                    <a:pt x="1451" y="2620"/>
                  </a:cubicBezTo>
                  <a:cubicBezTo>
                    <a:pt x="1451" y="2617"/>
                    <a:pt x="1451" y="2615"/>
                    <a:pt x="1451" y="2612"/>
                  </a:cubicBezTo>
                  <a:cubicBezTo>
                    <a:pt x="1451" y="2610"/>
                    <a:pt x="1451" y="2607"/>
                    <a:pt x="1452" y="2605"/>
                  </a:cubicBezTo>
                  <a:cubicBezTo>
                    <a:pt x="1452" y="2602"/>
                    <a:pt x="1452" y="2600"/>
                    <a:pt x="1453" y="2598"/>
                  </a:cubicBezTo>
                  <a:cubicBezTo>
                    <a:pt x="1454" y="2595"/>
                    <a:pt x="1454" y="2593"/>
                    <a:pt x="1455" y="2591"/>
                  </a:cubicBezTo>
                  <a:cubicBezTo>
                    <a:pt x="1456" y="2588"/>
                    <a:pt x="1457" y="2586"/>
                    <a:pt x="1457" y="2584"/>
                  </a:cubicBezTo>
                  <a:cubicBezTo>
                    <a:pt x="1458" y="2582"/>
                    <a:pt x="1459" y="2580"/>
                    <a:pt x="1460" y="2579"/>
                  </a:cubicBezTo>
                  <a:cubicBezTo>
                    <a:pt x="1461" y="2578"/>
                    <a:pt x="1461" y="2577"/>
                    <a:pt x="1462" y="2576"/>
                  </a:cubicBezTo>
                  <a:cubicBezTo>
                    <a:pt x="1462" y="2575"/>
                    <a:pt x="1463" y="2575"/>
                    <a:pt x="1463" y="2574"/>
                  </a:cubicBezTo>
                  <a:cubicBezTo>
                    <a:pt x="1463" y="2573"/>
                    <a:pt x="1464" y="2573"/>
                    <a:pt x="1464" y="2572"/>
                  </a:cubicBezTo>
                  <a:cubicBezTo>
                    <a:pt x="1465" y="2571"/>
                    <a:pt x="1465" y="2571"/>
                    <a:pt x="1465" y="2570"/>
                  </a:cubicBezTo>
                  <a:cubicBezTo>
                    <a:pt x="1465" y="2570"/>
                    <a:pt x="1465" y="2570"/>
                    <a:pt x="1466" y="2570"/>
                  </a:cubicBezTo>
                  <a:cubicBezTo>
                    <a:pt x="1465" y="2573"/>
                    <a:pt x="1465" y="2575"/>
                    <a:pt x="1465" y="2577"/>
                  </a:cubicBezTo>
                  <a:cubicBezTo>
                    <a:pt x="1465" y="2580"/>
                    <a:pt x="1465" y="2582"/>
                    <a:pt x="1465" y="2584"/>
                  </a:cubicBezTo>
                  <a:cubicBezTo>
                    <a:pt x="1465" y="2586"/>
                    <a:pt x="1465" y="2588"/>
                    <a:pt x="1465" y="2589"/>
                  </a:cubicBezTo>
                  <a:cubicBezTo>
                    <a:pt x="1466" y="2591"/>
                    <a:pt x="1466" y="2593"/>
                    <a:pt x="1466" y="2594"/>
                  </a:cubicBezTo>
                  <a:cubicBezTo>
                    <a:pt x="1466" y="2596"/>
                    <a:pt x="1467" y="2597"/>
                    <a:pt x="1467" y="2598"/>
                  </a:cubicBezTo>
                  <a:cubicBezTo>
                    <a:pt x="1467" y="2599"/>
                    <a:pt x="1467" y="2600"/>
                    <a:pt x="1467" y="2600"/>
                  </a:cubicBezTo>
                  <a:cubicBezTo>
                    <a:pt x="1467" y="2601"/>
                    <a:pt x="1467" y="2601"/>
                    <a:pt x="1468" y="2602"/>
                  </a:cubicBezTo>
                  <a:cubicBezTo>
                    <a:pt x="1468" y="2603"/>
                    <a:pt x="1468" y="2603"/>
                    <a:pt x="1468" y="2604"/>
                  </a:cubicBezTo>
                  <a:cubicBezTo>
                    <a:pt x="1469" y="2605"/>
                    <a:pt x="1469" y="2606"/>
                    <a:pt x="1469" y="2606"/>
                  </a:cubicBezTo>
                  <a:cubicBezTo>
                    <a:pt x="1469" y="2606"/>
                    <a:pt x="1469" y="2605"/>
                    <a:pt x="1469" y="2604"/>
                  </a:cubicBezTo>
                  <a:cubicBezTo>
                    <a:pt x="1469" y="2603"/>
                    <a:pt x="1468" y="2601"/>
                    <a:pt x="1468" y="2598"/>
                  </a:cubicBezTo>
                  <a:cubicBezTo>
                    <a:pt x="1468" y="2597"/>
                    <a:pt x="1468" y="2596"/>
                    <a:pt x="1468" y="2594"/>
                  </a:cubicBezTo>
                  <a:cubicBezTo>
                    <a:pt x="1468" y="2593"/>
                    <a:pt x="1468" y="2591"/>
                    <a:pt x="1468" y="2589"/>
                  </a:cubicBezTo>
                  <a:cubicBezTo>
                    <a:pt x="1469" y="2587"/>
                    <a:pt x="1469" y="2586"/>
                    <a:pt x="1469" y="2584"/>
                  </a:cubicBezTo>
                  <a:cubicBezTo>
                    <a:pt x="1469" y="2582"/>
                    <a:pt x="1469" y="2580"/>
                    <a:pt x="1470" y="2578"/>
                  </a:cubicBezTo>
                  <a:cubicBezTo>
                    <a:pt x="1470" y="2574"/>
                    <a:pt x="1471" y="2569"/>
                    <a:pt x="1472" y="2564"/>
                  </a:cubicBezTo>
                  <a:cubicBezTo>
                    <a:pt x="1473" y="2560"/>
                    <a:pt x="1475" y="2555"/>
                    <a:pt x="1476" y="2550"/>
                  </a:cubicBezTo>
                  <a:cubicBezTo>
                    <a:pt x="1477" y="2548"/>
                    <a:pt x="1477" y="2547"/>
                    <a:pt x="1478" y="2546"/>
                  </a:cubicBezTo>
                  <a:cubicBezTo>
                    <a:pt x="1478" y="2548"/>
                    <a:pt x="1477" y="2551"/>
                    <a:pt x="1477" y="2554"/>
                  </a:cubicBezTo>
                  <a:cubicBezTo>
                    <a:pt x="1477" y="2555"/>
                    <a:pt x="1477" y="2556"/>
                    <a:pt x="1477" y="2557"/>
                  </a:cubicBezTo>
                  <a:cubicBezTo>
                    <a:pt x="1477" y="2558"/>
                    <a:pt x="1477" y="2559"/>
                    <a:pt x="1477" y="2561"/>
                  </a:cubicBezTo>
                  <a:cubicBezTo>
                    <a:pt x="1477" y="2563"/>
                    <a:pt x="1477" y="2565"/>
                    <a:pt x="1477" y="2567"/>
                  </a:cubicBezTo>
                  <a:cubicBezTo>
                    <a:pt x="1477" y="2570"/>
                    <a:pt x="1477" y="2572"/>
                    <a:pt x="1477" y="2574"/>
                  </a:cubicBezTo>
                  <a:cubicBezTo>
                    <a:pt x="1477" y="2575"/>
                    <a:pt x="1477" y="2576"/>
                    <a:pt x="1477" y="2577"/>
                  </a:cubicBezTo>
                  <a:cubicBezTo>
                    <a:pt x="1477" y="2579"/>
                    <a:pt x="1478" y="2580"/>
                    <a:pt x="1478" y="2581"/>
                  </a:cubicBezTo>
                  <a:cubicBezTo>
                    <a:pt x="1478" y="2583"/>
                    <a:pt x="1478" y="2585"/>
                    <a:pt x="1478" y="2587"/>
                  </a:cubicBezTo>
                  <a:cubicBezTo>
                    <a:pt x="1478" y="2589"/>
                    <a:pt x="1478" y="2591"/>
                    <a:pt x="1479" y="2592"/>
                  </a:cubicBezTo>
                  <a:cubicBezTo>
                    <a:pt x="1479" y="2596"/>
                    <a:pt x="1479" y="2599"/>
                    <a:pt x="1480" y="2601"/>
                  </a:cubicBezTo>
                  <a:cubicBezTo>
                    <a:pt x="1480" y="2602"/>
                    <a:pt x="1480" y="2602"/>
                    <a:pt x="1480" y="2603"/>
                  </a:cubicBezTo>
                  <a:cubicBezTo>
                    <a:pt x="1480" y="2603"/>
                    <a:pt x="1481" y="2604"/>
                    <a:pt x="1481" y="2604"/>
                  </a:cubicBezTo>
                  <a:cubicBezTo>
                    <a:pt x="1481" y="2604"/>
                    <a:pt x="1481" y="2603"/>
                    <a:pt x="1481" y="2603"/>
                  </a:cubicBezTo>
                  <a:cubicBezTo>
                    <a:pt x="1481" y="2602"/>
                    <a:pt x="1481" y="2602"/>
                    <a:pt x="1481" y="2601"/>
                  </a:cubicBezTo>
                  <a:cubicBezTo>
                    <a:pt x="1482" y="2599"/>
                    <a:pt x="1483" y="2596"/>
                    <a:pt x="1483" y="2592"/>
                  </a:cubicBezTo>
                  <a:cubicBezTo>
                    <a:pt x="1483" y="2591"/>
                    <a:pt x="1484" y="2589"/>
                    <a:pt x="1484" y="2587"/>
                  </a:cubicBezTo>
                  <a:cubicBezTo>
                    <a:pt x="1484" y="2585"/>
                    <a:pt x="1484" y="2583"/>
                    <a:pt x="1485" y="2581"/>
                  </a:cubicBezTo>
                  <a:cubicBezTo>
                    <a:pt x="1485" y="2580"/>
                    <a:pt x="1485" y="2579"/>
                    <a:pt x="1485" y="2577"/>
                  </a:cubicBezTo>
                  <a:cubicBezTo>
                    <a:pt x="1485" y="2576"/>
                    <a:pt x="1485" y="2575"/>
                    <a:pt x="1485" y="2574"/>
                  </a:cubicBezTo>
                  <a:cubicBezTo>
                    <a:pt x="1485" y="2572"/>
                    <a:pt x="1485" y="2570"/>
                    <a:pt x="1485" y="2567"/>
                  </a:cubicBezTo>
                  <a:cubicBezTo>
                    <a:pt x="1485" y="2565"/>
                    <a:pt x="1485" y="2563"/>
                    <a:pt x="1485" y="2560"/>
                  </a:cubicBezTo>
                  <a:cubicBezTo>
                    <a:pt x="1485" y="2559"/>
                    <a:pt x="1485" y="2558"/>
                    <a:pt x="1485" y="2557"/>
                  </a:cubicBezTo>
                  <a:cubicBezTo>
                    <a:pt x="1484" y="2556"/>
                    <a:pt x="1484" y="2555"/>
                    <a:pt x="1484" y="2554"/>
                  </a:cubicBezTo>
                  <a:cubicBezTo>
                    <a:pt x="1484" y="2550"/>
                    <a:pt x="1483" y="2546"/>
                    <a:pt x="1483" y="2542"/>
                  </a:cubicBezTo>
                  <a:cubicBezTo>
                    <a:pt x="1482" y="2540"/>
                    <a:pt x="1482" y="2538"/>
                    <a:pt x="1481" y="2536"/>
                  </a:cubicBezTo>
                  <a:cubicBezTo>
                    <a:pt x="1481" y="2535"/>
                    <a:pt x="1481" y="2535"/>
                    <a:pt x="1482" y="2534"/>
                  </a:cubicBezTo>
                  <a:cubicBezTo>
                    <a:pt x="1483" y="2529"/>
                    <a:pt x="1485" y="2524"/>
                    <a:pt x="1487" y="2518"/>
                  </a:cubicBezTo>
                  <a:cubicBezTo>
                    <a:pt x="1489" y="2513"/>
                    <a:pt x="1491" y="2507"/>
                    <a:pt x="1493" y="2502"/>
                  </a:cubicBezTo>
                  <a:cubicBezTo>
                    <a:pt x="1494" y="2499"/>
                    <a:pt x="1494" y="2496"/>
                    <a:pt x="1495" y="2494"/>
                  </a:cubicBezTo>
                  <a:cubicBezTo>
                    <a:pt x="1496" y="2492"/>
                    <a:pt x="1496" y="2491"/>
                    <a:pt x="1496" y="2490"/>
                  </a:cubicBezTo>
                  <a:cubicBezTo>
                    <a:pt x="1497" y="2488"/>
                    <a:pt x="1497" y="2487"/>
                    <a:pt x="1497" y="2486"/>
                  </a:cubicBezTo>
                  <a:cubicBezTo>
                    <a:pt x="1498" y="2481"/>
                    <a:pt x="1499" y="2476"/>
                    <a:pt x="1499" y="2472"/>
                  </a:cubicBezTo>
                  <a:cubicBezTo>
                    <a:pt x="1501" y="2478"/>
                    <a:pt x="1503" y="2484"/>
                    <a:pt x="1505" y="2490"/>
                  </a:cubicBezTo>
                  <a:cubicBezTo>
                    <a:pt x="1505" y="2492"/>
                    <a:pt x="1505" y="2494"/>
                    <a:pt x="1505" y="2496"/>
                  </a:cubicBezTo>
                  <a:cubicBezTo>
                    <a:pt x="1506" y="2503"/>
                    <a:pt x="1506" y="2510"/>
                    <a:pt x="1506" y="2517"/>
                  </a:cubicBezTo>
                  <a:cubicBezTo>
                    <a:pt x="1507" y="2524"/>
                    <a:pt x="1507" y="2531"/>
                    <a:pt x="1507" y="2538"/>
                  </a:cubicBezTo>
                  <a:cubicBezTo>
                    <a:pt x="1507" y="2542"/>
                    <a:pt x="1507" y="2545"/>
                    <a:pt x="1507" y="2548"/>
                  </a:cubicBezTo>
                  <a:cubicBezTo>
                    <a:pt x="1507" y="2552"/>
                    <a:pt x="1507" y="2555"/>
                    <a:pt x="1507" y="2558"/>
                  </a:cubicBezTo>
                  <a:cubicBezTo>
                    <a:pt x="1507" y="2562"/>
                    <a:pt x="1507" y="2565"/>
                    <a:pt x="1507" y="2568"/>
                  </a:cubicBezTo>
                  <a:cubicBezTo>
                    <a:pt x="1507" y="2571"/>
                    <a:pt x="1506" y="2574"/>
                    <a:pt x="1506" y="2577"/>
                  </a:cubicBezTo>
                  <a:cubicBezTo>
                    <a:pt x="1506" y="2583"/>
                    <a:pt x="1505" y="2589"/>
                    <a:pt x="1504" y="2594"/>
                  </a:cubicBezTo>
                  <a:cubicBezTo>
                    <a:pt x="1503" y="2599"/>
                    <a:pt x="1502" y="2604"/>
                    <a:pt x="1501" y="2608"/>
                  </a:cubicBezTo>
                  <a:cubicBezTo>
                    <a:pt x="1501" y="2612"/>
                    <a:pt x="1500" y="2616"/>
                    <a:pt x="1499" y="2619"/>
                  </a:cubicBezTo>
                  <a:cubicBezTo>
                    <a:pt x="1498" y="2622"/>
                    <a:pt x="1497" y="2624"/>
                    <a:pt x="1496" y="2625"/>
                  </a:cubicBezTo>
                  <a:cubicBezTo>
                    <a:pt x="1495" y="2627"/>
                    <a:pt x="1495" y="2627"/>
                    <a:pt x="1495" y="2627"/>
                  </a:cubicBezTo>
                  <a:cubicBezTo>
                    <a:pt x="1495" y="2627"/>
                    <a:pt x="1495" y="2627"/>
                    <a:pt x="1495" y="2627"/>
                  </a:cubicBezTo>
                  <a:cubicBezTo>
                    <a:pt x="1496" y="2627"/>
                    <a:pt x="1496" y="2626"/>
                    <a:pt x="1497" y="2625"/>
                  </a:cubicBezTo>
                  <a:cubicBezTo>
                    <a:pt x="1498" y="2624"/>
                    <a:pt x="1499" y="2622"/>
                    <a:pt x="1500" y="2619"/>
                  </a:cubicBezTo>
                  <a:cubicBezTo>
                    <a:pt x="1501" y="2618"/>
                    <a:pt x="1502" y="2616"/>
                    <a:pt x="1502" y="2614"/>
                  </a:cubicBezTo>
                  <a:cubicBezTo>
                    <a:pt x="1503" y="2613"/>
                    <a:pt x="1504" y="2611"/>
                    <a:pt x="1504" y="2609"/>
                  </a:cubicBezTo>
                  <a:cubicBezTo>
                    <a:pt x="1506" y="2605"/>
                    <a:pt x="1507" y="2600"/>
                    <a:pt x="1509" y="2595"/>
                  </a:cubicBezTo>
                  <a:cubicBezTo>
                    <a:pt x="1509" y="2593"/>
                    <a:pt x="1509" y="2592"/>
                    <a:pt x="1510" y="2591"/>
                  </a:cubicBezTo>
                  <a:cubicBezTo>
                    <a:pt x="1510" y="2589"/>
                    <a:pt x="1510" y="2588"/>
                    <a:pt x="1510" y="2587"/>
                  </a:cubicBezTo>
                  <a:cubicBezTo>
                    <a:pt x="1511" y="2584"/>
                    <a:pt x="1512" y="2581"/>
                    <a:pt x="1512" y="2578"/>
                  </a:cubicBezTo>
                  <a:cubicBezTo>
                    <a:pt x="1513" y="2575"/>
                    <a:pt x="1513" y="2572"/>
                    <a:pt x="1513" y="2568"/>
                  </a:cubicBezTo>
                  <a:cubicBezTo>
                    <a:pt x="1514" y="2565"/>
                    <a:pt x="1514" y="2562"/>
                    <a:pt x="1514" y="2559"/>
                  </a:cubicBezTo>
                  <a:cubicBezTo>
                    <a:pt x="1515" y="2552"/>
                    <a:pt x="1515" y="2545"/>
                    <a:pt x="1515" y="2538"/>
                  </a:cubicBezTo>
                  <a:cubicBezTo>
                    <a:pt x="1515" y="2531"/>
                    <a:pt x="1515" y="2524"/>
                    <a:pt x="1514" y="2517"/>
                  </a:cubicBezTo>
                  <a:cubicBezTo>
                    <a:pt x="1514" y="2510"/>
                    <a:pt x="1513" y="2503"/>
                    <a:pt x="1513" y="2496"/>
                  </a:cubicBezTo>
                  <a:cubicBezTo>
                    <a:pt x="1512" y="2492"/>
                    <a:pt x="1512" y="2489"/>
                    <a:pt x="1512" y="2486"/>
                  </a:cubicBezTo>
                  <a:cubicBezTo>
                    <a:pt x="1512" y="2485"/>
                    <a:pt x="1512" y="2485"/>
                    <a:pt x="1512" y="2485"/>
                  </a:cubicBezTo>
                  <a:cubicBezTo>
                    <a:pt x="1511" y="2462"/>
                    <a:pt x="1508" y="2442"/>
                    <a:pt x="1511" y="2422"/>
                  </a:cubicBezTo>
                  <a:cubicBezTo>
                    <a:pt x="1511" y="2422"/>
                    <a:pt x="1511" y="2423"/>
                    <a:pt x="1511" y="2423"/>
                  </a:cubicBezTo>
                  <a:cubicBezTo>
                    <a:pt x="1511" y="2423"/>
                    <a:pt x="1511" y="2423"/>
                    <a:pt x="1511" y="2424"/>
                  </a:cubicBezTo>
                  <a:cubicBezTo>
                    <a:pt x="1511" y="2425"/>
                    <a:pt x="1511" y="2425"/>
                    <a:pt x="1512" y="2426"/>
                  </a:cubicBezTo>
                  <a:cubicBezTo>
                    <a:pt x="1512" y="2429"/>
                    <a:pt x="1513" y="2433"/>
                    <a:pt x="1515" y="2437"/>
                  </a:cubicBezTo>
                  <a:cubicBezTo>
                    <a:pt x="1517" y="2441"/>
                    <a:pt x="1519" y="2445"/>
                    <a:pt x="1521" y="2449"/>
                  </a:cubicBezTo>
                  <a:cubicBezTo>
                    <a:pt x="1523" y="2453"/>
                    <a:pt x="1526" y="2457"/>
                    <a:pt x="1528" y="2461"/>
                  </a:cubicBezTo>
                  <a:cubicBezTo>
                    <a:pt x="1530" y="2463"/>
                    <a:pt x="1531" y="2465"/>
                    <a:pt x="1532" y="2467"/>
                  </a:cubicBezTo>
                  <a:cubicBezTo>
                    <a:pt x="1534" y="2469"/>
                    <a:pt x="1535" y="2472"/>
                    <a:pt x="1536" y="2474"/>
                  </a:cubicBezTo>
                  <a:cubicBezTo>
                    <a:pt x="1537" y="2475"/>
                    <a:pt x="1537" y="2476"/>
                    <a:pt x="1538" y="2477"/>
                  </a:cubicBezTo>
                  <a:cubicBezTo>
                    <a:pt x="1539" y="2478"/>
                    <a:pt x="1539" y="2480"/>
                    <a:pt x="1540" y="2481"/>
                  </a:cubicBezTo>
                  <a:cubicBezTo>
                    <a:pt x="1540" y="2482"/>
                    <a:pt x="1541" y="2483"/>
                    <a:pt x="1541" y="2484"/>
                  </a:cubicBezTo>
                  <a:cubicBezTo>
                    <a:pt x="1543" y="2488"/>
                    <a:pt x="1543" y="2488"/>
                    <a:pt x="1543" y="2488"/>
                  </a:cubicBezTo>
                  <a:cubicBezTo>
                    <a:pt x="1544" y="2489"/>
                    <a:pt x="1544" y="2490"/>
                    <a:pt x="1545" y="2491"/>
                  </a:cubicBezTo>
                  <a:cubicBezTo>
                    <a:pt x="1545" y="2492"/>
                    <a:pt x="1546" y="2494"/>
                    <a:pt x="1547" y="2495"/>
                  </a:cubicBezTo>
                  <a:cubicBezTo>
                    <a:pt x="1547" y="2496"/>
                    <a:pt x="1548" y="2497"/>
                    <a:pt x="1548" y="2498"/>
                  </a:cubicBezTo>
                  <a:cubicBezTo>
                    <a:pt x="1548" y="2498"/>
                    <a:pt x="1548" y="2499"/>
                    <a:pt x="1548" y="2499"/>
                  </a:cubicBezTo>
                  <a:cubicBezTo>
                    <a:pt x="1548" y="2500"/>
                    <a:pt x="1548" y="2501"/>
                    <a:pt x="1547" y="2503"/>
                  </a:cubicBezTo>
                  <a:cubicBezTo>
                    <a:pt x="1547" y="2505"/>
                    <a:pt x="1547" y="2508"/>
                    <a:pt x="1546" y="2512"/>
                  </a:cubicBezTo>
                  <a:cubicBezTo>
                    <a:pt x="1546" y="2515"/>
                    <a:pt x="1545" y="2518"/>
                    <a:pt x="1544" y="2521"/>
                  </a:cubicBezTo>
                  <a:cubicBezTo>
                    <a:pt x="1543" y="2525"/>
                    <a:pt x="1543" y="2528"/>
                    <a:pt x="1542" y="2532"/>
                  </a:cubicBezTo>
                  <a:cubicBezTo>
                    <a:pt x="1541" y="2535"/>
                    <a:pt x="1541" y="2539"/>
                    <a:pt x="1540" y="2543"/>
                  </a:cubicBezTo>
                  <a:cubicBezTo>
                    <a:pt x="1539" y="2546"/>
                    <a:pt x="1538" y="2550"/>
                    <a:pt x="1538" y="2554"/>
                  </a:cubicBezTo>
                  <a:cubicBezTo>
                    <a:pt x="1538" y="2555"/>
                    <a:pt x="1537" y="2557"/>
                    <a:pt x="1537" y="2559"/>
                  </a:cubicBezTo>
                  <a:cubicBezTo>
                    <a:pt x="1537" y="2560"/>
                    <a:pt x="1537" y="2561"/>
                    <a:pt x="1537" y="2562"/>
                  </a:cubicBezTo>
                  <a:cubicBezTo>
                    <a:pt x="1537" y="2563"/>
                    <a:pt x="1537" y="2564"/>
                    <a:pt x="1537" y="2564"/>
                  </a:cubicBezTo>
                  <a:cubicBezTo>
                    <a:pt x="1536" y="2568"/>
                    <a:pt x="1536" y="2571"/>
                    <a:pt x="1536" y="2575"/>
                  </a:cubicBezTo>
                  <a:cubicBezTo>
                    <a:pt x="1536" y="2578"/>
                    <a:pt x="1537" y="2581"/>
                    <a:pt x="1537" y="2584"/>
                  </a:cubicBezTo>
                  <a:cubicBezTo>
                    <a:pt x="1537" y="2585"/>
                    <a:pt x="1537" y="2587"/>
                    <a:pt x="1538" y="2588"/>
                  </a:cubicBezTo>
                  <a:cubicBezTo>
                    <a:pt x="1538" y="2589"/>
                    <a:pt x="1538" y="2590"/>
                    <a:pt x="1538" y="2592"/>
                  </a:cubicBezTo>
                  <a:cubicBezTo>
                    <a:pt x="1539" y="2593"/>
                    <a:pt x="1539" y="2594"/>
                    <a:pt x="1539" y="2595"/>
                  </a:cubicBezTo>
                  <a:cubicBezTo>
                    <a:pt x="1540" y="2596"/>
                    <a:pt x="1540" y="2597"/>
                    <a:pt x="1540" y="2597"/>
                  </a:cubicBezTo>
                  <a:cubicBezTo>
                    <a:pt x="1541" y="2599"/>
                    <a:pt x="1541" y="2600"/>
                    <a:pt x="1542" y="2601"/>
                  </a:cubicBezTo>
                  <a:cubicBezTo>
                    <a:pt x="1542" y="2602"/>
                    <a:pt x="1542" y="2602"/>
                    <a:pt x="1542" y="2602"/>
                  </a:cubicBezTo>
                  <a:cubicBezTo>
                    <a:pt x="1542" y="2602"/>
                    <a:pt x="1542" y="2602"/>
                    <a:pt x="1542" y="2601"/>
                  </a:cubicBezTo>
                  <a:cubicBezTo>
                    <a:pt x="1542" y="2600"/>
                    <a:pt x="1542" y="2599"/>
                    <a:pt x="1542" y="2597"/>
                  </a:cubicBezTo>
                  <a:cubicBezTo>
                    <a:pt x="1542" y="2596"/>
                    <a:pt x="1542" y="2595"/>
                    <a:pt x="1542" y="2594"/>
                  </a:cubicBezTo>
                  <a:cubicBezTo>
                    <a:pt x="1542" y="2593"/>
                    <a:pt x="1542" y="2592"/>
                    <a:pt x="1541" y="2591"/>
                  </a:cubicBezTo>
                  <a:cubicBezTo>
                    <a:pt x="1542" y="2590"/>
                    <a:pt x="1542" y="2589"/>
                    <a:pt x="1542" y="2588"/>
                  </a:cubicBezTo>
                  <a:cubicBezTo>
                    <a:pt x="1542" y="2586"/>
                    <a:pt x="1542" y="2585"/>
                    <a:pt x="1542" y="2584"/>
                  </a:cubicBezTo>
                  <a:cubicBezTo>
                    <a:pt x="1542" y="2581"/>
                    <a:pt x="1542" y="2578"/>
                    <a:pt x="1542" y="2575"/>
                  </a:cubicBezTo>
                  <a:cubicBezTo>
                    <a:pt x="1543" y="2572"/>
                    <a:pt x="1543" y="2569"/>
                    <a:pt x="1544" y="2565"/>
                  </a:cubicBezTo>
                  <a:cubicBezTo>
                    <a:pt x="1544" y="2564"/>
                    <a:pt x="1544" y="2562"/>
                    <a:pt x="1544" y="2561"/>
                  </a:cubicBezTo>
                  <a:cubicBezTo>
                    <a:pt x="1545" y="2562"/>
                    <a:pt x="1545" y="2564"/>
                    <a:pt x="1546" y="2566"/>
                  </a:cubicBezTo>
                  <a:cubicBezTo>
                    <a:pt x="1547" y="2570"/>
                    <a:pt x="1549" y="2575"/>
                    <a:pt x="1551" y="2580"/>
                  </a:cubicBezTo>
                  <a:cubicBezTo>
                    <a:pt x="1552" y="2581"/>
                    <a:pt x="1552" y="2582"/>
                    <a:pt x="1553" y="2583"/>
                  </a:cubicBezTo>
                  <a:cubicBezTo>
                    <a:pt x="1553" y="2585"/>
                    <a:pt x="1554" y="2586"/>
                    <a:pt x="1554" y="2587"/>
                  </a:cubicBezTo>
                  <a:cubicBezTo>
                    <a:pt x="1555" y="2590"/>
                    <a:pt x="1557" y="2592"/>
                    <a:pt x="1558" y="2595"/>
                  </a:cubicBezTo>
                  <a:cubicBezTo>
                    <a:pt x="1559" y="2598"/>
                    <a:pt x="1560" y="2600"/>
                    <a:pt x="1562" y="2603"/>
                  </a:cubicBezTo>
                  <a:cubicBezTo>
                    <a:pt x="1562" y="2604"/>
                    <a:pt x="1563" y="2605"/>
                    <a:pt x="1564" y="2606"/>
                  </a:cubicBezTo>
                  <a:cubicBezTo>
                    <a:pt x="1564" y="2608"/>
                    <a:pt x="1565" y="2609"/>
                    <a:pt x="1565" y="2610"/>
                  </a:cubicBezTo>
                  <a:cubicBezTo>
                    <a:pt x="1567" y="2612"/>
                    <a:pt x="1568" y="2614"/>
                    <a:pt x="1569" y="2617"/>
                  </a:cubicBezTo>
                  <a:cubicBezTo>
                    <a:pt x="1570" y="2619"/>
                    <a:pt x="1571" y="2621"/>
                    <a:pt x="1571" y="2623"/>
                  </a:cubicBezTo>
                  <a:cubicBezTo>
                    <a:pt x="1572" y="2625"/>
                    <a:pt x="1573" y="2626"/>
                    <a:pt x="1573" y="2628"/>
                  </a:cubicBezTo>
                  <a:cubicBezTo>
                    <a:pt x="1573" y="2629"/>
                    <a:pt x="1574" y="2630"/>
                    <a:pt x="1574" y="2630"/>
                  </a:cubicBezTo>
                  <a:cubicBezTo>
                    <a:pt x="1574" y="2631"/>
                    <a:pt x="1574" y="2632"/>
                    <a:pt x="1574" y="2632"/>
                  </a:cubicBezTo>
                  <a:cubicBezTo>
                    <a:pt x="1574" y="2633"/>
                    <a:pt x="1574" y="2633"/>
                    <a:pt x="1574" y="2634"/>
                  </a:cubicBezTo>
                  <a:cubicBezTo>
                    <a:pt x="1574" y="2634"/>
                    <a:pt x="1574" y="2635"/>
                    <a:pt x="1574" y="2635"/>
                  </a:cubicBezTo>
                  <a:cubicBezTo>
                    <a:pt x="1574" y="2636"/>
                    <a:pt x="1574" y="2636"/>
                    <a:pt x="1574" y="2636"/>
                  </a:cubicBezTo>
                  <a:cubicBezTo>
                    <a:pt x="1574" y="2636"/>
                    <a:pt x="1575" y="2636"/>
                    <a:pt x="1575" y="2635"/>
                  </a:cubicBezTo>
                  <a:cubicBezTo>
                    <a:pt x="1575" y="2635"/>
                    <a:pt x="1575" y="2634"/>
                    <a:pt x="1576" y="2632"/>
                  </a:cubicBezTo>
                  <a:cubicBezTo>
                    <a:pt x="1576" y="2632"/>
                    <a:pt x="1576" y="2631"/>
                    <a:pt x="1576" y="2630"/>
                  </a:cubicBezTo>
                  <a:cubicBezTo>
                    <a:pt x="1576" y="2629"/>
                    <a:pt x="1576" y="2629"/>
                    <a:pt x="1576" y="2628"/>
                  </a:cubicBezTo>
                  <a:cubicBezTo>
                    <a:pt x="1576" y="2626"/>
                    <a:pt x="1576" y="2624"/>
                    <a:pt x="1576" y="2622"/>
                  </a:cubicBezTo>
                  <a:cubicBezTo>
                    <a:pt x="1575" y="2617"/>
                    <a:pt x="1574" y="2612"/>
                    <a:pt x="1572" y="2607"/>
                  </a:cubicBezTo>
                  <a:cubicBezTo>
                    <a:pt x="1571" y="2606"/>
                    <a:pt x="1571" y="2604"/>
                    <a:pt x="1570" y="2603"/>
                  </a:cubicBezTo>
                  <a:cubicBezTo>
                    <a:pt x="1570" y="2602"/>
                    <a:pt x="1569" y="2601"/>
                    <a:pt x="1569" y="2599"/>
                  </a:cubicBezTo>
                  <a:cubicBezTo>
                    <a:pt x="1567" y="2597"/>
                    <a:pt x="1566" y="2594"/>
                    <a:pt x="1565" y="2592"/>
                  </a:cubicBezTo>
                  <a:cubicBezTo>
                    <a:pt x="1564" y="2589"/>
                    <a:pt x="1563" y="2586"/>
                    <a:pt x="1561" y="2584"/>
                  </a:cubicBezTo>
                  <a:cubicBezTo>
                    <a:pt x="1561" y="2583"/>
                    <a:pt x="1560" y="2581"/>
                    <a:pt x="1559" y="2580"/>
                  </a:cubicBezTo>
                  <a:cubicBezTo>
                    <a:pt x="1559" y="2579"/>
                    <a:pt x="1558" y="2578"/>
                    <a:pt x="1558" y="2577"/>
                  </a:cubicBezTo>
                  <a:cubicBezTo>
                    <a:pt x="1555" y="2572"/>
                    <a:pt x="1552" y="2568"/>
                    <a:pt x="1550" y="2564"/>
                  </a:cubicBezTo>
                  <a:cubicBezTo>
                    <a:pt x="1548" y="2561"/>
                    <a:pt x="1547" y="2558"/>
                    <a:pt x="1545" y="2556"/>
                  </a:cubicBezTo>
                  <a:cubicBezTo>
                    <a:pt x="1545" y="2556"/>
                    <a:pt x="1545" y="2555"/>
                    <a:pt x="1546" y="2555"/>
                  </a:cubicBezTo>
                  <a:cubicBezTo>
                    <a:pt x="1546" y="2551"/>
                    <a:pt x="1547" y="2548"/>
                    <a:pt x="1548" y="2544"/>
                  </a:cubicBezTo>
                  <a:cubicBezTo>
                    <a:pt x="1548" y="2540"/>
                    <a:pt x="1549" y="2537"/>
                    <a:pt x="1550" y="2533"/>
                  </a:cubicBezTo>
                  <a:cubicBezTo>
                    <a:pt x="1550" y="2531"/>
                    <a:pt x="1550" y="2529"/>
                    <a:pt x="1550" y="2528"/>
                  </a:cubicBezTo>
                  <a:cubicBezTo>
                    <a:pt x="1551" y="2526"/>
                    <a:pt x="1551" y="2524"/>
                    <a:pt x="1551" y="2522"/>
                  </a:cubicBezTo>
                  <a:cubicBezTo>
                    <a:pt x="1552" y="2519"/>
                    <a:pt x="1552" y="2515"/>
                    <a:pt x="1552" y="2512"/>
                  </a:cubicBezTo>
                  <a:cubicBezTo>
                    <a:pt x="1552" y="2511"/>
                    <a:pt x="1552" y="2509"/>
                    <a:pt x="1552" y="2508"/>
                  </a:cubicBezTo>
                  <a:cubicBezTo>
                    <a:pt x="1553" y="2511"/>
                    <a:pt x="1554" y="2513"/>
                    <a:pt x="1555" y="2516"/>
                  </a:cubicBezTo>
                  <a:cubicBezTo>
                    <a:pt x="1557" y="2521"/>
                    <a:pt x="1558" y="2525"/>
                    <a:pt x="1560" y="2529"/>
                  </a:cubicBezTo>
                  <a:cubicBezTo>
                    <a:pt x="1561" y="2531"/>
                    <a:pt x="1561" y="2534"/>
                    <a:pt x="1562" y="2536"/>
                  </a:cubicBezTo>
                  <a:cubicBezTo>
                    <a:pt x="1562" y="2537"/>
                    <a:pt x="1562" y="2538"/>
                    <a:pt x="1563" y="2539"/>
                  </a:cubicBezTo>
                  <a:cubicBezTo>
                    <a:pt x="1563" y="2540"/>
                    <a:pt x="1563" y="2541"/>
                    <a:pt x="1564" y="2542"/>
                  </a:cubicBezTo>
                  <a:cubicBezTo>
                    <a:pt x="1565" y="2545"/>
                    <a:pt x="1566" y="2549"/>
                    <a:pt x="1566" y="2552"/>
                  </a:cubicBezTo>
                  <a:cubicBezTo>
                    <a:pt x="1567" y="2555"/>
                    <a:pt x="1568" y="2558"/>
                    <a:pt x="1568" y="2560"/>
                  </a:cubicBezTo>
                  <a:cubicBezTo>
                    <a:pt x="1569" y="2562"/>
                    <a:pt x="1569" y="2564"/>
                    <a:pt x="1570" y="2565"/>
                  </a:cubicBezTo>
                  <a:cubicBezTo>
                    <a:pt x="1570" y="2567"/>
                    <a:pt x="1570" y="2567"/>
                    <a:pt x="1570" y="2567"/>
                  </a:cubicBezTo>
                  <a:cubicBezTo>
                    <a:pt x="1570" y="2567"/>
                    <a:pt x="1570" y="2567"/>
                    <a:pt x="1570" y="2565"/>
                  </a:cubicBezTo>
                  <a:cubicBezTo>
                    <a:pt x="1570" y="2564"/>
                    <a:pt x="1570" y="2562"/>
                    <a:pt x="1570" y="2560"/>
                  </a:cubicBezTo>
                  <a:cubicBezTo>
                    <a:pt x="1570" y="2558"/>
                    <a:pt x="1570" y="2555"/>
                    <a:pt x="1569" y="2551"/>
                  </a:cubicBezTo>
                  <a:cubicBezTo>
                    <a:pt x="1569" y="2550"/>
                    <a:pt x="1569" y="2548"/>
                    <a:pt x="1569" y="2546"/>
                  </a:cubicBezTo>
                  <a:cubicBezTo>
                    <a:pt x="1569" y="2544"/>
                    <a:pt x="1568" y="2543"/>
                    <a:pt x="1568" y="2541"/>
                  </a:cubicBezTo>
                  <a:cubicBezTo>
                    <a:pt x="1568" y="2540"/>
                    <a:pt x="1568" y="2539"/>
                    <a:pt x="1568" y="2538"/>
                  </a:cubicBezTo>
                  <a:cubicBezTo>
                    <a:pt x="1567" y="2536"/>
                    <a:pt x="1567" y="2535"/>
                    <a:pt x="1567" y="2534"/>
                  </a:cubicBezTo>
                  <a:cubicBezTo>
                    <a:pt x="1567" y="2532"/>
                    <a:pt x="1566" y="2530"/>
                    <a:pt x="1566" y="2528"/>
                  </a:cubicBezTo>
                  <a:cubicBezTo>
                    <a:pt x="1565" y="2523"/>
                    <a:pt x="1563" y="2519"/>
                    <a:pt x="1562" y="2514"/>
                  </a:cubicBezTo>
                  <a:cubicBezTo>
                    <a:pt x="1561" y="2511"/>
                    <a:pt x="1560" y="2509"/>
                    <a:pt x="1559" y="2506"/>
                  </a:cubicBezTo>
                  <a:cubicBezTo>
                    <a:pt x="1559" y="2504"/>
                    <a:pt x="1558" y="2501"/>
                    <a:pt x="1557" y="2499"/>
                  </a:cubicBezTo>
                  <a:cubicBezTo>
                    <a:pt x="1556" y="2497"/>
                    <a:pt x="1555" y="2494"/>
                    <a:pt x="1554" y="2492"/>
                  </a:cubicBezTo>
                  <a:cubicBezTo>
                    <a:pt x="1553" y="2490"/>
                    <a:pt x="1553" y="2489"/>
                    <a:pt x="1552" y="2488"/>
                  </a:cubicBezTo>
                  <a:cubicBezTo>
                    <a:pt x="1552" y="2487"/>
                    <a:pt x="1551" y="2485"/>
                    <a:pt x="1550" y="2484"/>
                  </a:cubicBezTo>
                  <a:cubicBezTo>
                    <a:pt x="1549" y="2481"/>
                    <a:pt x="1549" y="2481"/>
                    <a:pt x="1549" y="2481"/>
                  </a:cubicBezTo>
                  <a:cubicBezTo>
                    <a:pt x="1548" y="2479"/>
                    <a:pt x="1547" y="2478"/>
                    <a:pt x="1547" y="2477"/>
                  </a:cubicBezTo>
                  <a:cubicBezTo>
                    <a:pt x="1546" y="2476"/>
                    <a:pt x="1545" y="2475"/>
                    <a:pt x="1545" y="2474"/>
                  </a:cubicBezTo>
                  <a:cubicBezTo>
                    <a:pt x="1544" y="2472"/>
                    <a:pt x="1543" y="2471"/>
                    <a:pt x="1543" y="2470"/>
                  </a:cubicBezTo>
                  <a:cubicBezTo>
                    <a:pt x="1542" y="2469"/>
                    <a:pt x="1541" y="2468"/>
                    <a:pt x="1541" y="2467"/>
                  </a:cubicBezTo>
                  <a:cubicBezTo>
                    <a:pt x="1540" y="2466"/>
                    <a:pt x="1539" y="2464"/>
                    <a:pt x="1539" y="2463"/>
                  </a:cubicBezTo>
                  <a:cubicBezTo>
                    <a:pt x="1537" y="2461"/>
                    <a:pt x="1536" y="2459"/>
                    <a:pt x="1534" y="2457"/>
                  </a:cubicBezTo>
                  <a:cubicBezTo>
                    <a:pt x="1531" y="2453"/>
                    <a:pt x="1529" y="2449"/>
                    <a:pt x="1526" y="2445"/>
                  </a:cubicBezTo>
                  <a:cubicBezTo>
                    <a:pt x="1523" y="2442"/>
                    <a:pt x="1521" y="2438"/>
                    <a:pt x="1519" y="2435"/>
                  </a:cubicBezTo>
                  <a:cubicBezTo>
                    <a:pt x="1517" y="2432"/>
                    <a:pt x="1516" y="2428"/>
                    <a:pt x="1515" y="2425"/>
                  </a:cubicBezTo>
                  <a:cubicBezTo>
                    <a:pt x="1514" y="2425"/>
                    <a:pt x="1514" y="2424"/>
                    <a:pt x="1514" y="2423"/>
                  </a:cubicBezTo>
                  <a:cubicBezTo>
                    <a:pt x="1514" y="2423"/>
                    <a:pt x="1513" y="2422"/>
                    <a:pt x="1513" y="2421"/>
                  </a:cubicBezTo>
                  <a:cubicBezTo>
                    <a:pt x="1513" y="2421"/>
                    <a:pt x="1513" y="2420"/>
                    <a:pt x="1513" y="2419"/>
                  </a:cubicBezTo>
                  <a:cubicBezTo>
                    <a:pt x="1513" y="2419"/>
                    <a:pt x="1513" y="2418"/>
                    <a:pt x="1513" y="2417"/>
                  </a:cubicBezTo>
                  <a:cubicBezTo>
                    <a:pt x="1512" y="2417"/>
                    <a:pt x="1512" y="2416"/>
                    <a:pt x="1512" y="2415"/>
                  </a:cubicBezTo>
                  <a:cubicBezTo>
                    <a:pt x="1513" y="2415"/>
                    <a:pt x="1513" y="2414"/>
                    <a:pt x="1513" y="2413"/>
                  </a:cubicBezTo>
                  <a:cubicBezTo>
                    <a:pt x="1516" y="2399"/>
                    <a:pt x="1517" y="2387"/>
                    <a:pt x="1516" y="2376"/>
                  </a:cubicBezTo>
                  <a:cubicBezTo>
                    <a:pt x="1516" y="2377"/>
                    <a:pt x="1516" y="2377"/>
                    <a:pt x="1516" y="2377"/>
                  </a:cubicBezTo>
                  <a:cubicBezTo>
                    <a:pt x="1517" y="2377"/>
                    <a:pt x="1517" y="2378"/>
                    <a:pt x="1518" y="2378"/>
                  </a:cubicBezTo>
                  <a:cubicBezTo>
                    <a:pt x="1518" y="2378"/>
                    <a:pt x="1518" y="2379"/>
                    <a:pt x="1519" y="2379"/>
                  </a:cubicBezTo>
                  <a:cubicBezTo>
                    <a:pt x="1521" y="2381"/>
                    <a:pt x="1523" y="2382"/>
                    <a:pt x="1525" y="2383"/>
                  </a:cubicBezTo>
                  <a:cubicBezTo>
                    <a:pt x="1527" y="2385"/>
                    <a:pt x="1529" y="2386"/>
                    <a:pt x="1532" y="2387"/>
                  </a:cubicBezTo>
                  <a:cubicBezTo>
                    <a:pt x="1533" y="2388"/>
                    <a:pt x="1534" y="2388"/>
                    <a:pt x="1535" y="2389"/>
                  </a:cubicBezTo>
                  <a:cubicBezTo>
                    <a:pt x="1537" y="2390"/>
                    <a:pt x="1538" y="2390"/>
                    <a:pt x="1539" y="2391"/>
                  </a:cubicBezTo>
                  <a:cubicBezTo>
                    <a:pt x="1540" y="2391"/>
                    <a:pt x="1540" y="2391"/>
                    <a:pt x="1540" y="2391"/>
                  </a:cubicBezTo>
                  <a:cubicBezTo>
                    <a:pt x="1541" y="2392"/>
                    <a:pt x="1541" y="2392"/>
                    <a:pt x="1541" y="2392"/>
                  </a:cubicBezTo>
                  <a:cubicBezTo>
                    <a:pt x="1541" y="2392"/>
                    <a:pt x="1542" y="2393"/>
                    <a:pt x="1542" y="2393"/>
                  </a:cubicBezTo>
                  <a:cubicBezTo>
                    <a:pt x="1544" y="2394"/>
                    <a:pt x="1544" y="2394"/>
                    <a:pt x="1544" y="2394"/>
                  </a:cubicBezTo>
                  <a:cubicBezTo>
                    <a:pt x="1545" y="2394"/>
                    <a:pt x="1545" y="2395"/>
                    <a:pt x="1546" y="2395"/>
                  </a:cubicBezTo>
                  <a:cubicBezTo>
                    <a:pt x="1547" y="2396"/>
                    <a:pt x="1547" y="2396"/>
                    <a:pt x="1547" y="2396"/>
                  </a:cubicBezTo>
                  <a:cubicBezTo>
                    <a:pt x="1547" y="2396"/>
                    <a:pt x="1547" y="2397"/>
                    <a:pt x="1547" y="2397"/>
                  </a:cubicBezTo>
                  <a:cubicBezTo>
                    <a:pt x="1547" y="2397"/>
                    <a:pt x="1547" y="2397"/>
                    <a:pt x="1547" y="2397"/>
                  </a:cubicBezTo>
                  <a:cubicBezTo>
                    <a:pt x="1547" y="2398"/>
                    <a:pt x="1547" y="2398"/>
                    <a:pt x="1547" y="2399"/>
                  </a:cubicBezTo>
                  <a:cubicBezTo>
                    <a:pt x="1547" y="2399"/>
                    <a:pt x="1546" y="2400"/>
                    <a:pt x="1546" y="2401"/>
                  </a:cubicBezTo>
                  <a:cubicBezTo>
                    <a:pt x="1546" y="2401"/>
                    <a:pt x="1546" y="2402"/>
                    <a:pt x="1546" y="2403"/>
                  </a:cubicBezTo>
                  <a:cubicBezTo>
                    <a:pt x="1545" y="2404"/>
                    <a:pt x="1545" y="2405"/>
                    <a:pt x="1545" y="2405"/>
                  </a:cubicBezTo>
                  <a:cubicBezTo>
                    <a:pt x="1545" y="2407"/>
                    <a:pt x="1545" y="2409"/>
                    <a:pt x="1545" y="2411"/>
                  </a:cubicBezTo>
                  <a:cubicBezTo>
                    <a:pt x="1544" y="2411"/>
                    <a:pt x="1544" y="2412"/>
                    <a:pt x="1544" y="2413"/>
                  </a:cubicBezTo>
                  <a:cubicBezTo>
                    <a:pt x="1544" y="2414"/>
                    <a:pt x="1544" y="2415"/>
                    <a:pt x="1544" y="2416"/>
                  </a:cubicBezTo>
                  <a:cubicBezTo>
                    <a:pt x="1544" y="2418"/>
                    <a:pt x="1544" y="2420"/>
                    <a:pt x="1545" y="2422"/>
                  </a:cubicBezTo>
                  <a:cubicBezTo>
                    <a:pt x="1545" y="2424"/>
                    <a:pt x="1545" y="2426"/>
                    <a:pt x="1545" y="2428"/>
                  </a:cubicBezTo>
                  <a:cubicBezTo>
                    <a:pt x="1545" y="2429"/>
                    <a:pt x="1546" y="2430"/>
                    <a:pt x="1546" y="2430"/>
                  </a:cubicBezTo>
                  <a:cubicBezTo>
                    <a:pt x="1546" y="2431"/>
                    <a:pt x="1546" y="2432"/>
                    <a:pt x="1546" y="2433"/>
                  </a:cubicBezTo>
                  <a:cubicBezTo>
                    <a:pt x="1547" y="2435"/>
                    <a:pt x="1547" y="2437"/>
                    <a:pt x="1548" y="2438"/>
                  </a:cubicBezTo>
                  <a:cubicBezTo>
                    <a:pt x="1548" y="2439"/>
                    <a:pt x="1549" y="2440"/>
                    <a:pt x="1549" y="2440"/>
                  </a:cubicBezTo>
                  <a:cubicBezTo>
                    <a:pt x="1549" y="2441"/>
                    <a:pt x="1549" y="2442"/>
                    <a:pt x="1550" y="2442"/>
                  </a:cubicBezTo>
                  <a:cubicBezTo>
                    <a:pt x="1550" y="2443"/>
                    <a:pt x="1550" y="2444"/>
                    <a:pt x="1551" y="2444"/>
                  </a:cubicBezTo>
                  <a:cubicBezTo>
                    <a:pt x="1551" y="2445"/>
                    <a:pt x="1551" y="2446"/>
                    <a:pt x="1551" y="2446"/>
                  </a:cubicBezTo>
                  <a:cubicBezTo>
                    <a:pt x="1552" y="2447"/>
                    <a:pt x="1553" y="2448"/>
                    <a:pt x="1553" y="2449"/>
                  </a:cubicBezTo>
                  <a:cubicBezTo>
                    <a:pt x="1554" y="2449"/>
                    <a:pt x="1554" y="2450"/>
                    <a:pt x="1554" y="2450"/>
                  </a:cubicBezTo>
                  <a:cubicBezTo>
                    <a:pt x="1554" y="2451"/>
                    <a:pt x="1555" y="2451"/>
                    <a:pt x="1555" y="2451"/>
                  </a:cubicBezTo>
                  <a:cubicBezTo>
                    <a:pt x="1555" y="2451"/>
                    <a:pt x="1555" y="2451"/>
                    <a:pt x="1555" y="2450"/>
                  </a:cubicBezTo>
                  <a:cubicBezTo>
                    <a:pt x="1555" y="2450"/>
                    <a:pt x="1555" y="2449"/>
                    <a:pt x="1555" y="2448"/>
                  </a:cubicBezTo>
                  <a:cubicBezTo>
                    <a:pt x="1555" y="2447"/>
                    <a:pt x="1554" y="2446"/>
                    <a:pt x="1554" y="2445"/>
                  </a:cubicBezTo>
                  <a:cubicBezTo>
                    <a:pt x="1554" y="2444"/>
                    <a:pt x="1554" y="2443"/>
                    <a:pt x="1554" y="2441"/>
                  </a:cubicBezTo>
                  <a:cubicBezTo>
                    <a:pt x="1554" y="2440"/>
                    <a:pt x="1554" y="2438"/>
                    <a:pt x="1554" y="2437"/>
                  </a:cubicBezTo>
                  <a:cubicBezTo>
                    <a:pt x="1554" y="2435"/>
                    <a:pt x="1554" y="2434"/>
                    <a:pt x="1553" y="2432"/>
                  </a:cubicBezTo>
                  <a:cubicBezTo>
                    <a:pt x="1553" y="2431"/>
                    <a:pt x="1553" y="2430"/>
                    <a:pt x="1553" y="2429"/>
                  </a:cubicBezTo>
                  <a:cubicBezTo>
                    <a:pt x="1553" y="2428"/>
                    <a:pt x="1553" y="2428"/>
                    <a:pt x="1553" y="2427"/>
                  </a:cubicBezTo>
                  <a:cubicBezTo>
                    <a:pt x="1553" y="2425"/>
                    <a:pt x="1553" y="2423"/>
                    <a:pt x="1552" y="2421"/>
                  </a:cubicBezTo>
                  <a:cubicBezTo>
                    <a:pt x="1552" y="2419"/>
                    <a:pt x="1552" y="2418"/>
                    <a:pt x="1552" y="2416"/>
                  </a:cubicBezTo>
                  <a:cubicBezTo>
                    <a:pt x="1552" y="2415"/>
                    <a:pt x="1552" y="2414"/>
                    <a:pt x="1552" y="2413"/>
                  </a:cubicBezTo>
                  <a:cubicBezTo>
                    <a:pt x="1552" y="2412"/>
                    <a:pt x="1552" y="2411"/>
                    <a:pt x="1552" y="2411"/>
                  </a:cubicBezTo>
                  <a:cubicBezTo>
                    <a:pt x="1551" y="2409"/>
                    <a:pt x="1551" y="2407"/>
                    <a:pt x="1551" y="2406"/>
                  </a:cubicBezTo>
                  <a:cubicBezTo>
                    <a:pt x="1551" y="2404"/>
                    <a:pt x="1551" y="2403"/>
                    <a:pt x="1551" y="2401"/>
                  </a:cubicBezTo>
                  <a:cubicBezTo>
                    <a:pt x="1551" y="2401"/>
                    <a:pt x="1551" y="2400"/>
                    <a:pt x="1551" y="2399"/>
                  </a:cubicBezTo>
                  <a:cubicBezTo>
                    <a:pt x="1551" y="2400"/>
                    <a:pt x="1551" y="2400"/>
                    <a:pt x="1552" y="2400"/>
                  </a:cubicBezTo>
                  <a:cubicBezTo>
                    <a:pt x="1552" y="2401"/>
                    <a:pt x="1553" y="2401"/>
                    <a:pt x="1553" y="2402"/>
                  </a:cubicBezTo>
                  <a:cubicBezTo>
                    <a:pt x="1553" y="2402"/>
                    <a:pt x="1554" y="2403"/>
                    <a:pt x="1554" y="2403"/>
                  </a:cubicBezTo>
                  <a:cubicBezTo>
                    <a:pt x="1555" y="2404"/>
                    <a:pt x="1555" y="2404"/>
                    <a:pt x="1556" y="2405"/>
                  </a:cubicBezTo>
                  <a:cubicBezTo>
                    <a:pt x="1556" y="2405"/>
                    <a:pt x="1556" y="2405"/>
                    <a:pt x="1556" y="2405"/>
                  </a:cubicBezTo>
                  <a:cubicBezTo>
                    <a:pt x="1557" y="2406"/>
                    <a:pt x="1557" y="2406"/>
                    <a:pt x="1557" y="2406"/>
                  </a:cubicBezTo>
                  <a:cubicBezTo>
                    <a:pt x="1557" y="2407"/>
                    <a:pt x="1558" y="2407"/>
                    <a:pt x="1558" y="2408"/>
                  </a:cubicBezTo>
                  <a:cubicBezTo>
                    <a:pt x="1558" y="2408"/>
                    <a:pt x="1559" y="2409"/>
                    <a:pt x="1559" y="2409"/>
                  </a:cubicBezTo>
                  <a:cubicBezTo>
                    <a:pt x="1559" y="2410"/>
                    <a:pt x="1560" y="2410"/>
                    <a:pt x="1560" y="2411"/>
                  </a:cubicBezTo>
                  <a:cubicBezTo>
                    <a:pt x="1560" y="2411"/>
                    <a:pt x="1561" y="2412"/>
                    <a:pt x="1561" y="2412"/>
                  </a:cubicBezTo>
                  <a:cubicBezTo>
                    <a:pt x="1562" y="2413"/>
                    <a:pt x="1562" y="2414"/>
                    <a:pt x="1563" y="2415"/>
                  </a:cubicBezTo>
                  <a:cubicBezTo>
                    <a:pt x="1563" y="2416"/>
                    <a:pt x="1564" y="2417"/>
                    <a:pt x="1564" y="2418"/>
                  </a:cubicBezTo>
                  <a:cubicBezTo>
                    <a:pt x="1565" y="2419"/>
                    <a:pt x="1565" y="2420"/>
                    <a:pt x="1565" y="2421"/>
                  </a:cubicBezTo>
                  <a:cubicBezTo>
                    <a:pt x="1566" y="2421"/>
                    <a:pt x="1566" y="2422"/>
                    <a:pt x="1566" y="2422"/>
                  </a:cubicBezTo>
                  <a:cubicBezTo>
                    <a:pt x="1566" y="2423"/>
                    <a:pt x="1566" y="2423"/>
                    <a:pt x="1566" y="2423"/>
                  </a:cubicBezTo>
                  <a:cubicBezTo>
                    <a:pt x="1567" y="2425"/>
                    <a:pt x="1567" y="2426"/>
                    <a:pt x="1568" y="2428"/>
                  </a:cubicBezTo>
                  <a:cubicBezTo>
                    <a:pt x="1568" y="2429"/>
                    <a:pt x="1569" y="2430"/>
                    <a:pt x="1569" y="2430"/>
                  </a:cubicBezTo>
                  <a:cubicBezTo>
                    <a:pt x="1569" y="2431"/>
                    <a:pt x="1569" y="2431"/>
                    <a:pt x="1569" y="2431"/>
                  </a:cubicBezTo>
                  <a:cubicBezTo>
                    <a:pt x="1569" y="2431"/>
                    <a:pt x="1569" y="2431"/>
                    <a:pt x="1569" y="2430"/>
                  </a:cubicBezTo>
                  <a:cubicBezTo>
                    <a:pt x="1569" y="2430"/>
                    <a:pt x="1569" y="2430"/>
                    <a:pt x="1569" y="2429"/>
                  </a:cubicBezTo>
                  <a:cubicBezTo>
                    <a:pt x="1569" y="2429"/>
                    <a:pt x="1569" y="2428"/>
                    <a:pt x="1569" y="2427"/>
                  </a:cubicBezTo>
                  <a:cubicBezTo>
                    <a:pt x="1569" y="2426"/>
                    <a:pt x="1570" y="2425"/>
                    <a:pt x="1569" y="2423"/>
                  </a:cubicBezTo>
                  <a:cubicBezTo>
                    <a:pt x="1569" y="2422"/>
                    <a:pt x="1569" y="2421"/>
                    <a:pt x="1569" y="2420"/>
                  </a:cubicBezTo>
                  <a:cubicBezTo>
                    <a:pt x="1569" y="2419"/>
                    <a:pt x="1569" y="2418"/>
                    <a:pt x="1568" y="2417"/>
                  </a:cubicBezTo>
                  <a:cubicBezTo>
                    <a:pt x="1568" y="2414"/>
                    <a:pt x="1567" y="2412"/>
                    <a:pt x="1566" y="2410"/>
                  </a:cubicBezTo>
                  <a:cubicBezTo>
                    <a:pt x="1566" y="2409"/>
                    <a:pt x="1566" y="2408"/>
                    <a:pt x="1565" y="2408"/>
                  </a:cubicBezTo>
                  <a:cubicBezTo>
                    <a:pt x="1565" y="2407"/>
                    <a:pt x="1565" y="2407"/>
                    <a:pt x="1565" y="2406"/>
                  </a:cubicBezTo>
                  <a:cubicBezTo>
                    <a:pt x="1564" y="2405"/>
                    <a:pt x="1563" y="2403"/>
                    <a:pt x="1563" y="2402"/>
                  </a:cubicBezTo>
                  <a:cubicBezTo>
                    <a:pt x="1562" y="2401"/>
                    <a:pt x="1562" y="2401"/>
                    <a:pt x="1562" y="2401"/>
                  </a:cubicBezTo>
                  <a:cubicBezTo>
                    <a:pt x="1561" y="2400"/>
                    <a:pt x="1561" y="2400"/>
                    <a:pt x="1561" y="2400"/>
                  </a:cubicBezTo>
                  <a:cubicBezTo>
                    <a:pt x="1561" y="2400"/>
                    <a:pt x="1560" y="2399"/>
                    <a:pt x="1560" y="2399"/>
                  </a:cubicBezTo>
                  <a:cubicBezTo>
                    <a:pt x="1559" y="2397"/>
                    <a:pt x="1558" y="2396"/>
                    <a:pt x="1557" y="2395"/>
                  </a:cubicBezTo>
                  <a:cubicBezTo>
                    <a:pt x="1556" y="2394"/>
                    <a:pt x="1555" y="2393"/>
                    <a:pt x="1554" y="2392"/>
                  </a:cubicBezTo>
                  <a:cubicBezTo>
                    <a:pt x="1553" y="2391"/>
                    <a:pt x="1553" y="2391"/>
                    <a:pt x="1552" y="2390"/>
                  </a:cubicBezTo>
                  <a:cubicBezTo>
                    <a:pt x="1550" y="2389"/>
                    <a:pt x="1550" y="2389"/>
                    <a:pt x="1550" y="2389"/>
                  </a:cubicBezTo>
                  <a:cubicBezTo>
                    <a:pt x="1550" y="2388"/>
                    <a:pt x="1549" y="2388"/>
                    <a:pt x="1548" y="2388"/>
                  </a:cubicBezTo>
                  <a:cubicBezTo>
                    <a:pt x="1546" y="2386"/>
                    <a:pt x="1546" y="2386"/>
                    <a:pt x="1546" y="2386"/>
                  </a:cubicBezTo>
                  <a:cubicBezTo>
                    <a:pt x="1546" y="2386"/>
                    <a:pt x="1545" y="2385"/>
                    <a:pt x="1545" y="2385"/>
                  </a:cubicBezTo>
                  <a:cubicBezTo>
                    <a:pt x="1544" y="2385"/>
                    <a:pt x="1544" y="2385"/>
                    <a:pt x="1544" y="2385"/>
                  </a:cubicBezTo>
                  <a:cubicBezTo>
                    <a:pt x="1543" y="2385"/>
                    <a:pt x="1543" y="2385"/>
                    <a:pt x="1543" y="2385"/>
                  </a:cubicBezTo>
                  <a:cubicBezTo>
                    <a:pt x="1543" y="2384"/>
                    <a:pt x="1543" y="2384"/>
                    <a:pt x="1543" y="2384"/>
                  </a:cubicBezTo>
                  <a:cubicBezTo>
                    <a:pt x="1543" y="2384"/>
                    <a:pt x="1543" y="2384"/>
                    <a:pt x="1543" y="2384"/>
                  </a:cubicBezTo>
                  <a:cubicBezTo>
                    <a:pt x="1543" y="2384"/>
                    <a:pt x="1543" y="2384"/>
                    <a:pt x="1543" y="2384"/>
                  </a:cubicBezTo>
                  <a:cubicBezTo>
                    <a:pt x="1543" y="2384"/>
                    <a:pt x="1543" y="2384"/>
                    <a:pt x="1543" y="2384"/>
                  </a:cubicBezTo>
                  <a:cubicBezTo>
                    <a:pt x="1541" y="2383"/>
                    <a:pt x="1540" y="2383"/>
                    <a:pt x="1539" y="2382"/>
                  </a:cubicBezTo>
                  <a:cubicBezTo>
                    <a:pt x="1537" y="2382"/>
                    <a:pt x="1536" y="2381"/>
                    <a:pt x="1535" y="2381"/>
                  </a:cubicBezTo>
                  <a:cubicBezTo>
                    <a:pt x="1532" y="2380"/>
                    <a:pt x="1530" y="2379"/>
                    <a:pt x="1527" y="2378"/>
                  </a:cubicBezTo>
                  <a:cubicBezTo>
                    <a:pt x="1525" y="2377"/>
                    <a:pt x="1523" y="2376"/>
                    <a:pt x="1521" y="2375"/>
                  </a:cubicBezTo>
                  <a:cubicBezTo>
                    <a:pt x="1520" y="2375"/>
                    <a:pt x="1520" y="2374"/>
                    <a:pt x="1519" y="2374"/>
                  </a:cubicBezTo>
                  <a:cubicBezTo>
                    <a:pt x="1518" y="2373"/>
                    <a:pt x="1517" y="2373"/>
                    <a:pt x="1517" y="2373"/>
                  </a:cubicBezTo>
                  <a:cubicBezTo>
                    <a:pt x="1516" y="2372"/>
                    <a:pt x="1516" y="2372"/>
                    <a:pt x="1515" y="2371"/>
                  </a:cubicBezTo>
                  <a:cubicBezTo>
                    <a:pt x="1512" y="2352"/>
                    <a:pt x="1502" y="2337"/>
                    <a:pt x="1490" y="2326"/>
                  </a:cubicBezTo>
                  <a:cubicBezTo>
                    <a:pt x="1492" y="2327"/>
                    <a:pt x="1494" y="2327"/>
                    <a:pt x="1497" y="2328"/>
                  </a:cubicBezTo>
                  <a:cubicBezTo>
                    <a:pt x="1498" y="2328"/>
                    <a:pt x="1500" y="2329"/>
                    <a:pt x="1502" y="2329"/>
                  </a:cubicBezTo>
                  <a:cubicBezTo>
                    <a:pt x="1504" y="2330"/>
                    <a:pt x="1506" y="2330"/>
                    <a:pt x="1507" y="2331"/>
                  </a:cubicBezTo>
                  <a:cubicBezTo>
                    <a:pt x="1511" y="2331"/>
                    <a:pt x="1515" y="2332"/>
                    <a:pt x="1518" y="2333"/>
                  </a:cubicBezTo>
                  <a:cubicBezTo>
                    <a:pt x="1518" y="2333"/>
                    <a:pt x="1519" y="2334"/>
                    <a:pt x="1519" y="2334"/>
                  </a:cubicBezTo>
                  <a:cubicBezTo>
                    <a:pt x="1519" y="2335"/>
                    <a:pt x="1520" y="2336"/>
                    <a:pt x="1520" y="2337"/>
                  </a:cubicBezTo>
                  <a:cubicBezTo>
                    <a:pt x="1521" y="2338"/>
                    <a:pt x="1522" y="2339"/>
                    <a:pt x="1522" y="2340"/>
                  </a:cubicBezTo>
                  <a:cubicBezTo>
                    <a:pt x="1523" y="2341"/>
                    <a:pt x="1523" y="2342"/>
                    <a:pt x="1524" y="2343"/>
                  </a:cubicBezTo>
                  <a:cubicBezTo>
                    <a:pt x="1525" y="2344"/>
                    <a:pt x="1525" y="2345"/>
                    <a:pt x="1526" y="2346"/>
                  </a:cubicBezTo>
                  <a:cubicBezTo>
                    <a:pt x="1526" y="2347"/>
                    <a:pt x="1527" y="2348"/>
                    <a:pt x="1527" y="2349"/>
                  </a:cubicBezTo>
                  <a:cubicBezTo>
                    <a:pt x="1528" y="2350"/>
                    <a:pt x="1528" y="2351"/>
                    <a:pt x="1529" y="2352"/>
                  </a:cubicBezTo>
                  <a:cubicBezTo>
                    <a:pt x="1529" y="2353"/>
                    <a:pt x="1529" y="2353"/>
                    <a:pt x="1530" y="2354"/>
                  </a:cubicBezTo>
                  <a:cubicBezTo>
                    <a:pt x="1530" y="2354"/>
                    <a:pt x="1530" y="2355"/>
                    <a:pt x="1530" y="2355"/>
                  </a:cubicBezTo>
                  <a:cubicBezTo>
                    <a:pt x="1531" y="2356"/>
                    <a:pt x="1531" y="2357"/>
                    <a:pt x="1532" y="2358"/>
                  </a:cubicBezTo>
                  <a:cubicBezTo>
                    <a:pt x="1532" y="2359"/>
                    <a:pt x="1532" y="2359"/>
                    <a:pt x="1532" y="2360"/>
                  </a:cubicBezTo>
                  <a:cubicBezTo>
                    <a:pt x="1532" y="2360"/>
                    <a:pt x="1532" y="2360"/>
                    <a:pt x="1533" y="2361"/>
                  </a:cubicBezTo>
                  <a:cubicBezTo>
                    <a:pt x="1533" y="2362"/>
                    <a:pt x="1533" y="2362"/>
                    <a:pt x="1534" y="2363"/>
                  </a:cubicBezTo>
                  <a:cubicBezTo>
                    <a:pt x="1534" y="2363"/>
                    <a:pt x="1534" y="2364"/>
                    <a:pt x="1534" y="2364"/>
                  </a:cubicBezTo>
                  <a:cubicBezTo>
                    <a:pt x="1534" y="2364"/>
                    <a:pt x="1534" y="2365"/>
                    <a:pt x="1534" y="2365"/>
                  </a:cubicBezTo>
                  <a:cubicBezTo>
                    <a:pt x="1534" y="2365"/>
                    <a:pt x="1534" y="2364"/>
                    <a:pt x="1535" y="2364"/>
                  </a:cubicBezTo>
                  <a:cubicBezTo>
                    <a:pt x="1535" y="2364"/>
                    <a:pt x="1535" y="2363"/>
                    <a:pt x="1535" y="2363"/>
                  </a:cubicBezTo>
                  <a:cubicBezTo>
                    <a:pt x="1535" y="2362"/>
                    <a:pt x="1536" y="2361"/>
                    <a:pt x="1536" y="2360"/>
                  </a:cubicBezTo>
                  <a:cubicBezTo>
                    <a:pt x="1536" y="2360"/>
                    <a:pt x="1536" y="2360"/>
                    <a:pt x="1536" y="2359"/>
                  </a:cubicBezTo>
                  <a:cubicBezTo>
                    <a:pt x="1536" y="2359"/>
                    <a:pt x="1536" y="2358"/>
                    <a:pt x="1536" y="2358"/>
                  </a:cubicBezTo>
                  <a:cubicBezTo>
                    <a:pt x="1536" y="2357"/>
                    <a:pt x="1536" y="2356"/>
                    <a:pt x="1536" y="2356"/>
                  </a:cubicBezTo>
                  <a:cubicBezTo>
                    <a:pt x="1536" y="2355"/>
                    <a:pt x="1536" y="2355"/>
                    <a:pt x="1536" y="2354"/>
                  </a:cubicBezTo>
                  <a:cubicBezTo>
                    <a:pt x="1536" y="2353"/>
                    <a:pt x="1536" y="2353"/>
                    <a:pt x="1536" y="2352"/>
                  </a:cubicBezTo>
                  <a:cubicBezTo>
                    <a:pt x="1536" y="2352"/>
                    <a:pt x="1536" y="2351"/>
                    <a:pt x="1536" y="2350"/>
                  </a:cubicBezTo>
                  <a:cubicBezTo>
                    <a:pt x="1535" y="2349"/>
                    <a:pt x="1535" y="2348"/>
                    <a:pt x="1534" y="2346"/>
                  </a:cubicBezTo>
                  <a:cubicBezTo>
                    <a:pt x="1534" y="2345"/>
                    <a:pt x="1533" y="2344"/>
                    <a:pt x="1533" y="2342"/>
                  </a:cubicBezTo>
                  <a:cubicBezTo>
                    <a:pt x="1532" y="2341"/>
                    <a:pt x="1531" y="2340"/>
                    <a:pt x="1530" y="2339"/>
                  </a:cubicBezTo>
                  <a:cubicBezTo>
                    <a:pt x="1530" y="2337"/>
                    <a:pt x="1529" y="2336"/>
                    <a:pt x="1528" y="2335"/>
                  </a:cubicBezTo>
                  <a:cubicBezTo>
                    <a:pt x="1528" y="2335"/>
                    <a:pt x="1527" y="2335"/>
                    <a:pt x="1527" y="2335"/>
                  </a:cubicBezTo>
                  <a:cubicBezTo>
                    <a:pt x="1528" y="2335"/>
                    <a:pt x="1529" y="2335"/>
                    <a:pt x="1530" y="2335"/>
                  </a:cubicBezTo>
                  <a:cubicBezTo>
                    <a:pt x="1532" y="2336"/>
                    <a:pt x="1533" y="2336"/>
                    <a:pt x="1535" y="2336"/>
                  </a:cubicBezTo>
                  <a:cubicBezTo>
                    <a:pt x="1537" y="2337"/>
                    <a:pt x="1538" y="2337"/>
                    <a:pt x="1540" y="2338"/>
                  </a:cubicBezTo>
                  <a:cubicBezTo>
                    <a:pt x="1541" y="2338"/>
                    <a:pt x="1541" y="2338"/>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3" y="2339"/>
                    <a:pt x="1543" y="2339"/>
                    <a:pt x="1543" y="2339"/>
                  </a:cubicBezTo>
                  <a:cubicBezTo>
                    <a:pt x="1543" y="2339"/>
                    <a:pt x="1544" y="2340"/>
                    <a:pt x="1544" y="2340"/>
                  </a:cubicBezTo>
                  <a:cubicBezTo>
                    <a:pt x="1545" y="2340"/>
                    <a:pt x="1545" y="2341"/>
                    <a:pt x="1546" y="2341"/>
                  </a:cubicBezTo>
                  <a:cubicBezTo>
                    <a:pt x="1546" y="2341"/>
                    <a:pt x="1546" y="2342"/>
                    <a:pt x="1546" y="2342"/>
                  </a:cubicBezTo>
                  <a:cubicBezTo>
                    <a:pt x="1547" y="2342"/>
                    <a:pt x="1547" y="2342"/>
                    <a:pt x="1547" y="2342"/>
                  </a:cubicBezTo>
                  <a:cubicBezTo>
                    <a:pt x="1547" y="2343"/>
                    <a:pt x="1547" y="2343"/>
                    <a:pt x="1547" y="2343"/>
                  </a:cubicBezTo>
                  <a:cubicBezTo>
                    <a:pt x="1549" y="2345"/>
                    <a:pt x="1551" y="2347"/>
                    <a:pt x="1553" y="2349"/>
                  </a:cubicBezTo>
                  <a:cubicBezTo>
                    <a:pt x="1554" y="2352"/>
                    <a:pt x="1555" y="2354"/>
                    <a:pt x="1556" y="2356"/>
                  </a:cubicBezTo>
                  <a:cubicBezTo>
                    <a:pt x="1557" y="2358"/>
                    <a:pt x="1558" y="2360"/>
                    <a:pt x="1558" y="2362"/>
                  </a:cubicBezTo>
                  <a:cubicBezTo>
                    <a:pt x="1559" y="2363"/>
                    <a:pt x="1559" y="2364"/>
                    <a:pt x="1560" y="2365"/>
                  </a:cubicBezTo>
                  <a:cubicBezTo>
                    <a:pt x="1560" y="2366"/>
                    <a:pt x="1560" y="2366"/>
                    <a:pt x="1560" y="2366"/>
                  </a:cubicBezTo>
                  <a:cubicBezTo>
                    <a:pt x="1560" y="2366"/>
                    <a:pt x="1560" y="2366"/>
                    <a:pt x="1560" y="2365"/>
                  </a:cubicBezTo>
                  <a:cubicBezTo>
                    <a:pt x="1560" y="2364"/>
                    <a:pt x="1560" y="2363"/>
                    <a:pt x="1560" y="2361"/>
                  </a:cubicBezTo>
                  <a:cubicBezTo>
                    <a:pt x="1560" y="2359"/>
                    <a:pt x="1559" y="2357"/>
                    <a:pt x="1559" y="2355"/>
                  </a:cubicBezTo>
                  <a:cubicBezTo>
                    <a:pt x="1558" y="2353"/>
                    <a:pt x="1558" y="2350"/>
                    <a:pt x="1557" y="2347"/>
                  </a:cubicBezTo>
                  <a:cubicBezTo>
                    <a:pt x="1556" y="2344"/>
                    <a:pt x="1554" y="2341"/>
                    <a:pt x="1552" y="2339"/>
                  </a:cubicBezTo>
                  <a:cubicBezTo>
                    <a:pt x="1551" y="2338"/>
                    <a:pt x="1551" y="2338"/>
                    <a:pt x="1551" y="2337"/>
                  </a:cubicBezTo>
                  <a:cubicBezTo>
                    <a:pt x="1551" y="2337"/>
                    <a:pt x="1550" y="2337"/>
                    <a:pt x="1550" y="2336"/>
                  </a:cubicBezTo>
                  <a:cubicBezTo>
                    <a:pt x="1549" y="2336"/>
                    <a:pt x="1548" y="2335"/>
                    <a:pt x="1548" y="2334"/>
                  </a:cubicBezTo>
                  <a:cubicBezTo>
                    <a:pt x="1547" y="2334"/>
                    <a:pt x="1547" y="2334"/>
                    <a:pt x="1547" y="2334"/>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5" y="2333"/>
                    <a:pt x="1545" y="2333"/>
                    <a:pt x="1545" y="2333"/>
                  </a:cubicBezTo>
                  <a:cubicBezTo>
                    <a:pt x="1544" y="2332"/>
                    <a:pt x="1543" y="2332"/>
                    <a:pt x="1543" y="2331"/>
                  </a:cubicBezTo>
                  <a:cubicBezTo>
                    <a:pt x="1541" y="2330"/>
                    <a:pt x="1539" y="2330"/>
                    <a:pt x="1537" y="2329"/>
                  </a:cubicBezTo>
                  <a:cubicBezTo>
                    <a:pt x="1535" y="2329"/>
                    <a:pt x="1533" y="2328"/>
                    <a:pt x="1531" y="2328"/>
                  </a:cubicBezTo>
                  <a:cubicBezTo>
                    <a:pt x="1528" y="2327"/>
                    <a:pt x="1524" y="2326"/>
                    <a:pt x="1520" y="2325"/>
                  </a:cubicBezTo>
                  <a:cubicBezTo>
                    <a:pt x="1516" y="2325"/>
                    <a:pt x="1513" y="2324"/>
                    <a:pt x="1509" y="2323"/>
                  </a:cubicBezTo>
                  <a:cubicBezTo>
                    <a:pt x="1507" y="2323"/>
                    <a:pt x="1505" y="2322"/>
                    <a:pt x="1503" y="2322"/>
                  </a:cubicBezTo>
                  <a:cubicBezTo>
                    <a:pt x="1502" y="2322"/>
                    <a:pt x="1500" y="2321"/>
                    <a:pt x="1498" y="2321"/>
                  </a:cubicBezTo>
                  <a:cubicBezTo>
                    <a:pt x="1492" y="2320"/>
                    <a:pt x="1486" y="2319"/>
                    <a:pt x="1480" y="2319"/>
                  </a:cubicBezTo>
                  <a:cubicBezTo>
                    <a:pt x="1452" y="2298"/>
                    <a:pt x="1418" y="2292"/>
                    <a:pt x="1418" y="2292"/>
                  </a:cubicBezTo>
                  <a:cubicBezTo>
                    <a:pt x="1429" y="2285"/>
                    <a:pt x="1441" y="2281"/>
                    <a:pt x="1454" y="2280"/>
                  </a:cubicBezTo>
                  <a:cubicBezTo>
                    <a:pt x="1456" y="2281"/>
                    <a:pt x="1458" y="2282"/>
                    <a:pt x="1461" y="2284"/>
                  </a:cubicBezTo>
                  <a:cubicBezTo>
                    <a:pt x="1464" y="2285"/>
                    <a:pt x="1466" y="2287"/>
                    <a:pt x="1470" y="2289"/>
                  </a:cubicBezTo>
                  <a:cubicBezTo>
                    <a:pt x="1471" y="2290"/>
                    <a:pt x="1473" y="2291"/>
                    <a:pt x="1474" y="2292"/>
                  </a:cubicBezTo>
                  <a:cubicBezTo>
                    <a:pt x="1476" y="2293"/>
                    <a:pt x="1477" y="2294"/>
                    <a:pt x="1479" y="2295"/>
                  </a:cubicBezTo>
                  <a:cubicBezTo>
                    <a:pt x="1482" y="2297"/>
                    <a:pt x="1486" y="2299"/>
                    <a:pt x="1489" y="2301"/>
                  </a:cubicBezTo>
                  <a:cubicBezTo>
                    <a:pt x="1492" y="2303"/>
                    <a:pt x="1496" y="2305"/>
                    <a:pt x="1499" y="2306"/>
                  </a:cubicBezTo>
                  <a:cubicBezTo>
                    <a:pt x="1500" y="2307"/>
                    <a:pt x="1501" y="2307"/>
                    <a:pt x="1501" y="2308"/>
                  </a:cubicBezTo>
                  <a:cubicBezTo>
                    <a:pt x="1502" y="2308"/>
                    <a:pt x="1503" y="2309"/>
                    <a:pt x="1504" y="2309"/>
                  </a:cubicBezTo>
                  <a:cubicBezTo>
                    <a:pt x="1506" y="2310"/>
                    <a:pt x="1507" y="2311"/>
                    <a:pt x="1509" y="2312"/>
                  </a:cubicBezTo>
                  <a:cubicBezTo>
                    <a:pt x="1512" y="2313"/>
                    <a:pt x="1516" y="2315"/>
                    <a:pt x="1519" y="2316"/>
                  </a:cubicBezTo>
                  <a:cubicBezTo>
                    <a:pt x="1522" y="2317"/>
                    <a:pt x="1525" y="2318"/>
                    <a:pt x="1528" y="2318"/>
                  </a:cubicBezTo>
                  <a:cubicBezTo>
                    <a:pt x="1529" y="2318"/>
                    <a:pt x="1530" y="2318"/>
                    <a:pt x="1530" y="2318"/>
                  </a:cubicBezTo>
                  <a:cubicBezTo>
                    <a:pt x="1531" y="2318"/>
                    <a:pt x="1532" y="2319"/>
                    <a:pt x="1532" y="2319"/>
                  </a:cubicBezTo>
                  <a:cubicBezTo>
                    <a:pt x="1533" y="2319"/>
                    <a:pt x="1534" y="2319"/>
                    <a:pt x="1534" y="2319"/>
                  </a:cubicBezTo>
                  <a:cubicBezTo>
                    <a:pt x="1535" y="2319"/>
                    <a:pt x="1536" y="2319"/>
                    <a:pt x="1536" y="2319"/>
                  </a:cubicBezTo>
                  <a:cubicBezTo>
                    <a:pt x="1538" y="2319"/>
                    <a:pt x="1539" y="2319"/>
                    <a:pt x="1540" y="2318"/>
                  </a:cubicBezTo>
                  <a:cubicBezTo>
                    <a:pt x="1541" y="2318"/>
                    <a:pt x="1542" y="2318"/>
                    <a:pt x="1543" y="2318"/>
                  </a:cubicBezTo>
                  <a:cubicBezTo>
                    <a:pt x="1543" y="2318"/>
                    <a:pt x="1544" y="2318"/>
                    <a:pt x="1545" y="2317"/>
                  </a:cubicBezTo>
                  <a:cubicBezTo>
                    <a:pt x="1545" y="2317"/>
                    <a:pt x="1546" y="2317"/>
                    <a:pt x="1546" y="2317"/>
                  </a:cubicBezTo>
                  <a:cubicBezTo>
                    <a:pt x="1547" y="2317"/>
                    <a:pt x="1548" y="2316"/>
                    <a:pt x="1548" y="2316"/>
                  </a:cubicBezTo>
                  <a:cubicBezTo>
                    <a:pt x="1548" y="2316"/>
                    <a:pt x="1547" y="2316"/>
                    <a:pt x="1546" y="2316"/>
                  </a:cubicBezTo>
                  <a:cubicBezTo>
                    <a:pt x="1546" y="2317"/>
                    <a:pt x="1545" y="2317"/>
                    <a:pt x="1545" y="2317"/>
                  </a:cubicBezTo>
                  <a:cubicBezTo>
                    <a:pt x="1544" y="2316"/>
                    <a:pt x="1543" y="2316"/>
                    <a:pt x="1542" y="2316"/>
                  </a:cubicBezTo>
                  <a:cubicBezTo>
                    <a:pt x="1542" y="2316"/>
                    <a:pt x="1541" y="2316"/>
                    <a:pt x="1540" y="2316"/>
                  </a:cubicBezTo>
                  <a:cubicBezTo>
                    <a:pt x="1539" y="2316"/>
                    <a:pt x="1539" y="2316"/>
                    <a:pt x="1538" y="2316"/>
                  </a:cubicBezTo>
                  <a:cubicBezTo>
                    <a:pt x="1538" y="2316"/>
                    <a:pt x="1537" y="2316"/>
                    <a:pt x="1537" y="2316"/>
                  </a:cubicBezTo>
                  <a:cubicBezTo>
                    <a:pt x="1535" y="2315"/>
                    <a:pt x="1534" y="2315"/>
                    <a:pt x="1533" y="2315"/>
                  </a:cubicBezTo>
                  <a:cubicBezTo>
                    <a:pt x="1532" y="2315"/>
                    <a:pt x="1532" y="2314"/>
                    <a:pt x="1531" y="2314"/>
                  </a:cubicBezTo>
                  <a:cubicBezTo>
                    <a:pt x="1531" y="2314"/>
                    <a:pt x="1530" y="2314"/>
                    <a:pt x="1529" y="2314"/>
                  </a:cubicBezTo>
                  <a:cubicBezTo>
                    <a:pt x="1529" y="2313"/>
                    <a:pt x="1528" y="2313"/>
                    <a:pt x="1527" y="2313"/>
                  </a:cubicBezTo>
                  <a:cubicBezTo>
                    <a:pt x="1527" y="2313"/>
                    <a:pt x="1526" y="2312"/>
                    <a:pt x="1525" y="2312"/>
                  </a:cubicBezTo>
                  <a:cubicBezTo>
                    <a:pt x="1525" y="2312"/>
                    <a:pt x="1524" y="2311"/>
                    <a:pt x="1523" y="2311"/>
                  </a:cubicBezTo>
                  <a:cubicBezTo>
                    <a:pt x="1522" y="2311"/>
                    <a:pt x="1522" y="2310"/>
                    <a:pt x="1521" y="2310"/>
                  </a:cubicBezTo>
                  <a:cubicBezTo>
                    <a:pt x="1518" y="2309"/>
                    <a:pt x="1515" y="2307"/>
                    <a:pt x="1512" y="2305"/>
                  </a:cubicBezTo>
                  <a:cubicBezTo>
                    <a:pt x="1511" y="2304"/>
                    <a:pt x="1509" y="2304"/>
                    <a:pt x="1507" y="2303"/>
                  </a:cubicBezTo>
                  <a:cubicBezTo>
                    <a:pt x="1506" y="2302"/>
                    <a:pt x="1504" y="2301"/>
                    <a:pt x="1503" y="2300"/>
                  </a:cubicBezTo>
                  <a:cubicBezTo>
                    <a:pt x="1499" y="2298"/>
                    <a:pt x="1496" y="2296"/>
                    <a:pt x="1493" y="2294"/>
                  </a:cubicBezTo>
                  <a:cubicBezTo>
                    <a:pt x="1489" y="2292"/>
                    <a:pt x="1486" y="2290"/>
                    <a:pt x="1483" y="2288"/>
                  </a:cubicBezTo>
                  <a:cubicBezTo>
                    <a:pt x="1481" y="2287"/>
                    <a:pt x="1480" y="2287"/>
                    <a:pt x="1478" y="2286"/>
                  </a:cubicBezTo>
                  <a:cubicBezTo>
                    <a:pt x="1476" y="2285"/>
                    <a:pt x="1475" y="2284"/>
                    <a:pt x="1473" y="2283"/>
                  </a:cubicBezTo>
                  <a:cubicBezTo>
                    <a:pt x="1470" y="2282"/>
                    <a:pt x="1467" y="2280"/>
                    <a:pt x="1464" y="2279"/>
                  </a:cubicBezTo>
                  <a:cubicBezTo>
                    <a:pt x="1480" y="2278"/>
                    <a:pt x="1497" y="2280"/>
                    <a:pt x="1513" y="2281"/>
                  </a:cubicBezTo>
                  <a:cubicBezTo>
                    <a:pt x="1516" y="2283"/>
                    <a:pt x="1520" y="2285"/>
                    <a:pt x="1523" y="2287"/>
                  </a:cubicBezTo>
                  <a:cubicBezTo>
                    <a:pt x="1525" y="2288"/>
                    <a:pt x="1528" y="2290"/>
                    <a:pt x="1531" y="2291"/>
                  </a:cubicBezTo>
                  <a:cubicBezTo>
                    <a:pt x="1532" y="2292"/>
                    <a:pt x="1533" y="2292"/>
                    <a:pt x="1534" y="2293"/>
                  </a:cubicBezTo>
                  <a:cubicBezTo>
                    <a:pt x="1536" y="2294"/>
                    <a:pt x="1537" y="2294"/>
                    <a:pt x="1538" y="2295"/>
                  </a:cubicBezTo>
                  <a:cubicBezTo>
                    <a:pt x="1541" y="2296"/>
                    <a:pt x="1543" y="2297"/>
                    <a:pt x="1546" y="2298"/>
                  </a:cubicBezTo>
                  <a:cubicBezTo>
                    <a:pt x="1548" y="2299"/>
                    <a:pt x="1550" y="2299"/>
                    <a:pt x="1552" y="2300"/>
                  </a:cubicBezTo>
                  <a:cubicBezTo>
                    <a:pt x="1555" y="2300"/>
                    <a:pt x="1557" y="2301"/>
                    <a:pt x="1558" y="2301"/>
                  </a:cubicBezTo>
                  <a:cubicBezTo>
                    <a:pt x="1559" y="2301"/>
                    <a:pt x="1560" y="2301"/>
                    <a:pt x="1561" y="2301"/>
                  </a:cubicBezTo>
                  <a:cubicBezTo>
                    <a:pt x="1562" y="2301"/>
                    <a:pt x="1563" y="2301"/>
                    <a:pt x="1563" y="2301"/>
                  </a:cubicBezTo>
                  <a:cubicBezTo>
                    <a:pt x="1564" y="2301"/>
                    <a:pt x="1564" y="2301"/>
                    <a:pt x="1565" y="2301"/>
                  </a:cubicBezTo>
                  <a:cubicBezTo>
                    <a:pt x="1565" y="2301"/>
                    <a:pt x="1566" y="2301"/>
                    <a:pt x="1566" y="2301"/>
                  </a:cubicBezTo>
                  <a:cubicBezTo>
                    <a:pt x="1567" y="2301"/>
                    <a:pt x="1567" y="2301"/>
                    <a:pt x="1567" y="2301"/>
                  </a:cubicBezTo>
                  <a:cubicBezTo>
                    <a:pt x="1567" y="2301"/>
                    <a:pt x="1567" y="2301"/>
                    <a:pt x="1566" y="2300"/>
                  </a:cubicBezTo>
                  <a:cubicBezTo>
                    <a:pt x="1566" y="2300"/>
                    <a:pt x="1566" y="2300"/>
                    <a:pt x="1565" y="2300"/>
                  </a:cubicBezTo>
                  <a:cubicBezTo>
                    <a:pt x="1565" y="2300"/>
                    <a:pt x="1564" y="2300"/>
                    <a:pt x="1563" y="2299"/>
                  </a:cubicBezTo>
                  <a:cubicBezTo>
                    <a:pt x="1562" y="2299"/>
                    <a:pt x="1561" y="2299"/>
                    <a:pt x="1559" y="2298"/>
                  </a:cubicBezTo>
                  <a:cubicBezTo>
                    <a:pt x="1558" y="2297"/>
                    <a:pt x="1556" y="2296"/>
                    <a:pt x="1554" y="2295"/>
                  </a:cubicBezTo>
                  <a:cubicBezTo>
                    <a:pt x="1552" y="2295"/>
                    <a:pt x="1550" y="2293"/>
                    <a:pt x="1548" y="2292"/>
                  </a:cubicBezTo>
                  <a:cubicBezTo>
                    <a:pt x="1546" y="2291"/>
                    <a:pt x="1544" y="2290"/>
                    <a:pt x="1541" y="2288"/>
                  </a:cubicBezTo>
                  <a:cubicBezTo>
                    <a:pt x="1540" y="2288"/>
                    <a:pt x="1539" y="2287"/>
                    <a:pt x="1538" y="2286"/>
                  </a:cubicBezTo>
                  <a:cubicBezTo>
                    <a:pt x="1537" y="2286"/>
                    <a:pt x="1535" y="2285"/>
                    <a:pt x="1534" y="2284"/>
                  </a:cubicBezTo>
                  <a:cubicBezTo>
                    <a:pt x="1533" y="2284"/>
                    <a:pt x="1532" y="2283"/>
                    <a:pt x="1531" y="2282"/>
                  </a:cubicBezTo>
                  <a:cubicBezTo>
                    <a:pt x="1553" y="2283"/>
                    <a:pt x="1574" y="2280"/>
                    <a:pt x="1592" y="2265"/>
                  </a:cubicBezTo>
                  <a:cubicBezTo>
                    <a:pt x="1557" y="2277"/>
                    <a:pt x="1512" y="2264"/>
                    <a:pt x="1476" y="2259"/>
                  </a:cubicBezTo>
                  <a:cubicBezTo>
                    <a:pt x="1477" y="2259"/>
                    <a:pt x="1477" y="2258"/>
                    <a:pt x="1478" y="2258"/>
                  </a:cubicBezTo>
                  <a:cubicBezTo>
                    <a:pt x="1480" y="2257"/>
                    <a:pt x="1482" y="2256"/>
                    <a:pt x="1484" y="2255"/>
                  </a:cubicBezTo>
                  <a:cubicBezTo>
                    <a:pt x="1485" y="2255"/>
                    <a:pt x="1485" y="2254"/>
                    <a:pt x="1486" y="2254"/>
                  </a:cubicBezTo>
                  <a:cubicBezTo>
                    <a:pt x="1486" y="2254"/>
                    <a:pt x="1487" y="2254"/>
                    <a:pt x="1487" y="2254"/>
                  </a:cubicBezTo>
                  <a:cubicBezTo>
                    <a:pt x="1488" y="2253"/>
                    <a:pt x="1489" y="2253"/>
                    <a:pt x="1490" y="2253"/>
                  </a:cubicBezTo>
                  <a:cubicBezTo>
                    <a:pt x="1491" y="2252"/>
                    <a:pt x="1492" y="2252"/>
                    <a:pt x="1493" y="2252"/>
                  </a:cubicBezTo>
                  <a:cubicBezTo>
                    <a:pt x="1494" y="2252"/>
                    <a:pt x="1495" y="2251"/>
                    <a:pt x="1496" y="2251"/>
                  </a:cubicBezTo>
                  <a:cubicBezTo>
                    <a:pt x="1496" y="2251"/>
                    <a:pt x="1497" y="2251"/>
                    <a:pt x="1498" y="2251"/>
                  </a:cubicBezTo>
                  <a:cubicBezTo>
                    <a:pt x="1499" y="2251"/>
                    <a:pt x="1499" y="2251"/>
                    <a:pt x="1500" y="2251"/>
                  </a:cubicBezTo>
                  <a:cubicBezTo>
                    <a:pt x="1501" y="2251"/>
                    <a:pt x="1502" y="2251"/>
                    <a:pt x="1503" y="2251"/>
                  </a:cubicBezTo>
                  <a:cubicBezTo>
                    <a:pt x="1503" y="2251"/>
                    <a:pt x="1504" y="2251"/>
                    <a:pt x="1504" y="2251"/>
                  </a:cubicBezTo>
                  <a:cubicBezTo>
                    <a:pt x="1504" y="2251"/>
                    <a:pt x="1503" y="2251"/>
                    <a:pt x="1503" y="2250"/>
                  </a:cubicBezTo>
                  <a:cubicBezTo>
                    <a:pt x="1502" y="2250"/>
                    <a:pt x="1501" y="2250"/>
                    <a:pt x="1500" y="2249"/>
                  </a:cubicBezTo>
                  <a:cubicBezTo>
                    <a:pt x="1499" y="2249"/>
                    <a:pt x="1499" y="2249"/>
                    <a:pt x="1498" y="2249"/>
                  </a:cubicBezTo>
                  <a:cubicBezTo>
                    <a:pt x="1497" y="2249"/>
                    <a:pt x="1496" y="2248"/>
                    <a:pt x="1496" y="2248"/>
                  </a:cubicBezTo>
                  <a:cubicBezTo>
                    <a:pt x="1495" y="2248"/>
                    <a:pt x="1494" y="2248"/>
                    <a:pt x="1493" y="2248"/>
                  </a:cubicBezTo>
                  <a:cubicBezTo>
                    <a:pt x="1492" y="2248"/>
                    <a:pt x="1491" y="2248"/>
                    <a:pt x="1490" y="2248"/>
                  </a:cubicBezTo>
                  <a:cubicBezTo>
                    <a:pt x="1487" y="2248"/>
                    <a:pt x="1485" y="2248"/>
                    <a:pt x="1482" y="2249"/>
                  </a:cubicBezTo>
                  <a:cubicBezTo>
                    <a:pt x="1480" y="2250"/>
                    <a:pt x="1477" y="2251"/>
                    <a:pt x="1475" y="2252"/>
                  </a:cubicBezTo>
                  <a:cubicBezTo>
                    <a:pt x="1474" y="2252"/>
                    <a:pt x="1474" y="2252"/>
                    <a:pt x="1473" y="2252"/>
                  </a:cubicBezTo>
                  <a:cubicBezTo>
                    <a:pt x="1472" y="2253"/>
                    <a:pt x="1472" y="2253"/>
                    <a:pt x="1471" y="2253"/>
                  </a:cubicBezTo>
                  <a:cubicBezTo>
                    <a:pt x="1470" y="2254"/>
                    <a:pt x="1469" y="2254"/>
                    <a:pt x="1467" y="2255"/>
                  </a:cubicBezTo>
                  <a:cubicBezTo>
                    <a:pt x="1466" y="2256"/>
                    <a:pt x="1465" y="2257"/>
                    <a:pt x="1463" y="2257"/>
                  </a:cubicBezTo>
                  <a:cubicBezTo>
                    <a:pt x="1463" y="2257"/>
                    <a:pt x="1463" y="2257"/>
                    <a:pt x="1463" y="2257"/>
                  </a:cubicBezTo>
                  <a:cubicBezTo>
                    <a:pt x="1418" y="2254"/>
                    <a:pt x="1401" y="2291"/>
                    <a:pt x="1380" y="2272"/>
                  </a:cubicBezTo>
                  <a:cubicBezTo>
                    <a:pt x="1365" y="2258"/>
                    <a:pt x="1335" y="2167"/>
                    <a:pt x="1328" y="2145"/>
                  </a:cubicBezTo>
                  <a:cubicBezTo>
                    <a:pt x="1324" y="2135"/>
                    <a:pt x="1321" y="2127"/>
                    <a:pt x="1317" y="2120"/>
                  </a:cubicBezTo>
                  <a:cubicBezTo>
                    <a:pt x="1317" y="2121"/>
                    <a:pt x="1317" y="2121"/>
                    <a:pt x="1317" y="2121"/>
                  </a:cubicBezTo>
                  <a:cubicBezTo>
                    <a:pt x="1318" y="2121"/>
                    <a:pt x="1319" y="2122"/>
                    <a:pt x="1320" y="2123"/>
                  </a:cubicBezTo>
                  <a:cubicBezTo>
                    <a:pt x="1321" y="2124"/>
                    <a:pt x="1322" y="2125"/>
                    <a:pt x="1323" y="2126"/>
                  </a:cubicBezTo>
                  <a:cubicBezTo>
                    <a:pt x="1324" y="2127"/>
                    <a:pt x="1325" y="2128"/>
                    <a:pt x="1326" y="2130"/>
                  </a:cubicBezTo>
                  <a:cubicBezTo>
                    <a:pt x="1327" y="2131"/>
                    <a:pt x="1328" y="2132"/>
                    <a:pt x="1329" y="2134"/>
                  </a:cubicBezTo>
                  <a:cubicBezTo>
                    <a:pt x="1331" y="2136"/>
                    <a:pt x="1334" y="2139"/>
                    <a:pt x="1336" y="2143"/>
                  </a:cubicBezTo>
                  <a:cubicBezTo>
                    <a:pt x="1339" y="2146"/>
                    <a:pt x="1341" y="2150"/>
                    <a:pt x="1344" y="2154"/>
                  </a:cubicBezTo>
                  <a:cubicBezTo>
                    <a:pt x="1345" y="2155"/>
                    <a:pt x="1346" y="2157"/>
                    <a:pt x="1348" y="2159"/>
                  </a:cubicBezTo>
                  <a:cubicBezTo>
                    <a:pt x="1349" y="2161"/>
                    <a:pt x="1350" y="2163"/>
                    <a:pt x="1352" y="2165"/>
                  </a:cubicBezTo>
                  <a:cubicBezTo>
                    <a:pt x="1352" y="2166"/>
                    <a:pt x="1352" y="2166"/>
                    <a:pt x="1353" y="2167"/>
                  </a:cubicBezTo>
                  <a:cubicBezTo>
                    <a:pt x="1353" y="2167"/>
                    <a:pt x="1353" y="2167"/>
                    <a:pt x="1353" y="2168"/>
                  </a:cubicBezTo>
                  <a:cubicBezTo>
                    <a:pt x="1353" y="2171"/>
                    <a:pt x="1354" y="2175"/>
                    <a:pt x="1356" y="2179"/>
                  </a:cubicBezTo>
                  <a:cubicBezTo>
                    <a:pt x="1357" y="2184"/>
                    <a:pt x="1359" y="2190"/>
                    <a:pt x="1361" y="2196"/>
                  </a:cubicBezTo>
                  <a:cubicBezTo>
                    <a:pt x="1361" y="2197"/>
                    <a:pt x="1362" y="2199"/>
                    <a:pt x="1363" y="2200"/>
                  </a:cubicBezTo>
                  <a:cubicBezTo>
                    <a:pt x="1363" y="2202"/>
                    <a:pt x="1364" y="2203"/>
                    <a:pt x="1364" y="2205"/>
                  </a:cubicBezTo>
                  <a:cubicBezTo>
                    <a:pt x="1365" y="2208"/>
                    <a:pt x="1367" y="2211"/>
                    <a:pt x="1368" y="2214"/>
                  </a:cubicBezTo>
                  <a:cubicBezTo>
                    <a:pt x="1369" y="2215"/>
                    <a:pt x="1369" y="2217"/>
                    <a:pt x="1370" y="2218"/>
                  </a:cubicBezTo>
                  <a:cubicBezTo>
                    <a:pt x="1371" y="2220"/>
                    <a:pt x="1372" y="2221"/>
                    <a:pt x="1372" y="2223"/>
                  </a:cubicBezTo>
                  <a:cubicBezTo>
                    <a:pt x="1373" y="2224"/>
                    <a:pt x="1374" y="2226"/>
                    <a:pt x="1375" y="2227"/>
                  </a:cubicBezTo>
                  <a:cubicBezTo>
                    <a:pt x="1375" y="2228"/>
                    <a:pt x="1376" y="2228"/>
                    <a:pt x="1376" y="2229"/>
                  </a:cubicBezTo>
                  <a:cubicBezTo>
                    <a:pt x="1377" y="2230"/>
                    <a:pt x="1377" y="2231"/>
                    <a:pt x="1378" y="2231"/>
                  </a:cubicBezTo>
                  <a:cubicBezTo>
                    <a:pt x="1378" y="2233"/>
                    <a:pt x="1379" y="2234"/>
                    <a:pt x="1380" y="2235"/>
                  </a:cubicBezTo>
                  <a:cubicBezTo>
                    <a:pt x="1381" y="2236"/>
                    <a:pt x="1381" y="2236"/>
                    <a:pt x="1382" y="2237"/>
                  </a:cubicBezTo>
                  <a:cubicBezTo>
                    <a:pt x="1382" y="2237"/>
                    <a:pt x="1383" y="2238"/>
                    <a:pt x="1383" y="2238"/>
                  </a:cubicBezTo>
                  <a:cubicBezTo>
                    <a:pt x="1384" y="2239"/>
                    <a:pt x="1385" y="2239"/>
                    <a:pt x="1385" y="2240"/>
                  </a:cubicBezTo>
                  <a:cubicBezTo>
                    <a:pt x="1386" y="2241"/>
                    <a:pt x="1386" y="2241"/>
                    <a:pt x="1387" y="2241"/>
                  </a:cubicBezTo>
                  <a:cubicBezTo>
                    <a:pt x="1388" y="2242"/>
                    <a:pt x="1389" y="2243"/>
                    <a:pt x="1390" y="2244"/>
                  </a:cubicBezTo>
                  <a:cubicBezTo>
                    <a:pt x="1390" y="2244"/>
                    <a:pt x="1391" y="2245"/>
                    <a:pt x="1392" y="2245"/>
                  </a:cubicBezTo>
                  <a:cubicBezTo>
                    <a:pt x="1392" y="2245"/>
                    <a:pt x="1393" y="2246"/>
                    <a:pt x="1393" y="2246"/>
                  </a:cubicBezTo>
                  <a:cubicBezTo>
                    <a:pt x="1394" y="2246"/>
                    <a:pt x="1395" y="2247"/>
                    <a:pt x="1396" y="2247"/>
                  </a:cubicBezTo>
                  <a:cubicBezTo>
                    <a:pt x="1397" y="2248"/>
                    <a:pt x="1398" y="2248"/>
                    <a:pt x="1399" y="2248"/>
                  </a:cubicBezTo>
                  <a:cubicBezTo>
                    <a:pt x="1399" y="2248"/>
                    <a:pt x="1400" y="2248"/>
                    <a:pt x="1400" y="2249"/>
                  </a:cubicBezTo>
                  <a:cubicBezTo>
                    <a:pt x="1401" y="2249"/>
                    <a:pt x="1401" y="2249"/>
                    <a:pt x="1401" y="2249"/>
                  </a:cubicBezTo>
                  <a:cubicBezTo>
                    <a:pt x="1403" y="2249"/>
                    <a:pt x="1404" y="2249"/>
                    <a:pt x="1405" y="2249"/>
                  </a:cubicBezTo>
                  <a:cubicBezTo>
                    <a:pt x="1406" y="2249"/>
                    <a:pt x="1406" y="2249"/>
                    <a:pt x="1406" y="2249"/>
                  </a:cubicBezTo>
                  <a:cubicBezTo>
                    <a:pt x="1406" y="2249"/>
                    <a:pt x="1406" y="2249"/>
                    <a:pt x="1405" y="2249"/>
                  </a:cubicBezTo>
                  <a:cubicBezTo>
                    <a:pt x="1404" y="2248"/>
                    <a:pt x="1403" y="2248"/>
                    <a:pt x="1402" y="2247"/>
                  </a:cubicBezTo>
                  <a:cubicBezTo>
                    <a:pt x="1402" y="2247"/>
                    <a:pt x="1401" y="2247"/>
                    <a:pt x="1401" y="2247"/>
                  </a:cubicBezTo>
                  <a:cubicBezTo>
                    <a:pt x="1401" y="2247"/>
                    <a:pt x="1400" y="2246"/>
                    <a:pt x="1400" y="2246"/>
                  </a:cubicBezTo>
                  <a:cubicBezTo>
                    <a:pt x="1399" y="2246"/>
                    <a:pt x="1398" y="2245"/>
                    <a:pt x="1398" y="2245"/>
                  </a:cubicBezTo>
                  <a:cubicBezTo>
                    <a:pt x="1397" y="2244"/>
                    <a:pt x="1396" y="2243"/>
                    <a:pt x="1395" y="2243"/>
                  </a:cubicBezTo>
                  <a:cubicBezTo>
                    <a:pt x="1395" y="2242"/>
                    <a:pt x="1394" y="2242"/>
                    <a:pt x="1394" y="2242"/>
                  </a:cubicBezTo>
                  <a:cubicBezTo>
                    <a:pt x="1394" y="2241"/>
                    <a:pt x="1393" y="2241"/>
                    <a:pt x="1393" y="2240"/>
                  </a:cubicBezTo>
                  <a:cubicBezTo>
                    <a:pt x="1392" y="2240"/>
                    <a:pt x="1391" y="2239"/>
                    <a:pt x="1390" y="2238"/>
                  </a:cubicBezTo>
                  <a:cubicBezTo>
                    <a:pt x="1390" y="2237"/>
                    <a:pt x="1390" y="2237"/>
                    <a:pt x="1389" y="2236"/>
                  </a:cubicBezTo>
                  <a:cubicBezTo>
                    <a:pt x="1389" y="2236"/>
                    <a:pt x="1388" y="2235"/>
                    <a:pt x="1388" y="2235"/>
                  </a:cubicBezTo>
                  <a:cubicBezTo>
                    <a:pt x="1388" y="2234"/>
                    <a:pt x="1387" y="2234"/>
                    <a:pt x="1387" y="2233"/>
                  </a:cubicBezTo>
                  <a:cubicBezTo>
                    <a:pt x="1386" y="2232"/>
                    <a:pt x="1386" y="2232"/>
                    <a:pt x="1386" y="2231"/>
                  </a:cubicBezTo>
                  <a:cubicBezTo>
                    <a:pt x="1385" y="2230"/>
                    <a:pt x="1384" y="2229"/>
                    <a:pt x="1383" y="2227"/>
                  </a:cubicBezTo>
                  <a:cubicBezTo>
                    <a:pt x="1383" y="2226"/>
                    <a:pt x="1382" y="2225"/>
                    <a:pt x="1381" y="2223"/>
                  </a:cubicBezTo>
                  <a:cubicBezTo>
                    <a:pt x="1381" y="2223"/>
                    <a:pt x="1382" y="2223"/>
                    <a:pt x="1382" y="2223"/>
                  </a:cubicBezTo>
                  <a:cubicBezTo>
                    <a:pt x="1382" y="2224"/>
                    <a:pt x="1383" y="2224"/>
                    <a:pt x="1383" y="2224"/>
                  </a:cubicBezTo>
                  <a:cubicBezTo>
                    <a:pt x="1385" y="2225"/>
                    <a:pt x="1386" y="2226"/>
                    <a:pt x="1387" y="2227"/>
                  </a:cubicBezTo>
                  <a:cubicBezTo>
                    <a:pt x="1388" y="2228"/>
                    <a:pt x="1390" y="2229"/>
                    <a:pt x="1391" y="2230"/>
                  </a:cubicBezTo>
                  <a:cubicBezTo>
                    <a:pt x="1392" y="2231"/>
                    <a:pt x="1394" y="2232"/>
                    <a:pt x="1395" y="2234"/>
                  </a:cubicBezTo>
                  <a:cubicBezTo>
                    <a:pt x="1397" y="2235"/>
                    <a:pt x="1398" y="2236"/>
                    <a:pt x="1400" y="2237"/>
                  </a:cubicBezTo>
                  <a:cubicBezTo>
                    <a:pt x="1401" y="2238"/>
                    <a:pt x="1403" y="2239"/>
                    <a:pt x="1405" y="2241"/>
                  </a:cubicBezTo>
                  <a:cubicBezTo>
                    <a:pt x="1405" y="2241"/>
                    <a:pt x="1405" y="2241"/>
                    <a:pt x="1406" y="2241"/>
                  </a:cubicBezTo>
                  <a:cubicBezTo>
                    <a:pt x="1406" y="2242"/>
                    <a:pt x="1407" y="2242"/>
                    <a:pt x="1407" y="2242"/>
                  </a:cubicBezTo>
                  <a:cubicBezTo>
                    <a:pt x="1408" y="2243"/>
                    <a:pt x="1409" y="2243"/>
                    <a:pt x="1410" y="2244"/>
                  </a:cubicBezTo>
                  <a:cubicBezTo>
                    <a:pt x="1411" y="2244"/>
                    <a:pt x="1413" y="2245"/>
                    <a:pt x="1415" y="2246"/>
                  </a:cubicBezTo>
                  <a:cubicBezTo>
                    <a:pt x="1417" y="2246"/>
                    <a:pt x="1418" y="2247"/>
                    <a:pt x="1420" y="2247"/>
                  </a:cubicBezTo>
                  <a:cubicBezTo>
                    <a:pt x="1421" y="2247"/>
                    <a:pt x="1422" y="2247"/>
                    <a:pt x="1422" y="2247"/>
                  </a:cubicBezTo>
                  <a:cubicBezTo>
                    <a:pt x="1423" y="2247"/>
                    <a:pt x="1424" y="2246"/>
                    <a:pt x="1424" y="2246"/>
                  </a:cubicBezTo>
                  <a:cubicBezTo>
                    <a:pt x="1426" y="2246"/>
                    <a:pt x="1427" y="2246"/>
                    <a:pt x="1428" y="2245"/>
                  </a:cubicBezTo>
                  <a:cubicBezTo>
                    <a:pt x="1429" y="2245"/>
                    <a:pt x="1429" y="2245"/>
                    <a:pt x="1430" y="2244"/>
                  </a:cubicBezTo>
                  <a:cubicBezTo>
                    <a:pt x="1430" y="2244"/>
                    <a:pt x="1430" y="2244"/>
                    <a:pt x="1430" y="2244"/>
                  </a:cubicBezTo>
                  <a:cubicBezTo>
                    <a:pt x="1430" y="2244"/>
                    <a:pt x="1430" y="2244"/>
                    <a:pt x="1429" y="2244"/>
                  </a:cubicBezTo>
                  <a:cubicBezTo>
                    <a:pt x="1429" y="2244"/>
                    <a:pt x="1428" y="2244"/>
                    <a:pt x="1427" y="2244"/>
                  </a:cubicBezTo>
                  <a:cubicBezTo>
                    <a:pt x="1427" y="2244"/>
                    <a:pt x="1426" y="2244"/>
                    <a:pt x="1425" y="2243"/>
                  </a:cubicBezTo>
                  <a:cubicBezTo>
                    <a:pt x="1423" y="2243"/>
                    <a:pt x="1422" y="2243"/>
                    <a:pt x="1421" y="2242"/>
                  </a:cubicBezTo>
                  <a:cubicBezTo>
                    <a:pt x="1421" y="2242"/>
                    <a:pt x="1420" y="2242"/>
                    <a:pt x="1420" y="2242"/>
                  </a:cubicBezTo>
                  <a:cubicBezTo>
                    <a:pt x="1420" y="2242"/>
                    <a:pt x="1420" y="2241"/>
                    <a:pt x="1419" y="2241"/>
                  </a:cubicBezTo>
                  <a:cubicBezTo>
                    <a:pt x="1419" y="2241"/>
                    <a:pt x="1418" y="2241"/>
                    <a:pt x="1417" y="2240"/>
                  </a:cubicBezTo>
                  <a:cubicBezTo>
                    <a:pt x="1416" y="2239"/>
                    <a:pt x="1415" y="2239"/>
                    <a:pt x="1413" y="2238"/>
                  </a:cubicBezTo>
                  <a:cubicBezTo>
                    <a:pt x="1413" y="2237"/>
                    <a:pt x="1412" y="2236"/>
                    <a:pt x="1411" y="2236"/>
                  </a:cubicBezTo>
                  <a:cubicBezTo>
                    <a:pt x="1410" y="2235"/>
                    <a:pt x="1410" y="2235"/>
                    <a:pt x="1409" y="2234"/>
                  </a:cubicBezTo>
                  <a:cubicBezTo>
                    <a:pt x="1408" y="2233"/>
                    <a:pt x="1406" y="2232"/>
                    <a:pt x="1405" y="2231"/>
                  </a:cubicBezTo>
                  <a:cubicBezTo>
                    <a:pt x="1403" y="2230"/>
                    <a:pt x="1401" y="2228"/>
                    <a:pt x="1400" y="2227"/>
                  </a:cubicBezTo>
                  <a:cubicBezTo>
                    <a:pt x="1399" y="2227"/>
                    <a:pt x="1398" y="2226"/>
                    <a:pt x="1397" y="2226"/>
                  </a:cubicBezTo>
                  <a:cubicBezTo>
                    <a:pt x="1397" y="2225"/>
                    <a:pt x="1396" y="2225"/>
                    <a:pt x="1395" y="2224"/>
                  </a:cubicBezTo>
                  <a:cubicBezTo>
                    <a:pt x="1393" y="2223"/>
                    <a:pt x="1392" y="2223"/>
                    <a:pt x="1390" y="2222"/>
                  </a:cubicBezTo>
                  <a:cubicBezTo>
                    <a:pt x="1388" y="2221"/>
                    <a:pt x="1387" y="2221"/>
                    <a:pt x="1385" y="2220"/>
                  </a:cubicBezTo>
                  <a:cubicBezTo>
                    <a:pt x="1384" y="2220"/>
                    <a:pt x="1384" y="2220"/>
                    <a:pt x="1383" y="2220"/>
                  </a:cubicBezTo>
                  <a:cubicBezTo>
                    <a:pt x="1382" y="2220"/>
                    <a:pt x="1382" y="2220"/>
                    <a:pt x="1381" y="2220"/>
                  </a:cubicBezTo>
                  <a:cubicBezTo>
                    <a:pt x="1380" y="2220"/>
                    <a:pt x="1380" y="2220"/>
                    <a:pt x="1379" y="2220"/>
                  </a:cubicBezTo>
                  <a:cubicBezTo>
                    <a:pt x="1379" y="2220"/>
                    <a:pt x="1379" y="2219"/>
                    <a:pt x="1379" y="2219"/>
                  </a:cubicBezTo>
                  <a:cubicBezTo>
                    <a:pt x="1379" y="2218"/>
                    <a:pt x="1378" y="2216"/>
                    <a:pt x="1377" y="2215"/>
                  </a:cubicBezTo>
                  <a:cubicBezTo>
                    <a:pt x="1377" y="2214"/>
                    <a:pt x="1376" y="2212"/>
                    <a:pt x="1375" y="2211"/>
                  </a:cubicBezTo>
                  <a:cubicBezTo>
                    <a:pt x="1374" y="2208"/>
                    <a:pt x="1373" y="2205"/>
                    <a:pt x="1371" y="2202"/>
                  </a:cubicBezTo>
                  <a:cubicBezTo>
                    <a:pt x="1371" y="2200"/>
                    <a:pt x="1370" y="2199"/>
                    <a:pt x="1369" y="2197"/>
                  </a:cubicBezTo>
                  <a:cubicBezTo>
                    <a:pt x="1369" y="2196"/>
                    <a:pt x="1368" y="2194"/>
                    <a:pt x="1367" y="2193"/>
                  </a:cubicBezTo>
                  <a:cubicBezTo>
                    <a:pt x="1365" y="2187"/>
                    <a:pt x="1362" y="2182"/>
                    <a:pt x="1360" y="2178"/>
                  </a:cubicBezTo>
                  <a:cubicBezTo>
                    <a:pt x="1359" y="2176"/>
                    <a:pt x="1359" y="2175"/>
                    <a:pt x="1358" y="2174"/>
                  </a:cubicBezTo>
                  <a:cubicBezTo>
                    <a:pt x="1359" y="2175"/>
                    <a:pt x="1360" y="2176"/>
                    <a:pt x="1360" y="2177"/>
                  </a:cubicBezTo>
                  <a:cubicBezTo>
                    <a:pt x="1361" y="2178"/>
                    <a:pt x="1362" y="2179"/>
                    <a:pt x="1363" y="2180"/>
                  </a:cubicBezTo>
                  <a:cubicBezTo>
                    <a:pt x="1364" y="2181"/>
                    <a:pt x="1364" y="2182"/>
                    <a:pt x="1365" y="2183"/>
                  </a:cubicBezTo>
                  <a:cubicBezTo>
                    <a:pt x="1367" y="2185"/>
                    <a:pt x="1369" y="2186"/>
                    <a:pt x="1371" y="2188"/>
                  </a:cubicBezTo>
                  <a:cubicBezTo>
                    <a:pt x="1372" y="2190"/>
                    <a:pt x="1374" y="2191"/>
                    <a:pt x="1376" y="2193"/>
                  </a:cubicBezTo>
                  <a:cubicBezTo>
                    <a:pt x="1378" y="2194"/>
                    <a:pt x="1380" y="2196"/>
                    <a:pt x="1382" y="2197"/>
                  </a:cubicBezTo>
                  <a:cubicBezTo>
                    <a:pt x="1386" y="2200"/>
                    <a:pt x="1390" y="2202"/>
                    <a:pt x="1394" y="2204"/>
                  </a:cubicBezTo>
                  <a:cubicBezTo>
                    <a:pt x="1398" y="2206"/>
                    <a:pt x="1402" y="2207"/>
                    <a:pt x="1405" y="2208"/>
                  </a:cubicBezTo>
                  <a:cubicBezTo>
                    <a:pt x="1409" y="2209"/>
                    <a:pt x="1413" y="2209"/>
                    <a:pt x="1416" y="2209"/>
                  </a:cubicBezTo>
                  <a:cubicBezTo>
                    <a:pt x="1419" y="2209"/>
                    <a:pt x="1421" y="2209"/>
                    <a:pt x="1424" y="2208"/>
                  </a:cubicBezTo>
                  <a:cubicBezTo>
                    <a:pt x="1425" y="2208"/>
                    <a:pt x="1426" y="2208"/>
                    <a:pt x="1426" y="2208"/>
                  </a:cubicBezTo>
                  <a:cubicBezTo>
                    <a:pt x="1427" y="2207"/>
                    <a:pt x="1428" y="2207"/>
                    <a:pt x="1428" y="2207"/>
                  </a:cubicBezTo>
                  <a:cubicBezTo>
                    <a:pt x="1429" y="2207"/>
                    <a:pt x="1430" y="2206"/>
                    <a:pt x="1430" y="2206"/>
                  </a:cubicBezTo>
                  <a:cubicBezTo>
                    <a:pt x="1430" y="2206"/>
                    <a:pt x="1429" y="2206"/>
                    <a:pt x="1428" y="2207"/>
                  </a:cubicBezTo>
                  <a:cubicBezTo>
                    <a:pt x="1427" y="2207"/>
                    <a:pt x="1425" y="2207"/>
                    <a:pt x="1423" y="2207"/>
                  </a:cubicBezTo>
                  <a:cubicBezTo>
                    <a:pt x="1421" y="2207"/>
                    <a:pt x="1419" y="2207"/>
                    <a:pt x="1416" y="2206"/>
                  </a:cubicBezTo>
                  <a:cubicBezTo>
                    <a:pt x="1413" y="2206"/>
                    <a:pt x="1410" y="2205"/>
                    <a:pt x="1407" y="2204"/>
                  </a:cubicBezTo>
                  <a:cubicBezTo>
                    <a:pt x="1403" y="2202"/>
                    <a:pt x="1400" y="2201"/>
                    <a:pt x="1396" y="2199"/>
                  </a:cubicBezTo>
                  <a:cubicBezTo>
                    <a:pt x="1394" y="2197"/>
                    <a:pt x="1391" y="2196"/>
                    <a:pt x="1389" y="2194"/>
                  </a:cubicBezTo>
                  <a:cubicBezTo>
                    <a:pt x="1389" y="2194"/>
                    <a:pt x="1389" y="2194"/>
                    <a:pt x="1389" y="2194"/>
                  </a:cubicBezTo>
                  <a:cubicBezTo>
                    <a:pt x="1390" y="2194"/>
                    <a:pt x="1392" y="2194"/>
                    <a:pt x="1393" y="2194"/>
                  </a:cubicBezTo>
                  <a:cubicBezTo>
                    <a:pt x="1395" y="2194"/>
                    <a:pt x="1396" y="2194"/>
                    <a:pt x="1398" y="2194"/>
                  </a:cubicBezTo>
                  <a:cubicBezTo>
                    <a:pt x="1400" y="2194"/>
                    <a:pt x="1402" y="2194"/>
                    <a:pt x="1404" y="2194"/>
                  </a:cubicBezTo>
                  <a:cubicBezTo>
                    <a:pt x="1405" y="2194"/>
                    <a:pt x="1406" y="2194"/>
                    <a:pt x="1407" y="2194"/>
                  </a:cubicBezTo>
                  <a:cubicBezTo>
                    <a:pt x="1408" y="2194"/>
                    <a:pt x="1409" y="2194"/>
                    <a:pt x="1410" y="2194"/>
                  </a:cubicBezTo>
                  <a:cubicBezTo>
                    <a:pt x="1412" y="2194"/>
                    <a:pt x="1414" y="2194"/>
                    <a:pt x="1416" y="2194"/>
                  </a:cubicBezTo>
                  <a:cubicBezTo>
                    <a:pt x="1418" y="2194"/>
                    <a:pt x="1420" y="2194"/>
                    <a:pt x="1422" y="2194"/>
                  </a:cubicBezTo>
                  <a:cubicBezTo>
                    <a:pt x="1423" y="2194"/>
                    <a:pt x="1424" y="2194"/>
                    <a:pt x="1425" y="2194"/>
                  </a:cubicBezTo>
                  <a:cubicBezTo>
                    <a:pt x="1426" y="2194"/>
                    <a:pt x="1427" y="2194"/>
                    <a:pt x="1428" y="2194"/>
                  </a:cubicBezTo>
                  <a:cubicBezTo>
                    <a:pt x="1430" y="2194"/>
                    <a:pt x="1432" y="2193"/>
                    <a:pt x="1434" y="2193"/>
                  </a:cubicBezTo>
                  <a:cubicBezTo>
                    <a:pt x="1435" y="2193"/>
                    <a:pt x="1437" y="2193"/>
                    <a:pt x="1439" y="2193"/>
                  </a:cubicBezTo>
                  <a:cubicBezTo>
                    <a:pt x="1440" y="2193"/>
                    <a:pt x="1442" y="2193"/>
                    <a:pt x="1443" y="2193"/>
                  </a:cubicBezTo>
                  <a:cubicBezTo>
                    <a:pt x="1444" y="2193"/>
                    <a:pt x="1445" y="2193"/>
                    <a:pt x="1446" y="2193"/>
                  </a:cubicBezTo>
                  <a:cubicBezTo>
                    <a:pt x="1447" y="2193"/>
                    <a:pt x="1448" y="2192"/>
                    <a:pt x="1448" y="2192"/>
                  </a:cubicBezTo>
                  <a:cubicBezTo>
                    <a:pt x="1449" y="2192"/>
                    <a:pt x="1449" y="2192"/>
                    <a:pt x="1449" y="2192"/>
                  </a:cubicBezTo>
                  <a:cubicBezTo>
                    <a:pt x="1449" y="2192"/>
                    <a:pt x="1449" y="2192"/>
                    <a:pt x="1448" y="2192"/>
                  </a:cubicBezTo>
                  <a:cubicBezTo>
                    <a:pt x="1448" y="2192"/>
                    <a:pt x="1447" y="2191"/>
                    <a:pt x="1446" y="2191"/>
                  </a:cubicBezTo>
                  <a:cubicBezTo>
                    <a:pt x="1446" y="2191"/>
                    <a:pt x="1444" y="2190"/>
                    <a:pt x="1443" y="2190"/>
                  </a:cubicBezTo>
                  <a:cubicBezTo>
                    <a:pt x="1443" y="2190"/>
                    <a:pt x="1442" y="2189"/>
                    <a:pt x="1441" y="2189"/>
                  </a:cubicBezTo>
                  <a:cubicBezTo>
                    <a:pt x="1441" y="2189"/>
                    <a:pt x="1440" y="2189"/>
                    <a:pt x="1439" y="2189"/>
                  </a:cubicBezTo>
                  <a:cubicBezTo>
                    <a:pt x="1438" y="2188"/>
                    <a:pt x="1437" y="2188"/>
                    <a:pt x="1437" y="2188"/>
                  </a:cubicBezTo>
                  <a:cubicBezTo>
                    <a:pt x="1436" y="2188"/>
                    <a:pt x="1435" y="2188"/>
                    <a:pt x="1434" y="2187"/>
                  </a:cubicBezTo>
                  <a:cubicBezTo>
                    <a:pt x="1432" y="2187"/>
                    <a:pt x="1430" y="2187"/>
                    <a:pt x="1428" y="2187"/>
                  </a:cubicBezTo>
                  <a:cubicBezTo>
                    <a:pt x="1427" y="2186"/>
                    <a:pt x="1426" y="2186"/>
                    <a:pt x="1425" y="2186"/>
                  </a:cubicBezTo>
                  <a:cubicBezTo>
                    <a:pt x="1424" y="2186"/>
                    <a:pt x="1423" y="2186"/>
                    <a:pt x="1422" y="2186"/>
                  </a:cubicBezTo>
                  <a:cubicBezTo>
                    <a:pt x="1420" y="2186"/>
                    <a:pt x="1418" y="2186"/>
                    <a:pt x="1416" y="2186"/>
                  </a:cubicBezTo>
                  <a:cubicBezTo>
                    <a:pt x="1414" y="2186"/>
                    <a:pt x="1412" y="2186"/>
                    <a:pt x="1409" y="2186"/>
                  </a:cubicBezTo>
                  <a:cubicBezTo>
                    <a:pt x="1408" y="2186"/>
                    <a:pt x="1407" y="2186"/>
                    <a:pt x="1406" y="2187"/>
                  </a:cubicBezTo>
                  <a:cubicBezTo>
                    <a:pt x="1405" y="2187"/>
                    <a:pt x="1404" y="2187"/>
                    <a:pt x="1403" y="2187"/>
                  </a:cubicBezTo>
                  <a:cubicBezTo>
                    <a:pt x="1401" y="2187"/>
                    <a:pt x="1399" y="2188"/>
                    <a:pt x="1398" y="2188"/>
                  </a:cubicBezTo>
                  <a:cubicBezTo>
                    <a:pt x="1396" y="2188"/>
                    <a:pt x="1394" y="2189"/>
                    <a:pt x="1393" y="2189"/>
                  </a:cubicBezTo>
                  <a:cubicBezTo>
                    <a:pt x="1391" y="2190"/>
                    <a:pt x="1390" y="2190"/>
                    <a:pt x="1388" y="2191"/>
                  </a:cubicBezTo>
                  <a:cubicBezTo>
                    <a:pt x="1388" y="2191"/>
                    <a:pt x="1387" y="2191"/>
                    <a:pt x="1386" y="2192"/>
                  </a:cubicBezTo>
                  <a:cubicBezTo>
                    <a:pt x="1383" y="2189"/>
                    <a:pt x="1379" y="2186"/>
                    <a:pt x="1376" y="2183"/>
                  </a:cubicBezTo>
                  <a:cubicBezTo>
                    <a:pt x="1374" y="2181"/>
                    <a:pt x="1373" y="2179"/>
                    <a:pt x="1371" y="2177"/>
                  </a:cubicBezTo>
                  <a:cubicBezTo>
                    <a:pt x="1370" y="2177"/>
                    <a:pt x="1370" y="2176"/>
                    <a:pt x="1369" y="2175"/>
                  </a:cubicBezTo>
                  <a:cubicBezTo>
                    <a:pt x="1368" y="2174"/>
                    <a:pt x="1367" y="2173"/>
                    <a:pt x="1367" y="2172"/>
                  </a:cubicBezTo>
                  <a:cubicBezTo>
                    <a:pt x="1364" y="2168"/>
                    <a:pt x="1361" y="2164"/>
                    <a:pt x="1358" y="2161"/>
                  </a:cubicBezTo>
                  <a:cubicBezTo>
                    <a:pt x="1356" y="2159"/>
                    <a:pt x="1355" y="2157"/>
                    <a:pt x="1354" y="2155"/>
                  </a:cubicBezTo>
                  <a:cubicBezTo>
                    <a:pt x="1352" y="2153"/>
                    <a:pt x="1351" y="2151"/>
                    <a:pt x="1349" y="2149"/>
                  </a:cubicBezTo>
                  <a:cubicBezTo>
                    <a:pt x="1347" y="2146"/>
                    <a:pt x="1344" y="2142"/>
                    <a:pt x="1341" y="2139"/>
                  </a:cubicBezTo>
                  <a:cubicBezTo>
                    <a:pt x="1338" y="2136"/>
                    <a:pt x="1335" y="2133"/>
                    <a:pt x="1333" y="2130"/>
                  </a:cubicBezTo>
                  <a:cubicBezTo>
                    <a:pt x="1331" y="2129"/>
                    <a:pt x="1330" y="2128"/>
                    <a:pt x="1329" y="2127"/>
                  </a:cubicBezTo>
                  <a:cubicBezTo>
                    <a:pt x="1327" y="2126"/>
                    <a:pt x="1326" y="2125"/>
                    <a:pt x="1325" y="2124"/>
                  </a:cubicBezTo>
                  <a:cubicBezTo>
                    <a:pt x="1324" y="2123"/>
                    <a:pt x="1322" y="2122"/>
                    <a:pt x="1321" y="2121"/>
                  </a:cubicBezTo>
                  <a:cubicBezTo>
                    <a:pt x="1320" y="2121"/>
                    <a:pt x="1319" y="2120"/>
                    <a:pt x="1318" y="2119"/>
                  </a:cubicBezTo>
                  <a:cubicBezTo>
                    <a:pt x="1317" y="2119"/>
                    <a:pt x="1317" y="2118"/>
                    <a:pt x="1316" y="2118"/>
                  </a:cubicBezTo>
                  <a:cubicBezTo>
                    <a:pt x="1316" y="2118"/>
                    <a:pt x="1316" y="2118"/>
                    <a:pt x="1316" y="2118"/>
                  </a:cubicBezTo>
                  <a:cubicBezTo>
                    <a:pt x="1306" y="2101"/>
                    <a:pt x="1298" y="2096"/>
                    <a:pt x="1298" y="2096"/>
                  </a:cubicBezTo>
                  <a:cubicBezTo>
                    <a:pt x="1298" y="2096"/>
                    <a:pt x="1332" y="2102"/>
                    <a:pt x="1371" y="2105"/>
                  </a:cubicBezTo>
                  <a:cubicBezTo>
                    <a:pt x="1371" y="2105"/>
                    <a:pt x="1372" y="2106"/>
                    <a:pt x="1372" y="2107"/>
                  </a:cubicBezTo>
                  <a:cubicBezTo>
                    <a:pt x="1372" y="2107"/>
                    <a:pt x="1373" y="2108"/>
                    <a:pt x="1373" y="2108"/>
                  </a:cubicBezTo>
                  <a:cubicBezTo>
                    <a:pt x="1373" y="2109"/>
                    <a:pt x="1374" y="2109"/>
                    <a:pt x="1374" y="2110"/>
                  </a:cubicBezTo>
                  <a:cubicBezTo>
                    <a:pt x="1375" y="2111"/>
                    <a:pt x="1375" y="2111"/>
                    <a:pt x="1376" y="2112"/>
                  </a:cubicBezTo>
                  <a:cubicBezTo>
                    <a:pt x="1376" y="2112"/>
                    <a:pt x="1377" y="2113"/>
                    <a:pt x="1377" y="2114"/>
                  </a:cubicBezTo>
                  <a:cubicBezTo>
                    <a:pt x="1378" y="2115"/>
                    <a:pt x="1378" y="2115"/>
                    <a:pt x="1379" y="2116"/>
                  </a:cubicBezTo>
                  <a:cubicBezTo>
                    <a:pt x="1380" y="2117"/>
                    <a:pt x="1380" y="2117"/>
                    <a:pt x="1381" y="2118"/>
                  </a:cubicBezTo>
                  <a:cubicBezTo>
                    <a:pt x="1382" y="2119"/>
                    <a:pt x="1383" y="2120"/>
                    <a:pt x="1383" y="2120"/>
                  </a:cubicBezTo>
                  <a:cubicBezTo>
                    <a:pt x="1384" y="2121"/>
                    <a:pt x="1385" y="2122"/>
                    <a:pt x="1386" y="2123"/>
                  </a:cubicBezTo>
                  <a:cubicBezTo>
                    <a:pt x="1388" y="2124"/>
                    <a:pt x="1389" y="2125"/>
                    <a:pt x="1391" y="2127"/>
                  </a:cubicBezTo>
                  <a:cubicBezTo>
                    <a:pt x="1393" y="2128"/>
                    <a:pt x="1396" y="2129"/>
                    <a:pt x="1398" y="2131"/>
                  </a:cubicBezTo>
                  <a:cubicBezTo>
                    <a:pt x="1400" y="2132"/>
                    <a:pt x="1402" y="2133"/>
                    <a:pt x="1404" y="2134"/>
                  </a:cubicBezTo>
                  <a:cubicBezTo>
                    <a:pt x="1406" y="2135"/>
                    <a:pt x="1409" y="2136"/>
                    <a:pt x="1411" y="2136"/>
                  </a:cubicBezTo>
                  <a:cubicBezTo>
                    <a:pt x="1412" y="2137"/>
                    <a:pt x="1413" y="2137"/>
                    <a:pt x="1414" y="2137"/>
                  </a:cubicBezTo>
                  <a:cubicBezTo>
                    <a:pt x="1415" y="2137"/>
                    <a:pt x="1416" y="2138"/>
                    <a:pt x="1417" y="2138"/>
                  </a:cubicBezTo>
                  <a:cubicBezTo>
                    <a:pt x="1418" y="2138"/>
                    <a:pt x="1419" y="2138"/>
                    <a:pt x="1420" y="2139"/>
                  </a:cubicBezTo>
                  <a:cubicBezTo>
                    <a:pt x="1421" y="2139"/>
                    <a:pt x="1422" y="2139"/>
                    <a:pt x="1423" y="2139"/>
                  </a:cubicBezTo>
                  <a:cubicBezTo>
                    <a:pt x="1424" y="2139"/>
                    <a:pt x="1425" y="2139"/>
                    <a:pt x="1425" y="2139"/>
                  </a:cubicBezTo>
                  <a:cubicBezTo>
                    <a:pt x="1426" y="2139"/>
                    <a:pt x="1427" y="2139"/>
                    <a:pt x="1428" y="2139"/>
                  </a:cubicBezTo>
                  <a:cubicBezTo>
                    <a:pt x="1428" y="2139"/>
                    <a:pt x="1429" y="2139"/>
                    <a:pt x="1430" y="2139"/>
                  </a:cubicBezTo>
                  <a:cubicBezTo>
                    <a:pt x="1430" y="2139"/>
                    <a:pt x="1431" y="2139"/>
                    <a:pt x="1431" y="2139"/>
                  </a:cubicBezTo>
                  <a:cubicBezTo>
                    <a:pt x="1433" y="2139"/>
                    <a:pt x="1433" y="2139"/>
                    <a:pt x="1434" y="2139"/>
                  </a:cubicBezTo>
                  <a:cubicBezTo>
                    <a:pt x="1434" y="2139"/>
                    <a:pt x="1435" y="2139"/>
                    <a:pt x="1435" y="2139"/>
                  </a:cubicBezTo>
                  <a:cubicBezTo>
                    <a:pt x="1435" y="2139"/>
                    <a:pt x="1435" y="2139"/>
                    <a:pt x="1434" y="2139"/>
                  </a:cubicBezTo>
                  <a:cubicBezTo>
                    <a:pt x="1433" y="2139"/>
                    <a:pt x="1433" y="2138"/>
                    <a:pt x="1432" y="2138"/>
                  </a:cubicBezTo>
                  <a:cubicBezTo>
                    <a:pt x="1431" y="2138"/>
                    <a:pt x="1431" y="2137"/>
                    <a:pt x="1430" y="2137"/>
                  </a:cubicBezTo>
                  <a:cubicBezTo>
                    <a:pt x="1430" y="2137"/>
                    <a:pt x="1429" y="2137"/>
                    <a:pt x="1428" y="2136"/>
                  </a:cubicBezTo>
                  <a:cubicBezTo>
                    <a:pt x="1428" y="2136"/>
                    <a:pt x="1427" y="2136"/>
                    <a:pt x="1426" y="2136"/>
                  </a:cubicBezTo>
                  <a:cubicBezTo>
                    <a:pt x="1426" y="2135"/>
                    <a:pt x="1425" y="2135"/>
                    <a:pt x="1424" y="2135"/>
                  </a:cubicBezTo>
                  <a:cubicBezTo>
                    <a:pt x="1423" y="2134"/>
                    <a:pt x="1422" y="2134"/>
                    <a:pt x="1421" y="2133"/>
                  </a:cubicBezTo>
                  <a:cubicBezTo>
                    <a:pt x="1421" y="2133"/>
                    <a:pt x="1420" y="2133"/>
                    <a:pt x="1419" y="2132"/>
                  </a:cubicBezTo>
                  <a:cubicBezTo>
                    <a:pt x="1418" y="2132"/>
                    <a:pt x="1418" y="2132"/>
                    <a:pt x="1417" y="2132"/>
                  </a:cubicBezTo>
                  <a:cubicBezTo>
                    <a:pt x="1417" y="2132"/>
                    <a:pt x="1417" y="2131"/>
                    <a:pt x="1416" y="2131"/>
                  </a:cubicBezTo>
                  <a:cubicBezTo>
                    <a:pt x="1415" y="2131"/>
                    <a:pt x="1414" y="2130"/>
                    <a:pt x="1413" y="2130"/>
                  </a:cubicBezTo>
                  <a:cubicBezTo>
                    <a:pt x="1412" y="2129"/>
                    <a:pt x="1411" y="2129"/>
                    <a:pt x="1410" y="2128"/>
                  </a:cubicBezTo>
                  <a:cubicBezTo>
                    <a:pt x="1409" y="2128"/>
                    <a:pt x="1408" y="2127"/>
                    <a:pt x="1407" y="2127"/>
                  </a:cubicBezTo>
                  <a:cubicBezTo>
                    <a:pt x="1407" y="2126"/>
                    <a:pt x="1406" y="2126"/>
                    <a:pt x="1405" y="2126"/>
                  </a:cubicBezTo>
                  <a:cubicBezTo>
                    <a:pt x="1406" y="2126"/>
                    <a:pt x="1408" y="2126"/>
                    <a:pt x="1409" y="2126"/>
                  </a:cubicBezTo>
                  <a:cubicBezTo>
                    <a:pt x="1412" y="2126"/>
                    <a:pt x="1415" y="2126"/>
                    <a:pt x="1418" y="2126"/>
                  </a:cubicBezTo>
                  <a:cubicBezTo>
                    <a:pt x="1419" y="2126"/>
                    <a:pt x="1420" y="2126"/>
                    <a:pt x="1420" y="2125"/>
                  </a:cubicBezTo>
                  <a:cubicBezTo>
                    <a:pt x="1421" y="2125"/>
                    <a:pt x="1422" y="2125"/>
                    <a:pt x="1423" y="2125"/>
                  </a:cubicBezTo>
                  <a:cubicBezTo>
                    <a:pt x="1425" y="2125"/>
                    <a:pt x="1426" y="2125"/>
                    <a:pt x="1428" y="2124"/>
                  </a:cubicBezTo>
                  <a:cubicBezTo>
                    <a:pt x="1429" y="2124"/>
                    <a:pt x="1431" y="2124"/>
                    <a:pt x="1433" y="2123"/>
                  </a:cubicBezTo>
                  <a:cubicBezTo>
                    <a:pt x="1434" y="2123"/>
                    <a:pt x="1434" y="2123"/>
                    <a:pt x="1435" y="2123"/>
                  </a:cubicBezTo>
                  <a:cubicBezTo>
                    <a:pt x="1436" y="2123"/>
                    <a:pt x="1437" y="2123"/>
                    <a:pt x="1437" y="2122"/>
                  </a:cubicBezTo>
                  <a:cubicBezTo>
                    <a:pt x="1441" y="2122"/>
                    <a:pt x="1443" y="2121"/>
                    <a:pt x="1446" y="2120"/>
                  </a:cubicBezTo>
                  <a:cubicBezTo>
                    <a:pt x="1448" y="2119"/>
                    <a:pt x="1450" y="2118"/>
                    <a:pt x="1452" y="2117"/>
                  </a:cubicBezTo>
                  <a:cubicBezTo>
                    <a:pt x="1452" y="2117"/>
                    <a:pt x="1453" y="2117"/>
                    <a:pt x="1453" y="2116"/>
                  </a:cubicBezTo>
                  <a:cubicBezTo>
                    <a:pt x="1453" y="2116"/>
                    <a:pt x="1454" y="2116"/>
                    <a:pt x="1454" y="2116"/>
                  </a:cubicBezTo>
                  <a:cubicBezTo>
                    <a:pt x="1454" y="2116"/>
                    <a:pt x="1453" y="2116"/>
                    <a:pt x="1453" y="2116"/>
                  </a:cubicBezTo>
                  <a:cubicBezTo>
                    <a:pt x="1453" y="2116"/>
                    <a:pt x="1452" y="2116"/>
                    <a:pt x="1451" y="2116"/>
                  </a:cubicBezTo>
                  <a:cubicBezTo>
                    <a:pt x="1450" y="2115"/>
                    <a:pt x="1448" y="2115"/>
                    <a:pt x="1445" y="2115"/>
                  </a:cubicBezTo>
                  <a:cubicBezTo>
                    <a:pt x="1442" y="2115"/>
                    <a:pt x="1439" y="2115"/>
                    <a:pt x="1436" y="2115"/>
                  </a:cubicBezTo>
                  <a:cubicBezTo>
                    <a:pt x="1436" y="2115"/>
                    <a:pt x="1435" y="2116"/>
                    <a:pt x="1434" y="2116"/>
                  </a:cubicBezTo>
                  <a:cubicBezTo>
                    <a:pt x="1433" y="2116"/>
                    <a:pt x="1432" y="2116"/>
                    <a:pt x="1431" y="2116"/>
                  </a:cubicBezTo>
                  <a:cubicBezTo>
                    <a:pt x="1430" y="2116"/>
                    <a:pt x="1428" y="2116"/>
                    <a:pt x="1426" y="2117"/>
                  </a:cubicBezTo>
                  <a:cubicBezTo>
                    <a:pt x="1425" y="2117"/>
                    <a:pt x="1423" y="2117"/>
                    <a:pt x="1422" y="2118"/>
                  </a:cubicBezTo>
                  <a:cubicBezTo>
                    <a:pt x="1421" y="2118"/>
                    <a:pt x="1420" y="2118"/>
                    <a:pt x="1419" y="2118"/>
                  </a:cubicBezTo>
                  <a:cubicBezTo>
                    <a:pt x="1418" y="2118"/>
                    <a:pt x="1418" y="2119"/>
                    <a:pt x="1417" y="2119"/>
                  </a:cubicBezTo>
                  <a:cubicBezTo>
                    <a:pt x="1414" y="2120"/>
                    <a:pt x="1411" y="2121"/>
                    <a:pt x="1409" y="2121"/>
                  </a:cubicBezTo>
                  <a:cubicBezTo>
                    <a:pt x="1406" y="2122"/>
                    <a:pt x="1404" y="2123"/>
                    <a:pt x="1403" y="2124"/>
                  </a:cubicBezTo>
                  <a:cubicBezTo>
                    <a:pt x="1403" y="2124"/>
                    <a:pt x="1402" y="2124"/>
                    <a:pt x="1402" y="2124"/>
                  </a:cubicBezTo>
                  <a:cubicBezTo>
                    <a:pt x="1402" y="2124"/>
                    <a:pt x="1402" y="2124"/>
                    <a:pt x="1401" y="2124"/>
                  </a:cubicBezTo>
                  <a:cubicBezTo>
                    <a:pt x="1399" y="2123"/>
                    <a:pt x="1398" y="2121"/>
                    <a:pt x="1396" y="2120"/>
                  </a:cubicBezTo>
                  <a:cubicBezTo>
                    <a:pt x="1395" y="2120"/>
                    <a:pt x="1394" y="2119"/>
                    <a:pt x="1393" y="2119"/>
                  </a:cubicBezTo>
                  <a:cubicBezTo>
                    <a:pt x="1392" y="2118"/>
                    <a:pt x="1391" y="2117"/>
                    <a:pt x="1390" y="2117"/>
                  </a:cubicBezTo>
                  <a:cubicBezTo>
                    <a:pt x="1389" y="2116"/>
                    <a:pt x="1388" y="2116"/>
                    <a:pt x="1387" y="2115"/>
                  </a:cubicBezTo>
                  <a:cubicBezTo>
                    <a:pt x="1387" y="2115"/>
                    <a:pt x="1387" y="2115"/>
                    <a:pt x="1386" y="2114"/>
                  </a:cubicBezTo>
                  <a:cubicBezTo>
                    <a:pt x="1386" y="2114"/>
                    <a:pt x="1385" y="2114"/>
                    <a:pt x="1385" y="2114"/>
                  </a:cubicBezTo>
                  <a:cubicBezTo>
                    <a:pt x="1384" y="2113"/>
                    <a:pt x="1383" y="2113"/>
                    <a:pt x="1382" y="2112"/>
                  </a:cubicBezTo>
                  <a:cubicBezTo>
                    <a:pt x="1382" y="2112"/>
                    <a:pt x="1381" y="2111"/>
                    <a:pt x="1380" y="2110"/>
                  </a:cubicBezTo>
                  <a:cubicBezTo>
                    <a:pt x="1380" y="2110"/>
                    <a:pt x="1379" y="2110"/>
                    <a:pt x="1378" y="2109"/>
                  </a:cubicBezTo>
                  <a:cubicBezTo>
                    <a:pt x="1378" y="2109"/>
                    <a:pt x="1377" y="2108"/>
                    <a:pt x="1376" y="2108"/>
                  </a:cubicBezTo>
                  <a:cubicBezTo>
                    <a:pt x="1376" y="2107"/>
                    <a:pt x="1375" y="2107"/>
                    <a:pt x="1375" y="2107"/>
                  </a:cubicBezTo>
                  <a:cubicBezTo>
                    <a:pt x="1374" y="2106"/>
                    <a:pt x="1374" y="2106"/>
                    <a:pt x="1373" y="2106"/>
                  </a:cubicBezTo>
                  <a:cubicBezTo>
                    <a:pt x="1373" y="2105"/>
                    <a:pt x="1372" y="2105"/>
                    <a:pt x="1372" y="2105"/>
                  </a:cubicBezTo>
                  <a:cubicBezTo>
                    <a:pt x="1395" y="2106"/>
                    <a:pt x="1418" y="2107"/>
                    <a:pt x="1437" y="2104"/>
                  </a:cubicBezTo>
                  <a:cubicBezTo>
                    <a:pt x="1410" y="2102"/>
                    <a:pt x="1389" y="2103"/>
                    <a:pt x="1359" y="2094"/>
                  </a:cubicBezTo>
                  <a:cubicBezTo>
                    <a:pt x="1325" y="2084"/>
                    <a:pt x="1306" y="2080"/>
                    <a:pt x="1282" y="2061"/>
                  </a:cubicBezTo>
                  <a:cubicBezTo>
                    <a:pt x="1283" y="2061"/>
                    <a:pt x="1284" y="2061"/>
                    <a:pt x="1285" y="2061"/>
                  </a:cubicBezTo>
                  <a:cubicBezTo>
                    <a:pt x="1287" y="2061"/>
                    <a:pt x="1289" y="2060"/>
                    <a:pt x="1291" y="2060"/>
                  </a:cubicBezTo>
                  <a:cubicBezTo>
                    <a:pt x="1293" y="2060"/>
                    <a:pt x="1295" y="2060"/>
                    <a:pt x="1297" y="2059"/>
                  </a:cubicBezTo>
                  <a:cubicBezTo>
                    <a:pt x="1300" y="2059"/>
                    <a:pt x="1304" y="2058"/>
                    <a:pt x="1308" y="2057"/>
                  </a:cubicBezTo>
                  <a:cubicBezTo>
                    <a:pt x="1310" y="2057"/>
                    <a:pt x="1311" y="2056"/>
                    <a:pt x="1313" y="2056"/>
                  </a:cubicBezTo>
                  <a:cubicBezTo>
                    <a:pt x="1313" y="2056"/>
                    <a:pt x="1313" y="2056"/>
                    <a:pt x="1313" y="2056"/>
                  </a:cubicBezTo>
                  <a:cubicBezTo>
                    <a:pt x="1313" y="2056"/>
                    <a:pt x="1314" y="2057"/>
                    <a:pt x="1315" y="2058"/>
                  </a:cubicBezTo>
                  <a:cubicBezTo>
                    <a:pt x="1316" y="2058"/>
                    <a:pt x="1317" y="2059"/>
                    <a:pt x="1318" y="2060"/>
                  </a:cubicBezTo>
                  <a:cubicBezTo>
                    <a:pt x="1319" y="2060"/>
                    <a:pt x="1320" y="2061"/>
                    <a:pt x="1321" y="2062"/>
                  </a:cubicBezTo>
                  <a:cubicBezTo>
                    <a:pt x="1322" y="2063"/>
                    <a:pt x="1324" y="2063"/>
                    <a:pt x="1325" y="2064"/>
                  </a:cubicBezTo>
                  <a:cubicBezTo>
                    <a:pt x="1326" y="2064"/>
                    <a:pt x="1327" y="2065"/>
                    <a:pt x="1327" y="2065"/>
                  </a:cubicBezTo>
                  <a:cubicBezTo>
                    <a:pt x="1328" y="2065"/>
                    <a:pt x="1329" y="2066"/>
                    <a:pt x="1330" y="2066"/>
                  </a:cubicBezTo>
                  <a:cubicBezTo>
                    <a:pt x="1331" y="2066"/>
                    <a:pt x="1333" y="2067"/>
                    <a:pt x="1334" y="2067"/>
                  </a:cubicBezTo>
                  <a:cubicBezTo>
                    <a:pt x="1336" y="2068"/>
                    <a:pt x="1338" y="2068"/>
                    <a:pt x="1339" y="2069"/>
                  </a:cubicBezTo>
                  <a:cubicBezTo>
                    <a:pt x="1340" y="2069"/>
                    <a:pt x="1341" y="2069"/>
                    <a:pt x="1342" y="2069"/>
                  </a:cubicBezTo>
                  <a:cubicBezTo>
                    <a:pt x="1342" y="2069"/>
                    <a:pt x="1343" y="2069"/>
                    <a:pt x="1344" y="2070"/>
                  </a:cubicBezTo>
                  <a:cubicBezTo>
                    <a:pt x="1345" y="2070"/>
                    <a:pt x="1347" y="2070"/>
                    <a:pt x="1348" y="2070"/>
                  </a:cubicBezTo>
                  <a:cubicBezTo>
                    <a:pt x="1350" y="2070"/>
                    <a:pt x="1351" y="2070"/>
                    <a:pt x="1352" y="2070"/>
                  </a:cubicBezTo>
                  <a:cubicBezTo>
                    <a:pt x="1354" y="2070"/>
                    <a:pt x="1355" y="2070"/>
                    <a:pt x="1356" y="2070"/>
                  </a:cubicBezTo>
                  <a:cubicBezTo>
                    <a:pt x="1357" y="2070"/>
                    <a:pt x="1358" y="2070"/>
                    <a:pt x="1359" y="2069"/>
                  </a:cubicBezTo>
                  <a:cubicBezTo>
                    <a:pt x="1359" y="2069"/>
                    <a:pt x="1360" y="2069"/>
                    <a:pt x="1360" y="2069"/>
                  </a:cubicBezTo>
                  <a:cubicBezTo>
                    <a:pt x="1361" y="2069"/>
                    <a:pt x="1361" y="2069"/>
                    <a:pt x="1361" y="2069"/>
                  </a:cubicBezTo>
                  <a:cubicBezTo>
                    <a:pt x="1361" y="2069"/>
                    <a:pt x="1361" y="2069"/>
                    <a:pt x="1360" y="2069"/>
                  </a:cubicBezTo>
                  <a:cubicBezTo>
                    <a:pt x="1360" y="2068"/>
                    <a:pt x="1360" y="2068"/>
                    <a:pt x="1359" y="2068"/>
                  </a:cubicBezTo>
                  <a:cubicBezTo>
                    <a:pt x="1358" y="2068"/>
                    <a:pt x="1357" y="2067"/>
                    <a:pt x="1356" y="2067"/>
                  </a:cubicBezTo>
                  <a:cubicBezTo>
                    <a:pt x="1355" y="2066"/>
                    <a:pt x="1354" y="2066"/>
                    <a:pt x="1353" y="2066"/>
                  </a:cubicBezTo>
                  <a:cubicBezTo>
                    <a:pt x="1352" y="2065"/>
                    <a:pt x="1351" y="2065"/>
                    <a:pt x="1350" y="2064"/>
                  </a:cubicBezTo>
                  <a:cubicBezTo>
                    <a:pt x="1348" y="2064"/>
                    <a:pt x="1347" y="2063"/>
                    <a:pt x="1345" y="2063"/>
                  </a:cubicBezTo>
                  <a:cubicBezTo>
                    <a:pt x="1345" y="2062"/>
                    <a:pt x="1344" y="2062"/>
                    <a:pt x="1343" y="2062"/>
                  </a:cubicBezTo>
                  <a:cubicBezTo>
                    <a:pt x="1343" y="2062"/>
                    <a:pt x="1342" y="2061"/>
                    <a:pt x="1341" y="2061"/>
                  </a:cubicBezTo>
                  <a:cubicBezTo>
                    <a:pt x="1340" y="2061"/>
                    <a:pt x="1338" y="2060"/>
                    <a:pt x="1337" y="2060"/>
                  </a:cubicBezTo>
                  <a:cubicBezTo>
                    <a:pt x="1335" y="2059"/>
                    <a:pt x="1334" y="2059"/>
                    <a:pt x="1332" y="2059"/>
                  </a:cubicBezTo>
                  <a:cubicBezTo>
                    <a:pt x="1331" y="2058"/>
                    <a:pt x="1331" y="2058"/>
                    <a:pt x="1330" y="2058"/>
                  </a:cubicBezTo>
                  <a:cubicBezTo>
                    <a:pt x="1329" y="2058"/>
                    <a:pt x="1328" y="2058"/>
                    <a:pt x="1328" y="2057"/>
                  </a:cubicBezTo>
                  <a:cubicBezTo>
                    <a:pt x="1326" y="2057"/>
                    <a:pt x="1325" y="2057"/>
                    <a:pt x="1323" y="2056"/>
                  </a:cubicBezTo>
                  <a:cubicBezTo>
                    <a:pt x="1322" y="2056"/>
                    <a:pt x="1321" y="2056"/>
                    <a:pt x="1319" y="2055"/>
                  </a:cubicBezTo>
                  <a:cubicBezTo>
                    <a:pt x="1318" y="2055"/>
                    <a:pt x="1318" y="2055"/>
                    <a:pt x="1317" y="2055"/>
                  </a:cubicBezTo>
                  <a:cubicBezTo>
                    <a:pt x="1317" y="2055"/>
                    <a:pt x="1318" y="2055"/>
                    <a:pt x="1319" y="2054"/>
                  </a:cubicBezTo>
                  <a:cubicBezTo>
                    <a:pt x="1322" y="2054"/>
                    <a:pt x="1325" y="2053"/>
                    <a:pt x="1329" y="2052"/>
                  </a:cubicBezTo>
                  <a:cubicBezTo>
                    <a:pt x="1332" y="2052"/>
                    <a:pt x="1335" y="2051"/>
                    <a:pt x="1338" y="2051"/>
                  </a:cubicBezTo>
                  <a:cubicBezTo>
                    <a:pt x="1339" y="2051"/>
                    <a:pt x="1340" y="2051"/>
                    <a:pt x="1342" y="2051"/>
                  </a:cubicBezTo>
                  <a:cubicBezTo>
                    <a:pt x="1343" y="2051"/>
                    <a:pt x="1344" y="2051"/>
                    <a:pt x="1345" y="2051"/>
                  </a:cubicBezTo>
                  <a:cubicBezTo>
                    <a:pt x="1346" y="2051"/>
                    <a:pt x="1347" y="2051"/>
                    <a:pt x="1349" y="2051"/>
                  </a:cubicBezTo>
                  <a:cubicBezTo>
                    <a:pt x="1350" y="2051"/>
                    <a:pt x="1350" y="2051"/>
                    <a:pt x="1351" y="2051"/>
                  </a:cubicBezTo>
                  <a:cubicBezTo>
                    <a:pt x="1353" y="2051"/>
                    <a:pt x="1354" y="2052"/>
                    <a:pt x="1355" y="2052"/>
                  </a:cubicBezTo>
                  <a:cubicBezTo>
                    <a:pt x="1356" y="2052"/>
                    <a:pt x="1356" y="2052"/>
                    <a:pt x="1356" y="2052"/>
                  </a:cubicBezTo>
                  <a:cubicBezTo>
                    <a:pt x="1356" y="2052"/>
                    <a:pt x="1356" y="2052"/>
                    <a:pt x="1355" y="2051"/>
                  </a:cubicBezTo>
                  <a:cubicBezTo>
                    <a:pt x="1355" y="2051"/>
                    <a:pt x="1354" y="2051"/>
                    <a:pt x="1354" y="2051"/>
                  </a:cubicBezTo>
                  <a:cubicBezTo>
                    <a:pt x="1353" y="2050"/>
                    <a:pt x="1352" y="2050"/>
                    <a:pt x="1352" y="2050"/>
                  </a:cubicBezTo>
                  <a:cubicBezTo>
                    <a:pt x="1351" y="2049"/>
                    <a:pt x="1350" y="2049"/>
                    <a:pt x="1349" y="2049"/>
                  </a:cubicBezTo>
                  <a:cubicBezTo>
                    <a:pt x="1348" y="2048"/>
                    <a:pt x="1347" y="2048"/>
                    <a:pt x="1346" y="2048"/>
                  </a:cubicBezTo>
                  <a:cubicBezTo>
                    <a:pt x="1344" y="2048"/>
                    <a:pt x="1343" y="2047"/>
                    <a:pt x="1342" y="2047"/>
                  </a:cubicBezTo>
                  <a:cubicBezTo>
                    <a:pt x="1341" y="2047"/>
                    <a:pt x="1339" y="2047"/>
                    <a:pt x="1338" y="2047"/>
                  </a:cubicBezTo>
                  <a:cubicBezTo>
                    <a:pt x="1335" y="2046"/>
                    <a:pt x="1331" y="2046"/>
                    <a:pt x="1328" y="2046"/>
                  </a:cubicBezTo>
                  <a:cubicBezTo>
                    <a:pt x="1325" y="2047"/>
                    <a:pt x="1321" y="2047"/>
                    <a:pt x="1317" y="2048"/>
                  </a:cubicBezTo>
                  <a:cubicBezTo>
                    <a:pt x="1316" y="2048"/>
                    <a:pt x="1314" y="2048"/>
                    <a:pt x="1312" y="2048"/>
                  </a:cubicBezTo>
                  <a:cubicBezTo>
                    <a:pt x="1310" y="2049"/>
                    <a:pt x="1308" y="2049"/>
                    <a:pt x="1306" y="2049"/>
                  </a:cubicBezTo>
                  <a:cubicBezTo>
                    <a:pt x="1303" y="2050"/>
                    <a:pt x="1299" y="2051"/>
                    <a:pt x="1295" y="2052"/>
                  </a:cubicBezTo>
                  <a:cubicBezTo>
                    <a:pt x="1292" y="2052"/>
                    <a:pt x="1288" y="2053"/>
                    <a:pt x="1284" y="2053"/>
                  </a:cubicBezTo>
                  <a:cubicBezTo>
                    <a:pt x="1281" y="2053"/>
                    <a:pt x="1277" y="2053"/>
                    <a:pt x="1274" y="2053"/>
                  </a:cubicBezTo>
                  <a:cubicBezTo>
                    <a:pt x="1273" y="2053"/>
                    <a:pt x="1273" y="2053"/>
                    <a:pt x="1273" y="2053"/>
                  </a:cubicBezTo>
                  <a:cubicBezTo>
                    <a:pt x="1271" y="2051"/>
                    <a:pt x="1269" y="2049"/>
                    <a:pt x="1266" y="2047"/>
                  </a:cubicBezTo>
                  <a:cubicBezTo>
                    <a:pt x="1252" y="2033"/>
                    <a:pt x="1239" y="2024"/>
                    <a:pt x="1227" y="2018"/>
                  </a:cubicBezTo>
                  <a:cubicBezTo>
                    <a:pt x="1228" y="2018"/>
                    <a:pt x="1230" y="2018"/>
                    <a:pt x="1231" y="2018"/>
                  </a:cubicBezTo>
                  <a:cubicBezTo>
                    <a:pt x="1232" y="2018"/>
                    <a:pt x="1234" y="2017"/>
                    <a:pt x="1236" y="2017"/>
                  </a:cubicBezTo>
                  <a:cubicBezTo>
                    <a:pt x="1237" y="2017"/>
                    <a:pt x="1239" y="2016"/>
                    <a:pt x="1241" y="2016"/>
                  </a:cubicBezTo>
                  <a:cubicBezTo>
                    <a:pt x="1244" y="2015"/>
                    <a:pt x="1248" y="2015"/>
                    <a:pt x="1251" y="2014"/>
                  </a:cubicBezTo>
                  <a:cubicBezTo>
                    <a:pt x="1254" y="2014"/>
                    <a:pt x="1254" y="2014"/>
                    <a:pt x="1254" y="2014"/>
                  </a:cubicBezTo>
                  <a:cubicBezTo>
                    <a:pt x="1255" y="2014"/>
                    <a:pt x="1256" y="2013"/>
                    <a:pt x="1257" y="2013"/>
                  </a:cubicBezTo>
                  <a:cubicBezTo>
                    <a:pt x="1258" y="2013"/>
                    <a:pt x="1260" y="2013"/>
                    <a:pt x="1262" y="2013"/>
                  </a:cubicBezTo>
                  <a:cubicBezTo>
                    <a:pt x="1265" y="2013"/>
                    <a:pt x="1269" y="2012"/>
                    <a:pt x="1272" y="2012"/>
                  </a:cubicBezTo>
                  <a:cubicBezTo>
                    <a:pt x="1273" y="2012"/>
                    <a:pt x="1273" y="2012"/>
                    <a:pt x="1274" y="2012"/>
                  </a:cubicBezTo>
                  <a:cubicBezTo>
                    <a:pt x="1275" y="2012"/>
                    <a:pt x="1276" y="2012"/>
                    <a:pt x="1277" y="2013"/>
                  </a:cubicBezTo>
                  <a:cubicBezTo>
                    <a:pt x="1278" y="2013"/>
                    <a:pt x="1280" y="2013"/>
                    <a:pt x="1281" y="2013"/>
                  </a:cubicBezTo>
                  <a:cubicBezTo>
                    <a:pt x="1282" y="2013"/>
                    <a:pt x="1283" y="2013"/>
                    <a:pt x="1283" y="2013"/>
                  </a:cubicBezTo>
                  <a:cubicBezTo>
                    <a:pt x="1284" y="2013"/>
                    <a:pt x="1285" y="2014"/>
                    <a:pt x="1285" y="2014"/>
                  </a:cubicBezTo>
                  <a:cubicBezTo>
                    <a:pt x="1286" y="2014"/>
                    <a:pt x="1286" y="2014"/>
                    <a:pt x="1286" y="2014"/>
                  </a:cubicBezTo>
                  <a:cubicBezTo>
                    <a:pt x="1287" y="2014"/>
                    <a:pt x="1287" y="2014"/>
                    <a:pt x="1287" y="2014"/>
                  </a:cubicBezTo>
                  <a:cubicBezTo>
                    <a:pt x="1288" y="2014"/>
                    <a:pt x="1289" y="2014"/>
                    <a:pt x="1289" y="2015"/>
                  </a:cubicBezTo>
                  <a:cubicBezTo>
                    <a:pt x="1291" y="2015"/>
                    <a:pt x="1292" y="2015"/>
                    <a:pt x="1293" y="2016"/>
                  </a:cubicBezTo>
                  <a:cubicBezTo>
                    <a:pt x="1294" y="2016"/>
                    <a:pt x="1295" y="2016"/>
                    <a:pt x="1296" y="2017"/>
                  </a:cubicBezTo>
                  <a:cubicBezTo>
                    <a:pt x="1297" y="2017"/>
                    <a:pt x="1298" y="2018"/>
                    <a:pt x="1299" y="2018"/>
                  </a:cubicBezTo>
                  <a:cubicBezTo>
                    <a:pt x="1300" y="2018"/>
                    <a:pt x="1300" y="2019"/>
                    <a:pt x="1301" y="2019"/>
                  </a:cubicBezTo>
                  <a:cubicBezTo>
                    <a:pt x="1303" y="2020"/>
                    <a:pt x="1304" y="2021"/>
                    <a:pt x="1304" y="2021"/>
                  </a:cubicBezTo>
                  <a:cubicBezTo>
                    <a:pt x="1305" y="2022"/>
                    <a:pt x="1305" y="2022"/>
                    <a:pt x="1305" y="2022"/>
                  </a:cubicBezTo>
                  <a:cubicBezTo>
                    <a:pt x="1305" y="2022"/>
                    <a:pt x="1305" y="2022"/>
                    <a:pt x="1305" y="2021"/>
                  </a:cubicBezTo>
                  <a:cubicBezTo>
                    <a:pt x="1304" y="2020"/>
                    <a:pt x="1303" y="2019"/>
                    <a:pt x="1302" y="2018"/>
                  </a:cubicBezTo>
                  <a:cubicBezTo>
                    <a:pt x="1302" y="2018"/>
                    <a:pt x="1301" y="2017"/>
                    <a:pt x="1300" y="2016"/>
                  </a:cubicBezTo>
                  <a:cubicBezTo>
                    <a:pt x="1299" y="2016"/>
                    <a:pt x="1299" y="2015"/>
                    <a:pt x="1298" y="2014"/>
                  </a:cubicBezTo>
                  <a:cubicBezTo>
                    <a:pt x="1297" y="2014"/>
                    <a:pt x="1296" y="2013"/>
                    <a:pt x="1295" y="2012"/>
                  </a:cubicBezTo>
                  <a:cubicBezTo>
                    <a:pt x="1293" y="2012"/>
                    <a:pt x="1292" y="2011"/>
                    <a:pt x="1291" y="2010"/>
                  </a:cubicBezTo>
                  <a:cubicBezTo>
                    <a:pt x="1288" y="2009"/>
                    <a:pt x="1285" y="2008"/>
                    <a:pt x="1282" y="2007"/>
                  </a:cubicBezTo>
                  <a:cubicBezTo>
                    <a:pt x="1281" y="2007"/>
                    <a:pt x="1279" y="2006"/>
                    <a:pt x="1277" y="2006"/>
                  </a:cubicBezTo>
                  <a:cubicBezTo>
                    <a:pt x="1277" y="2006"/>
                    <a:pt x="1276" y="2006"/>
                    <a:pt x="1275" y="2006"/>
                  </a:cubicBezTo>
                  <a:cubicBezTo>
                    <a:pt x="1274" y="2006"/>
                    <a:pt x="1273" y="2005"/>
                    <a:pt x="1272" y="2005"/>
                  </a:cubicBezTo>
                  <a:cubicBezTo>
                    <a:pt x="1271" y="2005"/>
                    <a:pt x="1270" y="2005"/>
                    <a:pt x="1269" y="2005"/>
                  </a:cubicBezTo>
                  <a:cubicBezTo>
                    <a:pt x="1269" y="2005"/>
                    <a:pt x="1268" y="2005"/>
                    <a:pt x="1267" y="2005"/>
                  </a:cubicBezTo>
                  <a:cubicBezTo>
                    <a:pt x="1265" y="2005"/>
                    <a:pt x="1263" y="2005"/>
                    <a:pt x="1261" y="2005"/>
                  </a:cubicBezTo>
                  <a:cubicBezTo>
                    <a:pt x="1259" y="2005"/>
                    <a:pt x="1258" y="2005"/>
                    <a:pt x="1256" y="2006"/>
                  </a:cubicBezTo>
                  <a:cubicBezTo>
                    <a:pt x="1255" y="2006"/>
                    <a:pt x="1254" y="2006"/>
                    <a:pt x="1253" y="2006"/>
                  </a:cubicBezTo>
                  <a:cubicBezTo>
                    <a:pt x="1250" y="2006"/>
                    <a:pt x="1250" y="2006"/>
                    <a:pt x="1250" y="2006"/>
                  </a:cubicBezTo>
                  <a:cubicBezTo>
                    <a:pt x="1246" y="2007"/>
                    <a:pt x="1243" y="2008"/>
                    <a:pt x="1239" y="2008"/>
                  </a:cubicBezTo>
                  <a:cubicBezTo>
                    <a:pt x="1238" y="2009"/>
                    <a:pt x="1236" y="2009"/>
                    <a:pt x="1234" y="2010"/>
                  </a:cubicBezTo>
                  <a:cubicBezTo>
                    <a:pt x="1232" y="2010"/>
                    <a:pt x="1231" y="2011"/>
                    <a:pt x="1229" y="2011"/>
                  </a:cubicBezTo>
                  <a:cubicBezTo>
                    <a:pt x="1226" y="2012"/>
                    <a:pt x="1223" y="2013"/>
                    <a:pt x="1220" y="2013"/>
                  </a:cubicBezTo>
                  <a:cubicBezTo>
                    <a:pt x="1219" y="2013"/>
                    <a:pt x="1219" y="2014"/>
                    <a:pt x="1218" y="2014"/>
                  </a:cubicBezTo>
                  <a:cubicBezTo>
                    <a:pt x="1197" y="2004"/>
                    <a:pt x="1181" y="2003"/>
                    <a:pt x="1172" y="1996"/>
                  </a:cubicBezTo>
                  <a:cubicBezTo>
                    <a:pt x="1136" y="1966"/>
                    <a:pt x="1187" y="1935"/>
                    <a:pt x="1218" y="1915"/>
                  </a:cubicBezTo>
                  <a:cubicBezTo>
                    <a:pt x="1242" y="1899"/>
                    <a:pt x="1273" y="1889"/>
                    <a:pt x="1299" y="1903"/>
                  </a:cubicBezTo>
                  <a:cubicBezTo>
                    <a:pt x="1342" y="1927"/>
                    <a:pt x="1344" y="1954"/>
                    <a:pt x="1380" y="1991"/>
                  </a:cubicBezTo>
                  <a:cubicBezTo>
                    <a:pt x="1380" y="1993"/>
                    <a:pt x="1380" y="1995"/>
                    <a:pt x="1380" y="1996"/>
                  </a:cubicBezTo>
                  <a:cubicBezTo>
                    <a:pt x="1380" y="1998"/>
                    <a:pt x="1380" y="2000"/>
                    <a:pt x="1380" y="2001"/>
                  </a:cubicBezTo>
                  <a:cubicBezTo>
                    <a:pt x="1381" y="2003"/>
                    <a:pt x="1381" y="2005"/>
                    <a:pt x="1381" y="2007"/>
                  </a:cubicBezTo>
                  <a:cubicBezTo>
                    <a:pt x="1382" y="2010"/>
                    <a:pt x="1383" y="2014"/>
                    <a:pt x="1384" y="2019"/>
                  </a:cubicBezTo>
                  <a:cubicBezTo>
                    <a:pt x="1386" y="2023"/>
                    <a:pt x="1388" y="2027"/>
                    <a:pt x="1391" y="2031"/>
                  </a:cubicBezTo>
                  <a:cubicBezTo>
                    <a:pt x="1392" y="2031"/>
                    <a:pt x="1392" y="2031"/>
                    <a:pt x="1392" y="2031"/>
                  </a:cubicBezTo>
                  <a:cubicBezTo>
                    <a:pt x="1392" y="2032"/>
                    <a:pt x="1392" y="2032"/>
                    <a:pt x="1392" y="2032"/>
                  </a:cubicBezTo>
                  <a:cubicBezTo>
                    <a:pt x="1392" y="2032"/>
                    <a:pt x="1392" y="2032"/>
                    <a:pt x="1392" y="2032"/>
                  </a:cubicBezTo>
                  <a:cubicBezTo>
                    <a:pt x="1392" y="2032"/>
                    <a:pt x="1392" y="2032"/>
                    <a:pt x="1392" y="2032"/>
                  </a:cubicBezTo>
                  <a:cubicBezTo>
                    <a:pt x="1393" y="2032"/>
                    <a:pt x="1393" y="2032"/>
                    <a:pt x="1393" y="2032"/>
                  </a:cubicBezTo>
                  <a:cubicBezTo>
                    <a:pt x="1393" y="2033"/>
                    <a:pt x="1393" y="2033"/>
                    <a:pt x="1394" y="2033"/>
                  </a:cubicBezTo>
                  <a:cubicBezTo>
                    <a:pt x="1395" y="2034"/>
                    <a:pt x="1396" y="2035"/>
                    <a:pt x="1397" y="2036"/>
                  </a:cubicBezTo>
                  <a:cubicBezTo>
                    <a:pt x="1399" y="2038"/>
                    <a:pt x="1401" y="2039"/>
                    <a:pt x="1403" y="2041"/>
                  </a:cubicBezTo>
                  <a:cubicBezTo>
                    <a:pt x="1404" y="2042"/>
                    <a:pt x="1406" y="2043"/>
                    <a:pt x="1408" y="2044"/>
                  </a:cubicBezTo>
                  <a:cubicBezTo>
                    <a:pt x="1408" y="2045"/>
                    <a:pt x="1408" y="2045"/>
                    <a:pt x="1409" y="2046"/>
                  </a:cubicBezTo>
                  <a:cubicBezTo>
                    <a:pt x="1409" y="2047"/>
                    <a:pt x="1410" y="2049"/>
                    <a:pt x="1410" y="2051"/>
                  </a:cubicBezTo>
                  <a:cubicBezTo>
                    <a:pt x="1411" y="2053"/>
                    <a:pt x="1412" y="2054"/>
                    <a:pt x="1412" y="2056"/>
                  </a:cubicBezTo>
                  <a:cubicBezTo>
                    <a:pt x="1412" y="2057"/>
                    <a:pt x="1413" y="2058"/>
                    <a:pt x="1413" y="2059"/>
                  </a:cubicBezTo>
                  <a:cubicBezTo>
                    <a:pt x="1413" y="2061"/>
                    <a:pt x="1414" y="2062"/>
                    <a:pt x="1414" y="2063"/>
                  </a:cubicBezTo>
                  <a:cubicBezTo>
                    <a:pt x="1415" y="2065"/>
                    <a:pt x="1415" y="2067"/>
                    <a:pt x="1416" y="2069"/>
                  </a:cubicBezTo>
                  <a:cubicBezTo>
                    <a:pt x="1416" y="2070"/>
                    <a:pt x="1417" y="2070"/>
                    <a:pt x="1417" y="2071"/>
                  </a:cubicBezTo>
                  <a:cubicBezTo>
                    <a:pt x="1417" y="2071"/>
                    <a:pt x="1417" y="2072"/>
                    <a:pt x="1418" y="2073"/>
                  </a:cubicBezTo>
                  <a:cubicBezTo>
                    <a:pt x="1418" y="2074"/>
                    <a:pt x="1419" y="2075"/>
                    <a:pt x="1420" y="2076"/>
                  </a:cubicBezTo>
                  <a:cubicBezTo>
                    <a:pt x="1420" y="2077"/>
                    <a:pt x="1421" y="2078"/>
                    <a:pt x="1422" y="2079"/>
                  </a:cubicBezTo>
                  <a:cubicBezTo>
                    <a:pt x="1422" y="2080"/>
                    <a:pt x="1423" y="2080"/>
                    <a:pt x="1424" y="2081"/>
                  </a:cubicBezTo>
                  <a:cubicBezTo>
                    <a:pt x="1425" y="2083"/>
                    <a:pt x="1427" y="2084"/>
                    <a:pt x="1429" y="2086"/>
                  </a:cubicBezTo>
                  <a:cubicBezTo>
                    <a:pt x="1431" y="2087"/>
                    <a:pt x="1433" y="2088"/>
                    <a:pt x="1435" y="2088"/>
                  </a:cubicBezTo>
                  <a:cubicBezTo>
                    <a:pt x="1436" y="2089"/>
                    <a:pt x="1438" y="2089"/>
                    <a:pt x="1440" y="2089"/>
                  </a:cubicBezTo>
                  <a:cubicBezTo>
                    <a:pt x="1441" y="2089"/>
                    <a:pt x="1442" y="2089"/>
                    <a:pt x="1443" y="2089"/>
                  </a:cubicBezTo>
                  <a:cubicBezTo>
                    <a:pt x="1445" y="2088"/>
                    <a:pt x="1445" y="2088"/>
                    <a:pt x="1446" y="2088"/>
                  </a:cubicBezTo>
                  <a:cubicBezTo>
                    <a:pt x="1446" y="2087"/>
                    <a:pt x="1446" y="2087"/>
                    <a:pt x="1446" y="2087"/>
                  </a:cubicBezTo>
                  <a:cubicBezTo>
                    <a:pt x="1446" y="2087"/>
                    <a:pt x="1446" y="2087"/>
                    <a:pt x="1446" y="2087"/>
                  </a:cubicBezTo>
                  <a:cubicBezTo>
                    <a:pt x="1445" y="2087"/>
                    <a:pt x="1444" y="2087"/>
                    <a:pt x="1443" y="2087"/>
                  </a:cubicBezTo>
                  <a:cubicBezTo>
                    <a:pt x="1442" y="2087"/>
                    <a:pt x="1441" y="2087"/>
                    <a:pt x="1440" y="2086"/>
                  </a:cubicBezTo>
                  <a:cubicBezTo>
                    <a:pt x="1439" y="2086"/>
                    <a:pt x="1438" y="2085"/>
                    <a:pt x="1436" y="2084"/>
                  </a:cubicBezTo>
                  <a:cubicBezTo>
                    <a:pt x="1434" y="2082"/>
                    <a:pt x="1431" y="2080"/>
                    <a:pt x="1429" y="2077"/>
                  </a:cubicBezTo>
                  <a:cubicBezTo>
                    <a:pt x="1428" y="2075"/>
                    <a:pt x="1427" y="2074"/>
                    <a:pt x="1426" y="2072"/>
                  </a:cubicBezTo>
                  <a:cubicBezTo>
                    <a:pt x="1426" y="2071"/>
                    <a:pt x="1425" y="2070"/>
                    <a:pt x="1425" y="2069"/>
                  </a:cubicBezTo>
                  <a:cubicBezTo>
                    <a:pt x="1425" y="2069"/>
                    <a:pt x="1424" y="2068"/>
                    <a:pt x="1424" y="2068"/>
                  </a:cubicBezTo>
                  <a:cubicBezTo>
                    <a:pt x="1424" y="2067"/>
                    <a:pt x="1424" y="2067"/>
                    <a:pt x="1424" y="2066"/>
                  </a:cubicBezTo>
                  <a:cubicBezTo>
                    <a:pt x="1423" y="2064"/>
                    <a:pt x="1422" y="2062"/>
                    <a:pt x="1421" y="2060"/>
                  </a:cubicBezTo>
                  <a:cubicBezTo>
                    <a:pt x="1421" y="2059"/>
                    <a:pt x="1420" y="2058"/>
                    <a:pt x="1420" y="2057"/>
                  </a:cubicBezTo>
                  <a:cubicBezTo>
                    <a:pt x="1420" y="2056"/>
                    <a:pt x="1419" y="2055"/>
                    <a:pt x="1419" y="2054"/>
                  </a:cubicBezTo>
                  <a:cubicBezTo>
                    <a:pt x="1418" y="2052"/>
                    <a:pt x="1417" y="2051"/>
                    <a:pt x="1416" y="2049"/>
                  </a:cubicBezTo>
                  <a:cubicBezTo>
                    <a:pt x="1416" y="2049"/>
                    <a:pt x="1416" y="2049"/>
                    <a:pt x="1416" y="2049"/>
                  </a:cubicBezTo>
                  <a:cubicBezTo>
                    <a:pt x="1418" y="2050"/>
                    <a:pt x="1418" y="2050"/>
                    <a:pt x="1418" y="2050"/>
                  </a:cubicBezTo>
                  <a:cubicBezTo>
                    <a:pt x="1419" y="2051"/>
                    <a:pt x="1419" y="2051"/>
                    <a:pt x="1419" y="2051"/>
                  </a:cubicBezTo>
                  <a:cubicBezTo>
                    <a:pt x="1420" y="2052"/>
                    <a:pt x="1420" y="2052"/>
                    <a:pt x="1421" y="2052"/>
                  </a:cubicBezTo>
                  <a:cubicBezTo>
                    <a:pt x="1422" y="2053"/>
                    <a:pt x="1423" y="2054"/>
                    <a:pt x="1424" y="2054"/>
                  </a:cubicBezTo>
                  <a:cubicBezTo>
                    <a:pt x="1425" y="2055"/>
                    <a:pt x="1426" y="2056"/>
                    <a:pt x="1426" y="2056"/>
                  </a:cubicBezTo>
                  <a:cubicBezTo>
                    <a:pt x="1430" y="2059"/>
                    <a:pt x="1434" y="2062"/>
                    <a:pt x="1437" y="2065"/>
                  </a:cubicBezTo>
                  <a:cubicBezTo>
                    <a:pt x="1440" y="2068"/>
                    <a:pt x="1443" y="2071"/>
                    <a:pt x="1446" y="2074"/>
                  </a:cubicBezTo>
                  <a:cubicBezTo>
                    <a:pt x="1448" y="2078"/>
                    <a:pt x="1451" y="2081"/>
                    <a:pt x="1453" y="2083"/>
                  </a:cubicBezTo>
                  <a:cubicBezTo>
                    <a:pt x="1454" y="2085"/>
                    <a:pt x="1455" y="2086"/>
                    <a:pt x="1456" y="2088"/>
                  </a:cubicBezTo>
                  <a:cubicBezTo>
                    <a:pt x="1457" y="2089"/>
                    <a:pt x="1458" y="2090"/>
                    <a:pt x="1459" y="2091"/>
                  </a:cubicBezTo>
                  <a:cubicBezTo>
                    <a:pt x="1460" y="2093"/>
                    <a:pt x="1460" y="2094"/>
                    <a:pt x="1461" y="2095"/>
                  </a:cubicBezTo>
                  <a:cubicBezTo>
                    <a:pt x="1462" y="2096"/>
                    <a:pt x="1462" y="2097"/>
                    <a:pt x="1463" y="2098"/>
                  </a:cubicBezTo>
                  <a:cubicBezTo>
                    <a:pt x="1464" y="2100"/>
                    <a:pt x="1465" y="2101"/>
                    <a:pt x="1466" y="2102"/>
                  </a:cubicBezTo>
                  <a:cubicBezTo>
                    <a:pt x="1466" y="2103"/>
                    <a:pt x="1466" y="2104"/>
                    <a:pt x="1466" y="2104"/>
                  </a:cubicBezTo>
                  <a:cubicBezTo>
                    <a:pt x="1466" y="2104"/>
                    <a:pt x="1466" y="2103"/>
                    <a:pt x="1466" y="2102"/>
                  </a:cubicBezTo>
                  <a:cubicBezTo>
                    <a:pt x="1466" y="2101"/>
                    <a:pt x="1465" y="2099"/>
                    <a:pt x="1464" y="2097"/>
                  </a:cubicBezTo>
                  <a:cubicBezTo>
                    <a:pt x="1464" y="2096"/>
                    <a:pt x="1464" y="2095"/>
                    <a:pt x="1463" y="2094"/>
                  </a:cubicBezTo>
                  <a:cubicBezTo>
                    <a:pt x="1463" y="2093"/>
                    <a:pt x="1462" y="2091"/>
                    <a:pt x="1462" y="2090"/>
                  </a:cubicBezTo>
                  <a:cubicBezTo>
                    <a:pt x="1461" y="2089"/>
                    <a:pt x="1460" y="2087"/>
                    <a:pt x="1459" y="2086"/>
                  </a:cubicBezTo>
                  <a:cubicBezTo>
                    <a:pt x="1459" y="2084"/>
                    <a:pt x="1458" y="2082"/>
                    <a:pt x="1457" y="2081"/>
                  </a:cubicBezTo>
                  <a:cubicBezTo>
                    <a:pt x="1455" y="2078"/>
                    <a:pt x="1453" y="2074"/>
                    <a:pt x="1450" y="2071"/>
                  </a:cubicBezTo>
                  <a:cubicBezTo>
                    <a:pt x="1448" y="2067"/>
                    <a:pt x="1445" y="2064"/>
                    <a:pt x="1442" y="2060"/>
                  </a:cubicBezTo>
                  <a:cubicBezTo>
                    <a:pt x="1441" y="2060"/>
                    <a:pt x="1440" y="2059"/>
                    <a:pt x="1439" y="2058"/>
                  </a:cubicBezTo>
                  <a:cubicBezTo>
                    <a:pt x="1438" y="2057"/>
                    <a:pt x="1438" y="2056"/>
                    <a:pt x="1437" y="2055"/>
                  </a:cubicBezTo>
                  <a:cubicBezTo>
                    <a:pt x="1436" y="2054"/>
                    <a:pt x="1435" y="2054"/>
                    <a:pt x="1434" y="2053"/>
                  </a:cubicBezTo>
                  <a:cubicBezTo>
                    <a:pt x="1433" y="2052"/>
                    <a:pt x="1432" y="2051"/>
                    <a:pt x="1431" y="2050"/>
                  </a:cubicBezTo>
                  <a:cubicBezTo>
                    <a:pt x="1430" y="2050"/>
                    <a:pt x="1429" y="2049"/>
                    <a:pt x="1428" y="2048"/>
                  </a:cubicBezTo>
                  <a:cubicBezTo>
                    <a:pt x="1427" y="2047"/>
                    <a:pt x="1426" y="2047"/>
                    <a:pt x="1425" y="2046"/>
                  </a:cubicBezTo>
                  <a:cubicBezTo>
                    <a:pt x="1425" y="2045"/>
                    <a:pt x="1424" y="2045"/>
                    <a:pt x="1424" y="2045"/>
                  </a:cubicBezTo>
                  <a:cubicBezTo>
                    <a:pt x="1422" y="2044"/>
                    <a:pt x="1422" y="2044"/>
                    <a:pt x="1422" y="2044"/>
                  </a:cubicBezTo>
                  <a:cubicBezTo>
                    <a:pt x="1421" y="2043"/>
                    <a:pt x="1421" y="2043"/>
                    <a:pt x="1421" y="2043"/>
                  </a:cubicBezTo>
                  <a:cubicBezTo>
                    <a:pt x="1420" y="2042"/>
                    <a:pt x="1420" y="2042"/>
                    <a:pt x="1420" y="2042"/>
                  </a:cubicBezTo>
                  <a:cubicBezTo>
                    <a:pt x="1419" y="2042"/>
                    <a:pt x="1419" y="2042"/>
                    <a:pt x="1419" y="2042"/>
                  </a:cubicBezTo>
                  <a:cubicBezTo>
                    <a:pt x="1415" y="2039"/>
                    <a:pt x="1411" y="2037"/>
                    <a:pt x="1407" y="2034"/>
                  </a:cubicBezTo>
                  <a:cubicBezTo>
                    <a:pt x="1405" y="2033"/>
                    <a:pt x="1403" y="2032"/>
                    <a:pt x="1401" y="2030"/>
                  </a:cubicBezTo>
                  <a:cubicBezTo>
                    <a:pt x="1400" y="2030"/>
                    <a:pt x="1400" y="2029"/>
                    <a:pt x="1399" y="2028"/>
                  </a:cubicBezTo>
                  <a:cubicBezTo>
                    <a:pt x="1399" y="2028"/>
                    <a:pt x="1398" y="2027"/>
                    <a:pt x="1398"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6"/>
                    <a:pt x="1397" y="2026"/>
                    <a:pt x="1397" y="2026"/>
                  </a:cubicBezTo>
                  <a:cubicBezTo>
                    <a:pt x="1394" y="2023"/>
                    <a:pt x="1391" y="2020"/>
                    <a:pt x="1390" y="2016"/>
                  </a:cubicBezTo>
                  <a:cubicBezTo>
                    <a:pt x="1388" y="2013"/>
                    <a:pt x="1386" y="2009"/>
                    <a:pt x="1385" y="2006"/>
                  </a:cubicBezTo>
                  <a:cubicBezTo>
                    <a:pt x="1384" y="2002"/>
                    <a:pt x="1384" y="1999"/>
                    <a:pt x="1383" y="1996"/>
                  </a:cubicBezTo>
                  <a:cubicBezTo>
                    <a:pt x="1383" y="1995"/>
                    <a:pt x="1383" y="1994"/>
                    <a:pt x="1383" y="1994"/>
                  </a:cubicBezTo>
                  <a:cubicBezTo>
                    <a:pt x="1385" y="1996"/>
                    <a:pt x="1387" y="1998"/>
                    <a:pt x="1389" y="2000"/>
                  </a:cubicBezTo>
                  <a:cubicBezTo>
                    <a:pt x="1414" y="2022"/>
                    <a:pt x="1452" y="2039"/>
                    <a:pt x="1482" y="2057"/>
                  </a:cubicBezTo>
                  <a:cubicBezTo>
                    <a:pt x="1497" y="2067"/>
                    <a:pt x="1510" y="2078"/>
                    <a:pt x="1521" y="2091"/>
                  </a:cubicBezTo>
                  <a:cubicBezTo>
                    <a:pt x="1521" y="2091"/>
                    <a:pt x="1522" y="2091"/>
                    <a:pt x="1522" y="2092"/>
                  </a:cubicBezTo>
                  <a:cubicBezTo>
                    <a:pt x="1522" y="2093"/>
                    <a:pt x="1522" y="2094"/>
                    <a:pt x="1523" y="2095"/>
                  </a:cubicBezTo>
                  <a:cubicBezTo>
                    <a:pt x="1523" y="2096"/>
                    <a:pt x="1524" y="2097"/>
                    <a:pt x="1524" y="2099"/>
                  </a:cubicBezTo>
                  <a:cubicBezTo>
                    <a:pt x="1524" y="2100"/>
                    <a:pt x="1525" y="2101"/>
                    <a:pt x="1525" y="2102"/>
                  </a:cubicBezTo>
                  <a:cubicBezTo>
                    <a:pt x="1525" y="2103"/>
                    <a:pt x="1525" y="2103"/>
                    <a:pt x="1525" y="2104"/>
                  </a:cubicBezTo>
                  <a:cubicBezTo>
                    <a:pt x="1526" y="2105"/>
                    <a:pt x="1526" y="2105"/>
                    <a:pt x="1526" y="2106"/>
                  </a:cubicBezTo>
                  <a:cubicBezTo>
                    <a:pt x="1526" y="2107"/>
                    <a:pt x="1526" y="2108"/>
                    <a:pt x="1527" y="2110"/>
                  </a:cubicBezTo>
                  <a:cubicBezTo>
                    <a:pt x="1527" y="2110"/>
                    <a:pt x="1527" y="2111"/>
                    <a:pt x="1527" y="2111"/>
                  </a:cubicBezTo>
                  <a:cubicBezTo>
                    <a:pt x="1527" y="2112"/>
                    <a:pt x="1527" y="2113"/>
                    <a:pt x="1527" y="2113"/>
                  </a:cubicBezTo>
                  <a:cubicBezTo>
                    <a:pt x="1528" y="2115"/>
                    <a:pt x="1528" y="2116"/>
                    <a:pt x="1528" y="2117"/>
                  </a:cubicBezTo>
                  <a:cubicBezTo>
                    <a:pt x="1528" y="2118"/>
                    <a:pt x="1528" y="2119"/>
                    <a:pt x="1528" y="2120"/>
                  </a:cubicBezTo>
                  <a:cubicBezTo>
                    <a:pt x="1528" y="2121"/>
                    <a:pt x="1528" y="2122"/>
                    <a:pt x="1527" y="2122"/>
                  </a:cubicBezTo>
                  <a:cubicBezTo>
                    <a:pt x="1527" y="2123"/>
                    <a:pt x="1526" y="2124"/>
                    <a:pt x="1526" y="2125"/>
                  </a:cubicBezTo>
                  <a:cubicBezTo>
                    <a:pt x="1525" y="2126"/>
                    <a:pt x="1525" y="2127"/>
                    <a:pt x="1524" y="2128"/>
                  </a:cubicBezTo>
                  <a:cubicBezTo>
                    <a:pt x="1524" y="2128"/>
                    <a:pt x="1523" y="2129"/>
                    <a:pt x="1522" y="2130"/>
                  </a:cubicBezTo>
                  <a:cubicBezTo>
                    <a:pt x="1522" y="2131"/>
                    <a:pt x="1521" y="2132"/>
                    <a:pt x="1520" y="2133"/>
                  </a:cubicBezTo>
                  <a:cubicBezTo>
                    <a:pt x="1519" y="2134"/>
                    <a:pt x="1517" y="2136"/>
                    <a:pt x="1515" y="2137"/>
                  </a:cubicBezTo>
                  <a:cubicBezTo>
                    <a:pt x="1515" y="2138"/>
                    <a:pt x="1514" y="2138"/>
                    <a:pt x="1514" y="2139"/>
                  </a:cubicBezTo>
                  <a:cubicBezTo>
                    <a:pt x="1513" y="2139"/>
                    <a:pt x="1513" y="2139"/>
                    <a:pt x="1512" y="2140"/>
                  </a:cubicBezTo>
                  <a:cubicBezTo>
                    <a:pt x="1511" y="2140"/>
                    <a:pt x="1510" y="2141"/>
                    <a:pt x="1509" y="2141"/>
                  </a:cubicBezTo>
                  <a:cubicBezTo>
                    <a:pt x="1509" y="2142"/>
                    <a:pt x="1508" y="2142"/>
                    <a:pt x="1508" y="2142"/>
                  </a:cubicBezTo>
                  <a:cubicBezTo>
                    <a:pt x="1507" y="2143"/>
                    <a:pt x="1507" y="2143"/>
                    <a:pt x="1506" y="2143"/>
                  </a:cubicBezTo>
                  <a:cubicBezTo>
                    <a:pt x="1506" y="2143"/>
                    <a:pt x="1505" y="2143"/>
                    <a:pt x="1505" y="2144"/>
                  </a:cubicBezTo>
                  <a:cubicBezTo>
                    <a:pt x="1504" y="2144"/>
                    <a:pt x="1504" y="2144"/>
                    <a:pt x="1504" y="2144"/>
                  </a:cubicBezTo>
                  <a:cubicBezTo>
                    <a:pt x="1503" y="2144"/>
                    <a:pt x="1503" y="2144"/>
                    <a:pt x="1503" y="2144"/>
                  </a:cubicBezTo>
                  <a:cubicBezTo>
                    <a:pt x="1502" y="2144"/>
                    <a:pt x="1502"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0" y="2145"/>
                    <a:pt x="1500" y="2145"/>
                    <a:pt x="1500" y="2145"/>
                  </a:cubicBezTo>
                  <a:cubicBezTo>
                    <a:pt x="1500" y="2145"/>
                    <a:pt x="1500" y="2145"/>
                    <a:pt x="1500" y="2145"/>
                  </a:cubicBezTo>
                  <a:cubicBezTo>
                    <a:pt x="1498" y="2145"/>
                    <a:pt x="1497" y="2146"/>
                    <a:pt x="1496" y="2146"/>
                  </a:cubicBezTo>
                  <a:cubicBezTo>
                    <a:pt x="1494" y="2146"/>
                    <a:pt x="1491" y="2147"/>
                    <a:pt x="1489" y="2148"/>
                  </a:cubicBezTo>
                  <a:cubicBezTo>
                    <a:pt x="1487" y="2148"/>
                    <a:pt x="1484" y="2149"/>
                    <a:pt x="1483" y="2150"/>
                  </a:cubicBezTo>
                  <a:cubicBezTo>
                    <a:pt x="1481" y="2151"/>
                    <a:pt x="1479" y="2152"/>
                    <a:pt x="1477" y="2153"/>
                  </a:cubicBezTo>
                  <a:cubicBezTo>
                    <a:pt x="1477" y="2153"/>
                    <a:pt x="1477" y="2153"/>
                    <a:pt x="1477" y="2154"/>
                  </a:cubicBezTo>
                  <a:cubicBezTo>
                    <a:pt x="1476" y="2154"/>
                    <a:pt x="1476" y="2154"/>
                    <a:pt x="1476" y="2155"/>
                  </a:cubicBezTo>
                  <a:cubicBezTo>
                    <a:pt x="1475" y="2155"/>
                    <a:pt x="1475" y="2156"/>
                    <a:pt x="1475" y="2156"/>
                  </a:cubicBezTo>
                  <a:cubicBezTo>
                    <a:pt x="1474" y="2157"/>
                    <a:pt x="1474" y="2157"/>
                    <a:pt x="1474" y="2158"/>
                  </a:cubicBezTo>
                  <a:cubicBezTo>
                    <a:pt x="1474" y="2158"/>
                    <a:pt x="1474" y="2159"/>
                    <a:pt x="1473" y="2159"/>
                  </a:cubicBezTo>
                  <a:cubicBezTo>
                    <a:pt x="1473" y="2160"/>
                    <a:pt x="1473" y="2160"/>
                    <a:pt x="1473" y="2160"/>
                  </a:cubicBezTo>
                  <a:cubicBezTo>
                    <a:pt x="1473" y="2160"/>
                    <a:pt x="1473" y="2160"/>
                    <a:pt x="1474" y="2159"/>
                  </a:cubicBezTo>
                  <a:cubicBezTo>
                    <a:pt x="1474" y="2159"/>
                    <a:pt x="1474" y="2159"/>
                    <a:pt x="1475" y="2158"/>
                  </a:cubicBezTo>
                  <a:cubicBezTo>
                    <a:pt x="1475" y="2158"/>
                    <a:pt x="1475" y="2158"/>
                    <a:pt x="1476" y="2157"/>
                  </a:cubicBezTo>
                  <a:cubicBezTo>
                    <a:pt x="1476" y="2157"/>
                    <a:pt x="1477" y="2157"/>
                    <a:pt x="1477" y="2156"/>
                  </a:cubicBezTo>
                  <a:cubicBezTo>
                    <a:pt x="1478" y="2156"/>
                    <a:pt x="1478" y="2156"/>
                    <a:pt x="1479" y="2155"/>
                  </a:cubicBezTo>
                  <a:cubicBezTo>
                    <a:pt x="1479" y="2155"/>
                    <a:pt x="1480" y="2155"/>
                    <a:pt x="1480" y="2155"/>
                  </a:cubicBezTo>
                  <a:cubicBezTo>
                    <a:pt x="1481" y="2155"/>
                    <a:pt x="1481" y="2155"/>
                    <a:pt x="1481" y="2155"/>
                  </a:cubicBezTo>
                  <a:cubicBezTo>
                    <a:pt x="1482" y="2154"/>
                    <a:pt x="1483" y="2154"/>
                    <a:pt x="1484" y="2154"/>
                  </a:cubicBezTo>
                  <a:cubicBezTo>
                    <a:pt x="1486" y="2154"/>
                    <a:pt x="1488" y="2154"/>
                    <a:pt x="1490" y="2153"/>
                  </a:cubicBezTo>
                  <a:cubicBezTo>
                    <a:pt x="1492" y="2153"/>
                    <a:pt x="1495" y="2153"/>
                    <a:pt x="1497" y="2153"/>
                  </a:cubicBezTo>
                  <a:cubicBezTo>
                    <a:pt x="1498" y="2153"/>
                    <a:pt x="1500" y="2153"/>
                    <a:pt x="1501" y="2152"/>
                  </a:cubicBezTo>
                  <a:cubicBezTo>
                    <a:pt x="1502" y="2152"/>
                    <a:pt x="1502" y="2152"/>
                    <a:pt x="1502" y="2152"/>
                  </a:cubicBezTo>
                  <a:cubicBezTo>
                    <a:pt x="1502" y="2152"/>
                    <a:pt x="1502" y="2152"/>
                    <a:pt x="1502" y="2152"/>
                  </a:cubicBezTo>
                  <a:cubicBezTo>
                    <a:pt x="1503" y="2152"/>
                    <a:pt x="1503" y="2152"/>
                    <a:pt x="1503" y="2152"/>
                  </a:cubicBezTo>
                  <a:cubicBezTo>
                    <a:pt x="1504" y="2152"/>
                    <a:pt x="1504" y="2152"/>
                    <a:pt x="1505" y="2152"/>
                  </a:cubicBezTo>
                  <a:cubicBezTo>
                    <a:pt x="1505" y="2152"/>
                    <a:pt x="1506" y="2151"/>
                    <a:pt x="1506" y="2151"/>
                  </a:cubicBezTo>
                  <a:cubicBezTo>
                    <a:pt x="1507" y="2151"/>
                    <a:pt x="1507" y="2151"/>
                    <a:pt x="1507" y="2151"/>
                  </a:cubicBezTo>
                  <a:cubicBezTo>
                    <a:pt x="1508" y="2151"/>
                    <a:pt x="1509" y="2151"/>
                    <a:pt x="1509" y="2150"/>
                  </a:cubicBezTo>
                  <a:cubicBezTo>
                    <a:pt x="1510" y="2150"/>
                    <a:pt x="1511" y="2150"/>
                    <a:pt x="1511" y="2149"/>
                  </a:cubicBezTo>
                  <a:cubicBezTo>
                    <a:pt x="1512" y="2149"/>
                    <a:pt x="1513" y="2149"/>
                    <a:pt x="1513" y="2148"/>
                  </a:cubicBezTo>
                  <a:cubicBezTo>
                    <a:pt x="1514" y="2148"/>
                    <a:pt x="1516" y="2147"/>
                    <a:pt x="1517" y="2146"/>
                  </a:cubicBezTo>
                  <a:cubicBezTo>
                    <a:pt x="1517" y="2146"/>
                    <a:pt x="1518" y="2145"/>
                    <a:pt x="1519" y="2145"/>
                  </a:cubicBezTo>
                  <a:cubicBezTo>
                    <a:pt x="1519" y="2144"/>
                    <a:pt x="1520" y="2144"/>
                    <a:pt x="1520" y="2143"/>
                  </a:cubicBezTo>
                  <a:cubicBezTo>
                    <a:pt x="1521" y="2143"/>
                    <a:pt x="1521" y="2142"/>
                    <a:pt x="1522" y="2142"/>
                  </a:cubicBezTo>
                  <a:cubicBezTo>
                    <a:pt x="1522" y="2141"/>
                    <a:pt x="1523" y="2141"/>
                    <a:pt x="1523" y="2140"/>
                  </a:cubicBezTo>
                  <a:cubicBezTo>
                    <a:pt x="1524" y="2140"/>
                    <a:pt x="1524" y="2140"/>
                    <a:pt x="1524" y="2140"/>
                  </a:cubicBezTo>
                  <a:cubicBezTo>
                    <a:pt x="1525" y="2139"/>
                    <a:pt x="1525" y="2139"/>
                    <a:pt x="1525" y="2139"/>
                  </a:cubicBezTo>
                  <a:cubicBezTo>
                    <a:pt x="1525" y="2138"/>
                    <a:pt x="1525" y="2138"/>
                    <a:pt x="1526" y="2137"/>
                  </a:cubicBezTo>
                  <a:cubicBezTo>
                    <a:pt x="1527" y="2136"/>
                    <a:pt x="1527" y="2135"/>
                    <a:pt x="1528" y="2134"/>
                  </a:cubicBezTo>
                  <a:cubicBezTo>
                    <a:pt x="1528" y="2133"/>
                    <a:pt x="1529" y="2132"/>
                    <a:pt x="1529" y="2131"/>
                  </a:cubicBezTo>
                  <a:cubicBezTo>
                    <a:pt x="1529" y="2132"/>
                    <a:pt x="1529" y="2133"/>
                    <a:pt x="1529" y="2134"/>
                  </a:cubicBezTo>
                  <a:cubicBezTo>
                    <a:pt x="1529" y="2135"/>
                    <a:pt x="1529" y="2135"/>
                    <a:pt x="1529" y="2136"/>
                  </a:cubicBezTo>
                  <a:cubicBezTo>
                    <a:pt x="1529" y="2138"/>
                    <a:pt x="1529" y="2138"/>
                    <a:pt x="1529" y="2138"/>
                  </a:cubicBezTo>
                  <a:cubicBezTo>
                    <a:pt x="1529" y="2140"/>
                    <a:pt x="1529" y="2141"/>
                    <a:pt x="1529" y="2142"/>
                  </a:cubicBezTo>
                  <a:cubicBezTo>
                    <a:pt x="1529" y="2145"/>
                    <a:pt x="1529" y="2148"/>
                    <a:pt x="1528" y="2151"/>
                  </a:cubicBezTo>
                  <a:cubicBezTo>
                    <a:pt x="1528" y="2152"/>
                    <a:pt x="1528" y="2153"/>
                    <a:pt x="1528" y="2154"/>
                  </a:cubicBezTo>
                  <a:cubicBezTo>
                    <a:pt x="1528" y="2155"/>
                    <a:pt x="1528" y="2155"/>
                    <a:pt x="1528" y="2155"/>
                  </a:cubicBezTo>
                  <a:cubicBezTo>
                    <a:pt x="1527" y="2157"/>
                    <a:pt x="1526" y="2159"/>
                    <a:pt x="1524" y="2161"/>
                  </a:cubicBezTo>
                  <a:cubicBezTo>
                    <a:pt x="1523" y="2163"/>
                    <a:pt x="1521" y="2166"/>
                    <a:pt x="1519" y="2167"/>
                  </a:cubicBezTo>
                  <a:cubicBezTo>
                    <a:pt x="1519" y="2168"/>
                    <a:pt x="1518" y="2168"/>
                    <a:pt x="1518" y="2169"/>
                  </a:cubicBezTo>
                  <a:cubicBezTo>
                    <a:pt x="1517" y="2169"/>
                    <a:pt x="1517" y="2170"/>
                    <a:pt x="1516" y="2170"/>
                  </a:cubicBezTo>
                  <a:cubicBezTo>
                    <a:pt x="1516" y="2171"/>
                    <a:pt x="1515" y="2171"/>
                    <a:pt x="1515" y="2172"/>
                  </a:cubicBezTo>
                  <a:cubicBezTo>
                    <a:pt x="1514" y="2172"/>
                    <a:pt x="1514" y="2172"/>
                    <a:pt x="1513" y="2173"/>
                  </a:cubicBezTo>
                  <a:cubicBezTo>
                    <a:pt x="1513" y="2173"/>
                    <a:pt x="1513" y="2173"/>
                    <a:pt x="1513" y="2173"/>
                  </a:cubicBezTo>
                  <a:cubicBezTo>
                    <a:pt x="1512" y="2173"/>
                    <a:pt x="1512" y="2173"/>
                    <a:pt x="1512" y="2173"/>
                  </a:cubicBezTo>
                  <a:cubicBezTo>
                    <a:pt x="1511" y="2174"/>
                    <a:pt x="1511" y="2174"/>
                    <a:pt x="1511" y="2174"/>
                  </a:cubicBezTo>
                  <a:cubicBezTo>
                    <a:pt x="1511" y="2174"/>
                    <a:pt x="1510" y="2175"/>
                    <a:pt x="1510" y="2175"/>
                  </a:cubicBezTo>
                  <a:cubicBezTo>
                    <a:pt x="1508" y="2176"/>
                    <a:pt x="1507" y="2177"/>
                    <a:pt x="1506" y="2177"/>
                  </a:cubicBezTo>
                  <a:cubicBezTo>
                    <a:pt x="1503" y="2179"/>
                    <a:pt x="1500" y="2180"/>
                    <a:pt x="1498" y="2181"/>
                  </a:cubicBezTo>
                  <a:cubicBezTo>
                    <a:pt x="1496" y="2182"/>
                    <a:pt x="1495" y="2183"/>
                    <a:pt x="1494" y="2183"/>
                  </a:cubicBezTo>
                  <a:cubicBezTo>
                    <a:pt x="1492" y="2184"/>
                    <a:pt x="1491" y="2185"/>
                    <a:pt x="1489" y="2186"/>
                  </a:cubicBezTo>
                  <a:cubicBezTo>
                    <a:pt x="1489" y="2186"/>
                    <a:pt x="1488" y="2187"/>
                    <a:pt x="1488" y="2187"/>
                  </a:cubicBezTo>
                  <a:cubicBezTo>
                    <a:pt x="1487" y="2187"/>
                    <a:pt x="1487" y="2187"/>
                    <a:pt x="1487" y="2187"/>
                  </a:cubicBezTo>
                  <a:cubicBezTo>
                    <a:pt x="1487" y="2187"/>
                    <a:pt x="1487" y="2187"/>
                    <a:pt x="1487" y="2187"/>
                  </a:cubicBezTo>
                  <a:cubicBezTo>
                    <a:pt x="1487" y="2187"/>
                    <a:pt x="1487" y="2187"/>
                    <a:pt x="1487" y="2187"/>
                  </a:cubicBezTo>
                  <a:cubicBezTo>
                    <a:pt x="1487" y="2188"/>
                    <a:pt x="1487" y="2188"/>
                    <a:pt x="1487" y="2188"/>
                  </a:cubicBezTo>
                  <a:cubicBezTo>
                    <a:pt x="1486" y="2188"/>
                    <a:pt x="1486" y="2188"/>
                    <a:pt x="1486" y="2188"/>
                  </a:cubicBezTo>
                  <a:cubicBezTo>
                    <a:pt x="1485" y="2189"/>
                    <a:pt x="1483" y="2190"/>
                    <a:pt x="1482" y="2191"/>
                  </a:cubicBezTo>
                  <a:cubicBezTo>
                    <a:pt x="1480" y="2193"/>
                    <a:pt x="1479" y="2195"/>
                    <a:pt x="1477" y="2198"/>
                  </a:cubicBezTo>
                  <a:cubicBezTo>
                    <a:pt x="1476" y="2200"/>
                    <a:pt x="1475" y="2202"/>
                    <a:pt x="1475" y="2204"/>
                  </a:cubicBezTo>
                  <a:cubicBezTo>
                    <a:pt x="1474" y="2204"/>
                    <a:pt x="1474" y="2205"/>
                    <a:pt x="1474" y="2205"/>
                  </a:cubicBezTo>
                  <a:cubicBezTo>
                    <a:pt x="1474" y="2206"/>
                    <a:pt x="1474" y="2206"/>
                    <a:pt x="1474" y="2206"/>
                  </a:cubicBezTo>
                  <a:cubicBezTo>
                    <a:pt x="1474" y="2206"/>
                    <a:pt x="1474" y="2206"/>
                    <a:pt x="1474" y="2207"/>
                  </a:cubicBezTo>
                  <a:cubicBezTo>
                    <a:pt x="1474" y="2207"/>
                    <a:pt x="1474" y="2208"/>
                    <a:pt x="1474" y="2208"/>
                  </a:cubicBezTo>
                  <a:cubicBezTo>
                    <a:pt x="1474" y="2208"/>
                    <a:pt x="1474" y="2209"/>
                    <a:pt x="1474" y="2209"/>
                  </a:cubicBezTo>
                  <a:cubicBezTo>
                    <a:pt x="1474" y="2210"/>
                    <a:pt x="1474" y="2210"/>
                    <a:pt x="1474" y="2211"/>
                  </a:cubicBezTo>
                  <a:cubicBezTo>
                    <a:pt x="1474" y="2212"/>
                    <a:pt x="1474" y="2212"/>
                    <a:pt x="1474" y="2212"/>
                  </a:cubicBezTo>
                  <a:cubicBezTo>
                    <a:pt x="1475" y="2213"/>
                    <a:pt x="1475" y="2213"/>
                    <a:pt x="1475" y="2213"/>
                  </a:cubicBezTo>
                  <a:cubicBezTo>
                    <a:pt x="1475" y="2213"/>
                    <a:pt x="1475" y="2213"/>
                    <a:pt x="1475" y="2212"/>
                  </a:cubicBezTo>
                  <a:cubicBezTo>
                    <a:pt x="1475" y="2212"/>
                    <a:pt x="1475" y="2211"/>
                    <a:pt x="1475" y="2211"/>
                  </a:cubicBezTo>
                  <a:cubicBezTo>
                    <a:pt x="1475" y="2210"/>
                    <a:pt x="1475" y="2210"/>
                    <a:pt x="1476" y="2209"/>
                  </a:cubicBezTo>
                  <a:cubicBezTo>
                    <a:pt x="1476" y="2209"/>
                    <a:pt x="1476" y="2209"/>
                    <a:pt x="1476" y="2208"/>
                  </a:cubicBezTo>
                  <a:cubicBezTo>
                    <a:pt x="1476" y="2208"/>
                    <a:pt x="1476" y="2208"/>
                    <a:pt x="1476" y="2207"/>
                  </a:cubicBezTo>
                  <a:cubicBezTo>
                    <a:pt x="1476" y="2207"/>
                    <a:pt x="1477" y="2207"/>
                    <a:pt x="1477" y="2206"/>
                  </a:cubicBezTo>
                  <a:cubicBezTo>
                    <a:pt x="1477" y="2206"/>
                    <a:pt x="1477" y="2205"/>
                    <a:pt x="1477" y="2205"/>
                  </a:cubicBezTo>
                  <a:cubicBezTo>
                    <a:pt x="1478" y="2203"/>
                    <a:pt x="1479" y="2202"/>
                    <a:pt x="1481" y="2200"/>
                  </a:cubicBezTo>
                  <a:cubicBezTo>
                    <a:pt x="1482" y="2199"/>
                    <a:pt x="1484" y="2197"/>
                    <a:pt x="1486" y="2196"/>
                  </a:cubicBezTo>
                  <a:cubicBezTo>
                    <a:pt x="1487" y="2195"/>
                    <a:pt x="1488" y="2194"/>
                    <a:pt x="1489" y="2194"/>
                  </a:cubicBezTo>
                  <a:cubicBezTo>
                    <a:pt x="1490" y="2193"/>
                    <a:pt x="1491" y="2193"/>
                    <a:pt x="1491" y="2193"/>
                  </a:cubicBezTo>
                  <a:cubicBezTo>
                    <a:pt x="1492" y="2192"/>
                    <a:pt x="1492" y="2192"/>
                    <a:pt x="1493" y="2192"/>
                  </a:cubicBezTo>
                  <a:cubicBezTo>
                    <a:pt x="1494" y="2191"/>
                    <a:pt x="1495" y="2191"/>
                    <a:pt x="1497" y="2190"/>
                  </a:cubicBezTo>
                  <a:cubicBezTo>
                    <a:pt x="1498" y="2189"/>
                    <a:pt x="1499" y="2189"/>
                    <a:pt x="1501" y="2188"/>
                  </a:cubicBezTo>
                  <a:cubicBezTo>
                    <a:pt x="1504" y="2187"/>
                    <a:pt x="1507" y="2186"/>
                    <a:pt x="1509" y="2184"/>
                  </a:cubicBezTo>
                  <a:cubicBezTo>
                    <a:pt x="1511" y="2184"/>
                    <a:pt x="1512" y="2183"/>
                    <a:pt x="1514" y="2182"/>
                  </a:cubicBezTo>
                  <a:cubicBezTo>
                    <a:pt x="1514" y="2181"/>
                    <a:pt x="1515" y="2181"/>
                    <a:pt x="1516" y="2180"/>
                  </a:cubicBezTo>
                  <a:cubicBezTo>
                    <a:pt x="1517" y="2180"/>
                    <a:pt x="1517" y="2180"/>
                    <a:pt x="1517" y="2180"/>
                  </a:cubicBezTo>
                  <a:cubicBezTo>
                    <a:pt x="1517" y="2179"/>
                    <a:pt x="1517" y="2179"/>
                    <a:pt x="1517" y="2179"/>
                  </a:cubicBezTo>
                  <a:cubicBezTo>
                    <a:pt x="1517" y="2179"/>
                    <a:pt x="1517" y="2179"/>
                    <a:pt x="1517" y="2179"/>
                  </a:cubicBezTo>
                  <a:cubicBezTo>
                    <a:pt x="1517" y="2179"/>
                    <a:pt x="1517" y="2179"/>
                    <a:pt x="1517" y="2179"/>
                  </a:cubicBezTo>
                  <a:cubicBezTo>
                    <a:pt x="1518" y="2179"/>
                    <a:pt x="1518" y="2179"/>
                    <a:pt x="1518" y="2179"/>
                  </a:cubicBezTo>
                  <a:cubicBezTo>
                    <a:pt x="1518" y="2179"/>
                    <a:pt x="1518" y="2179"/>
                    <a:pt x="1518" y="2179"/>
                  </a:cubicBezTo>
                  <a:cubicBezTo>
                    <a:pt x="1520" y="2177"/>
                    <a:pt x="1522" y="2175"/>
                    <a:pt x="1524" y="2173"/>
                  </a:cubicBezTo>
                  <a:cubicBezTo>
                    <a:pt x="1523" y="2174"/>
                    <a:pt x="1523" y="2175"/>
                    <a:pt x="1523" y="2176"/>
                  </a:cubicBezTo>
                  <a:cubicBezTo>
                    <a:pt x="1522" y="2179"/>
                    <a:pt x="1521" y="2181"/>
                    <a:pt x="1520" y="2184"/>
                  </a:cubicBezTo>
                  <a:cubicBezTo>
                    <a:pt x="1519" y="2190"/>
                    <a:pt x="1518" y="2195"/>
                    <a:pt x="1517" y="2200"/>
                  </a:cubicBezTo>
                  <a:cubicBezTo>
                    <a:pt x="1517" y="2201"/>
                    <a:pt x="1517" y="2201"/>
                    <a:pt x="1517" y="2202"/>
                  </a:cubicBezTo>
                  <a:cubicBezTo>
                    <a:pt x="1517" y="2203"/>
                    <a:pt x="1517" y="2203"/>
                    <a:pt x="1516" y="2204"/>
                  </a:cubicBezTo>
                  <a:cubicBezTo>
                    <a:pt x="1516" y="2205"/>
                    <a:pt x="1516" y="2205"/>
                    <a:pt x="1516" y="2206"/>
                  </a:cubicBezTo>
                  <a:cubicBezTo>
                    <a:pt x="1516" y="2207"/>
                    <a:pt x="1516" y="2207"/>
                    <a:pt x="1516" y="2208"/>
                  </a:cubicBezTo>
                  <a:cubicBezTo>
                    <a:pt x="1516" y="2209"/>
                    <a:pt x="1516" y="2210"/>
                    <a:pt x="1516" y="2211"/>
                  </a:cubicBezTo>
                  <a:cubicBezTo>
                    <a:pt x="1516" y="2213"/>
                    <a:pt x="1516" y="2214"/>
                    <a:pt x="1516" y="2215"/>
                  </a:cubicBezTo>
                  <a:cubicBezTo>
                    <a:pt x="1517" y="2220"/>
                    <a:pt x="1518" y="2224"/>
                    <a:pt x="1519" y="2227"/>
                  </a:cubicBezTo>
                  <a:cubicBezTo>
                    <a:pt x="1520" y="2231"/>
                    <a:pt x="1522" y="2234"/>
                    <a:pt x="1523" y="2236"/>
                  </a:cubicBezTo>
                  <a:cubicBezTo>
                    <a:pt x="1524" y="2238"/>
                    <a:pt x="1526" y="2240"/>
                    <a:pt x="1527" y="2241"/>
                  </a:cubicBezTo>
                  <a:cubicBezTo>
                    <a:pt x="1528" y="2242"/>
                    <a:pt x="1528" y="2242"/>
                    <a:pt x="1528" y="2242"/>
                  </a:cubicBezTo>
                  <a:cubicBezTo>
                    <a:pt x="1528" y="2242"/>
                    <a:pt x="1528" y="2242"/>
                    <a:pt x="1527" y="2241"/>
                  </a:cubicBezTo>
                  <a:cubicBezTo>
                    <a:pt x="1527" y="2240"/>
                    <a:pt x="1526" y="2239"/>
                    <a:pt x="1526" y="2238"/>
                  </a:cubicBezTo>
                  <a:cubicBezTo>
                    <a:pt x="1526" y="2238"/>
                    <a:pt x="1525" y="2237"/>
                    <a:pt x="1525" y="2237"/>
                  </a:cubicBezTo>
                  <a:cubicBezTo>
                    <a:pt x="1525" y="2236"/>
                    <a:pt x="1525" y="2236"/>
                    <a:pt x="1524" y="2235"/>
                  </a:cubicBezTo>
                  <a:cubicBezTo>
                    <a:pt x="1523" y="2233"/>
                    <a:pt x="1522" y="2230"/>
                    <a:pt x="1522" y="2227"/>
                  </a:cubicBezTo>
                  <a:cubicBezTo>
                    <a:pt x="1521" y="2223"/>
                    <a:pt x="1521" y="2219"/>
                    <a:pt x="1521" y="2215"/>
                  </a:cubicBezTo>
                  <a:cubicBezTo>
                    <a:pt x="1521" y="2213"/>
                    <a:pt x="1521" y="2211"/>
                    <a:pt x="1522" y="2208"/>
                  </a:cubicBezTo>
                  <a:cubicBezTo>
                    <a:pt x="1522" y="2208"/>
                    <a:pt x="1522" y="2207"/>
                    <a:pt x="1522" y="2207"/>
                  </a:cubicBezTo>
                  <a:cubicBezTo>
                    <a:pt x="1522" y="2206"/>
                    <a:pt x="1522" y="2205"/>
                    <a:pt x="1522" y="2205"/>
                  </a:cubicBezTo>
                  <a:cubicBezTo>
                    <a:pt x="1522" y="2204"/>
                    <a:pt x="1522" y="2204"/>
                    <a:pt x="1522" y="2203"/>
                  </a:cubicBezTo>
                  <a:cubicBezTo>
                    <a:pt x="1523" y="2202"/>
                    <a:pt x="1523" y="2202"/>
                    <a:pt x="1523" y="2201"/>
                  </a:cubicBezTo>
                  <a:cubicBezTo>
                    <a:pt x="1524" y="2196"/>
                    <a:pt x="1525" y="2191"/>
                    <a:pt x="1527" y="2186"/>
                  </a:cubicBezTo>
                  <a:cubicBezTo>
                    <a:pt x="1528" y="2184"/>
                    <a:pt x="1529" y="2181"/>
                    <a:pt x="1530" y="2178"/>
                  </a:cubicBezTo>
                  <a:cubicBezTo>
                    <a:pt x="1531" y="2175"/>
                    <a:pt x="1532" y="2173"/>
                    <a:pt x="1532" y="2170"/>
                  </a:cubicBezTo>
                  <a:cubicBezTo>
                    <a:pt x="1533" y="2168"/>
                    <a:pt x="1533" y="2167"/>
                    <a:pt x="1534" y="2165"/>
                  </a:cubicBezTo>
                  <a:cubicBezTo>
                    <a:pt x="1534" y="2163"/>
                    <a:pt x="1534" y="2163"/>
                    <a:pt x="1534" y="2163"/>
                  </a:cubicBezTo>
                  <a:cubicBezTo>
                    <a:pt x="1534" y="2163"/>
                    <a:pt x="1534" y="2163"/>
                    <a:pt x="1534" y="2163"/>
                  </a:cubicBezTo>
                  <a:cubicBezTo>
                    <a:pt x="1534" y="2162"/>
                    <a:pt x="1534" y="2162"/>
                    <a:pt x="1535" y="2162"/>
                  </a:cubicBezTo>
                  <a:cubicBezTo>
                    <a:pt x="1535" y="2161"/>
                    <a:pt x="1535" y="2161"/>
                    <a:pt x="1535" y="2161"/>
                  </a:cubicBezTo>
                  <a:cubicBezTo>
                    <a:pt x="1535" y="2160"/>
                    <a:pt x="1535" y="2158"/>
                    <a:pt x="1536" y="2157"/>
                  </a:cubicBezTo>
                  <a:cubicBezTo>
                    <a:pt x="1536" y="2155"/>
                    <a:pt x="1536" y="2153"/>
                    <a:pt x="1536" y="2152"/>
                  </a:cubicBezTo>
                  <a:cubicBezTo>
                    <a:pt x="1537" y="2149"/>
                    <a:pt x="1537" y="2146"/>
                    <a:pt x="1537" y="2143"/>
                  </a:cubicBezTo>
                  <a:cubicBezTo>
                    <a:pt x="1537" y="2141"/>
                    <a:pt x="1537" y="2140"/>
                    <a:pt x="1537" y="2138"/>
                  </a:cubicBezTo>
                  <a:cubicBezTo>
                    <a:pt x="1537" y="2136"/>
                    <a:pt x="1537" y="2136"/>
                    <a:pt x="1537" y="2136"/>
                  </a:cubicBezTo>
                  <a:cubicBezTo>
                    <a:pt x="1537" y="2135"/>
                    <a:pt x="1537" y="2134"/>
                    <a:pt x="1537" y="2134"/>
                  </a:cubicBezTo>
                  <a:cubicBezTo>
                    <a:pt x="1537" y="2132"/>
                    <a:pt x="1537" y="2131"/>
                    <a:pt x="1537" y="2129"/>
                  </a:cubicBezTo>
                  <a:cubicBezTo>
                    <a:pt x="1537" y="2128"/>
                    <a:pt x="1537" y="2126"/>
                    <a:pt x="1536" y="2125"/>
                  </a:cubicBezTo>
                  <a:cubicBezTo>
                    <a:pt x="1536" y="2122"/>
                    <a:pt x="1535" y="2119"/>
                    <a:pt x="1535" y="2116"/>
                  </a:cubicBezTo>
                  <a:cubicBezTo>
                    <a:pt x="1535" y="2115"/>
                    <a:pt x="1534" y="2113"/>
                    <a:pt x="1534" y="2112"/>
                  </a:cubicBezTo>
                  <a:cubicBezTo>
                    <a:pt x="1534" y="2111"/>
                    <a:pt x="1533" y="2109"/>
                    <a:pt x="1533" y="2108"/>
                  </a:cubicBezTo>
                  <a:cubicBezTo>
                    <a:pt x="1533" y="2107"/>
                    <a:pt x="1532" y="2106"/>
                    <a:pt x="1532" y="2104"/>
                  </a:cubicBezTo>
                  <a:cubicBezTo>
                    <a:pt x="1546" y="2125"/>
                    <a:pt x="1554" y="2147"/>
                    <a:pt x="1558" y="2173"/>
                  </a:cubicBezTo>
                  <a:cubicBezTo>
                    <a:pt x="1562" y="2193"/>
                    <a:pt x="1574" y="2211"/>
                    <a:pt x="1592" y="2222"/>
                  </a:cubicBezTo>
                  <a:cubicBezTo>
                    <a:pt x="1593" y="2222"/>
                    <a:pt x="1594" y="2223"/>
                    <a:pt x="1594" y="2223"/>
                  </a:cubicBezTo>
                  <a:cubicBezTo>
                    <a:pt x="1559" y="2181"/>
                    <a:pt x="1584" y="2137"/>
                    <a:pt x="1567" y="2113"/>
                  </a:cubicBezTo>
                  <a:cubicBezTo>
                    <a:pt x="1605" y="2125"/>
                    <a:pt x="1627" y="2145"/>
                    <a:pt x="1641" y="2169"/>
                  </a:cubicBezTo>
                  <a:cubicBezTo>
                    <a:pt x="1641" y="2169"/>
                    <a:pt x="1641" y="2170"/>
                    <a:pt x="1641" y="2170"/>
                  </a:cubicBezTo>
                  <a:cubicBezTo>
                    <a:pt x="1641" y="2173"/>
                    <a:pt x="1641" y="2176"/>
                    <a:pt x="1641" y="2179"/>
                  </a:cubicBezTo>
                  <a:cubicBezTo>
                    <a:pt x="1641" y="2182"/>
                    <a:pt x="1640" y="2185"/>
                    <a:pt x="1640" y="2189"/>
                  </a:cubicBezTo>
                  <a:cubicBezTo>
                    <a:pt x="1639" y="2190"/>
                    <a:pt x="1639" y="2191"/>
                    <a:pt x="1639" y="2191"/>
                  </a:cubicBezTo>
                  <a:cubicBezTo>
                    <a:pt x="1639" y="2192"/>
                    <a:pt x="1639" y="2193"/>
                    <a:pt x="1638" y="2194"/>
                  </a:cubicBezTo>
                  <a:cubicBezTo>
                    <a:pt x="1638" y="2195"/>
                    <a:pt x="1638" y="2196"/>
                    <a:pt x="1638" y="2197"/>
                  </a:cubicBezTo>
                  <a:cubicBezTo>
                    <a:pt x="1637" y="2198"/>
                    <a:pt x="1637" y="2198"/>
                    <a:pt x="1637" y="2198"/>
                  </a:cubicBezTo>
                  <a:cubicBezTo>
                    <a:pt x="1637" y="2199"/>
                    <a:pt x="1637" y="2199"/>
                    <a:pt x="1637" y="2199"/>
                  </a:cubicBezTo>
                  <a:cubicBezTo>
                    <a:pt x="1637" y="2199"/>
                    <a:pt x="1637" y="2199"/>
                    <a:pt x="1637" y="2199"/>
                  </a:cubicBezTo>
                  <a:cubicBezTo>
                    <a:pt x="1637" y="2201"/>
                    <a:pt x="1637" y="2201"/>
                    <a:pt x="1637" y="2201"/>
                  </a:cubicBezTo>
                  <a:cubicBezTo>
                    <a:pt x="1636" y="2202"/>
                    <a:pt x="1636" y="2202"/>
                    <a:pt x="1636" y="2202"/>
                  </a:cubicBezTo>
                  <a:cubicBezTo>
                    <a:pt x="1636" y="2203"/>
                    <a:pt x="1635" y="2204"/>
                    <a:pt x="1635" y="2205"/>
                  </a:cubicBezTo>
                  <a:cubicBezTo>
                    <a:pt x="1635" y="2206"/>
                    <a:pt x="1634" y="2208"/>
                    <a:pt x="1633" y="2210"/>
                  </a:cubicBezTo>
                  <a:cubicBezTo>
                    <a:pt x="1632" y="2213"/>
                    <a:pt x="1630" y="2217"/>
                    <a:pt x="1629" y="2220"/>
                  </a:cubicBezTo>
                  <a:cubicBezTo>
                    <a:pt x="1628" y="2222"/>
                    <a:pt x="1627" y="2224"/>
                    <a:pt x="1627" y="2226"/>
                  </a:cubicBezTo>
                  <a:cubicBezTo>
                    <a:pt x="1626" y="2228"/>
                    <a:pt x="1625" y="2229"/>
                    <a:pt x="1625" y="2231"/>
                  </a:cubicBezTo>
                  <a:cubicBezTo>
                    <a:pt x="1624" y="2232"/>
                    <a:pt x="1624" y="2233"/>
                    <a:pt x="1624" y="2234"/>
                  </a:cubicBezTo>
                  <a:cubicBezTo>
                    <a:pt x="1624" y="2235"/>
                    <a:pt x="1623" y="2236"/>
                    <a:pt x="1623" y="2237"/>
                  </a:cubicBezTo>
                  <a:cubicBezTo>
                    <a:pt x="1623" y="2238"/>
                    <a:pt x="1623" y="2238"/>
                    <a:pt x="1623" y="2239"/>
                  </a:cubicBezTo>
                  <a:cubicBezTo>
                    <a:pt x="1622" y="2240"/>
                    <a:pt x="1622" y="2241"/>
                    <a:pt x="1622" y="2242"/>
                  </a:cubicBezTo>
                  <a:cubicBezTo>
                    <a:pt x="1622" y="2245"/>
                    <a:pt x="1622" y="2249"/>
                    <a:pt x="1622" y="2252"/>
                  </a:cubicBezTo>
                  <a:cubicBezTo>
                    <a:pt x="1622" y="2255"/>
                    <a:pt x="1622" y="2258"/>
                    <a:pt x="1623" y="2260"/>
                  </a:cubicBezTo>
                  <a:cubicBezTo>
                    <a:pt x="1624" y="2263"/>
                    <a:pt x="1624" y="2265"/>
                    <a:pt x="1625" y="2266"/>
                  </a:cubicBezTo>
                  <a:cubicBezTo>
                    <a:pt x="1626" y="2267"/>
                    <a:pt x="1626" y="2268"/>
                    <a:pt x="1626" y="2268"/>
                  </a:cubicBezTo>
                  <a:cubicBezTo>
                    <a:pt x="1627" y="2269"/>
                    <a:pt x="1627" y="2269"/>
                    <a:pt x="1627" y="2270"/>
                  </a:cubicBezTo>
                  <a:cubicBezTo>
                    <a:pt x="1628" y="2270"/>
                    <a:pt x="1628" y="2271"/>
                    <a:pt x="1628" y="2271"/>
                  </a:cubicBezTo>
                  <a:cubicBezTo>
                    <a:pt x="1628" y="2271"/>
                    <a:pt x="1628" y="2270"/>
                    <a:pt x="1628" y="2269"/>
                  </a:cubicBezTo>
                  <a:cubicBezTo>
                    <a:pt x="1628" y="2269"/>
                    <a:pt x="1627" y="2268"/>
                    <a:pt x="1627" y="2268"/>
                  </a:cubicBezTo>
                  <a:cubicBezTo>
                    <a:pt x="1627" y="2267"/>
                    <a:pt x="1627" y="2266"/>
                    <a:pt x="1627" y="2266"/>
                  </a:cubicBezTo>
                  <a:cubicBezTo>
                    <a:pt x="1627" y="2265"/>
                    <a:pt x="1627" y="2265"/>
                    <a:pt x="1626" y="2264"/>
                  </a:cubicBezTo>
                  <a:cubicBezTo>
                    <a:pt x="1626" y="2264"/>
                    <a:pt x="1626" y="2263"/>
                    <a:pt x="1626" y="2263"/>
                  </a:cubicBezTo>
                  <a:cubicBezTo>
                    <a:pt x="1626" y="2262"/>
                    <a:pt x="1626" y="2261"/>
                    <a:pt x="1626" y="2260"/>
                  </a:cubicBezTo>
                  <a:cubicBezTo>
                    <a:pt x="1626" y="2257"/>
                    <a:pt x="1626" y="2255"/>
                    <a:pt x="1626" y="2252"/>
                  </a:cubicBezTo>
                  <a:cubicBezTo>
                    <a:pt x="1627" y="2249"/>
                    <a:pt x="1627" y="2246"/>
                    <a:pt x="1628" y="2243"/>
                  </a:cubicBezTo>
                  <a:cubicBezTo>
                    <a:pt x="1628" y="2242"/>
                    <a:pt x="1628" y="2242"/>
                    <a:pt x="1629" y="2241"/>
                  </a:cubicBezTo>
                  <a:cubicBezTo>
                    <a:pt x="1629" y="2240"/>
                    <a:pt x="1629" y="2239"/>
                    <a:pt x="1629" y="2239"/>
                  </a:cubicBezTo>
                  <a:cubicBezTo>
                    <a:pt x="1630" y="2238"/>
                    <a:pt x="1630" y="2237"/>
                    <a:pt x="1630" y="2236"/>
                  </a:cubicBezTo>
                  <a:cubicBezTo>
                    <a:pt x="1631" y="2235"/>
                    <a:pt x="1631" y="2234"/>
                    <a:pt x="1631" y="2234"/>
                  </a:cubicBezTo>
                  <a:cubicBezTo>
                    <a:pt x="1632" y="2232"/>
                    <a:pt x="1633" y="2230"/>
                    <a:pt x="1633" y="2229"/>
                  </a:cubicBezTo>
                  <a:cubicBezTo>
                    <a:pt x="1634" y="2227"/>
                    <a:pt x="1635" y="2226"/>
                    <a:pt x="1635" y="2224"/>
                  </a:cubicBezTo>
                  <a:cubicBezTo>
                    <a:pt x="1635" y="2225"/>
                    <a:pt x="1635" y="2225"/>
                    <a:pt x="1635" y="2226"/>
                  </a:cubicBezTo>
                  <a:cubicBezTo>
                    <a:pt x="1635" y="2228"/>
                    <a:pt x="1636" y="2230"/>
                    <a:pt x="1636" y="2231"/>
                  </a:cubicBezTo>
                  <a:cubicBezTo>
                    <a:pt x="1636" y="2232"/>
                    <a:pt x="1636" y="2233"/>
                    <a:pt x="1636" y="2234"/>
                  </a:cubicBezTo>
                  <a:cubicBezTo>
                    <a:pt x="1636" y="2235"/>
                    <a:pt x="1637" y="2236"/>
                    <a:pt x="1637" y="2237"/>
                  </a:cubicBezTo>
                  <a:cubicBezTo>
                    <a:pt x="1637" y="2238"/>
                    <a:pt x="1638" y="2240"/>
                    <a:pt x="1638" y="2241"/>
                  </a:cubicBezTo>
                  <a:cubicBezTo>
                    <a:pt x="1638" y="2242"/>
                    <a:pt x="1639" y="2243"/>
                    <a:pt x="1639" y="2243"/>
                  </a:cubicBezTo>
                  <a:cubicBezTo>
                    <a:pt x="1639" y="2244"/>
                    <a:pt x="1639" y="2245"/>
                    <a:pt x="1640" y="2245"/>
                  </a:cubicBezTo>
                  <a:cubicBezTo>
                    <a:pt x="1640" y="2246"/>
                    <a:pt x="1640" y="2247"/>
                    <a:pt x="1640" y="2247"/>
                  </a:cubicBezTo>
                  <a:cubicBezTo>
                    <a:pt x="1641" y="2248"/>
                    <a:pt x="1641" y="2248"/>
                    <a:pt x="1641" y="2249"/>
                  </a:cubicBezTo>
                  <a:cubicBezTo>
                    <a:pt x="1642" y="2250"/>
                    <a:pt x="1642" y="2251"/>
                    <a:pt x="1643" y="2251"/>
                  </a:cubicBezTo>
                  <a:cubicBezTo>
                    <a:pt x="1643" y="2252"/>
                    <a:pt x="1644" y="2252"/>
                    <a:pt x="1644" y="2253"/>
                  </a:cubicBezTo>
                  <a:cubicBezTo>
                    <a:pt x="1644" y="2253"/>
                    <a:pt x="1644" y="2253"/>
                    <a:pt x="1644" y="2253"/>
                  </a:cubicBezTo>
                  <a:cubicBezTo>
                    <a:pt x="1644" y="2253"/>
                    <a:pt x="1644" y="2253"/>
                    <a:pt x="1644" y="2253"/>
                  </a:cubicBezTo>
                  <a:cubicBezTo>
                    <a:pt x="1644" y="2252"/>
                    <a:pt x="1644" y="2252"/>
                    <a:pt x="1644" y="2251"/>
                  </a:cubicBezTo>
                  <a:cubicBezTo>
                    <a:pt x="1644" y="2250"/>
                    <a:pt x="1644" y="2249"/>
                    <a:pt x="1644" y="2248"/>
                  </a:cubicBezTo>
                  <a:cubicBezTo>
                    <a:pt x="1644" y="2247"/>
                    <a:pt x="1644" y="2246"/>
                    <a:pt x="1644" y="2244"/>
                  </a:cubicBezTo>
                  <a:cubicBezTo>
                    <a:pt x="1644" y="2242"/>
                    <a:pt x="1644" y="2239"/>
                    <a:pt x="1644" y="2236"/>
                  </a:cubicBezTo>
                  <a:cubicBezTo>
                    <a:pt x="1644" y="2235"/>
                    <a:pt x="1644" y="2234"/>
                    <a:pt x="1644" y="2233"/>
                  </a:cubicBezTo>
                  <a:cubicBezTo>
                    <a:pt x="1644" y="2232"/>
                    <a:pt x="1644" y="2232"/>
                    <a:pt x="1643" y="2231"/>
                  </a:cubicBezTo>
                  <a:cubicBezTo>
                    <a:pt x="1643" y="2229"/>
                    <a:pt x="1643" y="2227"/>
                    <a:pt x="1643" y="2226"/>
                  </a:cubicBezTo>
                  <a:cubicBezTo>
                    <a:pt x="1643" y="2224"/>
                    <a:pt x="1643" y="2222"/>
                    <a:pt x="1643" y="2221"/>
                  </a:cubicBezTo>
                  <a:cubicBezTo>
                    <a:pt x="1643" y="2220"/>
                    <a:pt x="1643" y="2219"/>
                    <a:pt x="1643" y="2218"/>
                  </a:cubicBezTo>
                  <a:cubicBezTo>
                    <a:pt x="1643" y="2217"/>
                    <a:pt x="1643" y="2217"/>
                    <a:pt x="1643" y="2216"/>
                  </a:cubicBezTo>
                  <a:cubicBezTo>
                    <a:pt x="1643" y="2214"/>
                    <a:pt x="1643" y="2213"/>
                    <a:pt x="1643" y="2211"/>
                  </a:cubicBezTo>
                  <a:cubicBezTo>
                    <a:pt x="1643" y="2210"/>
                    <a:pt x="1643" y="2208"/>
                    <a:pt x="1643" y="2207"/>
                  </a:cubicBezTo>
                  <a:cubicBezTo>
                    <a:pt x="1643" y="2207"/>
                    <a:pt x="1643" y="2206"/>
                    <a:pt x="1643" y="2206"/>
                  </a:cubicBezTo>
                  <a:cubicBezTo>
                    <a:pt x="1643" y="2205"/>
                    <a:pt x="1643" y="2205"/>
                    <a:pt x="1643" y="2204"/>
                  </a:cubicBezTo>
                  <a:cubicBezTo>
                    <a:pt x="1644" y="2203"/>
                    <a:pt x="1644" y="2203"/>
                    <a:pt x="1644" y="2203"/>
                  </a:cubicBezTo>
                  <a:cubicBezTo>
                    <a:pt x="1644" y="2201"/>
                    <a:pt x="1644" y="2201"/>
                    <a:pt x="1644" y="2201"/>
                  </a:cubicBezTo>
                  <a:cubicBezTo>
                    <a:pt x="1645" y="2199"/>
                    <a:pt x="1645" y="2198"/>
                    <a:pt x="1646" y="2196"/>
                  </a:cubicBezTo>
                  <a:cubicBezTo>
                    <a:pt x="1646" y="2195"/>
                    <a:pt x="1646" y="2194"/>
                    <a:pt x="1646" y="2193"/>
                  </a:cubicBezTo>
                  <a:cubicBezTo>
                    <a:pt x="1646" y="2192"/>
                    <a:pt x="1646" y="2191"/>
                    <a:pt x="1646" y="2190"/>
                  </a:cubicBezTo>
                  <a:cubicBezTo>
                    <a:pt x="1647" y="2187"/>
                    <a:pt x="1647" y="2184"/>
                    <a:pt x="1647" y="2181"/>
                  </a:cubicBezTo>
                  <a:cubicBezTo>
                    <a:pt x="1658" y="2208"/>
                    <a:pt x="1660" y="2238"/>
                    <a:pt x="1659" y="2267"/>
                  </a:cubicBezTo>
                  <a:cubicBezTo>
                    <a:pt x="1658" y="2268"/>
                    <a:pt x="1658" y="2269"/>
                    <a:pt x="1657" y="2270"/>
                  </a:cubicBezTo>
                  <a:cubicBezTo>
                    <a:pt x="1656" y="2272"/>
                    <a:pt x="1654" y="2274"/>
                    <a:pt x="1653" y="2275"/>
                  </a:cubicBezTo>
                  <a:cubicBezTo>
                    <a:pt x="1652" y="2276"/>
                    <a:pt x="1651" y="2277"/>
                    <a:pt x="1651" y="2278"/>
                  </a:cubicBezTo>
                  <a:cubicBezTo>
                    <a:pt x="1650" y="2279"/>
                    <a:pt x="1649" y="2279"/>
                    <a:pt x="1648" y="2280"/>
                  </a:cubicBezTo>
                  <a:cubicBezTo>
                    <a:pt x="1646" y="2282"/>
                    <a:pt x="1645" y="2283"/>
                    <a:pt x="1643" y="2285"/>
                  </a:cubicBezTo>
                  <a:cubicBezTo>
                    <a:pt x="1641" y="2286"/>
                    <a:pt x="1639" y="2288"/>
                    <a:pt x="1637" y="2289"/>
                  </a:cubicBezTo>
                  <a:cubicBezTo>
                    <a:pt x="1635" y="2291"/>
                    <a:pt x="1633" y="2292"/>
                    <a:pt x="1632" y="2294"/>
                  </a:cubicBezTo>
                  <a:cubicBezTo>
                    <a:pt x="1629" y="2296"/>
                    <a:pt x="1629" y="2296"/>
                    <a:pt x="1629" y="2296"/>
                  </a:cubicBezTo>
                  <a:cubicBezTo>
                    <a:pt x="1626" y="2298"/>
                    <a:pt x="1626" y="2298"/>
                    <a:pt x="1626" y="2298"/>
                  </a:cubicBezTo>
                  <a:cubicBezTo>
                    <a:pt x="1624" y="2300"/>
                    <a:pt x="1622" y="2302"/>
                    <a:pt x="1621" y="2303"/>
                  </a:cubicBezTo>
                  <a:cubicBezTo>
                    <a:pt x="1619" y="2305"/>
                    <a:pt x="1617" y="2307"/>
                    <a:pt x="1616" y="2309"/>
                  </a:cubicBezTo>
                  <a:cubicBezTo>
                    <a:pt x="1613" y="2311"/>
                    <a:pt x="1613" y="2311"/>
                    <a:pt x="1613" y="2311"/>
                  </a:cubicBezTo>
                  <a:cubicBezTo>
                    <a:pt x="1612" y="2312"/>
                    <a:pt x="1612" y="2313"/>
                    <a:pt x="1611" y="2314"/>
                  </a:cubicBezTo>
                  <a:cubicBezTo>
                    <a:pt x="1609" y="2316"/>
                    <a:pt x="1608" y="2318"/>
                    <a:pt x="1606" y="2320"/>
                  </a:cubicBezTo>
                  <a:cubicBezTo>
                    <a:pt x="1605" y="2322"/>
                    <a:pt x="1603" y="2324"/>
                    <a:pt x="1602" y="2326"/>
                  </a:cubicBezTo>
                  <a:cubicBezTo>
                    <a:pt x="1601" y="2328"/>
                    <a:pt x="1599" y="2330"/>
                    <a:pt x="1598" y="2332"/>
                  </a:cubicBezTo>
                  <a:cubicBezTo>
                    <a:pt x="1597" y="2334"/>
                    <a:pt x="1595" y="2336"/>
                    <a:pt x="1594" y="2338"/>
                  </a:cubicBezTo>
                  <a:cubicBezTo>
                    <a:pt x="1594" y="2339"/>
                    <a:pt x="1593" y="2340"/>
                    <a:pt x="1593" y="2341"/>
                  </a:cubicBezTo>
                  <a:cubicBezTo>
                    <a:pt x="1592" y="2343"/>
                    <a:pt x="1592" y="2343"/>
                    <a:pt x="1592" y="2343"/>
                  </a:cubicBezTo>
                  <a:cubicBezTo>
                    <a:pt x="1591" y="2345"/>
                    <a:pt x="1591" y="2345"/>
                    <a:pt x="1591" y="2345"/>
                  </a:cubicBezTo>
                  <a:cubicBezTo>
                    <a:pt x="1590" y="2346"/>
                    <a:pt x="1590" y="2347"/>
                    <a:pt x="1590" y="2348"/>
                  </a:cubicBezTo>
                  <a:cubicBezTo>
                    <a:pt x="1589" y="2349"/>
                    <a:pt x="1589" y="2350"/>
                    <a:pt x="1588" y="2351"/>
                  </a:cubicBezTo>
                  <a:cubicBezTo>
                    <a:pt x="1590" y="2350"/>
                    <a:pt x="1591" y="2348"/>
                    <a:pt x="1593" y="2346"/>
                  </a:cubicBezTo>
                  <a:cubicBezTo>
                    <a:pt x="1597" y="2340"/>
                    <a:pt x="1597" y="2340"/>
                    <a:pt x="1597" y="2340"/>
                  </a:cubicBezTo>
                  <a:cubicBezTo>
                    <a:pt x="1600" y="2337"/>
                    <a:pt x="1600" y="2337"/>
                    <a:pt x="1600" y="2337"/>
                  </a:cubicBezTo>
                  <a:cubicBezTo>
                    <a:pt x="1602" y="2335"/>
                    <a:pt x="1602" y="2335"/>
                    <a:pt x="1602" y="2335"/>
                  </a:cubicBezTo>
                  <a:cubicBezTo>
                    <a:pt x="1603" y="2334"/>
                    <a:pt x="1604" y="2333"/>
                    <a:pt x="1604" y="2332"/>
                  </a:cubicBezTo>
                  <a:cubicBezTo>
                    <a:pt x="1605" y="2331"/>
                    <a:pt x="1606" y="2330"/>
                    <a:pt x="1607" y="2329"/>
                  </a:cubicBezTo>
                  <a:cubicBezTo>
                    <a:pt x="1609" y="2327"/>
                    <a:pt x="1609" y="2327"/>
                    <a:pt x="1609" y="2327"/>
                  </a:cubicBezTo>
                  <a:cubicBezTo>
                    <a:pt x="1611" y="2324"/>
                    <a:pt x="1611" y="2324"/>
                    <a:pt x="1611" y="2324"/>
                  </a:cubicBezTo>
                  <a:cubicBezTo>
                    <a:pt x="1612" y="2323"/>
                    <a:pt x="1613" y="2322"/>
                    <a:pt x="1614" y="2322"/>
                  </a:cubicBezTo>
                  <a:cubicBezTo>
                    <a:pt x="1615" y="2321"/>
                    <a:pt x="1615" y="2320"/>
                    <a:pt x="1616" y="2319"/>
                  </a:cubicBezTo>
                  <a:cubicBezTo>
                    <a:pt x="1618" y="2317"/>
                    <a:pt x="1619" y="2316"/>
                    <a:pt x="1621" y="2314"/>
                  </a:cubicBezTo>
                  <a:cubicBezTo>
                    <a:pt x="1623" y="2312"/>
                    <a:pt x="1624" y="2311"/>
                    <a:pt x="1626" y="2309"/>
                  </a:cubicBezTo>
                  <a:cubicBezTo>
                    <a:pt x="1627" y="2308"/>
                    <a:pt x="1628" y="2307"/>
                    <a:pt x="1629" y="2307"/>
                  </a:cubicBezTo>
                  <a:cubicBezTo>
                    <a:pt x="1630" y="2306"/>
                    <a:pt x="1630" y="2305"/>
                    <a:pt x="1631" y="2304"/>
                  </a:cubicBezTo>
                  <a:cubicBezTo>
                    <a:pt x="1634" y="2302"/>
                    <a:pt x="1634" y="2302"/>
                    <a:pt x="1634" y="2302"/>
                  </a:cubicBezTo>
                  <a:cubicBezTo>
                    <a:pt x="1637" y="2299"/>
                    <a:pt x="1637" y="2299"/>
                    <a:pt x="1637" y="2299"/>
                  </a:cubicBezTo>
                  <a:cubicBezTo>
                    <a:pt x="1642" y="2295"/>
                    <a:pt x="1642" y="2295"/>
                    <a:pt x="1642" y="2295"/>
                  </a:cubicBezTo>
                  <a:cubicBezTo>
                    <a:pt x="1644" y="2293"/>
                    <a:pt x="1646" y="2291"/>
                    <a:pt x="1647" y="2290"/>
                  </a:cubicBezTo>
                  <a:cubicBezTo>
                    <a:pt x="1649" y="2288"/>
                    <a:pt x="1651" y="2286"/>
                    <a:pt x="1652" y="2284"/>
                  </a:cubicBezTo>
                  <a:cubicBezTo>
                    <a:pt x="1653" y="2283"/>
                    <a:pt x="1654" y="2282"/>
                    <a:pt x="1655" y="2281"/>
                  </a:cubicBezTo>
                  <a:cubicBezTo>
                    <a:pt x="1655" y="2281"/>
                    <a:pt x="1656" y="2280"/>
                    <a:pt x="1656" y="2280"/>
                  </a:cubicBezTo>
                  <a:cubicBezTo>
                    <a:pt x="1656" y="2279"/>
                    <a:pt x="1657" y="2279"/>
                    <a:pt x="1657" y="2278"/>
                  </a:cubicBezTo>
                  <a:cubicBezTo>
                    <a:pt x="1657" y="2278"/>
                    <a:pt x="1658" y="2277"/>
                    <a:pt x="1658" y="2276"/>
                  </a:cubicBezTo>
                  <a:cubicBezTo>
                    <a:pt x="1657" y="2286"/>
                    <a:pt x="1656" y="2296"/>
                    <a:pt x="1655" y="2305"/>
                  </a:cubicBezTo>
                  <a:cubicBezTo>
                    <a:pt x="1655" y="2305"/>
                    <a:pt x="1655" y="2305"/>
                    <a:pt x="1655" y="2305"/>
                  </a:cubicBezTo>
                  <a:cubicBezTo>
                    <a:pt x="1653" y="2310"/>
                    <a:pt x="1650" y="2315"/>
                    <a:pt x="1647" y="2321"/>
                  </a:cubicBezTo>
                  <a:cubicBezTo>
                    <a:pt x="1644" y="2326"/>
                    <a:pt x="1640" y="2332"/>
                    <a:pt x="1637" y="2338"/>
                  </a:cubicBezTo>
                  <a:cubicBezTo>
                    <a:pt x="1636" y="2338"/>
                    <a:pt x="1636" y="2339"/>
                    <a:pt x="1635" y="2340"/>
                  </a:cubicBezTo>
                  <a:cubicBezTo>
                    <a:pt x="1633" y="2341"/>
                    <a:pt x="1630" y="2343"/>
                    <a:pt x="1627" y="2345"/>
                  </a:cubicBezTo>
                  <a:cubicBezTo>
                    <a:pt x="1624" y="2347"/>
                    <a:pt x="1620" y="2350"/>
                    <a:pt x="1616" y="2353"/>
                  </a:cubicBezTo>
                  <a:cubicBezTo>
                    <a:pt x="1615" y="2354"/>
                    <a:pt x="1613" y="2355"/>
                    <a:pt x="1612" y="2355"/>
                  </a:cubicBezTo>
                  <a:cubicBezTo>
                    <a:pt x="1611" y="2356"/>
                    <a:pt x="1610" y="2357"/>
                    <a:pt x="1609" y="2358"/>
                  </a:cubicBezTo>
                  <a:cubicBezTo>
                    <a:pt x="1607" y="2360"/>
                    <a:pt x="1605" y="2361"/>
                    <a:pt x="1603" y="2363"/>
                  </a:cubicBezTo>
                  <a:cubicBezTo>
                    <a:pt x="1601" y="2365"/>
                    <a:pt x="1599" y="2367"/>
                    <a:pt x="1596" y="2369"/>
                  </a:cubicBezTo>
                  <a:cubicBezTo>
                    <a:pt x="1596" y="2369"/>
                    <a:pt x="1595" y="2370"/>
                    <a:pt x="1595" y="2370"/>
                  </a:cubicBezTo>
                  <a:cubicBezTo>
                    <a:pt x="1594" y="2370"/>
                    <a:pt x="1594" y="2371"/>
                    <a:pt x="1593" y="2371"/>
                  </a:cubicBezTo>
                  <a:cubicBezTo>
                    <a:pt x="1592" y="2372"/>
                    <a:pt x="1591" y="2373"/>
                    <a:pt x="1591" y="2374"/>
                  </a:cubicBezTo>
                  <a:cubicBezTo>
                    <a:pt x="1589" y="2376"/>
                    <a:pt x="1587" y="2378"/>
                    <a:pt x="1586" y="2380"/>
                  </a:cubicBezTo>
                  <a:cubicBezTo>
                    <a:pt x="1585" y="2382"/>
                    <a:pt x="1584" y="2383"/>
                    <a:pt x="1584" y="2384"/>
                  </a:cubicBezTo>
                  <a:cubicBezTo>
                    <a:pt x="1583" y="2384"/>
                    <a:pt x="1583" y="2385"/>
                    <a:pt x="1583" y="2385"/>
                  </a:cubicBezTo>
                  <a:cubicBezTo>
                    <a:pt x="1582" y="2386"/>
                    <a:pt x="1582" y="2386"/>
                    <a:pt x="1582" y="2387"/>
                  </a:cubicBezTo>
                  <a:cubicBezTo>
                    <a:pt x="1582" y="2388"/>
                    <a:pt x="1581" y="2389"/>
                    <a:pt x="1581" y="2390"/>
                  </a:cubicBezTo>
                  <a:cubicBezTo>
                    <a:pt x="1581" y="2390"/>
                    <a:pt x="1580" y="2391"/>
                    <a:pt x="1580" y="2391"/>
                  </a:cubicBezTo>
                  <a:cubicBezTo>
                    <a:pt x="1580" y="2391"/>
                    <a:pt x="1580" y="2392"/>
                    <a:pt x="1580" y="2392"/>
                  </a:cubicBezTo>
                  <a:cubicBezTo>
                    <a:pt x="1580" y="2393"/>
                    <a:pt x="1580" y="2394"/>
                    <a:pt x="1580" y="2395"/>
                  </a:cubicBezTo>
                  <a:cubicBezTo>
                    <a:pt x="1580" y="2395"/>
                    <a:pt x="1579" y="2396"/>
                    <a:pt x="1579" y="2396"/>
                  </a:cubicBezTo>
                  <a:cubicBezTo>
                    <a:pt x="1579" y="2396"/>
                    <a:pt x="1579" y="2397"/>
                    <a:pt x="1579" y="2397"/>
                  </a:cubicBezTo>
                  <a:cubicBezTo>
                    <a:pt x="1579" y="2398"/>
                    <a:pt x="1579" y="2398"/>
                    <a:pt x="1579" y="2399"/>
                  </a:cubicBezTo>
                  <a:cubicBezTo>
                    <a:pt x="1579" y="2399"/>
                    <a:pt x="1580" y="2400"/>
                    <a:pt x="1580" y="2400"/>
                  </a:cubicBezTo>
                  <a:cubicBezTo>
                    <a:pt x="1580" y="2401"/>
                    <a:pt x="1580" y="2401"/>
                    <a:pt x="1580" y="2401"/>
                  </a:cubicBezTo>
                  <a:cubicBezTo>
                    <a:pt x="1580" y="2401"/>
                    <a:pt x="1580" y="2401"/>
                    <a:pt x="1580" y="2400"/>
                  </a:cubicBezTo>
                  <a:cubicBezTo>
                    <a:pt x="1580" y="2400"/>
                    <a:pt x="1580" y="2399"/>
                    <a:pt x="1580" y="2399"/>
                  </a:cubicBezTo>
                  <a:cubicBezTo>
                    <a:pt x="1581" y="2398"/>
                    <a:pt x="1581" y="2398"/>
                    <a:pt x="1581" y="2397"/>
                  </a:cubicBezTo>
                  <a:cubicBezTo>
                    <a:pt x="1581" y="2397"/>
                    <a:pt x="1581" y="2397"/>
                    <a:pt x="1581" y="2396"/>
                  </a:cubicBezTo>
                  <a:cubicBezTo>
                    <a:pt x="1581" y="2396"/>
                    <a:pt x="1582" y="2396"/>
                    <a:pt x="1582" y="2395"/>
                  </a:cubicBezTo>
                  <a:cubicBezTo>
                    <a:pt x="1582" y="2395"/>
                    <a:pt x="1582" y="2395"/>
                    <a:pt x="1582" y="2395"/>
                  </a:cubicBezTo>
                  <a:cubicBezTo>
                    <a:pt x="1582" y="2394"/>
                    <a:pt x="1583" y="2394"/>
                    <a:pt x="1583" y="2393"/>
                  </a:cubicBezTo>
                  <a:cubicBezTo>
                    <a:pt x="1583" y="2393"/>
                    <a:pt x="1583" y="2393"/>
                    <a:pt x="1583" y="2392"/>
                  </a:cubicBezTo>
                  <a:cubicBezTo>
                    <a:pt x="1584" y="2392"/>
                    <a:pt x="1584" y="2392"/>
                    <a:pt x="1584" y="2391"/>
                  </a:cubicBezTo>
                  <a:cubicBezTo>
                    <a:pt x="1585" y="2391"/>
                    <a:pt x="1585" y="2390"/>
                    <a:pt x="1586" y="2389"/>
                  </a:cubicBezTo>
                  <a:cubicBezTo>
                    <a:pt x="1587" y="2387"/>
                    <a:pt x="1589" y="2386"/>
                    <a:pt x="1590" y="2384"/>
                  </a:cubicBezTo>
                  <a:cubicBezTo>
                    <a:pt x="1592" y="2383"/>
                    <a:pt x="1594" y="2381"/>
                    <a:pt x="1595" y="2379"/>
                  </a:cubicBezTo>
                  <a:cubicBezTo>
                    <a:pt x="1596" y="2379"/>
                    <a:pt x="1597" y="2378"/>
                    <a:pt x="1598" y="2377"/>
                  </a:cubicBezTo>
                  <a:cubicBezTo>
                    <a:pt x="1599" y="2376"/>
                    <a:pt x="1600" y="2375"/>
                    <a:pt x="1601" y="2374"/>
                  </a:cubicBezTo>
                  <a:cubicBezTo>
                    <a:pt x="1604" y="2373"/>
                    <a:pt x="1606" y="2371"/>
                    <a:pt x="1608" y="2369"/>
                  </a:cubicBezTo>
                  <a:cubicBezTo>
                    <a:pt x="1610" y="2367"/>
                    <a:pt x="1612" y="2366"/>
                    <a:pt x="1614" y="2364"/>
                  </a:cubicBezTo>
                  <a:cubicBezTo>
                    <a:pt x="1615" y="2363"/>
                    <a:pt x="1616" y="2362"/>
                    <a:pt x="1617" y="2361"/>
                  </a:cubicBezTo>
                  <a:cubicBezTo>
                    <a:pt x="1618" y="2360"/>
                    <a:pt x="1619" y="2359"/>
                    <a:pt x="1620" y="2358"/>
                  </a:cubicBezTo>
                  <a:cubicBezTo>
                    <a:pt x="1624" y="2355"/>
                    <a:pt x="1627" y="2351"/>
                    <a:pt x="1630" y="2348"/>
                  </a:cubicBezTo>
                  <a:cubicBezTo>
                    <a:pt x="1630" y="2348"/>
                    <a:pt x="1630" y="2348"/>
                    <a:pt x="1630" y="2348"/>
                  </a:cubicBezTo>
                  <a:cubicBezTo>
                    <a:pt x="1629" y="2351"/>
                    <a:pt x="1627" y="2353"/>
                    <a:pt x="1626" y="2356"/>
                  </a:cubicBezTo>
                  <a:cubicBezTo>
                    <a:pt x="1625" y="2357"/>
                    <a:pt x="1624" y="2359"/>
                    <a:pt x="1624" y="2361"/>
                  </a:cubicBezTo>
                  <a:cubicBezTo>
                    <a:pt x="1623" y="2361"/>
                    <a:pt x="1623" y="2362"/>
                    <a:pt x="1622" y="2363"/>
                  </a:cubicBezTo>
                  <a:cubicBezTo>
                    <a:pt x="1622" y="2364"/>
                    <a:pt x="1622" y="2364"/>
                    <a:pt x="1622" y="2364"/>
                  </a:cubicBezTo>
                  <a:cubicBezTo>
                    <a:pt x="1621" y="2365"/>
                    <a:pt x="1621" y="2365"/>
                    <a:pt x="1621" y="2365"/>
                  </a:cubicBezTo>
                  <a:cubicBezTo>
                    <a:pt x="1621" y="2365"/>
                    <a:pt x="1621" y="2365"/>
                    <a:pt x="1621" y="2365"/>
                  </a:cubicBezTo>
                  <a:cubicBezTo>
                    <a:pt x="1621" y="2366"/>
                    <a:pt x="1621" y="2366"/>
                    <a:pt x="1621" y="2366"/>
                  </a:cubicBezTo>
                  <a:cubicBezTo>
                    <a:pt x="1620" y="2367"/>
                    <a:pt x="1620" y="2369"/>
                    <a:pt x="1619" y="2370"/>
                  </a:cubicBezTo>
                  <a:cubicBezTo>
                    <a:pt x="1618" y="2371"/>
                    <a:pt x="1618" y="2372"/>
                    <a:pt x="1618" y="2373"/>
                  </a:cubicBezTo>
                  <a:cubicBezTo>
                    <a:pt x="1617" y="2376"/>
                    <a:pt x="1617" y="2376"/>
                    <a:pt x="1617" y="2376"/>
                  </a:cubicBezTo>
                  <a:cubicBezTo>
                    <a:pt x="1616" y="2377"/>
                    <a:pt x="1615" y="2379"/>
                    <a:pt x="1615" y="2381"/>
                  </a:cubicBezTo>
                  <a:cubicBezTo>
                    <a:pt x="1614" y="2383"/>
                    <a:pt x="1613" y="2384"/>
                    <a:pt x="1613" y="2386"/>
                  </a:cubicBezTo>
                  <a:cubicBezTo>
                    <a:pt x="1612" y="2388"/>
                    <a:pt x="1612" y="2390"/>
                    <a:pt x="1611" y="2391"/>
                  </a:cubicBezTo>
                  <a:cubicBezTo>
                    <a:pt x="1611" y="2392"/>
                    <a:pt x="1611" y="2393"/>
                    <a:pt x="1610" y="2394"/>
                  </a:cubicBezTo>
                  <a:cubicBezTo>
                    <a:pt x="1610" y="2395"/>
                    <a:pt x="1610" y="2396"/>
                    <a:pt x="1610" y="2397"/>
                  </a:cubicBezTo>
                  <a:cubicBezTo>
                    <a:pt x="1609" y="2399"/>
                    <a:pt x="1609" y="2400"/>
                    <a:pt x="1609" y="2402"/>
                  </a:cubicBezTo>
                  <a:cubicBezTo>
                    <a:pt x="1608" y="2404"/>
                    <a:pt x="1608" y="2406"/>
                    <a:pt x="1608" y="2407"/>
                  </a:cubicBezTo>
                  <a:cubicBezTo>
                    <a:pt x="1607" y="2409"/>
                    <a:pt x="1607" y="2411"/>
                    <a:pt x="1607" y="2413"/>
                  </a:cubicBezTo>
                  <a:cubicBezTo>
                    <a:pt x="1606" y="2414"/>
                    <a:pt x="1606" y="2416"/>
                    <a:pt x="1606" y="2418"/>
                  </a:cubicBezTo>
                  <a:cubicBezTo>
                    <a:pt x="1606" y="2420"/>
                    <a:pt x="1606" y="2421"/>
                    <a:pt x="1606" y="2423"/>
                  </a:cubicBezTo>
                  <a:cubicBezTo>
                    <a:pt x="1605" y="2425"/>
                    <a:pt x="1605" y="2426"/>
                    <a:pt x="1605" y="2428"/>
                  </a:cubicBezTo>
                  <a:cubicBezTo>
                    <a:pt x="1605" y="2430"/>
                    <a:pt x="1605" y="2431"/>
                    <a:pt x="1605" y="2433"/>
                  </a:cubicBezTo>
                  <a:cubicBezTo>
                    <a:pt x="1605" y="2435"/>
                    <a:pt x="1605" y="2436"/>
                    <a:pt x="1605" y="2438"/>
                  </a:cubicBezTo>
                  <a:cubicBezTo>
                    <a:pt x="1605" y="2441"/>
                    <a:pt x="1605" y="2444"/>
                    <a:pt x="1605" y="2447"/>
                  </a:cubicBezTo>
                  <a:cubicBezTo>
                    <a:pt x="1606" y="2448"/>
                    <a:pt x="1606" y="2450"/>
                    <a:pt x="1606" y="2451"/>
                  </a:cubicBezTo>
                  <a:cubicBezTo>
                    <a:pt x="1606" y="2453"/>
                    <a:pt x="1606" y="2454"/>
                    <a:pt x="1606" y="2456"/>
                  </a:cubicBezTo>
                  <a:cubicBezTo>
                    <a:pt x="1606" y="2457"/>
                    <a:pt x="1607" y="2458"/>
                    <a:pt x="1607" y="2460"/>
                  </a:cubicBezTo>
                  <a:cubicBezTo>
                    <a:pt x="1607" y="2461"/>
                    <a:pt x="1607" y="2462"/>
                    <a:pt x="1607" y="2463"/>
                  </a:cubicBezTo>
                  <a:cubicBezTo>
                    <a:pt x="1608" y="2466"/>
                    <a:pt x="1608" y="2468"/>
                    <a:pt x="1609" y="2470"/>
                  </a:cubicBezTo>
                  <a:cubicBezTo>
                    <a:pt x="1609" y="2473"/>
                    <a:pt x="1610" y="2475"/>
                    <a:pt x="1610" y="2476"/>
                  </a:cubicBezTo>
                  <a:cubicBezTo>
                    <a:pt x="1611" y="2478"/>
                    <a:pt x="1611" y="2480"/>
                    <a:pt x="1612" y="2482"/>
                  </a:cubicBezTo>
                  <a:cubicBezTo>
                    <a:pt x="1612" y="2482"/>
                    <a:pt x="1612" y="2483"/>
                    <a:pt x="1613" y="2484"/>
                  </a:cubicBezTo>
                  <a:cubicBezTo>
                    <a:pt x="1613" y="2484"/>
                    <a:pt x="1613" y="2485"/>
                    <a:pt x="1613" y="2486"/>
                  </a:cubicBezTo>
                  <a:cubicBezTo>
                    <a:pt x="1614" y="2487"/>
                    <a:pt x="1614" y="2488"/>
                    <a:pt x="1614" y="2489"/>
                  </a:cubicBezTo>
                  <a:cubicBezTo>
                    <a:pt x="1615" y="2490"/>
                    <a:pt x="1615" y="2491"/>
                    <a:pt x="1615" y="2491"/>
                  </a:cubicBezTo>
                  <a:cubicBezTo>
                    <a:pt x="1615" y="2491"/>
                    <a:pt x="1615" y="2490"/>
                    <a:pt x="1615" y="2488"/>
                  </a:cubicBezTo>
                  <a:cubicBezTo>
                    <a:pt x="1615" y="2488"/>
                    <a:pt x="1614" y="2487"/>
                    <a:pt x="1614" y="2485"/>
                  </a:cubicBezTo>
                  <a:cubicBezTo>
                    <a:pt x="1614" y="2485"/>
                    <a:pt x="1614" y="2484"/>
                    <a:pt x="1614" y="2483"/>
                  </a:cubicBezTo>
                  <a:cubicBezTo>
                    <a:pt x="1614" y="2483"/>
                    <a:pt x="1614" y="2482"/>
                    <a:pt x="1613" y="2481"/>
                  </a:cubicBezTo>
                  <a:cubicBezTo>
                    <a:pt x="1613" y="2480"/>
                    <a:pt x="1613" y="2478"/>
                    <a:pt x="1613" y="2476"/>
                  </a:cubicBezTo>
                  <a:cubicBezTo>
                    <a:pt x="1612" y="2474"/>
                    <a:pt x="1612" y="2472"/>
                    <a:pt x="1612" y="2470"/>
                  </a:cubicBezTo>
                  <a:cubicBezTo>
                    <a:pt x="1612" y="2468"/>
                    <a:pt x="1611" y="2465"/>
                    <a:pt x="1611" y="2463"/>
                  </a:cubicBezTo>
                  <a:cubicBezTo>
                    <a:pt x="1611" y="2462"/>
                    <a:pt x="1611" y="2460"/>
                    <a:pt x="1611" y="2459"/>
                  </a:cubicBezTo>
                  <a:cubicBezTo>
                    <a:pt x="1611" y="2458"/>
                    <a:pt x="1611" y="2457"/>
                    <a:pt x="1611" y="2455"/>
                  </a:cubicBezTo>
                  <a:cubicBezTo>
                    <a:pt x="1611" y="2454"/>
                    <a:pt x="1611" y="2452"/>
                    <a:pt x="1611" y="2451"/>
                  </a:cubicBezTo>
                  <a:cubicBezTo>
                    <a:pt x="1611" y="2450"/>
                    <a:pt x="1611" y="2448"/>
                    <a:pt x="1611" y="2447"/>
                  </a:cubicBezTo>
                  <a:cubicBezTo>
                    <a:pt x="1611" y="2444"/>
                    <a:pt x="1611" y="2441"/>
                    <a:pt x="1611" y="2438"/>
                  </a:cubicBezTo>
                  <a:cubicBezTo>
                    <a:pt x="1611" y="2436"/>
                    <a:pt x="1611" y="2435"/>
                    <a:pt x="1611" y="2433"/>
                  </a:cubicBezTo>
                  <a:cubicBezTo>
                    <a:pt x="1611" y="2432"/>
                    <a:pt x="1612" y="2430"/>
                    <a:pt x="1612" y="2428"/>
                  </a:cubicBezTo>
                  <a:cubicBezTo>
                    <a:pt x="1612" y="2427"/>
                    <a:pt x="1612" y="2425"/>
                    <a:pt x="1612" y="2424"/>
                  </a:cubicBezTo>
                  <a:cubicBezTo>
                    <a:pt x="1613" y="2422"/>
                    <a:pt x="1613" y="2420"/>
                    <a:pt x="1613" y="2419"/>
                  </a:cubicBezTo>
                  <a:cubicBezTo>
                    <a:pt x="1613" y="2417"/>
                    <a:pt x="1614" y="2415"/>
                    <a:pt x="1614" y="2414"/>
                  </a:cubicBezTo>
                  <a:cubicBezTo>
                    <a:pt x="1614" y="2412"/>
                    <a:pt x="1615" y="2410"/>
                    <a:pt x="1615" y="2409"/>
                  </a:cubicBezTo>
                  <a:cubicBezTo>
                    <a:pt x="1615" y="2405"/>
                    <a:pt x="1616" y="2402"/>
                    <a:pt x="1617" y="2399"/>
                  </a:cubicBezTo>
                  <a:cubicBezTo>
                    <a:pt x="1617" y="2398"/>
                    <a:pt x="1618" y="2398"/>
                    <a:pt x="1618" y="2397"/>
                  </a:cubicBezTo>
                  <a:cubicBezTo>
                    <a:pt x="1618" y="2397"/>
                    <a:pt x="1618" y="2397"/>
                    <a:pt x="1618" y="2397"/>
                  </a:cubicBezTo>
                  <a:cubicBezTo>
                    <a:pt x="1618" y="2398"/>
                    <a:pt x="1618" y="2400"/>
                    <a:pt x="1619" y="2401"/>
                  </a:cubicBezTo>
                  <a:cubicBezTo>
                    <a:pt x="1619" y="2402"/>
                    <a:pt x="1619" y="2403"/>
                    <a:pt x="1619" y="2404"/>
                  </a:cubicBezTo>
                  <a:cubicBezTo>
                    <a:pt x="1619" y="2404"/>
                    <a:pt x="1620" y="2405"/>
                    <a:pt x="1620" y="2406"/>
                  </a:cubicBezTo>
                  <a:cubicBezTo>
                    <a:pt x="1620" y="2408"/>
                    <a:pt x="1621" y="2410"/>
                    <a:pt x="1621" y="2412"/>
                  </a:cubicBezTo>
                  <a:cubicBezTo>
                    <a:pt x="1622" y="2414"/>
                    <a:pt x="1622" y="2416"/>
                    <a:pt x="1623" y="2419"/>
                  </a:cubicBezTo>
                  <a:cubicBezTo>
                    <a:pt x="1623" y="2421"/>
                    <a:pt x="1623" y="2423"/>
                    <a:pt x="1624" y="2426"/>
                  </a:cubicBezTo>
                  <a:cubicBezTo>
                    <a:pt x="1624" y="2428"/>
                    <a:pt x="1625" y="2430"/>
                    <a:pt x="1625" y="2433"/>
                  </a:cubicBezTo>
                  <a:cubicBezTo>
                    <a:pt x="1626" y="2435"/>
                    <a:pt x="1626" y="2437"/>
                    <a:pt x="1627" y="2440"/>
                  </a:cubicBezTo>
                  <a:cubicBezTo>
                    <a:pt x="1627" y="2442"/>
                    <a:pt x="1628" y="2445"/>
                    <a:pt x="1628" y="2447"/>
                  </a:cubicBezTo>
                  <a:cubicBezTo>
                    <a:pt x="1628" y="2448"/>
                    <a:pt x="1628" y="2449"/>
                    <a:pt x="1628" y="2450"/>
                  </a:cubicBezTo>
                  <a:cubicBezTo>
                    <a:pt x="1629" y="2451"/>
                    <a:pt x="1629" y="2452"/>
                    <a:pt x="1629" y="2453"/>
                  </a:cubicBezTo>
                  <a:cubicBezTo>
                    <a:pt x="1629" y="2455"/>
                    <a:pt x="1630" y="2457"/>
                    <a:pt x="1630" y="2459"/>
                  </a:cubicBezTo>
                  <a:cubicBezTo>
                    <a:pt x="1630" y="2461"/>
                    <a:pt x="1630" y="2463"/>
                    <a:pt x="1631" y="2464"/>
                  </a:cubicBezTo>
                  <a:cubicBezTo>
                    <a:pt x="1631" y="2466"/>
                    <a:pt x="1631" y="2467"/>
                    <a:pt x="1631" y="2468"/>
                  </a:cubicBezTo>
                  <a:cubicBezTo>
                    <a:pt x="1632" y="2469"/>
                    <a:pt x="1632" y="2470"/>
                    <a:pt x="1632" y="2471"/>
                  </a:cubicBezTo>
                  <a:cubicBezTo>
                    <a:pt x="1632" y="2471"/>
                    <a:pt x="1632" y="2472"/>
                    <a:pt x="1632" y="2472"/>
                  </a:cubicBezTo>
                  <a:cubicBezTo>
                    <a:pt x="1632" y="2472"/>
                    <a:pt x="1632" y="2471"/>
                    <a:pt x="1632" y="2471"/>
                  </a:cubicBezTo>
                  <a:cubicBezTo>
                    <a:pt x="1632" y="2470"/>
                    <a:pt x="1633" y="2469"/>
                    <a:pt x="1633" y="2468"/>
                  </a:cubicBezTo>
                  <a:cubicBezTo>
                    <a:pt x="1633" y="2467"/>
                    <a:pt x="1633" y="2466"/>
                    <a:pt x="1634" y="2464"/>
                  </a:cubicBezTo>
                  <a:cubicBezTo>
                    <a:pt x="1634" y="2464"/>
                    <a:pt x="1634" y="2463"/>
                    <a:pt x="1634" y="2462"/>
                  </a:cubicBezTo>
                  <a:cubicBezTo>
                    <a:pt x="1634" y="2461"/>
                    <a:pt x="1634" y="2460"/>
                    <a:pt x="1634" y="2459"/>
                  </a:cubicBezTo>
                  <a:cubicBezTo>
                    <a:pt x="1635" y="2458"/>
                    <a:pt x="1635" y="2457"/>
                    <a:pt x="1635" y="2456"/>
                  </a:cubicBezTo>
                  <a:cubicBezTo>
                    <a:pt x="1635" y="2455"/>
                    <a:pt x="1635" y="2454"/>
                    <a:pt x="1635" y="2453"/>
                  </a:cubicBezTo>
                  <a:cubicBezTo>
                    <a:pt x="1635" y="2452"/>
                    <a:pt x="1635" y="2451"/>
                    <a:pt x="1635" y="2450"/>
                  </a:cubicBezTo>
                  <a:cubicBezTo>
                    <a:pt x="1635" y="2448"/>
                    <a:pt x="1635" y="2447"/>
                    <a:pt x="1635" y="2446"/>
                  </a:cubicBezTo>
                  <a:cubicBezTo>
                    <a:pt x="1635" y="2445"/>
                    <a:pt x="1635" y="2444"/>
                    <a:pt x="1635" y="2442"/>
                  </a:cubicBezTo>
                  <a:cubicBezTo>
                    <a:pt x="1635" y="2441"/>
                    <a:pt x="1634" y="2440"/>
                    <a:pt x="1634" y="2439"/>
                  </a:cubicBezTo>
                  <a:cubicBezTo>
                    <a:pt x="1634" y="2436"/>
                    <a:pt x="1634" y="2434"/>
                    <a:pt x="1633" y="2431"/>
                  </a:cubicBezTo>
                  <a:cubicBezTo>
                    <a:pt x="1633" y="2429"/>
                    <a:pt x="1632" y="2426"/>
                    <a:pt x="1631" y="2424"/>
                  </a:cubicBezTo>
                  <a:cubicBezTo>
                    <a:pt x="1631" y="2423"/>
                    <a:pt x="1631" y="2421"/>
                    <a:pt x="1630" y="2420"/>
                  </a:cubicBezTo>
                  <a:cubicBezTo>
                    <a:pt x="1630" y="2419"/>
                    <a:pt x="1630" y="2418"/>
                    <a:pt x="1629" y="2417"/>
                  </a:cubicBezTo>
                  <a:cubicBezTo>
                    <a:pt x="1629" y="2416"/>
                    <a:pt x="1628" y="2414"/>
                    <a:pt x="1628" y="2413"/>
                  </a:cubicBezTo>
                  <a:cubicBezTo>
                    <a:pt x="1628" y="2412"/>
                    <a:pt x="1627" y="2411"/>
                    <a:pt x="1627" y="2410"/>
                  </a:cubicBezTo>
                  <a:cubicBezTo>
                    <a:pt x="1626" y="2409"/>
                    <a:pt x="1626" y="2408"/>
                    <a:pt x="1625" y="2407"/>
                  </a:cubicBezTo>
                  <a:cubicBezTo>
                    <a:pt x="1625" y="2406"/>
                    <a:pt x="1624" y="2406"/>
                    <a:pt x="1624" y="2405"/>
                  </a:cubicBezTo>
                  <a:cubicBezTo>
                    <a:pt x="1624" y="2404"/>
                    <a:pt x="1623" y="2403"/>
                    <a:pt x="1623" y="2402"/>
                  </a:cubicBezTo>
                  <a:cubicBezTo>
                    <a:pt x="1622" y="2401"/>
                    <a:pt x="1622" y="2401"/>
                    <a:pt x="1621" y="2400"/>
                  </a:cubicBezTo>
                  <a:cubicBezTo>
                    <a:pt x="1621" y="2399"/>
                    <a:pt x="1620" y="2398"/>
                    <a:pt x="1619" y="2397"/>
                  </a:cubicBezTo>
                  <a:cubicBezTo>
                    <a:pt x="1619" y="2396"/>
                    <a:pt x="1618" y="2396"/>
                    <a:pt x="1618" y="2395"/>
                  </a:cubicBezTo>
                  <a:cubicBezTo>
                    <a:pt x="1618" y="2395"/>
                    <a:pt x="1619" y="2394"/>
                    <a:pt x="1619" y="2394"/>
                  </a:cubicBezTo>
                  <a:cubicBezTo>
                    <a:pt x="1619" y="2392"/>
                    <a:pt x="1620" y="2390"/>
                    <a:pt x="1620" y="2389"/>
                  </a:cubicBezTo>
                  <a:cubicBezTo>
                    <a:pt x="1621" y="2387"/>
                    <a:pt x="1621" y="2385"/>
                    <a:pt x="1622" y="2384"/>
                  </a:cubicBezTo>
                  <a:cubicBezTo>
                    <a:pt x="1623" y="2382"/>
                    <a:pt x="1623" y="2380"/>
                    <a:pt x="1624" y="2379"/>
                  </a:cubicBezTo>
                  <a:cubicBezTo>
                    <a:pt x="1625" y="2376"/>
                    <a:pt x="1625" y="2376"/>
                    <a:pt x="1625" y="2376"/>
                  </a:cubicBezTo>
                  <a:cubicBezTo>
                    <a:pt x="1625" y="2375"/>
                    <a:pt x="1626" y="2375"/>
                    <a:pt x="1626" y="2374"/>
                  </a:cubicBezTo>
                  <a:cubicBezTo>
                    <a:pt x="1627" y="2372"/>
                    <a:pt x="1627" y="2370"/>
                    <a:pt x="1628" y="2369"/>
                  </a:cubicBezTo>
                  <a:cubicBezTo>
                    <a:pt x="1628" y="2368"/>
                    <a:pt x="1628" y="2368"/>
                    <a:pt x="1628" y="2368"/>
                  </a:cubicBezTo>
                  <a:cubicBezTo>
                    <a:pt x="1628" y="2368"/>
                    <a:pt x="1628" y="2368"/>
                    <a:pt x="1628" y="2368"/>
                  </a:cubicBezTo>
                  <a:cubicBezTo>
                    <a:pt x="1628" y="2368"/>
                    <a:pt x="1628" y="2368"/>
                    <a:pt x="1628" y="2368"/>
                  </a:cubicBezTo>
                  <a:cubicBezTo>
                    <a:pt x="1628" y="2368"/>
                    <a:pt x="1628" y="2368"/>
                    <a:pt x="1628" y="2368"/>
                  </a:cubicBezTo>
                  <a:cubicBezTo>
                    <a:pt x="1629" y="2368"/>
                    <a:pt x="1629" y="2368"/>
                    <a:pt x="1629" y="2368"/>
                  </a:cubicBezTo>
                  <a:cubicBezTo>
                    <a:pt x="1629" y="2366"/>
                    <a:pt x="1629" y="2366"/>
                    <a:pt x="1629" y="2366"/>
                  </a:cubicBezTo>
                  <a:cubicBezTo>
                    <a:pt x="1630" y="2366"/>
                    <a:pt x="1630" y="2365"/>
                    <a:pt x="1630" y="2364"/>
                  </a:cubicBezTo>
                  <a:cubicBezTo>
                    <a:pt x="1631" y="2362"/>
                    <a:pt x="1632" y="2361"/>
                    <a:pt x="1633" y="2359"/>
                  </a:cubicBezTo>
                  <a:cubicBezTo>
                    <a:pt x="1634" y="2356"/>
                    <a:pt x="1636" y="2353"/>
                    <a:pt x="1638" y="2350"/>
                  </a:cubicBezTo>
                  <a:cubicBezTo>
                    <a:pt x="1640" y="2347"/>
                    <a:pt x="1641" y="2344"/>
                    <a:pt x="1643" y="2341"/>
                  </a:cubicBezTo>
                  <a:cubicBezTo>
                    <a:pt x="1646" y="2335"/>
                    <a:pt x="1649" y="2329"/>
                    <a:pt x="1652" y="2324"/>
                  </a:cubicBezTo>
                  <a:cubicBezTo>
                    <a:pt x="1652" y="2324"/>
                    <a:pt x="1652" y="2324"/>
                    <a:pt x="1652" y="2323"/>
                  </a:cubicBezTo>
                  <a:cubicBezTo>
                    <a:pt x="1652" y="2327"/>
                    <a:pt x="1651" y="2330"/>
                    <a:pt x="1650" y="2334"/>
                  </a:cubicBezTo>
                  <a:cubicBezTo>
                    <a:pt x="1649" y="2341"/>
                    <a:pt x="1648" y="2349"/>
                    <a:pt x="1647" y="2357"/>
                  </a:cubicBezTo>
                  <a:cubicBezTo>
                    <a:pt x="1646" y="2361"/>
                    <a:pt x="1646" y="2365"/>
                    <a:pt x="1646" y="2369"/>
                  </a:cubicBezTo>
                  <a:cubicBezTo>
                    <a:pt x="1645" y="2371"/>
                    <a:pt x="1645" y="2373"/>
                    <a:pt x="1645" y="2375"/>
                  </a:cubicBezTo>
                  <a:cubicBezTo>
                    <a:pt x="1645" y="2377"/>
                    <a:pt x="1645" y="2379"/>
                    <a:pt x="1645" y="2381"/>
                  </a:cubicBezTo>
                  <a:cubicBezTo>
                    <a:pt x="1644" y="2390"/>
                    <a:pt x="1644" y="2398"/>
                    <a:pt x="1643" y="2407"/>
                  </a:cubicBezTo>
                  <a:cubicBezTo>
                    <a:pt x="1643" y="2415"/>
                    <a:pt x="1644" y="2424"/>
                    <a:pt x="1644" y="2432"/>
                  </a:cubicBezTo>
                  <a:cubicBezTo>
                    <a:pt x="1644" y="2434"/>
                    <a:pt x="1644" y="2436"/>
                    <a:pt x="1645" y="2438"/>
                  </a:cubicBezTo>
                  <a:cubicBezTo>
                    <a:pt x="1645" y="2439"/>
                    <a:pt x="1645" y="2440"/>
                    <a:pt x="1645" y="2442"/>
                  </a:cubicBezTo>
                  <a:cubicBezTo>
                    <a:pt x="1645" y="2443"/>
                    <a:pt x="1645" y="2444"/>
                    <a:pt x="1645" y="2445"/>
                  </a:cubicBezTo>
                  <a:cubicBezTo>
                    <a:pt x="1645" y="2447"/>
                    <a:pt x="1646" y="2449"/>
                    <a:pt x="1646" y="2451"/>
                  </a:cubicBezTo>
                  <a:cubicBezTo>
                    <a:pt x="1646" y="2453"/>
                    <a:pt x="1646" y="2455"/>
                    <a:pt x="1646" y="2457"/>
                  </a:cubicBezTo>
                  <a:cubicBezTo>
                    <a:pt x="1648" y="2465"/>
                    <a:pt x="1649" y="2472"/>
                    <a:pt x="1651" y="2479"/>
                  </a:cubicBezTo>
                  <a:cubicBezTo>
                    <a:pt x="1652" y="2487"/>
                    <a:pt x="1654" y="2493"/>
                    <a:pt x="1656" y="2500"/>
                  </a:cubicBezTo>
                  <a:cubicBezTo>
                    <a:pt x="1657" y="2503"/>
                    <a:pt x="1658" y="2506"/>
                    <a:pt x="1658" y="2508"/>
                  </a:cubicBezTo>
                  <a:cubicBezTo>
                    <a:pt x="1659" y="2511"/>
                    <a:pt x="1660" y="2514"/>
                    <a:pt x="1661" y="2516"/>
                  </a:cubicBezTo>
                  <a:cubicBezTo>
                    <a:pt x="1662" y="2518"/>
                    <a:pt x="1663" y="2521"/>
                    <a:pt x="1664" y="2523"/>
                  </a:cubicBezTo>
                  <a:cubicBezTo>
                    <a:pt x="1665" y="2525"/>
                    <a:pt x="1666" y="2527"/>
                    <a:pt x="1666" y="2528"/>
                  </a:cubicBezTo>
                  <a:cubicBezTo>
                    <a:pt x="1668" y="2532"/>
                    <a:pt x="1669" y="2534"/>
                    <a:pt x="1670" y="2536"/>
                  </a:cubicBezTo>
                  <a:cubicBezTo>
                    <a:pt x="1671" y="2538"/>
                    <a:pt x="1672" y="2539"/>
                    <a:pt x="1672" y="2539"/>
                  </a:cubicBezTo>
                  <a:cubicBezTo>
                    <a:pt x="1672" y="2539"/>
                    <a:pt x="1671" y="2538"/>
                    <a:pt x="1671" y="2536"/>
                  </a:cubicBezTo>
                  <a:cubicBezTo>
                    <a:pt x="1670" y="2534"/>
                    <a:pt x="1669" y="2531"/>
                    <a:pt x="1668" y="2528"/>
                  </a:cubicBezTo>
                  <a:cubicBezTo>
                    <a:pt x="1667" y="2526"/>
                    <a:pt x="1667" y="2524"/>
                    <a:pt x="1666" y="2522"/>
                  </a:cubicBezTo>
                  <a:cubicBezTo>
                    <a:pt x="1666" y="2520"/>
                    <a:pt x="1665" y="2518"/>
                    <a:pt x="1664" y="2515"/>
                  </a:cubicBezTo>
                  <a:cubicBezTo>
                    <a:pt x="1664" y="2513"/>
                    <a:pt x="1663" y="2510"/>
                    <a:pt x="1662" y="2507"/>
                  </a:cubicBezTo>
                  <a:cubicBezTo>
                    <a:pt x="1662" y="2504"/>
                    <a:pt x="1661" y="2501"/>
                    <a:pt x="1660" y="2498"/>
                  </a:cubicBezTo>
                  <a:cubicBezTo>
                    <a:pt x="1659" y="2492"/>
                    <a:pt x="1657" y="2486"/>
                    <a:pt x="1656" y="2478"/>
                  </a:cubicBezTo>
                  <a:cubicBezTo>
                    <a:pt x="1655" y="2471"/>
                    <a:pt x="1654" y="2464"/>
                    <a:pt x="1653" y="2456"/>
                  </a:cubicBezTo>
                  <a:cubicBezTo>
                    <a:pt x="1653" y="2448"/>
                    <a:pt x="1652" y="2440"/>
                    <a:pt x="1652" y="2432"/>
                  </a:cubicBezTo>
                  <a:cubicBezTo>
                    <a:pt x="1651" y="2423"/>
                    <a:pt x="1651" y="2415"/>
                    <a:pt x="1651" y="2407"/>
                  </a:cubicBezTo>
                  <a:cubicBezTo>
                    <a:pt x="1651" y="2398"/>
                    <a:pt x="1652" y="2390"/>
                    <a:pt x="1652" y="2382"/>
                  </a:cubicBezTo>
                  <a:cubicBezTo>
                    <a:pt x="1653" y="2373"/>
                    <a:pt x="1653" y="2365"/>
                    <a:pt x="1654" y="2357"/>
                  </a:cubicBezTo>
                  <a:cubicBezTo>
                    <a:pt x="1655" y="2350"/>
                    <a:pt x="1655" y="2342"/>
                    <a:pt x="1656" y="2335"/>
                  </a:cubicBezTo>
                  <a:cubicBezTo>
                    <a:pt x="1656" y="2333"/>
                    <a:pt x="1657" y="2331"/>
                    <a:pt x="1657" y="2328"/>
                  </a:cubicBezTo>
                  <a:cubicBezTo>
                    <a:pt x="1662" y="2309"/>
                    <a:pt x="1671" y="2290"/>
                    <a:pt x="1683" y="2277"/>
                  </a:cubicBezTo>
                  <a:cubicBezTo>
                    <a:pt x="1705" y="2304"/>
                    <a:pt x="1719" y="2331"/>
                    <a:pt x="1729" y="2361"/>
                  </a:cubicBezTo>
                  <a:cubicBezTo>
                    <a:pt x="1729" y="2361"/>
                    <a:pt x="1729" y="2361"/>
                    <a:pt x="1729" y="2361"/>
                  </a:cubicBezTo>
                  <a:cubicBezTo>
                    <a:pt x="1729" y="2364"/>
                    <a:pt x="1728" y="2367"/>
                    <a:pt x="1727" y="2370"/>
                  </a:cubicBezTo>
                  <a:cubicBezTo>
                    <a:pt x="1726" y="2373"/>
                    <a:pt x="1725" y="2376"/>
                    <a:pt x="1723" y="2379"/>
                  </a:cubicBezTo>
                  <a:cubicBezTo>
                    <a:pt x="1723" y="2380"/>
                    <a:pt x="1723" y="2380"/>
                    <a:pt x="1723" y="2381"/>
                  </a:cubicBezTo>
                  <a:cubicBezTo>
                    <a:pt x="1723" y="2381"/>
                    <a:pt x="1722" y="2381"/>
                    <a:pt x="1722" y="2382"/>
                  </a:cubicBezTo>
                  <a:cubicBezTo>
                    <a:pt x="1722" y="2383"/>
                    <a:pt x="1721" y="2383"/>
                    <a:pt x="1721" y="2384"/>
                  </a:cubicBezTo>
                  <a:cubicBezTo>
                    <a:pt x="1720" y="2385"/>
                    <a:pt x="1720" y="2386"/>
                    <a:pt x="1719" y="2387"/>
                  </a:cubicBezTo>
                  <a:cubicBezTo>
                    <a:pt x="1719" y="2388"/>
                    <a:pt x="1718" y="2389"/>
                    <a:pt x="1718" y="2389"/>
                  </a:cubicBezTo>
                  <a:cubicBezTo>
                    <a:pt x="1717" y="2391"/>
                    <a:pt x="1716" y="2393"/>
                    <a:pt x="1715" y="2395"/>
                  </a:cubicBezTo>
                  <a:cubicBezTo>
                    <a:pt x="1713" y="2397"/>
                    <a:pt x="1712" y="2398"/>
                    <a:pt x="1711" y="2400"/>
                  </a:cubicBezTo>
                  <a:cubicBezTo>
                    <a:pt x="1709" y="2404"/>
                    <a:pt x="1706" y="2407"/>
                    <a:pt x="1704" y="2411"/>
                  </a:cubicBezTo>
                  <a:cubicBezTo>
                    <a:pt x="1701" y="2415"/>
                    <a:pt x="1699" y="2419"/>
                    <a:pt x="1697" y="2422"/>
                  </a:cubicBezTo>
                  <a:cubicBezTo>
                    <a:pt x="1696" y="2424"/>
                    <a:pt x="1696" y="2424"/>
                    <a:pt x="1696" y="2424"/>
                  </a:cubicBezTo>
                  <a:cubicBezTo>
                    <a:pt x="1696" y="2425"/>
                    <a:pt x="1696" y="2425"/>
                    <a:pt x="1696" y="2425"/>
                  </a:cubicBezTo>
                  <a:cubicBezTo>
                    <a:pt x="1695" y="2425"/>
                    <a:pt x="1695" y="2425"/>
                    <a:pt x="1695" y="2425"/>
                  </a:cubicBezTo>
                  <a:cubicBezTo>
                    <a:pt x="1695" y="2426"/>
                    <a:pt x="1694" y="2427"/>
                    <a:pt x="1694" y="2428"/>
                  </a:cubicBezTo>
                  <a:cubicBezTo>
                    <a:pt x="1693" y="2429"/>
                    <a:pt x="1693" y="2430"/>
                    <a:pt x="1692" y="2431"/>
                  </a:cubicBezTo>
                  <a:cubicBezTo>
                    <a:pt x="1692" y="2432"/>
                    <a:pt x="1691" y="2433"/>
                    <a:pt x="1691" y="2434"/>
                  </a:cubicBezTo>
                  <a:cubicBezTo>
                    <a:pt x="1689" y="2438"/>
                    <a:pt x="1688" y="2442"/>
                    <a:pt x="1687" y="2446"/>
                  </a:cubicBezTo>
                  <a:cubicBezTo>
                    <a:pt x="1687" y="2448"/>
                    <a:pt x="1686" y="2450"/>
                    <a:pt x="1686" y="2452"/>
                  </a:cubicBezTo>
                  <a:cubicBezTo>
                    <a:pt x="1686" y="2453"/>
                    <a:pt x="1685" y="2455"/>
                    <a:pt x="1685" y="2457"/>
                  </a:cubicBezTo>
                  <a:cubicBezTo>
                    <a:pt x="1685" y="2459"/>
                    <a:pt x="1685" y="2460"/>
                    <a:pt x="1685" y="2462"/>
                  </a:cubicBezTo>
                  <a:cubicBezTo>
                    <a:pt x="1685" y="2463"/>
                    <a:pt x="1685" y="2463"/>
                    <a:pt x="1685" y="2464"/>
                  </a:cubicBezTo>
                  <a:cubicBezTo>
                    <a:pt x="1685" y="2465"/>
                    <a:pt x="1685" y="2465"/>
                    <a:pt x="1685" y="2466"/>
                  </a:cubicBezTo>
                  <a:cubicBezTo>
                    <a:pt x="1685" y="2469"/>
                    <a:pt x="1686" y="2471"/>
                    <a:pt x="1686" y="2473"/>
                  </a:cubicBezTo>
                  <a:cubicBezTo>
                    <a:pt x="1687" y="2474"/>
                    <a:pt x="1687" y="2475"/>
                    <a:pt x="1687" y="2476"/>
                  </a:cubicBezTo>
                  <a:cubicBezTo>
                    <a:pt x="1687" y="2476"/>
                    <a:pt x="1687" y="2477"/>
                    <a:pt x="1688" y="2478"/>
                  </a:cubicBezTo>
                  <a:cubicBezTo>
                    <a:pt x="1688" y="2479"/>
                    <a:pt x="1688" y="2479"/>
                    <a:pt x="1688" y="2479"/>
                  </a:cubicBezTo>
                  <a:cubicBezTo>
                    <a:pt x="1688" y="2479"/>
                    <a:pt x="1688" y="2479"/>
                    <a:pt x="1688" y="2477"/>
                  </a:cubicBezTo>
                  <a:cubicBezTo>
                    <a:pt x="1688" y="2477"/>
                    <a:pt x="1688" y="2476"/>
                    <a:pt x="1688" y="2476"/>
                  </a:cubicBezTo>
                  <a:cubicBezTo>
                    <a:pt x="1688" y="2475"/>
                    <a:pt x="1688" y="2474"/>
                    <a:pt x="1688" y="2473"/>
                  </a:cubicBezTo>
                  <a:cubicBezTo>
                    <a:pt x="1688" y="2471"/>
                    <a:pt x="1688" y="2469"/>
                    <a:pt x="1688" y="2466"/>
                  </a:cubicBezTo>
                  <a:cubicBezTo>
                    <a:pt x="1688" y="2465"/>
                    <a:pt x="1688" y="2464"/>
                    <a:pt x="1689" y="2462"/>
                  </a:cubicBezTo>
                  <a:cubicBezTo>
                    <a:pt x="1689" y="2461"/>
                    <a:pt x="1689" y="2459"/>
                    <a:pt x="1690" y="2458"/>
                  </a:cubicBezTo>
                  <a:cubicBezTo>
                    <a:pt x="1690" y="2454"/>
                    <a:pt x="1691" y="2451"/>
                    <a:pt x="1693" y="2448"/>
                  </a:cubicBezTo>
                  <a:cubicBezTo>
                    <a:pt x="1694" y="2444"/>
                    <a:pt x="1696" y="2441"/>
                    <a:pt x="1697" y="2437"/>
                  </a:cubicBezTo>
                  <a:cubicBezTo>
                    <a:pt x="1698" y="2436"/>
                    <a:pt x="1698" y="2435"/>
                    <a:pt x="1699" y="2434"/>
                  </a:cubicBezTo>
                  <a:cubicBezTo>
                    <a:pt x="1699" y="2434"/>
                    <a:pt x="1700" y="2433"/>
                    <a:pt x="1700" y="2432"/>
                  </a:cubicBezTo>
                  <a:cubicBezTo>
                    <a:pt x="1701" y="2431"/>
                    <a:pt x="1701" y="2430"/>
                    <a:pt x="1702" y="2429"/>
                  </a:cubicBezTo>
                  <a:cubicBezTo>
                    <a:pt x="1702" y="2428"/>
                    <a:pt x="1702" y="2428"/>
                    <a:pt x="1702" y="2428"/>
                  </a:cubicBezTo>
                  <a:cubicBezTo>
                    <a:pt x="1703" y="2428"/>
                    <a:pt x="1703" y="2428"/>
                    <a:pt x="1703" y="2428"/>
                  </a:cubicBezTo>
                  <a:cubicBezTo>
                    <a:pt x="1703" y="2426"/>
                    <a:pt x="1703" y="2426"/>
                    <a:pt x="1703" y="2426"/>
                  </a:cubicBezTo>
                  <a:cubicBezTo>
                    <a:pt x="1706" y="2423"/>
                    <a:pt x="1708" y="2419"/>
                    <a:pt x="1710" y="2415"/>
                  </a:cubicBezTo>
                  <a:cubicBezTo>
                    <a:pt x="1713" y="2412"/>
                    <a:pt x="1715" y="2408"/>
                    <a:pt x="1718" y="2404"/>
                  </a:cubicBezTo>
                  <a:cubicBezTo>
                    <a:pt x="1719" y="2402"/>
                    <a:pt x="1720" y="2400"/>
                    <a:pt x="1721" y="2399"/>
                  </a:cubicBezTo>
                  <a:cubicBezTo>
                    <a:pt x="1721" y="2398"/>
                    <a:pt x="1722" y="2397"/>
                    <a:pt x="1722" y="2396"/>
                  </a:cubicBezTo>
                  <a:cubicBezTo>
                    <a:pt x="1723" y="2395"/>
                    <a:pt x="1723" y="2394"/>
                    <a:pt x="1724" y="2393"/>
                  </a:cubicBezTo>
                  <a:cubicBezTo>
                    <a:pt x="1725" y="2391"/>
                    <a:pt x="1726" y="2389"/>
                    <a:pt x="1727" y="2387"/>
                  </a:cubicBezTo>
                  <a:cubicBezTo>
                    <a:pt x="1727" y="2386"/>
                    <a:pt x="1727" y="2385"/>
                    <a:pt x="1728" y="2384"/>
                  </a:cubicBezTo>
                  <a:cubicBezTo>
                    <a:pt x="1728" y="2384"/>
                    <a:pt x="1728" y="2383"/>
                    <a:pt x="1728" y="2383"/>
                  </a:cubicBezTo>
                  <a:cubicBezTo>
                    <a:pt x="1729" y="2383"/>
                    <a:pt x="1729" y="2382"/>
                    <a:pt x="1729" y="2382"/>
                  </a:cubicBezTo>
                  <a:cubicBezTo>
                    <a:pt x="1730" y="2378"/>
                    <a:pt x="1731" y="2374"/>
                    <a:pt x="1732" y="2371"/>
                  </a:cubicBezTo>
                  <a:cubicBezTo>
                    <a:pt x="1732" y="2370"/>
                    <a:pt x="1732" y="2369"/>
                    <a:pt x="1732" y="2368"/>
                  </a:cubicBezTo>
                  <a:cubicBezTo>
                    <a:pt x="1734" y="2372"/>
                    <a:pt x="1735" y="2376"/>
                    <a:pt x="1736" y="2380"/>
                  </a:cubicBezTo>
                  <a:cubicBezTo>
                    <a:pt x="1736" y="2381"/>
                    <a:pt x="1736" y="2382"/>
                    <a:pt x="1736" y="2383"/>
                  </a:cubicBezTo>
                  <a:cubicBezTo>
                    <a:pt x="1736" y="2388"/>
                    <a:pt x="1736" y="2392"/>
                    <a:pt x="1735" y="2397"/>
                  </a:cubicBezTo>
                  <a:cubicBezTo>
                    <a:pt x="1735" y="2399"/>
                    <a:pt x="1734" y="2402"/>
                    <a:pt x="1734" y="2404"/>
                  </a:cubicBezTo>
                  <a:cubicBezTo>
                    <a:pt x="1734" y="2405"/>
                    <a:pt x="1733" y="2406"/>
                    <a:pt x="1733" y="2408"/>
                  </a:cubicBezTo>
                  <a:cubicBezTo>
                    <a:pt x="1733" y="2409"/>
                    <a:pt x="1732" y="2410"/>
                    <a:pt x="1732" y="2411"/>
                  </a:cubicBezTo>
                  <a:cubicBezTo>
                    <a:pt x="1731" y="2414"/>
                    <a:pt x="1731" y="2416"/>
                    <a:pt x="1730" y="2419"/>
                  </a:cubicBezTo>
                  <a:cubicBezTo>
                    <a:pt x="1729" y="2421"/>
                    <a:pt x="1728" y="2424"/>
                    <a:pt x="1727" y="2427"/>
                  </a:cubicBezTo>
                  <a:cubicBezTo>
                    <a:pt x="1725" y="2432"/>
                    <a:pt x="1723" y="2437"/>
                    <a:pt x="1721" y="2443"/>
                  </a:cubicBezTo>
                  <a:cubicBezTo>
                    <a:pt x="1721" y="2445"/>
                    <a:pt x="1720" y="2448"/>
                    <a:pt x="1719" y="2451"/>
                  </a:cubicBezTo>
                  <a:cubicBezTo>
                    <a:pt x="1718" y="2453"/>
                    <a:pt x="1718" y="2453"/>
                    <a:pt x="1718" y="2453"/>
                  </a:cubicBezTo>
                  <a:cubicBezTo>
                    <a:pt x="1718" y="2455"/>
                    <a:pt x="1718" y="2455"/>
                    <a:pt x="1718" y="2455"/>
                  </a:cubicBezTo>
                  <a:cubicBezTo>
                    <a:pt x="1717" y="2456"/>
                    <a:pt x="1717" y="2458"/>
                    <a:pt x="1717" y="2459"/>
                  </a:cubicBezTo>
                  <a:cubicBezTo>
                    <a:pt x="1715" y="2465"/>
                    <a:pt x="1714" y="2470"/>
                    <a:pt x="1713" y="2476"/>
                  </a:cubicBezTo>
                  <a:cubicBezTo>
                    <a:pt x="1713" y="2481"/>
                    <a:pt x="1712" y="2486"/>
                    <a:pt x="1712" y="2491"/>
                  </a:cubicBezTo>
                  <a:cubicBezTo>
                    <a:pt x="1712" y="2494"/>
                    <a:pt x="1712" y="2496"/>
                    <a:pt x="1712" y="2498"/>
                  </a:cubicBezTo>
                  <a:cubicBezTo>
                    <a:pt x="1712" y="2501"/>
                    <a:pt x="1712" y="2503"/>
                    <a:pt x="1712" y="2505"/>
                  </a:cubicBezTo>
                  <a:cubicBezTo>
                    <a:pt x="1712" y="2510"/>
                    <a:pt x="1713" y="2513"/>
                    <a:pt x="1714" y="2517"/>
                  </a:cubicBezTo>
                  <a:cubicBezTo>
                    <a:pt x="1715" y="2520"/>
                    <a:pt x="1717" y="2523"/>
                    <a:pt x="1718" y="2525"/>
                  </a:cubicBezTo>
                  <a:cubicBezTo>
                    <a:pt x="1719" y="2526"/>
                    <a:pt x="1719" y="2526"/>
                    <a:pt x="1719" y="2527"/>
                  </a:cubicBezTo>
                  <a:cubicBezTo>
                    <a:pt x="1720" y="2527"/>
                    <a:pt x="1720" y="2528"/>
                    <a:pt x="1720" y="2528"/>
                  </a:cubicBezTo>
                  <a:cubicBezTo>
                    <a:pt x="1721" y="2529"/>
                    <a:pt x="1721" y="2529"/>
                    <a:pt x="1722" y="2530"/>
                  </a:cubicBezTo>
                  <a:cubicBezTo>
                    <a:pt x="1723" y="2531"/>
                    <a:pt x="1723" y="2531"/>
                    <a:pt x="1723" y="2531"/>
                  </a:cubicBezTo>
                  <a:cubicBezTo>
                    <a:pt x="1723" y="2531"/>
                    <a:pt x="1723" y="2531"/>
                    <a:pt x="1722" y="2530"/>
                  </a:cubicBezTo>
                  <a:cubicBezTo>
                    <a:pt x="1722" y="2529"/>
                    <a:pt x="1721" y="2528"/>
                    <a:pt x="1721" y="2528"/>
                  </a:cubicBezTo>
                  <a:cubicBezTo>
                    <a:pt x="1721" y="2527"/>
                    <a:pt x="1721" y="2527"/>
                    <a:pt x="1720" y="2526"/>
                  </a:cubicBezTo>
                  <a:cubicBezTo>
                    <a:pt x="1720" y="2526"/>
                    <a:pt x="1720" y="2525"/>
                    <a:pt x="1720" y="2525"/>
                  </a:cubicBezTo>
                  <a:cubicBezTo>
                    <a:pt x="1719" y="2522"/>
                    <a:pt x="1718" y="2520"/>
                    <a:pt x="1717" y="2516"/>
                  </a:cubicBezTo>
                  <a:cubicBezTo>
                    <a:pt x="1717" y="2513"/>
                    <a:pt x="1717" y="2509"/>
                    <a:pt x="1717" y="2505"/>
                  </a:cubicBezTo>
                  <a:cubicBezTo>
                    <a:pt x="1717" y="2503"/>
                    <a:pt x="1717" y="2501"/>
                    <a:pt x="1717" y="2499"/>
                  </a:cubicBezTo>
                  <a:cubicBezTo>
                    <a:pt x="1717" y="2496"/>
                    <a:pt x="1717" y="2494"/>
                    <a:pt x="1718" y="2492"/>
                  </a:cubicBezTo>
                  <a:cubicBezTo>
                    <a:pt x="1718" y="2487"/>
                    <a:pt x="1719" y="2482"/>
                    <a:pt x="1720" y="2477"/>
                  </a:cubicBezTo>
                  <a:cubicBezTo>
                    <a:pt x="1721" y="2474"/>
                    <a:pt x="1721" y="2472"/>
                    <a:pt x="1722" y="2469"/>
                  </a:cubicBezTo>
                  <a:cubicBezTo>
                    <a:pt x="1723" y="2466"/>
                    <a:pt x="1723" y="2464"/>
                    <a:pt x="1724" y="2461"/>
                  </a:cubicBezTo>
                  <a:cubicBezTo>
                    <a:pt x="1724" y="2460"/>
                    <a:pt x="1725" y="2458"/>
                    <a:pt x="1725" y="2457"/>
                  </a:cubicBezTo>
                  <a:cubicBezTo>
                    <a:pt x="1725" y="2456"/>
                    <a:pt x="1726" y="2454"/>
                    <a:pt x="1726" y="2453"/>
                  </a:cubicBezTo>
                  <a:cubicBezTo>
                    <a:pt x="1727" y="2450"/>
                    <a:pt x="1728" y="2448"/>
                    <a:pt x="1729" y="2445"/>
                  </a:cubicBezTo>
                  <a:cubicBezTo>
                    <a:pt x="1731" y="2440"/>
                    <a:pt x="1733" y="2435"/>
                    <a:pt x="1734" y="2429"/>
                  </a:cubicBezTo>
                  <a:cubicBezTo>
                    <a:pt x="1735" y="2426"/>
                    <a:pt x="1736" y="2424"/>
                    <a:pt x="1737" y="2421"/>
                  </a:cubicBezTo>
                  <a:cubicBezTo>
                    <a:pt x="1738" y="2418"/>
                    <a:pt x="1738" y="2416"/>
                    <a:pt x="1739" y="2413"/>
                  </a:cubicBezTo>
                  <a:cubicBezTo>
                    <a:pt x="1739" y="2412"/>
                    <a:pt x="1739" y="2410"/>
                    <a:pt x="1740" y="2409"/>
                  </a:cubicBezTo>
                  <a:cubicBezTo>
                    <a:pt x="1740" y="2408"/>
                    <a:pt x="1740" y="2406"/>
                    <a:pt x="1740" y="2405"/>
                  </a:cubicBezTo>
                  <a:cubicBezTo>
                    <a:pt x="1741" y="2402"/>
                    <a:pt x="1741" y="2400"/>
                    <a:pt x="1741" y="2397"/>
                  </a:cubicBezTo>
                  <a:cubicBezTo>
                    <a:pt x="1741" y="2397"/>
                    <a:pt x="1741" y="2396"/>
                    <a:pt x="1741" y="2396"/>
                  </a:cubicBezTo>
                  <a:cubicBezTo>
                    <a:pt x="1747" y="2417"/>
                    <a:pt x="1753" y="2439"/>
                    <a:pt x="1759" y="2464"/>
                  </a:cubicBezTo>
                  <a:cubicBezTo>
                    <a:pt x="1759" y="2467"/>
                    <a:pt x="1759" y="2470"/>
                    <a:pt x="1759" y="2474"/>
                  </a:cubicBezTo>
                  <a:cubicBezTo>
                    <a:pt x="1759" y="2481"/>
                    <a:pt x="1759" y="2488"/>
                    <a:pt x="1758" y="2495"/>
                  </a:cubicBezTo>
                  <a:cubicBezTo>
                    <a:pt x="1758" y="2503"/>
                    <a:pt x="1757" y="2510"/>
                    <a:pt x="1756" y="2517"/>
                  </a:cubicBezTo>
                  <a:cubicBezTo>
                    <a:pt x="1755" y="2525"/>
                    <a:pt x="1754" y="2532"/>
                    <a:pt x="1752" y="2539"/>
                  </a:cubicBezTo>
                  <a:cubicBezTo>
                    <a:pt x="1750" y="2546"/>
                    <a:pt x="1748" y="2553"/>
                    <a:pt x="1746" y="2560"/>
                  </a:cubicBezTo>
                  <a:cubicBezTo>
                    <a:pt x="1744" y="2567"/>
                    <a:pt x="1742" y="2573"/>
                    <a:pt x="1740" y="2579"/>
                  </a:cubicBezTo>
                  <a:cubicBezTo>
                    <a:pt x="1737" y="2585"/>
                    <a:pt x="1735" y="2591"/>
                    <a:pt x="1733" y="2596"/>
                  </a:cubicBezTo>
                  <a:cubicBezTo>
                    <a:pt x="1732" y="2598"/>
                    <a:pt x="1730" y="2601"/>
                    <a:pt x="1729" y="2603"/>
                  </a:cubicBezTo>
                  <a:cubicBezTo>
                    <a:pt x="1728" y="2605"/>
                    <a:pt x="1727" y="2608"/>
                    <a:pt x="1726" y="2610"/>
                  </a:cubicBezTo>
                  <a:cubicBezTo>
                    <a:pt x="1725" y="2612"/>
                    <a:pt x="1724" y="2614"/>
                    <a:pt x="1723" y="2615"/>
                  </a:cubicBezTo>
                  <a:cubicBezTo>
                    <a:pt x="1722" y="2617"/>
                    <a:pt x="1721" y="2619"/>
                    <a:pt x="1720" y="2620"/>
                  </a:cubicBezTo>
                  <a:cubicBezTo>
                    <a:pt x="1719" y="2623"/>
                    <a:pt x="1717" y="2625"/>
                    <a:pt x="1716" y="2627"/>
                  </a:cubicBezTo>
                  <a:cubicBezTo>
                    <a:pt x="1715" y="2628"/>
                    <a:pt x="1715" y="2629"/>
                    <a:pt x="1715" y="2629"/>
                  </a:cubicBezTo>
                  <a:cubicBezTo>
                    <a:pt x="1715" y="2629"/>
                    <a:pt x="1715" y="2628"/>
                    <a:pt x="1717" y="2627"/>
                  </a:cubicBezTo>
                  <a:cubicBezTo>
                    <a:pt x="1718" y="2626"/>
                    <a:pt x="1719" y="2624"/>
                    <a:pt x="1721" y="2621"/>
                  </a:cubicBezTo>
                  <a:cubicBezTo>
                    <a:pt x="1722" y="2620"/>
                    <a:pt x="1724" y="2618"/>
                    <a:pt x="1725" y="2617"/>
                  </a:cubicBezTo>
                  <a:cubicBezTo>
                    <a:pt x="1726" y="2615"/>
                    <a:pt x="1727" y="2613"/>
                    <a:pt x="1729" y="2611"/>
                  </a:cubicBezTo>
                  <a:cubicBezTo>
                    <a:pt x="1730" y="2609"/>
                    <a:pt x="1731" y="2607"/>
                    <a:pt x="1733" y="2605"/>
                  </a:cubicBezTo>
                  <a:cubicBezTo>
                    <a:pt x="1734" y="2603"/>
                    <a:pt x="1735" y="2600"/>
                    <a:pt x="1737" y="2598"/>
                  </a:cubicBezTo>
                  <a:cubicBezTo>
                    <a:pt x="1738" y="2595"/>
                    <a:pt x="1740" y="2593"/>
                    <a:pt x="1741" y="2590"/>
                  </a:cubicBezTo>
                  <a:cubicBezTo>
                    <a:pt x="1742" y="2587"/>
                    <a:pt x="1744" y="2584"/>
                    <a:pt x="1745" y="2581"/>
                  </a:cubicBezTo>
                  <a:cubicBezTo>
                    <a:pt x="1748" y="2575"/>
                    <a:pt x="1751" y="2569"/>
                    <a:pt x="1753" y="2562"/>
                  </a:cubicBezTo>
                  <a:cubicBezTo>
                    <a:pt x="1754" y="2561"/>
                    <a:pt x="1754" y="2559"/>
                    <a:pt x="1755" y="2557"/>
                  </a:cubicBezTo>
                  <a:cubicBezTo>
                    <a:pt x="1755" y="2555"/>
                    <a:pt x="1756" y="2554"/>
                    <a:pt x="1756" y="2552"/>
                  </a:cubicBezTo>
                  <a:cubicBezTo>
                    <a:pt x="1758" y="2548"/>
                    <a:pt x="1758" y="2545"/>
                    <a:pt x="1759" y="2541"/>
                  </a:cubicBezTo>
                  <a:cubicBezTo>
                    <a:pt x="1761" y="2534"/>
                    <a:pt x="1763" y="2526"/>
                    <a:pt x="1764" y="2518"/>
                  </a:cubicBezTo>
                  <a:cubicBezTo>
                    <a:pt x="1765" y="2511"/>
                    <a:pt x="1766" y="2503"/>
                    <a:pt x="1766" y="2496"/>
                  </a:cubicBezTo>
                  <a:cubicBezTo>
                    <a:pt x="1766" y="2492"/>
                    <a:pt x="1766" y="2488"/>
                    <a:pt x="1766" y="2484"/>
                  </a:cubicBezTo>
                  <a:cubicBezTo>
                    <a:pt x="1766" y="2483"/>
                    <a:pt x="1766" y="2481"/>
                    <a:pt x="1766" y="2479"/>
                  </a:cubicBezTo>
                  <a:cubicBezTo>
                    <a:pt x="1766" y="2477"/>
                    <a:pt x="1766" y="2475"/>
                    <a:pt x="1766" y="2473"/>
                  </a:cubicBezTo>
                  <a:cubicBezTo>
                    <a:pt x="1765" y="2466"/>
                    <a:pt x="1765" y="2459"/>
                    <a:pt x="1764" y="2453"/>
                  </a:cubicBezTo>
                  <a:cubicBezTo>
                    <a:pt x="1763" y="2449"/>
                    <a:pt x="1763" y="2446"/>
                    <a:pt x="1762" y="2443"/>
                  </a:cubicBezTo>
                  <a:cubicBezTo>
                    <a:pt x="1762" y="2442"/>
                    <a:pt x="1762" y="2440"/>
                    <a:pt x="1761" y="2439"/>
                  </a:cubicBezTo>
                  <a:cubicBezTo>
                    <a:pt x="1761" y="2437"/>
                    <a:pt x="1761" y="2436"/>
                    <a:pt x="1760" y="2435"/>
                  </a:cubicBezTo>
                  <a:cubicBezTo>
                    <a:pt x="1760" y="2434"/>
                    <a:pt x="1760" y="2434"/>
                    <a:pt x="1760" y="2433"/>
                  </a:cubicBezTo>
                  <a:cubicBezTo>
                    <a:pt x="1756" y="2400"/>
                    <a:pt x="1749" y="2367"/>
                    <a:pt x="1737" y="2339"/>
                  </a:cubicBezTo>
                  <a:cubicBezTo>
                    <a:pt x="1736" y="2338"/>
                    <a:pt x="1735" y="2337"/>
                    <a:pt x="1735" y="2335"/>
                  </a:cubicBezTo>
                  <a:cubicBezTo>
                    <a:pt x="1736" y="2337"/>
                    <a:pt x="1737" y="2340"/>
                    <a:pt x="1739" y="2342"/>
                  </a:cubicBezTo>
                  <a:cubicBezTo>
                    <a:pt x="1740" y="2344"/>
                    <a:pt x="1741" y="2345"/>
                    <a:pt x="1742" y="2347"/>
                  </a:cubicBezTo>
                  <a:cubicBezTo>
                    <a:pt x="1743" y="2349"/>
                    <a:pt x="1744" y="2351"/>
                    <a:pt x="1745" y="2353"/>
                  </a:cubicBezTo>
                  <a:cubicBezTo>
                    <a:pt x="1747" y="2356"/>
                    <a:pt x="1750" y="2360"/>
                    <a:pt x="1752" y="2363"/>
                  </a:cubicBezTo>
                  <a:cubicBezTo>
                    <a:pt x="1754" y="2367"/>
                    <a:pt x="1757" y="2371"/>
                    <a:pt x="1759" y="2374"/>
                  </a:cubicBezTo>
                  <a:cubicBezTo>
                    <a:pt x="1761" y="2378"/>
                    <a:pt x="1763" y="2381"/>
                    <a:pt x="1765" y="2384"/>
                  </a:cubicBezTo>
                  <a:cubicBezTo>
                    <a:pt x="1768" y="2388"/>
                    <a:pt x="1770" y="2391"/>
                    <a:pt x="1772" y="2394"/>
                  </a:cubicBezTo>
                  <a:cubicBezTo>
                    <a:pt x="1773" y="2396"/>
                    <a:pt x="1774" y="2397"/>
                    <a:pt x="1775" y="2399"/>
                  </a:cubicBezTo>
                  <a:cubicBezTo>
                    <a:pt x="1775" y="2399"/>
                    <a:pt x="1776" y="2400"/>
                    <a:pt x="1776" y="2401"/>
                  </a:cubicBezTo>
                  <a:cubicBezTo>
                    <a:pt x="1777" y="2401"/>
                    <a:pt x="1777" y="2402"/>
                    <a:pt x="1778" y="2403"/>
                  </a:cubicBezTo>
                  <a:cubicBezTo>
                    <a:pt x="1779" y="2405"/>
                    <a:pt x="1781" y="2408"/>
                    <a:pt x="1782" y="2410"/>
                  </a:cubicBezTo>
                  <a:cubicBezTo>
                    <a:pt x="1783" y="2412"/>
                    <a:pt x="1784" y="2414"/>
                    <a:pt x="1784" y="2416"/>
                  </a:cubicBezTo>
                  <a:cubicBezTo>
                    <a:pt x="1785" y="2418"/>
                    <a:pt x="1785" y="2419"/>
                    <a:pt x="1785" y="2420"/>
                  </a:cubicBezTo>
                  <a:cubicBezTo>
                    <a:pt x="1785" y="2421"/>
                    <a:pt x="1785" y="2422"/>
                    <a:pt x="1785" y="2422"/>
                  </a:cubicBezTo>
                  <a:cubicBezTo>
                    <a:pt x="1785" y="2422"/>
                    <a:pt x="1785" y="2421"/>
                    <a:pt x="1785" y="2420"/>
                  </a:cubicBezTo>
                  <a:cubicBezTo>
                    <a:pt x="1785" y="2419"/>
                    <a:pt x="1786" y="2418"/>
                    <a:pt x="1786" y="2416"/>
                  </a:cubicBezTo>
                  <a:cubicBezTo>
                    <a:pt x="1786" y="2414"/>
                    <a:pt x="1786" y="2412"/>
                    <a:pt x="1785" y="2409"/>
                  </a:cubicBezTo>
                  <a:cubicBezTo>
                    <a:pt x="1784" y="2406"/>
                    <a:pt x="1783" y="2403"/>
                    <a:pt x="1782" y="2400"/>
                  </a:cubicBezTo>
                  <a:cubicBezTo>
                    <a:pt x="1780" y="2397"/>
                    <a:pt x="1779" y="2394"/>
                    <a:pt x="1777" y="2391"/>
                  </a:cubicBezTo>
                  <a:cubicBezTo>
                    <a:pt x="1775" y="2388"/>
                    <a:pt x="1773" y="2384"/>
                    <a:pt x="1772" y="2381"/>
                  </a:cubicBezTo>
                  <a:cubicBezTo>
                    <a:pt x="1771" y="2379"/>
                    <a:pt x="1770" y="2377"/>
                    <a:pt x="1768" y="2376"/>
                  </a:cubicBezTo>
                  <a:cubicBezTo>
                    <a:pt x="1767" y="2374"/>
                    <a:pt x="1766" y="2372"/>
                    <a:pt x="1765" y="2370"/>
                  </a:cubicBezTo>
                  <a:cubicBezTo>
                    <a:pt x="1763" y="2366"/>
                    <a:pt x="1761" y="2363"/>
                    <a:pt x="1759" y="2359"/>
                  </a:cubicBezTo>
                  <a:cubicBezTo>
                    <a:pt x="1756" y="2356"/>
                    <a:pt x="1754" y="2352"/>
                    <a:pt x="1752" y="2348"/>
                  </a:cubicBezTo>
                  <a:cubicBezTo>
                    <a:pt x="1749" y="2345"/>
                    <a:pt x="1747" y="2341"/>
                    <a:pt x="1745" y="2338"/>
                  </a:cubicBezTo>
                  <a:cubicBezTo>
                    <a:pt x="1742" y="2335"/>
                    <a:pt x="1740" y="2332"/>
                    <a:pt x="1738" y="2329"/>
                  </a:cubicBezTo>
                  <a:cubicBezTo>
                    <a:pt x="1736" y="2326"/>
                    <a:pt x="1734" y="2323"/>
                    <a:pt x="1732" y="2321"/>
                  </a:cubicBezTo>
                  <a:cubicBezTo>
                    <a:pt x="1728" y="2316"/>
                    <a:pt x="1725" y="2313"/>
                    <a:pt x="1723" y="2310"/>
                  </a:cubicBezTo>
                  <a:cubicBezTo>
                    <a:pt x="1715" y="2294"/>
                    <a:pt x="1707" y="2278"/>
                    <a:pt x="1699" y="2261"/>
                  </a:cubicBezTo>
                  <a:cubicBezTo>
                    <a:pt x="1699" y="2261"/>
                    <a:pt x="1699" y="2261"/>
                    <a:pt x="1699" y="2261"/>
                  </a:cubicBezTo>
                  <a:cubicBezTo>
                    <a:pt x="1701" y="2263"/>
                    <a:pt x="1702" y="2264"/>
                    <a:pt x="1703" y="2265"/>
                  </a:cubicBezTo>
                  <a:cubicBezTo>
                    <a:pt x="1706" y="2267"/>
                    <a:pt x="1709" y="2270"/>
                    <a:pt x="1711" y="2272"/>
                  </a:cubicBezTo>
                  <a:cubicBezTo>
                    <a:pt x="1714" y="2274"/>
                    <a:pt x="1717" y="2276"/>
                    <a:pt x="1720" y="2279"/>
                  </a:cubicBezTo>
                  <a:cubicBezTo>
                    <a:pt x="1726" y="2283"/>
                    <a:pt x="1732" y="2287"/>
                    <a:pt x="1737" y="2291"/>
                  </a:cubicBezTo>
                  <a:cubicBezTo>
                    <a:pt x="1740" y="2293"/>
                    <a:pt x="1743" y="2295"/>
                    <a:pt x="1745" y="2297"/>
                  </a:cubicBezTo>
                  <a:cubicBezTo>
                    <a:pt x="1748" y="2299"/>
                    <a:pt x="1750" y="2301"/>
                    <a:pt x="1752" y="2304"/>
                  </a:cubicBezTo>
                  <a:cubicBezTo>
                    <a:pt x="1752" y="2304"/>
                    <a:pt x="1753" y="2305"/>
                    <a:pt x="1753" y="2305"/>
                  </a:cubicBezTo>
                  <a:cubicBezTo>
                    <a:pt x="1754" y="2306"/>
                    <a:pt x="1754" y="2307"/>
                    <a:pt x="1755" y="2307"/>
                  </a:cubicBezTo>
                  <a:cubicBezTo>
                    <a:pt x="1756" y="2309"/>
                    <a:pt x="1757" y="2310"/>
                    <a:pt x="1758" y="2311"/>
                  </a:cubicBezTo>
                  <a:cubicBezTo>
                    <a:pt x="1758" y="2312"/>
                    <a:pt x="1758" y="2312"/>
                    <a:pt x="1758" y="2312"/>
                  </a:cubicBezTo>
                  <a:cubicBezTo>
                    <a:pt x="1759" y="2313"/>
                    <a:pt x="1759" y="2313"/>
                    <a:pt x="1759" y="2313"/>
                  </a:cubicBezTo>
                  <a:cubicBezTo>
                    <a:pt x="1759" y="2314"/>
                    <a:pt x="1760" y="2314"/>
                    <a:pt x="1760" y="2315"/>
                  </a:cubicBezTo>
                  <a:cubicBezTo>
                    <a:pt x="1761" y="2316"/>
                    <a:pt x="1761" y="2317"/>
                    <a:pt x="1762" y="2319"/>
                  </a:cubicBezTo>
                  <a:cubicBezTo>
                    <a:pt x="1765" y="2324"/>
                    <a:pt x="1767" y="2329"/>
                    <a:pt x="1768" y="2334"/>
                  </a:cubicBezTo>
                  <a:cubicBezTo>
                    <a:pt x="1770" y="2339"/>
                    <a:pt x="1771" y="2344"/>
                    <a:pt x="1772" y="2348"/>
                  </a:cubicBezTo>
                  <a:cubicBezTo>
                    <a:pt x="1773" y="2352"/>
                    <a:pt x="1774" y="2356"/>
                    <a:pt x="1774" y="2359"/>
                  </a:cubicBezTo>
                  <a:cubicBezTo>
                    <a:pt x="1775" y="2362"/>
                    <a:pt x="1776" y="2364"/>
                    <a:pt x="1776" y="2366"/>
                  </a:cubicBezTo>
                  <a:cubicBezTo>
                    <a:pt x="1776" y="2367"/>
                    <a:pt x="1776" y="2368"/>
                    <a:pt x="1776" y="2368"/>
                  </a:cubicBezTo>
                  <a:cubicBezTo>
                    <a:pt x="1776" y="2368"/>
                    <a:pt x="1776" y="2367"/>
                    <a:pt x="1776" y="2366"/>
                  </a:cubicBezTo>
                  <a:cubicBezTo>
                    <a:pt x="1776" y="2364"/>
                    <a:pt x="1776" y="2362"/>
                    <a:pt x="1776" y="2359"/>
                  </a:cubicBezTo>
                  <a:cubicBezTo>
                    <a:pt x="1776" y="2355"/>
                    <a:pt x="1776" y="2352"/>
                    <a:pt x="1775" y="2347"/>
                  </a:cubicBezTo>
                  <a:cubicBezTo>
                    <a:pt x="1775" y="2343"/>
                    <a:pt x="1774" y="2338"/>
                    <a:pt x="1773" y="2333"/>
                  </a:cubicBezTo>
                  <a:cubicBezTo>
                    <a:pt x="1772" y="2328"/>
                    <a:pt x="1770" y="2322"/>
                    <a:pt x="1767" y="2316"/>
                  </a:cubicBezTo>
                  <a:cubicBezTo>
                    <a:pt x="1767" y="2315"/>
                    <a:pt x="1766" y="2313"/>
                    <a:pt x="1765" y="2312"/>
                  </a:cubicBezTo>
                  <a:cubicBezTo>
                    <a:pt x="1765" y="2311"/>
                    <a:pt x="1765" y="2310"/>
                    <a:pt x="1764" y="2310"/>
                  </a:cubicBezTo>
                  <a:cubicBezTo>
                    <a:pt x="1764" y="2309"/>
                    <a:pt x="1764" y="2309"/>
                    <a:pt x="1764" y="2309"/>
                  </a:cubicBezTo>
                  <a:cubicBezTo>
                    <a:pt x="1763" y="2307"/>
                    <a:pt x="1763" y="2307"/>
                    <a:pt x="1763" y="2307"/>
                  </a:cubicBezTo>
                  <a:cubicBezTo>
                    <a:pt x="1763" y="2307"/>
                    <a:pt x="1762" y="2306"/>
                    <a:pt x="1762" y="2305"/>
                  </a:cubicBezTo>
                  <a:cubicBezTo>
                    <a:pt x="1761" y="2305"/>
                    <a:pt x="1761" y="2305"/>
                    <a:pt x="1761" y="2305"/>
                  </a:cubicBezTo>
                  <a:cubicBezTo>
                    <a:pt x="1761" y="2304"/>
                    <a:pt x="1761" y="2304"/>
                    <a:pt x="1761" y="2304"/>
                  </a:cubicBezTo>
                  <a:cubicBezTo>
                    <a:pt x="1760" y="2303"/>
                    <a:pt x="1760" y="2303"/>
                    <a:pt x="1760" y="2303"/>
                  </a:cubicBezTo>
                  <a:cubicBezTo>
                    <a:pt x="1760" y="2303"/>
                    <a:pt x="1759" y="2302"/>
                    <a:pt x="1759" y="2301"/>
                  </a:cubicBezTo>
                  <a:cubicBezTo>
                    <a:pt x="1758" y="2300"/>
                    <a:pt x="1758" y="2300"/>
                    <a:pt x="1757" y="2299"/>
                  </a:cubicBezTo>
                  <a:cubicBezTo>
                    <a:pt x="1753" y="2294"/>
                    <a:pt x="1748" y="2289"/>
                    <a:pt x="1742" y="2285"/>
                  </a:cubicBezTo>
                  <a:cubicBezTo>
                    <a:pt x="1736" y="2280"/>
                    <a:pt x="1730" y="2276"/>
                    <a:pt x="1725" y="2272"/>
                  </a:cubicBezTo>
                  <a:cubicBezTo>
                    <a:pt x="1722" y="2270"/>
                    <a:pt x="1719" y="2268"/>
                    <a:pt x="1716" y="2266"/>
                  </a:cubicBezTo>
                  <a:cubicBezTo>
                    <a:pt x="1714" y="2264"/>
                    <a:pt x="1711" y="2262"/>
                    <a:pt x="1708" y="2259"/>
                  </a:cubicBezTo>
                  <a:cubicBezTo>
                    <a:pt x="1706" y="2257"/>
                    <a:pt x="1703" y="2255"/>
                    <a:pt x="1701" y="2253"/>
                  </a:cubicBezTo>
                  <a:cubicBezTo>
                    <a:pt x="1701" y="2252"/>
                    <a:pt x="1700" y="2251"/>
                    <a:pt x="1699" y="2251"/>
                  </a:cubicBezTo>
                  <a:cubicBezTo>
                    <a:pt x="1699" y="2250"/>
                    <a:pt x="1698" y="2250"/>
                    <a:pt x="1698" y="2249"/>
                  </a:cubicBezTo>
                  <a:cubicBezTo>
                    <a:pt x="1697" y="2248"/>
                    <a:pt x="1695" y="2247"/>
                    <a:pt x="1694" y="2245"/>
                  </a:cubicBezTo>
                  <a:cubicBezTo>
                    <a:pt x="1693" y="2244"/>
                    <a:pt x="1691" y="2242"/>
                    <a:pt x="1690" y="2240"/>
                  </a:cubicBezTo>
                  <a:cubicBezTo>
                    <a:pt x="1689" y="2239"/>
                    <a:pt x="1689" y="2239"/>
                    <a:pt x="1689" y="2238"/>
                  </a:cubicBezTo>
                  <a:cubicBezTo>
                    <a:pt x="1681" y="2221"/>
                    <a:pt x="1679" y="2207"/>
                    <a:pt x="1678" y="2195"/>
                  </a:cubicBezTo>
                  <a:cubicBezTo>
                    <a:pt x="1678" y="2196"/>
                    <a:pt x="1678" y="2197"/>
                    <a:pt x="1679" y="2198"/>
                  </a:cubicBezTo>
                  <a:cubicBezTo>
                    <a:pt x="1679" y="2199"/>
                    <a:pt x="1680" y="2199"/>
                    <a:pt x="1680" y="2200"/>
                  </a:cubicBezTo>
                  <a:cubicBezTo>
                    <a:pt x="1681" y="2201"/>
                    <a:pt x="1682" y="2202"/>
                    <a:pt x="1682" y="2203"/>
                  </a:cubicBezTo>
                  <a:cubicBezTo>
                    <a:pt x="1683" y="2204"/>
                    <a:pt x="1683" y="2205"/>
                    <a:pt x="1684" y="2206"/>
                  </a:cubicBezTo>
                  <a:cubicBezTo>
                    <a:pt x="1685" y="2207"/>
                    <a:pt x="1685" y="2209"/>
                    <a:pt x="1686" y="2210"/>
                  </a:cubicBezTo>
                  <a:cubicBezTo>
                    <a:pt x="1687" y="2211"/>
                    <a:pt x="1688" y="2212"/>
                    <a:pt x="1689" y="2213"/>
                  </a:cubicBezTo>
                  <a:cubicBezTo>
                    <a:pt x="1689" y="2214"/>
                    <a:pt x="1690" y="2215"/>
                    <a:pt x="1691" y="2216"/>
                  </a:cubicBezTo>
                  <a:cubicBezTo>
                    <a:pt x="1693" y="2218"/>
                    <a:pt x="1695" y="2220"/>
                    <a:pt x="1696" y="2222"/>
                  </a:cubicBezTo>
                  <a:cubicBezTo>
                    <a:pt x="1698" y="2224"/>
                    <a:pt x="1700" y="2226"/>
                    <a:pt x="1702" y="2228"/>
                  </a:cubicBezTo>
                  <a:cubicBezTo>
                    <a:pt x="1703" y="2229"/>
                    <a:pt x="1704" y="2230"/>
                    <a:pt x="1705" y="2230"/>
                  </a:cubicBezTo>
                  <a:cubicBezTo>
                    <a:pt x="1706" y="2231"/>
                    <a:pt x="1707" y="2232"/>
                    <a:pt x="1708" y="2233"/>
                  </a:cubicBezTo>
                  <a:cubicBezTo>
                    <a:pt x="1710" y="2234"/>
                    <a:pt x="1712" y="2236"/>
                    <a:pt x="1714" y="2237"/>
                  </a:cubicBezTo>
                  <a:cubicBezTo>
                    <a:pt x="1715" y="2238"/>
                    <a:pt x="1716" y="2239"/>
                    <a:pt x="1717" y="2239"/>
                  </a:cubicBezTo>
                  <a:cubicBezTo>
                    <a:pt x="1718" y="2240"/>
                    <a:pt x="1719" y="2240"/>
                    <a:pt x="1720" y="2241"/>
                  </a:cubicBezTo>
                  <a:cubicBezTo>
                    <a:pt x="1721" y="2242"/>
                    <a:pt x="1721" y="2242"/>
                    <a:pt x="1722" y="2242"/>
                  </a:cubicBezTo>
                  <a:cubicBezTo>
                    <a:pt x="1723" y="2243"/>
                    <a:pt x="1724" y="2243"/>
                    <a:pt x="1725" y="2244"/>
                  </a:cubicBezTo>
                  <a:cubicBezTo>
                    <a:pt x="1726" y="2245"/>
                    <a:pt x="1727" y="2245"/>
                    <a:pt x="1728" y="2246"/>
                  </a:cubicBezTo>
                  <a:cubicBezTo>
                    <a:pt x="1729" y="2246"/>
                    <a:pt x="1730" y="2247"/>
                    <a:pt x="1731" y="2247"/>
                  </a:cubicBezTo>
                  <a:cubicBezTo>
                    <a:pt x="1732" y="2247"/>
                    <a:pt x="1732" y="2247"/>
                    <a:pt x="1732" y="2247"/>
                  </a:cubicBezTo>
                  <a:cubicBezTo>
                    <a:pt x="1732" y="2247"/>
                    <a:pt x="1732" y="2247"/>
                    <a:pt x="1731" y="2246"/>
                  </a:cubicBezTo>
                  <a:cubicBezTo>
                    <a:pt x="1731" y="2246"/>
                    <a:pt x="1730" y="2245"/>
                    <a:pt x="1729" y="2244"/>
                  </a:cubicBezTo>
                  <a:cubicBezTo>
                    <a:pt x="1728" y="2244"/>
                    <a:pt x="1727" y="2242"/>
                    <a:pt x="1726" y="2241"/>
                  </a:cubicBezTo>
                  <a:cubicBezTo>
                    <a:pt x="1725" y="2240"/>
                    <a:pt x="1724" y="2239"/>
                    <a:pt x="1722" y="2237"/>
                  </a:cubicBezTo>
                  <a:cubicBezTo>
                    <a:pt x="1721" y="2236"/>
                    <a:pt x="1720" y="2234"/>
                    <a:pt x="1718" y="2233"/>
                  </a:cubicBezTo>
                  <a:cubicBezTo>
                    <a:pt x="1717" y="2232"/>
                    <a:pt x="1716" y="2231"/>
                    <a:pt x="1715" y="2230"/>
                  </a:cubicBezTo>
                  <a:cubicBezTo>
                    <a:pt x="1715" y="2229"/>
                    <a:pt x="1714" y="2229"/>
                    <a:pt x="1713" y="2228"/>
                  </a:cubicBezTo>
                  <a:cubicBezTo>
                    <a:pt x="1711" y="2226"/>
                    <a:pt x="1709" y="2224"/>
                    <a:pt x="1708" y="2222"/>
                  </a:cubicBezTo>
                  <a:cubicBezTo>
                    <a:pt x="1706" y="2220"/>
                    <a:pt x="1704" y="2218"/>
                    <a:pt x="1702" y="2217"/>
                  </a:cubicBezTo>
                  <a:cubicBezTo>
                    <a:pt x="1700" y="2215"/>
                    <a:pt x="1699" y="2213"/>
                    <a:pt x="1697" y="2211"/>
                  </a:cubicBezTo>
                  <a:cubicBezTo>
                    <a:pt x="1695" y="2209"/>
                    <a:pt x="1693" y="2207"/>
                    <a:pt x="1692" y="2205"/>
                  </a:cubicBezTo>
                  <a:cubicBezTo>
                    <a:pt x="1690" y="2203"/>
                    <a:pt x="1688" y="2202"/>
                    <a:pt x="1687" y="2200"/>
                  </a:cubicBezTo>
                  <a:cubicBezTo>
                    <a:pt x="1685" y="2198"/>
                    <a:pt x="1684" y="2197"/>
                    <a:pt x="1683" y="2195"/>
                  </a:cubicBezTo>
                  <a:cubicBezTo>
                    <a:pt x="1682" y="2194"/>
                    <a:pt x="1681" y="2194"/>
                    <a:pt x="1681" y="2193"/>
                  </a:cubicBezTo>
                  <a:cubicBezTo>
                    <a:pt x="1680" y="2192"/>
                    <a:pt x="1680" y="2192"/>
                    <a:pt x="1679" y="2191"/>
                  </a:cubicBezTo>
                  <a:cubicBezTo>
                    <a:pt x="1678" y="2190"/>
                    <a:pt x="1678" y="2190"/>
                    <a:pt x="1677" y="2189"/>
                  </a:cubicBezTo>
                  <a:cubicBezTo>
                    <a:pt x="1676" y="2180"/>
                    <a:pt x="1676" y="2171"/>
                    <a:pt x="1675" y="2162"/>
                  </a:cubicBezTo>
                  <a:cubicBezTo>
                    <a:pt x="1675" y="2153"/>
                    <a:pt x="1692" y="2158"/>
                    <a:pt x="1710" y="2160"/>
                  </a:cubicBezTo>
                  <a:cubicBezTo>
                    <a:pt x="1710" y="2160"/>
                    <a:pt x="1711" y="2161"/>
                    <a:pt x="1711" y="2161"/>
                  </a:cubicBezTo>
                  <a:cubicBezTo>
                    <a:pt x="1711" y="2161"/>
                    <a:pt x="1711" y="2161"/>
                    <a:pt x="1711" y="2161"/>
                  </a:cubicBezTo>
                  <a:cubicBezTo>
                    <a:pt x="1711" y="2161"/>
                    <a:pt x="1711" y="2161"/>
                    <a:pt x="1711" y="2161"/>
                  </a:cubicBezTo>
                  <a:cubicBezTo>
                    <a:pt x="1712" y="2162"/>
                    <a:pt x="1712" y="2162"/>
                    <a:pt x="1712" y="2162"/>
                  </a:cubicBezTo>
                  <a:cubicBezTo>
                    <a:pt x="1712" y="2162"/>
                    <a:pt x="1712" y="2163"/>
                    <a:pt x="1713" y="2163"/>
                  </a:cubicBezTo>
                  <a:cubicBezTo>
                    <a:pt x="1713" y="2163"/>
                    <a:pt x="1714" y="2164"/>
                    <a:pt x="1715" y="2165"/>
                  </a:cubicBezTo>
                  <a:cubicBezTo>
                    <a:pt x="1716" y="2165"/>
                    <a:pt x="1716" y="2166"/>
                    <a:pt x="1717" y="2166"/>
                  </a:cubicBezTo>
                  <a:cubicBezTo>
                    <a:pt x="1718" y="2167"/>
                    <a:pt x="1718" y="2167"/>
                    <a:pt x="1718" y="2167"/>
                  </a:cubicBezTo>
                  <a:cubicBezTo>
                    <a:pt x="1719" y="2167"/>
                    <a:pt x="1719" y="2168"/>
                    <a:pt x="1720" y="2168"/>
                  </a:cubicBezTo>
                  <a:cubicBezTo>
                    <a:pt x="1721" y="2168"/>
                    <a:pt x="1722" y="2169"/>
                    <a:pt x="1723" y="2169"/>
                  </a:cubicBezTo>
                  <a:cubicBezTo>
                    <a:pt x="1726" y="2171"/>
                    <a:pt x="1731" y="2172"/>
                    <a:pt x="1735" y="2174"/>
                  </a:cubicBezTo>
                  <a:cubicBezTo>
                    <a:pt x="1737" y="2175"/>
                    <a:pt x="1738" y="2176"/>
                    <a:pt x="1740" y="2178"/>
                  </a:cubicBezTo>
                  <a:cubicBezTo>
                    <a:pt x="1741" y="2178"/>
                    <a:pt x="1741" y="2178"/>
                    <a:pt x="1741" y="2178"/>
                  </a:cubicBezTo>
                  <a:cubicBezTo>
                    <a:pt x="1741" y="2178"/>
                    <a:pt x="1741" y="2178"/>
                    <a:pt x="1741" y="2178"/>
                  </a:cubicBezTo>
                  <a:cubicBezTo>
                    <a:pt x="1741" y="2179"/>
                    <a:pt x="1741" y="2179"/>
                    <a:pt x="1741" y="2179"/>
                  </a:cubicBezTo>
                  <a:cubicBezTo>
                    <a:pt x="1741" y="2179"/>
                    <a:pt x="1741" y="2179"/>
                    <a:pt x="1741" y="2179"/>
                  </a:cubicBezTo>
                  <a:cubicBezTo>
                    <a:pt x="1742" y="2179"/>
                    <a:pt x="1742" y="2179"/>
                    <a:pt x="1742" y="2179"/>
                  </a:cubicBezTo>
                  <a:cubicBezTo>
                    <a:pt x="1742" y="2180"/>
                    <a:pt x="1742" y="2180"/>
                    <a:pt x="1742" y="2180"/>
                  </a:cubicBezTo>
                  <a:cubicBezTo>
                    <a:pt x="1742" y="2180"/>
                    <a:pt x="1742" y="2180"/>
                    <a:pt x="1742" y="2180"/>
                  </a:cubicBezTo>
                  <a:cubicBezTo>
                    <a:pt x="1743" y="2180"/>
                    <a:pt x="1743" y="2181"/>
                    <a:pt x="1743" y="2181"/>
                  </a:cubicBezTo>
                  <a:cubicBezTo>
                    <a:pt x="1744" y="2182"/>
                    <a:pt x="1744" y="2182"/>
                    <a:pt x="1744" y="2182"/>
                  </a:cubicBezTo>
                  <a:cubicBezTo>
                    <a:pt x="1744" y="2183"/>
                    <a:pt x="1744" y="2183"/>
                    <a:pt x="1744" y="2183"/>
                  </a:cubicBezTo>
                  <a:cubicBezTo>
                    <a:pt x="1746" y="2186"/>
                    <a:pt x="1747" y="2191"/>
                    <a:pt x="1748" y="2196"/>
                  </a:cubicBezTo>
                  <a:cubicBezTo>
                    <a:pt x="1749" y="2199"/>
                    <a:pt x="1749" y="2202"/>
                    <a:pt x="1749" y="2204"/>
                  </a:cubicBezTo>
                  <a:cubicBezTo>
                    <a:pt x="1750" y="2207"/>
                    <a:pt x="1750" y="2210"/>
                    <a:pt x="1751" y="2212"/>
                  </a:cubicBezTo>
                  <a:cubicBezTo>
                    <a:pt x="1752" y="2218"/>
                    <a:pt x="1752" y="2223"/>
                    <a:pt x="1753" y="2228"/>
                  </a:cubicBezTo>
                  <a:cubicBezTo>
                    <a:pt x="1754" y="2231"/>
                    <a:pt x="1754" y="2234"/>
                    <a:pt x="1755" y="2236"/>
                  </a:cubicBezTo>
                  <a:cubicBezTo>
                    <a:pt x="1755" y="2239"/>
                    <a:pt x="1756" y="2241"/>
                    <a:pt x="1756" y="2244"/>
                  </a:cubicBezTo>
                  <a:cubicBezTo>
                    <a:pt x="1757" y="2249"/>
                    <a:pt x="1758" y="2254"/>
                    <a:pt x="1760" y="2259"/>
                  </a:cubicBezTo>
                  <a:cubicBezTo>
                    <a:pt x="1761" y="2261"/>
                    <a:pt x="1762" y="2263"/>
                    <a:pt x="1764" y="2265"/>
                  </a:cubicBezTo>
                  <a:cubicBezTo>
                    <a:pt x="1764" y="2266"/>
                    <a:pt x="1764" y="2266"/>
                    <a:pt x="1764" y="2267"/>
                  </a:cubicBezTo>
                  <a:cubicBezTo>
                    <a:pt x="1764" y="2267"/>
                    <a:pt x="1764" y="2267"/>
                    <a:pt x="1764" y="2267"/>
                  </a:cubicBezTo>
                  <a:cubicBezTo>
                    <a:pt x="1765" y="2267"/>
                    <a:pt x="1764" y="2267"/>
                    <a:pt x="1765" y="2267"/>
                  </a:cubicBezTo>
                  <a:cubicBezTo>
                    <a:pt x="1765" y="2267"/>
                    <a:pt x="1765" y="2267"/>
                    <a:pt x="1765" y="2267"/>
                  </a:cubicBezTo>
                  <a:cubicBezTo>
                    <a:pt x="1765" y="2267"/>
                    <a:pt x="1765" y="2267"/>
                    <a:pt x="1765" y="2267"/>
                  </a:cubicBezTo>
                  <a:cubicBezTo>
                    <a:pt x="1765" y="2267"/>
                    <a:pt x="1765" y="2267"/>
                    <a:pt x="1765" y="2267"/>
                  </a:cubicBezTo>
                  <a:cubicBezTo>
                    <a:pt x="1765" y="2268"/>
                    <a:pt x="1765" y="2268"/>
                    <a:pt x="1765" y="2268"/>
                  </a:cubicBezTo>
                  <a:cubicBezTo>
                    <a:pt x="1766" y="2269"/>
                    <a:pt x="1766" y="2269"/>
                    <a:pt x="1766" y="2269"/>
                  </a:cubicBezTo>
                  <a:cubicBezTo>
                    <a:pt x="1767" y="2270"/>
                    <a:pt x="1767" y="2270"/>
                    <a:pt x="1767" y="2271"/>
                  </a:cubicBezTo>
                  <a:cubicBezTo>
                    <a:pt x="1770" y="2274"/>
                    <a:pt x="1773" y="2277"/>
                    <a:pt x="1776" y="2278"/>
                  </a:cubicBezTo>
                  <a:cubicBezTo>
                    <a:pt x="1779" y="2280"/>
                    <a:pt x="1782" y="2281"/>
                    <a:pt x="1785" y="2282"/>
                  </a:cubicBezTo>
                  <a:cubicBezTo>
                    <a:pt x="1787" y="2282"/>
                    <a:pt x="1789" y="2282"/>
                    <a:pt x="1790" y="2282"/>
                  </a:cubicBezTo>
                  <a:cubicBezTo>
                    <a:pt x="1791" y="2282"/>
                    <a:pt x="1792" y="2282"/>
                    <a:pt x="1792" y="2282"/>
                  </a:cubicBezTo>
                  <a:cubicBezTo>
                    <a:pt x="1792" y="2282"/>
                    <a:pt x="1791" y="2282"/>
                    <a:pt x="1790" y="2282"/>
                  </a:cubicBezTo>
                  <a:cubicBezTo>
                    <a:pt x="1789" y="2282"/>
                    <a:pt x="1787" y="2281"/>
                    <a:pt x="1785" y="2280"/>
                  </a:cubicBezTo>
                  <a:cubicBezTo>
                    <a:pt x="1783" y="2279"/>
                    <a:pt x="1780" y="2278"/>
                    <a:pt x="1778" y="2276"/>
                  </a:cubicBezTo>
                  <a:cubicBezTo>
                    <a:pt x="1776" y="2274"/>
                    <a:pt x="1773" y="2271"/>
                    <a:pt x="1771" y="2268"/>
                  </a:cubicBezTo>
                  <a:cubicBezTo>
                    <a:pt x="1771" y="2268"/>
                    <a:pt x="1771" y="2267"/>
                    <a:pt x="1770" y="2267"/>
                  </a:cubicBezTo>
                  <a:cubicBezTo>
                    <a:pt x="1770" y="2266"/>
                    <a:pt x="1770" y="2266"/>
                    <a:pt x="1770" y="2266"/>
                  </a:cubicBezTo>
                  <a:cubicBezTo>
                    <a:pt x="1769" y="2265"/>
                    <a:pt x="1769" y="2265"/>
                    <a:pt x="1769" y="2265"/>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8" y="2263"/>
                    <a:pt x="1768" y="2263"/>
                  </a:cubicBezTo>
                  <a:cubicBezTo>
                    <a:pt x="1767" y="2261"/>
                    <a:pt x="1767" y="2259"/>
                    <a:pt x="1766" y="2257"/>
                  </a:cubicBezTo>
                  <a:cubicBezTo>
                    <a:pt x="1765" y="2253"/>
                    <a:pt x="1764" y="2248"/>
                    <a:pt x="1763" y="2243"/>
                  </a:cubicBezTo>
                  <a:cubicBezTo>
                    <a:pt x="1763" y="2244"/>
                    <a:pt x="1763" y="2244"/>
                    <a:pt x="1764" y="2244"/>
                  </a:cubicBezTo>
                  <a:cubicBezTo>
                    <a:pt x="1765" y="2245"/>
                    <a:pt x="1766" y="2247"/>
                    <a:pt x="1768" y="2248"/>
                  </a:cubicBezTo>
                  <a:cubicBezTo>
                    <a:pt x="1769" y="2249"/>
                    <a:pt x="1771" y="2250"/>
                    <a:pt x="1773" y="2251"/>
                  </a:cubicBezTo>
                  <a:cubicBezTo>
                    <a:pt x="1773" y="2252"/>
                    <a:pt x="1774" y="2252"/>
                    <a:pt x="1775" y="2252"/>
                  </a:cubicBezTo>
                  <a:cubicBezTo>
                    <a:pt x="1776" y="2253"/>
                    <a:pt x="1777" y="2253"/>
                    <a:pt x="1778" y="2253"/>
                  </a:cubicBezTo>
                  <a:cubicBezTo>
                    <a:pt x="1780" y="2254"/>
                    <a:pt x="1781" y="2254"/>
                    <a:pt x="1783" y="2254"/>
                  </a:cubicBezTo>
                  <a:cubicBezTo>
                    <a:pt x="1785" y="2254"/>
                    <a:pt x="1786" y="2254"/>
                    <a:pt x="1787" y="2254"/>
                  </a:cubicBezTo>
                  <a:cubicBezTo>
                    <a:pt x="1788" y="2254"/>
                    <a:pt x="1789" y="2254"/>
                    <a:pt x="1789" y="2254"/>
                  </a:cubicBezTo>
                  <a:cubicBezTo>
                    <a:pt x="1790" y="2254"/>
                    <a:pt x="1791" y="2254"/>
                    <a:pt x="1791" y="2253"/>
                  </a:cubicBezTo>
                  <a:cubicBezTo>
                    <a:pt x="1792" y="2253"/>
                    <a:pt x="1792" y="2253"/>
                    <a:pt x="1793" y="2253"/>
                  </a:cubicBezTo>
                  <a:cubicBezTo>
                    <a:pt x="1793" y="2253"/>
                    <a:pt x="1794" y="2252"/>
                    <a:pt x="1794" y="2252"/>
                  </a:cubicBezTo>
                  <a:cubicBezTo>
                    <a:pt x="1795" y="2252"/>
                    <a:pt x="1795" y="2252"/>
                    <a:pt x="1796" y="2251"/>
                  </a:cubicBezTo>
                  <a:cubicBezTo>
                    <a:pt x="1796" y="2251"/>
                    <a:pt x="1796" y="2251"/>
                    <a:pt x="1796" y="2251"/>
                  </a:cubicBezTo>
                  <a:cubicBezTo>
                    <a:pt x="1796" y="2251"/>
                    <a:pt x="1796" y="2251"/>
                    <a:pt x="1796" y="2251"/>
                  </a:cubicBezTo>
                  <a:cubicBezTo>
                    <a:pt x="1795" y="2251"/>
                    <a:pt x="1794" y="2251"/>
                    <a:pt x="1794" y="2251"/>
                  </a:cubicBezTo>
                  <a:cubicBezTo>
                    <a:pt x="1793" y="2251"/>
                    <a:pt x="1793" y="2251"/>
                    <a:pt x="1792" y="2251"/>
                  </a:cubicBezTo>
                  <a:cubicBezTo>
                    <a:pt x="1792" y="2250"/>
                    <a:pt x="1792" y="2250"/>
                    <a:pt x="1791" y="2250"/>
                  </a:cubicBezTo>
                  <a:cubicBezTo>
                    <a:pt x="1791" y="2250"/>
                    <a:pt x="1790" y="2250"/>
                    <a:pt x="1789" y="2250"/>
                  </a:cubicBezTo>
                  <a:cubicBezTo>
                    <a:pt x="1789" y="2250"/>
                    <a:pt x="1788" y="2250"/>
                    <a:pt x="1788" y="2250"/>
                  </a:cubicBezTo>
                  <a:cubicBezTo>
                    <a:pt x="1787" y="2249"/>
                    <a:pt x="1785" y="2249"/>
                    <a:pt x="1784" y="2248"/>
                  </a:cubicBezTo>
                  <a:cubicBezTo>
                    <a:pt x="1783" y="2248"/>
                    <a:pt x="1782" y="2247"/>
                    <a:pt x="1780" y="2247"/>
                  </a:cubicBezTo>
                  <a:cubicBezTo>
                    <a:pt x="1779" y="2246"/>
                    <a:pt x="1778" y="2245"/>
                    <a:pt x="1776" y="2244"/>
                  </a:cubicBezTo>
                  <a:cubicBezTo>
                    <a:pt x="1775" y="2244"/>
                    <a:pt x="1774" y="2243"/>
                    <a:pt x="1773" y="2242"/>
                  </a:cubicBezTo>
                  <a:cubicBezTo>
                    <a:pt x="1772" y="2241"/>
                    <a:pt x="1770" y="2240"/>
                    <a:pt x="1769" y="2239"/>
                  </a:cubicBezTo>
                  <a:cubicBezTo>
                    <a:pt x="1768" y="2238"/>
                    <a:pt x="1767" y="2237"/>
                    <a:pt x="1766" y="2236"/>
                  </a:cubicBezTo>
                  <a:cubicBezTo>
                    <a:pt x="1765" y="2234"/>
                    <a:pt x="1764" y="2233"/>
                    <a:pt x="1764" y="2232"/>
                  </a:cubicBezTo>
                  <a:cubicBezTo>
                    <a:pt x="1763" y="2231"/>
                    <a:pt x="1762" y="2230"/>
                    <a:pt x="1762" y="2229"/>
                  </a:cubicBezTo>
                  <a:cubicBezTo>
                    <a:pt x="1761" y="2228"/>
                    <a:pt x="1761" y="2228"/>
                    <a:pt x="1761" y="2227"/>
                  </a:cubicBezTo>
                  <a:cubicBezTo>
                    <a:pt x="1761" y="2227"/>
                    <a:pt x="1761" y="2227"/>
                    <a:pt x="1761" y="2227"/>
                  </a:cubicBezTo>
                  <a:cubicBezTo>
                    <a:pt x="1760" y="2222"/>
                    <a:pt x="1759" y="2217"/>
                    <a:pt x="1758" y="2211"/>
                  </a:cubicBezTo>
                  <a:cubicBezTo>
                    <a:pt x="1758" y="2208"/>
                    <a:pt x="1758" y="2206"/>
                    <a:pt x="1757" y="2203"/>
                  </a:cubicBezTo>
                  <a:cubicBezTo>
                    <a:pt x="1757" y="2200"/>
                    <a:pt x="1756" y="2198"/>
                    <a:pt x="1756" y="2195"/>
                  </a:cubicBezTo>
                  <a:cubicBezTo>
                    <a:pt x="1755" y="2192"/>
                    <a:pt x="1755" y="2189"/>
                    <a:pt x="1754" y="2187"/>
                  </a:cubicBezTo>
                  <a:cubicBezTo>
                    <a:pt x="1753" y="2184"/>
                    <a:pt x="1752" y="2181"/>
                    <a:pt x="1750" y="2179"/>
                  </a:cubicBezTo>
                  <a:cubicBezTo>
                    <a:pt x="1749" y="2178"/>
                    <a:pt x="1749" y="2178"/>
                    <a:pt x="1749" y="2178"/>
                  </a:cubicBezTo>
                  <a:cubicBezTo>
                    <a:pt x="1749" y="2177"/>
                    <a:pt x="1749" y="2177"/>
                    <a:pt x="1749" y="2177"/>
                  </a:cubicBezTo>
                  <a:cubicBezTo>
                    <a:pt x="1748" y="2177"/>
                    <a:pt x="1748" y="2176"/>
                    <a:pt x="1747" y="2175"/>
                  </a:cubicBezTo>
                  <a:cubicBezTo>
                    <a:pt x="1747" y="2175"/>
                    <a:pt x="1747" y="2175"/>
                    <a:pt x="1747" y="2175"/>
                  </a:cubicBezTo>
                  <a:cubicBezTo>
                    <a:pt x="1746" y="2175"/>
                    <a:pt x="1746" y="2175"/>
                    <a:pt x="1746" y="2175"/>
                  </a:cubicBezTo>
                  <a:cubicBezTo>
                    <a:pt x="1746" y="2174"/>
                    <a:pt x="1746" y="2174"/>
                    <a:pt x="1746" y="2174"/>
                  </a:cubicBezTo>
                  <a:cubicBezTo>
                    <a:pt x="1746" y="2174"/>
                    <a:pt x="1746" y="2174"/>
                    <a:pt x="1746" y="2174"/>
                  </a:cubicBezTo>
                  <a:cubicBezTo>
                    <a:pt x="1746" y="2174"/>
                    <a:pt x="1746" y="2174"/>
                    <a:pt x="1746" y="2174"/>
                  </a:cubicBezTo>
                  <a:cubicBezTo>
                    <a:pt x="1746" y="2174"/>
                    <a:pt x="1746" y="2174"/>
                    <a:pt x="1746" y="2174"/>
                  </a:cubicBezTo>
                  <a:cubicBezTo>
                    <a:pt x="1745" y="2174"/>
                    <a:pt x="1745" y="2174"/>
                    <a:pt x="1745" y="2174"/>
                  </a:cubicBezTo>
                  <a:cubicBezTo>
                    <a:pt x="1745" y="2173"/>
                    <a:pt x="1745" y="2173"/>
                    <a:pt x="1745" y="2173"/>
                  </a:cubicBezTo>
                  <a:cubicBezTo>
                    <a:pt x="1744" y="2173"/>
                    <a:pt x="1744" y="2173"/>
                    <a:pt x="1744" y="2173"/>
                  </a:cubicBezTo>
                  <a:cubicBezTo>
                    <a:pt x="1742" y="2171"/>
                    <a:pt x="1739" y="2170"/>
                    <a:pt x="1737" y="2169"/>
                  </a:cubicBezTo>
                  <a:cubicBezTo>
                    <a:pt x="1732" y="2167"/>
                    <a:pt x="1728" y="2166"/>
                    <a:pt x="1724" y="2165"/>
                  </a:cubicBezTo>
                  <a:cubicBezTo>
                    <a:pt x="1722" y="2164"/>
                    <a:pt x="1721" y="2164"/>
                    <a:pt x="1719" y="2163"/>
                  </a:cubicBezTo>
                  <a:cubicBezTo>
                    <a:pt x="1718" y="2163"/>
                    <a:pt x="1717" y="2162"/>
                    <a:pt x="1717" y="2162"/>
                  </a:cubicBezTo>
                  <a:cubicBezTo>
                    <a:pt x="1716" y="2161"/>
                    <a:pt x="1715" y="2161"/>
                    <a:pt x="1715" y="2161"/>
                  </a:cubicBezTo>
                  <a:cubicBezTo>
                    <a:pt x="1715" y="2161"/>
                    <a:pt x="1715" y="2161"/>
                    <a:pt x="1715" y="2161"/>
                  </a:cubicBezTo>
                  <a:cubicBezTo>
                    <a:pt x="1717" y="2161"/>
                    <a:pt x="1719" y="2161"/>
                    <a:pt x="1721" y="2161"/>
                  </a:cubicBezTo>
                  <a:cubicBezTo>
                    <a:pt x="1766" y="2162"/>
                    <a:pt x="1797" y="2191"/>
                    <a:pt x="1818" y="2228"/>
                  </a:cubicBezTo>
                  <a:cubicBezTo>
                    <a:pt x="1818" y="2229"/>
                    <a:pt x="1819" y="2232"/>
                    <a:pt x="1820" y="2236"/>
                  </a:cubicBezTo>
                  <a:cubicBezTo>
                    <a:pt x="1820" y="2238"/>
                    <a:pt x="1821" y="2242"/>
                    <a:pt x="1822" y="2246"/>
                  </a:cubicBezTo>
                  <a:cubicBezTo>
                    <a:pt x="1823" y="2249"/>
                    <a:pt x="1823" y="2254"/>
                    <a:pt x="1824" y="2259"/>
                  </a:cubicBezTo>
                  <a:cubicBezTo>
                    <a:pt x="1824" y="2263"/>
                    <a:pt x="1824" y="2269"/>
                    <a:pt x="1824" y="2274"/>
                  </a:cubicBezTo>
                  <a:cubicBezTo>
                    <a:pt x="1824" y="2275"/>
                    <a:pt x="1824" y="2275"/>
                    <a:pt x="1824" y="2276"/>
                  </a:cubicBezTo>
                  <a:cubicBezTo>
                    <a:pt x="1824" y="2277"/>
                    <a:pt x="1823" y="2277"/>
                    <a:pt x="1823" y="2278"/>
                  </a:cubicBezTo>
                  <a:cubicBezTo>
                    <a:pt x="1823" y="2279"/>
                    <a:pt x="1823" y="2279"/>
                    <a:pt x="1823" y="2280"/>
                  </a:cubicBezTo>
                  <a:cubicBezTo>
                    <a:pt x="1823" y="2280"/>
                    <a:pt x="1823" y="2281"/>
                    <a:pt x="1823" y="2281"/>
                  </a:cubicBezTo>
                  <a:cubicBezTo>
                    <a:pt x="1823" y="2282"/>
                    <a:pt x="1823" y="2282"/>
                    <a:pt x="1823" y="2282"/>
                  </a:cubicBezTo>
                  <a:cubicBezTo>
                    <a:pt x="1822" y="2285"/>
                    <a:pt x="1821" y="2288"/>
                    <a:pt x="1820" y="2291"/>
                  </a:cubicBezTo>
                  <a:cubicBezTo>
                    <a:pt x="1819" y="2293"/>
                    <a:pt x="1818" y="2296"/>
                    <a:pt x="1817" y="2299"/>
                  </a:cubicBezTo>
                  <a:cubicBezTo>
                    <a:pt x="1816" y="2302"/>
                    <a:pt x="1815" y="2305"/>
                    <a:pt x="1814" y="2308"/>
                  </a:cubicBezTo>
                  <a:cubicBezTo>
                    <a:pt x="1814" y="2310"/>
                    <a:pt x="1813" y="2311"/>
                    <a:pt x="1813" y="2313"/>
                  </a:cubicBezTo>
                  <a:cubicBezTo>
                    <a:pt x="1812" y="2315"/>
                    <a:pt x="1812" y="2316"/>
                    <a:pt x="1811" y="2318"/>
                  </a:cubicBezTo>
                  <a:cubicBezTo>
                    <a:pt x="1811" y="2319"/>
                    <a:pt x="1810" y="2321"/>
                    <a:pt x="1810" y="2323"/>
                  </a:cubicBezTo>
                  <a:cubicBezTo>
                    <a:pt x="1809" y="2328"/>
                    <a:pt x="1809" y="2328"/>
                    <a:pt x="1809" y="2328"/>
                  </a:cubicBezTo>
                  <a:cubicBezTo>
                    <a:pt x="1809" y="2329"/>
                    <a:pt x="1808" y="2331"/>
                    <a:pt x="1808" y="2332"/>
                  </a:cubicBezTo>
                  <a:cubicBezTo>
                    <a:pt x="1808" y="2334"/>
                    <a:pt x="1808" y="2336"/>
                    <a:pt x="1807" y="2337"/>
                  </a:cubicBezTo>
                  <a:cubicBezTo>
                    <a:pt x="1807" y="2339"/>
                    <a:pt x="1807" y="2341"/>
                    <a:pt x="1807" y="2342"/>
                  </a:cubicBezTo>
                  <a:cubicBezTo>
                    <a:pt x="1806" y="2344"/>
                    <a:pt x="1806" y="2346"/>
                    <a:pt x="1806" y="2347"/>
                  </a:cubicBezTo>
                  <a:cubicBezTo>
                    <a:pt x="1806" y="2349"/>
                    <a:pt x="1806" y="2350"/>
                    <a:pt x="1806" y="2352"/>
                  </a:cubicBezTo>
                  <a:cubicBezTo>
                    <a:pt x="1806" y="2354"/>
                    <a:pt x="1806" y="2355"/>
                    <a:pt x="1805" y="2357"/>
                  </a:cubicBezTo>
                  <a:cubicBezTo>
                    <a:pt x="1805" y="2359"/>
                    <a:pt x="1805" y="2360"/>
                    <a:pt x="1805" y="2362"/>
                  </a:cubicBezTo>
                  <a:cubicBezTo>
                    <a:pt x="1805" y="2363"/>
                    <a:pt x="1805" y="2365"/>
                    <a:pt x="1805" y="2366"/>
                  </a:cubicBezTo>
                  <a:cubicBezTo>
                    <a:pt x="1805" y="2373"/>
                    <a:pt x="1806" y="2379"/>
                    <a:pt x="1806" y="2384"/>
                  </a:cubicBezTo>
                  <a:cubicBezTo>
                    <a:pt x="1806" y="2386"/>
                    <a:pt x="1807" y="2387"/>
                    <a:pt x="1807" y="2389"/>
                  </a:cubicBezTo>
                  <a:cubicBezTo>
                    <a:pt x="1807" y="2390"/>
                    <a:pt x="1807" y="2391"/>
                    <a:pt x="1807" y="2393"/>
                  </a:cubicBezTo>
                  <a:cubicBezTo>
                    <a:pt x="1808" y="2395"/>
                    <a:pt x="1808" y="2398"/>
                    <a:pt x="1809" y="2400"/>
                  </a:cubicBezTo>
                  <a:cubicBezTo>
                    <a:pt x="1810" y="2405"/>
                    <a:pt x="1811" y="2410"/>
                    <a:pt x="1812" y="2413"/>
                  </a:cubicBezTo>
                  <a:cubicBezTo>
                    <a:pt x="1813" y="2417"/>
                    <a:pt x="1814" y="2421"/>
                    <a:pt x="1815" y="2423"/>
                  </a:cubicBezTo>
                  <a:cubicBezTo>
                    <a:pt x="1816" y="2425"/>
                    <a:pt x="1816" y="2426"/>
                    <a:pt x="1817" y="2427"/>
                  </a:cubicBezTo>
                  <a:cubicBezTo>
                    <a:pt x="1817" y="2428"/>
                    <a:pt x="1817" y="2429"/>
                    <a:pt x="1818" y="2429"/>
                  </a:cubicBezTo>
                  <a:cubicBezTo>
                    <a:pt x="1818" y="2431"/>
                    <a:pt x="1819" y="2432"/>
                    <a:pt x="1819" y="2432"/>
                  </a:cubicBezTo>
                  <a:cubicBezTo>
                    <a:pt x="1819" y="2432"/>
                    <a:pt x="1818" y="2431"/>
                    <a:pt x="1818" y="2429"/>
                  </a:cubicBezTo>
                  <a:cubicBezTo>
                    <a:pt x="1818" y="2428"/>
                    <a:pt x="1817" y="2426"/>
                    <a:pt x="1817" y="2423"/>
                  </a:cubicBezTo>
                  <a:cubicBezTo>
                    <a:pt x="1817" y="2421"/>
                    <a:pt x="1816" y="2420"/>
                    <a:pt x="1816" y="2418"/>
                  </a:cubicBezTo>
                  <a:cubicBezTo>
                    <a:pt x="1816" y="2417"/>
                    <a:pt x="1816" y="2416"/>
                    <a:pt x="1815" y="2416"/>
                  </a:cubicBezTo>
                  <a:cubicBezTo>
                    <a:pt x="1815" y="2415"/>
                    <a:pt x="1815" y="2414"/>
                    <a:pt x="1815" y="2413"/>
                  </a:cubicBezTo>
                  <a:cubicBezTo>
                    <a:pt x="1815" y="2411"/>
                    <a:pt x="1814" y="2409"/>
                    <a:pt x="1814" y="2406"/>
                  </a:cubicBezTo>
                  <a:cubicBezTo>
                    <a:pt x="1814" y="2404"/>
                    <a:pt x="1814" y="2402"/>
                    <a:pt x="1813" y="2400"/>
                  </a:cubicBezTo>
                  <a:cubicBezTo>
                    <a:pt x="1813" y="2397"/>
                    <a:pt x="1813" y="2395"/>
                    <a:pt x="1813" y="2392"/>
                  </a:cubicBezTo>
                  <a:cubicBezTo>
                    <a:pt x="1813" y="2389"/>
                    <a:pt x="1812" y="2387"/>
                    <a:pt x="1812" y="2384"/>
                  </a:cubicBezTo>
                  <a:cubicBezTo>
                    <a:pt x="1812" y="2378"/>
                    <a:pt x="1812" y="2373"/>
                    <a:pt x="1812" y="2367"/>
                  </a:cubicBezTo>
                  <a:cubicBezTo>
                    <a:pt x="1812" y="2365"/>
                    <a:pt x="1812" y="2364"/>
                    <a:pt x="1812" y="2362"/>
                  </a:cubicBezTo>
                  <a:cubicBezTo>
                    <a:pt x="1813" y="2360"/>
                    <a:pt x="1813" y="2359"/>
                    <a:pt x="1813" y="2357"/>
                  </a:cubicBezTo>
                  <a:cubicBezTo>
                    <a:pt x="1813" y="2354"/>
                    <a:pt x="1813" y="2351"/>
                    <a:pt x="1814" y="2348"/>
                  </a:cubicBezTo>
                  <a:cubicBezTo>
                    <a:pt x="1814" y="2346"/>
                    <a:pt x="1814" y="2345"/>
                    <a:pt x="1814" y="2343"/>
                  </a:cubicBezTo>
                  <a:cubicBezTo>
                    <a:pt x="1815" y="2342"/>
                    <a:pt x="1815" y="2340"/>
                    <a:pt x="1815" y="2339"/>
                  </a:cubicBezTo>
                  <a:cubicBezTo>
                    <a:pt x="1815" y="2337"/>
                    <a:pt x="1816" y="2335"/>
                    <a:pt x="1816" y="2334"/>
                  </a:cubicBezTo>
                  <a:cubicBezTo>
                    <a:pt x="1816" y="2332"/>
                    <a:pt x="1816" y="2331"/>
                    <a:pt x="1817" y="2329"/>
                  </a:cubicBezTo>
                  <a:cubicBezTo>
                    <a:pt x="1818" y="2324"/>
                    <a:pt x="1818" y="2324"/>
                    <a:pt x="1818" y="2324"/>
                  </a:cubicBezTo>
                  <a:cubicBezTo>
                    <a:pt x="1818" y="2323"/>
                    <a:pt x="1819" y="2321"/>
                    <a:pt x="1819" y="2320"/>
                  </a:cubicBezTo>
                  <a:cubicBezTo>
                    <a:pt x="1820" y="2318"/>
                    <a:pt x="1820" y="2318"/>
                    <a:pt x="1820" y="2318"/>
                  </a:cubicBezTo>
                  <a:cubicBezTo>
                    <a:pt x="1820" y="2317"/>
                    <a:pt x="1820" y="2316"/>
                    <a:pt x="1820" y="2315"/>
                  </a:cubicBezTo>
                  <a:cubicBezTo>
                    <a:pt x="1821" y="2314"/>
                    <a:pt x="1821" y="2312"/>
                    <a:pt x="1821" y="2311"/>
                  </a:cubicBezTo>
                  <a:cubicBezTo>
                    <a:pt x="1823" y="2305"/>
                    <a:pt x="1825" y="2299"/>
                    <a:pt x="1827" y="2292"/>
                  </a:cubicBezTo>
                  <a:cubicBezTo>
                    <a:pt x="1828" y="2289"/>
                    <a:pt x="1829" y="2286"/>
                    <a:pt x="1829" y="2283"/>
                  </a:cubicBezTo>
                  <a:cubicBezTo>
                    <a:pt x="1829" y="2282"/>
                    <a:pt x="1829" y="2282"/>
                    <a:pt x="1829" y="2282"/>
                  </a:cubicBezTo>
                  <a:cubicBezTo>
                    <a:pt x="1829" y="2282"/>
                    <a:pt x="1829" y="2281"/>
                    <a:pt x="1829" y="2281"/>
                  </a:cubicBezTo>
                  <a:cubicBezTo>
                    <a:pt x="1829" y="2280"/>
                    <a:pt x="1829" y="2279"/>
                    <a:pt x="1830" y="2279"/>
                  </a:cubicBezTo>
                  <a:cubicBezTo>
                    <a:pt x="1830" y="2277"/>
                    <a:pt x="1830" y="2276"/>
                    <a:pt x="1830" y="2274"/>
                  </a:cubicBezTo>
                  <a:cubicBezTo>
                    <a:pt x="1830" y="2268"/>
                    <a:pt x="1829" y="2263"/>
                    <a:pt x="1828" y="2258"/>
                  </a:cubicBezTo>
                  <a:cubicBezTo>
                    <a:pt x="1827" y="2253"/>
                    <a:pt x="1826" y="2249"/>
                    <a:pt x="1825" y="2245"/>
                  </a:cubicBezTo>
                  <a:cubicBezTo>
                    <a:pt x="1824" y="2241"/>
                    <a:pt x="1822" y="2238"/>
                    <a:pt x="1821" y="2235"/>
                  </a:cubicBezTo>
                  <a:cubicBezTo>
                    <a:pt x="1820" y="2232"/>
                    <a:pt x="1819" y="2230"/>
                    <a:pt x="1819" y="2229"/>
                  </a:cubicBezTo>
                  <a:cubicBezTo>
                    <a:pt x="1819" y="2229"/>
                    <a:pt x="1819" y="2229"/>
                    <a:pt x="1819" y="2229"/>
                  </a:cubicBezTo>
                  <a:cubicBezTo>
                    <a:pt x="1824" y="2238"/>
                    <a:pt x="1828" y="2248"/>
                    <a:pt x="1832" y="2257"/>
                  </a:cubicBezTo>
                  <a:cubicBezTo>
                    <a:pt x="1832" y="2258"/>
                    <a:pt x="1832" y="2258"/>
                    <a:pt x="1833" y="2259"/>
                  </a:cubicBezTo>
                  <a:cubicBezTo>
                    <a:pt x="1833" y="2260"/>
                    <a:pt x="1833" y="2261"/>
                    <a:pt x="1833" y="2263"/>
                  </a:cubicBezTo>
                  <a:cubicBezTo>
                    <a:pt x="1833" y="2263"/>
                    <a:pt x="1833" y="2264"/>
                    <a:pt x="1834" y="2265"/>
                  </a:cubicBezTo>
                  <a:cubicBezTo>
                    <a:pt x="1834" y="2267"/>
                    <a:pt x="1834" y="2267"/>
                    <a:pt x="1834" y="2267"/>
                  </a:cubicBezTo>
                  <a:cubicBezTo>
                    <a:pt x="1834" y="2270"/>
                    <a:pt x="1835" y="2273"/>
                    <a:pt x="1835" y="2276"/>
                  </a:cubicBezTo>
                  <a:cubicBezTo>
                    <a:pt x="1835" y="2278"/>
                    <a:pt x="1836" y="2281"/>
                    <a:pt x="1836" y="2284"/>
                  </a:cubicBezTo>
                  <a:cubicBezTo>
                    <a:pt x="1836" y="2286"/>
                    <a:pt x="1836" y="2287"/>
                    <a:pt x="1836" y="2289"/>
                  </a:cubicBezTo>
                  <a:cubicBezTo>
                    <a:pt x="1836" y="2290"/>
                    <a:pt x="1837" y="2292"/>
                    <a:pt x="1837" y="2293"/>
                  </a:cubicBezTo>
                  <a:cubicBezTo>
                    <a:pt x="1838" y="2305"/>
                    <a:pt x="1838" y="2317"/>
                    <a:pt x="1838" y="2329"/>
                  </a:cubicBezTo>
                  <a:cubicBezTo>
                    <a:pt x="1839" y="2341"/>
                    <a:pt x="1839" y="2353"/>
                    <a:pt x="1840" y="2365"/>
                  </a:cubicBezTo>
                  <a:cubicBezTo>
                    <a:pt x="1840" y="2371"/>
                    <a:pt x="1840" y="2377"/>
                    <a:pt x="1841" y="2383"/>
                  </a:cubicBezTo>
                  <a:cubicBezTo>
                    <a:pt x="1841" y="2386"/>
                    <a:pt x="1841" y="2389"/>
                    <a:pt x="1842" y="2392"/>
                  </a:cubicBezTo>
                  <a:cubicBezTo>
                    <a:pt x="1842" y="2393"/>
                    <a:pt x="1842" y="2393"/>
                    <a:pt x="1842" y="2394"/>
                  </a:cubicBezTo>
                  <a:cubicBezTo>
                    <a:pt x="1842" y="2395"/>
                    <a:pt x="1842" y="2396"/>
                    <a:pt x="1842" y="2396"/>
                  </a:cubicBezTo>
                  <a:cubicBezTo>
                    <a:pt x="1842" y="2398"/>
                    <a:pt x="1842" y="2399"/>
                    <a:pt x="1843" y="2400"/>
                  </a:cubicBezTo>
                  <a:cubicBezTo>
                    <a:pt x="1844" y="2412"/>
                    <a:pt x="1846" y="2423"/>
                    <a:pt x="1849" y="2433"/>
                  </a:cubicBezTo>
                  <a:cubicBezTo>
                    <a:pt x="1850" y="2438"/>
                    <a:pt x="1851" y="2443"/>
                    <a:pt x="1853" y="2448"/>
                  </a:cubicBezTo>
                  <a:cubicBezTo>
                    <a:pt x="1854" y="2450"/>
                    <a:pt x="1855" y="2453"/>
                    <a:pt x="1856" y="2455"/>
                  </a:cubicBezTo>
                  <a:cubicBezTo>
                    <a:pt x="1856" y="2456"/>
                    <a:pt x="1856" y="2457"/>
                    <a:pt x="1857" y="2458"/>
                  </a:cubicBezTo>
                  <a:cubicBezTo>
                    <a:pt x="1857" y="2459"/>
                    <a:pt x="1858" y="2460"/>
                    <a:pt x="1858" y="2461"/>
                  </a:cubicBezTo>
                  <a:cubicBezTo>
                    <a:pt x="1860" y="2466"/>
                    <a:pt x="1862" y="2470"/>
                    <a:pt x="1864" y="2473"/>
                  </a:cubicBezTo>
                  <a:cubicBezTo>
                    <a:pt x="1865" y="2475"/>
                    <a:pt x="1866" y="2477"/>
                    <a:pt x="1867" y="2479"/>
                  </a:cubicBezTo>
                  <a:cubicBezTo>
                    <a:pt x="1867" y="2479"/>
                    <a:pt x="1867" y="2479"/>
                    <a:pt x="1868" y="2480"/>
                  </a:cubicBezTo>
                  <a:cubicBezTo>
                    <a:pt x="1868" y="2480"/>
                    <a:pt x="1868" y="2481"/>
                    <a:pt x="1868" y="2481"/>
                  </a:cubicBezTo>
                  <a:cubicBezTo>
                    <a:pt x="1869" y="2482"/>
                    <a:pt x="1869" y="2483"/>
                    <a:pt x="1870" y="2484"/>
                  </a:cubicBezTo>
                  <a:cubicBezTo>
                    <a:pt x="1872" y="2487"/>
                    <a:pt x="1874" y="2490"/>
                    <a:pt x="1876" y="2492"/>
                  </a:cubicBezTo>
                  <a:cubicBezTo>
                    <a:pt x="1877" y="2493"/>
                    <a:pt x="1878" y="2495"/>
                    <a:pt x="1879" y="2496"/>
                  </a:cubicBezTo>
                  <a:cubicBezTo>
                    <a:pt x="1880" y="2497"/>
                    <a:pt x="1881" y="2498"/>
                    <a:pt x="1882" y="2499"/>
                  </a:cubicBezTo>
                  <a:cubicBezTo>
                    <a:pt x="1885" y="2503"/>
                    <a:pt x="1888" y="2506"/>
                    <a:pt x="1890" y="2508"/>
                  </a:cubicBezTo>
                  <a:cubicBezTo>
                    <a:pt x="1892" y="2510"/>
                    <a:pt x="1894" y="2511"/>
                    <a:pt x="1894" y="2511"/>
                  </a:cubicBezTo>
                  <a:cubicBezTo>
                    <a:pt x="1894" y="2511"/>
                    <a:pt x="1893" y="2510"/>
                    <a:pt x="1891" y="2507"/>
                  </a:cubicBezTo>
                  <a:cubicBezTo>
                    <a:pt x="1890" y="2507"/>
                    <a:pt x="1890" y="2506"/>
                    <a:pt x="1889" y="2506"/>
                  </a:cubicBezTo>
                  <a:cubicBezTo>
                    <a:pt x="1889" y="2505"/>
                    <a:pt x="1888" y="2505"/>
                    <a:pt x="1888" y="2505"/>
                  </a:cubicBezTo>
                  <a:cubicBezTo>
                    <a:pt x="1888" y="2504"/>
                    <a:pt x="1888" y="2504"/>
                    <a:pt x="1887" y="2504"/>
                  </a:cubicBezTo>
                  <a:cubicBezTo>
                    <a:pt x="1887" y="2503"/>
                    <a:pt x="1886" y="2502"/>
                    <a:pt x="1885" y="2501"/>
                  </a:cubicBezTo>
                  <a:cubicBezTo>
                    <a:pt x="1884" y="2500"/>
                    <a:pt x="1884" y="2499"/>
                    <a:pt x="1883" y="2498"/>
                  </a:cubicBezTo>
                  <a:cubicBezTo>
                    <a:pt x="1882" y="2497"/>
                    <a:pt x="1881" y="2496"/>
                    <a:pt x="1880" y="2495"/>
                  </a:cubicBezTo>
                  <a:cubicBezTo>
                    <a:pt x="1880" y="2493"/>
                    <a:pt x="1879" y="2492"/>
                    <a:pt x="1878" y="2491"/>
                  </a:cubicBezTo>
                  <a:cubicBezTo>
                    <a:pt x="1876" y="2488"/>
                    <a:pt x="1874" y="2485"/>
                    <a:pt x="1873" y="2482"/>
                  </a:cubicBezTo>
                  <a:cubicBezTo>
                    <a:pt x="1872" y="2481"/>
                    <a:pt x="1872" y="2480"/>
                    <a:pt x="1871" y="2480"/>
                  </a:cubicBezTo>
                  <a:cubicBezTo>
                    <a:pt x="1871" y="2479"/>
                    <a:pt x="1871" y="2479"/>
                    <a:pt x="1871" y="2478"/>
                  </a:cubicBezTo>
                  <a:cubicBezTo>
                    <a:pt x="1870" y="2478"/>
                    <a:pt x="1870" y="2477"/>
                    <a:pt x="1870" y="2477"/>
                  </a:cubicBezTo>
                  <a:cubicBezTo>
                    <a:pt x="1869" y="2475"/>
                    <a:pt x="1868" y="2473"/>
                    <a:pt x="1867" y="2472"/>
                  </a:cubicBezTo>
                  <a:cubicBezTo>
                    <a:pt x="1866" y="2468"/>
                    <a:pt x="1864" y="2464"/>
                    <a:pt x="1862" y="2460"/>
                  </a:cubicBezTo>
                  <a:cubicBezTo>
                    <a:pt x="1862" y="2459"/>
                    <a:pt x="1862" y="2458"/>
                    <a:pt x="1861" y="2456"/>
                  </a:cubicBezTo>
                  <a:cubicBezTo>
                    <a:pt x="1861" y="2455"/>
                    <a:pt x="1861" y="2454"/>
                    <a:pt x="1860" y="2453"/>
                  </a:cubicBezTo>
                  <a:cubicBezTo>
                    <a:pt x="1859" y="2451"/>
                    <a:pt x="1859" y="2449"/>
                    <a:pt x="1858" y="2446"/>
                  </a:cubicBezTo>
                  <a:cubicBezTo>
                    <a:pt x="1857" y="2442"/>
                    <a:pt x="1856" y="2437"/>
                    <a:pt x="1854" y="2432"/>
                  </a:cubicBezTo>
                  <a:cubicBezTo>
                    <a:pt x="1852" y="2422"/>
                    <a:pt x="1851" y="2411"/>
                    <a:pt x="1849" y="2400"/>
                  </a:cubicBezTo>
                  <a:cubicBezTo>
                    <a:pt x="1849" y="2392"/>
                    <a:pt x="1848" y="2384"/>
                    <a:pt x="1848" y="2377"/>
                  </a:cubicBezTo>
                  <a:cubicBezTo>
                    <a:pt x="1848" y="2377"/>
                    <a:pt x="1848" y="2378"/>
                    <a:pt x="1848" y="2378"/>
                  </a:cubicBezTo>
                  <a:cubicBezTo>
                    <a:pt x="1849" y="2380"/>
                    <a:pt x="1851" y="2383"/>
                    <a:pt x="1852" y="2385"/>
                  </a:cubicBezTo>
                  <a:cubicBezTo>
                    <a:pt x="1853" y="2386"/>
                    <a:pt x="1853" y="2388"/>
                    <a:pt x="1854" y="2389"/>
                  </a:cubicBezTo>
                  <a:cubicBezTo>
                    <a:pt x="1855" y="2390"/>
                    <a:pt x="1856" y="2391"/>
                    <a:pt x="1856" y="2392"/>
                  </a:cubicBezTo>
                  <a:cubicBezTo>
                    <a:pt x="1858" y="2395"/>
                    <a:pt x="1860" y="2397"/>
                    <a:pt x="1861" y="2400"/>
                  </a:cubicBezTo>
                  <a:cubicBezTo>
                    <a:pt x="1863" y="2402"/>
                    <a:pt x="1864" y="2404"/>
                    <a:pt x="1866" y="2406"/>
                  </a:cubicBezTo>
                  <a:cubicBezTo>
                    <a:pt x="1867" y="2408"/>
                    <a:pt x="1867" y="2409"/>
                    <a:pt x="1868" y="2410"/>
                  </a:cubicBezTo>
                  <a:cubicBezTo>
                    <a:pt x="1869" y="2411"/>
                    <a:pt x="1870" y="2412"/>
                    <a:pt x="1870" y="2413"/>
                  </a:cubicBezTo>
                  <a:cubicBezTo>
                    <a:pt x="1872" y="2415"/>
                    <a:pt x="1873" y="2418"/>
                    <a:pt x="1874" y="2420"/>
                  </a:cubicBezTo>
                  <a:cubicBezTo>
                    <a:pt x="1874" y="2420"/>
                    <a:pt x="1875" y="2421"/>
                    <a:pt x="1875" y="2421"/>
                  </a:cubicBezTo>
                  <a:cubicBezTo>
                    <a:pt x="1875" y="2422"/>
                    <a:pt x="1875" y="2422"/>
                    <a:pt x="1876" y="2423"/>
                  </a:cubicBezTo>
                  <a:cubicBezTo>
                    <a:pt x="1876" y="2424"/>
                    <a:pt x="1876" y="2425"/>
                    <a:pt x="1877" y="2426"/>
                  </a:cubicBezTo>
                  <a:cubicBezTo>
                    <a:pt x="1877" y="2427"/>
                    <a:pt x="1878" y="2428"/>
                    <a:pt x="1878" y="2428"/>
                  </a:cubicBezTo>
                  <a:cubicBezTo>
                    <a:pt x="1878" y="2429"/>
                    <a:pt x="1878" y="2430"/>
                    <a:pt x="1879" y="2431"/>
                  </a:cubicBezTo>
                  <a:cubicBezTo>
                    <a:pt x="1879" y="2432"/>
                    <a:pt x="1879" y="2433"/>
                    <a:pt x="1879" y="2433"/>
                  </a:cubicBezTo>
                  <a:cubicBezTo>
                    <a:pt x="1880" y="2434"/>
                    <a:pt x="1880" y="2435"/>
                    <a:pt x="1880" y="2435"/>
                  </a:cubicBezTo>
                  <a:cubicBezTo>
                    <a:pt x="1880" y="2437"/>
                    <a:pt x="1880" y="2438"/>
                    <a:pt x="1880" y="2438"/>
                  </a:cubicBezTo>
                  <a:cubicBezTo>
                    <a:pt x="1881" y="2439"/>
                    <a:pt x="1881" y="2439"/>
                    <a:pt x="1881" y="2439"/>
                  </a:cubicBezTo>
                  <a:cubicBezTo>
                    <a:pt x="1881" y="2439"/>
                    <a:pt x="1881" y="2439"/>
                    <a:pt x="1881" y="2438"/>
                  </a:cubicBezTo>
                  <a:cubicBezTo>
                    <a:pt x="1881" y="2438"/>
                    <a:pt x="1881" y="2437"/>
                    <a:pt x="1881" y="2435"/>
                  </a:cubicBezTo>
                  <a:cubicBezTo>
                    <a:pt x="1882" y="2435"/>
                    <a:pt x="1882" y="2434"/>
                    <a:pt x="1882" y="2433"/>
                  </a:cubicBezTo>
                  <a:cubicBezTo>
                    <a:pt x="1882" y="2432"/>
                    <a:pt x="1882" y="2432"/>
                    <a:pt x="1882" y="2431"/>
                  </a:cubicBezTo>
                  <a:cubicBezTo>
                    <a:pt x="1882" y="2430"/>
                    <a:pt x="1882" y="2429"/>
                    <a:pt x="1882" y="2428"/>
                  </a:cubicBezTo>
                  <a:cubicBezTo>
                    <a:pt x="1882" y="2427"/>
                    <a:pt x="1881" y="2426"/>
                    <a:pt x="1881" y="2424"/>
                  </a:cubicBezTo>
                  <a:cubicBezTo>
                    <a:pt x="1881" y="2422"/>
                    <a:pt x="1880" y="2420"/>
                    <a:pt x="1880" y="2417"/>
                  </a:cubicBezTo>
                  <a:cubicBezTo>
                    <a:pt x="1879" y="2417"/>
                    <a:pt x="1879" y="2416"/>
                    <a:pt x="1879" y="2416"/>
                  </a:cubicBezTo>
                  <a:cubicBezTo>
                    <a:pt x="1879" y="2415"/>
                    <a:pt x="1878" y="2414"/>
                    <a:pt x="1878" y="2414"/>
                  </a:cubicBezTo>
                  <a:cubicBezTo>
                    <a:pt x="1878" y="2412"/>
                    <a:pt x="1877" y="2411"/>
                    <a:pt x="1876" y="2410"/>
                  </a:cubicBezTo>
                  <a:cubicBezTo>
                    <a:pt x="1875" y="2407"/>
                    <a:pt x="1874" y="2405"/>
                    <a:pt x="1872" y="2402"/>
                  </a:cubicBezTo>
                  <a:cubicBezTo>
                    <a:pt x="1871" y="2400"/>
                    <a:pt x="1869" y="2397"/>
                    <a:pt x="1868" y="2395"/>
                  </a:cubicBezTo>
                  <a:cubicBezTo>
                    <a:pt x="1866" y="2393"/>
                    <a:pt x="1864" y="2390"/>
                    <a:pt x="1863" y="2388"/>
                  </a:cubicBezTo>
                  <a:cubicBezTo>
                    <a:pt x="1861" y="2386"/>
                    <a:pt x="1860" y="2384"/>
                    <a:pt x="1858" y="2381"/>
                  </a:cubicBezTo>
                  <a:cubicBezTo>
                    <a:pt x="1856" y="2379"/>
                    <a:pt x="1855" y="2377"/>
                    <a:pt x="1854" y="2375"/>
                  </a:cubicBezTo>
                  <a:cubicBezTo>
                    <a:pt x="1852" y="2373"/>
                    <a:pt x="1851" y="2371"/>
                    <a:pt x="1850" y="2369"/>
                  </a:cubicBezTo>
                  <a:cubicBezTo>
                    <a:pt x="1849" y="2369"/>
                    <a:pt x="1849" y="2368"/>
                    <a:pt x="1848" y="2367"/>
                  </a:cubicBezTo>
                  <a:cubicBezTo>
                    <a:pt x="1848" y="2366"/>
                    <a:pt x="1848" y="2365"/>
                    <a:pt x="1847" y="2365"/>
                  </a:cubicBezTo>
                  <a:cubicBezTo>
                    <a:pt x="1847" y="2353"/>
                    <a:pt x="1847" y="2341"/>
                    <a:pt x="1846" y="2329"/>
                  </a:cubicBezTo>
                  <a:cubicBezTo>
                    <a:pt x="1846" y="2319"/>
                    <a:pt x="1846" y="2309"/>
                    <a:pt x="1845" y="2299"/>
                  </a:cubicBezTo>
                  <a:cubicBezTo>
                    <a:pt x="1846" y="2301"/>
                    <a:pt x="1846" y="2303"/>
                    <a:pt x="1847" y="2305"/>
                  </a:cubicBezTo>
                  <a:cubicBezTo>
                    <a:pt x="1848" y="2307"/>
                    <a:pt x="1850" y="2310"/>
                    <a:pt x="1851" y="2313"/>
                  </a:cubicBezTo>
                  <a:cubicBezTo>
                    <a:pt x="1852" y="2314"/>
                    <a:pt x="1852" y="2315"/>
                    <a:pt x="1853" y="2317"/>
                  </a:cubicBezTo>
                  <a:cubicBezTo>
                    <a:pt x="1854" y="2318"/>
                    <a:pt x="1854" y="2319"/>
                    <a:pt x="1855" y="2321"/>
                  </a:cubicBezTo>
                  <a:cubicBezTo>
                    <a:pt x="1857" y="2323"/>
                    <a:pt x="1858" y="2325"/>
                    <a:pt x="1859" y="2327"/>
                  </a:cubicBezTo>
                  <a:cubicBezTo>
                    <a:pt x="1860" y="2329"/>
                    <a:pt x="1861" y="2330"/>
                    <a:pt x="1862" y="2331"/>
                  </a:cubicBezTo>
                  <a:cubicBezTo>
                    <a:pt x="1862" y="2332"/>
                    <a:pt x="1863" y="2333"/>
                    <a:pt x="1864" y="2333"/>
                  </a:cubicBezTo>
                  <a:cubicBezTo>
                    <a:pt x="1864" y="2334"/>
                    <a:pt x="1865" y="2335"/>
                    <a:pt x="1866" y="2336"/>
                  </a:cubicBezTo>
                  <a:cubicBezTo>
                    <a:pt x="1866" y="2337"/>
                    <a:pt x="1867" y="2338"/>
                    <a:pt x="1868" y="2338"/>
                  </a:cubicBezTo>
                  <a:cubicBezTo>
                    <a:pt x="1869" y="2340"/>
                    <a:pt x="1870" y="2341"/>
                    <a:pt x="1871" y="2342"/>
                  </a:cubicBezTo>
                  <a:cubicBezTo>
                    <a:pt x="1872" y="2343"/>
                    <a:pt x="1872" y="2344"/>
                    <a:pt x="1873" y="2344"/>
                  </a:cubicBezTo>
                  <a:cubicBezTo>
                    <a:pt x="1873" y="2345"/>
                    <a:pt x="1874" y="2345"/>
                    <a:pt x="1874" y="2345"/>
                  </a:cubicBezTo>
                  <a:cubicBezTo>
                    <a:pt x="1874" y="2345"/>
                    <a:pt x="1874" y="2345"/>
                    <a:pt x="1873" y="2344"/>
                  </a:cubicBezTo>
                  <a:cubicBezTo>
                    <a:pt x="1873" y="2343"/>
                    <a:pt x="1873" y="2342"/>
                    <a:pt x="1872" y="2341"/>
                  </a:cubicBezTo>
                  <a:cubicBezTo>
                    <a:pt x="1872" y="2340"/>
                    <a:pt x="1871" y="2338"/>
                    <a:pt x="1870" y="2337"/>
                  </a:cubicBezTo>
                  <a:cubicBezTo>
                    <a:pt x="1869" y="2335"/>
                    <a:pt x="1869" y="2333"/>
                    <a:pt x="1868" y="2331"/>
                  </a:cubicBezTo>
                  <a:cubicBezTo>
                    <a:pt x="1867" y="2329"/>
                    <a:pt x="1866" y="2327"/>
                    <a:pt x="1865" y="2325"/>
                  </a:cubicBezTo>
                  <a:cubicBezTo>
                    <a:pt x="1864" y="2323"/>
                    <a:pt x="1864" y="2322"/>
                    <a:pt x="1863" y="2321"/>
                  </a:cubicBezTo>
                  <a:cubicBezTo>
                    <a:pt x="1863" y="2320"/>
                    <a:pt x="1862" y="2319"/>
                    <a:pt x="1861" y="2317"/>
                  </a:cubicBezTo>
                  <a:cubicBezTo>
                    <a:pt x="1860" y="2315"/>
                    <a:pt x="1859" y="2312"/>
                    <a:pt x="1858" y="2310"/>
                  </a:cubicBezTo>
                  <a:cubicBezTo>
                    <a:pt x="1857" y="2307"/>
                    <a:pt x="1856" y="2304"/>
                    <a:pt x="1854" y="2301"/>
                  </a:cubicBezTo>
                  <a:cubicBezTo>
                    <a:pt x="1853" y="2299"/>
                    <a:pt x="1852" y="2296"/>
                    <a:pt x="1851" y="2293"/>
                  </a:cubicBezTo>
                  <a:cubicBezTo>
                    <a:pt x="1850" y="2291"/>
                    <a:pt x="1849" y="2288"/>
                    <a:pt x="1848" y="2285"/>
                  </a:cubicBezTo>
                  <a:cubicBezTo>
                    <a:pt x="1847" y="2283"/>
                    <a:pt x="1846" y="2280"/>
                    <a:pt x="1845" y="2278"/>
                  </a:cubicBezTo>
                  <a:cubicBezTo>
                    <a:pt x="1844" y="2277"/>
                    <a:pt x="1844" y="2276"/>
                    <a:pt x="1844" y="2275"/>
                  </a:cubicBezTo>
                  <a:cubicBezTo>
                    <a:pt x="1841" y="2256"/>
                    <a:pt x="1837" y="2237"/>
                    <a:pt x="1829" y="2218"/>
                  </a:cubicBezTo>
                  <a:cubicBezTo>
                    <a:pt x="1830" y="2219"/>
                    <a:pt x="1831" y="2221"/>
                    <a:pt x="1832" y="2222"/>
                  </a:cubicBezTo>
                  <a:cubicBezTo>
                    <a:pt x="1835" y="2225"/>
                    <a:pt x="1837" y="2228"/>
                    <a:pt x="1840" y="2231"/>
                  </a:cubicBezTo>
                  <a:cubicBezTo>
                    <a:pt x="1845" y="2237"/>
                    <a:pt x="1850" y="2244"/>
                    <a:pt x="1855" y="2251"/>
                  </a:cubicBezTo>
                  <a:cubicBezTo>
                    <a:pt x="1856" y="2252"/>
                    <a:pt x="1858" y="2254"/>
                    <a:pt x="1859" y="2256"/>
                  </a:cubicBezTo>
                  <a:cubicBezTo>
                    <a:pt x="1860" y="2258"/>
                    <a:pt x="1861" y="2260"/>
                    <a:pt x="1863" y="2261"/>
                  </a:cubicBezTo>
                  <a:cubicBezTo>
                    <a:pt x="1863" y="2262"/>
                    <a:pt x="1864" y="2263"/>
                    <a:pt x="1864" y="2264"/>
                  </a:cubicBezTo>
                  <a:cubicBezTo>
                    <a:pt x="1865" y="2266"/>
                    <a:pt x="1865" y="2266"/>
                    <a:pt x="1865" y="2266"/>
                  </a:cubicBezTo>
                  <a:cubicBezTo>
                    <a:pt x="1866" y="2267"/>
                    <a:pt x="1866" y="2267"/>
                    <a:pt x="1866" y="2267"/>
                  </a:cubicBezTo>
                  <a:cubicBezTo>
                    <a:pt x="1867" y="2269"/>
                    <a:pt x="1869" y="2271"/>
                    <a:pt x="1870" y="2273"/>
                  </a:cubicBezTo>
                  <a:cubicBezTo>
                    <a:pt x="1870" y="2274"/>
                    <a:pt x="1871" y="2275"/>
                    <a:pt x="1872" y="2276"/>
                  </a:cubicBezTo>
                  <a:cubicBezTo>
                    <a:pt x="1872" y="2277"/>
                    <a:pt x="1873" y="2278"/>
                    <a:pt x="1873" y="2279"/>
                  </a:cubicBezTo>
                  <a:cubicBezTo>
                    <a:pt x="1874" y="2280"/>
                    <a:pt x="1875" y="2282"/>
                    <a:pt x="1877" y="2284"/>
                  </a:cubicBezTo>
                  <a:cubicBezTo>
                    <a:pt x="1878" y="2286"/>
                    <a:pt x="1879" y="2288"/>
                    <a:pt x="1880" y="2291"/>
                  </a:cubicBezTo>
                  <a:cubicBezTo>
                    <a:pt x="1881" y="2294"/>
                    <a:pt x="1881" y="2294"/>
                    <a:pt x="1881" y="2294"/>
                  </a:cubicBezTo>
                  <a:cubicBezTo>
                    <a:pt x="1882" y="2295"/>
                    <a:pt x="1882" y="2296"/>
                    <a:pt x="1883" y="2297"/>
                  </a:cubicBezTo>
                  <a:cubicBezTo>
                    <a:pt x="1884" y="2299"/>
                    <a:pt x="1885" y="2301"/>
                    <a:pt x="1886" y="2303"/>
                  </a:cubicBezTo>
                  <a:cubicBezTo>
                    <a:pt x="1886" y="2304"/>
                    <a:pt x="1886" y="2305"/>
                    <a:pt x="1887" y="2306"/>
                  </a:cubicBezTo>
                  <a:cubicBezTo>
                    <a:pt x="1888" y="2309"/>
                    <a:pt x="1888" y="2309"/>
                    <a:pt x="1888" y="2309"/>
                  </a:cubicBezTo>
                  <a:cubicBezTo>
                    <a:pt x="1889" y="2312"/>
                    <a:pt x="1889" y="2312"/>
                    <a:pt x="1889" y="2312"/>
                  </a:cubicBezTo>
                  <a:cubicBezTo>
                    <a:pt x="1890" y="2314"/>
                    <a:pt x="1890" y="2314"/>
                    <a:pt x="1890" y="2314"/>
                  </a:cubicBezTo>
                  <a:cubicBezTo>
                    <a:pt x="1890" y="2314"/>
                    <a:pt x="1890" y="2315"/>
                    <a:pt x="1891" y="2316"/>
                  </a:cubicBezTo>
                  <a:cubicBezTo>
                    <a:pt x="1891" y="2318"/>
                    <a:pt x="1892" y="2320"/>
                    <a:pt x="1893" y="2322"/>
                  </a:cubicBezTo>
                  <a:cubicBezTo>
                    <a:pt x="1893" y="2324"/>
                    <a:pt x="1893" y="2324"/>
                    <a:pt x="1893" y="2324"/>
                  </a:cubicBezTo>
                  <a:cubicBezTo>
                    <a:pt x="1893" y="2324"/>
                    <a:pt x="1893" y="2324"/>
                    <a:pt x="1893" y="2324"/>
                  </a:cubicBezTo>
                  <a:cubicBezTo>
                    <a:pt x="1893" y="2324"/>
                    <a:pt x="1893" y="2324"/>
                    <a:pt x="1893" y="2324"/>
                  </a:cubicBezTo>
                  <a:cubicBezTo>
                    <a:pt x="1893" y="2324"/>
                    <a:pt x="1893" y="2324"/>
                    <a:pt x="1893" y="2324"/>
                  </a:cubicBezTo>
                  <a:cubicBezTo>
                    <a:pt x="1894" y="2325"/>
                    <a:pt x="1894" y="2325"/>
                    <a:pt x="1894" y="2325"/>
                  </a:cubicBezTo>
                  <a:cubicBezTo>
                    <a:pt x="1894" y="2325"/>
                    <a:pt x="1894" y="2325"/>
                    <a:pt x="1894" y="2325"/>
                  </a:cubicBezTo>
                  <a:cubicBezTo>
                    <a:pt x="1894" y="2326"/>
                    <a:pt x="1894" y="2327"/>
                    <a:pt x="1895" y="2328"/>
                  </a:cubicBezTo>
                  <a:cubicBezTo>
                    <a:pt x="1895" y="2329"/>
                    <a:pt x="1895" y="2331"/>
                    <a:pt x="1895" y="2332"/>
                  </a:cubicBezTo>
                  <a:cubicBezTo>
                    <a:pt x="1896" y="2333"/>
                    <a:pt x="1896" y="2334"/>
                    <a:pt x="1896" y="2335"/>
                  </a:cubicBezTo>
                  <a:cubicBezTo>
                    <a:pt x="1896" y="2336"/>
                    <a:pt x="1897" y="2337"/>
                    <a:pt x="1897" y="2338"/>
                  </a:cubicBezTo>
                  <a:cubicBezTo>
                    <a:pt x="1897" y="2339"/>
                    <a:pt x="1897" y="2340"/>
                    <a:pt x="1898" y="2341"/>
                  </a:cubicBezTo>
                  <a:cubicBezTo>
                    <a:pt x="1898" y="2343"/>
                    <a:pt x="1899" y="2345"/>
                    <a:pt x="1899" y="2348"/>
                  </a:cubicBezTo>
                  <a:cubicBezTo>
                    <a:pt x="1900" y="2356"/>
                    <a:pt x="1902" y="2364"/>
                    <a:pt x="1902" y="2372"/>
                  </a:cubicBezTo>
                  <a:cubicBezTo>
                    <a:pt x="1902" y="2374"/>
                    <a:pt x="1903" y="2376"/>
                    <a:pt x="1903" y="2378"/>
                  </a:cubicBezTo>
                  <a:cubicBezTo>
                    <a:pt x="1903" y="2380"/>
                    <a:pt x="1903" y="2382"/>
                    <a:pt x="1903" y="2384"/>
                  </a:cubicBezTo>
                  <a:cubicBezTo>
                    <a:pt x="1903" y="2386"/>
                    <a:pt x="1903" y="2387"/>
                    <a:pt x="1903" y="2389"/>
                  </a:cubicBezTo>
                  <a:cubicBezTo>
                    <a:pt x="1903" y="2391"/>
                    <a:pt x="1904" y="2393"/>
                    <a:pt x="1904" y="2394"/>
                  </a:cubicBezTo>
                  <a:cubicBezTo>
                    <a:pt x="1904" y="2401"/>
                    <a:pt x="1904" y="2408"/>
                    <a:pt x="1904" y="2413"/>
                  </a:cubicBezTo>
                  <a:cubicBezTo>
                    <a:pt x="1904" y="2419"/>
                    <a:pt x="1904" y="2424"/>
                    <a:pt x="1904" y="2428"/>
                  </a:cubicBezTo>
                  <a:cubicBezTo>
                    <a:pt x="1904" y="2432"/>
                    <a:pt x="1904" y="2435"/>
                    <a:pt x="1904" y="2438"/>
                  </a:cubicBezTo>
                  <a:cubicBezTo>
                    <a:pt x="1904" y="2440"/>
                    <a:pt x="1904" y="2441"/>
                    <a:pt x="1904" y="2441"/>
                  </a:cubicBezTo>
                  <a:cubicBezTo>
                    <a:pt x="1904" y="2441"/>
                    <a:pt x="1905" y="2440"/>
                    <a:pt x="1905" y="2438"/>
                  </a:cubicBezTo>
                  <a:cubicBezTo>
                    <a:pt x="1905" y="2435"/>
                    <a:pt x="1905" y="2432"/>
                    <a:pt x="1906" y="2428"/>
                  </a:cubicBezTo>
                  <a:cubicBezTo>
                    <a:pt x="1906" y="2424"/>
                    <a:pt x="1907" y="2419"/>
                    <a:pt x="1907" y="2414"/>
                  </a:cubicBezTo>
                  <a:cubicBezTo>
                    <a:pt x="1907" y="2411"/>
                    <a:pt x="1907" y="2408"/>
                    <a:pt x="1908" y="2405"/>
                  </a:cubicBezTo>
                  <a:cubicBezTo>
                    <a:pt x="1908" y="2403"/>
                    <a:pt x="1908" y="2401"/>
                    <a:pt x="1908" y="2400"/>
                  </a:cubicBezTo>
                  <a:cubicBezTo>
                    <a:pt x="1908" y="2398"/>
                    <a:pt x="1908" y="2396"/>
                    <a:pt x="1908" y="2394"/>
                  </a:cubicBezTo>
                  <a:cubicBezTo>
                    <a:pt x="1908" y="2387"/>
                    <a:pt x="1908" y="2380"/>
                    <a:pt x="1908" y="2372"/>
                  </a:cubicBezTo>
                  <a:cubicBezTo>
                    <a:pt x="1908" y="2370"/>
                    <a:pt x="1908" y="2368"/>
                    <a:pt x="1908" y="2366"/>
                  </a:cubicBezTo>
                  <a:cubicBezTo>
                    <a:pt x="1908" y="2364"/>
                    <a:pt x="1907" y="2361"/>
                    <a:pt x="1907" y="2359"/>
                  </a:cubicBezTo>
                  <a:cubicBezTo>
                    <a:pt x="1907" y="2357"/>
                    <a:pt x="1907" y="2355"/>
                    <a:pt x="1907" y="2353"/>
                  </a:cubicBezTo>
                  <a:cubicBezTo>
                    <a:pt x="1906" y="2351"/>
                    <a:pt x="1906" y="2349"/>
                    <a:pt x="1906" y="2346"/>
                  </a:cubicBezTo>
                  <a:cubicBezTo>
                    <a:pt x="1906" y="2344"/>
                    <a:pt x="1905" y="2342"/>
                    <a:pt x="1905" y="2340"/>
                  </a:cubicBezTo>
                  <a:cubicBezTo>
                    <a:pt x="1905" y="2339"/>
                    <a:pt x="1904" y="2338"/>
                    <a:pt x="1904" y="2336"/>
                  </a:cubicBezTo>
                  <a:cubicBezTo>
                    <a:pt x="1904" y="2335"/>
                    <a:pt x="1904" y="2334"/>
                    <a:pt x="1903" y="2333"/>
                  </a:cubicBezTo>
                  <a:cubicBezTo>
                    <a:pt x="1903" y="2332"/>
                    <a:pt x="1903" y="2331"/>
                    <a:pt x="1903" y="2330"/>
                  </a:cubicBezTo>
                  <a:cubicBezTo>
                    <a:pt x="1902" y="2329"/>
                    <a:pt x="1902" y="2328"/>
                    <a:pt x="1902" y="2326"/>
                  </a:cubicBezTo>
                  <a:cubicBezTo>
                    <a:pt x="1902" y="2325"/>
                    <a:pt x="1901" y="2324"/>
                    <a:pt x="1901" y="2323"/>
                  </a:cubicBezTo>
                  <a:cubicBezTo>
                    <a:pt x="1901" y="2323"/>
                    <a:pt x="1901" y="2323"/>
                    <a:pt x="1901" y="2323"/>
                  </a:cubicBezTo>
                  <a:cubicBezTo>
                    <a:pt x="1901" y="2323"/>
                    <a:pt x="1901" y="2323"/>
                    <a:pt x="1901" y="2323"/>
                  </a:cubicBezTo>
                  <a:cubicBezTo>
                    <a:pt x="1901" y="2322"/>
                    <a:pt x="1901" y="2322"/>
                    <a:pt x="1901" y="2322"/>
                  </a:cubicBezTo>
                  <a:cubicBezTo>
                    <a:pt x="1901" y="2322"/>
                    <a:pt x="1901" y="2322"/>
                    <a:pt x="1901" y="2322"/>
                  </a:cubicBezTo>
                  <a:cubicBezTo>
                    <a:pt x="1901" y="2321"/>
                    <a:pt x="1901" y="2321"/>
                    <a:pt x="1901" y="2321"/>
                  </a:cubicBezTo>
                  <a:cubicBezTo>
                    <a:pt x="1900" y="2320"/>
                    <a:pt x="1900" y="2320"/>
                    <a:pt x="1900" y="2320"/>
                  </a:cubicBezTo>
                  <a:cubicBezTo>
                    <a:pt x="1899" y="2317"/>
                    <a:pt x="1899" y="2315"/>
                    <a:pt x="1898" y="2313"/>
                  </a:cubicBezTo>
                  <a:cubicBezTo>
                    <a:pt x="1898" y="2312"/>
                    <a:pt x="1898" y="2312"/>
                    <a:pt x="1897" y="2311"/>
                  </a:cubicBezTo>
                  <a:cubicBezTo>
                    <a:pt x="1897" y="2310"/>
                    <a:pt x="1897" y="2310"/>
                    <a:pt x="1897" y="2310"/>
                  </a:cubicBezTo>
                  <a:cubicBezTo>
                    <a:pt x="1895" y="2306"/>
                    <a:pt x="1895" y="2306"/>
                    <a:pt x="1895" y="2306"/>
                  </a:cubicBezTo>
                  <a:cubicBezTo>
                    <a:pt x="1894" y="2303"/>
                    <a:pt x="1894" y="2303"/>
                    <a:pt x="1894" y="2303"/>
                  </a:cubicBezTo>
                  <a:cubicBezTo>
                    <a:pt x="1894" y="2302"/>
                    <a:pt x="1893" y="2301"/>
                    <a:pt x="1893" y="2300"/>
                  </a:cubicBezTo>
                  <a:cubicBezTo>
                    <a:pt x="1892" y="2298"/>
                    <a:pt x="1891" y="2295"/>
                    <a:pt x="1890" y="2293"/>
                  </a:cubicBezTo>
                  <a:cubicBezTo>
                    <a:pt x="1889" y="2292"/>
                    <a:pt x="1889" y="2291"/>
                    <a:pt x="1888" y="2290"/>
                  </a:cubicBezTo>
                  <a:cubicBezTo>
                    <a:pt x="1887" y="2287"/>
                    <a:pt x="1887" y="2287"/>
                    <a:pt x="1887" y="2287"/>
                  </a:cubicBezTo>
                  <a:cubicBezTo>
                    <a:pt x="1886" y="2285"/>
                    <a:pt x="1885" y="2283"/>
                    <a:pt x="1884" y="2281"/>
                  </a:cubicBezTo>
                  <a:cubicBezTo>
                    <a:pt x="1882" y="2279"/>
                    <a:pt x="1881" y="2277"/>
                    <a:pt x="1880" y="2275"/>
                  </a:cubicBezTo>
                  <a:cubicBezTo>
                    <a:pt x="1879" y="2274"/>
                    <a:pt x="1879" y="2273"/>
                    <a:pt x="1878" y="2272"/>
                  </a:cubicBezTo>
                  <a:cubicBezTo>
                    <a:pt x="1878" y="2271"/>
                    <a:pt x="1877" y="2270"/>
                    <a:pt x="1876" y="2269"/>
                  </a:cubicBezTo>
                  <a:cubicBezTo>
                    <a:pt x="1875" y="2267"/>
                    <a:pt x="1874" y="2265"/>
                    <a:pt x="1873" y="2263"/>
                  </a:cubicBezTo>
                  <a:cubicBezTo>
                    <a:pt x="1872" y="2261"/>
                    <a:pt x="1872" y="2261"/>
                    <a:pt x="1872" y="2261"/>
                  </a:cubicBezTo>
                  <a:cubicBezTo>
                    <a:pt x="1871" y="2260"/>
                    <a:pt x="1871" y="2260"/>
                    <a:pt x="1871" y="2260"/>
                  </a:cubicBezTo>
                  <a:cubicBezTo>
                    <a:pt x="1870" y="2259"/>
                    <a:pt x="1869" y="2258"/>
                    <a:pt x="1869" y="2257"/>
                  </a:cubicBezTo>
                  <a:cubicBezTo>
                    <a:pt x="1867" y="2255"/>
                    <a:pt x="1866" y="2253"/>
                    <a:pt x="1865" y="2252"/>
                  </a:cubicBezTo>
                  <a:cubicBezTo>
                    <a:pt x="1863" y="2250"/>
                    <a:pt x="1862" y="2248"/>
                    <a:pt x="1861" y="2246"/>
                  </a:cubicBezTo>
                  <a:cubicBezTo>
                    <a:pt x="1859" y="2245"/>
                    <a:pt x="1858" y="2243"/>
                    <a:pt x="1857" y="2241"/>
                  </a:cubicBezTo>
                  <a:cubicBezTo>
                    <a:pt x="1855" y="2240"/>
                    <a:pt x="1854" y="2238"/>
                    <a:pt x="1852" y="2236"/>
                  </a:cubicBezTo>
                  <a:cubicBezTo>
                    <a:pt x="1851" y="2235"/>
                    <a:pt x="1850" y="2233"/>
                    <a:pt x="1848" y="2232"/>
                  </a:cubicBezTo>
                  <a:cubicBezTo>
                    <a:pt x="1847" y="2230"/>
                    <a:pt x="1846" y="2229"/>
                    <a:pt x="1844" y="2227"/>
                  </a:cubicBezTo>
                  <a:cubicBezTo>
                    <a:pt x="1842" y="2224"/>
                    <a:pt x="1839" y="2221"/>
                    <a:pt x="1836" y="2218"/>
                  </a:cubicBezTo>
                  <a:cubicBezTo>
                    <a:pt x="1834" y="2216"/>
                    <a:pt x="1831" y="2213"/>
                    <a:pt x="1829" y="2211"/>
                  </a:cubicBezTo>
                  <a:cubicBezTo>
                    <a:pt x="1827" y="2209"/>
                    <a:pt x="1826" y="2207"/>
                    <a:pt x="1824" y="2206"/>
                  </a:cubicBezTo>
                  <a:cubicBezTo>
                    <a:pt x="1815" y="2186"/>
                    <a:pt x="1802" y="2168"/>
                    <a:pt x="1785" y="2155"/>
                  </a:cubicBezTo>
                  <a:cubicBezTo>
                    <a:pt x="1849" y="2131"/>
                    <a:pt x="1895" y="2170"/>
                    <a:pt x="1895" y="2170"/>
                  </a:cubicBezTo>
                  <a:cubicBezTo>
                    <a:pt x="1895" y="2170"/>
                    <a:pt x="1908" y="2182"/>
                    <a:pt x="1914" y="2194"/>
                  </a:cubicBezTo>
                  <a:cubicBezTo>
                    <a:pt x="1914" y="2195"/>
                    <a:pt x="1914" y="2196"/>
                    <a:pt x="1915" y="2197"/>
                  </a:cubicBezTo>
                  <a:cubicBezTo>
                    <a:pt x="1915" y="2198"/>
                    <a:pt x="1915" y="2199"/>
                    <a:pt x="1916" y="2200"/>
                  </a:cubicBezTo>
                  <a:cubicBezTo>
                    <a:pt x="1916" y="2201"/>
                    <a:pt x="1916" y="2202"/>
                    <a:pt x="1917" y="2203"/>
                  </a:cubicBezTo>
                  <a:cubicBezTo>
                    <a:pt x="1917" y="2206"/>
                    <a:pt x="1918" y="2208"/>
                    <a:pt x="1919" y="2211"/>
                  </a:cubicBezTo>
                  <a:cubicBezTo>
                    <a:pt x="1919" y="2213"/>
                    <a:pt x="1920" y="2216"/>
                    <a:pt x="1921" y="2218"/>
                  </a:cubicBezTo>
                  <a:cubicBezTo>
                    <a:pt x="1921" y="2221"/>
                    <a:pt x="1922" y="2224"/>
                    <a:pt x="1922" y="2227"/>
                  </a:cubicBezTo>
                  <a:cubicBezTo>
                    <a:pt x="1923" y="2229"/>
                    <a:pt x="1924" y="2232"/>
                    <a:pt x="1924" y="2235"/>
                  </a:cubicBezTo>
                  <a:cubicBezTo>
                    <a:pt x="1925" y="2238"/>
                    <a:pt x="1926" y="2241"/>
                    <a:pt x="1927" y="2244"/>
                  </a:cubicBezTo>
                  <a:cubicBezTo>
                    <a:pt x="1928" y="2250"/>
                    <a:pt x="1930" y="2256"/>
                    <a:pt x="1932" y="2261"/>
                  </a:cubicBezTo>
                  <a:cubicBezTo>
                    <a:pt x="1933" y="2264"/>
                    <a:pt x="1934" y="2267"/>
                    <a:pt x="1936" y="2270"/>
                  </a:cubicBezTo>
                  <a:cubicBezTo>
                    <a:pt x="1936" y="2271"/>
                    <a:pt x="1936" y="2271"/>
                    <a:pt x="1936" y="2271"/>
                  </a:cubicBezTo>
                  <a:cubicBezTo>
                    <a:pt x="1936" y="2271"/>
                    <a:pt x="1936" y="2271"/>
                    <a:pt x="1936" y="2271"/>
                  </a:cubicBezTo>
                  <a:cubicBezTo>
                    <a:pt x="1936" y="2271"/>
                    <a:pt x="1936" y="2271"/>
                    <a:pt x="1936" y="2271"/>
                  </a:cubicBezTo>
                  <a:cubicBezTo>
                    <a:pt x="1937" y="2272"/>
                    <a:pt x="1937" y="2272"/>
                    <a:pt x="1937" y="2272"/>
                  </a:cubicBezTo>
                  <a:cubicBezTo>
                    <a:pt x="1938" y="2274"/>
                    <a:pt x="1938" y="2274"/>
                    <a:pt x="1938" y="2274"/>
                  </a:cubicBezTo>
                  <a:cubicBezTo>
                    <a:pt x="1938" y="2275"/>
                    <a:pt x="1938" y="2276"/>
                    <a:pt x="1939" y="2276"/>
                  </a:cubicBezTo>
                  <a:cubicBezTo>
                    <a:pt x="1940" y="2279"/>
                    <a:pt x="1940" y="2279"/>
                    <a:pt x="1940" y="2279"/>
                  </a:cubicBezTo>
                  <a:cubicBezTo>
                    <a:pt x="1941" y="2281"/>
                    <a:pt x="1943" y="2284"/>
                    <a:pt x="1945" y="2286"/>
                  </a:cubicBezTo>
                  <a:cubicBezTo>
                    <a:pt x="1945" y="2288"/>
                    <a:pt x="1946" y="2289"/>
                    <a:pt x="1947" y="2290"/>
                  </a:cubicBezTo>
                  <a:cubicBezTo>
                    <a:pt x="1948" y="2291"/>
                    <a:pt x="1949" y="2293"/>
                    <a:pt x="1950" y="2294"/>
                  </a:cubicBezTo>
                  <a:cubicBezTo>
                    <a:pt x="1951" y="2295"/>
                    <a:pt x="1952" y="2296"/>
                    <a:pt x="1953" y="2297"/>
                  </a:cubicBezTo>
                  <a:cubicBezTo>
                    <a:pt x="1953" y="2298"/>
                    <a:pt x="1954" y="2299"/>
                    <a:pt x="1955" y="2300"/>
                  </a:cubicBezTo>
                  <a:cubicBezTo>
                    <a:pt x="1956" y="2301"/>
                    <a:pt x="1957" y="2302"/>
                    <a:pt x="1958" y="2303"/>
                  </a:cubicBezTo>
                  <a:cubicBezTo>
                    <a:pt x="1959" y="2304"/>
                    <a:pt x="1960" y="2305"/>
                    <a:pt x="1961" y="2306"/>
                  </a:cubicBezTo>
                  <a:cubicBezTo>
                    <a:pt x="1962" y="2307"/>
                    <a:pt x="1963" y="2308"/>
                    <a:pt x="1964" y="2309"/>
                  </a:cubicBezTo>
                  <a:cubicBezTo>
                    <a:pt x="1965" y="2310"/>
                    <a:pt x="1966" y="2311"/>
                    <a:pt x="1967" y="2311"/>
                  </a:cubicBezTo>
                  <a:cubicBezTo>
                    <a:pt x="1969" y="2313"/>
                    <a:pt x="1971" y="2315"/>
                    <a:pt x="1973" y="2316"/>
                  </a:cubicBezTo>
                  <a:cubicBezTo>
                    <a:pt x="1974" y="2317"/>
                    <a:pt x="1975" y="2317"/>
                    <a:pt x="1976" y="2318"/>
                  </a:cubicBezTo>
                  <a:cubicBezTo>
                    <a:pt x="1976" y="2319"/>
                    <a:pt x="1977" y="2319"/>
                    <a:pt x="1978" y="2320"/>
                  </a:cubicBezTo>
                  <a:cubicBezTo>
                    <a:pt x="1980" y="2321"/>
                    <a:pt x="1982" y="2322"/>
                    <a:pt x="1983" y="2323"/>
                  </a:cubicBezTo>
                  <a:cubicBezTo>
                    <a:pt x="1985" y="2324"/>
                    <a:pt x="1987" y="2324"/>
                    <a:pt x="1988" y="2325"/>
                  </a:cubicBezTo>
                  <a:cubicBezTo>
                    <a:pt x="1990" y="2326"/>
                    <a:pt x="1991" y="2327"/>
                    <a:pt x="1992" y="2327"/>
                  </a:cubicBezTo>
                  <a:cubicBezTo>
                    <a:pt x="1995" y="2328"/>
                    <a:pt x="1997" y="2329"/>
                    <a:pt x="1998" y="2329"/>
                  </a:cubicBezTo>
                  <a:cubicBezTo>
                    <a:pt x="1999" y="2330"/>
                    <a:pt x="2000" y="2330"/>
                    <a:pt x="2000" y="2330"/>
                  </a:cubicBezTo>
                  <a:cubicBezTo>
                    <a:pt x="2000" y="2330"/>
                    <a:pt x="1999" y="2330"/>
                    <a:pt x="1998" y="2329"/>
                  </a:cubicBezTo>
                  <a:cubicBezTo>
                    <a:pt x="1998" y="2329"/>
                    <a:pt x="1997" y="2328"/>
                    <a:pt x="1996" y="2328"/>
                  </a:cubicBezTo>
                  <a:cubicBezTo>
                    <a:pt x="1995" y="2327"/>
                    <a:pt x="1994" y="2326"/>
                    <a:pt x="1993" y="2326"/>
                  </a:cubicBezTo>
                  <a:cubicBezTo>
                    <a:pt x="1992" y="2325"/>
                    <a:pt x="1991" y="2324"/>
                    <a:pt x="1989" y="2323"/>
                  </a:cubicBezTo>
                  <a:cubicBezTo>
                    <a:pt x="1988" y="2322"/>
                    <a:pt x="1987" y="2321"/>
                    <a:pt x="1985" y="2320"/>
                  </a:cubicBezTo>
                  <a:cubicBezTo>
                    <a:pt x="1984" y="2319"/>
                    <a:pt x="1982" y="2318"/>
                    <a:pt x="1981" y="2317"/>
                  </a:cubicBezTo>
                  <a:cubicBezTo>
                    <a:pt x="1980" y="2316"/>
                    <a:pt x="1979" y="2315"/>
                    <a:pt x="1978" y="2315"/>
                  </a:cubicBezTo>
                  <a:cubicBezTo>
                    <a:pt x="1977" y="2314"/>
                    <a:pt x="1976" y="2313"/>
                    <a:pt x="1976" y="2312"/>
                  </a:cubicBezTo>
                  <a:cubicBezTo>
                    <a:pt x="1972" y="2309"/>
                    <a:pt x="1969" y="2306"/>
                    <a:pt x="1965" y="2302"/>
                  </a:cubicBezTo>
                  <a:cubicBezTo>
                    <a:pt x="1965" y="2301"/>
                    <a:pt x="1964" y="2300"/>
                    <a:pt x="1963" y="2299"/>
                  </a:cubicBezTo>
                  <a:cubicBezTo>
                    <a:pt x="1962" y="2298"/>
                    <a:pt x="1961" y="2297"/>
                    <a:pt x="1960" y="2296"/>
                  </a:cubicBezTo>
                  <a:cubicBezTo>
                    <a:pt x="1959" y="2295"/>
                    <a:pt x="1959" y="2294"/>
                    <a:pt x="1958" y="2293"/>
                  </a:cubicBezTo>
                  <a:cubicBezTo>
                    <a:pt x="1957" y="2292"/>
                    <a:pt x="1956" y="2291"/>
                    <a:pt x="1955" y="2290"/>
                  </a:cubicBezTo>
                  <a:cubicBezTo>
                    <a:pt x="1955" y="2288"/>
                    <a:pt x="1954" y="2287"/>
                    <a:pt x="1953" y="2286"/>
                  </a:cubicBezTo>
                  <a:cubicBezTo>
                    <a:pt x="1952" y="2285"/>
                    <a:pt x="1952" y="2284"/>
                    <a:pt x="1951" y="2282"/>
                  </a:cubicBezTo>
                  <a:cubicBezTo>
                    <a:pt x="1950" y="2281"/>
                    <a:pt x="1949" y="2280"/>
                    <a:pt x="1949" y="2279"/>
                  </a:cubicBezTo>
                  <a:cubicBezTo>
                    <a:pt x="1948" y="2277"/>
                    <a:pt x="1947" y="2276"/>
                    <a:pt x="1947" y="2275"/>
                  </a:cubicBezTo>
                  <a:cubicBezTo>
                    <a:pt x="1946" y="2273"/>
                    <a:pt x="1946" y="2273"/>
                    <a:pt x="1946" y="2273"/>
                  </a:cubicBezTo>
                  <a:cubicBezTo>
                    <a:pt x="1945" y="2272"/>
                    <a:pt x="1945" y="2272"/>
                    <a:pt x="1945" y="2271"/>
                  </a:cubicBezTo>
                  <a:cubicBezTo>
                    <a:pt x="1944" y="2269"/>
                    <a:pt x="1944" y="2269"/>
                    <a:pt x="1944" y="2269"/>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7"/>
                    <a:pt x="1943" y="2267"/>
                    <a:pt x="1943" y="2267"/>
                  </a:cubicBezTo>
                  <a:cubicBezTo>
                    <a:pt x="1942" y="2264"/>
                    <a:pt x="1941" y="2262"/>
                    <a:pt x="1940" y="2259"/>
                  </a:cubicBezTo>
                  <a:cubicBezTo>
                    <a:pt x="1939" y="2256"/>
                    <a:pt x="1938" y="2254"/>
                    <a:pt x="1937" y="2251"/>
                  </a:cubicBezTo>
                  <a:cubicBezTo>
                    <a:pt x="1937" y="2251"/>
                    <a:pt x="1937" y="2251"/>
                    <a:pt x="1937" y="2251"/>
                  </a:cubicBezTo>
                  <a:cubicBezTo>
                    <a:pt x="1938" y="2252"/>
                    <a:pt x="1938" y="2253"/>
                    <a:pt x="1939" y="2254"/>
                  </a:cubicBezTo>
                  <a:cubicBezTo>
                    <a:pt x="1939" y="2255"/>
                    <a:pt x="1940" y="2256"/>
                    <a:pt x="1941" y="2257"/>
                  </a:cubicBezTo>
                  <a:cubicBezTo>
                    <a:pt x="1942" y="2258"/>
                    <a:pt x="1942" y="2259"/>
                    <a:pt x="1943" y="2260"/>
                  </a:cubicBezTo>
                  <a:cubicBezTo>
                    <a:pt x="1945" y="2261"/>
                    <a:pt x="1947" y="2263"/>
                    <a:pt x="1949" y="2265"/>
                  </a:cubicBezTo>
                  <a:cubicBezTo>
                    <a:pt x="1951" y="2267"/>
                    <a:pt x="1953" y="2268"/>
                    <a:pt x="1955" y="2270"/>
                  </a:cubicBezTo>
                  <a:cubicBezTo>
                    <a:pt x="1957" y="2272"/>
                    <a:pt x="1959" y="2273"/>
                    <a:pt x="1961" y="2275"/>
                  </a:cubicBezTo>
                  <a:cubicBezTo>
                    <a:pt x="1963" y="2276"/>
                    <a:pt x="1966" y="2277"/>
                    <a:pt x="1968" y="2278"/>
                  </a:cubicBezTo>
                  <a:cubicBezTo>
                    <a:pt x="1969" y="2279"/>
                    <a:pt x="1970" y="2279"/>
                    <a:pt x="1971" y="2280"/>
                  </a:cubicBezTo>
                  <a:cubicBezTo>
                    <a:pt x="1972" y="2280"/>
                    <a:pt x="1974" y="2281"/>
                    <a:pt x="1975" y="2281"/>
                  </a:cubicBezTo>
                  <a:cubicBezTo>
                    <a:pt x="1976" y="2281"/>
                    <a:pt x="1977" y="2282"/>
                    <a:pt x="1978" y="2282"/>
                  </a:cubicBezTo>
                  <a:cubicBezTo>
                    <a:pt x="1979" y="2282"/>
                    <a:pt x="1980" y="2283"/>
                    <a:pt x="1981" y="2283"/>
                  </a:cubicBezTo>
                  <a:cubicBezTo>
                    <a:pt x="1982" y="2283"/>
                    <a:pt x="1983" y="2283"/>
                    <a:pt x="1984" y="2283"/>
                  </a:cubicBezTo>
                  <a:cubicBezTo>
                    <a:pt x="1984" y="2284"/>
                    <a:pt x="1985" y="2284"/>
                    <a:pt x="1986" y="2284"/>
                  </a:cubicBezTo>
                  <a:cubicBezTo>
                    <a:pt x="1987" y="2284"/>
                    <a:pt x="1988" y="2284"/>
                    <a:pt x="1988" y="2284"/>
                  </a:cubicBezTo>
                  <a:cubicBezTo>
                    <a:pt x="1989" y="2284"/>
                    <a:pt x="1990" y="2284"/>
                    <a:pt x="1990" y="2284"/>
                  </a:cubicBezTo>
                  <a:cubicBezTo>
                    <a:pt x="1991" y="2285"/>
                    <a:pt x="1992" y="2285"/>
                    <a:pt x="1993" y="2285"/>
                  </a:cubicBezTo>
                  <a:cubicBezTo>
                    <a:pt x="1993" y="2285"/>
                    <a:pt x="1994" y="2285"/>
                    <a:pt x="1994" y="2285"/>
                  </a:cubicBezTo>
                  <a:cubicBezTo>
                    <a:pt x="1994" y="2285"/>
                    <a:pt x="1993" y="2284"/>
                    <a:pt x="1993" y="2284"/>
                  </a:cubicBezTo>
                  <a:cubicBezTo>
                    <a:pt x="1992" y="2284"/>
                    <a:pt x="1992" y="2283"/>
                    <a:pt x="1991" y="2283"/>
                  </a:cubicBezTo>
                  <a:cubicBezTo>
                    <a:pt x="1990" y="2283"/>
                    <a:pt x="1990" y="2282"/>
                    <a:pt x="1989" y="2282"/>
                  </a:cubicBezTo>
                  <a:cubicBezTo>
                    <a:pt x="1988" y="2282"/>
                    <a:pt x="1988" y="2281"/>
                    <a:pt x="1987" y="2281"/>
                  </a:cubicBezTo>
                  <a:cubicBezTo>
                    <a:pt x="1986" y="2281"/>
                    <a:pt x="1986" y="2280"/>
                    <a:pt x="1985" y="2280"/>
                  </a:cubicBezTo>
                  <a:cubicBezTo>
                    <a:pt x="1984" y="2279"/>
                    <a:pt x="1983" y="2279"/>
                    <a:pt x="1982" y="2279"/>
                  </a:cubicBezTo>
                  <a:cubicBezTo>
                    <a:pt x="1982" y="2278"/>
                    <a:pt x="1981" y="2278"/>
                    <a:pt x="1980" y="2277"/>
                  </a:cubicBezTo>
                  <a:cubicBezTo>
                    <a:pt x="1979" y="2277"/>
                    <a:pt x="1978" y="2276"/>
                    <a:pt x="1977" y="2276"/>
                  </a:cubicBezTo>
                  <a:cubicBezTo>
                    <a:pt x="1977" y="2275"/>
                    <a:pt x="1976" y="2275"/>
                    <a:pt x="1976" y="2275"/>
                  </a:cubicBezTo>
                  <a:cubicBezTo>
                    <a:pt x="1975" y="2274"/>
                    <a:pt x="1975" y="2274"/>
                    <a:pt x="1974" y="2274"/>
                  </a:cubicBezTo>
                  <a:cubicBezTo>
                    <a:pt x="1973" y="2273"/>
                    <a:pt x="1972" y="2273"/>
                    <a:pt x="1971" y="2272"/>
                  </a:cubicBezTo>
                  <a:cubicBezTo>
                    <a:pt x="1970" y="2271"/>
                    <a:pt x="1969" y="2271"/>
                    <a:pt x="1968" y="2270"/>
                  </a:cubicBezTo>
                  <a:cubicBezTo>
                    <a:pt x="1967" y="2270"/>
                    <a:pt x="1966" y="2269"/>
                    <a:pt x="1965" y="2268"/>
                  </a:cubicBezTo>
                  <a:cubicBezTo>
                    <a:pt x="1963" y="2267"/>
                    <a:pt x="1961" y="2265"/>
                    <a:pt x="1959" y="2264"/>
                  </a:cubicBezTo>
                  <a:cubicBezTo>
                    <a:pt x="1958" y="2262"/>
                    <a:pt x="1956" y="2261"/>
                    <a:pt x="1954" y="2259"/>
                  </a:cubicBezTo>
                  <a:cubicBezTo>
                    <a:pt x="1953" y="2258"/>
                    <a:pt x="1952" y="2258"/>
                    <a:pt x="1951" y="2257"/>
                  </a:cubicBezTo>
                  <a:cubicBezTo>
                    <a:pt x="1950" y="2256"/>
                    <a:pt x="1949" y="2255"/>
                    <a:pt x="1948" y="2255"/>
                  </a:cubicBezTo>
                  <a:cubicBezTo>
                    <a:pt x="1947" y="2254"/>
                    <a:pt x="1947" y="2253"/>
                    <a:pt x="1946" y="2252"/>
                  </a:cubicBezTo>
                  <a:cubicBezTo>
                    <a:pt x="1945" y="2252"/>
                    <a:pt x="1945" y="2252"/>
                    <a:pt x="1945" y="2251"/>
                  </a:cubicBezTo>
                  <a:cubicBezTo>
                    <a:pt x="1944" y="2251"/>
                    <a:pt x="1944" y="2250"/>
                    <a:pt x="1943" y="2250"/>
                  </a:cubicBezTo>
                  <a:cubicBezTo>
                    <a:pt x="1943" y="2249"/>
                    <a:pt x="1942" y="2249"/>
                    <a:pt x="1941" y="2248"/>
                  </a:cubicBezTo>
                  <a:cubicBezTo>
                    <a:pt x="1940" y="2247"/>
                    <a:pt x="1940" y="2246"/>
                    <a:pt x="1939" y="2246"/>
                  </a:cubicBezTo>
                  <a:cubicBezTo>
                    <a:pt x="1938" y="2245"/>
                    <a:pt x="1938" y="2244"/>
                    <a:pt x="1937" y="2244"/>
                  </a:cubicBezTo>
                  <a:cubicBezTo>
                    <a:pt x="1937" y="2243"/>
                    <a:pt x="1936" y="2243"/>
                    <a:pt x="1935" y="2242"/>
                  </a:cubicBezTo>
                  <a:cubicBezTo>
                    <a:pt x="1935" y="2242"/>
                    <a:pt x="1934" y="2241"/>
                    <a:pt x="1934" y="2241"/>
                  </a:cubicBezTo>
                  <a:cubicBezTo>
                    <a:pt x="1934" y="2240"/>
                    <a:pt x="1934" y="2240"/>
                    <a:pt x="1934" y="2240"/>
                  </a:cubicBezTo>
                  <a:cubicBezTo>
                    <a:pt x="1932" y="2235"/>
                    <a:pt x="1931" y="2230"/>
                    <a:pt x="1929" y="2225"/>
                  </a:cubicBezTo>
                  <a:cubicBezTo>
                    <a:pt x="1928" y="2222"/>
                    <a:pt x="1928" y="2219"/>
                    <a:pt x="1927" y="2217"/>
                  </a:cubicBezTo>
                  <a:cubicBezTo>
                    <a:pt x="1926" y="2214"/>
                    <a:pt x="1925" y="2211"/>
                    <a:pt x="1924" y="2209"/>
                  </a:cubicBezTo>
                  <a:cubicBezTo>
                    <a:pt x="1923" y="2206"/>
                    <a:pt x="1923" y="2204"/>
                    <a:pt x="1922" y="2202"/>
                  </a:cubicBezTo>
                  <a:cubicBezTo>
                    <a:pt x="1921" y="2199"/>
                    <a:pt x="1920" y="2197"/>
                    <a:pt x="1919" y="2195"/>
                  </a:cubicBezTo>
                  <a:cubicBezTo>
                    <a:pt x="1918" y="2194"/>
                    <a:pt x="1918" y="2193"/>
                    <a:pt x="1917" y="2192"/>
                  </a:cubicBezTo>
                  <a:cubicBezTo>
                    <a:pt x="1917" y="2191"/>
                    <a:pt x="1916" y="2190"/>
                    <a:pt x="1916" y="2189"/>
                  </a:cubicBezTo>
                  <a:cubicBezTo>
                    <a:pt x="1915" y="2187"/>
                    <a:pt x="1914" y="2185"/>
                    <a:pt x="1913" y="2184"/>
                  </a:cubicBezTo>
                  <a:cubicBezTo>
                    <a:pt x="1912" y="2182"/>
                    <a:pt x="1911" y="2181"/>
                    <a:pt x="1910" y="2179"/>
                  </a:cubicBezTo>
                  <a:cubicBezTo>
                    <a:pt x="1910" y="2179"/>
                    <a:pt x="1909" y="2179"/>
                    <a:pt x="1909" y="2178"/>
                  </a:cubicBezTo>
                  <a:cubicBezTo>
                    <a:pt x="1904" y="2165"/>
                    <a:pt x="1896" y="2155"/>
                    <a:pt x="1886" y="2148"/>
                  </a:cubicBezTo>
                  <a:cubicBezTo>
                    <a:pt x="1888" y="2148"/>
                    <a:pt x="1891" y="2149"/>
                    <a:pt x="1896" y="2149"/>
                  </a:cubicBezTo>
                  <a:cubicBezTo>
                    <a:pt x="1899" y="2150"/>
                    <a:pt x="1904" y="2151"/>
                    <a:pt x="1909" y="2152"/>
                  </a:cubicBezTo>
                  <a:cubicBezTo>
                    <a:pt x="1913" y="2154"/>
                    <a:pt x="1919" y="2155"/>
                    <a:pt x="1924" y="2158"/>
                  </a:cubicBezTo>
                  <a:cubicBezTo>
                    <a:pt x="1925" y="2158"/>
                    <a:pt x="1926" y="2158"/>
                    <a:pt x="1927" y="2159"/>
                  </a:cubicBezTo>
                  <a:cubicBezTo>
                    <a:pt x="1927" y="2159"/>
                    <a:pt x="1928" y="2159"/>
                    <a:pt x="1929" y="2160"/>
                  </a:cubicBezTo>
                  <a:cubicBezTo>
                    <a:pt x="1929" y="2160"/>
                    <a:pt x="1930" y="2161"/>
                    <a:pt x="1931" y="2161"/>
                  </a:cubicBezTo>
                  <a:cubicBezTo>
                    <a:pt x="1931" y="2161"/>
                    <a:pt x="1932" y="2162"/>
                    <a:pt x="1933" y="2162"/>
                  </a:cubicBezTo>
                  <a:cubicBezTo>
                    <a:pt x="1936" y="2164"/>
                    <a:pt x="1939" y="2166"/>
                    <a:pt x="1941" y="2168"/>
                  </a:cubicBezTo>
                  <a:cubicBezTo>
                    <a:pt x="1947" y="2172"/>
                    <a:pt x="1952" y="2178"/>
                    <a:pt x="1957" y="2183"/>
                  </a:cubicBezTo>
                  <a:cubicBezTo>
                    <a:pt x="1958" y="2184"/>
                    <a:pt x="1959" y="2185"/>
                    <a:pt x="1959" y="2186"/>
                  </a:cubicBezTo>
                  <a:cubicBezTo>
                    <a:pt x="1960" y="2186"/>
                    <a:pt x="1961" y="2187"/>
                    <a:pt x="1961" y="2188"/>
                  </a:cubicBezTo>
                  <a:cubicBezTo>
                    <a:pt x="1963" y="2189"/>
                    <a:pt x="1964" y="2191"/>
                    <a:pt x="1965" y="2192"/>
                  </a:cubicBezTo>
                  <a:cubicBezTo>
                    <a:pt x="1968" y="2195"/>
                    <a:pt x="1970" y="2198"/>
                    <a:pt x="1973" y="2202"/>
                  </a:cubicBezTo>
                  <a:cubicBezTo>
                    <a:pt x="1978" y="2208"/>
                    <a:pt x="1983" y="2215"/>
                    <a:pt x="1988" y="2221"/>
                  </a:cubicBezTo>
                  <a:cubicBezTo>
                    <a:pt x="1993" y="2228"/>
                    <a:pt x="1997" y="2235"/>
                    <a:pt x="2002" y="2242"/>
                  </a:cubicBezTo>
                  <a:cubicBezTo>
                    <a:pt x="2002" y="2243"/>
                    <a:pt x="2002" y="2243"/>
                    <a:pt x="2003" y="2244"/>
                  </a:cubicBezTo>
                  <a:cubicBezTo>
                    <a:pt x="2003" y="2245"/>
                    <a:pt x="2003" y="2246"/>
                    <a:pt x="2003" y="2247"/>
                  </a:cubicBezTo>
                  <a:cubicBezTo>
                    <a:pt x="2004" y="2250"/>
                    <a:pt x="2005" y="2254"/>
                    <a:pt x="2006" y="2258"/>
                  </a:cubicBezTo>
                  <a:cubicBezTo>
                    <a:pt x="2007" y="2262"/>
                    <a:pt x="2008" y="2266"/>
                    <a:pt x="2009" y="2270"/>
                  </a:cubicBezTo>
                  <a:cubicBezTo>
                    <a:pt x="2009" y="2274"/>
                    <a:pt x="2010" y="2279"/>
                    <a:pt x="2011" y="2283"/>
                  </a:cubicBezTo>
                  <a:cubicBezTo>
                    <a:pt x="2012" y="2287"/>
                    <a:pt x="2013" y="2292"/>
                    <a:pt x="2015" y="2296"/>
                  </a:cubicBezTo>
                  <a:cubicBezTo>
                    <a:pt x="2015" y="2298"/>
                    <a:pt x="2016" y="2300"/>
                    <a:pt x="2017" y="2302"/>
                  </a:cubicBezTo>
                  <a:cubicBezTo>
                    <a:pt x="2017" y="2303"/>
                    <a:pt x="2017" y="2304"/>
                    <a:pt x="2018" y="2305"/>
                  </a:cubicBezTo>
                  <a:cubicBezTo>
                    <a:pt x="2018" y="2306"/>
                    <a:pt x="2018" y="2307"/>
                    <a:pt x="2019" y="2308"/>
                  </a:cubicBezTo>
                  <a:cubicBezTo>
                    <a:pt x="2020" y="2312"/>
                    <a:pt x="2022" y="2316"/>
                    <a:pt x="2024" y="2319"/>
                  </a:cubicBezTo>
                  <a:cubicBezTo>
                    <a:pt x="2026" y="2323"/>
                    <a:pt x="2028" y="2326"/>
                    <a:pt x="2030" y="2328"/>
                  </a:cubicBezTo>
                  <a:cubicBezTo>
                    <a:pt x="2031" y="2330"/>
                    <a:pt x="2032" y="2331"/>
                    <a:pt x="2033" y="2332"/>
                  </a:cubicBezTo>
                  <a:cubicBezTo>
                    <a:pt x="2034" y="2333"/>
                    <a:pt x="2035" y="2334"/>
                    <a:pt x="2036" y="2335"/>
                  </a:cubicBezTo>
                  <a:cubicBezTo>
                    <a:pt x="2037" y="2336"/>
                    <a:pt x="2038" y="2337"/>
                    <a:pt x="2039" y="2338"/>
                  </a:cubicBezTo>
                  <a:cubicBezTo>
                    <a:pt x="2040" y="2339"/>
                    <a:pt x="2041" y="2339"/>
                    <a:pt x="2041" y="2340"/>
                  </a:cubicBezTo>
                  <a:cubicBezTo>
                    <a:pt x="2042" y="2341"/>
                    <a:pt x="2043" y="2341"/>
                    <a:pt x="2043" y="2342"/>
                  </a:cubicBezTo>
                  <a:cubicBezTo>
                    <a:pt x="2044" y="2342"/>
                    <a:pt x="2045" y="2342"/>
                    <a:pt x="2045" y="2343"/>
                  </a:cubicBezTo>
                  <a:cubicBezTo>
                    <a:pt x="2046" y="2343"/>
                    <a:pt x="2046" y="2343"/>
                    <a:pt x="2046" y="2343"/>
                  </a:cubicBezTo>
                  <a:cubicBezTo>
                    <a:pt x="2046" y="2343"/>
                    <a:pt x="2046" y="2343"/>
                    <a:pt x="2045" y="2342"/>
                  </a:cubicBezTo>
                  <a:cubicBezTo>
                    <a:pt x="2045" y="2341"/>
                    <a:pt x="2044" y="2340"/>
                    <a:pt x="2042" y="2339"/>
                  </a:cubicBezTo>
                  <a:cubicBezTo>
                    <a:pt x="2042" y="2338"/>
                    <a:pt x="2041" y="2337"/>
                    <a:pt x="2040" y="2336"/>
                  </a:cubicBezTo>
                  <a:cubicBezTo>
                    <a:pt x="2040" y="2335"/>
                    <a:pt x="2039" y="2334"/>
                    <a:pt x="2038" y="2333"/>
                  </a:cubicBezTo>
                  <a:cubicBezTo>
                    <a:pt x="2038" y="2332"/>
                    <a:pt x="2037" y="2331"/>
                    <a:pt x="2036" y="2330"/>
                  </a:cubicBezTo>
                  <a:cubicBezTo>
                    <a:pt x="2035" y="2329"/>
                    <a:pt x="2035" y="2327"/>
                    <a:pt x="2034" y="2326"/>
                  </a:cubicBezTo>
                  <a:cubicBezTo>
                    <a:pt x="2032" y="2323"/>
                    <a:pt x="2031" y="2320"/>
                    <a:pt x="2029" y="2317"/>
                  </a:cubicBezTo>
                  <a:cubicBezTo>
                    <a:pt x="2028" y="2313"/>
                    <a:pt x="2027" y="2310"/>
                    <a:pt x="2025" y="2306"/>
                  </a:cubicBezTo>
                  <a:cubicBezTo>
                    <a:pt x="2024" y="2302"/>
                    <a:pt x="2023" y="2298"/>
                    <a:pt x="2022" y="2294"/>
                  </a:cubicBezTo>
                  <a:cubicBezTo>
                    <a:pt x="2021" y="2290"/>
                    <a:pt x="2020" y="2286"/>
                    <a:pt x="2019" y="2281"/>
                  </a:cubicBezTo>
                  <a:cubicBezTo>
                    <a:pt x="2018" y="2277"/>
                    <a:pt x="2017" y="2273"/>
                    <a:pt x="2016" y="2269"/>
                  </a:cubicBezTo>
                  <a:cubicBezTo>
                    <a:pt x="2016" y="2268"/>
                    <a:pt x="2016" y="2267"/>
                    <a:pt x="2016" y="2267"/>
                  </a:cubicBezTo>
                  <a:cubicBezTo>
                    <a:pt x="2019" y="2272"/>
                    <a:pt x="2022" y="2278"/>
                    <a:pt x="2025" y="2283"/>
                  </a:cubicBezTo>
                  <a:cubicBezTo>
                    <a:pt x="2027" y="2286"/>
                    <a:pt x="2029" y="2289"/>
                    <a:pt x="2031" y="2292"/>
                  </a:cubicBezTo>
                  <a:cubicBezTo>
                    <a:pt x="2032" y="2292"/>
                    <a:pt x="2032" y="2293"/>
                    <a:pt x="2033" y="2294"/>
                  </a:cubicBezTo>
                  <a:cubicBezTo>
                    <a:pt x="2033" y="2294"/>
                    <a:pt x="2033" y="2294"/>
                    <a:pt x="2034" y="2295"/>
                  </a:cubicBezTo>
                  <a:cubicBezTo>
                    <a:pt x="2034" y="2295"/>
                    <a:pt x="2034" y="2295"/>
                    <a:pt x="2034" y="2295"/>
                  </a:cubicBezTo>
                  <a:cubicBezTo>
                    <a:pt x="2034" y="2296"/>
                    <a:pt x="2034" y="2296"/>
                    <a:pt x="2034" y="2296"/>
                  </a:cubicBezTo>
                  <a:cubicBezTo>
                    <a:pt x="2035" y="2296"/>
                    <a:pt x="2035" y="2297"/>
                    <a:pt x="2036" y="2298"/>
                  </a:cubicBezTo>
                  <a:cubicBezTo>
                    <a:pt x="2036" y="2298"/>
                    <a:pt x="2037" y="2299"/>
                    <a:pt x="2038" y="2300"/>
                  </a:cubicBezTo>
                  <a:cubicBezTo>
                    <a:pt x="2040" y="2302"/>
                    <a:pt x="2042" y="2304"/>
                    <a:pt x="2044" y="2306"/>
                  </a:cubicBezTo>
                  <a:cubicBezTo>
                    <a:pt x="2046" y="2308"/>
                    <a:pt x="2049" y="2310"/>
                    <a:pt x="2051" y="2311"/>
                  </a:cubicBezTo>
                  <a:cubicBezTo>
                    <a:pt x="2055" y="2314"/>
                    <a:pt x="2059" y="2316"/>
                    <a:pt x="2063" y="2318"/>
                  </a:cubicBezTo>
                  <a:cubicBezTo>
                    <a:pt x="2066" y="2319"/>
                    <a:pt x="2069" y="2320"/>
                    <a:pt x="2071" y="2320"/>
                  </a:cubicBezTo>
                  <a:cubicBezTo>
                    <a:pt x="2073" y="2321"/>
                    <a:pt x="2074" y="2321"/>
                    <a:pt x="2074" y="2321"/>
                  </a:cubicBezTo>
                  <a:cubicBezTo>
                    <a:pt x="2074" y="2321"/>
                    <a:pt x="2073" y="2321"/>
                    <a:pt x="2071" y="2320"/>
                  </a:cubicBezTo>
                  <a:cubicBezTo>
                    <a:pt x="2069" y="2319"/>
                    <a:pt x="2066" y="2318"/>
                    <a:pt x="2063" y="2316"/>
                  </a:cubicBezTo>
                  <a:cubicBezTo>
                    <a:pt x="2060" y="2315"/>
                    <a:pt x="2056" y="2312"/>
                    <a:pt x="2053" y="2309"/>
                  </a:cubicBezTo>
                  <a:cubicBezTo>
                    <a:pt x="2049" y="2306"/>
                    <a:pt x="2045" y="2301"/>
                    <a:pt x="2041" y="2297"/>
                  </a:cubicBezTo>
                  <a:cubicBezTo>
                    <a:pt x="2041" y="2296"/>
                    <a:pt x="2040" y="2295"/>
                    <a:pt x="2040" y="2295"/>
                  </a:cubicBezTo>
                  <a:cubicBezTo>
                    <a:pt x="2039" y="2294"/>
                    <a:pt x="2039" y="2293"/>
                    <a:pt x="2038" y="2293"/>
                  </a:cubicBezTo>
                  <a:cubicBezTo>
                    <a:pt x="2038" y="2292"/>
                    <a:pt x="2038" y="2292"/>
                    <a:pt x="2038" y="2292"/>
                  </a:cubicBezTo>
                  <a:cubicBezTo>
                    <a:pt x="2038" y="2292"/>
                    <a:pt x="2038" y="2292"/>
                    <a:pt x="2038" y="2292"/>
                  </a:cubicBezTo>
                  <a:cubicBezTo>
                    <a:pt x="2037" y="2291"/>
                    <a:pt x="2037" y="2291"/>
                    <a:pt x="2037" y="2291"/>
                  </a:cubicBezTo>
                  <a:cubicBezTo>
                    <a:pt x="2036" y="2290"/>
                    <a:pt x="2036" y="2289"/>
                    <a:pt x="2036" y="2289"/>
                  </a:cubicBezTo>
                  <a:cubicBezTo>
                    <a:pt x="2034" y="2286"/>
                    <a:pt x="2032" y="2283"/>
                    <a:pt x="2030" y="2280"/>
                  </a:cubicBezTo>
                  <a:cubicBezTo>
                    <a:pt x="2027" y="2274"/>
                    <a:pt x="2023" y="2267"/>
                    <a:pt x="2020" y="2260"/>
                  </a:cubicBezTo>
                  <a:cubicBezTo>
                    <a:pt x="2019" y="2258"/>
                    <a:pt x="2018" y="2256"/>
                    <a:pt x="2017" y="2254"/>
                  </a:cubicBezTo>
                  <a:cubicBezTo>
                    <a:pt x="2017" y="2254"/>
                    <a:pt x="2016" y="2253"/>
                    <a:pt x="2016" y="2252"/>
                  </a:cubicBezTo>
                  <a:cubicBezTo>
                    <a:pt x="2015" y="2251"/>
                    <a:pt x="2015" y="2250"/>
                    <a:pt x="2014" y="2249"/>
                  </a:cubicBezTo>
                  <a:cubicBezTo>
                    <a:pt x="2012" y="2245"/>
                    <a:pt x="2010" y="2242"/>
                    <a:pt x="2008" y="2238"/>
                  </a:cubicBezTo>
                  <a:cubicBezTo>
                    <a:pt x="2004" y="2231"/>
                    <a:pt x="1999" y="2224"/>
                    <a:pt x="1994" y="2217"/>
                  </a:cubicBezTo>
                  <a:cubicBezTo>
                    <a:pt x="1989" y="2210"/>
                    <a:pt x="1984" y="2203"/>
                    <a:pt x="1979" y="2197"/>
                  </a:cubicBezTo>
                  <a:cubicBezTo>
                    <a:pt x="1978" y="2195"/>
                    <a:pt x="1976" y="2194"/>
                    <a:pt x="1975" y="2192"/>
                  </a:cubicBezTo>
                  <a:cubicBezTo>
                    <a:pt x="1973" y="2190"/>
                    <a:pt x="1972" y="2189"/>
                    <a:pt x="1971" y="2187"/>
                  </a:cubicBezTo>
                  <a:cubicBezTo>
                    <a:pt x="1969" y="2186"/>
                    <a:pt x="1968" y="2184"/>
                    <a:pt x="1967" y="2183"/>
                  </a:cubicBezTo>
                  <a:cubicBezTo>
                    <a:pt x="1966" y="2182"/>
                    <a:pt x="1965" y="2181"/>
                    <a:pt x="1964" y="2181"/>
                  </a:cubicBezTo>
                  <a:cubicBezTo>
                    <a:pt x="1964" y="2180"/>
                    <a:pt x="1963" y="2179"/>
                    <a:pt x="1962" y="2179"/>
                  </a:cubicBezTo>
                  <a:cubicBezTo>
                    <a:pt x="1957" y="2173"/>
                    <a:pt x="1951" y="2168"/>
                    <a:pt x="1945" y="2163"/>
                  </a:cubicBezTo>
                  <a:cubicBezTo>
                    <a:pt x="1942" y="2161"/>
                    <a:pt x="1939" y="2159"/>
                    <a:pt x="1935" y="2158"/>
                  </a:cubicBezTo>
                  <a:cubicBezTo>
                    <a:pt x="1935" y="2157"/>
                    <a:pt x="1934" y="2157"/>
                    <a:pt x="1933" y="2156"/>
                  </a:cubicBezTo>
                  <a:cubicBezTo>
                    <a:pt x="1932" y="2156"/>
                    <a:pt x="1932" y="2156"/>
                    <a:pt x="1931" y="2155"/>
                  </a:cubicBezTo>
                  <a:cubicBezTo>
                    <a:pt x="1930" y="2155"/>
                    <a:pt x="1929" y="2155"/>
                    <a:pt x="1928" y="2154"/>
                  </a:cubicBezTo>
                  <a:cubicBezTo>
                    <a:pt x="1928" y="2154"/>
                    <a:pt x="1927" y="2154"/>
                    <a:pt x="1926" y="2154"/>
                  </a:cubicBezTo>
                  <a:cubicBezTo>
                    <a:pt x="1920" y="2151"/>
                    <a:pt x="1914" y="2150"/>
                    <a:pt x="1909" y="2149"/>
                  </a:cubicBezTo>
                  <a:cubicBezTo>
                    <a:pt x="1904" y="2149"/>
                    <a:pt x="1900" y="2148"/>
                    <a:pt x="1896" y="2148"/>
                  </a:cubicBezTo>
                  <a:cubicBezTo>
                    <a:pt x="1892" y="2148"/>
                    <a:pt x="1889" y="2148"/>
                    <a:pt x="1887" y="2147"/>
                  </a:cubicBezTo>
                  <a:cubicBezTo>
                    <a:pt x="1887" y="2147"/>
                    <a:pt x="1886" y="2147"/>
                    <a:pt x="1885" y="2147"/>
                  </a:cubicBezTo>
                  <a:cubicBezTo>
                    <a:pt x="1865" y="2132"/>
                    <a:pt x="1836" y="2129"/>
                    <a:pt x="1805" y="2129"/>
                  </a:cubicBezTo>
                  <a:cubicBezTo>
                    <a:pt x="1807" y="2128"/>
                    <a:pt x="1808" y="2128"/>
                    <a:pt x="1809" y="2127"/>
                  </a:cubicBezTo>
                  <a:cubicBezTo>
                    <a:pt x="1812" y="2126"/>
                    <a:pt x="1814" y="2125"/>
                    <a:pt x="1816" y="2124"/>
                  </a:cubicBezTo>
                  <a:cubicBezTo>
                    <a:pt x="1820" y="2122"/>
                    <a:pt x="1824" y="2120"/>
                    <a:pt x="1829" y="2119"/>
                  </a:cubicBezTo>
                  <a:cubicBezTo>
                    <a:pt x="1833" y="2117"/>
                    <a:pt x="1837" y="2115"/>
                    <a:pt x="1841" y="2114"/>
                  </a:cubicBezTo>
                  <a:cubicBezTo>
                    <a:pt x="1843" y="2114"/>
                    <a:pt x="1843" y="2114"/>
                    <a:pt x="1843" y="2114"/>
                  </a:cubicBezTo>
                  <a:cubicBezTo>
                    <a:pt x="1845" y="2113"/>
                    <a:pt x="1845" y="2113"/>
                    <a:pt x="1845" y="2113"/>
                  </a:cubicBezTo>
                  <a:cubicBezTo>
                    <a:pt x="1846" y="2113"/>
                    <a:pt x="1847" y="2113"/>
                    <a:pt x="1848" y="2112"/>
                  </a:cubicBezTo>
                  <a:cubicBezTo>
                    <a:pt x="1849" y="2112"/>
                    <a:pt x="1850" y="2112"/>
                    <a:pt x="1851" y="2112"/>
                  </a:cubicBezTo>
                  <a:cubicBezTo>
                    <a:pt x="1852" y="2112"/>
                    <a:pt x="1852" y="2112"/>
                    <a:pt x="1852" y="2112"/>
                  </a:cubicBezTo>
                  <a:cubicBezTo>
                    <a:pt x="1853" y="2112"/>
                    <a:pt x="1853" y="2112"/>
                    <a:pt x="1853" y="2112"/>
                  </a:cubicBezTo>
                  <a:cubicBezTo>
                    <a:pt x="1853" y="2111"/>
                    <a:pt x="1854" y="2111"/>
                    <a:pt x="1854" y="2111"/>
                  </a:cubicBezTo>
                  <a:cubicBezTo>
                    <a:pt x="1858" y="2111"/>
                    <a:pt x="1863" y="2111"/>
                    <a:pt x="1866" y="2111"/>
                  </a:cubicBezTo>
                  <a:cubicBezTo>
                    <a:pt x="1870" y="2111"/>
                    <a:pt x="1874" y="2112"/>
                    <a:pt x="1877" y="2113"/>
                  </a:cubicBezTo>
                  <a:cubicBezTo>
                    <a:pt x="1879" y="2113"/>
                    <a:pt x="1880" y="2114"/>
                    <a:pt x="1882" y="2114"/>
                  </a:cubicBezTo>
                  <a:cubicBezTo>
                    <a:pt x="1883" y="2115"/>
                    <a:pt x="1885" y="2115"/>
                    <a:pt x="1886" y="2116"/>
                  </a:cubicBezTo>
                  <a:cubicBezTo>
                    <a:pt x="1888" y="2117"/>
                    <a:pt x="1891" y="2119"/>
                    <a:pt x="1892" y="2120"/>
                  </a:cubicBezTo>
                  <a:cubicBezTo>
                    <a:pt x="1893" y="2121"/>
                    <a:pt x="1894" y="2121"/>
                    <a:pt x="1894" y="2122"/>
                  </a:cubicBezTo>
                  <a:cubicBezTo>
                    <a:pt x="1895" y="2122"/>
                    <a:pt x="1895" y="2123"/>
                    <a:pt x="1896" y="2123"/>
                  </a:cubicBezTo>
                  <a:cubicBezTo>
                    <a:pt x="1897" y="2124"/>
                    <a:pt x="1897" y="2124"/>
                    <a:pt x="1897" y="2124"/>
                  </a:cubicBezTo>
                  <a:cubicBezTo>
                    <a:pt x="1897" y="2124"/>
                    <a:pt x="1897" y="2124"/>
                    <a:pt x="1896" y="2123"/>
                  </a:cubicBezTo>
                  <a:cubicBezTo>
                    <a:pt x="1896" y="2122"/>
                    <a:pt x="1895" y="2120"/>
                    <a:pt x="1893" y="2119"/>
                  </a:cubicBezTo>
                  <a:cubicBezTo>
                    <a:pt x="1893" y="2118"/>
                    <a:pt x="1893" y="2118"/>
                    <a:pt x="1892" y="2118"/>
                  </a:cubicBezTo>
                  <a:cubicBezTo>
                    <a:pt x="1892" y="2117"/>
                    <a:pt x="1891" y="2117"/>
                    <a:pt x="1891" y="2116"/>
                  </a:cubicBezTo>
                  <a:cubicBezTo>
                    <a:pt x="1890" y="2115"/>
                    <a:pt x="1889" y="2114"/>
                    <a:pt x="1888" y="2114"/>
                  </a:cubicBezTo>
                  <a:cubicBezTo>
                    <a:pt x="1886" y="2113"/>
                    <a:pt x="1885" y="2112"/>
                    <a:pt x="1884" y="2111"/>
                  </a:cubicBezTo>
                  <a:cubicBezTo>
                    <a:pt x="1882" y="2110"/>
                    <a:pt x="1880" y="2109"/>
                    <a:pt x="1879" y="2108"/>
                  </a:cubicBezTo>
                  <a:cubicBezTo>
                    <a:pt x="1875" y="2107"/>
                    <a:pt x="1871" y="2106"/>
                    <a:pt x="1867" y="2105"/>
                  </a:cubicBezTo>
                  <a:cubicBezTo>
                    <a:pt x="1863" y="2104"/>
                    <a:pt x="1858" y="2104"/>
                    <a:pt x="1854" y="2104"/>
                  </a:cubicBezTo>
                  <a:cubicBezTo>
                    <a:pt x="1853" y="2104"/>
                    <a:pt x="1852" y="2104"/>
                    <a:pt x="1852" y="2104"/>
                  </a:cubicBezTo>
                  <a:cubicBezTo>
                    <a:pt x="1851" y="2105"/>
                    <a:pt x="1851" y="2105"/>
                    <a:pt x="1851" y="2105"/>
                  </a:cubicBezTo>
                  <a:cubicBezTo>
                    <a:pt x="1851" y="2105"/>
                    <a:pt x="1851" y="2105"/>
                    <a:pt x="1851" y="2105"/>
                  </a:cubicBezTo>
                  <a:cubicBezTo>
                    <a:pt x="1851" y="2105"/>
                    <a:pt x="1851" y="2105"/>
                    <a:pt x="1851" y="2105"/>
                  </a:cubicBezTo>
                  <a:cubicBezTo>
                    <a:pt x="1851" y="2105"/>
                    <a:pt x="1851" y="2105"/>
                    <a:pt x="1851" y="2105"/>
                  </a:cubicBezTo>
                  <a:cubicBezTo>
                    <a:pt x="1850" y="2105"/>
                    <a:pt x="1850" y="2105"/>
                    <a:pt x="1850" y="2105"/>
                  </a:cubicBezTo>
                  <a:cubicBezTo>
                    <a:pt x="1849" y="2105"/>
                    <a:pt x="1848" y="2105"/>
                    <a:pt x="1847" y="2105"/>
                  </a:cubicBezTo>
                  <a:cubicBezTo>
                    <a:pt x="1845" y="2105"/>
                    <a:pt x="1844" y="2106"/>
                    <a:pt x="1843" y="2106"/>
                  </a:cubicBezTo>
                  <a:cubicBezTo>
                    <a:pt x="1842" y="2106"/>
                    <a:pt x="1842" y="2106"/>
                    <a:pt x="1841" y="2106"/>
                  </a:cubicBezTo>
                  <a:cubicBezTo>
                    <a:pt x="1839" y="2107"/>
                    <a:pt x="1839" y="2107"/>
                    <a:pt x="1839" y="2107"/>
                  </a:cubicBezTo>
                  <a:cubicBezTo>
                    <a:pt x="1835" y="2108"/>
                    <a:pt x="1830" y="2110"/>
                    <a:pt x="1826" y="2111"/>
                  </a:cubicBezTo>
                  <a:cubicBezTo>
                    <a:pt x="1821" y="2113"/>
                    <a:pt x="1817" y="2115"/>
                    <a:pt x="1812" y="2117"/>
                  </a:cubicBezTo>
                  <a:cubicBezTo>
                    <a:pt x="1810" y="2118"/>
                    <a:pt x="1808" y="2120"/>
                    <a:pt x="1806" y="2121"/>
                  </a:cubicBezTo>
                  <a:cubicBezTo>
                    <a:pt x="1804" y="2122"/>
                    <a:pt x="1802" y="2123"/>
                    <a:pt x="1800" y="2124"/>
                  </a:cubicBezTo>
                  <a:cubicBezTo>
                    <a:pt x="1796" y="2126"/>
                    <a:pt x="1792" y="2128"/>
                    <a:pt x="1789" y="2129"/>
                  </a:cubicBezTo>
                  <a:cubicBezTo>
                    <a:pt x="1789" y="2130"/>
                    <a:pt x="1789" y="2130"/>
                    <a:pt x="1789" y="2130"/>
                  </a:cubicBezTo>
                  <a:cubicBezTo>
                    <a:pt x="1755" y="2131"/>
                    <a:pt x="1720" y="2135"/>
                    <a:pt x="1692" y="2132"/>
                  </a:cubicBezTo>
                  <a:cubicBezTo>
                    <a:pt x="1644" y="2125"/>
                    <a:pt x="1603" y="2108"/>
                    <a:pt x="1564" y="2084"/>
                  </a:cubicBezTo>
                  <a:cubicBezTo>
                    <a:pt x="1565" y="2084"/>
                    <a:pt x="1566" y="2084"/>
                    <a:pt x="1567" y="2084"/>
                  </a:cubicBezTo>
                  <a:cubicBezTo>
                    <a:pt x="1572" y="2085"/>
                    <a:pt x="1576" y="2085"/>
                    <a:pt x="1581" y="2086"/>
                  </a:cubicBezTo>
                  <a:cubicBezTo>
                    <a:pt x="1586" y="2086"/>
                    <a:pt x="1592" y="2086"/>
                    <a:pt x="1597" y="2086"/>
                  </a:cubicBezTo>
                  <a:cubicBezTo>
                    <a:pt x="1600" y="2086"/>
                    <a:pt x="1603" y="2087"/>
                    <a:pt x="1606" y="2086"/>
                  </a:cubicBezTo>
                  <a:cubicBezTo>
                    <a:pt x="1608" y="2086"/>
                    <a:pt x="1611" y="2086"/>
                    <a:pt x="1614" y="2086"/>
                  </a:cubicBezTo>
                  <a:cubicBezTo>
                    <a:pt x="1616" y="2086"/>
                    <a:pt x="1617" y="2086"/>
                    <a:pt x="1619" y="2086"/>
                  </a:cubicBezTo>
                  <a:cubicBezTo>
                    <a:pt x="1620" y="2086"/>
                    <a:pt x="1620" y="2086"/>
                    <a:pt x="1621" y="2086"/>
                  </a:cubicBezTo>
                  <a:cubicBezTo>
                    <a:pt x="1622" y="2087"/>
                    <a:pt x="1623" y="2087"/>
                    <a:pt x="1624" y="2087"/>
                  </a:cubicBezTo>
                  <a:cubicBezTo>
                    <a:pt x="1626" y="2088"/>
                    <a:pt x="1629" y="2089"/>
                    <a:pt x="1631" y="2090"/>
                  </a:cubicBezTo>
                  <a:cubicBezTo>
                    <a:pt x="1632" y="2090"/>
                    <a:pt x="1632" y="2090"/>
                    <a:pt x="1633" y="2090"/>
                  </a:cubicBezTo>
                  <a:cubicBezTo>
                    <a:pt x="1633" y="2091"/>
                    <a:pt x="1634" y="2091"/>
                    <a:pt x="1635" y="2091"/>
                  </a:cubicBezTo>
                  <a:cubicBezTo>
                    <a:pt x="1636" y="2092"/>
                    <a:pt x="1637" y="2092"/>
                    <a:pt x="1638" y="2093"/>
                  </a:cubicBezTo>
                  <a:cubicBezTo>
                    <a:pt x="1639" y="2093"/>
                    <a:pt x="1639" y="2093"/>
                    <a:pt x="1640" y="2094"/>
                  </a:cubicBezTo>
                  <a:cubicBezTo>
                    <a:pt x="1641" y="2094"/>
                    <a:pt x="1641" y="2094"/>
                    <a:pt x="1642" y="2095"/>
                  </a:cubicBezTo>
                  <a:cubicBezTo>
                    <a:pt x="1643" y="2096"/>
                    <a:pt x="1643" y="2096"/>
                    <a:pt x="1643" y="2096"/>
                  </a:cubicBezTo>
                  <a:cubicBezTo>
                    <a:pt x="1644" y="2096"/>
                    <a:pt x="1645" y="2096"/>
                    <a:pt x="1645" y="2097"/>
                  </a:cubicBezTo>
                  <a:cubicBezTo>
                    <a:pt x="1647" y="2098"/>
                    <a:pt x="1650" y="2100"/>
                    <a:pt x="1652" y="2101"/>
                  </a:cubicBezTo>
                  <a:cubicBezTo>
                    <a:pt x="1654" y="2103"/>
                    <a:pt x="1657" y="2105"/>
                    <a:pt x="1659" y="2106"/>
                  </a:cubicBezTo>
                  <a:cubicBezTo>
                    <a:pt x="1662" y="2107"/>
                    <a:pt x="1664" y="2109"/>
                    <a:pt x="1667" y="2110"/>
                  </a:cubicBezTo>
                  <a:cubicBezTo>
                    <a:pt x="1669" y="2110"/>
                    <a:pt x="1672" y="2111"/>
                    <a:pt x="1674" y="2111"/>
                  </a:cubicBezTo>
                  <a:cubicBezTo>
                    <a:pt x="1677" y="2111"/>
                    <a:pt x="1679" y="2111"/>
                    <a:pt x="1681" y="2111"/>
                  </a:cubicBezTo>
                  <a:cubicBezTo>
                    <a:pt x="1682" y="2111"/>
                    <a:pt x="1684" y="2110"/>
                    <a:pt x="1685" y="2109"/>
                  </a:cubicBezTo>
                  <a:cubicBezTo>
                    <a:pt x="1686" y="2109"/>
                    <a:pt x="1686" y="2109"/>
                    <a:pt x="1686" y="2109"/>
                  </a:cubicBezTo>
                  <a:cubicBezTo>
                    <a:pt x="1686" y="2109"/>
                    <a:pt x="1687" y="2109"/>
                    <a:pt x="1687" y="2109"/>
                  </a:cubicBezTo>
                  <a:cubicBezTo>
                    <a:pt x="1687" y="2108"/>
                    <a:pt x="1688" y="2108"/>
                    <a:pt x="1688" y="2108"/>
                  </a:cubicBezTo>
                  <a:cubicBezTo>
                    <a:pt x="1688" y="2107"/>
                    <a:pt x="1689" y="2107"/>
                    <a:pt x="1689" y="2107"/>
                  </a:cubicBezTo>
                  <a:cubicBezTo>
                    <a:pt x="1689" y="2107"/>
                    <a:pt x="1688" y="2107"/>
                    <a:pt x="1688" y="2107"/>
                  </a:cubicBezTo>
                  <a:cubicBezTo>
                    <a:pt x="1687" y="2108"/>
                    <a:pt x="1687" y="2108"/>
                    <a:pt x="1686" y="2108"/>
                  </a:cubicBezTo>
                  <a:cubicBezTo>
                    <a:pt x="1686" y="2108"/>
                    <a:pt x="1685" y="2108"/>
                    <a:pt x="1685" y="2108"/>
                  </a:cubicBezTo>
                  <a:cubicBezTo>
                    <a:pt x="1684" y="2108"/>
                    <a:pt x="1682" y="2108"/>
                    <a:pt x="1681" y="2108"/>
                  </a:cubicBezTo>
                  <a:cubicBezTo>
                    <a:pt x="1679" y="2108"/>
                    <a:pt x="1677" y="2107"/>
                    <a:pt x="1675" y="2107"/>
                  </a:cubicBezTo>
                  <a:cubicBezTo>
                    <a:pt x="1673" y="2106"/>
                    <a:pt x="1671" y="2105"/>
                    <a:pt x="1669" y="2104"/>
                  </a:cubicBezTo>
                  <a:cubicBezTo>
                    <a:pt x="1667" y="2103"/>
                    <a:pt x="1665" y="2102"/>
                    <a:pt x="1663" y="2100"/>
                  </a:cubicBezTo>
                  <a:cubicBezTo>
                    <a:pt x="1662" y="2099"/>
                    <a:pt x="1661" y="2099"/>
                    <a:pt x="1660" y="2098"/>
                  </a:cubicBezTo>
                  <a:cubicBezTo>
                    <a:pt x="1659" y="2097"/>
                    <a:pt x="1658" y="2096"/>
                    <a:pt x="1657" y="2095"/>
                  </a:cubicBezTo>
                  <a:cubicBezTo>
                    <a:pt x="1654" y="2094"/>
                    <a:pt x="1652" y="2092"/>
                    <a:pt x="1649" y="2090"/>
                  </a:cubicBezTo>
                  <a:cubicBezTo>
                    <a:pt x="1649" y="2090"/>
                    <a:pt x="1648" y="2089"/>
                    <a:pt x="1648" y="2089"/>
                  </a:cubicBezTo>
                  <a:cubicBezTo>
                    <a:pt x="1646" y="2088"/>
                    <a:pt x="1646" y="2088"/>
                    <a:pt x="1646" y="2088"/>
                  </a:cubicBezTo>
                  <a:cubicBezTo>
                    <a:pt x="1645" y="2087"/>
                    <a:pt x="1644" y="2087"/>
                    <a:pt x="1643" y="2087"/>
                  </a:cubicBezTo>
                  <a:cubicBezTo>
                    <a:pt x="1643" y="2086"/>
                    <a:pt x="1642" y="2086"/>
                    <a:pt x="1641" y="2086"/>
                  </a:cubicBezTo>
                  <a:cubicBezTo>
                    <a:pt x="1641" y="2085"/>
                    <a:pt x="1640" y="2085"/>
                    <a:pt x="1639" y="2085"/>
                  </a:cubicBezTo>
                  <a:cubicBezTo>
                    <a:pt x="1639" y="2085"/>
                    <a:pt x="1638" y="2085"/>
                    <a:pt x="1638" y="2084"/>
                  </a:cubicBezTo>
                  <a:cubicBezTo>
                    <a:pt x="1642" y="2084"/>
                    <a:pt x="1645" y="2084"/>
                    <a:pt x="1649" y="2084"/>
                  </a:cubicBezTo>
                  <a:cubicBezTo>
                    <a:pt x="1649" y="2084"/>
                    <a:pt x="1650" y="2084"/>
                    <a:pt x="1651" y="2084"/>
                  </a:cubicBezTo>
                  <a:cubicBezTo>
                    <a:pt x="1651" y="2084"/>
                    <a:pt x="1652" y="2085"/>
                    <a:pt x="1653" y="2085"/>
                  </a:cubicBezTo>
                  <a:cubicBezTo>
                    <a:pt x="1653" y="2085"/>
                    <a:pt x="1654" y="2085"/>
                    <a:pt x="1655" y="2085"/>
                  </a:cubicBezTo>
                  <a:cubicBezTo>
                    <a:pt x="1656" y="2085"/>
                    <a:pt x="1656" y="2085"/>
                    <a:pt x="1656" y="2085"/>
                  </a:cubicBezTo>
                  <a:cubicBezTo>
                    <a:pt x="1657" y="2085"/>
                    <a:pt x="1657" y="2085"/>
                    <a:pt x="1657" y="2085"/>
                  </a:cubicBezTo>
                  <a:cubicBezTo>
                    <a:pt x="1658" y="2085"/>
                    <a:pt x="1659" y="2086"/>
                    <a:pt x="1661" y="2086"/>
                  </a:cubicBezTo>
                  <a:cubicBezTo>
                    <a:pt x="1662" y="2086"/>
                    <a:pt x="1663" y="2087"/>
                    <a:pt x="1664" y="2087"/>
                  </a:cubicBezTo>
                  <a:cubicBezTo>
                    <a:pt x="1669" y="2088"/>
                    <a:pt x="1674" y="2090"/>
                    <a:pt x="1679" y="2092"/>
                  </a:cubicBezTo>
                  <a:cubicBezTo>
                    <a:pt x="1680" y="2092"/>
                    <a:pt x="1681" y="2093"/>
                    <a:pt x="1682" y="2093"/>
                  </a:cubicBezTo>
                  <a:cubicBezTo>
                    <a:pt x="1683" y="2093"/>
                    <a:pt x="1684" y="2094"/>
                    <a:pt x="1686" y="2094"/>
                  </a:cubicBezTo>
                  <a:cubicBezTo>
                    <a:pt x="1688" y="2095"/>
                    <a:pt x="1690" y="2096"/>
                    <a:pt x="1692" y="2097"/>
                  </a:cubicBezTo>
                  <a:cubicBezTo>
                    <a:pt x="1696" y="2099"/>
                    <a:pt x="1699" y="2101"/>
                    <a:pt x="1702" y="2103"/>
                  </a:cubicBezTo>
                  <a:cubicBezTo>
                    <a:pt x="1704" y="2103"/>
                    <a:pt x="1705" y="2104"/>
                    <a:pt x="1707" y="2105"/>
                  </a:cubicBezTo>
                  <a:cubicBezTo>
                    <a:pt x="1708" y="2106"/>
                    <a:pt x="1709" y="2106"/>
                    <a:pt x="1710" y="2107"/>
                  </a:cubicBezTo>
                  <a:cubicBezTo>
                    <a:pt x="1713" y="2108"/>
                    <a:pt x="1714" y="2109"/>
                    <a:pt x="1716" y="2110"/>
                  </a:cubicBezTo>
                  <a:cubicBezTo>
                    <a:pt x="1717" y="2110"/>
                    <a:pt x="1717" y="2111"/>
                    <a:pt x="1717" y="2111"/>
                  </a:cubicBezTo>
                  <a:cubicBezTo>
                    <a:pt x="1717" y="2111"/>
                    <a:pt x="1717" y="2110"/>
                    <a:pt x="1716" y="2109"/>
                  </a:cubicBezTo>
                  <a:cubicBezTo>
                    <a:pt x="1715" y="2109"/>
                    <a:pt x="1713" y="2107"/>
                    <a:pt x="1711" y="2106"/>
                  </a:cubicBezTo>
                  <a:cubicBezTo>
                    <a:pt x="1709" y="2104"/>
                    <a:pt x="1707" y="2102"/>
                    <a:pt x="1704" y="2100"/>
                  </a:cubicBezTo>
                  <a:cubicBezTo>
                    <a:pt x="1701" y="2098"/>
                    <a:pt x="1698" y="2096"/>
                    <a:pt x="1694" y="2093"/>
                  </a:cubicBezTo>
                  <a:cubicBezTo>
                    <a:pt x="1690" y="2091"/>
                    <a:pt x="1686" y="2088"/>
                    <a:pt x="1681" y="2086"/>
                  </a:cubicBezTo>
                  <a:cubicBezTo>
                    <a:pt x="1677" y="2084"/>
                    <a:pt x="1672" y="2082"/>
                    <a:pt x="1666" y="2080"/>
                  </a:cubicBezTo>
                  <a:cubicBezTo>
                    <a:pt x="1665" y="2080"/>
                    <a:pt x="1664" y="2079"/>
                    <a:pt x="1662" y="2079"/>
                  </a:cubicBezTo>
                  <a:cubicBezTo>
                    <a:pt x="1661" y="2079"/>
                    <a:pt x="1659" y="2078"/>
                    <a:pt x="1658" y="2078"/>
                  </a:cubicBezTo>
                  <a:cubicBezTo>
                    <a:pt x="1657" y="2078"/>
                    <a:pt x="1657" y="2078"/>
                    <a:pt x="1657" y="2078"/>
                  </a:cubicBezTo>
                  <a:cubicBezTo>
                    <a:pt x="1656" y="2078"/>
                    <a:pt x="1656" y="2078"/>
                    <a:pt x="1656" y="2078"/>
                  </a:cubicBezTo>
                  <a:cubicBezTo>
                    <a:pt x="1655" y="2077"/>
                    <a:pt x="1654" y="2077"/>
                    <a:pt x="1653" y="2077"/>
                  </a:cubicBezTo>
                  <a:cubicBezTo>
                    <a:pt x="1653" y="2077"/>
                    <a:pt x="1652" y="2077"/>
                    <a:pt x="1651" y="2077"/>
                  </a:cubicBezTo>
                  <a:cubicBezTo>
                    <a:pt x="1650" y="2077"/>
                    <a:pt x="1650" y="2077"/>
                    <a:pt x="1649" y="2077"/>
                  </a:cubicBezTo>
                  <a:cubicBezTo>
                    <a:pt x="1643" y="2076"/>
                    <a:pt x="1637" y="2077"/>
                    <a:pt x="1631" y="2077"/>
                  </a:cubicBezTo>
                  <a:cubicBezTo>
                    <a:pt x="1625" y="2078"/>
                    <a:pt x="1619" y="2078"/>
                    <a:pt x="1614" y="2079"/>
                  </a:cubicBezTo>
                  <a:cubicBezTo>
                    <a:pt x="1612" y="2079"/>
                    <a:pt x="1611" y="2079"/>
                    <a:pt x="1610" y="2079"/>
                  </a:cubicBezTo>
                  <a:cubicBezTo>
                    <a:pt x="1608" y="2079"/>
                    <a:pt x="1607" y="2079"/>
                    <a:pt x="1605" y="2079"/>
                  </a:cubicBezTo>
                  <a:cubicBezTo>
                    <a:pt x="1603" y="2079"/>
                    <a:pt x="1600" y="2079"/>
                    <a:pt x="1597" y="2079"/>
                  </a:cubicBezTo>
                  <a:cubicBezTo>
                    <a:pt x="1592" y="2080"/>
                    <a:pt x="1587" y="2080"/>
                    <a:pt x="1582" y="2080"/>
                  </a:cubicBezTo>
                  <a:cubicBezTo>
                    <a:pt x="1577" y="2080"/>
                    <a:pt x="1572" y="2080"/>
                    <a:pt x="1568" y="2080"/>
                  </a:cubicBezTo>
                  <a:cubicBezTo>
                    <a:pt x="1564" y="2079"/>
                    <a:pt x="1560" y="2079"/>
                    <a:pt x="1557" y="2079"/>
                  </a:cubicBezTo>
                  <a:cubicBezTo>
                    <a:pt x="1531" y="2062"/>
                    <a:pt x="1506" y="2042"/>
                    <a:pt x="1480" y="2021"/>
                  </a:cubicBezTo>
                  <a:cubicBezTo>
                    <a:pt x="1495" y="2020"/>
                    <a:pt x="1509" y="2018"/>
                    <a:pt x="1522" y="2014"/>
                  </a:cubicBezTo>
                  <a:cubicBezTo>
                    <a:pt x="1523" y="2014"/>
                    <a:pt x="1523" y="2014"/>
                    <a:pt x="1523" y="2014"/>
                  </a:cubicBezTo>
                  <a:cubicBezTo>
                    <a:pt x="1523" y="2015"/>
                    <a:pt x="1524" y="2015"/>
                    <a:pt x="1524" y="2015"/>
                  </a:cubicBezTo>
                  <a:cubicBezTo>
                    <a:pt x="1524" y="2015"/>
                    <a:pt x="1525" y="2015"/>
                    <a:pt x="1525" y="2015"/>
                  </a:cubicBezTo>
                  <a:cubicBezTo>
                    <a:pt x="1525" y="2015"/>
                    <a:pt x="1525" y="2016"/>
                    <a:pt x="1525" y="2016"/>
                  </a:cubicBezTo>
                  <a:cubicBezTo>
                    <a:pt x="1526" y="2017"/>
                    <a:pt x="1527" y="2018"/>
                    <a:pt x="1527" y="2019"/>
                  </a:cubicBezTo>
                  <a:cubicBezTo>
                    <a:pt x="1528" y="2020"/>
                    <a:pt x="1529" y="2021"/>
                    <a:pt x="1529" y="2023"/>
                  </a:cubicBezTo>
                  <a:cubicBezTo>
                    <a:pt x="1531" y="2026"/>
                    <a:pt x="1533" y="2029"/>
                    <a:pt x="1535" y="2033"/>
                  </a:cubicBezTo>
                  <a:cubicBezTo>
                    <a:pt x="1536" y="2034"/>
                    <a:pt x="1536" y="2035"/>
                    <a:pt x="1537" y="2036"/>
                  </a:cubicBezTo>
                  <a:cubicBezTo>
                    <a:pt x="1538" y="2036"/>
                    <a:pt x="1538" y="2037"/>
                    <a:pt x="1539" y="2038"/>
                  </a:cubicBezTo>
                  <a:cubicBezTo>
                    <a:pt x="1539" y="2039"/>
                    <a:pt x="1539" y="2039"/>
                    <a:pt x="1539" y="2039"/>
                  </a:cubicBezTo>
                  <a:cubicBezTo>
                    <a:pt x="1540" y="2039"/>
                    <a:pt x="1540" y="2039"/>
                    <a:pt x="1540" y="2039"/>
                  </a:cubicBezTo>
                  <a:cubicBezTo>
                    <a:pt x="1540" y="2040"/>
                    <a:pt x="1540" y="2040"/>
                    <a:pt x="1540" y="2040"/>
                  </a:cubicBezTo>
                  <a:cubicBezTo>
                    <a:pt x="1541" y="2040"/>
                    <a:pt x="1541" y="2040"/>
                    <a:pt x="1541" y="2041"/>
                  </a:cubicBezTo>
                  <a:cubicBezTo>
                    <a:pt x="1542" y="2042"/>
                    <a:pt x="1543" y="2043"/>
                    <a:pt x="1544" y="2043"/>
                  </a:cubicBezTo>
                  <a:cubicBezTo>
                    <a:pt x="1546" y="2045"/>
                    <a:pt x="1548" y="2046"/>
                    <a:pt x="1550" y="2048"/>
                  </a:cubicBezTo>
                  <a:cubicBezTo>
                    <a:pt x="1552" y="2049"/>
                    <a:pt x="1554" y="2050"/>
                    <a:pt x="1556" y="2051"/>
                  </a:cubicBezTo>
                  <a:cubicBezTo>
                    <a:pt x="1557" y="2052"/>
                    <a:pt x="1557" y="2052"/>
                    <a:pt x="1558" y="2053"/>
                  </a:cubicBezTo>
                  <a:cubicBezTo>
                    <a:pt x="1559" y="2053"/>
                    <a:pt x="1560" y="2053"/>
                    <a:pt x="1561" y="2054"/>
                  </a:cubicBezTo>
                  <a:cubicBezTo>
                    <a:pt x="1563" y="2054"/>
                    <a:pt x="1565" y="2055"/>
                    <a:pt x="1567" y="2055"/>
                  </a:cubicBezTo>
                  <a:cubicBezTo>
                    <a:pt x="1569" y="2056"/>
                    <a:pt x="1570" y="2056"/>
                    <a:pt x="1572" y="2056"/>
                  </a:cubicBezTo>
                  <a:cubicBezTo>
                    <a:pt x="1573" y="2056"/>
                    <a:pt x="1574" y="2056"/>
                    <a:pt x="1575" y="2056"/>
                  </a:cubicBezTo>
                  <a:cubicBezTo>
                    <a:pt x="1576" y="2056"/>
                    <a:pt x="1577" y="2056"/>
                    <a:pt x="1578" y="2056"/>
                  </a:cubicBezTo>
                  <a:cubicBezTo>
                    <a:pt x="1578" y="2056"/>
                    <a:pt x="1578" y="2056"/>
                    <a:pt x="1578" y="2056"/>
                  </a:cubicBezTo>
                  <a:cubicBezTo>
                    <a:pt x="1578" y="2056"/>
                    <a:pt x="1578" y="2056"/>
                    <a:pt x="1578" y="2055"/>
                  </a:cubicBezTo>
                  <a:cubicBezTo>
                    <a:pt x="1577" y="2055"/>
                    <a:pt x="1576" y="2055"/>
                    <a:pt x="1576" y="2054"/>
                  </a:cubicBezTo>
                  <a:cubicBezTo>
                    <a:pt x="1575" y="2054"/>
                    <a:pt x="1574" y="2054"/>
                    <a:pt x="1572" y="2053"/>
                  </a:cubicBezTo>
                  <a:cubicBezTo>
                    <a:pt x="1572" y="2053"/>
                    <a:pt x="1571" y="2052"/>
                    <a:pt x="1570" y="2052"/>
                  </a:cubicBezTo>
                  <a:cubicBezTo>
                    <a:pt x="1570" y="2052"/>
                    <a:pt x="1569" y="2051"/>
                    <a:pt x="1568" y="2051"/>
                  </a:cubicBezTo>
                  <a:cubicBezTo>
                    <a:pt x="1567" y="2050"/>
                    <a:pt x="1565" y="2049"/>
                    <a:pt x="1564" y="2048"/>
                  </a:cubicBezTo>
                  <a:cubicBezTo>
                    <a:pt x="1563" y="2048"/>
                    <a:pt x="1562" y="2047"/>
                    <a:pt x="1561" y="2047"/>
                  </a:cubicBezTo>
                  <a:cubicBezTo>
                    <a:pt x="1561" y="2047"/>
                    <a:pt x="1561" y="2046"/>
                    <a:pt x="1560" y="2046"/>
                  </a:cubicBezTo>
                  <a:cubicBezTo>
                    <a:pt x="1560" y="2046"/>
                    <a:pt x="1559" y="2046"/>
                    <a:pt x="1559" y="2045"/>
                  </a:cubicBezTo>
                  <a:cubicBezTo>
                    <a:pt x="1558" y="2045"/>
                    <a:pt x="1557" y="2044"/>
                    <a:pt x="1557" y="2043"/>
                  </a:cubicBezTo>
                  <a:cubicBezTo>
                    <a:pt x="1556" y="2043"/>
                    <a:pt x="1555" y="2042"/>
                    <a:pt x="1554" y="2042"/>
                  </a:cubicBezTo>
                  <a:cubicBezTo>
                    <a:pt x="1553" y="2041"/>
                    <a:pt x="1553" y="2040"/>
                    <a:pt x="1552" y="2040"/>
                  </a:cubicBezTo>
                  <a:cubicBezTo>
                    <a:pt x="1551" y="2039"/>
                    <a:pt x="1551" y="2039"/>
                    <a:pt x="1551" y="2039"/>
                  </a:cubicBezTo>
                  <a:cubicBezTo>
                    <a:pt x="1549" y="2038"/>
                    <a:pt x="1549" y="2038"/>
                    <a:pt x="1549" y="2038"/>
                  </a:cubicBezTo>
                  <a:cubicBezTo>
                    <a:pt x="1549" y="2037"/>
                    <a:pt x="1548" y="2036"/>
                    <a:pt x="1547" y="2035"/>
                  </a:cubicBezTo>
                  <a:cubicBezTo>
                    <a:pt x="1546" y="2034"/>
                    <a:pt x="1546" y="2034"/>
                    <a:pt x="1546" y="2034"/>
                  </a:cubicBezTo>
                  <a:cubicBezTo>
                    <a:pt x="1546" y="2034"/>
                    <a:pt x="1546" y="2034"/>
                    <a:pt x="1546" y="2034"/>
                  </a:cubicBezTo>
                  <a:cubicBezTo>
                    <a:pt x="1545" y="2034"/>
                    <a:pt x="1545" y="2034"/>
                    <a:pt x="1545" y="2034"/>
                  </a:cubicBezTo>
                  <a:cubicBezTo>
                    <a:pt x="1545" y="2034"/>
                    <a:pt x="1545" y="2034"/>
                    <a:pt x="1545" y="2034"/>
                  </a:cubicBezTo>
                  <a:cubicBezTo>
                    <a:pt x="1545" y="2033"/>
                    <a:pt x="1545" y="2033"/>
                    <a:pt x="1545" y="2033"/>
                  </a:cubicBezTo>
                  <a:cubicBezTo>
                    <a:pt x="1545" y="2034"/>
                    <a:pt x="1545" y="2033"/>
                    <a:pt x="1545" y="2034"/>
                  </a:cubicBezTo>
                  <a:cubicBezTo>
                    <a:pt x="1545" y="2033"/>
                    <a:pt x="1545" y="2033"/>
                    <a:pt x="1545" y="2033"/>
                  </a:cubicBezTo>
                  <a:cubicBezTo>
                    <a:pt x="1545" y="2033"/>
                    <a:pt x="1545" y="2033"/>
                    <a:pt x="1545" y="2033"/>
                  </a:cubicBezTo>
                  <a:cubicBezTo>
                    <a:pt x="1544" y="2032"/>
                    <a:pt x="1544" y="2032"/>
                    <a:pt x="1543" y="2031"/>
                  </a:cubicBezTo>
                  <a:cubicBezTo>
                    <a:pt x="1542" y="2030"/>
                    <a:pt x="1542" y="2029"/>
                    <a:pt x="1541" y="2029"/>
                  </a:cubicBezTo>
                  <a:cubicBezTo>
                    <a:pt x="1540" y="2027"/>
                    <a:pt x="1538" y="2026"/>
                    <a:pt x="1537" y="2024"/>
                  </a:cubicBezTo>
                  <a:cubicBezTo>
                    <a:pt x="1536" y="2023"/>
                    <a:pt x="1534" y="2021"/>
                    <a:pt x="1533" y="2020"/>
                  </a:cubicBezTo>
                  <a:cubicBezTo>
                    <a:pt x="1532" y="2019"/>
                    <a:pt x="1531" y="2018"/>
                    <a:pt x="1529" y="2017"/>
                  </a:cubicBezTo>
                  <a:cubicBezTo>
                    <a:pt x="1529" y="2017"/>
                    <a:pt x="1528" y="2016"/>
                    <a:pt x="1528" y="2016"/>
                  </a:cubicBezTo>
                  <a:cubicBezTo>
                    <a:pt x="1527" y="2015"/>
                    <a:pt x="1527" y="2015"/>
                    <a:pt x="1526" y="2015"/>
                  </a:cubicBezTo>
                  <a:cubicBezTo>
                    <a:pt x="1526" y="2015"/>
                    <a:pt x="1526" y="2015"/>
                    <a:pt x="1526" y="2015"/>
                  </a:cubicBezTo>
                  <a:cubicBezTo>
                    <a:pt x="1527" y="2015"/>
                    <a:pt x="1528" y="2015"/>
                    <a:pt x="1529" y="2015"/>
                  </a:cubicBezTo>
                  <a:cubicBezTo>
                    <a:pt x="1531" y="2015"/>
                    <a:pt x="1533" y="2016"/>
                    <a:pt x="1535" y="2016"/>
                  </a:cubicBezTo>
                  <a:cubicBezTo>
                    <a:pt x="1537" y="2017"/>
                    <a:pt x="1540" y="2017"/>
                    <a:pt x="1542" y="2018"/>
                  </a:cubicBezTo>
                  <a:cubicBezTo>
                    <a:pt x="1544" y="2019"/>
                    <a:pt x="1547" y="2020"/>
                    <a:pt x="1549" y="2022"/>
                  </a:cubicBezTo>
                  <a:cubicBezTo>
                    <a:pt x="1549" y="2022"/>
                    <a:pt x="1550" y="2022"/>
                    <a:pt x="1551" y="2023"/>
                  </a:cubicBezTo>
                  <a:cubicBezTo>
                    <a:pt x="1551" y="2023"/>
                    <a:pt x="1552" y="2023"/>
                    <a:pt x="1552" y="2024"/>
                  </a:cubicBezTo>
                  <a:cubicBezTo>
                    <a:pt x="1553" y="2024"/>
                    <a:pt x="1553" y="2024"/>
                    <a:pt x="1554" y="2025"/>
                  </a:cubicBezTo>
                  <a:cubicBezTo>
                    <a:pt x="1555" y="2025"/>
                    <a:pt x="1555" y="2025"/>
                    <a:pt x="1555" y="2025"/>
                  </a:cubicBezTo>
                  <a:cubicBezTo>
                    <a:pt x="1555" y="2026"/>
                    <a:pt x="1555" y="2026"/>
                    <a:pt x="1555" y="2026"/>
                  </a:cubicBezTo>
                  <a:cubicBezTo>
                    <a:pt x="1558" y="2028"/>
                    <a:pt x="1560" y="2029"/>
                    <a:pt x="1562" y="2031"/>
                  </a:cubicBezTo>
                  <a:cubicBezTo>
                    <a:pt x="1563" y="2032"/>
                    <a:pt x="1564" y="2033"/>
                    <a:pt x="1565" y="2034"/>
                  </a:cubicBezTo>
                  <a:cubicBezTo>
                    <a:pt x="1566" y="2035"/>
                    <a:pt x="1567" y="2036"/>
                    <a:pt x="1568" y="2036"/>
                  </a:cubicBezTo>
                  <a:cubicBezTo>
                    <a:pt x="1570" y="2037"/>
                    <a:pt x="1571" y="2038"/>
                    <a:pt x="1572" y="2039"/>
                  </a:cubicBezTo>
                  <a:cubicBezTo>
                    <a:pt x="1573" y="2039"/>
                    <a:pt x="1573" y="2039"/>
                    <a:pt x="1574" y="2040"/>
                  </a:cubicBezTo>
                  <a:cubicBezTo>
                    <a:pt x="1574" y="2040"/>
                    <a:pt x="1575" y="2040"/>
                    <a:pt x="1575" y="2041"/>
                  </a:cubicBezTo>
                  <a:cubicBezTo>
                    <a:pt x="1578" y="2042"/>
                    <a:pt x="1580" y="2042"/>
                    <a:pt x="1583" y="2043"/>
                  </a:cubicBezTo>
                  <a:cubicBezTo>
                    <a:pt x="1585" y="2043"/>
                    <a:pt x="1587" y="2044"/>
                    <a:pt x="1589" y="2043"/>
                  </a:cubicBezTo>
                  <a:cubicBezTo>
                    <a:pt x="1591" y="2043"/>
                    <a:pt x="1592" y="2043"/>
                    <a:pt x="1594" y="2043"/>
                  </a:cubicBezTo>
                  <a:cubicBezTo>
                    <a:pt x="1594" y="2043"/>
                    <a:pt x="1594" y="2042"/>
                    <a:pt x="1594" y="2042"/>
                  </a:cubicBezTo>
                  <a:cubicBezTo>
                    <a:pt x="1595" y="2042"/>
                    <a:pt x="1595" y="2042"/>
                    <a:pt x="1595" y="2042"/>
                  </a:cubicBezTo>
                  <a:cubicBezTo>
                    <a:pt x="1596" y="2042"/>
                    <a:pt x="1596" y="2042"/>
                    <a:pt x="1596" y="2041"/>
                  </a:cubicBezTo>
                  <a:cubicBezTo>
                    <a:pt x="1597" y="2041"/>
                    <a:pt x="1597" y="2041"/>
                    <a:pt x="1597" y="2041"/>
                  </a:cubicBezTo>
                  <a:cubicBezTo>
                    <a:pt x="1597" y="2041"/>
                    <a:pt x="1597" y="2041"/>
                    <a:pt x="1596" y="2041"/>
                  </a:cubicBezTo>
                  <a:cubicBezTo>
                    <a:pt x="1596" y="2041"/>
                    <a:pt x="1595" y="2041"/>
                    <a:pt x="1595" y="2041"/>
                  </a:cubicBezTo>
                  <a:cubicBezTo>
                    <a:pt x="1595" y="2041"/>
                    <a:pt x="1594" y="2041"/>
                    <a:pt x="1594" y="2041"/>
                  </a:cubicBezTo>
                  <a:cubicBezTo>
                    <a:pt x="1594" y="2041"/>
                    <a:pt x="1594" y="2041"/>
                    <a:pt x="1593" y="2041"/>
                  </a:cubicBezTo>
                  <a:cubicBezTo>
                    <a:pt x="1592" y="2041"/>
                    <a:pt x="1591" y="2041"/>
                    <a:pt x="1589" y="2040"/>
                  </a:cubicBezTo>
                  <a:cubicBezTo>
                    <a:pt x="1588" y="2040"/>
                    <a:pt x="1586" y="2039"/>
                    <a:pt x="1584" y="2039"/>
                  </a:cubicBezTo>
                  <a:cubicBezTo>
                    <a:pt x="1582" y="2038"/>
                    <a:pt x="1580" y="2037"/>
                    <a:pt x="1578" y="2035"/>
                  </a:cubicBezTo>
                  <a:cubicBezTo>
                    <a:pt x="1578" y="2035"/>
                    <a:pt x="1578" y="2035"/>
                    <a:pt x="1577" y="2034"/>
                  </a:cubicBezTo>
                  <a:cubicBezTo>
                    <a:pt x="1577" y="2034"/>
                    <a:pt x="1576" y="2034"/>
                    <a:pt x="1576" y="2033"/>
                  </a:cubicBezTo>
                  <a:cubicBezTo>
                    <a:pt x="1575" y="2033"/>
                    <a:pt x="1574" y="2032"/>
                    <a:pt x="1573" y="2031"/>
                  </a:cubicBezTo>
                  <a:cubicBezTo>
                    <a:pt x="1572" y="2030"/>
                    <a:pt x="1571" y="2029"/>
                    <a:pt x="1570" y="2028"/>
                  </a:cubicBezTo>
                  <a:cubicBezTo>
                    <a:pt x="1569" y="2027"/>
                    <a:pt x="1568" y="2026"/>
                    <a:pt x="1567" y="2025"/>
                  </a:cubicBezTo>
                  <a:cubicBezTo>
                    <a:pt x="1565" y="2023"/>
                    <a:pt x="1563" y="2022"/>
                    <a:pt x="1560" y="2020"/>
                  </a:cubicBezTo>
                  <a:cubicBezTo>
                    <a:pt x="1559" y="2019"/>
                    <a:pt x="1559" y="2019"/>
                    <a:pt x="1559" y="2019"/>
                  </a:cubicBezTo>
                  <a:cubicBezTo>
                    <a:pt x="1558" y="2018"/>
                    <a:pt x="1558" y="2018"/>
                    <a:pt x="1558" y="2018"/>
                  </a:cubicBezTo>
                  <a:cubicBezTo>
                    <a:pt x="1558" y="2018"/>
                    <a:pt x="1557" y="2018"/>
                    <a:pt x="1556" y="2017"/>
                  </a:cubicBezTo>
                  <a:cubicBezTo>
                    <a:pt x="1555" y="2016"/>
                    <a:pt x="1554" y="2015"/>
                    <a:pt x="1552" y="2015"/>
                  </a:cubicBezTo>
                  <a:cubicBezTo>
                    <a:pt x="1552" y="2014"/>
                    <a:pt x="1551" y="2014"/>
                    <a:pt x="1550" y="2014"/>
                  </a:cubicBezTo>
                  <a:cubicBezTo>
                    <a:pt x="1550" y="2014"/>
                    <a:pt x="1549" y="2013"/>
                    <a:pt x="1548" y="2013"/>
                  </a:cubicBezTo>
                  <a:cubicBezTo>
                    <a:pt x="1548" y="2013"/>
                    <a:pt x="1547" y="2012"/>
                    <a:pt x="1546" y="2012"/>
                  </a:cubicBezTo>
                  <a:cubicBezTo>
                    <a:pt x="1546" y="2012"/>
                    <a:pt x="1545" y="2012"/>
                    <a:pt x="1544" y="2012"/>
                  </a:cubicBezTo>
                  <a:cubicBezTo>
                    <a:pt x="1541" y="2011"/>
                    <a:pt x="1539" y="2010"/>
                    <a:pt x="1536" y="2010"/>
                  </a:cubicBezTo>
                  <a:cubicBezTo>
                    <a:pt x="1536" y="2010"/>
                    <a:pt x="1536" y="2010"/>
                    <a:pt x="1536" y="2010"/>
                  </a:cubicBezTo>
                  <a:cubicBezTo>
                    <a:pt x="1541" y="2008"/>
                    <a:pt x="1546" y="2006"/>
                    <a:pt x="1550" y="2004"/>
                  </a:cubicBezTo>
                  <a:cubicBezTo>
                    <a:pt x="1480" y="2010"/>
                    <a:pt x="1436" y="1989"/>
                    <a:pt x="1409" y="1960"/>
                  </a:cubicBezTo>
                  <a:cubicBezTo>
                    <a:pt x="1414" y="1962"/>
                    <a:pt x="1419" y="1965"/>
                    <a:pt x="1424" y="1967"/>
                  </a:cubicBezTo>
                  <a:cubicBezTo>
                    <a:pt x="1427" y="1968"/>
                    <a:pt x="1431" y="1969"/>
                    <a:pt x="1434" y="1970"/>
                  </a:cubicBezTo>
                  <a:cubicBezTo>
                    <a:pt x="1435" y="1971"/>
                    <a:pt x="1436" y="1971"/>
                    <a:pt x="1437" y="1971"/>
                  </a:cubicBezTo>
                  <a:cubicBezTo>
                    <a:pt x="1438" y="1971"/>
                    <a:pt x="1438" y="1971"/>
                    <a:pt x="1438" y="1971"/>
                  </a:cubicBezTo>
                  <a:cubicBezTo>
                    <a:pt x="1439" y="1971"/>
                    <a:pt x="1439" y="1971"/>
                    <a:pt x="1439" y="1971"/>
                  </a:cubicBezTo>
                  <a:cubicBezTo>
                    <a:pt x="1439" y="1971"/>
                    <a:pt x="1439" y="1971"/>
                    <a:pt x="1439" y="1971"/>
                  </a:cubicBezTo>
                  <a:cubicBezTo>
                    <a:pt x="1439" y="1972"/>
                    <a:pt x="1439" y="1972"/>
                    <a:pt x="1439" y="1972"/>
                  </a:cubicBezTo>
                  <a:cubicBezTo>
                    <a:pt x="1440" y="1972"/>
                    <a:pt x="1441" y="1972"/>
                    <a:pt x="1442" y="1972"/>
                  </a:cubicBezTo>
                  <a:cubicBezTo>
                    <a:pt x="1443" y="1972"/>
                    <a:pt x="1444" y="1972"/>
                    <a:pt x="1445" y="1973"/>
                  </a:cubicBezTo>
                  <a:cubicBezTo>
                    <a:pt x="1447" y="1973"/>
                    <a:pt x="1448" y="1973"/>
                    <a:pt x="1450" y="1973"/>
                  </a:cubicBezTo>
                  <a:cubicBezTo>
                    <a:pt x="1452" y="1974"/>
                    <a:pt x="1454" y="1974"/>
                    <a:pt x="1456" y="1974"/>
                  </a:cubicBezTo>
                  <a:cubicBezTo>
                    <a:pt x="1458" y="1974"/>
                    <a:pt x="1460" y="1974"/>
                    <a:pt x="1461" y="1974"/>
                  </a:cubicBezTo>
                  <a:cubicBezTo>
                    <a:pt x="1463" y="1975"/>
                    <a:pt x="1465" y="1975"/>
                    <a:pt x="1467" y="1975"/>
                  </a:cubicBezTo>
                  <a:cubicBezTo>
                    <a:pt x="1475" y="1975"/>
                    <a:pt x="1483" y="1975"/>
                    <a:pt x="1490" y="1975"/>
                  </a:cubicBezTo>
                  <a:cubicBezTo>
                    <a:pt x="1498" y="1974"/>
                    <a:pt x="1506" y="1974"/>
                    <a:pt x="1513" y="1974"/>
                  </a:cubicBezTo>
                  <a:cubicBezTo>
                    <a:pt x="1517" y="1974"/>
                    <a:pt x="1520" y="1974"/>
                    <a:pt x="1524" y="1974"/>
                  </a:cubicBezTo>
                  <a:cubicBezTo>
                    <a:pt x="1527" y="1974"/>
                    <a:pt x="1531" y="1975"/>
                    <a:pt x="1534" y="1976"/>
                  </a:cubicBezTo>
                  <a:cubicBezTo>
                    <a:pt x="1535" y="1976"/>
                    <a:pt x="1535" y="1976"/>
                    <a:pt x="1535" y="1976"/>
                  </a:cubicBezTo>
                  <a:cubicBezTo>
                    <a:pt x="1535" y="1976"/>
                    <a:pt x="1535" y="1976"/>
                    <a:pt x="1535" y="1976"/>
                  </a:cubicBezTo>
                  <a:cubicBezTo>
                    <a:pt x="1535" y="1976"/>
                    <a:pt x="1535" y="1976"/>
                    <a:pt x="1535" y="1976"/>
                  </a:cubicBezTo>
                  <a:cubicBezTo>
                    <a:pt x="1535" y="1976"/>
                    <a:pt x="1535" y="1976"/>
                    <a:pt x="1535" y="1976"/>
                  </a:cubicBezTo>
                  <a:cubicBezTo>
                    <a:pt x="1536" y="1976"/>
                    <a:pt x="1536" y="1976"/>
                    <a:pt x="1536" y="1976"/>
                  </a:cubicBezTo>
                  <a:cubicBezTo>
                    <a:pt x="1536" y="1976"/>
                    <a:pt x="1536" y="1976"/>
                    <a:pt x="1536" y="1976"/>
                  </a:cubicBezTo>
                  <a:cubicBezTo>
                    <a:pt x="1537" y="1976"/>
                    <a:pt x="1537" y="1977"/>
                    <a:pt x="1538" y="1977"/>
                  </a:cubicBezTo>
                  <a:cubicBezTo>
                    <a:pt x="1539" y="1977"/>
                    <a:pt x="1539" y="1977"/>
                    <a:pt x="1539" y="1977"/>
                  </a:cubicBezTo>
                  <a:cubicBezTo>
                    <a:pt x="1540" y="1978"/>
                    <a:pt x="1542" y="1978"/>
                    <a:pt x="1543" y="1979"/>
                  </a:cubicBezTo>
                  <a:cubicBezTo>
                    <a:pt x="1546" y="1980"/>
                    <a:pt x="1549" y="1982"/>
                    <a:pt x="1552" y="1984"/>
                  </a:cubicBezTo>
                  <a:cubicBezTo>
                    <a:pt x="1557" y="1988"/>
                    <a:pt x="1562" y="1992"/>
                    <a:pt x="1566" y="1995"/>
                  </a:cubicBezTo>
                  <a:cubicBezTo>
                    <a:pt x="1570" y="1999"/>
                    <a:pt x="1575" y="2002"/>
                    <a:pt x="1579" y="2005"/>
                  </a:cubicBezTo>
                  <a:cubicBezTo>
                    <a:pt x="1582" y="2008"/>
                    <a:pt x="1586" y="2010"/>
                    <a:pt x="1589" y="2011"/>
                  </a:cubicBezTo>
                  <a:cubicBezTo>
                    <a:pt x="1592" y="2012"/>
                    <a:pt x="1595" y="2013"/>
                    <a:pt x="1597" y="2014"/>
                  </a:cubicBezTo>
                  <a:cubicBezTo>
                    <a:pt x="1597" y="2014"/>
                    <a:pt x="1598" y="2014"/>
                    <a:pt x="1599" y="2014"/>
                  </a:cubicBezTo>
                  <a:cubicBezTo>
                    <a:pt x="1599" y="2014"/>
                    <a:pt x="1599" y="2014"/>
                    <a:pt x="1599" y="2014"/>
                  </a:cubicBezTo>
                  <a:cubicBezTo>
                    <a:pt x="1599" y="2014"/>
                    <a:pt x="1598" y="2014"/>
                    <a:pt x="1597" y="2013"/>
                  </a:cubicBezTo>
                  <a:cubicBezTo>
                    <a:pt x="1595" y="2013"/>
                    <a:pt x="1593" y="2011"/>
                    <a:pt x="1590" y="2010"/>
                  </a:cubicBezTo>
                  <a:cubicBezTo>
                    <a:pt x="1587" y="2008"/>
                    <a:pt x="1584" y="2005"/>
                    <a:pt x="1580" y="2002"/>
                  </a:cubicBezTo>
                  <a:cubicBezTo>
                    <a:pt x="1577" y="1999"/>
                    <a:pt x="1573" y="1996"/>
                    <a:pt x="1569" y="1992"/>
                  </a:cubicBezTo>
                  <a:cubicBezTo>
                    <a:pt x="1565" y="1988"/>
                    <a:pt x="1560" y="1983"/>
                    <a:pt x="1555" y="1979"/>
                  </a:cubicBezTo>
                  <a:cubicBezTo>
                    <a:pt x="1552" y="1977"/>
                    <a:pt x="1549" y="1975"/>
                    <a:pt x="1546" y="1973"/>
                  </a:cubicBezTo>
                  <a:cubicBezTo>
                    <a:pt x="1545" y="1972"/>
                    <a:pt x="1543" y="1972"/>
                    <a:pt x="1541" y="1971"/>
                  </a:cubicBezTo>
                  <a:cubicBezTo>
                    <a:pt x="1540" y="1970"/>
                    <a:pt x="1540" y="1970"/>
                    <a:pt x="1540" y="1970"/>
                  </a:cubicBezTo>
                  <a:cubicBezTo>
                    <a:pt x="1539" y="1970"/>
                    <a:pt x="1539" y="1970"/>
                    <a:pt x="1539" y="1970"/>
                  </a:cubicBezTo>
                  <a:cubicBezTo>
                    <a:pt x="1538" y="1970"/>
                    <a:pt x="1538" y="1970"/>
                    <a:pt x="1538" y="1970"/>
                  </a:cubicBezTo>
                  <a:cubicBezTo>
                    <a:pt x="1538" y="1969"/>
                    <a:pt x="1538" y="1969"/>
                    <a:pt x="1538" y="1969"/>
                  </a:cubicBezTo>
                  <a:cubicBezTo>
                    <a:pt x="1538" y="1969"/>
                    <a:pt x="1538" y="1969"/>
                    <a:pt x="1538" y="1969"/>
                  </a:cubicBezTo>
                  <a:cubicBezTo>
                    <a:pt x="1537" y="1969"/>
                    <a:pt x="1537" y="1969"/>
                    <a:pt x="1537" y="1969"/>
                  </a:cubicBezTo>
                  <a:cubicBezTo>
                    <a:pt x="1536" y="1969"/>
                    <a:pt x="1536" y="1969"/>
                    <a:pt x="1536" y="1969"/>
                  </a:cubicBezTo>
                  <a:cubicBezTo>
                    <a:pt x="1532" y="1968"/>
                    <a:pt x="1528" y="1967"/>
                    <a:pt x="1525" y="1967"/>
                  </a:cubicBezTo>
                  <a:cubicBezTo>
                    <a:pt x="1521" y="1966"/>
                    <a:pt x="1517" y="1966"/>
                    <a:pt x="1513" y="1966"/>
                  </a:cubicBezTo>
                  <a:cubicBezTo>
                    <a:pt x="1505" y="1966"/>
                    <a:pt x="1498" y="1967"/>
                    <a:pt x="1490" y="1967"/>
                  </a:cubicBezTo>
                  <a:cubicBezTo>
                    <a:pt x="1489" y="1967"/>
                    <a:pt x="1488" y="1967"/>
                    <a:pt x="1486" y="1967"/>
                  </a:cubicBezTo>
                  <a:cubicBezTo>
                    <a:pt x="1487" y="1967"/>
                    <a:pt x="1488" y="1966"/>
                    <a:pt x="1489" y="1966"/>
                  </a:cubicBezTo>
                  <a:cubicBezTo>
                    <a:pt x="1490" y="1965"/>
                    <a:pt x="1491" y="1965"/>
                    <a:pt x="1492" y="1964"/>
                  </a:cubicBezTo>
                  <a:cubicBezTo>
                    <a:pt x="1493" y="1964"/>
                    <a:pt x="1494" y="1963"/>
                    <a:pt x="1495" y="1963"/>
                  </a:cubicBezTo>
                  <a:cubicBezTo>
                    <a:pt x="1496" y="1963"/>
                    <a:pt x="1497" y="1962"/>
                    <a:pt x="1497" y="1962"/>
                  </a:cubicBezTo>
                  <a:cubicBezTo>
                    <a:pt x="1498" y="1962"/>
                    <a:pt x="1498" y="1962"/>
                    <a:pt x="1498" y="1962"/>
                  </a:cubicBezTo>
                  <a:cubicBezTo>
                    <a:pt x="1498" y="1962"/>
                    <a:pt x="1498" y="1962"/>
                    <a:pt x="1498" y="1962"/>
                  </a:cubicBezTo>
                  <a:cubicBezTo>
                    <a:pt x="1498" y="1962"/>
                    <a:pt x="1498" y="1962"/>
                    <a:pt x="1498" y="1962"/>
                  </a:cubicBezTo>
                  <a:cubicBezTo>
                    <a:pt x="1499" y="1962"/>
                    <a:pt x="1499" y="1962"/>
                    <a:pt x="1499" y="1962"/>
                  </a:cubicBezTo>
                  <a:cubicBezTo>
                    <a:pt x="1500" y="1961"/>
                    <a:pt x="1500" y="1961"/>
                    <a:pt x="1500" y="1961"/>
                  </a:cubicBezTo>
                  <a:cubicBezTo>
                    <a:pt x="1502" y="1960"/>
                    <a:pt x="1502" y="1960"/>
                    <a:pt x="1502" y="1960"/>
                  </a:cubicBezTo>
                  <a:cubicBezTo>
                    <a:pt x="1503" y="1960"/>
                    <a:pt x="1504" y="1960"/>
                    <a:pt x="1505" y="1959"/>
                  </a:cubicBezTo>
                  <a:cubicBezTo>
                    <a:pt x="1507" y="1958"/>
                    <a:pt x="1510" y="1958"/>
                    <a:pt x="1512" y="1957"/>
                  </a:cubicBezTo>
                  <a:cubicBezTo>
                    <a:pt x="1514" y="1957"/>
                    <a:pt x="1516" y="1956"/>
                    <a:pt x="1518" y="1956"/>
                  </a:cubicBezTo>
                  <a:cubicBezTo>
                    <a:pt x="1520" y="1956"/>
                    <a:pt x="1522" y="1955"/>
                    <a:pt x="1524" y="1955"/>
                  </a:cubicBezTo>
                  <a:cubicBezTo>
                    <a:pt x="1526" y="1955"/>
                    <a:pt x="1527" y="1955"/>
                    <a:pt x="1529" y="1954"/>
                  </a:cubicBezTo>
                  <a:cubicBezTo>
                    <a:pt x="1529" y="1954"/>
                    <a:pt x="1530" y="1954"/>
                    <a:pt x="1531" y="1954"/>
                  </a:cubicBezTo>
                  <a:cubicBezTo>
                    <a:pt x="1532" y="1954"/>
                    <a:pt x="1532" y="1954"/>
                    <a:pt x="1533" y="1954"/>
                  </a:cubicBezTo>
                  <a:cubicBezTo>
                    <a:pt x="1534" y="1954"/>
                    <a:pt x="1535" y="1954"/>
                    <a:pt x="1535" y="1954"/>
                  </a:cubicBezTo>
                  <a:cubicBezTo>
                    <a:pt x="1536" y="1954"/>
                    <a:pt x="1536" y="1954"/>
                    <a:pt x="1536" y="1954"/>
                  </a:cubicBezTo>
                  <a:cubicBezTo>
                    <a:pt x="1536" y="1954"/>
                    <a:pt x="1536" y="1954"/>
                    <a:pt x="1535" y="1953"/>
                  </a:cubicBezTo>
                  <a:cubicBezTo>
                    <a:pt x="1535" y="1953"/>
                    <a:pt x="1534" y="1953"/>
                    <a:pt x="1533" y="1953"/>
                  </a:cubicBezTo>
                  <a:cubicBezTo>
                    <a:pt x="1532" y="1952"/>
                    <a:pt x="1532" y="1952"/>
                    <a:pt x="1531" y="1952"/>
                  </a:cubicBezTo>
                  <a:cubicBezTo>
                    <a:pt x="1530" y="1952"/>
                    <a:pt x="1530" y="1952"/>
                    <a:pt x="1529" y="1951"/>
                  </a:cubicBezTo>
                  <a:cubicBezTo>
                    <a:pt x="1528" y="1951"/>
                    <a:pt x="1527" y="1951"/>
                    <a:pt x="1527" y="1951"/>
                  </a:cubicBezTo>
                  <a:cubicBezTo>
                    <a:pt x="1526" y="1951"/>
                    <a:pt x="1525" y="1951"/>
                    <a:pt x="1524" y="1950"/>
                  </a:cubicBezTo>
                  <a:cubicBezTo>
                    <a:pt x="1523" y="1950"/>
                    <a:pt x="1522" y="1950"/>
                    <a:pt x="1521" y="1950"/>
                  </a:cubicBezTo>
                  <a:cubicBezTo>
                    <a:pt x="1520" y="1950"/>
                    <a:pt x="1519" y="1950"/>
                    <a:pt x="1518" y="1950"/>
                  </a:cubicBezTo>
                  <a:cubicBezTo>
                    <a:pt x="1515" y="1950"/>
                    <a:pt x="1513" y="1950"/>
                    <a:pt x="1511" y="1950"/>
                  </a:cubicBezTo>
                  <a:cubicBezTo>
                    <a:pt x="1509" y="1951"/>
                    <a:pt x="1508" y="1951"/>
                    <a:pt x="1507" y="1951"/>
                  </a:cubicBezTo>
                  <a:cubicBezTo>
                    <a:pt x="1506" y="1951"/>
                    <a:pt x="1506" y="1951"/>
                    <a:pt x="1505" y="1951"/>
                  </a:cubicBezTo>
                  <a:cubicBezTo>
                    <a:pt x="1504" y="1951"/>
                    <a:pt x="1504" y="1952"/>
                    <a:pt x="1503" y="1952"/>
                  </a:cubicBezTo>
                  <a:cubicBezTo>
                    <a:pt x="1502" y="1952"/>
                    <a:pt x="1502" y="1952"/>
                    <a:pt x="1501" y="1952"/>
                  </a:cubicBezTo>
                  <a:cubicBezTo>
                    <a:pt x="1501" y="1952"/>
                    <a:pt x="1500" y="1953"/>
                    <a:pt x="1499" y="1953"/>
                  </a:cubicBezTo>
                  <a:cubicBezTo>
                    <a:pt x="1497" y="1954"/>
                    <a:pt x="1497" y="1954"/>
                    <a:pt x="1497" y="1954"/>
                  </a:cubicBezTo>
                  <a:cubicBezTo>
                    <a:pt x="1496" y="1954"/>
                    <a:pt x="1496" y="1954"/>
                    <a:pt x="1496" y="1954"/>
                  </a:cubicBezTo>
                  <a:cubicBezTo>
                    <a:pt x="1495" y="1954"/>
                    <a:pt x="1495" y="1954"/>
                    <a:pt x="1495" y="1954"/>
                  </a:cubicBezTo>
                  <a:cubicBezTo>
                    <a:pt x="1495" y="1955"/>
                    <a:pt x="1495" y="1955"/>
                    <a:pt x="1495" y="1955"/>
                  </a:cubicBezTo>
                  <a:cubicBezTo>
                    <a:pt x="1495" y="1955"/>
                    <a:pt x="1495" y="1955"/>
                    <a:pt x="1495" y="1955"/>
                  </a:cubicBezTo>
                  <a:cubicBezTo>
                    <a:pt x="1494" y="1955"/>
                    <a:pt x="1494" y="1955"/>
                    <a:pt x="1494" y="1955"/>
                  </a:cubicBezTo>
                  <a:cubicBezTo>
                    <a:pt x="1493" y="1955"/>
                    <a:pt x="1493" y="1956"/>
                    <a:pt x="1492" y="1956"/>
                  </a:cubicBezTo>
                  <a:cubicBezTo>
                    <a:pt x="1491" y="1956"/>
                    <a:pt x="1490" y="1957"/>
                    <a:pt x="1489" y="1957"/>
                  </a:cubicBezTo>
                  <a:cubicBezTo>
                    <a:pt x="1488" y="1958"/>
                    <a:pt x="1487" y="1959"/>
                    <a:pt x="1486" y="1959"/>
                  </a:cubicBezTo>
                  <a:cubicBezTo>
                    <a:pt x="1485" y="1960"/>
                    <a:pt x="1484" y="1960"/>
                    <a:pt x="1483" y="1961"/>
                  </a:cubicBezTo>
                  <a:cubicBezTo>
                    <a:pt x="1481" y="1962"/>
                    <a:pt x="1479" y="1963"/>
                    <a:pt x="1477" y="1964"/>
                  </a:cubicBezTo>
                  <a:cubicBezTo>
                    <a:pt x="1476" y="1964"/>
                    <a:pt x="1476" y="1964"/>
                    <a:pt x="1475" y="1965"/>
                  </a:cubicBezTo>
                  <a:cubicBezTo>
                    <a:pt x="1475" y="1965"/>
                    <a:pt x="1475" y="1965"/>
                    <a:pt x="1474" y="1965"/>
                  </a:cubicBezTo>
                  <a:cubicBezTo>
                    <a:pt x="1473" y="1966"/>
                    <a:pt x="1472" y="1966"/>
                    <a:pt x="1472" y="1966"/>
                  </a:cubicBezTo>
                  <a:cubicBezTo>
                    <a:pt x="1471" y="1966"/>
                    <a:pt x="1470" y="1967"/>
                    <a:pt x="1469" y="1967"/>
                  </a:cubicBezTo>
                  <a:cubicBezTo>
                    <a:pt x="1469" y="1967"/>
                    <a:pt x="1469" y="1967"/>
                    <a:pt x="1469" y="1967"/>
                  </a:cubicBezTo>
                  <a:cubicBezTo>
                    <a:pt x="1468" y="1967"/>
                    <a:pt x="1468" y="1967"/>
                    <a:pt x="1467" y="1967"/>
                  </a:cubicBezTo>
                  <a:cubicBezTo>
                    <a:pt x="1464" y="1967"/>
                    <a:pt x="1460" y="1967"/>
                    <a:pt x="1456" y="1967"/>
                  </a:cubicBezTo>
                  <a:cubicBezTo>
                    <a:pt x="1455" y="1967"/>
                    <a:pt x="1453" y="1966"/>
                    <a:pt x="1451" y="1966"/>
                  </a:cubicBezTo>
                  <a:cubicBezTo>
                    <a:pt x="1449" y="1966"/>
                    <a:pt x="1448" y="1966"/>
                    <a:pt x="1446" y="1966"/>
                  </a:cubicBezTo>
                  <a:cubicBezTo>
                    <a:pt x="1445" y="1966"/>
                    <a:pt x="1444" y="1965"/>
                    <a:pt x="1443" y="1965"/>
                  </a:cubicBezTo>
                  <a:cubicBezTo>
                    <a:pt x="1442" y="1965"/>
                    <a:pt x="1441" y="1965"/>
                    <a:pt x="1441" y="1965"/>
                  </a:cubicBezTo>
                  <a:cubicBezTo>
                    <a:pt x="1440" y="1965"/>
                    <a:pt x="1440" y="1965"/>
                    <a:pt x="1440" y="1965"/>
                  </a:cubicBezTo>
                  <a:cubicBezTo>
                    <a:pt x="1440" y="1965"/>
                    <a:pt x="1440" y="1965"/>
                    <a:pt x="1440" y="1965"/>
                  </a:cubicBezTo>
                  <a:cubicBezTo>
                    <a:pt x="1439" y="1965"/>
                    <a:pt x="1439" y="1965"/>
                    <a:pt x="1439" y="1965"/>
                  </a:cubicBezTo>
                  <a:cubicBezTo>
                    <a:pt x="1438" y="1964"/>
                    <a:pt x="1438" y="1964"/>
                    <a:pt x="1438" y="1964"/>
                  </a:cubicBezTo>
                  <a:cubicBezTo>
                    <a:pt x="1437" y="1964"/>
                    <a:pt x="1436" y="1964"/>
                    <a:pt x="1436" y="1964"/>
                  </a:cubicBezTo>
                  <a:cubicBezTo>
                    <a:pt x="1432" y="1963"/>
                    <a:pt x="1429" y="1962"/>
                    <a:pt x="1426" y="1961"/>
                  </a:cubicBezTo>
                  <a:cubicBezTo>
                    <a:pt x="1420" y="1959"/>
                    <a:pt x="1415" y="1957"/>
                    <a:pt x="1410" y="1954"/>
                  </a:cubicBezTo>
                  <a:cubicBezTo>
                    <a:pt x="1408" y="1954"/>
                    <a:pt x="1407" y="1953"/>
                    <a:pt x="1406" y="1952"/>
                  </a:cubicBezTo>
                  <a:cubicBezTo>
                    <a:pt x="1406" y="1952"/>
                    <a:pt x="1405" y="1952"/>
                    <a:pt x="1404" y="1951"/>
                  </a:cubicBezTo>
                  <a:cubicBezTo>
                    <a:pt x="1404" y="1951"/>
                    <a:pt x="1404" y="1951"/>
                    <a:pt x="1404" y="1951"/>
                  </a:cubicBezTo>
                  <a:cubicBezTo>
                    <a:pt x="1403" y="1950"/>
                    <a:pt x="1403" y="1950"/>
                    <a:pt x="1403" y="1950"/>
                  </a:cubicBezTo>
                  <a:cubicBezTo>
                    <a:pt x="1402" y="1949"/>
                    <a:pt x="1401" y="1949"/>
                    <a:pt x="1400" y="1948"/>
                  </a:cubicBezTo>
                  <a:cubicBezTo>
                    <a:pt x="1383" y="1925"/>
                    <a:pt x="1375" y="1898"/>
                    <a:pt x="1371" y="1876"/>
                  </a:cubicBezTo>
                  <a:cubicBezTo>
                    <a:pt x="1371" y="1877"/>
                    <a:pt x="1371" y="1878"/>
                    <a:pt x="1372" y="1878"/>
                  </a:cubicBezTo>
                  <a:cubicBezTo>
                    <a:pt x="1372" y="1879"/>
                    <a:pt x="1373" y="1881"/>
                    <a:pt x="1374" y="1882"/>
                  </a:cubicBezTo>
                  <a:cubicBezTo>
                    <a:pt x="1374" y="1882"/>
                    <a:pt x="1375" y="1883"/>
                    <a:pt x="1375" y="1884"/>
                  </a:cubicBezTo>
                  <a:cubicBezTo>
                    <a:pt x="1375" y="1884"/>
                    <a:pt x="1376" y="1885"/>
                    <a:pt x="1376" y="1885"/>
                  </a:cubicBezTo>
                  <a:cubicBezTo>
                    <a:pt x="1377" y="1887"/>
                    <a:pt x="1378" y="1888"/>
                    <a:pt x="1379" y="1889"/>
                  </a:cubicBezTo>
                  <a:cubicBezTo>
                    <a:pt x="1381" y="1891"/>
                    <a:pt x="1382" y="1892"/>
                    <a:pt x="1383" y="1893"/>
                  </a:cubicBezTo>
                  <a:cubicBezTo>
                    <a:pt x="1384" y="1894"/>
                    <a:pt x="1384" y="1895"/>
                    <a:pt x="1385" y="1895"/>
                  </a:cubicBezTo>
                  <a:cubicBezTo>
                    <a:pt x="1386" y="1896"/>
                    <a:pt x="1386" y="1897"/>
                    <a:pt x="1387" y="1897"/>
                  </a:cubicBezTo>
                  <a:cubicBezTo>
                    <a:pt x="1387" y="1898"/>
                    <a:pt x="1388" y="1898"/>
                    <a:pt x="1388" y="1898"/>
                  </a:cubicBezTo>
                  <a:cubicBezTo>
                    <a:pt x="1388" y="1899"/>
                    <a:pt x="1389" y="1899"/>
                    <a:pt x="1389" y="1899"/>
                  </a:cubicBezTo>
                  <a:cubicBezTo>
                    <a:pt x="1390" y="1900"/>
                    <a:pt x="1391" y="1900"/>
                    <a:pt x="1392" y="1901"/>
                  </a:cubicBezTo>
                  <a:cubicBezTo>
                    <a:pt x="1393" y="1902"/>
                    <a:pt x="1395" y="1904"/>
                    <a:pt x="1396" y="1905"/>
                  </a:cubicBezTo>
                  <a:cubicBezTo>
                    <a:pt x="1397" y="1905"/>
                    <a:pt x="1398" y="1906"/>
                    <a:pt x="1399" y="1907"/>
                  </a:cubicBezTo>
                  <a:cubicBezTo>
                    <a:pt x="1400" y="1907"/>
                    <a:pt x="1401" y="1908"/>
                    <a:pt x="1402" y="1908"/>
                  </a:cubicBezTo>
                  <a:cubicBezTo>
                    <a:pt x="1403" y="1909"/>
                    <a:pt x="1403" y="1909"/>
                    <a:pt x="1404" y="1910"/>
                  </a:cubicBezTo>
                  <a:cubicBezTo>
                    <a:pt x="1405" y="1910"/>
                    <a:pt x="1406" y="1911"/>
                    <a:pt x="1407" y="1911"/>
                  </a:cubicBezTo>
                  <a:cubicBezTo>
                    <a:pt x="1408" y="1912"/>
                    <a:pt x="1409" y="1912"/>
                    <a:pt x="1410" y="1913"/>
                  </a:cubicBezTo>
                  <a:cubicBezTo>
                    <a:pt x="1413" y="1914"/>
                    <a:pt x="1413" y="1914"/>
                    <a:pt x="1413" y="1914"/>
                  </a:cubicBezTo>
                  <a:cubicBezTo>
                    <a:pt x="1414" y="1914"/>
                    <a:pt x="1415" y="1915"/>
                    <a:pt x="1416" y="1915"/>
                  </a:cubicBezTo>
                  <a:cubicBezTo>
                    <a:pt x="1417" y="1915"/>
                    <a:pt x="1418" y="1916"/>
                    <a:pt x="1419" y="1916"/>
                  </a:cubicBezTo>
                  <a:cubicBezTo>
                    <a:pt x="1419" y="1916"/>
                    <a:pt x="1420" y="1916"/>
                    <a:pt x="1420" y="1916"/>
                  </a:cubicBezTo>
                  <a:cubicBezTo>
                    <a:pt x="1420" y="1916"/>
                    <a:pt x="1420" y="1917"/>
                    <a:pt x="1420" y="1917"/>
                  </a:cubicBezTo>
                  <a:cubicBezTo>
                    <a:pt x="1422" y="1918"/>
                    <a:pt x="1423" y="1920"/>
                    <a:pt x="1426" y="1923"/>
                  </a:cubicBezTo>
                  <a:cubicBezTo>
                    <a:pt x="1428" y="1925"/>
                    <a:pt x="1431" y="1928"/>
                    <a:pt x="1434" y="1931"/>
                  </a:cubicBezTo>
                  <a:cubicBezTo>
                    <a:pt x="1435" y="1932"/>
                    <a:pt x="1436" y="1932"/>
                    <a:pt x="1437" y="1933"/>
                  </a:cubicBezTo>
                  <a:cubicBezTo>
                    <a:pt x="1437" y="1934"/>
                    <a:pt x="1438" y="1934"/>
                    <a:pt x="1439" y="1935"/>
                  </a:cubicBezTo>
                  <a:cubicBezTo>
                    <a:pt x="1441" y="1936"/>
                    <a:pt x="1443" y="1938"/>
                    <a:pt x="1444" y="1939"/>
                  </a:cubicBezTo>
                  <a:cubicBezTo>
                    <a:pt x="1446" y="1940"/>
                    <a:pt x="1448" y="1942"/>
                    <a:pt x="1450" y="1943"/>
                  </a:cubicBezTo>
                  <a:cubicBezTo>
                    <a:pt x="1450" y="1943"/>
                    <a:pt x="1451" y="1944"/>
                    <a:pt x="1451" y="1944"/>
                  </a:cubicBezTo>
                  <a:cubicBezTo>
                    <a:pt x="1452" y="1944"/>
                    <a:pt x="1452" y="1945"/>
                    <a:pt x="1453" y="1945"/>
                  </a:cubicBezTo>
                  <a:cubicBezTo>
                    <a:pt x="1454" y="1946"/>
                    <a:pt x="1455" y="1946"/>
                    <a:pt x="1456" y="1947"/>
                  </a:cubicBezTo>
                  <a:cubicBezTo>
                    <a:pt x="1458" y="1948"/>
                    <a:pt x="1460" y="1949"/>
                    <a:pt x="1462" y="1949"/>
                  </a:cubicBezTo>
                  <a:cubicBezTo>
                    <a:pt x="1464" y="1950"/>
                    <a:pt x="1465" y="1951"/>
                    <a:pt x="1467" y="1951"/>
                  </a:cubicBezTo>
                  <a:cubicBezTo>
                    <a:pt x="1469" y="1951"/>
                    <a:pt x="1471" y="1951"/>
                    <a:pt x="1472" y="1951"/>
                  </a:cubicBezTo>
                  <a:cubicBezTo>
                    <a:pt x="1474" y="1951"/>
                    <a:pt x="1475" y="1951"/>
                    <a:pt x="1476" y="1951"/>
                  </a:cubicBezTo>
                  <a:cubicBezTo>
                    <a:pt x="1477" y="1950"/>
                    <a:pt x="1478" y="1950"/>
                    <a:pt x="1478" y="1950"/>
                  </a:cubicBezTo>
                  <a:cubicBezTo>
                    <a:pt x="1479" y="1950"/>
                    <a:pt x="1479" y="1950"/>
                    <a:pt x="1479" y="1950"/>
                  </a:cubicBezTo>
                  <a:cubicBezTo>
                    <a:pt x="1479" y="1950"/>
                    <a:pt x="1479" y="1950"/>
                    <a:pt x="1478" y="1949"/>
                  </a:cubicBezTo>
                  <a:cubicBezTo>
                    <a:pt x="1478" y="1949"/>
                    <a:pt x="1477" y="1949"/>
                    <a:pt x="1476" y="1949"/>
                  </a:cubicBezTo>
                  <a:cubicBezTo>
                    <a:pt x="1475" y="1949"/>
                    <a:pt x="1474" y="1949"/>
                    <a:pt x="1473" y="1948"/>
                  </a:cubicBezTo>
                  <a:cubicBezTo>
                    <a:pt x="1471" y="1948"/>
                    <a:pt x="1470" y="1947"/>
                    <a:pt x="1469" y="1946"/>
                  </a:cubicBezTo>
                  <a:cubicBezTo>
                    <a:pt x="1467" y="1946"/>
                    <a:pt x="1466" y="1945"/>
                    <a:pt x="1464" y="1944"/>
                  </a:cubicBezTo>
                  <a:cubicBezTo>
                    <a:pt x="1463" y="1943"/>
                    <a:pt x="1461" y="1942"/>
                    <a:pt x="1459" y="1941"/>
                  </a:cubicBezTo>
                  <a:cubicBezTo>
                    <a:pt x="1459" y="1940"/>
                    <a:pt x="1458" y="1939"/>
                    <a:pt x="1457" y="1939"/>
                  </a:cubicBezTo>
                  <a:cubicBezTo>
                    <a:pt x="1456" y="1938"/>
                    <a:pt x="1455" y="1938"/>
                    <a:pt x="1454" y="1937"/>
                  </a:cubicBezTo>
                  <a:cubicBezTo>
                    <a:pt x="1453" y="1936"/>
                    <a:pt x="1451" y="1934"/>
                    <a:pt x="1449" y="1933"/>
                  </a:cubicBezTo>
                  <a:cubicBezTo>
                    <a:pt x="1447" y="1932"/>
                    <a:pt x="1446" y="1930"/>
                    <a:pt x="1444" y="1929"/>
                  </a:cubicBezTo>
                  <a:cubicBezTo>
                    <a:pt x="1443" y="1928"/>
                    <a:pt x="1442" y="1928"/>
                    <a:pt x="1441" y="1927"/>
                  </a:cubicBezTo>
                  <a:cubicBezTo>
                    <a:pt x="1440" y="1926"/>
                    <a:pt x="1439" y="1926"/>
                    <a:pt x="1438" y="1925"/>
                  </a:cubicBezTo>
                  <a:cubicBezTo>
                    <a:pt x="1435" y="1923"/>
                    <a:pt x="1432" y="1921"/>
                    <a:pt x="1429" y="1919"/>
                  </a:cubicBezTo>
                  <a:cubicBezTo>
                    <a:pt x="1428" y="1919"/>
                    <a:pt x="1427" y="1919"/>
                    <a:pt x="1427" y="1918"/>
                  </a:cubicBezTo>
                  <a:cubicBezTo>
                    <a:pt x="1427" y="1918"/>
                    <a:pt x="1428" y="1919"/>
                    <a:pt x="1428" y="1919"/>
                  </a:cubicBezTo>
                  <a:cubicBezTo>
                    <a:pt x="1429" y="1919"/>
                    <a:pt x="1430" y="1919"/>
                    <a:pt x="1431" y="1919"/>
                  </a:cubicBezTo>
                  <a:cubicBezTo>
                    <a:pt x="1432" y="1919"/>
                    <a:pt x="1433" y="1920"/>
                    <a:pt x="1434" y="1920"/>
                  </a:cubicBezTo>
                  <a:cubicBezTo>
                    <a:pt x="1435" y="1920"/>
                    <a:pt x="1436" y="1920"/>
                    <a:pt x="1437" y="1920"/>
                  </a:cubicBezTo>
                  <a:cubicBezTo>
                    <a:pt x="1438" y="1920"/>
                    <a:pt x="1439" y="1920"/>
                    <a:pt x="1440" y="1920"/>
                  </a:cubicBezTo>
                  <a:cubicBezTo>
                    <a:pt x="1441" y="1920"/>
                    <a:pt x="1442" y="1920"/>
                    <a:pt x="1443" y="1920"/>
                  </a:cubicBezTo>
                  <a:cubicBezTo>
                    <a:pt x="1444" y="1920"/>
                    <a:pt x="1445" y="1920"/>
                    <a:pt x="1446" y="1920"/>
                  </a:cubicBezTo>
                  <a:cubicBezTo>
                    <a:pt x="1447" y="1920"/>
                    <a:pt x="1447" y="1920"/>
                    <a:pt x="1448" y="1920"/>
                  </a:cubicBezTo>
                  <a:cubicBezTo>
                    <a:pt x="1448" y="1920"/>
                    <a:pt x="1448" y="1920"/>
                    <a:pt x="1449" y="1920"/>
                  </a:cubicBezTo>
                  <a:cubicBezTo>
                    <a:pt x="1453" y="1920"/>
                    <a:pt x="1456" y="1920"/>
                    <a:pt x="1459" y="1920"/>
                  </a:cubicBezTo>
                  <a:cubicBezTo>
                    <a:pt x="1462" y="1919"/>
                    <a:pt x="1465" y="1919"/>
                    <a:pt x="1467" y="1919"/>
                  </a:cubicBezTo>
                  <a:cubicBezTo>
                    <a:pt x="1470" y="1919"/>
                    <a:pt x="1472" y="1919"/>
                    <a:pt x="1474" y="1919"/>
                  </a:cubicBezTo>
                  <a:cubicBezTo>
                    <a:pt x="1475" y="1919"/>
                    <a:pt x="1477" y="1920"/>
                    <a:pt x="1478" y="1920"/>
                  </a:cubicBezTo>
                  <a:cubicBezTo>
                    <a:pt x="1479" y="1920"/>
                    <a:pt x="1479" y="1920"/>
                    <a:pt x="1479" y="1920"/>
                  </a:cubicBezTo>
                  <a:cubicBezTo>
                    <a:pt x="1479" y="1920"/>
                    <a:pt x="1479" y="1920"/>
                    <a:pt x="1478" y="1919"/>
                  </a:cubicBezTo>
                  <a:cubicBezTo>
                    <a:pt x="1477" y="1919"/>
                    <a:pt x="1477" y="1919"/>
                    <a:pt x="1476" y="1919"/>
                  </a:cubicBezTo>
                  <a:cubicBezTo>
                    <a:pt x="1476" y="1918"/>
                    <a:pt x="1475" y="1918"/>
                    <a:pt x="1474" y="1918"/>
                  </a:cubicBezTo>
                  <a:cubicBezTo>
                    <a:pt x="1472" y="1917"/>
                    <a:pt x="1470" y="1916"/>
                    <a:pt x="1468" y="1916"/>
                  </a:cubicBezTo>
                  <a:cubicBezTo>
                    <a:pt x="1465" y="1916"/>
                    <a:pt x="1462" y="1915"/>
                    <a:pt x="1459" y="1915"/>
                  </a:cubicBezTo>
                  <a:cubicBezTo>
                    <a:pt x="1456" y="1915"/>
                    <a:pt x="1453" y="1915"/>
                    <a:pt x="1449" y="1914"/>
                  </a:cubicBezTo>
                  <a:cubicBezTo>
                    <a:pt x="1449" y="1914"/>
                    <a:pt x="1448" y="1914"/>
                    <a:pt x="1448" y="1914"/>
                  </a:cubicBezTo>
                  <a:cubicBezTo>
                    <a:pt x="1447" y="1914"/>
                    <a:pt x="1447" y="1914"/>
                    <a:pt x="1446" y="1914"/>
                  </a:cubicBezTo>
                  <a:cubicBezTo>
                    <a:pt x="1446" y="1914"/>
                    <a:pt x="1445" y="1914"/>
                    <a:pt x="1444" y="1914"/>
                  </a:cubicBezTo>
                  <a:cubicBezTo>
                    <a:pt x="1443" y="1914"/>
                    <a:pt x="1443" y="1914"/>
                    <a:pt x="1442" y="1914"/>
                  </a:cubicBezTo>
                  <a:cubicBezTo>
                    <a:pt x="1442" y="1914"/>
                    <a:pt x="1442" y="1914"/>
                    <a:pt x="1441" y="1913"/>
                  </a:cubicBezTo>
                  <a:cubicBezTo>
                    <a:pt x="1440" y="1913"/>
                    <a:pt x="1439" y="1913"/>
                    <a:pt x="1438" y="1913"/>
                  </a:cubicBezTo>
                  <a:cubicBezTo>
                    <a:pt x="1437" y="1913"/>
                    <a:pt x="1437" y="1913"/>
                    <a:pt x="1436" y="1913"/>
                  </a:cubicBezTo>
                  <a:cubicBezTo>
                    <a:pt x="1435" y="1912"/>
                    <a:pt x="1434" y="1912"/>
                    <a:pt x="1433" y="1912"/>
                  </a:cubicBezTo>
                  <a:cubicBezTo>
                    <a:pt x="1432" y="1912"/>
                    <a:pt x="1431" y="1911"/>
                    <a:pt x="1430" y="1911"/>
                  </a:cubicBezTo>
                  <a:cubicBezTo>
                    <a:pt x="1429" y="1911"/>
                    <a:pt x="1428" y="1911"/>
                    <a:pt x="1427" y="1910"/>
                  </a:cubicBezTo>
                  <a:cubicBezTo>
                    <a:pt x="1426" y="1910"/>
                    <a:pt x="1425" y="1910"/>
                    <a:pt x="1424" y="1910"/>
                  </a:cubicBezTo>
                  <a:cubicBezTo>
                    <a:pt x="1423" y="1909"/>
                    <a:pt x="1423" y="1909"/>
                    <a:pt x="1422" y="1909"/>
                  </a:cubicBezTo>
                  <a:cubicBezTo>
                    <a:pt x="1421" y="1908"/>
                    <a:pt x="1420" y="1908"/>
                    <a:pt x="1419" y="1908"/>
                  </a:cubicBezTo>
                  <a:cubicBezTo>
                    <a:pt x="1418" y="1907"/>
                    <a:pt x="1417" y="1907"/>
                    <a:pt x="1416" y="1907"/>
                  </a:cubicBezTo>
                  <a:cubicBezTo>
                    <a:pt x="1413" y="1905"/>
                    <a:pt x="1413" y="1905"/>
                    <a:pt x="1413" y="1905"/>
                  </a:cubicBezTo>
                  <a:cubicBezTo>
                    <a:pt x="1412" y="1905"/>
                    <a:pt x="1412" y="1905"/>
                    <a:pt x="1411" y="1904"/>
                  </a:cubicBezTo>
                  <a:cubicBezTo>
                    <a:pt x="1410" y="1904"/>
                    <a:pt x="1409" y="1903"/>
                    <a:pt x="1408" y="1903"/>
                  </a:cubicBezTo>
                  <a:cubicBezTo>
                    <a:pt x="1407" y="1902"/>
                    <a:pt x="1406" y="1902"/>
                    <a:pt x="1405" y="1901"/>
                  </a:cubicBezTo>
                  <a:cubicBezTo>
                    <a:pt x="1404" y="1901"/>
                    <a:pt x="1402" y="1900"/>
                    <a:pt x="1400" y="1899"/>
                  </a:cubicBezTo>
                  <a:cubicBezTo>
                    <a:pt x="1399" y="1898"/>
                    <a:pt x="1397" y="1897"/>
                    <a:pt x="1396" y="1896"/>
                  </a:cubicBezTo>
                  <a:cubicBezTo>
                    <a:pt x="1395" y="1895"/>
                    <a:pt x="1394" y="1894"/>
                    <a:pt x="1393" y="1894"/>
                  </a:cubicBezTo>
                  <a:cubicBezTo>
                    <a:pt x="1393" y="1894"/>
                    <a:pt x="1393" y="1893"/>
                    <a:pt x="1392" y="1893"/>
                  </a:cubicBezTo>
                  <a:cubicBezTo>
                    <a:pt x="1392" y="1893"/>
                    <a:pt x="1392" y="1893"/>
                    <a:pt x="1391" y="1892"/>
                  </a:cubicBezTo>
                  <a:cubicBezTo>
                    <a:pt x="1390" y="1891"/>
                    <a:pt x="1388" y="1890"/>
                    <a:pt x="1387" y="1889"/>
                  </a:cubicBezTo>
                  <a:cubicBezTo>
                    <a:pt x="1386" y="1888"/>
                    <a:pt x="1385" y="1887"/>
                    <a:pt x="1383" y="1886"/>
                  </a:cubicBezTo>
                  <a:cubicBezTo>
                    <a:pt x="1382" y="1885"/>
                    <a:pt x="1381" y="1884"/>
                    <a:pt x="1380" y="1883"/>
                  </a:cubicBezTo>
                  <a:cubicBezTo>
                    <a:pt x="1379" y="1882"/>
                    <a:pt x="1379" y="1881"/>
                    <a:pt x="1378" y="1881"/>
                  </a:cubicBezTo>
                  <a:cubicBezTo>
                    <a:pt x="1378" y="1880"/>
                    <a:pt x="1377" y="1880"/>
                    <a:pt x="1377" y="1879"/>
                  </a:cubicBezTo>
                  <a:cubicBezTo>
                    <a:pt x="1376" y="1878"/>
                    <a:pt x="1375" y="1877"/>
                    <a:pt x="1374" y="1877"/>
                  </a:cubicBezTo>
                  <a:cubicBezTo>
                    <a:pt x="1373" y="1875"/>
                    <a:pt x="1371" y="1873"/>
                    <a:pt x="1370" y="1872"/>
                  </a:cubicBezTo>
                  <a:cubicBezTo>
                    <a:pt x="1370" y="1872"/>
                    <a:pt x="1370" y="1871"/>
                    <a:pt x="1370" y="1871"/>
                  </a:cubicBezTo>
                  <a:cubicBezTo>
                    <a:pt x="1366" y="1849"/>
                    <a:pt x="1367" y="1834"/>
                    <a:pt x="1367" y="1834"/>
                  </a:cubicBezTo>
                  <a:cubicBezTo>
                    <a:pt x="1367" y="1834"/>
                    <a:pt x="1432" y="1859"/>
                    <a:pt x="1495" y="1885"/>
                  </a:cubicBezTo>
                  <a:cubicBezTo>
                    <a:pt x="1495" y="1885"/>
                    <a:pt x="1496" y="1886"/>
                    <a:pt x="1496" y="1886"/>
                  </a:cubicBezTo>
                  <a:cubicBezTo>
                    <a:pt x="1499" y="1888"/>
                    <a:pt x="1502" y="1891"/>
                    <a:pt x="1506" y="1894"/>
                  </a:cubicBezTo>
                  <a:cubicBezTo>
                    <a:pt x="1507" y="1895"/>
                    <a:pt x="1509" y="1897"/>
                    <a:pt x="1511" y="1898"/>
                  </a:cubicBezTo>
                  <a:cubicBezTo>
                    <a:pt x="1512" y="1899"/>
                    <a:pt x="1514" y="1901"/>
                    <a:pt x="1516" y="1902"/>
                  </a:cubicBezTo>
                  <a:cubicBezTo>
                    <a:pt x="1522" y="1908"/>
                    <a:pt x="1529" y="1914"/>
                    <a:pt x="1536" y="1920"/>
                  </a:cubicBezTo>
                  <a:cubicBezTo>
                    <a:pt x="1542" y="1926"/>
                    <a:pt x="1549" y="1932"/>
                    <a:pt x="1555" y="1938"/>
                  </a:cubicBezTo>
                  <a:cubicBezTo>
                    <a:pt x="1559" y="1941"/>
                    <a:pt x="1562" y="1944"/>
                    <a:pt x="1565" y="1947"/>
                  </a:cubicBezTo>
                  <a:cubicBezTo>
                    <a:pt x="1568" y="1950"/>
                    <a:pt x="1572" y="1953"/>
                    <a:pt x="1575" y="1956"/>
                  </a:cubicBezTo>
                  <a:cubicBezTo>
                    <a:pt x="1581" y="1961"/>
                    <a:pt x="1588" y="1967"/>
                    <a:pt x="1594" y="1971"/>
                  </a:cubicBezTo>
                  <a:cubicBezTo>
                    <a:pt x="1595" y="1973"/>
                    <a:pt x="1597" y="1974"/>
                    <a:pt x="1598" y="1975"/>
                  </a:cubicBezTo>
                  <a:cubicBezTo>
                    <a:pt x="1600" y="1976"/>
                    <a:pt x="1601" y="1977"/>
                    <a:pt x="1603" y="1978"/>
                  </a:cubicBezTo>
                  <a:cubicBezTo>
                    <a:pt x="1604" y="1979"/>
                    <a:pt x="1604" y="1979"/>
                    <a:pt x="1605" y="1980"/>
                  </a:cubicBezTo>
                  <a:cubicBezTo>
                    <a:pt x="1606" y="1980"/>
                    <a:pt x="1607" y="1981"/>
                    <a:pt x="1607" y="1981"/>
                  </a:cubicBezTo>
                  <a:cubicBezTo>
                    <a:pt x="1609" y="1982"/>
                    <a:pt x="1610" y="1983"/>
                    <a:pt x="1612" y="1984"/>
                  </a:cubicBezTo>
                  <a:cubicBezTo>
                    <a:pt x="1617" y="1988"/>
                    <a:pt x="1623" y="1991"/>
                    <a:pt x="1628" y="1993"/>
                  </a:cubicBezTo>
                  <a:cubicBezTo>
                    <a:pt x="1634" y="1995"/>
                    <a:pt x="1638" y="1996"/>
                    <a:pt x="1642" y="1996"/>
                  </a:cubicBezTo>
                  <a:cubicBezTo>
                    <a:pt x="1646" y="1997"/>
                    <a:pt x="1650" y="1996"/>
                    <a:pt x="1652" y="1996"/>
                  </a:cubicBezTo>
                  <a:cubicBezTo>
                    <a:pt x="1654" y="1996"/>
                    <a:pt x="1655" y="1995"/>
                    <a:pt x="1655" y="1995"/>
                  </a:cubicBezTo>
                  <a:cubicBezTo>
                    <a:pt x="1655" y="1995"/>
                    <a:pt x="1654" y="1995"/>
                    <a:pt x="1652" y="1996"/>
                  </a:cubicBezTo>
                  <a:cubicBezTo>
                    <a:pt x="1651" y="1996"/>
                    <a:pt x="1651" y="1996"/>
                    <a:pt x="1650" y="1996"/>
                  </a:cubicBezTo>
                  <a:cubicBezTo>
                    <a:pt x="1650" y="1996"/>
                    <a:pt x="1649" y="1996"/>
                    <a:pt x="1649" y="1996"/>
                  </a:cubicBezTo>
                  <a:cubicBezTo>
                    <a:pt x="1649" y="1996"/>
                    <a:pt x="1648" y="1996"/>
                    <a:pt x="1648" y="1996"/>
                  </a:cubicBezTo>
                  <a:cubicBezTo>
                    <a:pt x="1647" y="1996"/>
                    <a:pt x="1646" y="1995"/>
                    <a:pt x="1645" y="1995"/>
                  </a:cubicBezTo>
                  <a:cubicBezTo>
                    <a:pt x="1644" y="1995"/>
                    <a:pt x="1644" y="1995"/>
                    <a:pt x="1643" y="1995"/>
                  </a:cubicBezTo>
                  <a:cubicBezTo>
                    <a:pt x="1639" y="1994"/>
                    <a:pt x="1634" y="1993"/>
                    <a:pt x="1630" y="1990"/>
                  </a:cubicBezTo>
                  <a:cubicBezTo>
                    <a:pt x="1628" y="1990"/>
                    <a:pt x="1627" y="1989"/>
                    <a:pt x="1626" y="1988"/>
                  </a:cubicBezTo>
                  <a:cubicBezTo>
                    <a:pt x="1625" y="1988"/>
                    <a:pt x="1625" y="1988"/>
                    <a:pt x="1624" y="1987"/>
                  </a:cubicBezTo>
                  <a:cubicBezTo>
                    <a:pt x="1623" y="1987"/>
                    <a:pt x="1623" y="1987"/>
                    <a:pt x="1622" y="1986"/>
                  </a:cubicBezTo>
                  <a:cubicBezTo>
                    <a:pt x="1621" y="1985"/>
                    <a:pt x="1620" y="1984"/>
                    <a:pt x="1618" y="1984"/>
                  </a:cubicBezTo>
                  <a:cubicBezTo>
                    <a:pt x="1617" y="1983"/>
                    <a:pt x="1616" y="1982"/>
                    <a:pt x="1614" y="1981"/>
                  </a:cubicBezTo>
                  <a:cubicBezTo>
                    <a:pt x="1613" y="1980"/>
                    <a:pt x="1612" y="1979"/>
                    <a:pt x="1610" y="1978"/>
                  </a:cubicBezTo>
                  <a:cubicBezTo>
                    <a:pt x="1610" y="1977"/>
                    <a:pt x="1609" y="1976"/>
                    <a:pt x="1608" y="1976"/>
                  </a:cubicBezTo>
                  <a:cubicBezTo>
                    <a:pt x="1608" y="1975"/>
                    <a:pt x="1607" y="1975"/>
                    <a:pt x="1606" y="1974"/>
                  </a:cubicBezTo>
                  <a:cubicBezTo>
                    <a:pt x="1605" y="1973"/>
                    <a:pt x="1603" y="1972"/>
                    <a:pt x="1602" y="1971"/>
                  </a:cubicBezTo>
                  <a:cubicBezTo>
                    <a:pt x="1600" y="1969"/>
                    <a:pt x="1599" y="1968"/>
                    <a:pt x="1598" y="1967"/>
                  </a:cubicBezTo>
                  <a:cubicBezTo>
                    <a:pt x="1597" y="1966"/>
                    <a:pt x="1596" y="1965"/>
                    <a:pt x="1595" y="1965"/>
                  </a:cubicBezTo>
                  <a:cubicBezTo>
                    <a:pt x="1595" y="1965"/>
                    <a:pt x="1595" y="1965"/>
                    <a:pt x="1595" y="1965"/>
                  </a:cubicBezTo>
                  <a:cubicBezTo>
                    <a:pt x="1597" y="1965"/>
                    <a:pt x="1598" y="1965"/>
                    <a:pt x="1599" y="1965"/>
                  </a:cubicBezTo>
                  <a:cubicBezTo>
                    <a:pt x="1600" y="1966"/>
                    <a:pt x="1601" y="1966"/>
                    <a:pt x="1603" y="1966"/>
                  </a:cubicBezTo>
                  <a:cubicBezTo>
                    <a:pt x="1605" y="1966"/>
                    <a:pt x="1607" y="1967"/>
                    <a:pt x="1610" y="1967"/>
                  </a:cubicBezTo>
                  <a:cubicBezTo>
                    <a:pt x="1611" y="1967"/>
                    <a:pt x="1612" y="1967"/>
                    <a:pt x="1613" y="1967"/>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5" y="1968"/>
                    <a:pt x="1615" y="1968"/>
                    <a:pt x="1615" y="1968"/>
                  </a:cubicBezTo>
                  <a:cubicBezTo>
                    <a:pt x="1615" y="1968"/>
                    <a:pt x="1615" y="1968"/>
                    <a:pt x="1615" y="1968"/>
                  </a:cubicBezTo>
                  <a:cubicBezTo>
                    <a:pt x="1616" y="1968"/>
                    <a:pt x="1616" y="1968"/>
                    <a:pt x="1617" y="1968"/>
                  </a:cubicBezTo>
                  <a:cubicBezTo>
                    <a:pt x="1617" y="1968"/>
                    <a:pt x="1618" y="1968"/>
                    <a:pt x="1618" y="1968"/>
                  </a:cubicBezTo>
                  <a:cubicBezTo>
                    <a:pt x="1619" y="1969"/>
                    <a:pt x="1619" y="1969"/>
                    <a:pt x="1620" y="1969"/>
                  </a:cubicBezTo>
                  <a:cubicBezTo>
                    <a:pt x="1621" y="1969"/>
                    <a:pt x="1622" y="1969"/>
                    <a:pt x="1623" y="1970"/>
                  </a:cubicBezTo>
                  <a:cubicBezTo>
                    <a:pt x="1625" y="1970"/>
                    <a:pt x="1627" y="1971"/>
                    <a:pt x="1629" y="1972"/>
                  </a:cubicBezTo>
                  <a:cubicBezTo>
                    <a:pt x="1631" y="1973"/>
                    <a:pt x="1633" y="1973"/>
                    <a:pt x="1634" y="1974"/>
                  </a:cubicBezTo>
                  <a:cubicBezTo>
                    <a:pt x="1635" y="1975"/>
                    <a:pt x="1636" y="1975"/>
                    <a:pt x="1636" y="1975"/>
                  </a:cubicBezTo>
                  <a:cubicBezTo>
                    <a:pt x="1637" y="1976"/>
                    <a:pt x="1638" y="1976"/>
                    <a:pt x="1639" y="1977"/>
                  </a:cubicBezTo>
                  <a:cubicBezTo>
                    <a:pt x="1639" y="1977"/>
                    <a:pt x="1640" y="1977"/>
                    <a:pt x="1640" y="1978"/>
                  </a:cubicBezTo>
                  <a:cubicBezTo>
                    <a:pt x="1641" y="1978"/>
                    <a:pt x="1641" y="1978"/>
                    <a:pt x="1642" y="1979"/>
                  </a:cubicBezTo>
                  <a:cubicBezTo>
                    <a:pt x="1643" y="1979"/>
                    <a:pt x="1643" y="1980"/>
                    <a:pt x="1644" y="1980"/>
                  </a:cubicBezTo>
                  <a:cubicBezTo>
                    <a:pt x="1644" y="1980"/>
                    <a:pt x="1645" y="1981"/>
                    <a:pt x="1645" y="1981"/>
                  </a:cubicBezTo>
                  <a:cubicBezTo>
                    <a:pt x="1645" y="1981"/>
                    <a:pt x="1645" y="1980"/>
                    <a:pt x="1644" y="1980"/>
                  </a:cubicBezTo>
                  <a:cubicBezTo>
                    <a:pt x="1644" y="1979"/>
                    <a:pt x="1644" y="1978"/>
                    <a:pt x="1643" y="1978"/>
                  </a:cubicBezTo>
                  <a:cubicBezTo>
                    <a:pt x="1643" y="1977"/>
                    <a:pt x="1642" y="1977"/>
                    <a:pt x="1642" y="1976"/>
                  </a:cubicBezTo>
                  <a:cubicBezTo>
                    <a:pt x="1641" y="1975"/>
                    <a:pt x="1641" y="1975"/>
                    <a:pt x="1640" y="1974"/>
                  </a:cubicBezTo>
                  <a:cubicBezTo>
                    <a:pt x="1639" y="1973"/>
                    <a:pt x="1638" y="1972"/>
                    <a:pt x="1637" y="1971"/>
                  </a:cubicBezTo>
                  <a:cubicBezTo>
                    <a:pt x="1636" y="1970"/>
                    <a:pt x="1635" y="1969"/>
                    <a:pt x="1634" y="1969"/>
                  </a:cubicBezTo>
                  <a:cubicBezTo>
                    <a:pt x="1634" y="1968"/>
                    <a:pt x="1633" y="1967"/>
                    <a:pt x="1632" y="1967"/>
                  </a:cubicBezTo>
                  <a:cubicBezTo>
                    <a:pt x="1630" y="1965"/>
                    <a:pt x="1628" y="1964"/>
                    <a:pt x="1626" y="1963"/>
                  </a:cubicBezTo>
                  <a:cubicBezTo>
                    <a:pt x="1625" y="1963"/>
                    <a:pt x="1623" y="1962"/>
                    <a:pt x="1622" y="1962"/>
                  </a:cubicBezTo>
                  <a:cubicBezTo>
                    <a:pt x="1622" y="1962"/>
                    <a:pt x="1621" y="1961"/>
                    <a:pt x="1620" y="1961"/>
                  </a:cubicBezTo>
                  <a:cubicBezTo>
                    <a:pt x="1620" y="1961"/>
                    <a:pt x="1619" y="1961"/>
                    <a:pt x="1618" y="1961"/>
                  </a:cubicBezTo>
                  <a:cubicBezTo>
                    <a:pt x="1618" y="1960"/>
                    <a:pt x="1617" y="1960"/>
                    <a:pt x="1617" y="1960"/>
                  </a:cubicBezTo>
                  <a:cubicBezTo>
                    <a:pt x="1616" y="1960"/>
                    <a:pt x="1616" y="1960"/>
                    <a:pt x="1616" y="1960"/>
                  </a:cubicBezTo>
                  <a:cubicBezTo>
                    <a:pt x="1616" y="1960"/>
                    <a:pt x="1616" y="1960"/>
                    <a:pt x="1616" y="1960"/>
                  </a:cubicBezTo>
                  <a:cubicBezTo>
                    <a:pt x="1616" y="1960"/>
                    <a:pt x="1616" y="1960"/>
                    <a:pt x="1616" y="1960"/>
                  </a:cubicBezTo>
                  <a:cubicBezTo>
                    <a:pt x="1615" y="1960"/>
                    <a:pt x="1615" y="1960"/>
                    <a:pt x="1615" y="1960"/>
                  </a:cubicBezTo>
                  <a:cubicBezTo>
                    <a:pt x="1613" y="1959"/>
                    <a:pt x="1612" y="1959"/>
                    <a:pt x="1611" y="1959"/>
                  </a:cubicBezTo>
                  <a:cubicBezTo>
                    <a:pt x="1608" y="1959"/>
                    <a:pt x="1606" y="1959"/>
                    <a:pt x="1603" y="1958"/>
                  </a:cubicBezTo>
                  <a:cubicBezTo>
                    <a:pt x="1602" y="1958"/>
                    <a:pt x="1601" y="1958"/>
                    <a:pt x="1600" y="1958"/>
                  </a:cubicBezTo>
                  <a:cubicBezTo>
                    <a:pt x="1599" y="1958"/>
                    <a:pt x="1598" y="1958"/>
                    <a:pt x="1596" y="1958"/>
                  </a:cubicBezTo>
                  <a:cubicBezTo>
                    <a:pt x="1596" y="1958"/>
                    <a:pt x="1595" y="1958"/>
                    <a:pt x="1595" y="1958"/>
                  </a:cubicBezTo>
                  <a:cubicBezTo>
                    <a:pt x="1594" y="1958"/>
                    <a:pt x="1594" y="1958"/>
                    <a:pt x="1593" y="1958"/>
                  </a:cubicBezTo>
                  <a:cubicBezTo>
                    <a:pt x="1592" y="1957"/>
                    <a:pt x="1591" y="1957"/>
                    <a:pt x="1590" y="1957"/>
                  </a:cubicBezTo>
                  <a:cubicBezTo>
                    <a:pt x="1588" y="1957"/>
                    <a:pt x="1587" y="1956"/>
                    <a:pt x="1585" y="1956"/>
                  </a:cubicBezTo>
                  <a:cubicBezTo>
                    <a:pt x="1585" y="1956"/>
                    <a:pt x="1585" y="1956"/>
                    <a:pt x="1585" y="1956"/>
                  </a:cubicBezTo>
                  <a:cubicBezTo>
                    <a:pt x="1583" y="1954"/>
                    <a:pt x="1581" y="1952"/>
                    <a:pt x="1580" y="1951"/>
                  </a:cubicBezTo>
                  <a:cubicBezTo>
                    <a:pt x="1577" y="1948"/>
                    <a:pt x="1573" y="1945"/>
                    <a:pt x="1570" y="1942"/>
                  </a:cubicBezTo>
                  <a:cubicBezTo>
                    <a:pt x="1567" y="1939"/>
                    <a:pt x="1564" y="1936"/>
                    <a:pt x="1561" y="1933"/>
                  </a:cubicBezTo>
                  <a:cubicBezTo>
                    <a:pt x="1554" y="1927"/>
                    <a:pt x="1548" y="1921"/>
                    <a:pt x="1541" y="1914"/>
                  </a:cubicBezTo>
                  <a:cubicBezTo>
                    <a:pt x="1538" y="1911"/>
                    <a:pt x="1534" y="1908"/>
                    <a:pt x="1531" y="1905"/>
                  </a:cubicBezTo>
                  <a:cubicBezTo>
                    <a:pt x="1529" y="1904"/>
                    <a:pt x="1528" y="1902"/>
                    <a:pt x="1526" y="1901"/>
                  </a:cubicBezTo>
                  <a:cubicBezTo>
                    <a:pt x="1524" y="1899"/>
                    <a:pt x="1522" y="1898"/>
                    <a:pt x="1521" y="1896"/>
                  </a:cubicBezTo>
                  <a:cubicBezTo>
                    <a:pt x="1520" y="1896"/>
                    <a:pt x="1520" y="1895"/>
                    <a:pt x="1519" y="1895"/>
                  </a:cubicBezTo>
                  <a:cubicBezTo>
                    <a:pt x="1550" y="1908"/>
                    <a:pt x="1578" y="1920"/>
                    <a:pt x="1596" y="1928"/>
                  </a:cubicBezTo>
                  <a:cubicBezTo>
                    <a:pt x="1628" y="1943"/>
                    <a:pt x="1663" y="1965"/>
                    <a:pt x="1698" y="1989"/>
                  </a:cubicBezTo>
                  <a:cubicBezTo>
                    <a:pt x="1698" y="1989"/>
                    <a:pt x="1698" y="1989"/>
                    <a:pt x="1698" y="1989"/>
                  </a:cubicBezTo>
                  <a:cubicBezTo>
                    <a:pt x="1699" y="1990"/>
                    <a:pt x="1699" y="1991"/>
                    <a:pt x="1699" y="1992"/>
                  </a:cubicBezTo>
                  <a:cubicBezTo>
                    <a:pt x="1700" y="1993"/>
                    <a:pt x="1700" y="1994"/>
                    <a:pt x="1701" y="1995"/>
                  </a:cubicBezTo>
                  <a:cubicBezTo>
                    <a:pt x="1701" y="1997"/>
                    <a:pt x="1702" y="2000"/>
                    <a:pt x="1703" y="2003"/>
                  </a:cubicBezTo>
                  <a:cubicBezTo>
                    <a:pt x="1703" y="2005"/>
                    <a:pt x="1704" y="2008"/>
                    <a:pt x="1705" y="2011"/>
                  </a:cubicBezTo>
                  <a:cubicBezTo>
                    <a:pt x="1705" y="2014"/>
                    <a:pt x="1706" y="2017"/>
                    <a:pt x="1707" y="2020"/>
                  </a:cubicBezTo>
                  <a:cubicBezTo>
                    <a:pt x="1707" y="2023"/>
                    <a:pt x="1708" y="2026"/>
                    <a:pt x="1709" y="2029"/>
                  </a:cubicBezTo>
                  <a:cubicBezTo>
                    <a:pt x="1709" y="2033"/>
                    <a:pt x="1710" y="2036"/>
                    <a:pt x="1711" y="2039"/>
                  </a:cubicBezTo>
                  <a:cubicBezTo>
                    <a:pt x="1711" y="2041"/>
                    <a:pt x="1712" y="2042"/>
                    <a:pt x="1712" y="2044"/>
                  </a:cubicBezTo>
                  <a:cubicBezTo>
                    <a:pt x="1712" y="2045"/>
                    <a:pt x="1713" y="2047"/>
                    <a:pt x="1713" y="2048"/>
                  </a:cubicBezTo>
                  <a:cubicBezTo>
                    <a:pt x="1714" y="2051"/>
                    <a:pt x="1715" y="2054"/>
                    <a:pt x="1717" y="2057"/>
                  </a:cubicBezTo>
                  <a:cubicBezTo>
                    <a:pt x="1718" y="2059"/>
                    <a:pt x="1719" y="2062"/>
                    <a:pt x="1720" y="2064"/>
                  </a:cubicBezTo>
                  <a:cubicBezTo>
                    <a:pt x="1721" y="2065"/>
                    <a:pt x="1722" y="2066"/>
                    <a:pt x="1722" y="2067"/>
                  </a:cubicBezTo>
                  <a:cubicBezTo>
                    <a:pt x="1723" y="2068"/>
                    <a:pt x="1723" y="2069"/>
                    <a:pt x="1724" y="2070"/>
                  </a:cubicBezTo>
                  <a:cubicBezTo>
                    <a:pt x="1725" y="2070"/>
                    <a:pt x="1725" y="2071"/>
                    <a:pt x="1726" y="2072"/>
                  </a:cubicBezTo>
                  <a:cubicBezTo>
                    <a:pt x="1726" y="2073"/>
                    <a:pt x="1727" y="2073"/>
                    <a:pt x="1727" y="2074"/>
                  </a:cubicBezTo>
                  <a:cubicBezTo>
                    <a:pt x="1728" y="2075"/>
                    <a:pt x="1729" y="2076"/>
                    <a:pt x="1730" y="2076"/>
                  </a:cubicBezTo>
                  <a:cubicBezTo>
                    <a:pt x="1730" y="2077"/>
                    <a:pt x="1731" y="2077"/>
                    <a:pt x="1731" y="2077"/>
                  </a:cubicBezTo>
                  <a:cubicBezTo>
                    <a:pt x="1731" y="2077"/>
                    <a:pt x="1730" y="2076"/>
                    <a:pt x="1730" y="2076"/>
                  </a:cubicBezTo>
                  <a:cubicBezTo>
                    <a:pt x="1730" y="2075"/>
                    <a:pt x="1729" y="2074"/>
                    <a:pt x="1729" y="2073"/>
                  </a:cubicBezTo>
                  <a:cubicBezTo>
                    <a:pt x="1728" y="2072"/>
                    <a:pt x="1728" y="2071"/>
                    <a:pt x="1728" y="2071"/>
                  </a:cubicBezTo>
                  <a:cubicBezTo>
                    <a:pt x="1727" y="2070"/>
                    <a:pt x="1727" y="2069"/>
                    <a:pt x="1727" y="2068"/>
                  </a:cubicBezTo>
                  <a:cubicBezTo>
                    <a:pt x="1726" y="2067"/>
                    <a:pt x="1726" y="2066"/>
                    <a:pt x="1726" y="2065"/>
                  </a:cubicBezTo>
                  <a:cubicBezTo>
                    <a:pt x="1725" y="2064"/>
                    <a:pt x="1725" y="2063"/>
                    <a:pt x="1724" y="2062"/>
                  </a:cubicBezTo>
                  <a:cubicBezTo>
                    <a:pt x="1724" y="2060"/>
                    <a:pt x="1723" y="2057"/>
                    <a:pt x="1722" y="2055"/>
                  </a:cubicBezTo>
                  <a:cubicBezTo>
                    <a:pt x="1722" y="2052"/>
                    <a:pt x="1721" y="2049"/>
                    <a:pt x="1720" y="2046"/>
                  </a:cubicBezTo>
                  <a:cubicBezTo>
                    <a:pt x="1720" y="2043"/>
                    <a:pt x="1719" y="2040"/>
                    <a:pt x="1718" y="2037"/>
                  </a:cubicBezTo>
                  <a:cubicBezTo>
                    <a:pt x="1718" y="2034"/>
                    <a:pt x="1717" y="2031"/>
                    <a:pt x="1716" y="2028"/>
                  </a:cubicBezTo>
                  <a:cubicBezTo>
                    <a:pt x="1716" y="2025"/>
                    <a:pt x="1715" y="2021"/>
                    <a:pt x="1714" y="2018"/>
                  </a:cubicBezTo>
                  <a:cubicBezTo>
                    <a:pt x="1714" y="2017"/>
                    <a:pt x="1713" y="2015"/>
                    <a:pt x="1713" y="2014"/>
                  </a:cubicBezTo>
                  <a:cubicBezTo>
                    <a:pt x="1712" y="2012"/>
                    <a:pt x="1712" y="2011"/>
                    <a:pt x="1711" y="2009"/>
                  </a:cubicBezTo>
                  <a:cubicBezTo>
                    <a:pt x="1710" y="2006"/>
                    <a:pt x="1709" y="2003"/>
                    <a:pt x="1708" y="2001"/>
                  </a:cubicBezTo>
                  <a:cubicBezTo>
                    <a:pt x="1707" y="1998"/>
                    <a:pt x="1706" y="1996"/>
                    <a:pt x="1705" y="1993"/>
                  </a:cubicBezTo>
                  <a:cubicBezTo>
                    <a:pt x="1705" y="1993"/>
                    <a:pt x="1705" y="1993"/>
                    <a:pt x="1705" y="1993"/>
                  </a:cubicBezTo>
                  <a:cubicBezTo>
                    <a:pt x="1711" y="1997"/>
                    <a:pt x="1718" y="2002"/>
                    <a:pt x="1724" y="2006"/>
                  </a:cubicBezTo>
                  <a:cubicBezTo>
                    <a:pt x="1725" y="2007"/>
                    <a:pt x="1725" y="2008"/>
                    <a:pt x="1725" y="2009"/>
                  </a:cubicBezTo>
                  <a:cubicBezTo>
                    <a:pt x="1726" y="2010"/>
                    <a:pt x="1726" y="2011"/>
                    <a:pt x="1727" y="2012"/>
                  </a:cubicBezTo>
                  <a:cubicBezTo>
                    <a:pt x="1727" y="2013"/>
                    <a:pt x="1728" y="2014"/>
                    <a:pt x="1728" y="2015"/>
                  </a:cubicBezTo>
                  <a:cubicBezTo>
                    <a:pt x="1729" y="2017"/>
                    <a:pt x="1729" y="2018"/>
                    <a:pt x="1730" y="2019"/>
                  </a:cubicBezTo>
                  <a:cubicBezTo>
                    <a:pt x="1731" y="2022"/>
                    <a:pt x="1732" y="2025"/>
                    <a:pt x="1733" y="2028"/>
                  </a:cubicBezTo>
                  <a:cubicBezTo>
                    <a:pt x="1734" y="2032"/>
                    <a:pt x="1735" y="2035"/>
                    <a:pt x="1736" y="2039"/>
                  </a:cubicBezTo>
                  <a:cubicBezTo>
                    <a:pt x="1737" y="2041"/>
                    <a:pt x="1737" y="2042"/>
                    <a:pt x="1738" y="2044"/>
                  </a:cubicBezTo>
                  <a:cubicBezTo>
                    <a:pt x="1738" y="2046"/>
                    <a:pt x="1739" y="2048"/>
                    <a:pt x="1740" y="2050"/>
                  </a:cubicBezTo>
                  <a:cubicBezTo>
                    <a:pt x="1741" y="2054"/>
                    <a:pt x="1742" y="2058"/>
                    <a:pt x="1743" y="2061"/>
                  </a:cubicBezTo>
                  <a:cubicBezTo>
                    <a:pt x="1745" y="2064"/>
                    <a:pt x="1745" y="2064"/>
                    <a:pt x="1745" y="2064"/>
                  </a:cubicBezTo>
                  <a:cubicBezTo>
                    <a:pt x="1745" y="2065"/>
                    <a:pt x="1745" y="2066"/>
                    <a:pt x="1746" y="2067"/>
                  </a:cubicBezTo>
                  <a:cubicBezTo>
                    <a:pt x="1747" y="2069"/>
                    <a:pt x="1747" y="2071"/>
                    <a:pt x="1748" y="2073"/>
                  </a:cubicBezTo>
                  <a:cubicBezTo>
                    <a:pt x="1749" y="2075"/>
                    <a:pt x="1750" y="2077"/>
                    <a:pt x="1751" y="2078"/>
                  </a:cubicBezTo>
                  <a:cubicBezTo>
                    <a:pt x="1752" y="2079"/>
                    <a:pt x="1752" y="2080"/>
                    <a:pt x="1753" y="2081"/>
                  </a:cubicBezTo>
                  <a:cubicBezTo>
                    <a:pt x="1753" y="2082"/>
                    <a:pt x="1754" y="2082"/>
                    <a:pt x="1755" y="2083"/>
                  </a:cubicBezTo>
                  <a:cubicBezTo>
                    <a:pt x="1755" y="2084"/>
                    <a:pt x="1756" y="2085"/>
                    <a:pt x="1756" y="2086"/>
                  </a:cubicBezTo>
                  <a:cubicBezTo>
                    <a:pt x="1757" y="2086"/>
                    <a:pt x="1757" y="2087"/>
                    <a:pt x="1758" y="2088"/>
                  </a:cubicBezTo>
                  <a:cubicBezTo>
                    <a:pt x="1759" y="2089"/>
                    <a:pt x="1760" y="2091"/>
                    <a:pt x="1762" y="2092"/>
                  </a:cubicBezTo>
                  <a:cubicBezTo>
                    <a:pt x="1762" y="2093"/>
                    <a:pt x="1763" y="2093"/>
                    <a:pt x="1764" y="2094"/>
                  </a:cubicBezTo>
                  <a:cubicBezTo>
                    <a:pt x="1764" y="2095"/>
                    <a:pt x="1765" y="2095"/>
                    <a:pt x="1766" y="2096"/>
                  </a:cubicBezTo>
                  <a:cubicBezTo>
                    <a:pt x="1766" y="2096"/>
                    <a:pt x="1766" y="2096"/>
                    <a:pt x="1767" y="2097"/>
                  </a:cubicBezTo>
                  <a:cubicBezTo>
                    <a:pt x="1767" y="2097"/>
                    <a:pt x="1767" y="2097"/>
                    <a:pt x="1767" y="2097"/>
                  </a:cubicBezTo>
                  <a:cubicBezTo>
                    <a:pt x="1768" y="2098"/>
                    <a:pt x="1769" y="2098"/>
                    <a:pt x="1769" y="2099"/>
                  </a:cubicBezTo>
                  <a:cubicBezTo>
                    <a:pt x="1771" y="2100"/>
                    <a:pt x="1772" y="2101"/>
                    <a:pt x="1773" y="2101"/>
                  </a:cubicBezTo>
                  <a:cubicBezTo>
                    <a:pt x="1775" y="2102"/>
                    <a:pt x="1776" y="2103"/>
                    <a:pt x="1777" y="2103"/>
                  </a:cubicBezTo>
                  <a:cubicBezTo>
                    <a:pt x="1778" y="2104"/>
                    <a:pt x="1779" y="2104"/>
                    <a:pt x="1780" y="2105"/>
                  </a:cubicBezTo>
                  <a:cubicBezTo>
                    <a:pt x="1781" y="2105"/>
                    <a:pt x="1781" y="2105"/>
                    <a:pt x="1782" y="2105"/>
                  </a:cubicBezTo>
                  <a:cubicBezTo>
                    <a:pt x="1782" y="2105"/>
                    <a:pt x="1783" y="2105"/>
                    <a:pt x="1783" y="2105"/>
                  </a:cubicBezTo>
                  <a:cubicBezTo>
                    <a:pt x="1784" y="2106"/>
                    <a:pt x="1785" y="2106"/>
                    <a:pt x="1785" y="2106"/>
                  </a:cubicBezTo>
                  <a:cubicBezTo>
                    <a:pt x="1786" y="2106"/>
                    <a:pt x="1787" y="2106"/>
                    <a:pt x="1787" y="2106"/>
                  </a:cubicBezTo>
                  <a:cubicBezTo>
                    <a:pt x="1788" y="2106"/>
                    <a:pt x="1789" y="2106"/>
                    <a:pt x="1789" y="2106"/>
                  </a:cubicBezTo>
                  <a:cubicBezTo>
                    <a:pt x="1789" y="2106"/>
                    <a:pt x="1788" y="2106"/>
                    <a:pt x="1787" y="2106"/>
                  </a:cubicBezTo>
                  <a:cubicBezTo>
                    <a:pt x="1787" y="2105"/>
                    <a:pt x="1785" y="2105"/>
                    <a:pt x="1784" y="2104"/>
                  </a:cubicBezTo>
                  <a:cubicBezTo>
                    <a:pt x="1783" y="2104"/>
                    <a:pt x="1783" y="2103"/>
                    <a:pt x="1783" y="2103"/>
                  </a:cubicBezTo>
                  <a:cubicBezTo>
                    <a:pt x="1782" y="2103"/>
                    <a:pt x="1782" y="2103"/>
                    <a:pt x="1781" y="2102"/>
                  </a:cubicBezTo>
                  <a:cubicBezTo>
                    <a:pt x="1780" y="2102"/>
                    <a:pt x="1779" y="2101"/>
                    <a:pt x="1778" y="2101"/>
                  </a:cubicBezTo>
                  <a:cubicBezTo>
                    <a:pt x="1777" y="2100"/>
                    <a:pt x="1776" y="2099"/>
                    <a:pt x="1775" y="2098"/>
                  </a:cubicBezTo>
                  <a:cubicBezTo>
                    <a:pt x="1774" y="2097"/>
                    <a:pt x="1773" y="2096"/>
                    <a:pt x="1772" y="2095"/>
                  </a:cubicBezTo>
                  <a:cubicBezTo>
                    <a:pt x="1772" y="2095"/>
                    <a:pt x="1771" y="2094"/>
                    <a:pt x="1771" y="2094"/>
                  </a:cubicBezTo>
                  <a:cubicBezTo>
                    <a:pt x="1771" y="2093"/>
                    <a:pt x="1770" y="2093"/>
                    <a:pt x="1770" y="2093"/>
                  </a:cubicBezTo>
                  <a:cubicBezTo>
                    <a:pt x="1770" y="2093"/>
                    <a:pt x="1770" y="2092"/>
                    <a:pt x="1769" y="2092"/>
                  </a:cubicBezTo>
                  <a:cubicBezTo>
                    <a:pt x="1769" y="2091"/>
                    <a:pt x="1768" y="2091"/>
                    <a:pt x="1768" y="2090"/>
                  </a:cubicBezTo>
                  <a:cubicBezTo>
                    <a:pt x="1767" y="2090"/>
                    <a:pt x="1767" y="2089"/>
                    <a:pt x="1766" y="2088"/>
                  </a:cubicBezTo>
                  <a:cubicBezTo>
                    <a:pt x="1765" y="2087"/>
                    <a:pt x="1764" y="2086"/>
                    <a:pt x="1763" y="2084"/>
                  </a:cubicBezTo>
                  <a:cubicBezTo>
                    <a:pt x="1763" y="2083"/>
                    <a:pt x="1762" y="2083"/>
                    <a:pt x="1762" y="2082"/>
                  </a:cubicBezTo>
                  <a:cubicBezTo>
                    <a:pt x="1761" y="2081"/>
                    <a:pt x="1761" y="2080"/>
                    <a:pt x="1760" y="2080"/>
                  </a:cubicBezTo>
                  <a:cubicBezTo>
                    <a:pt x="1759" y="2076"/>
                    <a:pt x="1757" y="2073"/>
                    <a:pt x="1755" y="2070"/>
                  </a:cubicBezTo>
                  <a:cubicBezTo>
                    <a:pt x="1754" y="2068"/>
                    <a:pt x="1754" y="2066"/>
                    <a:pt x="1753" y="2064"/>
                  </a:cubicBezTo>
                  <a:cubicBezTo>
                    <a:pt x="1753" y="2063"/>
                    <a:pt x="1752" y="2062"/>
                    <a:pt x="1752" y="2062"/>
                  </a:cubicBezTo>
                  <a:cubicBezTo>
                    <a:pt x="1751" y="2059"/>
                    <a:pt x="1751" y="2059"/>
                    <a:pt x="1751" y="2059"/>
                  </a:cubicBezTo>
                  <a:cubicBezTo>
                    <a:pt x="1749" y="2055"/>
                    <a:pt x="1748" y="2051"/>
                    <a:pt x="1747" y="2047"/>
                  </a:cubicBezTo>
                  <a:cubicBezTo>
                    <a:pt x="1746" y="2046"/>
                    <a:pt x="1746" y="2044"/>
                    <a:pt x="1745" y="2042"/>
                  </a:cubicBezTo>
                  <a:cubicBezTo>
                    <a:pt x="1744" y="2040"/>
                    <a:pt x="1744" y="2038"/>
                    <a:pt x="1743" y="2036"/>
                  </a:cubicBezTo>
                  <a:cubicBezTo>
                    <a:pt x="1741" y="2033"/>
                    <a:pt x="1740" y="2029"/>
                    <a:pt x="1739" y="2026"/>
                  </a:cubicBezTo>
                  <a:cubicBezTo>
                    <a:pt x="1737" y="2023"/>
                    <a:pt x="1736" y="2020"/>
                    <a:pt x="1734" y="2017"/>
                  </a:cubicBezTo>
                  <a:cubicBezTo>
                    <a:pt x="1733" y="2016"/>
                    <a:pt x="1733" y="2015"/>
                    <a:pt x="1732" y="2014"/>
                  </a:cubicBezTo>
                  <a:cubicBezTo>
                    <a:pt x="1731" y="2012"/>
                    <a:pt x="1730" y="2011"/>
                    <a:pt x="1729" y="2010"/>
                  </a:cubicBezTo>
                  <a:cubicBezTo>
                    <a:pt x="1729" y="2010"/>
                    <a:pt x="1729" y="2010"/>
                    <a:pt x="1729" y="2009"/>
                  </a:cubicBezTo>
                  <a:cubicBezTo>
                    <a:pt x="1756" y="2027"/>
                    <a:pt x="1782" y="2044"/>
                    <a:pt x="1808" y="2057"/>
                  </a:cubicBezTo>
                  <a:cubicBezTo>
                    <a:pt x="1779" y="2038"/>
                    <a:pt x="1757" y="2020"/>
                    <a:pt x="1740" y="2004"/>
                  </a:cubicBezTo>
                  <a:cubicBezTo>
                    <a:pt x="1742" y="2006"/>
                    <a:pt x="1745" y="2007"/>
                    <a:pt x="1748" y="2009"/>
                  </a:cubicBezTo>
                  <a:cubicBezTo>
                    <a:pt x="1750" y="2009"/>
                    <a:pt x="1751" y="2010"/>
                    <a:pt x="1752" y="2010"/>
                  </a:cubicBezTo>
                  <a:cubicBezTo>
                    <a:pt x="1753" y="2011"/>
                    <a:pt x="1754" y="2011"/>
                    <a:pt x="1755" y="2012"/>
                  </a:cubicBezTo>
                  <a:cubicBezTo>
                    <a:pt x="1756" y="2012"/>
                    <a:pt x="1758" y="2013"/>
                    <a:pt x="1759" y="2013"/>
                  </a:cubicBezTo>
                  <a:cubicBezTo>
                    <a:pt x="1760" y="2014"/>
                    <a:pt x="1761" y="2014"/>
                    <a:pt x="1762" y="2015"/>
                  </a:cubicBezTo>
                  <a:cubicBezTo>
                    <a:pt x="1767" y="2016"/>
                    <a:pt x="1772" y="2018"/>
                    <a:pt x="1777" y="2019"/>
                  </a:cubicBezTo>
                  <a:cubicBezTo>
                    <a:pt x="1782" y="2020"/>
                    <a:pt x="1787" y="2021"/>
                    <a:pt x="1792" y="2022"/>
                  </a:cubicBezTo>
                  <a:cubicBezTo>
                    <a:pt x="1795" y="2023"/>
                    <a:pt x="1797" y="2023"/>
                    <a:pt x="1799" y="2024"/>
                  </a:cubicBezTo>
                  <a:cubicBezTo>
                    <a:pt x="1800" y="2024"/>
                    <a:pt x="1800" y="2024"/>
                    <a:pt x="1801" y="2025"/>
                  </a:cubicBezTo>
                  <a:cubicBezTo>
                    <a:pt x="1802" y="2025"/>
                    <a:pt x="1802" y="2025"/>
                    <a:pt x="1803" y="2025"/>
                  </a:cubicBezTo>
                  <a:cubicBezTo>
                    <a:pt x="1803" y="2025"/>
                    <a:pt x="1804" y="2025"/>
                    <a:pt x="1804" y="2026"/>
                  </a:cubicBezTo>
                  <a:cubicBezTo>
                    <a:pt x="1805" y="2026"/>
                    <a:pt x="1805" y="2026"/>
                    <a:pt x="1806" y="2026"/>
                  </a:cubicBezTo>
                  <a:cubicBezTo>
                    <a:pt x="1810" y="2028"/>
                    <a:pt x="1814" y="2030"/>
                    <a:pt x="1818" y="2032"/>
                  </a:cubicBezTo>
                  <a:cubicBezTo>
                    <a:pt x="1822" y="2034"/>
                    <a:pt x="1825" y="2036"/>
                    <a:pt x="1828" y="2039"/>
                  </a:cubicBezTo>
                  <a:cubicBezTo>
                    <a:pt x="1829" y="2039"/>
                    <a:pt x="1829" y="2040"/>
                    <a:pt x="1830" y="2040"/>
                  </a:cubicBezTo>
                  <a:cubicBezTo>
                    <a:pt x="1831" y="2041"/>
                    <a:pt x="1831" y="2042"/>
                    <a:pt x="1832" y="2042"/>
                  </a:cubicBezTo>
                  <a:cubicBezTo>
                    <a:pt x="1833" y="2043"/>
                    <a:pt x="1833" y="2043"/>
                    <a:pt x="1834" y="2044"/>
                  </a:cubicBezTo>
                  <a:cubicBezTo>
                    <a:pt x="1834" y="2045"/>
                    <a:pt x="1835" y="2045"/>
                    <a:pt x="1835" y="2046"/>
                  </a:cubicBezTo>
                  <a:cubicBezTo>
                    <a:pt x="1837" y="2047"/>
                    <a:pt x="1837" y="2048"/>
                    <a:pt x="1838" y="2049"/>
                  </a:cubicBezTo>
                  <a:cubicBezTo>
                    <a:pt x="1839" y="2050"/>
                    <a:pt x="1840" y="2051"/>
                    <a:pt x="1841" y="2052"/>
                  </a:cubicBezTo>
                  <a:cubicBezTo>
                    <a:pt x="1841" y="2052"/>
                    <a:pt x="1842" y="2053"/>
                    <a:pt x="1843" y="2054"/>
                  </a:cubicBezTo>
                  <a:cubicBezTo>
                    <a:pt x="1843" y="2055"/>
                    <a:pt x="1844" y="2055"/>
                    <a:pt x="1844" y="2056"/>
                  </a:cubicBezTo>
                  <a:cubicBezTo>
                    <a:pt x="1845" y="2057"/>
                    <a:pt x="1845" y="2057"/>
                    <a:pt x="1845" y="2057"/>
                  </a:cubicBezTo>
                  <a:cubicBezTo>
                    <a:pt x="1845" y="2057"/>
                    <a:pt x="1845" y="2057"/>
                    <a:pt x="1844" y="2055"/>
                  </a:cubicBezTo>
                  <a:cubicBezTo>
                    <a:pt x="1844" y="2054"/>
                    <a:pt x="1843" y="2053"/>
                    <a:pt x="1842" y="2051"/>
                  </a:cubicBezTo>
                  <a:cubicBezTo>
                    <a:pt x="1842" y="2050"/>
                    <a:pt x="1841" y="2049"/>
                    <a:pt x="1840" y="2047"/>
                  </a:cubicBezTo>
                  <a:cubicBezTo>
                    <a:pt x="1839" y="2046"/>
                    <a:pt x="1839" y="2045"/>
                    <a:pt x="1838" y="2044"/>
                  </a:cubicBezTo>
                  <a:cubicBezTo>
                    <a:pt x="1836" y="2041"/>
                    <a:pt x="1834" y="2038"/>
                    <a:pt x="1831" y="2035"/>
                  </a:cubicBezTo>
                  <a:cubicBezTo>
                    <a:pt x="1828" y="2032"/>
                    <a:pt x="1825" y="2030"/>
                    <a:pt x="1821" y="2027"/>
                  </a:cubicBezTo>
                  <a:cubicBezTo>
                    <a:pt x="1817" y="2024"/>
                    <a:pt x="1813" y="2022"/>
                    <a:pt x="1809" y="2020"/>
                  </a:cubicBezTo>
                  <a:cubicBezTo>
                    <a:pt x="1804" y="2018"/>
                    <a:pt x="1799" y="2016"/>
                    <a:pt x="1794" y="2015"/>
                  </a:cubicBezTo>
                  <a:cubicBezTo>
                    <a:pt x="1789" y="2014"/>
                    <a:pt x="1784" y="2013"/>
                    <a:pt x="1779" y="2012"/>
                  </a:cubicBezTo>
                  <a:cubicBezTo>
                    <a:pt x="1774" y="2010"/>
                    <a:pt x="1770" y="2009"/>
                    <a:pt x="1765" y="2007"/>
                  </a:cubicBezTo>
                  <a:cubicBezTo>
                    <a:pt x="1760" y="2006"/>
                    <a:pt x="1756" y="2004"/>
                    <a:pt x="1751" y="2002"/>
                  </a:cubicBezTo>
                  <a:cubicBezTo>
                    <a:pt x="1747" y="2000"/>
                    <a:pt x="1743" y="1999"/>
                    <a:pt x="1739" y="1997"/>
                  </a:cubicBezTo>
                  <a:cubicBezTo>
                    <a:pt x="1735" y="1995"/>
                    <a:pt x="1731" y="1993"/>
                    <a:pt x="1728" y="1991"/>
                  </a:cubicBezTo>
                  <a:cubicBezTo>
                    <a:pt x="1727" y="1991"/>
                    <a:pt x="1726" y="1991"/>
                    <a:pt x="1726" y="1990"/>
                  </a:cubicBezTo>
                  <a:cubicBezTo>
                    <a:pt x="1712" y="1977"/>
                    <a:pt x="1702" y="1965"/>
                    <a:pt x="1694" y="1955"/>
                  </a:cubicBezTo>
                  <a:cubicBezTo>
                    <a:pt x="1749" y="1969"/>
                    <a:pt x="1792" y="1994"/>
                    <a:pt x="1845" y="2004"/>
                  </a:cubicBezTo>
                  <a:cubicBezTo>
                    <a:pt x="1845" y="2004"/>
                    <a:pt x="1845" y="2004"/>
                    <a:pt x="1846" y="2005"/>
                  </a:cubicBezTo>
                  <a:cubicBezTo>
                    <a:pt x="1847" y="2005"/>
                    <a:pt x="1849" y="2006"/>
                    <a:pt x="1852" y="2007"/>
                  </a:cubicBezTo>
                  <a:cubicBezTo>
                    <a:pt x="1854" y="2008"/>
                    <a:pt x="1856" y="2010"/>
                    <a:pt x="1859" y="2011"/>
                  </a:cubicBezTo>
                  <a:cubicBezTo>
                    <a:pt x="1860" y="2011"/>
                    <a:pt x="1861" y="2012"/>
                    <a:pt x="1862" y="2013"/>
                  </a:cubicBezTo>
                  <a:cubicBezTo>
                    <a:pt x="1864" y="2013"/>
                    <a:pt x="1865" y="2014"/>
                    <a:pt x="1866" y="2015"/>
                  </a:cubicBezTo>
                  <a:cubicBezTo>
                    <a:pt x="1868" y="2016"/>
                    <a:pt x="1869" y="2016"/>
                    <a:pt x="1871" y="2017"/>
                  </a:cubicBezTo>
                  <a:cubicBezTo>
                    <a:pt x="1871" y="2018"/>
                    <a:pt x="1872" y="2018"/>
                    <a:pt x="1873" y="2018"/>
                  </a:cubicBezTo>
                  <a:cubicBezTo>
                    <a:pt x="1873" y="2019"/>
                    <a:pt x="1874" y="2019"/>
                    <a:pt x="1875" y="2020"/>
                  </a:cubicBezTo>
                  <a:cubicBezTo>
                    <a:pt x="1876" y="2021"/>
                    <a:pt x="1878" y="2022"/>
                    <a:pt x="1879" y="2023"/>
                  </a:cubicBezTo>
                  <a:cubicBezTo>
                    <a:pt x="1881" y="2024"/>
                    <a:pt x="1882" y="2024"/>
                    <a:pt x="1884" y="2025"/>
                  </a:cubicBezTo>
                  <a:cubicBezTo>
                    <a:pt x="1885" y="2026"/>
                    <a:pt x="1887" y="2028"/>
                    <a:pt x="1888" y="2029"/>
                  </a:cubicBezTo>
                  <a:cubicBezTo>
                    <a:pt x="1889" y="2029"/>
                    <a:pt x="1890" y="2030"/>
                    <a:pt x="1891" y="2030"/>
                  </a:cubicBezTo>
                  <a:cubicBezTo>
                    <a:pt x="1892" y="2031"/>
                    <a:pt x="1892" y="2031"/>
                    <a:pt x="1893" y="2032"/>
                  </a:cubicBezTo>
                  <a:cubicBezTo>
                    <a:pt x="1900" y="2036"/>
                    <a:pt x="1906" y="2042"/>
                    <a:pt x="1912" y="2047"/>
                  </a:cubicBezTo>
                  <a:cubicBezTo>
                    <a:pt x="1919" y="2053"/>
                    <a:pt x="1925" y="2059"/>
                    <a:pt x="1931" y="2065"/>
                  </a:cubicBezTo>
                  <a:cubicBezTo>
                    <a:pt x="1932" y="2067"/>
                    <a:pt x="1934" y="2069"/>
                    <a:pt x="1936" y="2071"/>
                  </a:cubicBezTo>
                  <a:cubicBezTo>
                    <a:pt x="1937" y="2072"/>
                    <a:pt x="1938" y="2074"/>
                    <a:pt x="1940" y="2076"/>
                  </a:cubicBezTo>
                  <a:cubicBezTo>
                    <a:pt x="1943" y="2079"/>
                    <a:pt x="1945" y="2083"/>
                    <a:pt x="1948" y="2086"/>
                  </a:cubicBezTo>
                  <a:cubicBezTo>
                    <a:pt x="1950" y="2088"/>
                    <a:pt x="1951" y="2090"/>
                    <a:pt x="1952" y="2092"/>
                  </a:cubicBezTo>
                  <a:cubicBezTo>
                    <a:pt x="1954" y="2094"/>
                    <a:pt x="1955" y="2095"/>
                    <a:pt x="1956" y="2097"/>
                  </a:cubicBezTo>
                  <a:cubicBezTo>
                    <a:pt x="1957" y="2099"/>
                    <a:pt x="1959" y="2101"/>
                    <a:pt x="1960" y="2103"/>
                  </a:cubicBezTo>
                  <a:cubicBezTo>
                    <a:pt x="1961" y="2104"/>
                    <a:pt x="1961" y="2105"/>
                    <a:pt x="1962" y="2106"/>
                  </a:cubicBezTo>
                  <a:cubicBezTo>
                    <a:pt x="1962" y="2107"/>
                    <a:pt x="1963" y="2108"/>
                    <a:pt x="1964" y="2108"/>
                  </a:cubicBezTo>
                  <a:cubicBezTo>
                    <a:pt x="1965" y="2110"/>
                    <a:pt x="1966" y="2112"/>
                    <a:pt x="1967" y="2114"/>
                  </a:cubicBezTo>
                  <a:cubicBezTo>
                    <a:pt x="1968" y="2116"/>
                    <a:pt x="1970" y="2118"/>
                    <a:pt x="1971" y="2120"/>
                  </a:cubicBezTo>
                  <a:cubicBezTo>
                    <a:pt x="1972" y="2122"/>
                    <a:pt x="1973" y="2124"/>
                    <a:pt x="1974" y="2125"/>
                  </a:cubicBezTo>
                  <a:cubicBezTo>
                    <a:pt x="1975" y="2127"/>
                    <a:pt x="1976" y="2129"/>
                    <a:pt x="1977" y="2131"/>
                  </a:cubicBezTo>
                  <a:cubicBezTo>
                    <a:pt x="1981" y="2139"/>
                    <a:pt x="1985" y="2146"/>
                    <a:pt x="1989" y="2153"/>
                  </a:cubicBezTo>
                  <a:cubicBezTo>
                    <a:pt x="1991" y="2156"/>
                    <a:pt x="1992" y="2160"/>
                    <a:pt x="1994" y="2163"/>
                  </a:cubicBezTo>
                  <a:cubicBezTo>
                    <a:pt x="1996" y="2166"/>
                    <a:pt x="1997" y="2170"/>
                    <a:pt x="1999" y="2173"/>
                  </a:cubicBezTo>
                  <a:cubicBezTo>
                    <a:pt x="2005" y="2185"/>
                    <a:pt x="2010" y="2195"/>
                    <a:pt x="2013" y="2203"/>
                  </a:cubicBezTo>
                  <a:cubicBezTo>
                    <a:pt x="2015" y="2206"/>
                    <a:pt x="2016" y="2209"/>
                    <a:pt x="2017" y="2211"/>
                  </a:cubicBezTo>
                  <a:cubicBezTo>
                    <a:pt x="2018" y="2213"/>
                    <a:pt x="2019" y="2214"/>
                    <a:pt x="2019" y="2214"/>
                  </a:cubicBezTo>
                  <a:cubicBezTo>
                    <a:pt x="2019" y="2214"/>
                    <a:pt x="2018" y="2213"/>
                    <a:pt x="2018" y="2211"/>
                  </a:cubicBezTo>
                  <a:cubicBezTo>
                    <a:pt x="2017" y="2209"/>
                    <a:pt x="2016" y="2206"/>
                    <a:pt x="2015" y="2202"/>
                  </a:cubicBezTo>
                  <a:cubicBezTo>
                    <a:pt x="2013" y="2198"/>
                    <a:pt x="2012" y="2194"/>
                    <a:pt x="2010" y="2188"/>
                  </a:cubicBezTo>
                  <a:cubicBezTo>
                    <a:pt x="2009" y="2186"/>
                    <a:pt x="2008" y="2183"/>
                    <a:pt x="2006" y="2180"/>
                  </a:cubicBezTo>
                  <a:cubicBezTo>
                    <a:pt x="2005" y="2177"/>
                    <a:pt x="2004" y="2174"/>
                    <a:pt x="2003" y="2171"/>
                  </a:cubicBezTo>
                  <a:cubicBezTo>
                    <a:pt x="2002" y="2168"/>
                    <a:pt x="2000" y="2164"/>
                    <a:pt x="1999" y="2161"/>
                  </a:cubicBezTo>
                  <a:cubicBezTo>
                    <a:pt x="1997" y="2157"/>
                    <a:pt x="1996" y="2154"/>
                    <a:pt x="1994" y="2150"/>
                  </a:cubicBezTo>
                  <a:cubicBezTo>
                    <a:pt x="1992" y="2147"/>
                    <a:pt x="1991" y="2143"/>
                    <a:pt x="1989" y="2139"/>
                  </a:cubicBezTo>
                  <a:cubicBezTo>
                    <a:pt x="1988" y="2137"/>
                    <a:pt x="1987" y="2135"/>
                    <a:pt x="1986" y="2134"/>
                  </a:cubicBezTo>
                  <a:cubicBezTo>
                    <a:pt x="1986" y="2133"/>
                    <a:pt x="1985" y="2132"/>
                    <a:pt x="1985" y="2131"/>
                  </a:cubicBezTo>
                  <a:cubicBezTo>
                    <a:pt x="1985" y="2130"/>
                    <a:pt x="1984" y="2130"/>
                    <a:pt x="1984" y="2130"/>
                  </a:cubicBezTo>
                  <a:cubicBezTo>
                    <a:pt x="1985" y="2130"/>
                    <a:pt x="1987" y="2131"/>
                    <a:pt x="1988" y="2132"/>
                  </a:cubicBezTo>
                  <a:cubicBezTo>
                    <a:pt x="1990" y="2133"/>
                    <a:pt x="1993" y="2135"/>
                    <a:pt x="1995" y="2137"/>
                  </a:cubicBezTo>
                  <a:cubicBezTo>
                    <a:pt x="1998" y="2139"/>
                    <a:pt x="2001" y="2141"/>
                    <a:pt x="2004" y="2143"/>
                  </a:cubicBezTo>
                  <a:cubicBezTo>
                    <a:pt x="2007" y="2145"/>
                    <a:pt x="2010" y="2147"/>
                    <a:pt x="2014" y="2149"/>
                  </a:cubicBezTo>
                  <a:cubicBezTo>
                    <a:pt x="2017" y="2152"/>
                    <a:pt x="2020" y="2154"/>
                    <a:pt x="2024" y="2157"/>
                  </a:cubicBezTo>
                  <a:cubicBezTo>
                    <a:pt x="2027" y="2159"/>
                    <a:pt x="2030" y="2162"/>
                    <a:pt x="2034" y="2164"/>
                  </a:cubicBezTo>
                  <a:cubicBezTo>
                    <a:pt x="2036" y="2167"/>
                    <a:pt x="2036" y="2167"/>
                    <a:pt x="2036" y="2167"/>
                  </a:cubicBezTo>
                  <a:cubicBezTo>
                    <a:pt x="2037" y="2167"/>
                    <a:pt x="2038" y="2168"/>
                    <a:pt x="2038" y="2169"/>
                  </a:cubicBezTo>
                  <a:cubicBezTo>
                    <a:pt x="2040" y="2170"/>
                    <a:pt x="2041" y="2172"/>
                    <a:pt x="2043" y="2173"/>
                  </a:cubicBezTo>
                  <a:cubicBezTo>
                    <a:pt x="2046" y="2176"/>
                    <a:pt x="2049" y="2179"/>
                    <a:pt x="2051" y="2182"/>
                  </a:cubicBezTo>
                  <a:cubicBezTo>
                    <a:pt x="2054" y="2185"/>
                    <a:pt x="2056" y="2188"/>
                    <a:pt x="2058" y="2191"/>
                  </a:cubicBezTo>
                  <a:cubicBezTo>
                    <a:pt x="2060" y="2194"/>
                    <a:pt x="2062" y="2197"/>
                    <a:pt x="2064" y="2200"/>
                  </a:cubicBezTo>
                  <a:cubicBezTo>
                    <a:pt x="2064" y="2201"/>
                    <a:pt x="2065" y="2202"/>
                    <a:pt x="2066" y="2204"/>
                  </a:cubicBezTo>
                  <a:cubicBezTo>
                    <a:pt x="2067" y="2205"/>
                    <a:pt x="2067" y="2206"/>
                    <a:pt x="2068" y="2207"/>
                  </a:cubicBezTo>
                  <a:cubicBezTo>
                    <a:pt x="2068" y="2209"/>
                    <a:pt x="2069" y="2210"/>
                    <a:pt x="2069" y="2211"/>
                  </a:cubicBezTo>
                  <a:cubicBezTo>
                    <a:pt x="2070" y="2212"/>
                    <a:pt x="2070" y="2213"/>
                    <a:pt x="2071" y="2214"/>
                  </a:cubicBezTo>
                  <a:cubicBezTo>
                    <a:pt x="2071" y="2215"/>
                    <a:pt x="2072" y="2217"/>
                    <a:pt x="2072" y="2218"/>
                  </a:cubicBezTo>
                  <a:cubicBezTo>
                    <a:pt x="2073" y="2219"/>
                    <a:pt x="2073" y="2219"/>
                    <a:pt x="2073" y="2219"/>
                  </a:cubicBezTo>
                  <a:cubicBezTo>
                    <a:pt x="2073" y="2219"/>
                    <a:pt x="2073" y="2219"/>
                    <a:pt x="2073" y="2218"/>
                  </a:cubicBezTo>
                  <a:cubicBezTo>
                    <a:pt x="2072" y="2217"/>
                    <a:pt x="2072" y="2215"/>
                    <a:pt x="2072" y="2213"/>
                  </a:cubicBezTo>
                  <a:cubicBezTo>
                    <a:pt x="2072" y="2212"/>
                    <a:pt x="2072" y="2211"/>
                    <a:pt x="2072" y="2210"/>
                  </a:cubicBezTo>
                  <a:cubicBezTo>
                    <a:pt x="2071" y="2209"/>
                    <a:pt x="2071" y="2208"/>
                    <a:pt x="2071" y="2206"/>
                  </a:cubicBezTo>
                  <a:cubicBezTo>
                    <a:pt x="2070" y="2205"/>
                    <a:pt x="2070" y="2204"/>
                    <a:pt x="2069" y="2202"/>
                  </a:cubicBezTo>
                  <a:cubicBezTo>
                    <a:pt x="2069" y="2201"/>
                    <a:pt x="2068" y="2199"/>
                    <a:pt x="2068" y="2198"/>
                  </a:cubicBezTo>
                  <a:cubicBezTo>
                    <a:pt x="2067" y="2196"/>
                    <a:pt x="2067" y="2194"/>
                    <a:pt x="2066" y="2193"/>
                  </a:cubicBezTo>
                  <a:cubicBezTo>
                    <a:pt x="2065" y="2191"/>
                    <a:pt x="2064" y="2190"/>
                    <a:pt x="2063" y="2188"/>
                  </a:cubicBezTo>
                  <a:cubicBezTo>
                    <a:pt x="2061" y="2184"/>
                    <a:pt x="2059" y="2181"/>
                    <a:pt x="2057" y="2178"/>
                  </a:cubicBezTo>
                  <a:cubicBezTo>
                    <a:pt x="2056" y="2177"/>
                    <a:pt x="2055" y="2176"/>
                    <a:pt x="2055" y="2175"/>
                  </a:cubicBezTo>
                  <a:cubicBezTo>
                    <a:pt x="2054" y="2174"/>
                    <a:pt x="2053" y="2173"/>
                    <a:pt x="2053" y="2173"/>
                  </a:cubicBezTo>
                  <a:cubicBezTo>
                    <a:pt x="2051" y="2171"/>
                    <a:pt x="2050" y="2169"/>
                    <a:pt x="2048" y="2168"/>
                  </a:cubicBezTo>
                  <a:cubicBezTo>
                    <a:pt x="2047" y="2166"/>
                    <a:pt x="2045" y="2165"/>
                    <a:pt x="2044" y="2163"/>
                  </a:cubicBezTo>
                  <a:cubicBezTo>
                    <a:pt x="2043" y="2162"/>
                    <a:pt x="2042" y="2161"/>
                    <a:pt x="2041" y="2161"/>
                  </a:cubicBezTo>
                  <a:cubicBezTo>
                    <a:pt x="2039" y="2158"/>
                    <a:pt x="2039" y="2158"/>
                    <a:pt x="2039" y="2158"/>
                  </a:cubicBezTo>
                  <a:cubicBezTo>
                    <a:pt x="2035" y="2156"/>
                    <a:pt x="2032" y="2153"/>
                    <a:pt x="2028" y="2150"/>
                  </a:cubicBezTo>
                  <a:cubicBezTo>
                    <a:pt x="2026" y="2149"/>
                    <a:pt x="2025" y="2148"/>
                    <a:pt x="2023" y="2147"/>
                  </a:cubicBezTo>
                  <a:cubicBezTo>
                    <a:pt x="2021" y="2146"/>
                    <a:pt x="2019" y="2144"/>
                    <a:pt x="2018" y="2143"/>
                  </a:cubicBezTo>
                  <a:cubicBezTo>
                    <a:pt x="2014" y="2141"/>
                    <a:pt x="2010" y="2139"/>
                    <a:pt x="2007" y="2138"/>
                  </a:cubicBezTo>
                  <a:cubicBezTo>
                    <a:pt x="2004" y="2136"/>
                    <a:pt x="2001" y="2134"/>
                    <a:pt x="1998" y="2133"/>
                  </a:cubicBezTo>
                  <a:cubicBezTo>
                    <a:pt x="1995" y="2132"/>
                    <a:pt x="1992" y="2130"/>
                    <a:pt x="1989" y="2129"/>
                  </a:cubicBezTo>
                  <a:cubicBezTo>
                    <a:pt x="1987" y="2128"/>
                    <a:pt x="1985" y="2127"/>
                    <a:pt x="1983" y="2127"/>
                  </a:cubicBezTo>
                  <a:cubicBezTo>
                    <a:pt x="1983" y="2127"/>
                    <a:pt x="1983" y="2127"/>
                    <a:pt x="1983" y="2127"/>
                  </a:cubicBezTo>
                  <a:cubicBezTo>
                    <a:pt x="1982" y="2125"/>
                    <a:pt x="1981" y="2124"/>
                    <a:pt x="1980" y="2122"/>
                  </a:cubicBezTo>
                  <a:cubicBezTo>
                    <a:pt x="1979" y="2120"/>
                    <a:pt x="1978" y="2118"/>
                    <a:pt x="1977" y="2116"/>
                  </a:cubicBezTo>
                  <a:cubicBezTo>
                    <a:pt x="1976" y="2114"/>
                    <a:pt x="1975" y="2112"/>
                    <a:pt x="1974" y="2110"/>
                  </a:cubicBezTo>
                  <a:cubicBezTo>
                    <a:pt x="1973" y="2108"/>
                    <a:pt x="1971" y="2106"/>
                    <a:pt x="1970" y="2104"/>
                  </a:cubicBezTo>
                  <a:cubicBezTo>
                    <a:pt x="1970" y="2103"/>
                    <a:pt x="1969" y="2102"/>
                    <a:pt x="1968" y="2101"/>
                  </a:cubicBezTo>
                  <a:cubicBezTo>
                    <a:pt x="1968" y="2101"/>
                    <a:pt x="1967" y="2100"/>
                    <a:pt x="1967" y="2099"/>
                  </a:cubicBezTo>
                  <a:cubicBezTo>
                    <a:pt x="1965" y="2097"/>
                    <a:pt x="1964" y="2095"/>
                    <a:pt x="1963" y="2093"/>
                  </a:cubicBezTo>
                  <a:cubicBezTo>
                    <a:pt x="1961" y="2091"/>
                    <a:pt x="1960" y="2089"/>
                    <a:pt x="1959" y="2087"/>
                  </a:cubicBezTo>
                  <a:cubicBezTo>
                    <a:pt x="1957" y="2085"/>
                    <a:pt x="1956" y="2083"/>
                    <a:pt x="1955" y="2081"/>
                  </a:cubicBezTo>
                  <a:cubicBezTo>
                    <a:pt x="1952" y="2078"/>
                    <a:pt x="1949" y="2074"/>
                    <a:pt x="1946" y="2071"/>
                  </a:cubicBezTo>
                  <a:cubicBezTo>
                    <a:pt x="1944" y="2069"/>
                    <a:pt x="1943" y="2067"/>
                    <a:pt x="1941" y="2065"/>
                  </a:cubicBezTo>
                  <a:cubicBezTo>
                    <a:pt x="1940" y="2064"/>
                    <a:pt x="1938" y="2062"/>
                    <a:pt x="1937" y="2060"/>
                  </a:cubicBezTo>
                  <a:cubicBezTo>
                    <a:pt x="1936" y="2059"/>
                    <a:pt x="1935" y="2059"/>
                    <a:pt x="1934" y="2058"/>
                  </a:cubicBezTo>
                  <a:cubicBezTo>
                    <a:pt x="1934" y="2058"/>
                    <a:pt x="1934" y="2058"/>
                    <a:pt x="1934" y="2058"/>
                  </a:cubicBezTo>
                  <a:cubicBezTo>
                    <a:pt x="1934" y="2057"/>
                    <a:pt x="1934" y="2057"/>
                    <a:pt x="1934" y="2057"/>
                  </a:cubicBezTo>
                  <a:cubicBezTo>
                    <a:pt x="1934" y="2057"/>
                    <a:pt x="1934" y="2057"/>
                    <a:pt x="1934" y="2057"/>
                  </a:cubicBezTo>
                  <a:cubicBezTo>
                    <a:pt x="1934" y="2057"/>
                    <a:pt x="1934" y="2057"/>
                    <a:pt x="1934" y="2057"/>
                  </a:cubicBezTo>
                  <a:cubicBezTo>
                    <a:pt x="1933" y="2057"/>
                    <a:pt x="1933" y="2057"/>
                    <a:pt x="1933" y="2057"/>
                  </a:cubicBezTo>
                  <a:cubicBezTo>
                    <a:pt x="1932" y="2055"/>
                    <a:pt x="1932" y="2055"/>
                    <a:pt x="1932" y="2055"/>
                  </a:cubicBezTo>
                  <a:cubicBezTo>
                    <a:pt x="1931" y="2055"/>
                    <a:pt x="1930" y="2054"/>
                    <a:pt x="1930" y="2053"/>
                  </a:cubicBezTo>
                  <a:cubicBezTo>
                    <a:pt x="1930" y="2054"/>
                    <a:pt x="1931" y="2054"/>
                    <a:pt x="1932" y="2054"/>
                  </a:cubicBezTo>
                  <a:cubicBezTo>
                    <a:pt x="1933" y="2055"/>
                    <a:pt x="1935" y="2056"/>
                    <a:pt x="1936" y="2057"/>
                  </a:cubicBezTo>
                  <a:cubicBezTo>
                    <a:pt x="1942" y="2060"/>
                    <a:pt x="1949" y="2063"/>
                    <a:pt x="1955" y="2066"/>
                  </a:cubicBezTo>
                  <a:cubicBezTo>
                    <a:pt x="1956" y="2066"/>
                    <a:pt x="1956" y="2066"/>
                    <a:pt x="1956" y="2066"/>
                  </a:cubicBezTo>
                  <a:cubicBezTo>
                    <a:pt x="1958" y="2067"/>
                    <a:pt x="1958" y="2067"/>
                    <a:pt x="1958" y="2067"/>
                  </a:cubicBezTo>
                  <a:cubicBezTo>
                    <a:pt x="1960" y="2068"/>
                    <a:pt x="1960" y="2068"/>
                    <a:pt x="1960" y="2068"/>
                  </a:cubicBezTo>
                  <a:cubicBezTo>
                    <a:pt x="1962" y="2068"/>
                    <a:pt x="1963" y="2069"/>
                    <a:pt x="1965" y="2070"/>
                  </a:cubicBezTo>
                  <a:cubicBezTo>
                    <a:pt x="1968" y="2071"/>
                    <a:pt x="1971" y="2072"/>
                    <a:pt x="1975" y="2073"/>
                  </a:cubicBezTo>
                  <a:cubicBezTo>
                    <a:pt x="1981" y="2075"/>
                    <a:pt x="1988" y="2077"/>
                    <a:pt x="1994" y="2080"/>
                  </a:cubicBezTo>
                  <a:cubicBezTo>
                    <a:pt x="2000" y="2082"/>
                    <a:pt x="2005" y="2084"/>
                    <a:pt x="2011" y="2087"/>
                  </a:cubicBezTo>
                  <a:cubicBezTo>
                    <a:pt x="2016" y="2089"/>
                    <a:pt x="2021" y="2092"/>
                    <a:pt x="2025" y="2095"/>
                  </a:cubicBezTo>
                  <a:cubicBezTo>
                    <a:pt x="2029" y="2098"/>
                    <a:pt x="2033" y="2101"/>
                    <a:pt x="2036" y="2103"/>
                  </a:cubicBezTo>
                  <a:cubicBezTo>
                    <a:pt x="2039" y="2106"/>
                    <a:pt x="2041" y="2109"/>
                    <a:pt x="2043" y="2111"/>
                  </a:cubicBezTo>
                  <a:cubicBezTo>
                    <a:pt x="2044" y="2113"/>
                    <a:pt x="2045" y="2114"/>
                    <a:pt x="2045" y="2115"/>
                  </a:cubicBezTo>
                  <a:cubicBezTo>
                    <a:pt x="2046" y="2116"/>
                    <a:pt x="2046" y="2116"/>
                    <a:pt x="2047" y="2117"/>
                  </a:cubicBezTo>
                  <a:cubicBezTo>
                    <a:pt x="2048" y="2119"/>
                    <a:pt x="2048" y="2119"/>
                    <a:pt x="2048" y="2119"/>
                  </a:cubicBezTo>
                  <a:cubicBezTo>
                    <a:pt x="2048" y="2119"/>
                    <a:pt x="2048" y="2119"/>
                    <a:pt x="2047" y="2117"/>
                  </a:cubicBezTo>
                  <a:cubicBezTo>
                    <a:pt x="2047" y="2116"/>
                    <a:pt x="2047" y="2115"/>
                    <a:pt x="2046" y="2114"/>
                  </a:cubicBezTo>
                  <a:cubicBezTo>
                    <a:pt x="2046" y="2113"/>
                    <a:pt x="2045" y="2112"/>
                    <a:pt x="2044" y="2111"/>
                  </a:cubicBezTo>
                  <a:cubicBezTo>
                    <a:pt x="2043" y="2108"/>
                    <a:pt x="2041" y="2105"/>
                    <a:pt x="2038" y="2101"/>
                  </a:cubicBezTo>
                  <a:cubicBezTo>
                    <a:pt x="2035" y="2098"/>
                    <a:pt x="2032" y="2095"/>
                    <a:pt x="2027" y="2091"/>
                  </a:cubicBezTo>
                  <a:cubicBezTo>
                    <a:pt x="2023" y="2088"/>
                    <a:pt x="2019" y="2084"/>
                    <a:pt x="2013" y="2081"/>
                  </a:cubicBezTo>
                  <a:cubicBezTo>
                    <a:pt x="2008" y="2078"/>
                    <a:pt x="2002" y="2076"/>
                    <a:pt x="1996" y="2073"/>
                  </a:cubicBezTo>
                  <a:cubicBezTo>
                    <a:pt x="1993" y="2072"/>
                    <a:pt x="1990" y="2071"/>
                    <a:pt x="1987" y="2069"/>
                  </a:cubicBezTo>
                  <a:cubicBezTo>
                    <a:pt x="1984" y="2068"/>
                    <a:pt x="1980" y="2067"/>
                    <a:pt x="1977" y="2066"/>
                  </a:cubicBezTo>
                  <a:cubicBezTo>
                    <a:pt x="1974" y="2065"/>
                    <a:pt x="1971" y="2063"/>
                    <a:pt x="1968" y="2062"/>
                  </a:cubicBezTo>
                  <a:cubicBezTo>
                    <a:pt x="1966" y="2062"/>
                    <a:pt x="1964" y="2061"/>
                    <a:pt x="1963" y="2060"/>
                  </a:cubicBezTo>
                  <a:cubicBezTo>
                    <a:pt x="1960" y="2059"/>
                    <a:pt x="1960" y="2059"/>
                    <a:pt x="1960" y="2059"/>
                  </a:cubicBezTo>
                  <a:cubicBezTo>
                    <a:pt x="1960" y="2059"/>
                    <a:pt x="1960" y="2059"/>
                    <a:pt x="1959" y="2059"/>
                  </a:cubicBezTo>
                  <a:cubicBezTo>
                    <a:pt x="1958" y="2058"/>
                    <a:pt x="1958" y="2058"/>
                    <a:pt x="1958" y="2058"/>
                  </a:cubicBezTo>
                  <a:cubicBezTo>
                    <a:pt x="1953" y="2056"/>
                    <a:pt x="1953" y="2056"/>
                    <a:pt x="1953" y="2056"/>
                  </a:cubicBezTo>
                  <a:cubicBezTo>
                    <a:pt x="1952" y="2056"/>
                    <a:pt x="1950" y="2055"/>
                    <a:pt x="1949" y="2054"/>
                  </a:cubicBezTo>
                  <a:cubicBezTo>
                    <a:pt x="1947" y="2054"/>
                    <a:pt x="1946" y="2053"/>
                    <a:pt x="1944" y="2052"/>
                  </a:cubicBezTo>
                  <a:cubicBezTo>
                    <a:pt x="1943" y="2051"/>
                    <a:pt x="1941" y="2051"/>
                    <a:pt x="1940" y="2050"/>
                  </a:cubicBezTo>
                  <a:cubicBezTo>
                    <a:pt x="1936" y="2048"/>
                    <a:pt x="1933" y="2047"/>
                    <a:pt x="1930" y="2045"/>
                  </a:cubicBezTo>
                  <a:cubicBezTo>
                    <a:pt x="1934" y="2046"/>
                    <a:pt x="1938" y="2047"/>
                    <a:pt x="1942" y="2048"/>
                  </a:cubicBezTo>
                  <a:cubicBezTo>
                    <a:pt x="1945" y="2049"/>
                    <a:pt x="1947" y="2049"/>
                    <a:pt x="1950" y="2050"/>
                  </a:cubicBezTo>
                  <a:cubicBezTo>
                    <a:pt x="1951" y="2050"/>
                    <a:pt x="1953" y="2050"/>
                    <a:pt x="1954" y="2050"/>
                  </a:cubicBezTo>
                  <a:cubicBezTo>
                    <a:pt x="1955" y="2050"/>
                    <a:pt x="1957" y="2050"/>
                    <a:pt x="1958" y="2050"/>
                  </a:cubicBezTo>
                  <a:cubicBezTo>
                    <a:pt x="1964" y="2051"/>
                    <a:pt x="1969" y="2051"/>
                    <a:pt x="1974" y="2051"/>
                  </a:cubicBezTo>
                  <a:cubicBezTo>
                    <a:pt x="1977" y="2051"/>
                    <a:pt x="1980" y="2051"/>
                    <a:pt x="1982" y="2051"/>
                  </a:cubicBezTo>
                  <a:cubicBezTo>
                    <a:pt x="1985" y="2052"/>
                    <a:pt x="1988" y="2052"/>
                    <a:pt x="1990" y="2052"/>
                  </a:cubicBezTo>
                  <a:cubicBezTo>
                    <a:pt x="1993" y="2052"/>
                    <a:pt x="1996" y="2052"/>
                    <a:pt x="1998" y="2052"/>
                  </a:cubicBezTo>
                  <a:cubicBezTo>
                    <a:pt x="2001" y="2053"/>
                    <a:pt x="2003" y="2053"/>
                    <a:pt x="2006" y="2053"/>
                  </a:cubicBezTo>
                  <a:cubicBezTo>
                    <a:pt x="2011" y="2054"/>
                    <a:pt x="2015" y="2055"/>
                    <a:pt x="2020" y="2056"/>
                  </a:cubicBezTo>
                  <a:cubicBezTo>
                    <a:pt x="2022" y="2056"/>
                    <a:pt x="2024" y="2057"/>
                    <a:pt x="2026" y="2058"/>
                  </a:cubicBezTo>
                  <a:cubicBezTo>
                    <a:pt x="2027" y="2058"/>
                    <a:pt x="2027" y="2058"/>
                    <a:pt x="2028" y="2058"/>
                  </a:cubicBezTo>
                  <a:cubicBezTo>
                    <a:pt x="2028" y="2058"/>
                    <a:pt x="2028" y="2059"/>
                    <a:pt x="2029" y="2059"/>
                  </a:cubicBezTo>
                  <a:cubicBezTo>
                    <a:pt x="2029" y="2059"/>
                    <a:pt x="2030" y="2059"/>
                    <a:pt x="2030" y="2059"/>
                  </a:cubicBezTo>
                  <a:cubicBezTo>
                    <a:pt x="2031" y="2060"/>
                    <a:pt x="2031" y="2060"/>
                    <a:pt x="2032" y="2060"/>
                  </a:cubicBezTo>
                  <a:cubicBezTo>
                    <a:pt x="2035" y="2062"/>
                    <a:pt x="2038" y="2064"/>
                    <a:pt x="2041" y="2066"/>
                  </a:cubicBezTo>
                  <a:cubicBezTo>
                    <a:pt x="2043" y="2068"/>
                    <a:pt x="2045" y="2070"/>
                    <a:pt x="2047" y="2071"/>
                  </a:cubicBezTo>
                  <a:cubicBezTo>
                    <a:pt x="2049" y="2073"/>
                    <a:pt x="2050" y="2075"/>
                    <a:pt x="2051" y="2076"/>
                  </a:cubicBezTo>
                  <a:cubicBezTo>
                    <a:pt x="2051" y="2077"/>
                    <a:pt x="2052" y="2077"/>
                    <a:pt x="2052" y="2077"/>
                  </a:cubicBezTo>
                  <a:cubicBezTo>
                    <a:pt x="2052" y="2077"/>
                    <a:pt x="2051" y="2077"/>
                    <a:pt x="2051" y="2075"/>
                  </a:cubicBezTo>
                  <a:cubicBezTo>
                    <a:pt x="2050" y="2074"/>
                    <a:pt x="2050" y="2072"/>
                    <a:pt x="2048" y="2070"/>
                  </a:cubicBezTo>
                  <a:cubicBezTo>
                    <a:pt x="2047" y="2068"/>
                    <a:pt x="2045" y="2066"/>
                    <a:pt x="2043" y="2064"/>
                  </a:cubicBezTo>
                  <a:cubicBezTo>
                    <a:pt x="2040" y="2061"/>
                    <a:pt x="2037" y="2059"/>
                    <a:pt x="2034" y="2056"/>
                  </a:cubicBezTo>
                  <a:cubicBezTo>
                    <a:pt x="2033" y="2056"/>
                    <a:pt x="2033" y="2056"/>
                    <a:pt x="2033" y="2055"/>
                  </a:cubicBezTo>
                  <a:cubicBezTo>
                    <a:pt x="2032" y="2055"/>
                    <a:pt x="2032" y="2055"/>
                    <a:pt x="2031" y="2054"/>
                  </a:cubicBezTo>
                  <a:cubicBezTo>
                    <a:pt x="2031" y="2054"/>
                    <a:pt x="2030" y="2054"/>
                    <a:pt x="2030" y="2054"/>
                  </a:cubicBezTo>
                  <a:cubicBezTo>
                    <a:pt x="2029" y="2053"/>
                    <a:pt x="2029" y="2053"/>
                    <a:pt x="2028" y="2053"/>
                  </a:cubicBezTo>
                  <a:cubicBezTo>
                    <a:pt x="2027" y="2052"/>
                    <a:pt x="2027" y="2052"/>
                    <a:pt x="2027" y="2052"/>
                  </a:cubicBezTo>
                  <a:cubicBezTo>
                    <a:pt x="2027" y="2052"/>
                    <a:pt x="2027" y="2052"/>
                    <a:pt x="2027" y="2052"/>
                  </a:cubicBezTo>
                  <a:cubicBezTo>
                    <a:pt x="2027" y="2052"/>
                    <a:pt x="2027" y="2052"/>
                    <a:pt x="2027" y="2052"/>
                  </a:cubicBezTo>
                  <a:cubicBezTo>
                    <a:pt x="2026" y="2052"/>
                    <a:pt x="2025" y="2052"/>
                    <a:pt x="2025" y="2051"/>
                  </a:cubicBezTo>
                  <a:cubicBezTo>
                    <a:pt x="2024" y="2051"/>
                    <a:pt x="2023" y="2050"/>
                    <a:pt x="2022" y="2050"/>
                  </a:cubicBezTo>
                  <a:cubicBezTo>
                    <a:pt x="2017" y="2048"/>
                    <a:pt x="2012" y="2047"/>
                    <a:pt x="2007" y="2046"/>
                  </a:cubicBezTo>
                  <a:cubicBezTo>
                    <a:pt x="2004" y="2046"/>
                    <a:pt x="2002" y="2045"/>
                    <a:pt x="1999" y="2045"/>
                  </a:cubicBezTo>
                  <a:cubicBezTo>
                    <a:pt x="1996" y="2045"/>
                    <a:pt x="1994" y="2044"/>
                    <a:pt x="1991" y="2044"/>
                  </a:cubicBezTo>
                  <a:cubicBezTo>
                    <a:pt x="1988" y="2044"/>
                    <a:pt x="1986" y="2044"/>
                    <a:pt x="1983" y="2043"/>
                  </a:cubicBezTo>
                  <a:cubicBezTo>
                    <a:pt x="1980" y="2043"/>
                    <a:pt x="1977" y="2043"/>
                    <a:pt x="1975" y="2043"/>
                  </a:cubicBezTo>
                  <a:cubicBezTo>
                    <a:pt x="1969" y="2043"/>
                    <a:pt x="1964" y="2043"/>
                    <a:pt x="1958" y="2043"/>
                  </a:cubicBezTo>
                  <a:cubicBezTo>
                    <a:pt x="1953" y="2043"/>
                    <a:pt x="1948" y="2042"/>
                    <a:pt x="1943" y="2041"/>
                  </a:cubicBezTo>
                  <a:cubicBezTo>
                    <a:pt x="1938" y="2041"/>
                    <a:pt x="1933" y="2040"/>
                    <a:pt x="1929" y="2039"/>
                  </a:cubicBezTo>
                  <a:cubicBezTo>
                    <a:pt x="1925" y="2037"/>
                    <a:pt x="1920" y="2036"/>
                    <a:pt x="1917" y="2035"/>
                  </a:cubicBezTo>
                  <a:cubicBezTo>
                    <a:pt x="1915" y="2034"/>
                    <a:pt x="1913" y="2034"/>
                    <a:pt x="1911" y="2033"/>
                  </a:cubicBezTo>
                  <a:cubicBezTo>
                    <a:pt x="1910" y="2032"/>
                    <a:pt x="1909" y="2032"/>
                    <a:pt x="1909" y="2031"/>
                  </a:cubicBezTo>
                  <a:cubicBezTo>
                    <a:pt x="1907" y="2030"/>
                    <a:pt x="1906" y="2029"/>
                    <a:pt x="1904" y="2028"/>
                  </a:cubicBezTo>
                  <a:cubicBezTo>
                    <a:pt x="1903" y="2027"/>
                    <a:pt x="1901" y="2026"/>
                    <a:pt x="1900" y="2024"/>
                  </a:cubicBezTo>
                  <a:cubicBezTo>
                    <a:pt x="1899" y="2024"/>
                    <a:pt x="1898" y="2023"/>
                    <a:pt x="1897" y="2022"/>
                  </a:cubicBezTo>
                  <a:cubicBezTo>
                    <a:pt x="1896" y="2022"/>
                    <a:pt x="1895" y="2021"/>
                    <a:pt x="1894" y="2021"/>
                  </a:cubicBezTo>
                  <a:cubicBezTo>
                    <a:pt x="1892" y="2019"/>
                    <a:pt x="1891" y="2018"/>
                    <a:pt x="1889" y="2017"/>
                  </a:cubicBezTo>
                  <a:cubicBezTo>
                    <a:pt x="1887" y="2016"/>
                    <a:pt x="1885" y="2014"/>
                    <a:pt x="1883" y="2013"/>
                  </a:cubicBezTo>
                  <a:cubicBezTo>
                    <a:pt x="1882" y="2013"/>
                    <a:pt x="1881" y="2012"/>
                    <a:pt x="1880" y="2012"/>
                  </a:cubicBezTo>
                  <a:cubicBezTo>
                    <a:pt x="1880" y="2011"/>
                    <a:pt x="1879" y="2010"/>
                    <a:pt x="1878" y="2010"/>
                  </a:cubicBezTo>
                  <a:cubicBezTo>
                    <a:pt x="1877" y="2009"/>
                    <a:pt x="1876" y="2009"/>
                    <a:pt x="1875" y="2008"/>
                  </a:cubicBezTo>
                  <a:cubicBezTo>
                    <a:pt x="1876" y="2008"/>
                    <a:pt x="1878" y="2008"/>
                    <a:pt x="1879" y="2008"/>
                  </a:cubicBezTo>
                  <a:cubicBezTo>
                    <a:pt x="1937" y="2011"/>
                    <a:pt x="2010" y="2008"/>
                    <a:pt x="2045" y="2022"/>
                  </a:cubicBezTo>
                  <a:cubicBezTo>
                    <a:pt x="2061" y="2029"/>
                    <a:pt x="2077" y="2037"/>
                    <a:pt x="2091" y="2046"/>
                  </a:cubicBezTo>
                  <a:cubicBezTo>
                    <a:pt x="2091" y="2046"/>
                    <a:pt x="2091" y="2046"/>
                    <a:pt x="2092" y="2047"/>
                  </a:cubicBezTo>
                  <a:cubicBezTo>
                    <a:pt x="2092" y="2048"/>
                    <a:pt x="2092" y="2048"/>
                    <a:pt x="2093" y="2049"/>
                  </a:cubicBezTo>
                  <a:cubicBezTo>
                    <a:pt x="2093" y="2050"/>
                    <a:pt x="2094" y="2051"/>
                    <a:pt x="2094" y="2052"/>
                  </a:cubicBezTo>
                  <a:cubicBezTo>
                    <a:pt x="2095" y="2053"/>
                    <a:pt x="2095" y="2054"/>
                    <a:pt x="2096" y="2055"/>
                  </a:cubicBezTo>
                  <a:cubicBezTo>
                    <a:pt x="2098" y="2059"/>
                    <a:pt x="2100" y="2063"/>
                    <a:pt x="2101" y="2069"/>
                  </a:cubicBezTo>
                  <a:cubicBezTo>
                    <a:pt x="2103" y="2074"/>
                    <a:pt x="2104" y="2079"/>
                    <a:pt x="2105" y="2086"/>
                  </a:cubicBezTo>
                  <a:cubicBezTo>
                    <a:pt x="2107" y="2092"/>
                    <a:pt x="2108" y="2098"/>
                    <a:pt x="2108" y="2105"/>
                  </a:cubicBezTo>
                  <a:cubicBezTo>
                    <a:pt x="2109" y="2108"/>
                    <a:pt x="2109" y="2112"/>
                    <a:pt x="2110" y="2115"/>
                  </a:cubicBezTo>
                  <a:cubicBezTo>
                    <a:pt x="2110" y="2119"/>
                    <a:pt x="2111" y="2123"/>
                    <a:pt x="2111" y="2126"/>
                  </a:cubicBezTo>
                  <a:cubicBezTo>
                    <a:pt x="2112" y="2133"/>
                    <a:pt x="2113" y="2141"/>
                    <a:pt x="2115" y="2148"/>
                  </a:cubicBezTo>
                  <a:cubicBezTo>
                    <a:pt x="2116" y="2155"/>
                    <a:pt x="2118" y="2163"/>
                    <a:pt x="2121" y="2170"/>
                  </a:cubicBezTo>
                  <a:cubicBezTo>
                    <a:pt x="2122" y="2173"/>
                    <a:pt x="2124" y="2177"/>
                    <a:pt x="2125" y="2180"/>
                  </a:cubicBezTo>
                  <a:cubicBezTo>
                    <a:pt x="2126" y="2182"/>
                    <a:pt x="2127" y="2183"/>
                    <a:pt x="2128" y="2185"/>
                  </a:cubicBezTo>
                  <a:cubicBezTo>
                    <a:pt x="2129" y="2186"/>
                    <a:pt x="2130" y="2188"/>
                    <a:pt x="2131" y="2189"/>
                  </a:cubicBezTo>
                  <a:cubicBezTo>
                    <a:pt x="2135" y="2195"/>
                    <a:pt x="2140" y="2201"/>
                    <a:pt x="2145" y="2205"/>
                  </a:cubicBezTo>
                  <a:cubicBezTo>
                    <a:pt x="2145" y="2205"/>
                    <a:pt x="2146" y="2206"/>
                    <a:pt x="2147" y="2206"/>
                  </a:cubicBezTo>
                  <a:cubicBezTo>
                    <a:pt x="2147" y="2207"/>
                    <a:pt x="2148" y="2207"/>
                    <a:pt x="2149" y="2208"/>
                  </a:cubicBezTo>
                  <a:cubicBezTo>
                    <a:pt x="2149" y="2208"/>
                    <a:pt x="2150" y="2209"/>
                    <a:pt x="2151" y="2209"/>
                  </a:cubicBezTo>
                  <a:cubicBezTo>
                    <a:pt x="2151" y="2210"/>
                    <a:pt x="2152" y="2210"/>
                    <a:pt x="2153" y="2211"/>
                  </a:cubicBezTo>
                  <a:cubicBezTo>
                    <a:pt x="2155" y="2212"/>
                    <a:pt x="2158" y="2214"/>
                    <a:pt x="2160" y="2215"/>
                  </a:cubicBezTo>
                  <a:cubicBezTo>
                    <a:pt x="2166" y="2217"/>
                    <a:pt x="2170" y="2219"/>
                    <a:pt x="2175" y="2220"/>
                  </a:cubicBezTo>
                  <a:cubicBezTo>
                    <a:pt x="2179" y="2221"/>
                    <a:pt x="2183" y="2222"/>
                    <a:pt x="2186" y="2223"/>
                  </a:cubicBezTo>
                  <a:cubicBezTo>
                    <a:pt x="2189" y="2223"/>
                    <a:pt x="2192" y="2224"/>
                    <a:pt x="2194" y="2224"/>
                  </a:cubicBezTo>
                  <a:cubicBezTo>
                    <a:pt x="2195" y="2224"/>
                    <a:pt x="2196" y="2224"/>
                    <a:pt x="2196" y="2224"/>
                  </a:cubicBezTo>
                  <a:cubicBezTo>
                    <a:pt x="2196" y="2224"/>
                    <a:pt x="2195" y="2224"/>
                    <a:pt x="2194" y="2223"/>
                  </a:cubicBezTo>
                  <a:cubicBezTo>
                    <a:pt x="2192" y="2223"/>
                    <a:pt x="2190" y="2222"/>
                    <a:pt x="2187" y="2221"/>
                  </a:cubicBezTo>
                  <a:cubicBezTo>
                    <a:pt x="2184" y="2220"/>
                    <a:pt x="2180" y="2219"/>
                    <a:pt x="2176" y="2217"/>
                  </a:cubicBezTo>
                  <a:cubicBezTo>
                    <a:pt x="2172" y="2215"/>
                    <a:pt x="2167" y="2213"/>
                    <a:pt x="2163" y="2211"/>
                  </a:cubicBezTo>
                  <a:cubicBezTo>
                    <a:pt x="2160" y="2209"/>
                    <a:pt x="2158" y="2208"/>
                    <a:pt x="2156" y="2206"/>
                  </a:cubicBezTo>
                  <a:cubicBezTo>
                    <a:pt x="2155" y="2206"/>
                    <a:pt x="2154" y="2205"/>
                    <a:pt x="2154" y="2205"/>
                  </a:cubicBezTo>
                  <a:cubicBezTo>
                    <a:pt x="2153" y="2204"/>
                    <a:pt x="2153" y="2204"/>
                    <a:pt x="2152" y="2203"/>
                  </a:cubicBezTo>
                  <a:cubicBezTo>
                    <a:pt x="2152" y="2203"/>
                    <a:pt x="2151" y="2202"/>
                    <a:pt x="2150" y="2202"/>
                  </a:cubicBezTo>
                  <a:cubicBezTo>
                    <a:pt x="2150" y="2202"/>
                    <a:pt x="2149" y="2201"/>
                    <a:pt x="2149" y="2200"/>
                  </a:cubicBezTo>
                  <a:cubicBezTo>
                    <a:pt x="2144" y="2196"/>
                    <a:pt x="2140" y="2191"/>
                    <a:pt x="2137" y="2186"/>
                  </a:cubicBezTo>
                  <a:cubicBezTo>
                    <a:pt x="2136" y="2184"/>
                    <a:pt x="2135" y="2183"/>
                    <a:pt x="2134" y="2181"/>
                  </a:cubicBezTo>
                  <a:cubicBezTo>
                    <a:pt x="2134" y="2180"/>
                    <a:pt x="2133" y="2178"/>
                    <a:pt x="2132" y="2177"/>
                  </a:cubicBezTo>
                  <a:cubicBezTo>
                    <a:pt x="2131" y="2174"/>
                    <a:pt x="2129" y="2170"/>
                    <a:pt x="2128" y="2167"/>
                  </a:cubicBezTo>
                  <a:cubicBezTo>
                    <a:pt x="2127" y="2163"/>
                    <a:pt x="2125" y="2159"/>
                    <a:pt x="2124" y="2155"/>
                  </a:cubicBezTo>
                  <a:cubicBezTo>
                    <a:pt x="2125" y="2156"/>
                    <a:pt x="2126" y="2157"/>
                    <a:pt x="2128" y="2159"/>
                  </a:cubicBezTo>
                  <a:cubicBezTo>
                    <a:pt x="2128" y="2160"/>
                    <a:pt x="2129" y="2160"/>
                    <a:pt x="2129" y="2161"/>
                  </a:cubicBezTo>
                  <a:cubicBezTo>
                    <a:pt x="2130" y="2162"/>
                    <a:pt x="2130" y="2162"/>
                    <a:pt x="2130" y="2162"/>
                  </a:cubicBezTo>
                  <a:cubicBezTo>
                    <a:pt x="2131" y="2163"/>
                    <a:pt x="2131" y="2163"/>
                    <a:pt x="2131" y="2163"/>
                  </a:cubicBezTo>
                  <a:cubicBezTo>
                    <a:pt x="2132" y="2164"/>
                    <a:pt x="2133" y="2165"/>
                    <a:pt x="2133" y="2165"/>
                  </a:cubicBezTo>
                  <a:cubicBezTo>
                    <a:pt x="2134" y="2166"/>
                    <a:pt x="2135" y="2167"/>
                    <a:pt x="2136" y="2167"/>
                  </a:cubicBezTo>
                  <a:cubicBezTo>
                    <a:pt x="2137" y="2169"/>
                    <a:pt x="2139" y="2170"/>
                    <a:pt x="2140" y="2171"/>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3" y="2173"/>
                    <a:pt x="2143" y="2173"/>
                    <a:pt x="2143" y="2173"/>
                  </a:cubicBezTo>
                  <a:cubicBezTo>
                    <a:pt x="2145" y="2174"/>
                    <a:pt x="2145" y="2174"/>
                    <a:pt x="2145" y="2174"/>
                  </a:cubicBezTo>
                  <a:cubicBezTo>
                    <a:pt x="2149" y="2177"/>
                    <a:pt x="2152" y="2178"/>
                    <a:pt x="2156" y="2180"/>
                  </a:cubicBezTo>
                  <a:cubicBezTo>
                    <a:pt x="2159" y="2182"/>
                    <a:pt x="2163" y="2183"/>
                    <a:pt x="2166" y="2184"/>
                  </a:cubicBezTo>
                  <a:cubicBezTo>
                    <a:pt x="2170" y="2186"/>
                    <a:pt x="2173" y="2187"/>
                    <a:pt x="2176" y="2188"/>
                  </a:cubicBezTo>
                  <a:cubicBezTo>
                    <a:pt x="2179" y="2189"/>
                    <a:pt x="2182" y="2191"/>
                    <a:pt x="2184" y="2192"/>
                  </a:cubicBezTo>
                  <a:cubicBezTo>
                    <a:pt x="2187" y="2193"/>
                    <a:pt x="2189" y="2194"/>
                    <a:pt x="2191" y="2195"/>
                  </a:cubicBezTo>
                  <a:cubicBezTo>
                    <a:pt x="2192" y="2196"/>
                    <a:pt x="2193" y="2196"/>
                    <a:pt x="2194" y="2197"/>
                  </a:cubicBezTo>
                  <a:cubicBezTo>
                    <a:pt x="2195" y="2197"/>
                    <a:pt x="2196" y="2198"/>
                    <a:pt x="2196" y="2198"/>
                  </a:cubicBezTo>
                  <a:cubicBezTo>
                    <a:pt x="2197" y="2199"/>
                    <a:pt x="2197" y="2199"/>
                    <a:pt x="2197" y="2199"/>
                  </a:cubicBezTo>
                  <a:cubicBezTo>
                    <a:pt x="2198" y="2199"/>
                    <a:pt x="2198" y="2200"/>
                    <a:pt x="2198" y="2200"/>
                  </a:cubicBezTo>
                  <a:cubicBezTo>
                    <a:pt x="2199" y="2200"/>
                    <a:pt x="2199" y="2200"/>
                    <a:pt x="2199" y="2201"/>
                  </a:cubicBezTo>
                  <a:cubicBezTo>
                    <a:pt x="2200" y="2201"/>
                    <a:pt x="2201" y="2202"/>
                    <a:pt x="2201" y="2202"/>
                  </a:cubicBezTo>
                  <a:cubicBezTo>
                    <a:pt x="2201" y="2202"/>
                    <a:pt x="2200" y="2201"/>
                    <a:pt x="2200" y="2200"/>
                  </a:cubicBezTo>
                  <a:cubicBezTo>
                    <a:pt x="2199" y="2200"/>
                    <a:pt x="2199" y="2200"/>
                    <a:pt x="2199" y="2199"/>
                  </a:cubicBezTo>
                  <a:cubicBezTo>
                    <a:pt x="2199" y="2199"/>
                    <a:pt x="2198" y="2198"/>
                    <a:pt x="2198" y="2198"/>
                  </a:cubicBezTo>
                  <a:cubicBezTo>
                    <a:pt x="2198" y="2198"/>
                    <a:pt x="2198" y="2198"/>
                    <a:pt x="2197" y="2197"/>
                  </a:cubicBezTo>
                  <a:cubicBezTo>
                    <a:pt x="2197" y="2197"/>
                    <a:pt x="2196" y="2196"/>
                    <a:pt x="2195" y="2195"/>
                  </a:cubicBezTo>
                  <a:cubicBezTo>
                    <a:pt x="2195" y="2194"/>
                    <a:pt x="2194" y="2194"/>
                    <a:pt x="2193" y="2193"/>
                  </a:cubicBezTo>
                  <a:cubicBezTo>
                    <a:pt x="2191" y="2191"/>
                    <a:pt x="2189" y="2190"/>
                    <a:pt x="2187" y="2188"/>
                  </a:cubicBezTo>
                  <a:cubicBezTo>
                    <a:pt x="2185" y="2187"/>
                    <a:pt x="2184" y="2186"/>
                    <a:pt x="2183" y="2185"/>
                  </a:cubicBezTo>
                  <a:cubicBezTo>
                    <a:pt x="2181" y="2184"/>
                    <a:pt x="2180" y="2184"/>
                    <a:pt x="2178" y="2183"/>
                  </a:cubicBezTo>
                  <a:cubicBezTo>
                    <a:pt x="2175" y="2181"/>
                    <a:pt x="2172" y="2180"/>
                    <a:pt x="2169" y="2178"/>
                  </a:cubicBezTo>
                  <a:cubicBezTo>
                    <a:pt x="2167" y="2177"/>
                    <a:pt x="2166" y="2176"/>
                    <a:pt x="2164" y="2176"/>
                  </a:cubicBezTo>
                  <a:cubicBezTo>
                    <a:pt x="2163" y="2175"/>
                    <a:pt x="2161" y="2174"/>
                    <a:pt x="2159" y="2173"/>
                  </a:cubicBezTo>
                  <a:cubicBezTo>
                    <a:pt x="2156" y="2171"/>
                    <a:pt x="2153" y="2170"/>
                    <a:pt x="2150" y="2168"/>
                  </a:cubicBezTo>
                  <a:cubicBezTo>
                    <a:pt x="2147" y="2166"/>
                    <a:pt x="2147" y="2166"/>
                    <a:pt x="2147"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5" y="2165"/>
                    <a:pt x="2145" y="2165"/>
                    <a:pt x="2145" y="2165"/>
                  </a:cubicBezTo>
                  <a:cubicBezTo>
                    <a:pt x="2143" y="2164"/>
                    <a:pt x="2142" y="2163"/>
                    <a:pt x="2141" y="2161"/>
                  </a:cubicBezTo>
                  <a:cubicBezTo>
                    <a:pt x="2138" y="2159"/>
                    <a:pt x="2135" y="2157"/>
                    <a:pt x="2133" y="2154"/>
                  </a:cubicBezTo>
                  <a:cubicBezTo>
                    <a:pt x="2130" y="2152"/>
                    <a:pt x="2128" y="2149"/>
                    <a:pt x="2126" y="2147"/>
                  </a:cubicBezTo>
                  <a:cubicBezTo>
                    <a:pt x="2126" y="2145"/>
                    <a:pt x="2125" y="2144"/>
                    <a:pt x="2124" y="2143"/>
                  </a:cubicBezTo>
                  <a:cubicBezTo>
                    <a:pt x="2123" y="2142"/>
                    <a:pt x="2123" y="2142"/>
                    <a:pt x="2123" y="2141"/>
                  </a:cubicBezTo>
                  <a:cubicBezTo>
                    <a:pt x="2122" y="2140"/>
                    <a:pt x="2122" y="2140"/>
                    <a:pt x="2121" y="2139"/>
                  </a:cubicBezTo>
                  <a:cubicBezTo>
                    <a:pt x="2121" y="2139"/>
                    <a:pt x="2121" y="2138"/>
                    <a:pt x="2121" y="2138"/>
                  </a:cubicBezTo>
                  <a:cubicBezTo>
                    <a:pt x="2120" y="2134"/>
                    <a:pt x="2119" y="2129"/>
                    <a:pt x="2119" y="2125"/>
                  </a:cubicBezTo>
                  <a:cubicBezTo>
                    <a:pt x="2118" y="2122"/>
                    <a:pt x="2118" y="2118"/>
                    <a:pt x="2117" y="2114"/>
                  </a:cubicBezTo>
                  <a:cubicBezTo>
                    <a:pt x="2117" y="2111"/>
                    <a:pt x="2116" y="2107"/>
                    <a:pt x="2115" y="2104"/>
                  </a:cubicBezTo>
                  <a:cubicBezTo>
                    <a:pt x="2114" y="2097"/>
                    <a:pt x="2113" y="2090"/>
                    <a:pt x="2111" y="2084"/>
                  </a:cubicBezTo>
                  <a:cubicBezTo>
                    <a:pt x="2110" y="2078"/>
                    <a:pt x="2108" y="2072"/>
                    <a:pt x="2105" y="2067"/>
                  </a:cubicBezTo>
                  <a:cubicBezTo>
                    <a:pt x="2103" y="2062"/>
                    <a:pt x="2101" y="2057"/>
                    <a:pt x="2098" y="2053"/>
                  </a:cubicBezTo>
                  <a:cubicBezTo>
                    <a:pt x="2098" y="2052"/>
                    <a:pt x="2097" y="2051"/>
                    <a:pt x="2097" y="2051"/>
                  </a:cubicBezTo>
                  <a:cubicBezTo>
                    <a:pt x="2096" y="2050"/>
                    <a:pt x="2096" y="2049"/>
                    <a:pt x="2095" y="2048"/>
                  </a:cubicBezTo>
                  <a:cubicBezTo>
                    <a:pt x="2136" y="2075"/>
                    <a:pt x="2164" y="2104"/>
                    <a:pt x="2164" y="2104"/>
                  </a:cubicBezTo>
                  <a:cubicBezTo>
                    <a:pt x="2164" y="2104"/>
                    <a:pt x="2145" y="2076"/>
                    <a:pt x="2114" y="2049"/>
                  </a:cubicBezTo>
                  <a:cubicBezTo>
                    <a:pt x="2116" y="2049"/>
                    <a:pt x="2118" y="2050"/>
                    <a:pt x="2120" y="2050"/>
                  </a:cubicBezTo>
                  <a:cubicBezTo>
                    <a:pt x="2122" y="2051"/>
                    <a:pt x="2124" y="2051"/>
                    <a:pt x="2126" y="2052"/>
                  </a:cubicBezTo>
                  <a:cubicBezTo>
                    <a:pt x="2128" y="2053"/>
                    <a:pt x="2130" y="2053"/>
                    <a:pt x="2132" y="2054"/>
                  </a:cubicBezTo>
                  <a:cubicBezTo>
                    <a:pt x="2133" y="2054"/>
                    <a:pt x="2134" y="2055"/>
                    <a:pt x="2135" y="2055"/>
                  </a:cubicBezTo>
                  <a:cubicBezTo>
                    <a:pt x="2136" y="2055"/>
                    <a:pt x="2136"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8" y="2057"/>
                    <a:pt x="2138" y="2057"/>
                    <a:pt x="2138" y="2057"/>
                  </a:cubicBezTo>
                  <a:cubicBezTo>
                    <a:pt x="2140" y="2057"/>
                    <a:pt x="2140" y="2057"/>
                    <a:pt x="2140" y="2057"/>
                  </a:cubicBezTo>
                  <a:cubicBezTo>
                    <a:pt x="2140" y="2058"/>
                    <a:pt x="2140" y="2058"/>
                    <a:pt x="2141" y="2058"/>
                  </a:cubicBezTo>
                  <a:cubicBezTo>
                    <a:pt x="2142" y="2059"/>
                    <a:pt x="2143" y="2059"/>
                    <a:pt x="2144" y="2060"/>
                  </a:cubicBezTo>
                  <a:cubicBezTo>
                    <a:pt x="2145" y="2061"/>
                    <a:pt x="2147" y="2062"/>
                    <a:pt x="2149" y="2064"/>
                  </a:cubicBezTo>
                  <a:cubicBezTo>
                    <a:pt x="2151" y="2065"/>
                    <a:pt x="2152" y="2066"/>
                    <a:pt x="2154" y="2068"/>
                  </a:cubicBezTo>
                  <a:cubicBezTo>
                    <a:pt x="2156" y="2069"/>
                    <a:pt x="2157" y="2071"/>
                    <a:pt x="2159" y="2072"/>
                  </a:cubicBezTo>
                  <a:cubicBezTo>
                    <a:pt x="2165" y="2078"/>
                    <a:pt x="2171" y="2083"/>
                    <a:pt x="2177" y="2088"/>
                  </a:cubicBezTo>
                  <a:cubicBezTo>
                    <a:pt x="2182" y="2092"/>
                    <a:pt x="2186" y="2096"/>
                    <a:pt x="2189" y="2098"/>
                  </a:cubicBezTo>
                  <a:cubicBezTo>
                    <a:pt x="2191" y="2100"/>
                    <a:pt x="2192" y="2101"/>
                    <a:pt x="2193" y="2102"/>
                  </a:cubicBezTo>
                  <a:cubicBezTo>
                    <a:pt x="2194" y="2102"/>
                    <a:pt x="2194" y="2103"/>
                    <a:pt x="2194" y="2103"/>
                  </a:cubicBezTo>
                  <a:cubicBezTo>
                    <a:pt x="2194" y="2103"/>
                    <a:pt x="2194" y="2102"/>
                    <a:pt x="2193" y="2101"/>
                  </a:cubicBezTo>
                  <a:cubicBezTo>
                    <a:pt x="2193" y="2100"/>
                    <a:pt x="2192" y="2099"/>
                    <a:pt x="2190" y="2097"/>
                  </a:cubicBezTo>
                  <a:cubicBezTo>
                    <a:pt x="2189" y="2096"/>
                    <a:pt x="2188" y="2094"/>
                    <a:pt x="2186" y="2092"/>
                  </a:cubicBezTo>
                  <a:cubicBezTo>
                    <a:pt x="2184" y="2089"/>
                    <a:pt x="2182" y="2087"/>
                    <a:pt x="2180" y="2084"/>
                  </a:cubicBezTo>
                  <a:cubicBezTo>
                    <a:pt x="2175" y="2079"/>
                    <a:pt x="2170" y="2073"/>
                    <a:pt x="2164" y="2067"/>
                  </a:cubicBezTo>
                  <a:cubicBezTo>
                    <a:pt x="2162" y="2065"/>
                    <a:pt x="2161" y="2064"/>
                    <a:pt x="2159" y="2062"/>
                  </a:cubicBezTo>
                  <a:cubicBezTo>
                    <a:pt x="2157" y="2061"/>
                    <a:pt x="2156" y="2059"/>
                    <a:pt x="2154" y="2058"/>
                  </a:cubicBezTo>
                  <a:cubicBezTo>
                    <a:pt x="2152" y="2056"/>
                    <a:pt x="2150" y="2055"/>
                    <a:pt x="2148" y="2053"/>
                  </a:cubicBezTo>
                  <a:cubicBezTo>
                    <a:pt x="2147" y="2053"/>
                    <a:pt x="2146" y="2052"/>
                    <a:pt x="2145" y="2051"/>
                  </a:cubicBezTo>
                  <a:cubicBezTo>
                    <a:pt x="2144" y="2051"/>
                    <a:pt x="2144" y="2051"/>
                    <a:pt x="2143" y="2050"/>
                  </a:cubicBezTo>
                  <a:cubicBezTo>
                    <a:pt x="2143" y="2050"/>
                    <a:pt x="2142" y="2050"/>
                    <a:pt x="2142" y="2050"/>
                  </a:cubicBezTo>
                  <a:cubicBezTo>
                    <a:pt x="2141" y="2049"/>
                    <a:pt x="2141" y="2049"/>
                    <a:pt x="2141" y="2049"/>
                  </a:cubicBezTo>
                  <a:cubicBezTo>
                    <a:pt x="2141" y="2049"/>
                    <a:pt x="2141" y="2049"/>
                    <a:pt x="2141" y="2049"/>
                  </a:cubicBezTo>
                  <a:cubicBezTo>
                    <a:pt x="2140" y="2049"/>
                    <a:pt x="2140" y="2049"/>
                    <a:pt x="2140" y="2049"/>
                  </a:cubicBezTo>
                  <a:cubicBezTo>
                    <a:pt x="2139" y="2048"/>
                    <a:pt x="2139" y="2048"/>
                    <a:pt x="2138" y="2048"/>
                  </a:cubicBezTo>
                  <a:cubicBezTo>
                    <a:pt x="2137" y="2048"/>
                    <a:pt x="2136" y="2047"/>
                    <a:pt x="2135" y="2047"/>
                  </a:cubicBezTo>
                  <a:cubicBezTo>
                    <a:pt x="2133" y="2046"/>
                    <a:pt x="2130" y="2045"/>
                    <a:pt x="2128" y="2045"/>
                  </a:cubicBezTo>
                  <a:cubicBezTo>
                    <a:pt x="2126" y="2044"/>
                    <a:pt x="2124" y="2044"/>
                    <a:pt x="2121" y="2043"/>
                  </a:cubicBezTo>
                  <a:cubicBezTo>
                    <a:pt x="2119" y="2043"/>
                    <a:pt x="2117" y="2042"/>
                    <a:pt x="2115" y="2042"/>
                  </a:cubicBezTo>
                  <a:cubicBezTo>
                    <a:pt x="2110" y="2040"/>
                    <a:pt x="2106" y="2039"/>
                    <a:pt x="2101" y="2038"/>
                  </a:cubicBezTo>
                  <a:cubicBezTo>
                    <a:pt x="2085" y="2025"/>
                    <a:pt x="2066" y="2013"/>
                    <a:pt x="2045" y="2005"/>
                  </a:cubicBezTo>
                  <a:cubicBezTo>
                    <a:pt x="2043" y="2004"/>
                    <a:pt x="2042" y="2004"/>
                    <a:pt x="2040" y="2003"/>
                  </a:cubicBezTo>
                  <a:cubicBezTo>
                    <a:pt x="2046" y="2003"/>
                    <a:pt x="2052" y="2003"/>
                    <a:pt x="2059" y="2003"/>
                  </a:cubicBezTo>
                  <a:cubicBezTo>
                    <a:pt x="2061" y="2003"/>
                    <a:pt x="2063" y="2003"/>
                    <a:pt x="2065" y="2003"/>
                  </a:cubicBezTo>
                  <a:cubicBezTo>
                    <a:pt x="2067" y="2003"/>
                    <a:pt x="2069" y="2003"/>
                    <a:pt x="2071" y="2003"/>
                  </a:cubicBezTo>
                  <a:cubicBezTo>
                    <a:pt x="2075" y="2003"/>
                    <a:pt x="2078" y="2003"/>
                    <a:pt x="2082" y="2003"/>
                  </a:cubicBezTo>
                  <a:cubicBezTo>
                    <a:pt x="2090" y="2003"/>
                    <a:pt x="2099" y="2004"/>
                    <a:pt x="2107" y="2004"/>
                  </a:cubicBezTo>
                  <a:cubicBezTo>
                    <a:pt x="2115" y="2005"/>
                    <a:pt x="2123" y="2006"/>
                    <a:pt x="2131" y="2008"/>
                  </a:cubicBezTo>
                  <a:cubicBezTo>
                    <a:pt x="2131" y="2008"/>
                    <a:pt x="2133" y="2008"/>
                    <a:pt x="2133" y="2008"/>
                  </a:cubicBezTo>
                  <a:cubicBezTo>
                    <a:pt x="2134" y="2008"/>
                    <a:pt x="2135" y="2009"/>
                    <a:pt x="2136" y="2009"/>
                  </a:cubicBezTo>
                  <a:cubicBezTo>
                    <a:pt x="2136" y="2009"/>
                    <a:pt x="2137" y="2009"/>
                    <a:pt x="2138" y="2010"/>
                  </a:cubicBezTo>
                  <a:cubicBezTo>
                    <a:pt x="2139" y="2011"/>
                    <a:pt x="2140" y="2011"/>
                    <a:pt x="2141" y="2012"/>
                  </a:cubicBezTo>
                  <a:cubicBezTo>
                    <a:pt x="2142" y="2013"/>
                    <a:pt x="2142" y="2013"/>
                    <a:pt x="2143" y="2014"/>
                  </a:cubicBezTo>
                  <a:cubicBezTo>
                    <a:pt x="2143" y="2014"/>
                    <a:pt x="2144" y="2015"/>
                    <a:pt x="2145" y="2015"/>
                  </a:cubicBezTo>
                  <a:cubicBezTo>
                    <a:pt x="2147" y="2018"/>
                    <a:pt x="2150" y="2020"/>
                    <a:pt x="2153" y="2023"/>
                  </a:cubicBezTo>
                  <a:cubicBezTo>
                    <a:pt x="2155" y="2027"/>
                    <a:pt x="2158" y="2030"/>
                    <a:pt x="2161" y="2034"/>
                  </a:cubicBezTo>
                  <a:cubicBezTo>
                    <a:pt x="2164" y="2038"/>
                    <a:pt x="2166" y="2042"/>
                    <a:pt x="2169" y="2047"/>
                  </a:cubicBezTo>
                  <a:cubicBezTo>
                    <a:pt x="2170" y="2048"/>
                    <a:pt x="2170" y="2049"/>
                    <a:pt x="2171" y="2050"/>
                  </a:cubicBezTo>
                  <a:cubicBezTo>
                    <a:pt x="2172" y="2051"/>
                    <a:pt x="2172" y="2053"/>
                    <a:pt x="2173" y="2054"/>
                  </a:cubicBezTo>
                  <a:cubicBezTo>
                    <a:pt x="2174" y="2056"/>
                    <a:pt x="2176" y="2059"/>
                    <a:pt x="2177" y="2061"/>
                  </a:cubicBezTo>
                  <a:cubicBezTo>
                    <a:pt x="2180" y="2066"/>
                    <a:pt x="2182" y="2071"/>
                    <a:pt x="2185" y="2076"/>
                  </a:cubicBezTo>
                  <a:cubicBezTo>
                    <a:pt x="2189" y="2081"/>
                    <a:pt x="2192" y="2085"/>
                    <a:pt x="2195" y="2090"/>
                  </a:cubicBezTo>
                  <a:cubicBezTo>
                    <a:pt x="2196" y="2091"/>
                    <a:pt x="2197" y="2092"/>
                    <a:pt x="2198" y="2093"/>
                  </a:cubicBezTo>
                  <a:cubicBezTo>
                    <a:pt x="2199" y="2094"/>
                    <a:pt x="2199" y="2094"/>
                    <a:pt x="2199" y="2095"/>
                  </a:cubicBezTo>
                  <a:cubicBezTo>
                    <a:pt x="2200" y="2096"/>
                    <a:pt x="2200" y="2096"/>
                    <a:pt x="2200" y="2096"/>
                  </a:cubicBezTo>
                  <a:cubicBezTo>
                    <a:pt x="2201" y="2096"/>
                    <a:pt x="2201" y="2096"/>
                    <a:pt x="2201" y="2096"/>
                  </a:cubicBezTo>
                  <a:cubicBezTo>
                    <a:pt x="2201" y="2097"/>
                    <a:pt x="2201" y="2097"/>
                    <a:pt x="2201" y="2097"/>
                  </a:cubicBezTo>
                  <a:cubicBezTo>
                    <a:pt x="2202" y="2097"/>
                    <a:pt x="2203" y="2098"/>
                    <a:pt x="2204" y="2099"/>
                  </a:cubicBezTo>
                  <a:cubicBezTo>
                    <a:pt x="2205" y="2100"/>
                    <a:pt x="2206" y="2101"/>
                    <a:pt x="2207" y="2102"/>
                  </a:cubicBezTo>
                  <a:cubicBezTo>
                    <a:pt x="2211" y="2106"/>
                    <a:pt x="2215" y="2109"/>
                    <a:pt x="2219" y="2112"/>
                  </a:cubicBezTo>
                  <a:cubicBezTo>
                    <a:pt x="2224" y="2115"/>
                    <a:pt x="2228" y="2117"/>
                    <a:pt x="2232" y="2119"/>
                  </a:cubicBezTo>
                  <a:cubicBezTo>
                    <a:pt x="2236" y="2121"/>
                    <a:pt x="2239" y="2122"/>
                    <a:pt x="2243" y="2123"/>
                  </a:cubicBezTo>
                  <a:cubicBezTo>
                    <a:pt x="2245" y="2124"/>
                    <a:pt x="2246" y="2124"/>
                    <a:pt x="2248" y="2124"/>
                  </a:cubicBezTo>
                  <a:cubicBezTo>
                    <a:pt x="2249" y="2125"/>
                    <a:pt x="2250" y="2125"/>
                    <a:pt x="2252" y="2125"/>
                  </a:cubicBezTo>
                  <a:cubicBezTo>
                    <a:pt x="2253" y="2126"/>
                    <a:pt x="2254" y="2126"/>
                    <a:pt x="2255" y="2126"/>
                  </a:cubicBezTo>
                  <a:cubicBezTo>
                    <a:pt x="2256" y="2126"/>
                    <a:pt x="2257" y="2126"/>
                    <a:pt x="2257" y="2126"/>
                  </a:cubicBezTo>
                  <a:cubicBezTo>
                    <a:pt x="2259" y="2126"/>
                    <a:pt x="2259" y="2126"/>
                    <a:pt x="2259" y="2126"/>
                  </a:cubicBezTo>
                  <a:cubicBezTo>
                    <a:pt x="2259" y="2126"/>
                    <a:pt x="2259" y="2126"/>
                    <a:pt x="2257" y="2126"/>
                  </a:cubicBezTo>
                  <a:cubicBezTo>
                    <a:pt x="2257" y="2126"/>
                    <a:pt x="2256" y="2125"/>
                    <a:pt x="2255" y="2125"/>
                  </a:cubicBezTo>
                  <a:cubicBezTo>
                    <a:pt x="2254" y="2125"/>
                    <a:pt x="2253" y="2124"/>
                    <a:pt x="2252" y="2124"/>
                  </a:cubicBezTo>
                  <a:cubicBezTo>
                    <a:pt x="2251" y="2123"/>
                    <a:pt x="2250" y="2123"/>
                    <a:pt x="2248" y="2122"/>
                  </a:cubicBezTo>
                  <a:cubicBezTo>
                    <a:pt x="2247" y="2122"/>
                    <a:pt x="2246" y="2121"/>
                    <a:pt x="2244" y="2120"/>
                  </a:cubicBezTo>
                  <a:cubicBezTo>
                    <a:pt x="2241" y="2119"/>
                    <a:pt x="2237" y="2117"/>
                    <a:pt x="2234" y="2115"/>
                  </a:cubicBezTo>
                  <a:cubicBezTo>
                    <a:pt x="2230" y="2113"/>
                    <a:pt x="2227" y="2110"/>
                    <a:pt x="2223" y="2107"/>
                  </a:cubicBezTo>
                  <a:cubicBezTo>
                    <a:pt x="2219" y="2104"/>
                    <a:pt x="2215" y="2101"/>
                    <a:pt x="2212" y="2097"/>
                  </a:cubicBezTo>
                  <a:cubicBezTo>
                    <a:pt x="2211" y="2096"/>
                    <a:pt x="2210" y="2095"/>
                    <a:pt x="2209" y="2095"/>
                  </a:cubicBezTo>
                  <a:cubicBezTo>
                    <a:pt x="2208" y="2094"/>
                    <a:pt x="2207" y="2093"/>
                    <a:pt x="2206" y="2092"/>
                  </a:cubicBezTo>
                  <a:cubicBezTo>
                    <a:pt x="2206" y="2091"/>
                    <a:pt x="2206" y="2091"/>
                    <a:pt x="2206" y="2091"/>
                  </a:cubicBezTo>
                  <a:cubicBezTo>
                    <a:pt x="2206" y="2091"/>
                    <a:pt x="2206" y="2091"/>
                    <a:pt x="2206" y="2091"/>
                  </a:cubicBezTo>
                  <a:cubicBezTo>
                    <a:pt x="2205" y="2090"/>
                    <a:pt x="2205" y="2090"/>
                    <a:pt x="2205" y="2090"/>
                  </a:cubicBezTo>
                  <a:cubicBezTo>
                    <a:pt x="2205" y="2089"/>
                    <a:pt x="2204" y="2089"/>
                    <a:pt x="2204" y="2088"/>
                  </a:cubicBezTo>
                  <a:cubicBezTo>
                    <a:pt x="2203" y="2087"/>
                    <a:pt x="2202" y="2086"/>
                    <a:pt x="2201" y="2085"/>
                  </a:cubicBezTo>
                  <a:cubicBezTo>
                    <a:pt x="2198" y="2081"/>
                    <a:pt x="2195" y="2076"/>
                    <a:pt x="2192" y="2072"/>
                  </a:cubicBezTo>
                  <a:cubicBezTo>
                    <a:pt x="2189" y="2067"/>
                    <a:pt x="2186" y="2062"/>
                    <a:pt x="2184" y="2057"/>
                  </a:cubicBezTo>
                  <a:cubicBezTo>
                    <a:pt x="2182" y="2055"/>
                    <a:pt x="2181" y="2052"/>
                    <a:pt x="2179" y="2050"/>
                  </a:cubicBezTo>
                  <a:cubicBezTo>
                    <a:pt x="2178" y="2049"/>
                    <a:pt x="2178" y="2048"/>
                    <a:pt x="2177" y="2046"/>
                  </a:cubicBezTo>
                  <a:cubicBezTo>
                    <a:pt x="2176" y="2045"/>
                    <a:pt x="2176" y="2044"/>
                    <a:pt x="2175" y="2043"/>
                  </a:cubicBezTo>
                  <a:cubicBezTo>
                    <a:pt x="2172" y="2039"/>
                    <a:pt x="2169" y="2034"/>
                    <a:pt x="2165" y="2031"/>
                  </a:cubicBezTo>
                  <a:cubicBezTo>
                    <a:pt x="2162" y="2027"/>
                    <a:pt x="2159" y="2023"/>
                    <a:pt x="2156" y="2020"/>
                  </a:cubicBezTo>
                  <a:cubicBezTo>
                    <a:pt x="2153" y="2017"/>
                    <a:pt x="2149" y="2015"/>
                    <a:pt x="2146" y="2013"/>
                  </a:cubicBezTo>
                  <a:cubicBezTo>
                    <a:pt x="2146" y="2012"/>
                    <a:pt x="2145" y="2012"/>
                    <a:pt x="2144" y="2012"/>
                  </a:cubicBezTo>
                  <a:cubicBezTo>
                    <a:pt x="2144" y="2011"/>
                    <a:pt x="2143" y="2011"/>
                    <a:pt x="2142" y="2010"/>
                  </a:cubicBezTo>
                  <a:cubicBezTo>
                    <a:pt x="2142" y="2010"/>
                    <a:pt x="2141" y="2010"/>
                    <a:pt x="2141" y="2010"/>
                  </a:cubicBezTo>
                  <a:cubicBezTo>
                    <a:pt x="2141" y="2010"/>
                    <a:pt x="2142" y="2010"/>
                    <a:pt x="2142" y="2010"/>
                  </a:cubicBezTo>
                  <a:cubicBezTo>
                    <a:pt x="2144" y="2010"/>
                    <a:pt x="2146" y="2011"/>
                    <a:pt x="2148" y="2011"/>
                  </a:cubicBezTo>
                  <a:cubicBezTo>
                    <a:pt x="2150" y="2012"/>
                    <a:pt x="2151" y="2012"/>
                    <a:pt x="2153" y="2013"/>
                  </a:cubicBezTo>
                  <a:cubicBezTo>
                    <a:pt x="2155" y="2013"/>
                    <a:pt x="2157" y="2014"/>
                    <a:pt x="2159" y="2014"/>
                  </a:cubicBezTo>
                  <a:cubicBezTo>
                    <a:pt x="2160" y="2015"/>
                    <a:pt x="2162" y="2015"/>
                    <a:pt x="2164" y="2016"/>
                  </a:cubicBezTo>
                  <a:cubicBezTo>
                    <a:pt x="2166" y="2017"/>
                    <a:pt x="2167" y="2017"/>
                    <a:pt x="2169" y="2018"/>
                  </a:cubicBezTo>
                  <a:cubicBezTo>
                    <a:pt x="2171" y="2018"/>
                    <a:pt x="2172" y="2019"/>
                    <a:pt x="2174" y="2020"/>
                  </a:cubicBezTo>
                  <a:cubicBezTo>
                    <a:pt x="2175" y="2020"/>
                    <a:pt x="2176" y="2020"/>
                    <a:pt x="2176" y="2021"/>
                  </a:cubicBezTo>
                  <a:cubicBezTo>
                    <a:pt x="2177" y="2021"/>
                    <a:pt x="2178" y="2021"/>
                    <a:pt x="2179" y="2022"/>
                  </a:cubicBezTo>
                  <a:cubicBezTo>
                    <a:pt x="2180" y="2022"/>
                    <a:pt x="2182" y="2023"/>
                    <a:pt x="2183" y="2023"/>
                  </a:cubicBezTo>
                  <a:cubicBezTo>
                    <a:pt x="2185" y="2024"/>
                    <a:pt x="2186" y="2025"/>
                    <a:pt x="2188" y="2025"/>
                  </a:cubicBezTo>
                  <a:cubicBezTo>
                    <a:pt x="2189" y="2026"/>
                    <a:pt x="2191" y="2027"/>
                    <a:pt x="2192" y="2027"/>
                  </a:cubicBezTo>
                  <a:cubicBezTo>
                    <a:pt x="2193" y="2028"/>
                    <a:pt x="2193" y="2028"/>
                    <a:pt x="2194" y="2028"/>
                  </a:cubicBezTo>
                  <a:cubicBezTo>
                    <a:pt x="2195" y="2029"/>
                    <a:pt x="2195" y="2029"/>
                    <a:pt x="2196" y="2030"/>
                  </a:cubicBezTo>
                  <a:cubicBezTo>
                    <a:pt x="2197" y="2030"/>
                    <a:pt x="2198" y="2031"/>
                    <a:pt x="2200" y="2032"/>
                  </a:cubicBezTo>
                  <a:cubicBezTo>
                    <a:pt x="2201" y="2032"/>
                    <a:pt x="2202" y="2033"/>
                    <a:pt x="2203" y="2034"/>
                  </a:cubicBezTo>
                  <a:cubicBezTo>
                    <a:pt x="2204" y="2034"/>
                    <a:pt x="2204" y="2034"/>
                    <a:pt x="2205" y="2035"/>
                  </a:cubicBezTo>
                  <a:cubicBezTo>
                    <a:pt x="2205" y="2035"/>
                    <a:pt x="2206" y="2035"/>
                    <a:pt x="2206" y="2036"/>
                  </a:cubicBezTo>
                  <a:cubicBezTo>
                    <a:pt x="2209" y="2037"/>
                    <a:pt x="2211" y="2038"/>
                    <a:pt x="2212" y="2039"/>
                  </a:cubicBezTo>
                  <a:cubicBezTo>
                    <a:pt x="2214" y="2041"/>
                    <a:pt x="2216" y="2042"/>
                    <a:pt x="2217" y="2043"/>
                  </a:cubicBezTo>
                  <a:cubicBezTo>
                    <a:pt x="2219" y="2044"/>
                    <a:pt x="2220" y="2045"/>
                    <a:pt x="2221" y="2045"/>
                  </a:cubicBezTo>
                  <a:cubicBezTo>
                    <a:pt x="2222" y="2046"/>
                    <a:pt x="2223" y="2047"/>
                    <a:pt x="2224" y="2048"/>
                  </a:cubicBezTo>
                  <a:cubicBezTo>
                    <a:pt x="2225" y="2049"/>
                    <a:pt x="2226" y="2049"/>
                    <a:pt x="2226" y="2049"/>
                  </a:cubicBezTo>
                  <a:cubicBezTo>
                    <a:pt x="2226" y="2049"/>
                    <a:pt x="2225" y="2049"/>
                    <a:pt x="2224" y="2047"/>
                  </a:cubicBezTo>
                  <a:cubicBezTo>
                    <a:pt x="2223" y="2047"/>
                    <a:pt x="2223" y="2046"/>
                    <a:pt x="2222" y="2045"/>
                  </a:cubicBezTo>
                  <a:cubicBezTo>
                    <a:pt x="2221" y="2044"/>
                    <a:pt x="2220" y="2043"/>
                    <a:pt x="2218" y="2041"/>
                  </a:cubicBezTo>
                  <a:cubicBezTo>
                    <a:pt x="2217" y="2040"/>
                    <a:pt x="2215" y="2039"/>
                    <a:pt x="2214" y="2037"/>
                  </a:cubicBezTo>
                  <a:cubicBezTo>
                    <a:pt x="2212" y="2036"/>
                    <a:pt x="2210" y="2035"/>
                    <a:pt x="2208" y="2033"/>
                  </a:cubicBezTo>
                  <a:cubicBezTo>
                    <a:pt x="2208" y="2033"/>
                    <a:pt x="2207" y="2032"/>
                    <a:pt x="2207" y="2032"/>
                  </a:cubicBezTo>
                  <a:cubicBezTo>
                    <a:pt x="2206" y="2031"/>
                    <a:pt x="2206" y="2031"/>
                    <a:pt x="2205" y="2031"/>
                  </a:cubicBezTo>
                  <a:cubicBezTo>
                    <a:pt x="2204" y="2030"/>
                    <a:pt x="2203" y="2029"/>
                    <a:pt x="2202" y="2028"/>
                  </a:cubicBezTo>
                  <a:cubicBezTo>
                    <a:pt x="2201" y="2027"/>
                    <a:pt x="2199" y="2027"/>
                    <a:pt x="2198" y="2026"/>
                  </a:cubicBezTo>
                  <a:cubicBezTo>
                    <a:pt x="2197" y="2025"/>
                    <a:pt x="2197" y="2025"/>
                    <a:pt x="2196" y="2025"/>
                  </a:cubicBezTo>
                  <a:cubicBezTo>
                    <a:pt x="2195" y="2024"/>
                    <a:pt x="2195" y="2024"/>
                    <a:pt x="2194" y="2023"/>
                  </a:cubicBezTo>
                  <a:cubicBezTo>
                    <a:pt x="2189" y="2020"/>
                    <a:pt x="2183" y="2017"/>
                    <a:pt x="2176" y="2014"/>
                  </a:cubicBezTo>
                  <a:cubicBezTo>
                    <a:pt x="2175" y="2013"/>
                    <a:pt x="2173" y="2013"/>
                    <a:pt x="2171" y="2012"/>
                  </a:cubicBezTo>
                  <a:cubicBezTo>
                    <a:pt x="2170" y="2011"/>
                    <a:pt x="2168" y="2011"/>
                    <a:pt x="2166" y="2010"/>
                  </a:cubicBezTo>
                  <a:cubicBezTo>
                    <a:pt x="2164" y="2009"/>
                    <a:pt x="2163" y="2009"/>
                    <a:pt x="2161" y="2008"/>
                  </a:cubicBezTo>
                  <a:cubicBezTo>
                    <a:pt x="2159" y="2007"/>
                    <a:pt x="2157" y="2007"/>
                    <a:pt x="2155" y="2006"/>
                  </a:cubicBezTo>
                  <a:cubicBezTo>
                    <a:pt x="2153" y="2005"/>
                    <a:pt x="2152" y="2005"/>
                    <a:pt x="2150" y="2004"/>
                  </a:cubicBezTo>
                  <a:cubicBezTo>
                    <a:pt x="2148" y="2004"/>
                    <a:pt x="2146" y="2003"/>
                    <a:pt x="2144" y="2003"/>
                  </a:cubicBezTo>
                  <a:cubicBezTo>
                    <a:pt x="2143" y="2003"/>
                    <a:pt x="2142" y="2002"/>
                    <a:pt x="2141" y="2002"/>
                  </a:cubicBezTo>
                  <a:cubicBezTo>
                    <a:pt x="2140" y="2002"/>
                    <a:pt x="2139" y="2002"/>
                    <a:pt x="2138" y="2001"/>
                  </a:cubicBezTo>
                  <a:cubicBezTo>
                    <a:pt x="2137" y="2001"/>
                    <a:pt x="2136" y="2001"/>
                    <a:pt x="2135" y="2001"/>
                  </a:cubicBezTo>
                  <a:cubicBezTo>
                    <a:pt x="2134" y="2001"/>
                    <a:pt x="2133" y="2000"/>
                    <a:pt x="2132" y="2000"/>
                  </a:cubicBezTo>
                  <a:cubicBezTo>
                    <a:pt x="2124" y="1999"/>
                    <a:pt x="2116" y="1997"/>
                    <a:pt x="2107" y="1997"/>
                  </a:cubicBezTo>
                  <a:cubicBezTo>
                    <a:pt x="2099" y="1996"/>
                    <a:pt x="2091" y="1995"/>
                    <a:pt x="2083" y="1995"/>
                  </a:cubicBezTo>
                  <a:cubicBezTo>
                    <a:pt x="2079" y="1995"/>
                    <a:pt x="2075" y="1995"/>
                    <a:pt x="2071" y="1995"/>
                  </a:cubicBezTo>
                  <a:cubicBezTo>
                    <a:pt x="2067" y="1995"/>
                    <a:pt x="2063" y="1995"/>
                    <a:pt x="2059" y="1996"/>
                  </a:cubicBezTo>
                  <a:cubicBezTo>
                    <a:pt x="2051" y="1996"/>
                    <a:pt x="2044" y="1997"/>
                    <a:pt x="2037" y="1997"/>
                  </a:cubicBezTo>
                  <a:cubicBezTo>
                    <a:pt x="2033" y="1998"/>
                    <a:pt x="2030" y="1998"/>
                    <a:pt x="2026" y="1998"/>
                  </a:cubicBezTo>
                  <a:cubicBezTo>
                    <a:pt x="2025" y="1999"/>
                    <a:pt x="2023" y="1999"/>
                    <a:pt x="2021" y="1999"/>
                  </a:cubicBezTo>
                  <a:cubicBezTo>
                    <a:pt x="1949" y="1986"/>
                    <a:pt x="1797" y="1991"/>
                    <a:pt x="1751" y="1937"/>
                  </a:cubicBezTo>
                  <a:cubicBezTo>
                    <a:pt x="1759" y="1931"/>
                    <a:pt x="1767" y="1926"/>
                    <a:pt x="1774" y="1922"/>
                  </a:cubicBezTo>
                  <a:cubicBezTo>
                    <a:pt x="1777" y="1922"/>
                    <a:pt x="1780" y="1922"/>
                    <a:pt x="1783" y="1923"/>
                  </a:cubicBezTo>
                  <a:cubicBezTo>
                    <a:pt x="1787" y="1923"/>
                    <a:pt x="1791" y="1923"/>
                    <a:pt x="1796" y="1924"/>
                  </a:cubicBezTo>
                  <a:cubicBezTo>
                    <a:pt x="1798" y="1925"/>
                    <a:pt x="1800" y="1925"/>
                    <a:pt x="1802" y="1926"/>
                  </a:cubicBezTo>
                  <a:cubicBezTo>
                    <a:pt x="1803" y="1926"/>
                    <a:pt x="1805" y="1927"/>
                    <a:pt x="1806" y="1927"/>
                  </a:cubicBezTo>
                  <a:cubicBezTo>
                    <a:pt x="1806" y="1927"/>
                    <a:pt x="1806" y="1927"/>
                    <a:pt x="1806" y="1927"/>
                  </a:cubicBezTo>
                  <a:cubicBezTo>
                    <a:pt x="1807" y="1927"/>
                    <a:pt x="1807" y="1927"/>
                    <a:pt x="1807" y="1927"/>
                  </a:cubicBezTo>
                  <a:cubicBezTo>
                    <a:pt x="1807" y="1928"/>
                    <a:pt x="1807" y="1928"/>
                    <a:pt x="1807" y="1928"/>
                  </a:cubicBezTo>
                  <a:cubicBezTo>
                    <a:pt x="1807" y="1928"/>
                    <a:pt x="1807" y="1928"/>
                    <a:pt x="1807" y="1928"/>
                  </a:cubicBezTo>
                  <a:cubicBezTo>
                    <a:pt x="1807" y="1928"/>
                    <a:pt x="1807" y="1928"/>
                    <a:pt x="1807" y="1928"/>
                  </a:cubicBezTo>
                  <a:cubicBezTo>
                    <a:pt x="1807" y="1928"/>
                    <a:pt x="1807" y="1928"/>
                    <a:pt x="1807" y="1928"/>
                  </a:cubicBezTo>
                  <a:cubicBezTo>
                    <a:pt x="1808" y="1928"/>
                    <a:pt x="1808" y="1928"/>
                    <a:pt x="1809" y="1928"/>
                  </a:cubicBezTo>
                  <a:cubicBezTo>
                    <a:pt x="1809" y="1929"/>
                    <a:pt x="1810" y="1929"/>
                    <a:pt x="1810" y="1929"/>
                  </a:cubicBezTo>
                  <a:cubicBezTo>
                    <a:pt x="1811" y="1930"/>
                    <a:pt x="1811" y="1930"/>
                    <a:pt x="1811" y="1930"/>
                  </a:cubicBezTo>
                  <a:cubicBezTo>
                    <a:pt x="1812" y="1930"/>
                    <a:pt x="1812" y="1930"/>
                    <a:pt x="1812" y="1930"/>
                  </a:cubicBezTo>
                  <a:cubicBezTo>
                    <a:pt x="1813" y="1931"/>
                    <a:pt x="1814" y="1932"/>
                    <a:pt x="1815" y="1932"/>
                  </a:cubicBezTo>
                  <a:cubicBezTo>
                    <a:pt x="1817" y="1934"/>
                    <a:pt x="1819" y="1935"/>
                    <a:pt x="1821" y="1937"/>
                  </a:cubicBezTo>
                  <a:cubicBezTo>
                    <a:pt x="1825" y="1941"/>
                    <a:pt x="1828" y="1944"/>
                    <a:pt x="1832" y="1948"/>
                  </a:cubicBezTo>
                  <a:cubicBezTo>
                    <a:pt x="1833" y="1949"/>
                    <a:pt x="1834" y="1950"/>
                    <a:pt x="1836" y="1951"/>
                  </a:cubicBezTo>
                  <a:cubicBezTo>
                    <a:pt x="1837" y="1952"/>
                    <a:pt x="1837" y="1952"/>
                    <a:pt x="1837" y="1952"/>
                  </a:cubicBezTo>
                  <a:cubicBezTo>
                    <a:pt x="1839" y="1954"/>
                    <a:pt x="1839" y="1954"/>
                    <a:pt x="1839" y="1954"/>
                  </a:cubicBezTo>
                  <a:cubicBezTo>
                    <a:pt x="1841" y="1955"/>
                    <a:pt x="1843" y="1957"/>
                    <a:pt x="1845" y="1959"/>
                  </a:cubicBezTo>
                  <a:cubicBezTo>
                    <a:pt x="1847" y="1960"/>
                    <a:pt x="1848" y="1960"/>
                    <a:pt x="1849" y="1961"/>
                  </a:cubicBezTo>
                  <a:cubicBezTo>
                    <a:pt x="1850" y="1962"/>
                    <a:pt x="1851" y="1962"/>
                    <a:pt x="1853" y="1963"/>
                  </a:cubicBezTo>
                  <a:cubicBezTo>
                    <a:pt x="1853" y="1963"/>
                    <a:pt x="1854" y="1964"/>
                    <a:pt x="1854" y="1964"/>
                  </a:cubicBezTo>
                  <a:cubicBezTo>
                    <a:pt x="1855" y="1964"/>
                    <a:pt x="1856" y="1965"/>
                    <a:pt x="1856" y="1965"/>
                  </a:cubicBezTo>
                  <a:cubicBezTo>
                    <a:pt x="1857" y="1966"/>
                    <a:pt x="1859" y="1966"/>
                    <a:pt x="1860" y="1967"/>
                  </a:cubicBezTo>
                  <a:cubicBezTo>
                    <a:pt x="1865" y="1969"/>
                    <a:pt x="1869" y="1971"/>
                    <a:pt x="1874" y="1972"/>
                  </a:cubicBezTo>
                  <a:cubicBezTo>
                    <a:pt x="1875" y="1972"/>
                    <a:pt x="1876" y="1973"/>
                    <a:pt x="1877" y="1973"/>
                  </a:cubicBezTo>
                  <a:cubicBezTo>
                    <a:pt x="1879" y="1973"/>
                    <a:pt x="1880" y="1974"/>
                    <a:pt x="1881" y="1974"/>
                  </a:cubicBezTo>
                  <a:cubicBezTo>
                    <a:pt x="1882" y="1974"/>
                    <a:pt x="1883" y="1974"/>
                    <a:pt x="1884" y="1974"/>
                  </a:cubicBezTo>
                  <a:cubicBezTo>
                    <a:pt x="1885" y="1975"/>
                    <a:pt x="1886" y="1975"/>
                    <a:pt x="1887" y="1975"/>
                  </a:cubicBezTo>
                  <a:cubicBezTo>
                    <a:pt x="1891" y="1975"/>
                    <a:pt x="1895" y="1976"/>
                    <a:pt x="1899" y="1976"/>
                  </a:cubicBezTo>
                  <a:cubicBezTo>
                    <a:pt x="1902" y="1976"/>
                    <a:pt x="1905" y="1976"/>
                    <a:pt x="1907" y="1975"/>
                  </a:cubicBezTo>
                  <a:cubicBezTo>
                    <a:pt x="1910" y="1975"/>
                    <a:pt x="1912" y="1975"/>
                    <a:pt x="1913" y="1975"/>
                  </a:cubicBezTo>
                  <a:cubicBezTo>
                    <a:pt x="1914" y="1974"/>
                    <a:pt x="1915" y="1974"/>
                    <a:pt x="1915" y="1974"/>
                  </a:cubicBezTo>
                  <a:cubicBezTo>
                    <a:pt x="1915" y="1974"/>
                    <a:pt x="1914" y="1974"/>
                    <a:pt x="1913" y="1974"/>
                  </a:cubicBezTo>
                  <a:cubicBezTo>
                    <a:pt x="1912" y="1974"/>
                    <a:pt x="1910" y="1974"/>
                    <a:pt x="1907" y="1974"/>
                  </a:cubicBezTo>
                  <a:cubicBezTo>
                    <a:pt x="1905" y="1974"/>
                    <a:pt x="1902" y="1973"/>
                    <a:pt x="1899" y="1973"/>
                  </a:cubicBezTo>
                  <a:cubicBezTo>
                    <a:pt x="1896" y="1972"/>
                    <a:pt x="1892" y="1971"/>
                    <a:pt x="1888" y="1970"/>
                  </a:cubicBezTo>
                  <a:cubicBezTo>
                    <a:pt x="1887" y="1970"/>
                    <a:pt x="1886" y="1970"/>
                    <a:pt x="1885" y="1970"/>
                  </a:cubicBezTo>
                  <a:cubicBezTo>
                    <a:pt x="1884" y="1969"/>
                    <a:pt x="1883" y="1969"/>
                    <a:pt x="1882" y="1969"/>
                  </a:cubicBezTo>
                  <a:cubicBezTo>
                    <a:pt x="1880" y="1968"/>
                    <a:pt x="1878" y="1967"/>
                    <a:pt x="1876" y="1966"/>
                  </a:cubicBezTo>
                  <a:cubicBezTo>
                    <a:pt x="1872" y="1965"/>
                    <a:pt x="1867" y="1963"/>
                    <a:pt x="1863" y="1961"/>
                  </a:cubicBezTo>
                  <a:cubicBezTo>
                    <a:pt x="1862" y="1960"/>
                    <a:pt x="1861" y="1959"/>
                    <a:pt x="1860" y="1959"/>
                  </a:cubicBezTo>
                  <a:cubicBezTo>
                    <a:pt x="1859" y="1958"/>
                    <a:pt x="1858" y="1958"/>
                    <a:pt x="1858" y="1958"/>
                  </a:cubicBezTo>
                  <a:cubicBezTo>
                    <a:pt x="1857" y="1957"/>
                    <a:pt x="1857" y="1957"/>
                    <a:pt x="1856" y="1957"/>
                  </a:cubicBezTo>
                  <a:cubicBezTo>
                    <a:pt x="1854" y="1955"/>
                    <a:pt x="1852" y="1954"/>
                    <a:pt x="1850" y="1953"/>
                  </a:cubicBezTo>
                  <a:cubicBezTo>
                    <a:pt x="1848" y="1951"/>
                    <a:pt x="1847" y="1950"/>
                    <a:pt x="1845" y="1949"/>
                  </a:cubicBezTo>
                  <a:cubicBezTo>
                    <a:pt x="1846" y="1949"/>
                    <a:pt x="1846" y="1949"/>
                    <a:pt x="1847" y="1949"/>
                  </a:cubicBezTo>
                  <a:cubicBezTo>
                    <a:pt x="1848" y="1950"/>
                    <a:pt x="1848" y="1950"/>
                    <a:pt x="1849" y="1950"/>
                  </a:cubicBezTo>
                  <a:cubicBezTo>
                    <a:pt x="1850" y="1950"/>
                    <a:pt x="1852" y="1950"/>
                    <a:pt x="1853" y="1950"/>
                  </a:cubicBezTo>
                  <a:cubicBezTo>
                    <a:pt x="1856" y="1950"/>
                    <a:pt x="1859" y="1950"/>
                    <a:pt x="1862" y="1950"/>
                  </a:cubicBezTo>
                  <a:cubicBezTo>
                    <a:pt x="1865" y="1950"/>
                    <a:pt x="1868" y="1950"/>
                    <a:pt x="1871" y="1950"/>
                  </a:cubicBezTo>
                  <a:cubicBezTo>
                    <a:pt x="1874" y="1949"/>
                    <a:pt x="1877" y="1949"/>
                    <a:pt x="1880" y="1948"/>
                  </a:cubicBezTo>
                  <a:cubicBezTo>
                    <a:pt x="1883" y="1948"/>
                    <a:pt x="1886" y="1948"/>
                    <a:pt x="1889" y="1947"/>
                  </a:cubicBezTo>
                  <a:cubicBezTo>
                    <a:pt x="1890" y="1947"/>
                    <a:pt x="1890" y="1947"/>
                    <a:pt x="1891" y="1947"/>
                  </a:cubicBezTo>
                  <a:cubicBezTo>
                    <a:pt x="1892" y="1947"/>
                    <a:pt x="1892" y="1947"/>
                    <a:pt x="1893" y="1947"/>
                  </a:cubicBezTo>
                  <a:cubicBezTo>
                    <a:pt x="1895" y="1947"/>
                    <a:pt x="1896" y="1947"/>
                    <a:pt x="1897" y="1947"/>
                  </a:cubicBezTo>
                  <a:cubicBezTo>
                    <a:pt x="1900" y="1947"/>
                    <a:pt x="1903" y="1947"/>
                    <a:pt x="1905" y="1947"/>
                  </a:cubicBezTo>
                  <a:cubicBezTo>
                    <a:pt x="1908" y="1947"/>
                    <a:pt x="1911" y="1948"/>
                    <a:pt x="1913" y="1948"/>
                  </a:cubicBezTo>
                  <a:cubicBezTo>
                    <a:pt x="1914" y="1948"/>
                    <a:pt x="1915" y="1948"/>
                    <a:pt x="1916" y="1948"/>
                  </a:cubicBezTo>
                  <a:cubicBezTo>
                    <a:pt x="1917" y="1948"/>
                    <a:pt x="1918" y="1949"/>
                    <a:pt x="1919" y="1949"/>
                  </a:cubicBezTo>
                  <a:cubicBezTo>
                    <a:pt x="1920" y="1949"/>
                    <a:pt x="1921" y="1949"/>
                    <a:pt x="1922" y="1949"/>
                  </a:cubicBezTo>
                  <a:cubicBezTo>
                    <a:pt x="1922" y="1949"/>
                    <a:pt x="1923" y="1949"/>
                    <a:pt x="1924" y="1949"/>
                  </a:cubicBezTo>
                  <a:cubicBezTo>
                    <a:pt x="1925" y="1950"/>
                    <a:pt x="1926" y="1950"/>
                    <a:pt x="1927" y="1950"/>
                  </a:cubicBezTo>
                  <a:cubicBezTo>
                    <a:pt x="1928" y="1950"/>
                    <a:pt x="1928" y="1950"/>
                    <a:pt x="1928" y="1950"/>
                  </a:cubicBezTo>
                  <a:cubicBezTo>
                    <a:pt x="1928" y="1950"/>
                    <a:pt x="1928" y="1950"/>
                    <a:pt x="1927" y="1950"/>
                  </a:cubicBezTo>
                  <a:cubicBezTo>
                    <a:pt x="1926" y="1949"/>
                    <a:pt x="1926" y="1949"/>
                    <a:pt x="1924" y="1948"/>
                  </a:cubicBezTo>
                  <a:cubicBezTo>
                    <a:pt x="1924" y="1948"/>
                    <a:pt x="1923" y="1947"/>
                    <a:pt x="1922" y="1947"/>
                  </a:cubicBezTo>
                  <a:cubicBezTo>
                    <a:pt x="1922" y="1946"/>
                    <a:pt x="1921" y="1946"/>
                    <a:pt x="1920" y="1946"/>
                  </a:cubicBezTo>
                  <a:cubicBezTo>
                    <a:pt x="1918" y="1945"/>
                    <a:pt x="1916" y="1944"/>
                    <a:pt x="1914" y="1943"/>
                  </a:cubicBezTo>
                  <a:cubicBezTo>
                    <a:pt x="1911" y="1943"/>
                    <a:pt x="1909" y="1942"/>
                    <a:pt x="1906" y="1941"/>
                  </a:cubicBezTo>
                  <a:cubicBezTo>
                    <a:pt x="1904" y="1941"/>
                    <a:pt x="1901" y="1940"/>
                    <a:pt x="1898" y="1940"/>
                  </a:cubicBezTo>
                  <a:cubicBezTo>
                    <a:pt x="1896" y="1940"/>
                    <a:pt x="1895" y="1940"/>
                    <a:pt x="1893" y="1940"/>
                  </a:cubicBezTo>
                  <a:cubicBezTo>
                    <a:pt x="1892" y="1940"/>
                    <a:pt x="1890" y="1940"/>
                    <a:pt x="1888" y="1940"/>
                  </a:cubicBezTo>
                  <a:cubicBezTo>
                    <a:pt x="1885" y="1940"/>
                    <a:pt x="1882" y="1940"/>
                    <a:pt x="1879" y="1941"/>
                  </a:cubicBezTo>
                  <a:cubicBezTo>
                    <a:pt x="1876" y="1941"/>
                    <a:pt x="1873" y="1942"/>
                    <a:pt x="1870" y="1942"/>
                  </a:cubicBezTo>
                  <a:cubicBezTo>
                    <a:pt x="1868" y="1942"/>
                    <a:pt x="1867" y="1942"/>
                    <a:pt x="1865" y="1943"/>
                  </a:cubicBezTo>
                  <a:cubicBezTo>
                    <a:pt x="1864" y="1943"/>
                    <a:pt x="1862" y="1943"/>
                    <a:pt x="1861" y="1943"/>
                  </a:cubicBezTo>
                  <a:cubicBezTo>
                    <a:pt x="1858" y="1944"/>
                    <a:pt x="1855" y="1944"/>
                    <a:pt x="1853" y="1944"/>
                  </a:cubicBezTo>
                  <a:cubicBezTo>
                    <a:pt x="1852" y="1944"/>
                    <a:pt x="1852" y="1944"/>
                    <a:pt x="1851" y="1944"/>
                  </a:cubicBezTo>
                  <a:cubicBezTo>
                    <a:pt x="1850" y="1945"/>
                    <a:pt x="1850" y="1944"/>
                    <a:pt x="1849" y="1945"/>
                  </a:cubicBezTo>
                  <a:cubicBezTo>
                    <a:pt x="1849" y="1945"/>
                    <a:pt x="1848" y="1945"/>
                    <a:pt x="1847" y="1945"/>
                  </a:cubicBezTo>
                  <a:cubicBezTo>
                    <a:pt x="1847" y="1945"/>
                    <a:pt x="1846" y="1945"/>
                    <a:pt x="1846" y="1945"/>
                  </a:cubicBezTo>
                  <a:cubicBezTo>
                    <a:pt x="1845" y="1944"/>
                    <a:pt x="1845" y="1944"/>
                    <a:pt x="1844" y="1944"/>
                  </a:cubicBezTo>
                  <a:cubicBezTo>
                    <a:pt x="1844" y="1944"/>
                    <a:pt x="1843" y="1944"/>
                    <a:pt x="1843" y="1944"/>
                  </a:cubicBezTo>
                  <a:cubicBezTo>
                    <a:pt x="1842" y="1944"/>
                    <a:pt x="1842" y="1944"/>
                    <a:pt x="1841" y="1944"/>
                  </a:cubicBezTo>
                  <a:cubicBezTo>
                    <a:pt x="1841" y="1944"/>
                    <a:pt x="1840" y="1944"/>
                    <a:pt x="1840" y="1944"/>
                  </a:cubicBezTo>
                  <a:cubicBezTo>
                    <a:pt x="1840" y="1944"/>
                    <a:pt x="1840" y="1944"/>
                    <a:pt x="1839" y="1944"/>
                  </a:cubicBezTo>
                  <a:cubicBezTo>
                    <a:pt x="1839" y="1943"/>
                    <a:pt x="1838" y="1943"/>
                    <a:pt x="1838" y="1942"/>
                  </a:cubicBezTo>
                  <a:cubicBezTo>
                    <a:pt x="1834" y="1939"/>
                    <a:pt x="1830" y="1935"/>
                    <a:pt x="1826" y="1931"/>
                  </a:cubicBezTo>
                  <a:cubicBezTo>
                    <a:pt x="1824" y="1929"/>
                    <a:pt x="1821" y="1928"/>
                    <a:pt x="1819" y="1926"/>
                  </a:cubicBezTo>
                  <a:cubicBezTo>
                    <a:pt x="1818" y="1925"/>
                    <a:pt x="1817" y="1925"/>
                    <a:pt x="1815" y="1924"/>
                  </a:cubicBezTo>
                  <a:cubicBezTo>
                    <a:pt x="1815" y="1924"/>
                    <a:pt x="1815" y="1924"/>
                    <a:pt x="1815" y="1924"/>
                  </a:cubicBezTo>
                  <a:cubicBezTo>
                    <a:pt x="1814" y="1923"/>
                    <a:pt x="1814" y="1923"/>
                    <a:pt x="1814" y="1923"/>
                  </a:cubicBezTo>
                  <a:cubicBezTo>
                    <a:pt x="1813" y="1923"/>
                    <a:pt x="1812" y="1922"/>
                    <a:pt x="1812" y="1922"/>
                  </a:cubicBezTo>
                  <a:cubicBezTo>
                    <a:pt x="1811" y="1922"/>
                    <a:pt x="1811" y="1922"/>
                    <a:pt x="1810" y="1921"/>
                  </a:cubicBezTo>
                  <a:cubicBezTo>
                    <a:pt x="1810" y="1921"/>
                    <a:pt x="1810" y="1921"/>
                    <a:pt x="1810" y="1921"/>
                  </a:cubicBezTo>
                  <a:cubicBezTo>
                    <a:pt x="1810" y="1921"/>
                    <a:pt x="1810" y="1921"/>
                    <a:pt x="1810" y="1921"/>
                  </a:cubicBezTo>
                  <a:cubicBezTo>
                    <a:pt x="1810" y="1921"/>
                    <a:pt x="1810" y="1921"/>
                    <a:pt x="1810" y="1921"/>
                  </a:cubicBezTo>
                  <a:cubicBezTo>
                    <a:pt x="1809" y="1921"/>
                    <a:pt x="1809" y="1921"/>
                    <a:pt x="1809" y="1921"/>
                  </a:cubicBezTo>
                  <a:cubicBezTo>
                    <a:pt x="1809" y="1921"/>
                    <a:pt x="1809" y="1921"/>
                    <a:pt x="1809" y="1921"/>
                  </a:cubicBezTo>
                  <a:cubicBezTo>
                    <a:pt x="1808" y="1921"/>
                    <a:pt x="1808" y="1921"/>
                    <a:pt x="1808" y="1921"/>
                  </a:cubicBezTo>
                  <a:cubicBezTo>
                    <a:pt x="1807" y="1920"/>
                    <a:pt x="1805" y="1920"/>
                    <a:pt x="1804" y="1919"/>
                  </a:cubicBezTo>
                  <a:cubicBezTo>
                    <a:pt x="1802" y="1919"/>
                    <a:pt x="1799" y="1918"/>
                    <a:pt x="1797" y="1918"/>
                  </a:cubicBezTo>
                  <a:cubicBezTo>
                    <a:pt x="1792" y="1918"/>
                    <a:pt x="1787" y="1918"/>
                    <a:pt x="1783" y="1918"/>
                  </a:cubicBezTo>
                  <a:cubicBezTo>
                    <a:pt x="1783" y="1918"/>
                    <a:pt x="1782" y="1918"/>
                    <a:pt x="1782" y="1918"/>
                  </a:cubicBezTo>
                  <a:cubicBezTo>
                    <a:pt x="1808" y="1906"/>
                    <a:pt x="1834" y="1905"/>
                    <a:pt x="1877" y="1899"/>
                  </a:cubicBezTo>
                  <a:cubicBezTo>
                    <a:pt x="1894" y="1897"/>
                    <a:pt x="1911" y="1896"/>
                    <a:pt x="1926" y="1896"/>
                  </a:cubicBezTo>
                  <a:cubicBezTo>
                    <a:pt x="1929" y="1897"/>
                    <a:pt x="1931" y="1898"/>
                    <a:pt x="1933" y="1899"/>
                  </a:cubicBezTo>
                  <a:cubicBezTo>
                    <a:pt x="1937" y="1901"/>
                    <a:pt x="1942" y="1904"/>
                    <a:pt x="1946" y="1907"/>
                  </a:cubicBezTo>
                  <a:cubicBezTo>
                    <a:pt x="1951" y="1910"/>
                    <a:pt x="1956" y="1914"/>
                    <a:pt x="1961" y="1918"/>
                  </a:cubicBezTo>
                  <a:cubicBezTo>
                    <a:pt x="1966" y="1922"/>
                    <a:pt x="1971" y="1926"/>
                    <a:pt x="1976" y="1931"/>
                  </a:cubicBezTo>
                  <a:cubicBezTo>
                    <a:pt x="1979" y="1933"/>
                    <a:pt x="1981" y="1936"/>
                    <a:pt x="1984" y="1938"/>
                  </a:cubicBezTo>
                  <a:cubicBezTo>
                    <a:pt x="1987" y="1940"/>
                    <a:pt x="1990" y="1943"/>
                    <a:pt x="1992" y="1945"/>
                  </a:cubicBezTo>
                  <a:cubicBezTo>
                    <a:pt x="1995" y="1948"/>
                    <a:pt x="1998" y="1950"/>
                    <a:pt x="2001" y="1952"/>
                  </a:cubicBezTo>
                  <a:cubicBezTo>
                    <a:pt x="2003" y="1954"/>
                    <a:pt x="2004" y="1955"/>
                    <a:pt x="2006" y="1956"/>
                  </a:cubicBezTo>
                  <a:cubicBezTo>
                    <a:pt x="2006" y="1957"/>
                    <a:pt x="2007" y="1957"/>
                    <a:pt x="2008" y="1958"/>
                  </a:cubicBezTo>
                  <a:cubicBezTo>
                    <a:pt x="2009" y="1959"/>
                    <a:pt x="2009" y="1959"/>
                    <a:pt x="2009" y="1959"/>
                  </a:cubicBezTo>
                  <a:cubicBezTo>
                    <a:pt x="2010" y="1959"/>
                    <a:pt x="2010" y="1959"/>
                    <a:pt x="2010" y="1959"/>
                  </a:cubicBezTo>
                  <a:cubicBezTo>
                    <a:pt x="2010" y="1959"/>
                    <a:pt x="2010" y="1959"/>
                    <a:pt x="2010" y="1959"/>
                  </a:cubicBezTo>
                  <a:cubicBezTo>
                    <a:pt x="2015" y="1963"/>
                    <a:pt x="2015" y="1963"/>
                    <a:pt x="2015" y="1963"/>
                  </a:cubicBezTo>
                  <a:cubicBezTo>
                    <a:pt x="2016" y="1963"/>
                    <a:pt x="2017" y="1964"/>
                    <a:pt x="2017" y="1964"/>
                  </a:cubicBezTo>
                  <a:cubicBezTo>
                    <a:pt x="2020" y="1966"/>
                    <a:pt x="2020" y="1966"/>
                    <a:pt x="2020" y="1966"/>
                  </a:cubicBezTo>
                  <a:cubicBezTo>
                    <a:pt x="2022" y="1967"/>
                    <a:pt x="2022" y="1967"/>
                    <a:pt x="2022" y="1967"/>
                  </a:cubicBezTo>
                  <a:cubicBezTo>
                    <a:pt x="2023" y="1968"/>
                    <a:pt x="2024" y="1968"/>
                    <a:pt x="2025" y="1969"/>
                  </a:cubicBezTo>
                  <a:cubicBezTo>
                    <a:pt x="2026" y="1970"/>
                    <a:pt x="2028" y="1970"/>
                    <a:pt x="2030" y="1971"/>
                  </a:cubicBezTo>
                  <a:cubicBezTo>
                    <a:pt x="2031" y="1972"/>
                    <a:pt x="2033" y="1973"/>
                    <a:pt x="2035" y="1974"/>
                  </a:cubicBezTo>
                  <a:cubicBezTo>
                    <a:pt x="2036" y="1975"/>
                    <a:pt x="2038" y="1976"/>
                    <a:pt x="2040" y="1976"/>
                  </a:cubicBezTo>
                  <a:cubicBezTo>
                    <a:pt x="2043" y="1978"/>
                    <a:pt x="2047" y="1979"/>
                    <a:pt x="2050" y="1981"/>
                  </a:cubicBezTo>
                  <a:cubicBezTo>
                    <a:pt x="2052" y="1981"/>
                    <a:pt x="2053" y="1982"/>
                    <a:pt x="2055" y="1982"/>
                  </a:cubicBezTo>
                  <a:cubicBezTo>
                    <a:pt x="2056" y="1983"/>
                    <a:pt x="2057" y="1983"/>
                    <a:pt x="2057" y="1983"/>
                  </a:cubicBezTo>
                  <a:cubicBezTo>
                    <a:pt x="2058" y="1983"/>
                    <a:pt x="2059" y="1984"/>
                    <a:pt x="2060" y="1984"/>
                  </a:cubicBezTo>
                  <a:cubicBezTo>
                    <a:pt x="2061" y="1985"/>
                    <a:pt x="2063" y="1985"/>
                    <a:pt x="2065" y="1986"/>
                  </a:cubicBezTo>
                  <a:cubicBezTo>
                    <a:pt x="2066" y="1986"/>
                    <a:pt x="2068" y="1986"/>
                    <a:pt x="2070" y="1987"/>
                  </a:cubicBezTo>
                  <a:cubicBezTo>
                    <a:pt x="2071" y="1987"/>
                    <a:pt x="2073" y="1988"/>
                    <a:pt x="2074" y="1988"/>
                  </a:cubicBezTo>
                  <a:cubicBezTo>
                    <a:pt x="2076" y="1988"/>
                    <a:pt x="2077" y="1989"/>
                    <a:pt x="2079" y="1989"/>
                  </a:cubicBezTo>
                  <a:cubicBezTo>
                    <a:pt x="2080" y="1989"/>
                    <a:pt x="2082" y="1989"/>
                    <a:pt x="2083" y="1990"/>
                  </a:cubicBezTo>
                  <a:cubicBezTo>
                    <a:pt x="2085" y="1990"/>
                    <a:pt x="2086" y="1990"/>
                    <a:pt x="2088" y="1990"/>
                  </a:cubicBezTo>
                  <a:cubicBezTo>
                    <a:pt x="2090" y="1991"/>
                    <a:pt x="2093" y="1991"/>
                    <a:pt x="2096" y="1991"/>
                  </a:cubicBezTo>
                  <a:cubicBezTo>
                    <a:pt x="2098" y="1992"/>
                    <a:pt x="2101" y="1992"/>
                    <a:pt x="2103" y="1992"/>
                  </a:cubicBezTo>
                  <a:cubicBezTo>
                    <a:pt x="2105" y="1992"/>
                    <a:pt x="2108" y="1992"/>
                    <a:pt x="2110" y="1992"/>
                  </a:cubicBezTo>
                  <a:cubicBezTo>
                    <a:pt x="2112" y="1992"/>
                    <a:pt x="2113" y="1992"/>
                    <a:pt x="2115" y="1992"/>
                  </a:cubicBezTo>
                  <a:cubicBezTo>
                    <a:pt x="2116" y="1992"/>
                    <a:pt x="2117" y="1992"/>
                    <a:pt x="2117" y="1992"/>
                  </a:cubicBezTo>
                  <a:cubicBezTo>
                    <a:pt x="2118" y="1992"/>
                    <a:pt x="2119" y="1992"/>
                    <a:pt x="2119" y="1992"/>
                  </a:cubicBezTo>
                  <a:cubicBezTo>
                    <a:pt x="2121" y="1992"/>
                    <a:pt x="2122" y="1992"/>
                    <a:pt x="2123" y="1992"/>
                  </a:cubicBezTo>
                  <a:cubicBezTo>
                    <a:pt x="2124" y="1992"/>
                    <a:pt x="2125" y="1992"/>
                    <a:pt x="2125" y="1992"/>
                  </a:cubicBezTo>
                  <a:cubicBezTo>
                    <a:pt x="2125" y="1992"/>
                    <a:pt x="2124" y="1992"/>
                    <a:pt x="2123" y="1991"/>
                  </a:cubicBezTo>
                  <a:cubicBezTo>
                    <a:pt x="2121" y="1991"/>
                    <a:pt x="2118" y="1991"/>
                    <a:pt x="2115" y="1991"/>
                  </a:cubicBezTo>
                  <a:cubicBezTo>
                    <a:pt x="2114" y="1990"/>
                    <a:pt x="2112" y="1990"/>
                    <a:pt x="2110" y="1990"/>
                  </a:cubicBezTo>
                  <a:cubicBezTo>
                    <a:pt x="2108" y="1990"/>
                    <a:pt x="2106" y="1989"/>
                    <a:pt x="2103" y="1989"/>
                  </a:cubicBezTo>
                  <a:cubicBezTo>
                    <a:pt x="2101" y="1989"/>
                    <a:pt x="2099" y="1988"/>
                    <a:pt x="2096" y="1988"/>
                  </a:cubicBezTo>
                  <a:cubicBezTo>
                    <a:pt x="2094" y="1987"/>
                    <a:pt x="2091" y="1987"/>
                    <a:pt x="2088" y="1986"/>
                  </a:cubicBezTo>
                  <a:cubicBezTo>
                    <a:pt x="2086" y="1985"/>
                    <a:pt x="2083" y="1985"/>
                    <a:pt x="2080" y="1984"/>
                  </a:cubicBezTo>
                  <a:cubicBezTo>
                    <a:pt x="2077" y="1983"/>
                    <a:pt x="2074" y="1982"/>
                    <a:pt x="2071" y="1981"/>
                  </a:cubicBezTo>
                  <a:cubicBezTo>
                    <a:pt x="2070" y="1981"/>
                    <a:pt x="2068" y="1980"/>
                    <a:pt x="2067" y="1980"/>
                  </a:cubicBezTo>
                  <a:cubicBezTo>
                    <a:pt x="2065" y="1979"/>
                    <a:pt x="2064" y="1978"/>
                    <a:pt x="2062" y="1978"/>
                  </a:cubicBezTo>
                  <a:cubicBezTo>
                    <a:pt x="2061" y="1978"/>
                    <a:pt x="2060" y="1977"/>
                    <a:pt x="2060" y="1977"/>
                  </a:cubicBezTo>
                  <a:cubicBezTo>
                    <a:pt x="2059" y="1977"/>
                    <a:pt x="2058" y="1976"/>
                    <a:pt x="2057" y="1976"/>
                  </a:cubicBezTo>
                  <a:cubicBezTo>
                    <a:pt x="2056" y="1975"/>
                    <a:pt x="2054" y="1975"/>
                    <a:pt x="2053" y="1974"/>
                  </a:cubicBezTo>
                  <a:cubicBezTo>
                    <a:pt x="2046" y="1971"/>
                    <a:pt x="2040" y="1968"/>
                    <a:pt x="2034" y="1965"/>
                  </a:cubicBezTo>
                  <a:cubicBezTo>
                    <a:pt x="2037" y="1966"/>
                    <a:pt x="2040" y="1966"/>
                    <a:pt x="2043" y="1966"/>
                  </a:cubicBezTo>
                  <a:cubicBezTo>
                    <a:pt x="2044" y="1967"/>
                    <a:pt x="2045" y="1967"/>
                    <a:pt x="2046" y="1967"/>
                  </a:cubicBezTo>
                  <a:cubicBezTo>
                    <a:pt x="2047" y="1967"/>
                    <a:pt x="2047" y="1967"/>
                    <a:pt x="2048" y="1967"/>
                  </a:cubicBezTo>
                  <a:cubicBezTo>
                    <a:pt x="2050" y="1967"/>
                    <a:pt x="2052" y="1967"/>
                    <a:pt x="2053" y="1967"/>
                  </a:cubicBezTo>
                  <a:cubicBezTo>
                    <a:pt x="2055" y="1967"/>
                    <a:pt x="2057" y="1967"/>
                    <a:pt x="2058" y="1967"/>
                  </a:cubicBezTo>
                  <a:cubicBezTo>
                    <a:pt x="2060" y="1967"/>
                    <a:pt x="2062" y="1967"/>
                    <a:pt x="2063" y="1967"/>
                  </a:cubicBezTo>
                  <a:cubicBezTo>
                    <a:pt x="2064" y="1967"/>
                    <a:pt x="2065" y="1967"/>
                    <a:pt x="2066" y="1967"/>
                  </a:cubicBezTo>
                  <a:cubicBezTo>
                    <a:pt x="2067" y="1967"/>
                    <a:pt x="2067" y="1967"/>
                    <a:pt x="2068" y="1967"/>
                  </a:cubicBezTo>
                  <a:cubicBezTo>
                    <a:pt x="2070" y="1967"/>
                    <a:pt x="2072" y="1967"/>
                    <a:pt x="2073" y="1967"/>
                  </a:cubicBezTo>
                  <a:cubicBezTo>
                    <a:pt x="2076" y="1966"/>
                    <a:pt x="2079" y="1966"/>
                    <a:pt x="2082" y="1965"/>
                  </a:cubicBezTo>
                  <a:cubicBezTo>
                    <a:pt x="2083" y="1965"/>
                    <a:pt x="2085" y="1965"/>
                    <a:pt x="2086" y="1965"/>
                  </a:cubicBezTo>
                  <a:cubicBezTo>
                    <a:pt x="2088" y="1965"/>
                    <a:pt x="2089" y="1964"/>
                    <a:pt x="2090" y="1964"/>
                  </a:cubicBezTo>
                  <a:cubicBezTo>
                    <a:pt x="2093" y="1964"/>
                    <a:pt x="2095" y="1963"/>
                    <a:pt x="2097" y="1963"/>
                  </a:cubicBezTo>
                  <a:cubicBezTo>
                    <a:pt x="2099" y="1962"/>
                    <a:pt x="2100" y="1962"/>
                    <a:pt x="2102" y="1961"/>
                  </a:cubicBezTo>
                  <a:cubicBezTo>
                    <a:pt x="2103" y="1961"/>
                    <a:pt x="2104" y="1961"/>
                    <a:pt x="2105" y="1960"/>
                  </a:cubicBezTo>
                  <a:cubicBezTo>
                    <a:pt x="2106" y="1960"/>
                    <a:pt x="2106" y="1960"/>
                    <a:pt x="2106" y="1960"/>
                  </a:cubicBezTo>
                  <a:cubicBezTo>
                    <a:pt x="2106" y="1960"/>
                    <a:pt x="2106" y="1960"/>
                    <a:pt x="2105" y="1960"/>
                  </a:cubicBezTo>
                  <a:cubicBezTo>
                    <a:pt x="2104" y="1960"/>
                    <a:pt x="2103" y="1960"/>
                    <a:pt x="2102" y="1960"/>
                  </a:cubicBezTo>
                  <a:cubicBezTo>
                    <a:pt x="2100" y="1960"/>
                    <a:pt x="2098" y="1960"/>
                    <a:pt x="2096" y="1960"/>
                  </a:cubicBezTo>
                  <a:cubicBezTo>
                    <a:pt x="2094" y="1960"/>
                    <a:pt x="2092" y="1960"/>
                    <a:pt x="2090" y="1960"/>
                  </a:cubicBezTo>
                  <a:cubicBezTo>
                    <a:pt x="2087" y="1960"/>
                    <a:pt x="2084" y="1960"/>
                    <a:pt x="2082" y="1960"/>
                  </a:cubicBezTo>
                  <a:cubicBezTo>
                    <a:pt x="2079" y="1960"/>
                    <a:pt x="2076" y="1960"/>
                    <a:pt x="2073" y="1960"/>
                  </a:cubicBezTo>
                  <a:cubicBezTo>
                    <a:pt x="2070" y="1960"/>
                    <a:pt x="2066" y="1960"/>
                    <a:pt x="2063" y="1960"/>
                  </a:cubicBezTo>
                  <a:cubicBezTo>
                    <a:pt x="2060" y="1960"/>
                    <a:pt x="2057" y="1959"/>
                    <a:pt x="2054" y="1959"/>
                  </a:cubicBezTo>
                  <a:cubicBezTo>
                    <a:pt x="2052" y="1959"/>
                    <a:pt x="2050" y="1959"/>
                    <a:pt x="2049" y="1959"/>
                  </a:cubicBezTo>
                  <a:cubicBezTo>
                    <a:pt x="2048" y="1959"/>
                    <a:pt x="2047" y="1959"/>
                    <a:pt x="2046" y="1959"/>
                  </a:cubicBezTo>
                  <a:cubicBezTo>
                    <a:pt x="2045" y="1959"/>
                    <a:pt x="2045" y="1959"/>
                    <a:pt x="2044" y="1959"/>
                  </a:cubicBezTo>
                  <a:cubicBezTo>
                    <a:pt x="2043" y="1959"/>
                    <a:pt x="2042" y="1959"/>
                    <a:pt x="2042" y="1959"/>
                  </a:cubicBezTo>
                  <a:cubicBezTo>
                    <a:pt x="2041" y="1959"/>
                    <a:pt x="2040" y="1959"/>
                    <a:pt x="2039" y="1959"/>
                  </a:cubicBezTo>
                  <a:cubicBezTo>
                    <a:pt x="2038" y="1958"/>
                    <a:pt x="2036" y="1958"/>
                    <a:pt x="2035" y="1958"/>
                  </a:cubicBezTo>
                  <a:cubicBezTo>
                    <a:pt x="2033" y="1958"/>
                    <a:pt x="2032" y="1958"/>
                    <a:pt x="2030" y="1957"/>
                  </a:cubicBezTo>
                  <a:cubicBezTo>
                    <a:pt x="2029" y="1957"/>
                    <a:pt x="2027" y="1957"/>
                    <a:pt x="2026" y="1957"/>
                  </a:cubicBezTo>
                  <a:cubicBezTo>
                    <a:pt x="2025" y="1957"/>
                    <a:pt x="2023" y="1956"/>
                    <a:pt x="2022" y="1956"/>
                  </a:cubicBezTo>
                  <a:cubicBezTo>
                    <a:pt x="2021" y="1956"/>
                    <a:pt x="2020" y="1956"/>
                    <a:pt x="2019" y="1955"/>
                  </a:cubicBezTo>
                  <a:cubicBezTo>
                    <a:pt x="2015" y="1953"/>
                    <a:pt x="2015" y="1953"/>
                    <a:pt x="2015" y="1953"/>
                  </a:cubicBezTo>
                  <a:cubicBezTo>
                    <a:pt x="2014" y="1952"/>
                    <a:pt x="2014" y="1952"/>
                    <a:pt x="2014" y="1952"/>
                  </a:cubicBezTo>
                  <a:cubicBezTo>
                    <a:pt x="2014" y="1952"/>
                    <a:pt x="2014" y="1952"/>
                    <a:pt x="2014" y="1952"/>
                  </a:cubicBezTo>
                  <a:cubicBezTo>
                    <a:pt x="2013" y="1951"/>
                    <a:pt x="2013" y="1951"/>
                    <a:pt x="2013" y="1951"/>
                  </a:cubicBezTo>
                  <a:cubicBezTo>
                    <a:pt x="2012" y="1951"/>
                    <a:pt x="2011" y="1950"/>
                    <a:pt x="2010" y="1950"/>
                  </a:cubicBezTo>
                  <a:cubicBezTo>
                    <a:pt x="2009" y="1949"/>
                    <a:pt x="2007" y="1947"/>
                    <a:pt x="2006" y="1946"/>
                  </a:cubicBezTo>
                  <a:cubicBezTo>
                    <a:pt x="2003" y="1944"/>
                    <a:pt x="2000" y="1942"/>
                    <a:pt x="1997" y="1939"/>
                  </a:cubicBezTo>
                  <a:cubicBezTo>
                    <a:pt x="1994" y="1937"/>
                    <a:pt x="1992" y="1935"/>
                    <a:pt x="1989" y="1932"/>
                  </a:cubicBezTo>
                  <a:cubicBezTo>
                    <a:pt x="1986" y="1930"/>
                    <a:pt x="1983" y="1928"/>
                    <a:pt x="1981" y="1926"/>
                  </a:cubicBezTo>
                  <a:cubicBezTo>
                    <a:pt x="1975" y="1921"/>
                    <a:pt x="1970" y="1917"/>
                    <a:pt x="1964" y="1913"/>
                  </a:cubicBezTo>
                  <a:cubicBezTo>
                    <a:pt x="1959" y="1909"/>
                    <a:pt x="1954" y="1906"/>
                    <a:pt x="1949" y="1903"/>
                  </a:cubicBezTo>
                  <a:cubicBezTo>
                    <a:pt x="1944" y="1900"/>
                    <a:pt x="1939" y="1898"/>
                    <a:pt x="1935" y="1896"/>
                  </a:cubicBezTo>
                  <a:cubicBezTo>
                    <a:pt x="1934" y="1896"/>
                    <a:pt x="1934" y="1896"/>
                    <a:pt x="1933" y="1896"/>
                  </a:cubicBezTo>
                  <a:cubicBezTo>
                    <a:pt x="1955" y="1896"/>
                    <a:pt x="1974" y="1898"/>
                    <a:pt x="1988" y="1899"/>
                  </a:cubicBezTo>
                  <a:cubicBezTo>
                    <a:pt x="2035" y="1904"/>
                    <a:pt x="2062" y="1920"/>
                    <a:pt x="2085" y="1943"/>
                  </a:cubicBezTo>
                  <a:cubicBezTo>
                    <a:pt x="2075" y="1925"/>
                    <a:pt x="2055" y="1911"/>
                    <a:pt x="2032" y="1902"/>
                  </a:cubicBezTo>
                  <a:cubicBezTo>
                    <a:pt x="2037" y="1902"/>
                    <a:pt x="2043" y="1902"/>
                    <a:pt x="2049" y="1903"/>
                  </a:cubicBezTo>
                  <a:cubicBezTo>
                    <a:pt x="2056" y="1903"/>
                    <a:pt x="2063" y="1903"/>
                    <a:pt x="2070" y="1904"/>
                  </a:cubicBezTo>
                  <a:cubicBezTo>
                    <a:pt x="2076" y="1905"/>
                    <a:pt x="2083" y="1905"/>
                    <a:pt x="2090" y="1906"/>
                  </a:cubicBezTo>
                  <a:cubicBezTo>
                    <a:pt x="2096" y="1907"/>
                    <a:pt x="2103" y="1908"/>
                    <a:pt x="2109" y="1909"/>
                  </a:cubicBezTo>
                  <a:cubicBezTo>
                    <a:pt x="2111" y="1910"/>
                    <a:pt x="2112" y="1910"/>
                    <a:pt x="2114" y="1911"/>
                  </a:cubicBezTo>
                  <a:cubicBezTo>
                    <a:pt x="2114" y="1911"/>
                    <a:pt x="2115" y="1912"/>
                    <a:pt x="2116" y="1913"/>
                  </a:cubicBezTo>
                  <a:cubicBezTo>
                    <a:pt x="2117" y="1913"/>
                    <a:pt x="2118" y="1914"/>
                    <a:pt x="2119" y="1915"/>
                  </a:cubicBezTo>
                  <a:cubicBezTo>
                    <a:pt x="2120" y="1916"/>
                    <a:pt x="2121" y="1917"/>
                    <a:pt x="2122" y="1918"/>
                  </a:cubicBezTo>
                  <a:cubicBezTo>
                    <a:pt x="2123" y="1919"/>
                    <a:pt x="2125" y="1921"/>
                    <a:pt x="2126" y="1922"/>
                  </a:cubicBezTo>
                  <a:cubicBezTo>
                    <a:pt x="2128" y="1924"/>
                    <a:pt x="2131" y="1927"/>
                    <a:pt x="2133" y="1930"/>
                  </a:cubicBezTo>
                  <a:cubicBezTo>
                    <a:pt x="2136" y="1933"/>
                    <a:pt x="2139" y="1936"/>
                    <a:pt x="2141" y="1939"/>
                  </a:cubicBezTo>
                  <a:cubicBezTo>
                    <a:pt x="2143" y="1941"/>
                    <a:pt x="2144" y="1943"/>
                    <a:pt x="2146" y="1944"/>
                  </a:cubicBezTo>
                  <a:cubicBezTo>
                    <a:pt x="2147" y="1946"/>
                    <a:pt x="2149" y="1948"/>
                    <a:pt x="2150" y="1950"/>
                  </a:cubicBezTo>
                  <a:cubicBezTo>
                    <a:pt x="2153" y="1953"/>
                    <a:pt x="2156" y="1957"/>
                    <a:pt x="2159" y="1960"/>
                  </a:cubicBezTo>
                  <a:cubicBezTo>
                    <a:pt x="2161" y="1962"/>
                    <a:pt x="2162" y="1963"/>
                    <a:pt x="2164" y="1965"/>
                  </a:cubicBezTo>
                  <a:cubicBezTo>
                    <a:pt x="2166" y="1967"/>
                    <a:pt x="2168" y="1968"/>
                    <a:pt x="2169" y="1970"/>
                  </a:cubicBezTo>
                  <a:cubicBezTo>
                    <a:pt x="2171" y="1972"/>
                    <a:pt x="2173" y="1973"/>
                    <a:pt x="2175" y="1975"/>
                  </a:cubicBezTo>
                  <a:cubicBezTo>
                    <a:pt x="2176" y="1975"/>
                    <a:pt x="2176" y="1976"/>
                    <a:pt x="2177" y="1977"/>
                  </a:cubicBezTo>
                  <a:cubicBezTo>
                    <a:pt x="2178" y="1977"/>
                    <a:pt x="2179" y="1978"/>
                    <a:pt x="2180" y="1979"/>
                  </a:cubicBezTo>
                  <a:cubicBezTo>
                    <a:pt x="2184" y="1981"/>
                    <a:pt x="2187" y="1984"/>
                    <a:pt x="2191" y="1986"/>
                  </a:cubicBezTo>
                  <a:cubicBezTo>
                    <a:pt x="2195" y="1987"/>
                    <a:pt x="2198" y="1989"/>
                    <a:pt x="2202" y="1990"/>
                  </a:cubicBezTo>
                  <a:cubicBezTo>
                    <a:pt x="2203" y="1991"/>
                    <a:pt x="2205" y="1991"/>
                    <a:pt x="2207" y="1992"/>
                  </a:cubicBezTo>
                  <a:cubicBezTo>
                    <a:pt x="2208" y="1992"/>
                    <a:pt x="2210" y="1992"/>
                    <a:pt x="2211" y="1993"/>
                  </a:cubicBezTo>
                  <a:cubicBezTo>
                    <a:pt x="2213" y="1993"/>
                    <a:pt x="2214" y="1993"/>
                    <a:pt x="2215" y="1993"/>
                  </a:cubicBezTo>
                  <a:cubicBezTo>
                    <a:pt x="2216" y="1993"/>
                    <a:pt x="2218" y="1993"/>
                    <a:pt x="2219" y="1993"/>
                  </a:cubicBezTo>
                  <a:cubicBezTo>
                    <a:pt x="2220" y="1993"/>
                    <a:pt x="2221" y="1993"/>
                    <a:pt x="2221" y="1993"/>
                  </a:cubicBezTo>
                  <a:cubicBezTo>
                    <a:pt x="2222" y="1993"/>
                    <a:pt x="2223" y="1993"/>
                    <a:pt x="2223" y="1993"/>
                  </a:cubicBezTo>
                  <a:cubicBezTo>
                    <a:pt x="2224" y="1993"/>
                    <a:pt x="2225" y="1993"/>
                    <a:pt x="2225" y="1993"/>
                  </a:cubicBezTo>
                  <a:cubicBezTo>
                    <a:pt x="2225" y="1993"/>
                    <a:pt x="2225" y="1993"/>
                    <a:pt x="2223" y="1993"/>
                  </a:cubicBezTo>
                  <a:cubicBezTo>
                    <a:pt x="2222" y="1993"/>
                    <a:pt x="2221" y="1992"/>
                    <a:pt x="2219" y="1992"/>
                  </a:cubicBezTo>
                  <a:cubicBezTo>
                    <a:pt x="2218" y="1991"/>
                    <a:pt x="2217" y="1991"/>
                    <a:pt x="2216" y="1991"/>
                  </a:cubicBezTo>
                  <a:cubicBezTo>
                    <a:pt x="2214" y="1990"/>
                    <a:pt x="2213" y="1990"/>
                    <a:pt x="2212" y="1990"/>
                  </a:cubicBezTo>
                  <a:cubicBezTo>
                    <a:pt x="2211" y="1989"/>
                    <a:pt x="2209" y="1989"/>
                    <a:pt x="2208" y="1988"/>
                  </a:cubicBezTo>
                  <a:cubicBezTo>
                    <a:pt x="2206" y="1987"/>
                    <a:pt x="2205" y="1987"/>
                    <a:pt x="2203" y="1986"/>
                  </a:cubicBezTo>
                  <a:cubicBezTo>
                    <a:pt x="2200" y="1984"/>
                    <a:pt x="2197" y="1983"/>
                    <a:pt x="2194" y="1980"/>
                  </a:cubicBezTo>
                  <a:cubicBezTo>
                    <a:pt x="2191" y="1978"/>
                    <a:pt x="2188" y="1976"/>
                    <a:pt x="2184" y="1973"/>
                  </a:cubicBezTo>
                  <a:cubicBezTo>
                    <a:pt x="2181" y="1970"/>
                    <a:pt x="2178" y="1967"/>
                    <a:pt x="2175" y="1964"/>
                  </a:cubicBezTo>
                  <a:cubicBezTo>
                    <a:pt x="2173" y="1963"/>
                    <a:pt x="2171" y="1961"/>
                    <a:pt x="2170" y="1960"/>
                  </a:cubicBezTo>
                  <a:cubicBezTo>
                    <a:pt x="2168" y="1958"/>
                    <a:pt x="2167" y="1956"/>
                    <a:pt x="2165" y="1955"/>
                  </a:cubicBezTo>
                  <a:cubicBezTo>
                    <a:pt x="2162" y="1951"/>
                    <a:pt x="2159" y="1948"/>
                    <a:pt x="2156" y="1945"/>
                  </a:cubicBezTo>
                  <a:cubicBezTo>
                    <a:pt x="2154" y="1943"/>
                    <a:pt x="2153" y="1941"/>
                    <a:pt x="2151" y="1940"/>
                  </a:cubicBezTo>
                  <a:cubicBezTo>
                    <a:pt x="2150" y="1938"/>
                    <a:pt x="2148" y="1936"/>
                    <a:pt x="2147" y="1935"/>
                  </a:cubicBezTo>
                  <a:cubicBezTo>
                    <a:pt x="2143" y="1932"/>
                    <a:pt x="2140" y="1929"/>
                    <a:pt x="2137" y="1926"/>
                  </a:cubicBezTo>
                  <a:cubicBezTo>
                    <a:pt x="2135" y="1923"/>
                    <a:pt x="2132" y="1921"/>
                    <a:pt x="2129" y="1918"/>
                  </a:cubicBezTo>
                  <a:cubicBezTo>
                    <a:pt x="2127" y="1917"/>
                    <a:pt x="2126" y="1916"/>
                    <a:pt x="2125" y="1915"/>
                  </a:cubicBezTo>
                  <a:cubicBezTo>
                    <a:pt x="2123" y="1915"/>
                    <a:pt x="2122" y="1914"/>
                    <a:pt x="2121" y="1913"/>
                  </a:cubicBezTo>
                  <a:cubicBezTo>
                    <a:pt x="2120" y="1913"/>
                    <a:pt x="2120" y="1912"/>
                    <a:pt x="2119" y="1912"/>
                  </a:cubicBezTo>
                  <a:cubicBezTo>
                    <a:pt x="2122" y="1913"/>
                    <a:pt x="2124" y="1913"/>
                    <a:pt x="2127" y="1914"/>
                  </a:cubicBezTo>
                  <a:cubicBezTo>
                    <a:pt x="2132" y="1916"/>
                    <a:pt x="2137" y="1918"/>
                    <a:pt x="2142" y="1919"/>
                  </a:cubicBezTo>
                  <a:cubicBezTo>
                    <a:pt x="2144" y="1920"/>
                    <a:pt x="2147" y="1921"/>
                    <a:pt x="2149" y="1922"/>
                  </a:cubicBezTo>
                  <a:cubicBezTo>
                    <a:pt x="2151" y="1923"/>
                    <a:pt x="2153" y="1924"/>
                    <a:pt x="2155" y="1925"/>
                  </a:cubicBezTo>
                  <a:cubicBezTo>
                    <a:pt x="2157" y="1926"/>
                    <a:pt x="2158" y="1927"/>
                    <a:pt x="2160" y="1928"/>
                  </a:cubicBezTo>
                  <a:cubicBezTo>
                    <a:pt x="2161" y="1929"/>
                    <a:pt x="2163" y="1930"/>
                    <a:pt x="2164" y="1931"/>
                  </a:cubicBezTo>
                  <a:cubicBezTo>
                    <a:pt x="2167" y="1932"/>
                    <a:pt x="2169" y="1934"/>
                    <a:pt x="2170" y="1934"/>
                  </a:cubicBezTo>
                  <a:cubicBezTo>
                    <a:pt x="2171" y="1935"/>
                    <a:pt x="2172" y="1936"/>
                    <a:pt x="2172" y="1936"/>
                  </a:cubicBezTo>
                  <a:cubicBezTo>
                    <a:pt x="2172" y="1936"/>
                    <a:pt x="2171" y="1935"/>
                    <a:pt x="2170" y="1934"/>
                  </a:cubicBezTo>
                  <a:cubicBezTo>
                    <a:pt x="2170" y="1934"/>
                    <a:pt x="2169" y="1933"/>
                    <a:pt x="2168" y="1932"/>
                  </a:cubicBezTo>
                  <a:cubicBezTo>
                    <a:pt x="2168" y="1932"/>
                    <a:pt x="2167" y="1931"/>
                    <a:pt x="2167" y="1931"/>
                  </a:cubicBezTo>
                  <a:cubicBezTo>
                    <a:pt x="2166" y="1930"/>
                    <a:pt x="2166" y="1930"/>
                    <a:pt x="2165" y="1929"/>
                  </a:cubicBezTo>
                  <a:cubicBezTo>
                    <a:pt x="2164" y="1928"/>
                    <a:pt x="2163" y="1927"/>
                    <a:pt x="2161" y="1926"/>
                  </a:cubicBezTo>
                  <a:cubicBezTo>
                    <a:pt x="2160" y="1925"/>
                    <a:pt x="2158" y="1924"/>
                    <a:pt x="2156" y="1923"/>
                  </a:cubicBezTo>
                  <a:cubicBezTo>
                    <a:pt x="2155" y="1922"/>
                    <a:pt x="2153" y="1920"/>
                    <a:pt x="2151" y="1919"/>
                  </a:cubicBezTo>
                  <a:cubicBezTo>
                    <a:pt x="2149" y="1918"/>
                    <a:pt x="2146" y="1917"/>
                    <a:pt x="2144" y="1915"/>
                  </a:cubicBezTo>
                  <a:cubicBezTo>
                    <a:pt x="2143" y="1915"/>
                    <a:pt x="2142" y="1914"/>
                    <a:pt x="2140" y="1914"/>
                  </a:cubicBezTo>
                  <a:cubicBezTo>
                    <a:pt x="2139" y="1913"/>
                    <a:pt x="2138" y="1912"/>
                    <a:pt x="2137" y="1912"/>
                  </a:cubicBezTo>
                  <a:cubicBezTo>
                    <a:pt x="2134" y="1911"/>
                    <a:pt x="2131" y="1909"/>
                    <a:pt x="2129" y="1908"/>
                  </a:cubicBezTo>
                  <a:cubicBezTo>
                    <a:pt x="2123" y="1906"/>
                    <a:pt x="2117" y="1904"/>
                    <a:pt x="2111" y="1903"/>
                  </a:cubicBezTo>
                  <a:cubicBezTo>
                    <a:pt x="2109" y="1902"/>
                    <a:pt x="2107" y="1902"/>
                    <a:pt x="2106" y="1901"/>
                  </a:cubicBezTo>
                  <a:cubicBezTo>
                    <a:pt x="2104" y="1901"/>
                    <a:pt x="2103" y="1901"/>
                    <a:pt x="2101" y="1900"/>
                  </a:cubicBezTo>
                  <a:cubicBezTo>
                    <a:pt x="2098" y="1900"/>
                    <a:pt x="2094" y="1899"/>
                    <a:pt x="2091" y="1899"/>
                  </a:cubicBezTo>
                  <a:cubicBezTo>
                    <a:pt x="2084" y="1897"/>
                    <a:pt x="2077" y="1897"/>
                    <a:pt x="2070" y="1896"/>
                  </a:cubicBezTo>
                  <a:cubicBezTo>
                    <a:pt x="2063" y="1896"/>
                    <a:pt x="2056" y="1895"/>
                    <a:pt x="2050" y="1895"/>
                  </a:cubicBezTo>
                  <a:cubicBezTo>
                    <a:pt x="2046" y="1895"/>
                    <a:pt x="2043" y="1895"/>
                    <a:pt x="2040" y="1895"/>
                  </a:cubicBezTo>
                  <a:cubicBezTo>
                    <a:pt x="2036" y="1895"/>
                    <a:pt x="2033" y="1895"/>
                    <a:pt x="2030" y="1895"/>
                  </a:cubicBezTo>
                  <a:cubicBezTo>
                    <a:pt x="2023" y="1895"/>
                    <a:pt x="2017" y="1894"/>
                    <a:pt x="2011" y="1894"/>
                  </a:cubicBezTo>
                  <a:cubicBezTo>
                    <a:pt x="2011" y="1894"/>
                    <a:pt x="2011" y="1894"/>
                    <a:pt x="2010" y="1894"/>
                  </a:cubicBezTo>
                  <a:cubicBezTo>
                    <a:pt x="1983" y="1887"/>
                    <a:pt x="1953" y="1883"/>
                    <a:pt x="1924" y="1881"/>
                  </a:cubicBezTo>
                  <a:cubicBezTo>
                    <a:pt x="1928" y="1880"/>
                    <a:pt x="1933" y="1879"/>
                    <a:pt x="1937" y="1878"/>
                  </a:cubicBezTo>
                  <a:cubicBezTo>
                    <a:pt x="1941" y="1877"/>
                    <a:pt x="1944" y="1876"/>
                    <a:pt x="1948" y="1875"/>
                  </a:cubicBezTo>
                  <a:cubicBezTo>
                    <a:pt x="1951" y="1874"/>
                    <a:pt x="1955" y="1873"/>
                    <a:pt x="1959" y="1872"/>
                  </a:cubicBezTo>
                  <a:cubicBezTo>
                    <a:pt x="1966" y="1870"/>
                    <a:pt x="1973" y="1867"/>
                    <a:pt x="1980" y="1866"/>
                  </a:cubicBezTo>
                  <a:cubicBezTo>
                    <a:pt x="1988" y="1864"/>
                    <a:pt x="1995" y="1862"/>
                    <a:pt x="2002" y="1861"/>
                  </a:cubicBezTo>
                  <a:cubicBezTo>
                    <a:pt x="2006" y="1860"/>
                    <a:pt x="2010" y="1860"/>
                    <a:pt x="2013" y="1859"/>
                  </a:cubicBezTo>
                  <a:cubicBezTo>
                    <a:pt x="2015" y="1859"/>
                    <a:pt x="2017" y="1859"/>
                    <a:pt x="2019" y="1858"/>
                  </a:cubicBezTo>
                  <a:cubicBezTo>
                    <a:pt x="2020" y="1858"/>
                    <a:pt x="2022" y="1858"/>
                    <a:pt x="2024" y="1858"/>
                  </a:cubicBezTo>
                  <a:cubicBezTo>
                    <a:pt x="2031" y="1857"/>
                    <a:pt x="2038" y="1857"/>
                    <a:pt x="2044" y="1857"/>
                  </a:cubicBezTo>
                  <a:cubicBezTo>
                    <a:pt x="2051" y="1857"/>
                    <a:pt x="2057" y="1857"/>
                    <a:pt x="2063" y="1857"/>
                  </a:cubicBezTo>
                  <a:cubicBezTo>
                    <a:pt x="2068" y="1858"/>
                    <a:pt x="2073" y="1858"/>
                    <a:pt x="2078" y="1859"/>
                  </a:cubicBezTo>
                  <a:cubicBezTo>
                    <a:pt x="2079" y="1859"/>
                    <a:pt x="2080" y="1859"/>
                    <a:pt x="2081" y="1859"/>
                  </a:cubicBezTo>
                  <a:cubicBezTo>
                    <a:pt x="2082" y="1859"/>
                    <a:pt x="2083" y="1859"/>
                    <a:pt x="2084" y="1860"/>
                  </a:cubicBezTo>
                  <a:cubicBezTo>
                    <a:pt x="2086" y="1860"/>
                    <a:pt x="2088" y="1860"/>
                    <a:pt x="2090" y="1860"/>
                  </a:cubicBezTo>
                  <a:cubicBezTo>
                    <a:pt x="2092" y="1861"/>
                    <a:pt x="2093" y="1861"/>
                    <a:pt x="2094" y="1861"/>
                  </a:cubicBezTo>
                  <a:cubicBezTo>
                    <a:pt x="2096" y="1861"/>
                    <a:pt x="2097" y="1862"/>
                    <a:pt x="2098" y="1862"/>
                  </a:cubicBezTo>
                  <a:cubicBezTo>
                    <a:pt x="2099" y="1862"/>
                    <a:pt x="2100" y="1862"/>
                    <a:pt x="2100" y="1862"/>
                  </a:cubicBezTo>
                  <a:cubicBezTo>
                    <a:pt x="2100" y="1862"/>
                    <a:pt x="2099" y="1862"/>
                    <a:pt x="2098" y="1861"/>
                  </a:cubicBezTo>
                  <a:cubicBezTo>
                    <a:pt x="2097" y="1861"/>
                    <a:pt x="2096" y="1861"/>
                    <a:pt x="2095" y="1860"/>
                  </a:cubicBezTo>
                  <a:cubicBezTo>
                    <a:pt x="2093" y="1860"/>
                    <a:pt x="2092" y="1859"/>
                    <a:pt x="2090" y="1859"/>
                  </a:cubicBezTo>
                  <a:cubicBezTo>
                    <a:pt x="2089" y="1858"/>
                    <a:pt x="2087" y="1858"/>
                    <a:pt x="2085" y="1857"/>
                  </a:cubicBezTo>
                  <a:cubicBezTo>
                    <a:pt x="2084" y="1857"/>
                    <a:pt x="2083" y="1857"/>
                    <a:pt x="2082" y="1857"/>
                  </a:cubicBezTo>
                  <a:cubicBezTo>
                    <a:pt x="2081" y="1856"/>
                    <a:pt x="2080" y="1856"/>
                    <a:pt x="2079" y="1856"/>
                  </a:cubicBezTo>
                  <a:cubicBezTo>
                    <a:pt x="2074" y="1855"/>
                    <a:pt x="2069" y="1854"/>
                    <a:pt x="2063" y="1853"/>
                  </a:cubicBezTo>
                  <a:cubicBezTo>
                    <a:pt x="2057" y="1852"/>
                    <a:pt x="2051" y="1851"/>
                    <a:pt x="2044" y="1851"/>
                  </a:cubicBezTo>
                  <a:cubicBezTo>
                    <a:pt x="2038" y="1851"/>
                    <a:pt x="2031" y="1850"/>
                    <a:pt x="2023" y="1851"/>
                  </a:cubicBezTo>
                  <a:cubicBezTo>
                    <a:pt x="2022" y="1851"/>
                    <a:pt x="2020" y="1851"/>
                    <a:pt x="2018" y="1851"/>
                  </a:cubicBezTo>
                  <a:cubicBezTo>
                    <a:pt x="2016" y="1851"/>
                    <a:pt x="2014" y="1852"/>
                    <a:pt x="2012" y="1852"/>
                  </a:cubicBezTo>
                  <a:cubicBezTo>
                    <a:pt x="2011" y="1852"/>
                    <a:pt x="2009" y="1852"/>
                    <a:pt x="2007" y="1852"/>
                  </a:cubicBezTo>
                  <a:cubicBezTo>
                    <a:pt x="2005" y="1853"/>
                    <a:pt x="2003" y="1853"/>
                    <a:pt x="2001" y="1853"/>
                  </a:cubicBezTo>
                  <a:cubicBezTo>
                    <a:pt x="1994" y="1854"/>
                    <a:pt x="1986" y="1856"/>
                    <a:pt x="1978" y="1858"/>
                  </a:cubicBezTo>
                  <a:cubicBezTo>
                    <a:pt x="1971" y="1860"/>
                    <a:pt x="1964" y="1862"/>
                    <a:pt x="1956" y="1864"/>
                  </a:cubicBezTo>
                  <a:cubicBezTo>
                    <a:pt x="1953" y="1865"/>
                    <a:pt x="1949" y="1867"/>
                    <a:pt x="1946" y="1868"/>
                  </a:cubicBezTo>
                  <a:cubicBezTo>
                    <a:pt x="1942" y="1869"/>
                    <a:pt x="1939" y="1870"/>
                    <a:pt x="1935" y="1871"/>
                  </a:cubicBezTo>
                  <a:cubicBezTo>
                    <a:pt x="1925" y="1874"/>
                    <a:pt x="1915" y="1877"/>
                    <a:pt x="1907" y="1880"/>
                  </a:cubicBezTo>
                  <a:cubicBezTo>
                    <a:pt x="1856" y="1879"/>
                    <a:pt x="1812" y="1883"/>
                    <a:pt x="1800" y="1883"/>
                  </a:cubicBezTo>
                  <a:cubicBezTo>
                    <a:pt x="1802" y="1876"/>
                    <a:pt x="1805" y="1869"/>
                    <a:pt x="1808" y="1862"/>
                  </a:cubicBezTo>
                  <a:cubicBezTo>
                    <a:pt x="1808" y="1862"/>
                    <a:pt x="1809" y="1862"/>
                    <a:pt x="1809" y="1862"/>
                  </a:cubicBezTo>
                  <a:cubicBezTo>
                    <a:pt x="1810" y="1861"/>
                    <a:pt x="1811" y="1860"/>
                    <a:pt x="1812" y="1860"/>
                  </a:cubicBezTo>
                  <a:cubicBezTo>
                    <a:pt x="1813" y="1859"/>
                    <a:pt x="1815" y="1858"/>
                    <a:pt x="1816" y="1857"/>
                  </a:cubicBezTo>
                  <a:cubicBezTo>
                    <a:pt x="1817" y="1856"/>
                    <a:pt x="1819" y="1856"/>
                    <a:pt x="1820" y="1855"/>
                  </a:cubicBezTo>
                  <a:cubicBezTo>
                    <a:pt x="1822" y="1854"/>
                    <a:pt x="1824" y="1853"/>
                    <a:pt x="1825" y="1852"/>
                  </a:cubicBezTo>
                  <a:cubicBezTo>
                    <a:pt x="1826" y="1852"/>
                    <a:pt x="1827" y="1852"/>
                    <a:pt x="1828" y="1851"/>
                  </a:cubicBezTo>
                  <a:cubicBezTo>
                    <a:pt x="1829" y="1851"/>
                    <a:pt x="1830" y="1851"/>
                    <a:pt x="1830" y="1850"/>
                  </a:cubicBezTo>
                  <a:cubicBezTo>
                    <a:pt x="1832" y="1850"/>
                    <a:pt x="1834" y="1849"/>
                    <a:pt x="1836" y="1848"/>
                  </a:cubicBezTo>
                  <a:cubicBezTo>
                    <a:pt x="1837" y="1848"/>
                    <a:pt x="1838" y="1848"/>
                    <a:pt x="1839" y="1847"/>
                  </a:cubicBezTo>
                  <a:cubicBezTo>
                    <a:pt x="1840" y="1847"/>
                    <a:pt x="1841" y="1847"/>
                    <a:pt x="1842" y="1846"/>
                  </a:cubicBezTo>
                  <a:cubicBezTo>
                    <a:pt x="1844" y="1846"/>
                    <a:pt x="1846" y="1845"/>
                    <a:pt x="1848" y="1845"/>
                  </a:cubicBezTo>
                  <a:cubicBezTo>
                    <a:pt x="1852" y="1844"/>
                    <a:pt x="1856" y="1843"/>
                    <a:pt x="1860" y="1842"/>
                  </a:cubicBezTo>
                  <a:cubicBezTo>
                    <a:pt x="1863" y="1841"/>
                    <a:pt x="1863" y="1841"/>
                    <a:pt x="1863" y="1841"/>
                  </a:cubicBezTo>
                  <a:cubicBezTo>
                    <a:pt x="1864" y="1841"/>
                    <a:pt x="1865" y="1841"/>
                    <a:pt x="1867" y="1840"/>
                  </a:cubicBezTo>
                  <a:cubicBezTo>
                    <a:pt x="1868" y="1840"/>
                    <a:pt x="1869" y="1840"/>
                    <a:pt x="1871" y="1839"/>
                  </a:cubicBezTo>
                  <a:cubicBezTo>
                    <a:pt x="1871" y="1839"/>
                    <a:pt x="1871" y="1840"/>
                    <a:pt x="1871" y="1840"/>
                  </a:cubicBezTo>
                  <a:cubicBezTo>
                    <a:pt x="1871" y="1840"/>
                    <a:pt x="1872" y="1840"/>
                    <a:pt x="1873" y="1841"/>
                  </a:cubicBezTo>
                  <a:cubicBezTo>
                    <a:pt x="1873" y="1841"/>
                    <a:pt x="1874" y="1841"/>
                    <a:pt x="1875" y="1842"/>
                  </a:cubicBezTo>
                  <a:cubicBezTo>
                    <a:pt x="1876" y="1842"/>
                    <a:pt x="1876" y="1843"/>
                    <a:pt x="1877" y="1843"/>
                  </a:cubicBezTo>
                  <a:cubicBezTo>
                    <a:pt x="1878" y="1843"/>
                    <a:pt x="1879" y="1844"/>
                    <a:pt x="1880" y="1844"/>
                  </a:cubicBezTo>
                  <a:cubicBezTo>
                    <a:pt x="1881" y="1845"/>
                    <a:pt x="1881" y="1845"/>
                    <a:pt x="1882" y="1845"/>
                  </a:cubicBezTo>
                  <a:cubicBezTo>
                    <a:pt x="1883" y="1846"/>
                    <a:pt x="1884" y="1846"/>
                    <a:pt x="1885" y="1846"/>
                  </a:cubicBezTo>
                  <a:cubicBezTo>
                    <a:pt x="1887" y="1847"/>
                    <a:pt x="1889" y="1847"/>
                    <a:pt x="1891" y="1848"/>
                  </a:cubicBezTo>
                  <a:cubicBezTo>
                    <a:pt x="1894" y="1848"/>
                    <a:pt x="1896" y="1849"/>
                    <a:pt x="1898" y="1849"/>
                  </a:cubicBezTo>
                  <a:cubicBezTo>
                    <a:pt x="1900" y="1849"/>
                    <a:pt x="1902" y="1849"/>
                    <a:pt x="1905" y="1849"/>
                  </a:cubicBezTo>
                  <a:cubicBezTo>
                    <a:pt x="1907" y="1850"/>
                    <a:pt x="1909" y="1849"/>
                    <a:pt x="1911" y="1849"/>
                  </a:cubicBezTo>
                  <a:cubicBezTo>
                    <a:pt x="1912" y="1849"/>
                    <a:pt x="1913" y="1849"/>
                    <a:pt x="1914" y="1849"/>
                  </a:cubicBezTo>
                  <a:cubicBezTo>
                    <a:pt x="1915" y="1849"/>
                    <a:pt x="1916" y="1849"/>
                    <a:pt x="1917" y="1849"/>
                  </a:cubicBezTo>
                  <a:cubicBezTo>
                    <a:pt x="1918" y="1849"/>
                    <a:pt x="1919" y="1848"/>
                    <a:pt x="1920" y="1848"/>
                  </a:cubicBezTo>
                  <a:cubicBezTo>
                    <a:pt x="1920" y="1848"/>
                    <a:pt x="1921" y="1848"/>
                    <a:pt x="1922" y="1848"/>
                  </a:cubicBezTo>
                  <a:cubicBezTo>
                    <a:pt x="1923" y="1847"/>
                    <a:pt x="1924" y="1847"/>
                    <a:pt x="1924" y="1847"/>
                  </a:cubicBezTo>
                  <a:cubicBezTo>
                    <a:pt x="1925" y="1847"/>
                    <a:pt x="1926" y="1847"/>
                    <a:pt x="1926" y="1846"/>
                  </a:cubicBezTo>
                  <a:cubicBezTo>
                    <a:pt x="1928" y="1846"/>
                    <a:pt x="1929" y="1845"/>
                    <a:pt x="1930" y="1845"/>
                  </a:cubicBezTo>
                  <a:cubicBezTo>
                    <a:pt x="1931" y="1845"/>
                    <a:pt x="1931" y="1844"/>
                    <a:pt x="1932" y="1844"/>
                  </a:cubicBezTo>
                  <a:cubicBezTo>
                    <a:pt x="1932" y="1844"/>
                    <a:pt x="1932" y="1844"/>
                    <a:pt x="1932" y="1844"/>
                  </a:cubicBezTo>
                  <a:cubicBezTo>
                    <a:pt x="1932" y="1844"/>
                    <a:pt x="1932" y="1844"/>
                    <a:pt x="1932" y="1844"/>
                  </a:cubicBezTo>
                  <a:cubicBezTo>
                    <a:pt x="1931" y="1844"/>
                    <a:pt x="1930" y="1844"/>
                    <a:pt x="1929" y="1844"/>
                  </a:cubicBezTo>
                  <a:cubicBezTo>
                    <a:pt x="1928" y="1843"/>
                    <a:pt x="1927" y="1843"/>
                    <a:pt x="1926" y="1843"/>
                  </a:cubicBezTo>
                  <a:cubicBezTo>
                    <a:pt x="1925" y="1843"/>
                    <a:pt x="1925" y="1843"/>
                    <a:pt x="1924" y="1843"/>
                  </a:cubicBezTo>
                  <a:cubicBezTo>
                    <a:pt x="1923" y="1843"/>
                    <a:pt x="1922" y="1843"/>
                    <a:pt x="1922" y="1843"/>
                  </a:cubicBezTo>
                  <a:cubicBezTo>
                    <a:pt x="1920" y="1843"/>
                    <a:pt x="1918" y="1843"/>
                    <a:pt x="1917" y="1843"/>
                  </a:cubicBezTo>
                  <a:cubicBezTo>
                    <a:pt x="1916" y="1843"/>
                    <a:pt x="1915" y="1843"/>
                    <a:pt x="1914" y="1843"/>
                  </a:cubicBezTo>
                  <a:cubicBezTo>
                    <a:pt x="1913" y="1842"/>
                    <a:pt x="1912" y="1842"/>
                    <a:pt x="1911" y="1842"/>
                  </a:cubicBezTo>
                  <a:cubicBezTo>
                    <a:pt x="1910" y="1842"/>
                    <a:pt x="1909" y="1842"/>
                    <a:pt x="1908" y="1842"/>
                  </a:cubicBezTo>
                  <a:cubicBezTo>
                    <a:pt x="1907" y="1842"/>
                    <a:pt x="1906" y="1842"/>
                    <a:pt x="1905" y="1842"/>
                  </a:cubicBezTo>
                  <a:cubicBezTo>
                    <a:pt x="1903" y="1842"/>
                    <a:pt x="1901" y="1841"/>
                    <a:pt x="1899" y="1841"/>
                  </a:cubicBezTo>
                  <a:cubicBezTo>
                    <a:pt x="1897" y="1841"/>
                    <a:pt x="1895" y="1841"/>
                    <a:pt x="1893" y="1840"/>
                  </a:cubicBezTo>
                  <a:cubicBezTo>
                    <a:pt x="1892" y="1840"/>
                    <a:pt x="1891" y="1840"/>
                    <a:pt x="1890" y="1840"/>
                  </a:cubicBezTo>
                  <a:cubicBezTo>
                    <a:pt x="1889" y="1840"/>
                    <a:pt x="1888" y="1840"/>
                    <a:pt x="1887" y="1839"/>
                  </a:cubicBezTo>
                  <a:cubicBezTo>
                    <a:pt x="1886" y="1839"/>
                    <a:pt x="1885" y="1839"/>
                    <a:pt x="1884" y="1839"/>
                  </a:cubicBezTo>
                  <a:cubicBezTo>
                    <a:pt x="1884" y="1839"/>
                    <a:pt x="1883" y="1839"/>
                    <a:pt x="1883" y="1839"/>
                  </a:cubicBezTo>
                  <a:cubicBezTo>
                    <a:pt x="1882" y="1839"/>
                    <a:pt x="1882" y="1839"/>
                    <a:pt x="1881" y="1839"/>
                  </a:cubicBezTo>
                  <a:cubicBezTo>
                    <a:pt x="1880" y="1838"/>
                    <a:pt x="1879" y="1838"/>
                    <a:pt x="1878" y="1838"/>
                  </a:cubicBezTo>
                  <a:cubicBezTo>
                    <a:pt x="1880" y="1837"/>
                    <a:pt x="1883" y="1837"/>
                    <a:pt x="1885" y="1836"/>
                  </a:cubicBezTo>
                  <a:cubicBezTo>
                    <a:pt x="1893" y="1835"/>
                    <a:pt x="1901" y="1833"/>
                    <a:pt x="1907" y="1832"/>
                  </a:cubicBezTo>
                  <a:cubicBezTo>
                    <a:pt x="1910" y="1831"/>
                    <a:pt x="1913" y="1831"/>
                    <a:pt x="1916" y="1830"/>
                  </a:cubicBezTo>
                  <a:cubicBezTo>
                    <a:pt x="1918" y="1829"/>
                    <a:pt x="1921" y="1829"/>
                    <a:pt x="1922" y="1829"/>
                  </a:cubicBezTo>
                  <a:cubicBezTo>
                    <a:pt x="1924" y="1828"/>
                    <a:pt x="1926" y="1828"/>
                    <a:pt x="1927" y="1828"/>
                  </a:cubicBezTo>
                  <a:cubicBezTo>
                    <a:pt x="1928" y="1827"/>
                    <a:pt x="1928" y="1827"/>
                    <a:pt x="1928" y="1827"/>
                  </a:cubicBezTo>
                  <a:cubicBezTo>
                    <a:pt x="1928" y="1827"/>
                    <a:pt x="1928" y="1827"/>
                    <a:pt x="1927" y="1827"/>
                  </a:cubicBezTo>
                  <a:cubicBezTo>
                    <a:pt x="1926" y="1827"/>
                    <a:pt x="1924" y="1827"/>
                    <a:pt x="1922" y="1827"/>
                  </a:cubicBezTo>
                  <a:cubicBezTo>
                    <a:pt x="1920" y="1827"/>
                    <a:pt x="1918" y="1827"/>
                    <a:pt x="1915" y="1827"/>
                  </a:cubicBezTo>
                  <a:cubicBezTo>
                    <a:pt x="1913" y="1827"/>
                    <a:pt x="1910" y="1827"/>
                    <a:pt x="1906" y="1827"/>
                  </a:cubicBezTo>
                  <a:cubicBezTo>
                    <a:pt x="1900" y="1828"/>
                    <a:pt x="1892" y="1828"/>
                    <a:pt x="1884" y="1829"/>
                  </a:cubicBezTo>
                  <a:cubicBezTo>
                    <a:pt x="1880" y="1830"/>
                    <a:pt x="1876" y="1831"/>
                    <a:pt x="1871" y="1831"/>
                  </a:cubicBezTo>
                  <a:cubicBezTo>
                    <a:pt x="1869" y="1832"/>
                    <a:pt x="1867" y="1832"/>
                    <a:pt x="1865" y="1833"/>
                  </a:cubicBezTo>
                  <a:cubicBezTo>
                    <a:pt x="1864" y="1833"/>
                    <a:pt x="1863" y="1833"/>
                    <a:pt x="1862" y="1833"/>
                  </a:cubicBezTo>
                  <a:cubicBezTo>
                    <a:pt x="1858" y="1834"/>
                    <a:pt x="1858" y="1834"/>
                    <a:pt x="1858" y="1834"/>
                  </a:cubicBezTo>
                  <a:cubicBezTo>
                    <a:pt x="1856" y="1834"/>
                    <a:pt x="1854" y="1835"/>
                    <a:pt x="1852" y="1836"/>
                  </a:cubicBezTo>
                  <a:cubicBezTo>
                    <a:pt x="1850" y="1836"/>
                    <a:pt x="1848" y="1837"/>
                    <a:pt x="1846" y="1837"/>
                  </a:cubicBezTo>
                  <a:cubicBezTo>
                    <a:pt x="1841" y="1839"/>
                    <a:pt x="1837" y="1840"/>
                    <a:pt x="1833" y="1842"/>
                  </a:cubicBezTo>
                  <a:cubicBezTo>
                    <a:pt x="1832" y="1843"/>
                    <a:pt x="1830" y="1843"/>
                    <a:pt x="1828" y="1844"/>
                  </a:cubicBezTo>
                  <a:cubicBezTo>
                    <a:pt x="1826" y="1845"/>
                    <a:pt x="1824" y="1846"/>
                    <a:pt x="1823" y="1847"/>
                  </a:cubicBezTo>
                  <a:cubicBezTo>
                    <a:pt x="1822" y="1848"/>
                    <a:pt x="1821" y="1848"/>
                    <a:pt x="1820" y="1849"/>
                  </a:cubicBezTo>
                  <a:cubicBezTo>
                    <a:pt x="1819" y="1849"/>
                    <a:pt x="1819" y="1850"/>
                    <a:pt x="1818" y="1850"/>
                  </a:cubicBezTo>
                  <a:cubicBezTo>
                    <a:pt x="1816" y="1851"/>
                    <a:pt x="1815" y="1852"/>
                    <a:pt x="1814" y="1853"/>
                  </a:cubicBezTo>
                  <a:cubicBezTo>
                    <a:pt x="1813" y="1854"/>
                    <a:pt x="1813" y="1854"/>
                    <a:pt x="1812" y="1854"/>
                  </a:cubicBezTo>
                  <a:cubicBezTo>
                    <a:pt x="1814" y="1851"/>
                    <a:pt x="1816" y="1849"/>
                    <a:pt x="1817" y="1846"/>
                  </a:cubicBezTo>
                  <a:cubicBezTo>
                    <a:pt x="1818" y="1845"/>
                    <a:pt x="1820" y="1844"/>
                    <a:pt x="1821" y="1843"/>
                  </a:cubicBezTo>
                  <a:cubicBezTo>
                    <a:pt x="1824" y="1839"/>
                    <a:pt x="1827" y="1836"/>
                    <a:pt x="1830" y="1833"/>
                  </a:cubicBezTo>
                  <a:cubicBezTo>
                    <a:pt x="1834" y="1830"/>
                    <a:pt x="1837" y="1828"/>
                    <a:pt x="1841" y="1825"/>
                  </a:cubicBezTo>
                  <a:cubicBezTo>
                    <a:pt x="1842" y="1824"/>
                    <a:pt x="1842" y="1824"/>
                    <a:pt x="1842" y="1824"/>
                  </a:cubicBezTo>
                  <a:cubicBezTo>
                    <a:pt x="1844" y="1823"/>
                    <a:pt x="1844" y="1823"/>
                    <a:pt x="1844" y="1823"/>
                  </a:cubicBezTo>
                  <a:cubicBezTo>
                    <a:pt x="1845" y="1823"/>
                    <a:pt x="1845" y="1822"/>
                    <a:pt x="1846" y="1821"/>
                  </a:cubicBezTo>
                  <a:cubicBezTo>
                    <a:pt x="1848" y="1821"/>
                    <a:pt x="1848" y="1821"/>
                    <a:pt x="1848" y="1821"/>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50" y="1819"/>
                    <a:pt x="1851" y="1819"/>
                    <a:pt x="1852" y="1818"/>
                  </a:cubicBezTo>
                  <a:cubicBezTo>
                    <a:pt x="1855" y="1817"/>
                    <a:pt x="1855" y="1817"/>
                    <a:pt x="1855" y="1817"/>
                  </a:cubicBezTo>
                  <a:cubicBezTo>
                    <a:pt x="1858" y="1815"/>
                    <a:pt x="1858" y="1815"/>
                    <a:pt x="1858" y="1815"/>
                  </a:cubicBezTo>
                  <a:cubicBezTo>
                    <a:pt x="1861" y="1814"/>
                    <a:pt x="1861" y="1814"/>
                    <a:pt x="1861" y="1814"/>
                  </a:cubicBezTo>
                  <a:cubicBezTo>
                    <a:pt x="1864" y="1812"/>
                    <a:pt x="1864" y="1812"/>
                    <a:pt x="1864" y="1812"/>
                  </a:cubicBezTo>
                  <a:cubicBezTo>
                    <a:pt x="1869" y="1811"/>
                    <a:pt x="1873" y="1809"/>
                    <a:pt x="1877" y="1808"/>
                  </a:cubicBezTo>
                  <a:cubicBezTo>
                    <a:pt x="1882" y="1807"/>
                    <a:pt x="1886" y="1806"/>
                    <a:pt x="1890" y="1805"/>
                  </a:cubicBezTo>
                  <a:cubicBezTo>
                    <a:pt x="1895" y="1803"/>
                    <a:pt x="1899" y="1802"/>
                    <a:pt x="1903" y="1801"/>
                  </a:cubicBezTo>
                  <a:cubicBezTo>
                    <a:pt x="1912" y="1799"/>
                    <a:pt x="1920" y="1797"/>
                    <a:pt x="1928" y="1796"/>
                  </a:cubicBezTo>
                  <a:cubicBezTo>
                    <a:pt x="1929" y="1795"/>
                    <a:pt x="1931" y="1795"/>
                    <a:pt x="1933" y="1795"/>
                  </a:cubicBezTo>
                  <a:cubicBezTo>
                    <a:pt x="1935" y="1794"/>
                    <a:pt x="1937" y="1794"/>
                    <a:pt x="1939" y="1794"/>
                  </a:cubicBezTo>
                  <a:cubicBezTo>
                    <a:pt x="1941" y="1793"/>
                    <a:pt x="1942" y="1793"/>
                    <a:pt x="1944" y="1793"/>
                  </a:cubicBezTo>
                  <a:cubicBezTo>
                    <a:pt x="1946" y="1792"/>
                    <a:pt x="1948" y="1792"/>
                    <a:pt x="1950" y="1792"/>
                  </a:cubicBezTo>
                  <a:cubicBezTo>
                    <a:pt x="1956" y="1791"/>
                    <a:pt x="1963" y="1790"/>
                    <a:pt x="1968" y="1790"/>
                  </a:cubicBezTo>
                  <a:cubicBezTo>
                    <a:pt x="1970" y="1790"/>
                    <a:pt x="1971" y="1790"/>
                    <a:pt x="1972" y="1790"/>
                  </a:cubicBezTo>
                  <a:cubicBezTo>
                    <a:pt x="1974" y="1790"/>
                    <a:pt x="1975" y="1790"/>
                    <a:pt x="1976" y="1790"/>
                  </a:cubicBezTo>
                  <a:cubicBezTo>
                    <a:pt x="1979" y="1790"/>
                    <a:pt x="1981" y="1790"/>
                    <a:pt x="1983" y="1790"/>
                  </a:cubicBezTo>
                  <a:cubicBezTo>
                    <a:pt x="1987" y="1791"/>
                    <a:pt x="1990" y="1791"/>
                    <a:pt x="1992" y="1791"/>
                  </a:cubicBezTo>
                  <a:cubicBezTo>
                    <a:pt x="1994" y="1792"/>
                    <a:pt x="1996" y="1792"/>
                    <a:pt x="1996" y="1792"/>
                  </a:cubicBezTo>
                  <a:cubicBezTo>
                    <a:pt x="1996" y="1792"/>
                    <a:pt x="1994" y="1792"/>
                    <a:pt x="1992" y="1791"/>
                  </a:cubicBezTo>
                  <a:cubicBezTo>
                    <a:pt x="1991" y="1791"/>
                    <a:pt x="1990" y="1790"/>
                    <a:pt x="1988" y="1790"/>
                  </a:cubicBezTo>
                  <a:cubicBezTo>
                    <a:pt x="1987" y="1790"/>
                    <a:pt x="1985" y="1789"/>
                    <a:pt x="1983" y="1789"/>
                  </a:cubicBezTo>
                  <a:cubicBezTo>
                    <a:pt x="1981" y="1789"/>
                    <a:pt x="1979" y="1788"/>
                    <a:pt x="1976" y="1788"/>
                  </a:cubicBezTo>
                  <a:cubicBezTo>
                    <a:pt x="1975" y="1788"/>
                    <a:pt x="1974" y="1788"/>
                    <a:pt x="1972" y="1787"/>
                  </a:cubicBezTo>
                  <a:cubicBezTo>
                    <a:pt x="1971" y="1787"/>
                    <a:pt x="1970" y="1787"/>
                    <a:pt x="1968" y="1787"/>
                  </a:cubicBezTo>
                  <a:cubicBezTo>
                    <a:pt x="1967" y="1787"/>
                    <a:pt x="1965" y="1787"/>
                    <a:pt x="1964" y="1787"/>
                  </a:cubicBezTo>
                  <a:cubicBezTo>
                    <a:pt x="1962" y="1787"/>
                    <a:pt x="1961" y="1787"/>
                    <a:pt x="1959" y="1787"/>
                  </a:cubicBezTo>
                  <a:cubicBezTo>
                    <a:pt x="1958" y="1787"/>
                    <a:pt x="1956" y="1787"/>
                    <a:pt x="1954" y="1787"/>
                  </a:cubicBezTo>
                  <a:cubicBezTo>
                    <a:pt x="1953" y="1787"/>
                    <a:pt x="1951" y="1787"/>
                    <a:pt x="1949" y="1787"/>
                  </a:cubicBezTo>
                  <a:cubicBezTo>
                    <a:pt x="1947" y="1787"/>
                    <a:pt x="1945" y="1788"/>
                    <a:pt x="1944" y="1788"/>
                  </a:cubicBezTo>
                  <a:cubicBezTo>
                    <a:pt x="1942" y="1788"/>
                    <a:pt x="1940" y="1788"/>
                    <a:pt x="1938" y="1788"/>
                  </a:cubicBezTo>
                  <a:cubicBezTo>
                    <a:pt x="1934" y="1789"/>
                    <a:pt x="1930" y="1789"/>
                    <a:pt x="1926" y="1790"/>
                  </a:cubicBezTo>
                  <a:cubicBezTo>
                    <a:pt x="1918" y="1791"/>
                    <a:pt x="1910" y="1793"/>
                    <a:pt x="1902" y="1795"/>
                  </a:cubicBezTo>
                  <a:cubicBezTo>
                    <a:pt x="1897" y="1795"/>
                    <a:pt x="1893" y="1796"/>
                    <a:pt x="1889" y="1797"/>
                  </a:cubicBezTo>
                  <a:cubicBezTo>
                    <a:pt x="1884" y="1798"/>
                    <a:pt x="1880" y="1799"/>
                    <a:pt x="1875" y="1801"/>
                  </a:cubicBezTo>
                  <a:cubicBezTo>
                    <a:pt x="1871" y="1802"/>
                    <a:pt x="1866" y="1803"/>
                    <a:pt x="1862" y="1805"/>
                  </a:cubicBezTo>
                  <a:cubicBezTo>
                    <a:pt x="1858" y="1806"/>
                    <a:pt x="1858" y="1806"/>
                    <a:pt x="1858" y="1806"/>
                  </a:cubicBezTo>
                  <a:cubicBezTo>
                    <a:pt x="1855" y="1808"/>
                    <a:pt x="1855" y="1808"/>
                    <a:pt x="1855" y="1808"/>
                  </a:cubicBezTo>
                  <a:cubicBezTo>
                    <a:pt x="1852" y="1809"/>
                    <a:pt x="1852" y="1809"/>
                    <a:pt x="1852" y="1809"/>
                  </a:cubicBezTo>
                  <a:cubicBezTo>
                    <a:pt x="1848" y="1811"/>
                    <a:pt x="1848" y="1811"/>
                    <a:pt x="1848" y="1811"/>
                  </a:cubicBezTo>
                  <a:cubicBezTo>
                    <a:pt x="1847" y="1812"/>
                    <a:pt x="1846" y="1812"/>
                    <a:pt x="1845" y="1813"/>
                  </a:cubicBezTo>
                  <a:cubicBezTo>
                    <a:pt x="1845" y="1813"/>
                    <a:pt x="1845" y="1813"/>
                    <a:pt x="1845" y="1813"/>
                  </a:cubicBezTo>
                  <a:cubicBezTo>
                    <a:pt x="1845" y="1813"/>
                    <a:pt x="1845" y="1813"/>
                    <a:pt x="1845" y="1813"/>
                  </a:cubicBezTo>
                  <a:cubicBezTo>
                    <a:pt x="1845" y="1813"/>
                    <a:pt x="1845" y="1813"/>
                    <a:pt x="1845" y="1813"/>
                  </a:cubicBezTo>
                  <a:cubicBezTo>
                    <a:pt x="1844" y="1814"/>
                    <a:pt x="1844" y="1814"/>
                    <a:pt x="1844" y="1814"/>
                  </a:cubicBezTo>
                  <a:cubicBezTo>
                    <a:pt x="1842" y="1815"/>
                    <a:pt x="1842" y="1815"/>
                    <a:pt x="1842" y="1815"/>
                  </a:cubicBezTo>
                  <a:cubicBezTo>
                    <a:pt x="1841" y="1815"/>
                    <a:pt x="1840" y="1816"/>
                    <a:pt x="1839" y="1817"/>
                  </a:cubicBezTo>
                  <a:cubicBezTo>
                    <a:pt x="1838" y="1818"/>
                    <a:pt x="1838" y="1818"/>
                    <a:pt x="1838" y="1818"/>
                  </a:cubicBezTo>
                  <a:cubicBezTo>
                    <a:pt x="1836" y="1819"/>
                    <a:pt x="1836" y="1819"/>
                    <a:pt x="1836" y="1819"/>
                  </a:cubicBezTo>
                  <a:cubicBezTo>
                    <a:pt x="1834" y="1820"/>
                    <a:pt x="1832" y="1822"/>
                    <a:pt x="1830" y="1824"/>
                  </a:cubicBezTo>
                  <a:cubicBezTo>
                    <a:pt x="1822" y="1826"/>
                    <a:pt x="1816" y="1829"/>
                    <a:pt x="1810" y="1833"/>
                  </a:cubicBezTo>
                  <a:cubicBezTo>
                    <a:pt x="1810" y="1833"/>
                    <a:pt x="1811" y="1832"/>
                    <a:pt x="1811" y="1831"/>
                  </a:cubicBezTo>
                  <a:cubicBezTo>
                    <a:pt x="1813" y="1829"/>
                    <a:pt x="1814" y="1827"/>
                    <a:pt x="1816" y="1824"/>
                  </a:cubicBezTo>
                  <a:cubicBezTo>
                    <a:pt x="1818" y="1822"/>
                    <a:pt x="1820" y="1819"/>
                    <a:pt x="1822" y="1817"/>
                  </a:cubicBezTo>
                  <a:cubicBezTo>
                    <a:pt x="1824" y="1814"/>
                    <a:pt x="1826" y="1812"/>
                    <a:pt x="1828" y="1810"/>
                  </a:cubicBezTo>
                  <a:cubicBezTo>
                    <a:pt x="1831" y="1807"/>
                    <a:pt x="1833" y="1805"/>
                    <a:pt x="1836" y="1803"/>
                  </a:cubicBezTo>
                  <a:cubicBezTo>
                    <a:pt x="1838" y="1801"/>
                    <a:pt x="1841" y="1799"/>
                    <a:pt x="1843" y="1797"/>
                  </a:cubicBezTo>
                  <a:cubicBezTo>
                    <a:pt x="1846" y="1796"/>
                    <a:pt x="1848" y="1794"/>
                    <a:pt x="1850" y="1793"/>
                  </a:cubicBezTo>
                  <a:cubicBezTo>
                    <a:pt x="1853" y="1791"/>
                    <a:pt x="1855" y="1790"/>
                    <a:pt x="1858" y="1789"/>
                  </a:cubicBezTo>
                  <a:cubicBezTo>
                    <a:pt x="1859" y="1788"/>
                    <a:pt x="1860" y="1788"/>
                    <a:pt x="1861" y="1787"/>
                  </a:cubicBezTo>
                  <a:cubicBezTo>
                    <a:pt x="1862" y="1787"/>
                    <a:pt x="1863" y="1786"/>
                    <a:pt x="1864" y="1786"/>
                  </a:cubicBezTo>
                  <a:cubicBezTo>
                    <a:pt x="1865" y="1785"/>
                    <a:pt x="1866" y="1785"/>
                    <a:pt x="1866" y="1785"/>
                  </a:cubicBezTo>
                  <a:cubicBezTo>
                    <a:pt x="1867" y="1784"/>
                    <a:pt x="1868" y="1784"/>
                    <a:pt x="1869" y="1784"/>
                  </a:cubicBezTo>
                  <a:cubicBezTo>
                    <a:pt x="1870" y="1783"/>
                    <a:pt x="1871" y="1783"/>
                    <a:pt x="1872" y="1783"/>
                  </a:cubicBezTo>
                  <a:cubicBezTo>
                    <a:pt x="1873" y="1782"/>
                    <a:pt x="1873" y="1782"/>
                    <a:pt x="1873" y="1782"/>
                  </a:cubicBezTo>
                  <a:cubicBezTo>
                    <a:pt x="1873" y="1782"/>
                    <a:pt x="1873" y="1782"/>
                    <a:pt x="1872" y="1782"/>
                  </a:cubicBezTo>
                  <a:cubicBezTo>
                    <a:pt x="1871" y="1782"/>
                    <a:pt x="1870" y="1782"/>
                    <a:pt x="1868" y="1782"/>
                  </a:cubicBezTo>
                  <a:cubicBezTo>
                    <a:pt x="1868" y="1782"/>
                    <a:pt x="1867" y="1782"/>
                    <a:pt x="1866" y="1783"/>
                  </a:cubicBezTo>
                  <a:cubicBezTo>
                    <a:pt x="1865" y="1783"/>
                    <a:pt x="1864" y="1783"/>
                    <a:pt x="1863" y="1783"/>
                  </a:cubicBezTo>
                  <a:cubicBezTo>
                    <a:pt x="1862" y="1783"/>
                    <a:pt x="1861" y="1783"/>
                    <a:pt x="1860" y="1784"/>
                  </a:cubicBezTo>
                  <a:cubicBezTo>
                    <a:pt x="1858" y="1784"/>
                    <a:pt x="1857" y="1784"/>
                    <a:pt x="1856" y="1784"/>
                  </a:cubicBezTo>
                  <a:cubicBezTo>
                    <a:pt x="1855" y="1785"/>
                    <a:pt x="1853" y="1785"/>
                    <a:pt x="1852" y="1786"/>
                  </a:cubicBezTo>
                  <a:cubicBezTo>
                    <a:pt x="1851" y="1786"/>
                    <a:pt x="1849" y="1787"/>
                    <a:pt x="1848" y="1787"/>
                  </a:cubicBezTo>
                  <a:cubicBezTo>
                    <a:pt x="1845" y="1788"/>
                    <a:pt x="1842" y="1790"/>
                    <a:pt x="1839" y="1791"/>
                  </a:cubicBezTo>
                  <a:cubicBezTo>
                    <a:pt x="1838" y="1792"/>
                    <a:pt x="1836" y="1793"/>
                    <a:pt x="1835" y="1794"/>
                  </a:cubicBezTo>
                  <a:cubicBezTo>
                    <a:pt x="1834" y="1795"/>
                    <a:pt x="1832" y="1796"/>
                    <a:pt x="1831" y="1797"/>
                  </a:cubicBezTo>
                  <a:cubicBezTo>
                    <a:pt x="1828" y="1799"/>
                    <a:pt x="1825" y="1801"/>
                    <a:pt x="1823" y="1804"/>
                  </a:cubicBezTo>
                  <a:cubicBezTo>
                    <a:pt x="1820" y="1806"/>
                    <a:pt x="1818" y="1809"/>
                    <a:pt x="1816" y="1812"/>
                  </a:cubicBezTo>
                  <a:cubicBezTo>
                    <a:pt x="1815" y="1813"/>
                    <a:pt x="1814" y="1815"/>
                    <a:pt x="1813" y="1816"/>
                  </a:cubicBezTo>
                  <a:cubicBezTo>
                    <a:pt x="1812" y="1817"/>
                    <a:pt x="1811" y="1819"/>
                    <a:pt x="1810" y="1820"/>
                  </a:cubicBezTo>
                  <a:cubicBezTo>
                    <a:pt x="1808" y="1823"/>
                    <a:pt x="1807" y="1826"/>
                    <a:pt x="1806" y="1829"/>
                  </a:cubicBezTo>
                  <a:cubicBezTo>
                    <a:pt x="1805" y="1830"/>
                    <a:pt x="1805" y="1832"/>
                    <a:pt x="1804" y="1833"/>
                  </a:cubicBezTo>
                  <a:cubicBezTo>
                    <a:pt x="1804" y="1834"/>
                    <a:pt x="1803" y="1835"/>
                    <a:pt x="1803" y="1837"/>
                  </a:cubicBezTo>
                  <a:cubicBezTo>
                    <a:pt x="1803" y="1838"/>
                    <a:pt x="1802" y="1839"/>
                    <a:pt x="1802" y="1840"/>
                  </a:cubicBezTo>
                  <a:cubicBezTo>
                    <a:pt x="1793" y="1848"/>
                    <a:pt x="1786" y="1859"/>
                    <a:pt x="1778" y="1869"/>
                  </a:cubicBezTo>
                  <a:cubicBezTo>
                    <a:pt x="1778" y="1869"/>
                    <a:pt x="1779" y="1868"/>
                    <a:pt x="1779" y="1867"/>
                  </a:cubicBezTo>
                  <a:cubicBezTo>
                    <a:pt x="1779" y="1864"/>
                    <a:pt x="1780" y="1861"/>
                    <a:pt x="1780" y="1857"/>
                  </a:cubicBezTo>
                  <a:cubicBezTo>
                    <a:pt x="1780" y="1856"/>
                    <a:pt x="1780" y="1855"/>
                    <a:pt x="1780" y="1854"/>
                  </a:cubicBezTo>
                  <a:cubicBezTo>
                    <a:pt x="1780" y="1853"/>
                    <a:pt x="1780" y="1852"/>
                    <a:pt x="1780" y="1852"/>
                  </a:cubicBezTo>
                  <a:cubicBezTo>
                    <a:pt x="1781" y="1850"/>
                    <a:pt x="1781" y="1848"/>
                    <a:pt x="1781" y="1846"/>
                  </a:cubicBezTo>
                  <a:cubicBezTo>
                    <a:pt x="1781" y="1842"/>
                    <a:pt x="1781" y="1839"/>
                    <a:pt x="1781" y="1835"/>
                  </a:cubicBezTo>
                  <a:cubicBezTo>
                    <a:pt x="1781" y="1831"/>
                    <a:pt x="1781" y="1828"/>
                    <a:pt x="1782" y="1824"/>
                  </a:cubicBezTo>
                  <a:cubicBezTo>
                    <a:pt x="1782" y="1823"/>
                    <a:pt x="1782" y="1823"/>
                    <a:pt x="1782" y="1822"/>
                  </a:cubicBezTo>
                  <a:cubicBezTo>
                    <a:pt x="1782" y="1821"/>
                    <a:pt x="1782" y="1820"/>
                    <a:pt x="1783" y="1819"/>
                  </a:cubicBezTo>
                  <a:cubicBezTo>
                    <a:pt x="1783" y="1818"/>
                    <a:pt x="1783" y="1818"/>
                    <a:pt x="1783" y="1817"/>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4" y="1815"/>
                    <a:pt x="1784" y="1815"/>
                    <a:pt x="1784" y="1814"/>
                  </a:cubicBezTo>
                  <a:cubicBezTo>
                    <a:pt x="1785" y="1811"/>
                    <a:pt x="1786" y="1808"/>
                    <a:pt x="1787" y="1806"/>
                  </a:cubicBezTo>
                  <a:cubicBezTo>
                    <a:pt x="1789" y="1803"/>
                    <a:pt x="1790" y="1801"/>
                    <a:pt x="1792" y="1799"/>
                  </a:cubicBezTo>
                  <a:cubicBezTo>
                    <a:pt x="1793" y="1797"/>
                    <a:pt x="1794" y="1797"/>
                    <a:pt x="1794" y="1796"/>
                  </a:cubicBezTo>
                  <a:cubicBezTo>
                    <a:pt x="1795" y="1795"/>
                    <a:pt x="1796" y="1794"/>
                    <a:pt x="1797" y="1793"/>
                  </a:cubicBezTo>
                  <a:cubicBezTo>
                    <a:pt x="1799" y="1792"/>
                    <a:pt x="1800" y="1791"/>
                    <a:pt x="1802" y="1790"/>
                  </a:cubicBezTo>
                  <a:cubicBezTo>
                    <a:pt x="1803" y="1790"/>
                    <a:pt x="1804" y="1789"/>
                    <a:pt x="1805" y="1789"/>
                  </a:cubicBezTo>
                  <a:cubicBezTo>
                    <a:pt x="1806" y="1788"/>
                    <a:pt x="1807" y="1788"/>
                    <a:pt x="1807" y="1788"/>
                  </a:cubicBezTo>
                  <a:cubicBezTo>
                    <a:pt x="1807" y="1788"/>
                    <a:pt x="1806" y="1788"/>
                    <a:pt x="1805" y="1788"/>
                  </a:cubicBezTo>
                  <a:cubicBezTo>
                    <a:pt x="1804" y="1788"/>
                    <a:pt x="1803" y="1788"/>
                    <a:pt x="1801" y="1789"/>
                  </a:cubicBezTo>
                  <a:cubicBezTo>
                    <a:pt x="1800" y="1789"/>
                    <a:pt x="1798" y="1790"/>
                    <a:pt x="1795" y="1791"/>
                  </a:cubicBezTo>
                  <a:cubicBezTo>
                    <a:pt x="1794" y="1791"/>
                    <a:pt x="1793" y="1792"/>
                    <a:pt x="1792" y="1793"/>
                  </a:cubicBezTo>
                  <a:cubicBezTo>
                    <a:pt x="1791" y="1793"/>
                    <a:pt x="1790" y="1794"/>
                    <a:pt x="1789" y="1795"/>
                  </a:cubicBezTo>
                  <a:cubicBezTo>
                    <a:pt x="1786" y="1797"/>
                    <a:pt x="1784" y="1800"/>
                    <a:pt x="1782" y="1803"/>
                  </a:cubicBezTo>
                  <a:cubicBezTo>
                    <a:pt x="1780" y="1805"/>
                    <a:pt x="1779" y="1809"/>
                    <a:pt x="1777" y="1812"/>
                  </a:cubicBezTo>
                  <a:cubicBezTo>
                    <a:pt x="1777" y="1813"/>
                    <a:pt x="1777" y="1813"/>
                    <a:pt x="1777" y="1813"/>
                  </a:cubicBezTo>
                  <a:cubicBezTo>
                    <a:pt x="1777" y="1814"/>
                    <a:pt x="1777" y="1814"/>
                    <a:pt x="1777" y="1814"/>
                  </a:cubicBezTo>
                  <a:cubicBezTo>
                    <a:pt x="1777" y="1814"/>
                    <a:pt x="1777" y="1814"/>
                    <a:pt x="1777" y="1814"/>
                  </a:cubicBezTo>
                  <a:cubicBezTo>
                    <a:pt x="1776" y="1814"/>
                    <a:pt x="1776" y="1814"/>
                    <a:pt x="1776" y="1814"/>
                  </a:cubicBezTo>
                  <a:cubicBezTo>
                    <a:pt x="1776" y="1814"/>
                    <a:pt x="1776" y="1814"/>
                    <a:pt x="1776" y="1814"/>
                  </a:cubicBezTo>
                  <a:cubicBezTo>
                    <a:pt x="1776" y="1815"/>
                    <a:pt x="1776" y="1815"/>
                    <a:pt x="1776" y="1815"/>
                  </a:cubicBezTo>
                  <a:cubicBezTo>
                    <a:pt x="1776" y="1816"/>
                    <a:pt x="1776" y="1817"/>
                    <a:pt x="1775" y="1818"/>
                  </a:cubicBezTo>
                  <a:cubicBezTo>
                    <a:pt x="1775" y="1819"/>
                    <a:pt x="1775" y="1821"/>
                    <a:pt x="1774" y="1823"/>
                  </a:cubicBezTo>
                  <a:cubicBezTo>
                    <a:pt x="1774" y="1827"/>
                    <a:pt x="1773" y="1831"/>
                    <a:pt x="1773" y="1835"/>
                  </a:cubicBezTo>
                  <a:cubicBezTo>
                    <a:pt x="1773" y="1839"/>
                    <a:pt x="1773" y="1842"/>
                    <a:pt x="1773" y="1846"/>
                  </a:cubicBezTo>
                  <a:cubicBezTo>
                    <a:pt x="1773" y="1848"/>
                    <a:pt x="1773" y="1850"/>
                    <a:pt x="1773" y="1851"/>
                  </a:cubicBezTo>
                  <a:cubicBezTo>
                    <a:pt x="1773" y="1853"/>
                    <a:pt x="1773" y="1855"/>
                    <a:pt x="1773" y="1857"/>
                  </a:cubicBezTo>
                  <a:cubicBezTo>
                    <a:pt x="1773" y="1860"/>
                    <a:pt x="1773" y="1863"/>
                    <a:pt x="1773" y="1867"/>
                  </a:cubicBezTo>
                  <a:cubicBezTo>
                    <a:pt x="1773" y="1870"/>
                    <a:pt x="1772" y="1873"/>
                    <a:pt x="1772" y="1875"/>
                  </a:cubicBezTo>
                  <a:cubicBezTo>
                    <a:pt x="1772" y="1876"/>
                    <a:pt x="1771" y="1877"/>
                    <a:pt x="1771" y="1879"/>
                  </a:cubicBezTo>
                  <a:cubicBezTo>
                    <a:pt x="1764" y="1888"/>
                    <a:pt x="1755" y="1897"/>
                    <a:pt x="1743" y="1904"/>
                  </a:cubicBezTo>
                  <a:cubicBezTo>
                    <a:pt x="1699" y="1930"/>
                    <a:pt x="1649" y="1910"/>
                    <a:pt x="1604" y="1887"/>
                  </a:cubicBezTo>
                  <a:cubicBezTo>
                    <a:pt x="1607" y="1887"/>
                    <a:pt x="1610" y="1887"/>
                    <a:pt x="1613" y="1888"/>
                  </a:cubicBezTo>
                  <a:cubicBezTo>
                    <a:pt x="1617" y="1888"/>
                    <a:pt x="1622" y="1888"/>
                    <a:pt x="1627" y="1888"/>
                  </a:cubicBezTo>
                  <a:cubicBezTo>
                    <a:pt x="1632" y="1888"/>
                    <a:pt x="1637" y="1888"/>
                    <a:pt x="1642" y="1887"/>
                  </a:cubicBezTo>
                  <a:cubicBezTo>
                    <a:pt x="1646" y="1886"/>
                    <a:pt x="1651" y="1885"/>
                    <a:pt x="1655" y="1884"/>
                  </a:cubicBezTo>
                  <a:cubicBezTo>
                    <a:pt x="1655" y="1884"/>
                    <a:pt x="1655" y="1884"/>
                    <a:pt x="1655" y="1884"/>
                  </a:cubicBezTo>
                  <a:cubicBezTo>
                    <a:pt x="1656" y="1884"/>
                    <a:pt x="1656" y="1885"/>
                    <a:pt x="1656" y="1885"/>
                  </a:cubicBezTo>
                  <a:cubicBezTo>
                    <a:pt x="1657" y="1885"/>
                    <a:pt x="1659" y="1886"/>
                    <a:pt x="1660" y="1887"/>
                  </a:cubicBezTo>
                  <a:cubicBezTo>
                    <a:pt x="1661" y="1887"/>
                    <a:pt x="1662" y="1887"/>
                    <a:pt x="1663" y="1887"/>
                  </a:cubicBezTo>
                  <a:cubicBezTo>
                    <a:pt x="1663" y="1888"/>
                    <a:pt x="1664" y="1888"/>
                    <a:pt x="1665" y="1888"/>
                  </a:cubicBezTo>
                  <a:cubicBezTo>
                    <a:pt x="1666" y="1889"/>
                    <a:pt x="1667" y="1889"/>
                    <a:pt x="1668" y="1889"/>
                  </a:cubicBezTo>
                  <a:cubicBezTo>
                    <a:pt x="1669" y="1890"/>
                    <a:pt x="1670" y="1890"/>
                    <a:pt x="1671" y="1890"/>
                  </a:cubicBezTo>
                  <a:cubicBezTo>
                    <a:pt x="1672" y="1890"/>
                    <a:pt x="1674" y="1891"/>
                    <a:pt x="1675" y="1891"/>
                  </a:cubicBezTo>
                  <a:cubicBezTo>
                    <a:pt x="1676" y="1891"/>
                    <a:pt x="1677" y="1891"/>
                    <a:pt x="1678" y="1891"/>
                  </a:cubicBezTo>
                  <a:cubicBezTo>
                    <a:pt x="1681" y="1892"/>
                    <a:pt x="1683" y="1892"/>
                    <a:pt x="1686" y="1892"/>
                  </a:cubicBezTo>
                  <a:cubicBezTo>
                    <a:pt x="1688" y="1893"/>
                    <a:pt x="1691" y="1893"/>
                    <a:pt x="1694" y="1893"/>
                  </a:cubicBezTo>
                  <a:cubicBezTo>
                    <a:pt x="1696" y="1892"/>
                    <a:pt x="1699" y="1892"/>
                    <a:pt x="1701" y="1892"/>
                  </a:cubicBezTo>
                  <a:cubicBezTo>
                    <a:pt x="1704" y="1892"/>
                    <a:pt x="1707" y="1891"/>
                    <a:pt x="1709" y="1891"/>
                  </a:cubicBezTo>
                  <a:cubicBezTo>
                    <a:pt x="1710" y="1891"/>
                    <a:pt x="1711" y="1891"/>
                    <a:pt x="1712" y="1890"/>
                  </a:cubicBezTo>
                  <a:cubicBezTo>
                    <a:pt x="1714" y="1890"/>
                    <a:pt x="1715" y="1890"/>
                    <a:pt x="1716" y="1889"/>
                  </a:cubicBezTo>
                  <a:cubicBezTo>
                    <a:pt x="1717" y="1889"/>
                    <a:pt x="1718" y="1889"/>
                    <a:pt x="1719" y="1889"/>
                  </a:cubicBezTo>
                  <a:cubicBezTo>
                    <a:pt x="1720" y="1888"/>
                    <a:pt x="1721" y="1888"/>
                    <a:pt x="1722" y="1888"/>
                  </a:cubicBezTo>
                  <a:cubicBezTo>
                    <a:pt x="1723" y="1887"/>
                    <a:pt x="1724" y="1887"/>
                    <a:pt x="1725" y="1887"/>
                  </a:cubicBezTo>
                  <a:cubicBezTo>
                    <a:pt x="1725" y="1886"/>
                    <a:pt x="1726" y="1886"/>
                    <a:pt x="1727" y="1886"/>
                  </a:cubicBezTo>
                  <a:cubicBezTo>
                    <a:pt x="1728" y="1885"/>
                    <a:pt x="1730" y="1884"/>
                    <a:pt x="1731" y="1884"/>
                  </a:cubicBezTo>
                  <a:cubicBezTo>
                    <a:pt x="1732" y="1883"/>
                    <a:pt x="1732" y="1883"/>
                    <a:pt x="1733" y="1882"/>
                  </a:cubicBezTo>
                  <a:cubicBezTo>
                    <a:pt x="1733" y="1882"/>
                    <a:pt x="1734" y="1882"/>
                    <a:pt x="1734" y="1882"/>
                  </a:cubicBezTo>
                  <a:cubicBezTo>
                    <a:pt x="1734" y="1882"/>
                    <a:pt x="1733" y="1882"/>
                    <a:pt x="1733" y="1882"/>
                  </a:cubicBezTo>
                  <a:cubicBezTo>
                    <a:pt x="1732" y="1882"/>
                    <a:pt x="1731" y="1882"/>
                    <a:pt x="1730" y="1882"/>
                  </a:cubicBezTo>
                  <a:cubicBezTo>
                    <a:pt x="1730" y="1882"/>
                    <a:pt x="1729" y="1882"/>
                    <a:pt x="1728" y="1882"/>
                  </a:cubicBezTo>
                  <a:cubicBezTo>
                    <a:pt x="1728" y="1882"/>
                    <a:pt x="1727" y="1883"/>
                    <a:pt x="1726" y="1883"/>
                  </a:cubicBezTo>
                  <a:cubicBezTo>
                    <a:pt x="1725" y="1883"/>
                    <a:pt x="1724" y="1883"/>
                    <a:pt x="1724" y="1883"/>
                  </a:cubicBezTo>
                  <a:cubicBezTo>
                    <a:pt x="1723" y="1883"/>
                    <a:pt x="1722" y="1883"/>
                    <a:pt x="1721" y="1883"/>
                  </a:cubicBezTo>
                  <a:cubicBezTo>
                    <a:pt x="1719" y="1883"/>
                    <a:pt x="1717" y="1883"/>
                    <a:pt x="1715" y="1884"/>
                  </a:cubicBezTo>
                  <a:cubicBezTo>
                    <a:pt x="1714" y="1884"/>
                    <a:pt x="1714" y="1884"/>
                    <a:pt x="1713" y="1884"/>
                  </a:cubicBezTo>
                  <a:cubicBezTo>
                    <a:pt x="1713" y="1884"/>
                    <a:pt x="1712" y="1884"/>
                    <a:pt x="1712" y="1884"/>
                  </a:cubicBezTo>
                  <a:cubicBezTo>
                    <a:pt x="1710" y="1884"/>
                    <a:pt x="1709" y="1884"/>
                    <a:pt x="1708" y="1884"/>
                  </a:cubicBezTo>
                  <a:cubicBezTo>
                    <a:pt x="1707" y="1884"/>
                    <a:pt x="1706" y="1884"/>
                    <a:pt x="1705" y="1884"/>
                  </a:cubicBezTo>
                  <a:cubicBezTo>
                    <a:pt x="1703" y="1884"/>
                    <a:pt x="1702" y="1884"/>
                    <a:pt x="1701" y="1884"/>
                  </a:cubicBezTo>
                  <a:cubicBezTo>
                    <a:pt x="1698" y="1885"/>
                    <a:pt x="1696" y="1885"/>
                    <a:pt x="1694" y="1885"/>
                  </a:cubicBezTo>
                  <a:cubicBezTo>
                    <a:pt x="1691" y="1885"/>
                    <a:pt x="1689" y="1885"/>
                    <a:pt x="1686" y="1885"/>
                  </a:cubicBezTo>
                  <a:cubicBezTo>
                    <a:pt x="1685" y="1885"/>
                    <a:pt x="1684" y="1885"/>
                    <a:pt x="1682" y="1885"/>
                  </a:cubicBezTo>
                  <a:cubicBezTo>
                    <a:pt x="1681" y="1885"/>
                    <a:pt x="1680" y="1885"/>
                    <a:pt x="1679" y="1885"/>
                  </a:cubicBezTo>
                  <a:cubicBezTo>
                    <a:pt x="1678" y="1884"/>
                    <a:pt x="1677" y="1884"/>
                    <a:pt x="1676" y="1884"/>
                  </a:cubicBezTo>
                  <a:cubicBezTo>
                    <a:pt x="1675" y="1884"/>
                    <a:pt x="1674" y="1884"/>
                    <a:pt x="1674" y="1884"/>
                  </a:cubicBezTo>
                  <a:cubicBezTo>
                    <a:pt x="1673" y="1884"/>
                    <a:pt x="1673" y="1884"/>
                    <a:pt x="1672" y="1884"/>
                  </a:cubicBezTo>
                  <a:cubicBezTo>
                    <a:pt x="1671" y="1884"/>
                    <a:pt x="1670" y="1884"/>
                    <a:pt x="1669" y="1884"/>
                  </a:cubicBezTo>
                  <a:cubicBezTo>
                    <a:pt x="1668" y="1884"/>
                    <a:pt x="1667" y="1884"/>
                    <a:pt x="1666" y="1884"/>
                  </a:cubicBezTo>
                  <a:cubicBezTo>
                    <a:pt x="1665" y="1884"/>
                    <a:pt x="1664" y="1884"/>
                    <a:pt x="1663" y="1884"/>
                  </a:cubicBezTo>
                  <a:cubicBezTo>
                    <a:pt x="1663" y="1884"/>
                    <a:pt x="1662" y="1884"/>
                    <a:pt x="1661" y="1884"/>
                  </a:cubicBezTo>
                  <a:cubicBezTo>
                    <a:pt x="1660" y="1884"/>
                    <a:pt x="1659" y="1883"/>
                    <a:pt x="1659" y="1883"/>
                  </a:cubicBezTo>
                  <a:cubicBezTo>
                    <a:pt x="1659" y="1883"/>
                    <a:pt x="1659" y="1883"/>
                    <a:pt x="1659" y="1883"/>
                  </a:cubicBezTo>
                  <a:cubicBezTo>
                    <a:pt x="1660" y="1883"/>
                    <a:pt x="1661" y="1883"/>
                    <a:pt x="1662" y="1883"/>
                  </a:cubicBezTo>
                  <a:cubicBezTo>
                    <a:pt x="1663" y="1882"/>
                    <a:pt x="1664" y="1882"/>
                    <a:pt x="1665" y="1882"/>
                  </a:cubicBezTo>
                  <a:cubicBezTo>
                    <a:pt x="1666" y="1881"/>
                    <a:pt x="1667" y="1881"/>
                    <a:pt x="1668" y="1881"/>
                  </a:cubicBezTo>
                  <a:cubicBezTo>
                    <a:pt x="1670" y="1880"/>
                    <a:pt x="1672" y="1879"/>
                    <a:pt x="1673" y="1879"/>
                  </a:cubicBezTo>
                  <a:cubicBezTo>
                    <a:pt x="1674" y="1878"/>
                    <a:pt x="1675" y="1878"/>
                    <a:pt x="1676" y="1877"/>
                  </a:cubicBezTo>
                  <a:cubicBezTo>
                    <a:pt x="1677" y="1877"/>
                    <a:pt x="1678" y="1877"/>
                    <a:pt x="1679" y="1876"/>
                  </a:cubicBezTo>
                  <a:cubicBezTo>
                    <a:pt x="1680" y="1876"/>
                    <a:pt x="1682" y="1875"/>
                    <a:pt x="1683" y="1874"/>
                  </a:cubicBezTo>
                  <a:cubicBezTo>
                    <a:pt x="1685" y="1873"/>
                    <a:pt x="1686" y="1873"/>
                    <a:pt x="1687" y="1872"/>
                  </a:cubicBezTo>
                  <a:cubicBezTo>
                    <a:pt x="1689" y="1871"/>
                    <a:pt x="1690" y="1871"/>
                    <a:pt x="1691" y="1870"/>
                  </a:cubicBezTo>
                  <a:cubicBezTo>
                    <a:pt x="1692" y="1869"/>
                    <a:pt x="1693" y="1869"/>
                    <a:pt x="1694" y="1868"/>
                  </a:cubicBezTo>
                  <a:cubicBezTo>
                    <a:pt x="1696" y="1867"/>
                    <a:pt x="1697" y="1866"/>
                    <a:pt x="1698" y="1865"/>
                  </a:cubicBezTo>
                  <a:cubicBezTo>
                    <a:pt x="1699" y="1865"/>
                    <a:pt x="1699" y="1864"/>
                    <a:pt x="1699" y="1864"/>
                  </a:cubicBezTo>
                  <a:cubicBezTo>
                    <a:pt x="1699" y="1864"/>
                    <a:pt x="1699" y="1865"/>
                    <a:pt x="1698" y="1865"/>
                  </a:cubicBezTo>
                  <a:cubicBezTo>
                    <a:pt x="1697" y="1865"/>
                    <a:pt x="1695" y="1866"/>
                    <a:pt x="1693" y="1867"/>
                  </a:cubicBezTo>
                  <a:cubicBezTo>
                    <a:pt x="1692" y="1867"/>
                    <a:pt x="1691" y="1867"/>
                    <a:pt x="1690" y="1868"/>
                  </a:cubicBezTo>
                  <a:cubicBezTo>
                    <a:pt x="1689" y="1868"/>
                    <a:pt x="1688" y="1869"/>
                    <a:pt x="1686" y="1869"/>
                  </a:cubicBezTo>
                  <a:cubicBezTo>
                    <a:pt x="1685" y="1870"/>
                    <a:pt x="1683" y="1870"/>
                    <a:pt x="1682" y="1871"/>
                  </a:cubicBezTo>
                  <a:cubicBezTo>
                    <a:pt x="1680" y="1871"/>
                    <a:pt x="1679" y="1872"/>
                    <a:pt x="1677" y="1872"/>
                  </a:cubicBezTo>
                  <a:cubicBezTo>
                    <a:pt x="1675" y="1872"/>
                    <a:pt x="1674" y="1873"/>
                    <a:pt x="1672" y="1874"/>
                  </a:cubicBezTo>
                  <a:cubicBezTo>
                    <a:pt x="1670" y="1874"/>
                    <a:pt x="1668" y="1874"/>
                    <a:pt x="1666" y="1875"/>
                  </a:cubicBezTo>
                  <a:cubicBezTo>
                    <a:pt x="1665" y="1875"/>
                    <a:pt x="1664" y="1875"/>
                    <a:pt x="1663" y="1876"/>
                  </a:cubicBezTo>
                  <a:cubicBezTo>
                    <a:pt x="1662" y="1876"/>
                    <a:pt x="1661" y="1876"/>
                    <a:pt x="1660" y="1876"/>
                  </a:cubicBezTo>
                  <a:cubicBezTo>
                    <a:pt x="1658" y="1877"/>
                    <a:pt x="1656" y="1877"/>
                    <a:pt x="1654" y="1877"/>
                  </a:cubicBezTo>
                  <a:cubicBezTo>
                    <a:pt x="1652" y="1878"/>
                    <a:pt x="1650" y="1878"/>
                    <a:pt x="1647" y="1878"/>
                  </a:cubicBezTo>
                  <a:cubicBezTo>
                    <a:pt x="1646" y="1879"/>
                    <a:pt x="1645" y="1879"/>
                    <a:pt x="1644" y="1879"/>
                  </a:cubicBezTo>
                  <a:cubicBezTo>
                    <a:pt x="1643" y="1879"/>
                    <a:pt x="1642" y="1879"/>
                    <a:pt x="1641" y="1879"/>
                  </a:cubicBezTo>
                  <a:cubicBezTo>
                    <a:pt x="1636" y="1880"/>
                    <a:pt x="1632" y="1880"/>
                    <a:pt x="1627" y="1880"/>
                  </a:cubicBezTo>
                  <a:cubicBezTo>
                    <a:pt x="1622" y="1880"/>
                    <a:pt x="1618" y="1880"/>
                    <a:pt x="1613" y="1880"/>
                  </a:cubicBezTo>
                  <a:cubicBezTo>
                    <a:pt x="1612" y="1880"/>
                    <a:pt x="1611" y="1880"/>
                    <a:pt x="1610" y="1880"/>
                  </a:cubicBezTo>
                  <a:cubicBezTo>
                    <a:pt x="1609" y="1880"/>
                    <a:pt x="1608" y="1880"/>
                    <a:pt x="1606" y="1880"/>
                  </a:cubicBezTo>
                  <a:cubicBezTo>
                    <a:pt x="1604" y="1879"/>
                    <a:pt x="1602" y="1879"/>
                    <a:pt x="1600" y="1879"/>
                  </a:cubicBezTo>
                  <a:cubicBezTo>
                    <a:pt x="1598" y="1879"/>
                    <a:pt x="1596" y="1878"/>
                    <a:pt x="1593" y="1878"/>
                  </a:cubicBezTo>
                  <a:cubicBezTo>
                    <a:pt x="1592" y="1878"/>
                    <a:pt x="1591" y="1878"/>
                    <a:pt x="1590" y="1878"/>
                  </a:cubicBezTo>
                  <a:cubicBezTo>
                    <a:pt x="1590" y="1878"/>
                    <a:pt x="1590" y="1878"/>
                    <a:pt x="1589" y="1878"/>
                  </a:cubicBezTo>
                  <a:cubicBezTo>
                    <a:pt x="1590" y="1878"/>
                    <a:pt x="1590" y="1878"/>
                    <a:pt x="1590" y="1878"/>
                  </a:cubicBezTo>
                  <a:cubicBezTo>
                    <a:pt x="1592" y="1878"/>
                    <a:pt x="1593" y="1878"/>
                    <a:pt x="1594" y="1878"/>
                  </a:cubicBezTo>
                  <a:cubicBezTo>
                    <a:pt x="1596" y="1878"/>
                    <a:pt x="1598" y="1878"/>
                    <a:pt x="1599" y="1877"/>
                  </a:cubicBezTo>
                  <a:cubicBezTo>
                    <a:pt x="1601" y="1877"/>
                    <a:pt x="1603" y="1877"/>
                    <a:pt x="1605" y="1877"/>
                  </a:cubicBezTo>
                  <a:cubicBezTo>
                    <a:pt x="1608" y="1876"/>
                    <a:pt x="1612" y="1876"/>
                    <a:pt x="1617" y="1875"/>
                  </a:cubicBezTo>
                  <a:cubicBezTo>
                    <a:pt x="1621" y="1874"/>
                    <a:pt x="1625" y="1873"/>
                    <a:pt x="1630" y="1871"/>
                  </a:cubicBezTo>
                  <a:cubicBezTo>
                    <a:pt x="1631" y="1871"/>
                    <a:pt x="1632" y="1871"/>
                    <a:pt x="1633" y="1870"/>
                  </a:cubicBezTo>
                  <a:cubicBezTo>
                    <a:pt x="1634" y="1870"/>
                    <a:pt x="1635" y="1870"/>
                    <a:pt x="1637" y="1869"/>
                  </a:cubicBezTo>
                  <a:cubicBezTo>
                    <a:pt x="1639" y="1868"/>
                    <a:pt x="1641" y="1868"/>
                    <a:pt x="1643" y="1867"/>
                  </a:cubicBezTo>
                  <a:cubicBezTo>
                    <a:pt x="1648" y="1865"/>
                    <a:pt x="1653" y="1863"/>
                    <a:pt x="1657" y="1861"/>
                  </a:cubicBezTo>
                  <a:cubicBezTo>
                    <a:pt x="1662" y="1860"/>
                    <a:pt x="1666" y="1858"/>
                    <a:pt x="1671" y="1856"/>
                  </a:cubicBezTo>
                  <a:cubicBezTo>
                    <a:pt x="1675" y="1854"/>
                    <a:pt x="1680" y="1852"/>
                    <a:pt x="1684" y="1851"/>
                  </a:cubicBezTo>
                  <a:cubicBezTo>
                    <a:pt x="1688" y="1849"/>
                    <a:pt x="1692" y="1848"/>
                    <a:pt x="1696" y="1846"/>
                  </a:cubicBezTo>
                  <a:cubicBezTo>
                    <a:pt x="1700" y="1845"/>
                    <a:pt x="1704" y="1844"/>
                    <a:pt x="1707" y="1843"/>
                  </a:cubicBezTo>
                  <a:cubicBezTo>
                    <a:pt x="1708" y="1843"/>
                    <a:pt x="1709" y="1843"/>
                    <a:pt x="1709" y="1843"/>
                  </a:cubicBezTo>
                  <a:cubicBezTo>
                    <a:pt x="1710" y="1843"/>
                    <a:pt x="1710" y="1843"/>
                    <a:pt x="1710" y="1843"/>
                  </a:cubicBezTo>
                  <a:cubicBezTo>
                    <a:pt x="1711" y="1844"/>
                    <a:pt x="1712" y="1845"/>
                    <a:pt x="1712" y="1845"/>
                  </a:cubicBezTo>
                  <a:cubicBezTo>
                    <a:pt x="1713" y="1846"/>
                    <a:pt x="1714" y="1847"/>
                    <a:pt x="1715" y="1847"/>
                  </a:cubicBezTo>
                  <a:cubicBezTo>
                    <a:pt x="1716" y="1848"/>
                    <a:pt x="1717" y="1849"/>
                    <a:pt x="1719" y="1849"/>
                  </a:cubicBezTo>
                  <a:cubicBezTo>
                    <a:pt x="1720" y="1850"/>
                    <a:pt x="1721" y="1851"/>
                    <a:pt x="1723" y="1851"/>
                  </a:cubicBezTo>
                  <a:cubicBezTo>
                    <a:pt x="1723" y="1852"/>
                    <a:pt x="1724" y="1852"/>
                    <a:pt x="1725" y="1852"/>
                  </a:cubicBezTo>
                  <a:cubicBezTo>
                    <a:pt x="1725" y="1853"/>
                    <a:pt x="1726" y="1853"/>
                    <a:pt x="1727" y="1853"/>
                  </a:cubicBezTo>
                  <a:cubicBezTo>
                    <a:pt x="1729" y="1854"/>
                    <a:pt x="1730" y="1854"/>
                    <a:pt x="1732" y="1855"/>
                  </a:cubicBezTo>
                  <a:cubicBezTo>
                    <a:pt x="1733" y="1855"/>
                    <a:pt x="1735" y="1856"/>
                    <a:pt x="1736" y="1856"/>
                  </a:cubicBezTo>
                  <a:cubicBezTo>
                    <a:pt x="1737" y="1856"/>
                    <a:pt x="1738" y="1856"/>
                    <a:pt x="1739" y="1856"/>
                  </a:cubicBezTo>
                  <a:cubicBezTo>
                    <a:pt x="1740" y="1857"/>
                    <a:pt x="1740" y="1857"/>
                    <a:pt x="1741" y="1857"/>
                  </a:cubicBezTo>
                  <a:cubicBezTo>
                    <a:pt x="1743" y="1857"/>
                    <a:pt x="1744" y="1857"/>
                    <a:pt x="1746" y="1857"/>
                  </a:cubicBezTo>
                  <a:cubicBezTo>
                    <a:pt x="1747" y="1857"/>
                    <a:pt x="1748" y="1857"/>
                    <a:pt x="1750" y="1857"/>
                  </a:cubicBezTo>
                  <a:cubicBezTo>
                    <a:pt x="1751" y="1857"/>
                    <a:pt x="1752" y="1857"/>
                    <a:pt x="1753" y="1857"/>
                  </a:cubicBezTo>
                  <a:cubicBezTo>
                    <a:pt x="1754" y="1857"/>
                    <a:pt x="1755" y="1857"/>
                    <a:pt x="1756" y="1857"/>
                  </a:cubicBezTo>
                  <a:cubicBezTo>
                    <a:pt x="1757" y="1856"/>
                    <a:pt x="1757" y="1856"/>
                    <a:pt x="1757" y="1856"/>
                  </a:cubicBezTo>
                  <a:cubicBezTo>
                    <a:pt x="1758" y="1856"/>
                    <a:pt x="1758" y="1856"/>
                    <a:pt x="1758" y="1856"/>
                  </a:cubicBezTo>
                  <a:cubicBezTo>
                    <a:pt x="1758" y="1856"/>
                    <a:pt x="1758" y="1856"/>
                    <a:pt x="1758" y="1856"/>
                  </a:cubicBezTo>
                  <a:cubicBezTo>
                    <a:pt x="1757" y="1856"/>
                    <a:pt x="1757" y="1855"/>
                    <a:pt x="1756" y="1855"/>
                  </a:cubicBezTo>
                  <a:cubicBezTo>
                    <a:pt x="1755" y="1855"/>
                    <a:pt x="1754" y="1854"/>
                    <a:pt x="1754" y="1854"/>
                  </a:cubicBezTo>
                  <a:cubicBezTo>
                    <a:pt x="1753" y="1854"/>
                    <a:pt x="1752" y="1853"/>
                    <a:pt x="1750" y="1853"/>
                  </a:cubicBezTo>
                  <a:cubicBezTo>
                    <a:pt x="1749" y="1852"/>
                    <a:pt x="1748" y="1852"/>
                    <a:pt x="1747" y="1851"/>
                  </a:cubicBezTo>
                  <a:cubicBezTo>
                    <a:pt x="1745" y="1851"/>
                    <a:pt x="1744" y="1850"/>
                    <a:pt x="1743" y="1850"/>
                  </a:cubicBezTo>
                  <a:cubicBezTo>
                    <a:pt x="1742" y="1850"/>
                    <a:pt x="1741" y="1849"/>
                    <a:pt x="1741" y="1849"/>
                  </a:cubicBezTo>
                  <a:cubicBezTo>
                    <a:pt x="1740" y="1849"/>
                    <a:pt x="1739" y="1849"/>
                    <a:pt x="1738" y="1849"/>
                  </a:cubicBezTo>
                  <a:cubicBezTo>
                    <a:pt x="1737" y="1848"/>
                    <a:pt x="1735" y="1848"/>
                    <a:pt x="1734" y="1847"/>
                  </a:cubicBezTo>
                  <a:cubicBezTo>
                    <a:pt x="1732" y="1847"/>
                    <a:pt x="1731" y="1846"/>
                    <a:pt x="1729" y="1846"/>
                  </a:cubicBezTo>
                  <a:cubicBezTo>
                    <a:pt x="1729" y="1846"/>
                    <a:pt x="1728" y="1846"/>
                    <a:pt x="1727" y="1845"/>
                  </a:cubicBezTo>
                  <a:cubicBezTo>
                    <a:pt x="1726" y="1845"/>
                    <a:pt x="1726" y="1845"/>
                    <a:pt x="1725" y="1845"/>
                  </a:cubicBezTo>
                  <a:cubicBezTo>
                    <a:pt x="1723" y="1844"/>
                    <a:pt x="1722" y="1844"/>
                    <a:pt x="1721" y="1844"/>
                  </a:cubicBezTo>
                  <a:cubicBezTo>
                    <a:pt x="1719" y="1844"/>
                    <a:pt x="1718" y="1843"/>
                    <a:pt x="1717" y="1843"/>
                  </a:cubicBezTo>
                  <a:cubicBezTo>
                    <a:pt x="1716" y="1843"/>
                    <a:pt x="1715" y="1843"/>
                    <a:pt x="1714" y="1842"/>
                  </a:cubicBezTo>
                  <a:cubicBezTo>
                    <a:pt x="1713" y="1842"/>
                    <a:pt x="1712" y="1842"/>
                    <a:pt x="1712" y="1842"/>
                  </a:cubicBezTo>
                  <a:cubicBezTo>
                    <a:pt x="1712" y="1842"/>
                    <a:pt x="1712" y="1842"/>
                    <a:pt x="1712" y="1842"/>
                  </a:cubicBezTo>
                  <a:cubicBezTo>
                    <a:pt x="1714" y="1842"/>
                    <a:pt x="1716" y="1841"/>
                    <a:pt x="1717" y="1841"/>
                  </a:cubicBezTo>
                  <a:cubicBezTo>
                    <a:pt x="1719" y="1841"/>
                    <a:pt x="1720" y="1840"/>
                    <a:pt x="1721" y="1840"/>
                  </a:cubicBezTo>
                  <a:cubicBezTo>
                    <a:pt x="1722" y="1840"/>
                    <a:pt x="1724" y="1840"/>
                    <a:pt x="1725" y="1840"/>
                  </a:cubicBezTo>
                  <a:cubicBezTo>
                    <a:pt x="1727" y="1839"/>
                    <a:pt x="1729" y="1839"/>
                    <a:pt x="1730" y="1839"/>
                  </a:cubicBezTo>
                  <a:cubicBezTo>
                    <a:pt x="1731" y="1839"/>
                    <a:pt x="1731" y="1839"/>
                    <a:pt x="1731" y="1839"/>
                  </a:cubicBezTo>
                  <a:cubicBezTo>
                    <a:pt x="1731" y="1839"/>
                    <a:pt x="1731" y="1839"/>
                    <a:pt x="1730" y="1839"/>
                  </a:cubicBezTo>
                  <a:cubicBezTo>
                    <a:pt x="1729" y="1839"/>
                    <a:pt x="1727" y="1838"/>
                    <a:pt x="1725" y="1838"/>
                  </a:cubicBezTo>
                  <a:cubicBezTo>
                    <a:pt x="1724" y="1838"/>
                    <a:pt x="1722" y="1838"/>
                    <a:pt x="1721" y="1838"/>
                  </a:cubicBezTo>
                  <a:cubicBezTo>
                    <a:pt x="1720" y="1838"/>
                    <a:pt x="1718" y="1838"/>
                    <a:pt x="1717" y="1838"/>
                  </a:cubicBezTo>
                  <a:cubicBezTo>
                    <a:pt x="1715" y="1838"/>
                    <a:pt x="1714" y="1838"/>
                    <a:pt x="1712" y="1838"/>
                  </a:cubicBezTo>
                  <a:cubicBezTo>
                    <a:pt x="1710" y="1838"/>
                    <a:pt x="1708" y="1838"/>
                    <a:pt x="1707" y="1839"/>
                  </a:cubicBezTo>
                  <a:cubicBezTo>
                    <a:pt x="1703" y="1839"/>
                    <a:pt x="1699" y="1840"/>
                    <a:pt x="1695" y="1841"/>
                  </a:cubicBezTo>
                  <a:cubicBezTo>
                    <a:pt x="1690" y="1842"/>
                    <a:pt x="1686" y="1843"/>
                    <a:pt x="1682" y="1844"/>
                  </a:cubicBezTo>
                  <a:cubicBezTo>
                    <a:pt x="1679" y="1845"/>
                    <a:pt x="1677" y="1846"/>
                    <a:pt x="1675" y="1846"/>
                  </a:cubicBezTo>
                  <a:cubicBezTo>
                    <a:pt x="1672" y="1847"/>
                    <a:pt x="1670" y="1848"/>
                    <a:pt x="1668" y="1849"/>
                  </a:cubicBezTo>
                  <a:cubicBezTo>
                    <a:pt x="1663" y="1850"/>
                    <a:pt x="1659" y="1852"/>
                    <a:pt x="1654" y="1854"/>
                  </a:cubicBezTo>
                  <a:cubicBezTo>
                    <a:pt x="1650" y="1856"/>
                    <a:pt x="1645" y="1858"/>
                    <a:pt x="1641" y="1860"/>
                  </a:cubicBezTo>
                  <a:cubicBezTo>
                    <a:pt x="1636" y="1861"/>
                    <a:pt x="1632" y="1863"/>
                    <a:pt x="1627" y="1865"/>
                  </a:cubicBezTo>
                  <a:cubicBezTo>
                    <a:pt x="1623" y="1866"/>
                    <a:pt x="1619" y="1868"/>
                    <a:pt x="1615" y="1869"/>
                  </a:cubicBezTo>
                  <a:cubicBezTo>
                    <a:pt x="1611" y="1870"/>
                    <a:pt x="1607" y="1871"/>
                    <a:pt x="1604" y="1872"/>
                  </a:cubicBezTo>
                  <a:cubicBezTo>
                    <a:pt x="1602" y="1873"/>
                    <a:pt x="1600" y="1873"/>
                    <a:pt x="1599" y="1874"/>
                  </a:cubicBezTo>
                  <a:cubicBezTo>
                    <a:pt x="1597" y="1874"/>
                    <a:pt x="1596" y="1874"/>
                    <a:pt x="1594" y="1875"/>
                  </a:cubicBezTo>
                  <a:cubicBezTo>
                    <a:pt x="1593" y="1875"/>
                    <a:pt x="1591" y="1875"/>
                    <a:pt x="1590" y="1875"/>
                  </a:cubicBezTo>
                  <a:cubicBezTo>
                    <a:pt x="1589" y="1876"/>
                    <a:pt x="1588" y="1876"/>
                    <a:pt x="1587" y="1876"/>
                  </a:cubicBezTo>
                  <a:cubicBezTo>
                    <a:pt x="1585" y="1876"/>
                    <a:pt x="1584" y="1876"/>
                    <a:pt x="1584" y="1876"/>
                  </a:cubicBezTo>
                  <a:cubicBezTo>
                    <a:pt x="1576" y="1872"/>
                    <a:pt x="1569" y="1869"/>
                    <a:pt x="1562" y="1866"/>
                  </a:cubicBezTo>
                  <a:cubicBezTo>
                    <a:pt x="1533" y="1851"/>
                    <a:pt x="1510" y="1840"/>
                    <a:pt x="1488" y="1830"/>
                  </a:cubicBezTo>
                  <a:cubicBezTo>
                    <a:pt x="1426" y="1802"/>
                    <a:pt x="1372" y="1776"/>
                    <a:pt x="1329" y="1717"/>
                  </a:cubicBezTo>
                  <a:cubicBezTo>
                    <a:pt x="1272" y="1638"/>
                    <a:pt x="1260" y="1544"/>
                    <a:pt x="1229" y="1455"/>
                  </a:cubicBezTo>
                  <a:cubicBezTo>
                    <a:pt x="1196" y="1360"/>
                    <a:pt x="1289" y="1274"/>
                    <a:pt x="1366" y="1257"/>
                  </a:cubicBezTo>
                  <a:cubicBezTo>
                    <a:pt x="1392" y="1251"/>
                    <a:pt x="1415" y="1246"/>
                    <a:pt x="1437" y="1240"/>
                  </a:cubicBezTo>
                  <a:cubicBezTo>
                    <a:pt x="1438" y="1240"/>
                    <a:pt x="1440" y="1241"/>
                    <a:pt x="1442" y="1241"/>
                  </a:cubicBezTo>
                  <a:cubicBezTo>
                    <a:pt x="1447" y="1243"/>
                    <a:pt x="1452" y="1245"/>
                    <a:pt x="1457" y="1246"/>
                  </a:cubicBezTo>
                  <a:cubicBezTo>
                    <a:pt x="1460" y="1247"/>
                    <a:pt x="1463" y="1248"/>
                    <a:pt x="1466" y="1248"/>
                  </a:cubicBezTo>
                  <a:cubicBezTo>
                    <a:pt x="1466" y="1249"/>
                    <a:pt x="1466" y="1249"/>
                    <a:pt x="1466" y="1250"/>
                  </a:cubicBezTo>
                  <a:cubicBezTo>
                    <a:pt x="1467" y="1250"/>
                    <a:pt x="1467" y="1251"/>
                    <a:pt x="1467" y="1251"/>
                  </a:cubicBezTo>
                  <a:cubicBezTo>
                    <a:pt x="1467" y="1251"/>
                    <a:pt x="1467" y="1252"/>
                    <a:pt x="1467" y="1252"/>
                  </a:cubicBezTo>
                  <a:cubicBezTo>
                    <a:pt x="1467" y="1252"/>
                    <a:pt x="1468" y="1253"/>
                    <a:pt x="1468" y="1253"/>
                  </a:cubicBezTo>
                  <a:cubicBezTo>
                    <a:pt x="1468" y="1253"/>
                    <a:pt x="1468" y="1253"/>
                    <a:pt x="1468" y="1253"/>
                  </a:cubicBezTo>
                  <a:cubicBezTo>
                    <a:pt x="1468" y="1254"/>
                    <a:pt x="1469" y="1255"/>
                    <a:pt x="1469" y="1255"/>
                  </a:cubicBezTo>
                  <a:cubicBezTo>
                    <a:pt x="1470" y="1256"/>
                    <a:pt x="1470" y="1257"/>
                    <a:pt x="1471" y="1258"/>
                  </a:cubicBezTo>
                  <a:cubicBezTo>
                    <a:pt x="1471" y="1259"/>
                    <a:pt x="1472" y="1260"/>
                    <a:pt x="1472" y="1261"/>
                  </a:cubicBezTo>
                  <a:cubicBezTo>
                    <a:pt x="1472" y="1262"/>
                    <a:pt x="1473" y="1263"/>
                    <a:pt x="1473" y="1263"/>
                  </a:cubicBezTo>
                  <a:cubicBezTo>
                    <a:pt x="1474" y="1264"/>
                    <a:pt x="1474" y="1265"/>
                    <a:pt x="1474" y="1266"/>
                  </a:cubicBezTo>
                  <a:cubicBezTo>
                    <a:pt x="1474" y="1267"/>
                    <a:pt x="1474" y="1267"/>
                    <a:pt x="1474" y="1267"/>
                  </a:cubicBezTo>
                  <a:cubicBezTo>
                    <a:pt x="1459" y="1283"/>
                    <a:pt x="1466" y="1292"/>
                    <a:pt x="1488" y="1295"/>
                  </a:cubicBezTo>
                  <a:cubicBezTo>
                    <a:pt x="1489" y="1284"/>
                    <a:pt x="1495" y="1269"/>
                    <a:pt x="1477" y="1266"/>
                  </a:cubicBezTo>
                  <a:cubicBezTo>
                    <a:pt x="1477" y="1265"/>
                    <a:pt x="1477" y="1265"/>
                    <a:pt x="1477" y="1265"/>
                  </a:cubicBezTo>
                  <a:cubicBezTo>
                    <a:pt x="1477" y="1265"/>
                    <a:pt x="1477" y="1265"/>
                    <a:pt x="1477" y="1265"/>
                  </a:cubicBezTo>
                  <a:cubicBezTo>
                    <a:pt x="1477" y="1264"/>
                    <a:pt x="1476" y="1263"/>
                    <a:pt x="1476" y="1262"/>
                  </a:cubicBezTo>
                  <a:cubicBezTo>
                    <a:pt x="1476" y="1261"/>
                    <a:pt x="1475" y="1260"/>
                    <a:pt x="1475" y="1259"/>
                  </a:cubicBezTo>
                  <a:cubicBezTo>
                    <a:pt x="1474" y="1258"/>
                    <a:pt x="1474" y="1257"/>
                    <a:pt x="1473" y="1257"/>
                  </a:cubicBezTo>
                  <a:cubicBezTo>
                    <a:pt x="1473" y="1256"/>
                    <a:pt x="1473" y="1255"/>
                    <a:pt x="1472" y="1254"/>
                  </a:cubicBezTo>
                  <a:cubicBezTo>
                    <a:pt x="1472" y="1253"/>
                    <a:pt x="1471" y="1252"/>
                    <a:pt x="1471" y="1252"/>
                  </a:cubicBezTo>
                  <a:cubicBezTo>
                    <a:pt x="1470" y="1251"/>
                    <a:pt x="1470" y="1251"/>
                    <a:pt x="1470" y="1251"/>
                  </a:cubicBezTo>
                  <a:cubicBezTo>
                    <a:pt x="1470" y="1251"/>
                    <a:pt x="1470" y="1251"/>
                    <a:pt x="1470" y="1251"/>
                  </a:cubicBezTo>
                  <a:cubicBezTo>
                    <a:pt x="1470" y="1250"/>
                    <a:pt x="1469" y="1250"/>
                    <a:pt x="1469" y="1250"/>
                  </a:cubicBezTo>
                  <a:cubicBezTo>
                    <a:pt x="1468" y="1249"/>
                    <a:pt x="1468" y="1249"/>
                    <a:pt x="1467" y="1249"/>
                  </a:cubicBezTo>
                  <a:cubicBezTo>
                    <a:pt x="1467" y="1249"/>
                    <a:pt x="1467" y="1249"/>
                    <a:pt x="1467" y="1248"/>
                  </a:cubicBezTo>
                  <a:cubicBezTo>
                    <a:pt x="1469" y="1249"/>
                    <a:pt x="1472" y="1249"/>
                    <a:pt x="1474" y="1249"/>
                  </a:cubicBezTo>
                  <a:cubicBezTo>
                    <a:pt x="1476" y="1249"/>
                    <a:pt x="1477" y="1249"/>
                    <a:pt x="1478" y="1249"/>
                  </a:cubicBezTo>
                  <a:cubicBezTo>
                    <a:pt x="1479" y="1249"/>
                    <a:pt x="1479" y="1249"/>
                    <a:pt x="1479" y="1249"/>
                  </a:cubicBezTo>
                  <a:cubicBezTo>
                    <a:pt x="1480" y="1249"/>
                    <a:pt x="1480" y="1249"/>
                    <a:pt x="1480" y="1249"/>
                  </a:cubicBezTo>
                  <a:cubicBezTo>
                    <a:pt x="1481" y="1249"/>
                    <a:pt x="1481" y="1249"/>
                    <a:pt x="1481" y="1249"/>
                  </a:cubicBezTo>
                  <a:cubicBezTo>
                    <a:pt x="1481" y="1249"/>
                    <a:pt x="1482" y="1249"/>
                    <a:pt x="1483" y="1249"/>
                  </a:cubicBezTo>
                  <a:cubicBezTo>
                    <a:pt x="1486" y="1249"/>
                    <a:pt x="1488" y="1248"/>
                    <a:pt x="1491" y="1247"/>
                  </a:cubicBezTo>
                  <a:cubicBezTo>
                    <a:pt x="1493" y="1247"/>
                    <a:pt x="1494" y="1246"/>
                    <a:pt x="1495" y="1246"/>
                  </a:cubicBezTo>
                  <a:cubicBezTo>
                    <a:pt x="1496" y="1246"/>
                    <a:pt x="1496" y="1246"/>
                    <a:pt x="1496" y="1247"/>
                  </a:cubicBezTo>
                  <a:cubicBezTo>
                    <a:pt x="1497" y="1247"/>
                    <a:pt x="1497" y="1247"/>
                    <a:pt x="1498" y="1248"/>
                  </a:cubicBezTo>
                  <a:cubicBezTo>
                    <a:pt x="1498" y="1248"/>
                    <a:pt x="1499" y="1248"/>
                    <a:pt x="1499" y="1248"/>
                  </a:cubicBezTo>
                  <a:cubicBezTo>
                    <a:pt x="1499" y="1249"/>
                    <a:pt x="1499" y="1249"/>
                    <a:pt x="1500" y="1249"/>
                  </a:cubicBezTo>
                  <a:cubicBezTo>
                    <a:pt x="1500" y="1249"/>
                    <a:pt x="1501" y="1250"/>
                    <a:pt x="1502" y="1250"/>
                  </a:cubicBezTo>
                  <a:cubicBezTo>
                    <a:pt x="1502" y="1250"/>
                    <a:pt x="1503" y="1251"/>
                    <a:pt x="1504" y="1251"/>
                  </a:cubicBezTo>
                  <a:cubicBezTo>
                    <a:pt x="1504" y="1252"/>
                    <a:pt x="1504" y="1252"/>
                    <a:pt x="1505" y="1252"/>
                  </a:cubicBezTo>
                  <a:cubicBezTo>
                    <a:pt x="1505" y="1252"/>
                    <a:pt x="1505" y="1252"/>
                    <a:pt x="1506" y="1253"/>
                  </a:cubicBezTo>
                  <a:cubicBezTo>
                    <a:pt x="1506" y="1253"/>
                    <a:pt x="1507" y="1254"/>
                    <a:pt x="1508" y="1254"/>
                  </a:cubicBezTo>
                  <a:cubicBezTo>
                    <a:pt x="1509" y="1255"/>
                    <a:pt x="1511" y="1257"/>
                    <a:pt x="1512" y="1258"/>
                  </a:cubicBezTo>
                  <a:cubicBezTo>
                    <a:pt x="1514" y="1259"/>
                    <a:pt x="1515" y="1261"/>
                    <a:pt x="1516" y="1262"/>
                  </a:cubicBezTo>
                  <a:cubicBezTo>
                    <a:pt x="1517" y="1263"/>
                    <a:pt x="1519" y="1265"/>
                    <a:pt x="1520" y="1266"/>
                  </a:cubicBezTo>
                  <a:cubicBezTo>
                    <a:pt x="1521" y="1268"/>
                    <a:pt x="1521" y="1269"/>
                    <a:pt x="1522" y="1270"/>
                  </a:cubicBezTo>
                  <a:cubicBezTo>
                    <a:pt x="1518" y="1278"/>
                    <a:pt x="1514" y="1288"/>
                    <a:pt x="1518" y="1296"/>
                  </a:cubicBezTo>
                  <a:cubicBezTo>
                    <a:pt x="1522" y="1305"/>
                    <a:pt x="1535" y="1305"/>
                    <a:pt x="1545" y="1308"/>
                  </a:cubicBezTo>
                  <a:cubicBezTo>
                    <a:pt x="1543" y="1291"/>
                    <a:pt x="1551" y="1263"/>
                    <a:pt x="1524" y="1268"/>
                  </a:cubicBezTo>
                  <a:cubicBezTo>
                    <a:pt x="1524" y="1267"/>
                    <a:pt x="1524" y="1267"/>
                    <a:pt x="1524" y="1267"/>
                  </a:cubicBezTo>
                  <a:cubicBezTo>
                    <a:pt x="1525" y="1267"/>
                    <a:pt x="1525" y="1266"/>
                    <a:pt x="1526" y="1265"/>
                  </a:cubicBezTo>
                  <a:cubicBezTo>
                    <a:pt x="1524" y="1267"/>
                    <a:pt x="1524" y="1267"/>
                    <a:pt x="1524" y="1267"/>
                  </a:cubicBezTo>
                  <a:cubicBezTo>
                    <a:pt x="1523" y="1266"/>
                    <a:pt x="1523" y="1265"/>
                    <a:pt x="1522" y="1265"/>
                  </a:cubicBezTo>
                  <a:cubicBezTo>
                    <a:pt x="1521" y="1263"/>
                    <a:pt x="1520" y="1261"/>
                    <a:pt x="1518" y="1260"/>
                  </a:cubicBezTo>
                  <a:cubicBezTo>
                    <a:pt x="1517" y="1258"/>
                    <a:pt x="1516" y="1257"/>
                    <a:pt x="1514" y="1256"/>
                  </a:cubicBezTo>
                  <a:cubicBezTo>
                    <a:pt x="1513" y="1254"/>
                    <a:pt x="1511" y="1253"/>
                    <a:pt x="1510" y="1252"/>
                  </a:cubicBezTo>
                  <a:cubicBezTo>
                    <a:pt x="1509" y="1251"/>
                    <a:pt x="1508" y="1251"/>
                    <a:pt x="1508" y="1250"/>
                  </a:cubicBezTo>
                  <a:cubicBezTo>
                    <a:pt x="1507" y="1250"/>
                    <a:pt x="1507" y="1250"/>
                    <a:pt x="1507" y="1249"/>
                  </a:cubicBezTo>
                  <a:cubicBezTo>
                    <a:pt x="1506" y="1249"/>
                    <a:pt x="1506" y="1249"/>
                    <a:pt x="1505" y="1249"/>
                  </a:cubicBezTo>
                  <a:cubicBezTo>
                    <a:pt x="1505" y="1248"/>
                    <a:pt x="1504" y="1248"/>
                    <a:pt x="1503" y="1247"/>
                  </a:cubicBezTo>
                  <a:cubicBezTo>
                    <a:pt x="1503" y="1247"/>
                    <a:pt x="1502" y="1246"/>
                    <a:pt x="1501" y="1246"/>
                  </a:cubicBezTo>
                  <a:cubicBezTo>
                    <a:pt x="1501" y="1246"/>
                    <a:pt x="1501" y="1246"/>
                    <a:pt x="1500" y="1246"/>
                  </a:cubicBezTo>
                  <a:cubicBezTo>
                    <a:pt x="1500" y="1245"/>
                    <a:pt x="1500" y="1245"/>
                    <a:pt x="1499" y="1245"/>
                  </a:cubicBezTo>
                  <a:cubicBezTo>
                    <a:pt x="1499" y="1245"/>
                    <a:pt x="1499" y="1245"/>
                    <a:pt x="1498" y="1245"/>
                  </a:cubicBezTo>
                  <a:cubicBezTo>
                    <a:pt x="1501" y="1244"/>
                    <a:pt x="1504" y="1243"/>
                    <a:pt x="1507" y="1241"/>
                  </a:cubicBezTo>
                  <a:cubicBezTo>
                    <a:pt x="1512" y="1239"/>
                    <a:pt x="1516" y="1237"/>
                    <a:pt x="1521" y="1236"/>
                  </a:cubicBezTo>
                  <a:cubicBezTo>
                    <a:pt x="1526" y="1234"/>
                    <a:pt x="1531" y="1233"/>
                    <a:pt x="1536" y="1233"/>
                  </a:cubicBezTo>
                  <a:cubicBezTo>
                    <a:pt x="1541" y="1233"/>
                    <a:pt x="1545" y="1234"/>
                    <a:pt x="1550" y="1236"/>
                  </a:cubicBezTo>
                  <a:cubicBezTo>
                    <a:pt x="1554" y="1238"/>
                    <a:pt x="1559" y="1240"/>
                    <a:pt x="1563" y="1242"/>
                  </a:cubicBezTo>
                  <a:cubicBezTo>
                    <a:pt x="1571" y="1246"/>
                    <a:pt x="1578" y="1251"/>
                    <a:pt x="1585" y="1256"/>
                  </a:cubicBezTo>
                  <a:cubicBezTo>
                    <a:pt x="1586" y="1257"/>
                    <a:pt x="1588" y="1259"/>
                    <a:pt x="1589" y="1260"/>
                  </a:cubicBezTo>
                  <a:cubicBezTo>
                    <a:pt x="1591" y="1261"/>
                    <a:pt x="1592" y="1262"/>
                    <a:pt x="1594" y="1264"/>
                  </a:cubicBezTo>
                  <a:cubicBezTo>
                    <a:pt x="1596" y="1266"/>
                    <a:pt x="1599" y="1268"/>
                    <a:pt x="1601" y="1271"/>
                  </a:cubicBezTo>
                  <a:cubicBezTo>
                    <a:pt x="1606" y="1275"/>
                    <a:pt x="1609" y="1280"/>
                    <a:pt x="1612" y="1284"/>
                  </a:cubicBezTo>
                  <a:cubicBezTo>
                    <a:pt x="1612" y="1284"/>
                    <a:pt x="1612" y="1284"/>
                    <a:pt x="1612" y="1284"/>
                  </a:cubicBezTo>
                  <a:cubicBezTo>
                    <a:pt x="1612" y="1284"/>
                    <a:pt x="1612" y="1284"/>
                    <a:pt x="1612" y="1284"/>
                  </a:cubicBezTo>
                  <a:cubicBezTo>
                    <a:pt x="1612" y="1284"/>
                    <a:pt x="1612" y="1285"/>
                    <a:pt x="1612" y="1285"/>
                  </a:cubicBezTo>
                  <a:cubicBezTo>
                    <a:pt x="1612" y="1285"/>
                    <a:pt x="1612" y="1285"/>
                    <a:pt x="1612" y="1285"/>
                  </a:cubicBezTo>
                  <a:cubicBezTo>
                    <a:pt x="1612" y="1286"/>
                    <a:pt x="1612" y="1287"/>
                    <a:pt x="1613" y="1288"/>
                  </a:cubicBezTo>
                  <a:cubicBezTo>
                    <a:pt x="1613" y="1288"/>
                    <a:pt x="1613" y="1289"/>
                    <a:pt x="1613" y="1290"/>
                  </a:cubicBezTo>
                  <a:cubicBezTo>
                    <a:pt x="1613" y="1291"/>
                    <a:pt x="1613" y="1292"/>
                    <a:pt x="1613" y="1293"/>
                  </a:cubicBezTo>
                  <a:cubicBezTo>
                    <a:pt x="1613" y="1294"/>
                    <a:pt x="1613" y="1295"/>
                    <a:pt x="1613" y="1296"/>
                  </a:cubicBezTo>
                  <a:cubicBezTo>
                    <a:pt x="1612" y="1297"/>
                    <a:pt x="1612" y="1297"/>
                    <a:pt x="1612" y="1298"/>
                  </a:cubicBezTo>
                  <a:cubicBezTo>
                    <a:pt x="1603" y="1308"/>
                    <a:pt x="1597" y="1319"/>
                    <a:pt x="1605" y="1330"/>
                  </a:cubicBezTo>
                  <a:cubicBezTo>
                    <a:pt x="1614" y="1319"/>
                    <a:pt x="1622" y="1309"/>
                    <a:pt x="1616" y="1296"/>
                  </a:cubicBezTo>
                  <a:cubicBezTo>
                    <a:pt x="1615" y="1296"/>
                    <a:pt x="1615" y="1296"/>
                    <a:pt x="1615" y="1296"/>
                  </a:cubicBezTo>
                  <a:cubicBezTo>
                    <a:pt x="1615" y="1296"/>
                    <a:pt x="1615" y="1296"/>
                    <a:pt x="1615" y="1296"/>
                  </a:cubicBezTo>
                  <a:cubicBezTo>
                    <a:pt x="1616" y="1295"/>
                    <a:pt x="1616" y="1294"/>
                    <a:pt x="1616" y="1293"/>
                  </a:cubicBezTo>
                  <a:cubicBezTo>
                    <a:pt x="1616" y="1292"/>
                    <a:pt x="1616" y="1292"/>
                    <a:pt x="1616" y="1291"/>
                  </a:cubicBezTo>
                  <a:cubicBezTo>
                    <a:pt x="1616" y="1292"/>
                    <a:pt x="1616" y="1293"/>
                    <a:pt x="1616" y="1294"/>
                  </a:cubicBezTo>
                  <a:cubicBezTo>
                    <a:pt x="1617" y="1295"/>
                    <a:pt x="1617" y="1296"/>
                    <a:pt x="1617" y="1297"/>
                  </a:cubicBezTo>
                  <a:cubicBezTo>
                    <a:pt x="1617" y="1297"/>
                    <a:pt x="1617" y="1298"/>
                    <a:pt x="1617" y="1298"/>
                  </a:cubicBezTo>
                  <a:cubicBezTo>
                    <a:pt x="1617" y="1298"/>
                    <a:pt x="1617" y="1297"/>
                    <a:pt x="1617" y="1297"/>
                  </a:cubicBezTo>
                  <a:cubicBezTo>
                    <a:pt x="1617" y="1296"/>
                    <a:pt x="1617" y="1295"/>
                    <a:pt x="1617" y="1294"/>
                  </a:cubicBezTo>
                  <a:cubicBezTo>
                    <a:pt x="1617" y="1292"/>
                    <a:pt x="1616" y="1290"/>
                    <a:pt x="1615" y="1288"/>
                  </a:cubicBezTo>
                  <a:cubicBezTo>
                    <a:pt x="1615" y="1288"/>
                    <a:pt x="1615" y="1287"/>
                    <a:pt x="1615" y="1287"/>
                  </a:cubicBezTo>
                  <a:cubicBezTo>
                    <a:pt x="1615" y="1286"/>
                    <a:pt x="1615" y="1286"/>
                    <a:pt x="1615" y="1285"/>
                  </a:cubicBezTo>
                  <a:cubicBezTo>
                    <a:pt x="1615" y="1285"/>
                    <a:pt x="1615" y="1285"/>
                    <a:pt x="1615" y="1284"/>
                  </a:cubicBezTo>
                  <a:cubicBezTo>
                    <a:pt x="1615" y="1284"/>
                    <a:pt x="1615" y="1284"/>
                    <a:pt x="1615" y="1284"/>
                  </a:cubicBezTo>
                  <a:cubicBezTo>
                    <a:pt x="1615" y="1284"/>
                    <a:pt x="1615" y="1283"/>
                    <a:pt x="1614" y="1283"/>
                  </a:cubicBezTo>
                  <a:cubicBezTo>
                    <a:pt x="1614" y="1282"/>
                    <a:pt x="1614" y="1282"/>
                    <a:pt x="1614" y="1282"/>
                  </a:cubicBezTo>
                  <a:cubicBezTo>
                    <a:pt x="1613" y="1281"/>
                    <a:pt x="1613" y="1280"/>
                    <a:pt x="1613" y="1280"/>
                  </a:cubicBezTo>
                  <a:cubicBezTo>
                    <a:pt x="1613" y="1280"/>
                    <a:pt x="1613" y="1281"/>
                    <a:pt x="1613" y="1281"/>
                  </a:cubicBezTo>
                  <a:cubicBezTo>
                    <a:pt x="1611" y="1278"/>
                    <a:pt x="1609" y="1274"/>
                    <a:pt x="1606" y="1270"/>
                  </a:cubicBezTo>
                  <a:cubicBezTo>
                    <a:pt x="1606" y="1270"/>
                    <a:pt x="1607" y="1271"/>
                    <a:pt x="1608" y="1271"/>
                  </a:cubicBezTo>
                  <a:cubicBezTo>
                    <a:pt x="1609" y="1271"/>
                    <a:pt x="1610" y="1271"/>
                    <a:pt x="1611" y="1271"/>
                  </a:cubicBezTo>
                  <a:cubicBezTo>
                    <a:pt x="1611" y="1271"/>
                    <a:pt x="1612" y="1271"/>
                    <a:pt x="1613" y="1271"/>
                  </a:cubicBezTo>
                  <a:cubicBezTo>
                    <a:pt x="1613" y="1271"/>
                    <a:pt x="1613" y="1271"/>
                    <a:pt x="1614" y="1271"/>
                  </a:cubicBezTo>
                  <a:cubicBezTo>
                    <a:pt x="1614" y="1271"/>
                    <a:pt x="1614" y="1271"/>
                    <a:pt x="1615" y="1271"/>
                  </a:cubicBezTo>
                  <a:cubicBezTo>
                    <a:pt x="1615" y="1271"/>
                    <a:pt x="1616" y="1271"/>
                    <a:pt x="1617" y="1271"/>
                  </a:cubicBezTo>
                  <a:cubicBezTo>
                    <a:pt x="1617" y="1271"/>
                    <a:pt x="1618" y="1271"/>
                    <a:pt x="1619" y="1271"/>
                  </a:cubicBezTo>
                  <a:cubicBezTo>
                    <a:pt x="1620" y="1271"/>
                    <a:pt x="1621" y="1272"/>
                    <a:pt x="1621" y="1272"/>
                  </a:cubicBezTo>
                  <a:cubicBezTo>
                    <a:pt x="1622" y="1272"/>
                    <a:pt x="1623" y="1272"/>
                    <a:pt x="1624" y="1272"/>
                  </a:cubicBezTo>
                  <a:cubicBezTo>
                    <a:pt x="1626" y="1272"/>
                    <a:pt x="1628" y="1273"/>
                    <a:pt x="1629" y="1273"/>
                  </a:cubicBezTo>
                  <a:cubicBezTo>
                    <a:pt x="1631" y="1273"/>
                    <a:pt x="1633" y="1274"/>
                    <a:pt x="1635" y="1274"/>
                  </a:cubicBezTo>
                  <a:cubicBezTo>
                    <a:pt x="1636" y="1275"/>
                    <a:pt x="1638" y="1276"/>
                    <a:pt x="1640" y="1276"/>
                  </a:cubicBezTo>
                  <a:cubicBezTo>
                    <a:pt x="1641" y="1277"/>
                    <a:pt x="1643" y="1278"/>
                    <a:pt x="1645" y="1279"/>
                  </a:cubicBezTo>
                  <a:cubicBezTo>
                    <a:pt x="1645" y="1279"/>
                    <a:pt x="1645" y="1279"/>
                    <a:pt x="1645" y="1279"/>
                  </a:cubicBezTo>
                  <a:cubicBezTo>
                    <a:pt x="1647" y="1306"/>
                    <a:pt x="1666" y="1302"/>
                    <a:pt x="1686" y="1292"/>
                  </a:cubicBezTo>
                  <a:cubicBezTo>
                    <a:pt x="1668" y="1287"/>
                    <a:pt x="1668" y="1268"/>
                    <a:pt x="1645" y="1275"/>
                  </a:cubicBezTo>
                  <a:cubicBezTo>
                    <a:pt x="1644" y="1275"/>
                    <a:pt x="1642" y="1274"/>
                    <a:pt x="1641" y="1273"/>
                  </a:cubicBezTo>
                  <a:cubicBezTo>
                    <a:pt x="1639" y="1273"/>
                    <a:pt x="1637" y="1272"/>
                    <a:pt x="1636" y="1271"/>
                  </a:cubicBezTo>
                  <a:cubicBezTo>
                    <a:pt x="1634" y="1271"/>
                    <a:pt x="1632" y="1270"/>
                    <a:pt x="1630" y="1270"/>
                  </a:cubicBezTo>
                  <a:cubicBezTo>
                    <a:pt x="1628" y="1269"/>
                    <a:pt x="1626" y="1269"/>
                    <a:pt x="1624" y="1269"/>
                  </a:cubicBezTo>
                  <a:cubicBezTo>
                    <a:pt x="1624" y="1269"/>
                    <a:pt x="1623" y="1269"/>
                    <a:pt x="1622" y="1269"/>
                  </a:cubicBezTo>
                  <a:cubicBezTo>
                    <a:pt x="1621" y="1268"/>
                    <a:pt x="1620" y="1268"/>
                    <a:pt x="1619" y="1268"/>
                  </a:cubicBezTo>
                  <a:cubicBezTo>
                    <a:pt x="1618" y="1268"/>
                    <a:pt x="1618" y="1268"/>
                    <a:pt x="1617" y="1268"/>
                  </a:cubicBezTo>
                  <a:cubicBezTo>
                    <a:pt x="1616" y="1268"/>
                    <a:pt x="1615" y="1268"/>
                    <a:pt x="1615" y="1268"/>
                  </a:cubicBezTo>
                  <a:cubicBezTo>
                    <a:pt x="1614" y="1268"/>
                    <a:pt x="1614" y="1268"/>
                    <a:pt x="1614" y="1268"/>
                  </a:cubicBezTo>
                  <a:cubicBezTo>
                    <a:pt x="1613" y="1268"/>
                    <a:pt x="1613" y="1268"/>
                    <a:pt x="1612" y="1268"/>
                  </a:cubicBezTo>
                  <a:cubicBezTo>
                    <a:pt x="1612" y="1268"/>
                    <a:pt x="1611" y="1268"/>
                    <a:pt x="1611" y="1269"/>
                  </a:cubicBezTo>
                  <a:cubicBezTo>
                    <a:pt x="1610" y="1269"/>
                    <a:pt x="1610" y="1269"/>
                    <a:pt x="1609" y="1269"/>
                  </a:cubicBezTo>
                  <a:cubicBezTo>
                    <a:pt x="1609" y="1269"/>
                    <a:pt x="1608" y="1269"/>
                    <a:pt x="1608" y="1269"/>
                  </a:cubicBezTo>
                  <a:cubicBezTo>
                    <a:pt x="1607" y="1270"/>
                    <a:pt x="1606" y="1270"/>
                    <a:pt x="1605" y="1270"/>
                  </a:cubicBezTo>
                  <a:cubicBezTo>
                    <a:pt x="1605" y="1270"/>
                    <a:pt x="1604" y="1269"/>
                    <a:pt x="1604" y="1268"/>
                  </a:cubicBezTo>
                  <a:cubicBezTo>
                    <a:pt x="1602" y="1266"/>
                    <a:pt x="1599" y="1263"/>
                    <a:pt x="1597" y="1260"/>
                  </a:cubicBezTo>
                  <a:cubicBezTo>
                    <a:pt x="1595" y="1259"/>
                    <a:pt x="1594" y="1258"/>
                    <a:pt x="1592" y="1256"/>
                  </a:cubicBezTo>
                  <a:cubicBezTo>
                    <a:pt x="1591" y="1255"/>
                    <a:pt x="1589" y="1254"/>
                    <a:pt x="1588" y="1252"/>
                  </a:cubicBezTo>
                  <a:cubicBezTo>
                    <a:pt x="1585" y="1250"/>
                    <a:pt x="1582" y="1248"/>
                    <a:pt x="1579" y="1246"/>
                  </a:cubicBezTo>
                  <a:cubicBezTo>
                    <a:pt x="1580" y="1246"/>
                    <a:pt x="1580" y="1246"/>
                    <a:pt x="1580" y="1246"/>
                  </a:cubicBezTo>
                  <a:cubicBezTo>
                    <a:pt x="1582" y="1247"/>
                    <a:pt x="1584" y="1247"/>
                    <a:pt x="1586" y="1247"/>
                  </a:cubicBezTo>
                  <a:cubicBezTo>
                    <a:pt x="1587" y="1247"/>
                    <a:pt x="1589" y="1246"/>
                    <a:pt x="1590" y="1246"/>
                  </a:cubicBezTo>
                  <a:cubicBezTo>
                    <a:pt x="1590" y="1246"/>
                    <a:pt x="1591" y="1246"/>
                    <a:pt x="1592" y="1246"/>
                  </a:cubicBezTo>
                  <a:cubicBezTo>
                    <a:pt x="1592" y="1246"/>
                    <a:pt x="1593" y="1245"/>
                    <a:pt x="1594" y="1245"/>
                  </a:cubicBezTo>
                  <a:cubicBezTo>
                    <a:pt x="1596" y="1244"/>
                    <a:pt x="1599" y="1243"/>
                    <a:pt x="1602" y="1242"/>
                  </a:cubicBezTo>
                  <a:cubicBezTo>
                    <a:pt x="1605" y="1241"/>
                    <a:pt x="1608" y="1239"/>
                    <a:pt x="1611" y="1238"/>
                  </a:cubicBezTo>
                  <a:cubicBezTo>
                    <a:pt x="1617" y="1235"/>
                    <a:pt x="1623" y="1232"/>
                    <a:pt x="1630" y="1228"/>
                  </a:cubicBezTo>
                  <a:cubicBezTo>
                    <a:pt x="1633" y="1227"/>
                    <a:pt x="1636" y="1225"/>
                    <a:pt x="1639" y="1224"/>
                  </a:cubicBezTo>
                  <a:cubicBezTo>
                    <a:pt x="1643" y="1222"/>
                    <a:pt x="1646" y="1221"/>
                    <a:pt x="1649" y="1219"/>
                  </a:cubicBezTo>
                  <a:cubicBezTo>
                    <a:pt x="1650" y="1218"/>
                    <a:pt x="1652" y="1218"/>
                    <a:pt x="1653" y="1217"/>
                  </a:cubicBezTo>
                  <a:cubicBezTo>
                    <a:pt x="1655" y="1217"/>
                    <a:pt x="1656" y="1217"/>
                    <a:pt x="1658" y="1216"/>
                  </a:cubicBezTo>
                  <a:cubicBezTo>
                    <a:pt x="1658" y="1216"/>
                    <a:pt x="1658" y="1216"/>
                    <a:pt x="1659" y="1216"/>
                  </a:cubicBezTo>
                  <a:cubicBezTo>
                    <a:pt x="1659" y="1216"/>
                    <a:pt x="1659" y="1216"/>
                    <a:pt x="1660" y="1216"/>
                  </a:cubicBezTo>
                  <a:cubicBezTo>
                    <a:pt x="1660" y="1216"/>
                    <a:pt x="1661" y="1216"/>
                    <a:pt x="1662" y="1217"/>
                  </a:cubicBezTo>
                  <a:cubicBezTo>
                    <a:pt x="1663" y="1217"/>
                    <a:pt x="1664" y="1217"/>
                    <a:pt x="1666" y="1217"/>
                  </a:cubicBezTo>
                  <a:cubicBezTo>
                    <a:pt x="1667" y="1218"/>
                    <a:pt x="1668" y="1218"/>
                    <a:pt x="1669" y="1219"/>
                  </a:cubicBezTo>
                  <a:cubicBezTo>
                    <a:pt x="1670" y="1219"/>
                    <a:pt x="1671" y="1219"/>
                    <a:pt x="1671" y="1220"/>
                  </a:cubicBezTo>
                  <a:cubicBezTo>
                    <a:pt x="1671" y="1220"/>
                    <a:pt x="1671" y="1220"/>
                    <a:pt x="1672" y="1220"/>
                  </a:cubicBezTo>
                  <a:cubicBezTo>
                    <a:pt x="1672" y="1220"/>
                    <a:pt x="1672" y="1220"/>
                    <a:pt x="1672" y="1221"/>
                  </a:cubicBezTo>
                  <a:cubicBezTo>
                    <a:pt x="1673" y="1221"/>
                    <a:pt x="1673" y="1221"/>
                    <a:pt x="1673" y="1221"/>
                  </a:cubicBezTo>
                  <a:cubicBezTo>
                    <a:pt x="1673" y="1221"/>
                    <a:pt x="1673" y="1221"/>
                    <a:pt x="1673" y="1221"/>
                  </a:cubicBezTo>
                  <a:cubicBezTo>
                    <a:pt x="1674" y="1221"/>
                    <a:pt x="1674" y="1221"/>
                    <a:pt x="1675" y="1221"/>
                  </a:cubicBezTo>
                  <a:cubicBezTo>
                    <a:pt x="1676" y="1222"/>
                    <a:pt x="1676" y="1222"/>
                    <a:pt x="1677" y="1223"/>
                  </a:cubicBezTo>
                  <a:cubicBezTo>
                    <a:pt x="1680" y="1224"/>
                    <a:pt x="1681" y="1225"/>
                    <a:pt x="1681" y="1225"/>
                  </a:cubicBezTo>
                  <a:cubicBezTo>
                    <a:pt x="1681" y="1225"/>
                    <a:pt x="1681" y="1225"/>
                    <a:pt x="1681" y="1224"/>
                  </a:cubicBezTo>
                  <a:cubicBezTo>
                    <a:pt x="1680" y="1224"/>
                    <a:pt x="1679" y="1223"/>
                    <a:pt x="1678" y="1222"/>
                  </a:cubicBezTo>
                  <a:cubicBezTo>
                    <a:pt x="1679" y="1222"/>
                    <a:pt x="1679" y="1223"/>
                    <a:pt x="1679" y="1223"/>
                  </a:cubicBezTo>
                  <a:cubicBezTo>
                    <a:pt x="1680" y="1223"/>
                    <a:pt x="1681" y="1223"/>
                    <a:pt x="1682" y="1223"/>
                  </a:cubicBezTo>
                  <a:cubicBezTo>
                    <a:pt x="1683" y="1223"/>
                    <a:pt x="1684" y="1224"/>
                    <a:pt x="1685" y="1224"/>
                  </a:cubicBezTo>
                  <a:cubicBezTo>
                    <a:pt x="1686" y="1224"/>
                    <a:pt x="1687" y="1224"/>
                    <a:pt x="1687" y="1224"/>
                  </a:cubicBezTo>
                  <a:cubicBezTo>
                    <a:pt x="1687" y="1224"/>
                    <a:pt x="1687" y="1224"/>
                    <a:pt x="1687" y="1224"/>
                  </a:cubicBezTo>
                  <a:cubicBezTo>
                    <a:pt x="1689" y="1224"/>
                    <a:pt x="1689" y="1224"/>
                    <a:pt x="1689" y="1224"/>
                  </a:cubicBezTo>
                  <a:cubicBezTo>
                    <a:pt x="1695" y="1239"/>
                    <a:pt x="1708" y="1231"/>
                    <a:pt x="1719" y="1228"/>
                  </a:cubicBezTo>
                  <a:cubicBezTo>
                    <a:pt x="1711" y="1210"/>
                    <a:pt x="1700" y="1205"/>
                    <a:pt x="1689" y="1221"/>
                  </a:cubicBezTo>
                  <a:cubicBezTo>
                    <a:pt x="1689" y="1221"/>
                    <a:pt x="1689" y="1221"/>
                    <a:pt x="1688" y="1221"/>
                  </a:cubicBezTo>
                  <a:cubicBezTo>
                    <a:pt x="1687" y="1221"/>
                    <a:pt x="1686" y="1221"/>
                    <a:pt x="1685" y="1221"/>
                  </a:cubicBezTo>
                  <a:cubicBezTo>
                    <a:pt x="1684" y="1221"/>
                    <a:pt x="1683" y="1221"/>
                    <a:pt x="1682" y="1221"/>
                  </a:cubicBezTo>
                  <a:cubicBezTo>
                    <a:pt x="1681" y="1220"/>
                    <a:pt x="1680" y="1220"/>
                    <a:pt x="1679" y="1220"/>
                  </a:cubicBezTo>
                  <a:cubicBezTo>
                    <a:pt x="1678" y="1220"/>
                    <a:pt x="1678" y="1220"/>
                    <a:pt x="1677" y="1219"/>
                  </a:cubicBezTo>
                  <a:cubicBezTo>
                    <a:pt x="1676" y="1219"/>
                    <a:pt x="1675" y="1219"/>
                    <a:pt x="1674" y="1218"/>
                  </a:cubicBezTo>
                  <a:cubicBezTo>
                    <a:pt x="1674" y="1218"/>
                    <a:pt x="1674" y="1218"/>
                    <a:pt x="1674" y="1218"/>
                  </a:cubicBezTo>
                  <a:cubicBezTo>
                    <a:pt x="1674" y="1218"/>
                    <a:pt x="1674" y="1218"/>
                    <a:pt x="1673" y="1218"/>
                  </a:cubicBezTo>
                  <a:cubicBezTo>
                    <a:pt x="1673" y="1218"/>
                    <a:pt x="1673" y="1218"/>
                    <a:pt x="1673" y="1218"/>
                  </a:cubicBezTo>
                  <a:cubicBezTo>
                    <a:pt x="1672" y="1218"/>
                    <a:pt x="1671" y="1217"/>
                    <a:pt x="1670" y="1216"/>
                  </a:cubicBezTo>
                  <a:cubicBezTo>
                    <a:pt x="1670" y="1216"/>
                    <a:pt x="1669" y="1216"/>
                    <a:pt x="1668" y="1215"/>
                  </a:cubicBezTo>
                  <a:cubicBezTo>
                    <a:pt x="1668" y="1215"/>
                    <a:pt x="1667" y="1215"/>
                    <a:pt x="1666" y="1215"/>
                  </a:cubicBezTo>
                  <a:cubicBezTo>
                    <a:pt x="1665" y="1214"/>
                    <a:pt x="1664" y="1214"/>
                    <a:pt x="1663" y="1214"/>
                  </a:cubicBezTo>
                  <a:cubicBezTo>
                    <a:pt x="1663" y="1213"/>
                    <a:pt x="1663" y="1213"/>
                    <a:pt x="1663" y="1212"/>
                  </a:cubicBezTo>
                  <a:cubicBezTo>
                    <a:pt x="1663" y="1212"/>
                    <a:pt x="1663" y="1211"/>
                    <a:pt x="1664" y="1211"/>
                  </a:cubicBezTo>
                  <a:cubicBezTo>
                    <a:pt x="1664" y="1210"/>
                    <a:pt x="1664" y="1210"/>
                    <a:pt x="1664" y="1209"/>
                  </a:cubicBezTo>
                  <a:cubicBezTo>
                    <a:pt x="1664" y="1208"/>
                    <a:pt x="1664" y="1207"/>
                    <a:pt x="1665" y="1207"/>
                  </a:cubicBezTo>
                  <a:cubicBezTo>
                    <a:pt x="1665" y="1206"/>
                    <a:pt x="1665" y="1206"/>
                    <a:pt x="1665" y="1206"/>
                  </a:cubicBezTo>
                  <a:cubicBezTo>
                    <a:pt x="1665" y="1205"/>
                    <a:pt x="1665" y="1205"/>
                    <a:pt x="1665" y="1204"/>
                  </a:cubicBezTo>
                  <a:cubicBezTo>
                    <a:pt x="1665" y="1204"/>
                    <a:pt x="1665" y="1203"/>
                    <a:pt x="1666" y="1202"/>
                  </a:cubicBezTo>
                  <a:cubicBezTo>
                    <a:pt x="1666" y="1201"/>
                    <a:pt x="1666" y="1200"/>
                    <a:pt x="1666" y="1199"/>
                  </a:cubicBezTo>
                  <a:cubicBezTo>
                    <a:pt x="1667" y="1199"/>
                    <a:pt x="1667" y="1198"/>
                    <a:pt x="1667" y="1198"/>
                  </a:cubicBezTo>
                  <a:cubicBezTo>
                    <a:pt x="1667" y="1197"/>
                    <a:pt x="1667" y="1197"/>
                    <a:pt x="1667" y="1196"/>
                  </a:cubicBezTo>
                  <a:cubicBezTo>
                    <a:pt x="1668" y="1195"/>
                    <a:pt x="1668" y="1195"/>
                    <a:pt x="1668" y="1194"/>
                  </a:cubicBezTo>
                  <a:cubicBezTo>
                    <a:pt x="1669" y="1192"/>
                    <a:pt x="1670" y="1190"/>
                    <a:pt x="1671" y="1188"/>
                  </a:cubicBezTo>
                  <a:cubicBezTo>
                    <a:pt x="1672" y="1188"/>
                    <a:pt x="1672" y="1189"/>
                    <a:pt x="1673" y="1190"/>
                  </a:cubicBezTo>
                  <a:cubicBezTo>
                    <a:pt x="1671" y="1188"/>
                    <a:pt x="1671" y="1188"/>
                    <a:pt x="1671" y="1188"/>
                  </a:cubicBezTo>
                  <a:cubicBezTo>
                    <a:pt x="1672" y="1187"/>
                    <a:pt x="1672" y="1186"/>
                    <a:pt x="1672" y="1186"/>
                  </a:cubicBezTo>
                  <a:cubicBezTo>
                    <a:pt x="1680" y="1184"/>
                    <a:pt x="1689" y="1183"/>
                    <a:pt x="1696" y="1179"/>
                  </a:cubicBezTo>
                  <a:cubicBezTo>
                    <a:pt x="1707" y="1174"/>
                    <a:pt x="1711" y="1160"/>
                    <a:pt x="1722" y="1155"/>
                  </a:cubicBezTo>
                  <a:cubicBezTo>
                    <a:pt x="1704" y="1143"/>
                    <a:pt x="1664" y="1155"/>
                    <a:pt x="1668" y="1183"/>
                  </a:cubicBezTo>
                  <a:cubicBezTo>
                    <a:pt x="1669" y="1185"/>
                    <a:pt x="1669" y="1185"/>
                    <a:pt x="1669" y="1185"/>
                  </a:cubicBezTo>
                  <a:cubicBezTo>
                    <a:pt x="1669" y="1185"/>
                    <a:pt x="1669" y="1186"/>
                    <a:pt x="1668" y="1186"/>
                  </a:cubicBezTo>
                  <a:cubicBezTo>
                    <a:pt x="1667" y="1188"/>
                    <a:pt x="1666" y="1190"/>
                    <a:pt x="1665" y="1192"/>
                  </a:cubicBezTo>
                  <a:cubicBezTo>
                    <a:pt x="1665" y="1193"/>
                    <a:pt x="1665" y="1194"/>
                    <a:pt x="1664" y="1195"/>
                  </a:cubicBezTo>
                  <a:cubicBezTo>
                    <a:pt x="1664" y="1196"/>
                    <a:pt x="1664" y="1196"/>
                    <a:pt x="1664" y="1197"/>
                  </a:cubicBezTo>
                  <a:cubicBezTo>
                    <a:pt x="1664" y="1197"/>
                    <a:pt x="1664" y="1198"/>
                    <a:pt x="1663" y="1198"/>
                  </a:cubicBezTo>
                  <a:cubicBezTo>
                    <a:pt x="1663" y="1199"/>
                    <a:pt x="1663" y="1200"/>
                    <a:pt x="1663" y="1201"/>
                  </a:cubicBezTo>
                  <a:cubicBezTo>
                    <a:pt x="1662" y="1202"/>
                    <a:pt x="1662" y="1203"/>
                    <a:pt x="1662" y="1204"/>
                  </a:cubicBezTo>
                  <a:cubicBezTo>
                    <a:pt x="1662" y="1204"/>
                    <a:pt x="1662" y="1205"/>
                    <a:pt x="1662" y="1205"/>
                  </a:cubicBezTo>
                  <a:cubicBezTo>
                    <a:pt x="1662" y="1205"/>
                    <a:pt x="1662" y="1206"/>
                    <a:pt x="1662" y="1206"/>
                  </a:cubicBezTo>
                  <a:cubicBezTo>
                    <a:pt x="1662" y="1207"/>
                    <a:pt x="1662" y="1208"/>
                    <a:pt x="1662" y="1209"/>
                  </a:cubicBezTo>
                  <a:cubicBezTo>
                    <a:pt x="1662" y="1209"/>
                    <a:pt x="1662" y="1210"/>
                    <a:pt x="1662" y="1211"/>
                  </a:cubicBezTo>
                  <a:cubicBezTo>
                    <a:pt x="1662" y="1211"/>
                    <a:pt x="1662" y="1212"/>
                    <a:pt x="1662" y="1212"/>
                  </a:cubicBezTo>
                  <a:cubicBezTo>
                    <a:pt x="1662" y="1213"/>
                    <a:pt x="1662" y="1213"/>
                    <a:pt x="1662" y="1214"/>
                  </a:cubicBezTo>
                  <a:cubicBezTo>
                    <a:pt x="1662" y="1214"/>
                    <a:pt x="1662" y="1214"/>
                    <a:pt x="1662" y="1214"/>
                  </a:cubicBezTo>
                  <a:cubicBezTo>
                    <a:pt x="1661" y="1214"/>
                    <a:pt x="1661" y="1214"/>
                    <a:pt x="1660" y="1214"/>
                  </a:cubicBezTo>
                  <a:cubicBezTo>
                    <a:pt x="1659" y="1214"/>
                    <a:pt x="1659" y="1214"/>
                    <a:pt x="1659" y="1214"/>
                  </a:cubicBezTo>
                  <a:cubicBezTo>
                    <a:pt x="1658" y="1214"/>
                    <a:pt x="1658" y="1214"/>
                    <a:pt x="1657" y="1214"/>
                  </a:cubicBezTo>
                  <a:cubicBezTo>
                    <a:pt x="1654" y="1214"/>
                    <a:pt x="1651" y="1215"/>
                    <a:pt x="1648" y="1217"/>
                  </a:cubicBezTo>
                  <a:cubicBezTo>
                    <a:pt x="1644" y="1218"/>
                    <a:pt x="1641" y="1220"/>
                    <a:pt x="1638" y="1221"/>
                  </a:cubicBezTo>
                  <a:cubicBezTo>
                    <a:pt x="1635" y="1223"/>
                    <a:pt x="1632" y="1224"/>
                    <a:pt x="1629" y="1226"/>
                  </a:cubicBezTo>
                  <a:cubicBezTo>
                    <a:pt x="1622" y="1229"/>
                    <a:pt x="1616" y="1232"/>
                    <a:pt x="1610" y="1235"/>
                  </a:cubicBezTo>
                  <a:cubicBezTo>
                    <a:pt x="1606" y="1237"/>
                    <a:pt x="1604" y="1238"/>
                    <a:pt x="1601" y="1239"/>
                  </a:cubicBezTo>
                  <a:cubicBezTo>
                    <a:pt x="1598" y="1241"/>
                    <a:pt x="1595" y="1242"/>
                    <a:pt x="1593" y="1243"/>
                  </a:cubicBezTo>
                  <a:cubicBezTo>
                    <a:pt x="1592" y="1243"/>
                    <a:pt x="1590" y="1243"/>
                    <a:pt x="1589" y="1244"/>
                  </a:cubicBezTo>
                  <a:cubicBezTo>
                    <a:pt x="1588" y="1244"/>
                    <a:pt x="1587" y="1244"/>
                    <a:pt x="1586" y="1244"/>
                  </a:cubicBezTo>
                  <a:cubicBezTo>
                    <a:pt x="1585" y="1245"/>
                    <a:pt x="1584" y="1245"/>
                    <a:pt x="1583" y="1245"/>
                  </a:cubicBezTo>
                  <a:cubicBezTo>
                    <a:pt x="1582" y="1245"/>
                    <a:pt x="1582" y="1245"/>
                    <a:pt x="1582" y="1245"/>
                  </a:cubicBezTo>
                  <a:cubicBezTo>
                    <a:pt x="1581" y="1245"/>
                    <a:pt x="1581" y="1245"/>
                    <a:pt x="1580" y="1245"/>
                  </a:cubicBezTo>
                  <a:cubicBezTo>
                    <a:pt x="1580" y="1245"/>
                    <a:pt x="1579" y="1245"/>
                    <a:pt x="1578" y="1245"/>
                  </a:cubicBezTo>
                  <a:cubicBezTo>
                    <a:pt x="1578" y="1245"/>
                    <a:pt x="1578" y="1245"/>
                    <a:pt x="1578" y="1245"/>
                  </a:cubicBezTo>
                  <a:cubicBezTo>
                    <a:pt x="1574" y="1243"/>
                    <a:pt x="1570" y="1240"/>
                    <a:pt x="1565" y="1238"/>
                  </a:cubicBezTo>
                  <a:cubicBezTo>
                    <a:pt x="1561" y="1235"/>
                    <a:pt x="1556" y="1233"/>
                    <a:pt x="1552" y="1232"/>
                  </a:cubicBezTo>
                  <a:cubicBezTo>
                    <a:pt x="1550" y="1231"/>
                    <a:pt x="1549" y="1231"/>
                    <a:pt x="1548" y="1230"/>
                  </a:cubicBezTo>
                  <a:cubicBezTo>
                    <a:pt x="1547" y="1230"/>
                    <a:pt x="1547" y="1230"/>
                    <a:pt x="1546" y="1230"/>
                  </a:cubicBezTo>
                  <a:cubicBezTo>
                    <a:pt x="1545" y="1230"/>
                    <a:pt x="1545" y="1230"/>
                    <a:pt x="1545" y="1230"/>
                  </a:cubicBezTo>
                  <a:cubicBezTo>
                    <a:pt x="1545" y="1230"/>
                    <a:pt x="1545" y="1230"/>
                    <a:pt x="1545" y="1230"/>
                  </a:cubicBezTo>
                  <a:cubicBezTo>
                    <a:pt x="1545" y="1229"/>
                    <a:pt x="1546" y="1229"/>
                    <a:pt x="1546" y="1229"/>
                  </a:cubicBezTo>
                  <a:cubicBezTo>
                    <a:pt x="1547" y="1229"/>
                    <a:pt x="1547" y="1228"/>
                    <a:pt x="1547" y="1228"/>
                  </a:cubicBezTo>
                  <a:cubicBezTo>
                    <a:pt x="1547" y="1228"/>
                    <a:pt x="1548" y="1228"/>
                    <a:pt x="1548" y="1227"/>
                  </a:cubicBezTo>
                  <a:cubicBezTo>
                    <a:pt x="1548" y="1227"/>
                    <a:pt x="1549" y="1227"/>
                    <a:pt x="1550" y="1226"/>
                  </a:cubicBezTo>
                  <a:cubicBezTo>
                    <a:pt x="1550" y="1226"/>
                    <a:pt x="1551" y="1225"/>
                    <a:pt x="1551" y="1225"/>
                  </a:cubicBezTo>
                  <a:cubicBezTo>
                    <a:pt x="1552" y="1224"/>
                    <a:pt x="1553" y="1224"/>
                    <a:pt x="1553" y="1223"/>
                  </a:cubicBezTo>
                  <a:cubicBezTo>
                    <a:pt x="1554" y="1223"/>
                    <a:pt x="1555" y="1222"/>
                    <a:pt x="1555" y="1222"/>
                  </a:cubicBezTo>
                  <a:cubicBezTo>
                    <a:pt x="1557" y="1221"/>
                    <a:pt x="1558" y="1220"/>
                    <a:pt x="1560" y="1219"/>
                  </a:cubicBezTo>
                  <a:cubicBezTo>
                    <a:pt x="1561" y="1219"/>
                    <a:pt x="1563" y="1218"/>
                    <a:pt x="1565" y="1217"/>
                  </a:cubicBezTo>
                  <a:cubicBezTo>
                    <a:pt x="1566" y="1216"/>
                    <a:pt x="1568" y="1216"/>
                    <a:pt x="1570" y="1215"/>
                  </a:cubicBezTo>
                  <a:cubicBezTo>
                    <a:pt x="1570" y="1215"/>
                    <a:pt x="1570" y="1215"/>
                    <a:pt x="1570" y="1215"/>
                  </a:cubicBezTo>
                  <a:cubicBezTo>
                    <a:pt x="1569" y="1215"/>
                    <a:pt x="1568" y="1216"/>
                    <a:pt x="1567" y="1217"/>
                  </a:cubicBezTo>
                  <a:cubicBezTo>
                    <a:pt x="1582" y="1242"/>
                    <a:pt x="1610" y="1216"/>
                    <a:pt x="1620" y="1199"/>
                  </a:cubicBezTo>
                  <a:cubicBezTo>
                    <a:pt x="1609" y="1202"/>
                    <a:pt x="1562" y="1188"/>
                    <a:pt x="1565" y="1214"/>
                  </a:cubicBezTo>
                  <a:cubicBezTo>
                    <a:pt x="1564" y="1214"/>
                    <a:pt x="1564" y="1214"/>
                    <a:pt x="1563" y="1214"/>
                  </a:cubicBezTo>
                  <a:cubicBezTo>
                    <a:pt x="1562" y="1215"/>
                    <a:pt x="1560" y="1216"/>
                    <a:pt x="1558" y="1217"/>
                  </a:cubicBezTo>
                  <a:cubicBezTo>
                    <a:pt x="1557" y="1217"/>
                    <a:pt x="1555" y="1218"/>
                    <a:pt x="1554" y="1219"/>
                  </a:cubicBezTo>
                  <a:cubicBezTo>
                    <a:pt x="1553" y="1220"/>
                    <a:pt x="1552" y="1220"/>
                    <a:pt x="1552" y="1221"/>
                  </a:cubicBezTo>
                  <a:cubicBezTo>
                    <a:pt x="1551" y="1221"/>
                    <a:pt x="1550" y="1222"/>
                    <a:pt x="1549" y="1222"/>
                  </a:cubicBezTo>
                  <a:cubicBezTo>
                    <a:pt x="1549" y="1223"/>
                    <a:pt x="1548" y="1223"/>
                    <a:pt x="1548" y="1224"/>
                  </a:cubicBezTo>
                  <a:cubicBezTo>
                    <a:pt x="1547" y="1224"/>
                    <a:pt x="1546" y="1225"/>
                    <a:pt x="1546" y="1225"/>
                  </a:cubicBezTo>
                  <a:cubicBezTo>
                    <a:pt x="1546" y="1225"/>
                    <a:pt x="1545" y="1226"/>
                    <a:pt x="1545" y="1226"/>
                  </a:cubicBezTo>
                  <a:cubicBezTo>
                    <a:pt x="1545" y="1226"/>
                    <a:pt x="1545" y="1226"/>
                    <a:pt x="1544" y="1226"/>
                  </a:cubicBezTo>
                  <a:cubicBezTo>
                    <a:pt x="1544" y="1227"/>
                    <a:pt x="1544" y="1227"/>
                    <a:pt x="1543" y="1228"/>
                  </a:cubicBezTo>
                  <a:cubicBezTo>
                    <a:pt x="1543" y="1228"/>
                    <a:pt x="1543" y="1229"/>
                    <a:pt x="1542" y="1229"/>
                  </a:cubicBezTo>
                  <a:cubicBezTo>
                    <a:pt x="1540" y="1229"/>
                    <a:pt x="1538" y="1229"/>
                    <a:pt x="1536" y="1228"/>
                  </a:cubicBezTo>
                  <a:cubicBezTo>
                    <a:pt x="1531" y="1228"/>
                    <a:pt x="1525" y="1229"/>
                    <a:pt x="1520" y="1231"/>
                  </a:cubicBezTo>
                  <a:cubicBezTo>
                    <a:pt x="1515" y="1233"/>
                    <a:pt x="1510" y="1235"/>
                    <a:pt x="1505" y="1237"/>
                  </a:cubicBezTo>
                  <a:cubicBezTo>
                    <a:pt x="1500" y="1239"/>
                    <a:pt x="1495" y="1241"/>
                    <a:pt x="1490" y="1243"/>
                  </a:cubicBezTo>
                  <a:cubicBezTo>
                    <a:pt x="1487" y="1244"/>
                    <a:pt x="1485" y="1244"/>
                    <a:pt x="1482" y="1244"/>
                  </a:cubicBezTo>
                  <a:cubicBezTo>
                    <a:pt x="1481" y="1245"/>
                    <a:pt x="1481" y="1245"/>
                    <a:pt x="1480" y="1245"/>
                  </a:cubicBezTo>
                  <a:cubicBezTo>
                    <a:pt x="1479" y="1245"/>
                    <a:pt x="1479" y="1245"/>
                    <a:pt x="1479" y="1245"/>
                  </a:cubicBezTo>
                  <a:cubicBezTo>
                    <a:pt x="1479" y="1245"/>
                    <a:pt x="1479" y="1245"/>
                    <a:pt x="1479" y="1245"/>
                  </a:cubicBezTo>
                  <a:cubicBezTo>
                    <a:pt x="1478" y="1245"/>
                    <a:pt x="1478" y="1245"/>
                    <a:pt x="1478" y="1245"/>
                  </a:cubicBezTo>
                  <a:cubicBezTo>
                    <a:pt x="1477" y="1245"/>
                    <a:pt x="1476" y="1245"/>
                    <a:pt x="1474" y="1245"/>
                  </a:cubicBezTo>
                  <a:cubicBezTo>
                    <a:pt x="1469" y="1244"/>
                    <a:pt x="1464" y="1243"/>
                    <a:pt x="1459" y="1242"/>
                  </a:cubicBezTo>
                  <a:cubicBezTo>
                    <a:pt x="1454" y="1240"/>
                    <a:pt x="1450" y="1239"/>
                    <a:pt x="1445" y="1237"/>
                  </a:cubicBezTo>
                  <a:cubicBezTo>
                    <a:pt x="1477" y="1228"/>
                    <a:pt x="1507" y="1216"/>
                    <a:pt x="1540" y="1196"/>
                  </a:cubicBezTo>
                  <a:cubicBezTo>
                    <a:pt x="1505" y="1206"/>
                    <a:pt x="1477" y="1220"/>
                    <a:pt x="1444" y="1223"/>
                  </a:cubicBezTo>
                  <a:cubicBezTo>
                    <a:pt x="1446" y="1222"/>
                    <a:pt x="1447" y="1221"/>
                    <a:pt x="1448" y="1219"/>
                  </a:cubicBezTo>
                  <a:cubicBezTo>
                    <a:pt x="1449" y="1219"/>
                    <a:pt x="1449" y="1218"/>
                    <a:pt x="1450" y="1218"/>
                  </a:cubicBezTo>
                  <a:cubicBezTo>
                    <a:pt x="1450" y="1217"/>
                    <a:pt x="1451" y="1216"/>
                    <a:pt x="1451" y="1216"/>
                  </a:cubicBezTo>
                  <a:cubicBezTo>
                    <a:pt x="1452" y="1215"/>
                    <a:pt x="1453" y="1213"/>
                    <a:pt x="1454" y="1212"/>
                  </a:cubicBezTo>
                  <a:cubicBezTo>
                    <a:pt x="1456" y="1210"/>
                    <a:pt x="1458" y="1207"/>
                    <a:pt x="1460" y="1204"/>
                  </a:cubicBezTo>
                  <a:cubicBezTo>
                    <a:pt x="1462" y="1202"/>
                    <a:pt x="1464" y="1199"/>
                    <a:pt x="1466" y="1197"/>
                  </a:cubicBezTo>
                  <a:cubicBezTo>
                    <a:pt x="1466" y="1196"/>
                    <a:pt x="1467" y="1195"/>
                    <a:pt x="1468" y="1195"/>
                  </a:cubicBezTo>
                  <a:cubicBezTo>
                    <a:pt x="1468" y="1195"/>
                    <a:pt x="1468" y="1195"/>
                    <a:pt x="1468" y="1195"/>
                  </a:cubicBezTo>
                  <a:cubicBezTo>
                    <a:pt x="1468" y="1195"/>
                    <a:pt x="1468" y="1195"/>
                    <a:pt x="1468" y="1194"/>
                  </a:cubicBezTo>
                  <a:cubicBezTo>
                    <a:pt x="1469" y="1193"/>
                    <a:pt x="1471" y="1192"/>
                    <a:pt x="1472" y="1191"/>
                  </a:cubicBezTo>
                  <a:cubicBezTo>
                    <a:pt x="1476" y="1187"/>
                    <a:pt x="1481" y="1184"/>
                    <a:pt x="1485" y="1182"/>
                  </a:cubicBezTo>
                  <a:cubicBezTo>
                    <a:pt x="1486" y="1182"/>
                    <a:pt x="1486" y="1181"/>
                    <a:pt x="1487" y="1181"/>
                  </a:cubicBezTo>
                  <a:cubicBezTo>
                    <a:pt x="1487" y="1181"/>
                    <a:pt x="1488" y="1181"/>
                    <a:pt x="1488" y="1180"/>
                  </a:cubicBezTo>
                  <a:cubicBezTo>
                    <a:pt x="1489" y="1180"/>
                    <a:pt x="1490" y="1179"/>
                    <a:pt x="1491" y="1179"/>
                  </a:cubicBezTo>
                  <a:cubicBezTo>
                    <a:pt x="1492" y="1178"/>
                    <a:pt x="1493" y="1178"/>
                    <a:pt x="1493" y="1177"/>
                  </a:cubicBezTo>
                  <a:cubicBezTo>
                    <a:pt x="1493" y="1178"/>
                    <a:pt x="1492" y="1179"/>
                    <a:pt x="1492" y="1179"/>
                  </a:cubicBezTo>
                  <a:cubicBezTo>
                    <a:pt x="1492" y="1179"/>
                    <a:pt x="1493" y="1178"/>
                    <a:pt x="1494" y="1178"/>
                  </a:cubicBezTo>
                  <a:cubicBezTo>
                    <a:pt x="1495" y="1178"/>
                    <a:pt x="1496" y="1177"/>
                    <a:pt x="1497" y="1177"/>
                  </a:cubicBezTo>
                  <a:cubicBezTo>
                    <a:pt x="1497" y="1177"/>
                    <a:pt x="1497" y="1176"/>
                    <a:pt x="1498" y="1176"/>
                  </a:cubicBezTo>
                  <a:cubicBezTo>
                    <a:pt x="1498" y="1176"/>
                    <a:pt x="1498" y="1176"/>
                    <a:pt x="1499" y="1176"/>
                  </a:cubicBezTo>
                  <a:cubicBezTo>
                    <a:pt x="1499" y="1175"/>
                    <a:pt x="1499" y="1175"/>
                    <a:pt x="1499" y="1175"/>
                  </a:cubicBezTo>
                  <a:cubicBezTo>
                    <a:pt x="1500" y="1174"/>
                    <a:pt x="1501" y="1174"/>
                    <a:pt x="1502" y="1173"/>
                  </a:cubicBezTo>
                  <a:cubicBezTo>
                    <a:pt x="1503" y="1172"/>
                    <a:pt x="1504" y="1171"/>
                    <a:pt x="1505" y="1170"/>
                  </a:cubicBezTo>
                  <a:cubicBezTo>
                    <a:pt x="1507" y="1169"/>
                    <a:pt x="1508" y="1168"/>
                    <a:pt x="1509" y="1167"/>
                  </a:cubicBezTo>
                  <a:cubicBezTo>
                    <a:pt x="1510" y="1166"/>
                    <a:pt x="1511" y="1164"/>
                    <a:pt x="1512" y="1163"/>
                  </a:cubicBezTo>
                  <a:cubicBezTo>
                    <a:pt x="1513" y="1162"/>
                    <a:pt x="1513" y="1162"/>
                    <a:pt x="1514" y="1161"/>
                  </a:cubicBezTo>
                  <a:cubicBezTo>
                    <a:pt x="1531" y="1161"/>
                    <a:pt x="1536" y="1145"/>
                    <a:pt x="1535" y="1130"/>
                  </a:cubicBezTo>
                  <a:cubicBezTo>
                    <a:pt x="1535" y="1130"/>
                    <a:pt x="1536" y="1130"/>
                    <a:pt x="1536" y="1130"/>
                  </a:cubicBezTo>
                  <a:cubicBezTo>
                    <a:pt x="1555" y="1128"/>
                    <a:pt x="1563" y="1117"/>
                    <a:pt x="1580" y="1112"/>
                  </a:cubicBezTo>
                  <a:cubicBezTo>
                    <a:pt x="1605" y="1105"/>
                    <a:pt x="1624" y="1110"/>
                    <a:pt x="1650" y="1096"/>
                  </a:cubicBezTo>
                  <a:cubicBezTo>
                    <a:pt x="1696" y="1071"/>
                    <a:pt x="1750" y="1077"/>
                    <a:pt x="1799" y="1101"/>
                  </a:cubicBezTo>
                  <a:cubicBezTo>
                    <a:pt x="1826" y="1114"/>
                    <a:pt x="1850" y="1151"/>
                    <a:pt x="1868" y="1186"/>
                  </a:cubicBezTo>
                  <a:cubicBezTo>
                    <a:pt x="1868" y="1188"/>
                    <a:pt x="1868" y="1191"/>
                    <a:pt x="1869" y="1193"/>
                  </a:cubicBezTo>
                  <a:cubicBezTo>
                    <a:pt x="1869" y="1195"/>
                    <a:pt x="1869" y="1197"/>
                    <a:pt x="1869" y="1199"/>
                  </a:cubicBezTo>
                  <a:cubicBezTo>
                    <a:pt x="1870" y="1200"/>
                    <a:pt x="1870" y="1202"/>
                    <a:pt x="1870" y="1203"/>
                  </a:cubicBezTo>
                  <a:cubicBezTo>
                    <a:pt x="1870" y="1204"/>
                    <a:pt x="1870" y="1204"/>
                    <a:pt x="1870" y="1204"/>
                  </a:cubicBezTo>
                  <a:cubicBezTo>
                    <a:pt x="1870" y="1204"/>
                    <a:pt x="1870" y="1205"/>
                    <a:pt x="1870" y="1205"/>
                  </a:cubicBezTo>
                  <a:cubicBezTo>
                    <a:pt x="1870" y="1205"/>
                    <a:pt x="1869" y="1205"/>
                    <a:pt x="1869" y="1206"/>
                  </a:cubicBezTo>
                  <a:cubicBezTo>
                    <a:pt x="1869" y="1206"/>
                    <a:pt x="1869" y="1207"/>
                    <a:pt x="1869" y="1207"/>
                  </a:cubicBezTo>
                  <a:cubicBezTo>
                    <a:pt x="1869" y="1207"/>
                    <a:pt x="1869" y="1207"/>
                    <a:pt x="1869" y="1207"/>
                  </a:cubicBezTo>
                  <a:cubicBezTo>
                    <a:pt x="1869" y="1207"/>
                    <a:pt x="1869" y="1208"/>
                    <a:pt x="1869" y="1208"/>
                  </a:cubicBezTo>
                  <a:cubicBezTo>
                    <a:pt x="1869" y="1208"/>
                    <a:pt x="1869" y="1209"/>
                    <a:pt x="1869" y="1210"/>
                  </a:cubicBezTo>
                  <a:cubicBezTo>
                    <a:pt x="1869" y="1211"/>
                    <a:pt x="1869" y="1212"/>
                    <a:pt x="1869" y="1212"/>
                  </a:cubicBezTo>
                  <a:cubicBezTo>
                    <a:pt x="1869" y="1213"/>
                    <a:pt x="1869" y="1214"/>
                    <a:pt x="1869" y="1215"/>
                  </a:cubicBezTo>
                  <a:cubicBezTo>
                    <a:pt x="1869" y="1216"/>
                    <a:pt x="1869" y="1217"/>
                    <a:pt x="1869" y="1218"/>
                  </a:cubicBezTo>
                  <a:cubicBezTo>
                    <a:pt x="1869" y="1218"/>
                    <a:pt x="1869" y="1218"/>
                    <a:pt x="1869" y="1218"/>
                  </a:cubicBezTo>
                  <a:cubicBezTo>
                    <a:pt x="1869" y="1218"/>
                    <a:pt x="1869" y="1218"/>
                    <a:pt x="1869" y="1218"/>
                  </a:cubicBezTo>
                  <a:cubicBezTo>
                    <a:pt x="1865" y="1230"/>
                    <a:pt x="1871" y="1239"/>
                    <a:pt x="1878" y="1248"/>
                  </a:cubicBezTo>
                  <a:cubicBezTo>
                    <a:pt x="1884" y="1238"/>
                    <a:pt x="1879" y="1228"/>
                    <a:pt x="1872" y="1220"/>
                  </a:cubicBezTo>
                  <a:cubicBezTo>
                    <a:pt x="1872" y="1219"/>
                    <a:pt x="1871" y="1218"/>
                    <a:pt x="1871" y="1217"/>
                  </a:cubicBezTo>
                  <a:cubicBezTo>
                    <a:pt x="1871" y="1216"/>
                    <a:pt x="1871" y="1216"/>
                    <a:pt x="1871" y="1215"/>
                  </a:cubicBezTo>
                  <a:cubicBezTo>
                    <a:pt x="1871" y="1214"/>
                    <a:pt x="1871" y="1213"/>
                    <a:pt x="1871" y="1212"/>
                  </a:cubicBezTo>
                  <a:cubicBezTo>
                    <a:pt x="1871" y="1211"/>
                    <a:pt x="1871" y="1211"/>
                    <a:pt x="1871" y="1210"/>
                  </a:cubicBezTo>
                  <a:cubicBezTo>
                    <a:pt x="1871" y="1210"/>
                    <a:pt x="1871" y="1209"/>
                    <a:pt x="1871" y="1209"/>
                  </a:cubicBezTo>
                  <a:cubicBezTo>
                    <a:pt x="1871" y="1210"/>
                    <a:pt x="1871" y="1210"/>
                    <a:pt x="1871" y="1210"/>
                  </a:cubicBezTo>
                  <a:cubicBezTo>
                    <a:pt x="1872" y="1212"/>
                    <a:pt x="1872" y="1213"/>
                    <a:pt x="1872" y="1213"/>
                  </a:cubicBezTo>
                  <a:cubicBezTo>
                    <a:pt x="1872" y="1213"/>
                    <a:pt x="1872" y="1212"/>
                    <a:pt x="1872" y="1210"/>
                  </a:cubicBezTo>
                  <a:cubicBezTo>
                    <a:pt x="1872" y="1209"/>
                    <a:pt x="1872" y="1208"/>
                    <a:pt x="1872" y="1207"/>
                  </a:cubicBezTo>
                  <a:cubicBezTo>
                    <a:pt x="1872" y="1207"/>
                    <a:pt x="1872" y="1206"/>
                    <a:pt x="1872" y="1205"/>
                  </a:cubicBezTo>
                  <a:cubicBezTo>
                    <a:pt x="1872" y="1205"/>
                    <a:pt x="1872" y="1204"/>
                    <a:pt x="1872" y="1204"/>
                  </a:cubicBezTo>
                  <a:cubicBezTo>
                    <a:pt x="1872" y="1204"/>
                    <a:pt x="1872" y="1203"/>
                    <a:pt x="1872" y="1203"/>
                  </a:cubicBezTo>
                  <a:cubicBezTo>
                    <a:pt x="1872" y="1202"/>
                    <a:pt x="1872" y="1200"/>
                    <a:pt x="1872" y="1198"/>
                  </a:cubicBezTo>
                  <a:cubicBezTo>
                    <a:pt x="1872" y="1197"/>
                    <a:pt x="1871" y="1195"/>
                    <a:pt x="1871" y="1193"/>
                  </a:cubicBezTo>
                  <a:cubicBezTo>
                    <a:pt x="1871" y="1193"/>
                    <a:pt x="1871" y="1193"/>
                    <a:pt x="1871" y="1193"/>
                  </a:cubicBezTo>
                  <a:cubicBezTo>
                    <a:pt x="1876" y="1203"/>
                    <a:pt x="1881" y="1213"/>
                    <a:pt x="1884" y="1222"/>
                  </a:cubicBezTo>
                  <a:cubicBezTo>
                    <a:pt x="1889" y="1211"/>
                    <a:pt x="1878" y="1184"/>
                    <a:pt x="1865" y="1159"/>
                  </a:cubicBezTo>
                  <a:cubicBezTo>
                    <a:pt x="1865" y="1159"/>
                    <a:pt x="1864" y="1159"/>
                    <a:pt x="1864" y="1158"/>
                  </a:cubicBezTo>
                  <a:cubicBezTo>
                    <a:pt x="1864" y="1158"/>
                    <a:pt x="1864" y="1157"/>
                    <a:pt x="1864" y="1156"/>
                  </a:cubicBezTo>
                  <a:cubicBezTo>
                    <a:pt x="1863" y="1156"/>
                    <a:pt x="1863" y="1155"/>
                    <a:pt x="1863" y="1155"/>
                  </a:cubicBezTo>
                  <a:cubicBezTo>
                    <a:pt x="1871" y="1162"/>
                    <a:pt x="1880" y="1169"/>
                    <a:pt x="1889" y="1175"/>
                  </a:cubicBezTo>
                  <a:cubicBezTo>
                    <a:pt x="1891" y="1177"/>
                    <a:pt x="1894" y="1178"/>
                    <a:pt x="1896" y="1179"/>
                  </a:cubicBezTo>
                  <a:cubicBezTo>
                    <a:pt x="1898" y="1181"/>
                    <a:pt x="1900" y="1182"/>
                    <a:pt x="1903" y="1184"/>
                  </a:cubicBezTo>
                  <a:cubicBezTo>
                    <a:pt x="1907" y="1186"/>
                    <a:pt x="1912" y="1189"/>
                    <a:pt x="1917" y="1191"/>
                  </a:cubicBezTo>
                  <a:cubicBezTo>
                    <a:pt x="1924" y="1196"/>
                    <a:pt x="1932" y="1200"/>
                    <a:pt x="1939" y="1204"/>
                  </a:cubicBezTo>
                  <a:cubicBezTo>
                    <a:pt x="1939" y="1204"/>
                    <a:pt x="1939" y="1205"/>
                    <a:pt x="1940" y="1206"/>
                  </a:cubicBezTo>
                  <a:cubicBezTo>
                    <a:pt x="1940" y="1206"/>
                    <a:pt x="1940" y="1206"/>
                    <a:pt x="1940" y="1207"/>
                  </a:cubicBezTo>
                  <a:cubicBezTo>
                    <a:pt x="1940" y="1207"/>
                    <a:pt x="1940" y="1208"/>
                    <a:pt x="1941" y="1208"/>
                  </a:cubicBezTo>
                  <a:cubicBezTo>
                    <a:pt x="1941" y="1208"/>
                    <a:pt x="1941" y="1209"/>
                    <a:pt x="1941" y="1209"/>
                  </a:cubicBezTo>
                  <a:cubicBezTo>
                    <a:pt x="1941" y="1210"/>
                    <a:pt x="1941" y="1210"/>
                    <a:pt x="1942" y="1210"/>
                  </a:cubicBezTo>
                  <a:cubicBezTo>
                    <a:pt x="1942" y="1210"/>
                    <a:pt x="1942" y="1210"/>
                    <a:pt x="1942" y="1211"/>
                  </a:cubicBezTo>
                  <a:cubicBezTo>
                    <a:pt x="1942" y="1211"/>
                    <a:pt x="1943" y="1212"/>
                    <a:pt x="1943" y="1212"/>
                  </a:cubicBezTo>
                  <a:cubicBezTo>
                    <a:pt x="1943" y="1213"/>
                    <a:pt x="1943" y="1213"/>
                    <a:pt x="1944" y="1214"/>
                  </a:cubicBezTo>
                  <a:cubicBezTo>
                    <a:pt x="1944" y="1214"/>
                    <a:pt x="1944" y="1214"/>
                    <a:pt x="1944" y="1215"/>
                  </a:cubicBezTo>
                  <a:cubicBezTo>
                    <a:pt x="1944" y="1215"/>
                    <a:pt x="1944" y="1215"/>
                    <a:pt x="1944" y="1215"/>
                  </a:cubicBezTo>
                  <a:cubicBezTo>
                    <a:pt x="1945" y="1216"/>
                    <a:pt x="1945" y="1217"/>
                    <a:pt x="1945" y="1217"/>
                  </a:cubicBezTo>
                  <a:cubicBezTo>
                    <a:pt x="1946" y="1219"/>
                    <a:pt x="1946" y="1220"/>
                    <a:pt x="1947" y="1221"/>
                  </a:cubicBezTo>
                  <a:cubicBezTo>
                    <a:pt x="1947" y="1223"/>
                    <a:pt x="1947" y="1224"/>
                    <a:pt x="1948" y="1226"/>
                  </a:cubicBezTo>
                  <a:cubicBezTo>
                    <a:pt x="1948" y="1227"/>
                    <a:pt x="1948" y="1228"/>
                    <a:pt x="1948" y="1230"/>
                  </a:cubicBezTo>
                  <a:cubicBezTo>
                    <a:pt x="1949" y="1231"/>
                    <a:pt x="1949" y="1232"/>
                    <a:pt x="1949" y="1233"/>
                  </a:cubicBezTo>
                  <a:cubicBezTo>
                    <a:pt x="1943" y="1236"/>
                    <a:pt x="1936" y="1242"/>
                    <a:pt x="1936" y="1248"/>
                  </a:cubicBezTo>
                  <a:cubicBezTo>
                    <a:pt x="1935" y="1256"/>
                    <a:pt x="1944" y="1261"/>
                    <a:pt x="1949" y="1267"/>
                  </a:cubicBezTo>
                  <a:cubicBezTo>
                    <a:pt x="1954" y="1255"/>
                    <a:pt x="1971" y="1240"/>
                    <a:pt x="1951" y="1232"/>
                  </a:cubicBezTo>
                  <a:cubicBezTo>
                    <a:pt x="1951" y="1232"/>
                    <a:pt x="1951" y="1232"/>
                    <a:pt x="1951" y="1232"/>
                  </a:cubicBezTo>
                  <a:cubicBezTo>
                    <a:pt x="1952" y="1232"/>
                    <a:pt x="1952" y="1232"/>
                    <a:pt x="1953" y="1231"/>
                  </a:cubicBezTo>
                  <a:cubicBezTo>
                    <a:pt x="1951" y="1232"/>
                    <a:pt x="1951" y="1232"/>
                    <a:pt x="1951" y="1232"/>
                  </a:cubicBezTo>
                  <a:cubicBezTo>
                    <a:pt x="1951" y="1231"/>
                    <a:pt x="1951" y="1230"/>
                    <a:pt x="1951" y="1230"/>
                  </a:cubicBezTo>
                  <a:cubicBezTo>
                    <a:pt x="1951" y="1228"/>
                    <a:pt x="1950" y="1227"/>
                    <a:pt x="1950" y="1225"/>
                  </a:cubicBezTo>
                  <a:cubicBezTo>
                    <a:pt x="1950" y="1224"/>
                    <a:pt x="1949" y="1222"/>
                    <a:pt x="1949" y="1221"/>
                  </a:cubicBezTo>
                  <a:cubicBezTo>
                    <a:pt x="1949" y="1219"/>
                    <a:pt x="1948" y="1218"/>
                    <a:pt x="1948" y="1216"/>
                  </a:cubicBezTo>
                  <a:cubicBezTo>
                    <a:pt x="1947" y="1216"/>
                    <a:pt x="1947" y="1215"/>
                    <a:pt x="1947" y="1215"/>
                  </a:cubicBezTo>
                  <a:cubicBezTo>
                    <a:pt x="1947" y="1214"/>
                    <a:pt x="1946" y="1214"/>
                    <a:pt x="1946" y="1214"/>
                  </a:cubicBezTo>
                  <a:cubicBezTo>
                    <a:pt x="1946" y="1213"/>
                    <a:pt x="1946" y="1213"/>
                    <a:pt x="1946" y="1213"/>
                  </a:cubicBezTo>
                  <a:cubicBezTo>
                    <a:pt x="1946" y="1212"/>
                    <a:pt x="1945" y="1212"/>
                    <a:pt x="1945" y="1211"/>
                  </a:cubicBezTo>
                  <a:cubicBezTo>
                    <a:pt x="1945" y="1210"/>
                    <a:pt x="1944" y="1210"/>
                    <a:pt x="1944" y="1209"/>
                  </a:cubicBezTo>
                  <a:cubicBezTo>
                    <a:pt x="1944" y="1209"/>
                    <a:pt x="1944" y="1209"/>
                    <a:pt x="1944" y="1209"/>
                  </a:cubicBezTo>
                  <a:cubicBezTo>
                    <a:pt x="1944" y="1208"/>
                    <a:pt x="1943" y="1208"/>
                    <a:pt x="1943" y="1208"/>
                  </a:cubicBezTo>
                  <a:cubicBezTo>
                    <a:pt x="1943" y="1208"/>
                    <a:pt x="1942" y="1207"/>
                    <a:pt x="1942" y="1207"/>
                  </a:cubicBezTo>
                  <a:cubicBezTo>
                    <a:pt x="1942" y="1207"/>
                    <a:pt x="1942" y="1206"/>
                    <a:pt x="1941" y="1206"/>
                  </a:cubicBezTo>
                  <a:cubicBezTo>
                    <a:pt x="1941" y="1206"/>
                    <a:pt x="1941" y="1206"/>
                    <a:pt x="1940" y="1205"/>
                  </a:cubicBezTo>
                  <a:cubicBezTo>
                    <a:pt x="1940" y="1205"/>
                    <a:pt x="1940" y="1205"/>
                    <a:pt x="1939" y="1204"/>
                  </a:cubicBezTo>
                  <a:cubicBezTo>
                    <a:pt x="1941" y="1206"/>
                    <a:pt x="1943" y="1207"/>
                    <a:pt x="1945" y="1208"/>
                  </a:cubicBezTo>
                  <a:cubicBezTo>
                    <a:pt x="1946" y="1208"/>
                    <a:pt x="1947" y="1209"/>
                    <a:pt x="1948" y="1210"/>
                  </a:cubicBezTo>
                  <a:cubicBezTo>
                    <a:pt x="1949" y="1211"/>
                    <a:pt x="1950" y="1212"/>
                    <a:pt x="1951" y="1212"/>
                  </a:cubicBezTo>
                  <a:cubicBezTo>
                    <a:pt x="1952" y="1213"/>
                    <a:pt x="1953" y="1214"/>
                    <a:pt x="1955" y="1215"/>
                  </a:cubicBezTo>
                  <a:cubicBezTo>
                    <a:pt x="1958" y="1217"/>
                    <a:pt x="1958" y="1217"/>
                    <a:pt x="1958" y="1217"/>
                  </a:cubicBezTo>
                  <a:cubicBezTo>
                    <a:pt x="1962" y="1220"/>
                    <a:pt x="1966" y="1224"/>
                    <a:pt x="1970" y="1227"/>
                  </a:cubicBezTo>
                  <a:cubicBezTo>
                    <a:pt x="1978" y="1234"/>
                    <a:pt x="1986" y="1241"/>
                    <a:pt x="1994" y="1248"/>
                  </a:cubicBezTo>
                  <a:cubicBezTo>
                    <a:pt x="2001" y="1255"/>
                    <a:pt x="2008" y="1262"/>
                    <a:pt x="2015" y="1268"/>
                  </a:cubicBezTo>
                  <a:cubicBezTo>
                    <a:pt x="2023" y="1274"/>
                    <a:pt x="2030" y="1280"/>
                    <a:pt x="2036" y="1285"/>
                  </a:cubicBezTo>
                  <a:cubicBezTo>
                    <a:pt x="2040" y="1287"/>
                    <a:pt x="2043" y="1290"/>
                    <a:pt x="2046" y="1292"/>
                  </a:cubicBezTo>
                  <a:cubicBezTo>
                    <a:pt x="2048" y="1293"/>
                    <a:pt x="2049" y="1293"/>
                    <a:pt x="2051" y="1294"/>
                  </a:cubicBezTo>
                  <a:cubicBezTo>
                    <a:pt x="2052" y="1295"/>
                    <a:pt x="2054" y="1296"/>
                    <a:pt x="2055" y="1297"/>
                  </a:cubicBezTo>
                  <a:cubicBezTo>
                    <a:pt x="2061" y="1300"/>
                    <a:pt x="2067" y="1302"/>
                    <a:pt x="2071" y="1304"/>
                  </a:cubicBezTo>
                  <a:cubicBezTo>
                    <a:pt x="2074" y="1304"/>
                    <a:pt x="2076" y="1305"/>
                    <a:pt x="2077" y="1305"/>
                  </a:cubicBezTo>
                  <a:cubicBezTo>
                    <a:pt x="2079" y="1306"/>
                    <a:pt x="2081" y="1306"/>
                    <a:pt x="2082" y="1307"/>
                  </a:cubicBezTo>
                  <a:cubicBezTo>
                    <a:pt x="2085" y="1307"/>
                    <a:pt x="2086" y="1308"/>
                    <a:pt x="2086" y="1308"/>
                  </a:cubicBezTo>
                  <a:cubicBezTo>
                    <a:pt x="2086" y="1308"/>
                    <a:pt x="2085" y="1307"/>
                    <a:pt x="2082" y="1306"/>
                  </a:cubicBezTo>
                  <a:cubicBezTo>
                    <a:pt x="2081" y="1306"/>
                    <a:pt x="2079" y="1305"/>
                    <a:pt x="2078" y="1305"/>
                  </a:cubicBezTo>
                  <a:cubicBezTo>
                    <a:pt x="2076" y="1304"/>
                    <a:pt x="2074" y="1303"/>
                    <a:pt x="2072" y="1302"/>
                  </a:cubicBezTo>
                  <a:cubicBezTo>
                    <a:pt x="2068" y="1300"/>
                    <a:pt x="2062" y="1298"/>
                    <a:pt x="2057" y="1294"/>
                  </a:cubicBezTo>
                  <a:cubicBezTo>
                    <a:pt x="2055" y="1293"/>
                    <a:pt x="2054" y="1292"/>
                    <a:pt x="2053" y="1291"/>
                  </a:cubicBezTo>
                  <a:cubicBezTo>
                    <a:pt x="2051" y="1290"/>
                    <a:pt x="2050" y="1289"/>
                    <a:pt x="2048" y="1288"/>
                  </a:cubicBezTo>
                  <a:cubicBezTo>
                    <a:pt x="2047" y="1288"/>
                    <a:pt x="2047" y="1287"/>
                    <a:pt x="2046" y="1287"/>
                  </a:cubicBezTo>
                  <a:cubicBezTo>
                    <a:pt x="2045" y="1286"/>
                    <a:pt x="2044" y="1286"/>
                    <a:pt x="2043" y="1285"/>
                  </a:cubicBezTo>
                  <a:cubicBezTo>
                    <a:pt x="2042" y="1284"/>
                    <a:pt x="2040" y="1283"/>
                    <a:pt x="2039" y="1282"/>
                  </a:cubicBezTo>
                  <a:cubicBezTo>
                    <a:pt x="2038" y="1282"/>
                    <a:pt x="2038" y="1282"/>
                    <a:pt x="2038" y="1282"/>
                  </a:cubicBezTo>
                  <a:cubicBezTo>
                    <a:pt x="2038" y="1282"/>
                    <a:pt x="2039" y="1282"/>
                    <a:pt x="2039" y="1282"/>
                  </a:cubicBezTo>
                  <a:cubicBezTo>
                    <a:pt x="2040" y="1282"/>
                    <a:pt x="2041" y="1282"/>
                    <a:pt x="2042" y="1282"/>
                  </a:cubicBezTo>
                  <a:cubicBezTo>
                    <a:pt x="2043" y="1282"/>
                    <a:pt x="2045" y="1283"/>
                    <a:pt x="2046" y="1283"/>
                  </a:cubicBezTo>
                  <a:cubicBezTo>
                    <a:pt x="2047" y="1283"/>
                    <a:pt x="2048" y="1283"/>
                    <a:pt x="2050" y="1283"/>
                  </a:cubicBezTo>
                  <a:cubicBezTo>
                    <a:pt x="2050" y="1283"/>
                    <a:pt x="2050" y="1283"/>
                    <a:pt x="2050" y="1283"/>
                  </a:cubicBezTo>
                  <a:cubicBezTo>
                    <a:pt x="2050" y="1283"/>
                    <a:pt x="2050" y="1283"/>
                    <a:pt x="2050" y="1283"/>
                  </a:cubicBezTo>
                  <a:cubicBezTo>
                    <a:pt x="2067" y="1291"/>
                    <a:pt x="2080" y="1285"/>
                    <a:pt x="2095" y="1276"/>
                  </a:cubicBezTo>
                  <a:cubicBezTo>
                    <a:pt x="2081" y="1266"/>
                    <a:pt x="2066" y="1271"/>
                    <a:pt x="2053" y="1280"/>
                  </a:cubicBezTo>
                  <a:cubicBezTo>
                    <a:pt x="2052" y="1280"/>
                    <a:pt x="2051" y="1280"/>
                    <a:pt x="2050" y="1280"/>
                  </a:cubicBezTo>
                  <a:cubicBezTo>
                    <a:pt x="2049" y="1280"/>
                    <a:pt x="2047" y="1280"/>
                    <a:pt x="2046" y="1279"/>
                  </a:cubicBezTo>
                  <a:cubicBezTo>
                    <a:pt x="2045" y="1279"/>
                    <a:pt x="2044" y="1279"/>
                    <a:pt x="2043" y="1279"/>
                  </a:cubicBezTo>
                  <a:cubicBezTo>
                    <a:pt x="2041" y="1279"/>
                    <a:pt x="2040" y="1279"/>
                    <a:pt x="2039" y="1279"/>
                  </a:cubicBezTo>
                  <a:cubicBezTo>
                    <a:pt x="2038" y="1278"/>
                    <a:pt x="2037" y="1278"/>
                    <a:pt x="2036" y="1278"/>
                  </a:cubicBezTo>
                  <a:cubicBezTo>
                    <a:pt x="2036" y="1278"/>
                    <a:pt x="2036" y="1278"/>
                    <a:pt x="2036" y="1278"/>
                  </a:cubicBezTo>
                  <a:cubicBezTo>
                    <a:pt x="2036" y="1278"/>
                    <a:pt x="2035" y="1278"/>
                    <a:pt x="2035" y="1278"/>
                  </a:cubicBezTo>
                  <a:cubicBezTo>
                    <a:pt x="2035" y="1278"/>
                    <a:pt x="2034" y="1278"/>
                    <a:pt x="2034" y="1278"/>
                  </a:cubicBezTo>
                  <a:cubicBezTo>
                    <a:pt x="2034" y="1278"/>
                    <a:pt x="2033" y="1278"/>
                    <a:pt x="2033" y="1278"/>
                  </a:cubicBezTo>
                  <a:cubicBezTo>
                    <a:pt x="2028" y="1274"/>
                    <a:pt x="2023" y="1270"/>
                    <a:pt x="2018" y="1265"/>
                  </a:cubicBezTo>
                  <a:cubicBezTo>
                    <a:pt x="2011" y="1259"/>
                    <a:pt x="2004" y="1252"/>
                    <a:pt x="1996" y="1245"/>
                  </a:cubicBezTo>
                  <a:cubicBezTo>
                    <a:pt x="1989" y="1238"/>
                    <a:pt x="1981" y="1231"/>
                    <a:pt x="1973" y="1224"/>
                  </a:cubicBezTo>
                  <a:cubicBezTo>
                    <a:pt x="1969" y="1221"/>
                    <a:pt x="1964" y="1217"/>
                    <a:pt x="1960" y="1214"/>
                  </a:cubicBezTo>
                  <a:cubicBezTo>
                    <a:pt x="1957" y="1211"/>
                    <a:pt x="1957" y="1211"/>
                    <a:pt x="1957" y="1211"/>
                  </a:cubicBezTo>
                  <a:cubicBezTo>
                    <a:pt x="1956" y="1211"/>
                    <a:pt x="1955" y="1210"/>
                    <a:pt x="1954" y="1209"/>
                  </a:cubicBezTo>
                  <a:cubicBezTo>
                    <a:pt x="1952" y="1208"/>
                    <a:pt x="1951" y="1207"/>
                    <a:pt x="1950" y="1207"/>
                  </a:cubicBezTo>
                  <a:cubicBezTo>
                    <a:pt x="1949" y="1206"/>
                    <a:pt x="1948" y="1205"/>
                    <a:pt x="1947" y="1204"/>
                  </a:cubicBezTo>
                  <a:cubicBezTo>
                    <a:pt x="1937" y="1198"/>
                    <a:pt x="1928" y="1193"/>
                    <a:pt x="1918" y="1188"/>
                  </a:cubicBezTo>
                  <a:cubicBezTo>
                    <a:pt x="1916" y="1186"/>
                    <a:pt x="1913" y="1185"/>
                    <a:pt x="1910" y="1183"/>
                  </a:cubicBezTo>
                  <a:cubicBezTo>
                    <a:pt x="1911" y="1184"/>
                    <a:pt x="1911" y="1184"/>
                    <a:pt x="1911" y="1184"/>
                  </a:cubicBezTo>
                  <a:cubicBezTo>
                    <a:pt x="1912" y="1184"/>
                    <a:pt x="1912" y="1184"/>
                    <a:pt x="1913" y="1184"/>
                  </a:cubicBezTo>
                  <a:cubicBezTo>
                    <a:pt x="1914" y="1184"/>
                    <a:pt x="1915" y="1184"/>
                    <a:pt x="1915" y="1184"/>
                  </a:cubicBezTo>
                  <a:cubicBezTo>
                    <a:pt x="1916" y="1184"/>
                    <a:pt x="1917" y="1184"/>
                    <a:pt x="1918" y="1184"/>
                  </a:cubicBezTo>
                  <a:cubicBezTo>
                    <a:pt x="1919" y="1184"/>
                    <a:pt x="1919" y="1184"/>
                    <a:pt x="1919" y="1184"/>
                  </a:cubicBezTo>
                  <a:cubicBezTo>
                    <a:pt x="1920" y="1184"/>
                    <a:pt x="1920" y="1184"/>
                    <a:pt x="1921" y="1184"/>
                  </a:cubicBezTo>
                  <a:cubicBezTo>
                    <a:pt x="1923" y="1184"/>
                    <a:pt x="1925" y="1184"/>
                    <a:pt x="1928" y="1184"/>
                  </a:cubicBezTo>
                  <a:cubicBezTo>
                    <a:pt x="1930" y="1184"/>
                    <a:pt x="1932" y="1183"/>
                    <a:pt x="1935" y="1183"/>
                  </a:cubicBezTo>
                  <a:cubicBezTo>
                    <a:pt x="1940" y="1183"/>
                    <a:pt x="1945" y="1182"/>
                    <a:pt x="1951" y="1181"/>
                  </a:cubicBezTo>
                  <a:cubicBezTo>
                    <a:pt x="1956" y="1181"/>
                    <a:pt x="1961" y="1180"/>
                    <a:pt x="1965" y="1180"/>
                  </a:cubicBezTo>
                  <a:cubicBezTo>
                    <a:pt x="1966" y="1180"/>
                    <a:pt x="1966" y="1181"/>
                    <a:pt x="1966" y="1181"/>
                  </a:cubicBezTo>
                  <a:cubicBezTo>
                    <a:pt x="1966" y="1181"/>
                    <a:pt x="1967" y="1182"/>
                    <a:pt x="1967" y="1183"/>
                  </a:cubicBezTo>
                  <a:cubicBezTo>
                    <a:pt x="1968" y="1183"/>
                    <a:pt x="1968" y="1184"/>
                    <a:pt x="1968" y="1184"/>
                  </a:cubicBezTo>
                  <a:cubicBezTo>
                    <a:pt x="1968" y="1184"/>
                    <a:pt x="1969" y="1184"/>
                    <a:pt x="1969" y="1185"/>
                  </a:cubicBezTo>
                  <a:cubicBezTo>
                    <a:pt x="1969" y="1185"/>
                    <a:pt x="1969" y="1185"/>
                    <a:pt x="1969" y="1185"/>
                  </a:cubicBezTo>
                  <a:cubicBezTo>
                    <a:pt x="1970" y="1186"/>
                    <a:pt x="1971" y="1187"/>
                    <a:pt x="1972" y="1188"/>
                  </a:cubicBezTo>
                  <a:cubicBezTo>
                    <a:pt x="1973" y="1189"/>
                    <a:pt x="1974" y="1189"/>
                    <a:pt x="1975" y="1190"/>
                  </a:cubicBezTo>
                  <a:cubicBezTo>
                    <a:pt x="1977" y="1192"/>
                    <a:pt x="1979" y="1194"/>
                    <a:pt x="1981" y="1196"/>
                  </a:cubicBezTo>
                  <a:cubicBezTo>
                    <a:pt x="1981" y="1196"/>
                    <a:pt x="1982" y="1197"/>
                    <a:pt x="1982" y="1197"/>
                  </a:cubicBezTo>
                  <a:cubicBezTo>
                    <a:pt x="1981" y="1197"/>
                    <a:pt x="1981" y="1197"/>
                    <a:pt x="1981" y="1197"/>
                  </a:cubicBezTo>
                  <a:cubicBezTo>
                    <a:pt x="1978" y="1215"/>
                    <a:pt x="2000" y="1220"/>
                    <a:pt x="2012" y="1215"/>
                  </a:cubicBezTo>
                  <a:cubicBezTo>
                    <a:pt x="2004" y="1208"/>
                    <a:pt x="1997" y="1191"/>
                    <a:pt x="1984" y="1196"/>
                  </a:cubicBezTo>
                  <a:cubicBezTo>
                    <a:pt x="1983" y="1195"/>
                    <a:pt x="1983" y="1195"/>
                    <a:pt x="1983" y="1195"/>
                  </a:cubicBezTo>
                  <a:cubicBezTo>
                    <a:pt x="1980" y="1193"/>
                    <a:pt x="1978" y="1191"/>
                    <a:pt x="1976" y="1189"/>
                  </a:cubicBezTo>
                  <a:cubicBezTo>
                    <a:pt x="1975" y="1188"/>
                    <a:pt x="1974" y="1187"/>
                    <a:pt x="1973" y="1186"/>
                  </a:cubicBezTo>
                  <a:cubicBezTo>
                    <a:pt x="1972" y="1185"/>
                    <a:pt x="1972" y="1184"/>
                    <a:pt x="1971" y="1184"/>
                  </a:cubicBezTo>
                  <a:cubicBezTo>
                    <a:pt x="1971" y="1183"/>
                    <a:pt x="1970" y="1183"/>
                    <a:pt x="1970" y="1183"/>
                  </a:cubicBezTo>
                  <a:cubicBezTo>
                    <a:pt x="1970" y="1183"/>
                    <a:pt x="1970" y="1183"/>
                    <a:pt x="1970" y="1183"/>
                  </a:cubicBezTo>
                  <a:cubicBezTo>
                    <a:pt x="1969" y="1182"/>
                    <a:pt x="1969" y="1182"/>
                    <a:pt x="1969" y="1182"/>
                  </a:cubicBezTo>
                  <a:cubicBezTo>
                    <a:pt x="1968" y="1181"/>
                    <a:pt x="1967" y="1181"/>
                    <a:pt x="1967" y="1180"/>
                  </a:cubicBezTo>
                  <a:cubicBezTo>
                    <a:pt x="1966" y="1180"/>
                    <a:pt x="1966" y="1180"/>
                    <a:pt x="1966" y="1180"/>
                  </a:cubicBezTo>
                  <a:cubicBezTo>
                    <a:pt x="1966" y="1180"/>
                    <a:pt x="1966" y="1180"/>
                    <a:pt x="1966" y="1180"/>
                  </a:cubicBezTo>
                  <a:cubicBezTo>
                    <a:pt x="1969" y="1180"/>
                    <a:pt x="1971" y="1179"/>
                    <a:pt x="1973" y="1179"/>
                  </a:cubicBezTo>
                  <a:cubicBezTo>
                    <a:pt x="1976" y="1179"/>
                    <a:pt x="1978" y="1179"/>
                    <a:pt x="1980" y="1179"/>
                  </a:cubicBezTo>
                  <a:cubicBezTo>
                    <a:pt x="1980" y="1179"/>
                    <a:pt x="1981" y="1179"/>
                    <a:pt x="1981" y="1179"/>
                  </a:cubicBezTo>
                  <a:cubicBezTo>
                    <a:pt x="1982" y="1179"/>
                    <a:pt x="1982" y="1179"/>
                    <a:pt x="1983" y="1179"/>
                  </a:cubicBezTo>
                  <a:cubicBezTo>
                    <a:pt x="1984" y="1179"/>
                    <a:pt x="1985" y="1179"/>
                    <a:pt x="1985" y="1178"/>
                  </a:cubicBezTo>
                  <a:cubicBezTo>
                    <a:pt x="1987" y="1178"/>
                    <a:pt x="1989" y="1178"/>
                    <a:pt x="1990" y="1178"/>
                  </a:cubicBezTo>
                  <a:cubicBezTo>
                    <a:pt x="1992" y="1178"/>
                    <a:pt x="1993" y="1178"/>
                    <a:pt x="1993" y="1178"/>
                  </a:cubicBezTo>
                  <a:cubicBezTo>
                    <a:pt x="1993" y="1178"/>
                    <a:pt x="1992" y="1177"/>
                    <a:pt x="1990" y="1177"/>
                  </a:cubicBezTo>
                  <a:cubicBezTo>
                    <a:pt x="1989" y="1177"/>
                    <a:pt x="1988" y="1177"/>
                    <a:pt x="1988" y="1177"/>
                  </a:cubicBezTo>
                  <a:cubicBezTo>
                    <a:pt x="1987" y="1177"/>
                    <a:pt x="1986" y="1177"/>
                    <a:pt x="1985" y="1177"/>
                  </a:cubicBezTo>
                  <a:cubicBezTo>
                    <a:pt x="1985" y="1177"/>
                    <a:pt x="1984" y="1176"/>
                    <a:pt x="1983" y="1176"/>
                  </a:cubicBezTo>
                  <a:cubicBezTo>
                    <a:pt x="1982" y="1176"/>
                    <a:pt x="1982" y="1176"/>
                    <a:pt x="1981" y="1176"/>
                  </a:cubicBezTo>
                  <a:cubicBezTo>
                    <a:pt x="1981" y="1176"/>
                    <a:pt x="1980" y="1176"/>
                    <a:pt x="1980" y="1177"/>
                  </a:cubicBezTo>
                  <a:cubicBezTo>
                    <a:pt x="1978" y="1177"/>
                    <a:pt x="1976" y="1177"/>
                    <a:pt x="1973" y="1177"/>
                  </a:cubicBezTo>
                  <a:cubicBezTo>
                    <a:pt x="1971" y="1177"/>
                    <a:pt x="1969" y="1177"/>
                    <a:pt x="1966" y="1177"/>
                  </a:cubicBezTo>
                  <a:cubicBezTo>
                    <a:pt x="1961" y="1178"/>
                    <a:pt x="1956" y="1178"/>
                    <a:pt x="1950" y="1179"/>
                  </a:cubicBezTo>
                  <a:cubicBezTo>
                    <a:pt x="1949" y="1179"/>
                    <a:pt x="1947" y="1179"/>
                    <a:pt x="1945" y="1180"/>
                  </a:cubicBezTo>
                  <a:cubicBezTo>
                    <a:pt x="1946" y="1179"/>
                    <a:pt x="1946" y="1179"/>
                    <a:pt x="1946" y="1179"/>
                  </a:cubicBezTo>
                  <a:cubicBezTo>
                    <a:pt x="1946" y="1179"/>
                    <a:pt x="1946" y="1179"/>
                    <a:pt x="1947" y="1178"/>
                  </a:cubicBezTo>
                  <a:cubicBezTo>
                    <a:pt x="1947" y="1178"/>
                    <a:pt x="1947" y="1178"/>
                    <a:pt x="1947" y="1178"/>
                  </a:cubicBezTo>
                  <a:cubicBezTo>
                    <a:pt x="1947" y="1177"/>
                    <a:pt x="1948" y="1177"/>
                    <a:pt x="1948" y="1177"/>
                  </a:cubicBezTo>
                  <a:cubicBezTo>
                    <a:pt x="1949" y="1174"/>
                    <a:pt x="1951" y="1171"/>
                    <a:pt x="1952" y="1167"/>
                  </a:cubicBezTo>
                  <a:cubicBezTo>
                    <a:pt x="1953" y="1165"/>
                    <a:pt x="1954" y="1161"/>
                    <a:pt x="1955" y="1158"/>
                  </a:cubicBezTo>
                  <a:cubicBezTo>
                    <a:pt x="1955" y="1159"/>
                    <a:pt x="1956" y="1159"/>
                    <a:pt x="1956" y="1159"/>
                  </a:cubicBezTo>
                  <a:cubicBezTo>
                    <a:pt x="1959" y="1159"/>
                    <a:pt x="1959" y="1159"/>
                    <a:pt x="1959" y="1159"/>
                  </a:cubicBezTo>
                  <a:cubicBezTo>
                    <a:pt x="1974" y="1159"/>
                    <a:pt x="1984" y="1144"/>
                    <a:pt x="1979" y="1130"/>
                  </a:cubicBezTo>
                  <a:cubicBezTo>
                    <a:pt x="1969" y="1136"/>
                    <a:pt x="1947" y="1140"/>
                    <a:pt x="1954" y="1156"/>
                  </a:cubicBezTo>
                  <a:cubicBezTo>
                    <a:pt x="1954" y="1156"/>
                    <a:pt x="1954" y="1156"/>
                    <a:pt x="1954" y="1156"/>
                  </a:cubicBezTo>
                  <a:cubicBezTo>
                    <a:pt x="1952" y="1160"/>
                    <a:pt x="1951" y="1163"/>
                    <a:pt x="1950" y="1167"/>
                  </a:cubicBezTo>
                  <a:cubicBezTo>
                    <a:pt x="1948" y="1170"/>
                    <a:pt x="1947" y="1173"/>
                    <a:pt x="1946" y="1175"/>
                  </a:cubicBezTo>
                  <a:cubicBezTo>
                    <a:pt x="1946" y="1176"/>
                    <a:pt x="1945" y="1176"/>
                    <a:pt x="1945" y="1176"/>
                  </a:cubicBezTo>
                  <a:cubicBezTo>
                    <a:pt x="1945" y="1177"/>
                    <a:pt x="1945" y="1177"/>
                    <a:pt x="1945" y="1177"/>
                  </a:cubicBezTo>
                  <a:cubicBezTo>
                    <a:pt x="1945" y="1177"/>
                    <a:pt x="1944" y="1178"/>
                    <a:pt x="1944" y="1178"/>
                  </a:cubicBezTo>
                  <a:cubicBezTo>
                    <a:pt x="1944" y="1178"/>
                    <a:pt x="1944" y="1178"/>
                    <a:pt x="1944" y="1179"/>
                  </a:cubicBezTo>
                  <a:cubicBezTo>
                    <a:pt x="1943" y="1179"/>
                    <a:pt x="1943" y="1180"/>
                    <a:pt x="1943" y="1180"/>
                  </a:cubicBezTo>
                  <a:cubicBezTo>
                    <a:pt x="1940" y="1180"/>
                    <a:pt x="1937" y="1181"/>
                    <a:pt x="1935" y="1181"/>
                  </a:cubicBezTo>
                  <a:cubicBezTo>
                    <a:pt x="1932" y="1181"/>
                    <a:pt x="1930" y="1181"/>
                    <a:pt x="1927" y="1181"/>
                  </a:cubicBezTo>
                  <a:cubicBezTo>
                    <a:pt x="1925" y="1182"/>
                    <a:pt x="1923" y="1182"/>
                    <a:pt x="1921" y="1182"/>
                  </a:cubicBezTo>
                  <a:cubicBezTo>
                    <a:pt x="1920" y="1182"/>
                    <a:pt x="1919" y="1182"/>
                    <a:pt x="1918" y="1182"/>
                  </a:cubicBezTo>
                  <a:cubicBezTo>
                    <a:pt x="1917" y="1182"/>
                    <a:pt x="1916" y="1182"/>
                    <a:pt x="1915" y="1182"/>
                  </a:cubicBezTo>
                  <a:cubicBezTo>
                    <a:pt x="1914" y="1182"/>
                    <a:pt x="1912" y="1183"/>
                    <a:pt x="1911" y="1183"/>
                  </a:cubicBezTo>
                  <a:cubicBezTo>
                    <a:pt x="1910" y="1183"/>
                    <a:pt x="1910" y="1183"/>
                    <a:pt x="1909" y="1183"/>
                  </a:cubicBezTo>
                  <a:cubicBezTo>
                    <a:pt x="1908" y="1182"/>
                    <a:pt x="1906" y="1181"/>
                    <a:pt x="1905" y="1180"/>
                  </a:cubicBezTo>
                  <a:cubicBezTo>
                    <a:pt x="1902" y="1179"/>
                    <a:pt x="1900" y="1177"/>
                    <a:pt x="1898" y="1176"/>
                  </a:cubicBezTo>
                  <a:cubicBezTo>
                    <a:pt x="1896" y="1175"/>
                    <a:pt x="1894" y="1173"/>
                    <a:pt x="1892" y="1172"/>
                  </a:cubicBezTo>
                  <a:cubicBezTo>
                    <a:pt x="1880" y="1164"/>
                    <a:pt x="1869" y="1155"/>
                    <a:pt x="1860" y="1147"/>
                  </a:cubicBezTo>
                  <a:cubicBezTo>
                    <a:pt x="1860" y="1147"/>
                    <a:pt x="1861" y="1147"/>
                    <a:pt x="1861" y="1147"/>
                  </a:cubicBezTo>
                  <a:cubicBezTo>
                    <a:pt x="1862" y="1147"/>
                    <a:pt x="1862" y="1147"/>
                    <a:pt x="1863" y="1146"/>
                  </a:cubicBezTo>
                  <a:cubicBezTo>
                    <a:pt x="1864" y="1146"/>
                    <a:pt x="1865" y="1146"/>
                    <a:pt x="1866" y="1146"/>
                  </a:cubicBezTo>
                  <a:cubicBezTo>
                    <a:pt x="1867" y="1145"/>
                    <a:pt x="1868" y="1145"/>
                    <a:pt x="1868" y="1145"/>
                  </a:cubicBezTo>
                  <a:cubicBezTo>
                    <a:pt x="1869" y="1145"/>
                    <a:pt x="1869" y="1145"/>
                    <a:pt x="1869" y="1145"/>
                  </a:cubicBezTo>
                  <a:cubicBezTo>
                    <a:pt x="1869" y="1145"/>
                    <a:pt x="1869" y="1145"/>
                    <a:pt x="1869" y="1145"/>
                  </a:cubicBezTo>
                  <a:cubicBezTo>
                    <a:pt x="1883" y="1147"/>
                    <a:pt x="1889" y="1137"/>
                    <a:pt x="1896" y="1124"/>
                  </a:cubicBezTo>
                  <a:cubicBezTo>
                    <a:pt x="1883" y="1118"/>
                    <a:pt x="1875" y="1128"/>
                    <a:pt x="1870" y="1140"/>
                  </a:cubicBezTo>
                  <a:cubicBezTo>
                    <a:pt x="1869" y="1141"/>
                    <a:pt x="1868" y="1141"/>
                    <a:pt x="1867" y="1142"/>
                  </a:cubicBezTo>
                  <a:cubicBezTo>
                    <a:pt x="1867" y="1142"/>
                    <a:pt x="1866" y="1142"/>
                    <a:pt x="1865" y="1143"/>
                  </a:cubicBezTo>
                  <a:cubicBezTo>
                    <a:pt x="1864" y="1143"/>
                    <a:pt x="1863" y="1143"/>
                    <a:pt x="1862" y="1143"/>
                  </a:cubicBezTo>
                  <a:cubicBezTo>
                    <a:pt x="1862" y="1143"/>
                    <a:pt x="1861" y="1144"/>
                    <a:pt x="1860" y="1144"/>
                  </a:cubicBezTo>
                  <a:cubicBezTo>
                    <a:pt x="1859" y="1144"/>
                    <a:pt x="1859" y="1144"/>
                    <a:pt x="1858" y="1144"/>
                  </a:cubicBezTo>
                  <a:cubicBezTo>
                    <a:pt x="1858" y="1144"/>
                    <a:pt x="1858" y="1144"/>
                    <a:pt x="1857" y="1144"/>
                  </a:cubicBezTo>
                  <a:cubicBezTo>
                    <a:pt x="1857" y="1144"/>
                    <a:pt x="1857" y="1144"/>
                    <a:pt x="1857" y="1144"/>
                  </a:cubicBezTo>
                  <a:cubicBezTo>
                    <a:pt x="1856" y="1144"/>
                    <a:pt x="1856" y="1143"/>
                    <a:pt x="1855" y="1143"/>
                  </a:cubicBezTo>
                  <a:cubicBezTo>
                    <a:pt x="1846" y="1128"/>
                    <a:pt x="1838" y="1115"/>
                    <a:pt x="1833" y="1110"/>
                  </a:cubicBezTo>
                  <a:cubicBezTo>
                    <a:pt x="1871" y="1117"/>
                    <a:pt x="1927" y="1106"/>
                    <a:pt x="1967" y="1108"/>
                  </a:cubicBezTo>
                  <a:cubicBezTo>
                    <a:pt x="1952" y="1105"/>
                    <a:pt x="1925" y="1103"/>
                    <a:pt x="1910" y="1100"/>
                  </a:cubicBezTo>
                  <a:cubicBezTo>
                    <a:pt x="1890" y="1097"/>
                    <a:pt x="1868" y="1100"/>
                    <a:pt x="1846" y="1097"/>
                  </a:cubicBezTo>
                  <a:cubicBezTo>
                    <a:pt x="1786" y="1089"/>
                    <a:pt x="1756" y="1035"/>
                    <a:pt x="1692" y="1052"/>
                  </a:cubicBezTo>
                  <a:cubicBezTo>
                    <a:pt x="1726" y="1027"/>
                    <a:pt x="1767" y="1013"/>
                    <a:pt x="1808" y="1006"/>
                  </a:cubicBezTo>
                  <a:cubicBezTo>
                    <a:pt x="1856" y="999"/>
                    <a:pt x="1885" y="1022"/>
                    <a:pt x="1928" y="1033"/>
                  </a:cubicBezTo>
                  <a:cubicBezTo>
                    <a:pt x="1962" y="1041"/>
                    <a:pt x="1999" y="1033"/>
                    <a:pt x="2034" y="1041"/>
                  </a:cubicBezTo>
                  <a:cubicBezTo>
                    <a:pt x="2069" y="1050"/>
                    <a:pt x="2098" y="1070"/>
                    <a:pt x="2132" y="1079"/>
                  </a:cubicBezTo>
                  <a:cubicBezTo>
                    <a:pt x="2143" y="1082"/>
                    <a:pt x="2151" y="1082"/>
                    <a:pt x="2159" y="1083"/>
                  </a:cubicBezTo>
                  <a:cubicBezTo>
                    <a:pt x="2167" y="1087"/>
                    <a:pt x="2175" y="1092"/>
                    <a:pt x="2185" y="1096"/>
                  </a:cubicBezTo>
                  <a:cubicBezTo>
                    <a:pt x="2187" y="1097"/>
                    <a:pt x="2190" y="1099"/>
                    <a:pt x="2192" y="1100"/>
                  </a:cubicBezTo>
                  <a:cubicBezTo>
                    <a:pt x="2193" y="1100"/>
                    <a:pt x="2193" y="1100"/>
                    <a:pt x="2193" y="1100"/>
                  </a:cubicBezTo>
                  <a:cubicBezTo>
                    <a:pt x="2193" y="1101"/>
                    <a:pt x="2193" y="1102"/>
                    <a:pt x="2193" y="1102"/>
                  </a:cubicBezTo>
                  <a:cubicBezTo>
                    <a:pt x="2193" y="1103"/>
                    <a:pt x="2193" y="1103"/>
                    <a:pt x="2194" y="1103"/>
                  </a:cubicBezTo>
                  <a:cubicBezTo>
                    <a:pt x="2194" y="1104"/>
                    <a:pt x="2194" y="1104"/>
                    <a:pt x="2194" y="1104"/>
                  </a:cubicBezTo>
                  <a:cubicBezTo>
                    <a:pt x="2194" y="1104"/>
                    <a:pt x="2194" y="1104"/>
                    <a:pt x="2194" y="1105"/>
                  </a:cubicBezTo>
                  <a:cubicBezTo>
                    <a:pt x="2194" y="1105"/>
                    <a:pt x="2194" y="1106"/>
                    <a:pt x="2194" y="1107"/>
                  </a:cubicBezTo>
                  <a:cubicBezTo>
                    <a:pt x="2194" y="1108"/>
                    <a:pt x="2194" y="1110"/>
                    <a:pt x="2194" y="1111"/>
                  </a:cubicBezTo>
                  <a:cubicBezTo>
                    <a:pt x="2194" y="1112"/>
                    <a:pt x="2194" y="1113"/>
                    <a:pt x="2194" y="1114"/>
                  </a:cubicBezTo>
                  <a:cubicBezTo>
                    <a:pt x="2194" y="1115"/>
                    <a:pt x="2194" y="1117"/>
                    <a:pt x="2193" y="1118"/>
                  </a:cubicBezTo>
                  <a:cubicBezTo>
                    <a:pt x="2193" y="1119"/>
                    <a:pt x="2193" y="1121"/>
                    <a:pt x="2193" y="1122"/>
                  </a:cubicBezTo>
                  <a:cubicBezTo>
                    <a:pt x="2185" y="1125"/>
                    <a:pt x="2184" y="1140"/>
                    <a:pt x="2188" y="1146"/>
                  </a:cubicBezTo>
                  <a:cubicBezTo>
                    <a:pt x="2192" y="1155"/>
                    <a:pt x="2201" y="1157"/>
                    <a:pt x="2210" y="1155"/>
                  </a:cubicBezTo>
                  <a:cubicBezTo>
                    <a:pt x="2193" y="1148"/>
                    <a:pt x="2210" y="1133"/>
                    <a:pt x="2195" y="1123"/>
                  </a:cubicBezTo>
                  <a:cubicBezTo>
                    <a:pt x="2195" y="1121"/>
                    <a:pt x="2195" y="1120"/>
                    <a:pt x="2195" y="1118"/>
                  </a:cubicBezTo>
                  <a:cubicBezTo>
                    <a:pt x="2195" y="1117"/>
                    <a:pt x="2196" y="1116"/>
                    <a:pt x="2196" y="1114"/>
                  </a:cubicBezTo>
                  <a:cubicBezTo>
                    <a:pt x="2196" y="1113"/>
                    <a:pt x="2196" y="1112"/>
                    <a:pt x="2196" y="1111"/>
                  </a:cubicBezTo>
                  <a:cubicBezTo>
                    <a:pt x="2196" y="1109"/>
                    <a:pt x="2196" y="1108"/>
                    <a:pt x="2196" y="1107"/>
                  </a:cubicBezTo>
                  <a:cubicBezTo>
                    <a:pt x="2196" y="1106"/>
                    <a:pt x="2196" y="1105"/>
                    <a:pt x="2196" y="1104"/>
                  </a:cubicBezTo>
                  <a:cubicBezTo>
                    <a:pt x="2196" y="1104"/>
                    <a:pt x="2196" y="1104"/>
                    <a:pt x="2196" y="1103"/>
                  </a:cubicBezTo>
                  <a:cubicBezTo>
                    <a:pt x="2195" y="1103"/>
                    <a:pt x="2195" y="1103"/>
                    <a:pt x="2195" y="1103"/>
                  </a:cubicBezTo>
                  <a:cubicBezTo>
                    <a:pt x="2195" y="1102"/>
                    <a:pt x="2195" y="1102"/>
                    <a:pt x="2195" y="1102"/>
                  </a:cubicBezTo>
                  <a:cubicBezTo>
                    <a:pt x="2194" y="1101"/>
                    <a:pt x="2194" y="1101"/>
                    <a:pt x="2194" y="1101"/>
                  </a:cubicBezTo>
                  <a:cubicBezTo>
                    <a:pt x="2197" y="1102"/>
                    <a:pt x="2200" y="1104"/>
                    <a:pt x="2204" y="1105"/>
                  </a:cubicBezTo>
                  <a:cubicBezTo>
                    <a:pt x="2221" y="1122"/>
                    <a:pt x="2230" y="1145"/>
                    <a:pt x="2235" y="1166"/>
                  </a:cubicBezTo>
                  <a:cubicBezTo>
                    <a:pt x="2234" y="1168"/>
                    <a:pt x="2234" y="1169"/>
                    <a:pt x="2233" y="1170"/>
                  </a:cubicBezTo>
                  <a:cubicBezTo>
                    <a:pt x="2232" y="1172"/>
                    <a:pt x="2232" y="1173"/>
                    <a:pt x="2231" y="1175"/>
                  </a:cubicBezTo>
                  <a:cubicBezTo>
                    <a:pt x="2230" y="1176"/>
                    <a:pt x="2229" y="1177"/>
                    <a:pt x="2228" y="1178"/>
                  </a:cubicBezTo>
                  <a:cubicBezTo>
                    <a:pt x="2228" y="1178"/>
                    <a:pt x="2227" y="1179"/>
                    <a:pt x="2227" y="1179"/>
                  </a:cubicBezTo>
                  <a:cubicBezTo>
                    <a:pt x="2227" y="1180"/>
                    <a:pt x="2226" y="1180"/>
                    <a:pt x="2226" y="1180"/>
                  </a:cubicBezTo>
                  <a:cubicBezTo>
                    <a:pt x="2225" y="1181"/>
                    <a:pt x="2224" y="1182"/>
                    <a:pt x="2223" y="1183"/>
                  </a:cubicBezTo>
                  <a:cubicBezTo>
                    <a:pt x="2222" y="1183"/>
                    <a:pt x="2222" y="1183"/>
                    <a:pt x="2222" y="1184"/>
                  </a:cubicBezTo>
                  <a:cubicBezTo>
                    <a:pt x="2207" y="1180"/>
                    <a:pt x="2205" y="1192"/>
                    <a:pt x="2194" y="1199"/>
                  </a:cubicBezTo>
                  <a:cubicBezTo>
                    <a:pt x="2209" y="1207"/>
                    <a:pt x="2218" y="1199"/>
                    <a:pt x="2224" y="1184"/>
                  </a:cubicBezTo>
                  <a:cubicBezTo>
                    <a:pt x="2224" y="1184"/>
                    <a:pt x="2223" y="1184"/>
                    <a:pt x="2223" y="1184"/>
                  </a:cubicBezTo>
                  <a:cubicBezTo>
                    <a:pt x="2224" y="1183"/>
                    <a:pt x="2225" y="1182"/>
                    <a:pt x="2226" y="1182"/>
                  </a:cubicBezTo>
                  <a:cubicBezTo>
                    <a:pt x="2227" y="1181"/>
                    <a:pt x="2227" y="1181"/>
                    <a:pt x="2228" y="1180"/>
                  </a:cubicBezTo>
                  <a:cubicBezTo>
                    <a:pt x="2228" y="1180"/>
                    <a:pt x="2229" y="1179"/>
                    <a:pt x="2229" y="1179"/>
                  </a:cubicBezTo>
                  <a:cubicBezTo>
                    <a:pt x="2230" y="1179"/>
                    <a:pt x="2230" y="1178"/>
                    <a:pt x="2230" y="1178"/>
                  </a:cubicBezTo>
                  <a:cubicBezTo>
                    <a:pt x="2230" y="1180"/>
                    <a:pt x="2229" y="1181"/>
                    <a:pt x="2229" y="1182"/>
                  </a:cubicBezTo>
                  <a:cubicBezTo>
                    <a:pt x="2228" y="1186"/>
                    <a:pt x="2227" y="1190"/>
                    <a:pt x="2227" y="1193"/>
                  </a:cubicBezTo>
                  <a:cubicBezTo>
                    <a:pt x="2227" y="1194"/>
                    <a:pt x="2227" y="1194"/>
                    <a:pt x="2227" y="1195"/>
                  </a:cubicBezTo>
                  <a:cubicBezTo>
                    <a:pt x="2227" y="1195"/>
                    <a:pt x="2227" y="1195"/>
                    <a:pt x="2227" y="1196"/>
                  </a:cubicBezTo>
                  <a:cubicBezTo>
                    <a:pt x="2227" y="1196"/>
                    <a:pt x="2227" y="1197"/>
                    <a:pt x="2227" y="1198"/>
                  </a:cubicBezTo>
                  <a:cubicBezTo>
                    <a:pt x="2227" y="1199"/>
                    <a:pt x="2227" y="1200"/>
                    <a:pt x="2228" y="1201"/>
                  </a:cubicBezTo>
                  <a:cubicBezTo>
                    <a:pt x="2228" y="1202"/>
                    <a:pt x="2228" y="1203"/>
                    <a:pt x="2228" y="1203"/>
                  </a:cubicBezTo>
                  <a:cubicBezTo>
                    <a:pt x="2228" y="1204"/>
                    <a:pt x="2228" y="1204"/>
                    <a:pt x="2228" y="1204"/>
                  </a:cubicBezTo>
                  <a:cubicBezTo>
                    <a:pt x="2228" y="1204"/>
                    <a:pt x="2228" y="1203"/>
                    <a:pt x="2229" y="1201"/>
                  </a:cubicBezTo>
                  <a:cubicBezTo>
                    <a:pt x="2229" y="1200"/>
                    <a:pt x="2229" y="1199"/>
                    <a:pt x="2229" y="1198"/>
                  </a:cubicBezTo>
                  <a:cubicBezTo>
                    <a:pt x="2230" y="1197"/>
                    <a:pt x="2230" y="1196"/>
                    <a:pt x="2230" y="1196"/>
                  </a:cubicBezTo>
                  <a:cubicBezTo>
                    <a:pt x="2230" y="1195"/>
                    <a:pt x="2230" y="1195"/>
                    <a:pt x="2230" y="1195"/>
                  </a:cubicBezTo>
                  <a:cubicBezTo>
                    <a:pt x="2230" y="1194"/>
                    <a:pt x="2230" y="1194"/>
                    <a:pt x="2230" y="1194"/>
                  </a:cubicBezTo>
                  <a:cubicBezTo>
                    <a:pt x="2230" y="1193"/>
                    <a:pt x="2230" y="1192"/>
                    <a:pt x="2230" y="1192"/>
                  </a:cubicBezTo>
                  <a:cubicBezTo>
                    <a:pt x="2230" y="1192"/>
                    <a:pt x="2230" y="1192"/>
                    <a:pt x="2230" y="1192"/>
                  </a:cubicBezTo>
                  <a:cubicBezTo>
                    <a:pt x="2230" y="1192"/>
                    <a:pt x="2230" y="1192"/>
                    <a:pt x="2230" y="1192"/>
                  </a:cubicBezTo>
                  <a:cubicBezTo>
                    <a:pt x="2231" y="1192"/>
                    <a:pt x="2231" y="1193"/>
                    <a:pt x="2231" y="1193"/>
                  </a:cubicBezTo>
                  <a:cubicBezTo>
                    <a:pt x="2231" y="1194"/>
                    <a:pt x="2231" y="1195"/>
                    <a:pt x="2232" y="1196"/>
                  </a:cubicBezTo>
                  <a:cubicBezTo>
                    <a:pt x="2232" y="1197"/>
                    <a:pt x="2232" y="1197"/>
                    <a:pt x="2233" y="1198"/>
                  </a:cubicBezTo>
                  <a:cubicBezTo>
                    <a:pt x="2233" y="1199"/>
                    <a:pt x="2234" y="1201"/>
                    <a:pt x="2234" y="1202"/>
                  </a:cubicBezTo>
                  <a:cubicBezTo>
                    <a:pt x="2234" y="1202"/>
                    <a:pt x="2235" y="1203"/>
                    <a:pt x="2235" y="1203"/>
                  </a:cubicBezTo>
                  <a:cubicBezTo>
                    <a:pt x="2235" y="1203"/>
                    <a:pt x="2235" y="1203"/>
                    <a:pt x="2235" y="1203"/>
                  </a:cubicBezTo>
                  <a:cubicBezTo>
                    <a:pt x="2235" y="1203"/>
                    <a:pt x="2235" y="1203"/>
                    <a:pt x="2235" y="1203"/>
                  </a:cubicBezTo>
                  <a:cubicBezTo>
                    <a:pt x="2235" y="1204"/>
                    <a:pt x="2235" y="1204"/>
                    <a:pt x="2235" y="1204"/>
                  </a:cubicBezTo>
                  <a:cubicBezTo>
                    <a:pt x="2233" y="1207"/>
                    <a:pt x="2233" y="1217"/>
                    <a:pt x="2237" y="1221"/>
                  </a:cubicBezTo>
                  <a:cubicBezTo>
                    <a:pt x="2241" y="1227"/>
                    <a:pt x="2250" y="1228"/>
                    <a:pt x="2256" y="1230"/>
                  </a:cubicBezTo>
                  <a:cubicBezTo>
                    <a:pt x="2248" y="1219"/>
                    <a:pt x="2252" y="1205"/>
                    <a:pt x="2237" y="1204"/>
                  </a:cubicBezTo>
                  <a:cubicBezTo>
                    <a:pt x="2237" y="1203"/>
                    <a:pt x="2236" y="1202"/>
                    <a:pt x="2236" y="1201"/>
                  </a:cubicBezTo>
                  <a:cubicBezTo>
                    <a:pt x="2235" y="1200"/>
                    <a:pt x="2235" y="1199"/>
                    <a:pt x="2235" y="1198"/>
                  </a:cubicBezTo>
                  <a:cubicBezTo>
                    <a:pt x="2234" y="1197"/>
                    <a:pt x="2234" y="1196"/>
                    <a:pt x="2233" y="1195"/>
                  </a:cubicBezTo>
                  <a:cubicBezTo>
                    <a:pt x="2233" y="1194"/>
                    <a:pt x="2233" y="1193"/>
                    <a:pt x="2233" y="1192"/>
                  </a:cubicBezTo>
                  <a:cubicBezTo>
                    <a:pt x="2232" y="1192"/>
                    <a:pt x="2232" y="1192"/>
                    <a:pt x="2232" y="1192"/>
                  </a:cubicBezTo>
                  <a:cubicBezTo>
                    <a:pt x="2232" y="1191"/>
                    <a:pt x="2232" y="1191"/>
                    <a:pt x="2232" y="1191"/>
                  </a:cubicBezTo>
                  <a:cubicBezTo>
                    <a:pt x="2232" y="1191"/>
                    <a:pt x="2232" y="1190"/>
                    <a:pt x="2232" y="1190"/>
                  </a:cubicBezTo>
                  <a:cubicBezTo>
                    <a:pt x="2231" y="1189"/>
                    <a:pt x="2231" y="1189"/>
                    <a:pt x="2231" y="1188"/>
                  </a:cubicBezTo>
                  <a:cubicBezTo>
                    <a:pt x="2231" y="1188"/>
                    <a:pt x="2231" y="1188"/>
                    <a:pt x="2231" y="1188"/>
                  </a:cubicBezTo>
                  <a:cubicBezTo>
                    <a:pt x="2231" y="1187"/>
                    <a:pt x="2231" y="1185"/>
                    <a:pt x="2232" y="1183"/>
                  </a:cubicBezTo>
                  <a:cubicBezTo>
                    <a:pt x="2232" y="1181"/>
                    <a:pt x="2233" y="1179"/>
                    <a:pt x="2234" y="1177"/>
                  </a:cubicBezTo>
                  <a:cubicBezTo>
                    <a:pt x="2234" y="1176"/>
                    <a:pt x="2235" y="1174"/>
                    <a:pt x="2236" y="1172"/>
                  </a:cubicBezTo>
                  <a:cubicBezTo>
                    <a:pt x="2237" y="1168"/>
                    <a:pt x="2239" y="1164"/>
                    <a:pt x="2241" y="1161"/>
                  </a:cubicBezTo>
                  <a:cubicBezTo>
                    <a:pt x="2242" y="1159"/>
                    <a:pt x="2243" y="1157"/>
                    <a:pt x="2244" y="1155"/>
                  </a:cubicBezTo>
                  <a:cubicBezTo>
                    <a:pt x="2244" y="1154"/>
                    <a:pt x="2245" y="1152"/>
                    <a:pt x="2246" y="1151"/>
                  </a:cubicBezTo>
                  <a:cubicBezTo>
                    <a:pt x="2246" y="1150"/>
                    <a:pt x="2246" y="1150"/>
                    <a:pt x="2246" y="1149"/>
                  </a:cubicBezTo>
                  <a:cubicBezTo>
                    <a:pt x="2246" y="1149"/>
                    <a:pt x="2247" y="1149"/>
                    <a:pt x="2247" y="1148"/>
                  </a:cubicBezTo>
                  <a:cubicBezTo>
                    <a:pt x="2247" y="1148"/>
                    <a:pt x="2247" y="1147"/>
                    <a:pt x="2247" y="1146"/>
                  </a:cubicBezTo>
                  <a:cubicBezTo>
                    <a:pt x="2247" y="1146"/>
                    <a:pt x="2247" y="1145"/>
                    <a:pt x="2247" y="1144"/>
                  </a:cubicBezTo>
                  <a:cubicBezTo>
                    <a:pt x="2247" y="1144"/>
                    <a:pt x="2247" y="1144"/>
                    <a:pt x="2247" y="1144"/>
                  </a:cubicBezTo>
                  <a:cubicBezTo>
                    <a:pt x="2250" y="1148"/>
                    <a:pt x="2253" y="1151"/>
                    <a:pt x="2256" y="1154"/>
                  </a:cubicBezTo>
                  <a:cubicBezTo>
                    <a:pt x="2258" y="1156"/>
                    <a:pt x="2261" y="1159"/>
                    <a:pt x="2264" y="1161"/>
                  </a:cubicBezTo>
                  <a:cubicBezTo>
                    <a:pt x="2267" y="1163"/>
                    <a:pt x="2270" y="1166"/>
                    <a:pt x="2272" y="1168"/>
                  </a:cubicBezTo>
                  <a:cubicBezTo>
                    <a:pt x="2275" y="1170"/>
                    <a:pt x="2277" y="1172"/>
                    <a:pt x="2279" y="1175"/>
                  </a:cubicBezTo>
                  <a:cubicBezTo>
                    <a:pt x="2280" y="1175"/>
                    <a:pt x="2280" y="1176"/>
                    <a:pt x="2280"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8"/>
                    <a:pt x="2282" y="1178"/>
                    <a:pt x="2282" y="1178"/>
                  </a:cubicBezTo>
                  <a:cubicBezTo>
                    <a:pt x="2282" y="1179"/>
                    <a:pt x="2282" y="1179"/>
                    <a:pt x="2282" y="1179"/>
                  </a:cubicBezTo>
                  <a:cubicBezTo>
                    <a:pt x="2282" y="1180"/>
                    <a:pt x="2283" y="1180"/>
                    <a:pt x="2283" y="1180"/>
                  </a:cubicBezTo>
                  <a:cubicBezTo>
                    <a:pt x="2283" y="1181"/>
                    <a:pt x="2283" y="1182"/>
                    <a:pt x="2284" y="1182"/>
                  </a:cubicBezTo>
                  <a:cubicBezTo>
                    <a:pt x="2284" y="1184"/>
                    <a:pt x="2285" y="1185"/>
                    <a:pt x="2285" y="1186"/>
                  </a:cubicBezTo>
                  <a:cubicBezTo>
                    <a:pt x="2286" y="1188"/>
                    <a:pt x="2286" y="1189"/>
                    <a:pt x="2287" y="1191"/>
                  </a:cubicBezTo>
                  <a:cubicBezTo>
                    <a:pt x="2288" y="1193"/>
                    <a:pt x="2289" y="1196"/>
                    <a:pt x="2289" y="1198"/>
                  </a:cubicBezTo>
                  <a:cubicBezTo>
                    <a:pt x="2290" y="1198"/>
                    <a:pt x="2290" y="1198"/>
                    <a:pt x="2290" y="1199"/>
                  </a:cubicBezTo>
                  <a:cubicBezTo>
                    <a:pt x="2290" y="1199"/>
                    <a:pt x="2290" y="1199"/>
                    <a:pt x="2290" y="1200"/>
                  </a:cubicBezTo>
                  <a:cubicBezTo>
                    <a:pt x="2290" y="1201"/>
                    <a:pt x="2290" y="1201"/>
                    <a:pt x="2290" y="1202"/>
                  </a:cubicBezTo>
                  <a:cubicBezTo>
                    <a:pt x="2290" y="1203"/>
                    <a:pt x="2290" y="1203"/>
                    <a:pt x="2290" y="1204"/>
                  </a:cubicBezTo>
                  <a:cubicBezTo>
                    <a:pt x="2290" y="1205"/>
                    <a:pt x="2291" y="1207"/>
                    <a:pt x="2290" y="1208"/>
                  </a:cubicBezTo>
                  <a:cubicBezTo>
                    <a:pt x="2291" y="1210"/>
                    <a:pt x="2290" y="1212"/>
                    <a:pt x="2290" y="1213"/>
                  </a:cubicBezTo>
                  <a:cubicBezTo>
                    <a:pt x="2290" y="1215"/>
                    <a:pt x="2290" y="1216"/>
                    <a:pt x="2290" y="1218"/>
                  </a:cubicBezTo>
                  <a:cubicBezTo>
                    <a:pt x="2289" y="1219"/>
                    <a:pt x="2289" y="1221"/>
                    <a:pt x="2289" y="1222"/>
                  </a:cubicBezTo>
                  <a:cubicBezTo>
                    <a:pt x="2289" y="1222"/>
                    <a:pt x="2289" y="1222"/>
                    <a:pt x="2289" y="1222"/>
                  </a:cubicBezTo>
                  <a:cubicBezTo>
                    <a:pt x="2268" y="1230"/>
                    <a:pt x="2274" y="1245"/>
                    <a:pt x="2286" y="1259"/>
                  </a:cubicBezTo>
                  <a:cubicBezTo>
                    <a:pt x="2287" y="1243"/>
                    <a:pt x="2301" y="1239"/>
                    <a:pt x="2291" y="1222"/>
                  </a:cubicBezTo>
                  <a:cubicBezTo>
                    <a:pt x="2292" y="1220"/>
                    <a:pt x="2292" y="1219"/>
                    <a:pt x="2292" y="1218"/>
                  </a:cubicBezTo>
                  <a:cubicBezTo>
                    <a:pt x="2292" y="1216"/>
                    <a:pt x="2293" y="1215"/>
                    <a:pt x="2293" y="1213"/>
                  </a:cubicBezTo>
                  <a:cubicBezTo>
                    <a:pt x="2293" y="1212"/>
                    <a:pt x="2293" y="1210"/>
                    <a:pt x="2293" y="1208"/>
                  </a:cubicBezTo>
                  <a:cubicBezTo>
                    <a:pt x="2293" y="1207"/>
                    <a:pt x="2293" y="1207"/>
                    <a:pt x="2293" y="1206"/>
                  </a:cubicBezTo>
                  <a:cubicBezTo>
                    <a:pt x="2294" y="1207"/>
                    <a:pt x="2294" y="1209"/>
                    <a:pt x="2295" y="1210"/>
                  </a:cubicBezTo>
                  <a:cubicBezTo>
                    <a:pt x="2296" y="1211"/>
                    <a:pt x="2297" y="1213"/>
                    <a:pt x="2298" y="1214"/>
                  </a:cubicBezTo>
                  <a:cubicBezTo>
                    <a:pt x="2299" y="1215"/>
                    <a:pt x="2299" y="1216"/>
                    <a:pt x="2300" y="1217"/>
                  </a:cubicBezTo>
                  <a:cubicBezTo>
                    <a:pt x="2301" y="1218"/>
                    <a:pt x="2302" y="1219"/>
                    <a:pt x="2302" y="1219"/>
                  </a:cubicBezTo>
                  <a:cubicBezTo>
                    <a:pt x="2302" y="1219"/>
                    <a:pt x="2301" y="1218"/>
                    <a:pt x="2300" y="1216"/>
                  </a:cubicBezTo>
                  <a:cubicBezTo>
                    <a:pt x="2300" y="1216"/>
                    <a:pt x="2299" y="1215"/>
                    <a:pt x="2299" y="1213"/>
                  </a:cubicBezTo>
                  <a:cubicBezTo>
                    <a:pt x="2298" y="1212"/>
                    <a:pt x="2297" y="1211"/>
                    <a:pt x="2297" y="1209"/>
                  </a:cubicBezTo>
                  <a:cubicBezTo>
                    <a:pt x="2295" y="1206"/>
                    <a:pt x="2294" y="1202"/>
                    <a:pt x="2293" y="1197"/>
                  </a:cubicBezTo>
                  <a:cubicBezTo>
                    <a:pt x="2292" y="1194"/>
                    <a:pt x="2291" y="1192"/>
                    <a:pt x="2291" y="1189"/>
                  </a:cubicBezTo>
                  <a:cubicBezTo>
                    <a:pt x="2290" y="1187"/>
                    <a:pt x="2290" y="1186"/>
                    <a:pt x="2289" y="1185"/>
                  </a:cubicBezTo>
                  <a:cubicBezTo>
                    <a:pt x="2289" y="1183"/>
                    <a:pt x="2288" y="1182"/>
                    <a:pt x="2288" y="1180"/>
                  </a:cubicBezTo>
                  <a:cubicBezTo>
                    <a:pt x="2287" y="1180"/>
                    <a:pt x="2287" y="1179"/>
                    <a:pt x="2287" y="1178"/>
                  </a:cubicBezTo>
                  <a:cubicBezTo>
                    <a:pt x="2286" y="1178"/>
                    <a:pt x="2286" y="1177"/>
                    <a:pt x="2286" y="1177"/>
                  </a:cubicBezTo>
                  <a:cubicBezTo>
                    <a:pt x="2286" y="1176"/>
                    <a:pt x="2286" y="1176"/>
                    <a:pt x="2285" y="1176"/>
                  </a:cubicBezTo>
                  <a:cubicBezTo>
                    <a:pt x="2285" y="1175"/>
                    <a:pt x="2285" y="1175"/>
                    <a:pt x="2285" y="1175"/>
                  </a:cubicBezTo>
                  <a:cubicBezTo>
                    <a:pt x="2285" y="1174"/>
                    <a:pt x="2285" y="1174"/>
                    <a:pt x="2285" y="1174"/>
                  </a:cubicBezTo>
                  <a:cubicBezTo>
                    <a:pt x="2284" y="1174"/>
                    <a:pt x="2285" y="1174"/>
                    <a:pt x="2284" y="1174"/>
                  </a:cubicBezTo>
                  <a:cubicBezTo>
                    <a:pt x="2284" y="1174"/>
                    <a:pt x="2284" y="1174"/>
                    <a:pt x="2284" y="1174"/>
                  </a:cubicBezTo>
                  <a:cubicBezTo>
                    <a:pt x="2284" y="1174"/>
                    <a:pt x="2284" y="1174"/>
                    <a:pt x="2284" y="1174"/>
                  </a:cubicBezTo>
                  <a:cubicBezTo>
                    <a:pt x="2284" y="1174"/>
                    <a:pt x="2284" y="1174"/>
                    <a:pt x="2284" y="1174"/>
                  </a:cubicBezTo>
                  <a:cubicBezTo>
                    <a:pt x="2283" y="1173"/>
                    <a:pt x="2283" y="1172"/>
                    <a:pt x="2282" y="1172"/>
                  </a:cubicBezTo>
                  <a:cubicBezTo>
                    <a:pt x="2282" y="1171"/>
                    <a:pt x="2281" y="1170"/>
                    <a:pt x="2280" y="1169"/>
                  </a:cubicBezTo>
                  <a:cubicBezTo>
                    <a:pt x="2281" y="1169"/>
                    <a:pt x="2281" y="1169"/>
                    <a:pt x="2281" y="1169"/>
                  </a:cubicBezTo>
                  <a:cubicBezTo>
                    <a:pt x="2282" y="1170"/>
                    <a:pt x="2284" y="1170"/>
                    <a:pt x="2286" y="1170"/>
                  </a:cubicBezTo>
                  <a:cubicBezTo>
                    <a:pt x="2286" y="1170"/>
                    <a:pt x="2287" y="1170"/>
                    <a:pt x="2287" y="1170"/>
                  </a:cubicBezTo>
                  <a:cubicBezTo>
                    <a:pt x="2288" y="1170"/>
                    <a:pt x="2288" y="1170"/>
                    <a:pt x="2289" y="1170"/>
                  </a:cubicBezTo>
                  <a:cubicBezTo>
                    <a:pt x="2290" y="1170"/>
                    <a:pt x="2290" y="1170"/>
                    <a:pt x="2291" y="1169"/>
                  </a:cubicBezTo>
                  <a:cubicBezTo>
                    <a:pt x="2291" y="1169"/>
                    <a:pt x="2292" y="1169"/>
                    <a:pt x="2292" y="1169"/>
                  </a:cubicBezTo>
                  <a:cubicBezTo>
                    <a:pt x="2294" y="1168"/>
                    <a:pt x="2295" y="1168"/>
                    <a:pt x="2296" y="1167"/>
                  </a:cubicBezTo>
                  <a:cubicBezTo>
                    <a:pt x="2296" y="1167"/>
                    <a:pt x="2297" y="1167"/>
                    <a:pt x="2297" y="1166"/>
                  </a:cubicBezTo>
                  <a:cubicBezTo>
                    <a:pt x="2297" y="1166"/>
                    <a:pt x="2297" y="1166"/>
                    <a:pt x="2298" y="1166"/>
                  </a:cubicBezTo>
                  <a:cubicBezTo>
                    <a:pt x="2298" y="1166"/>
                    <a:pt x="2298" y="1165"/>
                    <a:pt x="2298" y="1165"/>
                  </a:cubicBezTo>
                  <a:cubicBezTo>
                    <a:pt x="2299" y="1165"/>
                    <a:pt x="2299" y="1165"/>
                    <a:pt x="2299" y="1164"/>
                  </a:cubicBezTo>
                  <a:cubicBezTo>
                    <a:pt x="2301" y="1162"/>
                    <a:pt x="2303" y="1160"/>
                    <a:pt x="2305" y="1157"/>
                  </a:cubicBezTo>
                  <a:cubicBezTo>
                    <a:pt x="2306" y="1156"/>
                    <a:pt x="2307" y="1155"/>
                    <a:pt x="2308" y="1154"/>
                  </a:cubicBezTo>
                  <a:cubicBezTo>
                    <a:pt x="2308" y="1154"/>
                    <a:pt x="2309" y="1154"/>
                    <a:pt x="2310" y="1153"/>
                  </a:cubicBezTo>
                  <a:cubicBezTo>
                    <a:pt x="2310" y="1153"/>
                    <a:pt x="2310" y="1153"/>
                    <a:pt x="2310" y="1153"/>
                  </a:cubicBezTo>
                  <a:cubicBezTo>
                    <a:pt x="2310" y="1153"/>
                    <a:pt x="2310" y="1153"/>
                    <a:pt x="2310" y="1153"/>
                  </a:cubicBezTo>
                  <a:cubicBezTo>
                    <a:pt x="2311" y="1153"/>
                    <a:pt x="2311" y="1153"/>
                    <a:pt x="2311" y="1153"/>
                  </a:cubicBezTo>
                  <a:cubicBezTo>
                    <a:pt x="2311" y="1152"/>
                    <a:pt x="2311" y="1152"/>
                    <a:pt x="2311" y="1152"/>
                  </a:cubicBezTo>
                  <a:cubicBezTo>
                    <a:pt x="2314" y="1151"/>
                    <a:pt x="2317" y="1151"/>
                    <a:pt x="2320" y="1151"/>
                  </a:cubicBezTo>
                  <a:cubicBezTo>
                    <a:pt x="2323" y="1152"/>
                    <a:pt x="2326" y="1152"/>
                    <a:pt x="2329" y="1152"/>
                  </a:cubicBezTo>
                  <a:cubicBezTo>
                    <a:pt x="2332" y="1152"/>
                    <a:pt x="2335" y="1152"/>
                    <a:pt x="2338" y="1152"/>
                  </a:cubicBezTo>
                  <a:cubicBezTo>
                    <a:pt x="2340" y="1152"/>
                    <a:pt x="2342" y="1152"/>
                    <a:pt x="2344" y="1151"/>
                  </a:cubicBezTo>
                  <a:cubicBezTo>
                    <a:pt x="2344" y="1152"/>
                    <a:pt x="2344" y="1152"/>
                    <a:pt x="2345" y="1152"/>
                  </a:cubicBezTo>
                  <a:cubicBezTo>
                    <a:pt x="2345" y="1152"/>
                    <a:pt x="2345" y="1152"/>
                    <a:pt x="2346" y="1152"/>
                  </a:cubicBezTo>
                  <a:cubicBezTo>
                    <a:pt x="2346" y="1153"/>
                    <a:pt x="2346" y="1153"/>
                    <a:pt x="2346" y="1153"/>
                  </a:cubicBezTo>
                  <a:cubicBezTo>
                    <a:pt x="2346" y="1153"/>
                    <a:pt x="2347" y="1153"/>
                    <a:pt x="2347" y="1153"/>
                  </a:cubicBezTo>
                  <a:cubicBezTo>
                    <a:pt x="2347" y="1153"/>
                    <a:pt x="2348" y="1153"/>
                    <a:pt x="2348" y="1153"/>
                  </a:cubicBezTo>
                  <a:cubicBezTo>
                    <a:pt x="2349" y="1153"/>
                    <a:pt x="2349" y="1154"/>
                    <a:pt x="2349" y="1154"/>
                  </a:cubicBezTo>
                  <a:cubicBezTo>
                    <a:pt x="2350" y="1154"/>
                    <a:pt x="2350" y="1154"/>
                    <a:pt x="2351" y="1154"/>
                  </a:cubicBezTo>
                  <a:cubicBezTo>
                    <a:pt x="2351" y="1155"/>
                    <a:pt x="2352" y="1155"/>
                    <a:pt x="2352" y="1155"/>
                  </a:cubicBezTo>
                  <a:cubicBezTo>
                    <a:pt x="2353" y="1156"/>
                    <a:pt x="2354" y="1156"/>
                    <a:pt x="2355" y="1157"/>
                  </a:cubicBezTo>
                  <a:cubicBezTo>
                    <a:pt x="2356" y="1157"/>
                    <a:pt x="2357" y="1158"/>
                    <a:pt x="2358" y="1159"/>
                  </a:cubicBezTo>
                  <a:cubicBezTo>
                    <a:pt x="2359" y="1160"/>
                    <a:pt x="2360" y="1160"/>
                    <a:pt x="2361" y="1161"/>
                  </a:cubicBezTo>
                  <a:cubicBezTo>
                    <a:pt x="2361" y="1161"/>
                    <a:pt x="2361" y="1161"/>
                    <a:pt x="2361" y="1161"/>
                  </a:cubicBezTo>
                  <a:cubicBezTo>
                    <a:pt x="2361" y="1161"/>
                    <a:pt x="2360" y="1160"/>
                    <a:pt x="2359" y="1160"/>
                  </a:cubicBezTo>
                  <a:cubicBezTo>
                    <a:pt x="2350" y="1178"/>
                    <a:pt x="2374" y="1185"/>
                    <a:pt x="2387" y="1185"/>
                  </a:cubicBezTo>
                  <a:cubicBezTo>
                    <a:pt x="2382" y="1179"/>
                    <a:pt x="2374" y="1146"/>
                    <a:pt x="2360" y="1158"/>
                  </a:cubicBezTo>
                  <a:cubicBezTo>
                    <a:pt x="2360" y="1157"/>
                    <a:pt x="2360" y="1157"/>
                    <a:pt x="2360" y="1157"/>
                  </a:cubicBezTo>
                  <a:cubicBezTo>
                    <a:pt x="2359" y="1156"/>
                    <a:pt x="2358" y="1156"/>
                    <a:pt x="2356" y="1155"/>
                  </a:cubicBezTo>
                  <a:cubicBezTo>
                    <a:pt x="2355" y="1154"/>
                    <a:pt x="2354" y="1154"/>
                    <a:pt x="2353" y="1153"/>
                  </a:cubicBezTo>
                  <a:cubicBezTo>
                    <a:pt x="2353" y="1153"/>
                    <a:pt x="2352" y="1153"/>
                    <a:pt x="2352" y="1152"/>
                  </a:cubicBezTo>
                  <a:cubicBezTo>
                    <a:pt x="2351" y="1152"/>
                    <a:pt x="2351" y="1152"/>
                    <a:pt x="2350" y="1152"/>
                  </a:cubicBezTo>
                  <a:cubicBezTo>
                    <a:pt x="2350" y="1152"/>
                    <a:pt x="2349" y="1151"/>
                    <a:pt x="2349" y="1151"/>
                  </a:cubicBezTo>
                  <a:cubicBezTo>
                    <a:pt x="2349" y="1151"/>
                    <a:pt x="2349" y="1151"/>
                    <a:pt x="2348" y="1151"/>
                  </a:cubicBezTo>
                  <a:cubicBezTo>
                    <a:pt x="2350" y="1151"/>
                    <a:pt x="2352" y="1151"/>
                    <a:pt x="2353" y="1150"/>
                  </a:cubicBezTo>
                  <a:cubicBezTo>
                    <a:pt x="2354" y="1150"/>
                    <a:pt x="2355" y="1150"/>
                    <a:pt x="2355" y="1150"/>
                  </a:cubicBezTo>
                  <a:cubicBezTo>
                    <a:pt x="2356" y="1150"/>
                    <a:pt x="2356" y="1150"/>
                    <a:pt x="2357" y="1150"/>
                  </a:cubicBezTo>
                  <a:cubicBezTo>
                    <a:pt x="2358" y="1150"/>
                    <a:pt x="2359" y="1150"/>
                    <a:pt x="2360" y="1149"/>
                  </a:cubicBezTo>
                  <a:cubicBezTo>
                    <a:pt x="2361" y="1149"/>
                    <a:pt x="2363" y="1149"/>
                    <a:pt x="2364" y="1148"/>
                  </a:cubicBezTo>
                  <a:cubicBezTo>
                    <a:pt x="2365" y="1148"/>
                    <a:pt x="2366" y="1148"/>
                    <a:pt x="2366" y="1148"/>
                  </a:cubicBezTo>
                  <a:cubicBezTo>
                    <a:pt x="2366" y="1147"/>
                    <a:pt x="2367" y="1147"/>
                    <a:pt x="2367" y="1147"/>
                  </a:cubicBezTo>
                  <a:cubicBezTo>
                    <a:pt x="2367" y="1147"/>
                    <a:pt x="2367" y="1147"/>
                    <a:pt x="2367" y="1147"/>
                  </a:cubicBezTo>
                  <a:cubicBezTo>
                    <a:pt x="2367" y="1147"/>
                    <a:pt x="2367" y="1147"/>
                    <a:pt x="2367" y="1147"/>
                  </a:cubicBezTo>
                  <a:cubicBezTo>
                    <a:pt x="2367" y="1147"/>
                    <a:pt x="2367" y="1147"/>
                    <a:pt x="2367" y="1147"/>
                  </a:cubicBezTo>
                  <a:cubicBezTo>
                    <a:pt x="2367" y="1146"/>
                    <a:pt x="2367" y="1146"/>
                    <a:pt x="2367" y="1146"/>
                  </a:cubicBezTo>
                  <a:cubicBezTo>
                    <a:pt x="2367" y="1146"/>
                    <a:pt x="2367" y="1146"/>
                    <a:pt x="2367"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5" y="1147"/>
                    <a:pt x="2364" y="1147"/>
                  </a:cubicBezTo>
                  <a:cubicBezTo>
                    <a:pt x="2363" y="1147"/>
                    <a:pt x="2361" y="1147"/>
                    <a:pt x="2359" y="1147"/>
                  </a:cubicBezTo>
                  <a:cubicBezTo>
                    <a:pt x="2359" y="1147"/>
                    <a:pt x="2358" y="1147"/>
                    <a:pt x="2356" y="1147"/>
                  </a:cubicBezTo>
                  <a:cubicBezTo>
                    <a:pt x="2356" y="1147"/>
                    <a:pt x="2355" y="1147"/>
                    <a:pt x="2355" y="1147"/>
                  </a:cubicBezTo>
                  <a:cubicBezTo>
                    <a:pt x="2354" y="1147"/>
                    <a:pt x="2354" y="1147"/>
                    <a:pt x="2353" y="1147"/>
                  </a:cubicBezTo>
                  <a:cubicBezTo>
                    <a:pt x="2349" y="1148"/>
                    <a:pt x="2343" y="1148"/>
                    <a:pt x="2338" y="1149"/>
                  </a:cubicBezTo>
                  <a:cubicBezTo>
                    <a:pt x="2335" y="1149"/>
                    <a:pt x="2332" y="1149"/>
                    <a:pt x="2329" y="1149"/>
                  </a:cubicBezTo>
                  <a:cubicBezTo>
                    <a:pt x="2328" y="1149"/>
                    <a:pt x="2327" y="1149"/>
                    <a:pt x="2326" y="1149"/>
                  </a:cubicBezTo>
                  <a:cubicBezTo>
                    <a:pt x="2326" y="1148"/>
                    <a:pt x="2327" y="1148"/>
                    <a:pt x="2327" y="1148"/>
                  </a:cubicBezTo>
                  <a:cubicBezTo>
                    <a:pt x="2328" y="1148"/>
                    <a:pt x="2328" y="1147"/>
                    <a:pt x="2329" y="1147"/>
                  </a:cubicBezTo>
                  <a:cubicBezTo>
                    <a:pt x="2330" y="1146"/>
                    <a:pt x="2331" y="1145"/>
                    <a:pt x="2332" y="1145"/>
                  </a:cubicBezTo>
                  <a:cubicBezTo>
                    <a:pt x="2332" y="1144"/>
                    <a:pt x="2333" y="1143"/>
                    <a:pt x="2334" y="1143"/>
                  </a:cubicBezTo>
                  <a:cubicBezTo>
                    <a:pt x="2334" y="1143"/>
                    <a:pt x="2334" y="1143"/>
                    <a:pt x="2334" y="1142"/>
                  </a:cubicBezTo>
                  <a:cubicBezTo>
                    <a:pt x="2335" y="1143"/>
                    <a:pt x="2335" y="1143"/>
                    <a:pt x="2335" y="1143"/>
                  </a:cubicBezTo>
                  <a:cubicBezTo>
                    <a:pt x="2349" y="1138"/>
                    <a:pt x="2354" y="1127"/>
                    <a:pt x="2359" y="1113"/>
                  </a:cubicBezTo>
                  <a:cubicBezTo>
                    <a:pt x="2345" y="1115"/>
                    <a:pt x="2338" y="1126"/>
                    <a:pt x="2335" y="1139"/>
                  </a:cubicBezTo>
                  <a:cubicBezTo>
                    <a:pt x="2334" y="1139"/>
                    <a:pt x="2333" y="1140"/>
                    <a:pt x="2333" y="1141"/>
                  </a:cubicBezTo>
                  <a:cubicBezTo>
                    <a:pt x="2332" y="1141"/>
                    <a:pt x="2331" y="1142"/>
                    <a:pt x="2330" y="1143"/>
                  </a:cubicBezTo>
                  <a:cubicBezTo>
                    <a:pt x="2329" y="1143"/>
                    <a:pt x="2329" y="1144"/>
                    <a:pt x="2328" y="1144"/>
                  </a:cubicBezTo>
                  <a:cubicBezTo>
                    <a:pt x="2327" y="1145"/>
                    <a:pt x="2326" y="1145"/>
                    <a:pt x="2326" y="1146"/>
                  </a:cubicBezTo>
                  <a:cubicBezTo>
                    <a:pt x="2325" y="1146"/>
                    <a:pt x="2324" y="1147"/>
                    <a:pt x="2324" y="1147"/>
                  </a:cubicBezTo>
                  <a:cubicBezTo>
                    <a:pt x="2323" y="1147"/>
                    <a:pt x="2323" y="1147"/>
                    <a:pt x="2323" y="1147"/>
                  </a:cubicBezTo>
                  <a:cubicBezTo>
                    <a:pt x="2323" y="1147"/>
                    <a:pt x="2323" y="1147"/>
                    <a:pt x="2323" y="1148"/>
                  </a:cubicBezTo>
                  <a:cubicBezTo>
                    <a:pt x="2322" y="1148"/>
                    <a:pt x="2322" y="1148"/>
                    <a:pt x="2322" y="1148"/>
                  </a:cubicBezTo>
                  <a:cubicBezTo>
                    <a:pt x="2321" y="1148"/>
                    <a:pt x="2321" y="1148"/>
                    <a:pt x="2320" y="1148"/>
                  </a:cubicBezTo>
                  <a:cubicBezTo>
                    <a:pt x="2317" y="1148"/>
                    <a:pt x="2314" y="1148"/>
                    <a:pt x="2310" y="1149"/>
                  </a:cubicBezTo>
                  <a:cubicBezTo>
                    <a:pt x="2310" y="1149"/>
                    <a:pt x="2310" y="1149"/>
                    <a:pt x="2310" y="1149"/>
                  </a:cubicBezTo>
                  <a:cubicBezTo>
                    <a:pt x="2309" y="1150"/>
                    <a:pt x="2309" y="1150"/>
                    <a:pt x="2309" y="1150"/>
                  </a:cubicBezTo>
                  <a:cubicBezTo>
                    <a:pt x="2309" y="1150"/>
                    <a:pt x="2309" y="1150"/>
                    <a:pt x="2309" y="1150"/>
                  </a:cubicBezTo>
                  <a:cubicBezTo>
                    <a:pt x="2308" y="1150"/>
                    <a:pt x="2308" y="1150"/>
                    <a:pt x="2308" y="1150"/>
                  </a:cubicBezTo>
                  <a:cubicBezTo>
                    <a:pt x="2307" y="1151"/>
                    <a:pt x="2307" y="1151"/>
                    <a:pt x="2306" y="1152"/>
                  </a:cubicBezTo>
                  <a:cubicBezTo>
                    <a:pt x="2305" y="1153"/>
                    <a:pt x="2304" y="1154"/>
                    <a:pt x="2303" y="1155"/>
                  </a:cubicBezTo>
                  <a:cubicBezTo>
                    <a:pt x="2301" y="1158"/>
                    <a:pt x="2299" y="1160"/>
                    <a:pt x="2297" y="1162"/>
                  </a:cubicBezTo>
                  <a:cubicBezTo>
                    <a:pt x="2297" y="1162"/>
                    <a:pt x="2297" y="1162"/>
                    <a:pt x="2297" y="1163"/>
                  </a:cubicBezTo>
                  <a:cubicBezTo>
                    <a:pt x="2296" y="1163"/>
                    <a:pt x="2296" y="1163"/>
                    <a:pt x="2296" y="1163"/>
                  </a:cubicBezTo>
                  <a:cubicBezTo>
                    <a:pt x="2296" y="1163"/>
                    <a:pt x="2295" y="1164"/>
                    <a:pt x="2295" y="1164"/>
                  </a:cubicBezTo>
                  <a:cubicBezTo>
                    <a:pt x="2295" y="1164"/>
                    <a:pt x="2295" y="1164"/>
                    <a:pt x="2294" y="1164"/>
                  </a:cubicBezTo>
                  <a:cubicBezTo>
                    <a:pt x="2293" y="1165"/>
                    <a:pt x="2292" y="1165"/>
                    <a:pt x="2291" y="1166"/>
                  </a:cubicBezTo>
                  <a:cubicBezTo>
                    <a:pt x="2290" y="1166"/>
                    <a:pt x="2289" y="1166"/>
                    <a:pt x="2288" y="1167"/>
                  </a:cubicBezTo>
                  <a:cubicBezTo>
                    <a:pt x="2288" y="1167"/>
                    <a:pt x="2288" y="1167"/>
                    <a:pt x="2287" y="1167"/>
                  </a:cubicBezTo>
                  <a:cubicBezTo>
                    <a:pt x="2287" y="1167"/>
                    <a:pt x="2286" y="1167"/>
                    <a:pt x="2286" y="1167"/>
                  </a:cubicBezTo>
                  <a:cubicBezTo>
                    <a:pt x="2284" y="1168"/>
                    <a:pt x="2282" y="1168"/>
                    <a:pt x="2281" y="1168"/>
                  </a:cubicBezTo>
                  <a:cubicBezTo>
                    <a:pt x="2280" y="1168"/>
                    <a:pt x="2280" y="1168"/>
                    <a:pt x="2279" y="1168"/>
                  </a:cubicBezTo>
                  <a:cubicBezTo>
                    <a:pt x="2278" y="1167"/>
                    <a:pt x="2277" y="1166"/>
                    <a:pt x="2275" y="1164"/>
                  </a:cubicBezTo>
                  <a:cubicBezTo>
                    <a:pt x="2272" y="1162"/>
                    <a:pt x="2270" y="1160"/>
                    <a:pt x="2267" y="1157"/>
                  </a:cubicBezTo>
                  <a:cubicBezTo>
                    <a:pt x="2264" y="1155"/>
                    <a:pt x="2261" y="1153"/>
                    <a:pt x="2259" y="1150"/>
                  </a:cubicBezTo>
                  <a:cubicBezTo>
                    <a:pt x="2253" y="1145"/>
                    <a:pt x="2248" y="1139"/>
                    <a:pt x="2244" y="1133"/>
                  </a:cubicBezTo>
                  <a:cubicBezTo>
                    <a:pt x="2242" y="1129"/>
                    <a:pt x="2239" y="1126"/>
                    <a:pt x="2237" y="1123"/>
                  </a:cubicBezTo>
                  <a:cubicBezTo>
                    <a:pt x="2236" y="1122"/>
                    <a:pt x="2236" y="1121"/>
                    <a:pt x="2235" y="1120"/>
                  </a:cubicBezTo>
                  <a:cubicBezTo>
                    <a:pt x="2234" y="1119"/>
                    <a:pt x="2233" y="1119"/>
                    <a:pt x="2233" y="1118"/>
                  </a:cubicBezTo>
                  <a:cubicBezTo>
                    <a:pt x="2231" y="1116"/>
                    <a:pt x="2230" y="1115"/>
                    <a:pt x="2228" y="1114"/>
                  </a:cubicBezTo>
                  <a:cubicBezTo>
                    <a:pt x="2226" y="1112"/>
                    <a:pt x="2223" y="1110"/>
                    <a:pt x="2220" y="1109"/>
                  </a:cubicBezTo>
                  <a:cubicBezTo>
                    <a:pt x="2220" y="1107"/>
                    <a:pt x="2219" y="1106"/>
                    <a:pt x="2219" y="1105"/>
                  </a:cubicBezTo>
                  <a:cubicBezTo>
                    <a:pt x="2219" y="1105"/>
                    <a:pt x="2219" y="1105"/>
                    <a:pt x="2219" y="1105"/>
                  </a:cubicBezTo>
                  <a:cubicBezTo>
                    <a:pt x="2220" y="1105"/>
                    <a:pt x="2220" y="1105"/>
                    <a:pt x="2221" y="1105"/>
                  </a:cubicBezTo>
                  <a:cubicBezTo>
                    <a:pt x="2224" y="1104"/>
                    <a:pt x="2227" y="1103"/>
                    <a:pt x="2230" y="1101"/>
                  </a:cubicBezTo>
                  <a:cubicBezTo>
                    <a:pt x="2230" y="1101"/>
                    <a:pt x="2230" y="1101"/>
                    <a:pt x="2231" y="1101"/>
                  </a:cubicBezTo>
                  <a:cubicBezTo>
                    <a:pt x="2231" y="1100"/>
                    <a:pt x="2231" y="1100"/>
                    <a:pt x="2232" y="1100"/>
                  </a:cubicBezTo>
                  <a:cubicBezTo>
                    <a:pt x="2232" y="1099"/>
                    <a:pt x="2232" y="1099"/>
                    <a:pt x="2232" y="1099"/>
                  </a:cubicBezTo>
                  <a:cubicBezTo>
                    <a:pt x="2233" y="1099"/>
                    <a:pt x="2233" y="1099"/>
                    <a:pt x="2233" y="1099"/>
                  </a:cubicBezTo>
                  <a:cubicBezTo>
                    <a:pt x="2233" y="1099"/>
                    <a:pt x="2233" y="1098"/>
                    <a:pt x="2233" y="1098"/>
                  </a:cubicBezTo>
                  <a:cubicBezTo>
                    <a:pt x="2235" y="1096"/>
                    <a:pt x="2236" y="1095"/>
                    <a:pt x="2237" y="1094"/>
                  </a:cubicBezTo>
                  <a:cubicBezTo>
                    <a:pt x="2237" y="1093"/>
                    <a:pt x="2237" y="1092"/>
                    <a:pt x="2238" y="1091"/>
                  </a:cubicBezTo>
                  <a:cubicBezTo>
                    <a:pt x="2238" y="1091"/>
                    <a:pt x="2239" y="1090"/>
                    <a:pt x="2239" y="1089"/>
                  </a:cubicBezTo>
                  <a:cubicBezTo>
                    <a:pt x="2240" y="1088"/>
                    <a:pt x="2240" y="1088"/>
                    <a:pt x="2241" y="1087"/>
                  </a:cubicBezTo>
                  <a:cubicBezTo>
                    <a:pt x="2241" y="1086"/>
                    <a:pt x="2242" y="1086"/>
                    <a:pt x="2242" y="1085"/>
                  </a:cubicBezTo>
                  <a:cubicBezTo>
                    <a:pt x="2243" y="1085"/>
                    <a:pt x="2243" y="1084"/>
                    <a:pt x="2244" y="1084"/>
                  </a:cubicBezTo>
                  <a:cubicBezTo>
                    <a:pt x="2244" y="1084"/>
                    <a:pt x="2244" y="1084"/>
                    <a:pt x="2244" y="1084"/>
                  </a:cubicBezTo>
                  <a:cubicBezTo>
                    <a:pt x="2244" y="1084"/>
                    <a:pt x="2245" y="1084"/>
                    <a:pt x="2245" y="1084"/>
                  </a:cubicBezTo>
                  <a:cubicBezTo>
                    <a:pt x="2245" y="1084"/>
                    <a:pt x="2245" y="1084"/>
                    <a:pt x="2246" y="1084"/>
                  </a:cubicBezTo>
                  <a:cubicBezTo>
                    <a:pt x="2246" y="1084"/>
                    <a:pt x="2246" y="1084"/>
                    <a:pt x="2246" y="1084"/>
                  </a:cubicBezTo>
                  <a:cubicBezTo>
                    <a:pt x="2247" y="1084"/>
                    <a:pt x="2247" y="1084"/>
                    <a:pt x="2247" y="1084"/>
                  </a:cubicBezTo>
                  <a:cubicBezTo>
                    <a:pt x="2248" y="1084"/>
                    <a:pt x="2248" y="1084"/>
                    <a:pt x="2249" y="1084"/>
                  </a:cubicBezTo>
                  <a:cubicBezTo>
                    <a:pt x="2249" y="1084"/>
                    <a:pt x="2249" y="1084"/>
                    <a:pt x="2249" y="1084"/>
                  </a:cubicBezTo>
                  <a:cubicBezTo>
                    <a:pt x="2250" y="1084"/>
                    <a:pt x="2250" y="1084"/>
                    <a:pt x="2250" y="1084"/>
                  </a:cubicBezTo>
                  <a:cubicBezTo>
                    <a:pt x="2251" y="1084"/>
                    <a:pt x="2251" y="1084"/>
                    <a:pt x="2252" y="1084"/>
                  </a:cubicBezTo>
                  <a:cubicBezTo>
                    <a:pt x="2253" y="1084"/>
                    <a:pt x="2254" y="1085"/>
                    <a:pt x="2255" y="1085"/>
                  </a:cubicBezTo>
                  <a:cubicBezTo>
                    <a:pt x="2256" y="1085"/>
                    <a:pt x="2257" y="1086"/>
                    <a:pt x="2258" y="1086"/>
                  </a:cubicBezTo>
                  <a:cubicBezTo>
                    <a:pt x="2258" y="1086"/>
                    <a:pt x="2258" y="1086"/>
                    <a:pt x="2258" y="1086"/>
                  </a:cubicBezTo>
                  <a:cubicBezTo>
                    <a:pt x="2258" y="1086"/>
                    <a:pt x="2258" y="1087"/>
                    <a:pt x="2257" y="1087"/>
                  </a:cubicBezTo>
                  <a:cubicBezTo>
                    <a:pt x="2258" y="1087"/>
                    <a:pt x="2259" y="1088"/>
                    <a:pt x="2260" y="1088"/>
                  </a:cubicBezTo>
                  <a:cubicBezTo>
                    <a:pt x="2258" y="1088"/>
                    <a:pt x="2258" y="1088"/>
                    <a:pt x="2258" y="1088"/>
                  </a:cubicBezTo>
                  <a:cubicBezTo>
                    <a:pt x="2254" y="1107"/>
                    <a:pt x="2274" y="1100"/>
                    <a:pt x="2282" y="1105"/>
                  </a:cubicBezTo>
                  <a:cubicBezTo>
                    <a:pt x="2280" y="1097"/>
                    <a:pt x="2270" y="1077"/>
                    <a:pt x="2259" y="1085"/>
                  </a:cubicBezTo>
                  <a:cubicBezTo>
                    <a:pt x="2259" y="1085"/>
                    <a:pt x="2259" y="1085"/>
                    <a:pt x="2258" y="1084"/>
                  </a:cubicBezTo>
                  <a:cubicBezTo>
                    <a:pt x="2257" y="1084"/>
                    <a:pt x="2256" y="1084"/>
                    <a:pt x="2255" y="1083"/>
                  </a:cubicBezTo>
                  <a:cubicBezTo>
                    <a:pt x="2254" y="1083"/>
                    <a:pt x="2253" y="1083"/>
                    <a:pt x="2252" y="1083"/>
                  </a:cubicBezTo>
                  <a:cubicBezTo>
                    <a:pt x="2251" y="1082"/>
                    <a:pt x="2251" y="1082"/>
                    <a:pt x="2250" y="1082"/>
                  </a:cubicBezTo>
                  <a:cubicBezTo>
                    <a:pt x="2250" y="1082"/>
                    <a:pt x="2250" y="1082"/>
                    <a:pt x="2250" y="1082"/>
                  </a:cubicBezTo>
                  <a:cubicBezTo>
                    <a:pt x="2249" y="1082"/>
                    <a:pt x="2249" y="1082"/>
                    <a:pt x="2249" y="1082"/>
                  </a:cubicBezTo>
                  <a:cubicBezTo>
                    <a:pt x="2248" y="1082"/>
                    <a:pt x="2248" y="1082"/>
                    <a:pt x="2248" y="1082"/>
                  </a:cubicBezTo>
                  <a:cubicBezTo>
                    <a:pt x="2247" y="1082"/>
                    <a:pt x="2247" y="1082"/>
                    <a:pt x="2246" y="1082"/>
                  </a:cubicBezTo>
                  <a:cubicBezTo>
                    <a:pt x="2246" y="1082"/>
                    <a:pt x="2246" y="1082"/>
                    <a:pt x="2246" y="1082"/>
                  </a:cubicBezTo>
                  <a:cubicBezTo>
                    <a:pt x="2245" y="1082"/>
                    <a:pt x="2245" y="1082"/>
                    <a:pt x="2245" y="1082"/>
                  </a:cubicBezTo>
                  <a:cubicBezTo>
                    <a:pt x="2246" y="1081"/>
                    <a:pt x="2248" y="1079"/>
                    <a:pt x="2250" y="1078"/>
                  </a:cubicBezTo>
                  <a:cubicBezTo>
                    <a:pt x="2250" y="1077"/>
                    <a:pt x="2250" y="1077"/>
                    <a:pt x="2251" y="1077"/>
                  </a:cubicBezTo>
                  <a:cubicBezTo>
                    <a:pt x="2252" y="1076"/>
                    <a:pt x="2252" y="1076"/>
                    <a:pt x="2252" y="1076"/>
                  </a:cubicBezTo>
                  <a:cubicBezTo>
                    <a:pt x="2253" y="1075"/>
                    <a:pt x="2253" y="1075"/>
                    <a:pt x="2254" y="1074"/>
                  </a:cubicBezTo>
                  <a:cubicBezTo>
                    <a:pt x="2255" y="1074"/>
                    <a:pt x="2255" y="1073"/>
                    <a:pt x="2256" y="1073"/>
                  </a:cubicBezTo>
                  <a:cubicBezTo>
                    <a:pt x="2257" y="1072"/>
                    <a:pt x="2258" y="1072"/>
                    <a:pt x="2258" y="1072"/>
                  </a:cubicBezTo>
                  <a:cubicBezTo>
                    <a:pt x="2261" y="1070"/>
                    <a:pt x="2264" y="1068"/>
                    <a:pt x="2267" y="1067"/>
                  </a:cubicBezTo>
                  <a:cubicBezTo>
                    <a:pt x="2268" y="1067"/>
                    <a:pt x="2270" y="1066"/>
                    <a:pt x="2271" y="1066"/>
                  </a:cubicBezTo>
                  <a:cubicBezTo>
                    <a:pt x="2271" y="1066"/>
                    <a:pt x="2271" y="1066"/>
                    <a:pt x="2271" y="1066"/>
                  </a:cubicBezTo>
                  <a:cubicBezTo>
                    <a:pt x="2271" y="1066"/>
                    <a:pt x="2271" y="1066"/>
                    <a:pt x="2272" y="1065"/>
                  </a:cubicBezTo>
                  <a:cubicBezTo>
                    <a:pt x="2284" y="1066"/>
                    <a:pt x="2296" y="1069"/>
                    <a:pt x="2311" y="1071"/>
                  </a:cubicBezTo>
                  <a:cubicBezTo>
                    <a:pt x="2305" y="1068"/>
                    <a:pt x="2298" y="1065"/>
                    <a:pt x="2291" y="1063"/>
                  </a:cubicBezTo>
                  <a:cubicBezTo>
                    <a:pt x="2292" y="1062"/>
                    <a:pt x="2293" y="1063"/>
                    <a:pt x="2294" y="1063"/>
                  </a:cubicBezTo>
                  <a:cubicBezTo>
                    <a:pt x="2295" y="1062"/>
                    <a:pt x="2296" y="1062"/>
                    <a:pt x="2296" y="1062"/>
                  </a:cubicBezTo>
                  <a:cubicBezTo>
                    <a:pt x="2299" y="1063"/>
                    <a:pt x="2301" y="1063"/>
                    <a:pt x="2301" y="1063"/>
                  </a:cubicBezTo>
                  <a:cubicBezTo>
                    <a:pt x="2301" y="1063"/>
                    <a:pt x="2301" y="1063"/>
                    <a:pt x="2300" y="1062"/>
                  </a:cubicBezTo>
                  <a:cubicBezTo>
                    <a:pt x="2299" y="1062"/>
                    <a:pt x="2298" y="1062"/>
                    <a:pt x="2297" y="1061"/>
                  </a:cubicBezTo>
                  <a:cubicBezTo>
                    <a:pt x="2296" y="1061"/>
                    <a:pt x="2295" y="1061"/>
                    <a:pt x="2294" y="1061"/>
                  </a:cubicBezTo>
                  <a:cubicBezTo>
                    <a:pt x="2293" y="1060"/>
                    <a:pt x="2292" y="1060"/>
                    <a:pt x="2291" y="1060"/>
                  </a:cubicBezTo>
                  <a:cubicBezTo>
                    <a:pt x="2290" y="1060"/>
                    <a:pt x="2289" y="1060"/>
                    <a:pt x="2288" y="1060"/>
                  </a:cubicBezTo>
                  <a:cubicBezTo>
                    <a:pt x="2287" y="1060"/>
                    <a:pt x="2287" y="1060"/>
                    <a:pt x="2286" y="1060"/>
                  </a:cubicBezTo>
                  <a:cubicBezTo>
                    <a:pt x="2285" y="1060"/>
                    <a:pt x="2285" y="1060"/>
                    <a:pt x="2284" y="1060"/>
                  </a:cubicBezTo>
                  <a:cubicBezTo>
                    <a:pt x="2284" y="1060"/>
                    <a:pt x="2283" y="1060"/>
                    <a:pt x="2283" y="1060"/>
                  </a:cubicBezTo>
                  <a:cubicBezTo>
                    <a:pt x="2283" y="1060"/>
                    <a:pt x="2283" y="1060"/>
                    <a:pt x="2283" y="1060"/>
                  </a:cubicBezTo>
                  <a:cubicBezTo>
                    <a:pt x="2281" y="1060"/>
                    <a:pt x="2280" y="1059"/>
                    <a:pt x="2279" y="1059"/>
                  </a:cubicBezTo>
                  <a:cubicBezTo>
                    <a:pt x="2279" y="1058"/>
                    <a:pt x="2280" y="1057"/>
                    <a:pt x="2281" y="1056"/>
                  </a:cubicBezTo>
                  <a:cubicBezTo>
                    <a:pt x="2281" y="1056"/>
                    <a:pt x="2282" y="1055"/>
                    <a:pt x="2282" y="1054"/>
                  </a:cubicBezTo>
                  <a:cubicBezTo>
                    <a:pt x="2283" y="1053"/>
                    <a:pt x="2283" y="1052"/>
                    <a:pt x="2283" y="1052"/>
                  </a:cubicBezTo>
                  <a:cubicBezTo>
                    <a:pt x="2283" y="1052"/>
                    <a:pt x="2283" y="1052"/>
                    <a:pt x="2283" y="1052"/>
                  </a:cubicBezTo>
                  <a:cubicBezTo>
                    <a:pt x="2284" y="1050"/>
                    <a:pt x="2284" y="1050"/>
                    <a:pt x="2284" y="1050"/>
                  </a:cubicBezTo>
                  <a:cubicBezTo>
                    <a:pt x="2287" y="1050"/>
                    <a:pt x="2290" y="1050"/>
                    <a:pt x="2292" y="1048"/>
                  </a:cubicBezTo>
                  <a:cubicBezTo>
                    <a:pt x="2294" y="1051"/>
                    <a:pt x="2296" y="1053"/>
                    <a:pt x="2298" y="1056"/>
                  </a:cubicBezTo>
                  <a:cubicBezTo>
                    <a:pt x="2301" y="1059"/>
                    <a:pt x="2303" y="1061"/>
                    <a:pt x="2306" y="1064"/>
                  </a:cubicBezTo>
                  <a:cubicBezTo>
                    <a:pt x="2308" y="1067"/>
                    <a:pt x="2311" y="1070"/>
                    <a:pt x="2314" y="1072"/>
                  </a:cubicBezTo>
                  <a:cubicBezTo>
                    <a:pt x="2315" y="1073"/>
                    <a:pt x="2315" y="1073"/>
                    <a:pt x="2315" y="1073"/>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8" y="1075"/>
                    <a:pt x="2318" y="1075"/>
                    <a:pt x="2318" y="1075"/>
                  </a:cubicBezTo>
                  <a:cubicBezTo>
                    <a:pt x="2319" y="1075"/>
                    <a:pt x="2319" y="1075"/>
                    <a:pt x="2319" y="1075"/>
                  </a:cubicBezTo>
                  <a:cubicBezTo>
                    <a:pt x="2319" y="1075"/>
                    <a:pt x="2319" y="1076"/>
                    <a:pt x="2319" y="1076"/>
                  </a:cubicBezTo>
                  <a:cubicBezTo>
                    <a:pt x="2319" y="1077"/>
                    <a:pt x="2319" y="1077"/>
                    <a:pt x="2320" y="1077"/>
                  </a:cubicBezTo>
                  <a:cubicBezTo>
                    <a:pt x="2320" y="1078"/>
                    <a:pt x="2320" y="1078"/>
                    <a:pt x="2320" y="1078"/>
                  </a:cubicBezTo>
                  <a:cubicBezTo>
                    <a:pt x="2320" y="1078"/>
                    <a:pt x="2320" y="1079"/>
                    <a:pt x="2320" y="1079"/>
                  </a:cubicBezTo>
                  <a:cubicBezTo>
                    <a:pt x="2320" y="1079"/>
                    <a:pt x="2321" y="1080"/>
                    <a:pt x="2321" y="1080"/>
                  </a:cubicBezTo>
                  <a:cubicBezTo>
                    <a:pt x="2321" y="1081"/>
                    <a:pt x="2321" y="1081"/>
                    <a:pt x="2321" y="1082"/>
                  </a:cubicBezTo>
                  <a:cubicBezTo>
                    <a:pt x="2321" y="1082"/>
                    <a:pt x="2322" y="1083"/>
                    <a:pt x="2322" y="1083"/>
                  </a:cubicBezTo>
                  <a:cubicBezTo>
                    <a:pt x="2322" y="1083"/>
                    <a:pt x="2322" y="1084"/>
                    <a:pt x="2322" y="1084"/>
                  </a:cubicBezTo>
                  <a:cubicBezTo>
                    <a:pt x="2322" y="1084"/>
                    <a:pt x="2322" y="1085"/>
                    <a:pt x="2322" y="1086"/>
                  </a:cubicBezTo>
                  <a:cubicBezTo>
                    <a:pt x="2322" y="1087"/>
                    <a:pt x="2323" y="1088"/>
                    <a:pt x="2323" y="1090"/>
                  </a:cubicBezTo>
                  <a:cubicBezTo>
                    <a:pt x="2323" y="1091"/>
                    <a:pt x="2322" y="1093"/>
                    <a:pt x="2322" y="1094"/>
                  </a:cubicBezTo>
                  <a:cubicBezTo>
                    <a:pt x="2322" y="1095"/>
                    <a:pt x="2322" y="1095"/>
                    <a:pt x="2322" y="1095"/>
                  </a:cubicBezTo>
                  <a:cubicBezTo>
                    <a:pt x="2322" y="1095"/>
                    <a:pt x="2322" y="1095"/>
                    <a:pt x="2321" y="1094"/>
                  </a:cubicBezTo>
                  <a:cubicBezTo>
                    <a:pt x="2321" y="1096"/>
                    <a:pt x="2321" y="1097"/>
                    <a:pt x="2321" y="1098"/>
                  </a:cubicBezTo>
                  <a:cubicBezTo>
                    <a:pt x="2319" y="1096"/>
                    <a:pt x="2319" y="1096"/>
                    <a:pt x="2319" y="1096"/>
                  </a:cubicBezTo>
                  <a:cubicBezTo>
                    <a:pt x="2290" y="1105"/>
                    <a:pt x="2309" y="1124"/>
                    <a:pt x="2306" y="1137"/>
                  </a:cubicBezTo>
                  <a:cubicBezTo>
                    <a:pt x="2317" y="1128"/>
                    <a:pt x="2342" y="1103"/>
                    <a:pt x="2325" y="1096"/>
                  </a:cubicBezTo>
                  <a:cubicBezTo>
                    <a:pt x="2325" y="1095"/>
                    <a:pt x="2325" y="1095"/>
                    <a:pt x="2325" y="1094"/>
                  </a:cubicBezTo>
                  <a:cubicBezTo>
                    <a:pt x="2325" y="1092"/>
                    <a:pt x="2325" y="1091"/>
                    <a:pt x="2325" y="1089"/>
                  </a:cubicBezTo>
                  <a:cubicBezTo>
                    <a:pt x="2325" y="1088"/>
                    <a:pt x="2325" y="1086"/>
                    <a:pt x="2325" y="1085"/>
                  </a:cubicBezTo>
                  <a:cubicBezTo>
                    <a:pt x="2325" y="1084"/>
                    <a:pt x="2324" y="1084"/>
                    <a:pt x="2324" y="1083"/>
                  </a:cubicBezTo>
                  <a:cubicBezTo>
                    <a:pt x="2324" y="1083"/>
                    <a:pt x="2324" y="1082"/>
                    <a:pt x="2324" y="1082"/>
                  </a:cubicBezTo>
                  <a:cubicBezTo>
                    <a:pt x="2324" y="1082"/>
                    <a:pt x="2324" y="1081"/>
                    <a:pt x="2324" y="1081"/>
                  </a:cubicBezTo>
                  <a:cubicBezTo>
                    <a:pt x="2324" y="1080"/>
                    <a:pt x="2323" y="1080"/>
                    <a:pt x="2323" y="1079"/>
                  </a:cubicBezTo>
                  <a:cubicBezTo>
                    <a:pt x="2323" y="1079"/>
                    <a:pt x="2323" y="1078"/>
                    <a:pt x="2323" y="1078"/>
                  </a:cubicBezTo>
                  <a:cubicBezTo>
                    <a:pt x="2322" y="1077"/>
                    <a:pt x="2322" y="1077"/>
                    <a:pt x="2322" y="1077"/>
                  </a:cubicBezTo>
                  <a:cubicBezTo>
                    <a:pt x="2323" y="1077"/>
                    <a:pt x="2324" y="1078"/>
                    <a:pt x="2325" y="1078"/>
                  </a:cubicBezTo>
                  <a:cubicBezTo>
                    <a:pt x="2326" y="1078"/>
                    <a:pt x="2327" y="1079"/>
                    <a:pt x="2328" y="1079"/>
                  </a:cubicBezTo>
                  <a:cubicBezTo>
                    <a:pt x="2329" y="1079"/>
                    <a:pt x="2330" y="1080"/>
                    <a:pt x="2331" y="1080"/>
                  </a:cubicBezTo>
                  <a:cubicBezTo>
                    <a:pt x="2332" y="1080"/>
                    <a:pt x="2333" y="1080"/>
                    <a:pt x="2334" y="1081"/>
                  </a:cubicBezTo>
                  <a:cubicBezTo>
                    <a:pt x="2335" y="1081"/>
                    <a:pt x="2336" y="1081"/>
                    <a:pt x="2337" y="1081"/>
                  </a:cubicBezTo>
                  <a:cubicBezTo>
                    <a:pt x="2338" y="1081"/>
                    <a:pt x="2339" y="1082"/>
                    <a:pt x="2340" y="1082"/>
                  </a:cubicBezTo>
                  <a:cubicBezTo>
                    <a:pt x="2342" y="1082"/>
                    <a:pt x="2343" y="1082"/>
                    <a:pt x="2344" y="1082"/>
                  </a:cubicBezTo>
                  <a:cubicBezTo>
                    <a:pt x="2345" y="1082"/>
                    <a:pt x="2346" y="1082"/>
                    <a:pt x="2347" y="1082"/>
                  </a:cubicBezTo>
                  <a:cubicBezTo>
                    <a:pt x="2348" y="1082"/>
                    <a:pt x="2349" y="1082"/>
                    <a:pt x="2350" y="1082"/>
                  </a:cubicBezTo>
                  <a:cubicBezTo>
                    <a:pt x="2352" y="1082"/>
                    <a:pt x="2354" y="1082"/>
                    <a:pt x="2356" y="1081"/>
                  </a:cubicBezTo>
                  <a:cubicBezTo>
                    <a:pt x="2357" y="1081"/>
                    <a:pt x="2358" y="1081"/>
                    <a:pt x="2359" y="1081"/>
                  </a:cubicBezTo>
                  <a:cubicBezTo>
                    <a:pt x="2360" y="1081"/>
                    <a:pt x="2361" y="1081"/>
                    <a:pt x="2362" y="1081"/>
                  </a:cubicBezTo>
                  <a:cubicBezTo>
                    <a:pt x="2362" y="1080"/>
                    <a:pt x="2363" y="1080"/>
                    <a:pt x="2363" y="1080"/>
                  </a:cubicBezTo>
                  <a:cubicBezTo>
                    <a:pt x="2363" y="1080"/>
                    <a:pt x="2363" y="1080"/>
                    <a:pt x="2363" y="1080"/>
                  </a:cubicBezTo>
                  <a:cubicBezTo>
                    <a:pt x="2364" y="1080"/>
                    <a:pt x="2364" y="1080"/>
                    <a:pt x="2364" y="1080"/>
                  </a:cubicBezTo>
                  <a:cubicBezTo>
                    <a:pt x="2364" y="1080"/>
                    <a:pt x="2364" y="1080"/>
                    <a:pt x="2364" y="1080"/>
                  </a:cubicBezTo>
                  <a:cubicBezTo>
                    <a:pt x="2365" y="1080"/>
                    <a:pt x="2365" y="1080"/>
                    <a:pt x="2365" y="1080"/>
                  </a:cubicBezTo>
                  <a:cubicBezTo>
                    <a:pt x="2366" y="1080"/>
                    <a:pt x="2367" y="1080"/>
                    <a:pt x="2368" y="1080"/>
                  </a:cubicBezTo>
                  <a:cubicBezTo>
                    <a:pt x="2368" y="1080"/>
                    <a:pt x="2369" y="1081"/>
                    <a:pt x="2370" y="1081"/>
                  </a:cubicBezTo>
                  <a:cubicBezTo>
                    <a:pt x="2371" y="1081"/>
                    <a:pt x="2372" y="1081"/>
                    <a:pt x="2373" y="1081"/>
                  </a:cubicBezTo>
                  <a:cubicBezTo>
                    <a:pt x="2374" y="1081"/>
                    <a:pt x="2375" y="1081"/>
                    <a:pt x="2376" y="1082"/>
                  </a:cubicBezTo>
                  <a:cubicBezTo>
                    <a:pt x="2376" y="1082"/>
                    <a:pt x="2377" y="1082"/>
                    <a:pt x="2377" y="1082"/>
                  </a:cubicBezTo>
                  <a:cubicBezTo>
                    <a:pt x="2377" y="1082"/>
                    <a:pt x="2377" y="1082"/>
                    <a:pt x="2377" y="1082"/>
                  </a:cubicBezTo>
                  <a:cubicBezTo>
                    <a:pt x="2378" y="1082"/>
                    <a:pt x="2379" y="1084"/>
                    <a:pt x="2380" y="1084"/>
                  </a:cubicBezTo>
                  <a:cubicBezTo>
                    <a:pt x="2381" y="1084"/>
                    <a:pt x="2381" y="1084"/>
                    <a:pt x="2381" y="1084"/>
                  </a:cubicBezTo>
                  <a:cubicBezTo>
                    <a:pt x="2376" y="1091"/>
                    <a:pt x="2387" y="1091"/>
                    <a:pt x="2391" y="1092"/>
                  </a:cubicBezTo>
                  <a:cubicBezTo>
                    <a:pt x="2398" y="1094"/>
                    <a:pt x="2399" y="1096"/>
                    <a:pt x="2404" y="1100"/>
                  </a:cubicBezTo>
                  <a:cubicBezTo>
                    <a:pt x="2405" y="1090"/>
                    <a:pt x="2395" y="1071"/>
                    <a:pt x="2379" y="1080"/>
                  </a:cubicBezTo>
                  <a:cubicBezTo>
                    <a:pt x="2378" y="1080"/>
                    <a:pt x="2378" y="1080"/>
                    <a:pt x="2377" y="1080"/>
                  </a:cubicBezTo>
                  <a:cubicBezTo>
                    <a:pt x="2376" y="1080"/>
                    <a:pt x="2375" y="1080"/>
                    <a:pt x="2374" y="1080"/>
                  </a:cubicBezTo>
                  <a:cubicBezTo>
                    <a:pt x="2373" y="1079"/>
                    <a:pt x="2372" y="1079"/>
                    <a:pt x="2371" y="1079"/>
                  </a:cubicBezTo>
                  <a:cubicBezTo>
                    <a:pt x="2370" y="1079"/>
                    <a:pt x="2369" y="1079"/>
                    <a:pt x="2368" y="1079"/>
                  </a:cubicBezTo>
                  <a:cubicBezTo>
                    <a:pt x="2369" y="1079"/>
                    <a:pt x="2369" y="1079"/>
                    <a:pt x="2369" y="1079"/>
                  </a:cubicBezTo>
                  <a:cubicBezTo>
                    <a:pt x="2370" y="1078"/>
                    <a:pt x="2371" y="1078"/>
                    <a:pt x="2372" y="1078"/>
                  </a:cubicBezTo>
                  <a:cubicBezTo>
                    <a:pt x="2375" y="1077"/>
                    <a:pt x="2377" y="1076"/>
                    <a:pt x="2379" y="1075"/>
                  </a:cubicBezTo>
                  <a:cubicBezTo>
                    <a:pt x="2381" y="1074"/>
                    <a:pt x="2382" y="1073"/>
                    <a:pt x="2384" y="1072"/>
                  </a:cubicBezTo>
                  <a:cubicBezTo>
                    <a:pt x="2385" y="1071"/>
                    <a:pt x="2385" y="1071"/>
                    <a:pt x="2385" y="1071"/>
                  </a:cubicBezTo>
                  <a:cubicBezTo>
                    <a:pt x="2385" y="1071"/>
                    <a:pt x="2385" y="1071"/>
                    <a:pt x="2383" y="1072"/>
                  </a:cubicBezTo>
                  <a:cubicBezTo>
                    <a:pt x="2382" y="1072"/>
                    <a:pt x="2381" y="1073"/>
                    <a:pt x="2379" y="1074"/>
                  </a:cubicBezTo>
                  <a:cubicBezTo>
                    <a:pt x="2377" y="1074"/>
                    <a:pt x="2374" y="1075"/>
                    <a:pt x="2371" y="1076"/>
                  </a:cubicBezTo>
                  <a:cubicBezTo>
                    <a:pt x="2371" y="1076"/>
                    <a:pt x="2370" y="1076"/>
                    <a:pt x="2369" y="1076"/>
                  </a:cubicBezTo>
                  <a:cubicBezTo>
                    <a:pt x="2368" y="1077"/>
                    <a:pt x="2368" y="1077"/>
                    <a:pt x="2367" y="1077"/>
                  </a:cubicBezTo>
                  <a:cubicBezTo>
                    <a:pt x="2365" y="1077"/>
                    <a:pt x="2363" y="1078"/>
                    <a:pt x="2362" y="1078"/>
                  </a:cubicBezTo>
                  <a:cubicBezTo>
                    <a:pt x="2361" y="1078"/>
                    <a:pt x="2360" y="1078"/>
                    <a:pt x="2359" y="1079"/>
                  </a:cubicBezTo>
                  <a:cubicBezTo>
                    <a:pt x="2358" y="1079"/>
                    <a:pt x="2357" y="1079"/>
                    <a:pt x="2356" y="1079"/>
                  </a:cubicBezTo>
                  <a:cubicBezTo>
                    <a:pt x="2354" y="1079"/>
                    <a:pt x="2352" y="1079"/>
                    <a:pt x="2350" y="1079"/>
                  </a:cubicBezTo>
                  <a:cubicBezTo>
                    <a:pt x="2349" y="1079"/>
                    <a:pt x="2349" y="1079"/>
                    <a:pt x="2348" y="1079"/>
                  </a:cubicBezTo>
                  <a:cubicBezTo>
                    <a:pt x="2347" y="1079"/>
                    <a:pt x="2345" y="1079"/>
                    <a:pt x="2344" y="1079"/>
                  </a:cubicBezTo>
                  <a:cubicBezTo>
                    <a:pt x="2343" y="1079"/>
                    <a:pt x="2342" y="1079"/>
                    <a:pt x="2341" y="1079"/>
                  </a:cubicBezTo>
                  <a:cubicBezTo>
                    <a:pt x="2340" y="1079"/>
                    <a:pt x="2339" y="1079"/>
                    <a:pt x="2338" y="1079"/>
                  </a:cubicBezTo>
                  <a:cubicBezTo>
                    <a:pt x="2337" y="1079"/>
                    <a:pt x="2336" y="1078"/>
                    <a:pt x="2335" y="1078"/>
                  </a:cubicBezTo>
                  <a:cubicBezTo>
                    <a:pt x="2334" y="1078"/>
                    <a:pt x="2333" y="1078"/>
                    <a:pt x="2332" y="1078"/>
                  </a:cubicBezTo>
                  <a:cubicBezTo>
                    <a:pt x="2331" y="1077"/>
                    <a:pt x="2330" y="1077"/>
                    <a:pt x="2329" y="1077"/>
                  </a:cubicBezTo>
                  <a:cubicBezTo>
                    <a:pt x="2329" y="1076"/>
                    <a:pt x="2328" y="1076"/>
                    <a:pt x="2327" y="1076"/>
                  </a:cubicBezTo>
                  <a:cubicBezTo>
                    <a:pt x="2326" y="1075"/>
                    <a:pt x="2325" y="1075"/>
                    <a:pt x="2324" y="1075"/>
                  </a:cubicBezTo>
                  <a:cubicBezTo>
                    <a:pt x="2323" y="1074"/>
                    <a:pt x="2323" y="1074"/>
                    <a:pt x="2323" y="1074"/>
                  </a:cubicBezTo>
                  <a:cubicBezTo>
                    <a:pt x="2322" y="1074"/>
                    <a:pt x="2322" y="1073"/>
                    <a:pt x="2321" y="1073"/>
                  </a:cubicBezTo>
                  <a:cubicBezTo>
                    <a:pt x="2320" y="1072"/>
                    <a:pt x="2320" y="1072"/>
                    <a:pt x="2320"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8" y="1071"/>
                    <a:pt x="2318" y="1071"/>
                    <a:pt x="2318" y="1071"/>
                  </a:cubicBezTo>
                  <a:cubicBezTo>
                    <a:pt x="2316" y="1070"/>
                    <a:pt x="2316" y="1070"/>
                    <a:pt x="2316" y="1070"/>
                  </a:cubicBezTo>
                  <a:cubicBezTo>
                    <a:pt x="2313" y="1068"/>
                    <a:pt x="2311" y="1065"/>
                    <a:pt x="2308" y="1062"/>
                  </a:cubicBezTo>
                  <a:cubicBezTo>
                    <a:pt x="2306" y="1060"/>
                    <a:pt x="2303" y="1057"/>
                    <a:pt x="2301" y="1054"/>
                  </a:cubicBezTo>
                  <a:cubicBezTo>
                    <a:pt x="2299" y="1051"/>
                    <a:pt x="2296" y="1049"/>
                    <a:pt x="2294" y="1046"/>
                  </a:cubicBezTo>
                  <a:cubicBezTo>
                    <a:pt x="2299" y="1041"/>
                    <a:pt x="2298" y="1032"/>
                    <a:pt x="2300" y="1024"/>
                  </a:cubicBezTo>
                  <a:cubicBezTo>
                    <a:pt x="2287" y="1024"/>
                    <a:pt x="2279" y="1028"/>
                    <a:pt x="2278" y="1036"/>
                  </a:cubicBezTo>
                  <a:cubicBezTo>
                    <a:pt x="2278" y="1036"/>
                    <a:pt x="2277" y="1035"/>
                    <a:pt x="2276" y="1035"/>
                  </a:cubicBezTo>
                  <a:cubicBezTo>
                    <a:pt x="2275" y="1035"/>
                    <a:pt x="2274" y="1034"/>
                    <a:pt x="2273" y="1034"/>
                  </a:cubicBezTo>
                  <a:cubicBezTo>
                    <a:pt x="2272" y="1034"/>
                    <a:pt x="2272" y="1034"/>
                    <a:pt x="2271" y="1034"/>
                  </a:cubicBezTo>
                  <a:cubicBezTo>
                    <a:pt x="2271" y="1034"/>
                    <a:pt x="2270" y="1034"/>
                    <a:pt x="2270" y="1034"/>
                  </a:cubicBezTo>
                  <a:cubicBezTo>
                    <a:pt x="2269" y="1034"/>
                    <a:pt x="2269" y="1034"/>
                    <a:pt x="2268" y="1034"/>
                  </a:cubicBezTo>
                  <a:cubicBezTo>
                    <a:pt x="2268" y="1034"/>
                    <a:pt x="2267" y="1034"/>
                    <a:pt x="2267" y="1034"/>
                  </a:cubicBezTo>
                  <a:cubicBezTo>
                    <a:pt x="2268" y="1033"/>
                    <a:pt x="2269" y="1033"/>
                    <a:pt x="2271" y="1032"/>
                  </a:cubicBezTo>
                  <a:cubicBezTo>
                    <a:pt x="2279" y="1028"/>
                    <a:pt x="2288" y="1024"/>
                    <a:pt x="2298" y="1021"/>
                  </a:cubicBezTo>
                  <a:cubicBezTo>
                    <a:pt x="2302" y="1019"/>
                    <a:pt x="2307" y="1017"/>
                    <a:pt x="2312" y="1016"/>
                  </a:cubicBezTo>
                  <a:cubicBezTo>
                    <a:pt x="2313" y="1016"/>
                    <a:pt x="2314" y="1015"/>
                    <a:pt x="2315" y="1015"/>
                  </a:cubicBezTo>
                  <a:cubicBezTo>
                    <a:pt x="2317" y="1015"/>
                    <a:pt x="2317" y="1015"/>
                    <a:pt x="2317" y="1015"/>
                  </a:cubicBezTo>
                  <a:cubicBezTo>
                    <a:pt x="2319" y="1014"/>
                    <a:pt x="2319" y="1014"/>
                    <a:pt x="2319" y="1014"/>
                  </a:cubicBezTo>
                  <a:cubicBezTo>
                    <a:pt x="2321" y="1014"/>
                    <a:pt x="2321" y="1014"/>
                    <a:pt x="2321"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4" y="1013"/>
                    <a:pt x="2325" y="1013"/>
                    <a:pt x="2326" y="1013"/>
                  </a:cubicBezTo>
                  <a:cubicBezTo>
                    <a:pt x="2333" y="1012"/>
                    <a:pt x="2339" y="1012"/>
                    <a:pt x="2346" y="1011"/>
                  </a:cubicBezTo>
                  <a:cubicBezTo>
                    <a:pt x="2346" y="1011"/>
                    <a:pt x="2346" y="1011"/>
                    <a:pt x="2346" y="1011"/>
                  </a:cubicBezTo>
                  <a:cubicBezTo>
                    <a:pt x="2349" y="1012"/>
                    <a:pt x="2352" y="1013"/>
                    <a:pt x="2355" y="1015"/>
                  </a:cubicBezTo>
                  <a:cubicBezTo>
                    <a:pt x="2355" y="1015"/>
                    <a:pt x="2356" y="1015"/>
                    <a:pt x="2357" y="1016"/>
                  </a:cubicBezTo>
                  <a:cubicBezTo>
                    <a:pt x="2358" y="1016"/>
                    <a:pt x="2358" y="1017"/>
                    <a:pt x="2359" y="1017"/>
                  </a:cubicBezTo>
                  <a:cubicBezTo>
                    <a:pt x="2360" y="1018"/>
                    <a:pt x="2362" y="1019"/>
                    <a:pt x="2363" y="1020"/>
                  </a:cubicBezTo>
                  <a:cubicBezTo>
                    <a:pt x="2364" y="1020"/>
                    <a:pt x="2364" y="1020"/>
                    <a:pt x="2364" y="1021"/>
                  </a:cubicBezTo>
                  <a:cubicBezTo>
                    <a:pt x="2359" y="1044"/>
                    <a:pt x="2380" y="1040"/>
                    <a:pt x="2393" y="1051"/>
                  </a:cubicBezTo>
                  <a:cubicBezTo>
                    <a:pt x="2404" y="1025"/>
                    <a:pt x="2390" y="1016"/>
                    <a:pt x="2365" y="1018"/>
                  </a:cubicBezTo>
                  <a:cubicBezTo>
                    <a:pt x="2365" y="1018"/>
                    <a:pt x="2365" y="1018"/>
                    <a:pt x="2365" y="1018"/>
                  </a:cubicBezTo>
                  <a:cubicBezTo>
                    <a:pt x="2364" y="1017"/>
                    <a:pt x="2362" y="1016"/>
                    <a:pt x="2361" y="1015"/>
                  </a:cubicBezTo>
                  <a:cubicBezTo>
                    <a:pt x="2360" y="1015"/>
                    <a:pt x="2359" y="1014"/>
                    <a:pt x="2359" y="1014"/>
                  </a:cubicBezTo>
                  <a:cubicBezTo>
                    <a:pt x="2358" y="1013"/>
                    <a:pt x="2357" y="1013"/>
                    <a:pt x="2356" y="1013"/>
                  </a:cubicBezTo>
                  <a:cubicBezTo>
                    <a:pt x="2355" y="1012"/>
                    <a:pt x="2354" y="1012"/>
                    <a:pt x="2353" y="1011"/>
                  </a:cubicBezTo>
                  <a:cubicBezTo>
                    <a:pt x="2353" y="1011"/>
                    <a:pt x="2354" y="1011"/>
                    <a:pt x="2355" y="1011"/>
                  </a:cubicBezTo>
                  <a:cubicBezTo>
                    <a:pt x="2360" y="1011"/>
                    <a:pt x="2364" y="1010"/>
                    <a:pt x="2369" y="1010"/>
                  </a:cubicBezTo>
                  <a:cubicBezTo>
                    <a:pt x="2371" y="1009"/>
                    <a:pt x="2374" y="1009"/>
                    <a:pt x="2376" y="1009"/>
                  </a:cubicBezTo>
                  <a:cubicBezTo>
                    <a:pt x="2378" y="1008"/>
                    <a:pt x="2379" y="1008"/>
                    <a:pt x="2380" y="1008"/>
                  </a:cubicBezTo>
                  <a:cubicBezTo>
                    <a:pt x="2381" y="1008"/>
                    <a:pt x="2381" y="1008"/>
                    <a:pt x="2381" y="1008"/>
                  </a:cubicBezTo>
                  <a:cubicBezTo>
                    <a:pt x="2381" y="1008"/>
                    <a:pt x="2381" y="1008"/>
                    <a:pt x="2381" y="1008"/>
                  </a:cubicBezTo>
                  <a:cubicBezTo>
                    <a:pt x="2381" y="1008"/>
                    <a:pt x="2381" y="1008"/>
                    <a:pt x="2381" y="1008"/>
                  </a:cubicBezTo>
                  <a:cubicBezTo>
                    <a:pt x="2381" y="1008"/>
                    <a:pt x="2381" y="1008"/>
                    <a:pt x="2381" y="1008"/>
                  </a:cubicBezTo>
                  <a:cubicBezTo>
                    <a:pt x="2382" y="1008"/>
                    <a:pt x="2382" y="1008"/>
                    <a:pt x="2382" y="1008"/>
                  </a:cubicBezTo>
                  <a:cubicBezTo>
                    <a:pt x="2383" y="1007"/>
                    <a:pt x="2383" y="1007"/>
                    <a:pt x="2383" y="1007"/>
                  </a:cubicBezTo>
                  <a:cubicBezTo>
                    <a:pt x="2388" y="1006"/>
                    <a:pt x="2393" y="1004"/>
                    <a:pt x="2398" y="1002"/>
                  </a:cubicBezTo>
                  <a:cubicBezTo>
                    <a:pt x="2398" y="1002"/>
                    <a:pt x="2398" y="1002"/>
                    <a:pt x="2398" y="1002"/>
                  </a:cubicBezTo>
                  <a:cubicBezTo>
                    <a:pt x="2398" y="1003"/>
                    <a:pt x="2399" y="1003"/>
                    <a:pt x="2400" y="1003"/>
                  </a:cubicBezTo>
                  <a:cubicBezTo>
                    <a:pt x="2400" y="1003"/>
                    <a:pt x="2401" y="1004"/>
                    <a:pt x="2402" y="1004"/>
                  </a:cubicBezTo>
                  <a:cubicBezTo>
                    <a:pt x="2403" y="1004"/>
                    <a:pt x="2403" y="1005"/>
                    <a:pt x="2404" y="1005"/>
                  </a:cubicBezTo>
                  <a:cubicBezTo>
                    <a:pt x="2405" y="1006"/>
                    <a:pt x="2406" y="1006"/>
                    <a:pt x="2407" y="1006"/>
                  </a:cubicBezTo>
                  <a:cubicBezTo>
                    <a:pt x="2409" y="1007"/>
                    <a:pt x="2410" y="1009"/>
                    <a:pt x="2412" y="1010"/>
                  </a:cubicBezTo>
                  <a:cubicBezTo>
                    <a:pt x="2414" y="1011"/>
                    <a:pt x="2416" y="1013"/>
                    <a:pt x="2418" y="1014"/>
                  </a:cubicBezTo>
                  <a:cubicBezTo>
                    <a:pt x="2420" y="1015"/>
                    <a:pt x="2422" y="1017"/>
                    <a:pt x="2425" y="1018"/>
                  </a:cubicBezTo>
                  <a:cubicBezTo>
                    <a:pt x="2426" y="1018"/>
                    <a:pt x="2426" y="1019"/>
                    <a:pt x="2427" y="1019"/>
                  </a:cubicBezTo>
                  <a:cubicBezTo>
                    <a:pt x="2427" y="1019"/>
                    <a:pt x="2427" y="1019"/>
                    <a:pt x="2428" y="1020"/>
                  </a:cubicBezTo>
                  <a:cubicBezTo>
                    <a:pt x="2429" y="1020"/>
                    <a:pt x="2429" y="1020"/>
                    <a:pt x="2429" y="1020"/>
                  </a:cubicBezTo>
                  <a:cubicBezTo>
                    <a:pt x="2431" y="1021"/>
                    <a:pt x="2431" y="1021"/>
                    <a:pt x="2431" y="1021"/>
                  </a:cubicBezTo>
                  <a:cubicBezTo>
                    <a:pt x="2432" y="1021"/>
                    <a:pt x="2432" y="1021"/>
                    <a:pt x="2433" y="1021"/>
                  </a:cubicBezTo>
                  <a:cubicBezTo>
                    <a:pt x="2434" y="1022"/>
                    <a:pt x="2436" y="1022"/>
                    <a:pt x="2437" y="1022"/>
                  </a:cubicBezTo>
                  <a:cubicBezTo>
                    <a:pt x="2438" y="1023"/>
                    <a:pt x="2439" y="1023"/>
                    <a:pt x="2440" y="1023"/>
                  </a:cubicBezTo>
                  <a:cubicBezTo>
                    <a:pt x="2440" y="1023"/>
                    <a:pt x="2441" y="1023"/>
                    <a:pt x="2442" y="1023"/>
                  </a:cubicBezTo>
                  <a:cubicBezTo>
                    <a:pt x="2443" y="1023"/>
                    <a:pt x="2443" y="1023"/>
                    <a:pt x="2444" y="1023"/>
                  </a:cubicBezTo>
                  <a:cubicBezTo>
                    <a:pt x="2445" y="1024"/>
                    <a:pt x="2445" y="1024"/>
                    <a:pt x="2445" y="1024"/>
                  </a:cubicBezTo>
                  <a:cubicBezTo>
                    <a:pt x="2446" y="1024"/>
                    <a:pt x="2446" y="1024"/>
                    <a:pt x="2446" y="1024"/>
                  </a:cubicBezTo>
                  <a:cubicBezTo>
                    <a:pt x="2447" y="1024"/>
                    <a:pt x="2448" y="1024"/>
                    <a:pt x="2449" y="1024"/>
                  </a:cubicBezTo>
                  <a:cubicBezTo>
                    <a:pt x="2450" y="1024"/>
                    <a:pt x="2450" y="1024"/>
                    <a:pt x="2451" y="1024"/>
                  </a:cubicBezTo>
                  <a:cubicBezTo>
                    <a:pt x="2452" y="1024"/>
                    <a:pt x="2453" y="1024"/>
                    <a:pt x="2453" y="1024"/>
                  </a:cubicBezTo>
                  <a:cubicBezTo>
                    <a:pt x="2454" y="1023"/>
                    <a:pt x="2455" y="1023"/>
                    <a:pt x="2456" y="1023"/>
                  </a:cubicBezTo>
                  <a:cubicBezTo>
                    <a:pt x="2457" y="1023"/>
                    <a:pt x="2459" y="1023"/>
                    <a:pt x="2460" y="1023"/>
                  </a:cubicBezTo>
                  <a:cubicBezTo>
                    <a:pt x="2461" y="1023"/>
                    <a:pt x="2461" y="1023"/>
                    <a:pt x="2462" y="1022"/>
                  </a:cubicBezTo>
                  <a:cubicBezTo>
                    <a:pt x="2463" y="1022"/>
                    <a:pt x="2463" y="1022"/>
                    <a:pt x="2464" y="1022"/>
                  </a:cubicBezTo>
                  <a:cubicBezTo>
                    <a:pt x="2465" y="1022"/>
                    <a:pt x="2467" y="1021"/>
                    <a:pt x="2468" y="1021"/>
                  </a:cubicBezTo>
                  <a:cubicBezTo>
                    <a:pt x="2469" y="1021"/>
                    <a:pt x="2469" y="1021"/>
                    <a:pt x="2470" y="1021"/>
                  </a:cubicBezTo>
                  <a:cubicBezTo>
                    <a:pt x="2470" y="1021"/>
                    <a:pt x="2471" y="1020"/>
                    <a:pt x="2472" y="1020"/>
                  </a:cubicBezTo>
                  <a:cubicBezTo>
                    <a:pt x="2473" y="1020"/>
                    <a:pt x="2474" y="1019"/>
                    <a:pt x="2475" y="1019"/>
                  </a:cubicBezTo>
                  <a:cubicBezTo>
                    <a:pt x="2477" y="1018"/>
                    <a:pt x="2478" y="1017"/>
                    <a:pt x="2480" y="1016"/>
                  </a:cubicBezTo>
                  <a:cubicBezTo>
                    <a:pt x="2480" y="1016"/>
                    <a:pt x="2481" y="1016"/>
                    <a:pt x="2481" y="1015"/>
                  </a:cubicBezTo>
                  <a:cubicBezTo>
                    <a:pt x="2482" y="1015"/>
                    <a:pt x="2482" y="1015"/>
                    <a:pt x="2483" y="1014"/>
                  </a:cubicBezTo>
                  <a:cubicBezTo>
                    <a:pt x="2483" y="1014"/>
                    <a:pt x="2484" y="1014"/>
                    <a:pt x="2484" y="1014"/>
                  </a:cubicBezTo>
                  <a:cubicBezTo>
                    <a:pt x="2484" y="1014"/>
                    <a:pt x="2483" y="1014"/>
                    <a:pt x="2482" y="1014"/>
                  </a:cubicBezTo>
                  <a:cubicBezTo>
                    <a:pt x="2482" y="1015"/>
                    <a:pt x="2481" y="1015"/>
                    <a:pt x="2479" y="1015"/>
                  </a:cubicBezTo>
                  <a:cubicBezTo>
                    <a:pt x="2478" y="1016"/>
                    <a:pt x="2476" y="1016"/>
                    <a:pt x="2474" y="1017"/>
                  </a:cubicBezTo>
                  <a:cubicBezTo>
                    <a:pt x="2473" y="1017"/>
                    <a:pt x="2472" y="1018"/>
                    <a:pt x="2471" y="1018"/>
                  </a:cubicBezTo>
                  <a:cubicBezTo>
                    <a:pt x="2470" y="1018"/>
                    <a:pt x="2469" y="1018"/>
                    <a:pt x="2468" y="1019"/>
                  </a:cubicBezTo>
                  <a:cubicBezTo>
                    <a:pt x="2467" y="1019"/>
                    <a:pt x="2465" y="1019"/>
                    <a:pt x="2464" y="1020"/>
                  </a:cubicBezTo>
                  <a:cubicBezTo>
                    <a:pt x="2463" y="1020"/>
                    <a:pt x="2463" y="1020"/>
                    <a:pt x="2462" y="1020"/>
                  </a:cubicBezTo>
                  <a:cubicBezTo>
                    <a:pt x="2461" y="1020"/>
                    <a:pt x="2461" y="1020"/>
                    <a:pt x="2460" y="1020"/>
                  </a:cubicBezTo>
                  <a:cubicBezTo>
                    <a:pt x="2459" y="1020"/>
                    <a:pt x="2457" y="1021"/>
                    <a:pt x="2456" y="1021"/>
                  </a:cubicBezTo>
                  <a:cubicBezTo>
                    <a:pt x="2455" y="1021"/>
                    <a:pt x="2455" y="1021"/>
                    <a:pt x="2454" y="1021"/>
                  </a:cubicBezTo>
                  <a:cubicBezTo>
                    <a:pt x="2453" y="1021"/>
                    <a:pt x="2452" y="1021"/>
                    <a:pt x="2452" y="1021"/>
                  </a:cubicBezTo>
                  <a:cubicBezTo>
                    <a:pt x="2451" y="1021"/>
                    <a:pt x="2450" y="1021"/>
                    <a:pt x="2449" y="1021"/>
                  </a:cubicBezTo>
                  <a:cubicBezTo>
                    <a:pt x="2449" y="1021"/>
                    <a:pt x="2448" y="1021"/>
                    <a:pt x="2447" y="1021"/>
                  </a:cubicBezTo>
                  <a:cubicBezTo>
                    <a:pt x="2446" y="1021"/>
                    <a:pt x="2446" y="1021"/>
                    <a:pt x="2446" y="1021"/>
                  </a:cubicBezTo>
                  <a:cubicBezTo>
                    <a:pt x="2445" y="1021"/>
                    <a:pt x="2445" y="1021"/>
                    <a:pt x="2445" y="1021"/>
                  </a:cubicBezTo>
                  <a:cubicBezTo>
                    <a:pt x="2445" y="1021"/>
                    <a:pt x="2445" y="1021"/>
                    <a:pt x="2445" y="1021"/>
                  </a:cubicBezTo>
                  <a:cubicBezTo>
                    <a:pt x="2445" y="1021"/>
                    <a:pt x="2445" y="1021"/>
                    <a:pt x="2445" y="1021"/>
                  </a:cubicBezTo>
                  <a:cubicBezTo>
                    <a:pt x="2445" y="1021"/>
                    <a:pt x="2445" y="1021"/>
                    <a:pt x="2446" y="1021"/>
                  </a:cubicBezTo>
                  <a:close/>
                  <a:moveTo>
                    <a:pt x="2003" y="715"/>
                  </a:moveTo>
                  <a:cubicBezTo>
                    <a:pt x="2013" y="702"/>
                    <a:pt x="2015" y="686"/>
                    <a:pt x="2025" y="674"/>
                  </a:cubicBezTo>
                  <a:cubicBezTo>
                    <a:pt x="2028" y="671"/>
                    <a:pt x="2030" y="668"/>
                    <a:pt x="2033" y="665"/>
                  </a:cubicBezTo>
                  <a:cubicBezTo>
                    <a:pt x="2033" y="666"/>
                    <a:pt x="2033" y="667"/>
                    <a:pt x="2033" y="667"/>
                  </a:cubicBezTo>
                  <a:cubicBezTo>
                    <a:pt x="2033" y="668"/>
                    <a:pt x="2033" y="669"/>
                    <a:pt x="2033" y="669"/>
                  </a:cubicBezTo>
                  <a:cubicBezTo>
                    <a:pt x="2033" y="670"/>
                    <a:pt x="2033" y="670"/>
                    <a:pt x="2033" y="670"/>
                  </a:cubicBezTo>
                  <a:cubicBezTo>
                    <a:pt x="2033" y="670"/>
                    <a:pt x="2033" y="670"/>
                    <a:pt x="2033" y="670"/>
                  </a:cubicBezTo>
                  <a:cubicBezTo>
                    <a:pt x="2032" y="670"/>
                    <a:pt x="2032" y="671"/>
                    <a:pt x="2032" y="672"/>
                  </a:cubicBezTo>
                  <a:cubicBezTo>
                    <a:pt x="2031" y="673"/>
                    <a:pt x="2030" y="675"/>
                    <a:pt x="2029" y="676"/>
                  </a:cubicBezTo>
                  <a:cubicBezTo>
                    <a:pt x="2027" y="679"/>
                    <a:pt x="2026" y="682"/>
                    <a:pt x="2024" y="686"/>
                  </a:cubicBezTo>
                  <a:cubicBezTo>
                    <a:pt x="2024" y="686"/>
                    <a:pt x="2024" y="687"/>
                    <a:pt x="2024" y="688"/>
                  </a:cubicBezTo>
                  <a:cubicBezTo>
                    <a:pt x="2023" y="689"/>
                    <a:pt x="2023" y="690"/>
                    <a:pt x="2023" y="691"/>
                  </a:cubicBezTo>
                  <a:cubicBezTo>
                    <a:pt x="2023" y="692"/>
                    <a:pt x="2022" y="692"/>
                    <a:pt x="2022" y="693"/>
                  </a:cubicBezTo>
                  <a:cubicBezTo>
                    <a:pt x="2022" y="695"/>
                    <a:pt x="2022" y="695"/>
                    <a:pt x="2022" y="695"/>
                  </a:cubicBezTo>
                  <a:cubicBezTo>
                    <a:pt x="2022" y="695"/>
                    <a:pt x="2022" y="695"/>
                    <a:pt x="2022" y="696"/>
                  </a:cubicBezTo>
                  <a:cubicBezTo>
                    <a:pt x="2021" y="699"/>
                    <a:pt x="2021" y="703"/>
                    <a:pt x="2021" y="707"/>
                  </a:cubicBezTo>
                  <a:cubicBezTo>
                    <a:pt x="2021" y="707"/>
                    <a:pt x="2021" y="708"/>
                    <a:pt x="2021" y="709"/>
                  </a:cubicBezTo>
                  <a:cubicBezTo>
                    <a:pt x="2021" y="710"/>
                    <a:pt x="2021" y="711"/>
                    <a:pt x="2021" y="712"/>
                  </a:cubicBezTo>
                  <a:cubicBezTo>
                    <a:pt x="2021" y="713"/>
                    <a:pt x="2021" y="714"/>
                    <a:pt x="2021" y="714"/>
                  </a:cubicBezTo>
                  <a:cubicBezTo>
                    <a:pt x="2021" y="715"/>
                    <a:pt x="2021" y="716"/>
                    <a:pt x="2021" y="717"/>
                  </a:cubicBezTo>
                  <a:cubicBezTo>
                    <a:pt x="2022" y="718"/>
                    <a:pt x="2022" y="720"/>
                    <a:pt x="2022" y="721"/>
                  </a:cubicBezTo>
                  <a:cubicBezTo>
                    <a:pt x="2022" y="722"/>
                    <a:pt x="2022" y="722"/>
                    <a:pt x="2022" y="722"/>
                  </a:cubicBezTo>
                  <a:cubicBezTo>
                    <a:pt x="2022" y="723"/>
                    <a:pt x="2022" y="723"/>
                    <a:pt x="2022" y="723"/>
                  </a:cubicBezTo>
                  <a:cubicBezTo>
                    <a:pt x="2022" y="724"/>
                    <a:pt x="2022" y="724"/>
                    <a:pt x="2022" y="724"/>
                  </a:cubicBezTo>
                  <a:cubicBezTo>
                    <a:pt x="2022" y="724"/>
                    <a:pt x="2022" y="724"/>
                    <a:pt x="2022" y="725"/>
                  </a:cubicBezTo>
                  <a:cubicBezTo>
                    <a:pt x="2021" y="725"/>
                    <a:pt x="2021" y="725"/>
                    <a:pt x="2021" y="726"/>
                  </a:cubicBezTo>
                  <a:cubicBezTo>
                    <a:pt x="2020" y="728"/>
                    <a:pt x="2019" y="730"/>
                    <a:pt x="2017" y="732"/>
                  </a:cubicBezTo>
                  <a:cubicBezTo>
                    <a:pt x="2016" y="733"/>
                    <a:pt x="2015" y="734"/>
                    <a:pt x="2015" y="735"/>
                  </a:cubicBezTo>
                  <a:cubicBezTo>
                    <a:pt x="2014" y="735"/>
                    <a:pt x="2014" y="735"/>
                    <a:pt x="2013" y="736"/>
                  </a:cubicBezTo>
                  <a:cubicBezTo>
                    <a:pt x="2013" y="736"/>
                    <a:pt x="2013" y="737"/>
                    <a:pt x="2012" y="737"/>
                  </a:cubicBezTo>
                  <a:cubicBezTo>
                    <a:pt x="2011" y="738"/>
                    <a:pt x="2009" y="739"/>
                    <a:pt x="2008" y="740"/>
                  </a:cubicBezTo>
                  <a:cubicBezTo>
                    <a:pt x="2007" y="741"/>
                    <a:pt x="2006" y="742"/>
                    <a:pt x="2006" y="742"/>
                  </a:cubicBezTo>
                  <a:cubicBezTo>
                    <a:pt x="1998" y="744"/>
                    <a:pt x="1991" y="746"/>
                    <a:pt x="1984" y="748"/>
                  </a:cubicBezTo>
                  <a:cubicBezTo>
                    <a:pt x="1973" y="752"/>
                    <a:pt x="1962" y="755"/>
                    <a:pt x="1952" y="757"/>
                  </a:cubicBezTo>
                  <a:cubicBezTo>
                    <a:pt x="1952" y="757"/>
                    <a:pt x="1953" y="757"/>
                    <a:pt x="1953" y="757"/>
                  </a:cubicBezTo>
                  <a:cubicBezTo>
                    <a:pt x="1968" y="743"/>
                    <a:pt x="1991" y="731"/>
                    <a:pt x="2003" y="715"/>
                  </a:cubicBezTo>
                  <a:close/>
                  <a:moveTo>
                    <a:pt x="272" y="1185"/>
                  </a:moveTo>
                  <a:cubicBezTo>
                    <a:pt x="271" y="1186"/>
                    <a:pt x="270" y="1186"/>
                    <a:pt x="269" y="1187"/>
                  </a:cubicBezTo>
                  <a:cubicBezTo>
                    <a:pt x="268" y="1187"/>
                    <a:pt x="268" y="1187"/>
                    <a:pt x="268" y="1187"/>
                  </a:cubicBezTo>
                  <a:cubicBezTo>
                    <a:pt x="268" y="1187"/>
                    <a:pt x="268" y="1187"/>
                    <a:pt x="268" y="1187"/>
                  </a:cubicBezTo>
                  <a:cubicBezTo>
                    <a:pt x="267" y="1187"/>
                    <a:pt x="267" y="1187"/>
                    <a:pt x="267" y="1187"/>
                  </a:cubicBezTo>
                  <a:cubicBezTo>
                    <a:pt x="267" y="1188"/>
                    <a:pt x="266" y="1188"/>
                    <a:pt x="266" y="1188"/>
                  </a:cubicBezTo>
                  <a:cubicBezTo>
                    <a:pt x="264" y="1189"/>
                    <a:pt x="262" y="1190"/>
                    <a:pt x="261" y="1192"/>
                  </a:cubicBezTo>
                  <a:cubicBezTo>
                    <a:pt x="260" y="1192"/>
                    <a:pt x="259" y="1193"/>
                    <a:pt x="258" y="1194"/>
                  </a:cubicBezTo>
                  <a:cubicBezTo>
                    <a:pt x="258" y="1194"/>
                    <a:pt x="257" y="1194"/>
                    <a:pt x="257" y="1193"/>
                  </a:cubicBezTo>
                  <a:cubicBezTo>
                    <a:pt x="257" y="1193"/>
                    <a:pt x="256" y="1193"/>
                    <a:pt x="256" y="1193"/>
                  </a:cubicBezTo>
                  <a:cubicBezTo>
                    <a:pt x="255" y="1193"/>
                    <a:pt x="255" y="1193"/>
                    <a:pt x="255" y="1193"/>
                  </a:cubicBezTo>
                  <a:cubicBezTo>
                    <a:pt x="255" y="1193"/>
                    <a:pt x="254" y="1193"/>
                    <a:pt x="254" y="1193"/>
                  </a:cubicBezTo>
                  <a:cubicBezTo>
                    <a:pt x="254" y="1193"/>
                    <a:pt x="253" y="1193"/>
                    <a:pt x="253" y="1193"/>
                  </a:cubicBezTo>
                  <a:cubicBezTo>
                    <a:pt x="252" y="1192"/>
                    <a:pt x="251" y="1192"/>
                    <a:pt x="251" y="1192"/>
                  </a:cubicBezTo>
                  <a:cubicBezTo>
                    <a:pt x="251" y="1192"/>
                    <a:pt x="250" y="1192"/>
                    <a:pt x="250" y="1192"/>
                  </a:cubicBezTo>
                  <a:cubicBezTo>
                    <a:pt x="250" y="1192"/>
                    <a:pt x="249" y="1192"/>
                    <a:pt x="249" y="1192"/>
                  </a:cubicBezTo>
                  <a:cubicBezTo>
                    <a:pt x="248" y="1192"/>
                    <a:pt x="248" y="1192"/>
                    <a:pt x="247" y="1191"/>
                  </a:cubicBezTo>
                  <a:cubicBezTo>
                    <a:pt x="246" y="1191"/>
                    <a:pt x="245" y="1191"/>
                    <a:pt x="244" y="1190"/>
                  </a:cubicBezTo>
                  <a:cubicBezTo>
                    <a:pt x="255" y="1188"/>
                    <a:pt x="267" y="1184"/>
                    <a:pt x="274" y="1183"/>
                  </a:cubicBezTo>
                  <a:cubicBezTo>
                    <a:pt x="274" y="1183"/>
                    <a:pt x="274" y="1183"/>
                    <a:pt x="274" y="1184"/>
                  </a:cubicBezTo>
                  <a:cubicBezTo>
                    <a:pt x="275" y="1184"/>
                    <a:pt x="275" y="1184"/>
                    <a:pt x="275" y="1184"/>
                  </a:cubicBezTo>
                  <a:cubicBezTo>
                    <a:pt x="276" y="1184"/>
                    <a:pt x="276" y="1184"/>
                    <a:pt x="277" y="1184"/>
                  </a:cubicBezTo>
                  <a:cubicBezTo>
                    <a:pt x="277" y="1184"/>
                    <a:pt x="277" y="1184"/>
                    <a:pt x="277" y="1184"/>
                  </a:cubicBezTo>
                  <a:cubicBezTo>
                    <a:pt x="275" y="1184"/>
                    <a:pt x="274" y="1185"/>
                    <a:pt x="272" y="1185"/>
                  </a:cubicBezTo>
                  <a:close/>
                  <a:moveTo>
                    <a:pt x="277" y="1183"/>
                  </a:moveTo>
                  <a:cubicBezTo>
                    <a:pt x="278" y="1184"/>
                    <a:pt x="278" y="1184"/>
                    <a:pt x="279" y="1184"/>
                  </a:cubicBezTo>
                  <a:cubicBezTo>
                    <a:pt x="279" y="1184"/>
                    <a:pt x="278" y="1184"/>
                    <a:pt x="278" y="1184"/>
                  </a:cubicBezTo>
                  <a:cubicBezTo>
                    <a:pt x="278" y="1184"/>
                    <a:pt x="277" y="1184"/>
                    <a:pt x="277" y="1183"/>
                  </a:cubicBezTo>
                  <a:close/>
                  <a:moveTo>
                    <a:pt x="825" y="992"/>
                  </a:moveTo>
                  <a:cubicBezTo>
                    <a:pt x="827" y="991"/>
                    <a:pt x="829" y="991"/>
                    <a:pt x="831" y="991"/>
                  </a:cubicBezTo>
                  <a:cubicBezTo>
                    <a:pt x="835" y="991"/>
                    <a:pt x="839" y="990"/>
                    <a:pt x="843" y="990"/>
                  </a:cubicBezTo>
                  <a:cubicBezTo>
                    <a:pt x="846" y="989"/>
                    <a:pt x="850" y="989"/>
                    <a:pt x="854" y="990"/>
                  </a:cubicBezTo>
                  <a:cubicBezTo>
                    <a:pt x="855" y="990"/>
                    <a:pt x="855" y="990"/>
                    <a:pt x="855" y="990"/>
                  </a:cubicBezTo>
                  <a:cubicBezTo>
                    <a:pt x="855" y="990"/>
                    <a:pt x="856" y="990"/>
                    <a:pt x="856" y="991"/>
                  </a:cubicBezTo>
                  <a:cubicBezTo>
                    <a:pt x="857" y="991"/>
                    <a:pt x="857" y="991"/>
                    <a:pt x="857" y="991"/>
                  </a:cubicBezTo>
                  <a:cubicBezTo>
                    <a:pt x="857" y="991"/>
                    <a:pt x="857" y="991"/>
                    <a:pt x="857" y="991"/>
                  </a:cubicBezTo>
                  <a:cubicBezTo>
                    <a:pt x="857" y="991"/>
                    <a:pt x="857" y="991"/>
                    <a:pt x="857" y="991"/>
                  </a:cubicBezTo>
                  <a:cubicBezTo>
                    <a:pt x="859" y="991"/>
                    <a:pt x="859" y="991"/>
                    <a:pt x="859" y="991"/>
                  </a:cubicBezTo>
                  <a:cubicBezTo>
                    <a:pt x="860" y="992"/>
                    <a:pt x="861" y="992"/>
                    <a:pt x="861" y="992"/>
                  </a:cubicBezTo>
                  <a:cubicBezTo>
                    <a:pt x="862" y="993"/>
                    <a:pt x="863" y="993"/>
                    <a:pt x="864" y="993"/>
                  </a:cubicBezTo>
                  <a:cubicBezTo>
                    <a:pt x="871" y="996"/>
                    <a:pt x="878" y="999"/>
                    <a:pt x="884" y="1002"/>
                  </a:cubicBezTo>
                  <a:cubicBezTo>
                    <a:pt x="886" y="1003"/>
                    <a:pt x="888" y="1003"/>
                    <a:pt x="889" y="1004"/>
                  </a:cubicBezTo>
                  <a:cubicBezTo>
                    <a:pt x="886" y="1005"/>
                    <a:pt x="883" y="1005"/>
                    <a:pt x="880" y="1005"/>
                  </a:cubicBezTo>
                  <a:cubicBezTo>
                    <a:pt x="861" y="1006"/>
                    <a:pt x="841" y="1008"/>
                    <a:pt x="822" y="1011"/>
                  </a:cubicBezTo>
                  <a:cubicBezTo>
                    <a:pt x="821" y="1009"/>
                    <a:pt x="820" y="1006"/>
                    <a:pt x="817" y="1003"/>
                  </a:cubicBezTo>
                  <a:cubicBezTo>
                    <a:pt x="817" y="1003"/>
                    <a:pt x="817" y="1003"/>
                    <a:pt x="818" y="1003"/>
                  </a:cubicBezTo>
                  <a:cubicBezTo>
                    <a:pt x="818" y="1002"/>
                    <a:pt x="818" y="1002"/>
                    <a:pt x="818" y="1001"/>
                  </a:cubicBezTo>
                  <a:cubicBezTo>
                    <a:pt x="819" y="1000"/>
                    <a:pt x="819" y="1000"/>
                    <a:pt x="820" y="999"/>
                  </a:cubicBezTo>
                  <a:cubicBezTo>
                    <a:pt x="820" y="999"/>
                    <a:pt x="820" y="998"/>
                    <a:pt x="821" y="997"/>
                  </a:cubicBezTo>
                  <a:cubicBezTo>
                    <a:pt x="821" y="997"/>
                    <a:pt x="822" y="996"/>
                    <a:pt x="822" y="996"/>
                  </a:cubicBezTo>
                  <a:cubicBezTo>
                    <a:pt x="822" y="995"/>
                    <a:pt x="823" y="995"/>
                    <a:pt x="823" y="995"/>
                  </a:cubicBezTo>
                  <a:cubicBezTo>
                    <a:pt x="823" y="994"/>
                    <a:pt x="823" y="994"/>
                    <a:pt x="823" y="994"/>
                  </a:cubicBezTo>
                  <a:cubicBezTo>
                    <a:pt x="823" y="994"/>
                    <a:pt x="824" y="994"/>
                    <a:pt x="824" y="994"/>
                  </a:cubicBezTo>
                  <a:cubicBezTo>
                    <a:pt x="824" y="994"/>
                    <a:pt x="824" y="994"/>
                    <a:pt x="824" y="993"/>
                  </a:cubicBezTo>
                  <a:cubicBezTo>
                    <a:pt x="824" y="993"/>
                    <a:pt x="824" y="993"/>
                    <a:pt x="824" y="992"/>
                  </a:cubicBezTo>
                  <a:cubicBezTo>
                    <a:pt x="825" y="992"/>
                    <a:pt x="825" y="992"/>
                    <a:pt x="825" y="992"/>
                  </a:cubicBezTo>
                  <a:close/>
                  <a:moveTo>
                    <a:pt x="804" y="986"/>
                  </a:moveTo>
                  <a:cubicBezTo>
                    <a:pt x="805" y="987"/>
                    <a:pt x="806" y="987"/>
                    <a:pt x="807" y="987"/>
                  </a:cubicBezTo>
                  <a:cubicBezTo>
                    <a:pt x="809" y="988"/>
                    <a:pt x="811" y="989"/>
                    <a:pt x="813" y="990"/>
                  </a:cubicBezTo>
                  <a:cubicBezTo>
                    <a:pt x="814" y="990"/>
                    <a:pt x="814" y="990"/>
                    <a:pt x="815" y="990"/>
                  </a:cubicBezTo>
                  <a:cubicBezTo>
                    <a:pt x="815" y="990"/>
                    <a:pt x="815" y="990"/>
                    <a:pt x="815" y="990"/>
                  </a:cubicBezTo>
                  <a:cubicBezTo>
                    <a:pt x="816" y="991"/>
                    <a:pt x="816" y="991"/>
                    <a:pt x="816" y="991"/>
                  </a:cubicBezTo>
                  <a:cubicBezTo>
                    <a:pt x="816" y="991"/>
                    <a:pt x="816" y="991"/>
                    <a:pt x="816" y="991"/>
                  </a:cubicBezTo>
                  <a:cubicBezTo>
                    <a:pt x="817" y="991"/>
                    <a:pt x="818" y="991"/>
                    <a:pt x="819" y="991"/>
                  </a:cubicBezTo>
                  <a:cubicBezTo>
                    <a:pt x="821" y="991"/>
                    <a:pt x="823" y="992"/>
                    <a:pt x="824" y="992"/>
                  </a:cubicBezTo>
                  <a:cubicBezTo>
                    <a:pt x="824" y="992"/>
                    <a:pt x="824" y="992"/>
                    <a:pt x="824" y="992"/>
                  </a:cubicBezTo>
                  <a:cubicBezTo>
                    <a:pt x="824" y="992"/>
                    <a:pt x="823" y="992"/>
                    <a:pt x="823" y="992"/>
                  </a:cubicBezTo>
                  <a:cubicBezTo>
                    <a:pt x="822" y="992"/>
                    <a:pt x="822" y="992"/>
                    <a:pt x="822" y="993"/>
                  </a:cubicBezTo>
                  <a:cubicBezTo>
                    <a:pt x="822" y="993"/>
                    <a:pt x="822" y="993"/>
                    <a:pt x="822" y="993"/>
                  </a:cubicBezTo>
                  <a:cubicBezTo>
                    <a:pt x="822" y="993"/>
                    <a:pt x="821" y="993"/>
                    <a:pt x="821" y="993"/>
                  </a:cubicBezTo>
                  <a:cubicBezTo>
                    <a:pt x="821" y="994"/>
                    <a:pt x="821" y="994"/>
                    <a:pt x="820" y="995"/>
                  </a:cubicBezTo>
                  <a:cubicBezTo>
                    <a:pt x="820" y="995"/>
                    <a:pt x="819" y="996"/>
                    <a:pt x="819" y="996"/>
                  </a:cubicBezTo>
                  <a:cubicBezTo>
                    <a:pt x="819" y="997"/>
                    <a:pt x="818" y="997"/>
                    <a:pt x="818" y="998"/>
                  </a:cubicBezTo>
                  <a:cubicBezTo>
                    <a:pt x="817" y="999"/>
                    <a:pt x="817" y="999"/>
                    <a:pt x="817" y="1000"/>
                  </a:cubicBezTo>
                  <a:cubicBezTo>
                    <a:pt x="816" y="1000"/>
                    <a:pt x="816" y="1001"/>
                    <a:pt x="816" y="1001"/>
                  </a:cubicBezTo>
                  <a:cubicBezTo>
                    <a:pt x="816" y="1001"/>
                    <a:pt x="816" y="1001"/>
                    <a:pt x="816" y="1001"/>
                  </a:cubicBezTo>
                  <a:cubicBezTo>
                    <a:pt x="815" y="1002"/>
                    <a:pt x="815" y="1002"/>
                    <a:pt x="815" y="1002"/>
                  </a:cubicBezTo>
                  <a:cubicBezTo>
                    <a:pt x="806" y="1002"/>
                    <a:pt x="805" y="1007"/>
                    <a:pt x="805" y="1013"/>
                  </a:cubicBezTo>
                  <a:cubicBezTo>
                    <a:pt x="798" y="1014"/>
                    <a:pt x="791" y="1015"/>
                    <a:pt x="785" y="1016"/>
                  </a:cubicBezTo>
                  <a:cubicBezTo>
                    <a:pt x="787" y="1012"/>
                    <a:pt x="786" y="1004"/>
                    <a:pt x="783" y="999"/>
                  </a:cubicBezTo>
                  <a:cubicBezTo>
                    <a:pt x="784" y="998"/>
                    <a:pt x="785" y="998"/>
                    <a:pt x="785" y="997"/>
                  </a:cubicBezTo>
                  <a:cubicBezTo>
                    <a:pt x="786" y="996"/>
                    <a:pt x="787" y="995"/>
                    <a:pt x="788" y="994"/>
                  </a:cubicBezTo>
                  <a:cubicBezTo>
                    <a:pt x="789" y="994"/>
                    <a:pt x="790" y="993"/>
                    <a:pt x="791" y="992"/>
                  </a:cubicBezTo>
                  <a:cubicBezTo>
                    <a:pt x="792" y="991"/>
                    <a:pt x="794" y="991"/>
                    <a:pt x="795" y="990"/>
                  </a:cubicBezTo>
                  <a:cubicBezTo>
                    <a:pt x="795" y="990"/>
                    <a:pt x="796" y="990"/>
                    <a:pt x="796" y="989"/>
                  </a:cubicBezTo>
                  <a:cubicBezTo>
                    <a:pt x="797" y="989"/>
                    <a:pt x="797" y="989"/>
                    <a:pt x="797" y="989"/>
                  </a:cubicBezTo>
                  <a:cubicBezTo>
                    <a:pt x="797" y="989"/>
                    <a:pt x="798" y="989"/>
                    <a:pt x="798" y="989"/>
                  </a:cubicBezTo>
                  <a:cubicBezTo>
                    <a:pt x="798" y="988"/>
                    <a:pt x="799" y="988"/>
                    <a:pt x="799" y="988"/>
                  </a:cubicBezTo>
                  <a:cubicBezTo>
                    <a:pt x="800" y="988"/>
                    <a:pt x="800" y="988"/>
                    <a:pt x="801" y="987"/>
                  </a:cubicBezTo>
                  <a:cubicBezTo>
                    <a:pt x="801" y="987"/>
                    <a:pt x="801" y="987"/>
                    <a:pt x="802" y="987"/>
                  </a:cubicBezTo>
                  <a:cubicBezTo>
                    <a:pt x="802" y="987"/>
                    <a:pt x="802" y="987"/>
                    <a:pt x="802" y="987"/>
                  </a:cubicBezTo>
                  <a:cubicBezTo>
                    <a:pt x="803" y="987"/>
                    <a:pt x="803" y="987"/>
                    <a:pt x="804" y="986"/>
                  </a:cubicBezTo>
                  <a:cubicBezTo>
                    <a:pt x="804" y="986"/>
                    <a:pt x="804" y="986"/>
                    <a:pt x="804" y="986"/>
                  </a:cubicBezTo>
                  <a:close/>
                  <a:moveTo>
                    <a:pt x="717" y="1005"/>
                  </a:moveTo>
                  <a:cubicBezTo>
                    <a:pt x="717" y="1004"/>
                    <a:pt x="717" y="1003"/>
                    <a:pt x="717" y="1003"/>
                  </a:cubicBezTo>
                  <a:cubicBezTo>
                    <a:pt x="717" y="1002"/>
                    <a:pt x="717" y="1002"/>
                    <a:pt x="717" y="1001"/>
                  </a:cubicBezTo>
                  <a:cubicBezTo>
                    <a:pt x="717" y="1000"/>
                    <a:pt x="718" y="1000"/>
                    <a:pt x="718" y="999"/>
                  </a:cubicBezTo>
                  <a:cubicBezTo>
                    <a:pt x="718" y="999"/>
                    <a:pt x="718" y="998"/>
                    <a:pt x="718" y="998"/>
                  </a:cubicBezTo>
                  <a:cubicBezTo>
                    <a:pt x="718" y="998"/>
                    <a:pt x="718" y="997"/>
                    <a:pt x="718" y="997"/>
                  </a:cubicBezTo>
                  <a:cubicBezTo>
                    <a:pt x="718" y="997"/>
                    <a:pt x="718" y="997"/>
                    <a:pt x="718" y="997"/>
                  </a:cubicBezTo>
                  <a:cubicBezTo>
                    <a:pt x="718" y="997"/>
                    <a:pt x="718" y="997"/>
                    <a:pt x="718" y="997"/>
                  </a:cubicBezTo>
                  <a:cubicBezTo>
                    <a:pt x="718" y="997"/>
                    <a:pt x="718" y="997"/>
                    <a:pt x="718" y="997"/>
                  </a:cubicBezTo>
                  <a:cubicBezTo>
                    <a:pt x="721" y="994"/>
                    <a:pt x="723" y="992"/>
                    <a:pt x="727" y="989"/>
                  </a:cubicBezTo>
                  <a:cubicBezTo>
                    <a:pt x="729" y="988"/>
                    <a:pt x="731" y="986"/>
                    <a:pt x="733" y="985"/>
                  </a:cubicBezTo>
                  <a:cubicBezTo>
                    <a:pt x="734" y="985"/>
                    <a:pt x="735" y="984"/>
                    <a:pt x="737" y="983"/>
                  </a:cubicBezTo>
                  <a:cubicBezTo>
                    <a:pt x="738" y="982"/>
                    <a:pt x="739" y="982"/>
                    <a:pt x="740" y="981"/>
                  </a:cubicBezTo>
                  <a:cubicBezTo>
                    <a:pt x="745" y="979"/>
                    <a:pt x="751" y="976"/>
                    <a:pt x="757" y="974"/>
                  </a:cubicBezTo>
                  <a:cubicBezTo>
                    <a:pt x="760" y="973"/>
                    <a:pt x="763" y="972"/>
                    <a:pt x="767" y="972"/>
                  </a:cubicBezTo>
                  <a:cubicBezTo>
                    <a:pt x="770" y="971"/>
                    <a:pt x="773" y="971"/>
                    <a:pt x="777" y="972"/>
                  </a:cubicBezTo>
                  <a:cubicBezTo>
                    <a:pt x="780" y="972"/>
                    <a:pt x="784" y="974"/>
                    <a:pt x="787" y="975"/>
                  </a:cubicBezTo>
                  <a:cubicBezTo>
                    <a:pt x="790" y="977"/>
                    <a:pt x="793" y="979"/>
                    <a:pt x="797" y="981"/>
                  </a:cubicBezTo>
                  <a:cubicBezTo>
                    <a:pt x="799" y="983"/>
                    <a:pt x="800" y="984"/>
                    <a:pt x="802" y="985"/>
                  </a:cubicBezTo>
                  <a:cubicBezTo>
                    <a:pt x="802" y="985"/>
                    <a:pt x="802" y="985"/>
                    <a:pt x="802" y="985"/>
                  </a:cubicBezTo>
                  <a:cubicBezTo>
                    <a:pt x="801" y="985"/>
                    <a:pt x="801" y="985"/>
                    <a:pt x="801" y="985"/>
                  </a:cubicBezTo>
                  <a:cubicBezTo>
                    <a:pt x="801" y="985"/>
                    <a:pt x="800" y="985"/>
                    <a:pt x="800" y="985"/>
                  </a:cubicBezTo>
                  <a:cubicBezTo>
                    <a:pt x="800" y="986"/>
                    <a:pt x="799" y="986"/>
                    <a:pt x="799" y="986"/>
                  </a:cubicBezTo>
                  <a:cubicBezTo>
                    <a:pt x="798" y="986"/>
                    <a:pt x="798" y="986"/>
                    <a:pt x="797" y="987"/>
                  </a:cubicBezTo>
                  <a:cubicBezTo>
                    <a:pt x="797" y="987"/>
                    <a:pt x="796" y="987"/>
                    <a:pt x="796" y="987"/>
                  </a:cubicBezTo>
                  <a:cubicBezTo>
                    <a:pt x="796" y="987"/>
                    <a:pt x="796" y="987"/>
                    <a:pt x="795" y="987"/>
                  </a:cubicBezTo>
                  <a:cubicBezTo>
                    <a:pt x="795" y="988"/>
                    <a:pt x="794" y="988"/>
                    <a:pt x="794" y="988"/>
                  </a:cubicBezTo>
                  <a:cubicBezTo>
                    <a:pt x="792" y="989"/>
                    <a:pt x="791" y="989"/>
                    <a:pt x="790" y="990"/>
                  </a:cubicBezTo>
                  <a:cubicBezTo>
                    <a:pt x="789" y="991"/>
                    <a:pt x="788" y="992"/>
                    <a:pt x="787" y="993"/>
                  </a:cubicBezTo>
                  <a:cubicBezTo>
                    <a:pt x="786" y="993"/>
                    <a:pt x="785" y="994"/>
                    <a:pt x="784" y="995"/>
                  </a:cubicBezTo>
                  <a:cubicBezTo>
                    <a:pt x="783" y="996"/>
                    <a:pt x="783" y="996"/>
                    <a:pt x="782" y="997"/>
                  </a:cubicBezTo>
                  <a:cubicBezTo>
                    <a:pt x="781" y="995"/>
                    <a:pt x="781" y="995"/>
                    <a:pt x="781" y="995"/>
                  </a:cubicBezTo>
                  <a:cubicBezTo>
                    <a:pt x="781" y="996"/>
                    <a:pt x="782" y="996"/>
                    <a:pt x="782" y="997"/>
                  </a:cubicBezTo>
                  <a:cubicBezTo>
                    <a:pt x="782" y="997"/>
                    <a:pt x="782" y="997"/>
                    <a:pt x="782" y="997"/>
                  </a:cubicBezTo>
                  <a:cubicBezTo>
                    <a:pt x="765" y="991"/>
                    <a:pt x="766" y="1008"/>
                    <a:pt x="764" y="1019"/>
                  </a:cubicBezTo>
                  <a:cubicBezTo>
                    <a:pt x="751" y="1021"/>
                    <a:pt x="740" y="1022"/>
                    <a:pt x="722" y="1018"/>
                  </a:cubicBezTo>
                  <a:cubicBezTo>
                    <a:pt x="722" y="1014"/>
                    <a:pt x="720" y="1010"/>
                    <a:pt x="717" y="1007"/>
                  </a:cubicBezTo>
                  <a:cubicBezTo>
                    <a:pt x="717" y="1006"/>
                    <a:pt x="717" y="1005"/>
                    <a:pt x="717" y="1005"/>
                  </a:cubicBezTo>
                  <a:close/>
                  <a:moveTo>
                    <a:pt x="842" y="1122"/>
                  </a:moveTo>
                  <a:cubicBezTo>
                    <a:pt x="809" y="1121"/>
                    <a:pt x="794" y="1110"/>
                    <a:pt x="766" y="1097"/>
                  </a:cubicBezTo>
                  <a:cubicBezTo>
                    <a:pt x="769" y="1108"/>
                    <a:pt x="779" y="1116"/>
                    <a:pt x="788" y="1123"/>
                  </a:cubicBezTo>
                  <a:cubicBezTo>
                    <a:pt x="766" y="1141"/>
                    <a:pt x="728" y="1123"/>
                    <a:pt x="707" y="1114"/>
                  </a:cubicBezTo>
                  <a:cubicBezTo>
                    <a:pt x="702" y="1112"/>
                    <a:pt x="691" y="1114"/>
                    <a:pt x="686" y="1111"/>
                  </a:cubicBezTo>
                  <a:cubicBezTo>
                    <a:pt x="682" y="1108"/>
                    <a:pt x="681" y="1097"/>
                    <a:pt x="677" y="1096"/>
                  </a:cubicBezTo>
                  <a:cubicBezTo>
                    <a:pt x="669" y="1091"/>
                    <a:pt x="651" y="1090"/>
                    <a:pt x="646" y="1080"/>
                  </a:cubicBezTo>
                  <a:cubicBezTo>
                    <a:pt x="657" y="1075"/>
                    <a:pt x="674" y="1056"/>
                    <a:pt x="684" y="1052"/>
                  </a:cubicBezTo>
                  <a:cubicBezTo>
                    <a:pt x="705" y="1045"/>
                    <a:pt x="712" y="1055"/>
                    <a:pt x="723" y="1056"/>
                  </a:cubicBezTo>
                  <a:cubicBezTo>
                    <a:pt x="752" y="1057"/>
                    <a:pt x="777" y="1054"/>
                    <a:pt x="810" y="1049"/>
                  </a:cubicBezTo>
                  <a:cubicBezTo>
                    <a:pt x="847" y="1045"/>
                    <a:pt x="875" y="1042"/>
                    <a:pt x="899" y="1049"/>
                  </a:cubicBezTo>
                  <a:cubicBezTo>
                    <a:pt x="911" y="1053"/>
                    <a:pt x="903" y="1095"/>
                    <a:pt x="923" y="1120"/>
                  </a:cubicBezTo>
                  <a:cubicBezTo>
                    <a:pt x="898" y="1124"/>
                    <a:pt x="867" y="1123"/>
                    <a:pt x="842" y="1122"/>
                  </a:cubicBezTo>
                  <a:close/>
                  <a:moveTo>
                    <a:pt x="1032" y="1170"/>
                  </a:moveTo>
                  <a:cubicBezTo>
                    <a:pt x="1021" y="1163"/>
                    <a:pt x="1003" y="1154"/>
                    <a:pt x="993" y="1146"/>
                  </a:cubicBezTo>
                  <a:cubicBezTo>
                    <a:pt x="985" y="1139"/>
                    <a:pt x="978" y="1132"/>
                    <a:pt x="972" y="1123"/>
                  </a:cubicBezTo>
                  <a:cubicBezTo>
                    <a:pt x="972" y="1123"/>
                    <a:pt x="972" y="1123"/>
                    <a:pt x="972" y="1123"/>
                  </a:cubicBezTo>
                  <a:cubicBezTo>
                    <a:pt x="973" y="1123"/>
                    <a:pt x="974" y="1123"/>
                    <a:pt x="975" y="1123"/>
                  </a:cubicBezTo>
                  <a:cubicBezTo>
                    <a:pt x="975" y="1122"/>
                    <a:pt x="976" y="1122"/>
                    <a:pt x="977" y="1122"/>
                  </a:cubicBezTo>
                  <a:cubicBezTo>
                    <a:pt x="978" y="1122"/>
                    <a:pt x="979" y="1122"/>
                    <a:pt x="980" y="1122"/>
                  </a:cubicBezTo>
                  <a:cubicBezTo>
                    <a:pt x="980" y="1122"/>
                    <a:pt x="981" y="1122"/>
                    <a:pt x="982" y="1122"/>
                  </a:cubicBezTo>
                  <a:cubicBezTo>
                    <a:pt x="983" y="1122"/>
                    <a:pt x="983" y="1122"/>
                    <a:pt x="984" y="1122"/>
                  </a:cubicBezTo>
                  <a:cubicBezTo>
                    <a:pt x="984" y="1122"/>
                    <a:pt x="984" y="1122"/>
                    <a:pt x="984" y="1122"/>
                  </a:cubicBezTo>
                  <a:cubicBezTo>
                    <a:pt x="984" y="1122"/>
                    <a:pt x="984" y="1122"/>
                    <a:pt x="984" y="1122"/>
                  </a:cubicBezTo>
                  <a:cubicBezTo>
                    <a:pt x="985" y="1123"/>
                    <a:pt x="986" y="1123"/>
                    <a:pt x="986" y="1124"/>
                  </a:cubicBezTo>
                  <a:cubicBezTo>
                    <a:pt x="987" y="1125"/>
                    <a:pt x="989" y="1126"/>
                    <a:pt x="990" y="1126"/>
                  </a:cubicBezTo>
                  <a:cubicBezTo>
                    <a:pt x="993" y="1128"/>
                    <a:pt x="996" y="1130"/>
                    <a:pt x="999" y="1131"/>
                  </a:cubicBezTo>
                  <a:cubicBezTo>
                    <a:pt x="999" y="1131"/>
                    <a:pt x="1000" y="1132"/>
                    <a:pt x="1001" y="1132"/>
                  </a:cubicBezTo>
                  <a:cubicBezTo>
                    <a:pt x="1002" y="1132"/>
                    <a:pt x="1003" y="1132"/>
                    <a:pt x="1003" y="1133"/>
                  </a:cubicBezTo>
                  <a:cubicBezTo>
                    <a:pt x="1004" y="1133"/>
                    <a:pt x="1005" y="1133"/>
                    <a:pt x="1006" y="1133"/>
                  </a:cubicBezTo>
                  <a:cubicBezTo>
                    <a:pt x="1007" y="1134"/>
                    <a:pt x="1007" y="1134"/>
                    <a:pt x="1007" y="1134"/>
                  </a:cubicBezTo>
                  <a:cubicBezTo>
                    <a:pt x="1007" y="1134"/>
                    <a:pt x="1008" y="1134"/>
                    <a:pt x="1008" y="1134"/>
                  </a:cubicBezTo>
                  <a:cubicBezTo>
                    <a:pt x="1011" y="1135"/>
                    <a:pt x="1014" y="1135"/>
                    <a:pt x="1017" y="1135"/>
                  </a:cubicBezTo>
                  <a:cubicBezTo>
                    <a:pt x="1018" y="1135"/>
                    <a:pt x="1019" y="1135"/>
                    <a:pt x="1020" y="1135"/>
                  </a:cubicBezTo>
                  <a:cubicBezTo>
                    <a:pt x="1020" y="1135"/>
                    <a:pt x="1021" y="1135"/>
                    <a:pt x="1022" y="1135"/>
                  </a:cubicBezTo>
                  <a:cubicBezTo>
                    <a:pt x="1023" y="1135"/>
                    <a:pt x="1023" y="1135"/>
                    <a:pt x="1024" y="1135"/>
                  </a:cubicBezTo>
                  <a:cubicBezTo>
                    <a:pt x="1025" y="1135"/>
                    <a:pt x="1026" y="1135"/>
                    <a:pt x="1026" y="1135"/>
                  </a:cubicBezTo>
                  <a:cubicBezTo>
                    <a:pt x="1028" y="1135"/>
                    <a:pt x="1029" y="1134"/>
                    <a:pt x="1030" y="1135"/>
                  </a:cubicBezTo>
                  <a:cubicBezTo>
                    <a:pt x="1030" y="1135"/>
                    <a:pt x="1031" y="1135"/>
                    <a:pt x="1031" y="1135"/>
                  </a:cubicBezTo>
                  <a:cubicBezTo>
                    <a:pt x="1032" y="1135"/>
                    <a:pt x="1032" y="1135"/>
                    <a:pt x="1032" y="1135"/>
                  </a:cubicBezTo>
                  <a:cubicBezTo>
                    <a:pt x="1032" y="1135"/>
                    <a:pt x="1032" y="1135"/>
                    <a:pt x="1032" y="1135"/>
                  </a:cubicBezTo>
                  <a:cubicBezTo>
                    <a:pt x="1032" y="1135"/>
                    <a:pt x="1033" y="1135"/>
                    <a:pt x="1033" y="1135"/>
                  </a:cubicBezTo>
                  <a:cubicBezTo>
                    <a:pt x="1033" y="1135"/>
                    <a:pt x="1034" y="1135"/>
                    <a:pt x="1034" y="1135"/>
                  </a:cubicBezTo>
                  <a:cubicBezTo>
                    <a:pt x="1036" y="1136"/>
                    <a:pt x="1038" y="1138"/>
                    <a:pt x="1040" y="1139"/>
                  </a:cubicBezTo>
                  <a:cubicBezTo>
                    <a:pt x="1041" y="1140"/>
                    <a:pt x="1042" y="1141"/>
                    <a:pt x="1042" y="1142"/>
                  </a:cubicBezTo>
                  <a:cubicBezTo>
                    <a:pt x="1043" y="1142"/>
                    <a:pt x="1043" y="1143"/>
                    <a:pt x="1043" y="1143"/>
                  </a:cubicBezTo>
                  <a:cubicBezTo>
                    <a:pt x="1044" y="1144"/>
                    <a:pt x="1044" y="1144"/>
                    <a:pt x="1045" y="1144"/>
                  </a:cubicBezTo>
                  <a:cubicBezTo>
                    <a:pt x="1046" y="1146"/>
                    <a:pt x="1047" y="1147"/>
                    <a:pt x="1048" y="1149"/>
                  </a:cubicBezTo>
                  <a:cubicBezTo>
                    <a:pt x="1049" y="1149"/>
                    <a:pt x="1049" y="1150"/>
                    <a:pt x="1050" y="1151"/>
                  </a:cubicBezTo>
                  <a:cubicBezTo>
                    <a:pt x="1052" y="1158"/>
                    <a:pt x="1055" y="1165"/>
                    <a:pt x="1057" y="1172"/>
                  </a:cubicBezTo>
                  <a:cubicBezTo>
                    <a:pt x="1059" y="1179"/>
                    <a:pt x="1062" y="1186"/>
                    <a:pt x="1064" y="1192"/>
                  </a:cubicBezTo>
                  <a:cubicBezTo>
                    <a:pt x="1055" y="1183"/>
                    <a:pt x="1045" y="1177"/>
                    <a:pt x="1032" y="1170"/>
                  </a:cubicBezTo>
                  <a:close/>
                  <a:moveTo>
                    <a:pt x="1865" y="2007"/>
                  </a:moveTo>
                  <a:cubicBezTo>
                    <a:pt x="1865" y="2007"/>
                    <a:pt x="1865" y="2008"/>
                    <a:pt x="1865" y="2008"/>
                  </a:cubicBezTo>
                  <a:cubicBezTo>
                    <a:pt x="1866" y="2009"/>
                    <a:pt x="1868" y="2010"/>
                    <a:pt x="1869" y="2012"/>
                  </a:cubicBezTo>
                  <a:cubicBezTo>
                    <a:pt x="1869" y="2012"/>
                    <a:pt x="1870" y="2012"/>
                    <a:pt x="1870" y="2012"/>
                  </a:cubicBezTo>
                  <a:cubicBezTo>
                    <a:pt x="1869" y="2012"/>
                    <a:pt x="1869" y="2012"/>
                    <a:pt x="1868" y="2012"/>
                  </a:cubicBezTo>
                  <a:cubicBezTo>
                    <a:pt x="1867" y="2011"/>
                    <a:pt x="1865" y="2010"/>
                    <a:pt x="1864" y="2010"/>
                  </a:cubicBezTo>
                  <a:cubicBezTo>
                    <a:pt x="1862" y="2009"/>
                    <a:pt x="1861" y="2009"/>
                    <a:pt x="1860" y="2008"/>
                  </a:cubicBezTo>
                  <a:cubicBezTo>
                    <a:pt x="1858" y="2007"/>
                    <a:pt x="1856" y="2007"/>
                    <a:pt x="1855" y="2006"/>
                  </a:cubicBezTo>
                  <a:cubicBezTo>
                    <a:pt x="1858" y="2006"/>
                    <a:pt x="1861" y="2007"/>
                    <a:pt x="1865" y="2007"/>
                  </a:cubicBezTo>
                  <a:close/>
                  <a:moveTo>
                    <a:pt x="1672" y="846"/>
                  </a:moveTo>
                  <a:cubicBezTo>
                    <a:pt x="1673" y="846"/>
                    <a:pt x="1673" y="846"/>
                    <a:pt x="1673" y="846"/>
                  </a:cubicBezTo>
                  <a:cubicBezTo>
                    <a:pt x="1674" y="847"/>
                    <a:pt x="1674" y="847"/>
                    <a:pt x="1674" y="847"/>
                  </a:cubicBezTo>
                  <a:cubicBezTo>
                    <a:pt x="1675" y="847"/>
                    <a:pt x="1675" y="847"/>
                    <a:pt x="1675" y="847"/>
                  </a:cubicBezTo>
                  <a:cubicBezTo>
                    <a:pt x="1675" y="848"/>
                    <a:pt x="1675" y="848"/>
                    <a:pt x="1675" y="848"/>
                  </a:cubicBezTo>
                  <a:cubicBezTo>
                    <a:pt x="1676" y="848"/>
                    <a:pt x="1676" y="848"/>
                    <a:pt x="1676" y="849"/>
                  </a:cubicBezTo>
                  <a:cubicBezTo>
                    <a:pt x="1677" y="850"/>
                    <a:pt x="1678" y="851"/>
                    <a:pt x="1680" y="853"/>
                  </a:cubicBezTo>
                  <a:cubicBezTo>
                    <a:pt x="1680" y="854"/>
                    <a:pt x="1681" y="854"/>
                    <a:pt x="1681" y="855"/>
                  </a:cubicBezTo>
                  <a:cubicBezTo>
                    <a:pt x="1682" y="856"/>
                    <a:pt x="1683" y="857"/>
                    <a:pt x="1683" y="857"/>
                  </a:cubicBezTo>
                  <a:cubicBezTo>
                    <a:pt x="1684" y="858"/>
                    <a:pt x="1684" y="859"/>
                    <a:pt x="1685" y="860"/>
                  </a:cubicBezTo>
                  <a:cubicBezTo>
                    <a:pt x="1685" y="860"/>
                    <a:pt x="1685" y="860"/>
                    <a:pt x="1685" y="860"/>
                  </a:cubicBezTo>
                  <a:cubicBezTo>
                    <a:pt x="1673" y="857"/>
                    <a:pt x="1666" y="857"/>
                    <a:pt x="1650" y="859"/>
                  </a:cubicBezTo>
                  <a:cubicBezTo>
                    <a:pt x="1655" y="854"/>
                    <a:pt x="1660" y="849"/>
                    <a:pt x="1666" y="844"/>
                  </a:cubicBezTo>
                  <a:cubicBezTo>
                    <a:pt x="1668" y="844"/>
                    <a:pt x="1670" y="845"/>
                    <a:pt x="1672" y="846"/>
                  </a:cubicBezTo>
                  <a:close/>
                  <a:moveTo>
                    <a:pt x="1657" y="839"/>
                  </a:moveTo>
                  <a:cubicBezTo>
                    <a:pt x="1656" y="840"/>
                    <a:pt x="1655" y="840"/>
                    <a:pt x="1654" y="841"/>
                  </a:cubicBezTo>
                  <a:cubicBezTo>
                    <a:pt x="1654" y="841"/>
                    <a:pt x="1654" y="841"/>
                    <a:pt x="1654" y="841"/>
                  </a:cubicBezTo>
                  <a:cubicBezTo>
                    <a:pt x="1653" y="842"/>
                    <a:pt x="1651" y="842"/>
                    <a:pt x="1650" y="842"/>
                  </a:cubicBezTo>
                  <a:cubicBezTo>
                    <a:pt x="1652" y="841"/>
                    <a:pt x="1655" y="840"/>
                    <a:pt x="1657" y="839"/>
                  </a:cubicBezTo>
                  <a:close/>
                  <a:moveTo>
                    <a:pt x="1620" y="858"/>
                  </a:moveTo>
                  <a:cubicBezTo>
                    <a:pt x="1628" y="854"/>
                    <a:pt x="1636" y="850"/>
                    <a:pt x="1645" y="845"/>
                  </a:cubicBezTo>
                  <a:cubicBezTo>
                    <a:pt x="1646" y="845"/>
                    <a:pt x="1647" y="845"/>
                    <a:pt x="1648" y="845"/>
                  </a:cubicBezTo>
                  <a:cubicBezTo>
                    <a:pt x="1649" y="845"/>
                    <a:pt x="1650" y="844"/>
                    <a:pt x="1651" y="844"/>
                  </a:cubicBezTo>
                  <a:cubicBezTo>
                    <a:pt x="1645" y="850"/>
                    <a:pt x="1637" y="855"/>
                    <a:pt x="1626" y="859"/>
                  </a:cubicBezTo>
                  <a:cubicBezTo>
                    <a:pt x="1620" y="862"/>
                    <a:pt x="1612" y="864"/>
                    <a:pt x="1604" y="866"/>
                  </a:cubicBezTo>
                  <a:cubicBezTo>
                    <a:pt x="1609" y="864"/>
                    <a:pt x="1615" y="861"/>
                    <a:pt x="1620" y="858"/>
                  </a:cubicBezTo>
                  <a:close/>
                  <a:moveTo>
                    <a:pt x="1564" y="914"/>
                  </a:moveTo>
                  <a:cubicBezTo>
                    <a:pt x="1568" y="914"/>
                    <a:pt x="1572" y="913"/>
                    <a:pt x="1576" y="912"/>
                  </a:cubicBezTo>
                  <a:cubicBezTo>
                    <a:pt x="1565" y="922"/>
                    <a:pt x="1558" y="940"/>
                    <a:pt x="1570" y="951"/>
                  </a:cubicBezTo>
                  <a:cubicBezTo>
                    <a:pt x="1572" y="952"/>
                    <a:pt x="1572" y="952"/>
                    <a:pt x="1572" y="952"/>
                  </a:cubicBezTo>
                  <a:cubicBezTo>
                    <a:pt x="1572" y="952"/>
                    <a:pt x="1572" y="952"/>
                    <a:pt x="1572" y="953"/>
                  </a:cubicBezTo>
                  <a:cubicBezTo>
                    <a:pt x="1572" y="955"/>
                    <a:pt x="1573" y="956"/>
                    <a:pt x="1573" y="958"/>
                  </a:cubicBezTo>
                  <a:cubicBezTo>
                    <a:pt x="1573" y="959"/>
                    <a:pt x="1574" y="960"/>
                    <a:pt x="1574" y="961"/>
                  </a:cubicBezTo>
                  <a:cubicBezTo>
                    <a:pt x="1574" y="961"/>
                    <a:pt x="1574" y="961"/>
                    <a:pt x="1574" y="962"/>
                  </a:cubicBezTo>
                  <a:cubicBezTo>
                    <a:pt x="1575" y="962"/>
                    <a:pt x="1575" y="963"/>
                    <a:pt x="1575" y="963"/>
                  </a:cubicBezTo>
                  <a:cubicBezTo>
                    <a:pt x="1575" y="964"/>
                    <a:pt x="1576" y="964"/>
                    <a:pt x="1576" y="965"/>
                  </a:cubicBezTo>
                  <a:cubicBezTo>
                    <a:pt x="1576" y="966"/>
                    <a:pt x="1577" y="966"/>
                    <a:pt x="1577" y="967"/>
                  </a:cubicBezTo>
                  <a:cubicBezTo>
                    <a:pt x="1577" y="967"/>
                    <a:pt x="1577" y="968"/>
                    <a:pt x="1577" y="968"/>
                  </a:cubicBezTo>
                  <a:cubicBezTo>
                    <a:pt x="1578" y="968"/>
                    <a:pt x="1578" y="969"/>
                    <a:pt x="1578" y="969"/>
                  </a:cubicBezTo>
                  <a:cubicBezTo>
                    <a:pt x="1578" y="969"/>
                    <a:pt x="1579" y="970"/>
                    <a:pt x="1579" y="970"/>
                  </a:cubicBezTo>
                  <a:cubicBezTo>
                    <a:pt x="1579" y="971"/>
                    <a:pt x="1580" y="971"/>
                    <a:pt x="1580" y="971"/>
                  </a:cubicBezTo>
                  <a:cubicBezTo>
                    <a:pt x="1581" y="972"/>
                    <a:pt x="1581" y="972"/>
                    <a:pt x="1581" y="972"/>
                  </a:cubicBezTo>
                  <a:cubicBezTo>
                    <a:pt x="1582" y="973"/>
                    <a:pt x="1582" y="973"/>
                    <a:pt x="1582" y="973"/>
                  </a:cubicBezTo>
                  <a:cubicBezTo>
                    <a:pt x="1582" y="973"/>
                    <a:pt x="1582" y="973"/>
                    <a:pt x="1582" y="973"/>
                  </a:cubicBezTo>
                  <a:cubicBezTo>
                    <a:pt x="1581" y="974"/>
                    <a:pt x="1581" y="974"/>
                    <a:pt x="1580" y="974"/>
                  </a:cubicBezTo>
                  <a:cubicBezTo>
                    <a:pt x="1580" y="974"/>
                    <a:pt x="1580" y="975"/>
                    <a:pt x="1580" y="975"/>
                  </a:cubicBezTo>
                  <a:cubicBezTo>
                    <a:pt x="1579" y="975"/>
                    <a:pt x="1579" y="975"/>
                    <a:pt x="1579" y="976"/>
                  </a:cubicBezTo>
                  <a:cubicBezTo>
                    <a:pt x="1577" y="977"/>
                    <a:pt x="1576" y="980"/>
                    <a:pt x="1574" y="982"/>
                  </a:cubicBezTo>
                  <a:cubicBezTo>
                    <a:pt x="1573" y="985"/>
                    <a:pt x="1572" y="987"/>
                    <a:pt x="1571" y="990"/>
                  </a:cubicBezTo>
                  <a:cubicBezTo>
                    <a:pt x="1570" y="993"/>
                    <a:pt x="1569" y="995"/>
                    <a:pt x="1567" y="998"/>
                  </a:cubicBezTo>
                  <a:cubicBezTo>
                    <a:pt x="1565" y="1003"/>
                    <a:pt x="1563" y="1008"/>
                    <a:pt x="1560" y="1013"/>
                  </a:cubicBezTo>
                  <a:cubicBezTo>
                    <a:pt x="1559" y="1016"/>
                    <a:pt x="1558" y="1018"/>
                    <a:pt x="1557" y="1020"/>
                  </a:cubicBezTo>
                  <a:cubicBezTo>
                    <a:pt x="1556" y="1022"/>
                    <a:pt x="1555" y="1025"/>
                    <a:pt x="1554" y="1026"/>
                  </a:cubicBezTo>
                  <a:cubicBezTo>
                    <a:pt x="1553" y="1027"/>
                    <a:pt x="1552" y="1028"/>
                    <a:pt x="1552" y="1029"/>
                  </a:cubicBezTo>
                  <a:cubicBezTo>
                    <a:pt x="1551" y="1030"/>
                    <a:pt x="1551" y="1030"/>
                    <a:pt x="1550" y="1031"/>
                  </a:cubicBezTo>
                  <a:cubicBezTo>
                    <a:pt x="1550" y="1032"/>
                    <a:pt x="1549" y="1032"/>
                    <a:pt x="1549" y="1033"/>
                  </a:cubicBezTo>
                  <a:cubicBezTo>
                    <a:pt x="1548" y="1033"/>
                    <a:pt x="1548" y="1033"/>
                    <a:pt x="1548" y="1034"/>
                  </a:cubicBezTo>
                  <a:cubicBezTo>
                    <a:pt x="1548" y="1034"/>
                    <a:pt x="1548" y="1034"/>
                    <a:pt x="1547" y="1034"/>
                  </a:cubicBezTo>
                  <a:cubicBezTo>
                    <a:pt x="1547" y="1035"/>
                    <a:pt x="1546" y="1035"/>
                    <a:pt x="1546" y="1035"/>
                  </a:cubicBezTo>
                  <a:cubicBezTo>
                    <a:pt x="1546" y="1036"/>
                    <a:pt x="1546" y="1036"/>
                    <a:pt x="1546" y="1036"/>
                  </a:cubicBezTo>
                  <a:cubicBezTo>
                    <a:pt x="1542" y="1036"/>
                    <a:pt x="1538" y="1037"/>
                    <a:pt x="1534" y="1037"/>
                  </a:cubicBezTo>
                  <a:cubicBezTo>
                    <a:pt x="1530" y="1038"/>
                    <a:pt x="1526" y="1039"/>
                    <a:pt x="1522" y="1040"/>
                  </a:cubicBezTo>
                  <a:cubicBezTo>
                    <a:pt x="1521" y="1041"/>
                    <a:pt x="1520" y="1041"/>
                    <a:pt x="1519" y="1042"/>
                  </a:cubicBezTo>
                  <a:cubicBezTo>
                    <a:pt x="1519" y="1042"/>
                    <a:pt x="1519" y="1042"/>
                    <a:pt x="1518" y="1042"/>
                  </a:cubicBezTo>
                  <a:cubicBezTo>
                    <a:pt x="1517" y="1043"/>
                    <a:pt x="1517" y="1043"/>
                    <a:pt x="1517" y="1043"/>
                  </a:cubicBezTo>
                  <a:cubicBezTo>
                    <a:pt x="1517" y="1043"/>
                    <a:pt x="1517" y="1043"/>
                    <a:pt x="1517" y="1043"/>
                  </a:cubicBezTo>
                  <a:cubicBezTo>
                    <a:pt x="1517" y="1042"/>
                    <a:pt x="1518" y="1042"/>
                    <a:pt x="1518" y="1041"/>
                  </a:cubicBezTo>
                  <a:cubicBezTo>
                    <a:pt x="1518" y="1041"/>
                    <a:pt x="1518" y="1041"/>
                    <a:pt x="1518" y="1041"/>
                  </a:cubicBezTo>
                  <a:cubicBezTo>
                    <a:pt x="1518" y="1040"/>
                    <a:pt x="1518" y="1040"/>
                    <a:pt x="1518" y="1040"/>
                  </a:cubicBezTo>
                  <a:cubicBezTo>
                    <a:pt x="1518" y="1039"/>
                    <a:pt x="1518" y="1039"/>
                    <a:pt x="1518" y="1038"/>
                  </a:cubicBezTo>
                  <a:cubicBezTo>
                    <a:pt x="1519" y="1038"/>
                    <a:pt x="1519" y="1037"/>
                    <a:pt x="1519" y="1036"/>
                  </a:cubicBezTo>
                  <a:cubicBezTo>
                    <a:pt x="1519" y="1036"/>
                    <a:pt x="1519" y="1035"/>
                    <a:pt x="1519" y="1035"/>
                  </a:cubicBezTo>
                  <a:cubicBezTo>
                    <a:pt x="1520" y="1034"/>
                    <a:pt x="1520" y="1033"/>
                    <a:pt x="1520" y="1033"/>
                  </a:cubicBezTo>
                  <a:cubicBezTo>
                    <a:pt x="1520" y="1031"/>
                    <a:pt x="1521" y="1030"/>
                    <a:pt x="1521" y="1029"/>
                  </a:cubicBezTo>
                  <a:cubicBezTo>
                    <a:pt x="1522" y="1027"/>
                    <a:pt x="1523" y="1026"/>
                    <a:pt x="1523" y="1025"/>
                  </a:cubicBezTo>
                  <a:cubicBezTo>
                    <a:pt x="1524" y="1023"/>
                    <a:pt x="1524" y="1022"/>
                    <a:pt x="1525" y="1021"/>
                  </a:cubicBezTo>
                  <a:cubicBezTo>
                    <a:pt x="1526" y="1021"/>
                    <a:pt x="1526" y="1021"/>
                    <a:pt x="1526" y="1021"/>
                  </a:cubicBezTo>
                  <a:cubicBezTo>
                    <a:pt x="1525" y="1022"/>
                    <a:pt x="1525" y="1023"/>
                    <a:pt x="1524" y="1024"/>
                  </a:cubicBezTo>
                  <a:cubicBezTo>
                    <a:pt x="1546" y="1031"/>
                    <a:pt x="1551" y="1001"/>
                    <a:pt x="1549" y="985"/>
                  </a:cubicBezTo>
                  <a:cubicBezTo>
                    <a:pt x="1543" y="993"/>
                    <a:pt x="1507" y="1008"/>
                    <a:pt x="1522" y="1022"/>
                  </a:cubicBezTo>
                  <a:cubicBezTo>
                    <a:pt x="1521" y="1023"/>
                    <a:pt x="1521" y="1023"/>
                    <a:pt x="1521" y="1024"/>
                  </a:cubicBezTo>
                  <a:cubicBezTo>
                    <a:pt x="1520" y="1025"/>
                    <a:pt x="1520" y="1026"/>
                    <a:pt x="1519" y="1028"/>
                  </a:cubicBezTo>
                  <a:cubicBezTo>
                    <a:pt x="1518" y="1029"/>
                    <a:pt x="1518" y="1030"/>
                    <a:pt x="1517" y="1032"/>
                  </a:cubicBezTo>
                  <a:cubicBezTo>
                    <a:pt x="1517" y="1032"/>
                    <a:pt x="1517" y="1033"/>
                    <a:pt x="1517" y="1034"/>
                  </a:cubicBezTo>
                  <a:cubicBezTo>
                    <a:pt x="1517" y="1034"/>
                    <a:pt x="1517" y="1035"/>
                    <a:pt x="1516" y="1036"/>
                  </a:cubicBezTo>
                  <a:cubicBezTo>
                    <a:pt x="1516" y="1036"/>
                    <a:pt x="1516" y="1037"/>
                    <a:pt x="1516" y="1038"/>
                  </a:cubicBezTo>
                  <a:cubicBezTo>
                    <a:pt x="1516" y="1038"/>
                    <a:pt x="1516" y="1039"/>
                    <a:pt x="1516" y="1039"/>
                  </a:cubicBezTo>
                  <a:cubicBezTo>
                    <a:pt x="1516" y="1040"/>
                    <a:pt x="1515" y="1040"/>
                    <a:pt x="1515" y="1040"/>
                  </a:cubicBezTo>
                  <a:cubicBezTo>
                    <a:pt x="1515" y="1040"/>
                    <a:pt x="1515" y="1041"/>
                    <a:pt x="1515" y="1041"/>
                  </a:cubicBezTo>
                  <a:cubicBezTo>
                    <a:pt x="1515" y="1041"/>
                    <a:pt x="1515" y="1042"/>
                    <a:pt x="1515" y="1042"/>
                  </a:cubicBezTo>
                  <a:cubicBezTo>
                    <a:pt x="1515" y="1043"/>
                    <a:pt x="1515" y="1043"/>
                    <a:pt x="1515" y="1044"/>
                  </a:cubicBezTo>
                  <a:cubicBezTo>
                    <a:pt x="1514" y="1044"/>
                    <a:pt x="1513" y="1045"/>
                    <a:pt x="1511" y="1046"/>
                  </a:cubicBezTo>
                  <a:cubicBezTo>
                    <a:pt x="1508" y="1049"/>
                    <a:pt x="1505" y="1053"/>
                    <a:pt x="1502" y="1056"/>
                  </a:cubicBezTo>
                  <a:cubicBezTo>
                    <a:pt x="1500" y="1060"/>
                    <a:pt x="1498" y="1064"/>
                    <a:pt x="1496" y="1068"/>
                  </a:cubicBezTo>
                  <a:cubicBezTo>
                    <a:pt x="1494" y="1068"/>
                    <a:pt x="1492" y="1069"/>
                    <a:pt x="1490" y="1069"/>
                  </a:cubicBezTo>
                  <a:cubicBezTo>
                    <a:pt x="1483" y="1062"/>
                    <a:pt x="1476" y="1062"/>
                    <a:pt x="1471" y="1074"/>
                  </a:cubicBezTo>
                  <a:cubicBezTo>
                    <a:pt x="1471" y="1074"/>
                    <a:pt x="1471" y="1074"/>
                    <a:pt x="1471" y="1074"/>
                  </a:cubicBezTo>
                  <a:cubicBezTo>
                    <a:pt x="1471" y="1074"/>
                    <a:pt x="1471" y="1074"/>
                    <a:pt x="1471" y="1074"/>
                  </a:cubicBezTo>
                  <a:cubicBezTo>
                    <a:pt x="1470" y="1074"/>
                    <a:pt x="1469" y="1074"/>
                    <a:pt x="1468" y="1074"/>
                  </a:cubicBezTo>
                  <a:cubicBezTo>
                    <a:pt x="1468" y="1074"/>
                    <a:pt x="1467" y="1074"/>
                    <a:pt x="1466" y="1074"/>
                  </a:cubicBezTo>
                  <a:cubicBezTo>
                    <a:pt x="1465" y="1074"/>
                    <a:pt x="1465" y="1074"/>
                    <a:pt x="1464" y="1074"/>
                  </a:cubicBezTo>
                  <a:cubicBezTo>
                    <a:pt x="1463" y="1074"/>
                    <a:pt x="1463" y="1074"/>
                    <a:pt x="1462" y="1074"/>
                  </a:cubicBezTo>
                  <a:cubicBezTo>
                    <a:pt x="1461" y="1074"/>
                    <a:pt x="1461" y="1074"/>
                    <a:pt x="1460" y="1074"/>
                  </a:cubicBezTo>
                  <a:cubicBezTo>
                    <a:pt x="1460" y="1074"/>
                    <a:pt x="1460" y="1074"/>
                    <a:pt x="1460" y="1074"/>
                  </a:cubicBezTo>
                  <a:cubicBezTo>
                    <a:pt x="1460" y="1074"/>
                    <a:pt x="1459" y="1074"/>
                    <a:pt x="1459" y="1074"/>
                  </a:cubicBezTo>
                  <a:cubicBezTo>
                    <a:pt x="1459" y="1074"/>
                    <a:pt x="1459" y="1074"/>
                    <a:pt x="1459" y="1074"/>
                  </a:cubicBezTo>
                  <a:cubicBezTo>
                    <a:pt x="1458" y="1074"/>
                    <a:pt x="1458" y="1073"/>
                    <a:pt x="1457" y="1073"/>
                  </a:cubicBezTo>
                  <a:cubicBezTo>
                    <a:pt x="1456" y="1073"/>
                    <a:pt x="1456" y="1073"/>
                    <a:pt x="1455" y="1073"/>
                  </a:cubicBezTo>
                  <a:cubicBezTo>
                    <a:pt x="1455" y="1073"/>
                    <a:pt x="1454" y="1072"/>
                    <a:pt x="1454" y="1072"/>
                  </a:cubicBezTo>
                  <a:cubicBezTo>
                    <a:pt x="1453" y="1072"/>
                    <a:pt x="1452" y="1072"/>
                    <a:pt x="1452" y="1072"/>
                  </a:cubicBezTo>
                  <a:cubicBezTo>
                    <a:pt x="1452" y="1072"/>
                    <a:pt x="1452" y="1071"/>
                    <a:pt x="1452" y="1070"/>
                  </a:cubicBezTo>
                  <a:cubicBezTo>
                    <a:pt x="1452" y="1068"/>
                    <a:pt x="1451" y="1065"/>
                    <a:pt x="1452" y="1063"/>
                  </a:cubicBezTo>
                  <a:cubicBezTo>
                    <a:pt x="1452" y="1062"/>
                    <a:pt x="1452" y="1061"/>
                    <a:pt x="1452" y="1060"/>
                  </a:cubicBezTo>
                  <a:cubicBezTo>
                    <a:pt x="1452" y="1060"/>
                    <a:pt x="1452" y="1060"/>
                    <a:pt x="1452" y="1060"/>
                  </a:cubicBezTo>
                  <a:cubicBezTo>
                    <a:pt x="1452" y="1060"/>
                    <a:pt x="1452" y="1060"/>
                    <a:pt x="1452" y="1060"/>
                  </a:cubicBezTo>
                  <a:cubicBezTo>
                    <a:pt x="1452" y="1058"/>
                    <a:pt x="1452" y="1057"/>
                    <a:pt x="1452" y="1056"/>
                  </a:cubicBezTo>
                  <a:cubicBezTo>
                    <a:pt x="1453" y="1054"/>
                    <a:pt x="1453" y="1053"/>
                    <a:pt x="1453" y="1052"/>
                  </a:cubicBezTo>
                  <a:cubicBezTo>
                    <a:pt x="1453" y="1052"/>
                    <a:pt x="1454" y="1053"/>
                    <a:pt x="1455" y="1053"/>
                  </a:cubicBezTo>
                  <a:cubicBezTo>
                    <a:pt x="1453" y="1052"/>
                    <a:pt x="1453" y="1052"/>
                    <a:pt x="1453" y="1052"/>
                  </a:cubicBezTo>
                  <a:cubicBezTo>
                    <a:pt x="1453" y="1051"/>
                    <a:pt x="1453" y="1051"/>
                    <a:pt x="1454" y="1050"/>
                  </a:cubicBezTo>
                  <a:cubicBezTo>
                    <a:pt x="1459" y="1048"/>
                    <a:pt x="1466" y="1046"/>
                    <a:pt x="1470" y="1042"/>
                  </a:cubicBezTo>
                  <a:cubicBezTo>
                    <a:pt x="1477" y="1036"/>
                    <a:pt x="1478" y="1025"/>
                    <a:pt x="1485" y="1020"/>
                  </a:cubicBezTo>
                  <a:cubicBezTo>
                    <a:pt x="1479" y="1018"/>
                    <a:pt x="1470" y="1019"/>
                    <a:pt x="1463" y="1023"/>
                  </a:cubicBezTo>
                  <a:cubicBezTo>
                    <a:pt x="1463" y="1023"/>
                    <a:pt x="1463" y="1022"/>
                    <a:pt x="1463" y="1022"/>
                  </a:cubicBezTo>
                  <a:cubicBezTo>
                    <a:pt x="1463" y="1021"/>
                    <a:pt x="1463" y="1019"/>
                    <a:pt x="1463" y="1018"/>
                  </a:cubicBezTo>
                  <a:cubicBezTo>
                    <a:pt x="1463" y="1017"/>
                    <a:pt x="1463" y="1016"/>
                    <a:pt x="1463" y="1016"/>
                  </a:cubicBezTo>
                  <a:cubicBezTo>
                    <a:pt x="1480" y="1003"/>
                    <a:pt x="1459" y="980"/>
                    <a:pt x="1446" y="974"/>
                  </a:cubicBezTo>
                  <a:cubicBezTo>
                    <a:pt x="1450" y="982"/>
                    <a:pt x="1452" y="985"/>
                    <a:pt x="1452" y="994"/>
                  </a:cubicBezTo>
                  <a:cubicBezTo>
                    <a:pt x="1452" y="1000"/>
                    <a:pt x="1449" y="1012"/>
                    <a:pt x="1459" y="1011"/>
                  </a:cubicBezTo>
                  <a:cubicBezTo>
                    <a:pt x="1459" y="1012"/>
                    <a:pt x="1459" y="1012"/>
                    <a:pt x="1459" y="1012"/>
                  </a:cubicBezTo>
                  <a:cubicBezTo>
                    <a:pt x="1459" y="1014"/>
                    <a:pt x="1461" y="1015"/>
                    <a:pt x="1461" y="1017"/>
                  </a:cubicBezTo>
                  <a:cubicBezTo>
                    <a:pt x="1461" y="1017"/>
                    <a:pt x="1461" y="1017"/>
                    <a:pt x="1461" y="1017"/>
                  </a:cubicBezTo>
                  <a:cubicBezTo>
                    <a:pt x="1461" y="1017"/>
                    <a:pt x="1461" y="1018"/>
                    <a:pt x="1461" y="1018"/>
                  </a:cubicBezTo>
                  <a:cubicBezTo>
                    <a:pt x="1461" y="1019"/>
                    <a:pt x="1461" y="1021"/>
                    <a:pt x="1461" y="1022"/>
                  </a:cubicBezTo>
                  <a:cubicBezTo>
                    <a:pt x="1461" y="1023"/>
                    <a:pt x="1461" y="1023"/>
                    <a:pt x="1461" y="1024"/>
                  </a:cubicBezTo>
                  <a:cubicBezTo>
                    <a:pt x="1452" y="1030"/>
                    <a:pt x="1446" y="1039"/>
                    <a:pt x="1450" y="1049"/>
                  </a:cubicBezTo>
                  <a:cubicBezTo>
                    <a:pt x="1451" y="1050"/>
                    <a:pt x="1451" y="1050"/>
                    <a:pt x="1451" y="1050"/>
                  </a:cubicBezTo>
                  <a:cubicBezTo>
                    <a:pt x="1451" y="1051"/>
                    <a:pt x="1451" y="1051"/>
                    <a:pt x="1451" y="1051"/>
                  </a:cubicBezTo>
                  <a:cubicBezTo>
                    <a:pt x="1450" y="1052"/>
                    <a:pt x="1450" y="1053"/>
                    <a:pt x="1450" y="1054"/>
                  </a:cubicBezTo>
                  <a:cubicBezTo>
                    <a:pt x="1450" y="1054"/>
                    <a:pt x="1450" y="1054"/>
                    <a:pt x="1450" y="1054"/>
                  </a:cubicBezTo>
                  <a:cubicBezTo>
                    <a:pt x="1450" y="1054"/>
                    <a:pt x="1449" y="1053"/>
                    <a:pt x="1449" y="1053"/>
                  </a:cubicBezTo>
                  <a:cubicBezTo>
                    <a:pt x="1449" y="1053"/>
                    <a:pt x="1449" y="1053"/>
                    <a:pt x="1449" y="1053"/>
                  </a:cubicBezTo>
                  <a:cubicBezTo>
                    <a:pt x="1447" y="1051"/>
                    <a:pt x="1444" y="1049"/>
                    <a:pt x="1442" y="1048"/>
                  </a:cubicBezTo>
                  <a:cubicBezTo>
                    <a:pt x="1440" y="1046"/>
                    <a:pt x="1437" y="1045"/>
                    <a:pt x="1435" y="1043"/>
                  </a:cubicBezTo>
                  <a:cubicBezTo>
                    <a:pt x="1435" y="1043"/>
                    <a:pt x="1436" y="1043"/>
                    <a:pt x="1436" y="1043"/>
                  </a:cubicBezTo>
                  <a:cubicBezTo>
                    <a:pt x="1436" y="1040"/>
                    <a:pt x="1436" y="1040"/>
                    <a:pt x="1436" y="1040"/>
                  </a:cubicBezTo>
                  <a:cubicBezTo>
                    <a:pt x="1439" y="1028"/>
                    <a:pt x="1429" y="1017"/>
                    <a:pt x="1416" y="1018"/>
                  </a:cubicBezTo>
                  <a:cubicBezTo>
                    <a:pt x="1419" y="1028"/>
                    <a:pt x="1418" y="1046"/>
                    <a:pt x="1432" y="1044"/>
                  </a:cubicBezTo>
                  <a:cubicBezTo>
                    <a:pt x="1433" y="1044"/>
                    <a:pt x="1433" y="1044"/>
                    <a:pt x="1433" y="1044"/>
                  </a:cubicBezTo>
                  <a:cubicBezTo>
                    <a:pt x="1435" y="1046"/>
                    <a:pt x="1438" y="1048"/>
                    <a:pt x="1441" y="1049"/>
                  </a:cubicBezTo>
                  <a:cubicBezTo>
                    <a:pt x="1443" y="1051"/>
                    <a:pt x="1445" y="1052"/>
                    <a:pt x="1447" y="1054"/>
                  </a:cubicBezTo>
                  <a:cubicBezTo>
                    <a:pt x="1447" y="1054"/>
                    <a:pt x="1448" y="1054"/>
                    <a:pt x="1448" y="1055"/>
                  </a:cubicBezTo>
                  <a:cubicBezTo>
                    <a:pt x="1448" y="1055"/>
                    <a:pt x="1448" y="1055"/>
                    <a:pt x="1448" y="1055"/>
                  </a:cubicBezTo>
                  <a:cubicBezTo>
                    <a:pt x="1448" y="1055"/>
                    <a:pt x="1449" y="1056"/>
                    <a:pt x="1449" y="1056"/>
                  </a:cubicBezTo>
                  <a:cubicBezTo>
                    <a:pt x="1449" y="1056"/>
                    <a:pt x="1449" y="1056"/>
                    <a:pt x="1449" y="1056"/>
                  </a:cubicBezTo>
                  <a:cubicBezTo>
                    <a:pt x="1449" y="1056"/>
                    <a:pt x="1449" y="1056"/>
                    <a:pt x="1450" y="1057"/>
                  </a:cubicBezTo>
                  <a:cubicBezTo>
                    <a:pt x="1449" y="1057"/>
                    <a:pt x="1449" y="1058"/>
                    <a:pt x="1449" y="1059"/>
                  </a:cubicBezTo>
                  <a:cubicBezTo>
                    <a:pt x="1449" y="1059"/>
                    <a:pt x="1449" y="1059"/>
                    <a:pt x="1449" y="1060"/>
                  </a:cubicBezTo>
                  <a:cubicBezTo>
                    <a:pt x="1449" y="1060"/>
                    <a:pt x="1449" y="1060"/>
                    <a:pt x="1449" y="1061"/>
                  </a:cubicBezTo>
                  <a:cubicBezTo>
                    <a:pt x="1449" y="1062"/>
                    <a:pt x="1449" y="1062"/>
                    <a:pt x="1449" y="1063"/>
                  </a:cubicBezTo>
                  <a:cubicBezTo>
                    <a:pt x="1449" y="1064"/>
                    <a:pt x="1449" y="1064"/>
                    <a:pt x="1449" y="1065"/>
                  </a:cubicBezTo>
                  <a:cubicBezTo>
                    <a:pt x="1449" y="1065"/>
                    <a:pt x="1449" y="1066"/>
                    <a:pt x="1449" y="1066"/>
                  </a:cubicBezTo>
                  <a:cubicBezTo>
                    <a:pt x="1449" y="1066"/>
                    <a:pt x="1449" y="1067"/>
                    <a:pt x="1449" y="1067"/>
                  </a:cubicBezTo>
                  <a:cubicBezTo>
                    <a:pt x="1449" y="1068"/>
                    <a:pt x="1449" y="1068"/>
                    <a:pt x="1449" y="1069"/>
                  </a:cubicBezTo>
                  <a:cubicBezTo>
                    <a:pt x="1449" y="1069"/>
                    <a:pt x="1449" y="1070"/>
                    <a:pt x="1449" y="1070"/>
                  </a:cubicBezTo>
                  <a:cubicBezTo>
                    <a:pt x="1449" y="1071"/>
                    <a:pt x="1449" y="1072"/>
                    <a:pt x="1449" y="1072"/>
                  </a:cubicBezTo>
                  <a:cubicBezTo>
                    <a:pt x="1449" y="1072"/>
                    <a:pt x="1449" y="1072"/>
                    <a:pt x="1449" y="1073"/>
                  </a:cubicBezTo>
                  <a:cubicBezTo>
                    <a:pt x="1448" y="1073"/>
                    <a:pt x="1448" y="1073"/>
                    <a:pt x="1448" y="1073"/>
                  </a:cubicBezTo>
                  <a:cubicBezTo>
                    <a:pt x="1447" y="1073"/>
                    <a:pt x="1447" y="1073"/>
                    <a:pt x="1447" y="1073"/>
                  </a:cubicBezTo>
                  <a:cubicBezTo>
                    <a:pt x="1444" y="1074"/>
                    <a:pt x="1442" y="1075"/>
                    <a:pt x="1440" y="1077"/>
                  </a:cubicBezTo>
                  <a:cubicBezTo>
                    <a:pt x="1438" y="1078"/>
                    <a:pt x="1436" y="1080"/>
                    <a:pt x="1434" y="1081"/>
                  </a:cubicBezTo>
                  <a:cubicBezTo>
                    <a:pt x="1432" y="1083"/>
                    <a:pt x="1430" y="1085"/>
                    <a:pt x="1428" y="1086"/>
                  </a:cubicBezTo>
                  <a:cubicBezTo>
                    <a:pt x="1424" y="1090"/>
                    <a:pt x="1419" y="1093"/>
                    <a:pt x="1415" y="1096"/>
                  </a:cubicBezTo>
                  <a:cubicBezTo>
                    <a:pt x="1413" y="1098"/>
                    <a:pt x="1411" y="1099"/>
                    <a:pt x="1410" y="1100"/>
                  </a:cubicBezTo>
                  <a:cubicBezTo>
                    <a:pt x="1408" y="1102"/>
                    <a:pt x="1406" y="1103"/>
                    <a:pt x="1404" y="1104"/>
                  </a:cubicBezTo>
                  <a:cubicBezTo>
                    <a:pt x="1403" y="1104"/>
                    <a:pt x="1403" y="1105"/>
                    <a:pt x="1402" y="1105"/>
                  </a:cubicBezTo>
                  <a:cubicBezTo>
                    <a:pt x="1401" y="1106"/>
                    <a:pt x="1400" y="1106"/>
                    <a:pt x="1400" y="1106"/>
                  </a:cubicBezTo>
                  <a:cubicBezTo>
                    <a:pt x="1399" y="1107"/>
                    <a:pt x="1398" y="1107"/>
                    <a:pt x="1397" y="1107"/>
                  </a:cubicBezTo>
                  <a:cubicBezTo>
                    <a:pt x="1397" y="1107"/>
                    <a:pt x="1397" y="1108"/>
                    <a:pt x="1397" y="1108"/>
                  </a:cubicBezTo>
                  <a:cubicBezTo>
                    <a:pt x="1396" y="1108"/>
                    <a:pt x="1396" y="1108"/>
                    <a:pt x="1396" y="1108"/>
                  </a:cubicBezTo>
                  <a:cubicBezTo>
                    <a:pt x="1395" y="1108"/>
                    <a:pt x="1395" y="1108"/>
                    <a:pt x="1394" y="1108"/>
                  </a:cubicBezTo>
                  <a:cubicBezTo>
                    <a:pt x="1394" y="1108"/>
                    <a:pt x="1394" y="1108"/>
                    <a:pt x="1394" y="1108"/>
                  </a:cubicBezTo>
                  <a:cubicBezTo>
                    <a:pt x="1391" y="1107"/>
                    <a:pt x="1387" y="1106"/>
                    <a:pt x="1383" y="1105"/>
                  </a:cubicBezTo>
                  <a:cubicBezTo>
                    <a:pt x="1380" y="1104"/>
                    <a:pt x="1376" y="1103"/>
                    <a:pt x="1372" y="1102"/>
                  </a:cubicBezTo>
                  <a:cubicBezTo>
                    <a:pt x="1372" y="1102"/>
                    <a:pt x="1371" y="1102"/>
                    <a:pt x="1370" y="1102"/>
                  </a:cubicBezTo>
                  <a:cubicBezTo>
                    <a:pt x="1369" y="1102"/>
                    <a:pt x="1369" y="1102"/>
                    <a:pt x="1368" y="1102"/>
                  </a:cubicBezTo>
                  <a:cubicBezTo>
                    <a:pt x="1367" y="1102"/>
                    <a:pt x="1367" y="1102"/>
                    <a:pt x="1367" y="1102"/>
                  </a:cubicBezTo>
                  <a:cubicBezTo>
                    <a:pt x="1367" y="1102"/>
                    <a:pt x="1367" y="1102"/>
                    <a:pt x="1367" y="1102"/>
                  </a:cubicBezTo>
                  <a:cubicBezTo>
                    <a:pt x="1368" y="1102"/>
                    <a:pt x="1368" y="1101"/>
                    <a:pt x="1368" y="1101"/>
                  </a:cubicBezTo>
                  <a:cubicBezTo>
                    <a:pt x="1368" y="1101"/>
                    <a:pt x="1369" y="1101"/>
                    <a:pt x="1369" y="1100"/>
                  </a:cubicBezTo>
                  <a:cubicBezTo>
                    <a:pt x="1369" y="1100"/>
                    <a:pt x="1369" y="1100"/>
                    <a:pt x="1369" y="1100"/>
                  </a:cubicBezTo>
                  <a:cubicBezTo>
                    <a:pt x="1370" y="1099"/>
                    <a:pt x="1370" y="1099"/>
                    <a:pt x="1370" y="1099"/>
                  </a:cubicBezTo>
                  <a:cubicBezTo>
                    <a:pt x="1371" y="1098"/>
                    <a:pt x="1371" y="1098"/>
                    <a:pt x="1371" y="1097"/>
                  </a:cubicBezTo>
                  <a:cubicBezTo>
                    <a:pt x="1372" y="1097"/>
                    <a:pt x="1372" y="1096"/>
                    <a:pt x="1373" y="1096"/>
                  </a:cubicBezTo>
                  <a:cubicBezTo>
                    <a:pt x="1373" y="1096"/>
                    <a:pt x="1373" y="1095"/>
                    <a:pt x="1374" y="1095"/>
                  </a:cubicBezTo>
                  <a:cubicBezTo>
                    <a:pt x="1375" y="1094"/>
                    <a:pt x="1376" y="1093"/>
                    <a:pt x="1377" y="1092"/>
                  </a:cubicBezTo>
                  <a:cubicBezTo>
                    <a:pt x="1378" y="1091"/>
                    <a:pt x="1379" y="1090"/>
                    <a:pt x="1380" y="1090"/>
                  </a:cubicBezTo>
                  <a:cubicBezTo>
                    <a:pt x="1381" y="1089"/>
                    <a:pt x="1382" y="1088"/>
                    <a:pt x="1383" y="1087"/>
                  </a:cubicBezTo>
                  <a:cubicBezTo>
                    <a:pt x="1384" y="1087"/>
                    <a:pt x="1384" y="1087"/>
                    <a:pt x="1384" y="1087"/>
                  </a:cubicBezTo>
                  <a:cubicBezTo>
                    <a:pt x="1383" y="1088"/>
                    <a:pt x="1382" y="1089"/>
                    <a:pt x="1381" y="1089"/>
                  </a:cubicBezTo>
                  <a:cubicBezTo>
                    <a:pt x="1396" y="1105"/>
                    <a:pt x="1413" y="1082"/>
                    <a:pt x="1418" y="1068"/>
                  </a:cubicBezTo>
                  <a:cubicBezTo>
                    <a:pt x="1410" y="1072"/>
                    <a:pt x="1373" y="1069"/>
                    <a:pt x="1379" y="1087"/>
                  </a:cubicBezTo>
                  <a:cubicBezTo>
                    <a:pt x="1379" y="1087"/>
                    <a:pt x="1379" y="1087"/>
                    <a:pt x="1378" y="1088"/>
                  </a:cubicBezTo>
                  <a:cubicBezTo>
                    <a:pt x="1377" y="1089"/>
                    <a:pt x="1376" y="1089"/>
                    <a:pt x="1375" y="1090"/>
                  </a:cubicBezTo>
                  <a:cubicBezTo>
                    <a:pt x="1374" y="1091"/>
                    <a:pt x="1373" y="1092"/>
                    <a:pt x="1372" y="1093"/>
                  </a:cubicBezTo>
                  <a:cubicBezTo>
                    <a:pt x="1372" y="1093"/>
                    <a:pt x="1371" y="1094"/>
                    <a:pt x="1371" y="1094"/>
                  </a:cubicBezTo>
                  <a:cubicBezTo>
                    <a:pt x="1370" y="1095"/>
                    <a:pt x="1370" y="1095"/>
                    <a:pt x="1370" y="1096"/>
                  </a:cubicBezTo>
                  <a:cubicBezTo>
                    <a:pt x="1369" y="1096"/>
                    <a:pt x="1369" y="1097"/>
                    <a:pt x="1368" y="1097"/>
                  </a:cubicBezTo>
                  <a:cubicBezTo>
                    <a:pt x="1368" y="1098"/>
                    <a:pt x="1368" y="1098"/>
                    <a:pt x="1367" y="1098"/>
                  </a:cubicBezTo>
                  <a:cubicBezTo>
                    <a:pt x="1367" y="1099"/>
                    <a:pt x="1367" y="1099"/>
                    <a:pt x="1367" y="1099"/>
                  </a:cubicBezTo>
                  <a:cubicBezTo>
                    <a:pt x="1367" y="1099"/>
                    <a:pt x="1367" y="1099"/>
                    <a:pt x="1366" y="1100"/>
                  </a:cubicBezTo>
                  <a:cubicBezTo>
                    <a:pt x="1366" y="1100"/>
                    <a:pt x="1366" y="1100"/>
                    <a:pt x="1366" y="1101"/>
                  </a:cubicBezTo>
                  <a:cubicBezTo>
                    <a:pt x="1366" y="1101"/>
                    <a:pt x="1366" y="1102"/>
                    <a:pt x="1365" y="1102"/>
                  </a:cubicBezTo>
                  <a:cubicBezTo>
                    <a:pt x="1364" y="1102"/>
                    <a:pt x="1362" y="1102"/>
                    <a:pt x="1361" y="1102"/>
                  </a:cubicBezTo>
                  <a:cubicBezTo>
                    <a:pt x="1357" y="1103"/>
                    <a:pt x="1353" y="1105"/>
                    <a:pt x="1349" y="1107"/>
                  </a:cubicBezTo>
                  <a:cubicBezTo>
                    <a:pt x="1346" y="1109"/>
                    <a:pt x="1342" y="1111"/>
                    <a:pt x="1339" y="1113"/>
                  </a:cubicBezTo>
                  <a:cubicBezTo>
                    <a:pt x="1336" y="1116"/>
                    <a:pt x="1333" y="1118"/>
                    <a:pt x="1329" y="1120"/>
                  </a:cubicBezTo>
                  <a:cubicBezTo>
                    <a:pt x="1327" y="1121"/>
                    <a:pt x="1326" y="1122"/>
                    <a:pt x="1324" y="1122"/>
                  </a:cubicBezTo>
                  <a:cubicBezTo>
                    <a:pt x="1323" y="1122"/>
                    <a:pt x="1323" y="1123"/>
                    <a:pt x="1322" y="1123"/>
                  </a:cubicBezTo>
                  <a:cubicBezTo>
                    <a:pt x="1322" y="1123"/>
                    <a:pt x="1322" y="1123"/>
                    <a:pt x="1322" y="1123"/>
                  </a:cubicBezTo>
                  <a:cubicBezTo>
                    <a:pt x="1321" y="1123"/>
                    <a:pt x="1321" y="1123"/>
                    <a:pt x="1321" y="1123"/>
                  </a:cubicBezTo>
                  <a:cubicBezTo>
                    <a:pt x="1321" y="1123"/>
                    <a:pt x="1321" y="1123"/>
                    <a:pt x="1321" y="1123"/>
                  </a:cubicBezTo>
                  <a:cubicBezTo>
                    <a:pt x="1320" y="1123"/>
                    <a:pt x="1319" y="1124"/>
                    <a:pt x="1318" y="1124"/>
                  </a:cubicBezTo>
                  <a:cubicBezTo>
                    <a:pt x="1314" y="1124"/>
                    <a:pt x="1310" y="1124"/>
                    <a:pt x="1306" y="1124"/>
                  </a:cubicBezTo>
                  <a:cubicBezTo>
                    <a:pt x="1302" y="1123"/>
                    <a:pt x="1298" y="1123"/>
                    <a:pt x="1294" y="1123"/>
                  </a:cubicBezTo>
                  <a:cubicBezTo>
                    <a:pt x="1290" y="1122"/>
                    <a:pt x="1286" y="1122"/>
                    <a:pt x="1282" y="1123"/>
                  </a:cubicBezTo>
                  <a:cubicBezTo>
                    <a:pt x="1283" y="1123"/>
                    <a:pt x="1283" y="1122"/>
                    <a:pt x="1284" y="1122"/>
                  </a:cubicBezTo>
                  <a:cubicBezTo>
                    <a:pt x="1285" y="1122"/>
                    <a:pt x="1285" y="1121"/>
                    <a:pt x="1286" y="1121"/>
                  </a:cubicBezTo>
                  <a:cubicBezTo>
                    <a:pt x="1286" y="1121"/>
                    <a:pt x="1287" y="1120"/>
                    <a:pt x="1287" y="1120"/>
                  </a:cubicBezTo>
                  <a:cubicBezTo>
                    <a:pt x="1287" y="1120"/>
                    <a:pt x="1288" y="1119"/>
                    <a:pt x="1288" y="1119"/>
                  </a:cubicBezTo>
                  <a:cubicBezTo>
                    <a:pt x="1291" y="1117"/>
                    <a:pt x="1293" y="1113"/>
                    <a:pt x="1295" y="1109"/>
                  </a:cubicBezTo>
                  <a:cubicBezTo>
                    <a:pt x="1296" y="1109"/>
                    <a:pt x="1296" y="1108"/>
                    <a:pt x="1296" y="1108"/>
                  </a:cubicBezTo>
                  <a:cubicBezTo>
                    <a:pt x="1296" y="1107"/>
                    <a:pt x="1297" y="1107"/>
                    <a:pt x="1297" y="1106"/>
                  </a:cubicBezTo>
                  <a:cubicBezTo>
                    <a:pt x="1297" y="1105"/>
                    <a:pt x="1298" y="1104"/>
                    <a:pt x="1298" y="1103"/>
                  </a:cubicBezTo>
                  <a:cubicBezTo>
                    <a:pt x="1299" y="1101"/>
                    <a:pt x="1300" y="1099"/>
                    <a:pt x="1301" y="1097"/>
                  </a:cubicBezTo>
                  <a:cubicBezTo>
                    <a:pt x="1302" y="1094"/>
                    <a:pt x="1303" y="1092"/>
                    <a:pt x="1305" y="1090"/>
                  </a:cubicBezTo>
                  <a:cubicBezTo>
                    <a:pt x="1305" y="1090"/>
                    <a:pt x="1305" y="1089"/>
                    <a:pt x="1306" y="1088"/>
                  </a:cubicBezTo>
                  <a:cubicBezTo>
                    <a:pt x="1306" y="1088"/>
                    <a:pt x="1306" y="1088"/>
                    <a:pt x="1306" y="1088"/>
                  </a:cubicBezTo>
                  <a:cubicBezTo>
                    <a:pt x="1306" y="1088"/>
                    <a:pt x="1306" y="1088"/>
                    <a:pt x="1306" y="1088"/>
                  </a:cubicBezTo>
                  <a:cubicBezTo>
                    <a:pt x="1307" y="1087"/>
                    <a:pt x="1307" y="1086"/>
                    <a:pt x="1308" y="1085"/>
                  </a:cubicBezTo>
                  <a:cubicBezTo>
                    <a:pt x="1311" y="1081"/>
                    <a:pt x="1314" y="1078"/>
                    <a:pt x="1317" y="1076"/>
                  </a:cubicBezTo>
                  <a:cubicBezTo>
                    <a:pt x="1317" y="1076"/>
                    <a:pt x="1317" y="1076"/>
                    <a:pt x="1318" y="1075"/>
                  </a:cubicBezTo>
                  <a:cubicBezTo>
                    <a:pt x="1318" y="1075"/>
                    <a:pt x="1318" y="1075"/>
                    <a:pt x="1319" y="1075"/>
                  </a:cubicBezTo>
                  <a:cubicBezTo>
                    <a:pt x="1319" y="1074"/>
                    <a:pt x="1320" y="1073"/>
                    <a:pt x="1320" y="1073"/>
                  </a:cubicBezTo>
                  <a:cubicBezTo>
                    <a:pt x="1321" y="1072"/>
                    <a:pt x="1321" y="1072"/>
                    <a:pt x="1322" y="1072"/>
                  </a:cubicBezTo>
                  <a:cubicBezTo>
                    <a:pt x="1321" y="1072"/>
                    <a:pt x="1321" y="1073"/>
                    <a:pt x="1321" y="1073"/>
                  </a:cubicBezTo>
                  <a:cubicBezTo>
                    <a:pt x="1321" y="1073"/>
                    <a:pt x="1322" y="1072"/>
                    <a:pt x="1322" y="1072"/>
                  </a:cubicBezTo>
                  <a:cubicBezTo>
                    <a:pt x="1323" y="1071"/>
                    <a:pt x="1323" y="1071"/>
                    <a:pt x="1324" y="1071"/>
                  </a:cubicBezTo>
                  <a:cubicBezTo>
                    <a:pt x="1324" y="1070"/>
                    <a:pt x="1325" y="1070"/>
                    <a:pt x="1325" y="1070"/>
                  </a:cubicBezTo>
                  <a:cubicBezTo>
                    <a:pt x="1325" y="1070"/>
                    <a:pt x="1325" y="1070"/>
                    <a:pt x="1325" y="1070"/>
                  </a:cubicBezTo>
                  <a:cubicBezTo>
                    <a:pt x="1325" y="1069"/>
                    <a:pt x="1326" y="1069"/>
                    <a:pt x="1326" y="1069"/>
                  </a:cubicBezTo>
                  <a:cubicBezTo>
                    <a:pt x="1326" y="1068"/>
                    <a:pt x="1327" y="1068"/>
                    <a:pt x="1328" y="1067"/>
                  </a:cubicBezTo>
                  <a:cubicBezTo>
                    <a:pt x="1328" y="1066"/>
                    <a:pt x="1329" y="1065"/>
                    <a:pt x="1329" y="1064"/>
                  </a:cubicBezTo>
                  <a:cubicBezTo>
                    <a:pt x="1330" y="1063"/>
                    <a:pt x="1331" y="1062"/>
                    <a:pt x="1331" y="1061"/>
                  </a:cubicBezTo>
                  <a:cubicBezTo>
                    <a:pt x="1332" y="1060"/>
                    <a:pt x="1333" y="1059"/>
                    <a:pt x="1333" y="1058"/>
                  </a:cubicBezTo>
                  <a:cubicBezTo>
                    <a:pt x="1334" y="1058"/>
                    <a:pt x="1334" y="1057"/>
                    <a:pt x="1334" y="1056"/>
                  </a:cubicBezTo>
                  <a:cubicBezTo>
                    <a:pt x="1353" y="1053"/>
                    <a:pt x="1347" y="1027"/>
                    <a:pt x="1339" y="1016"/>
                  </a:cubicBezTo>
                  <a:cubicBezTo>
                    <a:pt x="1365" y="1005"/>
                    <a:pt x="1384" y="986"/>
                    <a:pt x="1401" y="967"/>
                  </a:cubicBezTo>
                  <a:cubicBezTo>
                    <a:pt x="1418" y="948"/>
                    <a:pt x="1505" y="921"/>
                    <a:pt x="1564" y="914"/>
                  </a:cubicBezTo>
                  <a:close/>
                  <a:moveTo>
                    <a:pt x="1358" y="1132"/>
                  </a:moveTo>
                  <a:cubicBezTo>
                    <a:pt x="1357" y="1132"/>
                    <a:pt x="1357" y="1131"/>
                    <a:pt x="1356" y="1131"/>
                  </a:cubicBezTo>
                  <a:cubicBezTo>
                    <a:pt x="1355" y="1130"/>
                    <a:pt x="1354" y="1129"/>
                    <a:pt x="1353" y="1128"/>
                  </a:cubicBezTo>
                  <a:cubicBezTo>
                    <a:pt x="1351" y="1127"/>
                    <a:pt x="1350" y="1126"/>
                    <a:pt x="1349" y="1125"/>
                  </a:cubicBezTo>
                  <a:cubicBezTo>
                    <a:pt x="1348" y="1125"/>
                    <a:pt x="1346" y="1124"/>
                    <a:pt x="1345" y="1123"/>
                  </a:cubicBezTo>
                  <a:cubicBezTo>
                    <a:pt x="1345" y="1123"/>
                    <a:pt x="1344" y="1123"/>
                    <a:pt x="1343" y="1123"/>
                  </a:cubicBezTo>
                  <a:cubicBezTo>
                    <a:pt x="1343" y="1122"/>
                    <a:pt x="1343" y="1122"/>
                    <a:pt x="1342" y="1122"/>
                  </a:cubicBezTo>
                  <a:cubicBezTo>
                    <a:pt x="1342" y="1122"/>
                    <a:pt x="1342" y="1122"/>
                    <a:pt x="1341" y="1122"/>
                  </a:cubicBezTo>
                  <a:cubicBezTo>
                    <a:pt x="1341" y="1122"/>
                    <a:pt x="1340" y="1121"/>
                    <a:pt x="1340" y="1121"/>
                  </a:cubicBezTo>
                  <a:cubicBezTo>
                    <a:pt x="1339" y="1121"/>
                    <a:pt x="1339" y="1121"/>
                    <a:pt x="1338" y="1121"/>
                  </a:cubicBezTo>
                  <a:cubicBezTo>
                    <a:pt x="1338" y="1120"/>
                    <a:pt x="1338" y="1120"/>
                    <a:pt x="1337" y="1120"/>
                  </a:cubicBezTo>
                  <a:cubicBezTo>
                    <a:pt x="1337" y="1120"/>
                    <a:pt x="1337" y="1120"/>
                    <a:pt x="1337" y="1120"/>
                  </a:cubicBezTo>
                  <a:cubicBezTo>
                    <a:pt x="1336" y="1120"/>
                    <a:pt x="1336" y="1120"/>
                    <a:pt x="1336" y="1120"/>
                  </a:cubicBezTo>
                  <a:cubicBezTo>
                    <a:pt x="1338" y="1119"/>
                    <a:pt x="1339" y="1118"/>
                    <a:pt x="1341" y="1116"/>
                  </a:cubicBezTo>
                  <a:cubicBezTo>
                    <a:pt x="1344" y="1114"/>
                    <a:pt x="1348" y="1112"/>
                    <a:pt x="1351" y="1110"/>
                  </a:cubicBezTo>
                  <a:cubicBezTo>
                    <a:pt x="1354" y="1108"/>
                    <a:pt x="1358" y="1106"/>
                    <a:pt x="1361" y="1106"/>
                  </a:cubicBezTo>
                  <a:cubicBezTo>
                    <a:pt x="1365" y="1105"/>
                    <a:pt x="1368" y="1105"/>
                    <a:pt x="1372" y="1106"/>
                  </a:cubicBezTo>
                  <a:cubicBezTo>
                    <a:pt x="1376" y="1106"/>
                    <a:pt x="1379" y="1107"/>
                    <a:pt x="1382" y="1108"/>
                  </a:cubicBezTo>
                  <a:cubicBezTo>
                    <a:pt x="1389" y="1110"/>
                    <a:pt x="1395" y="1112"/>
                    <a:pt x="1400" y="1115"/>
                  </a:cubicBezTo>
                  <a:cubicBezTo>
                    <a:pt x="1402" y="1116"/>
                    <a:pt x="1403" y="1116"/>
                    <a:pt x="1404" y="1117"/>
                  </a:cubicBezTo>
                  <a:cubicBezTo>
                    <a:pt x="1405" y="1118"/>
                    <a:pt x="1406" y="1118"/>
                    <a:pt x="1407" y="1118"/>
                  </a:cubicBezTo>
                  <a:cubicBezTo>
                    <a:pt x="1401" y="1125"/>
                    <a:pt x="1396" y="1131"/>
                    <a:pt x="1392" y="1137"/>
                  </a:cubicBezTo>
                  <a:cubicBezTo>
                    <a:pt x="1389" y="1143"/>
                    <a:pt x="1383" y="1151"/>
                    <a:pt x="1380" y="1158"/>
                  </a:cubicBezTo>
                  <a:cubicBezTo>
                    <a:pt x="1379" y="1158"/>
                    <a:pt x="1379" y="1158"/>
                    <a:pt x="1379" y="1158"/>
                  </a:cubicBezTo>
                  <a:cubicBezTo>
                    <a:pt x="1375" y="1146"/>
                    <a:pt x="1377" y="1125"/>
                    <a:pt x="1358" y="1133"/>
                  </a:cubicBezTo>
                  <a:cubicBezTo>
                    <a:pt x="1358" y="1133"/>
                    <a:pt x="1358" y="1132"/>
                    <a:pt x="1358" y="1132"/>
                  </a:cubicBezTo>
                  <a:cubicBezTo>
                    <a:pt x="1358" y="1132"/>
                    <a:pt x="1358" y="1131"/>
                    <a:pt x="1359" y="1131"/>
                  </a:cubicBezTo>
                  <a:lnTo>
                    <a:pt x="1358" y="1132"/>
                  </a:lnTo>
                  <a:close/>
                  <a:moveTo>
                    <a:pt x="1464" y="1076"/>
                  </a:moveTo>
                  <a:cubicBezTo>
                    <a:pt x="1464" y="1076"/>
                    <a:pt x="1464" y="1076"/>
                    <a:pt x="1464" y="1076"/>
                  </a:cubicBezTo>
                  <a:cubicBezTo>
                    <a:pt x="1464" y="1076"/>
                    <a:pt x="1464" y="1076"/>
                    <a:pt x="1465" y="1076"/>
                  </a:cubicBezTo>
                  <a:cubicBezTo>
                    <a:pt x="1464" y="1076"/>
                    <a:pt x="1464" y="1076"/>
                    <a:pt x="1464" y="1076"/>
                  </a:cubicBezTo>
                  <a:cubicBezTo>
                    <a:pt x="1464" y="1076"/>
                    <a:pt x="1464" y="1076"/>
                    <a:pt x="1464" y="1076"/>
                  </a:cubicBezTo>
                  <a:close/>
                  <a:moveTo>
                    <a:pt x="1452" y="1082"/>
                  </a:moveTo>
                  <a:cubicBezTo>
                    <a:pt x="1452" y="1082"/>
                    <a:pt x="1452" y="1082"/>
                    <a:pt x="1452" y="1082"/>
                  </a:cubicBezTo>
                  <a:cubicBezTo>
                    <a:pt x="1452" y="1080"/>
                    <a:pt x="1452" y="1079"/>
                    <a:pt x="1452" y="1078"/>
                  </a:cubicBezTo>
                  <a:cubicBezTo>
                    <a:pt x="1452" y="1077"/>
                    <a:pt x="1452" y="1076"/>
                    <a:pt x="1452" y="1074"/>
                  </a:cubicBezTo>
                  <a:cubicBezTo>
                    <a:pt x="1452" y="1074"/>
                    <a:pt x="1453" y="1074"/>
                    <a:pt x="1454" y="1074"/>
                  </a:cubicBezTo>
                  <a:cubicBezTo>
                    <a:pt x="1454" y="1075"/>
                    <a:pt x="1455" y="1075"/>
                    <a:pt x="1456" y="1075"/>
                  </a:cubicBezTo>
                  <a:cubicBezTo>
                    <a:pt x="1457" y="1075"/>
                    <a:pt x="1457" y="1075"/>
                    <a:pt x="1458" y="1075"/>
                  </a:cubicBezTo>
                  <a:cubicBezTo>
                    <a:pt x="1458" y="1075"/>
                    <a:pt x="1458" y="1075"/>
                    <a:pt x="1458" y="1075"/>
                  </a:cubicBezTo>
                  <a:cubicBezTo>
                    <a:pt x="1458" y="1075"/>
                    <a:pt x="1459" y="1076"/>
                    <a:pt x="1459" y="1076"/>
                  </a:cubicBezTo>
                  <a:cubicBezTo>
                    <a:pt x="1459" y="1076"/>
                    <a:pt x="1459" y="1076"/>
                    <a:pt x="1459" y="1076"/>
                  </a:cubicBezTo>
                  <a:cubicBezTo>
                    <a:pt x="1460" y="1076"/>
                    <a:pt x="1460" y="1076"/>
                    <a:pt x="1460" y="1076"/>
                  </a:cubicBezTo>
                  <a:cubicBezTo>
                    <a:pt x="1460" y="1076"/>
                    <a:pt x="1460" y="1076"/>
                    <a:pt x="1461" y="1076"/>
                  </a:cubicBezTo>
                  <a:cubicBezTo>
                    <a:pt x="1462" y="1076"/>
                    <a:pt x="1462" y="1076"/>
                    <a:pt x="1463" y="1077"/>
                  </a:cubicBezTo>
                  <a:cubicBezTo>
                    <a:pt x="1463" y="1077"/>
                    <a:pt x="1463" y="1077"/>
                    <a:pt x="1463" y="1077"/>
                  </a:cubicBezTo>
                  <a:cubicBezTo>
                    <a:pt x="1460" y="1078"/>
                    <a:pt x="1456" y="1080"/>
                    <a:pt x="1452" y="1082"/>
                  </a:cubicBezTo>
                  <a:close/>
                  <a:moveTo>
                    <a:pt x="1450" y="1078"/>
                  </a:moveTo>
                  <a:cubicBezTo>
                    <a:pt x="1450" y="1079"/>
                    <a:pt x="1450" y="1080"/>
                    <a:pt x="1450" y="1082"/>
                  </a:cubicBezTo>
                  <a:cubicBezTo>
                    <a:pt x="1450" y="1082"/>
                    <a:pt x="1450" y="1083"/>
                    <a:pt x="1450" y="1084"/>
                  </a:cubicBezTo>
                  <a:cubicBezTo>
                    <a:pt x="1450" y="1084"/>
                    <a:pt x="1450" y="1084"/>
                    <a:pt x="1450" y="1084"/>
                  </a:cubicBezTo>
                  <a:cubicBezTo>
                    <a:pt x="1435" y="1092"/>
                    <a:pt x="1421" y="1104"/>
                    <a:pt x="1409" y="1116"/>
                  </a:cubicBezTo>
                  <a:cubicBezTo>
                    <a:pt x="1408" y="1115"/>
                    <a:pt x="1407" y="1115"/>
                    <a:pt x="1406" y="1114"/>
                  </a:cubicBezTo>
                  <a:cubicBezTo>
                    <a:pt x="1405" y="1113"/>
                    <a:pt x="1403" y="1113"/>
                    <a:pt x="1402" y="1112"/>
                  </a:cubicBezTo>
                  <a:cubicBezTo>
                    <a:pt x="1400" y="1111"/>
                    <a:pt x="1397" y="1110"/>
                    <a:pt x="1395" y="1109"/>
                  </a:cubicBezTo>
                  <a:cubicBezTo>
                    <a:pt x="1395" y="1109"/>
                    <a:pt x="1396" y="1109"/>
                    <a:pt x="1396" y="1109"/>
                  </a:cubicBezTo>
                  <a:cubicBezTo>
                    <a:pt x="1397" y="1109"/>
                    <a:pt x="1398" y="1108"/>
                    <a:pt x="1400" y="1108"/>
                  </a:cubicBezTo>
                  <a:cubicBezTo>
                    <a:pt x="1401" y="1108"/>
                    <a:pt x="1402" y="1107"/>
                    <a:pt x="1403" y="1107"/>
                  </a:cubicBezTo>
                  <a:cubicBezTo>
                    <a:pt x="1403" y="1107"/>
                    <a:pt x="1404" y="1107"/>
                    <a:pt x="1404" y="1106"/>
                  </a:cubicBezTo>
                  <a:cubicBezTo>
                    <a:pt x="1404" y="1106"/>
                    <a:pt x="1405" y="1106"/>
                    <a:pt x="1405" y="1106"/>
                  </a:cubicBezTo>
                  <a:cubicBezTo>
                    <a:pt x="1407" y="1105"/>
                    <a:pt x="1409" y="1103"/>
                    <a:pt x="1411" y="1102"/>
                  </a:cubicBezTo>
                  <a:cubicBezTo>
                    <a:pt x="1413" y="1101"/>
                    <a:pt x="1415" y="1099"/>
                    <a:pt x="1417" y="1098"/>
                  </a:cubicBezTo>
                  <a:cubicBezTo>
                    <a:pt x="1421" y="1095"/>
                    <a:pt x="1425" y="1091"/>
                    <a:pt x="1429" y="1088"/>
                  </a:cubicBezTo>
                  <a:cubicBezTo>
                    <a:pt x="1431" y="1086"/>
                    <a:pt x="1433" y="1085"/>
                    <a:pt x="1435" y="1083"/>
                  </a:cubicBezTo>
                  <a:cubicBezTo>
                    <a:pt x="1437" y="1081"/>
                    <a:pt x="1440" y="1080"/>
                    <a:pt x="1442" y="1078"/>
                  </a:cubicBezTo>
                  <a:cubicBezTo>
                    <a:pt x="1442" y="1078"/>
                    <a:pt x="1443" y="1077"/>
                    <a:pt x="1444" y="1076"/>
                  </a:cubicBezTo>
                  <a:cubicBezTo>
                    <a:pt x="1445" y="1076"/>
                    <a:pt x="1447" y="1075"/>
                    <a:pt x="1447" y="1075"/>
                  </a:cubicBezTo>
                  <a:cubicBezTo>
                    <a:pt x="1448" y="1075"/>
                    <a:pt x="1448" y="1075"/>
                    <a:pt x="1448" y="1075"/>
                  </a:cubicBezTo>
                  <a:cubicBezTo>
                    <a:pt x="1449" y="1075"/>
                    <a:pt x="1449" y="1075"/>
                    <a:pt x="1449" y="1075"/>
                  </a:cubicBezTo>
                  <a:cubicBezTo>
                    <a:pt x="1449" y="1075"/>
                    <a:pt x="1449" y="1075"/>
                    <a:pt x="1450" y="1074"/>
                  </a:cubicBezTo>
                  <a:cubicBezTo>
                    <a:pt x="1450" y="1076"/>
                    <a:pt x="1450" y="1077"/>
                    <a:pt x="1450" y="1078"/>
                  </a:cubicBezTo>
                  <a:close/>
                  <a:moveTo>
                    <a:pt x="1247" y="1138"/>
                  </a:moveTo>
                  <a:cubicBezTo>
                    <a:pt x="1226" y="1128"/>
                    <a:pt x="1198" y="1126"/>
                    <a:pt x="1210" y="1089"/>
                  </a:cubicBezTo>
                  <a:cubicBezTo>
                    <a:pt x="1222" y="1048"/>
                    <a:pt x="1249" y="1030"/>
                    <a:pt x="1283" y="1029"/>
                  </a:cubicBezTo>
                  <a:cubicBezTo>
                    <a:pt x="1305" y="1028"/>
                    <a:pt x="1323" y="1023"/>
                    <a:pt x="1338" y="1017"/>
                  </a:cubicBezTo>
                  <a:cubicBezTo>
                    <a:pt x="1338" y="1024"/>
                    <a:pt x="1338" y="1027"/>
                    <a:pt x="1335" y="1034"/>
                  </a:cubicBezTo>
                  <a:cubicBezTo>
                    <a:pt x="1332" y="1039"/>
                    <a:pt x="1324" y="1047"/>
                    <a:pt x="1333" y="1051"/>
                  </a:cubicBezTo>
                  <a:cubicBezTo>
                    <a:pt x="1332" y="1052"/>
                    <a:pt x="1332" y="1052"/>
                    <a:pt x="1332" y="1052"/>
                  </a:cubicBezTo>
                  <a:cubicBezTo>
                    <a:pt x="1332" y="1053"/>
                    <a:pt x="1332" y="1055"/>
                    <a:pt x="1332" y="1057"/>
                  </a:cubicBezTo>
                  <a:cubicBezTo>
                    <a:pt x="1332" y="1057"/>
                    <a:pt x="1332" y="1057"/>
                    <a:pt x="1332" y="1057"/>
                  </a:cubicBezTo>
                  <a:cubicBezTo>
                    <a:pt x="1332" y="1057"/>
                    <a:pt x="1332" y="1057"/>
                    <a:pt x="1331" y="1057"/>
                  </a:cubicBezTo>
                  <a:cubicBezTo>
                    <a:pt x="1331" y="1058"/>
                    <a:pt x="1330" y="1059"/>
                    <a:pt x="1330" y="1060"/>
                  </a:cubicBezTo>
                  <a:cubicBezTo>
                    <a:pt x="1329" y="1061"/>
                    <a:pt x="1328" y="1062"/>
                    <a:pt x="1328" y="1063"/>
                  </a:cubicBezTo>
                  <a:cubicBezTo>
                    <a:pt x="1327" y="1064"/>
                    <a:pt x="1327" y="1065"/>
                    <a:pt x="1326" y="1066"/>
                  </a:cubicBezTo>
                  <a:cubicBezTo>
                    <a:pt x="1325" y="1066"/>
                    <a:pt x="1325" y="1067"/>
                    <a:pt x="1324" y="1068"/>
                  </a:cubicBezTo>
                  <a:cubicBezTo>
                    <a:pt x="1324" y="1068"/>
                    <a:pt x="1324" y="1068"/>
                    <a:pt x="1324" y="1068"/>
                  </a:cubicBezTo>
                  <a:cubicBezTo>
                    <a:pt x="1324" y="1068"/>
                    <a:pt x="1324" y="1069"/>
                    <a:pt x="1323" y="1069"/>
                  </a:cubicBezTo>
                  <a:cubicBezTo>
                    <a:pt x="1323" y="1069"/>
                    <a:pt x="1323" y="1069"/>
                    <a:pt x="1323" y="1069"/>
                  </a:cubicBezTo>
                  <a:cubicBezTo>
                    <a:pt x="1323" y="1070"/>
                    <a:pt x="1323" y="1070"/>
                    <a:pt x="1322" y="1070"/>
                  </a:cubicBezTo>
                  <a:cubicBezTo>
                    <a:pt x="1322" y="1070"/>
                    <a:pt x="1320" y="1071"/>
                    <a:pt x="1319" y="1072"/>
                  </a:cubicBezTo>
                  <a:cubicBezTo>
                    <a:pt x="1319" y="1072"/>
                    <a:pt x="1318" y="1073"/>
                    <a:pt x="1317" y="1073"/>
                  </a:cubicBezTo>
                  <a:cubicBezTo>
                    <a:pt x="1317" y="1073"/>
                    <a:pt x="1317" y="1073"/>
                    <a:pt x="1316" y="1074"/>
                  </a:cubicBezTo>
                  <a:cubicBezTo>
                    <a:pt x="1316" y="1074"/>
                    <a:pt x="1316" y="1074"/>
                    <a:pt x="1315" y="1075"/>
                  </a:cubicBezTo>
                  <a:cubicBezTo>
                    <a:pt x="1313" y="1077"/>
                    <a:pt x="1310" y="1080"/>
                    <a:pt x="1307" y="1083"/>
                  </a:cubicBezTo>
                  <a:cubicBezTo>
                    <a:pt x="1307" y="1083"/>
                    <a:pt x="1307" y="1083"/>
                    <a:pt x="1307" y="1083"/>
                  </a:cubicBezTo>
                  <a:cubicBezTo>
                    <a:pt x="1307" y="1083"/>
                    <a:pt x="1307" y="1082"/>
                    <a:pt x="1307" y="1082"/>
                  </a:cubicBezTo>
                  <a:cubicBezTo>
                    <a:pt x="1307" y="1082"/>
                    <a:pt x="1307" y="1082"/>
                    <a:pt x="1307" y="1081"/>
                  </a:cubicBezTo>
                  <a:cubicBezTo>
                    <a:pt x="1307" y="1081"/>
                    <a:pt x="1307" y="1081"/>
                    <a:pt x="1306" y="1081"/>
                  </a:cubicBezTo>
                  <a:cubicBezTo>
                    <a:pt x="1306" y="1078"/>
                    <a:pt x="1304" y="1076"/>
                    <a:pt x="1303" y="1074"/>
                  </a:cubicBezTo>
                  <a:cubicBezTo>
                    <a:pt x="1302" y="1071"/>
                    <a:pt x="1300" y="1069"/>
                    <a:pt x="1299" y="1067"/>
                  </a:cubicBezTo>
                  <a:cubicBezTo>
                    <a:pt x="1300" y="1067"/>
                    <a:pt x="1300" y="1067"/>
                    <a:pt x="1300" y="1067"/>
                  </a:cubicBezTo>
                  <a:cubicBezTo>
                    <a:pt x="1301" y="1065"/>
                    <a:pt x="1301" y="1065"/>
                    <a:pt x="1301" y="1065"/>
                  </a:cubicBezTo>
                  <a:cubicBezTo>
                    <a:pt x="1309" y="1056"/>
                    <a:pt x="1306" y="1043"/>
                    <a:pt x="1295" y="1038"/>
                  </a:cubicBezTo>
                  <a:cubicBezTo>
                    <a:pt x="1293" y="1048"/>
                    <a:pt x="1284" y="1062"/>
                    <a:pt x="1297" y="1066"/>
                  </a:cubicBezTo>
                  <a:cubicBezTo>
                    <a:pt x="1297" y="1067"/>
                    <a:pt x="1297" y="1067"/>
                    <a:pt x="1297" y="1067"/>
                  </a:cubicBezTo>
                  <a:cubicBezTo>
                    <a:pt x="1298" y="1070"/>
                    <a:pt x="1300" y="1072"/>
                    <a:pt x="1301" y="1074"/>
                  </a:cubicBezTo>
                  <a:cubicBezTo>
                    <a:pt x="1303" y="1077"/>
                    <a:pt x="1304" y="1079"/>
                    <a:pt x="1305" y="1081"/>
                  </a:cubicBezTo>
                  <a:cubicBezTo>
                    <a:pt x="1305" y="1081"/>
                    <a:pt x="1305" y="1082"/>
                    <a:pt x="1305" y="1082"/>
                  </a:cubicBezTo>
                  <a:cubicBezTo>
                    <a:pt x="1305" y="1082"/>
                    <a:pt x="1305" y="1082"/>
                    <a:pt x="1305" y="1083"/>
                  </a:cubicBezTo>
                  <a:cubicBezTo>
                    <a:pt x="1305" y="1083"/>
                    <a:pt x="1305" y="1083"/>
                    <a:pt x="1305" y="1083"/>
                  </a:cubicBezTo>
                  <a:cubicBezTo>
                    <a:pt x="1305" y="1083"/>
                    <a:pt x="1305" y="1084"/>
                    <a:pt x="1305" y="1084"/>
                  </a:cubicBezTo>
                  <a:cubicBezTo>
                    <a:pt x="1306" y="1084"/>
                    <a:pt x="1306" y="1084"/>
                    <a:pt x="1306" y="1085"/>
                  </a:cubicBezTo>
                  <a:cubicBezTo>
                    <a:pt x="1305" y="1086"/>
                    <a:pt x="1304" y="1088"/>
                    <a:pt x="1303" y="1089"/>
                  </a:cubicBezTo>
                  <a:cubicBezTo>
                    <a:pt x="1302" y="1091"/>
                    <a:pt x="1300" y="1093"/>
                    <a:pt x="1299" y="1096"/>
                  </a:cubicBezTo>
                  <a:cubicBezTo>
                    <a:pt x="1298" y="1098"/>
                    <a:pt x="1297" y="1100"/>
                    <a:pt x="1296" y="1102"/>
                  </a:cubicBezTo>
                  <a:cubicBezTo>
                    <a:pt x="1296" y="1103"/>
                    <a:pt x="1296" y="1104"/>
                    <a:pt x="1295" y="1105"/>
                  </a:cubicBezTo>
                  <a:cubicBezTo>
                    <a:pt x="1295" y="1106"/>
                    <a:pt x="1294" y="1106"/>
                    <a:pt x="1294" y="1107"/>
                  </a:cubicBezTo>
                  <a:cubicBezTo>
                    <a:pt x="1294" y="1107"/>
                    <a:pt x="1294" y="1108"/>
                    <a:pt x="1293" y="1108"/>
                  </a:cubicBezTo>
                  <a:cubicBezTo>
                    <a:pt x="1291" y="1112"/>
                    <a:pt x="1289" y="1115"/>
                    <a:pt x="1286" y="1118"/>
                  </a:cubicBezTo>
                  <a:cubicBezTo>
                    <a:pt x="1286" y="1118"/>
                    <a:pt x="1286" y="1118"/>
                    <a:pt x="1286" y="1118"/>
                  </a:cubicBezTo>
                  <a:cubicBezTo>
                    <a:pt x="1285" y="1119"/>
                    <a:pt x="1285" y="1119"/>
                    <a:pt x="1285" y="1119"/>
                  </a:cubicBezTo>
                  <a:cubicBezTo>
                    <a:pt x="1284" y="1120"/>
                    <a:pt x="1284" y="1120"/>
                    <a:pt x="1283" y="1121"/>
                  </a:cubicBezTo>
                  <a:cubicBezTo>
                    <a:pt x="1282" y="1122"/>
                    <a:pt x="1281" y="1122"/>
                    <a:pt x="1280" y="1123"/>
                  </a:cubicBezTo>
                  <a:cubicBezTo>
                    <a:pt x="1279" y="1123"/>
                    <a:pt x="1279" y="1124"/>
                    <a:pt x="1278" y="1124"/>
                  </a:cubicBezTo>
                  <a:cubicBezTo>
                    <a:pt x="1278" y="1124"/>
                    <a:pt x="1278" y="1124"/>
                    <a:pt x="1278" y="1124"/>
                  </a:cubicBezTo>
                  <a:cubicBezTo>
                    <a:pt x="1278" y="1124"/>
                    <a:pt x="1278" y="1124"/>
                    <a:pt x="1278" y="1124"/>
                  </a:cubicBezTo>
                  <a:cubicBezTo>
                    <a:pt x="1278" y="1124"/>
                    <a:pt x="1278" y="1124"/>
                    <a:pt x="1278" y="1124"/>
                  </a:cubicBezTo>
                  <a:cubicBezTo>
                    <a:pt x="1277" y="1124"/>
                    <a:pt x="1277" y="1124"/>
                    <a:pt x="1277" y="1124"/>
                  </a:cubicBezTo>
                  <a:cubicBezTo>
                    <a:pt x="1276" y="1125"/>
                    <a:pt x="1276" y="1125"/>
                    <a:pt x="1276" y="1125"/>
                  </a:cubicBezTo>
                  <a:cubicBezTo>
                    <a:pt x="1275" y="1125"/>
                    <a:pt x="1274" y="1125"/>
                    <a:pt x="1273" y="1126"/>
                  </a:cubicBezTo>
                  <a:cubicBezTo>
                    <a:pt x="1272" y="1126"/>
                    <a:pt x="1271" y="1127"/>
                    <a:pt x="1270" y="1127"/>
                  </a:cubicBezTo>
                  <a:cubicBezTo>
                    <a:pt x="1263" y="1130"/>
                    <a:pt x="1257" y="1133"/>
                    <a:pt x="1250" y="1136"/>
                  </a:cubicBezTo>
                  <a:cubicBezTo>
                    <a:pt x="1249" y="1137"/>
                    <a:pt x="1248" y="1137"/>
                    <a:pt x="1247" y="1138"/>
                  </a:cubicBezTo>
                  <a:close/>
                  <a:moveTo>
                    <a:pt x="1077" y="746"/>
                  </a:moveTo>
                  <a:cubicBezTo>
                    <a:pt x="1076" y="741"/>
                    <a:pt x="1073" y="736"/>
                    <a:pt x="1071" y="731"/>
                  </a:cubicBezTo>
                  <a:cubicBezTo>
                    <a:pt x="1068" y="723"/>
                    <a:pt x="1064" y="715"/>
                    <a:pt x="1061" y="707"/>
                  </a:cubicBezTo>
                  <a:cubicBezTo>
                    <a:pt x="1061" y="707"/>
                    <a:pt x="1062" y="707"/>
                    <a:pt x="1062" y="706"/>
                  </a:cubicBezTo>
                  <a:cubicBezTo>
                    <a:pt x="1062" y="705"/>
                    <a:pt x="1062" y="705"/>
                    <a:pt x="1062" y="705"/>
                  </a:cubicBezTo>
                  <a:cubicBezTo>
                    <a:pt x="1062" y="704"/>
                    <a:pt x="1062" y="704"/>
                    <a:pt x="1062" y="703"/>
                  </a:cubicBezTo>
                  <a:cubicBezTo>
                    <a:pt x="1062" y="703"/>
                    <a:pt x="1062" y="702"/>
                    <a:pt x="1063" y="702"/>
                  </a:cubicBezTo>
                  <a:cubicBezTo>
                    <a:pt x="1063" y="702"/>
                    <a:pt x="1063" y="702"/>
                    <a:pt x="1063" y="702"/>
                  </a:cubicBezTo>
                  <a:cubicBezTo>
                    <a:pt x="1082" y="702"/>
                    <a:pt x="1100" y="705"/>
                    <a:pt x="1112" y="714"/>
                  </a:cubicBezTo>
                  <a:cubicBezTo>
                    <a:pt x="1117" y="717"/>
                    <a:pt x="1120" y="721"/>
                    <a:pt x="1122" y="726"/>
                  </a:cubicBezTo>
                  <a:cubicBezTo>
                    <a:pt x="1118" y="728"/>
                    <a:pt x="1113" y="732"/>
                    <a:pt x="1108" y="736"/>
                  </a:cubicBezTo>
                  <a:cubicBezTo>
                    <a:pt x="1113" y="737"/>
                    <a:pt x="1117" y="739"/>
                    <a:pt x="1121" y="741"/>
                  </a:cubicBezTo>
                  <a:cubicBezTo>
                    <a:pt x="1121" y="742"/>
                    <a:pt x="1120" y="742"/>
                    <a:pt x="1120" y="742"/>
                  </a:cubicBezTo>
                  <a:cubicBezTo>
                    <a:pt x="1120" y="743"/>
                    <a:pt x="1119" y="744"/>
                    <a:pt x="1119" y="744"/>
                  </a:cubicBezTo>
                  <a:cubicBezTo>
                    <a:pt x="1118" y="745"/>
                    <a:pt x="1118" y="745"/>
                    <a:pt x="1118" y="745"/>
                  </a:cubicBezTo>
                  <a:cubicBezTo>
                    <a:pt x="1118" y="745"/>
                    <a:pt x="1118" y="744"/>
                    <a:pt x="1119" y="744"/>
                  </a:cubicBezTo>
                  <a:cubicBezTo>
                    <a:pt x="1119" y="742"/>
                    <a:pt x="1120" y="741"/>
                    <a:pt x="1120" y="741"/>
                  </a:cubicBezTo>
                  <a:cubicBezTo>
                    <a:pt x="1120" y="741"/>
                    <a:pt x="1119" y="742"/>
                    <a:pt x="1118" y="743"/>
                  </a:cubicBezTo>
                  <a:cubicBezTo>
                    <a:pt x="1117" y="744"/>
                    <a:pt x="1117" y="745"/>
                    <a:pt x="1116" y="746"/>
                  </a:cubicBezTo>
                  <a:cubicBezTo>
                    <a:pt x="1115" y="746"/>
                    <a:pt x="1115" y="747"/>
                    <a:pt x="1115" y="747"/>
                  </a:cubicBezTo>
                  <a:cubicBezTo>
                    <a:pt x="1114" y="747"/>
                    <a:pt x="1114" y="748"/>
                    <a:pt x="1114" y="748"/>
                  </a:cubicBezTo>
                  <a:cubicBezTo>
                    <a:pt x="1114" y="748"/>
                    <a:pt x="1114" y="749"/>
                    <a:pt x="1113" y="749"/>
                  </a:cubicBezTo>
                  <a:cubicBezTo>
                    <a:pt x="1113" y="750"/>
                    <a:pt x="1112" y="752"/>
                    <a:pt x="1111" y="753"/>
                  </a:cubicBezTo>
                  <a:cubicBezTo>
                    <a:pt x="1110" y="755"/>
                    <a:pt x="1109" y="756"/>
                    <a:pt x="1108" y="758"/>
                  </a:cubicBezTo>
                  <a:cubicBezTo>
                    <a:pt x="1106" y="761"/>
                    <a:pt x="1104" y="764"/>
                    <a:pt x="1103" y="768"/>
                  </a:cubicBezTo>
                  <a:cubicBezTo>
                    <a:pt x="1101" y="771"/>
                    <a:pt x="1099" y="775"/>
                    <a:pt x="1097" y="778"/>
                  </a:cubicBezTo>
                  <a:cubicBezTo>
                    <a:pt x="1097" y="778"/>
                    <a:pt x="1097" y="779"/>
                    <a:pt x="1097" y="779"/>
                  </a:cubicBezTo>
                  <a:cubicBezTo>
                    <a:pt x="1097" y="779"/>
                    <a:pt x="1097" y="779"/>
                    <a:pt x="1097" y="778"/>
                  </a:cubicBezTo>
                  <a:cubicBezTo>
                    <a:pt x="1097" y="778"/>
                    <a:pt x="1096" y="777"/>
                    <a:pt x="1096" y="776"/>
                  </a:cubicBezTo>
                  <a:cubicBezTo>
                    <a:pt x="1095" y="774"/>
                    <a:pt x="1095" y="772"/>
                    <a:pt x="1094" y="771"/>
                  </a:cubicBezTo>
                  <a:cubicBezTo>
                    <a:pt x="1094" y="770"/>
                    <a:pt x="1093" y="769"/>
                    <a:pt x="1093" y="769"/>
                  </a:cubicBezTo>
                  <a:cubicBezTo>
                    <a:pt x="1093" y="768"/>
                    <a:pt x="1093" y="767"/>
                    <a:pt x="1092" y="766"/>
                  </a:cubicBezTo>
                  <a:cubicBezTo>
                    <a:pt x="1091" y="763"/>
                    <a:pt x="1091" y="761"/>
                    <a:pt x="1090" y="759"/>
                  </a:cubicBezTo>
                  <a:cubicBezTo>
                    <a:pt x="1090" y="757"/>
                    <a:pt x="1090" y="755"/>
                    <a:pt x="1090" y="754"/>
                  </a:cubicBezTo>
                  <a:cubicBezTo>
                    <a:pt x="1089" y="753"/>
                    <a:pt x="1089" y="752"/>
                    <a:pt x="1089" y="752"/>
                  </a:cubicBezTo>
                  <a:cubicBezTo>
                    <a:pt x="1089" y="752"/>
                    <a:pt x="1089" y="753"/>
                    <a:pt x="1089" y="754"/>
                  </a:cubicBezTo>
                  <a:cubicBezTo>
                    <a:pt x="1089" y="755"/>
                    <a:pt x="1089" y="757"/>
                    <a:pt x="1089" y="759"/>
                  </a:cubicBezTo>
                  <a:cubicBezTo>
                    <a:pt x="1089" y="761"/>
                    <a:pt x="1090" y="764"/>
                    <a:pt x="1090" y="767"/>
                  </a:cubicBezTo>
                  <a:cubicBezTo>
                    <a:pt x="1090" y="768"/>
                    <a:pt x="1090" y="768"/>
                    <a:pt x="1090" y="769"/>
                  </a:cubicBezTo>
                  <a:cubicBezTo>
                    <a:pt x="1091" y="770"/>
                    <a:pt x="1091" y="770"/>
                    <a:pt x="1091" y="770"/>
                  </a:cubicBezTo>
                  <a:cubicBezTo>
                    <a:pt x="1090" y="770"/>
                    <a:pt x="1089" y="769"/>
                    <a:pt x="1089" y="768"/>
                  </a:cubicBezTo>
                  <a:cubicBezTo>
                    <a:pt x="1088" y="767"/>
                    <a:pt x="1087" y="767"/>
                    <a:pt x="1086" y="766"/>
                  </a:cubicBezTo>
                  <a:cubicBezTo>
                    <a:pt x="1086" y="765"/>
                    <a:pt x="1085" y="764"/>
                    <a:pt x="1084" y="763"/>
                  </a:cubicBezTo>
                  <a:cubicBezTo>
                    <a:pt x="1084" y="763"/>
                    <a:pt x="1084" y="763"/>
                    <a:pt x="1084" y="763"/>
                  </a:cubicBezTo>
                  <a:cubicBezTo>
                    <a:pt x="1083" y="762"/>
                    <a:pt x="1083" y="761"/>
                    <a:pt x="1083" y="761"/>
                  </a:cubicBezTo>
                  <a:cubicBezTo>
                    <a:pt x="1083" y="760"/>
                    <a:pt x="1082" y="759"/>
                    <a:pt x="1082" y="759"/>
                  </a:cubicBezTo>
                  <a:cubicBezTo>
                    <a:pt x="1082" y="756"/>
                    <a:pt x="1081" y="754"/>
                    <a:pt x="1080" y="753"/>
                  </a:cubicBezTo>
                  <a:cubicBezTo>
                    <a:pt x="1079" y="750"/>
                    <a:pt x="1078" y="748"/>
                    <a:pt x="1077" y="746"/>
                  </a:cubicBezTo>
                  <a:close/>
                  <a:moveTo>
                    <a:pt x="1023" y="704"/>
                  </a:moveTo>
                  <a:cubicBezTo>
                    <a:pt x="1024" y="704"/>
                    <a:pt x="1024" y="705"/>
                    <a:pt x="1024" y="705"/>
                  </a:cubicBezTo>
                  <a:cubicBezTo>
                    <a:pt x="1024" y="705"/>
                    <a:pt x="1024" y="705"/>
                    <a:pt x="1024" y="706"/>
                  </a:cubicBezTo>
                  <a:cubicBezTo>
                    <a:pt x="1024" y="706"/>
                    <a:pt x="1024" y="707"/>
                    <a:pt x="1024" y="707"/>
                  </a:cubicBezTo>
                  <a:cubicBezTo>
                    <a:pt x="1024" y="708"/>
                    <a:pt x="1025" y="709"/>
                    <a:pt x="1025" y="709"/>
                  </a:cubicBezTo>
                  <a:cubicBezTo>
                    <a:pt x="1025" y="710"/>
                    <a:pt x="1025" y="710"/>
                    <a:pt x="1025" y="710"/>
                  </a:cubicBezTo>
                  <a:cubicBezTo>
                    <a:pt x="1025" y="710"/>
                    <a:pt x="1025" y="710"/>
                    <a:pt x="1025" y="710"/>
                  </a:cubicBezTo>
                  <a:cubicBezTo>
                    <a:pt x="1023" y="709"/>
                    <a:pt x="1021" y="707"/>
                    <a:pt x="1019" y="706"/>
                  </a:cubicBezTo>
                  <a:cubicBezTo>
                    <a:pt x="1017" y="705"/>
                    <a:pt x="1016" y="704"/>
                    <a:pt x="1015" y="704"/>
                  </a:cubicBezTo>
                  <a:cubicBezTo>
                    <a:pt x="1018" y="703"/>
                    <a:pt x="1021" y="703"/>
                    <a:pt x="1023" y="703"/>
                  </a:cubicBezTo>
                  <a:cubicBezTo>
                    <a:pt x="1023" y="703"/>
                    <a:pt x="1023" y="704"/>
                    <a:pt x="1023" y="704"/>
                  </a:cubicBezTo>
                  <a:close/>
                  <a:moveTo>
                    <a:pt x="1026" y="705"/>
                  </a:moveTo>
                  <a:cubicBezTo>
                    <a:pt x="1026" y="704"/>
                    <a:pt x="1026" y="704"/>
                    <a:pt x="1026" y="704"/>
                  </a:cubicBezTo>
                  <a:cubicBezTo>
                    <a:pt x="1026" y="704"/>
                    <a:pt x="1026" y="703"/>
                    <a:pt x="1025" y="703"/>
                  </a:cubicBezTo>
                  <a:cubicBezTo>
                    <a:pt x="1035" y="702"/>
                    <a:pt x="1045" y="702"/>
                    <a:pt x="1055" y="702"/>
                  </a:cubicBezTo>
                  <a:cubicBezTo>
                    <a:pt x="1055" y="702"/>
                    <a:pt x="1055" y="702"/>
                    <a:pt x="1055" y="702"/>
                  </a:cubicBezTo>
                  <a:cubicBezTo>
                    <a:pt x="1059" y="713"/>
                    <a:pt x="1063" y="723"/>
                    <a:pt x="1068" y="733"/>
                  </a:cubicBezTo>
                  <a:cubicBezTo>
                    <a:pt x="1069" y="736"/>
                    <a:pt x="1070" y="738"/>
                    <a:pt x="1071" y="741"/>
                  </a:cubicBezTo>
                  <a:cubicBezTo>
                    <a:pt x="1071" y="741"/>
                    <a:pt x="1071" y="741"/>
                    <a:pt x="1071" y="741"/>
                  </a:cubicBezTo>
                  <a:cubicBezTo>
                    <a:pt x="1070" y="740"/>
                    <a:pt x="1070" y="740"/>
                    <a:pt x="1069" y="739"/>
                  </a:cubicBezTo>
                  <a:cubicBezTo>
                    <a:pt x="1069" y="739"/>
                    <a:pt x="1068" y="738"/>
                    <a:pt x="1068" y="738"/>
                  </a:cubicBezTo>
                  <a:cubicBezTo>
                    <a:pt x="1067" y="737"/>
                    <a:pt x="1066" y="737"/>
                    <a:pt x="1066" y="736"/>
                  </a:cubicBezTo>
                  <a:cubicBezTo>
                    <a:pt x="1065" y="736"/>
                    <a:pt x="1065" y="735"/>
                    <a:pt x="1064" y="735"/>
                  </a:cubicBezTo>
                  <a:cubicBezTo>
                    <a:pt x="1064" y="735"/>
                    <a:pt x="1064" y="735"/>
                    <a:pt x="1063" y="734"/>
                  </a:cubicBezTo>
                  <a:cubicBezTo>
                    <a:pt x="1062" y="733"/>
                    <a:pt x="1060" y="732"/>
                    <a:pt x="1058" y="731"/>
                  </a:cubicBezTo>
                  <a:cubicBezTo>
                    <a:pt x="1056" y="729"/>
                    <a:pt x="1054" y="728"/>
                    <a:pt x="1052" y="727"/>
                  </a:cubicBezTo>
                  <a:cubicBezTo>
                    <a:pt x="1047" y="724"/>
                    <a:pt x="1043" y="721"/>
                    <a:pt x="1038" y="718"/>
                  </a:cubicBezTo>
                  <a:cubicBezTo>
                    <a:pt x="1034" y="716"/>
                    <a:pt x="1030" y="713"/>
                    <a:pt x="1025" y="710"/>
                  </a:cubicBezTo>
                  <a:cubicBezTo>
                    <a:pt x="1025" y="710"/>
                    <a:pt x="1026" y="710"/>
                    <a:pt x="1026" y="709"/>
                  </a:cubicBezTo>
                  <a:cubicBezTo>
                    <a:pt x="1026" y="709"/>
                    <a:pt x="1026" y="708"/>
                    <a:pt x="1026" y="707"/>
                  </a:cubicBezTo>
                  <a:cubicBezTo>
                    <a:pt x="1026" y="706"/>
                    <a:pt x="1026" y="706"/>
                    <a:pt x="1026" y="705"/>
                  </a:cubicBezTo>
                  <a:cubicBezTo>
                    <a:pt x="1026" y="705"/>
                    <a:pt x="1026" y="705"/>
                    <a:pt x="1026" y="705"/>
                  </a:cubicBezTo>
                  <a:close/>
                  <a:moveTo>
                    <a:pt x="1060" y="702"/>
                  </a:moveTo>
                  <a:cubicBezTo>
                    <a:pt x="1060" y="702"/>
                    <a:pt x="1060" y="703"/>
                    <a:pt x="1060" y="703"/>
                  </a:cubicBezTo>
                  <a:cubicBezTo>
                    <a:pt x="1060" y="704"/>
                    <a:pt x="1061" y="704"/>
                    <a:pt x="1061" y="705"/>
                  </a:cubicBezTo>
                  <a:cubicBezTo>
                    <a:pt x="1061" y="705"/>
                    <a:pt x="1061" y="705"/>
                    <a:pt x="1061" y="706"/>
                  </a:cubicBezTo>
                  <a:cubicBezTo>
                    <a:pt x="1061" y="706"/>
                    <a:pt x="1061" y="707"/>
                    <a:pt x="1061" y="707"/>
                  </a:cubicBezTo>
                  <a:cubicBezTo>
                    <a:pt x="1060" y="705"/>
                    <a:pt x="1060" y="703"/>
                    <a:pt x="1059" y="702"/>
                  </a:cubicBezTo>
                  <a:cubicBezTo>
                    <a:pt x="1060" y="702"/>
                    <a:pt x="1060" y="702"/>
                    <a:pt x="1060" y="702"/>
                  </a:cubicBezTo>
                  <a:close/>
                  <a:moveTo>
                    <a:pt x="1194" y="635"/>
                  </a:moveTo>
                  <a:cubicBezTo>
                    <a:pt x="1194" y="635"/>
                    <a:pt x="1194" y="635"/>
                    <a:pt x="1194" y="635"/>
                  </a:cubicBezTo>
                  <a:cubicBezTo>
                    <a:pt x="1198" y="634"/>
                    <a:pt x="1202" y="633"/>
                    <a:pt x="1206" y="632"/>
                  </a:cubicBezTo>
                  <a:cubicBezTo>
                    <a:pt x="1207" y="632"/>
                    <a:pt x="1207" y="632"/>
                    <a:pt x="1208" y="632"/>
                  </a:cubicBezTo>
                  <a:cubicBezTo>
                    <a:pt x="1221" y="642"/>
                    <a:pt x="1230" y="640"/>
                    <a:pt x="1241" y="655"/>
                  </a:cubicBezTo>
                  <a:cubicBezTo>
                    <a:pt x="1245" y="661"/>
                    <a:pt x="1249" y="677"/>
                    <a:pt x="1250" y="698"/>
                  </a:cubicBezTo>
                  <a:cubicBezTo>
                    <a:pt x="1241" y="702"/>
                    <a:pt x="1229" y="704"/>
                    <a:pt x="1236" y="717"/>
                  </a:cubicBezTo>
                  <a:cubicBezTo>
                    <a:pt x="1236" y="717"/>
                    <a:pt x="1236" y="717"/>
                    <a:pt x="1236" y="717"/>
                  </a:cubicBezTo>
                  <a:cubicBezTo>
                    <a:pt x="1235" y="718"/>
                    <a:pt x="1235" y="718"/>
                    <a:pt x="1235" y="719"/>
                  </a:cubicBezTo>
                  <a:cubicBezTo>
                    <a:pt x="1234" y="720"/>
                    <a:pt x="1233" y="721"/>
                    <a:pt x="1233" y="722"/>
                  </a:cubicBezTo>
                  <a:cubicBezTo>
                    <a:pt x="1232" y="723"/>
                    <a:pt x="1232" y="724"/>
                    <a:pt x="1231" y="725"/>
                  </a:cubicBezTo>
                  <a:cubicBezTo>
                    <a:pt x="1231" y="726"/>
                    <a:pt x="1230" y="727"/>
                    <a:pt x="1230" y="729"/>
                  </a:cubicBezTo>
                  <a:cubicBezTo>
                    <a:pt x="1230" y="729"/>
                    <a:pt x="1230" y="730"/>
                    <a:pt x="1230" y="730"/>
                  </a:cubicBezTo>
                  <a:cubicBezTo>
                    <a:pt x="1229" y="730"/>
                    <a:pt x="1229" y="731"/>
                    <a:pt x="1229" y="731"/>
                  </a:cubicBezTo>
                  <a:cubicBezTo>
                    <a:pt x="1229" y="731"/>
                    <a:pt x="1229" y="731"/>
                    <a:pt x="1229" y="732"/>
                  </a:cubicBezTo>
                  <a:cubicBezTo>
                    <a:pt x="1229" y="732"/>
                    <a:pt x="1229" y="733"/>
                    <a:pt x="1229" y="733"/>
                  </a:cubicBezTo>
                  <a:cubicBezTo>
                    <a:pt x="1229" y="734"/>
                    <a:pt x="1229" y="734"/>
                    <a:pt x="1229" y="735"/>
                  </a:cubicBezTo>
                  <a:cubicBezTo>
                    <a:pt x="1229" y="735"/>
                    <a:pt x="1229" y="735"/>
                    <a:pt x="1228" y="735"/>
                  </a:cubicBezTo>
                  <a:cubicBezTo>
                    <a:pt x="1228" y="736"/>
                    <a:pt x="1228" y="736"/>
                    <a:pt x="1228" y="736"/>
                  </a:cubicBezTo>
                  <a:cubicBezTo>
                    <a:pt x="1228" y="736"/>
                    <a:pt x="1228" y="736"/>
                    <a:pt x="1228" y="736"/>
                  </a:cubicBezTo>
                  <a:cubicBezTo>
                    <a:pt x="1225" y="740"/>
                    <a:pt x="1222" y="744"/>
                    <a:pt x="1219" y="748"/>
                  </a:cubicBezTo>
                  <a:cubicBezTo>
                    <a:pt x="1217" y="750"/>
                    <a:pt x="1216" y="752"/>
                    <a:pt x="1214" y="754"/>
                  </a:cubicBezTo>
                  <a:cubicBezTo>
                    <a:pt x="1213" y="755"/>
                    <a:pt x="1211" y="757"/>
                    <a:pt x="1210" y="759"/>
                  </a:cubicBezTo>
                  <a:cubicBezTo>
                    <a:pt x="1207" y="763"/>
                    <a:pt x="1205" y="766"/>
                    <a:pt x="1203" y="770"/>
                  </a:cubicBezTo>
                  <a:cubicBezTo>
                    <a:pt x="1203" y="770"/>
                    <a:pt x="1203" y="770"/>
                    <a:pt x="1203" y="771"/>
                  </a:cubicBezTo>
                  <a:cubicBezTo>
                    <a:pt x="1202" y="771"/>
                    <a:pt x="1202" y="772"/>
                    <a:pt x="1202" y="772"/>
                  </a:cubicBezTo>
                  <a:cubicBezTo>
                    <a:pt x="1202" y="773"/>
                    <a:pt x="1202" y="774"/>
                    <a:pt x="1202" y="774"/>
                  </a:cubicBezTo>
                  <a:cubicBezTo>
                    <a:pt x="1201" y="775"/>
                    <a:pt x="1201" y="776"/>
                    <a:pt x="1201" y="777"/>
                  </a:cubicBezTo>
                  <a:cubicBezTo>
                    <a:pt x="1201" y="777"/>
                    <a:pt x="1201" y="778"/>
                    <a:pt x="1201" y="778"/>
                  </a:cubicBezTo>
                  <a:cubicBezTo>
                    <a:pt x="1201" y="779"/>
                    <a:pt x="1201" y="779"/>
                    <a:pt x="1202" y="780"/>
                  </a:cubicBezTo>
                  <a:cubicBezTo>
                    <a:pt x="1201" y="780"/>
                    <a:pt x="1201" y="780"/>
                    <a:pt x="1201" y="780"/>
                  </a:cubicBezTo>
                  <a:cubicBezTo>
                    <a:pt x="1201" y="779"/>
                    <a:pt x="1201" y="779"/>
                    <a:pt x="1201" y="779"/>
                  </a:cubicBezTo>
                  <a:cubicBezTo>
                    <a:pt x="1201" y="779"/>
                    <a:pt x="1201" y="779"/>
                    <a:pt x="1201" y="779"/>
                  </a:cubicBezTo>
                  <a:cubicBezTo>
                    <a:pt x="1201" y="779"/>
                    <a:pt x="1201" y="779"/>
                    <a:pt x="1201" y="779"/>
                  </a:cubicBezTo>
                  <a:cubicBezTo>
                    <a:pt x="1200" y="777"/>
                    <a:pt x="1200" y="776"/>
                    <a:pt x="1199" y="775"/>
                  </a:cubicBezTo>
                  <a:cubicBezTo>
                    <a:pt x="1195" y="766"/>
                    <a:pt x="1189" y="757"/>
                    <a:pt x="1184" y="748"/>
                  </a:cubicBezTo>
                  <a:cubicBezTo>
                    <a:pt x="1181" y="744"/>
                    <a:pt x="1179" y="740"/>
                    <a:pt x="1176" y="735"/>
                  </a:cubicBezTo>
                  <a:cubicBezTo>
                    <a:pt x="1176" y="734"/>
                    <a:pt x="1175" y="733"/>
                    <a:pt x="1175" y="732"/>
                  </a:cubicBezTo>
                  <a:cubicBezTo>
                    <a:pt x="1175" y="732"/>
                    <a:pt x="1175" y="732"/>
                    <a:pt x="1175" y="732"/>
                  </a:cubicBezTo>
                  <a:cubicBezTo>
                    <a:pt x="1175" y="731"/>
                    <a:pt x="1175" y="731"/>
                    <a:pt x="1175" y="730"/>
                  </a:cubicBezTo>
                  <a:cubicBezTo>
                    <a:pt x="1175" y="730"/>
                    <a:pt x="1175" y="729"/>
                    <a:pt x="1175" y="728"/>
                  </a:cubicBezTo>
                  <a:cubicBezTo>
                    <a:pt x="1176" y="727"/>
                    <a:pt x="1176" y="726"/>
                    <a:pt x="1176" y="726"/>
                  </a:cubicBezTo>
                  <a:cubicBezTo>
                    <a:pt x="1176" y="726"/>
                    <a:pt x="1176" y="725"/>
                    <a:pt x="1176" y="725"/>
                  </a:cubicBezTo>
                  <a:cubicBezTo>
                    <a:pt x="1176" y="725"/>
                    <a:pt x="1176" y="724"/>
                    <a:pt x="1177" y="724"/>
                  </a:cubicBezTo>
                  <a:cubicBezTo>
                    <a:pt x="1177" y="721"/>
                    <a:pt x="1179" y="718"/>
                    <a:pt x="1181" y="715"/>
                  </a:cubicBezTo>
                  <a:cubicBezTo>
                    <a:pt x="1181" y="714"/>
                    <a:pt x="1182" y="714"/>
                    <a:pt x="1182" y="713"/>
                  </a:cubicBezTo>
                  <a:cubicBezTo>
                    <a:pt x="1183" y="712"/>
                    <a:pt x="1183" y="711"/>
                    <a:pt x="1184" y="711"/>
                  </a:cubicBezTo>
                  <a:cubicBezTo>
                    <a:pt x="1185" y="709"/>
                    <a:pt x="1186" y="708"/>
                    <a:pt x="1187" y="706"/>
                  </a:cubicBezTo>
                  <a:cubicBezTo>
                    <a:pt x="1187" y="706"/>
                    <a:pt x="1188" y="705"/>
                    <a:pt x="1188" y="705"/>
                  </a:cubicBezTo>
                  <a:cubicBezTo>
                    <a:pt x="1212" y="704"/>
                    <a:pt x="1209" y="686"/>
                    <a:pt x="1223" y="672"/>
                  </a:cubicBezTo>
                  <a:cubicBezTo>
                    <a:pt x="1197" y="668"/>
                    <a:pt x="1186" y="682"/>
                    <a:pt x="1185" y="705"/>
                  </a:cubicBezTo>
                  <a:cubicBezTo>
                    <a:pt x="1185" y="705"/>
                    <a:pt x="1185" y="705"/>
                    <a:pt x="1185" y="705"/>
                  </a:cubicBezTo>
                  <a:cubicBezTo>
                    <a:pt x="1184" y="706"/>
                    <a:pt x="1183" y="708"/>
                    <a:pt x="1182" y="709"/>
                  </a:cubicBezTo>
                  <a:cubicBezTo>
                    <a:pt x="1181" y="710"/>
                    <a:pt x="1181" y="711"/>
                    <a:pt x="1180" y="712"/>
                  </a:cubicBezTo>
                  <a:cubicBezTo>
                    <a:pt x="1180" y="713"/>
                    <a:pt x="1179" y="713"/>
                    <a:pt x="1179" y="714"/>
                  </a:cubicBezTo>
                  <a:cubicBezTo>
                    <a:pt x="1177" y="717"/>
                    <a:pt x="1175" y="720"/>
                    <a:pt x="1175" y="723"/>
                  </a:cubicBezTo>
                  <a:cubicBezTo>
                    <a:pt x="1174" y="724"/>
                    <a:pt x="1174" y="724"/>
                    <a:pt x="1174" y="724"/>
                  </a:cubicBezTo>
                  <a:cubicBezTo>
                    <a:pt x="1174" y="725"/>
                    <a:pt x="1174" y="725"/>
                    <a:pt x="1174" y="725"/>
                  </a:cubicBezTo>
                  <a:cubicBezTo>
                    <a:pt x="1174" y="726"/>
                    <a:pt x="1174" y="727"/>
                    <a:pt x="1174" y="727"/>
                  </a:cubicBezTo>
                  <a:cubicBezTo>
                    <a:pt x="1174" y="728"/>
                    <a:pt x="1174" y="729"/>
                    <a:pt x="1174" y="730"/>
                  </a:cubicBezTo>
                  <a:cubicBezTo>
                    <a:pt x="1174" y="730"/>
                    <a:pt x="1174" y="729"/>
                    <a:pt x="1173" y="729"/>
                  </a:cubicBezTo>
                  <a:cubicBezTo>
                    <a:pt x="1173" y="728"/>
                    <a:pt x="1173" y="727"/>
                    <a:pt x="1172" y="725"/>
                  </a:cubicBezTo>
                  <a:cubicBezTo>
                    <a:pt x="1172" y="725"/>
                    <a:pt x="1172" y="725"/>
                    <a:pt x="1172" y="725"/>
                  </a:cubicBezTo>
                  <a:cubicBezTo>
                    <a:pt x="1172" y="724"/>
                    <a:pt x="1172" y="724"/>
                    <a:pt x="1172" y="724"/>
                  </a:cubicBezTo>
                  <a:cubicBezTo>
                    <a:pt x="1172" y="724"/>
                    <a:pt x="1172" y="724"/>
                    <a:pt x="1172" y="724"/>
                  </a:cubicBezTo>
                  <a:cubicBezTo>
                    <a:pt x="1172" y="724"/>
                    <a:pt x="1172" y="724"/>
                    <a:pt x="1172" y="724"/>
                  </a:cubicBezTo>
                  <a:cubicBezTo>
                    <a:pt x="1171" y="724"/>
                    <a:pt x="1171" y="724"/>
                    <a:pt x="1171" y="724"/>
                  </a:cubicBezTo>
                  <a:cubicBezTo>
                    <a:pt x="1171" y="722"/>
                    <a:pt x="1171" y="722"/>
                    <a:pt x="1171" y="722"/>
                  </a:cubicBezTo>
                  <a:cubicBezTo>
                    <a:pt x="1168" y="713"/>
                    <a:pt x="1167" y="704"/>
                    <a:pt x="1167" y="695"/>
                  </a:cubicBezTo>
                  <a:cubicBezTo>
                    <a:pt x="1167" y="687"/>
                    <a:pt x="1168" y="679"/>
                    <a:pt x="1169" y="671"/>
                  </a:cubicBezTo>
                  <a:cubicBezTo>
                    <a:pt x="1169" y="669"/>
                    <a:pt x="1170" y="667"/>
                    <a:pt x="1170" y="666"/>
                  </a:cubicBezTo>
                  <a:cubicBezTo>
                    <a:pt x="1171" y="664"/>
                    <a:pt x="1171" y="662"/>
                    <a:pt x="1171" y="660"/>
                  </a:cubicBezTo>
                  <a:cubicBezTo>
                    <a:pt x="1172" y="657"/>
                    <a:pt x="1173" y="654"/>
                    <a:pt x="1173" y="651"/>
                  </a:cubicBezTo>
                  <a:cubicBezTo>
                    <a:pt x="1174" y="646"/>
                    <a:pt x="1175" y="642"/>
                    <a:pt x="1176" y="638"/>
                  </a:cubicBezTo>
                  <a:cubicBezTo>
                    <a:pt x="1183" y="641"/>
                    <a:pt x="1189" y="642"/>
                    <a:pt x="1194" y="635"/>
                  </a:cubicBezTo>
                  <a:close/>
                  <a:moveTo>
                    <a:pt x="1253" y="537"/>
                  </a:moveTo>
                  <a:cubicBezTo>
                    <a:pt x="1253" y="537"/>
                    <a:pt x="1253" y="538"/>
                    <a:pt x="1253" y="538"/>
                  </a:cubicBezTo>
                  <a:cubicBezTo>
                    <a:pt x="1254" y="540"/>
                    <a:pt x="1255" y="542"/>
                    <a:pt x="1255" y="544"/>
                  </a:cubicBezTo>
                  <a:cubicBezTo>
                    <a:pt x="1256" y="545"/>
                    <a:pt x="1257" y="547"/>
                    <a:pt x="1258" y="549"/>
                  </a:cubicBezTo>
                  <a:cubicBezTo>
                    <a:pt x="1258" y="549"/>
                    <a:pt x="1258" y="550"/>
                    <a:pt x="1259" y="551"/>
                  </a:cubicBezTo>
                  <a:cubicBezTo>
                    <a:pt x="1259" y="552"/>
                    <a:pt x="1260" y="552"/>
                    <a:pt x="1260" y="553"/>
                  </a:cubicBezTo>
                  <a:cubicBezTo>
                    <a:pt x="1261" y="554"/>
                    <a:pt x="1261" y="554"/>
                    <a:pt x="1261" y="555"/>
                  </a:cubicBezTo>
                  <a:cubicBezTo>
                    <a:pt x="1262" y="556"/>
                    <a:pt x="1262" y="556"/>
                    <a:pt x="1263" y="557"/>
                  </a:cubicBezTo>
                  <a:cubicBezTo>
                    <a:pt x="1263" y="557"/>
                    <a:pt x="1263" y="558"/>
                    <a:pt x="1263" y="558"/>
                  </a:cubicBezTo>
                  <a:cubicBezTo>
                    <a:pt x="1263" y="558"/>
                    <a:pt x="1263" y="558"/>
                    <a:pt x="1264" y="559"/>
                  </a:cubicBezTo>
                  <a:cubicBezTo>
                    <a:pt x="1264" y="559"/>
                    <a:pt x="1265" y="559"/>
                    <a:pt x="1265" y="560"/>
                  </a:cubicBezTo>
                  <a:cubicBezTo>
                    <a:pt x="1266" y="560"/>
                    <a:pt x="1266" y="560"/>
                    <a:pt x="1266" y="561"/>
                  </a:cubicBezTo>
                  <a:cubicBezTo>
                    <a:pt x="1266" y="563"/>
                    <a:pt x="1265" y="565"/>
                    <a:pt x="1265" y="567"/>
                  </a:cubicBezTo>
                  <a:cubicBezTo>
                    <a:pt x="1264" y="572"/>
                    <a:pt x="1265" y="578"/>
                    <a:pt x="1266" y="583"/>
                  </a:cubicBezTo>
                  <a:cubicBezTo>
                    <a:pt x="1267" y="589"/>
                    <a:pt x="1269" y="594"/>
                    <a:pt x="1271" y="599"/>
                  </a:cubicBezTo>
                  <a:cubicBezTo>
                    <a:pt x="1272" y="604"/>
                    <a:pt x="1274" y="609"/>
                    <a:pt x="1275" y="614"/>
                  </a:cubicBezTo>
                  <a:cubicBezTo>
                    <a:pt x="1276" y="617"/>
                    <a:pt x="1276" y="620"/>
                    <a:pt x="1276" y="622"/>
                  </a:cubicBezTo>
                  <a:cubicBezTo>
                    <a:pt x="1276" y="623"/>
                    <a:pt x="1276" y="623"/>
                    <a:pt x="1276" y="623"/>
                  </a:cubicBezTo>
                  <a:cubicBezTo>
                    <a:pt x="1267" y="604"/>
                    <a:pt x="1255" y="578"/>
                    <a:pt x="1249" y="560"/>
                  </a:cubicBezTo>
                  <a:cubicBezTo>
                    <a:pt x="1246" y="551"/>
                    <a:pt x="1245" y="543"/>
                    <a:pt x="1246" y="536"/>
                  </a:cubicBezTo>
                  <a:cubicBezTo>
                    <a:pt x="1248" y="537"/>
                    <a:pt x="1250" y="537"/>
                    <a:pt x="1253" y="537"/>
                  </a:cubicBezTo>
                  <a:close/>
                  <a:moveTo>
                    <a:pt x="1316" y="483"/>
                  </a:moveTo>
                  <a:cubicBezTo>
                    <a:pt x="1317" y="483"/>
                    <a:pt x="1317" y="482"/>
                    <a:pt x="1317" y="481"/>
                  </a:cubicBezTo>
                  <a:cubicBezTo>
                    <a:pt x="1317" y="482"/>
                    <a:pt x="1317" y="482"/>
                    <a:pt x="1318" y="483"/>
                  </a:cubicBezTo>
                  <a:cubicBezTo>
                    <a:pt x="1319" y="487"/>
                    <a:pt x="1320" y="492"/>
                    <a:pt x="1320" y="498"/>
                  </a:cubicBezTo>
                  <a:cubicBezTo>
                    <a:pt x="1318" y="499"/>
                    <a:pt x="1316" y="500"/>
                    <a:pt x="1313" y="502"/>
                  </a:cubicBezTo>
                  <a:cubicBezTo>
                    <a:pt x="1313" y="501"/>
                    <a:pt x="1313" y="500"/>
                    <a:pt x="1314" y="499"/>
                  </a:cubicBezTo>
                  <a:cubicBezTo>
                    <a:pt x="1314" y="499"/>
                    <a:pt x="1314" y="498"/>
                    <a:pt x="1314" y="497"/>
                  </a:cubicBezTo>
                  <a:cubicBezTo>
                    <a:pt x="1314" y="496"/>
                    <a:pt x="1315" y="495"/>
                    <a:pt x="1315" y="495"/>
                  </a:cubicBezTo>
                  <a:cubicBezTo>
                    <a:pt x="1315" y="494"/>
                    <a:pt x="1315" y="494"/>
                    <a:pt x="1315" y="494"/>
                  </a:cubicBezTo>
                  <a:cubicBezTo>
                    <a:pt x="1315" y="493"/>
                    <a:pt x="1315" y="493"/>
                    <a:pt x="1315" y="493"/>
                  </a:cubicBezTo>
                  <a:cubicBezTo>
                    <a:pt x="1315" y="492"/>
                    <a:pt x="1315" y="491"/>
                    <a:pt x="1315" y="491"/>
                  </a:cubicBezTo>
                  <a:cubicBezTo>
                    <a:pt x="1315" y="490"/>
                    <a:pt x="1315" y="489"/>
                    <a:pt x="1315" y="488"/>
                  </a:cubicBezTo>
                  <a:cubicBezTo>
                    <a:pt x="1316" y="488"/>
                    <a:pt x="1316" y="487"/>
                    <a:pt x="1316" y="486"/>
                  </a:cubicBezTo>
                  <a:cubicBezTo>
                    <a:pt x="1316" y="485"/>
                    <a:pt x="1316" y="484"/>
                    <a:pt x="1316" y="483"/>
                  </a:cubicBezTo>
                  <a:close/>
                  <a:moveTo>
                    <a:pt x="1310" y="792"/>
                  </a:moveTo>
                  <a:cubicBezTo>
                    <a:pt x="1310" y="792"/>
                    <a:pt x="1310" y="792"/>
                    <a:pt x="1310" y="792"/>
                  </a:cubicBezTo>
                  <a:cubicBezTo>
                    <a:pt x="1310" y="793"/>
                    <a:pt x="1310" y="793"/>
                    <a:pt x="1310" y="793"/>
                  </a:cubicBezTo>
                  <a:cubicBezTo>
                    <a:pt x="1309" y="793"/>
                    <a:pt x="1309" y="793"/>
                    <a:pt x="1309" y="793"/>
                  </a:cubicBezTo>
                  <a:cubicBezTo>
                    <a:pt x="1309" y="794"/>
                    <a:pt x="1308" y="795"/>
                    <a:pt x="1307" y="796"/>
                  </a:cubicBezTo>
                  <a:cubicBezTo>
                    <a:pt x="1307" y="797"/>
                    <a:pt x="1307" y="797"/>
                    <a:pt x="1306" y="797"/>
                  </a:cubicBezTo>
                  <a:cubicBezTo>
                    <a:pt x="1307" y="797"/>
                    <a:pt x="1307" y="796"/>
                    <a:pt x="1307" y="795"/>
                  </a:cubicBezTo>
                  <a:cubicBezTo>
                    <a:pt x="1307" y="794"/>
                    <a:pt x="1307" y="793"/>
                    <a:pt x="1307" y="793"/>
                  </a:cubicBezTo>
                  <a:cubicBezTo>
                    <a:pt x="1307" y="792"/>
                    <a:pt x="1307" y="792"/>
                    <a:pt x="1307" y="792"/>
                  </a:cubicBezTo>
                  <a:cubicBezTo>
                    <a:pt x="1307" y="791"/>
                    <a:pt x="1307" y="791"/>
                    <a:pt x="1307" y="791"/>
                  </a:cubicBezTo>
                  <a:cubicBezTo>
                    <a:pt x="1307" y="788"/>
                    <a:pt x="1306" y="784"/>
                    <a:pt x="1305" y="781"/>
                  </a:cubicBezTo>
                  <a:cubicBezTo>
                    <a:pt x="1305" y="780"/>
                    <a:pt x="1304" y="780"/>
                    <a:pt x="1304" y="779"/>
                  </a:cubicBezTo>
                  <a:cubicBezTo>
                    <a:pt x="1311" y="766"/>
                    <a:pt x="1318" y="752"/>
                    <a:pt x="1325" y="739"/>
                  </a:cubicBezTo>
                  <a:cubicBezTo>
                    <a:pt x="1325" y="739"/>
                    <a:pt x="1325" y="740"/>
                    <a:pt x="1325" y="741"/>
                  </a:cubicBezTo>
                  <a:cubicBezTo>
                    <a:pt x="1325" y="749"/>
                    <a:pt x="1324" y="757"/>
                    <a:pt x="1322" y="765"/>
                  </a:cubicBezTo>
                  <a:cubicBezTo>
                    <a:pt x="1320" y="774"/>
                    <a:pt x="1316" y="782"/>
                    <a:pt x="1311" y="790"/>
                  </a:cubicBezTo>
                  <a:cubicBezTo>
                    <a:pt x="1310" y="792"/>
                    <a:pt x="1310" y="792"/>
                    <a:pt x="1310" y="792"/>
                  </a:cubicBezTo>
                  <a:cubicBezTo>
                    <a:pt x="1310" y="792"/>
                    <a:pt x="1310" y="792"/>
                    <a:pt x="1310" y="792"/>
                  </a:cubicBezTo>
                  <a:cubicBezTo>
                    <a:pt x="1310" y="792"/>
                    <a:pt x="1310" y="792"/>
                    <a:pt x="1310" y="792"/>
                  </a:cubicBezTo>
                  <a:close/>
                  <a:moveTo>
                    <a:pt x="1184" y="801"/>
                  </a:moveTo>
                  <a:cubicBezTo>
                    <a:pt x="1164" y="799"/>
                    <a:pt x="1163" y="775"/>
                    <a:pt x="1166" y="748"/>
                  </a:cubicBezTo>
                  <a:cubicBezTo>
                    <a:pt x="1167" y="749"/>
                    <a:pt x="1168" y="749"/>
                    <a:pt x="1170" y="750"/>
                  </a:cubicBezTo>
                  <a:cubicBezTo>
                    <a:pt x="1171" y="750"/>
                    <a:pt x="1172" y="751"/>
                    <a:pt x="1173" y="751"/>
                  </a:cubicBezTo>
                  <a:cubicBezTo>
                    <a:pt x="1174" y="752"/>
                    <a:pt x="1175" y="752"/>
                    <a:pt x="1175" y="752"/>
                  </a:cubicBezTo>
                  <a:cubicBezTo>
                    <a:pt x="1179" y="754"/>
                    <a:pt x="1182" y="756"/>
                    <a:pt x="1184" y="759"/>
                  </a:cubicBezTo>
                  <a:cubicBezTo>
                    <a:pt x="1185" y="759"/>
                    <a:pt x="1185" y="759"/>
                    <a:pt x="1185" y="759"/>
                  </a:cubicBezTo>
                  <a:cubicBezTo>
                    <a:pt x="1189" y="765"/>
                    <a:pt x="1192" y="771"/>
                    <a:pt x="1195" y="777"/>
                  </a:cubicBezTo>
                  <a:cubicBezTo>
                    <a:pt x="1196" y="778"/>
                    <a:pt x="1196" y="779"/>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2"/>
                    <a:pt x="1197" y="782"/>
                    <a:pt x="1197" y="782"/>
                  </a:cubicBezTo>
                  <a:cubicBezTo>
                    <a:pt x="1198" y="784"/>
                    <a:pt x="1198" y="784"/>
                    <a:pt x="1198" y="784"/>
                  </a:cubicBezTo>
                  <a:cubicBezTo>
                    <a:pt x="1199" y="786"/>
                    <a:pt x="1199" y="786"/>
                    <a:pt x="1199" y="786"/>
                  </a:cubicBezTo>
                  <a:cubicBezTo>
                    <a:pt x="1199" y="788"/>
                    <a:pt x="1199" y="788"/>
                    <a:pt x="1199" y="788"/>
                  </a:cubicBezTo>
                  <a:cubicBezTo>
                    <a:pt x="1200" y="789"/>
                    <a:pt x="1200" y="790"/>
                    <a:pt x="1201" y="791"/>
                  </a:cubicBezTo>
                  <a:cubicBezTo>
                    <a:pt x="1201" y="792"/>
                    <a:pt x="1201" y="793"/>
                    <a:pt x="1201" y="794"/>
                  </a:cubicBezTo>
                  <a:cubicBezTo>
                    <a:pt x="1200" y="794"/>
                    <a:pt x="1199" y="795"/>
                    <a:pt x="1198" y="795"/>
                  </a:cubicBezTo>
                  <a:cubicBezTo>
                    <a:pt x="1200" y="799"/>
                    <a:pt x="1202" y="801"/>
                    <a:pt x="1204" y="804"/>
                  </a:cubicBezTo>
                  <a:cubicBezTo>
                    <a:pt x="1204" y="804"/>
                    <a:pt x="1204" y="804"/>
                    <a:pt x="1204" y="805"/>
                  </a:cubicBezTo>
                  <a:cubicBezTo>
                    <a:pt x="1197" y="803"/>
                    <a:pt x="1189" y="801"/>
                    <a:pt x="1184" y="801"/>
                  </a:cubicBezTo>
                  <a:close/>
                  <a:moveTo>
                    <a:pt x="1205" y="790"/>
                  </a:moveTo>
                  <a:cubicBezTo>
                    <a:pt x="1205" y="789"/>
                    <a:pt x="1204" y="787"/>
                    <a:pt x="1204" y="786"/>
                  </a:cubicBezTo>
                  <a:cubicBezTo>
                    <a:pt x="1203" y="784"/>
                    <a:pt x="1203" y="784"/>
                    <a:pt x="1203" y="784"/>
                  </a:cubicBezTo>
                  <a:cubicBezTo>
                    <a:pt x="1203" y="782"/>
                    <a:pt x="1203" y="782"/>
                    <a:pt x="1203" y="782"/>
                  </a:cubicBezTo>
                  <a:cubicBezTo>
                    <a:pt x="1202" y="781"/>
                    <a:pt x="1202" y="781"/>
                    <a:pt x="1202" y="781"/>
                  </a:cubicBezTo>
                  <a:cubicBezTo>
                    <a:pt x="1202" y="781"/>
                    <a:pt x="1202" y="781"/>
                    <a:pt x="1202" y="781"/>
                  </a:cubicBezTo>
                  <a:cubicBezTo>
                    <a:pt x="1202" y="781"/>
                    <a:pt x="1202" y="780"/>
                    <a:pt x="1202" y="780"/>
                  </a:cubicBezTo>
                  <a:cubicBezTo>
                    <a:pt x="1202" y="780"/>
                    <a:pt x="1202" y="779"/>
                    <a:pt x="1203" y="779"/>
                  </a:cubicBezTo>
                  <a:cubicBezTo>
                    <a:pt x="1203" y="778"/>
                    <a:pt x="1203" y="778"/>
                    <a:pt x="1203" y="777"/>
                  </a:cubicBezTo>
                  <a:cubicBezTo>
                    <a:pt x="1203" y="776"/>
                    <a:pt x="1204" y="776"/>
                    <a:pt x="1204" y="775"/>
                  </a:cubicBezTo>
                  <a:cubicBezTo>
                    <a:pt x="1204" y="775"/>
                    <a:pt x="1205" y="774"/>
                    <a:pt x="1205" y="773"/>
                  </a:cubicBezTo>
                  <a:cubicBezTo>
                    <a:pt x="1205" y="773"/>
                    <a:pt x="1205" y="772"/>
                    <a:pt x="1205" y="772"/>
                  </a:cubicBezTo>
                  <a:cubicBezTo>
                    <a:pt x="1206" y="772"/>
                    <a:pt x="1206" y="771"/>
                    <a:pt x="1206" y="771"/>
                  </a:cubicBezTo>
                  <a:cubicBezTo>
                    <a:pt x="1207" y="768"/>
                    <a:pt x="1210" y="764"/>
                    <a:pt x="1213" y="761"/>
                  </a:cubicBezTo>
                  <a:cubicBezTo>
                    <a:pt x="1214" y="759"/>
                    <a:pt x="1215" y="757"/>
                    <a:pt x="1217" y="756"/>
                  </a:cubicBezTo>
                  <a:cubicBezTo>
                    <a:pt x="1218" y="754"/>
                    <a:pt x="1220" y="752"/>
                    <a:pt x="1221" y="750"/>
                  </a:cubicBezTo>
                  <a:cubicBezTo>
                    <a:pt x="1222" y="750"/>
                    <a:pt x="1222" y="750"/>
                    <a:pt x="1222" y="749"/>
                  </a:cubicBezTo>
                  <a:cubicBezTo>
                    <a:pt x="1222" y="749"/>
                    <a:pt x="1222" y="749"/>
                    <a:pt x="1222" y="749"/>
                  </a:cubicBezTo>
                  <a:cubicBezTo>
                    <a:pt x="1222" y="749"/>
                    <a:pt x="1223" y="749"/>
                    <a:pt x="1224" y="750"/>
                  </a:cubicBezTo>
                  <a:cubicBezTo>
                    <a:pt x="1224" y="750"/>
                    <a:pt x="1224" y="750"/>
                    <a:pt x="1225" y="750"/>
                  </a:cubicBezTo>
                  <a:cubicBezTo>
                    <a:pt x="1225" y="750"/>
                    <a:pt x="1225" y="750"/>
                    <a:pt x="1225" y="750"/>
                  </a:cubicBezTo>
                  <a:cubicBezTo>
                    <a:pt x="1225" y="750"/>
                    <a:pt x="1226" y="750"/>
                    <a:pt x="1226" y="750"/>
                  </a:cubicBezTo>
                  <a:cubicBezTo>
                    <a:pt x="1226" y="750"/>
                    <a:pt x="1227" y="750"/>
                    <a:pt x="1227" y="750"/>
                  </a:cubicBezTo>
                  <a:cubicBezTo>
                    <a:pt x="1225" y="754"/>
                    <a:pt x="1223" y="758"/>
                    <a:pt x="1226" y="762"/>
                  </a:cubicBezTo>
                  <a:cubicBezTo>
                    <a:pt x="1229" y="767"/>
                    <a:pt x="1236" y="769"/>
                    <a:pt x="1242" y="769"/>
                  </a:cubicBezTo>
                  <a:cubicBezTo>
                    <a:pt x="1242" y="769"/>
                    <a:pt x="1242" y="769"/>
                    <a:pt x="1242" y="770"/>
                  </a:cubicBezTo>
                  <a:cubicBezTo>
                    <a:pt x="1242" y="772"/>
                    <a:pt x="1241" y="774"/>
                    <a:pt x="1240" y="776"/>
                  </a:cubicBezTo>
                  <a:cubicBezTo>
                    <a:pt x="1240" y="776"/>
                    <a:pt x="1240" y="776"/>
                    <a:pt x="1239" y="775"/>
                  </a:cubicBezTo>
                  <a:cubicBezTo>
                    <a:pt x="1238" y="774"/>
                    <a:pt x="1238" y="773"/>
                    <a:pt x="1237" y="772"/>
                  </a:cubicBezTo>
                  <a:cubicBezTo>
                    <a:pt x="1236" y="770"/>
                    <a:pt x="1235" y="769"/>
                    <a:pt x="1235" y="769"/>
                  </a:cubicBezTo>
                  <a:cubicBezTo>
                    <a:pt x="1235" y="769"/>
                    <a:pt x="1235" y="770"/>
                    <a:pt x="1236" y="773"/>
                  </a:cubicBezTo>
                  <a:cubicBezTo>
                    <a:pt x="1236" y="774"/>
                    <a:pt x="1236" y="775"/>
                    <a:pt x="1237" y="776"/>
                  </a:cubicBezTo>
                  <a:cubicBezTo>
                    <a:pt x="1237" y="777"/>
                    <a:pt x="1237" y="778"/>
                    <a:pt x="1238" y="779"/>
                  </a:cubicBezTo>
                  <a:cubicBezTo>
                    <a:pt x="1238" y="779"/>
                    <a:pt x="1238" y="779"/>
                    <a:pt x="1238" y="780"/>
                  </a:cubicBezTo>
                  <a:cubicBezTo>
                    <a:pt x="1238" y="780"/>
                    <a:pt x="1239" y="780"/>
                    <a:pt x="1239" y="780"/>
                  </a:cubicBezTo>
                  <a:cubicBezTo>
                    <a:pt x="1236" y="787"/>
                    <a:pt x="1234" y="793"/>
                    <a:pt x="1231" y="798"/>
                  </a:cubicBezTo>
                  <a:cubicBezTo>
                    <a:pt x="1231" y="798"/>
                    <a:pt x="1231" y="798"/>
                    <a:pt x="1231" y="798"/>
                  </a:cubicBezTo>
                  <a:cubicBezTo>
                    <a:pt x="1225" y="787"/>
                    <a:pt x="1215" y="789"/>
                    <a:pt x="1206" y="792"/>
                  </a:cubicBezTo>
                  <a:cubicBezTo>
                    <a:pt x="1206" y="792"/>
                    <a:pt x="1205" y="791"/>
                    <a:pt x="1205" y="790"/>
                  </a:cubicBezTo>
                  <a:close/>
                  <a:moveTo>
                    <a:pt x="1242" y="721"/>
                  </a:moveTo>
                  <a:cubicBezTo>
                    <a:pt x="1241" y="722"/>
                    <a:pt x="1240" y="723"/>
                    <a:pt x="1239" y="724"/>
                  </a:cubicBezTo>
                  <a:cubicBezTo>
                    <a:pt x="1238" y="725"/>
                    <a:pt x="1238" y="725"/>
                    <a:pt x="1237" y="726"/>
                  </a:cubicBezTo>
                  <a:cubicBezTo>
                    <a:pt x="1237" y="726"/>
                    <a:pt x="1236" y="726"/>
                    <a:pt x="1236" y="727"/>
                  </a:cubicBezTo>
                  <a:cubicBezTo>
                    <a:pt x="1236" y="727"/>
                    <a:pt x="1236" y="727"/>
                    <a:pt x="1235" y="728"/>
                  </a:cubicBezTo>
                  <a:cubicBezTo>
                    <a:pt x="1234" y="729"/>
                    <a:pt x="1232" y="731"/>
                    <a:pt x="1231" y="733"/>
                  </a:cubicBezTo>
                  <a:cubicBezTo>
                    <a:pt x="1231" y="733"/>
                    <a:pt x="1231" y="733"/>
                    <a:pt x="1231" y="732"/>
                  </a:cubicBezTo>
                  <a:cubicBezTo>
                    <a:pt x="1231" y="732"/>
                    <a:pt x="1231" y="732"/>
                    <a:pt x="1231" y="731"/>
                  </a:cubicBezTo>
                  <a:cubicBezTo>
                    <a:pt x="1231" y="731"/>
                    <a:pt x="1231" y="731"/>
                    <a:pt x="1231" y="731"/>
                  </a:cubicBezTo>
                  <a:cubicBezTo>
                    <a:pt x="1232" y="730"/>
                    <a:pt x="1232" y="730"/>
                    <a:pt x="1232" y="729"/>
                  </a:cubicBezTo>
                  <a:cubicBezTo>
                    <a:pt x="1232" y="728"/>
                    <a:pt x="1233" y="727"/>
                    <a:pt x="1233" y="726"/>
                  </a:cubicBezTo>
                  <a:cubicBezTo>
                    <a:pt x="1233" y="725"/>
                    <a:pt x="1234" y="724"/>
                    <a:pt x="1234" y="723"/>
                  </a:cubicBezTo>
                  <a:cubicBezTo>
                    <a:pt x="1235" y="722"/>
                    <a:pt x="1236" y="721"/>
                    <a:pt x="1236" y="720"/>
                  </a:cubicBezTo>
                  <a:cubicBezTo>
                    <a:pt x="1237" y="719"/>
                    <a:pt x="1237" y="718"/>
                    <a:pt x="1238" y="717"/>
                  </a:cubicBezTo>
                  <a:cubicBezTo>
                    <a:pt x="1242" y="718"/>
                    <a:pt x="1247" y="718"/>
                    <a:pt x="1250" y="717"/>
                  </a:cubicBezTo>
                  <a:cubicBezTo>
                    <a:pt x="1250" y="725"/>
                    <a:pt x="1249" y="734"/>
                    <a:pt x="1248" y="743"/>
                  </a:cubicBezTo>
                  <a:cubicBezTo>
                    <a:pt x="1246" y="744"/>
                    <a:pt x="1243" y="746"/>
                    <a:pt x="1241" y="748"/>
                  </a:cubicBezTo>
                  <a:cubicBezTo>
                    <a:pt x="1240" y="748"/>
                    <a:pt x="1240" y="748"/>
                    <a:pt x="1240" y="748"/>
                  </a:cubicBezTo>
                  <a:cubicBezTo>
                    <a:pt x="1240" y="748"/>
                    <a:pt x="1240" y="748"/>
                    <a:pt x="1240" y="748"/>
                  </a:cubicBezTo>
                  <a:cubicBezTo>
                    <a:pt x="1239" y="748"/>
                    <a:pt x="1238" y="748"/>
                    <a:pt x="1238" y="748"/>
                  </a:cubicBezTo>
                  <a:cubicBezTo>
                    <a:pt x="1237" y="747"/>
                    <a:pt x="1236" y="747"/>
                    <a:pt x="1234" y="747"/>
                  </a:cubicBezTo>
                  <a:cubicBezTo>
                    <a:pt x="1234" y="747"/>
                    <a:pt x="1233" y="747"/>
                    <a:pt x="1233" y="747"/>
                  </a:cubicBezTo>
                  <a:cubicBezTo>
                    <a:pt x="1232" y="746"/>
                    <a:pt x="1230" y="745"/>
                    <a:pt x="1229" y="744"/>
                  </a:cubicBezTo>
                  <a:cubicBezTo>
                    <a:pt x="1229" y="745"/>
                    <a:pt x="1229" y="746"/>
                    <a:pt x="1228" y="747"/>
                  </a:cubicBezTo>
                  <a:cubicBezTo>
                    <a:pt x="1227" y="747"/>
                    <a:pt x="1226" y="747"/>
                    <a:pt x="1226" y="747"/>
                  </a:cubicBezTo>
                  <a:cubicBezTo>
                    <a:pt x="1225" y="747"/>
                    <a:pt x="1225" y="747"/>
                    <a:pt x="1225" y="747"/>
                  </a:cubicBezTo>
                  <a:cubicBezTo>
                    <a:pt x="1225" y="747"/>
                    <a:pt x="1225" y="747"/>
                    <a:pt x="1225" y="747"/>
                  </a:cubicBezTo>
                  <a:cubicBezTo>
                    <a:pt x="1224" y="747"/>
                    <a:pt x="1224" y="747"/>
                    <a:pt x="1223" y="748"/>
                  </a:cubicBezTo>
                  <a:cubicBezTo>
                    <a:pt x="1223" y="748"/>
                    <a:pt x="1223" y="748"/>
                    <a:pt x="1223" y="748"/>
                  </a:cubicBezTo>
                  <a:cubicBezTo>
                    <a:pt x="1229" y="741"/>
                    <a:pt x="1234" y="735"/>
                    <a:pt x="1238" y="730"/>
                  </a:cubicBezTo>
                  <a:cubicBezTo>
                    <a:pt x="1238" y="729"/>
                    <a:pt x="1238" y="729"/>
                    <a:pt x="1239" y="729"/>
                  </a:cubicBezTo>
                  <a:cubicBezTo>
                    <a:pt x="1239" y="728"/>
                    <a:pt x="1239" y="728"/>
                    <a:pt x="1239" y="728"/>
                  </a:cubicBezTo>
                  <a:cubicBezTo>
                    <a:pt x="1240" y="727"/>
                    <a:pt x="1240" y="726"/>
                    <a:pt x="1241" y="726"/>
                  </a:cubicBezTo>
                  <a:cubicBezTo>
                    <a:pt x="1241" y="724"/>
                    <a:pt x="1242" y="723"/>
                    <a:pt x="1243" y="722"/>
                  </a:cubicBezTo>
                  <a:cubicBezTo>
                    <a:pt x="1244" y="720"/>
                    <a:pt x="1244" y="719"/>
                    <a:pt x="1244" y="719"/>
                  </a:cubicBezTo>
                  <a:cubicBezTo>
                    <a:pt x="1244" y="719"/>
                    <a:pt x="1243" y="720"/>
                    <a:pt x="1242" y="721"/>
                  </a:cubicBezTo>
                  <a:close/>
                  <a:moveTo>
                    <a:pt x="1281" y="622"/>
                  </a:moveTo>
                  <a:cubicBezTo>
                    <a:pt x="1281" y="619"/>
                    <a:pt x="1280" y="616"/>
                    <a:pt x="1280" y="614"/>
                  </a:cubicBezTo>
                  <a:cubicBezTo>
                    <a:pt x="1279" y="612"/>
                    <a:pt x="1279" y="611"/>
                    <a:pt x="1279" y="609"/>
                  </a:cubicBezTo>
                  <a:cubicBezTo>
                    <a:pt x="1279" y="609"/>
                    <a:pt x="1279" y="609"/>
                    <a:pt x="1280" y="608"/>
                  </a:cubicBezTo>
                  <a:cubicBezTo>
                    <a:pt x="1280" y="608"/>
                    <a:pt x="1280" y="607"/>
                    <a:pt x="1281" y="607"/>
                  </a:cubicBezTo>
                  <a:cubicBezTo>
                    <a:pt x="1281" y="606"/>
                    <a:pt x="1281" y="606"/>
                    <a:pt x="1281" y="606"/>
                  </a:cubicBezTo>
                  <a:cubicBezTo>
                    <a:pt x="1282" y="606"/>
                    <a:pt x="1282" y="605"/>
                    <a:pt x="1282" y="605"/>
                  </a:cubicBezTo>
                  <a:cubicBezTo>
                    <a:pt x="1282" y="604"/>
                    <a:pt x="1283" y="604"/>
                    <a:pt x="1283" y="603"/>
                  </a:cubicBezTo>
                  <a:cubicBezTo>
                    <a:pt x="1284" y="603"/>
                    <a:pt x="1284" y="602"/>
                    <a:pt x="1285" y="601"/>
                  </a:cubicBezTo>
                  <a:cubicBezTo>
                    <a:pt x="1285" y="601"/>
                    <a:pt x="1285" y="601"/>
                    <a:pt x="1286" y="600"/>
                  </a:cubicBezTo>
                  <a:cubicBezTo>
                    <a:pt x="1286" y="600"/>
                    <a:pt x="1286" y="600"/>
                    <a:pt x="1286" y="599"/>
                  </a:cubicBezTo>
                  <a:cubicBezTo>
                    <a:pt x="1287" y="599"/>
                    <a:pt x="1288" y="598"/>
                    <a:pt x="1288" y="597"/>
                  </a:cubicBezTo>
                  <a:cubicBezTo>
                    <a:pt x="1289" y="596"/>
                    <a:pt x="1291" y="595"/>
                    <a:pt x="1292" y="594"/>
                  </a:cubicBezTo>
                  <a:cubicBezTo>
                    <a:pt x="1294" y="592"/>
                    <a:pt x="1295" y="591"/>
                    <a:pt x="1297" y="590"/>
                  </a:cubicBezTo>
                  <a:cubicBezTo>
                    <a:pt x="1298" y="589"/>
                    <a:pt x="1300" y="588"/>
                    <a:pt x="1301" y="587"/>
                  </a:cubicBezTo>
                  <a:cubicBezTo>
                    <a:pt x="1303" y="586"/>
                    <a:pt x="1304" y="585"/>
                    <a:pt x="1305" y="585"/>
                  </a:cubicBezTo>
                  <a:cubicBezTo>
                    <a:pt x="1310" y="588"/>
                    <a:pt x="1316" y="591"/>
                    <a:pt x="1322" y="592"/>
                  </a:cubicBezTo>
                  <a:cubicBezTo>
                    <a:pt x="1321" y="602"/>
                    <a:pt x="1319" y="611"/>
                    <a:pt x="1316" y="619"/>
                  </a:cubicBezTo>
                  <a:cubicBezTo>
                    <a:pt x="1308" y="617"/>
                    <a:pt x="1300" y="617"/>
                    <a:pt x="1297" y="629"/>
                  </a:cubicBezTo>
                  <a:cubicBezTo>
                    <a:pt x="1296" y="629"/>
                    <a:pt x="1296" y="629"/>
                    <a:pt x="1296" y="629"/>
                  </a:cubicBezTo>
                  <a:cubicBezTo>
                    <a:pt x="1296" y="629"/>
                    <a:pt x="1296" y="629"/>
                    <a:pt x="1296" y="629"/>
                  </a:cubicBezTo>
                  <a:cubicBezTo>
                    <a:pt x="1295" y="630"/>
                    <a:pt x="1294" y="630"/>
                    <a:pt x="1293" y="630"/>
                  </a:cubicBezTo>
                  <a:cubicBezTo>
                    <a:pt x="1292" y="630"/>
                    <a:pt x="1291" y="630"/>
                    <a:pt x="1290" y="631"/>
                  </a:cubicBezTo>
                  <a:cubicBezTo>
                    <a:pt x="1289" y="631"/>
                    <a:pt x="1288" y="632"/>
                    <a:pt x="1287" y="632"/>
                  </a:cubicBezTo>
                  <a:cubicBezTo>
                    <a:pt x="1286" y="632"/>
                    <a:pt x="1285" y="633"/>
                    <a:pt x="1284" y="633"/>
                  </a:cubicBezTo>
                  <a:cubicBezTo>
                    <a:pt x="1284" y="634"/>
                    <a:pt x="1283" y="634"/>
                    <a:pt x="1282" y="634"/>
                  </a:cubicBezTo>
                  <a:cubicBezTo>
                    <a:pt x="1282" y="634"/>
                    <a:pt x="1282" y="635"/>
                    <a:pt x="1282" y="635"/>
                  </a:cubicBezTo>
                  <a:cubicBezTo>
                    <a:pt x="1281" y="635"/>
                    <a:pt x="1281" y="635"/>
                    <a:pt x="1281" y="635"/>
                  </a:cubicBezTo>
                  <a:cubicBezTo>
                    <a:pt x="1281" y="634"/>
                    <a:pt x="1280" y="633"/>
                    <a:pt x="1280" y="632"/>
                  </a:cubicBezTo>
                  <a:cubicBezTo>
                    <a:pt x="1280" y="631"/>
                    <a:pt x="1280" y="631"/>
                    <a:pt x="1280" y="631"/>
                  </a:cubicBezTo>
                  <a:cubicBezTo>
                    <a:pt x="1280" y="629"/>
                    <a:pt x="1281" y="628"/>
                    <a:pt x="1281" y="626"/>
                  </a:cubicBezTo>
                  <a:cubicBezTo>
                    <a:pt x="1281" y="626"/>
                    <a:pt x="1281" y="626"/>
                    <a:pt x="1281" y="626"/>
                  </a:cubicBezTo>
                  <a:cubicBezTo>
                    <a:pt x="1281" y="625"/>
                    <a:pt x="1281" y="625"/>
                    <a:pt x="1281" y="625"/>
                  </a:cubicBezTo>
                  <a:cubicBezTo>
                    <a:pt x="1281" y="624"/>
                    <a:pt x="1281" y="624"/>
                    <a:pt x="1281" y="624"/>
                  </a:cubicBezTo>
                  <a:cubicBezTo>
                    <a:pt x="1281" y="624"/>
                    <a:pt x="1281" y="623"/>
                    <a:pt x="1281" y="622"/>
                  </a:cubicBezTo>
                  <a:close/>
                  <a:moveTo>
                    <a:pt x="1287" y="647"/>
                  </a:moveTo>
                  <a:cubicBezTo>
                    <a:pt x="1287" y="646"/>
                    <a:pt x="1285" y="642"/>
                    <a:pt x="1283" y="637"/>
                  </a:cubicBezTo>
                  <a:cubicBezTo>
                    <a:pt x="1283" y="637"/>
                    <a:pt x="1283" y="637"/>
                    <a:pt x="1283" y="637"/>
                  </a:cubicBezTo>
                  <a:cubicBezTo>
                    <a:pt x="1283" y="637"/>
                    <a:pt x="1283" y="637"/>
                    <a:pt x="1283" y="637"/>
                  </a:cubicBezTo>
                  <a:cubicBezTo>
                    <a:pt x="1284" y="637"/>
                    <a:pt x="1285" y="636"/>
                    <a:pt x="1286" y="636"/>
                  </a:cubicBezTo>
                  <a:cubicBezTo>
                    <a:pt x="1286" y="636"/>
                    <a:pt x="1287" y="635"/>
                    <a:pt x="1288" y="635"/>
                  </a:cubicBezTo>
                  <a:cubicBezTo>
                    <a:pt x="1289" y="634"/>
                    <a:pt x="1290" y="634"/>
                    <a:pt x="1291" y="634"/>
                  </a:cubicBezTo>
                  <a:cubicBezTo>
                    <a:pt x="1292" y="633"/>
                    <a:pt x="1293" y="633"/>
                    <a:pt x="1294" y="633"/>
                  </a:cubicBezTo>
                  <a:cubicBezTo>
                    <a:pt x="1295" y="633"/>
                    <a:pt x="1296" y="632"/>
                    <a:pt x="1297" y="632"/>
                  </a:cubicBezTo>
                  <a:cubicBezTo>
                    <a:pt x="1297" y="632"/>
                    <a:pt x="1298" y="632"/>
                    <a:pt x="1298" y="632"/>
                  </a:cubicBezTo>
                  <a:cubicBezTo>
                    <a:pt x="1300" y="635"/>
                    <a:pt x="1303" y="637"/>
                    <a:pt x="1305" y="639"/>
                  </a:cubicBezTo>
                  <a:cubicBezTo>
                    <a:pt x="1300" y="644"/>
                    <a:pt x="1294" y="647"/>
                    <a:pt x="1287" y="647"/>
                  </a:cubicBezTo>
                  <a:close/>
                  <a:moveTo>
                    <a:pt x="1242" y="753"/>
                  </a:moveTo>
                  <a:cubicBezTo>
                    <a:pt x="1241" y="752"/>
                    <a:pt x="1239" y="751"/>
                    <a:pt x="1238" y="750"/>
                  </a:cubicBezTo>
                  <a:cubicBezTo>
                    <a:pt x="1239" y="751"/>
                    <a:pt x="1240" y="751"/>
                    <a:pt x="1240" y="751"/>
                  </a:cubicBezTo>
                  <a:cubicBezTo>
                    <a:pt x="1241" y="751"/>
                    <a:pt x="1241" y="751"/>
                    <a:pt x="1241" y="751"/>
                  </a:cubicBezTo>
                  <a:cubicBezTo>
                    <a:pt x="1241" y="752"/>
                    <a:pt x="1241" y="752"/>
                    <a:pt x="1242" y="753"/>
                  </a:cubicBezTo>
                  <a:close/>
                  <a:moveTo>
                    <a:pt x="1229" y="804"/>
                  </a:moveTo>
                  <a:cubicBezTo>
                    <a:pt x="1226" y="808"/>
                    <a:pt x="1225" y="811"/>
                    <a:pt x="1225" y="811"/>
                  </a:cubicBezTo>
                  <a:cubicBezTo>
                    <a:pt x="1225" y="811"/>
                    <a:pt x="1223" y="811"/>
                    <a:pt x="1221" y="810"/>
                  </a:cubicBezTo>
                  <a:cubicBezTo>
                    <a:pt x="1224" y="809"/>
                    <a:pt x="1226" y="807"/>
                    <a:pt x="1229" y="804"/>
                  </a:cubicBezTo>
                  <a:close/>
                  <a:moveTo>
                    <a:pt x="1303" y="782"/>
                  </a:moveTo>
                  <a:cubicBezTo>
                    <a:pt x="1304" y="785"/>
                    <a:pt x="1305" y="788"/>
                    <a:pt x="1305" y="791"/>
                  </a:cubicBezTo>
                  <a:cubicBezTo>
                    <a:pt x="1305" y="791"/>
                    <a:pt x="1305" y="791"/>
                    <a:pt x="1305" y="792"/>
                  </a:cubicBezTo>
                  <a:cubicBezTo>
                    <a:pt x="1305" y="792"/>
                    <a:pt x="1305" y="792"/>
                    <a:pt x="1305" y="793"/>
                  </a:cubicBezTo>
                  <a:cubicBezTo>
                    <a:pt x="1305" y="793"/>
                    <a:pt x="1305" y="794"/>
                    <a:pt x="1305" y="795"/>
                  </a:cubicBezTo>
                  <a:cubicBezTo>
                    <a:pt x="1305" y="796"/>
                    <a:pt x="1305" y="797"/>
                    <a:pt x="1305" y="798"/>
                  </a:cubicBezTo>
                  <a:cubicBezTo>
                    <a:pt x="1305" y="798"/>
                    <a:pt x="1305" y="798"/>
                    <a:pt x="1305" y="799"/>
                  </a:cubicBezTo>
                  <a:cubicBezTo>
                    <a:pt x="1305" y="799"/>
                    <a:pt x="1305" y="799"/>
                    <a:pt x="1305" y="799"/>
                  </a:cubicBezTo>
                  <a:cubicBezTo>
                    <a:pt x="1304" y="800"/>
                    <a:pt x="1303" y="801"/>
                    <a:pt x="1302" y="802"/>
                  </a:cubicBezTo>
                  <a:cubicBezTo>
                    <a:pt x="1299" y="806"/>
                    <a:pt x="1295" y="809"/>
                    <a:pt x="1292" y="813"/>
                  </a:cubicBezTo>
                  <a:cubicBezTo>
                    <a:pt x="1289" y="815"/>
                    <a:pt x="1286" y="818"/>
                    <a:pt x="1283" y="821"/>
                  </a:cubicBezTo>
                  <a:cubicBezTo>
                    <a:pt x="1289" y="808"/>
                    <a:pt x="1296" y="795"/>
                    <a:pt x="1303" y="782"/>
                  </a:cubicBezTo>
                  <a:close/>
                  <a:moveTo>
                    <a:pt x="1321" y="500"/>
                  </a:moveTo>
                  <a:cubicBezTo>
                    <a:pt x="1323" y="517"/>
                    <a:pt x="1325" y="541"/>
                    <a:pt x="1324" y="564"/>
                  </a:cubicBezTo>
                  <a:cubicBezTo>
                    <a:pt x="1312" y="563"/>
                    <a:pt x="1302" y="565"/>
                    <a:pt x="1303" y="582"/>
                  </a:cubicBezTo>
                  <a:cubicBezTo>
                    <a:pt x="1303" y="582"/>
                    <a:pt x="1303" y="582"/>
                    <a:pt x="1303" y="582"/>
                  </a:cubicBezTo>
                  <a:cubicBezTo>
                    <a:pt x="1302" y="582"/>
                    <a:pt x="1301" y="581"/>
                    <a:pt x="1301" y="581"/>
                  </a:cubicBezTo>
                  <a:cubicBezTo>
                    <a:pt x="1302" y="583"/>
                    <a:pt x="1302" y="583"/>
                    <a:pt x="1302" y="583"/>
                  </a:cubicBezTo>
                  <a:cubicBezTo>
                    <a:pt x="1301" y="583"/>
                    <a:pt x="1300" y="584"/>
                    <a:pt x="1300" y="584"/>
                  </a:cubicBezTo>
                  <a:cubicBezTo>
                    <a:pt x="1298" y="585"/>
                    <a:pt x="1296" y="586"/>
                    <a:pt x="1295" y="587"/>
                  </a:cubicBezTo>
                  <a:cubicBezTo>
                    <a:pt x="1293" y="589"/>
                    <a:pt x="1291" y="590"/>
                    <a:pt x="1290" y="591"/>
                  </a:cubicBezTo>
                  <a:cubicBezTo>
                    <a:pt x="1289" y="592"/>
                    <a:pt x="1287" y="594"/>
                    <a:pt x="1286" y="595"/>
                  </a:cubicBezTo>
                  <a:cubicBezTo>
                    <a:pt x="1285" y="596"/>
                    <a:pt x="1285" y="597"/>
                    <a:pt x="1284" y="597"/>
                  </a:cubicBezTo>
                  <a:cubicBezTo>
                    <a:pt x="1284" y="598"/>
                    <a:pt x="1283" y="598"/>
                    <a:pt x="1283" y="598"/>
                  </a:cubicBezTo>
                  <a:cubicBezTo>
                    <a:pt x="1283" y="599"/>
                    <a:pt x="1283" y="599"/>
                    <a:pt x="1282" y="599"/>
                  </a:cubicBezTo>
                  <a:cubicBezTo>
                    <a:pt x="1282" y="600"/>
                    <a:pt x="1281" y="601"/>
                    <a:pt x="1281" y="601"/>
                  </a:cubicBezTo>
                  <a:cubicBezTo>
                    <a:pt x="1280" y="602"/>
                    <a:pt x="1280" y="603"/>
                    <a:pt x="1279" y="603"/>
                  </a:cubicBezTo>
                  <a:cubicBezTo>
                    <a:pt x="1279" y="604"/>
                    <a:pt x="1279" y="604"/>
                    <a:pt x="1279" y="604"/>
                  </a:cubicBezTo>
                  <a:cubicBezTo>
                    <a:pt x="1279" y="604"/>
                    <a:pt x="1278" y="605"/>
                    <a:pt x="1278" y="605"/>
                  </a:cubicBezTo>
                  <a:cubicBezTo>
                    <a:pt x="1278" y="605"/>
                    <a:pt x="1278" y="606"/>
                    <a:pt x="1278" y="606"/>
                  </a:cubicBezTo>
                  <a:cubicBezTo>
                    <a:pt x="1277" y="603"/>
                    <a:pt x="1276" y="600"/>
                    <a:pt x="1275" y="598"/>
                  </a:cubicBezTo>
                  <a:cubicBezTo>
                    <a:pt x="1273" y="592"/>
                    <a:pt x="1272" y="587"/>
                    <a:pt x="1271" y="582"/>
                  </a:cubicBezTo>
                  <a:cubicBezTo>
                    <a:pt x="1270" y="577"/>
                    <a:pt x="1269" y="572"/>
                    <a:pt x="1270" y="568"/>
                  </a:cubicBezTo>
                  <a:cubicBezTo>
                    <a:pt x="1270" y="563"/>
                    <a:pt x="1272" y="558"/>
                    <a:pt x="1274" y="554"/>
                  </a:cubicBezTo>
                  <a:cubicBezTo>
                    <a:pt x="1276" y="549"/>
                    <a:pt x="1278" y="545"/>
                    <a:pt x="1281" y="542"/>
                  </a:cubicBezTo>
                  <a:cubicBezTo>
                    <a:pt x="1286" y="534"/>
                    <a:pt x="1291" y="527"/>
                    <a:pt x="1297" y="521"/>
                  </a:cubicBezTo>
                  <a:cubicBezTo>
                    <a:pt x="1298" y="520"/>
                    <a:pt x="1300" y="518"/>
                    <a:pt x="1301" y="517"/>
                  </a:cubicBezTo>
                  <a:cubicBezTo>
                    <a:pt x="1303" y="516"/>
                    <a:pt x="1304" y="514"/>
                    <a:pt x="1305" y="513"/>
                  </a:cubicBezTo>
                  <a:cubicBezTo>
                    <a:pt x="1308" y="510"/>
                    <a:pt x="1310" y="508"/>
                    <a:pt x="1313" y="506"/>
                  </a:cubicBezTo>
                  <a:cubicBezTo>
                    <a:pt x="1316" y="504"/>
                    <a:pt x="1318" y="502"/>
                    <a:pt x="1321" y="500"/>
                  </a:cubicBezTo>
                  <a:close/>
                  <a:moveTo>
                    <a:pt x="1184" y="586"/>
                  </a:moveTo>
                  <a:cubicBezTo>
                    <a:pt x="1184" y="586"/>
                    <a:pt x="1184" y="586"/>
                    <a:pt x="1184" y="586"/>
                  </a:cubicBezTo>
                  <a:cubicBezTo>
                    <a:pt x="1185" y="585"/>
                    <a:pt x="1187" y="584"/>
                    <a:pt x="1188" y="582"/>
                  </a:cubicBezTo>
                  <a:cubicBezTo>
                    <a:pt x="1189" y="584"/>
                    <a:pt x="1189" y="584"/>
                    <a:pt x="1189" y="584"/>
                  </a:cubicBezTo>
                  <a:cubicBezTo>
                    <a:pt x="1190" y="585"/>
                    <a:pt x="1193" y="585"/>
                    <a:pt x="1195" y="586"/>
                  </a:cubicBezTo>
                  <a:cubicBezTo>
                    <a:pt x="1195" y="586"/>
                    <a:pt x="1195" y="586"/>
                    <a:pt x="1195" y="586"/>
                  </a:cubicBezTo>
                  <a:cubicBezTo>
                    <a:pt x="1195" y="586"/>
                    <a:pt x="1196" y="586"/>
                    <a:pt x="1196" y="587"/>
                  </a:cubicBezTo>
                  <a:cubicBezTo>
                    <a:pt x="1197" y="588"/>
                    <a:pt x="1198" y="589"/>
                    <a:pt x="1199" y="590"/>
                  </a:cubicBezTo>
                  <a:cubicBezTo>
                    <a:pt x="1200" y="591"/>
                    <a:pt x="1201" y="593"/>
                    <a:pt x="1202" y="594"/>
                  </a:cubicBezTo>
                  <a:cubicBezTo>
                    <a:pt x="1203" y="595"/>
                    <a:pt x="1204" y="596"/>
                    <a:pt x="1204" y="597"/>
                  </a:cubicBezTo>
                  <a:cubicBezTo>
                    <a:pt x="1205" y="598"/>
                    <a:pt x="1206" y="599"/>
                    <a:pt x="1206" y="600"/>
                  </a:cubicBezTo>
                  <a:cubicBezTo>
                    <a:pt x="1207" y="600"/>
                    <a:pt x="1207" y="601"/>
                    <a:pt x="1207" y="601"/>
                  </a:cubicBezTo>
                  <a:cubicBezTo>
                    <a:pt x="1207" y="601"/>
                    <a:pt x="1207" y="601"/>
                    <a:pt x="1207" y="601"/>
                  </a:cubicBezTo>
                  <a:cubicBezTo>
                    <a:pt x="1208" y="602"/>
                    <a:pt x="1208" y="602"/>
                    <a:pt x="1208" y="602"/>
                  </a:cubicBezTo>
                  <a:cubicBezTo>
                    <a:pt x="1208" y="603"/>
                    <a:pt x="1208" y="603"/>
                    <a:pt x="1208" y="603"/>
                  </a:cubicBezTo>
                  <a:cubicBezTo>
                    <a:pt x="1209" y="605"/>
                    <a:pt x="1209" y="606"/>
                    <a:pt x="1209" y="608"/>
                  </a:cubicBezTo>
                  <a:cubicBezTo>
                    <a:pt x="1210" y="609"/>
                    <a:pt x="1210" y="610"/>
                    <a:pt x="1210" y="611"/>
                  </a:cubicBezTo>
                  <a:cubicBezTo>
                    <a:pt x="1210" y="612"/>
                    <a:pt x="1211" y="612"/>
                    <a:pt x="1211" y="613"/>
                  </a:cubicBezTo>
                  <a:cubicBezTo>
                    <a:pt x="1211" y="613"/>
                    <a:pt x="1211" y="614"/>
                    <a:pt x="1212" y="614"/>
                  </a:cubicBezTo>
                  <a:cubicBezTo>
                    <a:pt x="1213" y="617"/>
                    <a:pt x="1214" y="620"/>
                    <a:pt x="1216" y="623"/>
                  </a:cubicBezTo>
                  <a:cubicBezTo>
                    <a:pt x="1203" y="615"/>
                    <a:pt x="1199" y="600"/>
                    <a:pt x="1184" y="586"/>
                  </a:cubicBezTo>
                  <a:close/>
                  <a:moveTo>
                    <a:pt x="1167" y="725"/>
                  </a:moveTo>
                  <a:cubicBezTo>
                    <a:pt x="1167" y="726"/>
                    <a:pt x="1167" y="726"/>
                    <a:pt x="1167" y="726"/>
                  </a:cubicBezTo>
                  <a:cubicBezTo>
                    <a:pt x="1167" y="726"/>
                    <a:pt x="1167" y="726"/>
                    <a:pt x="1167" y="726"/>
                  </a:cubicBezTo>
                  <a:cubicBezTo>
                    <a:pt x="1167" y="726"/>
                    <a:pt x="1167" y="726"/>
                    <a:pt x="1167" y="726"/>
                  </a:cubicBezTo>
                  <a:cubicBezTo>
                    <a:pt x="1167" y="726"/>
                    <a:pt x="1167" y="726"/>
                    <a:pt x="1167" y="726"/>
                  </a:cubicBezTo>
                  <a:cubicBezTo>
                    <a:pt x="1168" y="727"/>
                    <a:pt x="1168" y="727"/>
                    <a:pt x="1168" y="727"/>
                  </a:cubicBezTo>
                  <a:cubicBezTo>
                    <a:pt x="1168" y="728"/>
                    <a:pt x="1168" y="729"/>
                    <a:pt x="1169" y="731"/>
                  </a:cubicBezTo>
                  <a:cubicBezTo>
                    <a:pt x="1170" y="733"/>
                    <a:pt x="1171" y="735"/>
                    <a:pt x="1172" y="737"/>
                  </a:cubicBezTo>
                  <a:cubicBezTo>
                    <a:pt x="1175" y="742"/>
                    <a:pt x="1177" y="746"/>
                    <a:pt x="1180" y="751"/>
                  </a:cubicBezTo>
                  <a:cubicBezTo>
                    <a:pt x="1180" y="751"/>
                    <a:pt x="1181" y="752"/>
                    <a:pt x="1181" y="753"/>
                  </a:cubicBezTo>
                  <a:cubicBezTo>
                    <a:pt x="1180" y="752"/>
                    <a:pt x="1178" y="751"/>
                    <a:pt x="1177" y="750"/>
                  </a:cubicBezTo>
                  <a:cubicBezTo>
                    <a:pt x="1176" y="750"/>
                    <a:pt x="1175" y="749"/>
                    <a:pt x="1174" y="749"/>
                  </a:cubicBezTo>
                  <a:cubicBezTo>
                    <a:pt x="1173" y="748"/>
                    <a:pt x="1172" y="748"/>
                    <a:pt x="1171" y="747"/>
                  </a:cubicBezTo>
                  <a:cubicBezTo>
                    <a:pt x="1169" y="747"/>
                    <a:pt x="1168" y="746"/>
                    <a:pt x="1166" y="745"/>
                  </a:cubicBezTo>
                  <a:cubicBezTo>
                    <a:pt x="1166" y="745"/>
                    <a:pt x="1166" y="744"/>
                    <a:pt x="1166" y="743"/>
                  </a:cubicBezTo>
                  <a:cubicBezTo>
                    <a:pt x="1167" y="735"/>
                    <a:pt x="1167" y="728"/>
                    <a:pt x="1166" y="722"/>
                  </a:cubicBezTo>
                  <a:cubicBezTo>
                    <a:pt x="1166" y="722"/>
                    <a:pt x="1166" y="723"/>
                    <a:pt x="1166" y="724"/>
                  </a:cubicBezTo>
                  <a:lnTo>
                    <a:pt x="1167" y="725"/>
                  </a:lnTo>
                  <a:close/>
                  <a:moveTo>
                    <a:pt x="1161" y="707"/>
                  </a:moveTo>
                  <a:cubicBezTo>
                    <a:pt x="1161" y="707"/>
                    <a:pt x="1161" y="707"/>
                    <a:pt x="1161" y="707"/>
                  </a:cubicBezTo>
                  <a:cubicBezTo>
                    <a:pt x="1162" y="708"/>
                    <a:pt x="1162" y="708"/>
                    <a:pt x="1163" y="709"/>
                  </a:cubicBezTo>
                  <a:cubicBezTo>
                    <a:pt x="1163" y="709"/>
                    <a:pt x="1163" y="709"/>
                    <a:pt x="1163" y="709"/>
                  </a:cubicBezTo>
                  <a:cubicBezTo>
                    <a:pt x="1163" y="711"/>
                    <a:pt x="1164" y="713"/>
                    <a:pt x="1164" y="715"/>
                  </a:cubicBezTo>
                  <a:cubicBezTo>
                    <a:pt x="1163" y="712"/>
                    <a:pt x="1162" y="710"/>
                    <a:pt x="1161" y="707"/>
                  </a:cubicBezTo>
                  <a:close/>
                  <a:moveTo>
                    <a:pt x="1085" y="767"/>
                  </a:moveTo>
                  <a:cubicBezTo>
                    <a:pt x="1086" y="768"/>
                    <a:pt x="1087" y="769"/>
                    <a:pt x="1087" y="769"/>
                  </a:cubicBezTo>
                  <a:cubicBezTo>
                    <a:pt x="1088" y="770"/>
                    <a:pt x="1089" y="771"/>
                    <a:pt x="1089" y="772"/>
                  </a:cubicBezTo>
                  <a:cubicBezTo>
                    <a:pt x="1090" y="773"/>
                    <a:pt x="1091" y="773"/>
                    <a:pt x="1091" y="774"/>
                  </a:cubicBezTo>
                  <a:cubicBezTo>
                    <a:pt x="1091" y="774"/>
                    <a:pt x="1091" y="774"/>
                    <a:pt x="1091" y="774"/>
                  </a:cubicBezTo>
                  <a:cubicBezTo>
                    <a:pt x="1091" y="775"/>
                    <a:pt x="1092" y="775"/>
                    <a:pt x="1092" y="775"/>
                  </a:cubicBezTo>
                  <a:cubicBezTo>
                    <a:pt x="1092" y="775"/>
                    <a:pt x="1092" y="775"/>
                    <a:pt x="1092" y="775"/>
                  </a:cubicBezTo>
                  <a:cubicBezTo>
                    <a:pt x="1092" y="776"/>
                    <a:pt x="1092" y="776"/>
                    <a:pt x="1092" y="776"/>
                  </a:cubicBezTo>
                  <a:cubicBezTo>
                    <a:pt x="1093" y="776"/>
                    <a:pt x="1093" y="777"/>
                    <a:pt x="1093" y="777"/>
                  </a:cubicBezTo>
                  <a:cubicBezTo>
                    <a:pt x="1093" y="778"/>
                    <a:pt x="1094" y="779"/>
                    <a:pt x="1094" y="780"/>
                  </a:cubicBezTo>
                  <a:cubicBezTo>
                    <a:pt x="1094" y="781"/>
                    <a:pt x="1095" y="781"/>
                    <a:pt x="1095" y="782"/>
                  </a:cubicBezTo>
                  <a:cubicBezTo>
                    <a:pt x="1095" y="783"/>
                    <a:pt x="1095" y="783"/>
                    <a:pt x="1095" y="783"/>
                  </a:cubicBezTo>
                  <a:cubicBezTo>
                    <a:pt x="1094" y="785"/>
                    <a:pt x="1094" y="786"/>
                    <a:pt x="1093" y="787"/>
                  </a:cubicBezTo>
                  <a:cubicBezTo>
                    <a:pt x="1093" y="788"/>
                    <a:pt x="1092" y="789"/>
                    <a:pt x="1092" y="789"/>
                  </a:cubicBezTo>
                  <a:cubicBezTo>
                    <a:pt x="1092" y="790"/>
                    <a:pt x="1092" y="791"/>
                    <a:pt x="1092" y="791"/>
                  </a:cubicBezTo>
                  <a:cubicBezTo>
                    <a:pt x="1092" y="792"/>
                    <a:pt x="1091" y="792"/>
                    <a:pt x="1091" y="793"/>
                  </a:cubicBezTo>
                  <a:cubicBezTo>
                    <a:pt x="1090" y="784"/>
                    <a:pt x="1087" y="776"/>
                    <a:pt x="1085" y="767"/>
                  </a:cubicBezTo>
                  <a:cubicBezTo>
                    <a:pt x="1085" y="767"/>
                    <a:pt x="1085" y="767"/>
                    <a:pt x="1085" y="767"/>
                  </a:cubicBezTo>
                  <a:close/>
                  <a:moveTo>
                    <a:pt x="1090" y="805"/>
                  </a:moveTo>
                  <a:cubicBezTo>
                    <a:pt x="1090" y="806"/>
                    <a:pt x="1090" y="808"/>
                    <a:pt x="1090" y="809"/>
                  </a:cubicBezTo>
                  <a:cubicBezTo>
                    <a:pt x="1088" y="807"/>
                    <a:pt x="1086" y="805"/>
                    <a:pt x="1084" y="802"/>
                  </a:cubicBezTo>
                  <a:cubicBezTo>
                    <a:pt x="1084" y="802"/>
                    <a:pt x="1085" y="802"/>
                    <a:pt x="1085" y="802"/>
                  </a:cubicBezTo>
                  <a:cubicBezTo>
                    <a:pt x="1085" y="803"/>
                    <a:pt x="1086" y="803"/>
                    <a:pt x="1087" y="803"/>
                  </a:cubicBezTo>
                  <a:cubicBezTo>
                    <a:pt x="1088" y="804"/>
                    <a:pt x="1088" y="804"/>
                    <a:pt x="1089" y="804"/>
                  </a:cubicBezTo>
                  <a:cubicBezTo>
                    <a:pt x="1089" y="804"/>
                    <a:pt x="1089" y="805"/>
                    <a:pt x="1089" y="805"/>
                  </a:cubicBezTo>
                  <a:cubicBezTo>
                    <a:pt x="1089" y="805"/>
                    <a:pt x="1089" y="805"/>
                    <a:pt x="1090" y="805"/>
                  </a:cubicBezTo>
                  <a:close/>
                  <a:moveTo>
                    <a:pt x="1095" y="815"/>
                  </a:moveTo>
                  <a:cubicBezTo>
                    <a:pt x="1094" y="809"/>
                    <a:pt x="1093" y="802"/>
                    <a:pt x="1092" y="795"/>
                  </a:cubicBezTo>
                  <a:cubicBezTo>
                    <a:pt x="1092" y="795"/>
                    <a:pt x="1092" y="795"/>
                    <a:pt x="1092" y="795"/>
                  </a:cubicBezTo>
                  <a:cubicBezTo>
                    <a:pt x="1092" y="794"/>
                    <a:pt x="1093" y="793"/>
                    <a:pt x="1093" y="792"/>
                  </a:cubicBezTo>
                  <a:cubicBezTo>
                    <a:pt x="1094" y="791"/>
                    <a:pt x="1094" y="791"/>
                    <a:pt x="1094" y="790"/>
                  </a:cubicBezTo>
                  <a:cubicBezTo>
                    <a:pt x="1095" y="790"/>
                    <a:pt x="1095" y="789"/>
                    <a:pt x="1095" y="788"/>
                  </a:cubicBezTo>
                  <a:cubicBezTo>
                    <a:pt x="1096" y="787"/>
                    <a:pt x="1096" y="786"/>
                    <a:pt x="1097" y="785"/>
                  </a:cubicBezTo>
                  <a:cubicBezTo>
                    <a:pt x="1097" y="786"/>
                    <a:pt x="1098" y="787"/>
                    <a:pt x="1099" y="788"/>
                  </a:cubicBezTo>
                  <a:cubicBezTo>
                    <a:pt x="1099" y="789"/>
                    <a:pt x="1100" y="790"/>
                    <a:pt x="1101" y="791"/>
                  </a:cubicBezTo>
                  <a:cubicBezTo>
                    <a:pt x="1101" y="792"/>
                    <a:pt x="1102" y="793"/>
                    <a:pt x="1103" y="794"/>
                  </a:cubicBezTo>
                  <a:cubicBezTo>
                    <a:pt x="1103" y="795"/>
                    <a:pt x="1104" y="795"/>
                    <a:pt x="1105" y="796"/>
                  </a:cubicBezTo>
                  <a:cubicBezTo>
                    <a:pt x="1106" y="797"/>
                    <a:pt x="1106" y="798"/>
                    <a:pt x="1107" y="799"/>
                  </a:cubicBezTo>
                  <a:cubicBezTo>
                    <a:pt x="1108" y="800"/>
                    <a:pt x="1109" y="801"/>
                    <a:pt x="1110" y="801"/>
                  </a:cubicBezTo>
                  <a:cubicBezTo>
                    <a:pt x="1111" y="802"/>
                    <a:pt x="1112" y="803"/>
                    <a:pt x="1113" y="804"/>
                  </a:cubicBezTo>
                  <a:cubicBezTo>
                    <a:pt x="1114" y="805"/>
                    <a:pt x="1115" y="805"/>
                    <a:pt x="1116" y="806"/>
                  </a:cubicBezTo>
                  <a:cubicBezTo>
                    <a:pt x="1117" y="807"/>
                    <a:pt x="1118" y="808"/>
                    <a:pt x="1119" y="808"/>
                  </a:cubicBezTo>
                  <a:cubicBezTo>
                    <a:pt x="1120" y="809"/>
                    <a:pt x="1121" y="810"/>
                    <a:pt x="1122" y="810"/>
                  </a:cubicBezTo>
                  <a:cubicBezTo>
                    <a:pt x="1121" y="810"/>
                    <a:pt x="1121" y="810"/>
                    <a:pt x="1121" y="810"/>
                  </a:cubicBezTo>
                  <a:cubicBezTo>
                    <a:pt x="1120" y="810"/>
                    <a:pt x="1119" y="810"/>
                    <a:pt x="1118" y="810"/>
                  </a:cubicBezTo>
                  <a:cubicBezTo>
                    <a:pt x="1118" y="811"/>
                    <a:pt x="1117" y="811"/>
                    <a:pt x="1116" y="811"/>
                  </a:cubicBezTo>
                  <a:cubicBezTo>
                    <a:pt x="1116" y="811"/>
                    <a:pt x="1115" y="811"/>
                    <a:pt x="1115" y="811"/>
                  </a:cubicBezTo>
                  <a:cubicBezTo>
                    <a:pt x="1114" y="811"/>
                    <a:pt x="1114" y="811"/>
                    <a:pt x="1113" y="811"/>
                  </a:cubicBezTo>
                  <a:cubicBezTo>
                    <a:pt x="1113" y="811"/>
                    <a:pt x="1112" y="812"/>
                    <a:pt x="1111" y="812"/>
                  </a:cubicBezTo>
                  <a:cubicBezTo>
                    <a:pt x="1109" y="812"/>
                    <a:pt x="1107" y="813"/>
                    <a:pt x="1105" y="813"/>
                  </a:cubicBezTo>
                  <a:cubicBezTo>
                    <a:pt x="1103" y="814"/>
                    <a:pt x="1102" y="815"/>
                    <a:pt x="1100" y="816"/>
                  </a:cubicBezTo>
                  <a:cubicBezTo>
                    <a:pt x="1099" y="816"/>
                    <a:pt x="1099" y="816"/>
                    <a:pt x="1098" y="817"/>
                  </a:cubicBezTo>
                  <a:cubicBezTo>
                    <a:pt x="1097" y="816"/>
                    <a:pt x="1096" y="816"/>
                    <a:pt x="1095" y="815"/>
                  </a:cubicBezTo>
                  <a:close/>
                  <a:moveTo>
                    <a:pt x="1120" y="806"/>
                  </a:moveTo>
                  <a:cubicBezTo>
                    <a:pt x="1119" y="805"/>
                    <a:pt x="1118" y="804"/>
                    <a:pt x="1118" y="804"/>
                  </a:cubicBezTo>
                  <a:cubicBezTo>
                    <a:pt x="1117" y="803"/>
                    <a:pt x="1116" y="802"/>
                    <a:pt x="1115" y="802"/>
                  </a:cubicBezTo>
                  <a:cubicBezTo>
                    <a:pt x="1114" y="801"/>
                    <a:pt x="1113" y="800"/>
                    <a:pt x="1112" y="799"/>
                  </a:cubicBezTo>
                  <a:cubicBezTo>
                    <a:pt x="1111" y="798"/>
                    <a:pt x="1110" y="798"/>
                    <a:pt x="1110" y="797"/>
                  </a:cubicBezTo>
                  <a:cubicBezTo>
                    <a:pt x="1109" y="796"/>
                    <a:pt x="1108" y="795"/>
                    <a:pt x="1107" y="794"/>
                  </a:cubicBezTo>
                  <a:cubicBezTo>
                    <a:pt x="1107" y="793"/>
                    <a:pt x="1106" y="793"/>
                    <a:pt x="1105" y="792"/>
                  </a:cubicBezTo>
                  <a:cubicBezTo>
                    <a:pt x="1104" y="791"/>
                    <a:pt x="1104" y="790"/>
                    <a:pt x="1103" y="789"/>
                  </a:cubicBezTo>
                  <a:cubicBezTo>
                    <a:pt x="1103" y="788"/>
                    <a:pt x="1102" y="787"/>
                    <a:pt x="1101" y="786"/>
                  </a:cubicBezTo>
                  <a:cubicBezTo>
                    <a:pt x="1100" y="785"/>
                    <a:pt x="1099" y="783"/>
                    <a:pt x="1098" y="781"/>
                  </a:cubicBezTo>
                  <a:cubicBezTo>
                    <a:pt x="1099" y="781"/>
                    <a:pt x="1099" y="780"/>
                    <a:pt x="1099" y="779"/>
                  </a:cubicBezTo>
                  <a:cubicBezTo>
                    <a:pt x="1101" y="776"/>
                    <a:pt x="1103" y="772"/>
                    <a:pt x="1105" y="769"/>
                  </a:cubicBezTo>
                  <a:cubicBezTo>
                    <a:pt x="1106" y="765"/>
                    <a:pt x="1108" y="762"/>
                    <a:pt x="1110" y="759"/>
                  </a:cubicBezTo>
                  <a:cubicBezTo>
                    <a:pt x="1111" y="757"/>
                    <a:pt x="1112" y="756"/>
                    <a:pt x="1113" y="754"/>
                  </a:cubicBezTo>
                  <a:cubicBezTo>
                    <a:pt x="1114" y="753"/>
                    <a:pt x="1115" y="751"/>
                    <a:pt x="1115" y="750"/>
                  </a:cubicBezTo>
                  <a:cubicBezTo>
                    <a:pt x="1116" y="750"/>
                    <a:pt x="1116" y="750"/>
                    <a:pt x="1116" y="749"/>
                  </a:cubicBezTo>
                  <a:cubicBezTo>
                    <a:pt x="1116" y="749"/>
                    <a:pt x="1116" y="749"/>
                    <a:pt x="1116" y="749"/>
                  </a:cubicBezTo>
                  <a:cubicBezTo>
                    <a:pt x="1117" y="749"/>
                    <a:pt x="1117" y="749"/>
                    <a:pt x="1118" y="749"/>
                  </a:cubicBezTo>
                  <a:cubicBezTo>
                    <a:pt x="1118" y="748"/>
                    <a:pt x="1118" y="748"/>
                    <a:pt x="1118" y="748"/>
                  </a:cubicBezTo>
                  <a:cubicBezTo>
                    <a:pt x="1118" y="748"/>
                    <a:pt x="1119" y="748"/>
                    <a:pt x="1119" y="748"/>
                  </a:cubicBezTo>
                  <a:cubicBezTo>
                    <a:pt x="1119" y="748"/>
                    <a:pt x="1119" y="747"/>
                    <a:pt x="1119" y="747"/>
                  </a:cubicBezTo>
                  <a:cubicBezTo>
                    <a:pt x="1119" y="747"/>
                    <a:pt x="1120" y="746"/>
                    <a:pt x="1120" y="746"/>
                  </a:cubicBezTo>
                  <a:cubicBezTo>
                    <a:pt x="1121" y="745"/>
                    <a:pt x="1121" y="744"/>
                    <a:pt x="1122" y="744"/>
                  </a:cubicBezTo>
                  <a:cubicBezTo>
                    <a:pt x="1122" y="743"/>
                    <a:pt x="1122" y="743"/>
                    <a:pt x="1123" y="743"/>
                  </a:cubicBezTo>
                  <a:cubicBezTo>
                    <a:pt x="1123" y="743"/>
                    <a:pt x="1124" y="743"/>
                    <a:pt x="1124" y="744"/>
                  </a:cubicBezTo>
                  <a:cubicBezTo>
                    <a:pt x="1123" y="763"/>
                    <a:pt x="1116" y="788"/>
                    <a:pt x="1127" y="808"/>
                  </a:cubicBezTo>
                  <a:cubicBezTo>
                    <a:pt x="1128" y="809"/>
                    <a:pt x="1128" y="810"/>
                    <a:pt x="1129" y="810"/>
                  </a:cubicBezTo>
                  <a:cubicBezTo>
                    <a:pt x="1129" y="810"/>
                    <a:pt x="1129" y="810"/>
                    <a:pt x="1129" y="810"/>
                  </a:cubicBezTo>
                  <a:cubicBezTo>
                    <a:pt x="1127" y="809"/>
                    <a:pt x="1127" y="809"/>
                    <a:pt x="1127" y="809"/>
                  </a:cubicBezTo>
                  <a:cubicBezTo>
                    <a:pt x="1126" y="809"/>
                    <a:pt x="1126" y="809"/>
                    <a:pt x="1125" y="809"/>
                  </a:cubicBezTo>
                  <a:cubicBezTo>
                    <a:pt x="1124" y="808"/>
                    <a:pt x="1124" y="808"/>
                    <a:pt x="1124" y="808"/>
                  </a:cubicBezTo>
                  <a:cubicBezTo>
                    <a:pt x="1123" y="807"/>
                    <a:pt x="1121" y="806"/>
                    <a:pt x="1120" y="806"/>
                  </a:cubicBezTo>
                  <a:close/>
                  <a:moveTo>
                    <a:pt x="1298" y="889"/>
                  </a:moveTo>
                  <a:cubicBezTo>
                    <a:pt x="1303" y="890"/>
                    <a:pt x="1308" y="890"/>
                    <a:pt x="1314" y="891"/>
                  </a:cubicBezTo>
                  <a:cubicBezTo>
                    <a:pt x="1319" y="891"/>
                    <a:pt x="1325" y="891"/>
                    <a:pt x="1330" y="891"/>
                  </a:cubicBezTo>
                  <a:cubicBezTo>
                    <a:pt x="1332" y="890"/>
                    <a:pt x="1332" y="890"/>
                    <a:pt x="1332" y="890"/>
                  </a:cubicBezTo>
                  <a:cubicBezTo>
                    <a:pt x="1334" y="890"/>
                    <a:pt x="1334" y="890"/>
                    <a:pt x="1334" y="890"/>
                  </a:cubicBezTo>
                  <a:cubicBezTo>
                    <a:pt x="1335" y="890"/>
                    <a:pt x="1335" y="890"/>
                    <a:pt x="1335" y="890"/>
                  </a:cubicBezTo>
                  <a:cubicBezTo>
                    <a:pt x="1335" y="890"/>
                    <a:pt x="1335" y="890"/>
                    <a:pt x="1335" y="890"/>
                  </a:cubicBezTo>
                  <a:cubicBezTo>
                    <a:pt x="1335" y="890"/>
                    <a:pt x="1335" y="890"/>
                    <a:pt x="1335" y="890"/>
                  </a:cubicBezTo>
                  <a:cubicBezTo>
                    <a:pt x="1336" y="890"/>
                    <a:pt x="1336" y="890"/>
                    <a:pt x="1336" y="890"/>
                  </a:cubicBezTo>
                  <a:cubicBezTo>
                    <a:pt x="1337" y="890"/>
                    <a:pt x="1337" y="890"/>
                    <a:pt x="1337" y="890"/>
                  </a:cubicBezTo>
                  <a:cubicBezTo>
                    <a:pt x="1338" y="890"/>
                    <a:pt x="1338" y="890"/>
                    <a:pt x="1338" y="890"/>
                  </a:cubicBezTo>
                  <a:cubicBezTo>
                    <a:pt x="1338" y="890"/>
                    <a:pt x="1339" y="890"/>
                    <a:pt x="1339" y="890"/>
                  </a:cubicBezTo>
                  <a:cubicBezTo>
                    <a:pt x="1340" y="890"/>
                    <a:pt x="1340" y="890"/>
                    <a:pt x="1341" y="891"/>
                  </a:cubicBezTo>
                  <a:cubicBezTo>
                    <a:pt x="1341" y="891"/>
                    <a:pt x="1342" y="891"/>
                    <a:pt x="1342" y="891"/>
                  </a:cubicBezTo>
                  <a:cubicBezTo>
                    <a:pt x="1342" y="891"/>
                    <a:pt x="1343" y="891"/>
                    <a:pt x="1343" y="891"/>
                  </a:cubicBezTo>
                  <a:cubicBezTo>
                    <a:pt x="1344" y="892"/>
                    <a:pt x="1345" y="892"/>
                    <a:pt x="1345" y="892"/>
                  </a:cubicBezTo>
                  <a:cubicBezTo>
                    <a:pt x="1346" y="892"/>
                    <a:pt x="1347" y="893"/>
                    <a:pt x="1348" y="893"/>
                  </a:cubicBezTo>
                  <a:cubicBezTo>
                    <a:pt x="1348" y="893"/>
                    <a:pt x="1349" y="893"/>
                    <a:pt x="1349" y="893"/>
                  </a:cubicBezTo>
                  <a:cubicBezTo>
                    <a:pt x="1349" y="894"/>
                    <a:pt x="1350" y="894"/>
                    <a:pt x="1350" y="894"/>
                  </a:cubicBezTo>
                  <a:cubicBezTo>
                    <a:pt x="1351" y="894"/>
                    <a:pt x="1352" y="895"/>
                    <a:pt x="1353" y="895"/>
                  </a:cubicBezTo>
                  <a:cubicBezTo>
                    <a:pt x="1355" y="896"/>
                    <a:pt x="1356" y="897"/>
                    <a:pt x="1358" y="898"/>
                  </a:cubicBezTo>
                  <a:cubicBezTo>
                    <a:pt x="1360" y="899"/>
                    <a:pt x="1361" y="900"/>
                    <a:pt x="1363" y="901"/>
                  </a:cubicBezTo>
                  <a:cubicBezTo>
                    <a:pt x="1363" y="902"/>
                    <a:pt x="1363" y="902"/>
                    <a:pt x="1363" y="902"/>
                  </a:cubicBezTo>
                  <a:cubicBezTo>
                    <a:pt x="1363" y="902"/>
                    <a:pt x="1362" y="902"/>
                    <a:pt x="1362" y="902"/>
                  </a:cubicBezTo>
                  <a:cubicBezTo>
                    <a:pt x="1363" y="904"/>
                    <a:pt x="1364" y="904"/>
                    <a:pt x="1365" y="905"/>
                  </a:cubicBezTo>
                  <a:cubicBezTo>
                    <a:pt x="1362" y="905"/>
                    <a:pt x="1362" y="905"/>
                    <a:pt x="1362" y="905"/>
                  </a:cubicBezTo>
                  <a:cubicBezTo>
                    <a:pt x="1353" y="921"/>
                    <a:pt x="1363" y="928"/>
                    <a:pt x="1376" y="933"/>
                  </a:cubicBezTo>
                  <a:cubicBezTo>
                    <a:pt x="1365" y="942"/>
                    <a:pt x="1355" y="951"/>
                    <a:pt x="1341" y="959"/>
                  </a:cubicBezTo>
                  <a:cubicBezTo>
                    <a:pt x="1325" y="969"/>
                    <a:pt x="1306" y="971"/>
                    <a:pt x="1289" y="976"/>
                  </a:cubicBezTo>
                  <a:cubicBezTo>
                    <a:pt x="1272" y="980"/>
                    <a:pt x="1259" y="986"/>
                    <a:pt x="1241" y="988"/>
                  </a:cubicBezTo>
                  <a:cubicBezTo>
                    <a:pt x="1251" y="956"/>
                    <a:pt x="1251" y="931"/>
                    <a:pt x="1270" y="905"/>
                  </a:cubicBezTo>
                  <a:cubicBezTo>
                    <a:pt x="1275" y="899"/>
                    <a:pt x="1280" y="894"/>
                    <a:pt x="1286" y="889"/>
                  </a:cubicBezTo>
                  <a:cubicBezTo>
                    <a:pt x="1290" y="889"/>
                    <a:pt x="1294" y="889"/>
                    <a:pt x="1298" y="889"/>
                  </a:cubicBezTo>
                  <a:close/>
                  <a:moveTo>
                    <a:pt x="1448" y="743"/>
                  </a:moveTo>
                  <a:cubicBezTo>
                    <a:pt x="1449" y="742"/>
                    <a:pt x="1449" y="742"/>
                    <a:pt x="1449" y="742"/>
                  </a:cubicBezTo>
                  <a:cubicBezTo>
                    <a:pt x="1449" y="742"/>
                    <a:pt x="1449" y="742"/>
                    <a:pt x="1449" y="742"/>
                  </a:cubicBezTo>
                  <a:cubicBezTo>
                    <a:pt x="1449" y="742"/>
                    <a:pt x="1449" y="742"/>
                    <a:pt x="1449" y="742"/>
                  </a:cubicBezTo>
                  <a:cubicBezTo>
                    <a:pt x="1450" y="741"/>
                    <a:pt x="1450" y="741"/>
                    <a:pt x="1450" y="741"/>
                  </a:cubicBezTo>
                  <a:cubicBezTo>
                    <a:pt x="1450" y="741"/>
                    <a:pt x="1451" y="740"/>
                    <a:pt x="1451" y="740"/>
                  </a:cubicBezTo>
                  <a:cubicBezTo>
                    <a:pt x="1452" y="739"/>
                    <a:pt x="1452" y="739"/>
                    <a:pt x="1452" y="739"/>
                  </a:cubicBezTo>
                  <a:cubicBezTo>
                    <a:pt x="1454" y="738"/>
                    <a:pt x="1455" y="736"/>
                    <a:pt x="1457" y="735"/>
                  </a:cubicBezTo>
                  <a:cubicBezTo>
                    <a:pt x="1454" y="738"/>
                    <a:pt x="1451" y="740"/>
                    <a:pt x="1448" y="743"/>
                  </a:cubicBezTo>
                  <a:close/>
                  <a:moveTo>
                    <a:pt x="1519" y="662"/>
                  </a:moveTo>
                  <a:cubicBezTo>
                    <a:pt x="1518" y="662"/>
                    <a:pt x="1518" y="663"/>
                    <a:pt x="1518" y="664"/>
                  </a:cubicBezTo>
                  <a:cubicBezTo>
                    <a:pt x="1518" y="664"/>
                    <a:pt x="1518" y="665"/>
                    <a:pt x="1518" y="665"/>
                  </a:cubicBezTo>
                  <a:cubicBezTo>
                    <a:pt x="1518" y="666"/>
                    <a:pt x="1518" y="667"/>
                    <a:pt x="1517" y="667"/>
                  </a:cubicBezTo>
                  <a:cubicBezTo>
                    <a:pt x="1517" y="667"/>
                    <a:pt x="1517" y="668"/>
                    <a:pt x="1517" y="668"/>
                  </a:cubicBezTo>
                  <a:cubicBezTo>
                    <a:pt x="1517" y="668"/>
                    <a:pt x="1517" y="669"/>
                    <a:pt x="1517" y="669"/>
                  </a:cubicBezTo>
                  <a:cubicBezTo>
                    <a:pt x="1517" y="669"/>
                    <a:pt x="1517" y="670"/>
                    <a:pt x="1517" y="670"/>
                  </a:cubicBezTo>
                  <a:cubicBezTo>
                    <a:pt x="1517" y="671"/>
                    <a:pt x="1517" y="671"/>
                    <a:pt x="1517" y="671"/>
                  </a:cubicBezTo>
                  <a:cubicBezTo>
                    <a:pt x="1516" y="672"/>
                    <a:pt x="1515" y="673"/>
                    <a:pt x="1513" y="674"/>
                  </a:cubicBezTo>
                  <a:cubicBezTo>
                    <a:pt x="1510" y="677"/>
                    <a:pt x="1507" y="681"/>
                    <a:pt x="1505" y="685"/>
                  </a:cubicBezTo>
                  <a:cubicBezTo>
                    <a:pt x="1503" y="688"/>
                    <a:pt x="1501" y="692"/>
                    <a:pt x="1499" y="696"/>
                  </a:cubicBezTo>
                  <a:cubicBezTo>
                    <a:pt x="1497" y="700"/>
                    <a:pt x="1495" y="704"/>
                    <a:pt x="1493" y="708"/>
                  </a:cubicBezTo>
                  <a:cubicBezTo>
                    <a:pt x="1492" y="710"/>
                    <a:pt x="1490" y="711"/>
                    <a:pt x="1489" y="713"/>
                  </a:cubicBezTo>
                  <a:cubicBezTo>
                    <a:pt x="1489" y="713"/>
                    <a:pt x="1488" y="714"/>
                    <a:pt x="1488" y="714"/>
                  </a:cubicBezTo>
                  <a:cubicBezTo>
                    <a:pt x="1487" y="715"/>
                    <a:pt x="1487" y="715"/>
                    <a:pt x="1487" y="715"/>
                  </a:cubicBezTo>
                  <a:cubicBezTo>
                    <a:pt x="1487" y="715"/>
                    <a:pt x="1487" y="715"/>
                    <a:pt x="1487" y="715"/>
                  </a:cubicBezTo>
                  <a:cubicBezTo>
                    <a:pt x="1487" y="715"/>
                    <a:pt x="1487" y="715"/>
                    <a:pt x="1487" y="715"/>
                  </a:cubicBezTo>
                  <a:cubicBezTo>
                    <a:pt x="1486" y="716"/>
                    <a:pt x="1485" y="717"/>
                    <a:pt x="1484" y="717"/>
                  </a:cubicBezTo>
                  <a:cubicBezTo>
                    <a:pt x="1481" y="720"/>
                    <a:pt x="1477" y="722"/>
                    <a:pt x="1473" y="724"/>
                  </a:cubicBezTo>
                  <a:cubicBezTo>
                    <a:pt x="1469" y="726"/>
                    <a:pt x="1465" y="727"/>
                    <a:pt x="1461" y="729"/>
                  </a:cubicBezTo>
                  <a:cubicBezTo>
                    <a:pt x="1457" y="731"/>
                    <a:pt x="1453" y="733"/>
                    <a:pt x="1450" y="736"/>
                  </a:cubicBezTo>
                  <a:cubicBezTo>
                    <a:pt x="1450" y="735"/>
                    <a:pt x="1451" y="735"/>
                    <a:pt x="1451" y="734"/>
                  </a:cubicBezTo>
                  <a:cubicBezTo>
                    <a:pt x="1452" y="733"/>
                    <a:pt x="1452" y="733"/>
                    <a:pt x="1452" y="732"/>
                  </a:cubicBezTo>
                  <a:cubicBezTo>
                    <a:pt x="1453" y="731"/>
                    <a:pt x="1453" y="731"/>
                    <a:pt x="1453" y="731"/>
                  </a:cubicBezTo>
                  <a:cubicBezTo>
                    <a:pt x="1453" y="730"/>
                    <a:pt x="1453" y="730"/>
                    <a:pt x="1453" y="729"/>
                  </a:cubicBezTo>
                  <a:cubicBezTo>
                    <a:pt x="1454" y="725"/>
                    <a:pt x="1455" y="721"/>
                    <a:pt x="1455" y="716"/>
                  </a:cubicBezTo>
                  <a:cubicBezTo>
                    <a:pt x="1455" y="715"/>
                    <a:pt x="1455" y="715"/>
                    <a:pt x="1455" y="714"/>
                  </a:cubicBezTo>
                  <a:cubicBezTo>
                    <a:pt x="1455" y="713"/>
                    <a:pt x="1455" y="713"/>
                    <a:pt x="1455" y="712"/>
                  </a:cubicBezTo>
                  <a:cubicBezTo>
                    <a:pt x="1455" y="711"/>
                    <a:pt x="1455" y="709"/>
                    <a:pt x="1455" y="708"/>
                  </a:cubicBezTo>
                  <a:cubicBezTo>
                    <a:pt x="1454" y="706"/>
                    <a:pt x="1454" y="703"/>
                    <a:pt x="1454" y="701"/>
                  </a:cubicBezTo>
                  <a:cubicBezTo>
                    <a:pt x="1454" y="698"/>
                    <a:pt x="1454" y="695"/>
                    <a:pt x="1454" y="693"/>
                  </a:cubicBezTo>
                  <a:cubicBezTo>
                    <a:pt x="1454" y="692"/>
                    <a:pt x="1454" y="691"/>
                    <a:pt x="1454" y="690"/>
                  </a:cubicBezTo>
                  <a:cubicBezTo>
                    <a:pt x="1454" y="690"/>
                    <a:pt x="1454" y="690"/>
                    <a:pt x="1454" y="690"/>
                  </a:cubicBezTo>
                  <a:cubicBezTo>
                    <a:pt x="1454" y="690"/>
                    <a:pt x="1454" y="690"/>
                    <a:pt x="1454" y="690"/>
                  </a:cubicBezTo>
                  <a:cubicBezTo>
                    <a:pt x="1454" y="688"/>
                    <a:pt x="1454" y="687"/>
                    <a:pt x="1454" y="686"/>
                  </a:cubicBezTo>
                  <a:cubicBezTo>
                    <a:pt x="1455" y="681"/>
                    <a:pt x="1456" y="677"/>
                    <a:pt x="1458" y="673"/>
                  </a:cubicBezTo>
                  <a:cubicBezTo>
                    <a:pt x="1458" y="673"/>
                    <a:pt x="1458" y="672"/>
                    <a:pt x="1458" y="672"/>
                  </a:cubicBezTo>
                  <a:cubicBezTo>
                    <a:pt x="1458" y="672"/>
                    <a:pt x="1458" y="671"/>
                    <a:pt x="1459" y="671"/>
                  </a:cubicBezTo>
                  <a:cubicBezTo>
                    <a:pt x="1459" y="670"/>
                    <a:pt x="1459" y="669"/>
                    <a:pt x="1459" y="668"/>
                  </a:cubicBezTo>
                  <a:cubicBezTo>
                    <a:pt x="1460" y="668"/>
                    <a:pt x="1460" y="667"/>
                    <a:pt x="1460" y="666"/>
                  </a:cubicBezTo>
                  <a:cubicBezTo>
                    <a:pt x="1460" y="667"/>
                    <a:pt x="1460" y="667"/>
                    <a:pt x="1460" y="667"/>
                  </a:cubicBezTo>
                  <a:cubicBezTo>
                    <a:pt x="1460" y="667"/>
                    <a:pt x="1460" y="667"/>
                    <a:pt x="1461" y="666"/>
                  </a:cubicBezTo>
                  <a:cubicBezTo>
                    <a:pt x="1461" y="665"/>
                    <a:pt x="1461" y="665"/>
                    <a:pt x="1462" y="664"/>
                  </a:cubicBezTo>
                  <a:cubicBezTo>
                    <a:pt x="1462" y="664"/>
                    <a:pt x="1462" y="663"/>
                    <a:pt x="1462" y="663"/>
                  </a:cubicBezTo>
                  <a:cubicBezTo>
                    <a:pt x="1462" y="663"/>
                    <a:pt x="1462" y="662"/>
                    <a:pt x="1462" y="662"/>
                  </a:cubicBezTo>
                  <a:cubicBezTo>
                    <a:pt x="1462" y="662"/>
                    <a:pt x="1462" y="662"/>
                    <a:pt x="1462" y="662"/>
                  </a:cubicBezTo>
                  <a:cubicBezTo>
                    <a:pt x="1463" y="661"/>
                    <a:pt x="1463" y="660"/>
                    <a:pt x="1463" y="659"/>
                  </a:cubicBezTo>
                  <a:cubicBezTo>
                    <a:pt x="1463" y="657"/>
                    <a:pt x="1463" y="656"/>
                    <a:pt x="1463" y="655"/>
                  </a:cubicBezTo>
                  <a:cubicBezTo>
                    <a:pt x="1463" y="654"/>
                    <a:pt x="1464" y="653"/>
                    <a:pt x="1464" y="651"/>
                  </a:cubicBezTo>
                  <a:cubicBezTo>
                    <a:pt x="1464" y="650"/>
                    <a:pt x="1464" y="649"/>
                    <a:pt x="1464" y="648"/>
                  </a:cubicBezTo>
                  <a:cubicBezTo>
                    <a:pt x="1464" y="647"/>
                    <a:pt x="1464" y="646"/>
                    <a:pt x="1464" y="645"/>
                  </a:cubicBezTo>
                  <a:cubicBezTo>
                    <a:pt x="1472" y="638"/>
                    <a:pt x="1470" y="629"/>
                    <a:pt x="1465" y="621"/>
                  </a:cubicBezTo>
                  <a:cubicBezTo>
                    <a:pt x="1485" y="623"/>
                    <a:pt x="1504" y="628"/>
                    <a:pt x="1522" y="635"/>
                  </a:cubicBezTo>
                  <a:cubicBezTo>
                    <a:pt x="1518" y="640"/>
                    <a:pt x="1518" y="645"/>
                    <a:pt x="1523" y="650"/>
                  </a:cubicBezTo>
                  <a:cubicBezTo>
                    <a:pt x="1523" y="650"/>
                    <a:pt x="1522" y="651"/>
                    <a:pt x="1522" y="651"/>
                  </a:cubicBezTo>
                  <a:cubicBezTo>
                    <a:pt x="1522" y="653"/>
                    <a:pt x="1521" y="654"/>
                    <a:pt x="1521" y="655"/>
                  </a:cubicBezTo>
                  <a:cubicBezTo>
                    <a:pt x="1520" y="657"/>
                    <a:pt x="1520" y="658"/>
                    <a:pt x="1519" y="659"/>
                  </a:cubicBezTo>
                  <a:cubicBezTo>
                    <a:pt x="1519" y="660"/>
                    <a:pt x="1519" y="661"/>
                    <a:pt x="1519" y="662"/>
                  </a:cubicBezTo>
                  <a:close/>
                  <a:moveTo>
                    <a:pt x="1548" y="662"/>
                  </a:moveTo>
                  <a:cubicBezTo>
                    <a:pt x="1548" y="662"/>
                    <a:pt x="1548" y="662"/>
                    <a:pt x="1548" y="662"/>
                  </a:cubicBezTo>
                  <a:cubicBezTo>
                    <a:pt x="1544" y="663"/>
                    <a:pt x="1540" y="664"/>
                    <a:pt x="1536" y="665"/>
                  </a:cubicBezTo>
                  <a:cubicBezTo>
                    <a:pt x="1532" y="665"/>
                    <a:pt x="1528" y="667"/>
                    <a:pt x="1524" y="668"/>
                  </a:cubicBezTo>
                  <a:cubicBezTo>
                    <a:pt x="1523" y="668"/>
                    <a:pt x="1522" y="669"/>
                    <a:pt x="1521" y="669"/>
                  </a:cubicBezTo>
                  <a:cubicBezTo>
                    <a:pt x="1521" y="670"/>
                    <a:pt x="1520" y="670"/>
                    <a:pt x="1520" y="670"/>
                  </a:cubicBezTo>
                  <a:cubicBezTo>
                    <a:pt x="1519" y="670"/>
                    <a:pt x="1519" y="670"/>
                    <a:pt x="1519" y="670"/>
                  </a:cubicBezTo>
                  <a:cubicBezTo>
                    <a:pt x="1519" y="670"/>
                    <a:pt x="1519" y="670"/>
                    <a:pt x="1519" y="670"/>
                  </a:cubicBezTo>
                  <a:cubicBezTo>
                    <a:pt x="1519" y="670"/>
                    <a:pt x="1520" y="670"/>
                    <a:pt x="1520" y="669"/>
                  </a:cubicBezTo>
                  <a:cubicBezTo>
                    <a:pt x="1520" y="669"/>
                    <a:pt x="1520" y="669"/>
                    <a:pt x="1520" y="668"/>
                  </a:cubicBezTo>
                  <a:cubicBezTo>
                    <a:pt x="1520" y="668"/>
                    <a:pt x="1520" y="668"/>
                    <a:pt x="1520" y="668"/>
                  </a:cubicBezTo>
                  <a:cubicBezTo>
                    <a:pt x="1520" y="667"/>
                    <a:pt x="1520" y="666"/>
                    <a:pt x="1520" y="666"/>
                  </a:cubicBezTo>
                  <a:cubicBezTo>
                    <a:pt x="1520" y="665"/>
                    <a:pt x="1520" y="665"/>
                    <a:pt x="1521" y="664"/>
                  </a:cubicBezTo>
                  <a:cubicBezTo>
                    <a:pt x="1521" y="663"/>
                    <a:pt x="1521" y="663"/>
                    <a:pt x="1521" y="662"/>
                  </a:cubicBezTo>
                  <a:cubicBezTo>
                    <a:pt x="1521" y="662"/>
                    <a:pt x="1521" y="661"/>
                    <a:pt x="1522" y="660"/>
                  </a:cubicBezTo>
                  <a:cubicBezTo>
                    <a:pt x="1522" y="659"/>
                    <a:pt x="1522" y="658"/>
                    <a:pt x="1523" y="656"/>
                  </a:cubicBezTo>
                  <a:cubicBezTo>
                    <a:pt x="1523" y="655"/>
                    <a:pt x="1524" y="654"/>
                    <a:pt x="1525" y="652"/>
                  </a:cubicBezTo>
                  <a:cubicBezTo>
                    <a:pt x="1525" y="651"/>
                    <a:pt x="1526" y="650"/>
                    <a:pt x="1527" y="648"/>
                  </a:cubicBezTo>
                  <a:cubicBezTo>
                    <a:pt x="1527" y="648"/>
                    <a:pt x="1527" y="648"/>
                    <a:pt x="1527" y="648"/>
                  </a:cubicBezTo>
                  <a:cubicBezTo>
                    <a:pt x="1526" y="649"/>
                    <a:pt x="1526" y="650"/>
                    <a:pt x="1526" y="651"/>
                  </a:cubicBezTo>
                  <a:cubicBezTo>
                    <a:pt x="1534" y="654"/>
                    <a:pt x="1540" y="651"/>
                    <a:pt x="1544" y="646"/>
                  </a:cubicBezTo>
                  <a:cubicBezTo>
                    <a:pt x="1548" y="648"/>
                    <a:pt x="1552" y="650"/>
                    <a:pt x="1555" y="652"/>
                  </a:cubicBezTo>
                  <a:cubicBezTo>
                    <a:pt x="1555" y="653"/>
                    <a:pt x="1555" y="653"/>
                    <a:pt x="1555" y="653"/>
                  </a:cubicBezTo>
                  <a:cubicBezTo>
                    <a:pt x="1555" y="654"/>
                    <a:pt x="1554" y="654"/>
                    <a:pt x="1554" y="655"/>
                  </a:cubicBezTo>
                  <a:cubicBezTo>
                    <a:pt x="1553" y="656"/>
                    <a:pt x="1553" y="657"/>
                    <a:pt x="1552" y="658"/>
                  </a:cubicBezTo>
                  <a:cubicBezTo>
                    <a:pt x="1552" y="658"/>
                    <a:pt x="1551" y="659"/>
                    <a:pt x="1551" y="660"/>
                  </a:cubicBezTo>
                  <a:cubicBezTo>
                    <a:pt x="1550" y="660"/>
                    <a:pt x="1550" y="660"/>
                    <a:pt x="1550" y="660"/>
                  </a:cubicBezTo>
                  <a:cubicBezTo>
                    <a:pt x="1550" y="661"/>
                    <a:pt x="1549" y="661"/>
                    <a:pt x="1549" y="661"/>
                  </a:cubicBezTo>
                  <a:cubicBezTo>
                    <a:pt x="1549" y="662"/>
                    <a:pt x="1548" y="662"/>
                    <a:pt x="1548" y="662"/>
                  </a:cubicBezTo>
                  <a:close/>
                  <a:moveTo>
                    <a:pt x="1567" y="661"/>
                  </a:moveTo>
                  <a:cubicBezTo>
                    <a:pt x="1566" y="661"/>
                    <a:pt x="1564" y="661"/>
                    <a:pt x="1562" y="661"/>
                  </a:cubicBezTo>
                  <a:cubicBezTo>
                    <a:pt x="1561" y="661"/>
                    <a:pt x="1559" y="661"/>
                    <a:pt x="1557" y="661"/>
                  </a:cubicBezTo>
                  <a:cubicBezTo>
                    <a:pt x="1555" y="662"/>
                    <a:pt x="1552" y="662"/>
                    <a:pt x="1549" y="662"/>
                  </a:cubicBezTo>
                  <a:cubicBezTo>
                    <a:pt x="1549" y="662"/>
                    <a:pt x="1550" y="662"/>
                    <a:pt x="1550" y="662"/>
                  </a:cubicBezTo>
                  <a:cubicBezTo>
                    <a:pt x="1551" y="661"/>
                    <a:pt x="1552" y="660"/>
                    <a:pt x="1553" y="659"/>
                  </a:cubicBezTo>
                  <a:cubicBezTo>
                    <a:pt x="1554" y="658"/>
                    <a:pt x="1555" y="657"/>
                    <a:pt x="1555" y="657"/>
                  </a:cubicBezTo>
                  <a:cubicBezTo>
                    <a:pt x="1556" y="656"/>
                    <a:pt x="1556" y="656"/>
                    <a:pt x="1556" y="655"/>
                  </a:cubicBezTo>
                  <a:cubicBezTo>
                    <a:pt x="1557" y="655"/>
                    <a:pt x="1557" y="654"/>
                    <a:pt x="1557" y="654"/>
                  </a:cubicBezTo>
                  <a:cubicBezTo>
                    <a:pt x="1557" y="654"/>
                    <a:pt x="1557" y="654"/>
                    <a:pt x="1557" y="654"/>
                  </a:cubicBezTo>
                  <a:cubicBezTo>
                    <a:pt x="1561" y="656"/>
                    <a:pt x="1565" y="659"/>
                    <a:pt x="1569" y="662"/>
                  </a:cubicBezTo>
                  <a:cubicBezTo>
                    <a:pt x="1568" y="661"/>
                    <a:pt x="1568" y="661"/>
                    <a:pt x="1567" y="661"/>
                  </a:cubicBezTo>
                  <a:close/>
                  <a:moveTo>
                    <a:pt x="1520" y="553"/>
                  </a:moveTo>
                  <a:cubicBezTo>
                    <a:pt x="1523" y="552"/>
                    <a:pt x="1543" y="552"/>
                    <a:pt x="1563" y="555"/>
                  </a:cubicBezTo>
                  <a:cubicBezTo>
                    <a:pt x="1561" y="562"/>
                    <a:pt x="1563" y="571"/>
                    <a:pt x="1570" y="577"/>
                  </a:cubicBezTo>
                  <a:cubicBezTo>
                    <a:pt x="1571" y="577"/>
                    <a:pt x="1571" y="577"/>
                    <a:pt x="1571" y="577"/>
                  </a:cubicBezTo>
                  <a:cubicBezTo>
                    <a:pt x="1571" y="577"/>
                    <a:pt x="1571" y="578"/>
                    <a:pt x="1571" y="578"/>
                  </a:cubicBezTo>
                  <a:cubicBezTo>
                    <a:pt x="1572" y="580"/>
                    <a:pt x="1572" y="582"/>
                    <a:pt x="1573" y="583"/>
                  </a:cubicBezTo>
                  <a:cubicBezTo>
                    <a:pt x="1573" y="584"/>
                    <a:pt x="1573" y="585"/>
                    <a:pt x="1574" y="586"/>
                  </a:cubicBezTo>
                  <a:cubicBezTo>
                    <a:pt x="1574" y="586"/>
                    <a:pt x="1574" y="587"/>
                    <a:pt x="1574" y="587"/>
                  </a:cubicBezTo>
                  <a:cubicBezTo>
                    <a:pt x="1574" y="587"/>
                    <a:pt x="1575" y="588"/>
                    <a:pt x="1575" y="588"/>
                  </a:cubicBezTo>
                  <a:cubicBezTo>
                    <a:pt x="1575" y="589"/>
                    <a:pt x="1575" y="590"/>
                    <a:pt x="1576" y="590"/>
                  </a:cubicBezTo>
                  <a:cubicBezTo>
                    <a:pt x="1576" y="591"/>
                    <a:pt x="1576" y="592"/>
                    <a:pt x="1577" y="592"/>
                  </a:cubicBezTo>
                  <a:cubicBezTo>
                    <a:pt x="1577" y="593"/>
                    <a:pt x="1577" y="593"/>
                    <a:pt x="1577" y="593"/>
                  </a:cubicBezTo>
                  <a:cubicBezTo>
                    <a:pt x="1577" y="593"/>
                    <a:pt x="1578" y="594"/>
                    <a:pt x="1578" y="594"/>
                  </a:cubicBezTo>
                  <a:cubicBezTo>
                    <a:pt x="1578" y="594"/>
                    <a:pt x="1579" y="595"/>
                    <a:pt x="1579" y="595"/>
                  </a:cubicBezTo>
                  <a:cubicBezTo>
                    <a:pt x="1580" y="596"/>
                    <a:pt x="1580" y="596"/>
                    <a:pt x="1580" y="596"/>
                  </a:cubicBezTo>
                  <a:cubicBezTo>
                    <a:pt x="1581" y="597"/>
                    <a:pt x="1581" y="597"/>
                    <a:pt x="1581" y="597"/>
                  </a:cubicBezTo>
                  <a:cubicBezTo>
                    <a:pt x="1582" y="598"/>
                    <a:pt x="1582" y="598"/>
                    <a:pt x="1582" y="598"/>
                  </a:cubicBezTo>
                  <a:cubicBezTo>
                    <a:pt x="1582" y="598"/>
                    <a:pt x="1582" y="598"/>
                    <a:pt x="1582" y="598"/>
                  </a:cubicBezTo>
                  <a:cubicBezTo>
                    <a:pt x="1582" y="599"/>
                    <a:pt x="1581" y="599"/>
                    <a:pt x="1581" y="599"/>
                  </a:cubicBezTo>
                  <a:cubicBezTo>
                    <a:pt x="1580" y="600"/>
                    <a:pt x="1580" y="600"/>
                    <a:pt x="1580" y="600"/>
                  </a:cubicBezTo>
                  <a:cubicBezTo>
                    <a:pt x="1580" y="600"/>
                    <a:pt x="1579" y="600"/>
                    <a:pt x="1579" y="601"/>
                  </a:cubicBezTo>
                  <a:cubicBezTo>
                    <a:pt x="1577" y="603"/>
                    <a:pt x="1576" y="605"/>
                    <a:pt x="1575" y="608"/>
                  </a:cubicBezTo>
                  <a:cubicBezTo>
                    <a:pt x="1574" y="610"/>
                    <a:pt x="1573" y="613"/>
                    <a:pt x="1572" y="615"/>
                  </a:cubicBezTo>
                  <a:cubicBezTo>
                    <a:pt x="1570" y="618"/>
                    <a:pt x="1569" y="621"/>
                    <a:pt x="1568" y="624"/>
                  </a:cubicBezTo>
                  <a:cubicBezTo>
                    <a:pt x="1566" y="629"/>
                    <a:pt x="1564" y="634"/>
                    <a:pt x="1562" y="639"/>
                  </a:cubicBezTo>
                  <a:cubicBezTo>
                    <a:pt x="1561" y="641"/>
                    <a:pt x="1560" y="643"/>
                    <a:pt x="1559" y="645"/>
                  </a:cubicBezTo>
                  <a:cubicBezTo>
                    <a:pt x="1556" y="642"/>
                    <a:pt x="1552" y="638"/>
                    <a:pt x="1548" y="635"/>
                  </a:cubicBezTo>
                  <a:cubicBezTo>
                    <a:pt x="1550" y="627"/>
                    <a:pt x="1550" y="618"/>
                    <a:pt x="1549" y="612"/>
                  </a:cubicBezTo>
                  <a:cubicBezTo>
                    <a:pt x="1547" y="615"/>
                    <a:pt x="1539" y="620"/>
                    <a:pt x="1532" y="625"/>
                  </a:cubicBezTo>
                  <a:cubicBezTo>
                    <a:pt x="1530" y="624"/>
                    <a:pt x="1527" y="623"/>
                    <a:pt x="1525" y="622"/>
                  </a:cubicBezTo>
                  <a:cubicBezTo>
                    <a:pt x="1491" y="609"/>
                    <a:pt x="1477" y="607"/>
                    <a:pt x="1444" y="599"/>
                  </a:cubicBezTo>
                  <a:cubicBezTo>
                    <a:pt x="1476" y="580"/>
                    <a:pt x="1486" y="568"/>
                    <a:pt x="1520" y="553"/>
                  </a:cubicBezTo>
                  <a:close/>
                  <a:moveTo>
                    <a:pt x="1452" y="619"/>
                  </a:moveTo>
                  <a:cubicBezTo>
                    <a:pt x="1452" y="619"/>
                    <a:pt x="1452" y="619"/>
                    <a:pt x="1452" y="619"/>
                  </a:cubicBezTo>
                  <a:cubicBezTo>
                    <a:pt x="1452" y="620"/>
                    <a:pt x="1452" y="622"/>
                    <a:pt x="1452" y="623"/>
                  </a:cubicBezTo>
                  <a:cubicBezTo>
                    <a:pt x="1452" y="630"/>
                    <a:pt x="1449" y="642"/>
                    <a:pt x="1460" y="641"/>
                  </a:cubicBezTo>
                  <a:cubicBezTo>
                    <a:pt x="1459" y="642"/>
                    <a:pt x="1459" y="642"/>
                    <a:pt x="1459" y="642"/>
                  </a:cubicBezTo>
                  <a:cubicBezTo>
                    <a:pt x="1460" y="643"/>
                    <a:pt x="1461" y="645"/>
                    <a:pt x="1461" y="647"/>
                  </a:cubicBezTo>
                  <a:cubicBezTo>
                    <a:pt x="1462" y="647"/>
                    <a:pt x="1462" y="646"/>
                    <a:pt x="1462" y="646"/>
                  </a:cubicBezTo>
                  <a:cubicBezTo>
                    <a:pt x="1462" y="647"/>
                    <a:pt x="1462" y="647"/>
                    <a:pt x="1462" y="648"/>
                  </a:cubicBezTo>
                  <a:cubicBezTo>
                    <a:pt x="1462" y="649"/>
                    <a:pt x="1462" y="650"/>
                    <a:pt x="1462" y="651"/>
                  </a:cubicBezTo>
                  <a:cubicBezTo>
                    <a:pt x="1462" y="653"/>
                    <a:pt x="1461" y="654"/>
                    <a:pt x="1461" y="655"/>
                  </a:cubicBezTo>
                  <a:cubicBezTo>
                    <a:pt x="1461" y="656"/>
                    <a:pt x="1461" y="657"/>
                    <a:pt x="1461" y="658"/>
                  </a:cubicBezTo>
                  <a:cubicBezTo>
                    <a:pt x="1461" y="659"/>
                    <a:pt x="1461" y="660"/>
                    <a:pt x="1460" y="661"/>
                  </a:cubicBezTo>
                  <a:cubicBezTo>
                    <a:pt x="1460" y="661"/>
                    <a:pt x="1460" y="662"/>
                    <a:pt x="1460" y="662"/>
                  </a:cubicBezTo>
                  <a:cubicBezTo>
                    <a:pt x="1460" y="662"/>
                    <a:pt x="1460" y="662"/>
                    <a:pt x="1460" y="662"/>
                  </a:cubicBezTo>
                  <a:cubicBezTo>
                    <a:pt x="1460" y="663"/>
                    <a:pt x="1460" y="663"/>
                    <a:pt x="1460" y="663"/>
                  </a:cubicBezTo>
                  <a:cubicBezTo>
                    <a:pt x="1460" y="664"/>
                    <a:pt x="1460" y="664"/>
                    <a:pt x="1460" y="664"/>
                  </a:cubicBezTo>
                  <a:cubicBezTo>
                    <a:pt x="1459" y="665"/>
                    <a:pt x="1458" y="666"/>
                    <a:pt x="1458" y="668"/>
                  </a:cubicBezTo>
                  <a:cubicBezTo>
                    <a:pt x="1457" y="668"/>
                    <a:pt x="1457" y="669"/>
                    <a:pt x="1457" y="670"/>
                  </a:cubicBezTo>
                  <a:cubicBezTo>
                    <a:pt x="1456" y="670"/>
                    <a:pt x="1456" y="671"/>
                    <a:pt x="1456" y="671"/>
                  </a:cubicBezTo>
                  <a:cubicBezTo>
                    <a:pt x="1456" y="672"/>
                    <a:pt x="1456" y="672"/>
                    <a:pt x="1455" y="672"/>
                  </a:cubicBezTo>
                  <a:cubicBezTo>
                    <a:pt x="1454" y="676"/>
                    <a:pt x="1453" y="680"/>
                    <a:pt x="1452" y="685"/>
                  </a:cubicBezTo>
                  <a:cubicBezTo>
                    <a:pt x="1452" y="685"/>
                    <a:pt x="1452" y="685"/>
                    <a:pt x="1452" y="685"/>
                  </a:cubicBezTo>
                  <a:cubicBezTo>
                    <a:pt x="1452" y="685"/>
                    <a:pt x="1452" y="684"/>
                    <a:pt x="1452" y="684"/>
                  </a:cubicBezTo>
                  <a:cubicBezTo>
                    <a:pt x="1451" y="684"/>
                    <a:pt x="1451" y="684"/>
                    <a:pt x="1451" y="683"/>
                  </a:cubicBezTo>
                  <a:cubicBezTo>
                    <a:pt x="1451" y="683"/>
                    <a:pt x="1451" y="683"/>
                    <a:pt x="1450" y="683"/>
                  </a:cubicBezTo>
                  <a:cubicBezTo>
                    <a:pt x="1448" y="681"/>
                    <a:pt x="1446" y="679"/>
                    <a:pt x="1443" y="678"/>
                  </a:cubicBezTo>
                  <a:cubicBezTo>
                    <a:pt x="1441" y="677"/>
                    <a:pt x="1439" y="675"/>
                    <a:pt x="1436" y="674"/>
                  </a:cubicBezTo>
                  <a:cubicBezTo>
                    <a:pt x="1437" y="674"/>
                    <a:pt x="1437" y="674"/>
                    <a:pt x="1437" y="673"/>
                  </a:cubicBezTo>
                  <a:cubicBezTo>
                    <a:pt x="1437" y="671"/>
                    <a:pt x="1437" y="671"/>
                    <a:pt x="1437" y="671"/>
                  </a:cubicBezTo>
                  <a:cubicBezTo>
                    <a:pt x="1440" y="659"/>
                    <a:pt x="1430" y="647"/>
                    <a:pt x="1417" y="649"/>
                  </a:cubicBezTo>
                  <a:cubicBezTo>
                    <a:pt x="1420" y="659"/>
                    <a:pt x="1420" y="677"/>
                    <a:pt x="1434" y="674"/>
                  </a:cubicBezTo>
                  <a:cubicBezTo>
                    <a:pt x="1434" y="675"/>
                    <a:pt x="1434" y="675"/>
                    <a:pt x="1434" y="675"/>
                  </a:cubicBezTo>
                  <a:cubicBezTo>
                    <a:pt x="1437" y="677"/>
                    <a:pt x="1440" y="678"/>
                    <a:pt x="1442" y="680"/>
                  </a:cubicBezTo>
                  <a:cubicBezTo>
                    <a:pt x="1445" y="681"/>
                    <a:pt x="1447" y="683"/>
                    <a:pt x="1449" y="684"/>
                  </a:cubicBezTo>
                  <a:cubicBezTo>
                    <a:pt x="1449" y="684"/>
                    <a:pt x="1449" y="685"/>
                    <a:pt x="1449" y="685"/>
                  </a:cubicBezTo>
                  <a:cubicBezTo>
                    <a:pt x="1450" y="685"/>
                    <a:pt x="1450" y="685"/>
                    <a:pt x="1450" y="685"/>
                  </a:cubicBezTo>
                  <a:cubicBezTo>
                    <a:pt x="1450" y="686"/>
                    <a:pt x="1450" y="686"/>
                    <a:pt x="1451" y="686"/>
                  </a:cubicBezTo>
                  <a:cubicBezTo>
                    <a:pt x="1451" y="686"/>
                    <a:pt x="1451" y="686"/>
                    <a:pt x="1451" y="686"/>
                  </a:cubicBezTo>
                  <a:cubicBezTo>
                    <a:pt x="1451" y="687"/>
                    <a:pt x="1452" y="687"/>
                    <a:pt x="1452" y="687"/>
                  </a:cubicBezTo>
                  <a:cubicBezTo>
                    <a:pt x="1452" y="689"/>
                    <a:pt x="1451" y="691"/>
                    <a:pt x="1451" y="693"/>
                  </a:cubicBezTo>
                  <a:cubicBezTo>
                    <a:pt x="1451" y="696"/>
                    <a:pt x="1452" y="698"/>
                    <a:pt x="1452" y="701"/>
                  </a:cubicBezTo>
                  <a:cubicBezTo>
                    <a:pt x="1452" y="703"/>
                    <a:pt x="1452" y="706"/>
                    <a:pt x="1452" y="708"/>
                  </a:cubicBezTo>
                  <a:cubicBezTo>
                    <a:pt x="1452" y="710"/>
                    <a:pt x="1453" y="711"/>
                    <a:pt x="1453" y="712"/>
                  </a:cubicBezTo>
                  <a:cubicBezTo>
                    <a:pt x="1453" y="713"/>
                    <a:pt x="1453" y="713"/>
                    <a:pt x="1453" y="714"/>
                  </a:cubicBezTo>
                  <a:cubicBezTo>
                    <a:pt x="1453" y="715"/>
                    <a:pt x="1453" y="715"/>
                    <a:pt x="1453" y="716"/>
                  </a:cubicBezTo>
                  <a:cubicBezTo>
                    <a:pt x="1453" y="720"/>
                    <a:pt x="1452" y="725"/>
                    <a:pt x="1451" y="728"/>
                  </a:cubicBezTo>
                  <a:cubicBezTo>
                    <a:pt x="1451" y="729"/>
                    <a:pt x="1451" y="729"/>
                    <a:pt x="1451" y="730"/>
                  </a:cubicBezTo>
                  <a:cubicBezTo>
                    <a:pt x="1451" y="730"/>
                    <a:pt x="1450" y="731"/>
                    <a:pt x="1450" y="731"/>
                  </a:cubicBezTo>
                  <a:cubicBezTo>
                    <a:pt x="1450" y="732"/>
                    <a:pt x="1450" y="733"/>
                    <a:pt x="1450" y="733"/>
                  </a:cubicBezTo>
                  <a:cubicBezTo>
                    <a:pt x="1449" y="735"/>
                    <a:pt x="1448" y="736"/>
                    <a:pt x="1448" y="737"/>
                  </a:cubicBezTo>
                  <a:cubicBezTo>
                    <a:pt x="1448" y="738"/>
                    <a:pt x="1447" y="738"/>
                    <a:pt x="1447" y="739"/>
                  </a:cubicBezTo>
                  <a:cubicBezTo>
                    <a:pt x="1447" y="739"/>
                    <a:pt x="1447" y="739"/>
                    <a:pt x="1447" y="739"/>
                  </a:cubicBezTo>
                  <a:cubicBezTo>
                    <a:pt x="1446" y="739"/>
                    <a:pt x="1446" y="739"/>
                    <a:pt x="1446" y="739"/>
                  </a:cubicBezTo>
                  <a:cubicBezTo>
                    <a:pt x="1446" y="739"/>
                    <a:pt x="1446" y="739"/>
                    <a:pt x="1446" y="739"/>
                  </a:cubicBezTo>
                  <a:cubicBezTo>
                    <a:pt x="1446" y="740"/>
                    <a:pt x="1446" y="740"/>
                    <a:pt x="1446" y="740"/>
                  </a:cubicBezTo>
                  <a:cubicBezTo>
                    <a:pt x="1445" y="741"/>
                    <a:pt x="1445" y="741"/>
                    <a:pt x="1445" y="741"/>
                  </a:cubicBezTo>
                  <a:cubicBezTo>
                    <a:pt x="1444" y="742"/>
                    <a:pt x="1444" y="742"/>
                    <a:pt x="1443" y="743"/>
                  </a:cubicBezTo>
                  <a:cubicBezTo>
                    <a:pt x="1442" y="744"/>
                    <a:pt x="1442" y="745"/>
                    <a:pt x="1441" y="746"/>
                  </a:cubicBezTo>
                  <a:cubicBezTo>
                    <a:pt x="1436" y="752"/>
                    <a:pt x="1431" y="759"/>
                    <a:pt x="1427" y="765"/>
                  </a:cubicBezTo>
                  <a:cubicBezTo>
                    <a:pt x="1408" y="787"/>
                    <a:pt x="1391" y="811"/>
                    <a:pt x="1366" y="826"/>
                  </a:cubicBezTo>
                  <a:cubicBezTo>
                    <a:pt x="1333" y="845"/>
                    <a:pt x="1292" y="865"/>
                    <a:pt x="1259" y="880"/>
                  </a:cubicBezTo>
                  <a:cubicBezTo>
                    <a:pt x="1264" y="864"/>
                    <a:pt x="1270" y="849"/>
                    <a:pt x="1277" y="834"/>
                  </a:cubicBezTo>
                  <a:cubicBezTo>
                    <a:pt x="1280" y="830"/>
                    <a:pt x="1284" y="826"/>
                    <a:pt x="1288" y="823"/>
                  </a:cubicBezTo>
                  <a:cubicBezTo>
                    <a:pt x="1288" y="823"/>
                    <a:pt x="1288" y="823"/>
                    <a:pt x="1289" y="823"/>
                  </a:cubicBezTo>
                  <a:cubicBezTo>
                    <a:pt x="1292" y="821"/>
                    <a:pt x="1295" y="820"/>
                    <a:pt x="1300" y="819"/>
                  </a:cubicBezTo>
                  <a:cubicBezTo>
                    <a:pt x="1301" y="819"/>
                    <a:pt x="1302" y="818"/>
                    <a:pt x="1303" y="818"/>
                  </a:cubicBezTo>
                  <a:cubicBezTo>
                    <a:pt x="1304" y="818"/>
                    <a:pt x="1305" y="818"/>
                    <a:pt x="1306" y="818"/>
                  </a:cubicBezTo>
                  <a:cubicBezTo>
                    <a:pt x="1308" y="817"/>
                    <a:pt x="1311" y="817"/>
                    <a:pt x="1313" y="817"/>
                  </a:cubicBezTo>
                  <a:cubicBezTo>
                    <a:pt x="1314" y="817"/>
                    <a:pt x="1314" y="817"/>
                    <a:pt x="1315" y="816"/>
                  </a:cubicBezTo>
                  <a:cubicBezTo>
                    <a:pt x="1338" y="838"/>
                    <a:pt x="1350" y="820"/>
                    <a:pt x="1374" y="820"/>
                  </a:cubicBezTo>
                  <a:cubicBezTo>
                    <a:pt x="1354" y="792"/>
                    <a:pt x="1332" y="795"/>
                    <a:pt x="1312" y="814"/>
                  </a:cubicBezTo>
                  <a:cubicBezTo>
                    <a:pt x="1312" y="814"/>
                    <a:pt x="1312" y="814"/>
                    <a:pt x="1312" y="814"/>
                  </a:cubicBezTo>
                  <a:cubicBezTo>
                    <a:pt x="1310" y="814"/>
                    <a:pt x="1308" y="815"/>
                    <a:pt x="1306" y="815"/>
                  </a:cubicBezTo>
                  <a:cubicBezTo>
                    <a:pt x="1304" y="815"/>
                    <a:pt x="1303" y="815"/>
                    <a:pt x="1302" y="816"/>
                  </a:cubicBezTo>
                  <a:cubicBezTo>
                    <a:pt x="1301" y="816"/>
                    <a:pt x="1300" y="816"/>
                    <a:pt x="1299" y="816"/>
                  </a:cubicBezTo>
                  <a:cubicBezTo>
                    <a:pt x="1297" y="817"/>
                    <a:pt x="1295" y="817"/>
                    <a:pt x="1294" y="818"/>
                  </a:cubicBezTo>
                  <a:cubicBezTo>
                    <a:pt x="1294" y="817"/>
                    <a:pt x="1295" y="817"/>
                    <a:pt x="1295" y="816"/>
                  </a:cubicBezTo>
                  <a:cubicBezTo>
                    <a:pt x="1299" y="812"/>
                    <a:pt x="1303" y="809"/>
                    <a:pt x="1306" y="805"/>
                  </a:cubicBezTo>
                  <a:cubicBezTo>
                    <a:pt x="1308" y="803"/>
                    <a:pt x="1310" y="801"/>
                    <a:pt x="1311" y="799"/>
                  </a:cubicBezTo>
                  <a:cubicBezTo>
                    <a:pt x="1312" y="798"/>
                    <a:pt x="1313" y="797"/>
                    <a:pt x="1314" y="796"/>
                  </a:cubicBezTo>
                  <a:cubicBezTo>
                    <a:pt x="1314" y="795"/>
                    <a:pt x="1314" y="795"/>
                    <a:pt x="1314" y="795"/>
                  </a:cubicBezTo>
                  <a:cubicBezTo>
                    <a:pt x="1314" y="795"/>
                    <a:pt x="1314" y="795"/>
                    <a:pt x="1314" y="795"/>
                  </a:cubicBezTo>
                  <a:cubicBezTo>
                    <a:pt x="1315" y="795"/>
                    <a:pt x="1315" y="795"/>
                    <a:pt x="1315" y="795"/>
                  </a:cubicBezTo>
                  <a:cubicBezTo>
                    <a:pt x="1315" y="795"/>
                    <a:pt x="1315" y="795"/>
                    <a:pt x="1315" y="795"/>
                  </a:cubicBezTo>
                  <a:cubicBezTo>
                    <a:pt x="1315" y="795"/>
                    <a:pt x="1315" y="795"/>
                    <a:pt x="1315" y="795"/>
                  </a:cubicBezTo>
                  <a:cubicBezTo>
                    <a:pt x="1316" y="793"/>
                    <a:pt x="1316" y="793"/>
                    <a:pt x="1316" y="793"/>
                  </a:cubicBezTo>
                  <a:cubicBezTo>
                    <a:pt x="1319" y="789"/>
                    <a:pt x="1321" y="784"/>
                    <a:pt x="1323" y="779"/>
                  </a:cubicBezTo>
                  <a:cubicBezTo>
                    <a:pt x="1323" y="779"/>
                    <a:pt x="1323" y="779"/>
                    <a:pt x="1323" y="779"/>
                  </a:cubicBezTo>
                  <a:cubicBezTo>
                    <a:pt x="1324" y="779"/>
                    <a:pt x="1324" y="779"/>
                    <a:pt x="1325" y="778"/>
                  </a:cubicBezTo>
                  <a:cubicBezTo>
                    <a:pt x="1326" y="778"/>
                    <a:pt x="1327" y="778"/>
                    <a:pt x="1328" y="778"/>
                  </a:cubicBezTo>
                  <a:cubicBezTo>
                    <a:pt x="1329" y="777"/>
                    <a:pt x="1330" y="777"/>
                    <a:pt x="1332" y="777"/>
                  </a:cubicBezTo>
                  <a:cubicBezTo>
                    <a:pt x="1333" y="777"/>
                    <a:pt x="1334" y="776"/>
                    <a:pt x="1335" y="776"/>
                  </a:cubicBezTo>
                  <a:cubicBezTo>
                    <a:pt x="1338" y="775"/>
                    <a:pt x="1341" y="775"/>
                    <a:pt x="1344" y="775"/>
                  </a:cubicBezTo>
                  <a:cubicBezTo>
                    <a:pt x="1347" y="774"/>
                    <a:pt x="1350" y="774"/>
                    <a:pt x="1354" y="774"/>
                  </a:cubicBezTo>
                  <a:cubicBezTo>
                    <a:pt x="1357" y="773"/>
                    <a:pt x="1361" y="773"/>
                    <a:pt x="1364" y="772"/>
                  </a:cubicBezTo>
                  <a:cubicBezTo>
                    <a:pt x="1365" y="772"/>
                    <a:pt x="1366" y="772"/>
                    <a:pt x="1367" y="771"/>
                  </a:cubicBezTo>
                  <a:cubicBezTo>
                    <a:pt x="1367" y="771"/>
                    <a:pt x="1368" y="771"/>
                    <a:pt x="1368" y="771"/>
                  </a:cubicBezTo>
                  <a:cubicBezTo>
                    <a:pt x="1370" y="771"/>
                    <a:pt x="1370" y="771"/>
                    <a:pt x="1370" y="771"/>
                  </a:cubicBezTo>
                  <a:cubicBezTo>
                    <a:pt x="1372" y="770"/>
                    <a:pt x="1372" y="770"/>
                    <a:pt x="1372" y="770"/>
                  </a:cubicBezTo>
                  <a:cubicBezTo>
                    <a:pt x="1373" y="769"/>
                    <a:pt x="1374" y="769"/>
                    <a:pt x="1375" y="769"/>
                  </a:cubicBezTo>
                  <a:cubicBezTo>
                    <a:pt x="1377" y="768"/>
                    <a:pt x="1378" y="767"/>
                    <a:pt x="1380" y="767"/>
                  </a:cubicBezTo>
                  <a:cubicBezTo>
                    <a:pt x="1381" y="766"/>
                    <a:pt x="1381" y="766"/>
                    <a:pt x="1382" y="765"/>
                  </a:cubicBezTo>
                  <a:cubicBezTo>
                    <a:pt x="1383" y="765"/>
                    <a:pt x="1384" y="764"/>
                    <a:pt x="1385" y="764"/>
                  </a:cubicBezTo>
                  <a:cubicBezTo>
                    <a:pt x="1385" y="763"/>
                    <a:pt x="1386" y="763"/>
                    <a:pt x="1387" y="762"/>
                  </a:cubicBezTo>
                  <a:cubicBezTo>
                    <a:pt x="1388" y="762"/>
                    <a:pt x="1388" y="762"/>
                    <a:pt x="1388" y="762"/>
                  </a:cubicBezTo>
                  <a:cubicBezTo>
                    <a:pt x="1389" y="761"/>
                    <a:pt x="1389" y="761"/>
                    <a:pt x="1389" y="761"/>
                  </a:cubicBezTo>
                  <a:cubicBezTo>
                    <a:pt x="1390" y="760"/>
                    <a:pt x="1390" y="760"/>
                    <a:pt x="1391" y="759"/>
                  </a:cubicBezTo>
                  <a:cubicBezTo>
                    <a:pt x="1392" y="759"/>
                    <a:pt x="1392" y="758"/>
                    <a:pt x="1393" y="758"/>
                  </a:cubicBezTo>
                  <a:cubicBezTo>
                    <a:pt x="1394" y="757"/>
                    <a:pt x="1394" y="757"/>
                    <a:pt x="1395" y="756"/>
                  </a:cubicBezTo>
                  <a:cubicBezTo>
                    <a:pt x="1395" y="755"/>
                    <a:pt x="1396" y="755"/>
                    <a:pt x="1397" y="754"/>
                  </a:cubicBezTo>
                  <a:cubicBezTo>
                    <a:pt x="1398" y="753"/>
                    <a:pt x="1399" y="752"/>
                    <a:pt x="1400" y="751"/>
                  </a:cubicBezTo>
                  <a:cubicBezTo>
                    <a:pt x="1400" y="750"/>
                    <a:pt x="1401" y="750"/>
                    <a:pt x="1401" y="749"/>
                  </a:cubicBezTo>
                  <a:cubicBezTo>
                    <a:pt x="1402" y="748"/>
                    <a:pt x="1402" y="748"/>
                    <a:pt x="1403" y="747"/>
                  </a:cubicBezTo>
                  <a:cubicBezTo>
                    <a:pt x="1403" y="746"/>
                    <a:pt x="1404" y="745"/>
                    <a:pt x="1405" y="744"/>
                  </a:cubicBezTo>
                  <a:cubicBezTo>
                    <a:pt x="1405" y="743"/>
                    <a:pt x="1405" y="743"/>
                    <a:pt x="1406" y="742"/>
                  </a:cubicBezTo>
                  <a:cubicBezTo>
                    <a:pt x="1406" y="742"/>
                    <a:pt x="1406" y="741"/>
                    <a:pt x="1407" y="741"/>
                  </a:cubicBezTo>
                  <a:cubicBezTo>
                    <a:pt x="1407" y="740"/>
                    <a:pt x="1407" y="738"/>
                    <a:pt x="1408" y="737"/>
                  </a:cubicBezTo>
                  <a:cubicBezTo>
                    <a:pt x="1409" y="735"/>
                    <a:pt x="1409" y="734"/>
                    <a:pt x="1409" y="732"/>
                  </a:cubicBezTo>
                  <a:cubicBezTo>
                    <a:pt x="1409" y="731"/>
                    <a:pt x="1409" y="731"/>
                    <a:pt x="1410" y="730"/>
                  </a:cubicBezTo>
                  <a:cubicBezTo>
                    <a:pt x="1410" y="730"/>
                    <a:pt x="1410" y="729"/>
                    <a:pt x="1410" y="729"/>
                  </a:cubicBezTo>
                  <a:cubicBezTo>
                    <a:pt x="1410" y="728"/>
                    <a:pt x="1410" y="727"/>
                    <a:pt x="1410" y="727"/>
                  </a:cubicBezTo>
                  <a:cubicBezTo>
                    <a:pt x="1410" y="727"/>
                    <a:pt x="1410" y="728"/>
                    <a:pt x="1409" y="729"/>
                  </a:cubicBezTo>
                  <a:cubicBezTo>
                    <a:pt x="1409" y="729"/>
                    <a:pt x="1409" y="730"/>
                    <a:pt x="1408" y="732"/>
                  </a:cubicBezTo>
                  <a:cubicBezTo>
                    <a:pt x="1407" y="733"/>
                    <a:pt x="1407" y="735"/>
                    <a:pt x="1405" y="736"/>
                  </a:cubicBezTo>
                  <a:cubicBezTo>
                    <a:pt x="1405" y="737"/>
                    <a:pt x="1404" y="738"/>
                    <a:pt x="1404" y="739"/>
                  </a:cubicBezTo>
                  <a:cubicBezTo>
                    <a:pt x="1403" y="740"/>
                    <a:pt x="1403" y="741"/>
                    <a:pt x="1402" y="742"/>
                  </a:cubicBezTo>
                  <a:cubicBezTo>
                    <a:pt x="1401" y="743"/>
                    <a:pt x="1400" y="744"/>
                    <a:pt x="1400" y="745"/>
                  </a:cubicBezTo>
                  <a:cubicBezTo>
                    <a:pt x="1399" y="746"/>
                    <a:pt x="1399" y="747"/>
                    <a:pt x="1398" y="747"/>
                  </a:cubicBezTo>
                  <a:cubicBezTo>
                    <a:pt x="1398" y="748"/>
                    <a:pt x="1398" y="748"/>
                    <a:pt x="1397" y="749"/>
                  </a:cubicBezTo>
                  <a:cubicBezTo>
                    <a:pt x="1396" y="750"/>
                    <a:pt x="1395" y="751"/>
                    <a:pt x="1394" y="752"/>
                  </a:cubicBezTo>
                  <a:cubicBezTo>
                    <a:pt x="1394" y="753"/>
                    <a:pt x="1393" y="753"/>
                    <a:pt x="1392" y="754"/>
                  </a:cubicBezTo>
                  <a:cubicBezTo>
                    <a:pt x="1392" y="754"/>
                    <a:pt x="1391" y="755"/>
                    <a:pt x="1391" y="755"/>
                  </a:cubicBezTo>
                  <a:cubicBezTo>
                    <a:pt x="1390" y="756"/>
                    <a:pt x="1389" y="756"/>
                    <a:pt x="1389" y="757"/>
                  </a:cubicBezTo>
                  <a:cubicBezTo>
                    <a:pt x="1388" y="757"/>
                    <a:pt x="1387" y="758"/>
                    <a:pt x="1387" y="758"/>
                  </a:cubicBezTo>
                  <a:cubicBezTo>
                    <a:pt x="1386" y="759"/>
                    <a:pt x="1386" y="759"/>
                    <a:pt x="1386" y="759"/>
                  </a:cubicBezTo>
                  <a:cubicBezTo>
                    <a:pt x="1385" y="760"/>
                    <a:pt x="1385" y="760"/>
                    <a:pt x="1385" y="760"/>
                  </a:cubicBezTo>
                  <a:cubicBezTo>
                    <a:pt x="1385" y="760"/>
                    <a:pt x="1384" y="760"/>
                    <a:pt x="1384" y="760"/>
                  </a:cubicBezTo>
                  <a:cubicBezTo>
                    <a:pt x="1384" y="760"/>
                    <a:pt x="1384" y="760"/>
                    <a:pt x="1384" y="760"/>
                  </a:cubicBezTo>
                  <a:cubicBezTo>
                    <a:pt x="1384" y="760"/>
                    <a:pt x="1385" y="760"/>
                    <a:pt x="1385" y="759"/>
                  </a:cubicBezTo>
                  <a:cubicBezTo>
                    <a:pt x="1385" y="759"/>
                    <a:pt x="1385" y="759"/>
                    <a:pt x="1386" y="758"/>
                  </a:cubicBezTo>
                  <a:cubicBezTo>
                    <a:pt x="1386" y="758"/>
                    <a:pt x="1386" y="757"/>
                    <a:pt x="1387" y="757"/>
                  </a:cubicBezTo>
                  <a:cubicBezTo>
                    <a:pt x="1387" y="757"/>
                    <a:pt x="1387" y="756"/>
                    <a:pt x="1387" y="756"/>
                  </a:cubicBezTo>
                  <a:cubicBezTo>
                    <a:pt x="1387" y="756"/>
                    <a:pt x="1387" y="756"/>
                    <a:pt x="1387" y="755"/>
                  </a:cubicBezTo>
                  <a:cubicBezTo>
                    <a:pt x="1387" y="755"/>
                    <a:pt x="1388" y="754"/>
                    <a:pt x="1388" y="754"/>
                  </a:cubicBezTo>
                  <a:cubicBezTo>
                    <a:pt x="1388" y="753"/>
                    <a:pt x="1388" y="752"/>
                    <a:pt x="1388" y="752"/>
                  </a:cubicBezTo>
                  <a:cubicBezTo>
                    <a:pt x="1388" y="751"/>
                    <a:pt x="1389" y="750"/>
                    <a:pt x="1389" y="750"/>
                  </a:cubicBezTo>
                  <a:cubicBezTo>
                    <a:pt x="1389" y="749"/>
                    <a:pt x="1389" y="748"/>
                    <a:pt x="1389" y="748"/>
                  </a:cubicBezTo>
                  <a:cubicBezTo>
                    <a:pt x="1389" y="746"/>
                    <a:pt x="1390" y="745"/>
                    <a:pt x="1390" y="743"/>
                  </a:cubicBezTo>
                  <a:cubicBezTo>
                    <a:pt x="1390" y="742"/>
                    <a:pt x="1390" y="740"/>
                    <a:pt x="1390" y="738"/>
                  </a:cubicBezTo>
                  <a:cubicBezTo>
                    <a:pt x="1390" y="737"/>
                    <a:pt x="1390" y="735"/>
                    <a:pt x="1390" y="734"/>
                  </a:cubicBezTo>
                  <a:cubicBezTo>
                    <a:pt x="1390" y="733"/>
                    <a:pt x="1389" y="732"/>
                    <a:pt x="1389" y="730"/>
                  </a:cubicBezTo>
                  <a:cubicBezTo>
                    <a:pt x="1401" y="715"/>
                    <a:pt x="1386" y="710"/>
                    <a:pt x="1386" y="694"/>
                  </a:cubicBezTo>
                  <a:cubicBezTo>
                    <a:pt x="1373" y="707"/>
                    <a:pt x="1365" y="721"/>
                    <a:pt x="1386" y="730"/>
                  </a:cubicBezTo>
                  <a:cubicBezTo>
                    <a:pt x="1386" y="730"/>
                    <a:pt x="1386" y="730"/>
                    <a:pt x="1386" y="730"/>
                  </a:cubicBezTo>
                  <a:cubicBezTo>
                    <a:pt x="1387" y="731"/>
                    <a:pt x="1387" y="732"/>
                    <a:pt x="1387" y="734"/>
                  </a:cubicBezTo>
                  <a:cubicBezTo>
                    <a:pt x="1387" y="735"/>
                    <a:pt x="1387" y="737"/>
                    <a:pt x="1387" y="738"/>
                  </a:cubicBezTo>
                  <a:cubicBezTo>
                    <a:pt x="1387" y="740"/>
                    <a:pt x="1387" y="741"/>
                    <a:pt x="1387" y="743"/>
                  </a:cubicBezTo>
                  <a:cubicBezTo>
                    <a:pt x="1387" y="744"/>
                    <a:pt x="1387" y="746"/>
                    <a:pt x="1386" y="747"/>
                  </a:cubicBezTo>
                  <a:cubicBezTo>
                    <a:pt x="1386" y="748"/>
                    <a:pt x="1386" y="748"/>
                    <a:pt x="1386" y="749"/>
                  </a:cubicBezTo>
                  <a:cubicBezTo>
                    <a:pt x="1386" y="750"/>
                    <a:pt x="1386" y="750"/>
                    <a:pt x="1386" y="751"/>
                  </a:cubicBezTo>
                  <a:cubicBezTo>
                    <a:pt x="1385" y="752"/>
                    <a:pt x="1385" y="752"/>
                    <a:pt x="1385" y="753"/>
                  </a:cubicBezTo>
                  <a:cubicBezTo>
                    <a:pt x="1385" y="753"/>
                    <a:pt x="1385" y="754"/>
                    <a:pt x="1385" y="754"/>
                  </a:cubicBezTo>
                  <a:cubicBezTo>
                    <a:pt x="1384" y="755"/>
                    <a:pt x="1384" y="755"/>
                    <a:pt x="1384" y="755"/>
                  </a:cubicBezTo>
                  <a:cubicBezTo>
                    <a:pt x="1384" y="755"/>
                    <a:pt x="1384" y="756"/>
                    <a:pt x="1384" y="756"/>
                  </a:cubicBezTo>
                  <a:cubicBezTo>
                    <a:pt x="1384" y="756"/>
                    <a:pt x="1384" y="757"/>
                    <a:pt x="1384" y="757"/>
                  </a:cubicBezTo>
                  <a:cubicBezTo>
                    <a:pt x="1384" y="758"/>
                    <a:pt x="1383" y="759"/>
                    <a:pt x="1383" y="760"/>
                  </a:cubicBezTo>
                  <a:cubicBezTo>
                    <a:pt x="1383" y="760"/>
                    <a:pt x="1383" y="761"/>
                    <a:pt x="1383" y="761"/>
                  </a:cubicBezTo>
                  <a:cubicBezTo>
                    <a:pt x="1383" y="761"/>
                    <a:pt x="1383" y="761"/>
                    <a:pt x="1383" y="761"/>
                  </a:cubicBezTo>
                  <a:cubicBezTo>
                    <a:pt x="1382" y="762"/>
                    <a:pt x="1381" y="762"/>
                    <a:pt x="1380" y="762"/>
                  </a:cubicBezTo>
                  <a:cubicBezTo>
                    <a:pt x="1380" y="763"/>
                    <a:pt x="1379" y="763"/>
                    <a:pt x="1378" y="764"/>
                  </a:cubicBezTo>
                  <a:cubicBezTo>
                    <a:pt x="1377" y="764"/>
                    <a:pt x="1375" y="765"/>
                    <a:pt x="1373" y="766"/>
                  </a:cubicBezTo>
                  <a:cubicBezTo>
                    <a:pt x="1373" y="766"/>
                    <a:pt x="1372" y="766"/>
                    <a:pt x="1371" y="767"/>
                  </a:cubicBezTo>
                  <a:cubicBezTo>
                    <a:pt x="1368" y="768"/>
                    <a:pt x="1368" y="768"/>
                    <a:pt x="1368" y="768"/>
                  </a:cubicBezTo>
                  <a:cubicBezTo>
                    <a:pt x="1367" y="768"/>
                    <a:pt x="1367" y="768"/>
                    <a:pt x="1367" y="768"/>
                  </a:cubicBezTo>
                  <a:cubicBezTo>
                    <a:pt x="1367" y="768"/>
                    <a:pt x="1366" y="768"/>
                    <a:pt x="1366" y="768"/>
                  </a:cubicBezTo>
                  <a:cubicBezTo>
                    <a:pt x="1365" y="768"/>
                    <a:pt x="1364" y="769"/>
                    <a:pt x="1363" y="769"/>
                  </a:cubicBezTo>
                  <a:cubicBezTo>
                    <a:pt x="1362" y="769"/>
                    <a:pt x="1360" y="770"/>
                    <a:pt x="1358" y="770"/>
                  </a:cubicBezTo>
                  <a:cubicBezTo>
                    <a:pt x="1357" y="770"/>
                    <a:pt x="1355" y="770"/>
                    <a:pt x="1353" y="770"/>
                  </a:cubicBezTo>
                  <a:cubicBezTo>
                    <a:pt x="1346" y="771"/>
                    <a:pt x="1340" y="772"/>
                    <a:pt x="1334" y="773"/>
                  </a:cubicBezTo>
                  <a:cubicBezTo>
                    <a:pt x="1334" y="773"/>
                    <a:pt x="1333" y="773"/>
                    <a:pt x="1332" y="773"/>
                  </a:cubicBezTo>
                  <a:cubicBezTo>
                    <a:pt x="1332" y="773"/>
                    <a:pt x="1331" y="774"/>
                    <a:pt x="1330" y="774"/>
                  </a:cubicBezTo>
                  <a:cubicBezTo>
                    <a:pt x="1329" y="774"/>
                    <a:pt x="1328" y="775"/>
                    <a:pt x="1327" y="775"/>
                  </a:cubicBezTo>
                  <a:cubicBezTo>
                    <a:pt x="1326" y="776"/>
                    <a:pt x="1325" y="777"/>
                    <a:pt x="1324" y="777"/>
                  </a:cubicBezTo>
                  <a:cubicBezTo>
                    <a:pt x="1325" y="774"/>
                    <a:pt x="1326" y="770"/>
                    <a:pt x="1327" y="767"/>
                  </a:cubicBezTo>
                  <a:cubicBezTo>
                    <a:pt x="1329" y="758"/>
                    <a:pt x="1330" y="749"/>
                    <a:pt x="1330" y="742"/>
                  </a:cubicBezTo>
                  <a:cubicBezTo>
                    <a:pt x="1330" y="741"/>
                    <a:pt x="1330" y="740"/>
                    <a:pt x="1330" y="739"/>
                  </a:cubicBezTo>
                  <a:cubicBezTo>
                    <a:pt x="1330" y="738"/>
                    <a:pt x="1330" y="738"/>
                    <a:pt x="1330" y="737"/>
                  </a:cubicBezTo>
                  <a:cubicBezTo>
                    <a:pt x="1330" y="737"/>
                    <a:pt x="1330" y="736"/>
                    <a:pt x="1330" y="736"/>
                  </a:cubicBezTo>
                  <a:cubicBezTo>
                    <a:pt x="1330" y="734"/>
                    <a:pt x="1331" y="732"/>
                    <a:pt x="1330" y="730"/>
                  </a:cubicBezTo>
                  <a:cubicBezTo>
                    <a:pt x="1330" y="730"/>
                    <a:pt x="1330" y="729"/>
                    <a:pt x="1330" y="728"/>
                  </a:cubicBezTo>
                  <a:cubicBezTo>
                    <a:pt x="1333" y="723"/>
                    <a:pt x="1335" y="718"/>
                    <a:pt x="1338" y="712"/>
                  </a:cubicBezTo>
                  <a:cubicBezTo>
                    <a:pt x="1361" y="658"/>
                    <a:pt x="1388" y="613"/>
                    <a:pt x="1452" y="619"/>
                  </a:cubicBezTo>
                  <a:close/>
                  <a:moveTo>
                    <a:pt x="1270" y="464"/>
                  </a:moveTo>
                  <a:cubicBezTo>
                    <a:pt x="1269" y="460"/>
                    <a:pt x="1267" y="457"/>
                    <a:pt x="1266" y="454"/>
                  </a:cubicBezTo>
                  <a:cubicBezTo>
                    <a:pt x="1266" y="452"/>
                    <a:pt x="1265" y="451"/>
                    <a:pt x="1265" y="449"/>
                  </a:cubicBezTo>
                  <a:cubicBezTo>
                    <a:pt x="1264" y="448"/>
                    <a:pt x="1264" y="446"/>
                    <a:pt x="1264" y="445"/>
                  </a:cubicBezTo>
                  <a:cubicBezTo>
                    <a:pt x="1264" y="445"/>
                    <a:pt x="1264" y="444"/>
                    <a:pt x="1264" y="444"/>
                  </a:cubicBezTo>
                  <a:cubicBezTo>
                    <a:pt x="1264" y="443"/>
                    <a:pt x="1264" y="443"/>
                    <a:pt x="1264" y="443"/>
                  </a:cubicBezTo>
                  <a:cubicBezTo>
                    <a:pt x="1264" y="442"/>
                    <a:pt x="1265" y="441"/>
                    <a:pt x="1265" y="441"/>
                  </a:cubicBezTo>
                  <a:cubicBezTo>
                    <a:pt x="1265" y="439"/>
                    <a:pt x="1265" y="438"/>
                    <a:pt x="1266" y="437"/>
                  </a:cubicBezTo>
                  <a:cubicBezTo>
                    <a:pt x="1266" y="436"/>
                    <a:pt x="1267" y="435"/>
                    <a:pt x="1268" y="434"/>
                  </a:cubicBezTo>
                  <a:cubicBezTo>
                    <a:pt x="1268" y="433"/>
                    <a:pt x="1268" y="432"/>
                    <a:pt x="1269" y="431"/>
                  </a:cubicBezTo>
                  <a:cubicBezTo>
                    <a:pt x="1269" y="431"/>
                    <a:pt x="1269" y="431"/>
                    <a:pt x="1269" y="431"/>
                  </a:cubicBezTo>
                  <a:cubicBezTo>
                    <a:pt x="1269" y="431"/>
                    <a:pt x="1269" y="431"/>
                    <a:pt x="1270" y="431"/>
                  </a:cubicBezTo>
                  <a:cubicBezTo>
                    <a:pt x="1270" y="430"/>
                    <a:pt x="1270" y="430"/>
                    <a:pt x="1270" y="430"/>
                  </a:cubicBezTo>
                  <a:cubicBezTo>
                    <a:pt x="1270" y="430"/>
                    <a:pt x="1270" y="430"/>
                    <a:pt x="1270" y="429"/>
                  </a:cubicBezTo>
                  <a:cubicBezTo>
                    <a:pt x="1270" y="429"/>
                    <a:pt x="1271" y="429"/>
                    <a:pt x="1271" y="428"/>
                  </a:cubicBezTo>
                  <a:cubicBezTo>
                    <a:pt x="1271" y="427"/>
                    <a:pt x="1272" y="427"/>
                    <a:pt x="1272" y="426"/>
                  </a:cubicBezTo>
                  <a:cubicBezTo>
                    <a:pt x="1274" y="423"/>
                    <a:pt x="1275" y="422"/>
                    <a:pt x="1275" y="422"/>
                  </a:cubicBezTo>
                  <a:cubicBezTo>
                    <a:pt x="1275" y="422"/>
                    <a:pt x="1275" y="422"/>
                    <a:pt x="1274" y="423"/>
                  </a:cubicBezTo>
                  <a:cubicBezTo>
                    <a:pt x="1274" y="423"/>
                    <a:pt x="1273" y="424"/>
                    <a:pt x="1272" y="425"/>
                  </a:cubicBezTo>
                  <a:cubicBezTo>
                    <a:pt x="1272" y="425"/>
                    <a:pt x="1272" y="424"/>
                    <a:pt x="1272" y="424"/>
                  </a:cubicBezTo>
                  <a:cubicBezTo>
                    <a:pt x="1273" y="423"/>
                    <a:pt x="1273" y="422"/>
                    <a:pt x="1273" y="421"/>
                  </a:cubicBezTo>
                  <a:cubicBezTo>
                    <a:pt x="1273" y="420"/>
                    <a:pt x="1274" y="419"/>
                    <a:pt x="1274" y="418"/>
                  </a:cubicBezTo>
                  <a:cubicBezTo>
                    <a:pt x="1274" y="417"/>
                    <a:pt x="1274" y="417"/>
                    <a:pt x="1274" y="416"/>
                  </a:cubicBezTo>
                  <a:cubicBezTo>
                    <a:pt x="1274" y="416"/>
                    <a:pt x="1274" y="416"/>
                    <a:pt x="1274" y="416"/>
                  </a:cubicBezTo>
                  <a:cubicBezTo>
                    <a:pt x="1275" y="415"/>
                    <a:pt x="1275" y="415"/>
                    <a:pt x="1275" y="415"/>
                  </a:cubicBezTo>
                  <a:cubicBezTo>
                    <a:pt x="1281" y="412"/>
                    <a:pt x="1284" y="409"/>
                    <a:pt x="1284" y="404"/>
                  </a:cubicBezTo>
                  <a:cubicBezTo>
                    <a:pt x="1304" y="424"/>
                    <a:pt x="1309" y="446"/>
                    <a:pt x="1316" y="475"/>
                  </a:cubicBezTo>
                  <a:cubicBezTo>
                    <a:pt x="1315" y="476"/>
                    <a:pt x="1315" y="477"/>
                    <a:pt x="1315" y="477"/>
                  </a:cubicBezTo>
                  <a:cubicBezTo>
                    <a:pt x="1314" y="479"/>
                    <a:pt x="1314" y="481"/>
                    <a:pt x="1313" y="483"/>
                  </a:cubicBezTo>
                  <a:cubicBezTo>
                    <a:pt x="1313" y="484"/>
                    <a:pt x="1313" y="484"/>
                    <a:pt x="1313" y="485"/>
                  </a:cubicBezTo>
                  <a:cubicBezTo>
                    <a:pt x="1313" y="486"/>
                    <a:pt x="1312" y="487"/>
                    <a:pt x="1312" y="488"/>
                  </a:cubicBezTo>
                  <a:cubicBezTo>
                    <a:pt x="1312" y="489"/>
                    <a:pt x="1312" y="489"/>
                    <a:pt x="1312" y="490"/>
                  </a:cubicBezTo>
                  <a:cubicBezTo>
                    <a:pt x="1312" y="491"/>
                    <a:pt x="1312" y="492"/>
                    <a:pt x="1312" y="492"/>
                  </a:cubicBezTo>
                  <a:cubicBezTo>
                    <a:pt x="1312" y="493"/>
                    <a:pt x="1312" y="493"/>
                    <a:pt x="1312" y="494"/>
                  </a:cubicBezTo>
                  <a:cubicBezTo>
                    <a:pt x="1312" y="494"/>
                    <a:pt x="1312" y="494"/>
                    <a:pt x="1312" y="495"/>
                  </a:cubicBezTo>
                  <a:cubicBezTo>
                    <a:pt x="1312" y="495"/>
                    <a:pt x="1312" y="496"/>
                    <a:pt x="1312" y="496"/>
                  </a:cubicBezTo>
                  <a:cubicBezTo>
                    <a:pt x="1312" y="497"/>
                    <a:pt x="1312" y="498"/>
                    <a:pt x="1312" y="498"/>
                  </a:cubicBezTo>
                  <a:cubicBezTo>
                    <a:pt x="1312" y="499"/>
                    <a:pt x="1312" y="499"/>
                    <a:pt x="1312" y="499"/>
                  </a:cubicBezTo>
                  <a:cubicBezTo>
                    <a:pt x="1313" y="501"/>
                    <a:pt x="1313" y="501"/>
                    <a:pt x="1313" y="502"/>
                  </a:cubicBezTo>
                  <a:cubicBezTo>
                    <a:pt x="1312" y="502"/>
                    <a:pt x="1312" y="503"/>
                    <a:pt x="1311" y="503"/>
                  </a:cubicBezTo>
                  <a:cubicBezTo>
                    <a:pt x="1308" y="505"/>
                    <a:pt x="1305" y="507"/>
                    <a:pt x="1302" y="510"/>
                  </a:cubicBezTo>
                  <a:cubicBezTo>
                    <a:pt x="1301" y="511"/>
                    <a:pt x="1299" y="512"/>
                    <a:pt x="1298" y="513"/>
                  </a:cubicBezTo>
                  <a:cubicBezTo>
                    <a:pt x="1296" y="515"/>
                    <a:pt x="1295" y="516"/>
                    <a:pt x="1294" y="518"/>
                  </a:cubicBezTo>
                  <a:cubicBezTo>
                    <a:pt x="1291" y="520"/>
                    <a:pt x="1289" y="523"/>
                    <a:pt x="1287" y="526"/>
                  </a:cubicBezTo>
                  <a:cubicBezTo>
                    <a:pt x="1287" y="525"/>
                    <a:pt x="1287" y="525"/>
                    <a:pt x="1287" y="525"/>
                  </a:cubicBezTo>
                  <a:cubicBezTo>
                    <a:pt x="1287" y="523"/>
                    <a:pt x="1288" y="521"/>
                    <a:pt x="1288" y="519"/>
                  </a:cubicBezTo>
                  <a:cubicBezTo>
                    <a:pt x="1288" y="518"/>
                    <a:pt x="1288" y="516"/>
                    <a:pt x="1288" y="515"/>
                  </a:cubicBezTo>
                  <a:cubicBezTo>
                    <a:pt x="1288" y="515"/>
                    <a:pt x="1288" y="514"/>
                    <a:pt x="1287" y="513"/>
                  </a:cubicBezTo>
                  <a:cubicBezTo>
                    <a:pt x="1287" y="513"/>
                    <a:pt x="1287" y="512"/>
                    <a:pt x="1287" y="511"/>
                  </a:cubicBezTo>
                  <a:cubicBezTo>
                    <a:pt x="1286" y="509"/>
                    <a:pt x="1286" y="506"/>
                    <a:pt x="1285" y="503"/>
                  </a:cubicBezTo>
                  <a:cubicBezTo>
                    <a:pt x="1284" y="500"/>
                    <a:pt x="1283" y="497"/>
                    <a:pt x="1282" y="495"/>
                  </a:cubicBezTo>
                  <a:cubicBezTo>
                    <a:pt x="1282" y="494"/>
                    <a:pt x="1283" y="494"/>
                    <a:pt x="1283" y="494"/>
                  </a:cubicBezTo>
                  <a:cubicBezTo>
                    <a:pt x="1282" y="494"/>
                    <a:pt x="1282" y="494"/>
                    <a:pt x="1281" y="494"/>
                  </a:cubicBezTo>
                  <a:cubicBezTo>
                    <a:pt x="1281" y="494"/>
                    <a:pt x="1281" y="494"/>
                    <a:pt x="1281" y="493"/>
                  </a:cubicBezTo>
                  <a:cubicBezTo>
                    <a:pt x="1279" y="487"/>
                    <a:pt x="1276" y="480"/>
                    <a:pt x="1274" y="474"/>
                  </a:cubicBezTo>
                  <a:cubicBezTo>
                    <a:pt x="1272" y="470"/>
                    <a:pt x="1271" y="467"/>
                    <a:pt x="1270" y="464"/>
                  </a:cubicBezTo>
                  <a:close/>
                  <a:moveTo>
                    <a:pt x="1279" y="496"/>
                  </a:moveTo>
                  <a:cubicBezTo>
                    <a:pt x="1280" y="499"/>
                    <a:pt x="1281" y="501"/>
                    <a:pt x="1282" y="504"/>
                  </a:cubicBezTo>
                  <a:cubicBezTo>
                    <a:pt x="1283" y="506"/>
                    <a:pt x="1284" y="509"/>
                    <a:pt x="1284" y="512"/>
                  </a:cubicBezTo>
                  <a:cubicBezTo>
                    <a:pt x="1285" y="513"/>
                    <a:pt x="1285" y="514"/>
                    <a:pt x="1285" y="516"/>
                  </a:cubicBezTo>
                  <a:cubicBezTo>
                    <a:pt x="1285" y="517"/>
                    <a:pt x="1285" y="518"/>
                    <a:pt x="1286" y="519"/>
                  </a:cubicBezTo>
                  <a:cubicBezTo>
                    <a:pt x="1286" y="520"/>
                    <a:pt x="1286" y="521"/>
                    <a:pt x="1286" y="522"/>
                  </a:cubicBezTo>
                  <a:cubicBezTo>
                    <a:pt x="1286" y="522"/>
                    <a:pt x="1286" y="523"/>
                    <a:pt x="1286" y="523"/>
                  </a:cubicBezTo>
                  <a:cubicBezTo>
                    <a:pt x="1286" y="524"/>
                    <a:pt x="1286" y="524"/>
                    <a:pt x="1286" y="524"/>
                  </a:cubicBezTo>
                  <a:cubicBezTo>
                    <a:pt x="1286" y="525"/>
                    <a:pt x="1286" y="526"/>
                    <a:pt x="1286" y="527"/>
                  </a:cubicBezTo>
                  <a:cubicBezTo>
                    <a:pt x="1286" y="527"/>
                    <a:pt x="1286" y="527"/>
                    <a:pt x="1286" y="527"/>
                  </a:cubicBezTo>
                  <a:cubicBezTo>
                    <a:pt x="1283" y="530"/>
                    <a:pt x="1280" y="535"/>
                    <a:pt x="1277" y="539"/>
                  </a:cubicBezTo>
                  <a:cubicBezTo>
                    <a:pt x="1274" y="543"/>
                    <a:pt x="1272" y="547"/>
                    <a:pt x="1270" y="552"/>
                  </a:cubicBezTo>
                  <a:cubicBezTo>
                    <a:pt x="1269" y="553"/>
                    <a:pt x="1269" y="554"/>
                    <a:pt x="1268" y="555"/>
                  </a:cubicBezTo>
                  <a:cubicBezTo>
                    <a:pt x="1268" y="556"/>
                    <a:pt x="1268" y="557"/>
                    <a:pt x="1267" y="557"/>
                  </a:cubicBezTo>
                  <a:cubicBezTo>
                    <a:pt x="1267" y="558"/>
                    <a:pt x="1267" y="558"/>
                    <a:pt x="1267" y="558"/>
                  </a:cubicBezTo>
                  <a:cubicBezTo>
                    <a:pt x="1267" y="558"/>
                    <a:pt x="1267" y="558"/>
                    <a:pt x="1267" y="558"/>
                  </a:cubicBezTo>
                  <a:cubicBezTo>
                    <a:pt x="1267" y="558"/>
                    <a:pt x="1267" y="557"/>
                    <a:pt x="1266" y="557"/>
                  </a:cubicBezTo>
                  <a:cubicBezTo>
                    <a:pt x="1266" y="556"/>
                    <a:pt x="1266" y="556"/>
                    <a:pt x="1266" y="556"/>
                  </a:cubicBezTo>
                  <a:cubicBezTo>
                    <a:pt x="1266" y="556"/>
                    <a:pt x="1265" y="555"/>
                    <a:pt x="1265" y="555"/>
                  </a:cubicBezTo>
                  <a:cubicBezTo>
                    <a:pt x="1265" y="555"/>
                    <a:pt x="1264" y="554"/>
                    <a:pt x="1264" y="553"/>
                  </a:cubicBezTo>
                  <a:cubicBezTo>
                    <a:pt x="1264" y="553"/>
                    <a:pt x="1263" y="552"/>
                    <a:pt x="1263" y="551"/>
                  </a:cubicBezTo>
                  <a:cubicBezTo>
                    <a:pt x="1262" y="551"/>
                    <a:pt x="1262" y="550"/>
                    <a:pt x="1262" y="549"/>
                  </a:cubicBezTo>
                  <a:cubicBezTo>
                    <a:pt x="1261" y="549"/>
                    <a:pt x="1261" y="548"/>
                    <a:pt x="1260" y="547"/>
                  </a:cubicBezTo>
                  <a:cubicBezTo>
                    <a:pt x="1260" y="546"/>
                    <a:pt x="1259" y="544"/>
                    <a:pt x="1258" y="542"/>
                  </a:cubicBezTo>
                  <a:cubicBezTo>
                    <a:pt x="1257" y="541"/>
                    <a:pt x="1257" y="539"/>
                    <a:pt x="1256" y="537"/>
                  </a:cubicBezTo>
                  <a:cubicBezTo>
                    <a:pt x="1256" y="536"/>
                    <a:pt x="1255" y="534"/>
                    <a:pt x="1255" y="532"/>
                  </a:cubicBezTo>
                  <a:cubicBezTo>
                    <a:pt x="1255" y="532"/>
                    <a:pt x="1255" y="532"/>
                    <a:pt x="1255" y="532"/>
                  </a:cubicBezTo>
                  <a:cubicBezTo>
                    <a:pt x="1255" y="533"/>
                    <a:pt x="1256" y="534"/>
                    <a:pt x="1257" y="536"/>
                  </a:cubicBezTo>
                  <a:cubicBezTo>
                    <a:pt x="1270" y="529"/>
                    <a:pt x="1270" y="517"/>
                    <a:pt x="1265" y="506"/>
                  </a:cubicBezTo>
                  <a:cubicBezTo>
                    <a:pt x="1269" y="502"/>
                    <a:pt x="1274" y="499"/>
                    <a:pt x="1279" y="496"/>
                  </a:cubicBezTo>
                  <a:close/>
                  <a:moveTo>
                    <a:pt x="1131" y="307"/>
                  </a:moveTo>
                  <a:cubicBezTo>
                    <a:pt x="1123" y="302"/>
                    <a:pt x="1117" y="295"/>
                    <a:pt x="1109" y="291"/>
                  </a:cubicBezTo>
                  <a:cubicBezTo>
                    <a:pt x="1110" y="291"/>
                    <a:pt x="1110" y="291"/>
                    <a:pt x="1111" y="291"/>
                  </a:cubicBezTo>
                  <a:cubicBezTo>
                    <a:pt x="1112" y="291"/>
                    <a:pt x="1113" y="291"/>
                    <a:pt x="1114" y="291"/>
                  </a:cubicBezTo>
                  <a:cubicBezTo>
                    <a:pt x="1115" y="291"/>
                    <a:pt x="1116" y="291"/>
                    <a:pt x="1117" y="291"/>
                  </a:cubicBezTo>
                  <a:cubicBezTo>
                    <a:pt x="1118" y="291"/>
                    <a:pt x="1120" y="291"/>
                    <a:pt x="1121" y="291"/>
                  </a:cubicBezTo>
                  <a:cubicBezTo>
                    <a:pt x="1122" y="290"/>
                    <a:pt x="1123" y="290"/>
                    <a:pt x="1124" y="290"/>
                  </a:cubicBezTo>
                  <a:cubicBezTo>
                    <a:pt x="1126" y="290"/>
                    <a:pt x="1128" y="290"/>
                    <a:pt x="1129" y="289"/>
                  </a:cubicBezTo>
                  <a:cubicBezTo>
                    <a:pt x="1130" y="289"/>
                    <a:pt x="1130" y="289"/>
                    <a:pt x="1131" y="289"/>
                  </a:cubicBezTo>
                  <a:cubicBezTo>
                    <a:pt x="1131" y="290"/>
                    <a:pt x="1131" y="290"/>
                    <a:pt x="1131" y="290"/>
                  </a:cubicBezTo>
                  <a:cubicBezTo>
                    <a:pt x="1132" y="290"/>
                    <a:pt x="1132" y="290"/>
                    <a:pt x="1132" y="290"/>
                  </a:cubicBezTo>
                  <a:cubicBezTo>
                    <a:pt x="1132" y="290"/>
                    <a:pt x="1133" y="290"/>
                    <a:pt x="1133" y="290"/>
                  </a:cubicBezTo>
                  <a:cubicBezTo>
                    <a:pt x="1134" y="290"/>
                    <a:pt x="1134" y="290"/>
                    <a:pt x="1135" y="290"/>
                  </a:cubicBezTo>
                  <a:cubicBezTo>
                    <a:pt x="1138" y="291"/>
                    <a:pt x="1141" y="293"/>
                    <a:pt x="1143" y="295"/>
                  </a:cubicBezTo>
                  <a:cubicBezTo>
                    <a:pt x="1143" y="295"/>
                    <a:pt x="1143" y="295"/>
                    <a:pt x="1143" y="295"/>
                  </a:cubicBezTo>
                  <a:cubicBezTo>
                    <a:pt x="1139" y="299"/>
                    <a:pt x="1134" y="303"/>
                    <a:pt x="1131" y="307"/>
                  </a:cubicBezTo>
                  <a:close/>
                  <a:moveTo>
                    <a:pt x="1145" y="297"/>
                  </a:moveTo>
                  <a:cubicBezTo>
                    <a:pt x="1145" y="297"/>
                    <a:pt x="1146" y="298"/>
                    <a:pt x="1146" y="298"/>
                  </a:cubicBezTo>
                  <a:cubicBezTo>
                    <a:pt x="1146" y="299"/>
                    <a:pt x="1147" y="299"/>
                    <a:pt x="1147" y="300"/>
                  </a:cubicBezTo>
                  <a:cubicBezTo>
                    <a:pt x="1148" y="300"/>
                    <a:pt x="1148" y="301"/>
                    <a:pt x="1149" y="301"/>
                  </a:cubicBezTo>
                  <a:cubicBezTo>
                    <a:pt x="1150" y="303"/>
                    <a:pt x="1152" y="305"/>
                    <a:pt x="1153" y="306"/>
                  </a:cubicBezTo>
                  <a:cubicBezTo>
                    <a:pt x="1154" y="307"/>
                    <a:pt x="1155" y="308"/>
                    <a:pt x="1155" y="309"/>
                  </a:cubicBezTo>
                  <a:cubicBezTo>
                    <a:pt x="1158" y="318"/>
                    <a:pt x="1160" y="327"/>
                    <a:pt x="1163" y="336"/>
                  </a:cubicBezTo>
                  <a:cubicBezTo>
                    <a:pt x="1167" y="350"/>
                    <a:pt x="1171" y="363"/>
                    <a:pt x="1175" y="375"/>
                  </a:cubicBezTo>
                  <a:cubicBezTo>
                    <a:pt x="1152" y="357"/>
                    <a:pt x="1124" y="346"/>
                    <a:pt x="1145" y="297"/>
                  </a:cubicBezTo>
                  <a:close/>
                  <a:moveTo>
                    <a:pt x="1030" y="585"/>
                  </a:moveTo>
                  <a:cubicBezTo>
                    <a:pt x="1029" y="584"/>
                    <a:pt x="1028" y="583"/>
                    <a:pt x="1027" y="583"/>
                  </a:cubicBezTo>
                  <a:cubicBezTo>
                    <a:pt x="1026" y="582"/>
                    <a:pt x="1025" y="581"/>
                    <a:pt x="1024" y="580"/>
                  </a:cubicBezTo>
                  <a:cubicBezTo>
                    <a:pt x="1024" y="579"/>
                    <a:pt x="1023" y="578"/>
                    <a:pt x="1022" y="577"/>
                  </a:cubicBezTo>
                  <a:cubicBezTo>
                    <a:pt x="1021" y="577"/>
                    <a:pt x="1021" y="577"/>
                    <a:pt x="1021" y="577"/>
                  </a:cubicBezTo>
                  <a:cubicBezTo>
                    <a:pt x="1022" y="577"/>
                    <a:pt x="1022" y="577"/>
                    <a:pt x="1022" y="577"/>
                  </a:cubicBezTo>
                  <a:cubicBezTo>
                    <a:pt x="1014" y="562"/>
                    <a:pt x="1001" y="558"/>
                    <a:pt x="986" y="555"/>
                  </a:cubicBezTo>
                  <a:cubicBezTo>
                    <a:pt x="994" y="550"/>
                    <a:pt x="1002" y="545"/>
                    <a:pt x="1011" y="540"/>
                  </a:cubicBezTo>
                  <a:cubicBezTo>
                    <a:pt x="1011" y="541"/>
                    <a:pt x="1012" y="542"/>
                    <a:pt x="1013" y="543"/>
                  </a:cubicBezTo>
                  <a:cubicBezTo>
                    <a:pt x="1014" y="545"/>
                    <a:pt x="1015" y="547"/>
                    <a:pt x="1016" y="549"/>
                  </a:cubicBezTo>
                  <a:cubicBezTo>
                    <a:pt x="1018" y="553"/>
                    <a:pt x="1020" y="558"/>
                    <a:pt x="1023" y="564"/>
                  </a:cubicBezTo>
                  <a:cubicBezTo>
                    <a:pt x="1023" y="566"/>
                    <a:pt x="1024" y="567"/>
                    <a:pt x="1025" y="569"/>
                  </a:cubicBezTo>
                  <a:cubicBezTo>
                    <a:pt x="1025" y="571"/>
                    <a:pt x="1026" y="572"/>
                    <a:pt x="1026" y="574"/>
                  </a:cubicBezTo>
                  <a:cubicBezTo>
                    <a:pt x="1027" y="575"/>
                    <a:pt x="1027" y="576"/>
                    <a:pt x="1027" y="577"/>
                  </a:cubicBezTo>
                  <a:cubicBezTo>
                    <a:pt x="1027" y="578"/>
                    <a:pt x="1028" y="579"/>
                    <a:pt x="1028" y="579"/>
                  </a:cubicBezTo>
                  <a:cubicBezTo>
                    <a:pt x="1029" y="581"/>
                    <a:pt x="1029" y="583"/>
                    <a:pt x="1030" y="585"/>
                  </a:cubicBezTo>
                  <a:cubicBezTo>
                    <a:pt x="1030" y="585"/>
                    <a:pt x="1030" y="585"/>
                    <a:pt x="1030" y="585"/>
                  </a:cubicBezTo>
                  <a:cubicBezTo>
                    <a:pt x="1030" y="585"/>
                    <a:pt x="1030" y="585"/>
                    <a:pt x="1030" y="585"/>
                  </a:cubicBezTo>
                  <a:close/>
                  <a:moveTo>
                    <a:pt x="1045" y="639"/>
                  </a:moveTo>
                  <a:cubicBezTo>
                    <a:pt x="1043" y="629"/>
                    <a:pt x="1042" y="619"/>
                    <a:pt x="1040" y="610"/>
                  </a:cubicBezTo>
                  <a:cubicBezTo>
                    <a:pt x="1038" y="601"/>
                    <a:pt x="1036" y="592"/>
                    <a:pt x="1034" y="584"/>
                  </a:cubicBezTo>
                  <a:cubicBezTo>
                    <a:pt x="1032" y="580"/>
                    <a:pt x="1031" y="576"/>
                    <a:pt x="1030" y="573"/>
                  </a:cubicBezTo>
                  <a:cubicBezTo>
                    <a:pt x="1029" y="571"/>
                    <a:pt x="1028" y="569"/>
                    <a:pt x="1028" y="568"/>
                  </a:cubicBezTo>
                  <a:cubicBezTo>
                    <a:pt x="1027" y="566"/>
                    <a:pt x="1026" y="564"/>
                    <a:pt x="1026" y="563"/>
                  </a:cubicBezTo>
                  <a:cubicBezTo>
                    <a:pt x="1023" y="557"/>
                    <a:pt x="1020" y="552"/>
                    <a:pt x="1017" y="548"/>
                  </a:cubicBezTo>
                  <a:cubicBezTo>
                    <a:pt x="1016" y="546"/>
                    <a:pt x="1015" y="544"/>
                    <a:pt x="1013" y="543"/>
                  </a:cubicBezTo>
                  <a:cubicBezTo>
                    <a:pt x="1013" y="542"/>
                    <a:pt x="1012" y="541"/>
                    <a:pt x="1011" y="540"/>
                  </a:cubicBezTo>
                  <a:cubicBezTo>
                    <a:pt x="1031" y="529"/>
                    <a:pt x="1052" y="521"/>
                    <a:pt x="1075" y="520"/>
                  </a:cubicBezTo>
                  <a:cubicBezTo>
                    <a:pt x="1102" y="519"/>
                    <a:pt x="1120" y="519"/>
                    <a:pt x="1146" y="523"/>
                  </a:cubicBezTo>
                  <a:cubicBezTo>
                    <a:pt x="1166" y="525"/>
                    <a:pt x="1201" y="529"/>
                    <a:pt x="1208" y="557"/>
                  </a:cubicBezTo>
                  <a:cubicBezTo>
                    <a:pt x="1214" y="578"/>
                    <a:pt x="1214" y="586"/>
                    <a:pt x="1218" y="593"/>
                  </a:cubicBezTo>
                  <a:cubicBezTo>
                    <a:pt x="1226" y="610"/>
                    <a:pt x="1227" y="611"/>
                    <a:pt x="1234" y="629"/>
                  </a:cubicBezTo>
                  <a:cubicBezTo>
                    <a:pt x="1229" y="628"/>
                    <a:pt x="1224" y="627"/>
                    <a:pt x="1221" y="626"/>
                  </a:cubicBezTo>
                  <a:cubicBezTo>
                    <a:pt x="1218" y="621"/>
                    <a:pt x="1216" y="617"/>
                    <a:pt x="1214" y="613"/>
                  </a:cubicBezTo>
                  <a:cubicBezTo>
                    <a:pt x="1214" y="613"/>
                    <a:pt x="1214" y="612"/>
                    <a:pt x="1213" y="612"/>
                  </a:cubicBezTo>
                  <a:cubicBezTo>
                    <a:pt x="1213" y="611"/>
                    <a:pt x="1213" y="611"/>
                    <a:pt x="1213" y="610"/>
                  </a:cubicBezTo>
                  <a:cubicBezTo>
                    <a:pt x="1212" y="609"/>
                    <a:pt x="1212" y="608"/>
                    <a:pt x="1211" y="607"/>
                  </a:cubicBezTo>
                  <a:cubicBezTo>
                    <a:pt x="1211" y="606"/>
                    <a:pt x="1211" y="606"/>
                    <a:pt x="1210" y="605"/>
                  </a:cubicBezTo>
                  <a:cubicBezTo>
                    <a:pt x="1211" y="606"/>
                    <a:pt x="1211" y="606"/>
                    <a:pt x="1211" y="606"/>
                  </a:cubicBezTo>
                  <a:cubicBezTo>
                    <a:pt x="1211" y="606"/>
                    <a:pt x="1211" y="605"/>
                    <a:pt x="1211" y="604"/>
                  </a:cubicBezTo>
                  <a:cubicBezTo>
                    <a:pt x="1211" y="603"/>
                    <a:pt x="1210" y="603"/>
                    <a:pt x="1210" y="602"/>
                  </a:cubicBezTo>
                  <a:cubicBezTo>
                    <a:pt x="1210" y="601"/>
                    <a:pt x="1210" y="601"/>
                    <a:pt x="1209" y="600"/>
                  </a:cubicBezTo>
                  <a:cubicBezTo>
                    <a:pt x="1209" y="600"/>
                    <a:pt x="1209" y="600"/>
                    <a:pt x="1209" y="599"/>
                  </a:cubicBezTo>
                  <a:cubicBezTo>
                    <a:pt x="1209" y="599"/>
                    <a:pt x="1209" y="599"/>
                    <a:pt x="1209" y="599"/>
                  </a:cubicBezTo>
                  <a:cubicBezTo>
                    <a:pt x="1208" y="598"/>
                    <a:pt x="1207" y="597"/>
                    <a:pt x="1206" y="596"/>
                  </a:cubicBezTo>
                  <a:cubicBezTo>
                    <a:pt x="1206" y="594"/>
                    <a:pt x="1205" y="593"/>
                    <a:pt x="1204" y="592"/>
                  </a:cubicBezTo>
                  <a:cubicBezTo>
                    <a:pt x="1203" y="591"/>
                    <a:pt x="1202" y="590"/>
                    <a:pt x="1201" y="589"/>
                  </a:cubicBezTo>
                  <a:cubicBezTo>
                    <a:pt x="1200" y="587"/>
                    <a:pt x="1199" y="586"/>
                    <a:pt x="1198" y="585"/>
                  </a:cubicBezTo>
                  <a:cubicBezTo>
                    <a:pt x="1197" y="584"/>
                    <a:pt x="1196" y="583"/>
                    <a:pt x="1196" y="583"/>
                  </a:cubicBezTo>
                  <a:cubicBezTo>
                    <a:pt x="1199" y="557"/>
                    <a:pt x="1162" y="555"/>
                    <a:pt x="1145" y="561"/>
                  </a:cubicBezTo>
                  <a:cubicBezTo>
                    <a:pt x="1138" y="556"/>
                    <a:pt x="1131" y="550"/>
                    <a:pt x="1124" y="538"/>
                  </a:cubicBezTo>
                  <a:cubicBezTo>
                    <a:pt x="1126" y="543"/>
                    <a:pt x="1125" y="547"/>
                    <a:pt x="1126" y="551"/>
                  </a:cubicBezTo>
                  <a:cubicBezTo>
                    <a:pt x="1115" y="561"/>
                    <a:pt x="1097" y="556"/>
                    <a:pt x="1085" y="564"/>
                  </a:cubicBezTo>
                  <a:cubicBezTo>
                    <a:pt x="1084" y="558"/>
                    <a:pt x="1081" y="552"/>
                    <a:pt x="1078" y="546"/>
                  </a:cubicBezTo>
                  <a:cubicBezTo>
                    <a:pt x="1062" y="555"/>
                    <a:pt x="1058" y="566"/>
                    <a:pt x="1075" y="575"/>
                  </a:cubicBezTo>
                  <a:cubicBezTo>
                    <a:pt x="1075" y="576"/>
                    <a:pt x="1075" y="576"/>
                    <a:pt x="1075" y="576"/>
                  </a:cubicBezTo>
                  <a:cubicBezTo>
                    <a:pt x="1075" y="577"/>
                    <a:pt x="1075" y="578"/>
                    <a:pt x="1075" y="579"/>
                  </a:cubicBezTo>
                  <a:cubicBezTo>
                    <a:pt x="1075" y="580"/>
                    <a:pt x="1075" y="581"/>
                    <a:pt x="1075" y="582"/>
                  </a:cubicBezTo>
                  <a:cubicBezTo>
                    <a:pt x="1075" y="583"/>
                    <a:pt x="1074" y="584"/>
                    <a:pt x="1074" y="585"/>
                  </a:cubicBezTo>
                  <a:cubicBezTo>
                    <a:pt x="1074" y="586"/>
                    <a:pt x="1074" y="587"/>
                    <a:pt x="1074" y="588"/>
                  </a:cubicBezTo>
                  <a:cubicBezTo>
                    <a:pt x="1074" y="588"/>
                    <a:pt x="1074" y="589"/>
                    <a:pt x="1073" y="590"/>
                  </a:cubicBezTo>
                  <a:cubicBezTo>
                    <a:pt x="1073" y="590"/>
                    <a:pt x="1073" y="590"/>
                    <a:pt x="1073" y="591"/>
                  </a:cubicBezTo>
                  <a:cubicBezTo>
                    <a:pt x="1073" y="591"/>
                    <a:pt x="1073" y="591"/>
                    <a:pt x="1073" y="591"/>
                  </a:cubicBezTo>
                  <a:cubicBezTo>
                    <a:pt x="1073" y="591"/>
                    <a:pt x="1073" y="592"/>
                    <a:pt x="1073" y="592"/>
                  </a:cubicBezTo>
                  <a:cubicBezTo>
                    <a:pt x="1073" y="592"/>
                    <a:pt x="1073" y="592"/>
                    <a:pt x="1073" y="592"/>
                  </a:cubicBezTo>
                  <a:cubicBezTo>
                    <a:pt x="1072" y="593"/>
                    <a:pt x="1072" y="594"/>
                    <a:pt x="1071" y="595"/>
                  </a:cubicBezTo>
                  <a:cubicBezTo>
                    <a:pt x="1070" y="596"/>
                    <a:pt x="1068" y="597"/>
                    <a:pt x="1067" y="598"/>
                  </a:cubicBezTo>
                  <a:cubicBezTo>
                    <a:pt x="1066" y="600"/>
                    <a:pt x="1064" y="601"/>
                    <a:pt x="1063" y="602"/>
                  </a:cubicBezTo>
                  <a:cubicBezTo>
                    <a:pt x="1062" y="603"/>
                    <a:pt x="1060" y="605"/>
                    <a:pt x="1059" y="606"/>
                  </a:cubicBezTo>
                  <a:cubicBezTo>
                    <a:pt x="1057" y="607"/>
                    <a:pt x="1056" y="609"/>
                    <a:pt x="1055" y="610"/>
                  </a:cubicBezTo>
                  <a:cubicBezTo>
                    <a:pt x="1053" y="612"/>
                    <a:pt x="1052" y="613"/>
                    <a:pt x="1051" y="615"/>
                  </a:cubicBezTo>
                  <a:cubicBezTo>
                    <a:pt x="1050" y="616"/>
                    <a:pt x="1049" y="618"/>
                    <a:pt x="1048" y="619"/>
                  </a:cubicBezTo>
                  <a:cubicBezTo>
                    <a:pt x="1047" y="620"/>
                    <a:pt x="1046" y="622"/>
                    <a:pt x="1046" y="623"/>
                  </a:cubicBezTo>
                  <a:cubicBezTo>
                    <a:pt x="1046" y="624"/>
                    <a:pt x="1046" y="624"/>
                    <a:pt x="1045" y="624"/>
                  </a:cubicBezTo>
                  <a:cubicBezTo>
                    <a:pt x="1045" y="625"/>
                    <a:pt x="1045" y="625"/>
                    <a:pt x="1045" y="625"/>
                  </a:cubicBezTo>
                  <a:cubicBezTo>
                    <a:pt x="1045" y="626"/>
                    <a:pt x="1045" y="627"/>
                    <a:pt x="1045" y="627"/>
                  </a:cubicBezTo>
                  <a:cubicBezTo>
                    <a:pt x="1045" y="628"/>
                    <a:pt x="1045" y="628"/>
                    <a:pt x="1045" y="629"/>
                  </a:cubicBezTo>
                  <a:cubicBezTo>
                    <a:pt x="1045" y="629"/>
                    <a:pt x="1045" y="630"/>
                    <a:pt x="1045" y="630"/>
                  </a:cubicBezTo>
                  <a:cubicBezTo>
                    <a:pt x="1044" y="631"/>
                    <a:pt x="1045" y="632"/>
                    <a:pt x="1045" y="632"/>
                  </a:cubicBezTo>
                  <a:cubicBezTo>
                    <a:pt x="1045" y="633"/>
                    <a:pt x="1045" y="633"/>
                    <a:pt x="1045" y="633"/>
                  </a:cubicBezTo>
                  <a:cubicBezTo>
                    <a:pt x="1045" y="633"/>
                    <a:pt x="1045" y="633"/>
                    <a:pt x="1045" y="632"/>
                  </a:cubicBezTo>
                  <a:cubicBezTo>
                    <a:pt x="1045" y="632"/>
                    <a:pt x="1045" y="631"/>
                    <a:pt x="1045" y="630"/>
                  </a:cubicBezTo>
                  <a:cubicBezTo>
                    <a:pt x="1046" y="630"/>
                    <a:pt x="1046" y="629"/>
                    <a:pt x="1047" y="628"/>
                  </a:cubicBezTo>
                  <a:cubicBezTo>
                    <a:pt x="1047" y="627"/>
                    <a:pt x="1047" y="627"/>
                    <a:pt x="1047" y="626"/>
                  </a:cubicBezTo>
                  <a:cubicBezTo>
                    <a:pt x="1048" y="625"/>
                    <a:pt x="1048" y="625"/>
                    <a:pt x="1048" y="624"/>
                  </a:cubicBezTo>
                  <a:cubicBezTo>
                    <a:pt x="1049" y="623"/>
                    <a:pt x="1049" y="622"/>
                    <a:pt x="1050" y="620"/>
                  </a:cubicBezTo>
                  <a:cubicBezTo>
                    <a:pt x="1051" y="619"/>
                    <a:pt x="1052" y="617"/>
                    <a:pt x="1053" y="616"/>
                  </a:cubicBezTo>
                  <a:cubicBezTo>
                    <a:pt x="1055" y="613"/>
                    <a:pt x="1058" y="610"/>
                    <a:pt x="1060" y="608"/>
                  </a:cubicBezTo>
                  <a:cubicBezTo>
                    <a:pt x="1062" y="606"/>
                    <a:pt x="1063" y="605"/>
                    <a:pt x="1065" y="604"/>
                  </a:cubicBezTo>
                  <a:cubicBezTo>
                    <a:pt x="1066" y="603"/>
                    <a:pt x="1067" y="601"/>
                    <a:pt x="1069" y="600"/>
                  </a:cubicBezTo>
                  <a:cubicBezTo>
                    <a:pt x="1070" y="599"/>
                    <a:pt x="1071" y="598"/>
                    <a:pt x="1072" y="597"/>
                  </a:cubicBezTo>
                  <a:cubicBezTo>
                    <a:pt x="1074" y="595"/>
                    <a:pt x="1075" y="594"/>
                    <a:pt x="1076" y="593"/>
                  </a:cubicBezTo>
                  <a:cubicBezTo>
                    <a:pt x="1076" y="593"/>
                    <a:pt x="1076" y="593"/>
                    <a:pt x="1076" y="592"/>
                  </a:cubicBezTo>
                  <a:cubicBezTo>
                    <a:pt x="1077" y="592"/>
                    <a:pt x="1077" y="592"/>
                    <a:pt x="1077" y="592"/>
                  </a:cubicBezTo>
                  <a:cubicBezTo>
                    <a:pt x="1077" y="591"/>
                    <a:pt x="1078" y="590"/>
                    <a:pt x="1078" y="590"/>
                  </a:cubicBezTo>
                  <a:cubicBezTo>
                    <a:pt x="1079" y="589"/>
                    <a:pt x="1079" y="588"/>
                    <a:pt x="1079" y="587"/>
                  </a:cubicBezTo>
                  <a:cubicBezTo>
                    <a:pt x="1080" y="586"/>
                    <a:pt x="1080" y="586"/>
                    <a:pt x="1080" y="585"/>
                  </a:cubicBezTo>
                  <a:cubicBezTo>
                    <a:pt x="1080" y="585"/>
                    <a:pt x="1081" y="585"/>
                    <a:pt x="1081" y="585"/>
                  </a:cubicBezTo>
                  <a:cubicBezTo>
                    <a:pt x="1081" y="585"/>
                    <a:pt x="1080" y="585"/>
                    <a:pt x="1080" y="585"/>
                  </a:cubicBezTo>
                  <a:cubicBezTo>
                    <a:pt x="1080" y="586"/>
                    <a:pt x="1079" y="586"/>
                    <a:pt x="1079" y="587"/>
                  </a:cubicBezTo>
                  <a:cubicBezTo>
                    <a:pt x="1078" y="587"/>
                    <a:pt x="1077" y="588"/>
                    <a:pt x="1077" y="589"/>
                  </a:cubicBezTo>
                  <a:cubicBezTo>
                    <a:pt x="1076" y="589"/>
                    <a:pt x="1076" y="589"/>
                    <a:pt x="1076" y="589"/>
                  </a:cubicBezTo>
                  <a:cubicBezTo>
                    <a:pt x="1076" y="589"/>
                    <a:pt x="1076" y="589"/>
                    <a:pt x="1076" y="588"/>
                  </a:cubicBezTo>
                  <a:cubicBezTo>
                    <a:pt x="1077" y="587"/>
                    <a:pt x="1077" y="586"/>
                    <a:pt x="1077" y="585"/>
                  </a:cubicBezTo>
                  <a:cubicBezTo>
                    <a:pt x="1077" y="584"/>
                    <a:pt x="1077" y="583"/>
                    <a:pt x="1077" y="582"/>
                  </a:cubicBezTo>
                  <a:cubicBezTo>
                    <a:pt x="1077" y="581"/>
                    <a:pt x="1077" y="580"/>
                    <a:pt x="1077" y="579"/>
                  </a:cubicBezTo>
                  <a:cubicBezTo>
                    <a:pt x="1077" y="578"/>
                    <a:pt x="1077" y="578"/>
                    <a:pt x="1077" y="577"/>
                  </a:cubicBezTo>
                  <a:cubicBezTo>
                    <a:pt x="1077" y="577"/>
                    <a:pt x="1077" y="577"/>
                    <a:pt x="1077" y="577"/>
                  </a:cubicBezTo>
                  <a:cubicBezTo>
                    <a:pt x="1077" y="576"/>
                    <a:pt x="1077" y="576"/>
                    <a:pt x="1077" y="576"/>
                  </a:cubicBezTo>
                  <a:cubicBezTo>
                    <a:pt x="1083" y="573"/>
                    <a:pt x="1085" y="569"/>
                    <a:pt x="1085" y="565"/>
                  </a:cubicBezTo>
                  <a:cubicBezTo>
                    <a:pt x="1122" y="555"/>
                    <a:pt x="1146" y="575"/>
                    <a:pt x="1175" y="599"/>
                  </a:cubicBezTo>
                  <a:cubicBezTo>
                    <a:pt x="1185" y="608"/>
                    <a:pt x="1194" y="620"/>
                    <a:pt x="1204" y="628"/>
                  </a:cubicBezTo>
                  <a:cubicBezTo>
                    <a:pt x="1204" y="629"/>
                    <a:pt x="1205" y="629"/>
                    <a:pt x="1205" y="630"/>
                  </a:cubicBezTo>
                  <a:cubicBezTo>
                    <a:pt x="1205" y="630"/>
                    <a:pt x="1205" y="630"/>
                    <a:pt x="1205" y="630"/>
                  </a:cubicBezTo>
                  <a:cubicBezTo>
                    <a:pt x="1202" y="630"/>
                    <a:pt x="1199" y="631"/>
                    <a:pt x="1195" y="632"/>
                  </a:cubicBezTo>
                  <a:cubicBezTo>
                    <a:pt x="1196" y="631"/>
                    <a:pt x="1196" y="631"/>
                    <a:pt x="1196" y="631"/>
                  </a:cubicBezTo>
                  <a:cubicBezTo>
                    <a:pt x="1194" y="628"/>
                    <a:pt x="1194" y="628"/>
                    <a:pt x="1194" y="628"/>
                  </a:cubicBezTo>
                  <a:cubicBezTo>
                    <a:pt x="1186" y="615"/>
                    <a:pt x="1167" y="614"/>
                    <a:pt x="1157" y="627"/>
                  </a:cubicBezTo>
                  <a:cubicBezTo>
                    <a:pt x="1162" y="629"/>
                    <a:pt x="1168" y="634"/>
                    <a:pt x="1174" y="637"/>
                  </a:cubicBezTo>
                  <a:cubicBezTo>
                    <a:pt x="1173" y="641"/>
                    <a:pt x="1171" y="645"/>
                    <a:pt x="1170" y="650"/>
                  </a:cubicBezTo>
                  <a:cubicBezTo>
                    <a:pt x="1169" y="653"/>
                    <a:pt x="1168" y="656"/>
                    <a:pt x="1167" y="659"/>
                  </a:cubicBezTo>
                  <a:cubicBezTo>
                    <a:pt x="1166" y="661"/>
                    <a:pt x="1166" y="663"/>
                    <a:pt x="1165" y="665"/>
                  </a:cubicBezTo>
                  <a:cubicBezTo>
                    <a:pt x="1165" y="665"/>
                    <a:pt x="1165" y="665"/>
                    <a:pt x="1165" y="666"/>
                  </a:cubicBezTo>
                  <a:cubicBezTo>
                    <a:pt x="1165" y="666"/>
                    <a:pt x="1165" y="667"/>
                    <a:pt x="1165" y="667"/>
                  </a:cubicBezTo>
                  <a:cubicBezTo>
                    <a:pt x="1165" y="668"/>
                    <a:pt x="1165" y="669"/>
                    <a:pt x="1164" y="670"/>
                  </a:cubicBezTo>
                  <a:cubicBezTo>
                    <a:pt x="1163" y="678"/>
                    <a:pt x="1162" y="686"/>
                    <a:pt x="1162" y="695"/>
                  </a:cubicBezTo>
                  <a:cubicBezTo>
                    <a:pt x="1162" y="699"/>
                    <a:pt x="1162" y="703"/>
                    <a:pt x="1163" y="706"/>
                  </a:cubicBezTo>
                  <a:cubicBezTo>
                    <a:pt x="1162" y="706"/>
                    <a:pt x="1161" y="705"/>
                    <a:pt x="1160" y="704"/>
                  </a:cubicBezTo>
                  <a:cubicBezTo>
                    <a:pt x="1159" y="703"/>
                    <a:pt x="1159" y="703"/>
                    <a:pt x="1158" y="702"/>
                  </a:cubicBezTo>
                  <a:cubicBezTo>
                    <a:pt x="1146" y="684"/>
                    <a:pt x="1125" y="675"/>
                    <a:pt x="1113" y="672"/>
                  </a:cubicBezTo>
                  <a:cubicBezTo>
                    <a:pt x="1113" y="671"/>
                    <a:pt x="1113" y="671"/>
                    <a:pt x="1113" y="671"/>
                  </a:cubicBezTo>
                  <a:cubicBezTo>
                    <a:pt x="1113" y="671"/>
                    <a:pt x="1113" y="670"/>
                    <a:pt x="1113" y="670"/>
                  </a:cubicBezTo>
                  <a:cubicBezTo>
                    <a:pt x="1113" y="670"/>
                    <a:pt x="1113" y="669"/>
                    <a:pt x="1113" y="668"/>
                  </a:cubicBezTo>
                  <a:cubicBezTo>
                    <a:pt x="1113" y="668"/>
                    <a:pt x="1113" y="667"/>
                    <a:pt x="1113" y="667"/>
                  </a:cubicBezTo>
                  <a:cubicBezTo>
                    <a:pt x="1113" y="666"/>
                    <a:pt x="1113" y="665"/>
                    <a:pt x="1113" y="665"/>
                  </a:cubicBezTo>
                  <a:cubicBezTo>
                    <a:pt x="1113" y="664"/>
                    <a:pt x="1113" y="663"/>
                    <a:pt x="1113" y="663"/>
                  </a:cubicBezTo>
                  <a:cubicBezTo>
                    <a:pt x="1113" y="661"/>
                    <a:pt x="1113" y="660"/>
                    <a:pt x="1113" y="658"/>
                  </a:cubicBezTo>
                  <a:cubicBezTo>
                    <a:pt x="1113" y="657"/>
                    <a:pt x="1114" y="655"/>
                    <a:pt x="1114" y="654"/>
                  </a:cubicBezTo>
                  <a:cubicBezTo>
                    <a:pt x="1114" y="653"/>
                    <a:pt x="1115" y="651"/>
                    <a:pt x="1115" y="650"/>
                  </a:cubicBezTo>
                  <a:cubicBezTo>
                    <a:pt x="1115" y="648"/>
                    <a:pt x="1116" y="647"/>
                    <a:pt x="1116" y="646"/>
                  </a:cubicBezTo>
                  <a:cubicBezTo>
                    <a:pt x="1116" y="646"/>
                    <a:pt x="1117" y="646"/>
                    <a:pt x="1117" y="646"/>
                  </a:cubicBezTo>
                  <a:cubicBezTo>
                    <a:pt x="1138" y="642"/>
                    <a:pt x="1134" y="627"/>
                    <a:pt x="1124" y="611"/>
                  </a:cubicBezTo>
                  <a:cubicBezTo>
                    <a:pt x="1121" y="627"/>
                    <a:pt x="1107" y="628"/>
                    <a:pt x="1114" y="646"/>
                  </a:cubicBezTo>
                  <a:cubicBezTo>
                    <a:pt x="1113" y="647"/>
                    <a:pt x="1113" y="648"/>
                    <a:pt x="1113" y="649"/>
                  </a:cubicBezTo>
                  <a:cubicBezTo>
                    <a:pt x="1112" y="650"/>
                    <a:pt x="1112" y="652"/>
                    <a:pt x="1111" y="653"/>
                  </a:cubicBezTo>
                  <a:cubicBezTo>
                    <a:pt x="1111" y="655"/>
                    <a:pt x="1111" y="656"/>
                    <a:pt x="1111" y="658"/>
                  </a:cubicBezTo>
                  <a:cubicBezTo>
                    <a:pt x="1110" y="659"/>
                    <a:pt x="1110" y="661"/>
                    <a:pt x="1110" y="662"/>
                  </a:cubicBezTo>
                  <a:cubicBezTo>
                    <a:pt x="1110" y="663"/>
                    <a:pt x="1110" y="664"/>
                    <a:pt x="1110" y="665"/>
                  </a:cubicBezTo>
                  <a:cubicBezTo>
                    <a:pt x="1110" y="665"/>
                    <a:pt x="1110" y="666"/>
                    <a:pt x="1110" y="667"/>
                  </a:cubicBezTo>
                  <a:cubicBezTo>
                    <a:pt x="1110" y="667"/>
                    <a:pt x="1110" y="668"/>
                    <a:pt x="1110" y="669"/>
                  </a:cubicBezTo>
                  <a:cubicBezTo>
                    <a:pt x="1110" y="669"/>
                    <a:pt x="1110" y="670"/>
                    <a:pt x="1110" y="670"/>
                  </a:cubicBezTo>
                  <a:cubicBezTo>
                    <a:pt x="1110" y="671"/>
                    <a:pt x="1110" y="671"/>
                    <a:pt x="1110" y="671"/>
                  </a:cubicBezTo>
                  <a:cubicBezTo>
                    <a:pt x="1109" y="670"/>
                    <a:pt x="1108" y="670"/>
                    <a:pt x="1108" y="670"/>
                  </a:cubicBezTo>
                  <a:cubicBezTo>
                    <a:pt x="1107" y="670"/>
                    <a:pt x="1107" y="670"/>
                    <a:pt x="1107" y="670"/>
                  </a:cubicBezTo>
                  <a:cubicBezTo>
                    <a:pt x="1107" y="669"/>
                    <a:pt x="1106" y="668"/>
                    <a:pt x="1106" y="668"/>
                  </a:cubicBezTo>
                  <a:cubicBezTo>
                    <a:pt x="1106" y="667"/>
                    <a:pt x="1105" y="666"/>
                    <a:pt x="1105" y="666"/>
                  </a:cubicBezTo>
                  <a:cubicBezTo>
                    <a:pt x="1104" y="664"/>
                    <a:pt x="1104" y="663"/>
                    <a:pt x="1103" y="662"/>
                  </a:cubicBezTo>
                  <a:cubicBezTo>
                    <a:pt x="1103" y="661"/>
                    <a:pt x="1102" y="661"/>
                    <a:pt x="1102" y="660"/>
                  </a:cubicBezTo>
                  <a:cubicBezTo>
                    <a:pt x="1102" y="659"/>
                    <a:pt x="1101" y="659"/>
                    <a:pt x="1101" y="658"/>
                  </a:cubicBezTo>
                  <a:cubicBezTo>
                    <a:pt x="1101" y="657"/>
                    <a:pt x="1100" y="656"/>
                    <a:pt x="1100" y="654"/>
                  </a:cubicBezTo>
                  <a:cubicBezTo>
                    <a:pt x="1100" y="653"/>
                    <a:pt x="1099" y="652"/>
                    <a:pt x="1099" y="651"/>
                  </a:cubicBezTo>
                  <a:cubicBezTo>
                    <a:pt x="1099" y="650"/>
                    <a:pt x="1098" y="649"/>
                    <a:pt x="1098" y="648"/>
                  </a:cubicBezTo>
                  <a:cubicBezTo>
                    <a:pt x="1097" y="646"/>
                    <a:pt x="1097" y="644"/>
                    <a:pt x="1097" y="643"/>
                  </a:cubicBezTo>
                  <a:cubicBezTo>
                    <a:pt x="1096" y="641"/>
                    <a:pt x="1096" y="640"/>
                    <a:pt x="1096" y="639"/>
                  </a:cubicBezTo>
                  <a:cubicBezTo>
                    <a:pt x="1096" y="638"/>
                    <a:pt x="1096" y="638"/>
                    <a:pt x="1096" y="638"/>
                  </a:cubicBezTo>
                  <a:cubicBezTo>
                    <a:pt x="1096" y="638"/>
                    <a:pt x="1096" y="638"/>
                    <a:pt x="1096" y="639"/>
                  </a:cubicBezTo>
                  <a:cubicBezTo>
                    <a:pt x="1096" y="640"/>
                    <a:pt x="1096" y="640"/>
                    <a:pt x="1096" y="641"/>
                  </a:cubicBezTo>
                  <a:cubicBezTo>
                    <a:pt x="1096" y="641"/>
                    <a:pt x="1095" y="642"/>
                    <a:pt x="1096" y="643"/>
                  </a:cubicBezTo>
                  <a:cubicBezTo>
                    <a:pt x="1096" y="644"/>
                    <a:pt x="1095" y="646"/>
                    <a:pt x="1096" y="648"/>
                  </a:cubicBezTo>
                  <a:cubicBezTo>
                    <a:pt x="1096" y="649"/>
                    <a:pt x="1096" y="650"/>
                    <a:pt x="1096" y="652"/>
                  </a:cubicBezTo>
                  <a:cubicBezTo>
                    <a:pt x="1096" y="652"/>
                    <a:pt x="1096" y="653"/>
                    <a:pt x="1096" y="653"/>
                  </a:cubicBezTo>
                  <a:cubicBezTo>
                    <a:pt x="1097" y="654"/>
                    <a:pt x="1097" y="655"/>
                    <a:pt x="1097" y="655"/>
                  </a:cubicBezTo>
                  <a:cubicBezTo>
                    <a:pt x="1097" y="657"/>
                    <a:pt x="1098" y="658"/>
                    <a:pt x="1098" y="659"/>
                  </a:cubicBezTo>
                  <a:cubicBezTo>
                    <a:pt x="1099" y="660"/>
                    <a:pt x="1099" y="660"/>
                    <a:pt x="1099" y="661"/>
                  </a:cubicBezTo>
                  <a:cubicBezTo>
                    <a:pt x="1099" y="661"/>
                    <a:pt x="1099" y="661"/>
                    <a:pt x="1099" y="662"/>
                  </a:cubicBezTo>
                  <a:cubicBezTo>
                    <a:pt x="1097" y="659"/>
                    <a:pt x="1095" y="655"/>
                    <a:pt x="1091" y="652"/>
                  </a:cubicBezTo>
                  <a:cubicBezTo>
                    <a:pt x="1091" y="652"/>
                    <a:pt x="1091" y="652"/>
                    <a:pt x="1091" y="652"/>
                  </a:cubicBezTo>
                  <a:cubicBezTo>
                    <a:pt x="1091" y="652"/>
                    <a:pt x="1091" y="652"/>
                    <a:pt x="1091" y="652"/>
                  </a:cubicBezTo>
                  <a:cubicBezTo>
                    <a:pt x="1082" y="642"/>
                    <a:pt x="1069" y="630"/>
                    <a:pt x="1051" y="622"/>
                  </a:cubicBezTo>
                  <a:cubicBezTo>
                    <a:pt x="1067" y="633"/>
                    <a:pt x="1076" y="647"/>
                    <a:pt x="1080" y="656"/>
                  </a:cubicBezTo>
                  <a:cubicBezTo>
                    <a:pt x="1073" y="659"/>
                    <a:pt x="1066" y="662"/>
                    <a:pt x="1066" y="668"/>
                  </a:cubicBezTo>
                  <a:cubicBezTo>
                    <a:pt x="1061" y="669"/>
                    <a:pt x="1056" y="669"/>
                    <a:pt x="1050" y="669"/>
                  </a:cubicBezTo>
                  <a:cubicBezTo>
                    <a:pt x="1048" y="659"/>
                    <a:pt x="1047" y="649"/>
                    <a:pt x="1045" y="639"/>
                  </a:cubicBezTo>
                  <a:close/>
                  <a:moveTo>
                    <a:pt x="1166" y="573"/>
                  </a:moveTo>
                  <a:cubicBezTo>
                    <a:pt x="1160" y="569"/>
                    <a:pt x="1154" y="566"/>
                    <a:pt x="1148" y="563"/>
                  </a:cubicBezTo>
                  <a:cubicBezTo>
                    <a:pt x="1156" y="565"/>
                    <a:pt x="1160" y="567"/>
                    <a:pt x="1166" y="573"/>
                  </a:cubicBezTo>
                  <a:close/>
                  <a:moveTo>
                    <a:pt x="986" y="706"/>
                  </a:moveTo>
                  <a:cubicBezTo>
                    <a:pt x="993" y="706"/>
                    <a:pt x="1002" y="705"/>
                    <a:pt x="1011" y="704"/>
                  </a:cubicBezTo>
                  <a:cubicBezTo>
                    <a:pt x="1012" y="704"/>
                    <a:pt x="1012" y="704"/>
                    <a:pt x="1012" y="704"/>
                  </a:cubicBezTo>
                  <a:cubicBezTo>
                    <a:pt x="1014" y="705"/>
                    <a:pt x="1015" y="707"/>
                    <a:pt x="1017" y="708"/>
                  </a:cubicBezTo>
                  <a:cubicBezTo>
                    <a:pt x="1019" y="709"/>
                    <a:pt x="1021" y="711"/>
                    <a:pt x="1023" y="712"/>
                  </a:cubicBezTo>
                  <a:cubicBezTo>
                    <a:pt x="1028" y="715"/>
                    <a:pt x="1032" y="718"/>
                    <a:pt x="1037" y="720"/>
                  </a:cubicBezTo>
                  <a:cubicBezTo>
                    <a:pt x="1038" y="721"/>
                    <a:pt x="1040" y="722"/>
                    <a:pt x="1041" y="723"/>
                  </a:cubicBezTo>
                  <a:cubicBezTo>
                    <a:pt x="1041" y="723"/>
                    <a:pt x="1041" y="723"/>
                    <a:pt x="1040" y="723"/>
                  </a:cubicBezTo>
                  <a:cubicBezTo>
                    <a:pt x="1040" y="723"/>
                    <a:pt x="1040" y="723"/>
                    <a:pt x="1039" y="723"/>
                  </a:cubicBezTo>
                  <a:cubicBezTo>
                    <a:pt x="1039" y="723"/>
                    <a:pt x="1039" y="723"/>
                    <a:pt x="1038" y="723"/>
                  </a:cubicBezTo>
                  <a:cubicBezTo>
                    <a:pt x="1038" y="723"/>
                    <a:pt x="1038" y="724"/>
                    <a:pt x="1037" y="724"/>
                  </a:cubicBezTo>
                  <a:cubicBezTo>
                    <a:pt x="1035" y="725"/>
                    <a:pt x="1032" y="727"/>
                    <a:pt x="1029" y="729"/>
                  </a:cubicBezTo>
                  <a:cubicBezTo>
                    <a:pt x="1026" y="730"/>
                    <a:pt x="1023" y="732"/>
                    <a:pt x="1020" y="734"/>
                  </a:cubicBezTo>
                  <a:cubicBezTo>
                    <a:pt x="1021" y="733"/>
                    <a:pt x="1021" y="733"/>
                    <a:pt x="1021" y="733"/>
                  </a:cubicBezTo>
                  <a:cubicBezTo>
                    <a:pt x="1018" y="731"/>
                    <a:pt x="1018" y="731"/>
                    <a:pt x="1018" y="731"/>
                  </a:cubicBezTo>
                  <a:cubicBezTo>
                    <a:pt x="1006" y="722"/>
                    <a:pt x="989" y="727"/>
                    <a:pt x="984" y="742"/>
                  </a:cubicBezTo>
                  <a:cubicBezTo>
                    <a:pt x="996" y="743"/>
                    <a:pt x="1015" y="753"/>
                    <a:pt x="1020" y="737"/>
                  </a:cubicBezTo>
                  <a:cubicBezTo>
                    <a:pt x="1020" y="737"/>
                    <a:pt x="1020" y="737"/>
                    <a:pt x="1020" y="737"/>
                  </a:cubicBezTo>
                  <a:cubicBezTo>
                    <a:pt x="1024" y="735"/>
                    <a:pt x="1027" y="733"/>
                    <a:pt x="1030" y="731"/>
                  </a:cubicBezTo>
                  <a:cubicBezTo>
                    <a:pt x="1033" y="729"/>
                    <a:pt x="1036" y="727"/>
                    <a:pt x="1038" y="726"/>
                  </a:cubicBezTo>
                  <a:cubicBezTo>
                    <a:pt x="1039" y="726"/>
                    <a:pt x="1039" y="726"/>
                    <a:pt x="1039" y="726"/>
                  </a:cubicBezTo>
                  <a:cubicBezTo>
                    <a:pt x="1040" y="726"/>
                    <a:pt x="1040" y="725"/>
                    <a:pt x="1040" y="725"/>
                  </a:cubicBezTo>
                  <a:cubicBezTo>
                    <a:pt x="1040" y="725"/>
                    <a:pt x="1041" y="725"/>
                    <a:pt x="1041" y="725"/>
                  </a:cubicBezTo>
                  <a:cubicBezTo>
                    <a:pt x="1041" y="725"/>
                    <a:pt x="1041" y="725"/>
                    <a:pt x="1042" y="725"/>
                  </a:cubicBezTo>
                  <a:cubicBezTo>
                    <a:pt x="1042" y="725"/>
                    <a:pt x="1043" y="724"/>
                    <a:pt x="1043" y="724"/>
                  </a:cubicBezTo>
                  <a:cubicBezTo>
                    <a:pt x="1046" y="726"/>
                    <a:pt x="1048" y="727"/>
                    <a:pt x="1050" y="729"/>
                  </a:cubicBezTo>
                  <a:cubicBezTo>
                    <a:pt x="1053" y="730"/>
                    <a:pt x="1055" y="731"/>
                    <a:pt x="1057" y="733"/>
                  </a:cubicBezTo>
                  <a:cubicBezTo>
                    <a:pt x="1058" y="734"/>
                    <a:pt x="1060" y="735"/>
                    <a:pt x="1062" y="736"/>
                  </a:cubicBezTo>
                  <a:cubicBezTo>
                    <a:pt x="1063" y="737"/>
                    <a:pt x="1063" y="737"/>
                    <a:pt x="1064" y="738"/>
                  </a:cubicBezTo>
                  <a:cubicBezTo>
                    <a:pt x="1065" y="738"/>
                    <a:pt x="1066" y="739"/>
                    <a:pt x="1066" y="739"/>
                  </a:cubicBezTo>
                  <a:cubicBezTo>
                    <a:pt x="1068" y="740"/>
                    <a:pt x="1069" y="741"/>
                    <a:pt x="1070" y="741"/>
                  </a:cubicBezTo>
                  <a:cubicBezTo>
                    <a:pt x="1071" y="742"/>
                    <a:pt x="1071" y="742"/>
                    <a:pt x="1072" y="742"/>
                  </a:cubicBezTo>
                  <a:cubicBezTo>
                    <a:pt x="1072" y="744"/>
                    <a:pt x="1073" y="746"/>
                    <a:pt x="1074" y="747"/>
                  </a:cubicBezTo>
                  <a:cubicBezTo>
                    <a:pt x="1074" y="748"/>
                    <a:pt x="1074" y="748"/>
                    <a:pt x="1074" y="748"/>
                  </a:cubicBezTo>
                  <a:cubicBezTo>
                    <a:pt x="1065" y="744"/>
                    <a:pt x="1051" y="745"/>
                    <a:pt x="1043" y="749"/>
                  </a:cubicBezTo>
                  <a:cubicBezTo>
                    <a:pt x="1051" y="751"/>
                    <a:pt x="1055" y="751"/>
                    <a:pt x="1060" y="756"/>
                  </a:cubicBezTo>
                  <a:cubicBezTo>
                    <a:pt x="1064" y="760"/>
                    <a:pt x="1071" y="770"/>
                    <a:pt x="1077" y="762"/>
                  </a:cubicBezTo>
                  <a:cubicBezTo>
                    <a:pt x="1077" y="763"/>
                    <a:pt x="1077" y="763"/>
                    <a:pt x="1077" y="763"/>
                  </a:cubicBezTo>
                  <a:cubicBezTo>
                    <a:pt x="1078" y="763"/>
                    <a:pt x="1079" y="763"/>
                    <a:pt x="1080" y="763"/>
                  </a:cubicBezTo>
                  <a:cubicBezTo>
                    <a:pt x="1084" y="776"/>
                    <a:pt x="1087" y="789"/>
                    <a:pt x="1089" y="801"/>
                  </a:cubicBezTo>
                  <a:cubicBezTo>
                    <a:pt x="1089" y="801"/>
                    <a:pt x="1088" y="800"/>
                    <a:pt x="1088" y="800"/>
                  </a:cubicBezTo>
                  <a:cubicBezTo>
                    <a:pt x="1088" y="800"/>
                    <a:pt x="1087" y="800"/>
                    <a:pt x="1086" y="799"/>
                  </a:cubicBezTo>
                  <a:cubicBezTo>
                    <a:pt x="1085" y="799"/>
                    <a:pt x="1084" y="799"/>
                    <a:pt x="1083" y="798"/>
                  </a:cubicBezTo>
                  <a:cubicBezTo>
                    <a:pt x="1083" y="798"/>
                    <a:pt x="1082" y="798"/>
                    <a:pt x="1081" y="798"/>
                  </a:cubicBezTo>
                  <a:cubicBezTo>
                    <a:pt x="1081" y="798"/>
                    <a:pt x="1081" y="797"/>
                    <a:pt x="1080" y="797"/>
                  </a:cubicBezTo>
                  <a:cubicBezTo>
                    <a:pt x="1081" y="797"/>
                    <a:pt x="1081" y="797"/>
                    <a:pt x="1081" y="797"/>
                  </a:cubicBezTo>
                  <a:cubicBezTo>
                    <a:pt x="1079" y="795"/>
                    <a:pt x="1078" y="794"/>
                    <a:pt x="1076" y="793"/>
                  </a:cubicBezTo>
                  <a:cubicBezTo>
                    <a:pt x="1066" y="783"/>
                    <a:pt x="1057" y="775"/>
                    <a:pt x="1051" y="771"/>
                  </a:cubicBezTo>
                  <a:cubicBezTo>
                    <a:pt x="1026" y="757"/>
                    <a:pt x="988" y="754"/>
                    <a:pt x="959" y="757"/>
                  </a:cubicBezTo>
                  <a:cubicBezTo>
                    <a:pt x="957" y="751"/>
                    <a:pt x="949" y="747"/>
                    <a:pt x="943" y="743"/>
                  </a:cubicBezTo>
                  <a:cubicBezTo>
                    <a:pt x="934" y="760"/>
                    <a:pt x="937" y="771"/>
                    <a:pt x="956" y="770"/>
                  </a:cubicBezTo>
                  <a:cubicBezTo>
                    <a:pt x="956" y="770"/>
                    <a:pt x="956" y="770"/>
                    <a:pt x="957" y="770"/>
                  </a:cubicBezTo>
                  <a:cubicBezTo>
                    <a:pt x="957" y="771"/>
                    <a:pt x="958" y="772"/>
                    <a:pt x="958" y="773"/>
                  </a:cubicBezTo>
                  <a:cubicBezTo>
                    <a:pt x="959" y="774"/>
                    <a:pt x="959" y="775"/>
                    <a:pt x="960" y="775"/>
                  </a:cubicBezTo>
                  <a:cubicBezTo>
                    <a:pt x="960" y="776"/>
                    <a:pt x="961" y="777"/>
                    <a:pt x="961" y="778"/>
                  </a:cubicBezTo>
                  <a:cubicBezTo>
                    <a:pt x="961" y="779"/>
                    <a:pt x="962" y="780"/>
                    <a:pt x="962" y="781"/>
                  </a:cubicBezTo>
                  <a:cubicBezTo>
                    <a:pt x="962" y="781"/>
                    <a:pt x="963" y="782"/>
                    <a:pt x="963" y="783"/>
                  </a:cubicBezTo>
                  <a:cubicBezTo>
                    <a:pt x="963" y="783"/>
                    <a:pt x="963" y="783"/>
                    <a:pt x="963" y="783"/>
                  </a:cubicBezTo>
                  <a:cubicBezTo>
                    <a:pt x="963" y="784"/>
                    <a:pt x="963" y="784"/>
                    <a:pt x="963" y="784"/>
                  </a:cubicBezTo>
                  <a:cubicBezTo>
                    <a:pt x="963" y="784"/>
                    <a:pt x="964" y="784"/>
                    <a:pt x="964" y="785"/>
                  </a:cubicBezTo>
                  <a:cubicBezTo>
                    <a:pt x="964" y="785"/>
                    <a:pt x="964" y="785"/>
                    <a:pt x="964" y="785"/>
                  </a:cubicBezTo>
                  <a:cubicBezTo>
                    <a:pt x="964" y="786"/>
                    <a:pt x="964" y="787"/>
                    <a:pt x="963" y="788"/>
                  </a:cubicBezTo>
                  <a:cubicBezTo>
                    <a:pt x="963" y="790"/>
                    <a:pt x="963" y="792"/>
                    <a:pt x="962" y="793"/>
                  </a:cubicBezTo>
                  <a:cubicBezTo>
                    <a:pt x="962" y="795"/>
                    <a:pt x="961" y="797"/>
                    <a:pt x="961" y="799"/>
                  </a:cubicBezTo>
                  <a:cubicBezTo>
                    <a:pt x="960" y="801"/>
                    <a:pt x="960" y="802"/>
                    <a:pt x="959" y="804"/>
                  </a:cubicBezTo>
                  <a:cubicBezTo>
                    <a:pt x="959" y="806"/>
                    <a:pt x="959" y="808"/>
                    <a:pt x="958" y="810"/>
                  </a:cubicBezTo>
                  <a:cubicBezTo>
                    <a:pt x="958" y="812"/>
                    <a:pt x="958" y="814"/>
                    <a:pt x="958" y="816"/>
                  </a:cubicBezTo>
                  <a:cubicBezTo>
                    <a:pt x="958" y="817"/>
                    <a:pt x="958" y="819"/>
                    <a:pt x="958" y="821"/>
                  </a:cubicBezTo>
                  <a:cubicBezTo>
                    <a:pt x="958" y="823"/>
                    <a:pt x="958" y="824"/>
                    <a:pt x="958" y="826"/>
                  </a:cubicBezTo>
                  <a:cubicBezTo>
                    <a:pt x="958" y="826"/>
                    <a:pt x="958" y="826"/>
                    <a:pt x="958" y="827"/>
                  </a:cubicBezTo>
                  <a:cubicBezTo>
                    <a:pt x="958" y="827"/>
                    <a:pt x="959" y="827"/>
                    <a:pt x="959" y="828"/>
                  </a:cubicBezTo>
                  <a:cubicBezTo>
                    <a:pt x="959" y="828"/>
                    <a:pt x="959" y="829"/>
                    <a:pt x="959" y="830"/>
                  </a:cubicBezTo>
                  <a:cubicBezTo>
                    <a:pt x="960" y="830"/>
                    <a:pt x="960" y="831"/>
                    <a:pt x="960" y="831"/>
                  </a:cubicBezTo>
                  <a:cubicBezTo>
                    <a:pt x="960" y="832"/>
                    <a:pt x="961" y="832"/>
                    <a:pt x="961" y="832"/>
                  </a:cubicBezTo>
                  <a:cubicBezTo>
                    <a:pt x="961" y="833"/>
                    <a:pt x="962" y="834"/>
                    <a:pt x="962" y="834"/>
                  </a:cubicBezTo>
                  <a:cubicBezTo>
                    <a:pt x="962" y="834"/>
                    <a:pt x="963" y="835"/>
                    <a:pt x="963" y="835"/>
                  </a:cubicBezTo>
                  <a:cubicBezTo>
                    <a:pt x="963" y="835"/>
                    <a:pt x="962" y="834"/>
                    <a:pt x="962" y="834"/>
                  </a:cubicBezTo>
                  <a:cubicBezTo>
                    <a:pt x="962" y="833"/>
                    <a:pt x="962" y="833"/>
                    <a:pt x="962" y="832"/>
                  </a:cubicBezTo>
                  <a:cubicBezTo>
                    <a:pt x="962" y="831"/>
                    <a:pt x="961" y="830"/>
                    <a:pt x="961" y="829"/>
                  </a:cubicBezTo>
                  <a:cubicBezTo>
                    <a:pt x="961" y="828"/>
                    <a:pt x="961" y="828"/>
                    <a:pt x="961" y="827"/>
                  </a:cubicBezTo>
                  <a:cubicBezTo>
                    <a:pt x="961" y="827"/>
                    <a:pt x="961" y="826"/>
                    <a:pt x="961" y="825"/>
                  </a:cubicBezTo>
                  <a:cubicBezTo>
                    <a:pt x="960" y="824"/>
                    <a:pt x="960" y="822"/>
                    <a:pt x="960" y="821"/>
                  </a:cubicBezTo>
                  <a:cubicBezTo>
                    <a:pt x="960" y="819"/>
                    <a:pt x="960" y="818"/>
                    <a:pt x="960" y="816"/>
                  </a:cubicBezTo>
                  <a:cubicBezTo>
                    <a:pt x="960" y="812"/>
                    <a:pt x="961" y="809"/>
                    <a:pt x="962" y="805"/>
                  </a:cubicBezTo>
                  <a:cubicBezTo>
                    <a:pt x="962" y="803"/>
                    <a:pt x="963" y="801"/>
                    <a:pt x="963" y="799"/>
                  </a:cubicBezTo>
                  <a:cubicBezTo>
                    <a:pt x="964" y="797"/>
                    <a:pt x="964" y="796"/>
                    <a:pt x="965" y="794"/>
                  </a:cubicBezTo>
                  <a:cubicBezTo>
                    <a:pt x="965" y="792"/>
                    <a:pt x="965" y="790"/>
                    <a:pt x="966" y="789"/>
                  </a:cubicBezTo>
                  <a:cubicBezTo>
                    <a:pt x="966" y="787"/>
                    <a:pt x="966" y="786"/>
                    <a:pt x="967" y="784"/>
                  </a:cubicBezTo>
                  <a:cubicBezTo>
                    <a:pt x="967" y="784"/>
                    <a:pt x="967" y="783"/>
                    <a:pt x="967" y="783"/>
                  </a:cubicBezTo>
                  <a:cubicBezTo>
                    <a:pt x="967" y="783"/>
                    <a:pt x="967" y="782"/>
                    <a:pt x="967" y="782"/>
                  </a:cubicBezTo>
                  <a:cubicBezTo>
                    <a:pt x="967" y="781"/>
                    <a:pt x="967" y="781"/>
                    <a:pt x="967" y="780"/>
                  </a:cubicBezTo>
                  <a:cubicBezTo>
                    <a:pt x="967" y="779"/>
                    <a:pt x="967" y="778"/>
                    <a:pt x="966" y="777"/>
                  </a:cubicBezTo>
                  <a:cubicBezTo>
                    <a:pt x="966" y="776"/>
                    <a:pt x="966" y="776"/>
                    <a:pt x="966" y="775"/>
                  </a:cubicBezTo>
                  <a:cubicBezTo>
                    <a:pt x="966" y="775"/>
                    <a:pt x="966" y="774"/>
                    <a:pt x="966" y="774"/>
                  </a:cubicBezTo>
                  <a:cubicBezTo>
                    <a:pt x="966" y="774"/>
                    <a:pt x="966" y="775"/>
                    <a:pt x="966" y="775"/>
                  </a:cubicBezTo>
                  <a:cubicBezTo>
                    <a:pt x="966" y="776"/>
                    <a:pt x="966" y="776"/>
                    <a:pt x="966" y="777"/>
                  </a:cubicBezTo>
                  <a:cubicBezTo>
                    <a:pt x="965" y="778"/>
                    <a:pt x="965" y="779"/>
                    <a:pt x="965" y="780"/>
                  </a:cubicBezTo>
                  <a:cubicBezTo>
                    <a:pt x="965" y="780"/>
                    <a:pt x="965" y="780"/>
                    <a:pt x="965" y="781"/>
                  </a:cubicBezTo>
                  <a:cubicBezTo>
                    <a:pt x="965" y="780"/>
                    <a:pt x="965" y="780"/>
                    <a:pt x="964" y="780"/>
                  </a:cubicBezTo>
                  <a:cubicBezTo>
                    <a:pt x="964" y="779"/>
                    <a:pt x="964" y="778"/>
                    <a:pt x="963" y="777"/>
                  </a:cubicBezTo>
                  <a:cubicBezTo>
                    <a:pt x="963" y="776"/>
                    <a:pt x="962" y="775"/>
                    <a:pt x="962" y="774"/>
                  </a:cubicBezTo>
                  <a:cubicBezTo>
                    <a:pt x="962" y="773"/>
                    <a:pt x="961" y="772"/>
                    <a:pt x="960" y="772"/>
                  </a:cubicBezTo>
                  <a:cubicBezTo>
                    <a:pt x="960" y="771"/>
                    <a:pt x="960" y="770"/>
                    <a:pt x="959" y="770"/>
                  </a:cubicBezTo>
                  <a:cubicBezTo>
                    <a:pt x="959" y="770"/>
                    <a:pt x="959" y="770"/>
                    <a:pt x="959" y="770"/>
                  </a:cubicBezTo>
                  <a:cubicBezTo>
                    <a:pt x="958" y="769"/>
                    <a:pt x="958" y="769"/>
                    <a:pt x="958" y="769"/>
                  </a:cubicBezTo>
                  <a:cubicBezTo>
                    <a:pt x="961" y="764"/>
                    <a:pt x="961" y="760"/>
                    <a:pt x="960" y="757"/>
                  </a:cubicBezTo>
                  <a:cubicBezTo>
                    <a:pt x="1030" y="770"/>
                    <a:pt x="1042" y="783"/>
                    <a:pt x="1042" y="783"/>
                  </a:cubicBezTo>
                  <a:cubicBezTo>
                    <a:pt x="1042" y="783"/>
                    <a:pt x="995" y="795"/>
                    <a:pt x="987" y="824"/>
                  </a:cubicBezTo>
                  <a:cubicBezTo>
                    <a:pt x="998" y="803"/>
                    <a:pt x="1041" y="796"/>
                    <a:pt x="1051" y="795"/>
                  </a:cubicBezTo>
                  <a:cubicBezTo>
                    <a:pt x="1050" y="796"/>
                    <a:pt x="1048" y="796"/>
                    <a:pt x="1046" y="797"/>
                  </a:cubicBezTo>
                  <a:cubicBezTo>
                    <a:pt x="1050" y="805"/>
                    <a:pt x="1056" y="807"/>
                    <a:pt x="1063" y="806"/>
                  </a:cubicBezTo>
                  <a:cubicBezTo>
                    <a:pt x="1067" y="810"/>
                    <a:pt x="1071" y="816"/>
                    <a:pt x="1075" y="823"/>
                  </a:cubicBezTo>
                  <a:cubicBezTo>
                    <a:pt x="1068" y="832"/>
                    <a:pt x="1062" y="845"/>
                    <a:pt x="1060" y="853"/>
                  </a:cubicBezTo>
                  <a:cubicBezTo>
                    <a:pt x="1066" y="849"/>
                    <a:pt x="1074" y="848"/>
                    <a:pt x="1083" y="847"/>
                  </a:cubicBezTo>
                  <a:cubicBezTo>
                    <a:pt x="1083" y="848"/>
                    <a:pt x="1083" y="850"/>
                    <a:pt x="1083" y="851"/>
                  </a:cubicBezTo>
                  <a:cubicBezTo>
                    <a:pt x="1082" y="850"/>
                    <a:pt x="1082" y="849"/>
                    <a:pt x="1081" y="848"/>
                  </a:cubicBezTo>
                  <a:cubicBezTo>
                    <a:pt x="1077" y="855"/>
                    <a:pt x="1077" y="862"/>
                    <a:pt x="1080" y="868"/>
                  </a:cubicBezTo>
                  <a:cubicBezTo>
                    <a:pt x="1074" y="886"/>
                    <a:pt x="1064" y="911"/>
                    <a:pt x="1063" y="919"/>
                  </a:cubicBezTo>
                  <a:cubicBezTo>
                    <a:pt x="1061" y="918"/>
                    <a:pt x="1060" y="917"/>
                    <a:pt x="1058" y="916"/>
                  </a:cubicBezTo>
                  <a:cubicBezTo>
                    <a:pt x="1056" y="914"/>
                    <a:pt x="1054" y="912"/>
                    <a:pt x="1052" y="911"/>
                  </a:cubicBezTo>
                  <a:cubicBezTo>
                    <a:pt x="1048" y="908"/>
                    <a:pt x="1043" y="905"/>
                    <a:pt x="1039" y="902"/>
                  </a:cubicBezTo>
                  <a:cubicBezTo>
                    <a:pt x="1032" y="897"/>
                    <a:pt x="1024" y="893"/>
                    <a:pt x="1017" y="888"/>
                  </a:cubicBezTo>
                  <a:cubicBezTo>
                    <a:pt x="1017" y="887"/>
                    <a:pt x="1017" y="887"/>
                    <a:pt x="1017" y="886"/>
                  </a:cubicBezTo>
                  <a:cubicBezTo>
                    <a:pt x="1017" y="886"/>
                    <a:pt x="1016" y="885"/>
                    <a:pt x="1016" y="885"/>
                  </a:cubicBezTo>
                  <a:cubicBezTo>
                    <a:pt x="1016" y="884"/>
                    <a:pt x="1016" y="884"/>
                    <a:pt x="1016" y="884"/>
                  </a:cubicBezTo>
                  <a:cubicBezTo>
                    <a:pt x="1016" y="883"/>
                    <a:pt x="1016" y="883"/>
                    <a:pt x="1015" y="882"/>
                  </a:cubicBezTo>
                  <a:cubicBezTo>
                    <a:pt x="1015" y="882"/>
                    <a:pt x="1015" y="882"/>
                    <a:pt x="1015" y="882"/>
                  </a:cubicBezTo>
                  <a:cubicBezTo>
                    <a:pt x="1015" y="881"/>
                    <a:pt x="1015" y="881"/>
                    <a:pt x="1015" y="881"/>
                  </a:cubicBezTo>
                  <a:cubicBezTo>
                    <a:pt x="1014" y="880"/>
                    <a:pt x="1014" y="880"/>
                    <a:pt x="1014" y="879"/>
                  </a:cubicBezTo>
                  <a:cubicBezTo>
                    <a:pt x="1014" y="879"/>
                    <a:pt x="1014" y="878"/>
                    <a:pt x="1013" y="878"/>
                  </a:cubicBezTo>
                  <a:cubicBezTo>
                    <a:pt x="1013" y="877"/>
                    <a:pt x="1013" y="877"/>
                    <a:pt x="1013" y="877"/>
                  </a:cubicBezTo>
                  <a:cubicBezTo>
                    <a:pt x="1013" y="876"/>
                    <a:pt x="1013" y="876"/>
                    <a:pt x="1013" y="876"/>
                  </a:cubicBezTo>
                  <a:cubicBezTo>
                    <a:pt x="1012" y="875"/>
                    <a:pt x="1012" y="875"/>
                    <a:pt x="1012" y="874"/>
                  </a:cubicBezTo>
                  <a:cubicBezTo>
                    <a:pt x="1012" y="873"/>
                    <a:pt x="1011" y="871"/>
                    <a:pt x="1011" y="870"/>
                  </a:cubicBezTo>
                  <a:cubicBezTo>
                    <a:pt x="1011" y="868"/>
                    <a:pt x="1010" y="867"/>
                    <a:pt x="1010" y="866"/>
                  </a:cubicBezTo>
                  <a:cubicBezTo>
                    <a:pt x="1010" y="864"/>
                    <a:pt x="1010" y="863"/>
                    <a:pt x="1010" y="861"/>
                  </a:cubicBezTo>
                  <a:cubicBezTo>
                    <a:pt x="1010" y="860"/>
                    <a:pt x="1010" y="859"/>
                    <a:pt x="1010" y="858"/>
                  </a:cubicBezTo>
                  <a:cubicBezTo>
                    <a:pt x="1016" y="855"/>
                    <a:pt x="1023" y="850"/>
                    <a:pt x="1024" y="844"/>
                  </a:cubicBezTo>
                  <a:cubicBezTo>
                    <a:pt x="1025" y="836"/>
                    <a:pt x="1017" y="831"/>
                    <a:pt x="1012" y="824"/>
                  </a:cubicBezTo>
                  <a:cubicBezTo>
                    <a:pt x="1006" y="836"/>
                    <a:pt x="988" y="850"/>
                    <a:pt x="1007" y="859"/>
                  </a:cubicBezTo>
                  <a:cubicBezTo>
                    <a:pt x="1007" y="859"/>
                    <a:pt x="1007" y="859"/>
                    <a:pt x="1007" y="859"/>
                  </a:cubicBezTo>
                  <a:cubicBezTo>
                    <a:pt x="1007" y="859"/>
                    <a:pt x="1006" y="859"/>
                    <a:pt x="1006" y="859"/>
                  </a:cubicBezTo>
                  <a:cubicBezTo>
                    <a:pt x="1007" y="859"/>
                    <a:pt x="1007" y="859"/>
                    <a:pt x="1007" y="859"/>
                  </a:cubicBezTo>
                  <a:cubicBezTo>
                    <a:pt x="1007" y="860"/>
                    <a:pt x="1007" y="861"/>
                    <a:pt x="1007" y="861"/>
                  </a:cubicBezTo>
                  <a:cubicBezTo>
                    <a:pt x="1007" y="863"/>
                    <a:pt x="1008" y="864"/>
                    <a:pt x="1008" y="866"/>
                  </a:cubicBezTo>
                  <a:cubicBezTo>
                    <a:pt x="1008" y="867"/>
                    <a:pt x="1008" y="869"/>
                    <a:pt x="1009" y="870"/>
                  </a:cubicBezTo>
                  <a:cubicBezTo>
                    <a:pt x="1009" y="872"/>
                    <a:pt x="1009" y="873"/>
                    <a:pt x="1010" y="875"/>
                  </a:cubicBezTo>
                  <a:cubicBezTo>
                    <a:pt x="1010" y="875"/>
                    <a:pt x="1010" y="876"/>
                    <a:pt x="1010" y="877"/>
                  </a:cubicBezTo>
                  <a:cubicBezTo>
                    <a:pt x="1010" y="877"/>
                    <a:pt x="1011" y="877"/>
                    <a:pt x="1011" y="878"/>
                  </a:cubicBezTo>
                  <a:cubicBezTo>
                    <a:pt x="1011" y="878"/>
                    <a:pt x="1011" y="878"/>
                    <a:pt x="1011" y="879"/>
                  </a:cubicBezTo>
                  <a:cubicBezTo>
                    <a:pt x="1011" y="879"/>
                    <a:pt x="1012" y="880"/>
                    <a:pt x="1012" y="880"/>
                  </a:cubicBezTo>
                  <a:cubicBezTo>
                    <a:pt x="1012" y="881"/>
                    <a:pt x="1012" y="881"/>
                    <a:pt x="1013" y="882"/>
                  </a:cubicBezTo>
                  <a:cubicBezTo>
                    <a:pt x="1013" y="882"/>
                    <a:pt x="1013" y="882"/>
                    <a:pt x="1013" y="883"/>
                  </a:cubicBezTo>
                  <a:cubicBezTo>
                    <a:pt x="1013" y="883"/>
                    <a:pt x="1013" y="883"/>
                    <a:pt x="1013" y="883"/>
                  </a:cubicBezTo>
                  <a:cubicBezTo>
                    <a:pt x="1014" y="884"/>
                    <a:pt x="1014" y="884"/>
                    <a:pt x="1014" y="885"/>
                  </a:cubicBezTo>
                  <a:cubicBezTo>
                    <a:pt x="1015" y="885"/>
                    <a:pt x="1015" y="885"/>
                    <a:pt x="1015" y="886"/>
                  </a:cubicBezTo>
                  <a:cubicBezTo>
                    <a:pt x="1015" y="886"/>
                    <a:pt x="1016" y="886"/>
                    <a:pt x="1016" y="886"/>
                  </a:cubicBezTo>
                  <a:cubicBezTo>
                    <a:pt x="1016" y="887"/>
                    <a:pt x="1017" y="887"/>
                    <a:pt x="1017" y="887"/>
                  </a:cubicBezTo>
                  <a:cubicBezTo>
                    <a:pt x="1015" y="886"/>
                    <a:pt x="1014" y="885"/>
                    <a:pt x="1012" y="884"/>
                  </a:cubicBezTo>
                  <a:cubicBezTo>
                    <a:pt x="1011" y="883"/>
                    <a:pt x="1010" y="882"/>
                    <a:pt x="1009" y="881"/>
                  </a:cubicBezTo>
                  <a:cubicBezTo>
                    <a:pt x="1008" y="880"/>
                    <a:pt x="1007" y="879"/>
                    <a:pt x="1006" y="879"/>
                  </a:cubicBezTo>
                  <a:cubicBezTo>
                    <a:pt x="1005" y="878"/>
                    <a:pt x="1004" y="877"/>
                    <a:pt x="1003" y="876"/>
                  </a:cubicBezTo>
                  <a:cubicBezTo>
                    <a:pt x="1000" y="873"/>
                    <a:pt x="1000" y="873"/>
                    <a:pt x="1000" y="873"/>
                  </a:cubicBezTo>
                  <a:cubicBezTo>
                    <a:pt x="995" y="870"/>
                    <a:pt x="992" y="866"/>
                    <a:pt x="988" y="862"/>
                  </a:cubicBezTo>
                  <a:cubicBezTo>
                    <a:pt x="980" y="855"/>
                    <a:pt x="973" y="847"/>
                    <a:pt x="966" y="839"/>
                  </a:cubicBezTo>
                  <a:cubicBezTo>
                    <a:pt x="959" y="832"/>
                    <a:pt x="952" y="825"/>
                    <a:pt x="946" y="818"/>
                  </a:cubicBezTo>
                  <a:cubicBezTo>
                    <a:pt x="939" y="811"/>
                    <a:pt x="933" y="805"/>
                    <a:pt x="926" y="800"/>
                  </a:cubicBezTo>
                  <a:cubicBezTo>
                    <a:pt x="923" y="797"/>
                    <a:pt x="920" y="794"/>
                    <a:pt x="917" y="792"/>
                  </a:cubicBezTo>
                  <a:cubicBezTo>
                    <a:pt x="916" y="791"/>
                    <a:pt x="914" y="790"/>
                    <a:pt x="913" y="789"/>
                  </a:cubicBezTo>
                  <a:cubicBezTo>
                    <a:pt x="911" y="788"/>
                    <a:pt x="910" y="787"/>
                    <a:pt x="908" y="786"/>
                  </a:cubicBezTo>
                  <a:cubicBezTo>
                    <a:pt x="902" y="783"/>
                    <a:pt x="897" y="780"/>
                    <a:pt x="893" y="778"/>
                  </a:cubicBezTo>
                  <a:cubicBezTo>
                    <a:pt x="891" y="778"/>
                    <a:pt x="889" y="777"/>
                    <a:pt x="887" y="776"/>
                  </a:cubicBezTo>
                  <a:cubicBezTo>
                    <a:pt x="885" y="775"/>
                    <a:pt x="884" y="775"/>
                    <a:pt x="882" y="775"/>
                  </a:cubicBezTo>
                  <a:cubicBezTo>
                    <a:pt x="880" y="774"/>
                    <a:pt x="879" y="773"/>
                    <a:pt x="879" y="773"/>
                  </a:cubicBezTo>
                  <a:cubicBezTo>
                    <a:pt x="879" y="773"/>
                    <a:pt x="880" y="774"/>
                    <a:pt x="882" y="775"/>
                  </a:cubicBezTo>
                  <a:cubicBezTo>
                    <a:pt x="883" y="775"/>
                    <a:pt x="885" y="776"/>
                    <a:pt x="886" y="777"/>
                  </a:cubicBezTo>
                  <a:cubicBezTo>
                    <a:pt x="888" y="778"/>
                    <a:pt x="890" y="779"/>
                    <a:pt x="892" y="780"/>
                  </a:cubicBezTo>
                  <a:cubicBezTo>
                    <a:pt x="896" y="782"/>
                    <a:pt x="901" y="785"/>
                    <a:pt x="907" y="789"/>
                  </a:cubicBezTo>
                  <a:cubicBezTo>
                    <a:pt x="908" y="790"/>
                    <a:pt x="909" y="791"/>
                    <a:pt x="911" y="792"/>
                  </a:cubicBezTo>
                  <a:cubicBezTo>
                    <a:pt x="912" y="793"/>
                    <a:pt x="913" y="794"/>
                    <a:pt x="915" y="795"/>
                  </a:cubicBezTo>
                  <a:cubicBezTo>
                    <a:pt x="916" y="796"/>
                    <a:pt x="916" y="797"/>
                    <a:pt x="917" y="797"/>
                  </a:cubicBezTo>
                  <a:cubicBezTo>
                    <a:pt x="918" y="798"/>
                    <a:pt x="919" y="798"/>
                    <a:pt x="919" y="799"/>
                  </a:cubicBezTo>
                  <a:cubicBezTo>
                    <a:pt x="921" y="800"/>
                    <a:pt x="922" y="801"/>
                    <a:pt x="924" y="803"/>
                  </a:cubicBezTo>
                  <a:cubicBezTo>
                    <a:pt x="924" y="803"/>
                    <a:pt x="924" y="803"/>
                    <a:pt x="924" y="803"/>
                  </a:cubicBezTo>
                  <a:cubicBezTo>
                    <a:pt x="924" y="803"/>
                    <a:pt x="924" y="803"/>
                    <a:pt x="924" y="803"/>
                  </a:cubicBezTo>
                  <a:cubicBezTo>
                    <a:pt x="923" y="802"/>
                    <a:pt x="921" y="802"/>
                    <a:pt x="920" y="802"/>
                  </a:cubicBezTo>
                  <a:cubicBezTo>
                    <a:pt x="919" y="802"/>
                    <a:pt x="918" y="801"/>
                    <a:pt x="917" y="801"/>
                  </a:cubicBezTo>
                  <a:cubicBezTo>
                    <a:pt x="915" y="801"/>
                    <a:pt x="914" y="801"/>
                    <a:pt x="913" y="801"/>
                  </a:cubicBezTo>
                  <a:cubicBezTo>
                    <a:pt x="913" y="801"/>
                    <a:pt x="912" y="801"/>
                    <a:pt x="912" y="801"/>
                  </a:cubicBezTo>
                  <a:cubicBezTo>
                    <a:pt x="912" y="800"/>
                    <a:pt x="912" y="800"/>
                    <a:pt x="912" y="800"/>
                  </a:cubicBezTo>
                  <a:cubicBezTo>
                    <a:pt x="897" y="791"/>
                    <a:pt x="884" y="796"/>
                    <a:pt x="868" y="803"/>
                  </a:cubicBezTo>
                  <a:cubicBezTo>
                    <a:pt x="866" y="800"/>
                    <a:pt x="863" y="797"/>
                    <a:pt x="860" y="794"/>
                  </a:cubicBezTo>
                  <a:cubicBezTo>
                    <a:pt x="855" y="804"/>
                    <a:pt x="839" y="817"/>
                    <a:pt x="855" y="822"/>
                  </a:cubicBezTo>
                  <a:cubicBezTo>
                    <a:pt x="855" y="822"/>
                    <a:pt x="855" y="822"/>
                    <a:pt x="855" y="823"/>
                  </a:cubicBezTo>
                  <a:cubicBezTo>
                    <a:pt x="854" y="823"/>
                    <a:pt x="854" y="823"/>
                    <a:pt x="853" y="823"/>
                  </a:cubicBezTo>
                  <a:cubicBezTo>
                    <a:pt x="855" y="823"/>
                    <a:pt x="855" y="823"/>
                    <a:pt x="855" y="823"/>
                  </a:cubicBezTo>
                  <a:cubicBezTo>
                    <a:pt x="855" y="823"/>
                    <a:pt x="855" y="824"/>
                    <a:pt x="855" y="825"/>
                  </a:cubicBezTo>
                  <a:cubicBezTo>
                    <a:pt x="855" y="826"/>
                    <a:pt x="855" y="827"/>
                    <a:pt x="855" y="828"/>
                  </a:cubicBezTo>
                  <a:cubicBezTo>
                    <a:pt x="855" y="829"/>
                    <a:pt x="855" y="831"/>
                    <a:pt x="855" y="832"/>
                  </a:cubicBezTo>
                  <a:cubicBezTo>
                    <a:pt x="856" y="833"/>
                    <a:pt x="856" y="834"/>
                    <a:pt x="856" y="835"/>
                  </a:cubicBezTo>
                  <a:cubicBezTo>
                    <a:pt x="856" y="836"/>
                    <a:pt x="857" y="836"/>
                    <a:pt x="857" y="837"/>
                  </a:cubicBezTo>
                  <a:cubicBezTo>
                    <a:pt x="857" y="837"/>
                    <a:pt x="857" y="837"/>
                    <a:pt x="857" y="838"/>
                  </a:cubicBezTo>
                  <a:cubicBezTo>
                    <a:pt x="857" y="838"/>
                    <a:pt x="857" y="838"/>
                    <a:pt x="857" y="838"/>
                  </a:cubicBezTo>
                  <a:cubicBezTo>
                    <a:pt x="857" y="839"/>
                    <a:pt x="858" y="839"/>
                    <a:pt x="858" y="840"/>
                  </a:cubicBezTo>
                  <a:cubicBezTo>
                    <a:pt x="858" y="840"/>
                    <a:pt x="858" y="841"/>
                    <a:pt x="858" y="841"/>
                  </a:cubicBezTo>
                  <a:cubicBezTo>
                    <a:pt x="858" y="841"/>
                    <a:pt x="859" y="841"/>
                    <a:pt x="859" y="841"/>
                  </a:cubicBezTo>
                  <a:cubicBezTo>
                    <a:pt x="859" y="842"/>
                    <a:pt x="859" y="842"/>
                    <a:pt x="859" y="842"/>
                  </a:cubicBezTo>
                  <a:cubicBezTo>
                    <a:pt x="859" y="842"/>
                    <a:pt x="859" y="842"/>
                    <a:pt x="859" y="843"/>
                  </a:cubicBezTo>
                  <a:cubicBezTo>
                    <a:pt x="858" y="842"/>
                    <a:pt x="857" y="842"/>
                    <a:pt x="856" y="841"/>
                  </a:cubicBezTo>
                  <a:cubicBezTo>
                    <a:pt x="856" y="841"/>
                    <a:pt x="856" y="841"/>
                    <a:pt x="855" y="840"/>
                  </a:cubicBezTo>
                  <a:cubicBezTo>
                    <a:pt x="854" y="840"/>
                    <a:pt x="853" y="839"/>
                    <a:pt x="853" y="839"/>
                  </a:cubicBezTo>
                  <a:cubicBezTo>
                    <a:pt x="852" y="838"/>
                    <a:pt x="851" y="837"/>
                    <a:pt x="850" y="837"/>
                  </a:cubicBezTo>
                  <a:cubicBezTo>
                    <a:pt x="848" y="835"/>
                    <a:pt x="848" y="835"/>
                    <a:pt x="848" y="835"/>
                  </a:cubicBezTo>
                  <a:cubicBezTo>
                    <a:pt x="844" y="832"/>
                    <a:pt x="841" y="829"/>
                    <a:pt x="838" y="827"/>
                  </a:cubicBezTo>
                  <a:cubicBezTo>
                    <a:pt x="832" y="821"/>
                    <a:pt x="826" y="815"/>
                    <a:pt x="820" y="810"/>
                  </a:cubicBezTo>
                  <a:cubicBezTo>
                    <a:pt x="815" y="804"/>
                    <a:pt x="809" y="799"/>
                    <a:pt x="804" y="794"/>
                  </a:cubicBezTo>
                  <a:cubicBezTo>
                    <a:pt x="803" y="793"/>
                    <a:pt x="803" y="792"/>
                    <a:pt x="802" y="792"/>
                  </a:cubicBezTo>
                  <a:cubicBezTo>
                    <a:pt x="807" y="789"/>
                    <a:pt x="812" y="786"/>
                    <a:pt x="817" y="781"/>
                  </a:cubicBezTo>
                  <a:cubicBezTo>
                    <a:pt x="816" y="781"/>
                    <a:pt x="816" y="781"/>
                    <a:pt x="816" y="782"/>
                  </a:cubicBezTo>
                  <a:cubicBezTo>
                    <a:pt x="816" y="783"/>
                    <a:pt x="816" y="785"/>
                    <a:pt x="815" y="786"/>
                  </a:cubicBezTo>
                  <a:cubicBezTo>
                    <a:pt x="815" y="788"/>
                    <a:pt x="815" y="789"/>
                    <a:pt x="814" y="791"/>
                  </a:cubicBezTo>
                  <a:cubicBezTo>
                    <a:pt x="814" y="792"/>
                    <a:pt x="814" y="794"/>
                    <a:pt x="814" y="795"/>
                  </a:cubicBezTo>
                  <a:cubicBezTo>
                    <a:pt x="814" y="797"/>
                    <a:pt x="814" y="798"/>
                    <a:pt x="814" y="799"/>
                  </a:cubicBezTo>
                  <a:cubicBezTo>
                    <a:pt x="814" y="799"/>
                    <a:pt x="814" y="800"/>
                    <a:pt x="814" y="800"/>
                  </a:cubicBezTo>
                  <a:cubicBezTo>
                    <a:pt x="814" y="800"/>
                    <a:pt x="814" y="800"/>
                    <a:pt x="815" y="801"/>
                  </a:cubicBezTo>
                  <a:cubicBezTo>
                    <a:pt x="815" y="801"/>
                    <a:pt x="815" y="802"/>
                    <a:pt x="815" y="802"/>
                  </a:cubicBezTo>
                  <a:cubicBezTo>
                    <a:pt x="815" y="803"/>
                    <a:pt x="816" y="803"/>
                    <a:pt x="816" y="803"/>
                  </a:cubicBezTo>
                  <a:cubicBezTo>
                    <a:pt x="816" y="804"/>
                    <a:pt x="816" y="804"/>
                    <a:pt x="816" y="804"/>
                  </a:cubicBezTo>
                  <a:cubicBezTo>
                    <a:pt x="817" y="805"/>
                    <a:pt x="817" y="805"/>
                    <a:pt x="817" y="805"/>
                  </a:cubicBezTo>
                  <a:cubicBezTo>
                    <a:pt x="817" y="806"/>
                    <a:pt x="818" y="806"/>
                    <a:pt x="818" y="806"/>
                  </a:cubicBezTo>
                  <a:cubicBezTo>
                    <a:pt x="818" y="806"/>
                    <a:pt x="818" y="806"/>
                    <a:pt x="817" y="805"/>
                  </a:cubicBezTo>
                  <a:cubicBezTo>
                    <a:pt x="817" y="805"/>
                    <a:pt x="817" y="804"/>
                    <a:pt x="817" y="804"/>
                  </a:cubicBezTo>
                  <a:cubicBezTo>
                    <a:pt x="817" y="803"/>
                    <a:pt x="817" y="802"/>
                    <a:pt x="817" y="802"/>
                  </a:cubicBezTo>
                  <a:cubicBezTo>
                    <a:pt x="817" y="801"/>
                    <a:pt x="817" y="801"/>
                    <a:pt x="817" y="800"/>
                  </a:cubicBezTo>
                  <a:cubicBezTo>
                    <a:pt x="817" y="800"/>
                    <a:pt x="816" y="799"/>
                    <a:pt x="816" y="799"/>
                  </a:cubicBezTo>
                  <a:cubicBezTo>
                    <a:pt x="816" y="797"/>
                    <a:pt x="816" y="796"/>
                    <a:pt x="816" y="795"/>
                  </a:cubicBezTo>
                  <a:cubicBezTo>
                    <a:pt x="816" y="794"/>
                    <a:pt x="816" y="792"/>
                    <a:pt x="816" y="791"/>
                  </a:cubicBezTo>
                  <a:cubicBezTo>
                    <a:pt x="817" y="788"/>
                    <a:pt x="817" y="785"/>
                    <a:pt x="818" y="782"/>
                  </a:cubicBezTo>
                  <a:cubicBezTo>
                    <a:pt x="819" y="780"/>
                    <a:pt x="819" y="779"/>
                    <a:pt x="820" y="778"/>
                  </a:cubicBezTo>
                  <a:cubicBezTo>
                    <a:pt x="832" y="764"/>
                    <a:pt x="842" y="744"/>
                    <a:pt x="861" y="733"/>
                  </a:cubicBezTo>
                  <a:cubicBezTo>
                    <a:pt x="879" y="722"/>
                    <a:pt x="947" y="708"/>
                    <a:pt x="986" y="706"/>
                  </a:cubicBezTo>
                  <a:close/>
                  <a:moveTo>
                    <a:pt x="1008" y="912"/>
                  </a:moveTo>
                  <a:cubicBezTo>
                    <a:pt x="1008" y="912"/>
                    <a:pt x="1008" y="912"/>
                    <a:pt x="1008" y="913"/>
                  </a:cubicBezTo>
                  <a:cubicBezTo>
                    <a:pt x="1007" y="913"/>
                    <a:pt x="1007" y="913"/>
                    <a:pt x="1007" y="913"/>
                  </a:cubicBezTo>
                  <a:cubicBezTo>
                    <a:pt x="1005" y="913"/>
                    <a:pt x="1003" y="912"/>
                    <a:pt x="1002" y="912"/>
                  </a:cubicBezTo>
                  <a:cubicBezTo>
                    <a:pt x="1003" y="912"/>
                    <a:pt x="1003" y="912"/>
                    <a:pt x="1004" y="912"/>
                  </a:cubicBezTo>
                  <a:cubicBezTo>
                    <a:pt x="1006" y="912"/>
                    <a:pt x="1007" y="912"/>
                    <a:pt x="1009" y="912"/>
                  </a:cubicBezTo>
                  <a:cubicBezTo>
                    <a:pt x="1009" y="912"/>
                    <a:pt x="1009" y="912"/>
                    <a:pt x="1008" y="912"/>
                  </a:cubicBezTo>
                  <a:close/>
                  <a:moveTo>
                    <a:pt x="1004" y="909"/>
                  </a:moveTo>
                  <a:cubicBezTo>
                    <a:pt x="1001" y="909"/>
                    <a:pt x="998" y="910"/>
                    <a:pt x="995" y="910"/>
                  </a:cubicBezTo>
                  <a:cubicBezTo>
                    <a:pt x="993" y="909"/>
                    <a:pt x="990" y="908"/>
                    <a:pt x="987" y="907"/>
                  </a:cubicBezTo>
                  <a:cubicBezTo>
                    <a:pt x="987" y="906"/>
                    <a:pt x="987" y="906"/>
                    <a:pt x="987" y="905"/>
                  </a:cubicBezTo>
                  <a:cubicBezTo>
                    <a:pt x="986" y="905"/>
                    <a:pt x="986" y="905"/>
                    <a:pt x="986" y="905"/>
                  </a:cubicBezTo>
                  <a:cubicBezTo>
                    <a:pt x="986" y="905"/>
                    <a:pt x="986" y="904"/>
                    <a:pt x="986" y="904"/>
                  </a:cubicBezTo>
                  <a:cubicBezTo>
                    <a:pt x="985" y="903"/>
                    <a:pt x="984" y="902"/>
                    <a:pt x="983" y="902"/>
                  </a:cubicBezTo>
                  <a:cubicBezTo>
                    <a:pt x="982" y="901"/>
                    <a:pt x="981" y="900"/>
                    <a:pt x="981" y="899"/>
                  </a:cubicBezTo>
                  <a:cubicBezTo>
                    <a:pt x="979" y="897"/>
                    <a:pt x="977" y="894"/>
                    <a:pt x="975" y="892"/>
                  </a:cubicBezTo>
                  <a:cubicBezTo>
                    <a:pt x="974" y="892"/>
                    <a:pt x="974" y="892"/>
                    <a:pt x="974" y="892"/>
                  </a:cubicBezTo>
                  <a:cubicBezTo>
                    <a:pt x="974" y="891"/>
                    <a:pt x="974" y="891"/>
                    <a:pt x="974" y="891"/>
                  </a:cubicBezTo>
                  <a:cubicBezTo>
                    <a:pt x="979" y="874"/>
                    <a:pt x="958" y="867"/>
                    <a:pt x="945" y="871"/>
                  </a:cubicBezTo>
                  <a:cubicBezTo>
                    <a:pt x="952" y="879"/>
                    <a:pt x="958" y="897"/>
                    <a:pt x="972" y="893"/>
                  </a:cubicBezTo>
                  <a:cubicBezTo>
                    <a:pt x="972" y="893"/>
                    <a:pt x="973" y="893"/>
                    <a:pt x="973" y="894"/>
                  </a:cubicBezTo>
                  <a:cubicBezTo>
                    <a:pt x="975" y="896"/>
                    <a:pt x="977" y="898"/>
                    <a:pt x="979" y="900"/>
                  </a:cubicBezTo>
                  <a:cubicBezTo>
                    <a:pt x="980" y="901"/>
                    <a:pt x="981" y="902"/>
                    <a:pt x="982" y="903"/>
                  </a:cubicBezTo>
                  <a:cubicBezTo>
                    <a:pt x="982" y="904"/>
                    <a:pt x="983" y="904"/>
                    <a:pt x="983" y="905"/>
                  </a:cubicBezTo>
                  <a:cubicBezTo>
                    <a:pt x="966" y="898"/>
                    <a:pt x="948" y="889"/>
                    <a:pt x="929" y="880"/>
                  </a:cubicBezTo>
                  <a:cubicBezTo>
                    <a:pt x="927" y="879"/>
                    <a:pt x="924" y="878"/>
                    <a:pt x="922" y="877"/>
                  </a:cubicBezTo>
                  <a:cubicBezTo>
                    <a:pt x="922" y="876"/>
                    <a:pt x="922" y="876"/>
                    <a:pt x="922" y="876"/>
                  </a:cubicBezTo>
                  <a:cubicBezTo>
                    <a:pt x="922" y="875"/>
                    <a:pt x="922" y="873"/>
                    <a:pt x="922" y="872"/>
                  </a:cubicBezTo>
                  <a:cubicBezTo>
                    <a:pt x="921" y="869"/>
                    <a:pt x="921" y="866"/>
                    <a:pt x="921" y="863"/>
                  </a:cubicBezTo>
                  <a:cubicBezTo>
                    <a:pt x="921" y="860"/>
                    <a:pt x="921" y="856"/>
                    <a:pt x="921" y="854"/>
                  </a:cubicBezTo>
                  <a:cubicBezTo>
                    <a:pt x="921" y="852"/>
                    <a:pt x="921" y="851"/>
                    <a:pt x="921" y="849"/>
                  </a:cubicBezTo>
                  <a:cubicBezTo>
                    <a:pt x="921" y="848"/>
                    <a:pt x="921" y="847"/>
                    <a:pt x="921" y="845"/>
                  </a:cubicBezTo>
                  <a:cubicBezTo>
                    <a:pt x="921" y="845"/>
                    <a:pt x="921" y="845"/>
                    <a:pt x="921" y="845"/>
                  </a:cubicBezTo>
                  <a:cubicBezTo>
                    <a:pt x="921" y="844"/>
                    <a:pt x="921" y="844"/>
                    <a:pt x="921" y="844"/>
                  </a:cubicBezTo>
                  <a:cubicBezTo>
                    <a:pt x="921" y="844"/>
                    <a:pt x="922" y="844"/>
                    <a:pt x="922" y="843"/>
                  </a:cubicBezTo>
                  <a:cubicBezTo>
                    <a:pt x="922" y="843"/>
                    <a:pt x="922" y="843"/>
                    <a:pt x="922" y="843"/>
                  </a:cubicBezTo>
                  <a:cubicBezTo>
                    <a:pt x="922" y="842"/>
                    <a:pt x="922" y="842"/>
                    <a:pt x="922" y="842"/>
                  </a:cubicBezTo>
                  <a:cubicBezTo>
                    <a:pt x="922" y="842"/>
                    <a:pt x="922" y="842"/>
                    <a:pt x="922" y="842"/>
                  </a:cubicBezTo>
                  <a:cubicBezTo>
                    <a:pt x="922" y="841"/>
                    <a:pt x="923" y="841"/>
                    <a:pt x="923" y="840"/>
                  </a:cubicBezTo>
                  <a:cubicBezTo>
                    <a:pt x="923" y="839"/>
                    <a:pt x="923" y="839"/>
                    <a:pt x="923" y="838"/>
                  </a:cubicBezTo>
                  <a:cubicBezTo>
                    <a:pt x="923" y="837"/>
                    <a:pt x="923" y="837"/>
                    <a:pt x="923" y="836"/>
                  </a:cubicBezTo>
                  <a:cubicBezTo>
                    <a:pt x="923" y="835"/>
                    <a:pt x="923" y="834"/>
                    <a:pt x="923" y="834"/>
                  </a:cubicBezTo>
                  <a:cubicBezTo>
                    <a:pt x="923" y="834"/>
                    <a:pt x="923" y="834"/>
                    <a:pt x="923" y="833"/>
                  </a:cubicBezTo>
                  <a:cubicBezTo>
                    <a:pt x="924" y="833"/>
                    <a:pt x="924" y="833"/>
                    <a:pt x="924" y="833"/>
                  </a:cubicBezTo>
                  <a:cubicBezTo>
                    <a:pt x="928" y="823"/>
                    <a:pt x="924" y="816"/>
                    <a:pt x="919" y="809"/>
                  </a:cubicBezTo>
                  <a:cubicBezTo>
                    <a:pt x="913" y="817"/>
                    <a:pt x="916" y="826"/>
                    <a:pt x="921" y="832"/>
                  </a:cubicBezTo>
                  <a:cubicBezTo>
                    <a:pt x="921" y="833"/>
                    <a:pt x="921" y="833"/>
                    <a:pt x="921" y="834"/>
                  </a:cubicBezTo>
                  <a:cubicBezTo>
                    <a:pt x="921" y="835"/>
                    <a:pt x="921" y="835"/>
                    <a:pt x="921" y="836"/>
                  </a:cubicBezTo>
                  <a:cubicBezTo>
                    <a:pt x="921" y="837"/>
                    <a:pt x="921" y="837"/>
                    <a:pt x="921" y="838"/>
                  </a:cubicBezTo>
                  <a:cubicBezTo>
                    <a:pt x="921" y="839"/>
                    <a:pt x="921" y="839"/>
                    <a:pt x="921" y="840"/>
                  </a:cubicBezTo>
                  <a:cubicBezTo>
                    <a:pt x="921" y="840"/>
                    <a:pt x="921" y="840"/>
                    <a:pt x="921" y="841"/>
                  </a:cubicBezTo>
                  <a:cubicBezTo>
                    <a:pt x="921" y="840"/>
                    <a:pt x="921" y="840"/>
                    <a:pt x="921" y="840"/>
                  </a:cubicBezTo>
                  <a:cubicBezTo>
                    <a:pt x="920" y="838"/>
                    <a:pt x="920" y="838"/>
                    <a:pt x="920" y="838"/>
                  </a:cubicBezTo>
                  <a:cubicBezTo>
                    <a:pt x="920" y="838"/>
                    <a:pt x="920" y="838"/>
                    <a:pt x="920" y="840"/>
                  </a:cubicBezTo>
                  <a:cubicBezTo>
                    <a:pt x="920" y="840"/>
                    <a:pt x="919" y="841"/>
                    <a:pt x="919" y="842"/>
                  </a:cubicBezTo>
                  <a:cubicBezTo>
                    <a:pt x="919" y="843"/>
                    <a:pt x="919" y="843"/>
                    <a:pt x="919" y="844"/>
                  </a:cubicBezTo>
                  <a:cubicBezTo>
                    <a:pt x="919" y="844"/>
                    <a:pt x="919" y="844"/>
                    <a:pt x="919" y="845"/>
                  </a:cubicBezTo>
                  <a:cubicBezTo>
                    <a:pt x="919" y="845"/>
                    <a:pt x="919" y="845"/>
                    <a:pt x="919" y="846"/>
                  </a:cubicBezTo>
                  <a:cubicBezTo>
                    <a:pt x="919" y="847"/>
                    <a:pt x="919" y="848"/>
                    <a:pt x="919" y="849"/>
                  </a:cubicBezTo>
                  <a:cubicBezTo>
                    <a:pt x="919" y="851"/>
                    <a:pt x="919" y="852"/>
                    <a:pt x="919" y="854"/>
                  </a:cubicBezTo>
                  <a:cubicBezTo>
                    <a:pt x="919" y="857"/>
                    <a:pt x="919" y="860"/>
                    <a:pt x="919" y="863"/>
                  </a:cubicBezTo>
                  <a:cubicBezTo>
                    <a:pt x="919" y="866"/>
                    <a:pt x="919" y="869"/>
                    <a:pt x="920" y="872"/>
                  </a:cubicBezTo>
                  <a:cubicBezTo>
                    <a:pt x="920" y="873"/>
                    <a:pt x="920" y="874"/>
                    <a:pt x="920" y="875"/>
                  </a:cubicBezTo>
                  <a:cubicBezTo>
                    <a:pt x="900" y="865"/>
                    <a:pt x="882" y="853"/>
                    <a:pt x="862" y="844"/>
                  </a:cubicBezTo>
                  <a:cubicBezTo>
                    <a:pt x="862" y="843"/>
                    <a:pt x="861" y="843"/>
                    <a:pt x="861" y="843"/>
                  </a:cubicBezTo>
                  <a:cubicBezTo>
                    <a:pt x="861" y="843"/>
                    <a:pt x="861" y="842"/>
                    <a:pt x="861" y="842"/>
                  </a:cubicBezTo>
                  <a:cubicBezTo>
                    <a:pt x="861" y="842"/>
                    <a:pt x="861" y="841"/>
                    <a:pt x="861" y="841"/>
                  </a:cubicBezTo>
                  <a:cubicBezTo>
                    <a:pt x="861" y="841"/>
                    <a:pt x="861" y="841"/>
                    <a:pt x="861" y="840"/>
                  </a:cubicBezTo>
                  <a:cubicBezTo>
                    <a:pt x="860" y="840"/>
                    <a:pt x="860" y="840"/>
                    <a:pt x="860" y="840"/>
                  </a:cubicBezTo>
                  <a:cubicBezTo>
                    <a:pt x="860" y="840"/>
                    <a:pt x="860" y="839"/>
                    <a:pt x="860" y="839"/>
                  </a:cubicBezTo>
                  <a:cubicBezTo>
                    <a:pt x="860" y="838"/>
                    <a:pt x="859" y="838"/>
                    <a:pt x="859" y="837"/>
                  </a:cubicBezTo>
                  <a:cubicBezTo>
                    <a:pt x="859" y="837"/>
                    <a:pt x="859" y="837"/>
                    <a:pt x="859" y="837"/>
                  </a:cubicBezTo>
                  <a:cubicBezTo>
                    <a:pt x="859" y="836"/>
                    <a:pt x="859" y="836"/>
                    <a:pt x="859" y="836"/>
                  </a:cubicBezTo>
                  <a:cubicBezTo>
                    <a:pt x="859" y="835"/>
                    <a:pt x="858" y="835"/>
                    <a:pt x="858" y="834"/>
                  </a:cubicBezTo>
                  <a:cubicBezTo>
                    <a:pt x="858" y="833"/>
                    <a:pt x="858" y="832"/>
                    <a:pt x="857" y="831"/>
                  </a:cubicBezTo>
                  <a:cubicBezTo>
                    <a:pt x="857" y="830"/>
                    <a:pt x="857" y="829"/>
                    <a:pt x="857" y="828"/>
                  </a:cubicBezTo>
                  <a:cubicBezTo>
                    <a:pt x="857" y="827"/>
                    <a:pt x="857" y="826"/>
                    <a:pt x="857" y="824"/>
                  </a:cubicBezTo>
                  <a:cubicBezTo>
                    <a:pt x="857" y="823"/>
                    <a:pt x="857" y="823"/>
                    <a:pt x="857" y="822"/>
                  </a:cubicBezTo>
                  <a:cubicBezTo>
                    <a:pt x="862" y="819"/>
                    <a:pt x="868" y="814"/>
                    <a:pt x="870" y="809"/>
                  </a:cubicBezTo>
                  <a:cubicBezTo>
                    <a:pt x="870" y="808"/>
                    <a:pt x="870" y="807"/>
                    <a:pt x="870" y="806"/>
                  </a:cubicBezTo>
                  <a:cubicBezTo>
                    <a:pt x="882" y="814"/>
                    <a:pt x="896" y="811"/>
                    <a:pt x="909" y="804"/>
                  </a:cubicBezTo>
                  <a:cubicBezTo>
                    <a:pt x="910" y="804"/>
                    <a:pt x="911" y="804"/>
                    <a:pt x="912" y="804"/>
                  </a:cubicBezTo>
                  <a:cubicBezTo>
                    <a:pt x="914" y="804"/>
                    <a:pt x="915" y="804"/>
                    <a:pt x="916" y="804"/>
                  </a:cubicBezTo>
                  <a:cubicBezTo>
                    <a:pt x="917" y="805"/>
                    <a:pt x="918" y="805"/>
                    <a:pt x="920" y="805"/>
                  </a:cubicBezTo>
                  <a:cubicBezTo>
                    <a:pt x="921" y="805"/>
                    <a:pt x="922" y="806"/>
                    <a:pt x="923" y="806"/>
                  </a:cubicBezTo>
                  <a:cubicBezTo>
                    <a:pt x="924" y="806"/>
                    <a:pt x="925" y="806"/>
                    <a:pt x="926" y="807"/>
                  </a:cubicBezTo>
                  <a:cubicBezTo>
                    <a:pt x="926" y="807"/>
                    <a:pt x="926" y="807"/>
                    <a:pt x="926" y="807"/>
                  </a:cubicBezTo>
                  <a:cubicBezTo>
                    <a:pt x="926" y="807"/>
                    <a:pt x="927" y="807"/>
                    <a:pt x="927" y="807"/>
                  </a:cubicBezTo>
                  <a:cubicBezTo>
                    <a:pt x="927" y="807"/>
                    <a:pt x="928" y="807"/>
                    <a:pt x="928" y="807"/>
                  </a:cubicBezTo>
                  <a:cubicBezTo>
                    <a:pt x="928" y="807"/>
                    <a:pt x="929" y="807"/>
                    <a:pt x="929" y="807"/>
                  </a:cubicBezTo>
                  <a:cubicBezTo>
                    <a:pt x="933" y="811"/>
                    <a:pt x="938" y="816"/>
                    <a:pt x="943" y="821"/>
                  </a:cubicBezTo>
                  <a:cubicBezTo>
                    <a:pt x="949" y="827"/>
                    <a:pt x="956" y="835"/>
                    <a:pt x="963" y="842"/>
                  </a:cubicBezTo>
                  <a:cubicBezTo>
                    <a:pt x="970" y="850"/>
                    <a:pt x="977" y="857"/>
                    <a:pt x="985" y="865"/>
                  </a:cubicBezTo>
                  <a:cubicBezTo>
                    <a:pt x="989" y="869"/>
                    <a:pt x="993" y="873"/>
                    <a:pt x="997" y="876"/>
                  </a:cubicBezTo>
                  <a:cubicBezTo>
                    <a:pt x="1000" y="879"/>
                    <a:pt x="1000" y="879"/>
                    <a:pt x="1000" y="879"/>
                  </a:cubicBezTo>
                  <a:cubicBezTo>
                    <a:pt x="1001" y="880"/>
                    <a:pt x="1002" y="881"/>
                    <a:pt x="1003" y="882"/>
                  </a:cubicBezTo>
                  <a:cubicBezTo>
                    <a:pt x="1004" y="882"/>
                    <a:pt x="1005" y="883"/>
                    <a:pt x="1006" y="884"/>
                  </a:cubicBezTo>
                  <a:cubicBezTo>
                    <a:pt x="1007" y="885"/>
                    <a:pt x="1008" y="886"/>
                    <a:pt x="1010" y="887"/>
                  </a:cubicBezTo>
                  <a:cubicBezTo>
                    <a:pt x="1018" y="893"/>
                    <a:pt x="1028" y="899"/>
                    <a:pt x="1037" y="905"/>
                  </a:cubicBezTo>
                  <a:cubicBezTo>
                    <a:pt x="1039" y="907"/>
                    <a:pt x="1042" y="909"/>
                    <a:pt x="1044" y="910"/>
                  </a:cubicBezTo>
                  <a:cubicBezTo>
                    <a:pt x="1044" y="910"/>
                    <a:pt x="1044" y="910"/>
                    <a:pt x="1043" y="910"/>
                  </a:cubicBezTo>
                  <a:cubicBezTo>
                    <a:pt x="1043" y="910"/>
                    <a:pt x="1042" y="910"/>
                    <a:pt x="1042" y="910"/>
                  </a:cubicBezTo>
                  <a:cubicBezTo>
                    <a:pt x="1041" y="910"/>
                    <a:pt x="1040" y="910"/>
                    <a:pt x="1039" y="909"/>
                  </a:cubicBezTo>
                  <a:cubicBezTo>
                    <a:pt x="1038" y="909"/>
                    <a:pt x="1038" y="909"/>
                    <a:pt x="1037" y="909"/>
                  </a:cubicBezTo>
                  <a:cubicBezTo>
                    <a:pt x="1036" y="909"/>
                    <a:pt x="1036" y="909"/>
                    <a:pt x="1035" y="909"/>
                  </a:cubicBezTo>
                  <a:cubicBezTo>
                    <a:pt x="1035" y="909"/>
                    <a:pt x="1034" y="909"/>
                    <a:pt x="1034" y="909"/>
                  </a:cubicBezTo>
                  <a:cubicBezTo>
                    <a:pt x="1032" y="909"/>
                    <a:pt x="1029" y="909"/>
                    <a:pt x="1027" y="909"/>
                  </a:cubicBezTo>
                  <a:cubicBezTo>
                    <a:pt x="1025" y="909"/>
                    <a:pt x="1022" y="909"/>
                    <a:pt x="1020" y="909"/>
                  </a:cubicBezTo>
                  <a:cubicBezTo>
                    <a:pt x="1015" y="909"/>
                    <a:pt x="1009" y="909"/>
                    <a:pt x="1004" y="909"/>
                  </a:cubicBezTo>
                  <a:close/>
                  <a:moveTo>
                    <a:pt x="820" y="757"/>
                  </a:moveTo>
                  <a:cubicBezTo>
                    <a:pt x="820" y="756"/>
                    <a:pt x="819" y="756"/>
                    <a:pt x="819" y="755"/>
                  </a:cubicBezTo>
                  <a:cubicBezTo>
                    <a:pt x="818" y="754"/>
                    <a:pt x="818" y="754"/>
                    <a:pt x="818" y="753"/>
                  </a:cubicBezTo>
                  <a:cubicBezTo>
                    <a:pt x="818" y="753"/>
                    <a:pt x="818" y="753"/>
                    <a:pt x="818" y="753"/>
                  </a:cubicBezTo>
                  <a:cubicBezTo>
                    <a:pt x="817" y="753"/>
                    <a:pt x="817" y="753"/>
                    <a:pt x="817" y="753"/>
                  </a:cubicBezTo>
                  <a:cubicBezTo>
                    <a:pt x="823" y="742"/>
                    <a:pt x="815" y="739"/>
                    <a:pt x="808" y="735"/>
                  </a:cubicBezTo>
                  <a:cubicBezTo>
                    <a:pt x="813" y="734"/>
                    <a:pt x="819" y="733"/>
                    <a:pt x="826" y="732"/>
                  </a:cubicBezTo>
                  <a:cubicBezTo>
                    <a:pt x="826" y="740"/>
                    <a:pt x="824" y="749"/>
                    <a:pt x="821" y="758"/>
                  </a:cubicBezTo>
                  <a:cubicBezTo>
                    <a:pt x="820" y="758"/>
                    <a:pt x="820" y="757"/>
                    <a:pt x="820" y="757"/>
                  </a:cubicBezTo>
                  <a:close/>
                  <a:moveTo>
                    <a:pt x="700" y="747"/>
                  </a:moveTo>
                  <a:cubicBezTo>
                    <a:pt x="701" y="747"/>
                    <a:pt x="701" y="746"/>
                    <a:pt x="702" y="745"/>
                  </a:cubicBezTo>
                  <a:cubicBezTo>
                    <a:pt x="702" y="744"/>
                    <a:pt x="703" y="743"/>
                    <a:pt x="703" y="742"/>
                  </a:cubicBezTo>
                  <a:cubicBezTo>
                    <a:pt x="704" y="741"/>
                    <a:pt x="704" y="741"/>
                    <a:pt x="705" y="740"/>
                  </a:cubicBezTo>
                  <a:cubicBezTo>
                    <a:pt x="705" y="739"/>
                    <a:pt x="705" y="738"/>
                    <a:pt x="706" y="737"/>
                  </a:cubicBezTo>
                  <a:cubicBezTo>
                    <a:pt x="708" y="733"/>
                    <a:pt x="709" y="729"/>
                    <a:pt x="710" y="725"/>
                  </a:cubicBezTo>
                  <a:cubicBezTo>
                    <a:pt x="710" y="725"/>
                    <a:pt x="710" y="724"/>
                    <a:pt x="710" y="724"/>
                  </a:cubicBezTo>
                  <a:cubicBezTo>
                    <a:pt x="710" y="722"/>
                    <a:pt x="710" y="722"/>
                    <a:pt x="710" y="722"/>
                  </a:cubicBezTo>
                  <a:cubicBezTo>
                    <a:pt x="711" y="721"/>
                    <a:pt x="711" y="720"/>
                    <a:pt x="711" y="719"/>
                  </a:cubicBezTo>
                  <a:cubicBezTo>
                    <a:pt x="711" y="718"/>
                    <a:pt x="711" y="717"/>
                    <a:pt x="711" y="716"/>
                  </a:cubicBezTo>
                  <a:cubicBezTo>
                    <a:pt x="712" y="716"/>
                    <a:pt x="712" y="715"/>
                    <a:pt x="712" y="714"/>
                  </a:cubicBezTo>
                  <a:cubicBezTo>
                    <a:pt x="712" y="710"/>
                    <a:pt x="712" y="706"/>
                    <a:pt x="712" y="702"/>
                  </a:cubicBezTo>
                  <a:cubicBezTo>
                    <a:pt x="712" y="701"/>
                    <a:pt x="712" y="699"/>
                    <a:pt x="711" y="697"/>
                  </a:cubicBezTo>
                  <a:cubicBezTo>
                    <a:pt x="711" y="696"/>
                    <a:pt x="711" y="695"/>
                    <a:pt x="711" y="695"/>
                  </a:cubicBezTo>
                  <a:cubicBezTo>
                    <a:pt x="711" y="694"/>
                    <a:pt x="711" y="694"/>
                    <a:pt x="711" y="694"/>
                  </a:cubicBezTo>
                  <a:cubicBezTo>
                    <a:pt x="711" y="694"/>
                    <a:pt x="711" y="694"/>
                    <a:pt x="711" y="694"/>
                  </a:cubicBezTo>
                  <a:cubicBezTo>
                    <a:pt x="711" y="693"/>
                    <a:pt x="712" y="692"/>
                    <a:pt x="712" y="692"/>
                  </a:cubicBezTo>
                  <a:cubicBezTo>
                    <a:pt x="712" y="691"/>
                    <a:pt x="713" y="690"/>
                    <a:pt x="713" y="689"/>
                  </a:cubicBezTo>
                  <a:cubicBezTo>
                    <a:pt x="714" y="688"/>
                    <a:pt x="714" y="687"/>
                    <a:pt x="715" y="686"/>
                  </a:cubicBezTo>
                  <a:cubicBezTo>
                    <a:pt x="715" y="685"/>
                    <a:pt x="716" y="684"/>
                    <a:pt x="717" y="683"/>
                  </a:cubicBezTo>
                  <a:cubicBezTo>
                    <a:pt x="717" y="682"/>
                    <a:pt x="718" y="681"/>
                    <a:pt x="718" y="680"/>
                  </a:cubicBezTo>
                  <a:cubicBezTo>
                    <a:pt x="719" y="680"/>
                    <a:pt x="719" y="680"/>
                    <a:pt x="719" y="680"/>
                  </a:cubicBezTo>
                  <a:cubicBezTo>
                    <a:pt x="724" y="679"/>
                    <a:pt x="728" y="679"/>
                    <a:pt x="731" y="677"/>
                  </a:cubicBezTo>
                  <a:cubicBezTo>
                    <a:pt x="735" y="678"/>
                    <a:pt x="740" y="676"/>
                    <a:pt x="742" y="673"/>
                  </a:cubicBezTo>
                  <a:cubicBezTo>
                    <a:pt x="742" y="673"/>
                    <a:pt x="742" y="673"/>
                    <a:pt x="742" y="673"/>
                  </a:cubicBezTo>
                  <a:cubicBezTo>
                    <a:pt x="742" y="673"/>
                    <a:pt x="742" y="673"/>
                    <a:pt x="742" y="673"/>
                  </a:cubicBezTo>
                  <a:cubicBezTo>
                    <a:pt x="742" y="673"/>
                    <a:pt x="742" y="673"/>
                    <a:pt x="742" y="673"/>
                  </a:cubicBezTo>
                  <a:cubicBezTo>
                    <a:pt x="742" y="673"/>
                    <a:pt x="743" y="673"/>
                    <a:pt x="743" y="673"/>
                  </a:cubicBezTo>
                  <a:cubicBezTo>
                    <a:pt x="744" y="673"/>
                    <a:pt x="745" y="673"/>
                    <a:pt x="746" y="673"/>
                  </a:cubicBezTo>
                  <a:cubicBezTo>
                    <a:pt x="747" y="673"/>
                    <a:pt x="747" y="673"/>
                    <a:pt x="748" y="673"/>
                  </a:cubicBezTo>
                  <a:cubicBezTo>
                    <a:pt x="749" y="673"/>
                    <a:pt x="750" y="673"/>
                    <a:pt x="750" y="673"/>
                  </a:cubicBezTo>
                  <a:cubicBezTo>
                    <a:pt x="750" y="673"/>
                    <a:pt x="751" y="673"/>
                    <a:pt x="751" y="673"/>
                  </a:cubicBezTo>
                  <a:cubicBezTo>
                    <a:pt x="751" y="673"/>
                    <a:pt x="751" y="673"/>
                    <a:pt x="751" y="673"/>
                  </a:cubicBezTo>
                  <a:cubicBezTo>
                    <a:pt x="751" y="673"/>
                    <a:pt x="751" y="673"/>
                    <a:pt x="751" y="673"/>
                  </a:cubicBezTo>
                  <a:cubicBezTo>
                    <a:pt x="751" y="673"/>
                    <a:pt x="750" y="673"/>
                    <a:pt x="750" y="674"/>
                  </a:cubicBezTo>
                  <a:cubicBezTo>
                    <a:pt x="750" y="674"/>
                    <a:pt x="750" y="674"/>
                    <a:pt x="749" y="674"/>
                  </a:cubicBezTo>
                  <a:cubicBezTo>
                    <a:pt x="749" y="674"/>
                    <a:pt x="749" y="674"/>
                    <a:pt x="749" y="674"/>
                  </a:cubicBezTo>
                  <a:cubicBezTo>
                    <a:pt x="748" y="675"/>
                    <a:pt x="748" y="675"/>
                    <a:pt x="748" y="675"/>
                  </a:cubicBezTo>
                  <a:cubicBezTo>
                    <a:pt x="747" y="676"/>
                    <a:pt x="746" y="676"/>
                    <a:pt x="746" y="677"/>
                  </a:cubicBezTo>
                  <a:cubicBezTo>
                    <a:pt x="745" y="677"/>
                    <a:pt x="744" y="678"/>
                    <a:pt x="744" y="678"/>
                  </a:cubicBezTo>
                  <a:cubicBezTo>
                    <a:pt x="744" y="678"/>
                    <a:pt x="744" y="678"/>
                    <a:pt x="744" y="678"/>
                  </a:cubicBezTo>
                  <a:cubicBezTo>
                    <a:pt x="745" y="678"/>
                    <a:pt x="745" y="678"/>
                    <a:pt x="746" y="678"/>
                  </a:cubicBezTo>
                  <a:cubicBezTo>
                    <a:pt x="747" y="677"/>
                    <a:pt x="747" y="677"/>
                    <a:pt x="748" y="677"/>
                  </a:cubicBezTo>
                  <a:cubicBezTo>
                    <a:pt x="749" y="677"/>
                    <a:pt x="749" y="677"/>
                    <a:pt x="750" y="676"/>
                  </a:cubicBezTo>
                  <a:cubicBezTo>
                    <a:pt x="750" y="676"/>
                    <a:pt x="750" y="676"/>
                    <a:pt x="750" y="676"/>
                  </a:cubicBezTo>
                  <a:cubicBezTo>
                    <a:pt x="751" y="676"/>
                    <a:pt x="751" y="676"/>
                    <a:pt x="751" y="676"/>
                  </a:cubicBezTo>
                  <a:cubicBezTo>
                    <a:pt x="753" y="675"/>
                    <a:pt x="755" y="673"/>
                    <a:pt x="758" y="671"/>
                  </a:cubicBezTo>
                  <a:cubicBezTo>
                    <a:pt x="758" y="671"/>
                    <a:pt x="759" y="670"/>
                    <a:pt x="760" y="669"/>
                  </a:cubicBezTo>
                  <a:cubicBezTo>
                    <a:pt x="760" y="669"/>
                    <a:pt x="760" y="670"/>
                    <a:pt x="760" y="670"/>
                  </a:cubicBezTo>
                  <a:cubicBezTo>
                    <a:pt x="760" y="670"/>
                    <a:pt x="759" y="671"/>
                    <a:pt x="759" y="671"/>
                  </a:cubicBezTo>
                  <a:cubicBezTo>
                    <a:pt x="759" y="672"/>
                    <a:pt x="759" y="672"/>
                    <a:pt x="759" y="673"/>
                  </a:cubicBezTo>
                  <a:cubicBezTo>
                    <a:pt x="759" y="674"/>
                    <a:pt x="759" y="674"/>
                    <a:pt x="758" y="675"/>
                  </a:cubicBezTo>
                  <a:cubicBezTo>
                    <a:pt x="758" y="675"/>
                    <a:pt x="758" y="675"/>
                    <a:pt x="758" y="675"/>
                  </a:cubicBezTo>
                  <a:cubicBezTo>
                    <a:pt x="750" y="683"/>
                    <a:pt x="749" y="692"/>
                    <a:pt x="759" y="700"/>
                  </a:cubicBezTo>
                  <a:cubicBezTo>
                    <a:pt x="760" y="690"/>
                    <a:pt x="767" y="685"/>
                    <a:pt x="759" y="676"/>
                  </a:cubicBezTo>
                  <a:cubicBezTo>
                    <a:pt x="759" y="676"/>
                    <a:pt x="759" y="676"/>
                    <a:pt x="759" y="676"/>
                  </a:cubicBezTo>
                  <a:cubicBezTo>
                    <a:pt x="760" y="675"/>
                    <a:pt x="760" y="674"/>
                    <a:pt x="760" y="673"/>
                  </a:cubicBezTo>
                  <a:cubicBezTo>
                    <a:pt x="760" y="672"/>
                    <a:pt x="760" y="672"/>
                    <a:pt x="760" y="672"/>
                  </a:cubicBezTo>
                  <a:cubicBezTo>
                    <a:pt x="760" y="671"/>
                    <a:pt x="761" y="671"/>
                    <a:pt x="761" y="670"/>
                  </a:cubicBezTo>
                  <a:cubicBezTo>
                    <a:pt x="761" y="669"/>
                    <a:pt x="761" y="668"/>
                    <a:pt x="762" y="668"/>
                  </a:cubicBezTo>
                  <a:cubicBezTo>
                    <a:pt x="762" y="667"/>
                    <a:pt x="763" y="666"/>
                    <a:pt x="764" y="665"/>
                  </a:cubicBezTo>
                  <a:cubicBezTo>
                    <a:pt x="766" y="663"/>
                    <a:pt x="768" y="660"/>
                    <a:pt x="769" y="658"/>
                  </a:cubicBezTo>
                  <a:cubicBezTo>
                    <a:pt x="770" y="657"/>
                    <a:pt x="771" y="656"/>
                    <a:pt x="772" y="655"/>
                  </a:cubicBezTo>
                  <a:cubicBezTo>
                    <a:pt x="773" y="654"/>
                    <a:pt x="773" y="653"/>
                    <a:pt x="774" y="652"/>
                  </a:cubicBezTo>
                  <a:cubicBezTo>
                    <a:pt x="774" y="652"/>
                    <a:pt x="775" y="652"/>
                    <a:pt x="775" y="652"/>
                  </a:cubicBezTo>
                  <a:cubicBezTo>
                    <a:pt x="775" y="652"/>
                    <a:pt x="775" y="651"/>
                    <a:pt x="775" y="651"/>
                  </a:cubicBezTo>
                  <a:cubicBezTo>
                    <a:pt x="776" y="651"/>
                    <a:pt x="776" y="650"/>
                    <a:pt x="776" y="650"/>
                  </a:cubicBezTo>
                  <a:cubicBezTo>
                    <a:pt x="776" y="650"/>
                    <a:pt x="777" y="649"/>
                    <a:pt x="777" y="649"/>
                  </a:cubicBezTo>
                  <a:cubicBezTo>
                    <a:pt x="777" y="649"/>
                    <a:pt x="777" y="649"/>
                    <a:pt x="777" y="648"/>
                  </a:cubicBezTo>
                  <a:cubicBezTo>
                    <a:pt x="780" y="649"/>
                    <a:pt x="782" y="649"/>
                    <a:pt x="784" y="650"/>
                  </a:cubicBezTo>
                  <a:cubicBezTo>
                    <a:pt x="787" y="651"/>
                    <a:pt x="790" y="651"/>
                    <a:pt x="793" y="652"/>
                  </a:cubicBezTo>
                  <a:cubicBezTo>
                    <a:pt x="793" y="652"/>
                    <a:pt x="794" y="652"/>
                    <a:pt x="795" y="652"/>
                  </a:cubicBezTo>
                  <a:cubicBezTo>
                    <a:pt x="795" y="653"/>
                    <a:pt x="796" y="653"/>
                    <a:pt x="797" y="653"/>
                  </a:cubicBezTo>
                  <a:cubicBezTo>
                    <a:pt x="798" y="654"/>
                    <a:pt x="799" y="654"/>
                    <a:pt x="801" y="655"/>
                  </a:cubicBezTo>
                  <a:cubicBezTo>
                    <a:pt x="806" y="658"/>
                    <a:pt x="810" y="662"/>
                    <a:pt x="815" y="665"/>
                  </a:cubicBezTo>
                  <a:cubicBezTo>
                    <a:pt x="818" y="667"/>
                    <a:pt x="820" y="669"/>
                    <a:pt x="822" y="671"/>
                  </a:cubicBezTo>
                  <a:cubicBezTo>
                    <a:pt x="822" y="671"/>
                    <a:pt x="822" y="671"/>
                    <a:pt x="822" y="671"/>
                  </a:cubicBezTo>
                  <a:cubicBezTo>
                    <a:pt x="821" y="671"/>
                    <a:pt x="821" y="671"/>
                    <a:pt x="821" y="671"/>
                  </a:cubicBezTo>
                  <a:cubicBezTo>
                    <a:pt x="820" y="671"/>
                    <a:pt x="820" y="671"/>
                    <a:pt x="820" y="671"/>
                  </a:cubicBezTo>
                  <a:cubicBezTo>
                    <a:pt x="820" y="671"/>
                    <a:pt x="820" y="671"/>
                    <a:pt x="820" y="671"/>
                  </a:cubicBezTo>
                  <a:cubicBezTo>
                    <a:pt x="819" y="671"/>
                    <a:pt x="818" y="671"/>
                    <a:pt x="817" y="672"/>
                  </a:cubicBezTo>
                  <a:cubicBezTo>
                    <a:pt x="817" y="672"/>
                    <a:pt x="816" y="672"/>
                    <a:pt x="815" y="673"/>
                  </a:cubicBezTo>
                  <a:cubicBezTo>
                    <a:pt x="814" y="673"/>
                    <a:pt x="814" y="674"/>
                    <a:pt x="813" y="674"/>
                  </a:cubicBezTo>
                  <a:cubicBezTo>
                    <a:pt x="812" y="674"/>
                    <a:pt x="811" y="675"/>
                    <a:pt x="811" y="675"/>
                  </a:cubicBezTo>
                  <a:cubicBezTo>
                    <a:pt x="810" y="676"/>
                    <a:pt x="809" y="676"/>
                    <a:pt x="808" y="677"/>
                  </a:cubicBezTo>
                  <a:cubicBezTo>
                    <a:pt x="796" y="670"/>
                    <a:pt x="792" y="685"/>
                    <a:pt x="782" y="676"/>
                  </a:cubicBezTo>
                  <a:cubicBezTo>
                    <a:pt x="784" y="683"/>
                    <a:pt x="788" y="688"/>
                    <a:pt x="795" y="689"/>
                  </a:cubicBezTo>
                  <a:cubicBezTo>
                    <a:pt x="800" y="689"/>
                    <a:pt x="810" y="685"/>
                    <a:pt x="809" y="678"/>
                  </a:cubicBezTo>
                  <a:cubicBezTo>
                    <a:pt x="810" y="678"/>
                    <a:pt x="810" y="677"/>
                    <a:pt x="811" y="677"/>
                  </a:cubicBezTo>
                  <a:cubicBezTo>
                    <a:pt x="812" y="676"/>
                    <a:pt x="813" y="676"/>
                    <a:pt x="814" y="675"/>
                  </a:cubicBezTo>
                  <a:cubicBezTo>
                    <a:pt x="814" y="675"/>
                    <a:pt x="815" y="674"/>
                    <a:pt x="816" y="674"/>
                  </a:cubicBezTo>
                  <a:cubicBezTo>
                    <a:pt x="817" y="674"/>
                    <a:pt x="817" y="673"/>
                    <a:pt x="818" y="673"/>
                  </a:cubicBezTo>
                  <a:cubicBezTo>
                    <a:pt x="819" y="673"/>
                    <a:pt x="819" y="673"/>
                    <a:pt x="820" y="673"/>
                  </a:cubicBezTo>
                  <a:cubicBezTo>
                    <a:pt x="820" y="672"/>
                    <a:pt x="820" y="672"/>
                    <a:pt x="820" y="672"/>
                  </a:cubicBezTo>
                  <a:cubicBezTo>
                    <a:pt x="820" y="672"/>
                    <a:pt x="821" y="672"/>
                    <a:pt x="821" y="672"/>
                  </a:cubicBezTo>
                  <a:cubicBezTo>
                    <a:pt x="821" y="672"/>
                    <a:pt x="821" y="672"/>
                    <a:pt x="822" y="672"/>
                  </a:cubicBezTo>
                  <a:cubicBezTo>
                    <a:pt x="822" y="672"/>
                    <a:pt x="822" y="672"/>
                    <a:pt x="823" y="672"/>
                  </a:cubicBezTo>
                  <a:cubicBezTo>
                    <a:pt x="823" y="672"/>
                    <a:pt x="823" y="672"/>
                    <a:pt x="823" y="672"/>
                  </a:cubicBezTo>
                  <a:cubicBezTo>
                    <a:pt x="825" y="673"/>
                    <a:pt x="827" y="675"/>
                    <a:pt x="829" y="676"/>
                  </a:cubicBezTo>
                  <a:cubicBezTo>
                    <a:pt x="837" y="683"/>
                    <a:pt x="846" y="690"/>
                    <a:pt x="853" y="696"/>
                  </a:cubicBezTo>
                  <a:cubicBezTo>
                    <a:pt x="854" y="697"/>
                    <a:pt x="854" y="697"/>
                    <a:pt x="855" y="698"/>
                  </a:cubicBezTo>
                  <a:cubicBezTo>
                    <a:pt x="856" y="699"/>
                    <a:pt x="857" y="699"/>
                    <a:pt x="858" y="700"/>
                  </a:cubicBezTo>
                  <a:cubicBezTo>
                    <a:pt x="858" y="700"/>
                    <a:pt x="859" y="701"/>
                    <a:pt x="859" y="701"/>
                  </a:cubicBezTo>
                  <a:cubicBezTo>
                    <a:pt x="832" y="695"/>
                    <a:pt x="783" y="688"/>
                    <a:pt x="758" y="702"/>
                  </a:cubicBezTo>
                  <a:cubicBezTo>
                    <a:pt x="786" y="696"/>
                    <a:pt x="801" y="699"/>
                    <a:pt x="834" y="704"/>
                  </a:cubicBezTo>
                  <a:cubicBezTo>
                    <a:pt x="843" y="706"/>
                    <a:pt x="851" y="708"/>
                    <a:pt x="853" y="712"/>
                  </a:cubicBezTo>
                  <a:cubicBezTo>
                    <a:pt x="811" y="714"/>
                    <a:pt x="766" y="727"/>
                    <a:pt x="729" y="743"/>
                  </a:cubicBezTo>
                  <a:cubicBezTo>
                    <a:pt x="719" y="748"/>
                    <a:pt x="709" y="749"/>
                    <a:pt x="699" y="750"/>
                  </a:cubicBezTo>
                  <a:cubicBezTo>
                    <a:pt x="699" y="749"/>
                    <a:pt x="700" y="748"/>
                    <a:pt x="700" y="747"/>
                  </a:cubicBezTo>
                  <a:close/>
                  <a:moveTo>
                    <a:pt x="700" y="771"/>
                  </a:moveTo>
                  <a:cubicBezTo>
                    <a:pt x="700" y="771"/>
                    <a:pt x="700" y="770"/>
                    <a:pt x="699" y="770"/>
                  </a:cubicBezTo>
                  <a:cubicBezTo>
                    <a:pt x="699" y="769"/>
                    <a:pt x="699" y="769"/>
                    <a:pt x="699" y="768"/>
                  </a:cubicBezTo>
                  <a:cubicBezTo>
                    <a:pt x="698" y="767"/>
                    <a:pt x="698" y="766"/>
                    <a:pt x="697" y="765"/>
                  </a:cubicBezTo>
                  <a:cubicBezTo>
                    <a:pt x="697" y="763"/>
                    <a:pt x="696" y="761"/>
                    <a:pt x="696" y="758"/>
                  </a:cubicBezTo>
                  <a:cubicBezTo>
                    <a:pt x="707" y="759"/>
                    <a:pt x="718" y="759"/>
                    <a:pt x="727" y="755"/>
                  </a:cubicBezTo>
                  <a:cubicBezTo>
                    <a:pt x="757" y="746"/>
                    <a:pt x="776" y="741"/>
                    <a:pt x="804" y="735"/>
                  </a:cubicBezTo>
                  <a:cubicBezTo>
                    <a:pt x="797" y="748"/>
                    <a:pt x="800" y="756"/>
                    <a:pt x="815" y="754"/>
                  </a:cubicBezTo>
                  <a:cubicBezTo>
                    <a:pt x="815" y="754"/>
                    <a:pt x="815" y="754"/>
                    <a:pt x="816" y="754"/>
                  </a:cubicBezTo>
                  <a:cubicBezTo>
                    <a:pt x="816" y="755"/>
                    <a:pt x="816" y="756"/>
                    <a:pt x="817" y="756"/>
                  </a:cubicBezTo>
                  <a:cubicBezTo>
                    <a:pt x="817" y="757"/>
                    <a:pt x="818" y="757"/>
                    <a:pt x="818" y="758"/>
                  </a:cubicBezTo>
                  <a:cubicBezTo>
                    <a:pt x="818" y="759"/>
                    <a:pt x="819" y="760"/>
                    <a:pt x="819" y="760"/>
                  </a:cubicBezTo>
                  <a:cubicBezTo>
                    <a:pt x="819" y="761"/>
                    <a:pt x="819" y="761"/>
                    <a:pt x="819" y="761"/>
                  </a:cubicBezTo>
                  <a:cubicBezTo>
                    <a:pt x="815" y="773"/>
                    <a:pt x="808" y="783"/>
                    <a:pt x="800" y="790"/>
                  </a:cubicBezTo>
                  <a:cubicBezTo>
                    <a:pt x="796" y="786"/>
                    <a:pt x="792" y="783"/>
                    <a:pt x="788" y="780"/>
                  </a:cubicBezTo>
                  <a:cubicBezTo>
                    <a:pt x="786" y="778"/>
                    <a:pt x="783" y="776"/>
                    <a:pt x="781" y="775"/>
                  </a:cubicBezTo>
                  <a:cubicBezTo>
                    <a:pt x="779" y="774"/>
                    <a:pt x="778" y="773"/>
                    <a:pt x="777" y="773"/>
                  </a:cubicBezTo>
                  <a:cubicBezTo>
                    <a:pt x="776" y="772"/>
                    <a:pt x="774" y="771"/>
                    <a:pt x="773" y="771"/>
                  </a:cubicBezTo>
                  <a:cubicBezTo>
                    <a:pt x="768" y="768"/>
                    <a:pt x="764" y="766"/>
                    <a:pt x="760" y="765"/>
                  </a:cubicBezTo>
                  <a:cubicBezTo>
                    <a:pt x="758" y="765"/>
                    <a:pt x="757" y="764"/>
                    <a:pt x="755" y="764"/>
                  </a:cubicBezTo>
                  <a:cubicBezTo>
                    <a:pt x="754" y="763"/>
                    <a:pt x="753" y="763"/>
                    <a:pt x="751" y="763"/>
                  </a:cubicBezTo>
                  <a:cubicBezTo>
                    <a:pt x="749" y="762"/>
                    <a:pt x="748" y="762"/>
                    <a:pt x="748" y="762"/>
                  </a:cubicBezTo>
                  <a:cubicBezTo>
                    <a:pt x="748" y="762"/>
                    <a:pt x="749" y="762"/>
                    <a:pt x="751" y="763"/>
                  </a:cubicBezTo>
                  <a:cubicBezTo>
                    <a:pt x="752" y="763"/>
                    <a:pt x="754" y="764"/>
                    <a:pt x="755" y="764"/>
                  </a:cubicBezTo>
                  <a:cubicBezTo>
                    <a:pt x="756" y="765"/>
                    <a:pt x="758" y="766"/>
                    <a:pt x="760" y="766"/>
                  </a:cubicBezTo>
                  <a:cubicBezTo>
                    <a:pt x="763" y="768"/>
                    <a:pt x="767" y="770"/>
                    <a:pt x="772" y="773"/>
                  </a:cubicBezTo>
                  <a:cubicBezTo>
                    <a:pt x="773" y="773"/>
                    <a:pt x="774" y="774"/>
                    <a:pt x="775" y="775"/>
                  </a:cubicBezTo>
                  <a:cubicBezTo>
                    <a:pt x="776" y="776"/>
                    <a:pt x="777" y="777"/>
                    <a:pt x="778" y="777"/>
                  </a:cubicBezTo>
                  <a:cubicBezTo>
                    <a:pt x="779" y="778"/>
                    <a:pt x="780" y="778"/>
                    <a:pt x="780" y="779"/>
                  </a:cubicBezTo>
                  <a:cubicBezTo>
                    <a:pt x="781" y="779"/>
                    <a:pt x="781" y="779"/>
                    <a:pt x="782" y="780"/>
                  </a:cubicBezTo>
                  <a:cubicBezTo>
                    <a:pt x="783" y="781"/>
                    <a:pt x="785" y="782"/>
                    <a:pt x="786" y="783"/>
                  </a:cubicBezTo>
                  <a:cubicBezTo>
                    <a:pt x="786" y="783"/>
                    <a:pt x="786" y="783"/>
                    <a:pt x="786" y="783"/>
                  </a:cubicBezTo>
                  <a:cubicBezTo>
                    <a:pt x="786" y="783"/>
                    <a:pt x="786" y="783"/>
                    <a:pt x="786" y="783"/>
                  </a:cubicBezTo>
                  <a:cubicBezTo>
                    <a:pt x="785" y="783"/>
                    <a:pt x="784" y="782"/>
                    <a:pt x="783" y="782"/>
                  </a:cubicBezTo>
                  <a:cubicBezTo>
                    <a:pt x="782" y="782"/>
                    <a:pt x="781" y="782"/>
                    <a:pt x="780" y="782"/>
                  </a:cubicBezTo>
                  <a:cubicBezTo>
                    <a:pt x="779" y="782"/>
                    <a:pt x="778" y="782"/>
                    <a:pt x="776" y="782"/>
                  </a:cubicBezTo>
                  <a:cubicBezTo>
                    <a:pt x="776" y="782"/>
                    <a:pt x="776" y="782"/>
                    <a:pt x="776" y="782"/>
                  </a:cubicBezTo>
                  <a:cubicBezTo>
                    <a:pt x="776" y="781"/>
                    <a:pt x="776" y="781"/>
                    <a:pt x="776" y="781"/>
                  </a:cubicBezTo>
                  <a:cubicBezTo>
                    <a:pt x="763" y="775"/>
                    <a:pt x="751" y="781"/>
                    <a:pt x="737" y="787"/>
                  </a:cubicBezTo>
                  <a:cubicBezTo>
                    <a:pt x="748" y="796"/>
                    <a:pt x="761" y="792"/>
                    <a:pt x="773" y="784"/>
                  </a:cubicBezTo>
                  <a:cubicBezTo>
                    <a:pt x="774" y="784"/>
                    <a:pt x="775" y="784"/>
                    <a:pt x="776" y="784"/>
                  </a:cubicBezTo>
                  <a:cubicBezTo>
                    <a:pt x="777" y="784"/>
                    <a:pt x="778" y="785"/>
                    <a:pt x="779" y="785"/>
                  </a:cubicBezTo>
                  <a:cubicBezTo>
                    <a:pt x="780" y="785"/>
                    <a:pt x="781" y="785"/>
                    <a:pt x="782" y="785"/>
                  </a:cubicBezTo>
                  <a:cubicBezTo>
                    <a:pt x="783" y="785"/>
                    <a:pt x="784" y="785"/>
                    <a:pt x="785" y="785"/>
                  </a:cubicBezTo>
                  <a:cubicBezTo>
                    <a:pt x="786" y="785"/>
                    <a:pt x="786" y="786"/>
                    <a:pt x="787" y="786"/>
                  </a:cubicBezTo>
                  <a:cubicBezTo>
                    <a:pt x="787" y="786"/>
                    <a:pt x="788" y="786"/>
                    <a:pt x="788" y="786"/>
                  </a:cubicBezTo>
                  <a:cubicBezTo>
                    <a:pt x="788" y="786"/>
                    <a:pt x="788" y="786"/>
                    <a:pt x="788" y="786"/>
                  </a:cubicBezTo>
                  <a:cubicBezTo>
                    <a:pt x="789" y="786"/>
                    <a:pt x="789" y="786"/>
                    <a:pt x="789" y="786"/>
                  </a:cubicBezTo>
                  <a:cubicBezTo>
                    <a:pt x="790" y="786"/>
                    <a:pt x="790" y="786"/>
                    <a:pt x="790" y="786"/>
                  </a:cubicBezTo>
                  <a:cubicBezTo>
                    <a:pt x="792" y="788"/>
                    <a:pt x="794" y="790"/>
                    <a:pt x="797" y="792"/>
                  </a:cubicBezTo>
                  <a:cubicBezTo>
                    <a:pt x="795" y="793"/>
                    <a:pt x="794" y="793"/>
                    <a:pt x="792" y="794"/>
                  </a:cubicBezTo>
                  <a:cubicBezTo>
                    <a:pt x="794" y="794"/>
                    <a:pt x="796" y="793"/>
                    <a:pt x="798" y="793"/>
                  </a:cubicBezTo>
                  <a:cubicBezTo>
                    <a:pt x="799" y="794"/>
                    <a:pt x="800" y="795"/>
                    <a:pt x="801" y="796"/>
                  </a:cubicBezTo>
                  <a:cubicBezTo>
                    <a:pt x="807" y="801"/>
                    <a:pt x="812" y="806"/>
                    <a:pt x="818" y="812"/>
                  </a:cubicBezTo>
                  <a:cubicBezTo>
                    <a:pt x="823" y="818"/>
                    <a:pt x="829" y="823"/>
                    <a:pt x="835" y="829"/>
                  </a:cubicBezTo>
                  <a:cubicBezTo>
                    <a:pt x="839" y="832"/>
                    <a:pt x="842" y="835"/>
                    <a:pt x="845" y="837"/>
                  </a:cubicBezTo>
                  <a:cubicBezTo>
                    <a:pt x="845" y="837"/>
                    <a:pt x="845" y="837"/>
                    <a:pt x="845" y="837"/>
                  </a:cubicBezTo>
                  <a:cubicBezTo>
                    <a:pt x="816" y="828"/>
                    <a:pt x="792" y="825"/>
                    <a:pt x="770" y="826"/>
                  </a:cubicBezTo>
                  <a:cubicBezTo>
                    <a:pt x="768" y="825"/>
                    <a:pt x="766" y="823"/>
                    <a:pt x="764" y="822"/>
                  </a:cubicBezTo>
                  <a:cubicBezTo>
                    <a:pt x="763" y="821"/>
                    <a:pt x="762" y="820"/>
                    <a:pt x="761" y="819"/>
                  </a:cubicBezTo>
                  <a:cubicBezTo>
                    <a:pt x="760" y="818"/>
                    <a:pt x="758" y="817"/>
                    <a:pt x="757" y="817"/>
                  </a:cubicBezTo>
                  <a:cubicBezTo>
                    <a:pt x="747" y="809"/>
                    <a:pt x="735" y="801"/>
                    <a:pt x="723" y="792"/>
                  </a:cubicBezTo>
                  <a:cubicBezTo>
                    <a:pt x="717" y="787"/>
                    <a:pt x="710" y="783"/>
                    <a:pt x="704" y="779"/>
                  </a:cubicBezTo>
                  <a:cubicBezTo>
                    <a:pt x="704" y="778"/>
                    <a:pt x="703" y="777"/>
                    <a:pt x="703" y="776"/>
                  </a:cubicBezTo>
                  <a:cubicBezTo>
                    <a:pt x="702" y="775"/>
                    <a:pt x="701" y="773"/>
                    <a:pt x="700" y="771"/>
                  </a:cubicBezTo>
                  <a:close/>
                  <a:moveTo>
                    <a:pt x="548" y="765"/>
                  </a:moveTo>
                  <a:cubicBezTo>
                    <a:pt x="548" y="765"/>
                    <a:pt x="548" y="765"/>
                    <a:pt x="548" y="765"/>
                  </a:cubicBezTo>
                  <a:cubicBezTo>
                    <a:pt x="549" y="764"/>
                    <a:pt x="551" y="763"/>
                    <a:pt x="552" y="762"/>
                  </a:cubicBezTo>
                  <a:cubicBezTo>
                    <a:pt x="553" y="761"/>
                    <a:pt x="555" y="760"/>
                    <a:pt x="556" y="759"/>
                  </a:cubicBezTo>
                  <a:cubicBezTo>
                    <a:pt x="558" y="758"/>
                    <a:pt x="559" y="757"/>
                    <a:pt x="561" y="757"/>
                  </a:cubicBezTo>
                  <a:cubicBezTo>
                    <a:pt x="562" y="756"/>
                    <a:pt x="564" y="755"/>
                    <a:pt x="565" y="754"/>
                  </a:cubicBezTo>
                  <a:cubicBezTo>
                    <a:pt x="566" y="754"/>
                    <a:pt x="566" y="754"/>
                    <a:pt x="567" y="753"/>
                  </a:cubicBezTo>
                  <a:cubicBezTo>
                    <a:pt x="568" y="753"/>
                    <a:pt x="569" y="753"/>
                    <a:pt x="569" y="753"/>
                  </a:cubicBezTo>
                  <a:cubicBezTo>
                    <a:pt x="570" y="752"/>
                    <a:pt x="570" y="752"/>
                    <a:pt x="571" y="752"/>
                  </a:cubicBezTo>
                  <a:cubicBezTo>
                    <a:pt x="571" y="752"/>
                    <a:pt x="571" y="752"/>
                    <a:pt x="571" y="752"/>
                  </a:cubicBezTo>
                  <a:cubicBezTo>
                    <a:pt x="574" y="752"/>
                    <a:pt x="577" y="751"/>
                    <a:pt x="580" y="751"/>
                  </a:cubicBezTo>
                  <a:cubicBezTo>
                    <a:pt x="581" y="751"/>
                    <a:pt x="583" y="750"/>
                    <a:pt x="585" y="750"/>
                  </a:cubicBezTo>
                  <a:cubicBezTo>
                    <a:pt x="586" y="750"/>
                    <a:pt x="588" y="749"/>
                    <a:pt x="589" y="749"/>
                  </a:cubicBezTo>
                  <a:cubicBezTo>
                    <a:pt x="590" y="749"/>
                    <a:pt x="591" y="749"/>
                    <a:pt x="592" y="749"/>
                  </a:cubicBezTo>
                  <a:cubicBezTo>
                    <a:pt x="592" y="749"/>
                    <a:pt x="592" y="749"/>
                    <a:pt x="593" y="749"/>
                  </a:cubicBezTo>
                  <a:cubicBezTo>
                    <a:pt x="593" y="749"/>
                    <a:pt x="593" y="749"/>
                    <a:pt x="594" y="749"/>
                  </a:cubicBezTo>
                  <a:cubicBezTo>
                    <a:pt x="594" y="749"/>
                    <a:pt x="595" y="749"/>
                    <a:pt x="595" y="749"/>
                  </a:cubicBezTo>
                  <a:cubicBezTo>
                    <a:pt x="595" y="749"/>
                    <a:pt x="595" y="749"/>
                    <a:pt x="595" y="749"/>
                  </a:cubicBezTo>
                  <a:cubicBezTo>
                    <a:pt x="595" y="749"/>
                    <a:pt x="595" y="749"/>
                    <a:pt x="595" y="749"/>
                  </a:cubicBezTo>
                  <a:cubicBezTo>
                    <a:pt x="596" y="749"/>
                    <a:pt x="596" y="749"/>
                    <a:pt x="596" y="749"/>
                  </a:cubicBezTo>
                  <a:cubicBezTo>
                    <a:pt x="596" y="749"/>
                    <a:pt x="596" y="749"/>
                    <a:pt x="596" y="749"/>
                  </a:cubicBezTo>
                  <a:cubicBezTo>
                    <a:pt x="596" y="749"/>
                    <a:pt x="596" y="749"/>
                    <a:pt x="596" y="749"/>
                  </a:cubicBezTo>
                  <a:cubicBezTo>
                    <a:pt x="597" y="749"/>
                    <a:pt x="598" y="749"/>
                    <a:pt x="599" y="749"/>
                  </a:cubicBezTo>
                  <a:cubicBezTo>
                    <a:pt x="602" y="750"/>
                    <a:pt x="605" y="751"/>
                    <a:pt x="609" y="752"/>
                  </a:cubicBezTo>
                  <a:cubicBezTo>
                    <a:pt x="612" y="753"/>
                    <a:pt x="615" y="755"/>
                    <a:pt x="619" y="756"/>
                  </a:cubicBezTo>
                  <a:cubicBezTo>
                    <a:pt x="623" y="757"/>
                    <a:pt x="626" y="759"/>
                    <a:pt x="630" y="760"/>
                  </a:cubicBezTo>
                  <a:cubicBezTo>
                    <a:pt x="634" y="761"/>
                    <a:pt x="639" y="762"/>
                    <a:pt x="643" y="763"/>
                  </a:cubicBezTo>
                  <a:cubicBezTo>
                    <a:pt x="643" y="763"/>
                    <a:pt x="643" y="763"/>
                    <a:pt x="643" y="763"/>
                  </a:cubicBezTo>
                  <a:cubicBezTo>
                    <a:pt x="643" y="763"/>
                    <a:pt x="642" y="764"/>
                    <a:pt x="642" y="764"/>
                  </a:cubicBezTo>
                  <a:cubicBezTo>
                    <a:pt x="641" y="765"/>
                    <a:pt x="640" y="765"/>
                    <a:pt x="640" y="766"/>
                  </a:cubicBezTo>
                  <a:cubicBezTo>
                    <a:pt x="639" y="766"/>
                    <a:pt x="639" y="766"/>
                    <a:pt x="639" y="767"/>
                  </a:cubicBezTo>
                  <a:cubicBezTo>
                    <a:pt x="638" y="767"/>
                    <a:pt x="638" y="767"/>
                    <a:pt x="638" y="768"/>
                  </a:cubicBezTo>
                  <a:cubicBezTo>
                    <a:pt x="637" y="769"/>
                    <a:pt x="635" y="770"/>
                    <a:pt x="634" y="772"/>
                  </a:cubicBezTo>
                  <a:cubicBezTo>
                    <a:pt x="633" y="774"/>
                    <a:pt x="632" y="775"/>
                    <a:pt x="630" y="777"/>
                  </a:cubicBezTo>
                  <a:cubicBezTo>
                    <a:pt x="628" y="781"/>
                    <a:pt x="625" y="785"/>
                    <a:pt x="622" y="788"/>
                  </a:cubicBezTo>
                  <a:cubicBezTo>
                    <a:pt x="621" y="790"/>
                    <a:pt x="619" y="792"/>
                    <a:pt x="618" y="793"/>
                  </a:cubicBezTo>
                  <a:cubicBezTo>
                    <a:pt x="616" y="795"/>
                    <a:pt x="614" y="797"/>
                    <a:pt x="613" y="798"/>
                  </a:cubicBezTo>
                  <a:cubicBezTo>
                    <a:pt x="611" y="799"/>
                    <a:pt x="610" y="801"/>
                    <a:pt x="608" y="802"/>
                  </a:cubicBezTo>
                  <a:cubicBezTo>
                    <a:pt x="608" y="802"/>
                    <a:pt x="608" y="802"/>
                    <a:pt x="608" y="802"/>
                  </a:cubicBezTo>
                  <a:cubicBezTo>
                    <a:pt x="608" y="802"/>
                    <a:pt x="607" y="802"/>
                    <a:pt x="606" y="802"/>
                  </a:cubicBezTo>
                  <a:cubicBezTo>
                    <a:pt x="606" y="802"/>
                    <a:pt x="606" y="802"/>
                    <a:pt x="605" y="802"/>
                  </a:cubicBezTo>
                  <a:cubicBezTo>
                    <a:pt x="605" y="802"/>
                    <a:pt x="605" y="802"/>
                    <a:pt x="604" y="802"/>
                  </a:cubicBezTo>
                  <a:cubicBezTo>
                    <a:pt x="604" y="802"/>
                    <a:pt x="604" y="802"/>
                    <a:pt x="604" y="802"/>
                  </a:cubicBezTo>
                  <a:cubicBezTo>
                    <a:pt x="603" y="802"/>
                    <a:pt x="602" y="803"/>
                    <a:pt x="601" y="803"/>
                  </a:cubicBezTo>
                  <a:cubicBezTo>
                    <a:pt x="600" y="803"/>
                    <a:pt x="599" y="803"/>
                    <a:pt x="598" y="803"/>
                  </a:cubicBezTo>
                  <a:cubicBezTo>
                    <a:pt x="596" y="803"/>
                    <a:pt x="595" y="804"/>
                    <a:pt x="594" y="804"/>
                  </a:cubicBezTo>
                  <a:cubicBezTo>
                    <a:pt x="593" y="804"/>
                    <a:pt x="592" y="804"/>
                    <a:pt x="591" y="804"/>
                  </a:cubicBezTo>
                  <a:cubicBezTo>
                    <a:pt x="585" y="795"/>
                    <a:pt x="579" y="797"/>
                    <a:pt x="571" y="799"/>
                  </a:cubicBezTo>
                  <a:cubicBezTo>
                    <a:pt x="567" y="797"/>
                    <a:pt x="563" y="795"/>
                    <a:pt x="559" y="793"/>
                  </a:cubicBezTo>
                  <a:cubicBezTo>
                    <a:pt x="554" y="791"/>
                    <a:pt x="548" y="788"/>
                    <a:pt x="542" y="785"/>
                  </a:cubicBezTo>
                  <a:cubicBezTo>
                    <a:pt x="547" y="782"/>
                    <a:pt x="549" y="775"/>
                    <a:pt x="548" y="765"/>
                  </a:cubicBezTo>
                  <a:close/>
                  <a:moveTo>
                    <a:pt x="616" y="806"/>
                  </a:moveTo>
                  <a:cubicBezTo>
                    <a:pt x="616" y="806"/>
                    <a:pt x="616" y="806"/>
                    <a:pt x="616" y="806"/>
                  </a:cubicBezTo>
                  <a:cubicBezTo>
                    <a:pt x="613" y="810"/>
                    <a:pt x="610" y="813"/>
                    <a:pt x="608" y="817"/>
                  </a:cubicBezTo>
                  <a:cubicBezTo>
                    <a:pt x="608" y="816"/>
                    <a:pt x="607" y="816"/>
                    <a:pt x="606" y="816"/>
                  </a:cubicBezTo>
                  <a:cubicBezTo>
                    <a:pt x="603" y="814"/>
                    <a:pt x="601" y="813"/>
                    <a:pt x="598" y="812"/>
                  </a:cubicBezTo>
                  <a:cubicBezTo>
                    <a:pt x="599" y="811"/>
                    <a:pt x="600" y="811"/>
                    <a:pt x="601" y="810"/>
                  </a:cubicBezTo>
                  <a:cubicBezTo>
                    <a:pt x="602" y="810"/>
                    <a:pt x="602" y="810"/>
                    <a:pt x="603" y="809"/>
                  </a:cubicBezTo>
                  <a:cubicBezTo>
                    <a:pt x="604" y="809"/>
                    <a:pt x="604" y="809"/>
                    <a:pt x="604" y="809"/>
                  </a:cubicBezTo>
                  <a:cubicBezTo>
                    <a:pt x="605" y="809"/>
                    <a:pt x="605" y="808"/>
                    <a:pt x="605" y="808"/>
                  </a:cubicBezTo>
                  <a:cubicBezTo>
                    <a:pt x="608" y="806"/>
                    <a:pt x="612" y="803"/>
                    <a:pt x="615" y="800"/>
                  </a:cubicBezTo>
                  <a:cubicBezTo>
                    <a:pt x="616" y="799"/>
                    <a:pt x="617" y="798"/>
                    <a:pt x="619" y="797"/>
                  </a:cubicBezTo>
                  <a:cubicBezTo>
                    <a:pt x="618" y="797"/>
                    <a:pt x="618" y="798"/>
                    <a:pt x="618" y="798"/>
                  </a:cubicBezTo>
                  <a:cubicBezTo>
                    <a:pt x="618" y="799"/>
                    <a:pt x="618" y="800"/>
                    <a:pt x="618" y="800"/>
                  </a:cubicBezTo>
                  <a:cubicBezTo>
                    <a:pt x="617" y="801"/>
                    <a:pt x="617" y="802"/>
                    <a:pt x="617" y="802"/>
                  </a:cubicBezTo>
                  <a:cubicBezTo>
                    <a:pt x="617" y="804"/>
                    <a:pt x="616" y="805"/>
                    <a:pt x="616" y="806"/>
                  </a:cubicBezTo>
                  <a:close/>
                  <a:moveTo>
                    <a:pt x="596" y="811"/>
                  </a:moveTo>
                  <a:cubicBezTo>
                    <a:pt x="594" y="810"/>
                    <a:pt x="592" y="809"/>
                    <a:pt x="590" y="808"/>
                  </a:cubicBezTo>
                  <a:cubicBezTo>
                    <a:pt x="591" y="807"/>
                    <a:pt x="591" y="807"/>
                    <a:pt x="591" y="806"/>
                  </a:cubicBezTo>
                  <a:cubicBezTo>
                    <a:pt x="592" y="806"/>
                    <a:pt x="592" y="806"/>
                    <a:pt x="592" y="806"/>
                  </a:cubicBezTo>
                  <a:cubicBezTo>
                    <a:pt x="592" y="806"/>
                    <a:pt x="592" y="806"/>
                    <a:pt x="592" y="806"/>
                  </a:cubicBezTo>
                  <a:cubicBezTo>
                    <a:pt x="592" y="806"/>
                    <a:pt x="592" y="806"/>
                    <a:pt x="592" y="806"/>
                  </a:cubicBezTo>
                  <a:cubicBezTo>
                    <a:pt x="593" y="806"/>
                    <a:pt x="593" y="806"/>
                    <a:pt x="594" y="806"/>
                  </a:cubicBezTo>
                  <a:cubicBezTo>
                    <a:pt x="595" y="806"/>
                    <a:pt x="596" y="806"/>
                    <a:pt x="598" y="805"/>
                  </a:cubicBezTo>
                  <a:cubicBezTo>
                    <a:pt x="599" y="805"/>
                    <a:pt x="600" y="805"/>
                    <a:pt x="601" y="805"/>
                  </a:cubicBezTo>
                  <a:cubicBezTo>
                    <a:pt x="602" y="805"/>
                    <a:pt x="603" y="805"/>
                    <a:pt x="604" y="804"/>
                  </a:cubicBezTo>
                  <a:cubicBezTo>
                    <a:pt x="604" y="804"/>
                    <a:pt x="604" y="804"/>
                    <a:pt x="605" y="804"/>
                  </a:cubicBezTo>
                  <a:cubicBezTo>
                    <a:pt x="605" y="804"/>
                    <a:pt x="605" y="804"/>
                    <a:pt x="605" y="804"/>
                  </a:cubicBezTo>
                  <a:cubicBezTo>
                    <a:pt x="605" y="804"/>
                    <a:pt x="605" y="804"/>
                    <a:pt x="605" y="804"/>
                  </a:cubicBezTo>
                  <a:cubicBezTo>
                    <a:pt x="605" y="804"/>
                    <a:pt x="604" y="805"/>
                    <a:pt x="604" y="805"/>
                  </a:cubicBezTo>
                  <a:cubicBezTo>
                    <a:pt x="603" y="806"/>
                    <a:pt x="603" y="806"/>
                    <a:pt x="603" y="806"/>
                  </a:cubicBezTo>
                  <a:cubicBezTo>
                    <a:pt x="602" y="806"/>
                    <a:pt x="602" y="806"/>
                    <a:pt x="602" y="807"/>
                  </a:cubicBezTo>
                  <a:cubicBezTo>
                    <a:pt x="601" y="807"/>
                    <a:pt x="600" y="808"/>
                    <a:pt x="600" y="808"/>
                  </a:cubicBezTo>
                  <a:cubicBezTo>
                    <a:pt x="599" y="809"/>
                    <a:pt x="598" y="810"/>
                    <a:pt x="597" y="811"/>
                  </a:cubicBezTo>
                  <a:cubicBezTo>
                    <a:pt x="597" y="811"/>
                    <a:pt x="597" y="811"/>
                    <a:pt x="596" y="811"/>
                  </a:cubicBezTo>
                  <a:close/>
                  <a:moveTo>
                    <a:pt x="530" y="789"/>
                  </a:moveTo>
                  <a:cubicBezTo>
                    <a:pt x="532" y="789"/>
                    <a:pt x="534" y="788"/>
                    <a:pt x="536" y="788"/>
                  </a:cubicBezTo>
                  <a:cubicBezTo>
                    <a:pt x="539" y="789"/>
                    <a:pt x="542" y="791"/>
                    <a:pt x="545" y="793"/>
                  </a:cubicBezTo>
                  <a:cubicBezTo>
                    <a:pt x="545" y="793"/>
                    <a:pt x="544" y="792"/>
                    <a:pt x="544" y="793"/>
                  </a:cubicBezTo>
                  <a:cubicBezTo>
                    <a:pt x="543" y="793"/>
                    <a:pt x="543" y="793"/>
                    <a:pt x="542" y="793"/>
                  </a:cubicBezTo>
                  <a:cubicBezTo>
                    <a:pt x="542" y="793"/>
                    <a:pt x="542" y="793"/>
                    <a:pt x="541" y="793"/>
                  </a:cubicBezTo>
                  <a:cubicBezTo>
                    <a:pt x="541" y="793"/>
                    <a:pt x="541" y="793"/>
                    <a:pt x="541" y="793"/>
                  </a:cubicBezTo>
                  <a:cubicBezTo>
                    <a:pt x="540" y="794"/>
                    <a:pt x="539" y="794"/>
                    <a:pt x="538" y="795"/>
                  </a:cubicBezTo>
                  <a:cubicBezTo>
                    <a:pt x="537" y="795"/>
                    <a:pt x="536" y="796"/>
                    <a:pt x="536" y="797"/>
                  </a:cubicBezTo>
                  <a:cubicBezTo>
                    <a:pt x="534" y="794"/>
                    <a:pt x="532" y="791"/>
                    <a:pt x="530" y="789"/>
                  </a:cubicBezTo>
                  <a:close/>
                  <a:moveTo>
                    <a:pt x="526" y="817"/>
                  </a:moveTo>
                  <a:cubicBezTo>
                    <a:pt x="527" y="815"/>
                    <a:pt x="528" y="811"/>
                    <a:pt x="527" y="808"/>
                  </a:cubicBezTo>
                  <a:cubicBezTo>
                    <a:pt x="528" y="807"/>
                    <a:pt x="529" y="806"/>
                    <a:pt x="530" y="805"/>
                  </a:cubicBezTo>
                  <a:cubicBezTo>
                    <a:pt x="531" y="804"/>
                    <a:pt x="532" y="803"/>
                    <a:pt x="533" y="802"/>
                  </a:cubicBezTo>
                  <a:cubicBezTo>
                    <a:pt x="534" y="801"/>
                    <a:pt x="535" y="800"/>
                    <a:pt x="536" y="799"/>
                  </a:cubicBezTo>
                  <a:cubicBezTo>
                    <a:pt x="538" y="805"/>
                    <a:pt x="539" y="811"/>
                    <a:pt x="539" y="817"/>
                  </a:cubicBezTo>
                  <a:cubicBezTo>
                    <a:pt x="535" y="817"/>
                    <a:pt x="530" y="817"/>
                    <a:pt x="526" y="817"/>
                  </a:cubicBezTo>
                  <a:close/>
                  <a:moveTo>
                    <a:pt x="553" y="818"/>
                  </a:moveTo>
                  <a:cubicBezTo>
                    <a:pt x="545" y="813"/>
                    <a:pt x="541" y="806"/>
                    <a:pt x="537" y="799"/>
                  </a:cubicBezTo>
                  <a:cubicBezTo>
                    <a:pt x="538" y="798"/>
                    <a:pt x="538" y="797"/>
                    <a:pt x="539" y="797"/>
                  </a:cubicBezTo>
                  <a:cubicBezTo>
                    <a:pt x="540" y="796"/>
                    <a:pt x="541" y="796"/>
                    <a:pt x="542" y="795"/>
                  </a:cubicBezTo>
                  <a:cubicBezTo>
                    <a:pt x="542" y="795"/>
                    <a:pt x="542" y="795"/>
                    <a:pt x="542" y="795"/>
                  </a:cubicBezTo>
                  <a:cubicBezTo>
                    <a:pt x="543" y="795"/>
                    <a:pt x="543" y="795"/>
                    <a:pt x="543" y="795"/>
                  </a:cubicBezTo>
                  <a:cubicBezTo>
                    <a:pt x="543" y="795"/>
                    <a:pt x="544" y="794"/>
                    <a:pt x="544" y="794"/>
                  </a:cubicBezTo>
                  <a:cubicBezTo>
                    <a:pt x="545" y="794"/>
                    <a:pt x="546" y="794"/>
                    <a:pt x="546" y="794"/>
                  </a:cubicBezTo>
                  <a:cubicBezTo>
                    <a:pt x="547" y="794"/>
                    <a:pt x="547" y="793"/>
                    <a:pt x="547" y="793"/>
                  </a:cubicBezTo>
                  <a:cubicBezTo>
                    <a:pt x="551" y="795"/>
                    <a:pt x="554" y="797"/>
                    <a:pt x="557" y="798"/>
                  </a:cubicBezTo>
                  <a:cubicBezTo>
                    <a:pt x="559" y="799"/>
                    <a:pt x="560" y="800"/>
                    <a:pt x="561" y="800"/>
                  </a:cubicBezTo>
                  <a:cubicBezTo>
                    <a:pt x="560" y="800"/>
                    <a:pt x="558" y="800"/>
                    <a:pt x="556" y="800"/>
                  </a:cubicBezTo>
                  <a:cubicBezTo>
                    <a:pt x="562" y="805"/>
                    <a:pt x="567" y="813"/>
                    <a:pt x="574" y="814"/>
                  </a:cubicBezTo>
                  <a:cubicBezTo>
                    <a:pt x="577" y="814"/>
                    <a:pt x="581" y="813"/>
                    <a:pt x="585" y="811"/>
                  </a:cubicBezTo>
                  <a:cubicBezTo>
                    <a:pt x="592" y="815"/>
                    <a:pt x="598" y="818"/>
                    <a:pt x="604" y="820"/>
                  </a:cubicBezTo>
                  <a:cubicBezTo>
                    <a:pt x="605" y="821"/>
                    <a:pt x="606" y="821"/>
                    <a:pt x="606" y="821"/>
                  </a:cubicBezTo>
                  <a:cubicBezTo>
                    <a:pt x="606" y="823"/>
                    <a:pt x="606" y="825"/>
                    <a:pt x="606" y="827"/>
                  </a:cubicBezTo>
                  <a:cubicBezTo>
                    <a:pt x="587" y="828"/>
                    <a:pt x="564" y="826"/>
                    <a:pt x="553" y="818"/>
                  </a:cubicBezTo>
                  <a:close/>
                  <a:moveTo>
                    <a:pt x="682" y="830"/>
                  </a:moveTo>
                  <a:cubicBezTo>
                    <a:pt x="661" y="829"/>
                    <a:pt x="646" y="822"/>
                    <a:pt x="625" y="825"/>
                  </a:cubicBezTo>
                  <a:cubicBezTo>
                    <a:pt x="625" y="825"/>
                    <a:pt x="625" y="825"/>
                    <a:pt x="625" y="825"/>
                  </a:cubicBezTo>
                  <a:cubicBezTo>
                    <a:pt x="624" y="824"/>
                    <a:pt x="622" y="824"/>
                    <a:pt x="621" y="823"/>
                  </a:cubicBezTo>
                  <a:cubicBezTo>
                    <a:pt x="622" y="818"/>
                    <a:pt x="622" y="813"/>
                    <a:pt x="617" y="808"/>
                  </a:cubicBezTo>
                  <a:cubicBezTo>
                    <a:pt x="617" y="807"/>
                    <a:pt x="617" y="807"/>
                    <a:pt x="617" y="807"/>
                  </a:cubicBezTo>
                  <a:cubicBezTo>
                    <a:pt x="618" y="805"/>
                    <a:pt x="618" y="804"/>
                    <a:pt x="618" y="802"/>
                  </a:cubicBezTo>
                  <a:cubicBezTo>
                    <a:pt x="619" y="802"/>
                    <a:pt x="619" y="801"/>
                    <a:pt x="619" y="800"/>
                  </a:cubicBezTo>
                  <a:cubicBezTo>
                    <a:pt x="619" y="800"/>
                    <a:pt x="619" y="799"/>
                    <a:pt x="620" y="799"/>
                  </a:cubicBezTo>
                  <a:cubicBezTo>
                    <a:pt x="620" y="797"/>
                    <a:pt x="621" y="796"/>
                    <a:pt x="621" y="794"/>
                  </a:cubicBezTo>
                  <a:cubicBezTo>
                    <a:pt x="622" y="793"/>
                    <a:pt x="624" y="792"/>
                    <a:pt x="625" y="790"/>
                  </a:cubicBezTo>
                  <a:cubicBezTo>
                    <a:pt x="628" y="786"/>
                    <a:pt x="630" y="783"/>
                    <a:pt x="633" y="779"/>
                  </a:cubicBezTo>
                  <a:cubicBezTo>
                    <a:pt x="634" y="777"/>
                    <a:pt x="636" y="776"/>
                    <a:pt x="637" y="774"/>
                  </a:cubicBezTo>
                  <a:cubicBezTo>
                    <a:pt x="638" y="772"/>
                    <a:pt x="639" y="771"/>
                    <a:pt x="640" y="770"/>
                  </a:cubicBezTo>
                  <a:cubicBezTo>
                    <a:pt x="641" y="769"/>
                    <a:pt x="641" y="769"/>
                    <a:pt x="641" y="769"/>
                  </a:cubicBezTo>
                  <a:cubicBezTo>
                    <a:pt x="641" y="768"/>
                    <a:pt x="642" y="768"/>
                    <a:pt x="642" y="768"/>
                  </a:cubicBezTo>
                  <a:cubicBezTo>
                    <a:pt x="642" y="767"/>
                    <a:pt x="643" y="767"/>
                    <a:pt x="643" y="766"/>
                  </a:cubicBezTo>
                  <a:cubicBezTo>
                    <a:pt x="644" y="765"/>
                    <a:pt x="644" y="765"/>
                    <a:pt x="644" y="764"/>
                  </a:cubicBezTo>
                  <a:cubicBezTo>
                    <a:pt x="645" y="764"/>
                    <a:pt x="645" y="764"/>
                    <a:pt x="645" y="763"/>
                  </a:cubicBezTo>
                  <a:cubicBezTo>
                    <a:pt x="648" y="764"/>
                    <a:pt x="652" y="764"/>
                    <a:pt x="655" y="765"/>
                  </a:cubicBezTo>
                  <a:cubicBezTo>
                    <a:pt x="659" y="765"/>
                    <a:pt x="664" y="765"/>
                    <a:pt x="668" y="766"/>
                  </a:cubicBezTo>
                  <a:cubicBezTo>
                    <a:pt x="669" y="766"/>
                    <a:pt x="670" y="766"/>
                    <a:pt x="671" y="766"/>
                  </a:cubicBezTo>
                  <a:cubicBezTo>
                    <a:pt x="672" y="767"/>
                    <a:pt x="673" y="767"/>
                    <a:pt x="674" y="767"/>
                  </a:cubicBezTo>
                  <a:cubicBezTo>
                    <a:pt x="676" y="768"/>
                    <a:pt x="678" y="768"/>
                    <a:pt x="679" y="769"/>
                  </a:cubicBezTo>
                  <a:cubicBezTo>
                    <a:pt x="687" y="772"/>
                    <a:pt x="693" y="777"/>
                    <a:pt x="700" y="782"/>
                  </a:cubicBezTo>
                  <a:cubicBezTo>
                    <a:pt x="704" y="785"/>
                    <a:pt x="707" y="787"/>
                    <a:pt x="711" y="790"/>
                  </a:cubicBezTo>
                  <a:cubicBezTo>
                    <a:pt x="710" y="790"/>
                    <a:pt x="710" y="789"/>
                    <a:pt x="709" y="789"/>
                  </a:cubicBezTo>
                  <a:cubicBezTo>
                    <a:pt x="709" y="789"/>
                    <a:pt x="708" y="789"/>
                    <a:pt x="708" y="789"/>
                  </a:cubicBezTo>
                  <a:cubicBezTo>
                    <a:pt x="708" y="789"/>
                    <a:pt x="707" y="789"/>
                    <a:pt x="707" y="790"/>
                  </a:cubicBezTo>
                  <a:cubicBezTo>
                    <a:pt x="707" y="790"/>
                    <a:pt x="707" y="790"/>
                    <a:pt x="706" y="790"/>
                  </a:cubicBezTo>
                  <a:cubicBezTo>
                    <a:pt x="705" y="790"/>
                    <a:pt x="704" y="791"/>
                    <a:pt x="703" y="791"/>
                  </a:cubicBezTo>
                  <a:cubicBezTo>
                    <a:pt x="702" y="792"/>
                    <a:pt x="701" y="792"/>
                    <a:pt x="700" y="793"/>
                  </a:cubicBezTo>
                  <a:cubicBezTo>
                    <a:pt x="699" y="794"/>
                    <a:pt x="698" y="794"/>
                    <a:pt x="696" y="795"/>
                  </a:cubicBezTo>
                  <a:cubicBezTo>
                    <a:pt x="695" y="796"/>
                    <a:pt x="694" y="797"/>
                    <a:pt x="693" y="798"/>
                  </a:cubicBezTo>
                  <a:cubicBezTo>
                    <a:pt x="692" y="799"/>
                    <a:pt x="690" y="800"/>
                    <a:pt x="689" y="801"/>
                  </a:cubicBezTo>
                  <a:cubicBezTo>
                    <a:pt x="672" y="792"/>
                    <a:pt x="665" y="815"/>
                    <a:pt x="650" y="803"/>
                  </a:cubicBezTo>
                  <a:cubicBezTo>
                    <a:pt x="653" y="813"/>
                    <a:pt x="659" y="820"/>
                    <a:pt x="670" y="820"/>
                  </a:cubicBezTo>
                  <a:cubicBezTo>
                    <a:pt x="677" y="819"/>
                    <a:pt x="691" y="811"/>
                    <a:pt x="690" y="802"/>
                  </a:cubicBezTo>
                  <a:cubicBezTo>
                    <a:pt x="691" y="801"/>
                    <a:pt x="693" y="800"/>
                    <a:pt x="694" y="799"/>
                  </a:cubicBezTo>
                  <a:cubicBezTo>
                    <a:pt x="695" y="798"/>
                    <a:pt x="696" y="798"/>
                    <a:pt x="697" y="797"/>
                  </a:cubicBezTo>
                  <a:cubicBezTo>
                    <a:pt x="699" y="796"/>
                    <a:pt x="700" y="795"/>
                    <a:pt x="701" y="795"/>
                  </a:cubicBezTo>
                  <a:cubicBezTo>
                    <a:pt x="702" y="794"/>
                    <a:pt x="703" y="793"/>
                    <a:pt x="704" y="793"/>
                  </a:cubicBezTo>
                  <a:cubicBezTo>
                    <a:pt x="705" y="792"/>
                    <a:pt x="706" y="792"/>
                    <a:pt x="707" y="792"/>
                  </a:cubicBezTo>
                  <a:cubicBezTo>
                    <a:pt x="707" y="792"/>
                    <a:pt x="707" y="792"/>
                    <a:pt x="707" y="792"/>
                  </a:cubicBezTo>
                  <a:cubicBezTo>
                    <a:pt x="708" y="792"/>
                    <a:pt x="708" y="792"/>
                    <a:pt x="708" y="791"/>
                  </a:cubicBezTo>
                  <a:cubicBezTo>
                    <a:pt x="709" y="791"/>
                    <a:pt x="709" y="791"/>
                    <a:pt x="709" y="791"/>
                  </a:cubicBezTo>
                  <a:cubicBezTo>
                    <a:pt x="710" y="791"/>
                    <a:pt x="711" y="791"/>
                    <a:pt x="711" y="791"/>
                  </a:cubicBezTo>
                  <a:cubicBezTo>
                    <a:pt x="712" y="791"/>
                    <a:pt x="712" y="791"/>
                    <a:pt x="712" y="791"/>
                  </a:cubicBezTo>
                  <a:cubicBezTo>
                    <a:pt x="715" y="792"/>
                    <a:pt x="717" y="794"/>
                    <a:pt x="719" y="796"/>
                  </a:cubicBezTo>
                  <a:cubicBezTo>
                    <a:pt x="732" y="805"/>
                    <a:pt x="744" y="813"/>
                    <a:pt x="754" y="821"/>
                  </a:cubicBezTo>
                  <a:cubicBezTo>
                    <a:pt x="755" y="822"/>
                    <a:pt x="756" y="822"/>
                    <a:pt x="758" y="823"/>
                  </a:cubicBezTo>
                  <a:cubicBezTo>
                    <a:pt x="759" y="824"/>
                    <a:pt x="760" y="825"/>
                    <a:pt x="761" y="826"/>
                  </a:cubicBezTo>
                  <a:cubicBezTo>
                    <a:pt x="762" y="826"/>
                    <a:pt x="762" y="826"/>
                    <a:pt x="763" y="827"/>
                  </a:cubicBezTo>
                  <a:cubicBezTo>
                    <a:pt x="759" y="827"/>
                    <a:pt x="755" y="828"/>
                    <a:pt x="751" y="828"/>
                  </a:cubicBezTo>
                  <a:cubicBezTo>
                    <a:pt x="725" y="833"/>
                    <a:pt x="712" y="831"/>
                    <a:pt x="682" y="830"/>
                  </a:cubicBezTo>
                  <a:close/>
                  <a:moveTo>
                    <a:pt x="1010" y="914"/>
                  </a:moveTo>
                  <a:cubicBezTo>
                    <a:pt x="1010" y="914"/>
                    <a:pt x="1010" y="914"/>
                    <a:pt x="1010" y="913"/>
                  </a:cubicBezTo>
                  <a:cubicBezTo>
                    <a:pt x="1010" y="913"/>
                    <a:pt x="1010" y="913"/>
                    <a:pt x="1010" y="913"/>
                  </a:cubicBezTo>
                  <a:cubicBezTo>
                    <a:pt x="1011" y="912"/>
                    <a:pt x="1011" y="912"/>
                    <a:pt x="1012" y="911"/>
                  </a:cubicBezTo>
                  <a:cubicBezTo>
                    <a:pt x="1014" y="911"/>
                    <a:pt x="1017" y="911"/>
                    <a:pt x="1020" y="911"/>
                  </a:cubicBezTo>
                  <a:cubicBezTo>
                    <a:pt x="1022" y="911"/>
                    <a:pt x="1025" y="911"/>
                    <a:pt x="1027" y="911"/>
                  </a:cubicBezTo>
                  <a:cubicBezTo>
                    <a:pt x="1029" y="911"/>
                    <a:pt x="1032" y="911"/>
                    <a:pt x="1034" y="911"/>
                  </a:cubicBezTo>
                  <a:cubicBezTo>
                    <a:pt x="1035" y="911"/>
                    <a:pt x="1036" y="911"/>
                    <a:pt x="1037" y="911"/>
                  </a:cubicBezTo>
                  <a:cubicBezTo>
                    <a:pt x="1037" y="911"/>
                    <a:pt x="1038" y="911"/>
                    <a:pt x="1039" y="911"/>
                  </a:cubicBezTo>
                  <a:cubicBezTo>
                    <a:pt x="1041" y="911"/>
                    <a:pt x="1042" y="911"/>
                    <a:pt x="1043" y="911"/>
                  </a:cubicBezTo>
                  <a:cubicBezTo>
                    <a:pt x="1044" y="911"/>
                    <a:pt x="1045" y="911"/>
                    <a:pt x="1045" y="911"/>
                  </a:cubicBezTo>
                  <a:cubicBezTo>
                    <a:pt x="1047" y="912"/>
                    <a:pt x="1048" y="913"/>
                    <a:pt x="1050" y="914"/>
                  </a:cubicBezTo>
                  <a:cubicBezTo>
                    <a:pt x="1052" y="916"/>
                    <a:pt x="1054" y="917"/>
                    <a:pt x="1056" y="919"/>
                  </a:cubicBezTo>
                  <a:cubicBezTo>
                    <a:pt x="1056" y="919"/>
                    <a:pt x="1057" y="919"/>
                    <a:pt x="1057" y="919"/>
                  </a:cubicBezTo>
                  <a:cubicBezTo>
                    <a:pt x="1040" y="920"/>
                    <a:pt x="1024" y="918"/>
                    <a:pt x="1010" y="914"/>
                  </a:cubicBezTo>
                  <a:close/>
                  <a:moveTo>
                    <a:pt x="1096" y="922"/>
                  </a:moveTo>
                  <a:cubicBezTo>
                    <a:pt x="1085" y="894"/>
                    <a:pt x="1115" y="868"/>
                    <a:pt x="1109" y="840"/>
                  </a:cubicBezTo>
                  <a:cubicBezTo>
                    <a:pt x="1108" y="836"/>
                    <a:pt x="1105" y="831"/>
                    <a:pt x="1102" y="825"/>
                  </a:cubicBezTo>
                  <a:cubicBezTo>
                    <a:pt x="1102" y="824"/>
                    <a:pt x="1101" y="823"/>
                    <a:pt x="1101" y="821"/>
                  </a:cubicBezTo>
                  <a:cubicBezTo>
                    <a:pt x="1099" y="821"/>
                    <a:pt x="1099" y="821"/>
                    <a:pt x="1099" y="821"/>
                  </a:cubicBezTo>
                  <a:cubicBezTo>
                    <a:pt x="1099" y="821"/>
                    <a:pt x="1099" y="821"/>
                    <a:pt x="1099" y="821"/>
                  </a:cubicBezTo>
                  <a:cubicBezTo>
                    <a:pt x="1100" y="821"/>
                    <a:pt x="1101" y="820"/>
                    <a:pt x="1102" y="819"/>
                  </a:cubicBezTo>
                  <a:cubicBezTo>
                    <a:pt x="1101" y="819"/>
                    <a:pt x="1101" y="819"/>
                    <a:pt x="1101" y="818"/>
                  </a:cubicBezTo>
                  <a:cubicBezTo>
                    <a:pt x="1101" y="818"/>
                    <a:pt x="1101" y="818"/>
                    <a:pt x="1101" y="818"/>
                  </a:cubicBezTo>
                  <a:cubicBezTo>
                    <a:pt x="1103" y="817"/>
                    <a:pt x="1104" y="817"/>
                    <a:pt x="1106" y="816"/>
                  </a:cubicBezTo>
                  <a:cubicBezTo>
                    <a:pt x="1108" y="815"/>
                    <a:pt x="1110" y="815"/>
                    <a:pt x="1111" y="814"/>
                  </a:cubicBezTo>
                  <a:cubicBezTo>
                    <a:pt x="1112" y="814"/>
                    <a:pt x="1113" y="814"/>
                    <a:pt x="1114" y="814"/>
                  </a:cubicBezTo>
                  <a:cubicBezTo>
                    <a:pt x="1114" y="814"/>
                    <a:pt x="1115" y="814"/>
                    <a:pt x="1115" y="814"/>
                  </a:cubicBezTo>
                  <a:cubicBezTo>
                    <a:pt x="1116" y="814"/>
                    <a:pt x="1116" y="813"/>
                    <a:pt x="1116" y="813"/>
                  </a:cubicBezTo>
                  <a:cubicBezTo>
                    <a:pt x="1117" y="813"/>
                    <a:pt x="1118" y="813"/>
                    <a:pt x="1119" y="813"/>
                  </a:cubicBezTo>
                  <a:cubicBezTo>
                    <a:pt x="1119" y="813"/>
                    <a:pt x="1120" y="813"/>
                    <a:pt x="1121" y="813"/>
                  </a:cubicBezTo>
                  <a:cubicBezTo>
                    <a:pt x="1121" y="813"/>
                    <a:pt x="1122" y="813"/>
                    <a:pt x="1122" y="813"/>
                  </a:cubicBezTo>
                  <a:cubicBezTo>
                    <a:pt x="1122" y="813"/>
                    <a:pt x="1123" y="813"/>
                    <a:pt x="1123" y="813"/>
                  </a:cubicBezTo>
                  <a:cubicBezTo>
                    <a:pt x="1123" y="813"/>
                    <a:pt x="1124" y="813"/>
                    <a:pt x="1125" y="813"/>
                  </a:cubicBezTo>
                  <a:cubicBezTo>
                    <a:pt x="1125" y="813"/>
                    <a:pt x="1126" y="812"/>
                    <a:pt x="1126" y="812"/>
                  </a:cubicBezTo>
                  <a:cubicBezTo>
                    <a:pt x="1127" y="813"/>
                    <a:pt x="1127" y="813"/>
                    <a:pt x="1127" y="813"/>
                  </a:cubicBezTo>
                  <a:cubicBezTo>
                    <a:pt x="1128" y="813"/>
                    <a:pt x="1128" y="813"/>
                    <a:pt x="1128" y="813"/>
                  </a:cubicBezTo>
                  <a:cubicBezTo>
                    <a:pt x="1128" y="813"/>
                    <a:pt x="1128" y="813"/>
                    <a:pt x="1128" y="813"/>
                  </a:cubicBezTo>
                  <a:cubicBezTo>
                    <a:pt x="1128" y="814"/>
                    <a:pt x="1128" y="814"/>
                    <a:pt x="1128" y="814"/>
                  </a:cubicBezTo>
                  <a:cubicBezTo>
                    <a:pt x="1128" y="814"/>
                    <a:pt x="1128" y="814"/>
                    <a:pt x="1128" y="814"/>
                  </a:cubicBezTo>
                  <a:cubicBezTo>
                    <a:pt x="1129" y="814"/>
                    <a:pt x="1129" y="814"/>
                    <a:pt x="1129" y="814"/>
                  </a:cubicBezTo>
                  <a:cubicBezTo>
                    <a:pt x="1131" y="815"/>
                    <a:pt x="1131" y="815"/>
                    <a:pt x="1131" y="815"/>
                  </a:cubicBezTo>
                  <a:cubicBezTo>
                    <a:pt x="1132" y="815"/>
                    <a:pt x="1132" y="815"/>
                    <a:pt x="1132" y="815"/>
                  </a:cubicBezTo>
                  <a:cubicBezTo>
                    <a:pt x="1153" y="842"/>
                    <a:pt x="1195" y="839"/>
                    <a:pt x="1209" y="869"/>
                  </a:cubicBezTo>
                  <a:cubicBezTo>
                    <a:pt x="1209" y="874"/>
                    <a:pt x="1210" y="878"/>
                    <a:pt x="1210" y="883"/>
                  </a:cubicBezTo>
                  <a:cubicBezTo>
                    <a:pt x="1209" y="881"/>
                    <a:pt x="1207" y="879"/>
                    <a:pt x="1206" y="876"/>
                  </a:cubicBezTo>
                  <a:cubicBezTo>
                    <a:pt x="1200" y="890"/>
                    <a:pt x="1198" y="903"/>
                    <a:pt x="1211" y="908"/>
                  </a:cubicBezTo>
                  <a:cubicBezTo>
                    <a:pt x="1206" y="937"/>
                    <a:pt x="1191" y="970"/>
                    <a:pt x="1175" y="974"/>
                  </a:cubicBezTo>
                  <a:cubicBezTo>
                    <a:pt x="1157" y="980"/>
                    <a:pt x="1103" y="940"/>
                    <a:pt x="1096" y="922"/>
                  </a:cubicBezTo>
                  <a:close/>
                  <a:moveTo>
                    <a:pt x="1256" y="1251"/>
                  </a:moveTo>
                  <a:cubicBezTo>
                    <a:pt x="1241" y="1259"/>
                    <a:pt x="1234" y="1270"/>
                    <a:pt x="1222" y="1280"/>
                  </a:cubicBezTo>
                  <a:cubicBezTo>
                    <a:pt x="1196" y="1302"/>
                    <a:pt x="1186" y="1279"/>
                    <a:pt x="1162" y="1290"/>
                  </a:cubicBezTo>
                  <a:cubicBezTo>
                    <a:pt x="1163" y="1290"/>
                    <a:pt x="1163" y="1291"/>
                    <a:pt x="1163" y="1292"/>
                  </a:cubicBezTo>
                  <a:cubicBezTo>
                    <a:pt x="1166" y="1296"/>
                    <a:pt x="1162" y="1295"/>
                    <a:pt x="1158" y="1292"/>
                  </a:cubicBezTo>
                  <a:cubicBezTo>
                    <a:pt x="1160" y="1291"/>
                    <a:pt x="1161" y="1290"/>
                    <a:pt x="1162" y="1290"/>
                  </a:cubicBezTo>
                  <a:cubicBezTo>
                    <a:pt x="1151" y="1260"/>
                    <a:pt x="1192" y="1230"/>
                    <a:pt x="1200" y="1203"/>
                  </a:cubicBezTo>
                  <a:cubicBezTo>
                    <a:pt x="1208" y="1179"/>
                    <a:pt x="1200" y="1186"/>
                    <a:pt x="1220" y="1172"/>
                  </a:cubicBezTo>
                  <a:cubicBezTo>
                    <a:pt x="1234" y="1162"/>
                    <a:pt x="1248" y="1157"/>
                    <a:pt x="1257" y="1144"/>
                  </a:cubicBezTo>
                  <a:cubicBezTo>
                    <a:pt x="1255" y="1142"/>
                    <a:pt x="1253" y="1141"/>
                    <a:pt x="1251" y="1140"/>
                  </a:cubicBezTo>
                  <a:cubicBezTo>
                    <a:pt x="1251" y="1140"/>
                    <a:pt x="1252" y="1140"/>
                    <a:pt x="1252" y="1139"/>
                  </a:cubicBezTo>
                  <a:cubicBezTo>
                    <a:pt x="1258" y="1136"/>
                    <a:pt x="1265" y="1133"/>
                    <a:pt x="1272" y="1130"/>
                  </a:cubicBezTo>
                  <a:cubicBezTo>
                    <a:pt x="1273" y="1130"/>
                    <a:pt x="1274" y="1129"/>
                    <a:pt x="1274" y="1129"/>
                  </a:cubicBezTo>
                  <a:cubicBezTo>
                    <a:pt x="1275" y="1129"/>
                    <a:pt x="1276" y="1128"/>
                    <a:pt x="1277" y="1128"/>
                  </a:cubicBezTo>
                  <a:cubicBezTo>
                    <a:pt x="1279" y="1128"/>
                    <a:pt x="1279" y="1128"/>
                    <a:pt x="1279" y="1128"/>
                  </a:cubicBezTo>
                  <a:cubicBezTo>
                    <a:pt x="1279" y="1127"/>
                    <a:pt x="1279" y="1127"/>
                    <a:pt x="1279" y="1127"/>
                  </a:cubicBezTo>
                  <a:cubicBezTo>
                    <a:pt x="1279" y="1127"/>
                    <a:pt x="1279" y="1127"/>
                    <a:pt x="1279" y="1127"/>
                  </a:cubicBezTo>
                  <a:cubicBezTo>
                    <a:pt x="1280" y="1127"/>
                    <a:pt x="1280" y="1127"/>
                    <a:pt x="1280" y="1127"/>
                  </a:cubicBezTo>
                  <a:cubicBezTo>
                    <a:pt x="1280" y="1127"/>
                    <a:pt x="1281" y="1127"/>
                    <a:pt x="1281" y="1127"/>
                  </a:cubicBezTo>
                  <a:cubicBezTo>
                    <a:pt x="1283" y="1126"/>
                    <a:pt x="1283" y="1126"/>
                    <a:pt x="1283" y="1126"/>
                  </a:cubicBezTo>
                  <a:cubicBezTo>
                    <a:pt x="1286" y="1126"/>
                    <a:pt x="1290" y="1126"/>
                    <a:pt x="1294" y="1126"/>
                  </a:cubicBezTo>
                  <a:cubicBezTo>
                    <a:pt x="1298" y="1126"/>
                    <a:pt x="1302" y="1127"/>
                    <a:pt x="1306" y="1127"/>
                  </a:cubicBezTo>
                  <a:cubicBezTo>
                    <a:pt x="1308" y="1127"/>
                    <a:pt x="1310" y="1128"/>
                    <a:pt x="1313" y="1128"/>
                  </a:cubicBezTo>
                  <a:cubicBezTo>
                    <a:pt x="1313" y="1128"/>
                    <a:pt x="1313" y="1128"/>
                    <a:pt x="1313" y="1128"/>
                  </a:cubicBezTo>
                  <a:cubicBezTo>
                    <a:pt x="1313" y="1129"/>
                    <a:pt x="1314" y="1129"/>
                    <a:pt x="1314" y="1129"/>
                  </a:cubicBezTo>
                  <a:cubicBezTo>
                    <a:pt x="1314" y="1130"/>
                    <a:pt x="1314" y="1130"/>
                    <a:pt x="1314" y="1130"/>
                  </a:cubicBezTo>
                  <a:cubicBezTo>
                    <a:pt x="1314" y="1130"/>
                    <a:pt x="1314" y="1130"/>
                    <a:pt x="1314" y="1130"/>
                  </a:cubicBezTo>
                  <a:cubicBezTo>
                    <a:pt x="1315" y="1131"/>
                    <a:pt x="1315" y="1131"/>
                    <a:pt x="1315" y="1131"/>
                  </a:cubicBezTo>
                  <a:cubicBezTo>
                    <a:pt x="1315" y="1131"/>
                    <a:pt x="1316" y="1132"/>
                    <a:pt x="1316" y="1132"/>
                  </a:cubicBezTo>
                  <a:cubicBezTo>
                    <a:pt x="1317" y="1133"/>
                    <a:pt x="1317" y="1133"/>
                    <a:pt x="1318" y="1134"/>
                  </a:cubicBezTo>
                  <a:cubicBezTo>
                    <a:pt x="1318" y="1134"/>
                    <a:pt x="1318" y="1135"/>
                    <a:pt x="1319" y="1136"/>
                  </a:cubicBezTo>
                  <a:cubicBezTo>
                    <a:pt x="1319" y="1136"/>
                    <a:pt x="1320" y="1137"/>
                    <a:pt x="1320" y="1138"/>
                  </a:cubicBezTo>
                  <a:cubicBezTo>
                    <a:pt x="1321" y="1138"/>
                    <a:pt x="1321" y="1139"/>
                    <a:pt x="1321" y="1140"/>
                  </a:cubicBezTo>
                  <a:cubicBezTo>
                    <a:pt x="1321" y="1140"/>
                    <a:pt x="1322" y="1140"/>
                    <a:pt x="1322" y="1140"/>
                  </a:cubicBezTo>
                  <a:cubicBezTo>
                    <a:pt x="1313" y="1154"/>
                    <a:pt x="1320" y="1159"/>
                    <a:pt x="1336" y="1159"/>
                  </a:cubicBezTo>
                  <a:cubicBezTo>
                    <a:pt x="1335" y="1150"/>
                    <a:pt x="1337" y="1138"/>
                    <a:pt x="1324" y="1139"/>
                  </a:cubicBezTo>
                  <a:cubicBezTo>
                    <a:pt x="1323" y="1138"/>
                    <a:pt x="1323" y="1138"/>
                    <a:pt x="1323" y="1138"/>
                  </a:cubicBezTo>
                  <a:cubicBezTo>
                    <a:pt x="1323" y="1138"/>
                    <a:pt x="1323" y="1138"/>
                    <a:pt x="1323" y="1138"/>
                  </a:cubicBezTo>
                  <a:cubicBezTo>
                    <a:pt x="1323" y="1137"/>
                    <a:pt x="1322" y="1137"/>
                    <a:pt x="1322" y="1136"/>
                  </a:cubicBezTo>
                  <a:cubicBezTo>
                    <a:pt x="1322" y="1136"/>
                    <a:pt x="1321" y="1135"/>
                    <a:pt x="1321" y="1134"/>
                  </a:cubicBezTo>
                  <a:cubicBezTo>
                    <a:pt x="1320" y="1134"/>
                    <a:pt x="1320" y="1133"/>
                    <a:pt x="1319" y="1132"/>
                  </a:cubicBezTo>
                  <a:cubicBezTo>
                    <a:pt x="1319" y="1132"/>
                    <a:pt x="1318" y="1131"/>
                    <a:pt x="1318" y="1131"/>
                  </a:cubicBezTo>
                  <a:cubicBezTo>
                    <a:pt x="1317" y="1130"/>
                    <a:pt x="1317" y="1130"/>
                    <a:pt x="1316" y="1129"/>
                  </a:cubicBezTo>
                  <a:cubicBezTo>
                    <a:pt x="1316" y="1129"/>
                    <a:pt x="1316" y="1129"/>
                    <a:pt x="1316" y="1129"/>
                  </a:cubicBezTo>
                  <a:cubicBezTo>
                    <a:pt x="1316" y="1129"/>
                    <a:pt x="1316" y="1129"/>
                    <a:pt x="1316" y="1129"/>
                  </a:cubicBezTo>
                  <a:cubicBezTo>
                    <a:pt x="1316" y="1129"/>
                    <a:pt x="1315" y="1128"/>
                    <a:pt x="1315" y="1128"/>
                  </a:cubicBezTo>
                  <a:cubicBezTo>
                    <a:pt x="1315" y="1128"/>
                    <a:pt x="1314" y="1128"/>
                    <a:pt x="1314" y="1128"/>
                  </a:cubicBezTo>
                  <a:cubicBezTo>
                    <a:pt x="1314" y="1128"/>
                    <a:pt x="1313" y="1128"/>
                    <a:pt x="1313" y="1128"/>
                  </a:cubicBezTo>
                  <a:cubicBezTo>
                    <a:pt x="1315" y="1128"/>
                    <a:pt x="1317" y="1127"/>
                    <a:pt x="1319" y="1127"/>
                  </a:cubicBezTo>
                  <a:cubicBezTo>
                    <a:pt x="1320" y="1127"/>
                    <a:pt x="1321" y="1127"/>
                    <a:pt x="1322" y="1126"/>
                  </a:cubicBezTo>
                  <a:cubicBezTo>
                    <a:pt x="1322" y="1126"/>
                    <a:pt x="1322" y="1126"/>
                    <a:pt x="1322" y="1126"/>
                  </a:cubicBezTo>
                  <a:cubicBezTo>
                    <a:pt x="1323" y="1126"/>
                    <a:pt x="1323" y="1126"/>
                    <a:pt x="1323" y="1126"/>
                  </a:cubicBezTo>
                  <a:cubicBezTo>
                    <a:pt x="1323" y="1126"/>
                    <a:pt x="1323" y="1126"/>
                    <a:pt x="1323" y="1126"/>
                  </a:cubicBezTo>
                  <a:cubicBezTo>
                    <a:pt x="1324" y="1126"/>
                    <a:pt x="1324" y="1126"/>
                    <a:pt x="1325" y="1126"/>
                  </a:cubicBezTo>
                  <a:cubicBezTo>
                    <a:pt x="1327" y="1125"/>
                    <a:pt x="1329" y="1124"/>
                    <a:pt x="1331" y="1123"/>
                  </a:cubicBezTo>
                  <a:cubicBezTo>
                    <a:pt x="1332" y="1122"/>
                    <a:pt x="1333" y="1122"/>
                    <a:pt x="1334" y="1121"/>
                  </a:cubicBezTo>
                  <a:cubicBezTo>
                    <a:pt x="1334" y="1121"/>
                    <a:pt x="1334" y="1122"/>
                    <a:pt x="1335" y="1122"/>
                  </a:cubicBezTo>
                  <a:cubicBezTo>
                    <a:pt x="1335" y="1122"/>
                    <a:pt x="1335" y="1122"/>
                    <a:pt x="1336" y="1122"/>
                  </a:cubicBezTo>
                  <a:cubicBezTo>
                    <a:pt x="1336" y="1122"/>
                    <a:pt x="1336" y="1123"/>
                    <a:pt x="1337" y="1123"/>
                  </a:cubicBezTo>
                  <a:cubicBezTo>
                    <a:pt x="1337" y="1123"/>
                    <a:pt x="1337" y="1123"/>
                    <a:pt x="1337" y="1123"/>
                  </a:cubicBezTo>
                  <a:cubicBezTo>
                    <a:pt x="1338" y="1123"/>
                    <a:pt x="1338" y="1123"/>
                    <a:pt x="1339" y="1123"/>
                  </a:cubicBezTo>
                  <a:cubicBezTo>
                    <a:pt x="1339" y="1124"/>
                    <a:pt x="1340" y="1124"/>
                    <a:pt x="1341" y="1124"/>
                  </a:cubicBezTo>
                  <a:cubicBezTo>
                    <a:pt x="1341" y="1124"/>
                    <a:pt x="1341" y="1124"/>
                    <a:pt x="1341" y="1124"/>
                  </a:cubicBezTo>
                  <a:cubicBezTo>
                    <a:pt x="1342" y="1124"/>
                    <a:pt x="1342" y="1125"/>
                    <a:pt x="1342" y="1125"/>
                  </a:cubicBezTo>
                  <a:cubicBezTo>
                    <a:pt x="1343" y="1125"/>
                    <a:pt x="1344" y="1125"/>
                    <a:pt x="1344" y="1125"/>
                  </a:cubicBezTo>
                  <a:cubicBezTo>
                    <a:pt x="1345" y="1126"/>
                    <a:pt x="1347" y="1127"/>
                    <a:pt x="1348" y="1127"/>
                  </a:cubicBezTo>
                  <a:cubicBezTo>
                    <a:pt x="1349" y="1128"/>
                    <a:pt x="1350" y="1129"/>
                    <a:pt x="1351" y="1130"/>
                  </a:cubicBezTo>
                  <a:cubicBezTo>
                    <a:pt x="1352" y="1131"/>
                    <a:pt x="1354" y="1132"/>
                    <a:pt x="1355" y="1133"/>
                  </a:cubicBezTo>
                  <a:cubicBezTo>
                    <a:pt x="1355" y="1133"/>
                    <a:pt x="1356" y="1134"/>
                    <a:pt x="1357" y="1135"/>
                  </a:cubicBezTo>
                  <a:cubicBezTo>
                    <a:pt x="1355" y="1141"/>
                    <a:pt x="1354" y="1149"/>
                    <a:pt x="1358" y="1154"/>
                  </a:cubicBezTo>
                  <a:cubicBezTo>
                    <a:pt x="1362" y="1160"/>
                    <a:pt x="1371" y="1158"/>
                    <a:pt x="1379" y="1159"/>
                  </a:cubicBezTo>
                  <a:cubicBezTo>
                    <a:pt x="1374" y="1168"/>
                    <a:pt x="1368" y="1176"/>
                    <a:pt x="1360" y="1184"/>
                  </a:cubicBezTo>
                  <a:cubicBezTo>
                    <a:pt x="1344" y="1199"/>
                    <a:pt x="1342" y="1211"/>
                    <a:pt x="1324" y="1223"/>
                  </a:cubicBezTo>
                  <a:cubicBezTo>
                    <a:pt x="1302" y="1237"/>
                    <a:pt x="1278" y="1239"/>
                    <a:pt x="1256" y="1251"/>
                  </a:cubicBezTo>
                  <a:close/>
                  <a:moveTo>
                    <a:pt x="1464" y="1195"/>
                  </a:moveTo>
                  <a:cubicBezTo>
                    <a:pt x="1461" y="1198"/>
                    <a:pt x="1459" y="1200"/>
                    <a:pt x="1458" y="1203"/>
                  </a:cubicBezTo>
                  <a:cubicBezTo>
                    <a:pt x="1456" y="1205"/>
                    <a:pt x="1454" y="1208"/>
                    <a:pt x="1452" y="1210"/>
                  </a:cubicBezTo>
                  <a:cubicBezTo>
                    <a:pt x="1451" y="1212"/>
                    <a:pt x="1450" y="1213"/>
                    <a:pt x="1449" y="1214"/>
                  </a:cubicBezTo>
                  <a:cubicBezTo>
                    <a:pt x="1449" y="1215"/>
                    <a:pt x="1448" y="1215"/>
                    <a:pt x="1448" y="1216"/>
                  </a:cubicBezTo>
                  <a:cubicBezTo>
                    <a:pt x="1447" y="1216"/>
                    <a:pt x="1447" y="1217"/>
                    <a:pt x="1446" y="1218"/>
                  </a:cubicBezTo>
                  <a:cubicBezTo>
                    <a:pt x="1444" y="1220"/>
                    <a:pt x="1442" y="1222"/>
                    <a:pt x="1440" y="1224"/>
                  </a:cubicBezTo>
                  <a:cubicBezTo>
                    <a:pt x="1433" y="1224"/>
                    <a:pt x="1425" y="1224"/>
                    <a:pt x="1418" y="1223"/>
                  </a:cubicBezTo>
                  <a:cubicBezTo>
                    <a:pt x="1431" y="1209"/>
                    <a:pt x="1443" y="1182"/>
                    <a:pt x="1458" y="1160"/>
                  </a:cubicBezTo>
                  <a:cubicBezTo>
                    <a:pt x="1459" y="1161"/>
                    <a:pt x="1460" y="1162"/>
                    <a:pt x="1462" y="1164"/>
                  </a:cubicBezTo>
                  <a:cubicBezTo>
                    <a:pt x="1462" y="1164"/>
                    <a:pt x="1462" y="1164"/>
                    <a:pt x="1462" y="1164"/>
                  </a:cubicBezTo>
                  <a:cubicBezTo>
                    <a:pt x="1463" y="1168"/>
                    <a:pt x="1465" y="1172"/>
                    <a:pt x="1466" y="1176"/>
                  </a:cubicBezTo>
                  <a:cubicBezTo>
                    <a:pt x="1467" y="1179"/>
                    <a:pt x="1468" y="1182"/>
                    <a:pt x="1468" y="1185"/>
                  </a:cubicBezTo>
                  <a:cubicBezTo>
                    <a:pt x="1468" y="1186"/>
                    <a:pt x="1468" y="1186"/>
                    <a:pt x="1468" y="1186"/>
                  </a:cubicBezTo>
                  <a:cubicBezTo>
                    <a:pt x="1468" y="1187"/>
                    <a:pt x="1468" y="1187"/>
                    <a:pt x="1468" y="1187"/>
                  </a:cubicBezTo>
                  <a:cubicBezTo>
                    <a:pt x="1468" y="1188"/>
                    <a:pt x="1469" y="1188"/>
                    <a:pt x="1469" y="1188"/>
                  </a:cubicBezTo>
                  <a:cubicBezTo>
                    <a:pt x="1469" y="1188"/>
                    <a:pt x="1469" y="1189"/>
                    <a:pt x="1469" y="1189"/>
                  </a:cubicBezTo>
                  <a:cubicBezTo>
                    <a:pt x="1469" y="1189"/>
                    <a:pt x="1469" y="1190"/>
                    <a:pt x="1469" y="1190"/>
                  </a:cubicBezTo>
                  <a:cubicBezTo>
                    <a:pt x="1467" y="1192"/>
                    <a:pt x="1465" y="1193"/>
                    <a:pt x="1464" y="1195"/>
                  </a:cubicBezTo>
                  <a:close/>
                  <a:moveTo>
                    <a:pt x="1514" y="1153"/>
                  </a:moveTo>
                  <a:cubicBezTo>
                    <a:pt x="1512" y="1154"/>
                    <a:pt x="1512" y="1154"/>
                    <a:pt x="1512" y="1154"/>
                  </a:cubicBezTo>
                  <a:cubicBezTo>
                    <a:pt x="1512" y="1156"/>
                    <a:pt x="1512" y="1158"/>
                    <a:pt x="1511" y="1160"/>
                  </a:cubicBezTo>
                  <a:cubicBezTo>
                    <a:pt x="1511" y="1160"/>
                    <a:pt x="1511" y="1160"/>
                    <a:pt x="1511" y="1160"/>
                  </a:cubicBezTo>
                  <a:cubicBezTo>
                    <a:pt x="1511" y="1161"/>
                    <a:pt x="1510" y="1161"/>
                    <a:pt x="1510" y="1162"/>
                  </a:cubicBezTo>
                  <a:cubicBezTo>
                    <a:pt x="1509" y="1163"/>
                    <a:pt x="1508" y="1164"/>
                    <a:pt x="1507" y="1165"/>
                  </a:cubicBezTo>
                  <a:cubicBezTo>
                    <a:pt x="1506" y="1166"/>
                    <a:pt x="1505" y="1167"/>
                    <a:pt x="1504" y="1168"/>
                  </a:cubicBezTo>
                  <a:cubicBezTo>
                    <a:pt x="1503" y="1169"/>
                    <a:pt x="1502" y="1170"/>
                    <a:pt x="1501" y="1171"/>
                  </a:cubicBezTo>
                  <a:cubicBezTo>
                    <a:pt x="1500" y="1172"/>
                    <a:pt x="1499" y="1172"/>
                    <a:pt x="1498" y="1173"/>
                  </a:cubicBezTo>
                  <a:cubicBezTo>
                    <a:pt x="1498" y="1173"/>
                    <a:pt x="1497" y="1173"/>
                    <a:pt x="1497" y="1174"/>
                  </a:cubicBezTo>
                  <a:cubicBezTo>
                    <a:pt x="1497" y="1174"/>
                    <a:pt x="1497" y="1174"/>
                    <a:pt x="1496" y="1174"/>
                  </a:cubicBezTo>
                  <a:cubicBezTo>
                    <a:pt x="1496" y="1174"/>
                    <a:pt x="1496" y="1175"/>
                    <a:pt x="1496" y="1175"/>
                  </a:cubicBezTo>
                  <a:cubicBezTo>
                    <a:pt x="1495" y="1175"/>
                    <a:pt x="1495" y="1175"/>
                    <a:pt x="1495" y="1175"/>
                  </a:cubicBezTo>
                  <a:cubicBezTo>
                    <a:pt x="1493" y="1176"/>
                    <a:pt x="1492" y="1176"/>
                    <a:pt x="1490" y="1177"/>
                  </a:cubicBezTo>
                  <a:cubicBezTo>
                    <a:pt x="1489" y="1177"/>
                    <a:pt x="1488" y="1178"/>
                    <a:pt x="1487" y="1178"/>
                  </a:cubicBezTo>
                  <a:cubicBezTo>
                    <a:pt x="1487" y="1178"/>
                    <a:pt x="1486" y="1178"/>
                    <a:pt x="1486" y="1179"/>
                  </a:cubicBezTo>
                  <a:cubicBezTo>
                    <a:pt x="1485" y="1179"/>
                    <a:pt x="1485" y="1179"/>
                    <a:pt x="1484" y="1180"/>
                  </a:cubicBezTo>
                  <a:cubicBezTo>
                    <a:pt x="1480" y="1182"/>
                    <a:pt x="1475" y="1185"/>
                    <a:pt x="1471" y="1188"/>
                  </a:cubicBezTo>
                  <a:cubicBezTo>
                    <a:pt x="1471" y="1188"/>
                    <a:pt x="1471" y="1188"/>
                    <a:pt x="1471" y="1188"/>
                  </a:cubicBezTo>
                  <a:cubicBezTo>
                    <a:pt x="1471" y="1188"/>
                    <a:pt x="1471" y="1188"/>
                    <a:pt x="1471" y="1187"/>
                  </a:cubicBezTo>
                  <a:cubicBezTo>
                    <a:pt x="1471" y="1187"/>
                    <a:pt x="1471" y="1186"/>
                    <a:pt x="1471" y="1186"/>
                  </a:cubicBezTo>
                  <a:cubicBezTo>
                    <a:pt x="1471" y="1186"/>
                    <a:pt x="1471" y="1185"/>
                    <a:pt x="1471" y="1185"/>
                  </a:cubicBezTo>
                  <a:cubicBezTo>
                    <a:pt x="1470" y="1182"/>
                    <a:pt x="1469" y="1178"/>
                    <a:pt x="1468" y="1175"/>
                  </a:cubicBezTo>
                  <a:cubicBezTo>
                    <a:pt x="1467" y="1172"/>
                    <a:pt x="1466" y="1168"/>
                    <a:pt x="1465" y="1165"/>
                  </a:cubicBezTo>
                  <a:cubicBezTo>
                    <a:pt x="1466" y="1165"/>
                    <a:pt x="1466" y="1165"/>
                    <a:pt x="1466" y="1166"/>
                  </a:cubicBezTo>
                  <a:cubicBezTo>
                    <a:pt x="1468" y="1163"/>
                    <a:pt x="1468" y="1163"/>
                    <a:pt x="1468" y="1163"/>
                  </a:cubicBezTo>
                  <a:cubicBezTo>
                    <a:pt x="1477" y="1157"/>
                    <a:pt x="1479" y="1146"/>
                    <a:pt x="1476" y="1137"/>
                  </a:cubicBezTo>
                  <a:cubicBezTo>
                    <a:pt x="1483" y="1130"/>
                    <a:pt x="1490" y="1125"/>
                    <a:pt x="1499" y="1123"/>
                  </a:cubicBezTo>
                  <a:cubicBezTo>
                    <a:pt x="1507" y="1121"/>
                    <a:pt x="1515" y="1125"/>
                    <a:pt x="1523" y="1128"/>
                  </a:cubicBezTo>
                  <a:cubicBezTo>
                    <a:pt x="1523" y="1129"/>
                    <a:pt x="1522" y="1130"/>
                    <a:pt x="1521" y="1131"/>
                  </a:cubicBezTo>
                  <a:cubicBezTo>
                    <a:pt x="1516" y="1137"/>
                    <a:pt x="1503" y="1146"/>
                    <a:pt x="1514" y="1153"/>
                  </a:cubicBezTo>
                  <a:close/>
                  <a:moveTo>
                    <a:pt x="1558" y="1054"/>
                  </a:moveTo>
                  <a:cubicBezTo>
                    <a:pt x="1542" y="1055"/>
                    <a:pt x="1521" y="1061"/>
                    <a:pt x="1501" y="1066"/>
                  </a:cubicBezTo>
                  <a:cubicBezTo>
                    <a:pt x="1502" y="1064"/>
                    <a:pt x="1504" y="1061"/>
                    <a:pt x="1506" y="1058"/>
                  </a:cubicBezTo>
                  <a:cubicBezTo>
                    <a:pt x="1508" y="1055"/>
                    <a:pt x="1510" y="1052"/>
                    <a:pt x="1513" y="1049"/>
                  </a:cubicBezTo>
                  <a:cubicBezTo>
                    <a:pt x="1517" y="1047"/>
                    <a:pt x="1520" y="1045"/>
                    <a:pt x="1524" y="1044"/>
                  </a:cubicBezTo>
                  <a:cubicBezTo>
                    <a:pt x="1527" y="1043"/>
                    <a:pt x="1531" y="1042"/>
                    <a:pt x="1535" y="1041"/>
                  </a:cubicBezTo>
                  <a:cubicBezTo>
                    <a:pt x="1542" y="1040"/>
                    <a:pt x="1549" y="1039"/>
                    <a:pt x="1555" y="1039"/>
                  </a:cubicBezTo>
                  <a:cubicBezTo>
                    <a:pt x="1557" y="1039"/>
                    <a:pt x="1559" y="1039"/>
                    <a:pt x="1560" y="1039"/>
                  </a:cubicBezTo>
                  <a:cubicBezTo>
                    <a:pt x="1562" y="1039"/>
                    <a:pt x="1563" y="1039"/>
                    <a:pt x="1565" y="1039"/>
                  </a:cubicBezTo>
                  <a:cubicBezTo>
                    <a:pt x="1568" y="1039"/>
                    <a:pt x="1571" y="1039"/>
                    <a:pt x="1573" y="1039"/>
                  </a:cubicBezTo>
                  <a:cubicBezTo>
                    <a:pt x="1578" y="1040"/>
                    <a:pt x="1583" y="1041"/>
                    <a:pt x="1587" y="1042"/>
                  </a:cubicBezTo>
                  <a:cubicBezTo>
                    <a:pt x="1587" y="1042"/>
                    <a:pt x="1587" y="1042"/>
                    <a:pt x="1587" y="1042"/>
                  </a:cubicBezTo>
                  <a:cubicBezTo>
                    <a:pt x="1587" y="1042"/>
                    <a:pt x="1587" y="1042"/>
                    <a:pt x="1587" y="1042"/>
                  </a:cubicBezTo>
                  <a:cubicBezTo>
                    <a:pt x="1587" y="1043"/>
                    <a:pt x="1587" y="1043"/>
                    <a:pt x="1587" y="1043"/>
                  </a:cubicBezTo>
                  <a:cubicBezTo>
                    <a:pt x="1587" y="1043"/>
                    <a:pt x="1587" y="1043"/>
                    <a:pt x="1587" y="1043"/>
                  </a:cubicBezTo>
                  <a:cubicBezTo>
                    <a:pt x="1588" y="1043"/>
                    <a:pt x="1588" y="1044"/>
                    <a:pt x="1589" y="1044"/>
                  </a:cubicBezTo>
                  <a:cubicBezTo>
                    <a:pt x="1589" y="1045"/>
                    <a:pt x="1590" y="1045"/>
                    <a:pt x="1590" y="1046"/>
                  </a:cubicBezTo>
                  <a:cubicBezTo>
                    <a:pt x="1591" y="1046"/>
                    <a:pt x="1591" y="1047"/>
                    <a:pt x="1592" y="1047"/>
                  </a:cubicBezTo>
                  <a:cubicBezTo>
                    <a:pt x="1592" y="1048"/>
                    <a:pt x="1592" y="1049"/>
                    <a:pt x="1593" y="1049"/>
                  </a:cubicBezTo>
                  <a:cubicBezTo>
                    <a:pt x="1593" y="1050"/>
                    <a:pt x="1594" y="1050"/>
                    <a:pt x="1594" y="1051"/>
                  </a:cubicBezTo>
                  <a:cubicBezTo>
                    <a:pt x="1594" y="1053"/>
                    <a:pt x="1594" y="1056"/>
                    <a:pt x="1594" y="1058"/>
                  </a:cubicBezTo>
                  <a:cubicBezTo>
                    <a:pt x="1582" y="1056"/>
                    <a:pt x="1569" y="1052"/>
                    <a:pt x="1558" y="1054"/>
                  </a:cubicBezTo>
                  <a:close/>
                  <a:moveTo>
                    <a:pt x="1702" y="974"/>
                  </a:moveTo>
                  <a:cubicBezTo>
                    <a:pt x="1698" y="980"/>
                    <a:pt x="1691" y="990"/>
                    <a:pt x="1688" y="994"/>
                  </a:cubicBezTo>
                  <a:cubicBezTo>
                    <a:pt x="1678" y="1006"/>
                    <a:pt x="1671" y="1005"/>
                    <a:pt x="1660" y="1014"/>
                  </a:cubicBezTo>
                  <a:cubicBezTo>
                    <a:pt x="1643" y="1030"/>
                    <a:pt x="1644" y="1051"/>
                    <a:pt x="1616" y="1058"/>
                  </a:cubicBezTo>
                  <a:cubicBezTo>
                    <a:pt x="1613" y="1059"/>
                    <a:pt x="1609" y="1059"/>
                    <a:pt x="1604" y="1059"/>
                  </a:cubicBezTo>
                  <a:cubicBezTo>
                    <a:pt x="1603" y="1054"/>
                    <a:pt x="1600" y="1050"/>
                    <a:pt x="1595" y="1048"/>
                  </a:cubicBezTo>
                  <a:cubicBezTo>
                    <a:pt x="1595" y="1048"/>
                    <a:pt x="1595" y="1048"/>
                    <a:pt x="1595" y="1048"/>
                  </a:cubicBezTo>
                  <a:cubicBezTo>
                    <a:pt x="1595" y="1048"/>
                    <a:pt x="1595" y="1048"/>
                    <a:pt x="1595" y="1048"/>
                  </a:cubicBezTo>
                  <a:cubicBezTo>
                    <a:pt x="1594" y="1047"/>
                    <a:pt x="1594" y="1047"/>
                    <a:pt x="1593" y="1046"/>
                  </a:cubicBezTo>
                  <a:cubicBezTo>
                    <a:pt x="1593" y="1046"/>
                    <a:pt x="1593" y="1045"/>
                    <a:pt x="1593" y="1045"/>
                  </a:cubicBezTo>
                  <a:cubicBezTo>
                    <a:pt x="1593" y="1045"/>
                    <a:pt x="1594" y="1046"/>
                    <a:pt x="1594" y="1046"/>
                  </a:cubicBezTo>
                  <a:cubicBezTo>
                    <a:pt x="1595" y="1047"/>
                    <a:pt x="1596" y="1047"/>
                    <a:pt x="1596" y="1048"/>
                  </a:cubicBezTo>
                  <a:cubicBezTo>
                    <a:pt x="1597" y="1048"/>
                    <a:pt x="1597" y="1048"/>
                    <a:pt x="1597" y="1048"/>
                  </a:cubicBezTo>
                  <a:cubicBezTo>
                    <a:pt x="1597" y="1048"/>
                    <a:pt x="1597" y="1048"/>
                    <a:pt x="1596" y="1048"/>
                  </a:cubicBezTo>
                  <a:cubicBezTo>
                    <a:pt x="1596" y="1047"/>
                    <a:pt x="1595" y="1047"/>
                    <a:pt x="1595" y="1046"/>
                  </a:cubicBezTo>
                  <a:cubicBezTo>
                    <a:pt x="1594" y="1045"/>
                    <a:pt x="1592" y="1044"/>
                    <a:pt x="1591" y="1043"/>
                  </a:cubicBezTo>
                  <a:cubicBezTo>
                    <a:pt x="1591" y="1043"/>
                    <a:pt x="1590" y="1043"/>
                    <a:pt x="1590" y="1043"/>
                  </a:cubicBezTo>
                  <a:cubicBezTo>
                    <a:pt x="1590" y="1042"/>
                    <a:pt x="1589" y="1042"/>
                    <a:pt x="1589" y="1041"/>
                  </a:cubicBezTo>
                  <a:cubicBezTo>
                    <a:pt x="1589" y="1041"/>
                    <a:pt x="1589" y="1041"/>
                    <a:pt x="1589" y="1041"/>
                  </a:cubicBezTo>
                  <a:cubicBezTo>
                    <a:pt x="1589" y="1041"/>
                    <a:pt x="1588" y="1041"/>
                    <a:pt x="1588" y="1041"/>
                  </a:cubicBezTo>
                  <a:cubicBezTo>
                    <a:pt x="1588" y="1041"/>
                    <a:pt x="1588" y="1041"/>
                    <a:pt x="1588" y="1040"/>
                  </a:cubicBezTo>
                  <a:cubicBezTo>
                    <a:pt x="1587" y="1040"/>
                    <a:pt x="1587" y="1040"/>
                    <a:pt x="1586" y="1040"/>
                  </a:cubicBezTo>
                  <a:cubicBezTo>
                    <a:pt x="1586" y="1040"/>
                    <a:pt x="1585" y="1040"/>
                    <a:pt x="1585" y="1040"/>
                  </a:cubicBezTo>
                  <a:cubicBezTo>
                    <a:pt x="1585" y="1040"/>
                    <a:pt x="1585" y="1040"/>
                    <a:pt x="1585" y="1040"/>
                  </a:cubicBezTo>
                  <a:cubicBezTo>
                    <a:pt x="1583" y="1039"/>
                    <a:pt x="1579" y="1038"/>
                    <a:pt x="1576" y="1037"/>
                  </a:cubicBezTo>
                  <a:cubicBezTo>
                    <a:pt x="1576" y="1037"/>
                    <a:pt x="1577" y="1037"/>
                    <a:pt x="1577" y="1036"/>
                  </a:cubicBezTo>
                  <a:cubicBezTo>
                    <a:pt x="1578" y="1036"/>
                    <a:pt x="1578" y="1035"/>
                    <a:pt x="1579" y="1035"/>
                  </a:cubicBezTo>
                  <a:cubicBezTo>
                    <a:pt x="1580" y="1035"/>
                    <a:pt x="1580" y="1034"/>
                    <a:pt x="1580" y="1034"/>
                  </a:cubicBezTo>
                  <a:cubicBezTo>
                    <a:pt x="1581" y="1034"/>
                    <a:pt x="1581" y="1034"/>
                    <a:pt x="1581" y="1034"/>
                  </a:cubicBezTo>
                  <a:cubicBezTo>
                    <a:pt x="1581" y="1033"/>
                    <a:pt x="1582" y="1033"/>
                    <a:pt x="1582" y="1033"/>
                  </a:cubicBezTo>
                  <a:cubicBezTo>
                    <a:pt x="1582" y="1033"/>
                    <a:pt x="1583" y="1032"/>
                    <a:pt x="1583" y="1032"/>
                  </a:cubicBezTo>
                  <a:cubicBezTo>
                    <a:pt x="1584" y="1032"/>
                    <a:pt x="1584" y="1031"/>
                    <a:pt x="1585" y="1031"/>
                  </a:cubicBezTo>
                  <a:cubicBezTo>
                    <a:pt x="1585" y="1030"/>
                    <a:pt x="1586" y="1030"/>
                    <a:pt x="1586" y="1030"/>
                  </a:cubicBezTo>
                  <a:cubicBezTo>
                    <a:pt x="1587" y="1029"/>
                    <a:pt x="1587" y="1029"/>
                    <a:pt x="1588" y="1029"/>
                  </a:cubicBezTo>
                  <a:cubicBezTo>
                    <a:pt x="1589" y="1028"/>
                    <a:pt x="1590" y="1027"/>
                    <a:pt x="1592" y="1027"/>
                  </a:cubicBezTo>
                  <a:cubicBezTo>
                    <a:pt x="1593" y="1026"/>
                    <a:pt x="1594" y="1025"/>
                    <a:pt x="1596" y="1025"/>
                  </a:cubicBezTo>
                  <a:cubicBezTo>
                    <a:pt x="1597" y="1024"/>
                    <a:pt x="1599" y="1024"/>
                    <a:pt x="1600" y="1023"/>
                  </a:cubicBezTo>
                  <a:cubicBezTo>
                    <a:pt x="1601" y="1023"/>
                    <a:pt x="1603" y="1023"/>
                    <a:pt x="1604" y="1022"/>
                  </a:cubicBezTo>
                  <a:cubicBezTo>
                    <a:pt x="1604" y="1022"/>
                    <a:pt x="1604" y="1022"/>
                    <a:pt x="1604" y="1022"/>
                  </a:cubicBezTo>
                  <a:cubicBezTo>
                    <a:pt x="1619" y="1038"/>
                    <a:pt x="1630" y="1026"/>
                    <a:pt x="1637" y="1009"/>
                  </a:cubicBezTo>
                  <a:cubicBezTo>
                    <a:pt x="1623" y="1015"/>
                    <a:pt x="1613" y="1004"/>
                    <a:pt x="1602" y="1020"/>
                  </a:cubicBezTo>
                  <a:cubicBezTo>
                    <a:pt x="1601" y="1020"/>
                    <a:pt x="1600" y="1021"/>
                    <a:pt x="1599" y="1021"/>
                  </a:cubicBezTo>
                  <a:cubicBezTo>
                    <a:pt x="1598" y="1021"/>
                    <a:pt x="1596" y="1022"/>
                    <a:pt x="1595" y="1022"/>
                  </a:cubicBezTo>
                  <a:cubicBezTo>
                    <a:pt x="1593" y="1023"/>
                    <a:pt x="1592" y="1024"/>
                    <a:pt x="1591" y="1024"/>
                  </a:cubicBezTo>
                  <a:cubicBezTo>
                    <a:pt x="1589" y="1025"/>
                    <a:pt x="1588" y="1026"/>
                    <a:pt x="1587" y="1026"/>
                  </a:cubicBezTo>
                  <a:cubicBezTo>
                    <a:pt x="1586" y="1027"/>
                    <a:pt x="1585" y="1027"/>
                    <a:pt x="1585" y="1028"/>
                  </a:cubicBezTo>
                  <a:cubicBezTo>
                    <a:pt x="1584" y="1028"/>
                    <a:pt x="1584" y="1028"/>
                    <a:pt x="1583" y="1029"/>
                  </a:cubicBezTo>
                  <a:cubicBezTo>
                    <a:pt x="1583" y="1029"/>
                    <a:pt x="1582" y="1030"/>
                    <a:pt x="1582" y="1030"/>
                  </a:cubicBezTo>
                  <a:cubicBezTo>
                    <a:pt x="1581" y="1030"/>
                    <a:pt x="1581" y="1031"/>
                    <a:pt x="1580" y="1031"/>
                  </a:cubicBezTo>
                  <a:cubicBezTo>
                    <a:pt x="1580" y="1031"/>
                    <a:pt x="1580" y="1031"/>
                    <a:pt x="1579" y="1032"/>
                  </a:cubicBezTo>
                  <a:cubicBezTo>
                    <a:pt x="1579" y="1032"/>
                    <a:pt x="1579" y="1032"/>
                    <a:pt x="1579" y="1032"/>
                  </a:cubicBezTo>
                  <a:cubicBezTo>
                    <a:pt x="1579" y="1033"/>
                    <a:pt x="1578" y="1033"/>
                    <a:pt x="1578" y="1033"/>
                  </a:cubicBezTo>
                  <a:cubicBezTo>
                    <a:pt x="1578" y="1034"/>
                    <a:pt x="1577" y="1034"/>
                    <a:pt x="1577" y="1034"/>
                  </a:cubicBezTo>
                  <a:cubicBezTo>
                    <a:pt x="1577" y="1035"/>
                    <a:pt x="1577" y="1035"/>
                    <a:pt x="1577" y="1035"/>
                  </a:cubicBezTo>
                  <a:cubicBezTo>
                    <a:pt x="1576" y="1036"/>
                    <a:pt x="1576" y="1037"/>
                    <a:pt x="1576" y="1037"/>
                  </a:cubicBezTo>
                  <a:cubicBezTo>
                    <a:pt x="1575" y="1037"/>
                    <a:pt x="1574" y="1037"/>
                    <a:pt x="1574" y="1037"/>
                  </a:cubicBezTo>
                  <a:cubicBezTo>
                    <a:pt x="1571" y="1036"/>
                    <a:pt x="1568" y="1036"/>
                    <a:pt x="1565" y="1035"/>
                  </a:cubicBezTo>
                  <a:cubicBezTo>
                    <a:pt x="1563" y="1035"/>
                    <a:pt x="1562" y="1035"/>
                    <a:pt x="1560" y="1035"/>
                  </a:cubicBezTo>
                  <a:cubicBezTo>
                    <a:pt x="1559" y="1035"/>
                    <a:pt x="1557" y="1035"/>
                    <a:pt x="1555" y="1035"/>
                  </a:cubicBezTo>
                  <a:cubicBezTo>
                    <a:pt x="1553" y="1035"/>
                    <a:pt x="1550" y="1035"/>
                    <a:pt x="1547" y="1035"/>
                  </a:cubicBezTo>
                  <a:cubicBezTo>
                    <a:pt x="1547" y="1035"/>
                    <a:pt x="1548" y="1035"/>
                    <a:pt x="1548" y="1035"/>
                  </a:cubicBezTo>
                  <a:cubicBezTo>
                    <a:pt x="1549" y="1034"/>
                    <a:pt x="1550" y="1033"/>
                    <a:pt x="1552" y="1032"/>
                  </a:cubicBezTo>
                  <a:cubicBezTo>
                    <a:pt x="1552" y="1032"/>
                    <a:pt x="1553" y="1031"/>
                    <a:pt x="1554" y="1030"/>
                  </a:cubicBezTo>
                  <a:cubicBezTo>
                    <a:pt x="1554" y="1030"/>
                    <a:pt x="1554" y="1029"/>
                    <a:pt x="1555" y="1029"/>
                  </a:cubicBezTo>
                  <a:cubicBezTo>
                    <a:pt x="1555" y="1028"/>
                    <a:pt x="1555" y="1028"/>
                    <a:pt x="1555" y="1027"/>
                  </a:cubicBezTo>
                  <a:cubicBezTo>
                    <a:pt x="1557" y="1026"/>
                    <a:pt x="1558" y="1024"/>
                    <a:pt x="1559" y="1021"/>
                  </a:cubicBezTo>
                  <a:cubicBezTo>
                    <a:pt x="1560" y="1019"/>
                    <a:pt x="1561" y="1017"/>
                    <a:pt x="1562" y="1014"/>
                  </a:cubicBezTo>
                  <a:cubicBezTo>
                    <a:pt x="1565" y="1009"/>
                    <a:pt x="1567" y="1004"/>
                    <a:pt x="1569" y="999"/>
                  </a:cubicBezTo>
                  <a:cubicBezTo>
                    <a:pt x="1571" y="996"/>
                    <a:pt x="1572" y="993"/>
                    <a:pt x="1573" y="991"/>
                  </a:cubicBezTo>
                  <a:cubicBezTo>
                    <a:pt x="1574" y="988"/>
                    <a:pt x="1575" y="986"/>
                    <a:pt x="1576" y="983"/>
                  </a:cubicBezTo>
                  <a:cubicBezTo>
                    <a:pt x="1577" y="982"/>
                    <a:pt x="1578" y="981"/>
                    <a:pt x="1578" y="980"/>
                  </a:cubicBezTo>
                  <a:cubicBezTo>
                    <a:pt x="1579" y="979"/>
                    <a:pt x="1580" y="978"/>
                    <a:pt x="1580" y="977"/>
                  </a:cubicBezTo>
                  <a:cubicBezTo>
                    <a:pt x="1581" y="977"/>
                    <a:pt x="1581" y="977"/>
                    <a:pt x="1581" y="977"/>
                  </a:cubicBezTo>
                  <a:cubicBezTo>
                    <a:pt x="1581" y="976"/>
                    <a:pt x="1582" y="976"/>
                    <a:pt x="1582" y="976"/>
                  </a:cubicBezTo>
                  <a:cubicBezTo>
                    <a:pt x="1582" y="976"/>
                    <a:pt x="1583" y="975"/>
                    <a:pt x="1583" y="975"/>
                  </a:cubicBezTo>
                  <a:cubicBezTo>
                    <a:pt x="1584" y="975"/>
                    <a:pt x="1585" y="974"/>
                    <a:pt x="1586" y="974"/>
                  </a:cubicBezTo>
                  <a:cubicBezTo>
                    <a:pt x="1587" y="973"/>
                    <a:pt x="1588" y="973"/>
                    <a:pt x="1589" y="973"/>
                  </a:cubicBezTo>
                  <a:cubicBezTo>
                    <a:pt x="1590" y="973"/>
                    <a:pt x="1590" y="972"/>
                    <a:pt x="1591" y="972"/>
                  </a:cubicBezTo>
                  <a:cubicBezTo>
                    <a:pt x="1591" y="972"/>
                    <a:pt x="1591" y="972"/>
                    <a:pt x="1591" y="972"/>
                  </a:cubicBezTo>
                  <a:cubicBezTo>
                    <a:pt x="1591" y="972"/>
                    <a:pt x="1592" y="972"/>
                    <a:pt x="1592" y="972"/>
                  </a:cubicBezTo>
                  <a:cubicBezTo>
                    <a:pt x="1592" y="972"/>
                    <a:pt x="1592" y="972"/>
                    <a:pt x="1592" y="972"/>
                  </a:cubicBezTo>
                  <a:cubicBezTo>
                    <a:pt x="1592" y="972"/>
                    <a:pt x="1593" y="972"/>
                    <a:pt x="1593" y="972"/>
                  </a:cubicBezTo>
                  <a:cubicBezTo>
                    <a:pt x="1593" y="972"/>
                    <a:pt x="1593" y="972"/>
                    <a:pt x="1594" y="972"/>
                  </a:cubicBezTo>
                  <a:cubicBezTo>
                    <a:pt x="1594" y="971"/>
                    <a:pt x="1595" y="971"/>
                    <a:pt x="1596" y="971"/>
                  </a:cubicBezTo>
                  <a:cubicBezTo>
                    <a:pt x="1598" y="971"/>
                    <a:pt x="1600" y="970"/>
                    <a:pt x="1600" y="970"/>
                  </a:cubicBezTo>
                  <a:cubicBezTo>
                    <a:pt x="1600" y="970"/>
                    <a:pt x="1599" y="970"/>
                    <a:pt x="1599" y="970"/>
                  </a:cubicBezTo>
                  <a:cubicBezTo>
                    <a:pt x="1598" y="970"/>
                    <a:pt x="1597" y="970"/>
                    <a:pt x="1597" y="970"/>
                  </a:cubicBezTo>
                  <a:cubicBezTo>
                    <a:pt x="1597" y="970"/>
                    <a:pt x="1597" y="970"/>
                    <a:pt x="1597" y="970"/>
                  </a:cubicBezTo>
                  <a:cubicBezTo>
                    <a:pt x="1598" y="970"/>
                    <a:pt x="1598" y="969"/>
                    <a:pt x="1599" y="969"/>
                  </a:cubicBezTo>
                  <a:cubicBezTo>
                    <a:pt x="1600" y="969"/>
                    <a:pt x="1600" y="968"/>
                    <a:pt x="1601" y="968"/>
                  </a:cubicBezTo>
                  <a:cubicBezTo>
                    <a:pt x="1602" y="967"/>
                    <a:pt x="1602" y="967"/>
                    <a:pt x="1603" y="967"/>
                  </a:cubicBezTo>
                  <a:cubicBezTo>
                    <a:pt x="1603" y="967"/>
                    <a:pt x="1603" y="967"/>
                    <a:pt x="1603" y="967"/>
                  </a:cubicBezTo>
                  <a:cubicBezTo>
                    <a:pt x="1604" y="966"/>
                    <a:pt x="1604" y="966"/>
                    <a:pt x="1604" y="966"/>
                  </a:cubicBezTo>
                  <a:cubicBezTo>
                    <a:pt x="1615" y="972"/>
                    <a:pt x="1619" y="960"/>
                    <a:pt x="1624" y="953"/>
                  </a:cubicBezTo>
                  <a:cubicBezTo>
                    <a:pt x="1610" y="946"/>
                    <a:pt x="1601" y="948"/>
                    <a:pt x="1603" y="964"/>
                  </a:cubicBezTo>
                  <a:cubicBezTo>
                    <a:pt x="1602" y="964"/>
                    <a:pt x="1602" y="964"/>
                    <a:pt x="1602" y="965"/>
                  </a:cubicBezTo>
                  <a:cubicBezTo>
                    <a:pt x="1601" y="965"/>
                    <a:pt x="1601" y="965"/>
                    <a:pt x="1600" y="966"/>
                  </a:cubicBezTo>
                  <a:cubicBezTo>
                    <a:pt x="1599" y="966"/>
                    <a:pt x="1599" y="967"/>
                    <a:pt x="1598" y="967"/>
                  </a:cubicBezTo>
                  <a:cubicBezTo>
                    <a:pt x="1597" y="968"/>
                    <a:pt x="1597" y="968"/>
                    <a:pt x="1596" y="968"/>
                  </a:cubicBezTo>
                  <a:cubicBezTo>
                    <a:pt x="1595" y="969"/>
                    <a:pt x="1595" y="969"/>
                    <a:pt x="1594" y="969"/>
                  </a:cubicBezTo>
                  <a:cubicBezTo>
                    <a:pt x="1593" y="969"/>
                    <a:pt x="1593" y="970"/>
                    <a:pt x="1592" y="970"/>
                  </a:cubicBezTo>
                  <a:cubicBezTo>
                    <a:pt x="1592" y="970"/>
                    <a:pt x="1592" y="970"/>
                    <a:pt x="1592" y="970"/>
                  </a:cubicBezTo>
                  <a:cubicBezTo>
                    <a:pt x="1591" y="970"/>
                    <a:pt x="1591" y="970"/>
                    <a:pt x="1591" y="970"/>
                  </a:cubicBezTo>
                  <a:cubicBezTo>
                    <a:pt x="1591" y="970"/>
                    <a:pt x="1591" y="970"/>
                    <a:pt x="1591" y="970"/>
                  </a:cubicBezTo>
                  <a:cubicBezTo>
                    <a:pt x="1590" y="970"/>
                    <a:pt x="1589" y="971"/>
                    <a:pt x="1588" y="971"/>
                  </a:cubicBezTo>
                  <a:cubicBezTo>
                    <a:pt x="1588" y="971"/>
                    <a:pt x="1587" y="971"/>
                    <a:pt x="1587" y="971"/>
                  </a:cubicBezTo>
                  <a:cubicBezTo>
                    <a:pt x="1586" y="971"/>
                    <a:pt x="1586" y="971"/>
                    <a:pt x="1585" y="972"/>
                  </a:cubicBezTo>
                  <a:cubicBezTo>
                    <a:pt x="1584" y="972"/>
                    <a:pt x="1583" y="972"/>
                    <a:pt x="1583" y="973"/>
                  </a:cubicBezTo>
                  <a:cubicBezTo>
                    <a:pt x="1582" y="973"/>
                    <a:pt x="1582" y="972"/>
                    <a:pt x="1582" y="972"/>
                  </a:cubicBezTo>
                  <a:cubicBezTo>
                    <a:pt x="1582" y="971"/>
                    <a:pt x="1582" y="971"/>
                    <a:pt x="1581" y="971"/>
                  </a:cubicBezTo>
                  <a:cubicBezTo>
                    <a:pt x="1581" y="970"/>
                    <a:pt x="1581" y="970"/>
                    <a:pt x="1581" y="969"/>
                  </a:cubicBezTo>
                  <a:cubicBezTo>
                    <a:pt x="1581" y="969"/>
                    <a:pt x="1580" y="968"/>
                    <a:pt x="1580" y="968"/>
                  </a:cubicBezTo>
                  <a:cubicBezTo>
                    <a:pt x="1580" y="967"/>
                    <a:pt x="1580" y="967"/>
                    <a:pt x="1580" y="967"/>
                  </a:cubicBezTo>
                  <a:cubicBezTo>
                    <a:pt x="1579" y="966"/>
                    <a:pt x="1579" y="966"/>
                    <a:pt x="1579" y="966"/>
                  </a:cubicBezTo>
                  <a:cubicBezTo>
                    <a:pt x="1579" y="965"/>
                    <a:pt x="1578" y="965"/>
                    <a:pt x="1578" y="964"/>
                  </a:cubicBezTo>
                  <a:cubicBezTo>
                    <a:pt x="1578" y="963"/>
                    <a:pt x="1578" y="963"/>
                    <a:pt x="1577" y="962"/>
                  </a:cubicBezTo>
                  <a:cubicBezTo>
                    <a:pt x="1577" y="962"/>
                    <a:pt x="1577" y="961"/>
                    <a:pt x="1577" y="961"/>
                  </a:cubicBezTo>
                  <a:cubicBezTo>
                    <a:pt x="1577" y="961"/>
                    <a:pt x="1577" y="960"/>
                    <a:pt x="1576" y="960"/>
                  </a:cubicBezTo>
                  <a:cubicBezTo>
                    <a:pt x="1576" y="959"/>
                    <a:pt x="1576" y="958"/>
                    <a:pt x="1576" y="957"/>
                  </a:cubicBezTo>
                  <a:cubicBezTo>
                    <a:pt x="1575" y="956"/>
                    <a:pt x="1575" y="954"/>
                    <a:pt x="1574" y="952"/>
                  </a:cubicBezTo>
                  <a:cubicBezTo>
                    <a:pt x="1575" y="953"/>
                    <a:pt x="1576" y="953"/>
                    <a:pt x="1577" y="953"/>
                  </a:cubicBezTo>
                  <a:cubicBezTo>
                    <a:pt x="1574" y="952"/>
                    <a:pt x="1574" y="952"/>
                    <a:pt x="1574" y="952"/>
                  </a:cubicBezTo>
                  <a:cubicBezTo>
                    <a:pt x="1574" y="952"/>
                    <a:pt x="1574" y="951"/>
                    <a:pt x="1574" y="951"/>
                  </a:cubicBezTo>
                  <a:cubicBezTo>
                    <a:pt x="1578" y="946"/>
                    <a:pt x="1583" y="940"/>
                    <a:pt x="1586" y="935"/>
                  </a:cubicBezTo>
                  <a:cubicBezTo>
                    <a:pt x="1589" y="927"/>
                    <a:pt x="1586" y="918"/>
                    <a:pt x="1588" y="910"/>
                  </a:cubicBezTo>
                  <a:cubicBezTo>
                    <a:pt x="1622" y="901"/>
                    <a:pt x="1649" y="885"/>
                    <a:pt x="1685" y="898"/>
                  </a:cubicBezTo>
                  <a:cubicBezTo>
                    <a:pt x="1713" y="907"/>
                    <a:pt x="1729" y="929"/>
                    <a:pt x="1729" y="929"/>
                  </a:cubicBezTo>
                  <a:cubicBezTo>
                    <a:pt x="1729" y="929"/>
                    <a:pt x="1716" y="950"/>
                    <a:pt x="1702" y="974"/>
                  </a:cubicBezTo>
                  <a:close/>
                  <a:moveTo>
                    <a:pt x="1754" y="982"/>
                  </a:moveTo>
                  <a:cubicBezTo>
                    <a:pt x="1735" y="994"/>
                    <a:pt x="1735" y="994"/>
                    <a:pt x="1735" y="994"/>
                  </a:cubicBezTo>
                  <a:cubicBezTo>
                    <a:pt x="1740" y="990"/>
                    <a:pt x="1756" y="972"/>
                    <a:pt x="1763" y="959"/>
                  </a:cubicBezTo>
                  <a:cubicBezTo>
                    <a:pt x="1778" y="961"/>
                    <a:pt x="1789" y="967"/>
                    <a:pt x="1803" y="974"/>
                  </a:cubicBezTo>
                  <a:cubicBezTo>
                    <a:pt x="1784" y="972"/>
                    <a:pt x="1768" y="971"/>
                    <a:pt x="1754" y="982"/>
                  </a:cubicBezTo>
                  <a:close/>
                  <a:moveTo>
                    <a:pt x="1889" y="979"/>
                  </a:moveTo>
                  <a:cubicBezTo>
                    <a:pt x="1893" y="978"/>
                    <a:pt x="1897" y="978"/>
                    <a:pt x="1902" y="977"/>
                  </a:cubicBezTo>
                  <a:cubicBezTo>
                    <a:pt x="1909" y="976"/>
                    <a:pt x="1917" y="975"/>
                    <a:pt x="1925" y="974"/>
                  </a:cubicBezTo>
                  <a:cubicBezTo>
                    <a:pt x="1929" y="973"/>
                    <a:pt x="1933" y="972"/>
                    <a:pt x="1937" y="970"/>
                  </a:cubicBezTo>
                  <a:cubicBezTo>
                    <a:pt x="1938" y="970"/>
                    <a:pt x="1939" y="969"/>
                    <a:pt x="1940" y="969"/>
                  </a:cubicBezTo>
                  <a:cubicBezTo>
                    <a:pt x="1941" y="968"/>
                    <a:pt x="1941" y="968"/>
                    <a:pt x="1941" y="968"/>
                  </a:cubicBezTo>
                  <a:cubicBezTo>
                    <a:pt x="1943" y="968"/>
                    <a:pt x="1943" y="968"/>
                    <a:pt x="1943" y="968"/>
                  </a:cubicBezTo>
                  <a:cubicBezTo>
                    <a:pt x="1944" y="967"/>
                    <a:pt x="1944" y="967"/>
                    <a:pt x="1944" y="967"/>
                  </a:cubicBezTo>
                  <a:cubicBezTo>
                    <a:pt x="1944" y="967"/>
                    <a:pt x="1944" y="967"/>
                    <a:pt x="1944" y="967"/>
                  </a:cubicBezTo>
                  <a:cubicBezTo>
                    <a:pt x="1944" y="967"/>
                    <a:pt x="1944" y="968"/>
                    <a:pt x="1945" y="968"/>
                  </a:cubicBezTo>
                  <a:cubicBezTo>
                    <a:pt x="1945" y="968"/>
                    <a:pt x="1945" y="968"/>
                    <a:pt x="1946" y="968"/>
                  </a:cubicBezTo>
                  <a:cubicBezTo>
                    <a:pt x="1946" y="968"/>
                    <a:pt x="1947" y="968"/>
                    <a:pt x="1947" y="968"/>
                  </a:cubicBezTo>
                  <a:cubicBezTo>
                    <a:pt x="1947" y="968"/>
                    <a:pt x="1948" y="969"/>
                    <a:pt x="1948" y="969"/>
                  </a:cubicBezTo>
                  <a:cubicBezTo>
                    <a:pt x="1949" y="969"/>
                    <a:pt x="1950" y="969"/>
                    <a:pt x="1950" y="969"/>
                  </a:cubicBezTo>
                  <a:cubicBezTo>
                    <a:pt x="1950" y="970"/>
                    <a:pt x="1951" y="970"/>
                    <a:pt x="1951" y="970"/>
                  </a:cubicBezTo>
                  <a:cubicBezTo>
                    <a:pt x="1951" y="970"/>
                    <a:pt x="1952" y="970"/>
                    <a:pt x="1952" y="970"/>
                  </a:cubicBezTo>
                  <a:cubicBezTo>
                    <a:pt x="1954" y="971"/>
                    <a:pt x="1957" y="973"/>
                    <a:pt x="1960" y="975"/>
                  </a:cubicBezTo>
                  <a:cubicBezTo>
                    <a:pt x="1961" y="976"/>
                    <a:pt x="1963" y="977"/>
                    <a:pt x="1964" y="978"/>
                  </a:cubicBezTo>
                  <a:cubicBezTo>
                    <a:pt x="1966" y="979"/>
                    <a:pt x="1967" y="980"/>
                    <a:pt x="1969" y="981"/>
                  </a:cubicBezTo>
                  <a:cubicBezTo>
                    <a:pt x="1969" y="982"/>
                    <a:pt x="1969" y="982"/>
                    <a:pt x="1970" y="982"/>
                  </a:cubicBezTo>
                  <a:cubicBezTo>
                    <a:pt x="1970" y="982"/>
                    <a:pt x="1970" y="982"/>
                    <a:pt x="1970" y="982"/>
                  </a:cubicBezTo>
                  <a:cubicBezTo>
                    <a:pt x="1970" y="982"/>
                    <a:pt x="1969" y="983"/>
                    <a:pt x="1969" y="983"/>
                  </a:cubicBezTo>
                  <a:cubicBezTo>
                    <a:pt x="1969" y="984"/>
                    <a:pt x="1969" y="984"/>
                    <a:pt x="1969" y="984"/>
                  </a:cubicBezTo>
                  <a:cubicBezTo>
                    <a:pt x="1969" y="984"/>
                    <a:pt x="1969" y="984"/>
                    <a:pt x="1969" y="985"/>
                  </a:cubicBezTo>
                  <a:cubicBezTo>
                    <a:pt x="1969" y="985"/>
                    <a:pt x="1969" y="985"/>
                    <a:pt x="1969" y="985"/>
                  </a:cubicBezTo>
                  <a:cubicBezTo>
                    <a:pt x="1969" y="986"/>
                    <a:pt x="1969" y="986"/>
                    <a:pt x="1970" y="987"/>
                  </a:cubicBezTo>
                  <a:cubicBezTo>
                    <a:pt x="1970" y="988"/>
                    <a:pt x="1970" y="989"/>
                    <a:pt x="1970" y="989"/>
                  </a:cubicBezTo>
                  <a:cubicBezTo>
                    <a:pt x="1970" y="990"/>
                    <a:pt x="1970" y="991"/>
                    <a:pt x="1970" y="992"/>
                  </a:cubicBezTo>
                  <a:cubicBezTo>
                    <a:pt x="1970" y="992"/>
                    <a:pt x="1969" y="993"/>
                    <a:pt x="1969" y="994"/>
                  </a:cubicBezTo>
                  <a:cubicBezTo>
                    <a:pt x="1969" y="995"/>
                    <a:pt x="1969" y="996"/>
                    <a:pt x="1969" y="997"/>
                  </a:cubicBezTo>
                  <a:cubicBezTo>
                    <a:pt x="1969" y="997"/>
                    <a:pt x="1969" y="997"/>
                    <a:pt x="1969" y="997"/>
                  </a:cubicBezTo>
                  <a:cubicBezTo>
                    <a:pt x="1967" y="998"/>
                    <a:pt x="1966" y="999"/>
                    <a:pt x="1965" y="999"/>
                  </a:cubicBezTo>
                  <a:cubicBezTo>
                    <a:pt x="1939" y="996"/>
                    <a:pt x="1914" y="988"/>
                    <a:pt x="1889" y="979"/>
                  </a:cubicBezTo>
                  <a:close/>
                  <a:moveTo>
                    <a:pt x="1974" y="1001"/>
                  </a:moveTo>
                  <a:cubicBezTo>
                    <a:pt x="1974" y="999"/>
                    <a:pt x="1973" y="998"/>
                    <a:pt x="1971" y="997"/>
                  </a:cubicBezTo>
                  <a:cubicBezTo>
                    <a:pt x="1971" y="996"/>
                    <a:pt x="1971" y="996"/>
                    <a:pt x="1971" y="996"/>
                  </a:cubicBezTo>
                  <a:cubicBezTo>
                    <a:pt x="1971" y="996"/>
                    <a:pt x="1971" y="996"/>
                    <a:pt x="1971" y="996"/>
                  </a:cubicBezTo>
                  <a:cubicBezTo>
                    <a:pt x="1971" y="996"/>
                    <a:pt x="1971" y="995"/>
                    <a:pt x="1971" y="994"/>
                  </a:cubicBezTo>
                  <a:cubicBezTo>
                    <a:pt x="1972" y="993"/>
                    <a:pt x="1972" y="993"/>
                    <a:pt x="1972" y="992"/>
                  </a:cubicBezTo>
                  <a:cubicBezTo>
                    <a:pt x="1972" y="991"/>
                    <a:pt x="1972" y="990"/>
                    <a:pt x="1972" y="989"/>
                  </a:cubicBezTo>
                  <a:cubicBezTo>
                    <a:pt x="1972" y="988"/>
                    <a:pt x="1972" y="988"/>
                    <a:pt x="1972" y="987"/>
                  </a:cubicBezTo>
                  <a:cubicBezTo>
                    <a:pt x="1972" y="986"/>
                    <a:pt x="1972" y="985"/>
                    <a:pt x="1971" y="985"/>
                  </a:cubicBezTo>
                  <a:cubicBezTo>
                    <a:pt x="1971" y="985"/>
                    <a:pt x="1971" y="985"/>
                    <a:pt x="1971" y="984"/>
                  </a:cubicBezTo>
                  <a:cubicBezTo>
                    <a:pt x="1971" y="984"/>
                    <a:pt x="1971" y="984"/>
                    <a:pt x="1971" y="984"/>
                  </a:cubicBezTo>
                  <a:cubicBezTo>
                    <a:pt x="1971" y="984"/>
                    <a:pt x="1971" y="983"/>
                    <a:pt x="1971" y="983"/>
                  </a:cubicBezTo>
                  <a:cubicBezTo>
                    <a:pt x="1971" y="983"/>
                    <a:pt x="1971" y="983"/>
                    <a:pt x="1971" y="983"/>
                  </a:cubicBezTo>
                  <a:cubicBezTo>
                    <a:pt x="1976" y="987"/>
                    <a:pt x="1982" y="991"/>
                    <a:pt x="1986" y="994"/>
                  </a:cubicBezTo>
                  <a:cubicBezTo>
                    <a:pt x="1986" y="994"/>
                    <a:pt x="1986" y="994"/>
                    <a:pt x="1987" y="994"/>
                  </a:cubicBezTo>
                  <a:cubicBezTo>
                    <a:pt x="1987" y="995"/>
                    <a:pt x="1987" y="995"/>
                    <a:pt x="1987" y="995"/>
                  </a:cubicBezTo>
                  <a:cubicBezTo>
                    <a:pt x="1988" y="995"/>
                    <a:pt x="1988" y="996"/>
                    <a:pt x="1989" y="996"/>
                  </a:cubicBezTo>
                  <a:cubicBezTo>
                    <a:pt x="1990" y="996"/>
                    <a:pt x="1991" y="997"/>
                    <a:pt x="1992" y="997"/>
                  </a:cubicBezTo>
                  <a:cubicBezTo>
                    <a:pt x="1993" y="998"/>
                    <a:pt x="1994" y="998"/>
                    <a:pt x="1994" y="998"/>
                  </a:cubicBezTo>
                  <a:cubicBezTo>
                    <a:pt x="1994" y="998"/>
                    <a:pt x="1993" y="998"/>
                    <a:pt x="1992" y="996"/>
                  </a:cubicBezTo>
                  <a:cubicBezTo>
                    <a:pt x="1992" y="996"/>
                    <a:pt x="1991" y="995"/>
                    <a:pt x="1990" y="994"/>
                  </a:cubicBezTo>
                  <a:cubicBezTo>
                    <a:pt x="1990" y="994"/>
                    <a:pt x="1989" y="993"/>
                    <a:pt x="1989" y="993"/>
                  </a:cubicBezTo>
                  <a:cubicBezTo>
                    <a:pt x="1989" y="993"/>
                    <a:pt x="1988" y="993"/>
                    <a:pt x="1988" y="992"/>
                  </a:cubicBezTo>
                  <a:cubicBezTo>
                    <a:pt x="1988" y="992"/>
                    <a:pt x="1987" y="992"/>
                    <a:pt x="1987" y="992"/>
                  </a:cubicBezTo>
                  <a:cubicBezTo>
                    <a:pt x="1986" y="991"/>
                    <a:pt x="1984" y="990"/>
                    <a:pt x="1982" y="988"/>
                  </a:cubicBezTo>
                  <a:cubicBezTo>
                    <a:pt x="1983" y="988"/>
                    <a:pt x="1983" y="988"/>
                    <a:pt x="1983" y="988"/>
                  </a:cubicBezTo>
                  <a:cubicBezTo>
                    <a:pt x="1984" y="989"/>
                    <a:pt x="1984" y="989"/>
                    <a:pt x="1984" y="989"/>
                  </a:cubicBezTo>
                  <a:cubicBezTo>
                    <a:pt x="1984" y="989"/>
                    <a:pt x="1984" y="989"/>
                    <a:pt x="1985" y="989"/>
                  </a:cubicBezTo>
                  <a:cubicBezTo>
                    <a:pt x="1985" y="989"/>
                    <a:pt x="1985" y="989"/>
                    <a:pt x="1986" y="989"/>
                  </a:cubicBezTo>
                  <a:cubicBezTo>
                    <a:pt x="1987" y="989"/>
                    <a:pt x="1988" y="989"/>
                    <a:pt x="1988" y="990"/>
                  </a:cubicBezTo>
                  <a:cubicBezTo>
                    <a:pt x="1989" y="990"/>
                    <a:pt x="1990" y="990"/>
                    <a:pt x="1991" y="991"/>
                  </a:cubicBezTo>
                  <a:cubicBezTo>
                    <a:pt x="1992" y="991"/>
                    <a:pt x="1993" y="992"/>
                    <a:pt x="1993" y="992"/>
                  </a:cubicBezTo>
                  <a:cubicBezTo>
                    <a:pt x="1994" y="992"/>
                    <a:pt x="1995" y="993"/>
                    <a:pt x="1995" y="993"/>
                  </a:cubicBezTo>
                  <a:cubicBezTo>
                    <a:pt x="1995" y="996"/>
                    <a:pt x="1995" y="999"/>
                    <a:pt x="1996" y="1002"/>
                  </a:cubicBezTo>
                  <a:cubicBezTo>
                    <a:pt x="1989" y="1002"/>
                    <a:pt x="1982" y="1001"/>
                    <a:pt x="1974" y="1001"/>
                  </a:cubicBezTo>
                  <a:close/>
                  <a:moveTo>
                    <a:pt x="2238" y="1022"/>
                  </a:moveTo>
                  <a:cubicBezTo>
                    <a:pt x="2239" y="1025"/>
                    <a:pt x="2240" y="1027"/>
                    <a:pt x="2242" y="1030"/>
                  </a:cubicBezTo>
                  <a:cubicBezTo>
                    <a:pt x="2242" y="1030"/>
                    <a:pt x="2242" y="1030"/>
                    <a:pt x="2242" y="1030"/>
                  </a:cubicBezTo>
                  <a:cubicBezTo>
                    <a:pt x="2242" y="1031"/>
                    <a:pt x="2241" y="1032"/>
                    <a:pt x="2241" y="1033"/>
                  </a:cubicBezTo>
                  <a:cubicBezTo>
                    <a:pt x="2240" y="1034"/>
                    <a:pt x="2239" y="1036"/>
                    <a:pt x="2238" y="1037"/>
                  </a:cubicBezTo>
                  <a:cubicBezTo>
                    <a:pt x="2237" y="1038"/>
                    <a:pt x="2237" y="1039"/>
                    <a:pt x="2236" y="1040"/>
                  </a:cubicBezTo>
                  <a:cubicBezTo>
                    <a:pt x="2235" y="1041"/>
                    <a:pt x="2234" y="1042"/>
                    <a:pt x="2233" y="1043"/>
                  </a:cubicBezTo>
                  <a:cubicBezTo>
                    <a:pt x="2233" y="1044"/>
                    <a:pt x="2232" y="1044"/>
                    <a:pt x="2232" y="1044"/>
                  </a:cubicBezTo>
                  <a:cubicBezTo>
                    <a:pt x="2231" y="1045"/>
                    <a:pt x="2231" y="1045"/>
                    <a:pt x="2230" y="1046"/>
                  </a:cubicBezTo>
                  <a:cubicBezTo>
                    <a:pt x="2230" y="1046"/>
                    <a:pt x="2229" y="1047"/>
                    <a:pt x="2229" y="1047"/>
                  </a:cubicBezTo>
                  <a:cubicBezTo>
                    <a:pt x="2229" y="1047"/>
                    <a:pt x="2228" y="1048"/>
                    <a:pt x="2228" y="1048"/>
                  </a:cubicBezTo>
                  <a:cubicBezTo>
                    <a:pt x="2228" y="1048"/>
                    <a:pt x="2228" y="1048"/>
                    <a:pt x="2228" y="1048"/>
                  </a:cubicBezTo>
                  <a:cubicBezTo>
                    <a:pt x="2227" y="1049"/>
                    <a:pt x="2226" y="1049"/>
                    <a:pt x="2226" y="1049"/>
                  </a:cubicBezTo>
                  <a:cubicBezTo>
                    <a:pt x="2228" y="1043"/>
                    <a:pt x="2232" y="1033"/>
                    <a:pt x="2238" y="1022"/>
                  </a:cubicBezTo>
                  <a:close/>
                  <a:moveTo>
                    <a:pt x="2225" y="1118"/>
                  </a:moveTo>
                  <a:cubicBezTo>
                    <a:pt x="2227" y="1119"/>
                    <a:pt x="2228" y="1120"/>
                    <a:pt x="2230" y="1121"/>
                  </a:cubicBezTo>
                  <a:cubicBezTo>
                    <a:pt x="2230" y="1122"/>
                    <a:pt x="2231" y="1123"/>
                    <a:pt x="2232" y="1123"/>
                  </a:cubicBezTo>
                  <a:cubicBezTo>
                    <a:pt x="2232" y="1124"/>
                    <a:pt x="2233" y="1125"/>
                    <a:pt x="2233" y="1126"/>
                  </a:cubicBezTo>
                  <a:cubicBezTo>
                    <a:pt x="2236" y="1129"/>
                    <a:pt x="2238" y="1132"/>
                    <a:pt x="2240" y="1135"/>
                  </a:cubicBezTo>
                  <a:cubicBezTo>
                    <a:pt x="2242" y="1138"/>
                    <a:pt x="2244" y="1140"/>
                    <a:pt x="2246" y="1143"/>
                  </a:cubicBezTo>
                  <a:cubicBezTo>
                    <a:pt x="2246" y="1143"/>
                    <a:pt x="2246" y="1143"/>
                    <a:pt x="2245" y="1144"/>
                  </a:cubicBezTo>
                  <a:cubicBezTo>
                    <a:pt x="2245" y="1144"/>
                    <a:pt x="2245" y="1145"/>
                    <a:pt x="2245" y="1145"/>
                  </a:cubicBezTo>
                  <a:cubicBezTo>
                    <a:pt x="2244" y="1146"/>
                    <a:pt x="2244" y="1147"/>
                    <a:pt x="2244" y="1147"/>
                  </a:cubicBezTo>
                  <a:cubicBezTo>
                    <a:pt x="2243" y="1148"/>
                    <a:pt x="2243" y="1148"/>
                    <a:pt x="2243" y="1148"/>
                  </a:cubicBezTo>
                  <a:cubicBezTo>
                    <a:pt x="2243" y="1149"/>
                    <a:pt x="2243" y="1149"/>
                    <a:pt x="2243" y="1149"/>
                  </a:cubicBezTo>
                  <a:cubicBezTo>
                    <a:pt x="2242" y="1151"/>
                    <a:pt x="2242" y="1152"/>
                    <a:pt x="2241" y="1154"/>
                  </a:cubicBezTo>
                  <a:cubicBezTo>
                    <a:pt x="2240" y="1156"/>
                    <a:pt x="2239" y="1157"/>
                    <a:pt x="2238" y="1159"/>
                  </a:cubicBezTo>
                  <a:cubicBezTo>
                    <a:pt x="2238" y="1161"/>
                    <a:pt x="2237" y="1162"/>
                    <a:pt x="2236" y="1164"/>
                  </a:cubicBezTo>
                  <a:cubicBezTo>
                    <a:pt x="2237" y="1147"/>
                    <a:pt x="2230" y="1131"/>
                    <a:pt x="2223" y="1116"/>
                  </a:cubicBezTo>
                  <a:cubicBezTo>
                    <a:pt x="2224" y="1117"/>
                    <a:pt x="2225" y="1117"/>
                    <a:pt x="2225" y="1118"/>
                  </a:cubicBezTo>
                  <a:close/>
                  <a:moveTo>
                    <a:pt x="2257" y="1069"/>
                  </a:moveTo>
                  <a:cubicBezTo>
                    <a:pt x="2256" y="1069"/>
                    <a:pt x="2255" y="1070"/>
                    <a:pt x="2255" y="1070"/>
                  </a:cubicBezTo>
                  <a:cubicBezTo>
                    <a:pt x="2254" y="1071"/>
                    <a:pt x="2253" y="1071"/>
                    <a:pt x="2252" y="1072"/>
                  </a:cubicBezTo>
                  <a:cubicBezTo>
                    <a:pt x="2252" y="1072"/>
                    <a:pt x="2251" y="1073"/>
                    <a:pt x="2250" y="1073"/>
                  </a:cubicBezTo>
                  <a:cubicBezTo>
                    <a:pt x="2249" y="1074"/>
                    <a:pt x="2249" y="1074"/>
                    <a:pt x="2249" y="1074"/>
                  </a:cubicBezTo>
                  <a:cubicBezTo>
                    <a:pt x="2249" y="1074"/>
                    <a:pt x="2248" y="1075"/>
                    <a:pt x="2248" y="1075"/>
                  </a:cubicBezTo>
                  <a:cubicBezTo>
                    <a:pt x="2245" y="1077"/>
                    <a:pt x="2242" y="1080"/>
                    <a:pt x="2240" y="1083"/>
                  </a:cubicBezTo>
                  <a:cubicBezTo>
                    <a:pt x="2240" y="1084"/>
                    <a:pt x="2239" y="1084"/>
                    <a:pt x="2238" y="1085"/>
                  </a:cubicBezTo>
                  <a:cubicBezTo>
                    <a:pt x="2238" y="1086"/>
                    <a:pt x="2237" y="1087"/>
                    <a:pt x="2237" y="1087"/>
                  </a:cubicBezTo>
                  <a:cubicBezTo>
                    <a:pt x="2236" y="1088"/>
                    <a:pt x="2236" y="1089"/>
                    <a:pt x="2235" y="1090"/>
                  </a:cubicBezTo>
                  <a:cubicBezTo>
                    <a:pt x="2235" y="1090"/>
                    <a:pt x="2234" y="1091"/>
                    <a:pt x="2234" y="1092"/>
                  </a:cubicBezTo>
                  <a:cubicBezTo>
                    <a:pt x="2233" y="1093"/>
                    <a:pt x="2232" y="1095"/>
                    <a:pt x="2231" y="1096"/>
                  </a:cubicBezTo>
                  <a:cubicBezTo>
                    <a:pt x="2231" y="1096"/>
                    <a:pt x="2231" y="1096"/>
                    <a:pt x="2230" y="1097"/>
                  </a:cubicBezTo>
                  <a:cubicBezTo>
                    <a:pt x="2230" y="1097"/>
                    <a:pt x="2230" y="1097"/>
                    <a:pt x="2230" y="1097"/>
                  </a:cubicBezTo>
                  <a:cubicBezTo>
                    <a:pt x="2230" y="1097"/>
                    <a:pt x="2230" y="1097"/>
                    <a:pt x="2230" y="1097"/>
                  </a:cubicBezTo>
                  <a:cubicBezTo>
                    <a:pt x="2229" y="1098"/>
                    <a:pt x="2229" y="1098"/>
                    <a:pt x="2229" y="1098"/>
                  </a:cubicBezTo>
                  <a:cubicBezTo>
                    <a:pt x="2229" y="1098"/>
                    <a:pt x="2228" y="1098"/>
                    <a:pt x="2228" y="1099"/>
                  </a:cubicBezTo>
                  <a:cubicBezTo>
                    <a:pt x="2226" y="1100"/>
                    <a:pt x="2223" y="1101"/>
                    <a:pt x="2221" y="1101"/>
                  </a:cubicBezTo>
                  <a:cubicBezTo>
                    <a:pt x="2220" y="1101"/>
                    <a:pt x="2219" y="1101"/>
                    <a:pt x="2218" y="1101"/>
                  </a:cubicBezTo>
                  <a:cubicBezTo>
                    <a:pt x="2214" y="1091"/>
                    <a:pt x="2212" y="1082"/>
                    <a:pt x="2217" y="1074"/>
                  </a:cubicBezTo>
                  <a:cubicBezTo>
                    <a:pt x="2232" y="1067"/>
                    <a:pt x="2247" y="1065"/>
                    <a:pt x="2264" y="1065"/>
                  </a:cubicBezTo>
                  <a:cubicBezTo>
                    <a:pt x="2261" y="1066"/>
                    <a:pt x="2259" y="1067"/>
                    <a:pt x="2257" y="1069"/>
                  </a:cubicBezTo>
                  <a:close/>
                  <a:moveTo>
                    <a:pt x="2268" y="1034"/>
                  </a:moveTo>
                  <a:cubicBezTo>
                    <a:pt x="2268" y="1034"/>
                    <a:pt x="2269" y="1034"/>
                    <a:pt x="2270" y="1035"/>
                  </a:cubicBezTo>
                  <a:cubicBezTo>
                    <a:pt x="2270" y="1035"/>
                    <a:pt x="2270" y="1035"/>
                    <a:pt x="2271" y="1035"/>
                  </a:cubicBezTo>
                  <a:cubicBezTo>
                    <a:pt x="2271" y="1035"/>
                    <a:pt x="2272" y="1035"/>
                    <a:pt x="2272" y="1035"/>
                  </a:cubicBezTo>
                  <a:cubicBezTo>
                    <a:pt x="2274" y="1036"/>
                    <a:pt x="2276" y="1037"/>
                    <a:pt x="2278" y="1038"/>
                  </a:cubicBezTo>
                  <a:cubicBezTo>
                    <a:pt x="2278" y="1038"/>
                    <a:pt x="2278" y="1038"/>
                    <a:pt x="2278" y="1038"/>
                  </a:cubicBezTo>
                  <a:cubicBezTo>
                    <a:pt x="2279" y="1041"/>
                    <a:pt x="2280" y="1045"/>
                    <a:pt x="2282" y="1049"/>
                  </a:cubicBezTo>
                  <a:cubicBezTo>
                    <a:pt x="2282" y="1049"/>
                    <a:pt x="2282" y="1049"/>
                    <a:pt x="2282" y="1050"/>
                  </a:cubicBezTo>
                  <a:cubicBezTo>
                    <a:pt x="2281" y="1051"/>
                    <a:pt x="2281" y="1051"/>
                    <a:pt x="2280" y="1052"/>
                  </a:cubicBezTo>
                  <a:cubicBezTo>
                    <a:pt x="2280" y="1053"/>
                    <a:pt x="2279" y="1054"/>
                    <a:pt x="2279" y="1055"/>
                  </a:cubicBezTo>
                  <a:cubicBezTo>
                    <a:pt x="2278" y="1056"/>
                    <a:pt x="2277" y="1057"/>
                    <a:pt x="2277" y="1057"/>
                  </a:cubicBezTo>
                  <a:cubicBezTo>
                    <a:pt x="2277" y="1058"/>
                    <a:pt x="2276" y="1058"/>
                    <a:pt x="2276" y="1058"/>
                  </a:cubicBezTo>
                  <a:cubicBezTo>
                    <a:pt x="2249" y="1053"/>
                    <a:pt x="2224" y="1054"/>
                    <a:pt x="2224" y="1054"/>
                  </a:cubicBezTo>
                  <a:cubicBezTo>
                    <a:pt x="2224" y="1054"/>
                    <a:pt x="2224" y="1054"/>
                    <a:pt x="2224" y="1053"/>
                  </a:cubicBezTo>
                  <a:cubicBezTo>
                    <a:pt x="2231" y="1051"/>
                    <a:pt x="2238" y="1048"/>
                    <a:pt x="2245" y="1044"/>
                  </a:cubicBezTo>
                  <a:cubicBezTo>
                    <a:pt x="2252" y="1041"/>
                    <a:pt x="2259" y="1037"/>
                    <a:pt x="2267" y="1034"/>
                  </a:cubicBezTo>
                  <a:cubicBezTo>
                    <a:pt x="2267" y="1034"/>
                    <a:pt x="2267" y="1034"/>
                    <a:pt x="2268" y="1034"/>
                  </a:cubicBez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4902950" y="22449"/>
            <a:ext cx="1624543" cy="1803611"/>
            <a:chOff x="5834714" y="1992076"/>
            <a:chExt cx="1624543" cy="1803611"/>
          </a:xfrm>
        </p:grpSpPr>
        <p:sp>
          <p:nvSpPr>
            <p:cNvPr id="86" name="AutoShape 3"/>
            <p:cNvSpPr>
              <a:spLocks noChangeAspect="1" noChangeArrowheads="1" noTextEdit="1"/>
            </p:cNvSpPr>
            <p:nvPr/>
          </p:nvSpPr>
          <p:spPr bwMode="auto">
            <a:xfrm>
              <a:off x="5835549" y="1992493"/>
              <a:ext cx="1623708" cy="1803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7"/>
            <p:cNvSpPr>
              <a:spLocks noEditPoints="1"/>
            </p:cNvSpPr>
            <p:nvPr/>
          </p:nvSpPr>
          <p:spPr bwMode="auto">
            <a:xfrm>
              <a:off x="5834714" y="1992076"/>
              <a:ext cx="1624543" cy="1803611"/>
            </a:xfrm>
            <a:custGeom>
              <a:avLst/>
              <a:gdLst>
                <a:gd name="T0" fmla="*/ 2258 w 2497"/>
                <a:gd name="T1" fmla="*/ 799 h 2773"/>
                <a:gd name="T2" fmla="*/ 1940 w 2497"/>
                <a:gd name="T3" fmla="*/ 965 h 2773"/>
                <a:gd name="T4" fmla="*/ 2164 w 2497"/>
                <a:gd name="T5" fmla="*/ 679 h 2773"/>
                <a:gd name="T6" fmla="*/ 2235 w 2497"/>
                <a:gd name="T7" fmla="*/ 517 h 2773"/>
                <a:gd name="T8" fmla="*/ 1949 w 2497"/>
                <a:gd name="T9" fmla="*/ 315 h 2773"/>
                <a:gd name="T10" fmla="*/ 1873 w 2497"/>
                <a:gd name="T11" fmla="*/ 546 h 2773"/>
                <a:gd name="T12" fmla="*/ 1846 w 2497"/>
                <a:gd name="T13" fmla="*/ 777 h 2773"/>
                <a:gd name="T14" fmla="*/ 1493 w 2497"/>
                <a:gd name="T15" fmla="*/ 726 h 2773"/>
                <a:gd name="T16" fmla="*/ 1518 w 2497"/>
                <a:gd name="T17" fmla="*/ 299 h 2773"/>
                <a:gd name="T18" fmla="*/ 1436 w 2497"/>
                <a:gd name="T19" fmla="*/ 182 h 2773"/>
                <a:gd name="T20" fmla="*/ 1301 w 2497"/>
                <a:gd name="T21" fmla="*/ 143 h 2773"/>
                <a:gd name="T22" fmla="*/ 1061 w 2497"/>
                <a:gd name="T23" fmla="*/ 117 h 2773"/>
                <a:gd name="T24" fmla="*/ 839 w 2497"/>
                <a:gd name="T25" fmla="*/ 107 h 2773"/>
                <a:gd name="T26" fmla="*/ 930 w 2497"/>
                <a:gd name="T27" fmla="*/ 465 h 2773"/>
                <a:gd name="T28" fmla="*/ 810 w 2497"/>
                <a:gd name="T29" fmla="*/ 645 h 2773"/>
                <a:gd name="T30" fmla="*/ 603 w 2497"/>
                <a:gd name="T31" fmla="*/ 684 h 2773"/>
                <a:gd name="T32" fmla="*/ 401 w 2497"/>
                <a:gd name="T33" fmla="*/ 722 h 2773"/>
                <a:gd name="T34" fmla="*/ 1050 w 2497"/>
                <a:gd name="T35" fmla="*/ 1018 h 2773"/>
                <a:gd name="T36" fmla="*/ 788 w 2497"/>
                <a:gd name="T37" fmla="*/ 973 h 2773"/>
                <a:gd name="T38" fmla="*/ 317 w 2497"/>
                <a:gd name="T39" fmla="*/ 941 h 2773"/>
                <a:gd name="T40" fmla="*/ 161 w 2497"/>
                <a:gd name="T41" fmla="*/ 918 h 2773"/>
                <a:gd name="T42" fmla="*/ 267 w 2497"/>
                <a:gd name="T43" fmla="*/ 1172 h 2773"/>
                <a:gd name="T44" fmla="*/ 529 w 2497"/>
                <a:gd name="T45" fmla="*/ 1136 h 2773"/>
                <a:gd name="T46" fmla="*/ 774 w 2497"/>
                <a:gd name="T47" fmla="*/ 1274 h 2773"/>
                <a:gd name="T48" fmla="*/ 660 w 2497"/>
                <a:gd name="T49" fmla="*/ 2011 h 2773"/>
                <a:gd name="T50" fmla="*/ 448 w 2497"/>
                <a:gd name="T51" fmla="*/ 2284 h 2773"/>
                <a:gd name="T52" fmla="*/ 772 w 2497"/>
                <a:gd name="T53" fmla="*/ 2047 h 2773"/>
                <a:gd name="T54" fmla="*/ 681 w 2497"/>
                <a:gd name="T55" fmla="*/ 2287 h 2773"/>
                <a:gd name="T56" fmla="*/ 664 w 2497"/>
                <a:gd name="T57" fmla="*/ 2549 h 2773"/>
                <a:gd name="T58" fmla="*/ 803 w 2497"/>
                <a:gd name="T59" fmla="*/ 2243 h 2773"/>
                <a:gd name="T60" fmla="*/ 852 w 2497"/>
                <a:gd name="T61" fmla="*/ 2197 h 2773"/>
                <a:gd name="T62" fmla="*/ 1033 w 2497"/>
                <a:gd name="T63" fmla="*/ 2333 h 2773"/>
                <a:gd name="T64" fmla="*/ 1020 w 2497"/>
                <a:gd name="T65" fmla="*/ 2056 h 2773"/>
                <a:gd name="T66" fmla="*/ 1155 w 2497"/>
                <a:gd name="T67" fmla="*/ 2160 h 2773"/>
                <a:gd name="T68" fmla="*/ 1122 w 2497"/>
                <a:gd name="T69" fmla="*/ 2692 h 2773"/>
                <a:gd name="T70" fmla="*/ 1246 w 2497"/>
                <a:gd name="T71" fmla="*/ 2364 h 2773"/>
                <a:gd name="T72" fmla="*/ 1356 w 2497"/>
                <a:gd name="T73" fmla="*/ 2340 h 2773"/>
                <a:gd name="T74" fmla="*/ 1371 w 2497"/>
                <a:gd name="T75" fmla="*/ 2620 h 2773"/>
                <a:gd name="T76" fmla="*/ 1513 w 2497"/>
                <a:gd name="T77" fmla="*/ 2568 h 2773"/>
                <a:gd name="T78" fmla="*/ 1546 w 2497"/>
                <a:gd name="T79" fmla="*/ 2316 h 2773"/>
                <a:gd name="T80" fmla="*/ 1327 w 2497"/>
                <a:gd name="T81" fmla="*/ 2065 h 2773"/>
                <a:gd name="T82" fmla="*/ 1517 w 2497"/>
                <a:gd name="T83" fmla="*/ 2179 h 2773"/>
                <a:gd name="T84" fmla="*/ 1629 w 2497"/>
                <a:gd name="T85" fmla="*/ 2366 h 2773"/>
                <a:gd name="T86" fmla="*/ 1766 w 2497"/>
                <a:gd name="T87" fmla="*/ 2269 h 2773"/>
                <a:gd name="T88" fmla="*/ 1894 w 2497"/>
                <a:gd name="T89" fmla="*/ 2303 h 2773"/>
                <a:gd name="T90" fmla="*/ 1655 w 2497"/>
                <a:gd name="T91" fmla="*/ 2085 h 2773"/>
                <a:gd name="T92" fmla="*/ 1459 w 2497"/>
                <a:gd name="T93" fmla="*/ 1915 h 2773"/>
                <a:gd name="T94" fmla="*/ 2073 w 2497"/>
                <a:gd name="T95" fmla="*/ 2218 h 2773"/>
                <a:gd name="T96" fmla="*/ 2192 w 2497"/>
                <a:gd name="T97" fmla="*/ 2072 h 2773"/>
                <a:gd name="T98" fmla="*/ 2155 w 2497"/>
                <a:gd name="T99" fmla="*/ 1925 h 2773"/>
                <a:gd name="T100" fmla="*/ 1686 w 2497"/>
                <a:gd name="T101" fmla="*/ 1885 h 2773"/>
                <a:gd name="T102" fmla="*/ 1668 w 2497"/>
                <a:gd name="T103" fmla="*/ 1194 h 2773"/>
                <a:gd name="T104" fmla="*/ 1863 w 2497"/>
                <a:gd name="T105" fmla="*/ 1146 h 2773"/>
                <a:gd name="T106" fmla="*/ 2250 w 2497"/>
                <a:gd name="T107" fmla="*/ 1078 h 2773"/>
                <a:gd name="T108" fmla="*/ 824 w 2497"/>
                <a:gd name="T109" fmla="*/ 992 h 2773"/>
                <a:gd name="T110" fmla="*/ 1368 w 2497"/>
                <a:gd name="T111" fmla="*/ 1101 h 2773"/>
                <a:gd name="T112" fmla="*/ 1199 w 2497"/>
                <a:gd name="T113" fmla="*/ 775 h 2773"/>
                <a:gd name="T114" fmla="*/ 1166 w 2497"/>
                <a:gd name="T115" fmla="*/ 722 h 2773"/>
                <a:gd name="T116" fmla="*/ 1366 w 2497"/>
                <a:gd name="T117" fmla="*/ 826 h 2773"/>
                <a:gd name="T118" fmla="*/ 1047 w 2497"/>
                <a:gd name="T119" fmla="*/ 628 h 2773"/>
                <a:gd name="T120" fmla="*/ 814 w 2497"/>
                <a:gd name="T121" fmla="*/ 799 h 2773"/>
                <a:gd name="T122" fmla="*/ 594 w 2497"/>
                <a:gd name="T123" fmla="*/ 749 h 2773"/>
                <a:gd name="T124" fmla="*/ 1466 w 2497"/>
                <a:gd name="T125" fmla="*/ 1166 h 2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7" h="2773">
                  <a:moveTo>
                    <a:pt x="2446" y="1021"/>
                  </a:moveTo>
                  <a:cubicBezTo>
                    <a:pt x="2446" y="1021"/>
                    <a:pt x="2446" y="1020"/>
                    <a:pt x="2447" y="1020"/>
                  </a:cubicBezTo>
                  <a:cubicBezTo>
                    <a:pt x="2447" y="1020"/>
                    <a:pt x="2448" y="1020"/>
                    <a:pt x="2448" y="1020"/>
                  </a:cubicBezTo>
                  <a:cubicBezTo>
                    <a:pt x="2449" y="1020"/>
                    <a:pt x="2449" y="1020"/>
                    <a:pt x="2449" y="1020"/>
                  </a:cubicBezTo>
                  <a:cubicBezTo>
                    <a:pt x="2449" y="1020"/>
                    <a:pt x="2450" y="1019"/>
                    <a:pt x="2450" y="1019"/>
                  </a:cubicBezTo>
                  <a:cubicBezTo>
                    <a:pt x="2450" y="1019"/>
                    <a:pt x="2451" y="1019"/>
                    <a:pt x="2452" y="1019"/>
                  </a:cubicBezTo>
                  <a:cubicBezTo>
                    <a:pt x="2452" y="1018"/>
                    <a:pt x="2453" y="1018"/>
                    <a:pt x="2453" y="1018"/>
                  </a:cubicBezTo>
                  <a:cubicBezTo>
                    <a:pt x="2454" y="1017"/>
                    <a:pt x="2455" y="1017"/>
                    <a:pt x="2455" y="1017"/>
                  </a:cubicBezTo>
                  <a:cubicBezTo>
                    <a:pt x="2456" y="1016"/>
                    <a:pt x="2456" y="1016"/>
                    <a:pt x="2457" y="1016"/>
                  </a:cubicBezTo>
                  <a:cubicBezTo>
                    <a:pt x="2458" y="1015"/>
                    <a:pt x="2460" y="1014"/>
                    <a:pt x="2461" y="1013"/>
                  </a:cubicBezTo>
                  <a:cubicBezTo>
                    <a:pt x="2462" y="1013"/>
                    <a:pt x="2463" y="1012"/>
                    <a:pt x="2465" y="1011"/>
                  </a:cubicBezTo>
                  <a:cubicBezTo>
                    <a:pt x="2466" y="1010"/>
                    <a:pt x="2467" y="1009"/>
                    <a:pt x="2468" y="1008"/>
                  </a:cubicBezTo>
                  <a:cubicBezTo>
                    <a:pt x="2469" y="1007"/>
                    <a:pt x="2470" y="1006"/>
                    <a:pt x="2471" y="1006"/>
                  </a:cubicBezTo>
                  <a:cubicBezTo>
                    <a:pt x="2489" y="1002"/>
                    <a:pt x="2485" y="992"/>
                    <a:pt x="2497" y="983"/>
                  </a:cubicBezTo>
                  <a:cubicBezTo>
                    <a:pt x="2481" y="984"/>
                    <a:pt x="2466" y="988"/>
                    <a:pt x="2470" y="1004"/>
                  </a:cubicBezTo>
                  <a:cubicBezTo>
                    <a:pt x="2470" y="1004"/>
                    <a:pt x="2470" y="1004"/>
                    <a:pt x="2470" y="1004"/>
                  </a:cubicBezTo>
                  <a:cubicBezTo>
                    <a:pt x="2469" y="1005"/>
                    <a:pt x="2468" y="1006"/>
                    <a:pt x="2467" y="1007"/>
                  </a:cubicBezTo>
                  <a:cubicBezTo>
                    <a:pt x="2466" y="1008"/>
                    <a:pt x="2464" y="1008"/>
                    <a:pt x="2463" y="1009"/>
                  </a:cubicBezTo>
                  <a:cubicBezTo>
                    <a:pt x="2462" y="1010"/>
                    <a:pt x="2461" y="1011"/>
                    <a:pt x="2460" y="1012"/>
                  </a:cubicBezTo>
                  <a:cubicBezTo>
                    <a:pt x="2458" y="1013"/>
                    <a:pt x="2457" y="1013"/>
                    <a:pt x="2456" y="1014"/>
                  </a:cubicBezTo>
                  <a:cubicBezTo>
                    <a:pt x="2455" y="1014"/>
                    <a:pt x="2455" y="1015"/>
                    <a:pt x="2454" y="1015"/>
                  </a:cubicBezTo>
                  <a:cubicBezTo>
                    <a:pt x="2454" y="1015"/>
                    <a:pt x="2453" y="1016"/>
                    <a:pt x="2453" y="1016"/>
                  </a:cubicBezTo>
                  <a:cubicBezTo>
                    <a:pt x="2452" y="1016"/>
                    <a:pt x="2451" y="1017"/>
                    <a:pt x="2451" y="1017"/>
                  </a:cubicBezTo>
                  <a:cubicBezTo>
                    <a:pt x="2450" y="1017"/>
                    <a:pt x="2450" y="1017"/>
                    <a:pt x="2449" y="1018"/>
                  </a:cubicBezTo>
                  <a:cubicBezTo>
                    <a:pt x="2449" y="1018"/>
                    <a:pt x="2449" y="1018"/>
                    <a:pt x="2449" y="1018"/>
                  </a:cubicBezTo>
                  <a:cubicBezTo>
                    <a:pt x="2448" y="1018"/>
                    <a:pt x="2448" y="1018"/>
                    <a:pt x="2448" y="1018"/>
                  </a:cubicBezTo>
                  <a:cubicBezTo>
                    <a:pt x="2447" y="1018"/>
                    <a:pt x="2447" y="1019"/>
                    <a:pt x="2447" y="1019"/>
                  </a:cubicBezTo>
                  <a:cubicBezTo>
                    <a:pt x="2446" y="1019"/>
                    <a:pt x="2445" y="1020"/>
                    <a:pt x="2444" y="1020"/>
                  </a:cubicBezTo>
                  <a:cubicBezTo>
                    <a:pt x="2444" y="1020"/>
                    <a:pt x="2444" y="1021"/>
                    <a:pt x="2443" y="1021"/>
                  </a:cubicBezTo>
                  <a:cubicBezTo>
                    <a:pt x="2443" y="1021"/>
                    <a:pt x="2443" y="1021"/>
                    <a:pt x="2443" y="1021"/>
                  </a:cubicBezTo>
                  <a:cubicBezTo>
                    <a:pt x="2442" y="1021"/>
                    <a:pt x="2441" y="1020"/>
                    <a:pt x="2441" y="1020"/>
                  </a:cubicBezTo>
                  <a:cubicBezTo>
                    <a:pt x="2440" y="1020"/>
                    <a:pt x="2439" y="1020"/>
                    <a:pt x="2439" y="1020"/>
                  </a:cubicBezTo>
                  <a:cubicBezTo>
                    <a:pt x="2437" y="1020"/>
                    <a:pt x="2436" y="1019"/>
                    <a:pt x="2434" y="1019"/>
                  </a:cubicBezTo>
                  <a:cubicBezTo>
                    <a:pt x="2434" y="1019"/>
                    <a:pt x="2433" y="1019"/>
                    <a:pt x="2432" y="1018"/>
                  </a:cubicBezTo>
                  <a:cubicBezTo>
                    <a:pt x="2431" y="1018"/>
                    <a:pt x="2431" y="1018"/>
                    <a:pt x="2431" y="1018"/>
                  </a:cubicBezTo>
                  <a:cubicBezTo>
                    <a:pt x="2430" y="1017"/>
                    <a:pt x="2430" y="1017"/>
                    <a:pt x="2430" y="1017"/>
                  </a:cubicBezTo>
                  <a:cubicBezTo>
                    <a:pt x="2429" y="1017"/>
                    <a:pt x="2429" y="1017"/>
                    <a:pt x="2429" y="1017"/>
                  </a:cubicBezTo>
                  <a:cubicBezTo>
                    <a:pt x="2428" y="1016"/>
                    <a:pt x="2427" y="1016"/>
                    <a:pt x="2427" y="1016"/>
                  </a:cubicBezTo>
                  <a:cubicBezTo>
                    <a:pt x="2426" y="1015"/>
                    <a:pt x="2425" y="1015"/>
                    <a:pt x="2424" y="1014"/>
                  </a:cubicBezTo>
                  <a:cubicBezTo>
                    <a:pt x="2422" y="1013"/>
                    <a:pt x="2421" y="1013"/>
                    <a:pt x="2420" y="1012"/>
                  </a:cubicBezTo>
                  <a:cubicBezTo>
                    <a:pt x="2416" y="1009"/>
                    <a:pt x="2413" y="1006"/>
                    <a:pt x="2409" y="1004"/>
                  </a:cubicBezTo>
                  <a:cubicBezTo>
                    <a:pt x="2408" y="1004"/>
                    <a:pt x="2408" y="1004"/>
                    <a:pt x="2407" y="1003"/>
                  </a:cubicBezTo>
                  <a:cubicBezTo>
                    <a:pt x="2407" y="1003"/>
                    <a:pt x="2407" y="1003"/>
                    <a:pt x="2406" y="1003"/>
                  </a:cubicBezTo>
                  <a:cubicBezTo>
                    <a:pt x="2405" y="1003"/>
                    <a:pt x="2404" y="1002"/>
                    <a:pt x="2403" y="1002"/>
                  </a:cubicBezTo>
                  <a:cubicBezTo>
                    <a:pt x="2402" y="1002"/>
                    <a:pt x="2401" y="1002"/>
                    <a:pt x="2400" y="1002"/>
                  </a:cubicBezTo>
                  <a:cubicBezTo>
                    <a:pt x="2403" y="1000"/>
                    <a:pt x="2407" y="999"/>
                    <a:pt x="2410" y="997"/>
                  </a:cubicBezTo>
                  <a:cubicBezTo>
                    <a:pt x="2418" y="993"/>
                    <a:pt x="2425" y="988"/>
                    <a:pt x="2431" y="984"/>
                  </a:cubicBezTo>
                  <a:cubicBezTo>
                    <a:pt x="2432" y="983"/>
                    <a:pt x="2433" y="982"/>
                    <a:pt x="2434" y="982"/>
                  </a:cubicBezTo>
                  <a:cubicBezTo>
                    <a:pt x="2434" y="982"/>
                    <a:pt x="2434" y="981"/>
                    <a:pt x="2435" y="981"/>
                  </a:cubicBezTo>
                  <a:cubicBezTo>
                    <a:pt x="2435" y="981"/>
                    <a:pt x="2436" y="981"/>
                    <a:pt x="2436" y="980"/>
                  </a:cubicBezTo>
                  <a:cubicBezTo>
                    <a:pt x="2437" y="979"/>
                    <a:pt x="2439" y="978"/>
                    <a:pt x="2440" y="977"/>
                  </a:cubicBezTo>
                  <a:cubicBezTo>
                    <a:pt x="2443" y="975"/>
                    <a:pt x="2445" y="973"/>
                    <a:pt x="2448" y="970"/>
                  </a:cubicBezTo>
                  <a:cubicBezTo>
                    <a:pt x="2452" y="966"/>
                    <a:pt x="2456" y="963"/>
                    <a:pt x="2459" y="960"/>
                  </a:cubicBezTo>
                  <a:cubicBezTo>
                    <a:pt x="2462" y="956"/>
                    <a:pt x="2465" y="954"/>
                    <a:pt x="2467" y="952"/>
                  </a:cubicBezTo>
                  <a:cubicBezTo>
                    <a:pt x="2468" y="951"/>
                    <a:pt x="2469" y="950"/>
                    <a:pt x="2469" y="950"/>
                  </a:cubicBezTo>
                  <a:cubicBezTo>
                    <a:pt x="2469" y="950"/>
                    <a:pt x="2465" y="953"/>
                    <a:pt x="2458" y="959"/>
                  </a:cubicBezTo>
                  <a:cubicBezTo>
                    <a:pt x="2455" y="961"/>
                    <a:pt x="2451" y="965"/>
                    <a:pt x="2446" y="969"/>
                  </a:cubicBezTo>
                  <a:cubicBezTo>
                    <a:pt x="2443" y="970"/>
                    <a:pt x="2441" y="972"/>
                    <a:pt x="2438" y="974"/>
                  </a:cubicBezTo>
                  <a:cubicBezTo>
                    <a:pt x="2436" y="975"/>
                    <a:pt x="2435" y="976"/>
                    <a:pt x="2433" y="978"/>
                  </a:cubicBezTo>
                  <a:cubicBezTo>
                    <a:pt x="2432" y="979"/>
                    <a:pt x="2431" y="980"/>
                    <a:pt x="2429" y="981"/>
                  </a:cubicBezTo>
                  <a:cubicBezTo>
                    <a:pt x="2423" y="985"/>
                    <a:pt x="2416" y="990"/>
                    <a:pt x="2408" y="994"/>
                  </a:cubicBezTo>
                  <a:cubicBezTo>
                    <a:pt x="2401" y="998"/>
                    <a:pt x="2392" y="1001"/>
                    <a:pt x="2383" y="1003"/>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0" y="1004"/>
                    <a:pt x="2380" y="1004"/>
                    <a:pt x="2380" y="1004"/>
                  </a:cubicBezTo>
                  <a:cubicBezTo>
                    <a:pt x="2379" y="1004"/>
                    <a:pt x="2377" y="1005"/>
                    <a:pt x="2376" y="1005"/>
                  </a:cubicBezTo>
                  <a:cubicBezTo>
                    <a:pt x="2376" y="1005"/>
                    <a:pt x="2375" y="1005"/>
                    <a:pt x="2375" y="1005"/>
                  </a:cubicBezTo>
                  <a:cubicBezTo>
                    <a:pt x="2376" y="1005"/>
                    <a:pt x="2377" y="1004"/>
                    <a:pt x="2378" y="1004"/>
                  </a:cubicBezTo>
                  <a:cubicBezTo>
                    <a:pt x="2378" y="1004"/>
                    <a:pt x="2379" y="1003"/>
                    <a:pt x="2379" y="1003"/>
                  </a:cubicBezTo>
                  <a:cubicBezTo>
                    <a:pt x="2380" y="1003"/>
                    <a:pt x="2380" y="1003"/>
                    <a:pt x="2380" y="1002"/>
                  </a:cubicBezTo>
                  <a:cubicBezTo>
                    <a:pt x="2380" y="1002"/>
                    <a:pt x="2381" y="1002"/>
                    <a:pt x="2381" y="1002"/>
                  </a:cubicBezTo>
                  <a:cubicBezTo>
                    <a:pt x="2383" y="1000"/>
                    <a:pt x="2385" y="997"/>
                    <a:pt x="2387" y="994"/>
                  </a:cubicBezTo>
                  <a:cubicBezTo>
                    <a:pt x="2388" y="994"/>
                    <a:pt x="2388" y="993"/>
                    <a:pt x="2389" y="992"/>
                  </a:cubicBezTo>
                  <a:cubicBezTo>
                    <a:pt x="2389" y="992"/>
                    <a:pt x="2390" y="991"/>
                    <a:pt x="2390" y="990"/>
                  </a:cubicBezTo>
                  <a:cubicBezTo>
                    <a:pt x="2391" y="989"/>
                    <a:pt x="2392" y="987"/>
                    <a:pt x="2393" y="986"/>
                  </a:cubicBezTo>
                  <a:cubicBezTo>
                    <a:pt x="2393" y="986"/>
                    <a:pt x="2393" y="986"/>
                    <a:pt x="2394" y="986"/>
                  </a:cubicBezTo>
                  <a:cubicBezTo>
                    <a:pt x="2413" y="974"/>
                    <a:pt x="2422" y="961"/>
                    <a:pt x="2410" y="946"/>
                  </a:cubicBezTo>
                  <a:cubicBezTo>
                    <a:pt x="2402" y="961"/>
                    <a:pt x="2385" y="968"/>
                    <a:pt x="2392" y="984"/>
                  </a:cubicBezTo>
                  <a:cubicBezTo>
                    <a:pt x="2392" y="985"/>
                    <a:pt x="2392" y="985"/>
                    <a:pt x="2392" y="985"/>
                  </a:cubicBezTo>
                  <a:cubicBezTo>
                    <a:pt x="2391" y="987"/>
                    <a:pt x="2390" y="988"/>
                    <a:pt x="2389" y="990"/>
                  </a:cubicBezTo>
                  <a:cubicBezTo>
                    <a:pt x="2388" y="990"/>
                    <a:pt x="2388" y="991"/>
                    <a:pt x="2387" y="992"/>
                  </a:cubicBezTo>
                  <a:cubicBezTo>
                    <a:pt x="2387" y="992"/>
                    <a:pt x="2386" y="993"/>
                    <a:pt x="2386" y="994"/>
                  </a:cubicBezTo>
                  <a:cubicBezTo>
                    <a:pt x="2384" y="996"/>
                    <a:pt x="2382" y="999"/>
                    <a:pt x="2380" y="1001"/>
                  </a:cubicBezTo>
                  <a:cubicBezTo>
                    <a:pt x="2379" y="1001"/>
                    <a:pt x="2379" y="1001"/>
                    <a:pt x="2379" y="1001"/>
                  </a:cubicBezTo>
                  <a:cubicBezTo>
                    <a:pt x="2379" y="1001"/>
                    <a:pt x="2378" y="1002"/>
                    <a:pt x="2378" y="1002"/>
                  </a:cubicBezTo>
                  <a:cubicBezTo>
                    <a:pt x="2378" y="1002"/>
                    <a:pt x="2377" y="1003"/>
                    <a:pt x="2377" y="1003"/>
                  </a:cubicBezTo>
                  <a:cubicBezTo>
                    <a:pt x="2376" y="1004"/>
                    <a:pt x="2375" y="1004"/>
                    <a:pt x="2374" y="1005"/>
                  </a:cubicBezTo>
                  <a:cubicBezTo>
                    <a:pt x="2374" y="1005"/>
                    <a:pt x="2374" y="1005"/>
                    <a:pt x="2373" y="1005"/>
                  </a:cubicBezTo>
                  <a:cubicBezTo>
                    <a:pt x="2373" y="1005"/>
                    <a:pt x="2373" y="1005"/>
                    <a:pt x="2373" y="1005"/>
                  </a:cubicBezTo>
                  <a:cubicBezTo>
                    <a:pt x="2372" y="1006"/>
                    <a:pt x="2371" y="1006"/>
                    <a:pt x="2370" y="1006"/>
                  </a:cubicBezTo>
                  <a:cubicBezTo>
                    <a:pt x="2365" y="1006"/>
                    <a:pt x="2360" y="1007"/>
                    <a:pt x="2356" y="1007"/>
                  </a:cubicBezTo>
                  <a:cubicBezTo>
                    <a:pt x="2346" y="1008"/>
                    <a:pt x="2336" y="1008"/>
                    <a:pt x="2326" y="1009"/>
                  </a:cubicBezTo>
                  <a:cubicBezTo>
                    <a:pt x="2325" y="1009"/>
                    <a:pt x="2324" y="1010"/>
                    <a:pt x="2323" y="1010"/>
                  </a:cubicBezTo>
                  <a:cubicBezTo>
                    <a:pt x="2322" y="1010"/>
                    <a:pt x="2322" y="1010"/>
                    <a:pt x="2322" y="1010"/>
                  </a:cubicBezTo>
                  <a:cubicBezTo>
                    <a:pt x="2322" y="1010"/>
                    <a:pt x="2322" y="1010"/>
                    <a:pt x="2322" y="1010"/>
                  </a:cubicBezTo>
                  <a:cubicBezTo>
                    <a:pt x="2322" y="1010"/>
                    <a:pt x="2322" y="1010"/>
                    <a:pt x="2322" y="1010"/>
                  </a:cubicBezTo>
                  <a:cubicBezTo>
                    <a:pt x="2321" y="1010"/>
                    <a:pt x="2321" y="1010"/>
                    <a:pt x="2321" y="1010"/>
                  </a:cubicBezTo>
                  <a:cubicBezTo>
                    <a:pt x="2322" y="1010"/>
                    <a:pt x="2322" y="1010"/>
                    <a:pt x="2323" y="1010"/>
                  </a:cubicBezTo>
                  <a:cubicBezTo>
                    <a:pt x="2323" y="1009"/>
                    <a:pt x="2324" y="1009"/>
                    <a:pt x="2324" y="1009"/>
                  </a:cubicBezTo>
                  <a:cubicBezTo>
                    <a:pt x="2325" y="1008"/>
                    <a:pt x="2326" y="1008"/>
                    <a:pt x="2326" y="1008"/>
                  </a:cubicBezTo>
                  <a:cubicBezTo>
                    <a:pt x="2327" y="1007"/>
                    <a:pt x="2327" y="1007"/>
                    <a:pt x="2328" y="1006"/>
                  </a:cubicBezTo>
                  <a:cubicBezTo>
                    <a:pt x="2328" y="1006"/>
                    <a:pt x="2329" y="1006"/>
                    <a:pt x="2329" y="1005"/>
                  </a:cubicBezTo>
                  <a:cubicBezTo>
                    <a:pt x="2329" y="1005"/>
                    <a:pt x="2330" y="1005"/>
                    <a:pt x="2330" y="1004"/>
                  </a:cubicBezTo>
                  <a:cubicBezTo>
                    <a:pt x="2332" y="1002"/>
                    <a:pt x="2335" y="998"/>
                    <a:pt x="2337" y="995"/>
                  </a:cubicBezTo>
                  <a:cubicBezTo>
                    <a:pt x="2338" y="993"/>
                    <a:pt x="2339" y="991"/>
                    <a:pt x="2340" y="989"/>
                  </a:cubicBezTo>
                  <a:cubicBezTo>
                    <a:pt x="2341" y="988"/>
                    <a:pt x="2342" y="986"/>
                    <a:pt x="2344" y="984"/>
                  </a:cubicBezTo>
                  <a:cubicBezTo>
                    <a:pt x="2346" y="980"/>
                    <a:pt x="2348" y="976"/>
                    <a:pt x="2351" y="972"/>
                  </a:cubicBezTo>
                  <a:cubicBezTo>
                    <a:pt x="2351" y="972"/>
                    <a:pt x="2351" y="972"/>
                    <a:pt x="2351" y="972"/>
                  </a:cubicBezTo>
                  <a:cubicBezTo>
                    <a:pt x="2351" y="972"/>
                    <a:pt x="2351" y="972"/>
                    <a:pt x="2351" y="972"/>
                  </a:cubicBezTo>
                  <a:cubicBezTo>
                    <a:pt x="2352" y="971"/>
                    <a:pt x="2352" y="971"/>
                    <a:pt x="2352" y="971"/>
                  </a:cubicBezTo>
                  <a:cubicBezTo>
                    <a:pt x="2352" y="971"/>
                    <a:pt x="2353" y="971"/>
                    <a:pt x="2353" y="970"/>
                  </a:cubicBezTo>
                  <a:cubicBezTo>
                    <a:pt x="2354" y="970"/>
                    <a:pt x="2354" y="970"/>
                    <a:pt x="2354" y="969"/>
                  </a:cubicBezTo>
                  <a:cubicBezTo>
                    <a:pt x="2355" y="969"/>
                    <a:pt x="2355" y="969"/>
                    <a:pt x="2355" y="969"/>
                  </a:cubicBezTo>
                  <a:cubicBezTo>
                    <a:pt x="2355" y="969"/>
                    <a:pt x="2355" y="969"/>
                    <a:pt x="2356" y="968"/>
                  </a:cubicBezTo>
                  <a:cubicBezTo>
                    <a:pt x="2356" y="968"/>
                    <a:pt x="2357" y="968"/>
                    <a:pt x="2357" y="967"/>
                  </a:cubicBezTo>
                  <a:cubicBezTo>
                    <a:pt x="2358" y="967"/>
                    <a:pt x="2359" y="966"/>
                    <a:pt x="2359" y="965"/>
                  </a:cubicBezTo>
                  <a:cubicBezTo>
                    <a:pt x="2360" y="964"/>
                    <a:pt x="2361" y="963"/>
                    <a:pt x="2362" y="962"/>
                  </a:cubicBezTo>
                  <a:cubicBezTo>
                    <a:pt x="2363" y="962"/>
                    <a:pt x="2363" y="961"/>
                    <a:pt x="2364" y="960"/>
                  </a:cubicBezTo>
                  <a:cubicBezTo>
                    <a:pt x="2364" y="959"/>
                    <a:pt x="2365" y="959"/>
                    <a:pt x="2365" y="958"/>
                  </a:cubicBezTo>
                  <a:cubicBezTo>
                    <a:pt x="2365" y="958"/>
                    <a:pt x="2365" y="958"/>
                    <a:pt x="2365" y="958"/>
                  </a:cubicBezTo>
                  <a:cubicBezTo>
                    <a:pt x="2381" y="957"/>
                    <a:pt x="2376" y="944"/>
                    <a:pt x="2377" y="936"/>
                  </a:cubicBezTo>
                  <a:cubicBezTo>
                    <a:pt x="2371" y="939"/>
                    <a:pt x="2364" y="940"/>
                    <a:pt x="2361" y="946"/>
                  </a:cubicBezTo>
                  <a:cubicBezTo>
                    <a:pt x="2359" y="949"/>
                    <a:pt x="2361" y="954"/>
                    <a:pt x="2364" y="957"/>
                  </a:cubicBezTo>
                  <a:cubicBezTo>
                    <a:pt x="2364" y="958"/>
                    <a:pt x="2363" y="959"/>
                    <a:pt x="2363" y="959"/>
                  </a:cubicBezTo>
                  <a:cubicBezTo>
                    <a:pt x="2362" y="960"/>
                    <a:pt x="2361" y="961"/>
                    <a:pt x="2360" y="962"/>
                  </a:cubicBezTo>
                  <a:cubicBezTo>
                    <a:pt x="2360" y="963"/>
                    <a:pt x="2359" y="963"/>
                    <a:pt x="2358" y="964"/>
                  </a:cubicBezTo>
                  <a:cubicBezTo>
                    <a:pt x="2357" y="965"/>
                    <a:pt x="2357" y="966"/>
                    <a:pt x="2356" y="966"/>
                  </a:cubicBezTo>
                  <a:cubicBezTo>
                    <a:pt x="2355" y="967"/>
                    <a:pt x="2355" y="967"/>
                    <a:pt x="2355" y="967"/>
                  </a:cubicBezTo>
                  <a:cubicBezTo>
                    <a:pt x="2354" y="968"/>
                    <a:pt x="2354" y="968"/>
                    <a:pt x="2354" y="968"/>
                  </a:cubicBezTo>
                  <a:cubicBezTo>
                    <a:pt x="2354" y="968"/>
                    <a:pt x="2354" y="968"/>
                    <a:pt x="2353" y="968"/>
                  </a:cubicBezTo>
                  <a:cubicBezTo>
                    <a:pt x="2353" y="969"/>
                    <a:pt x="2353" y="969"/>
                    <a:pt x="2352" y="969"/>
                  </a:cubicBezTo>
                  <a:cubicBezTo>
                    <a:pt x="2354" y="967"/>
                    <a:pt x="2355" y="965"/>
                    <a:pt x="2356" y="963"/>
                  </a:cubicBezTo>
                  <a:cubicBezTo>
                    <a:pt x="2356" y="963"/>
                    <a:pt x="2356" y="963"/>
                    <a:pt x="2356" y="962"/>
                  </a:cubicBezTo>
                  <a:cubicBezTo>
                    <a:pt x="2357" y="962"/>
                    <a:pt x="2357" y="962"/>
                    <a:pt x="2357" y="961"/>
                  </a:cubicBezTo>
                  <a:cubicBezTo>
                    <a:pt x="2357" y="961"/>
                    <a:pt x="2358" y="960"/>
                    <a:pt x="2358" y="959"/>
                  </a:cubicBezTo>
                  <a:cubicBezTo>
                    <a:pt x="2358" y="958"/>
                    <a:pt x="2359" y="957"/>
                    <a:pt x="2359" y="956"/>
                  </a:cubicBezTo>
                  <a:cubicBezTo>
                    <a:pt x="2360" y="955"/>
                    <a:pt x="2360" y="954"/>
                    <a:pt x="2360" y="954"/>
                  </a:cubicBezTo>
                  <a:cubicBezTo>
                    <a:pt x="2360" y="954"/>
                    <a:pt x="2359" y="955"/>
                    <a:pt x="2358" y="956"/>
                  </a:cubicBezTo>
                  <a:cubicBezTo>
                    <a:pt x="2357" y="957"/>
                    <a:pt x="2357" y="958"/>
                    <a:pt x="2356" y="959"/>
                  </a:cubicBezTo>
                  <a:cubicBezTo>
                    <a:pt x="2355" y="960"/>
                    <a:pt x="2355" y="960"/>
                    <a:pt x="2354" y="961"/>
                  </a:cubicBezTo>
                  <a:cubicBezTo>
                    <a:pt x="2354" y="961"/>
                    <a:pt x="2354" y="961"/>
                    <a:pt x="2354" y="962"/>
                  </a:cubicBezTo>
                  <a:cubicBezTo>
                    <a:pt x="2354" y="962"/>
                    <a:pt x="2353" y="962"/>
                    <a:pt x="2353" y="963"/>
                  </a:cubicBezTo>
                  <a:cubicBezTo>
                    <a:pt x="2350" y="968"/>
                    <a:pt x="2346" y="974"/>
                    <a:pt x="2342" y="981"/>
                  </a:cubicBezTo>
                  <a:cubicBezTo>
                    <a:pt x="2342" y="981"/>
                    <a:pt x="2342" y="981"/>
                    <a:pt x="2342" y="981"/>
                  </a:cubicBezTo>
                  <a:cubicBezTo>
                    <a:pt x="2342" y="980"/>
                    <a:pt x="2342" y="980"/>
                    <a:pt x="2342" y="980"/>
                  </a:cubicBezTo>
                  <a:cubicBezTo>
                    <a:pt x="2342" y="980"/>
                    <a:pt x="2342" y="979"/>
                    <a:pt x="2342" y="979"/>
                  </a:cubicBezTo>
                  <a:cubicBezTo>
                    <a:pt x="2342" y="979"/>
                    <a:pt x="2342" y="979"/>
                    <a:pt x="2342" y="979"/>
                  </a:cubicBezTo>
                  <a:cubicBezTo>
                    <a:pt x="2342" y="978"/>
                    <a:pt x="2341" y="978"/>
                    <a:pt x="2341" y="977"/>
                  </a:cubicBezTo>
                  <a:cubicBezTo>
                    <a:pt x="2341" y="976"/>
                    <a:pt x="2341" y="976"/>
                    <a:pt x="2340" y="975"/>
                  </a:cubicBezTo>
                  <a:cubicBezTo>
                    <a:pt x="2340" y="975"/>
                    <a:pt x="2339" y="974"/>
                    <a:pt x="2339" y="973"/>
                  </a:cubicBezTo>
                  <a:cubicBezTo>
                    <a:pt x="2338" y="972"/>
                    <a:pt x="2338" y="972"/>
                    <a:pt x="2337" y="971"/>
                  </a:cubicBezTo>
                  <a:cubicBezTo>
                    <a:pt x="2337" y="971"/>
                    <a:pt x="2337" y="970"/>
                    <a:pt x="2336" y="970"/>
                  </a:cubicBezTo>
                  <a:cubicBezTo>
                    <a:pt x="2336" y="970"/>
                    <a:pt x="2336" y="970"/>
                    <a:pt x="2336" y="970"/>
                  </a:cubicBezTo>
                  <a:cubicBezTo>
                    <a:pt x="2335" y="969"/>
                    <a:pt x="2335" y="969"/>
                    <a:pt x="2335" y="969"/>
                  </a:cubicBezTo>
                  <a:cubicBezTo>
                    <a:pt x="2343" y="957"/>
                    <a:pt x="2329" y="955"/>
                    <a:pt x="2321" y="951"/>
                  </a:cubicBezTo>
                  <a:cubicBezTo>
                    <a:pt x="2312" y="966"/>
                    <a:pt x="2314" y="975"/>
                    <a:pt x="2333" y="971"/>
                  </a:cubicBezTo>
                  <a:cubicBezTo>
                    <a:pt x="2333" y="971"/>
                    <a:pt x="2334" y="971"/>
                    <a:pt x="2334" y="971"/>
                  </a:cubicBezTo>
                  <a:cubicBezTo>
                    <a:pt x="2334" y="971"/>
                    <a:pt x="2335" y="972"/>
                    <a:pt x="2335" y="973"/>
                  </a:cubicBezTo>
                  <a:cubicBezTo>
                    <a:pt x="2336" y="973"/>
                    <a:pt x="2336" y="974"/>
                    <a:pt x="2337" y="975"/>
                  </a:cubicBezTo>
                  <a:cubicBezTo>
                    <a:pt x="2337" y="975"/>
                    <a:pt x="2337" y="976"/>
                    <a:pt x="2338" y="976"/>
                  </a:cubicBezTo>
                  <a:cubicBezTo>
                    <a:pt x="2338" y="977"/>
                    <a:pt x="2339" y="978"/>
                    <a:pt x="2339" y="978"/>
                  </a:cubicBezTo>
                  <a:cubicBezTo>
                    <a:pt x="2339" y="979"/>
                    <a:pt x="2339" y="979"/>
                    <a:pt x="2340" y="980"/>
                  </a:cubicBezTo>
                  <a:cubicBezTo>
                    <a:pt x="2340" y="980"/>
                    <a:pt x="2340" y="980"/>
                    <a:pt x="2340" y="980"/>
                  </a:cubicBezTo>
                  <a:cubicBezTo>
                    <a:pt x="2340" y="981"/>
                    <a:pt x="2340" y="981"/>
                    <a:pt x="2340" y="981"/>
                  </a:cubicBezTo>
                  <a:cubicBezTo>
                    <a:pt x="2340" y="981"/>
                    <a:pt x="2340" y="981"/>
                    <a:pt x="2340" y="981"/>
                  </a:cubicBezTo>
                  <a:cubicBezTo>
                    <a:pt x="2341" y="982"/>
                    <a:pt x="2341" y="982"/>
                    <a:pt x="2341" y="982"/>
                  </a:cubicBezTo>
                  <a:cubicBezTo>
                    <a:pt x="2341" y="982"/>
                    <a:pt x="2341" y="982"/>
                    <a:pt x="2341" y="982"/>
                  </a:cubicBezTo>
                  <a:cubicBezTo>
                    <a:pt x="2341" y="983"/>
                    <a:pt x="2341" y="983"/>
                    <a:pt x="2341" y="983"/>
                  </a:cubicBezTo>
                  <a:cubicBezTo>
                    <a:pt x="2340" y="985"/>
                    <a:pt x="2339" y="987"/>
                    <a:pt x="2338" y="989"/>
                  </a:cubicBezTo>
                  <a:cubicBezTo>
                    <a:pt x="2336" y="991"/>
                    <a:pt x="2335" y="992"/>
                    <a:pt x="2334" y="994"/>
                  </a:cubicBezTo>
                  <a:cubicBezTo>
                    <a:pt x="2332" y="998"/>
                    <a:pt x="2330" y="1001"/>
                    <a:pt x="2328" y="1003"/>
                  </a:cubicBezTo>
                  <a:cubicBezTo>
                    <a:pt x="2327" y="1003"/>
                    <a:pt x="2327" y="1004"/>
                    <a:pt x="2327" y="1004"/>
                  </a:cubicBezTo>
                  <a:cubicBezTo>
                    <a:pt x="2327" y="1004"/>
                    <a:pt x="2326" y="1004"/>
                    <a:pt x="2326" y="1005"/>
                  </a:cubicBezTo>
                  <a:cubicBezTo>
                    <a:pt x="2326" y="1005"/>
                    <a:pt x="2325" y="1006"/>
                    <a:pt x="2325" y="1006"/>
                  </a:cubicBezTo>
                  <a:cubicBezTo>
                    <a:pt x="2324" y="1007"/>
                    <a:pt x="2324" y="1007"/>
                    <a:pt x="2323" y="1008"/>
                  </a:cubicBezTo>
                  <a:cubicBezTo>
                    <a:pt x="2323" y="1008"/>
                    <a:pt x="2323" y="1008"/>
                    <a:pt x="2322" y="1009"/>
                  </a:cubicBezTo>
                  <a:cubicBezTo>
                    <a:pt x="2322" y="1009"/>
                    <a:pt x="2321" y="1009"/>
                    <a:pt x="2321" y="1010"/>
                  </a:cubicBezTo>
                  <a:cubicBezTo>
                    <a:pt x="2321" y="1010"/>
                    <a:pt x="2320" y="1010"/>
                    <a:pt x="2320" y="1010"/>
                  </a:cubicBezTo>
                  <a:cubicBezTo>
                    <a:pt x="2320" y="1010"/>
                    <a:pt x="2320" y="1010"/>
                    <a:pt x="2320" y="1010"/>
                  </a:cubicBezTo>
                  <a:cubicBezTo>
                    <a:pt x="2319" y="1011"/>
                    <a:pt x="2319" y="1011"/>
                    <a:pt x="2319" y="1011"/>
                  </a:cubicBezTo>
                  <a:cubicBezTo>
                    <a:pt x="2317" y="1011"/>
                    <a:pt x="2317" y="1011"/>
                    <a:pt x="2317" y="1011"/>
                  </a:cubicBezTo>
                  <a:cubicBezTo>
                    <a:pt x="2315" y="1011"/>
                    <a:pt x="2315" y="1011"/>
                    <a:pt x="2315" y="1011"/>
                  </a:cubicBezTo>
                  <a:cubicBezTo>
                    <a:pt x="2314" y="1012"/>
                    <a:pt x="2313" y="1012"/>
                    <a:pt x="2311" y="1012"/>
                  </a:cubicBezTo>
                  <a:cubicBezTo>
                    <a:pt x="2306" y="1014"/>
                    <a:pt x="2302" y="1015"/>
                    <a:pt x="2297" y="1017"/>
                  </a:cubicBezTo>
                  <a:cubicBezTo>
                    <a:pt x="2287" y="1021"/>
                    <a:pt x="2278" y="1025"/>
                    <a:pt x="2269" y="1029"/>
                  </a:cubicBezTo>
                  <a:cubicBezTo>
                    <a:pt x="2260" y="1033"/>
                    <a:pt x="2252" y="1037"/>
                    <a:pt x="2244" y="1041"/>
                  </a:cubicBezTo>
                  <a:cubicBezTo>
                    <a:pt x="2240" y="1043"/>
                    <a:pt x="2237" y="1044"/>
                    <a:pt x="2233" y="1046"/>
                  </a:cubicBezTo>
                  <a:cubicBezTo>
                    <a:pt x="2233" y="1046"/>
                    <a:pt x="2233" y="1046"/>
                    <a:pt x="2233" y="1046"/>
                  </a:cubicBezTo>
                  <a:cubicBezTo>
                    <a:pt x="2234" y="1045"/>
                    <a:pt x="2234" y="1045"/>
                    <a:pt x="2235" y="1044"/>
                  </a:cubicBezTo>
                  <a:cubicBezTo>
                    <a:pt x="2236" y="1043"/>
                    <a:pt x="2237" y="1042"/>
                    <a:pt x="2238" y="1041"/>
                  </a:cubicBezTo>
                  <a:cubicBezTo>
                    <a:pt x="2239" y="1040"/>
                    <a:pt x="2239" y="1039"/>
                    <a:pt x="2240" y="1037"/>
                  </a:cubicBezTo>
                  <a:cubicBezTo>
                    <a:pt x="2241" y="1036"/>
                    <a:pt x="2242" y="1035"/>
                    <a:pt x="2243" y="1034"/>
                  </a:cubicBezTo>
                  <a:cubicBezTo>
                    <a:pt x="2243" y="1033"/>
                    <a:pt x="2244" y="1032"/>
                    <a:pt x="2244" y="1031"/>
                  </a:cubicBezTo>
                  <a:cubicBezTo>
                    <a:pt x="2261" y="1022"/>
                    <a:pt x="2253" y="1015"/>
                    <a:pt x="2261" y="1003"/>
                  </a:cubicBezTo>
                  <a:cubicBezTo>
                    <a:pt x="2255" y="1006"/>
                    <a:pt x="2249" y="1009"/>
                    <a:pt x="2245" y="1012"/>
                  </a:cubicBezTo>
                  <a:cubicBezTo>
                    <a:pt x="2251" y="1001"/>
                    <a:pt x="2260" y="990"/>
                    <a:pt x="2270" y="980"/>
                  </a:cubicBezTo>
                  <a:cubicBezTo>
                    <a:pt x="2258" y="985"/>
                    <a:pt x="2247" y="995"/>
                    <a:pt x="2237" y="1003"/>
                  </a:cubicBezTo>
                  <a:cubicBezTo>
                    <a:pt x="2226" y="1013"/>
                    <a:pt x="2219" y="1025"/>
                    <a:pt x="2213" y="1035"/>
                  </a:cubicBezTo>
                  <a:cubicBezTo>
                    <a:pt x="2192" y="1051"/>
                    <a:pt x="2164" y="1053"/>
                    <a:pt x="2139" y="1047"/>
                  </a:cubicBezTo>
                  <a:cubicBezTo>
                    <a:pt x="2129" y="1041"/>
                    <a:pt x="2114" y="1035"/>
                    <a:pt x="2105" y="1033"/>
                  </a:cubicBezTo>
                  <a:cubicBezTo>
                    <a:pt x="2089" y="1029"/>
                    <a:pt x="2082" y="1020"/>
                    <a:pt x="2066" y="1015"/>
                  </a:cubicBezTo>
                  <a:cubicBezTo>
                    <a:pt x="2062" y="1014"/>
                    <a:pt x="2058" y="1012"/>
                    <a:pt x="2054" y="1011"/>
                  </a:cubicBezTo>
                  <a:cubicBezTo>
                    <a:pt x="2055" y="1011"/>
                    <a:pt x="2056" y="1010"/>
                    <a:pt x="2057" y="1010"/>
                  </a:cubicBezTo>
                  <a:cubicBezTo>
                    <a:pt x="2063" y="1007"/>
                    <a:pt x="2069" y="1003"/>
                    <a:pt x="2076" y="999"/>
                  </a:cubicBezTo>
                  <a:cubicBezTo>
                    <a:pt x="2076" y="999"/>
                    <a:pt x="2076" y="999"/>
                    <a:pt x="2076" y="999"/>
                  </a:cubicBezTo>
                  <a:cubicBezTo>
                    <a:pt x="2077" y="1000"/>
                    <a:pt x="2078" y="1000"/>
                    <a:pt x="2079" y="1000"/>
                  </a:cubicBezTo>
                  <a:cubicBezTo>
                    <a:pt x="2080" y="1000"/>
                    <a:pt x="2080" y="1001"/>
                    <a:pt x="2081" y="1001"/>
                  </a:cubicBezTo>
                  <a:cubicBezTo>
                    <a:pt x="2082" y="1001"/>
                    <a:pt x="2082" y="1001"/>
                    <a:pt x="2083" y="1001"/>
                  </a:cubicBezTo>
                  <a:cubicBezTo>
                    <a:pt x="2084" y="1001"/>
                    <a:pt x="2086" y="1002"/>
                    <a:pt x="2088" y="1002"/>
                  </a:cubicBezTo>
                  <a:cubicBezTo>
                    <a:pt x="2089" y="1002"/>
                    <a:pt x="2091" y="1003"/>
                    <a:pt x="2093" y="1003"/>
                  </a:cubicBezTo>
                  <a:cubicBezTo>
                    <a:pt x="2097" y="1004"/>
                    <a:pt x="2101" y="1004"/>
                    <a:pt x="2105" y="1005"/>
                  </a:cubicBezTo>
                  <a:cubicBezTo>
                    <a:pt x="2109" y="1006"/>
                    <a:pt x="2113" y="1007"/>
                    <a:pt x="2116" y="1008"/>
                  </a:cubicBezTo>
                  <a:cubicBezTo>
                    <a:pt x="2118" y="1009"/>
                    <a:pt x="2120" y="1009"/>
                    <a:pt x="2122" y="1010"/>
                  </a:cubicBezTo>
                  <a:cubicBezTo>
                    <a:pt x="2123" y="1010"/>
                    <a:pt x="2125" y="1011"/>
                    <a:pt x="2126" y="1011"/>
                  </a:cubicBezTo>
                  <a:cubicBezTo>
                    <a:pt x="2127" y="1012"/>
                    <a:pt x="2127" y="1012"/>
                    <a:pt x="2127" y="1012"/>
                  </a:cubicBezTo>
                  <a:cubicBezTo>
                    <a:pt x="2127" y="1012"/>
                    <a:pt x="2128" y="1012"/>
                    <a:pt x="2128" y="1012"/>
                  </a:cubicBezTo>
                  <a:cubicBezTo>
                    <a:pt x="2128" y="1012"/>
                    <a:pt x="2128" y="1013"/>
                    <a:pt x="2129" y="1013"/>
                  </a:cubicBezTo>
                  <a:cubicBezTo>
                    <a:pt x="2129" y="1014"/>
                    <a:pt x="2129" y="1014"/>
                    <a:pt x="2129" y="1014"/>
                  </a:cubicBezTo>
                  <a:cubicBezTo>
                    <a:pt x="2130" y="1014"/>
                    <a:pt x="2130" y="1014"/>
                    <a:pt x="2130" y="1014"/>
                  </a:cubicBezTo>
                  <a:cubicBezTo>
                    <a:pt x="2130" y="1014"/>
                    <a:pt x="2130" y="1014"/>
                    <a:pt x="2130" y="1015"/>
                  </a:cubicBezTo>
                  <a:cubicBezTo>
                    <a:pt x="2131" y="1015"/>
                    <a:pt x="2132" y="1015"/>
                    <a:pt x="2132" y="1016"/>
                  </a:cubicBezTo>
                  <a:cubicBezTo>
                    <a:pt x="2133" y="1016"/>
                    <a:pt x="2134" y="1016"/>
                    <a:pt x="2135" y="1017"/>
                  </a:cubicBezTo>
                  <a:cubicBezTo>
                    <a:pt x="2136" y="1017"/>
                    <a:pt x="2137" y="1017"/>
                    <a:pt x="2137" y="1018"/>
                  </a:cubicBezTo>
                  <a:cubicBezTo>
                    <a:pt x="2138" y="1018"/>
                    <a:pt x="2139" y="1018"/>
                    <a:pt x="2140" y="1018"/>
                  </a:cubicBezTo>
                  <a:cubicBezTo>
                    <a:pt x="2140" y="1018"/>
                    <a:pt x="2140" y="1019"/>
                    <a:pt x="2140" y="1019"/>
                  </a:cubicBezTo>
                  <a:cubicBezTo>
                    <a:pt x="2140" y="1019"/>
                    <a:pt x="2140" y="1019"/>
                    <a:pt x="2140" y="1019"/>
                  </a:cubicBezTo>
                  <a:cubicBezTo>
                    <a:pt x="2151" y="1028"/>
                    <a:pt x="2161" y="1025"/>
                    <a:pt x="2173" y="1022"/>
                  </a:cubicBezTo>
                  <a:cubicBezTo>
                    <a:pt x="2164" y="1011"/>
                    <a:pt x="2153" y="1012"/>
                    <a:pt x="2143" y="1017"/>
                  </a:cubicBezTo>
                  <a:cubicBezTo>
                    <a:pt x="2142" y="1016"/>
                    <a:pt x="2141" y="1016"/>
                    <a:pt x="2140" y="1016"/>
                  </a:cubicBezTo>
                  <a:cubicBezTo>
                    <a:pt x="2140" y="1016"/>
                    <a:pt x="2139" y="1015"/>
                    <a:pt x="2138" y="1015"/>
                  </a:cubicBezTo>
                  <a:cubicBezTo>
                    <a:pt x="2137" y="1015"/>
                    <a:pt x="2136" y="1015"/>
                    <a:pt x="2135" y="1014"/>
                  </a:cubicBezTo>
                  <a:cubicBezTo>
                    <a:pt x="2135" y="1014"/>
                    <a:pt x="2134" y="1014"/>
                    <a:pt x="2133" y="1013"/>
                  </a:cubicBezTo>
                  <a:cubicBezTo>
                    <a:pt x="2133" y="1013"/>
                    <a:pt x="2133" y="1013"/>
                    <a:pt x="2132" y="1013"/>
                  </a:cubicBezTo>
                  <a:cubicBezTo>
                    <a:pt x="2133" y="1013"/>
                    <a:pt x="2133" y="1013"/>
                    <a:pt x="2134" y="1013"/>
                  </a:cubicBezTo>
                  <a:cubicBezTo>
                    <a:pt x="2135" y="1013"/>
                    <a:pt x="2136" y="1013"/>
                    <a:pt x="2136" y="1013"/>
                  </a:cubicBezTo>
                  <a:cubicBezTo>
                    <a:pt x="2136" y="1013"/>
                    <a:pt x="2135" y="1013"/>
                    <a:pt x="2134" y="1012"/>
                  </a:cubicBezTo>
                  <a:cubicBezTo>
                    <a:pt x="2133" y="1012"/>
                    <a:pt x="2132" y="1011"/>
                    <a:pt x="2131" y="1010"/>
                  </a:cubicBezTo>
                  <a:cubicBezTo>
                    <a:pt x="2130" y="1010"/>
                    <a:pt x="2130" y="1010"/>
                    <a:pt x="2129" y="1010"/>
                  </a:cubicBezTo>
                  <a:cubicBezTo>
                    <a:pt x="2129" y="1009"/>
                    <a:pt x="2128" y="1009"/>
                    <a:pt x="2128" y="1009"/>
                  </a:cubicBezTo>
                  <a:cubicBezTo>
                    <a:pt x="2127" y="1009"/>
                    <a:pt x="2127" y="1009"/>
                    <a:pt x="2127" y="1009"/>
                  </a:cubicBezTo>
                  <a:cubicBezTo>
                    <a:pt x="2125" y="1008"/>
                    <a:pt x="2124" y="1008"/>
                    <a:pt x="2122" y="1007"/>
                  </a:cubicBezTo>
                  <a:cubicBezTo>
                    <a:pt x="2120" y="1007"/>
                    <a:pt x="2118" y="1006"/>
                    <a:pt x="2117" y="1006"/>
                  </a:cubicBezTo>
                  <a:cubicBezTo>
                    <a:pt x="2113" y="1005"/>
                    <a:pt x="2109" y="1004"/>
                    <a:pt x="2105" y="1003"/>
                  </a:cubicBezTo>
                  <a:cubicBezTo>
                    <a:pt x="2101" y="1002"/>
                    <a:pt x="2097" y="1001"/>
                    <a:pt x="2093" y="1000"/>
                  </a:cubicBezTo>
                  <a:cubicBezTo>
                    <a:pt x="2091" y="1000"/>
                    <a:pt x="2090" y="999"/>
                    <a:pt x="2088" y="999"/>
                  </a:cubicBezTo>
                  <a:cubicBezTo>
                    <a:pt x="2086" y="999"/>
                    <a:pt x="2085" y="999"/>
                    <a:pt x="2083" y="998"/>
                  </a:cubicBezTo>
                  <a:cubicBezTo>
                    <a:pt x="2082" y="998"/>
                    <a:pt x="2082" y="998"/>
                    <a:pt x="2081" y="998"/>
                  </a:cubicBezTo>
                  <a:cubicBezTo>
                    <a:pt x="2080" y="998"/>
                    <a:pt x="2080" y="998"/>
                    <a:pt x="2079" y="998"/>
                  </a:cubicBezTo>
                  <a:cubicBezTo>
                    <a:pt x="2078" y="998"/>
                    <a:pt x="2078" y="998"/>
                    <a:pt x="2077" y="998"/>
                  </a:cubicBezTo>
                  <a:cubicBezTo>
                    <a:pt x="2086" y="993"/>
                    <a:pt x="2095" y="986"/>
                    <a:pt x="2104" y="978"/>
                  </a:cubicBezTo>
                  <a:cubicBezTo>
                    <a:pt x="2106" y="977"/>
                    <a:pt x="2108" y="975"/>
                    <a:pt x="2110" y="973"/>
                  </a:cubicBezTo>
                  <a:cubicBezTo>
                    <a:pt x="2112" y="971"/>
                    <a:pt x="2114" y="970"/>
                    <a:pt x="2116" y="968"/>
                  </a:cubicBezTo>
                  <a:cubicBezTo>
                    <a:pt x="2120" y="964"/>
                    <a:pt x="2124" y="960"/>
                    <a:pt x="2127" y="956"/>
                  </a:cubicBezTo>
                  <a:cubicBezTo>
                    <a:pt x="2133" y="950"/>
                    <a:pt x="2139" y="943"/>
                    <a:pt x="2146" y="937"/>
                  </a:cubicBezTo>
                  <a:cubicBezTo>
                    <a:pt x="2146" y="937"/>
                    <a:pt x="2147" y="937"/>
                    <a:pt x="2148" y="937"/>
                  </a:cubicBezTo>
                  <a:cubicBezTo>
                    <a:pt x="2148" y="937"/>
                    <a:pt x="2148" y="937"/>
                    <a:pt x="2149" y="937"/>
                  </a:cubicBezTo>
                  <a:cubicBezTo>
                    <a:pt x="2149" y="937"/>
                    <a:pt x="2149" y="937"/>
                    <a:pt x="2150" y="937"/>
                  </a:cubicBezTo>
                  <a:cubicBezTo>
                    <a:pt x="2150" y="937"/>
                    <a:pt x="2151" y="937"/>
                    <a:pt x="2151" y="937"/>
                  </a:cubicBezTo>
                  <a:cubicBezTo>
                    <a:pt x="2152" y="937"/>
                    <a:pt x="2152" y="937"/>
                    <a:pt x="2152" y="937"/>
                  </a:cubicBezTo>
                  <a:cubicBezTo>
                    <a:pt x="2152" y="937"/>
                    <a:pt x="2153" y="937"/>
                    <a:pt x="2153" y="937"/>
                  </a:cubicBezTo>
                  <a:cubicBezTo>
                    <a:pt x="2153" y="937"/>
                    <a:pt x="2154" y="936"/>
                    <a:pt x="2155" y="936"/>
                  </a:cubicBezTo>
                  <a:cubicBezTo>
                    <a:pt x="2155" y="936"/>
                    <a:pt x="2156" y="936"/>
                    <a:pt x="2156" y="936"/>
                  </a:cubicBezTo>
                  <a:cubicBezTo>
                    <a:pt x="2157" y="936"/>
                    <a:pt x="2157" y="936"/>
                    <a:pt x="2157" y="936"/>
                  </a:cubicBezTo>
                  <a:cubicBezTo>
                    <a:pt x="2158" y="936"/>
                    <a:pt x="2158" y="936"/>
                    <a:pt x="2158" y="936"/>
                  </a:cubicBezTo>
                  <a:cubicBezTo>
                    <a:pt x="2159" y="936"/>
                    <a:pt x="2160" y="936"/>
                    <a:pt x="2160" y="936"/>
                  </a:cubicBezTo>
                  <a:cubicBezTo>
                    <a:pt x="2162" y="936"/>
                    <a:pt x="2163" y="936"/>
                    <a:pt x="2165" y="936"/>
                  </a:cubicBezTo>
                  <a:cubicBezTo>
                    <a:pt x="2166" y="936"/>
                    <a:pt x="2167" y="937"/>
                    <a:pt x="2169" y="937"/>
                  </a:cubicBezTo>
                  <a:cubicBezTo>
                    <a:pt x="2170" y="937"/>
                    <a:pt x="2172" y="937"/>
                    <a:pt x="2173" y="938"/>
                  </a:cubicBezTo>
                  <a:cubicBezTo>
                    <a:pt x="2174" y="938"/>
                    <a:pt x="2176" y="939"/>
                    <a:pt x="2177" y="939"/>
                  </a:cubicBezTo>
                  <a:cubicBezTo>
                    <a:pt x="2178" y="947"/>
                    <a:pt x="2182" y="956"/>
                    <a:pt x="2188" y="959"/>
                  </a:cubicBezTo>
                  <a:cubicBezTo>
                    <a:pt x="2195" y="964"/>
                    <a:pt x="2202" y="956"/>
                    <a:pt x="2209" y="953"/>
                  </a:cubicBezTo>
                  <a:cubicBezTo>
                    <a:pt x="2199" y="943"/>
                    <a:pt x="2189" y="918"/>
                    <a:pt x="2177" y="936"/>
                  </a:cubicBezTo>
                  <a:cubicBezTo>
                    <a:pt x="2176" y="936"/>
                    <a:pt x="2176" y="936"/>
                    <a:pt x="2176" y="936"/>
                  </a:cubicBezTo>
                  <a:cubicBezTo>
                    <a:pt x="2176" y="935"/>
                    <a:pt x="2176" y="935"/>
                    <a:pt x="2176" y="934"/>
                  </a:cubicBezTo>
                  <a:cubicBezTo>
                    <a:pt x="2176" y="936"/>
                    <a:pt x="2176" y="936"/>
                    <a:pt x="2176" y="936"/>
                  </a:cubicBezTo>
                  <a:cubicBezTo>
                    <a:pt x="2175" y="936"/>
                    <a:pt x="2174" y="935"/>
                    <a:pt x="2174" y="935"/>
                  </a:cubicBezTo>
                  <a:cubicBezTo>
                    <a:pt x="2172" y="935"/>
                    <a:pt x="2171" y="934"/>
                    <a:pt x="2169" y="934"/>
                  </a:cubicBezTo>
                  <a:cubicBezTo>
                    <a:pt x="2168" y="934"/>
                    <a:pt x="2166" y="934"/>
                    <a:pt x="2164" y="933"/>
                  </a:cubicBezTo>
                  <a:cubicBezTo>
                    <a:pt x="2163" y="933"/>
                    <a:pt x="2161" y="933"/>
                    <a:pt x="2160" y="933"/>
                  </a:cubicBezTo>
                  <a:cubicBezTo>
                    <a:pt x="2159" y="933"/>
                    <a:pt x="2159" y="933"/>
                    <a:pt x="2158" y="933"/>
                  </a:cubicBezTo>
                  <a:cubicBezTo>
                    <a:pt x="2158" y="933"/>
                    <a:pt x="2157" y="933"/>
                    <a:pt x="2157" y="933"/>
                  </a:cubicBezTo>
                  <a:cubicBezTo>
                    <a:pt x="2157" y="933"/>
                    <a:pt x="2156" y="933"/>
                    <a:pt x="2156" y="933"/>
                  </a:cubicBezTo>
                  <a:cubicBezTo>
                    <a:pt x="2155" y="934"/>
                    <a:pt x="2155" y="934"/>
                    <a:pt x="2154" y="934"/>
                  </a:cubicBezTo>
                  <a:cubicBezTo>
                    <a:pt x="2153" y="934"/>
                    <a:pt x="2153" y="934"/>
                    <a:pt x="2152" y="934"/>
                  </a:cubicBezTo>
                  <a:cubicBezTo>
                    <a:pt x="2152" y="934"/>
                    <a:pt x="2152" y="934"/>
                    <a:pt x="2151" y="934"/>
                  </a:cubicBezTo>
                  <a:cubicBezTo>
                    <a:pt x="2151" y="934"/>
                    <a:pt x="2151" y="934"/>
                    <a:pt x="2151" y="934"/>
                  </a:cubicBezTo>
                  <a:cubicBezTo>
                    <a:pt x="2150" y="935"/>
                    <a:pt x="2150" y="935"/>
                    <a:pt x="2149" y="935"/>
                  </a:cubicBezTo>
                  <a:cubicBezTo>
                    <a:pt x="2149" y="935"/>
                    <a:pt x="2149" y="935"/>
                    <a:pt x="2148" y="936"/>
                  </a:cubicBezTo>
                  <a:cubicBezTo>
                    <a:pt x="2148" y="936"/>
                    <a:pt x="2148" y="936"/>
                    <a:pt x="2147" y="936"/>
                  </a:cubicBezTo>
                  <a:cubicBezTo>
                    <a:pt x="2147" y="936"/>
                    <a:pt x="2146" y="937"/>
                    <a:pt x="2146" y="937"/>
                  </a:cubicBezTo>
                  <a:cubicBezTo>
                    <a:pt x="2148" y="935"/>
                    <a:pt x="2149" y="934"/>
                    <a:pt x="2151" y="933"/>
                  </a:cubicBezTo>
                  <a:cubicBezTo>
                    <a:pt x="2152" y="932"/>
                    <a:pt x="2153" y="931"/>
                    <a:pt x="2154" y="930"/>
                  </a:cubicBezTo>
                  <a:cubicBezTo>
                    <a:pt x="2155" y="929"/>
                    <a:pt x="2156" y="928"/>
                    <a:pt x="2157" y="927"/>
                  </a:cubicBezTo>
                  <a:cubicBezTo>
                    <a:pt x="2158" y="927"/>
                    <a:pt x="2159" y="926"/>
                    <a:pt x="2160" y="925"/>
                  </a:cubicBezTo>
                  <a:cubicBezTo>
                    <a:pt x="2163" y="922"/>
                    <a:pt x="2163" y="922"/>
                    <a:pt x="2163" y="922"/>
                  </a:cubicBezTo>
                  <a:cubicBezTo>
                    <a:pt x="2168" y="919"/>
                    <a:pt x="2172" y="916"/>
                    <a:pt x="2177" y="913"/>
                  </a:cubicBezTo>
                  <a:cubicBezTo>
                    <a:pt x="2186" y="907"/>
                    <a:pt x="2195" y="902"/>
                    <a:pt x="2203" y="897"/>
                  </a:cubicBezTo>
                  <a:cubicBezTo>
                    <a:pt x="2212" y="892"/>
                    <a:pt x="2221" y="887"/>
                    <a:pt x="2229" y="882"/>
                  </a:cubicBezTo>
                  <a:cubicBezTo>
                    <a:pt x="2237" y="877"/>
                    <a:pt x="2244" y="872"/>
                    <a:pt x="2251" y="867"/>
                  </a:cubicBezTo>
                  <a:cubicBezTo>
                    <a:pt x="2254" y="864"/>
                    <a:pt x="2257" y="862"/>
                    <a:pt x="2260" y="859"/>
                  </a:cubicBezTo>
                  <a:cubicBezTo>
                    <a:pt x="2261" y="858"/>
                    <a:pt x="2262" y="856"/>
                    <a:pt x="2264" y="855"/>
                  </a:cubicBezTo>
                  <a:cubicBezTo>
                    <a:pt x="2265" y="854"/>
                    <a:pt x="2266" y="852"/>
                    <a:pt x="2267" y="851"/>
                  </a:cubicBezTo>
                  <a:cubicBezTo>
                    <a:pt x="2272" y="846"/>
                    <a:pt x="2275" y="841"/>
                    <a:pt x="2278" y="837"/>
                  </a:cubicBezTo>
                  <a:cubicBezTo>
                    <a:pt x="2280" y="835"/>
                    <a:pt x="2281" y="833"/>
                    <a:pt x="2282" y="831"/>
                  </a:cubicBezTo>
                  <a:cubicBezTo>
                    <a:pt x="2283" y="829"/>
                    <a:pt x="2284" y="828"/>
                    <a:pt x="2284" y="827"/>
                  </a:cubicBezTo>
                  <a:cubicBezTo>
                    <a:pt x="2285" y="824"/>
                    <a:pt x="2286" y="823"/>
                    <a:pt x="2286" y="823"/>
                  </a:cubicBezTo>
                  <a:cubicBezTo>
                    <a:pt x="2286" y="823"/>
                    <a:pt x="2285" y="824"/>
                    <a:pt x="2284" y="826"/>
                  </a:cubicBezTo>
                  <a:cubicBezTo>
                    <a:pt x="2283" y="827"/>
                    <a:pt x="2282" y="829"/>
                    <a:pt x="2281" y="830"/>
                  </a:cubicBezTo>
                  <a:cubicBezTo>
                    <a:pt x="2280" y="832"/>
                    <a:pt x="2278" y="834"/>
                    <a:pt x="2277" y="836"/>
                  </a:cubicBezTo>
                  <a:cubicBezTo>
                    <a:pt x="2274" y="839"/>
                    <a:pt x="2270" y="844"/>
                    <a:pt x="2265" y="848"/>
                  </a:cubicBezTo>
                  <a:cubicBezTo>
                    <a:pt x="2264" y="850"/>
                    <a:pt x="2263" y="851"/>
                    <a:pt x="2261" y="852"/>
                  </a:cubicBezTo>
                  <a:cubicBezTo>
                    <a:pt x="2260" y="853"/>
                    <a:pt x="2259" y="854"/>
                    <a:pt x="2257" y="855"/>
                  </a:cubicBezTo>
                  <a:cubicBezTo>
                    <a:pt x="2256" y="856"/>
                    <a:pt x="2256" y="857"/>
                    <a:pt x="2255" y="857"/>
                  </a:cubicBezTo>
                  <a:cubicBezTo>
                    <a:pt x="2254" y="858"/>
                    <a:pt x="2254" y="859"/>
                    <a:pt x="2253" y="859"/>
                  </a:cubicBezTo>
                  <a:cubicBezTo>
                    <a:pt x="2251" y="860"/>
                    <a:pt x="2250" y="862"/>
                    <a:pt x="2248" y="863"/>
                  </a:cubicBezTo>
                  <a:cubicBezTo>
                    <a:pt x="2248" y="863"/>
                    <a:pt x="2248" y="863"/>
                    <a:pt x="2248" y="863"/>
                  </a:cubicBezTo>
                  <a:cubicBezTo>
                    <a:pt x="2248" y="863"/>
                    <a:pt x="2248" y="863"/>
                    <a:pt x="2248" y="863"/>
                  </a:cubicBezTo>
                  <a:cubicBezTo>
                    <a:pt x="2249" y="862"/>
                    <a:pt x="2249" y="860"/>
                    <a:pt x="2250" y="859"/>
                  </a:cubicBezTo>
                  <a:cubicBezTo>
                    <a:pt x="2250" y="858"/>
                    <a:pt x="2251" y="857"/>
                    <a:pt x="2251" y="855"/>
                  </a:cubicBezTo>
                  <a:cubicBezTo>
                    <a:pt x="2251" y="854"/>
                    <a:pt x="2252" y="853"/>
                    <a:pt x="2252" y="851"/>
                  </a:cubicBezTo>
                  <a:cubicBezTo>
                    <a:pt x="2252" y="851"/>
                    <a:pt x="2252" y="851"/>
                    <a:pt x="2252" y="851"/>
                  </a:cubicBezTo>
                  <a:cubicBezTo>
                    <a:pt x="2253" y="851"/>
                    <a:pt x="2253" y="851"/>
                    <a:pt x="2253" y="851"/>
                  </a:cubicBezTo>
                  <a:cubicBezTo>
                    <a:pt x="2265" y="836"/>
                    <a:pt x="2262" y="819"/>
                    <a:pt x="2258" y="799"/>
                  </a:cubicBezTo>
                  <a:cubicBezTo>
                    <a:pt x="2244" y="810"/>
                    <a:pt x="2245" y="828"/>
                    <a:pt x="2250" y="846"/>
                  </a:cubicBezTo>
                  <a:cubicBezTo>
                    <a:pt x="2250" y="847"/>
                    <a:pt x="2249" y="849"/>
                    <a:pt x="2249" y="850"/>
                  </a:cubicBezTo>
                  <a:cubicBezTo>
                    <a:pt x="2249" y="851"/>
                    <a:pt x="2248" y="853"/>
                    <a:pt x="2248" y="854"/>
                  </a:cubicBezTo>
                  <a:cubicBezTo>
                    <a:pt x="2248" y="855"/>
                    <a:pt x="2247" y="856"/>
                    <a:pt x="2247" y="857"/>
                  </a:cubicBezTo>
                  <a:cubicBezTo>
                    <a:pt x="2246" y="859"/>
                    <a:pt x="2246" y="860"/>
                    <a:pt x="2245" y="861"/>
                  </a:cubicBezTo>
                  <a:cubicBezTo>
                    <a:pt x="2245" y="862"/>
                    <a:pt x="2244" y="863"/>
                    <a:pt x="2244" y="864"/>
                  </a:cubicBezTo>
                  <a:cubicBezTo>
                    <a:pt x="2244" y="864"/>
                    <a:pt x="2244" y="864"/>
                    <a:pt x="2244" y="864"/>
                  </a:cubicBezTo>
                  <a:cubicBezTo>
                    <a:pt x="2243" y="864"/>
                    <a:pt x="2243" y="865"/>
                    <a:pt x="2243" y="865"/>
                  </a:cubicBezTo>
                  <a:cubicBezTo>
                    <a:pt x="2243" y="865"/>
                    <a:pt x="2243" y="866"/>
                    <a:pt x="2243" y="866"/>
                  </a:cubicBezTo>
                  <a:cubicBezTo>
                    <a:pt x="2243" y="866"/>
                    <a:pt x="2243" y="867"/>
                    <a:pt x="2243" y="867"/>
                  </a:cubicBezTo>
                  <a:cubicBezTo>
                    <a:pt x="2238" y="871"/>
                    <a:pt x="2232" y="874"/>
                    <a:pt x="2227" y="878"/>
                  </a:cubicBezTo>
                  <a:cubicBezTo>
                    <a:pt x="2219" y="883"/>
                    <a:pt x="2210" y="888"/>
                    <a:pt x="2201" y="893"/>
                  </a:cubicBezTo>
                  <a:cubicBezTo>
                    <a:pt x="2193" y="898"/>
                    <a:pt x="2183" y="903"/>
                    <a:pt x="2174" y="909"/>
                  </a:cubicBezTo>
                  <a:cubicBezTo>
                    <a:pt x="2170" y="912"/>
                    <a:pt x="2165" y="915"/>
                    <a:pt x="2161" y="919"/>
                  </a:cubicBezTo>
                  <a:cubicBezTo>
                    <a:pt x="2158" y="921"/>
                    <a:pt x="2158" y="921"/>
                    <a:pt x="2158" y="921"/>
                  </a:cubicBezTo>
                  <a:cubicBezTo>
                    <a:pt x="2157" y="922"/>
                    <a:pt x="2156" y="923"/>
                    <a:pt x="2154" y="924"/>
                  </a:cubicBezTo>
                  <a:cubicBezTo>
                    <a:pt x="2153" y="924"/>
                    <a:pt x="2152" y="925"/>
                    <a:pt x="2151" y="926"/>
                  </a:cubicBezTo>
                  <a:cubicBezTo>
                    <a:pt x="2150" y="927"/>
                    <a:pt x="2149" y="928"/>
                    <a:pt x="2148" y="929"/>
                  </a:cubicBezTo>
                  <a:cubicBezTo>
                    <a:pt x="2140" y="936"/>
                    <a:pt x="2132" y="945"/>
                    <a:pt x="2124" y="952"/>
                  </a:cubicBezTo>
                  <a:cubicBezTo>
                    <a:pt x="2122" y="955"/>
                    <a:pt x="2120" y="957"/>
                    <a:pt x="2118" y="959"/>
                  </a:cubicBezTo>
                  <a:cubicBezTo>
                    <a:pt x="2118" y="959"/>
                    <a:pt x="2118" y="959"/>
                    <a:pt x="2118" y="958"/>
                  </a:cubicBezTo>
                  <a:cubicBezTo>
                    <a:pt x="2118" y="958"/>
                    <a:pt x="2119" y="957"/>
                    <a:pt x="2119" y="956"/>
                  </a:cubicBezTo>
                  <a:cubicBezTo>
                    <a:pt x="2119" y="956"/>
                    <a:pt x="2120" y="955"/>
                    <a:pt x="2120" y="954"/>
                  </a:cubicBezTo>
                  <a:cubicBezTo>
                    <a:pt x="2120" y="953"/>
                    <a:pt x="2120" y="952"/>
                    <a:pt x="2121" y="951"/>
                  </a:cubicBezTo>
                  <a:cubicBezTo>
                    <a:pt x="2121" y="951"/>
                    <a:pt x="2121" y="950"/>
                    <a:pt x="2121" y="950"/>
                  </a:cubicBezTo>
                  <a:cubicBezTo>
                    <a:pt x="2121" y="949"/>
                    <a:pt x="2121" y="949"/>
                    <a:pt x="2121" y="948"/>
                  </a:cubicBezTo>
                  <a:cubicBezTo>
                    <a:pt x="2122" y="946"/>
                    <a:pt x="2122" y="943"/>
                    <a:pt x="2123" y="941"/>
                  </a:cubicBezTo>
                  <a:cubicBezTo>
                    <a:pt x="2123" y="938"/>
                    <a:pt x="2124" y="935"/>
                    <a:pt x="2124" y="933"/>
                  </a:cubicBezTo>
                  <a:cubicBezTo>
                    <a:pt x="2125" y="927"/>
                    <a:pt x="2126" y="921"/>
                    <a:pt x="2127" y="915"/>
                  </a:cubicBezTo>
                  <a:cubicBezTo>
                    <a:pt x="2128" y="909"/>
                    <a:pt x="2128" y="904"/>
                    <a:pt x="2129" y="898"/>
                  </a:cubicBezTo>
                  <a:cubicBezTo>
                    <a:pt x="2130" y="898"/>
                    <a:pt x="2130" y="898"/>
                    <a:pt x="2130" y="898"/>
                  </a:cubicBezTo>
                  <a:cubicBezTo>
                    <a:pt x="2131" y="898"/>
                    <a:pt x="2132" y="898"/>
                    <a:pt x="2133" y="897"/>
                  </a:cubicBezTo>
                  <a:cubicBezTo>
                    <a:pt x="2133" y="897"/>
                    <a:pt x="2134" y="897"/>
                    <a:pt x="2134" y="897"/>
                  </a:cubicBezTo>
                  <a:cubicBezTo>
                    <a:pt x="2134" y="897"/>
                    <a:pt x="2135" y="897"/>
                    <a:pt x="2135" y="897"/>
                  </a:cubicBezTo>
                  <a:cubicBezTo>
                    <a:pt x="2135" y="896"/>
                    <a:pt x="2135" y="896"/>
                    <a:pt x="2135" y="896"/>
                  </a:cubicBezTo>
                  <a:cubicBezTo>
                    <a:pt x="2136" y="896"/>
                    <a:pt x="2137" y="895"/>
                    <a:pt x="2139" y="895"/>
                  </a:cubicBezTo>
                  <a:cubicBezTo>
                    <a:pt x="2140" y="894"/>
                    <a:pt x="2141" y="893"/>
                    <a:pt x="2142" y="893"/>
                  </a:cubicBezTo>
                  <a:cubicBezTo>
                    <a:pt x="2144" y="891"/>
                    <a:pt x="2147" y="890"/>
                    <a:pt x="2149" y="888"/>
                  </a:cubicBezTo>
                  <a:cubicBezTo>
                    <a:pt x="2150" y="888"/>
                    <a:pt x="2150" y="888"/>
                    <a:pt x="2150" y="888"/>
                  </a:cubicBezTo>
                  <a:cubicBezTo>
                    <a:pt x="2150" y="888"/>
                    <a:pt x="2150" y="888"/>
                    <a:pt x="2150" y="888"/>
                  </a:cubicBezTo>
                  <a:cubicBezTo>
                    <a:pt x="2167" y="900"/>
                    <a:pt x="2178" y="878"/>
                    <a:pt x="2176" y="863"/>
                  </a:cubicBezTo>
                  <a:cubicBezTo>
                    <a:pt x="2167" y="868"/>
                    <a:pt x="2148" y="869"/>
                    <a:pt x="2149" y="885"/>
                  </a:cubicBezTo>
                  <a:cubicBezTo>
                    <a:pt x="2149" y="886"/>
                    <a:pt x="2149" y="886"/>
                    <a:pt x="2148" y="886"/>
                  </a:cubicBezTo>
                  <a:cubicBezTo>
                    <a:pt x="2146" y="888"/>
                    <a:pt x="2143" y="889"/>
                    <a:pt x="2141" y="890"/>
                  </a:cubicBezTo>
                  <a:cubicBezTo>
                    <a:pt x="2140" y="891"/>
                    <a:pt x="2139" y="892"/>
                    <a:pt x="2137" y="892"/>
                  </a:cubicBezTo>
                  <a:cubicBezTo>
                    <a:pt x="2136" y="893"/>
                    <a:pt x="2135" y="893"/>
                    <a:pt x="2134" y="894"/>
                  </a:cubicBezTo>
                  <a:cubicBezTo>
                    <a:pt x="2134" y="894"/>
                    <a:pt x="2134" y="894"/>
                    <a:pt x="2134" y="894"/>
                  </a:cubicBezTo>
                  <a:cubicBezTo>
                    <a:pt x="2133" y="894"/>
                    <a:pt x="2133" y="895"/>
                    <a:pt x="2133" y="895"/>
                  </a:cubicBezTo>
                  <a:cubicBezTo>
                    <a:pt x="2133" y="895"/>
                    <a:pt x="2132" y="895"/>
                    <a:pt x="2132" y="896"/>
                  </a:cubicBezTo>
                  <a:cubicBezTo>
                    <a:pt x="2131" y="896"/>
                    <a:pt x="2131" y="897"/>
                    <a:pt x="2130" y="897"/>
                  </a:cubicBezTo>
                  <a:cubicBezTo>
                    <a:pt x="2130" y="897"/>
                    <a:pt x="2130" y="897"/>
                    <a:pt x="2129" y="898"/>
                  </a:cubicBezTo>
                  <a:cubicBezTo>
                    <a:pt x="2129" y="897"/>
                    <a:pt x="2129" y="897"/>
                    <a:pt x="2129" y="897"/>
                  </a:cubicBezTo>
                  <a:cubicBezTo>
                    <a:pt x="2130" y="894"/>
                    <a:pt x="2130" y="892"/>
                    <a:pt x="2131" y="889"/>
                  </a:cubicBezTo>
                  <a:cubicBezTo>
                    <a:pt x="2131" y="887"/>
                    <a:pt x="2132" y="884"/>
                    <a:pt x="2132" y="882"/>
                  </a:cubicBezTo>
                  <a:cubicBezTo>
                    <a:pt x="2132" y="881"/>
                    <a:pt x="2132" y="881"/>
                    <a:pt x="2133" y="880"/>
                  </a:cubicBezTo>
                  <a:cubicBezTo>
                    <a:pt x="2133" y="880"/>
                    <a:pt x="2133" y="879"/>
                    <a:pt x="2133" y="879"/>
                  </a:cubicBezTo>
                  <a:cubicBezTo>
                    <a:pt x="2133" y="878"/>
                    <a:pt x="2133" y="877"/>
                    <a:pt x="2133" y="876"/>
                  </a:cubicBezTo>
                  <a:cubicBezTo>
                    <a:pt x="2133" y="874"/>
                    <a:pt x="2134" y="872"/>
                    <a:pt x="2134" y="871"/>
                  </a:cubicBezTo>
                  <a:cubicBezTo>
                    <a:pt x="2134" y="869"/>
                    <a:pt x="2135" y="867"/>
                    <a:pt x="2135" y="867"/>
                  </a:cubicBezTo>
                  <a:cubicBezTo>
                    <a:pt x="2135" y="867"/>
                    <a:pt x="2134" y="868"/>
                    <a:pt x="2133" y="871"/>
                  </a:cubicBezTo>
                  <a:cubicBezTo>
                    <a:pt x="2133" y="871"/>
                    <a:pt x="2133" y="872"/>
                    <a:pt x="2132" y="873"/>
                  </a:cubicBezTo>
                  <a:cubicBezTo>
                    <a:pt x="2132" y="874"/>
                    <a:pt x="2132" y="874"/>
                    <a:pt x="2131" y="875"/>
                  </a:cubicBezTo>
                  <a:cubicBezTo>
                    <a:pt x="2131" y="876"/>
                    <a:pt x="2131" y="877"/>
                    <a:pt x="2131" y="878"/>
                  </a:cubicBezTo>
                  <a:cubicBezTo>
                    <a:pt x="2130" y="878"/>
                    <a:pt x="2130" y="879"/>
                    <a:pt x="2130" y="879"/>
                  </a:cubicBezTo>
                  <a:cubicBezTo>
                    <a:pt x="2130" y="880"/>
                    <a:pt x="2130" y="881"/>
                    <a:pt x="2130" y="881"/>
                  </a:cubicBezTo>
                  <a:cubicBezTo>
                    <a:pt x="2129" y="883"/>
                    <a:pt x="2129" y="886"/>
                    <a:pt x="2128" y="888"/>
                  </a:cubicBezTo>
                  <a:cubicBezTo>
                    <a:pt x="2128" y="891"/>
                    <a:pt x="2128" y="894"/>
                    <a:pt x="2127" y="896"/>
                  </a:cubicBezTo>
                  <a:cubicBezTo>
                    <a:pt x="2126" y="902"/>
                    <a:pt x="2125" y="908"/>
                    <a:pt x="2124" y="914"/>
                  </a:cubicBezTo>
                  <a:cubicBezTo>
                    <a:pt x="2124" y="916"/>
                    <a:pt x="2124" y="918"/>
                    <a:pt x="2124" y="920"/>
                  </a:cubicBezTo>
                  <a:cubicBezTo>
                    <a:pt x="2124" y="919"/>
                    <a:pt x="2123" y="919"/>
                    <a:pt x="2123" y="919"/>
                  </a:cubicBezTo>
                  <a:cubicBezTo>
                    <a:pt x="2123" y="919"/>
                    <a:pt x="2123" y="918"/>
                    <a:pt x="2123" y="918"/>
                  </a:cubicBezTo>
                  <a:cubicBezTo>
                    <a:pt x="2123" y="917"/>
                    <a:pt x="2122" y="917"/>
                    <a:pt x="2122" y="917"/>
                  </a:cubicBezTo>
                  <a:cubicBezTo>
                    <a:pt x="2122" y="916"/>
                    <a:pt x="2122" y="916"/>
                    <a:pt x="2121" y="916"/>
                  </a:cubicBezTo>
                  <a:cubicBezTo>
                    <a:pt x="2119" y="913"/>
                    <a:pt x="2117" y="910"/>
                    <a:pt x="2113" y="907"/>
                  </a:cubicBezTo>
                  <a:cubicBezTo>
                    <a:pt x="2111" y="905"/>
                    <a:pt x="2108" y="903"/>
                    <a:pt x="2106" y="900"/>
                  </a:cubicBezTo>
                  <a:cubicBezTo>
                    <a:pt x="2106" y="900"/>
                    <a:pt x="2106" y="900"/>
                    <a:pt x="2107" y="900"/>
                  </a:cubicBezTo>
                  <a:cubicBezTo>
                    <a:pt x="2107" y="896"/>
                    <a:pt x="2107" y="896"/>
                    <a:pt x="2107" y="896"/>
                  </a:cubicBezTo>
                  <a:cubicBezTo>
                    <a:pt x="2111" y="880"/>
                    <a:pt x="2100" y="863"/>
                    <a:pt x="2084" y="862"/>
                  </a:cubicBezTo>
                  <a:cubicBezTo>
                    <a:pt x="2087" y="876"/>
                    <a:pt x="2085" y="901"/>
                    <a:pt x="2102" y="900"/>
                  </a:cubicBezTo>
                  <a:cubicBezTo>
                    <a:pt x="2103" y="901"/>
                    <a:pt x="2103" y="901"/>
                    <a:pt x="2103" y="901"/>
                  </a:cubicBezTo>
                  <a:cubicBezTo>
                    <a:pt x="2106" y="904"/>
                    <a:pt x="2109" y="907"/>
                    <a:pt x="2112" y="910"/>
                  </a:cubicBezTo>
                  <a:cubicBezTo>
                    <a:pt x="2115" y="912"/>
                    <a:pt x="2118" y="915"/>
                    <a:pt x="2120" y="917"/>
                  </a:cubicBezTo>
                  <a:cubicBezTo>
                    <a:pt x="2120" y="918"/>
                    <a:pt x="2120" y="918"/>
                    <a:pt x="2120" y="918"/>
                  </a:cubicBezTo>
                  <a:cubicBezTo>
                    <a:pt x="2120" y="919"/>
                    <a:pt x="2121" y="919"/>
                    <a:pt x="2121" y="919"/>
                  </a:cubicBezTo>
                  <a:cubicBezTo>
                    <a:pt x="2121" y="920"/>
                    <a:pt x="2121" y="920"/>
                    <a:pt x="2122" y="920"/>
                  </a:cubicBezTo>
                  <a:cubicBezTo>
                    <a:pt x="2122" y="920"/>
                    <a:pt x="2122" y="921"/>
                    <a:pt x="2122" y="921"/>
                  </a:cubicBezTo>
                  <a:cubicBezTo>
                    <a:pt x="2123" y="922"/>
                    <a:pt x="2123" y="922"/>
                    <a:pt x="2123" y="923"/>
                  </a:cubicBezTo>
                  <a:cubicBezTo>
                    <a:pt x="2123" y="926"/>
                    <a:pt x="2122" y="929"/>
                    <a:pt x="2122" y="932"/>
                  </a:cubicBezTo>
                  <a:cubicBezTo>
                    <a:pt x="2121" y="935"/>
                    <a:pt x="2121" y="937"/>
                    <a:pt x="2120" y="940"/>
                  </a:cubicBezTo>
                  <a:cubicBezTo>
                    <a:pt x="2120" y="943"/>
                    <a:pt x="2120" y="945"/>
                    <a:pt x="2119" y="947"/>
                  </a:cubicBezTo>
                  <a:cubicBezTo>
                    <a:pt x="2119" y="948"/>
                    <a:pt x="2119" y="949"/>
                    <a:pt x="2118" y="950"/>
                  </a:cubicBezTo>
                  <a:cubicBezTo>
                    <a:pt x="2118" y="951"/>
                    <a:pt x="2118" y="952"/>
                    <a:pt x="2118" y="953"/>
                  </a:cubicBezTo>
                  <a:cubicBezTo>
                    <a:pt x="2118" y="955"/>
                    <a:pt x="2118" y="957"/>
                    <a:pt x="2117" y="958"/>
                  </a:cubicBezTo>
                  <a:cubicBezTo>
                    <a:pt x="2117" y="959"/>
                    <a:pt x="2117" y="959"/>
                    <a:pt x="2117" y="960"/>
                  </a:cubicBezTo>
                  <a:cubicBezTo>
                    <a:pt x="2116" y="961"/>
                    <a:pt x="2114" y="963"/>
                    <a:pt x="2113" y="964"/>
                  </a:cubicBezTo>
                  <a:cubicBezTo>
                    <a:pt x="2111" y="966"/>
                    <a:pt x="2109" y="968"/>
                    <a:pt x="2107" y="969"/>
                  </a:cubicBezTo>
                  <a:cubicBezTo>
                    <a:pt x="2105" y="971"/>
                    <a:pt x="2103" y="973"/>
                    <a:pt x="2102" y="975"/>
                  </a:cubicBezTo>
                  <a:cubicBezTo>
                    <a:pt x="2091" y="984"/>
                    <a:pt x="2080" y="992"/>
                    <a:pt x="2069" y="998"/>
                  </a:cubicBezTo>
                  <a:cubicBezTo>
                    <a:pt x="2069" y="998"/>
                    <a:pt x="2069" y="997"/>
                    <a:pt x="2069" y="997"/>
                  </a:cubicBezTo>
                  <a:cubicBezTo>
                    <a:pt x="2069" y="996"/>
                    <a:pt x="2069" y="995"/>
                    <a:pt x="2069" y="994"/>
                  </a:cubicBezTo>
                  <a:cubicBezTo>
                    <a:pt x="2069" y="993"/>
                    <a:pt x="2069" y="992"/>
                    <a:pt x="2069" y="991"/>
                  </a:cubicBezTo>
                  <a:cubicBezTo>
                    <a:pt x="2069" y="990"/>
                    <a:pt x="2069" y="989"/>
                    <a:pt x="2069" y="988"/>
                  </a:cubicBezTo>
                  <a:cubicBezTo>
                    <a:pt x="2069" y="988"/>
                    <a:pt x="2069" y="988"/>
                    <a:pt x="2069" y="987"/>
                  </a:cubicBezTo>
                  <a:cubicBezTo>
                    <a:pt x="2069" y="988"/>
                    <a:pt x="2069" y="988"/>
                    <a:pt x="2069" y="988"/>
                  </a:cubicBezTo>
                  <a:cubicBezTo>
                    <a:pt x="2075" y="974"/>
                    <a:pt x="2067" y="962"/>
                    <a:pt x="2056" y="949"/>
                  </a:cubicBezTo>
                  <a:cubicBezTo>
                    <a:pt x="2047" y="960"/>
                    <a:pt x="2054" y="973"/>
                    <a:pt x="2065" y="985"/>
                  </a:cubicBezTo>
                  <a:cubicBezTo>
                    <a:pt x="2065" y="986"/>
                    <a:pt x="2065" y="987"/>
                    <a:pt x="2066" y="988"/>
                  </a:cubicBezTo>
                  <a:cubicBezTo>
                    <a:pt x="2066" y="989"/>
                    <a:pt x="2066" y="990"/>
                    <a:pt x="2066" y="991"/>
                  </a:cubicBezTo>
                  <a:cubicBezTo>
                    <a:pt x="2066" y="992"/>
                    <a:pt x="2066" y="993"/>
                    <a:pt x="2066" y="994"/>
                  </a:cubicBezTo>
                  <a:cubicBezTo>
                    <a:pt x="2066" y="995"/>
                    <a:pt x="2066" y="996"/>
                    <a:pt x="2066" y="997"/>
                  </a:cubicBezTo>
                  <a:cubicBezTo>
                    <a:pt x="2066" y="997"/>
                    <a:pt x="2066" y="998"/>
                    <a:pt x="2066" y="999"/>
                  </a:cubicBezTo>
                  <a:cubicBezTo>
                    <a:pt x="2065" y="999"/>
                    <a:pt x="2065" y="999"/>
                    <a:pt x="2065" y="1000"/>
                  </a:cubicBezTo>
                  <a:cubicBezTo>
                    <a:pt x="2065" y="1000"/>
                    <a:pt x="2065" y="1000"/>
                    <a:pt x="2065" y="1000"/>
                  </a:cubicBezTo>
                  <a:cubicBezTo>
                    <a:pt x="2062" y="1002"/>
                    <a:pt x="2059" y="1004"/>
                    <a:pt x="2056" y="1005"/>
                  </a:cubicBezTo>
                  <a:cubicBezTo>
                    <a:pt x="2054" y="1006"/>
                    <a:pt x="2052" y="1007"/>
                    <a:pt x="2050" y="1008"/>
                  </a:cubicBezTo>
                  <a:cubicBezTo>
                    <a:pt x="2049" y="1008"/>
                    <a:pt x="2049" y="1009"/>
                    <a:pt x="2048" y="1009"/>
                  </a:cubicBezTo>
                  <a:cubicBezTo>
                    <a:pt x="2036" y="1005"/>
                    <a:pt x="2025" y="1002"/>
                    <a:pt x="2011" y="1002"/>
                  </a:cubicBezTo>
                  <a:cubicBezTo>
                    <a:pt x="2008" y="995"/>
                    <a:pt x="2005" y="986"/>
                    <a:pt x="1996" y="992"/>
                  </a:cubicBezTo>
                  <a:cubicBezTo>
                    <a:pt x="1996" y="992"/>
                    <a:pt x="1995" y="992"/>
                    <a:pt x="1995" y="992"/>
                  </a:cubicBezTo>
                  <a:cubicBezTo>
                    <a:pt x="1995" y="991"/>
                    <a:pt x="1995" y="991"/>
                    <a:pt x="1994" y="991"/>
                  </a:cubicBezTo>
                  <a:cubicBezTo>
                    <a:pt x="1993" y="990"/>
                    <a:pt x="1992" y="990"/>
                    <a:pt x="1992" y="989"/>
                  </a:cubicBezTo>
                  <a:cubicBezTo>
                    <a:pt x="1991" y="989"/>
                    <a:pt x="1990" y="989"/>
                    <a:pt x="1989" y="988"/>
                  </a:cubicBezTo>
                  <a:cubicBezTo>
                    <a:pt x="1988" y="988"/>
                    <a:pt x="1987" y="988"/>
                    <a:pt x="1986" y="988"/>
                  </a:cubicBezTo>
                  <a:cubicBezTo>
                    <a:pt x="1986" y="987"/>
                    <a:pt x="1985" y="987"/>
                    <a:pt x="1985" y="987"/>
                  </a:cubicBezTo>
                  <a:cubicBezTo>
                    <a:pt x="1985" y="987"/>
                    <a:pt x="1985" y="987"/>
                    <a:pt x="1984" y="987"/>
                  </a:cubicBezTo>
                  <a:cubicBezTo>
                    <a:pt x="1984" y="987"/>
                    <a:pt x="1984" y="987"/>
                    <a:pt x="1984" y="987"/>
                  </a:cubicBezTo>
                  <a:cubicBezTo>
                    <a:pt x="1983" y="987"/>
                    <a:pt x="1983" y="987"/>
                    <a:pt x="1982" y="987"/>
                  </a:cubicBezTo>
                  <a:cubicBezTo>
                    <a:pt x="1982" y="987"/>
                    <a:pt x="1982" y="987"/>
                    <a:pt x="1981" y="987"/>
                  </a:cubicBezTo>
                  <a:cubicBezTo>
                    <a:pt x="1981" y="987"/>
                    <a:pt x="1981" y="987"/>
                    <a:pt x="1981" y="987"/>
                  </a:cubicBezTo>
                  <a:cubicBezTo>
                    <a:pt x="1981" y="987"/>
                    <a:pt x="1980" y="987"/>
                    <a:pt x="1980" y="987"/>
                  </a:cubicBezTo>
                  <a:cubicBezTo>
                    <a:pt x="1980" y="987"/>
                    <a:pt x="1980" y="987"/>
                    <a:pt x="1980" y="987"/>
                  </a:cubicBezTo>
                  <a:cubicBezTo>
                    <a:pt x="1977" y="984"/>
                    <a:pt x="1974" y="982"/>
                    <a:pt x="1970" y="979"/>
                  </a:cubicBezTo>
                  <a:cubicBezTo>
                    <a:pt x="1969" y="978"/>
                    <a:pt x="1967" y="977"/>
                    <a:pt x="1966" y="976"/>
                  </a:cubicBezTo>
                  <a:cubicBezTo>
                    <a:pt x="1964" y="975"/>
                    <a:pt x="1963" y="974"/>
                    <a:pt x="1961" y="973"/>
                  </a:cubicBezTo>
                  <a:cubicBezTo>
                    <a:pt x="1958" y="971"/>
                    <a:pt x="1956" y="969"/>
                    <a:pt x="1953" y="968"/>
                  </a:cubicBezTo>
                  <a:cubicBezTo>
                    <a:pt x="1953" y="968"/>
                    <a:pt x="1952" y="968"/>
                    <a:pt x="1952" y="967"/>
                  </a:cubicBezTo>
                  <a:cubicBezTo>
                    <a:pt x="1952" y="967"/>
                    <a:pt x="1951" y="967"/>
                    <a:pt x="1951" y="967"/>
                  </a:cubicBezTo>
                  <a:cubicBezTo>
                    <a:pt x="1950" y="967"/>
                    <a:pt x="1950" y="967"/>
                    <a:pt x="1949" y="967"/>
                  </a:cubicBezTo>
                  <a:cubicBezTo>
                    <a:pt x="1948" y="967"/>
                    <a:pt x="1948" y="967"/>
                    <a:pt x="1947" y="967"/>
                  </a:cubicBezTo>
                  <a:cubicBezTo>
                    <a:pt x="1947" y="967"/>
                    <a:pt x="1946" y="967"/>
                    <a:pt x="1946" y="967"/>
                  </a:cubicBezTo>
                  <a:cubicBezTo>
                    <a:pt x="1945" y="967"/>
                    <a:pt x="1945" y="967"/>
                    <a:pt x="1945" y="967"/>
                  </a:cubicBezTo>
                  <a:cubicBezTo>
                    <a:pt x="1945" y="967"/>
                    <a:pt x="1945" y="967"/>
                    <a:pt x="1945" y="967"/>
                  </a:cubicBezTo>
                  <a:cubicBezTo>
                    <a:pt x="1945" y="967"/>
                    <a:pt x="1945" y="967"/>
                    <a:pt x="1945" y="967"/>
                  </a:cubicBezTo>
                  <a:cubicBezTo>
                    <a:pt x="1945" y="967"/>
                    <a:pt x="1945" y="967"/>
                    <a:pt x="1945" y="967"/>
                  </a:cubicBezTo>
                  <a:cubicBezTo>
                    <a:pt x="1946" y="967"/>
                    <a:pt x="1946" y="967"/>
                    <a:pt x="1946" y="967"/>
                  </a:cubicBezTo>
                  <a:cubicBezTo>
                    <a:pt x="1947" y="966"/>
                    <a:pt x="1947" y="966"/>
                    <a:pt x="1948" y="965"/>
                  </a:cubicBezTo>
                  <a:cubicBezTo>
                    <a:pt x="1956" y="961"/>
                    <a:pt x="1962" y="956"/>
                    <a:pt x="1969" y="952"/>
                  </a:cubicBezTo>
                  <a:cubicBezTo>
                    <a:pt x="1972" y="950"/>
                    <a:pt x="1976" y="947"/>
                    <a:pt x="1979" y="946"/>
                  </a:cubicBezTo>
                  <a:cubicBezTo>
                    <a:pt x="1980" y="945"/>
                    <a:pt x="1981" y="944"/>
                    <a:pt x="1982" y="944"/>
                  </a:cubicBezTo>
                  <a:cubicBezTo>
                    <a:pt x="1982" y="944"/>
                    <a:pt x="1982" y="944"/>
                    <a:pt x="1982" y="944"/>
                  </a:cubicBezTo>
                  <a:cubicBezTo>
                    <a:pt x="1982" y="944"/>
                    <a:pt x="1982" y="944"/>
                    <a:pt x="1983" y="944"/>
                  </a:cubicBezTo>
                  <a:cubicBezTo>
                    <a:pt x="1983" y="944"/>
                    <a:pt x="1984" y="944"/>
                    <a:pt x="1985" y="944"/>
                  </a:cubicBezTo>
                  <a:cubicBezTo>
                    <a:pt x="1985" y="944"/>
                    <a:pt x="1986" y="945"/>
                    <a:pt x="1986" y="945"/>
                  </a:cubicBezTo>
                  <a:cubicBezTo>
                    <a:pt x="1987" y="945"/>
                    <a:pt x="1987" y="945"/>
                    <a:pt x="1987" y="945"/>
                  </a:cubicBezTo>
                  <a:cubicBezTo>
                    <a:pt x="1987" y="945"/>
                    <a:pt x="1988" y="945"/>
                    <a:pt x="1988" y="945"/>
                  </a:cubicBezTo>
                  <a:cubicBezTo>
                    <a:pt x="1990" y="946"/>
                    <a:pt x="1992" y="947"/>
                    <a:pt x="1995" y="948"/>
                  </a:cubicBezTo>
                  <a:cubicBezTo>
                    <a:pt x="1996" y="948"/>
                    <a:pt x="1996" y="949"/>
                    <a:pt x="1997" y="949"/>
                  </a:cubicBezTo>
                  <a:cubicBezTo>
                    <a:pt x="1997" y="950"/>
                    <a:pt x="1998" y="950"/>
                    <a:pt x="1999" y="950"/>
                  </a:cubicBezTo>
                  <a:cubicBezTo>
                    <a:pt x="2000" y="951"/>
                    <a:pt x="2001" y="952"/>
                    <a:pt x="2002" y="953"/>
                  </a:cubicBezTo>
                  <a:cubicBezTo>
                    <a:pt x="2003" y="953"/>
                    <a:pt x="2003" y="953"/>
                    <a:pt x="2003" y="953"/>
                  </a:cubicBezTo>
                  <a:cubicBezTo>
                    <a:pt x="2005" y="972"/>
                    <a:pt x="2019" y="970"/>
                    <a:pt x="2031" y="980"/>
                  </a:cubicBezTo>
                  <a:cubicBezTo>
                    <a:pt x="2033" y="959"/>
                    <a:pt x="2021" y="951"/>
                    <a:pt x="2003" y="951"/>
                  </a:cubicBezTo>
                  <a:cubicBezTo>
                    <a:pt x="2003" y="951"/>
                    <a:pt x="2003" y="951"/>
                    <a:pt x="2003" y="951"/>
                  </a:cubicBezTo>
                  <a:cubicBezTo>
                    <a:pt x="2002" y="951"/>
                    <a:pt x="2001" y="950"/>
                    <a:pt x="1999" y="949"/>
                  </a:cubicBezTo>
                  <a:cubicBezTo>
                    <a:pt x="1999" y="949"/>
                    <a:pt x="1998" y="948"/>
                    <a:pt x="1998" y="948"/>
                  </a:cubicBezTo>
                  <a:cubicBezTo>
                    <a:pt x="1997" y="947"/>
                    <a:pt x="1996" y="947"/>
                    <a:pt x="1996" y="947"/>
                  </a:cubicBezTo>
                  <a:cubicBezTo>
                    <a:pt x="1993" y="945"/>
                    <a:pt x="1991" y="944"/>
                    <a:pt x="1988" y="944"/>
                  </a:cubicBezTo>
                  <a:cubicBezTo>
                    <a:pt x="1988" y="943"/>
                    <a:pt x="1988" y="943"/>
                    <a:pt x="1987" y="943"/>
                  </a:cubicBezTo>
                  <a:cubicBezTo>
                    <a:pt x="1987" y="943"/>
                    <a:pt x="1987" y="943"/>
                    <a:pt x="1987" y="943"/>
                  </a:cubicBezTo>
                  <a:cubicBezTo>
                    <a:pt x="1986" y="943"/>
                    <a:pt x="1986" y="943"/>
                    <a:pt x="1985" y="943"/>
                  </a:cubicBezTo>
                  <a:cubicBezTo>
                    <a:pt x="1984" y="943"/>
                    <a:pt x="1984" y="943"/>
                    <a:pt x="1983" y="943"/>
                  </a:cubicBezTo>
                  <a:cubicBezTo>
                    <a:pt x="1983" y="943"/>
                    <a:pt x="1984" y="943"/>
                    <a:pt x="1984" y="943"/>
                  </a:cubicBezTo>
                  <a:cubicBezTo>
                    <a:pt x="1985" y="942"/>
                    <a:pt x="1986" y="942"/>
                    <a:pt x="1987" y="942"/>
                  </a:cubicBezTo>
                  <a:cubicBezTo>
                    <a:pt x="1987" y="941"/>
                    <a:pt x="1987" y="941"/>
                    <a:pt x="1987" y="941"/>
                  </a:cubicBezTo>
                  <a:cubicBezTo>
                    <a:pt x="1988" y="941"/>
                    <a:pt x="1988" y="941"/>
                    <a:pt x="1988" y="941"/>
                  </a:cubicBezTo>
                  <a:cubicBezTo>
                    <a:pt x="1988" y="941"/>
                    <a:pt x="1988" y="941"/>
                    <a:pt x="1988" y="941"/>
                  </a:cubicBezTo>
                  <a:cubicBezTo>
                    <a:pt x="1988" y="941"/>
                    <a:pt x="1988" y="941"/>
                    <a:pt x="1988" y="941"/>
                  </a:cubicBezTo>
                  <a:cubicBezTo>
                    <a:pt x="1988" y="941"/>
                    <a:pt x="1988" y="941"/>
                    <a:pt x="1988" y="941"/>
                  </a:cubicBezTo>
                  <a:cubicBezTo>
                    <a:pt x="1989" y="941"/>
                    <a:pt x="1989" y="941"/>
                    <a:pt x="1989" y="941"/>
                  </a:cubicBezTo>
                  <a:cubicBezTo>
                    <a:pt x="1996" y="938"/>
                    <a:pt x="2003" y="937"/>
                    <a:pt x="2010" y="936"/>
                  </a:cubicBezTo>
                  <a:cubicBezTo>
                    <a:pt x="2017" y="936"/>
                    <a:pt x="2023" y="936"/>
                    <a:pt x="2029" y="937"/>
                  </a:cubicBezTo>
                  <a:cubicBezTo>
                    <a:pt x="2031" y="937"/>
                    <a:pt x="2032" y="938"/>
                    <a:pt x="2034" y="938"/>
                  </a:cubicBezTo>
                  <a:cubicBezTo>
                    <a:pt x="2035" y="938"/>
                    <a:pt x="2037" y="938"/>
                    <a:pt x="2038" y="939"/>
                  </a:cubicBezTo>
                  <a:cubicBezTo>
                    <a:pt x="2041" y="939"/>
                    <a:pt x="2043" y="939"/>
                    <a:pt x="2046" y="940"/>
                  </a:cubicBezTo>
                  <a:cubicBezTo>
                    <a:pt x="2051" y="941"/>
                    <a:pt x="2055" y="942"/>
                    <a:pt x="2058" y="942"/>
                  </a:cubicBezTo>
                  <a:cubicBezTo>
                    <a:pt x="2065" y="944"/>
                    <a:pt x="2069" y="945"/>
                    <a:pt x="2069" y="945"/>
                  </a:cubicBezTo>
                  <a:cubicBezTo>
                    <a:pt x="2069" y="945"/>
                    <a:pt x="2068" y="944"/>
                    <a:pt x="2066" y="944"/>
                  </a:cubicBezTo>
                  <a:cubicBezTo>
                    <a:pt x="2065" y="943"/>
                    <a:pt x="2062" y="942"/>
                    <a:pt x="2059" y="941"/>
                  </a:cubicBezTo>
                  <a:cubicBezTo>
                    <a:pt x="2055" y="940"/>
                    <a:pt x="2051" y="938"/>
                    <a:pt x="2046" y="937"/>
                  </a:cubicBezTo>
                  <a:cubicBezTo>
                    <a:pt x="2044" y="936"/>
                    <a:pt x="2041" y="936"/>
                    <a:pt x="2039" y="935"/>
                  </a:cubicBezTo>
                  <a:cubicBezTo>
                    <a:pt x="2037" y="935"/>
                    <a:pt x="2036" y="934"/>
                    <a:pt x="2034" y="934"/>
                  </a:cubicBezTo>
                  <a:cubicBezTo>
                    <a:pt x="2034" y="934"/>
                    <a:pt x="2034" y="934"/>
                    <a:pt x="2033" y="934"/>
                  </a:cubicBezTo>
                  <a:cubicBezTo>
                    <a:pt x="2033" y="934"/>
                    <a:pt x="2032" y="934"/>
                    <a:pt x="2032" y="934"/>
                  </a:cubicBezTo>
                  <a:cubicBezTo>
                    <a:pt x="2031" y="934"/>
                    <a:pt x="2031" y="934"/>
                    <a:pt x="2030" y="934"/>
                  </a:cubicBezTo>
                  <a:cubicBezTo>
                    <a:pt x="2024" y="933"/>
                    <a:pt x="2017" y="932"/>
                    <a:pt x="2010" y="933"/>
                  </a:cubicBezTo>
                  <a:cubicBezTo>
                    <a:pt x="2007" y="933"/>
                    <a:pt x="2004" y="933"/>
                    <a:pt x="2001" y="934"/>
                  </a:cubicBezTo>
                  <a:cubicBezTo>
                    <a:pt x="2002" y="933"/>
                    <a:pt x="2003" y="932"/>
                    <a:pt x="2003" y="931"/>
                  </a:cubicBezTo>
                  <a:cubicBezTo>
                    <a:pt x="2004" y="931"/>
                    <a:pt x="2004" y="930"/>
                    <a:pt x="2005" y="929"/>
                  </a:cubicBezTo>
                  <a:cubicBezTo>
                    <a:pt x="2005" y="929"/>
                    <a:pt x="2005" y="928"/>
                    <a:pt x="2006" y="928"/>
                  </a:cubicBezTo>
                  <a:cubicBezTo>
                    <a:pt x="2006" y="927"/>
                    <a:pt x="2006" y="927"/>
                    <a:pt x="2006" y="926"/>
                  </a:cubicBezTo>
                  <a:cubicBezTo>
                    <a:pt x="2008" y="923"/>
                    <a:pt x="2009" y="918"/>
                    <a:pt x="2011" y="913"/>
                  </a:cubicBezTo>
                  <a:cubicBezTo>
                    <a:pt x="2011" y="912"/>
                    <a:pt x="2012" y="911"/>
                    <a:pt x="2012" y="910"/>
                  </a:cubicBezTo>
                  <a:cubicBezTo>
                    <a:pt x="2012" y="909"/>
                    <a:pt x="2013" y="907"/>
                    <a:pt x="2013" y="906"/>
                  </a:cubicBezTo>
                  <a:cubicBezTo>
                    <a:pt x="2014" y="906"/>
                    <a:pt x="2014" y="905"/>
                    <a:pt x="2014" y="904"/>
                  </a:cubicBezTo>
                  <a:cubicBezTo>
                    <a:pt x="2015" y="904"/>
                    <a:pt x="2015" y="904"/>
                    <a:pt x="2015" y="904"/>
                  </a:cubicBezTo>
                  <a:cubicBezTo>
                    <a:pt x="2015" y="903"/>
                    <a:pt x="2015" y="903"/>
                    <a:pt x="2015" y="903"/>
                  </a:cubicBezTo>
                  <a:cubicBezTo>
                    <a:pt x="2016" y="901"/>
                    <a:pt x="2016" y="901"/>
                    <a:pt x="2016" y="901"/>
                  </a:cubicBezTo>
                  <a:cubicBezTo>
                    <a:pt x="2017" y="900"/>
                    <a:pt x="2017" y="900"/>
                    <a:pt x="2017" y="899"/>
                  </a:cubicBezTo>
                  <a:cubicBezTo>
                    <a:pt x="2018" y="898"/>
                    <a:pt x="2019" y="897"/>
                    <a:pt x="2020" y="896"/>
                  </a:cubicBezTo>
                  <a:cubicBezTo>
                    <a:pt x="2020" y="896"/>
                    <a:pt x="2021" y="895"/>
                    <a:pt x="2021" y="895"/>
                  </a:cubicBezTo>
                  <a:cubicBezTo>
                    <a:pt x="2021" y="894"/>
                    <a:pt x="2022" y="894"/>
                    <a:pt x="2022" y="893"/>
                  </a:cubicBezTo>
                  <a:cubicBezTo>
                    <a:pt x="2022" y="893"/>
                    <a:pt x="2023" y="893"/>
                    <a:pt x="2023" y="893"/>
                  </a:cubicBezTo>
                  <a:cubicBezTo>
                    <a:pt x="2023" y="893"/>
                    <a:pt x="2023" y="893"/>
                    <a:pt x="2024" y="893"/>
                  </a:cubicBezTo>
                  <a:cubicBezTo>
                    <a:pt x="2024" y="893"/>
                    <a:pt x="2025" y="893"/>
                    <a:pt x="2026" y="893"/>
                  </a:cubicBezTo>
                  <a:cubicBezTo>
                    <a:pt x="2026" y="893"/>
                    <a:pt x="2026" y="893"/>
                    <a:pt x="2027" y="893"/>
                  </a:cubicBezTo>
                  <a:cubicBezTo>
                    <a:pt x="2027" y="893"/>
                    <a:pt x="2027" y="893"/>
                    <a:pt x="2027" y="893"/>
                  </a:cubicBezTo>
                  <a:cubicBezTo>
                    <a:pt x="2027" y="893"/>
                    <a:pt x="2028" y="893"/>
                    <a:pt x="2028" y="893"/>
                  </a:cubicBezTo>
                  <a:cubicBezTo>
                    <a:pt x="2028" y="893"/>
                    <a:pt x="2029" y="893"/>
                    <a:pt x="2029" y="893"/>
                  </a:cubicBezTo>
                  <a:cubicBezTo>
                    <a:pt x="2030" y="893"/>
                    <a:pt x="2030" y="893"/>
                    <a:pt x="2031" y="893"/>
                  </a:cubicBezTo>
                  <a:cubicBezTo>
                    <a:pt x="2031" y="893"/>
                    <a:pt x="2032" y="893"/>
                    <a:pt x="2032" y="893"/>
                  </a:cubicBezTo>
                  <a:cubicBezTo>
                    <a:pt x="2033" y="893"/>
                    <a:pt x="2033" y="892"/>
                    <a:pt x="2034" y="892"/>
                  </a:cubicBezTo>
                  <a:cubicBezTo>
                    <a:pt x="2035" y="893"/>
                    <a:pt x="2036" y="893"/>
                    <a:pt x="2037" y="893"/>
                  </a:cubicBezTo>
                  <a:cubicBezTo>
                    <a:pt x="2038" y="893"/>
                    <a:pt x="2040" y="893"/>
                    <a:pt x="2041" y="893"/>
                  </a:cubicBezTo>
                  <a:cubicBezTo>
                    <a:pt x="2042" y="893"/>
                    <a:pt x="2043" y="894"/>
                    <a:pt x="2044" y="894"/>
                  </a:cubicBezTo>
                  <a:cubicBezTo>
                    <a:pt x="2045" y="894"/>
                    <a:pt x="2046" y="894"/>
                    <a:pt x="2047" y="895"/>
                  </a:cubicBezTo>
                  <a:cubicBezTo>
                    <a:pt x="2047" y="895"/>
                    <a:pt x="2047" y="895"/>
                    <a:pt x="2047" y="895"/>
                  </a:cubicBezTo>
                  <a:cubicBezTo>
                    <a:pt x="2051" y="912"/>
                    <a:pt x="2063" y="908"/>
                    <a:pt x="2075" y="900"/>
                  </a:cubicBezTo>
                  <a:cubicBezTo>
                    <a:pt x="2063" y="898"/>
                    <a:pt x="2061" y="886"/>
                    <a:pt x="2047" y="893"/>
                  </a:cubicBezTo>
                  <a:cubicBezTo>
                    <a:pt x="2046" y="892"/>
                    <a:pt x="2046" y="892"/>
                    <a:pt x="2045" y="892"/>
                  </a:cubicBezTo>
                  <a:cubicBezTo>
                    <a:pt x="2044" y="892"/>
                    <a:pt x="2042" y="891"/>
                    <a:pt x="2041" y="891"/>
                  </a:cubicBezTo>
                  <a:cubicBezTo>
                    <a:pt x="2040" y="891"/>
                    <a:pt x="2039" y="891"/>
                    <a:pt x="2037" y="891"/>
                  </a:cubicBezTo>
                  <a:cubicBezTo>
                    <a:pt x="2036" y="891"/>
                    <a:pt x="2035" y="891"/>
                    <a:pt x="2034" y="890"/>
                  </a:cubicBezTo>
                  <a:cubicBezTo>
                    <a:pt x="2033" y="890"/>
                    <a:pt x="2033" y="891"/>
                    <a:pt x="2032" y="891"/>
                  </a:cubicBezTo>
                  <a:cubicBezTo>
                    <a:pt x="2032" y="891"/>
                    <a:pt x="2031" y="891"/>
                    <a:pt x="2031" y="891"/>
                  </a:cubicBezTo>
                  <a:cubicBezTo>
                    <a:pt x="2030" y="891"/>
                    <a:pt x="2030" y="891"/>
                    <a:pt x="2029" y="891"/>
                  </a:cubicBezTo>
                  <a:cubicBezTo>
                    <a:pt x="2029" y="891"/>
                    <a:pt x="2028" y="891"/>
                    <a:pt x="2028" y="891"/>
                  </a:cubicBezTo>
                  <a:cubicBezTo>
                    <a:pt x="2027" y="891"/>
                    <a:pt x="2027" y="891"/>
                    <a:pt x="2027" y="891"/>
                  </a:cubicBezTo>
                  <a:cubicBezTo>
                    <a:pt x="2027" y="891"/>
                    <a:pt x="2027" y="891"/>
                    <a:pt x="2026" y="891"/>
                  </a:cubicBezTo>
                  <a:cubicBezTo>
                    <a:pt x="2026" y="891"/>
                    <a:pt x="2026" y="891"/>
                    <a:pt x="2025" y="892"/>
                  </a:cubicBezTo>
                  <a:cubicBezTo>
                    <a:pt x="2025" y="892"/>
                    <a:pt x="2025" y="892"/>
                    <a:pt x="2024" y="892"/>
                  </a:cubicBezTo>
                  <a:cubicBezTo>
                    <a:pt x="2024" y="892"/>
                    <a:pt x="2024" y="892"/>
                    <a:pt x="2023" y="892"/>
                  </a:cubicBezTo>
                  <a:cubicBezTo>
                    <a:pt x="2023" y="892"/>
                    <a:pt x="2023" y="892"/>
                    <a:pt x="2023" y="892"/>
                  </a:cubicBezTo>
                  <a:cubicBezTo>
                    <a:pt x="2023" y="892"/>
                    <a:pt x="2024" y="892"/>
                    <a:pt x="2024" y="892"/>
                  </a:cubicBezTo>
                  <a:cubicBezTo>
                    <a:pt x="2024" y="891"/>
                    <a:pt x="2024" y="891"/>
                    <a:pt x="2024" y="891"/>
                  </a:cubicBezTo>
                  <a:cubicBezTo>
                    <a:pt x="2025" y="891"/>
                    <a:pt x="2025" y="891"/>
                    <a:pt x="2025" y="891"/>
                  </a:cubicBezTo>
                  <a:cubicBezTo>
                    <a:pt x="2026" y="890"/>
                    <a:pt x="2026" y="890"/>
                    <a:pt x="2027" y="890"/>
                  </a:cubicBezTo>
                  <a:cubicBezTo>
                    <a:pt x="2027" y="889"/>
                    <a:pt x="2028" y="889"/>
                    <a:pt x="2028" y="888"/>
                  </a:cubicBezTo>
                  <a:cubicBezTo>
                    <a:pt x="2029" y="888"/>
                    <a:pt x="2029" y="888"/>
                    <a:pt x="2030" y="887"/>
                  </a:cubicBezTo>
                  <a:cubicBezTo>
                    <a:pt x="2030" y="887"/>
                    <a:pt x="2031" y="887"/>
                    <a:pt x="2031" y="886"/>
                  </a:cubicBezTo>
                  <a:cubicBezTo>
                    <a:pt x="2032" y="886"/>
                    <a:pt x="2033" y="885"/>
                    <a:pt x="2034" y="885"/>
                  </a:cubicBezTo>
                  <a:cubicBezTo>
                    <a:pt x="2035" y="884"/>
                    <a:pt x="2035" y="884"/>
                    <a:pt x="2036" y="884"/>
                  </a:cubicBezTo>
                  <a:cubicBezTo>
                    <a:pt x="2036" y="884"/>
                    <a:pt x="2037" y="883"/>
                    <a:pt x="2037" y="883"/>
                  </a:cubicBezTo>
                  <a:cubicBezTo>
                    <a:pt x="2038" y="883"/>
                    <a:pt x="2039" y="882"/>
                    <a:pt x="2040" y="882"/>
                  </a:cubicBezTo>
                  <a:cubicBezTo>
                    <a:pt x="2041" y="882"/>
                    <a:pt x="2042" y="882"/>
                    <a:pt x="2043" y="881"/>
                  </a:cubicBezTo>
                  <a:cubicBezTo>
                    <a:pt x="2043" y="881"/>
                    <a:pt x="2044" y="881"/>
                    <a:pt x="2045" y="880"/>
                  </a:cubicBezTo>
                  <a:cubicBezTo>
                    <a:pt x="2047" y="880"/>
                    <a:pt x="2048" y="879"/>
                    <a:pt x="2049" y="879"/>
                  </a:cubicBezTo>
                  <a:cubicBezTo>
                    <a:pt x="2050" y="879"/>
                    <a:pt x="2051" y="879"/>
                    <a:pt x="2052" y="878"/>
                  </a:cubicBezTo>
                  <a:cubicBezTo>
                    <a:pt x="2052" y="878"/>
                    <a:pt x="2053" y="878"/>
                    <a:pt x="2053" y="878"/>
                  </a:cubicBezTo>
                  <a:cubicBezTo>
                    <a:pt x="2053" y="878"/>
                    <a:pt x="2052" y="878"/>
                    <a:pt x="2052" y="878"/>
                  </a:cubicBezTo>
                  <a:cubicBezTo>
                    <a:pt x="2051" y="878"/>
                    <a:pt x="2051" y="878"/>
                    <a:pt x="2051" y="878"/>
                  </a:cubicBezTo>
                  <a:cubicBezTo>
                    <a:pt x="2050" y="878"/>
                    <a:pt x="2050" y="878"/>
                    <a:pt x="2049" y="878"/>
                  </a:cubicBezTo>
                  <a:cubicBezTo>
                    <a:pt x="2048" y="878"/>
                    <a:pt x="2046" y="878"/>
                    <a:pt x="2045" y="878"/>
                  </a:cubicBezTo>
                  <a:cubicBezTo>
                    <a:pt x="2044" y="879"/>
                    <a:pt x="2043" y="879"/>
                    <a:pt x="2042" y="879"/>
                  </a:cubicBezTo>
                  <a:cubicBezTo>
                    <a:pt x="2041" y="879"/>
                    <a:pt x="2041" y="879"/>
                    <a:pt x="2041" y="879"/>
                  </a:cubicBezTo>
                  <a:cubicBezTo>
                    <a:pt x="2040" y="879"/>
                    <a:pt x="2040" y="880"/>
                    <a:pt x="2039" y="880"/>
                  </a:cubicBezTo>
                  <a:cubicBezTo>
                    <a:pt x="2038" y="880"/>
                    <a:pt x="2037" y="880"/>
                    <a:pt x="2036" y="881"/>
                  </a:cubicBezTo>
                  <a:cubicBezTo>
                    <a:pt x="2036" y="881"/>
                    <a:pt x="2035" y="881"/>
                    <a:pt x="2035" y="882"/>
                  </a:cubicBezTo>
                  <a:cubicBezTo>
                    <a:pt x="2034" y="882"/>
                    <a:pt x="2033" y="882"/>
                    <a:pt x="2033" y="882"/>
                  </a:cubicBezTo>
                  <a:cubicBezTo>
                    <a:pt x="2032" y="883"/>
                    <a:pt x="2031" y="884"/>
                    <a:pt x="2030" y="884"/>
                  </a:cubicBezTo>
                  <a:cubicBezTo>
                    <a:pt x="2029" y="885"/>
                    <a:pt x="2029" y="885"/>
                    <a:pt x="2028" y="885"/>
                  </a:cubicBezTo>
                  <a:cubicBezTo>
                    <a:pt x="2028" y="886"/>
                    <a:pt x="2027" y="886"/>
                    <a:pt x="2027" y="886"/>
                  </a:cubicBezTo>
                  <a:cubicBezTo>
                    <a:pt x="2026" y="887"/>
                    <a:pt x="2026" y="887"/>
                    <a:pt x="2025" y="888"/>
                  </a:cubicBezTo>
                  <a:cubicBezTo>
                    <a:pt x="2025" y="888"/>
                    <a:pt x="2024" y="888"/>
                    <a:pt x="2024" y="889"/>
                  </a:cubicBezTo>
                  <a:cubicBezTo>
                    <a:pt x="2023" y="890"/>
                    <a:pt x="2023" y="890"/>
                    <a:pt x="2023" y="890"/>
                  </a:cubicBezTo>
                  <a:cubicBezTo>
                    <a:pt x="2022" y="890"/>
                    <a:pt x="2022" y="890"/>
                    <a:pt x="2022" y="890"/>
                  </a:cubicBezTo>
                  <a:cubicBezTo>
                    <a:pt x="2022" y="891"/>
                    <a:pt x="2021" y="891"/>
                    <a:pt x="2021" y="892"/>
                  </a:cubicBezTo>
                  <a:cubicBezTo>
                    <a:pt x="2020" y="892"/>
                    <a:pt x="2020" y="893"/>
                    <a:pt x="2019" y="893"/>
                  </a:cubicBezTo>
                  <a:cubicBezTo>
                    <a:pt x="2019" y="894"/>
                    <a:pt x="2018" y="894"/>
                    <a:pt x="2018" y="895"/>
                  </a:cubicBezTo>
                  <a:cubicBezTo>
                    <a:pt x="2017" y="896"/>
                    <a:pt x="2016" y="897"/>
                    <a:pt x="2015" y="898"/>
                  </a:cubicBezTo>
                  <a:cubicBezTo>
                    <a:pt x="2015" y="899"/>
                    <a:pt x="2015" y="899"/>
                    <a:pt x="2014" y="900"/>
                  </a:cubicBezTo>
                  <a:cubicBezTo>
                    <a:pt x="2013" y="902"/>
                    <a:pt x="2013" y="902"/>
                    <a:pt x="2013" y="902"/>
                  </a:cubicBezTo>
                  <a:cubicBezTo>
                    <a:pt x="2013" y="902"/>
                    <a:pt x="2013" y="902"/>
                    <a:pt x="2013" y="902"/>
                  </a:cubicBezTo>
                  <a:cubicBezTo>
                    <a:pt x="2012" y="903"/>
                    <a:pt x="2012" y="903"/>
                    <a:pt x="2012" y="903"/>
                  </a:cubicBezTo>
                  <a:cubicBezTo>
                    <a:pt x="2012" y="904"/>
                    <a:pt x="2012" y="905"/>
                    <a:pt x="2011" y="905"/>
                  </a:cubicBezTo>
                  <a:cubicBezTo>
                    <a:pt x="2010" y="908"/>
                    <a:pt x="2009" y="910"/>
                    <a:pt x="2008" y="913"/>
                  </a:cubicBezTo>
                  <a:cubicBezTo>
                    <a:pt x="2008" y="915"/>
                    <a:pt x="2007" y="917"/>
                    <a:pt x="2006" y="919"/>
                  </a:cubicBezTo>
                  <a:cubicBezTo>
                    <a:pt x="2005" y="922"/>
                    <a:pt x="2005" y="924"/>
                    <a:pt x="2004" y="925"/>
                  </a:cubicBezTo>
                  <a:cubicBezTo>
                    <a:pt x="2004" y="926"/>
                    <a:pt x="2003" y="927"/>
                    <a:pt x="2003" y="928"/>
                  </a:cubicBezTo>
                  <a:cubicBezTo>
                    <a:pt x="2002" y="929"/>
                    <a:pt x="2002" y="930"/>
                    <a:pt x="2002" y="930"/>
                  </a:cubicBezTo>
                  <a:cubicBezTo>
                    <a:pt x="2001" y="931"/>
                    <a:pt x="2001" y="932"/>
                    <a:pt x="2000" y="932"/>
                  </a:cubicBezTo>
                  <a:cubicBezTo>
                    <a:pt x="2000" y="933"/>
                    <a:pt x="2000" y="933"/>
                    <a:pt x="1999" y="934"/>
                  </a:cubicBezTo>
                  <a:cubicBezTo>
                    <a:pt x="1999" y="934"/>
                    <a:pt x="1999" y="934"/>
                    <a:pt x="1999" y="934"/>
                  </a:cubicBezTo>
                  <a:cubicBezTo>
                    <a:pt x="1996" y="935"/>
                    <a:pt x="1992" y="936"/>
                    <a:pt x="1988" y="937"/>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5" y="938"/>
                    <a:pt x="1985" y="938"/>
                    <a:pt x="1985" y="938"/>
                  </a:cubicBezTo>
                  <a:cubicBezTo>
                    <a:pt x="1984" y="939"/>
                    <a:pt x="1983" y="939"/>
                    <a:pt x="1982" y="939"/>
                  </a:cubicBezTo>
                  <a:cubicBezTo>
                    <a:pt x="1981" y="940"/>
                    <a:pt x="1979" y="941"/>
                    <a:pt x="1977" y="942"/>
                  </a:cubicBezTo>
                  <a:cubicBezTo>
                    <a:pt x="1974" y="944"/>
                    <a:pt x="1970" y="946"/>
                    <a:pt x="1967" y="949"/>
                  </a:cubicBezTo>
                  <a:cubicBezTo>
                    <a:pt x="1966" y="949"/>
                    <a:pt x="1966" y="949"/>
                    <a:pt x="1965" y="950"/>
                  </a:cubicBezTo>
                  <a:cubicBezTo>
                    <a:pt x="1966" y="949"/>
                    <a:pt x="1967" y="947"/>
                    <a:pt x="1967" y="946"/>
                  </a:cubicBezTo>
                  <a:cubicBezTo>
                    <a:pt x="1967" y="946"/>
                    <a:pt x="1968" y="945"/>
                    <a:pt x="1968" y="944"/>
                  </a:cubicBezTo>
                  <a:cubicBezTo>
                    <a:pt x="1968" y="943"/>
                    <a:pt x="1969" y="942"/>
                    <a:pt x="1969" y="942"/>
                  </a:cubicBezTo>
                  <a:cubicBezTo>
                    <a:pt x="1970" y="940"/>
                    <a:pt x="1970" y="938"/>
                    <a:pt x="1971" y="937"/>
                  </a:cubicBezTo>
                  <a:cubicBezTo>
                    <a:pt x="1971" y="937"/>
                    <a:pt x="1971" y="937"/>
                    <a:pt x="1971" y="937"/>
                  </a:cubicBezTo>
                  <a:cubicBezTo>
                    <a:pt x="1989" y="925"/>
                    <a:pt x="1994" y="910"/>
                    <a:pt x="1976" y="892"/>
                  </a:cubicBezTo>
                  <a:cubicBezTo>
                    <a:pt x="1972" y="909"/>
                    <a:pt x="1956" y="916"/>
                    <a:pt x="1969" y="935"/>
                  </a:cubicBezTo>
                  <a:cubicBezTo>
                    <a:pt x="1969" y="935"/>
                    <a:pt x="1969" y="936"/>
                    <a:pt x="1969" y="936"/>
                  </a:cubicBezTo>
                  <a:cubicBezTo>
                    <a:pt x="1968" y="938"/>
                    <a:pt x="1968" y="939"/>
                    <a:pt x="1967" y="941"/>
                  </a:cubicBezTo>
                  <a:cubicBezTo>
                    <a:pt x="1967" y="942"/>
                    <a:pt x="1967" y="942"/>
                    <a:pt x="1966" y="943"/>
                  </a:cubicBezTo>
                  <a:cubicBezTo>
                    <a:pt x="1966" y="944"/>
                    <a:pt x="1966" y="945"/>
                    <a:pt x="1965" y="945"/>
                  </a:cubicBezTo>
                  <a:cubicBezTo>
                    <a:pt x="1964" y="948"/>
                    <a:pt x="1962" y="951"/>
                    <a:pt x="1961" y="953"/>
                  </a:cubicBezTo>
                  <a:cubicBezTo>
                    <a:pt x="1961" y="953"/>
                    <a:pt x="1961" y="953"/>
                    <a:pt x="1960" y="953"/>
                  </a:cubicBezTo>
                  <a:cubicBezTo>
                    <a:pt x="1956" y="956"/>
                    <a:pt x="1951" y="959"/>
                    <a:pt x="1947" y="962"/>
                  </a:cubicBezTo>
                  <a:cubicBezTo>
                    <a:pt x="1946" y="962"/>
                    <a:pt x="1945" y="963"/>
                    <a:pt x="1944" y="963"/>
                  </a:cubicBezTo>
                  <a:cubicBezTo>
                    <a:pt x="1944" y="963"/>
                    <a:pt x="1944" y="963"/>
                    <a:pt x="1944" y="963"/>
                  </a:cubicBezTo>
                  <a:cubicBezTo>
                    <a:pt x="1944" y="963"/>
                    <a:pt x="1944" y="963"/>
                    <a:pt x="1944" y="963"/>
                  </a:cubicBezTo>
                  <a:cubicBezTo>
                    <a:pt x="1944" y="963"/>
                    <a:pt x="1944" y="963"/>
                    <a:pt x="1944" y="963"/>
                  </a:cubicBezTo>
                  <a:cubicBezTo>
                    <a:pt x="1944" y="963"/>
                    <a:pt x="1943" y="963"/>
                    <a:pt x="1943" y="963"/>
                  </a:cubicBezTo>
                  <a:cubicBezTo>
                    <a:pt x="1943" y="964"/>
                    <a:pt x="1943" y="964"/>
                    <a:pt x="1943" y="964"/>
                  </a:cubicBezTo>
                  <a:cubicBezTo>
                    <a:pt x="1943" y="964"/>
                    <a:pt x="1943" y="964"/>
                    <a:pt x="1943" y="964"/>
                  </a:cubicBezTo>
                  <a:cubicBezTo>
                    <a:pt x="1941" y="964"/>
                    <a:pt x="1941" y="964"/>
                    <a:pt x="1941" y="964"/>
                  </a:cubicBezTo>
                  <a:cubicBezTo>
                    <a:pt x="1940" y="965"/>
                    <a:pt x="1940" y="965"/>
                    <a:pt x="1940" y="965"/>
                  </a:cubicBezTo>
                  <a:cubicBezTo>
                    <a:pt x="1938" y="966"/>
                    <a:pt x="1938" y="966"/>
                    <a:pt x="1938" y="966"/>
                  </a:cubicBezTo>
                  <a:cubicBezTo>
                    <a:pt x="1938" y="966"/>
                    <a:pt x="1937" y="966"/>
                    <a:pt x="1936" y="967"/>
                  </a:cubicBezTo>
                  <a:cubicBezTo>
                    <a:pt x="1932" y="968"/>
                    <a:pt x="1928" y="969"/>
                    <a:pt x="1924" y="970"/>
                  </a:cubicBezTo>
                  <a:cubicBezTo>
                    <a:pt x="1917" y="972"/>
                    <a:pt x="1909" y="973"/>
                    <a:pt x="1901" y="974"/>
                  </a:cubicBezTo>
                  <a:cubicBezTo>
                    <a:pt x="1900" y="974"/>
                    <a:pt x="1899" y="974"/>
                    <a:pt x="1898" y="974"/>
                  </a:cubicBezTo>
                  <a:cubicBezTo>
                    <a:pt x="1898" y="974"/>
                    <a:pt x="1899" y="974"/>
                    <a:pt x="1899" y="973"/>
                  </a:cubicBezTo>
                  <a:cubicBezTo>
                    <a:pt x="1899" y="973"/>
                    <a:pt x="1900" y="973"/>
                    <a:pt x="1900" y="972"/>
                  </a:cubicBezTo>
                  <a:cubicBezTo>
                    <a:pt x="1900" y="972"/>
                    <a:pt x="1901" y="972"/>
                    <a:pt x="1901" y="971"/>
                  </a:cubicBezTo>
                  <a:cubicBezTo>
                    <a:pt x="1901" y="971"/>
                    <a:pt x="1901" y="971"/>
                    <a:pt x="1902" y="970"/>
                  </a:cubicBezTo>
                  <a:cubicBezTo>
                    <a:pt x="1902" y="970"/>
                    <a:pt x="1903" y="969"/>
                    <a:pt x="1904" y="968"/>
                  </a:cubicBezTo>
                  <a:cubicBezTo>
                    <a:pt x="1904" y="967"/>
                    <a:pt x="1905" y="966"/>
                    <a:pt x="1906" y="965"/>
                  </a:cubicBezTo>
                  <a:cubicBezTo>
                    <a:pt x="1906" y="965"/>
                    <a:pt x="1906" y="964"/>
                    <a:pt x="1906" y="964"/>
                  </a:cubicBezTo>
                  <a:cubicBezTo>
                    <a:pt x="1907" y="963"/>
                    <a:pt x="1907" y="962"/>
                    <a:pt x="1907" y="962"/>
                  </a:cubicBezTo>
                  <a:cubicBezTo>
                    <a:pt x="1908" y="961"/>
                    <a:pt x="1908" y="960"/>
                    <a:pt x="1908" y="960"/>
                  </a:cubicBezTo>
                  <a:cubicBezTo>
                    <a:pt x="1908" y="959"/>
                    <a:pt x="1909" y="958"/>
                    <a:pt x="1909" y="958"/>
                  </a:cubicBezTo>
                  <a:cubicBezTo>
                    <a:pt x="1910" y="955"/>
                    <a:pt x="1911" y="952"/>
                    <a:pt x="1911" y="948"/>
                  </a:cubicBezTo>
                  <a:cubicBezTo>
                    <a:pt x="1912" y="945"/>
                    <a:pt x="1912" y="941"/>
                    <a:pt x="1913" y="937"/>
                  </a:cubicBezTo>
                  <a:cubicBezTo>
                    <a:pt x="1913" y="934"/>
                    <a:pt x="1914" y="930"/>
                    <a:pt x="1914" y="926"/>
                  </a:cubicBezTo>
                  <a:cubicBezTo>
                    <a:pt x="1915" y="922"/>
                    <a:pt x="1915" y="918"/>
                    <a:pt x="1917" y="915"/>
                  </a:cubicBezTo>
                  <a:cubicBezTo>
                    <a:pt x="1917" y="913"/>
                    <a:pt x="1917" y="913"/>
                    <a:pt x="1917" y="913"/>
                  </a:cubicBezTo>
                  <a:cubicBezTo>
                    <a:pt x="1917" y="912"/>
                    <a:pt x="1917" y="912"/>
                    <a:pt x="1917" y="912"/>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0"/>
                    <a:pt x="1918" y="910"/>
                    <a:pt x="1918" y="910"/>
                  </a:cubicBezTo>
                  <a:cubicBezTo>
                    <a:pt x="1919" y="909"/>
                    <a:pt x="1919" y="909"/>
                    <a:pt x="1919" y="909"/>
                  </a:cubicBezTo>
                  <a:cubicBezTo>
                    <a:pt x="1919" y="909"/>
                    <a:pt x="1919" y="908"/>
                    <a:pt x="1919" y="908"/>
                  </a:cubicBezTo>
                  <a:cubicBezTo>
                    <a:pt x="1920" y="906"/>
                    <a:pt x="1920" y="906"/>
                    <a:pt x="1920" y="906"/>
                  </a:cubicBezTo>
                  <a:cubicBezTo>
                    <a:pt x="1920" y="906"/>
                    <a:pt x="1921" y="905"/>
                    <a:pt x="1921" y="904"/>
                  </a:cubicBezTo>
                  <a:cubicBezTo>
                    <a:pt x="1922" y="903"/>
                    <a:pt x="1922" y="902"/>
                    <a:pt x="1923" y="902"/>
                  </a:cubicBezTo>
                  <a:cubicBezTo>
                    <a:pt x="1923" y="901"/>
                    <a:pt x="1924" y="900"/>
                    <a:pt x="1924" y="899"/>
                  </a:cubicBezTo>
                  <a:cubicBezTo>
                    <a:pt x="1925" y="898"/>
                    <a:pt x="1925" y="898"/>
                    <a:pt x="1926" y="897"/>
                  </a:cubicBezTo>
                  <a:cubicBezTo>
                    <a:pt x="1927" y="896"/>
                    <a:pt x="1927" y="896"/>
                    <a:pt x="1928" y="895"/>
                  </a:cubicBezTo>
                  <a:cubicBezTo>
                    <a:pt x="1928" y="894"/>
                    <a:pt x="1929" y="894"/>
                    <a:pt x="1930" y="893"/>
                  </a:cubicBezTo>
                  <a:cubicBezTo>
                    <a:pt x="1930" y="892"/>
                    <a:pt x="1931" y="892"/>
                    <a:pt x="1932" y="891"/>
                  </a:cubicBezTo>
                  <a:cubicBezTo>
                    <a:pt x="1932" y="891"/>
                    <a:pt x="1933" y="890"/>
                    <a:pt x="1934" y="890"/>
                  </a:cubicBezTo>
                  <a:cubicBezTo>
                    <a:pt x="1934" y="889"/>
                    <a:pt x="1935" y="889"/>
                    <a:pt x="1936" y="888"/>
                  </a:cubicBezTo>
                  <a:cubicBezTo>
                    <a:pt x="1937" y="887"/>
                    <a:pt x="1938" y="886"/>
                    <a:pt x="1940" y="885"/>
                  </a:cubicBezTo>
                  <a:cubicBezTo>
                    <a:pt x="1941" y="885"/>
                    <a:pt x="1941" y="885"/>
                    <a:pt x="1942" y="884"/>
                  </a:cubicBezTo>
                  <a:cubicBezTo>
                    <a:pt x="1943" y="884"/>
                    <a:pt x="1943" y="884"/>
                    <a:pt x="1944" y="883"/>
                  </a:cubicBezTo>
                  <a:cubicBezTo>
                    <a:pt x="1945" y="883"/>
                    <a:pt x="1947" y="882"/>
                    <a:pt x="1948" y="882"/>
                  </a:cubicBezTo>
                  <a:cubicBezTo>
                    <a:pt x="1948" y="881"/>
                    <a:pt x="1949" y="881"/>
                    <a:pt x="1949" y="881"/>
                  </a:cubicBezTo>
                  <a:cubicBezTo>
                    <a:pt x="1950" y="881"/>
                    <a:pt x="1951" y="880"/>
                    <a:pt x="1951" y="880"/>
                  </a:cubicBezTo>
                  <a:cubicBezTo>
                    <a:pt x="1953" y="879"/>
                    <a:pt x="1955" y="879"/>
                    <a:pt x="1957" y="878"/>
                  </a:cubicBezTo>
                  <a:cubicBezTo>
                    <a:pt x="1959" y="878"/>
                    <a:pt x="1960" y="878"/>
                    <a:pt x="1961" y="878"/>
                  </a:cubicBezTo>
                  <a:cubicBezTo>
                    <a:pt x="1962" y="878"/>
                    <a:pt x="1962" y="877"/>
                    <a:pt x="1962" y="877"/>
                  </a:cubicBezTo>
                  <a:cubicBezTo>
                    <a:pt x="1962" y="877"/>
                    <a:pt x="1962" y="877"/>
                    <a:pt x="1961" y="877"/>
                  </a:cubicBezTo>
                  <a:cubicBezTo>
                    <a:pt x="1960" y="877"/>
                    <a:pt x="1959" y="877"/>
                    <a:pt x="1957" y="878"/>
                  </a:cubicBezTo>
                  <a:cubicBezTo>
                    <a:pt x="1955" y="878"/>
                    <a:pt x="1953" y="878"/>
                    <a:pt x="1951" y="878"/>
                  </a:cubicBezTo>
                  <a:cubicBezTo>
                    <a:pt x="1950" y="879"/>
                    <a:pt x="1949" y="879"/>
                    <a:pt x="1949" y="879"/>
                  </a:cubicBezTo>
                  <a:cubicBezTo>
                    <a:pt x="1949" y="879"/>
                    <a:pt x="1948" y="879"/>
                    <a:pt x="1948" y="879"/>
                  </a:cubicBezTo>
                  <a:cubicBezTo>
                    <a:pt x="1949" y="879"/>
                    <a:pt x="1949" y="878"/>
                    <a:pt x="1950" y="878"/>
                  </a:cubicBezTo>
                  <a:cubicBezTo>
                    <a:pt x="1950" y="877"/>
                    <a:pt x="1951" y="876"/>
                    <a:pt x="1952" y="876"/>
                  </a:cubicBezTo>
                  <a:cubicBezTo>
                    <a:pt x="1952" y="875"/>
                    <a:pt x="1953" y="874"/>
                    <a:pt x="1953" y="874"/>
                  </a:cubicBezTo>
                  <a:cubicBezTo>
                    <a:pt x="1954" y="873"/>
                    <a:pt x="1954" y="873"/>
                    <a:pt x="1955" y="872"/>
                  </a:cubicBezTo>
                  <a:cubicBezTo>
                    <a:pt x="1970" y="872"/>
                    <a:pt x="1968" y="850"/>
                    <a:pt x="1963" y="841"/>
                  </a:cubicBezTo>
                  <a:cubicBezTo>
                    <a:pt x="1962" y="847"/>
                    <a:pt x="1962" y="850"/>
                    <a:pt x="1958" y="855"/>
                  </a:cubicBezTo>
                  <a:cubicBezTo>
                    <a:pt x="1955" y="858"/>
                    <a:pt x="1948" y="864"/>
                    <a:pt x="1954" y="868"/>
                  </a:cubicBezTo>
                  <a:cubicBezTo>
                    <a:pt x="1954" y="868"/>
                    <a:pt x="1954" y="868"/>
                    <a:pt x="1954" y="868"/>
                  </a:cubicBezTo>
                  <a:cubicBezTo>
                    <a:pt x="1953" y="869"/>
                    <a:pt x="1953" y="871"/>
                    <a:pt x="1953" y="872"/>
                  </a:cubicBezTo>
                  <a:cubicBezTo>
                    <a:pt x="1953" y="872"/>
                    <a:pt x="1953" y="872"/>
                    <a:pt x="1953" y="872"/>
                  </a:cubicBezTo>
                  <a:cubicBezTo>
                    <a:pt x="1953" y="872"/>
                    <a:pt x="1952" y="872"/>
                    <a:pt x="1952" y="873"/>
                  </a:cubicBezTo>
                  <a:cubicBezTo>
                    <a:pt x="1952" y="873"/>
                    <a:pt x="1951" y="874"/>
                    <a:pt x="1950" y="875"/>
                  </a:cubicBezTo>
                  <a:cubicBezTo>
                    <a:pt x="1950" y="875"/>
                    <a:pt x="1949" y="876"/>
                    <a:pt x="1949" y="876"/>
                  </a:cubicBezTo>
                  <a:cubicBezTo>
                    <a:pt x="1948" y="877"/>
                    <a:pt x="1947" y="878"/>
                    <a:pt x="1947" y="878"/>
                  </a:cubicBezTo>
                  <a:cubicBezTo>
                    <a:pt x="1946" y="879"/>
                    <a:pt x="1946" y="879"/>
                    <a:pt x="1945" y="880"/>
                  </a:cubicBezTo>
                  <a:cubicBezTo>
                    <a:pt x="1945" y="880"/>
                    <a:pt x="1945" y="880"/>
                    <a:pt x="1945" y="880"/>
                  </a:cubicBezTo>
                  <a:cubicBezTo>
                    <a:pt x="1945" y="880"/>
                    <a:pt x="1945" y="880"/>
                    <a:pt x="1944" y="880"/>
                  </a:cubicBezTo>
                  <a:cubicBezTo>
                    <a:pt x="1944" y="880"/>
                    <a:pt x="1944" y="880"/>
                    <a:pt x="1944" y="881"/>
                  </a:cubicBezTo>
                  <a:cubicBezTo>
                    <a:pt x="1944" y="881"/>
                    <a:pt x="1944" y="881"/>
                    <a:pt x="1944" y="881"/>
                  </a:cubicBezTo>
                  <a:cubicBezTo>
                    <a:pt x="1943" y="881"/>
                    <a:pt x="1943" y="881"/>
                    <a:pt x="1943" y="881"/>
                  </a:cubicBezTo>
                  <a:cubicBezTo>
                    <a:pt x="1942" y="881"/>
                    <a:pt x="1941" y="882"/>
                    <a:pt x="1941" y="882"/>
                  </a:cubicBezTo>
                  <a:cubicBezTo>
                    <a:pt x="1940" y="882"/>
                    <a:pt x="1939" y="883"/>
                    <a:pt x="1939" y="883"/>
                  </a:cubicBezTo>
                  <a:cubicBezTo>
                    <a:pt x="1937" y="884"/>
                    <a:pt x="1936" y="885"/>
                    <a:pt x="1934" y="886"/>
                  </a:cubicBezTo>
                  <a:cubicBezTo>
                    <a:pt x="1934" y="887"/>
                    <a:pt x="1933" y="887"/>
                    <a:pt x="1932" y="888"/>
                  </a:cubicBezTo>
                  <a:cubicBezTo>
                    <a:pt x="1931" y="888"/>
                    <a:pt x="1931" y="889"/>
                    <a:pt x="1930" y="889"/>
                  </a:cubicBezTo>
                  <a:cubicBezTo>
                    <a:pt x="1929" y="890"/>
                    <a:pt x="1929" y="891"/>
                    <a:pt x="1928" y="891"/>
                  </a:cubicBezTo>
                  <a:cubicBezTo>
                    <a:pt x="1927" y="892"/>
                    <a:pt x="1927" y="893"/>
                    <a:pt x="1926" y="893"/>
                  </a:cubicBezTo>
                  <a:cubicBezTo>
                    <a:pt x="1925" y="894"/>
                    <a:pt x="1925" y="895"/>
                    <a:pt x="1924" y="895"/>
                  </a:cubicBezTo>
                  <a:cubicBezTo>
                    <a:pt x="1924" y="896"/>
                    <a:pt x="1923" y="897"/>
                    <a:pt x="1922" y="898"/>
                  </a:cubicBezTo>
                  <a:cubicBezTo>
                    <a:pt x="1922" y="899"/>
                    <a:pt x="1921" y="899"/>
                    <a:pt x="1921" y="900"/>
                  </a:cubicBezTo>
                  <a:cubicBezTo>
                    <a:pt x="1920" y="901"/>
                    <a:pt x="1920" y="902"/>
                    <a:pt x="1919" y="903"/>
                  </a:cubicBezTo>
                  <a:cubicBezTo>
                    <a:pt x="1919" y="903"/>
                    <a:pt x="1918" y="904"/>
                    <a:pt x="1918" y="905"/>
                  </a:cubicBezTo>
                  <a:cubicBezTo>
                    <a:pt x="1918" y="905"/>
                    <a:pt x="1918" y="905"/>
                    <a:pt x="1918" y="904"/>
                  </a:cubicBezTo>
                  <a:cubicBezTo>
                    <a:pt x="1918" y="904"/>
                    <a:pt x="1918" y="903"/>
                    <a:pt x="1917" y="903"/>
                  </a:cubicBezTo>
                  <a:cubicBezTo>
                    <a:pt x="1917" y="902"/>
                    <a:pt x="1917" y="901"/>
                    <a:pt x="1917" y="901"/>
                  </a:cubicBezTo>
                  <a:cubicBezTo>
                    <a:pt x="1917" y="900"/>
                    <a:pt x="1917" y="900"/>
                    <a:pt x="1917" y="900"/>
                  </a:cubicBezTo>
                  <a:cubicBezTo>
                    <a:pt x="1917" y="899"/>
                    <a:pt x="1917" y="899"/>
                    <a:pt x="1917" y="899"/>
                  </a:cubicBezTo>
                  <a:cubicBezTo>
                    <a:pt x="1916" y="898"/>
                    <a:pt x="1916" y="897"/>
                    <a:pt x="1916" y="896"/>
                  </a:cubicBezTo>
                  <a:cubicBezTo>
                    <a:pt x="1916" y="895"/>
                    <a:pt x="1915" y="894"/>
                    <a:pt x="1914" y="892"/>
                  </a:cubicBezTo>
                  <a:cubicBezTo>
                    <a:pt x="1914" y="891"/>
                    <a:pt x="1913" y="889"/>
                    <a:pt x="1912" y="888"/>
                  </a:cubicBezTo>
                  <a:cubicBezTo>
                    <a:pt x="1912" y="888"/>
                    <a:pt x="1912" y="887"/>
                    <a:pt x="1912" y="887"/>
                  </a:cubicBezTo>
                  <a:cubicBezTo>
                    <a:pt x="1920" y="871"/>
                    <a:pt x="1893" y="861"/>
                    <a:pt x="1882" y="858"/>
                  </a:cubicBezTo>
                  <a:cubicBezTo>
                    <a:pt x="1889" y="869"/>
                    <a:pt x="1885" y="897"/>
                    <a:pt x="1908" y="889"/>
                  </a:cubicBezTo>
                  <a:cubicBezTo>
                    <a:pt x="1908" y="887"/>
                    <a:pt x="1908" y="887"/>
                    <a:pt x="1908" y="887"/>
                  </a:cubicBezTo>
                  <a:cubicBezTo>
                    <a:pt x="1908" y="888"/>
                    <a:pt x="1909" y="889"/>
                    <a:pt x="1910" y="890"/>
                  </a:cubicBezTo>
                  <a:cubicBezTo>
                    <a:pt x="1910" y="889"/>
                    <a:pt x="1910" y="889"/>
                    <a:pt x="1910" y="889"/>
                  </a:cubicBezTo>
                  <a:cubicBezTo>
                    <a:pt x="1910" y="889"/>
                    <a:pt x="1911" y="889"/>
                    <a:pt x="1911" y="889"/>
                  </a:cubicBezTo>
                  <a:cubicBezTo>
                    <a:pt x="1911" y="890"/>
                    <a:pt x="1912" y="892"/>
                    <a:pt x="1913" y="893"/>
                  </a:cubicBezTo>
                  <a:cubicBezTo>
                    <a:pt x="1913" y="894"/>
                    <a:pt x="1914" y="896"/>
                    <a:pt x="1914" y="897"/>
                  </a:cubicBezTo>
                  <a:cubicBezTo>
                    <a:pt x="1914" y="898"/>
                    <a:pt x="1914" y="898"/>
                    <a:pt x="1915" y="899"/>
                  </a:cubicBezTo>
                  <a:cubicBezTo>
                    <a:pt x="1915" y="899"/>
                    <a:pt x="1915" y="900"/>
                    <a:pt x="1915" y="900"/>
                  </a:cubicBezTo>
                  <a:cubicBezTo>
                    <a:pt x="1915" y="900"/>
                    <a:pt x="1915" y="901"/>
                    <a:pt x="1915" y="901"/>
                  </a:cubicBezTo>
                  <a:cubicBezTo>
                    <a:pt x="1915" y="902"/>
                    <a:pt x="1915" y="902"/>
                    <a:pt x="1915" y="903"/>
                  </a:cubicBezTo>
                  <a:cubicBezTo>
                    <a:pt x="1915" y="903"/>
                    <a:pt x="1915" y="904"/>
                    <a:pt x="1915" y="905"/>
                  </a:cubicBezTo>
                  <a:cubicBezTo>
                    <a:pt x="1916" y="905"/>
                    <a:pt x="1916" y="905"/>
                    <a:pt x="1916" y="905"/>
                  </a:cubicBezTo>
                  <a:cubicBezTo>
                    <a:pt x="1916" y="906"/>
                    <a:pt x="1916" y="906"/>
                    <a:pt x="1916" y="906"/>
                  </a:cubicBezTo>
                  <a:cubicBezTo>
                    <a:pt x="1916" y="907"/>
                    <a:pt x="1916" y="907"/>
                    <a:pt x="1916" y="908"/>
                  </a:cubicBezTo>
                  <a:cubicBezTo>
                    <a:pt x="1916" y="908"/>
                    <a:pt x="1916" y="908"/>
                    <a:pt x="1916" y="909"/>
                  </a:cubicBezTo>
                  <a:cubicBezTo>
                    <a:pt x="1916" y="910"/>
                    <a:pt x="1916" y="910"/>
                    <a:pt x="1916" y="910"/>
                  </a:cubicBezTo>
                  <a:cubicBezTo>
                    <a:pt x="1915" y="910"/>
                    <a:pt x="1915" y="910"/>
                    <a:pt x="1915" y="910"/>
                  </a:cubicBezTo>
                  <a:cubicBezTo>
                    <a:pt x="1915" y="910"/>
                    <a:pt x="1915" y="910"/>
                    <a:pt x="1915" y="910"/>
                  </a:cubicBezTo>
                  <a:cubicBezTo>
                    <a:pt x="1915" y="911"/>
                    <a:pt x="1915" y="911"/>
                    <a:pt x="1915" y="911"/>
                  </a:cubicBezTo>
                  <a:cubicBezTo>
                    <a:pt x="1915" y="911"/>
                    <a:pt x="1915" y="911"/>
                    <a:pt x="1915" y="911"/>
                  </a:cubicBezTo>
                  <a:cubicBezTo>
                    <a:pt x="1915" y="911"/>
                    <a:pt x="1915" y="911"/>
                    <a:pt x="1915" y="911"/>
                  </a:cubicBezTo>
                  <a:cubicBezTo>
                    <a:pt x="1915" y="912"/>
                    <a:pt x="1915" y="912"/>
                    <a:pt x="1915" y="912"/>
                  </a:cubicBezTo>
                  <a:cubicBezTo>
                    <a:pt x="1914" y="914"/>
                    <a:pt x="1914" y="914"/>
                    <a:pt x="1914" y="914"/>
                  </a:cubicBezTo>
                  <a:cubicBezTo>
                    <a:pt x="1913" y="918"/>
                    <a:pt x="1912" y="922"/>
                    <a:pt x="1912" y="926"/>
                  </a:cubicBezTo>
                  <a:cubicBezTo>
                    <a:pt x="1911" y="930"/>
                    <a:pt x="1911" y="933"/>
                    <a:pt x="1910" y="937"/>
                  </a:cubicBezTo>
                  <a:cubicBezTo>
                    <a:pt x="1910" y="941"/>
                    <a:pt x="1909" y="944"/>
                    <a:pt x="1909" y="948"/>
                  </a:cubicBezTo>
                  <a:cubicBezTo>
                    <a:pt x="1908" y="951"/>
                    <a:pt x="1907" y="954"/>
                    <a:pt x="1907" y="957"/>
                  </a:cubicBezTo>
                  <a:cubicBezTo>
                    <a:pt x="1906" y="958"/>
                    <a:pt x="1906" y="960"/>
                    <a:pt x="1905" y="961"/>
                  </a:cubicBezTo>
                  <a:cubicBezTo>
                    <a:pt x="1905" y="961"/>
                    <a:pt x="1905" y="962"/>
                    <a:pt x="1904" y="963"/>
                  </a:cubicBezTo>
                  <a:cubicBezTo>
                    <a:pt x="1904" y="963"/>
                    <a:pt x="1904" y="964"/>
                    <a:pt x="1904" y="964"/>
                  </a:cubicBezTo>
                  <a:cubicBezTo>
                    <a:pt x="1903" y="967"/>
                    <a:pt x="1902" y="968"/>
                    <a:pt x="1901" y="970"/>
                  </a:cubicBezTo>
                  <a:cubicBezTo>
                    <a:pt x="1901" y="970"/>
                    <a:pt x="1901" y="971"/>
                    <a:pt x="1900" y="971"/>
                  </a:cubicBezTo>
                  <a:cubicBezTo>
                    <a:pt x="1900" y="971"/>
                    <a:pt x="1900" y="971"/>
                    <a:pt x="1900" y="972"/>
                  </a:cubicBezTo>
                  <a:cubicBezTo>
                    <a:pt x="1899" y="972"/>
                    <a:pt x="1899" y="973"/>
                    <a:pt x="1899" y="973"/>
                  </a:cubicBezTo>
                  <a:cubicBezTo>
                    <a:pt x="1898" y="973"/>
                    <a:pt x="1898" y="974"/>
                    <a:pt x="1898" y="974"/>
                  </a:cubicBezTo>
                  <a:cubicBezTo>
                    <a:pt x="1892" y="974"/>
                    <a:pt x="1886" y="975"/>
                    <a:pt x="1881" y="976"/>
                  </a:cubicBezTo>
                  <a:cubicBezTo>
                    <a:pt x="1845" y="961"/>
                    <a:pt x="1810" y="944"/>
                    <a:pt x="1780" y="927"/>
                  </a:cubicBezTo>
                  <a:cubicBezTo>
                    <a:pt x="1804" y="896"/>
                    <a:pt x="1825" y="869"/>
                    <a:pt x="1850" y="847"/>
                  </a:cubicBezTo>
                  <a:cubicBezTo>
                    <a:pt x="1882" y="819"/>
                    <a:pt x="1914" y="792"/>
                    <a:pt x="1945" y="764"/>
                  </a:cubicBezTo>
                  <a:cubicBezTo>
                    <a:pt x="1957" y="761"/>
                    <a:pt x="1970" y="757"/>
                    <a:pt x="1985" y="753"/>
                  </a:cubicBezTo>
                  <a:cubicBezTo>
                    <a:pt x="1988" y="752"/>
                    <a:pt x="1991" y="751"/>
                    <a:pt x="1994" y="750"/>
                  </a:cubicBezTo>
                  <a:cubicBezTo>
                    <a:pt x="1994" y="750"/>
                    <a:pt x="1994" y="750"/>
                    <a:pt x="1995" y="750"/>
                  </a:cubicBezTo>
                  <a:cubicBezTo>
                    <a:pt x="1995" y="750"/>
                    <a:pt x="1996" y="751"/>
                    <a:pt x="1996" y="751"/>
                  </a:cubicBezTo>
                  <a:cubicBezTo>
                    <a:pt x="1996" y="751"/>
                    <a:pt x="1997" y="751"/>
                    <a:pt x="1997" y="752"/>
                  </a:cubicBezTo>
                  <a:cubicBezTo>
                    <a:pt x="1997" y="752"/>
                    <a:pt x="1997" y="752"/>
                    <a:pt x="1998" y="752"/>
                  </a:cubicBezTo>
                  <a:cubicBezTo>
                    <a:pt x="1998" y="752"/>
                    <a:pt x="1998" y="752"/>
                    <a:pt x="1998" y="752"/>
                  </a:cubicBezTo>
                  <a:cubicBezTo>
                    <a:pt x="1999" y="753"/>
                    <a:pt x="1999" y="753"/>
                    <a:pt x="2000" y="754"/>
                  </a:cubicBezTo>
                  <a:cubicBezTo>
                    <a:pt x="2001" y="755"/>
                    <a:pt x="2002" y="756"/>
                    <a:pt x="2002" y="756"/>
                  </a:cubicBezTo>
                  <a:cubicBezTo>
                    <a:pt x="2003" y="757"/>
                    <a:pt x="2004" y="758"/>
                    <a:pt x="2004" y="759"/>
                  </a:cubicBezTo>
                  <a:cubicBezTo>
                    <a:pt x="2005" y="760"/>
                    <a:pt x="2006" y="761"/>
                    <a:pt x="2007" y="762"/>
                  </a:cubicBezTo>
                  <a:cubicBezTo>
                    <a:pt x="2007" y="763"/>
                    <a:pt x="2008" y="764"/>
                    <a:pt x="2009" y="765"/>
                  </a:cubicBezTo>
                  <a:cubicBezTo>
                    <a:pt x="2004" y="773"/>
                    <a:pt x="2013" y="783"/>
                    <a:pt x="2020" y="785"/>
                  </a:cubicBezTo>
                  <a:cubicBezTo>
                    <a:pt x="2030" y="788"/>
                    <a:pt x="2038" y="784"/>
                    <a:pt x="2044" y="777"/>
                  </a:cubicBezTo>
                  <a:cubicBezTo>
                    <a:pt x="2026" y="783"/>
                    <a:pt x="2029" y="761"/>
                    <a:pt x="2011" y="764"/>
                  </a:cubicBezTo>
                  <a:cubicBezTo>
                    <a:pt x="2010" y="763"/>
                    <a:pt x="2009" y="762"/>
                    <a:pt x="2008" y="761"/>
                  </a:cubicBezTo>
                  <a:cubicBezTo>
                    <a:pt x="2007" y="760"/>
                    <a:pt x="2007" y="759"/>
                    <a:pt x="2006" y="758"/>
                  </a:cubicBezTo>
                  <a:cubicBezTo>
                    <a:pt x="2005" y="757"/>
                    <a:pt x="2005" y="756"/>
                    <a:pt x="2004" y="755"/>
                  </a:cubicBezTo>
                  <a:cubicBezTo>
                    <a:pt x="2003" y="754"/>
                    <a:pt x="2002" y="753"/>
                    <a:pt x="2002" y="753"/>
                  </a:cubicBezTo>
                  <a:cubicBezTo>
                    <a:pt x="2001" y="752"/>
                    <a:pt x="2000" y="751"/>
                    <a:pt x="1999" y="751"/>
                  </a:cubicBezTo>
                  <a:cubicBezTo>
                    <a:pt x="1999" y="751"/>
                    <a:pt x="1999" y="750"/>
                    <a:pt x="1999" y="750"/>
                  </a:cubicBezTo>
                  <a:cubicBezTo>
                    <a:pt x="1998" y="750"/>
                    <a:pt x="1998" y="750"/>
                    <a:pt x="1998" y="750"/>
                  </a:cubicBezTo>
                  <a:cubicBezTo>
                    <a:pt x="1998" y="750"/>
                    <a:pt x="1997" y="750"/>
                    <a:pt x="1997" y="750"/>
                  </a:cubicBezTo>
                  <a:cubicBezTo>
                    <a:pt x="1996" y="750"/>
                    <a:pt x="1996" y="750"/>
                    <a:pt x="1995" y="750"/>
                  </a:cubicBezTo>
                  <a:cubicBezTo>
                    <a:pt x="2000" y="748"/>
                    <a:pt x="2004" y="747"/>
                    <a:pt x="2008" y="746"/>
                  </a:cubicBezTo>
                  <a:cubicBezTo>
                    <a:pt x="2016" y="744"/>
                    <a:pt x="2024" y="741"/>
                    <a:pt x="2032" y="740"/>
                  </a:cubicBezTo>
                  <a:cubicBezTo>
                    <a:pt x="2034" y="740"/>
                    <a:pt x="2036" y="740"/>
                    <a:pt x="2037" y="740"/>
                  </a:cubicBezTo>
                  <a:cubicBezTo>
                    <a:pt x="2039" y="740"/>
                    <a:pt x="2039" y="740"/>
                    <a:pt x="2040" y="740"/>
                  </a:cubicBezTo>
                  <a:cubicBezTo>
                    <a:pt x="2041" y="741"/>
                    <a:pt x="2042" y="741"/>
                    <a:pt x="2043" y="741"/>
                  </a:cubicBezTo>
                  <a:cubicBezTo>
                    <a:pt x="2047" y="741"/>
                    <a:pt x="2051" y="742"/>
                    <a:pt x="2055" y="743"/>
                  </a:cubicBezTo>
                  <a:cubicBezTo>
                    <a:pt x="2058" y="744"/>
                    <a:pt x="2061" y="744"/>
                    <a:pt x="2064" y="744"/>
                  </a:cubicBezTo>
                  <a:cubicBezTo>
                    <a:pt x="2064" y="745"/>
                    <a:pt x="2065" y="745"/>
                    <a:pt x="2065" y="746"/>
                  </a:cubicBezTo>
                  <a:cubicBezTo>
                    <a:pt x="2065" y="746"/>
                    <a:pt x="2065" y="747"/>
                    <a:pt x="2065" y="747"/>
                  </a:cubicBezTo>
                  <a:cubicBezTo>
                    <a:pt x="2065" y="748"/>
                    <a:pt x="2065" y="748"/>
                    <a:pt x="2065" y="749"/>
                  </a:cubicBezTo>
                  <a:cubicBezTo>
                    <a:pt x="2066" y="749"/>
                    <a:pt x="2066" y="750"/>
                    <a:pt x="2066" y="750"/>
                  </a:cubicBezTo>
                  <a:cubicBezTo>
                    <a:pt x="2066" y="750"/>
                    <a:pt x="2066" y="751"/>
                    <a:pt x="2066" y="751"/>
                  </a:cubicBezTo>
                  <a:cubicBezTo>
                    <a:pt x="2067" y="752"/>
                    <a:pt x="2067" y="754"/>
                    <a:pt x="2068" y="756"/>
                  </a:cubicBezTo>
                  <a:cubicBezTo>
                    <a:pt x="2068" y="757"/>
                    <a:pt x="2069" y="759"/>
                    <a:pt x="2069" y="761"/>
                  </a:cubicBezTo>
                  <a:cubicBezTo>
                    <a:pt x="2070" y="764"/>
                    <a:pt x="2071" y="768"/>
                    <a:pt x="2072" y="772"/>
                  </a:cubicBezTo>
                  <a:cubicBezTo>
                    <a:pt x="2073" y="774"/>
                    <a:pt x="2073" y="775"/>
                    <a:pt x="2074" y="777"/>
                  </a:cubicBezTo>
                  <a:cubicBezTo>
                    <a:pt x="2074" y="778"/>
                    <a:pt x="2074" y="779"/>
                    <a:pt x="2073" y="781"/>
                  </a:cubicBezTo>
                  <a:cubicBezTo>
                    <a:pt x="2073" y="781"/>
                    <a:pt x="2073" y="782"/>
                    <a:pt x="2073" y="782"/>
                  </a:cubicBezTo>
                  <a:cubicBezTo>
                    <a:pt x="2073" y="783"/>
                    <a:pt x="2073" y="784"/>
                    <a:pt x="2073" y="784"/>
                  </a:cubicBezTo>
                  <a:cubicBezTo>
                    <a:pt x="2073" y="785"/>
                    <a:pt x="2072" y="787"/>
                    <a:pt x="2072" y="788"/>
                  </a:cubicBezTo>
                  <a:cubicBezTo>
                    <a:pt x="2072" y="788"/>
                    <a:pt x="2072" y="788"/>
                    <a:pt x="2072" y="789"/>
                  </a:cubicBezTo>
                  <a:cubicBezTo>
                    <a:pt x="2058" y="796"/>
                    <a:pt x="2064" y="806"/>
                    <a:pt x="2060" y="818"/>
                  </a:cubicBezTo>
                  <a:cubicBezTo>
                    <a:pt x="2077" y="813"/>
                    <a:pt x="2079" y="802"/>
                    <a:pt x="2074" y="788"/>
                  </a:cubicBezTo>
                  <a:cubicBezTo>
                    <a:pt x="2074" y="788"/>
                    <a:pt x="2074" y="788"/>
                    <a:pt x="2074" y="788"/>
                  </a:cubicBezTo>
                  <a:cubicBezTo>
                    <a:pt x="2074" y="787"/>
                    <a:pt x="2074" y="786"/>
                    <a:pt x="2074" y="784"/>
                  </a:cubicBezTo>
                  <a:cubicBezTo>
                    <a:pt x="2074" y="784"/>
                    <a:pt x="2074" y="783"/>
                    <a:pt x="2075" y="783"/>
                  </a:cubicBezTo>
                  <a:cubicBezTo>
                    <a:pt x="2075" y="782"/>
                    <a:pt x="2075" y="781"/>
                    <a:pt x="2075" y="781"/>
                  </a:cubicBezTo>
                  <a:cubicBezTo>
                    <a:pt x="2075" y="780"/>
                    <a:pt x="2075" y="780"/>
                    <a:pt x="2075" y="780"/>
                  </a:cubicBezTo>
                  <a:cubicBezTo>
                    <a:pt x="2076" y="781"/>
                    <a:pt x="2076" y="782"/>
                    <a:pt x="2077" y="783"/>
                  </a:cubicBezTo>
                  <a:cubicBezTo>
                    <a:pt x="2079" y="787"/>
                    <a:pt x="2081" y="790"/>
                    <a:pt x="2082" y="792"/>
                  </a:cubicBezTo>
                  <a:cubicBezTo>
                    <a:pt x="2083" y="793"/>
                    <a:pt x="2083" y="793"/>
                    <a:pt x="2083" y="793"/>
                  </a:cubicBezTo>
                  <a:cubicBezTo>
                    <a:pt x="2083" y="793"/>
                    <a:pt x="2084" y="794"/>
                    <a:pt x="2084" y="794"/>
                  </a:cubicBezTo>
                  <a:cubicBezTo>
                    <a:pt x="2084" y="794"/>
                    <a:pt x="2085" y="795"/>
                    <a:pt x="2085" y="795"/>
                  </a:cubicBezTo>
                  <a:cubicBezTo>
                    <a:pt x="2086" y="796"/>
                    <a:pt x="2087" y="797"/>
                    <a:pt x="2088" y="797"/>
                  </a:cubicBezTo>
                  <a:cubicBezTo>
                    <a:pt x="2089" y="798"/>
                    <a:pt x="2089" y="798"/>
                    <a:pt x="2090" y="798"/>
                  </a:cubicBezTo>
                  <a:cubicBezTo>
                    <a:pt x="2090" y="799"/>
                    <a:pt x="2090" y="799"/>
                    <a:pt x="2090" y="799"/>
                  </a:cubicBezTo>
                  <a:cubicBezTo>
                    <a:pt x="2090" y="799"/>
                    <a:pt x="2090" y="798"/>
                    <a:pt x="2089" y="796"/>
                  </a:cubicBezTo>
                  <a:cubicBezTo>
                    <a:pt x="2088" y="796"/>
                    <a:pt x="2088" y="795"/>
                    <a:pt x="2087" y="794"/>
                  </a:cubicBezTo>
                  <a:cubicBezTo>
                    <a:pt x="2087" y="793"/>
                    <a:pt x="2087" y="793"/>
                    <a:pt x="2086" y="792"/>
                  </a:cubicBezTo>
                  <a:cubicBezTo>
                    <a:pt x="2086" y="792"/>
                    <a:pt x="2086" y="791"/>
                    <a:pt x="2086" y="791"/>
                  </a:cubicBezTo>
                  <a:cubicBezTo>
                    <a:pt x="2085" y="791"/>
                    <a:pt x="2085" y="791"/>
                    <a:pt x="2085" y="790"/>
                  </a:cubicBezTo>
                  <a:cubicBezTo>
                    <a:pt x="2085" y="790"/>
                    <a:pt x="2084" y="789"/>
                    <a:pt x="2084" y="789"/>
                  </a:cubicBezTo>
                  <a:cubicBezTo>
                    <a:pt x="2084" y="789"/>
                    <a:pt x="2084" y="789"/>
                    <a:pt x="2084" y="789"/>
                  </a:cubicBezTo>
                  <a:cubicBezTo>
                    <a:pt x="2084" y="789"/>
                    <a:pt x="2084" y="789"/>
                    <a:pt x="2085" y="789"/>
                  </a:cubicBezTo>
                  <a:cubicBezTo>
                    <a:pt x="2085" y="789"/>
                    <a:pt x="2085" y="789"/>
                    <a:pt x="2085" y="789"/>
                  </a:cubicBezTo>
                  <a:cubicBezTo>
                    <a:pt x="2086" y="790"/>
                    <a:pt x="2087" y="790"/>
                    <a:pt x="2088" y="791"/>
                  </a:cubicBezTo>
                  <a:cubicBezTo>
                    <a:pt x="2088" y="791"/>
                    <a:pt x="2089" y="792"/>
                    <a:pt x="2090" y="792"/>
                  </a:cubicBezTo>
                  <a:cubicBezTo>
                    <a:pt x="2091" y="792"/>
                    <a:pt x="2092" y="793"/>
                    <a:pt x="2093" y="793"/>
                  </a:cubicBezTo>
                  <a:cubicBezTo>
                    <a:pt x="2094" y="793"/>
                    <a:pt x="2095" y="794"/>
                    <a:pt x="2095" y="794"/>
                  </a:cubicBezTo>
                  <a:cubicBezTo>
                    <a:pt x="2095" y="794"/>
                    <a:pt x="2095" y="794"/>
                    <a:pt x="2095" y="794"/>
                  </a:cubicBezTo>
                  <a:cubicBezTo>
                    <a:pt x="2095" y="794"/>
                    <a:pt x="2095" y="794"/>
                    <a:pt x="2095" y="794"/>
                  </a:cubicBezTo>
                  <a:cubicBezTo>
                    <a:pt x="2095" y="794"/>
                    <a:pt x="2096" y="794"/>
                    <a:pt x="2096" y="794"/>
                  </a:cubicBezTo>
                  <a:cubicBezTo>
                    <a:pt x="2096" y="798"/>
                    <a:pt x="2103" y="804"/>
                    <a:pt x="2108" y="805"/>
                  </a:cubicBezTo>
                  <a:cubicBezTo>
                    <a:pt x="2115" y="806"/>
                    <a:pt x="2123" y="801"/>
                    <a:pt x="2129" y="798"/>
                  </a:cubicBezTo>
                  <a:cubicBezTo>
                    <a:pt x="2116" y="796"/>
                    <a:pt x="2110" y="784"/>
                    <a:pt x="2097" y="793"/>
                  </a:cubicBezTo>
                  <a:cubicBezTo>
                    <a:pt x="2096" y="792"/>
                    <a:pt x="2095" y="792"/>
                    <a:pt x="2094" y="791"/>
                  </a:cubicBezTo>
                  <a:cubicBezTo>
                    <a:pt x="2093" y="791"/>
                    <a:pt x="2092" y="791"/>
                    <a:pt x="2091" y="790"/>
                  </a:cubicBezTo>
                  <a:cubicBezTo>
                    <a:pt x="2090" y="790"/>
                    <a:pt x="2089" y="789"/>
                    <a:pt x="2088" y="789"/>
                  </a:cubicBezTo>
                  <a:cubicBezTo>
                    <a:pt x="2088" y="788"/>
                    <a:pt x="2087" y="788"/>
                    <a:pt x="2086" y="788"/>
                  </a:cubicBezTo>
                  <a:cubicBezTo>
                    <a:pt x="2086" y="788"/>
                    <a:pt x="2086" y="787"/>
                    <a:pt x="2086" y="787"/>
                  </a:cubicBezTo>
                  <a:cubicBezTo>
                    <a:pt x="2085" y="787"/>
                    <a:pt x="2085" y="787"/>
                    <a:pt x="2085" y="787"/>
                  </a:cubicBezTo>
                  <a:cubicBezTo>
                    <a:pt x="2085" y="787"/>
                    <a:pt x="2084" y="787"/>
                    <a:pt x="2084" y="787"/>
                  </a:cubicBezTo>
                  <a:cubicBezTo>
                    <a:pt x="2083" y="787"/>
                    <a:pt x="2083" y="786"/>
                    <a:pt x="2082" y="786"/>
                  </a:cubicBezTo>
                  <a:cubicBezTo>
                    <a:pt x="2082" y="786"/>
                    <a:pt x="2082" y="786"/>
                    <a:pt x="2082" y="786"/>
                  </a:cubicBezTo>
                  <a:cubicBezTo>
                    <a:pt x="2081" y="785"/>
                    <a:pt x="2080" y="783"/>
                    <a:pt x="2080" y="782"/>
                  </a:cubicBezTo>
                  <a:cubicBezTo>
                    <a:pt x="2079" y="780"/>
                    <a:pt x="2078" y="779"/>
                    <a:pt x="2077" y="777"/>
                  </a:cubicBezTo>
                  <a:cubicBezTo>
                    <a:pt x="2077" y="775"/>
                    <a:pt x="2076" y="773"/>
                    <a:pt x="2075" y="771"/>
                  </a:cubicBezTo>
                  <a:cubicBezTo>
                    <a:pt x="2074" y="767"/>
                    <a:pt x="2073" y="764"/>
                    <a:pt x="2072" y="760"/>
                  </a:cubicBezTo>
                  <a:cubicBezTo>
                    <a:pt x="2072" y="758"/>
                    <a:pt x="2071" y="756"/>
                    <a:pt x="2071" y="755"/>
                  </a:cubicBezTo>
                  <a:cubicBezTo>
                    <a:pt x="2070" y="753"/>
                    <a:pt x="2070" y="751"/>
                    <a:pt x="2069" y="750"/>
                  </a:cubicBezTo>
                  <a:cubicBezTo>
                    <a:pt x="2069" y="750"/>
                    <a:pt x="2069" y="749"/>
                    <a:pt x="2069" y="749"/>
                  </a:cubicBezTo>
                  <a:cubicBezTo>
                    <a:pt x="2069" y="748"/>
                    <a:pt x="2069" y="748"/>
                    <a:pt x="2068" y="748"/>
                  </a:cubicBezTo>
                  <a:cubicBezTo>
                    <a:pt x="2068" y="747"/>
                    <a:pt x="2068" y="747"/>
                    <a:pt x="2067" y="746"/>
                  </a:cubicBezTo>
                  <a:cubicBezTo>
                    <a:pt x="2067" y="746"/>
                    <a:pt x="2067" y="745"/>
                    <a:pt x="2066" y="745"/>
                  </a:cubicBezTo>
                  <a:cubicBezTo>
                    <a:pt x="2066" y="745"/>
                    <a:pt x="2066" y="745"/>
                    <a:pt x="2066" y="745"/>
                  </a:cubicBezTo>
                  <a:cubicBezTo>
                    <a:pt x="2071" y="745"/>
                    <a:pt x="2075" y="745"/>
                    <a:pt x="2079" y="745"/>
                  </a:cubicBezTo>
                  <a:cubicBezTo>
                    <a:pt x="2083" y="745"/>
                    <a:pt x="2087" y="745"/>
                    <a:pt x="2091" y="745"/>
                  </a:cubicBezTo>
                  <a:cubicBezTo>
                    <a:pt x="2094" y="745"/>
                    <a:pt x="2098" y="745"/>
                    <a:pt x="2102" y="744"/>
                  </a:cubicBezTo>
                  <a:cubicBezTo>
                    <a:pt x="2105" y="744"/>
                    <a:pt x="2108" y="744"/>
                    <a:pt x="2112" y="745"/>
                  </a:cubicBezTo>
                  <a:cubicBezTo>
                    <a:pt x="2112" y="745"/>
                    <a:pt x="2113" y="745"/>
                    <a:pt x="2114" y="745"/>
                  </a:cubicBezTo>
                  <a:cubicBezTo>
                    <a:pt x="2114" y="745"/>
                    <a:pt x="2114" y="745"/>
                    <a:pt x="2114" y="745"/>
                  </a:cubicBezTo>
                  <a:cubicBezTo>
                    <a:pt x="2115" y="745"/>
                    <a:pt x="2115" y="745"/>
                    <a:pt x="2115" y="745"/>
                  </a:cubicBezTo>
                  <a:cubicBezTo>
                    <a:pt x="2115" y="745"/>
                    <a:pt x="2115" y="745"/>
                    <a:pt x="2115" y="745"/>
                  </a:cubicBezTo>
                  <a:cubicBezTo>
                    <a:pt x="2115" y="745"/>
                    <a:pt x="2115" y="745"/>
                    <a:pt x="2115" y="745"/>
                  </a:cubicBezTo>
                  <a:cubicBezTo>
                    <a:pt x="2115" y="745"/>
                    <a:pt x="2115" y="745"/>
                    <a:pt x="2115" y="745"/>
                  </a:cubicBezTo>
                  <a:cubicBezTo>
                    <a:pt x="2115" y="745"/>
                    <a:pt x="2116" y="745"/>
                    <a:pt x="2116" y="745"/>
                  </a:cubicBezTo>
                  <a:cubicBezTo>
                    <a:pt x="2116" y="746"/>
                    <a:pt x="2117" y="746"/>
                    <a:pt x="2117" y="746"/>
                  </a:cubicBezTo>
                  <a:cubicBezTo>
                    <a:pt x="2117" y="746"/>
                    <a:pt x="2118" y="746"/>
                    <a:pt x="2118" y="746"/>
                  </a:cubicBezTo>
                  <a:cubicBezTo>
                    <a:pt x="2119" y="746"/>
                    <a:pt x="2119" y="747"/>
                    <a:pt x="2120" y="747"/>
                  </a:cubicBezTo>
                  <a:cubicBezTo>
                    <a:pt x="2121" y="748"/>
                    <a:pt x="2123" y="748"/>
                    <a:pt x="2124" y="749"/>
                  </a:cubicBezTo>
                  <a:cubicBezTo>
                    <a:pt x="2125" y="750"/>
                    <a:pt x="2127" y="750"/>
                    <a:pt x="2128" y="751"/>
                  </a:cubicBezTo>
                  <a:cubicBezTo>
                    <a:pt x="2130" y="752"/>
                    <a:pt x="2133" y="753"/>
                    <a:pt x="2135" y="754"/>
                  </a:cubicBezTo>
                  <a:cubicBezTo>
                    <a:pt x="2135" y="754"/>
                    <a:pt x="2135" y="754"/>
                    <a:pt x="2136" y="754"/>
                  </a:cubicBezTo>
                  <a:cubicBezTo>
                    <a:pt x="2136" y="754"/>
                    <a:pt x="2136" y="755"/>
                    <a:pt x="2137" y="755"/>
                  </a:cubicBezTo>
                  <a:cubicBezTo>
                    <a:pt x="2137" y="755"/>
                    <a:pt x="2138" y="756"/>
                    <a:pt x="2138" y="756"/>
                  </a:cubicBezTo>
                  <a:cubicBezTo>
                    <a:pt x="2139" y="757"/>
                    <a:pt x="2139" y="757"/>
                    <a:pt x="2140" y="758"/>
                  </a:cubicBezTo>
                  <a:cubicBezTo>
                    <a:pt x="2141" y="759"/>
                    <a:pt x="2142" y="760"/>
                    <a:pt x="2143" y="761"/>
                  </a:cubicBezTo>
                  <a:cubicBezTo>
                    <a:pt x="2144" y="762"/>
                    <a:pt x="2145" y="763"/>
                    <a:pt x="2146" y="764"/>
                  </a:cubicBezTo>
                  <a:cubicBezTo>
                    <a:pt x="2146" y="765"/>
                    <a:pt x="2147" y="766"/>
                    <a:pt x="2148" y="768"/>
                  </a:cubicBezTo>
                  <a:cubicBezTo>
                    <a:pt x="2149" y="769"/>
                    <a:pt x="2150" y="770"/>
                    <a:pt x="2150" y="771"/>
                  </a:cubicBezTo>
                  <a:cubicBezTo>
                    <a:pt x="2150" y="771"/>
                    <a:pt x="2150" y="771"/>
                    <a:pt x="2150" y="771"/>
                  </a:cubicBezTo>
                  <a:cubicBezTo>
                    <a:pt x="2139" y="790"/>
                    <a:pt x="2154" y="797"/>
                    <a:pt x="2172" y="799"/>
                  </a:cubicBezTo>
                  <a:cubicBezTo>
                    <a:pt x="2162" y="787"/>
                    <a:pt x="2171" y="775"/>
                    <a:pt x="2152" y="769"/>
                  </a:cubicBezTo>
                  <a:cubicBezTo>
                    <a:pt x="2151" y="768"/>
                    <a:pt x="2151" y="767"/>
                    <a:pt x="2150" y="766"/>
                  </a:cubicBezTo>
                  <a:cubicBezTo>
                    <a:pt x="2150" y="765"/>
                    <a:pt x="2149" y="764"/>
                    <a:pt x="2148" y="762"/>
                  </a:cubicBezTo>
                  <a:cubicBezTo>
                    <a:pt x="2147" y="761"/>
                    <a:pt x="2146" y="760"/>
                    <a:pt x="2145" y="759"/>
                  </a:cubicBezTo>
                  <a:cubicBezTo>
                    <a:pt x="2144" y="758"/>
                    <a:pt x="2143" y="758"/>
                    <a:pt x="2143" y="757"/>
                  </a:cubicBezTo>
                  <a:cubicBezTo>
                    <a:pt x="2144" y="758"/>
                    <a:pt x="2146" y="758"/>
                    <a:pt x="2147" y="759"/>
                  </a:cubicBezTo>
                  <a:cubicBezTo>
                    <a:pt x="2149" y="759"/>
                    <a:pt x="2151" y="759"/>
                    <a:pt x="2152" y="760"/>
                  </a:cubicBezTo>
                  <a:cubicBezTo>
                    <a:pt x="2153" y="760"/>
                    <a:pt x="2155" y="760"/>
                    <a:pt x="2156" y="760"/>
                  </a:cubicBezTo>
                  <a:cubicBezTo>
                    <a:pt x="2158" y="760"/>
                    <a:pt x="2159" y="760"/>
                    <a:pt x="2159" y="760"/>
                  </a:cubicBezTo>
                  <a:cubicBezTo>
                    <a:pt x="2159" y="760"/>
                    <a:pt x="2158" y="760"/>
                    <a:pt x="2156" y="760"/>
                  </a:cubicBezTo>
                  <a:cubicBezTo>
                    <a:pt x="2155" y="759"/>
                    <a:pt x="2154" y="759"/>
                    <a:pt x="2152" y="759"/>
                  </a:cubicBezTo>
                  <a:cubicBezTo>
                    <a:pt x="2151" y="758"/>
                    <a:pt x="2150" y="758"/>
                    <a:pt x="2148" y="757"/>
                  </a:cubicBezTo>
                  <a:cubicBezTo>
                    <a:pt x="2145" y="756"/>
                    <a:pt x="2141" y="753"/>
                    <a:pt x="2137" y="751"/>
                  </a:cubicBezTo>
                  <a:cubicBezTo>
                    <a:pt x="2135" y="750"/>
                    <a:pt x="2132" y="748"/>
                    <a:pt x="2130" y="747"/>
                  </a:cubicBezTo>
                  <a:cubicBezTo>
                    <a:pt x="2129" y="746"/>
                    <a:pt x="2127" y="745"/>
                    <a:pt x="2126" y="745"/>
                  </a:cubicBezTo>
                  <a:cubicBezTo>
                    <a:pt x="2125" y="744"/>
                    <a:pt x="2123" y="744"/>
                    <a:pt x="2122" y="743"/>
                  </a:cubicBezTo>
                  <a:cubicBezTo>
                    <a:pt x="2121" y="743"/>
                    <a:pt x="2121" y="742"/>
                    <a:pt x="2120" y="742"/>
                  </a:cubicBezTo>
                  <a:cubicBezTo>
                    <a:pt x="2119" y="742"/>
                    <a:pt x="2119" y="742"/>
                    <a:pt x="2118" y="742"/>
                  </a:cubicBezTo>
                  <a:cubicBezTo>
                    <a:pt x="2118" y="741"/>
                    <a:pt x="2118" y="741"/>
                    <a:pt x="2117" y="741"/>
                  </a:cubicBezTo>
                  <a:cubicBezTo>
                    <a:pt x="2117" y="741"/>
                    <a:pt x="2116" y="741"/>
                    <a:pt x="2116" y="741"/>
                  </a:cubicBezTo>
                  <a:cubicBezTo>
                    <a:pt x="2116" y="741"/>
                    <a:pt x="2116" y="741"/>
                    <a:pt x="2116" y="741"/>
                  </a:cubicBezTo>
                  <a:cubicBezTo>
                    <a:pt x="2115" y="741"/>
                    <a:pt x="2116" y="741"/>
                    <a:pt x="2116" y="741"/>
                  </a:cubicBezTo>
                  <a:cubicBezTo>
                    <a:pt x="2115" y="741"/>
                    <a:pt x="2115" y="741"/>
                    <a:pt x="2115" y="741"/>
                  </a:cubicBezTo>
                  <a:cubicBezTo>
                    <a:pt x="2115" y="741"/>
                    <a:pt x="2115" y="741"/>
                    <a:pt x="2115" y="741"/>
                  </a:cubicBezTo>
                  <a:cubicBezTo>
                    <a:pt x="2115" y="741"/>
                    <a:pt x="2115" y="741"/>
                    <a:pt x="2115" y="741"/>
                  </a:cubicBezTo>
                  <a:cubicBezTo>
                    <a:pt x="2114" y="740"/>
                    <a:pt x="2113" y="740"/>
                    <a:pt x="2112" y="740"/>
                  </a:cubicBezTo>
                  <a:cubicBezTo>
                    <a:pt x="2111" y="740"/>
                    <a:pt x="2110" y="740"/>
                    <a:pt x="2109" y="740"/>
                  </a:cubicBezTo>
                  <a:cubicBezTo>
                    <a:pt x="2109" y="740"/>
                    <a:pt x="2109" y="740"/>
                    <a:pt x="2110" y="740"/>
                  </a:cubicBezTo>
                  <a:cubicBezTo>
                    <a:pt x="2111" y="739"/>
                    <a:pt x="2112" y="738"/>
                    <a:pt x="2114" y="737"/>
                  </a:cubicBezTo>
                  <a:cubicBezTo>
                    <a:pt x="2114" y="737"/>
                    <a:pt x="2115" y="736"/>
                    <a:pt x="2115" y="736"/>
                  </a:cubicBezTo>
                  <a:cubicBezTo>
                    <a:pt x="2115" y="735"/>
                    <a:pt x="2116" y="735"/>
                    <a:pt x="2116" y="735"/>
                  </a:cubicBezTo>
                  <a:cubicBezTo>
                    <a:pt x="2117" y="734"/>
                    <a:pt x="2117" y="734"/>
                    <a:pt x="2117" y="733"/>
                  </a:cubicBezTo>
                  <a:cubicBezTo>
                    <a:pt x="2118" y="733"/>
                    <a:pt x="2118" y="732"/>
                    <a:pt x="2118" y="732"/>
                  </a:cubicBezTo>
                  <a:cubicBezTo>
                    <a:pt x="2119" y="731"/>
                    <a:pt x="2119" y="729"/>
                    <a:pt x="2120" y="728"/>
                  </a:cubicBezTo>
                  <a:cubicBezTo>
                    <a:pt x="2120" y="728"/>
                    <a:pt x="2120" y="727"/>
                    <a:pt x="2120" y="727"/>
                  </a:cubicBezTo>
                  <a:cubicBezTo>
                    <a:pt x="2120" y="727"/>
                    <a:pt x="2120" y="727"/>
                    <a:pt x="2120" y="726"/>
                  </a:cubicBezTo>
                  <a:cubicBezTo>
                    <a:pt x="2121" y="726"/>
                    <a:pt x="2121" y="725"/>
                    <a:pt x="2121" y="725"/>
                  </a:cubicBezTo>
                  <a:cubicBezTo>
                    <a:pt x="2121" y="725"/>
                    <a:pt x="2121" y="724"/>
                    <a:pt x="2121" y="724"/>
                  </a:cubicBezTo>
                  <a:cubicBezTo>
                    <a:pt x="2121" y="721"/>
                    <a:pt x="2121" y="718"/>
                    <a:pt x="2121" y="715"/>
                  </a:cubicBezTo>
                  <a:cubicBezTo>
                    <a:pt x="2121" y="714"/>
                    <a:pt x="2121" y="713"/>
                    <a:pt x="2121" y="711"/>
                  </a:cubicBezTo>
                  <a:cubicBezTo>
                    <a:pt x="2121" y="711"/>
                    <a:pt x="2121" y="710"/>
                    <a:pt x="2122" y="710"/>
                  </a:cubicBezTo>
                  <a:cubicBezTo>
                    <a:pt x="2122" y="709"/>
                    <a:pt x="2122" y="709"/>
                    <a:pt x="2122" y="709"/>
                  </a:cubicBezTo>
                  <a:cubicBezTo>
                    <a:pt x="2122" y="709"/>
                    <a:pt x="2122" y="709"/>
                    <a:pt x="2122" y="709"/>
                  </a:cubicBezTo>
                  <a:cubicBezTo>
                    <a:pt x="2122" y="708"/>
                    <a:pt x="2122" y="708"/>
                    <a:pt x="2122" y="708"/>
                  </a:cubicBezTo>
                  <a:cubicBezTo>
                    <a:pt x="2123" y="708"/>
                    <a:pt x="2123" y="708"/>
                    <a:pt x="2123" y="708"/>
                  </a:cubicBezTo>
                  <a:cubicBezTo>
                    <a:pt x="2124" y="705"/>
                    <a:pt x="2126" y="703"/>
                    <a:pt x="2129" y="701"/>
                  </a:cubicBezTo>
                  <a:cubicBezTo>
                    <a:pt x="2131" y="700"/>
                    <a:pt x="2134" y="698"/>
                    <a:pt x="2136" y="696"/>
                  </a:cubicBezTo>
                  <a:cubicBezTo>
                    <a:pt x="2139" y="694"/>
                    <a:pt x="2141" y="692"/>
                    <a:pt x="2143" y="690"/>
                  </a:cubicBezTo>
                  <a:cubicBezTo>
                    <a:pt x="2145" y="688"/>
                    <a:pt x="2146" y="687"/>
                    <a:pt x="2148" y="686"/>
                  </a:cubicBezTo>
                  <a:cubicBezTo>
                    <a:pt x="2148" y="686"/>
                    <a:pt x="2148" y="685"/>
                    <a:pt x="2149" y="685"/>
                  </a:cubicBezTo>
                  <a:cubicBezTo>
                    <a:pt x="2149" y="685"/>
                    <a:pt x="2149" y="685"/>
                    <a:pt x="2150" y="685"/>
                  </a:cubicBezTo>
                  <a:cubicBezTo>
                    <a:pt x="2150" y="685"/>
                    <a:pt x="2150" y="685"/>
                    <a:pt x="2150" y="685"/>
                  </a:cubicBezTo>
                  <a:cubicBezTo>
                    <a:pt x="2150" y="685"/>
                    <a:pt x="2151" y="685"/>
                    <a:pt x="2151" y="685"/>
                  </a:cubicBezTo>
                  <a:cubicBezTo>
                    <a:pt x="2151" y="684"/>
                    <a:pt x="2152" y="684"/>
                    <a:pt x="2152" y="684"/>
                  </a:cubicBezTo>
                  <a:cubicBezTo>
                    <a:pt x="2153" y="684"/>
                    <a:pt x="2153" y="684"/>
                    <a:pt x="2154" y="683"/>
                  </a:cubicBezTo>
                  <a:cubicBezTo>
                    <a:pt x="2154" y="683"/>
                    <a:pt x="2155" y="683"/>
                    <a:pt x="2155" y="683"/>
                  </a:cubicBezTo>
                  <a:cubicBezTo>
                    <a:pt x="2156" y="683"/>
                    <a:pt x="2156" y="683"/>
                    <a:pt x="2157" y="682"/>
                  </a:cubicBezTo>
                  <a:cubicBezTo>
                    <a:pt x="2158" y="682"/>
                    <a:pt x="2159" y="682"/>
                    <a:pt x="2160" y="682"/>
                  </a:cubicBezTo>
                  <a:cubicBezTo>
                    <a:pt x="2162" y="681"/>
                    <a:pt x="2163" y="681"/>
                    <a:pt x="2164" y="681"/>
                  </a:cubicBezTo>
                  <a:cubicBezTo>
                    <a:pt x="2165" y="681"/>
                    <a:pt x="2166" y="681"/>
                    <a:pt x="2168" y="681"/>
                  </a:cubicBezTo>
                  <a:cubicBezTo>
                    <a:pt x="2168" y="681"/>
                    <a:pt x="2168" y="681"/>
                    <a:pt x="2168" y="681"/>
                  </a:cubicBezTo>
                  <a:cubicBezTo>
                    <a:pt x="2167" y="681"/>
                    <a:pt x="2166" y="681"/>
                    <a:pt x="2165" y="681"/>
                  </a:cubicBezTo>
                  <a:cubicBezTo>
                    <a:pt x="2170" y="700"/>
                    <a:pt x="2194" y="689"/>
                    <a:pt x="2204" y="680"/>
                  </a:cubicBezTo>
                  <a:cubicBezTo>
                    <a:pt x="2196" y="680"/>
                    <a:pt x="2168" y="662"/>
                    <a:pt x="2165" y="679"/>
                  </a:cubicBezTo>
                  <a:cubicBezTo>
                    <a:pt x="2165" y="679"/>
                    <a:pt x="2164" y="679"/>
                    <a:pt x="2164" y="679"/>
                  </a:cubicBezTo>
                  <a:cubicBezTo>
                    <a:pt x="2163" y="679"/>
                    <a:pt x="2161" y="679"/>
                    <a:pt x="2160" y="680"/>
                  </a:cubicBezTo>
                  <a:cubicBezTo>
                    <a:pt x="2159" y="680"/>
                    <a:pt x="2158" y="680"/>
                    <a:pt x="2156" y="680"/>
                  </a:cubicBezTo>
                  <a:cubicBezTo>
                    <a:pt x="2156" y="681"/>
                    <a:pt x="2155" y="681"/>
                    <a:pt x="2155" y="681"/>
                  </a:cubicBezTo>
                  <a:cubicBezTo>
                    <a:pt x="2154" y="681"/>
                    <a:pt x="2154" y="681"/>
                    <a:pt x="2153" y="681"/>
                  </a:cubicBezTo>
                  <a:cubicBezTo>
                    <a:pt x="2153" y="682"/>
                    <a:pt x="2152" y="682"/>
                    <a:pt x="2152" y="682"/>
                  </a:cubicBezTo>
                  <a:cubicBezTo>
                    <a:pt x="2151" y="682"/>
                    <a:pt x="2151" y="682"/>
                    <a:pt x="2151" y="682"/>
                  </a:cubicBezTo>
                  <a:cubicBezTo>
                    <a:pt x="2152" y="681"/>
                    <a:pt x="2153" y="680"/>
                    <a:pt x="2155" y="678"/>
                  </a:cubicBezTo>
                  <a:cubicBezTo>
                    <a:pt x="2155" y="678"/>
                    <a:pt x="2155" y="678"/>
                    <a:pt x="2156" y="677"/>
                  </a:cubicBezTo>
                  <a:cubicBezTo>
                    <a:pt x="2156" y="677"/>
                    <a:pt x="2157" y="676"/>
                    <a:pt x="2157" y="676"/>
                  </a:cubicBezTo>
                  <a:cubicBezTo>
                    <a:pt x="2158" y="675"/>
                    <a:pt x="2158" y="674"/>
                    <a:pt x="2159" y="674"/>
                  </a:cubicBezTo>
                  <a:cubicBezTo>
                    <a:pt x="2160" y="672"/>
                    <a:pt x="2161" y="671"/>
                    <a:pt x="2162" y="670"/>
                  </a:cubicBezTo>
                  <a:cubicBezTo>
                    <a:pt x="2162" y="669"/>
                    <a:pt x="2163" y="669"/>
                    <a:pt x="2163" y="668"/>
                  </a:cubicBezTo>
                  <a:cubicBezTo>
                    <a:pt x="2163" y="668"/>
                    <a:pt x="2163" y="667"/>
                    <a:pt x="2163" y="667"/>
                  </a:cubicBezTo>
                  <a:cubicBezTo>
                    <a:pt x="2163" y="667"/>
                    <a:pt x="2163" y="667"/>
                    <a:pt x="2163" y="667"/>
                  </a:cubicBezTo>
                  <a:cubicBezTo>
                    <a:pt x="2163" y="667"/>
                    <a:pt x="2163" y="667"/>
                    <a:pt x="2163" y="667"/>
                  </a:cubicBezTo>
                  <a:cubicBezTo>
                    <a:pt x="2163" y="667"/>
                    <a:pt x="2163" y="667"/>
                    <a:pt x="2163" y="667"/>
                  </a:cubicBezTo>
                  <a:cubicBezTo>
                    <a:pt x="2163" y="667"/>
                    <a:pt x="2163" y="667"/>
                    <a:pt x="2162" y="667"/>
                  </a:cubicBezTo>
                  <a:cubicBezTo>
                    <a:pt x="2162" y="667"/>
                    <a:pt x="2162" y="667"/>
                    <a:pt x="2162" y="667"/>
                  </a:cubicBezTo>
                  <a:cubicBezTo>
                    <a:pt x="2162" y="667"/>
                    <a:pt x="2161" y="667"/>
                    <a:pt x="2161" y="667"/>
                  </a:cubicBezTo>
                  <a:cubicBezTo>
                    <a:pt x="2161" y="668"/>
                    <a:pt x="2162" y="668"/>
                    <a:pt x="2162" y="668"/>
                  </a:cubicBezTo>
                  <a:cubicBezTo>
                    <a:pt x="2162" y="668"/>
                    <a:pt x="2161"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8"/>
                    <a:pt x="2162" y="668"/>
                  </a:cubicBezTo>
                  <a:cubicBezTo>
                    <a:pt x="2162" y="668"/>
                    <a:pt x="2162" y="668"/>
                    <a:pt x="2161" y="669"/>
                  </a:cubicBezTo>
                  <a:cubicBezTo>
                    <a:pt x="2160" y="670"/>
                    <a:pt x="2159" y="671"/>
                    <a:pt x="2157" y="672"/>
                  </a:cubicBezTo>
                  <a:cubicBezTo>
                    <a:pt x="2156" y="673"/>
                    <a:pt x="2156" y="673"/>
                    <a:pt x="2155" y="674"/>
                  </a:cubicBezTo>
                  <a:cubicBezTo>
                    <a:pt x="2154" y="674"/>
                    <a:pt x="2154" y="675"/>
                    <a:pt x="2154" y="675"/>
                  </a:cubicBezTo>
                  <a:cubicBezTo>
                    <a:pt x="2153" y="675"/>
                    <a:pt x="2153" y="676"/>
                    <a:pt x="2152" y="676"/>
                  </a:cubicBezTo>
                  <a:cubicBezTo>
                    <a:pt x="2149" y="680"/>
                    <a:pt x="2145" y="684"/>
                    <a:pt x="2141" y="688"/>
                  </a:cubicBezTo>
                  <a:cubicBezTo>
                    <a:pt x="2139" y="690"/>
                    <a:pt x="2137" y="691"/>
                    <a:pt x="2134" y="693"/>
                  </a:cubicBezTo>
                  <a:cubicBezTo>
                    <a:pt x="2133" y="694"/>
                    <a:pt x="2133" y="695"/>
                    <a:pt x="2132" y="695"/>
                  </a:cubicBezTo>
                  <a:cubicBezTo>
                    <a:pt x="2132" y="695"/>
                    <a:pt x="2132" y="695"/>
                    <a:pt x="2132" y="694"/>
                  </a:cubicBezTo>
                  <a:cubicBezTo>
                    <a:pt x="2132" y="694"/>
                    <a:pt x="2133" y="693"/>
                    <a:pt x="2133" y="692"/>
                  </a:cubicBezTo>
                  <a:cubicBezTo>
                    <a:pt x="2133" y="691"/>
                    <a:pt x="2133" y="690"/>
                    <a:pt x="2134" y="689"/>
                  </a:cubicBezTo>
                  <a:cubicBezTo>
                    <a:pt x="2134" y="688"/>
                    <a:pt x="2134" y="687"/>
                    <a:pt x="2134" y="686"/>
                  </a:cubicBezTo>
                  <a:cubicBezTo>
                    <a:pt x="2134" y="686"/>
                    <a:pt x="2134" y="686"/>
                    <a:pt x="2134" y="685"/>
                  </a:cubicBezTo>
                  <a:cubicBezTo>
                    <a:pt x="2135" y="686"/>
                    <a:pt x="2135" y="686"/>
                    <a:pt x="2135" y="686"/>
                  </a:cubicBezTo>
                  <a:cubicBezTo>
                    <a:pt x="2143" y="673"/>
                    <a:pt x="2139" y="662"/>
                    <a:pt x="2135" y="649"/>
                  </a:cubicBezTo>
                  <a:cubicBezTo>
                    <a:pt x="2125" y="659"/>
                    <a:pt x="2127" y="671"/>
                    <a:pt x="2132" y="683"/>
                  </a:cubicBezTo>
                  <a:cubicBezTo>
                    <a:pt x="2132" y="684"/>
                    <a:pt x="2132" y="685"/>
                    <a:pt x="2132" y="685"/>
                  </a:cubicBezTo>
                  <a:cubicBezTo>
                    <a:pt x="2132" y="686"/>
                    <a:pt x="2131" y="687"/>
                    <a:pt x="2131" y="688"/>
                  </a:cubicBezTo>
                  <a:cubicBezTo>
                    <a:pt x="2131" y="689"/>
                    <a:pt x="2131" y="690"/>
                    <a:pt x="2130" y="691"/>
                  </a:cubicBezTo>
                  <a:cubicBezTo>
                    <a:pt x="2130" y="692"/>
                    <a:pt x="2130" y="693"/>
                    <a:pt x="2130" y="694"/>
                  </a:cubicBezTo>
                  <a:cubicBezTo>
                    <a:pt x="2129" y="694"/>
                    <a:pt x="2129" y="695"/>
                    <a:pt x="2129" y="696"/>
                  </a:cubicBezTo>
                  <a:cubicBezTo>
                    <a:pt x="2129" y="696"/>
                    <a:pt x="2129" y="696"/>
                    <a:pt x="2128" y="696"/>
                  </a:cubicBezTo>
                  <a:cubicBezTo>
                    <a:pt x="2128" y="697"/>
                    <a:pt x="2128" y="697"/>
                    <a:pt x="2128" y="697"/>
                  </a:cubicBezTo>
                  <a:cubicBezTo>
                    <a:pt x="2128" y="697"/>
                    <a:pt x="2128" y="697"/>
                    <a:pt x="2128" y="698"/>
                  </a:cubicBezTo>
                  <a:cubicBezTo>
                    <a:pt x="2128" y="698"/>
                    <a:pt x="2127" y="699"/>
                    <a:pt x="2127" y="699"/>
                  </a:cubicBezTo>
                  <a:cubicBezTo>
                    <a:pt x="2124" y="701"/>
                    <a:pt x="2122" y="703"/>
                    <a:pt x="2120" y="706"/>
                  </a:cubicBezTo>
                  <a:cubicBezTo>
                    <a:pt x="2120" y="706"/>
                    <a:pt x="2120" y="706"/>
                    <a:pt x="2119" y="707"/>
                  </a:cubicBezTo>
                  <a:cubicBezTo>
                    <a:pt x="2119" y="707"/>
                    <a:pt x="2119" y="707"/>
                    <a:pt x="2119" y="707"/>
                  </a:cubicBezTo>
                  <a:cubicBezTo>
                    <a:pt x="2119" y="707"/>
                    <a:pt x="2119" y="708"/>
                    <a:pt x="2119" y="708"/>
                  </a:cubicBezTo>
                  <a:cubicBezTo>
                    <a:pt x="2119" y="708"/>
                    <a:pt x="2119" y="708"/>
                    <a:pt x="2119" y="708"/>
                  </a:cubicBezTo>
                  <a:cubicBezTo>
                    <a:pt x="2118" y="709"/>
                    <a:pt x="2118" y="710"/>
                    <a:pt x="2118" y="711"/>
                  </a:cubicBezTo>
                  <a:cubicBezTo>
                    <a:pt x="2118" y="712"/>
                    <a:pt x="2118" y="714"/>
                    <a:pt x="2118" y="716"/>
                  </a:cubicBezTo>
                  <a:cubicBezTo>
                    <a:pt x="2118" y="719"/>
                    <a:pt x="2118" y="721"/>
                    <a:pt x="2118" y="724"/>
                  </a:cubicBezTo>
                  <a:cubicBezTo>
                    <a:pt x="2118" y="724"/>
                    <a:pt x="2118" y="724"/>
                    <a:pt x="2118" y="725"/>
                  </a:cubicBezTo>
                  <a:cubicBezTo>
                    <a:pt x="2117" y="725"/>
                    <a:pt x="2117" y="725"/>
                    <a:pt x="2117" y="726"/>
                  </a:cubicBezTo>
                  <a:cubicBezTo>
                    <a:pt x="2117" y="726"/>
                    <a:pt x="2117" y="726"/>
                    <a:pt x="2117" y="726"/>
                  </a:cubicBezTo>
                  <a:cubicBezTo>
                    <a:pt x="2117" y="727"/>
                    <a:pt x="2117" y="727"/>
                    <a:pt x="2117" y="727"/>
                  </a:cubicBezTo>
                  <a:cubicBezTo>
                    <a:pt x="2117" y="728"/>
                    <a:pt x="2116" y="729"/>
                    <a:pt x="2115" y="730"/>
                  </a:cubicBezTo>
                  <a:cubicBezTo>
                    <a:pt x="2115" y="731"/>
                    <a:pt x="2114" y="732"/>
                    <a:pt x="2114" y="733"/>
                  </a:cubicBezTo>
                  <a:cubicBezTo>
                    <a:pt x="2113" y="733"/>
                    <a:pt x="2113" y="734"/>
                    <a:pt x="2113" y="734"/>
                  </a:cubicBezTo>
                  <a:cubicBezTo>
                    <a:pt x="2113" y="734"/>
                    <a:pt x="2112" y="735"/>
                    <a:pt x="2112" y="735"/>
                  </a:cubicBezTo>
                  <a:cubicBezTo>
                    <a:pt x="2111" y="737"/>
                    <a:pt x="2110" y="738"/>
                    <a:pt x="2109" y="739"/>
                  </a:cubicBezTo>
                  <a:cubicBezTo>
                    <a:pt x="2108" y="739"/>
                    <a:pt x="2108" y="740"/>
                    <a:pt x="2108" y="740"/>
                  </a:cubicBezTo>
                  <a:cubicBezTo>
                    <a:pt x="2106" y="740"/>
                    <a:pt x="2104" y="740"/>
                    <a:pt x="2101" y="740"/>
                  </a:cubicBezTo>
                  <a:cubicBezTo>
                    <a:pt x="2098" y="740"/>
                    <a:pt x="2094" y="740"/>
                    <a:pt x="2091" y="741"/>
                  </a:cubicBezTo>
                  <a:cubicBezTo>
                    <a:pt x="2087" y="741"/>
                    <a:pt x="2083" y="741"/>
                    <a:pt x="2079" y="741"/>
                  </a:cubicBezTo>
                  <a:cubicBezTo>
                    <a:pt x="2072" y="741"/>
                    <a:pt x="2064" y="740"/>
                    <a:pt x="2056" y="739"/>
                  </a:cubicBezTo>
                  <a:cubicBezTo>
                    <a:pt x="2052" y="738"/>
                    <a:pt x="2048" y="737"/>
                    <a:pt x="2044" y="736"/>
                  </a:cubicBezTo>
                  <a:cubicBezTo>
                    <a:pt x="2043" y="736"/>
                    <a:pt x="2042" y="736"/>
                    <a:pt x="2041" y="736"/>
                  </a:cubicBezTo>
                  <a:cubicBezTo>
                    <a:pt x="2040" y="736"/>
                    <a:pt x="2039" y="736"/>
                    <a:pt x="2038" y="736"/>
                  </a:cubicBezTo>
                  <a:cubicBezTo>
                    <a:pt x="2035" y="736"/>
                    <a:pt x="2033" y="736"/>
                    <a:pt x="2031" y="736"/>
                  </a:cubicBezTo>
                  <a:cubicBezTo>
                    <a:pt x="2027" y="736"/>
                    <a:pt x="2023" y="737"/>
                    <a:pt x="2019" y="738"/>
                  </a:cubicBezTo>
                  <a:cubicBezTo>
                    <a:pt x="2016" y="739"/>
                    <a:pt x="2013" y="740"/>
                    <a:pt x="2010" y="741"/>
                  </a:cubicBezTo>
                  <a:cubicBezTo>
                    <a:pt x="2011" y="740"/>
                    <a:pt x="2012" y="740"/>
                    <a:pt x="2014" y="739"/>
                  </a:cubicBezTo>
                  <a:cubicBezTo>
                    <a:pt x="2014" y="739"/>
                    <a:pt x="2015" y="738"/>
                    <a:pt x="2015" y="738"/>
                  </a:cubicBezTo>
                  <a:cubicBezTo>
                    <a:pt x="2016" y="738"/>
                    <a:pt x="2016" y="737"/>
                    <a:pt x="2017" y="737"/>
                  </a:cubicBezTo>
                  <a:cubicBezTo>
                    <a:pt x="2017" y="737"/>
                    <a:pt x="2018" y="736"/>
                    <a:pt x="2018" y="736"/>
                  </a:cubicBezTo>
                  <a:cubicBezTo>
                    <a:pt x="2019" y="735"/>
                    <a:pt x="2019" y="735"/>
                    <a:pt x="2020" y="734"/>
                  </a:cubicBezTo>
                  <a:cubicBezTo>
                    <a:pt x="2022" y="732"/>
                    <a:pt x="2023" y="730"/>
                    <a:pt x="2024" y="726"/>
                  </a:cubicBezTo>
                  <a:cubicBezTo>
                    <a:pt x="2024" y="726"/>
                    <a:pt x="2025" y="726"/>
                    <a:pt x="2025" y="725"/>
                  </a:cubicBezTo>
                  <a:cubicBezTo>
                    <a:pt x="2025" y="725"/>
                    <a:pt x="2025" y="724"/>
                    <a:pt x="2025" y="724"/>
                  </a:cubicBezTo>
                  <a:cubicBezTo>
                    <a:pt x="2025" y="723"/>
                    <a:pt x="2025" y="723"/>
                    <a:pt x="2025" y="723"/>
                  </a:cubicBezTo>
                  <a:cubicBezTo>
                    <a:pt x="2025" y="723"/>
                    <a:pt x="2025" y="723"/>
                    <a:pt x="2025" y="723"/>
                  </a:cubicBezTo>
                  <a:cubicBezTo>
                    <a:pt x="2025" y="722"/>
                    <a:pt x="2025" y="722"/>
                    <a:pt x="2025" y="721"/>
                  </a:cubicBezTo>
                  <a:cubicBezTo>
                    <a:pt x="2025" y="720"/>
                    <a:pt x="2025" y="718"/>
                    <a:pt x="2025" y="716"/>
                  </a:cubicBezTo>
                  <a:cubicBezTo>
                    <a:pt x="2025" y="716"/>
                    <a:pt x="2024" y="715"/>
                    <a:pt x="2024" y="714"/>
                  </a:cubicBezTo>
                  <a:cubicBezTo>
                    <a:pt x="2024" y="713"/>
                    <a:pt x="2024" y="712"/>
                    <a:pt x="2024" y="711"/>
                  </a:cubicBezTo>
                  <a:cubicBezTo>
                    <a:pt x="2024" y="711"/>
                    <a:pt x="2024" y="710"/>
                    <a:pt x="2024" y="709"/>
                  </a:cubicBezTo>
                  <a:cubicBezTo>
                    <a:pt x="2024" y="708"/>
                    <a:pt x="2024" y="707"/>
                    <a:pt x="2024" y="706"/>
                  </a:cubicBezTo>
                  <a:cubicBezTo>
                    <a:pt x="2024" y="706"/>
                    <a:pt x="2024" y="705"/>
                    <a:pt x="2024" y="705"/>
                  </a:cubicBezTo>
                  <a:cubicBezTo>
                    <a:pt x="2024" y="705"/>
                    <a:pt x="2024" y="705"/>
                    <a:pt x="2024" y="705"/>
                  </a:cubicBezTo>
                  <a:cubicBezTo>
                    <a:pt x="2024" y="704"/>
                    <a:pt x="2025" y="704"/>
                    <a:pt x="2025" y="704"/>
                  </a:cubicBezTo>
                  <a:cubicBezTo>
                    <a:pt x="2025" y="704"/>
                    <a:pt x="2025" y="704"/>
                    <a:pt x="2026" y="704"/>
                  </a:cubicBezTo>
                  <a:cubicBezTo>
                    <a:pt x="2026" y="703"/>
                    <a:pt x="2026" y="703"/>
                    <a:pt x="2026" y="703"/>
                  </a:cubicBezTo>
                  <a:cubicBezTo>
                    <a:pt x="2026" y="703"/>
                    <a:pt x="2027" y="703"/>
                    <a:pt x="2027" y="702"/>
                  </a:cubicBezTo>
                  <a:cubicBezTo>
                    <a:pt x="2027" y="702"/>
                    <a:pt x="2028" y="702"/>
                    <a:pt x="2028" y="701"/>
                  </a:cubicBezTo>
                  <a:cubicBezTo>
                    <a:pt x="2028" y="701"/>
                    <a:pt x="2028" y="701"/>
                    <a:pt x="2029" y="701"/>
                  </a:cubicBezTo>
                  <a:cubicBezTo>
                    <a:pt x="2029" y="701"/>
                    <a:pt x="2029" y="701"/>
                    <a:pt x="2029" y="701"/>
                  </a:cubicBezTo>
                  <a:cubicBezTo>
                    <a:pt x="2030" y="700"/>
                    <a:pt x="2030" y="700"/>
                    <a:pt x="2031" y="700"/>
                  </a:cubicBezTo>
                  <a:cubicBezTo>
                    <a:pt x="2032" y="699"/>
                    <a:pt x="2032" y="699"/>
                    <a:pt x="2033" y="698"/>
                  </a:cubicBezTo>
                  <a:cubicBezTo>
                    <a:pt x="2034" y="698"/>
                    <a:pt x="2036" y="697"/>
                    <a:pt x="2037" y="697"/>
                  </a:cubicBezTo>
                  <a:cubicBezTo>
                    <a:pt x="2037" y="697"/>
                    <a:pt x="2037" y="697"/>
                    <a:pt x="2037" y="697"/>
                  </a:cubicBezTo>
                  <a:cubicBezTo>
                    <a:pt x="2037" y="697"/>
                    <a:pt x="2037" y="697"/>
                    <a:pt x="2037" y="698"/>
                  </a:cubicBezTo>
                  <a:cubicBezTo>
                    <a:pt x="2038" y="698"/>
                    <a:pt x="2038" y="697"/>
                    <a:pt x="2039" y="697"/>
                  </a:cubicBezTo>
                  <a:cubicBezTo>
                    <a:pt x="2038" y="698"/>
                    <a:pt x="2038" y="698"/>
                    <a:pt x="2038" y="698"/>
                  </a:cubicBezTo>
                  <a:cubicBezTo>
                    <a:pt x="2047" y="714"/>
                    <a:pt x="2059" y="696"/>
                    <a:pt x="2068" y="694"/>
                  </a:cubicBezTo>
                  <a:cubicBezTo>
                    <a:pt x="2061" y="690"/>
                    <a:pt x="2040" y="682"/>
                    <a:pt x="2037" y="695"/>
                  </a:cubicBezTo>
                  <a:cubicBezTo>
                    <a:pt x="2037" y="695"/>
                    <a:pt x="2036" y="695"/>
                    <a:pt x="2036" y="695"/>
                  </a:cubicBezTo>
                  <a:cubicBezTo>
                    <a:pt x="2035" y="696"/>
                    <a:pt x="2034" y="696"/>
                    <a:pt x="2033" y="697"/>
                  </a:cubicBezTo>
                  <a:cubicBezTo>
                    <a:pt x="2032" y="697"/>
                    <a:pt x="2031" y="698"/>
                    <a:pt x="2030" y="698"/>
                  </a:cubicBezTo>
                  <a:cubicBezTo>
                    <a:pt x="2029" y="699"/>
                    <a:pt x="2029" y="699"/>
                    <a:pt x="2028" y="699"/>
                  </a:cubicBezTo>
                  <a:cubicBezTo>
                    <a:pt x="2028" y="699"/>
                    <a:pt x="2028" y="700"/>
                    <a:pt x="2028" y="700"/>
                  </a:cubicBezTo>
                  <a:cubicBezTo>
                    <a:pt x="2028" y="700"/>
                    <a:pt x="2027" y="700"/>
                    <a:pt x="2027" y="700"/>
                  </a:cubicBezTo>
                  <a:cubicBezTo>
                    <a:pt x="2027" y="701"/>
                    <a:pt x="2026" y="701"/>
                    <a:pt x="2026" y="701"/>
                  </a:cubicBezTo>
                  <a:cubicBezTo>
                    <a:pt x="2026" y="701"/>
                    <a:pt x="2025" y="702"/>
                    <a:pt x="2025" y="702"/>
                  </a:cubicBezTo>
                  <a:cubicBezTo>
                    <a:pt x="2025" y="702"/>
                    <a:pt x="2025" y="702"/>
                    <a:pt x="2024" y="702"/>
                  </a:cubicBezTo>
                  <a:cubicBezTo>
                    <a:pt x="2024" y="703"/>
                    <a:pt x="2024" y="703"/>
                    <a:pt x="2024" y="703"/>
                  </a:cubicBezTo>
                  <a:cubicBezTo>
                    <a:pt x="2024" y="701"/>
                    <a:pt x="2024" y="699"/>
                    <a:pt x="2025" y="696"/>
                  </a:cubicBezTo>
                  <a:cubicBezTo>
                    <a:pt x="2025" y="696"/>
                    <a:pt x="2025" y="696"/>
                    <a:pt x="2025" y="695"/>
                  </a:cubicBezTo>
                  <a:cubicBezTo>
                    <a:pt x="2025" y="694"/>
                    <a:pt x="2025" y="694"/>
                    <a:pt x="2025" y="694"/>
                  </a:cubicBezTo>
                  <a:cubicBezTo>
                    <a:pt x="2026" y="693"/>
                    <a:pt x="2026" y="692"/>
                    <a:pt x="2026" y="691"/>
                  </a:cubicBezTo>
                  <a:cubicBezTo>
                    <a:pt x="2026" y="691"/>
                    <a:pt x="2026" y="690"/>
                    <a:pt x="2027" y="689"/>
                  </a:cubicBezTo>
                  <a:cubicBezTo>
                    <a:pt x="2027" y="688"/>
                    <a:pt x="2027" y="687"/>
                    <a:pt x="2028" y="687"/>
                  </a:cubicBezTo>
                  <a:cubicBezTo>
                    <a:pt x="2029" y="683"/>
                    <a:pt x="2030" y="680"/>
                    <a:pt x="2032" y="678"/>
                  </a:cubicBezTo>
                  <a:cubicBezTo>
                    <a:pt x="2032" y="676"/>
                    <a:pt x="2033" y="675"/>
                    <a:pt x="2034" y="674"/>
                  </a:cubicBezTo>
                  <a:cubicBezTo>
                    <a:pt x="2034" y="674"/>
                    <a:pt x="2034" y="674"/>
                    <a:pt x="2034" y="674"/>
                  </a:cubicBezTo>
                  <a:cubicBezTo>
                    <a:pt x="2034" y="674"/>
                    <a:pt x="2034" y="674"/>
                    <a:pt x="2034" y="673"/>
                  </a:cubicBezTo>
                  <a:cubicBezTo>
                    <a:pt x="2035" y="673"/>
                    <a:pt x="2035" y="672"/>
                    <a:pt x="2036" y="672"/>
                  </a:cubicBezTo>
                  <a:cubicBezTo>
                    <a:pt x="2036" y="671"/>
                    <a:pt x="2036" y="671"/>
                    <a:pt x="2036" y="671"/>
                  </a:cubicBezTo>
                  <a:cubicBezTo>
                    <a:pt x="2036" y="670"/>
                    <a:pt x="2037" y="670"/>
                    <a:pt x="2037" y="670"/>
                  </a:cubicBezTo>
                  <a:cubicBezTo>
                    <a:pt x="2038" y="669"/>
                    <a:pt x="2039" y="668"/>
                    <a:pt x="2040" y="667"/>
                  </a:cubicBezTo>
                  <a:cubicBezTo>
                    <a:pt x="2040" y="666"/>
                    <a:pt x="2041" y="666"/>
                    <a:pt x="2041" y="665"/>
                  </a:cubicBezTo>
                  <a:cubicBezTo>
                    <a:pt x="2041" y="665"/>
                    <a:pt x="2042" y="665"/>
                    <a:pt x="2042" y="664"/>
                  </a:cubicBezTo>
                  <a:cubicBezTo>
                    <a:pt x="2042" y="664"/>
                    <a:pt x="2042" y="664"/>
                    <a:pt x="2042" y="664"/>
                  </a:cubicBezTo>
                  <a:cubicBezTo>
                    <a:pt x="2044" y="662"/>
                    <a:pt x="2046" y="660"/>
                    <a:pt x="2048" y="659"/>
                  </a:cubicBezTo>
                  <a:cubicBezTo>
                    <a:pt x="2048" y="658"/>
                    <a:pt x="2049" y="657"/>
                    <a:pt x="2050" y="657"/>
                  </a:cubicBezTo>
                  <a:cubicBezTo>
                    <a:pt x="2051" y="656"/>
                    <a:pt x="2051" y="656"/>
                    <a:pt x="2052" y="655"/>
                  </a:cubicBezTo>
                  <a:cubicBezTo>
                    <a:pt x="2054" y="653"/>
                    <a:pt x="2056" y="652"/>
                    <a:pt x="2056" y="652"/>
                  </a:cubicBezTo>
                  <a:cubicBezTo>
                    <a:pt x="2056" y="652"/>
                    <a:pt x="2055" y="652"/>
                    <a:pt x="2054" y="653"/>
                  </a:cubicBezTo>
                  <a:cubicBezTo>
                    <a:pt x="2054" y="653"/>
                    <a:pt x="2053" y="653"/>
                    <a:pt x="2051" y="654"/>
                  </a:cubicBezTo>
                  <a:cubicBezTo>
                    <a:pt x="2050" y="654"/>
                    <a:pt x="2050" y="655"/>
                    <a:pt x="2049" y="655"/>
                  </a:cubicBezTo>
                  <a:cubicBezTo>
                    <a:pt x="2048" y="656"/>
                    <a:pt x="2047" y="656"/>
                    <a:pt x="2046" y="657"/>
                  </a:cubicBezTo>
                  <a:cubicBezTo>
                    <a:pt x="2045" y="657"/>
                    <a:pt x="2044" y="658"/>
                    <a:pt x="2043" y="659"/>
                  </a:cubicBezTo>
                  <a:cubicBezTo>
                    <a:pt x="2043" y="659"/>
                    <a:pt x="2042" y="660"/>
                    <a:pt x="2042" y="660"/>
                  </a:cubicBezTo>
                  <a:cubicBezTo>
                    <a:pt x="2041" y="660"/>
                    <a:pt x="2041" y="661"/>
                    <a:pt x="2040" y="661"/>
                  </a:cubicBezTo>
                  <a:cubicBezTo>
                    <a:pt x="2040" y="662"/>
                    <a:pt x="2040" y="662"/>
                    <a:pt x="2039" y="662"/>
                  </a:cubicBezTo>
                  <a:cubicBezTo>
                    <a:pt x="2039" y="662"/>
                    <a:pt x="2039" y="663"/>
                    <a:pt x="2039" y="663"/>
                  </a:cubicBezTo>
                  <a:cubicBezTo>
                    <a:pt x="2038" y="663"/>
                    <a:pt x="2038" y="664"/>
                    <a:pt x="2037" y="664"/>
                  </a:cubicBezTo>
                  <a:cubicBezTo>
                    <a:pt x="2037" y="665"/>
                    <a:pt x="2036" y="666"/>
                    <a:pt x="2036" y="666"/>
                  </a:cubicBezTo>
                  <a:cubicBezTo>
                    <a:pt x="2036" y="666"/>
                    <a:pt x="2036" y="665"/>
                    <a:pt x="2036" y="664"/>
                  </a:cubicBezTo>
                  <a:cubicBezTo>
                    <a:pt x="2036" y="664"/>
                    <a:pt x="2036" y="663"/>
                    <a:pt x="2036" y="663"/>
                  </a:cubicBezTo>
                  <a:cubicBezTo>
                    <a:pt x="2054" y="646"/>
                    <a:pt x="2078" y="630"/>
                    <a:pt x="2095" y="610"/>
                  </a:cubicBezTo>
                  <a:cubicBezTo>
                    <a:pt x="2095" y="610"/>
                    <a:pt x="2095" y="610"/>
                    <a:pt x="2095" y="610"/>
                  </a:cubicBezTo>
                  <a:cubicBezTo>
                    <a:pt x="2101" y="605"/>
                    <a:pt x="2107" y="600"/>
                    <a:pt x="2113" y="595"/>
                  </a:cubicBezTo>
                  <a:cubicBezTo>
                    <a:pt x="2113" y="595"/>
                    <a:pt x="2114" y="595"/>
                    <a:pt x="2115" y="594"/>
                  </a:cubicBezTo>
                  <a:cubicBezTo>
                    <a:pt x="2117" y="594"/>
                    <a:pt x="2118" y="594"/>
                    <a:pt x="2121" y="593"/>
                  </a:cubicBezTo>
                  <a:cubicBezTo>
                    <a:pt x="2121" y="593"/>
                    <a:pt x="2122" y="593"/>
                    <a:pt x="2122" y="593"/>
                  </a:cubicBezTo>
                  <a:cubicBezTo>
                    <a:pt x="2123" y="593"/>
                    <a:pt x="2123" y="593"/>
                    <a:pt x="2124" y="593"/>
                  </a:cubicBezTo>
                  <a:cubicBezTo>
                    <a:pt x="2125" y="593"/>
                    <a:pt x="2126" y="592"/>
                    <a:pt x="2128" y="592"/>
                  </a:cubicBezTo>
                  <a:cubicBezTo>
                    <a:pt x="2130" y="592"/>
                    <a:pt x="2133" y="592"/>
                    <a:pt x="2136" y="594"/>
                  </a:cubicBezTo>
                  <a:cubicBezTo>
                    <a:pt x="2136" y="594"/>
                    <a:pt x="2136" y="594"/>
                    <a:pt x="2137" y="594"/>
                  </a:cubicBezTo>
                  <a:cubicBezTo>
                    <a:pt x="2137" y="594"/>
                    <a:pt x="2137" y="594"/>
                    <a:pt x="2138" y="595"/>
                  </a:cubicBezTo>
                  <a:cubicBezTo>
                    <a:pt x="2138" y="595"/>
                    <a:pt x="2138" y="595"/>
                    <a:pt x="2138" y="595"/>
                  </a:cubicBezTo>
                  <a:cubicBezTo>
                    <a:pt x="2139" y="595"/>
                    <a:pt x="2139" y="595"/>
                    <a:pt x="2139" y="595"/>
                  </a:cubicBezTo>
                  <a:cubicBezTo>
                    <a:pt x="2139" y="595"/>
                    <a:pt x="2139" y="596"/>
                    <a:pt x="2140" y="596"/>
                  </a:cubicBezTo>
                  <a:cubicBezTo>
                    <a:pt x="2141" y="597"/>
                    <a:pt x="2142" y="598"/>
                    <a:pt x="2144" y="600"/>
                  </a:cubicBezTo>
                  <a:cubicBezTo>
                    <a:pt x="2144" y="600"/>
                    <a:pt x="2145" y="601"/>
                    <a:pt x="2146" y="602"/>
                  </a:cubicBezTo>
                  <a:cubicBezTo>
                    <a:pt x="2146" y="602"/>
                    <a:pt x="2147" y="603"/>
                    <a:pt x="2148" y="604"/>
                  </a:cubicBezTo>
                  <a:cubicBezTo>
                    <a:pt x="2149" y="604"/>
                    <a:pt x="2149" y="605"/>
                    <a:pt x="2150" y="606"/>
                  </a:cubicBezTo>
                  <a:cubicBezTo>
                    <a:pt x="2151" y="606"/>
                    <a:pt x="2152" y="607"/>
                    <a:pt x="2152" y="608"/>
                  </a:cubicBezTo>
                  <a:cubicBezTo>
                    <a:pt x="2156" y="610"/>
                    <a:pt x="2159" y="613"/>
                    <a:pt x="2162" y="615"/>
                  </a:cubicBezTo>
                  <a:cubicBezTo>
                    <a:pt x="2163" y="615"/>
                    <a:pt x="2163" y="615"/>
                    <a:pt x="2164" y="615"/>
                  </a:cubicBezTo>
                  <a:cubicBezTo>
                    <a:pt x="2165" y="616"/>
                    <a:pt x="2165" y="616"/>
                    <a:pt x="2165" y="616"/>
                  </a:cubicBezTo>
                  <a:cubicBezTo>
                    <a:pt x="2166" y="616"/>
                    <a:pt x="2167" y="617"/>
                    <a:pt x="2168" y="617"/>
                  </a:cubicBezTo>
                  <a:cubicBezTo>
                    <a:pt x="2169" y="618"/>
                    <a:pt x="2170" y="618"/>
                    <a:pt x="2171" y="618"/>
                  </a:cubicBezTo>
                  <a:cubicBezTo>
                    <a:pt x="2171" y="619"/>
                    <a:pt x="2172" y="619"/>
                    <a:pt x="2173" y="619"/>
                  </a:cubicBezTo>
                  <a:cubicBezTo>
                    <a:pt x="2177" y="621"/>
                    <a:pt x="2181" y="622"/>
                    <a:pt x="2184" y="622"/>
                  </a:cubicBezTo>
                  <a:cubicBezTo>
                    <a:pt x="2186" y="623"/>
                    <a:pt x="2188" y="623"/>
                    <a:pt x="2189" y="623"/>
                  </a:cubicBezTo>
                  <a:cubicBezTo>
                    <a:pt x="2190" y="623"/>
                    <a:pt x="2191" y="623"/>
                    <a:pt x="2192" y="623"/>
                  </a:cubicBezTo>
                  <a:cubicBezTo>
                    <a:pt x="2192" y="623"/>
                    <a:pt x="2192" y="623"/>
                    <a:pt x="2192" y="624"/>
                  </a:cubicBezTo>
                  <a:cubicBezTo>
                    <a:pt x="2192" y="624"/>
                    <a:pt x="2192" y="624"/>
                    <a:pt x="2192" y="624"/>
                  </a:cubicBezTo>
                  <a:cubicBezTo>
                    <a:pt x="2193" y="624"/>
                    <a:pt x="2194" y="625"/>
                    <a:pt x="2195" y="625"/>
                  </a:cubicBezTo>
                  <a:cubicBezTo>
                    <a:pt x="2195" y="626"/>
                    <a:pt x="2196" y="627"/>
                    <a:pt x="2197" y="627"/>
                  </a:cubicBezTo>
                  <a:cubicBezTo>
                    <a:pt x="2198" y="628"/>
                    <a:pt x="2198" y="629"/>
                    <a:pt x="2199" y="630"/>
                  </a:cubicBezTo>
                  <a:cubicBezTo>
                    <a:pt x="2200" y="630"/>
                    <a:pt x="2201" y="631"/>
                    <a:pt x="2202" y="632"/>
                  </a:cubicBezTo>
                  <a:cubicBezTo>
                    <a:pt x="2202" y="633"/>
                    <a:pt x="2203" y="634"/>
                    <a:pt x="2204" y="635"/>
                  </a:cubicBezTo>
                  <a:cubicBezTo>
                    <a:pt x="2204" y="635"/>
                    <a:pt x="2204" y="635"/>
                    <a:pt x="2204" y="635"/>
                  </a:cubicBezTo>
                  <a:cubicBezTo>
                    <a:pt x="2199" y="655"/>
                    <a:pt x="2210" y="662"/>
                    <a:pt x="2229" y="658"/>
                  </a:cubicBezTo>
                  <a:cubicBezTo>
                    <a:pt x="2224" y="646"/>
                    <a:pt x="2222" y="630"/>
                    <a:pt x="2206" y="633"/>
                  </a:cubicBezTo>
                  <a:cubicBezTo>
                    <a:pt x="2205" y="632"/>
                    <a:pt x="2205" y="632"/>
                    <a:pt x="2205" y="632"/>
                  </a:cubicBezTo>
                  <a:cubicBezTo>
                    <a:pt x="2205" y="632"/>
                    <a:pt x="2205" y="632"/>
                    <a:pt x="2205" y="632"/>
                  </a:cubicBezTo>
                  <a:cubicBezTo>
                    <a:pt x="2205" y="631"/>
                    <a:pt x="2204" y="631"/>
                    <a:pt x="2203" y="630"/>
                  </a:cubicBezTo>
                  <a:cubicBezTo>
                    <a:pt x="2203" y="629"/>
                    <a:pt x="2202" y="628"/>
                    <a:pt x="2201" y="628"/>
                  </a:cubicBezTo>
                  <a:cubicBezTo>
                    <a:pt x="2200" y="627"/>
                    <a:pt x="2199" y="626"/>
                    <a:pt x="2198" y="625"/>
                  </a:cubicBezTo>
                  <a:cubicBezTo>
                    <a:pt x="2198" y="625"/>
                    <a:pt x="2197" y="624"/>
                    <a:pt x="2197" y="624"/>
                  </a:cubicBezTo>
                  <a:cubicBezTo>
                    <a:pt x="2197" y="624"/>
                    <a:pt x="2198" y="624"/>
                    <a:pt x="2199" y="624"/>
                  </a:cubicBezTo>
                  <a:cubicBezTo>
                    <a:pt x="2200" y="624"/>
                    <a:pt x="2201" y="623"/>
                    <a:pt x="2201" y="623"/>
                  </a:cubicBezTo>
                  <a:cubicBezTo>
                    <a:pt x="2202" y="623"/>
                    <a:pt x="2202" y="623"/>
                    <a:pt x="2202" y="623"/>
                  </a:cubicBezTo>
                  <a:cubicBezTo>
                    <a:pt x="2203" y="623"/>
                    <a:pt x="2203" y="623"/>
                    <a:pt x="2203" y="623"/>
                  </a:cubicBezTo>
                  <a:cubicBezTo>
                    <a:pt x="2204" y="623"/>
                    <a:pt x="2205" y="623"/>
                    <a:pt x="2206" y="623"/>
                  </a:cubicBezTo>
                  <a:cubicBezTo>
                    <a:pt x="2206" y="623"/>
                    <a:pt x="2207" y="623"/>
                    <a:pt x="2207" y="623"/>
                  </a:cubicBezTo>
                  <a:cubicBezTo>
                    <a:pt x="2209" y="622"/>
                    <a:pt x="2210" y="622"/>
                    <a:pt x="2211" y="621"/>
                  </a:cubicBezTo>
                  <a:cubicBezTo>
                    <a:pt x="2212" y="621"/>
                    <a:pt x="2213" y="621"/>
                    <a:pt x="2214" y="620"/>
                  </a:cubicBezTo>
                  <a:cubicBezTo>
                    <a:pt x="2215" y="620"/>
                    <a:pt x="2215" y="619"/>
                    <a:pt x="2216" y="619"/>
                  </a:cubicBezTo>
                  <a:cubicBezTo>
                    <a:pt x="2217" y="618"/>
                    <a:pt x="2218" y="618"/>
                    <a:pt x="2219" y="617"/>
                  </a:cubicBezTo>
                  <a:cubicBezTo>
                    <a:pt x="2220" y="617"/>
                    <a:pt x="2220" y="616"/>
                    <a:pt x="2220" y="616"/>
                  </a:cubicBezTo>
                  <a:cubicBezTo>
                    <a:pt x="2220" y="616"/>
                    <a:pt x="2219" y="617"/>
                    <a:pt x="2215" y="618"/>
                  </a:cubicBezTo>
                  <a:cubicBezTo>
                    <a:pt x="2215" y="618"/>
                    <a:pt x="2214" y="618"/>
                    <a:pt x="2213" y="618"/>
                  </a:cubicBezTo>
                  <a:cubicBezTo>
                    <a:pt x="2212" y="618"/>
                    <a:pt x="2211" y="619"/>
                    <a:pt x="2210" y="619"/>
                  </a:cubicBezTo>
                  <a:cubicBezTo>
                    <a:pt x="2208" y="619"/>
                    <a:pt x="2205" y="619"/>
                    <a:pt x="2203" y="620"/>
                  </a:cubicBezTo>
                  <a:cubicBezTo>
                    <a:pt x="2202" y="620"/>
                    <a:pt x="2202" y="620"/>
                    <a:pt x="2202" y="620"/>
                  </a:cubicBezTo>
                  <a:cubicBezTo>
                    <a:pt x="2201" y="620"/>
                    <a:pt x="2201" y="620"/>
                    <a:pt x="2201" y="620"/>
                  </a:cubicBezTo>
                  <a:cubicBezTo>
                    <a:pt x="2200" y="620"/>
                    <a:pt x="2199" y="620"/>
                    <a:pt x="2199" y="620"/>
                  </a:cubicBezTo>
                  <a:cubicBezTo>
                    <a:pt x="2197" y="620"/>
                    <a:pt x="2196" y="620"/>
                    <a:pt x="2194" y="620"/>
                  </a:cubicBezTo>
                  <a:cubicBezTo>
                    <a:pt x="2194" y="620"/>
                    <a:pt x="2193" y="620"/>
                    <a:pt x="2193" y="620"/>
                  </a:cubicBezTo>
                  <a:cubicBezTo>
                    <a:pt x="2193" y="620"/>
                    <a:pt x="2192" y="620"/>
                    <a:pt x="2192" y="620"/>
                  </a:cubicBezTo>
                  <a:cubicBezTo>
                    <a:pt x="2191" y="620"/>
                    <a:pt x="2190" y="620"/>
                    <a:pt x="2190" y="620"/>
                  </a:cubicBezTo>
                  <a:cubicBezTo>
                    <a:pt x="2189" y="619"/>
                    <a:pt x="2188" y="619"/>
                    <a:pt x="2188" y="619"/>
                  </a:cubicBezTo>
                  <a:cubicBezTo>
                    <a:pt x="2188" y="619"/>
                    <a:pt x="2188" y="619"/>
                    <a:pt x="2188" y="620"/>
                  </a:cubicBezTo>
                  <a:cubicBezTo>
                    <a:pt x="2187" y="619"/>
                    <a:pt x="2186" y="619"/>
                    <a:pt x="2184" y="619"/>
                  </a:cubicBezTo>
                  <a:cubicBezTo>
                    <a:pt x="2181" y="618"/>
                    <a:pt x="2177" y="617"/>
                    <a:pt x="2174" y="616"/>
                  </a:cubicBezTo>
                  <a:cubicBezTo>
                    <a:pt x="2173" y="616"/>
                    <a:pt x="2172" y="615"/>
                    <a:pt x="2171" y="615"/>
                  </a:cubicBezTo>
                  <a:cubicBezTo>
                    <a:pt x="2171" y="615"/>
                    <a:pt x="2170" y="614"/>
                    <a:pt x="2169" y="614"/>
                  </a:cubicBezTo>
                  <a:cubicBezTo>
                    <a:pt x="2168" y="614"/>
                    <a:pt x="2167" y="613"/>
                    <a:pt x="2166" y="613"/>
                  </a:cubicBezTo>
                  <a:cubicBezTo>
                    <a:pt x="2165" y="612"/>
                    <a:pt x="2165" y="612"/>
                    <a:pt x="2165" y="612"/>
                  </a:cubicBezTo>
                  <a:cubicBezTo>
                    <a:pt x="2165" y="612"/>
                    <a:pt x="2164" y="612"/>
                    <a:pt x="2164" y="611"/>
                  </a:cubicBezTo>
                  <a:cubicBezTo>
                    <a:pt x="2162" y="610"/>
                    <a:pt x="2160" y="609"/>
                    <a:pt x="2157" y="607"/>
                  </a:cubicBezTo>
                  <a:cubicBezTo>
                    <a:pt x="2158" y="607"/>
                    <a:pt x="2158" y="607"/>
                    <a:pt x="2158" y="607"/>
                  </a:cubicBezTo>
                  <a:cubicBezTo>
                    <a:pt x="2158" y="607"/>
                    <a:pt x="2159" y="607"/>
                    <a:pt x="2159" y="607"/>
                  </a:cubicBezTo>
                  <a:cubicBezTo>
                    <a:pt x="2159" y="607"/>
                    <a:pt x="2160" y="607"/>
                    <a:pt x="2160" y="607"/>
                  </a:cubicBezTo>
                  <a:cubicBezTo>
                    <a:pt x="2161" y="607"/>
                    <a:pt x="2161" y="607"/>
                    <a:pt x="2162" y="607"/>
                  </a:cubicBezTo>
                  <a:cubicBezTo>
                    <a:pt x="2162" y="607"/>
                    <a:pt x="2162" y="607"/>
                    <a:pt x="2162" y="606"/>
                  </a:cubicBezTo>
                  <a:cubicBezTo>
                    <a:pt x="2163" y="606"/>
                    <a:pt x="2163" y="606"/>
                    <a:pt x="2163" y="606"/>
                  </a:cubicBezTo>
                  <a:cubicBezTo>
                    <a:pt x="2164" y="606"/>
                    <a:pt x="2164" y="606"/>
                    <a:pt x="2165" y="606"/>
                  </a:cubicBezTo>
                  <a:cubicBezTo>
                    <a:pt x="2166" y="605"/>
                    <a:pt x="2167" y="605"/>
                    <a:pt x="2168" y="604"/>
                  </a:cubicBezTo>
                  <a:cubicBezTo>
                    <a:pt x="2169" y="604"/>
                    <a:pt x="2170" y="603"/>
                    <a:pt x="2171" y="602"/>
                  </a:cubicBezTo>
                  <a:cubicBezTo>
                    <a:pt x="2171" y="602"/>
                    <a:pt x="2171" y="602"/>
                    <a:pt x="2172" y="602"/>
                  </a:cubicBezTo>
                  <a:cubicBezTo>
                    <a:pt x="2185" y="608"/>
                    <a:pt x="2189" y="585"/>
                    <a:pt x="2190" y="575"/>
                  </a:cubicBezTo>
                  <a:cubicBezTo>
                    <a:pt x="2183" y="582"/>
                    <a:pt x="2160" y="579"/>
                    <a:pt x="2169" y="599"/>
                  </a:cubicBezTo>
                  <a:cubicBezTo>
                    <a:pt x="2171" y="599"/>
                    <a:pt x="2171" y="599"/>
                    <a:pt x="2171" y="599"/>
                  </a:cubicBezTo>
                  <a:cubicBezTo>
                    <a:pt x="2170" y="599"/>
                    <a:pt x="2170" y="599"/>
                    <a:pt x="2169" y="600"/>
                  </a:cubicBezTo>
                  <a:cubicBezTo>
                    <a:pt x="2169" y="600"/>
                    <a:pt x="2170" y="600"/>
                    <a:pt x="2170" y="601"/>
                  </a:cubicBezTo>
                  <a:cubicBezTo>
                    <a:pt x="2170" y="601"/>
                    <a:pt x="2170" y="601"/>
                    <a:pt x="2170" y="601"/>
                  </a:cubicBezTo>
                  <a:cubicBezTo>
                    <a:pt x="2169" y="601"/>
                    <a:pt x="2168" y="602"/>
                    <a:pt x="2167" y="603"/>
                  </a:cubicBezTo>
                  <a:cubicBezTo>
                    <a:pt x="2166" y="603"/>
                    <a:pt x="2165" y="604"/>
                    <a:pt x="2164" y="604"/>
                  </a:cubicBezTo>
                  <a:cubicBezTo>
                    <a:pt x="2163" y="604"/>
                    <a:pt x="2163" y="604"/>
                    <a:pt x="2162" y="604"/>
                  </a:cubicBezTo>
                  <a:cubicBezTo>
                    <a:pt x="2162" y="605"/>
                    <a:pt x="2162" y="605"/>
                    <a:pt x="2162" y="605"/>
                  </a:cubicBezTo>
                  <a:cubicBezTo>
                    <a:pt x="2161" y="605"/>
                    <a:pt x="2161" y="605"/>
                    <a:pt x="2161" y="605"/>
                  </a:cubicBezTo>
                  <a:cubicBezTo>
                    <a:pt x="2161" y="605"/>
                    <a:pt x="2160" y="605"/>
                    <a:pt x="2160" y="605"/>
                  </a:cubicBezTo>
                  <a:cubicBezTo>
                    <a:pt x="2159" y="605"/>
                    <a:pt x="2159" y="605"/>
                    <a:pt x="2158" y="606"/>
                  </a:cubicBezTo>
                  <a:cubicBezTo>
                    <a:pt x="2158" y="606"/>
                    <a:pt x="2158" y="606"/>
                    <a:pt x="2158" y="606"/>
                  </a:cubicBezTo>
                  <a:cubicBezTo>
                    <a:pt x="2157" y="606"/>
                    <a:pt x="2157" y="606"/>
                    <a:pt x="2157" y="606"/>
                  </a:cubicBezTo>
                  <a:cubicBezTo>
                    <a:pt x="2157" y="606"/>
                    <a:pt x="2156" y="606"/>
                    <a:pt x="2156" y="606"/>
                  </a:cubicBezTo>
                  <a:cubicBezTo>
                    <a:pt x="2156" y="606"/>
                    <a:pt x="2156" y="606"/>
                    <a:pt x="2156" y="606"/>
                  </a:cubicBezTo>
                  <a:cubicBezTo>
                    <a:pt x="2155" y="606"/>
                    <a:pt x="2155" y="605"/>
                    <a:pt x="2154" y="605"/>
                  </a:cubicBezTo>
                  <a:cubicBezTo>
                    <a:pt x="2153" y="604"/>
                    <a:pt x="2153" y="604"/>
                    <a:pt x="2152" y="603"/>
                  </a:cubicBezTo>
                  <a:cubicBezTo>
                    <a:pt x="2151" y="603"/>
                    <a:pt x="2151" y="602"/>
                    <a:pt x="2150" y="601"/>
                  </a:cubicBezTo>
                  <a:cubicBezTo>
                    <a:pt x="2149" y="601"/>
                    <a:pt x="2148" y="600"/>
                    <a:pt x="2148" y="599"/>
                  </a:cubicBezTo>
                  <a:cubicBezTo>
                    <a:pt x="2147" y="599"/>
                    <a:pt x="2146" y="598"/>
                    <a:pt x="2146" y="597"/>
                  </a:cubicBezTo>
                  <a:cubicBezTo>
                    <a:pt x="2144" y="596"/>
                    <a:pt x="2143" y="594"/>
                    <a:pt x="2142" y="593"/>
                  </a:cubicBezTo>
                  <a:cubicBezTo>
                    <a:pt x="2141" y="593"/>
                    <a:pt x="2141" y="593"/>
                    <a:pt x="2140" y="592"/>
                  </a:cubicBezTo>
                  <a:cubicBezTo>
                    <a:pt x="2140" y="592"/>
                    <a:pt x="2140" y="592"/>
                    <a:pt x="2140" y="592"/>
                  </a:cubicBezTo>
                  <a:cubicBezTo>
                    <a:pt x="2139" y="592"/>
                    <a:pt x="2139" y="592"/>
                    <a:pt x="2139" y="592"/>
                  </a:cubicBezTo>
                  <a:cubicBezTo>
                    <a:pt x="2139" y="591"/>
                    <a:pt x="2138" y="591"/>
                    <a:pt x="2138" y="591"/>
                  </a:cubicBezTo>
                  <a:cubicBezTo>
                    <a:pt x="2138" y="591"/>
                    <a:pt x="2137" y="590"/>
                    <a:pt x="2137" y="590"/>
                  </a:cubicBezTo>
                  <a:cubicBezTo>
                    <a:pt x="2133" y="589"/>
                    <a:pt x="2130" y="588"/>
                    <a:pt x="2127" y="589"/>
                  </a:cubicBezTo>
                  <a:cubicBezTo>
                    <a:pt x="2126" y="589"/>
                    <a:pt x="2126" y="589"/>
                    <a:pt x="2125" y="589"/>
                  </a:cubicBezTo>
                  <a:cubicBezTo>
                    <a:pt x="2124" y="589"/>
                    <a:pt x="2124" y="589"/>
                    <a:pt x="2123" y="589"/>
                  </a:cubicBezTo>
                  <a:cubicBezTo>
                    <a:pt x="2122" y="589"/>
                    <a:pt x="2122" y="590"/>
                    <a:pt x="2121" y="590"/>
                  </a:cubicBezTo>
                  <a:cubicBezTo>
                    <a:pt x="2121" y="590"/>
                    <a:pt x="2120" y="590"/>
                    <a:pt x="2120" y="591"/>
                  </a:cubicBezTo>
                  <a:cubicBezTo>
                    <a:pt x="2118" y="591"/>
                    <a:pt x="2117" y="592"/>
                    <a:pt x="2116" y="592"/>
                  </a:cubicBezTo>
                  <a:cubicBezTo>
                    <a:pt x="2118" y="590"/>
                    <a:pt x="2121" y="588"/>
                    <a:pt x="2123" y="587"/>
                  </a:cubicBezTo>
                  <a:cubicBezTo>
                    <a:pt x="2126" y="584"/>
                    <a:pt x="2129" y="581"/>
                    <a:pt x="2132" y="577"/>
                  </a:cubicBezTo>
                  <a:cubicBezTo>
                    <a:pt x="2133" y="576"/>
                    <a:pt x="2134" y="574"/>
                    <a:pt x="2136" y="572"/>
                  </a:cubicBezTo>
                  <a:cubicBezTo>
                    <a:pt x="2136" y="571"/>
                    <a:pt x="2137" y="570"/>
                    <a:pt x="2137" y="569"/>
                  </a:cubicBezTo>
                  <a:cubicBezTo>
                    <a:pt x="2138" y="568"/>
                    <a:pt x="2138" y="567"/>
                    <a:pt x="2139" y="566"/>
                  </a:cubicBezTo>
                  <a:cubicBezTo>
                    <a:pt x="2140" y="562"/>
                    <a:pt x="2142" y="558"/>
                    <a:pt x="2143" y="554"/>
                  </a:cubicBezTo>
                  <a:cubicBezTo>
                    <a:pt x="2146" y="546"/>
                    <a:pt x="2150" y="538"/>
                    <a:pt x="2154" y="532"/>
                  </a:cubicBezTo>
                  <a:cubicBezTo>
                    <a:pt x="2156" y="528"/>
                    <a:pt x="2158" y="525"/>
                    <a:pt x="2160" y="522"/>
                  </a:cubicBezTo>
                  <a:cubicBezTo>
                    <a:pt x="2162" y="519"/>
                    <a:pt x="2165" y="516"/>
                    <a:pt x="2167" y="513"/>
                  </a:cubicBezTo>
                  <a:cubicBezTo>
                    <a:pt x="2168" y="511"/>
                    <a:pt x="2169" y="510"/>
                    <a:pt x="2170" y="508"/>
                  </a:cubicBezTo>
                  <a:cubicBezTo>
                    <a:pt x="2171" y="508"/>
                    <a:pt x="2171" y="508"/>
                    <a:pt x="2172" y="508"/>
                  </a:cubicBezTo>
                  <a:cubicBezTo>
                    <a:pt x="2173" y="508"/>
                    <a:pt x="2175" y="507"/>
                    <a:pt x="2177" y="508"/>
                  </a:cubicBezTo>
                  <a:cubicBezTo>
                    <a:pt x="2177" y="508"/>
                    <a:pt x="2178" y="508"/>
                    <a:pt x="2178" y="508"/>
                  </a:cubicBezTo>
                  <a:cubicBezTo>
                    <a:pt x="2179" y="508"/>
                    <a:pt x="2179" y="508"/>
                    <a:pt x="2180" y="508"/>
                  </a:cubicBezTo>
                  <a:cubicBezTo>
                    <a:pt x="2181" y="508"/>
                    <a:pt x="2182" y="508"/>
                    <a:pt x="2183" y="508"/>
                  </a:cubicBezTo>
                  <a:cubicBezTo>
                    <a:pt x="2184" y="508"/>
                    <a:pt x="2186" y="509"/>
                    <a:pt x="2187" y="509"/>
                  </a:cubicBezTo>
                  <a:cubicBezTo>
                    <a:pt x="2187" y="509"/>
                    <a:pt x="2187" y="509"/>
                    <a:pt x="2188" y="509"/>
                  </a:cubicBezTo>
                  <a:cubicBezTo>
                    <a:pt x="2188" y="509"/>
                    <a:pt x="2188" y="510"/>
                    <a:pt x="2188" y="510"/>
                  </a:cubicBezTo>
                  <a:cubicBezTo>
                    <a:pt x="2189" y="510"/>
                    <a:pt x="2189" y="510"/>
                    <a:pt x="2189" y="510"/>
                  </a:cubicBezTo>
                  <a:cubicBezTo>
                    <a:pt x="2190" y="510"/>
                    <a:pt x="2190" y="511"/>
                    <a:pt x="2190" y="511"/>
                  </a:cubicBezTo>
                  <a:cubicBezTo>
                    <a:pt x="2192" y="512"/>
                    <a:pt x="2195" y="515"/>
                    <a:pt x="2197" y="517"/>
                  </a:cubicBezTo>
                  <a:cubicBezTo>
                    <a:pt x="2199" y="518"/>
                    <a:pt x="2200" y="519"/>
                    <a:pt x="2202" y="520"/>
                  </a:cubicBezTo>
                  <a:cubicBezTo>
                    <a:pt x="2203" y="520"/>
                    <a:pt x="2204" y="521"/>
                    <a:pt x="2204" y="521"/>
                  </a:cubicBezTo>
                  <a:cubicBezTo>
                    <a:pt x="2205" y="521"/>
                    <a:pt x="2205" y="521"/>
                    <a:pt x="2205" y="521"/>
                  </a:cubicBezTo>
                  <a:cubicBezTo>
                    <a:pt x="2205" y="521"/>
                    <a:pt x="2205" y="521"/>
                    <a:pt x="2206" y="521"/>
                  </a:cubicBezTo>
                  <a:cubicBezTo>
                    <a:pt x="2206" y="522"/>
                    <a:pt x="2206" y="522"/>
                    <a:pt x="2206" y="522"/>
                  </a:cubicBezTo>
                  <a:cubicBezTo>
                    <a:pt x="2207" y="522"/>
                    <a:pt x="2207" y="522"/>
                    <a:pt x="2207" y="522"/>
                  </a:cubicBezTo>
                  <a:cubicBezTo>
                    <a:pt x="2211" y="522"/>
                    <a:pt x="2214" y="522"/>
                    <a:pt x="2217" y="521"/>
                  </a:cubicBezTo>
                  <a:cubicBezTo>
                    <a:pt x="2218" y="521"/>
                    <a:pt x="2219" y="520"/>
                    <a:pt x="2219" y="520"/>
                  </a:cubicBezTo>
                  <a:cubicBezTo>
                    <a:pt x="2219" y="520"/>
                    <a:pt x="2220" y="521"/>
                    <a:pt x="2220" y="521"/>
                  </a:cubicBezTo>
                  <a:cubicBezTo>
                    <a:pt x="2220" y="521"/>
                    <a:pt x="2220" y="521"/>
                    <a:pt x="2221" y="521"/>
                  </a:cubicBezTo>
                  <a:cubicBezTo>
                    <a:pt x="2221" y="521"/>
                    <a:pt x="2221" y="521"/>
                    <a:pt x="2221" y="521"/>
                  </a:cubicBezTo>
                  <a:cubicBezTo>
                    <a:pt x="2222" y="521"/>
                    <a:pt x="2223" y="522"/>
                    <a:pt x="2224" y="522"/>
                  </a:cubicBezTo>
                  <a:cubicBezTo>
                    <a:pt x="2224" y="522"/>
                    <a:pt x="2225" y="523"/>
                    <a:pt x="2226" y="523"/>
                  </a:cubicBezTo>
                  <a:cubicBezTo>
                    <a:pt x="2227" y="524"/>
                    <a:pt x="2228" y="524"/>
                    <a:pt x="2229" y="525"/>
                  </a:cubicBezTo>
                  <a:cubicBezTo>
                    <a:pt x="2230" y="525"/>
                    <a:pt x="2231" y="526"/>
                    <a:pt x="2232" y="526"/>
                  </a:cubicBezTo>
                  <a:cubicBezTo>
                    <a:pt x="2233" y="527"/>
                    <a:pt x="2234" y="527"/>
                    <a:pt x="2235" y="528"/>
                  </a:cubicBezTo>
                  <a:cubicBezTo>
                    <a:pt x="2242" y="541"/>
                    <a:pt x="2252" y="551"/>
                    <a:pt x="2266" y="550"/>
                  </a:cubicBezTo>
                  <a:cubicBezTo>
                    <a:pt x="2257" y="536"/>
                    <a:pt x="2249" y="525"/>
                    <a:pt x="2234" y="523"/>
                  </a:cubicBezTo>
                  <a:cubicBezTo>
                    <a:pt x="2234" y="524"/>
                    <a:pt x="2234" y="524"/>
                    <a:pt x="2234" y="524"/>
                  </a:cubicBezTo>
                  <a:cubicBezTo>
                    <a:pt x="2233" y="524"/>
                    <a:pt x="2233" y="524"/>
                    <a:pt x="2233" y="524"/>
                  </a:cubicBezTo>
                  <a:cubicBezTo>
                    <a:pt x="2232" y="523"/>
                    <a:pt x="2231" y="522"/>
                    <a:pt x="2230" y="522"/>
                  </a:cubicBezTo>
                  <a:cubicBezTo>
                    <a:pt x="2229" y="521"/>
                    <a:pt x="2228" y="521"/>
                    <a:pt x="2227" y="521"/>
                  </a:cubicBezTo>
                  <a:cubicBezTo>
                    <a:pt x="2226" y="520"/>
                    <a:pt x="2225" y="520"/>
                    <a:pt x="2224" y="519"/>
                  </a:cubicBezTo>
                  <a:cubicBezTo>
                    <a:pt x="2224" y="519"/>
                    <a:pt x="2224" y="519"/>
                    <a:pt x="2223" y="519"/>
                  </a:cubicBezTo>
                  <a:cubicBezTo>
                    <a:pt x="2224" y="519"/>
                    <a:pt x="2225" y="519"/>
                    <a:pt x="2226" y="518"/>
                  </a:cubicBezTo>
                  <a:cubicBezTo>
                    <a:pt x="2229" y="518"/>
                    <a:pt x="2232" y="517"/>
                    <a:pt x="2235" y="517"/>
                  </a:cubicBezTo>
                  <a:cubicBezTo>
                    <a:pt x="2241" y="516"/>
                    <a:pt x="2247" y="515"/>
                    <a:pt x="2252" y="515"/>
                  </a:cubicBezTo>
                  <a:cubicBezTo>
                    <a:pt x="2252" y="515"/>
                    <a:pt x="2253" y="515"/>
                    <a:pt x="2253" y="515"/>
                  </a:cubicBezTo>
                  <a:cubicBezTo>
                    <a:pt x="2254" y="515"/>
                    <a:pt x="2255" y="515"/>
                    <a:pt x="2255" y="514"/>
                  </a:cubicBezTo>
                  <a:cubicBezTo>
                    <a:pt x="2256" y="514"/>
                    <a:pt x="2257" y="514"/>
                    <a:pt x="2258" y="514"/>
                  </a:cubicBezTo>
                  <a:cubicBezTo>
                    <a:pt x="2260" y="513"/>
                    <a:pt x="2262" y="513"/>
                    <a:pt x="2263" y="513"/>
                  </a:cubicBezTo>
                  <a:cubicBezTo>
                    <a:pt x="2264" y="512"/>
                    <a:pt x="2264" y="512"/>
                    <a:pt x="2265" y="512"/>
                  </a:cubicBezTo>
                  <a:cubicBezTo>
                    <a:pt x="2265" y="512"/>
                    <a:pt x="2265" y="512"/>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4" y="513"/>
                    <a:pt x="2265" y="513"/>
                  </a:cubicBezTo>
                  <a:cubicBezTo>
                    <a:pt x="2265" y="513"/>
                    <a:pt x="2265" y="513"/>
                    <a:pt x="2266" y="513"/>
                  </a:cubicBezTo>
                  <a:cubicBezTo>
                    <a:pt x="2266" y="513"/>
                    <a:pt x="2266" y="513"/>
                    <a:pt x="2266" y="513"/>
                  </a:cubicBezTo>
                  <a:cubicBezTo>
                    <a:pt x="2266" y="513"/>
                    <a:pt x="2266" y="513"/>
                    <a:pt x="2266" y="513"/>
                  </a:cubicBezTo>
                  <a:cubicBezTo>
                    <a:pt x="2266" y="512"/>
                    <a:pt x="2266" y="512"/>
                    <a:pt x="2266" y="512"/>
                  </a:cubicBezTo>
                  <a:cubicBezTo>
                    <a:pt x="2266" y="512"/>
                    <a:pt x="2266" y="512"/>
                    <a:pt x="2266" y="512"/>
                  </a:cubicBezTo>
                  <a:cubicBezTo>
                    <a:pt x="2266" y="512"/>
                    <a:pt x="2266" y="512"/>
                    <a:pt x="2266" y="512"/>
                  </a:cubicBezTo>
                  <a:cubicBezTo>
                    <a:pt x="2265" y="512"/>
                    <a:pt x="2265" y="512"/>
                    <a:pt x="2265" y="512"/>
                  </a:cubicBezTo>
                  <a:cubicBezTo>
                    <a:pt x="2264" y="511"/>
                    <a:pt x="2263" y="511"/>
                    <a:pt x="2263" y="511"/>
                  </a:cubicBezTo>
                  <a:cubicBezTo>
                    <a:pt x="2261" y="511"/>
                    <a:pt x="2260" y="511"/>
                    <a:pt x="2258" y="511"/>
                  </a:cubicBezTo>
                  <a:cubicBezTo>
                    <a:pt x="2257" y="511"/>
                    <a:pt x="2255" y="511"/>
                    <a:pt x="2254" y="511"/>
                  </a:cubicBezTo>
                  <a:cubicBezTo>
                    <a:pt x="2254" y="511"/>
                    <a:pt x="2253" y="511"/>
                    <a:pt x="2253" y="511"/>
                  </a:cubicBezTo>
                  <a:cubicBezTo>
                    <a:pt x="2252" y="511"/>
                    <a:pt x="2251" y="511"/>
                    <a:pt x="2251" y="511"/>
                  </a:cubicBezTo>
                  <a:cubicBezTo>
                    <a:pt x="2249" y="511"/>
                    <a:pt x="2247" y="511"/>
                    <a:pt x="2246" y="512"/>
                  </a:cubicBezTo>
                  <a:cubicBezTo>
                    <a:pt x="2246" y="512"/>
                    <a:pt x="2246" y="511"/>
                    <a:pt x="2246" y="511"/>
                  </a:cubicBezTo>
                  <a:cubicBezTo>
                    <a:pt x="2246" y="511"/>
                    <a:pt x="2247" y="511"/>
                    <a:pt x="2247" y="510"/>
                  </a:cubicBezTo>
                  <a:cubicBezTo>
                    <a:pt x="2248" y="510"/>
                    <a:pt x="2248" y="510"/>
                    <a:pt x="2249" y="509"/>
                  </a:cubicBezTo>
                  <a:cubicBezTo>
                    <a:pt x="2249" y="509"/>
                    <a:pt x="2250" y="509"/>
                    <a:pt x="2250" y="508"/>
                  </a:cubicBezTo>
                  <a:cubicBezTo>
                    <a:pt x="2251" y="507"/>
                    <a:pt x="2252" y="507"/>
                    <a:pt x="2253" y="506"/>
                  </a:cubicBezTo>
                  <a:cubicBezTo>
                    <a:pt x="2254" y="505"/>
                    <a:pt x="2255" y="504"/>
                    <a:pt x="2256" y="503"/>
                  </a:cubicBezTo>
                  <a:cubicBezTo>
                    <a:pt x="2256" y="503"/>
                    <a:pt x="2256" y="502"/>
                    <a:pt x="2256" y="502"/>
                  </a:cubicBezTo>
                  <a:cubicBezTo>
                    <a:pt x="2273" y="511"/>
                    <a:pt x="2272" y="474"/>
                    <a:pt x="2276" y="467"/>
                  </a:cubicBezTo>
                  <a:cubicBezTo>
                    <a:pt x="2263" y="470"/>
                    <a:pt x="2240" y="482"/>
                    <a:pt x="2254" y="500"/>
                  </a:cubicBezTo>
                  <a:cubicBezTo>
                    <a:pt x="2255" y="499"/>
                    <a:pt x="2256" y="499"/>
                    <a:pt x="2256" y="498"/>
                  </a:cubicBezTo>
                  <a:cubicBezTo>
                    <a:pt x="2256" y="498"/>
                    <a:pt x="2256" y="498"/>
                    <a:pt x="2256" y="498"/>
                  </a:cubicBezTo>
                  <a:cubicBezTo>
                    <a:pt x="2255" y="499"/>
                    <a:pt x="2255" y="500"/>
                    <a:pt x="2254" y="501"/>
                  </a:cubicBezTo>
                  <a:cubicBezTo>
                    <a:pt x="2253" y="502"/>
                    <a:pt x="2252" y="503"/>
                    <a:pt x="2251" y="504"/>
                  </a:cubicBezTo>
                  <a:cubicBezTo>
                    <a:pt x="2250" y="505"/>
                    <a:pt x="2249" y="506"/>
                    <a:pt x="2249" y="506"/>
                  </a:cubicBezTo>
                  <a:cubicBezTo>
                    <a:pt x="2248" y="507"/>
                    <a:pt x="2248" y="507"/>
                    <a:pt x="2247" y="507"/>
                  </a:cubicBezTo>
                  <a:cubicBezTo>
                    <a:pt x="2247" y="508"/>
                    <a:pt x="2246" y="508"/>
                    <a:pt x="2246" y="508"/>
                  </a:cubicBezTo>
                  <a:cubicBezTo>
                    <a:pt x="2246" y="509"/>
                    <a:pt x="2245" y="509"/>
                    <a:pt x="2245" y="509"/>
                  </a:cubicBezTo>
                  <a:cubicBezTo>
                    <a:pt x="2244" y="510"/>
                    <a:pt x="2244" y="510"/>
                    <a:pt x="2243" y="510"/>
                  </a:cubicBezTo>
                  <a:cubicBezTo>
                    <a:pt x="2243" y="510"/>
                    <a:pt x="2243" y="510"/>
                    <a:pt x="2243" y="510"/>
                  </a:cubicBezTo>
                  <a:cubicBezTo>
                    <a:pt x="2243" y="510"/>
                    <a:pt x="2242" y="511"/>
                    <a:pt x="2242" y="511"/>
                  </a:cubicBezTo>
                  <a:cubicBezTo>
                    <a:pt x="2242" y="511"/>
                    <a:pt x="2242" y="511"/>
                    <a:pt x="2241" y="512"/>
                  </a:cubicBezTo>
                  <a:cubicBezTo>
                    <a:pt x="2241" y="512"/>
                    <a:pt x="2241" y="512"/>
                    <a:pt x="2241" y="512"/>
                  </a:cubicBezTo>
                  <a:cubicBezTo>
                    <a:pt x="2239" y="512"/>
                    <a:pt x="2237" y="513"/>
                    <a:pt x="2234" y="513"/>
                  </a:cubicBezTo>
                  <a:cubicBezTo>
                    <a:pt x="2231" y="514"/>
                    <a:pt x="2228" y="514"/>
                    <a:pt x="2225" y="515"/>
                  </a:cubicBezTo>
                  <a:cubicBezTo>
                    <a:pt x="2222" y="516"/>
                    <a:pt x="2219" y="517"/>
                    <a:pt x="2216" y="517"/>
                  </a:cubicBezTo>
                  <a:cubicBezTo>
                    <a:pt x="2213" y="518"/>
                    <a:pt x="2210" y="519"/>
                    <a:pt x="2207" y="518"/>
                  </a:cubicBezTo>
                  <a:cubicBezTo>
                    <a:pt x="2207" y="518"/>
                    <a:pt x="2207" y="518"/>
                    <a:pt x="2207" y="518"/>
                  </a:cubicBezTo>
                  <a:cubicBezTo>
                    <a:pt x="2206" y="518"/>
                    <a:pt x="2206" y="518"/>
                    <a:pt x="2206" y="518"/>
                  </a:cubicBezTo>
                  <a:cubicBezTo>
                    <a:pt x="2206" y="518"/>
                    <a:pt x="2206" y="518"/>
                    <a:pt x="2206" y="518"/>
                  </a:cubicBezTo>
                  <a:cubicBezTo>
                    <a:pt x="2205" y="518"/>
                    <a:pt x="2205" y="518"/>
                    <a:pt x="2205" y="518"/>
                  </a:cubicBezTo>
                  <a:cubicBezTo>
                    <a:pt x="2204" y="517"/>
                    <a:pt x="2204" y="517"/>
                    <a:pt x="2203" y="517"/>
                  </a:cubicBezTo>
                  <a:cubicBezTo>
                    <a:pt x="2202" y="516"/>
                    <a:pt x="2200" y="515"/>
                    <a:pt x="2199" y="514"/>
                  </a:cubicBezTo>
                  <a:cubicBezTo>
                    <a:pt x="2197" y="512"/>
                    <a:pt x="2194" y="510"/>
                    <a:pt x="2192" y="508"/>
                  </a:cubicBezTo>
                  <a:cubicBezTo>
                    <a:pt x="2191" y="508"/>
                    <a:pt x="2191" y="507"/>
                    <a:pt x="2191" y="507"/>
                  </a:cubicBezTo>
                  <a:cubicBezTo>
                    <a:pt x="2190" y="507"/>
                    <a:pt x="2190" y="507"/>
                    <a:pt x="2190" y="507"/>
                  </a:cubicBezTo>
                  <a:cubicBezTo>
                    <a:pt x="2189" y="506"/>
                    <a:pt x="2189" y="506"/>
                    <a:pt x="2189" y="506"/>
                  </a:cubicBezTo>
                  <a:cubicBezTo>
                    <a:pt x="2188" y="506"/>
                    <a:pt x="2188" y="506"/>
                    <a:pt x="2187" y="506"/>
                  </a:cubicBezTo>
                  <a:cubicBezTo>
                    <a:pt x="2186" y="505"/>
                    <a:pt x="2185" y="505"/>
                    <a:pt x="2183" y="505"/>
                  </a:cubicBezTo>
                  <a:cubicBezTo>
                    <a:pt x="2183" y="504"/>
                    <a:pt x="2182" y="504"/>
                    <a:pt x="2181" y="504"/>
                  </a:cubicBezTo>
                  <a:cubicBezTo>
                    <a:pt x="2181" y="504"/>
                    <a:pt x="2180" y="504"/>
                    <a:pt x="2180" y="504"/>
                  </a:cubicBezTo>
                  <a:cubicBezTo>
                    <a:pt x="2179" y="504"/>
                    <a:pt x="2178" y="504"/>
                    <a:pt x="2178" y="504"/>
                  </a:cubicBezTo>
                  <a:cubicBezTo>
                    <a:pt x="2177" y="505"/>
                    <a:pt x="2177" y="505"/>
                    <a:pt x="2176" y="505"/>
                  </a:cubicBezTo>
                  <a:cubicBezTo>
                    <a:pt x="2174" y="505"/>
                    <a:pt x="2173" y="506"/>
                    <a:pt x="2171" y="506"/>
                  </a:cubicBezTo>
                  <a:cubicBezTo>
                    <a:pt x="2171" y="506"/>
                    <a:pt x="2171" y="506"/>
                    <a:pt x="2171" y="506"/>
                  </a:cubicBezTo>
                  <a:cubicBezTo>
                    <a:pt x="2171" y="506"/>
                    <a:pt x="2172" y="505"/>
                    <a:pt x="2172" y="504"/>
                  </a:cubicBezTo>
                  <a:cubicBezTo>
                    <a:pt x="2173" y="503"/>
                    <a:pt x="2173" y="502"/>
                    <a:pt x="2173" y="501"/>
                  </a:cubicBezTo>
                  <a:cubicBezTo>
                    <a:pt x="2174" y="501"/>
                    <a:pt x="2174" y="501"/>
                    <a:pt x="2174" y="501"/>
                  </a:cubicBezTo>
                  <a:cubicBezTo>
                    <a:pt x="2174" y="500"/>
                    <a:pt x="2174" y="500"/>
                    <a:pt x="2174" y="500"/>
                  </a:cubicBezTo>
                  <a:cubicBezTo>
                    <a:pt x="2174" y="500"/>
                    <a:pt x="2174" y="500"/>
                    <a:pt x="2174" y="500"/>
                  </a:cubicBezTo>
                  <a:cubicBezTo>
                    <a:pt x="2174" y="500"/>
                    <a:pt x="2174" y="500"/>
                    <a:pt x="2174" y="500"/>
                  </a:cubicBezTo>
                  <a:cubicBezTo>
                    <a:pt x="2174" y="500"/>
                    <a:pt x="2174" y="500"/>
                    <a:pt x="2174" y="500"/>
                  </a:cubicBezTo>
                  <a:cubicBezTo>
                    <a:pt x="2174" y="499"/>
                    <a:pt x="2174" y="499"/>
                    <a:pt x="2174" y="499"/>
                  </a:cubicBezTo>
                  <a:cubicBezTo>
                    <a:pt x="2174" y="498"/>
                    <a:pt x="2175" y="498"/>
                    <a:pt x="2175" y="497"/>
                  </a:cubicBezTo>
                  <a:cubicBezTo>
                    <a:pt x="2175" y="497"/>
                    <a:pt x="2175" y="496"/>
                    <a:pt x="2175" y="496"/>
                  </a:cubicBezTo>
                  <a:cubicBezTo>
                    <a:pt x="2175" y="495"/>
                    <a:pt x="2175" y="494"/>
                    <a:pt x="2175" y="493"/>
                  </a:cubicBezTo>
                  <a:cubicBezTo>
                    <a:pt x="2176" y="492"/>
                    <a:pt x="2176" y="490"/>
                    <a:pt x="2176" y="488"/>
                  </a:cubicBezTo>
                  <a:cubicBezTo>
                    <a:pt x="2176" y="487"/>
                    <a:pt x="2176" y="485"/>
                    <a:pt x="2176" y="483"/>
                  </a:cubicBezTo>
                  <a:cubicBezTo>
                    <a:pt x="2176" y="480"/>
                    <a:pt x="2176" y="477"/>
                    <a:pt x="2176" y="475"/>
                  </a:cubicBezTo>
                  <a:cubicBezTo>
                    <a:pt x="2176" y="469"/>
                    <a:pt x="2177" y="464"/>
                    <a:pt x="2177" y="460"/>
                  </a:cubicBezTo>
                  <a:cubicBezTo>
                    <a:pt x="2177" y="459"/>
                    <a:pt x="2178" y="457"/>
                    <a:pt x="2178" y="455"/>
                  </a:cubicBezTo>
                  <a:cubicBezTo>
                    <a:pt x="2178" y="454"/>
                    <a:pt x="2179" y="453"/>
                    <a:pt x="2179" y="452"/>
                  </a:cubicBezTo>
                  <a:cubicBezTo>
                    <a:pt x="2180" y="450"/>
                    <a:pt x="2180" y="449"/>
                    <a:pt x="2180" y="449"/>
                  </a:cubicBezTo>
                  <a:cubicBezTo>
                    <a:pt x="2180" y="449"/>
                    <a:pt x="2179" y="450"/>
                    <a:pt x="2178" y="451"/>
                  </a:cubicBezTo>
                  <a:cubicBezTo>
                    <a:pt x="2178" y="452"/>
                    <a:pt x="2177" y="454"/>
                    <a:pt x="2177" y="455"/>
                  </a:cubicBezTo>
                  <a:cubicBezTo>
                    <a:pt x="2176" y="456"/>
                    <a:pt x="2176" y="458"/>
                    <a:pt x="2175" y="460"/>
                  </a:cubicBezTo>
                  <a:cubicBezTo>
                    <a:pt x="2175" y="461"/>
                    <a:pt x="2175" y="463"/>
                    <a:pt x="2174" y="465"/>
                  </a:cubicBezTo>
                  <a:cubicBezTo>
                    <a:pt x="2174" y="464"/>
                    <a:pt x="2174" y="463"/>
                    <a:pt x="2173" y="462"/>
                  </a:cubicBezTo>
                  <a:cubicBezTo>
                    <a:pt x="2173" y="460"/>
                    <a:pt x="2173" y="459"/>
                    <a:pt x="2172" y="457"/>
                  </a:cubicBezTo>
                  <a:cubicBezTo>
                    <a:pt x="2171" y="455"/>
                    <a:pt x="2171" y="453"/>
                    <a:pt x="2170" y="452"/>
                  </a:cubicBezTo>
                  <a:cubicBezTo>
                    <a:pt x="2170" y="451"/>
                    <a:pt x="2169" y="449"/>
                    <a:pt x="2168" y="448"/>
                  </a:cubicBezTo>
                  <a:cubicBezTo>
                    <a:pt x="2173" y="428"/>
                    <a:pt x="2158" y="427"/>
                    <a:pt x="2153" y="409"/>
                  </a:cubicBezTo>
                  <a:cubicBezTo>
                    <a:pt x="2145" y="427"/>
                    <a:pt x="2142" y="444"/>
                    <a:pt x="2166" y="448"/>
                  </a:cubicBezTo>
                  <a:cubicBezTo>
                    <a:pt x="2166" y="448"/>
                    <a:pt x="2166" y="448"/>
                    <a:pt x="2166" y="448"/>
                  </a:cubicBezTo>
                  <a:cubicBezTo>
                    <a:pt x="2166" y="450"/>
                    <a:pt x="2167" y="451"/>
                    <a:pt x="2168" y="453"/>
                  </a:cubicBezTo>
                  <a:cubicBezTo>
                    <a:pt x="2168" y="454"/>
                    <a:pt x="2169" y="456"/>
                    <a:pt x="2169" y="457"/>
                  </a:cubicBezTo>
                  <a:cubicBezTo>
                    <a:pt x="2170" y="459"/>
                    <a:pt x="2171" y="461"/>
                    <a:pt x="2171" y="462"/>
                  </a:cubicBezTo>
                  <a:cubicBezTo>
                    <a:pt x="2171" y="464"/>
                    <a:pt x="2172" y="466"/>
                    <a:pt x="2172" y="467"/>
                  </a:cubicBezTo>
                  <a:cubicBezTo>
                    <a:pt x="2172" y="468"/>
                    <a:pt x="2172" y="469"/>
                    <a:pt x="2172" y="470"/>
                  </a:cubicBezTo>
                  <a:cubicBezTo>
                    <a:pt x="2172" y="470"/>
                    <a:pt x="2173" y="471"/>
                    <a:pt x="2173" y="472"/>
                  </a:cubicBezTo>
                  <a:cubicBezTo>
                    <a:pt x="2173" y="472"/>
                    <a:pt x="2173" y="473"/>
                    <a:pt x="2173" y="473"/>
                  </a:cubicBezTo>
                  <a:cubicBezTo>
                    <a:pt x="2173" y="473"/>
                    <a:pt x="2173" y="474"/>
                    <a:pt x="2173" y="474"/>
                  </a:cubicBezTo>
                  <a:cubicBezTo>
                    <a:pt x="2172" y="477"/>
                    <a:pt x="2172" y="479"/>
                    <a:pt x="2172" y="482"/>
                  </a:cubicBezTo>
                  <a:cubicBezTo>
                    <a:pt x="2171" y="484"/>
                    <a:pt x="2171" y="486"/>
                    <a:pt x="2171" y="487"/>
                  </a:cubicBezTo>
                  <a:cubicBezTo>
                    <a:pt x="2171" y="489"/>
                    <a:pt x="2171" y="490"/>
                    <a:pt x="2171" y="492"/>
                  </a:cubicBezTo>
                  <a:cubicBezTo>
                    <a:pt x="2171" y="493"/>
                    <a:pt x="2171" y="494"/>
                    <a:pt x="2170" y="494"/>
                  </a:cubicBezTo>
                  <a:cubicBezTo>
                    <a:pt x="2170" y="495"/>
                    <a:pt x="2170" y="495"/>
                    <a:pt x="2170" y="495"/>
                  </a:cubicBezTo>
                  <a:cubicBezTo>
                    <a:pt x="2170" y="496"/>
                    <a:pt x="2170" y="496"/>
                    <a:pt x="2170" y="497"/>
                  </a:cubicBezTo>
                  <a:cubicBezTo>
                    <a:pt x="2170" y="497"/>
                    <a:pt x="2170" y="497"/>
                    <a:pt x="2169" y="498"/>
                  </a:cubicBezTo>
                  <a:cubicBezTo>
                    <a:pt x="2169" y="498"/>
                    <a:pt x="2169" y="498"/>
                    <a:pt x="2169" y="498"/>
                  </a:cubicBezTo>
                  <a:cubicBezTo>
                    <a:pt x="2169" y="498"/>
                    <a:pt x="2169" y="498"/>
                    <a:pt x="2169" y="498"/>
                  </a:cubicBezTo>
                  <a:cubicBezTo>
                    <a:pt x="2169" y="498"/>
                    <a:pt x="2169" y="498"/>
                    <a:pt x="2169" y="498"/>
                  </a:cubicBezTo>
                  <a:cubicBezTo>
                    <a:pt x="2169" y="498"/>
                    <a:pt x="2169" y="498"/>
                    <a:pt x="2169" y="498"/>
                  </a:cubicBezTo>
                  <a:cubicBezTo>
                    <a:pt x="2169" y="499"/>
                    <a:pt x="2169" y="499"/>
                    <a:pt x="2169" y="499"/>
                  </a:cubicBezTo>
                  <a:cubicBezTo>
                    <a:pt x="2169" y="500"/>
                    <a:pt x="2168" y="500"/>
                    <a:pt x="2168" y="501"/>
                  </a:cubicBezTo>
                  <a:cubicBezTo>
                    <a:pt x="2167" y="504"/>
                    <a:pt x="2165" y="507"/>
                    <a:pt x="2163" y="510"/>
                  </a:cubicBezTo>
                  <a:cubicBezTo>
                    <a:pt x="2161" y="513"/>
                    <a:pt x="2159" y="516"/>
                    <a:pt x="2156" y="519"/>
                  </a:cubicBezTo>
                  <a:cubicBezTo>
                    <a:pt x="2154" y="522"/>
                    <a:pt x="2152" y="525"/>
                    <a:pt x="2150" y="529"/>
                  </a:cubicBezTo>
                  <a:cubicBezTo>
                    <a:pt x="2147" y="532"/>
                    <a:pt x="2145" y="536"/>
                    <a:pt x="2143" y="541"/>
                  </a:cubicBezTo>
                  <a:cubicBezTo>
                    <a:pt x="2143" y="540"/>
                    <a:pt x="2143" y="540"/>
                    <a:pt x="2143" y="540"/>
                  </a:cubicBezTo>
                  <a:cubicBezTo>
                    <a:pt x="2143" y="540"/>
                    <a:pt x="2143" y="539"/>
                    <a:pt x="2143" y="538"/>
                  </a:cubicBezTo>
                  <a:cubicBezTo>
                    <a:pt x="2142" y="538"/>
                    <a:pt x="2142" y="537"/>
                    <a:pt x="2142" y="536"/>
                  </a:cubicBezTo>
                  <a:cubicBezTo>
                    <a:pt x="2142" y="536"/>
                    <a:pt x="2141" y="536"/>
                    <a:pt x="2141" y="535"/>
                  </a:cubicBezTo>
                  <a:cubicBezTo>
                    <a:pt x="2141" y="535"/>
                    <a:pt x="2140" y="534"/>
                    <a:pt x="2140" y="534"/>
                  </a:cubicBezTo>
                  <a:cubicBezTo>
                    <a:pt x="2139" y="533"/>
                    <a:pt x="2138" y="531"/>
                    <a:pt x="2137" y="529"/>
                  </a:cubicBezTo>
                  <a:cubicBezTo>
                    <a:pt x="2136" y="528"/>
                    <a:pt x="2134" y="526"/>
                    <a:pt x="2133" y="524"/>
                  </a:cubicBezTo>
                  <a:cubicBezTo>
                    <a:pt x="2130" y="521"/>
                    <a:pt x="2127" y="517"/>
                    <a:pt x="2124" y="514"/>
                  </a:cubicBezTo>
                  <a:cubicBezTo>
                    <a:pt x="2123" y="512"/>
                    <a:pt x="2122" y="510"/>
                    <a:pt x="2121" y="508"/>
                  </a:cubicBezTo>
                  <a:cubicBezTo>
                    <a:pt x="2119" y="506"/>
                    <a:pt x="2118" y="504"/>
                    <a:pt x="2117" y="502"/>
                  </a:cubicBezTo>
                  <a:cubicBezTo>
                    <a:pt x="2116" y="500"/>
                    <a:pt x="2116" y="498"/>
                    <a:pt x="2115" y="497"/>
                  </a:cubicBezTo>
                  <a:cubicBezTo>
                    <a:pt x="2115" y="497"/>
                    <a:pt x="2115" y="497"/>
                    <a:pt x="2115" y="497"/>
                  </a:cubicBezTo>
                  <a:cubicBezTo>
                    <a:pt x="2115" y="496"/>
                    <a:pt x="2115" y="495"/>
                    <a:pt x="2115" y="495"/>
                  </a:cubicBezTo>
                  <a:cubicBezTo>
                    <a:pt x="2115" y="494"/>
                    <a:pt x="2115" y="494"/>
                    <a:pt x="2116" y="494"/>
                  </a:cubicBezTo>
                  <a:cubicBezTo>
                    <a:pt x="2116" y="493"/>
                    <a:pt x="2116" y="493"/>
                    <a:pt x="2116" y="493"/>
                  </a:cubicBezTo>
                  <a:cubicBezTo>
                    <a:pt x="2116" y="493"/>
                    <a:pt x="2116" y="492"/>
                    <a:pt x="2116" y="492"/>
                  </a:cubicBezTo>
                  <a:cubicBezTo>
                    <a:pt x="2116" y="491"/>
                    <a:pt x="2116" y="490"/>
                    <a:pt x="2116" y="489"/>
                  </a:cubicBezTo>
                  <a:cubicBezTo>
                    <a:pt x="2116" y="488"/>
                    <a:pt x="2116" y="487"/>
                    <a:pt x="2116" y="486"/>
                  </a:cubicBezTo>
                  <a:cubicBezTo>
                    <a:pt x="2116" y="485"/>
                    <a:pt x="2117" y="484"/>
                    <a:pt x="2117" y="483"/>
                  </a:cubicBezTo>
                  <a:cubicBezTo>
                    <a:pt x="2117" y="481"/>
                    <a:pt x="2117" y="480"/>
                    <a:pt x="2117" y="479"/>
                  </a:cubicBezTo>
                  <a:cubicBezTo>
                    <a:pt x="2132" y="475"/>
                    <a:pt x="2124" y="460"/>
                    <a:pt x="2130" y="447"/>
                  </a:cubicBezTo>
                  <a:cubicBezTo>
                    <a:pt x="2124" y="451"/>
                    <a:pt x="2115" y="454"/>
                    <a:pt x="2112" y="460"/>
                  </a:cubicBezTo>
                  <a:cubicBezTo>
                    <a:pt x="2110" y="466"/>
                    <a:pt x="2112" y="476"/>
                    <a:pt x="2115" y="479"/>
                  </a:cubicBezTo>
                  <a:cubicBezTo>
                    <a:pt x="2115" y="479"/>
                    <a:pt x="2115" y="480"/>
                    <a:pt x="2115" y="480"/>
                  </a:cubicBezTo>
                  <a:cubicBezTo>
                    <a:pt x="2115" y="480"/>
                    <a:pt x="2115" y="480"/>
                    <a:pt x="2115" y="480"/>
                  </a:cubicBezTo>
                  <a:cubicBezTo>
                    <a:pt x="2115" y="480"/>
                    <a:pt x="2115" y="480"/>
                    <a:pt x="2115" y="480"/>
                  </a:cubicBezTo>
                  <a:cubicBezTo>
                    <a:pt x="2115" y="480"/>
                    <a:pt x="2115" y="481"/>
                    <a:pt x="2115" y="482"/>
                  </a:cubicBezTo>
                  <a:cubicBezTo>
                    <a:pt x="2114" y="483"/>
                    <a:pt x="2114" y="484"/>
                    <a:pt x="2114" y="485"/>
                  </a:cubicBezTo>
                  <a:cubicBezTo>
                    <a:pt x="2114" y="487"/>
                    <a:pt x="2114" y="488"/>
                    <a:pt x="2114" y="489"/>
                  </a:cubicBezTo>
                  <a:cubicBezTo>
                    <a:pt x="2114" y="490"/>
                    <a:pt x="2114" y="491"/>
                    <a:pt x="2114" y="492"/>
                  </a:cubicBezTo>
                  <a:cubicBezTo>
                    <a:pt x="2114" y="492"/>
                    <a:pt x="2114" y="492"/>
                    <a:pt x="2113" y="493"/>
                  </a:cubicBezTo>
                  <a:cubicBezTo>
                    <a:pt x="2113" y="493"/>
                    <a:pt x="2113" y="493"/>
                    <a:pt x="2113" y="493"/>
                  </a:cubicBezTo>
                  <a:cubicBezTo>
                    <a:pt x="2113" y="493"/>
                    <a:pt x="2114" y="493"/>
                    <a:pt x="2114" y="493"/>
                  </a:cubicBezTo>
                  <a:cubicBezTo>
                    <a:pt x="2113" y="493"/>
                    <a:pt x="2113" y="492"/>
                    <a:pt x="2113" y="491"/>
                  </a:cubicBezTo>
                  <a:cubicBezTo>
                    <a:pt x="2113" y="491"/>
                    <a:pt x="2112" y="490"/>
                    <a:pt x="2112" y="490"/>
                  </a:cubicBezTo>
                  <a:cubicBezTo>
                    <a:pt x="2112" y="490"/>
                    <a:pt x="2112" y="489"/>
                    <a:pt x="2112" y="489"/>
                  </a:cubicBezTo>
                  <a:cubicBezTo>
                    <a:pt x="2112" y="488"/>
                    <a:pt x="2111" y="488"/>
                    <a:pt x="2111" y="487"/>
                  </a:cubicBezTo>
                  <a:cubicBezTo>
                    <a:pt x="2110" y="486"/>
                    <a:pt x="2110" y="484"/>
                    <a:pt x="2109" y="483"/>
                  </a:cubicBezTo>
                  <a:cubicBezTo>
                    <a:pt x="2109" y="482"/>
                    <a:pt x="2108" y="480"/>
                    <a:pt x="2108" y="480"/>
                  </a:cubicBezTo>
                  <a:cubicBezTo>
                    <a:pt x="2108" y="480"/>
                    <a:pt x="2108" y="481"/>
                    <a:pt x="2108" y="481"/>
                  </a:cubicBezTo>
                  <a:cubicBezTo>
                    <a:pt x="2108" y="482"/>
                    <a:pt x="2108" y="483"/>
                    <a:pt x="2108" y="484"/>
                  </a:cubicBezTo>
                  <a:cubicBezTo>
                    <a:pt x="2108" y="485"/>
                    <a:pt x="2108" y="486"/>
                    <a:pt x="2108" y="487"/>
                  </a:cubicBezTo>
                  <a:cubicBezTo>
                    <a:pt x="2109" y="488"/>
                    <a:pt x="2109" y="489"/>
                    <a:pt x="2109" y="490"/>
                  </a:cubicBezTo>
                  <a:cubicBezTo>
                    <a:pt x="2109" y="490"/>
                    <a:pt x="2109" y="490"/>
                    <a:pt x="2109" y="491"/>
                  </a:cubicBezTo>
                  <a:cubicBezTo>
                    <a:pt x="2109" y="491"/>
                    <a:pt x="2109" y="492"/>
                    <a:pt x="2110" y="492"/>
                  </a:cubicBezTo>
                  <a:cubicBezTo>
                    <a:pt x="2111" y="496"/>
                    <a:pt x="2112" y="499"/>
                    <a:pt x="2114" y="503"/>
                  </a:cubicBezTo>
                  <a:cubicBezTo>
                    <a:pt x="2115" y="505"/>
                    <a:pt x="2116" y="506"/>
                    <a:pt x="2117" y="508"/>
                  </a:cubicBezTo>
                  <a:cubicBezTo>
                    <a:pt x="2116" y="508"/>
                    <a:pt x="2116" y="507"/>
                    <a:pt x="2116" y="507"/>
                  </a:cubicBezTo>
                  <a:cubicBezTo>
                    <a:pt x="2115" y="507"/>
                    <a:pt x="2115" y="506"/>
                    <a:pt x="2114" y="506"/>
                  </a:cubicBezTo>
                  <a:cubicBezTo>
                    <a:pt x="2113" y="506"/>
                    <a:pt x="2113" y="505"/>
                    <a:pt x="2112" y="505"/>
                  </a:cubicBezTo>
                  <a:cubicBezTo>
                    <a:pt x="2111" y="504"/>
                    <a:pt x="2110" y="504"/>
                    <a:pt x="2108" y="503"/>
                  </a:cubicBezTo>
                  <a:cubicBezTo>
                    <a:pt x="2109" y="503"/>
                    <a:pt x="2109" y="503"/>
                    <a:pt x="2109" y="503"/>
                  </a:cubicBezTo>
                  <a:cubicBezTo>
                    <a:pt x="2099" y="488"/>
                    <a:pt x="2088" y="482"/>
                    <a:pt x="2074" y="493"/>
                  </a:cubicBezTo>
                  <a:cubicBezTo>
                    <a:pt x="2087" y="498"/>
                    <a:pt x="2093" y="511"/>
                    <a:pt x="2107" y="504"/>
                  </a:cubicBezTo>
                  <a:cubicBezTo>
                    <a:pt x="2107" y="504"/>
                    <a:pt x="2108" y="504"/>
                    <a:pt x="2108" y="504"/>
                  </a:cubicBezTo>
                  <a:cubicBezTo>
                    <a:pt x="2109" y="505"/>
                    <a:pt x="2110" y="506"/>
                    <a:pt x="2112" y="506"/>
                  </a:cubicBezTo>
                  <a:cubicBezTo>
                    <a:pt x="2112" y="507"/>
                    <a:pt x="2113" y="507"/>
                    <a:pt x="2113" y="507"/>
                  </a:cubicBezTo>
                  <a:cubicBezTo>
                    <a:pt x="2114" y="508"/>
                    <a:pt x="2115" y="508"/>
                    <a:pt x="2115" y="508"/>
                  </a:cubicBezTo>
                  <a:cubicBezTo>
                    <a:pt x="2116" y="509"/>
                    <a:pt x="2118" y="510"/>
                    <a:pt x="2119" y="511"/>
                  </a:cubicBezTo>
                  <a:cubicBezTo>
                    <a:pt x="2120" y="513"/>
                    <a:pt x="2121" y="514"/>
                    <a:pt x="2122" y="516"/>
                  </a:cubicBezTo>
                  <a:cubicBezTo>
                    <a:pt x="2125" y="519"/>
                    <a:pt x="2128" y="523"/>
                    <a:pt x="2130" y="526"/>
                  </a:cubicBezTo>
                  <a:cubicBezTo>
                    <a:pt x="2132" y="528"/>
                    <a:pt x="2133" y="530"/>
                    <a:pt x="2134" y="531"/>
                  </a:cubicBezTo>
                  <a:cubicBezTo>
                    <a:pt x="2136" y="533"/>
                    <a:pt x="2137" y="535"/>
                    <a:pt x="2138" y="536"/>
                  </a:cubicBezTo>
                  <a:cubicBezTo>
                    <a:pt x="2138" y="536"/>
                    <a:pt x="2138" y="537"/>
                    <a:pt x="2138" y="537"/>
                  </a:cubicBezTo>
                  <a:cubicBezTo>
                    <a:pt x="2138" y="537"/>
                    <a:pt x="2139" y="538"/>
                    <a:pt x="2139" y="538"/>
                  </a:cubicBezTo>
                  <a:cubicBezTo>
                    <a:pt x="2139" y="539"/>
                    <a:pt x="2140" y="539"/>
                    <a:pt x="2140" y="540"/>
                  </a:cubicBezTo>
                  <a:cubicBezTo>
                    <a:pt x="2141" y="540"/>
                    <a:pt x="2141" y="541"/>
                    <a:pt x="2142" y="541"/>
                  </a:cubicBezTo>
                  <a:cubicBezTo>
                    <a:pt x="2142" y="542"/>
                    <a:pt x="2142" y="542"/>
                    <a:pt x="2142" y="542"/>
                  </a:cubicBezTo>
                  <a:cubicBezTo>
                    <a:pt x="2141" y="545"/>
                    <a:pt x="2140" y="548"/>
                    <a:pt x="2139" y="551"/>
                  </a:cubicBezTo>
                  <a:cubicBezTo>
                    <a:pt x="2137" y="555"/>
                    <a:pt x="2136" y="559"/>
                    <a:pt x="2134" y="563"/>
                  </a:cubicBezTo>
                  <a:cubicBezTo>
                    <a:pt x="2134" y="564"/>
                    <a:pt x="2133" y="565"/>
                    <a:pt x="2133" y="566"/>
                  </a:cubicBezTo>
                  <a:cubicBezTo>
                    <a:pt x="2132" y="567"/>
                    <a:pt x="2132" y="568"/>
                    <a:pt x="2131" y="569"/>
                  </a:cubicBezTo>
                  <a:cubicBezTo>
                    <a:pt x="2130" y="571"/>
                    <a:pt x="2129" y="572"/>
                    <a:pt x="2128" y="574"/>
                  </a:cubicBezTo>
                  <a:cubicBezTo>
                    <a:pt x="2123" y="580"/>
                    <a:pt x="2117" y="585"/>
                    <a:pt x="2110" y="590"/>
                  </a:cubicBezTo>
                  <a:cubicBezTo>
                    <a:pt x="2109" y="592"/>
                    <a:pt x="2107" y="593"/>
                    <a:pt x="2105" y="595"/>
                  </a:cubicBezTo>
                  <a:cubicBezTo>
                    <a:pt x="2107" y="591"/>
                    <a:pt x="2109" y="587"/>
                    <a:pt x="2110" y="584"/>
                  </a:cubicBezTo>
                  <a:cubicBezTo>
                    <a:pt x="2107" y="587"/>
                    <a:pt x="2104" y="590"/>
                    <a:pt x="2101" y="592"/>
                  </a:cubicBezTo>
                  <a:cubicBezTo>
                    <a:pt x="2101" y="592"/>
                    <a:pt x="2101" y="592"/>
                    <a:pt x="2101" y="591"/>
                  </a:cubicBezTo>
                  <a:cubicBezTo>
                    <a:pt x="2100" y="590"/>
                    <a:pt x="2100" y="589"/>
                    <a:pt x="2100" y="587"/>
                  </a:cubicBezTo>
                  <a:cubicBezTo>
                    <a:pt x="2099" y="586"/>
                    <a:pt x="2099" y="585"/>
                    <a:pt x="2098" y="584"/>
                  </a:cubicBezTo>
                  <a:cubicBezTo>
                    <a:pt x="2098" y="582"/>
                    <a:pt x="2097" y="581"/>
                    <a:pt x="2097" y="580"/>
                  </a:cubicBezTo>
                  <a:cubicBezTo>
                    <a:pt x="2096" y="578"/>
                    <a:pt x="2096" y="576"/>
                    <a:pt x="2095" y="575"/>
                  </a:cubicBezTo>
                  <a:cubicBezTo>
                    <a:pt x="2108" y="561"/>
                    <a:pt x="2087" y="548"/>
                    <a:pt x="2103" y="537"/>
                  </a:cubicBezTo>
                  <a:cubicBezTo>
                    <a:pt x="2093" y="537"/>
                    <a:pt x="2084" y="541"/>
                    <a:pt x="2082" y="551"/>
                  </a:cubicBezTo>
                  <a:cubicBezTo>
                    <a:pt x="2080" y="559"/>
                    <a:pt x="2084" y="574"/>
                    <a:pt x="2094" y="576"/>
                  </a:cubicBezTo>
                  <a:cubicBezTo>
                    <a:pt x="2094" y="577"/>
                    <a:pt x="2095" y="579"/>
                    <a:pt x="2095" y="580"/>
                  </a:cubicBezTo>
                  <a:cubicBezTo>
                    <a:pt x="2096" y="581"/>
                    <a:pt x="2096" y="583"/>
                    <a:pt x="2096" y="584"/>
                  </a:cubicBezTo>
                  <a:cubicBezTo>
                    <a:pt x="2097" y="585"/>
                    <a:pt x="2097" y="587"/>
                    <a:pt x="2098" y="588"/>
                  </a:cubicBezTo>
                  <a:cubicBezTo>
                    <a:pt x="2098" y="589"/>
                    <a:pt x="2098" y="590"/>
                    <a:pt x="2099" y="591"/>
                  </a:cubicBezTo>
                  <a:cubicBezTo>
                    <a:pt x="2099" y="592"/>
                    <a:pt x="2099" y="593"/>
                    <a:pt x="2099" y="594"/>
                  </a:cubicBezTo>
                  <a:cubicBezTo>
                    <a:pt x="2081" y="611"/>
                    <a:pt x="2063" y="629"/>
                    <a:pt x="2038" y="640"/>
                  </a:cubicBezTo>
                  <a:cubicBezTo>
                    <a:pt x="2036" y="635"/>
                    <a:pt x="2032" y="631"/>
                    <a:pt x="2029" y="626"/>
                  </a:cubicBezTo>
                  <a:cubicBezTo>
                    <a:pt x="2029" y="627"/>
                    <a:pt x="2028" y="627"/>
                    <a:pt x="2027" y="628"/>
                  </a:cubicBezTo>
                  <a:cubicBezTo>
                    <a:pt x="2021" y="595"/>
                    <a:pt x="2025" y="544"/>
                    <a:pt x="2021" y="516"/>
                  </a:cubicBezTo>
                  <a:cubicBezTo>
                    <a:pt x="2018" y="515"/>
                    <a:pt x="2016" y="518"/>
                    <a:pt x="2015" y="524"/>
                  </a:cubicBezTo>
                  <a:cubicBezTo>
                    <a:pt x="2015" y="523"/>
                    <a:pt x="2014" y="522"/>
                    <a:pt x="2014" y="521"/>
                  </a:cubicBezTo>
                  <a:cubicBezTo>
                    <a:pt x="2014" y="521"/>
                    <a:pt x="2014" y="521"/>
                    <a:pt x="2014" y="521"/>
                  </a:cubicBezTo>
                  <a:cubicBezTo>
                    <a:pt x="2015" y="520"/>
                    <a:pt x="2015" y="520"/>
                    <a:pt x="2016" y="519"/>
                  </a:cubicBezTo>
                  <a:cubicBezTo>
                    <a:pt x="2016" y="518"/>
                    <a:pt x="2016" y="518"/>
                    <a:pt x="2016" y="517"/>
                  </a:cubicBezTo>
                  <a:cubicBezTo>
                    <a:pt x="2017" y="517"/>
                    <a:pt x="2017" y="516"/>
                    <a:pt x="2017" y="516"/>
                  </a:cubicBezTo>
                  <a:cubicBezTo>
                    <a:pt x="2018" y="515"/>
                    <a:pt x="2018" y="513"/>
                    <a:pt x="2019" y="512"/>
                  </a:cubicBezTo>
                  <a:cubicBezTo>
                    <a:pt x="2019" y="511"/>
                    <a:pt x="2020" y="510"/>
                    <a:pt x="2021" y="508"/>
                  </a:cubicBezTo>
                  <a:cubicBezTo>
                    <a:pt x="2022" y="506"/>
                    <a:pt x="2023" y="503"/>
                    <a:pt x="2025" y="500"/>
                  </a:cubicBezTo>
                  <a:cubicBezTo>
                    <a:pt x="2026" y="497"/>
                    <a:pt x="2028" y="494"/>
                    <a:pt x="2029" y="492"/>
                  </a:cubicBezTo>
                  <a:cubicBezTo>
                    <a:pt x="2030" y="490"/>
                    <a:pt x="2031" y="489"/>
                    <a:pt x="2032" y="488"/>
                  </a:cubicBezTo>
                  <a:cubicBezTo>
                    <a:pt x="2032" y="487"/>
                    <a:pt x="2033" y="486"/>
                    <a:pt x="2034" y="484"/>
                  </a:cubicBezTo>
                  <a:cubicBezTo>
                    <a:pt x="2034" y="484"/>
                    <a:pt x="2034" y="484"/>
                    <a:pt x="2034" y="484"/>
                  </a:cubicBezTo>
                  <a:cubicBezTo>
                    <a:pt x="2034" y="484"/>
                    <a:pt x="2034" y="484"/>
                    <a:pt x="2034" y="484"/>
                  </a:cubicBezTo>
                  <a:cubicBezTo>
                    <a:pt x="2035" y="484"/>
                    <a:pt x="2035" y="483"/>
                    <a:pt x="2035" y="483"/>
                  </a:cubicBezTo>
                  <a:cubicBezTo>
                    <a:pt x="2036" y="483"/>
                    <a:pt x="2036" y="483"/>
                    <a:pt x="2036" y="483"/>
                  </a:cubicBezTo>
                  <a:cubicBezTo>
                    <a:pt x="2036" y="483"/>
                    <a:pt x="2036" y="483"/>
                    <a:pt x="2036" y="482"/>
                  </a:cubicBezTo>
                  <a:cubicBezTo>
                    <a:pt x="2036" y="482"/>
                    <a:pt x="2036" y="482"/>
                    <a:pt x="2037" y="482"/>
                  </a:cubicBezTo>
                  <a:cubicBezTo>
                    <a:pt x="2037" y="482"/>
                    <a:pt x="2037" y="481"/>
                    <a:pt x="2038" y="481"/>
                  </a:cubicBezTo>
                  <a:cubicBezTo>
                    <a:pt x="2038" y="480"/>
                    <a:pt x="2038" y="480"/>
                    <a:pt x="2039" y="479"/>
                  </a:cubicBezTo>
                  <a:cubicBezTo>
                    <a:pt x="2039" y="479"/>
                    <a:pt x="2040" y="478"/>
                    <a:pt x="2040" y="477"/>
                  </a:cubicBezTo>
                  <a:cubicBezTo>
                    <a:pt x="2041" y="477"/>
                    <a:pt x="2041" y="476"/>
                    <a:pt x="2041" y="476"/>
                  </a:cubicBezTo>
                  <a:cubicBezTo>
                    <a:pt x="2041" y="476"/>
                    <a:pt x="2041" y="475"/>
                    <a:pt x="2041" y="475"/>
                  </a:cubicBezTo>
                  <a:cubicBezTo>
                    <a:pt x="2042" y="476"/>
                    <a:pt x="2042" y="476"/>
                    <a:pt x="2042" y="476"/>
                  </a:cubicBezTo>
                  <a:cubicBezTo>
                    <a:pt x="2050" y="469"/>
                    <a:pt x="2051" y="461"/>
                    <a:pt x="2051" y="451"/>
                  </a:cubicBezTo>
                  <a:cubicBezTo>
                    <a:pt x="2042" y="455"/>
                    <a:pt x="2040" y="464"/>
                    <a:pt x="2041" y="473"/>
                  </a:cubicBezTo>
                  <a:cubicBezTo>
                    <a:pt x="2040" y="474"/>
                    <a:pt x="2040" y="474"/>
                    <a:pt x="2040" y="475"/>
                  </a:cubicBezTo>
                  <a:cubicBezTo>
                    <a:pt x="2039" y="475"/>
                    <a:pt x="2039" y="476"/>
                    <a:pt x="2039" y="476"/>
                  </a:cubicBezTo>
                  <a:cubicBezTo>
                    <a:pt x="2038" y="477"/>
                    <a:pt x="2038" y="478"/>
                    <a:pt x="2037" y="478"/>
                  </a:cubicBezTo>
                  <a:cubicBezTo>
                    <a:pt x="2037" y="479"/>
                    <a:pt x="2037" y="479"/>
                    <a:pt x="2036" y="480"/>
                  </a:cubicBezTo>
                  <a:cubicBezTo>
                    <a:pt x="2036" y="480"/>
                    <a:pt x="2036" y="480"/>
                    <a:pt x="2036" y="480"/>
                  </a:cubicBezTo>
                  <a:cubicBezTo>
                    <a:pt x="2036" y="480"/>
                    <a:pt x="2036" y="480"/>
                    <a:pt x="2036" y="479"/>
                  </a:cubicBezTo>
                  <a:cubicBezTo>
                    <a:pt x="2037" y="478"/>
                    <a:pt x="2037" y="477"/>
                    <a:pt x="2037" y="477"/>
                  </a:cubicBezTo>
                  <a:cubicBezTo>
                    <a:pt x="2037" y="477"/>
                    <a:pt x="2037" y="478"/>
                    <a:pt x="2036" y="479"/>
                  </a:cubicBezTo>
                  <a:cubicBezTo>
                    <a:pt x="2035" y="479"/>
                    <a:pt x="2035" y="480"/>
                    <a:pt x="2034" y="481"/>
                  </a:cubicBezTo>
                  <a:cubicBezTo>
                    <a:pt x="2034" y="481"/>
                    <a:pt x="2033" y="482"/>
                    <a:pt x="2033" y="482"/>
                  </a:cubicBezTo>
                  <a:cubicBezTo>
                    <a:pt x="2033" y="482"/>
                    <a:pt x="2033" y="482"/>
                    <a:pt x="2032" y="483"/>
                  </a:cubicBezTo>
                  <a:cubicBezTo>
                    <a:pt x="2032" y="483"/>
                    <a:pt x="2032" y="483"/>
                    <a:pt x="2032" y="483"/>
                  </a:cubicBezTo>
                  <a:cubicBezTo>
                    <a:pt x="2031" y="484"/>
                    <a:pt x="2031" y="486"/>
                    <a:pt x="2030" y="487"/>
                  </a:cubicBezTo>
                  <a:cubicBezTo>
                    <a:pt x="2029" y="488"/>
                    <a:pt x="2028" y="489"/>
                    <a:pt x="2028" y="491"/>
                  </a:cubicBezTo>
                  <a:cubicBezTo>
                    <a:pt x="2026" y="493"/>
                    <a:pt x="2025" y="496"/>
                    <a:pt x="2023" y="499"/>
                  </a:cubicBezTo>
                  <a:cubicBezTo>
                    <a:pt x="2022" y="502"/>
                    <a:pt x="2020" y="505"/>
                    <a:pt x="2019" y="507"/>
                  </a:cubicBezTo>
                  <a:cubicBezTo>
                    <a:pt x="2018" y="509"/>
                    <a:pt x="2017" y="510"/>
                    <a:pt x="2017" y="511"/>
                  </a:cubicBezTo>
                  <a:cubicBezTo>
                    <a:pt x="2016" y="513"/>
                    <a:pt x="2016" y="514"/>
                    <a:pt x="2015" y="515"/>
                  </a:cubicBezTo>
                  <a:cubicBezTo>
                    <a:pt x="2015" y="516"/>
                    <a:pt x="2015" y="516"/>
                    <a:pt x="2015" y="517"/>
                  </a:cubicBezTo>
                  <a:cubicBezTo>
                    <a:pt x="2014" y="517"/>
                    <a:pt x="2014" y="518"/>
                    <a:pt x="2014" y="518"/>
                  </a:cubicBezTo>
                  <a:cubicBezTo>
                    <a:pt x="2014" y="519"/>
                    <a:pt x="2014" y="519"/>
                    <a:pt x="2014" y="519"/>
                  </a:cubicBezTo>
                  <a:cubicBezTo>
                    <a:pt x="2012" y="511"/>
                    <a:pt x="2010" y="502"/>
                    <a:pt x="2007" y="493"/>
                  </a:cubicBezTo>
                  <a:cubicBezTo>
                    <a:pt x="2006" y="491"/>
                    <a:pt x="2006" y="489"/>
                    <a:pt x="2005" y="487"/>
                  </a:cubicBezTo>
                  <a:cubicBezTo>
                    <a:pt x="2004" y="485"/>
                    <a:pt x="2003" y="483"/>
                    <a:pt x="2002" y="481"/>
                  </a:cubicBezTo>
                  <a:cubicBezTo>
                    <a:pt x="2001" y="477"/>
                    <a:pt x="1999" y="473"/>
                    <a:pt x="1997" y="469"/>
                  </a:cubicBezTo>
                  <a:cubicBezTo>
                    <a:pt x="1995" y="462"/>
                    <a:pt x="1992" y="456"/>
                    <a:pt x="1989" y="449"/>
                  </a:cubicBezTo>
                  <a:cubicBezTo>
                    <a:pt x="1989" y="449"/>
                    <a:pt x="1989" y="449"/>
                    <a:pt x="1990" y="448"/>
                  </a:cubicBezTo>
                  <a:cubicBezTo>
                    <a:pt x="1990" y="448"/>
                    <a:pt x="1990" y="447"/>
                    <a:pt x="1990" y="447"/>
                  </a:cubicBezTo>
                  <a:cubicBezTo>
                    <a:pt x="1990" y="447"/>
                    <a:pt x="1990" y="446"/>
                    <a:pt x="1990" y="446"/>
                  </a:cubicBezTo>
                  <a:cubicBezTo>
                    <a:pt x="1990" y="446"/>
                    <a:pt x="1990" y="445"/>
                    <a:pt x="1990" y="445"/>
                  </a:cubicBezTo>
                  <a:cubicBezTo>
                    <a:pt x="1990" y="445"/>
                    <a:pt x="1990" y="444"/>
                    <a:pt x="1990" y="444"/>
                  </a:cubicBezTo>
                  <a:cubicBezTo>
                    <a:pt x="1990" y="444"/>
                    <a:pt x="1990" y="444"/>
                    <a:pt x="1990" y="444"/>
                  </a:cubicBezTo>
                  <a:cubicBezTo>
                    <a:pt x="1991" y="443"/>
                    <a:pt x="1991" y="443"/>
                    <a:pt x="1991" y="442"/>
                  </a:cubicBezTo>
                  <a:cubicBezTo>
                    <a:pt x="1991" y="442"/>
                    <a:pt x="1991" y="441"/>
                    <a:pt x="1991" y="441"/>
                  </a:cubicBezTo>
                  <a:cubicBezTo>
                    <a:pt x="1991" y="441"/>
                    <a:pt x="1991" y="440"/>
                    <a:pt x="1991" y="440"/>
                  </a:cubicBezTo>
                  <a:cubicBezTo>
                    <a:pt x="1991" y="440"/>
                    <a:pt x="1991" y="439"/>
                    <a:pt x="1991" y="439"/>
                  </a:cubicBezTo>
                  <a:cubicBezTo>
                    <a:pt x="1991" y="439"/>
                    <a:pt x="1992" y="438"/>
                    <a:pt x="1992" y="438"/>
                  </a:cubicBezTo>
                  <a:cubicBezTo>
                    <a:pt x="1992" y="437"/>
                    <a:pt x="1992" y="435"/>
                    <a:pt x="1993" y="434"/>
                  </a:cubicBezTo>
                  <a:cubicBezTo>
                    <a:pt x="1993" y="433"/>
                    <a:pt x="1994" y="432"/>
                    <a:pt x="1994" y="431"/>
                  </a:cubicBezTo>
                  <a:cubicBezTo>
                    <a:pt x="1995" y="430"/>
                    <a:pt x="1995" y="429"/>
                    <a:pt x="1996" y="428"/>
                  </a:cubicBezTo>
                  <a:cubicBezTo>
                    <a:pt x="1996" y="427"/>
                    <a:pt x="1997" y="426"/>
                    <a:pt x="1997" y="426"/>
                  </a:cubicBezTo>
                  <a:cubicBezTo>
                    <a:pt x="2003" y="427"/>
                    <a:pt x="2010" y="426"/>
                    <a:pt x="2013" y="422"/>
                  </a:cubicBezTo>
                  <a:cubicBezTo>
                    <a:pt x="2018" y="417"/>
                    <a:pt x="2014" y="410"/>
                    <a:pt x="2014" y="404"/>
                  </a:cubicBezTo>
                  <a:cubicBezTo>
                    <a:pt x="2005" y="409"/>
                    <a:pt x="1986" y="411"/>
                    <a:pt x="1995" y="425"/>
                  </a:cubicBezTo>
                  <a:cubicBezTo>
                    <a:pt x="1995" y="425"/>
                    <a:pt x="1995" y="425"/>
                    <a:pt x="1995" y="425"/>
                  </a:cubicBezTo>
                  <a:cubicBezTo>
                    <a:pt x="1995" y="425"/>
                    <a:pt x="1994" y="425"/>
                    <a:pt x="1994" y="425"/>
                  </a:cubicBezTo>
                  <a:cubicBezTo>
                    <a:pt x="1995" y="425"/>
                    <a:pt x="1995" y="425"/>
                    <a:pt x="1995" y="425"/>
                  </a:cubicBezTo>
                  <a:cubicBezTo>
                    <a:pt x="1995" y="426"/>
                    <a:pt x="1994" y="426"/>
                    <a:pt x="1994" y="427"/>
                  </a:cubicBezTo>
                  <a:cubicBezTo>
                    <a:pt x="1994" y="428"/>
                    <a:pt x="1993" y="429"/>
                    <a:pt x="1992" y="430"/>
                  </a:cubicBezTo>
                  <a:cubicBezTo>
                    <a:pt x="1992" y="431"/>
                    <a:pt x="1991" y="432"/>
                    <a:pt x="1991" y="434"/>
                  </a:cubicBezTo>
                  <a:cubicBezTo>
                    <a:pt x="1990" y="435"/>
                    <a:pt x="1990" y="436"/>
                    <a:pt x="1990" y="437"/>
                  </a:cubicBezTo>
                  <a:cubicBezTo>
                    <a:pt x="1990" y="438"/>
                    <a:pt x="1989" y="438"/>
                    <a:pt x="1989" y="439"/>
                  </a:cubicBezTo>
                  <a:cubicBezTo>
                    <a:pt x="1989" y="439"/>
                    <a:pt x="1989" y="439"/>
                    <a:pt x="1989" y="440"/>
                  </a:cubicBezTo>
                  <a:cubicBezTo>
                    <a:pt x="1989" y="440"/>
                    <a:pt x="1989" y="440"/>
                    <a:pt x="1989" y="440"/>
                  </a:cubicBezTo>
                  <a:cubicBezTo>
                    <a:pt x="1989" y="441"/>
                    <a:pt x="1989" y="441"/>
                    <a:pt x="1989" y="442"/>
                  </a:cubicBezTo>
                  <a:cubicBezTo>
                    <a:pt x="1989" y="442"/>
                    <a:pt x="1989" y="443"/>
                    <a:pt x="1988" y="443"/>
                  </a:cubicBezTo>
                  <a:cubicBezTo>
                    <a:pt x="1988" y="444"/>
                    <a:pt x="1988" y="444"/>
                    <a:pt x="1988" y="444"/>
                  </a:cubicBezTo>
                  <a:cubicBezTo>
                    <a:pt x="1988" y="444"/>
                    <a:pt x="1988" y="444"/>
                    <a:pt x="1988" y="445"/>
                  </a:cubicBezTo>
                  <a:cubicBezTo>
                    <a:pt x="1988" y="445"/>
                    <a:pt x="1988" y="446"/>
                    <a:pt x="1989" y="446"/>
                  </a:cubicBezTo>
                  <a:cubicBezTo>
                    <a:pt x="1989" y="446"/>
                    <a:pt x="1989" y="447"/>
                    <a:pt x="1989" y="447"/>
                  </a:cubicBezTo>
                  <a:cubicBezTo>
                    <a:pt x="1989" y="447"/>
                    <a:pt x="1989" y="448"/>
                    <a:pt x="1989" y="448"/>
                  </a:cubicBezTo>
                  <a:cubicBezTo>
                    <a:pt x="1989" y="448"/>
                    <a:pt x="1989" y="449"/>
                    <a:pt x="1989" y="449"/>
                  </a:cubicBezTo>
                  <a:cubicBezTo>
                    <a:pt x="1988" y="447"/>
                    <a:pt x="1988" y="446"/>
                    <a:pt x="1987" y="444"/>
                  </a:cubicBezTo>
                  <a:cubicBezTo>
                    <a:pt x="1987" y="443"/>
                    <a:pt x="1987" y="442"/>
                    <a:pt x="1986" y="441"/>
                  </a:cubicBezTo>
                  <a:cubicBezTo>
                    <a:pt x="1986" y="440"/>
                    <a:pt x="1986" y="439"/>
                    <a:pt x="1985" y="438"/>
                  </a:cubicBezTo>
                  <a:cubicBezTo>
                    <a:pt x="1985" y="437"/>
                    <a:pt x="1985" y="436"/>
                    <a:pt x="1984" y="435"/>
                  </a:cubicBezTo>
                  <a:cubicBezTo>
                    <a:pt x="1983" y="432"/>
                    <a:pt x="1983" y="432"/>
                    <a:pt x="1983" y="432"/>
                  </a:cubicBezTo>
                  <a:cubicBezTo>
                    <a:pt x="1982" y="427"/>
                    <a:pt x="1981" y="423"/>
                    <a:pt x="1980" y="419"/>
                  </a:cubicBezTo>
                  <a:cubicBezTo>
                    <a:pt x="1979" y="410"/>
                    <a:pt x="1977" y="402"/>
                    <a:pt x="1976" y="393"/>
                  </a:cubicBezTo>
                  <a:cubicBezTo>
                    <a:pt x="1974" y="385"/>
                    <a:pt x="1973" y="377"/>
                    <a:pt x="1972" y="369"/>
                  </a:cubicBezTo>
                  <a:cubicBezTo>
                    <a:pt x="1970" y="362"/>
                    <a:pt x="1968" y="355"/>
                    <a:pt x="1966" y="348"/>
                  </a:cubicBezTo>
                  <a:cubicBezTo>
                    <a:pt x="1965" y="345"/>
                    <a:pt x="1965" y="342"/>
                    <a:pt x="1963" y="339"/>
                  </a:cubicBezTo>
                  <a:cubicBezTo>
                    <a:pt x="1963" y="338"/>
                    <a:pt x="1962" y="336"/>
                    <a:pt x="1962" y="335"/>
                  </a:cubicBezTo>
                  <a:cubicBezTo>
                    <a:pt x="1961" y="333"/>
                    <a:pt x="1961" y="332"/>
                    <a:pt x="1960" y="331"/>
                  </a:cubicBezTo>
                  <a:cubicBezTo>
                    <a:pt x="1958" y="326"/>
                    <a:pt x="1955" y="322"/>
                    <a:pt x="1953" y="318"/>
                  </a:cubicBezTo>
                  <a:cubicBezTo>
                    <a:pt x="1952" y="317"/>
                    <a:pt x="1951" y="315"/>
                    <a:pt x="1950" y="314"/>
                  </a:cubicBezTo>
                  <a:cubicBezTo>
                    <a:pt x="1949" y="313"/>
                    <a:pt x="1948" y="312"/>
                    <a:pt x="1948" y="311"/>
                  </a:cubicBezTo>
                  <a:cubicBezTo>
                    <a:pt x="1946" y="309"/>
                    <a:pt x="1946" y="309"/>
                    <a:pt x="1946" y="309"/>
                  </a:cubicBezTo>
                  <a:cubicBezTo>
                    <a:pt x="1946" y="309"/>
                    <a:pt x="1946" y="310"/>
                    <a:pt x="1947" y="311"/>
                  </a:cubicBezTo>
                  <a:cubicBezTo>
                    <a:pt x="1948" y="312"/>
                    <a:pt x="1949" y="313"/>
                    <a:pt x="1949" y="315"/>
                  </a:cubicBezTo>
                  <a:cubicBezTo>
                    <a:pt x="1950" y="316"/>
                    <a:pt x="1951" y="317"/>
                    <a:pt x="1952" y="319"/>
                  </a:cubicBezTo>
                  <a:cubicBezTo>
                    <a:pt x="1954" y="323"/>
                    <a:pt x="1956" y="327"/>
                    <a:pt x="1958" y="332"/>
                  </a:cubicBezTo>
                  <a:cubicBezTo>
                    <a:pt x="1958" y="333"/>
                    <a:pt x="1959" y="334"/>
                    <a:pt x="1959" y="336"/>
                  </a:cubicBezTo>
                  <a:cubicBezTo>
                    <a:pt x="1960" y="337"/>
                    <a:pt x="1960" y="339"/>
                    <a:pt x="1960" y="340"/>
                  </a:cubicBezTo>
                  <a:cubicBezTo>
                    <a:pt x="1961" y="341"/>
                    <a:pt x="1961" y="341"/>
                    <a:pt x="1961" y="342"/>
                  </a:cubicBezTo>
                  <a:cubicBezTo>
                    <a:pt x="1961" y="343"/>
                    <a:pt x="1962" y="344"/>
                    <a:pt x="1962" y="344"/>
                  </a:cubicBezTo>
                  <a:cubicBezTo>
                    <a:pt x="1962" y="346"/>
                    <a:pt x="1963" y="347"/>
                    <a:pt x="1963" y="349"/>
                  </a:cubicBezTo>
                  <a:cubicBezTo>
                    <a:pt x="1963" y="349"/>
                    <a:pt x="1963" y="349"/>
                    <a:pt x="1963" y="349"/>
                  </a:cubicBezTo>
                  <a:cubicBezTo>
                    <a:pt x="1963" y="349"/>
                    <a:pt x="1963" y="349"/>
                    <a:pt x="1963" y="349"/>
                  </a:cubicBezTo>
                  <a:cubicBezTo>
                    <a:pt x="1963" y="348"/>
                    <a:pt x="1962" y="348"/>
                    <a:pt x="1961" y="347"/>
                  </a:cubicBezTo>
                  <a:cubicBezTo>
                    <a:pt x="1961" y="346"/>
                    <a:pt x="1960" y="346"/>
                    <a:pt x="1959" y="345"/>
                  </a:cubicBezTo>
                  <a:cubicBezTo>
                    <a:pt x="1958" y="344"/>
                    <a:pt x="1957" y="343"/>
                    <a:pt x="1957" y="343"/>
                  </a:cubicBezTo>
                  <a:cubicBezTo>
                    <a:pt x="1957" y="343"/>
                    <a:pt x="1956" y="343"/>
                    <a:pt x="1956" y="343"/>
                  </a:cubicBezTo>
                  <a:cubicBezTo>
                    <a:pt x="1957" y="342"/>
                    <a:pt x="1957" y="342"/>
                    <a:pt x="1957" y="342"/>
                  </a:cubicBezTo>
                  <a:cubicBezTo>
                    <a:pt x="1950" y="329"/>
                    <a:pt x="1938" y="326"/>
                    <a:pt x="1924" y="324"/>
                  </a:cubicBezTo>
                  <a:cubicBezTo>
                    <a:pt x="1928" y="338"/>
                    <a:pt x="1940" y="342"/>
                    <a:pt x="1953" y="343"/>
                  </a:cubicBezTo>
                  <a:cubicBezTo>
                    <a:pt x="1953" y="344"/>
                    <a:pt x="1954" y="344"/>
                    <a:pt x="1955" y="345"/>
                  </a:cubicBezTo>
                  <a:cubicBezTo>
                    <a:pt x="1956" y="345"/>
                    <a:pt x="1957" y="346"/>
                    <a:pt x="1957" y="347"/>
                  </a:cubicBezTo>
                  <a:cubicBezTo>
                    <a:pt x="1958" y="347"/>
                    <a:pt x="1959" y="348"/>
                    <a:pt x="1959" y="349"/>
                  </a:cubicBezTo>
                  <a:cubicBezTo>
                    <a:pt x="1960" y="349"/>
                    <a:pt x="1961" y="350"/>
                    <a:pt x="1961" y="351"/>
                  </a:cubicBezTo>
                  <a:cubicBezTo>
                    <a:pt x="1962" y="351"/>
                    <a:pt x="1962" y="352"/>
                    <a:pt x="1963" y="353"/>
                  </a:cubicBezTo>
                  <a:cubicBezTo>
                    <a:pt x="1963" y="353"/>
                    <a:pt x="1963" y="353"/>
                    <a:pt x="1963" y="353"/>
                  </a:cubicBezTo>
                  <a:cubicBezTo>
                    <a:pt x="1963" y="353"/>
                    <a:pt x="1963" y="353"/>
                    <a:pt x="1964" y="353"/>
                  </a:cubicBezTo>
                  <a:cubicBezTo>
                    <a:pt x="1964" y="354"/>
                    <a:pt x="1964" y="354"/>
                    <a:pt x="1964" y="354"/>
                  </a:cubicBezTo>
                  <a:cubicBezTo>
                    <a:pt x="1965" y="354"/>
                    <a:pt x="1965" y="354"/>
                    <a:pt x="1965" y="354"/>
                  </a:cubicBezTo>
                  <a:cubicBezTo>
                    <a:pt x="1966" y="359"/>
                    <a:pt x="1967" y="365"/>
                    <a:pt x="1968" y="370"/>
                  </a:cubicBezTo>
                  <a:cubicBezTo>
                    <a:pt x="1970" y="378"/>
                    <a:pt x="1971" y="386"/>
                    <a:pt x="1973" y="394"/>
                  </a:cubicBezTo>
                  <a:cubicBezTo>
                    <a:pt x="1974" y="402"/>
                    <a:pt x="1975" y="411"/>
                    <a:pt x="1977" y="419"/>
                  </a:cubicBezTo>
                  <a:cubicBezTo>
                    <a:pt x="1978" y="424"/>
                    <a:pt x="1979" y="428"/>
                    <a:pt x="1980" y="432"/>
                  </a:cubicBezTo>
                  <a:cubicBezTo>
                    <a:pt x="1981" y="436"/>
                    <a:pt x="1981" y="436"/>
                    <a:pt x="1981" y="436"/>
                  </a:cubicBezTo>
                  <a:cubicBezTo>
                    <a:pt x="1982" y="437"/>
                    <a:pt x="1982" y="438"/>
                    <a:pt x="1982" y="439"/>
                  </a:cubicBezTo>
                  <a:cubicBezTo>
                    <a:pt x="1982" y="440"/>
                    <a:pt x="1983" y="441"/>
                    <a:pt x="1983" y="442"/>
                  </a:cubicBezTo>
                  <a:cubicBezTo>
                    <a:pt x="1984" y="443"/>
                    <a:pt x="1984" y="444"/>
                    <a:pt x="1984" y="445"/>
                  </a:cubicBezTo>
                  <a:cubicBezTo>
                    <a:pt x="1987" y="454"/>
                    <a:pt x="1991" y="462"/>
                    <a:pt x="1994" y="470"/>
                  </a:cubicBezTo>
                  <a:cubicBezTo>
                    <a:pt x="1995" y="472"/>
                    <a:pt x="1996" y="475"/>
                    <a:pt x="1997" y="477"/>
                  </a:cubicBezTo>
                  <a:cubicBezTo>
                    <a:pt x="1997" y="477"/>
                    <a:pt x="1997" y="477"/>
                    <a:pt x="1997" y="477"/>
                  </a:cubicBezTo>
                  <a:cubicBezTo>
                    <a:pt x="1997" y="476"/>
                    <a:pt x="1996" y="476"/>
                    <a:pt x="1996" y="476"/>
                  </a:cubicBezTo>
                  <a:cubicBezTo>
                    <a:pt x="1995" y="475"/>
                    <a:pt x="1995" y="475"/>
                    <a:pt x="1994" y="474"/>
                  </a:cubicBezTo>
                  <a:cubicBezTo>
                    <a:pt x="1994" y="474"/>
                    <a:pt x="1993" y="473"/>
                    <a:pt x="1993" y="473"/>
                  </a:cubicBezTo>
                  <a:cubicBezTo>
                    <a:pt x="1992" y="473"/>
                    <a:pt x="1992" y="472"/>
                    <a:pt x="1992" y="472"/>
                  </a:cubicBezTo>
                  <a:cubicBezTo>
                    <a:pt x="1991" y="472"/>
                    <a:pt x="1991" y="472"/>
                    <a:pt x="1991" y="471"/>
                  </a:cubicBezTo>
                  <a:cubicBezTo>
                    <a:pt x="1989" y="470"/>
                    <a:pt x="1988" y="469"/>
                    <a:pt x="1986" y="468"/>
                  </a:cubicBezTo>
                  <a:cubicBezTo>
                    <a:pt x="1985" y="467"/>
                    <a:pt x="1983" y="466"/>
                    <a:pt x="1981" y="465"/>
                  </a:cubicBezTo>
                  <a:cubicBezTo>
                    <a:pt x="1978" y="463"/>
                    <a:pt x="1974" y="461"/>
                    <a:pt x="1970" y="458"/>
                  </a:cubicBezTo>
                  <a:cubicBezTo>
                    <a:pt x="1967" y="456"/>
                    <a:pt x="1963" y="454"/>
                    <a:pt x="1960" y="452"/>
                  </a:cubicBezTo>
                  <a:cubicBezTo>
                    <a:pt x="1960" y="452"/>
                    <a:pt x="1960" y="451"/>
                    <a:pt x="1960" y="451"/>
                  </a:cubicBezTo>
                  <a:cubicBezTo>
                    <a:pt x="1960" y="450"/>
                    <a:pt x="1960" y="450"/>
                    <a:pt x="1960" y="449"/>
                  </a:cubicBezTo>
                  <a:cubicBezTo>
                    <a:pt x="1960" y="449"/>
                    <a:pt x="1960" y="448"/>
                    <a:pt x="1960" y="448"/>
                  </a:cubicBezTo>
                  <a:cubicBezTo>
                    <a:pt x="1960" y="448"/>
                    <a:pt x="1960" y="447"/>
                    <a:pt x="1960" y="447"/>
                  </a:cubicBezTo>
                  <a:cubicBezTo>
                    <a:pt x="1960" y="447"/>
                    <a:pt x="1960" y="447"/>
                    <a:pt x="1960" y="446"/>
                  </a:cubicBezTo>
                  <a:cubicBezTo>
                    <a:pt x="1960" y="446"/>
                    <a:pt x="1960" y="445"/>
                    <a:pt x="1960" y="444"/>
                  </a:cubicBezTo>
                  <a:cubicBezTo>
                    <a:pt x="1959" y="443"/>
                    <a:pt x="1959" y="441"/>
                    <a:pt x="1959" y="440"/>
                  </a:cubicBezTo>
                  <a:cubicBezTo>
                    <a:pt x="1959" y="438"/>
                    <a:pt x="1958" y="436"/>
                    <a:pt x="1958" y="433"/>
                  </a:cubicBezTo>
                  <a:cubicBezTo>
                    <a:pt x="1958" y="433"/>
                    <a:pt x="1958" y="433"/>
                    <a:pt x="1958" y="433"/>
                  </a:cubicBezTo>
                  <a:cubicBezTo>
                    <a:pt x="1958" y="433"/>
                    <a:pt x="1958" y="433"/>
                    <a:pt x="1958" y="433"/>
                  </a:cubicBezTo>
                  <a:cubicBezTo>
                    <a:pt x="1969" y="423"/>
                    <a:pt x="1958" y="409"/>
                    <a:pt x="1947" y="406"/>
                  </a:cubicBezTo>
                  <a:cubicBezTo>
                    <a:pt x="1949" y="414"/>
                    <a:pt x="1945" y="429"/>
                    <a:pt x="1956" y="432"/>
                  </a:cubicBezTo>
                  <a:cubicBezTo>
                    <a:pt x="1956" y="433"/>
                    <a:pt x="1956" y="433"/>
                    <a:pt x="1956" y="434"/>
                  </a:cubicBezTo>
                  <a:cubicBezTo>
                    <a:pt x="1957" y="436"/>
                    <a:pt x="1957" y="438"/>
                    <a:pt x="1957" y="441"/>
                  </a:cubicBezTo>
                  <a:cubicBezTo>
                    <a:pt x="1957" y="442"/>
                    <a:pt x="1958" y="443"/>
                    <a:pt x="1958" y="444"/>
                  </a:cubicBezTo>
                  <a:cubicBezTo>
                    <a:pt x="1958" y="445"/>
                    <a:pt x="1958" y="446"/>
                    <a:pt x="1958" y="447"/>
                  </a:cubicBezTo>
                  <a:cubicBezTo>
                    <a:pt x="1958" y="447"/>
                    <a:pt x="1958" y="447"/>
                    <a:pt x="1958" y="447"/>
                  </a:cubicBezTo>
                  <a:cubicBezTo>
                    <a:pt x="1958" y="448"/>
                    <a:pt x="1958" y="448"/>
                    <a:pt x="1958" y="448"/>
                  </a:cubicBezTo>
                  <a:cubicBezTo>
                    <a:pt x="1958" y="448"/>
                    <a:pt x="1959" y="449"/>
                    <a:pt x="1959" y="449"/>
                  </a:cubicBezTo>
                  <a:cubicBezTo>
                    <a:pt x="1959" y="450"/>
                    <a:pt x="1959" y="450"/>
                    <a:pt x="1959" y="451"/>
                  </a:cubicBezTo>
                  <a:cubicBezTo>
                    <a:pt x="1959" y="451"/>
                    <a:pt x="1959" y="451"/>
                    <a:pt x="1959" y="452"/>
                  </a:cubicBezTo>
                  <a:cubicBezTo>
                    <a:pt x="1959" y="452"/>
                    <a:pt x="1959" y="452"/>
                    <a:pt x="1959" y="451"/>
                  </a:cubicBezTo>
                  <a:cubicBezTo>
                    <a:pt x="1958" y="450"/>
                    <a:pt x="1956" y="449"/>
                    <a:pt x="1954" y="448"/>
                  </a:cubicBezTo>
                  <a:cubicBezTo>
                    <a:pt x="1953" y="447"/>
                    <a:pt x="1951" y="446"/>
                    <a:pt x="1950" y="445"/>
                  </a:cubicBezTo>
                  <a:cubicBezTo>
                    <a:pt x="1950" y="445"/>
                    <a:pt x="1949" y="445"/>
                    <a:pt x="1949" y="445"/>
                  </a:cubicBezTo>
                  <a:cubicBezTo>
                    <a:pt x="1949" y="444"/>
                    <a:pt x="1948" y="444"/>
                    <a:pt x="1948" y="444"/>
                  </a:cubicBezTo>
                  <a:cubicBezTo>
                    <a:pt x="1947" y="443"/>
                    <a:pt x="1947" y="443"/>
                    <a:pt x="1946" y="443"/>
                  </a:cubicBezTo>
                  <a:cubicBezTo>
                    <a:pt x="1945" y="442"/>
                    <a:pt x="1944" y="441"/>
                    <a:pt x="1943" y="441"/>
                  </a:cubicBezTo>
                  <a:cubicBezTo>
                    <a:pt x="1941" y="440"/>
                    <a:pt x="1941" y="439"/>
                    <a:pt x="1941" y="439"/>
                  </a:cubicBezTo>
                  <a:cubicBezTo>
                    <a:pt x="1941" y="439"/>
                    <a:pt x="1941" y="440"/>
                    <a:pt x="1943" y="442"/>
                  </a:cubicBezTo>
                  <a:cubicBezTo>
                    <a:pt x="1943" y="442"/>
                    <a:pt x="1943" y="442"/>
                    <a:pt x="1944" y="443"/>
                  </a:cubicBezTo>
                  <a:cubicBezTo>
                    <a:pt x="1944" y="443"/>
                    <a:pt x="1945" y="443"/>
                    <a:pt x="1945" y="444"/>
                  </a:cubicBezTo>
                  <a:cubicBezTo>
                    <a:pt x="1946" y="444"/>
                    <a:pt x="1946" y="445"/>
                    <a:pt x="1947" y="445"/>
                  </a:cubicBezTo>
                  <a:cubicBezTo>
                    <a:pt x="1947" y="446"/>
                    <a:pt x="1947" y="446"/>
                    <a:pt x="1948" y="446"/>
                  </a:cubicBezTo>
                  <a:cubicBezTo>
                    <a:pt x="1948" y="446"/>
                    <a:pt x="1948" y="447"/>
                    <a:pt x="1949" y="447"/>
                  </a:cubicBezTo>
                  <a:cubicBezTo>
                    <a:pt x="1950" y="448"/>
                    <a:pt x="1952" y="449"/>
                    <a:pt x="1953" y="450"/>
                  </a:cubicBezTo>
                  <a:cubicBezTo>
                    <a:pt x="1955" y="451"/>
                    <a:pt x="1956" y="452"/>
                    <a:pt x="1958" y="453"/>
                  </a:cubicBezTo>
                  <a:cubicBezTo>
                    <a:pt x="1962" y="455"/>
                    <a:pt x="1965" y="458"/>
                    <a:pt x="1969" y="460"/>
                  </a:cubicBezTo>
                  <a:cubicBezTo>
                    <a:pt x="1970" y="461"/>
                    <a:pt x="1972" y="461"/>
                    <a:pt x="1973" y="462"/>
                  </a:cubicBezTo>
                  <a:cubicBezTo>
                    <a:pt x="1973" y="462"/>
                    <a:pt x="1972" y="462"/>
                    <a:pt x="1972" y="462"/>
                  </a:cubicBezTo>
                  <a:cubicBezTo>
                    <a:pt x="1972" y="462"/>
                    <a:pt x="1972" y="462"/>
                    <a:pt x="1971" y="462"/>
                  </a:cubicBezTo>
                  <a:cubicBezTo>
                    <a:pt x="1971" y="462"/>
                    <a:pt x="1971" y="462"/>
                    <a:pt x="1970" y="462"/>
                  </a:cubicBezTo>
                  <a:cubicBezTo>
                    <a:pt x="1970" y="463"/>
                    <a:pt x="1970" y="463"/>
                    <a:pt x="1970" y="463"/>
                  </a:cubicBezTo>
                  <a:cubicBezTo>
                    <a:pt x="1967" y="464"/>
                    <a:pt x="1965" y="465"/>
                    <a:pt x="1962" y="467"/>
                  </a:cubicBezTo>
                  <a:cubicBezTo>
                    <a:pt x="1960" y="468"/>
                    <a:pt x="1958" y="470"/>
                    <a:pt x="1956" y="471"/>
                  </a:cubicBezTo>
                  <a:cubicBezTo>
                    <a:pt x="1956" y="471"/>
                    <a:pt x="1956" y="470"/>
                    <a:pt x="1956" y="470"/>
                  </a:cubicBezTo>
                  <a:cubicBezTo>
                    <a:pt x="1953" y="469"/>
                    <a:pt x="1953" y="469"/>
                    <a:pt x="1953" y="469"/>
                  </a:cubicBezTo>
                  <a:cubicBezTo>
                    <a:pt x="1944" y="462"/>
                    <a:pt x="1930" y="466"/>
                    <a:pt x="1926" y="478"/>
                  </a:cubicBezTo>
                  <a:cubicBezTo>
                    <a:pt x="1936" y="479"/>
                    <a:pt x="1952" y="487"/>
                    <a:pt x="1955" y="474"/>
                  </a:cubicBezTo>
                  <a:cubicBezTo>
                    <a:pt x="1955" y="473"/>
                    <a:pt x="1955" y="473"/>
                    <a:pt x="1956" y="473"/>
                  </a:cubicBezTo>
                  <a:cubicBezTo>
                    <a:pt x="1958" y="472"/>
                    <a:pt x="1961" y="470"/>
                    <a:pt x="1963" y="468"/>
                  </a:cubicBezTo>
                  <a:cubicBezTo>
                    <a:pt x="1966" y="467"/>
                    <a:pt x="1968" y="465"/>
                    <a:pt x="1970" y="465"/>
                  </a:cubicBezTo>
                  <a:cubicBezTo>
                    <a:pt x="1971" y="464"/>
                    <a:pt x="1971" y="464"/>
                    <a:pt x="1971" y="464"/>
                  </a:cubicBezTo>
                  <a:cubicBezTo>
                    <a:pt x="1971" y="464"/>
                    <a:pt x="1972" y="464"/>
                    <a:pt x="1972" y="464"/>
                  </a:cubicBezTo>
                  <a:cubicBezTo>
                    <a:pt x="1972" y="464"/>
                    <a:pt x="1972" y="464"/>
                    <a:pt x="1973" y="464"/>
                  </a:cubicBezTo>
                  <a:cubicBezTo>
                    <a:pt x="1973" y="464"/>
                    <a:pt x="1973" y="464"/>
                    <a:pt x="1973" y="464"/>
                  </a:cubicBezTo>
                  <a:cubicBezTo>
                    <a:pt x="1974" y="463"/>
                    <a:pt x="1974" y="463"/>
                    <a:pt x="1975" y="463"/>
                  </a:cubicBezTo>
                  <a:cubicBezTo>
                    <a:pt x="1977" y="464"/>
                    <a:pt x="1978" y="466"/>
                    <a:pt x="1980" y="467"/>
                  </a:cubicBezTo>
                  <a:cubicBezTo>
                    <a:pt x="1982" y="468"/>
                    <a:pt x="1984" y="469"/>
                    <a:pt x="1985" y="470"/>
                  </a:cubicBezTo>
                  <a:cubicBezTo>
                    <a:pt x="1987" y="471"/>
                    <a:pt x="1988" y="472"/>
                    <a:pt x="1990" y="473"/>
                  </a:cubicBezTo>
                  <a:cubicBezTo>
                    <a:pt x="1990" y="473"/>
                    <a:pt x="1991" y="474"/>
                    <a:pt x="1992" y="474"/>
                  </a:cubicBezTo>
                  <a:cubicBezTo>
                    <a:pt x="1992" y="475"/>
                    <a:pt x="1993" y="475"/>
                    <a:pt x="1993" y="475"/>
                  </a:cubicBezTo>
                  <a:cubicBezTo>
                    <a:pt x="1995" y="476"/>
                    <a:pt x="1996" y="477"/>
                    <a:pt x="1996" y="477"/>
                  </a:cubicBezTo>
                  <a:cubicBezTo>
                    <a:pt x="1997" y="478"/>
                    <a:pt x="1997" y="478"/>
                    <a:pt x="1998" y="478"/>
                  </a:cubicBezTo>
                  <a:cubicBezTo>
                    <a:pt x="1998" y="479"/>
                    <a:pt x="1999" y="481"/>
                    <a:pt x="1999" y="482"/>
                  </a:cubicBezTo>
                  <a:cubicBezTo>
                    <a:pt x="2000" y="484"/>
                    <a:pt x="2001" y="486"/>
                    <a:pt x="2002" y="488"/>
                  </a:cubicBezTo>
                  <a:cubicBezTo>
                    <a:pt x="2002" y="490"/>
                    <a:pt x="2003" y="492"/>
                    <a:pt x="2004" y="494"/>
                  </a:cubicBezTo>
                  <a:cubicBezTo>
                    <a:pt x="2007" y="505"/>
                    <a:pt x="2010" y="516"/>
                    <a:pt x="2012" y="526"/>
                  </a:cubicBezTo>
                  <a:cubicBezTo>
                    <a:pt x="2012" y="526"/>
                    <a:pt x="2012" y="526"/>
                    <a:pt x="2011" y="526"/>
                  </a:cubicBezTo>
                  <a:cubicBezTo>
                    <a:pt x="2011" y="525"/>
                    <a:pt x="2010" y="525"/>
                    <a:pt x="2009" y="525"/>
                  </a:cubicBezTo>
                  <a:cubicBezTo>
                    <a:pt x="2009" y="524"/>
                    <a:pt x="2008" y="524"/>
                    <a:pt x="2007" y="524"/>
                  </a:cubicBezTo>
                  <a:cubicBezTo>
                    <a:pt x="2007" y="524"/>
                    <a:pt x="2006" y="524"/>
                    <a:pt x="2005" y="523"/>
                  </a:cubicBezTo>
                  <a:cubicBezTo>
                    <a:pt x="2005" y="523"/>
                    <a:pt x="2005" y="523"/>
                    <a:pt x="2005" y="523"/>
                  </a:cubicBezTo>
                  <a:cubicBezTo>
                    <a:pt x="2005" y="523"/>
                    <a:pt x="2005" y="523"/>
                    <a:pt x="2005" y="523"/>
                  </a:cubicBezTo>
                  <a:cubicBezTo>
                    <a:pt x="1997" y="514"/>
                    <a:pt x="1988" y="518"/>
                    <a:pt x="1977" y="523"/>
                  </a:cubicBezTo>
                  <a:cubicBezTo>
                    <a:pt x="1982" y="533"/>
                    <a:pt x="1992" y="531"/>
                    <a:pt x="2002" y="525"/>
                  </a:cubicBezTo>
                  <a:cubicBezTo>
                    <a:pt x="2003" y="526"/>
                    <a:pt x="2004" y="526"/>
                    <a:pt x="2004" y="526"/>
                  </a:cubicBezTo>
                  <a:cubicBezTo>
                    <a:pt x="2005" y="526"/>
                    <a:pt x="2006" y="526"/>
                    <a:pt x="2006" y="526"/>
                  </a:cubicBezTo>
                  <a:cubicBezTo>
                    <a:pt x="2007" y="527"/>
                    <a:pt x="2008" y="527"/>
                    <a:pt x="2008" y="527"/>
                  </a:cubicBezTo>
                  <a:cubicBezTo>
                    <a:pt x="2009" y="528"/>
                    <a:pt x="2010" y="528"/>
                    <a:pt x="2010" y="528"/>
                  </a:cubicBezTo>
                  <a:cubicBezTo>
                    <a:pt x="2011" y="528"/>
                    <a:pt x="2011" y="529"/>
                    <a:pt x="2012" y="529"/>
                  </a:cubicBezTo>
                  <a:cubicBezTo>
                    <a:pt x="2012" y="529"/>
                    <a:pt x="2012" y="529"/>
                    <a:pt x="2012" y="529"/>
                  </a:cubicBezTo>
                  <a:cubicBezTo>
                    <a:pt x="2012" y="529"/>
                    <a:pt x="2012" y="529"/>
                    <a:pt x="2012" y="529"/>
                  </a:cubicBezTo>
                  <a:cubicBezTo>
                    <a:pt x="2013" y="530"/>
                    <a:pt x="2013" y="532"/>
                    <a:pt x="2013" y="533"/>
                  </a:cubicBezTo>
                  <a:cubicBezTo>
                    <a:pt x="2009" y="566"/>
                    <a:pt x="2014" y="636"/>
                    <a:pt x="2012" y="648"/>
                  </a:cubicBezTo>
                  <a:cubicBezTo>
                    <a:pt x="2005" y="688"/>
                    <a:pt x="1981" y="712"/>
                    <a:pt x="1949" y="735"/>
                  </a:cubicBezTo>
                  <a:cubicBezTo>
                    <a:pt x="1925" y="753"/>
                    <a:pt x="1920" y="753"/>
                    <a:pt x="1907" y="740"/>
                  </a:cubicBezTo>
                  <a:cubicBezTo>
                    <a:pt x="1907" y="739"/>
                    <a:pt x="1907" y="738"/>
                    <a:pt x="1907" y="737"/>
                  </a:cubicBezTo>
                  <a:cubicBezTo>
                    <a:pt x="1907" y="736"/>
                    <a:pt x="1907" y="735"/>
                    <a:pt x="1907" y="734"/>
                  </a:cubicBezTo>
                  <a:cubicBezTo>
                    <a:pt x="1907" y="733"/>
                    <a:pt x="1907" y="731"/>
                    <a:pt x="1907" y="730"/>
                  </a:cubicBezTo>
                  <a:cubicBezTo>
                    <a:pt x="1906" y="720"/>
                    <a:pt x="1905" y="709"/>
                    <a:pt x="1904" y="697"/>
                  </a:cubicBezTo>
                  <a:cubicBezTo>
                    <a:pt x="1904" y="694"/>
                    <a:pt x="1903" y="692"/>
                    <a:pt x="1903" y="689"/>
                  </a:cubicBezTo>
                  <a:cubicBezTo>
                    <a:pt x="1903" y="689"/>
                    <a:pt x="1903" y="689"/>
                    <a:pt x="1903" y="689"/>
                  </a:cubicBezTo>
                  <a:cubicBezTo>
                    <a:pt x="1904" y="689"/>
                    <a:pt x="1904" y="688"/>
                    <a:pt x="1904" y="688"/>
                  </a:cubicBezTo>
                  <a:cubicBezTo>
                    <a:pt x="1905" y="688"/>
                    <a:pt x="1905" y="687"/>
                    <a:pt x="1905" y="687"/>
                  </a:cubicBezTo>
                  <a:cubicBezTo>
                    <a:pt x="1905" y="687"/>
                    <a:pt x="1905" y="687"/>
                    <a:pt x="1905" y="687"/>
                  </a:cubicBezTo>
                  <a:cubicBezTo>
                    <a:pt x="1905" y="687"/>
                    <a:pt x="1906" y="687"/>
                    <a:pt x="1906" y="687"/>
                  </a:cubicBezTo>
                  <a:cubicBezTo>
                    <a:pt x="1906" y="686"/>
                    <a:pt x="1907" y="686"/>
                    <a:pt x="1907" y="685"/>
                  </a:cubicBezTo>
                  <a:cubicBezTo>
                    <a:pt x="1908" y="685"/>
                    <a:pt x="1909" y="684"/>
                    <a:pt x="1910" y="684"/>
                  </a:cubicBezTo>
                  <a:cubicBezTo>
                    <a:pt x="1910" y="683"/>
                    <a:pt x="1911" y="683"/>
                    <a:pt x="1912" y="683"/>
                  </a:cubicBezTo>
                  <a:cubicBezTo>
                    <a:pt x="1913" y="682"/>
                    <a:pt x="1914" y="682"/>
                    <a:pt x="1915" y="681"/>
                  </a:cubicBezTo>
                  <a:cubicBezTo>
                    <a:pt x="1916" y="681"/>
                    <a:pt x="1917" y="680"/>
                    <a:pt x="1918" y="680"/>
                  </a:cubicBezTo>
                  <a:cubicBezTo>
                    <a:pt x="1923" y="685"/>
                    <a:pt x="1932" y="679"/>
                    <a:pt x="1935" y="674"/>
                  </a:cubicBezTo>
                  <a:cubicBezTo>
                    <a:pt x="1939" y="667"/>
                    <a:pt x="1937" y="660"/>
                    <a:pt x="1932" y="654"/>
                  </a:cubicBezTo>
                  <a:cubicBezTo>
                    <a:pt x="1934" y="669"/>
                    <a:pt x="1918" y="663"/>
                    <a:pt x="1917" y="678"/>
                  </a:cubicBezTo>
                  <a:cubicBezTo>
                    <a:pt x="1916" y="679"/>
                    <a:pt x="1915" y="679"/>
                    <a:pt x="1914" y="680"/>
                  </a:cubicBezTo>
                  <a:cubicBezTo>
                    <a:pt x="1913" y="680"/>
                    <a:pt x="1912" y="681"/>
                    <a:pt x="1911" y="681"/>
                  </a:cubicBezTo>
                  <a:cubicBezTo>
                    <a:pt x="1910" y="682"/>
                    <a:pt x="1910" y="682"/>
                    <a:pt x="1909" y="682"/>
                  </a:cubicBezTo>
                  <a:cubicBezTo>
                    <a:pt x="1908" y="683"/>
                    <a:pt x="1907" y="683"/>
                    <a:pt x="1906" y="684"/>
                  </a:cubicBezTo>
                  <a:cubicBezTo>
                    <a:pt x="1906" y="684"/>
                    <a:pt x="1905" y="685"/>
                    <a:pt x="1905" y="685"/>
                  </a:cubicBezTo>
                  <a:cubicBezTo>
                    <a:pt x="1904" y="686"/>
                    <a:pt x="1904" y="686"/>
                    <a:pt x="1904" y="686"/>
                  </a:cubicBezTo>
                  <a:cubicBezTo>
                    <a:pt x="1904" y="686"/>
                    <a:pt x="1904" y="686"/>
                    <a:pt x="1904" y="686"/>
                  </a:cubicBezTo>
                  <a:cubicBezTo>
                    <a:pt x="1904" y="687"/>
                    <a:pt x="1903" y="687"/>
                    <a:pt x="1903" y="687"/>
                  </a:cubicBezTo>
                  <a:cubicBezTo>
                    <a:pt x="1903" y="688"/>
                    <a:pt x="1903" y="688"/>
                    <a:pt x="1903" y="688"/>
                  </a:cubicBezTo>
                  <a:cubicBezTo>
                    <a:pt x="1903" y="685"/>
                    <a:pt x="1902" y="681"/>
                    <a:pt x="1902" y="678"/>
                  </a:cubicBezTo>
                  <a:cubicBezTo>
                    <a:pt x="1901" y="671"/>
                    <a:pt x="1901" y="665"/>
                    <a:pt x="1901" y="659"/>
                  </a:cubicBezTo>
                  <a:cubicBezTo>
                    <a:pt x="1902" y="657"/>
                    <a:pt x="1902" y="655"/>
                    <a:pt x="1902" y="654"/>
                  </a:cubicBezTo>
                  <a:cubicBezTo>
                    <a:pt x="1902" y="653"/>
                    <a:pt x="1903" y="652"/>
                    <a:pt x="1903" y="652"/>
                  </a:cubicBezTo>
                  <a:cubicBezTo>
                    <a:pt x="1903" y="651"/>
                    <a:pt x="1903" y="650"/>
                    <a:pt x="1904" y="649"/>
                  </a:cubicBezTo>
                  <a:cubicBezTo>
                    <a:pt x="1905" y="646"/>
                    <a:pt x="1906" y="644"/>
                    <a:pt x="1907" y="640"/>
                  </a:cubicBezTo>
                  <a:cubicBezTo>
                    <a:pt x="1908" y="638"/>
                    <a:pt x="1909" y="636"/>
                    <a:pt x="1910" y="634"/>
                  </a:cubicBezTo>
                  <a:cubicBezTo>
                    <a:pt x="1910" y="634"/>
                    <a:pt x="1910" y="634"/>
                    <a:pt x="1911" y="633"/>
                  </a:cubicBezTo>
                  <a:cubicBezTo>
                    <a:pt x="1911" y="633"/>
                    <a:pt x="1912" y="633"/>
                    <a:pt x="1912" y="633"/>
                  </a:cubicBezTo>
                  <a:cubicBezTo>
                    <a:pt x="1913" y="633"/>
                    <a:pt x="1913" y="633"/>
                    <a:pt x="1914" y="633"/>
                  </a:cubicBezTo>
                  <a:cubicBezTo>
                    <a:pt x="1914" y="633"/>
                    <a:pt x="1914" y="633"/>
                    <a:pt x="1914" y="633"/>
                  </a:cubicBezTo>
                  <a:cubicBezTo>
                    <a:pt x="1915" y="633"/>
                    <a:pt x="1915" y="633"/>
                    <a:pt x="1915" y="633"/>
                  </a:cubicBezTo>
                  <a:cubicBezTo>
                    <a:pt x="1916" y="633"/>
                    <a:pt x="1918" y="633"/>
                    <a:pt x="1919" y="633"/>
                  </a:cubicBezTo>
                  <a:cubicBezTo>
                    <a:pt x="1921" y="632"/>
                    <a:pt x="1922" y="632"/>
                    <a:pt x="1924" y="632"/>
                  </a:cubicBezTo>
                  <a:cubicBezTo>
                    <a:pt x="1927" y="632"/>
                    <a:pt x="1930" y="632"/>
                    <a:pt x="1933" y="632"/>
                  </a:cubicBezTo>
                  <a:cubicBezTo>
                    <a:pt x="1934" y="631"/>
                    <a:pt x="1936" y="631"/>
                    <a:pt x="1937" y="631"/>
                  </a:cubicBezTo>
                  <a:cubicBezTo>
                    <a:pt x="1938" y="631"/>
                    <a:pt x="1939" y="631"/>
                    <a:pt x="1940" y="632"/>
                  </a:cubicBezTo>
                  <a:cubicBezTo>
                    <a:pt x="1940" y="632"/>
                    <a:pt x="1941" y="632"/>
                    <a:pt x="1941" y="632"/>
                  </a:cubicBezTo>
                  <a:cubicBezTo>
                    <a:pt x="1942" y="632"/>
                    <a:pt x="1942" y="633"/>
                    <a:pt x="1943" y="633"/>
                  </a:cubicBezTo>
                  <a:cubicBezTo>
                    <a:pt x="1944" y="633"/>
                    <a:pt x="1945" y="633"/>
                    <a:pt x="1946" y="634"/>
                  </a:cubicBezTo>
                  <a:cubicBezTo>
                    <a:pt x="1946" y="634"/>
                    <a:pt x="1946" y="634"/>
                    <a:pt x="1946" y="634"/>
                  </a:cubicBezTo>
                  <a:cubicBezTo>
                    <a:pt x="1950" y="646"/>
                    <a:pt x="1959" y="643"/>
                    <a:pt x="1968" y="648"/>
                  </a:cubicBezTo>
                  <a:cubicBezTo>
                    <a:pt x="1967" y="634"/>
                    <a:pt x="1958" y="630"/>
                    <a:pt x="1946" y="633"/>
                  </a:cubicBezTo>
                  <a:cubicBezTo>
                    <a:pt x="1946" y="633"/>
                    <a:pt x="1946" y="633"/>
                    <a:pt x="1946" y="633"/>
                  </a:cubicBezTo>
                  <a:cubicBezTo>
                    <a:pt x="1945" y="632"/>
                    <a:pt x="1944" y="632"/>
                    <a:pt x="1943" y="632"/>
                  </a:cubicBezTo>
                  <a:cubicBezTo>
                    <a:pt x="1943" y="632"/>
                    <a:pt x="1942" y="631"/>
                    <a:pt x="1942" y="631"/>
                  </a:cubicBezTo>
                  <a:cubicBezTo>
                    <a:pt x="1941" y="631"/>
                    <a:pt x="1941" y="631"/>
                    <a:pt x="1940" y="631"/>
                  </a:cubicBezTo>
                  <a:cubicBezTo>
                    <a:pt x="1940" y="631"/>
                    <a:pt x="1940" y="631"/>
                    <a:pt x="1939" y="630"/>
                  </a:cubicBezTo>
                  <a:cubicBezTo>
                    <a:pt x="1941" y="630"/>
                    <a:pt x="1942" y="630"/>
                    <a:pt x="1943" y="630"/>
                  </a:cubicBezTo>
                  <a:cubicBezTo>
                    <a:pt x="1946" y="629"/>
                    <a:pt x="1948" y="628"/>
                    <a:pt x="1951" y="626"/>
                  </a:cubicBezTo>
                  <a:cubicBezTo>
                    <a:pt x="1951" y="626"/>
                    <a:pt x="1951" y="626"/>
                    <a:pt x="1951" y="626"/>
                  </a:cubicBezTo>
                  <a:cubicBezTo>
                    <a:pt x="1952" y="626"/>
                    <a:pt x="1952" y="626"/>
                    <a:pt x="1952" y="626"/>
                  </a:cubicBezTo>
                  <a:cubicBezTo>
                    <a:pt x="1953" y="625"/>
                    <a:pt x="1953" y="625"/>
                    <a:pt x="1954" y="625"/>
                  </a:cubicBezTo>
                  <a:cubicBezTo>
                    <a:pt x="1954" y="624"/>
                    <a:pt x="1955" y="623"/>
                    <a:pt x="1956" y="623"/>
                  </a:cubicBezTo>
                  <a:cubicBezTo>
                    <a:pt x="1956" y="622"/>
                    <a:pt x="1956" y="622"/>
                    <a:pt x="1957" y="622"/>
                  </a:cubicBezTo>
                  <a:cubicBezTo>
                    <a:pt x="1957" y="621"/>
                    <a:pt x="1957" y="621"/>
                    <a:pt x="1957" y="621"/>
                  </a:cubicBezTo>
                  <a:cubicBezTo>
                    <a:pt x="1957" y="621"/>
                    <a:pt x="1956" y="622"/>
                    <a:pt x="1955" y="622"/>
                  </a:cubicBezTo>
                  <a:cubicBezTo>
                    <a:pt x="1954" y="622"/>
                    <a:pt x="1954" y="623"/>
                    <a:pt x="1953" y="623"/>
                  </a:cubicBezTo>
                  <a:cubicBezTo>
                    <a:pt x="1952" y="623"/>
                    <a:pt x="1952" y="623"/>
                    <a:pt x="1951" y="623"/>
                  </a:cubicBezTo>
                  <a:cubicBezTo>
                    <a:pt x="1951" y="624"/>
                    <a:pt x="1951" y="624"/>
                    <a:pt x="1950" y="624"/>
                  </a:cubicBezTo>
                  <a:cubicBezTo>
                    <a:pt x="1950" y="624"/>
                    <a:pt x="1950" y="624"/>
                    <a:pt x="1950" y="624"/>
                  </a:cubicBezTo>
                  <a:cubicBezTo>
                    <a:pt x="1949" y="624"/>
                    <a:pt x="1949" y="625"/>
                    <a:pt x="1948" y="625"/>
                  </a:cubicBezTo>
                  <a:cubicBezTo>
                    <a:pt x="1948" y="625"/>
                    <a:pt x="1948" y="625"/>
                    <a:pt x="1948" y="625"/>
                  </a:cubicBezTo>
                  <a:cubicBezTo>
                    <a:pt x="1948" y="625"/>
                    <a:pt x="1948" y="625"/>
                    <a:pt x="1949" y="624"/>
                  </a:cubicBezTo>
                  <a:cubicBezTo>
                    <a:pt x="1949" y="624"/>
                    <a:pt x="1949" y="624"/>
                    <a:pt x="1949" y="624"/>
                  </a:cubicBezTo>
                  <a:cubicBezTo>
                    <a:pt x="1949" y="623"/>
                    <a:pt x="1950" y="623"/>
                    <a:pt x="1950" y="622"/>
                  </a:cubicBezTo>
                  <a:cubicBezTo>
                    <a:pt x="1951" y="622"/>
                    <a:pt x="1951" y="621"/>
                    <a:pt x="1952" y="620"/>
                  </a:cubicBezTo>
                  <a:cubicBezTo>
                    <a:pt x="1952" y="620"/>
                    <a:pt x="1953" y="619"/>
                    <a:pt x="1953" y="618"/>
                  </a:cubicBezTo>
                  <a:cubicBezTo>
                    <a:pt x="1953" y="618"/>
                    <a:pt x="1954" y="617"/>
                    <a:pt x="1954" y="617"/>
                  </a:cubicBezTo>
                  <a:cubicBezTo>
                    <a:pt x="1954" y="617"/>
                    <a:pt x="1954" y="617"/>
                    <a:pt x="1954" y="617"/>
                  </a:cubicBezTo>
                  <a:cubicBezTo>
                    <a:pt x="1954" y="617"/>
                    <a:pt x="1954" y="617"/>
                    <a:pt x="1954" y="617"/>
                  </a:cubicBezTo>
                  <a:cubicBezTo>
                    <a:pt x="1954" y="617"/>
                    <a:pt x="1954" y="617"/>
                    <a:pt x="1954" y="616"/>
                  </a:cubicBezTo>
                  <a:cubicBezTo>
                    <a:pt x="1958" y="617"/>
                    <a:pt x="1963" y="612"/>
                    <a:pt x="1965" y="608"/>
                  </a:cubicBezTo>
                  <a:cubicBezTo>
                    <a:pt x="1967" y="603"/>
                    <a:pt x="1964" y="596"/>
                    <a:pt x="1963" y="591"/>
                  </a:cubicBezTo>
                  <a:cubicBezTo>
                    <a:pt x="1959" y="601"/>
                    <a:pt x="1948" y="604"/>
                    <a:pt x="1953" y="615"/>
                  </a:cubicBezTo>
                  <a:cubicBezTo>
                    <a:pt x="1953" y="616"/>
                    <a:pt x="1952" y="616"/>
                    <a:pt x="1952" y="617"/>
                  </a:cubicBezTo>
                  <a:cubicBezTo>
                    <a:pt x="1951" y="618"/>
                    <a:pt x="1951" y="619"/>
                    <a:pt x="1950" y="619"/>
                  </a:cubicBezTo>
                  <a:cubicBezTo>
                    <a:pt x="1950" y="620"/>
                    <a:pt x="1949" y="621"/>
                    <a:pt x="1949" y="621"/>
                  </a:cubicBezTo>
                  <a:cubicBezTo>
                    <a:pt x="1948" y="622"/>
                    <a:pt x="1948" y="622"/>
                    <a:pt x="1948" y="623"/>
                  </a:cubicBezTo>
                  <a:cubicBezTo>
                    <a:pt x="1947" y="623"/>
                    <a:pt x="1947" y="623"/>
                    <a:pt x="1947" y="623"/>
                  </a:cubicBezTo>
                  <a:cubicBezTo>
                    <a:pt x="1947" y="623"/>
                    <a:pt x="1947" y="624"/>
                    <a:pt x="1947" y="624"/>
                  </a:cubicBezTo>
                  <a:cubicBezTo>
                    <a:pt x="1947" y="624"/>
                    <a:pt x="1947" y="624"/>
                    <a:pt x="1947" y="625"/>
                  </a:cubicBezTo>
                  <a:cubicBezTo>
                    <a:pt x="1946" y="625"/>
                    <a:pt x="1946" y="625"/>
                    <a:pt x="1946" y="626"/>
                  </a:cubicBezTo>
                  <a:cubicBezTo>
                    <a:pt x="1946" y="626"/>
                    <a:pt x="1946" y="626"/>
                    <a:pt x="1946" y="626"/>
                  </a:cubicBezTo>
                  <a:cubicBezTo>
                    <a:pt x="1945" y="626"/>
                    <a:pt x="1943" y="627"/>
                    <a:pt x="1942" y="627"/>
                  </a:cubicBezTo>
                  <a:cubicBezTo>
                    <a:pt x="1941" y="628"/>
                    <a:pt x="1939" y="628"/>
                    <a:pt x="1938" y="628"/>
                  </a:cubicBezTo>
                  <a:cubicBezTo>
                    <a:pt x="1936" y="629"/>
                    <a:pt x="1934" y="629"/>
                    <a:pt x="1933" y="629"/>
                  </a:cubicBezTo>
                  <a:cubicBezTo>
                    <a:pt x="1930" y="629"/>
                    <a:pt x="1926" y="630"/>
                    <a:pt x="1923" y="630"/>
                  </a:cubicBezTo>
                  <a:cubicBezTo>
                    <a:pt x="1922" y="630"/>
                    <a:pt x="1920" y="630"/>
                    <a:pt x="1919" y="630"/>
                  </a:cubicBezTo>
                  <a:cubicBezTo>
                    <a:pt x="1918" y="630"/>
                    <a:pt x="1916" y="630"/>
                    <a:pt x="1915" y="631"/>
                  </a:cubicBezTo>
                  <a:cubicBezTo>
                    <a:pt x="1915" y="631"/>
                    <a:pt x="1914" y="631"/>
                    <a:pt x="1914" y="631"/>
                  </a:cubicBezTo>
                  <a:cubicBezTo>
                    <a:pt x="1914" y="631"/>
                    <a:pt x="1913" y="631"/>
                    <a:pt x="1913" y="631"/>
                  </a:cubicBezTo>
                  <a:cubicBezTo>
                    <a:pt x="1913" y="631"/>
                    <a:pt x="1912" y="631"/>
                    <a:pt x="1912" y="631"/>
                  </a:cubicBezTo>
                  <a:cubicBezTo>
                    <a:pt x="1911" y="632"/>
                    <a:pt x="1911" y="632"/>
                    <a:pt x="1910" y="632"/>
                  </a:cubicBezTo>
                  <a:cubicBezTo>
                    <a:pt x="1910" y="632"/>
                    <a:pt x="1910" y="632"/>
                    <a:pt x="1910" y="632"/>
                  </a:cubicBezTo>
                  <a:cubicBezTo>
                    <a:pt x="1911" y="629"/>
                    <a:pt x="1912" y="625"/>
                    <a:pt x="1913" y="622"/>
                  </a:cubicBezTo>
                  <a:cubicBezTo>
                    <a:pt x="1914" y="619"/>
                    <a:pt x="1914" y="616"/>
                    <a:pt x="1914" y="613"/>
                  </a:cubicBezTo>
                  <a:cubicBezTo>
                    <a:pt x="1915" y="610"/>
                    <a:pt x="1915" y="607"/>
                    <a:pt x="1916" y="605"/>
                  </a:cubicBezTo>
                  <a:cubicBezTo>
                    <a:pt x="1916" y="602"/>
                    <a:pt x="1917" y="599"/>
                    <a:pt x="1917" y="597"/>
                  </a:cubicBezTo>
                  <a:cubicBezTo>
                    <a:pt x="1918" y="596"/>
                    <a:pt x="1918" y="596"/>
                    <a:pt x="1918" y="595"/>
                  </a:cubicBezTo>
                  <a:cubicBezTo>
                    <a:pt x="1918" y="595"/>
                    <a:pt x="1918" y="595"/>
                    <a:pt x="1918" y="595"/>
                  </a:cubicBezTo>
                  <a:cubicBezTo>
                    <a:pt x="1918" y="594"/>
                    <a:pt x="1918" y="594"/>
                    <a:pt x="1918" y="594"/>
                  </a:cubicBezTo>
                  <a:cubicBezTo>
                    <a:pt x="1918" y="594"/>
                    <a:pt x="1918" y="594"/>
                    <a:pt x="1918" y="594"/>
                  </a:cubicBezTo>
                  <a:cubicBezTo>
                    <a:pt x="1918" y="594"/>
                    <a:pt x="1918" y="594"/>
                    <a:pt x="1918" y="594"/>
                  </a:cubicBezTo>
                  <a:cubicBezTo>
                    <a:pt x="1918" y="594"/>
                    <a:pt x="1918" y="594"/>
                    <a:pt x="1918" y="594"/>
                  </a:cubicBezTo>
                  <a:cubicBezTo>
                    <a:pt x="1918" y="594"/>
                    <a:pt x="1919" y="594"/>
                    <a:pt x="1919" y="593"/>
                  </a:cubicBezTo>
                  <a:cubicBezTo>
                    <a:pt x="1919" y="593"/>
                    <a:pt x="1919" y="593"/>
                    <a:pt x="1919" y="593"/>
                  </a:cubicBezTo>
                  <a:cubicBezTo>
                    <a:pt x="1919" y="592"/>
                    <a:pt x="1919" y="592"/>
                    <a:pt x="1920" y="592"/>
                  </a:cubicBezTo>
                  <a:cubicBezTo>
                    <a:pt x="1920" y="591"/>
                    <a:pt x="1920" y="591"/>
                    <a:pt x="1921" y="590"/>
                  </a:cubicBezTo>
                  <a:cubicBezTo>
                    <a:pt x="1921" y="589"/>
                    <a:pt x="1922" y="589"/>
                    <a:pt x="1923" y="588"/>
                  </a:cubicBezTo>
                  <a:cubicBezTo>
                    <a:pt x="1923" y="587"/>
                    <a:pt x="1924" y="586"/>
                    <a:pt x="1925" y="585"/>
                  </a:cubicBezTo>
                  <a:cubicBezTo>
                    <a:pt x="1926" y="583"/>
                    <a:pt x="1927" y="581"/>
                    <a:pt x="1929" y="580"/>
                  </a:cubicBezTo>
                  <a:cubicBezTo>
                    <a:pt x="1929" y="580"/>
                    <a:pt x="1929" y="579"/>
                    <a:pt x="1929" y="579"/>
                  </a:cubicBezTo>
                  <a:cubicBezTo>
                    <a:pt x="1929" y="579"/>
                    <a:pt x="1929" y="579"/>
                    <a:pt x="1930" y="579"/>
                  </a:cubicBezTo>
                  <a:cubicBezTo>
                    <a:pt x="1930" y="578"/>
                    <a:pt x="1930" y="578"/>
                    <a:pt x="1931" y="578"/>
                  </a:cubicBezTo>
                  <a:cubicBezTo>
                    <a:pt x="1931" y="577"/>
                    <a:pt x="1932" y="577"/>
                    <a:pt x="1932" y="577"/>
                  </a:cubicBezTo>
                  <a:cubicBezTo>
                    <a:pt x="1933" y="576"/>
                    <a:pt x="1934" y="575"/>
                    <a:pt x="1935" y="575"/>
                  </a:cubicBezTo>
                  <a:cubicBezTo>
                    <a:pt x="1936" y="574"/>
                    <a:pt x="1937" y="574"/>
                    <a:pt x="1938" y="573"/>
                  </a:cubicBezTo>
                  <a:cubicBezTo>
                    <a:pt x="1939" y="573"/>
                    <a:pt x="1940" y="572"/>
                    <a:pt x="1941" y="572"/>
                  </a:cubicBezTo>
                  <a:cubicBezTo>
                    <a:pt x="1943" y="571"/>
                    <a:pt x="1944" y="571"/>
                    <a:pt x="1945" y="570"/>
                  </a:cubicBezTo>
                  <a:cubicBezTo>
                    <a:pt x="1945" y="570"/>
                    <a:pt x="1945" y="570"/>
                    <a:pt x="1945" y="570"/>
                  </a:cubicBezTo>
                  <a:cubicBezTo>
                    <a:pt x="1958" y="582"/>
                    <a:pt x="1965" y="571"/>
                    <a:pt x="1970" y="558"/>
                  </a:cubicBezTo>
                  <a:cubicBezTo>
                    <a:pt x="1959" y="564"/>
                    <a:pt x="1951" y="555"/>
                    <a:pt x="1943" y="569"/>
                  </a:cubicBezTo>
                  <a:cubicBezTo>
                    <a:pt x="1942" y="569"/>
                    <a:pt x="1942" y="569"/>
                    <a:pt x="1941" y="570"/>
                  </a:cubicBezTo>
                  <a:cubicBezTo>
                    <a:pt x="1940" y="570"/>
                    <a:pt x="1938" y="571"/>
                    <a:pt x="1937" y="571"/>
                  </a:cubicBezTo>
                  <a:cubicBezTo>
                    <a:pt x="1936" y="572"/>
                    <a:pt x="1935" y="572"/>
                    <a:pt x="1934" y="573"/>
                  </a:cubicBezTo>
                  <a:cubicBezTo>
                    <a:pt x="1933" y="573"/>
                    <a:pt x="1933" y="574"/>
                    <a:pt x="1932" y="574"/>
                  </a:cubicBezTo>
                  <a:cubicBezTo>
                    <a:pt x="1933" y="573"/>
                    <a:pt x="1934" y="572"/>
                    <a:pt x="1934" y="571"/>
                  </a:cubicBezTo>
                  <a:cubicBezTo>
                    <a:pt x="1935" y="570"/>
                    <a:pt x="1935" y="568"/>
                    <a:pt x="1936" y="567"/>
                  </a:cubicBezTo>
                  <a:cubicBezTo>
                    <a:pt x="1936" y="566"/>
                    <a:pt x="1936" y="565"/>
                    <a:pt x="1937" y="565"/>
                  </a:cubicBezTo>
                  <a:cubicBezTo>
                    <a:pt x="1937" y="563"/>
                    <a:pt x="1937" y="562"/>
                    <a:pt x="1937" y="562"/>
                  </a:cubicBezTo>
                  <a:cubicBezTo>
                    <a:pt x="1937" y="562"/>
                    <a:pt x="1937" y="563"/>
                    <a:pt x="1936" y="564"/>
                  </a:cubicBezTo>
                  <a:cubicBezTo>
                    <a:pt x="1936" y="565"/>
                    <a:pt x="1936" y="566"/>
                    <a:pt x="1935" y="567"/>
                  </a:cubicBezTo>
                  <a:cubicBezTo>
                    <a:pt x="1934" y="568"/>
                    <a:pt x="1934" y="569"/>
                    <a:pt x="1933" y="570"/>
                  </a:cubicBezTo>
                  <a:cubicBezTo>
                    <a:pt x="1931" y="572"/>
                    <a:pt x="1929" y="575"/>
                    <a:pt x="1926" y="578"/>
                  </a:cubicBezTo>
                  <a:cubicBezTo>
                    <a:pt x="1925" y="580"/>
                    <a:pt x="1924" y="581"/>
                    <a:pt x="1922" y="583"/>
                  </a:cubicBezTo>
                  <a:cubicBezTo>
                    <a:pt x="1921" y="584"/>
                    <a:pt x="1921" y="584"/>
                    <a:pt x="1920" y="585"/>
                  </a:cubicBezTo>
                  <a:cubicBezTo>
                    <a:pt x="1919" y="586"/>
                    <a:pt x="1918" y="587"/>
                    <a:pt x="1918" y="588"/>
                  </a:cubicBezTo>
                  <a:cubicBezTo>
                    <a:pt x="1917" y="589"/>
                    <a:pt x="1917" y="589"/>
                    <a:pt x="1917" y="590"/>
                  </a:cubicBezTo>
                  <a:cubicBezTo>
                    <a:pt x="1916" y="590"/>
                    <a:pt x="1916" y="591"/>
                    <a:pt x="1916" y="591"/>
                  </a:cubicBezTo>
                  <a:cubicBezTo>
                    <a:pt x="1916" y="591"/>
                    <a:pt x="1916" y="592"/>
                    <a:pt x="1916" y="592"/>
                  </a:cubicBezTo>
                  <a:cubicBezTo>
                    <a:pt x="1915" y="592"/>
                    <a:pt x="1915" y="592"/>
                    <a:pt x="1915" y="593"/>
                  </a:cubicBezTo>
                  <a:cubicBezTo>
                    <a:pt x="1915" y="593"/>
                    <a:pt x="1915" y="593"/>
                    <a:pt x="1915" y="593"/>
                  </a:cubicBezTo>
                  <a:cubicBezTo>
                    <a:pt x="1915" y="593"/>
                    <a:pt x="1915" y="593"/>
                    <a:pt x="1915" y="593"/>
                  </a:cubicBezTo>
                  <a:cubicBezTo>
                    <a:pt x="1915" y="593"/>
                    <a:pt x="1915" y="593"/>
                    <a:pt x="1915" y="593"/>
                  </a:cubicBezTo>
                  <a:cubicBezTo>
                    <a:pt x="1915" y="593"/>
                    <a:pt x="1915" y="593"/>
                    <a:pt x="1915" y="593"/>
                  </a:cubicBezTo>
                  <a:cubicBezTo>
                    <a:pt x="1915" y="594"/>
                    <a:pt x="1915" y="594"/>
                    <a:pt x="1915" y="594"/>
                  </a:cubicBezTo>
                  <a:cubicBezTo>
                    <a:pt x="1914" y="594"/>
                    <a:pt x="1914" y="595"/>
                    <a:pt x="1914" y="596"/>
                  </a:cubicBezTo>
                  <a:cubicBezTo>
                    <a:pt x="1914" y="596"/>
                    <a:pt x="1914" y="597"/>
                    <a:pt x="1913" y="598"/>
                  </a:cubicBezTo>
                  <a:cubicBezTo>
                    <a:pt x="1913" y="598"/>
                    <a:pt x="1913" y="598"/>
                    <a:pt x="1913" y="598"/>
                  </a:cubicBezTo>
                  <a:cubicBezTo>
                    <a:pt x="1913" y="596"/>
                    <a:pt x="1912" y="595"/>
                    <a:pt x="1912" y="594"/>
                  </a:cubicBezTo>
                  <a:cubicBezTo>
                    <a:pt x="1911" y="594"/>
                    <a:pt x="1911" y="593"/>
                    <a:pt x="1911" y="593"/>
                  </a:cubicBezTo>
                  <a:cubicBezTo>
                    <a:pt x="1911" y="592"/>
                    <a:pt x="1910" y="592"/>
                    <a:pt x="1910" y="592"/>
                  </a:cubicBezTo>
                  <a:cubicBezTo>
                    <a:pt x="1910" y="591"/>
                    <a:pt x="1910" y="591"/>
                    <a:pt x="1909" y="591"/>
                  </a:cubicBezTo>
                  <a:cubicBezTo>
                    <a:pt x="1909" y="590"/>
                    <a:pt x="1909" y="590"/>
                    <a:pt x="1908" y="590"/>
                  </a:cubicBezTo>
                  <a:cubicBezTo>
                    <a:pt x="1907" y="589"/>
                    <a:pt x="1907" y="588"/>
                    <a:pt x="1906" y="588"/>
                  </a:cubicBezTo>
                  <a:cubicBezTo>
                    <a:pt x="1905" y="588"/>
                    <a:pt x="1905" y="587"/>
                    <a:pt x="1905" y="587"/>
                  </a:cubicBezTo>
                  <a:cubicBezTo>
                    <a:pt x="1905" y="587"/>
                    <a:pt x="1904" y="587"/>
                    <a:pt x="1904" y="587"/>
                  </a:cubicBezTo>
                  <a:cubicBezTo>
                    <a:pt x="1904" y="587"/>
                    <a:pt x="1904" y="587"/>
                    <a:pt x="1903" y="587"/>
                  </a:cubicBezTo>
                  <a:cubicBezTo>
                    <a:pt x="1903" y="587"/>
                    <a:pt x="1903" y="587"/>
                    <a:pt x="1902" y="586"/>
                  </a:cubicBezTo>
                  <a:cubicBezTo>
                    <a:pt x="1900" y="586"/>
                    <a:pt x="1898" y="586"/>
                    <a:pt x="1896" y="585"/>
                  </a:cubicBezTo>
                  <a:cubicBezTo>
                    <a:pt x="1895" y="585"/>
                    <a:pt x="1893" y="585"/>
                    <a:pt x="1892" y="584"/>
                  </a:cubicBezTo>
                  <a:cubicBezTo>
                    <a:pt x="1892" y="584"/>
                    <a:pt x="1891" y="584"/>
                    <a:pt x="1891" y="584"/>
                  </a:cubicBezTo>
                  <a:cubicBezTo>
                    <a:pt x="1891" y="583"/>
                    <a:pt x="1891" y="583"/>
                    <a:pt x="1891" y="583"/>
                  </a:cubicBezTo>
                  <a:cubicBezTo>
                    <a:pt x="1891" y="583"/>
                    <a:pt x="1890" y="583"/>
                    <a:pt x="1890" y="583"/>
                  </a:cubicBezTo>
                  <a:cubicBezTo>
                    <a:pt x="1890" y="583"/>
                    <a:pt x="1890" y="583"/>
                    <a:pt x="1890" y="583"/>
                  </a:cubicBezTo>
                  <a:cubicBezTo>
                    <a:pt x="1890" y="583"/>
                    <a:pt x="1890" y="583"/>
                    <a:pt x="1890" y="583"/>
                  </a:cubicBezTo>
                  <a:cubicBezTo>
                    <a:pt x="1888" y="581"/>
                    <a:pt x="1887" y="579"/>
                    <a:pt x="1886" y="577"/>
                  </a:cubicBezTo>
                  <a:cubicBezTo>
                    <a:pt x="1885" y="575"/>
                    <a:pt x="1884" y="573"/>
                    <a:pt x="1882" y="570"/>
                  </a:cubicBezTo>
                  <a:cubicBezTo>
                    <a:pt x="1881" y="568"/>
                    <a:pt x="1880" y="566"/>
                    <a:pt x="1879" y="564"/>
                  </a:cubicBezTo>
                  <a:cubicBezTo>
                    <a:pt x="1878" y="563"/>
                    <a:pt x="1877" y="561"/>
                    <a:pt x="1876" y="560"/>
                  </a:cubicBezTo>
                  <a:cubicBezTo>
                    <a:pt x="1876" y="560"/>
                    <a:pt x="1876" y="559"/>
                    <a:pt x="1876" y="559"/>
                  </a:cubicBezTo>
                  <a:cubicBezTo>
                    <a:pt x="1876" y="559"/>
                    <a:pt x="1876" y="559"/>
                    <a:pt x="1876" y="558"/>
                  </a:cubicBezTo>
                  <a:cubicBezTo>
                    <a:pt x="1876" y="558"/>
                    <a:pt x="1876" y="558"/>
                    <a:pt x="1876" y="558"/>
                  </a:cubicBezTo>
                  <a:cubicBezTo>
                    <a:pt x="1876" y="557"/>
                    <a:pt x="1876" y="557"/>
                    <a:pt x="1876" y="557"/>
                  </a:cubicBezTo>
                  <a:cubicBezTo>
                    <a:pt x="1876" y="557"/>
                    <a:pt x="1876" y="556"/>
                    <a:pt x="1876" y="556"/>
                  </a:cubicBezTo>
                  <a:cubicBezTo>
                    <a:pt x="1876" y="556"/>
                    <a:pt x="1875" y="555"/>
                    <a:pt x="1875" y="555"/>
                  </a:cubicBezTo>
                  <a:cubicBezTo>
                    <a:pt x="1875" y="554"/>
                    <a:pt x="1875" y="554"/>
                    <a:pt x="1875" y="553"/>
                  </a:cubicBezTo>
                  <a:cubicBezTo>
                    <a:pt x="1875" y="553"/>
                    <a:pt x="1875" y="553"/>
                    <a:pt x="1875" y="552"/>
                  </a:cubicBezTo>
                  <a:cubicBezTo>
                    <a:pt x="1875" y="551"/>
                    <a:pt x="1875" y="550"/>
                    <a:pt x="1875" y="549"/>
                  </a:cubicBezTo>
                  <a:cubicBezTo>
                    <a:pt x="1875" y="548"/>
                    <a:pt x="1875" y="547"/>
                    <a:pt x="1875" y="546"/>
                  </a:cubicBezTo>
                  <a:cubicBezTo>
                    <a:pt x="1875" y="545"/>
                    <a:pt x="1875" y="544"/>
                    <a:pt x="1875" y="544"/>
                  </a:cubicBezTo>
                  <a:cubicBezTo>
                    <a:pt x="1876" y="543"/>
                    <a:pt x="1876" y="543"/>
                    <a:pt x="1876" y="543"/>
                  </a:cubicBezTo>
                  <a:cubicBezTo>
                    <a:pt x="1875" y="544"/>
                    <a:pt x="1875" y="545"/>
                    <a:pt x="1876" y="546"/>
                  </a:cubicBezTo>
                  <a:cubicBezTo>
                    <a:pt x="1891" y="544"/>
                    <a:pt x="1886" y="525"/>
                    <a:pt x="1881" y="515"/>
                  </a:cubicBezTo>
                  <a:cubicBezTo>
                    <a:pt x="1879" y="521"/>
                    <a:pt x="1860" y="540"/>
                    <a:pt x="1873" y="545"/>
                  </a:cubicBezTo>
                  <a:cubicBezTo>
                    <a:pt x="1873" y="546"/>
                    <a:pt x="1873" y="546"/>
                    <a:pt x="1873" y="546"/>
                  </a:cubicBezTo>
                  <a:cubicBezTo>
                    <a:pt x="1873" y="547"/>
                    <a:pt x="1873" y="548"/>
                    <a:pt x="1873" y="549"/>
                  </a:cubicBezTo>
                  <a:cubicBezTo>
                    <a:pt x="1873" y="550"/>
                    <a:pt x="1873" y="551"/>
                    <a:pt x="1873" y="552"/>
                  </a:cubicBezTo>
                  <a:cubicBezTo>
                    <a:pt x="1873" y="553"/>
                    <a:pt x="1873" y="553"/>
                    <a:pt x="1874" y="554"/>
                  </a:cubicBezTo>
                  <a:cubicBezTo>
                    <a:pt x="1874" y="554"/>
                    <a:pt x="1874" y="555"/>
                    <a:pt x="1874" y="555"/>
                  </a:cubicBezTo>
                  <a:cubicBezTo>
                    <a:pt x="1874" y="555"/>
                    <a:pt x="1874" y="556"/>
                    <a:pt x="1874" y="556"/>
                  </a:cubicBezTo>
                  <a:cubicBezTo>
                    <a:pt x="1874" y="556"/>
                    <a:pt x="1874" y="557"/>
                    <a:pt x="1874" y="557"/>
                  </a:cubicBezTo>
                  <a:cubicBezTo>
                    <a:pt x="1873" y="556"/>
                    <a:pt x="1872" y="554"/>
                    <a:pt x="1872" y="553"/>
                  </a:cubicBezTo>
                  <a:cubicBezTo>
                    <a:pt x="1871" y="553"/>
                    <a:pt x="1871" y="553"/>
                    <a:pt x="1871" y="552"/>
                  </a:cubicBezTo>
                  <a:cubicBezTo>
                    <a:pt x="1871" y="552"/>
                    <a:pt x="1870" y="551"/>
                    <a:pt x="1870" y="551"/>
                  </a:cubicBezTo>
                  <a:cubicBezTo>
                    <a:pt x="1869" y="551"/>
                    <a:pt x="1869" y="550"/>
                    <a:pt x="1868" y="549"/>
                  </a:cubicBezTo>
                  <a:cubicBezTo>
                    <a:pt x="1867" y="548"/>
                    <a:pt x="1866" y="547"/>
                    <a:pt x="1866" y="546"/>
                  </a:cubicBezTo>
                  <a:cubicBezTo>
                    <a:pt x="1865" y="546"/>
                    <a:pt x="1865" y="546"/>
                    <a:pt x="1865" y="545"/>
                  </a:cubicBezTo>
                  <a:cubicBezTo>
                    <a:pt x="1864" y="545"/>
                    <a:pt x="1864" y="545"/>
                    <a:pt x="1864" y="545"/>
                  </a:cubicBezTo>
                  <a:cubicBezTo>
                    <a:pt x="1864" y="545"/>
                    <a:pt x="1864" y="545"/>
                    <a:pt x="1864" y="545"/>
                  </a:cubicBezTo>
                  <a:cubicBezTo>
                    <a:pt x="1864" y="545"/>
                    <a:pt x="1864" y="545"/>
                    <a:pt x="1864" y="545"/>
                  </a:cubicBezTo>
                  <a:cubicBezTo>
                    <a:pt x="1864" y="545"/>
                    <a:pt x="1864" y="545"/>
                    <a:pt x="1864" y="545"/>
                  </a:cubicBezTo>
                  <a:cubicBezTo>
                    <a:pt x="1864" y="545"/>
                    <a:pt x="1863" y="545"/>
                    <a:pt x="1863" y="545"/>
                  </a:cubicBezTo>
                  <a:cubicBezTo>
                    <a:pt x="1863" y="546"/>
                    <a:pt x="1863" y="546"/>
                    <a:pt x="1863" y="546"/>
                  </a:cubicBezTo>
                  <a:cubicBezTo>
                    <a:pt x="1863"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5" y="546"/>
                    <a:pt x="1865" y="547"/>
                  </a:cubicBezTo>
                  <a:cubicBezTo>
                    <a:pt x="1865" y="548"/>
                    <a:pt x="1866" y="549"/>
                    <a:pt x="1867" y="550"/>
                  </a:cubicBezTo>
                  <a:cubicBezTo>
                    <a:pt x="1867" y="551"/>
                    <a:pt x="1868" y="552"/>
                    <a:pt x="1868" y="553"/>
                  </a:cubicBezTo>
                  <a:cubicBezTo>
                    <a:pt x="1868" y="553"/>
                    <a:pt x="1868" y="553"/>
                    <a:pt x="1869" y="554"/>
                  </a:cubicBezTo>
                  <a:cubicBezTo>
                    <a:pt x="1869" y="554"/>
                    <a:pt x="1869" y="554"/>
                    <a:pt x="1869" y="555"/>
                  </a:cubicBezTo>
                  <a:cubicBezTo>
                    <a:pt x="1872" y="558"/>
                    <a:pt x="1874" y="561"/>
                    <a:pt x="1877" y="565"/>
                  </a:cubicBezTo>
                  <a:cubicBezTo>
                    <a:pt x="1878" y="567"/>
                    <a:pt x="1879" y="569"/>
                    <a:pt x="1880" y="572"/>
                  </a:cubicBezTo>
                  <a:cubicBezTo>
                    <a:pt x="1881" y="572"/>
                    <a:pt x="1881" y="573"/>
                    <a:pt x="1881" y="574"/>
                  </a:cubicBezTo>
                  <a:cubicBezTo>
                    <a:pt x="1881" y="574"/>
                    <a:pt x="1881" y="573"/>
                    <a:pt x="1881" y="573"/>
                  </a:cubicBezTo>
                  <a:cubicBezTo>
                    <a:pt x="1880" y="573"/>
                    <a:pt x="1879" y="573"/>
                    <a:pt x="1879" y="572"/>
                  </a:cubicBezTo>
                  <a:cubicBezTo>
                    <a:pt x="1878" y="572"/>
                    <a:pt x="1877" y="572"/>
                    <a:pt x="1877" y="571"/>
                  </a:cubicBezTo>
                  <a:cubicBezTo>
                    <a:pt x="1876" y="571"/>
                    <a:pt x="1875" y="571"/>
                    <a:pt x="1874" y="570"/>
                  </a:cubicBezTo>
                  <a:cubicBezTo>
                    <a:pt x="1874" y="570"/>
                    <a:pt x="1874" y="570"/>
                    <a:pt x="1874" y="570"/>
                  </a:cubicBezTo>
                  <a:cubicBezTo>
                    <a:pt x="1874" y="570"/>
                    <a:pt x="1874" y="570"/>
                    <a:pt x="1874" y="570"/>
                  </a:cubicBezTo>
                  <a:cubicBezTo>
                    <a:pt x="1866" y="562"/>
                    <a:pt x="1856" y="563"/>
                    <a:pt x="1845" y="565"/>
                  </a:cubicBezTo>
                  <a:cubicBezTo>
                    <a:pt x="1851" y="574"/>
                    <a:pt x="1862" y="574"/>
                    <a:pt x="1871" y="572"/>
                  </a:cubicBezTo>
                  <a:cubicBezTo>
                    <a:pt x="1872" y="572"/>
                    <a:pt x="1873" y="572"/>
                    <a:pt x="1874" y="572"/>
                  </a:cubicBezTo>
                  <a:cubicBezTo>
                    <a:pt x="1874" y="573"/>
                    <a:pt x="1875" y="573"/>
                    <a:pt x="1876" y="573"/>
                  </a:cubicBezTo>
                  <a:cubicBezTo>
                    <a:pt x="1876" y="573"/>
                    <a:pt x="1877" y="574"/>
                    <a:pt x="1878" y="574"/>
                  </a:cubicBezTo>
                  <a:cubicBezTo>
                    <a:pt x="1878" y="574"/>
                    <a:pt x="1879" y="575"/>
                    <a:pt x="1880" y="575"/>
                  </a:cubicBezTo>
                  <a:cubicBezTo>
                    <a:pt x="1880" y="576"/>
                    <a:pt x="1881" y="576"/>
                    <a:pt x="1881" y="576"/>
                  </a:cubicBezTo>
                  <a:cubicBezTo>
                    <a:pt x="1881" y="576"/>
                    <a:pt x="1882" y="576"/>
                    <a:pt x="1882" y="576"/>
                  </a:cubicBezTo>
                  <a:cubicBezTo>
                    <a:pt x="1882" y="576"/>
                    <a:pt x="1882" y="577"/>
                    <a:pt x="1882" y="577"/>
                  </a:cubicBezTo>
                  <a:cubicBezTo>
                    <a:pt x="1882" y="577"/>
                    <a:pt x="1883" y="577"/>
                    <a:pt x="1883" y="577"/>
                  </a:cubicBezTo>
                  <a:cubicBezTo>
                    <a:pt x="1883" y="577"/>
                    <a:pt x="1883" y="578"/>
                    <a:pt x="1883" y="578"/>
                  </a:cubicBezTo>
                  <a:cubicBezTo>
                    <a:pt x="1885" y="581"/>
                    <a:pt x="1886" y="583"/>
                    <a:pt x="1888" y="585"/>
                  </a:cubicBezTo>
                  <a:cubicBezTo>
                    <a:pt x="1888" y="585"/>
                    <a:pt x="1888" y="585"/>
                    <a:pt x="1888" y="585"/>
                  </a:cubicBezTo>
                  <a:cubicBezTo>
                    <a:pt x="1889" y="585"/>
                    <a:pt x="1889" y="585"/>
                    <a:pt x="1889" y="585"/>
                  </a:cubicBezTo>
                  <a:cubicBezTo>
                    <a:pt x="1889" y="585"/>
                    <a:pt x="1889" y="586"/>
                    <a:pt x="1889" y="586"/>
                  </a:cubicBezTo>
                  <a:cubicBezTo>
                    <a:pt x="1890" y="586"/>
                    <a:pt x="1890" y="586"/>
                    <a:pt x="1890" y="586"/>
                  </a:cubicBezTo>
                  <a:cubicBezTo>
                    <a:pt x="1890" y="586"/>
                    <a:pt x="1891" y="587"/>
                    <a:pt x="1892" y="587"/>
                  </a:cubicBezTo>
                  <a:cubicBezTo>
                    <a:pt x="1893" y="587"/>
                    <a:pt x="1894" y="588"/>
                    <a:pt x="1895" y="588"/>
                  </a:cubicBezTo>
                  <a:cubicBezTo>
                    <a:pt x="1898" y="588"/>
                    <a:pt x="1900" y="588"/>
                    <a:pt x="1902" y="589"/>
                  </a:cubicBezTo>
                  <a:cubicBezTo>
                    <a:pt x="1902" y="589"/>
                    <a:pt x="1902" y="589"/>
                    <a:pt x="1902" y="589"/>
                  </a:cubicBezTo>
                  <a:cubicBezTo>
                    <a:pt x="1903" y="589"/>
                    <a:pt x="1903" y="589"/>
                    <a:pt x="1903" y="589"/>
                  </a:cubicBezTo>
                  <a:cubicBezTo>
                    <a:pt x="1903" y="589"/>
                    <a:pt x="1904" y="590"/>
                    <a:pt x="1904" y="590"/>
                  </a:cubicBezTo>
                  <a:cubicBezTo>
                    <a:pt x="1904" y="590"/>
                    <a:pt x="1904" y="590"/>
                    <a:pt x="1904" y="590"/>
                  </a:cubicBezTo>
                  <a:cubicBezTo>
                    <a:pt x="1905" y="590"/>
                    <a:pt x="1906" y="591"/>
                    <a:pt x="1907" y="592"/>
                  </a:cubicBezTo>
                  <a:cubicBezTo>
                    <a:pt x="1907" y="592"/>
                    <a:pt x="1908" y="593"/>
                    <a:pt x="1908" y="593"/>
                  </a:cubicBezTo>
                  <a:cubicBezTo>
                    <a:pt x="1909" y="594"/>
                    <a:pt x="1909" y="594"/>
                    <a:pt x="1909" y="594"/>
                  </a:cubicBezTo>
                  <a:cubicBezTo>
                    <a:pt x="1909" y="594"/>
                    <a:pt x="1910" y="595"/>
                    <a:pt x="1910" y="595"/>
                  </a:cubicBezTo>
                  <a:cubicBezTo>
                    <a:pt x="1911" y="596"/>
                    <a:pt x="1912" y="597"/>
                    <a:pt x="1912" y="598"/>
                  </a:cubicBezTo>
                  <a:cubicBezTo>
                    <a:pt x="1913" y="598"/>
                    <a:pt x="1913" y="599"/>
                    <a:pt x="1913" y="599"/>
                  </a:cubicBezTo>
                  <a:cubicBezTo>
                    <a:pt x="1913" y="601"/>
                    <a:pt x="1912" y="602"/>
                    <a:pt x="1912" y="604"/>
                  </a:cubicBezTo>
                  <a:cubicBezTo>
                    <a:pt x="1912" y="607"/>
                    <a:pt x="1911" y="610"/>
                    <a:pt x="1911" y="613"/>
                  </a:cubicBezTo>
                  <a:cubicBezTo>
                    <a:pt x="1911" y="615"/>
                    <a:pt x="1910" y="618"/>
                    <a:pt x="1909" y="621"/>
                  </a:cubicBezTo>
                  <a:cubicBezTo>
                    <a:pt x="1908" y="627"/>
                    <a:pt x="1906" y="633"/>
                    <a:pt x="1904" y="639"/>
                  </a:cubicBezTo>
                  <a:cubicBezTo>
                    <a:pt x="1903" y="642"/>
                    <a:pt x="1901" y="645"/>
                    <a:pt x="1900" y="648"/>
                  </a:cubicBezTo>
                  <a:cubicBezTo>
                    <a:pt x="1900" y="649"/>
                    <a:pt x="1900" y="650"/>
                    <a:pt x="1899" y="651"/>
                  </a:cubicBezTo>
                  <a:cubicBezTo>
                    <a:pt x="1899" y="651"/>
                    <a:pt x="1899" y="652"/>
                    <a:pt x="1899" y="653"/>
                  </a:cubicBezTo>
                  <a:cubicBezTo>
                    <a:pt x="1898" y="655"/>
                    <a:pt x="1898" y="657"/>
                    <a:pt x="1898" y="658"/>
                  </a:cubicBezTo>
                  <a:cubicBezTo>
                    <a:pt x="1898" y="662"/>
                    <a:pt x="1898" y="665"/>
                    <a:pt x="1898" y="668"/>
                  </a:cubicBezTo>
                  <a:cubicBezTo>
                    <a:pt x="1898" y="671"/>
                    <a:pt x="1898" y="673"/>
                    <a:pt x="1898" y="675"/>
                  </a:cubicBezTo>
                  <a:cubicBezTo>
                    <a:pt x="1898" y="674"/>
                    <a:pt x="1898" y="673"/>
                    <a:pt x="1897" y="672"/>
                  </a:cubicBezTo>
                  <a:cubicBezTo>
                    <a:pt x="1897" y="672"/>
                    <a:pt x="1897" y="672"/>
                    <a:pt x="1897" y="671"/>
                  </a:cubicBezTo>
                  <a:cubicBezTo>
                    <a:pt x="1897" y="671"/>
                    <a:pt x="1897" y="670"/>
                    <a:pt x="1896" y="670"/>
                  </a:cubicBezTo>
                  <a:cubicBezTo>
                    <a:pt x="1896" y="669"/>
                    <a:pt x="1896" y="669"/>
                    <a:pt x="1896" y="668"/>
                  </a:cubicBezTo>
                  <a:cubicBezTo>
                    <a:pt x="1895" y="668"/>
                    <a:pt x="1895" y="667"/>
                    <a:pt x="1895" y="667"/>
                  </a:cubicBezTo>
                  <a:cubicBezTo>
                    <a:pt x="1893" y="665"/>
                    <a:pt x="1892" y="663"/>
                    <a:pt x="1889" y="662"/>
                  </a:cubicBezTo>
                  <a:cubicBezTo>
                    <a:pt x="1889" y="662"/>
                    <a:pt x="1889" y="662"/>
                    <a:pt x="1888" y="662"/>
                  </a:cubicBezTo>
                  <a:cubicBezTo>
                    <a:pt x="1888" y="662"/>
                    <a:pt x="1888" y="661"/>
                    <a:pt x="1887" y="661"/>
                  </a:cubicBezTo>
                  <a:cubicBezTo>
                    <a:pt x="1887" y="661"/>
                    <a:pt x="1887" y="661"/>
                    <a:pt x="1887" y="661"/>
                  </a:cubicBezTo>
                  <a:cubicBezTo>
                    <a:pt x="1886" y="661"/>
                    <a:pt x="1886" y="661"/>
                    <a:pt x="1886" y="661"/>
                  </a:cubicBezTo>
                  <a:cubicBezTo>
                    <a:pt x="1886" y="661"/>
                    <a:pt x="1886" y="661"/>
                    <a:pt x="1885" y="661"/>
                  </a:cubicBezTo>
                  <a:cubicBezTo>
                    <a:pt x="1884" y="661"/>
                    <a:pt x="1883" y="660"/>
                    <a:pt x="1881" y="660"/>
                  </a:cubicBezTo>
                  <a:cubicBezTo>
                    <a:pt x="1881" y="660"/>
                    <a:pt x="1880" y="660"/>
                    <a:pt x="1879" y="660"/>
                  </a:cubicBezTo>
                  <a:cubicBezTo>
                    <a:pt x="1879" y="660"/>
                    <a:pt x="1878" y="660"/>
                    <a:pt x="1877" y="660"/>
                  </a:cubicBezTo>
                  <a:cubicBezTo>
                    <a:pt x="1877" y="660"/>
                    <a:pt x="1876" y="660"/>
                    <a:pt x="1875" y="660"/>
                  </a:cubicBezTo>
                  <a:cubicBezTo>
                    <a:pt x="1875" y="660"/>
                    <a:pt x="1874" y="660"/>
                    <a:pt x="1873" y="660"/>
                  </a:cubicBezTo>
                  <a:cubicBezTo>
                    <a:pt x="1873" y="660"/>
                    <a:pt x="1872" y="659"/>
                    <a:pt x="1872" y="659"/>
                  </a:cubicBezTo>
                  <a:cubicBezTo>
                    <a:pt x="1872" y="659"/>
                    <a:pt x="1872" y="659"/>
                    <a:pt x="1872" y="659"/>
                  </a:cubicBezTo>
                  <a:cubicBezTo>
                    <a:pt x="1872" y="659"/>
                    <a:pt x="1872" y="659"/>
                    <a:pt x="1871" y="658"/>
                  </a:cubicBezTo>
                  <a:cubicBezTo>
                    <a:pt x="1871" y="658"/>
                    <a:pt x="1871" y="658"/>
                    <a:pt x="1871" y="658"/>
                  </a:cubicBezTo>
                  <a:cubicBezTo>
                    <a:pt x="1871" y="658"/>
                    <a:pt x="1871" y="658"/>
                    <a:pt x="1871" y="657"/>
                  </a:cubicBezTo>
                  <a:cubicBezTo>
                    <a:pt x="1871" y="657"/>
                    <a:pt x="1871" y="657"/>
                    <a:pt x="1870" y="657"/>
                  </a:cubicBezTo>
                  <a:cubicBezTo>
                    <a:pt x="1870" y="656"/>
                    <a:pt x="1870" y="656"/>
                    <a:pt x="1870" y="656"/>
                  </a:cubicBezTo>
                  <a:cubicBezTo>
                    <a:pt x="1870" y="655"/>
                    <a:pt x="1870" y="655"/>
                    <a:pt x="1870" y="655"/>
                  </a:cubicBezTo>
                  <a:cubicBezTo>
                    <a:pt x="1870" y="655"/>
                    <a:pt x="1869" y="655"/>
                    <a:pt x="1869" y="655"/>
                  </a:cubicBezTo>
                  <a:cubicBezTo>
                    <a:pt x="1869" y="654"/>
                    <a:pt x="1869" y="654"/>
                    <a:pt x="1869" y="653"/>
                  </a:cubicBezTo>
                  <a:cubicBezTo>
                    <a:pt x="1869" y="653"/>
                    <a:pt x="1868" y="652"/>
                    <a:pt x="1868" y="651"/>
                  </a:cubicBezTo>
                  <a:cubicBezTo>
                    <a:pt x="1868" y="650"/>
                    <a:pt x="1868" y="649"/>
                    <a:pt x="1868" y="648"/>
                  </a:cubicBezTo>
                  <a:cubicBezTo>
                    <a:pt x="1868" y="648"/>
                    <a:pt x="1868" y="648"/>
                    <a:pt x="1868" y="648"/>
                  </a:cubicBezTo>
                  <a:cubicBezTo>
                    <a:pt x="1868" y="648"/>
                    <a:pt x="1868" y="648"/>
                    <a:pt x="1868" y="648"/>
                  </a:cubicBezTo>
                  <a:cubicBezTo>
                    <a:pt x="1868" y="648"/>
                    <a:pt x="1868" y="647"/>
                    <a:pt x="1868" y="646"/>
                  </a:cubicBezTo>
                  <a:cubicBezTo>
                    <a:pt x="1869" y="647"/>
                    <a:pt x="1869" y="647"/>
                    <a:pt x="1869" y="647"/>
                  </a:cubicBezTo>
                  <a:cubicBezTo>
                    <a:pt x="1883" y="643"/>
                    <a:pt x="1871" y="631"/>
                    <a:pt x="1870" y="623"/>
                  </a:cubicBezTo>
                  <a:cubicBezTo>
                    <a:pt x="1866" y="628"/>
                    <a:pt x="1857" y="643"/>
                    <a:pt x="1866" y="647"/>
                  </a:cubicBezTo>
                  <a:cubicBezTo>
                    <a:pt x="1866" y="648"/>
                    <a:pt x="1866" y="648"/>
                    <a:pt x="1866" y="648"/>
                  </a:cubicBezTo>
                  <a:cubicBezTo>
                    <a:pt x="1867" y="649"/>
                    <a:pt x="1867" y="650"/>
                    <a:pt x="1867" y="651"/>
                  </a:cubicBezTo>
                  <a:cubicBezTo>
                    <a:pt x="1867" y="652"/>
                    <a:pt x="1867" y="653"/>
                    <a:pt x="1868" y="654"/>
                  </a:cubicBezTo>
                  <a:cubicBezTo>
                    <a:pt x="1868" y="654"/>
                    <a:pt x="1868" y="655"/>
                    <a:pt x="1868" y="655"/>
                  </a:cubicBezTo>
                  <a:cubicBezTo>
                    <a:pt x="1868" y="655"/>
                    <a:pt x="1868" y="655"/>
                    <a:pt x="1868" y="656"/>
                  </a:cubicBezTo>
                  <a:cubicBezTo>
                    <a:pt x="1869" y="656"/>
                    <a:pt x="1869" y="656"/>
                    <a:pt x="1869" y="656"/>
                  </a:cubicBezTo>
                  <a:cubicBezTo>
                    <a:pt x="1869" y="657"/>
                    <a:pt x="1869" y="657"/>
                    <a:pt x="1869" y="657"/>
                  </a:cubicBezTo>
                  <a:cubicBezTo>
                    <a:pt x="1869" y="658"/>
                    <a:pt x="1870" y="658"/>
                    <a:pt x="1870" y="658"/>
                  </a:cubicBezTo>
                  <a:cubicBezTo>
                    <a:pt x="1870" y="658"/>
                    <a:pt x="1870" y="658"/>
                    <a:pt x="1870" y="659"/>
                  </a:cubicBezTo>
                  <a:cubicBezTo>
                    <a:pt x="1870" y="659"/>
                    <a:pt x="1870" y="659"/>
                    <a:pt x="1870" y="659"/>
                  </a:cubicBezTo>
                  <a:cubicBezTo>
                    <a:pt x="1869" y="659"/>
                    <a:pt x="1867" y="658"/>
                    <a:pt x="1865" y="657"/>
                  </a:cubicBezTo>
                  <a:cubicBezTo>
                    <a:pt x="1865" y="657"/>
                    <a:pt x="1865" y="657"/>
                    <a:pt x="1864" y="657"/>
                  </a:cubicBezTo>
                  <a:cubicBezTo>
                    <a:pt x="1863" y="657"/>
                    <a:pt x="1863" y="657"/>
                    <a:pt x="1863" y="657"/>
                  </a:cubicBezTo>
                  <a:cubicBezTo>
                    <a:pt x="1863" y="656"/>
                    <a:pt x="1862" y="656"/>
                    <a:pt x="1862" y="656"/>
                  </a:cubicBezTo>
                  <a:cubicBezTo>
                    <a:pt x="1861" y="655"/>
                    <a:pt x="1860" y="655"/>
                    <a:pt x="1860" y="655"/>
                  </a:cubicBezTo>
                  <a:cubicBezTo>
                    <a:pt x="1859" y="654"/>
                    <a:pt x="1859" y="654"/>
                    <a:pt x="1858" y="654"/>
                  </a:cubicBezTo>
                  <a:cubicBezTo>
                    <a:pt x="1856" y="652"/>
                    <a:pt x="1853" y="651"/>
                    <a:pt x="1851" y="649"/>
                  </a:cubicBezTo>
                  <a:cubicBezTo>
                    <a:pt x="1851" y="649"/>
                    <a:pt x="1850" y="648"/>
                    <a:pt x="1849" y="647"/>
                  </a:cubicBezTo>
                  <a:cubicBezTo>
                    <a:pt x="1849" y="647"/>
                    <a:pt x="1849" y="647"/>
                    <a:pt x="1849" y="647"/>
                  </a:cubicBezTo>
                  <a:cubicBezTo>
                    <a:pt x="1849" y="647"/>
                    <a:pt x="1849" y="647"/>
                    <a:pt x="1848" y="646"/>
                  </a:cubicBezTo>
                  <a:cubicBezTo>
                    <a:pt x="1848" y="646"/>
                    <a:pt x="1848" y="646"/>
                    <a:pt x="1847" y="645"/>
                  </a:cubicBezTo>
                  <a:cubicBezTo>
                    <a:pt x="1847" y="645"/>
                    <a:pt x="1847" y="645"/>
                    <a:pt x="1847" y="645"/>
                  </a:cubicBezTo>
                  <a:cubicBezTo>
                    <a:pt x="1847" y="644"/>
                    <a:pt x="1846" y="644"/>
                    <a:pt x="1846" y="644"/>
                  </a:cubicBezTo>
                  <a:cubicBezTo>
                    <a:pt x="1845" y="643"/>
                    <a:pt x="1845" y="642"/>
                    <a:pt x="1844" y="641"/>
                  </a:cubicBezTo>
                  <a:cubicBezTo>
                    <a:pt x="1844" y="641"/>
                    <a:pt x="1843" y="640"/>
                    <a:pt x="1843" y="640"/>
                  </a:cubicBezTo>
                  <a:cubicBezTo>
                    <a:pt x="1843" y="640"/>
                    <a:pt x="1843" y="640"/>
                    <a:pt x="1842" y="639"/>
                  </a:cubicBezTo>
                  <a:cubicBezTo>
                    <a:pt x="1842" y="639"/>
                    <a:pt x="1842" y="639"/>
                    <a:pt x="1842" y="639"/>
                  </a:cubicBezTo>
                  <a:cubicBezTo>
                    <a:pt x="1841" y="637"/>
                    <a:pt x="1840" y="635"/>
                    <a:pt x="1839" y="634"/>
                  </a:cubicBezTo>
                  <a:cubicBezTo>
                    <a:pt x="1838" y="633"/>
                    <a:pt x="1838" y="633"/>
                    <a:pt x="1838" y="632"/>
                  </a:cubicBezTo>
                  <a:cubicBezTo>
                    <a:pt x="1837" y="631"/>
                    <a:pt x="1837" y="631"/>
                    <a:pt x="1837" y="630"/>
                  </a:cubicBezTo>
                  <a:cubicBezTo>
                    <a:pt x="1836" y="628"/>
                    <a:pt x="1835" y="627"/>
                    <a:pt x="1835" y="627"/>
                  </a:cubicBezTo>
                  <a:cubicBezTo>
                    <a:pt x="1835" y="627"/>
                    <a:pt x="1835" y="627"/>
                    <a:pt x="1835" y="628"/>
                  </a:cubicBezTo>
                  <a:cubicBezTo>
                    <a:pt x="1835" y="628"/>
                    <a:pt x="1836" y="629"/>
                    <a:pt x="1836" y="631"/>
                  </a:cubicBezTo>
                  <a:cubicBezTo>
                    <a:pt x="1836" y="631"/>
                    <a:pt x="1836" y="632"/>
                    <a:pt x="1836" y="633"/>
                  </a:cubicBezTo>
                  <a:cubicBezTo>
                    <a:pt x="1837" y="633"/>
                    <a:pt x="1837" y="634"/>
                    <a:pt x="1837" y="635"/>
                  </a:cubicBezTo>
                  <a:cubicBezTo>
                    <a:pt x="1838" y="636"/>
                    <a:pt x="1838" y="637"/>
                    <a:pt x="1838" y="638"/>
                  </a:cubicBezTo>
                  <a:cubicBezTo>
                    <a:pt x="1838" y="638"/>
                    <a:pt x="1839" y="638"/>
                    <a:pt x="1839" y="639"/>
                  </a:cubicBezTo>
                  <a:cubicBezTo>
                    <a:pt x="1839" y="639"/>
                    <a:pt x="1840" y="640"/>
                    <a:pt x="1840" y="640"/>
                  </a:cubicBezTo>
                  <a:cubicBezTo>
                    <a:pt x="1840" y="640"/>
                    <a:pt x="1840" y="641"/>
                    <a:pt x="1840" y="641"/>
                  </a:cubicBezTo>
                  <a:cubicBezTo>
                    <a:pt x="1841" y="641"/>
                    <a:pt x="1841" y="641"/>
                    <a:pt x="1841" y="642"/>
                  </a:cubicBezTo>
                  <a:cubicBezTo>
                    <a:pt x="1841" y="642"/>
                    <a:pt x="1842" y="642"/>
                    <a:pt x="1842" y="643"/>
                  </a:cubicBezTo>
                  <a:cubicBezTo>
                    <a:pt x="1842" y="643"/>
                    <a:pt x="1843" y="644"/>
                    <a:pt x="1843" y="644"/>
                  </a:cubicBezTo>
                  <a:cubicBezTo>
                    <a:pt x="1843" y="644"/>
                    <a:pt x="1842" y="644"/>
                    <a:pt x="1841" y="644"/>
                  </a:cubicBezTo>
                  <a:cubicBezTo>
                    <a:pt x="1841" y="644"/>
                    <a:pt x="1840" y="644"/>
                    <a:pt x="1839" y="644"/>
                  </a:cubicBezTo>
                  <a:cubicBezTo>
                    <a:pt x="1838" y="644"/>
                    <a:pt x="1837" y="644"/>
                    <a:pt x="1837" y="644"/>
                  </a:cubicBezTo>
                  <a:cubicBezTo>
                    <a:pt x="1836" y="644"/>
                    <a:pt x="1835" y="644"/>
                    <a:pt x="1835" y="644"/>
                  </a:cubicBezTo>
                  <a:cubicBezTo>
                    <a:pt x="1835" y="644"/>
                    <a:pt x="1835" y="644"/>
                    <a:pt x="1835" y="644"/>
                  </a:cubicBezTo>
                  <a:cubicBezTo>
                    <a:pt x="1834" y="644"/>
                    <a:pt x="1834" y="644"/>
                    <a:pt x="1834" y="644"/>
                  </a:cubicBezTo>
                  <a:cubicBezTo>
                    <a:pt x="1827" y="633"/>
                    <a:pt x="1818" y="640"/>
                    <a:pt x="1810" y="644"/>
                  </a:cubicBezTo>
                  <a:cubicBezTo>
                    <a:pt x="1818" y="657"/>
                    <a:pt x="1826" y="659"/>
                    <a:pt x="1834" y="646"/>
                  </a:cubicBezTo>
                  <a:cubicBezTo>
                    <a:pt x="1834" y="646"/>
                    <a:pt x="1834" y="646"/>
                    <a:pt x="1834" y="646"/>
                  </a:cubicBezTo>
                  <a:cubicBezTo>
                    <a:pt x="1835" y="646"/>
                    <a:pt x="1836" y="646"/>
                    <a:pt x="1837" y="646"/>
                  </a:cubicBezTo>
                  <a:cubicBezTo>
                    <a:pt x="1837" y="646"/>
                    <a:pt x="1838" y="646"/>
                    <a:pt x="1839" y="646"/>
                  </a:cubicBezTo>
                  <a:cubicBezTo>
                    <a:pt x="1840" y="646"/>
                    <a:pt x="1840" y="646"/>
                    <a:pt x="1841" y="646"/>
                  </a:cubicBezTo>
                  <a:cubicBezTo>
                    <a:pt x="1842" y="646"/>
                    <a:pt x="1843" y="646"/>
                    <a:pt x="1843" y="647"/>
                  </a:cubicBezTo>
                  <a:cubicBezTo>
                    <a:pt x="1844" y="647"/>
                    <a:pt x="1845" y="647"/>
                    <a:pt x="1845" y="647"/>
                  </a:cubicBezTo>
                  <a:cubicBezTo>
                    <a:pt x="1845" y="647"/>
                    <a:pt x="1845" y="647"/>
                    <a:pt x="1845" y="647"/>
                  </a:cubicBezTo>
                  <a:cubicBezTo>
                    <a:pt x="1845" y="647"/>
                    <a:pt x="1845" y="647"/>
                    <a:pt x="1845" y="647"/>
                  </a:cubicBezTo>
                  <a:cubicBezTo>
                    <a:pt x="1846" y="648"/>
                    <a:pt x="1846" y="648"/>
                    <a:pt x="1847" y="648"/>
                  </a:cubicBezTo>
                  <a:cubicBezTo>
                    <a:pt x="1848" y="649"/>
                    <a:pt x="1849" y="650"/>
                    <a:pt x="1850" y="651"/>
                  </a:cubicBezTo>
                  <a:cubicBezTo>
                    <a:pt x="1852" y="653"/>
                    <a:pt x="1854" y="655"/>
                    <a:pt x="1857" y="656"/>
                  </a:cubicBezTo>
                  <a:cubicBezTo>
                    <a:pt x="1857" y="656"/>
                    <a:pt x="1858" y="657"/>
                    <a:pt x="1859" y="657"/>
                  </a:cubicBezTo>
                  <a:cubicBezTo>
                    <a:pt x="1859" y="657"/>
                    <a:pt x="1860" y="658"/>
                    <a:pt x="1860" y="658"/>
                  </a:cubicBezTo>
                  <a:cubicBezTo>
                    <a:pt x="1861" y="658"/>
                    <a:pt x="1862" y="659"/>
                    <a:pt x="1862" y="659"/>
                  </a:cubicBezTo>
                  <a:cubicBezTo>
                    <a:pt x="1863" y="659"/>
                    <a:pt x="1863" y="659"/>
                    <a:pt x="1863" y="659"/>
                  </a:cubicBezTo>
                  <a:cubicBezTo>
                    <a:pt x="1864" y="660"/>
                    <a:pt x="1864" y="660"/>
                    <a:pt x="1864" y="660"/>
                  </a:cubicBezTo>
                  <a:cubicBezTo>
                    <a:pt x="1867" y="661"/>
                    <a:pt x="1870" y="662"/>
                    <a:pt x="1873" y="662"/>
                  </a:cubicBezTo>
                  <a:cubicBezTo>
                    <a:pt x="1874" y="662"/>
                    <a:pt x="1874" y="662"/>
                    <a:pt x="1875" y="663"/>
                  </a:cubicBezTo>
                  <a:cubicBezTo>
                    <a:pt x="1876" y="663"/>
                    <a:pt x="1876" y="663"/>
                    <a:pt x="1877" y="663"/>
                  </a:cubicBezTo>
                  <a:cubicBezTo>
                    <a:pt x="1878" y="663"/>
                    <a:pt x="1878" y="663"/>
                    <a:pt x="1879" y="663"/>
                  </a:cubicBezTo>
                  <a:cubicBezTo>
                    <a:pt x="1880" y="663"/>
                    <a:pt x="1880" y="663"/>
                    <a:pt x="1881" y="663"/>
                  </a:cubicBezTo>
                  <a:cubicBezTo>
                    <a:pt x="1882" y="663"/>
                    <a:pt x="1884" y="663"/>
                    <a:pt x="1885" y="663"/>
                  </a:cubicBezTo>
                  <a:cubicBezTo>
                    <a:pt x="1885" y="663"/>
                    <a:pt x="1885" y="663"/>
                    <a:pt x="1886" y="664"/>
                  </a:cubicBezTo>
                  <a:cubicBezTo>
                    <a:pt x="1886" y="664"/>
                    <a:pt x="1886" y="664"/>
                    <a:pt x="1886" y="664"/>
                  </a:cubicBezTo>
                  <a:cubicBezTo>
                    <a:pt x="1886" y="664"/>
                    <a:pt x="1886" y="664"/>
                    <a:pt x="1886" y="664"/>
                  </a:cubicBezTo>
                  <a:cubicBezTo>
                    <a:pt x="1887" y="664"/>
                    <a:pt x="1887" y="664"/>
                    <a:pt x="1887" y="664"/>
                  </a:cubicBezTo>
                  <a:cubicBezTo>
                    <a:pt x="1887" y="664"/>
                    <a:pt x="1888" y="664"/>
                    <a:pt x="1888" y="664"/>
                  </a:cubicBezTo>
                  <a:cubicBezTo>
                    <a:pt x="1890" y="665"/>
                    <a:pt x="1891" y="667"/>
                    <a:pt x="1893" y="669"/>
                  </a:cubicBezTo>
                  <a:cubicBezTo>
                    <a:pt x="1893" y="669"/>
                    <a:pt x="1894" y="670"/>
                    <a:pt x="1894" y="671"/>
                  </a:cubicBezTo>
                  <a:cubicBezTo>
                    <a:pt x="1894" y="671"/>
                    <a:pt x="1895" y="672"/>
                    <a:pt x="1895" y="672"/>
                  </a:cubicBezTo>
                  <a:cubicBezTo>
                    <a:pt x="1895" y="672"/>
                    <a:pt x="1895" y="673"/>
                    <a:pt x="1896" y="673"/>
                  </a:cubicBezTo>
                  <a:cubicBezTo>
                    <a:pt x="1896" y="675"/>
                    <a:pt x="1897" y="676"/>
                    <a:pt x="1898" y="677"/>
                  </a:cubicBezTo>
                  <a:cubicBezTo>
                    <a:pt x="1898" y="678"/>
                    <a:pt x="1898" y="678"/>
                    <a:pt x="1899" y="679"/>
                  </a:cubicBezTo>
                  <a:cubicBezTo>
                    <a:pt x="1899" y="685"/>
                    <a:pt x="1900" y="691"/>
                    <a:pt x="1900" y="697"/>
                  </a:cubicBezTo>
                  <a:cubicBezTo>
                    <a:pt x="1901" y="709"/>
                    <a:pt x="1902" y="721"/>
                    <a:pt x="1903" y="730"/>
                  </a:cubicBezTo>
                  <a:cubicBezTo>
                    <a:pt x="1903" y="732"/>
                    <a:pt x="1903" y="733"/>
                    <a:pt x="1903" y="734"/>
                  </a:cubicBezTo>
                  <a:cubicBezTo>
                    <a:pt x="1903" y="735"/>
                    <a:pt x="1904" y="736"/>
                    <a:pt x="1904" y="737"/>
                  </a:cubicBezTo>
                  <a:cubicBezTo>
                    <a:pt x="1900" y="733"/>
                    <a:pt x="1895" y="727"/>
                    <a:pt x="1889" y="722"/>
                  </a:cubicBezTo>
                  <a:cubicBezTo>
                    <a:pt x="1859" y="693"/>
                    <a:pt x="1848" y="698"/>
                    <a:pt x="1834" y="661"/>
                  </a:cubicBezTo>
                  <a:cubicBezTo>
                    <a:pt x="1836" y="704"/>
                    <a:pt x="1908" y="730"/>
                    <a:pt x="1901" y="768"/>
                  </a:cubicBezTo>
                  <a:cubicBezTo>
                    <a:pt x="1895" y="798"/>
                    <a:pt x="1823" y="830"/>
                    <a:pt x="1802" y="850"/>
                  </a:cubicBezTo>
                  <a:cubicBezTo>
                    <a:pt x="1776" y="875"/>
                    <a:pt x="1752" y="891"/>
                    <a:pt x="1752" y="891"/>
                  </a:cubicBezTo>
                  <a:cubicBezTo>
                    <a:pt x="1752" y="891"/>
                    <a:pt x="1745" y="887"/>
                    <a:pt x="1736" y="883"/>
                  </a:cubicBezTo>
                  <a:cubicBezTo>
                    <a:pt x="1736" y="883"/>
                    <a:pt x="1737" y="883"/>
                    <a:pt x="1737" y="883"/>
                  </a:cubicBezTo>
                  <a:cubicBezTo>
                    <a:pt x="1738" y="883"/>
                    <a:pt x="1739" y="883"/>
                    <a:pt x="1740" y="883"/>
                  </a:cubicBezTo>
                  <a:cubicBezTo>
                    <a:pt x="1740" y="883"/>
                    <a:pt x="1740" y="883"/>
                    <a:pt x="1741" y="883"/>
                  </a:cubicBezTo>
                  <a:cubicBezTo>
                    <a:pt x="1741" y="883"/>
                    <a:pt x="1742" y="883"/>
                    <a:pt x="1742" y="883"/>
                  </a:cubicBezTo>
                  <a:cubicBezTo>
                    <a:pt x="1743" y="883"/>
                    <a:pt x="1744" y="883"/>
                    <a:pt x="1745" y="883"/>
                  </a:cubicBezTo>
                  <a:cubicBezTo>
                    <a:pt x="1745" y="883"/>
                    <a:pt x="1746" y="883"/>
                    <a:pt x="1747" y="882"/>
                  </a:cubicBezTo>
                  <a:cubicBezTo>
                    <a:pt x="1748" y="882"/>
                    <a:pt x="1750" y="882"/>
                    <a:pt x="1751" y="882"/>
                  </a:cubicBezTo>
                  <a:cubicBezTo>
                    <a:pt x="1753" y="881"/>
                    <a:pt x="1754" y="881"/>
                    <a:pt x="1755" y="881"/>
                  </a:cubicBezTo>
                  <a:cubicBezTo>
                    <a:pt x="1756" y="880"/>
                    <a:pt x="1757" y="880"/>
                    <a:pt x="1758" y="880"/>
                  </a:cubicBezTo>
                  <a:cubicBezTo>
                    <a:pt x="1760" y="879"/>
                    <a:pt x="1761" y="878"/>
                    <a:pt x="1762" y="878"/>
                  </a:cubicBezTo>
                  <a:cubicBezTo>
                    <a:pt x="1763" y="878"/>
                    <a:pt x="1764" y="878"/>
                    <a:pt x="1764" y="878"/>
                  </a:cubicBezTo>
                  <a:cubicBezTo>
                    <a:pt x="1764" y="878"/>
                    <a:pt x="1761" y="878"/>
                    <a:pt x="1758" y="878"/>
                  </a:cubicBezTo>
                  <a:cubicBezTo>
                    <a:pt x="1757" y="878"/>
                    <a:pt x="1756" y="879"/>
                    <a:pt x="1755" y="879"/>
                  </a:cubicBezTo>
                  <a:cubicBezTo>
                    <a:pt x="1753" y="879"/>
                    <a:pt x="1752" y="879"/>
                    <a:pt x="1751" y="879"/>
                  </a:cubicBezTo>
                  <a:cubicBezTo>
                    <a:pt x="1748" y="879"/>
                    <a:pt x="1745" y="879"/>
                    <a:pt x="1742" y="879"/>
                  </a:cubicBezTo>
                  <a:cubicBezTo>
                    <a:pt x="1742" y="879"/>
                    <a:pt x="1742" y="879"/>
                    <a:pt x="1741" y="879"/>
                  </a:cubicBezTo>
                  <a:cubicBezTo>
                    <a:pt x="1741" y="879"/>
                    <a:pt x="1740" y="879"/>
                    <a:pt x="1740" y="879"/>
                  </a:cubicBezTo>
                  <a:cubicBezTo>
                    <a:pt x="1739" y="879"/>
                    <a:pt x="1738" y="879"/>
                    <a:pt x="1737" y="879"/>
                  </a:cubicBezTo>
                  <a:cubicBezTo>
                    <a:pt x="1736" y="879"/>
                    <a:pt x="1734" y="879"/>
                    <a:pt x="1732" y="878"/>
                  </a:cubicBezTo>
                  <a:cubicBezTo>
                    <a:pt x="1732" y="878"/>
                    <a:pt x="1731" y="878"/>
                    <a:pt x="1731" y="878"/>
                  </a:cubicBezTo>
                  <a:cubicBezTo>
                    <a:pt x="1730" y="878"/>
                    <a:pt x="1730" y="878"/>
                    <a:pt x="1730" y="878"/>
                  </a:cubicBezTo>
                  <a:cubicBezTo>
                    <a:pt x="1729" y="878"/>
                    <a:pt x="1728" y="878"/>
                    <a:pt x="1727" y="878"/>
                  </a:cubicBezTo>
                  <a:cubicBezTo>
                    <a:pt x="1726" y="877"/>
                    <a:pt x="1726" y="877"/>
                    <a:pt x="1726" y="877"/>
                  </a:cubicBezTo>
                  <a:cubicBezTo>
                    <a:pt x="1726" y="877"/>
                    <a:pt x="1726" y="877"/>
                    <a:pt x="1726" y="877"/>
                  </a:cubicBezTo>
                  <a:cubicBezTo>
                    <a:pt x="1726" y="877"/>
                    <a:pt x="1725" y="877"/>
                    <a:pt x="1725" y="877"/>
                  </a:cubicBezTo>
                  <a:cubicBezTo>
                    <a:pt x="1714" y="872"/>
                    <a:pt x="1701" y="865"/>
                    <a:pt x="1695" y="862"/>
                  </a:cubicBezTo>
                  <a:cubicBezTo>
                    <a:pt x="1695" y="862"/>
                    <a:pt x="1695" y="862"/>
                    <a:pt x="1695" y="862"/>
                  </a:cubicBezTo>
                  <a:cubicBezTo>
                    <a:pt x="1695" y="862"/>
                    <a:pt x="1696" y="862"/>
                    <a:pt x="1697" y="862"/>
                  </a:cubicBezTo>
                  <a:cubicBezTo>
                    <a:pt x="1697" y="862"/>
                    <a:pt x="1698" y="862"/>
                    <a:pt x="1698" y="862"/>
                  </a:cubicBezTo>
                  <a:cubicBezTo>
                    <a:pt x="1699" y="862"/>
                    <a:pt x="1699" y="862"/>
                    <a:pt x="1699" y="862"/>
                  </a:cubicBezTo>
                  <a:cubicBezTo>
                    <a:pt x="1700" y="862"/>
                    <a:pt x="1700" y="861"/>
                    <a:pt x="1700" y="861"/>
                  </a:cubicBezTo>
                  <a:cubicBezTo>
                    <a:pt x="1701" y="861"/>
                    <a:pt x="1702" y="861"/>
                    <a:pt x="1702" y="861"/>
                  </a:cubicBezTo>
                  <a:cubicBezTo>
                    <a:pt x="1704" y="861"/>
                    <a:pt x="1705" y="860"/>
                    <a:pt x="1706" y="860"/>
                  </a:cubicBezTo>
                  <a:cubicBezTo>
                    <a:pt x="1708" y="859"/>
                    <a:pt x="1709" y="859"/>
                    <a:pt x="1710" y="858"/>
                  </a:cubicBezTo>
                  <a:cubicBezTo>
                    <a:pt x="1711" y="858"/>
                    <a:pt x="1711" y="858"/>
                    <a:pt x="1712" y="858"/>
                  </a:cubicBezTo>
                  <a:cubicBezTo>
                    <a:pt x="1725" y="865"/>
                    <a:pt x="1737" y="842"/>
                    <a:pt x="1740" y="833"/>
                  </a:cubicBezTo>
                  <a:cubicBezTo>
                    <a:pt x="1730" y="839"/>
                    <a:pt x="1705" y="834"/>
                    <a:pt x="1710" y="854"/>
                  </a:cubicBezTo>
                  <a:cubicBezTo>
                    <a:pt x="1712" y="854"/>
                    <a:pt x="1712" y="854"/>
                    <a:pt x="1712" y="854"/>
                  </a:cubicBezTo>
                  <a:cubicBezTo>
                    <a:pt x="1711" y="855"/>
                    <a:pt x="1710" y="855"/>
                    <a:pt x="1709" y="856"/>
                  </a:cubicBezTo>
                  <a:cubicBezTo>
                    <a:pt x="1709" y="856"/>
                    <a:pt x="1710" y="856"/>
                    <a:pt x="1710" y="856"/>
                  </a:cubicBezTo>
                  <a:cubicBezTo>
                    <a:pt x="1710" y="856"/>
                    <a:pt x="1710" y="857"/>
                    <a:pt x="1709" y="857"/>
                  </a:cubicBezTo>
                  <a:cubicBezTo>
                    <a:pt x="1708" y="857"/>
                    <a:pt x="1707" y="858"/>
                    <a:pt x="1706" y="858"/>
                  </a:cubicBezTo>
                  <a:cubicBezTo>
                    <a:pt x="1704" y="859"/>
                    <a:pt x="1703" y="859"/>
                    <a:pt x="1702" y="859"/>
                  </a:cubicBezTo>
                  <a:cubicBezTo>
                    <a:pt x="1701" y="859"/>
                    <a:pt x="1701" y="859"/>
                    <a:pt x="1700" y="860"/>
                  </a:cubicBezTo>
                  <a:cubicBezTo>
                    <a:pt x="1700" y="860"/>
                    <a:pt x="1699" y="860"/>
                    <a:pt x="1699" y="860"/>
                  </a:cubicBezTo>
                  <a:cubicBezTo>
                    <a:pt x="1699" y="860"/>
                    <a:pt x="1698" y="860"/>
                    <a:pt x="1698" y="860"/>
                  </a:cubicBezTo>
                  <a:cubicBezTo>
                    <a:pt x="1698" y="860"/>
                    <a:pt x="1697" y="860"/>
                    <a:pt x="1697" y="860"/>
                  </a:cubicBezTo>
                  <a:cubicBezTo>
                    <a:pt x="1696" y="860"/>
                    <a:pt x="1695" y="860"/>
                    <a:pt x="1695" y="860"/>
                  </a:cubicBezTo>
                  <a:cubicBezTo>
                    <a:pt x="1695" y="860"/>
                    <a:pt x="1694" y="860"/>
                    <a:pt x="1694" y="860"/>
                  </a:cubicBezTo>
                  <a:cubicBezTo>
                    <a:pt x="1694" y="860"/>
                    <a:pt x="1694" y="860"/>
                    <a:pt x="1693" y="860"/>
                  </a:cubicBezTo>
                  <a:cubicBezTo>
                    <a:pt x="1693" y="860"/>
                    <a:pt x="1693" y="860"/>
                    <a:pt x="1692" y="860"/>
                  </a:cubicBezTo>
                  <a:cubicBezTo>
                    <a:pt x="1692" y="860"/>
                    <a:pt x="1692" y="861"/>
                    <a:pt x="1692" y="861"/>
                  </a:cubicBezTo>
                  <a:cubicBezTo>
                    <a:pt x="1691" y="860"/>
                    <a:pt x="1691" y="860"/>
                    <a:pt x="1690" y="859"/>
                  </a:cubicBezTo>
                  <a:cubicBezTo>
                    <a:pt x="1690" y="859"/>
                    <a:pt x="1689" y="858"/>
                    <a:pt x="1688" y="857"/>
                  </a:cubicBezTo>
                  <a:cubicBezTo>
                    <a:pt x="1688" y="857"/>
                    <a:pt x="1687" y="856"/>
                    <a:pt x="1686" y="855"/>
                  </a:cubicBezTo>
                  <a:cubicBezTo>
                    <a:pt x="1686" y="854"/>
                    <a:pt x="1685" y="854"/>
                    <a:pt x="1685" y="853"/>
                  </a:cubicBezTo>
                  <a:cubicBezTo>
                    <a:pt x="1684" y="852"/>
                    <a:pt x="1683" y="851"/>
                    <a:pt x="1683" y="851"/>
                  </a:cubicBezTo>
                  <a:cubicBezTo>
                    <a:pt x="1682" y="849"/>
                    <a:pt x="1681" y="847"/>
                    <a:pt x="1679" y="846"/>
                  </a:cubicBezTo>
                  <a:cubicBezTo>
                    <a:pt x="1679" y="846"/>
                    <a:pt x="1678" y="845"/>
                    <a:pt x="1678" y="845"/>
                  </a:cubicBezTo>
                  <a:cubicBezTo>
                    <a:pt x="1677" y="845"/>
                    <a:pt x="1677" y="845"/>
                    <a:pt x="1677" y="845"/>
                  </a:cubicBezTo>
                  <a:cubicBezTo>
                    <a:pt x="1677" y="844"/>
                    <a:pt x="1677" y="844"/>
                    <a:pt x="1677" y="844"/>
                  </a:cubicBezTo>
                  <a:cubicBezTo>
                    <a:pt x="1676" y="844"/>
                    <a:pt x="1676" y="844"/>
                    <a:pt x="1676" y="843"/>
                  </a:cubicBezTo>
                  <a:cubicBezTo>
                    <a:pt x="1675" y="843"/>
                    <a:pt x="1675" y="843"/>
                    <a:pt x="1674" y="843"/>
                  </a:cubicBezTo>
                  <a:cubicBezTo>
                    <a:pt x="1673" y="842"/>
                    <a:pt x="1671" y="841"/>
                    <a:pt x="1670" y="841"/>
                  </a:cubicBezTo>
                  <a:cubicBezTo>
                    <a:pt x="1692" y="823"/>
                    <a:pt x="1720" y="807"/>
                    <a:pt x="1735" y="786"/>
                  </a:cubicBezTo>
                  <a:cubicBezTo>
                    <a:pt x="1718" y="801"/>
                    <a:pt x="1701" y="810"/>
                    <a:pt x="1681" y="822"/>
                  </a:cubicBezTo>
                  <a:cubicBezTo>
                    <a:pt x="1681" y="821"/>
                    <a:pt x="1681" y="821"/>
                    <a:pt x="1681" y="821"/>
                  </a:cubicBezTo>
                  <a:cubicBezTo>
                    <a:pt x="1682" y="820"/>
                    <a:pt x="1683" y="819"/>
                    <a:pt x="1684" y="818"/>
                  </a:cubicBezTo>
                  <a:cubicBezTo>
                    <a:pt x="1687" y="814"/>
                    <a:pt x="1690" y="810"/>
                    <a:pt x="1693" y="806"/>
                  </a:cubicBezTo>
                  <a:cubicBezTo>
                    <a:pt x="1698" y="799"/>
                    <a:pt x="1705" y="792"/>
                    <a:pt x="1711" y="785"/>
                  </a:cubicBezTo>
                  <a:cubicBezTo>
                    <a:pt x="1715" y="782"/>
                    <a:pt x="1718" y="779"/>
                    <a:pt x="1722" y="776"/>
                  </a:cubicBezTo>
                  <a:cubicBezTo>
                    <a:pt x="1725" y="774"/>
                    <a:pt x="1729" y="771"/>
                    <a:pt x="1732" y="768"/>
                  </a:cubicBezTo>
                  <a:cubicBezTo>
                    <a:pt x="1734" y="766"/>
                    <a:pt x="1736" y="765"/>
                    <a:pt x="1737" y="763"/>
                  </a:cubicBezTo>
                  <a:cubicBezTo>
                    <a:pt x="1738" y="763"/>
                    <a:pt x="1739" y="763"/>
                    <a:pt x="1739" y="763"/>
                  </a:cubicBezTo>
                  <a:cubicBezTo>
                    <a:pt x="1741" y="763"/>
                    <a:pt x="1743" y="763"/>
                    <a:pt x="1745" y="763"/>
                  </a:cubicBezTo>
                  <a:cubicBezTo>
                    <a:pt x="1746" y="763"/>
                    <a:pt x="1746" y="763"/>
                    <a:pt x="1747" y="763"/>
                  </a:cubicBezTo>
                  <a:cubicBezTo>
                    <a:pt x="1748" y="764"/>
                    <a:pt x="1748" y="764"/>
                    <a:pt x="1749" y="764"/>
                  </a:cubicBezTo>
                  <a:cubicBezTo>
                    <a:pt x="1750" y="764"/>
                    <a:pt x="1751" y="764"/>
                    <a:pt x="1753" y="764"/>
                  </a:cubicBezTo>
                  <a:cubicBezTo>
                    <a:pt x="1754" y="765"/>
                    <a:pt x="1755" y="765"/>
                    <a:pt x="1756" y="766"/>
                  </a:cubicBezTo>
                  <a:cubicBezTo>
                    <a:pt x="1757" y="766"/>
                    <a:pt x="1757" y="766"/>
                    <a:pt x="1757" y="766"/>
                  </a:cubicBezTo>
                  <a:cubicBezTo>
                    <a:pt x="1757" y="766"/>
                    <a:pt x="1758" y="767"/>
                    <a:pt x="1758" y="767"/>
                  </a:cubicBezTo>
                  <a:cubicBezTo>
                    <a:pt x="1758" y="767"/>
                    <a:pt x="1759" y="767"/>
                    <a:pt x="1759" y="767"/>
                  </a:cubicBezTo>
                  <a:cubicBezTo>
                    <a:pt x="1759" y="768"/>
                    <a:pt x="1759" y="768"/>
                    <a:pt x="1760" y="768"/>
                  </a:cubicBezTo>
                  <a:cubicBezTo>
                    <a:pt x="1762" y="770"/>
                    <a:pt x="1764" y="772"/>
                    <a:pt x="1766" y="775"/>
                  </a:cubicBezTo>
                  <a:cubicBezTo>
                    <a:pt x="1768" y="776"/>
                    <a:pt x="1769" y="777"/>
                    <a:pt x="1771" y="778"/>
                  </a:cubicBezTo>
                  <a:cubicBezTo>
                    <a:pt x="1772" y="779"/>
                    <a:pt x="1772" y="779"/>
                    <a:pt x="1773" y="780"/>
                  </a:cubicBezTo>
                  <a:cubicBezTo>
                    <a:pt x="1774" y="780"/>
                    <a:pt x="1774" y="780"/>
                    <a:pt x="1774" y="780"/>
                  </a:cubicBezTo>
                  <a:cubicBezTo>
                    <a:pt x="1774" y="780"/>
                    <a:pt x="1774" y="780"/>
                    <a:pt x="1775" y="780"/>
                  </a:cubicBezTo>
                  <a:cubicBezTo>
                    <a:pt x="1775" y="780"/>
                    <a:pt x="1775" y="780"/>
                    <a:pt x="1775" y="780"/>
                  </a:cubicBezTo>
                  <a:cubicBezTo>
                    <a:pt x="1776" y="780"/>
                    <a:pt x="1776" y="781"/>
                    <a:pt x="1776" y="781"/>
                  </a:cubicBezTo>
                  <a:cubicBezTo>
                    <a:pt x="1780" y="782"/>
                    <a:pt x="1784" y="781"/>
                    <a:pt x="1788" y="781"/>
                  </a:cubicBezTo>
                  <a:cubicBezTo>
                    <a:pt x="1789" y="781"/>
                    <a:pt x="1790" y="781"/>
                    <a:pt x="1791" y="780"/>
                  </a:cubicBezTo>
                  <a:cubicBezTo>
                    <a:pt x="1791" y="781"/>
                    <a:pt x="1791" y="781"/>
                    <a:pt x="1792" y="781"/>
                  </a:cubicBezTo>
                  <a:cubicBezTo>
                    <a:pt x="1792" y="781"/>
                    <a:pt x="1792" y="781"/>
                    <a:pt x="1792" y="781"/>
                  </a:cubicBezTo>
                  <a:cubicBezTo>
                    <a:pt x="1792" y="781"/>
                    <a:pt x="1792" y="782"/>
                    <a:pt x="1793" y="782"/>
                  </a:cubicBezTo>
                  <a:cubicBezTo>
                    <a:pt x="1793" y="782"/>
                    <a:pt x="1794" y="782"/>
                    <a:pt x="1795" y="783"/>
                  </a:cubicBezTo>
                  <a:cubicBezTo>
                    <a:pt x="1796" y="783"/>
                    <a:pt x="1797" y="784"/>
                    <a:pt x="1798" y="784"/>
                  </a:cubicBezTo>
                  <a:cubicBezTo>
                    <a:pt x="1799" y="785"/>
                    <a:pt x="1800" y="785"/>
                    <a:pt x="1801" y="786"/>
                  </a:cubicBezTo>
                  <a:cubicBezTo>
                    <a:pt x="1802" y="786"/>
                    <a:pt x="1803" y="787"/>
                    <a:pt x="1804" y="788"/>
                  </a:cubicBezTo>
                  <a:cubicBezTo>
                    <a:pt x="1805" y="788"/>
                    <a:pt x="1806" y="789"/>
                    <a:pt x="1807" y="790"/>
                  </a:cubicBezTo>
                  <a:cubicBezTo>
                    <a:pt x="1811" y="803"/>
                    <a:pt x="1820" y="815"/>
                    <a:pt x="1837" y="815"/>
                  </a:cubicBezTo>
                  <a:cubicBezTo>
                    <a:pt x="1830" y="801"/>
                    <a:pt x="1824" y="788"/>
                    <a:pt x="1807" y="785"/>
                  </a:cubicBezTo>
                  <a:cubicBezTo>
                    <a:pt x="1806" y="785"/>
                    <a:pt x="1806" y="785"/>
                    <a:pt x="1806" y="785"/>
                  </a:cubicBezTo>
                  <a:cubicBezTo>
                    <a:pt x="1806" y="785"/>
                    <a:pt x="1806" y="785"/>
                    <a:pt x="1806" y="785"/>
                  </a:cubicBezTo>
                  <a:cubicBezTo>
                    <a:pt x="1805" y="785"/>
                    <a:pt x="1804" y="784"/>
                    <a:pt x="1803" y="783"/>
                  </a:cubicBezTo>
                  <a:cubicBezTo>
                    <a:pt x="1802" y="783"/>
                    <a:pt x="1801" y="782"/>
                    <a:pt x="1800" y="782"/>
                  </a:cubicBezTo>
                  <a:cubicBezTo>
                    <a:pt x="1799" y="781"/>
                    <a:pt x="1798" y="781"/>
                    <a:pt x="1797" y="780"/>
                  </a:cubicBezTo>
                  <a:cubicBezTo>
                    <a:pt x="1796" y="780"/>
                    <a:pt x="1796" y="780"/>
                    <a:pt x="1796" y="780"/>
                  </a:cubicBezTo>
                  <a:cubicBezTo>
                    <a:pt x="1797" y="780"/>
                    <a:pt x="1798" y="779"/>
                    <a:pt x="1800" y="779"/>
                  </a:cubicBezTo>
                  <a:cubicBezTo>
                    <a:pt x="1803" y="779"/>
                    <a:pt x="1807" y="779"/>
                    <a:pt x="1810" y="778"/>
                  </a:cubicBezTo>
                  <a:cubicBezTo>
                    <a:pt x="1818" y="778"/>
                    <a:pt x="1824" y="778"/>
                    <a:pt x="1830" y="778"/>
                  </a:cubicBezTo>
                  <a:cubicBezTo>
                    <a:pt x="1831" y="778"/>
                    <a:pt x="1831" y="778"/>
                    <a:pt x="1832" y="778"/>
                  </a:cubicBezTo>
                  <a:cubicBezTo>
                    <a:pt x="1833" y="778"/>
                    <a:pt x="1833" y="778"/>
                    <a:pt x="1834" y="778"/>
                  </a:cubicBezTo>
                  <a:cubicBezTo>
                    <a:pt x="1835" y="778"/>
                    <a:pt x="1837" y="778"/>
                    <a:pt x="1838" y="778"/>
                  </a:cubicBezTo>
                  <a:cubicBezTo>
                    <a:pt x="1840" y="778"/>
                    <a:pt x="1842" y="777"/>
                    <a:pt x="1844" y="777"/>
                  </a:cubicBezTo>
                  <a:cubicBezTo>
                    <a:pt x="1845" y="777"/>
                    <a:pt x="1845"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8"/>
                  </a:cubicBezTo>
                  <a:cubicBezTo>
                    <a:pt x="1846" y="778"/>
                    <a:pt x="1846" y="778"/>
                    <a:pt x="1846" y="778"/>
                  </a:cubicBezTo>
                  <a:cubicBezTo>
                    <a:pt x="1846" y="778"/>
                    <a:pt x="1846" y="778"/>
                    <a:pt x="1846" y="778"/>
                  </a:cubicBezTo>
                  <a:cubicBezTo>
                    <a:pt x="1845" y="778"/>
                    <a:pt x="1845" y="778"/>
                    <a:pt x="1845" y="778"/>
                  </a:cubicBezTo>
                  <a:cubicBezTo>
                    <a:pt x="1845" y="778"/>
                    <a:pt x="1845" y="778"/>
                    <a:pt x="1846" y="778"/>
                  </a:cubicBezTo>
                  <a:cubicBezTo>
                    <a:pt x="1846" y="778"/>
                    <a:pt x="1846" y="778"/>
                    <a:pt x="1847" y="778"/>
                  </a:cubicBezTo>
                  <a:cubicBezTo>
                    <a:pt x="1847" y="778"/>
                    <a:pt x="1847" y="778"/>
                    <a:pt x="1847" y="778"/>
                  </a:cubicBezTo>
                  <a:cubicBezTo>
                    <a:pt x="1847" y="778"/>
                    <a:pt x="1847" y="777"/>
                    <a:pt x="1847" y="777"/>
                  </a:cubicBezTo>
                  <a:cubicBezTo>
                    <a:pt x="1847" y="777"/>
                    <a:pt x="1847" y="777"/>
                    <a:pt x="1847" y="777"/>
                  </a:cubicBezTo>
                  <a:cubicBezTo>
                    <a:pt x="1847" y="777"/>
                    <a:pt x="1847" y="777"/>
                    <a:pt x="1847" y="777"/>
                  </a:cubicBezTo>
                  <a:cubicBezTo>
                    <a:pt x="1847" y="777"/>
                    <a:pt x="1847" y="777"/>
                    <a:pt x="1847" y="777"/>
                  </a:cubicBezTo>
                  <a:cubicBezTo>
                    <a:pt x="1847" y="777"/>
                    <a:pt x="1847" y="776"/>
                    <a:pt x="1846" y="776"/>
                  </a:cubicBezTo>
                  <a:cubicBezTo>
                    <a:pt x="1846" y="776"/>
                    <a:pt x="1845" y="776"/>
                    <a:pt x="1844" y="776"/>
                  </a:cubicBezTo>
                  <a:cubicBezTo>
                    <a:pt x="1842" y="776"/>
                    <a:pt x="1840" y="775"/>
                    <a:pt x="1838" y="775"/>
                  </a:cubicBezTo>
                  <a:cubicBezTo>
                    <a:pt x="1837" y="775"/>
                    <a:pt x="1836" y="775"/>
                    <a:pt x="1834" y="775"/>
                  </a:cubicBezTo>
                  <a:cubicBezTo>
                    <a:pt x="1834" y="774"/>
                    <a:pt x="1833" y="774"/>
                    <a:pt x="1832" y="774"/>
                  </a:cubicBezTo>
                  <a:cubicBezTo>
                    <a:pt x="1832" y="775"/>
                    <a:pt x="1831" y="774"/>
                    <a:pt x="1830" y="774"/>
                  </a:cubicBezTo>
                  <a:cubicBezTo>
                    <a:pt x="1828" y="774"/>
                    <a:pt x="1826" y="774"/>
                    <a:pt x="1824" y="774"/>
                  </a:cubicBezTo>
                  <a:cubicBezTo>
                    <a:pt x="1824" y="774"/>
                    <a:pt x="1824" y="774"/>
                    <a:pt x="1824" y="774"/>
                  </a:cubicBezTo>
                  <a:cubicBezTo>
                    <a:pt x="1825" y="774"/>
                    <a:pt x="1826" y="774"/>
                    <a:pt x="1826" y="773"/>
                  </a:cubicBezTo>
                  <a:cubicBezTo>
                    <a:pt x="1827" y="773"/>
                    <a:pt x="1828" y="773"/>
                    <a:pt x="1828" y="773"/>
                  </a:cubicBezTo>
                  <a:cubicBezTo>
                    <a:pt x="1829" y="772"/>
                    <a:pt x="1830" y="772"/>
                    <a:pt x="1830" y="772"/>
                  </a:cubicBezTo>
                  <a:cubicBezTo>
                    <a:pt x="1831" y="771"/>
                    <a:pt x="1833" y="770"/>
                    <a:pt x="1834" y="769"/>
                  </a:cubicBezTo>
                  <a:cubicBezTo>
                    <a:pt x="1835" y="768"/>
                    <a:pt x="1837" y="767"/>
                    <a:pt x="1838" y="767"/>
                  </a:cubicBezTo>
                  <a:cubicBezTo>
                    <a:pt x="1838" y="766"/>
                    <a:pt x="1839" y="766"/>
                    <a:pt x="1839" y="766"/>
                  </a:cubicBezTo>
                  <a:cubicBezTo>
                    <a:pt x="1856" y="777"/>
                    <a:pt x="1866" y="740"/>
                    <a:pt x="1873" y="732"/>
                  </a:cubicBezTo>
                  <a:cubicBezTo>
                    <a:pt x="1856" y="734"/>
                    <a:pt x="1826" y="744"/>
                    <a:pt x="1837" y="763"/>
                  </a:cubicBezTo>
                  <a:cubicBezTo>
                    <a:pt x="1838" y="763"/>
                    <a:pt x="1839" y="762"/>
                    <a:pt x="1840" y="762"/>
                  </a:cubicBezTo>
                  <a:cubicBezTo>
                    <a:pt x="1840" y="762"/>
                    <a:pt x="1840" y="762"/>
                    <a:pt x="1840" y="762"/>
                  </a:cubicBezTo>
                  <a:cubicBezTo>
                    <a:pt x="1839" y="763"/>
                    <a:pt x="1838" y="764"/>
                    <a:pt x="1836" y="765"/>
                  </a:cubicBezTo>
                  <a:cubicBezTo>
                    <a:pt x="1835" y="766"/>
                    <a:pt x="1834" y="766"/>
                    <a:pt x="1833" y="767"/>
                  </a:cubicBezTo>
                  <a:cubicBezTo>
                    <a:pt x="1831" y="768"/>
                    <a:pt x="1830" y="769"/>
                    <a:pt x="1829" y="769"/>
                  </a:cubicBezTo>
                  <a:cubicBezTo>
                    <a:pt x="1828" y="770"/>
                    <a:pt x="1828" y="770"/>
                    <a:pt x="1827" y="770"/>
                  </a:cubicBezTo>
                  <a:cubicBezTo>
                    <a:pt x="1826" y="771"/>
                    <a:pt x="1826" y="771"/>
                    <a:pt x="1825" y="771"/>
                  </a:cubicBezTo>
                  <a:cubicBezTo>
                    <a:pt x="1825" y="771"/>
                    <a:pt x="1824" y="772"/>
                    <a:pt x="1824" y="772"/>
                  </a:cubicBezTo>
                  <a:cubicBezTo>
                    <a:pt x="1823" y="772"/>
                    <a:pt x="1822" y="772"/>
                    <a:pt x="1822" y="773"/>
                  </a:cubicBezTo>
                  <a:cubicBezTo>
                    <a:pt x="1822" y="773"/>
                    <a:pt x="1821" y="773"/>
                    <a:pt x="1821" y="773"/>
                  </a:cubicBezTo>
                  <a:cubicBezTo>
                    <a:pt x="1821" y="773"/>
                    <a:pt x="1821" y="773"/>
                    <a:pt x="1820" y="773"/>
                  </a:cubicBezTo>
                  <a:cubicBezTo>
                    <a:pt x="1820" y="773"/>
                    <a:pt x="1819" y="774"/>
                    <a:pt x="1819" y="774"/>
                  </a:cubicBezTo>
                  <a:cubicBezTo>
                    <a:pt x="1819" y="774"/>
                    <a:pt x="1818" y="774"/>
                    <a:pt x="1818" y="774"/>
                  </a:cubicBezTo>
                  <a:cubicBezTo>
                    <a:pt x="1816" y="775"/>
                    <a:pt x="1813" y="775"/>
                    <a:pt x="1811" y="775"/>
                  </a:cubicBezTo>
                  <a:cubicBezTo>
                    <a:pt x="1807" y="775"/>
                    <a:pt x="1803" y="775"/>
                    <a:pt x="1799" y="776"/>
                  </a:cubicBezTo>
                  <a:cubicBezTo>
                    <a:pt x="1795" y="776"/>
                    <a:pt x="1792" y="777"/>
                    <a:pt x="1788" y="777"/>
                  </a:cubicBezTo>
                  <a:cubicBezTo>
                    <a:pt x="1784" y="778"/>
                    <a:pt x="1781" y="778"/>
                    <a:pt x="1777" y="777"/>
                  </a:cubicBezTo>
                  <a:cubicBezTo>
                    <a:pt x="1777" y="777"/>
                    <a:pt x="1777" y="777"/>
                    <a:pt x="1777" y="777"/>
                  </a:cubicBezTo>
                  <a:cubicBezTo>
                    <a:pt x="1776" y="777"/>
                    <a:pt x="1776" y="777"/>
                    <a:pt x="1776" y="777"/>
                  </a:cubicBezTo>
                  <a:cubicBezTo>
                    <a:pt x="1776" y="777"/>
                    <a:pt x="1776" y="777"/>
                    <a:pt x="1776" y="777"/>
                  </a:cubicBezTo>
                  <a:cubicBezTo>
                    <a:pt x="1775" y="776"/>
                    <a:pt x="1775" y="776"/>
                    <a:pt x="1775" y="776"/>
                  </a:cubicBezTo>
                  <a:cubicBezTo>
                    <a:pt x="1774" y="776"/>
                    <a:pt x="1774" y="776"/>
                    <a:pt x="1773" y="775"/>
                  </a:cubicBezTo>
                  <a:cubicBezTo>
                    <a:pt x="1772" y="774"/>
                    <a:pt x="1770" y="773"/>
                    <a:pt x="1769" y="772"/>
                  </a:cubicBezTo>
                  <a:cubicBezTo>
                    <a:pt x="1767" y="770"/>
                    <a:pt x="1765" y="767"/>
                    <a:pt x="1762" y="765"/>
                  </a:cubicBezTo>
                  <a:cubicBezTo>
                    <a:pt x="1762" y="765"/>
                    <a:pt x="1762" y="765"/>
                    <a:pt x="1761" y="764"/>
                  </a:cubicBezTo>
                  <a:cubicBezTo>
                    <a:pt x="1761" y="764"/>
                    <a:pt x="1761" y="764"/>
                    <a:pt x="1760" y="764"/>
                  </a:cubicBezTo>
                  <a:cubicBezTo>
                    <a:pt x="1760" y="763"/>
                    <a:pt x="1760" y="763"/>
                    <a:pt x="1759" y="763"/>
                  </a:cubicBezTo>
                  <a:cubicBezTo>
                    <a:pt x="1759" y="763"/>
                    <a:pt x="1759" y="763"/>
                    <a:pt x="1758" y="762"/>
                  </a:cubicBezTo>
                  <a:cubicBezTo>
                    <a:pt x="1757" y="762"/>
                    <a:pt x="1755" y="761"/>
                    <a:pt x="1754" y="761"/>
                  </a:cubicBezTo>
                  <a:cubicBezTo>
                    <a:pt x="1753" y="761"/>
                    <a:pt x="1752" y="761"/>
                    <a:pt x="1751" y="760"/>
                  </a:cubicBezTo>
                  <a:cubicBezTo>
                    <a:pt x="1751" y="760"/>
                    <a:pt x="1750" y="760"/>
                    <a:pt x="1749" y="760"/>
                  </a:cubicBezTo>
                  <a:cubicBezTo>
                    <a:pt x="1749" y="760"/>
                    <a:pt x="1748" y="760"/>
                    <a:pt x="1747" y="760"/>
                  </a:cubicBezTo>
                  <a:cubicBezTo>
                    <a:pt x="1747" y="760"/>
                    <a:pt x="1746" y="760"/>
                    <a:pt x="1745" y="760"/>
                  </a:cubicBezTo>
                  <a:cubicBezTo>
                    <a:pt x="1743" y="761"/>
                    <a:pt x="1741" y="761"/>
                    <a:pt x="1739" y="761"/>
                  </a:cubicBezTo>
                  <a:cubicBezTo>
                    <a:pt x="1739" y="761"/>
                    <a:pt x="1739" y="762"/>
                    <a:pt x="1739" y="762"/>
                  </a:cubicBezTo>
                  <a:cubicBezTo>
                    <a:pt x="1740" y="761"/>
                    <a:pt x="1740" y="760"/>
                    <a:pt x="1741" y="759"/>
                  </a:cubicBezTo>
                  <a:cubicBezTo>
                    <a:pt x="1742" y="758"/>
                    <a:pt x="1743" y="757"/>
                    <a:pt x="1743" y="757"/>
                  </a:cubicBezTo>
                  <a:cubicBezTo>
                    <a:pt x="1744" y="756"/>
                    <a:pt x="1744" y="756"/>
                    <a:pt x="1744" y="756"/>
                  </a:cubicBezTo>
                  <a:cubicBezTo>
                    <a:pt x="1744" y="756"/>
                    <a:pt x="1744" y="756"/>
                    <a:pt x="1744" y="756"/>
                  </a:cubicBezTo>
                  <a:cubicBezTo>
                    <a:pt x="1744" y="756"/>
                    <a:pt x="1744" y="756"/>
                    <a:pt x="1744" y="756"/>
                  </a:cubicBezTo>
                  <a:cubicBezTo>
                    <a:pt x="1744" y="756"/>
                    <a:pt x="1744" y="756"/>
                    <a:pt x="1744" y="756"/>
                  </a:cubicBezTo>
                  <a:cubicBezTo>
                    <a:pt x="1744" y="755"/>
                    <a:pt x="1744" y="755"/>
                    <a:pt x="1744" y="755"/>
                  </a:cubicBezTo>
                  <a:cubicBezTo>
                    <a:pt x="1744" y="755"/>
                    <a:pt x="1745" y="754"/>
                    <a:pt x="1745" y="754"/>
                  </a:cubicBezTo>
                  <a:cubicBezTo>
                    <a:pt x="1745" y="754"/>
                    <a:pt x="1745" y="753"/>
                    <a:pt x="1746" y="753"/>
                  </a:cubicBezTo>
                  <a:cubicBezTo>
                    <a:pt x="1746" y="752"/>
                    <a:pt x="1746" y="752"/>
                    <a:pt x="1747" y="751"/>
                  </a:cubicBezTo>
                  <a:cubicBezTo>
                    <a:pt x="1747" y="750"/>
                    <a:pt x="1747" y="750"/>
                    <a:pt x="1748" y="749"/>
                  </a:cubicBezTo>
                  <a:cubicBezTo>
                    <a:pt x="1749" y="747"/>
                    <a:pt x="1749" y="745"/>
                    <a:pt x="1750" y="744"/>
                  </a:cubicBezTo>
                  <a:cubicBezTo>
                    <a:pt x="1751" y="742"/>
                    <a:pt x="1751" y="740"/>
                    <a:pt x="1752" y="739"/>
                  </a:cubicBezTo>
                  <a:cubicBezTo>
                    <a:pt x="1753" y="736"/>
                    <a:pt x="1753" y="733"/>
                    <a:pt x="1754" y="730"/>
                  </a:cubicBezTo>
                  <a:cubicBezTo>
                    <a:pt x="1756" y="724"/>
                    <a:pt x="1758" y="720"/>
                    <a:pt x="1759" y="716"/>
                  </a:cubicBezTo>
                  <a:cubicBezTo>
                    <a:pt x="1760" y="714"/>
                    <a:pt x="1761" y="712"/>
                    <a:pt x="1762" y="711"/>
                  </a:cubicBezTo>
                  <a:cubicBezTo>
                    <a:pt x="1763" y="709"/>
                    <a:pt x="1763" y="708"/>
                    <a:pt x="1764" y="707"/>
                  </a:cubicBezTo>
                  <a:cubicBezTo>
                    <a:pt x="1765" y="705"/>
                    <a:pt x="1766" y="704"/>
                    <a:pt x="1766" y="704"/>
                  </a:cubicBezTo>
                  <a:cubicBezTo>
                    <a:pt x="1766" y="704"/>
                    <a:pt x="1765" y="705"/>
                    <a:pt x="1764" y="707"/>
                  </a:cubicBezTo>
                  <a:cubicBezTo>
                    <a:pt x="1763" y="708"/>
                    <a:pt x="1762" y="709"/>
                    <a:pt x="1761" y="710"/>
                  </a:cubicBezTo>
                  <a:cubicBezTo>
                    <a:pt x="1760" y="712"/>
                    <a:pt x="1759" y="713"/>
                    <a:pt x="1758" y="715"/>
                  </a:cubicBezTo>
                  <a:cubicBezTo>
                    <a:pt x="1757" y="716"/>
                    <a:pt x="1756" y="718"/>
                    <a:pt x="1755" y="720"/>
                  </a:cubicBezTo>
                  <a:cubicBezTo>
                    <a:pt x="1755" y="719"/>
                    <a:pt x="1755" y="718"/>
                    <a:pt x="1755" y="717"/>
                  </a:cubicBezTo>
                  <a:cubicBezTo>
                    <a:pt x="1755" y="715"/>
                    <a:pt x="1755" y="713"/>
                    <a:pt x="1755" y="712"/>
                  </a:cubicBezTo>
                  <a:cubicBezTo>
                    <a:pt x="1754" y="710"/>
                    <a:pt x="1754" y="708"/>
                    <a:pt x="1754" y="706"/>
                  </a:cubicBezTo>
                  <a:cubicBezTo>
                    <a:pt x="1754" y="705"/>
                    <a:pt x="1753" y="704"/>
                    <a:pt x="1753" y="703"/>
                  </a:cubicBezTo>
                  <a:cubicBezTo>
                    <a:pt x="1765" y="682"/>
                    <a:pt x="1747" y="680"/>
                    <a:pt x="1746" y="662"/>
                  </a:cubicBezTo>
                  <a:cubicBezTo>
                    <a:pt x="1732" y="679"/>
                    <a:pt x="1724" y="696"/>
                    <a:pt x="1750" y="702"/>
                  </a:cubicBezTo>
                  <a:cubicBezTo>
                    <a:pt x="1750" y="702"/>
                    <a:pt x="1750" y="702"/>
                    <a:pt x="1750" y="702"/>
                  </a:cubicBezTo>
                  <a:cubicBezTo>
                    <a:pt x="1750" y="704"/>
                    <a:pt x="1750" y="705"/>
                    <a:pt x="1751" y="707"/>
                  </a:cubicBezTo>
                  <a:cubicBezTo>
                    <a:pt x="1751" y="709"/>
                    <a:pt x="1751" y="710"/>
                    <a:pt x="1751" y="712"/>
                  </a:cubicBezTo>
                  <a:cubicBezTo>
                    <a:pt x="1752" y="714"/>
                    <a:pt x="1752" y="715"/>
                    <a:pt x="1752" y="717"/>
                  </a:cubicBezTo>
                  <a:cubicBezTo>
                    <a:pt x="1752" y="719"/>
                    <a:pt x="1752" y="720"/>
                    <a:pt x="1751" y="722"/>
                  </a:cubicBezTo>
                  <a:cubicBezTo>
                    <a:pt x="1751" y="723"/>
                    <a:pt x="1751" y="724"/>
                    <a:pt x="1751" y="724"/>
                  </a:cubicBezTo>
                  <a:cubicBezTo>
                    <a:pt x="1751" y="725"/>
                    <a:pt x="1751" y="726"/>
                    <a:pt x="1751" y="727"/>
                  </a:cubicBezTo>
                  <a:cubicBezTo>
                    <a:pt x="1751" y="727"/>
                    <a:pt x="1751" y="728"/>
                    <a:pt x="1751" y="728"/>
                  </a:cubicBezTo>
                  <a:cubicBezTo>
                    <a:pt x="1750" y="728"/>
                    <a:pt x="1750" y="729"/>
                    <a:pt x="1750" y="729"/>
                  </a:cubicBezTo>
                  <a:cubicBezTo>
                    <a:pt x="1749" y="732"/>
                    <a:pt x="1748" y="734"/>
                    <a:pt x="1746" y="737"/>
                  </a:cubicBezTo>
                  <a:cubicBezTo>
                    <a:pt x="1746" y="739"/>
                    <a:pt x="1745" y="741"/>
                    <a:pt x="1745" y="742"/>
                  </a:cubicBezTo>
                  <a:cubicBezTo>
                    <a:pt x="1744" y="744"/>
                    <a:pt x="1743" y="745"/>
                    <a:pt x="1743" y="747"/>
                  </a:cubicBezTo>
                  <a:cubicBezTo>
                    <a:pt x="1742" y="748"/>
                    <a:pt x="1742" y="749"/>
                    <a:pt x="1742" y="749"/>
                  </a:cubicBezTo>
                  <a:cubicBezTo>
                    <a:pt x="1741" y="750"/>
                    <a:pt x="1741" y="750"/>
                    <a:pt x="1741" y="750"/>
                  </a:cubicBezTo>
                  <a:cubicBezTo>
                    <a:pt x="1741" y="751"/>
                    <a:pt x="1741" y="751"/>
                    <a:pt x="1740" y="751"/>
                  </a:cubicBezTo>
                  <a:cubicBezTo>
                    <a:pt x="1740" y="752"/>
                    <a:pt x="1740" y="752"/>
                    <a:pt x="1740" y="753"/>
                  </a:cubicBezTo>
                  <a:cubicBezTo>
                    <a:pt x="1739" y="753"/>
                    <a:pt x="1739" y="753"/>
                    <a:pt x="1739" y="753"/>
                  </a:cubicBezTo>
                  <a:cubicBezTo>
                    <a:pt x="1739" y="753"/>
                    <a:pt x="1739" y="753"/>
                    <a:pt x="1739" y="753"/>
                  </a:cubicBezTo>
                  <a:cubicBezTo>
                    <a:pt x="1739" y="753"/>
                    <a:pt x="1739" y="753"/>
                    <a:pt x="1739" y="753"/>
                  </a:cubicBezTo>
                  <a:cubicBezTo>
                    <a:pt x="1739" y="753"/>
                    <a:pt x="1739" y="753"/>
                    <a:pt x="1739" y="753"/>
                  </a:cubicBezTo>
                  <a:cubicBezTo>
                    <a:pt x="1739" y="754"/>
                    <a:pt x="1739" y="754"/>
                    <a:pt x="1739" y="754"/>
                  </a:cubicBezTo>
                  <a:cubicBezTo>
                    <a:pt x="1738" y="754"/>
                    <a:pt x="1738" y="755"/>
                    <a:pt x="1737" y="756"/>
                  </a:cubicBezTo>
                  <a:cubicBezTo>
                    <a:pt x="1734" y="759"/>
                    <a:pt x="1732" y="761"/>
                    <a:pt x="1728" y="764"/>
                  </a:cubicBezTo>
                  <a:cubicBezTo>
                    <a:pt x="1725" y="767"/>
                    <a:pt x="1722" y="770"/>
                    <a:pt x="1718" y="773"/>
                  </a:cubicBezTo>
                  <a:cubicBezTo>
                    <a:pt x="1715" y="775"/>
                    <a:pt x="1711" y="779"/>
                    <a:pt x="1708" y="782"/>
                  </a:cubicBezTo>
                  <a:cubicBezTo>
                    <a:pt x="1704" y="785"/>
                    <a:pt x="1700" y="789"/>
                    <a:pt x="1697" y="793"/>
                  </a:cubicBezTo>
                  <a:cubicBezTo>
                    <a:pt x="1697" y="793"/>
                    <a:pt x="1697" y="793"/>
                    <a:pt x="1697" y="793"/>
                  </a:cubicBezTo>
                  <a:cubicBezTo>
                    <a:pt x="1697" y="792"/>
                    <a:pt x="1696" y="792"/>
                    <a:pt x="1696" y="791"/>
                  </a:cubicBezTo>
                  <a:cubicBezTo>
                    <a:pt x="1696" y="790"/>
                    <a:pt x="1696" y="789"/>
                    <a:pt x="1696" y="789"/>
                  </a:cubicBezTo>
                  <a:cubicBezTo>
                    <a:pt x="1696" y="788"/>
                    <a:pt x="1696" y="788"/>
                    <a:pt x="1695" y="788"/>
                  </a:cubicBezTo>
                  <a:cubicBezTo>
                    <a:pt x="1695" y="787"/>
                    <a:pt x="1695" y="787"/>
                    <a:pt x="1695" y="786"/>
                  </a:cubicBezTo>
                  <a:cubicBezTo>
                    <a:pt x="1694" y="785"/>
                    <a:pt x="1693" y="783"/>
                    <a:pt x="1692" y="781"/>
                  </a:cubicBezTo>
                  <a:cubicBezTo>
                    <a:pt x="1691" y="779"/>
                    <a:pt x="1690" y="778"/>
                    <a:pt x="1689" y="776"/>
                  </a:cubicBezTo>
                  <a:cubicBezTo>
                    <a:pt x="1687" y="772"/>
                    <a:pt x="1685" y="768"/>
                    <a:pt x="1683" y="764"/>
                  </a:cubicBezTo>
                  <a:cubicBezTo>
                    <a:pt x="1682" y="762"/>
                    <a:pt x="1681" y="760"/>
                    <a:pt x="1680" y="758"/>
                  </a:cubicBezTo>
                  <a:cubicBezTo>
                    <a:pt x="1679" y="756"/>
                    <a:pt x="1678" y="754"/>
                    <a:pt x="1678" y="752"/>
                  </a:cubicBezTo>
                  <a:cubicBezTo>
                    <a:pt x="1677" y="750"/>
                    <a:pt x="1677" y="748"/>
                    <a:pt x="1676" y="746"/>
                  </a:cubicBezTo>
                  <a:cubicBezTo>
                    <a:pt x="1676" y="746"/>
                    <a:pt x="1676" y="746"/>
                    <a:pt x="1676" y="746"/>
                  </a:cubicBezTo>
                  <a:cubicBezTo>
                    <a:pt x="1677" y="745"/>
                    <a:pt x="1677" y="745"/>
                    <a:pt x="1678" y="744"/>
                  </a:cubicBezTo>
                  <a:cubicBezTo>
                    <a:pt x="1678" y="744"/>
                    <a:pt x="1678" y="743"/>
                    <a:pt x="1678" y="743"/>
                  </a:cubicBezTo>
                  <a:cubicBezTo>
                    <a:pt x="1678" y="743"/>
                    <a:pt x="1678" y="743"/>
                    <a:pt x="1678" y="742"/>
                  </a:cubicBezTo>
                  <a:cubicBezTo>
                    <a:pt x="1679" y="742"/>
                    <a:pt x="1679" y="742"/>
                    <a:pt x="1679" y="742"/>
                  </a:cubicBezTo>
                  <a:cubicBezTo>
                    <a:pt x="1679" y="741"/>
                    <a:pt x="1679" y="740"/>
                    <a:pt x="1680" y="739"/>
                  </a:cubicBezTo>
                  <a:cubicBezTo>
                    <a:pt x="1680" y="738"/>
                    <a:pt x="1681" y="736"/>
                    <a:pt x="1681" y="735"/>
                  </a:cubicBezTo>
                  <a:cubicBezTo>
                    <a:pt x="1682" y="734"/>
                    <a:pt x="1682" y="733"/>
                    <a:pt x="1683" y="732"/>
                  </a:cubicBezTo>
                  <a:cubicBezTo>
                    <a:pt x="1683" y="731"/>
                    <a:pt x="1684" y="730"/>
                    <a:pt x="1685" y="728"/>
                  </a:cubicBezTo>
                  <a:cubicBezTo>
                    <a:pt x="1703" y="725"/>
                    <a:pt x="1698" y="710"/>
                    <a:pt x="1709" y="697"/>
                  </a:cubicBezTo>
                  <a:cubicBezTo>
                    <a:pt x="1700" y="701"/>
                    <a:pt x="1689" y="703"/>
                    <a:pt x="1684" y="709"/>
                  </a:cubicBezTo>
                  <a:cubicBezTo>
                    <a:pt x="1680" y="714"/>
                    <a:pt x="1679" y="725"/>
                    <a:pt x="1682" y="729"/>
                  </a:cubicBezTo>
                  <a:cubicBezTo>
                    <a:pt x="1682" y="729"/>
                    <a:pt x="1682" y="729"/>
                    <a:pt x="1682" y="729"/>
                  </a:cubicBezTo>
                  <a:cubicBezTo>
                    <a:pt x="1682" y="729"/>
                    <a:pt x="1682" y="729"/>
                    <a:pt x="1682" y="729"/>
                  </a:cubicBezTo>
                  <a:cubicBezTo>
                    <a:pt x="1682" y="729"/>
                    <a:pt x="1682" y="729"/>
                    <a:pt x="1682" y="729"/>
                  </a:cubicBezTo>
                  <a:cubicBezTo>
                    <a:pt x="1681" y="730"/>
                    <a:pt x="1681" y="730"/>
                    <a:pt x="1681" y="731"/>
                  </a:cubicBezTo>
                  <a:cubicBezTo>
                    <a:pt x="1680" y="732"/>
                    <a:pt x="1680" y="733"/>
                    <a:pt x="1679" y="735"/>
                  </a:cubicBezTo>
                  <a:cubicBezTo>
                    <a:pt x="1678" y="736"/>
                    <a:pt x="1678" y="737"/>
                    <a:pt x="1678" y="738"/>
                  </a:cubicBezTo>
                  <a:cubicBezTo>
                    <a:pt x="1677" y="739"/>
                    <a:pt x="1677" y="740"/>
                    <a:pt x="1676" y="741"/>
                  </a:cubicBezTo>
                  <a:cubicBezTo>
                    <a:pt x="1676" y="741"/>
                    <a:pt x="1676" y="741"/>
                    <a:pt x="1676" y="742"/>
                  </a:cubicBezTo>
                  <a:cubicBezTo>
                    <a:pt x="1676" y="742"/>
                    <a:pt x="1676" y="742"/>
                    <a:pt x="1676" y="742"/>
                  </a:cubicBezTo>
                  <a:cubicBezTo>
                    <a:pt x="1676" y="742"/>
                    <a:pt x="1676" y="742"/>
                    <a:pt x="1676" y="742"/>
                  </a:cubicBezTo>
                  <a:cubicBezTo>
                    <a:pt x="1676" y="742"/>
                    <a:pt x="1676" y="741"/>
                    <a:pt x="1676" y="740"/>
                  </a:cubicBezTo>
                  <a:cubicBezTo>
                    <a:pt x="1676" y="740"/>
                    <a:pt x="1675" y="739"/>
                    <a:pt x="1675" y="739"/>
                  </a:cubicBezTo>
                  <a:cubicBezTo>
                    <a:pt x="1676" y="739"/>
                    <a:pt x="1675" y="738"/>
                    <a:pt x="1675" y="738"/>
                  </a:cubicBezTo>
                  <a:cubicBezTo>
                    <a:pt x="1675" y="737"/>
                    <a:pt x="1675" y="736"/>
                    <a:pt x="1675" y="736"/>
                  </a:cubicBezTo>
                  <a:cubicBezTo>
                    <a:pt x="1674" y="734"/>
                    <a:pt x="1674" y="733"/>
                    <a:pt x="1674" y="732"/>
                  </a:cubicBezTo>
                  <a:cubicBezTo>
                    <a:pt x="1674" y="730"/>
                    <a:pt x="1673" y="729"/>
                    <a:pt x="1673" y="729"/>
                  </a:cubicBezTo>
                  <a:cubicBezTo>
                    <a:pt x="1673" y="729"/>
                    <a:pt x="1673" y="729"/>
                    <a:pt x="1673" y="730"/>
                  </a:cubicBezTo>
                  <a:cubicBezTo>
                    <a:pt x="1673" y="730"/>
                    <a:pt x="1673" y="731"/>
                    <a:pt x="1672" y="732"/>
                  </a:cubicBezTo>
                  <a:cubicBezTo>
                    <a:pt x="1672" y="733"/>
                    <a:pt x="1672" y="735"/>
                    <a:pt x="1672" y="736"/>
                  </a:cubicBezTo>
                  <a:cubicBezTo>
                    <a:pt x="1672" y="737"/>
                    <a:pt x="1672" y="737"/>
                    <a:pt x="1672" y="738"/>
                  </a:cubicBezTo>
                  <a:cubicBezTo>
                    <a:pt x="1671" y="739"/>
                    <a:pt x="1671" y="739"/>
                    <a:pt x="1672" y="740"/>
                  </a:cubicBezTo>
                  <a:cubicBezTo>
                    <a:pt x="1672" y="740"/>
                    <a:pt x="1672" y="740"/>
                    <a:pt x="1672" y="741"/>
                  </a:cubicBezTo>
                  <a:cubicBezTo>
                    <a:pt x="1672" y="744"/>
                    <a:pt x="1673" y="749"/>
                    <a:pt x="1674" y="753"/>
                  </a:cubicBezTo>
                  <a:cubicBezTo>
                    <a:pt x="1674" y="754"/>
                    <a:pt x="1675" y="756"/>
                    <a:pt x="1675" y="757"/>
                  </a:cubicBezTo>
                  <a:cubicBezTo>
                    <a:pt x="1675" y="757"/>
                    <a:pt x="1675" y="757"/>
                    <a:pt x="1674" y="757"/>
                  </a:cubicBezTo>
                  <a:cubicBezTo>
                    <a:pt x="1674" y="756"/>
                    <a:pt x="1673" y="756"/>
                    <a:pt x="1673" y="755"/>
                  </a:cubicBezTo>
                  <a:cubicBezTo>
                    <a:pt x="1672" y="755"/>
                    <a:pt x="1671" y="754"/>
                    <a:pt x="1671" y="754"/>
                  </a:cubicBezTo>
                  <a:cubicBezTo>
                    <a:pt x="1670" y="753"/>
                    <a:pt x="1668" y="752"/>
                    <a:pt x="1667" y="752"/>
                  </a:cubicBezTo>
                  <a:cubicBezTo>
                    <a:pt x="1667" y="752"/>
                    <a:pt x="1667" y="752"/>
                    <a:pt x="1667" y="752"/>
                  </a:cubicBezTo>
                  <a:cubicBezTo>
                    <a:pt x="1661" y="735"/>
                    <a:pt x="1649" y="728"/>
                    <a:pt x="1630" y="738"/>
                  </a:cubicBezTo>
                  <a:cubicBezTo>
                    <a:pt x="1644" y="745"/>
                    <a:pt x="1647" y="758"/>
                    <a:pt x="1665" y="752"/>
                  </a:cubicBezTo>
                  <a:cubicBezTo>
                    <a:pt x="1665" y="753"/>
                    <a:pt x="1666" y="753"/>
                    <a:pt x="1666" y="753"/>
                  </a:cubicBezTo>
                  <a:cubicBezTo>
                    <a:pt x="1667" y="754"/>
                    <a:pt x="1669" y="755"/>
                    <a:pt x="1670" y="755"/>
                  </a:cubicBezTo>
                  <a:cubicBezTo>
                    <a:pt x="1670" y="756"/>
                    <a:pt x="1671" y="756"/>
                    <a:pt x="1672" y="757"/>
                  </a:cubicBezTo>
                  <a:cubicBezTo>
                    <a:pt x="1672" y="757"/>
                    <a:pt x="1673" y="757"/>
                    <a:pt x="1673" y="758"/>
                  </a:cubicBezTo>
                  <a:cubicBezTo>
                    <a:pt x="1675" y="759"/>
                    <a:pt x="1676" y="760"/>
                    <a:pt x="1677" y="761"/>
                  </a:cubicBezTo>
                  <a:cubicBezTo>
                    <a:pt x="1678" y="763"/>
                    <a:pt x="1678" y="764"/>
                    <a:pt x="1679" y="766"/>
                  </a:cubicBezTo>
                  <a:cubicBezTo>
                    <a:pt x="1681" y="770"/>
                    <a:pt x="1684" y="774"/>
                    <a:pt x="1686" y="778"/>
                  </a:cubicBezTo>
                  <a:cubicBezTo>
                    <a:pt x="1687" y="779"/>
                    <a:pt x="1688" y="781"/>
                    <a:pt x="1689" y="783"/>
                  </a:cubicBezTo>
                  <a:cubicBezTo>
                    <a:pt x="1690" y="785"/>
                    <a:pt x="1691" y="786"/>
                    <a:pt x="1691" y="788"/>
                  </a:cubicBezTo>
                  <a:cubicBezTo>
                    <a:pt x="1691" y="788"/>
                    <a:pt x="1692" y="789"/>
                    <a:pt x="1692" y="789"/>
                  </a:cubicBezTo>
                  <a:cubicBezTo>
                    <a:pt x="1692" y="789"/>
                    <a:pt x="1692" y="790"/>
                    <a:pt x="1692" y="790"/>
                  </a:cubicBezTo>
                  <a:cubicBezTo>
                    <a:pt x="1693" y="791"/>
                    <a:pt x="1693" y="791"/>
                    <a:pt x="1693" y="792"/>
                  </a:cubicBezTo>
                  <a:cubicBezTo>
                    <a:pt x="1694" y="793"/>
                    <a:pt x="1694" y="793"/>
                    <a:pt x="1694" y="794"/>
                  </a:cubicBezTo>
                  <a:cubicBezTo>
                    <a:pt x="1695" y="794"/>
                    <a:pt x="1695" y="795"/>
                    <a:pt x="1695" y="795"/>
                  </a:cubicBezTo>
                  <a:cubicBezTo>
                    <a:pt x="1693" y="798"/>
                    <a:pt x="1690" y="801"/>
                    <a:pt x="1688" y="804"/>
                  </a:cubicBezTo>
                  <a:cubicBezTo>
                    <a:pt x="1685" y="808"/>
                    <a:pt x="1682" y="811"/>
                    <a:pt x="1679" y="815"/>
                  </a:cubicBezTo>
                  <a:cubicBezTo>
                    <a:pt x="1679" y="816"/>
                    <a:pt x="1678" y="817"/>
                    <a:pt x="1677" y="818"/>
                  </a:cubicBezTo>
                  <a:cubicBezTo>
                    <a:pt x="1676" y="819"/>
                    <a:pt x="1675" y="820"/>
                    <a:pt x="1674" y="820"/>
                  </a:cubicBezTo>
                  <a:cubicBezTo>
                    <a:pt x="1673" y="822"/>
                    <a:pt x="1671" y="824"/>
                    <a:pt x="1669" y="825"/>
                  </a:cubicBezTo>
                  <a:cubicBezTo>
                    <a:pt x="1661" y="831"/>
                    <a:pt x="1652" y="835"/>
                    <a:pt x="1644" y="840"/>
                  </a:cubicBezTo>
                  <a:cubicBezTo>
                    <a:pt x="1639" y="843"/>
                    <a:pt x="1634" y="845"/>
                    <a:pt x="1629" y="847"/>
                  </a:cubicBezTo>
                  <a:cubicBezTo>
                    <a:pt x="1630" y="847"/>
                    <a:pt x="1630" y="847"/>
                    <a:pt x="1630" y="846"/>
                  </a:cubicBezTo>
                  <a:cubicBezTo>
                    <a:pt x="1631" y="846"/>
                    <a:pt x="1631" y="845"/>
                    <a:pt x="1631" y="845"/>
                  </a:cubicBezTo>
                  <a:cubicBezTo>
                    <a:pt x="1631" y="845"/>
                    <a:pt x="1631" y="844"/>
                    <a:pt x="1631" y="844"/>
                  </a:cubicBezTo>
                  <a:cubicBezTo>
                    <a:pt x="1632" y="844"/>
                    <a:pt x="1632" y="844"/>
                    <a:pt x="1632" y="843"/>
                  </a:cubicBezTo>
                  <a:cubicBezTo>
                    <a:pt x="1632" y="842"/>
                    <a:pt x="1632" y="841"/>
                    <a:pt x="1632" y="840"/>
                  </a:cubicBezTo>
                  <a:cubicBezTo>
                    <a:pt x="1632" y="839"/>
                    <a:pt x="1632" y="837"/>
                    <a:pt x="1632" y="836"/>
                  </a:cubicBezTo>
                  <a:cubicBezTo>
                    <a:pt x="1632" y="835"/>
                    <a:pt x="1632" y="833"/>
                    <a:pt x="1632" y="832"/>
                  </a:cubicBezTo>
                  <a:cubicBezTo>
                    <a:pt x="1632" y="831"/>
                    <a:pt x="1632" y="829"/>
                    <a:pt x="1631" y="828"/>
                  </a:cubicBezTo>
                  <a:cubicBezTo>
                    <a:pt x="1631" y="826"/>
                    <a:pt x="1631" y="824"/>
                    <a:pt x="1631" y="823"/>
                  </a:cubicBezTo>
                  <a:cubicBezTo>
                    <a:pt x="1650" y="810"/>
                    <a:pt x="1629" y="795"/>
                    <a:pt x="1650" y="785"/>
                  </a:cubicBezTo>
                  <a:cubicBezTo>
                    <a:pt x="1639" y="784"/>
                    <a:pt x="1628" y="787"/>
                    <a:pt x="1622" y="798"/>
                  </a:cubicBezTo>
                  <a:cubicBezTo>
                    <a:pt x="1618" y="805"/>
                    <a:pt x="1618" y="821"/>
                    <a:pt x="1628" y="824"/>
                  </a:cubicBezTo>
                  <a:cubicBezTo>
                    <a:pt x="1629" y="825"/>
                    <a:pt x="1629" y="827"/>
                    <a:pt x="1629" y="828"/>
                  </a:cubicBezTo>
                  <a:cubicBezTo>
                    <a:pt x="1629" y="830"/>
                    <a:pt x="1629" y="831"/>
                    <a:pt x="1629" y="832"/>
                  </a:cubicBezTo>
                  <a:cubicBezTo>
                    <a:pt x="1630" y="834"/>
                    <a:pt x="1630" y="835"/>
                    <a:pt x="1630" y="836"/>
                  </a:cubicBezTo>
                  <a:cubicBezTo>
                    <a:pt x="1630" y="837"/>
                    <a:pt x="1630" y="839"/>
                    <a:pt x="1630" y="840"/>
                  </a:cubicBezTo>
                  <a:cubicBezTo>
                    <a:pt x="1630" y="841"/>
                    <a:pt x="1630" y="842"/>
                    <a:pt x="1629" y="843"/>
                  </a:cubicBezTo>
                  <a:cubicBezTo>
                    <a:pt x="1629" y="843"/>
                    <a:pt x="1629" y="843"/>
                    <a:pt x="1629" y="844"/>
                  </a:cubicBezTo>
                  <a:cubicBezTo>
                    <a:pt x="1629" y="844"/>
                    <a:pt x="1629" y="844"/>
                    <a:pt x="1629" y="844"/>
                  </a:cubicBezTo>
                  <a:cubicBezTo>
                    <a:pt x="1629" y="845"/>
                    <a:pt x="1629" y="845"/>
                    <a:pt x="1629" y="846"/>
                  </a:cubicBezTo>
                  <a:cubicBezTo>
                    <a:pt x="1628" y="846"/>
                    <a:pt x="1628" y="847"/>
                    <a:pt x="1628" y="848"/>
                  </a:cubicBezTo>
                  <a:cubicBezTo>
                    <a:pt x="1628" y="848"/>
                    <a:pt x="1628" y="848"/>
                    <a:pt x="1628" y="848"/>
                  </a:cubicBezTo>
                  <a:cubicBezTo>
                    <a:pt x="1624" y="850"/>
                    <a:pt x="1621" y="852"/>
                    <a:pt x="1618" y="853"/>
                  </a:cubicBezTo>
                  <a:cubicBezTo>
                    <a:pt x="1606" y="860"/>
                    <a:pt x="1595" y="865"/>
                    <a:pt x="1585" y="871"/>
                  </a:cubicBezTo>
                  <a:cubicBezTo>
                    <a:pt x="1550" y="877"/>
                    <a:pt x="1511" y="882"/>
                    <a:pt x="1483" y="891"/>
                  </a:cubicBezTo>
                  <a:cubicBezTo>
                    <a:pt x="1462" y="897"/>
                    <a:pt x="1438" y="900"/>
                    <a:pt x="1403" y="917"/>
                  </a:cubicBezTo>
                  <a:cubicBezTo>
                    <a:pt x="1399" y="918"/>
                    <a:pt x="1396" y="920"/>
                    <a:pt x="1393" y="922"/>
                  </a:cubicBezTo>
                  <a:cubicBezTo>
                    <a:pt x="1388" y="908"/>
                    <a:pt x="1380" y="897"/>
                    <a:pt x="1366" y="901"/>
                  </a:cubicBezTo>
                  <a:cubicBezTo>
                    <a:pt x="1366" y="900"/>
                    <a:pt x="1365" y="900"/>
                    <a:pt x="1365" y="899"/>
                  </a:cubicBezTo>
                  <a:cubicBezTo>
                    <a:pt x="1363" y="898"/>
                    <a:pt x="1361" y="897"/>
                    <a:pt x="1359" y="896"/>
                  </a:cubicBezTo>
                  <a:cubicBezTo>
                    <a:pt x="1358" y="895"/>
                    <a:pt x="1356" y="894"/>
                    <a:pt x="1354" y="893"/>
                  </a:cubicBezTo>
                  <a:cubicBezTo>
                    <a:pt x="1353" y="892"/>
                    <a:pt x="1352" y="892"/>
                    <a:pt x="1351" y="891"/>
                  </a:cubicBezTo>
                  <a:cubicBezTo>
                    <a:pt x="1351" y="891"/>
                    <a:pt x="1351" y="891"/>
                    <a:pt x="1350" y="891"/>
                  </a:cubicBezTo>
                  <a:cubicBezTo>
                    <a:pt x="1350" y="891"/>
                    <a:pt x="1349" y="891"/>
                    <a:pt x="1349" y="890"/>
                  </a:cubicBezTo>
                  <a:cubicBezTo>
                    <a:pt x="1348" y="890"/>
                    <a:pt x="1347" y="890"/>
                    <a:pt x="1346" y="889"/>
                  </a:cubicBezTo>
                  <a:cubicBezTo>
                    <a:pt x="1346" y="889"/>
                    <a:pt x="1345" y="889"/>
                    <a:pt x="1344" y="889"/>
                  </a:cubicBezTo>
                  <a:cubicBezTo>
                    <a:pt x="1344" y="889"/>
                    <a:pt x="1343" y="889"/>
                    <a:pt x="1343" y="888"/>
                  </a:cubicBezTo>
                  <a:cubicBezTo>
                    <a:pt x="1344" y="888"/>
                    <a:pt x="1345" y="888"/>
                    <a:pt x="1346" y="887"/>
                  </a:cubicBezTo>
                  <a:cubicBezTo>
                    <a:pt x="1348" y="887"/>
                    <a:pt x="1349" y="887"/>
                    <a:pt x="1350" y="886"/>
                  </a:cubicBezTo>
                  <a:cubicBezTo>
                    <a:pt x="1351" y="886"/>
                    <a:pt x="1353" y="885"/>
                    <a:pt x="1354" y="885"/>
                  </a:cubicBezTo>
                  <a:cubicBezTo>
                    <a:pt x="1355" y="884"/>
                    <a:pt x="1356" y="883"/>
                    <a:pt x="1357" y="883"/>
                  </a:cubicBezTo>
                  <a:cubicBezTo>
                    <a:pt x="1359" y="882"/>
                    <a:pt x="1360" y="882"/>
                    <a:pt x="1361" y="881"/>
                  </a:cubicBezTo>
                  <a:cubicBezTo>
                    <a:pt x="1362" y="880"/>
                    <a:pt x="1363" y="880"/>
                    <a:pt x="1364" y="879"/>
                  </a:cubicBezTo>
                  <a:cubicBezTo>
                    <a:pt x="1365" y="878"/>
                    <a:pt x="1366" y="878"/>
                    <a:pt x="1367" y="877"/>
                  </a:cubicBezTo>
                  <a:cubicBezTo>
                    <a:pt x="1368" y="876"/>
                    <a:pt x="1369" y="876"/>
                    <a:pt x="1370" y="875"/>
                  </a:cubicBezTo>
                  <a:cubicBezTo>
                    <a:pt x="1371" y="874"/>
                    <a:pt x="1372" y="873"/>
                    <a:pt x="1372" y="873"/>
                  </a:cubicBezTo>
                  <a:cubicBezTo>
                    <a:pt x="1374" y="871"/>
                    <a:pt x="1376" y="870"/>
                    <a:pt x="1377" y="868"/>
                  </a:cubicBezTo>
                  <a:cubicBezTo>
                    <a:pt x="1378" y="867"/>
                    <a:pt x="1378" y="867"/>
                    <a:pt x="1379" y="866"/>
                  </a:cubicBezTo>
                  <a:cubicBezTo>
                    <a:pt x="1380" y="865"/>
                    <a:pt x="1380" y="864"/>
                    <a:pt x="1381" y="863"/>
                  </a:cubicBezTo>
                  <a:cubicBezTo>
                    <a:pt x="1381" y="863"/>
                    <a:pt x="1382" y="863"/>
                    <a:pt x="1382" y="862"/>
                  </a:cubicBezTo>
                  <a:cubicBezTo>
                    <a:pt x="1382" y="862"/>
                    <a:pt x="1382" y="862"/>
                    <a:pt x="1382" y="862"/>
                  </a:cubicBezTo>
                  <a:cubicBezTo>
                    <a:pt x="1382" y="862"/>
                    <a:pt x="1382" y="862"/>
                    <a:pt x="1383" y="862"/>
                  </a:cubicBezTo>
                  <a:cubicBezTo>
                    <a:pt x="1383" y="862"/>
                    <a:pt x="1383" y="861"/>
                    <a:pt x="1383" y="861"/>
                  </a:cubicBezTo>
                  <a:cubicBezTo>
                    <a:pt x="1383" y="861"/>
                    <a:pt x="1383" y="861"/>
                    <a:pt x="1384" y="861"/>
                  </a:cubicBezTo>
                  <a:cubicBezTo>
                    <a:pt x="1384" y="860"/>
                    <a:pt x="1385" y="860"/>
                    <a:pt x="1386" y="859"/>
                  </a:cubicBezTo>
                  <a:cubicBezTo>
                    <a:pt x="1387" y="859"/>
                    <a:pt x="1388" y="858"/>
                    <a:pt x="1389" y="857"/>
                  </a:cubicBezTo>
                  <a:cubicBezTo>
                    <a:pt x="1389" y="857"/>
                    <a:pt x="1390" y="856"/>
                    <a:pt x="1391" y="856"/>
                  </a:cubicBezTo>
                  <a:cubicBezTo>
                    <a:pt x="1392" y="855"/>
                    <a:pt x="1394" y="854"/>
                    <a:pt x="1395" y="854"/>
                  </a:cubicBezTo>
                  <a:cubicBezTo>
                    <a:pt x="1395" y="854"/>
                    <a:pt x="1395" y="854"/>
                    <a:pt x="1396" y="853"/>
                  </a:cubicBezTo>
                  <a:cubicBezTo>
                    <a:pt x="1396" y="853"/>
                    <a:pt x="1396" y="854"/>
                    <a:pt x="1396" y="854"/>
                  </a:cubicBezTo>
                  <a:cubicBezTo>
                    <a:pt x="1397" y="853"/>
                    <a:pt x="1399" y="854"/>
                    <a:pt x="1401" y="853"/>
                  </a:cubicBezTo>
                  <a:cubicBezTo>
                    <a:pt x="1401" y="853"/>
                    <a:pt x="1401" y="853"/>
                    <a:pt x="1401" y="853"/>
                  </a:cubicBezTo>
                  <a:cubicBezTo>
                    <a:pt x="1406" y="862"/>
                    <a:pt x="1415" y="854"/>
                    <a:pt x="1420" y="851"/>
                  </a:cubicBezTo>
                  <a:cubicBezTo>
                    <a:pt x="1427" y="848"/>
                    <a:pt x="1431" y="848"/>
                    <a:pt x="1440" y="848"/>
                  </a:cubicBezTo>
                  <a:cubicBezTo>
                    <a:pt x="1429" y="840"/>
                    <a:pt x="1399" y="832"/>
                    <a:pt x="1396" y="851"/>
                  </a:cubicBezTo>
                  <a:cubicBezTo>
                    <a:pt x="1395" y="851"/>
                    <a:pt x="1394" y="852"/>
                    <a:pt x="1394" y="852"/>
                  </a:cubicBezTo>
                  <a:cubicBezTo>
                    <a:pt x="1392" y="853"/>
                    <a:pt x="1391" y="853"/>
                    <a:pt x="1390" y="854"/>
                  </a:cubicBezTo>
                  <a:cubicBezTo>
                    <a:pt x="1389" y="855"/>
                    <a:pt x="1388" y="855"/>
                    <a:pt x="1387" y="856"/>
                  </a:cubicBezTo>
                  <a:cubicBezTo>
                    <a:pt x="1386" y="856"/>
                    <a:pt x="1386" y="857"/>
                    <a:pt x="1385" y="857"/>
                  </a:cubicBezTo>
                  <a:cubicBezTo>
                    <a:pt x="1385" y="857"/>
                    <a:pt x="1385" y="857"/>
                    <a:pt x="1385" y="856"/>
                  </a:cubicBezTo>
                  <a:cubicBezTo>
                    <a:pt x="1386" y="856"/>
                    <a:pt x="1386" y="855"/>
                    <a:pt x="1386" y="854"/>
                  </a:cubicBezTo>
                  <a:cubicBezTo>
                    <a:pt x="1388" y="851"/>
                    <a:pt x="1389" y="849"/>
                    <a:pt x="1389" y="847"/>
                  </a:cubicBezTo>
                  <a:cubicBezTo>
                    <a:pt x="1390" y="845"/>
                    <a:pt x="1390" y="843"/>
                    <a:pt x="1390" y="842"/>
                  </a:cubicBezTo>
                  <a:cubicBezTo>
                    <a:pt x="1390" y="840"/>
                    <a:pt x="1390" y="840"/>
                    <a:pt x="1390" y="840"/>
                  </a:cubicBezTo>
                  <a:cubicBezTo>
                    <a:pt x="1390" y="840"/>
                    <a:pt x="1390" y="840"/>
                    <a:pt x="1390" y="842"/>
                  </a:cubicBezTo>
                  <a:cubicBezTo>
                    <a:pt x="1389" y="843"/>
                    <a:pt x="1389" y="844"/>
                    <a:pt x="1388" y="846"/>
                  </a:cubicBezTo>
                  <a:cubicBezTo>
                    <a:pt x="1387" y="848"/>
                    <a:pt x="1386" y="851"/>
                    <a:pt x="1384" y="853"/>
                  </a:cubicBezTo>
                  <a:cubicBezTo>
                    <a:pt x="1384" y="854"/>
                    <a:pt x="1383" y="854"/>
                    <a:pt x="1383" y="855"/>
                  </a:cubicBezTo>
                  <a:cubicBezTo>
                    <a:pt x="1382" y="856"/>
                    <a:pt x="1382" y="856"/>
                    <a:pt x="1381" y="857"/>
                  </a:cubicBezTo>
                  <a:cubicBezTo>
                    <a:pt x="1380" y="858"/>
                    <a:pt x="1379" y="860"/>
                    <a:pt x="1378" y="861"/>
                  </a:cubicBezTo>
                  <a:cubicBezTo>
                    <a:pt x="1378" y="862"/>
                    <a:pt x="1377" y="863"/>
                    <a:pt x="1376" y="864"/>
                  </a:cubicBezTo>
                  <a:cubicBezTo>
                    <a:pt x="1376" y="864"/>
                    <a:pt x="1375" y="865"/>
                    <a:pt x="1374" y="866"/>
                  </a:cubicBezTo>
                  <a:cubicBezTo>
                    <a:pt x="1373" y="867"/>
                    <a:pt x="1371" y="869"/>
                    <a:pt x="1370" y="870"/>
                  </a:cubicBezTo>
                  <a:cubicBezTo>
                    <a:pt x="1369" y="871"/>
                    <a:pt x="1368" y="872"/>
                    <a:pt x="1367" y="872"/>
                  </a:cubicBezTo>
                  <a:cubicBezTo>
                    <a:pt x="1367" y="873"/>
                    <a:pt x="1366" y="874"/>
                    <a:pt x="1365" y="875"/>
                  </a:cubicBezTo>
                  <a:cubicBezTo>
                    <a:pt x="1364" y="875"/>
                    <a:pt x="1363" y="876"/>
                    <a:pt x="1362" y="877"/>
                  </a:cubicBezTo>
                  <a:cubicBezTo>
                    <a:pt x="1361" y="877"/>
                    <a:pt x="1360" y="878"/>
                    <a:pt x="1359" y="878"/>
                  </a:cubicBezTo>
                  <a:cubicBezTo>
                    <a:pt x="1358" y="879"/>
                    <a:pt x="1357" y="880"/>
                    <a:pt x="1356" y="880"/>
                  </a:cubicBezTo>
                  <a:cubicBezTo>
                    <a:pt x="1355" y="881"/>
                    <a:pt x="1353" y="881"/>
                    <a:pt x="1352" y="882"/>
                  </a:cubicBezTo>
                  <a:cubicBezTo>
                    <a:pt x="1351" y="882"/>
                    <a:pt x="1350" y="883"/>
                    <a:pt x="1349" y="883"/>
                  </a:cubicBezTo>
                  <a:cubicBezTo>
                    <a:pt x="1348" y="884"/>
                    <a:pt x="1346" y="884"/>
                    <a:pt x="1345" y="884"/>
                  </a:cubicBezTo>
                  <a:cubicBezTo>
                    <a:pt x="1344" y="885"/>
                    <a:pt x="1343" y="885"/>
                    <a:pt x="1342" y="885"/>
                  </a:cubicBezTo>
                  <a:cubicBezTo>
                    <a:pt x="1340" y="886"/>
                    <a:pt x="1340" y="886"/>
                    <a:pt x="1340" y="886"/>
                  </a:cubicBezTo>
                  <a:cubicBezTo>
                    <a:pt x="1339" y="886"/>
                    <a:pt x="1338" y="886"/>
                    <a:pt x="1338" y="886"/>
                  </a:cubicBezTo>
                  <a:cubicBezTo>
                    <a:pt x="1336" y="887"/>
                    <a:pt x="1336" y="887"/>
                    <a:pt x="1336" y="887"/>
                  </a:cubicBezTo>
                  <a:cubicBezTo>
                    <a:pt x="1335" y="887"/>
                    <a:pt x="1335" y="887"/>
                    <a:pt x="1335" y="887"/>
                  </a:cubicBezTo>
                  <a:cubicBezTo>
                    <a:pt x="1335" y="887"/>
                    <a:pt x="1335" y="887"/>
                    <a:pt x="1335" y="887"/>
                  </a:cubicBezTo>
                  <a:cubicBezTo>
                    <a:pt x="1335" y="887"/>
                    <a:pt x="1335" y="887"/>
                    <a:pt x="1335" y="887"/>
                  </a:cubicBezTo>
                  <a:cubicBezTo>
                    <a:pt x="1334" y="887"/>
                    <a:pt x="1334" y="887"/>
                    <a:pt x="1334" y="887"/>
                  </a:cubicBezTo>
                  <a:cubicBezTo>
                    <a:pt x="1334" y="887"/>
                    <a:pt x="1334" y="887"/>
                    <a:pt x="1334" y="887"/>
                  </a:cubicBezTo>
                  <a:cubicBezTo>
                    <a:pt x="1334" y="887"/>
                    <a:pt x="1334" y="887"/>
                    <a:pt x="1334" y="887"/>
                  </a:cubicBezTo>
                  <a:cubicBezTo>
                    <a:pt x="1332" y="887"/>
                    <a:pt x="1332" y="887"/>
                    <a:pt x="1332" y="887"/>
                  </a:cubicBezTo>
                  <a:cubicBezTo>
                    <a:pt x="1330" y="887"/>
                    <a:pt x="1330" y="887"/>
                    <a:pt x="1330" y="887"/>
                  </a:cubicBezTo>
                  <a:cubicBezTo>
                    <a:pt x="1325" y="888"/>
                    <a:pt x="1319" y="888"/>
                    <a:pt x="1314" y="887"/>
                  </a:cubicBezTo>
                  <a:cubicBezTo>
                    <a:pt x="1309" y="887"/>
                    <a:pt x="1303" y="887"/>
                    <a:pt x="1298" y="886"/>
                  </a:cubicBezTo>
                  <a:cubicBezTo>
                    <a:pt x="1296" y="886"/>
                    <a:pt x="1293" y="886"/>
                    <a:pt x="1290" y="886"/>
                  </a:cubicBezTo>
                  <a:cubicBezTo>
                    <a:pt x="1316" y="866"/>
                    <a:pt x="1351" y="856"/>
                    <a:pt x="1378" y="840"/>
                  </a:cubicBezTo>
                  <a:cubicBezTo>
                    <a:pt x="1414" y="818"/>
                    <a:pt x="1418" y="818"/>
                    <a:pt x="1458" y="823"/>
                  </a:cubicBezTo>
                  <a:cubicBezTo>
                    <a:pt x="1489" y="828"/>
                    <a:pt x="1542" y="852"/>
                    <a:pt x="1580" y="834"/>
                  </a:cubicBezTo>
                  <a:cubicBezTo>
                    <a:pt x="1551" y="835"/>
                    <a:pt x="1534" y="829"/>
                    <a:pt x="1514" y="822"/>
                  </a:cubicBezTo>
                  <a:cubicBezTo>
                    <a:pt x="1557" y="804"/>
                    <a:pt x="1576" y="789"/>
                    <a:pt x="1611" y="786"/>
                  </a:cubicBezTo>
                  <a:cubicBezTo>
                    <a:pt x="1571" y="778"/>
                    <a:pt x="1516" y="814"/>
                    <a:pt x="1503" y="813"/>
                  </a:cubicBezTo>
                  <a:cubicBezTo>
                    <a:pt x="1488" y="812"/>
                    <a:pt x="1457" y="807"/>
                    <a:pt x="1444" y="802"/>
                  </a:cubicBezTo>
                  <a:cubicBezTo>
                    <a:pt x="1406" y="786"/>
                    <a:pt x="1451" y="752"/>
                    <a:pt x="1470" y="729"/>
                  </a:cubicBezTo>
                  <a:cubicBezTo>
                    <a:pt x="1472" y="729"/>
                    <a:pt x="1473" y="728"/>
                    <a:pt x="1475" y="727"/>
                  </a:cubicBezTo>
                  <a:cubicBezTo>
                    <a:pt x="1477" y="726"/>
                    <a:pt x="1479" y="725"/>
                    <a:pt x="1481" y="724"/>
                  </a:cubicBezTo>
                  <a:cubicBezTo>
                    <a:pt x="1481" y="724"/>
                    <a:pt x="1482" y="724"/>
                    <a:pt x="1482" y="724"/>
                  </a:cubicBezTo>
                  <a:cubicBezTo>
                    <a:pt x="1482" y="725"/>
                    <a:pt x="1483" y="725"/>
                    <a:pt x="1483" y="725"/>
                  </a:cubicBezTo>
                  <a:cubicBezTo>
                    <a:pt x="1484" y="725"/>
                    <a:pt x="1484" y="725"/>
                    <a:pt x="1484" y="726"/>
                  </a:cubicBezTo>
                  <a:cubicBezTo>
                    <a:pt x="1484" y="726"/>
                    <a:pt x="1484" y="726"/>
                    <a:pt x="1485" y="726"/>
                  </a:cubicBezTo>
                  <a:cubicBezTo>
                    <a:pt x="1485" y="726"/>
                    <a:pt x="1485" y="726"/>
                    <a:pt x="1485" y="726"/>
                  </a:cubicBezTo>
                  <a:cubicBezTo>
                    <a:pt x="1486" y="726"/>
                    <a:pt x="1486" y="726"/>
                    <a:pt x="1487" y="726"/>
                  </a:cubicBezTo>
                  <a:cubicBezTo>
                    <a:pt x="1488" y="727"/>
                    <a:pt x="1488" y="727"/>
                    <a:pt x="1489" y="727"/>
                  </a:cubicBezTo>
                  <a:cubicBezTo>
                    <a:pt x="1490" y="727"/>
                    <a:pt x="1491" y="728"/>
                    <a:pt x="1491" y="728"/>
                  </a:cubicBezTo>
                  <a:cubicBezTo>
                    <a:pt x="1492" y="729"/>
                    <a:pt x="1493" y="729"/>
                    <a:pt x="1494" y="729"/>
                  </a:cubicBezTo>
                  <a:cubicBezTo>
                    <a:pt x="1494" y="730"/>
                    <a:pt x="1495" y="730"/>
                    <a:pt x="1496" y="731"/>
                  </a:cubicBezTo>
                  <a:cubicBezTo>
                    <a:pt x="1496" y="731"/>
                    <a:pt x="1496" y="731"/>
                    <a:pt x="1496" y="731"/>
                  </a:cubicBezTo>
                  <a:cubicBezTo>
                    <a:pt x="1495" y="749"/>
                    <a:pt x="1505" y="750"/>
                    <a:pt x="1519" y="741"/>
                  </a:cubicBezTo>
                  <a:cubicBezTo>
                    <a:pt x="1514" y="733"/>
                    <a:pt x="1510" y="721"/>
                    <a:pt x="1498" y="729"/>
                  </a:cubicBezTo>
                  <a:cubicBezTo>
                    <a:pt x="1497" y="728"/>
                    <a:pt x="1497" y="728"/>
                    <a:pt x="1497" y="728"/>
                  </a:cubicBezTo>
                  <a:cubicBezTo>
                    <a:pt x="1497" y="728"/>
                    <a:pt x="1497" y="728"/>
                    <a:pt x="1497" y="728"/>
                  </a:cubicBezTo>
                  <a:cubicBezTo>
                    <a:pt x="1496" y="728"/>
                    <a:pt x="1495" y="728"/>
                    <a:pt x="1495" y="727"/>
                  </a:cubicBezTo>
                  <a:cubicBezTo>
                    <a:pt x="1494" y="727"/>
                    <a:pt x="1493" y="726"/>
                    <a:pt x="1493" y="726"/>
                  </a:cubicBezTo>
                  <a:cubicBezTo>
                    <a:pt x="1492" y="726"/>
                    <a:pt x="1491" y="725"/>
                    <a:pt x="1490" y="725"/>
                  </a:cubicBezTo>
                  <a:cubicBezTo>
                    <a:pt x="1489" y="725"/>
                    <a:pt x="1489" y="724"/>
                    <a:pt x="1488" y="724"/>
                  </a:cubicBezTo>
                  <a:cubicBezTo>
                    <a:pt x="1487" y="724"/>
                    <a:pt x="1486" y="724"/>
                    <a:pt x="1486" y="723"/>
                  </a:cubicBezTo>
                  <a:cubicBezTo>
                    <a:pt x="1486" y="723"/>
                    <a:pt x="1485" y="723"/>
                    <a:pt x="1485" y="723"/>
                  </a:cubicBezTo>
                  <a:cubicBezTo>
                    <a:pt x="1485" y="723"/>
                    <a:pt x="1485" y="723"/>
                    <a:pt x="1485" y="723"/>
                  </a:cubicBezTo>
                  <a:cubicBezTo>
                    <a:pt x="1484" y="723"/>
                    <a:pt x="1484" y="723"/>
                    <a:pt x="1484" y="723"/>
                  </a:cubicBezTo>
                  <a:cubicBezTo>
                    <a:pt x="1483" y="723"/>
                    <a:pt x="1483" y="723"/>
                    <a:pt x="1482" y="723"/>
                  </a:cubicBezTo>
                  <a:cubicBezTo>
                    <a:pt x="1482" y="724"/>
                    <a:pt x="1482" y="724"/>
                    <a:pt x="1482" y="724"/>
                  </a:cubicBezTo>
                  <a:cubicBezTo>
                    <a:pt x="1483" y="723"/>
                    <a:pt x="1485" y="722"/>
                    <a:pt x="1487" y="720"/>
                  </a:cubicBezTo>
                  <a:cubicBezTo>
                    <a:pt x="1488" y="720"/>
                    <a:pt x="1489" y="719"/>
                    <a:pt x="1489" y="718"/>
                  </a:cubicBezTo>
                  <a:cubicBezTo>
                    <a:pt x="1490" y="718"/>
                    <a:pt x="1490" y="718"/>
                    <a:pt x="1490" y="718"/>
                  </a:cubicBezTo>
                  <a:cubicBezTo>
                    <a:pt x="1490" y="717"/>
                    <a:pt x="1490" y="717"/>
                    <a:pt x="1490" y="717"/>
                  </a:cubicBezTo>
                  <a:cubicBezTo>
                    <a:pt x="1491" y="717"/>
                    <a:pt x="1491" y="717"/>
                    <a:pt x="1491" y="717"/>
                  </a:cubicBezTo>
                  <a:cubicBezTo>
                    <a:pt x="1491" y="716"/>
                    <a:pt x="1491" y="716"/>
                    <a:pt x="1492" y="715"/>
                  </a:cubicBezTo>
                  <a:cubicBezTo>
                    <a:pt x="1493" y="714"/>
                    <a:pt x="1495" y="712"/>
                    <a:pt x="1496" y="710"/>
                  </a:cubicBezTo>
                  <a:cubicBezTo>
                    <a:pt x="1497" y="709"/>
                    <a:pt x="1497" y="708"/>
                    <a:pt x="1498" y="707"/>
                  </a:cubicBezTo>
                  <a:cubicBezTo>
                    <a:pt x="1498" y="707"/>
                    <a:pt x="1499" y="707"/>
                    <a:pt x="1499" y="707"/>
                  </a:cubicBezTo>
                  <a:cubicBezTo>
                    <a:pt x="1499" y="707"/>
                    <a:pt x="1500" y="707"/>
                    <a:pt x="1500" y="707"/>
                  </a:cubicBezTo>
                  <a:cubicBezTo>
                    <a:pt x="1501" y="707"/>
                    <a:pt x="1501" y="707"/>
                    <a:pt x="1501" y="706"/>
                  </a:cubicBezTo>
                  <a:cubicBezTo>
                    <a:pt x="1502" y="706"/>
                    <a:pt x="1502" y="706"/>
                    <a:pt x="1502" y="706"/>
                  </a:cubicBezTo>
                  <a:cubicBezTo>
                    <a:pt x="1503" y="706"/>
                    <a:pt x="1503" y="706"/>
                    <a:pt x="1504" y="706"/>
                  </a:cubicBezTo>
                  <a:cubicBezTo>
                    <a:pt x="1504" y="706"/>
                    <a:pt x="1505" y="706"/>
                    <a:pt x="1506" y="706"/>
                  </a:cubicBezTo>
                  <a:cubicBezTo>
                    <a:pt x="1506" y="706"/>
                    <a:pt x="1506" y="705"/>
                    <a:pt x="1507" y="705"/>
                  </a:cubicBezTo>
                  <a:cubicBezTo>
                    <a:pt x="1507" y="705"/>
                    <a:pt x="1507" y="705"/>
                    <a:pt x="1508" y="705"/>
                  </a:cubicBezTo>
                  <a:cubicBezTo>
                    <a:pt x="1508" y="705"/>
                    <a:pt x="1509" y="705"/>
                    <a:pt x="1510" y="705"/>
                  </a:cubicBezTo>
                  <a:cubicBezTo>
                    <a:pt x="1511" y="705"/>
                    <a:pt x="1513" y="705"/>
                    <a:pt x="1514" y="705"/>
                  </a:cubicBezTo>
                  <a:cubicBezTo>
                    <a:pt x="1516" y="705"/>
                    <a:pt x="1517" y="705"/>
                    <a:pt x="1519" y="705"/>
                  </a:cubicBezTo>
                  <a:cubicBezTo>
                    <a:pt x="1521" y="706"/>
                    <a:pt x="1522" y="706"/>
                    <a:pt x="1524" y="706"/>
                  </a:cubicBezTo>
                  <a:cubicBezTo>
                    <a:pt x="1525" y="706"/>
                    <a:pt x="1526" y="707"/>
                    <a:pt x="1527" y="707"/>
                  </a:cubicBezTo>
                  <a:cubicBezTo>
                    <a:pt x="1528" y="714"/>
                    <a:pt x="1532" y="722"/>
                    <a:pt x="1538" y="725"/>
                  </a:cubicBezTo>
                  <a:cubicBezTo>
                    <a:pt x="1546" y="729"/>
                    <a:pt x="1553" y="721"/>
                    <a:pt x="1561" y="718"/>
                  </a:cubicBezTo>
                  <a:cubicBezTo>
                    <a:pt x="1551" y="709"/>
                    <a:pt x="1541" y="687"/>
                    <a:pt x="1527" y="704"/>
                  </a:cubicBezTo>
                  <a:cubicBezTo>
                    <a:pt x="1527" y="704"/>
                    <a:pt x="1527" y="704"/>
                    <a:pt x="1527" y="704"/>
                  </a:cubicBezTo>
                  <a:cubicBezTo>
                    <a:pt x="1527" y="704"/>
                    <a:pt x="1527" y="703"/>
                    <a:pt x="1527" y="703"/>
                  </a:cubicBezTo>
                  <a:cubicBezTo>
                    <a:pt x="1526" y="704"/>
                    <a:pt x="1526" y="704"/>
                    <a:pt x="1526" y="704"/>
                  </a:cubicBezTo>
                  <a:cubicBezTo>
                    <a:pt x="1526" y="704"/>
                    <a:pt x="1525" y="704"/>
                    <a:pt x="1524" y="704"/>
                  </a:cubicBezTo>
                  <a:cubicBezTo>
                    <a:pt x="1523" y="703"/>
                    <a:pt x="1521" y="703"/>
                    <a:pt x="1519" y="703"/>
                  </a:cubicBezTo>
                  <a:cubicBezTo>
                    <a:pt x="1518" y="703"/>
                    <a:pt x="1516" y="703"/>
                    <a:pt x="1514" y="703"/>
                  </a:cubicBezTo>
                  <a:cubicBezTo>
                    <a:pt x="1513" y="703"/>
                    <a:pt x="1511" y="703"/>
                    <a:pt x="1510" y="703"/>
                  </a:cubicBezTo>
                  <a:cubicBezTo>
                    <a:pt x="1509" y="703"/>
                    <a:pt x="1508" y="703"/>
                    <a:pt x="1508" y="703"/>
                  </a:cubicBezTo>
                  <a:cubicBezTo>
                    <a:pt x="1507" y="703"/>
                    <a:pt x="1507" y="703"/>
                    <a:pt x="1506" y="703"/>
                  </a:cubicBezTo>
                  <a:cubicBezTo>
                    <a:pt x="1506" y="703"/>
                    <a:pt x="1506" y="703"/>
                    <a:pt x="1505" y="703"/>
                  </a:cubicBezTo>
                  <a:cubicBezTo>
                    <a:pt x="1505" y="703"/>
                    <a:pt x="1504" y="703"/>
                    <a:pt x="1503" y="703"/>
                  </a:cubicBezTo>
                  <a:cubicBezTo>
                    <a:pt x="1503" y="703"/>
                    <a:pt x="1502" y="704"/>
                    <a:pt x="1502" y="704"/>
                  </a:cubicBezTo>
                  <a:cubicBezTo>
                    <a:pt x="1501" y="704"/>
                    <a:pt x="1501" y="704"/>
                    <a:pt x="1501" y="704"/>
                  </a:cubicBezTo>
                  <a:cubicBezTo>
                    <a:pt x="1500" y="704"/>
                    <a:pt x="1500" y="704"/>
                    <a:pt x="1500" y="704"/>
                  </a:cubicBezTo>
                  <a:cubicBezTo>
                    <a:pt x="1500" y="704"/>
                    <a:pt x="1499" y="704"/>
                    <a:pt x="1499" y="705"/>
                  </a:cubicBezTo>
                  <a:cubicBezTo>
                    <a:pt x="1500" y="702"/>
                    <a:pt x="1501" y="700"/>
                    <a:pt x="1502" y="698"/>
                  </a:cubicBezTo>
                  <a:cubicBezTo>
                    <a:pt x="1504" y="694"/>
                    <a:pt x="1506" y="690"/>
                    <a:pt x="1508" y="687"/>
                  </a:cubicBezTo>
                  <a:cubicBezTo>
                    <a:pt x="1510" y="683"/>
                    <a:pt x="1513" y="680"/>
                    <a:pt x="1516" y="677"/>
                  </a:cubicBezTo>
                  <a:cubicBezTo>
                    <a:pt x="1519" y="675"/>
                    <a:pt x="1522" y="673"/>
                    <a:pt x="1526" y="672"/>
                  </a:cubicBezTo>
                  <a:cubicBezTo>
                    <a:pt x="1529" y="670"/>
                    <a:pt x="1533" y="669"/>
                    <a:pt x="1537" y="668"/>
                  </a:cubicBezTo>
                  <a:cubicBezTo>
                    <a:pt x="1544" y="666"/>
                    <a:pt x="1551" y="666"/>
                    <a:pt x="1558" y="665"/>
                  </a:cubicBezTo>
                  <a:cubicBezTo>
                    <a:pt x="1559" y="665"/>
                    <a:pt x="1561" y="665"/>
                    <a:pt x="1562" y="665"/>
                  </a:cubicBezTo>
                  <a:cubicBezTo>
                    <a:pt x="1564" y="665"/>
                    <a:pt x="1566" y="665"/>
                    <a:pt x="1567" y="665"/>
                  </a:cubicBezTo>
                  <a:cubicBezTo>
                    <a:pt x="1569" y="665"/>
                    <a:pt x="1571" y="665"/>
                    <a:pt x="1573" y="665"/>
                  </a:cubicBezTo>
                  <a:cubicBezTo>
                    <a:pt x="1576" y="668"/>
                    <a:pt x="1580" y="670"/>
                    <a:pt x="1583" y="673"/>
                  </a:cubicBezTo>
                  <a:cubicBezTo>
                    <a:pt x="1580" y="670"/>
                    <a:pt x="1578" y="668"/>
                    <a:pt x="1576" y="665"/>
                  </a:cubicBezTo>
                  <a:cubicBezTo>
                    <a:pt x="1581" y="666"/>
                    <a:pt x="1585" y="667"/>
                    <a:pt x="1589" y="668"/>
                  </a:cubicBezTo>
                  <a:cubicBezTo>
                    <a:pt x="1589" y="668"/>
                    <a:pt x="1589" y="668"/>
                    <a:pt x="1589" y="668"/>
                  </a:cubicBezTo>
                  <a:cubicBezTo>
                    <a:pt x="1589" y="668"/>
                    <a:pt x="1589" y="668"/>
                    <a:pt x="1589" y="668"/>
                  </a:cubicBezTo>
                  <a:cubicBezTo>
                    <a:pt x="1589" y="668"/>
                    <a:pt x="1590" y="668"/>
                    <a:pt x="1590" y="668"/>
                  </a:cubicBezTo>
                  <a:cubicBezTo>
                    <a:pt x="1590" y="668"/>
                    <a:pt x="1590" y="668"/>
                    <a:pt x="1590" y="668"/>
                  </a:cubicBezTo>
                  <a:cubicBezTo>
                    <a:pt x="1590" y="669"/>
                    <a:pt x="1591" y="669"/>
                    <a:pt x="1591" y="670"/>
                  </a:cubicBezTo>
                  <a:cubicBezTo>
                    <a:pt x="1592" y="670"/>
                    <a:pt x="1592" y="671"/>
                    <a:pt x="1593" y="671"/>
                  </a:cubicBezTo>
                  <a:cubicBezTo>
                    <a:pt x="1593" y="672"/>
                    <a:pt x="1594" y="672"/>
                    <a:pt x="1594" y="673"/>
                  </a:cubicBezTo>
                  <a:cubicBezTo>
                    <a:pt x="1595" y="673"/>
                    <a:pt x="1595" y="674"/>
                    <a:pt x="1596" y="675"/>
                  </a:cubicBezTo>
                  <a:cubicBezTo>
                    <a:pt x="1596" y="675"/>
                    <a:pt x="1597" y="676"/>
                    <a:pt x="1597" y="676"/>
                  </a:cubicBezTo>
                  <a:cubicBezTo>
                    <a:pt x="1596" y="687"/>
                    <a:pt x="1599" y="697"/>
                    <a:pt x="1610" y="699"/>
                  </a:cubicBezTo>
                  <a:cubicBezTo>
                    <a:pt x="1609" y="688"/>
                    <a:pt x="1609" y="678"/>
                    <a:pt x="1598" y="673"/>
                  </a:cubicBezTo>
                  <a:cubicBezTo>
                    <a:pt x="1598" y="673"/>
                    <a:pt x="1598" y="673"/>
                    <a:pt x="1598" y="673"/>
                  </a:cubicBezTo>
                  <a:cubicBezTo>
                    <a:pt x="1598" y="673"/>
                    <a:pt x="1598" y="673"/>
                    <a:pt x="1598" y="673"/>
                  </a:cubicBezTo>
                  <a:cubicBezTo>
                    <a:pt x="1597" y="672"/>
                    <a:pt x="1597" y="672"/>
                    <a:pt x="1596" y="671"/>
                  </a:cubicBezTo>
                  <a:cubicBezTo>
                    <a:pt x="1596" y="671"/>
                    <a:pt x="1596" y="671"/>
                    <a:pt x="1595" y="670"/>
                  </a:cubicBezTo>
                  <a:cubicBezTo>
                    <a:pt x="1596" y="671"/>
                    <a:pt x="1597" y="671"/>
                    <a:pt x="1597" y="671"/>
                  </a:cubicBezTo>
                  <a:cubicBezTo>
                    <a:pt x="1598" y="672"/>
                    <a:pt x="1599" y="672"/>
                    <a:pt x="1599" y="673"/>
                  </a:cubicBezTo>
                  <a:cubicBezTo>
                    <a:pt x="1599" y="673"/>
                    <a:pt x="1600" y="673"/>
                    <a:pt x="1600" y="673"/>
                  </a:cubicBezTo>
                  <a:cubicBezTo>
                    <a:pt x="1600" y="673"/>
                    <a:pt x="1600" y="673"/>
                    <a:pt x="1599" y="673"/>
                  </a:cubicBezTo>
                  <a:cubicBezTo>
                    <a:pt x="1599" y="672"/>
                    <a:pt x="1598" y="672"/>
                    <a:pt x="1597" y="671"/>
                  </a:cubicBezTo>
                  <a:cubicBezTo>
                    <a:pt x="1596" y="670"/>
                    <a:pt x="1595" y="669"/>
                    <a:pt x="1593" y="668"/>
                  </a:cubicBezTo>
                  <a:cubicBezTo>
                    <a:pt x="1593" y="668"/>
                    <a:pt x="1593" y="668"/>
                    <a:pt x="1593" y="668"/>
                  </a:cubicBezTo>
                  <a:cubicBezTo>
                    <a:pt x="1592" y="667"/>
                    <a:pt x="1592" y="667"/>
                    <a:pt x="1592" y="667"/>
                  </a:cubicBezTo>
                  <a:cubicBezTo>
                    <a:pt x="1591" y="667"/>
                    <a:pt x="1591" y="666"/>
                    <a:pt x="1591" y="666"/>
                  </a:cubicBezTo>
                  <a:cubicBezTo>
                    <a:pt x="1591" y="666"/>
                    <a:pt x="1591" y="666"/>
                    <a:pt x="1591" y="666"/>
                  </a:cubicBezTo>
                  <a:cubicBezTo>
                    <a:pt x="1591" y="666"/>
                    <a:pt x="1590" y="666"/>
                    <a:pt x="1590" y="666"/>
                  </a:cubicBezTo>
                  <a:cubicBezTo>
                    <a:pt x="1590" y="666"/>
                    <a:pt x="1589" y="666"/>
                    <a:pt x="1589" y="665"/>
                  </a:cubicBezTo>
                  <a:cubicBezTo>
                    <a:pt x="1588" y="665"/>
                    <a:pt x="1588" y="665"/>
                    <a:pt x="1588" y="665"/>
                  </a:cubicBezTo>
                  <a:cubicBezTo>
                    <a:pt x="1588" y="665"/>
                    <a:pt x="1588" y="665"/>
                    <a:pt x="1588" y="666"/>
                  </a:cubicBezTo>
                  <a:cubicBezTo>
                    <a:pt x="1585" y="665"/>
                    <a:pt x="1582" y="664"/>
                    <a:pt x="1578" y="663"/>
                  </a:cubicBezTo>
                  <a:cubicBezTo>
                    <a:pt x="1578" y="663"/>
                    <a:pt x="1579" y="662"/>
                    <a:pt x="1579" y="662"/>
                  </a:cubicBezTo>
                  <a:cubicBezTo>
                    <a:pt x="1580" y="661"/>
                    <a:pt x="1581" y="661"/>
                    <a:pt x="1581" y="660"/>
                  </a:cubicBezTo>
                  <a:cubicBezTo>
                    <a:pt x="1582" y="660"/>
                    <a:pt x="1582" y="660"/>
                    <a:pt x="1583" y="660"/>
                  </a:cubicBezTo>
                  <a:cubicBezTo>
                    <a:pt x="1583" y="660"/>
                    <a:pt x="1583" y="659"/>
                    <a:pt x="1583" y="659"/>
                  </a:cubicBezTo>
                  <a:cubicBezTo>
                    <a:pt x="1584" y="659"/>
                    <a:pt x="1584" y="659"/>
                    <a:pt x="1584" y="659"/>
                  </a:cubicBezTo>
                  <a:cubicBezTo>
                    <a:pt x="1584" y="658"/>
                    <a:pt x="1585" y="658"/>
                    <a:pt x="1585" y="657"/>
                  </a:cubicBezTo>
                  <a:cubicBezTo>
                    <a:pt x="1586" y="657"/>
                    <a:pt x="1586" y="657"/>
                    <a:pt x="1587" y="656"/>
                  </a:cubicBezTo>
                  <a:cubicBezTo>
                    <a:pt x="1587" y="656"/>
                    <a:pt x="1588" y="656"/>
                    <a:pt x="1588" y="655"/>
                  </a:cubicBezTo>
                  <a:cubicBezTo>
                    <a:pt x="1589" y="655"/>
                    <a:pt x="1589" y="654"/>
                    <a:pt x="1590" y="654"/>
                  </a:cubicBezTo>
                  <a:cubicBezTo>
                    <a:pt x="1591" y="653"/>
                    <a:pt x="1592" y="652"/>
                    <a:pt x="1594" y="652"/>
                  </a:cubicBezTo>
                  <a:cubicBezTo>
                    <a:pt x="1595" y="651"/>
                    <a:pt x="1596" y="650"/>
                    <a:pt x="1598" y="650"/>
                  </a:cubicBezTo>
                  <a:cubicBezTo>
                    <a:pt x="1599" y="649"/>
                    <a:pt x="1601" y="649"/>
                    <a:pt x="1602" y="648"/>
                  </a:cubicBezTo>
                  <a:cubicBezTo>
                    <a:pt x="1603" y="648"/>
                    <a:pt x="1605" y="647"/>
                    <a:pt x="1606" y="647"/>
                  </a:cubicBezTo>
                  <a:cubicBezTo>
                    <a:pt x="1606" y="647"/>
                    <a:pt x="1606" y="647"/>
                    <a:pt x="1606" y="647"/>
                  </a:cubicBezTo>
                  <a:cubicBezTo>
                    <a:pt x="1622" y="662"/>
                    <a:pt x="1632" y="650"/>
                    <a:pt x="1639" y="633"/>
                  </a:cubicBezTo>
                  <a:cubicBezTo>
                    <a:pt x="1625" y="640"/>
                    <a:pt x="1615" y="628"/>
                    <a:pt x="1604" y="645"/>
                  </a:cubicBezTo>
                  <a:cubicBezTo>
                    <a:pt x="1603" y="645"/>
                    <a:pt x="1602" y="645"/>
                    <a:pt x="1601" y="646"/>
                  </a:cubicBezTo>
                  <a:cubicBezTo>
                    <a:pt x="1600" y="646"/>
                    <a:pt x="1598" y="647"/>
                    <a:pt x="1597" y="647"/>
                  </a:cubicBezTo>
                  <a:cubicBezTo>
                    <a:pt x="1595" y="648"/>
                    <a:pt x="1594" y="649"/>
                    <a:pt x="1593" y="650"/>
                  </a:cubicBezTo>
                  <a:cubicBezTo>
                    <a:pt x="1591" y="650"/>
                    <a:pt x="1590" y="651"/>
                    <a:pt x="1589" y="652"/>
                  </a:cubicBezTo>
                  <a:cubicBezTo>
                    <a:pt x="1588" y="652"/>
                    <a:pt x="1587" y="653"/>
                    <a:pt x="1587" y="653"/>
                  </a:cubicBezTo>
                  <a:cubicBezTo>
                    <a:pt x="1586" y="653"/>
                    <a:pt x="1586" y="654"/>
                    <a:pt x="1585" y="654"/>
                  </a:cubicBezTo>
                  <a:cubicBezTo>
                    <a:pt x="1585" y="655"/>
                    <a:pt x="1584" y="655"/>
                    <a:pt x="1584" y="655"/>
                  </a:cubicBezTo>
                  <a:cubicBezTo>
                    <a:pt x="1583" y="656"/>
                    <a:pt x="1583" y="656"/>
                    <a:pt x="1582" y="657"/>
                  </a:cubicBezTo>
                  <a:cubicBezTo>
                    <a:pt x="1582" y="657"/>
                    <a:pt x="1582" y="657"/>
                    <a:pt x="1582" y="657"/>
                  </a:cubicBezTo>
                  <a:cubicBezTo>
                    <a:pt x="1581" y="657"/>
                    <a:pt x="1581" y="658"/>
                    <a:pt x="1581" y="658"/>
                  </a:cubicBezTo>
                  <a:cubicBezTo>
                    <a:pt x="1581" y="658"/>
                    <a:pt x="1580" y="659"/>
                    <a:pt x="1580" y="659"/>
                  </a:cubicBezTo>
                  <a:cubicBezTo>
                    <a:pt x="1580" y="659"/>
                    <a:pt x="1580" y="660"/>
                    <a:pt x="1579" y="660"/>
                  </a:cubicBezTo>
                  <a:cubicBezTo>
                    <a:pt x="1579" y="661"/>
                    <a:pt x="1579" y="661"/>
                    <a:pt x="1579" y="661"/>
                  </a:cubicBezTo>
                  <a:cubicBezTo>
                    <a:pt x="1578" y="662"/>
                    <a:pt x="1578" y="663"/>
                    <a:pt x="1578" y="663"/>
                  </a:cubicBezTo>
                  <a:cubicBezTo>
                    <a:pt x="1577" y="663"/>
                    <a:pt x="1577" y="663"/>
                    <a:pt x="1576" y="662"/>
                  </a:cubicBezTo>
                  <a:cubicBezTo>
                    <a:pt x="1575" y="662"/>
                    <a:pt x="1574" y="662"/>
                    <a:pt x="1573" y="662"/>
                  </a:cubicBezTo>
                  <a:cubicBezTo>
                    <a:pt x="1568" y="656"/>
                    <a:pt x="1564" y="652"/>
                    <a:pt x="1561" y="647"/>
                  </a:cubicBezTo>
                  <a:cubicBezTo>
                    <a:pt x="1562" y="645"/>
                    <a:pt x="1563" y="643"/>
                    <a:pt x="1564" y="640"/>
                  </a:cubicBezTo>
                  <a:cubicBezTo>
                    <a:pt x="1566" y="635"/>
                    <a:pt x="1568" y="630"/>
                    <a:pt x="1570" y="624"/>
                  </a:cubicBezTo>
                  <a:cubicBezTo>
                    <a:pt x="1571" y="622"/>
                    <a:pt x="1573" y="619"/>
                    <a:pt x="1574" y="616"/>
                  </a:cubicBezTo>
                  <a:cubicBezTo>
                    <a:pt x="1575" y="614"/>
                    <a:pt x="1576" y="611"/>
                    <a:pt x="1577" y="609"/>
                  </a:cubicBezTo>
                  <a:cubicBezTo>
                    <a:pt x="1577" y="607"/>
                    <a:pt x="1578" y="606"/>
                    <a:pt x="1579" y="605"/>
                  </a:cubicBezTo>
                  <a:cubicBezTo>
                    <a:pt x="1579" y="604"/>
                    <a:pt x="1580" y="603"/>
                    <a:pt x="1581" y="602"/>
                  </a:cubicBezTo>
                  <a:cubicBezTo>
                    <a:pt x="1581" y="602"/>
                    <a:pt x="1581" y="602"/>
                    <a:pt x="1581" y="602"/>
                  </a:cubicBezTo>
                  <a:cubicBezTo>
                    <a:pt x="1582" y="601"/>
                    <a:pt x="1582" y="601"/>
                    <a:pt x="1582" y="601"/>
                  </a:cubicBezTo>
                  <a:cubicBezTo>
                    <a:pt x="1582" y="601"/>
                    <a:pt x="1583" y="600"/>
                    <a:pt x="1583" y="600"/>
                  </a:cubicBezTo>
                  <a:cubicBezTo>
                    <a:pt x="1584" y="599"/>
                    <a:pt x="1585" y="599"/>
                    <a:pt x="1586" y="599"/>
                  </a:cubicBezTo>
                  <a:cubicBezTo>
                    <a:pt x="1587" y="598"/>
                    <a:pt x="1588" y="598"/>
                    <a:pt x="1589" y="598"/>
                  </a:cubicBezTo>
                  <a:cubicBezTo>
                    <a:pt x="1590" y="597"/>
                    <a:pt x="1590" y="597"/>
                    <a:pt x="1591" y="597"/>
                  </a:cubicBezTo>
                  <a:cubicBezTo>
                    <a:pt x="1591" y="597"/>
                    <a:pt x="1591" y="597"/>
                    <a:pt x="1591" y="597"/>
                  </a:cubicBezTo>
                  <a:cubicBezTo>
                    <a:pt x="1591" y="597"/>
                    <a:pt x="1592" y="597"/>
                    <a:pt x="1592" y="597"/>
                  </a:cubicBezTo>
                  <a:cubicBezTo>
                    <a:pt x="1592" y="597"/>
                    <a:pt x="1592" y="597"/>
                    <a:pt x="1593" y="597"/>
                  </a:cubicBezTo>
                  <a:cubicBezTo>
                    <a:pt x="1593" y="597"/>
                    <a:pt x="1593" y="597"/>
                    <a:pt x="1593" y="597"/>
                  </a:cubicBezTo>
                  <a:cubicBezTo>
                    <a:pt x="1593" y="596"/>
                    <a:pt x="1594" y="596"/>
                    <a:pt x="1594" y="596"/>
                  </a:cubicBezTo>
                  <a:cubicBezTo>
                    <a:pt x="1595" y="596"/>
                    <a:pt x="1595" y="596"/>
                    <a:pt x="1596" y="596"/>
                  </a:cubicBezTo>
                  <a:cubicBezTo>
                    <a:pt x="1599" y="595"/>
                    <a:pt x="1600" y="595"/>
                    <a:pt x="1600" y="595"/>
                  </a:cubicBezTo>
                  <a:cubicBezTo>
                    <a:pt x="1600" y="595"/>
                    <a:pt x="1600" y="595"/>
                    <a:pt x="1599" y="595"/>
                  </a:cubicBezTo>
                  <a:cubicBezTo>
                    <a:pt x="1598" y="595"/>
                    <a:pt x="1598" y="595"/>
                    <a:pt x="1597" y="595"/>
                  </a:cubicBezTo>
                  <a:cubicBezTo>
                    <a:pt x="1597" y="595"/>
                    <a:pt x="1597" y="595"/>
                    <a:pt x="1597" y="595"/>
                  </a:cubicBezTo>
                  <a:cubicBezTo>
                    <a:pt x="1598" y="594"/>
                    <a:pt x="1598" y="594"/>
                    <a:pt x="1599" y="593"/>
                  </a:cubicBezTo>
                  <a:cubicBezTo>
                    <a:pt x="1600" y="593"/>
                    <a:pt x="1601" y="593"/>
                    <a:pt x="1601" y="592"/>
                  </a:cubicBezTo>
                  <a:cubicBezTo>
                    <a:pt x="1602" y="592"/>
                    <a:pt x="1602" y="591"/>
                    <a:pt x="1603" y="591"/>
                  </a:cubicBezTo>
                  <a:cubicBezTo>
                    <a:pt x="1603" y="591"/>
                    <a:pt x="1603" y="591"/>
                    <a:pt x="1603" y="591"/>
                  </a:cubicBezTo>
                  <a:cubicBezTo>
                    <a:pt x="1604" y="590"/>
                    <a:pt x="1604" y="590"/>
                    <a:pt x="1604" y="590"/>
                  </a:cubicBezTo>
                  <a:cubicBezTo>
                    <a:pt x="1616" y="596"/>
                    <a:pt x="1619" y="584"/>
                    <a:pt x="1624" y="576"/>
                  </a:cubicBezTo>
                  <a:cubicBezTo>
                    <a:pt x="1610" y="570"/>
                    <a:pt x="1601" y="573"/>
                    <a:pt x="1603" y="588"/>
                  </a:cubicBezTo>
                  <a:cubicBezTo>
                    <a:pt x="1602" y="589"/>
                    <a:pt x="1602" y="589"/>
                    <a:pt x="1602" y="589"/>
                  </a:cubicBezTo>
                  <a:cubicBezTo>
                    <a:pt x="1602" y="589"/>
                    <a:pt x="1601" y="590"/>
                    <a:pt x="1600" y="590"/>
                  </a:cubicBezTo>
                  <a:cubicBezTo>
                    <a:pt x="1600" y="591"/>
                    <a:pt x="1599" y="591"/>
                    <a:pt x="1598" y="592"/>
                  </a:cubicBezTo>
                  <a:cubicBezTo>
                    <a:pt x="1597" y="592"/>
                    <a:pt x="1597" y="592"/>
                    <a:pt x="1596" y="593"/>
                  </a:cubicBezTo>
                  <a:cubicBezTo>
                    <a:pt x="1595" y="593"/>
                    <a:pt x="1595" y="593"/>
                    <a:pt x="1594" y="594"/>
                  </a:cubicBezTo>
                  <a:cubicBezTo>
                    <a:pt x="1593" y="594"/>
                    <a:pt x="1593" y="594"/>
                    <a:pt x="1592" y="595"/>
                  </a:cubicBezTo>
                  <a:cubicBezTo>
                    <a:pt x="1592" y="595"/>
                    <a:pt x="1592" y="595"/>
                    <a:pt x="1592" y="595"/>
                  </a:cubicBezTo>
                  <a:cubicBezTo>
                    <a:pt x="1592" y="595"/>
                    <a:pt x="1591" y="595"/>
                    <a:pt x="1591" y="595"/>
                  </a:cubicBezTo>
                  <a:cubicBezTo>
                    <a:pt x="1591" y="595"/>
                    <a:pt x="1591" y="595"/>
                    <a:pt x="1591" y="595"/>
                  </a:cubicBezTo>
                  <a:cubicBezTo>
                    <a:pt x="1590" y="595"/>
                    <a:pt x="1589" y="595"/>
                    <a:pt x="1588" y="595"/>
                  </a:cubicBezTo>
                  <a:cubicBezTo>
                    <a:pt x="1588" y="596"/>
                    <a:pt x="1587" y="596"/>
                    <a:pt x="1587" y="596"/>
                  </a:cubicBezTo>
                  <a:cubicBezTo>
                    <a:pt x="1586" y="596"/>
                    <a:pt x="1586" y="596"/>
                    <a:pt x="1585" y="597"/>
                  </a:cubicBezTo>
                  <a:cubicBezTo>
                    <a:pt x="1584" y="597"/>
                    <a:pt x="1584" y="597"/>
                    <a:pt x="1583" y="598"/>
                  </a:cubicBezTo>
                  <a:cubicBezTo>
                    <a:pt x="1583" y="598"/>
                    <a:pt x="1582" y="597"/>
                    <a:pt x="1582" y="597"/>
                  </a:cubicBezTo>
                  <a:cubicBezTo>
                    <a:pt x="1582" y="596"/>
                    <a:pt x="1582" y="596"/>
                    <a:pt x="1581" y="596"/>
                  </a:cubicBezTo>
                  <a:cubicBezTo>
                    <a:pt x="1581" y="595"/>
                    <a:pt x="1581" y="595"/>
                    <a:pt x="1581" y="594"/>
                  </a:cubicBezTo>
                  <a:cubicBezTo>
                    <a:pt x="1581" y="594"/>
                    <a:pt x="1580" y="593"/>
                    <a:pt x="1580" y="593"/>
                  </a:cubicBezTo>
                  <a:cubicBezTo>
                    <a:pt x="1580" y="592"/>
                    <a:pt x="1580" y="592"/>
                    <a:pt x="1580" y="592"/>
                  </a:cubicBezTo>
                  <a:cubicBezTo>
                    <a:pt x="1579" y="591"/>
                    <a:pt x="1579" y="591"/>
                    <a:pt x="1579" y="591"/>
                  </a:cubicBezTo>
                  <a:cubicBezTo>
                    <a:pt x="1579" y="590"/>
                    <a:pt x="1578" y="590"/>
                    <a:pt x="1578" y="589"/>
                  </a:cubicBezTo>
                  <a:cubicBezTo>
                    <a:pt x="1578" y="588"/>
                    <a:pt x="1577" y="588"/>
                    <a:pt x="1577" y="587"/>
                  </a:cubicBezTo>
                  <a:cubicBezTo>
                    <a:pt x="1577" y="587"/>
                    <a:pt x="1577" y="586"/>
                    <a:pt x="1577" y="586"/>
                  </a:cubicBezTo>
                  <a:cubicBezTo>
                    <a:pt x="1576" y="586"/>
                    <a:pt x="1576" y="585"/>
                    <a:pt x="1576" y="585"/>
                  </a:cubicBezTo>
                  <a:cubicBezTo>
                    <a:pt x="1576" y="584"/>
                    <a:pt x="1575" y="583"/>
                    <a:pt x="1575" y="583"/>
                  </a:cubicBezTo>
                  <a:cubicBezTo>
                    <a:pt x="1575" y="581"/>
                    <a:pt x="1574" y="579"/>
                    <a:pt x="1574" y="578"/>
                  </a:cubicBezTo>
                  <a:cubicBezTo>
                    <a:pt x="1574" y="578"/>
                    <a:pt x="1575" y="578"/>
                    <a:pt x="1576" y="578"/>
                  </a:cubicBezTo>
                  <a:cubicBezTo>
                    <a:pt x="1574" y="577"/>
                    <a:pt x="1574" y="577"/>
                    <a:pt x="1574" y="577"/>
                  </a:cubicBezTo>
                  <a:cubicBezTo>
                    <a:pt x="1574" y="577"/>
                    <a:pt x="1574" y="576"/>
                    <a:pt x="1573" y="576"/>
                  </a:cubicBezTo>
                  <a:cubicBezTo>
                    <a:pt x="1577" y="571"/>
                    <a:pt x="1582" y="565"/>
                    <a:pt x="1585" y="559"/>
                  </a:cubicBezTo>
                  <a:cubicBezTo>
                    <a:pt x="1585" y="559"/>
                    <a:pt x="1585" y="559"/>
                    <a:pt x="1585" y="559"/>
                  </a:cubicBezTo>
                  <a:cubicBezTo>
                    <a:pt x="1589" y="560"/>
                    <a:pt x="1592" y="561"/>
                    <a:pt x="1596" y="562"/>
                  </a:cubicBezTo>
                  <a:cubicBezTo>
                    <a:pt x="1592" y="560"/>
                    <a:pt x="1589" y="558"/>
                    <a:pt x="1585" y="556"/>
                  </a:cubicBezTo>
                  <a:cubicBezTo>
                    <a:pt x="1587" y="548"/>
                    <a:pt x="1584" y="538"/>
                    <a:pt x="1587" y="530"/>
                  </a:cubicBezTo>
                  <a:cubicBezTo>
                    <a:pt x="1579" y="531"/>
                    <a:pt x="1571" y="539"/>
                    <a:pt x="1566" y="547"/>
                  </a:cubicBezTo>
                  <a:cubicBezTo>
                    <a:pt x="1557" y="544"/>
                    <a:pt x="1547" y="542"/>
                    <a:pt x="1535" y="542"/>
                  </a:cubicBezTo>
                  <a:cubicBezTo>
                    <a:pt x="1556" y="522"/>
                    <a:pt x="1584" y="517"/>
                    <a:pt x="1617" y="509"/>
                  </a:cubicBezTo>
                  <a:cubicBezTo>
                    <a:pt x="1534" y="513"/>
                    <a:pt x="1462" y="565"/>
                    <a:pt x="1387" y="612"/>
                  </a:cubicBezTo>
                  <a:cubicBezTo>
                    <a:pt x="1401" y="584"/>
                    <a:pt x="1419" y="547"/>
                    <a:pt x="1440" y="523"/>
                  </a:cubicBezTo>
                  <a:cubicBezTo>
                    <a:pt x="1480" y="480"/>
                    <a:pt x="1503" y="476"/>
                    <a:pt x="1549" y="462"/>
                  </a:cubicBezTo>
                  <a:cubicBezTo>
                    <a:pt x="1534" y="464"/>
                    <a:pt x="1518" y="462"/>
                    <a:pt x="1504" y="465"/>
                  </a:cubicBezTo>
                  <a:cubicBezTo>
                    <a:pt x="1481" y="470"/>
                    <a:pt x="1467" y="477"/>
                    <a:pt x="1447" y="492"/>
                  </a:cubicBezTo>
                  <a:cubicBezTo>
                    <a:pt x="1475" y="440"/>
                    <a:pt x="1500" y="430"/>
                    <a:pt x="1525" y="401"/>
                  </a:cubicBezTo>
                  <a:cubicBezTo>
                    <a:pt x="1494" y="419"/>
                    <a:pt x="1476" y="428"/>
                    <a:pt x="1457" y="451"/>
                  </a:cubicBezTo>
                  <a:cubicBezTo>
                    <a:pt x="1457" y="450"/>
                    <a:pt x="1457" y="450"/>
                    <a:pt x="1457" y="449"/>
                  </a:cubicBezTo>
                  <a:cubicBezTo>
                    <a:pt x="1457" y="448"/>
                    <a:pt x="1457" y="447"/>
                    <a:pt x="1458" y="446"/>
                  </a:cubicBezTo>
                  <a:cubicBezTo>
                    <a:pt x="1459" y="436"/>
                    <a:pt x="1460" y="425"/>
                    <a:pt x="1462" y="412"/>
                  </a:cubicBezTo>
                  <a:cubicBezTo>
                    <a:pt x="1462" y="410"/>
                    <a:pt x="1463" y="408"/>
                    <a:pt x="1463" y="405"/>
                  </a:cubicBezTo>
                  <a:cubicBezTo>
                    <a:pt x="1463" y="405"/>
                    <a:pt x="1463" y="405"/>
                    <a:pt x="1463" y="405"/>
                  </a:cubicBezTo>
                  <a:cubicBezTo>
                    <a:pt x="1464" y="405"/>
                    <a:pt x="1464" y="404"/>
                    <a:pt x="1464" y="404"/>
                  </a:cubicBezTo>
                  <a:cubicBezTo>
                    <a:pt x="1465" y="404"/>
                    <a:pt x="1465" y="404"/>
                    <a:pt x="1465" y="404"/>
                  </a:cubicBezTo>
                  <a:cubicBezTo>
                    <a:pt x="1465" y="403"/>
                    <a:pt x="1465" y="403"/>
                    <a:pt x="1466" y="403"/>
                  </a:cubicBezTo>
                  <a:cubicBezTo>
                    <a:pt x="1466" y="403"/>
                    <a:pt x="1466" y="403"/>
                    <a:pt x="1466" y="403"/>
                  </a:cubicBezTo>
                  <a:cubicBezTo>
                    <a:pt x="1466" y="403"/>
                    <a:pt x="1467" y="402"/>
                    <a:pt x="1468" y="402"/>
                  </a:cubicBezTo>
                  <a:cubicBezTo>
                    <a:pt x="1469" y="402"/>
                    <a:pt x="1469" y="401"/>
                    <a:pt x="1470" y="401"/>
                  </a:cubicBezTo>
                  <a:cubicBezTo>
                    <a:pt x="1471" y="401"/>
                    <a:pt x="1472" y="401"/>
                    <a:pt x="1473" y="400"/>
                  </a:cubicBezTo>
                  <a:cubicBezTo>
                    <a:pt x="1474" y="400"/>
                    <a:pt x="1475" y="400"/>
                    <a:pt x="1476" y="400"/>
                  </a:cubicBezTo>
                  <a:cubicBezTo>
                    <a:pt x="1477" y="400"/>
                    <a:pt x="1478" y="399"/>
                    <a:pt x="1479" y="399"/>
                  </a:cubicBezTo>
                  <a:cubicBezTo>
                    <a:pt x="1483" y="405"/>
                    <a:pt x="1494" y="401"/>
                    <a:pt x="1498" y="397"/>
                  </a:cubicBezTo>
                  <a:cubicBezTo>
                    <a:pt x="1503" y="391"/>
                    <a:pt x="1502" y="384"/>
                    <a:pt x="1499" y="377"/>
                  </a:cubicBezTo>
                  <a:cubicBezTo>
                    <a:pt x="1498" y="392"/>
                    <a:pt x="1483" y="383"/>
                    <a:pt x="1479" y="397"/>
                  </a:cubicBezTo>
                  <a:cubicBezTo>
                    <a:pt x="1478" y="398"/>
                    <a:pt x="1477" y="398"/>
                    <a:pt x="1475" y="398"/>
                  </a:cubicBezTo>
                  <a:cubicBezTo>
                    <a:pt x="1474" y="399"/>
                    <a:pt x="1473" y="399"/>
                    <a:pt x="1473" y="399"/>
                  </a:cubicBezTo>
                  <a:cubicBezTo>
                    <a:pt x="1472" y="399"/>
                    <a:pt x="1471" y="399"/>
                    <a:pt x="1470" y="400"/>
                  </a:cubicBezTo>
                  <a:cubicBezTo>
                    <a:pt x="1469" y="400"/>
                    <a:pt x="1468" y="400"/>
                    <a:pt x="1467" y="401"/>
                  </a:cubicBezTo>
                  <a:cubicBezTo>
                    <a:pt x="1466" y="401"/>
                    <a:pt x="1466" y="401"/>
                    <a:pt x="1465" y="402"/>
                  </a:cubicBezTo>
                  <a:cubicBezTo>
                    <a:pt x="1465" y="402"/>
                    <a:pt x="1465" y="402"/>
                    <a:pt x="1465" y="402"/>
                  </a:cubicBezTo>
                  <a:cubicBezTo>
                    <a:pt x="1464" y="402"/>
                    <a:pt x="1464" y="402"/>
                    <a:pt x="1464" y="402"/>
                  </a:cubicBezTo>
                  <a:cubicBezTo>
                    <a:pt x="1464" y="403"/>
                    <a:pt x="1464" y="403"/>
                    <a:pt x="1464" y="403"/>
                  </a:cubicBezTo>
                  <a:cubicBezTo>
                    <a:pt x="1463" y="403"/>
                    <a:pt x="1463" y="404"/>
                    <a:pt x="1463" y="404"/>
                  </a:cubicBezTo>
                  <a:cubicBezTo>
                    <a:pt x="1463" y="401"/>
                    <a:pt x="1464" y="397"/>
                    <a:pt x="1464" y="394"/>
                  </a:cubicBezTo>
                  <a:cubicBezTo>
                    <a:pt x="1465" y="387"/>
                    <a:pt x="1466" y="381"/>
                    <a:pt x="1468" y="375"/>
                  </a:cubicBezTo>
                  <a:cubicBezTo>
                    <a:pt x="1468" y="373"/>
                    <a:pt x="1469" y="372"/>
                    <a:pt x="1470" y="371"/>
                  </a:cubicBezTo>
                  <a:cubicBezTo>
                    <a:pt x="1470" y="370"/>
                    <a:pt x="1470" y="369"/>
                    <a:pt x="1471" y="369"/>
                  </a:cubicBezTo>
                  <a:cubicBezTo>
                    <a:pt x="1471" y="368"/>
                    <a:pt x="1471" y="367"/>
                    <a:pt x="1472" y="366"/>
                  </a:cubicBezTo>
                  <a:cubicBezTo>
                    <a:pt x="1474" y="364"/>
                    <a:pt x="1475" y="361"/>
                    <a:pt x="1477" y="359"/>
                  </a:cubicBezTo>
                  <a:cubicBezTo>
                    <a:pt x="1479" y="357"/>
                    <a:pt x="1480" y="354"/>
                    <a:pt x="1481" y="352"/>
                  </a:cubicBezTo>
                  <a:cubicBezTo>
                    <a:pt x="1482" y="352"/>
                    <a:pt x="1482" y="352"/>
                    <a:pt x="1482" y="353"/>
                  </a:cubicBezTo>
                  <a:cubicBezTo>
                    <a:pt x="1483" y="353"/>
                    <a:pt x="1483" y="353"/>
                    <a:pt x="1484" y="353"/>
                  </a:cubicBezTo>
                  <a:cubicBezTo>
                    <a:pt x="1484" y="353"/>
                    <a:pt x="1485" y="353"/>
                    <a:pt x="1485" y="353"/>
                  </a:cubicBezTo>
                  <a:cubicBezTo>
                    <a:pt x="1485" y="353"/>
                    <a:pt x="1486" y="353"/>
                    <a:pt x="1486" y="353"/>
                  </a:cubicBezTo>
                  <a:cubicBezTo>
                    <a:pt x="1486" y="353"/>
                    <a:pt x="1486" y="353"/>
                    <a:pt x="1487" y="353"/>
                  </a:cubicBezTo>
                  <a:cubicBezTo>
                    <a:pt x="1488" y="353"/>
                    <a:pt x="1489" y="353"/>
                    <a:pt x="1491" y="353"/>
                  </a:cubicBezTo>
                  <a:cubicBezTo>
                    <a:pt x="1492" y="354"/>
                    <a:pt x="1493" y="354"/>
                    <a:pt x="1495" y="354"/>
                  </a:cubicBezTo>
                  <a:cubicBezTo>
                    <a:pt x="1498" y="355"/>
                    <a:pt x="1501" y="355"/>
                    <a:pt x="1504" y="355"/>
                  </a:cubicBezTo>
                  <a:cubicBezTo>
                    <a:pt x="1506" y="356"/>
                    <a:pt x="1507" y="356"/>
                    <a:pt x="1508" y="356"/>
                  </a:cubicBezTo>
                  <a:cubicBezTo>
                    <a:pt x="1509" y="356"/>
                    <a:pt x="1510" y="357"/>
                    <a:pt x="1511" y="357"/>
                  </a:cubicBezTo>
                  <a:cubicBezTo>
                    <a:pt x="1511" y="357"/>
                    <a:pt x="1512" y="358"/>
                    <a:pt x="1512" y="358"/>
                  </a:cubicBezTo>
                  <a:cubicBezTo>
                    <a:pt x="1513" y="358"/>
                    <a:pt x="1513" y="358"/>
                    <a:pt x="1513" y="359"/>
                  </a:cubicBezTo>
                  <a:cubicBezTo>
                    <a:pt x="1514" y="359"/>
                    <a:pt x="1515" y="360"/>
                    <a:pt x="1516" y="360"/>
                  </a:cubicBezTo>
                  <a:cubicBezTo>
                    <a:pt x="1516" y="361"/>
                    <a:pt x="1516" y="361"/>
                    <a:pt x="1517" y="361"/>
                  </a:cubicBezTo>
                  <a:cubicBezTo>
                    <a:pt x="1517" y="373"/>
                    <a:pt x="1527" y="372"/>
                    <a:pt x="1535" y="379"/>
                  </a:cubicBezTo>
                  <a:cubicBezTo>
                    <a:pt x="1536" y="365"/>
                    <a:pt x="1529" y="360"/>
                    <a:pt x="1517" y="359"/>
                  </a:cubicBezTo>
                  <a:cubicBezTo>
                    <a:pt x="1517" y="359"/>
                    <a:pt x="1517" y="359"/>
                    <a:pt x="1517" y="359"/>
                  </a:cubicBezTo>
                  <a:cubicBezTo>
                    <a:pt x="1516" y="359"/>
                    <a:pt x="1515" y="358"/>
                    <a:pt x="1514" y="358"/>
                  </a:cubicBezTo>
                  <a:cubicBezTo>
                    <a:pt x="1514" y="357"/>
                    <a:pt x="1513" y="357"/>
                    <a:pt x="1513" y="357"/>
                  </a:cubicBezTo>
                  <a:cubicBezTo>
                    <a:pt x="1512" y="357"/>
                    <a:pt x="1512" y="356"/>
                    <a:pt x="1512" y="356"/>
                  </a:cubicBezTo>
                  <a:cubicBezTo>
                    <a:pt x="1511" y="356"/>
                    <a:pt x="1511" y="356"/>
                    <a:pt x="1511" y="356"/>
                  </a:cubicBezTo>
                  <a:cubicBezTo>
                    <a:pt x="1512" y="356"/>
                    <a:pt x="1513" y="356"/>
                    <a:pt x="1514" y="356"/>
                  </a:cubicBezTo>
                  <a:cubicBezTo>
                    <a:pt x="1517" y="355"/>
                    <a:pt x="1520" y="355"/>
                    <a:pt x="1522" y="354"/>
                  </a:cubicBezTo>
                  <a:cubicBezTo>
                    <a:pt x="1523" y="354"/>
                    <a:pt x="1523" y="354"/>
                    <a:pt x="1523" y="354"/>
                  </a:cubicBezTo>
                  <a:cubicBezTo>
                    <a:pt x="1524" y="354"/>
                    <a:pt x="1524" y="354"/>
                    <a:pt x="1524" y="354"/>
                  </a:cubicBezTo>
                  <a:cubicBezTo>
                    <a:pt x="1525" y="354"/>
                    <a:pt x="1525" y="353"/>
                    <a:pt x="1526" y="353"/>
                  </a:cubicBezTo>
                  <a:cubicBezTo>
                    <a:pt x="1527" y="353"/>
                    <a:pt x="1527" y="352"/>
                    <a:pt x="1528" y="352"/>
                  </a:cubicBezTo>
                  <a:cubicBezTo>
                    <a:pt x="1529" y="351"/>
                    <a:pt x="1529" y="351"/>
                    <a:pt x="1529" y="351"/>
                  </a:cubicBezTo>
                  <a:cubicBezTo>
                    <a:pt x="1530" y="351"/>
                    <a:pt x="1530" y="351"/>
                    <a:pt x="1530" y="351"/>
                  </a:cubicBezTo>
                  <a:cubicBezTo>
                    <a:pt x="1530" y="351"/>
                    <a:pt x="1529" y="351"/>
                    <a:pt x="1528" y="351"/>
                  </a:cubicBezTo>
                  <a:cubicBezTo>
                    <a:pt x="1527" y="351"/>
                    <a:pt x="1526" y="351"/>
                    <a:pt x="1525" y="351"/>
                  </a:cubicBezTo>
                  <a:cubicBezTo>
                    <a:pt x="1525" y="351"/>
                    <a:pt x="1524" y="351"/>
                    <a:pt x="1524" y="351"/>
                  </a:cubicBezTo>
                  <a:cubicBezTo>
                    <a:pt x="1523" y="351"/>
                    <a:pt x="1523" y="351"/>
                    <a:pt x="1523" y="352"/>
                  </a:cubicBezTo>
                  <a:cubicBezTo>
                    <a:pt x="1522" y="352"/>
                    <a:pt x="1522" y="352"/>
                    <a:pt x="1522" y="352"/>
                  </a:cubicBezTo>
                  <a:cubicBezTo>
                    <a:pt x="1521" y="352"/>
                    <a:pt x="1521" y="352"/>
                    <a:pt x="1520" y="352"/>
                  </a:cubicBezTo>
                  <a:cubicBezTo>
                    <a:pt x="1520" y="352"/>
                    <a:pt x="1520" y="352"/>
                    <a:pt x="1520" y="352"/>
                  </a:cubicBezTo>
                  <a:cubicBezTo>
                    <a:pt x="1521" y="352"/>
                    <a:pt x="1521" y="352"/>
                    <a:pt x="1521" y="352"/>
                  </a:cubicBezTo>
                  <a:cubicBezTo>
                    <a:pt x="1521" y="352"/>
                    <a:pt x="1521" y="352"/>
                    <a:pt x="1521" y="351"/>
                  </a:cubicBezTo>
                  <a:cubicBezTo>
                    <a:pt x="1522" y="351"/>
                    <a:pt x="1522" y="351"/>
                    <a:pt x="1523" y="350"/>
                  </a:cubicBezTo>
                  <a:cubicBezTo>
                    <a:pt x="1524" y="350"/>
                    <a:pt x="1524" y="349"/>
                    <a:pt x="1525" y="348"/>
                  </a:cubicBezTo>
                  <a:cubicBezTo>
                    <a:pt x="1525" y="348"/>
                    <a:pt x="1526" y="347"/>
                    <a:pt x="1527" y="347"/>
                  </a:cubicBezTo>
                  <a:cubicBezTo>
                    <a:pt x="1527" y="346"/>
                    <a:pt x="1528" y="346"/>
                    <a:pt x="1528" y="345"/>
                  </a:cubicBezTo>
                  <a:cubicBezTo>
                    <a:pt x="1528" y="346"/>
                    <a:pt x="1528" y="346"/>
                    <a:pt x="1528" y="346"/>
                  </a:cubicBezTo>
                  <a:cubicBezTo>
                    <a:pt x="1528" y="346"/>
                    <a:pt x="1528" y="345"/>
                    <a:pt x="1528" y="345"/>
                  </a:cubicBezTo>
                  <a:cubicBezTo>
                    <a:pt x="1528" y="345"/>
                    <a:pt x="1528" y="345"/>
                    <a:pt x="1528" y="345"/>
                  </a:cubicBezTo>
                  <a:cubicBezTo>
                    <a:pt x="1531" y="346"/>
                    <a:pt x="1538" y="343"/>
                    <a:pt x="1540" y="340"/>
                  </a:cubicBezTo>
                  <a:cubicBezTo>
                    <a:pt x="1543" y="335"/>
                    <a:pt x="1542" y="328"/>
                    <a:pt x="1542" y="322"/>
                  </a:cubicBezTo>
                  <a:cubicBezTo>
                    <a:pt x="1536" y="331"/>
                    <a:pt x="1525" y="332"/>
                    <a:pt x="1527" y="344"/>
                  </a:cubicBezTo>
                  <a:cubicBezTo>
                    <a:pt x="1527" y="344"/>
                    <a:pt x="1526" y="345"/>
                    <a:pt x="1526" y="345"/>
                  </a:cubicBezTo>
                  <a:cubicBezTo>
                    <a:pt x="1525" y="346"/>
                    <a:pt x="1524" y="347"/>
                    <a:pt x="1524" y="347"/>
                  </a:cubicBezTo>
                  <a:cubicBezTo>
                    <a:pt x="1523" y="348"/>
                    <a:pt x="1523" y="348"/>
                    <a:pt x="1522" y="349"/>
                  </a:cubicBezTo>
                  <a:cubicBezTo>
                    <a:pt x="1521" y="349"/>
                    <a:pt x="1521" y="350"/>
                    <a:pt x="1520" y="350"/>
                  </a:cubicBezTo>
                  <a:cubicBezTo>
                    <a:pt x="1520" y="350"/>
                    <a:pt x="1520" y="350"/>
                    <a:pt x="1520" y="351"/>
                  </a:cubicBezTo>
                  <a:cubicBezTo>
                    <a:pt x="1520" y="351"/>
                    <a:pt x="1520" y="351"/>
                    <a:pt x="1520" y="351"/>
                  </a:cubicBezTo>
                  <a:cubicBezTo>
                    <a:pt x="1519" y="351"/>
                    <a:pt x="1519" y="351"/>
                    <a:pt x="1519" y="351"/>
                  </a:cubicBezTo>
                  <a:cubicBezTo>
                    <a:pt x="1519" y="352"/>
                    <a:pt x="1518" y="352"/>
                    <a:pt x="1518" y="353"/>
                  </a:cubicBezTo>
                  <a:cubicBezTo>
                    <a:pt x="1518" y="353"/>
                    <a:pt x="1518" y="353"/>
                    <a:pt x="1518" y="353"/>
                  </a:cubicBezTo>
                  <a:cubicBezTo>
                    <a:pt x="1517" y="353"/>
                    <a:pt x="1515" y="353"/>
                    <a:pt x="1514" y="353"/>
                  </a:cubicBezTo>
                  <a:cubicBezTo>
                    <a:pt x="1512" y="353"/>
                    <a:pt x="1511" y="353"/>
                    <a:pt x="1509" y="353"/>
                  </a:cubicBezTo>
                  <a:cubicBezTo>
                    <a:pt x="1508" y="353"/>
                    <a:pt x="1506" y="353"/>
                    <a:pt x="1505" y="353"/>
                  </a:cubicBezTo>
                  <a:cubicBezTo>
                    <a:pt x="1501" y="353"/>
                    <a:pt x="1498" y="352"/>
                    <a:pt x="1495" y="352"/>
                  </a:cubicBezTo>
                  <a:cubicBezTo>
                    <a:pt x="1494" y="351"/>
                    <a:pt x="1492" y="351"/>
                    <a:pt x="1491" y="351"/>
                  </a:cubicBezTo>
                  <a:cubicBezTo>
                    <a:pt x="1490" y="351"/>
                    <a:pt x="1488" y="351"/>
                    <a:pt x="1487" y="351"/>
                  </a:cubicBezTo>
                  <a:cubicBezTo>
                    <a:pt x="1487" y="351"/>
                    <a:pt x="1486" y="351"/>
                    <a:pt x="1486" y="350"/>
                  </a:cubicBezTo>
                  <a:cubicBezTo>
                    <a:pt x="1486" y="350"/>
                    <a:pt x="1485" y="350"/>
                    <a:pt x="1485" y="350"/>
                  </a:cubicBezTo>
                  <a:cubicBezTo>
                    <a:pt x="1485" y="351"/>
                    <a:pt x="1484" y="351"/>
                    <a:pt x="1484" y="351"/>
                  </a:cubicBezTo>
                  <a:cubicBezTo>
                    <a:pt x="1483" y="351"/>
                    <a:pt x="1483" y="351"/>
                    <a:pt x="1482" y="351"/>
                  </a:cubicBezTo>
                  <a:cubicBezTo>
                    <a:pt x="1482" y="351"/>
                    <a:pt x="1482" y="351"/>
                    <a:pt x="1482" y="351"/>
                  </a:cubicBezTo>
                  <a:cubicBezTo>
                    <a:pt x="1484" y="348"/>
                    <a:pt x="1485" y="345"/>
                    <a:pt x="1487" y="342"/>
                  </a:cubicBezTo>
                  <a:cubicBezTo>
                    <a:pt x="1488" y="339"/>
                    <a:pt x="1489" y="336"/>
                    <a:pt x="1490" y="333"/>
                  </a:cubicBezTo>
                  <a:cubicBezTo>
                    <a:pt x="1491" y="331"/>
                    <a:pt x="1492" y="328"/>
                    <a:pt x="1493" y="325"/>
                  </a:cubicBezTo>
                  <a:cubicBezTo>
                    <a:pt x="1494" y="323"/>
                    <a:pt x="1495" y="320"/>
                    <a:pt x="1497" y="318"/>
                  </a:cubicBezTo>
                  <a:cubicBezTo>
                    <a:pt x="1497" y="318"/>
                    <a:pt x="1497" y="317"/>
                    <a:pt x="1498" y="317"/>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5"/>
                    <a:pt x="1499" y="315"/>
                  </a:cubicBezTo>
                  <a:cubicBezTo>
                    <a:pt x="1499" y="315"/>
                    <a:pt x="1499" y="315"/>
                    <a:pt x="1499" y="315"/>
                  </a:cubicBezTo>
                  <a:cubicBezTo>
                    <a:pt x="1499" y="314"/>
                    <a:pt x="1500" y="314"/>
                    <a:pt x="1500" y="314"/>
                  </a:cubicBezTo>
                  <a:cubicBezTo>
                    <a:pt x="1500" y="314"/>
                    <a:pt x="1501" y="313"/>
                    <a:pt x="1501" y="313"/>
                  </a:cubicBezTo>
                  <a:cubicBezTo>
                    <a:pt x="1502" y="312"/>
                    <a:pt x="1503" y="311"/>
                    <a:pt x="1504" y="311"/>
                  </a:cubicBezTo>
                  <a:cubicBezTo>
                    <a:pt x="1505" y="310"/>
                    <a:pt x="1505" y="309"/>
                    <a:pt x="1506" y="308"/>
                  </a:cubicBezTo>
                  <a:cubicBezTo>
                    <a:pt x="1508" y="307"/>
                    <a:pt x="1510" y="305"/>
                    <a:pt x="1511" y="304"/>
                  </a:cubicBezTo>
                  <a:cubicBezTo>
                    <a:pt x="1511" y="304"/>
                    <a:pt x="1511" y="304"/>
                    <a:pt x="1511" y="304"/>
                  </a:cubicBezTo>
                  <a:cubicBezTo>
                    <a:pt x="1512" y="304"/>
                    <a:pt x="1512" y="303"/>
                    <a:pt x="1512" y="303"/>
                  </a:cubicBezTo>
                  <a:cubicBezTo>
                    <a:pt x="1513" y="303"/>
                    <a:pt x="1513" y="303"/>
                    <a:pt x="1514" y="303"/>
                  </a:cubicBezTo>
                  <a:cubicBezTo>
                    <a:pt x="1514" y="302"/>
                    <a:pt x="1515" y="302"/>
                    <a:pt x="1515" y="302"/>
                  </a:cubicBezTo>
                  <a:cubicBezTo>
                    <a:pt x="1516" y="301"/>
                    <a:pt x="1517" y="301"/>
                    <a:pt x="1518" y="301"/>
                  </a:cubicBezTo>
                  <a:cubicBezTo>
                    <a:pt x="1519" y="300"/>
                    <a:pt x="1521" y="300"/>
                    <a:pt x="1522" y="300"/>
                  </a:cubicBezTo>
                  <a:cubicBezTo>
                    <a:pt x="1523" y="299"/>
                    <a:pt x="1524" y="299"/>
                    <a:pt x="1525" y="299"/>
                  </a:cubicBezTo>
                  <a:cubicBezTo>
                    <a:pt x="1526" y="299"/>
                    <a:pt x="1528" y="299"/>
                    <a:pt x="1529" y="298"/>
                  </a:cubicBezTo>
                  <a:cubicBezTo>
                    <a:pt x="1529" y="298"/>
                    <a:pt x="1529" y="298"/>
                    <a:pt x="1529" y="298"/>
                  </a:cubicBezTo>
                  <a:cubicBezTo>
                    <a:pt x="1539" y="313"/>
                    <a:pt x="1549" y="304"/>
                    <a:pt x="1556" y="292"/>
                  </a:cubicBezTo>
                  <a:cubicBezTo>
                    <a:pt x="1544" y="295"/>
                    <a:pt x="1538" y="285"/>
                    <a:pt x="1528" y="297"/>
                  </a:cubicBezTo>
                  <a:cubicBezTo>
                    <a:pt x="1527" y="297"/>
                    <a:pt x="1526" y="297"/>
                    <a:pt x="1525" y="297"/>
                  </a:cubicBezTo>
                  <a:cubicBezTo>
                    <a:pt x="1524" y="297"/>
                    <a:pt x="1523" y="297"/>
                    <a:pt x="1521" y="298"/>
                  </a:cubicBezTo>
                  <a:cubicBezTo>
                    <a:pt x="1520" y="298"/>
                    <a:pt x="1519" y="298"/>
                    <a:pt x="1518" y="299"/>
                  </a:cubicBezTo>
                  <a:cubicBezTo>
                    <a:pt x="1517" y="299"/>
                    <a:pt x="1516" y="299"/>
                    <a:pt x="1516" y="299"/>
                  </a:cubicBezTo>
                  <a:cubicBezTo>
                    <a:pt x="1517" y="298"/>
                    <a:pt x="1518" y="298"/>
                    <a:pt x="1518" y="297"/>
                  </a:cubicBezTo>
                  <a:cubicBezTo>
                    <a:pt x="1519" y="296"/>
                    <a:pt x="1520" y="294"/>
                    <a:pt x="1521" y="294"/>
                  </a:cubicBezTo>
                  <a:cubicBezTo>
                    <a:pt x="1521" y="293"/>
                    <a:pt x="1522" y="292"/>
                    <a:pt x="1522" y="291"/>
                  </a:cubicBezTo>
                  <a:cubicBezTo>
                    <a:pt x="1523" y="290"/>
                    <a:pt x="1523" y="289"/>
                    <a:pt x="1523" y="289"/>
                  </a:cubicBezTo>
                  <a:cubicBezTo>
                    <a:pt x="1523" y="289"/>
                    <a:pt x="1523" y="290"/>
                    <a:pt x="1522" y="291"/>
                  </a:cubicBezTo>
                  <a:cubicBezTo>
                    <a:pt x="1521" y="292"/>
                    <a:pt x="1521" y="292"/>
                    <a:pt x="1520" y="293"/>
                  </a:cubicBezTo>
                  <a:cubicBezTo>
                    <a:pt x="1519" y="294"/>
                    <a:pt x="1518" y="295"/>
                    <a:pt x="1517" y="296"/>
                  </a:cubicBezTo>
                  <a:cubicBezTo>
                    <a:pt x="1515" y="298"/>
                    <a:pt x="1513" y="300"/>
                    <a:pt x="1509" y="302"/>
                  </a:cubicBezTo>
                  <a:cubicBezTo>
                    <a:pt x="1508" y="303"/>
                    <a:pt x="1506" y="304"/>
                    <a:pt x="1504" y="306"/>
                  </a:cubicBezTo>
                  <a:cubicBezTo>
                    <a:pt x="1503" y="306"/>
                    <a:pt x="1502" y="307"/>
                    <a:pt x="1501" y="308"/>
                  </a:cubicBezTo>
                  <a:cubicBezTo>
                    <a:pt x="1500" y="309"/>
                    <a:pt x="1500" y="309"/>
                    <a:pt x="1499" y="310"/>
                  </a:cubicBezTo>
                  <a:cubicBezTo>
                    <a:pt x="1498" y="311"/>
                    <a:pt x="1498" y="311"/>
                    <a:pt x="1497" y="312"/>
                  </a:cubicBezTo>
                  <a:cubicBezTo>
                    <a:pt x="1497" y="312"/>
                    <a:pt x="1497" y="312"/>
                    <a:pt x="1496" y="312"/>
                  </a:cubicBezTo>
                  <a:cubicBezTo>
                    <a:pt x="1496" y="313"/>
                    <a:pt x="1496" y="313"/>
                    <a:pt x="1496" y="313"/>
                  </a:cubicBezTo>
                  <a:cubicBezTo>
                    <a:pt x="1496" y="313"/>
                    <a:pt x="1495" y="314"/>
                    <a:pt x="1495" y="314"/>
                  </a:cubicBezTo>
                  <a:cubicBezTo>
                    <a:pt x="1495" y="314"/>
                    <a:pt x="1495" y="314"/>
                    <a:pt x="1495" y="314"/>
                  </a:cubicBezTo>
                  <a:cubicBezTo>
                    <a:pt x="1495" y="314"/>
                    <a:pt x="1495" y="314"/>
                    <a:pt x="1495" y="314"/>
                  </a:cubicBezTo>
                  <a:cubicBezTo>
                    <a:pt x="1495" y="314"/>
                    <a:pt x="1495" y="314"/>
                    <a:pt x="1495" y="314"/>
                  </a:cubicBezTo>
                  <a:cubicBezTo>
                    <a:pt x="1495" y="314"/>
                    <a:pt x="1495" y="314"/>
                    <a:pt x="1495" y="314"/>
                  </a:cubicBezTo>
                  <a:cubicBezTo>
                    <a:pt x="1495" y="315"/>
                    <a:pt x="1495" y="315"/>
                    <a:pt x="1495" y="315"/>
                  </a:cubicBezTo>
                  <a:cubicBezTo>
                    <a:pt x="1494" y="315"/>
                    <a:pt x="1494" y="316"/>
                    <a:pt x="1493" y="316"/>
                  </a:cubicBezTo>
                  <a:cubicBezTo>
                    <a:pt x="1493" y="317"/>
                    <a:pt x="1493" y="318"/>
                    <a:pt x="1492" y="319"/>
                  </a:cubicBezTo>
                  <a:cubicBezTo>
                    <a:pt x="1492" y="318"/>
                    <a:pt x="1492" y="318"/>
                    <a:pt x="1492" y="318"/>
                  </a:cubicBezTo>
                  <a:cubicBezTo>
                    <a:pt x="1492" y="317"/>
                    <a:pt x="1492" y="316"/>
                    <a:pt x="1491" y="314"/>
                  </a:cubicBezTo>
                  <a:cubicBezTo>
                    <a:pt x="1491" y="314"/>
                    <a:pt x="1491" y="313"/>
                    <a:pt x="1491" y="313"/>
                  </a:cubicBezTo>
                  <a:cubicBezTo>
                    <a:pt x="1491" y="313"/>
                    <a:pt x="1491" y="312"/>
                    <a:pt x="1491" y="312"/>
                  </a:cubicBezTo>
                  <a:cubicBezTo>
                    <a:pt x="1490" y="311"/>
                    <a:pt x="1490" y="311"/>
                    <a:pt x="1490" y="311"/>
                  </a:cubicBezTo>
                  <a:cubicBezTo>
                    <a:pt x="1490" y="310"/>
                    <a:pt x="1489" y="310"/>
                    <a:pt x="1489" y="309"/>
                  </a:cubicBezTo>
                  <a:cubicBezTo>
                    <a:pt x="1489" y="309"/>
                    <a:pt x="1488" y="308"/>
                    <a:pt x="1487" y="307"/>
                  </a:cubicBezTo>
                  <a:cubicBezTo>
                    <a:pt x="1487" y="307"/>
                    <a:pt x="1487" y="307"/>
                    <a:pt x="1486" y="306"/>
                  </a:cubicBezTo>
                  <a:cubicBezTo>
                    <a:pt x="1486" y="306"/>
                    <a:pt x="1486" y="306"/>
                    <a:pt x="1486" y="306"/>
                  </a:cubicBezTo>
                  <a:cubicBezTo>
                    <a:pt x="1485" y="306"/>
                    <a:pt x="1485" y="306"/>
                    <a:pt x="1485" y="306"/>
                  </a:cubicBezTo>
                  <a:cubicBezTo>
                    <a:pt x="1485" y="305"/>
                    <a:pt x="1484" y="305"/>
                    <a:pt x="1484" y="305"/>
                  </a:cubicBezTo>
                  <a:cubicBezTo>
                    <a:pt x="1482" y="304"/>
                    <a:pt x="1480" y="303"/>
                    <a:pt x="1478" y="302"/>
                  </a:cubicBezTo>
                  <a:cubicBezTo>
                    <a:pt x="1477" y="302"/>
                    <a:pt x="1476" y="302"/>
                    <a:pt x="1475" y="301"/>
                  </a:cubicBezTo>
                  <a:cubicBezTo>
                    <a:pt x="1475" y="301"/>
                    <a:pt x="1474" y="300"/>
                    <a:pt x="1474" y="300"/>
                  </a:cubicBezTo>
                  <a:cubicBezTo>
                    <a:pt x="1473" y="300"/>
                    <a:pt x="1473" y="300"/>
                    <a:pt x="1473" y="300"/>
                  </a:cubicBezTo>
                  <a:cubicBezTo>
                    <a:pt x="1473" y="300"/>
                    <a:pt x="1473" y="299"/>
                    <a:pt x="1473" y="299"/>
                  </a:cubicBezTo>
                  <a:cubicBezTo>
                    <a:pt x="1473" y="299"/>
                    <a:pt x="1473" y="299"/>
                    <a:pt x="1473" y="299"/>
                  </a:cubicBezTo>
                  <a:cubicBezTo>
                    <a:pt x="1473" y="299"/>
                    <a:pt x="1473" y="299"/>
                    <a:pt x="1473" y="299"/>
                  </a:cubicBezTo>
                  <a:cubicBezTo>
                    <a:pt x="1471" y="297"/>
                    <a:pt x="1471" y="295"/>
                    <a:pt x="1470" y="292"/>
                  </a:cubicBezTo>
                  <a:cubicBezTo>
                    <a:pt x="1469" y="290"/>
                    <a:pt x="1469" y="288"/>
                    <a:pt x="1468" y="285"/>
                  </a:cubicBezTo>
                  <a:cubicBezTo>
                    <a:pt x="1468" y="283"/>
                    <a:pt x="1467" y="280"/>
                    <a:pt x="1466" y="278"/>
                  </a:cubicBezTo>
                  <a:cubicBezTo>
                    <a:pt x="1465" y="277"/>
                    <a:pt x="1465" y="275"/>
                    <a:pt x="1464" y="274"/>
                  </a:cubicBezTo>
                  <a:cubicBezTo>
                    <a:pt x="1464" y="273"/>
                    <a:pt x="1464" y="273"/>
                    <a:pt x="1464" y="273"/>
                  </a:cubicBezTo>
                  <a:cubicBezTo>
                    <a:pt x="1464" y="273"/>
                    <a:pt x="1465" y="272"/>
                    <a:pt x="1465" y="272"/>
                  </a:cubicBezTo>
                  <a:cubicBezTo>
                    <a:pt x="1465" y="272"/>
                    <a:pt x="1465" y="272"/>
                    <a:pt x="1465" y="271"/>
                  </a:cubicBezTo>
                  <a:cubicBezTo>
                    <a:pt x="1465" y="271"/>
                    <a:pt x="1465" y="271"/>
                    <a:pt x="1465" y="271"/>
                  </a:cubicBezTo>
                  <a:cubicBezTo>
                    <a:pt x="1465" y="271"/>
                    <a:pt x="1465" y="270"/>
                    <a:pt x="1465" y="270"/>
                  </a:cubicBezTo>
                  <a:cubicBezTo>
                    <a:pt x="1465" y="269"/>
                    <a:pt x="1465" y="269"/>
                    <a:pt x="1465" y="269"/>
                  </a:cubicBezTo>
                  <a:cubicBezTo>
                    <a:pt x="1465" y="268"/>
                    <a:pt x="1465" y="268"/>
                    <a:pt x="1465" y="267"/>
                  </a:cubicBezTo>
                  <a:cubicBezTo>
                    <a:pt x="1465" y="267"/>
                    <a:pt x="1465" y="266"/>
                    <a:pt x="1465" y="266"/>
                  </a:cubicBezTo>
                  <a:cubicBezTo>
                    <a:pt x="1465" y="265"/>
                    <a:pt x="1465" y="264"/>
                    <a:pt x="1465" y="263"/>
                  </a:cubicBezTo>
                  <a:cubicBezTo>
                    <a:pt x="1466" y="262"/>
                    <a:pt x="1466" y="261"/>
                    <a:pt x="1466" y="260"/>
                  </a:cubicBezTo>
                  <a:cubicBezTo>
                    <a:pt x="1467" y="259"/>
                    <a:pt x="1467" y="258"/>
                    <a:pt x="1467" y="258"/>
                  </a:cubicBezTo>
                  <a:cubicBezTo>
                    <a:pt x="1467" y="257"/>
                    <a:pt x="1467" y="257"/>
                    <a:pt x="1467" y="257"/>
                  </a:cubicBezTo>
                  <a:cubicBezTo>
                    <a:pt x="1467" y="258"/>
                    <a:pt x="1467" y="259"/>
                    <a:pt x="1467" y="260"/>
                  </a:cubicBezTo>
                  <a:cubicBezTo>
                    <a:pt x="1482" y="262"/>
                    <a:pt x="1482" y="241"/>
                    <a:pt x="1479" y="231"/>
                  </a:cubicBezTo>
                  <a:cubicBezTo>
                    <a:pt x="1475" y="237"/>
                    <a:pt x="1453" y="251"/>
                    <a:pt x="1465" y="259"/>
                  </a:cubicBezTo>
                  <a:cubicBezTo>
                    <a:pt x="1465" y="259"/>
                    <a:pt x="1465" y="260"/>
                    <a:pt x="1465" y="260"/>
                  </a:cubicBezTo>
                  <a:cubicBezTo>
                    <a:pt x="1464" y="261"/>
                    <a:pt x="1464" y="262"/>
                    <a:pt x="1464" y="263"/>
                  </a:cubicBezTo>
                  <a:cubicBezTo>
                    <a:pt x="1464" y="264"/>
                    <a:pt x="1463" y="265"/>
                    <a:pt x="1463" y="266"/>
                  </a:cubicBezTo>
                  <a:cubicBezTo>
                    <a:pt x="1463" y="266"/>
                    <a:pt x="1463" y="267"/>
                    <a:pt x="1463" y="267"/>
                  </a:cubicBezTo>
                  <a:cubicBezTo>
                    <a:pt x="1463" y="268"/>
                    <a:pt x="1463" y="268"/>
                    <a:pt x="1463" y="268"/>
                  </a:cubicBezTo>
                  <a:cubicBezTo>
                    <a:pt x="1463" y="269"/>
                    <a:pt x="1463" y="269"/>
                    <a:pt x="1463" y="270"/>
                  </a:cubicBezTo>
                  <a:cubicBezTo>
                    <a:pt x="1463" y="270"/>
                    <a:pt x="1463" y="270"/>
                    <a:pt x="1463" y="270"/>
                  </a:cubicBezTo>
                  <a:cubicBezTo>
                    <a:pt x="1462" y="269"/>
                    <a:pt x="1462" y="268"/>
                    <a:pt x="1461" y="266"/>
                  </a:cubicBezTo>
                  <a:cubicBezTo>
                    <a:pt x="1461" y="266"/>
                    <a:pt x="1461" y="265"/>
                    <a:pt x="1461" y="265"/>
                  </a:cubicBezTo>
                  <a:cubicBezTo>
                    <a:pt x="1461" y="265"/>
                    <a:pt x="1460" y="264"/>
                    <a:pt x="1460" y="264"/>
                  </a:cubicBezTo>
                  <a:cubicBezTo>
                    <a:pt x="1460" y="263"/>
                    <a:pt x="1459" y="262"/>
                    <a:pt x="1459" y="262"/>
                  </a:cubicBezTo>
                  <a:cubicBezTo>
                    <a:pt x="1458" y="260"/>
                    <a:pt x="1458" y="259"/>
                    <a:pt x="1457" y="258"/>
                  </a:cubicBezTo>
                  <a:cubicBezTo>
                    <a:pt x="1457" y="258"/>
                    <a:pt x="1457" y="257"/>
                    <a:pt x="1456" y="257"/>
                  </a:cubicBezTo>
                  <a:cubicBezTo>
                    <a:pt x="1456" y="257"/>
                    <a:pt x="1456"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8"/>
                    <a:pt x="1455" y="258"/>
                    <a:pt x="1455" y="258"/>
                  </a:cubicBezTo>
                  <a:cubicBezTo>
                    <a:pt x="1455" y="258"/>
                    <a:pt x="1455" y="258"/>
                    <a:pt x="1455" y="258"/>
                  </a:cubicBezTo>
                  <a:cubicBezTo>
                    <a:pt x="1455" y="258"/>
                    <a:pt x="1455" y="258"/>
                    <a:pt x="1455" y="258"/>
                  </a:cubicBezTo>
                  <a:cubicBezTo>
                    <a:pt x="1455" y="258"/>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6" y="257"/>
                    <a:pt x="1456" y="257"/>
                    <a:pt x="1456" y="257"/>
                  </a:cubicBezTo>
                  <a:cubicBezTo>
                    <a:pt x="1456" y="258"/>
                    <a:pt x="1456" y="258"/>
                    <a:pt x="1456" y="259"/>
                  </a:cubicBezTo>
                  <a:cubicBezTo>
                    <a:pt x="1457" y="260"/>
                    <a:pt x="1457" y="261"/>
                    <a:pt x="1457" y="262"/>
                  </a:cubicBezTo>
                  <a:cubicBezTo>
                    <a:pt x="1457" y="263"/>
                    <a:pt x="1458" y="264"/>
                    <a:pt x="1458" y="265"/>
                  </a:cubicBezTo>
                  <a:cubicBezTo>
                    <a:pt x="1458" y="265"/>
                    <a:pt x="1458" y="266"/>
                    <a:pt x="1458" y="266"/>
                  </a:cubicBezTo>
                  <a:cubicBezTo>
                    <a:pt x="1459" y="266"/>
                    <a:pt x="1459" y="267"/>
                    <a:pt x="1459" y="267"/>
                  </a:cubicBezTo>
                  <a:cubicBezTo>
                    <a:pt x="1460" y="271"/>
                    <a:pt x="1462" y="275"/>
                    <a:pt x="1464" y="279"/>
                  </a:cubicBezTo>
                  <a:cubicBezTo>
                    <a:pt x="1464" y="281"/>
                    <a:pt x="1465" y="284"/>
                    <a:pt x="1466" y="286"/>
                  </a:cubicBezTo>
                  <a:cubicBezTo>
                    <a:pt x="1466" y="287"/>
                    <a:pt x="1466" y="287"/>
                    <a:pt x="1466" y="288"/>
                  </a:cubicBezTo>
                  <a:cubicBezTo>
                    <a:pt x="1466" y="288"/>
                    <a:pt x="1466" y="288"/>
                    <a:pt x="1466" y="288"/>
                  </a:cubicBezTo>
                  <a:cubicBezTo>
                    <a:pt x="1465" y="287"/>
                    <a:pt x="1465" y="287"/>
                    <a:pt x="1464" y="286"/>
                  </a:cubicBezTo>
                  <a:cubicBezTo>
                    <a:pt x="1464" y="286"/>
                    <a:pt x="1463" y="285"/>
                    <a:pt x="1462" y="285"/>
                  </a:cubicBezTo>
                  <a:cubicBezTo>
                    <a:pt x="1462" y="284"/>
                    <a:pt x="1461" y="284"/>
                    <a:pt x="1460" y="283"/>
                  </a:cubicBezTo>
                  <a:cubicBezTo>
                    <a:pt x="1460" y="283"/>
                    <a:pt x="1460" y="283"/>
                    <a:pt x="1460" y="283"/>
                  </a:cubicBezTo>
                  <a:cubicBezTo>
                    <a:pt x="1460" y="283"/>
                    <a:pt x="1460" y="283"/>
                    <a:pt x="1460" y="283"/>
                  </a:cubicBezTo>
                  <a:cubicBezTo>
                    <a:pt x="1454" y="273"/>
                    <a:pt x="1444" y="272"/>
                    <a:pt x="1433" y="272"/>
                  </a:cubicBezTo>
                  <a:cubicBezTo>
                    <a:pt x="1437" y="282"/>
                    <a:pt x="1447" y="284"/>
                    <a:pt x="1457" y="284"/>
                  </a:cubicBezTo>
                  <a:cubicBezTo>
                    <a:pt x="1458" y="284"/>
                    <a:pt x="1459" y="285"/>
                    <a:pt x="1459" y="285"/>
                  </a:cubicBezTo>
                  <a:cubicBezTo>
                    <a:pt x="1460" y="286"/>
                    <a:pt x="1460" y="286"/>
                    <a:pt x="1461" y="286"/>
                  </a:cubicBezTo>
                  <a:cubicBezTo>
                    <a:pt x="1462" y="287"/>
                    <a:pt x="1462" y="287"/>
                    <a:pt x="1463" y="288"/>
                  </a:cubicBezTo>
                  <a:cubicBezTo>
                    <a:pt x="1463" y="288"/>
                    <a:pt x="1464" y="289"/>
                    <a:pt x="1465" y="289"/>
                  </a:cubicBezTo>
                  <a:cubicBezTo>
                    <a:pt x="1465" y="290"/>
                    <a:pt x="1465" y="290"/>
                    <a:pt x="1466" y="291"/>
                  </a:cubicBezTo>
                  <a:cubicBezTo>
                    <a:pt x="1466" y="291"/>
                    <a:pt x="1466" y="291"/>
                    <a:pt x="1466" y="291"/>
                  </a:cubicBezTo>
                  <a:cubicBezTo>
                    <a:pt x="1466" y="291"/>
                    <a:pt x="1466" y="291"/>
                    <a:pt x="1467" y="291"/>
                  </a:cubicBezTo>
                  <a:cubicBezTo>
                    <a:pt x="1467" y="291"/>
                    <a:pt x="1467" y="291"/>
                    <a:pt x="1467" y="291"/>
                  </a:cubicBezTo>
                  <a:cubicBezTo>
                    <a:pt x="1467" y="292"/>
                    <a:pt x="1467" y="293"/>
                    <a:pt x="1468" y="293"/>
                  </a:cubicBezTo>
                  <a:cubicBezTo>
                    <a:pt x="1468" y="295"/>
                    <a:pt x="1469" y="298"/>
                    <a:pt x="1471" y="300"/>
                  </a:cubicBezTo>
                  <a:cubicBezTo>
                    <a:pt x="1471" y="300"/>
                    <a:pt x="1471" y="301"/>
                    <a:pt x="1471" y="301"/>
                  </a:cubicBezTo>
                  <a:cubicBezTo>
                    <a:pt x="1471" y="301"/>
                    <a:pt x="1471" y="301"/>
                    <a:pt x="1471" y="301"/>
                  </a:cubicBezTo>
                  <a:cubicBezTo>
                    <a:pt x="1471" y="301"/>
                    <a:pt x="1472" y="301"/>
                    <a:pt x="1472" y="301"/>
                  </a:cubicBezTo>
                  <a:cubicBezTo>
                    <a:pt x="1472" y="302"/>
                    <a:pt x="1472" y="302"/>
                    <a:pt x="1472" y="302"/>
                  </a:cubicBezTo>
                  <a:cubicBezTo>
                    <a:pt x="1472" y="302"/>
                    <a:pt x="1473" y="303"/>
                    <a:pt x="1474" y="303"/>
                  </a:cubicBezTo>
                  <a:cubicBezTo>
                    <a:pt x="1475" y="304"/>
                    <a:pt x="1476" y="304"/>
                    <a:pt x="1477" y="305"/>
                  </a:cubicBezTo>
                  <a:cubicBezTo>
                    <a:pt x="1479" y="306"/>
                    <a:pt x="1481" y="306"/>
                    <a:pt x="1483" y="307"/>
                  </a:cubicBezTo>
                  <a:cubicBezTo>
                    <a:pt x="1483" y="307"/>
                    <a:pt x="1483" y="308"/>
                    <a:pt x="1484" y="308"/>
                  </a:cubicBezTo>
                  <a:cubicBezTo>
                    <a:pt x="1484" y="308"/>
                    <a:pt x="1484" y="308"/>
                    <a:pt x="1484" y="308"/>
                  </a:cubicBezTo>
                  <a:cubicBezTo>
                    <a:pt x="1484" y="308"/>
                    <a:pt x="1485" y="308"/>
                    <a:pt x="1485" y="308"/>
                  </a:cubicBezTo>
                  <a:cubicBezTo>
                    <a:pt x="1485" y="309"/>
                    <a:pt x="1485" y="309"/>
                    <a:pt x="1485" y="309"/>
                  </a:cubicBezTo>
                  <a:cubicBezTo>
                    <a:pt x="1486" y="310"/>
                    <a:pt x="1487" y="310"/>
                    <a:pt x="1487" y="311"/>
                  </a:cubicBezTo>
                  <a:cubicBezTo>
                    <a:pt x="1488" y="312"/>
                    <a:pt x="1488" y="312"/>
                    <a:pt x="1488" y="313"/>
                  </a:cubicBezTo>
                  <a:cubicBezTo>
                    <a:pt x="1489" y="313"/>
                    <a:pt x="1489" y="314"/>
                    <a:pt x="1489" y="314"/>
                  </a:cubicBezTo>
                  <a:cubicBezTo>
                    <a:pt x="1489" y="314"/>
                    <a:pt x="1489" y="315"/>
                    <a:pt x="1490" y="315"/>
                  </a:cubicBezTo>
                  <a:cubicBezTo>
                    <a:pt x="1490" y="316"/>
                    <a:pt x="1491" y="317"/>
                    <a:pt x="1491" y="318"/>
                  </a:cubicBezTo>
                  <a:cubicBezTo>
                    <a:pt x="1492" y="319"/>
                    <a:pt x="1492" y="319"/>
                    <a:pt x="1492" y="320"/>
                  </a:cubicBezTo>
                  <a:cubicBezTo>
                    <a:pt x="1491" y="321"/>
                    <a:pt x="1490" y="323"/>
                    <a:pt x="1490" y="324"/>
                  </a:cubicBezTo>
                  <a:cubicBezTo>
                    <a:pt x="1489" y="327"/>
                    <a:pt x="1488" y="330"/>
                    <a:pt x="1487" y="332"/>
                  </a:cubicBezTo>
                  <a:cubicBezTo>
                    <a:pt x="1486" y="335"/>
                    <a:pt x="1485" y="338"/>
                    <a:pt x="1484" y="340"/>
                  </a:cubicBezTo>
                  <a:cubicBezTo>
                    <a:pt x="1481" y="346"/>
                    <a:pt x="1478" y="351"/>
                    <a:pt x="1474" y="357"/>
                  </a:cubicBezTo>
                  <a:cubicBezTo>
                    <a:pt x="1473" y="359"/>
                    <a:pt x="1471" y="362"/>
                    <a:pt x="1469" y="365"/>
                  </a:cubicBezTo>
                  <a:cubicBezTo>
                    <a:pt x="1468" y="365"/>
                    <a:pt x="1468" y="366"/>
                    <a:pt x="1468" y="367"/>
                  </a:cubicBezTo>
                  <a:cubicBezTo>
                    <a:pt x="1467" y="368"/>
                    <a:pt x="1467" y="368"/>
                    <a:pt x="1466" y="369"/>
                  </a:cubicBezTo>
                  <a:cubicBezTo>
                    <a:pt x="1466" y="371"/>
                    <a:pt x="1465" y="372"/>
                    <a:pt x="1464" y="374"/>
                  </a:cubicBezTo>
                  <a:cubicBezTo>
                    <a:pt x="1463" y="377"/>
                    <a:pt x="1463" y="380"/>
                    <a:pt x="1462" y="384"/>
                  </a:cubicBezTo>
                  <a:cubicBezTo>
                    <a:pt x="1462" y="386"/>
                    <a:pt x="1461" y="388"/>
                    <a:pt x="1461" y="390"/>
                  </a:cubicBezTo>
                  <a:cubicBezTo>
                    <a:pt x="1461" y="389"/>
                    <a:pt x="1461" y="389"/>
                    <a:pt x="1461" y="387"/>
                  </a:cubicBezTo>
                  <a:cubicBezTo>
                    <a:pt x="1461" y="387"/>
                    <a:pt x="1461" y="387"/>
                    <a:pt x="1461" y="386"/>
                  </a:cubicBezTo>
                  <a:cubicBezTo>
                    <a:pt x="1461" y="386"/>
                    <a:pt x="1461" y="385"/>
                    <a:pt x="1461" y="385"/>
                  </a:cubicBezTo>
                  <a:cubicBezTo>
                    <a:pt x="1460" y="384"/>
                    <a:pt x="1460" y="384"/>
                    <a:pt x="1460" y="383"/>
                  </a:cubicBezTo>
                  <a:cubicBezTo>
                    <a:pt x="1460" y="383"/>
                    <a:pt x="1460" y="382"/>
                    <a:pt x="1459" y="382"/>
                  </a:cubicBezTo>
                  <a:cubicBezTo>
                    <a:pt x="1458" y="380"/>
                    <a:pt x="1457" y="377"/>
                    <a:pt x="1455" y="376"/>
                  </a:cubicBezTo>
                  <a:cubicBezTo>
                    <a:pt x="1455" y="376"/>
                    <a:pt x="1455" y="375"/>
                    <a:pt x="1454" y="375"/>
                  </a:cubicBezTo>
                  <a:cubicBezTo>
                    <a:pt x="1454" y="375"/>
                    <a:pt x="1454" y="375"/>
                    <a:pt x="1453" y="375"/>
                  </a:cubicBezTo>
                  <a:cubicBezTo>
                    <a:pt x="1453" y="374"/>
                    <a:pt x="1453" y="374"/>
                    <a:pt x="1453" y="374"/>
                  </a:cubicBezTo>
                  <a:cubicBezTo>
                    <a:pt x="1453" y="374"/>
                    <a:pt x="1453" y="374"/>
                    <a:pt x="1453" y="374"/>
                  </a:cubicBezTo>
                  <a:cubicBezTo>
                    <a:pt x="1452" y="374"/>
                    <a:pt x="1452" y="374"/>
                    <a:pt x="1452" y="374"/>
                  </a:cubicBezTo>
                  <a:cubicBezTo>
                    <a:pt x="1450" y="373"/>
                    <a:pt x="1449" y="373"/>
                    <a:pt x="1448" y="372"/>
                  </a:cubicBezTo>
                  <a:cubicBezTo>
                    <a:pt x="1447" y="372"/>
                    <a:pt x="1446" y="372"/>
                    <a:pt x="1446" y="372"/>
                  </a:cubicBezTo>
                  <a:cubicBezTo>
                    <a:pt x="1445" y="372"/>
                    <a:pt x="1445" y="372"/>
                    <a:pt x="1444" y="371"/>
                  </a:cubicBezTo>
                  <a:cubicBezTo>
                    <a:pt x="1443" y="371"/>
                    <a:pt x="1443" y="371"/>
                    <a:pt x="1442" y="371"/>
                  </a:cubicBezTo>
                  <a:cubicBezTo>
                    <a:pt x="1441" y="370"/>
                    <a:pt x="1441" y="370"/>
                    <a:pt x="1440" y="370"/>
                  </a:cubicBezTo>
                  <a:cubicBezTo>
                    <a:pt x="1440" y="370"/>
                    <a:pt x="1439" y="370"/>
                    <a:pt x="1439" y="369"/>
                  </a:cubicBezTo>
                  <a:cubicBezTo>
                    <a:pt x="1439" y="369"/>
                    <a:pt x="1439" y="369"/>
                    <a:pt x="1439" y="369"/>
                  </a:cubicBezTo>
                  <a:cubicBezTo>
                    <a:pt x="1439" y="369"/>
                    <a:pt x="1439" y="369"/>
                    <a:pt x="1439" y="368"/>
                  </a:cubicBezTo>
                  <a:cubicBezTo>
                    <a:pt x="1439" y="368"/>
                    <a:pt x="1439" y="368"/>
                    <a:pt x="1439" y="368"/>
                  </a:cubicBezTo>
                  <a:cubicBezTo>
                    <a:pt x="1439" y="368"/>
                    <a:pt x="1438" y="367"/>
                    <a:pt x="1438" y="367"/>
                  </a:cubicBezTo>
                  <a:cubicBezTo>
                    <a:pt x="1438" y="367"/>
                    <a:pt x="1438" y="367"/>
                    <a:pt x="1438" y="366"/>
                  </a:cubicBezTo>
                  <a:cubicBezTo>
                    <a:pt x="1438" y="366"/>
                    <a:pt x="1438" y="366"/>
                    <a:pt x="1438" y="365"/>
                  </a:cubicBezTo>
                  <a:cubicBezTo>
                    <a:pt x="1438" y="365"/>
                    <a:pt x="1438" y="365"/>
                    <a:pt x="1438" y="365"/>
                  </a:cubicBezTo>
                  <a:cubicBezTo>
                    <a:pt x="1438" y="365"/>
                    <a:pt x="1438" y="364"/>
                    <a:pt x="1438" y="364"/>
                  </a:cubicBezTo>
                  <a:cubicBezTo>
                    <a:pt x="1438" y="364"/>
                    <a:pt x="1437" y="363"/>
                    <a:pt x="1437" y="363"/>
                  </a:cubicBezTo>
                  <a:cubicBezTo>
                    <a:pt x="1437" y="362"/>
                    <a:pt x="1437" y="361"/>
                    <a:pt x="1437" y="360"/>
                  </a:cubicBezTo>
                  <a:cubicBezTo>
                    <a:pt x="1437" y="359"/>
                    <a:pt x="1437" y="359"/>
                    <a:pt x="1437" y="358"/>
                  </a:cubicBezTo>
                  <a:cubicBezTo>
                    <a:pt x="1437" y="358"/>
                    <a:pt x="1437" y="358"/>
                    <a:pt x="1437" y="357"/>
                  </a:cubicBezTo>
                  <a:cubicBezTo>
                    <a:pt x="1437" y="358"/>
                    <a:pt x="1438" y="358"/>
                    <a:pt x="1438" y="358"/>
                  </a:cubicBezTo>
                  <a:cubicBezTo>
                    <a:pt x="1438" y="357"/>
                    <a:pt x="1438" y="357"/>
                    <a:pt x="1438" y="356"/>
                  </a:cubicBezTo>
                  <a:cubicBezTo>
                    <a:pt x="1439" y="357"/>
                    <a:pt x="1439" y="357"/>
                    <a:pt x="1439" y="357"/>
                  </a:cubicBezTo>
                  <a:cubicBezTo>
                    <a:pt x="1453" y="355"/>
                    <a:pt x="1444" y="341"/>
                    <a:pt x="1445" y="334"/>
                  </a:cubicBezTo>
                  <a:cubicBezTo>
                    <a:pt x="1440" y="338"/>
                    <a:pt x="1428" y="350"/>
                    <a:pt x="1436" y="357"/>
                  </a:cubicBezTo>
                  <a:cubicBezTo>
                    <a:pt x="1436" y="357"/>
                    <a:pt x="1436" y="357"/>
                    <a:pt x="1436" y="358"/>
                  </a:cubicBezTo>
                  <a:cubicBezTo>
                    <a:pt x="1436" y="359"/>
                    <a:pt x="1436" y="359"/>
                    <a:pt x="1436" y="360"/>
                  </a:cubicBezTo>
                  <a:cubicBezTo>
                    <a:pt x="1436" y="361"/>
                    <a:pt x="1436" y="362"/>
                    <a:pt x="1436" y="363"/>
                  </a:cubicBezTo>
                  <a:cubicBezTo>
                    <a:pt x="1436" y="364"/>
                    <a:pt x="1436" y="364"/>
                    <a:pt x="1436" y="364"/>
                  </a:cubicBezTo>
                  <a:cubicBezTo>
                    <a:pt x="1436" y="365"/>
                    <a:pt x="1436" y="365"/>
                    <a:pt x="1436" y="365"/>
                  </a:cubicBezTo>
                  <a:cubicBezTo>
                    <a:pt x="1436" y="365"/>
                    <a:pt x="1437" y="365"/>
                    <a:pt x="1437" y="366"/>
                  </a:cubicBezTo>
                  <a:cubicBezTo>
                    <a:pt x="1437" y="366"/>
                    <a:pt x="1437" y="366"/>
                    <a:pt x="1437" y="367"/>
                  </a:cubicBezTo>
                  <a:cubicBezTo>
                    <a:pt x="1437" y="367"/>
                    <a:pt x="1437" y="367"/>
                    <a:pt x="1437" y="368"/>
                  </a:cubicBezTo>
                  <a:cubicBezTo>
                    <a:pt x="1437" y="368"/>
                    <a:pt x="1437" y="368"/>
                    <a:pt x="1437" y="368"/>
                  </a:cubicBezTo>
                  <a:cubicBezTo>
                    <a:pt x="1437" y="368"/>
                    <a:pt x="1437" y="369"/>
                    <a:pt x="1438" y="369"/>
                  </a:cubicBezTo>
                  <a:cubicBezTo>
                    <a:pt x="1436" y="368"/>
                    <a:pt x="1434" y="367"/>
                    <a:pt x="1433" y="366"/>
                  </a:cubicBezTo>
                  <a:cubicBezTo>
                    <a:pt x="1433" y="366"/>
                    <a:pt x="1432" y="366"/>
                    <a:pt x="1432" y="365"/>
                  </a:cubicBezTo>
                  <a:cubicBezTo>
                    <a:pt x="1431" y="365"/>
                    <a:pt x="1431" y="365"/>
                    <a:pt x="1431" y="365"/>
                  </a:cubicBezTo>
                  <a:cubicBezTo>
                    <a:pt x="1431" y="364"/>
                    <a:pt x="1430" y="364"/>
                    <a:pt x="1430" y="364"/>
                  </a:cubicBezTo>
                  <a:cubicBezTo>
                    <a:pt x="1429" y="363"/>
                    <a:pt x="1429" y="363"/>
                    <a:pt x="1428" y="362"/>
                  </a:cubicBezTo>
                  <a:cubicBezTo>
                    <a:pt x="1428" y="362"/>
                    <a:pt x="1427" y="361"/>
                    <a:pt x="1427" y="361"/>
                  </a:cubicBezTo>
                  <a:cubicBezTo>
                    <a:pt x="1425" y="359"/>
                    <a:pt x="1423" y="357"/>
                    <a:pt x="1421" y="355"/>
                  </a:cubicBezTo>
                  <a:cubicBezTo>
                    <a:pt x="1421" y="354"/>
                    <a:pt x="1420" y="353"/>
                    <a:pt x="1419" y="353"/>
                  </a:cubicBezTo>
                  <a:cubicBezTo>
                    <a:pt x="1420" y="353"/>
                    <a:pt x="1420" y="353"/>
                    <a:pt x="1420" y="353"/>
                  </a:cubicBezTo>
                  <a:cubicBezTo>
                    <a:pt x="1420" y="353"/>
                    <a:pt x="1419" y="352"/>
                    <a:pt x="1419" y="352"/>
                  </a:cubicBezTo>
                  <a:cubicBezTo>
                    <a:pt x="1419" y="351"/>
                    <a:pt x="1418" y="351"/>
                    <a:pt x="1418" y="351"/>
                  </a:cubicBezTo>
                  <a:cubicBezTo>
                    <a:pt x="1418" y="350"/>
                    <a:pt x="1418" y="350"/>
                    <a:pt x="1418" y="350"/>
                  </a:cubicBezTo>
                  <a:cubicBezTo>
                    <a:pt x="1418" y="349"/>
                    <a:pt x="1417" y="349"/>
                    <a:pt x="1417" y="349"/>
                  </a:cubicBezTo>
                  <a:cubicBezTo>
                    <a:pt x="1417" y="348"/>
                    <a:pt x="1416" y="347"/>
                    <a:pt x="1416" y="346"/>
                  </a:cubicBezTo>
                  <a:cubicBezTo>
                    <a:pt x="1415" y="345"/>
                    <a:pt x="1415" y="345"/>
                    <a:pt x="1415" y="344"/>
                  </a:cubicBezTo>
                  <a:cubicBezTo>
                    <a:pt x="1415" y="344"/>
                    <a:pt x="1415" y="344"/>
                    <a:pt x="1415" y="344"/>
                  </a:cubicBezTo>
                  <a:cubicBezTo>
                    <a:pt x="1415" y="343"/>
                    <a:pt x="1414" y="343"/>
                    <a:pt x="1414" y="343"/>
                  </a:cubicBezTo>
                  <a:cubicBezTo>
                    <a:pt x="1414" y="341"/>
                    <a:pt x="1413" y="339"/>
                    <a:pt x="1412" y="338"/>
                  </a:cubicBezTo>
                  <a:cubicBezTo>
                    <a:pt x="1412" y="337"/>
                    <a:pt x="1412" y="336"/>
                    <a:pt x="1412" y="335"/>
                  </a:cubicBezTo>
                  <a:cubicBezTo>
                    <a:pt x="1411" y="335"/>
                    <a:pt x="1411" y="334"/>
                    <a:pt x="1411" y="334"/>
                  </a:cubicBezTo>
                  <a:cubicBezTo>
                    <a:pt x="1410" y="331"/>
                    <a:pt x="1410" y="330"/>
                    <a:pt x="1410" y="330"/>
                  </a:cubicBezTo>
                  <a:cubicBezTo>
                    <a:pt x="1410" y="330"/>
                    <a:pt x="1410" y="330"/>
                    <a:pt x="1410" y="331"/>
                  </a:cubicBezTo>
                  <a:cubicBezTo>
                    <a:pt x="1410" y="331"/>
                    <a:pt x="1410" y="332"/>
                    <a:pt x="1410" y="334"/>
                  </a:cubicBezTo>
                  <a:cubicBezTo>
                    <a:pt x="1410" y="334"/>
                    <a:pt x="1410" y="335"/>
                    <a:pt x="1410" y="336"/>
                  </a:cubicBezTo>
                  <a:cubicBezTo>
                    <a:pt x="1410" y="337"/>
                    <a:pt x="1410" y="337"/>
                    <a:pt x="1410" y="338"/>
                  </a:cubicBezTo>
                  <a:cubicBezTo>
                    <a:pt x="1411" y="339"/>
                    <a:pt x="1411" y="340"/>
                    <a:pt x="1411" y="341"/>
                  </a:cubicBezTo>
                  <a:cubicBezTo>
                    <a:pt x="1411" y="341"/>
                    <a:pt x="1411" y="342"/>
                    <a:pt x="1411" y="342"/>
                  </a:cubicBezTo>
                  <a:cubicBezTo>
                    <a:pt x="1412" y="343"/>
                    <a:pt x="1412" y="343"/>
                    <a:pt x="1412" y="344"/>
                  </a:cubicBezTo>
                  <a:cubicBezTo>
                    <a:pt x="1412" y="344"/>
                    <a:pt x="1412" y="344"/>
                    <a:pt x="1412" y="345"/>
                  </a:cubicBezTo>
                  <a:cubicBezTo>
                    <a:pt x="1412" y="345"/>
                    <a:pt x="1413" y="345"/>
                    <a:pt x="1413" y="345"/>
                  </a:cubicBezTo>
                  <a:cubicBezTo>
                    <a:pt x="1413" y="346"/>
                    <a:pt x="1413" y="346"/>
                    <a:pt x="1413" y="347"/>
                  </a:cubicBezTo>
                  <a:cubicBezTo>
                    <a:pt x="1414" y="348"/>
                    <a:pt x="1414" y="348"/>
                    <a:pt x="1414" y="349"/>
                  </a:cubicBezTo>
                  <a:cubicBezTo>
                    <a:pt x="1414" y="349"/>
                    <a:pt x="1413" y="348"/>
                    <a:pt x="1413" y="348"/>
                  </a:cubicBezTo>
                  <a:cubicBezTo>
                    <a:pt x="1412" y="348"/>
                    <a:pt x="1411" y="348"/>
                    <a:pt x="1410" y="347"/>
                  </a:cubicBezTo>
                  <a:cubicBezTo>
                    <a:pt x="1410" y="347"/>
                    <a:pt x="1409" y="347"/>
                    <a:pt x="1408" y="347"/>
                  </a:cubicBezTo>
                  <a:cubicBezTo>
                    <a:pt x="1407" y="347"/>
                    <a:pt x="1407" y="346"/>
                    <a:pt x="1406" y="346"/>
                  </a:cubicBezTo>
                  <a:cubicBezTo>
                    <a:pt x="1406" y="346"/>
                    <a:pt x="1406" y="346"/>
                    <a:pt x="1406" y="346"/>
                  </a:cubicBezTo>
                  <a:cubicBezTo>
                    <a:pt x="1405" y="346"/>
                    <a:pt x="1405" y="346"/>
                    <a:pt x="1405" y="346"/>
                  </a:cubicBezTo>
                  <a:cubicBezTo>
                    <a:pt x="1401" y="334"/>
                    <a:pt x="1391" y="339"/>
                    <a:pt x="1382" y="341"/>
                  </a:cubicBezTo>
                  <a:cubicBezTo>
                    <a:pt x="1387" y="355"/>
                    <a:pt x="1395" y="360"/>
                    <a:pt x="1405" y="348"/>
                  </a:cubicBezTo>
                  <a:cubicBezTo>
                    <a:pt x="1405" y="348"/>
                    <a:pt x="1405" y="348"/>
                    <a:pt x="1405" y="348"/>
                  </a:cubicBezTo>
                  <a:cubicBezTo>
                    <a:pt x="1406" y="348"/>
                    <a:pt x="1407" y="349"/>
                    <a:pt x="1407" y="349"/>
                  </a:cubicBezTo>
                  <a:cubicBezTo>
                    <a:pt x="1408" y="349"/>
                    <a:pt x="1409" y="349"/>
                    <a:pt x="1410" y="349"/>
                  </a:cubicBezTo>
                  <a:cubicBezTo>
                    <a:pt x="1411" y="350"/>
                    <a:pt x="1411" y="350"/>
                    <a:pt x="1412" y="350"/>
                  </a:cubicBezTo>
                  <a:cubicBezTo>
                    <a:pt x="1413" y="350"/>
                    <a:pt x="1413" y="351"/>
                    <a:pt x="1414" y="351"/>
                  </a:cubicBezTo>
                  <a:cubicBezTo>
                    <a:pt x="1415" y="351"/>
                    <a:pt x="1415" y="351"/>
                    <a:pt x="1416" y="352"/>
                  </a:cubicBezTo>
                  <a:cubicBezTo>
                    <a:pt x="1416" y="352"/>
                    <a:pt x="1416" y="352"/>
                    <a:pt x="1416" y="352"/>
                  </a:cubicBezTo>
                  <a:cubicBezTo>
                    <a:pt x="1416" y="352"/>
                    <a:pt x="1416" y="352"/>
                    <a:pt x="1416" y="352"/>
                  </a:cubicBezTo>
                  <a:cubicBezTo>
                    <a:pt x="1416" y="352"/>
                    <a:pt x="1417" y="353"/>
                    <a:pt x="1417" y="353"/>
                  </a:cubicBezTo>
                  <a:cubicBezTo>
                    <a:pt x="1418" y="355"/>
                    <a:pt x="1418" y="356"/>
                    <a:pt x="1419" y="357"/>
                  </a:cubicBezTo>
                  <a:cubicBezTo>
                    <a:pt x="1421" y="359"/>
                    <a:pt x="1423" y="361"/>
                    <a:pt x="1425" y="363"/>
                  </a:cubicBezTo>
                  <a:cubicBezTo>
                    <a:pt x="1425" y="363"/>
                    <a:pt x="1426" y="364"/>
                    <a:pt x="1426" y="364"/>
                  </a:cubicBezTo>
                  <a:cubicBezTo>
                    <a:pt x="1427" y="365"/>
                    <a:pt x="1428" y="365"/>
                    <a:pt x="1428" y="366"/>
                  </a:cubicBezTo>
                  <a:cubicBezTo>
                    <a:pt x="1429" y="366"/>
                    <a:pt x="1429" y="367"/>
                    <a:pt x="1430" y="367"/>
                  </a:cubicBezTo>
                  <a:cubicBezTo>
                    <a:pt x="1431" y="368"/>
                    <a:pt x="1431" y="368"/>
                    <a:pt x="1431" y="368"/>
                  </a:cubicBezTo>
                  <a:cubicBezTo>
                    <a:pt x="1431" y="368"/>
                    <a:pt x="1431" y="368"/>
                    <a:pt x="1432" y="368"/>
                  </a:cubicBezTo>
                  <a:cubicBezTo>
                    <a:pt x="1434" y="370"/>
                    <a:pt x="1437" y="371"/>
                    <a:pt x="1439" y="372"/>
                  </a:cubicBezTo>
                  <a:cubicBezTo>
                    <a:pt x="1440" y="373"/>
                    <a:pt x="1441" y="373"/>
                    <a:pt x="1441" y="373"/>
                  </a:cubicBezTo>
                  <a:cubicBezTo>
                    <a:pt x="1442" y="373"/>
                    <a:pt x="1443" y="374"/>
                    <a:pt x="1443" y="374"/>
                  </a:cubicBezTo>
                  <a:cubicBezTo>
                    <a:pt x="1444" y="374"/>
                    <a:pt x="1445" y="374"/>
                    <a:pt x="1445" y="374"/>
                  </a:cubicBezTo>
                  <a:cubicBezTo>
                    <a:pt x="1446" y="375"/>
                    <a:pt x="1446" y="375"/>
                    <a:pt x="1447" y="375"/>
                  </a:cubicBezTo>
                  <a:cubicBezTo>
                    <a:pt x="1448" y="375"/>
                    <a:pt x="1450" y="376"/>
                    <a:pt x="1451" y="376"/>
                  </a:cubicBezTo>
                  <a:cubicBezTo>
                    <a:pt x="1451" y="376"/>
                    <a:pt x="1451" y="376"/>
                    <a:pt x="1451" y="376"/>
                  </a:cubicBezTo>
                  <a:cubicBezTo>
                    <a:pt x="1452" y="377"/>
                    <a:pt x="1452" y="377"/>
                    <a:pt x="1452" y="377"/>
                  </a:cubicBezTo>
                  <a:cubicBezTo>
                    <a:pt x="1452" y="377"/>
                    <a:pt x="1452" y="377"/>
                    <a:pt x="1452" y="377"/>
                  </a:cubicBezTo>
                  <a:cubicBezTo>
                    <a:pt x="1452" y="377"/>
                    <a:pt x="1453" y="377"/>
                    <a:pt x="1453" y="377"/>
                  </a:cubicBezTo>
                  <a:cubicBezTo>
                    <a:pt x="1453" y="377"/>
                    <a:pt x="1453" y="378"/>
                    <a:pt x="1453" y="378"/>
                  </a:cubicBezTo>
                  <a:cubicBezTo>
                    <a:pt x="1455" y="379"/>
                    <a:pt x="1456" y="381"/>
                    <a:pt x="1457" y="383"/>
                  </a:cubicBezTo>
                  <a:cubicBezTo>
                    <a:pt x="1458" y="384"/>
                    <a:pt x="1458" y="385"/>
                    <a:pt x="1458" y="385"/>
                  </a:cubicBezTo>
                  <a:cubicBezTo>
                    <a:pt x="1458" y="386"/>
                    <a:pt x="1458" y="386"/>
                    <a:pt x="1459" y="387"/>
                  </a:cubicBezTo>
                  <a:cubicBezTo>
                    <a:pt x="1459" y="387"/>
                    <a:pt x="1459" y="387"/>
                    <a:pt x="1459" y="388"/>
                  </a:cubicBezTo>
                  <a:cubicBezTo>
                    <a:pt x="1460" y="389"/>
                    <a:pt x="1460" y="391"/>
                    <a:pt x="1460" y="392"/>
                  </a:cubicBezTo>
                  <a:cubicBezTo>
                    <a:pt x="1460" y="393"/>
                    <a:pt x="1461" y="394"/>
                    <a:pt x="1461" y="394"/>
                  </a:cubicBezTo>
                  <a:cubicBezTo>
                    <a:pt x="1460" y="400"/>
                    <a:pt x="1459" y="406"/>
                    <a:pt x="1458" y="412"/>
                  </a:cubicBezTo>
                  <a:cubicBezTo>
                    <a:pt x="1457" y="424"/>
                    <a:pt x="1455" y="435"/>
                    <a:pt x="1454" y="445"/>
                  </a:cubicBezTo>
                  <a:cubicBezTo>
                    <a:pt x="1454" y="446"/>
                    <a:pt x="1454" y="448"/>
                    <a:pt x="1454" y="449"/>
                  </a:cubicBezTo>
                  <a:cubicBezTo>
                    <a:pt x="1453" y="450"/>
                    <a:pt x="1453" y="451"/>
                    <a:pt x="1453" y="452"/>
                  </a:cubicBezTo>
                  <a:cubicBezTo>
                    <a:pt x="1453" y="453"/>
                    <a:pt x="1453" y="455"/>
                    <a:pt x="1453" y="456"/>
                  </a:cubicBezTo>
                  <a:cubicBezTo>
                    <a:pt x="1449" y="461"/>
                    <a:pt x="1445" y="466"/>
                    <a:pt x="1441" y="472"/>
                  </a:cubicBezTo>
                  <a:cubicBezTo>
                    <a:pt x="1412" y="514"/>
                    <a:pt x="1384" y="570"/>
                    <a:pt x="1351" y="614"/>
                  </a:cubicBezTo>
                  <a:cubicBezTo>
                    <a:pt x="1359" y="581"/>
                    <a:pt x="1350" y="542"/>
                    <a:pt x="1354" y="508"/>
                  </a:cubicBezTo>
                  <a:cubicBezTo>
                    <a:pt x="1360" y="511"/>
                    <a:pt x="1366" y="511"/>
                    <a:pt x="1373" y="507"/>
                  </a:cubicBezTo>
                  <a:cubicBezTo>
                    <a:pt x="1368" y="502"/>
                    <a:pt x="1363" y="498"/>
                    <a:pt x="1357" y="495"/>
                  </a:cubicBezTo>
                  <a:cubicBezTo>
                    <a:pt x="1357" y="494"/>
                    <a:pt x="1357" y="494"/>
                    <a:pt x="1357" y="494"/>
                  </a:cubicBezTo>
                  <a:cubicBezTo>
                    <a:pt x="1368" y="458"/>
                    <a:pt x="1391" y="445"/>
                    <a:pt x="1418" y="428"/>
                  </a:cubicBezTo>
                  <a:cubicBezTo>
                    <a:pt x="1397" y="434"/>
                    <a:pt x="1369" y="447"/>
                    <a:pt x="1351" y="476"/>
                  </a:cubicBezTo>
                  <a:cubicBezTo>
                    <a:pt x="1350" y="468"/>
                    <a:pt x="1349" y="460"/>
                    <a:pt x="1347" y="452"/>
                  </a:cubicBezTo>
                  <a:cubicBezTo>
                    <a:pt x="1349" y="444"/>
                    <a:pt x="1346" y="434"/>
                    <a:pt x="1342" y="423"/>
                  </a:cubicBezTo>
                  <a:cubicBezTo>
                    <a:pt x="1341" y="425"/>
                    <a:pt x="1341" y="427"/>
                    <a:pt x="1340" y="428"/>
                  </a:cubicBezTo>
                  <a:cubicBezTo>
                    <a:pt x="1333" y="410"/>
                    <a:pt x="1326" y="391"/>
                    <a:pt x="1323" y="374"/>
                  </a:cubicBezTo>
                  <a:cubicBezTo>
                    <a:pt x="1314" y="319"/>
                    <a:pt x="1330" y="296"/>
                    <a:pt x="1338" y="270"/>
                  </a:cubicBezTo>
                  <a:cubicBezTo>
                    <a:pt x="1338" y="270"/>
                    <a:pt x="1338" y="270"/>
                    <a:pt x="1338" y="270"/>
                  </a:cubicBezTo>
                  <a:cubicBezTo>
                    <a:pt x="1338" y="270"/>
                    <a:pt x="1338" y="270"/>
                    <a:pt x="1338" y="270"/>
                  </a:cubicBezTo>
                  <a:cubicBezTo>
                    <a:pt x="1338" y="269"/>
                    <a:pt x="1339" y="269"/>
                    <a:pt x="1339" y="269"/>
                  </a:cubicBezTo>
                  <a:cubicBezTo>
                    <a:pt x="1340" y="268"/>
                    <a:pt x="1340" y="268"/>
                    <a:pt x="1341" y="268"/>
                  </a:cubicBezTo>
                  <a:cubicBezTo>
                    <a:pt x="1341" y="267"/>
                    <a:pt x="1342" y="267"/>
                    <a:pt x="1342" y="267"/>
                  </a:cubicBezTo>
                  <a:cubicBezTo>
                    <a:pt x="1343" y="266"/>
                    <a:pt x="1344" y="266"/>
                    <a:pt x="1344" y="266"/>
                  </a:cubicBezTo>
                  <a:cubicBezTo>
                    <a:pt x="1345" y="265"/>
                    <a:pt x="1347" y="264"/>
                    <a:pt x="1348" y="264"/>
                  </a:cubicBezTo>
                  <a:cubicBezTo>
                    <a:pt x="1349" y="263"/>
                    <a:pt x="1351" y="263"/>
                    <a:pt x="1352" y="262"/>
                  </a:cubicBezTo>
                  <a:cubicBezTo>
                    <a:pt x="1354" y="262"/>
                    <a:pt x="1355" y="261"/>
                    <a:pt x="1356" y="261"/>
                  </a:cubicBezTo>
                  <a:cubicBezTo>
                    <a:pt x="1358" y="261"/>
                    <a:pt x="1359" y="260"/>
                    <a:pt x="1361" y="260"/>
                  </a:cubicBezTo>
                  <a:cubicBezTo>
                    <a:pt x="1361" y="260"/>
                    <a:pt x="1361" y="260"/>
                    <a:pt x="1361" y="260"/>
                  </a:cubicBezTo>
                  <a:cubicBezTo>
                    <a:pt x="1375" y="276"/>
                    <a:pt x="1386" y="265"/>
                    <a:pt x="1394" y="249"/>
                  </a:cubicBezTo>
                  <a:cubicBezTo>
                    <a:pt x="1379" y="254"/>
                    <a:pt x="1371" y="242"/>
                    <a:pt x="1359" y="258"/>
                  </a:cubicBezTo>
                  <a:cubicBezTo>
                    <a:pt x="1358" y="258"/>
                    <a:pt x="1357" y="258"/>
                    <a:pt x="1356" y="258"/>
                  </a:cubicBezTo>
                  <a:cubicBezTo>
                    <a:pt x="1354" y="259"/>
                    <a:pt x="1353" y="259"/>
                    <a:pt x="1351" y="260"/>
                  </a:cubicBezTo>
                  <a:cubicBezTo>
                    <a:pt x="1350" y="260"/>
                    <a:pt x="1348" y="261"/>
                    <a:pt x="1347" y="261"/>
                  </a:cubicBezTo>
                  <a:cubicBezTo>
                    <a:pt x="1346" y="262"/>
                    <a:pt x="1344" y="263"/>
                    <a:pt x="1343" y="263"/>
                  </a:cubicBezTo>
                  <a:cubicBezTo>
                    <a:pt x="1342" y="264"/>
                    <a:pt x="1342" y="264"/>
                    <a:pt x="1341" y="265"/>
                  </a:cubicBezTo>
                  <a:cubicBezTo>
                    <a:pt x="1341" y="265"/>
                    <a:pt x="1341" y="265"/>
                    <a:pt x="1341" y="265"/>
                  </a:cubicBezTo>
                  <a:cubicBezTo>
                    <a:pt x="1343" y="261"/>
                    <a:pt x="1345" y="258"/>
                    <a:pt x="1347" y="255"/>
                  </a:cubicBezTo>
                  <a:cubicBezTo>
                    <a:pt x="1352" y="247"/>
                    <a:pt x="1358" y="240"/>
                    <a:pt x="1363" y="232"/>
                  </a:cubicBezTo>
                  <a:cubicBezTo>
                    <a:pt x="1368" y="223"/>
                    <a:pt x="1374" y="215"/>
                    <a:pt x="1378" y="206"/>
                  </a:cubicBezTo>
                  <a:cubicBezTo>
                    <a:pt x="1381" y="201"/>
                    <a:pt x="1383" y="196"/>
                    <a:pt x="1385" y="191"/>
                  </a:cubicBezTo>
                  <a:cubicBezTo>
                    <a:pt x="1385" y="190"/>
                    <a:pt x="1385" y="189"/>
                    <a:pt x="1386" y="188"/>
                  </a:cubicBezTo>
                  <a:cubicBezTo>
                    <a:pt x="1386" y="186"/>
                    <a:pt x="1386" y="186"/>
                    <a:pt x="1386" y="186"/>
                  </a:cubicBezTo>
                  <a:cubicBezTo>
                    <a:pt x="1387" y="184"/>
                    <a:pt x="1387" y="184"/>
                    <a:pt x="1387" y="184"/>
                  </a:cubicBezTo>
                  <a:cubicBezTo>
                    <a:pt x="1387" y="183"/>
                    <a:pt x="1387" y="183"/>
                    <a:pt x="1387" y="183"/>
                  </a:cubicBezTo>
                  <a:cubicBezTo>
                    <a:pt x="1387" y="183"/>
                    <a:pt x="1387" y="183"/>
                    <a:pt x="1387" y="183"/>
                  </a:cubicBezTo>
                  <a:cubicBezTo>
                    <a:pt x="1388" y="182"/>
                    <a:pt x="1388" y="182"/>
                    <a:pt x="1388" y="182"/>
                  </a:cubicBezTo>
                  <a:cubicBezTo>
                    <a:pt x="1389" y="182"/>
                    <a:pt x="1389" y="181"/>
                    <a:pt x="1389" y="181"/>
                  </a:cubicBezTo>
                  <a:cubicBezTo>
                    <a:pt x="1390" y="181"/>
                    <a:pt x="1390" y="180"/>
                    <a:pt x="1391" y="180"/>
                  </a:cubicBezTo>
                  <a:cubicBezTo>
                    <a:pt x="1391" y="180"/>
                    <a:pt x="1392" y="179"/>
                    <a:pt x="1392" y="179"/>
                  </a:cubicBezTo>
                  <a:cubicBezTo>
                    <a:pt x="1393" y="179"/>
                    <a:pt x="1394" y="178"/>
                    <a:pt x="1394" y="178"/>
                  </a:cubicBezTo>
                  <a:cubicBezTo>
                    <a:pt x="1395" y="178"/>
                    <a:pt x="1395" y="178"/>
                    <a:pt x="1395" y="178"/>
                  </a:cubicBezTo>
                  <a:cubicBezTo>
                    <a:pt x="1396" y="177"/>
                    <a:pt x="1396" y="177"/>
                    <a:pt x="1397" y="177"/>
                  </a:cubicBezTo>
                  <a:cubicBezTo>
                    <a:pt x="1400" y="175"/>
                    <a:pt x="1403" y="174"/>
                    <a:pt x="1408" y="173"/>
                  </a:cubicBezTo>
                  <a:cubicBezTo>
                    <a:pt x="1410" y="172"/>
                    <a:pt x="1412" y="172"/>
                    <a:pt x="1414" y="171"/>
                  </a:cubicBezTo>
                  <a:cubicBezTo>
                    <a:pt x="1417" y="171"/>
                    <a:pt x="1419" y="170"/>
                    <a:pt x="1421" y="169"/>
                  </a:cubicBezTo>
                  <a:cubicBezTo>
                    <a:pt x="1422" y="169"/>
                    <a:pt x="1422" y="169"/>
                    <a:pt x="1422" y="169"/>
                  </a:cubicBezTo>
                  <a:cubicBezTo>
                    <a:pt x="1422" y="169"/>
                    <a:pt x="1422" y="169"/>
                    <a:pt x="1422" y="169"/>
                  </a:cubicBezTo>
                  <a:cubicBezTo>
                    <a:pt x="1423" y="170"/>
                    <a:pt x="1423" y="170"/>
                    <a:pt x="1424" y="171"/>
                  </a:cubicBezTo>
                  <a:cubicBezTo>
                    <a:pt x="1424" y="171"/>
                    <a:pt x="1424" y="171"/>
                    <a:pt x="1424" y="171"/>
                  </a:cubicBezTo>
                  <a:cubicBezTo>
                    <a:pt x="1424" y="171"/>
                    <a:pt x="1425" y="172"/>
                    <a:pt x="1425" y="172"/>
                  </a:cubicBezTo>
                  <a:cubicBezTo>
                    <a:pt x="1425" y="172"/>
                    <a:pt x="1425" y="172"/>
                    <a:pt x="1425" y="172"/>
                  </a:cubicBezTo>
                  <a:cubicBezTo>
                    <a:pt x="1426" y="172"/>
                    <a:pt x="1427" y="173"/>
                    <a:pt x="1427" y="173"/>
                  </a:cubicBezTo>
                  <a:cubicBezTo>
                    <a:pt x="1428" y="174"/>
                    <a:pt x="1429" y="174"/>
                    <a:pt x="1430" y="175"/>
                  </a:cubicBezTo>
                  <a:cubicBezTo>
                    <a:pt x="1430" y="176"/>
                    <a:pt x="1431" y="176"/>
                    <a:pt x="1432" y="177"/>
                  </a:cubicBezTo>
                  <a:cubicBezTo>
                    <a:pt x="1433" y="178"/>
                    <a:pt x="1433" y="178"/>
                    <a:pt x="1434" y="179"/>
                  </a:cubicBezTo>
                  <a:cubicBezTo>
                    <a:pt x="1435" y="180"/>
                    <a:pt x="1435" y="181"/>
                    <a:pt x="1436" y="182"/>
                  </a:cubicBezTo>
                  <a:cubicBezTo>
                    <a:pt x="1436" y="182"/>
                    <a:pt x="1436" y="182"/>
                    <a:pt x="1437" y="182"/>
                  </a:cubicBezTo>
                  <a:cubicBezTo>
                    <a:pt x="1431" y="201"/>
                    <a:pt x="1441" y="207"/>
                    <a:pt x="1460" y="202"/>
                  </a:cubicBezTo>
                  <a:cubicBezTo>
                    <a:pt x="1456" y="192"/>
                    <a:pt x="1454" y="176"/>
                    <a:pt x="1438" y="180"/>
                  </a:cubicBezTo>
                  <a:cubicBezTo>
                    <a:pt x="1438" y="179"/>
                    <a:pt x="1438" y="179"/>
                    <a:pt x="1438" y="179"/>
                  </a:cubicBezTo>
                  <a:cubicBezTo>
                    <a:pt x="1438" y="179"/>
                    <a:pt x="1438" y="179"/>
                    <a:pt x="1438" y="179"/>
                  </a:cubicBezTo>
                  <a:cubicBezTo>
                    <a:pt x="1437" y="179"/>
                    <a:pt x="1436" y="178"/>
                    <a:pt x="1436" y="177"/>
                  </a:cubicBezTo>
                  <a:cubicBezTo>
                    <a:pt x="1435" y="177"/>
                    <a:pt x="1434" y="176"/>
                    <a:pt x="1434" y="175"/>
                  </a:cubicBezTo>
                  <a:cubicBezTo>
                    <a:pt x="1433" y="174"/>
                    <a:pt x="1432" y="174"/>
                    <a:pt x="1431" y="173"/>
                  </a:cubicBezTo>
                  <a:cubicBezTo>
                    <a:pt x="1430" y="172"/>
                    <a:pt x="1430" y="172"/>
                    <a:pt x="1429" y="171"/>
                  </a:cubicBezTo>
                  <a:cubicBezTo>
                    <a:pt x="1428" y="171"/>
                    <a:pt x="1427" y="170"/>
                    <a:pt x="1427" y="170"/>
                  </a:cubicBezTo>
                  <a:cubicBezTo>
                    <a:pt x="1426" y="170"/>
                    <a:pt x="1426" y="170"/>
                    <a:pt x="1426" y="169"/>
                  </a:cubicBezTo>
                  <a:cubicBezTo>
                    <a:pt x="1426" y="169"/>
                    <a:pt x="1426" y="169"/>
                    <a:pt x="1426" y="169"/>
                  </a:cubicBezTo>
                  <a:cubicBezTo>
                    <a:pt x="1425" y="169"/>
                    <a:pt x="1425" y="169"/>
                    <a:pt x="1425" y="169"/>
                  </a:cubicBezTo>
                  <a:cubicBezTo>
                    <a:pt x="1425" y="169"/>
                    <a:pt x="1424" y="169"/>
                    <a:pt x="1424" y="169"/>
                  </a:cubicBezTo>
                  <a:cubicBezTo>
                    <a:pt x="1433" y="167"/>
                    <a:pt x="1441" y="165"/>
                    <a:pt x="1447" y="163"/>
                  </a:cubicBezTo>
                  <a:cubicBezTo>
                    <a:pt x="1447" y="163"/>
                    <a:pt x="1448" y="163"/>
                    <a:pt x="1448" y="163"/>
                  </a:cubicBezTo>
                  <a:cubicBezTo>
                    <a:pt x="1449" y="163"/>
                    <a:pt x="1449" y="163"/>
                    <a:pt x="1449" y="162"/>
                  </a:cubicBezTo>
                  <a:cubicBezTo>
                    <a:pt x="1450" y="162"/>
                    <a:pt x="1451" y="162"/>
                    <a:pt x="1452" y="162"/>
                  </a:cubicBezTo>
                  <a:cubicBezTo>
                    <a:pt x="1453" y="161"/>
                    <a:pt x="1454" y="160"/>
                    <a:pt x="1455" y="160"/>
                  </a:cubicBezTo>
                  <a:cubicBezTo>
                    <a:pt x="1457" y="159"/>
                    <a:pt x="1458" y="159"/>
                    <a:pt x="1458" y="159"/>
                  </a:cubicBezTo>
                  <a:cubicBezTo>
                    <a:pt x="1458" y="159"/>
                    <a:pt x="1457" y="159"/>
                    <a:pt x="1455" y="159"/>
                  </a:cubicBezTo>
                  <a:cubicBezTo>
                    <a:pt x="1454" y="159"/>
                    <a:pt x="1452" y="159"/>
                    <a:pt x="1451" y="159"/>
                  </a:cubicBezTo>
                  <a:cubicBezTo>
                    <a:pt x="1450" y="159"/>
                    <a:pt x="1450" y="159"/>
                    <a:pt x="1449" y="159"/>
                  </a:cubicBezTo>
                  <a:cubicBezTo>
                    <a:pt x="1448" y="159"/>
                    <a:pt x="1448" y="160"/>
                    <a:pt x="1447" y="160"/>
                  </a:cubicBezTo>
                  <a:cubicBezTo>
                    <a:pt x="1447" y="160"/>
                    <a:pt x="1447" y="160"/>
                    <a:pt x="1446" y="160"/>
                  </a:cubicBezTo>
                  <a:cubicBezTo>
                    <a:pt x="1444" y="161"/>
                    <a:pt x="1442" y="161"/>
                    <a:pt x="1439" y="162"/>
                  </a:cubicBezTo>
                  <a:cubicBezTo>
                    <a:pt x="1439" y="162"/>
                    <a:pt x="1440" y="161"/>
                    <a:pt x="1440" y="161"/>
                  </a:cubicBezTo>
                  <a:cubicBezTo>
                    <a:pt x="1440" y="161"/>
                    <a:pt x="1440" y="161"/>
                    <a:pt x="1441" y="161"/>
                  </a:cubicBezTo>
                  <a:cubicBezTo>
                    <a:pt x="1441" y="160"/>
                    <a:pt x="1441" y="160"/>
                    <a:pt x="1441" y="160"/>
                  </a:cubicBezTo>
                  <a:cubicBezTo>
                    <a:pt x="1442" y="160"/>
                    <a:pt x="1442" y="159"/>
                    <a:pt x="1442" y="159"/>
                  </a:cubicBezTo>
                  <a:cubicBezTo>
                    <a:pt x="1443" y="158"/>
                    <a:pt x="1444" y="158"/>
                    <a:pt x="1445" y="157"/>
                  </a:cubicBezTo>
                  <a:cubicBezTo>
                    <a:pt x="1446" y="157"/>
                    <a:pt x="1447" y="156"/>
                    <a:pt x="1448" y="156"/>
                  </a:cubicBezTo>
                  <a:cubicBezTo>
                    <a:pt x="1449" y="155"/>
                    <a:pt x="1450" y="155"/>
                    <a:pt x="1452" y="154"/>
                  </a:cubicBezTo>
                  <a:cubicBezTo>
                    <a:pt x="1452" y="154"/>
                    <a:pt x="1453" y="154"/>
                    <a:pt x="1454" y="153"/>
                  </a:cubicBezTo>
                  <a:cubicBezTo>
                    <a:pt x="1458" y="157"/>
                    <a:pt x="1463" y="161"/>
                    <a:pt x="1468" y="160"/>
                  </a:cubicBezTo>
                  <a:cubicBezTo>
                    <a:pt x="1475" y="160"/>
                    <a:pt x="1477" y="152"/>
                    <a:pt x="1480" y="147"/>
                  </a:cubicBezTo>
                  <a:cubicBezTo>
                    <a:pt x="1470" y="145"/>
                    <a:pt x="1455" y="135"/>
                    <a:pt x="1453" y="152"/>
                  </a:cubicBezTo>
                  <a:cubicBezTo>
                    <a:pt x="1453" y="152"/>
                    <a:pt x="1453" y="152"/>
                    <a:pt x="1453" y="152"/>
                  </a:cubicBezTo>
                  <a:cubicBezTo>
                    <a:pt x="1452" y="152"/>
                    <a:pt x="1451" y="152"/>
                    <a:pt x="1451" y="152"/>
                  </a:cubicBezTo>
                  <a:cubicBezTo>
                    <a:pt x="1450" y="153"/>
                    <a:pt x="1449" y="153"/>
                    <a:pt x="1447" y="154"/>
                  </a:cubicBezTo>
                  <a:cubicBezTo>
                    <a:pt x="1446" y="154"/>
                    <a:pt x="1445" y="155"/>
                    <a:pt x="1444" y="156"/>
                  </a:cubicBezTo>
                  <a:cubicBezTo>
                    <a:pt x="1443" y="156"/>
                    <a:pt x="1442" y="157"/>
                    <a:pt x="1441" y="157"/>
                  </a:cubicBezTo>
                  <a:cubicBezTo>
                    <a:pt x="1441" y="158"/>
                    <a:pt x="1440" y="158"/>
                    <a:pt x="1440" y="159"/>
                  </a:cubicBezTo>
                  <a:cubicBezTo>
                    <a:pt x="1440" y="159"/>
                    <a:pt x="1440" y="159"/>
                    <a:pt x="1439" y="159"/>
                  </a:cubicBezTo>
                  <a:cubicBezTo>
                    <a:pt x="1439" y="159"/>
                    <a:pt x="1439" y="159"/>
                    <a:pt x="1439" y="160"/>
                  </a:cubicBezTo>
                  <a:cubicBezTo>
                    <a:pt x="1438" y="160"/>
                    <a:pt x="1438" y="160"/>
                    <a:pt x="1438" y="161"/>
                  </a:cubicBezTo>
                  <a:cubicBezTo>
                    <a:pt x="1437" y="161"/>
                    <a:pt x="1437" y="161"/>
                    <a:pt x="1436" y="162"/>
                  </a:cubicBezTo>
                  <a:cubicBezTo>
                    <a:pt x="1436" y="162"/>
                    <a:pt x="1436" y="162"/>
                    <a:pt x="1436" y="162"/>
                  </a:cubicBezTo>
                  <a:cubicBezTo>
                    <a:pt x="1436" y="162"/>
                    <a:pt x="1436" y="162"/>
                    <a:pt x="1436" y="162"/>
                  </a:cubicBezTo>
                  <a:cubicBezTo>
                    <a:pt x="1436" y="163"/>
                    <a:pt x="1435" y="163"/>
                    <a:pt x="1435" y="163"/>
                  </a:cubicBezTo>
                  <a:cubicBezTo>
                    <a:pt x="1431" y="164"/>
                    <a:pt x="1426" y="165"/>
                    <a:pt x="1421" y="166"/>
                  </a:cubicBezTo>
                  <a:cubicBezTo>
                    <a:pt x="1418" y="167"/>
                    <a:pt x="1416" y="168"/>
                    <a:pt x="1414" y="168"/>
                  </a:cubicBezTo>
                  <a:cubicBezTo>
                    <a:pt x="1411" y="169"/>
                    <a:pt x="1409" y="169"/>
                    <a:pt x="1407" y="170"/>
                  </a:cubicBezTo>
                  <a:cubicBezTo>
                    <a:pt x="1403" y="171"/>
                    <a:pt x="1398" y="172"/>
                    <a:pt x="1395" y="174"/>
                  </a:cubicBezTo>
                  <a:cubicBezTo>
                    <a:pt x="1395" y="174"/>
                    <a:pt x="1394" y="175"/>
                    <a:pt x="1394" y="175"/>
                  </a:cubicBezTo>
                  <a:cubicBezTo>
                    <a:pt x="1393" y="175"/>
                    <a:pt x="1393" y="175"/>
                    <a:pt x="1393" y="175"/>
                  </a:cubicBezTo>
                  <a:cubicBezTo>
                    <a:pt x="1392" y="176"/>
                    <a:pt x="1392" y="177"/>
                    <a:pt x="1391" y="177"/>
                  </a:cubicBezTo>
                  <a:cubicBezTo>
                    <a:pt x="1390" y="178"/>
                    <a:pt x="1390" y="178"/>
                    <a:pt x="1389" y="179"/>
                  </a:cubicBezTo>
                  <a:cubicBezTo>
                    <a:pt x="1389" y="179"/>
                    <a:pt x="1389" y="180"/>
                    <a:pt x="1388" y="180"/>
                  </a:cubicBezTo>
                  <a:cubicBezTo>
                    <a:pt x="1388" y="181"/>
                    <a:pt x="1388" y="181"/>
                    <a:pt x="1388" y="181"/>
                  </a:cubicBezTo>
                  <a:cubicBezTo>
                    <a:pt x="1388" y="181"/>
                    <a:pt x="1388" y="181"/>
                    <a:pt x="1388" y="181"/>
                  </a:cubicBezTo>
                  <a:cubicBezTo>
                    <a:pt x="1388" y="181"/>
                    <a:pt x="1388" y="181"/>
                    <a:pt x="1388" y="181"/>
                  </a:cubicBezTo>
                  <a:cubicBezTo>
                    <a:pt x="1388" y="181"/>
                    <a:pt x="1388" y="181"/>
                    <a:pt x="1388" y="181"/>
                  </a:cubicBezTo>
                  <a:cubicBezTo>
                    <a:pt x="1388" y="180"/>
                    <a:pt x="1388" y="180"/>
                    <a:pt x="1388" y="180"/>
                  </a:cubicBezTo>
                  <a:cubicBezTo>
                    <a:pt x="1388" y="179"/>
                    <a:pt x="1389" y="178"/>
                    <a:pt x="1389" y="176"/>
                  </a:cubicBezTo>
                  <a:cubicBezTo>
                    <a:pt x="1391" y="166"/>
                    <a:pt x="1392" y="155"/>
                    <a:pt x="1393" y="145"/>
                  </a:cubicBezTo>
                  <a:cubicBezTo>
                    <a:pt x="1393" y="140"/>
                    <a:pt x="1394" y="136"/>
                    <a:pt x="1394" y="131"/>
                  </a:cubicBezTo>
                  <a:cubicBezTo>
                    <a:pt x="1395" y="129"/>
                    <a:pt x="1395" y="128"/>
                    <a:pt x="1395" y="127"/>
                  </a:cubicBezTo>
                  <a:cubicBezTo>
                    <a:pt x="1395" y="127"/>
                    <a:pt x="1395" y="127"/>
                    <a:pt x="1395" y="127"/>
                  </a:cubicBezTo>
                  <a:cubicBezTo>
                    <a:pt x="1396" y="126"/>
                    <a:pt x="1396" y="126"/>
                    <a:pt x="1396" y="126"/>
                  </a:cubicBezTo>
                  <a:cubicBezTo>
                    <a:pt x="1397" y="125"/>
                    <a:pt x="1397" y="125"/>
                    <a:pt x="1398" y="124"/>
                  </a:cubicBezTo>
                  <a:cubicBezTo>
                    <a:pt x="1399" y="123"/>
                    <a:pt x="1399" y="123"/>
                    <a:pt x="1400" y="123"/>
                  </a:cubicBezTo>
                  <a:cubicBezTo>
                    <a:pt x="1400" y="123"/>
                    <a:pt x="1400" y="122"/>
                    <a:pt x="1401" y="122"/>
                  </a:cubicBezTo>
                  <a:cubicBezTo>
                    <a:pt x="1401" y="122"/>
                    <a:pt x="1401" y="122"/>
                    <a:pt x="1401" y="122"/>
                  </a:cubicBezTo>
                  <a:cubicBezTo>
                    <a:pt x="1404" y="120"/>
                    <a:pt x="1407" y="118"/>
                    <a:pt x="1410" y="117"/>
                  </a:cubicBezTo>
                  <a:cubicBezTo>
                    <a:pt x="1411" y="117"/>
                    <a:pt x="1412" y="117"/>
                    <a:pt x="1412" y="116"/>
                  </a:cubicBezTo>
                  <a:cubicBezTo>
                    <a:pt x="1413" y="116"/>
                    <a:pt x="1414" y="116"/>
                    <a:pt x="1415" y="115"/>
                  </a:cubicBezTo>
                  <a:cubicBezTo>
                    <a:pt x="1417" y="115"/>
                    <a:pt x="1419" y="114"/>
                    <a:pt x="1421" y="114"/>
                  </a:cubicBezTo>
                  <a:cubicBezTo>
                    <a:pt x="1421" y="114"/>
                    <a:pt x="1421" y="113"/>
                    <a:pt x="1422" y="113"/>
                  </a:cubicBezTo>
                  <a:cubicBezTo>
                    <a:pt x="1441" y="127"/>
                    <a:pt x="1450" y="111"/>
                    <a:pt x="1469" y="108"/>
                  </a:cubicBezTo>
                  <a:cubicBezTo>
                    <a:pt x="1451" y="89"/>
                    <a:pt x="1435" y="94"/>
                    <a:pt x="1420" y="112"/>
                  </a:cubicBezTo>
                  <a:cubicBezTo>
                    <a:pt x="1420" y="112"/>
                    <a:pt x="1420" y="112"/>
                    <a:pt x="1420" y="112"/>
                  </a:cubicBezTo>
                  <a:cubicBezTo>
                    <a:pt x="1418" y="112"/>
                    <a:pt x="1416" y="113"/>
                    <a:pt x="1414" y="113"/>
                  </a:cubicBezTo>
                  <a:cubicBezTo>
                    <a:pt x="1414" y="114"/>
                    <a:pt x="1413" y="114"/>
                    <a:pt x="1412" y="114"/>
                  </a:cubicBezTo>
                  <a:cubicBezTo>
                    <a:pt x="1411" y="115"/>
                    <a:pt x="1410" y="115"/>
                    <a:pt x="1409" y="115"/>
                  </a:cubicBezTo>
                  <a:cubicBezTo>
                    <a:pt x="1406" y="117"/>
                    <a:pt x="1403" y="118"/>
                    <a:pt x="1400" y="120"/>
                  </a:cubicBezTo>
                  <a:cubicBezTo>
                    <a:pt x="1400" y="120"/>
                    <a:pt x="1400" y="120"/>
                    <a:pt x="1399" y="121"/>
                  </a:cubicBezTo>
                  <a:cubicBezTo>
                    <a:pt x="1399" y="121"/>
                    <a:pt x="1399" y="121"/>
                    <a:pt x="1398" y="121"/>
                  </a:cubicBezTo>
                  <a:cubicBezTo>
                    <a:pt x="1398" y="122"/>
                    <a:pt x="1398" y="122"/>
                    <a:pt x="1397" y="123"/>
                  </a:cubicBezTo>
                  <a:cubicBezTo>
                    <a:pt x="1397" y="124"/>
                    <a:pt x="1396" y="124"/>
                    <a:pt x="1396" y="125"/>
                  </a:cubicBezTo>
                  <a:cubicBezTo>
                    <a:pt x="1396" y="125"/>
                    <a:pt x="1396" y="124"/>
                    <a:pt x="1396" y="124"/>
                  </a:cubicBezTo>
                  <a:cubicBezTo>
                    <a:pt x="1396" y="123"/>
                    <a:pt x="1397" y="121"/>
                    <a:pt x="1397" y="120"/>
                  </a:cubicBezTo>
                  <a:cubicBezTo>
                    <a:pt x="1397" y="119"/>
                    <a:pt x="1397" y="119"/>
                    <a:pt x="1397" y="119"/>
                  </a:cubicBezTo>
                  <a:cubicBezTo>
                    <a:pt x="1397" y="119"/>
                    <a:pt x="1397" y="119"/>
                    <a:pt x="1397" y="119"/>
                  </a:cubicBezTo>
                  <a:cubicBezTo>
                    <a:pt x="1397" y="119"/>
                    <a:pt x="1397" y="119"/>
                    <a:pt x="1397" y="119"/>
                  </a:cubicBezTo>
                  <a:cubicBezTo>
                    <a:pt x="1397" y="119"/>
                    <a:pt x="1397" y="119"/>
                    <a:pt x="1397" y="119"/>
                  </a:cubicBezTo>
                  <a:cubicBezTo>
                    <a:pt x="1397" y="118"/>
                    <a:pt x="1397" y="118"/>
                    <a:pt x="1397" y="118"/>
                  </a:cubicBezTo>
                  <a:cubicBezTo>
                    <a:pt x="1398" y="117"/>
                    <a:pt x="1398" y="117"/>
                    <a:pt x="1398" y="117"/>
                  </a:cubicBezTo>
                  <a:cubicBezTo>
                    <a:pt x="1401" y="108"/>
                    <a:pt x="1406" y="100"/>
                    <a:pt x="1411" y="93"/>
                  </a:cubicBezTo>
                  <a:cubicBezTo>
                    <a:pt x="1416" y="86"/>
                    <a:pt x="1422" y="80"/>
                    <a:pt x="1427" y="75"/>
                  </a:cubicBezTo>
                  <a:cubicBezTo>
                    <a:pt x="1429" y="74"/>
                    <a:pt x="1430" y="72"/>
                    <a:pt x="1431" y="71"/>
                  </a:cubicBezTo>
                  <a:cubicBezTo>
                    <a:pt x="1433" y="70"/>
                    <a:pt x="1434" y="69"/>
                    <a:pt x="1435" y="68"/>
                  </a:cubicBezTo>
                  <a:cubicBezTo>
                    <a:pt x="1438" y="65"/>
                    <a:pt x="1441" y="63"/>
                    <a:pt x="1443" y="61"/>
                  </a:cubicBezTo>
                  <a:cubicBezTo>
                    <a:pt x="1448" y="57"/>
                    <a:pt x="1452" y="54"/>
                    <a:pt x="1456" y="51"/>
                  </a:cubicBezTo>
                  <a:cubicBezTo>
                    <a:pt x="1463" y="45"/>
                    <a:pt x="1467" y="42"/>
                    <a:pt x="1467" y="42"/>
                  </a:cubicBezTo>
                  <a:cubicBezTo>
                    <a:pt x="1467" y="42"/>
                    <a:pt x="1466" y="43"/>
                    <a:pt x="1463" y="44"/>
                  </a:cubicBezTo>
                  <a:cubicBezTo>
                    <a:pt x="1461" y="45"/>
                    <a:pt x="1458" y="47"/>
                    <a:pt x="1454" y="49"/>
                  </a:cubicBezTo>
                  <a:cubicBezTo>
                    <a:pt x="1451" y="52"/>
                    <a:pt x="1446" y="55"/>
                    <a:pt x="1441" y="58"/>
                  </a:cubicBezTo>
                  <a:cubicBezTo>
                    <a:pt x="1438" y="60"/>
                    <a:pt x="1435" y="62"/>
                    <a:pt x="1432" y="64"/>
                  </a:cubicBezTo>
                  <a:cubicBezTo>
                    <a:pt x="1431" y="65"/>
                    <a:pt x="1430" y="66"/>
                    <a:pt x="1428" y="68"/>
                  </a:cubicBezTo>
                  <a:cubicBezTo>
                    <a:pt x="1428" y="68"/>
                    <a:pt x="1428" y="68"/>
                    <a:pt x="1427" y="68"/>
                  </a:cubicBezTo>
                  <a:cubicBezTo>
                    <a:pt x="1427" y="69"/>
                    <a:pt x="1426" y="69"/>
                    <a:pt x="1426" y="69"/>
                  </a:cubicBezTo>
                  <a:cubicBezTo>
                    <a:pt x="1425" y="70"/>
                    <a:pt x="1425" y="71"/>
                    <a:pt x="1424" y="71"/>
                  </a:cubicBezTo>
                  <a:cubicBezTo>
                    <a:pt x="1418" y="77"/>
                    <a:pt x="1412" y="83"/>
                    <a:pt x="1407" y="90"/>
                  </a:cubicBezTo>
                  <a:cubicBezTo>
                    <a:pt x="1405" y="93"/>
                    <a:pt x="1403" y="96"/>
                    <a:pt x="1401" y="99"/>
                  </a:cubicBezTo>
                  <a:cubicBezTo>
                    <a:pt x="1401" y="98"/>
                    <a:pt x="1401" y="97"/>
                    <a:pt x="1400" y="96"/>
                  </a:cubicBezTo>
                  <a:cubicBezTo>
                    <a:pt x="1400" y="94"/>
                    <a:pt x="1400" y="93"/>
                    <a:pt x="1400" y="92"/>
                  </a:cubicBezTo>
                  <a:cubicBezTo>
                    <a:pt x="1399" y="92"/>
                    <a:pt x="1399" y="91"/>
                    <a:pt x="1399" y="90"/>
                  </a:cubicBezTo>
                  <a:cubicBezTo>
                    <a:pt x="1399" y="90"/>
                    <a:pt x="1398" y="89"/>
                    <a:pt x="1398" y="89"/>
                  </a:cubicBezTo>
                  <a:cubicBezTo>
                    <a:pt x="1396" y="84"/>
                    <a:pt x="1392" y="79"/>
                    <a:pt x="1389" y="74"/>
                  </a:cubicBezTo>
                  <a:cubicBezTo>
                    <a:pt x="1388" y="72"/>
                    <a:pt x="1387" y="71"/>
                    <a:pt x="1386" y="69"/>
                  </a:cubicBezTo>
                  <a:cubicBezTo>
                    <a:pt x="1386" y="68"/>
                    <a:pt x="1385" y="67"/>
                    <a:pt x="1384" y="65"/>
                  </a:cubicBezTo>
                  <a:cubicBezTo>
                    <a:pt x="1384" y="64"/>
                    <a:pt x="1384" y="64"/>
                    <a:pt x="1383" y="63"/>
                  </a:cubicBezTo>
                  <a:cubicBezTo>
                    <a:pt x="1383" y="63"/>
                    <a:pt x="1383" y="62"/>
                    <a:pt x="1383" y="62"/>
                  </a:cubicBezTo>
                  <a:cubicBezTo>
                    <a:pt x="1382" y="61"/>
                    <a:pt x="1382" y="61"/>
                    <a:pt x="1382" y="61"/>
                  </a:cubicBezTo>
                  <a:cubicBezTo>
                    <a:pt x="1381" y="58"/>
                    <a:pt x="1381" y="58"/>
                    <a:pt x="1381" y="58"/>
                  </a:cubicBezTo>
                  <a:cubicBezTo>
                    <a:pt x="1381" y="58"/>
                    <a:pt x="1381" y="57"/>
                    <a:pt x="1381" y="56"/>
                  </a:cubicBezTo>
                  <a:cubicBezTo>
                    <a:pt x="1380" y="54"/>
                    <a:pt x="1380" y="53"/>
                    <a:pt x="1380" y="51"/>
                  </a:cubicBezTo>
                  <a:cubicBezTo>
                    <a:pt x="1379" y="50"/>
                    <a:pt x="1379" y="49"/>
                    <a:pt x="1379" y="49"/>
                  </a:cubicBezTo>
                  <a:cubicBezTo>
                    <a:pt x="1379" y="48"/>
                    <a:pt x="1379" y="47"/>
                    <a:pt x="1379" y="46"/>
                  </a:cubicBezTo>
                  <a:cubicBezTo>
                    <a:pt x="1379" y="46"/>
                    <a:pt x="1379" y="46"/>
                    <a:pt x="1379" y="46"/>
                  </a:cubicBezTo>
                  <a:cubicBezTo>
                    <a:pt x="1379" y="46"/>
                    <a:pt x="1379" y="45"/>
                    <a:pt x="1380" y="45"/>
                  </a:cubicBezTo>
                  <a:cubicBezTo>
                    <a:pt x="1380" y="44"/>
                    <a:pt x="1381" y="44"/>
                    <a:pt x="1381" y="43"/>
                  </a:cubicBezTo>
                  <a:cubicBezTo>
                    <a:pt x="1381" y="43"/>
                    <a:pt x="1382" y="42"/>
                    <a:pt x="1382" y="42"/>
                  </a:cubicBezTo>
                  <a:cubicBezTo>
                    <a:pt x="1382" y="42"/>
                    <a:pt x="1382" y="41"/>
                    <a:pt x="1382" y="41"/>
                  </a:cubicBezTo>
                  <a:cubicBezTo>
                    <a:pt x="1383" y="41"/>
                    <a:pt x="1383" y="41"/>
                    <a:pt x="1383" y="40"/>
                  </a:cubicBezTo>
                  <a:cubicBezTo>
                    <a:pt x="1383" y="40"/>
                    <a:pt x="1383" y="39"/>
                    <a:pt x="1384" y="39"/>
                  </a:cubicBezTo>
                  <a:cubicBezTo>
                    <a:pt x="1384" y="38"/>
                    <a:pt x="1385" y="38"/>
                    <a:pt x="1385" y="37"/>
                  </a:cubicBezTo>
                  <a:cubicBezTo>
                    <a:pt x="1385" y="37"/>
                    <a:pt x="1386" y="36"/>
                    <a:pt x="1386" y="36"/>
                  </a:cubicBezTo>
                  <a:cubicBezTo>
                    <a:pt x="1386" y="35"/>
                    <a:pt x="1387" y="35"/>
                    <a:pt x="1387" y="34"/>
                  </a:cubicBezTo>
                  <a:cubicBezTo>
                    <a:pt x="1388" y="33"/>
                    <a:pt x="1389" y="32"/>
                    <a:pt x="1390" y="31"/>
                  </a:cubicBezTo>
                  <a:cubicBezTo>
                    <a:pt x="1391" y="30"/>
                    <a:pt x="1392" y="29"/>
                    <a:pt x="1393" y="28"/>
                  </a:cubicBezTo>
                  <a:cubicBezTo>
                    <a:pt x="1395" y="27"/>
                    <a:pt x="1396" y="26"/>
                    <a:pt x="1397" y="25"/>
                  </a:cubicBezTo>
                  <a:cubicBezTo>
                    <a:pt x="1398" y="24"/>
                    <a:pt x="1399" y="24"/>
                    <a:pt x="1401" y="23"/>
                  </a:cubicBezTo>
                  <a:cubicBezTo>
                    <a:pt x="1401" y="23"/>
                    <a:pt x="1401" y="23"/>
                    <a:pt x="1401" y="23"/>
                  </a:cubicBezTo>
                  <a:cubicBezTo>
                    <a:pt x="1420" y="33"/>
                    <a:pt x="1426" y="18"/>
                    <a:pt x="1427" y="0"/>
                  </a:cubicBezTo>
                  <a:cubicBezTo>
                    <a:pt x="1416" y="11"/>
                    <a:pt x="1403" y="3"/>
                    <a:pt x="1398" y="21"/>
                  </a:cubicBezTo>
                  <a:cubicBezTo>
                    <a:pt x="1397" y="22"/>
                    <a:pt x="1396" y="23"/>
                    <a:pt x="1395" y="23"/>
                  </a:cubicBezTo>
                  <a:cubicBezTo>
                    <a:pt x="1394" y="24"/>
                    <a:pt x="1393" y="25"/>
                    <a:pt x="1392" y="26"/>
                  </a:cubicBezTo>
                  <a:cubicBezTo>
                    <a:pt x="1391" y="27"/>
                    <a:pt x="1389" y="28"/>
                    <a:pt x="1388" y="29"/>
                  </a:cubicBezTo>
                  <a:cubicBezTo>
                    <a:pt x="1387" y="30"/>
                    <a:pt x="1386" y="32"/>
                    <a:pt x="1385" y="33"/>
                  </a:cubicBezTo>
                  <a:cubicBezTo>
                    <a:pt x="1385" y="33"/>
                    <a:pt x="1385" y="34"/>
                    <a:pt x="1384" y="34"/>
                  </a:cubicBezTo>
                  <a:cubicBezTo>
                    <a:pt x="1384" y="35"/>
                    <a:pt x="1383" y="35"/>
                    <a:pt x="1383" y="36"/>
                  </a:cubicBezTo>
                  <a:cubicBezTo>
                    <a:pt x="1382" y="36"/>
                    <a:pt x="1382" y="37"/>
                    <a:pt x="1382" y="38"/>
                  </a:cubicBezTo>
                  <a:cubicBezTo>
                    <a:pt x="1381" y="38"/>
                    <a:pt x="1381" y="39"/>
                    <a:pt x="1381" y="39"/>
                  </a:cubicBezTo>
                  <a:cubicBezTo>
                    <a:pt x="1381" y="39"/>
                    <a:pt x="1380" y="40"/>
                    <a:pt x="1380" y="40"/>
                  </a:cubicBezTo>
                  <a:cubicBezTo>
                    <a:pt x="1380" y="40"/>
                    <a:pt x="1380" y="40"/>
                    <a:pt x="1380" y="41"/>
                  </a:cubicBezTo>
                  <a:cubicBezTo>
                    <a:pt x="1380" y="41"/>
                    <a:pt x="1380" y="42"/>
                    <a:pt x="1379" y="42"/>
                  </a:cubicBezTo>
                  <a:cubicBezTo>
                    <a:pt x="1379" y="42"/>
                    <a:pt x="1379" y="43"/>
                    <a:pt x="1379" y="43"/>
                  </a:cubicBezTo>
                  <a:cubicBezTo>
                    <a:pt x="1379" y="44"/>
                    <a:pt x="1379" y="44"/>
                    <a:pt x="1379" y="44"/>
                  </a:cubicBezTo>
                  <a:cubicBezTo>
                    <a:pt x="1379" y="44"/>
                    <a:pt x="1379" y="44"/>
                    <a:pt x="1379" y="44"/>
                  </a:cubicBezTo>
                  <a:cubicBezTo>
                    <a:pt x="1379" y="44"/>
                    <a:pt x="1379" y="44"/>
                    <a:pt x="1379" y="44"/>
                  </a:cubicBezTo>
                  <a:cubicBezTo>
                    <a:pt x="1379" y="43"/>
                    <a:pt x="1379" y="43"/>
                    <a:pt x="1379" y="43"/>
                  </a:cubicBezTo>
                  <a:cubicBezTo>
                    <a:pt x="1379" y="41"/>
                    <a:pt x="1379" y="41"/>
                    <a:pt x="1379" y="41"/>
                  </a:cubicBezTo>
                  <a:cubicBezTo>
                    <a:pt x="1379" y="41"/>
                    <a:pt x="1379" y="40"/>
                    <a:pt x="1379" y="39"/>
                  </a:cubicBezTo>
                  <a:cubicBezTo>
                    <a:pt x="1379" y="38"/>
                    <a:pt x="1379" y="37"/>
                    <a:pt x="1379" y="37"/>
                  </a:cubicBezTo>
                  <a:cubicBezTo>
                    <a:pt x="1379" y="36"/>
                    <a:pt x="1379" y="35"/>
                    <a:pt x="1379" y="34"/>
                  </a:cubicBezTo>
                  <a:cubicBezTo>
                    <a:pt x="1379" y="34"/>
                    <a:pt x="1379" y="33"/>
                    <a:pt x="1379" y="32"/>
                  </a:cubicBezTo>
                  <a:cubicBezTo>
                    <a:pt x="1379" y="31"/>
                    <a:pt x="1380" y="29"/>
                    <a:pt x="1380" y="28"/>
                  </a:cubicBezTo>
                  <a:cubicBezTo>
                    <a:pt x="1380" y="27"/>
                    <a:pt x="1380" y="26"/>
                    <a:pt x="1380" y="26"/>
                  </a:cubicBezTo>
                  <a:cubicBezTo>
                    <a:pt x="1381" y="25"/>
                    <a:pt x="1381" y="24"/>
                    <a:pt x="1381" y="24"/>
                  </a:cubicBezTo>
                  <a:cubicBezTo>
                    <a:pt x="1381" y="22"/>
                    <a:pt x="1382" y="21"/>
                    <a:pt x="1382" y="20"/>
                  </a:cubicBezTo>
                  <a:cubicBezTo>
                    <a:pt x="1382" y="19"/>
                    <a:pt x="1383" y="18"/>
                    <a:pt x="1383" y="17"/>
                  </a:cubicBezTo>
                  <a:cubicBezTo>
                    <a:pt x="1384" y="16"/>
                    <a:pt x="1384" y="15"/>
                    <a:pt x="1384" y="14"/>
                  </a:cubicBezTo>
                  <a:cubicBezTo>
                    <a:pt x="1385" y="12"/>
                    <a:pt x="1386" y="10"/>
                    <a:pt x="1387" y="9"/>
                  </a:cubicBezTo>
                  <a:cubicBezTo>
                    <a:pt x="1387" y="7"/>
                    <a:pt x="1388" y="6"/>
                    <a:pt x="1388" y="6"/>
                  </a:cubicBezTo>
                  <a:cubicBezTo>
                    <a:pt x="1388" y="5"/>
                    <a:pt x="1389" y="5"/>
                    <a:pt x="1389" y="5"/>
                  </a:cubicBezTo>
                  <a:cubicBezTo>
                    <a:pt x="1389" y="5"/>
                    <a:pt x="1388" y="5"/>
                    <a:pt x="1388" y="5"/>
                  </a:cubicBezTo>
                  <a:cubicBezTo>
                    <a:pt x="1388" y="6"/>
                    <a:pt x="1387" y="6"/>
                    <a:pt x="1387" y="7"/>
                  </a:cubicBezTo>
                  <a:cubicBezTo>
                    <a:pt x="1386" y="7"/>
                    <a:pt x="1386" y="7"/>
                    <a:pt x="1386" y="8"/>
                  </a:cubicBezTo>
                  <a:cubicBezTo>
                    <a:pt x="1385" y="9"/>
                    <a:pt x="1383" y="11"/>
                    <a:pt x="1382" y="13"/>
                  </a:cubicBezTo>
                  <a:cubicBezTo>
                    <a:pt x="1382" y="13"/>
                    <a:pt x="1381" y="14"/>
                    <a:pt x="1381" y="15"/>
                  </a:cubicBezTo>
                  <a:cubicBezTo>
                    <a:pt x="1380" y="16"/>
                    <a:pt x="1380" y="17"/>
                    <a:pt x="1380" y="17"/>
                  </a:cubicBezTo>
                  <a:cubicBezTo>
                    <a:pt x="1380" y="18"/>
                    <a:pt x="1379" y="18"/>
                    <a:pt x="1379" y="19"/>
                  </a:cubicBezTo>
                  <a:cubicBezTo>
                    <a:pt x="1379" y="20"/>
                    <a:pt x="1378" y="21"/>
                    <a:pt x="1378" y="23"/>
                  </a:cubicBezTo>
                  <a:cubicBezTo>
                    <a:pt x="1378" y="24"/>
                    <a:pt x="1378" y="24"/>
                    <a:pt x="1377" y="25"/>
                  </a:cubicBezTo>
                  <a:cubicBezTo>
                    <a:pt x="1377" y="26"/>
                    <a:pt x="1377" y="26"/>
                    <a:pt x="1377" y="27"/>
                  </a:cubicBezTo>
                  <a:cubicBezTo>
                    <a:pt x="1377" y="29"/>
                    <a:pt x="1376" y="30"/>
                    <a:pt x="1376" y="32"/>
                  </a:cubicBezTo>
                  <a:cubicBezTo>
                    <a:pt x="1376" y="32"/>
                    <a:pt x="1376" y="33"/>
                    <a:pt x="1376" y="34"/>
                  </a:cubicBezTo>
                  <a:cubicBezTo>
                    <a:pt x="1376" y="35"/>
                    <a:pt x="1376" y="36"/>
                    <a:pt x="1376" y="36"/>
                  </a:cubicBezTo>
                  <a:cubicBezTo>
                    <a:pt x="1376" y="37"/>
                    <a:pt x="1375" y="38"/>
                    <a:pt x="1375" y="39"/>
                  </a:cubicBezTo>
                  <a:cubicBezTo>
                    <a:pt x="1375" y="40"/>
                    <a:pt x="1375" y="41"/>
                    <a:pt x="1375" y="41"/>
                  </a:cubicBezTo>
                  <a:cubicBezTo>
                    <a:pt x="1375" y="43"/>
                    <a:pt x="1375" y="43"/>
                    <a:pt x="1375" y="43"/>
                  </a:cubicBezTo>
                  <a:cubicBezTo>
                    <a:pt x="1376" y="44"/>
                    <a:pt x="1376" y="44"/>
                    <a:pt x="1376" y="44"/>
                  </a:cubicBezTo>
                  <a:cubicBezTo>
                    <a:pt x="1376" y="45"/>
                    <a:pt x="1376" y="46"/>
                    <a:pt x="1376" y="47"/>
                  </a:cubicBezTo>
                  <a:cubicBezTo>
                    <a:pt x="1376" y="47"/>
                    <a:pt x="1376" y="48"/>
                    <a:pt x="1376" y="49"/>
                  </a:cubicBezTo>
                  <a:cubicBezTo>
                    <a:pt x="1376" y="50"/>
                    <a:pt x="1376" y="51"/>
                    <a:pt x="1376" y="52"/>
                  </a:cubicBezTo>
                  <a:cubicBezTo>
                    <a:pt x="1377" y="53"/>
                    <a:pt x="1377" y="55"/>
                    <a:pt x="1378" y="57"/>
                  </a:cubicBezTo>
                  <a:cubicBezTo>
                    <a:pt x="1378" y="58"/>
                    <a:pt x="1378" y="58"/>
                    <a:pt x="1378" y="59"/>
                  </a:cubicBezTo>
                  <a:cubicBezTo>
                    <a:pt x="1379" y="62"/>
                    <a:pt x="1379" y="62"/>
                    <a:pt x="1379" y="62"/>
                  </a:cubicBezTo>
                  <a:cubicBezTo>
                    <a:pt x="1380" y="63"/>
                    <a:pt x="1380" y="63"/>
                    <a:pt x="1380" y="63"/>
                  </a:cubicBezTo>
                  <a:cubicBezTo>
                    <a:pt x="1380" y="63"/>
                    <a:pt x="1380" y="64"/>
                    <a:pt x="1380" y="64"/>
                  </a:cubicBezTo>
                  <a:cubicBezTo>
                    <a:pt x="1381" y="65"/>
                    <a:pt x="1381" y="66"/>
                    <a:pt x="1381" y="67"/>
                  </a:cubicBezTo>
                  <a:cubicBezTo>
                    <a:pt x="1383" y="70"/>
                    <a:pt x="1385" y="73"/>
                    <a:pt x="1386" y="75"/>
                  </a:cubicBezTo>
                  <a:cubicBezTo>
                    <a:pt x="1388" y="78"/>
                    <a:pt x="1390" y="81"/>
                    <a:pt x="1391" y="83"/>
                  </a:cubicBezTo>
                  <a:cubicBezTo>
                    <a:pt x="1393" y="86"/>
                    <a:pt x="1394" y="88"/>
                    <a:pt x="1395" y="90"/>
                  </a:cubicBezTo>
                  <a:cubicBezTo>
                    <a:pt x="1396" y="91"/>
                    <a:pt x="1396" y="92"/>
                    <a:pt x="1397" y="93"/>
                  </a:cubicBezTo>
                  <a:cubicBezTo>
                    <a:pt x="1397" y="94"/>
                    <a:pt x="1398" y="95"/>
                    <a:pt x="1398" y="96"/>
                  </a:cubicBezTo>
                  <a:cubicBezTo>
                    <a:pt x="1398" y="97"/>
                    <a:pt x="1399" y="98"/>
                    <a:pt x="1399" y="99"/>
                  </a:cubicBezTo>
                  <a:cubicBezTo>
                    <a:pt x="1399" y="100"/>
                    <a:pt x="1400" y="101"/>
                    <a:pt x="1400" y="101"/>
                  </a:cubicBezTo>
                  <a:cubicBezTo>
                    <a:pt x="1400" y="101"/>
                    <a:pt x="1400" y="101"/>
                    <a:pt x="1400" y="101"/>
                  </a:cubicBezTo>
                  <a:cubicBezTo>
                    <a:pt x="1397" y="106"/>
                    <a:pt x="1395" y="110"/>
                    <a:pt x="1394" y="115"/>
                  </a:cubicBezTo>
                  <a:cubicBezTo>
                    <a:pt x="1393" y="117"/>
                    <a:pt x="1393" y="117"/>
                    <a:pt x="1393" y="117"/>
                  </a:cubicBezTo>
                  <a:cubicBezTo>
                    <a:pt x="1393" y="117"/>
                    <a:pt x="1393" y="117"/>
                    <a:pt x="1393" y="117"/>
                  </a:cubicBezTo>
                  <a:cubicBezTo>
                    <a:pt x="1393" y="117"/>
                    <a:pt x="1393" y="117"/>
                    <a:pt x="1393" y="117"/>
                  </a:cubicBezTo>
                  <a:cubicBezTo>
                    <a:pt x="1393" y="118"/>
                    <a:pt x="1393" y="118"/>
                    <a:pt x="1393" y="118"/>
                  </a:cubicBezTo>
                  <a:cubicBezTo>
                    <a:pt x="1393" y="118"/>
                    <a:pt x="1393" y="118"/>
                    <a:pt x="1393" y="118"/>
                  </a:cubicBezTo>
                  <a:cubicBezTo>
                    <a:pt x="1392" y="119"/>
                    <a:pt x="1392" y="119"/>
                    <a:pt x="1392" y="119"/>
                  </a:cubicBezTo>
                  <a:cubicBezTo>
                    <a:pt x="1392" y="120"/>
                    <a:pt x="1392" y="121"/>
                    <a:pt x="1391" y="122"/>
                  </a:cubicBezTo>
                  <a:cubicBezTo>
                    <a:pt x="1391" y="125"/>
                    <a:pt x="1390" y="127"/>
                    <a:pt x="1390" y="130"/>
                  </a:cubicBezTo>
                  <a:cubicBezTo>
                    <a:pt x="1389" y="135"/>
                    <a:pt x="1388" y="140"/>
                    <a:pt x="1388" y="145"/>
                  </a:cubicBezTo>
                  <a:cubicBezTo>
                    <a:pt x="1388" y="146"/>
                    <a:pt x="1388" y="146"/>
                    <a:pt x="1388" y="147"/>
                  </a:cubicBezTo>
                  <a:cubicBezTo>
                    <a:pt x="1387" y="146"/>
                    <a:pt x="1386" y="144"/>
                    <a:pt x="1386" y="143"/>
                  </a:cubicBezTo>
                  <a:cubicBezTo>
                    <a:pt x="1385" y="142"/>
                    <a:pt x="1385" y="141"/>
                    <a:pt x="1384" y="140"/>
                  </a:cubicBezTo>
                  <a:cubicBezTo>
                    <a:pt x="1384" y="139"/>
                    <a:pt x="1383" y="138"/>
                    <a:pt x="1383" y="137"/>
                  </a:cubicBezTo>
                  <a:cubicBezTo>
                    <a:pt x="1382" y="135"/>
                    <a:pt x="1381" y="133"/>
                    <a:pt x="1379" y="131"/>
                  </a:cubicBezTo>
                  <a:cubicBezTo>
                    <a:pt x="1380" y="131"/>
                    <a:pt x="1380" y="131"/>
                    <a:pt x="1380" y="131"/>
                  </a:cubicBezTo>
                  <a:cubicBezTo>
                    <a:pt x="1382" y="105"/>
                    <a:pt x="1372" y="87"/>
                    <a:pt x="1339" y="90"/>
                  </a:cubicBezTo>
                  <a:cubicBezTo>
                    <a:pt x="1353" y="108"/>
                    <a:pt x="1347" y="129"/>
                    <a:pt x="1376" y="131"/>
                  </a:cubicBezTo>
                  <a:cubicBezTo>
                    <a:pt x="1377" y="132"/>
                    <a:pt x="1377" y="132"/>
                    <a:pt x="1377" y="133"/>
                  </a:cubicBezTo>
                  <a:cubicBezTo>
                    <a:pt x="1378" y="134"/>
                    <a:pt x="1379" y="136"/>
                    <a:pt x="1380" y="138"/>
                  </a:cubicBezTo>
                  <a:cubicBezTo>
                    <a:pt x="1381" y="139"/>
                    <a:pt x="1381" y="140"/>
                    <a:pt x="1382" y="141"/>
                  </a:cubicBezTo>
                  <a:cubicBezTo>
                    <a:pt x="1382" y="142"/>
                    <a:pt x="1383" y="143"/>
                    <a:pt x="1383" y="144"/>
                  </a:cubicBezTo>
                  <a:cubicBezTo>
                    <a:pt x="1385" y="147"/>
                    <a:pt x="1386" y="151"/>
                    <a:pt x="1387" y="154"/>
                  </a:cubicBezTo>
                  <a:cubicBezTo>
                    <a:pt x="1387" y="154"/>
                    <a:pt x="1387" y="155"/>
                    <a:pt x="1387" y="155"/>
                  </a:cubicBezTo>
                  <a:cubicBezTo>
                    <a:pt x="1386" y="162"/>
                    <a:pt x="1386" y="169"/>
                    <a:pt x="1384" y="175"/>
                  </a:cubicBezTo>
                  <a:cubicBezTo>
                    <a:pt x="1384" y="177"/>
                    <a:pt x="1384" y="178"/>
                    <a:pt x="1383" y="179"/>
                  </a:cubicBezTo>
                  <a:cubicBezTo>
                    <a:pt x="1383" y="179"/>
                    <a:pt x="1383" y="179"/>
                    <a:pt x="1383" y="179"/>
                  </a:cubicBezTo>
                  <a:cubicBezTo>
                    <a:pt x="1383" y="180"/>
                    <a:pt x="1383" y="180"/>
                    <a:pt x="1383" y="180"/>
                  </a:cubicBezTo>
                  <a:cubicBezTo>
                    <a:pt x="1383" y="180"/>
                    <a:pt x="1383" y="180"/>
                    <a:pt x="1383" y="180"/>
                  </a:cubicBezTo>
                  <a:cubicBezTo>
                    <a:pt x="1383" y="180"/>
                    <a:pt x="1383" y="180"/>
                    <a:pt x="1383" y="180"/>
                  </a:cubicBezTo>
                  <a:cubicBezTo>
                    <a:pt x="1383" y="180"/>
                    <a:pt x="1383" y="180"/>
                    <a:pt x="1383" y="180"/>
                  </a:cubicBezTo>
                  <a:cubicBezTo>
                    <a:pt x="1383" y="181"/>
                    <a:pt x="1383" y="181"/>
                    <a:pt x="1383" y="181"/>
                  </a:cubicBezTo>
                  <a:cubicBezTo>
                    <a:pt x="1382" y="183"/>
                    <a:pt x="1382" y="183"/>
                    <a:pt x="1382" y="183"/>
                  </a:cubicBezTo>
                  <a:cubicBezTo>
                    <a:pt x="1382" y="184"/>
                    <a:pt x="1382" y="184"/>
                    <a:pt x="1382" y="184"/>
                  </a:cubicBezTo>
                  <a:cubicBezTo>
                    <a:pt x="1381" y="186"/>
                    <a:pt x="1381" y="186"/>
                    <a:pt x="1381" y="186"/>
                  </a:cubicBezTo>
                  <a:cubicBezTo>
                    <a:pt x="1381" y="187"/>
                    <a:pt x="1381" y="189"/>
                    <a:pt x="1380" y="190"/>
                  </a:cubicBezTo>
                  <a:cubicBezTo>
                    <a:pt x="1378" y="195"/>
                    <a:pt x="1376" y="199"/>
                    <a:pt x="1374" y="204"/>
                  </a:cubicBezTo>
                  <a:cubicBezTo>
                    <a:pt x="1370" y="212"/>
                    <a:pt x="1364" y="221"/>
                    <a:pt x="1359" y="229"/>
                  </a:cubicBezTo>
                  <a:cubicBezTo>
                    <a:pt x="1358" y="230"/>
                    <a:pt x="1357" y="231"/>
                    <a:pt x="1357" y="232"/>
                  </a:cubicBezTo>
                  <a:cubicBezTo>
                    <a:pt x="1357" y="232"/>
                    <a:pt x="1357" y="231"/>
                    <a:pt x="1357" y="231"/>
                  </a:cubicBezTo>
                  <a:cubicBezTo>
                    <a:pt x="1357" y="230"/>
                    <a:pt x="1357" y="230"/>
                    <a:pt x="1357" y="229"/>
                  </a:cubicBezTo>
                  <a:cubicBezTo>
                    <a:pt x="1357" y="228"/>
                    <a:pt x="1357" y="228"/>
                    <a:pt x="1357" y="227"/>
                  </a:cubicBezTo>
                  <a:cubicBezTo>
                    <a:pt x="1356" y="227"/>
                    <a:pt x="1356" y="226"/>
                    <a:pt x="1356" y="226"/>
                  </a:cubicBezTo>
                  <a:cubicBezTo>
                    <a:pt x="1356" y="225"/>
                    <a:pt x="1356" y="223"/>
                    <a:pt x="1356" y="222"/>
                  </a:cubicBezTo>
                  <a:cubicBezTo>
                    <a:pt x="1355" y="221"/>
                    <a:pt x="1355" y="219"/>
                    <a:pt x="1354" y="218"/>
                  </a:cubicBezTo>
                  <a:cubicBezTo>
                    <a:pt x="1354" y="217"/>
                    <a:pt x="1354" y="216"/>
                    <a:pt x="1353" y="216"/>
                  </a:cubicBezTo>
                  <a:cubicBezTo>
                    <a:pt x="1353" y="215"/>
                    <a:pt x="1353" y="214"/>
                    <a:pt x="1352" y="213"/>
                  </a:cubicBezTo>
                  <a:cubicBezTo>
                    <a:pt x="1352" y="212"/>
                    <a:pt x="1352" y="212"/>
                    <a:pt x="1351" y="211"/>
                  </a:cubicBezTo>
                  <a:cubicBezTo>
                    <a:pt x="1351" y="210"/>
                    <a:pt x="1350" y="209"/>
                    <a:pt x="1350" y="209"/>
                  </a:cubicBezTo>
                  <a:cubicBezTo>
                    <a:pt x="1348" y="205"/>
                    <a:pt x="1345" y="202"/>
                    <a:pt x="1342" y="199"/>
                  </a:cubicBezTo>
                  <a:cubicBezTo>
                    <a:pt x="1339" y="195"/>
                    <a:pt x="1336" y="192"/>
                    <a:pt x="1333" y="188"/>
                  </a:cubicBezTo>
                  <a:cubicBezTo>
                    <a:pt x="1330" y="185"/>
                    <a:pt x="1326" y="182"/>
                    <a:pt x="1323" y="178"/>
                  </a:cubicBezTo>
                  <a:cubicBezTo>
                    <a:pt x="1320" y="174"/>
                    <a:pt x="1317" y="170"/>
                    <a:pt x="1314" y="166"/>
                  </a:cubicBezTo>
                  <a:cubicBezTo>
                    <a:pt x="1313" y="165"/>
                    <a:pt x="1313" y="165"/>
                    <a:pt x="1313" y="165"/>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2"/>
                    <a:pt x="1312" y="162"/>
                    <a:pt x="1312" y="162"/>
                  </a:cubicBezTo>
                  <a:cubicBezTo>
                    <a:pt x="1311" y="162"/>
                    <a:pt x="1311" y="162"/>
                    <a:pt x="1311" y="162"/>
                  </a:cubicBezTo>
                  <a:cubicBezTo>
                    <a:pt x="1310" y="160"/>
                    <a:pt x="1310" y="160"/>
                    <a:pt x="1310" y="160"/>
                  </a:cubicBezTo>
                  <a:cubicBezTo>
                    <a:pt x="1310" y="159"/>
                    <a:pt x="1310" y="159"/>
                    <a:pt x="1309" y="158"/>
                  </a:cubicBezTo>
                  <a:cubicBezTo>
                    <a:pt x="1309" y="157"/>
                    <a:pt x="1309" y="157"/>
                    <a:pt x="1309" y="157"/>
                  </a:cubicBezTo>
                  <a:cubicBezTo>
                    <a:pt x="1308" y="155"/>
                    <a:pt x="1308" y="154"/>
                    <a:pt x="1307" y="153"/>
                  </a:cubicBezTo>
                  <a:cubicBezTo>
                    <a:pt x="1307" y="152"/>
                    <a:pt x="1307" y="151"/>
                    <a:pt x="1306" y="150"/>
                  </a:cubicBezTo>
                  <a:cubicBezTo>
                    <a:pt x="1306" y="149"/>
                    <a:pt x="1306" y="148"/>
                    <a:pt x="1305" y="146"/>
                  </a:cubicBezTo>
                  <a:cubicBezTo>
                    <a:pt x="1305" y="145"/>
                    <a:pt x="1305" y="144"/>
                    <a:pt x="1305" y="143"/>
                  </a:cubicBezTo>
                  <a:cubicBezTo>
                    <a:pt x="1304" y="142"/>
                    <a:pt x="1304" y="141"/>
                    <a:pt x="1304" y="139"/>
                  </a:cubicBezTo>
                  <a:cubicBezTo>
                    <a:pt x="1304" y="138"/>
                    <a:pt x="1304" y="137"/>
                    <a:pt x="1304" y="136"/>
                  </a:cubicBezTo>
                  <a:cubicBezTo>
                    <a:pt x="1304" y="135"/>
                    <a:pt x="1304" y="134"/>
                    <a:pt x="1304" y="133"/>
                  </a:cubicBezTo>
                  <a:cubicBezTo>
                    <a:pt x="1303" y="132"/>
                    <a:pt x="1304" y="131"/>
                    <a:pt x="1304" y="129"/>
                  </a:cubicBezTo>
                  <a:cubicBezTo>
                    <a:pt x="1304" y="128"/>
                    <a:pt x="1304" y="127"/>
                    <a:pt x="1304" y="126"/>
                  </a:cubicBezTo>
                  <a:cubicBezTo>
                    <a:pt x="1304" y="124"/>
                    <a:pt x="1304" y="122"/>
                    <a:pt x="1304" y="120"/>
                  </a:cubicBezTo>
                  <a:cubicBezTo>
                    <a:pt x="1305" y="119"/>
                    <a:pt x="1305" y="118"/>
                    <a:pt x="1305" y="117"/>
                  </a:cubicBezTo>
                  <a:cubicBezTo>
                    <a:pt x="1305" y="116"/>
                    <a:pt x="1305" y="115"/>
                    <a:pt x="1306" y="114"/>
                  </a:cubicBezTo>
                  <a:cubicBezTo>
                    <a:pt x="1306" y="113"/>
                    <a:pt x="1307" y="111"/>
                    <a:pt x="1307" y="109"/>
                  </a:cubicBezTo>
                  <a:cubicBezTo>
                    <a:pt x="1307" y="109"/>
                    <a:pt x="1308" y="108"/>
                    <a:pt x="1308" y="107"/>
                  </a:cubicBezTo>
                  <a:cubicBezTo>
                    <a:pt x="1308" y="106"/>
                    <a:pt x="1308" y="106"/>
                    <a:pt x="1309" y="105"/>
                  </a:cubicBezTo>
                  <a:cubicBezTo>
                    <a:pt x="1310" y="102"/>
                    <a:pt x="1311" y="100"/>
                    <a:pt x="1312" y="98"/>
                  </a:cubicBezTo>
                  <a:cubicBezTo>
                    <a:pt x="1313" y="96"/>
                    <a:pt x="1313" y="94"/>
                    <a:pt x="1314" y="93"/>
                  </a:cubicBezTo>
                  <a:cubicBezTo>
                    <a:pt x="1315" y="92"/>
                    <a:pt x="1315" y="92"/>
                    <a:pt x="1315" y="92"/>
                  </a:cubicBezTo>
                  <a:cubicBezTo>
                    <a:pt x="1315" y="92"/>
                    <a:pt x="1315" y="92"/>
                    <a:pt x="1314" y="93"/>
                  </a:cubicBezTo>
                  <a:cubicBezTo>
                    <a:pt x="1313" y="94"/>
                    <a:pt x="1312" y="95"/>
                    <a:pt x="1311" y="97"/>
                  </a:cubicBezTo>
                  <a:cubicBezTo>
                    <a:pt x="1309" y="99"/>
                    <a:pt x="1308" y="101"/>
                    <a:pt x="1306" y="104"/>
                  </a:cubicBezTo>
                  <a:cubicBezTo>
                    <a:pt x="1306" y="105"/>
                    <a:pt x="1306" y="105"/>
                    <a:pt x="1305" y="106"/>
                  </a:cubicBezTo>
                  <a:cubicBezTo>
                    <a:pt x="1305" y="106"/>
                    <a:pt x="1305" y="107"/>
                    <a:pt x="1305" y="107"/>
                  </a:cubicBezTo>
                  <a:cubicBezTo>
                    <a:pt x="1305" y="106"/>
                    <a:pt x="1305" y="105"/>
                    <a:pt x="1305" y="104"/>
                  </a:cubicBezTo>
                  <a:cubicBezTo>
                    <a:pt x="1305" y="103"/>
                    <a:pt x="1304" y="102"/>
                    <a:pt x="1304" y="101"/>
                  </a:cubicBezTo>
                  <a:cubicBezTo>
                    <a:pt x="1304" y="100"/>
                    <a:pt x="1304" y="99"/>
                    <a:pt x="1304" y="97"/>
                  </a:cubicBezTo>
                  <a:cubicBezTo>
                    <a:pt x="1304" y="97"/>
                    <a:pt x="1303" y="96"/>
                    <a:pt x="1303" y="95"/>
                  </a:cubicBezTo>
                  <a:cubicBezTo>
                    <a:pt x="1316" y="80"/>
                    <a:pt x="1293" y="64"/>
                    <a:pt x="1280" y="61"/>
                  </a:cubicBezTo>
                  <a:cubicBezTo>
                    <a:pt x="1285" y="68"/>
                    <a:pt x="1288" y="70"/>
                    <a:pt x="1289" y="77"/>
                  </a:cubicBezTo>
                  <a:cubicBezTo>
                    <a:pt x="1290" y="83"/>
                    <a:pt x="1290" y="95"/>
                    <a:pt x="1299" y="92"/>
                  </a:cubicBezTo>
                  <a:cubicBezTo>
                    <a:pt x="1299" y="93"/>
                    <a:pt x="1299" y="93"/>
                    <a:pt x="1299" y="93"/>
                  </a:cubicBezTo>
                  <a:cubicBezTo>
                    <a:pt x="1299" y="94"/>
                    <a:pt x="1301" y="95"/>
                    <a:pt x="1302" y="97"/>
                  </a:cubicBezTo>
                  <a:cubicBezTo>
                    <a:pt x="1302" y="97"/>
                    <a:pt x="1302" y="97"/>
                    <a:pt x="1302" y="97"/>
                  </a:cubicBezTo>
                  <a:cubicBezTo>
                    <a:pt x="1302" y="97"/>
                    <a:pt x="1302" y="97"/>
                    <a:pt x="1302" y="98"/>
                  </a:cubicBezTo>
                  <a:cubicBezTo>
                    <a:pt x="1302" y="99"/>
                    <a:pt x="1302" y="100"/>
                    <a:pt x="1302" y="101"/>
                  </a:cubicBezTo>
                  <a:cubicBezTo>
                    <a:pt x="1303" y="102"/>
                    <a:pt x="1303" y="103"/>
                    <a:pt x="1303" y="104"/>
                  </a:cubicBezTo>
                  <a:cubicBezTo>
                    <a:pt x="1303" y="105"/>
                    <a:pt x="1303" y="106"/>
                    <a:pt x="1303" y="107"/>
                  </a:cubicBezTo>
                  <a:cubicBezTo>
                    <a:pt x="1303" y="108"/>
                    <a:pt x="1303" y="109"/>
                    <a:pt x="1303" y="110"/>
                  </a:cubicBezTo>
                  <a:cubicBezTo>
                    <a:pt x="1303" y="110"/>
                    <a:pt x="1303" y="111"/>
                    <a:pt x="1303" y="111"/>
                  </a:cubicBezTo>
                  <a:cubicBezTo>
                    <a:pt x="1303" y="111"/>
                    <a:pt x="1303" y="111"/>
                    <a:pt x="1303" y="111"/>
                  </a:cubicBezTo>
                  <a:cubicBezTo>
                    <a:pt x="1303" y="112"/>
                    <a:pt x="1303" y="112"/>
                    <a:pt x="1303" y="112"/>
                  </a:cubicBezTo>
                  <a:cubicBezTo>
                    <a:pt x="1303" y="112"/>
                    <a:pt x="1303" y="112"/>
                    <a:pt x="1303" y="112"/>
                  </a:cubicBezTo>
                  <a:cubicBezTo>
                    <a:pt x="1303" y="113"/>
                    <a:pt x="1303" y="113"/>
                    <a:pt x="1303" y="114"/>
                  </a:cubicBezTo>
                  <a:cubicBezTo>
                    <a:pt x="1302" y="115"/>
                    <a:pt x="1302" y="116"/>
                    <a:pt x="1302" y="117"/>
                  </a:cubicBezTo>
                  <a:cubicBezTo>
                    <a:pt x="1302" y="118"/>
                    <a:pt x="1302" y="119"/>
                    <a:pt x="1301" y="120"/>
                  </a:cubicBezTo>
                  <a:cubicBezTo>
                    <a:pt x="1301" y="122"/>
                    <a:pt x="1301" y="124"/>
                    <a:pt x="1301" y="126"/>
                  </a:cubicBezTo>
                  <a:cubicBezTo>
                    <a:pt x="1300" y="127"/>
                    <a:pt x="1300" y="128"/>
                    <a:pt x="1300" y="129"/>
                  </a:cubicBezTo>
                  <a:cubicBezTo>
                    <a:pt x="1300" y="130"/>
                    <a:pt x="1300" y="132"/>
                    <a:pt x="1300" y="133"/>
                  </a:cubicBezTo>
                  <a:cubicBezTo>
                    <a:pt x="1300" y="134"/>
                    <a:pt x="1300" y="135"/>
                    <a:pt x="1301" y="136"/>
                  </a:cubicBezTo>
                  <a:cubicBezTo>
                    <a:pt x="1301" y="137"/>
                    <a:pt x="1301" y="139"/>
                    <a:pt x="1301" y="140"/>
                  </a:cubicBezTo>
                  <a:cubicBezTo>
                    <a:pt x="1301" y="141"/>
                    <a:pt x="1301" y="142"/>
                    <a:pt x="1301" y="143"/>
                  </a:cubicBezTo>
                  <a:cubicBezTo>
                    <a:pt x="1302" y="145"/>
                    <a:pt x="1302" y="146"/>
                    <a:pt x="1302" y="147"/>
                  </a:cubicBezTo>
                  <a:cubicBezTo>
                    <a:pt x="1303" y="148"/>
                    <a:pt x="1303" y="150"/>
                    <a:pt x="1303" y="151"/>
                  </a:cubicBezTo>
                  <a:cubicBezTo>
                    <a:pt x="1304" y="152"/>
                    <a:pt x="1304" y="153"/>
                    <a:pt x="1304" y="154"/>
                  </a:cubicBezTo>
                  <a:cubicBezTo>
                    <a:pt x="1305" y="155"/>
                    <a:pt x="1305" y="156"/>
                    <a:pt x="1306" y="158"/>
                  </a:cubicBezTo>
                  <a:cubicBezTo>
                    <a:pt x="1305" y="157"/>
                    <a:pt x="1305" y="157"/>
                    <a:pt x="1305" y="157"/>
                  </a:cubicBezTo>
                  <a:cubicBezTo>
                    <a:pt x="1304" y="157"/>
                    <a:pt x="1304" y="156"/>
                    <a:pt x="1303" y="156"/>
                  </a:cubicBezTo>
                  <a:cubicBezTo>
                    <a:pt x="1302" y="155"/>
                    <a:pt x="1301" y="155"/>
                    <a:pt x="1301" y="154"/>
                  </a:cubicBezTo>
                  <a:cubicBezTo>
                    <a:pt x="1300" y="154"/>
                    <a:pt x="1300" y="154"/>
                    <a:pt x="1300" y="154"/>
                  </a:cubicBezTo>
                  <a:cubicBezTo>
                    <a:pt x="1299" y="154"/>
                    <a:pt x="1299" y="153"/>
                    <a:pt x="1298" y="153"/>
                  </a:cubicBezTo>
                  <a:cubicBezTo>
                    <a:pt x="1298" y="153"/>
                    <a:pt x="1297" y="153"/>
                    <a:pt x="1296" y="152"/>
                  </a:cubicBezTo>
                  <a:cubicBezTo>
                    <a:pt x="1294" y="151"/>
                    <a:pt x="1292" y="151"/>
                    <a:pt x="1291" y="150"/>
                  </a:cubicBezTo>
                  <a:cubicBezTo>
                    <a:pt x="1289" y="150"/>
                    <a:pt x="1287" y="149"/>
                    <a:pt x="1285" y="149"/>
                  </a:cubicBezTo>
                  <a:cubicBezTo>
                    <a:pt x="1284" y="149"/>
                    <a:pt x="1283" y="149"/>
                    <a:pt x="1283" y="148"/>
                  </a:cubicBezTo>
                  <a:cubicBezTo>
                    <a:pt x="1274" y="128"/>
                    <a:pt x="1243" y="146"/>
                    <a:pt x="1231" y="154"/>
                  </a:cubicBezTo>
                  <a:cubicBezTo>
                    <a:pt x="1247" y="156"/>
                    <a:pt x="1271" y="183"/>
                    <a:pt x="1282" y="154"/>
                  </a:cubicBezTo>
                  <a:cubicBezTo>
                    <a:pt x="1280" y="152"/>
                    <a:pt x="1280" y="152"/>
                    <a:pt x="1280" y="152"/>
                  </a:cubicBezTo>
                  <a:cubicBezTo>
                    <a:pt x="1281" y="153"/>
                    <a:pt x="1283" y="153"/>
                    <a:pt x="1284" y="153"/>
                  </a:cubicBezTo>
                  <a:cubicBezTo>
                    <a:pt x="1284" y="152"/>
                    <a:pt x="1284" y="152"/>
                    <a:pt x="1284" y="151"/>
                  </a:cubicBezTo>
                  <a:cubicBezTo>
                    <a:pt x="1284" y="151"/>
                    <a:pt x="1284" y="151"/>
                    <a:pt x="1284" y="151"/>
                  </a:cubicBezTo>
                  <a:cubicBezTo>
                    <a:pt x="1286" y="152"/>
                    <a:pt x="1288" y="152"/>
                    <a:pt x="1290" y="153"/>
                  </a:cubicBezTo>
                  <a:cubicBezTo>
                    <a:pt x="1292" y="153"/>
                    <a:pt x="1293" y="154"/>
                    <a:pt x="1295" y="155"/>
                  </a:cubicBezTo>
                  <a:cubicBezTo>
                    <a:pt x="1296" y="155"/>
                    <a:pt x="1296" y="155"/>
                    <a:pt x="1297" y="156"/>
                  </a:cubicBezTo>
                  <a:cubicBezTo>
                    <a:pt x="1298" y="156"/>
                    <a:pt x="1298" y="156"/>
                    <a:pt x="1298" y="156"/>
                  </a:cubicBezTo>
                  <a:cubicBezTo>
                    <a:pt x="1299" y="156"/>
                    <a:pt x="1299" y="157"/>
                    <a:pt x="1299" y="157"/>
                  </a:cubicBezTo>
                  <a:cubicBezTo>
                    <a:pt x="1300" y="157"/>
                    <a:pt x="1301" y="158"/>
                    <a:pt x="1301" y="158"/>
                  </a:cubicBezTo>
                  <a:cubicBezTo>
                    <a:pt x="1302" y="158"/>
                    <a:pt x="1303" y="159"/>
                    <a:pt x="1303" y="159"/>
                  </a:cubicBezTo>
                  <a:cubicBezTo>
                    <a:pt x="1304" y="159"/>
                    <a:pt x="1304" y="160"/>
                    <a:pt x="1304" y="160"/>
                  </a:cubicBezTo>
                  <a:cubicBezTo>
                    <a:pt x="1304" y="160"/>
                    <a:pt x="1305" y="160"/>
                    <a:pt x="1305" y="160"/>
                  </a:cubicBezTo>
                  <a:cubicBezTo>
                    <a:pt x="1306" y="161"/>
                    <a:pt x="1306" y="161"/>
                    <a:pt x="1307" y="161"/>
                  </a:cubicBezTo>
                  <a:cubicBezTo>
                    <a:pt x="1307" y="161"/>
                    <a:pt x="1307" y="162"/>
                    <a:pt x="1308" y="162"/>
                  </a:cubicBezTo>
                  <a:cubicBezTo>
                    <a:pt x="1308" y="163"/>
                    <a:pt x="1308" y="163"/>
                    <a:pt x="1308" y="163"/>
                  </a:cubicBezTo>
                  <a:cubicBezTo>
                    <a:pt x="1309" y="164"/>
                    <a:pt x="1309" y="164"/>
                    <a:pt x="1309" y="164"/>
                  </a:cubicBezTo>
                  <a:cubicBezTo>
                    <a:pt x="1309" y="164"/>
                    <a:pt x="1309" y="164"/>
                    <a:pt x="1309" y="164"/>
                  </a:cubicBezTo>
                  <a:cubicBezTo>
                    <a:pt x="1309" y="164"/>
                    <a:pt x="1309" y="164"/>
                    <a:pt x="1309" y="164"/>
                  </a:cubicBezTo>
                  <a:cubicBezTo>
                    <a:pt x="1309" y="164"/>
                    <a:pt x="1309" y="164"/>
                    <a:pt x="1309" y="164"/>
                  </a:cubicBezTo>
                  <a:cubicBezTo>
                    <a:pt x="1309" y="165"/>
                    <a:pt x="1309" y="165"/>
                    <a:pt x="1309" y="165"/>
                  </a:cubicBezTo>
                  <a:cubicBezTo>
                    <a:pt x="1310" y="166"/>
                    <a:pt x="1310" y="166"/>
                    <a:pt x="1310" y="166"/>
                  </a:cubicBezTo>
                  <a:cubicBezTo>
                    <a:pt x="1311" y="168"/>
                    <a:pt x="1311" y="168"/>
                    <a:pt x="1311" y="168"/>
                  </a:cubicBezTo>
                  <a:cubicBezTo>
                    <a:pt x="1314" y="172"/>
                    <a:pt x="1317" y="176"/>
                    <a:pt x="1321" y="180"/>
                  </a:cubicBezTo>
                  <a:cubicBezTo>
                    <a:pt x="1324" y="184"/>
                    <a:pt x="1327" y="187"/>
                    <a:pt x="1331" y="191"/>
                  </a:cubicBezTo>
                  <a:cubicBezTo>
                    <a:pt x="1334" y="194"/>
                    <a:pt x="1337" y="197"/>
                    <a:pt x="1340" y="201"/>
                  </a:cubicBezTo>
                  <a:cubicBezTo>
                    <a:pt x="1343" y="204"/>
                    <a:pt x="1345" y="207"/>
                    <a:pt x="1347" y="210"/>
                  </a:cubicBezTo>
                  <a:cubicBezTo>
                    <a:pt x="1348" y="212"/>
                    <a:pt x="1349" y="213"/>
                    <a:pt x="1350" y="215"/>
                  </a:cubicBezTo>
                  <a:cubicBezTo>
                    <a:pt x="1350" y="215"/>
                    <a:pt x="1351" y="216"/>
                    <a:pt x="1351" y="217"/>
                  </a:cubicBezTo>
                  <a:cubicBezTo>
                    <a:pt x="1351" y="218"/>
                    <a:pt x="1352" y="218"/>
                    <a:pt x="1352" y="219"/>
                  </a:cubicBezTo>
                  <a:cubicBezTo>
                    <a:pt x="1353" y="222"/>
                    <a:pt x="1354" y="224"/>
                    <a:pt x="1355" y="226"/>
                  </a:cubicBezTo>
                  <a:cubicBezTo>
                    <a:pt x="1355" y="227"/>
                    <a:pt x="1355" y="227"/>
                    <a:pt x="1356" y="228"/>
                  </a:cubicBezTo>
                  <a:cubicBezTo>
                    <a:pt x="1356" y="228"/>
                    <a:pt x="1356" y="228"/>
                    <a:pt x="1356" y="229"/>
                  </a:cubicBezTo>
                  <a:cubicBezTo>
                    <a:pt x="1356" y="230"/>
                    <a:pt x="1356" y="230"/>
                    <a:pt x="1356" y="231"/>
                  </a:cubicBezTo>
                  <a:cubicBezTo>
                    <a:pt x="1357" y="232"/>
                    <a:pt x="1357" y="232"/>
                    <a:pt x="1357" y="232"/>
                  </a:cubicBezTo>
                  <a:cubicBezTo>
                    <a:pt x="1352" y="239"/>
                    <a:pt x="1348" y="246"/>
                    <a:pt x="1343" y="252"/>
                  </a:cubicBezTo>
                  <a:cubicBezTo>
                    <a:pt x="1342" y="253"/>
                    <a:pt x="1342" y="255"/>
                    <a:pt x="1341" y="256"/>
                  </a:cubicBezTo>
                  <a:cubicBezTo>
                    <a:pt x="1342" y="250"/>
                    <a:pt x="1342" y="245"/>
                    <a:pt x="1342" y="238"/>
                  </a:cubicBezTo>
                  <a:cubicBezTo>
                    <a:pt x="1332" y="278"/>
                    <a:pt x="1314" y="294"/>
                    <a:pt x="1301" y="305"/>
                  </a:cubicBezTo>
                  <a:cubicBezTo>
                    <a:pt x="1284" y="256"/>
                    <a:pt x="1246" y="223"/>
                    <a:pt x="1259" y="169"/>
                  </a:cubicBezTo>
                  <a:cubicBezTo>
                    <a:pt x="1221" y="217"/>
                    <a:pt x="1280" y="279"/>
                    <a:pt x="1279" y="304"/>
                  </a:cubicBezTo>
                  <a:cubicBezTo>
                    <a:pt x="1236" y="294"/>
                    <a:pt x="1231" y="272"/>
                    <a:pt x="1197" y="249"/>
                  </a:cubicBezTo>
                  <a:cubicBezTo>
                    <a:pt x="1230" y="281"/>
                    <a:pt x="1214" y="287"/>
                    <a:pt x="1270" y="320"/>
                  </a:cubicBezTo>
                  <a:cubicBezTo>
                    <a:pt x="1289" y="332"/>
                    <a:pt x="1287" y="344"/>
                    <a:pt x="1295" y="383"/>
                  </a:cubicBezTo>
                  <a:cubicBezTo>
                    <a:pt x="1263" y="371"/>
                    <a:pt x="1233" y="344"/>
                    <a:pt x="1200" y="337"/>
                  </a:cubicBezTo>
                  <a:cubicBezTo>
                    <a:pt x="1220" y="361"/>
                    <a:pt x="1244" y="374"/>
                    <a:pt x="1268" y="391"/>
                  </a:cubicBezTo>
                  <a:cubicBezTo>
                    <a:pt x="1261" y="397"/>
                    <a:pt x="1261" y="405"/>
                    <a:pt x="1272" y="414"/>
                  </a:cubicBezTo>
                  <a:cubicBezTo>
                    <a:pt x="1272" y="414"/>
                    <a:pt x="1272" y="414"/>
                    <a:pt x="1272" y="415"/>
                  </a:cubicBezTo>
                  <a:cubicBezTo>
                    <a:pt x="1272" y="416"/>
                    <a:pt x="1272" y="417"/>
                    <a:pt x="1271" y="418"/>
                  </a:cubicBezTo>
                  <a:cubicBezTo>
                    <a:pt x="1271" y="419"/>
                    <a:pt x="1271" y="420"/>
                    <a:pt x="1271" y="421"/>
                  </a:cubicBezTo>
                  <a:cubicBezTo>
                    <a:pt x="1270" y="422"/>
                    <a:pt x="1270" y="423"/>
                    <a:pt x="1270" y="424"/>
                  </a:cubicBezTo>
                  <a:cubicBezTo>
                    <a:pt x="1269" y="424"/>
                    <a:pt x="1269" y="425"/>
                    <a:pt x="1269" y="426"/>
                  </a:cubicBezTo>
                  <a:cubicBezTo>
                    <a:pt x="1268" y="427"/>
                    <a:pt x="1268" y="428"/>
                    <a:pt x="1268" y="428"/>
                  </a:cubicBezTo>
                  <a:cubicBezTo>
                    <a:pt x="1268" y="429"/>
                    <a:pt x="1268" y="429"/>
                    <a:pt x="1268" y="429"/>
                  </a:cubicBezTo>
                  <a:cubicBezTo>
                    <a:pt x="1267" y="429"/>
                    <a:pt x="1267" y="429"/>
                    <a:pt x="1267" y="429"/>
                  </a:cubicBezTo>
                  <a:cubicBezTo>
                    <a:pt x="1267" y="430"/>
                    <a:pt x="1267" y="430"/>
                    <a:pt x="1267" y="430"/>
                  </a:cubicBezTo>
                  <a:cubicBezTo>
                    <a:pt x="1267" y="431"/>
                    <a:pt x="1266" y="431"/>
                    <a:pt x="1265" y="432"/>
                  </a:cubicBezTo>
                  <a:cubicBezTo>
                    <a:pt x="1265" y="433"/>
                    <a:pt x="1265" y="433"/>
                    <a:pt x="1264" y="434"/>
                  </a:cubicBezTo>
                  <a:cubicBezTo>
                    <a:pt x="1264" y="435"/>
                    <a:pt x="1264" y="435"/>
                    <a:pt x="1263" y="436"/>
                  </a:cubicBezTo>
                  <a:cubicBezTo>
                    <a:pt x="1263" y="437"/>
                    <a:pt x="1263" y="438"/>
                    <a:pt x="1262" y="439"/>
                  </a:cubicBezTo>
                  <a:cubicBezTo>
                    <a:pt x="1262" y="439"/>
                    <a:pt x="1261" y="439"/>
                    <a:pt x="1261" y="439"/>
                  </a:cubicBezTo>
                  <a:cubicBezTo>
                    <a:pt x="1260" y="439"/>
                    <a:pt x="1260" y="439"/>
                    <a:pt x="1259" y="438"/>
                  </a:cubicBezTo>
                  <a:cubicBezTo>
                    <a:pt x="1259" y="438"/>
                    <a:pt x="1258" y="438"/>
                    <a:pt x="1257" y="438"/>
                  </a:cubicBezTo>
                  <a:cubicBezTo>
                    <a:pt x="1257" y="437"/>
                    <a:pt x="1256" y="437"/>
                    <a:pt x="1255" y="437"/>
                  </a:cubicBezTo>
                  <a:cubicBezTo>
                    <a:pt x="1255" y="437"/>
                    <a:pt x="1255" y="437"/>
                    <a:pt x="1254" y="437"/>
                  </a:cubicBezTo>
                  <a:cubicBezTo>
                    <a:pt x="1254" y="436"/>
                    <a:pt x="1253" y="436"/>
                    <a:pt x="1253" y="436"/>
                  </a:cubicBezTo>
                  <a:cubicBezTo>
                    <a:pt x="1252" y="436"/>
                    <a:pt x="1251" y="436"/>
                    <a:pt x="1250" y="435"/>
                  </a:cubicBezTo>
                  <a:cubicBezTo>
                    <a:pt x="1250" y="435"/>
                    <a:pt x="1249" y="435"/>
                    <a:pt x="1248" y="435"/>
                  </a:cubicBezTo>
                  <a:cubicBezTo>
                    <a:pt x="1247" y="434"/>
                    <a:pt x="1247" y="434"/>
                    <a:pt x="1247" y="434"/>
                  </a:cubicBezTo>
                  <a:cubicBezTo>
                    <a:pt x="1246" y="434"/>
                    <a:pt x="1246" y="434"/>
                    <a:pt x="1245" y="433"/>
                  </a:cubicBezTo>
                  <a:cubicBezTo>
                    <a:pt x="1244" y="433"/>
                    <a:pt x="1243" y="432"/>
                    <a:pt x="1242" y="432"/>
                  </a:cubicBezTo>
                  <a:cubicBezTo>
                    <a:pt x="1241" y="431"/>
                    <a:pt x="1239" y="430"/>
                    <a:pt x="1237" y="429"/>
                  </a:cubicBezTo>
                  <a:cubicBezTo>
                    <a:pt x="1238" y="428"/>
                    <a:pt x="1238" y="428"/>
                    <a:pt x="1239" y="427"/>
                  </a:cubicBezTo>
                  <a:cubicBezTo>
                    <a:pt x="1237" y="429"/>
                    <a:pt x="1237" y="429"/>
                    <a:pt x="1237" y="429"/>
                  </a:cubicBezTo>
                  <a:cubicBezTo>
                    <a:pt x="1236" y="428"/>
                    <a:pt x="1236" y="428"/>
                    <a:pt x="1235" y="427"/>
                  </a:cubicBezTo>
                  <a:cubicBezTo>
                    <a:pt x="1234" y="420"/>
                    <a:pt x="1234" y="410"/>
                    <a:pt x="1231" y="403"/>
                  </a:cubicBezTo>
                  <a:cubicBezTo>
                    <a:pt x="1226" y="392"/>
                    <a:pt x="1213" y="387"/>
                    <a:pt x="1209" y="375"/>
                  </a:cubicBezTo>
                  <a:cubicBezTo>
                    <a:pt x="1196" y="392"/>
                    <a:pt x="1204" y="433"/>
                    <a:pt x="1232" y="431"/>
                  </a:cubicBezTo>
                  <a:cubicBezTo>
                    <a:pt x="1234" y="430"/>
                    <a:pt x="1234" y="430"/>
                    <a:pt x="1234" y="430"/>
                  </a:cubicBezTo>
                  <a:cubicBezTo>
                    <a:pt x="1234" y="431"/>
                    <a:pt x="1235" y="431"/>
                    <a:pt x="1235" y="431"/>
                  </a:cubicBezTo>
                  <a:cubicBezTo>
                    <a:pt x="1237" y="433"/>
                    <a:pt x="1239" y="434"/>
                    <a:pt x="1241" y="435"/>
                  </a:cubicBezTo>
                  <a:cubicBezTo>
                    <a:pt x="1242" y="435"/>
                    <a:pt x="1243" y="436"/>
                    <a:pt x="1244" y="436"/>
                  </a:cubicBezTo>
                  <a:cubicBezTo>
                    <a:pt x="1244" y="436"/>
                    <a:pt x="1245" y="437"/>
                    <a:pt x="1245" y="437"/>
                  </a:cubicBezTo>
                  <a:cubicBezTo>
                    <a:pt x="1246" y="437"/>
                    <a:pt x="1246" y="437"/>
                    <a:pt x="1247" y="437"/>
                  </a:cubicBezTo>
                  <a:cubicBezTo>
                    <a:pt x="1248" y="438"/>
                    <a:pt x="1249" y="438"/>
                    <a:pt x="1249" y="438"/>
                  </a:cubicBezTo>
                  <a:cubicBezTo>
                    <a:pt x="1250" y="439"/>
                    <a:pt x="1251" y="439"/>
                    <a:pt x="1252" y="439"/>
                  </a:cubicBezTo>
                  <a:cubicBezTo>
                    <a:pt x="1253" y="439"/>
                    <a:pt x="1253" y="440"/>
                    <a:pt x="1253" y="440"/>
                  </a:cubicBezTo>
                  <a:cubicBezTo>
                    <a:pt x="1254" y="440"/>
                    <a:pt x="1254" y="440"/>
                    <a:pt x="1255" y="440"/>
                  </a:cubicBezTo>
                  <a:cubicBezTo>
                    <a:pt x="1255" y="440"/>
                    <a:pt x="1256" y="440"/>
                    <a:pt x="1257" y="440"/>
                  </a:cubicBezTo>
                  <a:cubicBezTo>
                    <a:pt x="1258" y="440"/>
                    <a:pt x="1258" y="440"/>
                    <a:pt x="1259" y="440"/>
                  </a:cubicBezTo>
                  <a:cubicBezTo>
                    <a:pt x="1259" y="440"/>
                    <a:pt x="1260" y="440"/>
                    <a:pt x="1261" y="440"/>
                  </a:cubicBezTo>
                  <a:cubicBezTo>
                    <a:pt x="1261" y="440"/>
                    <a:pt x="1262" y="440"/>
                    <a:pt x="1262" y="440"/>
                  </a:cubicBezTo>
                  <a:cubicBezTo>
                    <a:pt x="1262" y="440"/>
                    <a:pt x="1262" y="440"/>
                    <a:pt x="1262" y="440"/>
                  </a:cubicBezTo>
                  <a:cubicBezTo>
                    <a:pt x="1262" y="441"/>
                    <a:pt x="1262" y="442"/>
                    <a:pt x="1262" y="442"/>
                  </a:cubicBezTo>
                  <a:cubicBezTo>
                    <a:pt x="1262" y="443"/>
                    <a:pt x="1261" y="443"/>
                    <a:pt x="1261" y="444"/>
                  </a:cubicBezTo>
                  <a:cubicBezTo>
                    <a:pt x="1261" y="444"/>
                    <a:pt x="1261" y="444"/>
                    <a:pt x="1261" y="445"/>
                  </a:cubicBezTo>
                  <a:cubicBezTo>
                    <a:pt x="1261" y="448"/>
                    <a:pt x="1262" y="452"/>
                    <a:pt x="1263" y="455"/>
                  </a:cubicBezTo>
                  <a:cubicBezTo>
                    <a:pt x="1265" y="458"/>
                    <a:pt x="1266" y="461"/>
                    <a:pt x="1267" y="465"/>
                  </a:cubicBezTo>
                  <a:cubicBezTo>
                    <a:pt x="1268" y="468"/>
                    <a:pt x="1270" y="471"/>
                    <a:pt x="1271" y="475"/>
                  </a:cubicBezTo>
                  <a:cubicBezTo>
                    <a:pt x="1273" y="481"/>
                    <a:pt x="1276" y="488"/>
                    <a:pt x="1278" y="494"/>
                  </a:cubicBezTo>
                  <a:cubicBezTo>
                    <a:pt x="1272" y="494"/>
                    <a:pt x="1266" y="497"/>
                    <a:pt x="1261" y="500"/>
                  </a:cubicBezTo>
                  <a:cubicBezTo>
                    <a:pt x="1257" y="492"/>
                    <a:pt x="1250" y="485"/>
                    <a:pt x="1244" y="480"/>
                  </a:cubicBezTo>
                  <a:cubicBezTo>
                    <a:pt x="1244" y="486"/>
                    <a:pt x="1241" y="498"/>
                    <a:pt x="1240" y="509"/>
                  </a:cubicBezTo>
                  <a:cubicBezTo>
                    <a:pt x="1233" y="488"/>
                    <a:pt x="1216" y="472"/>
                    <a:pt x="1209" y="451"/>
                  </a:cubicBezTo>
                  <a:cubicBezTo>
                    <a:pt x="1201" y="427"/>
                    <a:pt x="1205" y="409"/>
                    <a:pt x="1188" y="388"/>
                  </a:cubicBezTo>
                  <a:cubicBezTo>
                    <a:pt x="1186" y="386"/>
                    <a:pt x="1184" y="384"/>
                    <a:pt x="1182" y="382"/>
                  </a:cubicBezTo>
                  <a:cubicBezTo>
                    <a:pt x="1178" y="368"/>
                    <a:pt x="1173" y="351"/>
                    <a:pt x="1168" y="334"/>
                  </a:cubicBezTo>
                  <a:cubicBezTo>
                    <a:pt x="1167" y="331"/>
                    <a:pt x="1166" y="327"/>
                    <a:pt x="1165" y="323"/>
                  </a:cubicBezTo>
                  <a:cubicBezTo>
                    <a:pt x="1165" y="323"/>
                    <a:pt x="1165" y="323"/>
                    <a:pt x="1165" y="323"/>
                  </a:cubicBezTo>
                  <a:cubicBezTo>
                    <a:pt x="1166" y="322"/>
                    <a:pt x="1166" y="321"/>
                    <a:pt x="1166" y="321"/>
                  </a:cubicBezTo>
                  <a:cubicBezTo>
                    <a:pt x="1167" y="320"/>
                    <a:pt x="1167" y="320"/>
                    <a:pt x="1167" y="319"/>
                  </a:cubicBezTo>
                  <a:cubicBezTo>
                    <a:pt x="1167" y="319"/>
                    <a:pt x="1168" y="319"/>
                    <a:pt x="1168" y="319"/>
                  </a:cubicBezTo>
                  <a:cubicBezTo>
                    <a:pt x="1168" y="319"/>
                    <a:pt x="1168" y="318"/>
                    <a:pt x="1168" y="318"/>
                  </a:cubicBezTo>
                  <a:cubicBezTo>
                    <a:pt x="1169" y="317"/>
                    <a:pt x="1169" y="316"/>
                    <a:pt x="1170" y="316"/>
                  </a:cubicBezTo>
                  <a:cubicBezTo>
                    <a:pt x="1171" y="315"/>
                    <a:pt x="1172" y="314"/>
                    <a:pt x="1173" y="313"/>
                  </a:cubicBezTo>
                  <a:cubicBezTo>
                    <a:pt x="1174" y="312"/>
                    <a:pt x="1175" y="311"/>
                    <a:pt x="1176" y="310"/>
                  </a:cubicBezTo>
                  <a:cubicBezTo>
                    <a:pt x="1178" y="309"/>
                    <a:pt x="1179" y="308"/>
                    <a:pt x="1180" y="308"/>
                  </a:cubicBezTo>
                  <a:cubicBezTo>
                    <a:pt x="1181" y="306"/>
                    <a:pt x="1183" y="305"/>
                    <a:pt x="1184" y="304"/>
                  </a:cubicBezTo>
                  <a:cubicBezTo>
                    <a:pt x="1194" y="310"/>
                    <a:pt x="1206" y="299"/>
                    <a:pt x="1209" y="290"/>
                  </a:cubicBezTo>
                  <a:cubicBezTo>
                    <a:pt x="1213" y="278"/>
                    <a:pt x="1208" y="268"/>
                    <a:pt x="1198" y="261"/>
                  </a:cubicBezTo>
                  <a:cubicBezTo>
                    <a:pt x="1206" y="283"/>
                    <a:pt x="1179" y="280"/>
                    <a:pt x="1183" y="302"/>
                  </a:cubicBezTo>
                  <a:cubicBezTo>
                    <a:pt x="1182" y="303"/>
                    <a:pt x="1180" y="304"/>
                    <a:pt x="1179" y="306"/>
                  </a:cubicBezTo>
                  <a:cubicBezTo>
                    <a:pt x="1177" y="307"/>
                    <a:pt x="1176" y="307"/>
                    <a:pt x="1175" y="308"/>
                  </a:cubicBezTo>
                  <a:cubicBezTo>
                    <a:pt x="1174" y="309"/>
                    <a:pt x="1173" y="310"/>
                    <a:pt x="1172" y="311"/>
                  </a:cubicBezTo>
                  <a:cubicBezTo>
                    <a:pt x="1170" y="312"/>
                    <a:pt x="1169" y="313"/>
                    <a:pt x="1168" y="314"/>
                  </a:cubicBezTo>
                  <a:cubicBezTo>
                    <a:pt x="1168" y="315"/>
                    <a:pt x="1167" y="316"/>
                    <a:pt x="1166" y="317"/>
                  </a:cubicBezTo>
                  <a:cubicBezTo>
                    <a:pt x="1166" y="317"/>
                    <a:pt x="1166" y="317"/>
                    <a:pt x="1166" y="318"/>
                  </a:cubicBezTo>
                  <a:cubicBezTo>
                    <a:pt x="1165" y="318"/>
                    <a:pt x="1165" y="318"/>
                    <a:pt x="1165" y="318"/>
                  </a:cubicBezTo>
                  <a:cubicBezTo>
                    <a:pt x="1165" y="319"/>
                    <a:pt x="1165" y="319"/>
                    <a:pt x="1165" y="320"/>
                  </a:cubicBezTo>
                  <a:cubicBezTo>
                    <a:pt x="1165" y="320"/>
                    <a:pt x="1165" y="321"/>
                    <a:pt x="1165" y="321"/>
                  </a:cubicBezTo>
                  <a:cubicBezTo>
                    <a:pt x="1163" y="316"/>
                    <a:pt x="1161" y="311"/>
                    <a:pt x="1160" y="306"/>
                  </a:cubicBezTo>
                  <a:cubicBezTo>
                    <a:pt x="1157" y="296"/>
                    <a:pt x="1154" y="287"/>
                    <a:pt x="1153" y="277"/>
                  </a:cubicBezTo>
                  <a:cubicBezTo>
                    <a:pt x="1153" y="275"/>
                    <a:pt x="1153" y="272"/>
                    <a:pt x="1153" y="270"/>
                  </a:cubicBezTo>
                  <a:cubicBezTo>
                    <a:pt x="1153" y="269"/>
                    <a:pt x="1153" y="268"/>
                    <a:pt x="1153" y="266"/>
                  </a:cubicBezTo>
                  <a:cubicBezTo>
                    <a:pt x="1153" y="265"/>
                    <a:pt x="1153" y="264"/>
                    <a:pt x="1154" y="263"/>
                  </a:cubicBezTo>
                  <a:cubicBezTo>
                    <a:pt x="1154" y="258"/>
                    <a:pt x="1155" y="253"/>
                    <a:pt x="1156" y="248"/>
                  </a:cubicBezTo>
                  <a:cubicBezTo>
                    <a:pt x="1157" y="244"/>
                    <a:pt x="1158" y="241"/>
                    <a:pt x="1158" y="237"/>
                  </a:cubicBezTo>
                  <a:cubicBezTo>
                    <a:pt x="1159" y="237"/>
                    <a:pt x="1159" y="236"/>
                    <a:pt x="1159" y="236"/>
                  </a:cubicBezTo>
                  <a:cubicBezTo>
                    <a:pt x="1160" y="236"/>
                    <a:pt x="1161" y="236"/>
                    <a:pt x="1162" y="236"/>
                  </a:cubicBezTo>
                  <a:cubicBezTo>
                    <a:pt x="1162" y="236"/>
                    <a:pt x="1163" y="235"/>
                    <a:pt x="1164" y="235"/>
                  </a:cubicBezTo>
                  <a:cubicBezTo>
                    <a:pt x="1164" y="235"/>
                    <a:pt x="1165" y="235"/>
                    <a:pt x="1165" y="235"/>
                  </a:cubicBezTo>
                  <a:cubicBezTo>
                    <a:pt x="1165" y="235"/>
                    <a:pt x="1166" y="234"/>
                    <a:pt x="1166" y="234"/>
                  </a:cubicBezTo>
                  <a:cubicBezTo>
                    <a:pt x="1168" y="234"/>
                    <a:pt x="1170" y="233"/>
                    <a:pt x="1172" y="232"/>
                  </a:cubicBezTo>
                  <a:cubicBezTo>
                    <a:pt x="1174" y="232"/>
                    <a:pt x="1176" y="231"/>
                    <a:pt x="1178" y="231"/>
                  </a:cubicBezTo>
                  <a:cubicBezTo>
                    <a:pt x="1183" y="229"/>
                    <a:pt x="1188" y="228"/>
                    <a:pt x="1193" y="227"/>
                  </a:cubicBezTo>
                  <a:cubicBezTo>
                    <a:pt x="1195" y="226"/>
                    <a:pt x="1196" y="225"/>
                    <a:pt x="1198" y="225"/>
                  </a:cubicBezTo>
                  <a:cubicBezTo>
                    <a:pt x="1200" y="225"/>
                    <a:pt x="1201" y="225"/>
                    <a:pt x="1203" y="225"/>
                  </a:cubicBezTo>
                  <a:cubicBezTo>
                    <a:pt x="1204" y="225"/>
                    <a:pt x="1205" y="225"/>
                    <a:pt x="1205" y="225"/>
                  </a:cubicBezTo>
                  <a:cubicBezTo>
                    <a:pt x="1206" y="225"/>
                    <a:pt x="1207" y="225"/>
                    <a:pt x="1208" y="225"/>
                  </a:cubicBezTo>
                  <a:cubicBezTo>
                    <a:pt x="1209" y="226"/>
                    <a:pt x="1211" y="226"/>
                    <a:pt x="1212" y="226"/>
                  </a:cubicBezTo>
                  <a:cubicBezTo>
                    <a:pt x="1213" y="226"/>
                    <a:pt x="1213" y="226"/>
                    <a:pt x="1213" y="226"/>
                  </a:cubicBezTo>
                  <a:cubicBezTo>
                    <a:pt x="1222" y="244"/>
                    <a:pt x="1235" y="236"/>
                    <a:pt x="1250" y="240"/>
                  </a:cubicBezTo>
                  <a:cubicBezTo>
                    <a:pt x="1244" y="220"/>
                    <a:pt x="1230" y="217"/>
                    <a:pt x="1212" y="224"/>
                  </a:cubicBezTo>
                  <a:cubicBezTo>
                    <a:pt x="1212" y="224"/>
                    <a:pt x="1213" y="225"/>
                    <a:pt x="1213" y="225"/>
                  </a:cubicBezTo>
                  <a:cubicBezTo>
                    <a:pt x="1211" y="224"/>
                    <a:pt x="1210" y="224"/>
                    <a:pt x="1208" y="224"/>
                  </a:cubicBezTo>
                  <a:cubicBezTo>
                    <a:pt x="1207" y="224"/>
                    <a:pt x="1206" y="224"/>
                    <a:pt x="1206" y="223"/>
                  </a:cubicBezTo>
                  <a:cubicBezTo>
                    <a:pt x="1205" y="223"/>
                    <a:pt x="1204" y="223"/>
                    <a:pt x="1203" y="223"/>
                  </a:cubicBezTo>
                  <a:cubicBezTo>
                    <a:pt x="1203" y="223"/>
                    <a:pt x="1202" y="223"/>
                    <a:pt x="1202" y="223"/>
                  </a:cubicBezTo>
                  <a:cubicBezTo>
                    <a:pt x="1204" y="222"/>
                    <a:pt x="1205" y="221"/>
                    <a:pt x="1207" y="221"/>
                  </a:cubicBezTo>
                  <a:cubicBezTo>
                    <a:pt x="1211" y="218"/>
                    <a:pt x="1215" y="216"/>
                    <a:pt x="1218" y="214"/>
                  </a:cubicBezTo>
                  <a:cubicBezTo>
                    <a:pt x="1218" y="213"/>
                    <a:pt x="1219" y="213"/>
                    <a:pt x="1219" y="213"/>
                  </a:cubicBezTo>
                  <a:cubicBezTo>
                    <a:pt x="1219" y="212"/>
                    <a:pt x="1220" y="212"/>
                    <a:pt x="1220" y="212"/>
                  </a:cubicBezTo>
                  <a:cubicBezTo>
                    <a:pt x="1221" y="211"/>
                    <a:pt x="1221" y="210"/>
                    <a:pt x="1222" y="210"/>
                  </a:cubicBezTo>
                  <a:cubicBezTo>
                    <a:pt x="1223" y="209"/>
                    <a:pt x="1223" y="208"/>
                    <a:pt x="1224" y="207"/>
                  </a:cubicBezTo>
                  <a:cubicBezTo>
                    <a:pt x="1225" y="206"/>
                    <a:pt x="1225" y="205"/>
                    <a:pt x="1226" y="204"/>
                  </a:cubicBezTo>
                  <a:cubicBezTo>
                    <a:pt x="1226" y="204"/>
                    <a:pt x="1226" y="204"/>
                    <a:pt x="1226" y="204"/>
                  </a:cubicBezTo>
                  <a:cubicBezTo>
                    <a:pt x="1226" y="204"/>
                    <a:pt x="1225" y="204"/>
                    <a:pt x="1223" y="206"/>
                  </a:cubicBezTo>
                  <a:cubicBezTo>
                    <a:pt x="1222" y="206"/>
                    <a:pt x="1221" y="207"/>
                    <a:pt x="1220" y="208"/>
                  </a:cubicBezTo>
                  <a:cubicBezTo>
                    <a:pt x="1219" y="208"/>
                    <a:pt x="1218" y="208"/>
                    <a:pt x="1217" y="209"/>
                  </a:cubicBezTo>
                  <a:cubicBezTo>
                    <a:pt x="1217" y="209"/>
                    <a:pt x="1217" y="209"/>
                    <a:pt x="1216" y="210"/>
                  </a:cubicBezTo>
                  <a:cubicBezTo>
                    <a:pt x="1216" y="210"/>
                    <a:pt x="1216" y="210"/>
                    <a:pt x="1215" y="210"/>
                  </a:cubicBezTo>
                  <a:cubicBezTo>
                    <a:pt x="1215" y="211"/>
                    <a:pt x="1214" y="211"/>
                    <a:pt x="1213" y="212"/>
                  </a:cubicBezTo>
                  <a:cubicBezTo>
                    <a:pt x="1213" y="212"/>
                    <a:pt x="1214" y="212"/>
                    <a:pt x="1214" y="212"/>
                  </a:cubicBezTo>
                  <a:cubicBezTo>
                    <a:pt x="1214" y="211"/>
                    <a:pt x="1214" y="211"/>
                    <a:pt x="1214" y="211"/>
                  </a:cubicBezTo>
                  <a:cubicBezTo>
                    <a:pt x="1214" y="211"/>
                    <a:pt x="1214" y="211"/>
                    <a:pt x="1214" y="210"/>
                  </a:cubicBezTo>
                  <a:cubicBezTo>
                    <a:pt x="1215" y="209"/>
                    <a:pt x="1215" y="208"/>
                    <a:pt x="1216" y="207"/>
                  </a:cubicBezTo>
                  <a:cubicBezTo>
                    <a:pt x="1216" y="206"/>
                    <a:pt x="1217" y="205"/>
                    <a:pt x="1217" y="204"/>
                  </a:cubicBezTo>
                  <a:cubicBezTo>
                    <a:pt x="1218" y="203"/>
                    <a:pt x="1219" y="201"/>
                    <a:pt x="1219" y="200"/>
                  </a:cubicBezTo>
                  <a:cubicBezTo>
                    <a:pt x="1219" y="199"/>
                    <a:pt x="1220" y="198"/>
                    <a:pt x="1220" y="198"/>
                  </a:cubicBezTo>
                  <a:cubicBezTo>
                    <a:pt x="1220" y="198"/>
                    <a:pt x="1220" y="198"/>
                    <a:pt x="1220" y="198"/>
                  </a:cubicBezTo>
                  <a:cubicBezTo>
                    <a:pt x="1220" y="198"/>
                    <a:pt x="1220" y="198"/>
                    <a:pt x="1220" y="198"/>
                  </a:cubicBezTo>
                  <a:cubicBezTo>
                    <a:pt x="1220" y="197"/>
                    <a:pt x="1220" y="197"/>
                    <a:pt x="1220" y="197"/>
                  </a:cubicBezTo>
                  <a:cubicBezTo>
                    <a:pt x="1225" y="197"/>
                    <a:pt x="1233" y="188"/>
                    <a:pt x="1234" y="181"/>
                  </a:cubicBezTo>
                  <a:cubicBezTo>
                    <a:pt x="1235" y="173"/>
                    <a:pt x="1229" y="164"/>
                    <a:pt x="1225" y="156"/>
                  </a:cubicBezTo>
                  <a:cubicBezTo>
                    <a:pt x="1223" y="172"/>
                    <a:pt x="1207" y="180"/>
                    <a:pt x="1218" y="195"/>
                  </a:cubicBezTo>
                  <a:cubicBezTo>
                    <a:pt x="1218" y="197"/>
                    <a:pt x="1217" y="198"/>
                    <a:pt x="1217" y="199"/>
                  </a:cubicBezTo>
                  <a:cubicBezTo>
                    <a:pt x="1216" y="200"/>
                    <a:pt x="1216" y="202"/>
                    <a:pt x="1215" y="203"/>
                  </a:cubicBezTo>
                  <a:cubicBezTo>
                    <a:pt x="1215" y="204"/>
                    <a:pt x="1214" y="205"/>
                    <a:pt x="1214" y="206"/>
                  </a:cubicBezTo>
                  <a:cubicBezTo>
                    <a:pt x="1213" y="207"/>
                    <a:pt x="1213" y="208"/>
                    <a:pt x="1212" y="209"/>
                  </a:cubicBezTo>
                  <a:cubicBezTo>
                    <a:pt x="1212" y="209"/>
                    <a:pt x="1212" y="210"/>
                    <a:pt x="1212" y="210"/>
                  </a:cubicBezTo>
                  <a:cubicBezTo>
                    <a:pt x="1212" y="210"/>
                    <a:pt x="1211" y="210"/>
                    <a:pt x="1211" y="210"/>
                  </a:cubicBezTo>
                  <a:cubicBezTo>
                    <a:pt x="1211" y="211"/>
                    <a:pt x="1211" y="211"/>
                    <a:pt x="1211" y="212"/>
                  </a:cubicBezTo>
                  <a:cubicBezTo>
                    <a:pt x="1211" y="213"/>
                    <a:pt x="1210" y="213"/>
                    <a:pt x="1210" y="214"/>
                  </a:cubicBezTo>
                  <a:cubicBezTo>
                    <a:pt x="1210" y="214"/>
                    <a:pt x="1210" y="214"/>
                    <a:pt x="1210" y="214"/>
                  </a:cubicBezTo>
                  <a:cubicBezTo>
                    <a:pt x="1209" y="215"/>
                    <a:pt x="1207" y="216"/>
                    <a:pt x="1205" y="217"/>
                  </a:cubicBezTo>
                  <a:cubicBezTo>
                    <a:pt x="1203" y="218"/>
                    <a:pt x="1201" y="219"/>
                    <a:pt x="1198" y="220"/>
                  </a:cubicBezTo>
                  <a:cubicBezTo>
                    <a:pt x="1196" y="221"/>
                    <a:pt x="1194" y="222"/>
                    <a:pt x="1192" y="223"/>
                  </a:cubicBezTo>
                  <a:cubicBezTo>
                    <a:pt x="1187" y="224"/>
                    <a:pt x="1182" y="226"/>
                    <a:pt x="1177" y="227"/>
                  </a:cubicBezTo>
                  <a:cubicBezTo>
                    <a:pt x="1175" y="227"/>
                    <a:pt x="1173" y="228"/>
                    <a:pt x="1171" y="229"/>
                  </a:cubicBezTo>
                  <a:cubicBezTo>
                    <a:pt x="1169" y="229"/>
                    <a:pt x="1167" y="230"/>
                    <a:pt x="1165" y="231"/>
                  </a:cubicBezTo>
                  <a:cubicBezTo>
                    <a:pt x="1164" y="231"/>
                    <a:pt x="1164" y="231"/>
                    <a:pt x="1164" y="231"/>
                  </a:cubicBezTo>
                  <a:cubicBezTo>
                    <a:pt x="1163" y="231"/>
                    <a:pt x="1163" y="231"/>
                    <a:pt x="1162" y="232"/>
                  </a:cubicBezTo>
                  <a:cubicBezTo>
                    <a:pt x="1162" y="232"/>
                    <a:pt x="1161" y="233"/>
                    <a:pt x="1160" y="233"/>
                  </a:cubicBezTo>
                  <a:cubicBezTo>
                    <a:pt x="1160" y="233"/>
                    <a:pt x="1159" y="234"/>
                    <a:pt x="1158" y="234"/>
                  </a:cubicBezTo>
                  <a:cubicBezTo>
                    <a:pt x="1158" y="234"/>
                    <a:pt x="1158" y="234"/>
                    <a:pt x="1158" y="234"/>
                  </a:cubicBezTo>
                  <a:cubicBezTo>
                    <a:pt x="1159" y="229"/>
                    <a:pt x="1159" y="224"/>
                    <a:pt x="1159" y="218"/>
                  </a:cubicBezTo>
                  <a:cubicBezTo>
                    <a:pt x="1159" y="214"/>
                    <a:pt x="1159" y="209"/>
                    <a:pt x="1159" y="204"/>
                  </a:cubicBezTo>
                  <a:cubicBezTo>
                    <a:pt x="1159" y="200"/>
                    <a:pt x="1158" y="195"/>
                    <a:pt x="1158" y="191"/>
                  </a:cubicBezTo>
                  <a:cubicBezTo>
                    <a:pt x="1158" y="187"/>
                    <a:pt x="1158" y="183"/>
                    <a:pt x="1158" y="179"/>
                  </a:cubicBezTo>
                  <a:cubicBezTo>
                    <a:pt x="1158" y="178"/>
                    <a:pt x="1159" y="177"/>
                    <a:pt x="1159" y="176"/>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4"/>
                    <a:pt x="1159" y="174"/>
                    <a:pt x="1159" y="173"/>
                  </a:cubicBezTo>
                  <a:cubicBezTo>
                    <a:pt x="1159" y="173"/>
                    <a:pt x="1160" y="172"/>
                    <a:pt x="1160" y="172"/>
                  </a:cubicBezTo>
                  <a:cubicBezTo>
                    <a:pt x="1160" y="171"/>
                    <a:pt x="1160" y="171"/>
                    <a:pt x="1160" y="171"/>
                  </a:cubicBezTo>
                  <a:cubicBezTo>
                    <a:pt x="1160" y="170"/>
                    <a:pt x="1161" y="169"/>
                    <a:pt x="1161" y="168"/>
                  </a:cubicBezTo>
                  <a:cubicBezTo>
                    <a:pt x="1162" y="167"/>
                    <a:pt x="1163" y="165"/>
                    <a:pt x="1164" y="163"/>
                  </a:cubicBezTo>
                  <a:cubicBezTo>
                    <a:pt x="1164" y="162"/>
                    <a:pt x="1165" y="160"/>
                    <a:pt x="1166" y="159"/>
                  </a:cubicBezTo>
                  <a:cubicBezTo>
                    <a:pt x="1167" y="155"/>
                    <a:pt x="1169" y="152"/>
                    <a:pt x="1170" y="150"/>
                  </a:cubicBezTo>
                  <a:cubicBezTo>
                    <a:pt x="1170" y="149"/>
                    <a:pt x="1170" y="149"/>
                    <a:pt x="1170" y="149"/>
                  </a:cubicBezTo>
                  <a:cubicBezTo>
                    <a:pt x="1171" y="148"/>
                    <a:pt x="1171" y="148"/>
                    <a:pt x="1171" y="148"/>
                  </a:cubicBezTo>
                  <a:cubicBezTo>
                    <a:pt x="1172" y="147"/>
                    <a:pt x="1172" y="146"/>
                    <a:pt x="1173" y="146"/>
                  </a:cubicBezTo>
                  <a:cubicBezTo>
                    <a:pt x="1173" y="145"/>
                    <a:pt x="1174" y="144"/>
                    <a:pt x="1174" y="144"/>
                  </a:cubicBezTo>
                  <a:cubicBezTo>
                    <a:pt x="1176" y="143"/>
                    <a:pt x="1177" y="141"/>
                    <a:pt x="1178" y="140"/>
                  </a:cubicBezTo>
                  <a:cubicBezTo>
                    <a:pt x="1180" y="139"/>
                    <a:pt x="1181" y="138"/>
                    <a:pt x="1182" y="136"/>
                  </a:cubicBezTo>
                  <a:cubicBezTo>
                    <a:pt x="1184" y="135"/>
                    <a:pt x="1185" y="134"/>
                    <a:pt x="1187" y="133"/>
                  </a:cubicBezTo>
                  <a:cubicBezTo>
                    <a:pt x="1188" y="132"/>
                    <a:pt x="1190" y="131"/>
                    <a:pt x="1192" y="130"/>
                  </a:cubicBezTo>
                  <a:cubicBezTo>
                    <a:pt x="1192" y="130"/>
                    <a:pt x="1192" y="130"/>
                    <a:pt x="1192" y="130"/>
                  </a:cubicBezTo>
                  <a:cubicBezTo>
                    <a:pt x="1215" y="144"/>
                    <a:pt x="1223" y="126"/>
                    <a:pt x="1226" y="103"/>
                  </a:cubicBezTo>
                  <a:cubicBezTo>
                    <a:pt x="1211" y="116"/>
                    <a:pt x="1196" y="105"/>
                    <a:pt x="1189" y="128"/>
                  </a:cubicBezTo>
                  <a:cubicBezTo>
                    <a:pt x="1188" y="129"/>
                    <a:pt x="1186" y="130"/>
                    <a:pt x="1185" y="131"/>
                  </a:cubicBezTo>
                  <a:cubicBezTo>
                    <a:pt x="1184" y="132"/>
                    <a:pt x="1182" y="133"/>
                    <a:pt x="1181" y="134"/>
                  </a:cubicBezTo>
                  <a:cubicBezTo>
                    <a:pt x="1179" y="135"/>
                    <a:pt x="1177" y="136"/>
                    <a:pt x="1176" y="138"/>
                  </a:cubicBezTo>
                  <a:cubicBezTo>
                    <a:pt x="1175" y="138"/>
                    <a:pt x="1175" y="139"/>
                    <a:pt x="1174" y="140"/>
                  </a:cubicBezTo>
                  <a:cubicBezTo>
                    <a:pt x="1175" y="138"/>
                    <a:pt x="1175" y="136"/>
                    <a:pt x="1176" y="134"/>
                  </a:cubicBezTo>
                  <a:cubicBezTo>
                    <a:pt x="1176" y="132"/>
                    <a:pt x="1177" y="130"/>
                    <a:pt x="1177" y="129"/>
                  </a:cubicBezTo>
                  <a:cubicBezTo>
                    <a:pt x="1177" y="127"/>
                    <a:pt x="1178" y="125"/>
                    <a:pt x="1178" y="124"/>
                  </a:cubicBezTo>
                  <a:cubicBezTo>
                    <a:pt x="1178" y="122"/>
                    <a:pt x="1178" y="120"/>
                    <a:pt x="1178" y="120"/>
                  </a:cubicBezTo>
                  <a:cubicBezTo>
                    <a:pt x="1178" y="120"/>
                    <a:pt x="1178" y="122"/>
                    <a:pt x="1177" y="124"/>
                  </a:cubicBezTo>
                  <a:cubicBezTo>
                    <a:pt x="1177" y="125"/>
                    <a:pt x="1176" y="127"/>
                    <a:pt x="1176" y="128"/>
                  </a:cubicBezTo>
                  <a:cubicBezTo>
                    <a:pt x="1175" y="130"/>
                    <a:pt x="1175" y="132"/>
                    <a:pt x="1174" y="134"/>
                  </a:cubicBezTo>
                  <a:cubicBezTo>
                    <a:pt x="1172" y="138"/>
                    <a:pt x="1169" y="142"/>
                    <a:pt x="1166" y="148"/>
                  </a:cubicBezTo>
                  <a:cubicBezTo>
                    <a:pt x="1165" y="150"/>
                    <a:pt x="1163" y="153"/>
                    <a:pt x="1161" y="156"/>
                  </a:cubicBezTo>
                  <a:cubicBezTo>
                    <a:pt x="1160" y="158"/>
                    <a:pt x="1159" y="159"/>
                    <a:pt x="1159" y="161"/>
                  </a:cubicBezTo>
                  <a:cubicBezTo>
                    <a:pt x="1158" y="162"/>
                    <a:pt x="1157" y="164"/>
                    <a:pt x="1156" y="166"/>
                  </a:cubicBezTo>
                  <a:cubicBezTo>
                    <a:pt x="1156" y="167"/>
                    <a:pt x="1155" y="168"/>
                    <a:pt x="1155" y="169"/>
                  </a:cubicBezTo>
                  <a:cubicBezTo>
                    <a:pt x="1155" y="169"/>
                    <a:pt x="1155" y="170"/>
                    <a:pt x="1154" y="170"/>
                  </a:cubicBezTo>
                  <a:cubicBezTo>
                    <a:pt x="1154" y="171"/>
                    <a:pt x="1154" y="171"/>
                    <a:pt x="1154" y="172"/>
                  </a:cubicBezTo>
                  <a:cubicBezTo>
                    <a:pt x="1154" y="172"/>
                    <a:pt x="1154" y="173"/>
                    <a:pt x="1154" y="173"/>
                  </a:cubicBezTo>
                  <a:cubicBezTo>
                    <a:pt x="1154" y="174"/>
                    <a:pt x="1154" y="174"/>
                    <a:pt x="1154" y="174"/>
                  </a:cubicBezTo>
                  <a:cubicBezTo>
                    <a:pt x="1153" y="174"/>
                    <a:pt x="1153" y="174"/>
                    <a:pt x="1153" y="174"/>
                  </a:cubicBezTo>
                  <a:cubicBezTo>
                    <a:pt x="1153" y="174"/>
                    <a:pt x="1153" y="174"/>
                    <a:pt x="1153" y="174"/>
                  </a:cubicBezTo>
                  <a:cubicBezTo>
                    <a:pt x="1153" y="174"/>
                    <a:pt x="1153" y="174"/>
                    <a:pt x="1153" y="174"/>
                  </a:cubicBezTo>
                  <a:cubicBezTo>
                    <a:pt x="1153" y="175"/>
                    <a:pt x="1153" y="175"/>
                    <a:pt x="1153" y="175"/>
                  </a:cubicBezTo>
                  <a:cubicBezTo>
                    <a:pt x="1153" y="176"/>
                    <a:pt x="1153" y="177"/>
                    <a:pt x="1153" y="178"/>
                  </a:cubicBezTo>
                  <a:cubicBezTo>
                    <a:pt x="1153" y="179"/>
                    <a:pt x="1153" y="181"/>
                    <a:pt x="1153" y="182"/>
                  </a:cubicBezTo>
                  <a:cubicBezTo>
                    <a:pt x="1152" y="182"/>
                    <a:pt x="1152" y="181"/>
                    <a:pt x="1152" y="181"/>
                  </a:cubicBezTo>
                  <a:cubicBezTo>
                    <a:pt x="1151" y="180"/>
                    <a:pt x="1150" y="178"/>
                    <a:pt x="1149" y="176"/>
                  </a:cubicBezTo>
                  <a:cubicBezTo>
                    <a:pt x="1148" y="176"/>
                    <a:pt x="1148" y="175"/>
                    <a:pt x="1147" y="175"/>
                  </a:cubicBezTo>
                  <a:cubicBezTo>
                    <a:pt x="1147" y="174"/>
                    <a:pt x="1146" y="174"/>
                    <a:pt x="1146" y="173"/>
                  </a:cubicBezTo>
                  <a:cubicBezTo>
                    <a:pt x="1145" y="173"/>
                    <a:pt x="1145" y="172"/>
                    <a:pt x="1144" y="172"/>
                  </a:cubicBezTo>
                  <a:cubicBezTo>
                    <a:pt x="1144" y="172"/>
                    <a:pt x="1143" y="171"/>
                    <a:pt x="1142" y="171"/>
                  </a:cubicBezTo>
                  <a:cubicBezTo>
                    <a:pt x="1141" y="170"/>
                    <a:pt x="1139" y="169"/>
                    <a:pt x="1138" y="169"/>
                  </a:cubicBezTo>
                  <a:cubicBezTo>
                    <a:pt x="1137" y="169"/>
                    <a:pt x="1137" y="168"/>
                    <a:pt x="1136" y="168"/>
                  </a:cubicBezTo>
                  <a:cubicBezTo>
                    <a:pt x="1136" y="168"/>
                    <a:pt x="1136" y="168"/>
                    <a:pt x="1135" y="168"/>
                  </a:cubicBezTo>
                  <a:cubicBezTo>
                    <a:pt x="1135" y="168"/>
                    <a:pt x="1134" y="168"/>
                    <a:pt x="1134" y="168"/>
                  </a:cubicBezTo>
                  <a:cubicBezTo>
                    <a:pt x="1133" y="168"/>
                    <a:pt x="1133" y="168"/>
                    <a:pt x="1133" y="168"/>
                  </a:cubicBezTo>
                  <a:cubicBezTo>
                    <a:pt x="1129" y="167"/>
                    <a:pt x="1125" y="168"/>
                    <a:pt x="1122" y="168"/>
                  </a:cubicBezTo>
                  <a:cubicBezTo>
                    <a:pt x="1120" y="168"/>
                    <a:pt x="1118" y="168"/>
                    <a:pt x="1117" y="168"/>
                  </a:cubicBezTo>
                  <a:cubicBezTo>
                    <a:pt x="1116" y="167"/>
                    <a:pt x="1115" y="167"/>
                    <a:pt x="1114" y="167"/>
                  </a:cubicBezTo>
                  <a:cubicBezTo>
                    <a:pt x="1114" y="167"/>
                    <a:pt x="1114" y="167"/>
                    <a:pt x="1114" y="167"/>
                  </a:cubicBezTo>
                  <a:cubicBezTo>
                    <a:pt x="1114" y="167"/>
                    <a:pt x="1113" y="167"/>
                    <a:pt x="1113" y="167"/>
                  </a:cubicBezTo>
                  <a:cubicBezTo>
                    <a:pt x="1113" y="166"/>
                    <a:pt x="1113" y="166"/>
                    <a:pt x="1113" y="166"/>
                  </a:cubicBezTo>
                  <a:cubicBezTo>
                    <a:pt x="1112" y="166"/>
                    <a:pt x="1112" y="166"/>
                    <a:pt x="1112" y="166"/>
                  </a:cubicBezTo>
                  <a:cubicBezTo>
                    <a:pt x="1109" y="164"/>
                    <a:pt x="1107" y="162"/>
                    <a:pt x="1104" y="159"/>
                  </a:cubicBezTo>
                  <a:cubicBezTo>
                    <a:pt x="1102" y="156"/>
                    <a:pt x="1100" y="152"/>
                    <a:pt x="1097" y="149"/>
                  </a:cubicBezTo>
                  <a:cubicBezTo>
                    <a:pt x="1095" y="146"/>
                    <a:pt x="1092" y="144"/>
                    <a:pt x="1090" y="141"/>
                  </a:cubicBezTo>
                  <a:cubicBezTo>
                    <a:pt x="1088" y="139"/>
                    <a:pt x="1086" y="137"/>
                    <a:pt x="1085" y="136"/>
                  </a:cubicBezTo>
                  <a:cubicBezTo>
                    <a:pt x="1084" y="135"/>
                    <a:pt x="1084" y="135"/>
                    <a:pt x="1084" y="134"/>
                  </a:cubicBezTo>
                  <a:cubicBezTo>
                    <a:pt x="1084" y="134"/>
                    <a:pt x="1084" y="134"/>
                    <a:pt x="1084" y="133"/>
                  </a:cubicBezTo>
                  <a:cubicBezTo>
                    <a:pt x="1084" y="133"/>
                    <a:pt x="1084" y="133"/>
                    <a:pt x="1084" y="132"/>
                  </a:cubicBezTo>
                  <a:cubicBezTo>
                    <a:pt x="1083" y="132"/>
                    <a:pt x="1083" y="132"/>
                    <a:pt x="1083" y="132"/>
                  </a:cubicBezTo>
                  <a:cubicBezTo>
                    <a:pt x="1083" y="131"/>
                    <a:pt x="1083" y="130"/>
                    <a:pt x="1083" y="130"/>
                  </a:cubicBezTo>
                  <a:cubicBezTo>
                    <a:pt x="1082" y="129"/>
                    <a:pt x="1082" y="129"/>
                    <a:pt x="1082" y="128"/>
                  </a:cubicBezTo>
                  <a:cubicBezTo>
                    <a:pt x="1082" y="127"/>
                    <a:pt x="1081" y="127"/>
                    <a:pt x="1081" y="126"/>
                  </a:cubicBezTo>
                  <a:cubicBezTo>
                    <a:pt x="1081" y="126"/>
                    <a:pt x="1081" y="125"/>
                    <a:pt x="1081" y="124"/>
                  </a:cubicBezTo>
                  <a:cubicBezTo>
                    <a:pt x="1080" y="123"/>
                    <a:pt x="1080" y="121"/>
                    <a:pt x="1080" y="120"/>
                  </a:cubicBezTo>
                  <a:cubicBezTo>
                    <a:pt x="1079" y="118"/>
                    <a:pt x="1079" y="117"/>
                    <a:pt x="1079" y="115"/>
                  </a:cubicBezTo>
                  <a:cubicBezTo>
                    <a:pt x="1079" y="114"/>
                    <a:pt x="1079" y="113"/>
                    <a:pt x="1078" y="111"/>
                  </a:cubicBezTo>
                  <a:cubicBezTo>
                    <a:pt x="1079" y="111"/>
                    <a:pt x="1079" y="111"/>
                    <a:pt x="1079" y="111"/>
                  </a:cubicBezTo>
                  <a:cubicBezTo>
                    <a:pt x="1079" y="112"/>
                    <a:pt x="1079" y="113"/>
                    <a:pt x="1079" y="114"/>
                  </a:cubicBezTo>
                  <a:cubicBezTo>
                    <a:pt x="1103" y="108"/>
                    <a:pt x="1089" y="79"/>
                    <a:pt x="1078" y="66"/>
                  </a:cubicBezTo>
                  <a:cubicBezTo>
                    <a:pt x="1077" y="76"/>
                    <a:pt x="1055" y="111"/>
                    <a:pt x="1076" y="114"/>
                  </a:cubicBezTo>
                  <a:cubicBezTo>
                    <a:pt x="1076" y="115"/>
                    <a:pt x="1076" y="115"/>
                    <a:pt x="1076" y="116"/>
                  </a:cubicBezTo>
                  <a:cubicBezTo>
                    <a:pt x="1076" y="117"/>
                    <a:pt x="1077" y="119"/>
                    <a:pt x="1077" y="120"/>
                  </a:cubicBezTo>
                  <a:cubicBezTo>
                    <a:pt x="1077" y="122"/>
                    <a:pt x="1078" y="123"/>
                    <a:pt x="1078" y="125"/>
                  </a:cubicBezTo>
                  <a:cubicBezTo>
                    <a:pt x="1078" y="126"/>
                    <a:pt x="1079" y="126"/>
                    <a:pt x="1079" y="127"/>
                  </a:cubicBezTo>
                  <a:cubicBezTo>
                    <a:pt x="1079" y="128"/>
                    <a:pt x="1079" y="128"/>
                    <a:pt x="1079" y="129"/>
                  </a:cubicBezTo>
                  <a:cubicBezTo>
                    <a:pt x="1080" y="130"/>
                    <a:pt x="1080" y="130"/>
                    <a:pt x="1080" y="131"/>
                  </a:cubicBezTo>
                  <a:cubicBezTo>
                    <a:pt x="1080" y="131"/>
                    <a:pt x="1080" y="131"/>
                    <a:pt x="1080" y="131"/>
                  </a:cubicBezTo>
                  <a:cubicBezTo>
                    <a:pt x="1079" y="130"/>
                    <a:pt x="1077" y="128"/>
                    <a:pt x="1076" y="127"/>
                  </a:cubicBezTo>
                  <a:cubicBezTo>
                    <a:pt x="1075" y="127"/>
                    <a:pt x="1075" y="126"/>
                    <a:pt x="1074" y="126"/>
                  </a:cubicBezTo>
                  <a:cubicBezTo>
                    <a:pt x="1074" y="125"/>
                    <a:pt x="1073" y="125"/>
                    <a:pt x="1073" y="124"/>
                  </a:cubicBezTo>
                  <a:cubicBezTo>
                    <a:pt x="1072" y="123"/>
                    <a:pt x="1071" y="123"/>
                    <a:pt x="1070" y="122"/>
                  </a:cubicBezTo>
                  <a:cubicBezTo>
                    <a:pt x="1068" y="121"/>
                    <a:pt x="1066" y="119"/>
                    <a:pt x="1065" y="118"/>
                  </a:cubicBezTo>
                  <a:cubicBezTo>
                    <a:pt x="1064" y="118"/>
                    <a:pt x="1063" y="117"/>
                    <a:pt x="1063" y="117"/>
                  </a:cubicBezTo>
                  <a:cubicBezTo>
                    <a:pt x="1062" y="117"/>
                    <a:pt x="1062" y="117"/>
                    <a:pt x="1061" y="117"/>
                  </a:cubicBezTo>
                  <a:cubicBezTo>
                    <a:pt x="1061" y="117"/>
                    <a:pt x="1061" y="117"/>
                    <a:pt x="1061" y="117"/>
                  </a:cubicBezTo>
                  <a:cubicBezTo>
                    <a:pt x="1061" y="117"/>
                    <a:pt x="1061" y="117"/>
                    <a:pt x="1061" y="117"/>
                  </a:cubicBezTo>
                  <a:cubicBezTo>
                    <a:pt x="1061" y="117"/>
                    <a:pt x="1061" y="117"/>
                    <a:pt x="1061" y="117"/>
                  </a:cubicBezTo>
                  <a:cubicBezTo>
                    <a:pt x="1061" y="117"/>
                    <a:pt x="1061" y="118"/>
                    <a:pt x="1061" y="118"/>
                  </a:cubicBezTo>
                  <a:cubicBezTo>
                    <a:pt x="1061" y="118"/>
                    <a:pt x="1061" y="118"/>
                    <a:pt x="1061" y="118"/>
                  </a:cubicBezTo>
                  <a:cubicBezTo>
                    <a:pt x="1061" y="119"/>
                    <a:pt x="1061" y="119"/>
                    <a:pt x="1062" y="119"/>
                  </a:cubicBezTo>
                  <a:cubicBezTo>
                    <a:pt x="1062" y="119"/>
                    <a:pt x="1062" y="119"/>
                    <a:pt x="1062" y="119"/>
                  </a:cubicBezTo>
                  <a:cubicBezTo>
                    <a:pt x="1062" y="119"/>
                    <a:pt x="1062" y="119"/>
                    <a:pt x="1062" y="119"/>
                  </a:cubicBezTo>
                  <a:cubicBezTo>
                    <a:pt x="1062" y="119"/>
                    <a:pt x="1061" y="118"/>
                    <a:pt x="1061" y="118"/>
                  </a:cubicBezTo>
                  <a:cubicBezTo>
                    <a:pt x="1061" y="118"/>
                    <a:pt x="1061" y="118"/>
                    <a:pt x="1061" y="118"/>
                  </a:cubicBezTo>
                  <a:cubicBezTo>
                    <a:pt x="1061" y="118"/>
                    <a:pt x="1062" y="118"/>
                    <a:pt x="1062" y="118"/>
                  </a:cubicBezTo>
                  <a:cubicBezTo>
                    <a:pt x="1062" y="118"/>
                    <a:pt x="1062" y="118"/>
                    <a:pt x="1062" y="118"/>
                  </a:cubicBezTo>
                  <a:cubicBezTo>
                    <a:pt x="1062" y="118"/>
                    <a:pt x="1062" y="118"/>
                    <a:pt x="1062" y="118"/>
                  </a:cubicBezTo>
                  <a:cubicBezTo>
                    <a:pt x="1062" y="118"/>
                    <a:pt x="1062" y="118"/>
                    <a:pt x="1062" y="118"/>
                  </a:cubicBezTo>
                  <a:cubicBezTo>
                    <a:pt x="1062" y="118"/>
                    <a:pt x="1062" y="118"/>
                    <a:pt x="1062" y="118"/>
                  </a:cubicBezTo>
                  <a:cubicBezTo>
                    <a:pt x="1063" y="118"/>
                    <a:pt x="1063" y="119"/>
                    <a:pt x="1064" y="119"/>
                  </a:cubicBezTo>
                  <a:cubicBezTo>
                    <a:pt x="1065" y="121"/>
                    <a:pt x="1066" y="122"/>
                    <a:pt x="1068" y="124"/>
                  </a:cubicBezTo>
                  <a:cubicBezTo>
                    <a:pt x="1068" y="125"/>
                    <a:pt x="1069" y="126"/>
                    <a:pt x="1070" y="127"/>
                  </a:cubicBezTo>
                  <a:cubicBezTo>
                    <a:pt x="1070" y="128"/>
                    <a:pt x="1071" y="128"/>
                    <a:pt x="1071" y="128"/>
                  </a:cubicBezTo>
                  <a:cubicBezTo>
                    <a:pt x="1072" y="129"/>
                    <a:pt x="1072" y="129"/>
                    <a:pt x="1073" y="130"/>
                  </a:cubicBezTo>
                  <a:cubicBezTo>
                    <a:pt x="1077" y="134"/>
                    <a:pt x="1082" y="139"/>
                    <a:pt x="1087" y="144"/>
                  </a:cubicBezTo>
                  <a:cubicBezTo>
                    <a:pt x="1089" y="146"/>
                    <a:pt x="1092" y="149"/>
                    <a:pt x="1094" y="152"/>
                  </a:cubicBezTo>
                  <a:cubicBezTo>
                    <a:pt x="1095" y="153"/>
                    <a:pt x="1096" y="154"/>
                    <a:pt x="1097" y="155"/>
                  </a:cubicBezTo>
                  <a:cubicBezTo>
                    <a:pt x="1096" y="155"/>
                    <a:pt x="1096" y="155"/>
                    <a:pt x="1096" y="155"/>
                  </a:cubicBezTo>
                  <a:cubicBezTo>
                    <a:pt x="1095" y="154"/>
                    <a:pt x="1093" y="154"/>
                    <a:pt x="1092" y="154"/>
                  </a:cubicBezTo>
                  <a:cubicBezTo>
                    <a:pt x="1091" y="153"/>
                    <a:pt x="1090" y="153"/>
                    <a:pt x="1089" y="153"/>
                  </a:cubicBezTo>
                  <a:cubicBezTo>
                    <a:pt x="1087" y="152"/>
                    <a:pt x="1086" y="152"/>
                    <a:pt x="1085" y="152"/>
                  </a:cubicBezTo>
                  <a:cubicBezTo>
                    <a:pt x="1085" y="152"/>
                    <a:pt x="1085" y="152"/>
                    <a:pt x="1084" y="152"/>
                  </a:cubicBezTo>
                  <a:cubicBezTo>
                    <a:pt x="1085" y="151"/>
                    <a:pt x="1085" y="151"/>
                    <a:pt x="1085" y="151"/>
                  </a:cubicBezTo>
                  <a:cubicBezTo>
                    <a:pt x="1069" y="141"/>
                    <a:pt x="1055" y="146"/>
                    <a:pt x="1039" y="152"/>
                  </a:cubicBezTo>
                  <a:cubicBezTo>
                    <a:pt x="1051" y="164"/>
                    <a:pt x="1067" y="162"/>
                    <a:pt x="1081" y="155"/>
                  </a:cubicBezTo>
                  <a:cubicBezTo>
                    <a:pt x="1082" y="155"/>
                    <a:pt x="1083" y="155"/>
                    <a:pt x="1084" y="155"/>
                  </a:cubicBezTo>
                  <a:cubicBezTo>
                    <a:pt x="1086" y="155"/>
                    <a:pt x="1087" y="156"/>
                    <a:pt x="1088" y="156"/>
                  </a:cubicBezTo>
                  <a:cubicBezTo>
                    <a:pt x="1089" y="156"/>
                    <a:pt x="1090" y="156"/>
                    <a:pt x="1091" y="157"/>
                  </a:cubicBezTo>
                  <a:cubicBezTo>
                    <a:pt x="1093" y="157"/>
                    <a:pt x="1094" y="157"/>
                    <a:pt x="1095" y="158"/>
                  </a:cubicBezTo>
                  <a:cubicBezTo>
                    <a:pt x="1096" y="158"/>
                    <a:pt x="1097" y="158"/>
                    <a:pt x="1097" y="159"/>
                  </a:cubicBezTo>
                  <a:cubicBezTo>
                    <a:pt x="1098" y="159"/>
                    <a:pt x="1098" y="159"/>
                    <a:pt x="1098" y="159"/>
                  </a:cubicBezTo>
                  <a:cubicBezTo>
                    <a:pt x="1098" y="159"/>
                    <a:pt x="1098" y="159"/>
                    <a:pt x="1099" y="159"/>
                  </a:cubicBezTo>
                  <a:cubicBezTo>
                    <a:pt x="1099" y="159"/>
                    <a:pt x="1099" y="159"/>
                    <a:pt x="1100" y="159"/>
                  </a:cubicBezTo>
                  <a:cubicBezTo>
                    <a:pt x="1100" y="160"/>
                    <a:pt x="1101" y="160"/>
                    <a:pt x="1101" y="161"/>
                  </a:cubicBezTo>
                  <a:cubicBezTo>
                    <a:pt x="1104" y="164"/>
                    <a:pt x="1107" y="167"/>
                    <a:pt x="1110" y="169"/>
                  </a:cubicBezTo>
                  <a:cubicBezTo>
                    <a:pt x="1110" y="170"/>
                    <a:pt x="1111" y="170"/>
                    <a:pt x="1111" y="170"/>
                  </a:cubicBezTo>
                  <a:cubicBezTo>
                    <a:pt x="1112" y="170"/>
                    <a:pt x="1112" y="170"/>
                    <a:pt x="1112" y="170"/>
                  </a:cubicBezTo>
                  <a:cubicBezTo>
                    <a:pt x="1112" y="170"/>
                    <a:pt x="1112" y="170"/>
                    <a:pt x="1112" y="170"/>
                  </a:cubicBezTo>
                  <a:cubicBezTo>
                    <a:pt x="1113" y="171"/>
                    <a:pt x="1113" y="171"/>
                    <a:pt x="1113" y="171"/>
                  </a:cubicBezTo>
                  <a:cubicBezTo>
                    <a:pt x="1114" y="171"/>
                    <a:pt x="1115" y="171"/>
                    <a:pt x="1116" y="172"/>
                  </a:cubicBezTo>
                  <a:cubicBezTo>
                    <a:pt x="1118" y="172"/>
                    <a:pt x="1120" y="172"/>
                    <a:pt x="1122" y="172"/>
                  </a:cubicBezTo>
                  <a:cubicBezTo>
                    <a:pt x="1126" y="172"/>
                    <a:pt x="1129" y="171"/>
                    <a:pt x="1132" y="172"/>
                  </a:cubicBezTo>
                  <a:cubicBezTo>
                    <a:pt x="1133" y="172"/>
                    <a:pt x="1133" y="172"/>
                    <a:pt x="1133" y="172"/>
                  </a:cubicBezTo>
                  <a:cubicBezTo>
                    <a:pt x="1134" y="172"/>
                    <a:pt x="1134" y="172"/>
                    <a:pt x="1135" y="172"/>
                  </a:cubicBezTo>
                  <a:cubicBezTo>
                    <a:pt x="1135" y="172"/>
                    <a:pt x="1135" y="172"/>
                    <a:pt x="1136" y="172"/>
                  </a:cubicBezTo>
                  <a:cubicBezTo>
                    <a:pt x="1136" y="172"/>
                    <a:pt x="1136" y="172"/>
                    <a:pt x="1137" y="173"/>
                  </a:cubicBezTo>
                  <a:cubicBezTo>
                    <a:pt x="1138" y="173"/>
                    <a:pt x="1139" y="174"/>
                    <a:pt x="1140" y="174"/>
                  </a:cubicBezTo>
                  <a:cubicBezTo>
                    <a:pt x="1141" y="175"/>
                    <a:pt x="1142" y="176"/>
                    <a:pt x="1143" y="176"/>
                  </a:cubicBezTo>
                  <a:cubicBezTo>
                    <a:pt x="1144" y="177"/>
                    <a:pt x="1145" y="177"/>
                    <a:pt x="1145" y="177"/>
                  </a:cubicBezTo>
                  <a:cubicBezTo>
                    <a:pt x="1146" y="178"/>
                    <a:pt x="1146" y="178"/>
                    <a:pt x="1146" y="178"/>
                  </a:cubicBezTo>
                  <a:cubicBezTo>
                    <a:pt x="1148" y="180"/>
                    <a:pt x="1150" y="181"/>
                    <a:pt x="1151" y="182"/>
                  </a:cubicBezTo>
                  <a:cubicBezTo>
                    <a:pt x="1152" y="183"/>
                    <a:pt x="1152" y="183"/>
                    <a:pt x="1153" y="183"/>
                  </a:cubicBezTo>
                  <a:cubicBezTo>
                    <a:pt x="1152" y="186"/>
                    <a:pt x="1152" y="189"/>
                    <a:pt x="1153" y="191"/>
                  </a:cubicBezTo>
                  <a:cubicBezTo>
                    <a:pt x="1153" y="196"/>
                    <a:pt x="1153" y="200"/>
                    <a:pt x="1153" y="205"/>
                  </a:cubicBezTo>
                  <a:cubicBezTo>
                    <a:pt x="1154" y="209"/>
                    <a:pt x="1154" y="214"/>
                    <a:pt x="1154" y="218"/>
                  </a:cubicBezTo>
                  <a:cubicBezTo>
                    <a:pt x="1154" y="228"/>
                    <a:pt x="1153" y="237"/>
                    <a:pt x="1151" y="247"/>
                  </a:cubicBezTo>
                  <a:cubicBezTo>
                    <a:pt x="1150" y="252"/>
                    <a:pt x="1149" y="257"/>
                    <a:pt x="1148" y="262"/>
                  </a:cubicBezTo>
                  <a:cubicBezTo>
                    <a:pt x="1148" y="263"/>
                    <a:pt x="1148" y="264"/>
                    <a:pt x="1148" y="266"/>
                  </a:cubicBezTo>
                  <a:cubicBezTo>
                    <a:pt x="1147" y="267"/>
                    <a:pt x="1147" y="269"/>
                    <a:pt x="1147" y="270"/>
                  </a:cubicBezTo>
                  <a:cubicBezTo>
                    <a:pt x="1147" y="272"/>
                    <a:pt x="1147" y="275"/>
                    <a:pt x="1148" y="278"/>
                  </a:cubicBezTo>
                  <a:cubicBezTo>
                    <a:pt x="1148" y="283"/>
                    <a:pt x="1149" y="288"/>
                    <a:pt x="1150" y="293"/>
                  </a:cubicBezTo>
                  <a:cubicBezTo>
                    <a:pt x="1151" y="296"/>
                    <a:pt x="1152" y="300"/>
                    <a:pt x="1153" y="303"/>
                  </a:cubicBezTo>
                  <a:cubicBezTo>
                    <a:pt x="1153" y="302"/>
                    <a:pt x="1152" y="301"/>
                    <a:pt x="1151" y="299"/>
                  </a:cubicBezTo>
                  <a:cubicBezTo>
                    <a:pt x="1151" y="299"/>
                    <a:pt x="1151" y="298"/>
                    <a:pt x="1150" y="297"/>
                  </a:cubicBezTo>
                  <a:cubicBezTo>
                    <a:pt x="1150" y="297"/>
                    <a:pt x="1149" y="296"/>
                    <a:pt x="1149" y="296"/>
                  </a:cubicBezTo>
                  <a:cubicBezTo>
                    <a:pt x="1148" y="295"/>
                    <a:pt x="1148" y="294"/>
                    <a:pt x="1147" y="294"/>
                  </a:cubicBezTo>
                  <a:cubicBezTo>
                    <a:pt x="1147" y="294"/>
                    <a:pt x="1147" y="293"/>
                    <a:pt x="1147" y="293"/>
                  </a:cubicBezTo>
                  <a:cubicBezTo>
                    <a:pt x="1147" y="292"/>
                    <a:pt x="1148" y="291"/>
                    <a:pt x="1148" y="290"/>
                  </a:cubicBezTo>
                  <a:cubicBezTo>
                    <a:pt x="1147" y="291"/>
                    <a:pt x="1147" y="292"/>
                    <a:pt x="1146" y="292"/>
                  </a:cubicBezTo>
                  <a:cubicBezTo>
                    <a:pt x="1146" y="292"/>
                    <a:pt x="1146" y="292"/>
                    <a:pt x="1145" y="292"/>
                  </a:cubicBezTo>
                  <a:cubicBezTo>
                    <a:pt x="1143" y="290"/>
                    <a:pt x="1140" y="287"/>
                    <a:pt x="1136" y="286"/>
                  </a:cubicBezTo>
                  <a:cubicBezTo>
                    <a:pt x="1135" y="286"/>
                    <a:pt x="1135" y="286"/>
                    <a:pt x="1134" y="286"/>
                  </a:cubicBezTo>
                  <a:cubicBezTo>
                    <a:pt x="1134" y="286"/>
                    <a:pt x="1133" y="286"/>
                    <a:pt x="1133" y="286"/>
                  </a:cubicBezTo>
                  <a:cubicBezTo>
                    <a:pt x="1132" y="286"/>
                    <a:pt x="1132" y="286"/>
                    <a:pt x="1132" y="286"/>
                  </a:cubicBezTo>
                  <a:cubicBezTo>
                    <a:pt x="1131" y="286"/>
                    <a:pt x="1131" y="286"/>
                    <a:pt x="1131" y="286"/>
                  </a:cubicBezTo>
                  <a:cubicBezTo>
                    <a:pt x="1130" y="286"/>
                    <a:pt x="1130" y="286"/>
                    <a:pt x="1129" y="286"/>
                  </a:cubicBezTo>
                  <a:cubicBezTo>
                    <a:pt x="1127" y="286"/>
                    <a:pt x="1125" y="286"/>
                    <a:pt x="1123" y="286"/>
                  </a:cubicBezTo>
                  <a:cubicBezTo>
                    <a:pt x="1122" y="286"/>
                    <a:pt x="1121" y="287"/>
                    <a:pt x="1120" y="287"/>
                  </a:cubicBezTo>
                  <a:cubicBezTo>
                    <a:pt x="1119" y="287"/>
                    <a:pt x="1118" y="287"/>
                    <a:pt x="1117" y="287"/>
                  </a:cubicBezTo>
                  <a:cubicBezTo>
                    <a:pt x="1116" y="287"/>
                    <a:pt x="1115" y="287"/>
                    <a:pt x="1114" y="287"/>
                  </a:cubicBezTo>
                  <a:cubicBezTo>
                    <a:pt x="1113" y="287"/>
                    <a:pt x="1112" y="287"/>
                    <a:pt x="1111" y="287"/>
                  </a:cubicBezTo>
                  <a:cubicBezTo>
                    <a:pt x="1110" y="287"/>
                    <a:pt x="1109" y="287"/>
                    <a:pt x="1109" y="287"/>
                  </a:cubicBezTo>
                  <a:cubicBezTo>
                    <a:pt x="1109" y="287"/>
                    <a:pt x="1109" y="287"/>
                    <a:pt x="1108" y="287"/>
                  </a:cubicBezTo>
                  <a:cubicBezTo>
                    <a:pt x="1108" y="287"/>
                    <a:pt x="1108" y="286"/>
                    <a:pt x="1108" y="286"/>
                  </a:cubicBezTo>
                  <a:cubicBezTo>
                    <a:pt x="1107" y="286"/>
                    <a:pt x="1107" y="286"/>
                    <a:pt x="1107" y="285"/>
                  </a:cubicBezTo>
                  <a:cubicBezTo>
                    <a:pt x="1107" y="285"/>
                    <a:pt x="1107" y="285"/>
                    <a:pt x="1107" y="285"/>
                  </a:cubicBezTo>
                  <a:cubicBezTo>
                    <a:pt x="1106" y="284"/>
                    <a:pt x="1106" y="284"/>
                    <a:pt x="1106" y="284"/>
                  </a:cubicBezTo>
                  <a:cubicBezTo>
                    <a:pt x="1105" y="283"/>
                    <a:pt x="1105" y="283"/>
                    <a:pt x="1104" y="282"/>
                  </a:cubicBezTo>
                  <a:cubicBezTo>
                    <a:pt x="1104" y="282"/>
                    <a:pt x="1104" y="282"/>
                    <a:pt x="1104" y="282"/>
                  </a:cubicBezTo>
                  <a:cubicBezTo>
                    <a:pt x="1104" y="281"/>
                    <a:pt x="1104" y="281"/>
                    <a:pt x="1103" y="281"/>
                  </a:cubicBezTo>
                  <a:cubicBezTo>
                    <a:pt x="1103" y="280"/>
                    <a:pt x="1103" y="280"/>
                    <a:pt x="1102" y="279"/>
                  </a:cubicBezTo>
                  <a:cubicBezTo>
                    <a:pt x="1102" y="278"/>
                    <a:pt x="1101" y="277"/>
                    <a:pt x="1100" y="276"/>
                  </a:cubicBezTo>
                  <a:cubicBezTo>
                    <a:pt x="1100" y="275"/>
                    <a:pt x="1099" y="273"/>
                    <a:pt x="1099" y="272"/>
                  </a:cubicBezTo>
                  <a:cubicBezTo>
                    <a:pt x="1099" y="272"/>
                    <a:pt x="1099" y="272"/>
                    <a:pt x="1099" y="272"/>
                  </a:cubicBezTo>
                  <a:cubicBezTo>
                    <a:pt x="1099" y="272"/>
                    <a:pt x="1100" y="272"/>
                    <a:pt x="1100" y="272"/>
                  </a:cubicBezTo>
                  <a:cubicBezTo>
                    <a:pt x="1100" y="271"/>
                    <a:pt x="1099" y="270"/>
                    <a:pt x="1099" y="269"/>
                  </a:cubicBezTo>
                  <a:cubicBezTo>
                    <a:pt x="1101" y="270"/>
                    <a:pt x="1101" y="270"/>
                    <a:pt x="1101" y="270"/>
                  </a:cubicBezTo>
                  <a:cubicBezTo>
                    <a:pt x="1120" y="258"/>
                    <a:pt x="1098" y="244"/>
                    <a:pt x="1095" y="233"/>
                  </a:cubicBezTo>
                  <a:cubicBezTo>
                    <a:pt x="1090" y="242"/>
                    <a:pt x="1081" y="267"/>
                    <a:pt x="1097" y="271"/>
                  </a:cubicBezTo>
                  <a:cubicBezTo>
                    <a:pt x="1097" y="272"/>
                    <a:pt x="1097" y="272"/>
                    <a:pt x="1097" y="273"/>
                  </a:cubicBezTo>
                  <a:cubicBezTo>
                    <a:pt x="1098" y="274"/>
                    <a:pt x="1098" y="275"/>
                    <a:pt x="1099" y="277"/>
                  </a:cubicBezTo>
                  <a:cubicBezTo>
                    <a:pt x="1099" y="278"/>
                    <a:pt x="1100" y="279"/>
                    <a:pt x="1101" y="280"/>
                  </a:cubicBezTo>
                  <a:cubicBezTo>
                    <a:pt x="1101" y="281"/>
                    <a:pt x="1101" y="281"/>
                    <a:pt x="1102" y="282"/>
                  </a:cubicBezTo>
                  <a:cubicBezTo>
                    <a:pt x="1102" y="282"/>
                    <a:pt x="1102" y="282"/>
                    <a:pt x="1102" y="283"/>
                  </a:cubicBezTo>
                  <a:cubicBezTo>
                    <a:pt x="1103" y="283"/>
                    <a:pt x="1103" y="283"/>
                    <a:pt x="1103" y="283"/>
                  </a:cubicBezTo>
                  <a:cubicBezTo>
                    <a:pt x="1103" y="284"/>
                    <a:pt x="1104" y="284"/>
                    <a:pt x="1104" y="285"/>
                  </a:cubicBezTo>
                  <a:cubicBezTo>
                    <a:pt x="1104" y="285"/>
                    <a:pt x="1105" y="286"/>
                    <a:pt x="1105" y="286"/>
                  </a:cubicBezTo>
                  <a:cubicBezTo>
                    <a:pt x="1105" y="286"/>
                    <a:pt x="1106" y="287"/>
                    <a:pt x="1106" y="287"/>
                  </a:cubicBezTo>
                  <a:cubicBezTo>
                    <a:pt x="1106" y="287"/>
                    <a:pt x="1106" y="287"/>
                    <a:pt x="1106" y="287"/>
                  </a:cubicBezTo>
                  <a:cubicBezTo>
                    <a:pt x="1104" y="287"/>
                    <a:pt x="1101" y="287"/>
                    <a:pt x="1098" y="286"/>
                  </a:cubicBezTo>
                  <a:cubicBezTo>
                    <a:pt x="1098" y="286"/>
                    <a:pt x="1097" y="286"/>
                    <a:pt x="1097" y="286"/>
                  </a:cubicBezTo>
                  <a:cubicBezTo>
                    <a:pt x="1095" y="286"/>
                    <a:pt x="1095" y="286"/>
                    <a:pt x="1095" y="286"/>
                  </a:cubicBezTo>
                  <a:cubicBezTo>
                    <a:pt x="1094" y="286"/>
                    <a:pt x="1093" y="285"/>
                    <a:pt x="1092" y="285"/>
                  </a:cubicBezTo>
                  <a:cubicBezTo>
                    <a:pt x="1091" y="285"/>
                    <a:pt x="1090" y="285"/>
                    <a:pt x="1089" y="284"/>
                  </a:cubicBezTo>
                  <a:cubicBezTo>
                    <a:pt x="1088" y="284"/>
                    <a:pt x="1087" y="284"/>
                    <a:pt x="1086" y="283"/>
                  </a:cubicBezTo>
                  <a:cubicBezTo>
                    <a:pt x="1082" y="282"/>
                    <a:pt x="1078" y="280"/>
                    <a:pt x="1075" y="278"/>
                  </a:cubicBezTo>
                  <a:cubicBezTo>
                    <a:pt x="1073" y="277"/>
                    <a:pt x="1072" y="277"/>
                    <a:pt x="1071" y="276"/>
                  </a:cubicBezTo>
                  <a:cubicBezTo>
                    <a:pt x="1071" y="276"/>
                    <a:pt x="1071" y="276"/>
                    <a:pt x="1071" y="276"/>
                  </a:cubicBezTo>
                  <a:cubicBezTo>
                    <a:pt x="1071" y="276"/>
                    <a:pt x="1070" y="276"/>
                    <a:pt x="1069" y="275"/>
                  </a:cubicBezTo>
                  <a:cubicBezTo>
                    <a:pt x="1069" y="275"/>
                    <a:pt x="1068" y="274"/>
                    <a:pt x="1067" y="274"/>
                  </a:cubicBezTo>
                  <a:cubicBezTo>
                    <a:pt x="1067" y="273"/>
                    <a:pt x="1066" y="273"/>
                    <a:pt x="1066" y="273"/>
                  </a:cubicBezTo>
                  <a:cubicBezTo>
                    <a:pt x="1066" y="273"/>
                    <a:pt x="1065" y="272"/>
                    <a:pt x="1065" y="272"/>
                  </a:cubicBezTo>
                  <a:cubicBezTo>
                    <a:pt x="1064" y="271"/>
                    <a:pt x="1062" y="270"/>
                    <a:pt x="1061" y="269"/>
                  </a:cubicBezTo>
                  <a:cubicBezTo>
                    <a:pt x="1060" y="268"/>
                    <a:pt x="1060" y="268"/>
                    <a:pt x="1059" y="267"/>
                  </a:cubicBezTo>
                  <a:cubicBezTo>
                    <a:pt x="1059" y="267"/>
                    <a:pt x="1058" y="267"/>
                    <a:pt x="1058" y="266"/>
                  </a:cubicBezTo>
                  <a:cubicBezTo>
                    <a:pt x="1058" y="266"/>
                    <a:pt x="1058" y="266"/>
                    <a:pt x="1057" y="265"/>
                  </a:cubicBezTo>
                  <a:cubicBezTo>
                    <a:pt x="1055" y="263"/>
                    <a:pt x="1053" y="261"/>
                    <a:pt x="1051" y="259"/>
                  </a:cubicBezTo>
                  <a:cubicBezTo>
                    <a:pt x="1050" y="258"/>
                    <a:pt x="1049" y="257"/>
                    <a:pt x="1049" y="256"/>
                  </a:cubicBezTo>
                  <a:cubicBezTo>
                    <a:pt x="1048" y="256"/>
                    <a:pt x="1047" y="255"/>
                    <a:pt x="1047" y="254"/>
                  </a:cubicBezTo>
                  <a:cubicBezTo>
                    <a:pt x="1044" y="251"/>
                    <a:pt x="1043" y="249"/>
                    <a:pt x="1043" y="249"/>
                  </a:cubicBezTo>
                  <a:cubicBezTo>
                    <a:pt x="1043" y="249"/>
                    <a:pt x="1043" y="250"/>
                    <a:pt x="1043" y="251"/>
                  </a:cubicBezTo>
                  <a:cubicBezTo>
                    <a:pt x="1044" y="252"/>
                    <a:pt x="1044" y="253"/>
                    <a:pt x="1045" y="255"/>
                  </a:cubicBezTo>
                  <a:cubicBezTo>
                    <a:pt x="1046" y="256"/>
                    <a:pt x="1046" y="257"/>
                    <a:pt x="1047" y="258"/>
                  </a:cubicBezTo>
                  <a:cubicBezTo>
                    <a:pt x="1047" y="259"/>
                    <a:pt x="1048" y="260"/>
                    <a:pt x="1049" y="261"/>
                  </a:cubicBezTo>
                  <a:cubicBezTo>
                    <a:pt x="1049" y="262"/>
                    <a:pt x="1050" y="263"/>
                    <a:pt x="1051" y="265"/>
                  </a:cubicBezTo>
                  <a:cubicBezTo>
                    <a:pt x="1052" y="265"/>
                    <a:pt x="1052" y="266"/>
                    <a:pt x="1053" y="266"/>
                  </a:cubicBezTo>
                  <a:cubicBezTo>
                    <a:pt x="1053" y="267"/>
                    <a:pt x="1054" y="268"/>
                    <a:pt x="1054" y="268"/>
                  </a:cubicBezTo>
                  <a:cubicBezTo>
                    <a:pt x="1055" y="268"/>
                    <a:pt x="1055" y="269"/>
                    <a:pt x="1055" y="269"/>
                  </a:cubicBezTo>
                  <a:cubicBezTo>
                    <a:pt x="1056" y="269"/>
                    <a:pt x="1056" y="270"/>
                    <a:pt x="1056" y="270"/>
                  </a:cubicBezTo>
                  <a:cubicBezTo>
                    <a:pt x="1057" y="271"/>
                    <a:pt x="1058" y="271"/>
                    <a:pt x="1058" y="272"/>
                  </a:cubicBezTo>
                  <a:cubicBezTo>
                    <a:pt x="1059" y="272"/>
                    <a:pt x="1060" y="273"/>
                    <a:pt x="1061" y="274"/>
                  </a:cubicBezTo>
                  <a:cubicBezTo>
                    <a:pt x="1060" y="274"/>
                    <a:pt x="1059" y="274"/>
                    <a:pt x="1058" y="274"/>
                  </a:cubicBezTo>
                  <a:cubicBezTo>
                    <a:pt x="1057" y="274"/>
                    <a:pt x="1056" y="274"/>
                    <a:pt x="1054" y="274"/>
                  </a:cubicBezTo>
                  <a:cubicBezTo>
                    <a:pt x="1053" y="274"/>
                    <a:pt x="1052" y="275"/>
                    <a:pt x="1050" y="275"/>
                  </a:cubicBezTo>
                  <a:cubicBezTo>
                    <a:pt x="1050" y="275"/>
                    <a:pt x="1049" y="275"/>
                    <a:pt x="1048" y="275"/>
                  </a:cubicBezTo>
                  <a:cubicBezTo>
                    <a:pt x="1048" y="275"/>
                    <a:pt x="1048" y="275"/>
                    <a:pt x="1048" y="275"/>
                  </a:cubicBezTo>
                  <a:cubicBezTo>
                    <a:pt x="1046" y="276"/>
                    <a:pt x="1046" y="276"/>
                    <a:pt x="1046" y="276"/>
                  </a:cubicBezTo>
                  <a:cubicBezTo>
                    <a:pt x="1033" y="261"/>
                    <a:pt x="1022" y="275"/>
                    <a:pt x="1010" y="282"/>
                  </a:cubicBezTo>
                  <a:cubicBezTo>
                    <a:pt x="1026" y="300"/>
                    <a:pt x="1040" y="301"/>
                    <a:pt x="1047" y="279"/>
                  </a:cubicBezTo>
                  <a:cubicBezTo>
                    <a:pt x="1047" y="279"/>
                    <a:pt x="1047" y="279"/>
                    <a:pt x="1047" y="279"/>
                  </a:cubicBezTo>
                  <a:cubicBezTo>
                    <a:pt x="1049" y="278"/>
                    <a:pt x="1050" y="278"/>
                    <a:pt x="1051" y="278"/>
                  </a:cubicBezTo>
                  <a:cubicBezTo>
                    <a:pt x="1052" y="278"/>
                    <a:pt x="1053" y="277"/>
                    <a:pt x="1055" y="277"/>
                  </a:cubicBezTo>
                  <a:cubicBezTo>
                    <a:pt x="1056" y="277"/>
                    <a:pt x="1057" y="277"/>
                    <a:pt x="1058" y="277"/>
                  </a:cubicBezTo>
                  <a:cubicBezTo>
                    <a:pt x="1059" y="277"/>
                    <a:pt x="1060" y="277"/>
                    <a:pt x="1062" y="277"/>
                  </a:cubicBezTo>
                  <a:cubicBezTo>
                    <a:pt x="1063" y="277"/>
                    <a:pt x="1064" y="277"/>
                    <a:pt x="1064" y="277"/>
                  </a:cubicBezTo>
                  <a:cubicBezTo>
                    <a:pt x="1065" y="277"/>
                    <a:pt x="1065" y="277"/>
                    <a:pt x="1065" y="277"/>
                  </a:cubicBezTo>
                  <a:cubicBezTo>
                    <a:pt x="1065" y="277"/>
                    <a:pt x="1065" y="277"/>
                    <a:pt x="1065" y="277"/>
                  </a:cubicBezTo>
                  <a:cubicBezTo>
                    <a:pt x="1066" y="278"/>
                    <a:pt x="1067" y="278"/>
                    <a:pt x="1067" y="279"/>
                  </a:cubicBezTo>
                  <a:cubicBezTo>
                    <a:pt x="1069" y="280"/>
                    <a:pt x="1071" y="281"/>
                    <a:pt x="1073" y="282"/>
                  </a:cubicBezTo>
                  <a:cubicBezTo>
                    <a:pt x="1076" y="284"/>
                    <a:pt x="1080" y="285"/>
                    <a:pt x="1085" y="287"/>
                  </a:cubicBezTo>
                  <a:cubicBezTo>
                    <a:pt x="1086" y="287"/>
                    <a:pt x="1087" y="288"/>
                    <a:pt x="1088" y="288"/>
                  </a:cubicBezTo>
                  <a:cubicBezTo>
                    <a:pt x="1089" y="288"/>
                    <a:pt x="1090" y="289"/>
                    <a:pt x="1091" y="289"/>
                  </a:cubicBezTo>
                  <a:cubicBezTo>
                    <a:pt x="1092" y="289"/>
                    <a:pt x="1093" y="289"/>
                    <a:pt x="1094" y="290"/>
                  </a:cubicBezTo>
                  <a:cubicBezTo>
                    <a:pt x="1096" y="290"/>
                    <a:pt x="1096" y="290"/>
                    <a:pt x="1096" y="290"/>
                  </a:cubicBezTo>
                  <a:cubicBezTo>
                    <a:pt x="1096" y="290"/>
                    <a:pt x="1097" y="290"/>
                    <a:pt x="1098" y="290"/>
                  </a:cubicBezTo>
                  <a:cubicBezTo>
                    <a:pt x="1099" y="291"/>
                    <a:pt x="1101" y="291"/>
                    <a:pt x="1103" y="291"/>
                  </a:cubicBezTo>
                  <a:cubicBezTo>
                    <a:pt x="1113" y="300"/>
                    <a:pt x="1123" y="307"/>
                    <a:pt x="1124" y="319"/>
                  </a:cubicBezTo>
                  <a:cubicBezTo>
                    <a:pt x="1125" y="324"/>
                    <a:pt x="1124" y="335"/>
                    <a:pt x="1133" y="348"/>
                  </a:cubicBezTo>
                  <a:cubicBezTo>
                    <a:pt x="1151" y="376"/>
                    <a:pt x="1186" y="404"/>
                    <a:pt x="1188" y="447"/>
                  </a:cubicBezTo>
                  <a:cubicBezTo>
                    <a:pt x="1147" y="447"/>
                    <a:pt x="1136" y="426"/>
                    <a:pt x="1118" y="392"/>
                  </a:cubicBezTo>
                  <a:cubicBezTo>
                    <a:pt x="1095" y="351"/>
                    <a:pt x="1071" y="353"/>
                    <a:pt x="1032" y="328"/>
                  </a:cubicBezTo>
                  <a:cubicBezTo>
                    <a:pt x="1008" y="312"/>
                    <a:pt x="988" y="297"/>
                    <a:pt x="963" y="283"/>
                  </a:cubicBezTo>
                  <a:cubicBezTo>
                    <a:pt x="946" y="274"/>
                    <a:pt x="936" y="259"/>
                    <a:pt x="924" y="246"/>
                  </a:cubicBezTo>
                  <a:cubicBezTo>
                    <a:pt x="918" y="238"/>
                    <a:pt x="912" y="229"/>
                    <a:pt x="906" y="220"/>
                  </a:cubicBezTo>
                  <a:cubicBezTo>
                    <a:pt x="903" y="214"/>
                    <a:pt x="899" y="209"/>
                    <a:pt x="895" y="203"/>
                  </a:cubicBezTo>
                  <a:cubicBezTo>
                    <a:pt x="895" y="203"/>
                    <a:pt x="895" y="202"/>
                    <a:pt x="895" y="201"/>
                  </a:cubicBezTo>
                  <a:cubicBezTo>
                    <a:pt x="894" y="200"/>
                    <a:pt x="894" y="198"/>
                    <a:pt x="894" y="197"/>
                  </a:cubicBezTo>
                  <a:cubicBezTo>
                    <a:pt x="893" y="196"/>
                    <a:pt x="893" y="196"/>
                    <a:pt x="893" y="195"/>
                  </a:cubicBezTo>
                  <a:cubicBezTo>
                    <a:pt x="893" y="195"/>
                    <a:pt x="893" y="194"/>
                    <a:pt x="893" y="194"/>
                  </a:cubicBezTo>
                  <a:cubicBezTo>
                    <a:pt x="893" y="193"/>
                    <a:pt x="893" y="192"/>
                    <a:pt x="892" y="191"/>
                  </a:cubicBezTo>
                  <a:cubicBezTo>
                    <a:pt x="892" y="189"/>
                    <a:pt x="892" y="186"/>
                    <a:pt x="893" y="184"/>
                  </a:cubicBezTo>
                  <a:cubicBezTo>
                    <a:pt x="893" y="184"/>
                    <a:pt x="893" y="184"/>
                    <a:pt x="893" y="184"/>
                  </a:cubicBezTo>
                  <a:cubicBezTo>
                    <a:pt x="893" y="183"/>
                    <a:pt x="893" y="183"/>
                    <a:pt x="894" y="183"/>
                  </a:cubicBezTo>
                  <a:cubicBezTo>
                    <a:pt x="894" y="183"/>
                    <a:pt x="894" y="183"/>
                    <a:pt x="894" y="183"/>
                  </a:cubicBezTo>
                  <a:cubicBezTo>
                    <a:pt x="894" y="182"/>
                    <a:pt x="894" y="182"/>
                    <a:pt x="894" y="182"/>
                  </a:cubicBezTo>
                  <a:cubicBezTo>
                    <a:pt x="894" y="182"/>
                    <a:pt x="894" y="182"/>
                    <a:pt x="894" y="182"/>
                  </a:cubicBezTo>
                  <a:cubicBezTo>
                    <a:pt x="895" y="181"/>
                    <a:pt x="896" y="180"/>
                    <a:pt x="897" y="179"/>
                  </a:cubicBezTo>
                  <a:cubicBezTo>
                    <a:pt x="897" y="179"/>
                    <a:pt x="897" y="178"/>
                    <a:pt x="898" y="178"/>
                  </a:cubicBezTo>
                  <a:cubicBezTo>
                    <a:pt x="898" y="177"/>
                    <a:pt x="899" y="177"/>
                    <a:pt x="899" y="176"/>
                  </a:cubicBezTo>
                  <a:cubicBezTo>
                    <a:pt x="900" y="176"/>
                    <a:pt x="900" y="175"/>
                    <a:pt x="900" y="175"/>
                  </a:cubicBezTo>
                  <a:cubicBezTo>
                    <a:pt x="901" y="174"/>
                    <a:pt x="901" y="174"/>
                    <a:pt x="902" y="173"/>
                  </a:cubicBezTo>
                  <a:cubicBezTo>
                    <a:pt x="903" y="171"/>
                    <a:pt x="905" y="169"/>
                    <a:pt x="906" y="166"/>
                  </a:cubicBezTo>
                  <a:cubicBezTo>
                    <a:pt x="906" y="166"/>
                    <a:pt x="906" y="165"/>
                    <a:pt x="906" y="165"/>
                  </a:cubicBezTo>
                  <a:cubicBezTo>
                    <a:pt x="907" y="164"/>
                    <a:pt x="907" y="164"/>
                    <a:pt x="907" y="164"/>
                  </a:cubicBezTo>
                  <a:cubicBezTo>
                    <a:pt x="907" y="163"/>
                    <a:pt x="907" y="163"/>
                    <a:pt x="907" y="162"/>
                  </a:cubicBezTo>
                  <a:cubicBezTo>
                    <a:pt x="908" y="161"/>
                    <a:pt x="908" y="161"/>
                    <a:pt x="908" y="160"/>
                  </a:cubicBezTo>
                  <a:cubicBezTo>
                    <a:pt x="908" y="159"/>
                    <a:pt x="908" y="159"/>
                    <a:pt x="909" y="158"/>
                  </a:cubicBezTo>
                  <a:cubicBezTo>
                    <a:pt x="909" y="155"/>
                    <a:pt x="910" y="153"/>
                    <a:pt x="910" y="150"/>
                  </a:cubicBezTo>
                  <a:cubicBezTo>
                    <a:pt x="910" y="148"/>
                    <a:pt x="910" y="147"/>
                    <a:pt x="910" y="146"/>
                  </a:cubicBezTo>
                  <a:cubicBezTo>
                    <a:pt x="910" y="145"/>
                    <a:pt x="910" y="144"/>
                    <a:pt x="910" y="144"/>
                  </a:cubicBezTo>
                  <a:cubicBezTo>
                    <a:pt x="910" y="144"/>
                    <a:pt x="910" y="144"/>
                    <a:pt x="910" y="144"/>
                  </a:cubicBezTo>
                  <a:cubicBezTo>
                    <a:pt x="910" y="144"/>
                    <a:pt x="910" y="143"/>
                    <a:pt x="910" y="143"/>
                  </a:cubicBezTo>
                  <a:cubicBezTo>
                    <a:pt x="911" y="143"/>
                    <a:pt x="911" y="142"/>
                    <a:pt x="911" y="142"/>
                  </a:cubicBezTo>
                  <a:cubicBezTo>
                    <a:pt x="912" y="141"/>
                    <a:pt x="912" y="141"/>
                    <a:pt x="913" y="140"/>
                  </a:cubicBezTo>
                  <a:cubicBezTo>
                    <a:pt x="913" y="140"/>
                    <a:pt x="913" y="139"/>
                    <a:pt x="914" y="139"/>
                  </a:cubicBezTo>
                  <a:cubicBezTo>
                    <a:pt x="914" y="138"/>
                    <a:pt x="915" y="138"/>
                    <a:pt x="915" y="137"/>
                  </a:cubicBezTo>
                  <a:cubicBezTo>
                    <a:pt x="916" y="137"/>
                    <a:pt x="917" y="136"/>
                    <a:pt x="917" y="136"/>
                  </a:cubicBezTo>
                  <a:cubicBezTo>
                    <a:pt x="917" y="136"/>
                    <a:pt x="917" y="136"/>
                    <a:pt x="917" y="135"/>
                  </a:cubicBezTo>
                  <a:cubicBezTo>
                    <a:pt x="931" y="142"/>
                    <a:pt x="935" y="135"/>
                    <a:pt x="932" y="119"/>
                  </a:cubicBezTo>
                  <a:cubicBezTo>
                    <a:pt x="924" y="121"/>
                    <a:pt x="913" y="121"/>
                    <a:pt x="916" y="134"/>
                  </a:cubicBezTo>
                  <a:cubicBezTo>
                    <a:pt x="915" y="134"/>
                    <a:pt x="915" y="134"/>
                    <a:pt x="915" y="134"/>
                  </a:cubicBezTo>
                  <a:cubicBezTo>
                    <a:pt x="915" y="134"/>
                    <a:pt x="915" y="134"/>
                    <a:pt x="915" y="134"/>
                  </a:cubicBezTo>
                  <a:cubicBezTo>
                    <a:pt x="915" y="135"/>
                    <a:pt x="915" y="135"/>
                    <a:pt x="914" y="135"/>
                  </a:cubicBezTo>
                  <a:cubicBezTo>
                    <a:pt x="914" y="136"/>
                    <a:pt x="913" y="137"/>
                    <a:pt x="912" y="137"/>
                  </a:cubicBezTo>
                  <a:cubicBezTo>
                    <a:pt x="912" y="138"/>
                    <a:pt x="911" y="138"/>
                    <a:pt x="911" y="139"/>
                  </a:cubicBezTo>
                  <a:cubicBezTo>
                    <a:pt x="911" y="139"/>
                    <a:pt x="910" y="140"/>
                    <a:pt x="910" y="140"/>
                  </a:cubicBezTo>
                  <a:cubicBezTo>
                    <a:pt x="910" y="139"/>
                    <a:pt x="910" y="139"/>
                    <a:pt x="910" y="138"/>
                  </a:cubicBezTo>
                  <a:cubicBezTo>
                    <a:pt x="910" y="137"/>
                    <a:pt x="910" y="137"/>
                    <a:pt x="910" y="136"/>
                  </a:cubicBezTo>
                  <a:cubicBezTo>
                    <a:pt x="910" y="136"/>
                    <a:pt x="910" y="136"/>
                    <a:pt x="910" y="135"/>
                  </a:cubicBezTo>
                  <a:cubicBezTo>
                    <a:pt x="910" y="135"/>
                    <a:pt x="909" y="135"/>
                    <a:pt x="909" y="134"/>
                  </a:cubicBezTo>
                  <a:cubicBezTo>
                    <a:pt x="909" y="134"/>
                    <a:pt x="909" y="133"/>
                    <a:pt x="909" y="133"/>
                  </a:cubicBezTo>
                  <a:cubicBezTo>
                    <a:pt x="909" y="132"/>
                    <a:pt x="909" y="132"/>
                    <a:pt x="909" y="131"/>
                  </a:cubicBezTo>
                  <a:cubicBezTo>
                    <a:pt x="908" y="130"/>
                    <a:pt x="908" y="129"/>
                    <a:pt x="908" y="128"/>
                  </a:cubicBezTo>
                  <a:cubicBezTo>
                    <a:pt x="907" y="127"/>
                    <a:pt x="907" y="127"/>
                    <a:pt x="907" y="126"/>
                  </a:cubicBezTo>
                  <a:cubicBezTo>
                    <a:pt x="906" y="125"/>
                    <a:pt x="906" y="124"/>
                    <a:pt x="906" y="124"/>
                  </a:cubicBezTo>
                  <a:cubicBezTo>
                    <a:pt x="905" y="122"/>
                    <a:pt x="905" y="122"/>
                    <a:pt x="904" y="121"/>
                  </a:cubicBezTo>
                  <a:cubicBezTo>
                    <a:pt x="904" y="120"/>
                    <a:pt x="904" y="120"/>
                    <a:pt x="904" y="120"/>
                  </a:cubicBezTo>
                  <a:cubicBezTo>
                    <a:pt x="904" y="120"/>
                    <a:pt x="904" y="121"/>
                    <a:pt x="905" y="124"/>
                  </a:cubicBezTo>
                  <a:cubicBezTo>
                    <a:pt x="905" y="125"/>
                    <a:pt x="905" y="125"/>
                    <a:pt x="906" y="126"/>
                  </a:cubicBezTo>
                  <a:cubicBezTo>
                    <a:pt x="906" y="127"/>
                    <a:pt x="906" y="128"/>
                    <a:pt x="906" y="129"/>
                  </a:cubicBezTo>
                  <a:cubicBezTo>
                    <a:pt x="906" y="130"/>
                    <a:pt x="907" y="132"/>
                    <a:pt x="907" y="134"/>
                  </a:cubicBezTo>
                  <a:cubicBezTo>
                    <a:pt x="907" y="135"/>
                    <a:pt x="907" y="135"/>
                    <a:pt x="907" y="135"/>
                  </a:cubicBezTo>
                  <a:cubicBezTo>
                    <a:pt x="907" y="136"/>
                    <a:pt x="907" y="136"/>
                    <a:pt x="907" y="136"/>
                  </a:cubicBezTo>
                  <a:cubicBezTo>
                    <a:pt x="907" y="137"/>
                    <a:pt x="907" y="137"/>
                    <a:pt x="907" y="138"/>
                  </a:cubicBezTo>
                  <a:cubicBezTo>
                    <a:pt x="908" y="139"/>
                    <a:pt x="908" y="140"/>
                    <a:pt x="908" y="141"/>
                  </a:cubicBezTo>
                  <a:cubicBezTo>
                    <a:pt x="908" y="142"/>
                    <a:pt x="908" y="142"/>
                    <a:pt x="908" y="142"/>
                  </a:cubicBezTo>
                  <a:cubicBezTo>
                    <a:pt x="908" y="143"/>
                    <a:pt x="908" y="143"/>
                    <a:pt x="908" y="143"/>
                  </a:cubicBezTo>
                  <a:cubicBezTo>
                    <a:pt x="908" y="144"/>
                    <a:pt x="908" y="144"/>
                    <a:pt x="908" y="145"/>
                  </a:cubicBezTo>
                  <a:cubicBezTo>
                    <a:pt x="908" y="146"/>
                    <a:pt x="908" y="146"/>
                    <a:pt x="908" y="146"/>
                  </a:cubicBezTo>
                  <a:cubicBezTo>
                    <a:pt x="908" y="146"/>
                    <a:pt x="908" y="146"/>
                    <a:pt x="908" y="146"/>
                  </a:cubicBezTo>
                  <a:cubicBezTo>
                    <a:pt x="908" y="147"/>
                    <a:pt x="908" y="148"/>
                    <a:pt x="908" y="149"/>
                  </a:cubicBezTo>
                  <a:cubicBezTo>
                    <a:pt x="907" y="152"/>
                    <a:pt x="907" y="154"/>
                    <a:pt x="906" y="157"/>
                  </a:cubicBezTo>
                  <a:cubicBezTo>
                    <a:pt x="906" y="158"/>
                    <a:pt x="906" y="158"/>
                    <a:pt x="906" y="159"/>
                  </a:cubicBezTo>
                  <a:cubicBezTo>
                    <a:pt x="905" y="160"/>
                    <a:pt x="905" y="160"/>
                    <a:pt x="905" y="161"/>
                  </a:cubicBezTo>
                  <a:cubicBezTo>
                    <a:pt x="905" y="162"/>
                    <a:pt x="905" y="162"/>
                    <a:pt x="904" y="163"/>
                  </a:cubicBezTo>
                  <a:cubicBezTo>
                    <a:pt x="904" y="164"/>
                    <a:pt x="904" y="164"/>
                    <a:pt x="904" y="164"/>
                  </a:cubicBezTo>
                  <a:cubicBezTo>
                    <a:pt x="904" y="164"/>
                    <a:pt x="904" y="164"/>
                    <a:pt x="904" y="165"/>
                  </a:cubicBezTo>
                  <a:cubicBezTo>
                    <a:pt x="903" y="166"/>
                    <a:pt x="902" y="168"/>
                    <a:pt x="901" y="169"/>
                  </a:cubicBezTo>
                  <a:cubicBezTo>
                    <a:pt x="901" y="169"/>
                    <a:pt x="901" y="169"/>
                    <a:pt x="901" y="169"/>
                  </a:cubicBezTo>
                  <a:cubicBezTo>
                    <a:pt x="901" y="168"/>
                    <a:pt x="901" y="168"/>
                    <a:pt x="901" y="168"/>
                  </a:cubicBezTo>
                  <a:cubicBezTo>
                    <a:pt x="901" y="168"/>
                    <a:pt x="901" y="167"/>
                    <a:pt x="901" y="167"/>
                  </a:cubicBezTo>
                  <a:cubicBezTo>
                    <a:pt x="901" y="166"/>
                    <a:pt x="901" y="166"/>
                    <a:pt x="900" y="166"/>
                  </a:cubicBezTo>
                  <a:cubicBezTo>
                    <a:pt x="900" y="165"/>
                    <a:pt x="900" y="165"/>
                    <a:pt x="900" y="165"/>
                  </a:cubicBezTo>
                  <a:cubicBezTo>
                    <a:pt x="900" y="165"/>
                    <a:pt x="900" y="165"/>
                    <a:pt x="900" y="164"/>
                  </a:cubicBezTo>
                  <a:cubicBezTo>
                    <a:pt x="900" y="164"/>
                    <a:pt x="900" y="163"/>
                    <a:pt x="900" y="163"/>
                  </a:cubicBezTo>
                  <a:cubicBezTo>
                    <a:pt x="899" y="162"/>
                    <a:pt x="899" y="161"/>
                    <a:pt x="898" y="160"/>
                  </a:cubicBezTo>
                  <a:cubicBezTo>
                    <a:pt x="898" y="159"/>
                    <a:pt x="897" y="159"/>
                    <a:pt x="897" y="158"/>
                  </a:cubicBezTo>
                  <a:cubicBezTo>
                    <a:pt x="897" y="157"/>
                    <a:pt x="897" y="157"/>
                    <a:pt x="896" y="157"/>
                  </a:cubicBezTo>
                  <a:cubicBezTo>
                    <a:pt x="900" y="147"/>
                    <a:pt x="884" y="140"/>
                    <a:pt x="878" y="138"/>
                  </a:cubicBezTo>
                  <a:cubicBezTo>
                    <a:pt x="882" y="145"/>
                    <a:pt x="882" y="163"/>
                    <a:pt x="895" y="158"/>
                  </a:cubicBezTo>
                  <a:cubicBezTo>
                    <a:pt x="894" y="157"/>
                    <a:pt x="894" y="157"/>
                    <a:pt x="894" y="157"/>
                  </a:cubicBezTo>
                  <a:cubicBezTo>
                    <a:pt x="895" y="158"/>
                    <a:pt x="895" y="158"/>
                    <a:pt x="895" y="159"/>
                  </a:cubicBezTo>
                  <a:cubicBezTo>
                    <a:pt x="896" y="158"/>
                    <a:pt x="896" y="158"/>
                    <a:pt x="896" y="158"/>
                  </a:cubicBezTo>
                  <a:cubicBezTo>
                    <a:pt x="896" y="158"/>
                    <a:pt x="896" y="158"/>
                    <a:pt x="896" y="158"/>
                  </a:cubicBezTo>
                  <a:cubicBezTo>
                    <a:pt x="896" y="159"/>
                    <a:pt x="897" y="160"/>
                    <a:pt x="897" y="161"/>
                  </a:cubicBezTo>
                  <a:cubicBezTo>
                    <a:pt x="898" y="162"/>
                    <a:pt x="898" y="163"/>
                    <a:pt x="898" y="163"/>
                  </a:cubicBezTo>
                  <a:cubicBezTo>
                    <a:pt x="899" y="164"/>
                    <a:pt x="899" y="164"/>
                    <a:pt x="899" y="165"/>
                  </a:cubicBezTo>
                  <a:cubicBezTo>
                    <a:pt x="899" y="165"/>
                    <a:pt x="899" y="165"/>
                    <a:pt x="899" y="165"/>
                  </a:cubicBezTo>
                  <a:cubicBezTo>
                    <a:pt x="899" y="165"/>
                    <a:pt x="899" y="166"/>
                    <a:pt x="899" y="166"/>
                  </a:cubicBezTo>
                  <a:cubicBezTo>
                    <a:pt x="899" y="166"/>
                    <a:pt x="899" y="167"/>
                    <a:pt x="900" y="167"/>
                  </a:cubicBezTo>
                  <a:cubicBezTo>
                    <a:pt x="900" y="167"/>
                    <a:pt x="900" y="168"/>
                    <a:pt x="900" y="168"/>
                  </a:cubicBezTo>
                  <a:cubicBezTo>
                    <a:pt x="900" y="168"/>
                    <a:pt x="900" y="168"/>
                    <a:pt x="900" y="169"/>
                  </a:cubicBezTo>
                  <a:cubicBezTo>
                    <a:pt x="900" y="169"/>
                    <a:pt x="900" y="169"/>
                    <a:pt x="900" y="169"/>
                  </a:cubicBezTo>
                  <a:cubicBezTo>
                    <a:pt x="900" y="169"/>
                    <a:pt x="900" y="170"/>
                    <a:pt x="900" y="170"/>
                  </a:cubicBezTo>
                  <a:cubicBezTo>
                    <a:pt x="900" y="170"/>
                    <a:pt x="900" y="170"/>
                    <a:pt x="900" y="170"/>
                  </a:cubicBezTo>
                  <a:cubicBezTo>
                    <a:pt x="900" y="171"/>
                    <a:pt x="900" y="171"/>
                    <a:pt x="900" y="171"/>
                  </a:cubicBezTo>
                  <a:cubicBezTo>
                    <a:pt x="899" y="172"/>
                    <a:pt x="899" y="172"/>
                    <a:pt x="899" y="173"/>
                  </a:cubicBezTo>
                  <a:cubicBezTo>
                    <a:pt x="898" y="173"/>
                    <a:pt x="898" y="174"/>
                    <a:pt x="897" y="174"/>
                  </a:cubicBezTo>
                  <a:cubicBezTo>
                    <a:pt x="897" y="175"/>
                    <a:pt x="897" y="175"/>
                    <a:pt x="896" y="176"/>
                  </a:cubicBezTo>
                  <a:cubicBezTo>
                    <a:pt x="896" y="176"/>
                    <a:pt x="895" y="176"/>
                    <a:pt x="895" y="177"/>
                  </a:cubicBezTo>
                  <a:cubicBezTo>
                    <a:pt x="894" y="178"/>
                    <a:pt x="893" y="179"/>
                    <a:pt x="892" y="180"/>
                  </a:cubicBezTo>
                  <a:cubicBezTo>
                    <a:pt x="892" y="180"/>
                    <a:pt x="892" y="180"/>
                    <a:pt x="892" y="181"/>
                  </a:cubicBezTo>
                  <a:cubicBezTo>
                    <a:pt x="892" y="181"/>
                    <a:pt x="892" y="181"/>
                    <a:pt x="892" y="181"/>
                  </a:cubicBezTo>
                  <a:cubicBezTo>
                    <a:pt x="891" y="181"/>
                    <a:pt x="891" y="181"/>
                    <a:pt x="891" y="181"/>
                  </a:cubicBezTo>
                  <a:cubicBezTo>
                    <a:pt x="891" y="182"/>
                    <a:pt x="891" y="182"/>
                    <a:pt x="891" y="182"/>
                  </a:cubicBezTo>
                  <a:cubicBezTo>
                    <a:pt x="891" y="183"/>
                    <a:pt x="891" y="183"/>
                    <a:pt x="891" y="183"/>
                  </a:cubicBezTo>
                  <a:cubicBezTo>
                    <a:pt x="890" y="186"/>
                    <a:pt x="890" y="188"/>
                    <a:pt x="890" y="191"/>
                  </a:cubicBezTo>
                  <a:cubicBezTo>
                    <a:pt x="890" y="191"/>
                    <a:pt x="890" y="192"/>
                    <a:pt x="890" y="192"/>
                  </a:cubicBezTo>
                  <a:cubicBezTo>
                    <a:pt x="890" y="193"/>
                    <a:pt x="891" y="194"/>
                    <a:pt x="891" y="194"/>
                  </a:cubicBezTo>
                  <a:cubicBezTo>
                    <a:pt x="891" y="195"/>
                    <a:pt x="891" y="195"/>
                    <a:pt x="891" y="196"/>
                  </a:cubicBezTo>
                  <a:cubicBezTo>
                    <a:pt x="891" y="196"/>
                    <a:pt x="892" y="197"/>
                    <a:pt x="892" y="197"/>
                  </a:cubicBezTo>
                  <a:cubicBezTo>
                    <a:pt x="892" y="198"/>
                    <a:pt x="893" y="199"/>
                    <a:pt x="893" y="200"/>
                  </a:cubicBezTo>
                  <a:cubicBezTo>
                    <a:pt x="892" y="198"/>
                    <a:pt x="890" y="196"/>
                    <a:pt x="889" y="194"/>
                  </a:cubicBezTo>
                  <a:cubicBezTo>
                    <a:pt x="887" y="191"/>
                    <a:pt x="885" y="188"/>
                    <a:pt x="882" y="185"/>
                  </a:cubicBezTo>
                  <a:cubicBezTo>
                    <a:pt x="881" y="184"/>
                    <a:pt x="880" y="183"/>
                    <a:pt x="878" y="181"/>
                  </a:cubicBezTo>
                  <a:cubicBezTo>
                    <a:pt x="878" y="181"/>
                    <a:pt x="877" y="180"/>
                    <a:pt x="876" y="180"/>
                  </a:cubicBezTo>
                  <a:cubicBezTo>
                    <a:pt x="875" y="179"/>
                    <a:pt x="875" y="179"/>
                    <a:pt x="874" y="178"/>
                  </a:cubicBezTo>
                  <a:cubicBezTo>
                    <a:pt x="871" y="176"/>
                    <a:pt x="868" y="174"/>
                    <a:pt x="865" y="173"/>
                  </a:cubicBezTo>
                  <a:cubicBezTo>
                    <a:pt x="860" y="169"/>
                    <a:pt x="855" y="165"/>
                    <a:pt x="850" y="161"/>
                  </a:cubicBezTo>
                  <a:cubicBezTo>
                    <a:pt x="848" y="159"/>
                    <a:pt x="845" y="157"/>
                    <a:pt x="843" y="154"/>
                  </a:cubicBezTo>
                  <a:cubicBezTo>
                    <a:pt x="841" y="152"/>
                    <a:pt x="839" y="150"/>
                    <a:pt x="837" y="148"/>
                  </a:cubicBezTo>
                  <a:cubicBezTo>
                    <a:pt x="835" y="147"/>
                    <a:pt x="834" y="145"/>
                    <a:pt x="833" y="144"/>
                  </a:cubicBezTo>
                  <a:cubicBezTo>
                    <a:pt x="833" y="144"/>
                    <a:pt x="833" y="143"/>
                    <a:pt x="833" y="143"/>
                  </a:cubicBezTo>
                  <a:cubicBezTo>
                    <a:pt x="832" y="142"/>
                    <a:pt x="832" y="140"/>
                    <a:pt x="832" y="139"/>
                  </a:cubicBezTo>
                  <a:cubicBezTo>
                    <a:pt x="832" y="138"/>
                    <a:pt x="832" y="138"/>
                    <a:pt x="832" y="138"/>
                  </a:cubicBezTo>
                  <a:cubicBezTo>
                    <a:pt x="832" y="137"/>
                    <a:pt x="832" y="137"/>
                    <a:pt x="832" y="136"/>
                  </a:cubicBezTo>
                  <a:cubicBezTo>
                    <a:pt x="832" y="136"/>
                    <a:pt x="832" y="135"/>
                    <a:pt x="832" y="134"/>
                  </a:cubicBezTo>
                  <a:cubicBezTo>
                    <a:pt x="832" y="133"/>
                    <a:pt x="832" y="132"/>
                    <a:pt x="833" y="131"/>
                  </a:cubicBezTo>
                  <a:cubicBezTo>
                    <a:pt x="833" y="131"/>
                    <a:pt x="833" y="131"/>
                    <a:pt x="833" y="131"/>
                  </a:cubicBezTo>
                  <a:cubicBezTo>
                    <a:pt x="833" y="130"/>
                    <a:pt x="833" y="130"/>
                    <a:pt x="833" y="130"/>
                  </a:cubicBezTo>
                  <a:cubicBezTo>
                    <a:pt x="833" y="130"/>
                    <a:pt x="833" y="129"/>
                    <a:pt x="833" y="129"/>
                  </a:cubicBezTo>
                  <a:cubicBezTo>
                    <a:pt x="834" y="129"/>
                    <a:pt x="834" y="129"/>
                    <a:pt x="834" y="129"/>
                  </a:cubicBezTo>
                  <a:cubicBezTo>
                    <a:pt x="835" y="127"/>
                    <a:pt x="836" y="125"/>
                    <a:pt x="837" y="124"/>
                  </a:cubicBezTo>
                  <a:cubicBezTo>
                    <a:pt x="838" y="123"/>
                    <a:pt x="839" y="122"/>
                    <a:pt x="839" y="121"/>
                  </a:cubicBezTo>
                  <a:cubicBezTo>
                    <a:pt x="840" y="120"/>
                    <a:pt x="840" y="119"/>
                    <a:pt x="840" y="119"/>
                  </a:cubicBezTo>
                  <a:cubicBezTo>
                    <a:pt x="840" y="118"/>
                    <a:pt x="840" y="118"/>
                    <a:pt x="840" y="118"/>
                  </a:cubicBezTo>
                  <a:cubicBezTo>
                    <a:pt x="840" y="118"/>
                    <a:pt x="840" y="118"/>
                    <a:pt x="840" y="118"/>
                  </a:cubicBezTo>
                  <a:cubicBezTo>
                    <a:pt x="840" y="117"/>
                    <a:pt x="840" y="117"/>
                    <a:pt x="840" y="117"/>
                  </a:cubicBezTo>
                  <a:cubicBezTo>
                    <a:pt x="840" y="117"/>
                    <a:pt x="840" y="117"/>
                    <a:pt x="840" y="117"/>
                  </a:cubicBezTo>
                  <a:cubicBezTo>
                    <a:pt x="840" y="114"/>
                    <a:pt x="840" y="111"/>
                    <a:pt x="839" y="108"/>
                  </a:cubicBezTo>
                  <a:cubicBezTo>
                    <a:pt x="839" y="108"/>
                    <a:pt x="839" y="107"/>
                    <a:pt x="839" y="107"/>
                  </a:cubicBezTo>
                  <a:cubicBezTo>
                    <a:pt x="839" y="106"/>
                    <a:pt x="839" y="106"/>
                    <a:pt x="839" y="106"/>
                  </a:cubicBezTo>
                  <a:cubicBezTo>
                    <a:pt x="839" y="106"/>
                    <a:pt x="839" y="106"/>
                    <a:pt x="839" y="106"/>
                  </a:cubicBezTo>
                  <a:cubicBezTo>
                    <a:pt x="839" y="106"/>
                    <a:pt x="839" y="105"/>
                    <a:pt x="839" y="105"/>
                  </a:cubicBezTo>
                  <a:cubicBezTo>
                    <a:pt x="839" y="105"/>
                    <a:pt x="839" y="104"/>
                    <a:pt x="840" y="103"/>
                  </a:cubicBezTo>
                  <a:cubicBezTo>
                    <a:pt x="840" y="103"/>
                    <a:pt x="840" y="102"/>
                    <a:pt x="840" y="101"/>
                  </a:cubicBezTo>
                  <a:cubicBezTo>
                    <a:pt x="841" y="101"/>
                    <a:pt x="841" y="100"/>
                    <a:pt x="841" y="99"/>
                  </a:cubicBezTo>
                  <a:cubicBezTo>
                    <a:pt x="841" y="99"/>
                    <a:pt x="842" y="98"/>
                    <a:pt x="842" y="97"/>
                  </a:cubicBezTo>
                  <a:cubicBezTo>
                    <a:pt x="842" y="97"/>
                    <a:pt x="843" y="96"/>
                    <a:pt x="843" y="95"/>
                  </a:cubicBezTo>
                  <a:cubicBezTo>
                    <a:pt x="851" y="91"/>
                    <a:pt x="858" y="85"/>
                    <a:pt x="856" y="73"/>
                  </a:cubicBezTo>
                  <a:cubicBezTo>
                    <a:pt x="848" y="78"/>
                    <a:pt x="840" y="83"/>
                    <a:pt x="840" y="96"/>
                  </a:cubicBezTo>
                  <a:cubicBezTo>
                    <a:pt x="840" y="96"/>
                    <a:pt x="840" y="96"/>
                    <a:pt x="840" y="96"/>
                  </a:cubicBezTo>
                  <a:cubicBezTo>
                    <a:pt x="840" y="96"/>
                    <a:pt x="840" y="96"/>
                    <a:pt x="840" y="96"/>
                  </a:cubicBezTo>
                  <a:cubicBezTo>
                    <a:pt x="840" y="97"/>
                    <a:pt x="840" y="97"/>
                    <a:pt x="839" y="98"/>
                  </a:cubicBezTo>
                  <a:cubicBezTo>
                    <a:pt x="839" y="99"/>
                    <a:pt x="839" y="100"/>
                    <a:pt x="838" y="100"/>
                  </a:cubicBezTo>
                  <a:cubicBezTo>
                    <a:pt x="838" y="101"/>
                    <a:pt x="838" y="102"/>
                    <a:pt x="838" y="103"/>
                  </a:cubicBezTo>
                  <a:cubicBezTo>
                    <a:pt x="838" y="103"/>
                    <a:pt x="838" y="103"/>
                    <a:pt x="838" y="103"/>
                  </a:cubicBezTo>
                  <a:cubicBezTo>
                    <a:pt x="837" y="102"/>
                    <a:pt x="837" y="101"/>
                    <a:pt x="837" y="101"/>
                  </a:cubicBezTo>
                  <a:cubicBezTo>
                    <a:pt x="836" y="98"/>
                    <a:pt x="836" y="96"/>
                    <a:pt x="835" y="93"/>
                  </a:cubicBezTo>
                  <a:cubicBezTo>
                    <a:pt x="834" y="88"/>
                    <a:pt x="834" y="84"/>
                    <a:pt x="833" y="80"/>
                  </a:cubicBezTo>
                  <a:cubicBezTo>
                    <a:pt x="833" y="79"/>
                    <a:pt x="833" y="79"/>
                    <a:pt x="833" y="78"/>
                  </a:cubicBezTo>
                  <a:cubicBezTo>
                    <a:pt x="833" y="78"/>
                    <a:pt x="833" y="77"/>
                    <a:pt x="833" y="77"/>
                  </a:cubicBezTo>
                  <a:cubicBezTo>
                    <a:pt x="832" y="76"/>
                    <a:pt x="832" y="75"/>
                    <a:pt x="832" y="74"/>
                  </a:cubicBezTo>
                  <a:cubicBezTo>
                    <a:pt x="832" y="73"/>
                    <a:pt x="831" y="71"/>
                    <a:pt x="831" y="70"/>
                  </a:cubicBezTo>
                  <a:cubicBezTo>
                    <a:pt x="831" y="70"/>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2" y="69"/>
                    <a:pt x="832" y="69"/>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0" y="68"/>
                    <a:pt x="830" y="69"/>
                  </a:cubicBezTo>
                  <a:cubicBezTo>
                    <a:pt x="830" y="69"/>
                    <a:pt x="830" y="70"/>
                    <a:pt x="830" y="70"/>
                  </a:cubicBezTo>
                  <a:cubicBezTo>
                    <a:pt x="830" y="72"/>
                    <a:pt x="830" y="73"/>
                    <a:pt x="830" y="75"/>
                  </a:cubicBezTo>
                  <a:cubicBezTo>
                    <a:pt x="830" y="75"/>
                    <a:pt x="830" y="76"/>
                    <a:pt x="830" y="77"/>
                  </a:cubicBezTo>
                  <a:cubicBezTo>
                    <a:pt x="830" y="77"/>
                    <a:pt x="830" y="78"/>
                    <a:pt x="831" y="78"/>
                  </a:cubicBezTo>
                  <a:cubicBezTo>
                    <a:pt x="831" y="79"/>
                    <a:pt x="831" y="79"/>
                    <a:pt x="831" y="80"/>
                  </a:cubicBezTo>
                  <a:cubicBezTo>
                    <a:pt x="831" y="81"/>
                    <a:pt x="831" y="83"/>
                    <a:pt x="831" y="84"/>
                  </a:cubicBezTo>
                  <a:cubicBezTo>
                    <a:pt x="831" y="84"/>
                    <a:pt x="831" y="84"/>
                    <a:pt x="831" y="84"/>
                  </a:cubicBezTo>
                  <a:cubicBezTo>
                    <a:pt x="831" y="83"/>
                    <a:pt x="831" y="83"/>
                    <a:pt x="830" y="83"/>
                  </a:cubicBezTo>
                  <a:cubicBezTo>
                    <a:pt x="830" y="82"/>
                    <a:pt x="830" y="82"/>
                    <a:pt x="830" y="81"/>
                  </a:cubicBezTo>
                  <a:cubicBezTo>
                    <a:pt x="829" y="81"/>
                    <a:pt x="829" y="80"/>
                    <a:pt x="829" y="80"/>
                  </a:cubicBezTo>
                  <a:cubicBezTo>
                    <a:pt x="828" y="79"/>
                    <a:pt x="828" y="78"/>
                    <a:pt x="827" y="77"/>
                  </a:cubicBezTo>
                  <a:cubicBezTo>
                    <a:pt x="826" y="77"/>
                    <a:pt x="826" y="76"/>
                    <a:pt x="825" y="75"/>
                  </a:cubicBezTo>
                  <a:cubicBezTo>
                    <a:pt x="825" y="75"/>
                    <a:pt x="824" y="74"/>
                    <a:pt x="824" y="74"/>
                  </a:cubicBezTo>
                  <a:cubicBezTo>
                    <a:pt x="830" y="62"/>
                    <a:pt x="805" y="57"/>
                    <a:pt x="799" y="53"/>
                  </a:cubicBezTo>
                  <a:cubicBezTo>
                    <a:pt x="802" y="64"/>
                    <a:pt x="812" y="84"/>
                    <a:pt x="823" y="76"/>
                  </a:cubicBezTo>
                  <a:cubicBezTo>
                    <a:pt x="822" y="75"/>
                    <a:pt x="822" y="74"/>
                    <a:pt x="821" y="74"/>
                  </a:cubicBezTo>
                  <a:cubicBezTo>
                    <a:pt x="822" y="74"/>
                    <a:pt x="822" y="74"/>
                    <a:pt x="822" y="74"/>
                  </a:cubicBezTo>
                  <a:cubicBezTo>
                    <a:pt x="822" y="75"/>
                    <a:pt x="823" y="75"/>
                    <a:pt x="824" y="76"/>
                  </a:cubicBezTo>
                  <a:cubicBezTo>
                    <a:pt x="824" y="77"/>
                    <a:pt x="825" y="78"/>
                    <a:pt x="826" y="79"/>
                  </a:cubicBezTo>
                  <a:cubicBezTo>
                    <a:pt x="826" y="79"/>
                    <a:pt x="827" y="80"/>
                    <a:pt x="828" y="81"/>
                  </a:cubicBezTo>
                  <a:cubicBezTo>
                    <a:pt x="828" y="81"/>
                    <a:pt x="828" y="82"/>
                    <a:pt x="828" y="82"/>
                  </a:cubicBezTo>
                  <a:cubicBezTo>
                    <a:pt x="829" y="83"/>
                    <a:pt x="829" y="83"/>
                    <a:pt x="829" y="83"/>
                  </a:cubicBezTo>
                  <a:cubicBezTo>
                    <a:pt x="829" y="84"/>
                    <a:pt x="830" y="84"/>
                    <a:pt x="830" y="85"/>
                  </a:cubicBezTo>
                  <a:cubicBezTo>
                    <a:pt x="830" y="85"/>
                    <a:pt x="830" y="85"/>
                    <a:pt x="830" y="86"/>
                  </a:cubicBezTo>
                  <a:cubicBezTo>
                    <a:pt x="830" y="86"/>
                    <a:pt x="831" y="86"/>
                    <a:pt x="831" y="86"/>
                  </a:cubicBezTo>
                  <a:cubicBezTo>
                    <a:pt x="831" y="86"/>
                    <a:pt x="831" y="87"/>
                    <a:pt x="831" y="87"/>
                  </a:cubicBezTo>
                  <a:cubicBezTo>
                    <a:pt x="831" y="87"/>
                    <a:pt x="831" y="87"/>
                    <a:pt x="832" y="88"/>
                  </a:cubicBezTo>
                  <a:cubicBezTo>
                    <a:pt x="832" y="88"/>
                    <a:pt x="832" y="88"/>
                    <a:pt x="832" y="88"/>
                  </a:cubicBezTo>
                  <a:cubicBezTo>
                    <a:pt x="832" y="90"/>
                    <a:pt x="833" y="92"/>
                    <a:pt x="833" y="93"/>
                  </a:cubicBezTo>
                  <a:cubicBezTo>
                    <a:pt x="833" y="96"/>
                    <a:pt x="834" y="98"/>
                    <a:pt x="835" y="101"/>
                  </a:cubicBezTo>
                  <a:cubicBezTo>
                    <a:pt x="835" y="104"/>
                    <a:pt x="836" y="106"/>
                    <a:pt x="837" y="109"/>
                  </a:cubicBezTo>
                  <a:cubicBezTo>
                    <a:pt x="838" y="111"/>
                    <a:pt x="838" y="114"/>
                    <a:pt x="838" y="116"/>
                  </a:cubicBezTo>
                  <a:cubicBezTo>
                    <a:pt x="838" y="116"/>
                    <a:pt x="838" y="116"/>
                    <a:pt x="838" y="116"/>
                  </a:cubicBezTo>
                  <a:cubicBezTo>
                    <a:pt x="838" y="117"/>
                    <a:pt x="838" y="117"/>
                    <a:pt x="838" y="117"/>
                  </a:cubicBezTo>
                  <a:cubicBezTo>
                    <a:pt x="838" y="117"/>
                    <a:pt x="838" y="117"/>
                    <a:pt x="838" y="117"/>
                  </a:cubicBezTo>
                  <a:cubicBezTo>
                    <a:pt x="838" y="118"/>
                    <a:pt x="838" y="118"/>
                    <a:pt x="838" y="118"/>
                  </a:cubicBezTo>
                  <a:cubicBezTo>
                    <a:pt x="837" y="118"/>
                    <a:pt x="837" y="119"/>
                    <a:pt x="837" y="119"/>
                  </a:cubicBezTo>
                  <a:cubicBezTo>
                    <a:pt x="837" y="120"/>
                    <a:pt x="836" y="121"/>
                    <a:pt x="835" y="122"/>
                  </a:cubicBezTo>
                  <a:cubicBezTo>
                    <a:pt x="834" y="123"/>
                    <a:pt x="833" y="125"/>
                    <a:pt x="832" y="127"/>
                  </a:cubicBezTo>
                  <a:cubicBezTo>
                    <a:pt x="832" y="127"/>
                    <a:pt x="831" y="127"/>
                    <a:pt x="831" y="128"/>
                  </a:cubicBezTo>
                  <a:cubicBezTo>
                    <a:pt x="831" y="128"/>
                    <a:pt x="831" y="128"/>
                    <a:pt x="831" y="128"/>
                  </a:cubicBezTo>
                  <a:cubicBezTo>
                    <a:pt x="831" y="129"/>
                    <a:pt x="831" y="129"/>
                    <a:pt x="831" y="129"/>
                  </a:cubicBezTo>
                  <a:cubicBezTo>
                    <a:pt x="831" y="129"/>
                    <a:pt x="830" y="130"/>
                    <a:pt x="830" y="130"/>
                  </a:cubicBezTo>
                  <a:cubicBezTo>
                    <a:pt x="830" y="131"/>
                    <a:pt x="830" y="132"/>
                    <a:pt x="830" y="133"/>
                  </a:cubicBezTo>
                  <a:cubicBezTo>
                    <a:pt x="830" y="134"/>
                    <a:pt x="830" y="134"/>
                    <a:pt x="830" y="135"/>
                  </a:cubicBezTo>
                  <a:cubicBezTo>
                    <a:pt x="830" y="135"/>
                    <a:pt x="830" y="136"/>
                    <a:pt x="830" y="136"/>
                  </a:cubicBezTo>
                  <a:cubicBezTo>
                    <a:pt x="830" y="137"/>
                    <a:pt x="830" y="137"/>
                    <a:pt x="830" y="138"/>
                  </a:cubicBezTo>
                  <a:cubicBezTo>
                    <a:pt x="830" y="138"/>
                    <a:pt x="830" y="138"/>
                    <a:pt x="830" y="139"/>
                  </a:cubicBezTo>
                  <a:cubicBezTo>
                    <a:pt x="831" y="140"/>
                    <a:pt x="831" y="142"/>
                    <a:pt x="832" y="143"/>
                  </a:cubicBezTo>
                  <a:cubicBezTo>
                    <a:pt x="832" y="143"/>
                    <a:pt x="832" y="143"/>
                    <a:pt x="832" y="143"/>
                  </a:cubicBezTo>
                  <a:cubicBezTo>
                    <a:pt x="831" y="143"/>
                    <a:pt x="831" y="142"/>
                    <a:pt x="830" y="142"/>
                  </a:cubicBezTo>
                  <a:cubicBezTo>
                    <a:pt x="829" y="141"/>
                    <a:pt x="829" y="141"/>
                    <a:pt x="828" y="141"/>
                  </a:cubicBezTo>
                  <a:cubicBezTo>
                    <a:pt x="828" y="140"/>
                    <a:pt x="828" y="140"/>
                    <a:pt x="828" y="140"/>
                  </a:cubicBezTo>
                  <a:cubicBezTo>
                    <a:pt x="828" y="140"/>
                    <a:pt x="828" y="140"/>
                    <a:pt x="828" y="140"/>
                  </a:cubicBezTo>
                  <a:cubicBezTo>
                    <a:pt x="828" y="140"/>
                    <a:pt x="828" y="140"/>
                    <a:pt x="828" y="140"/>
                  </a:cubicBezTo>
                  <a:cubicBezTo>
                    <a:pt x="828" y="140"/>
                    <a:pt x="828" y="140"/>
                    <a:pt x="827" y="140"/>
                  </a:cubicBezTo>
                  <a:cubicBezTo>
                    <a:pt x="827" y="140"/>
                    <a:pt x="827" y="140"/>
                    <a:pt x="827" y="140"/>
                  </a:cubicBezTo>
                  <a:cubicBezTo>
                    <a:pt x="827" y="140"/>
                    <a:pt x="827" y="140"/>
                    <a:pt x="826" y="140"/>
                  </a:cubicBezTo>
                  <a:cubicBezTo>
                    <a:pt x="826" y="139"/>
                    <a:pt x="826" y="139"/>
                    <a:pt x="825" y="139"/>
                  </a:cubicBezTo>
                  <a:cubicBezTo>
                    <a:pt x="825" y="139"/>
                    <a:pt x="825" y="139"/>
                    <a:pt x="824" y="139"/>
                  </a:cubicBezTo>
                  <a:cubicBezTo>
                    <a:pt x="824" y="138"/>
                    <a:pt x="823" y="138"/>
                    <a:pt x="823" y="138"/>
                  </a:cubicBezTo>
                  <a:cubicBezTo>
                    <a:pt x="821" y="137"/>
                    <a:pt x="820" y="137"/>
                    <a:pt x="819" y="137"/>
                  </a:cubicBezTo>
                  <a:cubicBezTo>
                    <a:pt x="818" y="136"/>
                    <a:pt x="817" y="136"/>
                    <a:pt x="816" y="136"/>
                  </a:cubicBezTo>
                  <a:cubicBezTo>
                    <a:pt x="814" y="135"/>
                    <a:pt x="812" y="135"/>
                    <a:pt x="810" y="134"/>
                  </a:cubicBezTo>
                  <a:cubicBezTo>
                    <a:pt x="806" y="134"/>
                    <a:pt x="803" y="133"/>
                    <a:pt x="800" y="132"/>
                  </a:cubicBezTo>
                  <a:cubicBezTo>
                    <a:pt x="799" y="131"/>
                    <a:pt x="798" y="131"/>
                    <a:pt x="797" y="130"/>
                  </a:cubicBezTo>
                  <a:cubicBezTo>
                    <a:pt x="796" y="130"/>
                    <a:pt x="795" y="129"/>
                    <a:pt x="794" y="129"/>
                  </a:cubicBezTo>
                  <a:cubicBezTo>
                    <a:pt x="793" y="128"/>
                    <a:pt x="792" y="128"/>
                    <a:pt x="792" y="128"/>
                  </a:cubicBezTo>
                  <a:cubicBezTo>
                    <a:pt x="792" y="128"/>
                    <a:pt x="793" y="128"/>
                    <a:pt x="794" y="129"/>
                  </a:cubicBezTo>
                  <a:cubicBezTo>
                    <a:pt x="795" y="130"/>
                    <a:pt x="796" y="130"/>
                    <a:pt x="797" y="131"/>
                  </a:cubicBezTo>
                  <a:cubicBezTo>
                    <a:pt x="798" y="132"/>
                    <a:pt x="799" y="132"/>
                    <a:pt x="800" y="133"/>
                  </a:cubicBezTo>
                  <a:cubicBezTo>
                    <a:pt x="801" y="134"/>
                    <a:pt x="802" y="134"/>
                    <a:pt x="803" y="135"/>
                  </a:cubicBezTo>
                  <a:cubicBezTo>
                    <a:pt x="803" y="135"/>
                    <a:pt x="802" y="135"/>
                    <a:pt x="802" y="135"/>
                  </a:cubicBezTo>
                  <a:cubicBezTo>
                    <a:pt x="800" y="135"/>
                    <a:pt x="799" y="135"/>
                    <a:pt x="798" y="135"/>
                  </a:cubicBezTo>
                  <a:cubicBezTo>
                    <a:pt x="797" y="136"/>
                    <a:pt x="796" y="136"/>
                    <a:pt x="795" y="136"/>
                  </a:cubicBezTo>
                  <a:cubicBezTo>
                    <a:pt x="794" y="136"/>
                    <a:pt x="793" y="137"/>
                    <a:pt x="792" y="137"/>
                  </a:cubicBezTo>
                  <a:cubicBezTo>
                    <a:pt x="778" y="130"/>
                    <a:pt x="778" y="142"/>
                    <a:pt x="767" y="144"/>
                  </a:cubicBezTo>
                  <a:cubicBezTo>
                    <a:pt x="779" y="153"/>
                    <a:pt x="791" y="157"/>
                    <a:pt x="792" y="139"/>
                  </a:cubicBezTo>
                  <a:cubicBezTo>
                    <a:pt x="792" y="139"/>
                    <a:pt x="793" y="139"/>
                    <a:pt x="793" y="139"/>
                  </a:cubicBezTo>
                  <a:cubicBezTo>
                    <a:pt x="793" y="139"/>
                    <a:pt x="794" y="138"/>
                    <a:pt x="796" y="138"/>
                  </a:cubicBezTo>
                  <a:cubicBezTo>
                    <a:pt x="797" y="138"/>
                    <a:pt x="798" y="138"/>
                    <a:pt x="799" y="137"/>
                  </a:cubicBezTo>
                  <a:cubicBezTo>
                    <a:pt x="800" y="137"/>
                    <a:pt x="801" y="137"/>
                    <a:pt x="802" y="137"/>
                  </a:cubicBezTo>
                  <a:cubicBezTo>
                    <a:pt x="803" y="137"/>
                    <a:pt x="804" y="137"/>
                    <a:pt x="805" y="137"/>
                  </a:cubicBezTo>
                  <a:cubicBezTo>
                    <a:pt x="806" y="137"/>
                    <a:pt x="806" y="137"/>
                    <a:pt x="807" y="137"/>
                  </a:cubicBezTo>
                  <a:cubicBezTo>
                    <a:pt x="807" y="137"/>
                    <a:pt x="808" y="137"/>
                    <a:pt x="808" y="137"/>
                  </a:cubicBezTo>
                  <a:cubicBezTo>
                    <a:pt x="809" y="137"/>
                    <a:pt x="809" y="137"/>
                    <a:pt x="809" y="137"/>
                  </a:cubicBezTo>
                  <a:cubicBezTo>
                    <a:pt x="809" y="137"/>
                    <a:pt x="809" y="137"/>
                    <a:pt x="810" y="137"/>
                  </a:cubicBezTo>
                  <a:cubicBezTo>
                    <a:pt x="811" y="138"/>
                    <a:pt x="813" y="139"/>
                    <a:pt x="816" y="139"/>
                  </a:cubicBezTo>
                  <a:cubicBezTo>
                    <a:pt x="817" y="140"/>
                    <a:pt x="818" y="140"/>
                    <a:pt x="819" y="140"/>
                  </a:cubicBezTo>
                  <a:cubicBezTo>
                    <a:pt x="820" y="141"/>
                    <a:pt x="821" y="141"/>
                    <a:pt x="822" y="141"/>
                  </a:cubicBezTo>
                  <a:cubicBezTo>
                    <a:pt x="823" y="142"/>
                    <a:pt x="823" y="142"/>
                    <a:pt x="824" y="142"/>
                  </a:cubicBezTo>
                  <a:cubicBezTo>
                    <a:pt x="824" y="142"/>
                    <a:pt x="824" y="142"/>
                    <a:pt x="824" y="142"/>
                  </a:cubicBezTo>
                  <a:cubicBezTo>
                    <a:pt x="825" y="143"/>
                    <a:pt x="825" y="143"/>
                    <a:pt x="825" y="143"/>
                  </a:cubicBezTo>
                  <a:cubicBezTo>
                    <a:pt x="825" y="143"/>
                    <a:pt x="826" y="143"/>
                    <a:pt x="826" y="143"/>
                  </a:cubicBezTo>
                  <a:cubicBezTo>
                    <a:pt x="826" y="143"/>
                    <a:pt x="826" y="143"/>
                    <a:pt x="826" y="143"/>
                  </a:cubicBezTo>
                  <a:cubicBezTo>
                    <a:pt x="826" y="143"/>
                    <a:pt x="826" y="143"/>
                    <a:pt x="826" y="143"/>
                  </a:cubicBezTo>
                  <a:cubicBezTo>
                    <a:pt x="826" y="143"/>
                    <a:pt x="826" y="143"/>
                    <a:pt x="826" y="143"/>
                  </a:cubicBezTo>
                  <a:cubicBezTo>
                    <a:pt x="826" y="143"/>
                    <a:pt x="826" y="143"/>
                    <a:pt x="826" y="143"/>
                  </a:cubicBezTo>
                  <a:cubicBezTo>
                    <a:pt x="827" y="144"/>
                    <a:pt x="827" y="144"/>
                    <a:pt x="827" y="144"/>
                  </a:cubicBezTo>
                  <a:cubicBezTo>
                    <a:pt x="827" y="144"/>
                    <a:pt x="828" y="145"/>
                    <a:pt x="828" y="145"/>
                  </a:cubicBezTo>
                  <a:cubicBezTo>
                    <a:pt x="830" y="146"/>
                    <a:pt x="833" y="148"/>
                    <a:pt x="835" y="150"/>
                  </a:cubicBezTo>
                  <a:cubicBezTo>
                    <a:pt x="837" y="152"/>
                    <a:pt x="839" y="155"/>
                    <a:pt x="841" y="157"/>
                  </a:cubicBezTo>
                  <a:cubicBezTo>
                    <a:pt x="843" y="159"/>
                    <a:pt x="846" y="162"/>
                    <a:pt x="848" y="164"/>
                  </a:cubicBezTo>
                  <a:cubicBezTo>
                    <a:pt x="851" y="166"/>
                    <a:pt x="854" y="168"/>
                    <a:pt x="856" y="171"/>
                  </a:cubicBezTo>
                  <a:cubicBezTo>
                    <a:pt x="856" y="171"/>
                    <a:pt x="856" y="171"/>
                    <a:pt x="856" y="171"/>
                  </a:cubicBezTo>
                  <a:cubicBezTo>
                    <a:pt x="856" y="171"/>
                    <a:pt x="856" y="171"/>
                    <a:pt x="855" y="171"/>
                  </a:cubicBezTo>
                  <a:cubicBezTo>
                    <a:pt x="855" y="171"/>
                    <a:pt x="854" y="171"/>
                    <a:pt x="854" y="171"/>
                  </a:cubicBezTo>
                  <a:cubicBezTo>
                    <a:pt x="853" y="171"/>
                    <a:pt x="853" y="172"/>
                    <a:pt x="853" y="172"/>
                  </a:cubicBezTo>
                  <a:cubicBezTo>
                    <a:pt x="853" y="172"/>
                    <a:pt x="853" y="172"/>
                    <a:pt x="852" y="172"/>
                  </a:cubicBezTo>
                  <a:cubicBezTo>
                    <a:pt x="851" y="173"/>
                    <a:pt x="850" y="173"/>
                    <a:pt x="849" y="174"/>
                  </a:cubicBezTo>
                  <a:cubicBezTo>
                    <a:pt x="848" y="175"/>
                    <a:pt x="847" y="176"/>
                    <a:pt x="846" y="177"/>
                  </a:cubicBezTo>
                  <a:cubicBezTo>
                    <a:pt x="844" y="178"/>
                    <a:pt x="842" y="180"/>
                    <a:pt x="839" y="182"/>
                  </a:cubicBezTo>
                  <a:cubicBezTo>
                    <a:pt x="838" y="183"/>
                    <a:pt x="837" y="183"/>
                    <a:pt x="836" y="184"/>
                  </a:cubicBezTo>
                  <a:cubicBezTo>
                    <a:pt x="834" y="185"/>
                    <a:pt x="833" y="185"/>
                    <a:pt x="832" y="186"/>
                  </a:cubicBezTo>
                  <a:cubicBezTo>
                    <a:pt x="831" y="186"/>
                    <a:pt x="829" y="187"/>
                    <a:pt x="828" y="187"/>
                  </a:cubicBezTo>
                  <a:cubicBezTo>
                    <a:pt x="828" y="187"/>
                    <a:pt x="828" y="187"/>
                    <a:pt x="828" y="187"/>
                  </a:cubicBezTo>
                  <a:cubicBezTo>
                    <a:pt x="828" y="187"/>
                    <a:pt x="827" y="187"/>
                    <a:pt x="827" y="186"/>
                  </a:cubicBezTo>
                  <a:cubicBezTo>
                    <a:pt x="827" y="186"/>
                    <a:pt x="826" y="186"/>
                    <a:pt x="826" y="186"/>
                  </a:cubicBezTo>
                  <a:cubicBezTo>
                    <a:pt x="826" y="186"/>
                    <a:pt x="826" y="186"/>
                    <a:pt x="826" y="186"/>
                  </a:cubicBezTo>
                  <a:cubicBezTo>
                    <a:pt x="826" y="186"/>
                    <a:pt x="825" y="186"/>
                    <a:pt x="825" y="186"/>
                  </a:cubicBezTo>
                  <a:cubicBezTo>
                    <a:pt x="825" y="186"/>
                    <a:pt x="824" y="185"/>
                    <a:pt x="823" y="185"/>
                  </a:cubicBezTo>
                  <a:cubicBezTo>
                    <a:pt x="822" y="185"/>
                    <a:pt x="822" y="185"/>
                    <a:pt x="821" y="184"/>
                  </a:cubicBezTo>
                  <a:cubicBezTo>
                    <a:pt x="820" y="184"/>
                    <a:pt x="819" y="184"/>
                    <a:pt x="819" y="183"/>
                  </a:cubicBezTo>
                  <a:cubicBezTo>
                    <a:pt x="818" y="183"/>
                    <a:pt x="817" y="183"/>
                    <a:pt x="816" y="182"/>
                  </a:cubicBezTo>
                  <a:cubicBezTo>
                    <a:pt x="812" y="170"/>
                    <a:pt x="803" y="174"/>
                    <a:pt x="794" y="167"/>
                  </a:cubicBezTo>
                  <a:cubicBezTo>
                    <a:pt x="797" y="173"/>
                    <a:pt x="799" y="181"/>
                    <a:pt x="804" y="184"/>
                  </a:cubicBezTo>
                  <a:cubicBezTo>
                    <a:pt x="807" y="186"/>
                    <a:pt x="814" y="187"/>
                    <a:pt x="816" y="184"/>
                  </a:cubicBezTo>
                  <a:cubicBezTo>
                    <a:pt x="817" y="184"/>
                    <a:pt x="817" y="184"/>
                    <a:pt x="817" y="184"/>
                  </a:cubicBezTo>
                  <a:cubicBezTo>
                    <a:pt x="817" y="184"/>
                    <a:pt x="817" y="184"/>
                    <a:pt x="817" y="184"/>
                  </a:cubicBezTo>
                  <a:cubicBezTo>
                    <a:pt x="817" y="184"/>
                    <a:pt x="817" y="184"/>
                    <a:pt x="817" y="184"/>
                  </a:cubicBezTo>
                  <a:cubicBezTo>
                    <a:pt x="817" y="185"/>
                    <a:pt x="818" y="185"/>
                    <a:pt x="818" y="185"/>
                  </a:cubicBezTo>
                  <a:cubicBezTo>
                    <a:pt x="819" y="185"/>
                    <a:pt x="820" y="186"/>
                    <a:pt x="821" y="186"/>
                  </a:cubicBezTo>
                  <a:cubicBezTo>
                    <a:pt x="821" y="186"/>
                    <a:pt x="822" y="186"/>
                    <a:pt x="823" y="187"/>
                  </a:cubicBezTo>
                  <a:cubicBezTo>
                    <a:pt x="824" y="187"/>
                    <a:pt x="824" y="187"/>
                    <a:pt x="825" y="187"/>
                  </a:cubicBezTo>
                  <a:cubicBezTo>
                    <a:pt x="825" y="187"/>
                    <a:pt x="825" y="187"/>
                    <a:pt x="826" y="187"/>
                  </a:cubicBezTo>
                  <a:cubicBezTo>
                    <a:pt x="826" y="188"/>
                    <a:pt x="826" y="188"/>
                    <a:pt x="826" y="188"/>
                  </a:cubicBezTo>
                  <a:cubicBezTo>
                    <a:pt x="826" y="188"/>
                    <a:pt x="826" y="188"/>
                    <a:pt x="826" y="188"/>
                  </a:cubicBezTo>
                  <a:cubicBezTo>
                    <a:pt x="826" y="188"/>
                    <a:pt x="825" y="188"/>
                    <a:pt x="825" y="188"/>
                  </a:cubicBezTo>
                  <a:cubicBezTo>
                    <a:pt x="824" y="188"/>
                    <a:pt x="824" y="188"/>
                    <a:pt x="824" y="188"/>
                  </a:cubicBezTo>
                  <a:cubicBezTo>
                    <a:pt x="824" y="188"/>
                    <a:pt x="823" y="188"/>
                    <a:pt x="823" y="188"/>
                  </a:cubicBezTo>
                  <a:cubicBezTo>
                    <a:pt x="823" y="188"/>
                    <a:pt x="822" y="189"/>
                    <a:pt x="822" y="189"/>
                  </a:cubicBezTo>
                  <a:cubicBezTo>
                    <a:pt x="821" y="189"/>
                    <a:pt x="820" y="189"/>
                    <a:pt x="820" y="189"/>
                  </a:cubicBezTo>
                  <a:cubicBezTo>
                    <a:pt x="818" y="190"/>
                    <a:pt x="818" y="190"/>
                    <a:pt x="818" y="190"/>
                  </a:cubicBezTo>
                  <a:cubicBezTo>
                    <a:pt x="818" y="190"/>
                    <a:pt x="818" y="190"/>
                    <a:pt x="818" y="190"/>
                  </a:cubicBezTo>
                  <a:cubicBezTo>
                    <a:pt x="819" y="190"/>
                    <a:pt x="819" y="190"/>
                    <a:pt x="820" y="190"/>
                  </a:cubicBezTo>
                  <a:cubicBezTo>
                    <a:pt x="821" y="191"/>
                    <a:pt x="821" y="191"/>
                    <a:pt x="822" y="191"/>
                  </a:cubicBezTo>
                  <a:cubicBezTo>
                    <a:pt x="823" y="191"/>
                    <a:pt x="823" y="191"/>
                    <a:pt x="824" y="191"/>
                  </a:cubicBezTo>
                  <a:cubicBezTo>
                    <a:pt x="824" y="191"/>
                    <a:pt x="824" y="191"/>
                    <a:pt x="825" y="191"/>
                  </a:cubicBezTo>
                  <a:cubicBezTo>
                    <a:pt x="825" y="191"/>
                    <a:pt x="825" y="191"/>
                    <a:pt x="825" y="191"/>
                  </a:cubicBezTo>
                  <a:cubicBezTo>
                    <a:pt x="828" y="190"/>
                    <a:pt x="830" y="189"/>
                    <a:pt x="833" y="188"/>
                  </a:cubicBezTo>
                  <a:cubicBezTo>
                    <a:pt x="834" y="188"/>
                    <a:pt x="835" y="188"/>
                    <a:pt x="836" y="187"/>
                  </a:cubicBezTo>
                  <a:cubicBezTo>
                    <a:pt x="836" y="187"/>
                    <a:pt x="835" y="188"/>
                    <a:pt x="835" y="188"/>
                  </a:cubicBezTo>
                  <a:cubicBezTo>
                    <a:pt x="835" y="188"/>
                    <a:pt x="835" y="189"/>
                    <a:pt x="835" y="189"/>
                  </a:cubicBezTo>
                  <a:cubicBezTo>
                    <a:pt x="834" y="190"/>
                    <a:pt x="834" y="190"/>
                    <a:pt x="834" y="190"/>
                  </a:cubicBezTo>
                  <a:cubicBezTo>
                    <a:pt x="834" y="191"/>
                    <a:pt x="833" y="192"/>
                    <a:pt x="833" y="193"/>
                  </a:cubicBezTo>
                  <a:cubicBezTo>
                    <a:pt x="833" y="193"/>
                    <a:pt x="833" y="193"/>
                    <a:pt x="833" y="193"/>
                  </a:cubicBezTo>
                  <a:cubicBezTo>
                    <a:pt x="823" y="198"/>
                    <a:pt x="820" y="207"/>
                    <a:pt x="828" y="219"/>
                  </a:cubicBezTo>
                  <a:cubicBezTo>
                    <a:pt x="831" y="209"/>
                    <a:pt x="839" y="207"/>
                    <a:pt x="834" y="194"/>
                  </a:cubicBezTo>
                  <a:cubicBezTo>
                    <a:pt x="834" y="194"/>
                    <a:pt x="834" y="194"/>
                    <a:pt x="834" y="194"/>
                  </a:cubicBezTo>
                  <a:cubicBezTo>
                    <a:pt x="834" y="193"/>
                    <a:pt x="835" y="192"/>
                    <a:pt x="835" y="191"/>
                  </a:cubicBezTo>
                  <a:cubicBezTo>
                    <a:pt x="835" y="191"/>
                    <a:pt x="835" y="190"/>
                    <a:pt x="836" y="190"/>
                  </a:cubicBezTo>
                  <a:cubicBezTo>
                    <a:pt x="836" y="189"/>
                    <a:pt x="836" y="189"/>
                    <a:pt x="836" y="189"/>
                  </a:cubicBezTo>
                  <a:cubicBezTo>
                    <a:pt x="837" y="188"/>
                    <a:pt x="837" y="187"/>
                    <a:pt x="838" y="186"/>
                  </a:cubicBezTo>
                  <a:cubicBezTo>
                    <a:pt x="839" y="185"/>
                    <a:pt x="840" y="185"/>
                    <a:pt x="841" y="184"/>
                  </a:cubicBezTo>
                  <a:cubicBezTo>
                    <a:pt x="843" y="182"/>
                    <a:pt x="845" y="181"/>
                    <a:pt x="848" y="179"/>
                  </a:cubicBezTo>
                  <a:cubicBezTo>
                    <a:pt x="849" y="178"/>
                    <a:pt x="850" y="177"/>
                    <a:pt x="851" y="176"/>
                  </a:cubicBezTo>
                  <a:cubicBezTo>
                    <a:pt x="852" y="176"/>
                    <a:pt x="853" y="175"/>
                    <a:pt x="854" y="175"/>
                  </a:cubicBezTo>
                  <a:cubicBezTo>
                    <a:pt x="854" y="174"/>
                    <a:pt x="854" y="174"/>
                    <a:pt x="854" y="174"/>
                  </a:cubicBezTo>
                  <a:cubicBezTo>
                    <a:pt x="855" y="174"/>
                    <a:pt x="855" y="174"/>
                    <a:pt x="855" y="174"/>
                  </a:cubicBezTo>
                  <a:cubicBezTo>
                    <a:pt x="855" y="173"/>
                    <a:pt x="856" y="173"/>
                    <a:pt x="856" y="173"/>
                  </a:cubicBezTo>
                  <a:cubicBezTo>
                    <a:pt x="856" y="173"/>
                    <a:pt x="857" y="172"/>
                    <a:pt x="857" y="172"/>
                  </a:cubicBezTo>
                  <a:cubicBezTo>
                    <a:pt x="857" y="172"/>
                    <a:pt x="858" y="172"/>
                    <a:pt x="858" y="172"/>
                  </a:cubicBezTo>
                  <a:cubicBezTo>
                    <a:pt x="860" y="173"/>
                    <a:pt x="862" y="174"/>
                    <a:pt x="864" y="176"/>
                  </a:cubicBezTo>
                  <a:cubicBezTo>
                    <a:pt x="867" y="178"/>
                    <a:pt x="870" y="179"/>
                    <a:pt x="872" y="181"/>
                  </a:cubicBezTo>
                  <a:cubicBezTo>
                    <a:pt x="873" y="182"/>
                    <a:pt x="874" y="182"/>
                    <a:pt x="874" y="183"/>
                  </a:cubicBezTo>
                  <a:cubicBezTo>
                    <a:pt x="875" y="183"/>
                    <a:pt x="876" y="184"/>
                    <a:pt x="876" y="184"/>
                  </a:cubicBezTo>
                  <a:cubicBezTo>
                    <a:pt x="878" y="185"/>
                    <a:pt x="879" y="187"/>
                    <a:pt x="880" y="188"/>
                  </a:cubicBezTo>
                  <a:cubicBezTo>
                    <a:pt x="885" y="193"/>
                    <a:pt x="888" y="199"/>
                    <a:pt x="892" y="204"/>
                  </a:cubicBezTo>
                  <a:cubicBezTo>
                    <a:pt x="894" y="208"/>
                    <a:pt x="896" y="211"/>
                    <a:pt x="898" y="214"/>
                  </a:cubicBezTo>
                  <a:cubicBezTo>
                    <a:pt x="898" y="214"/>
                    <a:pt x="898" y="213"/>
                    <a:pt x="897" y="213"/>
                  </a:cubicBezTo>
                  <a:cubicBezTo>
                    <a:pt x="897" y="213"/>
                    <a:pt x="897" y="213"/>
                    <a:pt x="897" y="213"/>
                  </a:cubicBezTo>
                  <a:cubicBezTo>
                    <a:pt x="896" y="213"/>
                    <a:pt x="896" y="213"/>
                    <a:pt x="896" y="213"/>
                  </a:cubicBezTo>
                  <a:cubicBezTo>
                    <a:pt x="896" y="213"/>
                    <a:pt x="896" y="212"/>
                    <a:pt x="896" y="212"/>
                  </a:cubicBezTo>
                  <a:cubicBezTo>
                    <a:pt x="895" y="212"/>
                    <a:pt x="894" y="212"/>
                    <a:pt x="893" y="212"/>
                  </a:cubicBezTo>
                  <a:cubicBezTo>
                    <a:pt x="892" y="212"/>
                    <a:pt x="892" y="212"/>
                    <a:pt x="891" y="213"/>
                  </a:cubicBezTo>
                  <a:cubicBezTo>
                    <a:pt x="890" y="213"/>
                    <a:pt x="889" y="213"/>
                    <a:pt x="888" y="213"/>
                  </a:cubicBezTo>
                  <a:cubicBezTo>
                    <a:pt x="887" y="213"/>
                    <a:pt x="886" y="213"/>
                    <a:pt x="886" y="214"/>
                  </a:cubicBezTo>
                  <a:cubicBezTo>
                    <a:pt x="884" y="214"/>
                    <a:pt x="883" y="214"/>
                    <a:pt x="882" y="214"/>
                  </a:cubicBezTo>
                  <a:cubicBezTo>
                    <a:pt x="872" y="202"/>
                    <a:pt x="865" y="217"/>
                    <a:pt x="856" y="203"/>
                  </a:cubicBezTo>
                  <a:cubicBezTo>
                    <a:pt x="857" y="211"/>
                    <a:pt x="860" y="218"/>
                    <a:pt x="867" y="222"/>
                  </a:cubicBezTo>
                  <a:cubicBezTo>
                    <a:pt x="872" y="224"/>
                    <a:pt x="883" y="223"/>
                    <a:pt x="883" y="216"/>
                  </a:cubicBezTo>
                  <a:cubicBezTo>
                    <a:pt x="884" y="216"/>
                    <a:pt x="885" y="215"/>
                    <a:pt x="886" y="215"/>
                  </a:cubicBezTo>
                  <a:cubicBezTo>
                    <a:pt x="887" y="215"/>
                    <a:pt x="888" y="215"/>
                    <a:pt x="889" y="215"/>
                  </a:cubicBezTo>
                  <a:cubicBezTo>
                    <a:pt x="889" y="214"/>
                    <a:pt x="890" y="214"/>
                    <a:pt x="891" y="214"/>
                  </a:cubicBezTo>
                  <a:cubicBezTo>
                    <a:pt x="892" y="214"/>
                    <a:pt x="893" y="214"/>
                    <a:pt x="893" y="214"/>
                  </a:cubicBezTo>
                  <a:cubicBezTo>
                    <a:pt x="894" y="214"/>
                    <a:pt x="895" y="214"/>
                    <a:pt x="896" y="214"/>
                  </a:cubicBezTo>
                  <a:cubicBezTo>
                    <a:pt x="896" y="214"/>
                    <a:pt x="896" y="214"/>
                    <a:pt x="896" y="214"/>
                  </a:cubicBezTo>
                  <a:cubicBezTo>
                    <a:pt x="896" y="214"/>
                    <a:pt x="896" y="214"/>
                    <a:pt x="896" y="214"/>
                  </a:cubicBezTo>
                  <a:cubicBezTo>
                    <a:pt x="897" y="214"/>
                    <a:pt x="897" y="214"/>
                    <a:pt x="897" y="214"/>
                  </a:cubicBezTo>
                  <a:cubicBezTo>
                    <a:pt x="898" y="214"/>
                    <a:pt x="898" y="215"/>
                    <a:pt x="899" y="215"/>
                  </a:cubicBezTo>
                  <a:cubicBezTo>
                    <a:pt x="899" y="215"/>
                    <a:pt x="899" y="215"/>
                    <a:pt x="899" y="215"/>
                  </a:cubicBezTo>
                  <a:cubicBezTo>
                    <a:pt x="901" y="217"/>
                    <a:pt x="902" y="219"/>
                    <a:pt x="903" y="222"/>
                  </a:cubicBezTo>
                  <a:cubicBezTo>
                    <a:pt x="907" y="226"/>
                    <a:pt x="910" y="231"/>
                    <a:pt x="913" y="235"/>
                  </a:cubicBezTo>
                  <a:cubicBezTo>
                    <a:pt x="908" y="232"/>
                    <a:pt x="904" y="229"/>
                    <a:pt x="898" y="226"/>
                  </a:cubicBezTo>
                  <a:cubicBezTo>
                    <a:pt x="908" y="233"/>
                    <a:pt x="917" y="242"/>
                    <a:pt x="914" y="253"/>
                  </a:cubicBezTo>
                  <a:cubicBezTo>
                    <a:pt x="876" y="241"/>
                    <a:pt x="873" y="248"/>
                    <a:pt x="837" y="263"/>
                  </a:cubicBezTo>
                  <a:cubicBezTo>
                    <a:pt x="875" y="253"/>
                    <a:pt x="884" y="251"/>
                    <a:pt x="916" y="269"/>
                  </a:cubicBezTo>
                  <a:cubicBezTo>
                    <a:pt x="928" y="276"/>
                    <a:pt x="934" y="281"/>
                    <a:pt x="943" y="288"/>
                  </a:cubicBezTo>
                  <a:cubicBezTo>
                    <a:pt x="946" y="290"/>
                    <a:pt x="944" y="297"/>
                    <a:pt x="949" y="301"/>
                  </a:cubicBezTo>
                  <a:cubicBezTo>
                    <a:pt x="955" y="306"/>
                    <a:pt x="966" y="303"/>
                    <a:pt x="973" y="307"/>
                  </a:cubicBezTo>
                  <a:cubicBezTo>
                    <a:pt x="986" y="316"/>
                    <a:pt x="991" y="325"/>
                    <a:pt x="1004" y="335"/>
                  </a:cubicBezTo>
                  <a:cubicBezTo>
                    <a:pt x="1019" y="347"/>
                    <a:pt x="1044" y="350"/>
                    <a:pt x="1059" y="362"/>
                  </a:cubicBezTo>
                  <a:cubicBezTo>
                    <a:pt x="1089" y="388"/>
                    <a:pt x="1121" y="442"/>
                    <a:pt x="1121" y="442"/>
                  </a:cubicBezTo>
                  <a:cubicBezTo>
                    <a:pt x="1121" y="442"/>
                    <a:pt x="1113" y="446"/>
                    <a:pt x="1108" y="444"/>
                  </a:cubicBezTo>
                  <a:cubicBezTo>
                    <a:pt x="1091" y="437"/>
                    <a:pt x="1075" y="429"/>
                    <a:pt x="1065" y="419"/>
                  </a:cubicBezTo>
                  <a:cubicBezTo>
                    <a:pt x="1045" y="399"/>
                    <a:pt x="1039" y="382"/>
                    <a:pt x="1015" y="369"/>
                  </a:cubicBezTo>
                  <a:cubicBezTo>
                    <a:pt x="995" y="357"/>
                    <a:pt x="965" y="353"/>
                    <a:pt x="945" y="354"/>
                  </a:cubicBezTo>
                  <a:cubicBezTo>
                    <a:pt x="917" y="355"/>
                    <a:pt x="925" y="332"/>
                    <a:pt x="905" y="325"/>
                  </a:cubicBezTo>
                  <a:cubicBezTo>
                    <a:pt x="915" y="338"/>
                    <a:pt x="918" y="354"/>
                    <a:pt x="918" y="354"/>
                  </a:cubicBezTo>
                  <a:cubicBezTo>
                    <a:pt x="910" y="365"/>
                    <a:pt x="867" y="375"/>
                    <a:pt x="855" y="376"/>
                  </a:cubicBezTo>
                  <a:cubicBezTo>
                    <a:pt x="879" y="382"/>
                    <a:pt x="900" y="376"/>
                    <a:pt x="924" y="372"/>
                  </a:cubicBezTo>
                  <a:cubicBezTo>
                    <a:pt x="951" y="368"/>
                    <a:pt x="968" y="369"/>
                    <a:pt x="991" y="379"/>
                  </a:cubicBezTo>
                  <a:cubicBezTo>
                    <a:pt x="1005" y="385"/>
                    <a:pt x="1018" y="394"/>
                    <a:pt x="1028" y="404"/>
                  </a:cubicBezTo>
                  <a:cubicBezTo>
                    <a:pt x="1037" y="414"/>
                    <a:pt x="1034" y="422"/>
                    <a:pt x="1041" y="432"/>
                  </a:cubicBezTo>
                  <a:cubicBezTo>
                    <a:pt x="1044" y="437"/>
                    <a:pt x="1048" y="441"/>
                    <a:pt x="1050" y="444"/>
                  </a:cubicBezTo>
                  <a:cubicBezTo>
                    <a:pt x="1050" y="444"/>
                    <a:pt x="1049" y="444"/>
                    <a:pt x="1048" y="444"/>
                  </a:cubicBezTo>
                  <a:cubicBezTo>
                    <a:pt x="1046" y="444"/>
                    <a:pt x="1044" y="444"/>
                    <a:pt x="1042" y="444"/>
                  </a:cubicBezTo>
                  <a:cubicBezTo>
                    <a:pt x="1036" y="445"/>
                    <a:pt x="1029" y="445"/>
                    <a:pt x="1023" y="446"/>
                  </a:cubicBezTo>
                  <a:cubicBezTo>
                    <a:pt x="1023" y="446"/>
                    <a:pt x="1023" y="446"/>
                    <a:pt x="1023" y="446"/>
                  </a:cubicBezTo>
                  <a:cubicBezTo>
                    <a:pt x="1022" y="445"/>
                    <a:pt x="1021" y="445"/>
                    <a:pt x="1020" y="444"/>
                  </a:cubicBezTo>
                  <a:cubicBezTo>
                    <a:pt x="1020" y="444"/>
                    <a:pt x="1019" y="443"/>
                    <a:pt x="1019" y="443"/>
                  </a:cubicBezTo>
                  <a:cubicBezTo>
                    <a:pt x="1018" y="442"/>
                    <a:pt x="1018" y="442"/>
                    <a:pt x="1017" y="442"/>
                  </a:cubicBezTo>
                  <a:cubicBezTo>
                    <a:pt x="1016" y="441"/>
                    <a:pt x="1015" y="440"/>
                    <a:pt x="1013" y="439"/>
                  </a:cubicBezTo>
                  <a:cubicBezTo>
                    <a:pt x="1012" y="439"/>
                    <a:pt x="1011" y="438"/>
                    <a:pt x="1009" y="437"/>
                  </a:cubicBezTo>
                  <a:cubicBezTo>
                    <a:pt x="1006" y="435"/>
                    <a:pt x="1003" y="433"/>
                    <a:pt x="1000" y="431"/>
                  </a:cubicBezTo>
                  <a:cubicBezTo>
                    <a:pt x="997" y="429"/>
                    <a:pt x="994" y="426"/>
                    <a:pt x="991" y="424"/>
                  </a:cubicBezTo>
                  <a:cubicBezTo>
                    <a:pt x="990" y="423"/>
                    <a:pt x="989" y="422"/>
                    <a:pt x="987" y="421"/>
                  </a:cubicBezTo>
                  <a:cubicBezTo>
                    <a:pt x="986" y="420"/>
                    <a:pt x="985" y="419"/>
                    <a:pt x="984" y="418"/>
                  </a:cubicBezTo>
                  <a:cubicBezTo>
                    <a:pt x="984" y="418"/>
                    <a:pt x="983" y="418"/>
                    <a:pt x="983" y="418"/>
                  </a:cubicBezTo>
                  <a:cubicBezTo>
                    <a:pt x="983" y="418"/>
                    <a:pt x="983" y="418"/>
                    <a:pt x="983" y="417"/>
                  </a:cubicBezTo>
                  <a:cubicBezTo>
                    <a:pt x="983" y="417"/>
                    <a:pt x="983" y="417"/>
                    <a:pt x="983" y="416"/>
                  </a:cubicBezTo>
                  <a:cubicBezTo>
                    <a:pt x="982" y="416"/>
                    <a:pt x="982" y="416"/>
                    <a:pt x="982" y="415"/>
                  </a:cubicBezTo>
                  <a:cubicBezTo>
                    <a:pt x="982" y="415"/>
                    <a:pt x="982" y="415"/>
                    <a:pt x="982" y="415"/>
                  </a:cubicBezTo>
                  <a:cubicBezTo>
                    <a:pt x="982" y="415"/>
                    <a:pt x="982" y="415"/>
                    <a:pt x="982" y="415"/>
                  </a:cubicBezTo>
                  <a:cubicBezTo>
                    <a:pt x="981" y="414"/>
                    <a:pt x="981" y="414"/>
                    <a:pt x="980" y="413"/>
                  </a:cubicBezTo>
                  <a:cubicBezTo>
                    <a:pt x="980" y="412"/>
                    <a:pt x="979" y="412"/>
                    <a:pt x="979" y="411"/>
                  </a:cubicBezTo>
                  <a:cubicBezTo>
                    <a:pt x="978" y="411"/>
                    <a:pt x="977" y="410"/>
                    <a:pt x="977" y="410"/>
                  </a:cubicBezTo>
                  <a:cubicBezTo>
                    <a:pt x="976" y="409"/>
                    <a:pt x="975" y="409"/>
                    <a:pt x="975" y="408"/>
                  </a:cubicBezTo>
                  <a:cubicBezTo>
                    <a:pt x="975" y="408"/>
                    <a:pt x="975" y="408"/>
                    <a:pt x="975" y="408"/>
                  </a:cubicBezTo>
                  <a:cubicBezTo>
                    <a:pt x="975" y="408"/>
                    <a:pt x="975" y="408"/>
                    <a:pt x="975" y="408"/>
                  </a:cubicBezTo>
                  <a:cubicBezTo>
                    <a:pt x="969" y="397"/>
                    <a:pt x="959" y="395"/>
                    <a:pt x="948" y="394"/>
                  </a:cubicBezTo>
                  <a:cubicBezTo>
                    <a:pt x="952" y="405"/>
                    <a:pt x="962" y="409"/>
                    <a:pt x="972" y="409"/>
                  </a:cubicBezTo>
                  <a:cubicBezTo>
                    <a:pt x="972" y="409"/>
                    <a:pt x="973" y="409"/>
                    <a:pt x="974" y="410"/>
                  </a:cubicBezTo>
                  <a:cubicBezTo>
                    <a:pt x="974" y="410"/>
                    <a:pt x="975" y="411"/>
                    <a:pt x="975" y="411"/>
                  </a:cubicBezTo>
                  <a:cubicBezTo>
                    <a:pt x="976" y="412"/>
                    <a:pt x="977" y="412"/>
                    <a:pt x="977" y="413"/>
                  </a:cubicBezTo>
                  <a:cubicBezTo>
                    <a:pt x="978" y="414"/>
                    <a:pt x="978" y="414"/>
                    <a:pt x="979" y="415"/>
                  </a:cubicBezTo>
                  <a:cubicBezTo>
                    <a:pt x="979" y="415"/>
                    <a:pt x="979" y="415"/>
                    <a:pt x="979" y="415"/>
                  </a:cubicBezTo>
                  <a:cubicBezTo>
                    <a:pt x="979" y="415"/>
                    <a:pt x="979" y="415"/>
                    <a:pt x="978" y="415"/>
                  </a:cubicBezTo>
                  <a:cubicBezTo>
                    <a:pt x="977" y="414"/>
                    <a:pt x="976" y="413"/>
                    <a:pt x="976" y="413"/>
                  </a:cubicBezTo>
                  <a:cubicBezTo>
                    <a:pt x="976" y="413"/>
                    <a:pt x="977" y="414"/>
                    <a:pt x="978" y="415"/>
                  </a:cubicBezTo>
                  <a:cubicBezTo>
                    <a:pt x="978" y="416"/>
                    <a:pt x="979" y="417"/>
                    <a:pt x="980" y="418"/>
                  </a:cubicBezTo>
                  <a:cubicBezTo>
                    <a:pt x="980" y="418"/>
                    <a:pt x="981" y="418"/>
                    <a:pt x="981" y="419"/>
                  </a:cubicBezTo>
                  <a:cubicBezTo>
                    <a:pt x="981" y="419"/>
                    <a:pt x="981" y="419"/>
                    <a:pt x="982" y="420"/>
                  </a:cubicBezTo>
                  <a:cubicBezTo>
                    <a:pt x="982" y="420"/>
                    <a:pt x="982" y="420"/>
                    <a:pt x="983" y="420"/>
                  </a:cubicBezTo>
                  <a:cubicBezTo>
                    <a:pt x="984" y="421"/>
                    <a:pt x="985" y="422"/>
                    <a:pt x="986" y="423"/>
                  </a:cubicBezTo>
                  <a:cubicBezTo>
                    <a:pt x="987" y="424"/>
                    <a:pt x="989" y="425"/>
                    <a:pt x="990" y="426"/>
                  </a:cubicBezTo>
                  <a:cubicBezTo>
                    <a:pt x="993" y="428"/>
                    <a:pt x="996" y="431"/>
                    <a:pt x="999" y="433"/>
                  </a:cubicBezTo>
                  <a:cubicBezTo>
                    <a:pt x="1002" y="435"/>
                    <a:pt x="1005" y="437"/>
                    <a:pt x="1008" y="439"/>
                  </a:cubicBezTo>
                  <a:cubicBezTo>
                    <a:pt x="1009" y="440"/>
                    <a:pt x="1011" y="441"/>
                    <a:pt x="1012" y="442"/>
                  </a:cubicBezTo>
                  <a:cubicBezTo>
                    <a:pt x="1014" y="442"/>
                    <a:pt x="1015" y="443"/>
                    <a:pt x="1016" y="444"/>
                  </a:cubicBezTo>
                  <a:cubicBezTo>
                    <a:pt x="1017" y="444"/>
                    <a:pt x="1017" y="445"/>
                    <a:pt x="1018" y="445"/>
                  </a:cubicBezTo>
                  <a:cubicBezTo>
                    <a:pt x="1018" y="445"/>
                    <a:pt x="1019" y="445"/>
                    <a:pt x="1019" y="446"/>
                  </a:cubicBezTo>
                  <a:cubicBezTo>
                    <a:pt x="1020" y="446"/>
                    <a:pt x="1020" y="446"/>
                    <a:pt x="1021" y="446"/>
                  </a:cubicBezTo>
                  <a:cubicBezTo>
                    <a:pt x="1011" y="447"/>
                    <a:pt x="1001" y="449"/>
                    <a:pt x="990" y="452"/>
                  </a:cubicBezTo>
                  <a:cubicBezTo>
                    <a:pt x="988" y="452"/>
                    <a:pt x="986" y="453"/>
                    <a:pt x="983" y="454"/>
                  </a:cubicBezTo>
                  <a:cubicBezTo>
                    <a:pt x="981" y="454"/>
                    <a:pt x="979" y="455"/>
                    <a:pt x="976" y="456"/>
                  </a:cubicBezTo>
                  <a:cubicBezTo>
                    <a:pt x="972" y="457"/>
                    <a:pt x="967" y="459"/>
                    <a:pt x="962" y="461"/>
                  </a:cubicBezTo>
                  <a:cubicBezTo>
                    <a:pt x="955" y="463"/>
                    <a:pt x="947" y="466"/>
                    <a:pt x="939" y="468"/>
                  </a:cubicBezTo>
                  <a:cubicBezTo>
                    <a:pt x="939" y="468"/>
                    <a:pt x="939" y="468"/>
                    <a:pt x="938" y="468"/>
                  </a:cubicBezTo>
                  <a:cubicBezTo>
                    <a:pt x="937" y="468"/>
                    <a:pt x="937" y="468"/>
                    <a:pt x="937" y="468"/>
                  </a:cubicBezTo>
                  <a:cubicBezTo>
                    <a:pt x="936" y="467"/>
                    <a:pt x="936" y="467"/>
                    <a:pt x="936" y="467"/>
                  </a:cubicBezTo>
                  <a:cubicBezTo>
                    <a:pt x="935" y="467"/>
                    <a:pt x="935" y="467"/>
                    <a:pt x="934" y="467"/>
                  </a:cubicBezTo>
                  <a:cubicBezTo>
                    <a:pt x="934" y="467"/>
                    <a:pt x="934" y="466"/>
                    <a:pt x="934" y="466"/>
                  </a:cubicBezTo>
                  <a:cubicBezTo>
                    <a:pt x="933" y="466"/>
                    <a:pt x="933" y="466"/>
                    <a:pt x="933" y="466"/>
                  </a:cubicBezTo>
                  <a:cubicBezTo>
                    <a:pt x="932" y="466"/>
                    <a:pt x="932" y="466"/>
                    <a:pt x="931" y="466"/>
                  </a:cubicBezTo>
                  <a:cubicBezTo>
                    <a:pt x="931" y="466"/>
                    <a:pt x="930" y="466"/>
                    <a:pt x="930" y="465"/>
                  </a:cubicBezTo>
                  <a:cubicBezTo>
                    <a:pt x="930" y="465"/>
                    <a:pt x="929" y="465"/>
                    <a:pt x="929" y="465"/>
                  </a:cubicBezTo>
                  <a:cubicBezTo>
                    <a:pt x="929" y="465"/>
                    <a:pt x="928" y="465"/>
                    <a:pt x="928" y="465"/>
                  </a:cubicBezTo>
                  <a:cubicBezTo>
                    <a:pt x="928" y="465"/>
                    <a:pt x="927" y="464"/>
                    <a:pt x="926" y="464"/>
                  </a:cubicBezTo>
                  <a:cubicBezTo>
                    <a:pt x="925" y="464"/>
                    <a:pt x="924" y="463"/>
                    <a:pt x="923" y="462"/>
                  </a:cubicBezTo>
                  <a:cubicBezTo>
                    <a:pt x="922" y="462"/>
                    <a:pt x="920" y="461"/>
                    <a:pt x="919" y="460"/>
                  </a:cubicBezTo>
                  <a:cubicBezTo>
                    <a:pt x="918" y="460"/>
                    <a:pt x="917" y="459"/>
                    <a:pt x="916" y="458"/>
                  </a:cubicBezTo>
                  <a:cubicBezTo>
                    <a:pt x="915" y="457"/>
                    <a:pt x="914" y="457"/>
                    <a:pt x="914" y="456"/>
                  </a:cubicBezTo>
                  <a:cubicBezTo>
                    <a:pt x="915" y="450"/>
                    <a:pt x="915" y="441"/>
                    <a:pt x="912" y="436"/>
                  </a:cubicBezTo>
                  <a:cubicBezTo>
                    <a:pt x="907" y="430"/>
                    <a:pt x="898" y="434"/>
                    <a:pt x="891" y="434"/>
                  </a:cubicBezTo>
                  <a:cubicBezTo>
                    <a:pt x="895" y="445"/>
                    <a:pt x="895" y="468"/>
                    <a:pt x="913" y="458"/>
                  </a:cubicBezTo>
                  <a:cubicBezTo>
                    <a:pt x="913" y="458"/>
                    <a:pt x="913" y="458"/>
                    <a:pt x="913" y="458"/>
                  </a:cubicBezTo>
                  <a:cubicBezTo>
                    <a:pt x="913" y="459"/>
                    <a:pt x="912" y="460"/>
                    <a:pt x="912" y="460"/>
                  </a:cubicBezTo>
                  <a:cubicBezTo>
                    <a:pt x="913" y="459"/>
                    <a:pt x="913" y="459"/>
                    <a:pt x="913" y="459"/>
                  </a:cubicBezTo>
                  <a:cubicBezTo>
                    <a:pt x="914" y="459"/>
                    <a:pt x="914" y="460"/>
                    <a:pt x="915" y="460"/>
                  </a:cubicBezTo>
                  <a:cubicBezTo>
                    <a:pt x="916" y="461"/>
                    <a:pt x="917" y="462"/>
                    <a:pt x="918" y="463"/>
                  </a:cubicBezTo>
                  <a:cubicBezTo>
                    <a:pt x="919" y="463"/>
                    <a:pt x="921" y="464"/>
                    <a:pt x="922" y="465"/>
                  </a:cubicBezTo>
                  <a:cubicBezTo>
                    <a:pt x="923" y="465"/>
                    <a:pt x="924" y="466"/>
                    <a:pt x="926" y="466"/>
                  </a:cubicBezTo>
                  <a:cubicBezTo>
                    <a:pt x="926" y="467"/>
                    <a:pt x="927" y="467"/>
                    <a:pt x="927" y="467"/>
                  </a:cubicBezTo>
                  <a:cubicBezTo>
                    <a:pt x="928" y="467"/>
                    <a:pt x="928" y="467"/>
                    <a:pt x="928" y="467"/>
                  </a:cubicBezTo>
                  <a:cubicBezTo>
                    <a:pt x="929" y="468"/>
                    <a:pt x="929" y="468"/>
                    <a:pt x="929" y="468"/>
                  </a:cubicBezTo>
                  <a:cubicBezTo>
                    <a:pt x="930" y="468"/>
                    <a:pt x="930" y="468"/>
                    <a:pt x="931" y="468"/>
                  </a:cubicBezTo>
                  <a:cubicBezTo>
                    <a:pt x="931" y="468"/>
                    <a:pt x="932" y="469"/>
                    <a:pt x="932" y="469"/>
                  </a:cubicBezTo>
                  <a:cubicBezTo>
                    <a:pt x="933" y="469"/>
                    <a:pt x="933" y="469"/>
                    <a:pt x="933" y="469"/>
                  </a:cubicBezTo>
                  <a:cubicBezTo>
                    <a:pt x="933" y="469"/>
                    <a:pt x="934" y="469"/>
                    <a:pt x="934" y="469"/>
                  </a:cubicBezTo>
                  <a:cubicBezTo>
                    <a:pt x="934" y="469"/>
                    <a:pt x="935" y="469"/>
                    <a:pt x="935" y="469"/>
                  </a:cubicBezTo>
                  <a:cubicBezTo>
                    <a:pt x="936" y="469"/>
                    <a:pt x="936" y="469"/>
                    <a:pt x="937" y="469"/>
                  </a:cubicBezTo>
                  <a:cubicBezTo>
                    <a:pt x="937" y="469"/>
                    <a:pt x="937" y="469"/>
                    <a:pt x="938" y="469"/>
                  </a:cubicBezTo>
                  <a:cubicBezTo>
                    <a:pt x="938" y="469"/>
                    <a:pt x="938" y="469"/>
                    <a:pt x="939" y="469"/>
                  </a:cubicBezTo>
                  <a:cubicBezTo>
                    <a:pt x="937" y="469"/>
                    <a:pt x="935" y="470"/>
                    <a:pt x="933" y="470"/>
                  </a:cubicBezTo>
                  <a:cubicBezTo>
                    <a:pt x="932" y="470"/>
                    <a:pt x="931" y="471"/>
                    <a:pt x="930" y="471"/>
                  </a:cubicBezTo>
                  <a:cubicBezTo>
                    <a:pt x="928" y="471"/>
                    <a:pt x="927" y="472"/>
                    <a:pt x="926" y="472"/>
                  </a:cubicBezTo>
                  <a:cubicBezTo>
                    <a:pt x="925" y="472"/>
                    <a:pt x="924" y="473"/>
                    <a:pt x="922" y="473"/>
                  </a:cubicBezTo>
                  <a:cubicBezTo>
                    <a:pt x="919" y="473"/>
                    <a:pt x="919" y="473"/>
                    <a:pt x="919" y="473"/>
                  </a:cubicBezTo>
                  <a:cubicBezTo>
                    <a:pt x="914" y="474"/>
                    <a:pt x="909" y="475"/>
                    <a:pt x="904" y="476"/>
                  </a:cubicBezTo>
                  <a:cubicBezTo>
                    <a:pt x="894" y="477"/>
                    <a:pt x="884" y="478"/>
                    <a:pt x="875" y="479"/>
                  </a:cubicBezTo>
                  <a:cubicBezTo>
                    <a:pt x="865" y="479"/>
                    <a:pt x="856" y="480"/>
                    <a:pt x="847" y="481"/>
                  </a:cubicBezTo>
                  <a:cubicBezTo>
                    <a:pt x="839" y="482"/>
                    <a:pt x="831" y="483"/>
                    <a:pt x="823" y="485"/>
                  </a:cubicBezTo>
                  <a:cubicBezTo>
                    <a:pt x="819" y="486"/>
                    <a:pt x="816" y="487"/>
                    <a:pt x="812" y="488"/>
                  </a:cubicBezTo>
                  <a:cubicBezTo>
                    <a:pt x="811" y="488"/>
                    <a:pt x="809" y="489"/>
                    <a:pt x="807" y="489"/>
                  </a:cubicBezTo>
                  <a:cubicBezTo>
                    <a:pt x="806" y="490"/>
                    <a:pt x="804" y="491"/>
                    <a:pt x="803" y="491"/>
                  </a:cubicBezTo>
                  <a:cubicBezTo>
                    <a:pt x="797" y="493"/>
                    <a:pt x="792" y="496"/>
                    <a:pt x="788" y="498"/>
                  </a:cubicBezTo>
                  <a:cubicBezTo>
                    <a:pt x="786" y="499"/>
                    <a:pt x="784" y="500"/>
                    <a:pt x="783" y="501"/>
                  </a:cubicBezTo>
                  <a:cubicBezTo>
                    <a:pt x="781" y="502"/>
                    <a:pt x="780" y="503"/>
                    <a:pt x="779" y="504"/>
                  </a:cubicBezTo>
                  <a:cubicBezTo>
                    <a:pt x="777" y="505"/>
                    <a:pt x="776" y="506"/>
                    <a:pt x="776" y="506"/>
                  </a:cubicBezTo>
                  <a:cubicBezTo>
                    <a:pt x="776" y="506"/>
                    <a:pt x="777" y="506"/>
                    <a:pt x="779" y="504"/>
                  </a:cubicBezTo>
                  <a:cubicBezTo>
                    <a:pt x="780" y="504"/>
                    <a:pt x="782" y="503"/>
                    <a:pt x="783" y="502"/>
                  </a:cubicBezTo>
                  <a:cubicBezTo>
                    <a:pt x="785" y="501"/>
                    <a:pt x="787" y="501"/>
                    <a:pt x="789" y="500"/>
                  </a:cubicBezTo>
                  <a:cubicBezTo>
                    <a:pt x="793" y="498"/>
                    <a:pt x="798" y="496"/>
                    <a:pt x="804" y="494"/>
                  </a:cubicBezTo>
                  <a:cubicBezTo>
                    <a:pt x="805" y="494"/>
                    <a:pt x="807" y="493"/>
                    <a:pt x="808" y="493"/>
                  </a:cubicBezTo>
                  <a:cubicBezTo>
                    <a:pt x="810" y="492"/>
                    <a:pt x="812" y="492"/>
                    <a:pt x="813" y="491"/>
                  </a:cubicBezTo>
                  <a:cubicBezTo>
                    <a:pt x="814" y="491"/>
                    <a:pt x="815" y="491"/>
                    <a:pt x="816" y="491"/>
                  </a:cubicBezTo>
                  <a:cubicBezTo>
                    <a:pt x="817" y="491"/>
                    <a:pt x="817" y="490"/>
                    <a:pt x="818" y="490"/>
                  </a:cubicBezTo>
                  <a:cubicBezTo>
                    <a:pt x="820" y="490"/>
                    <a:pt x="822" y="489"/>
                    <a:pt x="824" y="489"/>
                  </a:cubicBezTo>
                  <a:cubicBezTo>
                    <a:pt x="824" y="489"/>
                    <a:pt x="824" y="489"/>
                    <a:pt x="824" y="489"/>
                  </a:cubicBezTo>
                  <a:cubicBezTo>
                    <a:pt x="824" y="489"/>
                    <a:pt x="824" y="489"/>
                    <a:pt x="824" y="489"/>
                  </a:cubicBezTo>
                  <a:cubicBezTo>
                    <a:pt x="823" y="490"/>
                    <a:pt x="822" y="491"/>
                    <a:pt x="821" y="491"/>
                  </a:cubicBezTo>
                  <a:cubicBezTo>
                    <a:pt x="820" y="492"/>
                    <a:pt x="819" y="493"/>
                    <a:pt x="818" y="494"/>
                  </a:cubicBezTo>
                  <a:cubicBezTo>
                    <a:pt x="818" y="495"/>
                    <a:pt x="817" y="495"/>
                    <a:pt x="816" y="496"/>
                  </a:cubicBezTo>
                  <a:cubicBezTo>
                    <a:pt x="816" y="496"/>
                    <a:pt x="816" y="497"/>
                    <a:pt x="816" y="497"/>
                  </a:cubicBezTo>
                  <a:cubicBezTo>
                    <a:pt x="815" y="496"/>
                    <a:pt x="815" y="496"/>
                    <a:pt x="815" y="496"/>
                  </a:cubicBezTo>
                  <a:cubicBezTo>
                    <a:pt x="799" y="503"/>
                    <a:pt x="795" y="518"/>
                    <a:pt x="791" y="534"/>
                  </a:cubicBezTo>
                  <a:cubicBezTo>
                    <a:pt x="807" y="531"/>
                    <a:pt x="813" y="517"/>
                    <a:pt x="816" y="501"/>
                  </a:cubicBezTo>
                  <a:cubicBezTo>
                    <a:pt x="816" y="500"/>
                    <a:pt x="817" y="499"/>
                    <a:pt x="818" y="499"/>
                  </a:cubicBezTo>
                  <a:cubicBezTo>
                    <a:pt x="819" y="498"/>
                    <a:pt x="820" y="497"/>
                    <a:pt x="820" y="496"/>
                  </a:cubicBezTo>
                  <a:cubicBezTo>
                    <a:pt x="821" y="495"/>
                    <a:pt x="822" y="494"/>
                    <a:pt x="823" y="494"/>
                  </a:cubicBezTo>
                  <a:cubicBezTo>
                    <a:pt x="824" y="493"/>
                    <a:pt x="825" y="492"/>
                    <a:pt x="825" y="492"/>
                  </a:cubicBezTo>
                  <a:cubicBezTo>
                    <a:pt x="826" y="491"/>
                    <a:pt x="827" y="490"/>
                    <a:pt x="828" y="490"/>
                  </a:cubicBezTo>
                  <a:cubicBezTo>
                    <a:pt x="828" y="490"/>
                    <a:pt x="828" y="490"/>
                    <a:pt x="828" y="490"/>
                  </a:cubicBezTo>
                  <a:cubicBezTo>
                    <a:pt x="828" y="489"/>
                    <a:pt x="828" y="489"/>
                    <a:pt x="829" y="489"/>
                  </a:cubicBezTo>
                  <a:cubicBezTo>
                    <a:pt x="829" y="489"/>
                    <a:pt x="829" y="489"/>
                    <a:pt x="829" y="488"/>
                  </a:cubicBezTo>
                  <a:cubicBezTo>
                    <a:pt x="830" y="488"/>
                    <a:pt x="830" y="488"/>
                    <a:pt x="830" y="488"/>
                  </a:cubicBezTo>
                  <a:cubicBezTo>
                    <a:pt x="835" y="487"/>
                    <a:pt x="841" y="486"/>
                    <a:pt x="848" y="485"/>
                  </a:cubicBezTo>
                  <a:cubicBezTo>
                    <a:pt x="856" y="484"/>
                    <a:pt x="866" y="483"/>
                    <a:pt x="875" y="483"/>
                  </a:cubicBezTo>
                  <a:cubicBezTo>
                    <a:pt x="884" y="482"/>
                    <a:pt x="894" y="481"/>
                    <a:pt x="904" y="480"/>
                  </a:cubicBezTo>
                  <a:cubicBezTo>
                    <a:pt x="909" y="479"/>
                    <a:pt x="914" y="478"/>
                    <a:pt x="919" y="477"/>
                  </a:cubicBezTo>
                  <a:cubicBezTo>
                    <a:pt x="923" y="477"/>
                    <a:pt x="923" y="477"/>
                    <a:pt x="923" y="477"/>
                  </a:cubicBezTo>
                  <a:cubicBezTo>
                    <a:pt x="924" y="476"/>
                    <a:pt x="925" y="476"/>
                    <a:pt x="927" y="476"/>
                  </a:cubicBezTo>
                  <a:cubicBezTo>
                    <a:pt x="928" y="476"/>
                    <a:pt x="929" y="475"/>
                    <a:pt x="930" y="475"/>
                  </a:cubicBezTo>
                  <a:cubicBezTo>
                    <a:pt x="932" y="475"/>
                    <a:pt x="933" y="474"/>
                    <a:pt x="934" y="474"/>
                  </a:cubicBezTo>
                  <a:cubicBezTo>
                    <a:pt x="944" y="471"/>
                    <a:pt x="954" y="468"/>
                    <a:pt x="963" y="464"/>
                  </a:cubicBezTo>
                  <a:cubicBezTo>
                    <a:pt x="966" y="463"/>
                    <a:pt x="969" y="462"/>
                    <a:pt x="971" y="462"/>
                  </a:cubicBezTo>
                  <a:cubicBezTo>
                    <a:pt x="971" y="462"/>
                    <a:pt x="971" y="462"/>
                    <a:pt x="971" y="462"/>
                  </a:cubicBezTo>
                  <a:cubicBezTo>
                    <a:pt x="970" y="462"/>
                    <a:pt x="970" y="463"/>
                    <a:pt x="969" y="463"/>
                  </a:cubicBezTo>
                  <a:cubicBezTo>
                    <a:pt x="969" y="464"/>
                    <a:pt x="968" y="464"/>
                    <a:pt x="968" y="465"/>
                  </a:cubicBezTo>
                  <a:cubicBezTo>
                    <a:pt x="967" y="465"/>
                    <a:pt x="967" y="466"/>
                    <a:pt x="966" y="467"/>
                  </a:cubicBezTo>
                  <a:cubicBezTo>
                    <a:pt x="966" y="467"/>
                    <a:pt x="965" y="467"/>
                    <a:pt x="965" y="468"/>
                  </a:cubicBezTo>
                  <a:cubicBezTo>
                    <a:pt x="965" y="468"/>
                    <a:pt x="964" y="468"/>
                    <a:pt x="964" y="469"/>
                  </a:cubicBezTo>
                  <a:cubicBezTo>
                    <a:pt x="963" y="470"/>
                    <a:pt x="962" y="472"/>
                    <a:pt x="960" y="474"/>
                  </a:cubicBezTo>
                  <a:cubicBezTo>
                    <a:pt x="959" y="476"/>
                    <a:pt x="957" y="478"/>
                    <a:pt x="956" y="480"/>
                  </a:cubicBezTo>
                  <a:cubicBezTo>
                    <a:pt x="953" y="484"/>
                    <a:pt x="950" y="488"/>
                    <a:pt x="947" y="492"/>
                  </a:cubicBezTo>
                  <a:cubicBezTo>
                    <a:pt x="944" y="496"/>
                    <a:pt x="941" y="501"/>
                    <a:pt x="939" y="504"/>
                  </a:cubicBezTo>
                  <a:cubicBezTo>
                    <a:pt x="938" y="504"/>
                    <a:pt x="938" y="504"/>
                    <a:pt x="938" y="504"/>
                  </a:cubicBezTo>
                  <a:cubicBezTo>
                    <a:pt x="937" y="504"/>
                    <a:pt x="936" y="504"/>
                    <a:pt x="935" y="504"/>
                  </a:cubicBezTo>
                  <a:cubicBezTo>
                    <a:pt x="935" y="504"/>
                    <a:pt x="935" y="504"/>
                    <a:pt x="934" y="504"/>
                  </a:cubicBezTo>
                  <a:cubicBezTo>
                    <a:pt x="934" y="504"/>
                    <a:pt x="934" y="504"/>
                    <a:pt x="933" y="504"/>
                  </a:cubicBezTo>
                  <a:cubicBezTo>
                    <a:pt x="933" y="504"/>
                    <a:pt x="933" y="504"/>
                    <a:pt x="933" y="504"/>
                  </a:cubicBezTo>
                  <a:cubicBezTo>
                    <a:pt x="932" y="504"/>
                    <a:pt x="930" y="504"/>
                    <a:pt x="929" y="504"/>
                  </a:cubicBezTo>
                  <a:cubicBezTo>
                    <a:pt x="928" y="504"/>
                    <a:pt x="927" y="504"/>
                    <a:pt x="926" y="504"/>
                  </a:cubicBezTo>
                  <a:cubicBezTo>
                    <a:pt x="923" y="504"/>
                    <a:pt x="920" y="504"/>
                    <a:pt x="918" y="505"/>
                  </a:cubicBezTo>
                  <a:cubicBezTo>
                    <a:pt x="917" y="505"/>
                    <a:pt x="917" y="505"/>
                    <a:pt x="917" y="505"/>
                  </a:cubicBezTo>
                  <a:cubicBezTo>
                    <a:pt x="917" y="504"/>
                    <a:pt x="917" y="504"/>
                    <a:pt x="917" y="504"/>
                  </a:cubicBezTo>
                  <a:cubicBezTo>
                    <a:pt x="907" y="490"/>
                    <a:pt x="890" y="502"/>
                    <a:pt x="885" y="515"/>
                  </a:cubicBezTo>
                  <a:cubicBezTo>
                    <a:pt x="895" y="514"/>
                    <a:pt x="911" y="520"/>
                    <a:pt x="916" y="507"/>
                  </a:cubicBezTo>
                  <a:cubicBezTo>
                    <a:pt x="917" y="507"/>
                    <a:pt x="917" y="507"/>
                    <a:pt x="918" y="507"/>
                  </a:cubicBezTo>
                  <a:cubicBezTo>
                    <a:pt x="921" y="507"/>
                    <a:pt x="923" y="506"/>
                    <a:pt x="926" y="506"/>
                  </a:cubicBezTo>
                  <a:cubicBezTo>
                    <a:pt x="927" y="506"/>
                    <a:pt x="928" y="506"/>
                    <a:pt x="929" y="506"/>
                  </a:cubicBezTo>
                  <a:cubicBezTo>
                    <a:pt x="931" y="506"/>
                    <a:pt x="932" y="506"/>
                    <a:pt x="933" y="506"/>
                  </a:cubicBezTo>
                  <a:cubicBezTo>
                    <a:pt x="933" y="506"/>
                    <a:pt x="933" y="506"/>
                    <a:pt x="933" y="506"/>
                  </a:cubicBezTo>
                  <a:cubicBezTo>
                    <a:pt x="934" y="506"/>
                    <a:pt x="934" y="506"/>
                    <a:pt x="934" y="506"/>
                  </a:cubicBezTo>
                  <a:cubicBezTo>
                    <a:pt x="935" y="506"/>
                    <a:pt x="935" y="506"/>
                    <a:pt x="935" y="505"/>
                  </a:cubicBezTo>
                  <a:cubicBezTo>
                    <a:pt x="936" y="505"/>
                    <a:pt x="937" y="505"/>
                    <a:pt x="938" y="505"/>
                  </a:cubicBezTo>
                  <a:cubicBezTo>
                    <a:pt x="938" y="505"/>
                    <a:pt x="938" y="505"/>
                    <a:pt x="938" y="505"/>
                  </a:cubicBezTo>
                  <a:cubicBezTo>
                    <a:pt x="938" y="505"/>
                    <a:pt x="938" y="505"/>
                    <a:pt x="938" y="505"/>
                  </a:cubicBezTo>
                  <a:cubicBezTo>
                    <a:pt x="937" y="507"/>
                    <a:pt x="935" y="509"/>
                    <a:pt x="934" y="511"/>
                  </a:cubicBezTo>
                  <a:cubicBezTo>
                    <a:pt x="933" y="513"/>
                    <a:pt x="931" y="514"/>
                    <a:pt x="930" y="516"/>
                  </a:cubicBezTo>
                  <a:cubicBezTo>
                    <a:pt x="930" y="516"/>
                    <a:pt x="929" y="516"/>
                    <a:pt x="929" y="517"/>
                  </a:cubicBezTo>
                  <a:cubicBezTo>
                    <a:pt x="929" y="517"/>
                    <a:pt x="929" y="518"/>
                    <a:pt x="928" y="518"/>
                  </a:cubicBezTo>
                  <a:cubicBezTo>
                    <a:pt x="928" y="519"/>
                    <a:pt x="927" y="519"/>
                    <a:pt x="927" y="520"/>
                  </a:cubicBezTo>
                  <a:cubicBezTo>
                    <a:pt x="926" y="521"/>
                    <a:pt x="925" y="523"/>
                    <a:pt x="924" y="523"/>
                  </a:cubicBezTo>
                  <a:cubicBezTo>
                    <a:pt x="923" y="525"/>
                    <a:pt x="922" y="526"/>
                    <a:pt x="922" y="526"/>
                  </a:cubicBezTo>
                  <a:cubicBezTo>
                    <a:pt x="922" y="526"/>
                    <a:pt x="923" y="526"/>
                    <a:pt x="925" y="524"/>
                  </a:cubicBezTo>
                  <a:cubicBezTo>
                    <a:pt x="925" y="524"/>
                    <a:pt x="926" y="523"/>
                    <a:pt x="926" y="523"/>
                  </a:cubicBezTo>
                  <a:cubicBezTo>
                    <a:pt x="927" y="522"/>
                    <a:pt x="927" y="522"/>
                    <a:pt x="928" y="521"/>
                  </a:cubicBezTo>
                  <a:cubicBezTo>
                    <a:pt x="929" y="521"/>
                    <a:pt x="929" y="520"/>
                    <a:pt x="930" y="519"/>
                  </a:cubicBezTo>
                  <a:cubicBezTo>
                    <a:pt x="930" y="519"/>
                    <a:pt x="930" y="519"/>
                    <a:pt x="931" y="518"/>
                  </a:cubicBezTo>
                  <a:cubicBezTo>
                    <a:pt x="931" y="518"/>
                    <a:pt x="931" y="518"/>
                    <a:pt x="932" y="517"/>
                  </a:cubicBezTo>
                  <a:cubicBezTo>
                    <a:pt x="933" y="516"/>
                    <a:pt x="934" y="514"/>
                    <a:pt x="936" y="512"/>
                  </a:cubicBezTo>
                  <a:cubicBezTo>
                    <a:pt x="937" y="510"/>
                    <a:pt x="938" y="508"/>
                    <a:pt x="940" y="506"/>
                  </a:cubicBezTo>
                  <a:cubicBezTo>
                    <a:pt x="943" y="502"/>
                    <a:pt x="946" y="498"/>
                    <a:pt x="949" y="494"/>
                  </a:cubicBezTo>
                  <a:cubicBezTo>
                    <a:pt x="950" y="492"/>
                    <a:pt x="951" y="491"/>
                    <a:pt x="952" y="490"/>
                  </a:cubicBezTo>
                  <a:cubicBezTo>
                    <a:pt x="952" y="490"/>
                    <a:pt x="952" y="490"/>
                    <a:pt x="952" y="491"/>
                  </a:cubicBezTo>
                  <a:cubicBezTo>
                    <a:pt x="952" y="491"/>
                    <a:pt x="952" y="491"/>
                    <a:pt x="952" y="492"/>
                  </a:cubicBezTo>
                  <a:cubicBezTo>
                    <a:pt x="952" y="492"/>
                    <a:pt x="952" y="492"/>
                    <a:pt x="952" y="493"/>
                  </a:cubicBezTo>
                  <a:cubicBezTo>
                    <a:pt x="952" y="493"/>
                    <a:pt x="952" y="493"/>
                    <a:pt x="952" y="494"/>
                  </a:cubicBezTo>
                  <a:cubicBezTo>
                    <a:pt x="953" y="497"/>
                    <a:pt x="954" y="500"/>
                    <a:pt x="956" y="503"/>
                  </a:cubicBezTo>
                  <a:cubicBezTo>
                    <a:pt x="957" y="506"/>
                    <a:pt x="958" y="508"/>
                    <a:pt x="960" y="511"/>
                  </a:cubicBezTo>
                  <a:cubicBezTo>
                    <a:pt x="959" y="511"/>
                    <a:pt x="959" y="511"/>
                    <a:pt x="958" y="511"/>
                  </a:cubicBezTo>
                  <a:cubicBezTo>
                    <a:pt x="957" y="514"/>
                    <a:pt x="957" y="514"/>
                    <a:pt x="957" y="514"/>
                  </a:cubicBezTo>
                  <a:cubicBezTo>
                    <a:pt x="948" y="525"/>
                    <a:pt x="950" y="542"/>
                    <a:pt x="964" y="548"/>
                  </a:cubicBezTo>
                  <a:cubicBezTo>
                    <a:pt x="966" y="536"/>
                    <a:pt x="977" y="518"/>
                    <a:pt x="962" y="512"/>
                  </a:cubicBezTo>
                  <a:cubicBezTo>
                    <a:pt x="962" y="512"/>
                    <a:pt x="962" y="512"/>
                    <a:pt x="962" y="512"/>
                  </a:cubicBezTo>
                  <a:cubicBezTo>
                    <a:pt x="961" y="508"/>
                    <a:pt x="959" y="505"/>
                    <a:pt x="958" y="502"/>
                  </a:cubicBezTo>
                  <a:cubicBezTo>
                    <a:pt x="956" y="499"/>
                    <a:pt x="955" y="496"/>
                    <a:pt x="954" y="493"/>
                  </a:cubicBezTo>
                  <a:cubicBezTo>
                    <a:pt x="954" y="493"/>
                    <a:pt x="954" y="492"/>
                    <a:pt x="954" y="492"/>
                  </a:cubicBezTo>
                  <a:cubicBezTo>
                    <a:pt x="954" y="492"/>
                    <a:pt x="954" y="491"/>
                    <a:pt x="954" y="491"/>
                  </a:cubicBezTo>
                  <a:cubicBezTo>
                    <a:pt x="954" y="491"/>
                    <a:pt x="954" y="491"/>
                    <a:pt x="953" y="490"/>
                  </a:cubicBezTo>
                  <a:cubicBezTo>
                    <a:pt x="953" y="490"/>
                    <a:pt x="953" y="490"/>
                    <a:pt x="953" y="489"/>
                  </a:cubicBezTo>
                  <a:cubicBezTo>
                    <a:pt x="953" y="489"/>
                    <a:pt x="953" y="488"/>
                    <a:pt x="953" y="488"/>
                  </a:cubicBezTo>
                  <a:cubicBezTo>
                    <a:pt x="955" y="485"/>
                    <a:pt x="956" y="483"/>
                    <a:pt x="958" y="481"/>
                  </a:cubicBezTo>
                  <a:cubicBezTo>
                    <a:pt x="959" y="479"/>
                    <a:pt x="961" y="477"/>
                    <a:pt x="962" y="475"/>
                  </a:cubicBezTo>
                  <a:cubicBezTo>
                    <a:pt x="963" y="474"/>
                    <a:pt x="965" y="472"/>
                    <a:pt x="966" y="470"/>
                  </a:cubicBezTo>
                  <a:cubicBezTo>
                    <a:pt x="966" y="470"/>
                    <a:pt x="967" y="469"/>
                    <a:pt x="968" y="468"/>
                  </a:cubicBezTo>
                  <a:cubicBezTo>
                    <a:pt x="968" y="467"/>
                    <a:pt x="969" y="467"/>
                    <a:pt x="969" y="466"/>
                  </a:cubicBezTo>
                  <a:cubicBezTo>
                    <a:pt x="970" y="465"/>
                    <a:pt x="971" y="464"/>
                    <a:pt x="971" y="463"/>
                  </a:cubicBezTo>
                  <a:cubicBezTo>
                    <a:pt x="972" y="462"/>
                    <a:pt x="972" y="462"/>
                    <a:pt x="972" y="461"/>
                  </a:cubicBezTo>
                  <a:cubicBezTo>
                    <a:pt x="974" y="461"/>
                    <a:pt x="976" y="460"/>
                    <a:pt x="977" y="460"/>
                  </a:cubicBezTo>
                  <a:cubicBezTo>
                    <a:pt x="980" y="459"/>
                    <a:pt x="982" y="458"/>
                    <a:pt x="984" y="457"/>
                  </a:cubicBezTo>
                  <a:cubicBezTo>
                    <a:pt x="987" y="457"/>
                    <a:pt x="989" y="456"/>
                    <a:pt x="991" y="456"/>
                  </a:cubicBezTo>
                  <a:cubicBezTo>
                    <a:pt x="1004" y="452"/>
                    <a:pt x="1016" y="450"/>
                    <a:pt x="1028" y="449"/>
                  </a:cubicBezTo>
                  <a:cubicBezTo>
                    <a:pt x="1028" y="449"/>
                    <a:pt x="1028" y="450"/>
                    <a:pt x="1027" y="450"/>
                  </a:cubicBezTo>
                  <a:cubicBezTo>
                    <a:pt x="1027" y="451"/>
                    <a:pt x="1027" y="451"/>
                    <a:pt x="1026" y="452"/>
                  </a:cubicBezTo>
                  <a:cubicBezTo>
                    <a:pt x="1026" y="453"/>
                    <a:pt x="1025" y="454"/>
                    <a:pt x="1025" y="454"/>
                  </a:cubicBezTo>
                  <a:cubicBezTo>
                    <a:pt x="1025" y="455"/>
                    <a:pt x="1024" y="456"/>
                    <a:pt x="1024" y="457"/>
                  </a:cubicBezTo>
                  <a:cubicBezTo>
                    <a:pt x="1024" y="457"/>
                    <a:pt x="1024" y="457"/>
                    <a:pt x="1024" y="457"/>
                  </a:cubicBezTo>
                  <a:cubicBezTo>
                    <a:pt x="1024" y="457"/>
                    <a:pt x="1024" y="457"/>
                    <a:pt x="1024" y="457"/>
                  </a:cubicBezTo>
                  <a:cubicBezTo>
                    <a:pt x="1013" y="466"/>
                    <a:pt x="1016" y="478"/>
                    <a:pt x="1020" y="492"/>
                  </a:cubicBezTo>
                  <a:cubicBezTo>
                    <a:pt x="1032" y="486"/>
                    <a:pt x="1031" y="474"/>
                    <a:pt x="1026" y="461"/>
                  </a:cubicBezTo>
                  <a:cubicBezTo>
                    <a:pt x="1026" y="460"/>
                    <a:pt x="1027" y="459"/>
                    <a:pt x="1027" y="458"/>
                  </a:cubicBezTo>
                  <a:cubicBezTo>
                    <a:pt x="1027" y="458"/>
                    <a:pt x="1027" y="457"/>
                    <a:pt x="1028" y="456"/>
                  </a:cubicBezTo>
                  <a:cubicBezTo>
                    <a:pt x="1028" y="455"/>
                    <a:pt x="1029" y="454"/>
                    <a:pt x="1029" y="454"/>
                  </a:cubicBezTo>
                  <a:cubicBezTo>
                    <a:pt x="1029" y="453"/>
                    <a:pt x="1030" y="452"/>
                    <a:pt x="1030" y="452"/>
                  </a:cubicBezTo>
                  <a:cubicBezTo>
                    <a:pt x="1030" y="451"/>
                    <a:pt x="1031" y="450"/>
                    <a:pt x="1031" y="450"/>
                  </a:cubicBezTo>
                  <a:cubicBezTo>
                    <a:pt x="1031" y="450"/>
                    <a:pt x="1031" y="449"/>
                    <a:pt x="1031" y="449"/>
                  </a:cubicBezTo>
                  <a:cubicBezTo>
                    <a:pt x="1032" y="449"/>
                    <a:pt x="1032" y="449"/>
                    <a:pt x="1032" y="449"/>
                  </a:cubicBezTo>
                  <a:cubicBezTo>
                    <a:pt x="1035" y="449"/>
                    <a:pt x="1039" y="448"/>
                    <a:pt x="1042" y="448"/>
                  </a:cubicBezTo>
                  <a:cubicBezTo>
                    <a:pt x="1044" y="448"/>
                    <a:pt x="1046" y="448"/>
                    <a:pt x="1048" y="448"/>
                  </a:cubicBezTo>
                  <a:cubicBezTo>
                    <a:pt x="1049" y="448"/>
                    <a:pt x="1051" y="448"/>
                    <a:pt x="1053" y="448"/>
                  </a:cubicBezTo>
                  <a:cubicBezTo>
                    <a:pt x="1053" y="448"/>
                    <a:pt x="1054" y="448"/>
                    <a:pt x="1054" y="448"/>
                  </a:cubicBezTo>
                  <a:cubicBezTo>
                    <a:pt x="1071" y="467"/>
                    <a:pt x="1081" y="460"/>
                    <a:pt x="1112" y="472"/>
                  </a:cubicBezTo>
                  <a:cubicBezTo>
                    <a:pt x="1119" y="475"/>
                    <a:pt x="1128" y="479"/>
                    <a:pt x="1135" y="476"/>
                  </a:cubicBezTo>
                  <a:cubicBezTo>
                    <a:pt x="1145" y="472"/>
                    <a:pt x="1148" y="477"/>
                    <a:pt x="1162" y="482"/>
                  </a:cubicBezTo>
                  <a:cubicBezTo>
                    <a:pt x="1179" y="488"/>
                    <a:pt x="1191" y="499"/>
                    <a:pt x="1195" y="514"/>
                  </a:cubicBezTo>
                  <a:cubicBezTo>
                    <a:pt x="1187" y="516"/>
                    <a:pt x="1177" y="508"/>
                    <a:pt x="1164" y="505"/>
                  </a:cubicBezTo>
                  <a:cubicBezTo>
                    <a:pt x="1147" y="501"/>
                    <a:pt x="1138" y="500"/>
                    <a:pt x="1120" y="502"/>
                  </a:cubicBezTo>
                  <a:cubicBezTo>
                    <a:pt x="1110" y="503"/>
                    <a:pt x="1095" y="505"/>
                    <a:pt x="1086" y="502"/>
                  </a:cubicBezTo>
                  <a:cubicBezTo>
                    <a:pt x="1067" y="497"/>
                    <a:pt x="1063" y="477"/>
                    <a:pt x="1042" y="480"/>
                  </a:cubicBezTo>
                  <a:cubicBezTo>
                    <a:pt x="1054" y="485"/>
                    <a:pt x="1064" y="495"/>
                    <a:pt x="1069" y="508"/>
                  </a:cubicBezTo>
                  <a:cubicBezTo>
                    <a:pt x="1052" y="511"/>
                    <a:pt x="1041" y="516"/>
                    <a:pt x="1027" y="523"/>
                  </a:cubicBezTo>
                  <a:cubicBezTo>
                    <a:pt x="1013" y="529"/>
                    <a:pt x="1000" y="543"/>
                    <a:pt x="985" y="555"/>
                  </a:cubicBezTo>
                  <a:cubicBezTo>
                    <a:pt x="984" y="555"/>
                    <a:pt x="983" y="555"/>
                    <a:pt x="981" y="555"/>
                  </a:cubicBezTo>
                  <a:cubicBezTo>
                    <a:pt x="982" y="556"/>
                    <a:pt x="982" y="556"/>
                    <a:pt x="982" y="557"/>
                  </a:cubicBezTo>
                  <a:cubicBezTo>
                    <a:pt x="980" y="559"/>
                    <a:pt x="977" y="561"/>
                    <a:pt x="974" y="563"/>
                  </a:cubicBezTo>
                  <a:cubicBezTo>
                    <a:pt x="977" y="561"/>
                    <a:pt x="980" y="560"/>
                    <a:pt x="982" y="558"/>
                  </a:cubicBezTo>
                  <a:cubicBezTo>
                    <a:pt x="988" y="572"/>
                    <a:pt x="1002" y="577"/>
                    <a:pt x="1017" y="578"/>
                  </a:cubicBezTo>
                  <a:cubicBezTo>
                    <a:pt x="1018" y="578"/>
                    <a:pt x="1019" y="579"/>
                    <a:pt x="1020" y="580"/>
                  </a:cubicBezTo>
                  <a:cubicBezTo>
                    <a:pt x="1021" y="581"/>
                    <a:pt x="1021" y="581"/>
                    <a:pt x="1022" y="582"/>
                  </a:cubicBezTo>
                  <a:cubicBezTo>
                    <a:pt x="1023" y="583"/>
                    <a:pt x="1024" y="584"/>
                    <a:pt x="1025" y="585"/>
                  </a:cubicBezTo>
                  <a:cubicBezTo>
                    <a:pt x="1026" y="586"/>
                    <a:pt x="1027" y="586"/>
                    <a:pt x="1027" y="587"/>
                  </a:cubicBezTo>
                  <a:cubicBezTo>
                    <a:pt x="1028" y="588"/>
                    <a:pt x="1029" y="589"/>
                    <a:pt x="1029" y="589"/>
                  </a:cubicBezTo>
                  <a:cubicBezTo>
                    <a:pt x="1029" y="590"/>
                    <a:pt x="1029" y="590"/>
                    <a:pt x="1030" y="590"/>
                  </a:cubicBezTo>
                  <a:cubicBezTo>
                    <a:pt x="1030" y="590"/>
                    <a:pt x="1030" y="590"/>
                    <a:pt x="1030" y="590"/>
                  </a:cubicBezTo>
                  <a:cubicBezTo>
                    <a:pt x="1030" y="591"/>
                    <a:pt x="1031" y="591"/>
                    <a:pt x="1031" y="591"/>
                  </a:cubicBezTo>
                  <a:cubicBezTo>
                    <a:pt x="1031" y="591"/>
                    <a:pt x="1031" y="591"/>
                    <a:pt x="1032" y="592"/>
                  </a:cubicBezTo>
                  <a:cubicBezTo>
                    <a:pt x="1033" y="598"/>
                    <a:pt x="1035" y="604"/>
                    <a:pt x="1036" y="611"/>
                  </a:cubicBezTo>
                  <a:cubicBezTo>
                    <a:pt x="1038" y="620"/>
                    <a:pt x="1039" y="630"/>
                    <a:pt x="1041" y="640"/>
                  </a:cubicBezTo>
                  <a:cubicBezTo>
                    <a:pt x="1043" y="649"/>
                    <a:pt x="1044" y="659"/>
                    <a:pt x="1046" y="669"/>
                  </a:cubicBezTo>
                  <a:cubicBezTo>
                    <a:pt x="1041" y="670"/>
                    <a:pt x="1034" y="670"/>
                    <a:pt x="1028" y="671"/>
                  </a:cubicBezTo>
                  <a:cubicBezTo>
                    <a:pt x="1025" y="663"/>
                    <a:pt x="1017" y="656"/>
                    <a:pt x="1010" y="654"/>
                  </a:cubicBezTo>
                  <a:cubicBezTo>
                    <a:pt x="1011" y="659"/>
                    <a:pt x="1010" y="666"/>
                    <a:pt x="1011" y="672"/>
                  </a:cubicBezTo>
                  <a:cubicBezTo>
                    <a:pt x="992" y="674"/>
                    <a:pt x="974" y="677"/>
                    <a:pt x="960" y="681"/>
                  </a:cubicBezTo>
                  <a:cubicBezTo>
                    <a:pt x="916" y="692"/>
                    <a:pt x="878" y="705"/>
                    <a:pt x="878" y="705"/>
                  </a:cubicBezTo>
                  <a:cubicBezTo>
                    <a:pt x="878" y="705"/>
                    <a:pt x="873" y="704"/>
                    <a:pt x="865" y="702"/>
                  </a:cubicBezTo>
                  <a:cubicBezTo>
                    <a:pt x="865" y="702"/>
                    <a:pt x="864" y="702"/>
                    <a:pt x="864" y="701"/>
                  </a:cubicBezTo>
                  <a:cubicBezTo>
                    <a:pt x="863" y="700"/>
                    <a:pt x="861" y="699"/>
                    <a:pt x="860" y="697"/>
                  </a:cubicBezTo>
                  <a:cubicBezTo>
                    <a:pt x="859" y="697"/>
                    <a:pt x="858" y="696"/>
                    <a:pt x="857" y="695"/>
                  </a:cubicBezTo>
                  <a:cubicBezTo>
                    <a:pt x="856" y="695"/>
                    <a:pt x="856" y="694"/>
                    <a:pt x="855" y="693"/>
                  </a:cubicBezTo>
                  <a:cubicBezTo>
                    <a:pt x="848" y="688"/>
                    <a:pt x="839" y="681"/>
                    <a:pt x="831" y="674"/>
                  </a:cubicBezTo>
                  <a:cubicBezTo>
                    <a:pt x="826" y="670"/>
                    <a:pt x="822" y="667"/>
                    <a:pt x="818" y="663"/>
                  </a:cubicBezTo>
                  <a:cubicBezTo>
                    <a:pt x="817" y="663"/>
                    <a:pt x="817" y="662"/>
                    <a:pt x="817" y="662"/>
                  </a:cubicBezTo>
                  <a:cubicBezTo>
                    <a:pt x="816" y="661"/>
                    <a:pt x="815" y="659"/>
                    <a:pt x="815" y="658"/>
                  </a:cubicBezTo>
                  <a:cubicBezTo>
                    <a:pt x="815" y="658"/>
                    <a:pt x="814" y="657"/>
                    <a:pt x="814" y="657"/>
                  </a:cubicBezTo>
                  <a:cubicBezTo>
                    <a:pt x="814" y="657"/>
                    <a:pt x="814" y="656"/>
                    <a:pt x="814" y="656"/>
                  </a:cubicBezTo>
                  <a:cubicBezTo>
                    <a:pt x="814" y="655"/>
                    <a:pt x="813" y="654"/>
                    <a:pt x="813" y="653"/>
                  </a:cubicBezTo>
                  <a:cubicBezTo>
                    <a:pt x="812" y="652"/>
                    <a:pt x="812" y="650"/>
                    <a:pt x="812" y="648"/>
                  </a:cubicBezTo>
                  <a:cubicBezTo>
                    <a:pt x="812" y="647"/>
                    <a:pt x="812" y="647"/>
                    <a:pt x="812" y="647"/>
                  </a:cubicBezTo>
                  <a:cubicBezTo>
                    <a:pt x="812" y="647"/>
                    <a:pt x="812" y="646"/>
                    <a:pt x="812" y="646"/>
                  </a:cubicBezTo>
                  <a:cubicBezTo>
                    <a:pt x="812" y="646"/>
                    <a:pt x="812" y="646"/>
                    <a:pt x="812" y="646"/>
                  </a:cubicBezTo>
                  <a:cubicBezTo>
                    <a:pt x="812" y="645"/>
                    <a:pt x="812" y="645"/>
                    <a:pt x="812" y="645"/>
                  </a:cubicBezTo>
                  <a:cubicBezTo>
                    <a:pt x="813" y="645"/>
                    <a:pt x="813" y="645"/>
                    <a:pt x="813" y="645"/>
                  </a:cubicBezTo>
                  <a:cubicBezTo>
                    <a:pt x="813" y="644"/>
                    <a:pt x="814" y="643"/>
                    <a:pt x="814" y="642"/>
                  </a:cubicBezTo>
                  <a:cubicBezTo>
                    <a:pt x="815" y="641"/>
                    <a:pt x="815" y="641"/>
                    <a:pt x="815" y="640"/>
                  </a:cubicBezTo>
                  <a:cubicBezTo>
                    <a:pt x="816" y="640"/>
                    <a:pt x="816" y="639"/>
                    <a:pt x="816" y="639"/>
                  </a:cubicBezTo>
                  <a:cubicBezTo>
                    <a:pt x="817" y="638"/>
                    <a:pt x="817" y="637"/>
                    <a:pt x="817" y="637"/>
                  </a:cubicBezTo>
                  <a:cubicBezTo>
                    <a:pt x="817" y="636"/>
                    <a:pt x="818" y="636"/>
                    <a:pt x="818" y="635"/>
                  </a:cubicBezTo>
                  <a:cubicBezTo>
                    <a:pt x="819" y="633"/>
                    <a:pt x="820" y="630"/>
                    <a:pt x="820" y="627"/>
                  </a:cubicBezTo>
                  <a:cubicBezTo>
                    <a:pt x="820" y="627"/>
                    <a:pt x="821" y="627"/>
                    <a:pt x="821" y="627"/>
                  </a:cubicBezTo>
                  <a:cubicBezTo>
                    <a:pt x="821" y="626"/>
                    <a:pt x="821" y="626"/>
                    <a:pt x="821" y="626"/>
                  </a:cubicBezTo>
                  <a:cubicBezTo>
                    <a:pt x="821" y="625"/>
                    <a:pt x="821" y="624"/>
                    <a:pt x="821" y="624"/>
                  </a:cubicBezTo>
                  <a:cubicBezTo>
                    <a:pt x="821" y="623"/>
                    <a:pt x="821" y="622"/>
                    <a:pt x="821" y="622"/>
                  </a:cubicBezTo>
                  <a:cubicBezTo>
                    <a:pt x="821" y="621"/>
                    <a:pt x="821" y="620"/>
                    <a:pt x="821" y="620"/>
                  </a:cubicBezTo>
                  <a:cubicBezTo>
                    <a:pt x="822" y="617"/>
                    <a:pt x="822" y="614"/>
                    <a:pt x="821" y="612"/>
                  </a:cubicBezTo>
                  <a:cubicBezTo>
                    <a:pt x="821" y="611"/>
                    <a:pt x="821" y="610"/>
                    <a:pt x="821" y="608"/>
                  </a:cubicBezTo>
                  <a:cubicBezTo>
                    <a:pt x="821" y="608"/>
                    <a:pt x="820" y="607"/>
                    <a:pt x="820" y="607"/>
                  </a:cubicBezTo>
                  <a:cubicBezTo>
                    <a:pt x="820" y="607"/>
                    <a:pt x="820" y="607"/>
                    <a:pt x="820" y="606"/>
                  </a:cubicBezTo>
                  <a:cubicBezTo>
                    <a:pt x="820" y="606"/>
                    <a:pt x="820" y="606"/>
                    <a:pt x="820" y="606"/>
                  </a:cubicBezTo>
                  <a:cubicBezTo>
                    <a:pt x="821" y="606"/>
                    <a:pt x="821" y="605"/>
                    <a:pt x="821" y="605"/>
                  </a:cubicBezTo>
                  <a:cubicBezTo>
                    <a:pt x="821" y="604"/>
                    <a:pt x="822" y="603"/>
                    <a:pt x="822" y="603"/>
                  </a:cubicBezTo>
                  <a:cubicBezTo>
                    <a:pt x="822" y="602"/>
                    <a:pt x="822" y="602"/>
                    <a:pt x="823" y="601"/>
                  </a:cubicBezTo>
                  <a:cubicBezTo>
                    <a:pt x="823" y="600"/>
                    <a:pt x="824" y="600"/>
                    <a:pt x="824" y="599"/>
                  </a:cubicBezTo>
                  <a:cubicBezTo>
                    <a:pt x="824" y="599"/>
                    <a:pt x="825" y="598"/>
                    <a:pt x="825" y="597"/>
                  </a:cubicBezTo>
                  <a:cubicBezTo>
                    <a:pt x="825" y="597"/>
                    <a:pt x="825" y="597"/>
                    <a:pt x="825" y="597"/>
                  </a:cubicBezTo>
                  <a:cubicBezTo>
                    <a:pt x="839" y="598"/>
                    <a:pt x="842" y="590"/>
                    <a:pt x="836" y="578"/>
                  </a:cubicBezTo>
                  <a:cubicBezTo>
                    <a:pt x="829" y="582"/>
                    <a:pt x="819" y="586"/>
                    <a:pt x="824" y="596"/>
                  </a:cubicBezTo>
                  <a:cubicBezTo>
                    <a:pt x="823" y="597"/>
                    <a:pt x="823" y="597"/>
                    <a:pt x="823" y="597"/>
                  </a:cubicBezTo>
                  <a:cubicBezTo>
                    <a:pt x="823" y="597"/>
                    <a:pt x="823" y="597"/>
                    <a:pt x="823" y="597"/>
                  </a:cubicBezTo>
                  <a:cubicBezTo>
                    <a:pt x="823" y="597"/>
                    <a:pt x="823" y="598"/>
                    <a:pt x="822" y="598"/>
                  </a:cubicBezTo>
                  <a:cubicBezTo>
                    <a:pt x="822" y="599"/>
                    <a:pt x="822" y="599"/>
                    <a:pt x="821" y="600"/>
                  </a:cubicBezTo>
                  <a:cubicBezTo>
                    <a:pt x="821" y="601"/>
                    <a:pt x="820" y="601"/>
                    <a:pt x="820" y="602"/>
                  </a:cubicBezTo>
                  <a:cubicBezTo>
                    <a:pt x="820" y="602"/>
                    <a:pt x="820" y="603"/>
                    <a:pt x="820" y="603"/>
                  </a:cubicBezTo>
                  <a:cubicBezTo>
                    <a:pt x="819" y="603"/>
                    <a:pt x="819" y="602"/>
                    <a:pt x="819" y="602"/>
                  </a:cubicBezTo>
                  <a:cubicBezTo>
                    <a:pt x="819" y="601"/>
                    <a:pt x="819" y="601"/>
                    <a:pt x="818" y="600"/>
                  </a:cubicBezTo>
                  <a:cubicBezTo>
                    <a:pt x="818" y="600"/>
                    <a:pt x="818" y="600"/>
                    <a:pt x="818" y="599"/>
                  </a:cubicBezTo>
                  <a:cubicBezTo>
                    <a:pt x="818" y="599"/>
                    <a:pt x="818" y="599"/>
                    <a:pt x="818" y="599"/>
                  </a:cubicBezTo>
                  <a:cubicBezTo>
                    <a:pt x="818" y="598"/>
                    <a:pt x="817" y="598"/>
                    <a:pt x="817" y="597"/>
                  </a:cubicBezTo>
                  <a:cubicBezTo>
                    <a:pt x="817" y="597"/>
                    <a:pt x="817" y="597"/>
                    <a:pt x="817" y="596"/>
                  </a:cubicBezTo>
                  <a:cubicBezTo>
                    <a:pt x="816" y="595"/>
                    <a:pt x="816" y="595"/>
                    <a:pt x="815" y="594"/>
                  </a:cubicBezTo>
                  <a:cubicBezTo>
                    <a:pt x="815" y="593"/>
                    <a:pt x="814" y="593"/>
                    <a:pt x="814" y="592"/>
                  </a:cubicBezTo>
                  <a:cubicBezTo>
                    <a:pt x="813" y="592"/>
                    <a:pt x="813" y="591"/>
                    <a:pt x="813" y="591"/>
                  </a:cubicBezTo>
                  <a:cubicBezTo>
                    <a:pt x="812" y="590"/>
                    <a:pt x="811" y="589"/>
                    <a:pt x="811" y="589"/>
                  </a:cubicBezTo>
                  <a:cubicBezTo>
                    <a:pt x="810" y="588"/>
                    <a:pt x="810" y="588"/>
                    <a:pt x="810" y="588"/>
                  </a:cubicBezTo>
                  <a:cubicBezTo>
                    <a:pt x="810" y="588"/>
                    <a:pt x="811" y="589"/>
                    <a:pt x="812" y="591"/>
                  </a:cubicBezTo>
                  <a:cubicBezTo>
                    <a:pt x="812" y="592"/>
                    <a:pt x="812" y="592"/>
                    <a:pt x="813" y="593"/>
                  </a:cubicBezTo>
                  <a:cubicBezTo>
                    <a:pt x="813" y="593"/>
                    <a:pt x="813" y="594"/>
                    <a:pt x="814" y="595"/>
                  </a:cubicBezTo>
                  <a:cubicBezTo>
                    <a:pt x="814" y="596"/>
                    <a:pt x="815" y="598"/>
                    <a:pt x="816" y="600"/>
                  </a:cubicBezTo>
                  <a:cubicBezTo>
                    <a:pt x="816" y="600"/>
                    <a:pt x="816" y="600"/>
                    <a:pt x="816" y="600"/>
                  </a:cubicBezTo>
                  <a:cubicBezTo>
                    <a:pt x="816" y="601"/>
                    <a:pt x="816" y="601"/>
                    <a:pt x="816" y="601"/>
                  </a:cubicBezTo>
                  <a:cubicBezTo>
                    <a:pt x="816" y="601"/>
                    <a:pt x="817" y="602"/>
                    <a:pt x="817" y="602"/>
                  </a:cubicBezTo>
                  <a:cubicBezTo>
                    <a:pt x="817" y="603"/>
                    <a:pt x="817" y="604"/>
                    <a:pt x="818" y="605"/>
                  </a:cubicBezTo>
                  <a:cubicBezTo>
                    <a:pt x="818" y="606"/>
                    <a:pt x="818" y="606"/>
                    <a:pt x="818" y="606"/>
                  </a:cubicBezTo>
                  <a:cubicBezTo>
                    <a:pt x="818" y="607"/>
                    <a:pt x="818" y="607"/>
                    <a:pt x="818" y="607"/>
                  </a:cubicBezTo>
                  <a:cubicBezTo>
                    <a:pt x="818" y="608"/>
                    <a:pt x="818" y="608"/>
                    <a:pt x="818" y="609"/>
                  </a:cubicBezTo>
                  <a:cubicBezTo>
                    <a:pt x="818" y="609"/>
                    <a:pt x="818" y="610"/>
                    <a:pt x="818" y="610"/>
                  </a:cubicBezTo>
                  <a:cubicBezTo>
                    <a:pt x="818" y="610"/>
                    <a:pt x="818" y="609"/>
                    <a:pt x="818" y="609"/>
                  </a:cubicBezTo>
                  <a:cubicBezTo>
                    <a:pt x="819" y="610"/>
                    <a:pt x="819" y="611"/>
                    <a:pt x="819" y="612"/>
                  </a:cubicBezTo>
                  <a:cubicBezTo>
                    <a:pt x="819" y="615"/>
                    <a:pt x="819" y="617"/>
                    <a:pt x="819" y="619"/>
                  </a:cubicBezTo>
                  <a:cubicBezTo>
                    <a:pt x="819" y="620"/>
                    <a:pt x="819" y="621"/>
                    <a:pt x="819" y="621"/>
                  </a:cubicBezTo>
                  <a:cubicBezTo>
                    <a:pt x="819" y="622"/>
                    <a:pt x="819" y="623"/>
                    <a:pt x="819" y="623"/>
                  </a:cubicBezTo>
                  <a:cubicBezTo>
                    <a:pt x="819" y="624"/>
                    <a:pt x="819" y="624"/>
                    <a:pt x="818" y="625"/>
                  </a:cubicBezTo>
                  <a:cubicBezTo>
                    <a:pt x="818" y="626"/>
                    <a:pt x="818" y="626"/>
                    <a:pt x="818" y="626"/>
                  </a:cubicBezTo>
                  <a:cubicBezTo>
                    <a:pt x="818" y="626"/>
                    <a:pt x="818" y="627"/>
                    <a:pt x="818" y="627"/>
                  </a:cubicBezTo>
                  <a:cubicBezTo>
                    <a:pt x="818" y="628"/>
                    <a:pt x="817" y="630"/>
                    <a:pt x="817" y="632"/>
                  </a:cubicBezTo>
                  <a:cubicBezTo>
                    <a:pt x="817" y="631"/>
                    <a:pt x="817" y="631"/>
                    <a:pt x="817" y="631"/>
                  </a:cubicBezTo>
                  <a:cubicBezTo>
                    <a:pt x="817" y="631"/>
                    <a:pt x="816" y="631"/>
                    <a:pt x="816" y="631"/>
                  </a:cubicBezTo>
                  <a:cubicBezTo>
                    <a:pt x="816" y="630"/>
                    <a:pt x="816" y="630"/>
                    <a:pt x="816" y="630"/>
                  </a:cubicBezTo>
                  <a:cubicBezTo>
                    <a:pt x="816" y="629"/>
                    <a:pt x="816" y="629"/>
                    <a:pt x="815" y="629"/>
                  </a:cubicBezTo>
                  <a:cubicBezTo>
                    <a:pt x="815" y="629"/>
                    <a:pt x="815" y="629"/>
                    <a:pt x="815" y="628"/>
                  </a:cubicBezTo>
                  <a:cubicBezTo>
                    <a:pt x="815" y="628"/>
                    <a:pt x="815" y="628"/>
                    <a:pt x="815" y="628"/>
                  </a:cubicBezTo>
                  <a:cubicBezTo>
                    <a:pt x="815" y="628"/>
                    <a:pt x="814" y="627"/>
                    <a:pt x="814" y="627"/>
                  </a:cubicBezTo>
                  <a:cubicBezTo>
                    <a:pt x="814" y="626"/>
                    <a:pt x="813" y="626"/>
                    <a:pt x="813" y="625"/>
                  </a:cubicBezTo>
                  <a:cubicBezTo>
                    <a:pt x="812" y="624"/>
                    <a:pt x="811" y="624"/>
                    <a:pt x="811" y="623"/>
                  </a:cubicBezTo>
                  <a:cubicBezTo>
                    <a:pt x="811" y="623"/>
                    <a:pt x="810" y="623"/>
                    <a:pt x="810" y="623"/>
                  </a:cubicBezTo>
                  <a:cubicBezTo>
                    <a:pt x="812" y="613"/>
                    <a:pt x="796" y="612"/>
                    <a:pt x="789" y="613"/>
                  </a:cubicBezTo>
                  <a:cubicBezTo>
                    <a:pt x="795" y="617"/>
                    <a:pt x="798" y="633"/>
                    <a:pt x="809" y="625"/>
                  </a:cubicBezTo>
                  <a:cubicBezTo>
                    <a:pt x="808" y="623"/>
                    <a:pt x="808" y="623"/>
                    <a:pt x="808" y="623"/>
                  </a:cubicBezTo>
                  <a:cubicBezTo>
                    <a:pt x="809" y="624"/>
                    <a:pt x="809" y="624"/>
                    <a:pt x="810" y="624"/>
                  </a:cubicBezTo>
                  <a:cubicBezTo>
                    <a:pt x="810" y="624"/>
                    <a:pt x="810" y="624"/>
                    <a:pt x="810" y="624"/>
                  </a:cubicBezTo>
                  <a:cubicBezTo>
                    <a:pt x="810" y="624"/>
                    <a:pt x="810" y="624"/>
                    <a:pt x="810" y="624"/>
                  </a:cubicBezTo>
                  <a:cubicBezTo>
                    <a:pt x="811" y="625"/>
                    <a:pt x="811" y="625"/>
                    <a:pt x="812" y="626"/>
                  </a:cubicBezTo>
                  <a:cubicBezTo>
                    <a:pt x="812" y="626"/>
                    <a:pt x="813" y="627"/>
                    <a:pt x="813" y="628"/>
                  </a:cubicBezTo>
                  <a:cubicBezTo>
                    <a:pt x="813" y="628"/>
                    <a:pt x="814" y="628"/>
                    <a:pt x="814" y="629"/>
                  </a:cubicBezTo>
                  <a:cubicBezTo>
                    <a:pt x="814" y="629"/>
                    <a:pt x="814" y="629"/>
                    <a:pt x="814" y="629"/>
                  </a:cubicBezTo>
                  <a:cubicBezTo>
                    <a:pt x="814" y="629"/>
                    <a:pt x="814" y="629"/>
                    <a:pt x="814" y="629"/>
                  </a:cubicBezTo>
                  <a:cubicBezTo>
                    <a:pt x="815" y="630"/>
                    <a:pt x="815" y="630"/>
                    <a:pt x="815" y="630"/>
                  </a:cubicBezTo>
                  <a:cubicBezTo>
                    <a:pt x="815" y="631"/>
                    <a:pt x="815" y="631"/>
                    <a:pt x="815" y="631"/>
                  </a:cubicBezTo>
                  <a:cubicBezTo>
                    <a:pt x="815" y="631"/>
                    <a:pt x="815" y="631"/>
                    <a:pt x="816" y="632"/>
                  </a:cubicBezTo>
                  <a:cubicBezTo>
                    <a:pt x="816" y="632"/>
                    <a:pt x="816" y="632"/>
                    <a:pt x="816" y="632"/>
                  </a:cubicBezTo>
                  <a:cubicBezTo>
                    <a:pt x="816" y="632"/>
                    <a:pt x="816" y="632"/>
                    <a:pt x="816" y="633"/>
                  </a:cubicBezTo>
                  <a:cubicBezTo>
                    <a:pt x="816" y="633"/>
                    <a:pt x="816" y="633"/>
                    <a:pt x="816" y="633"/>
                  </a:cubicBezTo>
                  <a:cubicBezTo>
                    <a:pt x="816" y="633"/>
                    <a:pt x="816" y="634"/>
                    <a:pt x="816" y="634"/>
                  </a:cubicBezTo>
                  <a:cubicBezTo>
                    <a:pt x="816" y="635"/>
                    <a:pt x="815" y="635"/>
                    <a:pt x="815" y="636"/>
                  </a:cubicBezTo>
                  <a:cubicBezTo>
                    <a:pt x="815" y="636"/>
                    <a:pt x="814" y="637"/>
                    <a:pt x="814" y="637"/>
                  </a:cubicBezTo>
                  <a:cubicBezTo>
                    <a:pt x="814" y="638"/>
                    <a:pt x="814" y="638"/>
                    <a:pt x="813" y="639"/>
                  </a:cubicBezTo>
                  <a:cubicBezTo>
                    <a:pt x="813" y="639"/>
                    <a:pt x="813" y="640"/>
                    <a:pt x="812" y="641"/>
                  </a:cubicBezTo>
                  <a:cubicBezTo>
                    <a:pt x="812" y="642"/>
                    <a:pt x="811" y="643"/>
                    <a:pt x="811" y="644"/>
                  </a:cubicBezTo>
                  <a:cubicBezTo>
                    <a:pt x="810" y="644"/>
                    <a:pt x="810" y="644"/>
                    <a:pt x="810" y="645"/>
                  </a:cubicBezTo>
                  <a:cubicBezTo>
                    <a:pt x="810" y="645"/>
                    <a:pt x="810" y="645"/>
                    <a:pt x="810" y="645"/>
                  </a:cubicBezTo>
                  <a:cubicBezTo>
                    <a:pt x="810" y="646"/>
                    <a:pt x="810" y="646"/>
                    <a:pt x="810" y="646"/>
                  </a:cubicBezTo>
                  <a:cubicBezTo>
                    <a:pt x="810" y="646"/>
                    <a:pt x="810" y="646"/>
                    <a:pt x="810" y="646"/>
                  </a:cubicBezTo>
                  <a:cubicBezTo>
                    <a:pt x="810" y="647"/>
                    <a:pt x="810" y="647"/>
                    <a:pt x="810" y="647"/>
                  </a:cubicBezTo>
                  <a:cubicBezTo>
                    <a:pt x="809" y="650"/>
                    <a:pt x="810" y="652"/>
                    <a:pt x="811" y="654"/>
                  </a:cubicBezTo>
                  <a:cubicBezTo>
                    <a:pt x="811" y="655"/>
                    <a:pt x="811" y="655"/>
                    <a:pt x="811" y="656"/>
                  </a:cubicBezTo>
                  <a:cubicBezTo>
                    <a:pt x="811" y="656"/>
                    <a:pt x="811" y="656"/>
                    <a:pt x="812" y="657"/>
                  </a:cubicBezTo>
                  <a:cubicBezTo>
                    <a:pt x="812" y="657"/>
                    <a:pt x="812" y="658"/>
                    <a:pt x="813" y="658"/>
                  </a:cubicBezTo>
                  <a:cubicBezTo>
                    <a:pt x="813" y="658"/>
                    <a:pt x="813" y="659"/>
                    <a:pt x="813" y="659"/>
                  </a:cubicBezTo>
                  <a:cubicBezTo>
                    <a:pt x="814" y="660"/>
                    <a:pt x="814" y="660"/>
                    <a:pt x="815" y="661"/>
                  </a:cubicBezTo>
                  <a:cubicBezTo>
                    <a:pt x="813" y="660"/>
                    <a:pt x="812" y="658"/>
                    <a:pt x="810" y="657"/>
                  </a:cubicBezTo>
                  <a:cubicBezTo>
                    <a:pt x="808" y="655"/>
                    <a:pt x="805" y="654"/>
                    <a:pt x="802" y="652"/>
                  </a:cubicBezTo>
                  <a:cubicBezTo>
                    <a:pt x="801" y="651"/>
                    <a:pt x="799" y="651"/>
                    <a:pt x="798" y="650"/>
                  </a:cubicBezTo>
                  <a:cubicBezTo>
                    <a:pt x="797" y="650"/>
                    <a:pt x="796" y="649"/>
                    <a:pt x="796" y="649"/>
                  </a:cubicBezTo>
                  <a:cubicBezTo>
                    <a:pt x="795" y="649"/>
                    <a:pt x="794" y="649"/>
                    <a:pt x="793" y="649"/>
                  </a:cubicBezTo>
                  <a:cubicBezTo>
                    <a:pt x="790" y="648"/>
                    <a:pt x="787" y="647"/>
                    <a:pt x="785" y="647"/>
                  </a:cubicBezTo>
                  <a:cubicBezTo>
                    <a:pt x="779" y="646"/>
                    <a:pt x="773" y="644"/>
                    <a:pt x="768" y="642"/>
                  </a:cubicBezTo>
                  <a:cubicBezTo>
                    <a:pt x="766" y="641"/>
                    <a:pt x="763" y="640"/>
                    <a:pt x="761" y="638"/>
                  </a:cubicBezTo>
                  <a:cubicBezTo>
                    <a:pt x="758" y="637"/>
                    <a:pt x="756" y="636"/>
                    <a:pt x="754" y="635"/>
                  </a:cubicBezTo>
                  <a:cubicBezTo>
                    <a:pt x="752" y="634"/>
                    <a:pt x="751" y="634"/>
                    <a:pt x="749" y="633"/>
                  </a:cubicBezTo>
                  <a:cubicBezTo>
                    <a:pt x="749" y="633"/>
                    <a:pt x="749" y="632"/>
                    <a:pt x="749" y="632"/>
                  </a:cubicBezTo>
                  <a:cubicBezTo>
                    <a:pt x="749" y="631"/>
                    <a:pt x="748" y="630"/>
                    <a:pt x="748" y="628"/>
                  </a:cubicBezTo>
                  <a:cubicBezTo>
                    <a:pt x="748" y="628"/>
                    <a:pt x="748" y="628"/>
                    <a:pt x="748" y="627"/>
                  </a:cubicBezTo>
                  <a:cubicBezTo>
                    <a:pt x="748" y="627"/>
                    <a:pt x="747" y="627"/>
                    <a:pt x="747" y="626"/>
                  </a:cubicBezTo>
                  <a:cubicBezTo>
                    <a:pt x="747" y="626"/>
                    <a:pt x="747" y="625"/>
                    <a:pt x="747" y="624"/>
                  </a:cubicBezTo>
                  <a:cubicBezTo>
                    <a:pt x="747" y="623"/>
                    <a:pt x="747" y="623"/>
                    <a:pt x="747" y="622"/>
                  </a:cubicBezTo>
                  <a:cubicBezTo>
                    <a:pt x="747" y="622"/>
                    <a:pt x="747" y="621"/>
                    <a:pt x="747" y="621"/>
                  </a:cubicBezTo>
                  <a:cubicBezTo>
                    <a:pt x="747" y="621"/>
                    <a:pt x="747" y="621"/>
                    <a:pt x="747" y="620"/>
                  </a:cubicBezTo>
                  <a:cubicBezTo>
                    <a:pt x="747" y="620"/>
                    <a:pt x="747" y="620"/>
                    <a:pt x="747" y="620"/>
                  </a:cubicBezTo>
                  <a:cubicBezTo>
                    <a:pt x="747" y="620"/>
                    <a:pt x="747" y="619"/>
                    <a:pt x="747" y="619"/>
                  </a:cubicBezTo>
                  <a:cubicBezTo>
                    <a:pt x="748" y="617"/>
                    <a:pt x="749" y="616"/>
                    <a:pt x="750" y="614"/>
                  </a:cubicBezTo>
                  <a:cubicBezTo>
                    <a:pt x="750" y="613"/>
                    <a:pt x="751" y="612"/>
                    <a:pt x="751" y="610"/>
                  </a:cubicBezTo>
                  <a:cubicBezTo>
                    <a:pt x="751" y="610"/>
                    <a:pt x="751" y="609"/>
                    <a:pt x="751" y="608"/>
                  </a:cubicBezTo>
                  <a:cubicBezTo>
                    <a:pt x="751" y="608"/>
                    <a:pt x="751" y="608"/>
                    <a:pt x="751" y="608"/>
                  </a:cubicBezTo>
                  <a:cubicBezTo>
                    <a:pt x="751" y="608"/>
                    <a:pt x="751" y="608"/>
                    <a:pt x="751" y="608"/>
                  </a:cubicBezTo>
                  <a:cubicBezTo>
                    <a:pt x="751" y="607"/>
                    <a:pt x="751" y="607"/>
                    <a:pt x="751" y="607"/>
                  </a:cubicBezTo>
                  <a:cubicBezTo>
                    <a:pt x="751" y="607"/>
                    <a:pt x="751" y="607"/>
                    <a:pt x="751" y="607"/>
                  </a:cubicBezTo>
                  <a:cubicBezTo>
                    <a:pt x="751" y="604"/>
                    <a:pt x="750" y="602"/>
                    <a:pt x="748" y="600"/>
                  </a:cubicBezTo>
                  <a:cubicBezTo>
                    <a:pt x="748" y="599"/>
                    <a:pt x="748" y="599"/>
                    <a:pt x="748" y="599"/>
                  </a:cubicBezTo>
                  <a:cubicBezTo>
                    <a:pt x="748" y="598"/>
                    <a:pt x="748" y="598"/>
                    <a:pt x="748" y="598"/>
                  </a:cubicBezTo>
                  <a:cubicBezTo>
                    <a:pt x="748" y="598"/>
                    <a:pt x="748" y="598"/>
                    <a:pt x="748" y="598"/>
                  </a:cubicBezTo>
                  <a:cubicBezTo>
                    <a:pt x="748" y="597"/>
                    <a:pt x="748" y="597"/>
                    <a:pt x="748" y="597"/>
                  </a:cubicBezTo>
                  <a:cubicBezTo>
                    <a:pt x="748" y="597"/>
                    <a:pt x="748" y="596"/>
                    <a:pt x="748" y="595"/>
                  </a:cubicBezTo>
                  <a:cubicBezTo>
                    <a:pt x="748" y="595"/>
                    <a:pt x="748" y="594"/>
                    <a:pt x="748" y="593"/>
                  </a:cubicBezTo>
                  <a:cubicBezTo>
                    <a:pt x="748" y="593"/>
                    <a:pt x="748" y="592"/>
                    <a:pt x="749" y="591"/>
                  </a:cubicBezTo>
                  <a:cubicBezTo>
                    <a:pt x="749" y="591"/>
                    <a:pt x="749" y="590"/>
                    <a:pt x="749" y="589"/>
                  </a:cubicBezTo>
                  <a:cubicBezTo>
                    <a:pt x="749" y="589"/>
                    <a:pt x="749" y="588"/>
                    <a:pt x="749" y="587"/>
                  </a:cubicBezTo>
                  <a:cubicBezTo>
                    <a:pt x="757" y="581"/>
                    <a:pt x="761" y="573"/>
                    <a:pt x="758" y="564"/>
                  </a:cubicBezTo>
                  <a:cubicBezTo>
                    <a:pt x="751" y="571"/>
                    <a:pt x="745" y="578"/>
                    <a:pt x="747" y="588"/>
                  </a:cubicBezTo>
                  <a:cubicBezTo>
                    <a:pt x="747" y="588"/>
                    <a:pt x="747" y="588"/>
                    <a:pt x="747" y="588"/>
                  </a:cubicBezTo>
                  <a:cubicBezTo>
                    <a:pt x="747" y="589"/>
                    <a:pt x="747" y="589"/>
                    <a:pt x="747" y="589"/>
                  </a:cubicBezTo>
                  <a:cubicBezTo>
                    <a:pt x="747" y="589"/>
                    <a:pt x="747" y="590"/>
                    <a:pt x="747" y="591"/>
                  </a:cubicBezTo>
                  <a:cubicBezTo>
                    <a:pt x="747" y="592"/>
                    <a:pt x="746" y="592"/>
                    <a:pt x="746" y="593"/>
                  </a:cubicBezTo>
                  <a:cubicBezTo>
                    <a:pt x="746" y="594"/>
                    <a:pt x="746" y="595"/>
                    <a:pt x="746" y="595"/>
                  </a:cubicBezTo>
                  <a:cubicBezTo>
                    <a:pt x="746" y="595"/>
                    <a:pt x="746" y="596"/>
                    <a:pt x="746" y="596"/>
                  </a:cubicBezTo>
                  <a:cubicBezTo>
                    <a:pt x="746" y="595"/>
                    <a:pt x="745" y="595"/>
                    <a:pt x="745" y="594"/>
                  </a:cubicBezTo>
                  <a:cubicBezTo>
                    <a:pt x="744" y="592"/>
                    <a:pt x="743" y="590"/>
                    <a:pt x="742" y="588"/>
                  </a:cubicBezTo>
                  <a:cubicBezTo>
                    <a:pt x="740" y="584"/>
                    <a:pt x="739" y="580"/>
                    <a:pt x="738" y="577"/>
                  </a:cubicBezTo>
                  <a:cubicBezTo>
                    <a:pt x="738" y="577"/>
                    <a:pt x="737" y="576"/>
                    <a:pt x="737" y="576"/>
                  </a:cubicBezTo>
                  <a:cubicBezTo>
                    <a:pt x="737" y="576"/>
                    <a:pt x="737" y="575"/>
                    <a:pt x="737" y="575"/>
                  </a:cubicBezTo>
                  <a:cubicBezTo>
                    <a:pt x="736" y="574"/>
                    <a:pt x="736" y="573"/>
                    <a:pt x="736" y="573"/>
                  </a:cubicBezTo>
                  <a:cubicBezTo>
                    <a:pt x="735" y="572"/>
                    <a:pt x="734" y="570"/>
                    <a:pt x="734" y="570"/>
                  </a:cubicBezTo>
                  <a:cubicBezTo>
                    <a:pt x="734" y="569"/>
                    <a:pt x="734" y="569"/>
                    <a:pt x="733" y="568"/>
                  </a:cubicBezTo>
                  <a:cubicBezTo>
                    <a:pt x="733" y="568"/>
                    <a:pt x="733"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9"/>
                    <a:pt x="734" y="569"/>
                    <a:pt x="734" y="569"/>
                  </a:cubicBezTo>
                  <a:cubicBezTo>
                    <a:pt x="734" y="569"/>
                    <a:pt x="734" y="569"/>
                    <a:pt x="734" y="568"/>
                  </a:cubicBezTo>
                  <a:cubicBezTo>
                    <a:pt x="734" y="568"/>
                    <a:pt x="734" y="568"/>
                    <a:pt x="734" y="568"/>
                  </a:cubicBezTo>
                  <a:cubicBezTo>
                    <a:pt x="734" y="568"/>
                    <a:pt x="734" y="568"/>
                    <a:pt x="734" y="568"/>
                  </a:cubicBezTo>
                  <a:cubicBezTo>
                    <a:pt x="734" y="568"/>
                    <a:pt x="733" y="568"/>
                    <a:pt x="733" y="568"/>
                  </a:cubicBezTo>
                  <a:cubicBezTo>
                    <a:pt x="733" y="568"/>
                    <a:pt x="733" y="568"/>
                    <a:pt x="733" y="568"/>
                  </a:cubicBezTo>
                  <a:cubicBezTo>
                    <a:pt x="733" y="568"/>
                    <a:pt x="733" y="568"/>
                    <a:pt x="733" y="568"/>
                  </a:cubicBezTo>
                  <a:cubicBezTo>
                    <a:pt x="733" y="568"/>
                    <a:pt x="733" y="568"/>
                    <a:pt x="733" y="568"/>
                  </a:cubicBezTo>
                  <a:cubicBezTo>
                    <a:pt x="733" y="568"/>
                    <a:pt x="733" y="568"/>
                    <a:pt x="733" y="568"/>
                  </a:cubicBezTo>
                  <a:cubicBezTo>
                    <a:pt x="733" y="569"/>
                    <a:pt x="733" y="569"/>
                    <a:pt x="733" y="570"/>
                  </a:cubicBezTo>
                  <a:cubicBezTo>
                    <a:pt x="733" y="571"/>
                    <a:pt x="734" y="572"/>
                    <a:pt x="734" y="573"/>
                  </a:cubicBezTo>
                  <a:cubicBezTo>
                    <a:pt x="734" y="574"/>
                    <a:pt x="734" y="575"/>
                    <a:pt x="735" y="576"/>
                  </a:cubicBezTo>
                  <a:cubicBezTo>
                    <a:pt x="735" y="576"/>
                    <a:pt x="735" y="576"/>
                    <a:pt x="735" y="577"/>
                  </a:cubicBezTo>
                  <a:cubicBezTo>
                    <a:pt x="735" y="577"/>
                    <a:pt x="735" y="578"/>
                    <a:pt x="735" y="578"/>
                  </a:cubicBezTo>
                  <a:cubicBezTo>
                    <a:pt x="736" y="579"/>
                    <a:pt x="736" y="580"/>
                    <a:pt x="737" y="582"/>
                  </a:cubicBezTo>
                  <a:cubicBezTo>
                    <a:pt x="737" y="581"/>
                    <a:pt x="737" y="581"/>
                    <a:pt x="737" y="581"/>
                  </a:cubicBezTo>
                  <a:cubicBezTo>
                    <a:pt x="736" y="581"/>
                    <a:pt x="736" y="581"/>
                    <a:pt x="736" y="580"/>
                  </a:cubicBezTo>
                  <a:cubicBezTo>
                    <a:pt x="735" y="580"/>
                    <a:pt x="735" y="580"/>
                    <a:pt x="735" y="580"/>
                  </a:cubicBezTo>
                  <a:cubicBezTo>
                    <a:pt x="734" y="579"/>
                    <a:pt x="734" y="579"/>
                    <a:pt x="734" y="579"/>
                  </a:cubicBezTo>
                  <a:cubicBezTo>
                    <a:pt x="733" y="578"/>
                    <a:pt x="732" y="578"/>
                    <a:pt x="732" y="577"/>
                  </a:cubicBezTo>
                  <a:cubicBezTo>
                    <a:pt x="731" y="577"/>
                    <a:pt x="730" y="576"/>
                    <a:pt x="729" y="576"/>
                  </a:cubicBezTo>
                  <a:cubicBezTo>
                    <a:pt x="729" y="576"/>
                    <a:pt x="729" y="575"/>
                    <a:pt x="728" y="575"/>
                  </a:cubicBezTo>
                  <a:cubicBezTo>
                    <a:pt x="731" y="563"/>
                    <a:pt x="707" y="567"/>
                    <a:pt x="702" y="565"/>
                  </a:cubicBezTo>
                  <a:cubicBezTo>
                    <a:pt x="706" y="574"/>
                    <a:pt x="719" y="588"/>
                    <a:pt x="727" y="577"/>
                  </a:cubicBezTo>
                  <a:cubicBezTo>
                    <a:pt x="727" y="576"/>
                    <a:pt x="726" y="576"/>
                    <a:pt x="726" y="576"/>
                  </a:cubicBezTo>
                  <a:cubicBezTo>
                    <a:pt x="726" y="576"/>
                    <a:pt x="726" y="576"/>
                    <a:pt x="726" y="576"/>
                  </a:cubicBezTo>
                  <a:cubicBezTo>
                    <a:pt x="727" y="576"/>
                    <a:pt x="728" y="577"/>
                    <a:pt x="728" y="577"/>
                  </a:cubicBezTo>
                  <a:cubicBezTo>
                    <a:pt x="729" y="577"/>
                    <a:pt x="730" y="578"/>
                    <a:pt x="731" y="578"/>
                  </a:cubicBezTo>
                  <a:cubicBezTo>
                    <a:pt x="731" y="579"/>
                    <a:pt x="732" y="579"/>
                    <a:pt x="733" y="580"/>
                  </a:cubicBezTo>
                  <a:cubicBezTo>
                    <a:pt x="733" y="580"/>
                    <a:pt x="733" y="581"/>
                    <a:pt x="734" y="581"/>
                  </a:cubicBezTo>
                  <a:cubicBezTo>
                    <a:pt x="734" y="581"/>
                    <a:pt x="734" y="581"/>
                    <a:pt x="735" y="582"/>
                  </a:cubicBezTo>
                  <a:cubicBezTo>
                    <a:pt x="735" y="582"/>
                    <a:pt x="735" y="582"/>
                    <a:pt x="736" y="582"/>
                  </a:cubicBezTo>
                  <a:cubicBezTo>
                    <a:pt x="736" y="583"/>
                    <a:pt x="736" y="583"/>
                    <a:pt x="736" y="583"/>
                  </a:cubicBezTo>
                  <a:cubicBezTo>
                    <a:pt x="736" y="583"/>
                    <a:pt x="736" y="583"/>
                    <a:pt x="737" y="583"/>
                  </a:cubicBezTo>
                  <a:cubicBezTo>
                    <a:pt x="737" y="584"/>
                    <a:pt x="737" y="584"/>
                    <a:pt x="737" y="584"/>
                  </a:cubicBezTo>
                  <a:cubicBezTo>
                    <a:pt x="737" y="584"/>
                    <a:pt x="737" y="584"/>
                    <a:pt x="738" y="584"/>
                  </a:cubicBezTo>
                  <a:cubicBezTo>
                    <a:pt x="738" y="584"/>
                    <a:pt x="738" y="585"/>
                    <a:pt x="738" y="585"/>
                  </a:cubicBezTo>
                  <a:cubicBezTo>
                    <a:pt x="739" y="586"/>
                    <a:pt x="739" y="588"/>
                    <a:pt x="740" y="589"/>
                  </a:cubicBezTo>
                  <a:cubicBezTo>
                    <a:pt x="741" y="591"/>
                    <a:pt x="742" y="593"/>
                    <a:pt x="743" y="595"/>
                  </a:cubicBezTo>
                  <a:cubicBezTo>
                    <a:pt x="744" y="597"/>
                    <a:pt x="745" y="599"/>
                    <a:pt x="746" y="601"/>
                  </a:cubicBezTo>
                  <a:cubicBezTo>
                    <a:pt x="748" y="603"/>
                    <a:pt x="748" y="605"/>
                    <a:pt x="749" y="607"/>
                  </a:cubicBezTo>
                  <a:cubicBezTo>
                    <a:pt x="749" y="607"/>
                    <a:pt x="749" y="607"/>
                    <a:pt x="749" y="607"/>
                  </a:cubicBezTo>
                  <a:cubicBezTo>
                    <a:pt x="749" y="608"/>
                    <a:pt x="749" y="608"/>
                    <a:pt x="749" y="608"/>
                  </a:cubicBezTo>
                  <a:cubicBezTo>
                    <a:pt x="749" y="608"/>
                    <a:pt x="749" y="608"/>
                    <a:pt x="749" y="608"/>
                  </a:cubicBezTo>
                  <a:cubicBezTo>
                    <a:pt x="749" y="608"/>
                    <a:pt x="749" y="608"/>
                    <a:pt x="749" y="608"/>
                  </a:cubicBezTo>
                  <a:cubicBezTo>
                    <a:pt x="749" y="609"/>
                    <a:pt x="749" y="609"/>
                    <a:pt x="749" y="610"/>
                  </a:cubicBezTo>
                  <a:cubicBezTo>
                    <a:pt x="748" y="611"/>
                    <a:pt x="748" y="612"/>
                    <a:pt x="748" y="613"/>
                  </a:cubicBezTo>
                  <a:cubicBezTo>
                    <a:pt x="747" y="615"/>
                    <a:pt x="746" y="616"/>
                    <a:pt x="745" y="618"/>
                  </a:cubicBezTo>
                  <a:cubicBezTo>
                    <a:pt x="745" y="619"/>
                    <a:pt x="745" y="619"/>
                    <a:pt x="745" y="619"/>
                  </a:cubicBezTo>
                  <a:cubicBezTo>
                    <a:pt x="745" y="619"/>
                    <a:pt x="745" y="620"/>
                    <a:pt x="745" y="620"/>
                  </a:cubicBezTo>
                  <a:cubicBezTo>
                    <a:pt x="745" y="620"/>
                    <a:pt x="745" y="620"/>
                    <a:pt x="745" y="621"/>
                  </a:cubicBezTo>
                  <a:cubicBezTo>
                    <a:pt x="745" y="621"/>
                    <a:pt x="745" y="621"/>
                    <a:pt x="745" y="622"/>
                  </a:cubicBezTo>
                  <a:cubicBezTo>
                    <a:pt x="744" y="623"/>
                    <a:pt x="744" y="624"/>
                    <a:pt x="745" y="624"/>
                  </a:cubicBezTo>
                  <a:cubicBezTo>
                    <a:pt x="745" y="625"/>
                    <a:pt x="745" y="625"/>
                    <a:pt x="745" y="626"/>
                  </a:cubicBezTo>
                  <a:cubicBezTo>
                    <a:pt x="745" y="626"/>
                    <a:pt x="745" y="627"/>
                    <a:pt x="745" y="627"/>
                  </a:cubicBezTo>
                  <a:cubicBezTo>
                    <a:pt x="745" y="627"/>
                    <a:pt x="745" y="628"/>
                    <a:pt x="746" y="628"/>
                  </a:cubicBezTo>
                  <a:cubicBezTo>
                    <a:pt x="746" y="628"/>
                    <a:pt x="746" y="629"/>
                    <a:pt x="746" y="629"/>
                  </a:cubicBezTo>
                  <a:cubicBezTo>
                    <a:pt x="747" y="630"/>
                    <a:pt x="748" y="631"/>
                    <a:pt x="748" y="632"/>
                  </a:cubicBezTo>
                  <a:cubicBezTo>
                    <a:pt x="748" y="632"/>
                    <a:pt x="748" y="633"/>
                    <a:pt x="748" y="633"/>
                  </a:cubicBezTo>
                  <a:cubicBezTo>
                    <a:pt x="748" y="632"/>
                    <a:pt x="747" y="632"/>
                    <a:pt x="746" y="632"/>
                  </a:cubicBezTo>
                  <a:cubicBezTo>
                    <a:pt x="746" y="632"/>
                    <a:pt x="745" y="632"/>
                    <a:pt x="744" y="631"/>
                  </a:cubicBezTo>
                  <a:cubicBezTo>
                    <a:pt x="744" y="631"/>
                    <a:pt x="744" y="631"/>
                    <a:pt x="744" y="631"/>
                  </a:cubicBezTo>
                  <a:cubicBezTo>
                    <a:pt x="744" y="631"/>
                    <a:pt x="744" y="631"/>
                    <a:pt x="744" y="631"/>
                  </a:cubicBezTo>
                  <a:cubicBezTo>
                    <a:pt x="744" y="631"/>
                    <a:pt x="744" y="631"/>
                    <a:pt x="744" y="631"/>
                  </a:cubicBezTo>
                  <a:cubicBezTo>
                    <a:pt x="744" y="631"/>
                    <a:pt x="744" y="631"/>
                    <a:pt x="744" y="631"/>
                  </a:cubicBezTo>
                  <a:cubicBezTo>
                    <a:pt x="743" y="631"/>
                    <a:pt x="743" y="631"/>
                    <a:pt x="743" y="631"/>
                  </a:cubicBezTo>
                  <a:cubicBezTo>
                    <a:pt x="743" y="631"/>
                    <a:pt x="743" y="631"/>
                    <a:pt x="743" y="631"/>
                  </a:cubicBezTo>
                  <a:cubicBezTo>
                    <a:pt x="742" y="631"/>
                    <a:pt x="742" y="631"/>
                    <a:pt x="742" y="631"/>
                  </a:cubicBezTo>
                  <a:cubicBezTo>
                    <a:pt x="741" y="631"/>
                    <a:pt x="741" y="631"/>
                    <a:pt x="741" y="631"/>
                  </a:cubicBezTo>
                  <a:cubicBezTo>
                    <a:pt x="740" y="631"/>
                    <a:pt x="739" y="631"/>
                    <a:pt x="739" y="631"/>
                  </a:cubicBezTo>
                  <a:cubicBezTo>
                    <a:pt x="738" y="631"/>
                    <a:pt x="737" y="631"/>
                    <a:pt x="735" y="631"/>
                  </a:cubicBezTo>
                  <a:cubicBezTo>
                    <a:pt x="734" y="631"/>
                    <a:pt x="733" y="631"/>
                    <a:pt x="732" y="631"/>
                  </a:cubicBezTo>
                  <a:cubicBezTo>
                    <a:pt x="730" y="632"/>
                    <a:pt x="728" y="632"/>
                    <a:pt x="727" y="632"/>
                  </a:cubicBezTo>
                  <a:cubicBezTo>
                    <a:pt x="723" y="633"/>
                    <a:pt x="720" y="633"/>
                    <a:pt x="717" y="633"/>
                  </a:cubicBezTo>
                  <a:cubicBezTo>
                    <a:pt x="716" y="633"/>
                    <a:pt x="715" y="633"/>
                    <a:pt x="714" y="633"/>
                  </a:cubicBezTo>
                  <a:cubicBezTo>
                    <a:pt x="713" y="633"/>
                    <a:pt x="712" y="633"/>
                    <a:pt x="711" y="633"/>
                  </a:cubicBezTo>
                  <a:cubicBezTo>
                    <a:pt x="710" y="633"/>
                    <a:pt x="709" y="632"/>
                    <a:pt x="709" y="632"/>
                  </a:cubicBezTo>
                  <a:cubicBezTo>
                    <a:pt x="709" y="632"/>
                    <a:pt x="710" y="633"/>
                    <a:pt x="711" y="633"/>
                  </a:cubicBezTo>
                  <a:cubicBezTo>
                    <a:pt x="712" y="633"/>
                    <a:pt x="713" y="634"/>
                    <a:pt x="714" y="634"/>
                  </a:cubicBezTo>
                  <a:cubicBezTo>
                    <a:pt x="715" y="634"/>
                    <a:pt x="716" y="634"/>
                    <a:pt x="717" y="634"/>
                  </a:cubicBezTo>
                  <a:cubicBezTo>
                    <a:pt x="718" y="634"/>
                    <a:pt x="719" y="635"/>
                    <a:pt x="721" y="635"/>
                  </a:cubicBezTo>
                  <a:cubicBezTo>
                    <a:pt x="720" y="635"/>
                    <a:pt x="719" y="635"/>
                    <a:pt x="719" y="635"/>
                  </a:cubicBezTo>
                  <a:cubicBezTo>
                    <a:pt x="718" y="636"/>
                    <a:pt x="717" y="636"/>
                    <a:pt x="716" y="637"/>
                  </a:cubicBezTo>
                  <a:cubicBezTo>
                    <a:pt x="715" y="638"/>
                    <a:pt x="714" y="638"/>
                    <a:pt x="713" y="639"/>
                  </a:cubicBezTo>
                  <a:cubicBezTo>
                    <a:pt x="712" y="639"/>
                    <a:pt x="712" y="640"/>
                    <a:pt x="711" y="640"/>
                  </a:cubicBezTo>
                  <a:cubicBezTo>
                    <a:pt x="697" y="639"/>
                    <a:pt x="699" y="650"/>
                    <a:pt x="689" y="655"/>
                  </a:cubicBezTo>
                  <a:cubicBezTo>
                    <a:pt x="702" y="658"/>
                    <a:pt x="713" y="658"/>
                    <a:pt x="711" y="642"/>
                  </a:cubicBezTo>
                  <a:cubicBezTo>
                    <a:pt x="711" y="642"/>
                    <a:pt x="711" y="642"/>
                    <a:pt x="711" y="642"/>
                  </a:cubicBezTo>
                  <a:cubicBezTo>
                    <a:pt x="712" y="642"/>
                    <a:pt x="713" y="641"/>
                    <a:pt x="714" y="640"/>
                  </a:cubicBezTo>
                  <a:cubicBezTo>
                    <a:pt x="715" y="640"/>
                    <a:pt x="716" y="639"/>
                    <a:pt x="717" y="639"/>
                  </a:cubicBezTo>
                  <a:cubicBezTo>
                    <a:pt x="718" y="638"/>
                    <a:pt x="719" y="638"/>
                    <a:pt x="720" y="637"/>
                  </a:cubicBezTo>
                  <a:cubicBezTo>
                    <a:pt x="721" y="637"/>
                    <a:pt x="722" y="636"/>
                    <a:pt x="723" y="636"/>
                  </a:cubicBezTo>
                  <a:cubicBezTo>
                    <a:pt x="723" y="636"/>
                    <a:pt x="724" y="636"/>
                    <a:pt x="724" y="635"/>
                  </a:cubicBezTo>
                  <a:cubicBezTo>
                    <a:pt x="724" y="635"/>
                    <a:pt x="725" y="635"/>
                    <a:pt x="725" y="635"/>
                  </a:cubicBezTo>
                  <a:cubicBezTo>
                    <a:pt x="726" y="635"/>
                    <a:pt x="726" y="635"/>
                    <a:pt x="726" y="635"/>
                  </a:cubicBezTo>
                  <a:cubicBezTo>
                    <a:pt x="726" y="635"/>
                    <a:pt x="727" y="635"/>
                    <a:pt x="727" y="635"/>
                  </a:cubicBezTo>
                  <a:cubicBezTo>
                    <a:pt x="729" y="635"/>
                    <a:pt x="731" y="635"/>
                    <a:pt x="733" y="635"/>
                  </a:cubicBezTo>
                  <a:cubicBezTo>
                    <a:pt x="734" y="635"/>
                    <a:pt x="735" y="635"/>
                    <a:pt x="736" y="634"/>
                  </a:cubicBezTo>
                  <a:cubicBezTo>
                    <a:pt x="737" y="634"/>
                    <a:pt x="738" y="634"/>
                    <a:pt x="739" y="634"/>
                  </a:cubicBezTo>
                  <a:cubicBezTo>
                    <a:pt x="739" y="634"/>
                    <a:pt x="740" y="634"/>
                    <a:pt x="741" y="634"/>
                  </a:cubicBezTo>
                  <a:cubicBezTo>
                    <a:pt x="741" y="634"/>
                    <a:pt x="741" y="634"/>
                    <a:pt x="741" y="634"/>
                  </a:cubicBezTo>
                  <a:cubicBezTo>
                    <a:pt x="742" y="634"/>
                    <a:pt x="742" y="634"/>
                    <a:pt x="742" y="634"/>
                  </a:cubicBezTo>
                  <a:cubicBezTo>
                    <a:pt x="742" y="634"/>
                    <a:pt x="743" y="634"/>
                    <a:pt x="743" y="635"/>
                  </a:cubicBezTo>
                  <a:cubicBezTo>
                    <a:pt x="743" y="635"/>
                    <a:pt x="743" y="635"/>
                    <a:pt x="743" y="635"/>
                  </a:cubicBezTo>
                  <a:cubicBezTo>
                    <a:pt x="743" y="635"/>
                    <a:pt x="743" y="635"/>
                    <a:pt x="743" y="635"/>
                  </a:cubicBezTo>
                  <a:cubicBezTo>
                    <a:pt x="743" y="635"/>
                    <a:pt x="743" y="635"/>
                    <a:pt x="743" y="635"/>
                  </a:cubicBezTo>
                  <a:cubicBezTo>
                    <a:pt x="743" y="635"/>
                    <a:pt x="743" y="635"/>
                    <a:pt x="743" y="635"/>
                  </a:cubicBezTo>
                  <a:cubicBezTo>
                    <a:pt x="744" y="635"/>
                    <a:pt x="744" y="635"/>
                    <a:pt x="744" y="635"/>
                  </a:cubicBezTo>
                  <a:cubicBezTo>
                    <a:pt x="744" y="635"/>
                    <a:pt x="745" y="635"/>
                    <a:pt x="745" y="635"/>
                  </a:cubicBezTo>
                  <a:cubicBezTo>
                    <a:pt x="748" y="636"/>
                    <a:pt x="750" y="637"/>
                    <a:pt x="752" y="638"/>
                  </a:cubicBezTo>
                  <a:cubicBezTo>
                    <a:pt x="754" y="639"/>
                    <a:pt x="757" y="640"/>
                    <a:pt x="759" y="641"/>
                  </a:cubicBezTo>
                  <a:cubicBezTo>
                    <a:pt x="762" y="643"/>
                    <a:pt x="764" y="644"/>
                    <a:pt x="767" y="645"/>
                  </a:cubicBezTo>
                  <a:cubicBezTo>
                    <a:pt x="770" y="646"/>
                    <a:pt x="773" y="647"/>
                    <a:pt x="776" y="648"/>
                  </a:cubicBezTo>
                  <a:cubicBezTo>
                    <a:pt x="776" y="648"/>
                    <a:pt x="776" y="648"/>
                    <a:pt x="776" y="648"/>
                  </a:cubicBezTo>
                  <a:cubicBezTo>
                    <a:pt x="776" y="648"/>
                    <a:pt x="775" y="648"/>
                    <a:pt x="775" y="649"/>
                  </a:cubicBezTo>
                  <a:cubicBezTo>
                    <a:pt x="774" y="649"/>
                    <a:pt x="774" y="649"/>
                    <a:pt x="774" y="649"/>
                  </a:cubicBezTo>
                  <a:cubicBezTo>
                    <a:pt x="773" y="650"/>
                    <a:pt x="773" y="650"/>
                    <a:pt x="773" y="650"/>
                  </a:cubicBezTo>
                  <a:cubicBezTo>
                    <a:pt x="773" y="650"/>
                    <a:pt x="773" y="650"/>
                    <a:pt x="772" y="651"/>
                  </a:cubicBezTo>
                  <a:cubicBezTo>
                    <a:pt x="772" y="651"/>
                    <a:pt x="771" y="652"/>
                    <a:pt x="770" y="653"/>
                  </a:cubicBezTo>
                  <a:cubicBezTo>
                    <a:pt x="769" y="654"/>
                    <a:pt x="768" y="656"/>
                    <a:pt x="768" y="657"/>
                  </a:cubicBezTo>
                  <a:cubicBezTo>
                    <a:pt x="766" y="659"/>
                    <a:pt x="764" y="661"/>
                    <a:pt x="762" y="663"/>
                  </a:cubicBezTo>
                  <a:cubicBezTo>
                    <a:pt x="761" y="665"/>
                    <a:pt x="760" y="666"/>
                    <a:pt x="759" y="667"/>
                  </a:cubicBezTo>
                  <a:cubicBezTo>
                    <a:pt x="758" y="668"/>
                    <a:pt x="757" y="669"/>
                    <a:pt x="756" y="669"/>
                  </a:cubicBezTo>
                  <a:cubicBezTo>
                    <a:pt x="755" y="670"/>
                    <a:pt x="754" y="671"/>
                    <a:pt x="753" y="672"/>
                  </a:cubicBezTo>
                  <a:cubicBezTo>
                    <a:pt x="753" y="672"/>
                    <a:pt x="753" y="672"/>
                    <a:pt x="753" y="672"/>
                  </a:cubicBezTo>
                  <a:cubicBezTo>
                    <a:pt x="753" y="672"/>
                    <a:pt x="752" y="672"/>
                    <a:pt x="752" y="672"/>
                  </a:cubicBezTo>
                  <a:cubicBezTo>
                    <a:pt x="751" y="672"/>
                    <a:pt x="751" y="672"/>
                    <a:pt x="751" y="671"/>
                  </a:cubicBezTo>
                  <a:cubicBezTo>
                    <a:pt x="751" y="671"/>
                    <a:pt x="751" y="671"/>
                    <a:pt x="751" y="671"/>
                  </a:cubicBezTo>
                  <a:cubicBezTo>
                    <a:pt x="750" y="672"/>
                    <a:pt x="750" y="672"/>
                    <a:pt x="750" y="672"/>
                  </a:cubicBezTo>
                  <a:cubicBezTo>
                    <a:pt x="749" y="672"/>
                    <a:pt x="749" y="672"/>
                    <a:pt x="748" y="672"/>
                  </a:cubicBezTo>
                  <a:cubicBezTo>
                    <a:pt x="747" y="672"/>
                    <a:pt x="747" y="672"/>
                    <a:pt x="746" y="672"/>
                  </a:cubicBezTo>
                  <a:cubicBezTo>
                    <a:pt x="745" y="672"/>
                    <a:pt x="744" y="672"/>
                    <a:pt x="743" y="672"/>
                  </a:cubicBezTo>
                  <a:cubicBezTo>
                    <a:pt x="743" y="672"/>
                    <a:pt x="742" y="672"/>
                    <a:pt x="741" y="672"/>
                  </a:cubicBezTo>
                  <a:cubicBezTo>
                    <a:pt x="740" y="670"/>
                    <a:pt x="739" y="669"/>
                    <a:pt x="738" y="669"/>
                  </a:cubicBezTo>
                  <a:cubicBezTo>
                    <a:pt x="740" y="664"/>
                    <a:pt x="738" y="657"/>
                    <a:pt x="735" y="650"/>
                  </a:cubicBezTo>
                  <a:cubicBezTo>
                    <a:pt x="725" y="657"/>
                    <a:pt x="710" y="664"/>
                    <a:pt x="717" y="678"/>
                  </a:cubicBezTo>
                  <a:cubicBezTo>
                    <a:pt x="716" y="679"/>
                    <a:pt x="716" y="679"/>
                    <a:pt x="716" y="679"/>
                  </a:cubicBezTo>
                  <a:cubicBezTo>
                    <a:pt x="716" y="679"/>
                    <a:pt x="716" y="679"/>
                    <a:pt x="716" y="679"/>
                  </a:cubicBezTo>
                  <a:cubicBezTo>
                    <a:pt x="715" y="680"/>
                    <a:pt x="715" y="681"/>
                    <a:pt x="714" y="682"/>
                  </a:cubicBezTo>
                  <a:cubicBezTo>
                    <a:pt x="714" y="683"/>
                    <a:pt x="713" y="684"/>
                    <a:pt x="712" y="685"/>
                  </a:cubicBezTo>
                  <a:cubicBezTo>
                    <a:pt x="712" y="686"/>
                    <a:pt x="711" y="687"/>
                    <a:pt x="711" y="688"/>
                  </a:cubicBezTo>
                  <a:cubicBezTo>
                    <a:pt x="710" y="689"/>
                    <a:pt x="710" y="689"/>
                    <a:pt x="710" y="690"/>
                  </a:cubicBezTo>
                  <a:cubicBezTo>
                    <a:pt x="710" y="689"/>
                    <a:pt x="709" y="688"/>
                    <a:pt x="709" y="688"/>
                  </a:cubicBezTo>
                  <a:cubicBezTo>
                    <a:pt x="709" y="687"/>
                    <a:pt x="709" y="686"/>
                    <a:pt x="708" y="685"/>
                  </a:cubicBezTo>
                  <a:cubicBezTo>
                    <a:pt x="708" y="685"/>
                    <a:pt x="708" y="685"/>
                    <a:pt x="708" y="684"/>
                  </a:cubicBezTo>
                  <a:cubicBezTo>
                    <a:pt x="708" y="684"/>
                    <a:pt x="708" y="684"/>
                    <a:pt x="708" y="683"/>
                  </a:cubicBezTo>
                  <a:cubicBezTo>
                    <a:pt x="707" y="683"/>
                    <a:pt x="707" y="682"/>
                    <a:pt x="707" y="682"/>
                  </a:cubicBezTo>
                  <a:cubicBezTo>
                    <a:pt x="707" y="681"/>
                    <a:pt x="706" y="680"/>
                    <a:pt x="706" y="680"/>
                  </a:cubicBezTo>
                  <a:cubicBezTo>
                    <a:pt x="705" y="679"/>
                    <a:pt x="705" y="678"/>
                    <a:pt x="704" y="677"/>
                  </a:cubicBezTo>
                  <a:cubicBezTo>
                    <a:pt x="703" y="676"/>
                    <a:pt x="703" y="675"/>
                    <a:pt x="702" y="674"/>
                  </a:cubicBezTo>
                  <a:cubicBezTo>
                    <a:pt x="701" y="674"/>
                    <a:pt x="701" y="673"/>
                    <a:pt x="700" y="672"/>
                  </a:cubicBezTo>
                  <a:cubicBezTo>
                    <a:pt x="699" y="671"/>
                    <a:pt x="698" y="670"/>
                    <a:pt x="698" y="670"/>
                  </a:cubicBezTo>
                  <a:cubicBezTo>
                    <a:pt x="697" y="669"/>
                    <a:pt x="697" y="669"/>
                    <a:pt x="697" y="669"/>
                  </a:cubicBezTo>
                  <a:cubicBezTo>
                    <a:pt x="697" y="669"/>
                    <a:pt x="698" y="671"/>
                    <a:pt x="699" y="673"/>
                  </a:cubicBezTo>
                  <a:cubicBezTo>
                    <a:pt x="700" y="674"/>
                    <a:pt x="700" y="675"/>
                    <a:pt x="700" y="676"/>
                  </a:cubicBezTo>
                  <a:cubicBezTo>
                    <a:pt x="701" y="676"/>
                    <a:pt x="701" y="677"/>
                    <a:pt x="702" y="678"/>
                  </a:cubicBezTo>
                  <a:cubicBezTo>
                    <a:pt x="702" y="680"/>
                    <a:pt x="703" y="683"/>
                    <a:pt x="704" y="685"/>
                  </a:cubicBezTo>
                  <a:cubicBezTo>
                    <a:pt x="704" y="685"/>
                    <a:pt x="705" y="686"/>
                    <a:pt x="705" y="686"/>
                  </a:cubicBezTo>
                  <a:cubicBezTo>
                    <a:pt x="705" y="686"/>
                    <a:pt x="705" y="687"/>
                    <a:pt x="705" y="687"/>
                  </a:cubicBezTo>
                  <a:cubicBezTo>
                    <a:pt x="705" y="688"/>
                    <a:pt x="705" y="688"/>
                    <a:pt x="706" y="689"/>
                  </a:cubicBezTo>
                  <a:cubicBezTo>
                    <a:pt x="706" y="690"/>
                    <a:pt x="707" y="692"/>
                    <a:pt x="707" y="693"/>
                  </a:cubicBezTo>
                  <a:cubicBezTo>
                    <a:pt x="707" y="694"/>
                    <a:pt x="707" y="694"/>
                    <a:pt x="707" y="694"/>
                  </a:cubicBezTo>
                  <a:cubicBezTo>
                    <a:pt x="707" y="695"/>
                    <a:pt x="707" y="695"/>
                    <a:pt x="707" y="696"/>
                  </a:cubicBezTo>
                  <a:cubicBezTo>
                    <a:pt x="708" y="696"/>
                    <a:pt x="708" y="697"/>
                    <a:pt x="708" y="698"/>
                  </a:cubicBezTo>
                  <a:cubicBezTo>
                    <a:pt x="708" y="699"/>
                    <a:pt x="708" y="699"/>
                    <a:pt x="708" y="699"/>
                  </a:cubicBezTo>
                  <a:cubicBezTo>
                    <a:pt x="708" y="699"/>
                    <a:pt x="708" y="699"/>
                    <a:pt x="708" y="699"/>
                  </a:cubicBezTo>
                  <a:cubicBezTo>
                    <a:pt x="708" y="700"/>
                    <a:pt x="708" y="702"/>
                    <a:pt x="708" y="703"/>
                  </a:cubicBezTo>
                  <a:cubicBezTo>
                    <a:pt x="709" y="706"/>
                    <a:pt x="709" y="710"/>
                    <a:pt x="708" y="714"/>
                  </a:cubicBezTo>
                  <a:cubicBezTo>
                    <a:pt x="708" y="715"/>
                    <a:pt x="708" y="716"/>
                    <a:pt x="708" y="717"/>
                  </a:cubicBezTo>
                  <a:cubicBezTo>
                    <a:pt x="708" y="717"/>
                    <a:pt x="708" y="718"/>
                    <a:pt x="708" y="719"/>
                  </a:cubicBezTo>
                  <a:cubicBezTo>
                    <a:pt x="707" y="720"/>
                    <a:pt x="707" y="721"/>
                    <a:pt x="707" y="722"/>
                  </a:cubicBezTo>
                  <a:cubicBezTo>
                    <a:pt x="707" y="724"/>
                    <a:pt x="707" y="724"/>
                    <a:pt x="707" y="724"/>
                  </a:cubicBezTo>
                  <a:cubicBezTo>
                    <a:pt x="707" y="724"/>
                    <a:pt x="707" y="724"/>
                    <a:pt x="706" y="725"/>
                  </a:cubicBezTo>
                  <a:cubicBezTo>
                    <a:pt x="706" y="727"/>
                    <a:pt x="705" y="730"/>
                    <a:pt x="704" y="732"/>
                  </a:cubicBezTo>
                  <a:cubicBezTo>
                    <a:pt x="704" y="732"/>
                    <a:pt x="704" y="732"/>
                    <a:pt x="704" y="731"/>
                  </a:cubicBezTo>
                  <a:cubicBezTo>
                    <a:pt x="704" y="731"/>
                    <a:pt x="704" y="731"/>
                    <a:pt x="704" y="731"/>
                  </a:cubicBezTo>
                  <a:cubicBezTo>
                    <a:pt x="704" y="730"/>
                    <a:pt x="703" y="730"/>
                    <a:pt x="703" y="729"/>
                  </a:cubicBezTo>
                  <a:cubicBezTo>
                    <a:pt x="703" y="729"/>
                    <a:pt x="703" y="729"/>
                    <a:pt x="702" y="728"/>
                  </a:cubicBezTo>
                  <a:cubicBezTo>
                    <a:pt x="702" y="728"/>
                    <a:pt x="702" y="728"/>
                    <a:pt x="702" y="728"/>
                  </a:cubicBezTo>
                  <a:cubicBezTo>
                    <a:pt x="702" y="727"/>
                    <a:pt x="702" y="727"/>
                    <a:pt x="702" y="727"/>
                  </a:cubicBezTo>
                  <a:cubicBezTo>
                    <a:pt x="701" y="726"/>
                    <a:pt x="701" y="726"/>
                    <a:pt x="701" y="725"/>
                  </a:cubicBezTo>
                  <a:cubicBezTo>
                    <a:pt x="700" y="725"/>
                    <a:pt x="699" y="724"/>
                    <a:pt x="698" y="723"/>
                  </a:cubicBezTo>
                  <a:cubicBezTo>
                    <a:pt x="698" y="722"/>
                    <a:pt x="697" y="721"/>
                    <a:pt x="696" y="721"/>
                  </a:cubicBezTo>
                  <a:cubicBezTo>
                    <a:pt x="696" y="720"/>
                    <a:pt x="695" y="720"/>
                    <a:pt x="695" y="720"/>
                  </a:cubicBezTo>
                  <a:cubicBezTo>
                    <a:pt x="698" y="705"/>
                    <a:pt x="674" y="707"/>
                    <a:pt x="665" y="709"/>
                  </a:cubicBezTo>
                  <a:cubicBezTo>
                    <a:pt x="673" y="714"/>
                    <a:pt x="676" y="737"/>
                    <a:pt x="693" y="723"/>
                  </a:cubicBezTo>
                  <a:cubicBezTo>
                    <a:pt x="692" y="721"/>
                    <a:pt x="692" y="721"/>
                    <a:pt x="692" y="721"/>
                  </a:cubicBezTo>
                  <a:cubicBezTo>
                    <a:pt x="693" y="722"/>
                    <a:pt x="693" y="722"/>
                    <a:pt x="694" y="723"/>
                  </a:cubicBezTo>
                  <a:cubicBezTo>
                    <a:pt x="694" y="722"/>
                    <a:pt x="694" y="722"/>
                    <a:pt x="694" y="722"/>
                  </a:cubicBezTo>
                  <a:cubicBezTo>
                    <a:pt x="694" y="722"/>
                    <a:pt x="695" y="722"/>
                    <a:pt x="695" y="722"/>
                  </a:cubicBezTo>
                  <a:cubicBezTo>
                    <a:pt x="695" y="723"/>
                    <a:pt x="696" y="723"/>
                    <a:pt x="697" y="724"/>
                  </a:cubicBezTo>
                  <a:cubicBezTo>
                    <a:pt x="698" y="725"/>
                    <a:pt x="699" y="726"/>
                    <a:pt x="699" y="727"/>
                  </a:cubicBezTo>
                  <a:cubicBezTo>
                    <a:pt x="700" y="727"/>
                    <a:pt x="700" y="728"/>
                    <a:pt x="700" y="728"/>
                  </a:cubicBezTo>
                  <a:cubicBezTo>
                    <a:pt x="700" y="728"/>
                    <a:pt x="700" y="728"/>
                    <a:pt x="701" y="729"/>
                  </a:cubicBezTo>
                  <a:cubicBezTo>
                    <a:pt x="701" y="729"/>
                    <a:pt x="701" y="729"/>
                    <a:pt x="701" y="729"/>
                  </a:cubicBezTo>
                  <a:cubicBezTo>
                    <a:pt x="701" y="730"/>
                    <a:pt x="701" y="730"/>
                    <a:pt x="702" y="730"/>
                  </a:cubicBezTo>
                  <a:cubicBezTo>
                    <a:pt x="702" y="731"/>
                    <a:pt x="702" y="731"/>
                    <a:pt x="702" y="732"/>
                  </a:cubicBezTo>
                  <a:cubicBezTo>
                    <a:pt x="702" y="732"/>
                    <a:pt x="702" y="732"/>
                    <a:pt x="702" y="732"/>
                  </a:cubicBezTo>
                  <a:cubicBezTo>
                    <a:pt x="702" y="732"/>
                    <a:pt x="703" y="733"/>
                    <a:pt x="703" y="733"/>
                  </a:cubicBezTo>
                  <a:cubicBezTo>
                    <a:pt x="703" y="733"/>
                    <a:pt x="703" y="733"/>
                    <a:pt x="703" y="734"/>
                  </a:cubicBezTo>
                  <a:cubicBezTo>
                    <a:pt x="703" y="734"/>
                    <a:pt x="703" y="734"/>
                    <a:pt x="703" y="734"/>
                  </a:cubicBezTo>
                  <a:cubicBezTo>
                    <a:pt x="703" y="735"/>
                    <a:pt x="703" y="735"/>
                    <a:pt x="703" y="736"/>
                  </a:cubicBezTo>
                  <a:cubicBezTo>
                    <a:pt x="702" y="737"/>
                    <a:pt x="702" y="738"/>
                    <a:pt x="702" y="738"/>
                  </a:cubicBezTo>
                  <a:cubicBezTo>
                    <a:pt x="701" y="739"/>
                    <a:pt x="701" y="740"/>
                    <a:pt x="700" y="741"/>
                  </a:cubicBezTo>
                  <a:cubicBezTo>
                    <a:pt x="700" y="742"/>
                    <a:pt x="699" y="743"/>
                    <a:pt x="699" y="743"/>
                  </a:cubicBezTo>
                  <a:cubicBezTo>
                    <a:pt x="698" y="744"/>
                    <a:pt x="698" y="745"/>
                    <a:pt x="697" y="746"/>
                  </a:cubicBezTo>
                  <a:cubicBezTo>
                    <a:pt x="697" y="747"/>
                    <a:pt x="696" y="748"/>
                    <a:pt x="695" y="750"/>
                  </a:cubicBezTo>
                  <a:cubicBezTo>
                    <a:pt x="674" y="750"/>
                    <a:pt x="652" y="745"/>
                    <a:pt x="629" y="751"/>
                  </a:cubicBezTo>
                  <a:cubicBezTo>
                    <a:pt x="650" y="751"/>
                    <a:pt x="673" y="756"/>
                    <a:pt x="693" y="758"/>
                  </a:cubicBezTo>
                  <a:cubicBezTo>
                    <a:pt x="693" y="761"/>
                    <a:pt x="693" y="764"/>
                    <a:pt x="694" y="766"/>
                  </a:cubicBezTo>
                  <a:cubicBezTo>
                    <a:pt x="694" y="767"/>
                    <a:pt x="694" y="768"/>
                    <a:pt x="695" y="768"/>
                  </a:cubicBezTo>
                  <a:cubicBezTo>
                    <a:pt x="695" y="769"/>
                    <a:pt x="695" y="769"/>
                    <a:pt x="696" y="770"/>
                  </a:cubicBezTo>
                  <a:cubicBezTo>
                    <a:pt x="696" y="771"/>
                    <a:pt x="696" y="771"/>
                    <a:pt x="697" y="772"/>
                  </a:cubicBezTo>
                  <a:cubicBezTo>
                    <a:pt x="697" y="772"/>
                    <a:pt x="697" y="773"/>
                    <a:pt x="698" y="773"/>
                  </a:cubicBezTo>
                  <a:cubicBezTo>
                    <a:pt x="699" y="774"/>
                    <a:pt x="699" y="775"/>
                    <a:pt x="700" y="776"/>
                  </a:cubicBezTo>
                  <a:cubicBezTo>
                    <a:pt x="698" y="774"/>
                    <a:pt x="695" y="772"/>
                    <a:pt x="693" y="771"/>
                  </a:cubicBezTo>
                  <a:cubicBezTo>
                    <a:pt x="689" y="768"/>
                    <a:pt x="686" y="766"/>
                    <a:pt x="682" y="765"/>
                  </a:cubicBezTo>
                  <a:cubicBezTo>
                    <a:pt x="680" y="764"/>
                    <a:pt x="678" y="763"/>
                    <a:pt x="675" y="762"/>
                  </a:cubicBezTo>
                  <a:cubicBezTo>
                    <a:pt x="675" y="762"/>
                    <a:pt x="673" y="762"/>
                    <a:pt x="672" y="762"/>
                  </a:cubicBezTo>
                  <a:cubicBezTo>
                    <a:pt x="671" y="761"/>
                    <a:pt x="670" y="761"/>
                    <a:pt x="669" y="761"/>
                  </a:cubicBezTo>
                  <a:cubicBezTo>
                    <a:pt x="665" y="760"/>
                    <a:pt x="660" y="760"/>
                    <a:pt x="656" y="760"/>
                  </a:cubicBezTo>
                  <a:cubicBezTo>
                    <a:pt x="648" y="759"/>
                    <a:pt x="640" y="757"/>
                    <a:pt x="632" y="755"/>
                  </a:cubicBezTo>
                  <a:cubicBezTo>
                    <a:pt x="628" y="754"/>
                    <a:pt x="625" y="753"/>
                    <a:pt x="621" y="751"/>
                  </a:cubicBezTo>
                  <a:cubicBezTo>
                    <a:pt x="618" y="750"/>
                    <a:pt x="614" y="749"/>
                    <a:pt x="611" y="747"/>
                  </a:cubicBezTo>
                  <a:cubicBezTo>
                    <a:pt x="609" y="747"/>
                    <a:pt x="607" y="746"/>
                    <a:pt x="605" y="745"/>
                  </a:cubicBezTo>
                  <a:cubicBezTo>
                    <a:pt x="605" y="745"/>
                    <a:pt x="604" y="745"/>
                    <a:pt x="604" y="744"/>
                  </a:cubicBezTo>
                  <a:cubicBezTo>
                    <a:pt x="604" y="743"/>
                    <a:pt x="603" y="741"/>
                    <a:pt x="603" y="739"/>
                  </a:cubicBezTo>
                  <a:cubicBezTo>
                    <a:pt x="603" y="739"/>
                    <a:pt x="603" y="738"/>
                    <a:pt x="602" y="738"/>
                  </a:cubicBezTo>
                  <a:cubicBezTo>
                    <a:pt x="602" y="737"/>
                    <a:pt x="602" y="737"/>
                    <a:pt x="602" y="736"/>
                  </a:cubicBezTo>
                  <a:cubicBezTo>
                    <a:pt x="602" y="735"/>
                    <a:pt x="602" y="734"/>
                    <a:pt x="602" y="733"/>
                  </a:cubicBezTo>
                  <a:cubicBezTo>
                    <a:pt x="601" y="732"/>
                    <a:pt x="601" y="731"/>
                    <a:pt x="602" y="729"/>
                  </a:cubicBezTo>
                  <a:cubicBezTo>
                    <a:pt x="602" y="729"/>
                    <a:pt x="602" y="729"/>
                    <a:pt x="602" y="728"/>
                  </a:cubicBezTo>
                  <a:cubicBezTo>
                    <a:pt x="602" y="728"/>
                    <a:pt x="602" y="728"/>
                    <a:pt x="602" y="727"/>
                  </a:cubicBezTo>
                  <a:cubicBezTo>
                    <a:pt x="602" y="727"/>
                    <a:pt x="602" y="727"/>
                    <a:pt x="602" y="726"/>
                  </a:cubicBezTo>
                  <a:cubicBezTo>
                    <a:pt x="602" y="726"/>
                    <a:pt x="602" y="726"/>
                    <a:pt x="602" y="725"/>
                  </a:cubicBezTo>
                  <a:cubicBezTo>
                    <a:pt x="603" y="723"/>
                    <a:pt x="605" y="720"/>
                    <a:pt x="606" y="717"/>
                  </a:cubicBezTo>
                  <a:cubicBezTo>
                    <a:pt x="607" y="715"/>
                    <a:pt x="608" y="714"/>
                    <a:pt x="608" y="712"/>
                  </a:cubicBezTo>
                  <a:cubicBezTo>
                    <a:pt x="608" y="711"/>
                    <a:pt x="609" y="710"/>
                    <a:pt x="609" y="709"/>
                  </a:cubicBezTo>
                  <a:cubicBezTo>
                    <a:pt x="609" y="708"/>
                    <a:pt x="609" y="708"/>
                    <a:pt x="609" y="708"/>
                  </a:cubicBezTo>
                  <a:cubicBezTo>
                    <a:pt x="609" y="708"/>
                    <a:pt x="609" y="708"/>
                    <a:pt x="609" y="708"/>
                  </a:cubicBezTo>
                  <a:cubicBezTo>
                    <a:pt x="609" y="707"/>
                    <a:pt x="609" y="707"/>
                    <a:pt x="609" y="707"/>
                  </a:cubicBezTo>
                  <a:cubicBezTo>
                    <a:pt x="609" y="707"/>
                    <a:pt x="609" y="707"/>
                    <a:pt x="609" y="706"/>
                  </a:cubicBezTo>
                  <a:cubicBezTo>
                    <a:pt x="608" y="703"/>
                    <a:pt x="607" y="699"/>
                    <a:pt x="605" y="697"/>
                  </a:cubicBezTo>
                  <a:cubicBezTo>
                    <a:pt x="605" y="696"/>
                    <a:pt x="604" y="695"/>
                    <a:pt x="604" y="695"/>
                  </a:cubicBezTo>
                  <a:cubicBezTo>
                    <a:pt x="604" y="695"/>
                    <a:pt x="604" y="694"/>
                    <a:pt x="604" y="694"/>
                  </a:cubicBezTo>
                  <a:cubicBezTo>
                    <a:pt x="604" y="694"/>
                    <a:pt x="605" y="694"/>
                    <a:pt x="604" y="693"/>
                  </a:cubicBezTo>
                  <a:cubicBezTo>
                    <a:pt x="604" y="693"/>
                    <a:pt x="604" y="693"/>
                    <a:pt x="605" y="693"/>
                  </a:cubicBezTo>
                  <a:cubicBezTo>
                    <a:pt x="605" y="692"/>
                    <a:pt x="605" y="691"/>
                    <a:pt x="605" y="690"/>
                  </a:cubicBezTo>
                  <a:cubicBezTo>
                    <a:pt x="605" y="689"/>
                    <a:pt x="605" y="688"/>
                    <a:pt x="605" y="687"/>
                  </a:cubicBezTo>
                  <a:cubicBezTo>
                    <a:pt x="605" y="686"/>
                    <a:pt x="605" y="685"/>
                    <a:pt x="606" y="684"/>
                  </a:cubicBezTo>
                  <a:cubicBezTo>
                    <a:pt x="606" y="683"/>
                    <a:pt x="606" y="682"/>
                    <a:pt x="606" y="681"/>
                  </a:cubicBezTo>
                  <a:cubicBezTo>
                    <a:pt x="607" y="680"/>
                    <a:pt x="607" y="679"/>
                    <a:pt x="607" y="678"/>
                  </a:cubicBezTo>
                  <a:cubicBezTo>
                    <a:pt x="618" y="668"/>
                    <a:pt x="626" y="655"/>
                    <a:pt x="620" y="642"/>
                  </a:cubicBezTo>
                  <a:cubicBezTo>
                    <a:pt x="610" y="654"/>
                    <a:pt x="601" y="665"/>
                    <a:pt x="603" y="680"/>
                  </a:cubicBezTo>
                  <a:cubicBezTo>
                    <a:pt x="604" y="680"/>
                    <a:pt x="604" y="680"/>
                    <a:pt x="604" y="680"/>
                  </a:cubicBezTo>
                  <a:cubicBezTo>
                    <a:pt x="604" y="680"/>
                    <a:pt x="604" y="680"/>
                    <a:pt x="604" y="681"/>
                  </a:cubicBezTo>
                  <a:cubicBezTo>
                    <a:pt x="603" y="682"/>
                    <a:pt x="603" y="683"/>
                    <a:pt x="603" y="684"/>
                  </a:cubicBezTo>
                  <a:cubicBezTo>
                    <a:pt x="603" y="685"/>
                    <a:pt x="603" y="686"/>
                    <a:pt x="602" y="687"/>
                  </a:cubicBezTo>
                  <a:cubicBezTo>
                    <a:pt x="602" y="688"/>
                    <a:pt x="602" y="689"/>
                    <a:pt x="602" y="690"/>
                  </a:cubicBezTo>
                  <a:cubicBezTo>
                    <a:pt x="602" y="691"/>
                    <a:pt x="602" y="691"/>
                    <a:pt x="602" y="691"/>
                  </a:cubicBezTo>
                  <a:cubicBezTo>
                    <a:pt x="601" y="690"/>
                    <a:pt x="601" y="689"/>
                    <a:pt x="600" y="689"/>
                  </a:cubicBezTo>
                  <a:cubicBezTo>
                    <a:pt x="599" y="686"/>
                    <a:pt x="598" y="683"/>
                    <a:pt x="596" y="680"/>
                  </a:cubicBezTo>
                  <a:cubicBezTo>
                    <a:pt x="594" y="675"/>
                    <a:pt x="592" y="670"/>
                    <a:pt x="590" y="665"/>
                  </a:cubicBezTo>
                  <a:cubicBezTo>
                    <a:pt x="590" y="665"/>
                    <a:pt x="590" y="664"/>
                    <a:pt x="590" y="663"/>
                  </a:cubicBezTo>
                  <a:cubicBezTo>
                    <a:pt x="590" y="663"/>
                    <a:pt x="589" y="662"/>
                    <a:pt x="589" y="662"/>
                  </a:cubicBezTo>
                  <a:cubicBezTo>
                    <a:pt x="589" y="661"/>
                    <a:pt x="588" y="660"/>
                    <a:pt x="588" y="659"/>
                  </a:cubicBezTo>
                  <a:cubicBezTo>
                    <a:pt x="587" y="657"/>
                    <a:pt x="586" y="656"/>
                    <a:pt x="585" y="655"/>
                  </a:cubicBezTo>
                  <a:cubicBezTo>
                    <a:pt x="585" y="654"/>
                    <a:pt x="585" y="653"/>
                    <a:pt x="585" y="653"/>
                  </a:cubicBezTo>
                  <a:cubicBezTo>
                    <a:pt x="585" y="653"/>
                    <a:pt x="585" y="653"/>
                    <a:pt x="585" y="652"/>
                  </a:cubicBezTo>
                  <a:cubicBezTo>
                    <a:pt x="585" y="652"/>
                    <a:pt x="585" y="652"/>
                    <a:pt x="585" y="652"/>
                  </a:cubicBezTo>
                  <a:cubicBezTo>
                    <a:pt x="585" y="653"/>
                    <a:pt x="585" y="652"/>
                    <a:pt x="585" y="652"/>
                  </a:cubicBezTo>
                  <a:cubicBezTo>
                    <a:pt x="585" y="652"/>
                    <a:pt x="585" y="652"/>
                    <a:pt x="585" y="652"/>
                  </a:cubicBezTo>
                  <a:cubicBezTo>
                    <a:pt x="585" y="652"/>
                    <a:pt x="585" y="652"/>
                    <a:pt x="585" y="652"/>
                  </a:cubicBezTo>
                  <a:cubicBezTo>
                    <a:pt x="585" y="652"/>
                    <a:pt x="585" y="652"/>
                    <a:pt x="585" y="652"/>
                  </a:cubicBezTo>
                  <a:cubicBezTo>
                    <a:pt x="585" y="652"/>
                    <a:pt x="586" y="653"/>
                    <a:pt x="586" y="653"/>
                  </a:cubicBezTo>
                  <a:cubicBezTo>
                    <a:pt x="585" y="653"/>
                    <a:pt x="585" y="653"/>
                    <a:pt x="585" y="653"/>
                  </a:cubicBezTo>
                  <a:cubicBezTo>
                    <a:pt x="585" y="653"/>
                    <a:pt x="585" y="653"/>
                    <a:pt x="586" y="653"/>
                  </a:cubicBezTo>
                  <a:cubicBezTo>
                    <a:pt x="586" y="653"/>
                    <a:pt x="586" y="652"/>
                    <a:pt x="585" y="652"/>
                  </a:cubicBezTo>
                  <a:cubicBezTo>
                    <a:pt x="585" y="652"/>
                    <a:pt x="585" y="652"/>
                    <a:pt x="585" y="652"/>
                  </a:cubicBezTo>
                  <a:cubicBezTo>
                    <a:pt x="585" y="652"/>
                    <a:pt x="585" y="652"/>
                    <a:pt x="585" y="652"/>
                  </a:cubicBezTo>
                  <a:cubicBezTo>
                    <a:pt x="584" y="652"/>
                    <a:pt x="584" y="652"/>
                    <a:pt x="584" y="652"/>
                  </a:cubicBezTo>
                  <a:cubicBezTo>
                    <a:pt x="584" y="652"/>
                    <a:pt x="584" y="652"/>
                    <a:pt x="584" y="652"/>
                  </a:cubicBezTo>
                  <a:cubicBezTo>
                    <a:pt x="584" y="652"/>
                    <a:pt x="584" y="652"/>
                    <a:pt x="584" y="652"/>
                  </a:cubicBezTo>
                  <a:cubicBezTo>
                    <a:pt x="584" y="652"/>
                    <a:pt x="584" y="653"/>
                    <a:pt x="584" y="653"/>
                  </a:cubicBezTo>
                  <a:cubicBezTo>
                    <a:pt x="584" y="654"/>
                    <a:pt x="584" y="655"/>
                    <a:pt x="584" y="655"/>
                  </a:cubicBezTo>
                  <a:cubicBezTo>
                    <a:pt x="584" y="657"/>
                    <a:pt x="585" y="658"/>
                    <a:pt x="585" y="660"/>
                  </a:cubicBezTo>
                  <a:cubicBezTo>
                    <a:pt x="585" y="661"/>
                    <a:pt x="586" y="662"/>
                    <a:pt x="586" y="663"/>
                  </a:cubicBezTo>
                  <a:cubicBezTo>
                    <a:pt x="586" y="664"/>
                    <a:pt x="586" y="664"/>
                    <a:pt x="586" y="665"/>
                  </a:cubicBezTo>
                  <a:cubicBezTo>
                    <a:pt x="587" y="666"/>
                    <a:pt x="587" y="666"/>
                    <a:pt x="587" y="667"/>
                  </a:cubicBezTo>
                  <a:cubicBezTo>
                    <a:pt x="588" y="668"/>
                    <a:pt x="588" y="670"/>
                    <a:pt x="589" y="672"/>
                  </a:cubicBezTo>
                  <a:cubicBezTo>
                    <a:pt x="589" y="672"/>
                    <a:pt x="589" y="671"/>
                    <a:pt x="589" y="671"/>
                  </a:cubicBezTo>
                  <a:cubicBezTo>
                    <a:pt x="588" y="671"/>
                    <a:pt x="588" y="671"/>
                    <a:pt x="587" y="670"/>
                  </a:cubicBezTo>
                  <a:cubicBezTo>
                    <a:pt x="587" y="670"/>
                    <a:pt x="586" y="670"/>
                    <a:pt x="586" y="669"/>
                  </a:cubicBezTo>
                  <a:cubicBezTo>
                    <a:pt x="585" y="669"/>
                    <a:pt x="585" y="668"/>
                    <a:pt x="584" y="668"/>
                  </a:cubicBezTo>
                  <a:cubicBezTo>
                    <a:pt x="583" y="667"/>
                    <a:pt x="582" y="667"/>
                    <a:pt x="581" y="666"/>
                  </a:cubicBezTo>
                  <a:cubicBezTo>
                    <a:pt x="580" y="665"/>
                    <a:pt x="579" y="665"/>
                    <a:pt x="578" y="664"/>
                  </a:cubicBezTo>
                  <a:cubicBezTo>
                    <a:pt x="578" y="664"/>
                    <a:pt x="577" y="664"/>
                    <a:pt x="577" y="664"/>
                  </a:cubicBezTo>
                  <a:cubicBezTo>
                    <a:pt x="581" y="645"/>
                    <a:pt x="546" y="655"/>
                    <a:pt x="538" y="654"/>
                  </a:cubicBezTo>
                  <a:cubicBezTo>
                    <a:pt x="544" y="666"/>
                    <a:pt x="562" y="685"/>
                    <a:pt x="575" y="667"/>
                  </a:cubicBezTo>
                  <a:cubicBezTo>
                    <a:pt x="575" y="666"/>
                    <a:pt x="574" y="665"/>
                    <a:pt x="573" y="665"/>
                  </a:cubicBezTo>
                  <a:cubicBezTo>
                    <a:pt x="573" y="665"/>
                    <a:pt x="573" y="665"/>
                    <a:pt x="573" y="665"/>
                  </a:cubicBezTo>
                  <a:cubicBezTo>
                    <a:pt x="574" y="665"/>
                    <a:pt x="576" y="666"/>
                    <a:pt x="577" y="666"/>
                  </a:cubicBezTo>
                  <a:cubicBezTo>
                    <a:pt x="578" y="667"/>
                    <a:pt x="579" y="668"/>
                    <a:pt x="580" y="668"/>
                  </a:cubicBezTo>
                  <a:cubicBezTo>
                    <a:pt x="581" y="669"/>
                    <a:pt x="582" y="669"/>
                    <a:pt x="583" y="670"/>
                  </a:cubicBezTo>
                  <a:cubicBezTo>
                    <a:pt x="583" y="670"/>
                    <a:pt x="584" y="671"/>
                    <a:pt x="584" y="671"/>
                  </a:cubicBezTo>
                  <a:cubicBezTo>
                    <a:pt x="585" y="671"/>
                    <a:pt x="585" y="672"/>
                    <a:pt x="586" y="672"/>
                  </a:cubicBezTo>
                  <a:cubicBezTo>
                    <a:pt x="586" y="672"/>
                    <a:pt x="586" y="673"/>
                    <a:pt x="587" y="673"/>
                  </a:cubicBezTo>
                  <a:cubicBezTo>
                    <a:pt x="587" y="673"/>
                    <a:pt x="588" y="674"/>
                    <a:pt x="588" y="674"/>
                  </a:cubicBezTo>
                  <a:cubicBezTo>
                    <a:pt x="588" y="674"/>
                    <a:pt x="588" y="674"/>
                    <a:pt x="588" y="675"/>
                  </a:cubicBezTo>
                  <a:cubicBezTo>
                    <a:pt x="589" y="675"/>
                    <a:pt x="589" y="675"/>
                    <a:pt x="589" y="675"/>
                  </a:cubicBezTo>
                  <a:cubicBezTo>
                    <a:pt x="589" y="675"/>
                    <a:pt x="590" y="676"/>
                    <a:pt x="590" y="676"/>
                  </a:cubicBezTo>
                  <a:cubicBezTo>
                    <a:pt x="590" y="676"/>
                    <a:pt x="590" y="676"/>
                    <a:pt x="591" y="676"/>
                  </a:cubicBezTo>
                  <a:cubicBezTo>
                    <a:pt x="591" y="678"/>
                    <a:pt x="592" y="680"/>
                    <a:pt x="593" y="682"/>
                  </a:cubicBezTo>
                  <a:cubicBezTo>
                    <a:pt x="594" y="685"/>
                    <a:pt x="596" y="688"/>
                    <a:pt x="597" y="690"/>
                  </a:cubicBezTo>
                  <a:cubicBezTo>
                    <a:pt x="599" y="693"/>
                    <a:pt x="601" y="696"/>
                    <a:pt x="602" y="699"/>
                  </a:cubicBezTo>
                  <a:cubicBezTo>
                    <a:pt x="604" y="701"/>
                    <a:pt x="605" y="704"/>
                    <a:pt x="605" y="707"/>
                  </a:cubicBezTo>
                  <a:cubicBezTo>
                    <a:pt x="605" y="708"/>
                    <a:pt x="605" y="708"/>
                    <a:pt x="605" y="708"/>
                  </a:cubicBezTo>
                  <a:cubicBezTo>
                    <a:pt x="605" y="708"/>
                    <a:pt x="605" y="708"/>
                    <a:pt x="605" y="708"/>
                  </a:cubicBezTo>
                  <a:cubicBezTo>
                    <a:pt x="605" y="708"/>
                    <a:pt x="605" y="708"/>
                    <a:pt x="605" y="709"/>
                  </a:cubicBezTo>
                  <a:cubicBezTo>
                    <a:pt x="605" y="709"/>
                    <a:pt x="605" y="709"/>
                    <a:pt x="605" y="709"/>
                  </a:cubicBezTo>
                  <a:cubicBezTo>
                    <a:pt x="605" y="710"/>
                    <a:pt x="605" y="711"/>
                    <a:pt x="605" y="711"/>
                  </a:cubicBezTo>
                  <a:cubicBezTo>
                    <a:pt x="604" y="713"/>
                    <a:pt x="604" y="714"/>
                    <a:pt x="603" y="716"/>
                  </a:cubicBezTo>
                  <a:cubicBezTo>
                    <a:pt x="602" y="719"/>
                    <a:pt x="600" y="722"/>
                    <a:pt x="599" y="725"/>
                  </a:cubicBezTo>
                  <a:cubicBezTo>
                    <a:pt x="599" y="725"/>
                    <a:pt x="599" y="726"/>
                    <a:pt x="599" y="726"/>
                  </a:cubicBezTo>
                  <a:cubicBezTo>
                    <a:pt x="599" y="726"/>
                    <a:pt x="599" y="727"/>
                    <a:pt x="599" y="727"/>
                  </a:cubicBezTo>
                  <a:cubicBezTo>
                    <a:pt x="598" y="727"/>
                    <a:pt x="598" y="728"/>
                    <a:pt x="598" y="728"/>
                  </a:cubicBezTo>
                  <a:cubicBezTo>
                    <a:pt x="598" y="729"/>
                    <a:pt x="598" y="729"/>
                    <a:pt x="598" y="729"/>
                  </a:cubicBezTo>
                  <a:cubicBezTo>
                    <a:pt x="598" y="731"/>
                    <a:pt x="598" y="732"/>
                    <a:pt x="598" y="734"/>
                  </a:cubicBezTo>
                  <a:cubicBezTo>
                    <a:pt x="598" y="734"/>
                    <a:pt x="598" y="735"/>
                    <a:pt x="598" y="736"/>
                  </a:cubicBezTo>
                  <a:cubicBezTo>
                    <a:pt x="598" y="736"/>
                    <a:pt x="599" y="737"/>
                    <a:pt x="599" y="737"/>
                  </a:cubicBezTo>
                  <a:cubicBezTo>
                    <a:pt x="599" y="738"/>
                    <a:pt x="599" y="738"/>
                    <a:pt x="599" y="739"/>
                  </a:cubicBezTo>
                  <a:cubicBezTo>
                    <a:pt x="600" y="739"/>
                    <a:pt x="600" y="740"/>
                    <a:pt x="600" y="740"/>
                  </a:cubicBezTo>
                  <a:cubicBezTo>
                    <a:pt x="601" y="742"/>
                    <a:pt x="602" y="744"/>
                    <a:pt x="603" y="745"/>
                  </a:cubicBezTo>
                  <a:cubicBezTo>
                    <a:pt x="603" y="745"/>
                    <a:pt x="603" y="745"/>
                    <a:pt x="603" y="745"/>
                  </a:cubicBezTo>
                  <a:cubicBezTo>
                    <a:pt x="602" y="745"/>
                    <a:pt x="601" y="745"/>
                    <a:pt x="600" y="744"/>
                  </a:cubicBezTo>
                  <a:cubicBezTo>
                    <a:pt x="599" y="744"/>
                    <a:pt x="598" y="744"/>
                    <a:pt x="598" y="744"/>
                  </a:cubicBezTo>
                  <a:cubicBezTo>
                    <a:pt x="597" y="744"/>
                    <a:pt x="597" y="744"/>
                    <a:pt x="597" y="744"/>
                  </a:cubicBezTo>
                  <a:cubicBezTo>
                    <a:pt x="597" y="744"/>
                    <a:pt x="597" y="744"/>
                    <a:pt x="597" y="744"/>
                  </a:cubicBezTo>
                  <a:cubicBezTo>
                    <a:pt x="597" y="744"/>
                    <a:pt x="597" y="744"/>
                    <a:pt x="597" y="744"/>
                  </a:cubicBezTo>
                  <a:cubicBezTo>
                    <a:pt x="597" y="744"/>
                    <a:pt x="597" y="744"/>
                    <a:pt x="596" y="744"/>
                  </a:cubicBezTo>
                  <a:cubicBezTo>
                    <a:pt x="596" y="744"/>
                    <a:pt x="596" y="744"/>
                    <a:pt x="596" y="744"/>
                  </a:cubicBezTo>
                  <a:cubicBezTo>
                    <a:pt x="596" y="744"/>
                    <a:pt x="595" y="744"/>
                    <a:pt x="595" y="744"/>
                  </a:cubicBezTo>
                  <a:cubicBezTo>
                    <a:pt x="594" y="744"/>
                    <a:pt x="594" y="744"/>
                    <a:pt x="593" y="744"/>
                  </a:cubicBezTo>
                  <a:cubicBezTo>
                    <a:pt x="593" y="744"/>
                    <a:pt x="592" y="744"/>
                    <a:pt x="592" y="744"/>
                  </a:cubicBezTo>
                  <a:cubicBezTo>
                    <a:pt x="591" y="744"/>
                    <a:pt x="590" y="744"/>
                    <a:pt x="589" y="744"/>
                  </a:cubicBezTo>
                  <a:cubicBezTo>
                    <a:pt x="588" y="744"/>
                    <a:pt x="586" y="745"/>
                    <a:pt x="584" y="745"/>
                  </a:cubicBezTo>
                  <a:cubicBezTo>
                    <a:pt x="583" y="745"/>
                    <a:pt x="581" y="746"/>
                    <a:pt x="580" y="746"/>
                  </a:cubicBezTo>
                  <a:cubicBezTo>
                    <a:pt x="577" y="747"/>
                    <a:pt x="574" y="748"/>
                    <a:pt x="571" y="748"/>
                  </a:cubicBezTo>
                  <a:cubicBezTo>
                    <a:pt x="566" y="750"/>
                    <a:pt x="561" y="751"/>
                    <a:pt x="557" y="751"/>
                  </a:cubicBezTo>
                  <a:cubicBezTo>
                    <a:pt x="555" y="751"/>
                    <a:pt x="554" y="751"/>
                    <a:pt x="552" y="752"/>
                  </a:cubicBezTo>
                  <a:cubicBezTo>
                    <a:pt x="551" y="752"/>
                    <a:pt x="549" y="752"/>
                    <a:pt x="548" y="752"/>
                  </a:cubicBezTo>
                  <a:cubicBezTo>
                    <a:pt x="546" y="751"/>
                    <a:pt x="545" y="751"/>
                    <a:pt x="545" y="751"/>
                  </a:cubicBezTo>
                  <a:cubicBezTo>
                    <a:pt x="545" y="751"/>
                    <a:pt x="546" y="752"/>
                    <a:pt x="548" y="752"/>
                  </a:cubicBezTo>
                  <a:cubicBezTo>
                    <a:pt x="549" y="752"/>
                    <a:pt x="550" y="753"/>
                    <a:pt x="552" y="753"/>
                  </a:cubicBezTo>
                  <a:cubicBezTo>
                    <a:pt x="553" y="753"/>
                    <a:pt x="555" y="753"/>
                    <a:pt x="557" y="753"/>
                  </a:cubicBezTo>
                  <a:cubicBezTo>
                    <a:pt x="559" y="753"/>
                    <a:pt x="560" y="753"/>
                    <a:pt x="562" y="753"/>
                  </a:cubicBezTo>
                  <a:cubicBezTo>
                    <a:pt x="561" y="753"/>
                    <a:pt x="560" y="754"/>
                    <a:pt x="560" y="754"/>
                  </a:cubicBezTo>
                  <a:cubicBezTo>
                    <a:pt x="558" y="755"/>
                    <a:pt x="557" y="756"/>
                    <a:pt x="555" y="757"/>
                  </a:cubicBezTo>
                  <a:cubicBezTo>
                    <a:pt x="554" y="758"/>
                    <a:pt x="552" y="759"/>
                    <a:pt x="551" y="760"/>
                  </a:cubicBezTo>
                  <a:cubicBezTo>
                    <a:pt x="550" y="761"/>
                    <a:pt x="549" y="762"/>
                    <a:pt x="548" y="763"/>
                  </a:cubicBezTo>
                  <a:cubicBezTo>
                    <a:pt x="536" y="763"/>
                    <a:pt x="531" y="768"/>
                    <a:pt x="527" y="774"/>
                  </a:cubicBezTo>
                  <a:cubicBezTo>
                    <a:pt x="527" y="774"/>
                    <a:pt x="526" y="773"/>
                    <a:pt x="526" y="773"/>
                  </a:cubicBezTo>
                  <a:cubicBezTo>
                    <a:pt x="526" y="772"/>
                    <a:pt x="525" y="772"/>
                    <a:pt x="525" y="771"/>
                  </a:cubicBezTo>
                  <a:cubicBezTo>
                    <a:pt x="524" y="770"/>
                    <a:pt x="523" y="769"/>
                    <a:pt x="522" y="768"/>
                  </a:cubicBezTo>
                  <a:cubicBezTo>
                    <a:pt x="520" y="765"/>
                    <a:pt x="519" y="762"/>
                    <a:pt x="518" y="759"/>
                  </a:cubicBezTo>
                  <a:cubicBezTo>
                    <a:pt x="518" y="759"/>
                    <a:pt x="518" y="758"/>
                    <a:pt x="518" y="758"/>
                  </a:cubicBezTo>
                  <a:cubicBezTo>
                    <a:pt x="518" y="757"/>
                    <a:pt x="518" y="757"/>
                    <a:pt x="518" y="757"/>
                  </a:cubicBezTo>
                  <a:cubicBezTo>
                    <a:pt x="518" y="756"/>
                    <a:pt x="518" y="756"/>
                    <a:pt x="518" y="756"/>
                  </a:cubicBezTo>
                  <a:cubicBezTo>
                    <a:pt x="518" y="755"/>
                    <a:pt x="518" y="755"/>
                    <a:pt x="518" y="755"/>
                  </a:cubicBezTo>
                  <a:cubicBezTo>
                    <a:pt x="518" y="755"/>
                    <a:pt x="518" y="755"/>
                    <a:pt x="518" y="754"/>
                  </a:cubicBezTo>
                  <a:cubicBezTo>
                    <a:pt x="519" y="752"/>
                    <a:pt x="519" y="751"/>
                    <a:pt x="520" y="749"/>
                  </a:cubicBezTo>
                  <a:cubicBezTo>
                    <a:pt x="520" y="748"/>
                    <a:pt x="520" y="747"/>
                    <a:pt x="520" y="746"/>
                  </a:cubicBezTo>
                  <a:cubicBezTo>
                    <a:pt x="521" y="745"/>
                    <a:pt x="521" y="744"/>
                    <a:pt x="521" y="743"/>
                  </a:cubicBezTo>
                  <a:cubicBezTo>
                    <a:pt x="521" y="742"/>
                    <a:pt x="522" y="741"/>
                    <a:pt x="522" y="740"/>
                  </a:cubicBezTo>
                  <a:cubicBezTo>
                    <a:pt x="522" y="739"/>
                    <a:pt x="522" y="738"/>
                    <a:pt x="522" y="737"/>
                  </a:cubicBezTo>
                  <a:cubicBezTo>
                    <a:pt x="523" y="733"/>
                    <a:pt x="523" y="729"/>
                    <a:pt x="523" y="724"/>
                  </a:cubicBezTo>
                  <a:cubicBezTo>
                    <a:pt x="523" y="724"/>
                    <a:pt x="523" y="723"/>
                    <a:pt x="523" y="723"/>
                  </a:cubicBezTo>
                  <a:cubicBezTo>
                    <a:pt x="523" y="721"/>
                    <a:pt x="523" y="721"/>
                    <a:pt x="523" y="721"/>
                  </a:cubicBezTo>
                  <a:cubicBezTo>
                    <a:pt x="522" y="720"/>
                    <a:pt x="522" y="719"/>
                    <a:pt x="522" y="718"/>
                  </a:cubicBezTo>
                  <a:cubicBezTo>
                    <a:pt x="522" y="717"/>
                    <a:pt x="522" y="716"/>
                    <a:pt x="522" y="715"/>
                  </a:cubicBezTo>
                  <a:cubicBezTo>
                    <a:pt x="522" y="714"/>
                    <a:pt x="521" y="713"/>
                    <a:pt x="521" y="712"/>
                  </a:cubicBezTo>
                  <a:cubicBezTo>
                    <a:pt x="520" y="707"/>
                    <a:pt x="519" y="703"/>
                    <a:pt x="517" y="700"/>
                  </a:cubicBezTo>
                  <a:cubicBezTo>
                    <a:pt x="517" y="698"/>
                    <a:pt x="516" y="696"/>
                    <a:pt x="515" y="694"/>
                  </a:cubicBezTo>
                  <a:cubicBezTo>
                    <a:pt x="514" y="693"/>
                    <a:pt x="514" y="692"/>
                    <a:pt x="514" y="691"/>
                  </a:cubicBezTo>
                  <a:cubicBezTo>
                    <a:pt x="514" y="691"/>
                    <a:pt x="514" y="691"/>
                    <a:pt x="514" y="691"/>
                  </a:cubicBezTo>
                  <a:cubicBezTo>
                    <a:pt x="514" y="691"/>
                    <a:pt x="514" y="691"/>
                    <a:pt x="514" y="691"/>
                  </a:cubicBezTo>
                  <a:cubicBezTo>
                    <a:pt x="514" y="690"/>
                    <a:pt x="514" y="689"/>
                    <a:pt x="514" y="688"/>
                  </a:cubicBezTo>
                  <a:cubicBezTo>
                    <a:pt x="514" y="687"/>
                    <a:pt x="514" y="686"/>
                    <a:pt x="514" y="685"/>
                  </a:cubicBezTo>
                  <a:cubicBezTo>
                    <a:pt x="515" y="684"/>
                    <a:pt x="515" y="683"/>
                    <a:pt x="515" y="682"/>
                  </a:cubicBezTo>
                  <a:cubicBezTo>
                    <a:pt x="515" y="681"/>
                    <a:pt x="516" y="679"/>
                    <a:pt x="516" y="678"/>
                  </a:cubicBezTo>
                  <a:cubicBezTo>
                    <a:pt x="516" y="677"/>
                    <a:pt x="517" y="676"/>
                    <a:pt x="517" y="675"/>
                  </a:cubicBezTo>
                  <a:cubicBezTo>
                    <a:pt x="517" y="675"/>
                    <a:pt x="517" y="675"/>
                    <a:pt x="518" y="674"/>
                  </a:cubicBezTo>
                  <a:cubicBezTo>
                    <a:pt x="540" y="672"/>
                    <a:pt x="540" y="658"/>
                    <a:pt x="525" y="641"/>
                  </a:cubicBezTo>
                  <a:cubicBezTo>
                    <a:pt x="517" y="650"/>
                    <a:pt x="502" y="659"/>
                    <a:pt x="515" y="673"/>
                  </a:cubicBezTo>
                  <a:cubicBezTo>
                    <a:pt x="514" y="675"/>
                    <a:pt x="514" y="675"/>
                    <a:pt x="514" y="675"/>
                  </a:cubicBezTo>
                  <a:cubicBezTo>
                    <a:pt x="514" y="675"/>
                    <a:pt x="514" y="675"/>
                    <a:pt x="514" y="675"/>
                  </a:cubicBezTo>
                  <a:cubicBezTo>
                    <a:pt x="514" y="676"/>
                    <a:pt x="513" y="676"/>
                    <a:pt x="513" y="677"/>
                  </a:cubicBezTo>
                  <a:cubicBezTo>
                    <a:pt x="513" y="678"/>
                    <a:pt x="512" y="680"/>
                    <a:pt x="512" y="681"/>
                  </a:cubicBezTo>
                  <a:cubicBezTo>
                    <a:pt x="512" y="682"/>
                    <a:pt x="512" y="683"/>
                    <a:pt x="511" y="684"/>
                  </a:cubicBezTo>
                  <a:cubicBezTo>
                    <a:pt x="511" y="685"/>
                    <a:pt x="511" y="686"/>
                    <a:pt x="511" y="687"/>
                  </a:cubicBezTo>
                  <a:cubicBezTo>
                    <a:pt x="510" y="686"/>
                    <a:pt x="510" y="685"/>
                    <a:pt x="509" y="684"/>
                  </a:cubicBezTo>
                  <a:cubicBezTo>
                    <a:pt x="509" y="683"/>
                    <a:pt x="508" y="683"/>
                    <a:pt x="508" y="682"/>
                  </a:cubicBezTo>
                  <a:cubicBezTo>
                    <a:pt x="508" y="682"/>
                    <a:pt x="507" y="681"/>
                    <a:pt x="507" y="681"/>
                  </a:cubicBezTo>
                  <a:cubicBezTo>
                    <a:pt x="507" y="681"/>
                    <a:pt x="507" y="680"/>
                    <a:pt x="506" y="680"/>
                  </a:cubicBezTo>
                  <a:cubicBezTo>
                    <a:pt x="506" y="679"/>
                    <a:pt x="505" y="679"/>
                    <a:pt x="505" y="678"/>
                  </a:cubicBezTo>
                  <a:cubicBezTo>
                    <a:pt x="504" y="677"/>
                    <a:pt x="504" y="677"/>
                    <a:pt x="503" y="676"/>
                  </a:cubicBezTo>
                  <a:cubicBezTo>
                    <a:pt x="502" y="675"/>
                    <a:pt x="501" y="674"/>
                    <a:pt x="500" y="673"/>
                  </a:cubicBezTo>
                  <a:cubicBezTo>
                    <a:pt x="499" y="672"/>
                    <a:pt x="498" y="672"/>
                    <a:pt x="497" y="671"/>
                  </a:cubicBezTo>
                  <a:cubicBezTo>
                    <a:pt x="496" y="670"/>
                    <a:pt x="495" y="670"/>
                    <a:pt x="494" y="669"/>
                  </a:cubicBezTo>
                  <a:cubicBezTo>
                    <a:pt x="493" y="668"/>
                    <a:pt x="491" y="667"/>
                    <a:pt x="491" y="667"/>
                  </a:cubicBezTo>
                  <a:cubicBezTo>
                    <a:pt x="490" y="666"/>
                    <a:pt x="489" y="666"/>
                    <a:pt x="489" y="666"/>
                  </a:cubicBezTo>
                  <a:cubicBezTo>
                    <a:pt x="489" y="666"/>
                    <a:pt x="491" y="667"/>
                    <a:pt x="493" y="670"/>
                  </a:cubicBezTo>
                  <a:cubicBezTo>
                    <a:pt x="494" y="671"/>
                    <a:pt x="495" y="672"/>
                    <a:pt x="496" y="672"/>
                  </a:cubicBezTo>
                  <a:cubicBezTo>
                    <a:pt x="496" y="673"/>
                    <a:pt x="497" y="674"/>
                    <a:pt x="498" y="675"/>
                  </a:cubicBezTo>
                  <a:cubicBezTo>
                    <a:pt x="499" y="677"/>
                    <a:pt x="501" y="680"/>
                    <a:pt x="503" y="682"/>
                  </a:cubicBezTo>
                  <a:cubicBezTo>
                    <a:pt x="503" y="682"/>
                    <a:pt x="504" y="683"/>
                    <a:pt x="504" y="683"/>
                  </a:cubicBezTo>
                  <a:cubicBezTo>
                    <a:pt x="504" y="683"/>
                    <a:pt x="504" y="684"/>
                    <a:pt x="505" y="684"/>
                  </a:cubicBezTo>
                  <a:cubicBezTo>
                    <a:pt x="505" y="685"/>
                    <a:pt x="506" y="685"/>
                    <a:pt x="506" y="686"/>
                  </a:cubicBezTo>
                  <a:cubicBezTo>
                    <a:pt x="507" y="687"/>
                    <a:pt x="508" y="689"/>
                    <a:pt x="509" y="691"/>
                  </a:cubicBezTo>
                  <a:cubicBezTo>
                    <a:pt x="509" y="691"/>
                    <a:pt x="509" y="691"/>
                    <a:pt x="510" y="692"/>
                  </a:cubicBezTo>
                  <a:cubicBezTo>
                    <a:pt x="510" y="692"/>
                    <a:pt x="510" y="693"/>
                    <a:pt x="510" y="693"/>
                  </a:cubicBezTo>
                  <a:cubicBezTo>
                    <a:pt x="511" y="694"/>
                    <a:pt x="511" y="694"/>
                    <a:pt x="511" y="695"/>
                  </a:cubicBezTo>
                  <a:cubicBezTo>
                    <a:pt x="512" y="696"/>
                    <a:pt x="512" y="697"/>
                    <a:pt x="512" y="697"/>
                  </a:cubicBezTo>
                  <a:cubicBezTo>
                    <a:pt x="512" y="697"/>
                    <a:pt x="512" y="697"/>
                    <a:pt x="512" y="696"/>
                  </a:cubicBezTo>
                  <a:cubicBezTo>
                    <a:pt x="513" y="698"/>
                    <a:pt x="513" y="699"/>
                    <a:pt x="514" y="701"/>
                  </a:cubicBezTo>
                  <a:cubicBezTo>
                    <a:pt x="515" y="704"/>
                    <a:pt x="516" y="708"/>
                    <a:pt x="517" y="712"/>
                  </a:cubicBezTo>
                  <a:cubicBezTo>
                    <a:pt x="518" y="713"/>
                    <a:pt x="518" y="714"/>
                    <a:pt x="518" y="715"/>
                  </a:cubicBezTo>
                  <a:cubicBezTo>
                    <a:pt x="518" y="716"/>
                    <a:pt x="518" y="717"/>
                    <a:pt x="518" y="718"/>
                  </a:cubicBezTo>
                  <a:cubicBezTo>
                    <a:pt x="519" y="719"/>
                    <a:pt x="519" y="720"/>
                    <a:pt x="519" y="721"/>
                  </a:cubicBezTo>
                  <a:cubicBezTo>
                    <a:pt x="519" y="723"/>
                    <a:pt x="519" y="723"/>
                    <a:pt x="519" y="723"/>
                  </a:cubicBezTo>
                  <a:cubicBezTo>
                    <a:pt x="519" y="723"/>
                    <a:pt x="519" y="724"/>
                    <a:pt x="519" y="724"/>
                  </a:cubicBezTo>
                  <a:cubicBezTo>
                    <a:pt x="519" y="727"/>
                    <a:pt x="519" y="729"/>
                    <a:pt x="519" y="732"/>
                  </a:cubicBezTo>
                  <a:cubicBezTo>
                    <a:pt x="519" y="732"/>
                    <a:pt x="519" y="732"/>
                    <a:pt x="518" y="731"/>
                  </a:cubicBezTo>
                  <a:cubicBezTo>
                    <a:pt x="518" y="731"/>
                    <a:pt x="518" y="731"/>
                    <a:pt x="518" y="731"/>
                  </a:cubicBezTo>
                  <a:cubicBezTo>
                    <a:pt x="518" y="730"/>
                    <a:pt x="517" y="730"/>
                    <a:pt x="517" y="729"/>
                  </a:cubicBezTo>
                  <a:cubicBezTo>
                    <a:pt x="516" y="729"/>
                    <a:pt x="516" y="729"/>
                    <a:pt x="516" y="728"/>
                  </a:cubicBezTo>
                  <a:cubicBezTo>
                    <a:pt x="515" y="728"/>
                    <a:pt x="515" y="728"/>
                    <a:pt x="515" y="728"/>
                  </a:cubicBezTo>
                  <a:cubicBezTo>
                    <a:pt x="515" y="727"/>
                    <a:pt x="514" y="727"/>
                    <a:pt x="514" y="727"/>
                  </a:cubicBezTo>
                  <a:cubicBezTo>
                    <a:pt x="514" y="726"/>
                    <a:pt x="513" y="726"/>
                    <a:pt x="513" y="726"/>
                  </a:cubicBezTo>
                  <a:cubicBezTo>
                    <a:pt x="512" y="725"/>
                    <a:pt x="510" y="724"/>
                    <a:pt x="509" y="723"/>
                  </a:cubicBezTo>
                  <a:cubicBezTo>
                    <a:pt x="508" y="722"/>
                    <a:pt x="507" y="722"/>
                    <a:pt x="506" y="721"/>
                  </a:cubicBezTo>
                  <a:cubicBezTo>
                    <a:pt x="505" y="721"/>
                    <a:pt x="505" y="720"/>
                    <a:pt x="504" y="720"/>
                  </a:cubicBezTo>
                  <a:cubicBezTo>
                    <a:pt x="502" y="704"/>
                    <a:pt x="477" y="709"/>
                    <a:pt x="467" y="712"/>
                  </a:cubicBezTo>
                  <a:cubicBezTo>
                    <a:pt x="478" y="717"/>
                    <a:pt x="489" y="740"/>
                    <a:pt x="503" y="724"/>
                  </a:cubicBezTo>
                  <a:cubicBezTo>
                    <a:pt x="502" y="722"/>
                    <a:pt x="502" y="722"/>
                    <a:pt x="502" y="722"/>
                  </a:cubicBezTo>
                  <a:cubicBezTo>
                    <a:pt x="502" y="723"/>
                    <a:pt x="503" y="723"/>
                    <a:pt x="504" y="723"/>
                  </a:cubicBezTo>
                  <a:cubicBezTo>
                    <a:pt x="504" y="723"/>
                    <a:pt x="504" y="723"/>
                    <a:pt x="504" y="722"/>
                  </a:cubicBezTo>
                  <a:cubicBezTo>
                    <a:pt x="504" y="722"/>
                    <a:pt x="505" y="722"/>
                    <a:pt x="505" y="722"/>
                  </a:cubicBezTo>
                  <a:cubicBezTo>
                    <a:pt x="506" y="723"/>
                    <a:pt x="507" y="724"/>
                    <a:pt x="508" y="725"/>
                  </a:cubicBezTo>
                  <a:cubicBezTo>
                    <a:pt x="509" y="725"/>
                    <a:pt x="510" y="726"/>
                    <a:pt x="511" y="727"/>
                  </a:cubicBezTo>
                  <a:cubicBezTo>
                    <a:pt x="512" y="727"/>
                    <a:pt x="512" y="728"/>
                    <a:pt x="513" y="728"/>
                  </a:cubicBezTo>
                  <a:cubicBezTo>
                    <a:pt x="513" y="728"/>
                    <a:pt x="513" y="729"/>
                    <a:pt x="514" y="729"/>
                  </a:cubicBezTo>
                  <a:cubicBezTo>
                    <a:pt x="514" y="729"/>
                    <a:pt x="514" y="729"/>
                    <a:pt x="514" y="729"/>
                  </a:cubicBezTo>
                  <a:cubicBezTo>
                    <a:pt x="515" y="730"/>
                    <a:pt x="515" y="730"/>
                    <a:pt x="515" y="731"/>
                  </a:cubicBezTo>
                  <a:cubicBezTo>
                    <a:pt x="516" y="731"/>
                    <a:pt x="516" y="732"/>
                    <a:pt x="516" y="732"/>
                  </a:cubicBezTo>
                  <a:cubicBezTo>
                    <a:pt x="517" y="732"/>
                    <a:pt x="517" y="732"/>
                    <a:pt x="517" y="732"/>
                  </a:cubicBezTo>
                  <a:cubicBezTo>
                    <a:pt x="517" y="733"/>
                    <a:pt x="517" y="733"/>
                    <a:pt x="517" y="733"/>
                  </a:cubicBezTo>
                  <a:cubicBezTo>
                    <a:pt x="518" y="733"/>
                    <a:pt x="518" y="734"/>
                    <a:pt x="518" y="734"/>
                  </a:cubicBezTo>
                  <a:cubicBezTo>
                    <a:pt x="518" y="734"/>
                    <a:pt x="519" y="734"/>
                    <a:pt x="519" y="734"/>
                  </a:cubicBezTo>
                  <a:cubicBezTo>
                    <a:pt x="519" y="735"/>
                    <a:pt x="519" y="736"/>
                    <a:pt x="518" y="736"/>
                  </a:cubicBezTo>
                  <a:cubicBezTo>
                    <a:pt x="518" y="737"/>
                    <a:pt x="518" y="738"/>
                    <a:pt x="518" y="739"/>
                  </a:cubicBezTo>
                  <a:cubicBezTo>
                    <a:pt x="518" y="740"/>
                    <a:pt x="518" y="741"/>
                    <a:pt x="517" y="742"/>
                  </a:cubicBezTo>
                  <a:cubicBezTo>
                    <a:pt x="517" y="743"/>
                    <a:pt x="517" y="744"/>
                    <a:pt x="517" y="745"/>
                  </a:cubicBezTo>
                  <a:cubicBezTo>
                    <a:pt x="516" y="746"/>
                    <a:pt x="516" y="747"/>
                    <a:pt x="516" y="748"/>
                  </a:cubicBezTo>
                  <a:cubicBezTo>
                    <a:pt x="515" y="749"/>
                    <a:pt x="515" y="751"/>
                    <a:pt x="514" y="753"/>
                  </a:cubicBezTo>
                  <a:cubicBezTo>
                    <a:pt x="514" y="754"/>
                    <a:pt x="514" y="754"/>
                    <a:pt x="514" y="755"/>
                  </a:cubicBezTo>
                  <a:cubicBezTo>
                    <a:pt x="514" y="756"/>
                    <a:pt x="514" y="756"/>
                    <a:pt x="514" y="756"/>
                  </a:cubicBezTo>
                  <a:cubicBezTo>
                    <a:pt x="514" y="756"/>
                    <a:pt x="514" y="756"/>
                    <a:pt x="514" y="756"/>
                  </a:cubicBezTo>
                  <a:cubicBezTo>
                    <a:pt x="514" y="757"/>
                    <a:pt x="514" y="757"/>
                    <a:pt x="514" y="758"/>
                  </a:cubicBezTo>
                  <a:cubicBezTo>
                    <a:pt x="514" y="758"/>
                    <a:pt x="514" y="759"/>
                    <a:pt x="515" y="759"/>
                  </a:cubicBezTo>
                  <a:cubicBezTo>
                    <a:pt x="515" y="763"/>
                    <a:pt x="517" y="767"/>
                    <a:pt x="519" y="770"/>
                  </a:cubicBezTo>
                  <a:cubicBezTo>
                    <a:pt x="519" y="770"/>
                    <a:pt x="520" y="771"/>
                    <a:pt x="520" y="772"/>
                  </a:cubicBezTo>
                  <a:cubicBezTo>
                    <a:pt x="521" y="772"/>
                    <a:pt x="521" y="773"/>
                    <a:pt x="522" y="773"/>
                  </a:cubicBezTo>
                  <a:cubicBezTo>
                    <a:pt x="523" y="774"/>
                    <a:pt x="523" y="775"/>
                    <a:pt x="524" y="775"/>
                  </a:cubicBezTo>
                  <a:cubicBezTo>
                    <a:pt x="524" y="775"/>
                    <a:pt x="525" y="776"/>
                    <a:pt x="525" y="776"/>
                  </a:cubicBezTo>
                  <a:cubicBezTo>
                    <a:pt x="525" y="776"/>
                    <a:pt x="525" y="776"/>
                    <a:pt x="526" y="777"/>
                  </a:cubicBezTo>
                  <a:cubicBezTo>
                    <a:pt x="525" y="777"/>
                    <a:pt x="525" y="777"/>
                    <a:pt x="525" y="777"/>
                  </a:cubicBezTo>
                  <a:cubicBezTo>
                    <a:pt x="523" y="776"/>
                    <a:pt x="521" y="775"/>
                    <a:pt x="519" y="775"/>
                  </a:cubicBezTo>
                  <a:cubicBezTo>
                    <a:pt x="515" y="773"/>
                    <a:pt x="510" y="771"/>
                    <a:pt x="505" y="769"/>
                  </a:cubicBezTo>
                  <a:cubicBezTo>
                    <a:pt x="502" y="769"/>
                    <a:pt x="500" y="768"/>
                    <a:pt x="497" y="768"/>
                  </a:cubicBezTo>
                  <a:cubicBezTo>
                    <a:pt x="496" y="768"/>
                    <a:pt x="494" y="767"/>
                    <a:pt x="493" y="767"/>
                  </a:cubicBezTo>
                  <a:cubicBezTo>
                    <a:pt x="492" y="767"/>
                    <a:pt x="490" y="767"/>
                    <a:pt x="489" y="767"/>
                  </a:cubicBezTo>
                  <a:cubicBezTo>
                    <a:pt x="484" y="767"/>
                    <a:pt x="479" y="767"/>
                    <a:pt x="474" y="767"/>
                  </a:cubicBezTo>
                  <a:cubicBezTo>
                    <a:pt x="465" y="767"/>
                    <a:pt x="455" y="767"/>
                    <a:pt x="446" y="765"/>
                  </a:cubicBezTo>
                  <a:cubicBezTo>
                    <a:pt x="442" y="764"/>
                    <a:pt x="437" y="764"/>
                    <a:pt x="433" y="762"/>
                  </a:cubicBezTo>
                  <a:cubicBezTo>
                    <a:pt x="428" y="761"/>
                    <a:pt x="424" y="760"/>
                    <a:pt x="420" y="759"/>
                  </a:cubicBezTo>
                  <a:cubicBezTo>
                    <a:pt x="417" y="759"/>
                    <a:pt x="415" y="758"/>
                    <a:pt x="412" y="758"/>
                  </a:cubicBezTo>
                  <a:cubicBezTo>
                    <a:pt x="412" y="758"/>
                    <a:pt x="411" y="757"/>
                    <a:pt x="411" y="757"/>
                  </a:cubicBezTo>
                  <a:cubicBezTo>
                    <a:pt x="410" y="755"/>
                    <a:pt x="409" y="753"/>
                    <a:pt x="408" y="752"/>
                  </a:cubicBezTo>
                  <a:cubicBezTo>
                    <a:pt x="408" y="751"/>
                    <a:pt x="407" y="751"/>
                    <a:pt x="407" y="750"/>
                  </a:cubicBezTo>
                  <a:cubicBezTo>
                    <a:pt x="407" y="749"/>
                    <a:pt x="406" y="749"/>
                    <a:pt x="406" y="748"/>
                  </a:cubicBezTo>
                  <a:cubicBezTo>
                    <a:pt x="406" y="747"/>
                    <a:pt x="405" y="746"/>
                    <a:pt x="404" y="745"/>
                  </a:cubicBezTo>
                  <a:cubicBezTo>
                    <a:pt x="404" y="744"/>
                    <a:pt x="404" y="743"/>
                    <a:pt x="403" y="741"/>
                  </a:cubicBezTo>
                  <a:cubicBezTo>
                    <a:pt x="403" y="741"/>
                    <a:pt x="403" y="741"/>
                    <a:pt x="403" y="740"/>
                  </a:cubicBezTo>
                  <a:cubicBezTo>
                    <a:pt x="403" y="740"/>
                    <a:pt x="403" y="739"/>
                    <a:pt x="403" y="739"/>
                  </a:cubicBezTo>
                  <a:cubicBezTo>
                    <a:pt x="403" y="739"/>
                    <a:pt x="403" y="738"/>
                    <a:pt x="403" y="738"/>
                  </a:cubicBezTo>
                  <a:cubicBezTo>
                    <a:pt x="403" y="738"/>
                    <a:pt x="403" y="737"/>
                    <a:pt x="403" y="737"/>
                  </a:cubicBezTo>
                  <a:cubicBezTo>
                    <a:pt x="403" y="734"/>
                    <a:pt x="404" y="731"/>
                    <a:pt x="404" y="727"/>
                  </a:cubicBezTo>
                  <a:cubicBezTo>
                    <a:pt x="405" y="726"/>
                    <a:pt x="405" y="724"/>
                    <a:pt x="405" y="722"/>
                  </a:cubicBezTo>
                  <a:cubicBezTo>
                    <a:pt x="405" y="721"/>
                    <a:pt x="405" y="720"/>
                    <a:pt x="404" y="719"/>
                  </a:cubicBezTo>
                  <a:cubicBezTo>
                    <a:pt x="404" y="718"/>
                    <a:pt x="404" y="718"/>
                    <a:pt x="404" y="718"/>
                  </a:cubicBezTo>
                  <a:cubicBezTo>
                    <a:pt x="404" y="718"/>
                    <a:pt x="404" y="718"/>
                    <a:pt x="404" y="717"/>
                  </a:cubicBezTo>
                  <a:cubicBezTo>
                    <a:pt x="404" y="717"/>
                    <a:pt x="404" y="717"/>
                    <a:pt x="404" y="717"/>
                  </a:cubicBezTo>
                  <a:cubicBezTo>
                    <a:pt x="404" y="716"/>
                    <a:pt x="403" y="716"/>
                    <a:pt x="403" y="716"/>
                  </a:cubicBezTo>
                  <a:cubicBezTo>
                    <a:pt x="402" y="712"/>
                    <a:pt x="399" y="709"/>
                    <a:pt x="396" y="706"/>
                  </a:cubicBezTo>
                  <a:cubicBezTo>
                    <a:pt x="396" y="706"/>
                    <a:pt x="395" y="705"/>
                    <a:pt x="395" y="704"/>
                  </a:cubicBezTo>
                  <a:cubicBezTo>
                    <a:pt x="395" y="704"/>
                    <a:pt x="395" y="704"/>
                    <a:pt x="395" y="703"/>
                  </a:cubicBezTo>
                  <a:cubicBezTo>
                    <a:pt x="395" y="703"/>
                    <a:pt x="395" y="703"/>
                    <a:pt x="394" y="703"/>
                  </a:cubicBezTo>
                  <a:cubicBezTo>
                    <a:pt x="394" y="703"/>
                    <a:pt x="394" y="702"/>
                    <a:pt x="394" y="702"/>
                  </a:cubicBezTo>
                  <a:cubicBezTo>
                    <a:pt x="394" y="701"/>
                    <a:pt x="394" y="700"/>
                    <a:pt x="394" y="699"/>
                  </a:cubicBezTo>
                  <a:cubicBezTo>
                    <a:pt x="393" y="698"/>
                    <a:pt x="393" y="697"/>
                    <a:pt x="393" y="696"/>
                  </a:cubicBezTo>
                  <a:cubicBezTo>
                    <a:pt x="393" y="695"/>
                    <a:pt x="393" y="694"/>
                    <a:pt x="393" y="693"/>
                  </a:cubicBezTo>
                  <a:cubicBezTo>
                    <a:pt x="393" y="692"/>
                    <a:pt x="392" y="690"/>
                    <a:pt x="392" y="689"/>
                  </a:cubicBezTo>
                  <a:cubicBezTo>
                    <a:pt x="392" y="688"/>
                    <a:pt x="392" y="687"/>
                    <a:pt x="392" y="686"/>
                  </a:cubicBezTo>
                  <a:cubicBezTo>
                    <a:pt x="401" y="674"/>
                    <a:pt x="405" y="660"/>
                    <a:pt x="395" y="646"/>
                  </a:cubicBezTo>
                  <a:cubicBezTo>
                    <a:pt x="387" y="660"/>
                    <a:pt x="381" y="673"/>
                    <a:pt x="389" y="689"/>
                  </a:cubicBezTo>
                  <a:cubicBezTo>
                    <a:pt x="389" y="689"/>
                    <a:pt x="389" y="689"/>
                    <a:pt x="389" y="689"/>
                  </a:cubicBezTo>
                  <a:cubicBezTo>
                    <a:pt x="389" y="689"/>
                    <a:pt x="389" y="689"/>
                    <a:pt x="389" y="689"/>
                  </a:cubicBezTo>
                  <a:cubicBezTo>
                    <a:pt x="389" y="690"/>
                    <a:pt x="389" y="692"/>
                    <a:pt x="390" y="693"/>
                  </a:cubicBezTo>
                  <a:cubicBezTo>
                    <a:pt x="390" y="694"/>
                    <a:pt x="390" y="695"/>
                    <a:pt x="390" y="696"/>
                  </a:cubicBezTo>
                  <a:cubicBezTo>
                    <a:pt x="390" y="698"/>
                    <a:pt x="390" y="699"/>
                    <a:pt x="391" y="700"/>
                  </a:cubicBezTo>
                  <a:cubicBezTo>
                    <a:pt x="391" y="700"/>
                    <a:pt x="391" y="700"/>
                    <a:pt x="391" y="701"/>
                  </a:cubicBezTo>
                  <a:cubicBezTo>
                    <a:pt x="390" y="700"/>
                    <a:pt x="389" y="699"/>
                    <a:pt x="388" y="698"/>
                  </a:cubicBezTo>
                  <a:cubicBezTo>
                    <a:pt x="386" y="695"/>
                    <a:pt x="383" y="693"/>
                    <a:pt x="381" y="690"/>
                  </a:cubicBezTo>
                  <a:cubicBezTo>
                    <a:pt x="377" y="684"/>
                    <a:pt x="373" y="679"/>
                    <a:pt x="369" y="674"/>
                  </a:cubicBezTo>
                  <a:cubicBezTo>
                    <a:pt x="369" y="674"/>
                    <a:pt x="368" y="673"/>
                    <a:pt x="368" y="673"/>
                  </a:cubicBezTo>
                  <a:cubicBezTo>
                    <a:pt x="368" y="672"/>
                    <a:pt x="367" y="671"/>
                    <a:pt x="367" y="671"/>
                  </a:cubicBezTo>
                  <a:cubicBezTo>
                    <a:pt x="366" y="670"/>
                    <a:pt x="365" y="669"/>
                    <a:pt x="364" y="668"/>
                  </a:cubicBezTo>
                  <a:cubicBezTo>
                    <a:pt x="363" y="666"/>
                    <a:pt x="361" y="665"/>
                    <a:pt x="360" y="664"/>
                  </a:cubicBezTo>
                  <a:cubicBezTo>
                    <a:pt x="359" y="663"/>
                    <a:pt x="359" y="663"/>
                    <a:pt x="359" y="662"/>
                  </a:cubicBezTo>
                  <a:cubicBezTo>
                    <a:pt x="359" y="662"/>
                    <a:pt x="359" y="662"/>
                    <a:pt x="359" y="662"/>
                  </a:cubicBezTo>
                  <a:cubicBezTo>
                    <a:pt x="359" y="662"/>
                    <a:pt x="359" y="662"/>
                    <a:pt x="359" y="662"/>
                  </a:cubicBezTo>
                  <a:cubicBezTo>
                    <a:pt x="359" y="662"/>
                    <a:pt x="359" y="661"/>
                    <a:pt x="359" y="661"/>
                  </a:cubicBezTo>
                  <a:cubicBezTo>
                    <a:pt x="359" y="661"/>
                    <a:pt x="359" y="661"/>
                    <a:pt x="359" y="661"/>
                  </a:cubicBezTo>
                  <a:cubicBezTo>
                    <a:pt x="359" y="661"/>
                    <a:pt x="359" y="661"/>
                    <a:pt x="359" y="661"/>
                  </a:cubicBezTo>
                  <a:cubicBezTo>
                    <a:pt x="359" y="661"/>
                    <a:pt x="359" y="661"/>
                    <a:pt x="359" y="661"/>
                  </a:cubicBezTo>
                  <a:cubicBezTo>
                    <a:pt x="359" y="661"/>
                    <a:pt x="360" y="662"/>
                    <a:pt x="360" y="662"/>
                  </a:cubicBezTo>
                  <a:cubicBezTo>
                    <a:pt x="360" y="662"/>
                    <a:pt x="360" y="662"/>
                    <a:pt x="360" y="662"/>
                  </a:cubicBezTo>
                  <a:cubicBezTo>
                    <a:pt x="360" y="662"/>
                    <a:pt x="360" y="662"/>
                    <a:pt x="360" y="662"/>
                  </a:cubicBezTo>
                  <a:cubicBezTo>
                    <a:pt x="360" y="662"/>
                    <a:pt x="360" y="661"/>
                    <a:pt x="359" y="661"/>
                  </a:cubicBezTo>
                  <a:cubicBezTo>
                    <a:pt x="359" y="661"/>
                    <a:pt x="359" y="661"/>
                    <a:pt x="359" y="661"/>
                  </a:cubicBezTo>
                  <a:cubicBezTo>
                    <a:pt x="359" y="661"/>
                    <a:pt x="358" y="661"/>
                    <a:pt x="358" y="661"/>
                  </a:cubicBezTo>
                  <a:cubicBezTo>
                    <a:pt x="358" y="661"/>
                    <a:pt x="358" y="661"/>
                    <a:pt x="358" y="661"/>
                  </a:cubicBezTo>
                  <a:cubicBezTo>
                    <a:pt x="358" y="661"/>
                    <a:pt x="358" y="661"/>
                    <a:pt x="358" y="661"/>
                  </a:cubicBezTo>
                  <a:cubicBezTo>
                    <a:pt x="358" y="661"/>
                    <a:pt x="358" y="661"/>
                    <a:pt x="358" y="661"/>
                  </a:cubicBezTo>
                  <a:cubicBezTo>
                    <a:pt x="358" y="661"/>
                    <a:pt x="358" y="662"/>
                    <a:pt x="358" y="662"/>
                  </a:cubicBezTo>
                  <a:cubicBezTo>
                    <a:pt x="358" y="663"/>
                    <a:pt x="358" y="664"/>
                    <a:pt x="359" y="665"/>
                  </a:cubicBezTo>
                  <a:cubicBezTo>
                    <a:pt x="360" y="666"/>
                    <a:pt x="361" y="668"/>
                    <a:pt x="362" y="670"/>
                  </a:cubicBezTo>
                  <a:cubicBezTo>
                    <a:pt x="362" y="671"/>
                    <a:pt x="363" y="672"/>
                    <a:pt x="364" y="673"/>
                  </a:cubicBezTo>
                  <a:cubicBezTo>
                    <a:pt x="364" y="674"/>
                    <a:pt x="364" y="674"/>
                    <a:pt x="365" y="675"/>
                  </a:cubicBezTo>
                  <a:cubicBezTo>
                    <a:pt x="365" y="675"/>
                    <a:pt x="366" y="676"/>
                    <a:pt x="366" y="676"/>
                  </a:cubicBezTo>
                  <a:cubicBezTo>
                    <a:pt x="367" y="678"/>
                    <a:pt x="368" y="680"/>
                    <a:pt x="370" y="681"/>
                  </a:cubicBezTo>
                  <a:cubicBezTo>
                    <a:pt x="370" y="681"/>
                    <a:pt x="369" y="681"/>
                    <a:pt x="369" y="681"/>
                  </a:cubicBezTo>
                  <a:cubicBezTo>
                    <a:pt x="369" y="681"/>
                    <a:pt x="368" y="680"/>
                    <a:pt x="368" y="680"/>
                  </a:cubicBezTo>
                  <a:cubicBezTo>
                    <a:pt x="367" y="680"/>
                    <a:pt x="366" y="679"/>
                    <a:pt x="366" y="679"/>
                  </a:cubicBezTo>
                  <a:cubicBezTo>
                    <a:pt x="365" y="679"/>
                    <a:pt x="364" y="679"/>
                    <a:pt x="364" y="678"/>
                  </a:cubicBezTo>
                  <a:cubicBezTo>
                    <a:pt x="362" y="678"/>
                    <a:pt x="361" y="677"/>
                    <a:pt x="359" y="676"/>
                  </a:cubicBezTo>
                  <a:cubicBezTo>
                    <a:pt x="358" y="676"/>
                    <a:pt x="356" y="675"/>
                    <a:pt x="355" y="675"/>
                  </a:cubicBezTo>
                  <a:cubicBezTo>
                    <a:pt x="355" y="675"/>
                    <a:pt x="354" y="675"/>
                    <a:pt x="354" y="675"/>
                  </a:cubicBezTo>
                  <a:cubicBezTo>
                    <a:pt x="352" y="654"/>
                    <a:pt x="316" y="669"/>
                    <a:pt x="307" y="668"/>
                  </a:cubicBezTo>
                  <a:cubicBezTo>
                    <a:pt x="318" y="681"/>
                    <a:pt x="344" y="699"/>
                    <a:pt x="353" y="678"/>
                  </a:cubicBezTo>
                  <a:cubicBezTo>
                    <a:pt x="352" y="677"/>
                    <a:pt x="351" y="676"/>
                    <a:pt x="350" y="676"/>
                  </a:cubicBezTo>
                  <a:cubicBezTo>
                    <a:pt x="350" y="676"/>
                    <a:pt x="350" y="676"/>
                    <a:pt x="350" y="676"/>
                  </a:cubicBezTo>
                  <a:cubicBezTo>
                    <a:pt x="352" y="677"/>
                    <a:pt x="353" y="677"/>
                    <a:pt x="354" y="677"/>
                  </a:cubicBezTo>
                  <a:cubicBezTo>
                    <a:pt x="356" y="678"/>
                    <a:pt x="357" y="678"/>
                    <a:pt x="359" y="679"/>
                  </a:cubicBezTo>
                  <a:cubicBezTo>
                    <a:pt x="360" y="679"/>
                    <a:pt x="361" y="680"/>
                    <a:pt x="363" y="680"/>
                  </a:cubicBezTo>
                  <a:cubicBezTo>
                    <a:pt x="363" y="681"/>
                    <a:pt x="364" y="681"/>
                    <a:pt x="365" y="681"/>
                  </a:cubicBezTo>
                  <a:cubicBezTo>
                    <a:pt x="365" y="682"/>
                    <a:pt x="366" y="682"/>
                    <a:pt x="366" y="682"/>
                  </a:cubicBezTo>
                  <a:cubicBezTo>
                    <a:pt x="367" y="683"/>
                    <a:pt x="367" y="683"/>
                    <a:pt x="368" y="683"/>
                  </a:cubicBezTo>
                  <a:cubicBezTo>
                    <a:pt x="369" y="684"/>
                    <a:pt x="369" y="684"/>
                    <a:pt x="370" y="684"/>
                  </a:cubicBezTo>
                  <a:cubicBezTo>
                    <a:pt x="370" y="684"/>
                    <a:pt x="370" y="684"/>
                    <a:pt x="370" y="685"/>
                  </a:cubicBezTo>
                  <a:cubicBezTo>
                    <a:pt x="370" y="685"/>
                    <a:pt x="371" y="685"/>
                    <a:pt x="371" y="685"/>
                  </a:cubicBezTo>
                  <a:cubicBezTo>
                    <a:pt x="371" y="685"/>
                    <a:pt x="372" y="685"/>
                    <a:pt x="372" y="686"/>
                  </a:cubicBezTo>
                  <a:cubicBezTo>
                    <a:pt x="373" y="686"/>
                    <a:pt x="373" y="686"/>
                    <a:pt x="373" y="686"/>
                  </a:cubicBezTo>
                  <a:cubicBezTo>
                    <a:pt x="375" y="688"/>
                    <a:pt x="376" y="690"/>
                    <a:pt x="378" y="692"/>
                  </a:cubicBezTo>
                  <a:cubicBezTo>
                    <a:pt x="380" y="695"/>
                    <a:pt x="383" y="698"/>
                    <a:pt x="385" y="700"/>
                  </a:cubicBezTo>
                  <a:cubicBezTo>
                    <a:pt x="388" y="703"/>
                    <a:pt x="391" y="706"/>
                    <a:pt x="394" y="709"/>
                  </a:cubicBezTo>
                  <a:cubicBezTo>
                    <a:pt x="396" y="711"/>
                    <a:pt x="398" y="714"/>
                    <a:pt x="400" y="717"/>
                  </a:cubicBezTo>
                  <a:cubicBezTo>
                    <a:pt x="400" y="718"/>
                    <a:pt x="400" y="718"/>
                    <a:pt x="400" y="718"/>
                  </a:cubicBezTo>
                  <a:cubicBezTo>
                    <a:pt x="400" y="718"/>
                    <a:pt x="400" y="718"/>
                    <a:pt x="400" y="718"/>
                  </a:cubicBezTo>
                  <a:cubicBezTo>
                    <a:pt x="400" y="718"/>
                    <a:pt x="400" y="719"/>
                    <a:pt x="400" y="719"/>
                  </a:cubicBezTo>
                  <a:cubicBezTo>
                    <a:pt x="401" y="720"/>
                    <a:pt x="401" y="720"/>
                    <a:pt x="401" y="720"/>
                  </a:cubicBezTo>
                  <a:cubicBezTo>
                    <a:pt x="401" y="720"/>
                    <a:pt x="401" y="721"/>
                    <a:pt x="401" y="722"/>
                  </a:cubicBezTo>
                  <a:cubicBezTo>
                    <a:pt x="401" y="723"/>
                    <a:pt x="401" y="725"/>
                    <a:pt x="401" y="727"/>
                  </a:cubicBezTo>
                  <a:cubicBezTo>
                    <a:pt x="400" y="730"/>
                    <a:pt x="399" y="733"/>
                    <a:pt x="399" y="737"/>
                  </a:cubicBezTo>
                  <a:cubicBezTo>
                    <a:pt x="399" y="737"/>
                    <a:pt x="399" y="738"/>
                    <a:pt x="399" y="738"/>
                  </a:cubicBezTo>
                  <a:cubicBezTo>
                    <a:pt x="399" y="738"/>
                    <a:pt x="399" y="739"/>
                    <a:pt x="399" y="739"/>
                  </a:cubicBezTo>
                  <a:cubicBezTo>
                    <a:pt x="399" y="740"/>
                    <a:pt x="399" y="740"/>
                    <a:pt x="399" y="740"/>
                  </a:cubicBezTo>
                  <a:cubicBezTo>
                    <a:pt x="399" y="741"/>
                    <a:pt x="399" y="741"/>
                    <a:pt x="399" y="742"/>
                  </a:cubicBezTo>
                  <a:cubicBezTo>
                    <a:pt x="400" y="743"/>
                    <a:pt x="400" y="745"/>
                    <a:pt x="401" y="746"/>
                  </a:cubicBezTo>
                  <a:cubicBezTo>
                    <a:pt x="401" y="747"/>
                    <a:pt x="402" y="748"/>
                    <a:pt x="402" y="748"/>
                  </a:cubicBezTo>
                  <a:cubicBezTo>
                    <a:pt x="402" y="749"/>
                    <a:pt x="402" y="750"/>
                    <a:pt x="403" y="750"/>
                  </a:cubicBezTo>
                  <a:cubicBezTo>
                    <a:pt x="403" y="751"/>
                    <a:pt x="404" y="751"/>
                    <a:pt x="404" y="752"/>
                  </a:cubicBezTo>
                  <a:cubicBezTo>
                    <a:pt x="405" y="752"/>
                    <a:pt x="405" y="753"/>
                    <a:pt x="405" y="753"/>
                  </a:cubicBezTo>
                  <a:cubicBezTo>
                    <a:pt x="407" y="755"/>
                    <a:pt x="409" y="756"/>
                    <a:pt x="410" y="757"/>
                  </a:cubicBezTo>
                  <a:cubicBezTo>
                    <a:pt x="410" y="758"/>
                    <a:pt x="410" y="758"/>
                    <a:pt x="410" y="758"/>
                  </a:cubicBezTo>
                  <a:cubicBezTo>
                    <a:pt x="409" y="758"/>
                    <a:pt x="408" y="758"/>
                    <a:pt x="407" y="758"/>
                  </a:cubicBezTo>
                  <a:cubicBezTo>
                    <a:pt x="406" y="758"/>
                    <a:pt x="405" y="757"/>
                    <a:pt x="404" y="757"/>
                  </a:cubicBezTo>
                  <a:cubicBezTo>
                    <a:pt x="403" y="757"/>
                    <a:pt x="403" y="757"/>
                    <a:pt x="403" y="757"/>
                  </a:cubicBezTo>
                  <a:cubicBezTo>
                    <a:pt x="403" y="757"/>
                    <a:pt x="403" y="757"/>
                    <a:pt x="403" y="757"/>
                  </a:cubicBezTo>
                  <a:cubicBezTo>
                    <a:pt x="403" y="757"/>
                    <a:pt x="403" y="757"/>
                    <a:pt x="403" y="757"/>
                  </a:cubicBezTo>
                  <a:cubicBezTo>
                    <a:pt x="403" y="757"/>
                    <a:pt x="403" y="757"/>
                    <a:pt x="402" y="757"/>
                  </a:cubicBezTo>
                  <a:cubicBezTo>
                    <a:pt x="402" y="757"/>
                    <a:pt x="402" y="757"/>
                    <a:pt x="402" y="757"/>
                  </a:cubicBezTo>
                  <a:cubicBezTo>
                    <a:pt x="402" y="757"/>
                    <a:pt x="401" y="757"/>
                    <a:pt x="401" y="758"/>
                  </a:cubicBezTo>
                  <a:cubicBezTo>
                    <a:pt x="400" y="758"/>
                    <a:pt x="400" y="758"/>
                    <a:pt x="399" y="758"/>
                  </a:cubicBezTo>
                  <a:cubicBezTo>
                    <a:pt x="399" y="758"/>
                    <a:pt x="398" y="758"/>
                    <a:pt x="397" y="758"/>
                  </a:cubicBezTo>
                  <a:cubicBezTo>
                    <a:pt x="396" y="758"/>
                    <a:pt x="396" y="758"/>
                    <a:pt x="395" y="759"/>
                  </a:cubicBezTo>
                  <a:cubicBezTo>
                    <a:pt x="393" y="759"/>
                    <a:pt x="391" y="760"/>
                    <a:pt x="389" y="760"/>
                  </a:cubicBezTo>
                  <a:cubicBezTo>
                    <a:pt x="388" y="761"/>
                    <a:pt x="386" y="761"/>
                    <a:pt x="384" y="762"/>
                  </a:cubicBezTo>
                  <a:cubicBezTo>
                    <a:pt x="381" y="763"/>
                    <a:pt x="378" y="764"/>
                    <a:pt x="376" y="765"/>
                  </a:cubicBezTo>
                  <a:cubicBezTo>
                    <a:pt x="370" y="767"/>
                    <a:pt x="365" y="769"/>
                    <a:pt x="361" y="770"/>
                  </a:cubicBezTo>
                  <a:cubicBezTo>
                    <a:pt x="359" y="770"/>
                    <a:pt x="357" y="770"/>
                    <a:pt x="355" y="771"/>
                  </a:cubicBezTo>
                  <a:cubicBezTo>
                    <a:pt x="354" y="771"/>
                    <a:pt x="352" y="771"/>
                    <a:pt x="351" y="771"/>
                  </a:cubicBezTo>
                  <a:cubicBezTo>
                    <a:pt x="349" y="771"/>
                    <a:pt x="348" y="771"/>
                    <a:pt x="348" y="771"/>
                  </a:cubicBezTo>
                  <a:cubicBezTo>
                    <a:pt x="348" y="771"/>
                    <a:pt x="349" y="772"/>
                    <a:pt x="351" y="772"/>
                  </a:cubicBezTo>
                  <a:cubicBezTo>
                    <a:pt x="352" y="772"/>
                    <a:pt x="354" y="772"/>
                    <a:pt x="356" y="772"/>
                  </a:cubicBezTo>
                  <a:cubicBezTo>
                    <a:pt x="357" y="772"/>
                    <a:pt x="359" y="772"/>
                    <a:pt x="362" y="772"/>
                  </a:cubicBezTo>
                  <a:cubicBezTo>
                    <a:pt x="363" y="771"/>
                    <a:pt x="365" y="771"/>
                    <a:pt x="367" y="771"/>
                  </a:cubicBezTo>
                  <a:cubicBezTo>
                    <a:pt x="366" y="771"/>
                    <a:pt x="366" y="772"/>
                    <a:pt x="365" y="773"/>
                  </a:cubicBezTo>
                  <a:cubicBezTo>
                    <a:pt x="363" y="774"/>
                    <a:pt x="362" y="775"/>
                    <a:pt x="361" y="776"/>
                  </a:cubicBezTo>
                  <a:cubicBezTo>
                    <a:pt x="359" y="777"/>
                    <a:pt x="358" y="779"/>
                    <a:pt x="357" y="780"/>
                  </a:cubicBezTo>
                  <a:cubicBezTo>
                    <a:pt x="356" y="781"/>
                    <a:pt x="355" y="782"/>
                    <a:pt x="354" y="783"/>
                  </a:cubicBezTo>
                  <a:cubicBezTo>
                    <a:pt x="331" y="786"/>
                    <a:pt x="339" y="802"/>
                    <a:pt x="325" y="814"/>
                  </a:cubicBezTo>
                  <a:cubicBezTo>
                    <a:pt x="347" y="815"/>
                    <a:pt x="366" y="810"/>
                    <a:pt x="356" y="786"/>
                  </a:cubicBezTo>
                  <a:cubicBezTo>
                    <a:pt x="356" y="786"/>
                    <a:pt x="356" y="786"/>
                    <a:pt x="356" y="786"/>
                  </a:cubicBezTo>
                  <a:cubicBezTo>
                    <a:pt x="357" y="785"/>
                    <a:pt x="358" y="783"/>
                    <a:pt x="359" y="782"/>
                  </a:cubicBezTo>
                  <a:cubicBezTo>
                    <a:pt x="360" y="781"/>
                    <a:pt x="361" y="780"/>
                    <a:pt x="363" y="778"/>
                  </a:cubicBezTo>
                  <a:cubicBezTo>
                    <a:pt x="364" y="777"/>
                    <a:pt x="365" y="776"/>
                    <a:pt x="367" y="775"/>
                  </a:cubicBezTo>
                  <a:cubicBezTo>
                    <a:pt x="368" y="774"/>
                    <a:pt x="370" y="773"/>
                    <a:pt x="371" y="772"/>
                  </a:cubicBezTo>
                  <a:cubicBezTo>
                    <a:pt x="372" y="772"/>
                    <a:pt x="372" y="771"/>
                    <a:pt x="373" y="771"/>
                  </a:cubicBezTo>
                  <a:cubicBezTo>
                    <a:pt x="374" y="770"/>
                    <a:pt x="374" y="770"/>
                    <a:pt x="375" y="770"/>
                  </a:cubicBezTo>
                  <a:cubicBezTo>
                    <a:pt x="375" y="770"/>
                    <a:pt x="376" y="769"/>
                    <a:pt x="376" y="769"/>
                  </a:cubicBezTo>
                  <a:cubicBezTo>
                    <a:pt x="377" y="769"/>
                    <a:pt x="377" y="769"/>
                    <a:pt x="377" y="769"/>
                  </a:cubicBezTo>
                  <a:cubicBezTo>
                    <a:pt x="380" y="768"/>
                    <a:pt x="383" y="767"/>
                    <a:pt x="386" y="767"/>
                  </a:cubicBezTo>
                  <a:cubicBezTo>
                    <a:pt x="388" y="766"/>
                    <a:pt x="390" y="766"/>
                    <a:pt x="391" y="765"/>
                  </a:cubicBezTo>
                  <a:cubicBezTo>
                    <a:pt x="393" y="765"/>
                    <a:pt x="394" y="764"/>
                    <a:pt x="396" y="764"/>
                  </a:cubicBezTo>
                  <a:cubicBezTo>
                    <a:pt x="397" y="764"/>
                    <a:pt x="398" y="763"/>
                    <a:pt x="399" y="763"/>
                  </a:cubicBezTo>
                  <a:cubicBezTo>
                    <a:pt x="399" y="763"/>
                    <a:pt x="400" y="763"/>
                    <a:pt x="400" y="763"/>
                  </a:cubicBezTo>
                  <a:cubicBezTo>
                    <a:pt x="400" y="763"/>
                    <a:pt x="401" y="763"/>
                    <a:pt x="401" y="763"/>
                  </a:cubicBezTo>
                  <a:cubicBezTo>
                    <a:pt x="402" y="763"/>
                    <a:pt x="402" y="763"/>
                    <a:pt x="403" y="763"/>
                  </a:cubicBezTo>
                  <a:cubicBezTo>
                    <a:pt x="403" y="763"/>
                    <a:pt x="403" y="763"/>
                    <a:pt x="403" y="763"/>
                  </a:cubicBezTo>
                  <a:cubicBezTo>
                    <a:pt x="403" y="763"/>
                    <a:pt x="403" y="763"/>
                    <a:pt x="403" y="763"/>
                  </a:cubicBezTo>
                  <a:cubicBezTo>
                    <a:pt x="403" y="763"/>
                    <a:pt x="403" y="763"/>
                    <a:pt x="403" y="763"/>
                  </a:cubicBezTo>
                  <a:cubicBezTo>
                    <a:pt x="403" y="763"/>
                    <a:pt x="403" y="763"/>
                    <a:pt x="403" y="763"/>
                  </a:cubicBezTo>
                  <a:cubicBezTo>
                    <a:pt x="404" y="763"/>
                    <a:pt x="404" y="763"/>
                    <a:pt x="404" y="763"/>
                  </a:cubicBezTo>
                  <a:cubicBezTo>
                    <a:pt x="405" y="763"/>
                    <a:pt x="406" y="763"/>
                    <a:pt x="407" y="763"/>
                  </a:cubicBezTo>
                  <a:cubicBezTo>
                    <a:pt x="411" y="763"/>
                    <a:pt x="415" y="764"/>
                    <a:pt x="419" y="765"/>
                  </a:cubicBezTo>
                  <a:cubicBezTo>
                    <a:pt x="423" y="765"/>
                    <a:pt x="427" y="767"/>
                    <a:pt x="432" y="768"/>
                  </a:cubicBezTo>
                  <a:cubicBezTo>
                    <a:pt x="436" y="769"/>
                    <a:pt x="441" y="770"/>
                    <a:pt x="445" y="770"/>
                  </a:cubicBezTo>
                  <a:cubicBezTo>
                    <a:pt x="451" y="771"/>
                    <a:pt x="456" y="772"/>
                    <a:pt x="461" y="772"/>
                  </a:cubicBezTo>
                  <a:cubicBezTo>
                    <a:pt x="461" y="772"/>
                    <a:pt x="461" y="772"/>
                    <a:pt x="461" y="772"/>
                  </a:cubicBezTo>
                  <a:cubicBezTo>
                    <a:pt x="461" y="773"/>
                    <a:pt x="460" y="773"/>
                    <a:pt x="460" y="774"/>
                  </a:cubicBezTo>
                  <a:cubicBezTo>
                    <a:pt x="459" y="774"/>
                    <a:pt x="459" y="775"/>
                    <a:pt x="458" y="775"/>
                  </a:cubicBezTo>
                  <a:cubicBezTo>
                    <a:pt x="458" y="776"/>
                    <a:pt x="457" y="776"/>
                    <a:pt x="457" y="777"/>
                  </a:cubicBezTo>
                  <a:cubicBezTo>
                    <a:pt x="457" y="777"/>
                    <a:pt x="457" y="777"/>
                    <a:pt x="457" y="778"/>
                  </a:cubicBezTo>
                  <a:cubicBezTo>
                    <a:pt x="456" y="779"/>
                    <a:pt x="455" y="781"/>
                    <a:pt x="454" y="783"/>
                  </a:cubicBezTo>
                  <a:cubicBezTo>
                    <a:pt x="453" y="785"/>
                    <a:pt x="452" y="787"/>
                    <a:pt x="451" y="789"/>
                  </a:cubicBezTo>
                  <a:cubicBezTo>
                    <a:pt x="450" y="793"/>
                    <a:pt x="448" y="797"/>
                    <a:pt x="446" y="802"/>
                  </a:cubicBezTo>
                  <a:cubicBezTo>
                    <a:pt x="445" y="804"/>
                    <a:pt x="444" y="806"/>
                    <a:pt x="443" y="808"/>
                  </a:cubicBezTo>
                  <a:cubicBezTo>
                    <a:pt x="441" y="809"/>
                    <a:pt x="440" y="811"/>
                    <a:pt x="439" y="813"/>
                  </a:cubicBezTo>
                  <a:cubicBezTo>
                    <a:pt x="438" y="815"/>
                    <a:pt x="436" y="816"/>
                    <a:pt x="435" y="818"/>
                  </a:cubicBezTo>
                  <a:cubicBezTo>
                    <a:pt x="435" y="818"/>
                    <a:pt x="435" y="818"/>
                    <a:pt x="435" y="818"/>
                  </a:cubicBezTo>
                  <a:cubicBezTo>
                    <a:pt x="434" y="818"/>
                    <a:pt x="434" y="818"/>
                    <a:pt x="433" y="818"/>
                  </a:cubicBezTo>
                  <a:cubicBezTo>
                    <a:pt x="433" y="818"/>
                    <a:pt x="432" y="818"/>
                    <a:pt x="432" y="818"/>
                  </a:cubicBezTo>
                  <a:cubicBezTo>
                    <a:pt x="431" y="818"/>
                    <a:pt x="431" y="818"/>
                    <a:pt x="431" y="818"/>
                  </a:cubicBezTo>
                  <a:cubicBezTo>
                    <a:pt x="431" y="818"/>
                    <a:pt x="430" y="818"/>
                    <a:pt x="430" y="819"/>
                  </a:cubicBezTo>
                  <a:cubicBezTo>
                    <a:pt x="429" y="819"/>
                    <a:pt x="428" y="819"/>
                    <a:pt x="427" y="819"/>
                  </a:cubicBezTo>
                  <a:cubicBezTo>
                    <a:pt x="426" y="820"/>
                    <a:pt x="425" y="820"/>
                    <a:pt x="424" y="820"/>
                  </a:cubicBezTo>
                  <a:cubicBezTo>
                    <a:pt x="422" y="821"/>
                    <a:pt x="421" y="821"/>
                    <a:pt x="420" y="821"/>
                  </a:cubicBezTo>
                  <a:cubicBezTo>
                    <a:pt x="419" y="821"/>
                    <a:pt x="417" y="822"/>
                    <a:pt x="416" y="822"/>
                  </a:cubicBezTo>
                  <a:cubicBezTo>
                    <a:pt x="402" y="809"/>
                    <a:pt x="393" y="822"/>
                    <a:pt x="377" y="822"/>
                  </a:cubicBezTo>
                  <a:cubicBezTo>
                    <a:pt x="384" y="827"/>
                    <a:pt x="392" y="834"/>
                    <a:pt x="401" y="834"/>
                  </a:cubicBezTo>
                  <a:cubicBezTo>
                    <a:pt x="407" y="834"/>
                    <a:pt x="417" y="829"/>
                    <a:pt x="418" y="824"/>
                  </a:cubicBezTo>
                  <a:cubicBezTo>
                    <a:pt x="418" y="824"/>
                    <a:pt x="418" y="824"/>
                    <a:pt x="418" y="824"/>
                  </a:cubicBezTo>
                  <a:cubicBezTo>
                    <a:pt x="418" y="824"/>
                    <a:pt x="418" y="824"/>
                    <a:pt x="418" y="824"/>
                  </a:cubicBezTo>
                  <a:cubicBezTo>
                    <a:pt x="418" y="824"/>
                    <a:pt x="418" y="824"/>
                    <a:pt x="418" y="824"/>
                  </a:cubicBezTo>
                  <a:cubicBezTo>
                    <a:pt x="419" y="824"/>
                    <a:pt x="420" y="824"/>
                    <a:pt x="420" y="824"/>
                  </a:cubicBezTo>
                  <a:cubicBezTo>
                    <a:pt x="422" y="823"/>
                    <a:pt x="423" y="823"/>
                    <a:pt x="424" y="823"/>
                  </a:cubicBezTo>
                  <a:cubicBezTo>
                    <a:pt x="426" y="822"/>
                    <a:pt x="427" y="822"/>
                    <a:pt x="428" y="822"/>
                  </a:cubicBezTo>
                  <a:cubicBezTo>
                    <a:pt x="429" y="821"/>
                    <a:pt x="430" y="821"/>
                    <a:pt x="431" y="821"/>
                  </a:cubicBezTo>
                  <a:cubicBezTo>
                    <a:pt x="431" y="821"/>
                    <a:pt x="432" y="821"/>
                    <a:pt x="432" y="821"/>
                  </a:cubicBezTo>
                  <a:cubicBezTo>
                    <a:pt x="432" y="821"/>
                    <a:pt x="432" y="820"/>
                    <a:pt x="433" y="820"/>
                  </a:cubicBezTo>
                  <a:cubicBezTo>
                    <a:pt x="433" y="820"/>
                    <a:pt x="433" y="820"/>
                    <a:pt x="433" y="820"/>
                  </a:cubicBezTo>
                  <a:cubicBezTo>
                    <a:pt x="432" y="821"/>
                    <a:pt x="432" y="821"/>
                    <a:pt x="431" y="822"/>
                  </a:cubicBezTo>
                  <a:cubicBezTo>
                    <a:pt x="431" y="822"/>
                    <a:pt x="430" y="822"/>
                    <a:pt x="430" y="823"/>
                  </a:cubicBezTo>
                  <a:cubicBezTo>
                    <a:pt x="430" y="823"/>
                    <a:pt x="429" y="823"/>
                    <a:pt x="429" y="824"/>
                  </a:cubicBezTo>
                  <a:cubicBezTo>
                    <a:pt x="429" y="824"/>
                    <a:pt x="428" y="825"/>
                    <a:pt x="428" y="825"/>
                  </a:cubicBezTo>
                  <a:cubicBezTo>
                    <a:pt x="427" y="826"/>
                    <a:pt x="426" y="827"/>
                    <a:pt x="425" y="828"/>
                  </a:cubicBezTo>
                  <a:cubicBezTo>
                    <a:pt x="424" y="830"/>
                    <a:pt x="423" y="831"/>
                    <a:pt x="423" y="831"/>
                  </a:cubicBezTo>
                  <a:cubicBezTo>
                    <a:pt x="423" y="831"/>
                    <a:pt x="424" y="831"/>
                    <a:pt x="424" y="830"/>
                  </a:cubicBezTo>
                  <a:cubicBezTo>
                    <a:pt x="425" y="830"/>
                    <a:pt x="425" y="830"/>
                    <a:pt x="426" y="829"/>
                  </a:cubicBezTo>
                  <a:cubicBezTo>
                    <a:pt x="427" y="829"/>
                    <a:pt x="429" y="828"/>
                    <a:pt x="430" y="828"/>
                  </a:cubicBezTo>
                  <a:cubicBezTo>
                    <a:pt x="430" y="827"/>
                    <a:pt x="431" y="827"/>
                    <a:pt x="432" y="826"/>
                  </a:cubicBezTo>
                  <a:cubicBezTo>
                    <a:pt x="432" y="826"/>
                    <a:pt x="433" y="826"/>
                    <a:pt x="433" y="826"/>
                  </a:cubicBezTo>
                  <a:cubicBezTo>
                    <a:pt x="433" y="825"/>
                    <a:pt x="434" y="825"/>
                    <a:pt x="434" y="825"/>
                  </a:cubicBezTo>
                  <a:cubicBezTo>
                    <a:pt x="436" y="822"/>
                    <a:pt x="439" y="819"/>
                    <a:pt x="442" y="815"/>
                  </a:cubicBezTo>
                  <a:cubicBezTo>
                    <a:pt x="443" y="814"/>
                    <a:pt x="444" y="813"/>
                    <a:pt x="445" y="811"/>
                  </a:cubicBezTo>
                  <a:cubicBezTo>
                    <a:pt x="445" y="812"/>
                    <a:pt x="445" y="812"/>
                    <a:pt x="445" y="813"/>
                  </a:cubicBezTo>
                  <a:cubicBezTo>
                    <a:pt x="445" y="813"/>
                    <a:pt x="445" y="814"/>
                    <a:pt x="445" y="815"/>
                  </a:cubicBezTo>
                  <a:cubicBezTo>
                    <a:pt x="445" y="816"/>
                    <a:pt x="445" y="816"/>
                    <a:pt x="445" y="817"/>
                  </a:cubicBezTo>
                  <a:cubicBezTo>
                    <a:pt x="445" y="819"/>
                    <a:pt x="445" y="820"/>
                    <a:pt x="445" y="822"/>
                  </a:cubicBezTo>
                  <a:cubicBezTo>
                    <a:pt x="445" y="822"/>
                    <a:pt x="445" y="821"/>
                    <a:pt x="445" y="821"/>
                  </a:cubicBezTo>
                  <a:cubicBezTo>
                    <a:pt x="436" y="837"/>
                    <a:pt x="437" y="851"/>
                    <a:pt x="456" y="860"/>
                  </a:cubicBezTo>
                  <a:cubicBezTo>
                    <a:pt x="453" y="844"/>
                    <a:pt x="463" y="834"/>
                    <a:pt x="447" y="823"/>
                  </a:cubicBezTo>
                  <a:cubicBezTo>
                    <a:pt x="447" y="822"/>
                    <a:pt x="447" y="822"/>
                    <a:pt x="447" y="822"/>
                  </a:cubicBezTo>
                  <a:cubicBezTo>
                    <a:pt x="447" y="820"/>
                    <a:pt x="447" y="819"/>
                    <a:pt x="447" y="817"/>
                  </a:cubicBezTo>
                  <a:cubicBezTo>
                    <a:pt x="447" y="816"/>
                    <a:pt x="447" y="816"/>
                    <a:pt x="447" y="815"/>
                  </a:cubicBezTo>
                  <a:cubicBezTo>
                    <a:pt x="447" y="814"/>
                    <a:pt x="447" y="814"/>
                    <a:pt x="447" y="813"/>
                  </a:cubicBezTo>
                  <a:cubicBezTo>
                    <a:pt x="447" y="811"/>
                    <a:pt x="447" y="810"/>
                    <a:pt x="447" y="808"/>
                  </a:cubicBezTo>
                  <a:cubicBezTo>
                    <a:pt x="448" y="807"/>
                    <a:pt x="449" y="805"/>
                    <a:pt x="450" y="803"/>
                  </a:cubicBezTo>
                  <a:cubicBezTo>
                    <a:pt x="452" y="799"/>
                    <a:pt x="453" y="795"/>
                    <a:pt x="455" y="790"/>
                  </a:cubicBezTo>
                  <a:cubicBezTo>
                    <a:pt x="456" y="788"/>
                    <a:pt x="457" y="786"/>
                    <a:pt x="458" y="785"/>
                  </a:cubicBezTo>
                  <a:cubicBezTo>
                    <a:pt x="458" y="783"/>
                    <a:pt x="459" y="781"/>
                    <a:pt x="460" y="780"/>
                  </a:cubicBezTo>
                  <a:cubicBezTo>
                    <a:pt x="460" y="779"/>
                    <a:pt x="461" y="779"/>
                    <a:pt x="461" y="779"/>
                  </a:cubicBezTo>
                  <a:cubicBezTo>
                    <a:pt x="461" y="778"/>
                    <a:pt x="461" y="778"/>
                    <a:pt x="461" y="778"/>
                  </a:cubicBezTo>
                  <a:cubicBezTo>
                    <a:pt x="462" y="777"/>
                    <a:pt x="462" y="776"/>
                    <a:pt x="462" y="775"/>
                  </a:cubicBezTo>
                  <a:cubicBezTo>
                    <a:pt x="462" y="775"/>
                    <a:pt x="463" y="774"/>
                    <a:pt x="463" y="774"/>
                  </a:cubicBezTo>
                  <a:cubicBezTo>
                    <a:pt x="463" y="773"/>
                    <a:pt x="463" y="773"/>
                    <a:pt x="463" y="772"/>
                  </a:cubicBezTo>
                  <a:cubicBezTo>
                    <a:pt x="467" y="772"/>
                    <a:pt x="471" y="773"/>
                    <a:pt x="475" y="772"/>
                  </a:cubicBezTo>
                  <a:cubicBezTo>
                    <a:pt x="480" y="772"/>
                    <a:pt x="485" y="772"/>
                    <a:pt x="489" y="772"/>
                  </a:cubicBezTo>
                  <a:cubicBezTo>
                    <a:pt x="491" y="772"/>
                    <a:pt x="492" y="772"/>
                    <a:pt x="493" y="773"/>
                  </a:cubicBezTo>
                  <a:cubicBezTo>
                    <a:pt x="494" y="773"/>
                    <a:pt x="495" y="773"/>
                    <a:pt x="496" y="773"/>
                  </a:cubicBezTo>
                  <a:cubicBezTo>
                    <a:pt x="499" y="773"/>
                    <a:pt x="501" y="774"/>
                    <a:pt x="503" y="774"/>
                  </a:cubicBezTo>
                  <a:cubicBezTo>
                    <a:pt x="510" y="776"/>
                    <a:pt x="516" y="779"/>
                    <a:pt x="522" y="781"/>
                  </a:cubicBezTo>
                  <a:cubicBezTo>
                    <a:pt x="522" y="782"/>
                    <a:pt x="521" y="782"/>
                    <a:pt x="521" y="782"/>
                  </a:cubicBezTo>
                  <a:cubicBezTo>
                    <a:pt x="520" y="782"/>
                    <a:pt x="519" y="781"/>
                    <a:pt x="517" y="781"/>
                  </a:cubicBezTo>
                  <a:cubicBezTo>
                    <a:pt x="518" y="781"/>
                    <a:pt x="520" y="782"/>
                    <a:pt x="521" y="782"/>
                  </a:cubicBezTo>
                  <a:cubicBezTo>
                    <a:pt x="519" y="784"/>
                    <a:pt x="517" y="786"/>
                    <a:pt x="514" y="788"/>
                  </a:cubicBezTo>
                  <a:cubicBezTo>
                    <a:pt x="520" y="789"/>
                    <a:pt x="525" y="789"/>
                    <a:pt x="529" y="789"/>
                  </a:cubicBezTo>
                  <a:cubicBezTo>
                    <a:pt x="532" y="791"/>
                    <a:pt x="533" y="794"/>
                    <a:pt x="535" y="797"/>
                  </a:cubicBezTo>
                  <a:cubicBezTo>
                    <a:pt x="535" y="797"/>
                    <a:pt x="535" y="797"/>
                    <a:pt x="534" y="797"/>
                  </a:cubicBezTo>
                  <a:cubicBezTo>
                    <a:pt x="533" y="798"/>
                    <a:pt x="532" y="799"/>
                    <a:pt x="531" y="800"/>
                  </a:cubicBezTo>
                  <a:cubicBezTo>
                    <a:pt x="530" y="801"/>
                    <a:pt x="529" y="802"/>
                    <a:pt x="528" y="803"/>
                  </a:cubicBezTo>
                  <a:cubicBezTo>
                    <a:pt x="527" y="804"/>
                    <a:pt x="526" y="806"/>
                    <a:pt x="524" y="807"/>
                  </a:cubicBezTo>
                  <a:cubicBezTo>
                    <a:pt x="503" y="799"/>
                    <a:pt x="503" y="825"/>
                    <a:pt x="482" y="814"/>
                  </a:cubicBezTo>
                  <a:cubicBezTo>
                    <a:pt x="483" y="816"/>
                    <a:pt x="485" y="818"/>
                    <a:pt x="486" y="819"/>
                  </a:cubicBezTo>
                  <a:cubicBezTo>
                    <a:pt x="479" y="817"/>
                    <a:pt x="472" y="813"/>
                    <a:pt x="465" y="806"/>
                  </a:cubicBezTo>
                  <a:cubicBezTo>
                    <a:pt x="474" y="847"/>
                    <a:pt x="506" y="822"/>
                    <a:pt x="534" y="832"/>
                  </a:cubicBezTo>
                  <a:cubicBezTo>
                    <a:pt x="545" y="835"/>
                    <a:pt x="553" y="842"/>
                    <a:pt x="564" y="844"/>
                  </a:cubicBezTo>
                  <a:cubicBezTo>
                    <a:pt x="585" y="848"/>
                    <a:pt x="591" y="851"/>
                    <a:pt x="609" y="848"/>
                  </a:cubicBezTo>
                  <a:cubicBezTo>
                    <a:pt x="589" y="866"/>
                    <a:pt x="586" y="879"/>
                    <a:pt x="564" y="895"/>
                  </a:cubicBezTo>
                  <a:cubicBezTo>
                    <a:pt x="544" y="909"/>
                    <a:pt x="523" y="920"/>
                    <a:pt x="498" y="927"/>
                  </a:cubicBezTo>
                  <a:cubicBezTo>
                    <a:pt x="524" y="926"/>
                    <a:pt x="541" y="919"/>
                    <a:pt x="555" y="911"/>
                  </a:cubicBezTo>
                  <a:cubicBezTo>
                    <a:pt x="572" y="902"/>
                    <a:pt x="578" y="902"/>
                    <a:pt x="595" y="888"/>
                  </a:cubicBezTo>
                  <a:cubicBezTo>
                    <a:pt x="608" y="876"/>
                    <a:pt x="620" y="863"/>
                    <a:pt x="634" y="853"/>
                  </a:cubicBezTo>
                  <a:cubicBezTo>
                    <a:pt x="638" y="850"/>
                    <a:pt x="735" y="864"/>
                    <a:pt x="783" y="863"/>
                  </a:cubicBezTo>
                  <a:cubicBezTo>
                    <a:pt x="795" y="862"/>
                    <a:pt x="806" y="864"/>
                    <a:pt x="816" y="867"/>
                  </a:cubicBezTo>
                  <a:cubicBezTo>
                    <a:pt x="816" y="867"/>
                    <a:pt x="816" y="867"/>
                    <a:pt x="816" y="867"/>
                  </a:cubicBezTo>
                  <a:cubicBezTo>
                    <a:pt x="814" y="867"/>
                    <a:pt x="813" y="867"/>
                    <a:pt x="813" y="867"/>
                  </a:cubicBezTo>
                  <a:cubicBezTo>
                    <a:pt x="813" y="867"/>
                    <a:pt x="814" y="867"/>
                    <a:pt x="816" y="868"/>
                  </a:cubicBezTo>
                  <a:cubicBezTo>
                    <a:pt x="816" y="868"/>
                    <a:pt x="817" y="868"/>
                    <a:pt x="817" y="868"/>
                  </a:cubicBezTo>
                  <a:cubicBezTo>
                    <a:pt x="818" y="868"/>
                    <a:pt x="819" y="868"/>
                    <a:pt x="819" y="868"/>
                  </a:cubicBezTo>
                  <a:cubicBezTo>
                    <a:pt x="820" y="868"/>
                    <a:pt x="820" y="868"/>
                    <a:pt x="820" y="868"/>
                  </a:cubicBezTo>
                  <a:cubicBezTo>
                    <a:pt x="829" y="871"/>
                    <a:pt x="837" y="875"/>
                    <a:pt x="845" y="879"/>
                  </a:cubicBezTo>
                  <a:cubicBezTo>
                    <a:pt x="844" y="880"/>
                    <a:pt x="844" y="881"/>
                    <a:pt x="843" y="883"/>
                  </a:cubicBezTo>
                  <a:cubicBezTo>
                    <a:pt x="843" y="882"/>
                    <a:pt x="843" y="882"/>
                    <a:pt x="843" y="882"/>
                  </a:cubicBezTo>
                  <a:cubicBezTo>
                    <a:pt x="840" y="882"/>
                    <a:pt x="840" y="882"/>
                    <a:pt x="840" y="882"/>
                  </a:cubicBezTo>
                  <a:cubicBezTo>
                    <a:pt x="828" y="882"/>
                    <a:pt x="817" y="894"/>
                    <a:pt x="820" y="906"/>
                  </a:cubicBezTo>
                  <a:cubicBezTo>
                    <a:pt x="829" y="901"/>
                    <a:pt x="848" y="898"/>
                    <a:pt x="844" y="885"/>
                  </a:cubicBezTo>
                  <a:cubicBezTo>
                    <a:pt x="844" y="885"/>
                    <a:pt x="844" y="885"/>
                    <a:pt x="844" y="884"/>
                  </a:cubicBezTo>
                  <a:cubicBezTo>
                    <a:pt x="845" y="883"/>
                    <a:pt x="846" y="882"/>
                    <a:pt x="847" y="880"/>
                  </a:cubicBezTo>
                  <a:cubicBezTo>
                    <a:pt x="861" y="888"/>
                    <a:pt x="875" y="898"/>
                    <a:pt x="891" y="908"/>
                  </a:cubicBezTo>
                  <a:cubicBezTo>
                    <a:pt x="891" y="909"/>
                    <a:pt x="890" y="910"/>
                    <a:pt x="890" y="910"/>
                  </a:cubicBezTo>
                  <a:cubicBezTo>
                    <a:pt x="892" y="911"/>
                    <a:pt x="894" y="912"/>
                    <a:pt x="897" y="912"/>
                  </a:cubicBezTo>
                  <a:cubicBezTo>
                    <a:pt x="900" y="914"/>
                    <a:pt x="904" y="916"/>
                    <a:pt x="908" y="918"/>
                  </a:cubicBezTo>
                  <a:cubicBezTo>
                    <a:pt x="925" y="928"/>
                    <a:pt x="949" y="937"/>
                    <a:pt x="973" y="944"/>
                  </a:cubicBezTo>
                  <a:cubicBezTo>
                    <a:pt x="971" y="948"/>
                    <a:pt x="970" y="953"/>
                    <a:pt x="972" y="959"/>
                  </a:cubicBezTo>
                  <a:cubicBezTo>
                    <a:pt x="978" y="956"/>
                    <a:pt x="988" y="953"/>
                    <a:pt x="994" y="949"/>
                  </a:cubicBezTo>
                  <a:cubicBezTo>
                    <a:pt x="1001" y="951"/>
                    <a:pt x="1008" y="952"/>
                    <a:pt x="1014" y="953"/>
                  </a:cubicBezTo>
                  <a:cubicBezTo>
                    <a:pt x="1031" y="955"/>
                    <a:pt x="1044" y="958"/>
                    <a:pt x="1059" y="964"/>
                  </a:cubicBezTo>
                  <a:cubicBezTo>
                    <a:pt x="1057" y="966"/>
                    <a:pt x="1055" y="968"/>
                    <a:pt x="1054" y="971"/>
                  </a:cubicBezTo>
                  <a:cubicBezTo>
                    <a:pt x="1061" y="975"/>
                    <a:pt x="1067" y="973"/>
                    <a:pt x="1072" y="969"/>
                  </a:cubicBezTo>
                  <a:cubicBezTo>
                    <a:pt x="1073" y="970"/>
                    <a:pt x="1074" y="970"/>
                    <a:pt x="1075" y="971"/>
                  </a:cubicBezTo>
                  <a:cubicBezTo>
                    <a:pt x="1092" y="979"/>
                    <a:pt x="1112" y="999"/>
                    <a:pt x="1127" y="1012"/>
                  </a:cubicBezTo>
                  <a:cubicBezTo>
                    <a:pt x="1159" y="1040"/>
                    <a:pt x="1150" y="1043"/>
                    <a:pt x="1144" y="1071"/>
                  </a:cubicBezTo>
                  <a:cubicBezTo>
                    <a:pt x="1133" y="1128"/>
                    <a:pt x="1144" y="1173"/>
                    <a:pt x="1117" y="1227"/>
                  </a:cubicBezTo>
                  <a:cubicBezTo>
                    <a:pt x="1111" y="1240"/>
                    <a:pt x="1106" y="1244"/>
                    <a:pt x="1088" y="1231"/>
                  </a:cubicBezTo>
                  <a:cubicBezTo>
                    <a:pt x="1076" y="1221"/>
                    <a:pt x="1079" y="1211"/>
                    <a:pt x="1070" y="1199"/>
                  </a:cubicBezTo>
                  <a:cubicBezTo>
                    <a:pt x="1067" y="1190"/>
                    <a:pt x="1064" y="1181"/>
                    <a:pt x="1061" y="1171"/>
                  </a:cubicBezTo>
                  <a:cubicBezTo>
                    <a:pt x="1060" y="1168"/>
                    <a:pt x="1059" y="1165"/>
                    <a:pt x="1058" y="1163"/>
                  </a:cubicBezTo>
                  <a:cubicBezTo>
                    <a:pt x="1058" y="1162"/>
                    <a:pt x="1058" y="1162"/>
                    <a:pt x="1058" y="1162"/>
                  </a:cubicBezTo>
                  <a:cubicBezTo>
                    <a:pt x="1058" y="1161"/>
                    <a:pt x="1058" y="1161"/>
                    <a:pt x="1058" y="1160"/>
                  </a:cubicBezTo>
                  <a:cubicBezTo>
                    <a:pt x="1058" y="1160"/>
                    <a:pt x="1059" y="1160"/>
                    <a:pt x="1059" y="1160"/>
                  </a:cubicBezTo>
                  <a:cubicBezTo>
                    <a:pt x="1059" y="1159"/>
                    <a:pt x="1059" y="1159"/>
                    <a:pt x="1059" y="1159"/>
                  </a:cubicBezTo>
                  <a:cubicBezTo>
                    <a:pt x="1059" y="1159"/>
                    <a:pt x="1059" y="1159"/>
                    <a:pt x="1059" y="1159"/>
                  </a:cubicBezTo>
                  <a:cubicBezTo>
                    <a:pt x="1060" y="1158"/>
                    <a:pt x="1060" y="1157"/>
                    <a:pt x="1061" y="1157"/>
                  </a:cubicBezTo>
                  <a:cubicBezTo>
                    <a:pt x="1061" y="1156"/>
                    <a:pt x="1062" y="1155"/>
                    <a:pt x="1062" y="1155"/>
                  </a:cubicBezTo>
                  <a:cubicBezTo>
                    <a:pt x="1063" y="1154"/>
                    <a:pt x="1064" y="1153"/>
                    <a:pt x="1065" y="1153"/>
                  </a:cubicBezTo>
                  <a:cubicBezTo>
                    <a:pt x="1065" y="1152"/>
                    <a:pt x="1066" y="1151"/>
                    <a:pt x="1067" y="1151"/>
                  </a:cubicBezTo>
                  <a:cubicBezTo>
                    <a:pt x="1068" y="1150"/>
                    <a:pt x="1069" y="1149"/>
                    <a:pt x="1069" y="1148"/>
                  </a:cubicBezTo>
                  <a:cubicBezTo>
                    <a:pt x="1076" y="1153"/>
                    <a:pt x="1085" y="1144"/>
                    <a:pt x="1086" y="1138"/>
                  </a:cubicBezTo>
                  <a:cubicBezTo>
                    <a:pt x="1088" y="1129"/>
                    <a:pt x="1083" y="1120"/>
                    <a:pt x="1076" y="1114"/>
                  </a:cubicBezTo>
                  <a:cubicBezTo>
                    <a:pt x="1083" y="1132"/>
                    <a:pt x="1064" y="1128"/>
                    <a:pt x="1069" y="1146"/>
                  </a:cubicBezTo>
                  <a:cubicBezTo>
                    <a:pt x="1068" y="1147"/>
                    <a:pt x="1067" y="1148"/>
                    <a:pt x="1066" y="1149"/>
                  </a:cubicBezTo>
                  <a:cubicBezTo>
                    <a:pt x="1065" y="1150"/>
                    <a:pt x="1064" y="1150"/>
                    <a:pt x="1063" y="1151"/>
                  </a:cubicBezTo>
                  <a:cubicBezTo>
                    <a:pt x="1063" y="1152"/>
                    <a:pt x="1062" y="1152"/>
                    <a:pt x="1061" y="1153"/>
                  </a:cubicBezTo>
                  <a:cubicBezTo>
                    <a:pt x="1060" y="1154"/>
                    <a:pt x="1060" y="1154"/>
                    <a:pt x="1059" y="1155"/>
                  </a:cubicBezTo>
                  <a:cubicBezTo>
                    <a:pt x="1059" y="1156"/>
                    <a:pt x="1058" y="1157"/>
                    <a:pt x="1058" y="1157"/>
                  </a:cubicBezTo>
                  <a:cubicBezTo>
                    <a:pt x="1058" y="1158"/>
                    <a:pt x="1058" y="1158"/>
                    <a:pt x="1057" y="1158"/>
                  </a:cubicBezTo>
                  <a:cubicBezTo>
                    <a:pt x="1057" y="1158"/>
                    <a:pt x="1057" y="1158"/>
                    <a:pt x="1057" y="1159"/>
                  </a:cubicBezTo>
                  <a:cubicBezTo>
                    <a:pt x="1057" y="1159"/>
                    <a:pt x="1057" y="1159"/>
                    <a:pt x="1057" y="1160"/>
                  </a:cubicBezTo>
                  <a:cubicBezTo>
                    <a:pt x="1057" y="1160"/>
                    <a:pt x="1057" y="1161"/>
                    <a:pt x="1057" y="1161"/>
                  </a:cubicBezTo>
                  <a:cubicBezTo>
                    <a:pt x="1056" y="1157"/>
                    <a:pt x="1054" y="1153"/>
                    <a:pt x="1053" y="1149"/>
                  </a:cubicBezTo>
                  <a:cubicBezTo>
                    <a:pt x="1050" y="1141"/>
                    <a:pt x="1047" y="1133"/>
                    <a:pt x="1046" y="1126"/>
                  </a:cubicBezTo>
                  <a:cubicBezTo>
                    <a:pt x="1046" y="1124"/>
                    <a:pt x="1045" y="1122"/>
                    <a:pt x="1045" y="1120"/>
                  </a:cubicBezTo>
                  <a:cubicBezTo>
                    <a:pt x="1045" y="1119"/>
                    <a:pt x="1045" y="1118"/>
                    <a:pt x="1045" y="1117"/>
                  </a:cubicBezTo>
                  <a:cubicBezTo>
                    <a:pt x="1045" y="1116"/>
                    <a:pt x="1045" y="1115"/>
                    <a:pt x="1045" y="1114"/>
                  </a:cubicBezTo>
                  <a:cubicBezTo>
                    <a:pt x="1045" y="1110"/>
                    <a:pt x="1046" y="1107"/>
                    <a:pt x="1046" y="1103"/>
                  </a:cubicBezTo>
                  <a:cubicBezTo>
                    <a:pt x="1046" y="1100"/>
                    <a:pt x="1046" y="1097"/>
                    <a:pt x="1046" y="1094"/>
                  </a:cubicBezTo>
                  <a:cubicBezTo>
                    <a:pt x="1047" y="1094"/>
                    <a:pt x="1047" y="1094"/>
                    <a:pt x="1047" y="1094"/>
                  </a:cubicBezTo>
                  <a:cubicBezTo>
                    <a:pt x="1048" y="1093"/>
                    <a:pt x="1048" y="1093"/>
                    <a:pt x="1049" y="1093"/>
                  </a:cubicBezTo>
                  <a:cubicBezTo>
                    <a:pt x="1049" y="1093"/>
                    <a:pt x="1050" y="1093"/>
                    <a:pt x="1050" y="1093"/>
                  </a:cubicBezTo>
                  <a:cubicBezTo>
                    <a:pt x="1051" y="1093"/>
                    <a:pt x="1051" y="1093"/>
                    <a:pt x="1051" y="1092"/>
                  </a:cubicBezTo>
                  <a:cubicBezTo>
                    <a:pt x="1051" y="1092"/>
                    <a:pt x="1052" y="1092"/>
                    <a:pt x="1052" y="1092"/>
                  </a:cubicBezTo>
                  <a:cubicBezTo>
                    <a:pt x="1053" y="1092"/>
                    <a:pt x="1054" y="1091"/>
                    <a:pt x="1056" y="1091"/>
                  </a:cubicBezTo>
                  <a:cubicBezTo>
                    <a:pt x="1057" y="1090"/>
                    <a:pt x="1059" y="1090"/>
                    <a:pt x="1060" y="1090"/>
                  </a:cubicBezTo>
                  <a:cubicBezTo>
                    <a:pt x="1063" y="1089"/>
                    <a:pt x="1067" y="1088"/>
                    <a:pt x="1070" y="1087"/>
                  </a:cubicBezTo>
                  <a:cubicBezTo>
                    <a:pt x="1071" y="1087"/>
                    <a:pt x="1072" y="1086"/>
                    <a:pt x="1074" y="1086"/>
                  </a:cubicBezTo>
                  <a:cubicBezTo>
                    <a:pt x="1075" y="1086"/>
                    <a:pt x="1076" y="1086"/>
                    <a:pt x="1077" y="1086"/>
                  </a:cubicBezTo>
                  <a:cubicBezTo>
                    <a:pt x="1078" y="1086"/>
                    <a:pt x="1078" y="1086"/>
                    <a:pt x="1079" y="1086"/>
                  </a:cubicBezTo>
                  <a:cubicBezTo>
                    <a:pt x="1079" y="1086"/>
                    <a:pt x="1080" y="1086"/>
                    <a:pt x="1080" y="1087"/>
                  </a:cubicBezTo>
                  <a:cubicBezTo>
                    <a:pt x="1081" y="1087"/>
                    <a:pt x="1082" y="1087"/>
                    <a:pt x="1083" y="1087"/>
                  </a:cubicBezTo>
                  <a:cubicBezTo>
                    <a:pt x="1084" y="1087"/>
                    <a:pt x="1084" y="1088"/>
                    <a:pt x="1084" y="1088"/>
                  </a:cubicBezTo>
                  <a:cubicBezTo>
                    <a:pt x="1092" y="1102"/>
                    <a:pt x="1100" y="1096"/>
                    <a:pt x="1111" y="1100"/>
                  </a:cubicBezTo>
                  <a:cubicBezTo>
                    <a:pt x="1105" y="1083"/>
                    <a:pt x="1095" y="1081"/>
                    <a:pt x="1083" y="1086"/>
                  </a:cubicBezTo>
                  <a:cubicBezTo>
                    <a:pt x="1083" y="1086"/>
                    <a:pt x="1084" y="1086"/>
                    <a:pt x="1084" y="1086"/>
                  </a:cubicBezTo>
                  <a:cubicBezTo>
                    <a:pt x="1082" y="1086"/>
                    <a:pt x="1081" y="1086"/>
                    <a:pt x="1080" y="1085"/>
                  </a:cubicBezTo>
                  <a:cubicBezTo>
                    <a:pt x="1080" y="1085"/>
                    <a:pt x="1079" y="1085"/>
                    <a:pt x="1079" y="1085"/>
                  </a:cubicBezTo>
                  <a:cubicBezTo>
                    <a:pt x="1078" y="1085"/>
                    <a:pt x="1078" y="1085"/>
                    <a:pt x="1077" y="1085"/>
                  </a:cubicBezTo>
                  <a:cubicBezTo>
                    <a:pt x="1077" y="1085"/>
                    <a:pt x="1076" y="1084"/>
                    <a:pt x="1076" y="1084"/>
                  </a:cubicBezTo>
                  <a:cubicBezTo>
                    <a:pt x="1077" y="1084"/>
                    <a:pt x="1078" y="1083"/>
                    <a:pt x="1079" y="1083"/>
                  </a:cubicBezTo>
                  <a:cubicBezTo>
                    <a:pt x="1082" y="1081"/>
                    <a:pt x="1084" y="1079"/>
                    <a:pt x="1086" y="1077"/>
                  </a:cubicBezTo>
                  <a:cubicBezTo>
                    <a:pt x="1087" y="1077"/>
                    <a:pt x="1087" y="1077"/>
                    <a:pt x="1087" y="1077"/>
                  </a:cubicBezTo>
                  <a:cubicBezTo>
                    <a:pt x="1087" y="1077"/>
                    <a:pt x="1088" y="1076"/>
                    <a:pt x="1088" y="1076"/>
                  </a:cubicBezTo>
                  <a:cubicBezTo>
                    <a:pt x="1088" y="1076"/>
                    <a:pt x="1088" y="1075"/>
                    <a:pt x="1089" y="1075"/>
                  </a:cubicBezTo>
                  <a:cubicBezTo>
                    <a:pt x="1089" y="1074"/>
                    <a:pt x="1090" y="1073"/>
                    <a:pt x="1090" y="1072"/>
                  </a:cubicBezTo>
                  <a:cubicBezTo>
                    <a:pt x="1091" y="1072"/>
                    <a:pt x="1091" y="1071"/>
                    <a:pt x="1091" y="1071"/>
                  </a:cubicBezTo>
                  <a:cubicBezTo>
                    <a:pt x="1091" y="1070"/>
                    <a:pt x="1091" y="1070"/>
                    <a:pt x="1091" y="1070"/>
                  </a:cubicBezTo>
                  <a:cubicBezTo>
                    <a:pt x="1091" y="1070"/>
                    <a:pt x="1091" y="1070"/>
                    <a:pt x="1089" y="1071"/>
                  </a:cubicBezTo>
                  <a:cubicBezTo>
                    <a:pt x="1089" y="1072"/>
                    <a:pt x="1088" y="1072"/>
                    <a:pt x="1087" y="1073"/>
                  </a:cubicBezTo>
                  <a:cubicBezTo>
                    <a:pt x="1087" y="1073"/>
                    <a:pt x="1086" y="1073"/>
                    <a:pt x="1086" y="1074"/>
                  </a:cubicBezTo>
                  <a:cubicBezTo>
                    <a:pt x="1086" y="1074"/>
                    <a:pt x="1085" y="1074"/>
                    <a:pt x="1085" y="1074"/>
                  </a:cubicBezTo>
                  <a:cubicBezTo>
                    <a:pt x="1085" y="1075"/>
                    <a:pt x="1085" y="1075"/>
                    <a:pt x="1084" y="1075"/>
                  </a:cubicBezTo>
                  <a:cubicBezTo>
                    <a:pt x="1084" y="1075"/>
                    <a:pt x="1084" y="1076"/>
                    <a:pt x="1083" y="1076"/>
                  </a:cubicBezTo>
                  <a:cubicBezTo>
                    <a:pt x="1083" y="1076"/>
                    <a:pt x="1083" y="1076"/>
                    <a:pt x="1083" y="1076"/>
                  </a:cubicBezTo>
                  <a:cubicBezTo>
                    <a:pt x="1083" y="1076"/>
                    <a:pt x="1083" y="1076"/>
                    <a:pt x="1084" y="1075"/>
                  </a:cubicBezTo>
                  <a:cubicBezTo>
                    <a:pt x="1084" y="1075"/>
                    <a:pt x="1084" y="1075"/>
                    <a:pt x="1084" y="1075"/>
                  </a:cubicBezTo>
                  <a:cubicBezTo>
                    <a:pt x="1084" y="1074"/>
                    <a:pt x="1084" y="1073"/>
                    <a:pt x="1085" y="1072"/>
                  </a:cubicBezTo>
                  <a:cubicBezTo>
                    <a:pt x="1085" y="1072"/>
                    <a:pt x="1085" y="1071"/>
                    <a:pt x="1085" y="1070"/>
                  </a:cubicBezTo>
                  <a:cubicBezTo>
                    <a:pt x="1086" y="1069"/>
                    <a:pt x="1086" y="1068"/>
                    <a:pt x="1086" y="1067"/>
                  </a:cubicBezTo>
                  <a:cubicBezTo>
                    <a:pt x="1086" y="1066"/>
                    <a:pt x="1087" y="1066"/>
                    <a:pt x="1087" y="1065"/>
                  </a:cubicBezTo>
                  <a:cubicBezTo>
                    <a:pt x="1087" y="1065"/>
                    <a:pt x="1087" y="1065"/>
                    <a:pt x="1087" y="1065"/>
                  </a:cubicBezTo>
                  <a:cubicBezTo>
                    <a:pt x="1087" y="1065"/>
                    <a:pt x="1087" y="1065"/>
                    <a:pt x="1087" y="1065"/>
                  </a:cubicBezTo>
                  <a:cubicBezTo>
                    <a:pt x="1087" y="1065"/>
                    <a:pt x="1087" y="1065"/>
                    <a:pt x="1087" y="1065"/>
                  </a:cubicBezTo>
                  <a:cubicBezTo>
                    <a:pt x="1090" y="1064"/>
                    <a:pt x="1095" y="1058"/>
                    <a:pt x="1095" y="1053"/>
                  </a:cubicBezTo>
                  <a:cubicBezTo>
                    <a:pt x="1096" y="1046"/>
                    <a:pt x="1090" y="1039"/>
                    <a:pt x="1087" y="1032"/>
                  </a:cubicBezTo>
                  <a:cubicBezTo>
                    <a:pt x="1087" y="1045"/>
                    <a:pt x="1076" y="1051"/>
                    <a:pt x="1085" y="1063"/>
                  </a:cubicBezTo>
                  <a:cubicBezTo>
                    <a:pt x="1085" y="1064"/>
                    <a:pt x="1085" y="1065"/>
                    <a:pt x="1085" y="1066"/>
                  </a:cubicBezTo>
                  <a:cubicBezTo>
                    <a:pt x="1084" y="1067"/>
                    <a:pt x="1084" y="1068"/>
                    <a:pt x="1084" y="1069"/>
                  </a:cubicBezTo>
                  <a:cubicBezTo>
                    <a:pt x="1083" y="1070"/>
                    <a:pt x="1083" y="1071"/>
                    <a:pt x="1083" y="1072"/>
                  </a:cubicBezTo>
                  <a:cubicBezTo>
                    <a:pt x="1083" y="1072"/>
                    <a:pt x="1082" y="1073"/>
                    <a:pt x="1082" y="1074"/>
                  </a:cubicBezTo>
                  <a:cubicBezTo>
                    <a:pt x="1082" y="1074"/>
                    <a:pt x="1082" y="1074"/>
                    <a:pt x="1082" y="1074"/>
                  </a:cubicBezTo>
                  <a:cubicBezTo>
                    <a:pt x="1082" y="1075"/>
                    <a:pt x="1082" y="1075"/>
                    <a:pt x="1082" y="1075"/>
                  </a:cubicBezTo>
                  <a:cubicBezTo>
                    <a:pt x="1082" y="1075"/>
                    <a:pt x="1082" y="1076"/>
                    <a:pt x="1081" y="1076"/>
                  </a:cubicBezTo>
                  <a:cubicBezTo>
                    <a:pt x="1081" y="1077"/>
                    <a:pt x="1081" y="1077"/>
                    <a:pt x="1081" y="1078"/>
                  </a:cubicBezTo>
                  <a:cubicBezTo>
                    <a:pt x="1081" y="1078"/>
                    <a:pt x="1081" y="1078"/>
                    <a:pt x="1081" y="1078"/>
                  </a:cubicBezTo>
                  <a:cubicBezTo>
                    <a:pt x="1080" y="1078"/>
                    <a:pt x="1079" y="1079"/>
                    <a:pt x="1078" y="1080"/>
                  </a:cubicBezTo>
                  <a:cubicBezTo>
                    <a:pt x="1076" y="1081"/>
                    <a:pt x="1075" y="1081"/>
                    <a:pt x="1073" y="1082"/>
                  </a:cubicBezTo>
                  <a:cubicBezTo>
                    <a:pt x="1072" y="1083"/>
                    <a:pt x="1070" y="1083"/>
                    <a:pt x="1069" y="1084"/>
                  </a:cubicBezTo>
                  <a:cubicBezTo>
                    <a:pt x="1066" y="1085"/>
                    <a:pt x="1062" y="1086"/>
                    <a:pt x="1059" y="1087"/>
                  </a:cubicBezTo>
                  <a:cubicBezTo>
                    <a:pt x="1058" y="1087"/>
                    <a:pt x="1056" y="1087"/>
                    <a:pt x="1055" y="1088"/>
                  </a:cubicBezTo>
                  <a:cubicBezTo>
                    <a:pt x="1053" y="1088"/>
                    <a:pt x="1052" y="1089"/>
                    <a:pt x="1051" y="1089"/>
                  </a:cubicBezTo>
                  <a:cubicBezTo>
                    <a:pt x="1050" y="1089"/>
                    <a:pt x="1050" y="1089"/>
                    <a:pt x="1050" y="1089"/>
                  </a:cubicBezTo>
                  <a:cubicBezTo>
                    <a:pt x="1050" y="1090"/>
                    <a:pt x="1049" y="1090"/>
                    <a:pt x="1049" y="1090"/>
                  </a:cubicBezTo>
                  <a:cubicBezTo>
                    <a:pt x="1049" y="1090"/>
                    <a:pt x="1048" y="1091"/>
                    <a:pt x="1048" y="1091"/>
                  </a:cubicBezTo>
                  <a:cubicBezTo>
                    <a:pt x="1047" y="1091"/>
                    <a:pt x="1047" y="1092"/>
                    <a:pt x="1046" y="1092"/>
                  </a:cubicBezTo>
                  <a:cubicBezTo>
                    <a:pt x="1046" y="1092"/>
                    <a:pt x="1046" y="1092"/>
                    <a:pt x="1046" y="1092"/>
                  </a:cubicBezTo>
                  <a:cubicBezTo>
                    <a:pt x="1046" y="1088"/>
                    <a:pt x="1046" y="1083"/>
                    <a:pt x="1046" y="1079"/>
                  </a:cubicBezTo>
                  <a:cubicBezTo>
                    <a:pt x="1046" y="1076"/>
                    <a:pt x="1045" y="1072"/>
                    <a:pt x="1045" y="1068"/>
                  </a:cubicBezTo>
                  <a:cubicBezTo>
                    <a:pt x="1044" y="1064"/>
                    <a:pt x="1043" y="1061"/>
                    <a:pt x="1043" y="1058"/>
                  </a:cubicBezTo>
                  <a:cubicBezTo>
                    <a:pt x="1043" y="1054"/>
                    <a:pt x="1042" y="1051"/>
                    <a:pt x="1042" y="1048"/>
                  </a:cubicBezTo>
                  <a:cubicBezTo>
                    <a:pt x="1042" y="1047"/>
                    <a:pt x="1042" y="1046"/>
                    <a:pt x="1042" y="1046"/>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3" y="1044"/>
                    <a:pt x="1043" y="1044"/>
                    <a:pt x="1043" y="1044"/>
                  </a:cubicBezTo>
                  <a:cubicBezTo>
                    <a:pt x="1043" y="1043"/>
                    <a:pt x="1043" y="1043"/>
                    <a:pt x="1043" y="1043"/>
                  </a:cubicBezTo>
                  <a:cubicBezTo>
                    <a:pt x="1043" y="1042"/>
                    <a:pt x="1043" y="1042"/>
                    <a:pt x="1043" y="1042"/>
                  </a:cubicBezTo>
                  <a:cubicBezTo>
                    <a:pt x="1043" y="1041"/>
                    <a:pt x="1043" y="1040"/>
                    <a:pt x="1044" y="1040"/>
                  </a:cubicBezTo>
                  <a:cubicBezTo>
                    <a:pt x="1044" y="1038"/>
                    <a:pt x="1044" y="1037"/>
                    <a:pt x="1045" y="1036"/>
                  </a:cubicBezTo>
                  <a:cubicBezTo>
                    <a:pt x="1045" y="1035"/>
                    <a:pt x="1046" y="1033"/>
                    <a:pt x="1046" y="1032"/>
                  </a:cubicBezTo>
                  <a:cubicBezTo>
                    <a:pt x="1047" y="1030"/>
                    <a:pt x="1048" y="1027"/>
                    <a:pt x="1048" y="1025"/>
                  </a:cubicBezTo>
                  <a:cubicBezTo>
                    <a:pt x="1048" y="1025"/>
                    <a:pt x="1048" y="1025"/>
                    <a:pt x="1049" y="1025"/>
                  </a:cubicBezTo>
                  <a:cubicBezTo>
                    <a:pt x="1049" y="1024"/>
                    <a:pt x="1049" y="1024"/>
                    <a:pt x="1049" y="1024"/>
                  </a:cubicBezTo>
                  <a:cubicBezTo>
                    <a:pt x="1049" y="1023"/>
                    <a:pt x="1050" y="1023"/>
                    <a:pt x="1050" y="1022"/>
                  </a:cubicBezTo>
                  <a:cubicBezTo>
                    <a:pt x="1050" y="1022"/>
                    <a:pt x="1051" y="1021"/>
                    <a:pt x="1051" y="1021"/>
                  </a:cubicBezTo>
                  <a:cubicBezTo>
                    <a:pt x="1052" y="1020"/>
                    <a:pt x="1053" y="1019"/>
                    <a:pt x="1053" y="1018"/>
                  </a:cubicBezTo>
                  <a:cubicBezTo>
                    <a:pt x="1054" y="1017"/>
                    <a:pt x="1055" y="1016"/>
                    <a:pt x="1056" y="1015"/>
                  </a:cubicBezTo>
                  <a:cubicBezTo>
                    <a:pt x="1057" y="1014"/>
                    <a:pt x="1058" y="1014"/>
                    <a:pt x="1059" y="1013"/>
                  </a:cubicBezTo>
                  <a:cubicBezTo>
                    <a:pt x="1060" y="1012"/>
                    <a:pt x="1061" y="1012"/>
                    <a:pt x="1062" y="1011"/>
                  </a:cubicBezTo>
                  <a:cubicBezTo>
                    <a:pt x="1062" y="1011"/>
                    <a:pt x="1062" y="1011"/>
                    <a:pt x="1062" y="1011"/>
                  </a:cubicBezTo>
                  <a:cubicBezTo>
                    <a:pt x="1079" y="1022"/>
                    <a:pt x="1084" y="1008"/>
                    <a:pt x="1084" y="991"/>
                  </a:cubicBezTo>
                  <a:cubicBezTo>
                    <a:pt x="1075" y="1000"/>
                    <a:pt x="1063" y="991"/>
                    <a:pt x="1060" y="1009"/>
                  </a:cubicBezTo>
                  <a:cubicBezTo>
                    <a:pt x="1059" y="1010"/>
                    <a:pt x="1058" y="1010"/>
                    <a:pt x="1058" y="1011"/>
                  </a:cubicBezTo>
                  <a:cubicBezTo>
                    <a:pt x="1057" y="1011"/>
                    <a:pt x="1056" y="1012"/>
                    <a:pt x="1055" y="1013"/>
                  </a:cubicBezTo>
                  <a:cubicBezTo>
                    <a:pt x="1054" y="1014"/>
                    <a:pt x="1053" y="1015"/>
                    <a:pt x="1052" y="1016"/>
                  </a:cubicBezTo>
                  <a:cubicBezTo>
                    <a:pt x="1051" y="1017"/>
                    <a:pt x="1051" y="1017"/>
                    <a:pt x="1050" y="1018"/>
                  </a:cubicBezTo>
                  <a:cubicBezTo>
                    <a:pt x="1051" y="1016"/>
                    <a:pt x="1051" y="1015"/>
                    <a:pt x="1051" y="1013"/>
                  </a:cubicBezTo>
                  <a:cubicBezTo>
                    <a:pt x="1051" y="1012"/>
                    <a:pt x="1052" y="1010"/>
                    <a:pt x="1052" y="1009"/>
                  </a:cubicBezTo>
                  <a:cubicBezTo>
                    <a:pt x="1052" y="1007"/>
                    <a:pt x="1052" y="1006"/>
                    <a:pt x="1052" y="1005"/>
                  </a:cubicBezTo>
                  <a:cubicBezTo>
                    <a:pt x="1052" y="1004"/>
                    <a:pt x="1052" y="1003"/>
                    <a:pt x="1052" y="1003"/>
                  </a:cubicBezTo>
                  <a:cubicBezTo>
                    <a:pt x="1052" y="1003"/>
                    <a:pt x="1052" y="1003"/>
                    <a:pt x="1051" y="1005"/>
                  </a:cubicBezTo>
                  <a:cubicBezTo>
                    <a:pt x="1051" y="1006"/>
                    <a:pt x="1051" y="1007"/>
                    <a:pt x="1051" y="1009"/>
                  </a:cubicBezTo>
                  <a:cubicBezTo>
                    <a:pt x="1051" y="1010"/>
                    <a:pt x="1050" y="1011"/>
                    <a:pt x="1050" y="1013"/>
                  </a:cubicBezTo>
                  <a:cubicBezTo>
                    <a:pt x="1049" y="1016"/>
                    <a:pt x="1047" y="1020"/>
                    <a:pt x="1046" y="1024"/>
                  </a:cubicBezTo>
                  <a:cubicBezTo>
                    <a:pt x="1045" y="1026"/>
                    <a:pt x="1044" y="1028"/>
                    <a:pt x="1043" y="1030"/>
                  </a:cubicBezTo>
                  <a:cubicBezTo>
                    <a:pt x="1042" y="1031"/>
                    <a:pt x="1042" y="1032"/>
                    <a:pt x="1041" y="1034"/>
                  </a:cubicBezTo>
                  <a:cubicBezTo>
                    <a:pt x="1041" y="1035"/>
                    <a:pt x="1040" y="1036"/>
                    <a:pt x="1040" y="1038"/>
                  </a:cubicBezTo>
                  <a:cubicBezTo>
                    <a:pt x="1040" y="1038"/>
                    <a:pt x="1039" y="1039"/>
                    <a:pt x="1039" y="1040"/>
                  </a:cubicBezTo>
                  <a:cubicBezTo>
                    <a:pt x="1039" y="1040"/>
                    <a:pt x="1039" y="1041"/>
                    <a:pt x="1039" y="1041"/>
                  </a:cubicBezTo>
                  <a:cubicBezTo>
                    <a:pt x="1039" y="1042"/>
                    <a:pt x="1039" y="1042"/>
                    <a:pt x="1039" y="1042"/>
                  </a:cubicBezTo>
                  <a:cubicBezTo>
                    <a:pt x="1039" y="1043"/>
                    <a:pt x="1039" y="1043"/>
                    <a:pt x="1039" y="1043"/>
                  </a:cubicBezTo>
                  <a:cubicBezTo>
                    <a:pt x="1039" y="1044"/>
                    <a:pt x="1039" y="1044"/>
                    <a:pt x="1039" y="1044"/>
                  </a:cubicBezTo>
                  <a:cubicBezTo>
                    <a:pt x="1039" y="1044"/>
                    <a:pt x="1039" y="1044"/>
                    <a:pt x="1039" y="1044"/>
                  </a:cubicBezTo>
                  <a:cubicBezTo>
                    <a:pt x="1039" y="1044"/>
                    <a:pt x="1039" y="1044"/>
                    <a:pt x="1039" y="1044"/>
                  </a:cubicBezTo>
                  <a:cubicBezTo>
                    <a:pt x="1039" y="1044"/>
                    <a:pt x="1039" y="1044"/>
                    <a:pt x="1039" y="1044"/>
                  </a:cubicBezTo>
                  <a:cubicBezTo>
                    <a:pt x="1039" y="1045"/>
                    <a:pt x="1039" y="1045"/>
                    <a:pt x="1039" y="1045"/>
                  </a:cubicBezTo>
                  <a:cubicBezTo>
                    <a:pt x="1038" y="1046"/>
                    <a:pt x="1038" y="1046"/>
                    <a:pt x="1038" y="1047"/>
                  </a:cubicBezTo>
                  <a:cubicBezTo>
                    <a:pt x="1038" y="1048"/>
                    <a:pt x="1039" y="1049"/>
                    <a:pt x="1039" y="1050"/>
                  </a:cubicBezTo>
                  <a:cubicBezTo>
                    <a:pt x="1038" y="1050"/>
                    <a:pt x="1038" y="1050"/>
                    <a:pt x="1038" y="1050"/>
                  </a:cubicBezTo>
                  <a:cubicBezTo>
                    <a:pt x="1038" y="1048"/>
                    <a:pt x="1037" y="1047"/>
                    <a:pt x="1035" y="1046"/>
                  </a:cubicBezTo>
                  <a:cubicBezTo>
                    <a:pt x="1035" y="1045"/>
                    <a:pt x="1035" y="1045"/>
                    <a:pt x="1034" y="1044"/>
                  </a:cubicBezTo>
                  <a:cubicBezTo>
                    <a:pt x="1034" y="1044"/>
                    <a:pt x="1034" y="1044"/>
                    <a:pt x="1033" y="1043"/>
                  </a:cubicBezTo>
                  <a:cubicBezTo>
                    <a:pt x="1033" y="1043"/>
                    <a:pt x="1032" y="1042"/>
                    <a:pt x="1032" y="1042"/>
                  </a:cubicBezTo>
                  <a:cubicBezTo>
                    <a:pt x="1031" y="1042"/>
                    <a:pt x="1031" y="1041"/>
                    <a:pt x="1031" y="1041"/>
                  </a:cubicBezTo>
                  <a:cubicBezTo>
                    <a:pt x="1029" y="1040"/>
                    <a:pt x="1028" y="1040"/>
                    <a:pt x="1027" y="1039"/>
                  </a:cubicBezTo>
                  <a:cubicBezTo>
                    <a:pt x="1027" y="1039"/>
                    <a:pt x="1027" y="1039"/>
                    <a:pt x="1026" y="1039"/>
                  </a:cubicBezTo>
                  <a:cubicBezTo>
                    <a:pt x="1026" y="1039"/>
                    <a:pt x="1026" y="1039"/>
                    <a:pt x="1025" y="1039"/>
                  </a:cubicBezTo>
                  <a:cubicBezTo>
                    <a:pt x="1025" y="1039"/>
                    <a:pt x="1025" y="1039"/>
                    <a:pt x="1025" y="1038"/>
                  </a:cubicBezTo>
                  <a:cubicBezTo>
                    <a:pt x="1024" y="1038"/>
                    <a:pt x="1024" y="1038"/>
                    <a:pt x="1024" y="1038"/>
                  </a:cubicBezTo>
                  <a:cubicBezTo>
                    <a:pt x="1021" y="1038"/>
                    <a:pt x="1019" y="1038"/>
                    <a:pt x="1016" y="1038"/>
                  </a:cubicBezTo>
                  <a:cubicBezTo>
                    <a:pt x="1015" y="1038"/>
                    <a:pt x="1014" y="1038"/>
                    <a:pt x="1013" y="1038"/>
                  </a:cubicBezTo>
                  <a:cubicBezTo>
                    <a:pt x="1012" y="1038"/>
                    <a:pt x="1011" y="1037"/>
                    <a:pt x="1011" y="1037"/>
                  </a:cubicBezTo>
                  <a:cubicBezTo>
                    <a:pt x="1010" y="1037"/>
                    <a:pt x="1010" y="1037"/>
                    <a:pt x="1010" y="1037"/>
                  </a:cubicBezTo>
                  <a:cubicBezTo>
                    <a:pt x="1010" y="1037"/>
                    <a:pt x="1010" y="1037"/>
                    <a:pt x="1010" y="1037"/>
                  </a:cubicBezTo>
                  <a:cubicBezTo>
                    <a:pt x="1010" y="1036"/>
                    <a:pt x="1010" y="1036"/>
                    <a:pt x="1010" y="1036"/>
                  </a:cubicBezTo>
                  <a:cubicBezTo>
                    <a:pt x="1009" y="1036"/>
                    <a:pt x="1009" y="1036"/>
                    <a:pt x="1009" y="1036"/>
                  </a:cubicBezTo>
                  <a:cubicBezTo>
                    <a:pt x="1007" y="1035"/>
                    <a:pt x="1005" y="1033"/>
                    <a:pt x="1003" y="1030"/>
                  </a:cubicBezTo>
                  <a:cubicBezTo>
                    <a:pt x="1001" y="1028"/>
                    <a:pt x="1000" y="1025"/>
                    <a:pt x="998" y="1023"/>
                  </a:cubicBezTo>
                  <a:cubicBezTo>
                    <a:pt x="996" y="1020"/>
                    <a:pt x="994" y="1018"/>
                    <a:pt x="992" y="1016"/>
                  </a:cubicBezTo>
                  <a:cubicBezTo>
                    <a:pt x="990" y="1014"/>
                    <a:pt x="989" y="1013"/>
                    <a:pt x="988" y="1011"/>
                  </a:cubicBezTo>
                  <a:cubicBezTo>
                    <a:pt x="988" y="1011"/>
                    <a:pt x="988" y="1011"/>
                    <a:pt x="987" y="1010"/>
                  </a:cubicBezTo>
                  <a:cubicBezTo>
                    <a:pt x="987" y="1010"/>
                    <a:pt x="987" y="1010"/>
                    <a:pt x="987" y="1009"/>
                  </a:cubicBezTo>
                  <a:cubicBezTo>
                    <a:pt x="987" y="1009"/>
                    <a:pt x="987" y="1009"/>
                    <a:pt x="987" y="1009"/>
                  </a:cubicBezTo>
                  <a:cubicBezTo>
                    <a:pt x="987" y="1008"/>
                    <a:pt x="987" y="1008"/>
                    <a:pt x="986" y="1008"/>
                  </a:cubicBezTo>
                  <a:cubicBezTo>
                    <a:pt x="986" y="1008"/>
                    <a:pt x="986" y="1007"/>
                    <a:pt x="986" y="1007"/>
                  </a:cubicBezTo>
                  <a:cubicBezTo>
                    <a:pt x="986" y="1006"/>
                    <a:pt x="985" y="1006"/>
                    <a:pt x="985" y="1005"/>
                  </a:cubicBezTo>
                  <a:cubicBezTo>
                    <a:pt x="985" y="1005"/>
                    <a:pt x="985" y="1004"/>
                    <a:pt x="985" y="1004"/>
                  </a:cubicBezTo>
                  <a:cubicBezTo>
                    <a:pt x="985" y="1003"/>
                    <a:pt x="984" y="1003"/>
                    <a:pt x="984" y="1002"/>
                  </a:cubicBezTo>
                  <a:cubicBezTo>
                    <a:pt x="984" y="1001"/>
                    <a:pt x="983" y="1000"/>
                    <a:pt x="983" y="999"/>
                  </a:cubicBezTo>
                  <a:cubicBezTo>
                    <a:pt x="983" y="997"/>
                    <a:pt x="983" y="996"/>
                    <a:pt x="982" y="995"/>
                  </a:cubicBezTo>
                  <a:cubicBezTo>
                    <a:pt x="982" y="994"/>
                    <a:pt x="982" y="993"/>
                    <a:pt x="982" y="992"/>
                  </a:cubicBezTo>
                  <a:cubicBezTo>
                    <a:pt x="982" y="991"/>
                    <a:pt x="982" y="991"/>
                    <a:pt x="982" y="991"/>
                  </a:cubicBezTo>
                  <a:cubicBezTo>
                    <a:pt x="982" y="992"/>
                    <a:pt x="982" y="993"/>
                    <a:pt x="983" y="994"/>
                  </a:cubicBezTo>
                  <a:cubicBezTo>
                    <a:pt x="998" y="990"/>
                    <a:pt x="987" y="967"/>
                    <a:pt x="978" y="956"/>
                  </a:cubicBezTo>
                  <a:cubicBezTo>
                    <a:pt x="978" y="964"/>
                    <a:pt x="965" y="990"/>
                    <a:pt x="980" y="994"/>
                  </a:cubicBezTo>
                  <a:cubicBezTo>
                    <a:pt x="980" y="995"/>
                    <a:pt x="980" y="995"/>
                    <a:pt x="980" y="995"/>
                  </a:cubicBezTo>
                  <a:cubicBezTo>
                    <a:pt x="981" y="996"/>
                    <a:pt x="981" y="998"/>
                    <a:pt x="981" y="999"/>
                  </a:cubicBezTo>
                  <a:cubicBezTo>
                    <a:pt x="982" y="1000"/>
                    <a:pt x="982" y="1001"/>
                    <a:pt x="982" y="1003"/>
                  </a:cubicBezTo>
                  <a:cubicBezTo>
                    <a:pt x="983" y="1003"/>
                    <a:pt x="983" y="1004"/>
                    <a:pt x="983" y="1004"/>
                  </a:cubicBezTo>
                  <a:cubicBezTo>
                    <a:pt x="983" y="1005"/>
                    <a:pt x="983" y="1005"/>
                    <a:pt x="984" y="1006"/>
                  </a:cubicBezTo>
                  <a:cubicBezTo>
                    <a:pt x="984" y="1006"/>
                    <a:pt x="984" y="1007"/>
                    <a:pt x="984" y="1007"/>
                  </a:cubicBezTo>
                  <a:cubicBezTo>
                    <a:pt x="984" y="1007"/>
                    <a:pt x="984" y="1008"/>
                    <a:pt x="984" y="1008"/>
                  </a:cubicBezTo>
                  <a:cubicBezTo>
                    <a:pt x="983" y="1007"/>
                    <a:pt x="982" y="1005"/>
                    <a:pt x="981" y="1004"/>
                  </a:cubicBezTo>
                  <a:cubicBezTo>
                    <a:pt x="980" y="1004"/>
                    <a:pt x="980" y="1003"/>
                    <a:pt x="980" y="1003"/>
                  </a:cubicBezTo>
                  <a:cubicBezTo>
                    <a:pt x="979" y="1003"/>
                    <a:pt x="979" y="1002"/>
                    <a:pt x="979" y="1002"/>
                  </a:cubicBezTo>
                  <a:cubicBezTo>
                    <a:pt x="978" y="1001"/>
                    <a:pt x="977" y="1001"/>
                    <a:pt x="976" y="1000"/>
                  </a:cubicBezTo>
                  <a:cubicBezTo>
                    <a:pt x="975" y="999"/>
                    <a:pt x="974" y="998"/>
                    <a:pt x="973" y="997"/>
                  </a:cubicBezTo>
                  <a:cubicBezTo>
                    <a:pt x="972" y="996"/>
                    <a:pt x="972" y="996"/>
                    <a:pt x="971" y="996"/>
                  </a:cubicBezTo>
                  <a:cubicBezTo>
                    <a:pt x="971"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7"/>
                  </a:cubicBezTo>
                  <a:cubicBezTo>
                    <a:pt x="970" y="997"/>
                    <a:pt x="970" y="997"/>
                    <a:pt x="971" y="997"/>
                  </a:cubicBezTo>
                  <a:cubicBezTo>
                    <a:pt x="971" y="997"/>
                    <a:pt x="971" y="997"/>
                    <a:pt x="971" y="997"/>
                  </a:cubicBezTo>
                  <a:cubicBezTo>
                    <a:pt x="971" y="997"/>
                    <a:pt x="971" y="997"/>
                    <a:pt x="971" y="997"/>
                  </a:cubicBezTo>
                  <a:cubicBezTo>
                    <a:pt x="970" y="997"/>
                    <a:pt x="970" y="997"/>
                    <a:pt x="970" y="997"/>
                  </a:cubicBezTo>
                  <a:cubicBezTo>
                    <a:pt x="970" y="997"/>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1" y="996"/>
                    <a:pt x="971" y="996"/>
                    <a:pt x="971" y="996"/>
                  </a:cubicBezTo>
                  <a:cubicBezTo>
                    <a:pt x="971" y="997"/>
                    <a:pt x="971" y="997"/>
                    <a:pt x="972" y="998"/>
                  </a:cubicBezTo>
                  <a:cubicBezTo>
                    <a:pt x="973" y="999"/>
                    <a:pt x="974" y="1000"/>
                    <a:pt x="975" y="1002"/>
                  </a:cubicBezTo>
                  <a:cubicBezTo>
                    <a:pt x="976" y="1002"/>
                    <a:pt x="976" y="1003"/>
                    <a:pt x="977" y="1004"/>
                  </a:cubicBezTo>
                  <a:cubicBezTo>
                    <a:pt x="977" y="1004"/>
                    <a:pt x="978" y="1005"/>
                    <a:pt x="978" y="1005"/>
                  </a:cubicBezTo>
                  <a:cubicBezTo>
                    <a:pt x="978" y="1006"/>
                    <a:pt x="979" y="1006"/>
                    <a:pt x="979" y="1006"/>
                  </a:cubicBezTo>
                  <a:cubicBezTo>
                    <a:pt x="982" y="1010"/>
                    <a:pt x="986" y="1013"/>
                    <a:pt x="990" y="1018"/>
                  </a:cubicBezTo>
                  <a:cubicBezTo>
                    <a:pt x="992" y="1020"/>
                    <a:pt x="994" y="1022"/>
                    <a:pt x="996" y="1025"/>
                  </a:cubicBezTo>
                  <a:cubicBezTo>
                    <a:pt x="996" y="1025"/>
                    <a:pt x="997" y="1026"/>
                    <a:pt x="998" y="1027"/>
                  </a:cubicBezTo>
                  <a:cubicBezTo>
                    <a:pt x="997" y="1027"/>
                    <a:pt x="997" y="1027"/>
                    <a:pt x="997" y="1027"/>
                  </a:cubicBezTo>
                  <a:cubicBezTo>
                    <a:pt x="996" y="1026"/>
                    <a:pt x="995" y="1026"/>
                    <a:pt x="994" y="1026"/>
                  </a:cubicBezTo>
                  <a:cubicBezTo>
                    <a:pt x="994" y="1025"/>
                    <a:pt x="993" y="1025"/>
                    <a:pt x="992" y="1025"/>
                  </a:cubicBezTo>
                  <a:cubicBezTo>
                    <a:pt x="991" y="1025"/>
                    <a:pt x="990" y="1024"/>
                    <a:pt x="989" y="1024"/>
                  </a:cubicBezTo>
                  <a:cubicBezTo>
                    <a:pt x="989" y="1024"/>
                    <a:pt x="989" y="1024"/>
                    <a:pt x="989" y="1024"/>
                  </a:cubicBezTo>
                  <a:cubicBezTo>
                    <a:pt x="989" y="1024"/>
                    <a:pt x="989" y="1024"/>
                    <a:pt x="989" y="1024"/>
                  </a:cubicBezTo>
                  <a:cubicBezTo>
                    <a:pt x="977" y="1015"/>
                    <a:pt x="968" y="1019"/>
                    <a:pt x="957" y="1023"/>
                  </a:cubicBezTo>
                  <a:cubicBezTo>
                    <a:pt x="967" y="1033"/>
                    <a:pt x="977" y="1031"/>
                    <a:pt x="987" y="1026"/>
                  </a:cubicBezTo>
                  <a:cubicBezTo>
                    <a:pt x="987" y="1026"/>
                    <a:pt x="988" y="1026"/>
                    <a:pt x="989" y="1027"/>
                  </a:cubicBezTo>
                  <a:cubicBezTo>
                    <a:pt x="990" y="1027"/>
                    <a:pt x="991" y="1027"/>
                    <a:pt x="992" y="1027"/>
                  </a:cubicBezTo>
                  <a:cubicBezTo>
                    <a:pt x="992" y="1028"/>
                    <a:pt x="993" y="1028"/>
                    <a:pt x="994" y="1028"/>
                  </a:cubicBezTo>
                  <a:cubicBezTo>
                    <a:pt x="995" y="1028"/>
                    <a:pt x="996" y="1029"/>
                    <a:pt x="996" y="1029"/>
                  </a:cubicBezTo>
                  <a:cubicBezTo>
                    <a:pt x="997" y="1029"/>
                    <a:pt x="998" y="1030"/>
                    <a:pt x="998" y="1030"/>
                  </a:cubicBezTo>
                  <a:cubicBezTo>
                    <a:pt x="999" y="1030"/>
                    <a:pt x="999" y="1030"/>
                    <a:pt x="999" y="1030"/>
                  </a:cubicBezTo>
                  <a:cubicBezTo>
                    <a:pt x="999" y="1030"/>
                    <a:pt x="999" y="1030"/>
                    <a:pt x="999" y="1030"/>
                  </a:cubicBezTo>
                  <a:cubicBezTo>
                    <a:pt x="1000" y="1030"/>
                    <a:pt x="1000" y="1030"/>
                    <a:pt x="1000" y="1030"/>
                  </a:cubicBezTo>
                  <a:cubicBezTo>
                    <a:pt x="1000" y="1031"/>
                    <a:pt x="1001" y="1031"/>
                    <a:pt x="1001" y="1032"/>
                  </a:cubicBezTo>
                  <a:cubicBezTo>
                    <a:pt x="1003" y="1035"/>
                    <a:pt x="1005" y="1037"/>
                    <a:pt x="1008" y="1039"/>
                  </a:cubicBezTo>
                  <a:cubicBezTo>
                    <a:pt x="1008" y="1039"/>
                    <a:pt x="1008" y="1039"/>
                    <a:pt x="1009" y="1039"/>
                  </a:cubicBezTo>
                  <a:cubicBezTo>
                    <a:pt x="1009" y="1039"/>
                    <a:pt x="1009" y="1039"/>
                    <a:pt x="1009" y="1039"/>
                  </a:cubicBezTo>
                  <a:cubicBezTo>
                    <a:pt x="1009" y="1040"/>
                    <a:pt x="1010" y="1040"/>
                    <a:pt x="1010" y="1040"/>
                  </a:cubicBezTo>
                  <a:cubicBezTo>
                    <a:pt x="1010" y="1040"/>
                    <a:pt x="1010" y="1040"/>
                    <a:pt x="1010" y="1040"/>
                  </a:cubicBezTo>
                  <a:cubicBezTo>
                    <a:pt x="1011" y="1040"/>
                    <a:pt x="1012" y="1041"/>
                    <a:pt x="1012" y="1041"/>
                  </a:cubicBezTo>
                  <a:cubicBezTo>
                    <a:pt x="1014" y="1041"/>
                    <a:pt x="1015" y="1041"/>
                    <a:pt x="1016" y="1041"/>
                  </a:cubicBezTo>
                  <a:cubicBezTo>
                    <a:pt x="1019" y="1041"/>
                    <a:pt x="1021" y="1041"/>
                    <a:pt x="1024" y="1041"/>
                  </a:cubicBezTo>
                  <a:cubicBezTo>
                    <a:pt x="1024" y="1041"/>
                    <a:pt x="1024" y="1042"/>
                    <a:pt x="1024" y="1042"/>
                  </a:cubicBezTo>
                  <a:cubicBezTo>
                    <a:pt x="1025" y="1042"/>
                    <a:pt x="1025" y="1042"/>
                    <a:pt x="1025" y="1042"/>
                  </a:cubicBezTo>
                  <a:cubicBezTo>
                    <a:pt x="1025" y="1042"/>
                    <a:pt x="1026" y="1042"/>
                    <a:pt x="1026" y="1042"/>
                  </a:cubicBezTo>
                  <a:cubicBezTo>
                    <a:pt x="1026" y="1042"/>
                    <a:pt x="1026" y="1042"/>
                    <a:pt x="1027" y="1042"/>
                  </a:cubicBezTo>
                  <a:cubicBezTo>
                    <a:pt x="1028" y="1043"/>
                    <a:pt x="1029" y="1043"/>
                    <a:pt x="1029" y="1044"/>
                  </a:cubicBezTo>
                  <a:cubicBezTo>
                    <a:pt x="1030" y="1044"/>
                    <a:pt x="1031" y="1045"/>
                    <a:pt x="1032" y="1045"/>
                  </a:cubicBezTo>
                  <a:cubicBezTo>
                    <a:pt x="1032" y="1046"/>
                    <a:pt x="1033" y="1046"/>
                    <a:pt x="1033" y="1046"/>
                  </a:cubicBezTo>
                  <a:cubicBezTo>
                    <a:pt x="1033" y="1047"/>
                    <a:pt x="1034" y="1047"/>
                    <a:pt x="1034" y="1047"/>
                  </a:cubicBezTo>
                  <a:cubicBezTo>
                    <a:pt x="1035" y="1048"/>
                    <a:pt x="1037" y="1049"/>
                    <a:pt x="1038" y="1050"/>
                  </a:cubicBezTo>
                  <a:cubicBezTo>
                    <a:pt x="1038" y="1051"/>
                    <a:pt x="1038" y="1051"/>
                    <a:pt x="1039" y="1051"/>
                  </a:cubicBezTo>
                  <a:cubicBezTo>
                    <a:pt x="1039" y="1053"/>
                    <a:pt x="1039" y="1056"/>
                    <a:pt x="1039" y="1058"/>
                  </a:cubicBezTo>
                  <a:cubicBezTo>
                    <a:pt x="1040" y="1061"/>
                    <a:pt x="1040" y="1065"/>
                    <a:pt x="1041" y="1068"/>
                  </a:cubicBezTo>
                  <a:cubicBezTo>
                    <a:pt x="1041" y="1072"/>
                    <a:pt x="1042" y="1075"/>
                    <a:pt x="1042" y="1079"/>
                  </a:cubicBezTo>
                  <a:cubicBezTo>
                    <a:pt x="1043" y="1086"/>
                    <a:pt x="1043" y="1094"/>
                    <a:pt x="1042" y="1102"/>
                  </a:cubicBezTo>
                  <a:cubicBezTo>
                    <a:pt x="1042" y="1105"/>
                    <a:pt x="1041" y="1109"/>
                    <a:pt x="1041" y="1113"/>
                  </a:cubicBezTo>
                  <a:cubicBezTo>
                    <a:pt x="1041" y="1114"/>
                    <a:pt x="1041" y="1115"/>
                    <a:pt x="1041" y="1116"/>
                  </a:cubicBezTo>
                  <a:cubicBezTo>
                    <a:pt x="1041" y="1117"/>
                    <a:pt x="1041" y="1119"/>
                    <a:pt x="1041" y="1120"/>
                  </a:cubicBezTo>
                  <a:cubicBezTo>
                    <a:pt x="1041" y="1122"/>
                    <a:pt x="1042" y="1124"/>
                    <a:pt x="1042" y="1126"/>
                  </a:cubicBezTo>
                  <a:cubicBezTo>
                    <a:pt x="1043" y="1130"/>
                    <a:pt x="1044" y="1134"/>
                    <a:pt x="1045" y="1138"/>
                  </a:cubicBezTo>
                  <a:cubicBezTo>
                    <a:pt x="1046" y="1141"/>
                    <a:pt x="1047" y="1144"/>
                    <a:pt x="1048" y="1146"/>
                  </a:cubicBezTo>
                  <a:cubicBezTo>
                    <a:pt x="1047" y="1145"/>
                    <a:pt x="1047" y="1144"/>
                    <a:pt x="1046" y="1143"/>
                  </a:cubicBezTo>
                  <a:cubicBezTo>
                    <a:pt x="1046" y="1143"/>
                    <a:pt x="1046" y="1142"/>
                    <a:pt x="1045" y="1142"/>
                  </a:cubicBezTo>
                  <a:cubicBezTo>
                    <a:pt x="1045" y="1141"/>
                    <a:pt x="1045" y="1141"/>
                    <a:pt x="1044" y="1140"/>
                  </a:cubicBezTo>
                  <a:cubicBezTo>
                    <a:pt x="1044" y="1139"/>
                    <a:pt x="1043" y="1139"/>
                    <a:pt x="1043" y="1139"/>
                  </a:cubicBezTo>
                  <a:cubicBezTo>
                    <a:pt x="1043" y="1138"/>
                    <a:pt x="1042" y="1138"/>
                    <a:pt x="1042" y="1137"/>
                  </a:cubicBezTo>
                  <a:cubicBezTo>
                    <a:pt x="1040" y="1135"/>
                    <a:pt x="1037" y="1133"/>
                    <a:pt x="1034" y="1132"/>
                  </a:cubicBezTo>
                  <a:cubicBezTo>
                    <a:pt x="1034" y="1132"/>
                    <a:pt x="1034" y="1132"/>
                    <a:pt x="1033" y="1132"/>
                  </a:cubicBezTo>
                  <a:cubicBezTo>
                    <a:pt x="1033" y="1132"/>
                    <a:pt x="1032" y="1132"/>
                    <a:pt x="1032" y="1132"/>
                  </a:cubicBezTo>
                  <a:cubicBezTo>
                    <a:pt x="1032" y="1132"/>
                    <a:pt x="1032" y="1132"/>
                    <a:pt x="1032" y="1132"/>
                  </a:cubicBezTo>
                  <a:cubicBezTo>
                    <a:pt x="1031" y="1131"/>
                    <a:pt x="1031" y="1131"/>
                    <a:pt x="1031" y="1131"/>
                  </a:cubicBezTo>
                  <a:cubicBezTo>
                    <a:pt x="1031" y="1131"/>
                    <a:pt x="1030" y="1131"/>
                    <a:pt x="1030" y="1131"/>
                  </a:cubicBezTo>
                  <a:cubicBezTo>
                    <a:pt x="1028" y="1131"/>
                    <a:pt x="1027" y="1131"/>
                    <a:pt x="1026" y="1132"/>
                  </a:cubicBezTo>
                  <a:cubicBezTo>
                    <a:pt x="1025" y="1132"/>
                    <a:pt x="1024" y="1132"/>
                    <a:pt x="1023" y="1132"/>
                  </a:cubicBezTo>
                  <a:cubicBezTo>
                    <a:pt x="1023" y="1132"/>
                    <a:pt x="1022" y="1132"/>
                    <a:pt x="1021" y="1132"/>
                  </a:cubicBezTo>
                  <a:cubicBezTo>
                    <a:pt x="1021" y="1132"/>
                    <a:pt x="1020" y="1132"/>
                    <a:pt x="1019" y="1132"/>
                  </a:cubicBezTo>
                  <a:cubicBezTo>
                    <a:pt x="1018" y="1132"/>
                    <a:pt x="1018" y="1132"/>
                    <a:pt x="1017" y="1132"/>
                  </a:cubicBezTo>
                  <a:cubicBezTo>
                    <a:pt x="1017" y="1132"/>
                    <a:pt x="1016" y="1132"/>
                    <a:pt x="1016" y="1132"/>
                  </a:cubicBezTo>
                  <a:cubicBezTo>
                    <a:pt x="1016" y="1132"/>
                    <a:pt x="1015" y="1132"/>
                    <a:pt x="1015" y="1132"/>
                  </a:cubicBezTo>
                  <a:cubicBezTo>
                    <a:pt x="1015" y="1132"/>
                    <a:pt x="1015" y="1131"/>
                    <a:pt x="1015" y="1131"/>
                  </a:cubicBezTo>
                  <a:cubicBezTo>
                    <a:pt x="1015" y="1131"/>
                    <a:pt x="1014" y="1131"/>
                    <a:pt x="1014" y="1130"/>
                  </a:cubicBezTo>
                  <a:cubicBezTo>
                    <a:pt x="1014" y="1130"/>
                    <a:pt x="1014" y="1130"/>
                    <a:pt x="1014" y="1130"/>
                  </a:cubicBezTo>
                  <a:cubicBezTo>
                    <a:pt x="1014" y="1130"/>
                    <a:pt x="1013" y="1129"/>
                    <a:pt x="1013" y="1129"/>
                  </a:cubicBezTo>
                  <a:cubicBezTo>
                    <a:pt x="1013" y="1129"/>
                    <a:pt x="1013" y="1128"/>
                    <a:pt x="1012" y="1128"/>
                  </a:cubicBezTo>
                  <a:cubicBezTo>
                    <a:pt x="1012" y="1128"/>
                    <a:pt x="1012" y="1128"/>
                    <a:pt x="1012" y="1127"/>
                  </a:cubicBezTo>
                  <a:cubicBezTo>
                    <a:pt x="1012" y="1127"/>
                    <a:pt x="1012" y="1127"/>
                    <a:pt x="1011" y="1127"/>
                  </a:cubicBezTo>
                  <a:cubicBezTo>
                    <a:pt x="1011" y="1126"/>
                    <a:pt x="1011" y="1126"/>
                    <a:pt x="1011" y="1125"/>
                  </a:cubicBezTo>
                  <a:cubicBezTo>
                    <a:pt x="1010" y="1125"/>
                    <a:pt x="1009" y="1124"/>
                    <a:pt x="1009" y="1123"/>
                  </a:cubicBezTo>
                  <a:cubicBezTo>
                    <a:pt x="1008" y="1122"/>
                    <a:pt x="1008" y="1121"/>
                    <a:pt x="1008" y="1120"/>
                  </a:cubicBezTo>
                  <a:cubicBezTo>
                    <a:pt x="1008" y="1119"/>
                    <a:pt x="1008" y="1119"/>
                    <a:pt x="1007" y="1119"/>
                  </a:cubicBezTo>
                  <a:cubicBezTo>
                    <a:pt x="1008" y="1119"/>
                    <a:pt x="1008" y="1119"/>
                    <a:pt x="1008" y="1119"/>
                  </a:cubicBezTo>
                  <a:cubicBezTo>
                    <a:pt x="1008" y="1119"/>
                    <a:pt x="1008" y="1118"/>
                    <a:pt x="1007" y="1117"/>
                  </a:cubicBezTo>
                  <a:cubicBezTo>
                    <a:pt x="1009" y="1118"/>
                    <a:pt x="1009" y="1118"/>
                    <a:pt x="1009" y="1118"/>
                  </a:cubicBezTo>
                  <a:cubicBezTo>
                    <a:pt x="1022" y="1110"/>
                    <a:pt x="1005" y="1098"/>
                    <a:pt x="1002" y="1088"/>
                  </a:cubicBezTo>
                  <a:cubicBezTo>
                    <a:pt x="999" y="1096"/>
                    <a:pt x="994" y="1115"/>
                    <a:pt x="1006" y="1119"/>
                  </a:cubicBezTo>
                  <a:cubicBezTo>
                    <a:pt x="1006" y="1119"/>
                    <a:pt x="1006" y="1120"/>
                    <a:pt x="1006" y="1120"/>
                  </a:cubicBezTo>
                  <a:cubicBezTo>
                    <a:pt x="1007" y="1121"/>
                    <a:pt x="1007" y="1122"/>
                    <a:pt x="1008" y="1123"/>
                  </a:cubicBezTo>
                  <a:cubicBezTo>
                    <a:pt x="1008" y="1124"/>
                    <a:pt x="1009" y="1125"/>
                    <a:pt x="1009" y="1126"/>
                  </a:cubicBezTo>
                  <a:cubicBezTo>
                    <a:pt x="1010" y="1127"/>
                    <a:pt x="1010" y="1127"/>
                    <a:pt x="1010" y="1128"/>
                  </a:cubicBezTo>
                  <a:cubicBezTo>
                    <a:pt x="1010" y="1128"/>
                    <a:pt x="1011" y="1128"/>
                    <a:pt x="1011" y="1128"/>
                  </a:cubicBezTo>
                  <a:cubicBezTo>
                    <a:pt x="1011" y="1128"/>
                    <a:pt x="1011" y="1129"/>
                    <a:pt x="1011" y="1129"/>
                  </a:cubicBezTo>
                  <a:cubicBezTo>
                    <a:pt x="1012" y="1129"/>
                    <a:pt x="1012" y="1130"/>
                    <a:pt x="1012" y="1130"/>
                  </a:cubicBezTo>
                  <a:cubicBezTo>
                    <a:pt x="1012" y="1130"/>
                    <a:pt x="1013" y="1131"/>
                    <a:pt x="1013" y="1131"/>
                  </a:cubicBezTo>
                  <a:cubicBezTo>
                    <a:pt x="1013" y="1131"/>
                    <a:pt x="1013" y="1131"/>
                    <a:pt x="1013" y="1132"/>
                  </a:cubicBezTo>
                  <a:cubicBezTo>
                    <a:pt x="1014" y="1132"/>
                    <a:pt x="1014" y="1132"/>
                    <a:pt x="1014" y="1132"/>
                  </a:cubicBezTo>
                  <a:cubicBezTo>
                    <a:pt x="1012" y="1132"/>
                    <a:pt x="1010" y="1131"/>
                    <a:pt x="1008" y="1131"/>
                  </a:cubicBezTo>
                  <a:cubicBezTo>
                    <a:pt x="1008" y="1131"/>
                    <a:pt x="1007" y="1131"/>
                    <a:pt x="1007" y="1131"/>
                  </a:cubicBezTo>
                  <a:cubicBezTo>
                    <a:pt x="1006" y="1130"/>
                    <a:pt x="1006" y="1130"/>
                    <a:pt x="1006" y="1130"/>
                  </a:cubicBezTo>
                  <a:cubicBezTo>
                    <a:pt x="1005" y="1130"/>
                    <a:pt x="1004" y="1130"/>
                    <a:pt x="1004" y="1130"/>
                  </a:cubicBezTo>
                  <a:cubicBezTo>
                    <a:pt x="1003" y="1129"/>
                    <a:pt x="1002" y="1129"/>
                    <a:pt x="1002" y="1129"/>
                  </a:cubicBezTo>
                  <a:cubicBezTo>
                    <a:pt x="1001" y="1129"/>
                    <a:pt x="1000" y="1128"/>
                    <a:pt x="999" y="1128"/>
                  </a:cubicBezTo>
                  <a:cubicBezTo>
                    <a:pt x="997" y="1127"/>
                    <a:pt x="994" y="1125"/>
                    <a:pt x="991" y="1124"/>
                  </a:cubicBezTo>
                  <a:cubicBezTo>
                    <a:pt x="990" y="1123"/>
                    <a:pt x="989" y="1122"/>
                    <a:pt x="988" y="1122"/>
                  </a:cubicBezTo>
                  <a:cubicBezTo>
                    <a:pt x="988" y="1122"/>
                    <a:pt x="988" y="1122"/>
                    <a:pt x="988" y="1122"/>
                  </a:cubicBezTo>
                  <a:cubicBezTo>
                    <a:pt x="988" y="1122"/>
                    <a:pt x="988" y="1121"/>
                    <a:pt x="987" y="1121"/>
                  </a:cubicBezTo>
                  <a:cubicBezTo>
                    <a:pt x="987" y="1121"/>
                    <a:pt x="986" y="1120"/>
                    <a:pt x="986" y="1120"/>
                  </a:cubicBezTo>
                  <a:cubicBezTo>
                    <a:pt x="985" y="1120"/>
                    <a:pt x="985" y="1119"/>
                    <a:pt x="985" y="1119"/>
                  </a:cubicBezTo>
                  <a:cubicBezTo>
                    <a:pt x="985" y="1119"/>
                    <a:pt x="984" y="1119"/>
                    <a:pt x="984" y="1119"/>
                  </a:cubicBezTo>
                  <a:cubicBezTo>
                    <a:pt x="983" y="1118"/>
                    <a:pt x="982" y="1117"/>
                    <a:pt x="981" y="1116"/>
                  </a:cubicBezTo>
                  <a:cubicBezTo>
                    <a:pt x="980" y="1115"/>
                    <a:pt x="980" y="1115"/>
                    <a:pt x="979" y="1114"/>
                  </a:cubicBezTo>
                  <a:cubicBezTo>
                    <a:pt x="979" y="1114"/>
                    <a:pt x="979" y="1114"/>
                    <a:pt x="979" y="1114"/>
                  </a:cubicBezTo>
                  <a:cubicBezTo>
                    <a:pt x="978" y="1113"/>
                    <a:pt x="978" y="1113"/>
                    <a:pt x="978" y="1113"/>
                  </a:cubicBezTo>
                  <a:cubicBezTo>
                    <a:pt x="976" y="1111"/>
                    <a:pt x="975" y="1109"/>
                    <a:pt x="973" y="1108"/>
                  </a:cubicBezTo>
                  <a:cubicBezTo>
                    <a:pt x="973" y="1107"/>
                    <a:pt x="972" y="1106"/>
                    <a:pt x="971" y="1106"/>
                  </a:cubicBezTo>
                  <a:cubicBezTo>
                    <a:pt x="971" y="1105"/>
                    <a:pt x="970" y="1104"/>
                    <a:pt x="970" y="1104"/>
                  </a:cubicBezTo>
                  <a:cubicBezTo>
                    <a:pt x="968" y="1101"/>
                    <a:pt x="967" y="1100"/>
                    <a:pt x="967" y="1100"/>
                  </a:cubicBezTo>
                  <a:cubicBezTo>
                    <a:pt x="967" y="1100"/>
                    <a:pt x="967" y="1100"/>
                    <a:pt x="967" y="1101"/>
                  </a:cubicBezTo>
                  <a:cubicBezTo>
                    <a:pt x="968" y="1102"/>
                    <a:pt x="968" y="1103"/>
                    <a:pt x="969" y="1104"/>
                  </a:cubicBezTo>
                  <a:cubicBezTo>
                    <a:pt x="969" y="1105"/>
                    <a:pt x="970" y="1106"/>
                    <a:pt x="970" y="1107"/>
                  </a:cubicBezTo>
                  <a:cubicBezTo>
                    <a:pt x="971" y="1107"/>
                    <a:pt x="971" y="1108"/>
                    <a:pt x="972" y="1109"/>
                  </a:cubicBezTo>
                  <a:cubicBezTo>
                    <a:pt x="972" y="1110"/>
                    <a:pt x="973" y="1111"/>
                    <a:pt x="974" y="1112"/>
                  </a:cubicBezTo>
                  <a:cubicBezTo>
                    <a:pt x="974" y="1113"/>
                    <a:pt x="975" y="1113"/>
                    <a:pt x="975" y="1114"/>
                  </a:cubicBezTo>
                  <a:cubicBezTo>
                    <a:pt x="975" y="1114"/>
                    <a:pt x="976" y="1115"/>
                    <a:pt x="976" y="1115"/>
                  </a:cubicBezTo>
                  <a:cubicBezTo>
                    <a:pt x="977" y="1115"/>
                    <a:pt x="977" y="1116"/>
                    <a:pt x="977" y="1116"/>
                  </a:cubicBezTo>
                  <a:cubicBezTo>
                    <a:pt x="977" y="1116"/>
                    <a:pt x="977" y="1116"/>
                    <a:pt x="978" y="1117"/>
                  </a:cubicBezTo>
                  <a:cubicBezTo>
                    <a:pt x="978" y="1117"/>
                    <a:pt x="979" y="1117"/>
                    <a:pt x="979" y="1118"/>
                  </a:cubicBezTo>
                  <a:cubicBezTo>
                    <a:pt x="980" y="1119"/>
                    <a:pt x="980" y="1119"/>
                    <a:pt x="981" y="1120"/>
                  </a:cubicBezTo>
                  <a:cubicBezTo>
                    <a:pt x="980" y="1120"/>
                    <a:pt x="980" y="1120"/>
                    <a:pt x="979" y="1120"/>
                  </a:cubicBezTo>
                  <a:cubicBezTo>
                    <a:pt x="978" y="1120"/>
                    <a:pt x="977" y="1120"/>
                    <a:pt x="977" y="1120"/>
                  </a:cubicBezTo>
                  <a:cubicBezTo>
                    <a:pt x="976" y="1120"/>
                    <a:pt x="975" y="1120"/>
                    <a:pt x="974" y="1120"/>
                  </a:cubicBezTo>
                  <a:cubicBezTo>
                    <a:pt x="973" y="1120"/>
                    <a:pt x="973" y="1120"/>
                    <a:pt x="972" y="1120"/>
                  </a:cubicBezTo>
                  <a:cubicBezTo>
                    <a:pt x="972" y="1120"/>
                    <a:pt x="972" y="1120"/>
                    <a:pt x="972" y="1120"/>
                  </a:cubicBezTo>
                  <a:cubicBezTo>
                    <a:pt x="971" y="1121"/>
                    <a:pt x="971" y="1121"/>
                    <a:pt x="971" y="1121"/>
                  </a:cubicBezTo>
                  <a:cubicBezTo>
                    <a:pt x="971" y="1120"/>
                    <a:pt x="970" y="1120"/>
                    <a:pt x="970" y="1119"/>
                  </a:cubicBezTo>
                  <a:cubicBezTo>
                    <a:pt x="960" y="1103"/>
                    <a:pt x="954" y="1083"/>
                    <a:pt x="950" y="1057"/>
                  </a:cubicBezTo>
                  <a:cubicBezTo>
                    <a:pt x="944" y="1008"/>
                    <a:pt x="921" y="1003"/>
                    <a:pt x="896" y="1004"/>
                  </a:cubicBezTo>
                  <a:cubicBezTo>
                    <a:pt x="892" y="1002"/>
                    <a:pt x="889" y="1001"/>
                    <a:pt x="885" y="999"/>
                  </a:cubicBezTo>
                  <a:cubicBezTo>
                    <a:pt x="879" y="996"/>
                    <a:pt x="872" y="993"/>
                    <a:pt x="865" y="990"/>
                  </a:cubicBezTo>
                  <a:cubicBezTo>
                    <a:pt x="864" y="990"/>
                    <a:pt x="863" y="990"/>
                    <a:pt x="862" y="989"/>
                  </a:cubicBezTo>
                  <a:cubicBezTo>
                    <a:pt x="862" y="989"/>
                    <a:pt x="861" y="989"/>
                    <a:pt x="860" y="988"/>
                  </a:cubicBezTo>
                  <a:cubicBezTo>
                    <a:pt x="858" y="988"/>
                    <a:pt x="858" y="988"/>
                    <a:pt x="858" y="988"/>
                  </a:cubicBezTo>
                  <a:cubicBezTo>
                    <a:pt x="858" y="988"/>
                    <a:pt x="858" y="988"/>
                    <a:pt x="858" y="988"/>
                  </a:cubicBezTo>
                  <a:cubicBezTo>
                    <a:pt x="858" y="988"/>
                    <a:pt x="858" y="988"/>
                    <a:pt x="858" y="988"/>
                  </a:cubicBezTo>
                  <a:cubicBezTo>
                    <a:pt x="858" y="988"/>
                    <a:pt x="858" y="988"/>
                    <a:pt x="858" y="988"/>
                  </a:cubicBezTo>
                  <a:cubicBezTo>
                    <a:pt x="857" y="988"/>
                    <a:pt x="857" y="988"/>
                    <a:pt x="857" y="988"/>
                  </a:cubicBezTo>
                  <a:cubicBezTo>
                    <a:pt x="857" y="987"/>
                    <a:pt x="856" y="987"/>
                    <a:pt x="856" y="987"/>
                  </a:cubicBezTo>
                  <a:cubicBezTo>
                    <a:pt x="855" y="986"/>
                    <a:pt x="854" y="986"/>
                    <a:pt x="853" y="985"/>
                  </a:cubicBezTo>
                  <a:cubicBezTo>
                    <a:pt x="852" y="984"/>
                    <a:pt x="852" y="984"/>
                    <a:pt x="851" y="983"/>
                  </a:cubicBezTo>
                  <a:cubicBezTo>
                    <a:pt x="851" y="983"/>
                    <a:pt x="850" y="983"/>
                    <a:pt x="850" y="983"/>
                  </a:cubicBezTo>
                  <a:cubicBezTo>
                    <a:pt x="850" y="982"/>
                    <a:pt x="849" y="982"/>
                    <a:pt x="849" y="982"/>
                  </a:cubicBezTo>
                  <a:cubicBezTo>
                    <a:pt x="847" y="980"/>
                    <a:pt x="844" y="976"/>
                    <a:pt x="842" y="973"/>
                  </a:cubicBezTo>
                  <a:cubicBezTo>
                    <a:pt x="841" y="972"/>
                    <a:pt x="841" y="972"/>
                    <a:pt x="841" y="972"/>
                  </a:cubicBezTo>
                  <a:cubicBezTo>
                    <a:pt x="841" y="971"/>
                    <a:pt x="840" y="971"/>
                    <a:pt x="840" y="970"/>
                  </a:cubicBezTo>
                  <a:cubicBezTo>
                    <a:pt x="839" y="969"/>
                    <a:pt x="839" y="968"/>
                    <a:pt x="838" y="967"/>
                  </a:cubicBezTo>
                  <a:cubicBezTo>
                    <a:pt x="837" y="965"/>
                    <a:pt x="836" y="963"/>
                    <a:pt x="835" y="961"/>
                  </a:cubicBezTo>
                  <a:cubicBezTo>
                    <a:pt x="834" y="959"/>
                    <a:pt x="833" y="957"/>
                    <a:pt x="831" y="955"/>
                  </a:cubicBezTo>
                  <a:cubicBezTo>
                    <a:pt x="830" y="954"/>
                    <a:pt x="829" y="952"/>
                    <a:pt x="828" y="951"/>
                  </a:cubicBezTo>
                  <a:cubicBezTo>
                    <a:pt x="828" y="951"/>
                    <a:pt x="828" y="951"/>
                    <a:pt x="828" y="950"/>
                  </a:cubicBezTo>
                  <a:cubicBezTo>
                    <a:pt x="828" y="950"/>
                    <a:pt x="828" y="950"/>
                    <a:pt x="828" y="950"/>
                  </a:cubicBezTo>
                  <a:cubicBezTo>
                    <a:pt x="828" y="950"/>
                    <a:pt x="829" y="949"/>
                    <a:pt x="829" y="949"/>
                  </a:cubicBezTo>
                  <a:cubicBezTo>
                    <a:pt x="829" y="949"/>
                    <a:pt x="829" y="949"/>
                    <a:pt x="829" y="949"/>
                  </a:cubicBezTo>
                  <a:cubicBezTo>
                    <a:pt x="829" y="948"/>
                    <a:pt x="829" y="948"/>
                    <a:pt x="829" y="948"/>
                  </a:cubicBezTo>
                  <a:cubicBezTo>
                    <a:pt x="829" y="946"/>
                    <a:pt x="830" y="944"/>
                    <a:pt x="831" y="942"/>
                  </a:cubicBezTo>
                  <a:cubicBezTo>
                    <a:pt x="833" y="939"/>
                    <a:pt x="834" y="937"/>
                    <a:pt x="835" y="934"/>
                  </a:cubicBezTo>
                  <a:cubicBezTo>
                    <a:pt x="835" y="934"/>
                    <a:pt x="835" y="934"/>
                    <a:pt x="835" y="934"/>
                  </a:cubicBezTo>
                  <a:cubicBezTo>
                    <a:pt x="847" y="930"/>
                    <a:pt x="837" y="916"/>
                    <a:pt x="835" y="907"/>
                  </a:cubicBezTo>
                  <a:cubicBezTo>
                    <a:pt x="825" y="912"/>
                    <a:pt x="823" y="925"/>
                    <a:pt x="831" y="933"/>
                  </a:cubicBezTo>
                  <a:cubicBezTo>
                    <a:pt x="832" y="935"/>
                    <a:pt x="832" y="935"/>
                    <a:pt x="832" y="935"/>
                  </a:cubicBezTo>
                  <a:cubicBezTo>
                    <a:pt x="832" y="935"/>
                    <a:pt x="833" y="935"/>
                    <a:pt x="833" y="934"/>
                  </a:cubicBezTo>
                  <a:cubicBezTo>
                    <a:pt x="832" y="937"/>
                    <a:pt x="831" y="939"/>
                    <a:pt x="830" y="941"/>
                  </a:cubicBezTo>
                  <a:cubicBezTo>
                    <a:pt x="829" y="943"/>
                    <a:pt x="828" y="945"/>
                    <a:pt x="827" y="947"/>
                  </a:cubicBezTo>
                  <a:cubicBezTo>
                    <a:pt x="827" y="948"/>
                    <a:pt x="827" y="948"/>
                    <a:pt x="827" y="948"/>
                  </a:cubicBezTo>
                  <a:cubicBezTo>
                    <a:pt x="827" y="948"/>
                    <a:pt x="827" y="949"/>
                    <a:pt x="827" y="949"/>
                  </a:cubicBezTo>
                  <a:cubicBezTo>
                    <a:pt x="827" y="949"/>
                    <a:pt x="827" y="949"/>
                    <a:pt x="827" y="950"/>
                  </a:cubicBezTo>
                  <a:cubicBezTo>
                    <a:pt x="827" y="950"/>
                    <a:pt x="827" y="950"/>
                    <a:pt x="827" y="950"/>
                  </a:cubicBezTo>
                  <a:cubicBezTo>
                    <a:pt x="824" y="946"/>
                    <a:pt x="821" y="944"/>
                    <a:pt x="818" y="942"/>
                  </a:cubicBezTo>
                  <a:cubicBezTo>
                    <a:pt x="818" y="942"/>
                    <a:pt x="818" y="941"/>
                    <a:pt x="817" y="941"/>
                  </a:cubicBezTo>
                  <a:cubicBezTo>
                    <a:pt x="817" y="941"/>
                    <a:pt x="817" y="941"/>
                    <a:pt x="816" y="940"/>
                  </a:cubicBezTo>
                  <a:cubicBezTo>
                    <a:pt x="815" y="940"/>
                    <a:pt x="815" y="940"/>
                    <a:pt x="814" y="939"/>
                  </a:cubicBezTo>
                  <a:cubicBezTo>
                    <a:pt x="813" y="939"/>
                    <a:pt x="812" y="938"/>
                    <a:pt x="811" y="937"/>
                  </a:cubicBezTo>
                  <a:cubicBezTo>
                    <a:pt x="811" y="937"/>
                    <a:pt x="811" y="937"/>
                    <a:pt x="810" y="937"/>
                  </a:cubicBezTo>
                  <a:cubicBezTo>
                    <a:pt x="810" y="937"/>
                    <a:pt x="810" y="937"/>
                    <a:pt x="810" y="936"/>
                  </a:cubicBezTo>
                  <a:cubicBezTo>
                    <a:pt x="810" y="936"/>
                    <a:pt x="810" y="936"/>
                    <a:pt x="810" y="936"/>
                  </a:cubicBezTo>
                  <a:cubicBezTo>
                    <a:pt x="809" y="936"/>
                    <a:pt x="809" y="936"/>
                    <a:pt x="809" y="936"/>
                  </a:cubicBezTo>
                  <a:cubicBezTo>
                    <a:pt x="809" y="935"/>
                    <a:pt x="808" y="934"/>
                    <a:pt x="807" y="934"/>
                  </a:cubicBezTo>
                  <a:cubicBezTo>
                    <a:pt x="807" y="933"/>
                    <a:pt x="806" y="932"/>
                    <a:pt x="805" y="931"/>
                  </a:cubicBezTo>
                  <a:cubicBezTo>
                    <a:pt x="805" y="931"/>
                    <a:pt x="804" y="930"/>
                    <a:pt x="803" y="929"/>
                  </a:cubicBezTo>
                  <a:cubicBezTo>
                    <a:pt x="803" y="928"/>
                    <a:pt x="802" y="927"/>
                    <a:pt x="801" y="926"/>
                  </a:cubicBezTo>
                  <a:cubicBezTo>
                    <a:pt x="801" y="926"/>
                    <a:pt x="801" y="925"/>
                    <a:pt x="801" y="925"/>
                  </a:cubicBezTo>
                  <a:cubicBezTo>
                    <a:pt x="801" y="925"/>
                    <a:pt x="801" y="925"/>
                    <a:pt x="801" y="925"/>
                  </a:cubicBezTo>
                  <a:cubicBezTo>
                    <a:pt x="800" y="924"/>
                    <a:pt x="801" y="922"/>
                    <a:pt x="800" y="921"/>
                  </a:cubicBezTo>
                  <a:cubicBezTo>
                    <a:pt x="800" y="920"/>
                    <a:pt x="800" y="920"/>
                    <a:pt x="800" y="920"/>
                  </a:cubicBezTo>
                  <a:cubicBezTo>
                    <a:pt x="808" y="916"/>
                    <a:pt x="800" y="908"/>
                    <a:pt x="797" y="904"/>
                  </a:cubicBezTo>
                  <a:cubicBezTo>
                    <a:pt x="792" y="897"/>
                    <a:pt x="793" y="894"/>
                    <a:pt x="792" y="886"/>
                  </a:cubicBezTo>
                  <a:cubicBezTo>
                    <a:pt x="785" y="896"/>
                    <a:pt x="780" y="922"/>
                    <a:pt x="799" y="925"/>
                  </a:cubicBezTo>
                  <a:cubicBezTo>
                    <a:pt x="799" y="926"/>
                    <a:pt x="799" y="926"/>
                    <a:pt x="800" y="927"/>
                  </a:cubicBezTo>
                  <a:cubicBezTo>
                    <a:pt x="801" y="928"/>
                    <a:pt x="801" y="929"/>
                    <a:pt x="802" y="930"/>
                  </a:cubicBezTo>
                  <a:cubicBezTo>
                    <a:pt x="803" y="931"/>
                    <a:pt x="803" y="932"/>
                    <a:pt x="804" y="932"/>
                  </a:cubicBezTo>
                  <a:cubicBezTo>
                    <a:pt x="805" y="933"/>
                    <a:pt x="805" y="934"/>
                    <a:pt x="806" y="935"/>
                  </a:cubicBezTo>
                  <a:cubicBezTo>
                    <a:pt x="807" y="935"/>
                    <a:pt x="807" y="936"/>
                    <a:pt x="808" y="937"/>
                  </a:cubicBezTo>
                  <a:cubicBezTo>
                    <a:pt x="808" y="937"/>
                    <a:pt x="808" y="937"/>
                    <a:pt x="808" y="937"/>
                  </a:cubicBezTo>
                  <a:cubicBezTo>
                    <a:pt x="808" y="937"/>
                    <a:pt x="809" y="938"/>
                    <a:pt x="809" y="938"/>
                  </a:cubicBezTo>
                  <a:cubicBezTo>
                    <a:pt x="809" y="938"/>
                    <a:pt x="809" y="938"/>
                    <a:pt x="810" y="938"/>
                  </a:cubicBezTo>
                  <a:cubicBezTo>
                    <a:pt x="810" y="939"/>
                    <a:pt x="811" y="939"/>
                    <a:pt x="811" y="939"/>
                  </a:cubicBezTo>
                  <a:cubicBezTo>
                    <a:pt x="812" y="940"/>
                    <a:pt x="813" y="940"/>
                    <a:pt x="813" y="940"/>
                  </a:cubicBezTo>
                  <a:cubicBezTo>
                    <a:pt x="813" y="940"/>
                    <a:pt x="812" y="940"/>
                    <a:pt x="812" y="939"/>
                  </a:cubicBezTo>
                  <a:cubicBezTo>
                    <a:pt x="812" y="940"/>
                    <a:pt x="813" y="940"/>
                    <a:pt x="813" y="940"/>
                  </a:cubicBezTo>
                  <a:cubicBezTo>
                    <a:pt x="814" y="941"/>
                    <a:pt x="815" y="941"/>
                    <a:pt x="815" y="942"/>
                  </a:cubicBezTo>
                  <a:cubicBezTo>
                    <a:pt x="815" y="942"/>
                    <a:pt x="816" y="942"/>
                    <a:pt x="816" y="943"/>
                  </a:cubicBezTo>
                  <a:cubicBezTo>
                    <a:pt x="816" y="943"/>
                    <a:pt x="817" y="943"/>
                    <a:pt x="817" y="943"/>
                  </a:cubicBezTo>
                  <a:cubicBezTo>
                    <a:pt x="820" y="945"/>
                    <a:pt x="823" y="948"/>
                    <a:pt x="826" y="951"/>
                  </a:cubicBezTo>
                  <a:cubicBezTo>
                    <a:pt x="827" y="952"/>
                    <a:pt x="827" y="953"/>
                    <a:pt x="828" y="954"/>
                  </a:cubicBezTo>
                  <a:cubicBezTo>
                    <a:pt x="828" y="954"/>
                    <a:pt x="828" y="954"/>
                    <a:pt x="828" y="954"/>
                  </a:cubicBezTo>
                  <a:cubicBezTo>
                    <a:pt x="828" y="954"/>
                    <a:pt x="828" y="954"/>
                    <a:pt x="828" y="954"/>
                  </a:cubicBezTo>
                  <a:cubicBezTo>
                    <a:pt x="829" y="955"/>
                    <a:pt x="829" y="956"/>
                    <a:pt x="830" y="956"/>
                  </a:cubicBezTo>
                  <a:cubicBezTo>
                    <a:pt x="831" y="958"/>
                    <a:pt x="832" y="960"/>
                    <a:pt x="833" y="962"/>
                  </a:cubicBezTo>
                  <a:cubicBezTo>
                    <a:pt x="834" y="964"/>
                    <a:pt x="835" y="966"/>
                    <a:pt x="837" y="968"/>
                  </a:cubicBezTo>
                  <a:cubicBezTo>
                    <a:pt x="837" y="969"/>
                    <a:pt x="838" y="970"/>
                    <a:pt x="838" y="971"/>
                  </a:cubicBezTo>
                  <a:cubicBezTo>
                    <a:pt x="839" y="972"/>
                    <a:pt x="839" y="972"/>
                    <a:pt x="839" y="973"/>
                  </a:cubicBezTo>
                  <a:cubicBezTo>
                    <a:pt x="839" y="973"/>
                    <a:pt x="840" y="973"/>
                    <a:pt x="840" y="974"/>
                  </a:cubicBezTo>
                  <a:cubicBezTo>
                    <a:pt x="842" y="978"/>
                    <a:pt x="845" y="981"/>
                    <a:pt x="848" y="983"/>
                  </a:cubicBezTo>
                  <a:cubicBezTo>
                    <a:pt x="848" y="983"/>
                    <a:pt x="849" y="984"/>
                    <a:pt x="849" y="984"/>
                  </a:cubicBezTo>
                  <a:cubicBezTo>
                    <a:pt x="849" y="984"/>
                    <a:pt x="850" y="985"/>
                    <a:pt x="850" y="985"/>
                  </a:cubicBezTo>
                  <a:cubicBezTo>
                    <a:pt x="851" y="985"/>
                    <a:pt x="851" y="986"/>
                    <a:pt x="852" y="986"/>
                  </a:cubicBezTo>
                  <a:cubicBezTo>
                    <a:pt x="852" y="986"/>
                    <a:pt x="853" y="986"/>
                    <a:pt x="854" y="987"/>
                  </a:cubicBezTo>
                  <a:cubicBezTo>
                    <a:pt x="850" y="986"/>
                    <a:pt x="846" y="986"/>
                    <a:pt x="842" y="987"/>
                  </a:cubicBezTo>
                  <a:cubicBezTo>
                    <a:pt x="838" y="987"/>
                    <a:pt x="834" y="988"/>
                    <a:pt x="831" y="988"/>
                  </a:cubicBezTo>
                  <a:cubicBezTo>
                    <a:pt x="827" y="988"/>
                    <a:pt x="823" y="988"/>
                    <a:pt x="819" y="988"/>
                  </a:cubicBezTo>
                  <a:cubicBezTo>
                    <a:pt x="818" y="988"/>
                    <a:pt x="817" y="988"/>
                    <a:pt x="817" y="987"/>
                  </a:cubicBezTo>
                  <a:cubicBezTo>
                    <a:pt x="816" y="987"/>
                    <a:pt x="816" y="987"/>
                    <a:pt x="816" y="987"/>
                  </a:cubicBezTo>
                  <a:cubicBezTo>
                    <a:pt x="816" y="987"/>
                    <a:pt x="816" y="987"/>
                    <a:pt x="816" y="987"/>
                  </a:cubicBezTo>
                  <a:cubicBezTo>
                    <a:pt x="815" y="987"/>
                    <a:pt x="815" y="987"/>
                    <a:pt x="815" y="987"/>
                  </a:cubicBezTo>
                  <a:cubicBezTo>
                    <a:pt x="815" y="987"/>
                    <a:pt x="814" y="987"/>
                    <a:pt x="814" y="987"/>
                  </a:cubicBezTo>
                  <a:cubicBezTo>
                    <a:pt x="812" y="986"/>
                    <a:pt x="810" y="985"/>
                    <a:pt x="809" y="985"/>
                  </a:cubicBezTo>
                  <a:cubicBezTo>
                    <a:pt x="805" y="983"/>
                    <a:pt x="802" y="981"/>
                    <a:pt x="798" y="979"/>
                  </a:cubicBezTo>
                  <a:cubicBezTo>
                    <a:pt x="795" y="977"/>
                    <a:pt x="792" y="974"/>
                    <a:pt x="788" y="973"/>
                  </a:cubicBezTo>
                  <a:cubicBezTo>
                    <a:pt x="785" y="971"/>
                    <a:pt x="781" y="969"/>
                    <a:pt x="777" y="969"/>
                  </a:cubicBezTo>
                  <a:cubicBezTo>
                    <a:pt x="776" y="968"/>
                    <a:pt x="774" y="968"/>
                    <a:pt x="773" y="968"/>
                  </a:cubicBezTo>
                  <a:cubicBezTo>
                    <a:pt x="772" y="968"/>
                    <a:pt x="772" y="968"/>
                    <a:pt x="772" y="967"/>
                  </a:cubicBezTo>
                  <a:cubicBezTo>
                    <a:pt x="772" y="967"/>
                    <a:pt x="772" y="967"/>
                    <a:pt x="771" y="966"/>
                  </a:cubicBezTo>
                  <a:cubicBezTo>
                    <a:pt x="771" y="966"/>
                    <a:pt x="771" y="966"/>
                    <a:pt x="771" y="966"/>
                  </a:cubicBezTo>
                  <a:cubicBezTo>
                    <a:pt x="771" y="965"/>
                    <a:pt x="771" y="965"/>
                    <a:pt x="770" y="965"/>
                  </a:cubicBezTo>
                  <a:cubicBezTo>
                    <a:pt x="770" y="965"/>
                    <a:pt x="770" y="964"/>
                    <a:pt x="769" y="964"/>
                  </a:cubicBezTo>
                  <a:cubicBezTo>
                    <a:pt x="769" y="963"/>
                    <a:pt x="769" y="963"/>
                    <a:pt x="768" y="963"/>
                  </a:cubicBezTo>
                  <a:cubicBezTo>
                    <a:pt x="768" y="962"/>
                    <a:pt x="767" y="962"/>
                    <a:pt x="767" y="961"/>
                  </a:cubicBezTo>
                  <a:cubicBezTo>
                    <a:pt x="766" y="961"/>
                    <a:pt x="766" y="960"/>
                    <a:pt x="765" y="960"/>
                  </a:cubicBezTo>
                  <a:cubicBezTo>
                    <a:pt x="764" y="959"/>
                    <a:pt x="763" y="958"/>
                    <a:pt x="762" y="958"/>
                  </a:cubicBezTo>
                  <a:cubicBezTo>
                    <a:pt x="761" y="957"/>
                    <a:pt x="760" y="956"/>
                    <a:pt x="759" y="955"/>
                  </a:cubicBezTo>
                  <a:cubicBezTo>
                    <a:pt x="759" y="955"/>
                    <a:pt x="758" y="955"/>
                    <a:pt x="758" y="955"/>
                  </a:cubicBezTo>
                  <a:cubicBezTo>
                    <a:pt x="762" y="937"/>
                    <a:pt x="728" y="941"/>
                    <a:pt x="720" y="938"/>
                  </a:cubicBezTo>
                  <a:cubicBezTo>
                    <a:pt x="726" y="950"/>
                    <a:pt x="743" y="972"/>
                    <a:pt x="756" y="957"/>
                  </a:cubicBezTo>
                  <a:cubicBezTo>
                    <a:pt x="756" y="956"/>
                    <a:pt x="755" y="955"/>
                    <a:pt x="754" y="955"/>
                  </a:cubicBezTo>
                  <a:cubicBezTo>
                    <a:pt x="755" y="955"/>
                    <a:pt x="755" y="955"/>
                    <a:pt x="755" y="955"/>
                  </a:cubicBezTo>
                  <a:cubicBezTo>
                    <a:pt x="756" y="956"/>
                    <a:pt x="757" y="956"/>
                    <a:pt x="758" y="957"/>
                  </a:cubicBezTo>
                  <a:cubicBezTo>
                    <a:pt x="759" y="958"/>
                    <a:pt x="760" y="958"/>
                    <a:pt x="761" y="959"/>
                  </a:cubicBezTo>
                  <a:cubicBezTo>
                    <a:pt x="762" y="960"/>
                    <a:pt x="763" y="961"/>
                    <a:pt x="764" y="962"/>
                  </a:cubicBezTo>
                  <a:cubicBezTo>
                    <a:pt x="764" y="962"/>
                    <a:pt x="765" y="963"/>
                    <a:pt x="765" y="963"/>
                  </a:cubicBezTo>
                  <a:cubicBezTo>
                    <a:pt x="766" y="963"/>
                    <a:pt x="766" y="964"/>
                    <a:pt x="767" y="964"/>
                  </a:cubicBezTo>
                  <a:cubicBezTo>
                    <a:pt x="767" y="965"/>
                    <a:pt x="767" y="965"/>
                    <a:pt x="768" y="965"/>
                  </a:cubicBezTo>
                  <a:cubicBezTo>
                    <a:pt x="768" y="966"/>
                    <a:pt x="768" y="966"/>
                    <a:pt x="769" y="966"/>
                  </a:cubicBezTo>
                  <a:cubicBezTo>
                    <a:pt x="769" y="967"/>
                    <a:pt x="769" y="967"/>
                    <a:pt x="769" y="967"/>
                  </a:cubicBezTo>
                  <a:cubicBezTo>
                    <a:pt x="769" y="967"/>
                    <a:pt x="770" y="967"/>
                    <a:pt x="770" y="967"/>
                  </a:cubicBezTo>
                  <a:cubicBezTo>
                    <a:pt x="770" y="968"/>
                    <a:pt x="770" y="968"/>
                    <a:pt x="771" y="968"/>
                  </a:cubicBezTo>
                  <a:cubicBezTo>
                    <a:pt x="771" y="968"/>
                    <a:pt x="771" y="968"/>
                    <a:pt x="771" y="968"/>
                  </a:cubicBezTo>
                  <a:cubicBezTo>
                    <a:pt x="770" y="968"/>
                    <a:pt x="770" y="968"/>
                    <a:pt x="770" y="968"/>
                  </a:cubicBezTo>
                  <a:cubicBezTo>
                    <a:pt x="769" y="968"/>
                    <a:pt x="769" y="968"/>
                    <a:pt x="769" y="968"/>
                  </a:cubicBezTo>
                  <a:cubicBezTo>
                    <a:pt x="768" y="968"/>
                    <a:pt x="767" y="969"/>
                    <a:pt x="766" y="969"/>
                  </a:cubicBezTo>
                  <a:cubicBezTo>
                    <a:pt x="762" y="969"/>
                    <a:pt x="759" y="970"/>
                    <a:pt x="756" y="971"/>
                  </a:cubicBezTo>
                  <a:cubicBezTo>
                    <a:pt x="752" y="972"/>
                    <a:pt x="749" y="973"/>
                    <a:pt x="746" y="975"/>
                  </a:cubicBezTo>
                  <a:cubicBezTo>
                    <a:pt x="746" y="975"/>
                    <a:pt x="746" y="975"/>
                    <a:pt x="746" y="975"/>
                  </a:cubicBezTo>
                  <a:cubicBezTo>
                    <a:pt x="745" y="975"/>
                    <a:pt x="745" y="975"/>
                    <a:pt x="744" y="974"/>
                  </a:cubicBezTo>
                  <a:cubicBezTo>
                    <a:pt x="744" y="974"/>
                    <a:pt x="744" y="974"/>
                    <a:pt x="743" y="974"/>
                  </a:cubicBezTo>
                  <a:cubicBezTo>
                    <a:pt x="743" y="974"/>
                    <a:pt x="743" y="974"/>
                    <a:pt x="742" y="974"/>
                  </a:cubicBezTo>
                  <a:cubicBezTo>
                    <a:pt x="742" y="974"/>
                    <a:pt x="741" y="973"/>
                    <a:pt x="740" y="973"/>
                  </a:cubicBezTo>
                  <a:cubicBezTo>
                    <a:pt x="740" y="973"/>
                    <a:pt x="739" y="972"/>
                    <a:pt x="738" y="972"/>
                  </a:cubicBezTo>
                  <a:cubicBezTo>
                    <a:pt x="737" y="972"/>
                    <a:pt x="737" y="971"/>
                    <a:pt x="736" y="971"/>
                  </a:cubicBezTo>
                  <a:cubicBezTo>
                    <a:pt x="734" y="970"/>
                    <a:pt x="732" y="969"/>
                    <a:pt x="730" y="968"/>
                  </a:cubicBezTo>
                  <a:cubicBezTo>
                    <a:pt x="728" y="966"/>
                    <a:pt x="726" y="965"/>
                    <a:pt x="724" y="964"/>
                  </a:cubicBezTo>
                  <a:cubicBezTo>
                    <a:pt x="720" y="961"/>
                    <a:pt x="716" y="958"/>
                    <a:pt x="712" y="955"/>
                  </a:cubicBezTo>
                  <a:cubicBezTo>
                    <a:pt x="710" y="953"/>
                    <a:pt x="708" y="952"/>
                    <a:pt x="705" y="950"/>
                  </a:cubicBezTo>
                  <a:cubicBezTo>
                    <a:pt x="703" y="949"/>
                    <a:pt x="701" y="947"/>
                    <a:pt x="699" y="946"/>
                  </a:cubicBezTo>
                  <a:cubicBezTo>
                    <a:pt x="697" y="944"/>
                    <a:pt x="695" y="943"/>
                    <a:pt x="692" y="942"/>
                  </a:cubicBezTo>
                  <a:cubicBezTo>
                    <a:pt x="692" y="942"/>
                    <a:pt x="692" y="942"/>
                    <a:pt x="692" y="942"/>
                  </a:cubicBezTo>
                  <a:cubicBezTo>
                    <a:pt x="691" y="942"/>
                    <a:pt x="691" y="942"/>
                    <a:pt x="691" y="942"/>
                  </a:cubicBezTo>
                  <a:cubicBezTo>
                    <a:pt x="690" y="942"/>
                    <a:pt x="690" y="942"/>
                    <a:pt x="689" y="942"/>
                  </a:cubicBezTo>
                  <a:cubicBezTo>
                    <a:pt x="689" y="942"/>
                    <a:pt x="689" y="942"/>
                    <a:pt x="689" y="942"/>
                  </a:cubicBezTo>
                  <a:cubicBezTo>
                    <a:pt x="689" y="942"/>
                    <a:pt x="689" y="941"/>
                    <a:pt x="689" y="941"/>
                  </a:cubicBezTo>
                  <a:cubicBezTo>
                    <a:pt x="689" y="941"/>
                    <a:pt x="690" y="940"/>
                    <a:pt x="690" y="940"/>
                  </a:cubicBezTo>
                  <a:cubicBezTo>
                    <a:pt x="690" y="939"/>
                    <a:pt x="690" y="939"/>
                    <a:pt x="690" y="938"/>
                  </a:cubicBezTo>
                  <a:cubicBezTo>
                    <a:pt x="690" y="938"/>
                    <a:pt x="690" y="937"/>
                    <a:pt x="690" y="937"/>
                  </a:cubicBezTo>
                  <a:cubicBezTo>
                    <a:pt x="690" y="937"/>
                    <a:pt x="690" y="936"/>
                    <a:pt x="690" y="936"/>
                  </a:cubicBezTo>
                  <a:cubicBezTo>
                    <a:pt x="690" y="936"/>
                    <a:pt x="690" y="935"/>
                    <a:pt x="690" y="935"/>
                  </a:cubicBezTo>
                  <a:cubicBezTo>
                    <a:pt x="690" y="935"/>
                    <a:pt x="690" y="934"/>
                    <a:pt x="690" y="933"/>
                  </a:cubicBezTo>
                  <a:cubicBezTo>
                    <a:pt x="690" y="933"/>
                    <a:pt x="690" y="932"/>
                    <a:pt x="690" y="931"/>
                  </a:cubicBezTo>
                  <a:cubicBezTo>
                    <a:pt x="690" y="931"/>
                    <a:pt x="689" y="930"/>
                    <a:pt x="689" y="930"/>
                  </a:cubicBezTo>
                  <a:cubicBezTo>
                    <a:pt x="689" y="930"/>
                    <a:pt x="689" y="929"/>
                    <a:pt x="689" y="929"/>
                  </a:cubicBezTo>
                  <a:cubicBezTo>
                    <a:pt x="689" y="928"/>
                    <a:pt x="689" y="928"/>
                    <a:pt x="689" y="927"/>
                  </a:cubicBezTo>
                  <a:cubicBezTo>
                    <a:pt x="688" y="925"/>
                    <a:pt x="688" y="924"/>
                    <a:pt x="687" y="922"/>
                  </a:cubicBezTo>
                  <a:cubicBezTo>
                    <a:pt x="687" y="922"/>
                    <a:pt x="687" y="922"/>
                    <a:pt x="687" y="921"/>
                  </a:cubicBezTo>
                  <a:cubicBezTo>
                    <a:pt x="688" y="920"/>
                    <a:pt x="688" y="920"/>
                    <a:pt x="688" y="920"/>
                  </a:cubicBezTo>
                  <a:cubicBezTo>
                    <a:pt x="693" y="902"/>
                    <a:pt x="666" y="888"/>
                    <a:pt x="652" y="893"/>
                  </a:cubicBezTo>
                  <a:cubicBezTo>
                    <a:pt x="659" y="898"/>
                    <a:pt x="661" y="908"/>
                    <a:pt x="668" y="914"/>
                  </a:cubicBezTo>
                  <a:cubicBezTo>
                    <a:pt x="673" y="917"/>
                    <a:pt x="679" y="919"/>
                    <a:pt x="684" y="921"/>
                  </a:cubicBezTo>
                  <a:cubicBezTo>
                    <a:pt x="685" y="922"/>
                    <a:pt x="685" y="922"/>
                    <a:pt x="685" y="923"/>
                  </a:cubicBezTo>
                  <a:cubicBezTo>
                    <a:pt x="683" y="924"/>
                    <a:pt x="683" y="924"/>
                    <a:pt x="683" y="924"/>
                  </a:cubicBezTo>
                  <a:cubicBezTo>
                    <a:pt x="684" y="924"/>
                    <a:pt x="685" y="923"/>
                    <a:pt x="685" y="923"/>
                  </a:cubicBezTo>
                  <a:cubicBezTo>
                    <a:pt x="686" y="924"/>
                    <a:pt x="686" y="926"/>
                    <a:pt x="686" y="927"/>
                  </a:cubicBezTo>
                  <a:cubicBezTo>
                    <a:pt x="687" y="928"/>
                    <a:pt x="687" y="929"/>
                    <a:pt x="687" y="929"/>
                  </a:cubicBezTo>
                  <a:cubicBezTo>
                    <a:pt x="687" y="930"/>
                    <a:pt x="687" y="930"/>
                    <a:pt x="687" y="930"/>
                  </a:cubicBezTo>
                  <a:cubicBezTo>
                    <a:pt x="687" y="931"/>
                    <a:pt x="687" y="931"/>
                    <a:pt x="687" y="931"/>
                  </a:cubicBezTo>
                  <a:cubicBezTo>
                    <a:pt x="687" y="932"/>
                    <a:pt x="688" y="933"/>
                    <a:pt x="688" y="933"/>
                  </a:cubicBezTo>
                  <a:cubicBezTo>
                    <a:pt x="688" y="934"/>
                    <a:pt x="688" y="935"/>
                    <a:pt x="688" y="935"/>
                  </a:cubicBezTo>
                  <a:cubicBezTo>
                    <a:pt x="688" y="935"/>
                    <a:pt x="688" y="936"/>
                    <a:pt x="688" y="936"/>
                  </a:cubicBezTo>
                  <a:cubicBezTo>
                    <a:pt x="688" y="936"/>
                    <a:pt x="688" y="937"/>
                    <a:pt x="688" y="937"/>
                  </a:cubicBezTo>
                  <a:cubicBezTo>
                    <a:pt x="688" y="937"/>
                    <a:pt x="688" y="938"/>
                    <a:pt x="688" y="938"/>
                  </a:cubicBezTo>
                  <a:cubicBezTo>
                    <a:pt x="688" y="939"/>
                    <a:pt x="688" y="939"/>
                    <a:pt x="688" y="940"/>
                  </a:cubicBezTo>
                  <a:cubicBezTo>
                    <a:pt x="688" y="940"/>
                    <a:pt x="688" y="940"/>
                    <a:pt x="688" y="941"/>
                  </a:cubicBezTo>
                  <a:cubicBezTo>
                    <a:pt x="688" y="941"/>
                    <a:pt x="689" y="942"/>
                    <a:pt x="689" y="942"/>
                  </a:cubicBezTo>
                  <a:cubicBezTo>
                    <a:pt x="688" y="942"/>
                    <a:pt x="687" y="942"/>
                    <a:pt x="686" y="942"/>
                  </a:cubicBezTo>
                  <a:cubicBezTo>
                    <a:pt x="685" y="942"/>
                    <a:pt x="685" y="942"/>
                    <a:pt x="684" y="942"/>
                  </a:cubicBezTo>
                  <a:cubicBezTo>
                    <a:pt x="684" y="942"/>
                    <a:pt x="684" y="943"/>
                    <a:pt x="683" y="943"/>
                  </a:cubicBezTo>
                  <a:cubicBezTo>
                    <a:pt x="682" y="943"/>
                    <a:pt x="682" y="943"/>
                    <a:pt x="681" y="944"/>
                  </a:cubicBezTo>
                  <a:cubicBezTo>
                    <a:pt x="681" y="944"/>
                    <a:pt x="681" y="944"/>
                    <a:pt x="681" y="943"/>
                  </a:cubicBezTo>
                  <a:cubicBezTo>
                    <a:pt x="681" y="943"/>
                    <a:pt x="681" y="943"/>
                    <a:pt x="680" y="944"/>
                  </a:cubicBezTo>
                  <a:cubicBezTo>
                    <a:pt x="680" y="944"/>
                    <a:pt x="680" y="944"/>
                    <a:pt x="680" y="944"/>
                  </a:cubicBezTo>
                  <a:cubicBezTo>
                    <a:pt x="679" y="944"/>
                    <a:pt x="679" y="944"/>
                    <a:pt x="678" y="944"/>
                  </a:cubicBezTo>
                  <a:cubicBezTo>
                    <a:pt x="678" y="944"/>
                    <a:pt x="677" y="944"/>
                    <a:pt x="676" y="944"/>
                  </a:cubicBezTo>
                  <a:cubicBezTo>
                    <a:pt x="676" y="944"/>
                    <a:pt x="675" y="944"/>
                    <a:pt x="674" y="944"/>
                  </a:cubicBezTo>
                  <a:cubicBezTo>
                    <a:pt x="673" y="944"/>
                    <a:pt x="673" y="944"/>
                    <a:pt x="672" y="944"/>
                  </a:cubicBezTo>
                  <a:cubicBezTo>
                    <a:pt x="671" y="944"/>
                    <a:pt x="671" y="944"/>
                    <a:pt x="670" y="944"/>
                  </a:cubicBezTo>
                  <a:cubicBezTo>
                    <a:pt x="670" y="944"/>
                    <a:pt x="670" y="944"/>
                    <a:pt x="669" y="944"/>
                  </a:cubicBezTo>
                  <a:cubicBezTo>
                    <a:pt x="663" y="931"/>
                    <a:pt x="655" y="933"/>
                    <a:pt x="648" y="944"/>
                  </a:cubicBezTo>
                  <a:cubicBezTo>
                    <a:pt x="655" y="948"/>
                    <a:pt x="663" y="955"/>
                    <a:pt x="669" y="946"/>
                  </a:cubicBezTo>
                  <a:cubicBezTo>
                    <a:pt x="670" y="946"/>
                    <a:pt x="670" y="946"/>
                    <a:pt x="670" y="946"/>
                  </a:cubicBezTo>
                  <a:cubicBezTo>
                    <a:pt x="670" y="946"/>
                    <a:pt x="670" y="946"/>
                    <a:pt x="670" y="946"/>
                  </a:cubicBezTo>
                  <a:cubicBezTo>
                    <a:pt x="671" y="946"/>
                    <a:pt x="671" y="946"/>
                    <a:pt x="672" y="946"/>
                  </a:cubicBezTo>
                  <a:cubicBezTo>
                    <a:pt x="673" y="946"/>
                    <a:pt x="674" y="946"/>
                    <a:pt x="674" y="946"/>
                  </a:cubicBezTo>
                  <a:cubicBezTo>
                    <a:pt x="675" y="946"/>
                    <a:pt x="676" y="946"/>
                    <a:pt x="677" y="946"/>
                  </a:cubicBezTo>
                  <a:cubicBezTo>
                    <a:pt x="677" y="946"/>
                    <a:pt x="677" y="946"/>
                    <a:pt x="677" y="946"/>
                  </a:cubicBezTo>
                  <a:cubicBezTo>
                    <a:pt x="676" y="946"/>
                    <a:pt x="676" y="947"/>
                    <a:pt x="675" y="947"/>
                  </a:cubicBezTo>
                  <a:cubicBezTo>
                    <a:pt x="675" y="947"/>
                    <a:pt x="674" y="947"/>
                    <a:pt x="674" y="947"/>
                  </a:cubicBezTo>
                  <a:cubicBezTo>
                    <a:pt x="674" y="947"/>
                    <a:pt x="676" y="947"/>
                    <a:pt x="678" y="946"/>
                  </a:cubicBezTo>
                  <a:cubicBezTo>
                    <a:pt x="678" y="946"/>
                    <a:pt x="679" y="946"/>
                    <a:pt x="680" y="946"/>
                  </a:cubicBezTo>
                  <a:cubicBezTo>
                    <a:pt x="680" y="946"/>
                    <a:pt x="680" y="945"/>
                    <a:pt x="680" y="945"/>
                  </a:cubicBezTo>
                  <a:cubicBezTo>
                    <a:pt x="681" y="945"/>
                    <a:pt x="681" y="945"/>
                    <a:pt x="681" y="945"/>
                  </a:cubicBezTo>
                  <a:cubicBezTo>
                    <a:pt x="681" y="945"/>
                    <a:pt x="681" y="945"/>
                    <a:pt x="681" y="945"/>
                  </a:cubicBezTo>
                  <a:cubicBezTo>
                    <a:pt x="681" y="945"/>
                    <a:pt x="682" y="945"/>
                    <a:pt x="682" y="945"/>
                  </a:cubicBezTo>
                  <a:cubicBezTo>
                    <a:pt x="682" y="945"/>
                    <a:pt x="682" y="945"/>
                    <a:pt x="682" y="945"/>
                  </a:cubicBezTo>
                  <a:cubicBezTo>
                    <a:pt x="683" y="945"/>
                    <a:pt x="683" y="945"/>
                    <a:pt x="684" y="945"/>
                  </a:cubicBezTo>
                  <a:cubicBezTo>
                    <a:pt x="685" y="944"/>
                    <a:pt x="685" y="944"/>
                    <a:pt x="686" y="944"/>
                  </a:cubicBezTo>
                  <a:cubicBezTo>
                    <a:pt x="687" y="944"/>
                    <a:pt x="688" y="944"/>
                    <a:pt x="689" y="944"/>
                  </a:cubicBezTo>
                  <a:cubicBezTo>
                    <a:pt x="690" y="944"/>
                    <a:pt x="690" y="944"/>
                    <a:pt x="691" y="944"/>
                  </a:cubicBezTo>
                  <a:cubicBezTo>
                    <a:pt x="691" y="944"/>
                    <a:pt x="691" y="944"/>
                    <a:pt x="691" y="944"/>
                  </a:cubicBezTo>
                  <a:cubicBezTo>
                    <a:pt x="692" y="944"/>
                    <a:pt x="692" y="944"/>
                    <a:pt x="692" y="944"/>
                  </a:cubicBezTo>
                  <a:cubicBezTo>
                    <a:pt x="693" y="945"/>
                    <a:pt x="694" y="945"/>
                    <a:pt x="695" y="946"/>
                  </a:cubicBezTo>
                  <a:cubicBezTo>
                    <a:pt x="696" y="946"/>
                    <a:pt x="697" y="947"/>
                    <a:pt x="698" y="947"/>
                  </a:cubicBezTo>
                  <a:cubicBezTo>
                    <a:pt x="700" y="949"/>
                    <a:pt x="702" y="950"/>
                    <a:pt x="704" y="952"/>
                  </a:cubicBezTo>
                  <a:cubicBezTo>
                    <a:pt x="706" y="953"/>
                    <a:pt x="709" y="955"/>
                    <a:pt x="711" y="956"/>
                  </a:cubicBezTo>
                  <a:cubicBezTo>
                    <a:pt x="715" y="959"/>
                    <a:pt x="719" y="962"/>
                    <a:pt x="723" y="965"/>
                  </a:cubicBezTo>
                  <a:cubicBezTo>
                    <a:pt x="725" y="967"/>
                    <a:pt x="727" y="968"/>
                    <a:pt x="729" y="969"/>
                  </a:cubicBezTo>
                  <a:cubicBezTo>
                    <a:pt x="731" y="971"/>
                    <a:pt x="733" y="972"/>
                    <a:pt x="735" y="973"/>
                  </a:cubicBezTo>
                  <a:cubicBezTo>
                    <a:pt x="735" y="973"/>
                    <a:pt x="736" y="973"/>
                    <a:pt x="736" y="973"/>
                  </a:cubicBezTo>
                  <a:cubicBezTo>
                    <a:pt x="737" y="973"/>
                    <a:pt x="737" y="974"/>
                    <a:pt x="737" y="974"/>
                  </a:cubicBezTo>
                  <a:cubicBezTo>
                    <a:pt x="738" y="974"/>
                    <a:pt x="739" y="974"/>
                    <a:pt x="740" y="975"/>
                  </a:cubicBezTo>
                  <a:cubicBezTo>
                    <a:pt x="742" y="975"/>
                    <a:pt x="743" y="975"/>
                    <a:pt x="744" y="975"/>
                  </a:cubicBezTo>
                  <a:cubicBezTo>
                    <a:pt x="744" y="975"/>
                    <a:pt x="745" y="975"/>
                    <a:pt x="745" y="975"/>
                  </a:cubicBezTo>
                  <a:cubicBezTo>
                    <a:pt x="743" y="976"/>
                    <a:pt x="740" y="977"/>
                    <a:pt x="738" y="978"/>
                  </a:cubicBezTo>
                  <a:cubicBezTo>
                    <a:pt x="737" y="979"/>
                    <a:pt x="736" y="980"/>
                    <a:pt x="735" y="980"/>
                  </a:cubicBezTo>
                  <a:cubicBezTo>
                    <a:pt x="734" y="981"/>
                    <a:pt x="732" y="982"/>
                    <a:pt x="731" y="982"/>
                  </a:cubicBezTo>
                  <a:cubicBezTo>
                    <a:pt x="729" y="984"/>
                    <a:pt x="727" y="986"/>
                    <a:pt x="725" y="987"/>
                  </a:cubicBezTo>
                  <a:cubicBezTo>
                    <a:pt x="725" y="987"/>
                    <a:pt x="725" y="988"/>
                    <a:pt x="724" y="988"/>
                  </a:cubicBezTo>
                  <a:cubicBezTo>
                    <a:pt x="724" y="988"/>
                    <a:pt x="723" y="988"/>
                    <a:pt x="723" y="987"/>
                  </a:cubicBezTo>
                  <a:cubicBezTo>
                    <a:pt x="722" y="987"/>
                    <a:pt x="722" y="987"/>
                    <a:pt x="722" y="987"/>
                  </a:cubicBezTo>
                  <a:cubicBezTo>
                    <a:pt x="721" y="987"/>
                    <a:pt x="721" y="987"/>
                    <a:pt x="721" y="986"/>
                  </a:cubicBezTo>
                  <a:cubicBezTo>
                    <a:pt x="720" y="986"/>
                    <a:pt x="720" y="986"/>
                    <a:pt x="719" y="986"/>
                  </a:cubicBezTo>
                  <a:cubicBezTo>
                    <a:pt x="719" y="986"/>
                    <a:pt x="719" y="986"/>
                    <a:pt x="719" y="986"/>
                  </a:cubicBezTo>
                  <a:cubicBezTo>
                    <a:pt x="718" y="986"/>
                    <a:pt x="718" y="986"/>
                    <a:pt x="718" y="986"/>
                  </a:cubicBezTo>
                  <a:cubicBezTo>
                    <a:pt x="717" y="985"/>
                    <a:pt x="717" y="985"/>
                    <a:pt x="716" y="985"/>
                  </a:cubicBezTo>
                  <a:cubicBezTo>
                    <a:pt x="716" y="985"/>
                    <a:pt x="715" y="985"/>
                    <a:pt x="715" y="985"/>
                  </a:cubicBezTo>
                  <a:cubicBezTo>
                    <a:pt x="714" y="985"/>
                    <a:pt x="713" y="985"/>
                    <a:pt x="713" y="985"/>
                  </a:cubicBezTo>
                  <a:cubicBezTo>
                    <a:pt x="712" y="985"/>
                    <a:pt x="712" y="985"/>
                    <a:pt x="711" y="985"/>
                  </a:cubicBezTo>
                  <a:cubicBezTo>
                    <a:pt x="710" y="985"/>
                    <a:pt x="708" y="985"/>
                    <a:pt x="707" y="985"/>
                  </a:cubicBezTo>
                  <a:cubicBezTo>
                    <a:pt x="706" y="985"/>
                    <a:pt x="704" y="985"/>
                    <a:pt x="703" y="985"/>
                  </a:cubicBezTo>
                  <a:cubicBezTo>
                    <a:pt x="701" y="985"/>
                    <a:pt x="700" y="985"/>
                    <a:pt x="699" y="986"/>
                  </a:cubicBezTo>
                  <a:cubicBezTo>
                    <a:pt x="698" y="986"/>
                    <a:pt x="697" y="986"/>
                    <a:pt x="696" y="986"/>
                  </a:cubicBezTo>
                  <a:cubicBezTo>
                    <a:pt x="680" y="979"/>
                    <a:pt x="679" y="991"/>
                    <a:pt x="665" y="993"/>
                  </a:cubicBezTo>
                  <a:cubicBezTo>
                    <a:pt x="678" y="1002"/>
                    <a:pt x="692" y="1007"/>
                    <a:pt x="696" y="989"/>
                  </a:cubicBezTo>
                  <a:cubicBezTo>
                    <a:pt x="696" y="989"/>
                    <a:pt x="696" y="989"/>
                    <a:pt x="696" y="989"/>
                  </a:cubicBezTo>
                  <a:cubicBezTo>
                    <a:pt x="697" y="989"/>
                    <a:pt x="698" y="988"/>
                    <a:pt x="699" y="988"/>
                  </a:cubicBezTo>
                  <a:cubicBezTo>
                    <a:pt x="701" y="988"/>
                    <a:pt x="702" y="987"/>
                    <a:pt x="703" y="987"/>
                  </a:cubicBezTo>
                  <a:cubicBezTo>
                    <a:pt x="705" y="987"/>
                    <a:pt x="706" y="987"/>
                    <a:pt x="707" y="987"/>
                  </a:cubicBezTo>
                  <a:cubicBezTo>
                    <a:pt x="708" y="987"/>
                    <a:pt x="710" y="987"/>
                    <a:pt x="711" y="987"/>
                  </a:cubicBezTo>
                  <a:cubicBezTo>
                    <a:pt x="712" y="987"/>
                    <a:pt x="712" y="987"/>
                    <a:pt x="713" y="987"/>
                  </a:cubicBezTo>
                  <a:cubicBezTo>
                    <a:pt x="713" y="987"/>
                    <a:pt x="714" y="987"/>
                    <a:pt x="714" y="987"/>
                  </a:cubicBezTo>
                  <a:cubicBezTo>
                    <a:pt x="715" y="987"/>
                    <a:pt x="716" y="987"/>
                    <a:pt x="716" y="987"/>
                  </a:cubicBezTo>
                  <a:cubicBezTo>
                    <a:pt x="717" y="988"/>
                    <a:pt x="717" y="988"/>
                    <a:pt x="718" y="988"/>
                  </a:cubicBezTo>
                  <a:cubicBezTo>
                    <a:pt x="718" y="988"/>
                    <a:pt x="718" y="988"/>
                    <a:pt x="718" y="988"/>
                  </a:cubicBezTo>
                  <a:cubicBezTo>
                    <a:pt x="719" y="988"/>
                    <a:pt x="719" y="988"/>
                    <a:pt x="719" y="988"/>
                  </a:cubicBezTo>
                  <a:cubicBezTo>
                    <a:pt x="720" y="988"/>
                    <a:pt x="720" y="988"/>
                    <a:pt x="720" y="988"/>
                  </a:cubicBezTo>
                  <a:cubicBezTo>
                    <a:pt x="721" y="988"/>
                    <a:pt x="722" y="988"/>
                    <a:pt x="723" y="988"/>
                  </a:cubicBezTo>
                  <a:cubicBezTo>
                    <a:pt x="723" y="988"/>
                    <a:pt x="724" y="988"/>
                    <a:pt x="724" y="988"/>
                  </a:cubicBezTo>
                  <a:cubicBezTo>
                    <a:pt x="722" y="991"/>
                    <a:pt x="720" y="993"/>
                    <a:pt x="718" y="995"/>
                  </a:cubicBezTo>
                  <a:cubicBezTo>
                    <a:pt x="718" y="994"/>
                    <a:pt x="718" y="994"/>
                    <a:pt x="718" y="994"/>
                  </a:cubicBezTo>
                  <a:cubicBezTo>
                    <a:pt x="718" y="994"/>
                    <a:pt x="718" y="995"/>
                    <a:pt x="718" y="995"/>
                  </a:cubicBezTo>
                  <a:cubicBezTo>
                    <a:pt x="717" y="995"/>
                    <a:pt x="717" y="995"/>
                    <a:pt x="717" y="996"/>
                  </a:cubicBezTo>
                  <a:cubicBezTo>
                    <a:pt x="717" y="996"/>
                    <a:pt x="716" y="996"/>
                    <a:pt x="716" y="996"/>
                  </a:cubicBezTo>
                  <a:cubicBezTo>
                    <a:pt x="716" y="996"/>
                    <a:pt x="716" y="997"/>
                    <a:pt x="716" y="997"/>
                  </a:cubicBezTo>
                  <a:cubicBezTo>
                    <a:pt x="716" y="997"/>
                    <a:pt x="716" y="997"/>
                    <a:pt x="716" y="997"/>
                  </a:cubicBezTo>
                  <a:cubicBezTo>
                    <a:pt x="716" y="998"/>
                    <a:pt x="716" y="998"/>
                    <a:pt x="716" y="999"/>
                  </a:cubicBezTo>
                  <a:cubicBezTo>
                    <a:pt x="716" y="999"/>
                    <a:pt x="716" y="999"/>
                    <a:pt x="716" y="999"/>
                  </a:cubicBezTo>
                  <a:cubicBezTo>
                    <a:pt x="715" y="1001"/>
                    <a:pt x="714" y="1002"/>
                    <a:pt x="714" y="1003"/>
                  </a:cubicBezTo>
                  <a:cubicBezTo>
                    <a:pt x="714" y="1004"/>
                    <a:pt x="714" y="1004"/>
                    <a:pt x="714" y="1005"/>
                  </a:cubicBezTo>
                  <a:cubicBezTo>
                    <a:pt x="713" y="1005"/>
                    <a:pt x="713" y="1006"/>
                    <a:pt x="713" y="1006"/>
                  </a:cubicBezTo>
                  <a:cubicBezTo>
                    <a:pt x="713" y="1006"/>
                    <a:pt x="714" y="1005"/>
                    <a:pt x="714" y="1005"/>
                  </a:cubicBezTo>
                  <a:cubicBezTo>
                    <a:pt x="714" y="1005"/>
                    <a:pt x="714" y="1004"/>
                    <a:pt x="714" y="1003"/>
                  </a:cubicBezTo>
                  <a:cubicBezTo>
                    <a:pt x="715" y="1003"/>
                    <a:pt x="715" y="1002"/>
                    <a:pt x="715" y="1001"/>
                  </a:cubicBezTo>
                  <a:cubicBezTo>
                    <a:pt x="715" y="1002"/>
                    <a:pt x="715" y="1002"/>
                    <a:pt x="715" y="1002"/>
                  </a:cubicBezTo>
                  <a:cubicBezTo>
                    <a:pt x="715" y="1003"/>
                    <a:pt x="715" y="1004"/>
                    <a:pt x="715" y="1004"/>
                  </a:cubicBezTo>
                  <a:cubicBezTo>
                    <a:pt x="715" y="1005"/>
                    <a:pt x="715" y="1005"/>
                    <a:pt x="715" y="1005"/>
                  </a:cubicBezTo>
                  <a:cubicBezTo>
                    <a:pt x="715" y="1005"/>
                    <a:pt x="715" y="1005"/>
                    <a:pt x="715" y="1005"/>
                  </a:cubicBezTo>
                  <a:cubicBezTo>
                    <a:pt x="712" y="1008"/>
                    <a:pt x="712" y="1012"/>
                    <a:pt x="712" y="1015"/>
                  </a:cubicBezTo>
                  <a:cubicBezTo>
                    <a:pt x="656" y="1004"/>
                    <a:pt x="619" y="1051"/>
                    <a:pt x="570" y="1079"/>
                  </a:cubicBezTo>
                  <a:cubicBezTo>
                    <a:pt x="539" y="1097"/>
                    <a:pt x="518" y="1101"/>
                    <a:pt x="484" y="1094"/>
                  </a:cubicBezTo>
                  <a:cubicBezTo>
                    <a:pt x="467" y="1091"/>
                    <a:pt x="436" y="1078"/>
                    <a:pt x="418" y="1074"/>
                  </a:cubicBezTo>
                  <a:cubicBezTo>
                    <a:pt x="417" y="1072"/>
                    <a:pt x="416" y="1070"/>
                    <a:pt x="414" y="1068"/>
                  </a:cubicBezTo>
                  <a:cubicBezTo>
                    <a:pt x="414" y="1067"/>
                    <a:pt x="413" y="1066"/>
                    <a:pt x="412" y="1065"/>
                  </a:cubicBezTo>
                  <a:cubicBezTo>
                    <a:pt x="412" y="1064"/>
                    <a:pt x="411" y="1063"/>
                    <a:pt x="410" y="1061"/>
                  </a:cubicBezTo>
                  <a:cubicBezTo>
                    <a:pt x="405" y="1052"/>
                    <a:pt x="398" y="1042"/>
                    <a:pt x="391" y="1031"/>
                  </a:cubicBezTo>
                  <a:cubicBezTo>
                    <a:pt x="387" y="1025"/>
                    <a:pt x="384" y="1020"/>
                    <a:pt x="380" y="1014"/>
                  </a:cubicBezTo>
                  <a:cubicBezTo>
                    <a:pt x="380" y="1014"/>
                    <a:pt x="380" y="1013"/>
                    <a:pt x="379" y="1012"/>
                  </a:cubicBezTo>
                  <a:cubicBezTo>
                    <a:pt x="379" y="1011"/>
                    <a:pt x="379" y="1009"/>
                    <a:pt x="379" y="1007"/>
                  </a:cubicBezTo>
                  <a:cubicBezTo>
                    <a:pt x="378" y="1007"/>
                    <a:pt x="378" y="1006"/>
                    <a:pt x="378" y="1006"/>
                  </a:cubicBezTo>
                  <a:cubicBezTo>
                    <a:pt x="378" y="1005"/>
                    <a:pt x="378" y="1005"/>
                    <a:pt x="378" y="1004"/>
                  </a:cubicBezTo>
                  <a:cubicBezTo>
                    <a:pt x="378" y="1004"/>
                    <a:pt x="378" y="1002"/>
                    <a:pt x="378" y="1001"/>
                  </a:cubicBezTo>
                  <a:cubicBezTo>
                    <a:pt x="378" y="999"/>
                    <a:pt x="378" y="997"/>
                    <a:pt x="379" y="995"/>
                  </a:cubicBezTo>
                  <a:cubicBezTo>
                    <a:pt x="379" y="995"/>
                    <a:pt x="379" y="994"/>
                    <a:pt x="379" y="994"/>
                  </a:cubicBezTo>
                  <a:cubicBezTo>
                    <a:pt x="379" y="994"/>
                    <a:pt x="379" y="994"/>
                    <a:pt x="380" y="993"/>
                  </a:cubicBezTo>
                  <a:cubicBezTo>
                    <a:pt x="380" y="993"/>
                    <a:pt x="380" y="993"/>
                    <a:pt x="380" y="993"/>
                  </a:cubicBezTo>
                  <a:cubicBezTo>
                    <a:pt x="380" y="993"/>
                    <a:pt x="380" y="993"/>
                    <a:pt x="380" y="993"/>
                  </a:cubicBezTo>
                  <a:cubicBezTo>
                    <a:pt x="380" y="992"/>
                    <a:pt x="380" y="992"/>
                    <a:pt x="381" y="992"/>
                  </a:cubicBezTo>
                  <a:cubicBezTo>
                    <a:pt x="381" y="991"/>
                    <a:pt x="382" y="990"/>
                    <a:pt x="383" y="989"/>
                  </a:cubicBezTo>
                  <a:cubicBezTo>
                    <a:pt x="384" y="989"/>
                    <a:pt x="384" y="988"/>
                    <a:pt x="385" y="988"/>
                  </a:cubicBezTo>
                  <a:cubicBezTo>
                    <a:pt x="385" y="987"/>
                    <a:pt x="386" y="987"/>
                    <a:pt x="386" y="986"/>
                  </a:cubicBezTo>
                  <a:cubicBezTo>
                    <a:pt x="387" y="986"/>
                    <a:pt x="387" y="985"/>
                    <a:pt x="388" y="985"/>
                  </a:cubicBezTo>
                  <a:cubicBezTo>
                    <a:pt x="388" y="984"/>
                    <a:pt x="389" y="984"/>
                    <a:pt x="389" y="983"/>
                  </a:cubicBezTo>
                  <a:cubicBezTo>
                    <a:pt x="391" y="981"/>
                    <a:pt x="393" y="979"/>
                    <a:pt x="394" y="976"/>
                  </a:cubicBezTo>
                  <a:cubicBezTo>
                    <a:pt x="394" y="976"/>
                    <a:pt x="394" y="975"/>
                    <a:pt x="395" y="975"/>
                  </a:cubicBezTo>
                  <a:cubicBezTo>
                    <a:pt x="395" y="974"/>
                    <a:pt x="395" y="974"/>
                    <a:pt x="395" y="974"/>
                  </a:cubicBezTo>
                  <a:cubicBezTo>
                    <a:pt x="395" y="973"/>
                    <a:pt x="396" y="973"/>
                    <a:pt x="396" y="972"/>
                  </a:cubicBezTo>
                  <a:cubicBezTo>
                    <a:pt x="396" y="971"/>
                    <a:pt x="397" y="970"/>
                    <a:pt x="397" y="970"/>
                  </a:cubicBezTo>
                  <a:cubicBezTo>
                    <a:pt x="397" y="969"/>
                    <a:pt x="397" y="968"/>
                    <a:pt x="398" y="968"/>
                  </a:cubicBezTo>
                  <a:cubicBezTo>
                    <a:pt x="399" y="965"/>
                    <a:pt x="399" y="962"/>
                    <a:pt x="400" y="959"/>
                  </a:cubicBezTo>
                  <a:cubicBezTo>
                    <a:pt x="400" y="958"/>
                    <a:pt x="400" y="956"/>
                    <a:pt x="400" y="955"/>
                  </a:cubicBezTo>
                  <a:cubicBezTo>
                    <a:pt x="400" y="954"/>
                    <a:pt x="401" y="954"/>
                    <a:pt x="401" y="953"/>
                  </a:cubicBezTo>
                  <a:cubicBezTo>
                    <a:pt x="401" y="953"/>
                    <a:pt x="401" y="953"/>
                    <a:pt x="401" y="953"/>
                  </a:cubicBezTo>
                  <a:cubicBezTo>
                    <a:pt x="401" y="953"/>
                    <a:pt x="401" y="953"/>
                    <a:pt x="401" y="953"/>
                  </a:cubicBezTo>
                  <a:cubicBezTo>
                    <a:pt x="401" y="952"/>
                    <a:pt x="401" y="952"/>
                    <a:pt x="402" y="951"/>
                  </a:cubicBezTo>
                  <a:cubicBezTo>
                    <a:pt x="402" y="950"/>
                    <a:pt x="403" y="950"/>
                    <a:pt x="403" y="949"/>
                  </a:cubicBezTo>
                  <a:cubicBezTo>
                    <a:pt x="404" y="949"/>
                    <a:pt x="404" y="948"/>
                    <a:pt x="405" y="948"/>
                  </a:cubicBezTo>
                  <a:cubicBezTo>
                    <a:pt x="406" y="947"/>
                    <a:pt x="406" y="947"/>
                    <a:pt x="407" y="946"/>
                  </a:cubicBezTo>
                  <a:cubicBezTo>
                    <a:pt x="407" y="946"/>
                    <a:pt x="408" y="945"/>
                    <a:pt x="409" y="945"/>
                  </a:cubicBezTo>
                  <a:cubicBezTo>
                    <a:pt x="409" y="945"/>
                    <a:pt x="409" y="944"/>
                    <a:pt x="409" y="944"/>
                  </a:cubicBezTo>
                  <a:cubicBezTo>
                    <a:pt x="424" y="951"/>
                    <a:pt x="429" y="943"/>
                    <a:pt x="426" y="927"/>
                  </a:cubicBezTo>
                  <a:cubicBezTo>
                    <a:pt x="417" y="930"/>
                    <a:pt x="405" y="929"/>
                    <a:pt x="408" y="943"/>
                  </a:cubicBezTo>
                  <a:cubicBezTo>
                    <a:pt x="407" y="943"/>
                    <a:pt x="407" y="943"/>
                    <a:pt x="407" y="943"/>
                  </a:cubicBezTo>
                  <a:cubicBezTo>
                    <a:pt x="407" y="943"/>
                    <a:pt x="407" y="943"/>
                    <a:pt x="407" y="943"/>
                  </a:cubicBezTo>
                  <a:cubicBezTo>
                    <a:pt x="406" y="944"/>
                    <a:pt x="406" y="944"/>
                    <a:pt x="405" y="944"/>
                  </a:cubicBezTo>
                  <a:cubicBezTo>
                    <a:pt x="405" y="945"/>
                    <a:pt x="404" y="945"/>
                    <a:pt x="404" y="946"/>
                  </a:cubicBezTo>
                  <a:cubicBezTo>
                    <a:pt x="403" y="947"/>
                    <a:pt x="402" y="947"/>
                    <a:pt x="402" y="948"/>
                  </a:cubicBezTo>
                  <a:cubicBezTo>
                    <a:pt x="401" y="948"/>
                    <a:pt x="401" y="949"/>
                    <a:pt x="401" y="949"/>
                  </a:cubicBezTo>
                  <a:cubicBezTo>
                    <a:pt x="401" y="948"/>
                    <a:pt x="401" y="948"/>
                    <a:pt x="401" y="947"/>
                  </a:cubicBezTo>
                  <a:cubicBezTo>
                    <a:pt x="401" y="946"/>
                    <a:pt x="401" y="946"/>
                    <a:pt x="401" y="945"/>
                  </a:cubicBezTo>
                  <a:cubicBezTo>
                    <a:pt x="401" y="945"/>
                    <a:pt x="400" y="945"/>
                    <a:pt x="400" y="944"/>
                  </a:cubicBezTo>
                  <a:cubicBezTo>
                    <a:pt x="400" y="944"/>
                    <a:pt x="400" y="944"/>
                    <a:pt x="400" y="943"/>
                  </a:cubicBezTo>
                  <a:cubicBezTo>
                    <a:pt x="400" y="943"/>
                    <a:pt x="400" y="942"/>
                    <a:pt x="400" y="942"/>
                  </a:cubicBezTo>
                  <a:cubicBezTo>
                    <a:pt x="400" y="941"/>
                    <a:pt x="400" y="941"/>
                    <a:pt x="400" y="940"/>
                  </a:cubicBezTo>
                  <a:cubicBezTo>
                    <a:pt x="400" y="939"/>
                    <a:pt x="399" y="938"/>
                    <a:pt x="399" y="937"/>
                  </a:cubicBezTo>
                  <a:cubicBezTo>
                    <a:pt x="399" y="936"/>
                    <a:pt x="398" y="935"/>
                    <a:pt x="398" y="935"/>
                  </a:cubicBezTo>
                  <a:cubicBezTo>
                    <a:pt x="398" y="934"/>
                    <a:pt x="398" y="933"/>
                    <a:pt x="397" y="932"/>
                  </a:cubicBezTo>
                  <a:cubicBezTo>
                    <a:pt x="397" y="931"/>
                    <a:pt x="396" y="930"/>
                    <a:pt x="396" y="930"/>
                  </a:cubicBezTo>
                  <a:cubicBezTo>
                    <a:pt x="396" y="929"/>
                    <a:pt x="395" y="929"/>
                    <a:pt x="395" y="929"/>
                  </a:cubicBezTo>
                  <a:cubicBezTo>
                    <a:pt x="395" y="929"/>
                    <a:pt x="396" y="930"/>
                    <a:pt x="396" y="933"/>
                  </a:cubicBezTo>
                  <a:cubicBezTo>
                    <a:pt x="396" y="933"/>
                    <a:pt x="397" y="934"/>
                    <a:pt x="397" y="935"/>
                  </a:cubicBezTo>
                  <a:cubicBezTo>
                    <a:pt x="397" y="936"/>
                    <a:pt x="397" y="937"/>
                    <a:pt x="397" y="937"/>
                  </a:cubicBezTo>
                  <a:cubicBezTo>
                    <a:pt x="397" y="939"/>
                    <a:pt x="397" y="941"/>
                    <a:pt x="398" y="944"/>
                  </a:cubicBezTo>
                  <a:cubicBezTo>
                    <a:pt x="398" y="944"/>
                    <a:pt x="398" y="944"/>
                    <a:pt x="398" y="944"/>
                  </a:cubicBezTo>
                  <a:cubicBezTo>
                    <a:pt x="398" y="945"/>
                    <a:pt x="398" y="945"/>
                    <a:pt x="398" y="945"/>
                  </a:cubicBezTo>
                  <a:cubicBezTo>
                    <a:pt x="398" y="946"/>
                    <a:pt x="398" y="946"/>
                    <a:pt x="398" y="947"/>
                  </a:cubicBezTo>
                  <a:cubicBezTo>
                    <a:pt x="398" y="948"/>
                    <a:pt x="398" y="949"/>
                    <a:pt x="398" y="951"/>
                  </a:cubicBezTo>
                  <a:cubicBezTo>
                    <a:pt x="398" y="951"/>
                    <a:pt x="398" y="951"/>
                    <a:pt x="398" y="952"/>
                  </a:cubicBezTo>
                  <a:cubicBezTo>
                    <a:pt x="398" y="952"/>
                    <a:pt x="398" y="952"/>
                    <a:pt x="398" y="953"/>
                  </a:cubicBezTo>
                  <a:cubicBezTo>
                    <a:pt x="398" y="953"/>
                    <a:pt x="398" y="954"/>
                    <a:pt x="398" y="954"/>
                  </a:cubicBezTo>
                  <a:cubicBezTo>
                    <a:pt x="398" y="955"/>
                    <a:pt x="398" y="955"/>
                    <a:pt x="398" y="955"/>
                  </a:cubicBezTo>
                  <a:cubicBezTo>
                    <a:pt x="398" y="955"/>
                    <a:pt x="398" y="955"/>
                    <a:pt x="398" y="955"/>
                  </a:cubicBezTo>
                  <a:cubicBezTo>
                    <a:pt x="398" y="956"/>
                    <a:pt x="397" y="957"/>
                    <a:pt x="397" y="959"/>
                  </a:cubicBezTo>
                  <a:cubicBezTo>
                    <a:pt x="397" y="961"/>
                    <a:pt x="396" y="964"/>
                    <a:pt x="395" y="967"/>
                  </a:cubicBezTo>
                  <a:cubicBezTo>
                    <a:pt x="395" y="967"/>
                    <a:pt x="395" y="968"/>
                    <a:pt x="394" y="969"/>
                  </a:cubicBezTo>
                  <a:cubicBezTo>
                    <a:pt x="394" y="969"/>
                    <a:pt x="394" y="970"/>
                    <a:pt x="394" y="971"/>
                  </a:cubicBezTo>
                  <a:cubicBezTo>
                    <a:pt x="393" y="971"/>
                    <a:pt x="393" y="972"/>
                    <a:pt x="393" y="973"/>
                  </a:cubicBezTo>
                  <a:cubicBezTo>
                    <a:pt x="392" y="973"/>
                    <a:pt x="392" y="973"/>
                    <a:pt x="392" y="973"/>
                  </a:cubicBezTo>
                  <a:cubicBezTo>
                    <a:pt x="392" y="974"/>
                    <a:pt x="392" y="974"/>
                    <a:pt x="392" y="974"/>
                  </a:cubicBezTo>
                  <a:cubicBezTo>
                    <a:pt x="391" y="976"/>
                    <a:pt x="390" y="978"/>
                    <a:pt x="389" y="979"/>
                  </a:cubicBezTo>
                  <a:cubicBezTo>
                    <a:pt x="389" y="979"/>
                    <a:pt x="389" y="979"/>
                    <a:pt x="389" y="978"/>
                  </a:cubicBezTo>
                  <a:cubicBezTo>
                    <a:pt x="389" y="978"/>
                    <a:pt x="389" y="978"/>
                    <a:pt x="389" y="978"/>
                  </a:cubicBezTo>
                  <a:cubicBezTo>
                    <a:pt x="389" y="978"/>
                    <a:pt x="389" y="977"/>
                    <a:pt x="389" y="977"/>
                  </a:cubicBezTo>
                  <a:cubicBezTo>
                    <a:pt x="389" y="976"/>
                    <a:pt x="388" y="976"/>
                    <a:pt x="388" y="976"/>
                  </a:cubicBezTo>
                  <a:cubicBezTo>
                    <a:pt x="388" y="975"/>
                    <a:pt x="388" y="975"/>
                    <a:pt x="388" y="975"/>
                  </a:cubicBezTo>
                  <a:cubicBezTo>
                    <a:pt x="388" y="975"/>
                    <a:pt x="388" y="974"/>
                    <a:pt x="388" y="974"/>
                  </a:cubicBezTo>
                  <a:cubicBezTo>
                    <a:pt x="388" y="974"/>
                    <a:pt x="388" y="973"/>
                    <a:pt x="388" y="973"/>
                  </a:cubicBezTo>
                  <a:cubicBezTo>
                    <a:pt x="387" y="972"/>
                    <a:pt x="387" y="971"/>
                    <a:pt x="386" y="970"/>
                  </a:cubicBezTo>
                  <a:cubicBezTo>
                    <a:pt x="386" y="969"/>
                    <a:pt x="386" y="968"/>
                    <a:pt x="385" y="967"/>
                  </a:cubicBezTo>
                  <a:cubicBezTo>
                    <a:pt x="385" y="967"/>
                    <a:pt x="385" y="967"/>
                    <a:pt x="385" y="966"/>
                  </a:cubicBezTo>
                  <a:cubicBezTo>
                    <a:pt x="389" y="956"/>
                    <a:pt x="372" y="950"/>
                    <a:pt x="365" y="948"/>
                  </a:cubicBezTo>
                  <a:cubicBezTo>
                    <a:pt x="370" y="955"/>
                    <a:pt x="368" y="973"/>
                    <a:pt x="382" y="968"/>
                  </a:cubicBezTo>
                  <a:cubicBezTo>
                    <a:pt x="382" y="967"/>
                    <a:pt x="382" y="967"/>
                    <a:pt x="382" y="967"/>
                  </a:cubicBezTo>
                  <a:cubicBezTo>
                    <a:pt x="383" y="967"/>
                    <a:pt x="383" y="968"/>
                    <a:pt x="383" y="968"/>
                  </a:cubicBezTo>
                  <a:cubicBezTo>
                    <a:pt x="384" y="968"/>
                    <a:pt x="384" y="968"/>
                    <a:pt x="384" y="968"/>
                  </a:cubicBezTo>
                  <a:cubicBezTo>
                    <a:pt x="384" y="968"/>
                    <a:pt x="384" y="968"/>
                    <a:pt x="384" y="968"/>
                  </a:cubicBezTo>
                  <a:cubicBezTo>
                    <a:pt x="384" y="969"/>
                    <a:pt x="385" y="970"/>
                    <a:pt x="385" y="971"/>
                  </a:cubicBezTo>
                  <a:cubicBezTo>
                    <a:pt x="386" y="971"/>
                    <a:pt x="386" y="972"/>
                    <a:pt x="386" y="973"/>
                  </a:cubicBezTo>
                  <a:cubicBezTo>
                    <a:pt x="386" y="974"/>
                    <a:pt x="387" y="974"/>
                    <a:pt x="387" y="975"/>
                  </a:cubicBezTo>
                  <a:cubicBezTo>
                    <a:pt x="387" y="975"/>
                    <a:pt x="387" y="975"/>
                    <a:pt x="387" y="975"/>
                  </a:cubicBezTo>
                  <a:cubicBezTo>
                    <a:pt x="387" y="975"/>
                    <a:pt x="387" y="976"/>
                    <a:pt x="387" y="976"/>
                  </a:cubicBezTo>
                  <a:cubicBezTo>
                    <a:pt x="387" y="976"/>
                    <a:pt x="387" y="977"/>
                    <a:pt x="387" y="977"/>
                  </a:cubicBezTo>
                  <a:cubicBezTo>
                    <a:pt x="387" y="977"/>
                    <a:pt x="387" y="978"/>
                    <a:pt x="387" y="978"/>
                  </a:cubicBezTo>
                  <a:cubicBezTo>
                    <a:pt x="388" y="978"/>
                    <a:pt x="388" y="978"/>
                    <a:pt x="388" y="979"/>
                  </a:cubicBezTo>
                  <a:cubicBezTo>
                    <a:pt x="388" y="979"/>
                    <a:pt x="388" y="979"/>
                    <a:pt x="388" y="979"/>
                  </a:cubicBezTo>
                  <a:cubicBezTo>
                    <a:pt x="388" y="979"/>
                    <a:pt x="388" y="980"/>
                    <a:pt x="388" y="980"/>
                  </a:cubicBezTo>
                  <a:cubicBezTo>
                    <a:pt x="388" y="980"/>
                    <a:pt x="388" y="980"/>
                    <a:pt x="388" y="980"/>
                  </a:cubicBezTo>
                  <a:cubicBezTo>
                    <a:pt x="388" y="981"/>
                    <a:pt x="387" y="981"/>
                    <a:pt x="387" y="981"/>
                  </a:cubicBezTo>
                  <a:cubicBezTo>
                    <a:pt x="387" y="982"/>
                    <a:pt x="386" y="982"/>
                    <a:pt x="386" y="983"/>
                  </a:cubicBezTo>
                  <a:cubicBezTo>
                    <a:pt x="385" y="983"/>
                    <a:pt x="385" y="984"/>
                    <a:pt x="384" y="984"/>
                  </a:cubicBezTo>
                  <a:cubicBezTo>
                    <a:pt x="384" y="985"/>
                    <a:pt x="383" y="985"/>
                    <a:pt x="383" y="986"/>
                  </a:cubicBezTo>
                  <a:cubicBezTo>
                    <a:pt x="382" y="986"/>
                    <a:pt x="382" y="987"/>
                    <a:pt x="381" y="987"/>
                  </a:cubicBezTo>
                  <a:cubicBezTo>
                    <a:pt x="380" y="988"/>
                    <a:pt x="379" y="989"/>
                    <a:pt x="379" y="990"/>
                  </a:cubicBezTo>
                  <a:cubicBezTo>
                    <a:pt x="378" y="990"/>
                    <a:pt x="378" y="991"/>
                    <a:pt x="378" y="991"/>
                  </a:cubicBezTo>
                  <a:cubicBezTo>
                    <a:pt x="378" y="991"/>
                    <a:pt x="378" y="991"/>
                    <a:pt x="378" y="991"/>
                  </a:cubicBezTo>
                  <a:cubicBezTo>
                    <a:pt x="377" y="992"/>
                    <a:pt x="377" y="992"/>
                    <a:pt x="377" y="992"/>
                  </a:cubicBezTo>
                  <a:cubicBezTo>
                    <a:pt x="377" y="992"/>
                    <a:pt x="377" y="992"/>
                    <a:pt x="377" y="993"/>
                  </a:cubicBezTo>
                  <a:cubicBezTo>
                    <a:pt x="377" y="993"/>
                    <a:pt x="376" y="993"/>
                    <a:pt x="376" y="994"/>
                  </a:cubicBezTo>
                  <a:cubicBezTo>
                    <a:pt x="375" y="996"/>
                    <a:pt x="375" y="999"/>
                    <a:pt x="375" y="1001"/>
                  </a:cubicBezTo>
                  <a:cubicBezTo>
                    <a:pt x="375" y="1002"/>
                    <a:pt x="375" y="1003"/>
                    <a:pt x="375" y="1003"/>
                  </a:cubicBezTo>
                  <a:cubicBezTo>
                    <a:pt x="375" y="1004"/>
                    <a:pt x="375" y="1004"/>
                    <a:pt x="376" y="1005"/>
                  </a:cubicBezTo>
                  <a:cubicBezTo>
                    <a:pt x="376" y="1005"/>
                    <a:pt x="376" y="1006"/>
                    <a:pt x="376" y="1006"/>
                  </a:cubicBezTo>
                  <a:cubicBezTo>
                    <a:pt x="376" y="1007"/>
                    <a:pt x="376" y="1007"/>
                    <a:pt x="377" y="1008"/>
                  </a:cubicBezTo>
                  <a:cubicBezTo>
                    <a:pt x="377" y="1009"/>
                    <a:pt x="377" y="1010"/>
                    <a:pt x="378" y="1011"/>
                  </a:cubicBezTo>
                  <a:cubicBezTo>
                    <a:pt x="376" y="1009"/>
                    <a:pt x="375" y="1007"/>
                    <a:pt x="374" y="1004"/>
                  </a:cubicBezTo>
                  <a:cubicBezTo>
                    <a:pt x="372" y="1002"/>
                    <a:pt x="369" y="999"/>
                    <a:pt x="367" y="996"/>
                  </a:cubicBezTo>
                  <a:cubicBezTo>
                    <a:pt x="366" y="995"/>
                    <a:pt x="364" y="993"/>
                    <a:pt x="363" y="992"/>
                  </a:cubicBezTo>
                  <a:cubicBezTo>
                    <a:pt x="362" y="992"/>
                    <a:pt x="361" y="991"/>
                    <a:pt x="361" y="990"/>
                  </a:cubicBezTo>
                  <a:cubicBezTo>
                    <a:pt x="360" y="990"/>
                    <a:pt x="359" y="989"/>
                    <a:pt x="359" y="989"/>
                  </a:cubicBezTo>
                  <a:cubicBezTo>
                    <a:pt x="356" y="987"/>
                    <a:pt x="353" y="985"/>
                    <a:pt x="350" y="983"/>
                  </a:cubicBezTo>
                  <a:cubicBezTo>
                    <a:pt x="344" y="980"/>
                    <a:pt x="339" y="976"/>
                    <a:pt x="334" y="972"/>
                  </a:cubicBezTo>
                  <a:cubicBezTo>
                    <a:pt x="331" y="969"/>
                    <a:pt x="329" y="967"/>
                    <a:pt x="327" y="965"/>
                  </a:cubicBezTo>
                  <a:cubicBezTo>
                    <a:pt x="324" y="963"/>
                    <a:pt x="322" y="960"/>
                    <a:pt x="320" y="958"/>
                  </a:cubicBezTo>
                  <a:cubicBezTo>
                    <a:pt x="319" y="957"/>
                    <a:pt x="317" y="956"/>
                    <a:pt x="316" y="955"/>
                  </a:cubicBezTo>
                  <a:cubicBezTo>
                    <a:pt x="316" y="954"/>
                    <a:pt x="316" y="954"/>
                    <a:pt x="316" y="953"/>
                  </a:cubicBezTo>
                  <a:cubicBezTo>
                    <a:pt x="316" y="952"/>
                    <a:pt x="316" y="951"/>
                    <a:pt x="316" y="949"/>
                  </a:cubicBezTo>
                  <a:cubicBezTo>
                    <a:pt x="316" y="949"/>
                    <a:pt x="316" y="948"/>
                    <a:pt x="316" y="948"/>
                  </a:cubicBezTo>
                  <a:cubicBezTo>
                    <a:pt x="316" y="948"/>
                    <a:pt x="316" y="947"/>
                    <a:pt x="316" y="947"/>
                  </a:cubicBezTo>
                  <a:cubicBezTo>
                    <a:pt x="316" y="946"/>
                    <a:pt x="316" y="945"/>
                    <a:pt x="316" y="944"/>
                  </a:cubicBezTo>
                  <a:cubicBezTo>
                    <a:pt x="316" y="943"/>
                    <a:pt x="317" y="942"/>
                    <a:pt x="317" y="941"/>
                  </a:cubicBezTo>
                  <a:cubicBezTo>
                    <a:pt x="317" y="941"/>
                    <a:pt x="317" y="941"/>
                    <a:pt x="317" y="941"/>
                  </a:cubicBezTo>
                  <a:cubicBezTo>
                    <a:pt x="317" y="940"/>
                    <a:pt x="317" y="940"/>
                    <a:pt x="318" y="940"/>
                  </a:cubicBezTo>
                  <a:cubicBezTo>
                    <a:pt x="318" y="940"/>
                    <a:pt x="318" y="940"/>
                    <a:pt x="318" y="939"/>
                  </a:cubicBezTo>
                  <a:cubicBezTo>
                    <a:pt x="318" y="939"/>
                    <a:pt x="318" y="939"/>
                    <a:pt x="318" y="939"/>
                  </a:cubicBezTo>
                  <a:cubicBezTo>
                    <a:pt x="319" y="937"/>
                    <a:pt x="321" y="935"/>
                    <a:pt x="323" y="934"/>
                  </a:cubicBezTo>
                  <a:cubicBezTo>
                    <a:pt x="323" y="933"/>
                    <a:pt x="324" y="932"/>
                    <a:pt x="325" y="930"/>
                  </a:cubicBezTo>
                  <a:cubicBezTo>
                    <a:pt x="325" y="930"/>
                    <a:pt x="325" y="929"/>
                    <a:pt x="326" y="928"/>
                  </a:cubicBezTo>
                  <a:cubicBezTo>
                    <a:pt x="326" y="928"/>
                    <a:pt x="326" y="928"/>
                    <a:pt x="326" y="928"/>
                  </a:cubicBezTo>
                  <a:cubicBezTo>
                    <a:pt x="326" y="928"/>
                    <a:pt x="326" y="928"/>
                    <a:pt x="326" y="927"/>
                  </a:cubicBezTo>
                  <a:cubicBezTo>
                    <a:pt x="326" y="927"/>
                    <a:pt x="326" y="927"/>
                    <a:pt x="326" y="927"/>
                  </a:cubicBezTo>
                  <a:cubicBezTo>
                    <a:pt x="326" y="927"/>
                    <a:pt x="326" y="927"/>
                    <a:pt x="326" y="926"/>
                  </a:cubicBezTo>
                  <a:cubicBezTo>
                    <a:pt x="327" y="923"/>
                    <a:pt x="326" y="921"/>
                    <a:pt x="326" y="918"/>
                  </a:cubicBezTo>
                  <a:cubicBezTo>
                    <a:pt x="325" y="917"/>
                    <a:pt x="325" y="917"/>
                    <a:pt x="325" y="916"/>
                  </a:cubicBezTo>
                  <a:cubicBezTo>
                    <a:pt x="325" y="916"/>
                    <a:pt x="325" y="916"/>
                    <a:pt x="326" y="916"/>
                  </a:cubicBezTo>
                  <a:cubicBezTo>
                    <a:pt x="326" y="915"/>
                    <a:pt x="326" y="915"/>
                    <a:pt x="326" y="915"/>
                  </a:cubicBezTo>
                  <a:cubicBezTo>
                    <a:pt x="326" y="915"/>
                    <a:pt x="326" y="915"/>
                    <a:pt x="326" y="915"/>
                  </a:cubicBezTo>
                  <a:cubicBezTo>
                    <a:pt x="326" y="914"/>
                    <a:pt x="326" y="913"/>
                    <a:pt x="327" y="913"/>
                  </a:cubicBezTo>
                  <a:cubicBezTo>
                    <a:pt x="327" y="912"/>
                    <a:pt x="327" y="911"/>
                    <a:pt x="327" y="911"/>
                  </a:cubicBezTo>
                  <a:cubicBezTo>
                    <a:pt x="328" y="910"/>
                    <a:pt x="328" y="909"/>
                    <a:pt x="328" y="909"/>
                  </a:cubicBezTo>
                  <a:cubicBezTo>
                    <a:pt x="329" y="908"/>
                    <a:pt x="329" y="907"/>
                    <a:pt x="329" y="906"/>
                  </a:cubicBezTo>
                  <a:cubicBezTo>
                    <a:pt x="330" y="906"/>
                    <a:pt x="330" y="905"/>
                    <a:pt x="331" y="904"/>
                  </a:cubicBezTo>
                  <a:cubicBezTo>
                    <a:pt x="340" y="900"/>
                    <a:pt x="348" y="894"/>
                    <a:pt x="347" y="882"/>
                  </a:cubicBezTo>
                  <a:cubicBezTo>
                    <a:pt x="337" y="887"/>
                    <a:pt x="329" y="892"/>
                    <a:pt x="327" y="905"/>
                  </a:cubicBezTo>
                  <a:cubicBezTo>
                    <a:pt x="328" y="905"/>
                    <a:pt x="328" y="905"/>
                    <a:pt x="328" y="905"/>
                  </a:cubicBezTo>
                  <a:cubicBezTo>
                    <a:pt x="328" y="905"/>
                    <a:pt x="328" y="905"/>
                    <a:pt x="328" y="905"/>
                  </a:cubicBezTo>
                  <a:cubicBezTo>
                    <a:pt x="327" y="906"/>
                    <a:pt x="327" y="907"/>
                    <a:pt x="326" y="907"/>
                  </a:cubicBezTo>
                  <a:cubicBezTo>
                    <a:pt x="326" y="908"/>
                    <a:pt x="326" y="909"/>
                    <a:pt x="325" y="910"/>
                  </a:cubicBezTo>
                  <a:cubicBezTo>
                    <a:pt x="325" y="910"/>
                    <a:pt x="325" y="911"/>
                    <a:pt x="325" y="912"/>
                  </a:cubicBezTo>
                  <a:cubicBezTo>
                    <a:pt x="324" y="912"/>
                    <a:pt x="324" y="912"/>
                    <a:pt x="324" y="913"/>
                  </a:cubicBezTo>
                  <a:cubicBezTo>
                    <a:pt x="324" y="912"/>
                    <a:pt x="324" y="911"/>
                    <a:pt x="324" y="910"/>
                  </a:cubicBezTo>
                  <a:cubicBezTo>
                    <a:pt x="323" y="907"/>
                    <a:pt x="323" y="905"/>
                    <a:pt x="322" y="902"/>
                  </a:cubicBezTo>
                  <a:cubicBezTo>
                    <a:pt x="322" y="897"/>
                    <a:pt x="321" y="893"/>
                    <a:pt x="321" y="889"/>
                  </a:cubicBezTo>
                  <a:cubicBezTo>
                    <a:pt x="321" y="888"/>
                    <a:pt x="321" y="888"/>
                    <a:pt x="321" y="887"/>
                  </a:cubicBezTo>
                  <a:cubicBezTo>
                    <a:pt x="321" y="887"/>
                    <a:pt x="321" y="886"/>
                    <a:pt x="321" y="886"/>
                  </a:cubicBezTo>
                  <a:cubicBezTo>
                    <a:pt x="321" y="885"/>
                    <a:pt x="320" y="884"/>
                    <a:pt x="320" y="883"/>
                  </a:cubicBezTo>
                  <a:cubicBezTo>
                    <a:pt x="320" y="882"/>
                    <a:pt x="320" y="880"/>
                    <a:pt x="319" y="879"/>
                  </a:cubicBezTo>
                  <a:cubicBezTo>
                    <a:pt x="319" y="878"/>
                    <a:pt x="319" y="878"/>
                    <a:pt x="319" y="878"/>
                  </a:cubicBezTo>
                  <a:cubicBezTo>
                    <a:pt x="319" y="878"/>
                    <a:pt x="319" y="877"/>
                    <a:pt x="319" y="877"/>
                  </a:cubicBezTo>
                  <a:cubicBezTo>
                    <a:pt x="320" y="877"/>
                    <a:pt x="320" y="877"/>
                    <a:pt x="320" y="877"/>
                  </a:cubicBezTo>
                  <a:cubicBezTo>
                    <a:pt x="319" y="877"/>
                    <a:pt x="320" y="877"/>
                    <a:pt x="320" y="877"/>
                  </a:cubicBezTo>
                  <a:cubicBezTo>
                    <a:pt x="320" y="877"/>
                    <a:pt x="320" y="877"/>
                    <a:pt x="320" y="877"/>
                  </a:cubicBezTo>
                  <a:cubicBezTo>
                    <a:pt x="320" y="877"/>
                    <a:pt x="320" y="877"/>
                    <a:pt x="320" y="877"/>
                  </a:cubicBezTo>
                  <a:cubicBezTo>
                    <a:pt x="320" y="877"/>
                    <a:pt x="320" y="877"/>
                    <a:pt x="320" y="877"/>
                  </a:cubicBezTo>
                  <a:cubicBezTo>
                    <a:pt x="320" y="877"/>
                    <a:pt x="320" y="878"/>
                    <a:pt x="320" y="878"/>
                  </a:cubicBezTo>
                  <a:cubicBezTo>
                    <a:pt x="320" y="878"/>
                    <a:pt x="320" y="878"/>
                    <a:pt x="320" y="878"/>
                  </a:cubicBezTo>
                  <a:cubicBezTo>
                    <a:pt x="320" y="878"/>
                    <a:pt x="320" y="878"/>
                    <a:pt x="320" y="878"/>
                  </a:cubicBezTo>
                  <a:cubicBezTo>
                    <a:pt x="320" y="878"/>
                    <a:pt x="320" y="877"/>
                    <a:pt x="320" y="877"/>
                  </a:cubicBezTo>
                  <a:cubicBezTo>
                    <a:pt x="320" y="877"/>
                    <a:pt x="320" y="877"/>
                    <a:pt x="320" y="877"/>
                  </a:cubicBezTo>
                  <a:cubicBezTo>
                    <a:pt x="320" y="877"/>
                    <a:pt x="320" y="877"/>
                    <a:pt x="319" y="877"/>
                  </a:cubicBezTo>
                  <a:cubicBezTo>
                    <a:pt x="319" y="877"/>
                    <a:pt x="319" y="877"/>
                    <a:pt x="319" y="877"/>
                  </a:cubicBezTo>
                  <a:cubicBezTo>
                    <a:pt x="319" y="877"/>
                    <a:pt x="319" y="877"/>
                    <a:pt x="319" y="877"/>
                  </a:cubicBezTo>
                  <a:cubicBezTo>
                    <a:pt x="319" y="877"/>
                    <a:pt x="319" y="877"/>
                    <a:pt x="319" y="877"/>
                  </a:cubicBezTo>
                  <a:cubicBezTo>
                    <a:pt x="319" y="877"/>
                    <a:pt x="319" y="877"/>
                    <a:pt x="319" y="877"/>
                  </a:cubicBezTo>
                  <a:cubicBezTo>
                    <a:pt x="319" y="878"/>
                    <a:pt x="319" y="879"/>
                    <a:pt x="319" y="879"/>
                  </a:cubicBezTo>
                  <a:cubicBezTo>
                    <a:pt x="318" y="880"/>
                    <a:pt x="318" y="882"/>
                    <a:pt x="318" y="883"/>
                  </a:cubicBezTo>
                  <a:cubicBezTo>
                    <a:pt x="318" y="884"/>
                    <a:pt x="318" y="885"/>
                    <a:pt x="318" y="886"/>
                  </a:cubicBezTo>
                  <a:cubicBezTo>
                    <a:pt x="318" y="886"/>
                    <a:pt x="318" y="887"/>
                    <a:pt x="318" y="887"/>
                  </a:cubicBezTo>
                  <a:cubicBezTo>
                    <a:pt x="318" y="888"/>
                    <a:pt x="318" y="888"/>
                    <a:pt x="318" y="889"/>
                  </a:cubicBezTo>
                  <a:cubicBezTo>
                    <a:pt x="319" y="890"/>
                    <a:pt x="319" y="892"/>
                    <a:pt x="319" y="893"/>
                  </a:cubicBezTo>
                  <a:cubicBezTo>
                    <a:pt x="319" y="893"/>
                    <a:pt x="319" y="893"/>
                    <a:pt x="319" y="893"/>
                  </a:cubicBezTo>
                  <a:cubicBezTo>
                    <a:pt x="318" y="892"/>
                    <a:pt x="318" y="892"/>
                    <a:pt x="318" y="892"/>
                  </a:cubicBezTo>
                  <a:cubicBezTo>
                    <a:pt x="318" y="891"/>
                    <a:pt x="317" y="891"/>
                    <a:pt x="317" y="890"/>
                  </a:cubicBezTo>
                  <a:cubicBezTo>
                    <a:pt x="317" y="890"/>
                    <a:pt x="317" y="890"/>
                    <a:pt x="316" y="889"/>
                  </a:cubicBezTo>
                  <a:cubicBezTo>
                    <a:pt x="316" y="888"/>
                    <a:pt x="315" y="887"/>
                    <a:pt x="315" y="886"/>
                  </a:cubicBezTo>
                  <a:cubicBezTo>
                    <a:pt x="314" y="886"/>
                    <a:pt x="313" y="885"/>
                    <a:pt x="312" y="884"/>
                  </a:cubicBezTo>
                  <a:cubicBezTo>
                    <a:pt x="312" y="884"/>
                    <a:pt x="312" y="883"/>
                    <a:pt x="312" y="883"/>
                  </a:cubicBezTo>
                  <a:cubicBezTo>
                    <a:pt x="319" y="870"/>
                    <a:pt x="292" y="866"/>
                    <a:pt x="286" y="862"/>
                  </a:cubicBezTo>
                  <a:cubicBezTo>
                    <a:pt x="288" y="873"/>
                    <a:pt x="297" y="894"/>
                    <a:pt x="310" y="885"/>
                  </a:cubicBezTo>
                  <a:cubicBezTo>
                    <a:pt x="310" y="884"/>
                    <a:pt x="309" y="883"/>
                    <a:pt x="309" y="883"/>
                  </a:cubicBezTo>
                  <a:cubicBezTo>
                    <a:pt x="309" y="883"/>
                    <a:pt x="309" y="883"/>
                    <a:pt x="309" y="883"/>
                  </a:cubicBezTo>
                  <a:cubicBezTo>
                    <a:pt x="310" y="884"/>
                    <a:pt x="310" y="884"/>
                    <a:pt x="311" y="885"/>
                  </a:cubicBezTo>
                  <a:cubicBezTo>
                    <a:pt x="312" y="886"/>
                    <a:pt x="313" y="887"/>
                    <a:pt x="313" y="888"/>
                  </a:cubicBezTo>
                  <a:cubicBezTo>
                    <a:pt x="314" y="888"/>
                    <a:pt x="314" y="889"/>
                    <a:pt x="315" y="890"/>
                  </a:cubicBezTo>
                  <a:cubicBezTo>
                    <a:pt x="315" y="890"/>
                    <a:pt x="315" y="891"/>
                    <a:pt x="316" y="891"/>
                  </a:cubicBezTo>
                  <a:cubicBezTo>
                    <a:pt x="316" y="892"/>
                    <a:pt x="316" y="892"/>
                    <a:pt x="316" y="893"/>
                  </a:cubicBezTo>
                  <a:cubicBezTo>
                    <a:pt x="317" y="893"/>
                    <a:pt x="317" y="893"/>
                    <a:pt x="317" y="894"/>
                  </a:cubicBezTo>
                  <a:cubicBezTo>
                    <a:pt x="317" y="894"/>
                    <a:pt x="318" y="894"/>
                    <a:pt x="318" y="895"/>
                  </a:cubicBezTo>
                  <a:cubicBezTo>
                    <a:pt x="318" y="895"/>
                    <a:pt x="318" y="895"/>
                    <a:pt x="318" y="895"/>
                  </a:cubicBezTo>
                  <a:cubicBezTo>
                    <a:pt x="318" y="896"/>
                    <a:pt x="318" y="896"/>
                    <a:pt x="318" y="896"/>
                  </a:cubicBezTo>
                  <a:cubicBezTo>
                    <a:pt x="318" y="896"/>
                    <a:pt x="319" y="896"/>
                    <a:pt x="319" y="897"/>
                  </a:cubicBezTo>
                  <a:cubicBezTo>
                    <a:pt x="319" y="897"/>
                    <a:pt x="319" y="897"/>
                    <a:pt x="319" y="897"/>
                  </a:cubicBezTo>
                  <a:cubicBezTo>
                    <a:pt x="319" y="899"/>
                    <a:pt x="320" y="901"/>
                    <a:pt x="320" y="903"/>
                  </a:cubicBezTo>
                  <a:cubicBezTo>
                    <a:pt x="320" y="905"/>
                    <a:pt x="321" y="908"/>
                    <a:pt x="321" y="910"/>
                  </a:cubicBezTo>
                  <a:cubicBezTo>
                    <a:pt x="322" y="913"/>
                    <a:pt x="322" y="916"/>
                    <a:pt x="323" y="918"/>
                  </a:cubicBezTo>
                  <a:cubicBezTo>
                    <a:pt x="324" y="921"/>
                    <a:pt x="324" y="923"/>
                    <a:pt x="324" y="926"/>
                  </a:cubicBezTo>
                  <a:cubicBezTo>
                    <a:pt x="324" y="926"/>
                    <a:pt x="324" y="926"/>
                    <a:pt x="324" y="926"/>
                  </a:cubicBezTo>
                  <a:cubicBezTo>
                    <a:pt x="323" y="927"/>
                    <a:pt x="323" y="927"/>
                    <a:pt x="323" y="927"/>
                  </a:cubicBezTo>
                  <a:cubicBezTo>
                    <a:pt x="323" y="927"/>
                    <a:pt x="323" y="927"/>
                    <a:pt x="323" y="927"/>
                  </a:cubicBezTo>
                  <a:cubicBezTo>
                    <a:pt x="323" y="927"/>
                    <a:pt x="323" y="927"/>
                    <a:pt x="323" y="927"/>
                  </a:cubicBezTo>
                  <a:cubicBezTo>
                    <a:pt x="323" y="928"/>
                    <a:pt x="323" y="928"/>
                    <a:pt x="323" y="929"/>
                  </a:cubicBezTo>
                  <a:cubicBezTo>
                    <a:pt x="322" y="930"/>
                    <a:pt x="321" y="931"/>
                    <a:pt x="321" y="932"/>
                  </a:cubicBezTo>
                  <a:cubicBezTo>
                    <a:pt x="319" y="933"/>
                    <a:pt x="317" y="935"/>
                    <a:pt x="316" y="937"/>
                  </a:cubicBezTo>
                  <a:cubicBezTo>
                    <a:pt x="316" y="937"/>
                    <a:pt x="316" y="938"/>
                    <a:pt x="316" y="938"/>
                  </a:cubicBezTo>
                  <a:cubicBezTo>
                    <a:pt x="316" y="938"/>
                    <a:pt x="315" y="938"/>
                    <a:pt x="315" y="939"/>
                  </a:cubicBezTo>
                  <a:cubicBezTo>
                    <a:pt x="315" y="939"/>
                    <a:pt x="315" y="939"/>
                    <a:pt x="315" y="939"/>
                  </a:cubicBezTo>
                  <a:cubicBezTo>
                    <a:pt x="315" y="940"/>
                    <a:pt x="315" y="940"/>
                    <a:pt x="315" y="940"/>
                  </a:cubicBezTo>
                  <a:cubicBezTo>
                    <a:pt x="314" y="941"/>
                    <a:pt x="314" y="942"/>
                    <a:pt x="314" y="943"/>
                  </a:cubicBezTo>
                  <a:cubicBezTo>
                    <a:pt x="314" y="944"/>
                    <a:pt x="314" y="945"/>
                    <a:pt x="314" y="945"/>
                  </a:cubicBezTo>
                  <a:cubicBezTo>
                    <a:pt x="313" y="946"/>
                    <a:pt x="313" y="946"/>
                    <a:pt x="313" y="947"/>
                  </a:cubicBezTo>
                  <a:cubicBezTo>
                    <a:pt x="314" y="947"/>
                    <a:pt x="314" y="947"/>
                    <a:pt x="314" y="948"/>
                  </a:cubicBezTo>
                  <a:cubicBezTo>
                    <a:pt x="314" y="948"/>
                    <a:pt x="314" y="949"/>
                    <a:pt x="314" y="949"/>
                  </a:cubicBezTo>
                  <a:cubicBezTo>
                    <a:pt x="314" y="951"/>
                    <a:pt x="315" y="952"/>
                    <a:pt x="315" y="953"/>
                  </a:cubicBezTo>
                  <a:cubicBezTo>
                    <a:pt x="315" y="954"/>
                    <a:pt x="315" y="954"/>
                    <a:pt x="315" y="954"/>
                  </a:cubicBezTo>
                  <a:cubicBezTo>
                    <a:pt x="314" y="953"/>
                    <a:pt x="314" y="953"/>
                    <a:pt x="313" y="952"/>
                  </a:cubicBezTo>
                  <a:cubicBezTo>
                    <a:pt x="313" y="952"/>
                    <a:pt x="312" y="952"/>
                    <a:pt x="311" y="951"/>
                  </a:cubicBezTo>
                  <a:cubicBezTo>
                    <a:pt x="311" y="951"/>
                    <a:pt x="311" y="951"/>
                    <a:pt x="311" y="951"/>
                  </a:cubicBezTo>
                  <a:cubicBezTo>
                    <a:pt x="311" y="951"/>
                    <a:pt x="311" y="951"/>
                    <a:pt x="311" y="951"/>
                  </a:cubicBezTo>
                  <a:cubicBezTo>
                    <a:pt x="311" y="951"/>
                    <a:pt x="311" y="951"/>
                    <a:pt x="311" y="951"/>
                  </a:cubicBezTo>
                  <a:cubicBezTo>
                    <a:pt x="311" y="951"/>
                    <a:pt x="311" y="951"/>
                    <a:pt x="311" y="951"/>
                  </a:cubicBezTo>
                  <a:cubicBezTo>
                    <a:pt x="310" y="951"/>
                    <a:pt x="310" y="951"/>
                    <a:pt x="310" y="951"/>
                  </a:cubicBezTo>
                  <a:cubicBezTo>
                    <a:pt x="310" y="950"/>
                    <a:pt x="310" y="950"/>
                    <a:pt x="309" y="950"/>
                  </a:cubicBezTo>
                  <a:cubicBezTo>
                    <a:pt x="309" y="950"/>
                    <a:pt x="309" y="950"/>
                    <a:pt x="308" y="950"/>
                  </a:cubicBezTo>
                  <a:cubicBezTo>
                    <a:pt x="308" y="949"/>
                    <a:pt x="308" y="949"/>
                    <a:pt x="307" y="949"/>
                  </a:cubicBezTo>
                  <a:cubicBezTo>
                    <a:pt x="307" y="949"/>
                    <a:pt x="306" y="949"/>
                    <a:pt x="305" y="948"/>
                  </a:cubicBezTo>
                  <a:cubicBezTo>
                    <a:pt x="304" y="948"/>
                    <a:pt x="303" y="948"/>
                    <a:pt x="302" y="947"/>
                  </a:cubicBezTo>
                  <a:cubicBezTo>
                    <a:pt x="301" y="947"/>
                    <a:pt x="299" y="947"/>
                    <a:pt x="298" y="946"/>
                  </a:cubicBezTo>
                  <a:cubicBezTo>
                    <a:pt x="296" y="946"/>
                    <a:pt x="294" y="946"/>
                    <a:pt x="292" y="945"/>
                  </a:cubicBezTo>
                  <a:cubicBezTo>
                    <a:pt x="288" y="944"/>
                    <a:pt x="284" y="943"/>
                    <a:pt x="282" y="942"/>
                  </a:cubicBezTo>
                  <a:cubicBezTo>
                    <a:pt x="280" y="942"/>
                    <a:pt x="279" y="941"/>
                    <a:pt x="278" y="941"/>
                  </a:cubicBezTo>
                  <a:cubicBezTo>
                    <a:pt x="277" y="941"/>
                    <a:pt x="276" y="940"/>
                    <a:pt x="275" y="940"/>
                  </a:cubicBezTo>
                  <a:cubicBezTo>
                    <a:pt x="274" y="939"/>
                    <a:pt x="273" y="939"/>
                    <a:pt x="273" y="939"/>
                  </a:cubicBezTo>
                  <a:cubicBezTo>
                    <a:pt x="273" y="939"/>
                    <a:pt x="274" y="939"/>
                    <a:pt x="275" y="940"/>
                  </a:cubicBezTo>
                  <a:cubicBezTo>
                    <a:pt x="276" y="941"/>
                    <a:pt x="277" y="941"/>
                    <a:pt x="278" y="942"/>
                  </a:cubicBezTo>
                  <a:cubicBezTo>
                    <a:pt x="279" y="942"/>
                    <a:pt x="280" y="943"/>
                    <a:pt x="281" y="944"/>
                  </a:cubicBezTo>
                  <a:cubicBezTo>
                    <a:pt x="282" y="944"/>
                    <a:pt x="283" y="945"/>
                    <a:pt x="285" y="945"/>
                  </a:cubicBezTo>
                  <a:cubicBezTo>
                    <a:pt x="284" y="946"/>
                    <a:pt x="283" y="946"/>
                    <a:pt x="283" y="946"/>
                  </a:cubicBezTo>
                  <a:cubicBezTo>
                    <a:pt x="281" y="946"/>
                    <a:pt x="280" y="946"/>
                    <a:pt x="279" y="946"/>
                  </a:cubicBezTo>
                  <a:cubicBezTo>
                    <a:pt x="278" y="946"/>
                    <a:pt x="276" y="947"/>
                    <a:pt x="275" y="947"/>
                  </a:cubicBezTo>
                  <a:cubicBezTo>
                    <a:pt x="274" y="947"/>
                    <a:pt x="273" y="948"/>
                    <a:pt x="273" y="948"/>
                  </a:cubicBezTo>
                  <a:cubicBezTo>
                    <a:pt x="258" y="941"/>
                    <a:pt x="257" y="954"/>
                    <a:pt x="244" y="956"/>
                  </a:cubicBezTo>
                  <a:cubicBezTo>
                    <a:pt x="257" y="964"/>
                    <a:pt x="270" y="969"/>
                    <a:pt x="272" y="950"/>
                  </a:cubicBezTo>
                  <a:cubicBezTo>
                    <a:pt x="272" y="950"/>
                    <a:pt x="273" y="950"/>
                    <a:pt x="273" y="950"/>
                  </a:cubicBezTo>
                  <a:cubicBezTo>
                    <a:pt x="274" y="950"/>
                    <a:pt x="275" y="949"/>
                    <a:pt x="276" y="949"/>
                  </a:cubicBezTo>
                  <a:cubicBezTo>
                    <a:pt x="277" y="949"/>
                    <a:pt x="278" y="949"/>
                    <a:pt x="279" y="948"/>
                  </a:cubicBezTo>
                  <a:cubicBezTo>
                    <a:pt x="281" y="948"/>
                    <a:pt x="282" y="948"/>
                    <a:pt x="283" y="948"/>
                  </a:cubicBezTo>
                  <a:cubicBezTo>
                    <a:pt x="284" y="948"/>
                    <a:pt x="285" y="948"/>
                    <a:pt x="286" y="948"/>
                  </a:cubicBezTo>
                  <a:cubicBezTo>
                    <a:pt x="287" y="948"/>
                    <a:pt x="288" y="948"/>
                    <a:pt x="288" y="948"/>
                  </a:cubicBezTo>
                  <a:cubicBezTo>
                    <a:pt x="289" y="948"/>
                    <a:pt x="289" y="948"/>
                    <a:pt x="290" y="948"/>
                  </a:cubicBezTo>
                  <a:cubicBezTo>
                    <a:pt x="290" y="948"/>
                    <a:pt x="290" y="948"/>
                    <a:pt x="291" y="948"/>
                  </a:cubicBezTo>
                  <a:cubicBezTo>
                    <a:pt x="291" y="948"/>
                    <a:pt x="291" y="948"/>
                    <a:pt x="291" y="948"/>
                  </a:cubicBezTo>
                  <a:cubicBezTo>
                    <a:pt x="293" y="949"/>
                    <a:pt x="295" y="949"/>
                    <a:pt x="298" y="950"/>
                  </a:cubicBezTo>
                  <a:cubicBezTo>
                    <a:pt x="299" y="950"/>
                    <a:pt x="300" y="951"/>
                    <a:pt x="301" y="951"/>
                  </a:cubicBezTo>
                  <a:cubicBezTo>
                    <a:pt x="302" y="951"/>
                    <a:pt x="303" y="952"/>
                    <a:pt x="305" y="952"/>
                  </a:cubicBezTo>
                  <a:cubicBezTo>
                    <a:pt x="305" y="952"/>
                    <a:pt x="306" y="952"/>
                    <a:pt x="306" y="953"/>
                  </a:cubicBezTo>
                  <a:cubicBezTo>
                    <a:pt x="307" y="953"/>
                    <a:pt x="307" y="953"/>
                    <a:pt x="307" y="953"/>
                  </a:cubicBezTo>
                  <a:cubicBezTo>
                    <a:pt x="307" y="953"/>
                    <a:pt x="308" y="953"/>
                    <a:pt x="308" y="953"/>
                  </a:cubicBezTo>
                  <a:cubicBezTo>
                    <a:pt x="308" y="954"/>
                    <a:pt x="309" y="954"/>
                    <a:pt x="309" y="954"/>
                  </a:cubicBezTo>
                  <a:cubicBezTo>
                    <a:pt x="309" y="954"/>
                    <a:pt x="309" y="954"/>
                    <a:pt x="309" y="954"/>
                  </a:cubicBezTo>
                  <a:cubicBezTo>
                    <a:pt x="309" y="954"/>
                    <a:pt x="309" y="954"/>
                    <a:pt x="309" y="954"/>
                  </a:cubicBezTo>
                  <a:cubicBezTo>
                    <a:pt x="309" y="954"/>
                    <a:pt x="309" y="954"/>
                    <a:pt x="309" y="954"/>
                  </a:cubicBezTo>
                  <a:cubicBezTo>
                    <a:pt x="309" y="954"/>
                    <a:pt x="309" y="954"/>
                    <a:pt x="309" y="954"/>
                  </a:cubicBezTo>
                  <a:cubicBezTo>
                    <a:pt x="310" y="954"/>
                    <a:pt x="310" y="954"/>
                    <a:pt x="310" y="954"/>
                  </a:cubicBezTo>
                  <a:cubicBezTo>
                    <a:pt x="310" y="955"/>
                    <a:pt x="311" y="955"/>
                    <a:pt x="311" y="956"/>
                  </a:cubicBezTo>
                  <a:cubicBezTo>
                    <a:pt x="313" y="957"/>
                    <a:pt x="316" y="959"/>
                    <a:pt x="318" y="961"/>
                  </a:cubicBezTo>
                  <a:cubicBezTo>
                    <a:pt x="320" y="963"/>
                    <a:pt x="322" y="965"/>
                    <a:pt x="324" y="968"/>
                  </a:cubicBezTo>
                  <a:cubicBezTo>
                    <a:pt x="326" y="970"/>
                    <a:pt x="329" y="972"/>
                    <a:pt x="331" y="974"/>
                  </a:cubicBezTo>
                  <a:cubicBezTo>
                    <a:pt x="334" y="977"/>
                    <a:pt x="337" y="979"/>
                    <a:pt x="340" y="981"/>
                  </a:cubicBezTo>
                  <a:cubicBezTo>
                    <a:pt x="340" y="981"/>
                    <a:pt x="340" y="981"/>
                    <a:pt x="340" y="981"/>
                  </a:cubicBezTo>
                  <a:cubicBezTo>
                    <a:pt x="340" y="981"/>
                    <a:pt x="339" y="982"/>
                    <a:pt x="339" y="982"/>
                  </a:cubicBezTo>
                  <a:cubicBezTo>
                    <a:pt x="338" y="982"/>
                    <a:pt x="338" y="982"/>
                    <a:pt x="337" y="982"/>
                  </a:cubicBezTo>
                  <a:cubicBezTo>
                    <a:pt x="337" y="982"/>
                    <a:pt x="336" y="982"/>
                    <a:pt x="336" y="983"/>
                  </a:cubicBezTo>
                  <a:cubicBezTo>
                    <a:pt x="336" y="983"/>
                    <a:pt x="336" y="983"/>
                    <a:pt x="335" y="983"/>
                  </a:cubicBezTo>
                  <a:cubicBezTo>
                    <a:pt x="334" y="984"/>
                    <a:pt x="333" y="984"/>
                    <a:pt x="332" y="985"/>
                  </a:cubicBezTo>
                  <a:cubicBezTo>
                    <a:pt x="331" y="986"/>
                    <a:pt x="329" y="987"/>
                    <a:pt x="328" y="988"/>
                  </a:cubicBezTo>
                  <a:cubicBezTo>
                    <a:pt x="326" y="989"/>
                    <a:pt x="323" y="991"/>
                    <a:pt x="320" y="993"/>
                  </a:cubicBezTo>
                  <a:cubicBezTo>
                    <a:pt x="319" y="994"/>
                    <a:pt x="318" y="995"/>
                    <a:pt x="316" y="995"/>
                  </a:cubicBezTo>
                  <a:cubicBezTo>
                    <a:pt x="315" y="996"/>
                    <a:pt x="313" y="997"/>
                    <a:pt x="312" y="997"/>
                  </a:cubicBezTo>
                  <a:cubicBezTo>
                    <a:pt x="311" y="998"/>
                    <a:pt x="309" y="998"/>
                    <a:pt x="308" y="999"/>
                  </a:cubicBezTo>
                  <a:cubicBezTo>
                    <a:pt x="308" y="999"/>
                    <a:pt x="308" y="999"/>
                    <a:pt x="308" y="999"/>
                  </a:cubicBezTo>
                  <a:cubicBezTo>
                    <a:pt x="308" y="998"/>
                    <a:pt x="307" y="998"/>
                    <a:pt x="307" y="998"/>
                  </a:cubicBezTo>
                  <a:cubicBezTo>
                    <a:pt x="306" y="998"/>
                    <a:pt x="306" y="998"/>
                    <a:pt x="306" y="998"/>
                  </a:cubicBezTo>
                  <a:cubicBezTo>
                    <a:pt x="306" y="998"/>
                    <a:pt x="306" y="997"/>
                    <a:pt x="305" y="997"/>
                  </a:cubicBezTo>
                  <a:cubicBezTo>
                    <a:pt x="305" y="997"/>
                    <a:pt x="305" y="997"/>
                    <a:pt x="305" y="997"/>
                  </a:cubicBezTo>
                  <a:cubicBezTo>
                    <a:pt x="304" y="997"/>
                    <a:pt x="303" y="997"/>
                    <a:pt x="303" y="997"/>
                  </a:cubicBezTo>
                  <a:cubicBezTo>
                    <a:pt x="302" y="997"/>
                    <a:pt x="301" y="996"/>
                    <a:pt x="300" y="996"/>
                  </a:cubicBezTo>
                  <a:cubicBezTo>
                    <a:pt x="299" y="996"/>
                    <a:pt x="299" y="995"/>
                    <a:pt x="298" y="995"/>
                  </a:cubicBezTo>
                  <a:cubicBezTo>
                    <a:pt x="297" y="995"/>
                    <a:pt x="296" y="994"/>
                    <a:pt x="295" y="994"/>
                  </a:cubicBezTo>
                  <a:cubicBezTo>
                    <a:pt x="292" y="981"/>
                    <a:pt x="281" y="986"/>
                    <a:pt x="272" y="979"/>
                  </a:cubicBezTo>
                  <a:cubicBezTo>
                    <a:pt x="274" y="985"/>
                    <a:pt x="277" y="993"/>
                    <a:pt x="282" y="996"/>
                  </a:cubicBezTo>
                  <a:cubicBezTo>
                    <a:pt x="285" y="998"/>
                    <a:pt x="293" y="998"/>
                    <a:pt x="295" y="996"/>
                  </a:cubicBezTo>
                  <a:cubicBezTo>
                    <a:pt x="295" y="996"/>
                    <a:pt x="296" y="996"/>
                    <a:pt x="296" y="996"/>
                  </a:cubicBezTo>
                  <a:cubicBezTo>
                    <a:pt x="296" y="996"/>
                    <a:pt x="296" y="996"/>
                    <a:pt x="296" y="996"/>
                  </a:cubicBezTo>
                  <a:cubicBezTo>
                    <a:pt x="296" y="996"/>
                    <a:pt x="296" y="996"/>
                    <a:pt x="296" y="996"/>
                  </a:cubicBezTo>
                  <a:cubicBezTo>
                    <a:pt x="296" y="996"/>
                    <a:pt x="297" y="996"/>
                    <a:pt x="297" y="997"/>
                  </a:cubicBezTo>
                  <a:cubicBezTo>
                    <a:pt x="298" y="997"/>
                    <a:pt x="299" y="997"/>
                    <a:pt x="300" y="998"/>
                  </a:cubicBezTo>
                  <a:cubicBezTo>
                    <a:pt x="301" y="998"/>
                    <a:pt x="302" y="998"/>
                    <a:pt x="302" y="998"/>
                  </a:cubicBezTo>
                  <a:cubicBezTo>
                    <a:pt x="303" y="999"/>
                    <a:pt x="304" y="999"/>
                    <a:pt x="305" y="999"/>
                  </a:cubicBezTo>
                  <a:cubicBezTo>
                    <a:pt x="305" y="999"/>
                    <a:pt x="305" y="999"/>
                    <a:pt x="305" y="999"/>
                  </a:cubicBezTo>
                  <a:cubicBezTo>
                    <a:pt x="305" y="999"/>
                    <a:pt x="305" y="999"/>
                    <a:pt x="306" y="999"/>
                  </a:cubicBezTo>
                  <a:cubicBezTo>
                    <a:pt x="306" y="999"/>
                    <a:pt x="306" y="999"/>
                    <a:pt x="306" y="999"/>
                  </a:cubicBezTo>
                  <a:cubicBezTo>
                    <a:pt x="305" y="999"/>
                    <a:pt x="305" y="1000"/>
                    <a:pt x="304" y="1000"/>
                  </a:cubicBezTo>
                  <a:cubicBezTo>
                    <a:pt x="304" y="1000"/>
                    <a:pt x="304" y="1000"/>
                    <a:pt x="303" y="1000"/>
                  </a:cubicBezTo>
                  <a:cubicBezTo>
                    <a:pt x="303" y="1000"/>
                    <a:pt x="303" y="1000"/>
                    <a:pt x="302" y="1000"/>
                  </a:cubicBezTo>
                  <a:cubicBezTo>
                    <a:pt x="302" y="1000"/>
                    <a:pt x="301" y="1000"/>
                    <a:pt x="301" y="1001"/>
                  </a:cubicBezTo>
                  <a:cubicBezTo>
                    <a:pt x="300" y="1001"/>
                    <a:pt x="299" y="1001"/>
                    <a:pt x="298" y="1001"/>
                  </a:cubicBezTo>
                  <a:cubicBezTo>
                    <a:pt x="297" y="1002"/>
                    <a:pt x="296" y="1002"/>
                    <a:pt x="296" y="1002"/>
                  </a:cubicBezTo>
                  <a:cubicBezTo>
                    <a:pt x="296" y="1002"/>
                    <a:pt x="296" y="1002"/>
                    <a:pt x="297" y="1002"/>
                  </a:cubicBezTo>
                  <a:cubicBezTo>
                    <a:pt x="297" y="1002"/>
                    <a:pt x="298" y="1002"/>
                    <a:pt x="299" y="1002"/>
                  </a:cubicBezTo>
                  <a:cubicBezTo>
                    <a:pt x="299" y="1002"/>
                    <a:pt x="300" y="1003"/>
                    <a:pt x="301" y="1003"/>
                  </a:cubicBezTo>
                  <a:cubicBezTo>
                    <a:pt x="302" y="1003"/>
                    <a:pt x="302" y="1003"/>
                    <a:pt x="303" y="1003"/>
                  </a:cubicBezTo>
                  <a:cubicBezTo>
                    <a:pt x="303" y="1003"/>
                    <a:pt x="304" y="1003"/>
                    <a:pt x="304" y="1003"/>
                  </a:cubicBezTo>
                  <a:cubicBezTo>
                    <a:pt x="304" y="1002"/>
                    <a:pt x="304" y="1002"/>
                    <a:pt x="305" y="1002"/>
                  </a:cubicBezTo>
                  <a:cubicBezTo>
                    <a:pt x="307" y="1002"/>
                    <a:pt x="310" y="1001"/>
                    <a:pt x="313" y="1000"/>
                  </a:cubicBezTo>
                  <a:cubicBezTo>
                    <a:pt x="314" y="999"/>
                    <a:pt x="315" y="999"/>
                    <a:pt x="316" y="999"/>
                  </a:cubicBezTo>
                  <a:cubicBezTo>
                    <a:pt x="316" y="999"/>
                    <a:pt x="316" y="999"/>
                    <a:pt x="316" y="999"/>
                  </a:cubicBezTo>
                  <a:cubicBezTo>
                    <a:pt x="315" y="1000"/>
                    <a:pt x="315" y="1000"/>
                    <a:pt x="315" y="1001"/>
                  </a:cubicBezTo>
                  <a:cubicBezTo>
                    <a:pt x="315" y="1001"/>
                    <a:pt x="314" y="1002"/>
                    <a:pt x="314" y="1002"/>
                  </a:cubicBezTo>
                  <a:cubicBezTo>
                    <a:pt x="314" y="1003"/>
                    <a:pt x="313" y="1004"/>
                    <a:pt x="313" y="1005"/>
                  </a:cubicBezTo>
                  <a:cubicBezTo>
                    <a:pt x="313" y="1005"/>
                    <a:pt x="313" y="1005"/>
                    <a:pt x="313" y="1005"/>
                  </a:cubicBezTo>
                  <a:cubicBezTo>
                    <a:pt x="302" y="1010"/>
                    <a:pt x="297" y="1019"/>
                    <a:pt x="305" y="1032"/>
                  </a:cubicBezTo>
                  <a:cubicBezTo>
                    <a:pt x="309" y="1021"/>
                    <a:pt x="319" y="1019"/>
                    <a:pt x="313" y="1006"/>
                  </a:cubicBezTo>
                  <a:cubicBezTo>
                    <a:pt x="313" y="1006"/>
                    <a:pt x="313" y="1006"/>
                    <a:pt x="314" y="1005"/>
                  </a:cubicBezTo>
                  <a:cubicBezTo>
                    <a:pt x="314" y="1004"/>
                    <a:pt x="315" y="1004"/>
                    <a:pt x="315" y="1003"/>
                  </a:cubicBezTo>
                  <a:cubicBezTo>
                    <a:pt x="315" y="1002"/>
                    <a:pt x="316" y="1002"/>
                    <a:pt x="316" y="1001"/>
                  </a:cubicBezTo>
                  <a:cubicBezTo>
                    <a:pt x="316" y="1001"/>
                    <a:pt x="316" y="1000"/>
                    <a:pt x="317" y="1000"/>
                  </a:cubicBezTo>
                  <a:cubicBezTo>
                    <a:pt x="317" y="999"/>
                    <a:pt x="318" y="998"/>
                    <a:pt x="319" y="997"/>
                  </a:cubicBezTo>
                  <a:cubicBezTo>
                    <a:pt x="320" y="997"/>
                    <a:pt x="321" y="996"/>
                    <a:pt x="322" y="995"/>
                  </a:cubicBezTo>
                  <a:cubicBezTo>
                    <a:pt x="325" y="994"/>
                    <a:pt x="327" y="992"/>
                    <a:pt x="330" y="990"/>
                  </a:cubicBezTo>
                  <a:cubicBezTo>
                    <a:pt x="331" y="989"/>
                    <a:pt x="332" y="988"/>
                    <a:pt x="333" y="987"/>
                  </a:cubicBezTo>
                  <a:cubicBezTo>
                    <a:pt x="335" y="987"/>
                    <a:pt x="336" y="986"/>
                    <a:pt x="337" y="985"/>
                  </a:cubicBezTo>
                  <a:cubicBezTo>
                    <a:pt x="337" y="985"/>
                    <a:pt x="337" y="985"/>
                    <a:pt x="337" y="985"/>
                  </a:cubicBezTo>
                  <a:cubicBezTo>
                    <a:pt x="338" y="985"/>
                    <a:pt x="338" y="985"/>
                    <a:pt x="338" y="985"/>
                  </a:cubicBezTo>
                  <a:cubicBezTo>
                    <a:pt x="339" y="984"/>
                    <a:pt x="339" y="984"/>
                    <a:pt x="339" y="984"/>
                  </a:cubicBezTo>
                  <a:cubicBezTo>
                    <a:pt x="340" y="983"/>
                    <a:pt x="340" y="983"/>
                    <a:pt x="341" y="983"/>
                  </a:cubicBezTo>
                  <a:cubicBezTo>
                    <a:pt x="341" y="983"/>
                    <a:pt x="341" y="982"/>
                    <a:pt x="341" y="982"/>
                  </a:cubicBezTo>
                  <a:cubicBezTo>
                    <a:pt x="344" y="984"/>
                    <a:pt x="346" y="985"/>
                    <a:pt x="348" y="987"/>
                  </a:cubicBezTo>
                  <a:cubicBezTo>
                    <a:pt x="351" y="988"/>
                    <a:pt x="354" y="990"/>
                    <a:pt x="357" y="992"/>
                  </a:cubicBezTo>
                  <a:cubicBezTo>
                    <a:pt x="357" y="992"/>
                    <a:pt x="358" y="993"/>
                    <a:pt x="359" y="993"/>
                  </a:cubicBezTo>
                  <a:cubicBezTo>
                    <a:pt x="359" y="994"/>
                    <a:pt x="360" y="994"/>
                    <a:pt x="361" y="995"/>
                  </a:cubicBezTo>
                  <a:cubicBezTo>
                    <a:pt x="362" y="996"/>
                    <a:pt x="363" y="997"/>
                    <a:pt x="364" y="999"/>
                  </a:cubicBezTo>
                  <a:cubicBezTo>
                    <a:pt x="369" y="1003"/>
                    <a:pt x="373" y="1010"/>
                    <a:pt x="377" y="1015"/>
                  </a:cubicBezTo>
                  <a:cubicBezTo>
                    <a:pt x="379" y="1019"/>
                    <a:pt x="381" y="1022"/>
                    <a:pt x="383" y="1025"/>
                  </a:cubicBezTo>
                  <a:cubicBezTo>
                    <a:pt x="382" y="1025"/>
                    <a:pt x="382" y="1025"/>
                    <a:pt x="382" y="1024"/>
                  </a:cubicBezTo>
                  <a:cubicBezTo>
                    <a:pt x="381" y="1024"/>
                    <a:pt x="381" y="1024"/>
                    <a:pt x="381" y="1024"/>
                  </a:cubicBezTo>
                  <a:cubicBezTo>
                    <a:pt x="381" y="1024"/>
                    <a:pt x="380" y="1024"/>
                    <a:pt x="380" y="1024"/>
                  </a:cubicBezTo>
                  <a:cubicBezTo>
                    <a:pt x="380" y="1024"/>
                    <a:pt x="380" y="1024"/>
                    <a:pt x="380" y="1024"/>
                  </a:cubicBezTo>
                  <a:cubicBezTo>
                    <a:pt x="379" y="1023"/>
                    <a:pt x="378" y="1023"/>
                    <a:pt x="377" y="1023"/>
                  </a:cubicBezTo>
                  <a:cubicBezTo>
                    <a:pt x="376" y="1023"/>
                    <a:pt x="375" y="1024"/>
                    <a:pt x="374" y="1024"/>
                  </a:cubicBezTo>
                  <a:cubicBezTo>
                    <a:pt x="373" y="1024"/>
                    <a:pt x="372" y="1024"/>
                    <a:pt x="371" y="1024"/>
                  </a:cubicBezTo>
                  <a:cubicBezTo>
                    <a:pt x="371" y="1024"/>
                    <a:pt x="370" y="1025"/>
                    <a:pt x="369" y="1025"/>
                  </a:cubicBezTo>
                  <a:cubicBezTo>
                    <a:pt x="367" y="1025"/>
                    <a:pt x="366" y="1025"/>
                    <a:pt x="365" y="1026"/>
                  </a:cubicBezTo>
                  <a:cubicBezTo>
                    <a:pt x="355" y="1013"/>
                    <a:pt x="346" y="1029"/>
                    <a:pt x="337" y="1014"/>
                  </a:cubicBezTo>
                  <a:cubicBezTo>
                    <a:pt x="337" y="1022"/>
                    <a:pt x="340" y="1030"/>
                    <a:pt x="348" y="1033"/>
                  </a:cubicBezTo>
                  <a:cubicBezTo>
                    <a:pt x="354" y="1036"/>
                    <a:pt x="365" y="1035"/>
                    <a:pt x="366" y="1027"/>
                  </a:cubicBezTo>
                  <a:cubicBezTo>
                    <a:pt x="367" y="1027"/>
                    <a:pt x="368" y="1027"/>
                    <a:pt x="369" y="1026"/>
                  </a:cubicBezTo>
                  <a:cubicBezTo>
                    <a:pt x="370" y="1026"/>
                    <a:pt x="371" y="1026"/>
                    <a:pt x="372" y="1026"/>
                  </a:cubicBezTo>
                  <a:cubicBezTo>
                    <a:pt x="373" y="1026"/>
                    <a:pt x="374" y="1025"/>
                    <a:pt x="375" y="1025"/>
                  </a:cubicBezTo>
                  <a:cubicBezTo>
                    <a:pt x="376" y="1025"/>
                    <a:pt x="376" y="1025"/>
                    <a:pt x="377" y="1025"/>
                  </a:cubicBezTo>
                  <a:cubicBezTo>
                    <a:pt x="378" y="1025"/>
                    <a:pt x="379" y="1025"/>
                    <a:pt x="379" y="1025"/>
                  </a:cubicBezTo>
                  <a:cubicBezTo>
                    <a:pt x="380" y="1025"/>
                    <a:pt x="380" y="1025"/>
                    <a:pt x="380" y="1025"/>
                  </a:cubicBezTo>
                  <a:cubicBezTo>
                    <a:pt x="380" y="1025"/>
                    <a:pt x="380" y="1025"/>
                    <a:pt x="380" y="1025"/>
                  </a:cubicBezTo>
                  <a:cubicBezTo>
                    <a:pt x="381" y="1025"/>
                    <a:pt x="381" y="1025"/>
                    <a:pt x="381" y="1025"/>
                  </a:cubicBezTo>
                  <a:cubicBezTo>
                    <a:pt x="382" y="1026"/>
                    <a:pt x="382" y="1026"/>
                    <a:pt x="383" y="1026"/>
                  </a:cubicBezTo>
                  <a:cubicBezTo>
                    <a:pt x="383" y="1026"/>
                    <a:pt x="383" y="1026"/>
                    <a:pt x="383" y="1026"/>
                  </a:cubicBezTo>
                  <a:cubicBezTo>
                    <a:pt x="385" y="1028"/>
                    <a:pt x="386" y="1031"/>
                    <a:pt x="388" y="1033"/>
                  </a:cubicBezTo>
                  <a:cubicBezTo>
                    <a:pt x="395" y="1044"/>
                    <a:pt x="402" y="1054"/>
                    <a:pt x="407" y="1063"/>
                  </a:cubicBezTo>
                  <a:cubicBezTo>
                    <a:pt x="408" y="1065"/>
                    <a:pt x="409" y="1066"/>
                    <a:pt x="409" y="1067"/>
                  </a:cubicBezTo>
                  <a:cubicBezTo>
                    <a:pt x="410" y="1068"/>
                    <a:pt x="411" y="1069"/>
                    <a:pt x="411" y="1070"/>
                  </a:cubicBezTo>
                  <a:cubicBezTo>
                    <a:pt x="412" y="1071"/>
                    <a:pt x="413" y="1072"/>
                    <a:pt x="414" y="1073"/>
                  </a:cubicBezTo>
                  <a:cubicBezTo>
                    <a:pt x="396" y="1069"/>
                    <a:pt x="386" y="1069"/>
                    <a:pt x="366" y="1066"/>
                  </a:cubicBezTo>
                  <a:cubicBezTo>
                    <a:pt x="345" y="1061"/>
                    <a:pt x="314" y="1060"/>
                    <a:pt x="296" y="1050"/>
                  </a:cubicBezTo>
                  <a:cubicBezTo>
                    <a:pt x="277" y="1040"/>
                    <a:pt x="261" y="1014"/>
                    <a:pt x="230" y="1015"/>
                  </a:cubicBezTo>
                  <a:cubicBezTo>
                    <a:pt x="227" y="1013"/>
                    <a:pt x="224" y="1011"/>
                    <a:pt x="221" y="1009"/>
                  </a:cubicBezTo>
                  <a:cubicBezTo>
                    <a:pt x="215" y="1006"/>
                    <a:pt x="209" y="1001"/>
                    <a:pt x="203" y="996"/>
                  </a:cubicBezTo>
                  <a:cubicBezTo>
                    <a:pt x="202" y="996"/>
                    <a:pt x="201" y="995"/>
                    <a:pt x="201" y="994"/>
                  </a:cubicBezTo>
                  <a:cubicBezTo>
                    <a:pt x="200" y="994"/>
                    <a:pt x="199" y="993"/>
                    <a:pt x="198" y="993"/>
                  </a:cubicBezTo>
                  <a:cubicBezTo>
                    <a:pt x="197" y="992"/>
                    <a:pt x="197" y="992"/>
                    <a:pt x="197" y="992"/>
                  </a:cubicBezTo>
                  <a:cubicBezTo>
                    <a:pt x="197" y="991"/>
                    <a:pt x="197" y="991"/>
                    <a:pt x="197" y="991"/>
                  </a:cubicBezTo>
                  <a:cubicBezTo>
                    <a:pt x="197" y="991"/>
                    <a:pt x="197" y="991"/>
                    <a:pt x="197" y="991"/>
                  </a:cubicBezTo>
                  <a:cubicBezTo>
                    <a:pt x="196" y="991"/>
                    <a:pt x="196" y="991"/>
                    <a:pt x="196" y="991"/>
                  </a:cubicBezTo>
                  <a:cubicBezTo>
                    <a:pt x="196" y="990"/>
                    <a:pt x="196" y="990"/>
                    <a:pt x="195" y="990"/>
                  </a:cubicBezTo>
                  <a:cubicBezTo>
                    <a:pt x="194" y="989"/>
                    <a:pt x="194" y="989"/>
                    <a:pt x="194" y="989"/>
                  </a:cubicBezTo>
                  <a:cubicBezTo>
                    <a:pt x="192" y="986"/>
                    <a:pt x="190" y="982"/>
                    <a:pt x="188" y="978"/>
                  </a:cubicBezTo>
                  <a:cubicBezTo>
                    <a:pt x="187" y="975"/>
                    <a:pt x="185" y="971"/>
                    <a:pt x="184" y="967"/>
                  </a:cubicBezTo>
                  <a:cubicBezTo>
                    <a:pt x="183" y="965"/>
                    <a:pt x="182" y="963"/>
                    <a:pt x="181" y="961"/>
                  </a:cubicBezTo>
                  <a:cubicBezTo>
                    <a:pt x="181" y="961"/>
                    <a:pt x="181" y="961"/>
                    <a:pt x="181" y="960"/>
                  </a:cubicBezTo>
                  <a:cubicBezTo>
                    <a:pt x="181" y="960"/>
                    <a:pt x="182" y="960"/>
                    <a:pt x="182" y="959"/>
                  </a:cubicBezTo>
                  <a:cubicBezTo>
                    <a:pt x="182" y="959"/>
                    <a:pt x="182" y="959"/>
                    <a:pt x="182" y="958"/>
                  </a:cubicBezTo>
                  <a:cubicBezTo>
                    <a:pt x="182" y="958"/>
                    <a:pt x="182" y="958"/>
                    <a:pt x="182" y="958"/>
                  </a:cubicBezTo>
                  <a:cubicBezTo>
                    <a:pt x="182" y="958"/>
                    <a:pt x="182" y="958"/>
                    <a:pt x="182" y="958"/>
                  </a:cubicBezTo>
                  <a:cubicBezTo>
                    <a:pt x="183" y="957"/>
                    <a:pt x="183" y="956"/>
                    <a:pt x="183" y="956"/>
                  </a:cubicBezTo>
                  <a:cubicBezTo>
                    <a:pt x="183" y="955"/>
                    <a:pt x="184" y="954"/>
                    <a:pt x="184" y="954"/>
                  </a:cubicBezTo>
                  <a:cubicBezTo>
                    <a:pt x="184" y="953"/>
                    <a:pt x="184" y="952"/>
                    <a:pt x="185" y="952"/>
                  </a:cubicBezTo>
                  <a:cubicBezTo>
                    <a:pt x="185" y="951"/>
                    <a:pt x="185" y="950"/>
                    <a:pt x="186" y="949"/>
                  </a:cubicBezTo>
                  <a:cubicBezTo>
                    <a:pt x="186" y="949"/>
                    <a:pt x="187" y="948"/>
                    <a:pt x="187" y="947"/>
                  </a:cubicBezTo>
                  <a:cubicBezTo>
                    <a:pt x="187" y="947"/>
                    <a:pt x="187" y="947"/>
                    <a:pt x="187" y="947"/>
                  </a:cubicBezTo>
                  <a:cubicBezTo>
                    <a:pt x="204" y="948"/>
                    <a:pt x="206" y="939"/>
                    <a:pt x="197" y="925"/>
                  </a:cubicBezTo>
                  <a:cubicBezTo>
                    <a:pt x="190" y="930"/>
                    <a:pt x="178" y="934"/>
                    <a:pt x="185" y="946"/>
                  </a:cubicBezTo>
                  <a:cubicBezTo>
                    <a:pt x="185" y="947"/>
                    <a:pt x="185" y="947"/>
                    <a:pt x="185" y="947"/>
                  </a:cubicBezTo>
                  <a:cubicBezTo>
                    <a:pt x="185" y="947"/>
                    <a:pt x="185" y="947"/>
                    <a:pt x="185" y="947"/>
                  </a:cubicBezTo>
                  <a:cubicBezTo>
                    <a:pt x="184" y="947"/>
                    <a:pt x="184" y="948"/>
                    <a:pt x="184" y="948"/>
                  </a:cubicBezTo>
                  <a:cubicBezTo>
                    <a:pt x="183" y="949"/>
                    <a:pt x="183" y="950"/>
                    <a:pt x="183" y="951"/>
                  </a:cubicBezTo>
                  <a:cubicBezTo>
                    <a:pt x="182" y="951"/>
                    <a:pt x="182" y="952"/>
                    <a:pt x="182" y="953"/>
                  </a:cubicBezTo>
                  <a:cubicBezTo>
                    <a:pt x="181" y="953"/>
                    <a:pt x="181" y="954"/>
                    <a:pt x="181" y="955"/>
                  </a:cubicBezTo>
                  <a:cubicBezTo>
                    <a:pt x="181" y="956"/>
                    <a:pt x="180" y="956"/>
                    <a:pt x="180" y="957"/>
                  </a:cubicBezTo>
                  <a:cubicBezTo>
                    <a:pt x="180" y="957"/>
                    <a:pt x="180" y="957"/>
                    <a:pt x="180" y="957"/>
                  </a:cubicBezTo>
                  <a:cubicBezTo>
                    <a:pt x="180" y="957"/>
                    <a:pt x="180" y="958"/>
                    <a:pt x="180" y="958"/>
                  </a:cubicBezTo>
                  <a:cubicBezTo>
                    <a:pt x="180" y="958"/>
                    <a:pt x="180" y="958"/>
                    <a:pt x="180" y="959"/>
                  </a:cubicBezTo>
                  <a:cubicBezTo>
                    <a:pt x="180" y="959"/>
                    <a:pt x="180" y="960"/>
                    <a:pt x="180" y="960"/>
                  </a:cubicBezTo>
                  <a:cubicBezTo>
                    <a:pt x="180" y="960"/>
                    <a:pt x="180" y="960"/>
                    <a:pt x="180" y="961"/>
                  </a:cubicBezTo>
                  <a:cubicBezTo>
                    <a:pt x="179" y="959"/>
                    <a:pt x="178" y="957"/>
                    <a:pt x="177" y="956"/>
                  </a:cubicBezTo>
                  <a:cubicBezTo>
                    <a:pt x="177" y="955"/>
                    <a:pt x="176" y="954"/>
                    <a:pt x="175" y="953"/>
                  </a:cubicBezTo>
                  <a:cubicBezTo>
                    <a:pt x="175" y="953"/>
                    <a:pt x="175" y="953"/>
                    <a:pt x="175" y="953"/>
                  </a:cubicBezTo>
                  <a:cubicBezTo>
                    <a:pt x="175" y="953"/>
                    <a:pt x="175" y="953"/>
                    <a:pt x="175" y="953"/>
                  </a:cubicBezTo>
                  <a:cubicBezTo>
                    <a:pt x="174" y="952"/>
                    <a:pt x="174" y="952"/>
                    <a:pt x="174" y="952"/>
                  </a:cubicBezTo>
                  <a:cubicBezTo>
                    <a:pt x="174" y="952"/>
                    <a:pt x="173" y="951"/>
                    <a:pt x="173" y="951"/>
                  </a:cubicBezTo>
                  <a:cubicBezTo>
                    <a:pt x="171" y="950"/>
                    <a:pt x="169" y="948"/>
                    <a:pt x="168" y="947"/>
                  </a:cubicBezTo>
                  <a:cubicBezTo>
                    <a:pt x="167" y="947"/>
                    <a:pt x="166" y="946"/>
                    <a:pt x="165" y="945"/>
                  </a:cubicBezTo>
                  <a:cubicBezTo>
                    <a:pt x="165" y="945"/>
                    <a:pt x="165" y="945"/>
                    <a:pt x="165" y="944"/>
                  </a:cubicBezTo>
                  <a:cubicBezTo>
                    <a:pt x="165" y="944"/>
                    <a:pt x="165" y="943"/>
                    <a:pt x="165" y="943"/>
                  </a:cubicBezTo>
                  <a:cubicBezTo>
                    <a:pt x="165" y="943"/>
                    <a:pt x="165" y="942"/>
                    <a:pt x="164" y="942"/>
                  </a:cubicBezTo>
                  <a:cubicBezTo>
                    <a:pt x="164" y="942"/>
                    <a:pt x="164" y="942"/>
                    <a:pt x="164" y="941"/>
                  </a:cubicBezTo>
                  <a:cubicBezTo>
                    <a:pt x="164" y="941"/>
                    <a:pt x="164" y="940"/>
                    <a:pt x="164" y="940"/>
                  </a:cubicBezTo>
                  <a:cubicBezTo>
                    <a:pt x="164" y="939"/>
                    <a:pt x="164" y="938"/>
                    <a:pt x="164" y="938"/>
                  </a:cubicBezTo>
                  <a:cubicBezTo>
                    <a:pt x="164" y="938"/>
                    <a:pt x="164" y="937"/>
                    <a:pt x="164" y="937"/>
                  </a:cubicBezTo>
                  <a:cubicBezTo>
                    <a:pt x="164" y="937"/>
                    <a:pt x="164" y="936"/>
                    <a:pt x="164" y="936"/>
                  </a:cubicBezTo>
                  <a:cubicBezTo>
                    <a:pt x="163" y="935"/>
                    <a:pt x="163" y="935"/>
                    <a:pt x="163" y="934"/>
                  </a:cubicBezTo>
                  <a:cubicBezTo>
                    <a:pt x="163" y="933"/>
                    <a:pt x="163" y="931"/>
                    <a:pt x="163" y="930"/>
                  </a:cubicBezTo>
                  <a:cubicBezTo>
                    <a:pt x="163" y="928"/>
                    <a:pt x="164" y="927"/>
                    <a:pt x="164" y="925"/>
                  </a:cubicBezTo>
                  <a:cubicBezTo>
                    <a:pt x="164" y="924"/>
                    <a:pt x="164" y="923"/>
                    <a:pt x="165" y="921"/>
                  </a:cubicBezTo>
                  <a:cubicBezTo>
                    <a:pt x="165" y="920"/>
                    <a:pt x="165" y="919"/>
                    <a:pt x="165" y="918"/>
                  </a:cubicBezTo>
                  <a:cubicBezTo>
                    <a:pt x="172" y="917"/>
                    <a:pt x="180" y="914"/>
                    <a:pt x="182" y="908"/>
                  </a:cubicBezTo>
                  <a:cubicBezTo>
                    <a:pt x="186" y="901"/>
                    <a:pt x="179" y="893"/>
                    <a:pt x="176" y="886"/>
                  </a:cubicBezTo>
                  <a:cubicBezTo>
                    <a:pt x="167" y="895"/>
                    <a:pt x="147" y="905"/>
                    <a:pt x="163" y="918"/>
                  </a:cubicBezTo>
                  <a:cubicBezTo>
                    <a:pt x="163" y="918"/>
                    <a:pt x="163" y="918"/>
                    <a:pt x="163" y="918"/>
                  </a:cubicBezTo>
                  <a:cubicBezTo>
                    <a:pt x="162" y="918"/>
                    <a:pt x="162" y="918"/>
                    <a:pt x="161" y="918"/>
                  </a:cubicBezTo>
                  <a:cubicBezTo>
                    <a:pt x="163" y="918"/>
                    <a:pt x="163" y="918"/>
                    <a:pt x="163" y="918"/>
                  </a:cubicBezTo>
                  <a:cubicBezTo>
                    <a:pt x="163" y="919"/>
                    <a:pt x="162" y="920"/>
                    <a:pt x="162" y="921"/>
                  </a:cubicBezTo>
                  <a:cubicBezTo>
                    <a:pt x="162" y="922"/>
                    <a:pt x="162" y="924"/>
                    <a:pt x="161" y="925"/>
                  </a:cubicBezTo>
                  <a:cubicBezTo>
                    <a:pt x="161" y="927"/>
                    <a:pt x="161" y="928"/>
                    <a:pt x="161" y="930"/>
                  </a:cubicBezTo>
                  <a:cubicBezTo>
                    <a:pt x="161" y="931"/>
                    <a:pt x="161" y="933"/>
                    <a:pt x="161" y="934"/>
                  </a:cubicBezTo>
                  <a:cubicBezTo>
                    <a:pt x="161" y="935"/>
                    <a:pt x="161" y="935"/>
                    <a:pt x="161" y="936"/>
                  </a:cubicBezTo>
                  <a:cubicBezTo>
                    <a:pt x="161" y="937"/>
                    <a:pt x="161" y="937"/>
                    <a:pt x="161" y="937"/>
                  </a:cubicBezTo>
                  <a:cubicBezTo>
                    <a:pt x="161" y="938"/>
                    <a:pt x="161" y="938"/>
                    <a:pt x="161" y="938"/>
                  </a:cubicBezTo>
                  <a:cubicBezTo>
                    <a:pt x="161" y="939"/>
                    <a:pt x="162" y="939"/>
                    <a:pt x="162" y="940"/>
                  </a:cubicBezTo>
                  <a:cubicBezTo>
                    <a:pt x="162" y="941"/>
                    <a:pt x="162" y="941"/>
                    <a:pt x="162" y="942"/>
                  </a:cubicBezTo>
                  <a:cubicBezTo>
                    <a:pt x="162" y="942"/>
                    <a:pt x="162" y="942"/>
                    <a:pt x="162" y="943"/>
                  </a:cubicBezTo>
                  <a:cubicBezTo>
                    <a:pt x="162" y="943"/>
                    <a:pt x="162" y="943"/>
                    <a:pt x="162" y="943"/>
                  </a:cubicBezTo>
                  <a:cubicBezTo>
                    <a:pt x="162" y="944"/>
                    <a:pt x="163" y="944"/>
                    <a:pt x="163" y="944"/>
                  </a:cubicBezTo>
                  <a:cubicBezTo>
                    <a:pt x="161" y="943"/>
                    <a:pt x="159" y="942"/>
                    <a:pt x="157" y="941"/>
                  </a:cubicBezTo>
                  <a:cubicBezTo>
                    <a:pt x="153" y="939"/>
                    <a:pt x="149" y="938"/>
                    <a:pt x="146" y="936"/>
                  </a:cubicBezTo>
                  <a:cubicBezTo>
                    <a:pt x="143" y="934"/>
                    <a:pt x="140" y="931"/>
                    <a:pt x="137" y="928"/>
                  </a:cubicBezTo>
                  <a:cubicBezTo>
                    <a:pt x="135" y="925"/>
                    <a:pt x="133" y="922"/>
                    <a:pt x="132" y="919"/>
                  </a:cubicBezTo>
                  <a:cubicBezTo>
                    <a:pt x="131" y="915"/>
                    <a:pt x="130" y="912"/>
                    <a:pt x="129" y="908"/>
                  </a:cubicBezTo>
                  <a:cubicBezTo>
                    <a:pt x="127" y="902"/>
                    <a:pt x="127" y="895"/>
                    <a:pt x="126" y="889"/>
                  </a:cubicBezTo>
                  <a:cubicBezTo>
                    <a:pt x="126" y="887"/>
                    <a:pt x="126" y="886"/>
                    <a:pt x="126" y="884"/>
                  </a:cubicBezTo>
                  <a:cubicBezTo>
                    <a:pt x="126" y="883"/>
                    <a:pt x="126" y="881"/>
                    <a:pt x="126" y="880"/>
                  </a:cubicBezTo>
                  <a:cubicBezTo>
                    <a:pt x="126" y="877"/>
                    <a:pt x="126" y="875"/>
                    <a:pt x="127" y="872"/>
                  </a:cubicBezTo>
                  <a:cubicBezTo>
                    <a:pt x="127" y="867"/>
                    <a:pt x="128" y="863"/>
                    <a:pt x="129" y="859"/>
                  </a:cubicBezTo>
                  <a:cubicBezTo>
                    <a:pt x="129" y="859"/>
                    <a:pt x="129" y="859"/>
                    <a:pt x="129" y="859"/>
                  </a:cubicBezTo>
                  <a:cubicBezTo>
                    <a:pt x="129" y="859"/>
                    <a:pt x="129" y="859"/>
                    <a:pt x="129" y="859"/>
                  </a:cubicBezTo>
                  <a:cubicBezTo>
                    <a:pt x="129" y="859"/>
                    <a:pt x="129" y="859"/>
                    <a:pt x="130" y="859"/>
                  </a:cubicBezTo>
                  <a:cubicBezTo>
                    <a:pt x="130" y="859"/>
                    <a:pt x="130" y="859"/>
                    <a:pt x="130" y="859"/>
                  </a:cubicBezTo>
                  <a:cubicBezTo>
                    <a:pt x="130" y="858"/>
                    <a:pt x="131" y="858"/>
                    <a:pt x="131" y="857"/>
                  </a:cubicBezTo>
                  <a:cubicBezTo>
                    <a:pt x="131" y="857"/>
                    <a:pt x="132" y="856"/>
                    <a:pt x="132" y="856"/>
                  </a:cubicBezTo>
                  <a:cubicBezTo>
                    <a:pt x="133" y="855"/>
                    <a:pt x="133" y="855"/>
                    <a:pt x="134" y="855"/>
                  </a:cubicBezTo>
                  <a:cubicBezTo>
                    <a:pt x="134" y="854"/>
                    <a:pt x="135" y="854"/>
                    <a:pt x="136" y="853"/>
                  </a:cubicBezTo>
                  <a:cubicBezTo>
                    <a:pt x="136" y="853"/>
                    <a:pt x="137" y="852"/>
                    <a:pt x="137" y="852"/>
                  </a:cubicBezTo>
                  <a:cubicBezTo>
                    <a:pt x="147" y="853"/>
                    <a:pt x="157" y="850"/>
                    <a:pt x="159" y="840"/>
                  </a:cubicBezTo>
                  <a:cubicBezTo>
                    <a:pt x="148" y="840"/>
                    <a:pt x="139" y="841"/>
                    <a:pt x="134" y="851"/>
                  </a:cubicBezTo>
                  <a:cubicBezTo>
                    <a:pt x="134" y="851"/>
                    <a:pt x="134" y="851"/>
                    <a:pt x="134" y="851"/>
                  </a:cubicBezTo>
                  <a:cubicBezTo>
                    <a:pt x="134" y="851"/>
                    <a:pt x="134" y="851"/>
                    <a:pt x="134" y="851"/>
                  </a:cubicBezTo>
                  <a:cubicBezTo>
                    <a:pt x="134" y="852"/>
                    <a:pt x="133" y="852"/>
                    <a:pt x="132" y="853"/>
                  </a:cubicBezTo>
                  <a:cubicBezTo>
                    <a:pt x="132" y="853"/>
                    <a:pt x="132" y="853"/>
                    <a:pt x="132" y="854"/>
                  </a:cubicBezTo>
                  <a:cubicBezTo>
                    <a:pt x="132" y="853"/>
                    <a:pt x="132" y="852"/>
                    <a:pt x="133" y="852"/>
                  </a:cubicBezTo>
                  <a:cubicBezTo>
                    <a:pt x="133" y="851"/>
                    <a:pt x="134" y="850"/>
                    <a:pt x="134" y="850"/>
                  </a:cubicBezTo>
                  <a:cubicBezTo>
                    <a:pt x="134" y="850"/>
                    <a:pt x="134" y="849"/>
                    <a:pt x="134" y="849"/>
                  </a:cubicBezTo>
                  <a:cubicBezTo>
                    <a:pt x="134" y="849"/>
                    <a:pt x="134" y="850"/>
                    <a:pt x="134" y="850"/>
                  </a:cubicBezTo>
                  <a:cubicBezTo>
                    <a:pt x="134" y="850"/>
                    <a:pt x="133" y="851"/>
                    <a:pt x="132" y="852"/>
                  </a:cubicBezTo>
                  <a:cubicBezTo>
                    <a:pt x="132" y="853"/>
                    <a:pt x="131" y="854"/>
                    <a:pt x="130" y="855"/>
                  </a:cubicBezTo>
                  <a:cubicBezTo>
                    <a:pt x="130" y="855"/>
                    <a:pt x="129" y="856"/>
                    <a:pt x="129" y="856"/>
                  </a:cubicBezTo>
                  <a:cubicBezTo>
                    <a:pt x="129" y="856"/>
                    <a:pt x="129" y="857"/>
                    <a:pt x="128" y="857"/>
                  </a:cubicBezTo>
                  <a:cubicBezTo>
                    <a:pt x="128" y="857"/>
                    <a:pt x="128" y="857"/>
                    <a:pt x="128" y="857"/>
                  </a:cubicBezTo>
                  <a:cubicBezTo>
                    <a:pt x="128" y="857"/>
                    <a:pt x="128" y="858"/>
                    <a:pt x="128" y="858"/>
                  </a:cubicBezTo>
                  <a:cubicBezTo>
                    <a:pt x="128" y="858"/>
                    <a:pt x="127" y="858"/>
                    <a:pt x="127" y="858"/>
                  </a:cubicBezTo>
                  <a:cubicBezTo>
                    <a:pt x="127" y="859"/>
                    <a:pt x="127" y="859"/>
                    <a:pt x="127" y="860"/>
                  </a:cubicBezTo>
                  <a:cubicBezTo>
                    <a:pt x="127" y="860"/>
                    <a:pt x="127" y="861"/>
                    <a:pt x="127" y="861"/>
                  </a:cubicBezTo>
                  <a:cubicBezTo>
                    <a:pt x="127" y="861"/>
                    <a:pt x="127" y="861"/>
                    <a:pt x="127" y="860"/>
                  </a:cubicBezTo>
                  <a:cubicBezTo>
                    <a:pt x="126" y="863"/>
                    <a:pt x="125" y="866"/>
                    <a:pt x="124" y="870"/>
                  </a:cubicBezTo>
                  <a:cubicBezTo>
                    <a:pt x="124" y="869"/>
                    <a:pt x="124" y="869"/>
                    <a:pt x="124" y="868"/>
                  </a:cubicBezTo>
                  <a:cubicBezTo>
                    <a:pt x="123" y="868"/>
                    <a:pt x="123" y="867"/>
                    <a:pt x="122" y="866"/>
                  </a:cubicBezTo>
                  <a:cubicBezTo>
                    <a:pt x="122" y="866"/>
                    <a:pt x="122" y="866"/>
                    <a:pt x="121" y="865"/>
                  </a:cubicBezTo>
                  <a:cubicBezTo>
                    <a:pt x="121" y="865"/>
                    <a:pt x="121" y="865"/>
                    <a:pt x="121" y="865"/>
                  </a:cubicBezTo>
                  <a:cubicBezTo>
                    <a:pt x="121" y="864"/>
                    <a:pt x="121" y="864"/>
                    <a:pt x="121" y="864"/>
                  </a:cubicBezTo>
                  <a:cubicBezTo>
                    <a:pt x="120" y="864"/>
                    <a:pt x="120" y="863"/>
                    <a:pt x="119" y="863"/>
                  </a:cubicBezTo>
                  <a:cubicBezTo>
                    <a:pt x="119" y="862"/>
                    <a:pt x="119" y="862"/>
                    <a:pt x="118" y="861"/>
                  </a:cubicBezTo>
                  <a:cubicBezTo>
                    <a:pt x="118" y="861"/>
                    <a:pt x="118" y="860"/>
                    <a:pt x="117" y="860"/>
                  </a:cubicBezTo>
                  <a:cubicBezTo>
                    <a:pt x="117" y="859"/>
                    <a:pt x="117" y="859"/>
                    <a:pt x="116" y="858"/>
                  </a:cubicBezTo>
                  <a:cubicBezTo>
                    <a:pt x="116" y="857"/>
                    <a:pt x="115" y="856"/>
                    <a:pt x="114" y="855"/>
                  </a:cubicBezTo>
                  <a:cubicBezTo>
                    <a:pt x="114" y="854"/>
                    <a:pt x="113" y="852"/>
                    <a:pt x="112" y="851"/>
                  </a:cubicBezTo>
                  <a:cubicBezTo>
                    <a:pt x="112" y="850"/>
                    <a:pt x="111" y="848"/>
                    <a:pt x="111" y="847"/>
                  </a:cubicBezTo>
                  <a:cubicBezTo>
                    <a:pt x="111" y="846"/>
                    <a:pt x="110" y="844"/>
                    <a:pt x="110" y="843"/>
                  </a:cubicBezTo>
                  <a:cubicBezTo>
                    <a:pt x="110" y="843"/>
                    <a:pt x="110" y="843"/>
                    <a:pt x="110" y="843"/>
                  </a:cubicBezTo>
                  <a:cubicBezTo>
                    <a:pt x="124" y="829"/>
                    <a:pt x="113" y="819"/>
                    <a:pt x="97" y="812"/>
                  </a:cubicBezTo>
                  <a:cubicBezTo>
                    <a:pt x="103" y="826"/>
                    <a:pt x="92" y="835"/>
                    <a:pt x="108" y="845"/>
                  </a:cubicBezTo>
                  <a:cubicBezTo>
                    <a:pt x="108" y="846"/>
                    <a:pt x="108" y="847"/>
                    <a:pt x="109" y="848"/>
                  </a:cubicBezTo>
                  <a:cubicBezTo>
                    <a:pt x="109" y="849"/>
                    <a:pt x="110" y="851"/>
                    <a:pt x="110" y="852"/>
                  </a:cubicBezTo>
                  <a:cubicBezTo>
                    <a:pt x="111" y="853"/>
                    <a:pt x="111" y="855"/>
                    <a:pt x="112" y="856"/>
                  </a:cubicBezTo>
                  <a:cubicBezTo>
                    <a:pt x="113" y="857"/>
                    <a:pt x="114" y="858"/>
                    <a:pt x="114" y="860"/>
                  </a:cubicBezTo>
                  <a:cubicBezTo>
                    <a:pt x="115" y="860"/>
                    <a:pt x="115" y="861"/>
                    <a:pt x="115" y="861"/>
                  </a:cubicBezTo>
                  <a:cubicBezTo>
                    <a:pt x="116" y="862"/>
                    <a:pt x="116" y="862"/>
                    <a:pt x="116" y="863"/>
                  </a:cubicBezTo>
                  <a:cubicBezTo>
                    <a:pt x="117" y="863"/>
                    <a:pt x="117" y="864"/>
                    <a:pt x="118" y="864"/>
                  </a:cubicBezTo>
                  <a:cubicBezTo>
                    <a:pt x="118" y="865"/>
                    <a:pt x="118" y="865"/>
                    <a:pt x="119" y="866"/>
                  </a:cubicBezTo>
                  <a:cubicBezTo>
                    <a:pt x="119" y="866"/>
                    <a:pt x="119" y="866"/>
                    <a:pt x="119" y="866"/>
                  </a:cubicBezTo>
                  <a:cubicBezTo>
                    <a:pt x="119" y="866"/>
                    <a:pt x="120" y="867"/>
                    <a:pt x="120" y="867"/>
                  </a:cubicBezTo>
                  <a:cubicBezTo>
                    <a:pt x="120" y="867"/>
                    <a:pt x="121" y="867"/>
                    <a:pt x="121" y="868"/>
                  </a:cubicBezTo>
                  <a:cubicBezTo>
                    <a:pt x="121" y="868"/>
                    <a:pt x="122" y="868"/>
                    <a:pt x="122" y="868"/>
                  </a:cubicBezTo>
                  <a:cubicBezTo>
                    <a:pt x="122" y="869"/>
                    <a:pt x="123" y="869"/>
                    <a:pt x="123" y="869"/>
                  </a:cubicBezTo>
                  <a:cubicBezTo>
                    <a:pt x="124" y="869"/>
                    <a:pt x="124" y="870"/>
                    <a:pt x="124" y="870"/>
                  </a:cubicBezTo>
                  <a:cubicBezTo>
                    <a:pt x="124" y="870"/>
                    <a:pt x="124" y="871"/>
                    <a:pt x="124" y="872"/>
                  </a:cubicBezTo>
                  <a:cubicBezTo>
                    <a:pt x="124" y="874"/>
                    <a:pt x="123" y="877"/>
                    <a:pt x="123" y="880"/>
                  </a:cubicBezTo>
                  <a:cubicBezTo>
                    <a:pt x="123" y="881"/>
                    <a:pt x="123" y="883"/>
                    <a:pt x="123" y="884"/>
                  </a:cubicBezTo>
                  <a:cubicBezTo>
                    <a:pt x="123" y="886"/>
                    <a:pt x="123" y="887"/>
                    <a:pt x="123" y="889"/>
                  </a:cubicBezTo>
                  <a:cubicBezTo>
                    <a:pt x="123" y="891"/>
                    <a:pt x="123" y="894"/>
                    <a:pt x="124" y="897"/>
                  </a:cubicBezTo>
                  <a:cubicBezTo>
                    <a:pt x="123" y="896"/>
                    <a:pt x="123" y="896"/>
                    <a:pt x="123" y="896"/>
                  </a:cubicBezTo>
                  <a:cubicBezTo>
                    <a:pt x="122" y="895"/>
                    <a:pt x="122" y="894"/>
                    <a:pt x="120" y="893"/>
                  </a:cubicBezTo>
                  <a:cubicBezTo>
                    <a:pt x="120" y="892"/>
                    <a:pt x="119" y="891"/>
                    <a:pt x="118" y="891"/>
                  </a:cubicBezTo>
                  <a:cubicBezTo>
                    <a:pt x="118" y="890"/>
                    <a:pt x="118" y="890"/>
                    <a:pt x="117" y="890"/>
                  </a:cubicBezTo>
                  <a:cubicBezTo>
                    <a:pt x="117" y="890"/>
                    <a:pt x="116" y="889"/>
                    <a:pt x="116" y="889"/>
                  </a:cubicBezTo>
                  <a:cubicBezTo>
                    <a:pt x="114" y="888"/>
                    <a:pt x="112" y="887"/>
                    <a:pt x="110" y="886"/>
                  </a:cubicBezTo>
                  <a:cubicBezTo>
                    <a:pt x="108" y="885"/>
                    <a:pt x="105" y="884"/>
                    <a:pt x="103" y="883"/>
                  </a:cubicBezTo>
                  <a:cubicBezTo>
                    <a:pt x="98" y="881"/>
                    <a:pt x="93" y="879"/>
                    <a:pt x="88" y="876"/>
                  </a:cubicBezTo>
                  <a:cubicBezTo>
                    <a:pt x="86" y="875"/>
                    <a:pt x="83" y="874"/>
                    <a:pt x="81" y="873"/>
                  </a:cubicBezTo>
                  <a:cubicBezTo>
                    <a:pt x="78" y="872"/>
                    <a:pt x="76" y="871"/>
                    <a:pt x="74" y="870"/>
                  </a:cubicBezTo>
                  <a:cubicBezTo>
                    <a:pt x="72" y="870"/>
                    <a:pt x="71" y="869"/>
                    <a:pt x="70" y="868"/>
                  </a:cubicBezTo>
                  <a:cubicBezTo>
                    <a:pt x="69" y="868"/>
                    <a:pt x="68" y="867"/>
                    <a:pt x="68" y="866"/>
                  </a:cubicBezTo>
                  <a:cubicBezTo>
                    <a:pt x="67" y="866"/>
                    <a:pt x="67" y="866"/>
                    <a:pt x="67" y="866"/>
                  </a:cubicBezTo>
                  <a:cubicBezTo>
                    <a:pt x="67" y="866"/>
                    <a:pt x="67" y="865"/>
                    <a:pt x="67" y="865"/>
                  </a:cubicBezTo>
                  <a:cubicBezTo>
                    <a:pt x="66" y="865"/>
                    <a:pt x="66" y="864"/>
                    <a:pt x="66" y="864"/>
                  </a:cubicBezTo>
                  <a:cubicBezTo>
                    <a:pt x="65" y="863"/>
                    <a:pt x="65" y="862"/>
                    <a:pt x="64" y="861"/>
                  </a:cubicBezTo>
                  <a:cubicBezTo>
                    <a:pt x="64" y="860"/>
                    <a:pt x="64" y="859"/>
                    <a:pt x="63" y="859"/>
                  </a:cubicBezTo>
                  <a:cubicBezTo>
                    <a:pt x="63" y="858"/>
                    <a:pt x="63" y="857"/>
                    <a:pt x="63" y="857"/>
                  </a:cubicBezTo>
                  <a:cubicBezTo>
                    <a:pt x="63" y="857"/>
                    <a:pt x="63" y="857"/>
                    <a:pt x="63" y="857"/>
                  </a:cubicBezTo>
                  <a:cubicBezTo>
                    <a:pt x="63" y="856"/>
                    <a:pt x="63" y="856"/>
                    <a:pt x="63" y="856"/>
                  </a:cubicBezTo>
                  <a:cubicBezTo>
                    <a:pt x="63" y="856"/>
                    <a:pt x="63" y="856"/>
                    <a:pt x="63" y="855"/>
                  </a:cubicBezTo>
                  <a:cubicBezTo>
                    <a:pt x="63" y="855"/>
                    <a:pt x="62" y="855"/>
                    <a:pt x="62" y="855"/>
                  </a:cubicBezTo>
                  <a:cubicBezTo>
                    <a:pt x="62" y="855"/>
                    <a:pt x="62" y="854"/>
                    <a:pt x="62" y="854"/>
                  </a:cubicBezTo>
                  <a:cubicBezTo>
                    <a:pt x="62" y="853"/>
                    <a:pt x="62" y="853"/>
                    <a:pt x="62" y="852"/>
                  </a:cubicBezTo>
                  <a:cubicBezTo>
                    <a:pt x="61" y="850"/>
                    <a:pt x="61" y="848"/>
                    <a:pt x="61" y="848"/>
                  </a:cubicBezTo>
                  <a:cubicBezTo>
                    <a:pt x="61" y="848"/>
                    <a:pt x="61" y="849"/>
                    <a:pt x="61" y="849"/>
                  </a:cubicBezTo>
                  <a:cubicBezTo>
                    <a:pt x="61" y="850"/>
                    <a:pt x="61" y="850"/>
                    <a:pt x="61" y="851"/>
                  </a:cubicBezTo>
                  <a:cubicBezTo>
                    <a:pt x="61" y="851"/>
                    <a:pt x="61" y="851"/>
                    <a:pt x="61" y="851"/>
                  </a:cubicBezTo>
                  <a:cubicBezTo>
                    <a:pt x="60" y="850"/>
                    <a:pt x="60" y="850"/>
                    <a:pt x="60" y="849"/>
                  </a:cubicBezTo>
                  <a:cubicBezTo>
                    <a:pt x="59" y="848"/>
                    <a:pt x="59" y="848"/>
                    <a:pt x="58" y="847"/>
                  </a:cubicBezTo>
                  <a:cubicBezTo>
                    <a:pt x="58" y="846"/>
                    <a:pt x="58" y="846"/>
                    <a:pt x="57" y="846"/>
                  </a:cubicBezTo>
                  <a:cubicBezTo>
                    <a:pt x="57" y="846"/>
                    <a:pt x="57" y="846"/>
                    <a:pt x="57" y="846"/>
                  </a:cubicBezTo>
                  <a:cubicBezTo>
                    <a:pt x="57" y="845"/>
                    <a:pt x="57" y="845"/>
                    <a:pt x="57" y="845"/>
                  </a:cubicBezTo>
                  <a:cubicBezTo>
                    <a:pt x="62" y="834"/>
                    <a:pt x="51" y="830"/>
                    <a:pt x="44" y="826"/>
                  </a:cubicBezTo>
                  <a:cubicBezTo>
                    <a:pt x="38" y="839"/>
                    <a:pt x="40" y="847"/>
                    <a:pt x="55" y="846"/>
                  </a:cubicBezTo>
                  <a:cubicBezTo>
                    <a:pt x="55" y="846"/>
                    <a:pt x="55" y="846"/>
                    <a:pt x="55" y="846"/>
                  </a:cubicBezTo>
                  <a:cubicBezTo>
                    <a:pt x="56" y="847"/>
                    <a:pt x="56" y="847"/>
                    <a:pt x="57" y="848"/>
                  </a:cubicBezTo>
                  <a:cubicBezTo>
                    <a:pt x="57" y="849"/>
                    <a:pt x="57" y="849"/>
                    <a:pt x="58" y="850"/>
                  </a:cubicBezTo>
                  <a:cubicBezTo>
                    <a:pt x="58" y="851"/>
                    <a:pt x="59" y="851"/>
                    <a:pt x="59" y="852"/>
                  </a:cubicBezTo>
                  <a:cubicBezTo>
                    <a:pt x="59" y="853"/>
                    <a:pt x="60" y="853"/>
                    <a:pt x="60" y="854"/>
                  </a:cubicBezTo>
                  <a:cubicBezTo>
                    <a:pt x="60" y="855"/>
                    <a:pt x="60" y="855"/>
                    <a:pt x="61" y="856"/>
                  </a:cubicBezTo>
                  <a:cubicBezTo>
                    <a:pt x="61" y="856"/>
                    <a:pt x="61" y="856"/>
                    <a:pt x="61" y="856"/>
                  </a:cubicBezTo>
                  <a:cubicBezTo>
                    <a:pt x="61" y="856"/>
                    <a:pt x="61" y="856"/>
                    <a:pt x="61" y="856"/>
                  </a:cubicBezTo>
                  <a:cubicBezTo>
                    <a:pt x="61" y="857"/>
                    <a:pt x="61" y="857"/>
                    <a:pt x="61" y="857"/>
                  </a:cubicBezTo>
                  <a:cubicBezTo>
                    <a:pt x="61" y="857"/>
                    <a:pt x="61" y="858"/>
                    <a:pt x="61" y="859"/>
                  </a:cubicBezTo>
                  <a:cubicBezTo>
                    <a:pt x="61" y="860"/>
                    <a:pt x="62" y="860"/>
                    <a:pt x="62" y="861"/>
                  </a:cubicBezTo>
                  <a:cubicBezTo>
                    <a:pt x="62" y="861"/>
                    <a:pt x="62" y="862"/>
                    <a:pt x="62" y="862"/>
                  </a:cubicBezTo>
                  <a:cubicBezTo>
                    <a:pt x="63" y="863"/>
                    <a:pt x="63" y="864"/>
                    <a:pt x="64" y="865"/>
                  </a:cubicBezTo>
                  <a:cubicBezTo>
                    <a:pt x="63" y="865"/>
                    <a:pt x="63" y="865"/>
                    <a:pt x="63" y="865"/>
                  </a:cubicBezTo>
                  <a:cubicBezTo>
                    <a:pt x="62" y="865"/>
                    <a:pt x="62" y="866"/>
                    <a:pt x="61" y="866"/>
                  </a:cubicBezTo>
                  <a:cubicBezTo>
                    <a:pt x="61" y="866"/>
                    <a:pt x="61" y="866"/>
                    <a:pt x="60" y="866"/>
                  </a:cubicBezTo>
                  <a:cubicBezTo>
                    <a:pt x="60" y="867"/>
                    <a:pt x="59" y="867"/>
                    <a:pt x="59" y="867"/>
                  </a:cubicBezTo>
                  <a:cubicBezTo>
                    <a:pt x="58" y="867"/>
                    <a:pt x="58" y="867"/>
                    <a:pt x="58" y="867"/>
                  </a:cubicBezTo>
                  <a:cubicBezTo>
                    <a:pt x="58" y="868"/>
                    <a:pt x="57" y="868"/>
                    <a:pt x="57" y="868"/>
                  </a:cubicBezTo>
                  <a:cubicBezTo>
                    <a:pt x="56" y="868"/>
                    <a:pt x="56" y="869"/>
                    <a:pt x="55" y="869"/>
                  </a:cubicBezTo>
                  <a:cubicBezTo>
                    <a:pt x="55" y="869"/>
                    <a:pt x="54" y="869"/>
                    <a:pt x="53" y="870"/>
                  </a:cubicBezTo>
                  <a:cubicBezTo>
                    <a:pt x="53" y="870"/>
                    <a:pt x="53" y="870"/>
                    <a:pt x="52" y="870"/>
                  </a:cubicBezTo>
                  <a:cubicBezTo>
                    <a:pt x="52" y="870"/>
                    <a:pt x="52" y="870"/>
                    <a:pt x="51" y="871"/>
                  </a:cubicBezTo>
                  <a:cubicBezTo>
                    <a:pt x="51" y="871"/>
                    <a:pt x="50" y="871"/>
                    <a:pt x="49" y="871"/>
                  </a:cubicBezTo>
                  <a:cubicBezTo>
                    <a:pt x="48" y="872"/>
                    <a:pt x="46" y="872"/>
                    <a:pt x="44" y="873"/>
                  </a:cubicBezTo>
                  <a:cubicBezTo>
                    <a:pt x="45" y="872"/>
                    <a:pt x="45" y="872"/>
                    <a:pt x="45" y="871"/>
                  </a:cubicBezTo>
                  <a:cubicBezTo>
                    <a:pt x="44" y="873"/>
                    <a:pt x="44" y="873"/>
                    <a:pt x="44" y="873"/>
                  </a:cubicBezTo>
                  <a:cubicBezTo>
                    <a:pt x="44" y="873"/>
                    <a:pt x="43" y="873"/>
                    <a:pt x="43" y="873"/>
                  </a:cubicBezTo>
                  <a:cubicBezTo>
                    <a:pt x="38" y="869"/>
                    <a:pt x="33" y="864"/>
                    <a:pt x="27" y="862"/>
                  </a:cubicBezTo>
                  <a:cubicBezTo>
                    <a:pt x="18" y="859"/>
                    <a:pt x="9" y="864"/>
                    <a:pt x="0" y="859"/>
                  </a:cubicBezTo>
                  <a:cubicBezTo>
                    <a:pt x="3" y="876"/>
                    <a:pt x="29" y="893"/>
                    <a:pt x="44" y="877"/>
                  </a:cubicBezTo>
                  <a:cubicBezTo>
                    <a:pt x="44" y="875"/>
                    <a:pt x="44" y="875"/>
                    <a:pt x="44" y="875"/>
                  </a:cubicBezTo>
                  <a:cubicBezTo>
                    <a:pt x="44" y="875"/>
                    <a:pt x="45" y="875"/>
                    <a:pt x="45" y="875"/>
                  </a:cubicBezTo>
                  <a:cubicBezTo>
                    <a:pt x="47" y="875"/>
                    <a:pt x="48" y="874"/>
                    <a:pt x="50" y="874"/>
                  </a:cubicBezTo>
                  <a:cubicBezTo>
                    <a:pt x="51" y="873"/>
                    <a:pt x="51" y="873"/>
                    <a:pt x="52" y="873"/>
                  </a:cubicBezTo>
                  <a:cubicBezTo>
                    <a:pt x="53" y="873"/>
                    <a:pt x="53" y="873"/>
                    <a:pt x="53" y="872"/>
                  </a:cubicBezTo>
                  <a:cubicBezTo>
                    <a:pt x="54" y="872"/>
                    <a:pt x="54" y="872"/>
                    <a:pt x="54" y="872"/>
                  </a:cubicBezTo>
                  <a:cubicBezTo>
                    <a:pt x="55" y="872"/>
                    <a:pt x="56" y="871"/>
                    <a:pt x="56" y="871"/>
                  </a:cubicBezTo>
                  <a:cubicBezTo>
                    <a:pt x="57" y="871"/>
                    <a:pt x="58" y="870"/>
                    <a:pt x="58" y="870"/>
                  </a:cubicBezTo>
                  <a:cubicBezTo>
                    <a:pt x="58" y="870"/>
                    <a:pt x="59" y="870"/>
                    <a:pt x="59" y="870"/>
                  </a:cubicBezTo>
                  <a:cubicBezTo>
                    <a:pt x="59" y="869"/>
                    <a:pt x="60" y="869"/>
                    <a:pt x="60" y="869"/>
                  </a:cubicBezTo>
                  <a:cubicBezTo>
                    <a:pt x="60" y="869"/>
                    <a:pt x="61" y="868"/>
                    <a:pt x="61" y="868"/>
                  </a:cubicBezTo>
                  <a:cubicBezTo>
                    <a:pt x="62" y="867"/>
                    <a:pt x="62" y="867"/>
                    <a:pt x="62" y="867"/>
                  </a:cubicBezTo>
                  <a:cubicBezTo>
                    <a:pt x="63" y="866"/>
                    <a:pt x="63" y="866"/>
                    <a:pt x="63" y="866"/>
                  </a:cubicBezTo>
                  <a:cubicBezTo>
                    <a:pt x="63" y="866"/>
                    <a:pt x="64" y="865"/>
                    <a:pt x="64" y="865"/>
                  </a:cubicBezTo>
                  <a:cubicBezTo>
                    <a:pt x="64" y="865"/>
                    <a:pt x="64" y="865"/>
                    <a:pt x="64" y="865"/>
                  </a:cubicBezTo>
                  <a:cubicBezTo>
                    <a:pt x="64" y="866"/>
                    <a:pt x="65" y="866"/>
                    <a:pt x="65" y="867"/>
                  </a:cubicBezTo>
                  <a:cubicBezTo>
                    <a:pt x="65" y="867"/>
                    <a:pt x="65" y="867"/>
                    <a:pt x="66" y="867"/>
                  </a:cubicBezTo>
                  <a:cubicBezTo>
                    <a:pt x="66" y="867"/>
                    <a:pt x="66" y="868"/>
                    <a:pt x="66" y="868"/>
                  </a:cubicBezTo>
                  <a:cubicBezTo>
                    <a:pt x="68" y="870"/>
                    <a:pt x="70" y="871"/>
                    <a:pt x="73" y="872"/>
                  </a:cubicBezTo>
                  <a:cubicBezTo>
                    <a:pt x="75" y="873"/>
                    <a:pt x="77" y="874"/>
                    <a:pt x="80" y="875"/>
                  </a:cubicBezTo>
                  <a:cubicBezTo>
                    <a:pt x="82" y="876"/>
                    <a:pt x="85" y="877"/>
                    <a:pt x="87" y="878"/>
                  </a:cubicBezTo>
                  <a:cubicBezTo>
                    <a:pt x="93" y="881"/>
                    <a:pt x="98" y="883"/>
                    <a:pt x="102" y="885"/>
                  </a:cubicBezTo>
                  <a:cubicBezTo>
                    <a:pt x="105" y="886"/>
                    <a:pt x="107" y="887"/>
                    <a:pt x="109" y="888"/>
                  </a:cubicBezTo>
                  <a:cubicBezTo>
                    <a:pt x="111" y="889"/>
                    <a:pt x="113" y="890"/>
                    <a:pt x="115" y="891"/>
                  </a:cubicBezTo>
                  <a:cubicBezTo>
                    <a:pt x="116" y="891"/>
                    <a:pt x="116" y="892"/>
                    <a:pt x="117" y="892"/>
                  </a:cubicBezTo>
                  <a:cubicBezTo>
                    <a:pt x="118" y="893"/>
                    <a:pt x="119" y="893"/>
                    <a:pt x="119" y="894"/>
                  </a:cubicBezTo>
                  <a:cubicBezTo>
                    <a:pt x="120" y="894"/>
                    <a:pt x="121" y="895"/>
                    <a:pt x="121" y="895"/>
                  </a:cubicBezTo>
                  <a:cubicBezTo>
                    <a:pt x="121" y="896"/>
                    <a:pt x="122" y="896"/>
                    <a:pt x="122" y="896"/>
                  </a:cubicBezTo>
                  <a:cubicBezTo>
                    <a:pt x="122" y="896"/>
                    <a:pt x="122" y="896"/>
                    <a:pt x="122" y="897"/>
                  </a:cubicBezTo>
                  <a:cubicBezTo>
                    <a:pt x="123" y="897"/>
                    <a:pt x="123" y="897"/>
                    <a:pt x="124" y="898"/>
                  </a:cubicBezTo>
                  <a:cubicBezTo>
                    <a:pt x="124" y="898"/>
                    <a:pt x="124" y="898"/>
                    <a:pt x="124" y="898"/>
                  </a:cubicBezTo>
                  <a:cubicBezTo>
                    <a:pt x="124" y="902"/>
                    <a:pt x="125" y="905"/>
                    <a:pt x="126" y="909"/>
                  </a:cubicBezTo>
                  <a:cubicBezTo>
                    <a:pt x="126" y="913"/>
                    <a:pt x="127" y="916"/>
                    <a:pt x="129" y="920"/>
                  </a:cubicBezTo>
                  <a:cubicBezTo>
                    <a:pt x="129" y="921"/>
                    <a:pt x="129" y="922"/>
                    <a:pt x="130" y="923"/>
                  </a:cubicBezTo>
                  <a:cubicBezTo>
                    <a:pt x="130" y="923"/>
                    <a:pt x="130" y="924"/>
                    <a:pt x="131" y="924"/>
                  </a:cubicBezTo>
                  <a:cubicBezTo>
                    <a:pt x="131" y="925"/>
                    <a:pt x="131" y="925"/>
                    <a:pt x="131" y="925"/>
                  </a:cubicBezTo>
                  <a:cubicBezTo>
                    <a:pt x="131" y="925"/>
                    <a:pt x="131" y="925"/>
                    <a:pt x="131" y="925"/>
                  </a:cubicBezTo>
                  <a:cubicBezTo>
                    <a:pt x="130" y="925"/>
                    <a:pt x="130" y="925"/>
                    <a:pt x="130" y="924"/>
                  </a:cubicBezTo>
                  <a:cubicBezTo>
                    <a:pt x="129" y="924"/>
                    <a:pt x="129" y="924"/>
                    <a:pt x="129" y="924"/>
                  </a:cubicBezTo>
                  <a:cubicBezTo>
                    <a:pt x="129" y="924"/>
                    <a:pt x="128" y="924"/>
                    <a:pt x="128" y="924"/>
                  </a:cubicBezTo>
                  <a:cubicBezTo>
                    <a:pt x="128" y="924"/>
                    <a:pt x="127" y="924"/>
                    <a:pt x="127" y="924"/>
                  </a:cubicBezTo>
                  <a:cubicBezTo>
                    <a:pt x="126" y="924"/>
                    <a:pt x="126" y="924"/>
                    <a:pt x="125" y="923"/>
                  </a:cubicBezTo>
                  <a:cubicBezTo>
                    <a:pt x="124" y="923"/>
                    <a:pt x="124" y="923"/>
                    <a:pt x="123" y="923"/>
                  </a:cubicBezTo>
                  <a:cubicBezTo>
                    <a:pt x="123" y="923"/>
                    <a:pt x="122" y="923"/>
                    <a:pt x="121" y="923"/>
                  </a:cubicBezTo>
                  <a:cubicBezTo>
                    <a:pt x="120" y="922"/>
                    <a:pt x="119" y="922"/>
                    <a:pt x="118" y="921"/>
                  </a:cubicBezTo>
                  <a:cubicBezTo>
                    <a:pt x="116" y="921"/>
                    <a:pt x="115" y="920"/>
                    <a:pt x="114" y="920"/>
                  </a:cubicBezTo>
                  <a:cubicBezTo>
                    <a:pt x="113" y="919"/>
                    <a:pt x="111" y="918"/>
                    <a:pt x="110" y="918"/>
                  </a:cubicBezTo>
                  <a:cubicBezTo>
                    <a:pt x="110" y="917"/>
                    <a:pt x="110" y="917"/>
                    <a:pt x="110" y="917"/>
                  </a:cubicBezTo>
                  <a:cubicBezTo>
                    <a:pt x="111" y="918"/>
                    <a:pt x="112" y="918"/>
                    <a:pt x="113" y="918"/>
                  </a:cubicBezTo>
                  <a:cubicBezTo>
                    <a:pt x="120" y="898"/>
                    <a:pt x="91" y="894"/>
                    <a:pt x="76" y="896"/>
                  </a:cubicBezTo>
                  <a:cubicBezTo>
                    <a:pt x="83" y="902"/>
                    <a:pt x="98" y="936"/>
                    <a:pt x="112" y="921"/>
                  </a:cubicBezTo>
                  <a:cubicBezTo>
                    <a:pt x="112" y="921"/>
                    <a:pt x="112" y="922"/>
                    <a:pt x="113" y="922"/>
                  </a:cubicBezTo>
                  <a:cubicBezTo>
                    <a:pt x="114" y="922"/>
                    <a:pt x="115" y="923"/>
                    <a:pt x="117" y="923"/>
                  </a:cubicBezTo>
                  <a:cubicBezTo>
                    <a:pt x="118" y="924"/>
                    <a:pt x="119" y="924"/>
                    <a:pt x="121" y="925"/>
                  </a:cubicBezTo>
                  <a:cubicBezTo>
                    <a:pt x="121" y="925"/>
                    <a:pt x="122" y="925"/>
                    <a:pt x="123" y="925"/>
                  </a:cubicBezTo>
                  <a:cubicBezTo>
                    <a:pt x="123" y="926"/>
                    <a:pt x="124" y="926"/>
                    <a:pt x="124" y="926"/>
                  </a:cubicBezTo>
                  <a:cubicBezTo>
                    <a:pt x="125" y="926"/>
                    <a:pt x="126" y="926"/>
                    <a:pt x="126" y="926"/>
                  </a:cubicBezTo>
                  <a:cubicBezTo>
                    <a:pt x="127" y="926"/>
                    <a:pt x="127" y="926"/>
                    <a:pt x="128" y="927"/>
                  </a:cubicBezTo>
                  <a:cubicBezTo>
                    <a:pt x="128" y="927"/>
                    <a:pt x="128" y="927"/>
                    <a:pt x="129" y="927"/>
                  </a:cubicBezTo>
                  <a:cubicBezTo>
                    <a:pt x="129" y="927"/>
                    <a:pt x="129" y="927"/>
                    <a:pt x="129" y="927"/>
                  </a:cubicBezTo>
                  <a:cubicBezTo>
                    <a:pt x="130" y="927"/>
                    <a:pt x="130" y="927"/>
                    <a:pt x="131" y="927"/>
                  </a:cubicBezTo>
                  <a:cubicBezTo>
                    <a:pt x="131" y="927"/>
                    <a:pt x="131" y="927"/>
                    <a:pt x="132" y="927"/>
                  </a:cubicBezTo>
                  <a:cubicBezTo>
                    <a:pt x="133" y="928"/>
                    <a:pt x="134" y="929"/>
                    <a:pt x="135" y="931"/>
                  </a:cubicBezTo>
                  <a:cubicBezTo>
                    <a:pt x="137" y="934"/>
                    <a:pt x="141" y="936"/>
                    <a:pt x="144" y="939"/>
                  </a:cubicBezTo>
                  <a:cubicBezTo>
                    <a:pt x="148" y="941"/>
                    <a:pt x="151" y="942"/>
                    <a:pt x="155" y="944"/>
                  </a:cubicBezTo>
                  <a:cubicBezTo>
                    <a:pt x="159" y="946"/>
                    <a:pt x="162" y="948"/>
                    <a:pt x="166" y="950"/>
                  </a:cubicBezTo>
                  <a:cubicBezTo>
                    <a:pt x="167" y="951"/>
                    <a:pt x="169" y="952"/>
                    <a:pt x="170" y="954"/>
                  </a:cubicBezTo>
                  <a:cubicBezTo>
                    <a:pt x="171" y="954"/>
                    <a:pt x="171" y="954"/>
                    <a:pt x="172" y="955"/>
                  </a:cubicBezTo>
                  <a:cubicBezTo>
                    <a:pt x="172" y="955"/>
                    <a:pt x="172" y="955"/>
                    <a:pt x="172" y="955"/>
                  </a:cubicBezTo>
                  <a:cubicBezTo>
                    <a:pt x="172" y="956"/>
                    <a:pt x="172" y="956"/>
                    <a:pt x="172" y="956"/>
                  </a:cubicBezTo>
                  <a:cubicBezTo>
                    <a:pt x="173" y="956"/>
                    <a:pt x="173" y="956"/>
                    <a:pt x="173" y="956"/>
                  </a:cubicBezTo>
                  <a:cubicBezTo>
                    <a:pt x="173" y="956"/>
                    <a:pt x="174" y="957"/>
                    <a:pt x="174" y="958"/>
                  </a:cubicBezTo>
                  <a:cubicBezTo>
                    <a:pt x="177" y="961"/>
                    <a:pt x="179" y="965"/>
                    <a:pt x="180" y="969"/>
                  </a:cubicBezTo>
                  <a:cubicBezTo>
                    <a:pt x="182" y="972"/>
                    <a:pt x="183" y="976"/>
                    <a:pt x="185" y="980"/>
                  </a:cubicBezTo>
                  <a:cubicBezTo>
                    <a:pt x="187" y="984"/>
                    <a:pt x="189" y="987"/>
                    <a:pt x="191" y="990"/>
                  </a:cubicBezTo>
                  <a:cubicBezTo>
                    <a:pt x="191" y="990"/>
                    <a:pt x="190" y="990"/>
                    <a:pt x="190" y="989"/>
                  </a:cubicBezTo>
                  <a:cubicBezTo>
                    <a:pt x="189" y="989"/>
                    <a:pt x="188" y="989"/>
                    <a:pt x="188" y="988"/>
                  </a:cubicBezTo>
                  <a:cubicBezTo>
                    <a:pt x="187" y="988"/>
                    <a:pt x="187" y="988"/>
                    <a:pt x="187" y="988"/>
                  </a:cubicBezTo>
                  <a:cubicBezTo>
                    <a:pt x="186" y="988"/>
                    <a:pt x="186" y="987"/>
                    <a:pt x="185" y="987"/>
                  </a:cubicBezTo>
                  <a:cubicBezTo>
                    <a:pt x="182" y="986"/>
                    <a:pt x="177" y="986"/>
                    <a:pt x="173" y="986"/>
                  </a:cubicBezTo>
                  <a:cubicBezTo>
                    <a:pt x="172" y="986"/>
                    <a:pt x="172" y="986"/>
                    <a:pt x="171" y="986"/>
                  </a:cubicBezTo>
                  <a:cubicBezTo>
                    <a:pt x="170" y="986"/>
                    <a:pt x="170" y="986"/>
                    <a:pt x="169" y="986"/>
                  </a:cubicBezTo>
                  <a:cubicBezTo>
                    <a:pt x="168" y="986"/>
                    <a:pt x="167" y="986"/>
                    <a:pt x="166" y="986"/>
                  </a:cubicBezTo>
                  <a:cubicBezTo>
                    <a:pt x="163" y="986"/>
                    <a:pt x="161" y="986"/>
                    <a:pt x="158" y="986"/>
                  </a:cubicBezTo>
                  <a:cubicBezTo>
                    <a:pt x="156" y="986"/>
                    <a:pt x="154" y="987"/>
                    <a:pt x="151" y="987"/>
                  </a:cubicBezTo>
                  <a:cubicBezTo>
                    <a:pt x="150" y="987"/>
                    <a:pt x="150" y="986"/>
                    <a:pt x="149" y="986"/>
                  </a:cubicBezTo>
                  <a:cubicBezTo>
                    <a:pt x="149" y="986"/>
                    <a:pt x="149" y="986"/>
                    <a:pt x="149" y="986"/>
                  </a:cubicBezTo>
                  <a:cubicBezTo>
                    <a:pt x="149" y="986"/>
                    <a:pt x="149" y="986"/>
                    <a:pt x="148" y="986"/>
                  </a:cubicBezTo>
                  <a:cubicBezTo>
                    <a:pt x="147" y="986"/>
                    <a:pt x="146" y="986"/>
                    <a:pt x="145" y="986"/>
                  </a:cubicBezTo>
                  <a:cubicBezTo>
                    <a:pt x="140" y="985"/>
                    <a:pt x="136" y="984"/>
                    <a:pt x="133" y="983"/>
                  </a:cubicBezTo>
                  <a:cubicBezTo>
                    <a:pt x="132" y="982"/>
                    <a:pt x="132" y="982"/>
                    <a:pt x="132" y="982"/>
                  </a:cubicBezTo>
                  <a:cubicBezTo>
                    <a:pt x="131" y="982"/>
                    <a:pt x="131" y="982"/>
                    <a:pt x="130" y="982"/>
                  </a:cubicBezTo>
                  <a:cubicBezTo>
                    <a:pt x="130" y="981"/>
                    <a:pt x="129" y="981"/>
                    <a:pt x="128" y="981"/>
                  </a:cubicBezTo>
                  <a:cubicBezTo>
                    <a:pt x="128" y="981"/>
                    <a:pt x="127" y="981"/>
                    <a:pt x="126" y="980"/>
                  </a:cubicBezTo>
                  <a:cubicBezTo>
                    <a:pt x="127" y="980"/>
                    <a:pt x="128" y="980"/>
                    <a:pt x="128" y="980"/>
                  </a:cubicBezTo>
                  <a:cubicBezTo>
                    <a:pt x="128" y="980"/>
                    <a:pt x="127" y="980"/>
                    <a:pt x="126" y="980"/>
                  </a:cubicBezTo>
                  <a:cubicBezTo>
                    <a:pt x="126" y="979"/>
                    <a:pt x="125" y="979"/>
                    <a:pt x="124" y="979"/>
                  </a:cubicBezTo>
                  <a:cubicBezTo>
                    <a:pt x="124" y="979"/>
                    <a:pt x="124" y="978"/>
                    <a:pt x="123" y="978"/>
                  </a:cubicBezTo>
                  <a:cubicBezTo>
                    <a:pt x="123" y="978"/>
                    <a:pt x="123" y="978"/>
                    <a:pt x="123" y="978"/>
                  </a:cubicBezTo>
                  <a:cubicBezTo>
                    <a:pt x="122" y="978"/>
                    <a:pt x="122" y="978"/>
                    <a:pt x="122" y="978"/>
                  </a:cubicBezTo>
                  <a:cubicBezTo>
                    <a:pt x="121" y="978"/>
                    <a:pt x="120" y="978"/>
                    <a:pt x="119" y="978"/>
                  </a:cubicBezTo>
                  <a:cubicBezTo>
                    <a:pt x="118" y="977"/>
                    <a:pt x="117" y="977"/>
                    <a:pt x="116" y="977"/>
                  </a:cubicBezTo>
                  <a:cubicBezTo>
                    <a:pt x="115" y="977"/>
                    <a:pt x="114" y="977"/>
                    <a:pt x="112" y="977"/>
                  </a:cubicBezTo>
                  <a:cubicBezTo>
                    <a:pt x="111" y="977"/>
                    <a:pt x="110" y="977"/>
                    <a:pt x="109" y="977"/>
                  </a:cubicBezTo>
                  <a:cubicBezTo>
                    <a:pt x="108" y="977"/>
                    <a:pt x="107" y="977"/>
                    <a:pt x="106" y="977"/>
                  </a:cubicBezTo>
                  <a:cubicBezTo>
                    <a:pt x="94" y="961"/>
                    <a:pt x="73" y="981"/>
                    <a:pt x="68" y="993"/>
                  </a:cubicBezTo>
                  <a:cubicBezTo>
                    <a:pt x="75" y="990"/>
                    <a:pt x="78" y="987"/>
                    <a:pt x="86" y="988"/>
                  </a:cubicBezTo>
                  <a:cubicBezTo>
                    <a:pt x="92" y="988"/>
                    <a:pt x="104" y="990"/>
                    <a:pt x="102" y="980"/>
                  </a:cubicBezTo>
                  <a:cubicBezTo>
                    <a:pt x="103" y="981"/>
                    <a:pt x="103" y="981"/>
                    <a:pt x="103" y="981"/>
                  </a:cubicBezTo>
                  <a:cubicBezTo>
                    <a:pt x="105" y="980"/>
                    <a:pt x="106" y="979"/>
                    <a:pt x="108" y="979"/>
                  </a:cubicBezTo>
                  <a:cubicBezTo>
                    <a:pt x="108" y="979"/>
                    <a:pt x="108" y="979"/>
                    <a:pt x="108" y="979"/>
                  </a:cubicBezTo>
                  <a:cubicBezTo>
                    <a:pt x="108" y="979"/>
                    <a:pt x="108" y="979"/>
                    <a:pt x="109" y="979"/>
                  </a:cubicBezTo>
                  <a:cubicBezTo>
                    <a:pt x="110" y="979"/>
                    <a:pt x="111" y="979"/>
                    <a:pt x="112" y="979"/>
                  </a:cubicBezTo>
                  <a:cubicBezTo>
                    <a:pt x="113" y="979"/>
                    <a:pt x="115" y="979"/>
                    <a:pt x="116" y="979"/>
                  </a:cubicBezTo>
                  <a:cubicBezTo>
                    <a:pt x="117" y="979"/>
                    <a:pt x="118" y="979"/>
                    <a:pt x="119" y="979"/>
                  </a:cubicBezTo>
                  <a:cubicBezTo>
                    <a:pt x="120" y="980"/>
                    <a:pt x="121" y="980"/>
                    <a:pt x="122" y="980"/>
                  </a:cubicBezTo>
                  <a:cubicBezTo>
                    <a:pt x="122" y="980"/>
                    <a:pt x="122" y="980"/>
                    <a:pt x="122" y="980"/>
                  </a:cubicBezTo>
                  <a:cubicBezTo>
                    <a:pt x="122" y="980"/>
                    <a:pt x="123" y="980"/>
                    <a:pt x="123" y="980"/>
                  </a:cubicBezTo>
                  <a:cubicBezTo>
                    <a:pt x="123" y="980"/>
                    <a:pt x="123" y="980"/>
                    <a:pt x="124" y="980"/>
                  </a:cubicBezTo>
                  <a:cubicBezTo>
                    <a:pt x="124" y="980"/>
                    <a:pt x="124" y="980"/>
                    <a:pt x="124" y="981"/>
                  </a:cubicBezTo>
                  <a:cubicBezTo>
                    <a:pt x="125" y="981"/>
                    <a:pt x="126" y="982"/>
                    <a:pt x="128" y="982"/>
                  </a:cubicBezTo>
                  <a:cubicBezTo>
                    <a:pt x="128" y="983"/>
                    <a:pt x="129" y="983"/>
                    <a:pt x="130" y="984"/>
                  </a:cubicBezTo>
                  <a:cubicBezTo>
                    <a:pt x="130" y="984"/>
                    <a:pt x="130" y="984"/>
                    <a:pt x="131" y="984"/>
                  </a:cubicBezTo>
                  <a:cubicBezTo>
                    <a:pt x="131" y="984"/>
                    <a:pt x="132" y="984"/>
                    <a:pt x="132" y="985"/>
                  </a:cubicBezTo>
                  <a:cubicBezTo>
                    <a:pt x="135" y="986"/>
                    <a:pt x="139" y="987"/>
                    <a:pt x="144" y="988"/>
                  </a:cubicBezTo>
                  <a:cubicBezTo>
                    <a:pt x="144" y="988"/>
                    <a:pt x="144" y="988"/>
                    <a:pt x="144" y="988"/>
                  </a:cubicBezTo>
                  <a:cubicBezTo>
                    <a:pt x="143" y="988"/>
                    <a:pt x="143" y="988"/>
                    <a:pt x="143" y="988"/>
                  </a:cubicBezTo>
                  <a:cubicBezTo>
                    <a:pt x="143" y="989"/>
                    <a:pt x="143" y="989"/>
                    <a:pt x="142" y="989"/>
                  </a:cubicBezTo>
                  <a:cubicBezTo>
                    <a:pt x="142" y="989"/>
                    <a:pt x="142" y="989"/>
                    <a:pt x="142" y="990"/>
                  </a:cubicBezTo>
                  <a:cubicBezTo>
                    <a:pt x="140" y="991"/>
                    <a:pt x="139" y="994"/>
                    <a:pt x="137" y="996"/>
                  </a:cubicBezTo>
                  <a:cubicBezTo>
                    <a:pt x="136" y="998"/>
                    <a:pt x="135" y="1000"/>
                    <a:pt x="133" y="1003"/>
                  </a:cubicBezTo>
                  <a:cubicBezTo>
                    <a:pt x="133" y="1002"/>
                    <a:pt x="133" y="1002"/>
                    <a:pt x="133" y="1002"/>
                  </a:cubicBezTo>
                  <a:cubicBezTo>
                    <a:pt x="130" y="1002"/>
                    <a:pt x="130" y="1002"/>
                    <a:pt x="130" y="1002"/>
                  </a:cubicBezTo>
                  <a:cubicBezTo>
                    <a:pt x="119" y="999"/>
                    <a:pt x="108" y="1009"/>
                    <a:pt x="110" y="1021"/>
                  </a:cubicBezTo>
                  <a:cubicBezTo>
                    <a:pt x="119" y="1018"/>
                    <a:pt x="136" y="1018"/>
                    <a:pt x="134" y="1005"/>
                  </a:cubicBezTo>
                  <a:cubicBezTo>
                    <a:pt x="134" y="1005"/>
                    <a:pt x="134" y="1005"/>
                    <a:pt x="134" y="1005"/>
                  </a:cubicBezTo>
                  <a:cubicBezTo>
                    <a:pt x="136" y="1002"/>
                    <a:pt x="137" y="1000"/>
                    <a:pt x="139" y="997"/>
                  </a:cubicBezTo>
                  <a:cubicBezTo>
                    <a:pt x="140" y="995"/>
                    <a:pt x="142" y="993"/>
                    <a:pt x="143" y="991"/>
                  </a:cubicBezTo>
                  <a:cubicBezTo>
                    <a:pt x="143" y="991"/>
                    <a:pt x="143" y="991"/>
                    <a:pt x="144" y="990"/>
                  </a:cubicBezTo>
                  <a:cubicBezTo>
                    <a:pt x="144" y="990"/>
                    <a:pt x="144" y="990"/>
                    <a:pt x="144" y="990"/>
                  </a:cubicBezTo>
                  <a:cubicBezTo>
                    <a:pt x="144" y="990"/>
                    <a:pt x="145" y="990"/>
                    <a:pt x="145" y="989"/>
                  </a:cubicBezTo>
                  <a:cubicBezTo>
                    <a:pt x="145" y="989"/>
                    <a:pt x="145" y="989"/>
                    <a:pt x="145" y="989"/>
                  </a:cubicBezTo>
                  <a:cubicBezTo>
                    <a:pt x="145" y="989"/>
                    <a:pt x="146" y="988"/>
                    <a:pt x="146" y="988"/>
                  </a:cubicBezTo>
                  <a:cubicBezTo>
                    <a:pt x="148" y="989"/>
                    <a:pt x="149" y="989"/>
                    <a:pt x="151" y="989"/>
                  </a:cubicBezTo>
                  <a:cubicBezTo>
                    <a:pt x="154" y="989"/>
                    <a:pt x="156" y="989"/>
                    <a:pt x="159" y="988"/>
                  </a:cubicBezTo>
                  <a:cubicBezTo>
                    <a:pt x="161" y="988"/>
                    <a:pt x="163" y="988"/>
                    <a:pt x="166" y="988"/>
                  </a:cubicBezTo>
                  <a:cubicBezTo>
                    <a:pt x="167" y="988"/>
                    <a:pt x="168" y="988"/>
                    <a:pt x="169" y="988"/>
                  </a:cubicBezTo>
                  <a:cubicBezTo>
                    <a:pt x="170" y="988"/>
                    <a:pt x="170" y="988"/>
                    <a:pt x="171" y="988"/>
                  </a:cubicBezTo>
                  <a:cubicBezTo>
                    <a:pt x="172" y="988"/>
                    <a:pt x="172" y="988"/>
                    <a:pt x="173" y="988"/>
                  </a:cubicBezTo>
                  <a:cubicBezTo>
                    <a:pt x="177" y="988"/>
                    <a:pt x="181" y="988"/>
                    <a:pt x="185" y="989"/>
                  </a:cubicBezTo>
                  <a:cubicBezTo>
                    <a:pt x="185" y="989"/>
                    <a:pt x="185" y="990"/>
                    <a:pt x="186" y="990"/>
                  </a:cubicBezTo>
                  <a:cubicBezTo>
                    <a:pt x="186" y="990"/>
                    <a:pt x="187" y="990"/>
                    <a:pt x="187" y="990"/>
                  </a:cubicBezTo>
                  <a:cubicBezTo>
                    <a:pt x="188" y="990"/>
                    <a:pt x="188" y="991"/>
                    <a:pt x="189" y="991"/>
                  </a:cubicBezTo>
                  <a:cubicBezTo>
                    <a:pt x="190" y="991"/>
                    <a:pt x="192" y="992"/>
                    <a:pt x="193" y="992"/>
                  </a:cubicBezTo>
                  <a:cubicBezTo>
                    <a:pt x="193" y="993"/>
                    <a:pt x="194" y="993"/>
                    <a:pt x="194" y="993"/>
                  </a:cubicBezTo>
                  <a:cubicBezTo>
                    <a:pt x="194" y="994"/>
                    <a:pt x="194" y="994"/>
                    <a:pt x="194" y="994"/>
                  </a:cubicBezTo>
                  <a:cubicBezTo>
                    <a:pt x="195" y="994"/>
                    <a:pt x="195" y="994"/>
                    <a:pt x="195" y="994"/>
                  </a:cubicBezTo>
                  <a:cubicBezTo>
                    <a:pt x="195" y="994"/>
                    <a:pt x="195" y="994"/>
                    <a:pt x="195" y="994"/>
                  </a:cubicBezTo>
                  <a:cubicBezTo>
                    <a:pt x="195" y="994"/>
                    <a:pt x="195" y="994"/>
                    <a:pt x="195" y="994"/>
                  </a:cubicBezTo>
                  <a:cubicBezTo>
                    <a:pt x="196" y="995"/>
                    <a:pt x="196" y="995"/>
                    <a:pt x="196" y="995"/>
                  </a:cubicBezTo>
                  <a:cubicBezTo>
                    <a:pt x="197" y="996"/>
                    <a:pt x="198" y="996"/>
                    <a:pt x="198" y="997"/>
                  </a:cubicBezTo>
                  <a:cubicBezTo>
                    <a:pt x="199" y="998"/>
                    <a:pt x="200" y="998"/>
                    <a:pt x="201" y="999"/>
                  </a:cubicBezTo>
                  <a:cubicBezTo>
                    <a:pt x="207" y="1004"/>
                    <a:pt x="213" y="1008"/>
                    <a:pt x="219" y="1012"/>
                  </a:cubicBezTo>
                  <a:cubicBezTo>
                    <a:pt x="221" y="1014"/>
                    <a:pt x="222" y="1015"/>
                    <a:pt x="224" y="1016"/>
                  </a:cubicBezTo>
                  <a:cubicBezTo>
                    <a:pt x="212" y="1017"/>
                    <a:pt x="197" y="1023"/>
                    <a:pt x="180" y="1035"/>
                  </a:cubicBezTo>
                  <a:cubicBezTo>
                    <a:pt x="198" y="1030"/>
                    <a:pt x="224" y="1017"/>
                    <a:pt x="245" y="1031"/>
                  </a:cubicBezTo>
                  <a:cubicBezTo>
                    <a:pt x="258" y="1040"/>
                    <a:pt x="260" y="1058"/>
                    <a:pt x="275" y="1066"/>
                  </a:cubicBezTo>
                  <a:cubicBezTo>
                    <a:pt x="301" y="1080"/>
                    <a:pt x="340" y="1085"/>
                    <a:pt x="369" y="1092"/>
                  </a:cubicBezTo>
                  <a:cubicBezTo>
                    <a:pt x="397" y="1098"/>
                    <a:pt x="376" y="1112"/>
                    <a:pt x="351" y="1126"/>
                  </a:cubicBezTo>
                  <a:cubicBezTo>
                    <a:pt x="335" y="1134"/>
                    <a:pt x="331" y="1145"/>
                    <a:pt x="319" y="1154"/>
                  </a:cubicBezTo>
                  <a:cubicBezTo>
                    <a:pt x="306" y="1163"/>
                    <a:pt x="300" y="1171"/>
                    <a:pt x="281" y="1170"/>
                  </a:cubicBezTo>
                  <a:cubicBezTo>
                    <a:pt x="276" y="1170"/>
                    <a:pt x="271" y="1171"/>
                    <a:pt x="267" y="1172"/>
                  </a:cubicBezTo>
                  <a:cubicBezTo>
                    <a:pt x="273" y="1158"/>
                    <a:pt x="265" y="1154"/>
                    <a:pt x="250" y="1157"/>
                  </a:cubicBezTo>
                  <a:cubicBezTo>
                    <a:pt x="252" y="1164"/>
                    <a:pt x="252" y="1173"/>
                    <a:pt x="259" y="1175"/>
                  </a:cubicBezTo>
                  <a:cubicBezTo>
                    <a:pt x="251" y="1178"/>
                    <a:pt x="244" y="1182"/>
                    <a:pt x="233" y="1183"/>
                  </a:cubicBezTo>
                  <a:cubicBezTo>
                    <a:pt x="234" y="1177"/>
                    <a:pt x="233" y="1169"/>
                    <a:pt x="229" y="1165"/>
                  </a:cubicBezTo>
                  <a:cubicBezTo>
                    <a:pt x="223" y="1160"/>
                    <a:pt x="214" y="1164"/>
                    <a:pt x="207" y="1164"/>
                  </a:cubicBezTo>
                  <a:cubicBezTo>
                    <a:pt x="212" y="1173"/>
                    <a:pt x="214" y="1189"/>
                    <a:pt x="223" y="1189"/>
                  </a:cubicBezTo>
                  <a:cubicBezTo>
                    <a:pt x="228" y="1192"/>
                    <a:pt x="234" y="1192"/>
                    <a:pt x="240" y="1191"/>
                  </a:cubicBezTo>
                  <a:cubicBezTo>
                    <a:pt x="241" y="1191"/>
                    <a:pt x="241" y="1192"/>
                    <a:pt x="242" y="1192"/>
                  </a:cubicBezTo>
                  <a:cubicBezTo>
                    <a:pt x="244" y="1193"/>
                    <a:pt x="245" y="1193"/>
                    <a:pt x="246" y="1194"/>
                  </a:cubicBezTo>
                  <a:cubicBezTo>
                    <a:pt x="247" y="1194"/>
                    <a:pt x="248" y="1194"/>
                    <a:pt x="248" y="1194"/>
                  </a:cubicBezTo>
                  <a:cubicBezTo>
                    <a:pt x="249" y="1194"/>
                    <a:pt x="249" y="1194"/>
                    <a:pt x="249" y="1194"/>
                  </a:cubicBezTo>
                  <a:cubicBezTo>
                    <a:pt x="250" y="1194"/>
                    <a:pt x="250" y="1194"/>
                    <a:pt x="250" y="1195"/>
                  </a:cubicBezTo>
                  <a:cubicBezTo>
                    <a:pt x="251" y="1195"/>
                    <a:pt x="252" y="1195"/>
                    <a:pt x="252" y="1195"/>
                  </a:cubicBezTo>
                  <a:cubicBezTo>
                    <a:pt x="253" y="1195"/>
                    <a:pt x="253" y="1195"/>
                    <a:pt x="254" y="1195"/>
                  </a:cubicBezTo>
                  <a:cubicBezTo>
                    <a:pt x="254" y="1195"/>
                    <a:pt x="254" y="1195"/>
                    <a:pt x="255" y="1195"/>
                  </a:cubicBezTo>
                  <a:cubicBezTo>
                    <a:pt x="255" y="1195"/>
                    <a:pt x="255" y="1195"/>
                    <a:pt x="255" y="1195"/>
                  </a:cubicBezTo>
                  <a:cubicBezTo>
                    <a:pt x="256" y="1195"/>
                    <a:pt x="256" y="1195"/>
                    <a:pt x="256" y="1195"/>
                  </a:cubicBezTo>
                  <a:cubicBezTo>
                    <a:pt x="255" y="1197"/>
                    <a:pt x="253" y="1198"/>
                    <a:pt x="252" y="1200"/>
                  </a:cubicBezTo>
                  <a:cubicBezTo>
                    <a:pt x="249" y="1203"/>
                    <a:pt x="246" y="1206"/>
                    <a:pt x="243" y="1208"/>
                  </a:cubicBezTo>
                  <a:cubicBezTo>
                    <a:pt x="240" y="1210"/>
                    <a:pt x="237" y="1212"/>
                    <a:pt x="233" y="1214"/>
                  </a:cubicBezTo>
                  <a:cubicBezTo>
                    <a:pt x="230" y="1215"/>
                    <a:pt x="226" y="1215"/>
                    <a:pt x="223" y="1215"/>
                  </a:cubicBezTo>
                  <a:cubicBezTo>
                    <a:pt x="219" y="1216"/>
                    <a:pt x="216" y="1215"/>
                    <a:pt x="212" y="1215"/>
                  </a:cubicBezTo>
                  <a:cubicBezTo>
                    <a:pt x="206" y="1214"/>
                    <a:pt x="199" y="1213"/>
                    <a:pt x="193" y="1211"/>
                  </a:cubicBezTo>
                  <a:cubicBezTo>
                    <a:pt x="192" y="1211"/>
                    <a:pt x="190" y="1210"/>
                    <a:pt x="189" y="1210"/>
                  </a:cubicBezTo>
                  <a:cubicBezTo>
                    <a:pt x="188" y="1209"/>
                    <a:pt x="186" y="1209"/>
                    <a:pt x="185" y="1208"/>
                  </a:cubicBezTo>
                  <a:cubicBezTo>
                    <a:pt x="183" y="1207"/>
                    <a:pt x="180" y="1206"/>
                    <a:pt x="178" y="1205"/>
                  </a:cubicBezTo>
                  <a:cubicBezTo>
                    <a:pt x="173" y="1203"/>
                    <a:pt x="170" y="1201"/>
                    <a:pt x="167" y="1199"/>
                  </a:cubicBezTo>
                  <a:cubicBezTo>
                    <a:pt x="167" y="1199"/>
                    <a:pt x="167" y="1199"/>
                    <a:pt x="167" y="1199"/>
                  </a:cubicBezTo>
                  <a:cubicBezTo>
                    <a:pt x="167" y="1199"/>
                    <a:pt x="167" y="1199"/>
                    <a:pt x="167" y="1199"/>
                  </a:cubicBezTo>
                  <a:cubicBezTo>
                    <a:pt x="167" y="1199"/>
                    <a:pt x="167" y="1199"/>
                    <a:pt x="167" y="1199"/>
                  </a:cubicBezTo>
                  <a:cubicBezTo>
                    <a:pt x="166" y="1198"/>
                    <a:pt x="166" y="1198"/>
                    <a:pt x="166" y="1198"/>
                  </a:cubicBezTo>
                  <a:cubicBezTo>
                    <a:pt x="166" y="1198"/>
                    <a:pt x="166" y="1197"/>
                    <a:pt x="166" y="1197"/>
                  </a:cubicBezTo>
                  <a:cubicBezTo>
                    <a:pt x="165" y="1196"/>
                    <a:pt x="165" y="1196"/>
                    <a:pt x="165" y="1195"/>
                  </a:cubicBezTo>
                  <a:cubicBezTo>
                    <a:pt x="164" y="1194"/>
                    <a:pt x="164" y="1194"/>
                    <a:pt x="164" y="1193"/>
                  </a:cubicBezTo>
                  <a:cubicBezTo>
                    <a:pt x="164" y="1192"/>
                    <a:pt x="163" y="1192"/>
                    <a:pt x="163" y="1191"/>
                  </a:cubicBezTo>
                  <a:cubicBezTo>
                    <a:pt x="163" y="1190"/>
                    <a:pt x="163" y="1190"/>
                    <a:pt x="163" y="1189"/>
                  </a:cubicBezTo>
                  <a:cubicBezTo>
                    <a:pt x="167" y="1180"/>
                    <a:pt x="167" y="1171"/>
                    <a:pt x="159" y="1165"/>
                  </a:cubicBezTo>
                  <a:cubicBezTo>
                    <a:pt x="156" y="1175"/>
                    <a:pt x="153" y="1184"/>
                    <a:pt x="161" y="1192"/>
                  </a:cubicBezTo>
                  <a:cubicBezTo>
                    <a:pt x="161" y="1192"/>
                    <a:pt x="161" y="1192"/>
                    <a:pt x="161" y="1192"/>
                  </a:cubicBezTo>
                  <a:cubicBezTo>
                    <a:pt x="161" y="1192"/>
                    <a:pt x="161" y="1192"/>
                    <a:pt x="161" y="1192"/>
                  </a:cubicBezTo>
                  <a:cubicBezTo>
                    <a:pt x="161" y="1193"/>
                    <a:pt x="162" y="1193"/>
                    <a:pt x="162" y="1194"/>
                  </a:cubicBezTo>
                  <a:cubicBezTo>
                    <a:pt x="162" y="1194"/>
                    <a:pt x="162" y="1195"/>
                    <a:pt x="162" y="1195"/>
                  </a:cubicBezTo>
                  <a:cubicBezTo>
                    <a:pt x="162" y="1194"/>
                    <a:pt x="161" y="1194"/>
                    <a:pt x="161" y="1193"/>
                  </a:cubicBezTo>
                  <a:cubicBezTo>
                    <a:pt x="160" y="1193"/>
                    <a:pt x="160" y="1192"/>
                    <a:pt x="160" y="1192"/>
                  </a:cubicBezTo>
                  <a:cubicBezTo>
                    <a:pt x="160" y="1191"/>
                    <a:pt x="159" y="1191"/>
                    <a:pt x="159" y="1191"/>
                  </a:cubicBezTo>
                  <a:cubicBezTo>
                    <a:pt x="159" y="1191"/>
                    <a:pt x="160" y="1191"/>
                    <a:pt x="160" y="1192"/>
                  </a:cubicBezTo>
                  <a:cubicBezTo>
                    <a:pt x="160" y="1192"/>
                    <a:pt x="160" y="1193"/>
                    <a:pt x="161" y="1194"/>
                  </a:cubicBezTo>
                  <a:cubicBezTo>
                    <a:pt x="161" y="1195"/>
                    <a:pt x="162" y="1196"/>
                    <a:pt x="163" y="1197"/>
                  </a:cubicBezTo>
                  <a:cubicBezTo>
                    <a:pt x="163" y="1197"/>
                    <a:pt x="164" y="1198"/>
                    <a:pt x="164" y="1198"/>
                  </a:cubicBezTo>
                  <a:cubicBezTo>
                    <a:pt x="164" y="1198"/>
                    <a:pt x="164" y="1199"/>
                    <a:pt x="164" y="1199"/>
                  </a:cubicBezTo>
                  <a:cubicBezTo>
                    <a:pt x="164" y="1199"/>
                    <a:pt x="165" y="1199"/>
                    <a:pt x="165" y="1200"/>
                  </a:cubicBezTo>
                  <a:cubicBezTo>
                    <a:pt x="165" y="1200"/>
                    <a:pt x="165" y="1200"/>
                    <a:pt x="165" y="1200"/>
                  </a:cubicBezTo>
                  <a:cubicBezTo>
                    <a:pt x="165" y="1200"/>
                    <a:pt x="165" y="1200"/>
                    <a:pt x="165" y="1200"/>
                  </a:cubicBezTo>
                  <a:cubicBezTo>
                    <a:pt x="166" y="1201"/>
                    <a:pt x="166" y="1201"/>
                    <a:pt x="166" y="1201"/>
                  </a:cubicBezTo>
                  <a:cubicBezTo>
                    <a:pt x="167" y="1202"/>
                    <a:pt x="167" y="1202"/>
                    <a:pt x="167" y="1202"/>
                  </a:cubicBezTo>
                  <a:cubicBezTo>
                    <a:pt x="167" y="1202"/>
                    <a:pt x="167" y="1202"/>
                    <a:pt x="167" y="1201"/>
                  </a:cubicBezTo>
                  <a:cubicBezTo>
                    <a:pt x="169" y="1203"/>
                    <a:pt x="172" y="1205"/>
                    <a:pt x="175" y="1207"/>
                  </a:cubicBezTo>
                  <a:cubicBezTo>
                    <a:pt x="175" y="1207"/>
                    <a:pt x="174" y="1207"/>
                    <a:pt x="173" y="1207"/>
                  </a:cubicBezTo>
                  <a:cubicBezTo>
                    <a:pt x="173" y="1207"/>
                    <a:pt x="172" y="1208"/>
                    <a:pt x="171" y="1208"/>
                  </a:cubicBezTo>
                  <a:cubicBezTo>
                    <a:pt x="171" y="1208"/>
                    <a:pt x="170" y="1208"/>
                    <a:pt x="170" y="1208"/>
                  </a:cubicBezTo>
                  <a:cubicBezTo>
                    <a:pt x="170" y="1208"/>
                    <a:pt x="169" y="1208"/>
                    <a:pt x="169" y="1208"/>
                  </a:cubicBezTo>
                  <a:cubicBezTo>
                    <a:pt x="169" y="1208"/>
                    <a:pt x="169" y="1208"/>
                    <a:pt x="169" y="1209"/>
                  </a:cubicBezTo>
                  <a:cubicBezTo>
                    <a:pt x="168" y="1209"/>
                    <a:pt x="168" y="1209"/>
                    <a:pt x="167" y="1209"/>
                  </a:cubicBezTo>
                  <a:cubicBezTo>
                    <a:pt x="166" y="1209"/>
                    <a:pt x="166" y="1209"/>
                    <a:pt x="165" y="1210"/>
                  </a:cubicBezTo>
                  <a:cubicBezTo>
                    <a:pt x="165" y="1210"/>
                    <a:pt x="164" y="1210"/>
                    <a:pt x="164" y="1210"/>
                  </a:cubicBezTo>
                  <a:cubicBezTo>
                    <a:pt x="163" y="1210"/>
                    <a:pt x="162" y="1211"/>
                    <a:pt x="162" y="1211"/>
                  </a:cubicBezTo>
                  <a:cubicBezTo>
                    <a:pt x="161" y="1211"/>
                    <a:pt x="159" y="1211"/>
                    <a:pt x="158" y="1211"/>
                  </a:cubicBezTo>
                  <a:cubicBezTo>
                    <a:pt x="157" y="1212"/>
                    <a:pt x="155" y="1212"/>
                    <a:pt x="154" y="1212"/>
                  </a:cubicBezTo>
                  <a:cubicBezTo>
                    <a:pt x="152" y="1212"/>
                    <a:pt x="151" y="1212"/>
                    <a:pt x="150" y="1212"/>
                  </a:cubicBezTo>
                  <a:cubicBezTo>
                    <a:pt x="148" y="1212"/>
                    <a:pt x="147" y="1212"/>
                    <a:pt x="146" y="1212"/>
                  </a:cubicBezTo>
                  <a:cubicBezTo>
                    <a:pt x="146" y="1212"/>
                    <a:pt x="146" y="1212"/>
                    <a:pt x="146" y="1212"/>
                  </a:cubicBezTo>
                  <a:cubicBezTo>
                    <a:pt x="137" y="1193"/>
                    <a:pt x="124" y="1201"/>
                    <a:pt x="113" y="1214"/>
                  </a:cubicBezTo>
                  <a:cubicBezTo>
                    <a:pt x="127" y="1212"/>
                    <a:pt x="132" y="1225"/>
                    <a:pt x="146" y="1214"/>
                  </a:cubicBezTo>
                  <a:cubicBezTo>
                    <a:pt x="148" y="1214"/>
                    <a:pt x="149" y="1214"/>
                    <a:pt x="150" y="1214"/>
                  </a:cubicBezTo>
                  <a:cubicBezTo>
                    <a:pt x="151" y="1214"/>
                    <a:pt x="152" y="1214"/>
                    <a:pt x="154" y="1214"/>
                  </a:cubicBezTo>
                  <a:cubicBezTo>
                    <a:pt x="155" y="1214"/>
                    <a:pt x="157" y="1214"/>
                    <a:pt x="158" y="1214"/>
                  </a:cubicBezTo>
                  <a:cubicBezTo>
                    <a:pt x="160" y="1214"/>
                    <a:pt x="161" y="1213"/>
                    <a:pt x="162" y="1213"/>
                  </a:cubicBezTo>
                  <a:cubicBezTo>
                    <a:pt x="163" y="1213"/>
                    <a:pt x="164" y="1213"/>
                    <a:pt x="164" y="1212"/>
                  </a:cubicBezTo>
                  <a:cubicBezTo>
                    <a:pt x="165" y="1212"/>
                    <a:pt x="165" y="1212"/>
                    <a:pt x="166" y="1212"/>
                  </a:cubicBezTo>
                  <a:cubicBezTo>
                    <a:pt x="167" y="1212"/>
                    <a:pt x="167" y="1212"/>
                    <a:pt x="168" y="1211"/>
                  </a:cubicBezTo>
                  <a:cubicBezTo>
                    <a:pt x="168" y="1211"/>
                    <a:pt x="169" y="1211"/>
                    <a:pt x="169" y="1211"/>
                  </a:cubicBezTo>
                  <a:cubicBezTo>
                    <a:pt x="170" y="1211"/>
                    <a:pt x="170" y="1211"/>
                    <a:pt x="170" y="1210"/>
                  </a:cubicBezTo>
                  <a:cubicBezTo>
                    <a:pt x="170" y="1210"/>
                    <a:pt x="171" y="1210"/>
                    <a:pt x="171" y="1210"/>
                  </a:cubicBezTo>
                  <a:cubicBezTo>
                    <a:pt x="171" y="1210"/>
                    <a:pt x="172" y="1210"/>
                    <a:pt x="172" y="1209"/>
                  </a:cubicBezTo>
                  <a:cubicBezTo>
                    <a:pt x="172" y="1209"/>
                    <a:pt x="173" y="1209"/>
                    <a:pt x="173" y="1209"/>
                  </a:cubicBezTo>
                  <a:cubicBezTo>
                    <a:pt x="173" y="1208"/>
                    <a:pt x="174" y="1208"/>
                    <a:pt x="174" y="1208"/>
                  </a:cubicBezTo>
                  <a:cubicBezTo>
                    <a:pt x="174" y="1207"/>
                    <a:pt x="175" y="1207"/>
                    <a:pt x="175" y="1207"/>
                  </a:cubicBezTo>
                  <a:cubicBezTo>
                    <a:pt x="176" y="1207"/>
                    <a:pt x="176" y="1207"/>
                    <a:pt x="177" y="1208"/>
                  </a:cubicBezTo>
                  <a:cubicBezTo>
                    <a:pt x="179" y="1209"/>
                    <a:pt x="181" y="1210"/>
                    <a:pt x="184" y="1211"/>
                  </a:cubicBezTo>
                  <a:cubicBezTo>
                    <a:pt x="185" y="1212"/>
                    <a:pt x="187" y="1212"/>
                    <a:pt x="188" y="1213"/>
                  </a:cubicBezTo>
                  <a:cubicBezTo>
                    <a:pt x="189" y="1213"/>
                    <a:pt x="191" y="1214"/>
                    <a:pt x="192" y="1214"/>
                  </a:cubicBezTo>
                  <a:cubicBezTo>
                    <a:pt x="195" y="1215"/>
                    <a:pt x="197" y="1216"/>
                    <a:pt x="200" y="1216"/>
                  </a:cubicBezTo>
                  <a:cubicBezTo>
                    <a:pt x="199" y="1216"/>
                    <a:pt x="199" y="1216"/>
                    <a:pt x="199" y="1216"/>
                  </a:cubicBezTo>
                  <a:cubicBezTo>
                    <a:pt x="198" y="1217"/>
                    <a:pt x="196" y="1217"/>
                    <a:pt x="195" y="1218"/>
                  </a:cubicBezTo>
                  <a:cubicBezTo>
                    <a:pt x="194" y="1218"/>
                    <a:pt x="193" y="1219"/>
                    <a:pt x="193" y="1219"/>
                  </a:cubicBezTo>
                  <a:cubicBezTo>
                    <a:pt x="192" y="1219"/>
                    <a:pt x="192" y="1220"/>
                    <a:pt x="191" y="1220"/>
                  </a:cubicBezTo>
                  <a:cubicBezTo>
                    <a:pt x="191" y="1220"/>
                    <a:pt x="191" y="1221"/>
                    <a:pt x="190" y="1221"/>
                  </a:cubicBezTo>
                  <a:cubicBezTo>
                    <a:pt x="189" y="1222"/>
                    <a:pt x="187" y="1224"/>
                    <a:pt x="185" y="1225"/>
                  </a:cubicBezTo>
                  <a:cubicBezTo>
                    <a:pt x="184" y="1227"/>
                    <a:pt x="182" y="1229"/>
                    <a:pt x="180" y="1231"/>
                  </a:cubicBezTo>
                  <a:cubicBezTo>
                    <a:pt x="177" y="1234"/>
                    <a:pt x="173" y="1238"/>
                    <a:pt x="170" y="1242"/>
                  </a:cubicBezTo>
                  <a:cubicBezTo>
                    <a:pt x="168" y="1244"/>
                    <a:pt x="166" y="1246"/>
                    <a:pt x="164" y="1248"/>
                  </a:cubicBezTo>
                  <a:cubicBezTo>
                    <a:pt x="162" y="1250"/>
                    <a:pt x="161" y="1252"/>
                    <a:pt x="159" y="1254"/>
                  </a:cubicBezTo>
                  <a:cubicBezTo>
                    <a:pt x="158" y="1255"/>
                    <a:pt x="157" y="1256"/>
                    <a:pt x="156" y="1256"/>
                  </a:cubicBezTo>
                  <a:cubicBezTo>
                    <a:pt x="156" y="1257"/>
                    <a:pt x="155" y="1258"/>
                    <a:pt x="154" y="1258"/>
                  </a:cubicBezTo>
                  <a:cubicBezTo>
                    <a:pt x="153" y="1258"/>
                    <a:pt x="153" y="1259"/>
                    <a:pt x="153" y="1259"/>
                  </a:cubicBezTo>
                  <a:cubicBezTo>
                    <a:pt x="153" y="1259"/>
                    <a:pt x="152" y="1259"/>
                    <a:pt x="152" y="1259"/>
                  </a:cubicBezTo>
                  <a:cubicBezTo>
                    <a:pt x="152" y="1259"/>
                    <a:pt x="151" y="1259"/>
                    <a:pt x="151" y="1259"/>
                  </a:cubicBezTo>
                  <a:cubicBezTo>
                    <a:pt x="150" y="1260"/>
                    <a:pt x="149" y="1260"/>
                    <a:pt x="148" y="1260"/>
                  </a:cubicBezTo>
                  <a:cubicBezTo>
                    <a:pt x="147" y="1260"/>
                    <a:pt x="146" y="1260"/>
                    <a:pt x="145" y="1260"/>
                  </a:cubicBezTo>
                  <a:cubicBezTo>
                    <a:pt x="144" y="1260"/>
                    <a:pt x="144" y="1260"/>
                    <a:pt x="143" y="1260"/>
                  </a:cubicBezTo>
                  <a:cubicBezTo>
                    <a:pt x="143" y="1260"/>
                    <a:pt x="143" y="1260"/>
                    <a:pt x="143" y="1260"/>
                  </a:cubicBezTo>
                  <a:cubicBezTo>
                    <a:pt x="143" y="1260"/>
                    <a:pt x="143" y="1260"/>
                    <a:pt x="142" y="1259"/>
                  </a:cubicBezTo>
                  <a:cubicBezTo>
                    <a:pt x="142" y="1259"/>
                    <a:pt x="142" y="1259"/>
                    <a:pt x="142" y="1259"/>
                  </a:cubicBezTo>
                  <a:cubicBezTo>
                    <a:pt x="142" y="1259"/>
                    <a:pt x="142" y="1259"/>
                    <a:pt x="141" y="1259"/>
                  </a:cubicBezTo>
                  <a:cubicBezTo>
                    <a:pt x="141" y="1259"/>
                    <a:pt x="141" y="1259"/>
                    <a:pt x="140" y="1260"/>
                  </a:cubicBezTo>
                  <a:cubicBezTo>
                    <a:pt x="140" y="1259"/>
                    <a:pt x="139" y="1259"/>
                    <a:pt x="138" y="1259"/>
                  </a:cubicBezTo>
                  <a:cubicBezTo>
                    <a:pt x="136" y="1259"/>
                    <a:pt x="135" y="1259"/>
                    <a:pt x="135" y="1259"/>
                  </a:cubicBezTo>
                  <a:cubicBezTo>
                    <a:pt x="135" y="1259"/>
                    <a:pt x="135" y="1259"/>
                    <a:pt x="136" y="1259"/>
                  </a:cubicBezTo>
                  <a:cubicBezTo>
                    <a:pt x="136" y="1259"/>
                    <a:pt x="137" y="1259"/>
                    <a:pt x="138" y="1260"/>
                  </a:cubicBezTo>
                  <a:cubicBezTo>
                    <a:pt x="137" y="1260"/>
                    <a:pt x="137" y="1260"/>
                    <a:pt x="137" y="1260"/>
                  </a:cubicBezTo>
                  <a:cubicBezTo>
                    <a:pt x="137" y="1260"/>
                    <a:pt x="136" y="1260"/>
                    <a:pt x="135" y="1260"/>
                  </a:cubicBezTo>
                  <a:cubicBezTo>
                    <a:pt x="134" y="1260"/>
                    <a:pt x="133" y="1261"/>
                    <a:pt x="133" y="1261"/>
                  </a:cubicBezTo>
                  <a:cubicBezTo>
                    <a:pt x="132" y="1261"/>
                    <a:pt x="132" y="1261"/>
                    <a:pt x="131" y="1261"/>
                  </a:cubicBezTo>
                  <a:cubicBezTo>
                    <a:pt x="131" y="1261"/>
                    <a:pt x="131" y="1261"/>
                    <a:pt x="131" y="1261"/>
                  </a:cubicBezTo>
                  <a:cubicBezTo>
                    <a:pt x="130" y="1262"/>
                    <a:pt x="130" y="1262"/>
                    <a:pt x="130" y="1262"/>
                  </a:cubicBezTo>
                  <a:cubicBezTo>
                    <a:pt x="122" y="1253"/>
                    <a:pt x="115" y="1262"/>
                    <a:pt x="108" y="1267"/>
                  </a:cubicBezTo>
                  <a:cubicBezTo>
                    <a:pt x="118" y="1277"/>
                    <a:pt x="127" y="1278"/>
                    <a:pt x="130" y="1263"/>
                  </a:cubicBezTo>
                  <a:cubicBezTo>
                    <a:pt x="131" y="1263"/>
                    <a:pt x="131" y="1263"/>
                    <a:pt x="131" y="1263"/>
                  </a:cubicBezTo>
                  <a:cubicBezTo>
                    <a:pt x="132" y="1263"/>
                    <a:pt x="132" y="1263"/>
                    <a:pt x="133" y="1263"/>
                  </a:cubicBezTo>
                  <a:cubicBezTo>
                    <a:pt x="134" y="1262"/>
                    <a:pt x="135" y="1262"/>
                    <a:pt x="135" y="1262"/>
                  </a:cubicBezTo>
                  <a:cubicBezTo>
                    <a:pt x="136" y="1262"/>
                    <a:pt x="137" y="1262"/>
                    <a:pt x="138" y="1262"/>
                  </a:cubicBezTo>
                  <a:cubicBezTo>
                    <a:pt x="138" y="1262"/>
                    <a:pt x="139" y="1262"/>
                    <a:pt x="140" y="1262"/>
                  </a:cubicBezTo>
                  <a:cubicBezTo>
                    <a:pt x="140" y="1261"/>
                    <a:pt x="141" y="1261"/>
                    <a:pt x="141" y="1261"/>
                  </a:cubicBezTo>
                  <a:cubicBezTo>
                    <a:pt x="142" y="1261"/>
                    <a:pt x="142" y="1261"/>
                    <a:pt x="142" y="1261"/>
                  </a:cubicBezTo>
                  <a:cubicBezTo>
                    <a:pt x="142" y="1261"/>
                    <a:pt x="142" y="1261"/>
                    <a:pt x="142" y="1261"/>
                  </a:cubicBezTo>
                  <a:cubicBezTo>
                    <a:pt x="142" y="1261"/>
                    <a:pt x="142" y="1261"/>
                    <a:pt x="143" y="1261"/>
                  </a:cubicBezTo>
                  <a:cubicBezTo>
                    <a:pt x="143" y="1262"/>
                    <a:pt x="144" y="1262"/>
                    <a:pt x="145" y="1262"/>
                  </a:cubicBezTo>
                  <a:cubicBezTo>
                    <a:pt x="145" y="1262"/>
                    <a:pt x="146" y="1262"/>
                    <a:pt x="146" y="1262"/>
                  </a:cubicBezTo>
                  <a:cubicBezTo>
                    <a:pt x="147" y="1262"/>
                    <a:pt x="147" y="1262"/>
                    <a:pt x="148" y="1262"/>
                  </a:cubicBezTo>
                  <a:cubicBezTo>
                    <a:pt x="149" y="1262"/>
                    <a:pt x="150" y="1262"/>
                    <a:pt x="151" y="1262"/>
                  </a:cubicBezTo>
                  <a:cubicBezTo>
                    <a:pt x="151" y="1262"/>
                    <a:pt x="151" y="1262"/>
                    <a:pt x="151" y="1263"/>
                  </a:cubicBezTo>
                  <a:cubicBezTo>
                    <a:pt x="151" y="1263"/>
                    <a:pt x="151" y="1263"/>
                    <a:pt x="151" y="1264"/>
                  </a:cubicBezTo>
                  <a:cubicBezTo>
                    <a:pt x="151" y="1264"/>
                    <a:pt x="151" y="1265"/>
                    <a:pt x="151" y="1265"/>
                  </a:cubicBezTo>
                  <a:cubicBezTo>
                    <a:pt x="151" y="1266"/>
                    <a:pt x="151" y="1266"/>
                    <a:pt x="151" y="1267"/>
                  </a:cubicBezTo>
                  <a:cubicBezTo>
                    <a:pt x="151" y="1267"/>
                    <a:pt x="151" y="1268"/>
                    <a:pt x="151" y="1268"/>
                  </a:cubicBezTo>
                  <a:cubicBezTo>
                    <a:pt x="152" y="1268"/>
                    <a:pt x="152" y="1268"/>
                    <a:pt x="152" y="1269"/>
                  </a:cubicBezTo>
                  <a:cubicBezTo>
                    <a:pt x="152" y="1269"/>
                    <a:pt x="152" y="1270"/>
                    <a:pt x="152" y="1271"/>
                  </a:cubicBezTo>
                  <a:cubicBezTo>
                    <a:pt x="152" y="1271"/>
                    <a:pt x="152" y="1272"/>
                    <a:pt x="152" y="1273"/>
                  </a:cubicBezTo>
                  <a:cubicBezTo>
                    <a:pt x="152" y="1273"/>
                    <a:pt x="152" y="1273"/>
                    <a:pt x="152" y="1274"/>
                  </a:cubicBezTo>
                  <a:cubicBezTo>
                    <a:pt x="152" y="1274"/>
                    <a:pt x="152" y="1274"/>
                    <a:pt x="152" y="1275"/>
                  </a:cubicBezTo>
                  <a:cubicBezTo>
                    <a:pt x="152" y="1276"/>
                    <a:pt x="152" y="1276"/>
                    <a:pt x="152" y="1277"/>
                  </a:cubicBezTo>
                  <a:cubicBezTo>
                    <a:pt x="152" y="1279"/>
                    <a:pt x="152" y="1280"/>
                    <a:pt x="152" y="1282"/>
                  </a:cubicBezTo>
                  <a:cubicBezTo>
                    <a:pt x="152" y="1281"/>
                    <a:pt x="151" y="1281"/>
                    <a:pt x="150" y="1281"/>
                  </a:cubicBezTo>
                  <a:cubicBezTo>
                    <a:pt x="152" y="1282"/>
                    <a:pt x="152" y="1282"/>
                    <a:pt x="152" y="1282"/>
                  </a:cubicBezTo>
                  <a:cubicBezTo>
                    <a:pt x="152" y="1283"/>
                    <a:pt x="152" y="1283"/>
                    <a:pt x="152" y="1284"/>
                  </a:cubicBezTo>
                  <a:cubicBezTo>
                    <a:pt x="147" y="1287"/>
                    <a:pt x="141" y="1290"/>
                    <a:pt x="137" y="1294"/>
                  </a:cubicBezTo>
                  <a:cubicBezTo>
                    <a:pt x="131" y="1302"/>
                    <a:pt x="132" y="1312"/>
                    <a:pt x="125" y="1319"/>
                  </a:cubicBezTo>
                  <a:cubicBezTo>
                    <a:pt x="141" y="1322"/>
                    <a:pt x="166" y="1302"/>
                    <a:pt x="155" y="1284"/>
                  </a:cubicBezTo>
                  <a:cubicBezTo>
                    <a:pt x="154" y="1283"/>
                    <a:pt x="154" y="1283"/>
                    <a:pt x="154" y="1283"/>
                  </a:cubicBezTo>
                  <a:cubicBezTo>
                    <a:pt x="154" y="1283"/>
                    <a:pt x="154" y="1283"/>
                    <a:pt x="154" y="1282"/>
                  </a:cubicBezTo>
                  <a:cubicBezTo>
                    <a:pt x="155" y="1280"/>
                    <a:pt x="155" y="1279"/>
                    <a:pt x="155" y="1277"/>
                  </a:cubicBezTo>
                  <a:cubicBezTo>
                    <a:pt x="155" y="1276"/>
                    <a:pt x="155" y="1276"/>
                    <a:pt x="155" y="1275"/>
                  </a:cubicBezTo>
                  <a:cubicBezTo>
                    <a:pt x="155" y="1274"/>
                    <a:pt x="155" y="1274"/>
                    <a:pt x="155" y="1274"/>
                  </a:cubicBezTo>
                  <a:cubicBezTo>
                    <a:pt x="155" y="1273"/>
                    <a:pt x="155" y="1273"/>
                    <a:pt x="155" y="1272"/>
                  </a:cubicBezTo>
                  <a:cubicBezTo>
                    <a:pt x="154" y="1272"/>
                    <a:pt x="154" y="1271"/>
                    <a:pt x="154" y="1270"/>
                  </a:cubicBezTo>
                  <a:cubicBezTo>
                    <a:pt x="154" y="1270"/>
                    <a:pt x="154" y="1269"/>
                    <a:pt x="154" y="1268"/>
                  </a:cubicBezTo>
                  <a:cubicBezTo>
                    <a:pt x="154" y="1268"/>
                    <a:pt x="154" y="1268"/>
                    <a:pt x="154" y="1267"/>
                  </a:cubicBezTo>
                  <a:cubicBezTo>
                    <a:pt x="154" y="1267"/>
                    <a:pt x="154" y="1267"/>
                    <a:pt x="154" y="1266"/>
                  </a:cubicBezTo>
                  <a:cubicBezTo>
                    <a:pt x="153" y="1266"/>
                    <a:pt x="153" y="1265"/>
                    <a:pt x="153" y="1265"/>
                  </a:cubicBezTo>
                  <a:cubicBezTo>
                    <a:pt x="153" y="1264"/>
                    <a:pt x="152" y="1264"/>
                    <a:pt x="152" y="1263"/>
                  </a:cubicBezTo>
                  <a:cubicBezTo>
                    <a:pt x="152" y="1263"/>
                    <a:pt x="152" y="1263"/>
                    <a:pt x="152" y="1262"/>
                  </a:cubicBezTo>
                  <a:cubicBezTo>
                    <a:pt x="151" y="1262"/>
                    <a:pt x="151" y="1262"/>
                    <a:pt x="151" y="1261"/>
                  </a:cubicBezTo>
                  <a:cubicBezTo>
                    <a:pt x="151" y="1261"/>
                    <a:pt x="151" y="1261"/>
                    <a:pt x="151" y="1261"/>
                  </a:cubicBezTo>
                  <a:cubicBezTo>
                    <a:pt x="152" y="1261"/>
                    <a:pt x="152" y="1261"/>
                    <a:pt x="153" y="1261"/>
                  </a:cubicBezTo>
                  <a:cubicBezTo>
                    <a:pt x="153" y="1261"/>
                    <a:pt x="154" y="1261"/>
                    <a:pt x="154" y="1261"/>
                  </a:cubicBezTo>
                  <a:cubicBezTo>
                    <a:pt x="154" y="1260"/>
                    <a:pt x="154" y="1260"/>
                    <a:pt x="155" y="1260"/>
                  </a:cubicBezTo>
                  <a:cubicBezTo>
                    <a:pt x="157" y="1259"/>
                    <a:pt x="159" y="1257"/>
                    <a:pt x="161" y="1255"/>
                  </a:cubicBezTo>
                  <a:cubicBezTo>
                    <a:pt x="162" y="1254"/>
                    <a:pt x="164" y="1252"/>
                    <a:pt x="166" y="1250"/>
                  </a:cubicBezTo>
                  <a:cubicBezTo>
                    <a:pt x="168" y="1248"/>
                    <a:pt x="169" y="1246"/>
                    <a:pt x="171" y="1244"/>
                  </a:cubicBezTo>
                  <a:cubicBezTo>
                    <a:pt x="175" y="1240"/>
                    <a:pt x="178" y="1236"/>
                    <a:pt x="182" y="1232"/>
                  </a:cubicBezTo>
                  <a:cubicBezTo>
                    <a:pt x="184" y="1230"/>
                    <a:pt x="185" y="1229"/>
                    <a:pt x="187" y="1227"/>
                  </a:cubicBezTo>
                  <a:cubicBezTo>
                    <a:pt x="188" y="1225"/>
                    <a:pt x="190" y="1224"/>
                    <a:pt x="191" y="1223"/>
                  </a:cubicBezTo>
                  <a:cubicBezTo>
                    <a:pt x="192" y="1222"/>
                    <a:pt x="193" y="1221"/>
                    <a:pt x="194" y="1221"/>
                  </a:cubicBezTo>
                  <a:cubicBezTo>
                    <a:pt x="194" y="1220"/>
                    <a:pt x="195" y="1220"/>
                    <a:pt x="196" y="1219"/>
                  </a:cubicBezTo>
                  <a:cubicBezTo>
                    <a:pt x="196" y="1219"/>
                    <a:pt x="197" y="1218"/>
                    <a:pt x="198" y="1218"/>
                  </a:cubicBezTo>
                  <a:cubicBezTo>
                    <a:pt x="198" y="1218"/>
                    <a:pt x="198" y="1218"/>
                    <a:pt x="198" y="1218"/>
                  </a:cubicBezTo>
                  <a:cubicBezTo>
                    <a:pt x="199" y="1217"/>
                    <a:pt x="199" y="1217"/>
                    <a:pt x="199" y="1217"/>
                  </a:cubicBezTo>
                  <a:cubicBezTo>
                    <a:pt x="200" y="1217"/>
                    <a:pt x="200" y="1217"/>
                    <a:pt x="201" y="1217"/>
                  </a:cubicBezTo>
                  <a:cubicBezTo>
                    <a:pt x="201" y="1217"/>
                    <a:pt x="201" y="1217"/>
                    <a:pt x="201" y="1217"/>
                  </a:cubicBezTo>
                  <a:cubicBezTo>
                    <a:pt x="204" y="1217"/>
                    <a:pt x="208" y="1218"/>
                    <a:pt x="212" y="1218"/>
                  </a:cubicBezTo>
                  <a:cubicBezTo>
                    <a:pt x="216" y="1219"/>
                    <a:pt x="219" y="1219"/>
                    <a:pt x="223" y="1219"/>
                  </a:cubicBezTo>
                  <a:cubicBezTo>
                    <a:pt x="224" y="1219"/>
                    <a:pt x="225" y="1219"/>
                    <a:pt x="226" y="1219"/>
                  </a:cubicBezTo>
                  <a:cubicBezTo>
                    <a:pt x="226" y="1219"/>
                    <a:pt x="227" y="1219"/>
                    <a:pt x="227" y="1219"/>
                  </a:cubicBezTo>
                  <a:cubicBezTo>
                    <a:pt x="228" y="1219"/>
                    <a:pt x="228" y="1219"/>
                    <a:pt x="228" y="1219"/>
                  </a:cubicBezTo>
                  <a:cubicBezTo>
                    <a:pt x="228" y="1219"/>
                    <a:pt x="228" y="1219"/>
                    <a:pt x="228" y="1219"/>
                  </a:cubicBezTo>
                  <a:cubicBezTo>
                    <a:pt x="228" y="1219"/>
                    <a:pt x="228" y="1219"/>
                    <a:pt x="227" y="1220"/>
                  </a:cubicBezTo>
                  <a:cubicBezTo>
                    <a:pt x="227" y="1220"/>
                    <a:pt x="227" y="1220"/>
                    <a:pt x="227" y="1220"/>
                  </a:cubicBezTo>
                  <a:cubicBezTo>
                    <a:pt x="227" y="1220"/>
                    <a:pt x="227" y="1221"/>
                    <a:pt x="227" y="1221"/>
                  </a:cubicBezTo>
                  <a:cubicBezTo>
                    <a:pt x="226" y="1221"/>
                    <a:pt x="226" y="1222"/>
                    <a:pt x="226" y="1222"/>
                  </a:cubicBezTo>
                  <a:cubicBezTo>
                    <a:pt x="226" y="1223"/>
                    <a:pt x="225" y="1223"/>
                    <a:pt x="225" y="1224"/>
                  </a:cubicBezTo>
                  <a:cubicBezTo>
                    <a:pt x="225" y="1224"/>
                    <a:pt x="224" y="1225"/>
                    <a:pt x="224" y="1225"/>
                  </a:cubicBezTo>
                  <a:cubicBezTo>
                    <a:pt x="224" y="1226"/>
                    <a:pt x="223" y="1226"/>
                    <a:pt x="223" y="1227"/>
                  </a:cubicBezTo>
                  <a:cubicBezTo>
                    <a:pt x="222" y="1228"/>
                    <a:pt x="221" y="1229"/>
                    <a:pt x="221" y="1230"/>
                  </a:cubicBezTo>
                  <a:cubicBezTo>
                    <a:pt x="220" y="1231"/>
                    <a:pt x="219" y="1232"/>
                    <a:pt x="218" y="1233"/>
                  </a:cubicBezTo>
                  <a:cubicBezTo>
                    <a:pt x="217" y="1234"/>
                    <a:pt x="216" y="1234"/>
                    <a:pt x="215" y="1235"/>
                  </a:cubicBezTo>
                  <a:cubicBezTo>
                    <a:pt x="215" y="1236"/>
                    <a:pt x="215" y="1236"/>
                    <a:pt x="215" y="1236"/>
                  </a:cubicBezTo>
                  <a:cubicBezTo>
                    <a:pt x="215" y="1235"/>
                    <a:pt x="216" y="1234"/>
                    <a:pt x="217" y="1233"/>
                  </a:cubicBezTo>
                  <a:cubicBezTo>
                    <a:pt x="199" y="1220"/>
                    <a:pt x="187" y="1245"/>
                    <a:pt x="184" y="1260"/>
                  </a:cubicBezTo>
                  <a:cubicBezTo>
                    <a:pt x="192" y="1255"/>
                    <a:pt x="228" y="1252"/>
                    <a:pt x="219" y="1235"/>
                  </a:cubicBezTo>
                  <a:cubicBezTo>
                    <a:pt x="219" y="1235"/>
                    <a:pt x="219" y="1235"/>
                    <a:pt x="220" y="1234"/>
                  </a:cubicBezTo>
                  <a:cubicBezTo>
                    <a:pt x="220" y="1233"/>
                    <a:pt x="221" y="1232"/>
                    <a:pt x="222" y="1231"/>
                  </a:cubicBezTo>
                  <a:cubicBezTo>
                    <a:pt x="223" y="1230"/>
                    <a:pt x="224" y="1229"/>
                    <a:pt x="225" y="1228"/>
                  </a:cubicBezTo>
                  <a:cubicBezTo>
                    <a:pt x="225" y="1227"/>
                    <a:pt x="226" y="1227"/>
                    <a:pt x="226" y="1226"/>
                  </a:cubicBezTo>
                  <a:cubicBezTo>
                    <a:pt x="226" y="1226"/>
                    <a:pt x="227" y="1225"/>
                    <a:pt x="227" y="1225"/>
                  </a:cubicBezTo>
                  <a:cubicBezTo>
                    <a:pt x="227" y="1224"/>
                    <a:pt x="228" y="1224"/>
                    <a:pt x="228" y="1223"/>
                  </a:cubicBezTo>
                  <a:cubicBezTo>
                    <a:pt x="228" y="1223"/>
                    <a:pt x="228" y="1222"/>
                    <a:pt x="229" y="1222"/>
                  </a:cubicBezTo>
                  <a:cubicBezTo>
                    <a:pt x="229" y="1222"/>
                    <a:pt x="229" y="1221"/>
                    <a:pt x="229" y="1221"/>
                  </a:cubicBezTo>
                  <a:cubicBezTo>
                    <a:pt x="229" y="1221"/>
                    <a:pt x="229" y="1221"/>
                    <a:pt x="229" y="1221"/>
                  </a:cubicBezTo>
                  <a:cubicBezTo>
                    <a:pt x="230" y="1220"/>
                    <a:pt x="230" y="1220"/>
                    <a:pt x="230" y="1219"/>
                  </a:cubicBezTo>
                  <a:cubicBezTo>
                    <a:pt x="230" y="1219"/>
                    <a:pt x="230" y="1218"/>
                    <a:pt x="230" y="1218"/>
                  </a:cubicBezTo>
                  <a:cubicBezTo>
                    <a:pt x="232" y="1218"/>
                    <a:pt x="233" y="1217"/>
                    <a:pt x="235" y="1217"/>
                  </a:cubicBezTo>
                  <a:cubicBezTo>
                    <a:pt x="238" y="1215"/>
                    <a:pt x="242" y="1213"/>
                    <a:pt x="245" y="1211"/>
                  </a:cubicBezTo>
                  <a:cubicBezTo>
                    <a:pt x="248" y="1208"/>
                    <a:pt x="251" y="1205"/>
                    <a:pt x="254" y="1202"/>
                  </a:cubicBezTo>
                  <a:cubicBezTo>
                    <a:pt x="257" y="1200"/>
                    <a:pt x="260" y="1197"/>
                    <a:pt x="263" y="1194"/>
                  </a:cubicBezTo>
                  <a:cubicBezTo>
                    <a:pt x="264" y="1193"/>
                    <a:pt x="266" y="1192"/>
                    <a:pt x="268" y="1191"/>
                  </a:cubicBezTo>
                  <a:cubicBezTo>
                    <a:pt x="268" y="1191"/>
                    <a:pt x="268" y="1191"/>
                    <a:pt x="269" y="1190"/>
                  </a:cubicBezTo>
                  <a:cubicBezTo>
                    <a:pt x="270" y="1190"/>
                    <a:pt x="270" y="1190"/>
                    <a:pt x="270" y="1190"/>
                  </a:cubicBezTo>
                  <a:cubicBezTo>
                    <a:pt x="270" y="1190"/>
                    <a:pt x="270" y="1190"/>
                    <a:pt x="270" y="1190"/>
                  </a:cubicBezTo>
                  <a:cubicBezTo>
                    <a:pt x="270" y="1190"/>
                    <a:pt x="270" y="1190"/>
                    <a:pt x="270" y="1190"/>
                  </a:cubicBezTo>
                  <a:cubicBezTo>
                    <a:pt x="271" y="1189"/>
                    <a:pt x="272" y="1189"/>
                    <a:pt x="273" y="1189"/>
                  </a:cubicBezTo>
                  <a:cubicBezTo>
                    <a:pt x="277" y="1188"/>
                    <a:pt x="281" y="1187"/>
                    <a:pt x="285" y="1187"/>
                  </a:cubicBezTo>
                  <a:cubicBezTo>
                    <a:pt x="289" y="1186"/>
                    <a:pt x="293" y="1186"/>
                    <a:pt x="297" y="1186"/>
                  </a:cubicBezTo>
                  <a:cubicBezTo>
                    <a:pt x="301" y="1186"/>
                    <a:pt x="305" y="1185"/>
                    <a:pt x="308" y="1184"/>
                  </a:cubicBezTo>
                  <a:cubicBezTo>
                    <a:pt x="308" y="1184"/>
                    <a:pt x="307" y="1184"/>
                    <a:pt x="307" y="1185"/>
                  </a:cubicBezTo>
                  <a:cubicBezTo>
                    <a:pt x="306" y="1185"/>
                    <a:pt x="306" y="1186"/>
                    <a:pt x="305" y="1186"/>
                  </a:cubicBezTo>
                  <a:cubicBezTo>
                    <a:pt x="305" y="1186"/>
                    <a:pt x="305" y="1187"/>
                    <a:pt x="304" y="1187"/>
                  </a:cubicBezTo>
                  <a:cubicBezTo>
                    <a:pt x="304" y="1188"/>
                    <a:pt x="304" y="1188"/>
                    <a:pt x="304" y="1188"/>
                  </a:cubicBezTo>
                  <a:cubicBezTo>
                    <a:pt x="301" y="1191"/>
                    <a:pt x="299" y="1195"/>
                    <a:pt x="298" y="1199"/>
                  </a:cubicBezTo>
                  <a:cubicBezTo>
                    <a:pt x="298" y="1200"/>
                    <a:pt x="298" y="1200"/>
                    <a:pt x="297" y="1201"/>
                  </a:cubicBezTo>
                  <a:cubicBezTo>
                    <a:pt x="297" y="1201"/>
                    <a:pt x="297" y="1202"/>
                    <a:pt x="297" y="1203"/>
                  </a:cubicBezTo>
                  <a:cubicBezTo>
                    <a:pt x="297" y="1204"/>
                    <a:pt x="296" y="1205"/>
                    <a:pt x="296" y="1206"/>
                  </a:cubicBezTo>
                  <a:cubicBezTo>
                    <a:pt x="295" y="1208"/>
                    <a:pt x="295" y="1210"/>
                    <a:pt x="294" y="1213"/>
                  </a:cubicBezTo>
                  <a:cubicBezTo>
                    <a:pt x="293" y="1215"/>
                    <a:pt x="293" y="1217"/>
                    <a:pt x="292" y="1219"/>
                  </a:cubicBezTo>
                  <a:cubicBezTo>
                    <a:pt x="292" y="1220"/>
                    <a:pt x="291" y="1221"/>
                    <a:pt x="291" y="1222"/>
                  </a:cubicBezTo>
                  <a:cubicBezTo>
                    <a:pt x="291" y="1222"/>
                    <a:pt x="291" y="1222"/>
                    <a:pt x="291" y="1222"/>
                  </a:cubicBezTo>
                  <a:cubicBezTo>
                    <a:pt x="291" y="1222"/>
                    <a:pt x="291" y="1222"/>
                    <a:pt x="291" y="1222"/>
                  </a:cubicBezTo>
                  <a:cubicBezTo>
                    <a:pt x="290" y="1223"/>
                    <a:pt x="290" y="1224"/>
                    <a:pt x="289" y="1226"/>
                  </a:cubicBezTo>
                  <a:cubicBezTo>
                    <a:pt x="287" y="1229"/>
                    <a:pt x="285" y="1233"/>
                    <a:pt x="282" y="1235"/>
                  </a:cubicBezTo>
                  <a:cubicBezTo>
                    <a:pt x="282" y="1236"/>
                    <a:pt x="282" y="1236"/>
                    <a:pt x="282" y="1236"/>
                  </a:cubicBezTo>
                  <a:cubicBezTo>
                    <a:pt x="281" y="1237"/>
                    <a:pt x="281" y="1237"/>
                    <a:pt x="281" y="1237"/>
                  </a:cubicBezTo>
                  <a:cubicBezTo>
                    <a:pt x="280" y="1238"/>
                    <a:pt x="280" y="1238"/>
                    <a:pt x="279" y="1239"/>
                  </a:cubicBezTo>
                  <a:cubicBezTo>
                    <a:pt x="279" y="1240"/>
                    <a:pt x="279" y="1240"/>
                    <a:pt x="278" y="1241"/>
                  </a:cubicBezTo>
                  <a:cubicBezTo>
                    <a:pt x="278" y="1240"/>
                    <a:pt x="279" y="1240"/>
                    <a:pt x="279" y="1240"/>
                  </a:cubicBezTo>
                  <a:cubicBezTo>
                    <a:pt x="279" y="1240"/>
                    <a:pt x="278" y="1240"/>
                    <a:pt x="277" y="1241"/>
                  </a:cubicBezTo>
                  <a:cubicBezTo>
                    <a:pt x="277" y="1241"/>
                    <a:pt x="277" y="1241"/>
                    <a:pt x="276" y="1242"/>
                  </a:cubicBezTo>
                  <a:cubicBezTo>
                    <a:pt x="276" y="1242"/>
                    <a:pt x="276" y="1242"/>
                    <a:pt x="275" y="1243"/>
                  </a:cubicBezTo>
                  <a:cubicBezTo>
                    <a:pt x="275" y="1243"/>
                    <a:pt x="275" y="1243"/>
                    <a:pt x="275" y="1243"/>
                  </a:cubicBezTo>
                  <a:cubicBezTo>
                    <a:pt x="275" y="1243"/>
                    <a:pt x="275" y="1244"/>
                    <a:pt x="275" y="1244"/>
                  </a:cubicBezTo>
                  <a:cubicBezTo>
                    <a:pt x="274" y="1245"/>
                    <a:pt x="274" y="1245"/>
                    <a:pt x="273" y="1246"/>
                  </a:cubicBezTo>
                  <a:cubicBezTo>
                    <a:pt x="273" y="1247"/>
                    <a:pt x="272" y="1248"/>
                    <a:pt x="272" y="1249"/>
                  </a:cubicBezTo>
                  <a:cubicBezTo>
                    <a:pt x="271" y="1250"/>
                    <a:pt x="271" y="1251"/>
                    <a:pt x="270" y="1252"/>
                  </a:cubicBezTo>
                  <a:cubicBezTo>
                    <a:pt x="270" y="1253"/>
                    <a:pt x="269" y="1254"/>
                    <a:pt x="269" y="1256"/>
                  </a:cubicBezTo>
                  <a:cubicBezTo>
                    <a:pt x="269" y="1256"/>
                    <a:pt x="269" y="1257"/>
                    <a:pt x="268" y="1258"/>
                  </a:cubicBezTo>
                  <a:cubicBezTo>
                    <a:pt x="250" y="1264"/>
                    <a:pt x="262" y="1290"/>
                    <a:pt x="272" y="1299"/>
                  </a:cubicBezTo>
                  <a:cubicBezTo>
                    <a:pt x="270" y="1291"/>
                    <a:pt x="269" y="1287"/>
                    <a:pt x="272" y="1280"/>
                  </a:cubicBezTo>
                  <a:cubicBezTo>
                    <a:pt x="274" y="1275"/>
                    <a:pt x="280" y="1265"/>
                    <a:pt x="271" y="1263"/>
                  </a:cubicBezTo>
                  <a:cubicBezTo>
                    <a:pt x="271" y="1262"/>
                    <a:pt x="271" y="1262"/>
                    <a:pt x="271" y="1262"/>
                  </a:cubicBezTo>
                  <a:cubicBezTo>
                    <a:pt x="271" y="1261"/>
                    <a:pt x="270" y="1259"/>
                    <a:pt x="271" y="1257"/>
                  </a:cubicBezTo>
                  <a:cubicBezTo>
                    <a:pt x="271" y="1257"/>
                    <a:pt x="271" y="1257"/>
                    <a:pt x="271" y="1257"/>
                  </a:cubicBezTo>
                  <a:cubicBezTo>
                    <a:pt x="271" y="1257"/>
                    <a:pt x="271" y="1257"/>
                    <a:pt x="271" y="1256"/>
                  </a:cubicBezTo>
                  <a:cubicBezTo>
                    <a:pt x="271" y="1255"/>
                    <a:pt x="272" y="1254"/>
                    <a:pt x="272" y="1253"/>
                  </a:cubicBezTo>
                  <a:cubicBezTo>
                    <a:pt x="273" y="1252"/>
                    <a:pt x="273" y="1251"/>
                    <a:pt x="273" y="1250"/>
                  </a:cubicBezTo>
                  <a:cubicBezTo>
                    <a:pt x="274" y="1249"/>
                    <a:pt x="274" y="1248"/>
                    <a:pt x="275" y="1247"/>
                  </a:cubicBezTo>
                  <a:cubicBezTo>
                    <a:pt x="275" y="1246"/>
                    <a:pt x="276" y="1246"/>
                    <a:pt x="276" y="1245"/>
                  </a:cubicBezTo>
                  <a:cubicBezTo>
                    <a:pt x="276" y="1245"/>
                    <a:pt x="276" y="1244"/>
                    <a:pt x="277" y="1244"/>
                  </a:cubicBezTo>
                  <a:cubicBezTo>
                    <a:pt x="277" y="1244"/>
                    <a:pt x="277" y="1244"/>
                    <a:pt x="277" y="1244"/>
                  </a:cubicBezTo>
                  <a:cubicBezTo>
                    <a:pt x="277" y="1243"/>
                    <a:pt x="277" y="1243"/>
                    <a:pt x="277" y="1243"/>
                  </a:cubicBezTo>
                  <a:cubicBezTo>
                    <a:pt x="277" y="1243"/>
                    <a:pt x="278" y="1243"/>
                    <a:pt x="278" y="1243"/>
                  </a:cubicBezTo>
                  <a:cubicBezTo>
                    <a:pt x="278" y="1242"/>
                    <a:pt x="279" y="1241"/>
                    <a:pt x="281" y="1240"/>
                  </a:cubicBezTo>
                  <a:cubicBezTo>
                    <a:pt x="281" y="1240"/>
                    <a:pt x="282" y="1239"/>
                    <a:pt x="282" y="1239"/>
                  </a:cubicBezTo>
                  <a:cubicBezTo>
                    <a:pt x="283" y="1238"/>
                    <a:pt x="283" y="1238"/>
                    <a:pt x="283" y="1238"/>
                  </a:cubicBezTo>
                  <a:cubicBezTo>
                    <a:pt x="283" y="1237"/>
                    <a:pt x="284" y="1237"/>
                    <a:pt x="284" y="1237"/>
                  </a:cubicBezTo>
                  <a:cubicBezTo>
                    <a:pt x="286" y="1234"/>
                    <a:pt x="289" y="1231"/>
                    <a:pt x="291" y="1227"/>
                  </a:cubicBezTo>
                  <a:cubicBezTo>
                    <a:pt x="291" y="1227"/>
                    <a:pt x="291" y="1227"/>
                    <a:pt x="291" y="1227"/>
                  </a:cubicBezTo>
                  <a:cubicBezTo>
                    <a:pt x="291" y="1227"/>
                    <a:pt x="291" y="1228"/>
                    <a:pt x="291" y="1228"/>
                  </a:cubicBezTo>
                  <a:cubicBezTo>
                    <a:pt x="291" y="1228"/>
                    <a:pt x="291" y="1228"/>
                    <a:pt x="291" y="1229"/>
                  </a:cubicBezTo>
                  <a:cubicBezTo>
                    <a:pt x="291" y="1229"/>
                    <a:pt x="292" y="1229"/>
                    <a:pt x="292" y="1229"/>
                  </a:cubicBezTo>
                  <a:cubicBezTo>
                    <a:pt x="293" y="1231"/>
                    <a:pt x="294" y="1234"/>
                    <a:pt x="296" y="1236"/>
                  </a:cubicBezTo>
                  <a:cubicBezTo>
                    <a:pt x="298" y="1238"/>
                    <a:pt x="299" y="1239"/>
                    <a:pt x="301" y="1241"/>
                  </a:cubicBezTo>
                  <a:cubicBezTo>
                    <a:pt x="301" y="1241"/>
                    <a:pt x="300" y="1241"/>
                    <a:pt x="300" y="1241"/>
                  </a:cubicBezTo>
                  <a:cubicBezTo>
                    <a:pt x="299" y="1244"/>
                    <a:pt x="299" y="1244"/>
                    <a:pt x="299" y="1244"/>
                  </a:cubicBezTo>
                  <a:cubicBezTo>
                    <a:pt x="293" y="1254"/>
                    <a:pt x="299" y="1266"/>
                    <a:pt x="310" y="1269"/>
                  </a:cubicBezTo>
                  <a:cubicBezTo>
                    <a:pt x="310" y="1259"/>
                    <a:pt x="317" y="1244"/>
                    <a:pt x="303" y="1242"/>
                  </a:cubicBezTo>
                  <a:cubicBezTo>
                    <a:pt x="303" y="1242"/>
                    <a:pt x="303" y="1241"/>
                    <a:pt x="303" y="1241"/>
                  </a:cubicBezTo>
                  <a:cubicBezTo>
                    <a:pt x="301" y="1239"/>
                    <a:pt x="299" y="1237"/>
                    <a:pt x="298" y="1234"/>
                  </a:cubicBezTo>
                  <a:cubicBezTo>
                    <a:pt x="296" y="1232"/>
                    <a:pt x="294" y="1230"/>
                    <a:pt x="293" y="1228"/>
                  </a:cubicBezTo>
                  <a:cubicBezTo>
                    <a:pt x="293" y="1228"/>
                    <a:pt x="293" y="1228"/>
                    <a:pt x="293" y="1228"/>
                  </a:cubicBezTo>
                  <a:cubicBezTo>
                    <a:pt x="293" y="1228"/>
                    <a:pt x="293" y="1227"/>
                    <a:pt x="293" y="1227"/>
                  </a:cubicBezTo>
                  <a:cubicBezTo>
                    <a:pt x="293" y="1227"/>
                    <a:pt x="292" y="1227"/>
                    <a:pt x="292" y="1226"/>
                  </a:cubicBezTo>
                  <a:cubicBezTo>
                    <a:pt x="292" y="1226"/>
                    <a:pt x="292" y="1226"/>
                    <a:pt x="292" y="1226"/>
                  </a:cubicBezTo>
                  <a:cubicBezTo>
                    <a:pt x="292" y="1226"/>
                    <a:pt x="292" y="1225"/>
                    <a:pt x="292" y="1225"/>
                  </a:cubicBezTo>
                  <a:cubicBezTo>
                    <a:pt x="293" y="1224"/>
                    <a:pt x="293" y="1222"/>
                    <a:pt x="294" y="1220"/>
                  </a:cubicBezTo>
                  <a:cubicBezTo>
                    <a:pt x="295" y="1218"/>
                    <a:pt x="295" y="1216"/>
                    <a:pt x="296" y="1213"/>
                  </a:cubicBezTo>
                  <a:cubicBezTo>
                    <a:pt x="297" y="1211"/>
                    <a:pt x="297" y="1209"/>
                    <a:pt x="298" y="1206"/>
                  </a:cubicBezTo>
                  <a:cubicBezTo>
                    <a:pt x="298" y="1205"/>
                    <a:pt x="299" y="1204"/>
                    <a:pt x="299" y="1203"/>
                  </a:cubicBezTo>
                  <a:cubicBezTo>
                    <a:pt x="299" y="1203"/>
                    <a:pt x="299" y="1202"/>
                    <a:pt x="299" y="1202"/>
                  </a:cubicBezTo>
                  <a:cubicBezTo>
                    <a:pt x="300" y="1201"/>
                    <a:pt x="300" y="1201"/>
                    <a:pt x="300" y="1200"/>
                  </a:cubicBezTo>
                  <a:cubicBezTo>
                    <a:pt x="301" y="1196"/>
                    <a:pt x="303" y="1192"/>
                    <a:pt x="305" y="1189"/>
                  </a:cubicBezTo>
                  <a:cubicBezTo>
                    <a:pt x="305" y="1189"/>
                    <a:pt x="306" y="1189"/>
                    <a:pt x="306" y="1188"/>
                  </a:cubicBezTo>
                  <a:cubicBezTo>
                    <a:pt x="306" y="1188"/>
                    <a:pt x="307" y="1188"/>
                    <a:pt x="307" y="1188"/>
                  </a:cubicBezTo>
                  <a:cubicBezTo>
                    <a:pt x="307" y="1187"/>
                    <a:pt x="308" y="1186"/>
                    <a:pt x="308" y="1186"/>
                  </a:cubicBezTo>
                  <a:cubicBezTo>
                    <a:pt x="309" y="1185"/>
                    <a:pt x="310" y="1184"/>
                    <a:pt x="311" y="1183"/>
                  </a:cubicBezTo>
                  <a:cubicBezTo>
                    <a:pt x="311" y="1183"/>
                    <a:pt x="312" y="1182"/>
                    <a:pt x="312" y="1182"/>
                  </a:cubicBezTo>
                  <a:cubicBezTo>
                    <a:pt x="312" y="1182"/>
                    <a:pt x="312" y="1182"/>
                    <a:pt x="312" y="1182"/>
                  </a:cubicBezTo>
                  <a:cubicBezTo>
                    <a:pt x="313" y="1182"/>
                    <a:pt x="313" y="1182"/>
                    <a:pt x="313" y="1182"/>
                  </a:cubicBezTo>
                  <a:cubicBezTo>
                    <a:pt x="313" y="1181"/>
                    <a:pt x="313" y="1181"/>
                    <a:pt x="313" y="1181"/>
                  </a:cubicBezTo>
                  <a:cubicBezTo>
                    <a:pt x="313" y="1181"/>
                    <a:pt x="313" y="1181"/>
                    <a:pt x="313" y="1181"/>
                  </a:cubicBezTo>
                  <a:cubicBezTo>
                    <a:pt x="314" y="1181"/>
                    <a:pt x="314" y="1181"/>
                    <a:pt x="314" y="1181"/>
                  </a:cubicBezTo>
                  <a:cubicBezTo>
                    <a:pt x="315" y="1180"/>
                    <a:pt x="316" y="1180"/>
                    <a:pt x="317" y="1179"/>
                  </a:cubicBezTo>
                  <a:cubicBezTo>
                    <a:pt x="318" y="1179"/>
                    <a:pt x="319" y="1178"/>
                    <a:pt x="319" y="1178"/>
                  </a:cubicBezTo>
                  <a:cubicBezTo>
                    <a:pt x="321" y="1176"/>
                    <a:pt x="324" y="1175"/>
                    <a:pt x="326" y="1174"/>
                  </a:cubicBezTo>
                  <a:cubicBezTo>
                    <a:pt x="339" y="1167"/>
                    <a:pt x="352" y="1158"/>
                    <a:pt x="358" y="1150"/>
                  </a:cubicBezTo>
                  <a:cubicBezTo>
                    <a:pt x="366" y="1140"/>
                    <a:pt x="370" y="1140"/>
                    <a:pt x="387" y="1131"/>
                  </a:cubicBezTo>
                  <a:cubicBezTo>
                    <a:pt x="401" y="1123"/>
                    <a:pt x="406" y="1124"/>
                    <a:pt x="416" y="1111"/>
                  </a:cubicBezTo>
                  <a:cubicBezTo>
                    <a:pt x="436" y="1123"/>
                    <a:pt x="479" y="1130"/>
                    <a:pt x="502" y="1135"/>
                  </a:cubicBezTo>
                  <a:cubicBezTo>
                    <a:pt x="510" y="1136"/>
                    <a:pt x="519" y="1136"/>
                    <a:pt x="529" y="1136"/>
                  </a:cubicBezTo>
                  <a:cubicBezTo>
                    <a:pt x="527" y="1138"/>
                    <a:pt x="525" y="1140"/>
                    <a:pt x="522" y="1142"/>
                  </a:cubicBezTo>
                  <a:cubicBezTo>
                    <a:pt x="522" y="1142"/>
                    <a:pt x="522" y="1142"/>
                    <a:pt x="522" y="1142"/>
                  </a:cubicBezTo>
                  <a:cubicBezTo>
                    <a:pt x="521" y="1142"/>
                    <a:pt x="520" y="1142"/>
                    <a:pt x="519" y="1142"/>
                  </a:cubicBezTo>
                  <a:cubicBezTo>
                    <a:pt x="519" y="1142"/>
                    <a:pt x="518" y="1142"/>
                    <a:pt x="517" y="1142"/>
                  </a:cubicBezTo>
                  <a:cubicBezTo>
                    <a:pt x="517" y="1142"/>
                    <a:pt x="516" y="1142"/>
                    <a:pt x="515" y="1143"/>
                  </a:cubicBezTo>
                  <a:cubicBezTo>
                    <a:pt x="514" y="1143"/>
                    <a:pt x="512" y="1143"/>
                    <a:pt x="511" y="1143"/>
                  </a:cubicBezTo>
                  <a:cubicBezTo>
                    <a:pt x="509" y="1144"/>
                    <a:pt x="507" y="1144"/>
                    <a:pt x="505" y="1144"/>
                  </a:cubicBezTo>
                  <a:cubicBezTo>
                    <a:pt x="502" y="1145"/>
                    <a:pt x="498" y="1145"/>
                    <a:pt x="494" y="1146"/>
                  </a:cubicBezTo>
                  <a:cubicBezTo>
                    <a:pt x="490" y="1146"/>
                    <a:pt x="486" y="1146"/>
                    <a:pt x="482" y="1147"/>
                  </a:cubicBezTo>
                  <a:cubicBezTo>
                    <a:pt x="481" y="1147"/>
                    <a:pt x="479" y="1147"/>
                    <a:pt x="477" y="1147"/>
                  </a:cubicBezTo>
                  <a:cubicBezTo>
                    <a:pt x="475" y="1147"/>
                    <a:pt x="474" y="1147"/>
                    <a:pt x="472" y="1147"/>
                  </a:cubicBezTo>
                  <a:cubicBezTo>
                    <a:pt x="472" y="1147"/>
                    <a:pt x="472" y="1147"/>
                    <a:pt x="471" y="1147"/>
                  </a:cubicBezTo>
                  <a:cubicBezTo>
                    <a:pt x="471" y="1147"/>
                    <a:pt x="471" y="1147"/>
                    <a:pt x="471" y="1147"/>
                  </a:cubicBezTo>
                  <a:cubicBezTo>
                    <a:pt x="471" y="1147"/>
                    <a:pt x="470" y="1147"/>
                    <a:pt x="470" y="1146"/>
                  </a:cubicBezTo>
                  <a:cubicBezTo>
                    <a:pt x="469" y="1146"/>
                    <a:pt x="469" y="1146"/>
                    <a:pt x="469" y="1146"/>
                  </a:cubicBezTo>
                  <a:cubicBezTo>
                    <a:pt x="469" y="1146"/>
                    <a:pt x="469" y="1146"/>
                    <a:pt x="468" y="1146"/>
                  </a:cubicBezTo>
                  <a:cubicBezTo>
                    <a:pt x="468" y="1146"/>
                    <a:pt x="468" y="1146"/>
                    <a:pt x="468" y="1146"/>
                  </a:cubicBezTo>
                  <a:cubicBezTo>
                    <a:pt x="467" y="1146"/>
                    <a:pt x="467" y="1146"/>
                    <a:pt x="466" y="1146"/>
                  </a:cubicBezTo>
                  <a:cubicBezTo>
                    <a:pt x="465" y="1145"/>
                    <a:pt x="464" y="1145"/>
                    <a:pt x="463" y="1145"/>
                  </a:cubicBezTo>
                  <a:cubicBezTo>
                    <a:pt x="463" y="1145"/>
                    <a:pt x="462" y="1145"/>
                    <a:pt x="461" y="1145"/>
                  </a:cubicBezTo>
                  <a:cubicBezTo>
                    <a:pt x="460" y="1145"/>
                    <a:pt x="459" y="1145"/>
                    <a:pt x="458" y="1145"/>
                  </a:cubicBezTo>
                  <a:cubicBezTo>
                    <a:pt x="458" y="1145"/>
                    <a:pt x="458" y="1145"/>
                    <a:pt x="458" y="1145"/>
                  </a:cubicBezTo>
                  <a:cubicBezTo>
                    <a:pt x="458" y="1145"/>
                    <a:pt x="458" y="1145"/>
                    <a:pt x="458" y="1145"/>
                  </a:cubicBezTo>
                  <a:cubicBezTo>
                    <a:pt x="446" y="1141"/>
                    <a:pt x="437" y="1146"/>
                    <a:pt x="427" y="1153"/>
                  </a:cubicBezTo>
                  <a:cubicBezTo>
                    <a:pt x="437" y="1159"/>
                    <a:pt x="447" y="1155"/>
                    <a:pt x="456" y="1148"/>
                  </a:cubicBezTo>
                  <a:cubicBezTo>
                    <a:pt x="457" y="1148"/>
                    <a:pt x="457" y="1148"/>
                    <a:pt x="458" y="1148"/>
                  </a:cubicBezTo>
                  <a:cubicBezTo>
                    <a:pt x="459" y="1148"/>
                    <a:pt x="460" y="1148"/>
                    <a:pt x="461" y="1148"/>
                  </a:cubicBezTo>
                  <a:cubicBezTo>
                    <a:pt x="462" y="1148"/>
                    <a:pt x="462" y="1148"/>
                    <a:pt x="463" y="1148"/>
                  </a:cubicBezTo>
                  <a:cubicBezTo>
                    <a:pt x="464" y="1148"/>
                    <a:pt x="465" y="1148"/>
                    <a:pt x="466" y="1148"/>
                  </a:cubicBezTo>
                  <a:cubicBezTo>
                    <a:pt x="466" y="1148"/>
                    <a:pt x="466" y="1148"/>
                    <a:pt x="466" y="1148"/>
                  </a:cubicBezTo>
                  <a:cubicBezTo>
                    <a:pt x="466" y="1148"/>
                    <a:pt x="466" y="1148"/>
                    <a:pt x="465" y="1148"/>
                  </a:cubicBezTo>
                  <a:cubicBezTo>
                    <a:pt x="464" y="1148"/>
                    <a:pt x="463" y="1149"/>
                    <a:pt x="463" y="1149"/>
                  </a:cubicBezTo>
                  <a:cubicBezTo>
                    <a:pt x="463" y="1149"/>
                    <a:pt x="464" y="1149"/>
                    <a:pt x="465" y="1149"/>
                  </a:cubicBezTo>
                  <a:cubicBezTo>
                    <a:pt x="466" y="1149"/>
                    <a:pt x="467" y="1149"/>
                    <a:pt x="468" y="1149"/>
                  </a:cubicBezTo>
                  <a:cubicBezTo>
                    <a:pt x="469" y="1149"/>
                    <a:pt x="470" y="1150"/>
                    <a:pt x="470" y="1150"/>
                  </a:cubicBezTo>
                  <a:cubicBezTo>
                    <a:pt x="471" y="1150"/>
                    <a:pt x="471" y="1150"/>
                    <a:pt x="471" y="1150"/>
                  </a:cubicBezTo>
                  <a:cubicBezTo>
                    <a:pt x="472" y="1150"/>
                    <a:pt x="472" y="1150"/>
                    <a:pt x="472" y="1150"/>
                  </a:cubicBezTo>
                  <a:cubicBezTo>
                    <a:pt x="474" y="1150"/>
                    <a:pt x="476" y="1149"/>
                    <a:pt x="477" y="1149"/>
                  </a:cubicBezTo>
                  <a:cubicBezTo>
                    <a:pt x="479" y="1149"/>
                    <a:pt x="481" y="1149"/>
                    <a:pt x="483" y="1149"/>
                  </a:cubicBezTo>
                  <a:cubicBezTo>
                    <a:pt x="486" y="1149"/>
                    <a:pt x="490" y="1148"/>
                    <a:pt x="494" y="1148"/>
                  </a:cubicBezTo>
                  <a:cubicBezTo>
                    <a:pt x="498" y="1148"/>
                    <a:pt x="502" y="1147"/>
                    <a:pt x="506" y="1147"/>
                  </a:cubicBezTo>
                  <a:cubicBezTo>
                    <a:pt x="507" y="1146"/>
                    <a:pt x="509" y="1146"/>
                    <a:pt x="511" y="1146"/>
                  </a:cubicBezTo>
                  <a:cubicBezTo>
                    <a:pt x="513" y="1145"/>
                    <a:pt x="514" y="1145"/>
                    <a:pt x="516" y="1145"/>
                  </a:cubicBezTo>
                  <a:cubicBezTo>
                    <a:pt x="516" y="1145"/>
                    <a:pt x="517" y="1145"/>
                    <a:pt x="518" y="1145"/>
                  </a:cubicBezTo>
                  <a:cubicBezTo>
                    <a:pt x="518" y="1144"/>
                    <a:pt x="519" y="1144"/>
                    <a:pt x="520" y="1144"/>
                  </a:cubicBezTo>
                  <a:cubicBezTo>
                    <a:pt x="520" y="1144"/>
                    <a:pt x="521" y="1144"/>
                    <a:pt x="521" y="1143"/>
                  </a:cubicBezTo>
                  <a:cubicBezTo>
                    <a:pt x="514" y="1151"/>
                    <a:pt x="506" y="1159"/>
                    <a:pt x="499" y="1168"/>
                  </a:cubicBezTo>
                  <a:cubicBezTo>
                    <a:pt x="498" y="1170"/>
                    <a:pt x="496" y="1172"/>
                    <a:pt x="495" y="1175"/>
                  </a:cubicBezTo>
                  <a:cubicBezTo>
                    <a:pt x="493" y="1177"/>
                    <a:pt x="491" y="1179"/>
                    <a:pt x="490" y="1181"/>
                  </a:cubicBezTo>
                  <a:cubicBezTo>
                    <a:pt x="487" y="1185"/>
                    <a:pt x="484" y="1190"/>
                    <a:pt x="481" y="1194"/>
                  </a:cubicBezTo>
                  <a:cubicBezTo>
                    <a:pt x="477" y="1202"/>
                    <a:pt x="472" y="1209"/>
                    <a:pt x="467" y="1216"/>
                  </a:cubicBezTo>
                  <a:cubicBezTo>
                    <a:pt x="467" y="1216"/>
                    <a:pt x="466" y="1216"/>
                    <a:pt x="465" y="1217"/>
                  </a:cubicBezTo>
                  <a:cubicBezTo>
                    <a:pt x="465" y="1217"/>
                    <a:pt x="465" y="1217"/>
                    <a:pt x="464" y="1217"/>
                  </a:cubicBezTo>
                  <a:cubicBezTo>
                    <a:pt x="464" y="1217"/>
                    <a:pt x="464" y="1217"/>
                    <a:pt x="463" y="1217"/>
                  </a:cubicBezTo>
                  <a:cubicBezTo>
                    <a:pt x="463" y="1218"/>
                    <a:pt x="462" y="1218"/>
                    <a:pt x="462" y="1218"/>
                  </a:cubicBezTo>
                  <a:cubicBezTo>
                    <a:pt x="461" y="1218"/>
                    <a:pt x="461" y="1218"/>
                    <a:pt x="461" y="1218"/>
                  </a:cubicBezTo>
                  <a:cubicBezTo>
                    <a:pt x="461" y="1218"/>
                    <a:pt x="461" y="1219"/>
                    <a:pt x="460" y="1219"/>
                  </a:cubicBezTo>
                  <a:cubicBezTo>
                    <a:pt x="460" y="1219"/>
                    <a:pt x="459" y="1219"/>
                    <a:pt x="459" y="1219"/>
                  </a:cubicBezTo>
                  <a:cubicBezTo>
                    <a:pt x="458" y="1220"/>
                    <a:pt x="458" y="1220"/>
                    <a:pt x="457" y="1220"/>
                  </a:cubicBezTo>
                  <a:cubicBezTo>
                    <a:pt x="457" y="1220"/>
                    <a:pt x="457" y="1220"/>
                    <a:pt x="456" y="1220"/>
                  </a:cubicBezTo>
                  <a:cubicBezTo>
                    <a:pt x="456" y="1221"/>
                    <a:pt x="456" y="1221"/>
                    <a:pt x="455" y="1221"/>
                  </a:cubicBezTo>
                  <a:cubicBezTo>
                    <a:pt x="455" y="1221"/>
                    <a:pt x="454" y="1221"/>
                    <a:pt x="453" y="1222"/>
                  </a:cubicBezTo>
                  <a:cubicBezTo>
                    <a:pt x="452" y="1222"/>
                    <a:pt x="451" y="1222"/>
                    <a:pt x="449" y="1223"/>
                  </a:cubicBezTo>
                  <a:cubicBezTo>
                    <a:pt x="448" y="1223"/>
                    <a:pt x="447" y="1223"/>
                    <a:pt x="445" y="1223"/>
                  </a:cubicBezTo>
                  <a:cubicBezTo>
                    <a:pt x="444" y="1224"/>
                    <a:pt x="442" y="1224"/>
                    <a:pt x="441" y="1224"/>
                  </a:cubicBezTo>
                  <a:cubicBezTo>
                    <a:pt x="440" y="1224"/>
                    <a:pt x="439" y="1224"/>
                    <a:pt x="437" y="1224"/>
                  </a:cubicBezTo>
                  <a:cubicBezTo>
                    <a:pt x="435" y="1218"/>
                    <a:pt x="429" y="1211"/>
                    <a:pt x="423" y="1210"/>
                  </a:cubicBezTo>
                  <a:cubicBezTo>
                    <a:pt x="415" y="1209"/>
                    <a:pt x="410" y="1217"/>
                    <a:pt x="404" y="1222"/>
                  </a:cubicBezTo>
                  <a:cubicBezTo>
                    <a:pt x="415" y="1228"/>
                    <a:pt x="430" y="1245"/>
                    <a:pt x="438" y="1226"/>
                  </a:cubicBezTo>
                  <a:cubicBezTo>
                    <a:pt x="438" y="1226"/>
                    <a:pt x="438" y="1226"/>
                    <a:pt x="438" y="1226"/>
                  </a:cubicBezTo>
                  <a:cubicBezTo>
                    <a:pt x="439" y="1227"/>
                    <a:pt x="439" y="1227"/>
                    <a:pt x="439" y="1228"/>
                  </a:cubicBezTo>
                  <a:cubicBezTo>
                    <a:pt x="439" y="1226"/>
                    <a:pt x="439" y="1226"/>
                    <a:pt x="439" y="1226"/>
                  </a:cubicBezTo>
                  <a:cubicBezTo>
                    <a:pt x="439" y="1226"/>
                    <a:pt x="440" y="1226"/>
                    <a:pt x="441" y="1226"/>
                  </a:cubicBezTo>
                  <a:cubicBezTo>
                    <a:pt x="442" y="1226"/>
                    <a:pt x="444" y="1226"/>
                    <a:pt x="445" y="1226"/>
                  </a:cubicBezTo>
                  <a:cubicBezTo>
                    <a:pt x="447" y="1226"/>
                    <a:pt x="448" y="1225"/>
                    <a:pt x="450" y="1225"/>
                  </a:cubicBezTo>
                  <a:cubicBezTo>
                    <a:pt x="451" y="1225"/>
                    <a:pt x="453" y="1224"/>
                    <a:pt x="454" y="1224"/>
                  </a:cubicBezTo>
                  <a:cubicBezTo>
                    <a:pt x="455" y="1224"/>
                    <a:pt x="456" y="1223"/>
                    <a:pt x="456" y="1223"/>
                  </a:cubicBezTo>
                  <a:cubicBezTo>
                    <a:pt x="457" y="1223"/>
                    <a:pt x="457" y="1223"/>
                    <a:pt x="457" y="1223"/>
                  </a:cubicBezTo>
                  <a:cubicBezTo>
                    <a:pt x="457" y="1223"/>
                    <a:pt x="458" y="1222"/>
                    <a:pt x="458" y="1222"/>
                  </a:cubicBezTo>
                  <a:cubicBezTo>
                    <a:pt x="459" y="1222"/>
                    <a:pt x="459" y="1222"/>
                    <a:pt x="460" y="1222"/>
                  </a:cubicBezTo>
                  <a:cubicBezTo>
                    <a:pt x="460" y="1221"/>
                    <a:pt x="461" y="1221"/>
                    <a:pt x="461" y="1221"/>
                  </a:cubicBezTo>
                  <a:cubicBezTo>
                    <a:pt x="462" y="1221"/>
                    <a:pt x="462" y="1221"/>
                    <a:pt x="462" y="1220"/>
                  </a:cubicBezTo>
                  <a:cubicBezTo>
                    <a:pt x="462" y="1220"/>
                    <a:pt x="463" y="1220"/>
                    <a:pt x="463" y="1220"/>
                  </a:cubicBezTo>
                  <a:cubicBezTo>
                    <a:pt x="463" y="1220"/>
                    <a:pt x="464" y="1219"/>
                    <a:pt x="464" y="1219"/>
                  </a:cubicBezTo>
                  <a:cubicBezTo>
                    <a:pt x="464" y="1219"/>
                    <a:pt x="465" y="1218"/>
                    <a:pt x="465" y="1218"/>
                  </a:cubicBezTo>
                  <a:cubicBezTo>
                    <a:pt x="465" y="1218"/>
                    <a:pt x="466" y="1218"/>
                    <a:pt x="466" y="1217"/>
                  </a:cubicBezTo>
                  <a:cubicBezTo>
                    <a:pt x="466" y="1217"/>
                    <a:pt x="466" y="1217"/>
                    <a:pt x="467" y="1216"/>
                  </a:cubicBezTo>
                  <a:cubicBezTo>
                    <a:pt x="465" y="1218"/>
                    <a:pt x="464" y="1220"/>
                    <a:pt x="463" y="1221"/>
                  </a:cubicBezTo>
                  <a:cubicBezTo>
                    <a:pt x="462" y="1222"/>
                    <a:pt x="461" y="1224"/>
                    <a:pt x="461" y="1225"/>
                  </a:cubicBezTo>
                  <a:cubicBezTo>
                    <a:pt x="460" y="1226"/>
                    <a:pt x="459" y="1227"/>
                    <a:pt x="458" y="1228"/>
                  </a:cubicBezTo>
                  <a:cubicBezTo>
                    <a:pt x="457" y="1229"/>
                    <a:pt x="456" y="1230"/>
                    <a:pt x="456" y="1231"/>
                  </a:cubicBezTo>
                  <a:cubicBezTo>
                    <a:pt x="453" y="1234"/>
                    <a:pt x="453" y="1234"/>
                    <a:pt x="453" y="1234"/>
                  </a:cubicBezTo>
                  <a:cubicBezTo>
                    <a:pt x="449" y="1238"/>
                    <a:pt x="446" y="1242"/>
                    <a:pt x="442" y="1246"/>
                  </a:cubicBezTo>
                  <a:cubicBezTo>
                    <a:pt x="434" y="1253"/>
                    <a:pt x="427" y="1261"/>
                    <a:pt x="419" y="1268"/>
                  </a:cubicBezTo>
                  <a:cubicBezTo>
                    <a:pt x="412" y="1275"/>
                    <a:pt x="405" y="1282"/>
                    <a:pt x="398" y="1288"/>
                  </a:cubicBezTo>
                  <a:cubicBezTo>
                    <a:pt x="391" y="1295"/>
                    <a:pt x="385" y="1301"/>
                    <a:pt x="380" y="1308"/>
                  </a:cubicBezTo>
                  <a:cubicBezTo>
                    <a:pt x="377" y="1311"/>
                    <a:pt x="375" y="1314"/>
                    <a:pt x="373" y="1317"/>
                  </a:cubicBezTo>
                  <a:cubicBezTo>
                    <a:pt x="372" y="1319"/>
                    <a:pt x="371" y="1320"/>
                    <a:pt x="370" y="1322"/>
                  </a:cubicBezTo>
                  <a:cubicBezTo>
                    <a:pt x="369" y="1323"/>
                    <a:pt x="368" y="1325"/>
                    <a:pt x="367" y="1326"/>
                  </a:cubicBezTo>
                  <a:cubicBezTo>
                    <a:pt x="364" y="1332"/>
                    <a:pt x="361" y="1337"/>
                    <a:pt x="359" y="1342"/>
                  </a:cubicBezTo>
                  <a:cubicBezTo>
                    <a:pt x="358" y="1344"/>
                    <a:pt x="358" y="1346"/>
                    <a:pt x="357" y="1348"/>
                  </a:cubicBezTo>
                  <a:cubicBezTo>
                    <a:pt x="356" y="1349"/>
                    <a:pt x="356" y="1351"/>
                    <a:pt x="355" y="1352"/>
                  </a:cubicBezTo>
                  <a:cubicBezTo>
                    <a:pt x="355" y="1355"/>
                    <a:pt x="354" y="1356"/>
                    <a:pt x="354" y="1356"/>
                  </a:cubicBezTo>
                  <a:cubicBezTo>
                    <a:pt x="354" y="1356"/>
                    <a:pt x="355" y="1355"/>
                    <a:pt x="356" y="1352"/>
                  </a:cubicBezTo>
                  <a:cubicBezTo>
                    <a:pt x="356" y="1351"/>
                    <a:pt x="357" y="1350"/>
                    <a:pt x="358" y="1348"/>
                  </a:cubicBezTo>
                  <a:cubicBezTo>
                    <a:pt x="359" y="1346"/>
                    <a:pt x="360" y="1344"/>
                    <a:pt x="361" y="1342"/>
                  </a:cubicBezTo>
                  <a:cubicBezTo>
                    <a:pt x="363" y="1338"/>
                    <a:pt x="366" y="1333"/>
                    <a:pt x="370" y="1328"/>
                  </a:cubicBezTo>
                  <a:cubicBezTo>
                    <a:pt x="371" y="1327"/>
                    <a:pt x="372" y="1325"/>
                    <a:pt x="373" y="1324"/>
                  </a:cubicBezTo>
                  <a:cubicBezTo>
                    <a:pt x="374" y="1322"/>
                    <a:pt x="375" y="1321"/>
                    <a:pt x="376" y="1319"/>
                  </a:cubicBezTo>
                  <a:cubicBezTo>
                    <a:pt x="376" y="1319"/>
                    <a:pt x="377" y="1318"/>
                    <a:pt x="378" y="1317"/>
                  </a:cubicBezTo>
                  <a:cubicBezTo>
                    <a:pt x="378" y="1317"/>
                    <a:pt x="379" y="1316"/>
                    <a:pt x="379" y="1315"/>
                  </a:cubicBezTo>
                  <a:cubicBezTo>
                    <a:pt x="381" y="1313"/>
                    <a:pt x="382" y="1312"/>
                    <a:pt x="383" y="1310"/>
                  </a:cubicBezTo>
                  <a:cubicBezTo>
                    <a:pt x="383" y="1310"/>
                    <a:pt x="383" y="1310"/>
                    <a:pt x="383" y="1310"/>
                  </a:cubicBezTo>
                  <a:cubicBezTo>
                    <a:pt x="383" y="1310"/>
                    <a:pt x="383" y="1310"/>
                    <a:pt x="383" y="1311"/>
                  </a:cubicBezTo>
                  <a:cubicBezTo>
                    <a:pt x="383" y="1312"/>
                    <a:pt x="383" y="1313"/>
                    <a:pt x="382" y="1314"/>
                  </a:cubicBezTo>
                  <a:cubicBezTo>
                    <a:pt x="382" y="1315"/>
                    <a:pt x="382" y="1316"/>
                    <a:pt x="382" y="1318"/>
                  </a:cubicBezTo>
                  <a:cubicBezTo>
                    <a:pt x="382" y="1319"/>
                    <a:pt x="381" y="1320"/>
                    <a:pt x="381" y="1321"/>
                  </a:cubicBezTo>
                  <a:cubicBezTo>
                    <a:pt x="381" y="1322"/>
                    <a:pt x="381" y="1322"/>
                    <a:pt x="381" y="1322"/>
                  </a:cubicBezTo>
                  <a:cubicBezTo>
                    <a:pt x="381" y="1322"/>
                    <a:pt x="381" y="1322"/>
                    <a:pt x="381" y="1322"/>
                  </a:cubicBezTo>
                  <a:cubicBezTo>
                    <a:pt x="372" y="1338"/>
                    <a:pt x="378" y="1352"/>
                    <a:pt x="385" y="1367"/>
                  </a:cubicBezTo>
                  <a:cubicBezTo>
                    <a:pt x="396" y="1354"/>
                    <a:pt x="392" y="1339"/>
                    <a:pt x="384" y="1325"/>
                  </a:cubicBezTo>
                  <a:cubicBezTo>
                    <a:pt x="384" y="1324"/>
                    <a:pt x="384" y="1323"/>
                    <a:pt x="384" y="1322"/>
                  </a:cubicBezTo>
                  <a:cubicBezTo>
                    <a:pt x="385" y="1321"/>
                    <a:pt x="385" y="1319"/>
                    <a:pt x="385" y="1318"/>
                  </a:cubicBezTo>
                  <a:cubicBezTo>
                    <a:pt x="385" y="1317"/>
                    <a:pt x="385" y="1316"/>
                    <a:pt x="386" y="1315"/>
                  </a:cubicBezTo>
                  <a:cubicBezTo>
                    <a:pt x="386" y="1313"/>
                    <a:pt x="386" y="1312"/>
                    <a:pt x="386" y="1311"/>
                  </a:cubicBezTo>
                  <a:cubicBezTo>
                    <a:pt x="387" y="1310"/>
                    <a:pt x="387" y="1309"/>
                    <a:pt x="387" y="1309"/>
                  </a:cubicBezTo>
                  <a:cubicBezTo>
                    <a:pt x="387" y="1308"/>
                    <a:pt x="387" y="1308"/>
                    <a:pt x="387" y="1308"/>
                  </a:cubicBezTo>
                  <a:cubicBezTo>
                    <a:pt x="387" y="1308"/>
                    <a:pt x="387" y="1307"/>
                    <a:pt x="387" y="1307"/>
                  </a:cubicBezTo>
                  <a:cubicBezTo>
                    <a:pt x="387" y="1307"/>
                    <a:pt x="387" y="1306"/>
                    <a:pt x="387" y="1306"/>
                  </a:cubicBezTo>
                  <a:cubicBezTo>
                    <a:pt x="387" y="1306"/>
                    <a:pt x="387" y="1306"/>
                    <a:pt x="387" y="1305"/>
                  </a:cubicBezTo>
                  <a:cubicBezTo>
                    <a:pt x="392" y="1301"/>
                    <a:pt x="396" y="1296"/>
                    <a:pt x="401" y="1291"/>
                  </a:cubicBezTo>
                  <a:cubicBezTo>
                    <a:pt x="408" y="1284"/>
                    <a:pt x="415" y="1278"/>
                    <a:pt x="422" y="1271"/>
                  </a:cubicBezTo>
                  <a:cubicBezTo>
                    <a:pt x="430" y="1264"/>
                    <a:pt x="437" y="1256"/>
                    <a:pt x="445" y="1249"/>
                  </a:cubicBezTo>
                  <a:cubicBezTo>
                    <a:pt x="449" y="1245"/>
                    <a:pt x="452" y="1241"/>
                    <a:pt x="456" y="1237"/>
                  </a:cubicBezTo>
                  <a:cubicBezTo>
                    <a:pt x="459" y="1233"/>
                    <a:pt x="459" y="1233"/>
                    <a:pt x="459" y="1233"/>
                  </a:cubicBezTo>
                  <a:cubicBezTo>
                    <a:pt x="459" y="1232"/>
                    <a:pt x="460" y="1231"/>
                    <a:pt x="461" y="1230"/>
                  </a:cubicBezTo>
                  <a:cubicBezTo>
                    <a:pt x="462" y="1229"/>
                    <a:pt x="463" y="1228"/>
                    <a:pt x="464" y="1227"/>
                  </a:cubicBezTo>
                  <a:cubicBezTo>
                    <a:pt x="465" y="1226"/>
                    <a:pt x="465" y="1225"/>
                    <a:pt x="466" y="1224"/>
                  </a:cubicBezTo>
                  <a:cubicBezTo>
                    <a:pt x="473" y="1215"/>
                    <a:pt x="479" y="1206"/>
                    <a:pt x="484" y="1197"/>
                  </a:cubicBezTo>
                  <a:cubicBezTo>
                    <a:pt x="486" y="1194"/>
                    <a:pt x="488" y="1191"/>
                    <a:pt x="489" y="1189"/>
                  </a:cubicBezTo>
                  <a:cubicBezTo>
                    <a:pt x="489" y="1189"/>
                    <a:pt x="489" y="1189"/>
                    <a:pt x="489" y="1190"/>
                  </a:cubicBezTo>
                  <a:cubicBezTo>
                    <a:pt x="489" y="1190"/>
                    <a:pt x="489" y="1191"/>
                    <a:pt x="489" y="1192"/>
                  </a:cubicBezTo>
                  <a:cubicBezTo>
                    <a:pt x="489" y="1192"/>
                    <a:pt x="489" y="1193"/>
                    <a:pt x="489" y="1194"/>
                  </a:cubicBezTo>
                  <a:cubicBezTo>
                    <a:pt x="489" y="1195"/>
                    <a:pt x="488" y="1196"/>
                    <a:pt x="488" y="1196"/>
                  </a:cubicBezTo>
                  <a:cubicBezTo>
                    <a:pt x="488" y="1197"/>
                    <a:pt x="488" y="1197"/>
                    <a:pt x="488" y="1198"/>
                  </a:cubicBezTo>
                  <a:cubicBezTo>
                    <a:pt x="488" y="1198"/>
                    <a:pt x="488" y="1199"/>
                    <a:pt x="488" y="1199"/>
                  </a:cubicBezTo>
                  <a:cubicBezTo>
                    <a:pt x="488" y="1201"/>
                    <a:pt x="488" y="1204"/>
                    <a:pt x="488" y="1206"/>
                  </a:cubicBezTo>
                  <a:cubicBezTo>
                    <a:pt x="488" y="1208"/>
                    <a:pt x="488" y="1211"/>
                    <a:pt x="488" y="1213"/>
                  </a:cubicBezTo>
                  <a:cubicBezTo>
                    <a:pt x="488" y="1218"/>
                    <a:pt x="489" y="1224"/>
                    <a:pt x="489" y="1229"/>
                  </a:cubicBezTo>
                  <a:cubicBezTo>
                    <a:pt x="489" y="1234"/>
                    <a:pt x="489" y="1239"/>
                    <a:pt x="490" y="1244"/>
                  </a:cubicBezTo>
                  <a:cubicBezTo>
                    <a:pt x="489" y="1244"/>
                    <a:pt x="489" y="1244"/>
                    <a:pt x="488" y="1245"/>
                  </a:cubicBezTo>
                  <a:cubicBezTo>
                    <a:pt x="488" y="1245"/>
                    <a:pt x="487" y="1245"/>
                    <a:pt x="486" y="1246"/>
                  </a:cubicBezTo>
                  <a:cubicBezTo>
                    <a:pt x="486" y="1246"/>
                    <a:pt x="486" y="1246"/>
                    <a:pt x="485" y="1247"/>
                  </a:cubicBezTo>
                  <a:cubicBezTo>
                    <a:pt x="485" y="1247"/>
                    <a:pt x="485" y="1247"/>
                    <a:pt x="485" y="1247"/>
                  </a:cubicBezTo>
                  <a:cubicBezTo>
                    <a:pt x="484" y="1247"/>
                    <a:pt x="484" y="1247"/>
                    <a:pt x="484" y="1248"/>
                  </a:cubicBezTo>
                  <a:cubicBezTo>
                    <a:pt x="483" y="1248"/>
                    <a:pt x="482" y="1249"/>
                    <a:pt x="481" y="1250"/>
                  </a:cubicBezTo>
                  <a:cubicBezTo>
                    <a:pt x="480" y="1251"/>
                    <a:pt x="479" y="1252"/>
                    <a:pt x="478" y="1253"/>
                  </a:cubicBezTo>
                  <a:cubicBezTo>
                    <a:pt x="476" y="1254"/>
                    <a:pt x="474" y="1257"/>
                    <a:pt x="472" y="1259"/>
                  </a:cubicBezTo>
                  <a:cubicBezTo>
                    <a:pt x="472" y="1259"/>
                    <a:pt x="472" y="1259"/>
                    <a:pt x="472" y="1259"/>
                  </a:cubicBezTo>
                  <a:cubicBezTo>
                    <a:pt x="471" y="1259"/>
                    <a:pt x="471" y="1259"/>
                    <a:pt x="471" y="1259"/>
                  </a:cubicBezTo>
                  <a:cubicBezTo>
                    <a:pt x="454" y="1254"/>
                    <a:pt x="447" y="1276"/>
                    <a:pt x="452" y="1288"/>
                  </a:cubicBezTo>
                  <a:cubicBezTo>
                    <a:pt x="459" y="1281"/>
                    <a:pt x="477" y="1275"/>
                    <a:pt x="473" y="1261"/>
                  </a:cubicBezTo>
                  <a:cubicBezTo>
                    <a:pt x="473" y="1261"/>
                    <a:pt x="473" y="1260"/>
                    <a:pt x="474" y="1260"/>
                  </a:cubicBezTo>
                  <a:cubicBezTo>
                    <a:pt x="476" y="1258"/>
                    <a:pt x="478" y="1256"/>
                    <a:pt x="480" y="1254"/>
                  </a:cubicBezTo>
                  <a:cubicBezTo>
                    <a:pt x="481" y="1253"/>
                    <a:pt x="482" y="1252"/>
                    <a:pt x="483" y="1252"/>
                  </a:cubicBezTo>
                  <a:cubicBezTo>
                    <a:pt x="484" y="1251"/>
                    <a:pt x="485" y="1250"/>
                    <a:pt x="485" y="1249"/>
                  </a:cubicBezTo>
                  <a:cubicBezTo>
                    <a:pt x="486" y="1249"/>
                    <a:pt x="486" y="1249"/>
                    <a:pt x="486" y="1249"/>
                  </a:cubicBezTo>
                  <a:cubicBezTo>
                    <a:pt x="486" y="1249"/>
                    <a:pt x="486" y="1248"/>
                    <a:pt x="487" y="1248"/>
                  </a:cubicBezTo>
                  <a:cubicBezTo>
                    <a:pt x="487" y="1248"/>
                    <a:pt x="487" y="1247"/>
                    <a:pt x="487" y="1247"/>
                  </a:cubicBezTo>
                  <a:cubicBezTo>
                    <a:pt x="488" y="1246"/>
                    <a:pt x="489" y="1246"/>
                    <a:pt x="489" y="1245"/>
                  </a:cubicBezTo>
                  <a:cubicBezTo>
                    <a:pt x="489" y="1245"/>
                    <a:pt x="489" y="1245"/>
                    <a:pt x="490" y="1245"/>
                  </a:cubicBezTo>
                  <a:cubicBezTo>
                    <a:pt x="490" y="1245"/>
                    <a:pt x="490" y="1245"/>
                    <a:pt x="490" y="1245"/>
                  </a:cubicBezTo>
                  <a:cubicBezTo>
                    <a:pt x="490" y="1247"/>
                    <a:pt x="490" y="1250"/>
                    <a:pt x="490" y="1252"/>
                  </a:cubicBezTo>
                  <a:cubicBezTo>
                    <a:pt x="490" y="1254"/>
                    <a:pt x="490" y="1257"/>
                    <a:pt x="490" y="1259"/>
                  </a:cubicBezTo>
                  <a:cubicBezTo>
                    <a:pt x="490" y="1259"/>
                    <a:pt x="490" y="1260"/>
                    <a:pt x="490" y="1260"/>
                  </a:cubicBezTo>
                  <a:cubicBezTo>
                    <a:pt x="489" y="1261"/>
                    <a:pt x="489" y="1261"/>
                    <a:pt x="490" y="1261"/>
                  </a:cubicBezTo>
                  <a:cubicBezTo>
                    <a:pt x="490" y="1262"/>
                    <a:pt x="490" y="1263"/>
                    <a:pt x="490" y="1264"/>
                  </a:cubicBezTo>
                  <a:cubicBezTo>
                    <a:pt x="490" y="1266"/>
                    <a:pt x="490" y="1267"/>
                    <a:pt x="490" y="1268"/>
                  </a:cubicBezTo>
                  <a:cubicBezTo>
                    <a:pt x="490" y="1271"/>
                    <a:pt x="490" y="1272"/>
                    <a:pt x="490" y="1272"/>
                  </a:cubicBezTo>
                  <a:cubicBezTo>
                    <a:pt x="490" y="1272"/>
                    <a:pt x="490" y="1271"/>
                    <a:pt x="491" y="1268"/>
                  </a:cubicBezTo>
                  <a:cubicBezTo>
                    <a:pt x="491" y="1268"/>
                    <a:pt x="491" y="1267"/>
                    <a:pt x="491" y="1266"/>
                  </a:cubicBezTo>
                  <a:cubicBezTo>
                    <a:pt x="491" y="1266"/>
                    <a:pt x="491" y="1265"/>
                    <a:pt x="491" y="1264"/>
                  </a:cubicBezTo>
                  <a:cubicBezTo>
                    <a:pt x="492" y="1263"/>
                    <a:pt x="492" y="1262"/>
                    <a:pt x="492" y="1262"/>
                  </a:cubicBezTo>
                  <a:cubicBezTo>
                    <a:pt x="492" y="1261"/>
                    <a:pt x="492" y="1261"/>
                    <a:pt x="492" y="1260"/>
                  </a:cubicBezTo>
                  <a:cubicBezTo>
                    <a:pt x="492" y="1260"/>
                    <a:pt x="492" y="1259"/>
                    <a:pt x="492" y="1259"/>
                  </a:cubicBezTo>
                  <a:cubicBezTo>
                    <a:pt x="492" y="1257"/>
                    <a:pt x="492" y="1254"/>
                    <a:pt x="492" y="1252"/>
                  </a:cubicBezTo>
                  <a:cubicBezTo>
                    <a:pt x="492" y="1250"/>
                    <a:pt x="492" y="1247"/>
                    <a:pt x="492" y="1245"/>
                  </a:cubicBezTo>
                  <a:cubicBezTo>
                    <a:pt x="492" y="1240"/>
                    <a:pt x="492" y="1234"/>
                    <a:pt x="491" y="1229"/>
                  </a:cubicBezTo>
                  <a:cubicBezTo>
                    <a:pt x="491" y="1227"/>
                    <a:pt x="491" y="1226"/>
                    <a:pt x="491" y="1224"/>
                  </a:cubicBezTo>
                  <a:cubicBezTo>
                    <a:pt x="491" y="1224"/>
                    <a:pt x="491" y="1224"/>
                    <a:pt x="491" y="1225"/>
                  </a:cubicBezTo>
                  <a:cubicBezTo>
                    <a:pt x="492" y="1225"/>
                    <a:pt x="492" y="1225"/>
                    <a:pt x="492" y="1225"/>
                  </a:cubicBezTo>
                  <a:cubicBezTo>
                    <a:pt x="492" y="1226"/>
                    <a:pt x="493" y="1226"/>
                    <a:pt x="493" y="1226"/>
                  </a:cubicBezTo>
                  <a:cubicBezTo>
                    <a:pt x="493" y="1226"/>
                    <a:pt x="494" y="1227"/>
                    <a:pt x="494" y="1227"/>
                  </a:cubicBezTo>
                  <a:cubicBezTo>
                    <a:pt x="496" y="1228"/>
                    <a:pt x="499" y="1230"/>
                    <a:pt x="503" y="1231"/>
                  </a:cubicBezTo>
                  <a:cubicBezTo>
                    <a:pt x="506" y="1233"/>
                    <a:pt x="509" y="1234"/>
                    <a:pt x="512" y="1235"/>
                  </a:cubicBezTo>
                  <a:cubicBezTo>
                    <a:pt x="511" y="1235"/>
                    <a:pt x="511" y="1235"/>
                    <a:pt x="511" y="1236"/>
                  </a:cubicBezTo>
                  <a:cubicBezTo>
                    <a:pt x="511" y="1239"/>
                    <a:pt x="511" y="1239"/>
                    <a:pt x="511" y="1239"/>
                  </a:cubicBezTo>
                  <a:cubicBezTo>
                    <a:pt x="510" y="1254"/>
                    <a:pt x="524" y="1265"/>
                    <a:pt x="539" y="1261"/>
                  </a:cubicBezTo>
                  <a:cubicBezTo>
                    <a:pt x="533" y="1250"/>
                    <a:pt x="531" y="1228"/>
                    <a:pt x="515" y="1234"/>
                  </a:cubicBezTo>
                  <a:cubicBezTo>
                    <a:pt x="514" y="1234"/>
                    <a:pt x="514" y="1234"/>
                    <a:pt x="514" y="1234"/>
                  </a:cubicBezTo>
                  <a:cubicBezTo>
                    <a:pt x="511" y="1232"/>
                    <a:pt x="507" y="1230"/>
                    <a:pt x="504" y="1229"/>
                  </a:cubicBezTo>
                  <a:cubicBezTo>
                    <a:pt x="500" y="1228"/>
                    <a:pt x="497" y="1226"/>
                    <a:pt x="495" y="1225"/>
                  </a:cubicBezTo>
                  <a:cubicBezTo>
                    <a:pt x="495" y="1225"/>
                    <a:pt x="495" y="1224"/>
                    <a:pt x="494" y="1224"/>
                  </a:cubicBezTo>
                  <a:cubicBezTo>
                    <a:pt x="494" y="1224"/>
                    <a:pt x="494" y="1224"/>
                    <a:pt x="494" y="1224"/>
                  </a:cubicBezTo>
                  <a:cubicBezTo>
                    <a:pt x="493" y="1223"/>
                    <a:pt x="493" y="1223"/>
                    <a:pt x="493" y="1223"/>
                  </a:cubicBezTo>
                  <a:cubicBezTo>
                    <a:pt x="493" y="1223"/>
                    <a:pt x="492" y="1223"/>
                    <a:pt x="492" y="1223"/>
                  </a:cubicBezTo>
                  <a:cubicBezTo>
                    <a:pt x="492" y="1222"/>
                    <a:pt x="491" y="1222"/>
                    <a:pt x="491" y="1221"/>
                  </a:cubicBezTo>
                  <a:cubicBezTo>
                    <a:pt x="491" y="1219"/>
                    <a:pt x="491" y="1216"/>
                    <a:pt x="491" y="1213"/>
                  </a:cubicBezTo>
                  <a:cubicBezTo>
                    <a:pt x="491" y="1211"/>
                    <a:pt x="491" y="1208"/>
                    <a:pt x="491" y="1206"/>
                  </a:cubicBezTo>
                  <a:cubicBezTo>
                    <a:pt x="490" y="1204"/>
                    <a:pt x="490" y="1201"/>
                    <a:pt x="491" y="1199"/>
                  </a:cubicBezTo>
                  <a:cubicBezTo>
                    <a:pt x="491" y="1198"/>
                    <a:pt x="491" y="1197"/>
                    <a:pt x="491" y="1197"/>
                  </a:cubicBezTo>
                  <a:cubicBezTo>
                    <a:pt x="491" y="1196"/>
                    <a:pt x="491" y="1195"/>
                    <a:pt x="490" y="1194"/>
                  </a:cubicBezTo>
                  <a:cubicBezTo>
                    <a:pt x="490" y="1192"/>
                    <a:pt x="490" y="1191"/>
                    <a:pt x="490" y="1190"/>
                  </a:cubicBezTo>
                  <a:cubicBezTo>
                    <a:pt x="490" y="1189"/>
                    <a:pt x="490" y="1188"/>
                    <a:pt x="490" y="1188"/>
                  </a:cubicBezTo>
                  <a:cubicBezTo>
                    <a:pt x="491" y="1186"/>
                    <a:pt x="492" y="1185"/>
                    <a:pt x="493" y="1183"/>
                  </a:cubicBezTo>
                  <a:cubicBezTo>
                    <a:pt x="495" y="1181"/>
                    <a:pt x="496" y="1179"/>
                    <a:pt x="498" y="1177"/>
                  </a:cubicBezTo>
                  <a:cubicBezTo>
                    <a:pt x="499" y="1175"/>
                    <a:pt x="501" y="1173"/>
                    <a:pt x="502" y="1171"/>
                  </a:cubicBezTo>
                  <a:cubicBezTo>
                    <a:pt x="511" y="1160"/>
                    <a:pt x="520" y="1150"/>
                    <a:pt x="529" y="1141"/>
                  </a:cubicBezTo>
                  <a:cubicBezTo>
                    <a:pt x="529" y="1141"/>
                    <a:pt x="529" y="1142"/>
                    <a:pt x="529" y="1142"/>
                  </a:cubicBezTo>
                  <a:cubicBezTo>
                    <a:pt x="529" y="1143"/>
                    <a:pt x="529" y="1143"/>
                    <a:pt x="529" y="1144"/>
                  </a:cubicBezTo>
                  <a:cubicBezTo>
                    <a:pt x="530" y="1145"/>
                    <a:pt x="530" y="1146"/>
                    <a:pt x="530" y="1147"/>
                  </a:cubicBezTo>
                  <a:cubicBezTo>
                    <a:pt x="530" y="1148"/>
                    <a:pt x="531" y="1149"/>
                    <a:pt x="531" y="1150"/>
                  </a:cubicBezTo>
                  <a:cubicBezTo>
                    <a:pt x="531" y="1150"/>
                    <a:pt x="531" y="1150"/>
                    <a:pt x="531" y="1150"/>
                  </a:cubicBezTo>
                  <a:cubicBezTo>
                    <a:pt x="530" y="1150"/>
                    <a:pt x="530" y="1150"/>
                    <a:pt x="530" y="1150"/>
                  </a:cubicBezTo>
                  <a:cubicBezTo>
                    <a:pt x="527" y="1164"/>
                    <a:pt x="538" y="1171"/>
                    <a:pt x="550" y="1179"/>
                  </a:cubicBezTo>
                  <a:cubicBezTo>
                    <a:pt x="556" y="1166"/>
                    <a:pt x="548" y="1157"/>
                    <a:pt x="535" y="1151"/>
                  </a:cubicBezTo>
                  <a:cubicBezTo>
                    <a:pt x="535" y="1150"/>
                    <a:pt x="534" y="1149"/>
                    <a:pt x="534" y="1149"/>
                  </a:cubicBezTo>
                  <a:cubicBezTo>
                    <a:pt x="534" y="1148"/>
                    <a:pt x="534" y="1147"/>
                    <a:pt x="533" y="1146"/>
                  </a:cubicBezTo>
                  <a:cubicBezTo>
                    <a:pt x="533" y="1145"/>
                    <a:pt x="533" y="1144"/>
                    <a:pt x="533" y="1144"/>
                  </a:cubicBezTo>
                  <a:cubicBezTo>
                    <a:pt x="533" y="1143"/>
                    <a:pt x="532" y="1142"/>
                    <a:pt x="532" y="1141"/>
                  </a:cubicBezTo>
                  <a:cubicBezTo>
                    <a:pt x="532" y="1140"/>
                    <a:pt x="532" y="1140"/>
                    <a:pt x="532" y="1139"/>
                  </a:cubicBezTo>
                  <a:cubicBezTo>
                    <a:pt x="532" y="1139"/>
                    <a:pt x="532" y="1139"/>
                    <a:pt x="532" y="1139"/>
                  </a:cubicBezTo>
                  <a:cubicBezTo>
                    <a:pt x="532" y="1138"/>
                    <a:pt x="532" y="1138"/>
                    <a:pt x="532" y="1138"/>
                  </a:cubicBezTo>
                  <a:cubicBezTo>
                    <a:pt x="533" y="1137"/>
                    <a:pt x="534" y="1136"/>
                    <a:pt x="535" y="1135"/>
                  </a:cubicBezTo>
                  <a:cubicBezTo>
                    <a:pt x="550" y="1134"/>
                    <a:pt x="565" y="1130"/>
                    <a:pt x="576" y="1124"/>
                  </a:cubicBezTo>
                  <a:cubicBezTo>
                    <a:pt x="602" y="1111"/>
                    <a:pt x="617" y="1104"/>
                    <a:pt x="617" y="1104"/>
                  </a:cubicBezTo>
                  <a:cubicBezTo>
                    <a:pt x="618" y="1104"/>
                    <a:pt x="623" y="1110"/>
                    <a:pt x="631" y="1114"/>
                  </a:cubicBezTo>
                  <a:cubicBezTo>
                    <a:pt x="640" y="1119"/>
                    <a:pt x="650" y="1123"/>
                    <a:pt x="650" y="1123"/>
                  </a:cubicBezTo>
                  <a:cubicBezTo>
                    <a:pt x="633" y="1153"/>
                    <a:pt x="595" y="1212"/>
                    <a:pt x="563" y="1192"/>
                  </a:cubicBezTo>
                  <a:cubicBezTo>
                    <a:pt x="592" y="1223"/>
                    <a:pt x="629" y="1181"/>
                    <a:pt x="655" y="1150"/>
                  </a:cubicBezTo>
                  <a:cubicBezTo>
                    <a:pt x="675" y="1128"/>
                    <a:pt x="669" y="1129"/>
                    <a:pt x="697" y="1139"/>
                  </a:cubicBezTo>
                  <a:cubicBezTo>
                    <a:pt x="718" y="1146"/>
                    <a:pt x="741" y="1158"/>
                    <a:pt x="764" y="1160"/>
                  </a:cubicBezTo>
                  <a:cubicBezTo>
                    <a:pt x="783" y="1162"/>
                    <a:pt x="798" y="1153"/>
                    <a:pt x="816" y="1154"/>
                  </a:cubicBezTo>
                  <a:cubicBezTo>
                    <a:pt x="835" y="1156"/>
                    <a:pt x="842" y="1166"/>
                    <a:pt x="862" y="1162"/>
                  </a:cubicBezTo>
                  <a:cubicBezTo>
                    <a:pt x="889" y="1158"/>
                    <a:pt x="921" y="1132"/>
                    <a:pt x="938" y="1169"/>
                  </a:cubicBezTo>
                  <a:cubicBezTo>
                    <a:pt x="914" y="1188"/>
                    <a:pt x="893" y="1206"/>
                    <a:pt x="873" y="1232"/>
                  </a:cubicBezTo>
                  <a:cubicBezTo>
                    <a:pt x="870" y="1233"/>
                    <a:pt x="869" y="1234"/>
                    <a:pt x="868" y="1235"/>
                  </a:cubicBezTo>
                  <a:cubicBezTo>
                    <a:pt x="867" y="1235"/>
                    <a:pt x="866" y="1236"/>
                    <a:pt x="864" y="1237"/>
                  </a:cubicBezTo>
                  <a:cubicBezTo>
                    <a:pt x="863" y="1238"/>
                    <a:pt x="862" y="1238"/>
                    <a:pt x="860" y="1239"/>
                  </a:cubicBezTo>
                  <a:cubicBezTo>
                    <a:pt x="855" y="1242"/>
                    <a:pt x="849" y="1246"/>
                    <a:pt x="843" y="1250"/>
                  </a:cubicBezTo>
                  <a:cubicBezTo>
                    <a:pt x="838" y="1253"/>
                    <a:pt x="831" y="1258"/>
                    <a:pt x="826" y="1263"/>
                  </a:cubicBezTo>
                  <a:cubicBezTo>
                    <a:pt x="825" y="1264"/>
                    <a:pt x="824" y="1264"/>
                    <a:pt x="823" y="1265"/>
                  </a:cubicBezTo>
                  <a:cubicBezTo>
                    <a:pt x="823" y="1266"/>
                    <a:pt x="822" y="1266"/>
                    <a:pt x="821" y="1267"/>
                  </a:cubicBezTo>
                  <a:cubicBezTo>
                    <a:pt x="820" y="1268"/>
                    <a:pt x="820" y="1268"/>
                    <a:pt x="820" y="1268"/>
                  </a:cubicBezTo>
                  <a:cubicBezTo>
                    <a:pt x="820" y="1268"/>
                    <a:pt x="820" y="1268"/>
                    <a:pt x="820" y="1268"/>
                  </a:cubicBezTo>
                  <a:cubicBezTo>
                    <a:pt x="820" y="1268"/>
                    <a:pt x="820" y="1268"/>
                    <a:pt x="820" y="1268"/>
                  </a:cubicBezTo>
                  <a:cubicBezTo>
                    <a:pt x="819" y="1269"/>
                    <a:pt x="819" y="1269"/>
                    <a:pt x="819" y="1269"/>
                  </a:cubicBezTo>
                  <a:cubicBezTo>
                    <a:pt x="819" y="1269"/>
                    <a:pt x="819" y="1269"/>
                    <a:pt x="819" y="1269"/>
                  </a:cubicBezTo>
                  <a:cubicBezTo>
                    <a:pt x="819" y="1269"/>
                    <a:pt x="818" y="1269"/>
                    <a:pt x="818" y="1270"/>
                  </a:cubicBezTo>
                  <a:cubicBezTo>
                    <a:pt x="817" y="1270"/>
                    <a:pt x="816" y="1271"/>
                    <a:pt x="814" y="1271"/>
                  </a:cubicBezTo>
                  <a:cubicBezTo>
                    <a:pt x="814" y="1272"/>
                    <a:pt x="813" y="1272"/>
                    <a:pt x="812" y="1272"/>
                  </a:cubicBezTo>
                  <a:cubicBezTo>
                    <a:pt x="812" y="1272"/>
                    <a:pt x="811" y="1272"/>
                    <a:pt x="811" y="1272"/>
                  </a:cubicBezTo>
                  <a:cubicBezTo>
                    <a:pt x="811" y="1273"/>
                    <a:pt x="810" y="1273"/>
                    <a:pt x="810" y="1273"/>
                  </a:cubicBezTo>
                  <a:cubicBezTo>
                    <a:pt x="806" y="1274"/>
                    <a:pt x="802" y="1274"/>
                    <a:pt x="798" y="1274"/>
                  </a:cubicBezTo>
                  <a:cubicBezTo>
                    <a:pt x="797" y="1274"/>
                    <a:pt x="797" y="1274"/>
                    <a:pt x="796" y="1274"/>
                  </a:cubicBezTo>
                  <a:cubicBezTo>
                    <a:pt x="796" y="1274"/>
                    <a:pt x="795" y="1274"/>
                    <a:pt x="795" y="1274"/>
                  </a:cubicBezTo>
                  <a:cubicBezTo>
                    <a:pt x="793" y="1274"/>
                    <a:pt x="792" y="1273"/>
                    <a:pt x="791" y="1273"/>
                  </a:cubicBezTo>
                  <a:cubicBezTo>
                    <a:pt x="789" y="1273"/>
                    <a:pt x="786" y="1273"/>
                    <a:pt x="784" y="1272"/>
                  </a:cubicBezTo>
                  <a:cubicBezTo>
                    <a:pt x="781" y="1272"/>
                    <a:pt x="779" y="1272"/>
                    <a:pt x="777" y="1272"/>
                  </a:cubicBezTo>
                  <a:cubicBezTo>
                    <a:pt x="775" y="1272"/>
                    <a:pt x="773" y="1272"/>
                    <a:pt x="771" y="1272"/>
                  </a:cubicBezTo>
                  <a:cubicBezTo>
                    <a:pt x="771" y="1272"/>
                    <a:pt x="771" y="1272"/>
                    <a:pt x="771" y="1271"/>
                  </a:cubicBezTo>
                  <a:cubicBezTo>
                    <a:pt x="770" y="1271"/>
                    <a:pt x="770" y="1271"/>
                    <a:pt x="770" y="1271"/>
                  </a:cubicBezTo>
                  <a:cubicBezTo>
                    <a:pt x="770" y="1271"/>
                    <a:pt x="770" y="1270"/>
                    <a:pt x="770" y="1270"/>
                  </a:cubicBezTo>
                  <a:cubicBezTo>
                    <a:pt x="769" y="1270"/>
                    <a:pt x="769" y="1270"/>
                    <a:pt x="769" y="1270"/>
                  </a:cubicBezTo>
                  <a:cubicBezTo>
                    <a:pt x="769" y="1269"/>
                    <a:pt x="769" y="1269"/>
                    <a:pt x="768" y="1269"/>
                  </a:cubicBezTo>
                  <a:cubicBezTo>
                    <a:pt x="767" y="1267"/>
                    <a:pt x="765" y="1265"/>
                    <a:pt x="764" y="1262"/>
                  </a:cubicBezTo>
                  <a:cubicBezTo>
                    <a:pt x="762" y="1259"/>
                    <a:pt x="761" y="1257"/>
                    <a:pt x="759" y="1254"/>
                  </a:cubicBezTo>
                  <a:cubicBezTo>
                    <a:pt x="759" y="1254"/>
                    <a:pt x="759" y="1253"/>
                    <a:pt x="759" y="1253"/>
                  </a:cubicBezTo>
                  <a:cubicBezTo>
                    <a:pt x="761" y="1239"/>
                    <a:pt x="744" y="1239"/>
                    <a:pt x="734" y="1235"/>
                  </a:cubicBezTo>
                  <a:cubicBezTo>
                    <a:pt x="733" y="1248"/>
                    <a:pt x="744" y="1259"/>
                    <a:pt x="755" y="1257"/>
                  </a:cubicBezTo>
                  <a:cubicBezTo>
                    <a:pt x="758" y="1257"/>
                    <a:pt x="758" y="1257"/>
                    <a:pt x="758" y="1257"/>
                  </a:cubicBezTo>
                  <a:cubicBezTo>
                    <a:pt x="758" y="1257"/>
                    <a:pt x="758" y="1256"/>
                    <a:pt x="758" y="1256"/>
                  </a:cubicBezTo>
                  <a:cubicBezTo>
                    <a:pt x="760" y="1258"/>
                    <a:pt x="761" y="1261"/>
                    <a:pt x="762" y="1263"/>
                  </a:cubicBezTo>
                  <a:cubicBezTo>
                    <a:pt x="764" y="1266"/>
                    <a:pt x="765" y="1268"/>
                    <a:pt x="767" y="1270"/>
                  </a:cubicBezTo>
                  <a:cubicBezTo>
                    <a:pt x="767" y="1271"/>
                    <a:pt x="767" y="1271"/>
                    <a:pt x="768" y="1271"/>
                  </a:cubicBezTo>
                  <a:cubicBezTo>
                    <a:pt x="768" y="1271"/>
                    <a:pt x="768" y="1272"/>
                    <a:pt x="768" y="1272"/>
                  </a:cubicBezTo>
                  <a:cubicBezTo>
                    <a:pt x="769" y="1272"/>
                    <a:pt x="769" y="1272"/>
                    <a:pt x="769" y="1272"/>
                  </a:cubicBezTo>
                  <a:cubicBezTo>
                    <a:pt x="769" y="1272"/>
                    <a:pt x="769" y="1272"/>
                    <a:pt x="769" y="1272"/>
                  </a:cubicBezTo>
                  <a:cubicBezTo>
                    <a:pt x="765" y="1273"/>
                    <a:pt x="761" y="1274"/>
                    <a:pt x="758" y="1275"/>
                  </a:cubicBezTo>
                  <a:cubicBezTo>
                    <a:pt x="757" y="1275"/>
                    <a:pt x="757" y="1276"/>
                    <a:pt x="756" y="1276"/>
                  </a:cubicBezTo>
                  <a:cubicBezTo>
                    <a:pt x="756" y="1276"/>
                    <a:pt x="756" y="1276"/>
                    <a:pt x="755" y="1276"/>
                  </a:cubicBezTo>
                  <a:cubicBezTo>
                    <a:pt x="754" y="1277"/>
                    <a:pt x="754" y="1277"/>
                    <a:pt x="753" y="1277"/>
                  </a:cubicBezTo>
                  <a:cubicBezTo>
                    <a:pt x="752" y="1278"/>
                    <a:pt x="751" y="1279"/>
                    <a:pt x="750" y="1279"/>
                  </a:cubicBezTo>
                  <a:cubicBezTo>
                    <a:pt x="750" y="1279"/>
                    <a:pt x="750" y="1279"/>
                    <a:pt x="749" y="1280"/>
                  </a:cubicBezTo>
                  <a:cubicBezTo>
                    <a:pt x="749" y="1280"/>
                    <a:pt x="749" y="1280"/>
                    <a:pt x="748" y="1280"/>
                  </a:cubicBezTo>
                  <a:cubicBezTo>
                    <a:pt x="748" y="1280"/>
                    <a:pt x="748" y="1280"/>
                    <a:pt x="748" y="1280"/>
                  </a:cubicBezTo>
                  <a:cubicBezTo>
                    <a:pt x="748" y="1280"/>
                    <a:pt x="747" y="1280"/>
                    <a:pt x="747" y="1280"/>
                  </a:cubicBezTo>
                  <a:cubicBezTo>
                    <a:pt x="746" y="1280"/>
                    <a:pt x="746" y="1280"/>
                    <a:pt x="745" y="1280"/>
                  </a:cubicBezTo>
                  <a:cubicBezTo>
                    <a:pt x="744" y="1280"/>
                    <a:pt x="743" y="1280"/>
                    <a:pt x="741" y="1281"/>
                  </a:cubicBezTo>
                  <a:cubicBezTo>
                    <a:pt x="740" y="1281"/>
                    <a:pt x="739" y="1281"/>
                    <a:pt x="738" y="1281"/>
                  </a:cubicBezTo>
                  <a:cubicBezTo>
                    <a:pt x="737" y="1281"/>
                    <a:pt x="736" y="1281"/>
                    <a:pt x="735" y="1281"/>
                  </a:cubicBezTo>
                  <a:cubicBezTo>
                    <a:pt x="734" y="1281"/>
                    <a:pt x="734" y="1281"/>
                    <a:pt x="734" y="1281"/>
                  </a:cubicBezTo>
                  <a:cubicBezTo>
                    <a:pt x="734" y="1281"/>
                    <a:pt x="734" y="1280"/>
                    <a:pt x="734" y="1280"/>
                  </a:cubicBezTo>
                  <a:cubicBezTo>
                    <a:pt x="732" y="1280"/>
                    <a:pt x="731" y="1278"/>
                    <a:pt x="729" y="1278"/>
                  </a:cubicBezTo>
                  <a:cubicBezTo>
                    <a:pt x="728" y="1278"/>
                    <a:pt x="728" y="1278"/>
                    <a:pt x="728" y="1278"/>
                  </a:cubicBezTo>
                  <a:cubicBezTo>
                    <a:pt x="729" y="1268"/>
                    <a:pt x="717" y="1270"/>
                    <a:pt x="712" y="1270"/>
                  </a:cubicBezTo>
                  <a:cubicBezTo>
                    <a:pt x="704" y="1270"/>
                    <a:pt x="701" y="1267"/>
                    <a:pt x="693" y="1263"/>
                  </a:cubicBezTo>
                  <a:cubicBezTo>
                    <a:pt x="699" y="1276"/>
                    <a:pt x="721" y="1299"/>
                    <a:pt x="732" y="1283"/>
                  </a:cubicBezTo>
                  <a:cubicBezTo>
                    <a:pt x="733" y="1283"/>
                    <a:pt x="734" y="1283"/>
                    <a:pt x="735" y="1283"/>
                  </a:cubicBezTo>
                  <a:cubicBezTo>
                    <a:pt x="736" y="1283"/>
                    <a:pt x="737" y="1283"/>
                    <a:pt x="738" y="1283"/>
                  </a:cubicBezTo>
                  <a:cubicBezTo>
                    <a:pt x="739" y="1283"/>
                    <a:pt x="741" y="1283"/>
                    <a:pt x="742" y="1283"/>
                  </a:cubicBezTo>
                  <a:cubicBezTo>
                    <a:pt x="743" y="1283"/>
                    <a:pt x="744" y="1282"/>
                    <a:pt x="745" y="1282"/>
                  </a:cubicBezTo>
                  <a:cubicBezTo>
                    <a:pt x="746" y="1282"/>
                    <a:pt x="747" y="1282"/>
                    <a:pt x="748" y="1282"/>
                  </a:cubicBezTo>
                  <a:cubicBezTo>
                    <a:pt x="748" y="1282"/>
                    <a:pt x="748" y="1282"/>
                    <a:pt x="748" y="1282"/>
                  </a:cubicBezTo>
                  <a:cubicBezTo>
                    <a:pt x="749" y="1282"/>
                    <a:pt x="749" y="1282"/>
                    <a:pt x="749" y="1282"/>
                  </a:cubicBezTo>
                  <a:cubicBezTo>
                    <a:pt x="749" y="1281"/>
                    <a:pt x="750" y="1281"/>
                    <a:pt x="750" y="1281"/>
                  </a:cubicBezTo>
                  <a:cubicBezTo>
                    <a:pt x="751" y="1281"/>
                    <a:pt x="751" y="1281"/>
                    <a:pt x="752" y="1280"/>
                  </a:cubicBezTo>
                  <a:cubicBezTo>
                    <a:pt x="753" y="1280"/>
                    <a:pt x="753" y="1280"/>
                    <a:pt x="753" y="1280"/>
                  </a:cubicBezTo>
                  <a:cubicBezTo>
                    <a:pt x="753" y="1280"/>
                    <a:pt x="753" y="1280"/>
                    <a:pt x="752" y="1280"/>
                  </a:cubicBezTo>
                  <a:cubicBezTo>
                    <a:pt x="752" y="1279"/>
                    <a:pt x="753" y="1279"/>
                    <a:pt x="754" y="1279"/>
                  </a:cubicBezTo>
                  <a:cubicBezTo>
                    <a:pt x="755" y="1279"/>
                    <a:pt x="755" y="1279"/>
                    <a:pt x="756" y="1278"/>
                  </a:cubicBezTo>
                  <a:cubicBezTo>
                    <a:pt x="756" y="1278"/>
                    <a:pt x="757" y="1278"/>
                    <a:pt x="757" y="1278"/>
                  </a:cubicBezTo>
                  <a:cubicBezTo>
                    <a:pt x="758" y="1278"/>
                    <a:pt x="758" y="1278"/>
                    <a:pt x="758" y="1277"/>
                  </a:cubicBezTo>
                  <a:cubicBezTo>
                    <a:pt x="762" y="1276"/>
                    <a:pt x="766" y="1275"/>
                    <a:pt x="770" y="1274"/>
                  </a:cubicBezTo>
                  <a:cubicBezTo>
                    <a:pt x="771" y="1274"/>
                    <a:pt x="773" y="1274"/>
                    <a:pt x="774" y="1274"/>
                  </a:cubicBezTo>
                  <a:cubicBezTo>
                    <a:pt x="774" y="1274"/>
                    <a:pt x="774" y="1274"/>
                    <a:pt x="774" y="1274"/>
                  </a:cubicBezTo>
                  <a:cubicBezTo>
                    <a:pt x="774" y="1274"/>
                    <a:pt x="774" y="1274"/>
                    <a:pt x="774" y="1274"/>
                  </a:cubicBezTo>
                  <a:cubicBezTo>
                    <a:pt x="775" y="1274"/>
                    <a:pt x="776" y="1274"/>
                    <a:pt x="777" y="1274"/>
                  </a:cubicBezTo>
                  <a:cubicBezTo>
                    <a:pt x="779" y="1274"/>
                    <a:pt x="781" y="1274"/>
                    <a:pt x="784" y="1275"/>
                  </a:cubicBezTo>
                  <a:cubicBezTo>
                    <a:pt x="786" y="1275"/>
                    <a:pt x="789" y="1275"/>
                    <a:pt x="791" y="1276"/>
                  </a:cubicBezTo>
                  <a:cubicBezTo>
                    <a:pt x="792" y="1276"/>
                    <a:pt x="793" y="1276"/>
                    <a:pt x="795" y="1276"/>
                  </a:cubicBezTo>
                  <a:cubicBezTo>
                    <a:pt x="795" y="1276"/>
                    <a:pt x="796" y="1276"/>
                    <a:pt x="796" y="1276"/>
                  </a:cubicBezTo>
                  <a:cubicBezTo>
                    <a:pt x="797" y="1276"/>
                    <a:pt x="797" y="1276"/>
                    <a:pt x="798" y="1276"/>
                  </a:cubicBezTo>
                  <a:cubicBezTo>
                    <a:pt x="803" y="1276"/>
                    <a:pt x="807" y="1276"/>
                    <a:pt x="810" y="1275"/>
                  </a:cubicBezTo>
                  <a:cubicBezTo>
                    <a:pt x="811" y="1275"/>
                    <a:pt x="811" y="1275"/>
                    <a:pt x="812" y="1275"/>
                  </a:cubicBezTo>
                  <a:cubicBezTo>
                    <a:pt x="812" y="1274"/>
                    <a:pt x="813" y="1274"/>
                    <a:pt x="813" y="1274"/>
                  </a:cubicBezTo>
                  <a:cubicBezTo>
                    <a:pt x="814" y="1274"/>
                    <a:pt x="814" y="1273"/>
                    <a:pt x="815" y="1273"/>
                  </a:cubicBezTo>
                  <a:cubicBezTo>
                    <a:pt x="816" y="1273"/>
                    <a:pt x="816" y="1272"/>
                    <a:pt x="817" y="1272"/>
                  </a:cubicBezTo>
                  <a:cubicBezTo>
                    <a:pt x="814" y="1275"/>
                    <a:pt x="812" y="1279"/>
                    <a:pt x="811" y="1283"/>
                  </a:cubicBezTo>
                  <a:cubicBezTo>
                    <a:pt x="809" y="1287"/>
                    <a:pt x="808" y="1291"/>
                    <a:pt x="806" y="1295"/>
                  </a:cubicBezTo>
                  <a:cubicBezTo>
                    <a:pt x="805" y="1299"/>
                    <a:pt x="803" y="1303"/>
                    <a:pt x="801" y="1306"/>
                  </a:cubicBezTo>
                  <a:cubicBezTo>
                    <a:pt x="800" y="1307"/>
                    <a:pt x="799" y="1308"/>
                    <a:pt x="799" y="1308"/>
                  </a:cubicBezTo>
                  <a:cubicBezTo>
                    <a:pt x="799" y="1309"/>
                    <a:pt x="799" y="1309"/>
                    <a:pt x="799" y="1309"/>
                  </a:cubicBezTo>
                  <a:cubicBezTo>
                    <a:pt x="798" y="1309"/>
                    <a:pt x="798" y="1309"/>
                    <a:pt x="798" y="1309"/>
                  </a:cubicBezTo>
                  <a:cubicBezTo>
                    <a:pt x="798" y="1309"/>
                    <a:pt x="798" y="1309"/>
                    <a:pt x="798" y="1309"/>
                  </a:cubicBezTo>
                  <a:cubicBezTo>
                    <a:pt x="797" y="1310"/>
                    <a:pt x="797" y="1310"/>
                    <a:pt x="797" y="1310"/>
                  </a:cubicBezTo>
                  <a:cubicBezTo>
                    <a:pt x="795" y="1312"/>
                    <a:pt x="794" y="1313"/>
                    <a:pt x="792" y="1314"/>
                  </a:cubicBezTo>
                  <a:cubicBezTo>
                    <a:pt x="789" y="1316"/>
                    <a:pt x="785" y="1318"/>
                    <a:pt x="782" y="1320"/>
                  </a:cubicBezTo>
                  <a:cubicBezTo>
                    <a:pt x="778" y="1322"/>
                    <a:pt x="774" y="1323"/>
                    <a:pt x="771" y="1325"/>
                  </a:cubicBezTo>
                  <a:cubicBezTo>
                    <a:pt x="767" y="1328"/>
                    <a:pt x="764" y="1330"/>
                    <a:pt x="762" y="1334"/>
                  </a:cubicBezTo>
                  <a:cubicBezTo>
                    <a:pt x="761" y="1335"/>
                    <a:pt x="760" y="1336"/>
                    <a:pt x="759" y="1338"/>
                  </a:cubicBezTo>
                  <a:cubicBezTo>
                    <a:pt x="759" y="1338"/>
                    <a:pt x="758" y="1338"/>
                    <a:pt x="758" y="1338"/>
                  </a:cubicBezTo>
                  <a:cubicBezTo>
                    <a:pt x="757" y="1338"/>
                    <a:pt x="757" y="1338"/>
                    <a:pt x="756" y="1337"/>
                  </a:cubicBezTo>
                  <a:cubicBezTo>
                    <a:pt x="756" y="1337"/>
                    <a:pt x="756" y="1337"/>
                    <a:pt x="756" y="1338"/>
                  </a:cubicBezTo>
                  <a:cubicBezTo>
                    <a:pt x="755" y="1338"/>
                    <a:pt x="755" y="1338"/>
                    <a:pt x="755" y="1338"/>
                  </a:cubicBezTo>
                  <a:cubicBezTo>
                    <a:pt x="754" y="1338"/>
                    <a:pt x="754" y="1338"/>
                    <a:pt x="753" y="1338"/>
                  </a:cubicBezTo>
                  <a:cubicBezTo>
                    <a:pt x="753" y="1338"/>
                    <a:pt x="752" y="1338"/>
                    <a:pt x="752" y="1338"/>
                  </a:cubicBezTo>
                  <a:cubicBezTo>
                    <a:pt x="751" y="1338"/>
                    <a:pt x="750" y="1338"/>
                    <a:pt x="750" y="1339"/>
                  </a:cubicBezTo>
                  <a:cubicBezTo>
                    <a:pt x="749" y="1339"/>
                    <a:pt x="748" y="1339"/>
                    <a:pt x="748" y="1339"/>
                  </a:cubicBezTo>
                  <a:cubicBezTo>
                    <a:pt x="747" y="1339"/>
                    <a:pt x="745" y="1340"/>
                    <a:pt x="744" y="1340"/>
                  </a:cubicBezTo>
                  <a:cubicBezTo>
                    <a:pt x="743" y="1341"/>
                    <a:pt x="741" y="1341"/>
                    <a:pt x="740" y="1342"/>
                  </a:cubicBezTo>
                  <a:cubicBezTo>
                    <a:pt x="740" y="1342"/>
                    <a:pt x="739" y="1342"/>
                    <a:pt x="739" y="1343"/>
                  </a:cubicBezTo>
                  <a:cubicBezTo>
                    <a:pt x="725" y="1327"/>
                    <a:pt x="711" y="1362"/>
                    <a:pt x="704" y="1368"/>
                  </a:cubicBezTo>
                  <a:cubicBezTo>
                    <a:pt x="719" y="1371"/>
                    <a:pt x="748" y="1368"/>
                    <a:pt x="740" y="1346"/>
                  </a:cubicBezTo>
                  <a:cubicBezTo>
                    <a:pt x="739" y="1346"/>
                    <a:pt x="738" y="1346"/>
                    <a:pt x="737" y="1347"/>
                  </a:cubicBezTo>
                  <a:cubicBezTo>
                    <a:pt x="738" y="1346"/>
                    <a:pt x="738" y="1346"/>
                    <a:pt x="738" y="1346"/>
                  </a:cubicBezTo>
                  <a:cubicBezTo>
                    <a:pt x="739" y="1346"/>
                    <a:pt x="740" y="1345"/>
                    <a:pt x="741" y="1344"/>
                  </a:cubicBezTo>
                  <a:cubicBezTo>
                    <a:pt x="742" y="1344"/>
                    <a:pt x="744" y="1343"/>
                    <a:pt x="745" y="1343"/>
                  </a:cubicBezTo>
                  <a:cubicBezTo>
                    <a:pt x="746" y="1342"/>
                    <a:pt x="747" y="1342"/>
                    <a:pt x="749" y="1342"/>
                  </a:cubicBezTo>
                  <a:cubicBezTo>
                    <a:pt x="749" y="1341"/>
                    <a:pt x="750" y="1341"/>
                    <a:pt x="750" y="1341"/>
                  </a:cubicBezTo>
                  <a:cubicBezTo>
                    <a:pt x="751" y="1341"/>
                    <a:pt x="752" y="1341"/>
                    <a:pt x="752" y="1341"/>
                  </a:cubicBezTo>
                  <a:cubicBezTo>
                    <a:pt x="753" y="1341"/>
                    <a:pt x="753" y="1341"/>
                    <a:pt x="754" y="1340"/>
                  </a:cubicBezTo>
                  <a:cubicBezTo>
                    <a:pt x="754" y="1340"/>
                    <a:pt x="755" y="1340"/>
                    <a:pt x="755" y="1340"/>
                  </a:cubicBezTo>
                  <a:cubicBezTo>
                    <a:pt x="756" y="1340"/>
                    <a:pt x="756" y="1340"/>
                    <a:pt x="756" y="1340"/>
                  </a:cubicBezTo>
                  <a:cubicBezTo>
                    <a:pt x="756" y="1340"/>
                    <a:pt x="757" y="1340"/>
                    <a:pt x="757" y="1340"/>
                  </a:cubicBezTo>
                  <a:cubicBezTo>
                    <a:pt x="757" y="1340"/>
                    <a:pt x="758" y="1340"/>
                    <a:pt x="758" y="1340"/>
                  </a:cubicBezTo>
                  <a:cubicBezTo>
                    <a:pt x="758" y="1340"/>
                    <a:pt x="758" y="1340"/>
                    <a:pt x="758" y="1340"/>
                  </a:cubicBezTo>
                  <a:cubicBezTo>
                    <a:pt x="758" y="1340"/>
                    <a:pt x="758" y="1340"/>
                    <a:pt x="758" y="1340"/>
                  </a:cubicBezTo>
                  <a:cubicBezTo>
                    <a:pt x="757" y="1341"/>
                    <a:pt x="757" y="1341"/>
                    <a:pt x="757" y="1342"/>
                  </a:cubicBezTo>
                  <a:cubicBezTo>
                    <a:pt x="757" y="1343"/>
                    <a:pt x="756" y="1344"/>
                    <a:pt x="756" y="1345"/>
                  </a:cubicBezTo>
                  <a:cubicBezTo>
                    <a:pt x="755" y="1348"/>
                    <a:pt x="754" y="1352"/>
                    <a:pt x="753" y="1356"/>
                  </a:cubicBezTo>
                  <a:cubicBezTo>
                    <a:pt x="752" y="1360"/>
                    <a:pt x="752" y="1364"/>
                    <a:pt x="752" y="1368"/>
                  </a:cubicBezTo>
                  <a:cubicBezTo>
                    <a:pt x="752" y="1368"/>
                    <a:pt x="751" y="1368"/>
                    <a:pt x="751" y="1368"/>
                  </a:cubicBezTo>
                  <a:cubicBezTo>
                    <a:pt x="751" y="1369"/>
                    <a:pt x="751" y="1369"/>
                    <a:pt x="750" y="1370"/>
                  </a:cubicBezTo>
                  <a:cubicBezTo>
                    <a:pt x="750" y="1370"/>
                    <a:pt x="750" y="1370"/>
                    <a:pt x="750" y="1370"/>
                  </a:cubicBezTo>
                  <a:cubicBezTo>
                    <a:pt x="750" y="1370"/>
                    <a:pt x="749" y="1371"/>
                    <a:pt x="749" y="1371"/>
                  </a:cubicBezTo>
                  <a:cubicBezTo>
                    <a:pt x="749" y="1371"/>
                    <a:pt x="748" y="1372"/>
                    <a:pt x="747" y="1372"/>
                  </a:cubicBezTo>
                  <a:cubicBezTo>
                    <a:pt x="747" y="1373"/>
                    <a:pt x="746" y="1373"/>
                    <a:pt x="745" y="1374"/>
                  </a:cubicBezTo>
                  <a:cubicBezTo>
                    <a:pt x="744" y="1374"/>
                    <a:pt x="744" y="1375"/>
                    <a:pt x="743" y="1375"/>
                  </a:cubicBezTo>
                  <a:cubicBezTo>
                    <a:pt x="741" y="1376"/>
                    <a:pt x="739" y="1377"/>
                    <a:pt x="737" y="1378"/>
                  </a:cubicBezTo>
                  <a:cubicBezTo>
                    <a:pt x="735" y="1379"/>
                    <a:pt x="733" y="1380"/>
                    <a:pt x="731" y="1381"/>
                  </a:cubicBezTo>
                  <a:cubicBezTo>
                    <a:pt x="726" y="1383"/>
                    <a:pt x="721" y="1385"/>
                    <a:pt x="716" y="1387"/>
                  </a:cubicBezTo>
                  <a:cubicBezTo>
                    <a:pt x="714" y="1388"/>
                    <a:pt x="711" y="1390"/>
                    <a:pt x="709" y="1391"/>
                  </a:cubicBezTo>
                  <a:cubicBezTo>
                    <a:pt x="706" y="1392"/>
                    <a:pt x="704" y="1393"/>
                    <a:pt x="702" y="1394"/>
                  </a:cubicBezTo>
                  <a:cubicBezTo>
                    <a:pt x="699" y="1395"/>
                    <a:pt x="697" y="1396"/>
                    <a:pt x="695" y="1398"/>
                  </a:cubicBezTo>
                  <a:cubicBezTo>
                    <a:pt x="695" y="1398"/>
                    <a:pt x="695" y="1398"/>
                    <a:pt x="695" y="1398"/>
                  </a:cubicBezTo>
                  <a:cubicBezTo>
                    <a:pt x="694" y="1399"/>
                    <a:pt x="694" y="1399"/>
                    <a:pt x="694" y="1399"/>
                  </a:cubicBezTo>
                  <a:cubicBezTo>
                    <a:pt x="694" y="1400"/>
                    <a:pt x="693" y="1400"/>
                    <a:pt x="693" y="1401"/>
                  </a:cubicBezTo>
                  <a:cubicBezTo>
                    <a:pt x="693" y="1401"/>
                    <a:pt x="693" y="1401"/>
                    <a:pt x="693" y="1401"/>
                  </a:cubicBezTo>
                  <a:cubicBezTo>
                    <a:pt x="693" y="1400"/>
                    <a:pt x="692" y="1400"/>
                    <a:pt x="692" y="1400"/>
                  </a:cubicBezTo>
                  <a:cubicBezTo>
                    <a:pt x="692" y="1399"/>
                    <a:pt x="692" y="1399"/>
                    <a:pt x="691" y="1399"/>
                  </a:cubicBezTo>
                  <a:cubicBezTo>
                    <a:pt x="691" y="1398"/>
                    <a:pt x="690" y="1398"/>
                    <a:pt x="690" y="1398"/>
                  </a:cubicBezTo>
                  <a:cubicBezTo>
                    <a:pt x="690" y="1397"/>
                    <a:pt x="689" y="1397"/>
                    <a:pt x="689" y="1396"/>
                  </a:cubicBezTo>
                  <a:cubicBezTo>
                    <a:pt x="689" y="1396"/>
                    <a:pt x="688" y="1396"/>
                    <a:pt x="688" y="1396"/>
                  </a:cubicBezTo>
                  <a:cubicBezTo>
                    <a:pt x="688" y="1395"/>
                    <a:pt x="687" y="1395"/>
                    <a:pt x="687" y="1395"/>
                  </a:cubicBezTo>
                  <a:cubicBezTo>
                    <a:pt x="687" y="1395"/>
                    <a:pt x="686" y="1394"/>
                    <a:pt x="685" y="1394"/>
                  </a:cubicBezTo>
                  <a:cubicBezTo>
                    <a:pt x="685" y="1394"/>
                    <a:pt x="684" y="1393"/>
                    <a:pt x="683" y="1393"/>
                  </a:cubicBezTo>
                  <a:cubicBezTo>
                    <a:pt x="683" y="1393"/>
                    <a:pt x="683" y="1392"/>
                    <a:pt x="682" y="1392"/>
                  </a:cubicBezTo>
                  <a:cubicBezTo>
                    <a:pt x="682" y="1392"/>
                    <a:pt x="681" y="1392"/>
                    <a:pt x="681" y="1392"/>
                  </a:cubicBezTo>
                  <a:cubicBezTo>
                    <a:pt x="680" y="1391"/>
                    <a:pt x="680" y="1391"/>
                    <a:pt x="679" y="1391"/>
                  </a:cubicBezTo>
                  <a:cubicBezTo>
                    <a:pt x="677" y="1390"/>
                    <a:pt x="675" y="1389"/>
                    <a:pt x="674" y="1389"/>
                  </a:cubicBezTo>
                  <a:cubicBezTo>
                    <a:pt x="673" y="1389"/>
                    <a:pt x="673" y="1389"/>
                    <a:pt x="673" y="1389"/>
                  </a:cubicBezTo>
                  <a:cubicBezTo>
                    <a:pt x="672" y="1387"/>
                    <a:pt x="672" y="1387"/>
                    <a:pt x="672" y="1387"/>
                  </a:cubicBezTo>
                  <a:cubicBezTo>
                    <a:pt x="658" y="1369"/>
                    <a:pt x="632" y="1386"/>
                    <a:pt x="629" y="1404"/>
                  </a:cubicBezTo>
                  <a:cubicBezTo>
                    <a:pt x="638" y="1400"/>
                    <a:pt x="648" y="1405"/>
                    <a:pt x="657" y="1402"/>
                  </a:cubicBezTo>
                  <a:cubicBezTo>
                    <a:pt x="662" y="1400"/>
                    <a:pt x="667" y="1395"/>
                    <a:pt x="672" y="1391"/>
                  </a:cubicBezTo>
                  <a:cubicBezTo>
                    <a:pt x="672" y="1391"/>
                    <a:pt x="673" y="1391"/>
                    <a:pt x="673" y="1392"/>
                  </a:cubicBezTo>
                  <a:cubicBezTo>
                    <a:pt x="674" y="1394"/>
                    <a:pt x="674" y="1394"/>
                    <a:pt x="674" y="1394"/>
                  </a:cubicBezTo>
                  <a:cubicBezTo>
                    <a:pt x="674" y="1393"/>
                    <a:pt x="674" y="1392"/>
                    <a:pt x="673" y="1392"/>
                  </a:cubicBezTo>
                  <a:cubicBezTo>
                    <a:pt x="675" y="1392"/>
                    <a:pt x="677" y="1393"/>
                    <a:pt x="678" y="1393"/>
                  </a:cubicBezTo>
                  <a:cubicBezTo>
                    <a:pt x="679" y="1393"/>
                    <a:pt x="680" y="1394"/>
                    <a:pt x="680" y="1394"/>
                  </a:cubicBezTo>
                  <a:cubicBezTo>
                    <a:pt x="681" y="1394"/>
                    <a:pt x="681" y="1394"/>
                    <a:pt x="681" y="1395"/>
                  </a:cubicBezTo>
                  <a:cubicBezTo>
                    <a:pt x="682" y="1395"/>
                    <a:pt x="682" y="1395"/>
                    <a:pt x="682" y="1395"/>
                  </a:cubicBezTo>
                  <a:cubicBezTo>
                    <a:pt x="683" y="1395"/>
                    <a:pt x="684" y="1396"/>
                    <a:pt x="684" y="1396"/>
                  </a:cubicBezTo>
                  <a:cubicBezTo>
                    <a:pt x="685" y="1397"/>
                    <a:pt x="685" y="1397"/>
                    <a:pt x="686" y="1397"/>
                  </a:cubicBezTo>
                  <a:cubicBezTo>
                    <a:pt x="686" y="1397"/>
                    <a:pt x="687" y="1398"/>
                    <a:pt x="687" y="1398"/>
                  </a:cubicBezTo>
                  <a:cubicBezTo>
                    <a:pt x="687" y="1398"/>
                    <a:pt x="687" y="1398"/>
                    <a:pt x="688" y="1398"/>
                  </a:cubicBezTo>
                  <a:cubicBezTo>
                    <a:pt x="688" y="1399"/>
                    <a:pt x="689" y="1399"/>
                    <a:pt x="689" y="1399"/>
                  </a:cubicBezTo>
                  <a:cubicBezTo>
                    <a:pt x="690" y="1399"/>
                    <a:pt x="690" y="1400"/>
                    <a:pt x="690" y="1400"/>
                  </a:cubicBezTo>
                  <a:cubicBezTo>
                    <a:pt x="691" y="1400"/>
                    <a:pt x="691" y="1400"/>
                    <a:pt x="692" y="1401"/>
                  </a:cubicBezTo>
                  <a:cubicBezTo>
                    <a:pt x="692" y="1401"/>
                    <a:pt x="692" y="1401"/>
                    <a:pt x="693" y="1401"/>
                  </a:cubicBezTo>
                  <a:cubicBezTo>
                    <a:pt x="692" y="1402"/>
                    <a:pt x="692" y="1403"/>
                    <a:pt x="691" y="1404"/>
                  </a:cubicBezTo>
                  <a:cubicBezTo>
                    <a:pt x="691" y="1404"/>
                    <a:pt x="691" y="1405"/>
                    <a:pt x="691" y="1405"/>
                  </a:cubicBezTo>
                  <a:cubicBezTo>
                    <a:pt x="691" y="1406"/>
                    <a:pt x="691" y="1406"/>
                    <a:pt x="691" y="1407"/>
                  </a:cubicBezTo>
                  <a:cubicBezTo>
                    <a:pt x="690" y="1408"/>
                    <a:pt x="690" y="1409"/>
                    <a:pt x="690" y="1410"/>
                  </a:cubicBezTo>
                  <a:cubicBezTo>
                    <a:pt x="690" y="1410"/>
                    <a:pt x="690" y="1410"/>
                    <a:pt x="690" y="1410"/>
                  </a:cubicBezTo>
                  <a:cubicBezTo>
                    <a:pt x="690" y="1410"/>
                    <a:pt x="690" y="1410"/>
                    <a:pt x="690" y="1410"/>
                  </a:cubicBezTo>
                  <a:cubicBezTo>
                    <a:pt x="690" y="1410"/>
                    <a:pt x="690" y="1410"/>
                    <a:pt x="690" y="1411"/>
                  </a:cubicBezTo>
                  <a:cubicBezTo>
                    <a:pt x="690" y="1411"/>
                    <a:pt x="689" y="1412"/>
                    <a:pt x="689" y="1412"/>
                  </a:cubicBezTo>
                  <a:cubicBezTo>
                    <a:pt x="689" y="1413"/>
                    <a:pt x="689" y="1414"/>
                    <a:pt x="688" y="1414"/>
                  </a:cubicBezTo>
                  <a:cubicBezTo>
                    <a:pt x="688" y="1415"/>
                    <a:pt x="688" y="1416"/>
                    <a:pt x="687" y="1417"/>
                  </a:cubicBezTo>
                  <a:cubicBezTo>
                    <a:pt x="687" y="1417"/>
                    <a:pt x="687" y="1418"/>
                    <a:pt x="686" y="1419"/>
                  </a:cubicBezTo>
                  <a:cubicBezTo>
                    <a:pt x="686" y="1419"/>
                    <a:pt x="685" y="1420"/>
                    <a:pt x="685" y="1421"/>
                  </a:cubicBezTo>
                  <a:cubicBezTo>
                    <a:pt x="685" y="1421"/>
                    <a:pt x="685" y="1421"/>
                    <a:pt x="685" y="1421"/>
                  </a:cubicBezTo>
                  <a:cubicBezTo>
                    <a:pt x="670" y="1419"/>
                    <a:pt x="667" y="1428"/>
                    <a:pt x="674" y="1442"/>
                  </a:cubicBezTo>
                  <a:cubicBezTo>
                    <a:pt x="681" y="1438"/>
                    <a:pt x="692" y="1434"/>
                    <a:pt x="686" y="1422"/>
                  </a:cubicBezTo>
                  <a:cubicBezTo>
                    <a:pt x="687" y="1421"/>
                    <a:pt x="687" y="1421"/>
                    <a:pt x="687" y="1421"/>
                  </a:cubicBezTo>
                  <a:cubicBezTo>
                    <a:pt x="687" y="1421"/>
                    <a:pt x="687" y="1421"/>
                    <a:pt x="687" y="1421"/>
                  </a:cubicBezTo>
                  <a:cubicBezTo>
                    <a:pt x="687" y="1421"/>
                    <a:pt x="688" y="1420"/>
                    <a:pt x="688" y="1420"/>
                  </a:cubicBezTo>
                  <a:cubicBezTo>
                    <a:pt x="688" y="1419"/>
                    <a:pt x="689" y="1418"/>
                    <a:pt x="689" y="1418"/>
                  </a:cubicBezTo>
                  <a:cubicBezTo>
                    <a:pt x="689" y="1417"/>
                    <a:pt x="690" y="1416"/>
                    <a:pt x="690" y="1416"/>
                  </a:cubicBezTo>
                  <a:cubicBezTo>
                    <a:pt x="690" y="1415"/>
                    <a:pt x="690" y="1415"/>
                    <a:pt x="690" y="1415"/>
                  </a:cubicBezTo>
                  <a:cubicBezTo>
                    <a:pt x="690" y="1416"/>
                    <a:pt x="690" y="1417"/>
                    <a:pt x="690" y="1418"/>
                  </a:cubicBezTo>
                  <a:cubicBezTo>
                    <a:pt x="690" y="1418"/>
                    <a:pt x="690" y="1419"/>
                    <a:pt x="690" y="1419"/>
                  </a:cubicBezTo>
                  <a:cubicBezTo>
                    <a:pt x="690" y="1419"/>
                    <a:pt x="691" y="1417"/>
                    <a:pt x="691" y="1415"/>
                  </a:cubicBezTo>
                  <a:cubicBezTo>
                    <a:pt x="691" y="1414"/>
                    <a:pt x="691" y="1413"/>
                    <a:pt x="691" y="1412"/>
                  </a:cubicBezTo>
                  <a:cubicBezTo>
                    <a:pt x="692" y="1412"/>
                    <a:pt x="692" y="1412"/>
                    <a:pt x="692" y="1412"/>
                  </a:cubicBezTo>
                  <a:cubicBezTo>
                    <a:pt x="692" y="1411"/>
                    <a:pt x="692" y="1411"/>
                    <a:pt x="692" y="1411"/>
                  </a:cubicBezTo>
                  <a:cubicBezTo>
                    <a:pt x="692" y="1411"/>
                    <a:pt x="692" y="1411"/>
                    <a:pt x="692" y="1411"/>
                  </a:cubicBezTo>
                  <a:cubicBezTo>
                    <a:pt x="692" y="1410"/>
                    <a:pt x="692" y="1410"/>
                    <a:pt x="692" y="1410"/>
                  </a:cubicBezTo>
                  <a:cubicBezTo>
                    <a:pt x="692" y="1410"/>
                    <a:pt x="692" y="1410"/>
                    <a:pt x="692" y="1410"/>
                  </a:cubicBezTo>
                  <a:cubicBezTo>
                    <a:pt x="692" y="1409"/>
                    <a:pt x="692" y="1408"/>
                    <a:pt x="693" y="1408"/>
                  </a:cubicBezTo>
                  <a:cubicBezTo>
                    <a:pt x="693" y="1407"/>
                    <a:pt x="693" y="1406"/>
                    <a:pt x="693" y="1405"/>
                  </a:cubicBezTo>
                  <a:cubicBezTo>
                    <a:pt x="694" y="1404"/>
                    <a:pt x="694" y="1403"/>
                    <a:pt x="695" y="1402"/>
                  </a:cubicBezTo>
                  <a:cubicBezTo>
                    <a:pt x="695" y="1402"/>
                    <a:pt x="695" y="1401"/>
                    <a:pt x="696" y="1401"/>
                  </a:cubicBezTo>
                  <a:cubicBezTo>
                    <a:pt x="696" y="1400"/>
                    <a:pt x="696" y="1400"/>
                    <a:pt x="696" y="1400"/>
                  </a:cubicBezTo>
                  <a:cubicBezTo>
                    <a:pt x="696" y="1400"/>
                    <a:pt x="696" y="1400"/>
                    <a:pt x="697" y="1399"/>
                  </a:cubicBezTo>
                  <a:cubicBezTo>
                    <a:pt x="697" y="1399"/>
                    <a:pt x="698" y="1398"/>
                    <a:pt x="699" y="1397"/>
                  </a:cubicBezTo>
                  <a:cubicBezTo>
                    <a:pt x="700" y="1397"/>
                    <a:pt x="701" y="1396"/>
                    <a:pt x="702" y="1396"/>
                  </a:cubicBezTo>
                  <a:cubicBezTo>
                    <a:pt x="705" y="1395"/>
                    <a:pt x="707" y="1394"/>
                    <a:pt x="710" y="1393"/>
                  </a:cubicBezTo>
                  <a:cubicBezTo>
                    <a:pt x="712" y="1392"/>
                    <a:pt x="714" y="1391"/>
                    <a:pt x="717" y="1390"/>
                  </a:cubicBezTo>
                  <a:cubicBezTo>
                    <a:pt x="722" y="1387"/>
                    <a:pt x="727" y="1385"/>
                    <a:pt x="731" y="1383"/>
                  </a:cubicBezTo>
                  <a:cubicBezTo>
                    <a:pt x="734" y="1382"/>
                    <a:pt x="736" y="1382"/>
                    <a:pt x="738" y="1381"/>
                  </a:cubicBezTo>
                  <a:cubicBezTo>
                    <a:pt x="740" y="1380"/>
                    <a:pt x="742" y="1378"/>
                    <a:pt x="744" y="1377"/>
                  </a:cubicBezTo>
                  <a:cubicBezTo>
                    <a:pt x="744" y="1377"/>
                    <a:pt x="745" y="1377"/>
                    <a:pt x="745" y="1377"/>
                  </a:cubicBezTo>
                  <a:cubicBezTo>
                    <a:pt x="746" y="1376"/>
                    <a:pt x="746" y="1376"/>
                    <a:pt x="746" y="1376"/>
                  </a:cubicBezTo>
                  <a:cubicBezTo>
                    <a:pt x="747" y="1375"/>
                    <a:pt x="748" y="1374"/>
                    <a:pt x="748" y="1374"/>
                  </a:cubicBezTo>
                  <a:cubicBezTo>
                    <a:pt x="750" y="1372"/>
                    <a:pt x="750" y="1371"/>
                    <a:pt x="751" y="1370"/>
                  </a:cubicBezTo>
                  <a:cubicBezTo>
                    <a:pt x="751" y="1370"/>
                    <a:pt x="751" y="1370"/>
                    <a:pt x="751" y="1370"/>
                  </a:cubicBezTo>
                  <a:cubicBezTo>
                    <a:pt x="751" y="1372"/>
                    <a:pt x="751" y="1375"/>
                    <a:pt x="751" y="1378"/>
                  </a:cubicBezTo>
                  <a:cubicBezTo>
                    <a:pt x="751" y="1380"/>
                    <a:pt x="751" y="1381"/>
                    <a:pt x="751" y="1383"/>
                  </a:cubicBezTo>
                  <a:cubicBezTo>
                    <a:pt x="751" y="1384"/>
                    <a:pt x="751" y="1386"/>
                    <a:pt x="751" y="1388"/>
                  </a:cubicBezTo>
                  <a:cubicBezTo>
                    <a:pt x="752" y="1391"/>
                    <a:pt x="752" y="1394"/>
                    <a:pt x="753" y="1396"/>
                  </a:cubicBezTo>
                  <a:cubicBezTo>
                    <a:pt x="753" y="1397"/>
                    <a:pt x="753" y="1398"/>
                    <a:pt x="753" y="1398"/>
                  </a:cubicBezTo>
                  <a:cubicBezTo>
                    <a:pt x="753" y="1399"/>
                    <a:pt x="752" y="1399"/>
                    <a:pt x="752" y="1399"/>
                  </a:cubicBezTo>
                  <a:cubicBezTo>
                    <a:pt x="751" y="1400"/>
                    <a:pt x="751" y="1400"/>
                    <a:pt x="751" y="1400"/>
                  </a:cubicBezTo>
                  <a:cubicBezTo>
                    <a:pt x="750" y="1400"/>
                    <a:pt x="750" y="1400"/>
                    <a:pt x="750" y="1401"/>
                  </a:cubicBezTo>
                  <a:cubicBezTo>
                    <a:pt x="749" y="1401"/>
                    <a:pt x="749" y="1401"/>
                    <a:pt x="749" y="1401"/>
                  </a:cubicBezTo>
                  <a:cubicBezTo>
                    <a:pt x="748" y="1402"/>
                    <a:pt x="748" y="1402"/>
                    <a:pt x="748" y="1402"/>
                  </a:cubicBezTo>
                  <a:cubicBezTo>
                    <a:pt x="748" y="1402"/>
                    <a:pt x="748" y="1403"/>
                    <a:pt x="748" y="1403"/>
                  </a:cubicBezTo>
                  <a:cubicBezTo>
                    <a:pt x="747" y="1403"/>
                    <a:pt x="747" y="1404"/>
                    <a:pt x="746" y="1404"/>
                  </a:cubicBezTo>
                  <a:cubicBezTo>
                    <a:pt x="746" y="1405"/>
                    <a:pt x="746" y="1405"/>
                    <a:pt x="745" y="1406"/>
                  </a:cubicBezTo>
                  <a:cubicBezTo>
                    <a:pt x="745" y="1406"/>
                    <a:pt x="745" y="1407"/>
                    <a:pt x="744" y="1407"/>
                  </a:cubicBezTo>
                  <a:cubicBezTo>
                    <a:pt x="744" y="1408"/>
                    <a:pt x="744" y="1408"/>
                    <a:pt x="743" y="1409"/>
                  </a:cubicBezTo>
                  <a:cubicBezTo>
                    <a:pt x="743" y="1410"/>
                    <a:pt x="742" y="1412"/>
                    <a:pt x="741" y="1413"/>
                  </a:cubicBezTo>
                  <a:cubicBezTo>
                    <a:pt x="741" y="1414"/>
                    <a:pt x="740" y="1416"/>
                    <a:pt x="739" y="1417"/>
                  </a:cubicBezTo>
                  <a:cubicBezTo>
                    <a:pt x="739" y="1419"/>
                    <a:pt x="738" y="1420"/>
                    <a:pt x="738" y="1421"/>
                  </a:cubicBezTo>
                  <a:cubicBezTo>
                    <a:pt x="738" y="1423"/>
                    <a:pt x="737" y="1424"/>
                    <a:pt x="737" y="1425"/>
                  </a:cubicBezTo>
                  <a:cubicBezTo>
                    <a:pt x="722" y="1435"/>
                    <a:pt x="733" y="1445"/>
                    <a:pt x="727" y="1459"/>
                  </a:cubicBezTo>
                  <a:cubicBezTo>
                    <a:pt x="743" y="1453"/>
                    <a:pt x="754" y="1443"/>
                    <a:pt x="739" y="1427"/>
                  </a:cubicBezTo>
                  <a:cubicBezTo>
                    <a:pt x="739" y="1427"/>
                    <a:pt x="739" y="1427"/>
                    <a:pt x="739" y="1427"/>
                  </a:cubicBezTo>
                  <a:cubicBezTo>
                    <a:pt x="740" y="1425"/>
                    <a:pt x="740" y="1424"/>
                    <a:pt x="740" y="1422"/>
                  </a:cubicBezTo>
                  <a:cubicBezTo>
                    <a:pt x="741" y="1421"/>
                    <a:pt x="741" y="1420"/>
                    <a:pt x="742" y="1418"/>
                  </a:cubicBezTo>
                  <a:cubicBezTo>
                    <a:pt x="742" y="1417"/>
                    <a:pt x="743" y="1415"/>
                    <a:pt x="743" y="1414"/>
                  </a:cubicBezTo>
                  <a:cubicBezTo>
                    <a:pt x="744" y="1413"/>
                    <a:pt x="745" y="1412"/>
                    <a:pt x="745" y="1411"/>
                  </a:cubicBezTo>
                  <a:cubicBezTo>
                    <a:pt x="746" y="1410"/>
                    <a:pt x="746" y="1409"/>
                    <a:pt x="746" y="1409"/>
                  </a:cubicBezTo>
                  <a:cubicBezTo>
                    <a:pt x="747" y="1408"/>
                    <a:pt x="747" y="1408"/>
                    <a:pt x="747" y="1407"/>
                  </a:cubicBezTo>
                  <a:cubicBezTo>
                    <a:pt x="748" y="1407"/>
                    <a:pt x="748" y="1406"/>
                    <a:pt x="748" y="1406"/>
                  </a:cubicBezTo>
                  <a:cubicBezTo>
                    <a:pt x="749" y="1405"/>
                    <a:pt x="749" y="1405"/>
                    <a:pt x="749" y="1404"/>
                  </a:cubicBezTo>
                  <a:cubicBezTo>
                    <a:pt x="750" y="1404"/>
                    <a:pt x="750" y="1404"/>
                    <a:pt x="750" y="1404"/>
                  </a:cubicBezTo>
                  <a:cubicBezTo>
                    <a:pt x="750" y="1404"/>
                    <a:pt x="750" y="1404"/>
                    <a:pt x="750" y="1403"/>
                  </a:cubicBezTo>
                  <a:cubicBezTo>
                    <a:pt x="751" y="1403"/>
                    <a:pt x="751" y="1402"/>
                    <a:pt x="751" y="1402"/>
                  </a:cubicBezTo>
                  <a:cubicBezTo>
                    <a:pt x="751" y="1401"/>
                    <a:pt x="752" y="1401"/>
                    <a:pt x="752" y="1400"/>
                  </a:cubicBezTo>
                  <a:cubicBezTo>
                    <a:pt x="753" y="1399"/>
                    <a:pt x="753" y="1399"/>
                    <a:pt x="753" y="1399"/>
                  </a:cubicBezTo>
                  <a:cubicBezTo>
                    <a:pt x="754" y="1403"/>
                    <a:pt x="755" y="1406"/>
                    <a:pt x="756" y="1409"/>
                  </a:cubicBezTo>
                  <a:cubicBezTo>
                    <a:pt x="756" y="1409"/>
                    <a:pt x="756" y="1408"/>
                    <a:pt x="756" y="1408"/>
                  </a:cubicBezTo>
                  <a:cubicBezTo>
                    <a:pt x="756" y="1408"/>
                    <a:pt x="756" y="1409"/>
                    <a:pt x="756" y="1410"/>
                  </a:cubicBezTo>
                  <a:cubicBezTo>
                    <a:pt x="756" y="1410"/>
                    <a:pt x="756" y="1410"/>
                    <a:pt x="756" y="1411"/>
                  </a:cubicBezTo>
                  <a:cubicBezTo>
                    <a:pt x="756" y="1411"/>
                    <a:pt x="757" y="1411"/>
                    <a:pt x="757" y="1412"/>
                  </a:cubicBezTo>
                  <a:cubicBezTo>
                    <a:pt x="757" y="1412"/>
                    <a:pt x="757" y="1412"/>
                    <a:pt x="757" y="1412"/>
                  </a:cubicBezTo>
                  <a:cubicBezTo>
                    <a:pt x="757" y="1412"/>
                    <a:pt x="757" y="1412"/>
                    <a:pt x="757" y="1412"/>
                  </a:cubicBezTo>
                  <a:cubicBezTo>
                    <a:pt x="758" y="1413"/>
                    <a:pt x="758" y="1413"/>
                    <a:pt x="758" y="1414"/>
                  </a:cubicBezTo>
                  <a:cubicBezTo>
                    <a:pt x="758" y="1414"/>
                    <a:pt x="759" y="1414"/>
                    <a:pt x="759" y="1414"/>
                  </a:cubicBezTo>
                  <a:cubicBezTo>
                    <a:pt x="760" y="1416"/>
                    <a:pt x="761" y="1417"/>
                    <a:pt x="761" y="1419"/>
                  </a:cubicBezTo>
                  <a:cubicBezTo>
                    <a:pt x="762" y="1419"/>
                    <a:pt x="763" y="1420"/>
                    <a:pt x="763" y="1420"/>
                  </a:cubicBezTo>
                  <a:cubicBezTo>
                    <a:pt x="763" y="1421"/>
                    <a:pt x="764" y="1421"/>
                    <a:pt x="764" y="1421"/>
                  </a:cubicBezTo>
                  <a:cubicBezTo>
                    <a:pt x="764" y="1421"/>
                    <a:pt x="763" y="1421"/>
                    <a:pt x="763" y="1420"/>
                  </a:cubicBezTo>
                  <a:cubicBezTo>
                    <a:pt x="763" y="1420"/>
                    <a:pt x="762" y="1419"/>
                    <a:pt x="762" y="1418"/>
                  </a:cubicBezTo>
                  <a:cubicBezTo>
                    <a:pt x="761" y="1418"/>
                    <a:pt x="761" y="1417"/>
                    <a:pt x="761" y="1416"/>
                  </a:cubicBezTo>
                  <a:cubicBezTo>
                    <a:pt x="761" y="1417"/>
                    <a:pt x="761" y="1417"/>
                    <a:pt x="762" y="1417"/>
                  </a:cubicBezTo>
                  <a:cubicBezTo>
                    <a:pt x="762" y="1418"/>
                    <a:pt x="763" y="1418"/>
                    <a:pt x="763" y="1419"/>
                  </a:cubicBezTo>
                  <a:cubicBezTo>
                    <a:pt x="763" y="1419"/>
                    <a:pt x="763" y="1419"/>
                    <a:pt x="764" y="1419"/>
                  </a:cubicBezTo>
                  <a:cubicBezTo>
                    <a:pt x="763" y="1419"/>
                    <a:pt x="763" y="1419"/>
                    <a:pt x="763" y="1419"/>
                  </a:cubicBezTo>
                  <a:cubicBezTo>
                    <a:pt x="768" y="1430"/>
                    <a:pt x="778" y="1431"/>
                    <a:pt x="788" y="1432"/>
                  </a:cubicBezTo>
                  <a:cubicBezTo>
                    <a:pt x="786" y="1421"/>
                    <a:pt x="776" y="1418"/>
                    <a:pt x="766" y="1418"/>
                  </a:cubicBezTo>
                  <a:cubicBezTo>
                    <a:pt x="766" y="1418"/>
                    <a:pt x="765" y="1417"/>
                    <a:pt x="765" y="1417"/>
                  </a:cubicBezTo>
                  <a:cubicBezTo>
                    <a:pt x="764" y="1416"/>
                    <a:pt x="763" y="1416"/>
                    <a:pt x="763" y="1415"/>
                  </a:cubicBezTo>
                  <a:cubicBezTo>
                    <a:pt x="762" y="1415"/>
                    <a:pt x="762" y="1414"/>
                    <a:pt x="761" y="1414"/>
                  </a:cubicBezTo>
                  <a:cubicBezTo>
                    <a:pt x="761" y="1413"/>
                    <a:pt x="760" y="1413"/>
                    <a:pt x="760" y="1412"/>
                  </a:cubicBezTo>
                  <a:cubicBezTo>
                    <a:pt x="759" y="1412"/>
                    <a:pt x="759" y="1411"/>
                    <a:pt x="759" y="1411"/>
                  </a:cubicBezTo>
                  <a:cubicBezTo>
                    <a:pt x="759" y="1411"/>
                    <a:pt x="759" y="1411"/>
                    <a:pt x="758" y="1411"/>
                  </a:cubicBezTo>
                  <a:cubicBezTo>
                    <a:pt x="758" y="1410"/>
                    <a:pt x="758" y="1410"/>
                    <a:pt x="758" y="1410"/>
                  </a:cubicBezTo>
                  <a:cubicBezTo>
                    <a:pt x="758" y="1410"/>
                    <a:pt x="758" y="1410"/>
                    <a:pt x="758" y="1410"/>
                  </a:cubicBezTo>
                  <a:cubicBezTo>
                    <a:pt x="758" y="1410"/>
                    <a:pt x="758" y="1410"/>
                    <a:pt x="758" y="1410"/>
                  </a:cubicBezTo>
                  <a:cubicBezTo>
                    <a:pt x="757" y="1406"/>
                    <a:pt x="756" y="1402"/>
                    <a:pt x="755" y="1396"/>
                  </a:cubicBezTo>
                  <a:cubicBezTo>
                    <a:pt x="755" y="1394"/>
                    <a:pt x="755" y="1391"/>
                    <a:pt x="755" y="1388"/>
                  </a:cubicBezTo>
                  <a:cubicBezTo>
                    <a:pt x="755" y="1386"/>
                    <a:pt x="755" y="1385"/>
                    <a:pt x="755" y="1383"/>
                  </a:cubicBezTo>
                  <a:cubicBezTo>
                    <a:pt x="755" y="1381"/>
                    <a:pt x="755" y="1380"/>
                    <a:pt x="755" y="1378"/>
                  </a:cubicBezTo>
                  <a:cubicBezTo>
                    <a:pt x="755" y="1372"/>
                    <a:pt x="755" y="1364"/>
                    <a:pt x="757" y="1357"/>
                  </a:cubicBezTo>
                  <a:cubicBezTo>
                    <a:pt x="757" y="1353"/>
                    <a:pt x="758" y="1350"/>
                    <a:pt x="759" y="1346"/>
                  </a:cubicBezTo>
                  <a:cubicBezTo>
                    <a:pt x="761" y="1343"/>
                    <a:pt x="762" y="1339"/>
                    <a:pt x="764" y="1336"/>
                  </a:cubicBezTo>
                  <a:cubicBezTo>
                    <a:pt x="767" y="1333"/>
                    <a:pt x="770" y="1331"/>
                    <a:pt x="773" y="1329"/>
                  </a:cubicBezTo>
                  <a:cubicBezTo>
                    <a:pt x="776" y="1327"/>
                    <a:pt x="780" y="1325"/>
                    <a:pt x="783" y="1323"/>
                  </a:cubicBezTo>
                  <a:cubicBezTo>
                    <a:pt x="785" y="1322"/>
                    <a:pt x="787" y="1321"/>
                    <a:pt x="789" y="1320"/>
                  </a:cubicBezTo>
                  <a:cubicBezTo>
                    <a:pt x="789" y="1321"/>
                    <a:pt x="789" y="1321"/>
                    <a:pt x="789" y="1321"/>
                  </a:cubicBezTo>
                  <a:cubicBezTo>
                    <a:pt x="789" y="1321"/>
                    <a:pt x="789" y="1322"/>
                    <a:pt x="789" y="1322"/>
                  </a:cubicBezTo>
                  <a:cubicBezTo>
                    <a:pt x="789" y="1322"/>
                    <a:pt x="789" y="1322"/>
                    <a:pt x="788" y="1323"/>
                  </a:cubicBezTo>
                  <a:cubicBezTo>
                    <a:pt x="788" y="1323"/>
                    <a:pt x="788" y="1324"/>
                    <a:pt x="788" y="1325"/>
                  </a:cubicBezTo>
                  <a:cubicBezTo>
                    <a:pt x="788" y="1325"/>
                    <a:pt x="788" y="1326"/>
                    <a:pt x="788" y="1327"/>
                  </a:cubicBezTo>
                  <a:cubicBezTo>
                    <a:pt x="788" y="1327"/>
                    <a:pt x="788" y="1327"/>
                    <a:pt x="788" y="1328"/>
                  </a:cubicBezTo>
                  <a:cubicBezTo>
                    <a:pt x="788" y="1328"/>
                    <a:pt x="788" y="1328"/>
                    <a:pt x="788" y="1329"/>
                  </a:cubicBezTo>
                  <a:cubicBezTo>
                    <a:pt x="788" y="1330"/>
                    <a:pt x="788" y="1330"/>
                    <a:pt x="788" y="1331"/>
                  </a:cubicBezTo>
                  <a:cubicBezTo>
                    <a:pt x="788" y="1333"/>
                    <a:pt x="788" y="1334"/>
                    <a:pt x="788" y="1336"/>
                  </a:cubicBezTo>
                  <a:cubicBezTo>
                    <a:pt x="788" y="1337"/>
                    <a:pt x="788" y="1339"/>
                    <a:pt x="788" y="1341"/>
                  </a:cubicBezTo>
                  <a:cubicBezTo>
                    <a:pt x="789" y="1342"/>
                    <a:pt x="789" y="1344"/>
                    <a:pt x="789" y="1346"/>
                  </a:cubicBezTo>
                  <a:cubicBezTo>
                    <a:pt x="789" y="1346"/>
                    <a:pt x="790" y="1347"/>
                    <a:pt x="790" y="1348"/>
                  </a:cubicBezTo>
                  <a:cubicBezTo>
                    <a:pt x="788" y="1348"/>
                    <a:pt x="788" y="1348"/>
                    <a:pt x="788" y="1348"/>
                  </a:cubicBezTo>
                  <a:cubicBezTo>
                    <a:pt x="789" y="1348"/>
                    <a:pt x="789" y="1348"/>
                    <a:pt x="790" y="1348"/>
                  </a:cubicBezTo>
                  <a:cubicBezTo>
                    <a:pt x="790" y="1348"/>
                    <a:pt x="790" y="1348"/>
                    <a:pt x="790" y="1349"/>
                  </a:cubicBezTo>
                  <a:cubicBezTo>
                    <a:pt x="775" y="1362"/>
                    <a:pt x="795" y="1373"/>
                    <a:pt x="804" y="1383"/>
                  </a:cubicBezTo>
                  <a:cubicBezTo>
                    <a:pt x="807" y="1376"/>
                    <a:pt x="813" y="1368"/>
                    <a:pt x="810" y="1360"/>
                  </a:cubicBezTo>
                  <a:cubicBezTo>
                    <a:pt x="807" y="1354"/>
                    <a:pt x="799" y="1350"/>
                    <a:pt x="793" y="1349"/>
                  </a:cubicBezTo>
                  <a:cubicBezTo>
                    <a:pt x="792" y="1348"/>
                    <a:pt x="792" y="1346"/>
                    <a:pt x="792" y="1345"/>
                  </a:cubicBezTo>
                  <a:cubicBezTo>
                    <a:pt x="791" y="1344"/>
                    <a:pt x="791" y="1342"/>
                    <a:pt x="791" y="1341"/>
                  </a:cubicBezTo>
                  <a:cubicBezTo>
                    <a:pt x="791" y="1339"/>
                    <a:pt x="790" y="1337"/>
                    <a:pt x="790" y="1336"/>
                  </a:cubicBezTo>
                  <a:cubicBezTo>
                    <a:pt x="790" y="1334"/>
                    <a:pt x="790" y="1333"/>
                    <a:pt x="790" y="1331"/>
                  </a:cubicBezTo>
                  <a:cubicBezTo>
                    <a:pt x="790" y="1331"/>
                    <a:pt x="790" y="1330"/>
                    <a:pt x="790" y="1329"/>
                  </a:cubicBezTo>
                  <a:cubicBezTo>
                    <a:pt x="790" y="1329"/>
                    <a:pt x="790" y="1328"/>
                    <a:pt x="790" y="1328"/>
                  </a:cubicBezTo>
                  <a:cubicBezTo>
                    <a:pt x="790" y="1328"/>
                    <a:pt x="790" y="1327"/>
                    <a:pt x="790" y="1327"/>
                  </a:cubicBezTo>
                  <a:cubicBezTo>
                    <a:pt x="790" y="1326"/>
                    <a:pt x="791" y="1326"/>
                    <a:pt x="791" y="1325"/>
                  </a:cubicBezTo>
                  <a:cubicBezTo>
                    <a:pt x="791" y="1325"/>
                    <a:pt x="791" y="1324"/>
                    <a:pt x="791" y="1323"/>
                  </a:cubicBezTo>
                  <a:cubicBezTo>
                    <a:pt x="791" y="1323"/>
                    <a:pt x="791" y="1323"/>
                    <a:pt x="791" y="1323"/>
                  </a:cubicBezTo>
                  <a:cubicBezTo>
                    <a:pt x="791" y="1322"/>
                    <a:pt x="791" y="1322"/>
                    <a:pt x="791" y="1322"/>
                  </a:cubicBezTo>
                  <a:cubicBezTo>
                    <a:pt x="791" y="1321"/>
                    <a:pt x="791" y="1321"/>
                    <a:pt x="791" y="1320"/>
                  </a:cubicBezTo>
                  <a:cubicBezTo>
                    <a:pt x="791" y="1320"/>
                    <a:pt x="791" y="1319"/>
                    <a:pt x="791" y="1319"/>
                  </a:cubicBezTo>
                  <a:cubicBezTo>
                    <a:pt x="792" y="1319"/>
                    <a:pt x="793" y="1318"/>
                    <a:pt x="794" y="1317"/>
                  </a:cubicBezTo>
                  <a:cubicBezTo>
                    <a:pt x="796" y="1316"/>
                    <a:pt x="797" y="1315"/>
                    <a:pt x="799" y="1313"/>
                  </a:cubicBezTo>
                  <a:cubicBezTo>
                    <a:pt x="799" y="1313"/>
                    <a:pt x="800" y="1313"/>
                    <a:pt x="800" y="1312"/>
                  </a:cubicBezTo>
                  <a:cubicBezTo>
                    <a:pt x="801" y="1312"/>
                    <a:pt x="801" y="1312"/>
                    <a:pt x="801" y="1312"/>
                  </a:cubicBezTo>
                  <a:cubicBezTo>
                    <a:pt x="801" y="1311"/>
                    <a:pt x="801" y="1311"/>
                    <a:pt x="801" y="1311"/>
                  </a:cubicBezTo>
                  <a:cubicBezTo>
                    <a:pt x="801" y="1311"/>
                    <a:pt x="801" y="1311"/>
                    <a:pt x="801" y="1311"/>
                  </a:cubicBezTo>
                  <a:cubicBezTo>
                    <a:pt x="802" y="1310"/>
                    <a:pt x="803" y="1309"/>
                    <a:pt x="803" y="1308"/>
                  </a:cubicBezTo>
                  <a:cubicBezTo>
                    <a:pt x="804" y="1307"/>
                    <a:pt x="805" y="1305"/>
                    <a:pt x="806" y="1304"/>
                  </a:cubicBezTo>
                  <a:cubicBezTo>
                    <a:pt x="806" y="1304"/>
                    <a:pt x="806" y="1304"/>
                    <a:pt x="806" y="1304"/>
                  </a:cubicBezTo>
                  <a:cubicBezTo>
                    <a:pt x="806" y="1305"/>
                    <a:pt x="806" y="1305"/>
                    <a:pt x="806" y="1306"/>
                  </a:cubicBezTo>
                  <a:cubicBezTo>
                    <a:pt x="806" y="1306"/>
                    <a:pt x="806" y="1306"/>
                    <a:pt x="806" y="1307"/>
                  </a:cubicBezTo>
                  <a:cubicBezTo>
                    <a:pt x="806" y="1307"/>
                    <a:pt x="806" y="1307"/>
                    <a:pt x="806" y="1307"/>
                  </a:cubicBezTo>
                  <a:cubicBezTo>
                    <a:pt x="806" y="1307"/>
                    <a:pt x="806" y="1307"/>
                    <a:pt x="806" y="1308"/>
                  </a:cubicBezTo>
                  <a:cubicBezTo>
                    <a:pt x="807" y="1308"/>
                    <a:pt x="807" y="1309"/>
                    <a:pt x="807" y="1310"/>
                  </a:cubicBezTo>
                  <a:cubicBezTo>
                    <a:pt x="807" y="1310"/>
                    <a:pt x="808" y="1311"/>
                    <a:pt x="808" y="1312"/>
                  </a:cubicBezTo>
                  <a:cubicBezTo>
                    <a:pt x="808" y="1313"/>
                    <a:pt x="809" y="1314"/>
                    <a:pt x="809" y="1314"/>
                  </a:cubicBezTo>
                  <a:cubicBezTo>
                    <a:pt x="809" y="1315"/>
                    <a:pt x="810" y="1316"/>
                    <a:pt x="810" y="1317"/>
                  </a:cubicBezTo>
                  <a:cubicBezTo>
                    <a:pt x="810" y="1317"/>
                    <a:pt x="811" y="1318"/>
                    <a:pt x="811" y="1319"/>
                  </a:cubicBezTo>
                  <a:cubicBezTo>
                    <a:pt x="811" y="1319"/>
                    <a:pt x="811" y="1319"/>
                    <a:pt x="811" y="1319"/>
                  </a:cubicBezTo>
                  <a:cubicBezTo>
                    <a:pt x="812" y="1320"/>
                    <a:pt x="812" y="1320"/>
                    <a:pt x="812" y="1320"/>
                  </a:cubicBezTo>
                  <a:cubicBezTo>
                    <a:pt x="805" y="1332"/>
                    <a:pt x="817" y="1336"/>
                    <a:pt x="824" y="1342"/>
                  </a:cubicBezTo>
                  <a:cubicBezTo>
                    <a:pt x="832" y="1328"/>
                    <a:pt x="830" y="1318"/>
                    <a:pt x="814" y="1318"/>
                  </a:cubicBezTo>
                  <a:cubicBezTo>
                    <a:pt x="814" y="1318"/>
                    <a:pt x="813" y="1318"/>
                    <a:pt x="813" y="1318"/>
                  </a:cubicBezTo>
                  <a:cubicBezTo>
                    <a:pt x="813" y="1317"/>
                    <a:pt x="813" y="1316"/>
                    <a:pt x="812" y="1316"/>
                  </a:cubicBezTo>
                  <a:cubicBezTo>
                    <a:pt x="812" y="1315"/>
                    <a:pt x="811" y="1314"/>
                    <a:pt x="811" y="1313"/>
                  </a:cubicBezTo>
                  <a:cubicBezTo>
                    <a:pt x="811" y="1313"/>
                    <a:pt x="810" y="1312"/>
                    <a:pt x="810" y="1311"/>
                  </a:cubicBezTo>
                  <a:cubicBezTo>
                    <a:pt x="810" y="1310"/>
                    <a:pt x="809" y="1310"/>
                    <a:pt x="809" y="1309"/>
                  </a:cubicBezTo>
                  <a:cubicBezTo>
                    <a:pt x="809" y="1308"/>
                    <a:pt x="809" y="1307"/>
                    <a:pt x="808" y="1307"/>
                  </a:cubicBezTo>
                  <a:cubicBezTo>
                    <a:pt x="808" y="1307"/>
                    <a:pt x="808" y="1307"/>
                    <a:pt x="808" y="1306"/>
                  </a:cubicBezTo>
                  <a:cubicBezTo>
                    <a:pt x="808" y="1306"/>
                    <a:pt x="808" y="1306"/>
                    <a:pt x="808" y="1306"/>
                  </a:cubicBezTo>
                  <a:cubicBezTo>
                    <a:pt x="808" y="1306"/>
                    <a:pt x="808" y="1305"/>
                    <a:pt x="808" y="1305"/>
                  </a:cubicBezTo>
                  <a:cubicBezTo>
                    <a:pt x="808" y="1305"/>
                    <a:pt x="807" y="1304"/>
                    <a:pt x="807" y="1304"/>
                  </a:cubicBezTo>
                  <a:cubicBezTo>
                    <a:pt x="807" y="1304"/>
                    <a:pt x="807" y="1303"/>
                    <a:pt x="807" y="1303"/>
                  </a:cubicBezTo>
                  <a:cubicBezTo>
                    <a:pt x="808" y="1301"/>
                    <a:pt x="809" y="1299"/>
                    <a:pt x="809" y="1297"/>
                  </a:cubicBezTo>
                  <a:cubicBezTo>
                    <a:pt x="811" y="1293"/>
                    <a:pt x="812" y="1288"/>
                    <a:pt x="814" y="1285"/>
                  </a:cubicBezTo>
                  <a:cubicBezTo>
                    <a:pt x="815" y="1281"/>
                    <a:pt x="817" y="1277"/>
                    <a:pt x="820" y="1274"/>
                  </a:cubicBezTo>
                  <a:cubicBezTo>
                    <a:pt x="820" y="1273"/>
                    <a:pt x="820" y="1273"/>
                    <a:pt x="820" y="1273"/>
                  </a:cubicBezTo>
                  <a:cubicBezTo>
                    <a:pt x="821" y="1273"/>
                    <a:pt x="821" y="1272"/>
                    <a:pt x="821" y="1272"/>
                  </a:cubicBezTo>
                  <a:cubicBezTo>
                    <a:pt x="822" y="1271"/>
                    <a:pt x="822" y="1271"/>
                    <a:pt x="822" y="1271"/>
                  </a:cubicBezTo>
                  <a:cubicBezTo>
                    <a:pt x="822" y="1271"/>
                    <a:pt x="822" y="1271"/>
                    <a:pt x="822" y="1271"/>
                  </a:cubicBezTo>
                  <a:cubicBezTo>
                    <a:pt x="822" y="1271"/>
                    <a:pt x="822" y="1271"/>
                    <a:pt x="822" y="1271"/>
                  </a:cubicBezTo>
                  <a:cubicBezTo>
                    <a:pt x="823" y="1270"/>
                    <a:pt x="823" y="1270"/>
                    <a:pt x="823" y="1270"/>
                  </a:cubicBezTo>
                  <a:cubicBezTo>
                    <a:pt x="824" y="1269"/>
                    <a:pt x="825" y="1269"/>
                    <a:pt x="826" y="1268"/>
                  </a:cubicBezTo>
                  <a:cubicBezTo>
                    <a:pt x="826" y="1267"/>
                    <a:pt x="827" y="1267"/>
                    <a:pt x="828" y="1266"/>
                  </a:cubicBezTo>
                  <a:cubicBezTo>
                    <a:pt x="834" y="1261"/>
                    <a:pt x="840" y="1257"/>
                    <a:pt x="845" y="1253"/>
                  </a:cubicBezTo>
                  <a:cubicBezTo>
                    <a:pt x="851" y="1249"/>
                    <a:pt x="857" y="1245"/>
                    <a:pt x="862" y="1242"/>
                  </a:cubicBezTo>
                  <a:cubicBezTo>
                    <a:pt x="864" y="1242"/>
                    <a:pt x="865" y="1241"/>
                    <a:pt x="866" y="1240"/>
                  </a:cubicBezTo>
                  <a:cubicBezTo>
                    <a:pt x="866" y="1240"/>
                    <a:pt x="866" y="1240"/>
                    <a:pt x="866" y="1240"/>
                  </a:cubicBezTo>
                  <a:cubicBezTo>
                    <a:pt x="850" y="1263"/>
                    <a:pt x="833" y="1293"/>
                    <a:pt x="812" y="1309"/>
                  </a:cubicBezTo>
                  <a:cubicBezTo>
                    <a:pt x="837" y="1296"/>
                    <a:pt x="853" y="1268"/>
                    <a:pt x="872" y="1250"/>
                  </a:cubicBezTo>
                  <a:cubicBezTo>
                    <a:pt x="891" y="1232"/>
                    <a:pt x="910" y="1218"/>
                    <a:pt x="932" y="1200"/>
                  </a:cubicBezTo>
                  <a:cubicBezTo>
                    <a:pt x="948" y="1187"/>
                    <a:pt x="994" y="1198"/>
                    <a:pt x="1011" y="1212"/>
                  </a:cubicBezTo>
                  <a:cubicBezTo>
                    <a:pt x="1033" y="1231"/>
                    <a:pt x="1038" y="1265"/>
                    <a:pt x="1057" y="1286"/>
                  </a:cubicBezTo>
                  <a:cubicBezTo>
                    <a:pt x="1073" y="1304"/>
                    <a:pt x="1087" y="1321"/>
                    <a:pt x="1097" y="1344"/>
                  </a:cubicBezTo>
                  <a:cubicBezTo>
                    <a:pt x="1107" y="1367"/>
                    <a:pt x="1102" y="1385"/>
                    <a:pt x="1106" y="1409"/>
                  </a:cubicBezTo>
                  <a:cubicBezTo>
                    <a:pt x="1110" y="1433"/>
                    <a:pt x="1125" y="1451"/>
                    <a:pt x="1132" y="1474"/>
                  </a:cubicBezTo>
                  <a:cubicBezTo>
                    <a:pt x="1139" y="1495"/>
                    <a:pt x="1144" y="1514"/>
                    <a:pt x="1154" y="1535"/>
                  </a:cubicBezTo>
                  <a:cubicBezTo>
                    <a:pt x="1176" y="1585"/>
                    <a:pt x="1178" y="1642"/>
                    <a:pt x="1190" y="1692"/>
                  </a:cubicBezTo>
                  <a:cubicBezTo>
                    <a:pt x="1199" y="1733"/>
                    <a:pt x="1200" y="1766"/>
                    <a:pt x="1168" y="1807"/>
                  </a:cubicBezTo>
                  <a:cubicBezTo>
                    <a:pt x="1146" y="1835"/>
                    <a:pt x="1128" y="1854"/>
                    <a:pt x="1095" y="1877"/>
                  </a:cubicBezTo>
                  <a:cubicBezTo>
                    <a:pt x="1059" y="1895"/>
                    <a:pt x="1011" y="1896"/>
                    <a:pt x="972" y="1904"/>
                  </a:cubicBezTo>
                  <a:cubicBezTo>
                    <a:pt x="920" y="1914"/>
                    <a:pt x="859" y="1908"/>
                    <a:pt x="811" y="1938"/>
                  </a:cubicBezTo>
                  <a:cubicBezTo>
                    <a:pt x="774" y="1960"/>
                    <a:pt x="754" y="1985"/>
                    <a:pt x="711" y="2003"/>
                  </a:cubicBezTo>
                  <a:cubicBezTo>
                    <a:pt x="701" y="2007"/>
                    <a:pt x="692" y="2011"/>
                    <a:pt x="683" y="2015"/>
                  </a:cubicBezTo>
                  <a:cubicBezTo>
                    <a:pt x="682" y="2015"/>
                    <a:pt x="682" y="2015"/>
                    <a:pt x="682" y="2015"/>
                  </a:cubicBezTo>
                  <a:cubicBezTo>
                    <a:pt x="679" y="2015"/>
                    <a:pt x="675" y="2014"/>
                    <a:pt x="672" y="2014"/>
                  </a:cubicBezTo>
                  <a:cubicBezTo>
                    <a:pt x="668" y="2013"/>
                    <a:pt x="664" y="2012"/>
                    <a:pt x="660" y="2011"/>
                  </a:cubicBezTo>
                  <a:cubicBezTo>
                    <a:pt x="657" y="2011"/>
                    <a:pt x="655" y="2010"/>
                    <a:pt x="653" y="2010"/>
                  </a:cubicBezTo>
                  <a:cubicBezTo>
                    <a:pt x="651" y="2009"/>
                    <a:pt x="649" y="2009"/>
                    <a:pt x="647" y="2009"/>
                  </a:cubicBezTo>
                  <a:cubicBezTo>
                    <a:pt x="642" y="2008"/>
                    <a:pt x="637" y="2007"/>
                    <a:pt x="633" y="2006"/>
                  </a:cubicBezTo>
                  <a:cubicBezTo>
                    <a:pt x="630" y="2006"/>
                    <a:pt x="628" y="2006"/>
                    <a:pt x="626" y="2006"/>
                  </a:cubicBezTo>
                  <a:cubicBezTo>
                    <a:pt x="624" y="2006"/>
                    <a:pt x="623" y="2006"/>
                    <a:pt x="622" y="2006"/>
                  </a:cubicBezTo>
                  <a:cubicBezTo>
                    <a:pt x="621" y="2006"/>
                    <a:pt x="621" y="2006"/>
                    <a:pt x="620" y="2006"/>
                  </a:cubicBezTo>
                  <a:cubicBezTo>
                    <a:pt x="619" y="2006"/>
                    <a:pt x="619" y="2006"/>
                    <a:pt x="619" y="2006"/>
                  </a:cubicBezTo>
                  <a:cubicBezTo>
                    <a:pt x="619" y="2006"/>
                    <a:pt x="619" y="2006"/>
                    <a:pt x="619" y="2006"/>
                  </a:cubicBezTo>
                  <a:cubicBezTo>
                    <a:pt x="618" y="2006"/>
                    <a:pt x="618" y="2006"/>
                    <a:pt x="618" y="2006"/>
                  </a:cubicBezTo>
                  <a:cubicBezTo>
                    <a:pt x="617" y="2006"/>
                    <a:pt x="616" y="2006"/>
                    <a:pt x="615" y="2006"/>
                  </a:cubicBezTo>
                  <a:cubicBezTo>
                    <a:pt x="614" y="2007"/>
                    <a:pt x="613" y="2007"/>
                    <a:pt x="611" y="2007"/>
                  </a:cubicBezTo>
                  <a:cubicBezTo>
                    <a:pt x="609" y="2007"/>
                    <a:pt x="607" y="2008"/>
                    <a:pt x="605" y="2008"/>
                  </a:cubicBezTo>
                  <a:cubicBezTo>
                    <a:pt x="600" y="2010"/>
                    <a:pt x="596" y="2011"/>
                    <a:pt x="593" y="2013"/>
                  </a:cubicBezTo>
                  <a:cubicBezTo>
                    <a:pt x="589" y="2014"/>
                    <a:pt x="585" y="2016"/>
                    <a:pt x="582" y="2017"/>
                  </a:cubicBezTo>
                  <a:cubicBezTo>
                    <a:pt x="579" y="2019"/>
                    <a:pt x="577" y="2021"/>
                    <a:pt x="574" y="2022"/>
                  </a:cubicBezTo>
                  <a:cubicBezTo>
                    <a:pt x="572" y="2024"/>
                    <a:pt x="570" y="2025"/>
                    <a:pt x="568" y="2026"/>
                  </a:cubicBezTo>
                  <a:cubicBezTo>
                    <a:pt x="566" y="2027"/>
                    <a:pt x="565" y="2028"/>
                    <a:pt x="564" y="2029"/>
                  </a:cubicBezTo>
                  <a:cubicBezTo>
                    <a:pt x="563" y="2030"/>
                    <a:pt x="563" y="2030"/>
                    <a:pt x="563" y="2030"/>
                  </a:cubicBezTo>
                  <a:cubicBezTo>
                    <a:pt x="563" y="2030"/>
                    <a:pt x="563" y="2030"/>
                    <a:pt x="564" y="2029"/>
                  </a:cubicBezTo>
                  <a:cubicBezTo>
                    <a:pt x="565" y="2029"/>
                    <a:pt x="567" y="2028"/>
                    <a:pt x="569" y="2028"/>
                  </a:cubicBezTo>
                  <a:cubicBezTo>
                    <a:pt x="571" y="2027"/>
                    <a:pt x="573" y="2026"/>
                    <a:pt x="576" y="2025"/>
                  </a:cubicBezTo>
                  <a:cubicBezTo>
                    <a:pt x="578" y="2024"/>
                    <a:pt x="581" y="2023"/>
                    <a:pt x="584" y="2022"/>
                  </a:cubicBezTo>
                  <a:cubicBezTo>
                    <a:pt x="587" y="2020"/>
                    <a:pt x="591" y="2019"/>
                    <a:pt x="595" y="2018"/>
                  </a:cubicBezTo>
                  <a:cubicBezTo>
                    <a:pt x="598" y="2017"/>
                    <a:pt x="602" y="2016"/>
                    <a:pt x="606" y="2015"/>
                  </a:cubicBezTo>
                  <a:cubicBezTo>
                    <a:pt x="608" y="2015"/>
                    <a:pt x="610" y="2015"/>
                    <a:pt x="612" y="2014"/>
                  </a:cubicBezTo>
                  <a:cubicBezTo>
                    <a:pt x="613" y="2014"/>
                    <a:pt x="615" y="2014"/>
                    <a:pt x="616" y="2014"/>
                  </a:cubicBezTo>
                  <a:cubicBezTo>
                    <a:pt x="617" y="2014"/>
                    <a:pt x="618" y="2014"/>
                    <a:pt x="619" y="2014"/>
                  </a:cubicBezTo>
                  <a:cubicBezTo>
                    <a:pt x="619" y="2014"/>
                    <a:pt x="619" y="2014"/>
                    <a:pt x="619" y="2014"/>
                  </a:cubicBezTo>
                  <a:cubicBezTo>
                    <a:pt x="619" y="2014"/>
                    <a:pt x="619" y="2014"/>
                    <a:pt x="619" y="2014"/>
                  </a:cubicBezTo>
                  <a:cubicBezTo>
                    <a:pt x="619" y="2014"/>
                    <a:pt x="619" y="2014"/>
                    <a:pt x="619" y="2014"/>
                  </a:cubicBezTo>
                  <a:cubicBezTo>
                    <a:pt x="619" y="2014"/>
                    <a:pt x="619" y="2014"/>
                    <a:pt x="619" y="2014"/>
                  </a:cubicBezTo>
                  <a:cubicBezTo>
                    <a:pt x="620" y="2014"/>
                    <a:pt x="620" y="2014"/>
                    <a:pt x="620" y="2014"/>
                  </a:cubicBezTo>
                  <a:cubicBezTo>
                    <a:pt x="620" y="2014"/>
                    <a:pt x="620" y="2014"/>
                    <a:pt x="620" y="2014"/>
                  </a:cubicBezTo>
                  <a:cubicBezTo>
                    <a:pt x="621" y="2014"/>
                    <a:pt x="622" y="2014"/>
                    <a:pt x="622" y="2014"/>
                  </a:cubicBezTo>
                  <a:cubicBezTo>
                    <a:pt x="623" y="2014"/>
                    <a:pt x="624" y="2014"/>
                    <a:pt x="625" y="2014"/>
                  </a:cubicBezTo>
                  <a:cubicBezTo>
                    <a:pt x="627" y="2014"/>
                    <a:pt x="630" y="2014"/>
                    <a:pt x="632" y="2014"/>
                  </a:cubicBezTo>
                  <a:cubicBezTo>
                    <a:pt x="636" y="2015"/>
                    <a:pt x="641" y="2015"/>
                    <a:pt x="645" y="2016"/>
                  </a:cubicBezTo>
                  <a:cubicBezTo>
                    <a:pt x="647" y="2016"/>
                    <a:pt x="650" y="2017"/>
                    <a:pt x="652" y="2017"/>
                  </a:cubicBezTo>
                  <a:cubicBezTo>
                    <a:pt x="654" y="2018"/>
                    <a:pt x="656" y="2018"/>
                    <a:pt x="658" y="2018"/>
                  </a:cubicBezTo>
                  <a:cubicBezTo>
                    <a:pt x="663" y="2019"/>
                    <a:pt x="667" y="2019"/>
                    <a:pt x="671" y="2020"/>
                  </a:cubicBezTo>
                  <a:cubicBezTo>
                    <a:pt x="671" y="2020"/>
                    <a:pt x="671" y="2020"/>
                    <a:pt x="671" y="2020"/>
                  </a:cubicBezTo>
                  <a:cubicBezTo>
                    <a:pt x="653" y="2026"/>
                    <a:pt x="635" y="2033"/>
                    <a:pt x="617" y="2038"/>
                  </a:cubicBezTo>
                  <a:cubicBezTo>
                    <a:pt x="602" y="2042"/>
                    <a:pt x="588" y="2047"/>
                    <a:pt x="573" y="2053"/>
                  </a:cubicBezTo>
                  <a:cubicBezTo>
                    <a:pt x="573" y="2053"/>
                    <a:pt x="572" y="2053"/>
                    <a:pt x="572" y="2052"/>
                  </a:cubicBezTo>
                  <a:cubicBezTo>
                    <a:pt x="571" y="2052"/>
                    <a:pt x="569" y="2052"/>
                    <a:pt x="568" y="2052"/>
                  </a:cubicBezTo>
                  <a:cubicBezTo>
                    <a:pt x="567" y="2052"/>
                    <a:pt x="566" y="2052"/>
                    <a:pt x="565" y="2052"/>
                  </a:cubicBezTo>
                  <a:cubicBezTo>
                    <a:pt x="563" y="2051"/>
                    <a:pt x="562" y="2051"/>
                    <a:pt x="561" y="2051"/>
                  </a:cubicBezTo>
                  <a:cubicBezTo>
                    <a:pt x="559" y="2051"/>
                    <a:pt x="558" y="2051"/>
                    <a:pt x="556" y="2051"/>
                  </a:cubicBezTo>
                  <a:cubicBezTo>
                    <a:pt x="555" y="2051"/>
                    <a:pt x="553" y="2051"/>
                    <a:pt x="552" y="2051"/>
                  </a:cubicBezTo>
                  <a:cubicBezTo>
                    <a:pt x="550" y="2051"/>
                    <a:pt x="549" y="2051"/>
                    <a:pt x="547" y="2051"/>
                  </a:cubicBezTo>
                  <a:cubicBezTo>
                    <a:pt x="544" y="2051"/>
                    <a:pt x="541" y="2051"/>
                    <a:pt x="537" y="2052"/>
                  </a:cubicBezTo>
                  <a:cubicBezTo>
                    <a:pt x="534" y="2052"/>
                    <a:pt x="531" y="2053"/>
                    <a:pt x="527" y="2053"/>
                  </a:cubicBezTo>
                  <a:cubicBezTo>
                    <a:pt x="524" y="2054"/>
                    <a:pt x="520" y="2054"/>
                    <a:pt x="517" y="2055"/>
                  </a:cubicBezTo>
                  <a:cubicBezTo>
                    <a:pt x="514" y="2056"/>
                    <a:pt x="511" y="2057"/>
                    <a:pt x="508" y="2058"/>
                  </a:cubicBezTo>
                  <a:cubicBezTo>
                    <a:pt x="506" y="2058"/>
                    <a:pt x="505" y="2059"/>
                    <a:pt x="503" y="2059"/>
                  </a:cubicBezTo>
                  <a:cubicBezTo>
                    <a:pt x="502" y="2060"/>
                    <a:pt x="500" y="2060"/>
                    <a:pt x="499" y="2061"/>
                  </a:cubicBezTo>
                  <a:cubicBezTo>
                    <a:pt x="498" y="2062"/>
                    <a:pt x="496" y="2062"/>
                    <a:pt x="495" y="2063"/>
                  </a:cubicBezTo>
                  <a:cubicBezTo>
                    <a:pt x="494" y="2063"/>
                    <a:pt x="493" y="2064"/>
                    <a:pt x="491" y="2064"/>
                  </a:cubicBezTo>
                  <a:cubicBezTo>
                    <a:pt x="490" y="2065"/>
                    <a:pt x="489" y="2065"/>
                    <a:pt x="488" y="2066"/>
                  </a:cubicBezTo>
                  <a:cubicBezTo>
                    <a:pt x="487" y="2066"/>
                    <a:pt x="486" y="2067"/>
                    <a:pt x="485" y="2067"/>
                  </a:cubicBezTo>
                  <a:cubicBezTo>
                    <a:pt x="484" y="2068"/>
                    <a:pt x="483" y="2068"/>
                    <a:pt x="483" y="2069"/>
                  </a:cubicBezTo>
                  <a:cubicBezTo>
                    <a:pt x="482" y="2069"/>
                    <a:pt x="481" y="2070"/>
                    <a:pt x="481" y="2070"/>
                  </a:cubicBezTo>
                  <a:cubicBezTo>
                    <a:pt x="479" y="2071"/>
                    <a:pt x="478" y="2072"/>
                    <a:pt x="478" y="2072"/>
                  </a:cubicBezTo>
                  <a:cubicBezTo>
                    <a:pt x="477" y="2072"/>
                    <a:pt x="477" y="2073"/>
                    <a:pt x="477" y="2073"/>
                  </a:cubicBezTo>
                  <a:cubicBezTo>
                    <a:pt x="477" y="2073"/>
                    <a:pt x="477" y="2073"/>
                    <a:pt x="478" y="2072"/>
                  </a:cubicBezTo>
                  <a:cubicBezTo>
                    <a:pt x="479" y="2072"/>
                    <a:pt x="480" y="2072"/>
                    <a:pt x="481" y="2072"/>
                  </a:cubicBezTo>
                  <a:cubicBezTo>
                    <a:pt x="482" y="2071"/>
                    <a:pt x="483" y="2071"/>
                    <a:pt x="484" y="2071"/>
                  </a:cubicBezTo>
                  <a:cubicBezTo>
                    <a:pt x="484" y="2071"/>
                    <a:pt x="485" y="2071"/>
                    <a:pt x="486" y="2070"/>
                  </a:cubicBezTo>
                  <a:cubicBezTo>
                    <a:pt x="487" y="2070"/>
                    <a:pt x="488" y="2070"/>
                    <a:pt x="490" y="2069"/>
                  </a:cubicBezTo>
                  <a:cubicBezTo>
                    <a:pt x="491" y="2069"/>
                    <a:pt x="492" y="2069"/>
                    <a:pt x="493" y="2069"/>
                  </a:cubicBezTo>
                  <a:cubicBezTo>
                    <a:pt x="494" y="2068"/>
                    <a:pt x="495" y="2068"/>
                    <a:pt x="497" y="2068"/>
                  </a:cubicBezTo>
                  <a:cubicBezTo>
                    <a:pt x="498" y="2067"/>
                    <a:pt x="499" y="2067"/>
                    <a:pt x="501" y="2067"/>
                  </a:cubicBezTo>
                  <a:cubicBezTo>
                    <a:pt x="502" y="2067"/>
                    <a:pt x="502" y="2066"/>
                    <a:pt x="503" y="2066"/>
                  </a:cubicBezTo>
                  <a:cubicBezTo>
                    <a:pt x="504" y="2066"/>
                    <a:pt x="504" y="2066"/>
                    <a:pt x="505" y="2066"/>
                  </a:cubicBezTo>
                  <a:cubicBezTo>
                    <a:pt x="507" y="2065"/>
                    <a:pt x="508" y="2065"/>
                    <a:pt x="510" y="2065"/>
                  </a:cubicBezTo>
                  <a:cubicBezTo>
                    <a:pt x="511" y="2064"/>
                    <a:pt x="513" y="2064"/>
                    <a:pt x="514" y="2064"/>
                  </a:cubicBezTo>
                  <a:cubicBezTo>
                    <a:pt x="516" y="2063"/>
                    <a:pt x="517" y="2063"/>
                    <a:pt x="519" y="2063"/>
                  </a:cubicBezTo>
                  <a:cubicBezTo>
                    <a:pt x="522" y="2062"/>
                    <a:pt x="525" y="2062"/>
                    <a:pt x="529" y="2061"/>
                  </a:cubicBezTo>
                  <a:cubicBezTo>
                    <a:pt x="532" y="2060"/>
                    <a:pt x="535" y="2060"/>
                    <a:pt x="538" y="2059"/>
                  </a:cubicBezTo>
                  <a:cubicBezTo>
                    <a:pt x="540" y="2059"/>
                    <a:pt x="541" y="2059"/>
                    <a:pt x="543" y="2059"/>
                  </a:cubicBezTo>
                  <a:cubicBezTo>
                    <a:pt x="545" y="2058"/>
                    <a:pt x="546" y="2058"/>
                    <a:pt x="548" y="2058"/>
                  </a:cubicBezTo>
                  <a:cubicBezTo>
                    <a:pt x="549" y="2058"/>
                    <a:pt x="551" y="2058"/>
                    <a:pt x="552" y="2057"/>
                  </a:cubicBezTo>
                  <a:cubicBezTo>
                    <a:pt x="553" y="2057"/>
                    <a:pt x="554" y="2057"/>
                    <a:pt x="554" y="2057"/>
                  </a:cubicBezTo>
                  <a:cubicBezTo>
                    <a:pt x="555" y="2057"/>
                    <a:pt x="556" y="2057"/>
                    <a:pt x="557" y="2057"/>
                  </a:cubicBezTo>
                  <a:cubicBezTo>
                    <a:pt x="558" y="2057"/>
                    <a:pt x="559" y="2057"/>
                    <a:pt x="561" y="2057"/>
                  </a:cubicBezTo>
                  <a:cubicBezTo>
                    <a:pt x="562" y="2056"/>
                    <a:pt x="563" y="2056"/>
                    <a:pt x="565" y="2056"/>
                  </a:cubicBezTo>
                  <a:cubicBezTo>
                    <a:pt x="565" y="2056"/>
                    <a:pt x="565" y="2056"/>
                    <a:pt x="565" y="2056"/>
                  </a:cubicBezTo>
                  <a:cubicBezTo>
                    <a:pt x="536" y="2068"/>
                    <a:pt x="509" y="2083"/>
                    <a:pt x="484" y="2102"/>
                  </a:cubicBezTo>
                  <a:cubicBezTo>
                    <a:pt x="484" y="2102"/>
                    <a:pt x="483" y="2103"/>
                    <a:pt x="483" y="2103"/>
                  </a:cubicBezTo>
                  <a:cubicBezTo>
                    <a:pt x="478" y="2107"/>
                    <a:pt x="473" y="2110"/>
                    <a:pt x="468" y="2114"/>
                  </a:cubicBezTo>
                  <a:cubicBezTo>
                    <a:pt x="466" y="2116"/>
                    <a:pt x="463" y="2118"/>
                    <a:pt x="461" y="2120"/>
                  </a:cubicBezTo>
                  <a:cubicBezTo>
                    <a:pt x="458" y="2122"/>
                    <a:pt x="456" y="2124"/>
                    <a:pt x="453" y="2126"/>
                  </a:cubicBezTo>
                  <a:cubicBezTo>
                    <a:pt x="448" y="2130"/>
                    <a:pt x="443" y="2134"/>
                    <a:pt x="438" y="2138"/>
                  </a:cubicBezTo>
                  <a:cubicBezTo>
                    <a:pt x="433" y="2142"/>
                    <a:pt x="427" y="2146"/>
                    <a:pt x="422" y="2149"/>
                  </a:cubicBezTo>
                  <a:cubicBezTo>
                    <a:pt x="419" y="2150"/>
                    <a:pt x="416" y="2152"/>
                    <a:pt x="413" y="2153"/>
                  </a:cubicBezTo>
                  <a:cubicBezTo>
                    <a:pt x="411" y="2154"/>
                    <a:pt x="408" y="2155"/>
                    <a:pt x="405" y="2156"/>
                  </a:cubicBezTo>
                  <a:cubicBezTo>
                    <a:pt x="404" y="2157"/>
                    <a:pt x="404" y="2157"/>
                    <a:pt x="403" y="2157"/>
                  </a:cubicBezTo>
                  <a:cubicBezTo>
                    <a:pt x="402" y="2157"/>
                    <a:pt x="402" y="2158"/>
                    <a:pt x="401" y="2158"/>
                  </a:cubicBezTo>
                  <a:cubicBezTo>
                    <a:pt x="400" y="2158"/>
                    <a:pt x="399" y="2158"/>
                    <a:pt x="399" y="2158"/>
                  </a:cubicBezTo>
                  <a:cubicBezTo>
                    <a:pt x="398" y="2159"/>
                    <a:pt x="398" y="2159"/>
                    <a:pt x="398"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5" y="2159"/>
                    <a:pt x="394" y="2160"/>
                    <a:pt x="392" y="2160"/>
                  </a:cubicBezTo>
                  <a:cubicBezTo>
                    <a:pt x="392" y="2160"/>
                    <a:pt x="391" y="2160"/>
                    <a:pt x="390" y="2160"/>
                  </a:cubicBezTo>
                  <a:cubicBezTo>
                    <a:pt x="390" y="2160"/>
                    <a:pt x="389" y="2161"/>
                    <a:pt x="388" y="2161"/>
                  </a:cubicBezTo>
                  <a:cubicBezTo>
                    <a:pt x="383" y="2162"/>
                    <a:pt x="377" y="2162"/>
                    <a:pt x="373" y="2163"/>
                  </a:cubicBezTo>
                  <a:cubicBezTo>
                    <a:pt x="368" y="2164"/>
                    <a:pt x="363" y="2165"/>
                    <a:pt x="359" y="2166"/>
                  </a:cubicBezTo>
                  <a:cubicBezTo>
                    <a:pt x="359" y="2166"/>
                    <a:pt x="358" y="2166"/>
                    <a:pt x="358" y="2166"/>
                  </a:cubicBezTo>
                  <a:cubicBezTo>
                    <a:pt x="357" y="2167"/>
                    <a:pt x="357" y="2167"/>
                    <a:pt x="356" y="2167"/>
                  </a:cubicBezTo>
                  <a:cubicBezTo>
                    <a:pt x="355" y="2167"/>
                    <a:pt x="354" y="2167"/>
                    <a:pt x="354" y="2168"/>
                  </a:cubicBezTo>
                  <a:cubicBezTo>
                    <a:pt x="352" y="2169"/>
                    <a:pt x="350" y="2169"/>
                    <a:pt x="349" y="2170"/>
                  </a:cubicBezTo>
                  <a:cubicBezTo>
                    <a:pt x="348" y="2170"/>
                    <a:pt x="348" y="2171"/>
                    <a:pt x="347" y="2171"/>
                  </a:cubicBezTo>
                  <a:cubicBezTo>
                    <a:pt x="347" y="2171"/>
                    <a:pt x="346" y="2172"/>
                    <a:pt x="346" y="2172"/>
                  </a:cubicBezTo>
                  <a:cubicBezTo>
                    <a:pt x="345" y="2172"/>
                    <a:pt x="345" y="2172"/>
                    <a:pt x="344" y="2173"/>
                  </a:cubicBezTo>
                  <a:cubicBezTo>
                    <a:pt x="344" y="2173"/>
                    <a:pt x="344" y="2173"/>
                    <a:pt x="343" y="2174"/>
                  </a:cubicBezTo>
                  <a:cubicBezTo>
                    <a:pt x="342" y="2175"/>
                    <a:pt x="342" y="2175"/>
                    <a:pt x="342" y="2175"/>
                  </a:cubicBezTo>
                  <a:cubicBezTo>
                    <a:pt x="342" y="2175"/>
                    <a:pt x="342" y="2175"/>
                    <a:pt x="344" y="2174"/>
                  </a:cubicBezTo>
                  <a:cubicBezTo>
                    <a:pt x="344" y="2174"/>
                    <a:pt x="344" y="2174"/>
                    <a:pt x="345" y="2173"/>
                  </a:cubicBezTo>
                  <a:cubicBezTo>
                    <a:pt x="345" y="2173"/>
                    <a:pt x="346" y="2173"/>
                    <a:pt x="346" y="2173"/>
                  </a:cubicBezTo>
                  <a:cubicBezTo>
                    <a:pt x="347" y="2173"/>
                    <a:pt x="347" y="2172"/>
                    <a:pt x="348" y="2172"/>
                  </a:cubicBezTo>
                  <a:cubicBezTo>
                    <a:pt x="348" y="2172"/>
                    <a:pt x="349" y="2172"/>
                    <a:pt x="350" y="2171"/>
                  </a:cubicBezTo>
                  <a:cubicBezTo>
                    <a:pt x="352" y="2170"/>
                    <a:pt x="356" y="2170"/>
                    <a:pt x="360" y="2169"/>
                  </a:cubicBezTo>
                  <a:cubicBezTo>
                    <a:pt x="364" y="2168"/>
                    <a:pt x="368" y="2168"/>
                    <a:pt x="373" y="2168"/>
                  </a:cubicBezTo>
                  <a:cubicBezTo>
                    <a:pt x="378" y="2167"/>
                    <a:pt x="383" y="2167"/>
                    <a:pt x="389" y="2167"/>
                  </a:cubicBezTo>
                  <a:cubicBezTo>
                    <a:pt x="390" y="2167"/>
                    <a:pt x="391" y="2166"/>
                    <a:pt x="391" y="2166"/>
                  </a:cubicBezTo>
                  <a:cubicBezTo>
                    <a:pt x="392" y="2166"/>
                    <a:pt x="393" y="2166"/>
                    <a:pt x="394" y="2166"/>
                  </a:cubicBezTo>
                  <a:cubicBezTo>
                    <a:pt x="395" y="2166"/>
                    <a:pt x="396" y="2166"/>
                    <a:pt x="398" y="2165"/>
                  </a:cubicBezTo>
                  <a:cubicBezTo>
                    <a:pt x="400" y="2165"/>
                    <a:pt x="401" y="2165"/>
                    <a:pt x="403" y="2164"/>
                  </a:cubicBezTo>
                  <a:cubicBezTo>
                    <a:pt x="403" y="2164"/>
                    <a:pt x="404" y="2164"/>
                    <a:pt x="405" y="2164"/>
                  </a:cubicBezTo>
                  <a:cubicBezTo>
                    <a:pt x="406" y="2164"/>
                    <a:pt x="406" y="2163"/>
                    <a:pt x="407" y="2163"/>
                  </a:cubicBezTo>
                  <a:cubicBezTo>
                    <a:pt x="410" y="2162"/>
                    <a:pt x="413" y="2161"/>
                    <a:pt x="416" y="2160"/>
                  </a:cubicBezTo>
                  <a:cubicBezTo>
                    <a:pt x="418" y="2159"/>
                    <a:pt x="419" y="2158"/>
                    <a:pt x="421" y="2158"/>
                  </a:cubicBezTo>
                  <a:cubicBezTo>
                    <a:pt x="423" y="2157"/>
                    <a:pt x="424" y="2156"/>
                    <a:pt x="425" y="2155"/>
                  </a:cubicBezTo>
                  <a:cubicBezTo>
                    <a:pt x="431" y="2152"/>
                    <a:pt x="437" y="2148"/>
                    <a:pt x="442" y="2144"/>
                  </a:cubicBezTo>
                  <a:cubicBezTo>
                    <a:pt x="445" y="2142"/>
                    <a:pt x="448" y="2140"/>
                    <a:pt x="450" y="2138"/>
                  </a:cubicBezTo>
                  <a:cubicBezTo>
                    <a:pt x="450" y="2138"/>
                    <a:pt x="450" y="2138"/>
                    <a:pt x="450" y="2138"/>
                  </a:cubicBezTo>
                  <a:cubicBezTo>
                    <a:pt x="450" y="2138"/>
                    <a:pt x="450" y="2138"/>
                    <a:pt x="451" y="2138"/>
                  </a:cubicBezTo>
                  <a:cubicBezTo>
                    <a:pt x="453" y="2136"/>
                    <a:pt x="456" y="2134"/>
                    <a:pt x="458" y="2132"/>
                  </a:cubicBezTo>
                  <a:cubicBezTo>
                    <a:pt x="461" y="2130"/>
                    <a:pt x="463" y="2128"/>
                    <a:pt x="465" y="2126"/>
                  </a:cubicBezTo>
                  <a:cubicBezTo>
                    <a:pt x="468" y="2124"/>
                    <a:pt x="470" y="2121"/>
                    <a:pt x="473" y="2119"/>
                  </a:cubicBezTo>
                  <a:cubicBezTo>
                    <a:pt x="477" y="2115"/>
                    <a:pt x="482" y="2112"/>
                    <a:pt x="486" y="2108"/>
                  </a:cubicBezTo>
                  <a:cubicBezTo>
                    <a:pt x="489" y="2106"/>
                    <a:pt x="491" y="2104"/>
                    <a:pt x="493" y="2102"/>
                  </a:cubicBezTo>
                  <a:cubicBezTo>
                    <a:pt x="508" y="2096"/>
                    <a:pt x="524" y="2091"/>
                    <a:pt x="539" y="2085"/>
                  </a:cubicBezTo>
                  <a:cubicBezTo>
                    <a:pt x="539" y="2086"/>
                    <a:pt x="539" y="2086"/>
                    <a:pt x="539" y="2086"/>
                  </a:cubicBezTo>
                  <a:cubicBezTo>
                    <a:pt x="538" y="2087"/>
                    <a:pt x="537" y="2087"/>
                    <a:pt x="537" y="2088"/>
                  </a:cubicBezTo>
                  <a:cubicBezTo>
                    <a:pt x="536" y="2089"/>
                    <a:pt x="535" y="2089"/>
                    <a:pt x="535" y="2090"/>
                  </a:cubicBezTo>
                  <a:cubicBezTo>
                    <a:pt x="533" y="2091"/>
                    <a:pt x="532" y="2093"/>
                    <a:pt x="531" y="2094"/>
                  </a:cubicBezTo>
                  <a:cubicBezTo>
                    <a:pt x="528" y="2097"/>
                    <a:pt x="526" y="2100"/>
                    <a:pt x="523" y="2103"/>
                  </a:cubicBezTo>
                  <a:cubicBezTo>
                    <a:pt x="521" y="2106"/>
                    <a:pt x="518" y="2109"/>
                    <a:pt x="516" y="2112"/>
                  </a:cubicBezTo>
                  <a:cubicBezTo>
                    <a:pt x="514" y="2115"/>
                    <a:pt x="512" y="2118"/>
                    <a:pt x="509" y="2121"/>
                  </a:cubicBezTo>
                  <a:cubicBezTo>
                    <a:pt x="507" y="2124"/>
                    <a:pt x="505" y="2126"/>
                    <a:pt x="503" y="2128"/>
                  </a:cubicBezTo>
                  <a:cubicBezTo>
                    <a:pt x="502" y="2129"/>
                    <a:pt x="502" y="2130"/>
                    <a:pt x="501" y="2130"/>
                  </a:cubicBezTo>
                  <a:cubicBezTo>
                    <a:pt x="500" y="2131"/>
                    <a:pt x="500" y="2131"/>
                    <a:pt x="499" y="2132"/>
                  </a:cubicBezTo>
                  <a:cubicBezTo>
                    <a:pt x="499" y="2132"/>
                    <a:pt x="499" y="2132"/>
                    <a:pt x="499" y="2133"/>
                  </a:cubicBezTo>
                  <a:cubicBezTo>
                    <a:pt x="498" y="2133"/>
                    <a:pt x="498" y="2133"/>
                    <a:pt x="498" y="2133"/>
                  </a:cubicBezTo>
                  <a:cubicBezTo>
                    <a:pt x="497" y="2134"/>
                    <a:pt x="497" y="2134"/>
                    <a:pt x="496" y="2135"/>
                  </a:cubicBezTo>
                  <a:cubicBezTo>
                    <a:pt x="495" y="2136"/>
                    <a:pt x="494" y="2136"/>
                    <a:pt x="493" y="2137"/>
                  </a:cubicBezTo>
                  <a:cubicBezTo>
                    <a:pt x="492" y="2138"/>
                    <a:pt x="491" y="2139"/>
                    <a:pt x="490" y="2139"/>
                  </a:cubicBezTo>
                  <a:cubicBezTo>
                    <a:pt x="489" y="2140"/>
                    <a:pt x="488" y="2140"/>
                    <a:pt x="487" y="2141"/>
                  </a:cubicBezTo>
                  <a:cubicBezTo>
                    <a:pt x="486" y="2142"/>
                    <a:pt x="486" y="2142"/>
                    <a:pt x="485" y="2142"/>
                  </a:cubicBezTo>
                  <a:cubicBezTo>
                    <a:pt x="483" y="2143"/>
                    <a:pt x="482" y="2144"/>
                    <a:pt x="481" y="2144"/>
                  </a:cubicBezTo>
                  <a:cubicBezTo>
                    <a:pt x="480" y="2144"/>
                    <a:pt x="480" y="2145"/>
                    <a:pt x="480" y="2145"/>
                  </a:cubicBezTo>
                  <a:cubicBezTo>
                    <a:pt x="480" y="2145"/>
                    <a:pt x="480" y="2145"/>
                    <a:pt x="481" y="2144"/>
                  </a:cubicBezTo>
                  <a:cubicBezTo>
                    <a:pt x="482" y="2144"/>
                    <a:pt x="482" y="2144"/>
                    <a:pt x="483" y="2144"/>
                  </a:cubicBezTo>
                  <a:cubicBezTo>
                    <a:pt x="484" y="2144"/>
                    <a:pt x="484" y="2144"/>
                    <a:pt x="485" y="2144"/>
                  </a:cubicBezTo>
                  <a:cubicBezTo>
                    <a:pt x="486" y="2144"/>
                    <a:pt x="487" y="2143"/>
                    <a:pt x="488" y="2143"/>
                  </a:cubicBezTo>
                  <a:cubicBezTo>
                    <a:pt x="489" y="2143"/>
                    <a:pt x="490" y="2142"/>
                    <a:pt x="491" y="2142"/>
                  </a:cubicBezTo>
                  <a:cubicBezTo>
                    <a:pt x="492" y="2142"/>
                    <a:pt x="494" y="2141"/>
                    <a:pt x="495" y="2141"/>
                  </a:cubicBezTo>
                  <a:cubicBezTo>
                    <a:pt x="496" y="2140"/>
                    <a:pt x="497" y="2139"/>
                    <a:pt x="499" y="2138"/>
                  </a:cubicBezTo>
                  <a:cubicBezTo>
                    <a:pt x="501" y="2137"/>
                    <a:pt x="504" y="2135"/>
                    <a:pt x="507" y="2133"/>
                  </a:cubicBezTo>
                  <a:cubicBezTo>
                    <a:pt x="509" y="2131"/>
                    <a:pt x="512" y="2128"/>
                    <a:pt x="515" y="2126"/>
                  </a:cubicBezTo>
                  <a:cubicBezTo>
                    <a:pt x="515" y="2125"/>
                    <a:pt x="516" y="2124"/>
                    <a:pt x="517" y="2124"/>
                  </a:cubicBezTo>
                  <a:cubicBezTo>
                    <a:pt x="517" y="2123"/>
                    <a:pt x="518" y="2122"/>
                    <a:pt x="518" y="2121"/>
                  </a:cubicBezTo>
                  <a:cubicBezTo>
                    <a:pt x="520" y="2120"/>
                    <a:pt x="521" y="2119"/>
                    <a:pt x="522" y="2117"/>
                  </a:cubicBezTo>
                  <a:cubicBezTo>
                    <a:pt x="525" y="2114"/>
                    <a:pt x="527" y="2111"/>
                    <a:pt x="529" y="2108"/>
                  </a:cubicBezTo>
                  <a:cubicBezTo>
                    <a:pt x="532" y="2105"/>
                    <a:pt x="534" y="2102"/>
                    <a:pt x="536" y="2099"/>
                  </a:cubicBezTo>
                  <a:cubicBezTo>
                    <a:pt x="539" y="2096"/>
                    <a:pt x="541" y="2094"/>
                    <a:pt x="544" y="2091"/>
                  </a:cubicBezTo>
                  <a:cubicBezTo>
                    <a:pt x="544" y="2090"/>
                    <a:pt x="545" y="2090"/>
                    <a:pt x="545" y="2089"/>
                  </a:cubicBezTo>
                  <a:cubicBezTo>
                    <a:pt x="546" y="2089"/>
                    <a:pt x="547" y="2088"/>
                    <a:pt x="547" y="2087"/>
                  </a:cubicBezTo>
                  <a:cubicBezTo>
                    <a:pt x="548" y="2086"/>
                    <a:pt x="550" y="2085"/>
                    <a:pt x="551" y="2084"/>
                  </a:cubicBezTo>
                  <a:cubicBezTo>
                    <a:pt x="552" y="2084"/>
                    <a:pt x="552" y="2083"/>
                    <a:pt x="553" y="2083"/>
                  </a:cubicBezTo>
                  <a:cubicBezTo>
                    <a:pt x="553" y="2082"/>
                    <a:pt x="554" y="2082"/>
                    <a:pt x="555" y="2081"/>
                  </a:cubicBezTo>
                  <a:cubicBezTo>
                    <a:pt x="555" y="2081"/>
                    <a:pt x="555" y="2081"/>
                    <a:pt x="555" y="2081"/>
                  </a:cubicBezTo>
                  <a:cubicBezTo>
                    <a:pt x="556" y="2080"/>
                    <a:pt x="556" y="2080"/>
                    <a:pt x="556" y="2080"/>
                  </a:cubicBezTo>
                  <a:cubicBezTo>
                    <a:pt x="557" y="2080"/>
                    <a:pt x="557" y="2079"/>
                    <a:pt x="558" y="2079"/>
                  </a:cubicBezTo>
                  <a:cubicBezTo>
                    <a:pt x="559" y="2078"/>
                    <a:pt x="559" y="2078"/>
                    <a:pt x="560" y="2078"/>
                  </a:cubicBezTo>
                  <a:cubicBezTo>
                    <a:pt x="563" y="2076"/>
                    <a:pt x="567" y="2075"/>
                    <a:pt x="570" y="2073"/>
                  </a:cubicBezTo>
                  <a:cubicBezTo>
                    <a:pt x="572" y="2072"/>
                    <a:pt x="573" y="2072"/>
                    <a:pt x="574" y="2072"/>
                  </a:cubicBezTo>
                  <a:cubicBezTo>
                    <a:pt x="575" y="2072"/>
                    <a:pt x="575" y="2071"/>
                    <a:pt x="575" y="2071"/>
                  </a:cubicBezTo>
                  <a:cubicBezTo>
                    <a:pt x="575" y="2071"/>
                    <a:pt x="575" y="2071"/>
                    <a:pt x="574" y="2071"/>
                  </a:cubicBezTo>
                  <a:cubicBezTo>
                    <a:pt x="574" y="2071"/>
                    <a:pt x="574" y="2071"/>
                    <a:pt x="573" y="2071"/>
                  </a:cubicBezTo>
                  <a:cubicBezTo>
                    <a:pt x="574" y="2071"/>
                    <a:pt x="575" y="2070"/>
                    <a:pt x="576" y="2070"/>
                  </a:cubicBezTo>
                  <a:cubicBezTo>
                    <a:pt x="615" y="2048"/>
                    <a:pt x="656" y="2033"/>
                    <a:pt x="697" y="2025"/>
                  </a:cubicBezTo>
                  <a:cubicBezTo>
                    <a:pt x="696" y="2026"/>
                    <a:pt x="695" y="2026"/>
                    <a:pt x="694" y="2027"/>
                  </a:cubicBezTo>
                  <a:cubicBezTo>
                    <a:pt x="689" y="2031"/>
                    <a:pt x="683" y="2035"/>
                    <a:pt x="678" y="2038"/>
                  </a:cubicBezTo>
                  <a:cubicBezTo>
                    <a:pt x="672" y="2042"/>
                    <a:pt x="666" y="2046"/>
                    <a:pt x="661" y="2050"/>
                  </a:cubicBezTo>
                  <a:cubicBezTo>
                    <a:pt x="659" y="2051"/>
                    <a:pt x="658" y="2052"/>
                    <a:pt x="656" y="2053"/>
                  </a:cubicBezTo>
                  <a:cubicBezTo>
                    <a:pt x="655" y="2054"/>
                    <a:pt x="653" y="2055"/>
                    <a:pt x="652" y="2056"/>
                  </a:cubicBezTo>
                  <a:cubicBezTo>
                    <a:pt x="651" y="2057"/>
                    <a:pt x="649" y="2059"/>
                    <a:pt x="648" y="2060"/>
                  </a:cubicBezTo>
                  <a:cubicBezTo>
                    <a:pt x="646" y="2061"/>
                    <a:pt x="645" y="2062"/>
                    <a:pt x="643" y="2063"/>
                  </a:cubicBezTo>
                  <a:cubicBezTo>
                    <a:pt x="641" y="2065"/>
                    <a:pt x="638" y="2068"/>
                    <a:pt x="635" y="2070"/>
                  </a:cubicBezTo>
                  <a:cubicBezTo>
                    <a:pt x="634" y="2072"/>
                    <a:pt x="632" y="2073"/>
                    <a:pt x="631" y="2074"/>
                  </a:cubicBezTo>
                  <a:cubicBezTo>
                    <a:pt x="629" y="2076"/>
                    <a:pt x="629" y="2076"/>
                    <a:pt x="629" y="2076"/>
                  </a:cubicBezTo>
                  <a:cubicBezTo>
                    <a:pt x="627" y="2078"/>
                    <a:pt x="627" y="2078"/>
                    <a:pt x="627" y="2078"/>
                  </a:cubicBezTo>
                  <a:cubicBezTo>
                    <a:pt x="625" y="2079"/>
                    <a:pt x="624" y="2080"/>
                    <a:pt x="622" y="2082"/>
                  </a:cubicBezTo>
                  <a:cubicBezTo>
                    <a:pt x="621" y="2083"/>
                    <a:pt x="620" y="2084"/>
                    <a:pt x="618" y="2086"/>
                  </a:cubicBezTo>
                  <a:cubicBezTo>
                    <a:pt x="617" y="2087"/>
                    <a:pt x="615" y="2088"/>
                    <a:pt x="614" y="2090"/>
                  </a:cubicBezTo>
                  <a:cubicBezTo>
                    <a:pt x="613" y="2091"/>
                    <a:pt x="611" y="2092"/>
                    <a:pt x="610" y="2094"/>
                  </a:cubicBezTo>
                  <a:cubicBezTo>
                    <a:pt x="599" y="2105"/>
                    <a:pt x="589" y="2116"/>
                    <a:pt x="578" y="2128"/>
                  </a:cubicBezTo>
                  <a:cubicBezTo>
                    <a:pt x="577" y="2130"/>
                    <a:pt x="576" y="2131"/>
                    <a:pt x="575" y="2132"/>
                  </a:cubicBezTo>
                  <a:cubicBezTo>
                    <a:pt x="571" y="2135"/>
                    <a:pt x="566" y="2137"/>
                    <a:pt x="561" y="2140"/>
                  </a:cubicBezTo>
                  <a:cubicBezTo>
                    <a:pt x="558" y="2142"/>
                    <a:pt x="555" y="2143"/>
                    <a:pt x="552" y="2145"/>
                  </a:cubicBezTo>
                  <a:cubicBezTo>
                    <a:pt x="549" y="2147"/>
                    <a:pt x="546" y="2148"/>
                    <a:pt x="542" y="2150"/>
                  </a:cubicBezTo>
                  <a:cubicBezTo>
                    <a:pt x="536" y="2153"/>
                    <a:pt x="528" y="2157"/>
                    <a:pt x="521" y="2160"/>
                  </a:cubicBezTo>
                  <a:cubicBezTo>
                    <a:pt x="519" y="2161"/>
                    <a:pt x="517" y="2162"/>
                    <a:pt x="515" y="2163"/>
                  </a:cubicBezTo>
                  <a:cubicBezTo>
                    <a:pt x="514" y="2164"/>
                    <a:pt x="512" y="2164"/>
                    <a:pt x="510" y="2165"/>
                  </a:cubicBezTo>
                  <a:cubicBezTo>
                    <a:pt x="508" y="2166"/>
                    <a:pt x="506" y="2167"/>
                    <a:pt x="504" y="2168"/>
                  </a:cubicBezTo>
                  <a:cubicBezTo>
                    <a:pt x="502" y="2168"/>
                    <a:pt x="500" y="2169"/>
                    <a:pt x="498" y="2170"/>
                  </a:cubicBezTo>
                  <a:cubicBezTo>
                    <a:pt x="497" y="2170"/>
                    <a:pt x="496" y="2171"/>
                    <a:pt x="495" y="2171"/>
                  </a:cubicBezTo>
                  <a:cubicBezTo>
                    <a:pt x="494" y="2172"/>
                    <a:pt x="493" y="2172"/>
                    <a:pt x="492" y="2172"/>
                  </a:cubicBezTo>
                  <a:cubicBezTo>
                    <a:pt x="490" y="2173"/>
                    <a:pt x="488" y="2174"/>
                    <a:pt x="486" y="2175"/>
                  </a:cubicBezTo>
                  <a:cubicBezTo>
                    <a:pt x="484" y="2176"/>
                    <a:pt x="482" y="2176"/>
                    <a:pt x="480" y="2177"/>
                  </a:cubicBezTo>
                  <a:cubicBezTo>
                    <a:pt x="478" y="2178"/>
                    <a:pt x="476" y="2179"/>
                    <a:pt x="474" y="2179"/>
                  </a:cubicBezTo>
                  <a:cubicBezTo>
                    <a:pt x="470" y="2181"/>
                    <a:pt x="466" y="2182"/>
                    <a:pt x="461" y="2183"/>
                  </a:cubicBezTo>
                  <a:cubicBezTo>
                    <a:pt x="459" y="2184"/>
                    <a:pt x="457" y="2185"/>
                    <a:pt x="455" y="2185"/>
                  </a:cubicBezTo>
                  <a:cubicBezTo>
                    <a:pt x="453" y="2186"/>
                    <a:pt x="451" y="2187"/>
                    <a:pt x="449" y="2187"/>
                  </a:cubicBezTo>
                  <a:cubicBezTo>
                    <a:pt x="448" y="2188"/>
                    <a:pt x="447" y="2188"/>
                    <a:pt x="446" y="2188"/>
                  </a:cubicBezTo>
                  <a:cubicBezTo>
                    <a:pt x="445" y="2189"/>
                    <a:pt x="445" y="2189"/>
                    <a:pt x="445" y="2189"/>
                  </a:cubicBezTo>
                  <a:cubicBezTo>
                    <a:pt x="443" y="2189"/>
                    <a:pt x="443" y="2189"/>
                    <a:pt x="443" y="2189"/>
                  </a:cubicBezTo>
                  <a:cubicBezTo>
                    <a:pt x="441" y="2190"/>
                    <a:pt x="439" y="2190"/>
                    <a:pt x="437" y="2191"/>
                  </a:cubicBezTo>
                  <a:cubicBezTo>
                    <a:pt x="433" y="2192"/>
                    <a:pt x="429" y="2193"/>
                    <a:pt x="425" y="2194"/>
                  </a:cubicBezTo>
                  <a:cubicBezTo>
                    <a:pt x="417" y="2197"/>
                    <a:pt x="409" y="2199"/>
                    <a:pt x="402" y="2201"/>
                  </a:cubicBezTo>
                  <a:cubicBezTo>
                    <a:pt x="399" y="2202"/>
                    <a:pt x="395" y="2204"/>
                    <a:pt x="392" y="2205"/>
                  </a:cubicBezTo>
                  <a:cubicBezTo>
                    <a:pt x="388" y="2206"/>
                    <a:pt x="385" y="2208"/>
                    <a:pt x="382" y="2209"/>
                  </a:cubicBezTo>
                  <a:cubicBezTo>
                    <a:pt x="379" y="2210"/>
                    <a:pt x="376" y="2212"/>
                    <a:pt x="374" y="2213"/>
                  </a:cubicBezTo>
                  <a:cubicBezTo>
                    <a:pt x="372" y="2214"/>
                    <a:pt x="371" y="2214"/>
                    <a:pt x="370" y="2215"/>
                  </a:cubicBezTo>
                  <a:cubicBezTo>
                    <a:pt x="368" y="2216"/>
                    <a:pt x="367" y="2217"/>
                    <a:pt x="366" y="2217"/>
                  </a:cubicBezTo>
                  <a:cubicBezTo>
                    <a:pt x="361" y="2220"/>
                    <a:pt x="358" y="2223"/>
                    <a:pt x="355" y="2225"/>
                  </a:cubicBezTo>
                  <a:cubicBezTo>
                    <a:pt x="353" y="2226"/>
                    <a:pt x="352" y="2227"/>
                    <a:pt x="351" y="2228"/>
                  </a:cubicBezTo>
                  <a:cubicBezTo>
                    <a:pt x="349" y="2229"/>
                    <a:pt x="348" y="2230"/>
                    <a:pt x="348" y="2231"/>
                  </a:cubicBezTo>
                  <a:cubicBezTo>
                    <a:pt x="346" y="2232"/>
                    <a:pt x="345" y="2233"/>
                    <a:pt x="345" y="2233"/>
                  </a:cubicBezTo>
                  <a:cubicBezTo>
                    <a:pt x="345" y="2233"/>
                    <a:pt x="346" y="2233"/>
                    <a:pt x="348" y="2231"/>
                  </a:cubicBezTo>
                  <a:cubicBezTo>
                    <a:pt x="349" y="2231"/>
                    <a:pt x="350" y="2230"/>
                    <a:pt x="351" y="2229"/>
                  </a:cubicBezTo>
                  <a:cubicBezTo>
                    <a:pt x="352" y="2228"/>
                    <a:pt x="354" y="2227"/>
                    <a:pt x="355" y="2226"/>
                  </a:cubicBezTo>
                  <a:cubicBezTo>
                    <a:pt x="359" y="2224"/>
                    <a:pt x="363" y="2222"/>
                    <a:pt x="367" y="2220"/>
                  </a:cubicBezTo>
                  <a:cubicBezTo>
                    <a:pt x="369" y="2219"/>
                    <a:pt x="370" y="2219"/>
                    <a:pt x="371" y="2218"/>
                  </a:cubicBezTo>
                  <a:cubicBezTo>
                    <a:pt x="372" y="2218"/>
                    <a:pt x="374" y="2217"/>
                    <a:pt x="375" y="2217"/>
                  </a:cubicBezTo>
                  <a:cubicBezTo>
                    <a:pt x="378" y="2215"/>
                    <a:pt x="381" y="2214"/>
                    <a:pt x="384" y="2213"/>
                  </a:cubicBezTo>
                  <a:cubicBezTo>
                    <a:pt x="390" y="2211"/>
                    <a:pt x="397" y="2209"/>
                    <a:pt x="404" y="2207"/>
                  </a:cubicBezTo>
                  <a:cubicBezTo>
                    <a:pt x="411" y="2205"/>
                    <a:pt x="419" y="2203"/>
                    <a:pt x="427" y="2201"/>
                  </a:cubicBezTo>
                  <a:cubicBezTo>
                    <a:pt x="431" y="2200"/>
                    <a:pt x="435" y="2199"/>
                    <a:pt x="439" y="2198"/>
                  </a:cubicBezTo>
                  <a:cubicBezTo>
                    <a:pt x="441" y="2198"/>
                    <a:pt x="443" y="2197"/>
                    <a:pt x="445" y="2196"/>
                  </a:cubicBezTo>
                  <a:cubicBezTo>
                    <a:pt x="447" y="2196"/>
                    <a:pt x="447" y="2196"/>
                    <a:pt x="447" y="2196"/>
                  </a:cubicBezTo>
                  <a:cubicBezTo>
                    <a:pt x="448" y="2196"/>
                    <a:pt x="448" y="2196"/>
                    <a:pt x="448" y="2196"/>
                  </a:cubicBezTo>
                  <a:cubicBezTo>
                    <a:pt x="449" y="2195"/>
                    <a:pt x="450" y="2195"/>
                    <a:pt x="451" y="2195"/>
                  </a:cubicBezTo>
                  <a:cubicBezTo>
                    <a:pt x="453" y="2194"/>
                    <a:pt x="455" y="2194"/>
                    <a:pt x="457" y="2193"/>
                  </a:cubicBezTo>
                  <a:cubicBezTo>
                    <a:pt x="455" y="2194"/>
                    <a:pt x="454" y="2195"/>
                    <a:pt x="452" y="2196"/>
                  </a:cubicBezTo>
                  <a:cubicBezTo>
                    <a:pt x="451" y="2197"/>
                    <a:pt x="450" y="2197"/>
                    <a:pt x="449" y="2198"/>
                  </a:cubicBezTo>
                  <a:cubicBezTo>
                    <a:pt x="448" y="2198"/>
                    <a:pt x="447" y="2199"/>
                    <a:pt x="446" y="2200"/>
                  </a:cubicBezTo>
                  <a:cubicBezTo>
                    <a:pt x="444" y="2201"/>
                    <a:pt x="442" y="2203"/>
                    <a:pt x="440" y="2204"/>
                  </a:cubicBezTo>
                  <a:cubicBezTo>
                    <a:pt x="435" y="2207"/>
                    <a:pt x="431" y="2210"/>
                    <a:pt x="427" y="2213"/>
                  </a:cubicBezTo>
                  <a:cubicBezTo>
                    <a:pt x="423" y="2217"/>
                    <a:pt x="419" y="2220"/>
                    <a:pt x="414" y="2224"/>
                  </a:cubicBezTo>
                  <a:cubicBezTo>
                    <a:pt x="411" y="2228"/>
                    <a:pt x="406" y="2231"/>
                    <a:pt x="403" y="2235"/>
                  </a:cubicBezTo>
                  <a:cubicBezTo>
                    <a:pt x="399" y="2239"/>
                    <a:pt x="396" y="2243"/>
                    <a:pt x="392" y="2247"/>
                  </a:cubicBezTo>
                  <a:cubicBezTo>
                    <a:pt x="390" y="2249"/>
                    <a:pt x="389" y="2251"/>
                    <a:pt x="387" y="2253"/>
                  </a:cubicBezTo>
                  <a:cubicBezTo>
                    <a:pt x="387" y="2254"/>
                    <a:pt x="386" y="2255"/>
                    <a:pt x="385" y="2256"/>
                  </a:cubicBezTo>
                  <a:cubicBezTo>
                    <a:pt x="384" y="2257"/>
                    <a:pt x="384" y="2258"/>
                    <a:pt x="383" y="2259"/>
                  </a:cubicBezTo>
                  <a:cubicBezTo>
                    <a:pt x="382" y="2260"/>
                    <a:pt x="380" y="2262"/>
                    <a:pt x="379" y="2264"/>
                  </a:cubicBezTo>
                  <a:cubicBezTo>
                    <a:pt x="378" y="2266"/>
                    <a:pt x="376" y="2268"/>
                    <a:pt x="375" y="2269"/>
                  </a:cubicBezTo>
                  <a:cubicBezTo>
                    <a:pt x="374" y="2271"/>
                    <a:pt x="373" y="2273"/>
                    <a:pt x="372" y="2274"/>
                  </a:cubicBezTo>
                  <a:cubicBezTo>
                    <a:pt x="371" y="2276"/>
                    <a:pt x="370" y="2277"/>
                    <a:pt x="369" y="2279"/>
                  </a:cubicBezTo>
                  <a:cubicBezTo>
                    <a:pt x="368" y="2280"/>
                    <a:pt x="368" y="2282"/>
                    <a:pt x="367" y="2283"/>
                  </a:cubicBezTo>
                  <a:cubicBezTo>
                    <a:pt x="366" y="2284"/>
                    <a:pt x="366" y="2285"/>
                    <a:pt x="365" y="2286"/>
                  </a:cubicBezTo>
                  <a:cubicBezTo>
                    <a:pt x="364" y="2288"/>
                    <a:pt x="363" y="2290"/>
                    <a:pt x="363" y="2291"/>
                  </a:cubicBezTo>
                  <a:cubicBezTo>
                    <a:pt x="362" y="2292"/>
                    <a:pt x="362" y="2293"/>
                    <a:pt x="362" y="2293"/>
                  </a:cubicBezTo>
                  <a:cubicBezTo>
                    <a:pt x="362" y="2293"/>
                    <a:pt x="362" y="2292"/>
                    <a:pt x="363" y="2291"/>
                  </a:cubicBezTo>
                  <a:cubicBezTo>
                    <a:pt x="364" y="2290"/>
                    <a:pt x="365" y="2289"/>
                    <a:pt x="366" y="2287"/>
                  </a:cubicBezTo>
                  <a:cubicBezTo>
                    <a:pt x="367" y="2286"/>
                    <a:pt x="368" y="2285"/>
                    <a:pt x="369" y="2284"/>
                  </a:cubicBezTo>
                  <a:cubicBezTo>
                    <a:pt x="370" y="2283"/>
                    <a:pt x="371" y="2282"/>
                    <a:pt x="372" y="2281"/>
                  </a:cubicBezTo>
                  <a:cubicBezTo>
                    <a:pt x="373" y="2279"/>
                    <a:pt x="374" y="2278"/>
                    <a:pt x="375" y="2276"/>
                  </a:cubicBezTo>
                  <a:cubicBezTo>
                    <a:pt x="376" y="2275"/>
                    <a:pt x="378" y="2274"/>
                    <a:pt x="379" y="2272"/>
                  </a:cubicBezTo>
                  <a:cubicBezTo>
                    <a:pt x="380" y="2271"/>
                    <a:pt x="382" y="2269"/>
                    <a:pt x="383" y="2267"/>
                  </a:cubicBezTo>
                  <a:cubicBezTo>
                    <a:pt x="384" y="2266"/>
                    <a:pt x="386" y="2264"/>
                    <a:pt x="387" y="2262"/>
                  </a:cubicBezTo>
                  <a:cubicBezTo>
                    <a:pt x="388" y="2261"/>
                    <a:pt x="389" y="2261"/>
                    <a:pt x="390" y="2260"/>
                  </a:cubicBezTo>
                  <a:cubicBezTo>
                    <a:pt x="391" y="2259"/>
                    <a:pt x="391" y="2258"/>
                    <a:pt x="392" y="2257"/>
                  </a:cubicBezTo>
                  <a:cubicBezTo>
                    <a:pt x="394" y="2255"/>
                    <a:pt x="396" y="2254"/>
                    <a:pt x="397" y="2252"/>
                  </a:cubicBezTo>
                  <a:cubicBezTo>
                    <a:pt x="399" y="2250"/>
                    <a:pt x="401" y="2248"/>
                    <a:pt x="403" y="2246"/>
                  </a:cubicBezTo>
                  <a:cubicBezTo>
                    <a:pt x="404" y="2245"/>
                    <a:pt x="404" y="2244"/>
                    <a:pt x="405" y="2244"/>
                  </a:cubicBezTo>
                  <a:cubicBezTo>
                    <a:pt x="406" y="2243"/>
                    <a:pt x="407" y="2242"/>
                    <a:pt x="408" y="2241"/>
                  </a:cubicBezTo>
                  <a:cubicBezTo>
                    <a:pt x="412" y="2237"/>
                    <a:pt x="416" y="2233"/>
                    <a:pt x="420" y="2230"/>
                  </a:cubicBezTo>
                  <a:cubicBezTo>
                    <a:pt x="424" y="2226"/>
                    <a:pt x="428" y="2223"/>
                    <a:pt x="432" y="2219"/>
                  </a:cubicBezTo>
                  <a:cubicBezTo>
                    <a:pt x="434" y="2218"/>
                    <a:pt x="436" y="2216"/>
                    <a:pt x="438" y="2214"/>
                  </a:cubicBezTo>
                  <a:cubicBezTo>
                    <a:pt x="440" y="2213"/>
                    <a:pt x="442" y="2211"/>
                    <a:pt x="444" y="2210"/>
                  </a:cubicBezTo>
                  <a:cubicBezTo>
                    <a:pt x="446" y="2208"/>
                    <a:pt x="448" y="2207"/>
                    <a:pt x="450" y="2205"/>
                  </a:cubicBezTo>
                  <a:cubicBezTo>
                    <a:pt x="451" y="2204"/>
                    <a:pt x="452" y="2204"/>
                    <a:pt x="452" y="2203"/>
                  </a:cubicBezTo>
                  <a:cubicBezTo>
                    <a:pt x="453" y="2202"/>
                    <a:pt x="454" y="2202"/>
                    <a:pt x="455" y="2201"/>
                  </a:cubicBezTo>
                  <a:cubicBezTo>
                    <a:pt x="457" y="2199"/>
                    <a:pt x="459" y="2198"/>
                    <a:pt x="461" y="2197"/>
                  </a:cubicBezTo>
                  <a:cubicBezTo>
                    <a:pt x="462" y="2196"/>
                    <a:pt x="464" y="2194"/>
                    <a:pt x="466" y="2193"/>
                  </a:cubicBezTo>
                  <a:cubicBezTo>
                    <a:pt x="467" y="2192"/>
                    <a:pt x="469" y="2191"/>
                    <a:pt x="471" y="2190"/>
                  </a:cubicBezTo>
                  <a:cubicBezTo>
                    <a:pt x="472" y="2189"/>
                    <a:pt x="473" y="2188"/>
                    <a:pt x="474" y="2187"/>
                  </a:cubicBezTo>
                  <a:cubicBezTo>
                    <a:pt x="475" y="2187"/>
                    <a:pt x="476" y="2187"/>
                    <a:pt x="476" y="2187"/>
                  </a:cubicBezTo>
                  <a:cubicBezTo>
                    <a:pt x="478" y="2186"/>
                    <a:pt x="481" y="2185"/>
                    <a:pt x="483" y="2184"/>
                  </a:cubicBezTo>
                  <a:cubicBezTo>
                    <a:pt x="485" y="2184"/>
                    <a:pt x="487" y="2183"/>
                    <a:pt x="489" y="2182"/>
                  </a:cubicBezTo>
                  <a:cubicBezTo>
                    <a:pt x="491" y="2181"/>
                    <a:pt x="493" y="2180"/>
                    <a:pt x="495" y="2180"/>
                  </a:cubicBezTo>
                  <a:cubicBezTo>
                    <a:pt x="496" y="2179"/>
                    <a:pt x="497" y="2179"/>
                    <a:pt x="498" y="2178"/>
                  </a:cubicBezTo>
                  <a:cubicBezTo>
                    <a:pt x="499" y="2178"/>
                    <a:pt x="500" y="2178"/>
                    <a:pt x="501" y="2177"/>
                  </a:cubicBezTo>
                  <a:cubicBezTo>
                    <a:pt x="503" y="2176"/>
                    <a:pt x="505" y="2175"/>
                    <a:pt x="507" y="2175"/>
                  </a:cubicBezTo>
                  <a:cubicBezTo>
                    <a:pt x="509" y="2174"/>
                    <a:pt x="511" y="2173"/>
                    <a:pt x="513" y="2172"/>
                  </a:cubicBezTo>
                  <a:cubicBezTo>
                    <a:pt x="515" y="2171"/>
                    <a:pt x="517" y="2170"/>
                    <a:pt x="518" y="2169"/>
                  </a:cubicBezTo>
                  <a:cubicBezTo>
                    <a:pt x="520" y="2168"/>
                    <a:pt x="522" y="2167"/>
                    <a:pt x="524" y="2166"/>
                  </a:cubicBezTo>
                  <a:cubicBezTo>
                    <a:pt x="526" y="2166"/>
                    <a:pt x="528" y="2165"/>
                    <a:pt x="530" y="2164"/>
                  </a:cubicBezTo>
                  <a:cubicBezTo>
                    <a:pt x="531" y="2163"/>
                    <a:pt x="533" y="2162"/>
                    <a:pt x="535" y="2161"/>
                  </a:cubicBezTo>
                  <a:cubicBezTo>
                    <a:pt x="538" y="2159"/>
                    <a:pt x="542" y="2157"/>
                    <a:pt x="545" y="2155"/>
                  </a:cubicBezTo>
                  <a:cubicBezTo>
                    <a:pt x="548" y="2153"/>
                    <a:pt x="552" y="2151"/>
                    <a:pt x="555" y="2150"/>
                  </a:cubicBezTo>
                  <a:cubicBezTo>
                    <a:pt x="558" y="2148"/>
                    <a:pt x="560" y="2146"/>
                    <a:pt x="563" y="2144"/>
                  </a:cubicBezTo>
                  <a:cubicBezTo>
                    <a:pt x="565" y="2143"/>
                    <a:pt x="566" y="2142"/>
                    <a:pt x="568" y="2141"/>
                  </a:cubicBezTo>
                  <a:cubicBezTo>
                    <a:pt x="561" y="2149"/>
                    <a:pt x="555" y="2157"/>
                    <a:pt x="549" y="2164"/>
                  </a:cubicBezTo>
                  <a:cubicBezTo>
                    <a:pt x="547" y="2167"/>
                    <a:pt x="544" y="2170"/>
                    <a:pt x="542" y="2173"/>
                  </a:cubicBezTo>
                  <a:cubicBezTo>
                    <a:pt x="540" y="2176"/>
                    <a:pt x="537" y="2179"/>
                    <a:pt x="535" y="2182"/>
                  </a:cubicBezTo>
                  <a:cubicBezTo>
                    <a:pt x="530" y="2188"/>
                    <a:pt x="526" y="2194"/>
                    <a:pt x="521" y="2200"/>
                  </a:cubicBezTo>
                  <a:cubicBezTo>
                    <a:pt x="512" y="2211"/>
                    <a:pt x="503" y="2222"/>
                    <a:pt x="495" y="2233"/>
                  </a:cubicBezTo>
                  <a:cubicBezTo>
                    <a:pt x="486" y="2243"/>
                    <a:pt x="478" y="2252"/>
                    <a:pt x="470" y="2261"/>
                  </a:cubicBezTo>
                  <a:cubicBezTo>
                    <a:pt x="462" y="2269"/>
                    <a:pt x="455" y="2277"/>
                    <a:pt x="448" y="2284"/>
                  </a:cubicBezTo>
                  <a:cubicBezTo>
                    <a:pt x="441" y="2290"/>
                    <a:pt x="435" y="2296"/>
                    <a:pt x="430" y="2300"/>
                  </a:cubicBezTo>
                  <a:cubicBezTo>
                    <a:pt x="428" y="2302"/>
                    <a:pt x="425" y="2304"/>
                    <a:pt x="423" y="2306"/>
                  </a:cubicBezTo>
                  <a:cubicBezTo>
                    <a:pt x="421" y="2308"/>
                    <a:pt x="419" y="2309"/>
                    <a:pt x="418" y="2310"/>
                  </a:cubicBezTo>
                  <a:cubicBezTo>
                    <a:pt x="415" y="2313"/>
                    <a:pt x="414" y="2314"/>
                    <a:pt x="414" y="2314"/>
                  </a:cubicBezTo>
                  <a:cubicBezTo>
                    <a:pt x="414" y="2314"/>
                    <a:pt x="415" y="2313"/>
                    <a:pt x="418" y="2311"/>
                  </a:cubicBezTo>
                  <a:cubicBezTo>
                    <a:pt x="420" y="2310"/>
                    <a:pt x="422" y="2308"/>
                    <a:pt x="424" y="2307"/>
                  </a:cubicBezTo>
                  <a:cubicBezTo>
                    <a:pt x="426" y="2305"/>
                    <a:pt x="428" y="2304"/>
                    <a:pt x="431" y="2301"/>
                  </a:cubicBezTo>
                  <a:cubicBezTo>
                    <a:pt x="437" y="2297"/>
                    <a:pt x="443" y="2292"/>
                    <a:pt x="450" y="2286"/>
                  </a:cubicBezTo>
                  <a:cubicBezTo>
                    <a:pt x="452" y="2284"/>
                    <a:pt x="454" y="2283"/>
                    <a:pt x="456" y="2281"/>
                  </a:cubicBezTo>
                  <a:cubicBezTo>
                    <a:pt x="458" y="2279"/>
                    <a:pt x="460" y="2278"/>
                    <a:pt x="462" y="2276"/>
                  </a:cubicBezTo>
                  <a:cubicBezTo>
                    <a:pt x="465" y="2272"/>
                    <a:pt x="469" y="2268"/>
                    <a:pt x="474" y="2264"/>
                  </a:cubicBezTo>
                  <a:cubicBezTo>
                    <a:pt x="476" y="2262"/>
                    <a:pt x="478" y="2260"/>
                    <a:pt x="480" y="2258"/>
                  </a:cubicBezTo>
                  <a:cubicBezTo>
                    <a:pt x="482" y="2255"/>
                    <a:pt x="484" y="2253"/>
                    <a:pt x="486" y="2251"/>
                  </a:cubicBezTo>
                  <a:cubicBezTo>
                    <a:pt x="488" y="2249"/>
                    <a:pt x="491" y="2246"/>
                    <a:pt x="493" y="2244"/>
                  </a:cubicBezTo>
                  <a:cubicBezTo>
                    <a:pt x="495" y="2241"/>
                    <a:pt x="497" y="2239"/>
                    <a:pt x="499" y="2236"/>
                  </a:cubicBezTo>
                  <a:cubicBezTo>
                    <a:pt x="504" y="2231"/>
                    <a:pt x="509" y="2226"/>
                    <a:pt x="513" y="2220"/>
                  </a:cubicBezTo>
                  <a:cubicBezTo>
                    <a:pt x="513" y="2221"/>
                    <a:pt x="513" y="2221"/>
                    <a:pt x="513" y="2221"/>
                  </a:cubicBezTo>
                  <a:cubicBezTo>
                    <a:pt x="512" y="2223"/>
                    <a:pt x="512" y="2224"/>
                    <a:pt x="511" y="2226"/>
                  </a:cubicBezTo>
                  <a:cubicBezTo>
                    <a:pt x="510" y="2228"/>
                    <a:pt x="509" y="2229"/>
                    <a:pt x="508" y="2231"/>
                  </a:cubicBezTo>
                  <a:cubicBezTo>
                    <a:pt x="507" y="2233"/>
                    <a:pt x="507" y="2235"/>
                    <a:pt x="506" y="2237"/>
                  </a:cubicBezTo>
                  <a:cubicBezTo>
                    <a:pt x="505" y="2238"/>
                    <a:pt x="505" y="2239"/>
                    <a:pt x="504" y="2240"/>
                  </a:cubicBezTo>
                  <a:cubicBezTo>
                    <a:pt x="504" y="2241"/>
                    <a:pt x="503" y="2242"/>
                    <a:pt x="503" y="2243"/>
                  </a:cubicBezTo>
                  <a:cubicBezTo>
                    <a:pt x="502" y="2245"/>
                    <a:pt x="501" y="2247"/>
                    <a:pt x="500" y="2249"/>
                  </a:cubicBezTo>
                  <a:cubicBezTo>
                    <a:pt x="498" y="2251"/>
                    <a:pt x="497" y="2253"/>
                    <a:pt x="496" y="2255"/>
                  </a:cubicBezTo>
                  <a:cubicBezTo>
                    <a:pt x="495" y="2257"/>
                    <a:pt x="494" y="2260"/>
                    <a:pt x="493" y="2262"/>
                  </a:cubicBezTo>
                  <a:cubicBezTo>
                    <a:pt x="491" y="2266"/>
                    <a:pt x="488" y="2270"/>
                    <a:pt x="486" y="2275"/>
                  </a:cubicBezTo>
                  <a:cubicBezTo>
                    <a:pt x="483" y="2279"/>
                    <a:pt x="480" y="2283"/>
                    <a:pt x="478" y="2287"/>
                  </a:cubicBezTo>
                  <a:cubicBezTo>
                    <a:pt x="477" y="2288"/>
                    <a:pt x="476" y="2289"/>
                    <a:pt x="476" y="2290"/>
                  </a:cubicBezTo>
                  <a:cubicBezTo>
                    <a:pt x="475" y="2291"/>
                    <a:pt x="475" y="2292"/>
                    <a:pt x="474" y="2293"/>
                  </a:cubicBezTo>
                  <a:cubicBezTo>
                    <a:pt x="473" y="2295"/>
                    <a:pt x="471" y="2297"/>
                    <a:pt x="470" y="2299"/>
                  </a:cubicBezTo>
                  <a:cubicBezTo>
                    <a:pt x="469" y="2301"/>
                    <a:pt x="467" y="2303"/>
                    <a:pt x="466" y="2305"/>
                  </a:cubicBezTo>
                  <a:cubicBezTo>
                    <a:pt x="465" y="2306"/>
                    <a:pt x="465" y="2307"/>
                    <a:pt x="464" y="2308"/>
                  </a:cubicBezTo>
                  <a:cubicBezTo>
                    <a:pt x="464" y="2309"/>
                    <a:pt x="463" y="2310"/>
                    <a:pt x="462" y="2310"/>
                  </a:cubicBezTo>
                  <a:cubicBezTo>
                    <a:pt x="461" y="2312"/>
                    <a:pt x="460" y="2314"/>
                    <a:pt x="459" y="2316"/>
                  </a:cubicBezTo>
                  <a:cubicBezTo>
                    <a:pt x="458" y="2317"/>
                    <a:pt x="456" y="2319"/>
                    <a:pt x="455" y="2320"/>
                  </a:cubicBezTo>
                  <a:cubicBezTo>
                    <a:pt x="454" y="2322"/>
                    <a:pt x="453" y="2323"/>
                    <a:pt x="452" y="2325"/>
                  </a:cubicBezTo>
                  <a:cubicBezTo>
                    <a:pt x="451" y="2326"/>
                    <a:pt x="450" y="2327"/>
                    <a:pt x="449" y="2329"/>
                  </a:cubicBezTo>
                  <a:cubicBezTo>
                    <a:pt x="448" y="2330"/>
                    <a:pt x="447" y="2331"/>
                    <a:pt x="447" y="2332"/>
                  </a:cubicBezTo>
                  <a:cubicBezTo>
                    <a:pt x="446" y="2333"/>
                    <a:pt x="445" y="2334"/>
                    <a:pt x="444" y="2335"/>
                  </a:cubicBezTo>
                  <a:cubicBezTo>
                    <a:pt x="443" y="2337"/>
                    <a:pt x="442" y="2338"/>
                    <a:pt x="441" y="2339"/>
                  </a:cubicBezTo>
                  <a:cubicBezTo>
                    <a:pt x="441" y="2340"/>
                    <a:pt x="440" y="2340"/>
                    <a:pt x="440" y="2340"/>
                  </a:cubicBezTo>
                  <a:cubicBezTo>
                    <a:pt x="440" y="2340"/>
                    <a:pt x="441" y="2340"/>
                    <a:pt x="442" y="2339"/>
                  </a:cubicBezTo>
                  <a:cubicBezTo>
                    <a:pt x="442" y="2338"/>
                    <a:pt x="444" y="2337"/>
                    <a:pt x="445" y="2336"/>
                  </a:cubicBezTo>
                  <a:cubicBezTo>
                    <a:pt x="446" y="2335"/>
                    <a:pt x="447" y="2334"/>
                    <a:pt x="448" y="2333"/>
                  </a:cubicBezTo>
                  <a:cubicBezTo>
                    <a:pt x="449" y="2333"/>
                    <a:pt x="450" y="2332"/>
                    <a:pt x="451" y="2331"/>
                  </a:cubicBezTo>
                  <a:cubicBezTo>
                    <a:pt x="453" y="2329"/>
                    <a:pt x="454" y="2328"/>
                    <a:pt x="455" y="2327"/>
                  </a:cubicBezTo>
                  <a:cubicBezTo>
                    <a:pt x="456" y="2326"/>
                    <a:pt x="457" y="2325"/>
                    <a:pt x="459" y="2323"/>
                  </a:cubicBezTo>
                  <a:cubicBezTo>
                    <a:pt x="460" y="2322"/>
                    <a:pt x="461" y="2320"/>
                    <a:pt x="463" y="2319"/>
                  </a:cubicBezTo>
                  <a:cubicBezTo>
                    <a:pt x="464" y="2317"/>
                    <a:pt x="466" y="2316"/>
                    <a:pt x="467" y="2314"/>
                  </a:cubicBezTo>
                  <a:cubicBezTo>
                    <a:pt x="468" y="2313"/>
                    <a:pt x="468" y="2312"/>
                    <a:pt x="469" y="2312"/>
                  </a:cubicBezTo>
                  <a:cubicBezTo>
                    <a:pt x="470" y="2311"/>
                    <a:pt x="471" y="2310"/>
                    <a:pt x="471" y="2309"/>
                  </a:cubicBezTo>
                  <a:cubicBezTo>
                    <a:pt x="473" y="2307"/>
                    <a:pt x="474" y="2305"/>
                    <a:pt x="476" y="2303"/>
                  </a:cubicBezTo>
                  <a:cubicBezTo>
                    <a:pt x="479" y="2300"/>
                    <a:pt x="481" y="2296"/>
                    <a:pt x="484" y="2291"/>
                  </a:cubicBezTo>
                  <a:cubicBezTo>
                    <a:pt x="487" y="2287"/>
                    <a:pt x="490" y="2283"/>
                    <a:pt x="492" y="2279"/>
                  </a:cubicBezTo>
                  <a:cubicBezTo>
                    <a:pt x="495" y="2274"/>
                    <a:pt x="497" y="2270"/>
                    <a:pt x="500" y="2265"/>
                  </a:cubicBezTo>
                  <a:cubicBezTo>
                    <a:pt x="502" y="2261"/>
                    <a:pt x="504" y="2256"/>
                    <a:pt x="506" y="2252"/>
                  </a:cubicBezTo>
                  <a:cubicBezTo>
                    <a:pt x="507" y="2250"/>
                    <a:pt x="508" y="2248"/>
                    <a:pt x="509" y="2246"/>
                  </a:cubicBezTo>
                  <a:cubicBezTo>
                    <a:pt x="509" y="2244"/>
                    <a:pt x="509" y="2243"/>
                    <a:pt x="510" y="2242"/>
                  </a:cubicBezTo>
                  <a:cubicBezTo>
                    <a:pt x="510" y="2241"/>
                    <a:pt x="511" y="2240"/>
                    <a:pt x="511" y="2239"/>
                  </a:cubicBezTo>
                  <a:cubicBezTo>
                    <a:pt x="512" y="2237"/>
                    <a:pt x="513" y="2235"/>
                    <a:pt x="513" y="2233"/>
                  </a:cubicBezTo>
                  <a:cubicBezTo>
                    <a:pt x="514" y="2231"/>
                    <a:pt x="514" y="2229"/>
                    <a:pt x="515" y="2228"/>
                  </a:cubicBezTo>
                  <a:cubicBezTo>
                    <a:pt x="516" y="2226"/>
                    <a:pt x="516" y="2224"/>
                    <a:pt x="517" y="2222"/>
                  </a:cubicBezTo>
                  <a:cubicBezTo>
                    <a:pt x="517" y="2221"/>
                    <a:pt x="517" y="2219"/>
                    <a:pt x="518" y="2218"/>
                  </a:cubicBezTo>
                  <a:cubicBezTo>
                    <a:pt x="518" y="2216"/>
                    <a:pt x="519" y="2215"/>
                    <a:pt x="519" y="2214"/>
                  </a:cubicBezTo>
                  <a:cubicBezTo>
                    <a:pt x="521" y="2211"/>
                    <a:pt x="524" y="2207"/>
                    <a:pt x="527" y="2204"/>
                  </a:cubicBezTo>
                  <a:cubicBezTo>
                    <a:pt x="531" y="2198"/>
                    <a:pt x="536" y="2193"/>
                    <a:pt x="541" y="2187"/>
                  </a:cubicBezTo>
                  <a:cubicBezTo>
                    <a:pt x="543" y="2184"/>
                    <a:pt x="545" y="2181"/>
                    <a:pt x="548" y="2178"/>
                  </a:cubicBezTo>
                  <a:cubicBezTo>
                    <a:pt x="550" y="2175"/>
                    <a:pt x="553" y="2172"/>
                    <a:pt x="555" y="2169"/>
                  </a:cubicBezTo>
                  <a:cubicBezTo>
                    <a:pt x="558" y="2166"/>
                    <a:pt x="560" y="2163"/>
                    <a:pt x="563" y="2159"/>
                  </a:cubicBezTo>
                  <a:cubicBezTo>
                    <a:pt x="563" y="2160"/>
                    <a:pt x="562" y="2160"/>
                    <a:pt x="562" y="2161"/>
                  </a:cubicBezTo>
                  <a:cubicBezTo>
                    <a:pt x="561" y="2164"/>
                    <a:pt x="559" y="2167"/>
                    <a:pt x="558" y="2171"/>
                  </a:cubicBezTo>
                  <a:cubicBezTo>
                    <a:pt x="556" y="2174"/>
                    <a:pt x="555" y="2178"/>
                    <a:pt x="554" y="2182"/>
                  </a:cubicBezTo>
                  <a:cubicBezTo>
                    <a:pt x="553" y="2183"/>
                    <a:pt x="553" y="2184"/>
                    <a:pt x="553" y="2185"/>
                  </a:cubicBezTo>
                  <a:cubicBezTo>
                    <a:pt x="553" y="2186"/>
                    <a:pt x="552" y="2188"/>
                    <a:pt x="552" y="2189"/>
                  </a:cubicBezTo>
                  <a:cubicBezTo>
                    <a:pt x="551" y="2191"/>
                    <a:pt x="551" y="2193"/>
                    <a:pt x="550" y="2195"/>
                  </a:cubicBezTo>
                  <a:cubicBezTo>
                    <a:pt x="549" y="2199"/>
                    <a:pt x="548" y="2204"/>
                    <a:pt x="548" y="2208"/>
                  </a:cubicBezTo>
                  <a:cubicBezTo>
                    <a:pt x="547" y="2212"/>
                    <a:pt x="546" y="2217"/>
                    <a:pt x="545" y="2221"/>
                  </a:cubicBezTo>
                  <a:cubicBezTo>
                    <a:pt x="544" y="2225"/>
                    <a:pt x="544" y="2229"/>
                    <a:pt x="543" y="2233"/>
                  </a:cubicBezTo>
                  <a:cubicBezTo>
                    <a:pt x="542" y="2237"/>
                    <a:pt x="541" y="2241"/>
                    <a:pt x="540" y="2245"/>
                  </a:cubicBezTo>
                  <a:cubicBezTo>
                    <a:pt x="539" y="2248"/>
                    <a:pt x="539" y="2252"/>
                    <a:pt x="538" y="2255"/>
                  </a:cubicBezTo>
                  <a:cubicBezTo>
                    <a:pt x="537" y="2257"/>
                    <a:pt x="537" y="2258"/>
                    <a:pt x="536" y="2260"/>
                  </a:cubicBezTo>
                  <a:cubicBezTo>
                    <a:pt x="536" y="2261"/>
                    <a:pt x="535" y="2262"/>
                    <a:pt x="535" y="2264"/>
                  </a:cubicBezTo>
                  <a:cubicBezTo>
                    <a:pt x="535" y="2265"/>
                    <a:pt x="534" y="2266"/>
                    <a:pt x="534" y="2267"/>
                  </a:cubicBezTo>
                  <a:cubicBezTo>
                    <a:pt x="533" y="2268"/>
                    <a:pt x="533" y="2269"/>
                    <a:pt x="533" y="2270"/>
                  </a:cubicBezTo>
                  <a:cubicBezTo>
                    <a:pt x="532" y="2272"/>
                    <a:pt x="531" y="2273"/>
                    <a:pt x="531" y="2274"/>
                  </a:cubicBezTo>
                  <a:cubicBezTo>
                    <a:pt x="530" y="2275"/>
                    <a:pt x="530" y="2276"/>
                    <a:pt x="530" y="2276"/>
                  </a:cubicBezTo>
                  <a:cubicBezTo>
                    <a:pt x="530" y="2276"/>
                    <a:pt x="531" y="2275"/>
                    <a:pt x="531" y="2274"/>
                  </a:cubicBezTo>
                  <a:cubicBezTo>
                    <a:pt x="532" y="2274"/>
                    <a:pt x="533" y="2272"/>
                    <a:pt x="534" y="2271"/>
                  </a:cubicBezTo>
                  <a:cubicBezTo>
                    <a:pt x="535" y="2270"/>
                    <a:pt x="535" y="2269"/>
                    <a:pt x="536" y="2268"/>
                  </a:cubicBezTo>
                  <a:cubicBezTo>
                    <a:pt x="536" y="2267"/>
                    <a:pt x="537" y="2266"/>
                    <a:pt x="538" y="2265"/>
                  </a:cubicBezTo>
                  <a:cubicBezTo>
                    <a:pt x="538" y="2264"/>
                    <a:pt x="539" y="2262"/>
                    <a:pt x="540" y="2261"/>
                  </a:cubicBezTo>
                  <a:cubicBezTo>
                    <a:pt x="541" y="2260"/>
                    <a:pt x="541" y="2258"/>
                    <a:pt x="542" y="2257"/>
                  </a:cubicBezTo>
                  <a:cubicBezTo>
                    <a:pt x="543" y="2254"/>
                    <a:pt x="545" y="2250"/>
                    <a:pt x="546" y="2247"/>
                  </a:cubicBezTo>
                  <a:cubicBezTo>
                    <a:pt x="547" y="2243"/>
                    <a:pt x="549" y="2239"/>
                    <a:pt x="550" y="2235"/>
                  </a:cubicBezTo>
                  <a:cubicBezTo>
                    <a:pt x="550" y="2233"/>
                    <a:pt x="551" y="2231"/>
                    <a:pt x="551" y="2229"/>
                  </a:cubicBezTo>
                  <a:cubicBezTo>
                    <a:pt x="552" y="2227"/>
                    <a:pt x="552" y="2225"/>
                    <a:pt x="553" y="2222"/>
                  </a:cubicBezTo>
                  <a:cubicBezTo>
                    <a:pt x="554" y="2218"/>
                    <a:pt x="555" y="2214"/>
                    <a:pt x="555" y="2209"/>
                  </a:cubicBezTo>
                  <a:cubicBezTo>
                    <a:pt x="556" y="2205"/>
                    <a:pt x="557" y="2201"/>
                    <a:pt x="558" y="2197"/>
                  </a:cubicBezTo>
                  <a:cubicBezTo>
                    <a:pt x="559" y="2192"/>
                    <a:pt x="560" y="2188"/>
                    <a:pt x="560" y="2184"/>
                  </a:cubicBezTo>
                  <a:cubicBezTo>
                    <a:pt x="561" y="2180"/>
                    <a:pt x="562" y="2176"/>
                    <a:pt x="563" y="2173"/>
                  </a:cubicBezTo>
                  <a:cubicBezTo>
                    <a:pt x="564" y="2169"/>
                    <a:pt x="565" y="2166"/>
                    <a:pt x="566" y="2163"/>
                  </a:cubicBezTo>
                  <a:cubicBezTo>
                    <a:pt x="567" y="2161"/>
                    <a:pt x="567" y="2160"/>
                    <a:pt x="568" y="2158"/>
                  </a:cubicBezTo>
                  <a:cubicBezTo>
                    <a:pt x="568" y="2157"/>
                    <a:pt x="569" y="2156"/>
                    <a:pt x="569" y="2154"/>
                  </a:cubicBezTo>
                  <a:cubicBezTo>
                    <a:pt x="570" y="2153"/>
                    <a:pt x="571" y="2152"/>
                    <a:pt x="571" y="2151"/>
                  </a:cubicBezTo>
                  <a:cubicBezTo>
                    <a:pt x="571" y="2150"/>
                    <a:pt x="572" y="2149"/>
                    <a:pt x="572" y="2148"/>
                  </a:cubicBezTo>
                  <a:cubicBezTo>
                    <a:pt x="572" y="2148"/>
                    <a:pt x="572" y="2148"/>
                    <a:pt x="572" y="2148"/>
                  </a:cubicBezTo>
                  <a:cubicBezTo>
                    <a:pt x="576" y="2143"/>
                    <a:pt x="580" y="2138"/>
                    <a:pt x="585" y="2133"/>
                  </a:cubicBezTo>
                  <a:cubicBezTo>
                    <a:pt x="588" y="2129"/>
                    <a:pt x="592" y="2125"/>
                    <a:pt x="595" y="2121"/>
                  </a:cubicBezTo>
                  <a:cubicBezTo>
                    <a:pt x="596" y="2121"/>
                    <a:pt x="596" y="2120"/>
                    <a:pt x="596" y="2120"/>
                  </a:cubicBezTo>
                  <a:cubicBezTo>
                    <a:pt x="598" y="2119"/>
                    <a:pt x="599" y="2118"/>
                    <a:pt x="599" y="2118"/>
                  </a:cubicBezTo>
                  <a:cubicBezTo>
                    <a:pt x="599" y="2118"/>
                    <a:pt x="598" y="2119"/>
                    <a:pt x="597" y="2119"/>
                  </a:cubicBezTo>
                  <a:cubicBezTo>
                    <a:pt x="603" y="2112"/>
                    <a:pt x="609" y="2106"/>
                    <a:pt x="615" y="2099"/>
                  </a:cubicBezTo>
                  <a:cubicBezTo>
                    <a:pt x="621" y="2094"/>
                    <a:pt x="626" y="2088"/>
                    <a:pt x="632" y="2083"/>
                  </a:cubicBezTo>
                  <a:cubicBezTo>
                    <a:pt x="634" y="2081"/>
                    <a:pt x="634" y="2081"/>
                    <a:pt x="634" y="2081"/>
                  </a:cubicBezTo>
                  <a:cubicBezTo>
                    <a:pt x="636" y="2079"/>
                    <a:pt x="636" y="2079"/>
                    <a:pt x="636" y="2079"/>
                  </a:cubicBezTo>
                  <a:cubicBezTo>
                    <a:pt x="637" y="2078"/>
                    <a:pt x="638" y="2077"/>
                    <a:pt x="640" y="2076"/>
                  </a:cubicBezTo>
                  <a:cubicBezTo>
                    <a:pt x="642" y="2073"/>
                    <a:pt x="645" y="2071"/>
                    <a:pt x="648" y="2068"/>
                  </a:cubicBezTo>
                  <a:cubicBezTo>
                    <a:pt x="659" y="2059"/>
                    <a:pt x="670" y="2051"/>
                    <a:pt x="681" y="2043"/>
                  </a:cubicBezTo>
                  <a:cubicBezTo>
                    <a:pt x="691" y="2036"/>
                    <a:pt x="699" y="2029"/>
                    <a:pt x="708" y="2023"/>
                  </a:cubicBezTo>
                  <a:cubicBezTo>
                    <a:pt x="708" y="2023"/>
                    <a:pt x="709" y="2023"/>
                    <a:pt x="709" y="2023"/>
                  </a:cubicBezTo>
                  <a:cubicBezTo>
                    <a:pt x="767" y="2013"/>
                    <a:pt x="780" y="1970"/>
                    <a:pt x="835" y="1951"/>
                  </a:cubicBezTo>
                  <a:cubicBezTo>
                    <a:pt x="851" y="1945"/>
                    <a:pt x="870" y="1941"/>
                    <a:pt x="890" y="1938"/>
                  </a:cubicBezTo>
                  <a:cubicBezTo>
                    <a:pt x="887" y="1939"/>
                    <a:pt x="884" y="1942"/>
                    <a:pt x="881" y="1944"/>
                  </a:cubicBezTo>
                  <a:cubicBezTo>
                    <a:pt x="880" y="1945"/>
                    <a:pt x="879" y="1946"/>
                    <a:pt x="878" y="1947"/>
                  </a:cubicBezTo>
                  <a:cubicBezTo>
                    <a:pt x="877" y="1947"/>
                    <a:pt x="877" y="1947"/>
                    <a:pt x="877" y="1947"/>
                  </a:cubicBezTo>
                  <a:cubicBezTo>
                    <a:pt x="877" y="1948"/>
                    <a:pt x="877" y="1948"/>
                    <a:pt x="877" y="1948"/>
                  </a:cubicBezTo>
                  <a:cubicBezTo>
                    <a:pt x="876" y="1948"/>
                    <a:pt x="876" y="1948"/>
                    <a:pt x="876" y="1948"/>
                  </a:cubicBezTo>
                  <a:cubicBezTo>
                    <a:pt x="876" y="1949"/>
                    <a:pt x="875" y="1949"/>
                    <a:pt x="875" y="1949"/>
                  </a:cubicBezTo>
                  <a:cubicBezTo>
                    <a:pt x="873" y="1951"/>
                    <a:pt x="871" y="1953"/>
                    <a:pt x="870" y="1955"/>
                  </a:cubicBezTo>
                  <a:cubicBezTo>
                    <a:pt x="866" y="1959"/>
                    <a:pt x="863" y="1963"/>
                    <a:pt x="860" y="1967"/>
                  </a:cubicBezTo>
                  <a:cubicBezTo>
                    <a:pt x="860" y="1967"/>
                    <a:pt x="860" y="1967"/>
                    <a:pt x="860" y="1967"/>
                  </a:cubicBezTo>
                  <a:cubicBezTo>
                    <a:pt x="858" y="1968"/>
                    <a:pt x="857" y="1969"/>
                    <a:pt x="855" y="1969"/>
                  </a:cubicBezTo>
                  <a:cubicBezTo>
                    <a:pt x="855" y="1969"/>
                    <a:pt x="854" y="1970"/>
                    <a:pt x="854" y="1970"/>
                  </a:cubicBezTo>
                  <a:cubicBezTo>
                    <a:pt x="853" y="1970"/>
                    <a:pt x="853" y="1970"/>
                    <a:pt x="853" y="1970"/>
                  </a:cubicBezTo>
                  <a:cubicBezTo>
                    <a:pt x="852" y="1970"/>
                    <a:pt x="851" y="1971"/>
                    <a:pt x="850" y="1971"/>
                  </a:cubicBezTo>
                  <a:cubicBezTo>
                    <a:pt x="849" y="1971"/>
                    <a:pt x="848" y="1972"/>
                    <a:pt x="847" y="1972"/>
                  </a:cubicBezTo>
                  <a:cubicBezTo>
                    <a:pt x="846" y="1972"/>
                    <a:pt x="845" y="1973"/>
                    <a:pt x="845" y="1973"/>
                  </a:cubicBezTo>
                  <a:cubicBezTo>
                    <a:pt x="843" y="1974"/>
                    <a:pt x="841" y="1974"/>
                    <a:pt x="839" y="1975"/>
                  </a:cubicBezTo>
                  <a:cubicBezTo>
                    <a:pt x="837" y="1975"/>
                    <a:pt x="835" y="1976"/>
                    <a:pt x="833" y="1977"/>
                  </a:cubicBezTo>
                  <a:cubicBezTo>
                    <a:pt x="832" y="1977"/>
                    <a:pt x="831" y="1977"/>
                    <a:pt x="830" y="1977"/>
                  </a:cubicBezTo>
                  <a:cubicBezTo>
                    <a:pt x="829" y="1978"/>
                    <a:pt x="829" y="1978"/>
                    <a:pt x="828" y="1978"/>
                  </a:cubicBezTo>
                  <a:cubicBezTo>
                    <a:pt x="827" y="1978"/>
                    <a:pt x="826" y="1979"/>
                    <a:pt x="825" y="1979"/>
                  </a:cubicBezTo>
                  <a:cubicBezTo>
                    <a:pt x="825" y="1979"/>
                    <a:pt x="824" y="1979"/>
                    <a:pt x="824" y="1979"/>
                  </a:cubicBezTo>
                  <a:cubicBezTo>
                    <a:pt x="823" y="1979"/>
                    <a:pt x="823" y="1979"/>
                    <a:pt x="822" y="1979"/>
                  </a:cubicBezTo>
                  <a:cubicBezTo>
                    <a:pt x="821" y="1980"/>
                    <a:pt x="819" y="1980"/>
                    <a:pt x="818" y="1981"/>
                  </a:cubicBezTo>
                  <a:cubicBezTo>
                    <a:pt x="817" y="1981"/>
                    <a:pt x="816" y="1981"/>
                    <a:pt x="815" y="1981"/>
                  </a:cubicBezTo>
                  <a:cubicBezTo>
                    <a:pt x="815" y="1981"/>
                    <a:pt x="814" y="1981"/>
                    <a:pt x="813" y="1981"/>
                  </a:cubicBezTo>
                  <a:cubicBezTo>
                    <a:pt x="813" y="1982"/>
                    <a:pt x="812" y="1982"/>
                    <a:pt x="812" y="1982"/>
                  </a:cubicBezTo>
                  <a:cubicBezTo>
                    <a:pt x="811" y="1982"/>
                    <a:pt x="811" y="1982"/>
                    <a:pt x="810" y="1982"/>
                  </a:cubicBezTo>
                  <a:cubicBezTo>
                    <a:pt x="809" y="1982"/>
                    <a:pt x="809" y="1983"/>
                    <a:pt x="808" y="1983"/>
                  </a:cubicBezTo>
                  <a:cubicBezTo>
                    <a:pt x="808" y="1983"/>
                    <a:pt x="807" y="1983"/>
                    <a:pt x="807" y="1983"/>
                  </a:cubicBezTo>
                  <a:cubicBezTo>
                    <a:pt x="807" y="1983"/>
                    <a:pt x="808" y="1983"/>
                    <a:pt x="808" y="1983"/>
                  </a:cubicBezTo>
                  <a:cubicBezTo>
                    <a:pt x="809" y="1983"/>
                    <a:pt x="809" y="1984"/>
                    <a:pt x="810" y="1984"/>
                  </a:cubicBezTo>
                  <a:cubicBezTo>
                    <a:pt x="811" y="1984"/>
                    <a:pt x="812" y="1984"/>
                    <a:pt x="814" y="1985"/>
                  </a:cubicBezTo>
                  <a:cubicBezTo>
                    <a:pt x="814" y="1985"/>
                    <a:pt x="815" y="1985"/>
                    <a:pt x="816" y="1985"/>
                  </a:cubicBezTo>
                  <a:cubicBezTo>
                    <a:pt x="816" y="1985"/>
                    <a:pt x="817" y="1985"/>
                    <a:pt x="818" y="1985"/>
                  </a:cubicBezTo>
                  <a:cubicBezTo>
                    <a:pt x="819" y="1985"/>
                    <a:pt x="820" y="1985"/>
                    <a:pt x="820" y="1985"/>
                  </a:cubicBezTo>
                  <a:cubicBezTo>
                    <a:pt x="821" y="1985"/>
                    <a:pt x="822" y="1985"/>
                    <a:pt x="823" y="1985"/>
                  </a:cubicBezTo>
                  <a:cubicBezTo>
                    <a:pt x="824" y="1985"/>
                    <a:pt x="825" y="1985"/>
                    <a:pt x="826" y="1985"/>
                  </a:cubicBezTo>
                  <a:cubicBezTo>
                    <a:pt x="827" y="1985"/>
                    <a:pt x="828" y="1985"/>
                    <a:pt x="829" y="1985"/>
                  </a:cubicBezTo>
                  <a:cubicBezTo>
                    <a:pt x="831" y="1985"/>
                    <a:pt x="833" y="1985"/>
                    <a:pt x="835" y="1984"/>
                  </a:cubicBezTo>
                  <a:cubicBezTo>
                    <a:pt x="837" y="1984"/>
                    <a:pt x="839" y="1983"/>
                    <a:pt x="841" y="1982"/>
                  </a:cubicBezTo>
                  <a:cubicBezTo>
                    <a:pt x="843" y="1982"/>
                    <a:pt x="845" y="1981"/>
                    <a:pt x="847" y="1980"/>
                  </a:cubicBezTo>
                  <a:cubicBezTo>
                    <a:pt x="848" y="1980"/>
                    <a:pt x="849" y="1980"/>
                    <a:pt x="849" y="1979"/>
                  </a:cubicBezTo>
                  <a:cubicBezTo>
                    <a:pt x="849" y="1980"/>
                    <a:pt x="849" y="1980"/>
                    <a:pt x="849" y="1980"/>
                  </a:cubicBezTo>
                  <a:cubicBezTo>
                    <a:pt x="848" y="1981"/>
                    <a:pt x="848" y="1981"/>
                    <a:pt x="848" y="1981"/>
                  </a:cubicBezTo>
                  <a:cubicBezTo>
                    <a:pt x="847" y="1981"/>
                    <a:pt x="847" y="1981"/>
                    <a:pt x="847" y="1981"/>
                  </a:cubicBezTo>
                  <a:cubicBezTo>
                    <a:pt x="846" y="1982"/>
                    <a:pt x="846" y="1983"/>
                    <a:pt x="845" y="1984"/>
                  </a:cubicBezTo>
                  <a:cubicBezTo>
                    <a:pt x="844" y="1984"/>
                    <a:pt x="843" y="1985"/>
                    <a:pt x="842" y="1986"/>
                  </a:cubicBezTo>
                  <a:cubicBezTo>
                    <a:pt x="841" y="1987"/>
                    <a:pt x="840" y="1987"/>
                    <a:pt x="839" y="1988"/>
                  </a:cubicBezTo>
                  <a:cubicBezTo>
                    <a:pt x="835" y="1991"/>
                    <a:pt x="831" y="1993"/>
                    <a:pt x="828" y="1995"/>
                  </a:cubicBezTo>
                  <a:cubicBezTo>
                    <a:pt x="824" y="1997"/>
                    <a:pt x="820" y="1999"/>
                    <a:pt x="816" y="2000"/>
                  </a:cubicBezTo>
                  <a:cubicBezTo>
                    <a:pt x="813" y="2001"/>
                    <a:pt x="809" y="2002"/>
                    <a:pt x="806" y="2003"/>
                  </a:cubicBezTo>
                  <a:cubicBezTo>
                    <a:pt x="806" y="2003"/>
                    <a:pt x="805" y="2003"/>
                    <a:pt x="804" y="2003"/>
                  </a:cubicBezTo>
                  <a:cubicBezTo>
                    <a:pt x="803" y="2004"/>
                    <a:pt x="803" y="2004"/>
                    <a:pt x="802" y="2004"/>
                  </a:cubicBezTo>
                  <a:cubicBezTo>
                    <a:pt x="801" y="2004"/>
                    <a:pt x="801" y="2004"/>
                    <a:pt x="800" y="2004"/>
                  </a:cubicBezTo>
                  <a:cubicBezTo>
                    <a:pt x="800" y="2004"/>
                    <a:pt x="799" y="2004"/>
                    <a:pt x="798" y="2005"/>
                  </a:cubicBezTo>
                  <a:cubicBezTo>
                    <a:pt x="797" y="2005"/>
                    <a:pt x="796" y="2005"/>
                    <a:pt x="795" y="2005"/>
                  </a:cubicBezTo>
                  <a:cubicBezTo>
                    <a:pt x="795" y="2005"/>
                    <a:pt x="794" y="2005"/>
                    <a:pt x="793" y="2005"/>
                  </a:cubicBezTo>
                  <a:cubicBezTo>
                    <a:pt x="792" y="2005"/>
                    <a:pt x="791" y="2005"/>
                    <a:pt x="791" y="2005"/>
                  </a:cubicBezTo>
                  <a:cubicBezTo>
                    <a:pt x="791" y="2005"/>
                    <a:pt x="792" y="2006"/>
                    <a:pt x="793" y="2006"/>
                  </a:cubicBezTo>
                  <a:cubicBezTo>
                    <a:pt x="794" y="2006"/>
                    <a:pt x="795" y="2006"/>
                    <a:pt x="795" y="2006"/>
                  </a:cubicBezTo>
                  <a:cubicBezTo>
                    <a:pt x="796" y="2006"/>
                    <a:pt x="797" y="2006"/>
                    <a:pt x="799" y="2006"/>
                  </a:cubicBezTo>
                  <a:cubicBezTo>
                    <a:pt x="799" y="2006"/>
                    <a:pt x="800" y="2006"/>
                    <a:pt x="800" y="2006"/>
                  </a:cubicBezTo>
                  <a:cubicBezTo>
                    <a:pt x="801" y="2006"/>
                    <a:pt x="802" y="2006"/>
                    <a:pt x="802" y="2006"/>
                  </a:cubicBezTo>
                  <a:cubicBezTo>
                    <a:pt x="803" y="2006"/>
                    <a:pt x="804" y="2006"/>
                    <a:pt x="805" y="2006"/>
                  </a:cubicBezTo>
                  <a:cubicBezTo>
                    <a:pt x="805" y="2006"/>
                    <a:pt x="806" y="2006"/>
                    <a:pt x="807" y="2006"/>
                  </a:cubicBezTo>
                  <a:cubicBezTo>
                    <a:pt x="810" y="2006"/>
                    <a:pt x="814" y="2005"/>
                    <a:pt x="818" y="2004"/>
                  </a:cubicBezTo>
                  <a:cubicBezTo>
                    <a:pt x="822" y="2003"/>
                    <a:pt x="826" y="2002"/>
                    <a:pt x="830" y="2000"/>
                  </a:cubicBezTo>
                  <a:cubicBezTo>
                    <a:pt x="834" y="1999"/>
                    <a:pt x="839" y="1996"/>
                    <a:pt x="843" y="1994"/>
                  </a:cubicBezTo>
                  <a:cubicBezTo>
                    <a:pt x="844" y="1993"/>
                    <a:pt x="845" y="1992"/>
                    <a:pt x="846" y="1992"/>
                  </a:cubicBezTo>
                  <a:cubicBezTo>
                    <a:pt x="847" y="1991"/>
                    <a:pt x="848" y="1990"/>
                    <a:pt x="849" y="1989"/>
                  </a:cubicBezTo>
                  <a:cubicBezTo>
                    <a:pt x="850" y="1989"/>
                    <a:pt x="851" y="1988"/>
                    <a:pt x="852" y="1987"/>
                  </a:cubicBezTo>
                  <a:cubicBezTo>
                    <a:pt x="853" y="1986"/>
                    <a:pt x="853" y="1986"/>
                    <a:pt x="853" y="1986"/>
                  </a:cubicBezTo>
                  <a:cubicBezTo>
                    <a:pt x="854" y="1985"/>
                    <a:pt x="854" y="1985"/>
                    <a:pt x="854" y="1985"/>
                  </a:cubicBezTo>
                  <a:cubicBezTo>
                    <a:pt x="855" y="1984"/>
                    <a:pt x="855" y="1984"/>
                    <a:pt x="855" y="1984"/>
                  </a:cubicBezTo>
                  <a:cubicBezTo>
                    <a:pt x="857" y="1982"/>
                    <a:pt x="859" y="1980"/>
                    <a:pt x="861" y="1978"/>
                  </a:cubicBezTo>
                  <a:cubicBezTo>
                    <a:pt x="863" y="1976"/>
                    <a:pt x="864" y="1974"/>
                    <a:pt x="866" y="1972"/>
                  </a:cubicBezTo>
                  <a:cubicBezTo>
                    <a:pt x="869" y="1968"/>
                    <a:pt x="872" y="1964"/>
                    <a:pt x="876" y="1960"/>
                  </a:cubicBezTo>
                  <a:cubicBezTo>
                    <a:pt x="877" y="1958"/>
                    <a:pt x="879" y="1956"/>
                    <a:pt x="880" y="1955"/>
                  </a:cubicBezTo>
                  <a:cubicBezTo>
                    <a:pt x="881" y="1954"/>
                    <a:pt x="881" y="1954"/>
                    <a:pt x="882" y="1953"/>
                  </a:cubicBezTo>
                  <a:cubicBezTo>
                    <a:pt x="882" y="1953"/>
                    <a:pt x="882" y="1953"/>
                    <a:pt x="882" y="1953"/>
                  </a:cubicBezTo>
                  <a:cubicBezTo>
                    <a:pt x="882" y="1953"/>
                    <a:pt x="882" y="1953"/>
                    <a:pt x="882" y="1953"/>
                  </a:cubicBezTo>
                  <a:cubicBezTo>
                    <a:pt x="883" y="1952"/>
                    <a:pt x="883" y="1952"/>
                    <a:pt x="883" y="1952"/>
                  </a:cubicBezTo>
                  <a:cubicBezTo>
                    <a:pt x="884" y="1951"/>
                    <a:pt x="884" y="1950"/>
                    <a:pt x="885" y="1949"/>
                  </a:cubicBezTo>
                  <a:cubicBezTo>
                    <a:pt x="889" y="1946"/>
                    <a:pt x="892" y="1943"/>
                    <a:pt x="896" y="1941"/>
                  </a:cubicBezTo>
                  <a:cubicBezTo>
                    <a:pt x="899" y="1939"/>
                    <a:pt x="903" y="1937"/>
                    <a:pt x="906" y="1935"/>
                  </a:cubicBezTo>
                  <a:cubicBezTo>
                    <a:pt x="926" y="1932"/>
                    <a:pt x="945" y="1931"/>
                    <a:pt x="960" y="1930"/>
                  </a:cubicBezTo>
                  <a:cubicBezTo>
                    <a:pt x="960" y="1930"/>
                    <a:pt x="960" y="1930"/>
                    <a:pt x="959" y="1930"/>
                  </a:cubicBezTo>
                  <a:cubicBezTo>
                    <a:pt x="958" y="1931"/>
                    <a:pt x="956" y="1931"/>
                    <a:pt x="955" y="1932"/>
                  </a:cubicBezTo>
                  <a:cubicBezTo>
                    <a:pt x="954" y="1932"/>
                    <a:pt x="953" y="1933"/>
                    <a:pt x="952" y="1933"/>
                  </a:cubicBezTo>
                  <a:cubicBezTo>
                    <a:pt x="950" y="1935"/>
                    <a:pt x="950" y="1935"/>
                    <a:pt x="950" y="1935"/>
                  </a:cubicBezTo>
                  <a:cubicBezTo>
                    <a:pt x="947" y="1936"/>
                    <a:pt x="944" y="1938"/>
                    <a:pt x="941" y="1940"/>
                  </a:cubicBezTo>
                  <a:cubicBezTo>
                    <a:pt x="939" y="1941"/>
                    <a:pt x="938" y="1942"/>
                    <a:pt x="937" y="1943"/>
                  </a:cubicBezTo>
                  <a:cubicBezTo>
                    <a:pt x="935" y="1944"/>
                    <a:pt x="934" y="1945"/>
                    <a:pt x="933" y="1946"/>
                  </a:cubicBezTo>
                  <a:cubicBezTo>
                    <a:pt x="930" y="1948"/>
                    <a:pt x="928" y="1950"/>
                    <a:pt x="925" y="1952"/>
                  </a:cubicBezTo>
                  <a:cubicBezTo>
                    <a:pt x="923" y="1954"/>
                    <a:pt x="921" y="1956"/>
                    <a:pt x="919" y="1958"/>
                  </a:cubicBezTo>
                  <a:cubicBezTo>
                    <a:pt x="918" y="1960"/>
                    <a:pt x="916" y="1962"/>
                    <a:pt x="915" y="1963"/>
                  </a:cubicBezTo>
                  <a:cubicBezTo>
                    <a:pt x="913" y="1965"/>
                    <a:pt x="912" y="1966"/>
                    <a:pt x="911" y="1967"/>
                  </a:cubicBezTo>
                  <a:cubicBezTo>
                    <a:pt x="910" y="1969"/>
                    <a:pt x="909" y="1970"/>
                    <a:pt x="909" y="1970"/>
                  </a:cubicBezTo>
                  <a:cubicBezTo>
                    <a:pt x="908" y="1971"/>
                    <a:pt x="908" y="1971"/>
                    <a:pt x="908" y="1971"/>
                  </a:cubicBezTo>
                  <a:cubicBezTo>
                    <a:pt x="908" y="1971"/>
                    <a:pt x="908" y="1971"/>
                    <a:pt x="909" y="1971"/>
                  </a:cubicBezTo>
                  <a:cubicBezTo>
                    <a:pt x="910" y="1970"/>
                    <a:pt x="911" y="1969"/>
                    <a:pt x="912" y="1969"/>
                  </a:cubicBezTo>
                  <a:cubicBezTo>
                    <a:pt x="915" y="1967"/>
                    <a:pt x="918" y="1964"/>
                    <a:pt x="922" y="1962"/>
                  </a:cubicBezTo>
                  <a:cubicBezTo>
                    <a:pt x="924" y="1960"/>
                    <a:pt x="927" y="1959"/>
                    <a:pt x="929" y="1957"/>
                  </a:cubicBezTo>
                  <a:cubicBezTo>
                    <a:pt x="932" y="1955"/>
                    <a:pt x="934" y="1953"/>
                    <a:pt x="937" y="1952"/>
                  </a:cubicBezTo>
                  <a:cubicBezTo>
                    <a:pt x="938" y="1951"/>
                    <a:pt x="939" y="1950"/>
                    <a:pt x="941" y="1949"/>
                  </a:cubicBezTo>
                  <a:cubicBezTo>
                    <a:pt x="942" y="1948"/>
                    <a:pt x="944" y="1947"/>
                    <a:pt x="945" y="1946"/>
                  </a:cubicBezTo>
                  <a:cubicBezTo>
                    <a:pt x="948" y="1945"/>
                    <a:pt x="951" y="1943"/>
                    <a:pt x="954" y="1941"/>
                  </a:cubicBezTo>
                  <a:cubicBezTo>
                    <a:pt x="956" y="1940"/>
                    <a:pt x="956" y="1940"/>
                    <a:pt x="956" y="1940"/>
                  </a:cubicBezTo>
                  <a:cubicBezTo>
                    <a:pt x="957" y="1940"/>
                    <a:pt x="957" y="1939"/>
                    <a:pt x="958" y="1939"/>
                  </a:cubicBezTo>
                  <a:cubicBezTo>
                    <a:pt x="959" y="1938"/>
                    <a:pt x="961" y="1938"/>
                    <a:pt x="962" y="1937"/>
                  </a:cubicBezTo>
                  <a:cubicBezTo>
                    <a:pt x="965" y="1936"/>
                    <a:pt x="968" y="1934"/>
                    <a:pt x="971" y="1933"/>
                  </a:cubicBezTo>
                  <a:cubicBezTo>
                    <a:pt x="974" y="1932"/>
                    <a:pt x="977" y="1931"/>
                    <a:pt x="980" y="1930"/>
                  </a:cubicBezTo>
                  <a:cubicBezTo>
                    <a:pt x="982" y="1929"/>
                    <a:pt x="984" y="1929"/>
                    <a:pt x="986" y="1928"/>
                  </a:cubicBezTo>
                  <a:cubicBezTo>
                    <a:pt x="985" y="1930"/>
                    <a:pt x="977" y="1944"/>
                    <a:pt x="962" y="1964"/>
                  </a:cubicBezTo>
                  <a:cubicBezTo>
                    <a:pt x="961" y="1964"/>
                    <a:pt x="961" y="1965"/>
                    <a:pt x="960" y="1965"/>
                  </a:cubicBezTo>
                  <a:cubicBezTo>
                    <a:pt x="959" y="1965"/>
                    <a:pt x="958" y="1966"/>
                    <a:pt x="957" y="1966"/>
                  </a:cubicBezTo>
                  <a:cubicBezTo>
                    <a:pt x="956" y="1967"/>
                    <a:pt x="955" y="1967"/>
                    <a:pt x="954" y="1968"/>
                  </a:cubicBezTo>
                  <a:cubicBezTo>
                    <a:pt x="953" y="1969"/>
                    <a:pt x="952" y="1969"/>
                    <a:pt x="951" y="1970"/>
                  </a:cubicBezTo>
                  <a:cubicBezTo>
                    <a:pt x="948" y="1971"/>
                    <a:pt x="945" y="1972"/>
                    <a:pt x="943" y="1973"/>
                  </a:cubicBezTo>
                  <a:cubicBezTo>
                    <a:pt x="940" y="1974"/>
                    <a:pt x="937" y="1975"/>
                    <a:pt x="933" y="1976"/>
                  </a:cubicBezTo>
                  <a:cubicBezTo>
                    <a:pt x="930" y="1977"/>
                    <a:pt x="927" y="1978"/>
                    <a:pt x="923" y="1979"/>
                  </a:cubicBezTo>
                  <a:cubicBezTo>
                    <a:pt x="920" y="1980"/>
                    <a:pt x="916" y="1981"/>
                    <a:pt x="913" y="1982"/>
                  </a:cubicBezTo>
                  <a:cubicBezTo>
                    <a:pt x="909" y="1983"/>
                    <a:pt x="906" y="1984"/>
                    <a:pt x="902" y="1986"/>
                  </a:cubicBezTo>
                  <a:cubicBezTo>
                    <a:pt x="900" y="1986"/>
                    <a:pt x="899" y="1987"/>
                    <a:pt x="897" y="1987"/>
                  </a:cubicBezTo>
                  <a:cubicBezTo>
                    <a:pt x="895" y="1988"/>
                    <a:pt x="894" y="1989"/>
                    <a:pt x="892" y="1989"/>
                  </a:cubicBezTo>
                  <a:cubicBezTo>
                    <a:pt x="889" y="1991"/>
                    <a:pt x="886" y="1992"/>
                    <a:pt x="883" y="1994"/>
                  </a:cubicBezTo>
                  <a:cubicBezTo>
                    <a:pt x="880" y="1995"/>
                    <a:pt x="877" y="1997"/>
                    <a:pt x="875" y="1998"/>
                  </a:cubicBezTo>
                  <a:cubicBezTo>
                    <a:pt x="874" y="1999"/>
                    <a:pt x="873" y="2000"/>
                    <a:pt x="872" y="2001"/>
                  </a:cubicBezTo>
                  <a:cubicBezTo>
                    <a:pt x="871" y="2002"/>
                    <a:pt x="870" y="2002"/>
                    <a:pt x="869" y="2003"/>
                  </a:cubicBezTo>
                  <a:cubicBezTo>
                    <a:pt x="868" y="2004"/>
                    <a:pt x="867" y="2005"/>
                    <a:pt x="866" y="2005"/>
                  </a:cubicBezTo>
                  <a:cubicBezTo>
                    <a:pt x="866" y="2006"/>
                    <a:pt x="865" y="2007"/>
                    <a:pt x="864" y="2007"/>
                  </a:cubicBezTo>
                  <a:cubicBezTo>
                    <a:pt x="863" y="2008"/>
                    <a:pt x="863" y="2009"/>
                    <a:pt x="862" y="2010"/>
                  </a:cubicBezTo>
                  <a:cubicBezTo>
                    <a:pt x="861" y="2011"/>
                    <a:pt x="861" y="2011"/>
                    <a:pt x="861" y="2011"/>
                  </a:cubicBezTo>
                  <a:cubicBezTo>
                    <a:pt x="861" y="2011"/>
                    <a:pt x="862" y="2011"/>
                    <a:pt x="862" y="2010"/>
                  </a:cubicBezTo>
                  <a:cubicBezTo>
                    <a:pt x="863" y="2010"/>
                    <a:pt x="864" y="2009"/>
                    <a:pt x="865" y="2008"/>
                  </a:cubicBezTo>
                  <a:cubicBezTo>
                    <a:pt x="866" y="2008"/>
                    <a:pt x="867" y="2008"/>
                    <a:pt x="868" y="2007"/>
                  </a:cubicBezTo>
                  <a:cubicBezTo>
                    <a:pt x="869" y="2007"/>
                    <a:pt x="869" y="2006"/>
                    <a:pt x="870" y="2006"/>
                  </a:cubicBezTo>
                  <a:cubicBezTo>
                    <a:pt x="871" y="2005"/>
                    <a:pt x="872" y="2005"/>
                    <a:pt x="874" y="2004"/>
                  </a:cubicBezTo>
                  <a:cubicBezTo>
                    <a:pt x="875" y="2003"/>
                    <a:pt x="876" y="2003"/>
                    <a:pt x="877" y="2002"/>
                  </a:cubicBezTo>
                  <a:cubicBezTo>
                    <a:pt x="880" y="2001"/>
                    <a:pt x="882" y="2000"/>
                    <a:pt x="885" y="1999"/>
                  </a:cubicBezTo>
                  <a:cubicBezTo>
                    <a:pt x="888" y="1998"/>
                    <a:pt x="891" y="1997"/>
                    <a:pt x="894" y="1996"/>
                  </a:cubicBezTo>
                  <a:cubicBezTo>
                    <a:pt x="898" y="1995"/>
                    <a:pt x="901" y="1994"/>
                    <a:pt x="905" y="1993"/>
                  </a:cubicBezTo>
                  <a:cubicBezTo>
                    <a:pt x="908" y="1992"/>
                    <a:pt x="911" y="1991"/>
                    <a:pt x="915" y="1990"/>
                  </a:cubicBezTo>
                  <a:cubicBezTo>
                    <a:pt x="919" y="1989"/>
                    <a:pt x="922" y="1988"/>
                    <a:pt x="926" y="1986"/>
                  </a:cubicBezTo>
                  <a:cubicBezTo>
                    <a:pt x="927" y="1986"/>
                    <a:pt x="929" y="1985"/>
                    <a:pt x="931" y="1985"/>
                  </a:cubicBezTo>
                  <a:cubicBezTo>
                    <a:pt x="932" y="1984"/>
                    <a:pt x="934" y="1983"/>
                    <a:pt x="936" y="1983"/>
                  </a:cubicBezTo>
                  <a:cubicBezTo>
                    <a:pt x="939" y="1981"/>
                    <a:pt x="942" y="1980"/>
                    <a:pt x="945" y="1978"/>
                  </a:cubicBezTo>
                  <a:cubicBezTo>
                    <a:pt x="948" y="1977"/>
                    <a:pt x="951" y="1975"/>
                    <a:pt x="953" y="1974"/>
                  </a:cubicBezTo>
                  <a:cubicBezTo>
                    <a:pt x="954" y="1973"/>
                    <a:pt x="955" y="1972"/>
                    <a:pt x="956" y="1971"/>
                  </a:cubicBezTo>
                  <a:cubicBezTo>
                    <a:pt x="943" y="1988"/>
                    <a:pt x="926" y="2008"/>
                    <a:pt x="906" y="2027"/>
                  </a:cubicBezTo>
                  <a:cubicBezTo>
                    <a:pt x="905" y="2028"/>
                    <a:pt x="903" y="2029"/>
                    <a:pt x="901" y="2030"/>
                  </a:cubicBezTo>
                  <a:cubicBezTo>
                    <a:pt x="897" y="2031"/>
                    <a:pt x="893" y="2033"/>
                    <a:pt x="889" y="2034"/>
                  </a:cubicBezTo>
                  <a:cubicBezTo>
                    <a:pt x="884" y="2035"/>
                    <a:pt x="880" y="2036"/>
                    <a:pt x="875" y="2037"/>
                  </a:cubicBezTo>
                  <a:cubicBezTo>
                    <a:pt x="872" y="2038"/>
                    <a:pt x="870" y="2038"/>
                    <a:pt x="867" y="2038"/>
                  </a:cubicBezTo>
                  <a:cubicBezTo>
                    <a:pt x="867" y="2038"/>
                    <a:pt x="867" y="2038"/>
                    <a:pt x="867" y="2038"/>
                  </a:cubicBezTo>
                  <a:cubicBezTo>
                    <a:pt x="867" y="2038"/>
                    <a:pt x="867" y="2038"/>
                    <a:pt x="867" y="2038"/>
                  </a:cubicBezTo>
                  <a:cubicBezTo>
                    <a:pt x="866" y="2038"/>
                    <a:pt x="867" y="2038"/>
                    <a:pt x="867" y="2038"/>
                  </a:cubicBezTo>
                  <a:cubicBezTo>
                    <a:pt x="866" y="2038"/>
                    <a:pt x="866" y="2038"/>
                    <a:pt x="866" y="2038"/>
                  </a:cubicBezTo>
                  <a:cubicBezTo>
                    <a:pt x="866" y="2038"/>
                    <a:pt x="866" y="2038"/>
                    <a:pt x="866" y="2038"/>
                  </a:cubicBezTo>
                  <a:cubicBezTo>
                    <a:pt x="865" y="2038"/>
                    <a:pt x="865" y="2038"/>
                    <a:pt x="865" y="2038"/>
                  </a:cubicBezTo>
                  <a:cubicBezTo>
                    <a:pt x="865" y="2039"/>
                    <a:pt x="864" y="2039"/>
                    <a:pt x="863" y="2039"/>
                  </a:cubicBezTo>
                  <a:cubicBezTo>
                    <a:pt x="862" y="2039"/>
                    <a:pt x="861" y="2039"/>
                    <a:pt x="859" y="2039"/>
                  </a:cubicBezTo>
                  <a:cubicBezTo>
                    <a:pt x="859" y="2039"/>
                    <a:pt x="858" y="2039"/>
                    <a:pt x="858" y="2039"/>
                  </a:cubicBezTo>
                  <a:cubicBezTo>
                    <a:pt x="857" y="2039"/>
                    <a:pt x="856" y="2038"/>
                    <a:pt x="854" y="2038"/>
                  </a:cubicBezTo>
                  <a:cubicBezTo>
                    <a:pt x="853" y="2037"/>
                    <a:pt x="852" y="2036"/>
                    <a:pt x="850" y="2036"/>
                  </a:cubicBezTo>
                  <a:cubicBezTo>
                    <a:pt x="850" y="2036"/>
                    <a:pt x="849" y="2035"/>
                    <a:pt x="848" y="2035"/>
                  </a:cubicBezTo>
                  <a:cubicBezTo>
                    <a:pt x="847" y="2035"/>
                    <a:pt x="847" y="2034"/>
                    <a:pt x="846" y="2034"/>
                  </a:cubicBezTo>
                  <a:cubicBezTo>
                    <a:pt x="844" y="2033"/>
                    <a:pt x="843" y="2033"/>
                    <a:pt x="841" y="2032"/>
                  </a:cubicBezTo>
                  <a:cubicBezTo>
                    <a:pt x="840" y="2032"/>
                    <a:pt x="838" y="2031"/>
                    <a:pt x="837" y="2030"/>
                  </a:cubicBezTo>
                  <a:cubicBezTo>
                    <a:pt x="836" y="2030"/>
                    <a:pt x="835" y="2030"/>
                    <a:pt x="834" y="2029"/>
                  </a:cubicBezTo>
                  <a:cubicBezTo>
                    <a:pt x="834" y="2029"/>
                    <a:pt x="833" y="2029"/>
                    <a:pt x="832" y="2029"/>
                  </a:cubicBezTo>
                  <a:cubicBezTo>
                    <a:pt x="831" y="2028"/>
                    <a:pt x="829" y="2027"/>
                    <a:pt x="828" y="2027"/>
                  </a:cubicBezTo>
                  <a:cubicBezTo>
                    <a:pt x="827" y="2026"/>
                    <a:pt x="825" y="2026"/>
                    <a:pt x="824" y="2025"/>
                  </a:cubicBezTo>
                  <a:cubicBezTo>
                    <a:pt x="823" y="2025"/>
                    <a:pt x="822" y="2025"/>
                    <a:pt x="821" y="2024"/>
                  </a:cubicBezTo>
                  <a:cubicBezTo>
                    <a:pt x="820" y="2024"/>
                    <a:pt x="819" y="2023"/>
                    <a:pt x="818" y="2023"/>
                  </a:cubicBezTo>
                  <a:cubicBezTo>
                    <a:pt x="818" y="2023"/>
                    <a:pt x="817" y="2023"/>
                    <a:pt x="816" y="2023"/>
                  </a:cubicBezTo>
                  <a:cubicBezTo>
                    <a:pt x="816" y="2023"/>
                    <a:pt x="816" y="2022"/>
                    <a:pt x="816" y="2022"/>
                  </a:cubicBezTo>
                  <a:cubicBezTo>
                    <a:pt x="816" y="2022"/>
                    <a:pt x="816" y="2023"/>
                    <a:pt x="816" y="2023"/>
                  </a:cubicBezTo>
                  <a:cubicBezTo>
                    <a:pt x="816" y="2023"/>
                    <a:pt x="817" y="2024"/>
                    <a:pt x="817" y="2025"/>
                  </a:cubicBezTo>
                  <a:cubicBezTo>
                    <a:pt x="818" y="2025"/>
                    <a:pt x="818" y="2026"/>
                    <a:pt x="819" y="2027"/>
                  </a:cubicBezTo>
                  <a:cubicBezTo>
                    <a:pt x="820" y="2027"/>
                    <a:pt x="820" y="2028"/>
                    <a:pt x="820" y="2028"/>
                  </a:cubicBezTo>
                  <a:cubicBezTo>
                    <a:pt x="821" y="2028"/>
                    <a:pt x="821" y="2029"/>
                    <a:pt x="822" y="2029"/>
                  </a:cubicBezTo>
                  <a:cubicBezTo>
                    <a:pt x="822" y="2030"/>
                    <a:pt x="823" y="2030"/>
                    <a:pt x="823" y="2031"/>
                  </a:cubicBezTo>
                  <a:cubicBezTo>
                    <a:pt x="824" y="2031"/>
                    <a:pt x="824" y="2032"/>
                    <a:pt x="825" y="2032"/>
                  </a:cubicBezTo>
                  <a:cubicBezTo>
                    <a:pt x="826" y="2033"/>
                    <a:pt x="828" y="2034"/>
                    <a:pt x="829" y="2035"/>
                  </a:cubicBezTo>
                  <a:cubicBezTo>
                    <a:pt x="830" y="2035"/>
                    <a:pt x="830" y="2036"/>
                    <a:pt x="831" y="2036"/>
                  </a:cubicBezTo>
                  <a:cubicBezTo>
                    <a:pt x="832" y="2037"/>
                    <a:pt x="833" y="2037"/>
                    <a:pt x="833" y="2037"/>
                  </a:cubicBezTo>
                  <a:cubicBezTo>
                    <a:pt x="835" y="2038"/>
                    <a:pt x="836" y="2038"/>
                    <a:pt x="837" y="2039"/>
                  </a:cubicBezTo>
                  <a:cubicBezTo>
                    <a:pt x="834" y="2039"/>
                    <a:pt x="830" y="2039"/>
                    <a:pt x="827" y="2039"/>
                  </a:cubicBezTo>
                  <a:cubicBezTo>
                    <a:pt x="824" y="2039"/>
                    <a:pt x="822" y="2038"/>
                    <a:pt x="819" y="2038"/>
                  </a:cubicBezTo>
                  <a:cubicBezTo>
                    <a:pt x="816" y="2038"/>
                    <a:pt x="814" y="2038"/>
                    <a:pt x="811" y="2038"/>
                  </a:cubicBezTo>
                  <a:cubicBezTo>
                    <a:pt x="806" y="2038"/>
                    <a:pt x="801" y="2038"/>
                    <a:pt x="796" y="2039"/>
                  </a:cubicBezTo>
                  <a:cubicBezTo>
                    <a:pt x="791" y="2039"/>
                    <a:pt x="787" y="2040"/>
                    <a:pt x="783" y="2041"/>
                  </a:cubicBezTo>
                  <a:cubicBezTo>
                    <a:pt x="779" y="2042"/>
                    <a:pt x="775" y="2043"/>
                    <a:pt x="772" y="2044"/>
                  </a:cubicBezTo>
                  <a:cubicBezTo>
                    <a:pt x="771" y="2044"/>
                    <a:pt x="770" y="2044"/>
                    <a:pt x="769" y="2044"/>
                  </a:cubicBezTo>
                  <a:cubicBezTo>
                    <a:pt x="769" y="2045"/>
                    <a:pt x="768" y="2045"/>
                    <a:pt x="767" y="2045"/>
                  </a:cubicBezTo>
                  <a:cubicBezTo>
                    <a:pt x="766" y="2046"/>
                    <a:pt x="765" y="2047"/>
                    <a:pt x="763" y="2047"/>
                  </a:cubicBezTo>
                  <a:cubicBezTo>
                    <a:pt x="761" y="2048"/>
                    <a:pt x="760" y="2049"/>
                    <a:pt x="759" y="2050"/>
                  </a:cubicBezTo>
                  <a:cubicBezTo>
                    <a:pt x="757" y="2051"/>
                    <a:pt x="757" y="2051"/>
                    <a:pt x="757" y="2051"/>
                  </a:cubicBezTo>
                  <a:cubicBezTo>
                    <a:pt x="757" y="2051"/>
                    <a:pt x="758" y="2051"/>
                    <a:pt x="759" y="2050"/>
                  </a:cubicBezTo>
                  <a:cubicBezTo>
                    <a:pt x="760" y="2050"/>
                    <a:pt x="762" y="2049"/>
                    <a:pt x="764" y="2049"/>
                  </a:cubicBezTo>
                  <a:cubicBezTo>
                    <a:pt x="765" y="2048"/>
                    <a:pt x="766" y="2048"/>
                    <a:pt x="768" y="2048"/>
                  </a:cubicBezTo>
                  <a:cubicBezTo>
                    <a:pt x="769" y="2047"/>
                    <a:pt x="769" y="2047"/>
                    <a:pt x="770" y="2047"/>
                  </a:cubicBezTo>
                  <a:cubicBezTo>
                    <a:pt x="771" y="2047"/>
                    <a:pt x="772" y="2047"/>
                    <a:pt x="772" y="2047"/>
                  </a:cubicBezTo>
                  <a:cubicBezTo>
                    <a:pt x="776" y="2046"/>
                    <a:pt x="779" y="2046"/>
                    <a:pt x="783" y="2045"/>
                  </a:cubicBezTo>
                  <a:cubicBezTo>
                    <a:pt x="787" y="2045"/>
                    <a:pt x="792" y="2045"/>
                    <a:pt x="796" y="2045"/>
                  </a:cubicBezTo>
                  <a:cubicBezTo>
                    <a:pt x="801" y="2045"/>
                    <a:pt x="806" y="2045"/>
                    <a:pt x="811" y="2045"/>
                  </a:cubicBezTo>
                  <a:cubicBezTo>
                    <a:pt x="816" y="2046"/>
                    <a:pt x="821" y="2046"/>
                    <a:pt x="827" y="2046"/>
                  </a:cubicBezTo>
                  <a:cubicBezTo>
                    <a:pt x="832" y="2047"/>
                    <a:pt x="838" y="2047"/>
                    <a:pt x="843" y="2047"/>
                  </a:cubicBezTo>
                  <a:cubicBezTo>
                    <a:pt x="849" y="2047"/>
                    <a:pt x="854" y="2047"/>
                    <a:pt x="860" y="2047"/>
                  </a:cubicBezTo>
                  <a:cubicBezTo>
                    <a:pt x="861" y="2046"/>
                    <a:pt x="863" y="2046"/>
                    <a:pt x="864" y="2046"/>
                  </a:cubicBezTo>
                  <a:cubicBezTo>
                    <a:pt x="865" y="2046"/>
                    <a:pt x="865" y="2046"/>
                    <a:pt x="866" y="2046"/>
                  </a:cubicBezTo>
                  <a:cubicBezTo>
                    <a:pt x="867" y="2046"/>
                    <a:pt x="867" y="2046"/>
                    <a:pt x="867" y="2046"/>
                  </a:cubicBezTo>
                  <a:cubicBezTo>
                    <a:pt x="867" y="2046"/>
                    <a:pt x="867" y="2046"/>
                    <a:pt x="867" y="2046"/>
                  </a:cubicBezTo>
                  <a:cubicBezTo>
                    <a:pt x="868" y="2046"/>
                    <a:pt x="868" y="2046"/>
                    <a:pt x="868" y="2046"/>
                  </a:cubicBezTo>
                  <a:cubicBezTo>
                    <a:pt x="868" y="2046"/>
                    <a:pt x="868" y="2046"/>
                    <a:pt x="868" y="2046"/>
                  </a:cubicBezTo>
                  <a:cubicBezTo>
                    <a:pt x="869" y="2045"/>
                    <a:pt x="871" y="2045"/>
                    <a:pt x="872" y="2045"/>
                  </a:cubicBezTo>
                  <a:cubicBezTo>
                    <a:pt x="873" y="2045"/>
                    <a:pt x="875" y="2044"/>
                    <a:pt x="876" y="2044"/>
                  </a:cubicBezTo>
                  <a:cubicBezTo>
                    <a:pt x="881" y="2043"/>
                    <a:pt x="886" y="2041"/>
                    <a:pt x="891" y="2039"/>
                  </a:cubicBezTo>
                  <a:cubicBezTo>
                    <a:pt x="892" y="2039"/>
                    <a:pt x="894" y="2038"/>
                    <a:pt x="896" y="2037"/>
                  </a:cubicBezTo>
                  <a:cubicBezTo>
                    <a:pt x="892" y="2040"/>
                    <a:pt x="889" y="2044"/>
                    <a:pt x="885" y="2047"/>
                  </a:cubicBezTo>
                  <a:cubicBezTo>
                    <a:pt x="869" y="2060"/>
                    <a:pt x="850" y="2071"/>
                    <a:pt x="828" y="2080"/>
                  </a:cubicBezTo>
                  <a:cubicBezTo>
                    <a:pt x="828" y="2080"/>
                    <a:pt x="827" y="2081"/>
                    <a:pt x="826" y="2081"/>
                  </a:cubicBezTo>
                  <a:cubicBezTo>
                    <a:pt x="825" y="2081"/>
                    <a:pt x="824" y="2082"/>
                    <a:pt x="822" y="2082"/>
                  </a:cubicBezTo>
                  <a:cubicBezTo>
                    <a:pt x="821" y="2082"/>
                    <a:pt x="820" y="2083"/>
                    <a:pt x="819" y="2083"/>
                  </a:cubicBezTo>
                  <a:cubicBezTo>
                    <a:pt x="817" y="2083"/>
                    <a:pt x="816" y="2083"/>
                    <a:pt x="815" y="2084"/>
                  </a:cubicBezTo>
                  <a:cubicBezTo>
                    <a:pt x="814" y="2084"/>
                    <a:pt x="812" y="2084"/>
                    <a:pt x="811" y="2084"/>
                  </a:cubicBezTo>
                  <a:cubicBezTo>
                    <a:pt x="809" y="2084"/>
                    <a:pt x="807" y="2085"/>
                    <a:pt x="806" y="2085"/>
                  </a:cubicBezTo>
                  <a:cubicBezTo>
                    <a:pt x="802" y="2085"/>
                    <a:pt x="799" y="2085"/>
                    <a:pt x="795" y="2085"/>
                  </a:cubicBezTo>
                  <a:cubicBezTo>
                    <a:pt x="791" y="2086"/>
                    <a:pt x="787" y="2086"/>
                    <a:pt x="783" y="2086"/>
                  </a:cubicBezTo>
                  <a:cubicBezTo>
                    <a:pt x="778" y="2085"/>
                    <a:pt x="774" y="2085"/>
                    <a:pt x="770" y="2085"/>
                  </a:cubicBezTo>
                  <a:cubicBezTo>
                    <a:pt x="765" y="2085"/>
                    <a:pt x="760" y="2085"/>
                    <a:pt x="756" y="2085"/>
                  </a:cubicBezTo>
                  <a:cubicBezTo>
                    <a:pt x="751" y="2085"/>
                    <a:pt x="747" y="2085"/>
                    <a:pt x="742" y="2085"/>
                  </a:cubicBezTo>
                  <a:cubicBezTo>
                    <a:pt x="740" y="2085"/>
                    <a:pt x="738" y="2085"/>
                    <a:pt x="736" y="2085"/>
                  </a:cubicBezTo>
                  <a:cubicBezTo>
                    <a:pt x="735" y="2085"/>
                    <a:pt x="735" y="2085"/>
                    <a:pt x="735" y="2085"/>
                  </a:cubicBezTo>
                  <a:cubicBezTo>
                    <a:pt x="734" y="2085"/>
                    <a:pt x="733" y="2084"/>
                    <a:pt x="732" y="2084"/>
                  </a:cubicBezTo>
                  <a:cubicBezTo>
                    <a:pt x="731" y="2083"/>
                    <a:pt x="730" y="2083"/>
                    <a:pt x="729" y="2082"/>
                  </a:cubicBezTo>
                  <a:cubicBezTo>
                    <a:pt x="728" y="2082"/>
                    <a:pt x="727" y="2082"/>
                    <a:pt x="725" y="2081"/>
                  </a:cubicBezTo>
                  <a:cubicBezTo>
                    <a:pt x="723" y="2081"/>
                    <a:pt x="721" y="2080"/>
                    <a:pt x="718" y="2079"/>
                  </a:cubicBezTo>
                  <a:cubicBezTo>
                    <a:pt x="716" y="2079"/>
                    <a:pt x="713" y="2078"/>
                    <a:pt x="710" y="2078"/>
                  </a:cubicBezTo>
                  <a:cubicBezTo>
                    <a:pt x="708" y="2078"/>
                    <a:pt x="705" y="2077"/>
                    <a:pt x="703" y="2077"/>
                  </a:cubicBezTo>
                  <a:cubicBezTo>
                    <a:pt x="700" y="2077"/>
                    <a:pt x="697" y="2077"/>
                    <a:pt x="695" y="2077"/>
                  </a:cubicBezTo>
                  <a:cubicBezTo>
                    <a:pt x="694" y="2077"/>
                    <a:pt x="693" y="2078"/>
                    <a:pt x="691" y="2078"/>
                  </a:cubicBezTo>
                  <a:cubicBezTo>
                    <a:pt x="690" y="2078"/>
                    <a:pt x="689" y="2078"/>
                    <a:pt x="688" y="2078"/>
                  </a:cubicBezTo>
                  <a:cubicBezTo>
                    <a:pt x="687" y="2078"/>
                    <a:pt x="686" y="2079"/>
                    <a:pt x="685" y="2079"/>
                  </a:cubicBezTo>
                  <a:cubicBezTo>
                    <a:pt x="684" y="2079"/>
                    <a:pt x="683" y="2079"/>
                    <a:pt x="682" y="2079"/>
                  </a:cubicBezTo>
                  <a:cubicBezTo>
                    <a:pt x="681" y="2080"/>
                    <a:pt x="680" y="2080"/>
                    <a:pt x="679" y="2080"/>
                  </a:cubicBezTo>
                  <a:cubicBezTo>
                    <a:pt x="678" y="2080"/>
                    <a:pt x="677" y="2081"/>
                    <a:pt x="677" y="2081"/>
                  </a:cubicBezTo>
                  <a:cubicBezTo>
                    <a:pt x="676" y="2081"/>
                    <a:pt x="675" y="2081"/>
                    <a:pt x="675" y="2081"/>
                  </a:cubicBezTo>
                  <a:cubicBezTo>
                    <a:pt x="674" y="2082"/>
                    <a:pt x="673" y="2082"/>
                    <a:pt x="673" y="2082"/>
                  </a:cubicBezTo>
                  <a:cubicBezTo>
                    <a:pt x="672" y="2083"/>
                    <a:pt x="671" y="2083"/>
                    <a:pt x="670" y="2083"/>
                  </a:cubicBezTo>
                  <a:cubicBezTo>
                    <a:pt x="670" y="2084"/>
                    <a:pt x="670" y="2084"/>
                    <a:pt x="670" y="2084"/>
                  </a:cubicBezTo>
                  <a:cubicBezTo>
                    <a:pt x="670" y="2084"/>
                    <a:pt x="670" y="2084"/>
                    <a:pt x="670" y="2084"/>
                  </a:cubicBezTo>
                  <a:cubicBezTo>
                    <a:pt x="671" y="2084"/>
                    <a:pt x="672" y="2084"/>
                    <a:pt x="673" y="2084"/>
                  </a:cubicBezTo>
                  <a:cubicBezTo>
                    <a:pt x="674" y="2084"/>
                    <a:pt x="674" y="2084"/>
                    <a:pt x="675" y="2084"/>
                  </a:cubicBezTo>
                  <a:cubicBezTo>
                    <a:pt x="676" y="2084"/>
                    <a:pt x="676" y="2084"/>
                    <a:pt x="677" y="2084"/>
                  </a:cubicBezTo>
                  <a:cubicBezTo>
                    <a:pt x="678" y="2084"/>
                    <a:pt x="679" y="2084"/>
                    <a:pt x="680" y="2084"/>
                  </a:cubicBezTo>
                  <a:cubicBezTo>
                    <a:pt x="680" y="2084"/>
                    <a:pt x="681" y="2084"/>
                    <a:pt x="682" y="2084"/>
                  </a:cubicBezTo>
                  <a:cubicBezTo>
                    <a:pt x="683" y="2084"/>
                    <a:pt x="684" y="2084"/>
                    <a:pt x="685" y="2084"/>
                  </a:cubicBezTo>
                  <a:cubicBezTo>
                    <a:pt x="686" y="2084"/>
                    <a:pt x="687" y="2084"/>
                    <a:pt x="688" y="2084"/>
                  </a:cubicBezTo>
                  <a:cubicBezTo>
                    <a:pt x="689" y="2084"/>
                    <a:pt x="689" y="2084"/>
                    <a:pt x="690" y="2084"/>
                  </a:cubicBezTo>
                  <a:cubicBezTo>
                    <a:pt x="690" y="2084"/>
                    <a:pt x="691" y="2084"/>
                    <a:pt x="692" y="2084"/>
                  </a:cubicBezTo>
                  <a:cubicBezTo>
                    <a:pt x="693" y="2084"/>
                    <a:pt x="694" y="2084"/>
                    <a:pt x="695" y="2084"/>
                  </a:cubicBezTo>
                  <a:cubicBezTo>
                    <a:pt x="696" y="2085"/>
                    <a:pt x="697" y="2085"/>
                    <a:pt x="698" y="2085"/>
                  </a:cubicBezTo>
                  <a:cubicBezTo>
                    <a:pt x="700" y="2085"/>
                    <a:pt x="701" y="2085"/>
                    <a:pt x="702" y="2085"/>
                  </a:cubicBezTo>
                  <a:cubicBezTo>
                    <a:pt x="704" y="2085"/>
                    <a:pt x="707" y="2086"/>
                    <a:pt x="709" y="2086"/>
                  </a:cubicBezTo>
                  <a:cubicBezTo>
                    <a:pt x="712" y="2086"/>
                    <a:pt x="714" y="2086"/>
                    <a:pt x="717" y="2087"/>
                  </a:cubicBezTo>
                  <a:cubicBezTo>
                    <a:pt x="718" y="2087"/>
                    <a:pt x="719" y="2087"/>
                    <a:pt x="720" y="2087"/>
                  </a:cubicBezTo>
                  <a:cubicBezTo>
                    <a:pt x="720" y="2088"/>
                    <a:pt x="721" y="2088"/>
                    <a:pt x="721" y="2088"/>
                  </a:cubicBezTo>
                  <a:cubicBezTo>
                    <a:pt x="719" y="2088"/>
                    <a:pt x="718" y="2088"/>
                    <a:pt x="716" y="2089"/>
                  </a:cubicBezTo>
                  <a:cubicBezTo>
                    <a:pt x="712" y="2090"/>
                    <a:pt x="709" y="2091"/>
                    <a:pt x="705" y="2093"/>
                  </a:cubicBezTo>
                  <a:cubicBezTo>
                    <a:pt x="704" y="2094"/>
                    <a:pt x="702" y="2094"/>
                    <a:pt x="701" y="2095"/>
                  </a:cubicBezTo>
                  <a:cubicBezTo>
                    <a:pt x="699" y="2096"/>
                    <a:pt x="698" y="2097"/>
                    <a:pt x="697" y="2097"/>
                  </a:cubicBezTo>
                  <a:cubicBezTo>
                    <a:pt x="696" y="2098"/>
                    <a:pt x="695" y="2099"/>
                    <a:pt x="694" y="2100"/>
                  </a:cubicBezTo>
                  <a:cubicBezTo>
                    <a:pt x="693" y="2101"/>
                    <a:pt x="692" y="2101"/>
                    <a:pt x="691" y="2102"/>
                  </a:cubicBezTo>
                  <a:cubicBezTo>
                    <a:pt x="690" y="2103"/>
                    <a:pt x="689" y="2103"/>
                    <a:pt x="689" y="2104"/>
                  </a:cubicBezTo>
                  <a:cubicBezTo>
                    <a:pt x="688" y="2104"/>
                    <a:pt x="688" y="2105"/>
                    <a:pt x="688" y="2105"/>
                  </a:cubicBezTo>
                  <a:cubicBezTo>
                    <a:pt x="687" y="2106"/>
                    <a:pt x="686" y="2107"/>
                    <a:pt x="686" y="2107"/>
                  </a:cubicBezTo>
                  <a:cubicBezTo>
                    <a:pt x="686" y="2107"/>
                    <a:pt x="687" y="2106"/>
                    <a:pt x="688" y="2106"/>
                  </a:cubicBezTo>
                  <a:cubicBezTo>
                    <a:pt x="689" y="2105"/>
                    <a:pt x="690" y="2104"/>
                    <a:pt x="692" y="2103"/>
                  </a:cubicBezTo>
                  <a:cubicBezTo>
                    <a:pt x="693" y="2103"/>
                    <a:pt x="694" y="2102"/>
                    <a:pt x="695" y="2102"/>
                  </a:cubicBezTo>
                  <a:cubicBezTo>
                    <a:pt x="696" y="2101"/>
                    <a:pt x="697" y="2101"/>
                    <a:pt x="698" y="2100"/>
                  </a:cubicBezTo>
                  <a:cubicBezTo>
                    <a:pt x="700" y="2100"/>
                    <a:pt x="701" y="2099"/>
                    <a:pt x="702" y="2099"/>
                  </a:cubicBezTo>
                  <a:cubicBezTo>
                    <a:pt x="704" y="2098"/>
                    <a:pt x="705" y="2098"/>
                    <a:pt x="707" y="2097"/>
                  </a:cubicBezTo>
                  <a:cubicBezTo>
                    <a:pt x="710" y="2096"/>
                    <a:pt x="714" y="2095"/>
                    <a:pt x="717" y="2095"/>
                  </a:cubicBezTo>
                  <a:cubicBezTo>
                    <a:pt x="721" y="2094"/>
                    <a:pt x="725" y="2094"/>
                    <a:pt x="729" y="2093"/>
                  </a:cubicBezTo>
                  <a:cubicBezTo>
                    <a:pt x="734" y="2093"/>
                    <a:pt x="738" y="2093"/>
                    <a:pt x="742" y="2093"/>
                  </a:cubicBezTo>
                  <a:cubicBezTo>
                    <a:pt x="743" y="2093"/>
                    <a:pt x="743" y="2093"/>
                    <a:pt x="744" y="2093"/>
                  </a:cubicBezTo>
                  <a:cubicBezTo>
                    <a:pt x="744" y="2093"/>
                    <a:pt x="745" y="2093"/>
                    <a:pt x="745" y="2093"/>
                  </a:cubicBezTo>
                  <a:cubicBezTo>
                    <a:pt x="746" y="2093"/>
                    <a:pt x="747" y="2093"/>
                    <a:pt x="748" y="2094"/>
                  </a:cubicBezTo>
                  <a:cubicBezTo>
                    <a:pt x="748" y="2094"/>
                    <a:pt x="748" y="2094"/>
                    <a:pt x="748" y="2094"/>
                  </a:cubicBezTo>
                  <a:cubicBezTo>
                    <a:pt x="748" y="2094"/>
                    <a:pt x="748" y="2094"/>
                    <a:pt x="748" y="2093"/>
                  </a:cubicBezTo>
                  <a:cubicBezTo>
                    <a:pt x="748" y="2093"/>
                    <a:pt x="747" y="2093"/>
                    <a:pt x="747" y="2093"/>
                  </a:cubicBezTo>
                  <a:cubicBezTo>
                    <a:pt x="750" y="2093"/>
                    <a:pt x="753" y="2093"/>
                    <a:pt x="756" y="2093"/>
                  </a:cubicBezTo>
                  <a:cubicBezTo>
                    <a:pt x="760" y="2093"/>
                    <a:pt x="765" y="2093"/>
                    <a:pt x="769" y="2093"/>
                  </a:cubicBezTo>
                  <a:cubicBezTo>
                    <a:pt x="772" y="2093"/>
                    <a:pt x="774" y="2093"/>
                    <a:pt x="776" y="2093"/>
                  </a:cubicBezTo>
                  <a:cubicBezTo>
                    <a:pt x="778" y="2093"/>
                    <a:pt x="781" y="2093"/>
                    <a:pt x="783" y="2093"/>
                  </a:cubicBezTo>
                  <a:cubicBezTo>
                    <a:pt x="787" y="2092"/>
                    <a:pt x="791" y="2092"/>
                    <a:pt x="795" y="2091"/>
                  </a:cubicBezTo>
                  <a:cubicBezTo>
                    <a:pt x="798" y="2091"/>
                    <a:pt x="800" y="2091"/>
                    <a:pt x="803" y="2090"/>
                  </a:cubicBezTo>
                  <a:cubicBezTo>
                    <a:pt x="762" y="2105"/>
                    <a:pt x="717" y="2117"/>
                    <a:pt x="675" y="2135"/>
                  </a:cubicBezTo>
                  <a:cubicBezTo>
                    <a:pt x="671" y="2134"/>
                    <a:pt x="666" y="2133"/>
                    <a:pt x="660" y="2132"/>
                  </a:cubicBezTo>
                  <a:cubicBezTo>
                    <a:pt x="658" y="2132"/>
                    <a:pt x="657" y="2132"/>
                    <a:pt x="655" y="2131"/>
                  </a:cubicBezTo>
                  <a:cubicBezTo>
                    <a:pt x="653" y="2131"/>
                    <a:pt x="651" y="2131"/>
                    <a:pt x="649" y="2131"/>
                  </a:cubicBezTo>
                  <a:cubicBezTo>
                    <a:pt x="645" y="2130"/>
                    <a:pt x="641" y="2130"/>
                    <a:pt x="637" y="2129"/>
                  </a:cubicBezTo>
                  <a:cubicBezTo>
                    <a:pt x="633" y="2129"/>
                    <a:pt x="629" y="2129"/>
                    <a:pt x="625" y="2130"/>
                  </a:cubicBezTo>
                  <a:cubicBezTo>
                    <a:pt x="623" y="2130"/>
                    <a:pt x="621" y="2130"/>
                    <a:pt x="620" y="2131"/>
                  </a:cubicBezTo>
                  <a:cubicBezTo>
                    <a:pt x="619" y="2131"/>
                    <a:pt x="618" y="2131"/>
                    <a:pt x="617" y="2131"/>
                  </a:cubicBezTo>
                  <a:cubicBezTo>
                    <a:pt x="616" y="2131"/>
                    <a:pt x="616" y="2131"/>
                    <a:pt x="616" y="2131"/>
                  </a:cubicBezTo>
                  <a:cubicBezTo>
                    <a:pt x="616" y="2131"/>
                    <a:pt x="616" y="2131"/>
                    <a:pt x="616" y="2131"/>
                  </a:cubicBezTo>
                  <a:cubicBezTo>
                    <a:pt x="615" y="2132"/>
                    <a:pt x="615" y="2132"/>
                    <a:pt x="615" y="2132"/>
                  </a:cubicBezTo>
                  <a:cubicBezTo>
                    <a:pt x="615" y="2132"/>
                    <a:pt x="614" y="2132"/>
                    <a:pt x="614" y="2132"/>
                  </a:cubicBezTo>
                  <a:cubicBezTo>
                    <a:pt x="613" y="2132"/>
                    <a:pt x="612" y="2133"/>
                    <a:pt x="611" y="2133"/>
                  </a:cubicBezTo>
                  <a:cubicBezTo>
                    <a:pt x="610" y="2133"/>
                    <a:pt x="609" y="2134"/>
                    <a:pt x="608" y="2134"/>
                  </a:cubicBezTo>
                  <a:cubicBezTo>
                    <a:pt x="608" y="2134"/>
                    <a:pt x="607" y="2135"/>
                    <a:pt x="606" y="2135"/>
                  </a:cubicBezTo>
                  <a:cubicBezTo>
                    <a:pt x="605" y="2135"/>
                    <a:pt x="604" y="2136"/>
                    <a:pt x="604" y="2136"/>
                  </a:cubicBezTo>
                  <a:cubicBezTo>
                    <a:pt x="601" y="2138"/>
                    <a:pt x="598" y="2140"/>
                    <a:pt x="596" y="2142"/>
                  </a:cubicBezTo>
                  <a:cubicBezTo>
                    <a:pt x="594" y="2143"/>
                    <a:pt x="593" y="2144"/>
                    <a:pt x="593" y="2145"/>
                  </a:cubicBezTo>
                  <a:cubicBezTo>
                    <a:pt x="592" y="2146"/>
                    <a:pt x="591" y="2147"/>
                    <a:pt x="590" y="2148"/>
                  </a:cubicBezTo>
                  <a:cubicBezTo>
                    <a:pt x="589" y="2149"/>
                    <a:pt x="589" y="2150"/>
                    <a:pt x="588" y="2151"/>
                  </a:cubicBezTo>
                  <a:cubicBezTo>
                    <a:pt x="588" y="2152"/>
                    <a:pt x="587" y="2153"/>
                    <a:pt x="587" y="2154"/>
                  </a:cubicBezTo>
                  <a:cubicBezTo>
                    <a:pt x="586" y="2156"/>
                    <a:pt x="586" y="2157"/>
                    <a:pt x="586" y="2158"/>
                  </a:cubicBezTo>
                  <a:cubicBezTo>
                    <a:pt x="586" y="2159"/>
                    <a:pt x="586" y="2159"/>
                    <a:pt x="586" y="2159"/>
                  </a:cubicBezTo>
                  <a:cubicBezTo>
                    <a:pt x="586" y="2159"/>
                    <a:pt x="586" y="2159"/>
                    <a:pt x="586" y="2158"/>
                  </a:cubicBezTo>
                  <a:cubicBezTo>
                    <a:pt x="587" y="2158"/>
                    <a:pt x="587" y="2157"/>
                    <a:pt x="587" y="2156"/>
                  </a:cubicBezTo>
                  <a:cubicBezTo>
                    <a:pt x="588" y="2156"/>
                    <a:pt x="588" y="2155"/>
                    <a:pt x="588" y="2155"/>
                  </a:cubicBezTo>
                  <a:cubicBezTo>
                    <a:pt x="589" y="2154"/>
                    <a:pt x="590" y="2153"/>
                    <a:pt x="590" y="2153"/>
                  </a:cubicBezTo>
                  <a:cubicBezTo>
                    <a:pt x="591" y="2152"/>
                    <a:pt x="592" y="2151"/>
                    <a:pt x="592" y="2150"/>
                  </a:cubicBezTo>
                  <a:cubicBezTo>
                    <a:pt x="594" y="2149"/>
                    <a:pt x="596" y="2147"/>
                    <a:pt x="598" y="2146"/>
                  </a:cubicBezTo>
                  <a:cubicBezTo>
                    <a:pt x="601" y="2144"/>
                    <a:pt x="603" y="2143"/>
                    <a:pt x="606" y="2142"/>
                  </a:cubicBezTo>
                  <a:cubicBezTo>
                    <a:pt x="607" y="2141"/>
                    <a:pt x="608" y="2141"/>
                    <a:pt x="608" y="2141"/>
                  </a:cubicBezTo>
                  <a:cubicBezTo>
                    <a:pt x="609" y="2141"/>
                    <a:pt x="610" y="2140"/>
                    <a:pt x="611" y="2140"/>
                  </a:cubicBezTo>
                  <a:cubicBezTo>
                    <a:pt x="612" y="2140"/>
                    <a:pt x="612" y="2140"/>
                    <a:pt x="613" y="2139"/>
                  </a:cubicBezTo>
                  <a:cubicBezTo>
                    <a:pt x="614" y="2139"/>
                    <a:pt x="615" y="2139"/>
                    <a:pt x="616" y="2139"/>
                  </a:cubicBezTo>
                  <a:cubicBezTo>
                    <a:pt x="616" y="2139"/>
                    <a:pt x="616" y="2139"/>
                    <a:pt x="617" y="2139"/>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9" y="2138"/>
                    <a:pt x="620" y="2138"/>
                    <a:pt x="621" y="2138"/>
                  </a:cubicBezTo>
                  <a:cubicBezTo>
                    <a:pt x="622" y="2138"/>
                    <a:pt x="624" y="2138"/>
                    <a:pt x="626" y="2137"/>
                  </a:cubicBezTo>
                  <a:cubicBezTo>
                    <a:pt x="630" y="2137"/>
                    <a:pt x="633" y="2137"/>
                    <a:pt x="637" y="2137"/>
                  </a:cubicBezTo>
                  <a:cubicBezTo>
                    <a:pt x="641" y="2137"/>
                    <a:pt x="645" y="2138"/>
                    <a:pt x="648" y="2138"/>
                  </a:cubicBezTo>
                  <a:cubicBezTo>
                    <a:pt x="652" y="2138"/>
                    <a:pt x="656" y="2139"/>
                    <a:pt x="659" y="2139"/>
                  </a:cubicBezTo>
                  <a:cubicBezTo>
                    <a:pt x="661" y="2139"/>
                    <a:pt x="663" y="2140"/>
                    <a:pt x="665" y="2140"/>
                  </a:cubicBezTo>
                  <a:cubicBezTo>
                    <a:pt x="638" y="2152"/>
                    <a:pt x="613" y="2168"/>
                    <a:pt x="593" y="2188"/>
                  </a:cubicBezTo>
                  <a:cubicBezTo>
                    <a:pt x="622" y="2165"/>
                    <a:pt x="648" y="2155"/>
                    <a:pt x="677" y="2147"/>
                  </a:cubicBezTo>
                  <a:cubicBezTo>
                    <a:pt x="673" y="2149"/>
                    <a:pt x="669" y="2152"/>
                    <a:pt x="665" y="2156"/>
                  </a:cubicBezTo>
                  <a:cubicBezTo>
                    <a:pt x="663" y="2158"/>
                    <a:pt x="660" y="2160"/>
                    <a:pt x="658" y="2163"/>
                  </a:cubicBezTo>
                  <a:cubicBezTo>
                    <a:pt x="655" y="2165"/>
                    <a:pt x="653" y="2168"/>
                    <a:pt x="650" y="2170"/>
                  </a:cubicBezTo>
                  <a:cubicBezTo>
                    <a:pt x="648" y="2173"/>
                    <a:pt x="646" y="2175"/>
                    <a:pt x="643" y="2178"/>
                  </a:cubicBezTo>
                  <a:cubicBezTo>
                    <a:pt x="641" y="2181"/>
                    <a:pt x="639" y="2184"/>
                    <a:pt x="636" y="2186"/>
                  </a:cubicBezTo>
                  <a:cubicBezTo>
                    <a:pt x="632" y="2192"/>
                    <a:pt x="628" y="2198"/>
                    <a:pt x="624" y="2203"/>
                  </a:cubicBezTo>
                  <a:cubicBezTo>
                    <a:pt x="622" y="2206"/>
                    <a:pt x="620" y="2209"/>
                    <a:pt x="618" y="2212"/>
                  </a:cubicBezTo>
                  <a:cubicBezTo>
                    <a:pt x="616" y="2214"/>
                    <a:pt x="614" y="2217"/>
                    <a:pt x="612" y="2220"/>
                  </a:cubicBezTo>
                  <a:cubicBezTo>
                    <a:pt x="608" y="2225"/>
                    <a:pt x="604" y="2230"/>
                    <a:pt x="601" y="2235"/>
                  </a:cubicBezTo>
                  <a:cubicBezTo>
                    <a:pt x="597" y="2240"/>
                    <a:pt x="593" y="2244"/>
                    <a:pt x="590" y="2248"/>
                  </a:cubicBezTo>
                  <a:cubicBezTo>
                    <a:pt x="588" y="2250"/>
                    <a:pt x="587" y="2252"/>
                    <a:pt x="585" y="2254"/>
                  </a:cubicBezTo>
                  <a:cubicBezTo>
                    <a:pt x="583" y="2255"/>
                    <a:pt x="582" y="2257"/>
                    <a:pt x="580" y="2259"/>
                  </a:cubicBezTo>
                  <a:cubicBezTo>
                    <a:pt x="579" y="2260"/>
                    <a:pt x="577" y="2262"/>
                    <a:pt x="576" y="2263"/>
                  </a:cubicBezTo>
                  <a:cubicBezTo>
                    <a:pt x="575" y="2264"/>
                    <a:pt x="574" y="2265"/>
                    <a:pt x="572" y="2266"/>
                  </a:cubicBezTo>
                  <a:cubicBezTo>
                    <a:pt x="570" y="2269"/>
                    <a:pt x="568" y="2270"/>
                    <a:pt x="567" y="2271"/>
                  </a:cubicBezTo>
                  <a:cubicBezTo>
                    <a:pt x="566" y="2272"/>
                    <a:pt x="565" y="2273"/>
                    <a:pt x="565" y="2273"/>
                  </a:cubicBezTo>
                  <a:cubicBezTo>
                    <a:pt x="565" y="2273"/>
                    <a:pt x="566" y="2272"/>
                    <a:pt x="567" y="2272"/>
                  </a:cubicBezTo>
                  <a:cubicBezTo>
                    <a:pt x="568" y="2271"/>
                    <a:pt x="569" y="2271"/>
                    <a:pt x="570" y="2270"/>
                  </a:cubicBezTo>
                  <a:cubicBezTo>
                    <a:pt x="571" y="2269"/>
                    <a:pt x="572" y="2269"/>
                    <a:pt x="573" y="2268"/>
                  </a:cubicBezTo>
                  <a:cubicBezTo>
                    <a:pt x="575" y="2267"/>
                    <a:pt x="576" y="2266"/>
                    <a:pt x="578" y="2265"/>
                  </a:cubicBezTo>
                  <a:cubicBezTo>
                    <a:pt x="579" y="2264"/>
                    <a:pt x="581" y="2262"/>
                    <a:pt x="582" y="2261"/>
                  </a:cubicBezTo>
                  <a:cubicBezTo>
                    <a:pt x="584" y="2260"/>
                    <a:pt x="586" y="2258"/>
                    <a:pt x="588" y="2256"/>
                  </a:cubicBezTo>
                  <a:cubicBezTo>
                    <a:pt x="590" y="2255"/>
                    <a:pt x="591" y="2253"/>
                    <a:pt x="593" y="2251"/>
                  </a:cubicBezTo>
                  <a:cubicBezTo>
                    <a:pt x="595" y="2249"/>
                    <a:pt x="597" y="2247"/>
                    <a:pt x="599" y="2245"/>
                  </a:cubicBezTo>
                  <a:cubicBezTo>
                    <a:pt x="601" y="2243"/>
                    <a:pt x="603" y="2241"/>
                    <a:pt x="605" y="2239"/>
                  </a:cubicBezTo>
                  <a:cubicBezTo>
                    <a:pt x="609" y="2234"/>
                    <a:pt x="613" y="2229"/>
                    <a:pt x="617" y="2224"/>
                  </a:cubicBezTo>
                  <a:cubicBezTo>
                    <a:pt x="619" y="2221"/>
                    <a:pt x="622" y="2219"/>
                    <a:pt x="624" y="2216"/>
                  </a:cubicBezTo>
                  <a:cubicBezTo>
                    <a:pt x="626" y="2213"/>
                    <a:pt x="628" y="2211"/>
                    <a:pt x="630" y="2208"/>
                  </a:cubicBezTo>
                  <a:cubicBezTo>
                    <a:pt x="634" y="2202"/>
                    <a:pt x="638" y="2197"/>
                    <a:pt x="643" y="2191"/>
                  </a:cubicBezTo>
                  <a:cubicBezTo>
                    <a:pt x="647" y="2186"/>
                    <a:pt x="651" y="2180"/>
                    <a:pt x="656" y="2175"/>
                  </a:cubicBezTo>
                  <a:cubicBezTo>
                    <a:pt x="658" y="2173"/>
                    <a:pt x="661" y="2170"/>
                    <a:pt x="663" y="2168"/>
                  </a:cubicBezTo>
                  <a:cubicBezTo>
                    <a:pt x="665" y="2166"/>
                    <a:pt x="668" y="2163"/>
                    <a:pt x="670" y="2161"/>
                  </a:cubicBezTo>
                  <a:cubicBezTo>
                    <a:pt x="675" y="2157"/>
                    <a:pt x="679" y="2153"/>
                    <a:pt x="684" y="2149"/>
                  </a:cubicBezTo>
                  <a:cubicBezTo>
                    <a:pt x="688" y="2146"/>
                    <a:pt x="691" y="2144"/>
                    <a:pt x="694" y="2142"/>
                  </a:cubicBezTo>
                  <a:cubicBezTo>
                    <a:pt x="701" y="2140"/>
                    <a:pt x="707" y="2139"/>
                    <a:pt x="714" y="2137"/>
                  </a:cubicBezTo>
                  <a:cubicBezTo>
                    <a:pt x="718" y="2136"/>
                    <a:pt x="722" y="2135"/>
                    <a:pt x="726" y="2134"/>
                  </a:cubicBezTo>
                  <a:cubicBezTo>
                    <a:pt x="725" y="2135"/>
                    <a:pt x="724" y="2136"/>
                    <a:pt x="723" y="2136"/>
                  </a:cubicBezTo>
                  <a:cubicBezTo>
                    <a:pt x="722" y="2137"/>
                    <a:pt x="722" y="2137"/>
                    <a:pt x="721" y="2137"/>
                  </a:cubicBezTo>
                  <a:cubicBezTo>
                    <a:pt x="720" y="2138"/>
                    <a:pt x="720" y="2138"/>
                    <a:pt x="719" y="2139"/>
                  </a:cubicBezTo>
                  <a:cubicBezTo>
                    <a:pt x="718" y="2139"/>
                    <a:pt x="717" y="2140"/>
                    <a:pt x="716" y="2141"/>
                  </a:cubicBezTo>
                  <a:cubicBezTo>
                    <a:pt x="715" y="2142"/>
                    <a:pt x="714" y="2143"/>
                    <a:pt x="712" y="2144"/>
                  </a:cubicBezTo>
                  <a:cubicBezTo>
                    <a:pt x="711" y="2145"/>
                    <a:pt x="710" y="2146"/>
                    <a:pt x="709" y="2146"/>
                  </a:cubicBezTo>
                  <a:cubicBezTo>
                    <a:pt x="707" y="2148"/>
                    <a:pt x="704" y="2150"/>
                    <a:pt x="702" y="2152"/>
                  </a:cubicBezTo>
                  <a:cubicBezTo>
                    <a:pt x="700" y="2154"/>
                    <a:pt x="698" y="2156"/>
                    <a:pt x="696" y="2158"/>
                  </a:cubicBezTo>
                  <a:cubicBezTo>
                    <a:pt x="694" y="2159"/>
                    <a:pt x="694" y="2159"/>
                    <a:pt x="694" y="2159"/>
                  </a:cubicBezTo>
                  <a:cubicBezTo>
                    <a:pt x="692" y="2161"/>
                    <a:pt x="692" y="2161"/>
                    <a:pt x="692" y="2161"/>
                  </a:cubicBezTo>
                  <a:cubicBezTo>
                    <a:pt x="691" y="2162"/>
                    <a:pt x="690" y="2163"/>
                    <a:pt x="689" y="2164"/>
                  </a:cubicBezTo>
                  <a:cubicBezTo>
                    <a:pt x="688" y="2165"/>
                    <a:pt x="687" y="2166"/>
                    <a:pt x="686" y="2167"/>
                  </a:cubicBezTo>
                  <a:cubicBezTo>
                    <a:pt x="685" y="2168"/>
                    <a:pt x="684" y="2169"/>
                    <a:pt x="683" y="2170"/>
                  </a:cubicBezTo>
                  <a:cubicBezTo>
                    <a:pt x="681" y="2172"/>
                    <a:pt x="679" y="2174"/>
                    <a:pt x="677" y="2176"/>
                  </a:cubicBezTo>
                  <a:cubicBezTo>
                    <a:pt x="676" y="2178"/>
                    <a:pt x="674" y="2180"/>
                    <a:pt x="672" y="2182"/>
                  </a:cubicBezTo>
                  <a:cubicBezTo>
                    <a:pt x="671" y="2183"/>
                    <a:pt x="670" y="2183"/>
                    <a:pt x="669" y="2184"/>
                  </a:cubicBezTo>
                  <a:cubicBezTo>
                    <a:pt x="668" y="2185"/>
                    <a:pt x="668" y="2186"/>
                    <a:pt x="667" y="2187"/>
                  </a:cubicBezTo>
                  <a:cubicBezTo>
                    <a:pt x="665" y="2189"/>
                    <a:pt x="663" y="2191"/>
                    <a:pt x="662" y="2193"/>
                  </a:cubicBezTo>
                  <a:cubicBezTo>
                    <a:pt x="660" y="2195"/>
                    <a:pt x="659" y="2196"/>
                    <a:pt x="658" y="2198"/>
                  </a:cubicBezTo>
                  <a:cubicBezTo>
                    <a:pt x="656" y="2200"/>
                    <a:pt x="655" y="2201"/>
                    <a:pt x="654" y="2203"/>
                  </a:cubicBezTo>
                  <a:cubicBezTo>
                    <a:pt x="652" y="2204"/>
                    <a:pt x="651" y="2206"/>
                    <a:pt x="650" y="2207"/>
                  </a:cubicBezTo>
                  <a:cubicBezTo>
                    <a:pt x="648" y="2210"/>
                    <a:pt x="646" y="2212"/>
                    <a:pt x="644" y="2214"/>
                  </a:cubicBezTo>
                  <a:cubicBezTo>
                    <a:pt x="643" y="2216"/>
                    <a:pt x="642" y="2218"/>
                    <a:pt x="641" y="2219"/>
                  </a:cubicBezTo>
                  <a:cubicBezTo>
                    <a:pt x="640" y="2220"/>
                    <a:pt x="640" y="2221"/>
                    <a:pt x="640" y="2221"/>
                  </a:cubicBezTo>
                  <a:cubicBezTo>
                    <a:pt x="640" y="2221"/>
                    <a:pt x="640" y="2220"/>
                    <a:pt x="641" y="2219"/>
                  </a:cubicBezTo>
                  <a:cubicBezTo>
                    <a:pt x="642" y="2219"/>
                    <a:pt x="644" y="2217"/>
                    <a:pt x="646" y="2215"/>
                  </a:cubicBezTo>
                  <a:cubicBezTo>
                    <a:pt x="648" y="2214"/>
                    <a:pt x="650" y="2212"/>
                    <a:pt x="652" y="2209"/>
                  </a:cubicBezTo>
                  <a:cubicBezTo>
                    <a:pt x="655" y="2207"/>
                    <a:pt x="658" y="2204"/>
                    <a:pt x="661" y="2201"/>
                  </a:cubicBezTo>
                  <a:cubicBezTo>
                    <a:pt x="664" y="2198"/>
                    <a:pt x="667" y="2195"/>
                    <a:pt x="671" y="2191"/>
                  </a:cubicBezTo>
                  <a:cubicBezTo>
                    <a:pt x="672" y="2191"/>
                    <a:pt x="673" y="2190"/>
                    <a:pt x="674" y="2189"/>
                  </a:cubicBezTo>
                  <a:cubicBezTo>
                    <a:pt x="675" y="2188"/>
                    <a:pt x="676" y="2187"/>
                    <a:pt x="677" y="2186"/>
                  </a:cubicBezTo>
                  <a:cubicBezTo>
                    <a:pt x="678" y="2184"/>
                    <a:pt x="680" y="2183"/>
                    <a:pt x="682" y="2181"/>
                  </a:cubicBezTo>
                  <a:cubicBezTo>
                    <a:pt x="686" y="2177"/>
                    <a:pt x="690" y="2173"/>
                    <a:pt x="695" y="2169"/>
                  </a:cubicBezTo>
                  <a:cubicBezTo>
                    <a:pt x="696" y="2168"/>
                    <a:pt x="697" y="2167"/>
                    <a:pt x="698" y="2167"/>
                  </a:cubicBezTo>
                  <a:cubicBezTo>
                    <a:pt x="699" y="2165"/>
                    <a:pt x="699" y="2165"/>
                    <a:pt x="699" y="2165"/>
                  </a:cubicBezTo>
                  <a:cubicBezTo>
                    <a:pt x="701" y="2164"/>
                    <a:pt x="701" y="2164"/>
                    <a:pt x="701" y="2164"/>
                  </a:cubicBezTo>
                  <a:cubicBezTo>
                    <a:pt x="703" y="2162"/>
                    <a:pt x="705" y="2160"/>
                    <a:pt x="707" y="2158"/>
                  </a:cubicBezTo>
                  <a:cubicBezTo>
                    <a:pt x="710" y="2156"/>
                    <a:pt x="712" y="2154"/>
                    <a:pt x="714" y="2153"/>
                  </a:cubicBezTo>
                  <a:cubicBezTo>
                    <a:pt x="715" y="2152"/>
                    <a:pt x="716" y="2151"/>
                    <a:pt x="717" y="2150"/>
                  </a:cubicBezTo>
                  <a:cubicBezTo>
                    <a:pt x="718" y="2149"/>
                    <a:pt x="719" y="2148"/>
                    <a:pt x="721" y="2147"/>
                  </a:cubicBezTo>
                  <a:cubicBezTo>
                    <a:pt x="722" y="2146"/>
                    <a:pt x="723" y="2146"/>
                    <a:pt x="724" y="2145"/>
                  </a:cubicBezTo>
                  <a:cubicBezTo>
                    <a:pt x="724" y="2144"/>
                    <a:pt x="725" y="2144"/>
                    <a:pt x="725" y="2143"/>
                  </a:cubicBezTo>
                  <a:cubicBezTo>
                    <a:pt x="726" y="2143"/>
                    <a:pt x="727" y="2143"/>
                    <a:pt x="727" y="2142"/>
                  </a:cubicBezTo>
                  <a:cubicBezTo>
                    <a:pt x="729" y="2141"/>
                    <a:pt x="732" y="2139"/>
                    <a:pt x="734" y="2137"/>
                  </a:cubicBezTo>
                  <a:cubicBezTo>
                    <a:pt x="735" y="2136"/>
                    <a:pt x="736" y="2136"/>
                    <a:pt x="737" y="2135"/>
                  </a:cubicBezTo>
                  <a:cubicBezTo>
                    <a:pt x="738" y="2134"/>
                    <a:pt x="739" y="2134"/>
                    <a:pt x="740" y="2133"/>
                  </a:cubicBezTo>
                  <a:cubicBezTo>
                    <a:pt x="741" y="2132"/>
                    <a:pt x="742" y="2131"/>
                    <a:pt x="743" y="2131"/>
                  </a:cubicBezTo>
                  <a:cubicBezTo>
                    <a:pt x="744" y="2130"/>
                    <a:pt x="744" y="2130"/>
                    <a:pt x="745" y="2130"/>
                  </a:cubicBezTo>
                  <a:cubicBezTo>
                    <a:pt x="745" y="2130"/>
                    <a:pt x="745" y="2130"/>
                    <a:pt x="745" y="2129"/>
                  </a:cubicBezTo>
                  <a:cubicBezTo>
                    <a:pt x="760" y="2126"/>
                    <a:pt x="775" y="2122"/>
                    <a:pt x="788" y="2118"/>
                  </a:cubicBezTo>
                  <a:cubicBezTo>
                    <a:pt x="773" y="2169"/>
                    <a:pt x="735" y="2195"/>
                    <a:pt x="710" y="2235"/>
                  </a:cubicBezTo>
                  <a:cubicBezTo>
                    <a:pt x="709" y="2236"/>
                    <a:pt x="708" y="2236"/>
                    <a:pt x="707" y="2236"/>
                  </a:cubicBezTo>
                  <a:cubicBezTo>
                    <a:pt x="703" y="2236"/>
                    <a:pt x="699" y="2237"/>
                    <a:pt x="694" y="2238"/>
                  </a:cubicBezTo>
                  <a:cubicBezTo>
                    <a:pt x="689" y="2238"/>
                    <a:pt x="683" y="2240"/>
                    <a:pt x="678" y="2241"/>
                  </a:cubicBezTo>
                  <a:cubicBezTo>
                    <a:pt x="676" y="2242"/>
                    <a:pt x="675" y="2242"/>
                    <a:pt x="673" y="2242"/>
                  </a:cubicBezTo>
                  <a:cubicBezTo>
                    <a:pt x="672" y="2243"/>
                    <a:pt x="671" y="2243"/>
                    <a:pt x="669" y="2244"/>
                  </a:cubicBezTo>
                  <a:cubicBezTo>
                    <a:pt x="668" y="2244"/>
                    <a:pt x="668" y="2244"/>
                    <a:pt x="667" y="2245"/>
                  </a:cubicBezTo>
                  <a:cubicBezTo>
                    <a:pt x="666" y="2245"/>
                    <a:pt x="666" y="2245"/>
                    <a:pt x="666" y="2245"/>
                  </a:cubicBezTo>
                  <a:cubicBezTo>
                    <a:pt x="666" y="2245"/>
                    <a:pt x="666" y="2245"/>
                    <a:pt x="666" y="2245"/>
                  </a:cubicBezTo>
                  <a:cubicBezTo>
                    <a:pt x="666" y="2245"/>
                    <a:pt x="666" y="2245"/>
                    <a:pt x="666" y="2245"/>
                  </a:cubicBezTo>
                  <a:cubicBezTo>
                    <a:pt x="665" y="2246"/>
                    <a:pt x="665" y="2246"/>
                    <a:pt x="665" y="2246"/>
                  </a:cubicBezTo>
                  <a:cubicBezTo>
                    <a:pt x="664" y="2246"/>
                    <a:pt x="663" y="2246"/>
                    <a:pt x="663" y="2246"/>
                  </a:cubicBezTo>
                  <a:cubicBezTo>
                    <a:pt x="662" y="2247"/>
                    <a:pt x="661" y="2247"/>
                    <a:pt x="660" y="2247"/>
                  </a:cubicBezTo>
                  <a:cubicBezTo>
                    <a:pt x="654" y="2250"/>
                    <a:pt x="649" y="2253"/>
                    <a:pt x="643" y="2257"/>
                  </a:cubicBezTo>
                  <a:cubicBezTo>
                    <a:pt x="638" y="2261"/>
                    <a:pt x="632" y="2266"/>
                    <a:pt x="628" y="2272"/>
                  </a:cubicBezTo>
                  <a:cubicBezTo>
                    <a:pt x="626" y="2273"/>
                    <a:pt x="625" y="2275"/>
                    <a:pt x="624" y="2277"/>
                  </a:cubicBezTo>
                  <a:cubicBezTo>
                    <a:pt x="621" y="2279"/>
                    <a:pt x="617" y="2281"/>
                    <a:pt x="614" y="2284"/>
                  </a:cubicBezTo>
                  <a:cubicBezTo>
                    <a:pt x="613" y="2284"/>
                    <a:pt x="612" y="2285"/>
                    <a:pt x="611" y="2286"/>
                  </a:cubicBezTo>
                  <a:cubicBezTo>
                    <a:pt x="610" y="2287"/>
                    <a:pt x="609" y="2287"/>
                    <a:pt x="608" y="2288"/>
                  </a:cubicBezTo>
                  <a:cubicBezTo>
                    <a:pt x="606" y="2290"/>
                    <a:pt x="604" y="2291"/>
                    <a:pt x="602" y="2293"/>
                  </a:cubicBezTo>
                  <a:cubicBezTo>
                    <a:pt x="600" y="2294"/>
                    <a:pt x="598" y="2296"/>
                    <a:pt x="596" y="2298"/>
                  </a:cubicBezTo>
                  <a:cubicBezTo>
                    <a:pt x="596" y="2298"/>
                    <a:pt x="595" y="2299"/>
                    <a:pt x="594" y="2300"/>
                  </a:cubicBezTo>
                  <a:cubicBezTo>
                    <a:pt x="593" y="2301"/>
                    <a:pt x="592" y="2302"/>
                    <a:pt x="591" y="2302"/>
                  </a:cubicBezTo>
                  <a:cubicBezTo>
                    <a:pt x="589" y="2304"/>
                    <a:pt x="588" y="2306"/>
                    <a:pt x="586" y="2307"/>
                  </a:cubicBezTo>
                  <a:cubicBezTo>
                    <a:pt x="585" y="2309"/>
                    <a:pt x="583" y="2310"/>
                    <a:pt x="582" y="2312"/>
                  </a:cubicBezTo>
                  <a:cubicBezTo>
                    <a:pt x="580" y="2313"/>
                    <a:pt x="579" y="2315"/>
                    <a:pt x="579" y="2316"/>
                  </a:cubicBezTo>
                  <a:cubicBezTo>
                    <a:pt x="578" y="2318"/>
                    <a:pt x="577" y="2319"/>
                    <a:pt x="577" y="2320"/>
                  </a:cubicBezTo>
                  <a:cubicBezTo>
                    <a:pt x="577" y="2321"/>
                    <a:pt x="577" y="2322"/>
                    <a:pt x="577" y="2323"/>
                  </a:cubicBezTo>
                  <a:cubicBezTo>
                    <a:pt x="577" y="2323"/>
                    <a:pt x="577" y="2324"/>
                    <a:pt x="577" y="2324"/>
                  </a:cubicBezTo>
                  <a:cubicBezTo>
                    <a:pt x="577" y="2324"/>
                    <a:pt x="577" y="2323"/>
                    <a:pt x="578" y="2323"/>
                  </a:cubicBezTo>
                  <a:cubicBezTo>
                    <a:pt x="578" y="2323"/>
                    <a:pt x="578" y="2322"/>
                    <a:pt x="578" y="2322"/>
                  </a:cubicBezTo>
                  <a:cubicBezTo>
                    <a:pt x="578" y="2322"/>
                    <a:pt x="578" y="2321"/>
                    <a:pt x="579" y="2321"/>
                  </a:cubicBezTo>
                  <a:cubicBezTo>
                    <a:pt x="579" y="2320"/>
                    <a:pt x="580" y="2319"/>
                    <a:pt x="581" y="2318"/>
                  </a:cubicBezTo>
                  <a:cubicBezTo>
                    <a:pt x="582" y="2317"/>
                    <a:pt x="583" y="2316"/>
                    <a:pt x="585" y="2315"/>
                  </a:cubicBezTo>
                  <a:cubicBezTo>
                    <a:pt x="586" y="2314"/>
                    <a:pt x="588" y="2313"/>
                    <a:pt x="590" y="2312"/>
                  </a:cubicBezTo>
                  <a:cubicBezTo>
                    <a:pt x="592" y="2310"/>
                    <a:pt x="594" y="2309"/>
                    <a:pt x="595" y="2308"/>
                  </a:cubicBezTo>
                  <a:cubicBezTo>
                    <a:pt x="596" y="2307"/>
                    <a:pt x="597" y="2306"/>
                    <a:pt x="598" y="2306"/>
                  </a:cubicBezTo>
                  <a:cubicBezTo>
                    <a:pt x="599" y="2305"/>
                    <a:pt x="600" y="2304"/>
                    <a:pt x="601" y="2304"/>
                  </a:cubicBezTo>
                  <a:cubicBezTo>
                    <a:pt x="603" y="2302"/>
                    <a:pt x="605" y="2300"/>
                    <a:pt x="607" y="2299"/>
                  </a:cubicBezTo>
                  <a:cubicBezTo>
                    <a:pt x="609" y="2297"/>
                    <a:pt x="611" y="2296"/>
                    <a:pt x="613" y="2294"/>
                  </a:cubicBezTo>
                  <a:cubicBezTo>
                    <a:pt x="614" y="2293"/>
                    <a:pt x="615" y="2292"/>
                    <a:pt x="616" y="2292"/>
                  </a:cubicBezTo>
                  <a:cubicBezTo>
                    <a:pt x="616" y="2291"/>
                    <a:pt x="617" y="2291"/>
                    <a:pt x="617" y="2290"/>
                  </a:cubicBezTo>
                  <a:cubicBezTo>
                    <a:pt x="615" y="2297"/>
                    <a:pt x="613" y="2302"/>
                    <a:pt x="611" y="2307"/>
                  </a:cubicBezTo>
                  <a:cubicBezTo>
                    <a:pt x="610" y="2308"/>
                    <a:pt x="610" y="2309"/>
                    <a:pt x="610" y="2310"/>
                  </a:cubicBezTo>
                  <a:cubicBezTo>
                    <a:pt x="609" y="2310"/>
                    <a:pt x="609" y="2311"/>
                    <a:pt x="609" y="2311"/>
                  </a:cubicBezTo>
                  <a:cubicBezTo>
                    <a:pt x="608" y="2312"/>
                    <a:pt x="608" y="2313"/>
                    <a:pt x="607" y="2313"/>
                  </a:cubicBezTo>
                  <a:cubicBezTo>
                    <a:pt x="607" y="2314"/>
                    <a:pt x="607" y="2315"/>
                    <a:pt x="606" y="2315"/>
                  </a:cubicBezTo>
                  <a:cubicBezTo>
                    <a:pt x="606" y="2316"/>
                    <a:pt x="605" y="2318"/>
                    <a:pt x="604" y="2319"/>
                  </a:cubicBezTo>
                  <a:cubicBezTo>
                    <a:pt x="603" y="2320"/>
                    <a:pt x="602" y="2321"/>
                    <a:pt x="601" y="2322"/>
                  </a:cubicBezTo>
                  <a:cubicBezTo>
                    <a:pt x="598" y="2326"/>
                    <a:pt x="594" y="2330"/>
                    <a:pt x="591" y="2334"/>
                  </a:cubicBezTo>
                  <a:cubicBezTo>
                    <a:pt x="587" y="2337"/>
                    <a:pt x="584" y="2340"/>
                    <a:pt x="581" y="2343"/>
                  </a:cubicBezTo>
                  <a:cubicBezTo>
                    <a:pt x="578" y="2346"/>
                    <a:pt x="575" y="2348"/>
                    <a:pt x="573" y="2350"/>
                  </a:cubicBezTo>
                  <a:cubicBezTo>
                    <a:pt x="571" y="2352"/>
                    <a:pt x="569" y="2353"/>
                    <a:pt x="568" y="2354"/>
                  </a:cubicBezTo>
                  <a:cubicBezTo>
                    <a:pt x="567" y="2355"/>
                    <a:pt x="566" y="2356"/>
                    <a:pt x="566" y="2356"/>
                  </a:cubicBezTo>
                  <a:cubicBezTo>
                    <a:pt x="566" y="2356"/>
                    <a:pt x="567" y="2355"/>
                    <a:pt x="568" y="2354"/>
                  </a:cubicBezTo>
                  <a:cubicBezTo>
                    <a:pt x="569" y="2354"/>
                    <a:pt x="571" y="2353"/>
                    <a:pt x="574" y="2351"/>
                  </a:cubicBezTo>
                  <a:cubicBezTo>
                    <a:pt x="576" y="2350"/>
                    <a:pt x="580" y="2348"/>
                    <a:pt x="583" y="2345"/>
                  </a:cubicBezTo>
                  <a:cubicBezTo>
                    <a:pt x="585" y="2344"/>
                    <a:pt x="586" y="2343"/>
                    <a:pt x="588" y="2342"/>
                  </a:cubicBezTo>
                  <a:cubicBezTo>
                    <a:pt x="590" y="2340"/>
                    <a:pt x="592" y="2339"/>
                    <a:pt x="594" y="2337"/>
                  </a:cubicBezTo>
                  <a:cubicBezTo>
                    <a:pt x="598" y="2334"/>
                    <a:pt x="602" y="2330"/>
                    <a:pt x="606" y="2326"/>
                  </a:cubicBezTo>
                  <a:cubicBezTo>
                    <a:pt x="607" y="2325"/>
                    <a:pt x="608" y="2324"/>
                    <a:pt x="609" y="2322"/>
                  </a:cubicBezTo>
                  <a:cubicBezTo>
                    <a:pt x="610" y="2321"/>
                    <a:pt x="611" y="2320"/>
                    <a:pt x="612" y="2319"/>
                  </a:cubicBezTo>
                  <a:cubicBezTo>
                    <a:pt x="612" y="2318"/>
                    <a:pt x="613" y="2317"/>
                    <a:pt x="613" y="2317"/>
                  </a:cubicBezTo>
                  <a:cubicBezTo>
                    <a:pt x="614" y="2316"/>
                    <a:pt x="614" y="2315"/>
                    <a:pt x="614" y="2315"/>
                  </a:cubicBezTo>
                  <a:cubicBezTo>
                    <a:pt x="615" y="2314"/>
                    <a:pt x="615" y="2313"/>
                    <a:pt x="616" y="2313"/>
                  </a:cubicBezTo>
                  <a:cubicBezTo>
                    <a:pt x="616" y="2312"/>
                    <a:pt x="616" y="2311"/>
                    <a:pt x="617" y="2311"/>
                  </a:cubicBezTo>
                  <a:cubicBezTo>
                    <a:pt x="618" y="2308"/>
                    <a:pt x="620" y="2305"/>
                    <a:pt x="621" y="2302"/>
                  </a:cubicBezTo>
                  <a:cubicBezTo>
                    <a:pt x="622" y="2298"/>
                    <a:pt x="623" y="2295"/>
                    <a:pt x="624" y="2293"/>
                  </a:cubicBezTo>
                  <a:cubicBezTo>
                    <a:pt x="625" y="2292"/>
                    <a:pt x="625" y="2291"/>
                    <a:pt x="625" y="2290"/>
                  </a:cubicBezTo>
                  <a:cubicBezTo>
                    <a:pt x="626" y="2289"/>
                    <a:pt x="626" y="2289"/>
                    <a:pt x="626" y="2289"/>
                  </a:cubicBezTo>
                  <a:cubicBezTo>
                    <a:pt x="626" y="2289"/>
                    <a:pt x="626" y="2289"/>
                    <a:pt x="626" y="2288"/>
                  </a:cubicBezTo>
                  <a:cubicBezTo>
                    <a:pt x="627" y="2286"/>
                    <a:pt x="627" y="2286"/>
                    <a:pt x="627" y="2286"/>
                  </a:cubicBezTo>
                  <a:cubicBezTo>
                    <a:pt x="628" y="2286"/>
                    <a:pt x="628" y="2285"/>
                    <a:pt x="629" y="2284"/>
                  </a:cubicBezTo>
                  <a:cubicBezTo>
                    <a:pt x="629" y="2283"/>
                    <a:pt x="630" y="2282"/>
                    <a:pt x="631" y="2280"/>
                  </a:cubicBezTo>
                  <a:cubicBezTo>
                    <a:pt x="632" y="2280"/>
                    <a:pt x="632" y="2279"/>
                    <a:pt x="633" y="2278"/>
                  </a:cubicBezTo>
                  <a:cubicBezTo>
                    <a:pt x="633" y="2278"/>
                    <a:pt x="634" y="2277"/>
                    <a:pt x="634" y="2277"/>
                  </a:cubicBezTo>
                  <a:cubicBezTo>
                    <a:pt x="638" y="2272"/>
                    <a:pt x="643" y="2267"/>
                    <a:pt x="648" y="2263"/>
                  </a:cubicBezTo>
                  <a:cubicBezTo>
                    <a:pt x="648" y="2263"/>
                    <a:pt x="649" y="2263"/>
                    <a:pt x="650" y="2262"/>
                  </a:cubicBezTo>
                  <a:cubicBezTo>
                    <a:pt x="650" y="2262"/>
                    <a:pt x="651" y="2261"/>
                    <a:pt x="651" y="2261"/>
                  </a:cubicBezTo>
                  <a:cubicBezTo>
                    <a:pt x="653" y="2260"/>
                    <a:pt x="654" y="2259"/>
                    <a:pt x="655" y="2258"/>
                  </a:cubicBezTo>
                  <a:cubicBezTo>
                    <a:pt x="658" y="2257"/>
                    <a:pt x="661" y="2255"/>
                    <a:pt x="663" y="2254"/>
                  </a:cubicBezTo>
                  <a:cubicBezTo>
                    <a:pt x="664" y="2253"/>
                    <a:pt x="665" y="2253"/>
                    <a:pt x="665" y="2253"/>
                  </a:cubicBezTo>
                  <a:cubicBezTo>
                    <a:pt x="666" y="2252"/>
                    <a:pt x="667" y="2252"/>
                    <a:pt x="667" y="2252"/>
                  </a:cubicBezTo>
                  <a:cubicBezTo>
                    <a:pt x="668" y="2251"/>
                    <a:pt x="668" y="2251"/>
                    <a:pt x="668" y="2251"/>
                  </a:cubicBezTo>
                  <a:cubicBezTo>
                    <a:pt x="669" y="2251"/>
                    <a:pt x="669" y="2251"/>
                    <a:pt x="669" y="2251"/>
                  </a:cubicBezTo>
                  <a:cubicBezTo>
                    <a:pt x="669" y="2251"/>
                    <a:pt x="669" y="2251"/>
                    <a:pt x="669" y="2251"/>
                  </a:cubicBezTo>
                  <a:cubicBezTo>
                    <a:pt x="669" y="2251"/>
                    <a:pt x="669" y="2251"/>
                    <a:pt x="669" y="2251"/>
                  </a:cubicBezTo>
                  <a:cubicBezTo>
                    <a:pt x="670" y="2251"/>
                    <a:pt x="671" y="2250"/>
                    <a:pt x="671" y="2250"/>
                  </a:cubicBezTo>
                  <a:cubicBezTo>
                    <a:pt x="673" y="2249"/>
                    <a:pt x="674" y="2249"/>
                    <a:pt x="676" y="2248"/>
                  </a:cubicBezTo>
                  <a:cubicBezTo>
                    <a:pt x="677" y="2248"/>
                    <a:pt x="678" y="2247"/>
                    <a:pt x="680" y="2247"/>
                  </a:cubicBezTo>
                  <a:cubicBezTo>
                    <a:pt x="685" y="2245"/>
                    <a:pt x="690" y="2243"/>
                    <a:pt x="695" y="2242"/>
                  </a:cubicBezTo>
                  <a:cubicBezTo>
                    <a:pt x="699" y="2241"/>
                    <a:pt x="704" y="2240"/>
                    <a:pt x="708" y="2239"/>
                  </a:cubicBezTo>
                  <a:cubicBezTo>
                    <a:pt x="708" y="2239"/>
                    <a:pt x="708" y="2239"/>
                    <a:pt x="708" y="2239"/>
                  </a:cubicBezTo>
                  <a:cubicBezTo>
                    <a:pt x="702" y="2250"/>
                    <a:pt x="697" y="2262"/>
                    <a:pt x="693" y="2276"/>
                  </a:cubicBezTo>
                  <a:cubicBezTo>
                    <a:pt x="692" y="2277"/>
                    <a:pt x="691" y="2278"/>
                    <a:pt x="690" y="2278"/>
                  </a:cubicBezTo>
                  <a:cubicBezTo>
                    <a:pt x="687" y="2281"/>
                    <a:pt x="684" y="2284"/>
                    <a:pt x="681" y="2287"/>
                  </a:cubicBezTo>
                  <a:cubicBezTo>
                    <a:pt x="674" y="2292"/>
                    <a:pt x="668" y="2298"/>
                    <a:pt x="662" y="2305"/>
                  </a:cubicBezTo>
                  <a:cubicBezTo>
                    <a:pt x="660" y="2307"/>
                    <a:pt x="659" y="2308"/>
                    <a:pt x="657" y="2310"/>
                  </a:cubicBezTo>
                  <a:cubicBezTo>
                    <a:pt x="655" y="2312"/>
                    <a:pt x="655" y="2312"/>
                    <a:pt x="655" y="2312"/>
                  </a:cubicBezTo>
                  <a:cubicBezTo>
                    <a:pt x="655" y="2313"/>
                    <a:pt x="654" y="2314"/>
                    <a:pt x="653" y="2315"/>
                  </a:cubicBezTo>
                  <a:cubicBezTo>
                    <a:pt x="651" y="2318"/>
                    <a:pt x="651" y="2318"/>
                    <a:pt x="651" y="2318"/>
                  </a:cubicBezTo>
                  <a:cubicBezTo>
                    <a:pt x="649" y="2320"/>
                    <a:pt x="649" y="2320"/>
                    <a:pt x="649" y="2320"/>
                  </a:cubicBezTo>
                  <a:cubicBezTo>
                    <a:pt x="648" y="2322"/>
                    <a:pt x="647" y="2324"/>
                    <a:pt x="646" y="2326"/>
                  </a:cubicBezTo>
                  <a:cubicBezTo>
                    <a:pt x="643" y="2329"/>
                    <a:pt x="641" y="2333"/>
                    <a:pt x="639" y="2337"/>
                  </a:cubicBezTo>
                  <a:cubicBezTo>
                    <a:pt x="637" y="2340"/>
                    <a:pt x="635" y="2344"/>
                    <a:pt x="633" y="2348"/>
                  </a:cubicBezTo>
                  <a:cubicBezTo>
                    <a:pt x="629" y="2355"/>
                    <a:pt x="626" y="2362"/>
                    <a:pt x="623" y="2369"/>
                  </a:cubicBezTo>
                  <a:cubicBezTo>
                    <a:pt x="620" y="2376"/>
                    <a:pt x="617" y="2382"/>
                    <a:pt x="615" y="2388"/>
                  </a:cubicBezTo>
                  <a:cubicBezTo>
                    <a:pt x="612" y="2394"/>
                    <a:pt x="610" y="2400"/>
                    <a:pt x="608" y="2405"/>
                  </a:cubicBezTo>
                  <a:cubicBezTo>
                    <a:pt x="606" y="2410"/>
                    <a:pt x="605" y="2414"/>
                    <a:pt x="603" y="2418"/>
                  </a:cubicBezTo>
                  <a:cubicBezTo>
                    <a:pt x="602" y="2421"/>
                    <a:pt x="601" y="2424"/>
                    <a:pt x="600" y="2426"/>
                  </a:cubicBezTo>
                  <a:cubicBezTo>
                    <a:pt x="599" y="2428"/>
                    <a:pt x="599" y="2429"/>
                    <a:pt x="599" y="2429"/>
                  </a:cubicBezTo>
                  <a:cubicBezTo>
                    <a:pt x="599" y="2429"/>
                    <a:pt x="600" y="2428"/>
                    <a:pt x="600" y="2426"/>
                  </a:cubicBezTo>
                  <a:cubicBezTo>
                    <a:pt x="601" y="2424"/>
                    <a:pt x="603" y="2422"/>
                    <a:pt x="605" y="2418"/>
                  </a:cubicBezTo>
                  <a:cubicBezTo>
                    <a:pt x="606" y="2415"/>
                    <a:pt x="609" y="2411"/>
                    <a:pt x="611" y="2406"/>
                  </a:cubicBezTo>
                  <a:cubicBezTo>
                    <a:pt x="613" y="2401"/>
                    <a:pt x="616" y="2396"/>
                    <a:pt x="619" y="2390"/>
                  </a:cubicBezTo>
                  <a:cubicBezTo>
                    <a:pt x="622" y="2384"/>
                    <a:pt x="625" y="2378"/>
                    <a:pt x="628" y="2372"/>
                  </a:cubicBezTo>
                  <a:cubicBezTo>
                    <a:pt x="629" y="2370"/>
                    <a:pt x="630" y="2368"/>
                    <a:pt x="631" y="2366"/>
                  </a:cubicBezTo>
                  <a:cubicBezTo>
                    <a:pt x="631" y="2367"/>
                    <a:pt x="631" y="2368"/>
                    <a:pt x="630" y="2369"/>
                  </a:cubicBezTo>
                  <a:cubicBezTo>
                    <a:pt x="630" y="2370"/>
                    <a:pt x="629" y="2372"/>
                    <a:pt x="629" y="2374"/>
                  </a:cubicBezTo>
                  <a:cubicBezTo>
                    <a:pt x="629" y="2376"/>
                    <a:pt x="628" y="2378"/>
                    <a:pt x="627" y="2380"/>
                  </a:cubicBezTo>
                  <a:cubicBezTo>
                    <a:pt x="627" y="2383"/>
                    <a:pt x="626" y="2385"/>
                    <a:pt x="626" y="2387"/>
                  </a:cubicBezTo>
                  <a:cubicBezTo>
                    <a:pt x="626" y="2389"/>
                    <a:pt x="625" y="2390"/>
                    <a:pt x="625" y="2391"/>
                  </a:cubicBezTo>
                  <a:cubicBezTo>
                    <a:pt x="625" y="2392"/>
                    <a:pt x="625" y="2394"/>
                    <a:pt x="624" y="2395"/>
                  </a:cubicBezTo>
                  <a:cubicBezTo>
                    <a:pt x="624" y="2397"/>
                    <a:pt x="623" y="2400"/>
                    <a:pt x="623" y="2402"/>
                  </a:cubicBezTo>
                  <a:cubicBezTo>
                    <a:pt x="622" y="2405"/>
                    <a:pt x="621" y="2408"/>
                    <a:pt x="621" y="2410"/>
                  </a:cubicBezTo>
                  <a:cubicBezTo>
                    <a:pt x="621" y="2411"/>
                    <a:pt x="620" y="2413"/>
                    <a:pt x="620" y="2414"/>
                  </a:cubicBezTo>
                  <a:cubicBezTo>
                    <a:pt x="620" y="2415"/>
                    <a:pt x="620" y="2416"/>
                    <a:pt x="619" y="2418"/>
                  </a:cubicBezTo>
                  <a:cubicBezTo>
                    <a:pt x="619" y="2420"/>
                    <a:pt x="618" y="2422"/>
                    <a:pt x="618" y="2425"/>
                  </a:cubicBezTo>
                  <a:cubicBezTo>
                    <a:pt x="617" y="2427"/>
                    <a:pt x="617" y="2429"/>
                    <a:pt x="617" y="2431"/>
                  </a:cubicBezTo>
                  <a:cubicBezTo>
                    <a:pt x="616" y="2433"/>
                    <a:pt x="616" y="2435"/>
                    <a:pt x="616" y="2436"/>
                  </a:cubicBezTo>
                  <a:cubicBezTo>
                    <a:pt x="615" y="2438"/>
                    <a:pt x="615" y="2439"/>
                    <a:pt x="615" y="2440"/>
                  </a:cubicBezTo>
                  <a:cubicBezTo>
                    <a:pt x="615" y="2442"/>
                    <a:pt x="615" y="2443"/>
                    <a:pt x="615" y="2443"/>
                  </a:cubicBezTo>
                  <a:cubicBezTo>
                    <a:pt x="614" y="2444"/>
                    <a:pt x="614" y="2444"/>
                    <a:pt x="614" y="2444"/>
                  </a:cubicBezTo>
                  <a:cubicBezTo>
                    <a:pt x="614" y="2444"/>
                    <a:pt x="615" y="2444"/>
                    <a:pt x="615" y="2443"/>
                  </a:cubicBezTo>
                  <a:cubicBezTo>
                    <a:pt x="615" y="2443"/>
                    <a:pt x="616" y="2442"/>
                    <a:pt x="616" y="2441"/>
                  </a:cubicBezTo>
                  <a:cubicBezTo>
                    <a:pt x="617" y="2440"/>
                    <a:pt x="618" y="2439"/>
                    <a:pt x="619" y="2437"/>
                  </a:cubicBezTo>
                  <a:cubicBezTo>
                    <a:pt x="619" y="2437"/>
                    <a:pt x="619" y="2436"/>
                    <a:pt x="620" y="2435"/>
                  </a:cubicBezTo>
                  <a:cubicBezTo>
                    <a:pt x="620" y="2434"/>
                    <a:pt x="621" y="2433"/>
                    <a:pt x="621" y="2432"/>
                  </a:cubicBezTo>
                  <a:cubicBezTo>
                    <a:pt x="621" y="2431"/>
                    <a:pt x="622" y="2430"/>
                    <a:pt x="622" y="2429"/>
                  </a:cubicBezTo>
                  <a:cubicBezTo>
                    <a:pt x="623" y="2428"/>
                    <a:pt x="623" y="2427"/>
                    <a:pt x="624" y="2426"/>
                  </a:cubicBezTo>
                  <a:cubicBezTo>
                    <a:pt x="624" y="2424"/>
                    <a:pt x="625" y="2422"/>
                    <a:pt x="626" y="2419"/>
                  </a:cubicBezTo>
                  <a:cubicBezTo>
                    <a:pt x="626" y="2418"/>
                    <a:pt x="627" y="2417"/>
                    <a:pt x="627" y="2416"/>
                  </a:cubicBezTo>
                  <a:cubicBezTo>
                    <a:pt x="628" y="2415"/>
                    <a:pt x="628" y="2413"/>
                    <a:pt x="628" y="2412"/>
                  </a:cubicBezTo>
                  <a:cubicBezTo>
                    <a:pt x="629" y="2409"/>
                    <a:pt x="630" y="2407"/>
                    <a:pt x="630" y="2404"/>
                  </a:cubicBezTo>
                  <a:cubicBezTo>
                    <a:pt x="631" y="2402"/>
                    <a:pt x="631" y="2399"/>
                    <a:pt x="632" y="2396"/>
                  </a:cubicBezTo>
                  <a:cubicBezTo>
                    <a:pt x="632" y="2395"/>
                    <a:pt x="632" y="2394"/>
                    <a:pt x="632" y="2392"/>
                  </a:cubicBezTo>
                  <a:cubicBezTo>
                    <a:pt x="633" y="2391"/>
                    <a:pt x="633" y="2390"/>
                    <a:pt x="633" y="2389"/>
                  </a:cubicBezTo>
                  <a:cubicBezTo>
                    <a:pt x="633" y="2386"/>
                    <a:pt x="633" y="2384"/>
                    <a:pt x="633" y="2381"/>
                  </a:cubicBezTo>
                  <a:cubicBezTo>
                    <a:pt x="633" y="2380"/>
                    <a:pt x="633" y="2379"/>
                    <a:pt x="633" y="2378"/>
                  </a:cubicBezTo>
                  <a:cubicBezTo>
                    <a:pt x="634" y="2377"/>
                    <a:pt x="634" y="2376"/>
                    <a:pt x="634" y="2375"/>
                  </a:cubicBezTo>
                  <a:cubicBezTo>
                    <a:pt x="634" y="2374"/>
                    <a:pt x="634" y="2373"/>
                    <a:pt x="633" y="2372"/>
                  </a:cubicBezTo>
                  <a:cubicBezTo>
                    <a:pt x="633" y="2371"/>
                    <a:pt x="633" y="2370"/>
                    <a:pt x="633" y="2369"/>
                  </a:cubicBezTo>
                  <a:cubicBezTo>
                    <a:pt x="633" y="2367"/>
                    <a:pt x="633" y="2366"/>
                    <a:pt x="633" y="2365"/>
                  </a:cubicBezTo>
                  <a:cubicBezTo>
                    <a:pt x="633" y="2364"/>
                    <a:pt x="633" y="2363"/>
                    <a:pt x="633" y="2363"/>
                  </a:cubicBezTo>
                  <a:cubicBezTo>
                    <a:pt x="635" y="2359"/>
                    <a:pt x="637" y="2355"/>
                    <a:pt x="639" y="2351"/>
                  </a:cubicBezTo>
                  <a:cubicBezTo>
                    <a:pt x="641" y="2348"/>
                    <a:pt x="643" y="2344"/>
                    <a:pt x="645" y="2341"/>
                  </a:cubicBezTo>
                  <a:cubicBezTo>
                    <a:pt x="646" y="2339"/>
                    <a:pt x="647" y="2337"/>
                    <a:pt x="649" y="2335"/>
                  </a:cubicBezTo>
                  <a:cubicBezTo>
                    <a:pt x="650" y="2334"/>
                    <a:pt x="651" y="2332"/>
                    <a:pt x="652" y="2330"/>
                  </a:cubicBezTo>
                  <a:cubicBezTo>
                    <a:pt x="653" y="2328"/>
                    <a:pt x="654" y="2327"/>
                    <a:pt x="656" y="2325"/>
                  </a:cubicBezTo>
                  <a:cubicBezTo>
                    <a:pt x="658" y="2322"/>
                    <a:pt x="658" y="2322"/>
                    <a:pt x="658" y="2322"/>
                  </a:cubicBezTo>
                  <a:cubicBezTo>
                    <a:pt x="659" y="2320"/>
                    <a:pt x="659" y="2320"/>
                    <a:pt x="659" y="2320"/>
                  </a:cubicBezTo>
                  <a:cubicBezTo>
                    <a:pt x="660" y="2319"/>
                    <a:pt x="661" y="2318"/>
                    <a:pt x="661" y="2317"/>
                  </a:cubicBezTo>
                  <a:cubicBezTo>
                    <a:pt x="663" y="2315"/>
                    <a:pt x="663" y="2315"/>
                    <a:pt x="663" y="2315"/>
                  </a:cubicBezTo>
                  <a:cubicBezTo>
                    <a:pt x="665" y="2313"/>
                    <a:pt x="666" y="2312"/>
                    <a:pt x="668" y="2310"/>
                  </a:cubicBezTo>
                  <a:cubicBezTo>
                    <a:pt x="673" y="2304"/>
                    <a:pt x="679" y="2298"/>
                    <a:pt x="686" y="2292"/>
                  </a:cubicBezTo>
                  <a:cubicBezTo>
                    <a:pt x="687" y="2291"/>
                    <a:pt x="689" y="2290"/>
                    <a:pt x="690" y="2288"/>
                  </a:cubicBezTo>
                  <a:cubicBezTo>
                    <a:pt x="679" y="2349"/>
                    <a:pt x="682" y="2411"/>
                    <a:pt x="633" y="2460"/>
                  </a:cubicBezTo>
                  <a:cubicBezTo>
                    <a:pt x="620" y="2473"/>
                    <a:pt x="606" y="2484"/>
                    <a:pt x="592" y="2491"/>
                  </a:cubicBezTo>
                  <a:cubicBezTo>
                    <a:pt x="590" y="2490"/>
                    <a:pt x="588" y="2489"/>
                    <a:pt x="585" y="2488"/>
                  </a:cubicBezTo>
                  <a:cubicBezTo>
                    <a:pt x="581" y="2487"/>
                    <a:pt x="577" y="2484"/>
                    <a:pt x="572" y="2482"/>
                  </a:cubicBezTo>
                  <a:cubicBezTo>
                    <a:pt x="567" y="2479"/>
                    <a:pt x="562" y="2476"/>
                    <a:pt x="557" y="2473"/>
                  </a:cubicBezTo>
                  <a:cubicBezTo>
                    <a:pt x="555" y="2472"/>
                    <a:pt x="552" y="2470"/>
                    <a:pt x="549" y="2469"/>
                  </a:cubicBezTo>
                  <a:cubicBezTo>
                    <a:pt x="547" y="2467"/>
                    <a:pt x="544" y="2466"/>
                    <a:pt x="541" y="2464"/>
                  </a:cubicBezTo>
                  <a:cubicBezTo>
                    <a:pt x="540" y="2464"/>
                    <a:pt x="540" y="2464"/>
                    <a:pt x="540" y="2464"/>
                  </a:cubicBezTo>
                  <a:cubicBezTo>
                    <a:pt x="540" y="2463"/>
                    <a:pt x="540" y="2463"/>
                    <a:pt x="540" y="2463"/>
                  </a:cubicBezTo>
                  <a:cubicBezTo>
                    <a:pt x="539" y="2463"/>
                    <a:pt x="539" y="2463"/>
                    <a:pt x="539" y="2463"/>
                  </a:cubicBezTo>
                  <a:cubicBezTo>
                    <a:pt x="539" y="2463"/>
                    <a:pt x="539" y="2463"/>
                    <a:pt x="539" y="2463"/>
                  </a:cubicBezTo>
                  <a:cubicBezTo>
                    <a:pt x="539" y="2463"/>
                    <a:pt x="539" y="2463"/>
                    <a:pt x="539" y="2463"/>
                  </a:cubicBezTo>
                  <a:cubicBezTo>
                    <a:pt x="537" y="2462"/>
                    <a:pt x="537" y="2462"/>
                    <a:pt x="537" y="2462"/>
                  </a:cubicBezTo>
                  <a:cubicBezTo>
                    <a:pt x="535" y="2461"/>
                    <a:pt x="534" y="2461"/>
                    <a:pt x="532" y="2460"/>
                  </a:cubicBezTo>
                  <a:cubicBezTo>
                    <a:pt x="531" y="2460"/>
                    <a:pt x="529" y="2459"/>
                    <a:pt x="528" y="2458"/>
                  </a:cubicBezTo>
                  <a:cubicBezTo>
                    <a:pt x="525" y="2457"/>
                    <a:pt x="525" y="2457"/>
                    <a:pt x="525" y="2457"/>
                  </a:cubicBezTo>
                  <a:cubicBezTo>
                    <a:pt x="523" y="2457"/>
                    <a:pt x="523" y="2457"/>
                    <a:pt x="523" y="2457"/>
                  </a:cubicBezTo>
                  <a:cubicBezTo>
                    <a:pt x="518" y="2455"/>
                    <a:pt x="518" y="2455"/>
                    <a:pt x="518" y="2455"/>
                  </a:cubicBezTo>
                  <a:cubicBezTo>
                    <a:pt x="517" y="2455"/>
                    <a:pt x="515" y="2454"/>
                    <a:pt x="514" y="2454"/>
                  </a:cubicBezTo>
                  <a:cubicBezTo>
                    <a:pt x="511" y="2453"/>
                    <a:pt x="511" y="2453"/>
                    <a:pt x="511" y="2453"/>
                  </a:cubicBezTo>
                  <a:cubicBezTo>
                    <a:pt x="510" y="2453"/>
                    <a:pt x="510" y="2453"/>
                    <a:pt x="509" y="2453"/>
                  </a:cubicBezTo>
                  <a:cubicBezTo>
                    <a:pt x="507" y="2453"/>
                    <a:pt x="506" y="2452"/>
                    <a:pt x="504" y="2452"/>
                  </a:cubicBezTo>
                  <a:cubicBezTo>
                    <a:pt x="502" y="2452"/>
                    <a:pt x="501" y="2451"/>
                    <a:pt x="499" y="2451"/>
                  </a:cubicBezTo>
                  <a:cubicBezTo>
                    <a:pt x="498" y="2451"/>
                    <a:pt x="498" y="2451"/>
                    <a:pt x="497" y="2451"/>
                  </a:cubicBezTo>
                  <a:cubicBezTo>
                    <a:pt x="496" y="2451"/>
                    <a:pt x="495" y="2451"/>
                    <a:pt x="495" y="2451"/>
                  </a:cubicBezTo>
                  <a:cubicBezTo>
                    <a:pt x="493" y="2450"/>
                    <a:pt x="491" y="2450"/>
                    <a:pt x="490" y="2450"/>
                  </a:cubicBezTo>
                  <a:cubicBezTo>
                    <a:pt x="489" y="2450"/>
                    <a:pt x="488" y="2450"/>
                    <a:pt x="488" y="2450"/>
                  </a:cubicBezTo>
                  <a:cubicBezTo>
                    <a:pt x="487" y="2450"/>
                    <a:pt x="486" y="2450"/>
                    <a:pt x="485" y="2450"/>
                  </a:cubicBezTo>
                  <a:cubicBezTo>
                    <a:pt x="484" y="2450"/>
                    <a:pt x="482" y="2450"/>
                    <a:pt x="481" y="2450"/>
                  </a:cubicBezTo>
                  <a:cubicBezTo>
                    <a:pt x="479" y="2450"/>
                    <a:pt x="478" y="2450"/>
                    <a:pt x="476" y="2450"/>
                  </a:cubicBezTo>
                  <a:cubicBezTo>
                    <a:pt x="475" y="2450"/>
                    <a:pt x="473" y="2450"/>
                    <a:pt x="472" y="2450"/>
                  </a:cubicBezTo>
                  <a:cubicBezTo>
                    <a:pt x="471" y="2450"/>
                    <a:pt x="469" y="2451"/>
                    <a:pt x="468" y="2451"/>
                  </a:cubicBezTo>
                  <a:cubicBezTo>
                    <a:pt x="462" y="2451"/>
                    <a:pt x="457" y="2452"/>
                    <a:pt x="452" y="2453"/>
                  </a:cubicBezTo>
                  <a:cubicBezTo>
                    <a:pt x="452" y="2453"/>
                    <a:pt x="451" y="2453"/>
                    <a:pt x="451" y="2454"/>
                  </a:cubicBezTo>
                  <a:cubicBezTo>
                    <a:pt x="450" y="2454"/>
                    <a:pt x="449" y="2454"/>
                    <a:pt x="449" y="2454"/>
                  </a:cubicBezTo>
                  <a:cubicBezTo>
                    <a:pt x="448" y="2454"/>
                    <a:pt x="447" y="2455"/>
                    <a:pt x="446" y="2455"/>
                  </a:cubicBezTo>
                  <a:cubicBezTo>
                    <a:pt x="444" y="2455"/>
                    <a:pt x="443" y="2455"/>
                    <a:pt x="442" y="2456"/>
                  </a:cubicBezTo>
                  <a:cubicBezTo>
                    <a:pt x="441" y="2456"/>
                    <a:pt x="440" y="2457"/>
                    <a:pt x="440" y="2457"/>
                  </a:cubicBezTo>
                  <a:cubicBezTo>
                    <a:pt x="436" y="2458"/>
                    <a:pt x="433" y="2459"/>
                    <a:pt x="430" y="2461"/>
                  </a:cubicBezTo>
                  <a:cubicBezTo>
                    <a:pt x="429" y="2461"/>
                    <a:pt x="428" y="2462"/>
                    <a:pt x="427" y="2462"/>
                  </a:cubicBezTo>
                  <a:cubicBezTo>
                    <a:pt x="426" y="2463"/>
                    <a:pt x="425" y="2463"/>
                    <a:pt x="424" y="2463"/>
                  </a:cubicBezTo>
                  <a:cubicBezTo>
                    <a:pt x="423" y="2464"/>
                    <a:pt x="422" y="2464"/>
                    <a:pt x="422" y="2464"/>
                  </a:cubicBezTo>
                  <a:cubicBezTo>
                    <a:pt x="422" y="2464"/>
                    <a:pt x="423" y="2464"/>
                    <a:pt x="424" y="2464"/>
                  </a:cubicBezTo>
                  <a:cubicBezTo>
                    <a:pt x="425" y="2464"/>
                    <a:pt x="426" y="2463"/>
                    <a:pt x="427" y="2463"/>
                  </a:cubicBezTo>
                  <a:cubicBezTo>
                    <a:pt x="428" y="2463"/>
                    <a:pt x="429" y="2462"/>
                    <a:pt x="431" y="2462"/>
                  </a:cubicBezTo>
                  <a:cubicBezTo>
                    <a:pt x="433" y="2461"/>
                    <a:pt x="437" y="2460"/>
                    <a:pt x="440" y="2460"/>
                  </a:cubicBezTo>
                  <a:cubicBezTo>
                    <a:pt x="441" y="2460"/>
                    <a:pt x="442" y="2459"/>
                    <a:pt x="443" y="2459"/>
                  </a:cubicBezTo>
                  <a:cubicBezTo>
                    <a:pt x="444" y="2459"/>
                    <a:pt x="445" y="2459"/>
                    <a:pt x="446" y="2459"/>
                  </a:cubicBezTo>
                  <a:cubicBezTo>
                    <a:pt x="449" y="2458"/>
                    <a:pt x="451" y="2458"/>
                    <a:pt x="453" y="2458"/>
                  </a:cubicBezTo>
                  <a:cubicBezTo>
                    <a:pt x="454" y="2458"/>
                    <a:pt x="455" y="2457"/>
                    <a:pt x="457" y="2457"/>
                  </a:cubicBezTo>
                  <a:cubicBezTo>
                    <a:pt x="457" y="2457"/>
                    <a:pt x="458" y="2457"/>
                    <a:pt x="458" y="2457"/>
                  </a:cubicBezTo>
                  <a:cubicBezTo>
                    <a:pt x="459" y="2457"/>
                    <a:pt x="460" y="2457"/>
                    <a:pt x="460" y="2457"/>
                  </a:cubicBezTo>
                  <a:cubicBezTo>
                    <a:pt x="463" y="2457"/>
                    <a:pt x="465" y="2457"/>
                    <a:pt x="468" y="2457"/>
                  </a:cubicBezTo>
                  <a:cubicBezTo>
                    <a:pt x="469" y="2457"/>
                    <a:pt x="471" y="2457"/>
                    <a:pt x="472" y="2457"/>
                  </a:cubicBezTo>
                  <a:cubicBezTo>
                    <a:pt x="474" y="2456"/>
                    <a:pt x="475" y="2457"/>
                    <a:pt x="476" y="2457"/>
                  </a:cubicBezTo>
                  <a:cubicBezTo>
                    <a:pt x="478" y="2457"/>
                    <a:pt x="479" y="2457"/>
                    <a:pt x="481" y="2457"/>
                  </a:cubicBezTo>
                  <a:cubicBezTo>
                    <a:pt x="482" y="2457"/>
                    <a:pt x="483" y="2457"/>
                    <a:pt x="485" y="2457"/>
                  </a:cubicBezTo>
                  <a:cubicBezTo>
                    <a:pt x="486" y="2457"/>
                    <a:pt x="486" y="2457"/>
                    <a:pt x="487" y="2457"/>
                  </a:cubicBezTo>
                  <a:cubicBezTo>
                    <a:pt x="488" y="2457"/>
                    <a:pt x="489" y="2457"/>
                    <a:pt x="489" y="2457"/>
                  </a:cubicBezTo>
                  <a:cubicBezTo>
                    <a:pt x="491" y="2458"/>
                    <a:pt x="492" y="2458"/>
                    <a:pt x="494" y="2458"/>
                  </a:cubicBezTo>
                  <a:cubicBezTo>
                    <a:pt x="494" y="2458"/>
                    <a:pt x="495" y="2458"/>
                    <a:pt x="496" y="2458"/>
                  </a:cubicBezTo>
                  <a:cubicBezTo>
                    <a:pt x="497" y="2458"/>
                    <a:pt x="497" y="2459"/>
                    <a:pt x="498" y="2459"/>
                  </a:cubicBezTo>
                  <a:cubicBezTo>
                    <a:pt x="500" y="2459"/>
                    <a:pt x="501" y="2459"/>
                    <a:pt x="503" y="2459"/>
                  </a:cubicBezTo>
                  <a:cubicBezTo>
                    <a:pt x="505" y="2460"/>
                    <a:pt x="508" y="2461"/>
                    <a:pt x="511" y="2461"/>
                  </a:cubicBezTo>
                  <a:cubicBezTo>
                    <a:pt x="511" y="2461"/>
                    <a:pt x="511" y="2461"/>
                    <a:pt x="510" y="2461"/>
                  </a:cubicBezTo>
                  <a:cubicBezTo>
                    <a:pt x="509" y="2461"/>
                    <a:pt x="507" y="2461"/>
                    <a:pt x="505" y="2461"/>
                  </a:cubicBezTo>
                  <a:cubicBezTo>
                    <a:pt x="504" y="2461"/>
                    <a:pt x="503" y="2461"/>
                    <a:pt x="502" y="2461"/>
                  </a:cubicBezTo>
                  <a:cubicBezTo>
                    <a:pt x="501" y="2461"/>
                    <a:pt x="500" y="2461"/>
                    <a:pt x="499" y="2461"/>
                  </a:cubicBezTo>
                  <a:cubicBezTo>
                    <a:pt x="497" y="2461"/>
                    <a:pt x="496" y="2461"/>
                    <a:pt x="495" y="2461"/>
                  </a:cubicBezTo>
                  <a:cubicBezTo>
                    <a:pt x="493" y="2461"/>
                    <a:pt x="492" y="2461"/>
                    <a:pt x="491" y="2462"/>
                  </a:cubicBezTo>
                  <a:cubicBezTo>
                    <a:pt x="489" y="2462"/>
                    <a:pt x="488" y="2462"/>
                    <a:pt x="486" y="2462"/>
                  </a:cubicBezTo>
                  <a:cubicBezTo>
                    <a:pt x="485" y="2462"/>
                    <a:pt x="483" y="2462"/>
                    <a:pt x="482" y="2463"/>
                  </a:cubicBezTo>
                  <a:cubicBezTo>
                    <a:pt x="479" y="2463"/>
                    <a:pt x="476" y="2464"/>
                    <a:pt x="473" y="2465"/>
                  </a:cubicBezTo>
                  <a:cubicBezTo>
                    <a:pt x="469" y="2465"/>
                    <a:pt x="466" y="2466"/>
                    <a:pt x="463" y="2467"/>
                  </a:cubicBezTo>
                  <a:cubicBezTo>
                    <a:pt x="460" y="2468"/>
                    <a:pt x="457" y="2469"/>
                    <a:pt x="454" y="2470"/>
                  </a:cubicBezTo>
                  <a:cubicBezTo>
                    <a:pt x="451" y="2472"/>
                    <a:pt x="448" y="2473"/>
                    <a:pt x="445" y="2474"/>
                  </a:cubicBezTo>
                  <a:cubicBezTo>
                    <a:pt x="444" y="2475"/>
                    <a:pt x="442" y="2476"/>
                    <a:pt x="441" y="2476"/>
                  </a:cubicBezTo>
                  <a:cubicBezTo>
                    <a:pt x="440" y="2477"/>
                    <a:pt x="438" y="2478"/>
                    <a:pt x="437" y="2478"/>
                  </a:cubicBezTo>
                  <a:cubicBezTo>
                    <a:pt x="436" y="2479"/>
                    <a:pt x="435" y="2480"/>
                    <a:pt x="434" y="2480"/>
                  </a:cubicBezTo>
                  <a:cubicBezTo>
                    <a:pt x="433" y="2481"/>
                    <a:pt x="432" y="2482"/>
                    <a:pt x="430" y="2482"/>
                  </a:cubicBezTo>
                  <a:cubicBezTo>
                    <a:pt x="429" y="2483"/>
                    <a:pt x="428" y="2484"/>
                    <a:pt x="428" y="2484"/>
                  </a:cubicBezTo>
                  <a:cubicBezTo>
                    <a:pt x="427" y="2485"/>
                    <a:pt x="426" y="2486"/>
                    <a:pt x="425" y="2486"/>
                  </a:cubicBezTo>
                  <a:cubicBezTo>
                    <a:pt x="423" y="2487"/>
                    <a:pt x="422" y="2488"/>
                    <a:pt x="421" y="2489"/>
                  </a:cubicBezTo>
                  <a:cubicBezTo>
                    <a:pt x="420" y="2490"/>
                    <a:pt x="419" y="2491"/>
                    <a:pt x="418" y="2491"/>
                  </a:cubicBezTo>
                  <a:cubicBezTo>
                    <a:pt x="418" y="2492"/>
                    <a:pt x="417" y="2492"/>
                    <a:pt x="417" y="2492"/>
                  </a:cubicBezTo>
                  <a:cubicBezTo>
                    <a:pt x="417" y="2492"/>
                    <a:pt x="418" y="2492"/>
                    <a:pt x="419" y="2492"/>
                  </a:cubicBezTo>
                  <a:cubicBezTo>
                    <a:pt x="419" y="2492"/>
                    <a:pt x="420" y="2491"/>
                    <a:pt x="422" y="2491"/>
                  </a:cubicBezTo>
                  <a:cubicBezTo>
                    <a:pt x="422" y="2490"/>
                    <a:pt x="423" y="2490"/>
                    <a:pt x="424" y="2490"/>
                  </a:cubicBezTo>
                  <a:cubicBezTo>
                    <a:pt x="425" y="2489"/>
                    <a:pt x="426" y="2489"/>
                    <a:pt x="426" y="2489"/>
                  </a:cubicBezTo>
                  <a:cubicBezTo>
                    <a:pt x="427" y="2488"/>
                    <a:pt x="428" y="2488"/>
                    <a:pt x="429" y="2488"/>
                  </a:cubicBezTo>
                  <a:cubicBezTo>
                    <a:pt x="430" y="2487"/>
                    <a:pt x="431" y="2487"/>
                    <a:pt x="433" y="2486"/>
                  </a:cubicBezTo>
                  <a:cubicBezTo>
                    <a:pt x="435" y="2486"/>
                    <a:pt x="437" y="2485"/>
                    <a:pt x="440" y="2484"/>
                  </a:cubicBezTo>
                  <a:cubicBezTo>
                    <a:pt x="440" y="2483"/>
                    <a:pt x="441" y="2483"/>
                    <a:pt x="442" y="2483"/>
                  </a:cubicBezTo>
                  <a:cubicBezTo>
                    <a:pt x="442" y="2483"/>
                    <a:pt x="443" y="2482"/>
                    <a:pt x="444" y="2482"/>
                  </a:cubicBezTo>
                  <a:cubicBezTo>
                    <a:pt x="445" y="2482"/>
                    <a:pt x="446" y="2481"/>
                    <a:pt x="448" y="2481"/>
                  </a:cubicBezTo>
                  <a:cubicBezTo>
                    <a:pt x="449" y="2480"/>
                    <a:pt x="451" y="2480"/>
                    <a:pt x="452" y="2479"/>
                  </a:cubicBezTo>
                  <a:cubicBezTo>
                    <a:pt x="454" y="2479"/>
                    <a:pt x="455" y="2478"/>
                    <a:pt x="456" y="2478"/>
                  </a:cubicBezTo>
                  <a:cubicBezTo>
                    <a:pt x="459" y="2477"/>
                    <a:pt x="462" y="2476"/>
                    <a:pt x="465" y="2475"/>
                  </a:cubicBezTo>
                  <a:cubicBezTo>
                    <a:pt x="468" y="2474"/>
                    <a:pt x="472" y="2473"/>
                    <a:pt x="475" y="2472"/>
                  </a:cubicBezTo>
                  <a:cubicBezTo>
                    <a:pt x="476" y="2472"/>
                    <a:pt x="477" y="2471"/>
                    <a:pt x="479" y="2471"/>
                  </a:cubicBezTo>
                  <a:cubicBezTo>
                    <a:pt x="480" y="2470"/>
                    <a:pt x="482" y="2470"/>
                    <a:pt x="483" y="2470"/>
                  </a:cubicBezTo>
                  <a:cubicBezTo>
                    <a:pt x="485" y="2469"/>
                    <a:pt x="486" y="2469"/>
                    <a:pt x="488" y="2468"/>
                  </a:cubicBezTo>
                  <a:cubicBezTo>
                    <a:pt x="488" y="2468"/>
                    <a:pt x="489" y="2468"/>
                    <a:pt x="490" y="2468"/>
                  </a:cubicBezTo>
                  <a:cubicBezTo>
                    <a:pt x="490" y="2468"/>
                    <a:pt x="491" y="2468"/>
                    <a:pt x="492" y="2467"/>
                  </a:cubicBezTo>
                  <a:cubicBezTo>
                    <a:pt x="493" y="2467"/>
                    <a:pt x="494" y="2467"/>
                    <a:pt x="496" y="2466"/>
                  </a:cubicBezTo>
                  <a:cubicBezTo>
                    <a:pt x="497" y="2466"/>
                    <a:pt x="498" y="2466"/>
                    <a:pt x="499" y="2466"/>
                  </a:cubicBezTo>
                  <a:cubicBezTo>
                    <a:pt x="500" y="2465"/>
                    <a:pt x="501" y="2465"/>
                    <a:pt x="503" y="2465"/>
                  </a:cubicBezTo>
                  <a:cubicBezTo>
                    <a:pt x="504" y="2465"/>
                    <a:pt x="505" y="2464"/>
                    <a:pt x="506" y="2464"/>
                  </a:cubicBezTo>
                  <a:cubicBezTo>
                    <a:pt x="506" y="2464"/>
                    <a:pt x="507" y="2464"/>
                    <a:pt x="508" y="2463"/>
                  </a:cubicBezTo>
                  <a:cubicBezTo>
                    <a:pt x="509" y="2463"/>
                    <a:pt x="510" y="2463"/>
                    <a:pt x="511" y="2463"/>
                  </a:cubicBezTo>
                  <a:cubicBezTo>
                    <a:pt x="512" y="2463"/>
                    <a:pt x="513" y="2462"/>
                    <a:pt x="514" y="2462"/>
                  </a:cubicBezTo>
                  <a:cubicBezTo>
                    <a:pt x="514" y="2462"/>
                    <a:pt x="515" y="2463"/>
                    <a:pt x="516" y="2463"/>
                  </a:cubicBezTo>
                  <a:cubicBezTo>
                    <a:pt x="520" y="2464"/>
                    <a:pt x="520" y="2464"/>
                    <a:pt x="520" y="2464"/>
                  </a:cubicBezTo>
                  <a:cubicBezTo>
                    <a:pt x="523" y="2465"/>
                    <a:pt x="523" y="2465"/>
                    <a:pt x="523" y="2465"/>
                  </a:cubicBezTo>
                  <a:cubicBezTo>
                    <a:pt x="525" y="2466"/>
                    <a:pt x="525" y="2466"/>
                    <a:pt x="525" y="2466"/>
                  </a:cubicBezTo>
                  <a:cubicBezTo>
                    <a:pt x="526" y="2466"/>
                    <a:pt x="528" y="2467"/>
                    <a:pt x="529" y="2467"/>
                  </a:cubicBezTo>
                  <a:cubicBezTo>
                    <a:pt x="530" y="2468"/>
                    <a:pt x="532" y="2469"/>
                    <a:pt x="533" y="2469"/>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1"/>
                    <a:pt x="536" y="2471"/>
                    <a:pt x="536" y="2471"/>
                  </a:cubicBezTo>
                  <a:cubicBezTo>
                    <a:pt x="538" y="2471"/>
                    <a:pt x="538" y="2471"/>
                    <a:pt x="538" y="2471"/>
                  </a:cubicBezTo>
                  <a:cubicBezTo>
                    <a:pt x="540" y="2472"/>
                    <a:pt x="543" y="2474"/>
                    <a:pt x="546" y="2475"/>
                  </a:cubicBezTo>
                  <a:cubicBezTo>
                    <a:pt x="548" y="2477"/>
                    <a:pt x="551" y="2478"/>
                    <a:pt x="554" y="2479"/>
                  </a:cubicBezTo>
                  <a:cubicBezTo>
                    <a:pt x="559" y="2482"/>
                    <a:pt x="564" y="2485"/>
                    <a:pt x="569" y="2487"/>
                  </a:cubicBezTo>
                  <a:cubicBezTo>
                    <a:pt x="574" y="2489"/>
                    <a:pt x="579" y="2491"/>
                    <a:pt x="584" y="2493"/>
                  </a:cubicBezTo>
                  <a:cubicBezTo>
                    <a:pt x="585" y="2493"/>
                    <a:pt x="585" y="2493"/>
                    <a:pt x="586" y="2493"/>
                  </a:cubicBezTo>
                  <a:cubicBezTo>
                    <a:pt x="572" y="2500"/>
                    <a:pt x="556" y="2503"/>
                    <a:pt x="539" y="2503"/>
                  </a:cubicBezTo>
                  <a:cubicBezTo>
                    <a:pt x="493" y="2504"/>
                    <a:pt x="454" y="2512"/>
                    <a:pt x="437" y="2549"/>
                  </a:cubicBezTo>
                  <a:cubicBezTo>
                    <a:pt x="469" y="2517"/>
                    <a:pt x="511" y="2512"/>
                    <a:pt x="566" y="2511"/>
                  </a:cubicBezTo>
                  <a:cubicBezTo>
                    <a:pt x="589" y="2511"/>
                    <a:pt x="607" y="2503"/>
                    <a:pt x="624" y="2490"/>
                  </a:cubicBezTo>
                  <a:cubicBezTo>
                    <a:pt x="623" y="2492"/>
                    <a:pt x="622" y="2493"/>
                    <a:pt x="621" y="2495"/>
                  </a:cubicBezTo>
                  <a:cubicBezTo>
                    <a:pt x="620" y="2496"/>
                    <a:pt x="619" y="2498"/>
                    <a:pt x="617" y="2500"/>
                  </a:cubicBezTo>
                  <a:cubicBezTo>
                    <a:pt x="617" y="2501"/>
                    <a:pt x="616" y="2502"/>
                    <a:pt x="615" y="2503"/>
                  </a:cubicBezTo>
                  <a:cubicBezTo>
                    <a:pt x="614" y="2503"/>
                    <a:pt x="614" y="2504"/>
                    <a:pt x="613" y="2505"/>
                  </a:cubicBezTo>
                  <a:cubicBezTo>
                    <a:pt x="611" y="2507"/>
                    <a:pt x="610" y="2509"/>
                    <a:pt x="608" y="2511"/>
                  </a:cubicBezTo>
                  <a:cubicBezTo>
                    <a:pt x="607" y="2512"/>
                    <a:pt x="607" y="2513"/>
                    <a:pt x="606" y="2514"/>
                  </a:cubicBezTo>
                  <a:cubicBezTo>
                    <a:pt x="605" y="2515"/>
                    <a:pt x="604" y="2516"/>
                    <a:pt x="603" y="2517"/>
                  </a:cubicBezTo>
                  <a:cubicBezTo>
                    <a:pt x="601" y="2519"/>
                    <a:pt x="599" y="2521"/>
                    <a:pt x="597" y="2523"/>
                  </a:cubicBezTo>
                  <a:cubicBezTo>
                    <a:pt x="595" y="2525"/>
                    <a:pt x="593" y="2527"/>
                    <a:pt x="591" y="2529"/>
                  </a:cubicBezTo>
                  <a:cubicBezTo>
                    <a:pt x="590" y="2530"/>
                    <a:pt x="589" y="2531"/>
                    <a:pt x="588" y="2532"/>
                  </a:cubicBezTo>
                  <a:cubicBezTo>
                    <a:pt x="587" y="2533"/>
                    <a:pt x="586" y="2534"/>
                    <a:pt x="585" y="2535"/>
                  </a:cubicBezTo>
                  <a:cubicBezTo>
                    <a:pt x="581" y="2538"/>
                    <a:pt x="577" y="2542"/>
                    <a:pt x="573" y="2545"/>
                  </a:cubicBezTo>
                  <a:cubicBezTo>
                    <a:pt x="572" y="2545"/>
                    <a:pt x="572" y="2545"/>
                    <a:pt x="572" y="2545"/>
                  </a:cubicBezTo>
                  <a:cubicBezTo>
                    <a:pt x="571" y="2546"/>
                    <a:pt x="570" y="2546"/>
                    <a:pt x="569" y="2546"/>
                  </a:cubicBezTo>
                  <a:cubicBezTo>
                    <a:pt x="568" y="2546"/>
                    <a:pt x="567" y="2547"/>
                    <a:pt x="566" y="2547"/>
                  </a:cubicBezTo>
                  <a:cubicBezTo>
                    <a:pt x="565" y="2547"/>
                    <a:pt x="564" y="2547"/>
                    <a:pt x="563" y="2548"/>
                  </a:cubicBezTo>
                  <a:cubicBezTo>
                    <a:pt x="562" y="2548"/>
                    <a:pt x="561" y="2548"/>
                    <a:pt x="560" y="2548"/>
                  </a:cubicBezTo>
                  <a:cubicBezTo>
                    <a:pt x="558" y="2548"/>
                    <a:pt x="556" y="2549"/>
                    <a:pt x="554" y="2549"/>
                  </a:cubicBezTo>
                  <a:cubicBezTo>
                    <a:pt x="552" y="2550"/>
                    <a:pt x="550" y="2550"/>
                    <a:pt x="548" y="2550"/>
                  </a:cubicBezTo>
                  <a:cubicBezTo>
                    <a:pt x="547" y="2550"/>
                    <a:pt x="546" y="2550"/>
                    <a:pt x="545" y="2551"/>
                  </a:cubicBezTo>
                  <a:cubicBezTo>
                    <a:pt x="543" y="2551"/>
                    <a:pt x="542" y="2551"/>
                    <a:pt x="541" y="2551"/>
                  </a:cubicBezTo>
                  <a:cubicBezTo>
                    <a:pt x="537" y="2551"/>
                    <a:pt x="532" y="2552"/>
                    <a:pt x="528" y="2552"/>
                  </a:cubicBezTo>
                  <a:cubicBezTo>
                    <a:pt x="523" y="2553"/>
                    <a:pt x="518" y="2553"/>
                    <a:pt x="514" y="2554"/>
                  </a:cubicBezTo>
                  <a:cubicBezTo>
                    <a:pt x="512" y="2554"/>
                    <a:pt x="509" y="2554"/>
                    <a:pt x="507" y="2554"/>
                  </a:cubicBezTo>
                  <a:cubicBezTo>
                    <a:pt x="505" y="2555"/>
                    <a:pt x="503" y="2555"/>
                    <a:pt x="500" y="2555"/>
                  </a:cubicBezTo>
                  <a:cubicBezTo>
                    <a:pt x="496" y="2556"/>
                    <a:pt x="492" y="2557"/>
                    <a:pt x="488" y="2558"/>
                  </a:cubicBezTo>
                  <a:cubicBezTo>
                    <a:pt x="486" y="2559"/>
                    <a:pt x="484" y="2559"/>
                    <a:pt x="482" y="2560"/>
                  </a:cubicBezTo>
                  <a:cubicBezTo>
                    <a:pt x="480" y="2560"/>
                    <a:pt x="479" y="2561"/>
                    <a:pt x="477" y="2562"/>
                  </a:cubicBezTo>
                  <a:cubicBezTo>
                    <a:pt x="475" y="2562"/>
                    <a:pt x="474" y="2563"/>
                    <a:pt x="472" y="2564"/>
                  </a:cubicBezTo>
                  <a:cubicBezTo>
                    <a:pt x="471" y="2564"/>
                    <a:pt x="470" y="2565"/>
                    <a:pt x="468" y="2566"/>
                  </a:cubicBezTo>
                  <a:cubicBezTo>
                    <a:pt x="467" y="2566"/>
                    <a:pt x="466" y="2567"/>
                    <a:pt x="465" y="2568"/>
                  </a:cubicBezTo>
                  <a:cubicBezTo>
                    <a:pt x="464" y="2568"/>
                    <a:pt x="463" y="2569"/>
                    <a:pt x="462" y="2570"/>
                  </a:cubicBezTo>
                  <a:cubicBezTo>
                    <a:pt x="461" y="2570"/>
                    <a:pt x="460" y="2571"/>
                    <a:pt x="460" y="2571"/>
                  </a:cubicBezTo>
                  <a:cubicBezTo>
                    <a:pt x="459" y="2572"/>
                    <a:pt x="459" y="2572"/>
                    <a:pt x="458" y="2573"/>
                  </a:cubicBezTo>
                  <a:cubicBezTo>
                    <a:pt x="457" y="2573"/>
                    <a:pt x="457" y="2574"/>
                    <a:pt x="457" y="2574"/>
                  </a:cubicBezTo>
                  <a:cubicBezTo>
                    <a:pt x="457" y="2574"/>
                    <a:pt x="457" y="2573"/>
                    <a:pt x="458" y="2573"/>
                  </a:cubicBezTo>
                  <a:cubicBezTo>
                    <a:pt x="459" y="2572"/>
                    <a:pt x="461" y="2572"/>
                    <a:pt x="463" y="2571"/>
                  </a:cubicBezTo>
                  <a:cubicBezTo>
                    <a:pt x="464" y="2571"/>
                    <a:pt x="465" y="2570"/>
                    <a:pt x="466" y="2570"/>
                  </a:cubicBezTo>
                  <a:cubicBezTo>
                    <a:pt x="467" y="2569"/>
                    <a:pt x="468" y="2569"/>
                    <a:pt x="469" y="2569"/>
                  </a:cubicBezTo>
                  <a:cubicBezTo>
                    <a:pt x="471" y="2568"/>
                    <a:pt x="472" y="2568"/>
                    <a:pt x="474" y="2567"/>
                  </a:cubicBezTo>
                  <a:cubicBezTo>
                    <a:pt x="475" y="2567"/>
                    <a:pt x="477" y="2566"/>
                    <a:pt x="478" y="2566"/>
                  </a:cubicBezTo>
                  <a:cubicBezTo>
                    <a:pt x="482" y="2565"/>
                    <a:pt x="485" y="2565"/>
                    <a:pt x="489" y="2564"/>
                  </a:cubicBezTo>
                  <a:cubicBezTo>
                    <a:pt x="493" y="2563"/>
                    <a:pt x="497" y="2563"/>
                    <a:pt x="501" y="2562"/>
                  </a:cubicBezTo>
                  <a:cubicBezTo>
                    <a:pt x="506" y="2562"/>
                    <a:pt x="510" y="2562"/>
                    <a:pt x="515" y="2561"/>
                  </a:cubicBezTo>
                  <a:cubicBezTo>
                    <a:pt x="519" y="2561"/>
                    <a:pt x="524" y="2560"/>
                    <a:pt x="528" y="2560"/>
                  </a:cubicBezTo>
                  <a:cubicBezTo>
                    <a:pt x="533" y="2560"/>
                    <a:pt x="538" y="2559"/>
                    <a:pt x="542" y="2558"/>
                  </a:cubicBezTo>
                  <a:cubicBezTo>
                    <a:pt x="547" y="2558"/>
                    <a:pt x="551" y="2557"/>
                    <a:pt x="556" y="2556"/>
                  </a:cubicBezTo>
                  <a:cubicBezTo>
                    <a:pt x="557" y="2556"/>
                    <a:pt x="558" y="2556"/>
                    <a:pt x="559" y="2555"/>
                  </a:cubicBezTo>
                  <a:cubicBezTo>
                    <a:pt x="558" y="2556"/>
                    <a:pt x="557" y="2556"/>
                    <a:pt x="557" y="2557"/>
                  </a:cubicBezTo>
                  <a:cubicBezTo>
                    <a:pt x="556" y="2557"/>
                    <a:pt x="554" y="2558"/>
                    <a:pt x="553" y="2559"/>
                  </a:cubicBezTo>
                  <a:cubicBezTo>
                    <a:pt x="552" y="2560"/>
                    <a:pt x="551" y="2561"/>
                    <a:pt x="550" y="2561"/>
                  </a:cubicBezTo>
                  <a:cubicBezTo>
                    <a:pt x="547" y="2563"/>
                    <a:pt x="545" y="2564"/>
                    <a:pt x="542" y="2566"/>
                  </a:cubicBezTo>
                  <a:cubicBezTo>
                    <a:pt x="540" y="2567"/>
                    <a:pt x="537" y="2568"/>
                    <a:pt x="535" y="2570"/>
                  </a:cubicBezTo>
                  <a:cubicBezTo>
                    <a:pt x="534" y="2570"/>
                    <a:pt x="533" y="2571"/>
                    <a:pt x="532" y="2572"/>
                  </a:cubicBezTo>
                  <a:cubicBezTo>
                    <a:pt x="530" y="2572"/>
                    <a:pt x="529" y="2573"/>
                    <a:pt x="528" y="2573"/>
                  </a:cubicBezTo>
                  <a:cubicBezTo>
                    <a:pt x="526" y="2574"/>
                    <a:pt x="523" y="2575"/>
                    <a:pt x="521" y="2576"/>
                  </a:cubicBezTo>
                  <a:cubicBezTo>
                    <a:pt x="520" y="2577"/>
                    <a:pt x="519" y="2577"/>
                    <a:pt x="518" y="2578"/>
                  </a:cubicBezTo>
                  <a:cubicBezTo>
                    <a:pt x="517" y="2578"/>
                    <a:pt x="516" y="2579"/>
                    <a:pt x="515" y="2579"/>
                  </a:cubicBezTo>
                  <a:cubicBezTo>
                    <a:pt x="513" y="2580"/>
                    <a:pt x="511" y="2581"/>
                    <a:pt x="509" y="2582"/>
                  </a:cubicBezTo>
                  <a:cubicBezTo>
                    <a:pt x="507" y="2583"/>
                    <a:pt x="505" y="2583"/>
                    <a:pt x="503" y="2584"/>
                  </a:cubicBezTo>
                  <a:cubicBezTo>
                    <a:pt x="502" y="2584"/>
                    <a:pt x="500" y="2585"/>
                    <a:pt x="499" y="2586"/>
                  </a:cubicBezTo>
                  <a:cubicBezTo>
                    <a:pt x="497" y="2586"/>
                    <a:pt x="496" y="2587"/>
                    <a:pt x="494" y="2587"/>
                  </a:cubicBezTo>
                  <a:cubicBezTo>
                    <a:pt x="492" y="2588"/>
                    <a:pt x="490" y="2589"/>
                    <a:pt x="489" y="2589"/>
                  </a:cubicBezTo>
                  <a:cubicBezTo>
                    <a:pt x="487" y="2589"/>
                    <a:pt x="487" y="2590"/>
                    <a:pt x="487" y="2590"/>
                  </a:cubicBezTo>
                  <a:cubicBezTo>
                    <a:pt x="487" y="2590"/>
                    <a:pt x="487" y="2590"/>
                    <a:pt x="489" y="2589"/>
                  </a:cubicBezTo>
                  <a:cubicBezTo>
                    <a:pt x="490" y="2589"/>
                    <a:pt x="492" y="2589"/>
                    <a:pt x="495" y="2589"/>
                  </a:cubicBezTo>
                  <a:cubicBezTo>
                    <a:pt x="496" y="2588"/>
                    <a:pt x="498" y="2588"/>
                    <a:pt x="499" y="2588"/>
                  </a:cubicBezTo>
                  <a:cubicBezTo>
                    <a:pt x="501" y="2588"/>
                    <a:pt x="502" y="2587"/>
                    <a:pt x="504" y="2587"/>
                  </a:cubicBezTo>
                  <a:cubicBezTo>
                    <a:pt x="506" y="2586"/>
                    <a:pt x="508" y="2586"/>
                    <a:pt x="510" y="2585"/>
                  </a:cubicBezTo>
                  <a:cubicBezTo>
                    <a:pt x="512" y="2585"/>
                    <a:pt x="514" y="2584"/>
                    <a:pt x="516" y="2584"/>
                  </a:cubicBezTo>
                  <a:cubicBezTo>
                    <a:pt x="518" y="2583"/>
                    <a:pt x="519" y="2583"/>
                    <a:pt x="520" y="2583"/>
                  </a:cubicBezTo>
                  <a:cubicBezTo>
                    <a:pt x="521" y="2582"/>
                    <a:pt x="522" y="2582"/>
                    <a:pt x="523" y="2581"/>
                  </a:cubicBezTo>
                  <a:cubicBezTo>
                    <a:pt x="526" y="2581"/>
                    <a:pt x="528" y="2580"/>
                    <a:pt x="530" y="2579"/>
                  </a:cubicBezTo>
                  <a:cubicBezTo>
                    <a:pt x="532" y="2578"/>
                    <a:pt x="533" y="2578"/>
                    <a:pt x="534" y="2577"/>
                  </a:cubicBezTo>
                  <a:cubicBezTo>
                    <a:pt x="535" y="2577"/>
                    <a:pt x="537" y="2576"/>
                    <a:pt x="538" y="2575"/>
                  </a:cubicBezTo>
                  <a:cubicBezTo>
                    <a:pt x="539" y="2575"/>
                    <a:pt x="540" y="2574"/>
                    <a:pt x="542" y="2574"/>
                  </a:cubicBezTo>
                  <a:cubicBezTo>
                    <a:pt x="543" y="2573"/>
                    <a:pt x="544" y="2573"/>
                    <a:pt x="546" y="2572"/>
                  </a:cubicBezTo>
                  <a:cubicBezTo>
                    <a:pt x="551" y="2569"/>
                    <a:pt x="556" y="2566"/>
                    <a:pt x="561" y="2563"/>
                  </a:cubicBezTo>
                  <a:cubicBezTo>
                    <a:pt x="566" y="2560"/>
                    <a:pt x="571" y="2556"/>
                    <a:pt x="576" y="2553"/>
                  </a:cubicBezTo>
                  <a:cubicBezTo>
                    <a:pt x="581" y="2549"/>
                    <a:pt x="586" y="2545"/>
                    <a:pt x="590" y="2540"/>
                  </a:cubicBezTo>
                  <a:cubicBezTo>
                    <a:pt x="595" y="2536"/>
                    <a:pt x="599" y="2532"/>
                    <a:pt x="602" y="2528"/>
                  </a:cubicBezTo>
                  <a:cubicBezTo>
                    <a:pt x="603" y="2527"/>
                    <a:pt x="604" y="2526"/>
                    <a:pt x="605" y="2524"/>
                  </a:cubicBezTo>
                  <a:cubicBezTo>
                    <a:pt x="606" y="2523"/>
                    <a:pt x="607" y="2522"/>
                    <a:pt x="608" y="2521"/>
                  </a:cubicBezTo>
                  <a:cubicBezTo>
                    <a:pt x="609" y="2520"/>
                    <a:pt x="610" y="2519"/>
                    <a:pt x="610" y="2518"/>
                  </a:cubicBezTo>
                  <a:cubicBezTo>
                    <a:pt x="611" y="2517"/>
                    <a:pt x="612" y="2516"/>
                    <a:pt x="613" y="2515"/>
                  </a:cubicBezTo>
                  <a:cubicBezTo>
                    <a:pt x="614" y="2513"/>
                    <a:pt x="616" y="2510"/>
                    <a:pt x="617" y="2508"/>
                  </a:cubicBezTo>
                  <a:cubicBezTo>
                    <a:pt x="618" y="2507"/>
                    <a:pt x="619" y="2506"/>
                    <a:pt x="619" y="2505"/>
                  </a:cubicBezTo>
                  <a:cubicBezTo>
                    <a:pt x="620" y="2504"/>
                    <a:pt x="620" y="2503"/>
                    <a:pt x="621" y="2502"/>
                  </a:cubicBezTo>
                  <a:cubicBezTo>
                    <a:pt x="622" y="2500"/>
                    <a:pt x="623" y="2499"/>
                    <a:pt x="624" y="2497"/>
                  </a:cubicBezTo>
                  <a:cubicBezTo>
                    <a:pt x="625" y="2495"/>
                    <a:pt x="626" y="2493"/>
                    <a:pt x="627" y="2491"/>
                  </a:cubicBezTo>
                  <a:cubicBezTo>
                    <a:pt x="628" y="2490"/>
                    <a:pt x="629" y="2488"/>
                    <a:pt x="629" y="2487"/>
                  </a:cubicBezTo>
                  <a:cubicBezTo>
                    <a:pt x="630" y="2486"/>
                    <a:pt x="630" y="2486"/>
                    <a:pt x="630" y="2486"/>
                  </a:cubicBezTo>
                  <a:cubicBezTo>
                    <a:pt x="646" y="2473"/>
                    <a:pt x="660" y="2457"/>
                    <a:pt x="677" y="2441"/>
                  </a:cubicBezTo>
                  <a:cubicBezTo>
                    <a:pt x="684" y="2447"/>
                    <a:pt x="689" y="2456"/>
                    <a:pt x="691" y="2465"/>
                  </a:cubicBezTo>
                  <a:cubicBezTo>
                    <a:pt x="691" y="2466"/>
                    <a:pt x="692" y="2467"/>
                    <a:pt x="692" y="2468"/>
                  </a:cubicBezTo>
                  <a:cubicBezTo>
                    <a:pt x="691" y="2469"/>
                    <a:pt x="691" y="2471"/>
                    <a:pt x="691" y="2472"/>
                  </a:cubicBezTo>
                  <a:cubicBezTo>
                    <a:pt x="691" y="2473"/>
                    <a:pt x="691" y="2475"/>
                    <a:pt x="691" y="2476"/>
                  </a:cubicBezTo>
                  <a:cubicBezTo>
                    <a:pt x="691" y="2477"/>
                    <a:pt x="691" y="2478"/>
                    <a:pt x="691" y="2478"/>
                  </a:cubicBezTo>
                  <a:cubicBezTo>
                    <a:pt x="691" y="2479"/>
                    <a:pt x="690" y="2480"/>
                    <a:pt x="690" y="2480"/>
                  </a:cubicBezTo>
                  <a:cubicBezTo>
                    <a:pt x="690" y="2481"/>
                    <a:pt x="689" y="2482"/>
                    <a:pt x="689" y="2483"/>
                  </a:cubicBezTo>
                  <a:cubicBezTo>
                    <a:pt x="689" y="2483"/>
                    <a:pt x="689" y="2484"/>
                    <a:pt x="688" y="2485"/>
                  </a:cubicBezTo>
                  <a:cubicBezTo>
                    <a:pt x="688" y="2486"/>
                    <a:pt x="687" y="2488"/>
                    <a:pt x="686" y="2489"/>
                  </a:cubicBezTo>
                  <a:cubicBezTo>
                    <a:pt x="685" y="2491"/>
                    <a:pt x="685" y="2493"/>
                    <a:pt x="684" y="2494"/>
                  </a:cubicBezTo>
                  <a:cubicBezTo>
                    <a:pt x="683" y="2495"/>
                    <a:pt x="683" y="2496"/>
                    <a:pt x="682" y="2497"/>
                  </a:cubicBezTo>
                  <a:cubicBezTo>
                    <a:pt x="682" y="2497"/>
                    <a:pt x="682" y="2498"/>
                    <a:pt x="681" y="2499"/>
                  </a:cubicBezTo>
                  <a:cubicBezTo>
                    <a:pt x="679" y="2502"/>
                    <a:pt x="678" y="2505"/>
                    <a:pt x="676" y="2509"/>
                  </a:cubicBezTo>
                  <a:cubicBezTo>
                    <a:pt x="674" y="2512"/>
                    <a:pt x="672" y="2515"/>
                    <a:pt x="670" y="2519"/>
                  </a:cubicBezTo>
                  <a:cubicBezTo>
                    <a:pt x="670" y="2521"/>
                    <a:pt x="669" y="2522"/>
                    <a:pt x="668" y="2524"/>
                  </a:cubicBezTo>
                  <a:cubicBezTo>
                    <a:pt x="667" y="2526"/>
                    <a:pt x="666" y="2527"/>
                    <a:pt x="666" y="2529"/>
                  </a:cubicBezTo>
                  <a:cubicBezTo>
                    <a:pt x="664" y="2532"/>
                    <a:pt x="663" y="2536"/>
                    <a:pt x="662" y="2539"/>
                  </a:cubicBezTo>
                  <a:cubicBezTo>
                    <a:pt x="661" y="2542"/>
                    <a:pt x="660" y="2545"/>
                    <a:pt x="659" y="2548"/>
                  </a:cubicBezTo>
                  <a:cubicBezTo>
                    <a:pt x="659" y="2549"/>
                    <a:pt x="659" y="2551"/>
                    <a:pt x="659" y="2552"/>
                  </a:cubicBezTo>
                  <a:cubicBezTo>
                    <a:pt x="659" y="2554"/>
                    <a:pt x="659" y="2555"/>
                    <a:pt x="659" y="2556"/>
                  </a:cubicBezTo>
                  <a:cubicBezTo>
                    <a:pt x="659" y="2557"/>
                    <a:pt x="659" y="2558"/>
                    <a:pt x="659" y="2559"/>
                  </a:cubicBezTo>
                  <a:cubicBezTo>
                    <a:pt x="659" y="2560"/>
                    <a:pt x="659" y="2561"/>
                    <a:pt x="659" y="2562"/>
                  </a:cubicBezTo>
                  <a:cubicBezTo>
                    <a:pt x="659" y="2564"/>
                    <a:pt x="659" y="2565"/>
                    <a:pt x="659" y="2566"/>
                  </a:cubicBezTo>
                  <a:cubicBezTo>
                    <a:pt x="660" y="2567"/>
                    <a:pt x="660" y="2567"/>
                    <a:pt x="660" y="2567"/>
                  </a:cubicBezTo>
                  <a:cubicBezTo>
                    <a:pt x="660" y="2567"/>
                    <a:pt x="660" y="2567"/>
                    <a:pt x="660" y="2566"/>
                  </a:cubicBezTo>
                  <a:cubicBezTo>
                    <a:pt x="660" y="2565"/>
                    <a:pt x="660" y="2564"/>
                    <a:pt x="660" y="2562"/>
                  </a:cubicBezTo>
                  <a:cubicBezTo>
                    <a:pt x="661" y="2561"/>
                    <a:pt x="661" y="2561"/>
                    <a:pt x="661" y="2560"/>
                  </a:cubicBezTo>
                  <a:cubicBezTo>
                    <a:pt x="661" y="2559"/>
                    <a:pt x="661" y="2558"/>
                    <a:pt x="662" y="2556"/>
                  </a:cubicBezTo>
                  <a:cubicBezTo>
                    <a:pt x="662" y="2555"/>
                    <a:pt x="662" y="2554"/>
                    <a:pt x="663" y="2553"/>
                  </a:cubicBezTo>
                  <a:cubicBezTo>
                    <a:pt x="663" y="2552"/>
                    <a:pt x="663" y="2550"/>
                    <a:pt x="664" y="2549"/>
                  </a:cubicBezTo>
                  <a:cubicBezTo>
                    <a:pt x="665" y="2547"/>
                    <a:pt x="666" y="2544"/>
                    <a:pt x="667" y="2541"/>
                  </a:cubicBezTo>
                  <a:cubicBezTo>
                    <a:pt x="669" y="2538"/>
                    <a:pt x="670" y="2535"/>
                    <a:pt x="672" y="2532"/>
                  </a:cubicBezTo>
                  <a:cubicBezTo>
                    <a:pt x="674" y="2529"/>
                    <a:pt x="675" y="2526"/>
                    <a:pt x="677" y="2522"/>
                  </a:cubicBezTo>
                  <a:cubicBezTo>
                    <a:pt x="679" y="2519"/>
                    <a:pt x="681" y="2516"/>
                    <a:pt x="683" y="2513"/>
                  </a:cubicBezTo>
                  <a:cubicBezTo>
                    <a:pt x="685" y="2509"/>
                    <a:pt x="686" y="2506"/>
                    <a:pt x="688" y="2502"/>
                  </a:cubicBezTo>
                  <a:cubicBezTo>
                    <a:pt x="689" y="2501"/>
                    <a:pt x="690" y="2499"/>
                    <a:pt x="690" y="2497"/>
                  </a:cubicBezTo>
                  <a:cubicBezTo>
                    <a:pt x="690" y="2503"/>
                    <a:pt x="690" y="2508"/>
                    <a:pt x="689" y="2513"/>
                  </a:cubicBezTo>
                  <a:cubicBezTo>
                    <a:pt x="688" y="2519"/>
                    <a:pt x="688" y="2524"/>
                    <a:pt x="687" y="2530"/>
                  </a:cubicBezTo>
                  <a:cubicBezTo>
                    <a:pt x="687" y="2531"/>
                    <a:pt x="687" y="2533"/>
                    <a:pt x="687" y="2534"/>
                  </a:cubicBezTo>
                  <a:cubicBezTo>
                    <a:pt x="686" y="2535"/>
                    <a:pt x="686" y="2537"/>
                    <a:pt x="686" y="2538"/>
                  </a:cubicBezTo>
                  <a:cubicBezTo>
                    <a:pt x="685" y="2541"/>
                    <a:pt x="685" y="2544"/>
                    <a:pt x="685" y="2546"/>
                  </a:cubicBezTo>
                  <a:cubicBezTo>
                    <a:pt x="684" y="2549"/>
                    <a:pt x="684" y="2551"/>
                    <a:pt x="683" y="2554"/>
                  </a:cubicBezTo>
                  <a:cubicBezTo>
                    <a:pt x="683" y="2555"/>
                    <a:pt x="683" y="2556"/>
                    <a:pt x="683" y="2558"/>
                  </a:cubicBezTo>
                  <a:cubicBezTo>
                    <a:pt x="682" y="2559"/>
                    <a:pt x="682" y="2560"/>
                    <a:pt x="682" y="2561"/>
                  </a:cubicBezTo>
                  <a:cubicBezTo>
                    <a:pt x="681" y="2564"/>
                    <a:pt x="681" y="2566"/>
                    <a:pt x="680" y="2568"/>
                  </a:cubicBezTo>
                  <a:cubicBezTo>
                    <a:pt x="680" y="2571"/>
                    <a:pt x="679" y="2573"/>
                    <a:pt x="679" y="2575"/>
                  </a:cubicBezTo>
                  <a:cubicBezTo>
                    <a:pt x="678" y="2577"/>
                    <a:pt x="678" y="2579"/>
                    <a:pt x="678" y="2581"/>
                  </a:cubicBezTo>
                  <a:cubicBezTo>
                    <a:pt x="677" y="2583"/>
                    <a:pt x="677" y="2585"/>
                    <a:pt x="676" y="2586"/>
                  </a:cubicBezTo>
                  <a:cubicBezTo>
                    <a:pt x="676" y="2588"/>
                    <a:pt x="675" y="2590"/>
                    <a:pt x="675" y="2591"/>
                  </a:cubicBezTo>
                  <a:cubicBezTo>
                    <a:pt x="675" y="2592"/>
                    <a:pt x="674" y="2594"/>
                    <a:pt x="674" y="2595"/>
                  </a:cubicBezTo>
                  <a:cubicBezTo>
                    <a:pt x="673" y="2597"/>
                    <a:pt x="673" y="2599"/>
                    <a:pt x="673" y="2601"/>
                  </a:cubicBezTo>
                  <a:cubicBezTo>
                    <a:pt x="672" y="2602"/>
                    <a:pt x="672" y="2603"/>
                    <a:pt x="672" y="2603"/>
                  </a:cubicBezTo>
                  <a:cubicBezTo>
                    <a:pt x="672" y="2603"/>
                    <a:pt x="672" y="2602"/>
                    <a:pt x="673" y="2601"/>
                  </a:cubicBezTo>
                  <a:cubicBezTo>
                    <a:pt x="674" y="2600"/>
                    <a:pt x="674" y="2598"/>
                    <a:pt x="676" y="2596"/>
                  </a:cubicBezTo>
                  <a:cubicBezTo>
                    <a:pt x="676" y="2594"/>
                    <a:pt x="677" y="2593"/>
                    <a:pt x="677" y="2592"/>
                  </a:cubicBezTo>
                  <a:cubicBezTo>
                    <a:pt x="678" y="2590"/>
                    <a:pt x="678" y="2589"/>
                    <a:pt x="679" y="2587"/>
                  </a:cubicBezTo>
                  <a:cubicBezTo>
                    <a:pt x="680" y="2586"/>
                    <a:pt x="681" y="2584"/>
                    <a:pt x="681" y="2582"/>
                  </a:cubicBezTo>
                  <a:cubicBezTo>
                    <a:pt x="682" y="2580"/>
                    <a:pt x="683" y="2578"/>
                    <a:pt x="683" y="2576"/>
                  </a:cubicBezTo>
                  <a:cubicBezTo>
                    <a:pt x="684" y="2574"/>
                    <a:pt x="685" y="2572"/>
                    <a:pt x="686" y="2570"/>
                  </a:cubicBezTo>
                  <a:cubicBezTo>
                    <a:pt x="686" y="2567"/>
                    <a:pt x="687" y="2565"/>
                    <a:pt x="688" y="2563"/>
                  </a:cubicBezTo>
                  <a:cubicBezTo>
                    <a:pt x="688" y="2562"/>
                    <a:pt x="688" y="2560"/>
                    <a:pt x="689" y="2559"/>
                  </a:cubicBezTo>
                  <a:cubicBezTo>
                    <a:pt x="689" y="2558"/>
                    <a:pt x="689" y="2557"/>
                    <a:pt x="690" y="2555"/>
                  </a:cubicBezTo>
                  <a:cubicBezTo>
                    <a:pt x="690" y="2553"/>
                    <a:pt x="691" y="2550"/>
                    <a:pt x="692" y="2548"/>
                  </a:cubicBezTo>
                  <a:cubicBezTo>
                    <a:pt x="693" y="2542"/>
                    <a:pt x="694" y="2537"/>
                    <a:pt x="695" y="2531"/>
                  </a:cubicBezTo>
                  <a:cubicBezTo>
                    <a:pt x="696" y="2525"/>
                    <a:pt x="696" y="2520"/>
                    <a:pt x="697" y="2514"/>
                  </a:cubicBezTo>
                  <a:cubicBezTo>
                    <a:pt x="697" y="2508"/>
                    <a:pt x="698" y="2502"/>
                    <a:pt x="698" y="2497"/>
                  </a:cubicBezTo>
                  <a:cubicBezTo>
                    <a:pt x="698" y="2491"/>
                    <a:pt x="698" y="2485"/>
                    <a:pt x="698" y="2480"/>
                  </a:cubicBezTo>
                  <a:cubicBezTo>
                    <a:pt x="698" y="2477"/>
                    <a:pt x="698" y="2474"/>
                    <a:pt x="698" y="2472"/>
                  </a:cubicBezTo>
                  <a:cubicBezTo>
                    <a:pt x="698" y="2471"/>
                    <a:pt x="698" y="2470"/>
                    <a:pt x="698" y="2469"/>
                  </a:cubicBezTo>
                  <a:cubicBezTo>
                    <a:pt x="699" y="2460"/>
                    <a:pt x="699" y="2452"/>
                    <a:pt x="699" y="2444"/>
                  </a:cubicBezTo>
                  <a:cubicBezTo>
                    <a:pt x="700" y="2447"/>
                    <a:pt x="702" y="2451"/>
                    <a:pt x="703" y="2454"/>
                  </a:cubicBezTo>
                  <a:cubicBezTo>
                    <a:pt x="705" y="2460"/>
                    <a:pt x="707" y="2466"/>
                    <a:pt x="709" y="2472"/>
                  </a:cubicBezTo>
                  <a:cubicBezTo>
                    <a:pt x="711" y="2478"/>
                    <a:pt x="712" y="2483"/>
                    <a:pt x="714" y="2489"/>
                  </a:cubicBezTo>
                  <a:cubicBezTo>
                    <a:pt x="715" y="2494"/>
                    <a:pt x="717" y="2499"/>
                    <a:pt x="718" y="2504"/>
                  </a:cubicBezTo>
                  <a:cubicBezTo>
                    <a:pt x="718" y="2506"/>
                    <a:pt x="718" y="2508"/>
                    <a:pt x="719" y="2511"/>
                  </a:cubicBezTo>
                  <a:cubicBezTo>
                    <a:pt x="719" y="2513"/>
                    <a:pt x="720" y="2515"/>
                    <a:pt x="720" y="2517"/>
                  </a:cubicBezTo>
                  <a:cubicBezTo>
                    <a:pt x="720" y="2519"/>
                    <a:pt x="720" y="2521"/>
                    <a:pt x="720" y="2522"/>
                  </a:cubicBezTo>
                  <a:cubicBezTo>
                    <a:pt x="721" y="2524"/>
                    <a:pt x="721" y="2525"/>
                    <a:pt x="721" y="2527"/>
                  </a:cubicBezTo>
                  <a:cubicBezTo>
                    <a:pt x="721" y="2530"/>
                    <a:pt x="721" y="2532"/>
                    <a:pt x="721" y="2534"/>
                  </a:cubicBezTo>
                  <a:cubicBezTo>
                    <a:pt x="721" y="2535"/>
                    <a:pt x="721" y="2536"/>
                    <a:pt x="721" y="2536"/>
                  </a:cubicBezTo>
                  <a:cubicBezTo>
                    <a:pt x="721" y="2536"/>
                    <a:pt x="721" y="2535"/>
                    <a:pt x="721" y="2534"/>
                  </a:cubicBezTo>
                  <a:cubicBezTo>
                    <a:pt x="722" y="2533"/>
                    <a:pt x="722" y="2532"/>
                    <a:pt x="722" y="2531"/>
                  </a:cubicBezTo>
                  <a:cubicBezTo>
                    <a:pt x="722" y="2530"/>
                    <a:pt x="722" y="2530"/>
                    <a:pt x="722" y="2529"/>
                  </a:cubicBezTo>
                  <a:cubicBezTo>
                    <a:pt x="722" y="2528"/>
                    <a:pt x="722" y="2528"/>
                    <a:pt x="722" y="2527"/>
                  </a:cubicBezTo>
                  <a:cubicBezTo>
                    <a:pt x="722" y="2526"/>
                    <a:pt x="723" y="2524"/>
                    <a:pt x="723" y="2522"/>
                  </a:cubicBezTo>
                  <a:cubicBezTo>
                    <a:pt x="723" y="2520"/>
                    <a:pt x="723" y="2519"/>
                    <a:pt x="723" y="2517"/>
                  </a:cubicBezTo>
                  <a:cubicBezTo>
                    <a:pt x="723" y="2515"/>
                    <a:pt x="723" y="2512"/>
                    <a:pt x="723" y="2510"/>
                  </a:cubicBezTo>
                  <a:cubicBezTo>
                    <a:pt x="723" y="2508"/>
                    <a:pt x="722" y="2506"/>
                    <a:pt x="722" y="2503"/>
                  </a:cubicBezTo>
                  <a:cubicBezTo>
                    <a:pt x="722" y="2502"/>
                    <a:pt x="722" y="2501"/>
                    <a:pt x="722" y="2499"/>
                  </a:cubicBezTo>
                  <a:cubicBezTo>
                    <a:pt x="721" y="2498"/>
                    <a:pt x="721" y="2497"/>
                    <a:pt x="721" y="2495"/>
                  </a:cubicBezTo>
                  <a:cubicBezTo>
                    <a:pt x="721" y="2493"/>
                    <a:pt x="720" y="2490"/>
                    <a:pt x="720" y="2487"/>
                  </a:cubicBezTo>
                  <a:cubicBezTo>
                    <a:pt x="718" y="2482"/>
                    <a:pt x="717" y="2476"/>
                    <a:pt x="715" y="2470"/>
                  </a:cubicBezTo>
                  <a:cubicBezTo>
                    <a:pt x="715" y="2467"/>
                    <a:pt x="714" y="2464"/>
                    <a:pt x="713" y="2461"/>
                  </a:cubicBezTo>
                  <a:cubicBezTo>
                    <a:pt x="712" y="2458"/>
                    <a:pt x="711" y="2455"/>
                    <a:pt x="710" y="2452"/>
                  </a:cubicBezTo>
                  <a:cubicBezTo>
                    <a:pt x="708" y="2446"/>
                    <a:pt x="706" y="2440"/>
                    <a:pt x="704" y="2433"/>
                  </a:cubicBezTo>
                  <a:cubicBezTo>
                    <a:pt x="702" y="2427"/>
                    <a:pt x="701" y="2421"/>
                    <a:pt x="699" y="2415"/>
                  </a:cubicBezTo>
                  <a:cubicBezTo>
                    <a:pt x="699" y="2414"/>
                    <a:pt x="699" y="2413"/>
                    <a:pt x="699" y="2413"/>
                  </a:cubicBezTo>
                  <a:cubicBezTo>
                    <a:pt x="699" y="2404"/>
                    <a:pt x="699" y="2394"/>
                    <a:pt x="700" y="2382"/>
                  </a:cubicBezTo>
                  <a:cubicBezTo>
                    <a:pt x="700" y="2375"/>
                    <a:pt x="701" y="2367"/>
                    <a:pt x="702" y="2360"/>
                  </a:cubicBezTo>
                  <a:cubicBezTo>
                    <a:pt x="703" y="2362"/>
                    <a:pt x="704" y="2364"/>
                    <a:pt x="704" y="2366"/>
                  </a:cubicBezTo>
                  <a:cubicBezTo>
                    <a:pt x="707" y="2373"/>
                    <a:pt x="710" y="2379"/>
                    <a:pt x="713" y="2385"/>
                  </a:cubicBezTo>
                  <a:cubicBezTo>
                    <a:pt x="715" y="2389"/>
                    <a:pt x="717" y="2392"/>
                    <a:pt x="719" y="2395"/>
                  </a:cubicBezTo>
                  <a:cubicBezTo>
                    <a:pt x="721" y="2398"/>
                    <a:pt x="723" y="2401"/>
                    <a:pt x="725" y="2404"/>
                  </a:cubicBezTo>
                  <a:cubicBezTo>
                    <a:pt x="729" y="2411"/>
                    <a:pt x="733" y="2417"/>
                    <a:pt x="737" y="2423"/>
                  </a:cubicBezTo>
                  <a:cubicBezTo>
                    <a:pt x="742" y="2429"/>
                    <a:pt x="746" y="2435"/>
                    <a:pt x="750" y="2441"/>
                  </a:cubicBezTo>
                  <a:cubicBezTo>
                    <a:pt x="752" y="2445"/>
                    <a:pt x="755" y="2448"/>
                    <a:pt x="757" y="2450"/>
                  </a:cubicBezTo>
                  <a:cubicBezTo>
                    <a:pt x="759" y="2453"/>
                    <a:pt x="761" y="2456"/>
                    <a:pt x="763" y="2459"/>
                  </a:cubicBezTo>
                  <a:cubicBezTo>
                    <a:pt x="765" y="2462"/>
                    <a:pt x="767" y="2465"/>
                    <a:pt x="768" y="2468"/>
                  </a:cubicBezTo>
                  <a:cubicBezTo>
                    <a:pt x="769" y="2469"/>
                    <a:pt x="769" y="2471"/>
                    <a:pt x="770" y="2472"/>
                  </a:cubicBezTo>
                  <a:cubicBezTo>
                    <a:pt x="770" y="2473"/>
                    <a:pt x="770" y="2474"/>
                    <a:pt x="770" y="2474"/>
                  </a:cubicBezTo>
                  <a:cubicBezTo>
                    <a:pt x="770" y="2475"/>
                    <a:pt x="771" y="2476"/>
                    <a:pt x="771" y="2477"/>
                  </a:cubicBezTo>
                  <a:cubicBezTo>
                    <a:pt x="772" y="2483"/>
                    <a:pt x="773" y="2489"/>
                    <a:pt x="775" y="2495"/>
                  </a:cubicBezTo>
                  <a:cubicBezTo>
                    <a:pt x="775" y="2495"/>
                    <a:pt x="775" y="2495"/>
                    <a:pt x="775" y="2496"/>
                  </a:cubicBezTo>
                  <a:cubicBezTo>
                    <a:pt x="775" y="2496"/>
                    <a:pt x="775" y="2496"/>
                    <a:pt x="776" y="2497"/>
                  </a:cubicBezTo>
                  <a:cubicBezTo>
                    <a:pt x="776" y="2498"/>
                    <a:pt x="776" y="2498"/>
                    <a:pt x="776" y="2499"/>
                  </a:cubicBezTo>
                  <a:cubicBezTo>
                    <a:pt x="777" y="2499"/>
                    <a:pt x="777" y="2500"/>
                    <a:pt x="777" y="2501"/>
                  </a:cubicBezTo>
                  <a:cubicBezTo>
                    <a:pt x="778" y="2501"/>
                    <a:pt x="778" y="2502"/>
                    <a:pt x="779" y="2502"/>
                  </a:cubicBezTo>
                  <a:cubicBezTo>
                    <a:pt x="780" y="2505"/>
                    <a:pt x="782" y="2507"/>
                    <a:pt x="783" y="2508"/>
                  </a:cubicBezTo>
                  <a:cubicBezTo>
                    <a:pt x="787" y="2512"/>
                    <a:pt x="790" y="2514"/>
                    <a:pt x="793" y="2516"/>
                  </a:cubicBezTo>
                  <a:cubicBezTo>
                    <a:pt x="796" y="2517"/>
                    <a:pt x="799" y="2518"/>
                    <a:pt x="800" y="2519"/>
                  </a:cubicBezTo>
                  <a:cubicBezTo>
                    <a:pt x="801" y="2519"/>
                    <a:pt x="802" y="2519"/>
                    <a:pt x="802" y="2519"/>
                  </a:cubicBezTo>
                  <a:cubicBezTo>
                    <a:pt x="803" y="2519"/>
                    <a:pt x="803" y="2519"/>
                    <a:pt x="803" y="2519"/>
                  </a:cubicBezTo>
                  <a:cubicBezTo>
                    <a:pt x="803" y="2519"/>
                    <a:pt x="802" y="2519"/>
                    <a:pt x="801" y="2518"/>
                  </a:cubicBezTo>
                  <a:cubicBezTo>
                    <a:pt x="799" y="2518"/>
                    <a:pt x="797" y="2516"/>
                    <a:pt x="794" y="2514"/>
                  </a:cubicBezTo>
                  <a:cubicBezTo>
                    <a:pt x="791" y="2513"/>
                    <a:pt x="788" y="2510"/>
                    <a:pt x="786" y="2506"/>
                  </a:cubicBezTo>
                  <a:cubicBezTo>
                    <a:pt x="783" y="2503"/>
                    <a:pt x="780" y="2499"/>
                    <a:pt x="779" y="2493"/>
                  </a:cubicBezTo>
                  <a:cubicBezTo>
                    <a:pt x="778" y="2488"/>
                    <a:pt x="778" y="2482"/>
                    <a:pt x="777" y="2476"/>
                  </a:cubicBezTo>
                  <a:cubicBezTo>
                    <a:pt x="776" y="2475"/>
                    <a:pt x="776" y="2474"/>
                    <a:pt x="776" y="2473"/>
                  </a:cubicBezTo>
                  <a:cubicBezTo>
                    <a:pt x="776" y="2472"/>
                    <a:pt x="776" y="2471"/>
                    <a:pt x="776" y="2470"/>
                  </a:cubicBezTo>
                  <a:cubicBezTo>
                    <a:pt x="775" y="2469"/>
                    <a:pt x="775" y="2467"/>
                    <a:pt x="774" y="2465"/>
                  </a:cubicBezTo>
                  <a:cubicBezTo>
                    <a:pt x="773" y="2462"/>
                    <a:pt x="771" y="2459"/>
                    <a:pt x="769" y="2455"/>
                  </a:cubicBezTo>
                  <a:cubicBezTo>
                    <a:pt x="767" y="2452"/>
                    <a:pt x="765" y="2449"/>
                    <a:pt x="763" y="2446"/>
                  </a:cubicBezTo>
                  <a:cubicBezTo>
                    <a:pt x="762" y="2445"/>
                    <a:pt x="761" y="2444"/>
                    <a:pt x="761" y="2443"/>
                  </a:cubicBezTo>
                  <a:cubicBezTo>
                    <a:pt x="762" y="2444"/>
                    <a:pt x="762" y="2444"/>
                    <a:pt x="763" y="2445"/>
                  </a:cubicBezTo>
                  <a:cubicBezTo>
                    <a:pt x="766" y="2446"/>
                    <a:pt x="768" y="2447"/>
                    <a:pt x="771" y="2448"/>
                  </a:cubicBezTo>
                  <a:cubicBezTo>
                    <a:pt x="772" y="2449"/>
                    <a:pt x="774" y="2450"/>
                    <a:pt x="775" y="2450"/>
                  </a:cubicBezTo>
                  <a:cubicBezTo>
                    <a:pt x="776" y="2451"/>
                    <a:pt x="778" y="2451"/>
                    <a:pt x="779" y="2452"/>
                  </a:cubicBezTo>
                  <a:cubicBezTo>
                    <a:pt x="782" y="2453"/>
                    <a:pt x="785" y="2454"/>
                    <a:pt x="788" y="2455"/>
                  </a:cubicBezTo>
                  <a:cubicBezTo>
                    <a:pt x="789" y="2455"/>
                    <a:pt x="791" y="2456"/>
                    <a:pt x="792" y="2457"/>
                  </a:cubicBezTo>
                  <a:cubicBezTo>
                    <a:pt x="793" y="2457"/>
                    <a:pt x="794" y="2458"/>
                    <a:pt x="796" y="2458"/>
                  </a:cubicBezTo>
                  <a:cubicBezTo>
                    <a:pt x="798" y="2460"/>
                    <a:pt x="801" y="2461"/>
                    <a:pt x="803" y="2462"/>
                  </a:cubicBezTo>
                  <a:cubicBezTo>
                    <a:pt x="804" y="2463"/>
                    <a:pt x="805" y="2464"/>
                    <a:pt x="806" y="2464"/>
                  </a:cubicBezTo>
                  <a:cubicBezTo>
                    <a:pt x="808" y="2465"/>
                    <a:pt x="809" y="2466"/>
                    <a:pt x="810" y="2466"/>
                  </a:cubicBezTo>
                  <a:cubicBezTo>
                    <a:pt x="810" y="2467"/>
                    <a:pt x="811" y="2467"/>
                    <a:pt x="811" y="2467"/>
                  </a:cubicBezTo>
                  <a:cubicBezTo>
                    <a:pt x="811" y="2468"/>
                    <a:pt x="812" y="2468"/>
                    <a:pt x="812" y="2469"/>
                  </a:cubicBezTo>
                  <a:cubicBezTo>
                    <a:pt x="813" y="2469"/>
                    <a:pt x="814" y="2470"/>
                    <a:pt x="815" y="2471"/>
                  </a:cubicBezTo>
                  <a:cubicBezTo>
                    <a:pt x="816" y="2472"/>
                    <a:pt x="816" y="2472"/>
                    <a:pt x="817" y="2473"/>
                  </a:cubicBezTo>
                  <a:cubicBezTo>
                    <a:pt x="817" y="2474"/>
                    <a:pt x="818" y="2475"/>
                    <a:pt x="819" y="2475"/>
                  </a:cubicBezTo>
                  <a:cubicBezTo>
                    <a:pt x="819" y="2476"/>
                    <a:pt x="819" y="2477"/>
                    <a:pt x="820" y="2478"/>
                  </a:cubicBezTo>
                  <a:cubicBezTo>
                    <a:pt x="820" y="2478"/>
                    <a:pt x="820" y="2478"/>
                    <a:pt x="820" y="2479"/>
                  </a:cubicBezTo>
                  <a:cubicBezTo>
                    <a:pt x="821" y="2479"/>
                    <a:pt x="821" y="2479"/>
                    <a:pt x="821" y="2479"/>
                  </a:cubicBezTo>
                  <a:cubicBezTo>
                    <a:pt x="821" y="2481"/>
                    <a:pt x="822" y="2482"/>
                    <a:pt x="822" y="2482"/>
                  </a:cubicBezTo>
                  <a:cubicBezTo>
                    <a:pt x="822" y="2483"/>
                    <a:pt x="822" y="2483"/>
                    <a:pt x="822" y="2483"/>
                  </a:cubicBezTo>
                  <a:cubicBezTo>
                    <a:pt x="822" y="2483"/>
                    <a:pt x="822" y="2483"/>
                    <a:pt x="822" y="2482"/>
                  </a:cubicBezTo>
                  <a:cubicBezTo>
                    <a:pt x="822" y="2481"/>
                    <a:pt x="823" y="2480"/>
                    <a:pt x="822" y="2479"/>
                  </a:cubicBezTo>
                  <a:cubicBezTo>
                    <a:pt x="822" y="2478"/>
                    <a:pt x="822" y="2478"/>
                    <a:pt x="822" y="2477"/>
                  </a:cubicBezTo>
                  <a:cubicBezTo>
                    <a:pt x="822" y="2476"/>
                    <a:pt x="822" y="2475"/>
                    <a:pt x="821" y="2474"/>
                  </a:cubicBezTo>
                  <a:cubicBezTo>
                    <a:pt x="821" y="2473"/>
                    <a:pt x="821" y="2472"/>
                    <a:pt x="820" y="2471"/>
                  </a:cubicBezTo>
                  <a:cubicBezTo>
                    <a:pt x="820" y="2471"/>
                    <a:pt x="820" y="2470"/>
                    <a:pt x="819" y="2470"/>
                  </a:cubicBezTo>
                  <a:cubicBezTo>
                    <a:pt x="819" y="2469"/>
                    <a:pt x="819" y="2469"/>
                    <a:pt x="818" y="2468"/>
                  </a:cubicBezTo>
                  <a:cubicBezTo>
                    <a:pt x="818" y="2467"/>
                    <a:pt x="817" y="2466"/>
                    <a:pt x="816" y="2465"/>
                  </a:cubicBezTo>
                  <a:cubicBezTo>
                    <a:pt x="816" y="2464"/>
                    <a:pt x="815" y="2464"/>
                    <a:pt x="815" y="2463"/>
                  </a:cubicBezTo>
                  <a:cubicBezTo>
                    <a:pt x="814" y="2463"/>
                    <a:pt x="814" y="2462"/>
                    <a:pt x="814" y="2462"/>
                  </a:cubicBezTo>
                  <a:cubicBezTo>
                    <a:pt x="813" y="2461"/>
                    <a:pt x="813" y="2461"/>
                    <a:pt x="812" y="2460"/>
                  </a:cubicBezTo>
                  <a:cubicBezTo>
                    <a:pt x="812" y="2460"/>
                    <a:pt x="811" y="2459"/>
                    <a:pt x="810" y="2459"/>
                  </a:cubicBezTo>
                  <a:cubicBezTo>
                    <a:pt x="810" y="2459"/>
                    <a:pt x="809" y="2458"/>
                    <a:pt x="809" y="2458"/>
                  </a:cubicBezTo>
                  <a:cubicBezTo>
                    <a:pt x="808" y="2457"/>
                    <a:pt x="808" y="2457"/>
                    <a:pt x="807" y="2456"/>
                  </a:cubicBezTo>
                  <a:cubicBezTo>
                    <a:pt x="806" y="2456"/>
                    <a:pt x="806" y="2455"/>
                    <a:pt x="805" y="2455"/>
                  </a:cubicBezTo>
                  <a:cubicBezTo>
                    <a:pt x="804" y="2455"/>
                    <a:pt x="804" y="2454"/>
                    <a:pt x="803" y="2454"/>
                  </a:cubicBezTo>
                  <a:cubicBezTo>
                    <a:pt x="802" y="2453"/>
                    <a:pt x="800" y="2452"/>
                    <a:pt x="799" y="2451"/>
                  </a:cubicBezTo>
                  <a:cubicBezTo>
                    <a:pt x="798" y="2451"/>
                    <a:pt x="796" y="2450"/>
                    <a:pt x="795" y="2449"/>
                  </a:cubicBezTo>
                  <a:cubicBezTo>
                    <a:pt x="794" y="2449"/>
                    <a:pt x="793" y="2449"/>
                    <a:pt x="793" y="2448"/>
                  </a:cubicBezTo>
                  <a:cubicBezTo>
                    <a:pt x="790" y="2448"/>
                    <a:pt x="790" y="2448"/>
                    <a:pt x="790" y="2448"/>
                  </a:cubicBezTo>
                  <a:cubicBezTo>
                    <a:pt x="788" y="2447"/>
                    <a:pt x="785" y="2446"/>
                    <a:pt x="782" y="2445"/>
                  </a:cubicBezTo>
                  <a:cubicBezTo>
                    <a:pt x="779" y="2444"/>
                    <a:pt x="776" y="2443"/>
                    <a:pt x="774" y="2442"/>
                  </a:cubicBezTo>
                  <a:cubicBezTo>
                    <a:pt x="771" y="2441"/>
                    <a:pt x="768" y="2440"/>
                    <a:pt x="766" y="2439"/>
                  </a:cubicBezTo>
                  <a:cubicBezTo>
                    <a:pt x="764" y="2438"/>
                    <a:pt x="761" y="2437"/>
                    <a:pt x="759" y="2437"/>
                  </a:cubicBezTo>
                  <a:cubicBezTo>
                    <a:pt x="758" y="2436"/>
                    <a:pt x="758" y="2436"/>
                    <a:pt x="757" y="2435"/>
                  </a:cubicBezTo>
                  <a:cubicBezTo>
                    <a:pt x="756" y="2435"/>
                    <a:pt x="755" y="2434"/>
                    <a:pt x="755" y="2434"/>
                  </a:cubicBezTo>
                  <a:cubicBezTo>
                    <a:pt x="751" y="2429"/>
                    <a:pt x="747" y="2424"/>
                    <a:pt x="744" y="2418"/>
                  </a:cubicBezTo>
                  <a:cubicBezTo>
                    <a:pt x="740" y="2412"/>
                    <a:pt x="735" y="2406"/>
                    <a:pt x="731" y="2400"/>
                  </a:cubicBezTo>
                  <a:cubicBezTo>
                    <a:pt x="727" y="2394"/>
                    <a:pt x="723" y="2388"/>
                    <a:pt x="719" y="2382"/>
                  </a:cubicBezTo>
                  <a:cubicBezTo>
                    <a:pt x="716" y="2376"/>
                    <a:pt x="712" y="2370"/>
                    <a:pt x="710" y="2364"/>
                  </a:cubicBezTo>
                  <a:cubicBezTo>
                    <a:pt x="709" y="2363"/>
                    <a:pt x="709" y="2363"/>
                    <a:pt x="709" y="2363"/>
                  </a:cubicBezTo>
                  <a:cubicBezTo>
                    <a:pt x="709" y="2363"/>
                    <a:pt x="709" y="2362"/>
                    <a:pt x="709" y="2362"/>
                  </a:cubicBezTo>
                  <a:cubicBezTo>
                    <a:pt x="709" y="2361"/>
                    <a:pt x="708" y="2361"/>
                    <a:pt x="708" y="2360"/>
                  </a:cubicBezTo>
                  <a:cubicBezTo>
                    <a:pt x="708" y="2358"/>
                    <a:pt x="707" y="2357"/>
                    <a:pt x="707" y="2356"/>
                  </a:cubicBezTo>
                  <a:cubicBezTo>
                    <a:pt x="706" y="2353"/>
                    <a:pt x="705" y="2350"/>
                    <a:pt x="704" y="2348"/>
                  </a:cubicBezTo>
                  <a:cubicBezTo>
                    <a:pt x="709" y="2326"/>
                    <a:pt x="716" y="2302"/>
                    <a:pt x="726" y="2280"/>
                  </a:cubicBezTo>
                  <a:cubicBezTo>
                    <a:pt x="726" y="2285"/>
                    <a:pt x="726" y="2290"/>
                    <a:pt x="727" y="2294"/>
                  </a:cubicBezTo>
                  <a:cubicBezTo>
                    <a:pt x="727" y="2295"/>
                    <a:pt x="728" y="2296"/>
                    <a:pt x="728" y="2297"/>
                  </a:cubicBezTo>
                  <a:cubicBezTo>
                    <a:pt x="728" y="2297"/>
                    <a:pt x="728" y="2297"/>
                    <a:pt x="728" y="2297"/>
                  </a:cubicBezTo>
                  <a:cubicBezTo>
                    <a:pt x="728" y="2297"/>
                    <a:pt x="728" y="2297"/>
                    <a:pt x="728" y="2297"/>
                  </a:cubicBezTo>
                  <a:cubicBezTo>
                    <a:pt x="728" y="2297"/>
                    <a:pt x="728" y="2297"/>
                    <a:pt x="728" y="2297"/>
                  </a:cubicBezTo>
                  <a:cubicBezTo>
                    <a:pt x="728" y="2297"/>
                    <a:pt x="728" y="2297"/>
                    <a:pt x="728" y="2298"/>
                  </a:cubicBezTo>
                  <a:cubicBezTo>
                    <a:pt x="728" y="2298"/>
                    <a:pt x="728" y="2298"/>
                    <a:pt x="728" y="2298"/>
                  </a:cubicBezTo>
                  <a:cubicBezTo>
                    <a:pt x="728" y="2299"/>
                    <a:pt x="728" y="2299"/>
                    <a:pt x="728" y="2299"/>
                  </a:cubicBezTo>
                  <a:cubicBezTo>
                    <a:pt x="729" y="2300"/>
                    <a:pt x="729" y="2301"/>
                    <a:pt x="729" y="2302"/>
                  </a:cubicBezTo>
                  <a:cubicBezTo>
                    <a:pt x="730" y="2303"/>
                    <a:pt x="730" y="2304"/>
                    <a:pt x="730" y="2304"/>
                  </a:cubicBezTo>
                  <a:cubicBezTo>
                    <a:pt x="730" y="2305"/>
                    <a:pt x="731" y="2306"/>
                    <a:pt x="731" y="2306"/>
                  </a:cubicBezTo>
                  <a:cubicBezTo>
                    <a:pt x="731" y="2307"/>
                    <a:pt x="732" y="2308"/>
                    <a:pt x="732" y="2308"/>
                  </a:cubicBezTo>
                  <a:cubicBezTo>
                    <a:pt x="732" y="2309"/>
                    <a:pt x="732" y="2310"/>
                    <a:pt x="733" y="2310"/>
                  </a:cubicBezTo>
                  <a:cubicBezTo>
                    <a:pt x="735" y="2315"/>
                    <a:pt x="738" y="2320"/>
                    <a:pt x="741" y="2325"/>
                  </a:cubicBezTo>
                  <a:cubicBezTo>
                    <a:pt x="744" y="2330"/>
                    <a:pt x="747" y="2335"/>
                    <a:pt x="750" y="2339"/>
                  </a:cubicBezTo>
                  <a:cubicBezTo>
                    <a:pt x="751" y="2341"/>
                    <a:pt x="752" y="2343"/>
                    <a:pt x="753" y="2345"/>
                  </a:cubicBezTo>
                  <a:cubicBezTo>
                    <a:pt x="754" y="2346"/>
                    <a:pt x="754" y="2347"/>
                    <a:pt x="754" y="2348"/>
                  </a:cubicBezTo>
                  <a:cubicBezTo>
                    <a:pt x="754" y="2350"/>
                    <a:pt x="754" y="2352"/>
                    <a:pt x="754" y="2354"/>
                  </a:cubicBezTo>
                  <a:cubicBezTo>
                    <a:pt x="754" y="2355"/>
                    <a:pt x="754" y="2356"/>
                    <a:pt x="754" y="2357"/>
                  </a:cubicBezTo>
                  <a:cubicBezTo>
                    <a:pt x="754" y="2358"/>
                    <a:pt x="754" y="2359"/>
                    <a:pt x="754" y="2360"/>
                  </a:cubicBezTo>
                  <a:cubicBezTo>
                    <a:pt x="754" y="2362"/>
                    <a:pt x="755" y="2365"/>
                    <a:pt x="755" y="2367"/>
                  </a:cubicBezTo>
                  <a:cubicBezTo>
                    <a:pt x="755" y="2369"/>
                    <a:pt x="755" y="2371"/>
                    <a:pt x="755" y="2374"/>
                  </a:cubicBezTo>
                  <a:cubicBezTo>
                    <a:pt x="755" y="2376"/>
                    <a:pt x="755" y="2378"/>
                    <a:pt x="755" y="2381"/>
                  </a:cubicBezTo>
                  <a:cubicBezTo>
                    <a:pt x="755" y="2383"/>
                    <a:pt x="755" y="2385"/>
                    <a:pt x="755" y="2388"/>
                  </a:cubicBezTo>
                  <a:cubicBezTo>
                    <a:pt x="755" y="2389"/>
                    <a:pt x="755" y="2390"/>
                    <a:pt x="755" y="2391"/>
                  </a:cubicBezTo>
                  <a:cubicBezTo>
                    <a:pt x="755" y="2392"/>
                    <a:pt x="755" y="2393"/>
                    <a:pt x="755" y="2394"/>
                  </a:cubicBezTo>
                  <a:cubicBezTo>
                    <a:pt x="755" y="2396"/>
                    <a:pt x="755" y="2398"/>
                    <a:pt x="755" y="2400"/>
                  </a:cubicBezTo>
                  <a:cubicBezTo>
                    <a:pt x="755" y="2401"/>
                    <a:pt x="755" y="2401"/>
                    <a:pt x="755" y="2402"/>
                  </a:cubicBezTo>
                  <a:cubicBezTo>
                    <a:pt x="755" y="2403"/>
                    <a:pt x="754" y="2404"/>
                    <a:pt x="754" y="2405"/>
                  </a:cubicBezTo>
                  <a:cubicBezTo>
                    <a:pt x="754" y="2406"/>
                    <a:pt x="754" y="2407"/>
                    <a:pt x="754" y="2408"/>
                  </a:cubicBezTo>
                  <a:cubicBezTo>
                    <a:pt x="754" y="2409"/>
                    <a:pt x="754" y="2410"/>
                    <a:pt x="754" y="2411"/>
                  </a:cubicBezTo>
                  <a:cubicBezTo>
                    <a:pt x="754" y="2411"/>
                    <a:pt x="754" y="2412"/>
                    <a:pt x="754" y="2412"/>
                  </a:cubicBezTo>
                  <a:cubicBezTo>
                    <a:pt x="754" y="2412"/>
                    <a:pt x="755" y="2411"/>
                    <a:pt x="755" y="2411"/>
                  </a:cubicBezTo>
                  <a:cubicBezTo>
                    <a:pt x="755" y="2410"/>
                    <a:pt x="755" y="2410"/>
                    <a:pt x="756" y="2409"/>
                  </a:cubicBezTo>
                  <a:cubicBezTo>
                    <a:pt x="756" y="2408"/>
                    <a:pt x="757" y="2407"/>
                    <a:pt x="757" y="2405"/>
                  </a:cubicBezTo>
                  <a:cubicBezTo>
                    <a:pt x="758" y="2404"/>
                    <a:pt x="758" y="2404"/>
                    <a:pt x="758" y="2403"/>
                  </a:cubicBezTo>
                  <a:cubicBezTo>
                    <a:pt x="759" y="2402"/>
                    <a:pt x="759" y="2401"/>
                    <a:pt x="759" y="2400"/>
                  </a:cubicBezTo>
                  <a:cubicBezTo>
                    <a:pt x="759" y="2399"/>
                    <a:pt x="760" y="2399"/>
                    <a:pt x="760" y="2398"/>
                  </a:cubicBezTo>
                  <a:cubicBezTo>
                    <a:pt x="760" y="2397"/>
                    <a:pt x="760" y="2396"/>
                    <a:pt x="761" y="2395"/>
                  </a:cubicBezTo>
                  <a:cubicBezTo>
                    <a:pt x="761" y="2394"/>
                    <a:pt x="761" y="2393"/>
                    <a:pt x="761" y="2391"/>
                  </a:cubicBezTo>
                  <a:cubicBezTo>
                    <a:pt x="762" y="2390"/>
                    <a:pt x="762" y="2389"/>
                    <a:pt x="762" y="2388"/>
                  </a:cubicBezTo>
                  <a:cubicBezTo>
                    <a:pt x="762" y="2387"/>
                    <a:pt x="762" y="2386"/>
                    <a:pt x="762" y="2385"/>
                  </a:cubicBezTo>
                  <a:cubicBezTo>
                    <a:pt x="762" y="2383"/>
                    <a:pt x="763" y="2382"/>
                    <a:pt x="763" y="2381"/>
                  </a:cubicBezTo>
                  <a:cubicBezTo>
                    <a:pt x="763" y="2379"/>
                    <a:pt x="763" y="2376"/>
                    <a:pt x="763" y="2374"/>
                  </a:cubicBezTo>
                  <a:cubicBezTo>
                    <a:pt x="763" y="2371"/>
                    <a:pt x="763" y="2369"/>
                    <a:pt x="762" y="2366"/>
                  </a:cubicBezTo>
                  <a:cubicBezTo>
                    <a:pt x="762" y="2364"/>
                    <a:pt x="762" y="2362"/>
                    <a:pt x="761" y="2359"/>
                  </a:cubicBezTo>
                  <a:cubicBezTo>
                    <a:pt x="761" y="2358"/>
                    <a:pt x="761" y="2357"/>
                    <a:pt x="761" y="2356"/>
                  </a:cubicBezTo>
                  <a:cubicBezTo>
                    <a:pt x="762" y="2359"/>
                    <a:pt x="764" y="2362"/>
                    <a:pt x="766" y="2365"/>
                  </a:cubicBezTo>
                  <a:cubicBezTo>
                    <a:pt x="768" y="2369"/>
                    <a:pt x="769" y="2373"/>
                    <a:pt x="771" y="2377"/>
                  </a:cubicBezTo>
                  <a:cubicBezTo>
                    <a:pt x="771" y="2379"/>
                    <a:pt x="772" y="2381"/>
                    <a:pt x="772" y="2383"/>
                  </a:cubicBezTo>
                  <a:cubicBezTo>
                    <a:pt x="773" y="2384"/>
                    <a:pt x="773" y="2386"/>
                    <a:pt x="773" y="2388"/>
                  </a:cubicBezTo>
                  <a:cubicBezTo>
                    <a:pt x="774" y="2391"/>
                    <a:pt x="774" y="2394"/>
                    <a:pt x="774" y="2396"/>
                  </a:cubicBezTo>
                  <a:cubicBezTo>
                    <a:pt x="774" y="2398"/>
                    <a:pt x="774" y="2399"/>
                    <a:pt x="774" y="2400"/>
                  </a:cubicBezTo>
                  <a:cubicBezTo>
                    <a:pt x="774" y="2401"/>
                    <a:pt x="774" y="2401"/>
                    <a:pt x="774" y="2402"/>
                  </a:cubicBezTo>
                  <a:cubicBezTo>
                    <a:pt x="774" y="2403"/>
                    <a:pt x="774" y="2404"/>
                    <a:pt x="774" y="2404"/>
                  </a:cubicBezTo>
                  <a:cubicBezTo>
                    <a:pt x="774" y="2404"/>
                    <a:pt x="774" y="2403"/>
                    <a:pt x="775" y="2402"/>
                  </a:cubicBezTo>
                  <a:cubicBezTo>
                    <a:pt x="775" y="2401"/>
                    <a:pt x="775" y="2399"/>
                    <a:pt x="776" y="2396"/>
                  </a:cubicBezTo>
                  <a:cubicBezTo>
                    <a:pt x="776" y="2395"/>
                    <a:pt x="776" y="2394"/>
                    <a:pt x="776" y="2392"/>
                  </a:cubicBezTo>
                  <a:cubicBezTo>
                    <a:pt x="776" y="2391"/>
                    <a:pt x="776" y="2389"/>
                    <a:pt x="776" y="2388"/>
                  </a:cubicBezTo>
                  <a:cubicBezTo>
                    <a:pt x="776" y="2386"/>
                    <a:pt x="776" y="2384"/>
                    <a:pt x="776" y="2382"/>
                  </a:cubicBezTo>
                  <a:cubicBezTo>
                    <a:pt x="776" y="2380"/>
                    <a:pt x="775" y="2378"/>
                    <a:pt x="775" y="2376"/>
                  </a:cubicBezTo>
                  <a:cubicBezTo>
                    <a:pt x="774" y="2372"/>
                    <a:pt x="773" y="2367"/>
                    <a:pt x="771" y="2363"/>
                  </a:cubicBezTo>
                  <a:cubicBezTo>
                    <a:pt x="769" y="2358"/>
                    <a:pt x="767" y="2354"/>
                    <a:pt x="764" y="2349"/>
                  </a:cubicBezTo>
                  <a:cubicBezTo>
                    <a:pt x="764" y="2348"/>
                    <a:pt x="764" y="2348"/>
                    <a:pt x="764" y="2347"/>
                  </a:cubicBezTo>
                  <a:cubicBezTo>
                    <a:pt x="763" y="2346"/>
                    <a:pt x="763" y="2346"/>
                    <a:pt x="763" y="2346"/>
                  </a:cubicBezTo>
                  <a:cubicBezTo>
                    <a:pt x="763" y="2345"/>
                    <a:pt x="763" y="2345"/>
                    <a:pt x="763" y="2345"/>
                  </a:cubicBezTo>
                  <a:cubicBezTo>
                    <a:pt x="762" y="2344"/>
                    <a:pt x="761" y="2343"/>
                    <a:pt x="760" y="2342"/>
                  </a:cubicBezTo>
                  <a:cubicBezTo>
                    <a:pt x="759" y="2340"/>
                    <a:pt x="758" y="2337"/>
                    <a:pt x="756" y="2335"/>
                  </a:cubicBezTo>
                  <a:cubicBezTo>
                    <a:pt x="753" y="2330"/>
                    <a:pt x="750" y="2326"/>
                    <a:pt x="747" y="2321"/>
                  </a:cubicBezTo>
                  <a:cubicBezTo>
                    <a:pt x="745" y="2316"/>
                    <a:pt x="742" y="2312"/>
                    <a:pt x="740" y="2307"/>
                  </a:cubicBezTo>
                  <a:cubicBezTo>
                    <a:pt x="739" y="2305"/>
                    <a:pt x="739" y="2305"/>
                    <a:pt x="739" y="2305"/>
                  </a:cubicBezTo>
                  <a:cubicBezTo>
                    <a:pt x="738" y="2305"/>
                    <a:pt x="738" y="2304"/>
                    <a:pt x="738" y="2303"/>
                  </a:cubicBezTo>
                  <a:cubicBezTo>
                    <a:pt x="738" y="2303"/>
                    <a:pt x="737" y="2302"/>
                    <a:pt x="737" y="2302"/>
                  </a:cubicBezTo>
                  <a:cubicBezTo>
                    <a:pt x="737" y="2301"/>
                    <a:pt x="737" y="2301"/>
                    <a:pt x="736" y="2300"/>
                  </a:cubicBezTo>
                  <a:cubicBezTo>
                    <a:pt x="736" y="2299"/>
                    <a:pt x="736" y="2298"/>
                    <a:pt x="735" y="2296"/>
                  </a:cubicBezTo>
                  <a:cubicBezTo>
                    <a:pt x="735" y="2295"/>
                    <a:pt x="735" y="2295"/>
                    <a:pt x="735" y="2295"/>
                  </a:cubicBezTo>
                  <a:cubicBezTo>
                    <a:pt x="735" y="2295"/>
                    <a:pt x="735" y="2295"/>
                    <a:pt x="735" y="2295"/>
                  </a:cubicBezTo>
                  <a:cubicBezTo>
                    <a:pt x="734" y="2294"/>
                    <a:pt x="734" y="2293"/>
                    <a:pt x="734" y="2293"/>
                  </a:cubicBezTo>
                  <a:cubicBezTo>
                    <a:pt x="733" y="2288"/>
                    <a:pt x="732" y="2283"/>
                    <a:pt x="732" y="2279"/>
                  </a:cubicBezTo>
                  <a:cubicBezTo>
                    <a:pt x="731" y="2274"/>
                    <a:pt x="732" y="2270"/>
                    <a:pt x="732" y="2266"/>
                  </a:cubicBezTo>
                  <a:cubicBezTo>
                    <a:pt x="733" y="2265"/>
                    <a:pt x="733" y="2265"/>
                    <a:pt x="733" y="2264"/>
                  </a:cubicBezTo>
                  <a:cubicBezTo>
                    <a:pt x="736" y="2258"/>
                    <a:pt x="739" y="2252"/>
                    <a:pt x="742" y="2245"/>
                  </a:cubicBezTo>
                  <a:cubicBezTo>
                    <a:pt x="742" y="2245"/>
                    <a:pt x="742" y="2245"/>
                    <a:pt x="742" y="2245"/>
                  </a:cubicBezTo>
                  <a:cubicBezTo>
                    <a:pt x="742" y="2245"/>
                    <a:pt x="743" y="2245"/>
                    <a:pt x="743" y="2245"/>
                  </a:cubicBezTo>
                  <a:cubicBezTo>
                    <a:pt x="743" y="2245"/>
                    <a:pt x="743" y="2244"/>
                    <a:pt x="744" y="2244"/>
                  </a:cubicBezTo>
                  <a:cubicBezTo>
                    <a:pt x="744" y="2243"/>
                    <a:pt x="745" y="2243"/>
                    <a:pt x="745" y="2243"/>
                  </a:cubicBezTo>
                  <a:cubicBezTo>
                    <a:pt x="745" y="2243"/>
                    <a:pt x="744" y="2243"/>
                    <a:pt x="743" y="2244"/>
                  </a:cubicBezTo>
                  <a:cubicBezTo>
                    <a:pt x="743" y="2244"/>
                    <a:pt x="743" y="2244"/>
                    <a:pt x="743" y="2244"/>
                  </a:cubicBezTo>
                  <a:cubicBezTo>
                    <a:pt x="756" y="2221"/>
                    <a:pt x="770" y="2201"/>
                    <a:pt x="785" y="2186"/>
                  </a:cubicBezTo>
                  <a:cubicBezTo>
                    <a:pt x="790" y="2203"/>
                    <a:pt x="796" y="2216"/>
                    <a:pt x="802" y="2228"/>
                  </a:cubicBezTo>
                  <a:cubicBezTo>
                    <a:pt x="802" y="2229"/>
                    <a:pt x="802" y="2230"/>
                    <a:pt x="801" y="2231"/>
                  </a:cubicBezTo>
                  <a:cubicBezTo>
                    <a:pt x="801" y="2233"/>
                    <a:pt x="800" y="2235"/>
                    <a:pt x="800" y="2237"/>
                  </a:cubicBezTo>
                  <a:cubicBezTo>
                    <a:pt x="799" y="2239"/>
                    <a:pt x="799" y="2241"/>
                    <a:pt x="798" y="2243"/>
                  </a:cubicBezTo>
                  <a:cubicBezTo>
                    <a:pt x="798" y="2244"/>
                    <a:pt x="798" y="2245"/>
                    <a:pt x="798" y="2246"/>
                  </a:cubicBezTo>
                  <a:cubicBezTo>
                    <a:pt x="798" y="2247"/>
                    <a:pt x="797" y="2248"/>
                    <a:pt x="797" y="2249"/>
                  </a:cubicBezTo>
                  <a:cubicBezTo>
                    <a:pt x="797" y="2252"/>
                    <a:pt x="797" y="2254"/>
                    <a:pt x="797" y="2256"/>
                  </a:cubicBezTo>
                  <a:cubicBezTo>
                    <a:pt x="796" y="2261"/>
                    <a:pt x="796" y="2267"/>
                    <a:pt x="796" y="2272"/>
                  </a:cubicBezTo>
                  <a:cubicBezTo>
                    <a:pt x="796" y="2273"/>
                    <a:pt x="796" y="2275"/>
                    <a:pt x="796" y="2276"/>
                  </a:cubicBezTo>
                  <a:cubicBezTo>
                    <a:pt x="796" y="2277"/>
                    <a:pt x="796" y="2279"/>
                    <a:pt x="796" y="2280"/>
                  </a:cubicBezTo>
                  <a:cubicBezTo>
                    <a:pt x="797" y="2283"/>
                    <a:pt x="797" y="2286"/>
                    <a:pt x="797" y="2288"/>
                  </a:cubicBezTo>
                  <a:cubicBezTo>
                    <a:pt x="798" y="2294"/>
                    <a:pt x="799" y="2300"/>
                    <a:pt x="800" y="2305"/>
                  </a:cubicBezTo>
                  <a:cubicBezTo>
                    <a:pt x="801" y="2311"/>
                    <a:pt x="802" y="2316"/>
                    <a:pt x="803" y="2322"/>
                  </a:cubicBezTo>
                  <a:cubicBezTo>
                    <a:pt x="804" y="2325"/>
                    <a:pt x="804" y="2327"/>
                    <a:pt x="805" y="2330"/>
                  </a:cubicBezTo>
                  <a:cubicBezTo>
                    <a:pt x="806" y="2333"/>
                    <a:pt x="806" y="2335"/>
                    <a:pt x="807" y="2338"/>
                  </a:cubicBezTo>
                  <a:cubicBezTo>
                    <a:pt x="808" y="2343"/>
                    <a:pt x="809" y="2348"/>
                    <a:pt x="810" y="2352"/>
                  </a:cubicBezTo>
                  <a:cubicBezTo>
                    <a:pt x="812" y="2357"/>
                    <a:pt x="813" y="2362"/>
                    <a:pt x="814" y="2366"/>
                  </a:cubicBezTo>
                  <a:cubicBezTo>
                    <a:pt x="814" y="2368"/>
                    <a:pt x="815" y="2370"/>
                    <a:pt x="815" y="2372"/>
                  </a:cubicBezTo>
                  <a:cubicBezTo>
                    <a:pt x="815" y="2373"/>
                    <a:pt x="816" y="2375"/>
                    <a:pt x="816" y="2377"/>
                  </a:cubicBezTo>
                  <a:cubicBezTo>
                    <a:pt x="817" y="2379"/>
                    <a:pt x="817" y="2380"/>
                    <a:pt x="817" y="2382"/>
                  </a:cubicBezTo>
                  <a:cubicBezTo>
                    <a:pt x="818" y="2383"/>
                    <a:pt x="818" y="2384"/>
                    <a:pt x="818" y="2386"/>
                  </a:cubicBezTo>
                  <a:cubicBezTo>
                    <a:pt x="819" y="2390"/>
                    <a:pt x="819" y="2393"/>
                    <a:pt x="819" y="2393"/>
                  </a:cubicBezTo>
                  <a:cubicBezTo>
                    <a:pt x="819" y="2393"/>
                    <a:pt x="819" y="2393"/>
                    <a:pt x="820" y="2391"/>
                  </a:cubicBezTo>
                  <a:cubicBezTo>
                    <a:pt x="820" y="2390"/>
                    <a:pt x="820" y="2388"/>
                    <a:pt x="820" y="2385"/>
                  </a:cubicBezTo>
                  <a:cubicBezTo>
                    <a:pt x="820" y="2384"/>
                    <a:pt x="820" y="2383"/>
                    <a:pt x="819" y="2381"/>
                  </a:cubicBezTo>
                  <a:cubicBezTo>
                    <a:pt x="819" y="2380"/>
                    <a:pt x="819" y="2378"/>
                    <a:pt x="819" y="2376"/>
                  </a:cubicBezTo>
                  <a:cubicBezTo>
                    <a:pt x="819" y="2375"/>
                    <a:pt x="819" y="2373"/>
                    <a:pt x="819" y="2371"/>
                  </a:cubicBezTo>
                  <a:cubicBezTo>
                    <a:pt x="819" y="2369"/>
                    <a:pt x="818" y="2367"/>
                    <a:pt x="818" y="2365"/>
                  </a:cubicBezTo>
                  <a:cubicBezTo>
                    <a:pt x="818" y="2361"/>
                    <a:pt x="817" y="2356"/>
                    <a:pt x="816" y="2351"/>
                  </a:cubicBezTo>
                  <a:cubicBezTo>
                    <a:pt x="816" y="2347"/>
                    <a:pt x="815" y="2341"/>
                    <a:pt x="814" y="2336"/>
                  </a:cubicBezTo>
                  <a:cubicBezTo>
                    <a:pt x="813" y="2334"/>
                    <a:pt x="813" y="2332"/>
                    <a:pt x="812" y="2330"/>
                  </a:cubicBezTo>
                  <a:cubicBezTo>
                    <a:pt x="813" y="2330"/>
                    <a:pt x="813" y="2331"/>
                    <a:pt x="814" y="2332"/>
                  </a:cubicBezTo>
                  <a:cubicBezTo>
                    <a:pt x="814" y="2333"/>
                    <a:pt x="815" y="2334"/>
                    <a:pt x="815" y="2335"/>
                  </a:cubicBezTo>
                  <a:cubicBezTo>
                    <a:pt x="816" y="2336"/>
                    <a:pt x="816" y="2336"/>
                    <a:pt x="816" y="2337"/>
                  </a:cubicBezTo>
                  <a:cubicBezTo>
                    <a:pt x="817" y="2337"/>
                    <a:pt x="817" y="2338"/>
                    <a:pt x="817" y="2339"/>
                  </a:cubicBezTo>
                  <a:cubicBezTo>
                    <a:pt x="818" y="2340"/>
                    <a:pt x="819" y="2341"/>
                    <a:pt x="819" y="2342"/>
                  </a:cubicBezTo>
                  <a:cubicBezTo>
                    <a:pt x="820" y="2343"/>
                    <a:pt x="821" y="2345"/>
                    <a:pt x="821" y="2346"/>
                  </a:cubicBezTo>
                  <a:cubicBezTo>
                    <a:pt x="822" y="2347"/>
                    <a:pt x="823" y="2349"/>
                    <a:pt x="823" y="2350"/>
                  </a:cubicBezTo>
                  <a:cubicBezTo>
                    <a:pt x="825" y="2352"/>
                    <a:pt x="826" y="2355"/>
                    <a:pt x="827" y="2358"/>
                  </a:cubicBezTo>
                  <a:cubicBezTo>
                    <a:pt x="829" y="2360"/>
                    <a:pt x="830" y="2363"/>
                    <a:pt x="831" y="2366"/>
                  </a:cubicBezTo>
                  <a:cubicBezTo>
                    <a:pt x="832" y="2367"/>
                    <a:pt x="832" y="2368"/>
                    <a:pt x="833" y="2370"/>
                  </a:cubicBezTo>
                  <a:cubicBezTo>
                    <a:pt x="834" y="2371"/>
                    <a:pt x="834" y="2372"/>
                    <a:pt x="835" y="2374"/>
                  </a:cubicBezTo>
                  <a:cubicBezTo>
                    <a:pt x="835" y="2375"/>
                    <a:pt x="836" y="2376"/>
                    <a:pt x="836" y="2378"/>
                  </a:cubicBezTo>
                  <a:cubicBezTo>
                    <a:pt x="837" y="2378"/>
                    <a:pt x="837" y="2379"/>
                    <a:pt x="837" y="2379"/>
                  </a:cubicBezTo>
                  <a:cubicBezTo>
                    <a:pt x="837" y="2380"/>
                    <a:pt x="838" y="2381"/>
                    <a:pt x="838" y="2381"/>
                  </a:cubicBezTo>
                  <a:cubicBezTo>
                    <a:pt x="839" y="2384"/>
                    <a:pt x="840" y="2386"/>
                    <a:pt x="841" y="2388"/>
                  </a:cubicBezTo>
                  <a:cubicBezTo>
                    <a:pt x="841" y="2389"/>
                    <a:pt x="841" y="2390"/>
                    <a:pt x="842" y="2391"/>
                  </a:cubicBezTo>
                  <a:cubicBezTo>
                    <a:pt x="842" y="2392"/>
                    <a:pt x="842" y="2393"/>
                    <a:pt x="843" y="2394"/>
                  </a:cubicBezTo>
                  <a:cubicBezTo>
                    <a:pt x="843" y="2395"/>
                    <a:pt x="843" y="2395"/>
                    <a:pt x="844" y="2396"/>
                  </a:cubicBezTo>
                  <a:cubicBezTo>
                    <a:pt x="844" y="2397"/>
                    <a:pt x="844" y="2398"/>
                    <a:pt x="845" y="2398"/>
                  </a:cubicBezTo>
                  <a:cubicBezTo>
                    <a:pt x="845" y="2399"/>
                    <a:pt x="846" y="2400"/>
                    <a:pt x="846" y="2401"/>
                  </a:cubicBezTo>
                  <a:cubicBezTo>
                    <a:pt x="846" y="2402"/>
                    <a:pt x="846" y="2402"/>
                    <a:pt x="846" y="2402"/>
                  </a:cubicBezTo>
                  <a:cubicBezTo>
                    <a:pt x="846" y="2402"/>
                    <a:pt x="846" y="2402"/>
                    <a:pt x="846" y="2401"/>
                  </a:cubicBezTo>
                  <a:cubicBezTo>
                    <a:pt x="846" y="2400"/>
                    <a:pt x="846" y="2399"/>
                    <a:pt x="846" y="2398"/>
                  </a:cubicBezTo>
                  <a:cubicBezTo>
                    <a:pt x="846" y="2396"/>
                    <a:pt x="846" y="2395"/>
                    <a:pt x="846" y="2393"/>
                  </a:cubicBezTo>
                  <a:cubicBezTo>
                    <a:pt x="846" y="2392"/>
                    <a:pt x="846" y="2391"/>
                    <a:pt x="845" y="2390"/>
                  </a:cubicBezTo>
                  <a:cubicBezTo>
                    <a:pt x="845" y="2389"/>
                    <a:pt x="845" y="2388"/>
                    <a:pt x="845" y="2387"/>
                  </a:cubicBezTo>
                  <a:cubicBezTo>
                    <a:pt x="845" y="2386"/>
                    <a:pt x="845" y="2384"/>
                    <a:pt x="844" y="2383"/>
                  </a:cubicBezTo>
                  <a:cubicBezTo>
                    <a:pt x="844" y="2382"/>
                    <a:pt x="844" y="2381"/>
                    <a:pt x="843" y="2379"/>
                  </a:cubicBezTo>
                  <a:cubicBezTo>
                    <a:pt x="843" y="2378"/>
                    <a:pt x="843" y="2377"/>
                    <a:pt x="842" y="2375"/>
                  </a:cubicBezTo>
                  <a:cubicBezTo>
                    <a:pt x="842" y="2374"/>
                    <a:pt x="842" y="2373"/>
                    <a:pt x="841" y="2371"/>
                  </a:cubicBezTo>
                  <a:cubicBezTo>
                    <a:pt x="840" y="2369"/>
                    <a:pt x="839" y="2366"/>
                    <a:pt x="838" y="2363"/>
                  </a:cubicBezTo>
                  <a:cubicBezTo>
                    <a:pt x="837" y="2360"/>
                    <a:pt x="836" y="2357"/>
                    <a:pt x="835" y="2354"/>
                  </a:cubicBezTo>
                  <a:cubicBezTo>
                    <a:pt x="833" y="2352"/>
                    <a:pt x="832" y="2349"/>
                    <a:pt x="830" y="2346"/>
                  </a:cubicBezTo>
                  <a:cubicBezTo>
                    <a:pt x="829" y="2343"/>
                    <a:pt x="827" y="2341"/>
                    <a:pt x="825" y="2339"/>
                  </a:cubicBezTo>
                  <a:cubicBezTo>
                    <a:pt x="825" y="2337"/>
                    <a:pt x="824" y="2336"/>
                    <a:pt x="823" y="2335"/>
                  </a:cubicBezTo>
                  <a:cubicBezTo>
                    <a:pt x="822" y="2334"/>
                    <a:pt x="821" y="2333"/>
                    <a:pt x="820" y="2332"/>
                  </a:cubicBezTo>
                  <a:cubicBezTo>
                    <a:pt x="820" y="2331"/>
                    <a:pt x="819" y="2330"/>
                    <a:pt x="818" y="2329"/>
                  </a:cubicBezTo>
                  <a:cubicBezTo>
                    <a:pt x="817" y="2328"/>
                    <a:pt x="816" y="2327"/>
                    <a:pt x="816" y="2326"/>
                  </a:cubicBezTo>
                  <a:cubicBezTo>
                    <a:pt x="815" y="2325"/>
                    <a:pt x="814" y="2324"/>
                    <a:pt x="813" y="2324"/>
                  </a:cubicBezTo>
                  <a:cubicBezTo>
                    <a:pt x="813" y="2323"/>
                    <a:pt x="812" y="2322"/>
                    <a:pt x="811" y="2322"/>
                  </a:cubicBezTo>
                  <a:cubicBezTo>
                    <a:pt x="811" y="2321"/>
                    <a:pt x="811" y="2321"/>
                    <a:pt x="811" y="2321"/>
                  </a:cubicBezTo>
                  <a:cubicBezTo>
                    <a:pt x="811" y="2321"/>
                    <a:pt x="811" y="2321"/>
                    <a:pt x="811" y="2320"/>
                  </a:cubicBezTo>
                  <a:cubicBezTo>
                    <a:pt x="810" y="2315"/>
                    <a:pt x="808" y="2309"/>
                    <a:pt x="807" y="2304"/>
                  </a:cubicBezTo>
                  <a:cubicBezTo>
                    <a:pt x="806" y="2298"/>
                    <a:pt x="806" y="2293"/>
                    <a:pt x="805" y="2288"/>
                  </a:cubicBezTo>
                  <a:cubicBezTo>
                    <a:pt x="804" y="2282"/>
                    <a:pt x="804" y="2277"/>
                    <a:pt x="803" y="2272"/>
                  </a:cubicBezTo>
                  <a:cubicBezTo>
                    <a:pt x="803" y="2266"/>
                    <a:pt x="802" y="2261"/>
                    <a:pt x="802" y="2257"/>
                  </a:cubicBezTo>
                  <a:cubicBezTo>
                    <a:pt x="802" y="2252"/>
                    <a:pt x="803" y="2247"/>
                    <a:pt x="803" y="2243"/>
                  </a:cubicBezTo>
                  <a:cubicBezTo>
                    <a:pt x="803" y="2241"/>
                    <a:pt x="803" y="2239"/>
                    <a:pt x="803" y="2237"/>
                  </a:cubicBezTo>
                  <a:cubicBezTo>
                    <a:pt x="804" y="2235"/>
                    <a:pt x="804" y="2234"/>
                    <a:pt x="804" y="2232"/>
                  </a:cubicBezTo>
                  <a:cubicBezTo>
                    <a:pt x="804" y="2232"/>
                    <a:pt x="804" y="2232"/>
                    <a:pt x="804" y="2231"/>
                  </a:cubicBezTo>
                  <a:cubicBezTo>
                    <a:pt x="831" y="2276"/>
                    <a:pt x="866" y="2286"/>
                    <a:pt x="866" y="2286"/>
                  </a:cubicBezTo>
                  <a:cubicBezTo>
                    <a:pt x="866" y="2286"/>
                    <a:pt x="871" y="2302"/>
                    <a:pt x="871" y="2329"/>
                  </a:cubicBezTo>
                  <a:cubicBezTo>
                    <a:pt x="871" y="2339"/>
                    <a:pt x="872" y="2350"/>
                    <a:pt x="873" y="2360"/>
                  </a:cubicBezTo>
                  <a:cubicBezTo>
                    <a:pt x="873" y="2363"/>
                    <a:pt x="872" y="2366"/>
                    <a:pt x="871" y="2370"/>
                  </a:cubicBezTo>
                  <a:cubicBezTo>
                    <a:pt x="870" y="2374"/>
                    <a:pt x="869" y="2379"/>
                    <a:pt x="868" y="2383"/>
                  </a:cubicBezTo>
                  <a:cubicBezTo>
                    <a:pt x="867" y="2386"/>
                    <a:pt x="867" y="2388"/>
                    <a:pt x="866" y="2390"/>
                  </a:cubicBezTo>
                  <a:cubicBezTo>
                    <a:pt x="865" y="2393"/>
                    <a:pt x="865" y="2395"/>
                    <a:pt x="864" y="2398"/>
                  </a:cubicBezTo>
                  <a:cubicBezTo>
                    <a:pt x="863" y="2403"/>
                    <a:pt x="862" y="2408"/>
                    <a:pt x="861" y="2413"/>
                  </a:cubicBezTo>
                  <a:cubicBezTo>
                    <a:pt x="861" y="2414"/>
                    <a:pt x="861" y="2416"/>
                    <a:pt x="861" y="2417"/>
                  </a:cubicBezTo>
                  <a:cubicBezTo>
                    <a:pt x="861" y="2418"/>
                    <a:pt x="860" y="2420"/>
                    <a:pt x="860" y="2421"/>
                  </a:cubicBezTo>
                  <a:cubicBezTo>
                    <a:pt x="860" y="2422"/>
                    <a:pt x="860" y="2424"/>
                    <a:pt x="860" y="2426"/>
                  </a:cubicBezTo>
                  <a:cubicBezTo>
                    <a:pt x="860" y="2426"/>
                    <a:pt x="860" y="2426"/>
                    <a:pt x="859" y="2427"/>
                  </a:cubicBezTo>
                  <a:cubicBezTo>
                    <a:pt x="859" y="2427"/>
                    <a:pt x="859" y="2428"/>
                    <a:pt x="859" y="2428"/>
                  </a:cubicBezTo>
                  <a:cubicBezTo>
                    <a:pt x="858" y="2429"/>
                    <a:pt x="858" y="2430"/>
                    <a:pt x="858" y="2430"/>
                  </a:cubicBezTo>
                  <a:cubicBezTo>
                    <a:pt x="857" y="2431"/>
                    <a:pt x="857" y="2432"/>
                    <a:pt x="857" y="2433"/>
                  </a:cubicBezTo>
                  <a:cubicBezTo>
                    <a:pt x="856" y="2433"/>
                    <a:pt x="856" y="2434"/>
                    <a:pt x="856" y="2435"/>
                  </a:cubicBezTo>
                  <a:cubicBezTo>
                    <a:pt x="855" y="2437"/>
                    <a:pt x="854" y="2438"/>
                    <a:pt x="854" y="2440"/>
                  </a:cubicBezTo>
                  <a:cubicBezTo>
                    <a:pt x="854" y="2441"/>
                    <a:pt x="853" y="2442"/>
                    <a:pt x="853" y="2443"/>
                  </a:cubicBezTo>
                  <a:cubicBezTo>
                    <a:pt x="853" y="2444"/>
                    <a:pt x="853" y="2445"/>
                    <a:pt x="852" y="2446"/>
                  </a:cubicBezTo>
                  <a:cubicBezTo>
                    <a:pt x="852" y="2448"/>
                    <a:pt x="852" y="2450"/>
                    <a:pt x="851" y="2452"/>
                  </a:cubicBezTo>
                  <a:cubicBezTo>
                    <a:pt x="851" y="2454"/>
                    <a:pt x="851" y="2456"/>
                    <a:pt x="851" y="2458"/>
                  </a:cubicBezTo>
                  <a:cubicBezTo>
                    <a:pt x="850" y="2459"/>
                    <a:pt x="850" y="2460"/>
                    <a:pt x="850" y="2461"/>
                  </a:cubicBezTo>
                  <a:cubicBezTo>
                    <a:pt x="850" y="2462"/>
                    <a:pt x="850" y="2463"/>
                    <a:pt x="850" y="2464"/>
                  </a:cubicBezTo>
                  <a:cubicBezTo>
                    <a:pt x="850" y="2466"/>
                    <a:pt x="850" y="2468"/>
                    <a:pt x="851" y="2470"/>
                  </a:cubicBezTo>
                  <a:cubicBezTo>
                    <a:pt x="851" y="2471"/>
                    <a:pt x="851" y="2471"/>
                    <a:pt x="851" y="2472"/>
                  </a:cubicBezTo>
                  <a:cubicBezTo>
                    <a:pt x="851" y="2473"/>
                    <a:pt x="851" y="2474"/>
                    <a:pt x="851" y="2475"/>
                  </a:cubicBezTo>
                  <a:cubicBezTo>
                    <a:pt x="851" y="2475"/>
                    <a:pt x="851" y="2476"/>
                    <a:pt x="851" y="2477"/>
                  </a:cubicBezTo>
                  <a:cubicBezTo>
                    <a:pt x="852" y="2478"/>
                    <a:pt x="852" y="2478"/>
                    <a:pt x="852" y="2479"/>
                  </a:cubicBezTo>
                  <a:cubicBezTo>
                    <a:pt x="852" y="2480"/>
                    <a:pt x="852" y="2481"/>
                    <a:pt x="853" y="2482"/>
                  </a:cubicBezTo>
                  <a:cubicBezTo>
                    <a:pt x="853" y="2483"/>
                    <a:pt x="853" y="2484"/>
                    <a:pt x="853" y="2484"/>
                  </a:cubicBezTo>
                  <a:cubicBezTo>
                    <a:pt x="854" y="2485"/>
                    <a:pt x="854" y="2485"/>
                    <a:pt x="854" y="2485"/>
                  </a:cubicBezTo>
                  <a:cubicBezTo>
                    <a:pt x="854" y="2485"/>
                    <a:pt x="854" y="2485"/>
                    <a:pt x="854" y="2484"/>
                  </a:cubicBezTo>
                  <a:cubicBezTo>
                    <a:pt x="854" y="2484"/>
                    <a:pt x="854" y="2483"/>
                    <a:pt x="854" y="2482"/>
                  </a:cubicBezTo>
                  <a:cubicBezTo>
                    <a:pt x="854" y="2481"/>
                    <a:pt x="855" y="2480"/>
                    <a:pt x="855" y="2479"/>
                  </a:cubicBezTo>
                  <a:cubicBezTo>
                    <a:pt x="855" y="2478"/>
                    <a:pt x="855" y="2476"/>
                    <a:pt x="856" y="2475"/>
                  </a:cubicBezTo>
                  <a:cubicBezTo>
                    <a:pt x="856" y="2473"/>
                    <a:pt x="856" y="2472"/>
                    <a:pt x="857" y="2470"/>
                  </a:cubicBezTo>
                  <a:cubicBezTo>
                    <a:pt x="857" y="2468"/>
                    <a:pt x="857" y="2467"/>
                    <a:pt x="857" y="2465"/>
                  </a:cubicBezTo>
                  <a:cubicBezTo>
                    <a:pt x="857" y="2464"/>
                    <a:pt x="858" y="2463"/>
                    <a:pt x="858" y="2462"/>
                  </a:cubicBezTo>
                  <a:cubicBezTo>
                    <a:pt x="858" y="2461"/>
                    <a:pt x="858" y="2460"/>
                    <a:pt x="858" y="2459"/>
                  </a:cubicBezTo>
                  <a:cubicBezTo>
                    <a:pt x="858" y="2457"/>
                    <a:pt x="859" y="2455"/>
                    <a:pt x="859" y="2453"/>
                  </a:cubicBezTo>
                  <a:cubicBezTo>
                    <a:pt x="859" y="2451"/>
                    <a:pt x="860" y="2449"/>
                    <a:pt x="860" y="2447"/>
                  </a:cubicBezTo>
                  <a:cubicBezTo>
                    <a:pt x="860" y="2446"/>
                    <a:pt x="860" y="2445"/>
                    <a:pt x="860" y="2445"/>
                  </a:cubicBezTo>
                  <a:cubicBezTo>
                    <a:pt x="860" y="2444"/>
                    <a:pt x="861" y="2443"/>
                    <a:pt x="861" y="2442"/>
                  </a:cubicBezTo>
                  <a:cubicBezTo>
                    <a:pt x="861" y="2442"/>
                    <a:pt x="861" y="2442"/>
                    <a:pt x="861" y="2441"/>
                  </a:cubicBezTo>
                  <a:cubicBezTo>
                    <a:pt x="861" y="2442"/>
                    <a:pt x="861" y="2443"/>
                    <a:pt x="861" y="2444"/>
                  </a:cubicBezTo>
                  <a:cubicBezTo>
                    <a:pt x="862" y="2449"/>
                    <a:pt x="863" y="2454"/>
                    <a:pt x="865" y="2458"/>
                  </a:cubicBezTo>
                  <a:cubicBezTo>
                    <a:pt x="866" y="2462"/>
                    <a:pt x="868" y="2466"/>
                    <a:pt x="870" y="2470"/>
                  </a:cubicBezTo>
                  <a:cubicBezTo>
                    <a:pt x="872" y="2473"/>
                    <a:pt x="875" y="2476"/>
                    <a:pt x="877" y="2478"/>
                  </a:cubicBezTo>
                  <a:cubicBezTo>
                    <a:pt x="879" y="2481"/>
                    <a:pt x="881" y="2482"/>
                    <a:pt x="883" y="2484"/>
                  </a:cubicBezTo>
                  <a:cubicBezTo>
                    <a:pt x="884" y="2484"/>
                    <a:pt x="885" y="2485"/>
                    <a:pt x="886" y="2485"/>
                  </a:cubicBezTo>
                  <a:cubicBezTo>
                    <a:pt x="887" y="2486"/>
                    <a:pt x="887" y="2486"/>
                    <a:pt x="888" y="2486"/>
                  </a:cubicBezTo>
                  <a:cubicBezTo>
                    <a:pt x="889" y="2487"/>
                    <a:pt x="890" y="2487"/>
                    <a:pt x="890" y="2487"/>
                  </a:cubicBezTo>
                  <a:cubicBezTo>
                    <a:pt x="890" y="2487"/>
                    <a:pt x="889" y="2487"/>
                    <a:pt x="888" y="2486"/>
                  </a:cubicBezTo>
                  <a:cubicBezTo>
                    <a:pt x="887" y="2485"/>
                    <a:pt x="886" y="2484"/>
                    <a:pt x="884" y="2482"/>
                  </a:cubicBezTo>
                  <a:cubicBezTo>
                    <a:pt x="883" y="2481"/>
                    <a:pt x="881" y="2479"/>
                    <a:pt x="879" y="2476"/>
                  </a:cubicBezTo>
                  <a:cubicBezTo>
                    <a:pt x="877" y="2474"/>
                    <a:pt x="876" y="2471"/>
                    <a:pt x="874" y="2468"/>
                  </a:cubicBezTo>
                  <a:cubicBezTo>
                    <a:pt x="873" y="2464"/>
                    <a:pt x="871" y="2460"/>
                    <a:pt x="870" y="2456"/>
                  </a:cubicBezTo>
                  <a:cubicBezTo>
                    <a:pt x="869" y="2452"/>
                    <a:pt x="868" y="2448"/>
                    <a:pt x="868" y="2443"/>
                  </a:cubicBezTo>
                  <a:cubicBezTo>
                    <a:pt x="868" y="2439"/>
                    <a:pt x="868" y="2434"/>
                    <a:pt x="868" y="2429"/>
                  </a:cubicBezTo>
                  <a:cubicBezTo>
                    <a:pt x="868" y="2426"/>
                    <a:pt x="868" y="2424"/>
                    <a:pt x="868" y="2422"/>
                  </a:cubicBezTo>
                  <a:cubicBezTo>
                    <a:pt x="868" y="2420"/>
                    <a:pt x="868" y="2419"/>
                    <a:pt x="869" y="2418"/>
                  </a:cubicBezTo>
                  <a:cubicBezTo>
                    <a:pt x="869" y="2417"/>
                    <a:pt x="869" y="2415"/>
                    <a:pt x="869" y="2414"/>
                  </a:cubicBezTo>
                  <a:cubicBezTo>
                    <a:pt x="870" y="2409"/>
                    <a:pt x="871" y="2404"/>
                    <a:pt x="872" y="2399"/>
                  </a:cubicBezTo>
                  <a:cubicBezTo>
                    <a:pt x="872" y="2397"/>
                    <a:pt x="873" y="2394"/>
                    <a:pt x="873" y="2392"/>
                  </a:cubicBezTo>
                  <a:cubicBezTo>
                    <a:pt x="874" y="2390"/>
                    <a:pt x="874" y="2387"/>
                    <a:pt x="875" y="2385"/>
                  </a:cubicBezTo>
                  <a:cubicBezTo>
                    <a:pt x="875" y="2382"/>
                    <a:pt x="876" y="2379"/>
                    <a:pt x="876" y="2376"/>
                  </a:cubicBezTo>
                  <a:cubicBezTo>
                    <a:pt x="881" y="2400"/>
                    <a:pt x="889" y="2423"/>
                    <a:pt x="894" y="2444"/>
                  </a:cubicBezTo>
                  <a:cubicBezTo>
                    <a:pt x="884" y="2399"/>
                    <a:pt x="885" y="2352"/>
                    <a:pt x="887" y="2322"/>
                  </a:cubicBezTo>
                  <a:cubicBezTo>
                    <a:pt x="888" y="2323"/>
                    <a:pt x="888" y="2325"/>
                    <a:pt x="888" y="2326"/>
                  </a:cubicBezTo>
                  <a:cubicBezTo>
                    <a:pt x="890" y="2331"/>
                    <a:pt x="892" y="2337"/>
                    <a:pt x="894" y="2342"/>
                  </a:cubicBezTo>
                  <a:cubicBezTo>
                    <a:pt x="896" y="2348"/>
                    <a:pt x="899" y="2353"/>
                    <a:pt x="902" y="2359"/>
                  </a:cubicBezTo>
                  <a:cubicBezTo>
                    <a:pt x="904" y="2362"/>
                    <a:pt x="905" y="2365"/>
                    <a:pt x="907" y="2367"/>
                  </a:cubicBezTo>
                  <a:cubicBezTo>
                    <a:pt x="909" y="2370"/>
                    <a:pt x="910" y="2373"/>
                    <a:pt x="912" y="2376"/>
                  </a:cubicBezTo>
                  <a:cubicBezTo>
                    <a:pt x="914" y="2379"/>
                    <a:pt x="915" y="2382"/>
                    <a:pt x="917" y="2385"/>
                  </a:cubicBezTo>
                  <a:cubicBezTo>
                    <a:pt x="918" y="2386"/>
                    <a:pt x="918" y="2386"/>
                    <a:pt x="918" y="2386"/>
                  </a:cubicBezTo>
                  <a:cubicBezTo>
                    <a:pt x="918" y="2387"/>
                    <a:pt x="918" y="2387"/>
                    <a:pt x="918" y="2387"/>
                  </a:cubicBezTo>
                  <a:cubicBezTo>
                    <a:pt x="919" y="2389"/>
                    <a:pt x="919" y="2389"/>
                    <a:pt x="919" y="2389"/>
                  </a:cubicBezTo>
                  <a:cubicBezTo>
                    <a:pt x="920" y="2391"/>
                    <a:pt x="921" y="2392"/>
                    <a:pt x="922" y="2394"/>
                  </a:cubicBezTo>
                  <a:cubicBezTo>
                    <a:pt x="924" y="2398"/>
                    <a:pt x="924" y="2398"/>
                    <a:pt x="924" y="2398"/>
                  </a:cubicBezTo>
                  <a:cubicBezTo>
                    <a:pt x="925" y="2399"/>
                    <a:pt x="925" y="2400"/>
                    <a:pt x="925" y="2401"/>
                  </a:cubicBezTo>
                  <a:cubicBezTo>
                    <a:pt x="925" y="2402"/>
                    <a:pt x="925" y="2404"/>
                    <a:pt x="924" y="2405"/>
                  </a:cubicBezTo>
                  <a:cubicBezTo>
                    <a:pt x="924" y="2408"/>
                    <a:pt x="923" y="2412"/>
                    <a:pt x="923" y="2415"/>
                  </a:cubicBezTo>
                  <a:cubicBezTo>
                    <a:pt x="922" y="2416"/>
                    <a:pt x="922" y="2417"/>
                    <a:pt x="922" y="2418"/>
                  </a:cubicBezTo>
                  <a:cubicBezTo>
                    <a:pt x="922" y="2419"/>
                    <a:pt x="922" y="2420"/>
                    <a:pt x="922" y="2420"/>
                  </a:cubicBezTo>
                  <a:cubicBezTo>
                    <a:pt x="922" y="2422"/>
                    <a:pt x="922" y="2424"/>
                    <a:pt x="921" y="2426"/>
                  </a:cubicBezTo>
                  <a:cubicBezTo>
                    <a:pt x="921" y="2428"/>
                    <a:pt x="921" y="2430"/>
                    <a:pt x="921" y="2432"/>
                  </a:cubicBezTo>
                  <a:cubicBezTo>
                    <a:pt x="921" y="2433"/>
                    <a:pt x="921" y="2434"/>
                    <a:pt x="921" y="2434"/>
                  </a:cubicBezTo>
                  <a:cubicBezTo>
                    <a:pt x="921" y="2435"/>
                    <a:pt x="921" y="2436"/>
                    <a:pt x="921" y="2437"/>
                  </a:cubicBezTo>
                  <a:cubicBezTo>
                    <a:pt x="921" y="2441"/>
                    <a:pt x="921" y="2444"/>
                    <a:pt x="922" y="2447"/>
                  </a:cubicBezTo>
                  <a:cubicBezTo>
                    <a:pt x="922" y="2450"/>
                    <a:pt x="922" y="2452"/>
                    <a:pt x="923" y="2454"/>
                  </a:cubicBezTo>
                  <a:cubicBezTo>
                    <a:pt x="923" y="2455"/>
                    <a:pt x="923" y="2455"/>
                    <a:pt x="923" y="2456"/>
                  </a:cubicBezTo>
                  <a:cubicBezTo>
                    <a:pt x="923" y="2456"/>
                    <a:pt x="923" y="2456"/>
                    <a:pt x="923" y="2456"/>
                  </a:cubicBezTo>
                  <a:cubicBezTo>
                    <a:pt x="923" y="2456"/>
                    <a:pt x="924" y="2456"/>
                    <a:pt x="924" y="2456"/>
                  </a:cubicBezTo>
                  <a:cubicBezTo>
                    <a:pt x="924" y="2455"/>
                    <a:pt x="924" y="2455"/>
                    <a:pt x="924" y="2454"/>
                  </a:cubicBezTo>
                  <a:cubicBezTo>
                    <a:pt x="925" y="2452"/>
                    <a:pt x="926" y="2450"/>
                    <a:pt x="926" y="2447"/>
                  </a:cubicBezTo>
                  <a:cubicBezTo>
                    <a:pt x="927" y="2444"/>
                    <a:pt x="928" y="2441"/>
                    <a:pt x="928" y="2438"/>
                  </a:cubicBezTo>
                  <a:cubicBezTo>
                    <a:pt x="928" y="2437"/>
                    <a:pt x="928" y="2436"/>
                    <a:pt x="928" y="2435"/>
                  </a:cubicBezTo>
                  <a:cubicBezTo>
                    <a:pt x="929" y="2434"/>
                    <a:pt x="929" y="2433"/>
                    <a:pt x="929" y="2432"/>
                  </a:cubicBezTo>
                  <a:cubicBezTo>
                    <a:pt x="929" y="2430"/>
                    <a:pt x="929" y="2428"/>
                    <a:pt x="929" y="2427"/>
                  </a:cubicBezTo>
                  <a:cubicBezTo>
                    <a:pt x="929" y="2425"/>
                    <a:pt x="929" y="2423"/>
                    <a:pt x="929" y="2421"/>
                  </a:cubicBezTo>
                  <a:cubicBezTo>
                    <a:pt x="930" y="2420"/>
                    <a:pt x="930" y="2419"/>
                    <a:pt x="930" y="2418"/>
                  </a:cubicBezTo>
                  <a:cubicBezTo>
                    <a:pt x="930" y="2417"/>
                    <a:pt x="930" y="2416"/>
                    <a:pt x="930" y="2415"/>
                  </a:cubicBezTo>
                  <a:cubicBezTo>
                    <a:pt x="929" y="2414"/>
                    <a:pt x="929" y="2412"/>
                    <a:pt x="929" y="2410"/>
                  </a:cubicBezTo>
                  <a:cubicBezTo>
                    <a:pt x="930" y="2410"/>
                    <a:pt x="930" y="2411"/>
                    <a:pt x="930" y="2412"/>
                  </a:cubicBezTo>
                  <a:cubicBezTo>
                    <a:pt x="932" y="2418"/>
                    <a:pt x="935" y="2424"/>
                    <a:pt x="937" y="2430"/>
                  </a:cubicBezTo>
                  <a:cubicBezTo>
                    <a:pt x="938" y="2433"/>
                    <a:pt x="938" y="2436"/>
                    <a:pt x="939" y="2439"/>
                  </a:cubicBezTo>
                  <a:cubicBezTo>
                    <a:pt x="939" y="2440"/>
                    <a:pt x="940" y="2442"/>
                    <a:pt x="940" y="2443"/>
                  </a:cubicBezTo>
                  <a:cubicBezTo>
                    <a:pt x="940" y="2445"/>
                    <a:pt x="941" y="2446"/>
                    <a:pt x="941" y="2448"/>
                  </a:cubicBezTo>
                  <a:cubicBezTo>
                    <a:pt x="942" y="2453"/>
                    <a:pt x="943" y="2459"/>
                    <a:pt x="943" y="2464"/>
                  </a:cubicBezTo>
                  <a:cubicBezTo>
                    <a:pt x="944" y="2466"/>
                    <a:pt x="944" y="2469"/>
                    <a:pt x="944" y="2471"/>
                  </a:cubicBezTo>
                  <a:cubicBezTo>
                    <a:pt x="944" y="2473"/>
                    <a:pt x="944" y="2475"/>
                    <a:pt x="944" y="2478"/>
                  </a:cubicBezTo>
                  <a:cubicBezTo>
                    <a:pt x="944" y="2480"/>
                    <a:pt x="944" y="2482"/>
                    <a:pt x="944" y="2483"/>
                  </a:cubicBezTo>
                  <a:cubicBezTo>
                    <a:pt x="944" y="2485"/>
                    <a:pt x="944" y="2487"/>
                    <a:pt x="944" y="2488"/>
                  </a:cubicBezTo>
                  <a:cubicBezTo>
                    <a:pt x="944" y="2489"/>
                    <a:pt x="944" y="2490"/>
                    <a:pt x="944" y="2490"/>
                  </a:cubicBezTo>
                  <a:cubicBezTo>
                    <a:pt x="944" y="2491"/>
                    <a:pt x="944" y="2492"/>
                    <a:pt x="944" y="2492"/>
                  </a:cubicBezTo>
                  <a:cubicBezTo>
                    <a:pt x="944" y="2493"/>
                    <a:pt x="944" y="2494"/>
                    <a:pt x="944" y="2495"/>
                  </a:cubicBezTo>
                  <a:cubicBezTo>
                    <a:pt x="944" y="2497"/>
                    <a:pt x="943" y="2498"/>
                    <a:pt x="943" y="2498"/>
                  </a:cubicBezTo>
                  <a:cubicBezTo>
                    <a:pt x="943" y="2498"/>
                    <a:pt x="944" y="2497"/>
                    <a:pt x="944" y="2495"/>
                  </a:cubicBezTo>
                  <a:cubicBezTo>
                    <a:pt x="944" y="2494"/>
                    <a:pt x="945" y="2493"/>
                    <a:pt x="945" y="2492"/>
                  </a:cubicBezTo>
                  <a:cubicBezTo>
                    <a:pt x="945" y="2492"/>
                    <a:pt x="945" y="2491"/>
                    <a:pt x="945" y="2490"/>
                  </a:cubicBezTo>
                  <a:cubicBezTo>
                    <a:pt x="945" y="2490"/>
                    <a:pt x="946" y="2489"/>
                    <a:pt x="946" y="2488"/>
                  </a:cubicBezTo>
                  <a:cubicBezTo>
                    <a:pt x="946" y="2487"/>
                    <a:pt x="946" y="2485"/>
                    <a:pt x="947" y="2483"/>
                  </a:cubicBezTo>
                  <a:cubicBezTo>
                    <a:pt x="947" y="2482"/>
                    <a:pt x="947" y="2480"/>
                    <a:pt x="947" y="2478"/>
                  </a:cubicBezTo>
                  <a:cubicBezTo>
                    <a:pt x="948" y="2476"/>
                    <a:pt x="948" y="2473"/>
                    <a:pt x="948" y="2471"/>
                  </a:cubicBezTo>
                  <a:cubicBezTo>
                    <a:pt x="948" y="2469"/>
                    <a:pt x="948" y="2466"/>
                    <a:pt x="948" y="2463"/>
                  </a:cubicBezTo>
                  <a:cubicBezTo>
                    <a:pt x="948" y="2458"/>
                    <a:pt x="948" y="2453"/>
                    <a:pt x="947" y="2447"/>
                  </a:cubicBezTo>
                  <a:cubicBezTo>
                    <a:pt x="947" y="2445"/>
                    <a:pt x="946" y="2444"/>
                    <a:pt x="946" y="2442"/>
                  </a:cubicBezTo>
                  <a:cubicBezTo>
                    <a:pt x="946" y="2441"/>
                    <a:pt x="946" y="2439"/>
                    <a:pt x="945" y="2438"/>
                  </a:cubicBezTo>
                  <a:cubicBezTo>
                    <a:pt x="945" y="2436"/>
                    <a:pt x="945" y="2435"/>
                    <a:pt x="944" y="2433"/>
                  </a:cubicBezTo>
                  <a:cubicBezTo>
                    <a:pt x="944" y="2431"/>
                    <a:pt x="944" y="2430"/>
                    <a:pt x="943" y="2428"/>
                  </a:cubicBezTo>
                  <a:cubicBezTo>
                    <a:pt x="943" y="2427"/>
                    <a:pt x="943" y="2425"/>
                    <a:pt x="942" y="2423"/>
                  </a:cubicBezTo>
                  <a:cubicBezTo>
                    <a:pt x="942" y="2422"/>
                    <a:pt x="941" y="2420"/>
                    <a:pt x="941" y="2419"/>
                  </a:cubicBezTo>
                  <a:cubicBezTo>
                    <a:pt x="940" y="2418"/>
                    <a:pt x="940" y="2417"/>
                    <a:pt x="940" y="2416"/>
                  </a:cubicBezTo>
                  <a:cubicBezTo>
                    <a:pt x="940" y="2415"/>
                    <a:pt x="939" y="2415"/>
                    <a:pt x="939" y="2414"/>
                  </a:cubicBezTo>
                  <a:cubicBezTo>
                    <a:pt x="938" y="2412"/>
                    <a:pt x="938" y="2411"/>
                    <a:pt x="937" y="2409"/>
                  </a:cubicBezTo>
                  <a:cubicBezTo>
                    <a:pt x="936" y="2406"/>
                    <a:pt x="935" y="2403"/>
                    <a:pt x="933" y="2399"/>
                  </a:cubicBezTo>
                  <a:cubicBezTo>
                    <a:pt x="933" y="2398"/>
                    <a:pt x="932" y="2396"/>
                    <a:pt x="931" y="2395"/>
                  </a:cubicBezTo>
                  <a:cubicBezTo>
                    <a:pt x="929" y="2390"/>
                    <a:pt x="929" y="2390"/>
                    <a:pt x="929" y="2390"/>
                  </a:cubicBezTo>
                  <a:cubicBezTo>
                    <a:pt x="928" y="2388"/>
                    <a:pt x="927" y="2387"/>
                    <a:pt x="926" y="2385"/>
                  </a:cubicBezTo>
                  <a:cubicBezTo>
                    <a:pt x="925" y="2383"/>
                    <a:pt x="925" y="2383"/>
                    <a:pt x="925" y="2383"/>
                  </a:cubicBezTo>
                  <a:cubicBezTo>
                    <a:pt x="925" y="2382"/>
                    <a:pt x="925" y="2382"/>
                    <a:pt x="925" y="2382"/>
                  </a:cubicBezTo>
                  <a:cubicBezTo>
                    <a:pt x="924" y="2381"/>
                    <a:pt x="924" y="2381"/>
                    <a:pt x="924" y="2381"/>
                  </a:cubicBezTo>
                  <a:cubicBezTo>
                    <a:pt x="922" y="2378"/>
                    <a:pt x="920" y="2375"/>
                    <a:pt x="919" y="2372"/>
                  </a:cubicBezTo>
                  <a:cubicBezTo>
                    <a:pt x="915" y="2366"/>
                    <a:pt x="912" y="2361"/>
                    <a:pt x="908" y="2355"/>
                  </a:cubicBezTo>
                  <a:cubicBezTo>
                    <a:pt x="905" y="2350"/>
                    <a:pt x="902" y="2345"/>
                    <a:pt x="899" y="2340"/>
                  </a:cubicBezTo>
                  <a:cubicBezTo>
                    <a:pt x="897" y="2334"/>
                    <a:pt x="894" y="2330"/>
                    <a:pt x="893" y="2325"/>
                  </a:cubicBezTo>
                  <a:cubicBezTo>
                    <a:pt x="891" y="2320"/>
                    <a:pt x="890" y="2316"/>
                    <a:pt x="889" y="2312"/>
                  </a:cubicBezTo>
                  <a:cubicBezTo>
                    <a:pt x="889" y="2310"/>
                    <a:pt x="889" y="2309"/>
                    <a:pt x="889" y="2308"/>
                  </a:cubicBezTo>
                  <a:cubicBezTo>
                    <a:pt x="890" y="2296"/>
                    <a:pt x="891" y="2289"/>
                    <a:pt x="891" y="2289"/>
                  </a:cubicBezTo>
                  <a:cubicBezTo>
                    <a:pt x="891" y="2289"/>
                    <a:pt x="932" y="2298"/>
                    <a:pt x="960" y="2337"/>
                  </a:cubicBezTo>
                  <a:cubicBezTo>
                    <a:pt x="960" y="2337"/>
                    <a:pt x="961" y="2338"/>
                    <a:pt x="961" y="2338"/>
                  </a:cubicBezTo>
                  <a:cubicBezTo>
                    <a:pt x="961" y="2339"/>
                    <a:pt x="961" y="2340"/>
                    <a:pt x="962" y="2341"/>
                  </a:cubicBezTo>
                  <a:cubicBezTo>
                    <a:pt x="963" y="2342"/>
                    <a:pt x="963" y="2344"/>
                    <a:pt x="964" y="2346"/>
                  </a:cubicBezTo>
                  <a:cubicBezTo>
                    <a:pt x="965" y="2348"/>
                    <a:pt x="966" y="2350"/>
                    <a:pt x="966" y="2351"/>
                  </a:cubicBezTo>
                  <a:cubicBezTo>
                    <a:pt x="967" y="2353"/>
                    <a:pt x="968" y="2355"/>
                    <a:pt x="968" y="2357"/>
                  </a:cubicBezTo>
                  <a:cubicBezTo>
                    <a:pt x="970" y="2361"/>
                    <a:pt x="971" y="2365"/>
                    <a:pt x="973" y="2369"/>
                  </a:cubicBezTo>
                  <a:cubicBezTo>
                    <a:pt x="974" y="2373"/>
                    <a:pt x="975" y="2377"/>
                    <a:pt x="976" y="2381"/>
                  </a:cubicBezTo>
                  <a:cubicBezTo>
                    <a:pt x="977" y="2382"/>
                    <a:pt x="977" y="2383"/>
                    <a:pt x="977" y="2384"/>
                  </a:cubicBezTo>
                  <a:cubicBezTo>
                    <a:pt x="977" y="2385"/>
                    <a:pt x="978" y="2386"/>
                    <a:pt x="978" y="2387"/>
                  </a:cubicBezTo>
                  <a:cubicBezTo>
                    <a:pt x="979" y="2389"/>
                    <a:pt x="979" y="2390"/>
                    <a:pt x="980" y="2392"/>
                  </a:cubicBezTo>
                  <a:cubicBezTo>
                    <a:pt x="980" y="2394"/>
                    <a:pt x="980" y="2396"/>
                    <a:pt x="981" y="2398"/>
                  </a:cubicBezTo>
                  <a:cubicBezTo>
                    <a:pt x="981" y="2399"/>
                    <a:pt x="981" y="2400"/>
                    <a:pt x="982" y="2401"/>
                  </a:cubicBezTo>
                  <a:cubicBezTo>
                    <a:pt x="982" y="2402"/>
                    <a:pt x="982" y="2403"/>
                    <a:pt x="982" y="2403"/>
                  </a:cubicBezTo>
                  <a:cubicBezTo>
                    <a:pt x="983" y="2405"/>
                    <a:pt x="983" y="2407"/>
                    <a:pt x="983" y="2409"/>
                  </a:cubicBezTo>
                  <a:cubicBezTo>
                    <a:pt x="984" y="2410"/>
                    <a:pt x="984" y="2412"/>
                    <a:pt x="984" y="2413"/>
                  </a:cubicBezTo>
                  <a:cubicBezTo>
                    <a:pt x="985" y="2415"/>
                    <a:pt x="985" y="2416"/>
                    <a:pt x="985" y="2418"/>
                  </a:cubicBezTo>
                  <a:cubicBezTo>
                    <a:pt x="985" y="2419"/>
                    <a:pt x="986" y="2421"/>
                    <a:pt x="986" y="2422"/>
                  </a:cubicBezTo>
                  <a:cubicBezTo>
                    <a:pt x="986" y="2423"/>
                    <a:pt x="986" y="2424"/>
                    <a:pt x="987" y="2425"/>
                  </a:cubicBezTo>
                  <a:cubicBezTo>
                    <a:pt x="987" y="2426"/>
                    <a:pt x="987" y="2428"/>
                    <a:pt x="987" y="2428"/>
                  </a:cubicBezTo>
                  <a:cubicBezTo>
                    <a:pt x="987" y="2430"/>
                    <a:pt x="988" y="2432"/>
                    <a:pt x="988" y="2433"/>
                  </a:cubicBezTo>
                  <a:cubicBezTo>
                    <a:pt x="988" y="2434"/>
                    <a:pt x="988" y="2434"/>
                    <a:pt x="988" y="2434"/>
                  </a:cubicBezTo>
                  <a:cubicBezTo>
                    <a:pt x="988" y="2434"/>
                    <a:pt x="988" y="2434"/>
                    <a:pt x="988" y="2433"/>
                  </a:cubicBezTo>
                  <a:cubicBezTo>
                    <a:pt x="988" y="2432"/>
                    <a:pt x="988" y="2430"/>
                    <a:pt x="989" y="2428"/>
                  </a:cubicBezTo>
                  <a:cubicBezTo>
                    <a:pt x="989" y="2427"/>
                    <a:pt x="989" y="2426"/>
                    <a:pt x="989" y="2425"/>
                  </a:cubicBezTo>
                  <a:cubicBezTo>
                    <a:pt x="989" y="2424"/>
                    <a:pt x="989" y="2423"/>
                    <a:pt x="989" y="2422"/>
                  </a:cubicBezTo>
                  <a:cubicBezTo>
                    <a:pt x="989" y="2420"/>
                    <a:pt x="989" y="2419"/>
                    <a:pt x="989" y="2417"/>
                  </a:cubicBezTo>
                  <a:cubicBezTo>
                    <a:pt x="989" y="2416"/>
                    <a:pt x="989" y="2414"/>
                    <a:pt x="989" y="2413"/>
                  </a:cubicBezTo>
                  <a:cubicBezTo>
                    <a:pt x="989" y="2411"/>
                    <a:pt x="989" y="2410"/>
                    <a:pt x="989" y="2408"/>
                  </a:cubicBezTo>
                  <a:cubicBezTo>
                    <a:pt x="988" y="2406"/>
                    <a:pt x="988" y="2404"/>
                    <a:pt x="988" y="2402"/>
                  </a:cubicBezTo>
                  <a:cubicBezTo>
                    <a:pt x="988" y="2401"/>
                    <a:pt x="988" y="2401"/>
                    <a:pt x="988" y="2400"/>
                  </a:cubicBezTo>
                  <a:cubicBezTo>
                    <a:pt x="988" y="2399"/>
                    <a:pt x="987" y="2398"/>
                    <a:pt x="987" y="2397"/>
                  </a:cubicBezTo>
                  <a:cubicBezTo>
                    <a:pt x="987" y="2395"/>
                    <a:pt x="987" y="2393"/>
                    <a:pt x="986" y="2391"/>
                  </a:cubicBezTo>
                  <a:cubicBezTo>
                    <a:pt x="986" y="2387"/>
                    <a:pt x="985" y="2383"/>
                    <a:pt x="984" y="2379"/>
                  </a:cubicBezTo>
                  <a:cubicBezTo>
                    <a:pt x="983" y="2375"/>
                    <a:pt x="981" y="2370"/>
                    <a:pt x="980" y="2366"/>
                  </a:cubicBezTo>
                  <a:cubicBezTo>
                    <a:pt x="979" y="2362"/>
                    <a:pt x="977" y="2358"/>
                    <a:pt x="976" y="2354"/>
                  </a:cubicBezTo>
                  <a:cubicBezTo>
                    <a:pt x="974" y="2350"/>
                    <a:pt x="972" y="2347"/>
                    <a:pt x="970" y="2343"/>
                  </a:cubicBezTo>
                  <a:cubicBezTo>
                    <a:pt x="970" y="2341"/>
                    <a:pt x="969" y="2339"/>
                    <a:pt x="968" y="2338"/>
                  </a:cubicBezTo>
                  <a:cubicBezTo>
                    <a:pt x="967" y="2337"/>
                    <a:pt x="967" y="2336"/>
                    <a:pt x="966" y="2335"/>
                  </a:cubicBezTo>
                  <a:cubicBezTo>
                    <a:pt x="966" y="2334"/>
                    <a:pt x="965" y="2334"/>
                    <a:pt x="965" y="2333"/>
                  </a:cubicBezTo>
                  <a:cubicBezTo>
                    <a:pt x="964" y="2331"/>
                    <a:pt x="963" y="2330"/>
                    <a:pt x="962" y="2328"/>
                  </a:cubicBezTo>
                  <a:cubicBezTo>
                    <a:pt x="961" y="2327"/>
                    <a:pt x="961" y="2326"/>
                    <a:pt x="960" y="2325"/>
                  </a:cubicBezTo>
                  <a:cubicBezTo>
                    <a:pt x="949" y="2278"/>
                    <a:pt x="899" y="2267"/>
                    <a:pt x="860" y="2242"/>
                  </a:cubicBezTo>
                  <a:cubicBezTo>
                    <a:pt x="865" y="2244"/>
                    <a:pt x="870" y="2245"/>
                    <a:pt x="875" y="2246"/>
                  </a:cubicBezTo>
                  <a:cubicBezTo>
                    <a:pt x="879" y="2247"/>
                    <a:pt x="882" y="2247"/>
                    <a:pt x="886" y="2248"/>
                  </a:cubicBezTo>
                  <a:cubicBezTo>
                    <a:pt x="890" y="2248"/>
                    <a:pt x="894" y="2248"/>
                    <a:pt x="897" y="2248"/>
                  </a:cubicBezTo>
                  <a:cubicBezTo>
                    <a:pt x="905" y="2249"/>
                    <a:pt x="913" y="2249"/>
                    <a:pt x="920" y="2249"/>
                  </a:cubicBezTo>
                  <a:cubicBezTo>
                    <a:pt x="928" y="2249"/>
                    <a:pt x="935" y="2248"/>
                    <a:pt x="942" y="2249"/>
                  </a:cubicBezTo>
                  <a:cubicBezTo>
                    <a:pt x="946" y="2249"/>
                    <a:pt x="950" y="2249"/>
                    <a:pt x="953" y="2250"/>
                  </a:cubicBezTo>
                  <a:cubicBezTo>
                    <a:pt x="955" y="2250"/>
                    <a:pt x="957" y="2250"/>
                    <a:pt x="958" y="2250"/>
                  </a:cubicBezTo>
                  <a:cubicBezTo>
                    <a:pt x="960" y="2251"/>
                    <a:pt x="962" y="2251"/>
                    <a:pt x="963" y="2251"/>
                  </a:cubicBezTo>
                  <a:cubicBezTo>
                    <a:pt x="964" y="2251"/>
                    <a:pt x="965" y="2252"/>
                    <a:pt x="966" y="2252"/>
                  </a:cubicBezTo>
                  <a:cubicBezTo>
                    <a:pt x="967" y="2252"/>
                    <a:pt x="968" y="2252"/>
                    <a:pt x="968" y="2252"/>
                  </a:cubicBezTo>
                  <a:cubicBezTo>
                    <a:pt x="970" y="2253"/>
                    <a:pt x="970" y="2253"/>
                    <a:pt x="970" y="2253"/>
                  </a:cubicBezTo>
                  <a:cubicBezTo>
                    <a:pt x="971" y="2253"/>
                    <a:pt x="971" y="2253"/>
                    <a:pt x="971" y="2253"/>
                  </a:cubicBezTo>
                  <a:cubicBezTo>
                    <a:pt x="971" y="2253"/>
                    <a:pt x="972" y="2253"/>
                    <a:pt x="973" y="2254"/>
                  </a:cubicBezTo>
                  <a:cubicBezTo>
                    <a:pt x="973" y="2254"/>
                    <a:pt x="973" y="2254"/>
                    <a:pt x="974" y="2255"/>
                  </a:cubicBezTo>
                  <a:cubicBezTo>
                    <a:pt x="975" y="2256"/>
                    <a:pt x="976" y="2258"/>
                    <a:pt x="977" y="2260"/>
                  </a:cubicBezTo>
                  <a:cubicBezTo>
                    <a:pt x="980" y="2263"/>
                    <a:pt x="983" y="2268"/>
                    <a:pt x="985" y="2273"/>
                  </a:cubicBezTo>
                  <a:cubicBezTo>
                    <a:pt x="985" y="2274"/>
                    <a:pt x="985" y="2275"/>
                    <a:pt x="986" y="2275"/>
                  </a:cubicBezTo>
                  <a:cubicBezTo>
                    <a:pt x="986" y="2276"/>
                    <a:pt x="986" y="2277"/>
                    <a:pt x="987" y="2277"/>
                  </a:cubicBezTo>
                  <a:cubicBezTo>
                    <a:pt x="987" y="2278"/>
                    <a:pt x="987" y="2279"/>
                    <a:pt x="987" y="2279"/>
                  </a:cubicBezTo>
                  <a:cubicBezTo>
                    <a:pt x="987" y="2280"/>
                    <a:pt x="988" y="2281"/>
                    <a:pt x="988" y="2282"/>
                  </a:cubicBezTo>
                  <a:cubicBezTo>
                    <a:pt x="989" y="2284"/>
                    <a:pt x="990" y="2287"/>
                    <a:pt x="990" y="2290"/>
                  </a:cubicBezTo>
                  <a:cubicBezTo>
                    <a:pt x="991" y="2293"/>
                    <a:pt x="991" y="2296"/>
                    <a:pt x="992" y="2299"/>
                  </a:cubicBezTo>
                  <a:cubicBezTo>
                    <a:pt x="992" y="2300"/>
                    <a:pt x="992" y="2301"/>
                    <a:pt x="992" y="2302"/>
                  </a:cubicBezTo>
                  <a:cubicBezTo>
                    <a:pt x="992" y="2302"/>
                    <a:pt x="992" y="2303"/>
                    <a:pt x="992" y="2304"/>
                  </a:cubicBezTo>
                  <a:cubicBezTo>
                    <a:pt x="993" y="2305"/>
                    <a:pt x="993" y="2307"/>
                    <a:pt x="993" y="2308"/>
                  </a:cubicBezTo>
                  <a:cubicBezTo>
                    <a:pt x="993" y="2311"/>
                    <a:pt x="993" y="2314"/>
                    <a:pt x="994" y="2317"/>
                  </a:cubicBezTo>
                  <a:cubicBezTo>
                    <a:pt x="994" y="2320"/>
                    <a:pt x="994" y="2322"/>
                    <a:pt x="994" y="2325"/>
                  </a:cubicBezTo>
                  <a:cubicBezTo>
                    <a:pt x="995" y="2327"/>
                    <a:pt x="995" y="2329"/>
                    <a:pt x="995" y="2331"/>
                  </a:cubicBezTo>
                  <a:cubicBezTo>
                    <a:pt x="996" y="2333"/>
                    <a:pt x="996" y="2335"/>
                    <a:pt x="997" y="2336"/>
                  </a:cubicBezTo>
                  <a:cubicBezTo>
                    <a:pt x="997" y="2338"/>
                    <a:pt x="998" y="2339"/>
                    <a:pt x="998" y="2339"/>
                  </a:cubicBezTo>
                  <a:cubicBezTo>
                    <a:pt x="999" y="2340"/>
                    <a:pt x="999" y="2340"/>
                    <a:pt x="999" y="2340"/>
                  </a:cubicBezTo>
                  <a:cubicBezTo>
                    <a:pt x="999" y="2340"/>
                    <a:pt x="999" y="2340"/>
                    <a:pt x="999" y="2339"/>
                  </a:cubicBezTo>
                  <a:cubicBezTo>
                    <a:pt x="999" y="2338"/>
                    <a:pt x="999" y="2337"/>
                    <a:pt x="999" y="2336"/>
                  </a:cubicBezTo>
                  <a:cubicBezTo>
                    <a:pt x="998" y="2334"/>
                    <a:pt x="998" y="2333"/>
                    <a:pt x="999" y="2331"/>
                  </a:cubicBezTo>
                  <a:cubicBezTo>
                    <a:pt x="999" y="2329"/>
                    <a:pt x="999" y="2327"/>
                    <a:pt x="999" y="2324"/>
                  </a:cubicBezTo>
                  <a:cubicBezTo>
                    <a:pt x="999" y="2322"/>
                    <a:pt x="999" y="2320"/>
                    <a:pt x="1000" y="2317"/>
                  </a:cubicBezTo>
                  <a:cubicBezTo>
                    <a:pt x="1000" y="2314"/>
                    <a:pt x="1000" y="2311"/>
                    <a:pt x="1000" y="2308"/>
                  </a:cubicBezTo>
                  <a:cubicBezTo>
                    <a:pt x="1000" y="2306"/>
                    <a:pt x="1000" y="2305"/>
                    <a:pt x="1000" y="2303"/>
                  </a:cubicBezTo>
                  <a:cubicBezTo>
                    <a:pt x="1000" y="2302"/>
                    <a:pt x="1000" y="2300"/>
                    <a:pt x="999" y="2298"/>
                  </a:cubicBezTo>
                  <a:cubicBezTo>
                    <a:pt x="999" y="2295"/>
                    <a:pt x="999" y="2292"/>
                    <a:pt x="998" y="2289"/>
                  </a:cubicBezTo>
                  <a:cubicBezTo>
                    <a:pt x="997" y="2285"/>
                    <a:pt x="996" y="2282"/>
                    <a:pt x="995" y="2279"/>
                  </a:cubicBezTo>
                  <a:cubicBezTo>
                    <a:pt x="995" y="2278"/>
                    <a:pt x="995" y="2278"/>
                    <a:pt x="995" y="2278"/>
                  </a:cubicBezTo>
                  <a:cubicBezTo>
                    <a:pt x="995" y="2277"/>
                    <a:pt x="995" y="2277"/>
                    <a:pt x="995" y="2277"/>
                  </a:cubicBezTo>
                  <a:cubicBezTo>
                    <a:pt x="994" y="2277"/>
                    <a:pt x="994" y="2277"/>
                    <a:pt x="994" y="2277"/>
                  </a:cubicBezTo>
                  <a:cubicBezTo>
                    <a:pt x="994" y="2277"/>
                    <a:pt x="994" y="2277"/>
                    <a:pt x="994" y="2277"/>
                  </a:cubicBezTo>
                  <a:cubicBezTo>
                    <a:pt x="994" y="2276"/>
                    <a:pt x="994" y="2275"/>
                    <a:pt x="993" y="2275"/>
                  </a:cubicBezTo>
                  <a:cubicBezTo>
                    <a:pt x="993" y="2274"/>
                    <a:pt x="993" y="2273"/>
                    <a:pt x="992" y="2272"/>
                  </a:cubicBezTo>
                  <a:cubicBezTo>
                    <a:pt x="992" y="2272"/>
                    <a:pt x="992" y="2271"/>
                    <a:pt x="991" y="2270"/>
                  </a:cubicBezTo>
                  <a:cubicBezTo>
                    <a:pt x="990" y="2268"/>
                    <a:pt x="988" y="2265"/>
                    <a:pt x="986" y="2263"/>
                  </a:cubicBezTo>
                  <a:cubicBezTo>
                    <a:pt x="985" y="2262"/>
                    <a:pt x="984" y="2260"/>
                    <a:pt x="984" y="2259"/>
                  </a:cubicBezTo>
                  <a:cubicBezTo>
                    <a:pt x="983" y="2258"/>
                    <a:pt x="982" y="2258"/>
                    <a:pt x="981" y="2257"/>
                  </a:cubicBezTo>
                  <a:cubicBezTo>
                    <a:pt x="981" y="2257"/>
                    <a:pt x="981" y="2256"/>
                    <a:pt x="980" y="2256"/>
                  </a:cubicBezTo>
                  <a:cubicBezTo>
                    <a:pt x="981" y="2257"/>
                    <a:pt x="982" y="2257"/>
                    <a:pt x="982" y="2257"/>
                  </a:cubicBezTo>
                  <a:cubicBezTo>
                    <a:pt x="988" y="2260"/>
                    <a:pt x="993" y="2262"/>
                    <a:pt x="998" y="2266"/>
                  </a:cubicBezTo>
                  <a:cubicBezTo>
                    <a:pt x="999" y="2266"/>
                    <a:pt x="1000" y="2267"/>
                    <a:pt x="1001" y="2268"/>
                  </a:cubicBezTo>
                  <a:cubicBezTo>
                    <a:pt x="1002" y="2269"/>
                    <a:pt x="1003" y="2269"/>
                    <a:pt x="1004" y="2270"/>
                  </a:cubicBezTo>
                  <a:cubicBezTo>
                    <a:pt x="1005" y="2271"/>
                    <a:pt x="1006" y="2272"/>
                    <a:pt x="1007" y="2273"/>
                  </a:cubicBezTo>
                  <a:cubicBezTo>
                    <a:pt x="1008" y="2273"/>
                    <a:pt x="1009" y="2274"/>
                    <a:pt x="1010" y="2275"/>
                  </a:cubicBezTo>
                  <a:cubicBezTo>
                    <a:pt x="1011" y="2276"/>
                    <a:pt x="1011" y="2276"/>
                    <a:pt x="1012" y="2277"/>
                  </a:cubicBezTo>
                  <a:cubicBezTo>
                    <a:pt x="1013" y="2278"/>
                    <a:pt x="1014" y="2279"/>
                    <a:pt x="1014" y="2279"/>
                  </a:cubicBezTo>
                  <a:cubicBezTo>
                    <a:pt x="1015" y="2280"/>
                    <a:pt x="1016" y="2281"/>
                    <a:pt x="1016" y="2281"/>
                  </a:cubicBezTo>
                  <a:cubicBezTo>
                    <a:pt x="1017" y="2282"/>
                    <a:pt x="1018" y="2283"/>
                    <a:pt x="1018" y="2283"/>
                  </a:cubicBezTo>
                  <a:cubicBezTo>
                    <a:pt x="1019" y="2285"/>
                    <a:pt x="1020" y="2286"/>
                    <a:pt x="1021" y="2287"/>
                  </a:cubicBezTo>
                  <a:cubicBezTo>
                    <a:pt x="1021" y="2287"/>
                    <a:pt x="1022" y="2288"/>
                    <a:pt x="1022" y="2288"/>
                  </a:cubicBezTo>
                  <a:cubicBezTo>
                    <a:pt x="1022" y="2289"/>
                    <a:pt x="1023" y="2289"/>
                    <a:pt x="1023" y="2289"/>
                  </a:cubicBezTo>
                  <a:cubicBezTo>
                    <a:pt x="1024" y="2291"/>
                    <a:pt x="1024" y="2291"/>
                    <a:pt x="1024" y="2291"/>
                  </a:cubicBezTo>
                  <a:cubicBezTo>
                    <a:pt x="1024" y="2291"/>
                    <a:pt x="1024" y="2291"/>
                    <a:pt x="1023" y="2289"/>
                  </a:cubicBezTo>
                  <a:cubicBezTo>
                    <a:pt x="1023" y="2289"/>
                    <a:pt x="1023" y="2288"/>
                    <a:pt x="1023" y="2288"/>
                  </a:cubicBezTo>
                  <a:cubicBezTo>
                    <a:pt x="1022" y="2287"/>
                    <a:pt x="1022" y="2287"/>
                    <a:pt x="1022" y="2286"/>
                  </a:cubicBezTo>
                  <a:cubicBezTo>
                    <a:pt x="1021" y="2285"/>
                    <a:pt x="1020" y="2284"/>
                    <a:pt x="1019" y="2282"/>
                  </a:cubicBezTo>
                  <a:cubicBezTo>
                    <a:pt x="1019" y="2282"/>
                    <a:pt x="1018" y="2281"/>
                    <a:pt x="1018" y="2280"/>
                  </a:cubicBezTo>
                  <a:cubicBezTo>
                    <a:pt x="1017" y="2279"/>
                    <a:pt x="1017" y="2279"/>
                    <a:pt x="1016" y="2278"/>
                  </a:cubicBezTo>
                  <a:cubicBezTo>
                    <a:pt x="1016" y="2277"/>
                    <a:pt x="1016" y="2277"/>
                    <a:pt x="1015" y="2277"/>
                  </a:cubicBezTo>
                  <a:cubicBezTo>
                    <a:pt x="1015" y="2276"/>
                    <a:pt x="1015" y="2276"/>
                    <a:pt x="1014" y="2275"/>
                  </a:cubicBezTo>
                  <a:cubicBezTo>
                    <a:pt x="1013" y="2274"/>
                    <a:pt x="1013" y="2274"/>
                    <a:pt x="1012" y="2273"/>
                  </a:cubicBezTo>
                  <a:cubicBezTo>
                    <a:pt x="1009" y="2269"/>
                    <a:pt x="1005" y="2265"/>
                    <a:pt x="1001" y="2262"/>
                  </a:cubicBezTo>
                  <a:cubicBezTo>
                    <a:pt x="996" y="2258"/>
                    <a:pt x="991" y="2255"/>
                    <a:pt x="985" y="2252"/>
                  </a:cubicBezTo>
                  <a:cubicBezTo>
                    <a:pt x="983" y="2251"/>
                    <a:pt x="982" y="2250"/>
                    <a:pt x="980" y="2249"/>
                  </a:cubicBezTo>
                  <a:cubicBezTo>
                    <a:pt x="979" y="2249"/>
                    <a:pt x="977" y="2248"/>
                    <a:pt x="975" y="2248"/>
                  </a:cubicBezTo>
                  <a:cubicBezTo>
                    <a:pt x="974" y="2247"/>
                    <a:pt x="974" y="2247"/>
                    <a:pt x="973" y="2247"/>
                  </a:cubicBezTo>
                  <a:cubicBezTo>
                    <a:pt x="972" y="2246"/>
                    <a:pt x="972" y="2246"/>
                    <a:pt x="972" y="2246"/>
                  </a:cubicBezTo>
                  <a:cubicBezTo>
                    <a:pt x="971" y="2246"/>
                    <a:pt x="971" y="2246"/>
                    <a:pt x="971" y="2246"/>
                  </a:cubicBezTo>
                  <a:cubicBezTo>
                    <a:pt x="971" y="2246"/>
                    <a:pt x="971" y="2246"/>
                    <a:pt x="971" y="2246"/>
                  </a:cubicBezTo>
                  <a:cubicBezTo>
                    <a:pt x="971" y="2246"/>
                    <a:pt x="971" y="2246"/>
                    <a:pt x="971" y="2246"/>
                  </a:cubicBezTo>
                  <a:cubicBezTo>
                    <a:pt x="970" y="2246"/>
                    <a:pt x="970" y="2246"/>
                    <a:pt x="970" y="2246"/>
                  </a:cubicBezTo>
                  <a:cubicBezTo>
                    <a:pt x="969" y="2246"/>
                    <a:pt x="968" y="2245"/>
                    <a:pt x="968" y="2245"/>
                  </a:cubicBezTo>
                  <a:cubicBezTo>
                    <a:pt x="967" y="2245"/>
                    <a:pt x="966" y="2245"/>
                    <a:pt x="965" y="2244"/>
                  </a:cubicBezTo>
                  <a:cubicBezTo>
                    <a:pt x="964" y="2244"/>
                    <a:pt x="963" y="2244"/>
                    <a:pt x="962" y="2244"/>
                  </a:cubicBezTo>
                  <a:cubicBezTo>
                    <a:pt x="961" y="2244"/>
                    <a:pt x="960" y="2243"/>
                    <a:pt x="960" y="2243"/>
                  </a:cubicBezTo>
                  <a:cubicBezTo>
                    <a:pt x="958" y="2243"/>
                    <a:pt x="956" y="2243"/>
                    <a:pt x="954" y="2242"/>
                  </a:cubicBezTo>
                  <a:cubicBezTo>
                    <a:pt x="950" y="2242"/>
                    <a:pt x="947" y="2241"/>
                    <a:pt x="943" y="2241"/>
                  </a:cubicBezTo>
                  <a:cubicBezTo>
                    <a:pt x="935" y="2241"/>
                    <a:pt x="928" y="2241"/>
                    <a:pt x="920" y="2241"/>
                  </a:cubicBezTo>
                  <a:cubicBezTo>
                    <a:pt x="912" y="2241"/>
                    <a:pt x="905" y="2241"/>
                    <a:pt x="898" y="2241"/>
                  </a:cubicBezTo>
                  <a:cubicBezTo>
                    <a:pt x="896" y="2241"/>
                    <a:pt x="894" y="2241"/>
                    <a:pt x="892" y="2241"/>
                  </a:cubicBezTo>
                  <a:cubicBezTo>
                    <a:pt x="890" y="2241"/>
                    <a:pt x="888" y="2240"/>
                    <a:pt x="887" y="2240"/>
                  </a:cubicBezTo>
                  <a:cubicBezTo>
                    <a:pt x="883" y="2240"/>
                    <a:pt x="880" y="2240"/>
                    <a:pt x="876" y="2239"/>
                  </a:cubicBezTo>
                  <a:cubicBezTo>
                    <a:pt x="870" y="2238"/>
                    <a:pt x="863" y="2237"/>
                    <a:pt x="857" y="2235"/>
                  </a:cubicBezTo>
                  <a:cubicBezTo>
                    <a:pt x="851" y="2233"/>
                    <a:pt x="846" y="2230"/>
                    <a:pt x="841" y="2227"/>
                  </a:cubicBezTo>
                  <a:cubicBezTo>
                    <a:pt x="839" y="2226"/>
                    <a:pt x="837" y="2225"/>
                    <a:pt x="835" y="2223"/>
                  </a:cubicBezTo>
                  <a:cubicBezTo>
                    <a:pt x="829" y="2217"/>
                    <a:pt x="823" y="2209"/>
                    <a:pt x="819" y="2201"/>
                  </a:cubicBezTo>
                  <a:cubicBezTo>
                    <a:pt x="818" y="2200"/>
                    <a:pt x="818" y="2199"/>
                    <a:pt x="818" y="2199"/>
                  </a:cubicBezTo>
                  <a:cubicBezTo>
                    <a:pt x="818" y="2199"/>
                    <a:pt x="818" y="2199"/>
                    <a:pt x="818" y="2200"/>
                  </a:cubicBezTo>
                  <a:cubicBezTo>
                    <a:pt x="802" y="2168"/>
                    <a:pt x="820" y="2140"/>
                    <a:pt x="848" y="2114"/>
                  </a:cubicBezTo>
                  <a:cubicBezTo>
                    <a:pt x="848" y="2114"/>
                    <a:pt x="848" y="2115"/>
                    <a:pt x="848" y="2115"/>
                  </a:cubicBezTo>
                  <a:cubicBezTo>
                    <a:pt x="846" y="2119"/>
                    <a:pt x="844" y="2123"/>
                    <a:pt x="842" y="2128"/>
                  </a:cubicBezTo>
                  <a:cubicBezTo>
                    <a:pt x="841" y="2130"/>
                    <a:pt x="841" y="2132"/>
                    <a:pt x="840" y="2135"/>
                  </a:cubicBezTo>
                  <a:cubicBezTo>
                    <a:pt x="840" y="2137"/>
                    <a:pt x="839" y="2139"/>
                    <a:pt x="839" y="2142"/>
                  </a:cubicBezTo>
                  <a:cubicBezTo>
                    <a:pt x="839" y="2144"/>
                    <a:pt x="839" y="2147"/>
                    <a:pt x="839" y="2150"/>
                  </a:cubicBezTo>
                  <a:cubicBezTo>
                    <a:pt x="839" y="2150"/>
                    <a:pt x="839" y="2151"/>
                    <a:pt x="839" y="2152"/>
                  </a:cubicBezTo>
                  <a:cubicBezTo>
                    <a:pt x="839" y="2152"/>
                    <a:pt x="839" y="2153"/>
                    <a:pt x="839" y="2154"/>
                  </a:cubicBezTo>
                  <a:cubicBezTo>
                    <a:pt x="840" y="2155"/>
                    <a:pt x="840" y="2155"/>
                    <a:pt x="840" y="2155"/>
                  </a:cubicBezTo>
                  <a:cubicBezTo>
                    <a:pt x="840" y="2155"/>
                    <a:pt x="840" y="2155"/>
                    <a:pt x="840" y="2155"/>
                  </a:cubicBezTo>
                  <a:cubicBezTo>
                    <a:pt x="840" y="2155"/>
                    <a:pt x="840" y="2155"/>
                    <a:pt x="840" y="2155"/>
                  </a:cubicBezTo>
                  <a:cubicBezTo>
                    <a:pt x="840" y="2155"/>
                    <a:pt x="840" y="2155"/>
                    <a:pt x="840" y="2155"/>
                  </a:cubicBezTo>
                  <a:cubicBezTo>
                    <a:pt x="840" y="2156"/>
                    <a:pt x="840" y="2156"/>
                    <a:pt x="840" y="2156"/>
                  </a:cubicBezTo>
                  <a:cubicBezTo>
                    <a:pt x="840" y="2156"/>
                    <a:pt x="840" y="2156"/>
                    <a:pt x="840" y="2156"/>
                  </a:cubicBezTo>
                  <a:cubicBezTo>
                    <a:pt x="840" y="2157"/>
                    <a:pt x="840" y="2157"/>
                    <a:pt x="840" y="2157"/>
                  </a:cubicBezTo>
                  <a:cubicBezTo>
                    <a:pt x="841" y="2159"/>
                    <a:pt x="841" y="2159"/>
                    <a:pt x="841" y="2159"/>
                  </a:cubicBezTo>
                  <a:cubicBezTo>
                    <a:pt x="841" y="2160"/>
                    <a:pt x="842" y="2161"/>
                    <a:pt x="842" y="2161"/>
                  </a:cubicBezTo>
                  <a:cubicBezTo>
                    <a:pt x="842" y="2162"/>
                    <a:pt x="843" y="2163"/>
                    <a:pt x="843" y="2163"/>
                  </a:cubicBezTo>
                  <a:cubicBezTo>
                    <a:pt x="843" y="2164"/>
                    <a:pt x="843" y="2164"/>
                    <a:pt x="844" y="2165"/>
                  </a:cubicBezTo>
                  <a:cubicBezTo>
                    <a:pt x="845" y="2167"/>
                    <a:pt x="847" y="2169"/>
                    <a:pt x="848" y="2171"/>
                  </a:cubicBezTo>
                  <a:cubicBezTo>
                    <a:pt x="848" y="2171"/>
                    <a:pt x="849" y="2172"/>
                    <a:pt x="849" y="2172"/>
                  </a:cubicBezTo>
                  <a:cubicBezTo>
                    <a:pt x="849" y="2173"/>
                    <a:pt x="849" y="2174"/>
                    <a:pt x="849" y="2176"/>
                  </a:cubicBezTo>
                  <a:cubicBezTo>
                    <a:pt x="849" y="2178"/>
                    <a:pt x="849" y="2181"/>
                    <a:pt x="849" y="2184"/>
                  </a:cubicBezTo>
                  <a:cubicBezTo>
                    <a:pt x="850" y="2185"/>
                    <a:pt x="850" y="2185"/>
                    <a:pt x="850" y="2186"/>
                  </a:cubicBezTo>
                  <a:cubicBezTo>
                    <a:pt x="850" y="2187"/>
                    <a:pt x="850" y="2188"/>
                    <a:pt x="850" y="2188"/>
                  </a:cubicBezTo>
                  <a:cubicBezTo>
                    <a:pt x="850" y="2190"/>
                    <a:pt x="851" y="2191"/>
                    <a:pt x="851" y="2193"/>
                  </a:cubicBezTo>
                  <a:cubicBezTo>
                    <a:pt x="851" y="2194"/>
                    <a:pt x="852" y="2194"/>
                    <a:pt x="852" y="2195"/>
                  </a:cubicBezTo>
                  <a:cubicBezTo>
                    <a:pt x="852" y="2196"/>
                    <a:pt x="852" y="2196"/>
                    <a:pt x="852" y="2196"/>
                  </a:cubicBezTo>
                  <a:cubicBezTo>
                    <a:pt x="852" y="2197"/>
                    <a:pt x="852" y="2197"/>
                    <a:pt x="852" y="2197"/>
                  </a:cubicBezTo>
                  <a:cubicBezTo>
                    <a:pt x="853" y="2198"/>
                    <a:pt x="853" y="2199"/>
                    <a:pt x="853" y="2200"/>
                  </a:cubicBezTo>
                  <a:cubicBezTo>
                    <a:pt x="853" y="2200"/>
                    <a:pt x="854" y="2201"/>
                    <a:pt x="854" y="2202"/>
                  </a:cubicBezTo>
                  <a:cubicBezTo>
                    <a:pt x="855" y="2203"/>
                    <a:pt x="855" y="2205"/>
                    <a:pt x="856" y="2206"/>
                  </a:cubicBezTo>
                  <a:cubicBezTo>
                    <a:pt x="857" y="2207"/>
                    <a:pt x="858" y="2208"/>
                    <a:pt x="859" y="2209"/>
                  </a:cubicBezTo>
                  <a:cubicBezTo>
                    <a:pt x="860" y="2210"/>
                    <a:pt x="861" y="2211"/>
                    <a:pt x="862" y="2211"/>
                  </a:cubicBezTo>
                  <a:cubicBezTo>
                    <a:pt x="863" y="2211"/>
                    <a:pt x="863" y="2212"/>
                    <a:pt x="863" y="2212"/>
                  </a:cubicBezTo>
                  <a:cubicBezTo>
                    <a:pt x="863" y="2212"/>
                    <a:pt x="864" y="2212"/>
                    <a:pt x="864" y="2212"/>
                  </a:cubicBezTo>
                  <a:cubicBezTo>
                    <a:pt x="864" y="2212"/>
                    <a:pt x="865" y="2212"/>
                    <a:pt x="865" y="2212"/>
                  </a:cubicBezTo>
                  <a:cubicBezTo>
                    <a:pt x="865" y="2212"/>
                    <a:pt x="866" y="2212"/>
                    <a:pt x="866" y="2212"/>
                  </a:cubicBezTo>
                  <a:cubicBezTo>
                    <a:pt x="866" y="2212"/>
                    <a:pt x="867" y="2212"/>
                    <a:pt x="867" y="2212"/>
                  </a:cubicBezTo>
                  <a:cubicBezTo>
                    <a:pt x="867" y="2212"/>
                    <a:pt x="867" y="2212"/>
                    <a:pt x="867" y="2212"/>
                  </a:cubicBezTo>
                  <a:cubicBezTo>
                    <a:pt x="867" y="2212"/>
                    <a:pt x="867" y="2212"/>
                    <a:pt x="867" y="2212"/>
                  </a:cubicBezTo>
                  <a:cubicBezTo>
                    <a:pt x="867" y="2212"/>
                    <a:pt x="867" y="2211"/>
                    <a:pt x="866" y="2211"/>
                  </a:cubicBezTo>
                  <a:cubicBezTo>
                    <a:pt x="866" y="2211"/>
                    <a:pt x="866" y="2211"/>
                    <a:pt x="866" y="2211"/>
                  </a:cubicBezTo>
                  <a:cubicBezTo>
                    <a:pt x="865" y="2210"/>
                    <a:pt x="865" y="2210"/>
                    <a:pt x="865" y="2210"/>
                  </a:cubicBezTo>
                  <a:cubicBezTo>
                    <a:pt x="865" y="2210"/>
                    <a:pt x="865" y="2210"/>
                    <a:pt x="865" y="2209"/>
                  </a:cubicBezTo>
                  <a:cubicBezTo>
                    <a:pt x="864" y="2209"/>
                    <a:pt x="864" y="2209"/>
                    <a:pt x="864" y="2209"/>
                  </a:cubicBezTo>
                  <a:cubicBezTo>
                    <a:pt x="864" y="2208"/>
                    <a:pt x="863" y="2207"/>
                    <a:pt x="863" y="2206"/>
                  </a:cubicBezTo>
                  <a:cubicBezTo>
                    <a:pt x="862" y="2206"/>
                    <a:pt x="862" y="2204"/>
                    <a:pt x="862" y="2203"/>
                  </a:cubicBezTo>
                  <a:cubicBezTo>
                    <a:pt x="861" y="2202"/>
                    <a:pt x="861" y="2201"/>
                    <a:pt x="861" y="2200"/>
                  </a:cubicBezTo>
                  <a:cubicBezTo>
                    <a:pt x="861" y="2199"/>
                    <a:pt x="860" y="2198"/>
                    <a:pt x="860" y="2198"/>
                  </a:cubicBezTo>
                  <a:cubicBezTo>
                    <a:pt x="860" y="2197"/>
                    <a:pt x="860" y="2196"/>
                    <a:pt x="860" y="2196"/>
                  </a:cubicBezTo>
                  <a:cubicBezTo>
                    <a:pt x="860" y="2195"/>
                    <a:pt x="860" y="2194"/>
                    <a:pt x="859" y="2193"/>
                  </a:cubicBezTo>
                  <a:cubicBezTo>
                    <a:pt x="859" y="2193"/>
                    <a:pt x="859" y="2192"/>
                    <a:pt x="859" y="2191"/>
                  </a:cubicBezTo>
                  <a:cubicBezTo>
                    <a:pt x="858" y="2190"/>
                    <a:pt x="858" y="2188"/>
                    <a:pt x="858" y="2187"/>
                  </a:cubicBezTo>
                  <a:cubicBezTo>
                    <a:pt x="857" y="2186"/>
                    <a:pt x="857" y="2185"/>
                    <a:pt x="857" y="2184"/>
                  </a:cubicBezTo>
                  <a:cubicBezTo>
                    <a:pt x="857" y="2184"/>
                    <a:pt x="857" y="2183"/>
                    <a:pt x="856" y="2182"/>
                  </a:cubicBezTo>
                  <a:cubicBezTo>
                    <a:pt x="856" y="2181"/>
                    <a:pt x="856" y="2180"/>
                    <a:pt x="855" y="2180"/>
                  </a:cubicBezTo>
                  <a:cubicBezTo>
                    <a:pt x="856" y="2180"/>
                    <a:pt x="857" y="2181"/>
                    <a:pt x="857" y="2182"/>
                  </a:cubicBezTo>
                  <a:cubicBezTo>
                    <a:pt x="858" y="2183"/>
                    <a:pt x="859" y="2183"/>
                    <a:pt x="859" y="2184"/>
                  </a:cubicBezTo>
                  <a:cubicBezTo>
                    <a:pt x="860" y="2185"/>
                    <a:pt x="860" y="2185"/>
                    <a:pt x="860" y="2185"/>
                  </a:cubicBezTo>
                  <a:cubicBezTo>
                    <a:pt x="860" y="2185"/>
                    <a:pt x="860" y="2185"/>
                    <a:pt x="860" y="2185"/>
                  </a:cubicBezTo>
                  <a:cubicBezTo>
                    <a:pt x="860" y="2185"/>
                    <a:pt x="860" y="2185"/>
                    <a:pt x="860" y="2185"/>
                  </a:cubicBezTo>
                  <a:cubicBezTo>
                    <a:pt x="861" y="2186"/>
                    <a:pt x="861" y="2186"/>
                    <a:pt x="861" y="2187"/>
                  </a:cubicBezTo>
                  <a:cubicBezTo>
                    <a:pt x="862" y="2187"/>
                    <a:pt x="863" y="2188"/>
                    <a:pt x="863" y="2189"/>
                  </a:cubicBezTo>
                  <a:cubicBezTo>
                    <a:pt x="864" y="2190"/>
                    <a:pt x="865" y="2191"/>
                    <a:pt x="865" y="2191"/>
                  </a:cubicBezTo>
                  <a:cubicBezTo>
                    <a:pt x="867" y="2195"/>
                    <a:pt x="869" y="2198"/>
                    <a:pt x="871" y="2201"/>
                  </a:cubicBezTo>
                  <a:cubicBezTo>
                    <a:pt x="873" y="2204"/>
                    <a:pt x="874" y="2207"/>
                    <a:pt x="875" y="2210"/>
                  </a:cubicBezTo>
                  <a:cubicBezTo>
                    <a:pt x="875" y="2210"/>
                    <a:pt x="875" y="2211"/>
                    <a:pt x="875" y="2212"/>
                  </a:cubicBezTo>
                  <a:cubicBezTo>
                    <a:pt x="875" y="2212"/>
                    <a:pt x="876" y="2213"/>
                    <a:pt x="876" y="2214"/>
                  </a:cubicBezTo>
                  <a:cubicBezTo>
                    <a:pt x="876" y="2214"/>
                    <a:pt x="876" y="2215"/>
                    <a:pt x="876" y="2215"/>
                  </a:cubicBezTo>
                  <a:cubicBezTo>
                    <a:pt x="876" y="2216"/>
                    <a:pt x="876" y="2216"/>
                    <a:pt x="876" y="2217"/>
                  </a:cubicBezTo>
                  <a:cubicBezTo>
                    <a:pt x="876" y="2218"/>
                    <a:pt x="877" y="2219"/>
                    <a:pt x="877" y="2220"/>
                  </a:cubicBezTo>
                  <a:cubicBezTo>
                    <a:pt x="877" y="2220"/>
                    <a:pt x="877" y="2221"/>
                    <a:pt x="877" y="2221"/>
                  </a:cubicBezTo>
                  <a:cubicBezTo>
                    <a:pt x="877" y="2221"/>
                    <a:pt x="877" y="2222"/>
                    <a:pt x="877" y="2222"/>
                  </a:cubicBezTo>
                  <a:cubicBezTo>
                    <a:pt x="877" y="2223"/>
                    <a:pt x="877" y="2224"/>
                    <a:pt x="877" y="2224"/>
                  </a:cubicBezTo>
                  <a:cubicBezTo>
                    <a:pt x="877" y="2224"/>
                    <a:pt x="877" y="2223"/>
                    <a:pt x="877" y="2222"/>
                  </a:cubicBezTo>
                  <a:cubicBezTo>
                    <a:pt x="877" y="2222"/>
                    <a:pt x="877" y="2221"/>
                    <a:pt x="877" y="2221"/>
                  </a:cubicBezTo>
                  <a:cubicBezTo>
                    <a:pt x="878" y="2221"/>
                    <a:pt x="878" y="2220"/>
                    <a:pt x="878" y="2220"/>
                  </a:cubicBezTo>
                  <a:cubicBezTo>
                    <a:pt x="878" y="2219"/>
                    <a:pt x="878" y="2218"/>
                    <a:pt x="878" y="2217"/>
                  </a:cubicBezTo>
                  <a:cubicBezTo>
                    <a:pt x="878" y="2215"/>
                    <a:pt x="878" y="2212"/>
                    <a:pt x="878" y="2209"/>
                  </a:cubicBezTo>
                  <a:cubicBezTo>
                    <a:pt x="877" y="2206"/>
                    <a:pt x="876" y="2203"/>
                    <a:pt x="875" y="2199"/>
                  </a:cubicBezTo>
                  <a:cubicBezTo>
                    <a:pt x="874" y="2196"/>
                    <a:pt x="872" y="2192"/>
                    <a:pt x="870" y="2188"/>
                  </a:cubicBezTo>
                  <a:cubicBezTo>
                    <a:pt x="870" y="2187"/>
                    <a:pt x="869" y="2186"/>
                    <a:pt x="869" y="2185"/>
                  </a:cubicBezTo>
                  <a:cubicBezTo>
                    <a:pt x="868" y="2185"/>
                    <a:pt x="867" y="2184"/>
                    <a:pt x="867" y="2183"/>
                  </a:cubicBezTo>
                  <a:cubicBezTo>
                    <a:pt x="866" y="2182"/>
                    <a:pt x="866" y="2182"/>
                    <a:pt x="866" y="2181"/>
                  </a:cubicBezTo>
                  <a:cubicBezTo>
                    <a:pt x="865" y="2181"/>
                    <a:pt x="865" y="2181"/>
                    <a:pt x="865" y="2181"/>
                  </a:cubicBezTo>
                  <a:cubicBezTo>
                    <a:pt x="865" y="2180"/>
                    <a:pt x="865" y="2180"/>
                    <a:pt x="865" y="2180"/>
                  </a:cubicBezTo>
                  <a:cubicBezTo>
                    <a:pt x="864" y="2179"/>
                    <a:pt x="863" y="2178"/>
                    <a:pt x="863" y="2177"/>
                  </a:cubicBezTo>
                  <a:cubicBezTo>
                    <a:pt x="861" y="2175"/>
                    <a:pt x="860" y="2174"/>
                    <a:pt x="858" y="2172"/>
                  </a:cubicBezTo>
                  <a:cubicBezTo>
                    <a:pt x="857" y="2170"/>
                    <a:pt x="856" y="2168"/>
                    <a:pt x="854" y="2167"/>
                  </a:cubicBezTo>
                  <a:cubicBezTo>
                    <a:pt x="853" y="2165"/>
                    <a:pt x="852" y="2163"/>
                    <a:pt x="851" y="2161"/>
                  </a:cubicBezTo>
                  <a:cubicBezTo>
                    <a:pt x="850" y="2160"/>
                    <a:pt x="850" y="2160"/>
                    <a:pt x="850" y="2160"/>
                  </a:cubicBezTo>
                  <a:cubicBezTo>
                    <a:pt x="850" y="2159"/>
                    <a:pt x="849" y="2159"/>
                    <a:pt x="849" y="2158"/>
                  </a:cubicBezTo>
                  <a:cubicBezTo>
                    <a:pt x="849" y="2158"/>
                    <a:pt x="849" y="2157"/>
                    <a:pt x="849" y="2157"/>
                  </a:cubicBezTo>
                  <a:cubicBezTo>
                    <a:pt x="848" y="2155"/>
                    <a:pt x="848" y="2155"/>
                    <a:pt x="848" y="2155"/>
                  </a:cubicBezTo>
                  <a:cubicBezTo>
                    <a:pt x="847" y="2154"/>
                    <a:pt x="847" y="2154"/>
                    <a:pt x="847" y="2154"/>
                  </a:cubicBezTo>
                  <a:cubicBezTo>
                    <a:pt x="847" y="2153"/>
                    <a:pt x="847" y="2153"/>
                    <a:pt x="847" y="2153"/>
                  </a:cubicBezTo>
                  <a:cubicBezTo>
                    <a:pt x="847" y="2153"/>
                    <a:pt x="847" y="2153"/>
                    <a:pt x="847" y="2153"/>
                  </a:cubicBezTo>
                  <a:cubicBezTo>
                    <a:pt x="847" y="2153"/>
                    <a:pt x="847" y="2153"/>
                    <a:pt x="847" y="2153"/>
                  </a:cubicBezTo>
                  <a:cubicBezTo>
                    <a:pt x="847" y="2153"/>
                    <a:pt x="847" y="2153"/>
                    <a:pt x="847" y="2153"/>
                  </a:cubicBezTo>
                  <a:cubicBezTo>
                    <a:pt x="847" y="2152"/>
                    <a:pt x="847" y="2152"/>
                    <a:pt x="847" y="2152"/>
                  </a:cubicBezTo>
                  <a:cubicBezTo>
                    <a:pt x="847" y="2152"/>
                    <a:pt x="847" y="2151"/>
                    <a:pt x="847" y="2151"/>
                  </a:cubicBezTo>
                  <a:cubicBezTo>
                    <a:pt x="847" y="2150"/>
                    <a:pt x="847" y="2150"/>
                    <a:pt x="847" y="2149"/>
                  </a:cubicBezTo>
                  <a:cubicBezTo>
                    <a:pt x="846" y="2147"/>
                    <a:pt x="846" y="2145"/>
                    <a:pt x="847" y="2143"/>
                  </a:cubicBezTo>
                  <a:cubicBezTo>
                    <a:pt x="847" y="2140"/>
                    <a:pt x="847" y="2138"/>
                    <a:pt x="847" y="2136"/>
                  </a:cubicBezTo>
                  <a:cubicBezTo>
                    <a:pt x="848" y="2134"/>
                    <a:pt x="848" y="2132"/>
                    <a:pt x="849" y="2130"/>
                  </a:cubicBezTo>
                  <a:cubicBezTo>
                    <a:pt x="851" y="2121"/>
                    <a:pt x="854" y="2114"/>
                    <a:pt x="858" y="2108"/>
                  </a:cubicBezTo>
                  <a:cubicBezTo>
                    <a:pt x="858" y="2107"/>
                    <a:pt x="859" y="2106"/>
                    <a:pt x="859" y="2105"/>
                  </a:cubicBezTo>
                  <a:cubicBezTo>
                    <a:pt x="877" y="2090"/>
                    <a:pt x="897" y="2077"/>
                    <a:pt x="916" y="2064"/>
                  </a:cubicBezTo>
                  <a:cubicBezTo>
                    <a:pt x="913" y="2068"/>
                    <a:pt x="911" y="2073"/>
                    <a:pt x="908" y="2079"/>
                  </a:cubicBezTo>
                  <a:cubicBezTo>
                    <a:pt x="906" y="2082"/>
                    <a:pt x="905" y="2084"/>
                    <a:pt x="903" y="2087"/>
                  </a:cubicBezTo>
                  <a:cubicBezTo>
                    <a:pt x="903" y="2088"/>
                    <a:pt x="902" y="2089"/>
                    <a:pt x="902" y="2090"/>
                  </a:cubicBezTo>
                  <a:cubicBezTo>
                    <a:pt x="902" y="2090"/>
                    <a:pt x="901" y="2091"/>
                    <a:pt x="901" y="2092"/>
                  </a:cubicBezTo>
                  <a:cubicBezTo>
                    <a:pt x="900" y="2094"/>
                    <a:pt x="899" y="2095"/>
                    <a:pt x="899" y="2097"/>
                  </a:cubicBezTo>
                  <a:cubicBezTo>
                    <a:pt x="897" y="2100"/>
                    <a:pt x="896" y="2103"/>
                    <a:pt x="895" y="2107"/>
                  </a:cubicBezTo>
                  <a:cubicBezTo>
                    <a:pt x="894" y="2110"/>
                    <a:pt x="893" y="2114"/>
                    <a:pt x="892" y="2118"/>
                  </a:cubicBezTo>
                  <a:cubicBezTo>
                    <a:pt x="892" y="2122"/>
                    <a:pt x="892" y="2126"/>
                    <a:pt x="892" y="2130"/>
                  </a:cubicBezTo>
                  <a:cubicBezTo>
                    <a:pt x="893" y="2132"/>
                    <a:pt x="893" y="2134"/>
                    <a:pt x="893" y="2136"/>
                  </a:cubicBezTo>
                  <a:cubicBezTo>
                    <a:pt x="894" y="2136"/>
                    <a:pt x="894" y="2136"/>
                    <a:pt x="894" y="2136"/>
                  </a:cubicBezTo>
                  <a:cubicBezTo>
                    <a:pt x="894" y="2137"/>
                    <a:pt x="894" y="2137"/>
                    <a:pt x="894" y="2137"/>
                  </a:cubicBezTo>
                  <a:cubicBezTo>
                    <a:pt x="894" y="2137"/>
                    <a:pt x="894" y="2137"/>
                    <a:pt x="894" y="2137"/>
                  </a:cubicBezTo>
                  <a:cubicBezTo>
                    <a:pt x="894" y="2137"/>
                    <a:pt x="894" y="2137"/>
                    <a:pt x="894" y="2137"/>
                  </a:cubicBezTo>
                  <a:cubicBezTo>
                    <a:pt x="894" y="2137"/>
                    <a:pt x="894" y="2137"/>
                    <a:pt x="894" y="2137"/>
                  </a:cubicBezTo>
                  <a:cubicBezTo>
                    <a:pt x="894" y="2138"/>
                    <a:pt x="894" y="2138"/>
                    <a:pt x="894" y="2138"/>
                  </a:cubicBezTo>
                  <a:cubicBezTo>
                    <a:pt x="895" y="2140"/>
                    <a:pt x="895" y="2140"/>
                    <a:pt x="895" y="2140"/>
                  </a:cubicBezTo>
                  <a:cubicBezTo>
                    <a:pt x="895" y="2140"/>
                    <a:pt x="895" y="2141"/>
                    <a:pt x="895" y="2141"/>
                  </a:cubicBezTo>
                  <a:cubicBezTo>
                    <a:pt x="896" y="2143"/>
                    <a:pt x="897" y="2145"/>
                    <a:pt x="898" y="2147"/>
                  </a:cubicBezTo>
                  <a:cubicBezTo>
                    <a:pt x="899" y="2148"/>
                    <a:pt x="899" y="2148"/>
                    <a:pt x="899" y="2148"/>
                  </a:cubicBezTo>
                  <a:cubicBezTo>
                    <a:pt x="900" y="2148"/>
                    <a:pt x="900" y="2148"/>
                    <a:pt x="900" y="2148"/>
                  </a:cubicBezTo>
                  <a:cubicBezTo>
                    <a:pt x="900" y="2149"/>
                    <a:pt x="900" y="2149"/>
                    <a:pt x="900" y="2149"/>
                  </a:cubicBezTo>
                  <a:cubicBezTo>
                    <a:pt x="902" y="2151"/>
                    <a:pt x="902" y="2151"/>
                    <a:pt x="902" y="2151"/>
                  </a:cubicBezTo>
                  <a:cubicBezTo>
                    <a:pt x="904" y="2154"/>
                    <a:pt x="907" y="2157"/>
                    <a:pt x="910" y="2160"/>
                  </a:cubicBezTo>
                  <a:cubicBezTo>
                    <a:pt x="911" y="2161"/>
                    <a:pt x="913" y="2162"/>
                    <a:pt x="914" y="2163"/>
                  </a:cubicBezTo>
                  <a:cubicBezTo>
                    <a:pt x="915" y="2164"/>
                    <a:pt x="917" y="2166"/>
                    <a:pt x="918" y="2167"/>
                  </a:cubicBezTo>
                  <a:cubicBezTo>
                    <a:pt x="921" y="2169"/>
                    <a:pt x="924" y="2171"/>
                    <a:pt x="927" y="2173"/>
                  </a:cubicBezTo>
                  <a:cubicBezTo>
                    <a:pt x="932" y="2177"/>
                    <a:pt x="937" y="2181"/>
                    <a:pt x="942" y="2185"/>
                  </a:cubicBezTo>
                  <a:cubicBezTo>
                    <a:pt x="946" y="2189"/>
                    <a:pt x="950" y="2193"/>
                    <a:pt x="953" y="2198"/>
                  </a:cubicBezTo>
                  <a:cubicBezTo>
                    <a:pt x="956" y="2202"/>
                    <a:pt x="958" y="2207"/>
                    <a:pt x="960" y="2211"/>
                  </a:cubicBezTo>
                  <a:cubicBezTo>
                    <a:pt x="962" y="2215"/>
                    <a:pt x="963" y="2218"/>
                    <a:pt x="964" y="2221"/>
                  </a:cubicBezTo>
                  <a:cubicBezTo>
                    <a:pt x="965" y="2224"/>
                    <a:pt x="965" y="2227"/>
                    <a:pt x="965" y="2228"/>
                  </a:cubicBezTo>
                  <a:cubicBezTo>
                    <a:pt x="966" y="2230"/>
                    <a:pt x="966" y="2231"/>
                    <a:pt x="966" y="2231"/>
                  </a:cubicBezTo>
                  <a:cubicBezTo>
                    <a:pt x="966" y="2231"/>
                    <a:pt x="966" y="2230"/>
                    <a:pt x="966" y="2228"/>
                  </a:cubicBezTo>
                  <a:cubicBezTo>
                    <a:pt x="966" y="2228"/>
                    <a:pt x="966" y="2226"/>
                    <a:pt x="966" y="2225"/>
                  </a:cubicBezTo>
                  <a:cubicBezTo>
                    <a:pt x="966" y="2224"/>
                    <a:pt x="965" y="2223"/>
                    <a:pt x="965" y="2221"/>
                  </a:cubicBezTo>
                  <a:cubicBezTo>
                    <a:pt x="965" y="2218"/>
                    <a:pt x="964" y="2214"/>
                    <a:pt x="963" y="2210"/>
                  </a:cubicBezTo>
                  <a:cubicBezTo>
                    <a:pt x="961" y="2205"/>
                    <a:pt x="959" y="2200"/>
                    <a:pt x="957" y="2195"/>
                  </a:cubicBezTo>
                  <a:cubicBezTo>
                    <a:pt x="956" y="2195"/>
                    <a:pt x="956" y="2194"/>
                    <a:pt x="956" y="2194"/>
                  </a:cubicBezTo>
                  <a:cubicBezTo>
                    <a:pt x="955" y="2193"/>
                    <a:pt x="955" y="2192"/>
                    <a:pt x="954" y="2192"/>
                  </a:cubicBezTo>
                  <a:cubicBezTo>
                    <a:pt x="954" y="2190"/>
                    <a:pt x="953" y="2189"/>
                    <a:pt x="952" y="2188"/>
                  </a:cubicBezTo>
                  <a:cubicBezTo>
                    <a:pt x="952" y="2187"/>
                    <a:pt x="951" y="2187"/>
                    <a:pt x="951" y="2186"/>
                  </a:cubicBezTo>
                  <a:cubicBezTo>
                    <a:pt x="950" y="2185"/>
                    <a:pt x="950" y="2185"/>
                    <a:pt x="949" y="2184"/>
                  </a:cubicBezTo>
                  <a:cubicBezTo>
                    <a:pt x="948" y="2183"/>
                    <a:pt x="947" y="2182"/>
                    <a:pt x="946" y="2181"/>
                  </a:cubicBezTo>
                  <a:cubicBezTo>
                    <a:pt x="942" y="2176"/>
                    <a:pt x="936" y="2171"/>
                    <a:pt x="931" y="2167"/>
                  </a:cubicBezTo>
                  <a:cubicBezTo>
                    <a:pt x="928" y="2165"/>
                    <a:pt x="924" y="2162"/>
                    <a:pt x="921" y="2159"/>
                  </a:cubicBezTo>
                  <a:cubicBezTo>
                    <a:pt x="921" y="2160"/>
                    <a:pt x="922" y="2160"/>
                    <a:pt x="922" y="2160"/>
                  </a:cubicBezTo>
                  <a:cubicBezTo>
                    <a:pt x="924" y="2160"/>
                    <a:pt x="926" y="2161"/>
                    <a:pt x="929" y="2161"/>
                  </a:cubicBezTo>
                  <a:cubicBezTo>
                    <a:pt x="930" y="2161"/>
                    <a:pt x="931" y="2161"/>
                    <a:pt x="932" y="2161"/>
                  </a:cubicBezTo>
                  <a:cubicBezTo>
                    <a:pt x="933" y="2162"/>
                    <a:pt x="934" y="2162"/>
                    <a:pt x="935" y="2162"/>
                  </a:cubicBezTo>
                  <a:cubicBezTo>
                    <a:pt x="938" y="2162"/>
                    <a:pt x="940" y="2162"/>
                    <a:pt x="942" y="2162"/>
                  </a:cubicBezTo>
                  <a:cubicBezTo>
                    <a:pt x="945" y="2162"/>
                    <a:pt x="947" y="2163"/>
                    <a:pt x="949" y="2163"/>
                  </a:cubicBezTo>
                  <a:cubicBezTo>
                    <a:pt x="951" y="2163"/>
                    <a:pt x="953" y="2163"/>
                    <a:pt x="955" y="2163"/>
                  </a:cubicBezTo>
                  <a:cubicBezTo>
                    <a:pt x="957" y="2164"/>
                    <a:pt x="959" y="2164"/>
                    <a:pt x="961" y="2165"/>
                  </a:cubicBezTo>
                  <a:cubicBezTo>
                    <a:pt x="962" y="2165"/>
                    <a:pt x="962" y="2165"/>
                    <a:pt x="963" y="2165"/>
                  </a:cubicBezTo>
                  <a:cubicBezTo>
                    <a:pt x="963" y="2165"/>
                    <a:pt x="963" y="2165"/>
                    <a:pt x="964" y="2165"/>
                  </a:cubicBezTo>
                  <a:cubicBezTo>
                    <a:pt x="965" y="2165"/>
                    <a:pt x="966" y="2166"/>
                    <a:pt x="966" y="2166"/>
                  </a:cubicBezTo>
                  <a:cubicBezTo>
                    <a:pt x="967" y="2166"/>
                    <a:pt x="968" y="2167"/>
                    <a:pt x="969" y="2167"/>
                  </a:cubicBezTo>
                  <a:cubicBezTo>
                    <a:pt x="969" y="2167"/>
                    <a:pt x="970" y="2167"/>
                    <a:pt x="971" y="2168"/>
                  </a:cubicBezTo>
                  <a:cubicBezTo>
                    <a:pt x="971" y="2168"/>
                    <a:pt x="972" y="2168"/>
                    <a:pt x="972" y="2169"/>
                  </a:cubicBezTo>
                  <a:cubicBezTo>
                    <a:pt x="973" y="2169"/>
                    <a:pt x="973" y="2169"/>
                    <a:pt x="974" y="2169"/>
                  </a:cubicBezTo>
                  <a:cubicBezTo>
                    <a:pt x="975" y="2170"/>
                    <a:pt x="975" y="2170"/>
                    <a:pt x="976" y="2171"/>
                  </a:cubicBezTo>
                  <a:cubicBezTo>
                    <a:pt x="976" y="2171"/>
                    <a:pt x="976" y="2171"/>
                    <a:pt x="976" y="2171"/>
                  </a:cubicBezTo>
                  <a:cubicBezTo>
                    <a:pt x="976" y="2171"/>
                    <a:pt x="976" y="2171"/>
                    <a:pt x="976" y="2171"/>
                  </a:cubicBezTo>
                  <a:cubicBezTo>
                    <a:pt x="976" y="2170"/>
                    <a:pt x="975" y="2169"/>
                    <a:pt x="975" y="2168"/>
                  </a:cubicBezTo>
                  <a:cubicBezTo>
                    <a:pt x="975" y="2168"/>
                    <a:pt x="974" y="2167"/>
                    <a:pt x="974" y="2167"/>
                  </a:cubicBezTo>
                  <a:cubicBezTo>
                    <a:pt x="973" y="2166"/>
                    <a:pt x="973" y="2166"/>
                    <a:pt x="972" y="2165"/>
                  </a:cubicBezTo>
                  <a:cubicBezTo>
                    <a:pt x="972" y="2165"/>
                    <a:pt x="971" y="2164"/>
                    <a:pt x="971" y="2164"/>
                  </a:cubicBezTo>
                  <a:cubicBezTo>
                    <a:pt x="970" y="2163"/>
                    <a:pt x="969" y="2163"/>
                    <a:pt x="968" y="2162"/>
                  </a:cubicBezTo>
                  <a:cubicBezTo>
                    <a:pt x="967" y="2161"/>
                    <a:pt x="965" y="2160"/>
                    <a:pt x="963" y="2159"/>
                  </a:cubicBezTo>
                  <a:cubicBezTo>
                    <a:pt x="961" y="2158"/>
                    <a:pt x="959" y="2157"/>
                    <a:pt x="957" y="2157"/>
                  </a:cubicBezTo>
                  <a:cubicBezTo>
                    <a:pt x="956" y="2156"/>
                    <a:pt x="955" y="2156"/>
                    <a:pt x="953" y="2156"/>
                  </a:cubicBezTo>
                  <a:cubicBezTo>
                    <a:pt x="952" y="2155"/>
                    <a:pt x="951" y="2155"/>
                    <a:pt x="950" y="2155"/>
                  </a:cubicBezTo>
                  <a:cubicBezTo>
                    <a:pt x="948" y="2155"/>
                    <a:pt x="945" y="2154"/>
                    <a:pt x="943" y="2154"/>
                  </a:cubicBezTo>
                  <a:cubicBezTo>
                    <a:pt x="940" y="2154"/>
                    <a:pt x="938" y="2154"/>
                    <a:pt x="936" y="2154"/>
                  </a:cubicBezTo>
                  <a:cubicBezTo>
                    <a:pt x="935" y="2154"/>
                    <a:pt x="933" y="2154"/>
                    <a:pt x="932" y="2154"/>
                  </a:cubicBezTo>
                  <a:cubicBezTo>
                    <a:pt x="931" y="2154"/>
                    <a:pt x="930" y="2154"/>
                    <a:pt x="929" y="2154"/>
                  </a:cubicBezTo>
                  <a:cubicBezTo>
                    <a:pt x="927" y="2154"/>
                    <a:pt x="925" y="2154"/>
                    <a:pt x="923" y="2154"/>
                  </a:cubicBezTo>
                  <a:cubicBezTo>
                    <a:pt x="921" y="2154"/>
                    <a:pt x="919" y="2154"/>
                    <a:pt x="918" y="2153"/>
                  </a:cubicBezTo>
                  <a:cubicBezTo>
                    <a:pt x="917" y="2153"/>
                    <a:pt x="916" y="2153"/>
                    <a:pt x="915" y="2153"/>
                  </a:cubicBezTo>
                  <a:cubicBezTo>
                    <a:pt x="915" y="2153"/>
                    <a:pt x="914" y="2153"/>
                    <a:pt x="914" y="2153"/>
                  </a:cubicBezTo>
                  <a:cubicBezTo>
                    <a:pt x="912" y="2151"/>
                    <a:pt x="910" y="2149"/>
                    <a:pt x="908" y="2147"/>
                  </a:cubicBezTo>
                  <a:cubicBezTo>
                    <a:pt x="906" y="2145"/>
                    <a:pt x="906" y="2145"/>
                    <a:pt x="906" y="2145"/>
                  </a:cubicBezTo>
                  <a:cubicBezTo>
                    <a:pt x="906" y="2144"/>
                    <a:pt x="906" y="2144"/>
                    <a:pt x="906" y="2144"/>
                  </a:cubicBezTo>
                  <a:cubicBezTo>
                    <a:pt x="906" y="2143"/>
                    <a:pt x="906" y="2143"/>
                    <a:pt x="906" y="2143"/>
                  </a:cubicBezTo>
                  <a:cubicBezTo>
                    <a:pt x="905" y="2142"/>
                    <a:pt x="905" y="2142"/>
                    <a:pt x="905" y="2142"/>
                  </a:cubicBezTo>
                  <a:cubicBezTo>
                    <a:pt x="904" y="2141"/>
                    <a:pt x="904" y="2140"/>
                    <a:pt x="903" y="2138"/>
                  </a:cubicBezTo>
                  <a:cubicBezTo>
                    <a:pt x="903" y="2138"/>
                    <a:pt x="903" y="2138"/>
                    <a:pt x="903" y="2138"/>
                  </a:cubicBezTo>
                  <a:cubicBezTo>
                    <a:pt x="903" y="2138"/>
                    <a:pt x="903" y="2138"/>
                    <a:pt x="903" y="2138"/>
                  </a:cubicBezTo>
                  <a:cubicBezTo>
                    <a:pt x="902" y="2137"/>
                    <a:pt x="902" y="2137"/>
                    <a:pt x="902" y="2137"/>
                  </a:cubicBezTo>
                  <a:cubicBezTo>
                    <a:pt x="902" y="2136"/>
                    <a:pt x="902" y="2136"/>
                    <a:pt x="902" y="2136"/>
                  </a:cubicBezTo>
                  <a:cubicBezTo>
                    <a:pt x="901" y="2134"/>
                    <a:pt x="901" y="2134"/>
                    <a:pt x="901" y="2134"/>
                  </a:cubicBezTo>
                  <a:cubicBezTo>
                    <a:pt x="901" y="2134"/>
                    <a:pt x="901" y="2134"/>
                    <a:pt x="901" y="2134"/>
                  </a:cubicBezTo>
                  <a:cubicBezTo>
                    <a:pt x="901" y="2134"/>
                    <a:pt x="901" y="2134"/>
                    <a:pt x="901" y="2134"/>
                  </a:cubicBezTo>
                  <a:cubicBezTo>
                    <a:pt x="901" y="2133"/>
                    <a:pt x="901" y="2133"/>
                    <a:pt x="901" y="2133"/>
                  </a:cubicBezTo>
                  <a:cubicBezTo>
                    <a:pt x="901" y="2132"/>
                    <a:pt x="900" y="2130"/>
                    <a:pt x="900" y="2129"/>
                  </a:cubicBezTo>
                  <a:cubicBezTo>
                    <a:pt x="900" y="2125"/>
                    <a:pt x="900" y="2122"/>
                    <a:pt x="900" y="2119"/>
                  </a:cubicBezTo>
                  <a:cubicBezTo>
                    <a:pt x="901" y="2112"/>
                    <a:pt x="903" y="2106"/>
                    <a:pt x="905" y="2099"/>
                  </a:cubicBezTo>
                  <a:cubicBezTo>
                    <a:pt x="906" y="2098"/>
                    <a:pt x="906" y="2096"/>
                    <a:pt x="907" y="2095"/>
                  </a:cubicBezTo>
                  <a:cubicBezTo>
                    <a:pt x="907" y="2094"/>
                    <a:pt x="908" y="2093"/>
                    <a:pt x="908" y="2092"/>
                  </a:cubicBezTo>
                  <a:cubicBezTo>
                    <a:pt x="908" y="2092"/>
                    <a:pt x="909" y="2091"/>
                    <a:pt x="909" y="2090"/>
                  </a:cubicBezTo>
                  <a:cubicBezTo>
                    <a:pt x="910" y="2087"/>
                    <a:pt x="912" y="2084"/>
                    <a:pt x="913" y="2081"/>
                  </a:cubicBezTo>
                  <a:cubicBezTo>
                    <a:pt x="915" y="2076"/>
                    <a:pt x="918" y="2070"/>
                    <a:pt x="920" y="2066"/>
                  </a:cubicBezTo>
                  <a:cubicBezTo>
                    <a:pt x="922" y="2063"/>
                    <a:pt x="923" y="2061"/>
                    <a:pt x="924" y="2058"/>
                  </a:cubicBezTo>
                  <a:cubicBezTo>
                    <a:pt x="952" y="2039"/>
                    <a:pt x="975" y="2022"/>
                    <a:pt x="982" y="2005"/>
                  </a:cubicBezTo>
                  <a:cubicBezTo>
                    <a:pt x="978" y="2019"/>
                    <a:pt x="976" y="2035"/>
                    <a:pt x="977" y="2052"/>
                  </a:cubicBezTo>
                  <a:cubicBezTo>
                    <a:pt x="976" y="2052"/>
                    <a:pt x="976" y="2053"/>
                    <a:pt x="976" y="2054"/>
                  </a:cubicBezTo>
                  <a:cubicBezTo>
                    <a:pt x="974" y="2056"/>
                    <a:pt x="973" y="2059"/>
                    <a:pt x="971" y="2062"/>
                  </a:cubicBezTo>
                  <a:cubicBezTo>
                    <a:pt x="970" y="2063"/>
                    <a:pt x="969" y="2064"/>
                    <a:pt x="968" y="2066"/>
                  </a:cubicBezTo>
                  <a:cubicBezTo>
                    <a:pt x="967" y="2066"/>
                    <a:pt x="967" y="2067"/>
                    <a:pt x="966" y="2068"/>
                  </a:cubicBezTo>
                  <a:cubicBezTo>
                    <a:pt x="966" y="2068"/>
                    <a:pt x="965" y="2069"/>
                    <a:pt x="964" y="2070"/>
                  </a:cubicBezTo>
                  <a:cubicBezTo>
                    <a:pt x="963" y="2071"/>
                    <a:pt x="962" y="2072"/>
                    <a:pt x="960" y="2074"/>
                  </a:cubicBezTo>
                  <a:cubicBezTo>
                    <a:pt x="959" y="2075"/>
                    <a:pt x="958" y="2076"/>
                    <a:pt x="956" y="2078"/>
                  </a:cubicBezTo>
                  <a:cubicBezTo>
                    <a:pt x="955" y="2079"/>
                    <a:pt x="953" y="2081"/>
                    <a:pt x="952" y="2082"/>
                  </a:cubicBezTo>
                  <a:cubicBezTo>
                    <a:pt x="952" y="2083"/>
                    <a:pt x="951" y="2083"/>
                    <a:pt x="951" y="2084"/>
                  </a:cubicBezTo>
                  <a:cubicBezTo>
                    <a:pt x="951" y="2084"/>
                    <a:pt x="951" y="2084"/>
                    <a:pt x="951" y="2084"/>
                  </a:cubicBezTo>
                  <a:cubicBezTo>
                    <a:pt x="950" y="2084"/>
                    <a:pt x="950" y="2084"/>
                    <a:pt x="950" y="2084"/>
                  </a:cubicBezTo>
                  <a:cubicBezTo>
                    <a:pt x="950" y="2085"/>
                    <a:pt x="950" y="2085"/>
                    <a:pt x="950" y="2085"/>
                  </a:cubicBezTo>
                  <a:cubicBezTo>
                    <a:pt x="950" y="2085"/>
                    <a:pt x="950" y="2085"/>
                    <a:pt x="950" y="2085"/>
                  </a:cubicBezTo>
                  <a:cubicBezTo>
                    <a:pt x="948" y="2087"/>
                    <a:pt x="948" y="2087"/>
                    <a:pt x="948" y="2087"/>
                  </a:cubicBezTo>
                  <a:cubicBezTo>
                    <a:pt x="948" y="2088"/>
                    <a:pt x="947" y="2089"/>
                    <a:pt x="946" y="2090"/>
                  </a:cubicBezTo>
                  <a:cubicBezTo>
                    <a:pt x="946" y="2091"/>
                    <a:pt x="946" y="2091"/>
                    <a:pt x="946" y="2091"/>
                  </a:cubicBezTo>
                  <a:cubicBezTo>
                    <a:pt x="945" y="2092"/>
                    <a:pt x="945" y="2092"/>
                    <a:pt x="945" y="2092"/>
                  </a:cubicBezTo>
                  <a:cubicBezTo>
                    <a:pt x="945" y="2093"/>
                    <a:pt x="945" y="2093"/>
                    <a:pt x="945" y="2093"/>
                  </a:cubicBezTo>
                  <a:cubicBezTo>
                    <a:pt x="944" y="2094"/>
                    <a:pt x="944" y="2095"/>
                    <a:pt x="943" y="2096"/>
                  </a:cubicBezTo>
                  <a:cubicBezTo>
                    <a:pt x="943" y="2097"/>
                    <a:pt x="942" y="2098"/>
                    <a:pt x="942" y="2099"/>
                  </a:cubicBezTo>
                  <a:cubicBezTo>
                    <a:pt x="941" y="2100"/>
                    <a:pt x="941" y="2102"/>
                    <a:pt x="940" y="2104"/>
                  </a:cubicBezTo>
                  <a:cubicBezTo>
                    <a:pt x="940" y="2105"/>
                    <a:pt x="939" y="2106"/>
                    <a:pt x="939" y="2107"/>
                  </a:cubicBezTo>
                  <a:cubicBezTo>
                    <a:pt x="939" y="2108"/>
                    <a:pt x="939" y="2108"/>
                    <a:pt x="939" y="2109"/>
                  </a:cubicBezTo>
                  <a:cubicBezTo>
                    <a:pt x="939" y="2109"/>
                    <a:pt x="939" y="2110"/>
                    <a:pt x="939" y="2110"/>
                  </a:cubicBezTo>
                  <a:cubicBezTo>
                    <a:pt x="938" y="2111"/>
                    <a:pt x="938" y="2112"/>
                    <a:pt x="938" y="2113"/>
                  </a:cubicBezTo>
                  <a:cubicBezTo>
                    <a:pt x="938" y="2114"/>
                    <a:pt x="938" y="2115"/>
                    <a:pt x="938" y="2116"/>
                  </a:cubicBezTo>
                  <a:cubicBezTo>
                    <a:pt x="938" y="2117"/>
                    <a:pt x="938" y="2117"/>
                    <a:pt x="938" y="2117"/>
                  </a:cubicBezTo>
                  <a:cubicBezTo>
                    <a:pt x="938" y="2118"/>
                    <a:pt x="938" y="2118"/>
                    <a:pt x="938" y="2119"/>
                  </a:cubicBezTo>
                  <a:cubicBezTo>
                    <a:pt x="937" y="2120"/>
                    <a:pt x="937" y="2121"/>
                    <a:pt x="937" y="2122"/>
                  </a:cubicBezTo>
                  <a:cubicBezTo>
                    <a:pt x="937" y="2123"/>
                    <a:pt x="937" y="2123"/>
                    <a:pt x="937" y="2124"/>
                  </a:cubicBezTo>
                  <a:cubicBezTo>
                    <a:pt x="938" y="2125"/>
                    <a:pt x="938" y="2126"/>
                    <a:pt x="938" y="2127"/>
                  </a:cubicBezTo>
                  <a:cubicBezTo>
                    <a:pt x="938" y="2128"/>
                    <a:pt x="938" y="2129"/>
                    <a:pt x="938" y="2129"/>
                  </a:cubicBezTo>
                  <a:cubicBezTo>
                    <a:pt x="938" y="2130"/>
                    <a:pt x="938" y="2131"/>
                    <a:pt x="938" y="2132"/>
                  </a:cubicBezTo>
                  <a:cubicBezTo>
                    <a:pt x="939" y="2135"/>
                    <a:pt x="940" y="2138"/>
                    <a:pt x="940" y="2140"/>
                  </a:cubicBezTo>
                  <a:cubicBezTo>
                    <a:pt x="941" y="2141"/>
                    <a:pt x="941" y="2142"/>
                    <a:pt x="942" y="2143"/>
                  </a:cubicBezTo>
                  <a:cubicBezTo>
                    <a:pt x="942" y="2144"/>
                    <a:pt x="942" y="2145"/>
                    <a:pt x="943" y="2146"/>
                  </a:cubicBezTo>
                  <a:cubicBezTo>
                    <a:pt x="943" y="2146"/>
                    <a:pt x="943" y="2147"/>
                    <a:pt x="943" y="2147"/>
                  </a:cubicBezTo>
                  <a:cubicBezTo>
                    <a:pt x="943" y="2147"/>
                    <a:pt x="944" y="2148"/>
                    <a:pt x="944" y="2148"/>
                  </a:cubicBezTo>
                  <a:cubicBezTo>
                    <a:pt x="944" y="2149"/>
                    <a:pt x="944" y="2149"/>
                    <a:pt x="945" y="2150"/>
                  </a:cubicBezTo>
                  <a:cubicBezTo>
                    <a:pt x="945" y="2150"/>
                    <a:pt x="945" y="2151"/>
                    <a:pt x="945" y="2151"/>
                  </a:cubicBezTo>
                  <a:cubicBezTo>
                    <a:pt x="945" y="2151"/>
                    <a:pt x="945" y="2150"/>
                    <a:pt x="945" y="2149"/>
                  </a:cubicBezTo>
                  <a:cubicBezTo>
                    <a:pt x="945" y="2149"/>
                    <a:pt x="945" y="2148"/>
                    <a:pt x="945" y="2148"/>
                  </a:cubicBezTo>
                  <a:cubicBezTo>
                    <a:pt x="945" y="2147"/>
                    <a:pt x="945" y="2147"/>
                    <a:pt x="944" y="2147"/>
                  </a:cubicBezTo>
                  <a:cubicBezTo>
                    <a:pt x="944" y="2146"/>
                    <a:pt x="944" y="2146"/>
                    <a:pt x="944" y="2145"/>
                  </a:cubicBezTo>
                  <a:cubicBezTo>
                    <a:pt x="944" y="2145"/>
                    <a:pt x="944" y="2144"/>
                    <a:pt x="944" y="2143"/>
                  </a:cubicBezTo>
                  <a:cubicBezTo>
                    <a:pt x="944" y="2142"/>
                    <a:pt x="943" y="2140"/>
                    <a:pt x="943" y="2139"/>
                  </a:cubicBezTo>
                  <a:cubicBezTo>
                    <a:pt x="943" y="2137"/>
                    <a:pt x="943" y="2134"/>
                    <a:pt x="943" y="2131"/>
                  </a:cubicBezTo>
                  <a:cubicBezTo>
                    <a:pt x="943" y="2131"/>
                    <a:pt x="943" y="2130"/>
                    <a:pt x="943" y="2129"/>
                  </a:cubicBezTo>
                  <a:cubicBezTo>
                    <a:pt x="943" y="2128"/>
                    <a:pt x="943" y="2128"/>
                    <a:pt x="943" y="2127"/>
                  </a:cubicBezTo>
                  <a:cubicBezTo>
                    <a:pt x="943" y="2125"/>
                    <a:pt x="943" y="2124"/>
                    <a:pt x="943" y="2122"/>
                  </a:cubicBezTo>
                  <a:cubicBezTo>
                    <a:pt x="943" y="2121"/>
                    <a:pt x="944" y="2120"/>
                    <a:pt x="944" y="2120"/>
                  </a:cubicBezTo>
                  <a:cubicBezTo>
                    <a:pt x="944" y="2119"/>
                    <a:pt x="944" y="2119"/>
                    <a:pt x="944" y="2118"/>
                  </a:cubicBezTo>
                  <a:cubicBezTo>
                    <a:pt x="944" y="2118"/>
                    <a:pt x="944" y="2117"/>
                    <a:pt x="944" y="2117"/>
                  </a:cubicBezTo>
                  <a:cubicBezTo>
                    <a:pt x="944" y="2116"/>
                    <a:pt x="945" y="2115"/>
                    <a:pt x="945" y="2114"/>
                  </a:cubicBezTo>
                  <a:cubicBezTo>
                    <a:pt x="945" y="2114"/>
                    <a:pt x="945" y="2113"/>
                    <a:pt x="945" y="2112"/>
                  </a:cubicBezTo>
                  <a:cubicBezTo>
                    <a:pt x="946" y="2111"/>
                    <a:pt x="946" y="2111"/>
                    <a:pt x="946" y="2111"/>
                  </a:cubicBezTo>
                  <a:cubicBezTo>
                    <a:pt x="946" y="2110"/>
                    <a:pt x="946" y="2110"/>
                    <a:pt x="946" y="2109"/>
                  </a:cubicBezTo>
                  <a:cubicBezTo>
                    <a:pt x="946" y="2108"/>
                    <a:pt x="947" y="2108"/>
                    <a:pt x="947" y="2107"/>
                  </a:cubicBezTo>
                  <a:cubicBezTo>
                    <a:pt x="947" y="2106"/>
                    <a:pt x="948" y="2105"/>
                    <a:pt x="948" y="2104"/>
                  </a:cubicBezTo>
                  <a:cubicBezTo>
                    <a:pt x="948" y="2104"/>
                    <a:pt x="948" y="2103"/>
                    <a:pt x="949" y="2103"/>
                  </a:cubicBezTo>
                  <a:cubicBezTo>
                    <a:pt x="949" y="2102"/>
                    <a:pt x="949" y="2102"/>
                    <a:pt x="949" y="2102"/>
                  </a:cubicBezTo>
                  <a:cubicBezTo>
                    <a:pt x="949" y="2101"/>
                    <a:pt x="949" y="2101"/>
                    <a:pt x="950" y="2101"/>
                  </a:cubicBezTo>
                  <a:cubicBezTo>
                    <a:pt x="949" y="2102"/>
                    <a:pt x="949" y="2104"/>
                    <a:pt x="950" y="2106"/>
                  </a:cubicBezTo>
                  <a:cubicBezTo>
                    <a:pt x="950" y="2107"/>
                    <a:pt x="950" y="2109"/>
                    <a:pt x="950" y="2110"/>
                  </a:cubicBezTo>
                  <a:cubicBezTo>
                    <a:pt x="950" y="2112"/>
                    <a:pt x="951" y="2113"/>
                    <a:pt x="951" y="2115"/>
                  </a:cubicBezTo>
                  <a:cubicBezTo>
                    <a:pt x="951" y="2115"/>
                    <a:pt x="952" y="2115"/>
                    <a:pt x="952" y="2116"/>
                  </a:cubicBezTo>
                  <a:cubicBezTo>
                    <a:pt x="952" y="2117"/>
                    <a:pt x="952" y="2117"/>
                    <a:pt x="952" y="2117"/>
                  </a:cubicBezTo>
                  <a:cubicBezTo>
                    <a:pt x="952" y="2117"/>
                    <a:pt x="952" y="2117"/>
                    <a:pt x="952" y="2117"/>
                  </a:cubicBezTo>
                  <a:cubicBezTo>
                    <a:pt x="953" y="2118"/>
                    <a:pt x="953" y="2118"/>
                    <a:pt x="953" y="2118"/>
                  </a:cubicBezTo>
                  <a:cubicBezTo>
                    <a:pt x="953" y="2118"/>
                    <a:pt x="953" y="2118"/>
                    <a:pt x="953" y="2119"/>
                  </a:cubicBezTo>
                  <a:cubicBezTo>
                    <a:pt x="954" y="2120"/>
                    <a:pt x="955" y="2121"/>
                    <a:pt x="956" y="2122"/>
                  </a:cubicBezTo>
                  <a:cubicBezTo>
                    <a:pt x="958" y="2125"/>
                    <a:pt x="960" y="2127"/>
                    <a:pt x="961" y="2129"/>
                  </a:cubicBezTo>
                  <a:cubicBezTo>
                    <a:pt x="962" y="2129"/>
                    <a:pt x="962" y="2130"/>
                    <a:pt x="963" y="2130"/>
                  </a:cubicBezTo>
                  <a:cubicBezTo>
                    <a:pt x="963" y="2131"/>
                    <a:pt x="963" y="2131"/>
                    <a:pt x="963" y="2131"/>
                  </a:cubicBezTo>
                  <a:cubicBezTo>
                    <a:pt x="964" y="2131"/>
                    <a:pt x="964" y="2131"/>
                    <a:pt x="964" y="2131"/>
                  </a:cubicBezTo>
                  <a:cubicBezTo>
                    <a:pt x="965" y="2132"/>
                    <a:pt x="965" y="2132"/>
                    <a:pt x="965" y="2132"/>
                  </a:cubicBezTo>
                  <a:cubicBezTo>
                    <a:pt x="965" y="2133"/>
                    <a:pt x="965" y="2133"/>
                    <a:pt x="965" y="2133"/>
                  </a:cubicBezTo>
                  <a:cubicBezTo>
                    <a:pt x="965" y="2133"/>
                    <a:pt x="966" y="2134"/>
                    <a:pt x="966" y="2134"/>
                  </a:cubicBezTo>
                  <a:cubicBezTo>
                    <a:pt x="968" y="2136"/>
                    <a:pt x="969" y="2138"/>
                    <a:pt x="970" y="2140"/>
                  </a:cubicBezTo>
                  <a:cubicBezTo>
                    <a:pt x="972" y="2142"/>
                    <a:pt x="973" y="2143"/>
                    <a:pt x="974" y="2145"/>
                  </a:cubicBezTo>
                  <a:cubicBezTo>
                    <a:pt x="975" y="2147"/>
                    <a:pt x="975" y="2148"/>
                    <a:pt x="976" y="2150"/>
                  </a:cubicBezTo>
                  <a:cubicBezTo>
                    <a:pt x="977" y="2151"/>
                    <a:pt x="978" y="2153"/>
                    <a:pt x="978" y="2154"/>
                  </a:cubicBezTo>
                  <a:cubicBezTo>
                    <a:pt x="979" y="2155"/>
                    <a:pt x="979" y="2156"/>
                    <a:pt x="979" y="2156"/>
                  </a:cubicBezTo>
                  <a:cubicBezTo>
                    <a:pt x="979" y="2157"/>
                    <a:pt x="980" y="2157"/>
                    <a:pt x="980" y="2157"/>
                  </a:cubicBezTo>
                  <a:cubicBezTo>
                    <a:pt x="980" y="2157"/>
                    <a:pt x="980" y="2157"/>
                    <a:pt x="980" y="2156"/>
                  </a:cubicBezTo>
                  <a:cubicBezTo>
                    <a:pt x="980" y="2156"/>
                    <a:pt x="980" y="2155"/>
                    <a:pt x="980" y="2153"/>
                  </a:cubicBezTo>
                  <a:cubicBezTo>
                    <a:pt x="980" y="2152"/>
                    <a:pt x="979" y="2151"/>
                    <a:pt x="979" y="2149"/>
                  </a:cubicBezTo>
                  <a:cubicBezTo>
                    <a:pt x="979" y="2147"/>
                    <a:pt x="979" y="2145"/>
                    <a:pt x="978" y="2143"/>
                  </a:cubicBezTo>
                  <a:cubicBezTo>
                    <a:pt x="977" y="2141"/>
                    <a:pt x="977" y="2139"/>
                    <a:pt x="976" y="2137"/>
                  </a:cubicBezTo>
                  <a:cubicBezTo>
                    <a:pt x="975" y="2135"/>
                    <a:pt x="973" y="2132"/>
                    <a:pt x="972" y="2130"/>
                  </a:cubicBezTo>
                  <a:cubicBezTo>
                    <a:pt x="972" y="2130"/>
                    <a:pt x="971" y="2129"/>
                    <a:pt x="971" y="2128"/>
                  </a:cubicBezTo>
                  <a:cubicBezTo>
                    <a:pt x="970" y="2128"/>
                    <a:pt x="970" y="2128"/>
                    <a:pt x="970" y="2128"/>
                  </a:cubicBezTo>
                  <a:cubicBezTo>
                    <a:pt x="970" y="2127"/>
                    <a:pt x="970" y="2127"/>
                    <a:pt x="970" y="2127"/>
                  </a:cubicBezTo>
                  <a:cubicBezTo>
                    <a:pt x="969" y="2126"/>
                    <a:pt x="969" y="2126"/>
                    <a:pt x="969" y="2126"/>
                  </a:cubicBezTo>
                  <a:cubicBezTo>
                    <a:pt x="968" y="2125"/>
                    <a:pt x="968" y="2125"/>
                    <a:pt x="968" y="2125"/>
                  </a:cubicBezTo>
                  <a:cubicBezTo>
                    <a:pt x="968" y="2125"/>
                    <a:pt x="968" y="2124"/>
                    <a:pt x="967" y="2124"/>
                  </a:cubicBezTo>
                  <a:cubicBezTo>
                    <a:pt x="965" y="2121"/>
                    <a:pt x="964" y="2120"/>
                    <a:pt x="962" y="2118"/>
                  </a:cubicBezTo>
                  <a:cubicBezTo>
                    <a:pt x="961" y="2117"/>
                    <a:pt x="961" y="2116"/>
                    <a:pt x="960" y="2115"/>
                  </a:cubicBezTo>
                  <a:cubicBezTo>
                    <a:pt x="960" y="2114"/>
                    <a:pt x="960" y="2114"/>
                    <a:pt x="960" y="2114"/>
                  </a:cubicBezTo>
                  <a:cubicBezTo>
                    <a:pt x="959" y="2114"/>
                    <a:pt x="959" y="2114"/>
                    <a:pt x="959" y="2114"/>
                  </a:cubicBezTo>
                  <a:cubicBezTo>
                    <a:pt x="959" y="2114"/>
                    <a:pt x="959" y="2113"/>
                    <a:pt x="959" y="2113"/>
                  </a:cubicBezTo>
                  <a:cubicBezTo>
                    <a:pt x="959" y="2112"/>
                    <a:pt x="959" y="2112"/>
                    <a:pt x="959" y="2112"/>
                  </a:cubicBezTo>
                  <a:cubicBezTo>
                    <a:pt x="958" y="2112"/>
                    <a:pt x="958" y="2112"/>
                    <a:pt x="958" y="2112"/>
                  </a:cubicBezTo>
                  <a:cubicBezTo>
                    <a:pt x="958" y="2111"/>
                    <a:pt x="958" y="2110"/>
                    <a:pt x="957" y="2109"/>
                  </a:cubicBezTo>
                  <a:cubicBezTo>
                    <a:pt x="957" y="2107"/>
                    <a:pt x="957" y="2106"/>
                    <a:pt x="957" y="2105"/>
                  </a:cubicBezTo>
                  <a:cubicBezTo>
                    <a:pt x="956" y="2103"/>
                    <a:pt x="956" y="2101"/>
                    <a:pt x="956" y="2098"/>
                  </a:cubicBezTo>
                  <a:cubicBezTo>
                    <a:pt x="955" y="2096"/>
                    <a:pt x="955" y="2094"/>
                    <a:pt x="955" y="2092"/>
                  </a:cubicBezTo>
                  <a:cubicBezTo>
                    <a:pt x="955" y="2092"/>
                    <a:pt x="955" y="2091"/>
                    <a:pt x="955" y="2091"/>
                  </a:cubicBezTo>
                  <a:cubicBezTo>
                    <a:pt x="956" y="2089"/>
                    <a:pt x="956" y="2089"/>
                    <a:pt x="956" y="2089"/>
                  </a:cubicBezTo>
                  <a:cubicBezTo>
                    <a:pt x="957" y="2088"/>
                    <a:pt x="957" y="2088"/>
                    <a:pt x="957" y="2088"/>
                  </a:cubicBezTo>
                  <a:cubicBezTo>
                    <a:pt x="957" y="2088"/>
                    <a:pt x="958" y="2088"/>
                    <a:pt x="958" y="2087"/>
                  </a:cubicBezTo>
                  <a:cubicBezTo>
                    <a:pt x="959" y="2086"/>
                    <a:pt x="960" y="2084"/>
                    <a:pt x="962" y="2083"/>
                  </a:cubicBezTo>
                  <a:cubicBezTo>
                    <a:pt x="963" y="2082"/>
                    <a:pt x="964" y="2080"/>
                    <a:pt x="966" y="2079"/>
                  </a:cubicBezTo>
                  <a:cubicBezTo>
                    <a:pt x="967" y="2077"/>
                    <a:pt x="968" y="2076"/>
                    <a:pt x="970" y="2074"/>
                  </a:cubicBezTo>
                  <a:cubicBezTo>
                    <a:pt x="970" y="2073"/>
                    <a:pt x="971" y="2073"/>
                    <a:pt x="971" y="2072"/>
                  </a:cubicBezTo>
                  <a:cubicBezTo>
                    <a:pt x="972" y="2071"/>
                    <a:pt x="973" y="2070"/>
                    <a:pt x="973" y="2070"/>
                  </a:cubicBezTo>
                  <a:cubicBezTo>
                    <a:pt x="974" y="2068"/>
                    <a:pt x="975" y="2066"/>
                    <a:pt x="976" y="2065"/>
                  </a:cubicBezTo>
                  <a:cubicBezTo>
                    <a:pt x="976" y="2064"/>
                    <a:pt x="977" y="2063"/>
                    <a:pt x="977" y="2062"/>
                  </a:cubicBezTo>
                  <a:cubicBezTo>
                    <a:pt x="980" y="2095"/>
                    <a:pt x="994" y="2134"/>
                    <a:pt x="1028" y="2180"/>
                  </a:cubicBezTo>
                  <a:cubicBezTo>
                    <a:pt x="1031" y="2184"/>
                    <a:pt x="1033" y="2188"/>
                    <a:pt x="1036" y="2193"/>
                  </a:cubicBezTo>
                  <a:cubicBezTo>
                    <a:pt x="1036" y="2194"/>
                    <a:pt x="1036" y="2196"/>
                    <a:pt x="1037" y="2198"/>
                  </a:cubicBezTo>
                  <a:cubicBezTo>
                    <a:pt x="1038" y="2203"/>
                    <a:pt x="1039" y="2209"/>
                    <a:pt x="1041" y="2216"/>
                  </a:cubicBezTo>
                  <a:cubicBezTo>
                    <a:pt x="1042" y="2219"/>
                    <a:pt x="1043" y="2223"/>
                    <a:pt x="1044" y="2227"/>
                  </a:cubicBezTo>
                  <a:cubicBezTo>
                    <a:pt x="1045" y="2230"/>
                    <a:pt x="1046" y="2234"/>
                    <a:pt x="1046" y="2239"/>
                  </a:cubicBezTo>
                  <a:cubicBezTo>
                    <a:pt x="1047" y="2239"/>
                    <a:pt x="1047" y="2240"/>
                    <a:pt x="1047" y="2240"/>
                  </a:cubicBezTo>
                  <a:cubicBezTo>
                    <a:pt x="1047" y="2241"/>
                    <a:pt x="1047" y="2241"/>
                    <a:pt x="1047" y="2241"/>
                  </a:cubicBezTo>
                  <a:cubicBezTo>
                    <a:pt x="1047" y="2241"/>
                    <a:pt x="1047" y="2241"/>
                    <a:pt x="1047" y="2241"/>
                  </a:cubicBezTo>
                  <a:cubicBezTo>
                    <a:pt x="1047" y="2242"/>
                    <a:pt x="1047" y="2242"/>
                    <a:pt x="1047" y="2242"/>
                  </a:cubicBezTo>
                  <a:cubicBezTo>
                    <a:pt x="1047" y="2243"/>
                    <a:pt x="1047" y="2244"/>
                    <a:pt x="1048" y="2245"/>
                  </a:cubicBezTo>
                  <a:cubicBezTo>
                    <a:pt x="1048" y="2246"/>
                    <a:pt x="1048" y="2247"/>
                    <a:pt x="1048" y="2248"/>
                  </a:cubicBezTo>
                  <a:cubicBezTo>
                    <a:pt x="1048" y="2249"/>
                    <a:pt x="1048" y="2250"/>
                    <a:pt x="1049" y="2250"/>
                  </a:cubicBezTo>
                  <a:cubicBezTo>
                    <a:pt x="1049" y="2251"/>
                    <a:pt x="1049" y="2251"/>
                    <a:pt x="1049" y="2252"/>
                  </a:cubicBezTo>
                  <a:cubicBezTo>
                    <a:pt x="1049" y="2254"/>
                    <a:pt x="1049" y="2256"/>
                    <a:pt x="1050" y="2259"/>
                  </a:cubicBezTo>
                  <a:cubicBezTo>
                    <a:pt x="1050" y="2261"/>
                    <a:pt x="1050" y="2264"/>
                    <a:pt x="1050" y="2266"/>
                  </a:cubicBezTo>
                  <a:cubicBezTo>
                    <a:pt x="1051" y="2276"/>
                    <a:pt x="1050" y="2286"/>
                    <a:pt x="1049" y="2297"/>
                  </a:cubicBezTo>
                  <a:cubicBezTo>
                    <a:pt x="1049" y="2300"/>
                    <a:pt x="1049" y="2302"/>
                    <a:pt x="1049" y="2305"/>
                  </a:cubicBezTo>
                  <a:cubicBezTo>
                    <a:pt x="1049" y="2306"/>
                    <a:pt x="1048" y="2306"/>
                    <a:pt x="1048" y="2307"/>
                  </a:cubicBezTo>
                  <a:cubicBezTo>
                    <a:pt x="1048" y="2309"/>
                    <a:pt x="1047" y="2311"/>
                    <a:pt x="1046" y="2313"/>
                  </a:cubicBezTo>
                  <a:cubicBezTo>
                    <a:pt x="1045" y="2315"/>
                    <a:pt x="1043" y="2318"/>
                    <a:pt x="1041" y="2321"/>
                  </a:cubicBezTo>
                  <a:cubicBezTo>
                    <a:pt x="1039" y="2324"/>
                    <a:pt x="1037" y="2327"/>
                    <a:pt x="1035" y="2330"/>
                  </a:cubicBezTo>
                  <a:cubicBezTo>
                    <a:pt x="1034" y="2331"/>
                    <a:pt x="1034" y="2332"/>
                    <a:pt x="1033" y="2333"/>
                  </a:cubicBezTo>
                  <a:cubicBezTo>
                    <a:pt x="1033" y="2333"/>
                    <a:pt x="1032" y="2334"/>
                    <a:pt x="1031" y="2335"/>
                  </a:cubicBezTo>
                  <a:cubicBezTo>
                    <a:pt x="1030" y="2337"/>
                    <a:pt x="1029" y="2338"/>
                    <a:pt x="1028" y="2340"/>
                  </a:cubicBezTo>
                  <a:cubicBezTo>
                    <a:pt x="1025" y="2343"/>
                    <a:pt x="1022" y="2346"/>
                    <a:pt x="1020" y="2349"/>
                  </a:cubicBezTo>
                  <a:cubicBezTo>
                    <a:pt x="1017" y="2353"/>
                    <a:pt x="1014" y="2356"/>
                    <a:pt x="1012" y="2360"/>
                  </a:cubicBezTo>
                  <a:cubicBezTo>
                    <a:pt x="1011" y="2361"/>
                    <a:pt x="1010" y="2363"/>
                    <a:pt x="1009" y="2365"/>
                  </a:cubicBezTo>
                  <a:cubicBezTo>
                    <a:pt x="1008" y="2366"/>
                    <a:pt x="1008" y="2367"/>
                    <a:pt x="1007" y="2368"/>
                  </a:cubicBezTo>
                  <a:cubicBezTo>
                    <a:pt x="1007" y="2368"/>
                    <a:pt x="1007" y="2368"/>
                    <a:pt x="1007" y="2368"/>
                  </a:cubicBezTo>
                  <a:cubicBezTo>
                    <a:pt x="1006" y="2369"/>
                    <a:pt x="1006" y="2369"/>
                    <a:pt x="1006" y="2369"/>
                  </a:cubicBezTo>
                  <a:cubicBezTo>
                    <a:pt x="1006" y="2370"/>
                    <a:pt x="1006" y="2370"/>
                    <a:pt x="1006" y="2370"/>
                  </a:cubicBezTo>
                  <a:cubicBezTo>
                    <a:pt x="1004" y="2374"/>
                    <a:pt x="1002" y="2378"/>
                    <a:pt x="1001" y="2381"/>
                  </a:cubicBezTo>
                  <a:cubicBezTo>
                    <a:pt x="1000" y="2385"/>
                    <a:pt x="1000" y="2389"/>
                    <a:pt x="999" y="2392"/>
                  </a:cubicBezTo>
                  <a:cubicBezTo>
                    <a:pt x="999" y="2393"/>
                    <a:pt x="999" y="2395"/>
                    <a:pt x="999" y="2397"/>
                  </a:cubicBezTo>
                  <a:cubicBezTo>
                    <a:pt x="999" y="2398"/>
                    <a:pt x="999" y="2399"/>
                    <a:pt x="999" y="2401"/>
                  </a:cubicBezTo>
                  <a:cubicBezTo>
                    <a:pt x="999" y="2403"/>
                    <a:pt x="1000" y="2406"/>
                    <a:pt x="1000" y="2407"/>
                  </a:cubicBezTo>
                  <a:cubicBezTo>
                    <a:pt x="1001" y="2409"/>
                    <a:pt x="1001" y="2411"/>
                    <a:pt x="1002" y="2412"/>
                  </a:cubicBezTo>
                  <a:cubicBezTo>
                    <a:pt x="1002" y="2412"/>
                    <a:pt x="1003" y="2413"/>
                    <a:pt x="1003" y="2413"/>
                  </a:cubicBezTo>
                  <a:cubicBezTo>
                    <a:pt x="1003" y="2413"/>
                    <a:pt x="1002" y="2412"/>
                    <a:pt x="1002" y="2411"/>
                  </a:cubicBezTo>
                  <a:cubicBezTo>
                    <a:pt x="1002" y="2410"/>
                    <a:pt x="1002" y="2409"/>
                    <a:pt x="1002" y="2407"/>
                  </a:cubicBezTo>
                  <a:cubicBezTo>
                    <a:pt x="1002" y="2405"/>
                    <a:pt x="1002" y="2403"/>
                    <a:pt x="1002" y="2401"/>
                  </a:cubicBezTo>
                  <a:cubicBezTo>
                    <a:pt x="1002" y="2398"/>
                    <a:pt x="1003" y="2396"/>
                    <a:pt x="1004" y="2393"/>
                  </a:cubicBezTo>
                  <a:cubicBezTo>
                    <a:pt x="1004" y="2390"/>
                    <a:pt x="1006" y="2387"/>
                    <a:pt x="1007" y="2383"/>
                  </a:cubicBezTo>
                  <a:cubicBezTo>
                    <a:pt x="1008" y="2380"/>
                    <a:pt x="1010" y="2377"/>
                    <a:pt x="1012" y="2374"/>
                  </a:cubicBezTo>
                  <a:cubicBezTo>
                    <a:pt x="1012" y="2373"/>
                    <a:pt x="1012" y="2373"/>
                    <a:pt x="1013" y="2373"/>
                  </a:cubicBezTo>
                  <a:cubicBezTo>
                    <a:pt x="1013" y="2372"/>
                    <a:pt x="1013" y="2372"/>
                    <a:pt x="1013" y="2372"/>
                  </a:cubicBezTo>
                  <a:cubicBezTo>
                    <a:pt x="1013" y="2371"/>
                    <a:pt x="1013" y="2371"/>
                    <a:pt x="1013" y="2371"/>
                  </a:cubicBezTo>
                  <a:cubicBezTo>
                    <a:pt x="1014" y="2371"/>
                    <a:pt x="1014" y="2370"/>
                    <a:pt x="1015" y="2369"/>
                  </a:cubicBezTo>
                  <a:cubicBezTo>
                    <a:pt x="1016" y="2368"/>
                    <a:pt x="1016" y="2367"/>
                    <a:pt x="1017" y="2367"/>
                  </a:cubicBezTo>
                  <a:cubicBezTo>
                    <a:pt x="1017" y="2366"/>
                    <a:pt x="1018" y="2365"/>
                    <a:pt x="1018" y="2364"/>
                  </a:cubicBezTo>
                  <a:cubicBezTo>
                    <a:pt x="1021" y="2361"/>
                    <a:pt x="1023" y="2358"/>
                    <a:pt x="1026" y="2354"/>
                  </a:cubicBezTo>
                  <a:cubicBezTo>
                    <a:pt x="1028" y="2351"/>
                    <a:pt x="1031" y="2348"/>
                    <a:pt x="1034" y="2344"/>
                  </a:cubicBezTo>
                  <a:cubicBezTo>
                    <a:pt x="1035" y="2343"/>
                    <a:pt x="1036" y="2341"/>
                    <a:pt x="1037" y="2339"/>
                  </a:cubicBezTo>
                  <a:cubicBezTo>
                    <a:pt x="1038" y="2339"/>
                    <a:pt x="1038" y="2338"/>
                    <a:pt x="1039" y="2337"/>
                  </a:cubicBezTo>
                  <a:cubicBezTo>
                    <a:pt x="1040" y="2336"/>
                    <a:pt x="1040" y="2335"/>
                    <a:pt x="1041" y="2334"/>
                  </a:cubicBezTo>
                  <a:cubicBezTo>
                    <a:pt x="1042" y="2332"/>
                    <a:pt x="1044" y="2329"/>
                    <a:pt x="1045" y="2326"/>
                  </a:cubicBezTo>
                  <a:cubicBezTo>
                    <a:pt x="1045" y="2327"/>
                    <a:pt x="1045" y="2328"/>
                    <a:pt x="1045" y="2330"/>
                  </a:cubicBezTo>
                  <a:cubicBezTo>
                    <a:pt x="1043" y="2341"/>
                    <a:pt x="1040" y="2352"/>
                    <a:pt x="1038" y="2363"/>
                  </a:cubicBezTo>
                  <a:cubicBezTo>
                    <a:pt x="1035" y="2375"/>
                    <a:pt x="1032" y="2386"/>
                    <a:pt x="1029" y="2397"/>
                  </a:cubicBezTo>
                  <a:cubicBezTo>
                    <a:pt x="1029" y="2400"/>
                    <a:pt x="1028" y="2402"/>
                    <a:pt x="1028" y="2405"/>
                  </a:cubicBezTo>
                  <a:cubicBezTo>
                    <a:pt x="1027" y="2408"/>
                    <a:pt x="1026" y="2411"/>
                    <a:pt x="1026" y="2414"/>
                  </a:cubicBezTo>
                  <a:cubicBezTo>
                    <a:pt x="1025" y="2419"/>
                    <a:pt x="1024" y="2424"/>
                    <a:pt x="1023" y="2430"/>
                  </a:cubicBezTo>
                  <a:cubicBezTo>
                    <a:pt x="1022" y="2435"/>
                    <a:pt x="1021" y="2441"/>
                    <a:pt x="1020" y="2446"/>
                  </a:cubicBezTo>
                  <a:cubicBezTo>
                    <a:pt x="1020" y="2451"/>
                    <a:pt x="1019" y="2456"/>
                    <a:pt x="1019" y="2461"/>
                  </a:cubicBezTo>
                  <a:cubicBezTo>
                    <a:pt x="1018" y="2466"/>
                    <a:pt x="1018" y="2470"/>
                    <a:pt x="1018" y="2474"/>
                  </a:cubicBezTo>
                  <a:cubicBezTo>
                    <a:pt x="1018" y="2475"/>
                    <a:pt x="1018" y="2475"/>
                    <a:pt x="1017" y="2476"/>
                  </a:cubicBezTo>
                  <a:cubicBezTo>
                    <a:pt x="1017" y="2476"/>
                    <a:pt x="1017" y="2477"/>
                    <a:pt x="1016" y="2478"/>
                  </a:cubicBezTo>
                  <a:cubicBezTo>
                    <a:pt x="1016" y="2478"/>
                    <a:pt x="1015" y="2479"/>
                    <a:pt x="1014" y="2480"/>
                  </a:cubicBezTo>
                  <a:cubicBezTo>
                    <a:pt x="1014" y="2481"/>
                    <a:pt x="1013" y="2481"/>
                    <a:pt x="1013" y="2482"/>
                  </a:cubicBezTo>
                  <a:cubicBezTo>
                    <a:pt x="1012" y="2483"/>
                    <a:pt x="1012" y="2483"/>
                    <a:pt x="1012" y="2483"/>
                  </a:cubicBezTo>
                  <a:cubicBezTo>
                    <a:pt x="1011" y="2484"/>
                    <a:pt x="1011" y="2484"/>
                    <a:pt x="1010" y="2484"/>
                  </a:cubicBezTo>
                  <a:cubicBezTo>
                    <a:pt x="1009" y="2486"/>
                    <a:pt x="1007" y="2488"/>
                    <a:pt x="1005" y="2489"/>
                  </a:cubicBezTo>
                  <a:cubicBezTo>
                    <a:pt x="1003" y="2491"/>
                    <a:pt x="1001" y="2492"/>
                    <a:pt x="999" y="2494"/>
                  </a:cubicBezTo>
                  <a:cubicBezTo>
                    <a:pt x="997" y="2495"/>
                    <a:pt x="995" y="2497"/>
                    <a:pt x="993" y="2499"/>
                  </a:cubicBezTo>
                  <a:cubicBezTo>
                    <a:pt x="991" y="2500"/>
                    <a:pt x="989" y="2502"/>
                    <a:pt x="987" y="2504"/>
                  </a:cubicBezTo>
                  <a:cubicBezTo>
                    <a:pt x="986" y="2505"/>
                    <a:pt x="985" y="2505"/>
                    <a:pt x="984" y="2506"/>
                  </a:cubicBezTo>
                  <a:cubicBezTo>
                    <a:pt x="983" y="2507"/>
                    <a:pt x="982" y="2508"/>
                    <a:pt x="981" y="2509"/>
                  </a:cubicBezTo>
                  <a:cubicBezTo>
                    <a:pt x="979" y="2511"/>
                    <a:pt x="977" y="2513"/>
                    <a:pt x="976" y="2515"/>
                  </a:cubicBezTo>
                  <a:cubicBezTo>
                    <a:pt x="974" y="2517"/>
                    <a:pt x="973" y="2519"/>
                    <a:pt x="972" y="2521"/>
                  </a:cubicBezTo>
                  <a:cubicBezTo>
                    <a:pt x="971" y="2522"/>
                    <a:pt x="971" y="2523"/>
                    <a:pt x="971" y="2523"/>
                  </a:cubicBezTo>
                  <a:cubicBezTo>
                    <a:pt x="970" y="2524"/>
                    <a:pt x="970" y="2525"/>
                    <a:pt x="970" y="2526"/>
                  </a:cubicBezTo>
                  <a:cubicBezTo>
                    <a:pt x="969" y="2527"/>
                    <a:pt x="969" y="2528"/>
                    <a:pt x="969" y="2528"/>
                  </a:cubicBezTo>
                  <a:cubicBezTo>
                    <a:pt x="969" y="2529"/>
                    <a:pt x="969" y="2530"/>
                    <a:pt x="969" y="2530"/>
                  </a:cubicBezTo>
                  <a:cubicBezTo>
                    <a:pt x="968" y="2532"/>
                    <a:pt x="969" y="2533"/>
                    <a:pt x="968" y="2533"/>
                  </a:cubicBezTo>
                  <a:cubicBezTo>
                    <a:pt x="968" y="2534"/>
                    <a:pt x="968" y="2534"/>
                    <a:pt x="968" y="2534"/>
                  </a:cubicBezTo>
                  <a:cubicBezTo>
                    <a:pt x="968" y="2534"/>
                    <a:pt x="969" y="2534"/>
                    <a:pt x="969" y="2533"/>
                  </a:cubicBezTo>
                  <a:cubicBezTo>
                    <a:pt x="969" y="2533"/>
                    <a:pt x="970" y="2532"/>
                    <a:pt x="970" y="2531"/>
                  </a:cubicBezTo>
                  <a:cubicBezTo>
                    <a:pt x="970" y="2530"/>
                    <a:pt x="971" y="2530"/>
                    <a:pt x="971" y="2529"/>
                  </a:cubicBezTo>
                  <a:cubicBezTo>
                    <a:pt x="972" y="2529"/>
                    <a:pt x="972" y="2528"/>
                    <a:pt x="972" y="2527"/>
                  </a:cubicBezTo>
                  <a:cubicBezTo>
                    <a:pt x="973" y="2527"/>
                    <a:pt x="973" y="2526"/>
                    <a:pt x="974" y="2525"/>
                  </a:cubicBezTo>
                  <a:cubicBezTo>
                    <a:pt x="974" y="2525"/>
                    <a:pt x="975" y="2524"/>
                    <a:pt x="976" y="2523"/>
                  </a:cubicBezTo>
                  <a:cubicBezTo>
                    <a:pt x="976" y="2522"/>
                    <a:pt x="977" y="2522"/>
                    <a:pt x="978" y="2521"/>
                  </a:cubicBezTo>
                  <a:cubicBezTo>
                    <a:pt x="978" y="2521"/>
                    <a:pt x="978" y="2520"/>
                    <a:pt x="979" y="2520"/>
                  </a:cubicBezTo>
                  <a:cubicBezTo>
                    <a:pt x="979" y="2520"/>
                    <a:pt x="980" y="2519"/>
                    <a:pt x="980" y="2519"/>
                  </a:cubicBezTo>
                  <a:cubicBezTo>
                    <a:pt x="982" y="2517"/>
                    <a:pt x="983" y="2516"/>
                    <a:pt x="985" y="2514"/>
                  </a:cubicBezTo>
                  <a:cubicBezTo>
                    <a:pt x="987" y="2513"/>
                    <a:pt x="989" y="2511"/>
                    <a:pt x="991" y="2510"/>
                  </a:cubicBezTo>
                  <a:cubicBezTo>
                    <a:pt x="994" y="2508"/>
                    <a:pt x="996" y="2507"/>
                    <a:pt x="998" y="2505"/>
                  </a:cubicBezTo>
                  <a:cubicBezTo>
                    <a:pt x="1000" y="2503"/>
                    <a:pt x="1002" y="2502"/>
                    <a:pt x="1004" y="2500"/>
                  </a:cubicBezTo>
                  <a:cubicBezTo>
                    <a:pt x="1005" y="2499"/>
                    <a:pt x="1006" y="2498"/>
                    <a:pt x="1007" y="2497"/>
                  </a:cubicBezTo>
                  <a:cubicBezTo>
                    <a:pt x="1008" y="2497"/>
                    <a:pt x="1008" y="2496"/>
                    <a:pt x="1009" y="2496"/>
                  </a:cubicBezTo>
                  <a:cubicBezTo>
                    <a:pt x="1009" y="2495"/>
                    <a:pt x="1010" y="2495"/>
                    <a:pt x="1010" y="2494"/>
                  </a:cubicBezTo>
                  <a:cubicBezTo>
                    <a:pt x="1012" y="2492"/>
                    <a:pt x="1014" y="2490"/>
                    <a:pt x="1015" y="2488"/>
                  </a:cubicBezTo>
                  <a:cubicBezTo>
                    <a:pt x="1016" y="2486"/>
                    <a:pt x="1017" y="2485"/>
                    <a:pt x="1018" y="2483"/>
                  </a:cubicBezTo>
                  <a:cubicBezTo>
                    <a:pt x="1018" y="2485"/>
                    <a:pt x="1018" y="2487"/>
                    <a:pt x="1018" y="2490"/>
                  </a:cubicBezTo>
                  <a:cubicBezTo>
                    <a:pt x="1019" y="2498"/>
                    <a:pt x="1020" y="2506"/>
                    <a:pt x="1021" y="2513"/>
                  </a:cubicBezTo>
                  <a:cubicBezTo>
                    <a:pt x="1023" y="2520"/>
                    <a:pt x="1024" y="2526"/>
                    <a:pt x="1026" y="2531"/>
                  </a:cubicBezTo>
                  <a:cubicBezTo>
                    <a:pt x="1026" y="2532"/>
                    <a:pt x="1027" y="2534"/>
                    <a:pt x="1027" y="2535"/>
                  </a:cubicBezTo>
                  <a:cubicBezTo>
                    <a:pt x="1028" y="2536"/>
                    <a:pt x="1028" y="2537"/>
                    <a:pt x="1028" y="2538"/>
                  </a:cubicBezTo>
                  <a:cubicBezTo>
                    <a:pt x="1029" y="2539"/>
                    <a:pt x="1030" y="2541"/>
                    <a:pt x="1030" y="2542"/>
                  </a:cubicBezTo>
                  <a:cubicBezTo>
                    <a:pt x="1031" y="2545"/>
                    <a:pt x="1032" y="2546"/>
                    <a:pt x="1032" y="2546"/>
                  </a:cubicBezTo>
                  <a:cubicBezTo>
                    <a:pt x="1032" y="2546"/>
                    <a:pt x="1032" y="2545"/>
                    <a:pt x="1031" y="2542"/>
                  </a:cubicBezTo>
                  <a:cubicBezTo>
                    <a:pt x="1030" y="2541"/>
                    <a:pt x="1030" y="2539"/>
                    <a:pt x="1029" y="2537"/>
                  </a:cubicBezTo>
                  <a:cubicBezTo>
                    <a:pt x="1029" y="2536"/>
                    <a:pt x="1029" y="2535"/>
                    <a:pt x="1028" y="2534"/>
                  </a:cubicBezTo>
                  <a:cubicBezTo>
                    <a:pt x="1028" y="2533"/>
                    <a:pt x="1028" y="2532"/>
                    <a:pt x="1027" y="2531"/>
                  </a:cubicBezTo>
                  <a:cubicBezTo>
                    <a:pt x="1026" y="2526"/>
                    <a:pt x="1025" y="2520"/>
                    <a:pt x="1024" y="2513"/>
                  </a:cubicBezTo>
                  <a:cubicBezTo>
                    <a:pt x="1024" y="2509"/>
                    <a:pt x="1023" y="2506"/>
                    <a:pt x="1023" y="2502"/>
                  </a:cubicBezTo>
                  <a:cubicBezTo>
                    <a:pt x="1023" y="2498"/>
                    <a:pt x="1023" y="2494"/>
                    <a:pt x="1023" y="2490"/>
                  </a:cubicBezTo>
                  <a:cubicBezTo>
                    <a:pt x="1023" y="2481"/>
                    <a:pt x="1024" y="2472"/>
                    <a:pt x="1025" y="2462"/>
                  </a:cubicBezTo>
                  <a:cubicBezTo>
                    <a:pt x="1026" y="2452"/>
                    <a:pt x="1027" y="2442"/>
                    <a:pt x="1030" y="2431"/>
                  </a:cubicBezTo>
                  <a:cubicBezTo>
                    <a:pt x="1032" y="2421"/>
                    <a:pt x="1034" y="2410"/>
                    <a:pt x="1037" y="2399"/>
                  </a:cubicBezTo>
                  <a:cubicBezTo>
                    <a:pt x="1037" y="2398"/>
                    <a:pt x="1037" y="2398"/>
                    <a:pt x="1037" y="2398"/>
                  </a:cubicBezTo>
                  <a:cubicBezTo>
                    <a:pt x="1037" y="2398"/>
                    <a:pt x="1037" y="2399"/>
                    <a:pt x="1037" y="2399"/>
                  </a:cubicBezTo>
                  <a:cubicBezTo>
                    <a:pt x="1038" y="2400"/>
                    <a:pt x="1038" y="2401"/>
                    <a:pt x="1039" y="2402"/>
                  </a:cubicBezTo>
                  <a:cubicBezTo>
                    <a:pt x="1039" y="2403"/>
                    <a:pt x="1039" y="2403"/>
                    <a:pt x="1039" y="2403"/>
                  </a:cubicBezTo>
                  <a:cubicBezTo>
                    <a:pt x="1039" y="2404"/>
                    <a:pt x="1039" y="2404"/>
                    <a:pt x="1039" y="2404"/>
                  </a:cubicBezTo>
                  <a:cubicBezTo>
                    <a:pt x="1039" y="2405"/>
                    <a:pt x="1039" y="2405"/>
                    <a:pt x="1040" y="2406"/>
                  </a:cubicBezTo>
                  <a:cubicBezTo>
                    <a:pt x="1040" y="2407"/>
                    <a:pt x="1040" y="2408"/>
                    <a:pt x="1041" y="2409"/>
                  </a:cubicBezTo>
                  <a:cubicBezTo>
                    <a:pt x="1041" y="2411"/>
                    <a:pt x="1041" y="2412"/>
                    <a:pt x="1041" y="2413"/>
                  </a:cubicBezTo>
                  <a:cubicBezTo>
                    <a:pt x="1042" y="2414"/>
                    <a:pt x="1042" y="2416"/>
                    <a:pt x="1042" y="2417"/>
                  </a:cubicBezTo>
                  <a:cubicBezTo>
                    <a:pt x="1042" y="2417"/>
                    <a:pt x="1042" y="2418"/>
                    <a:pt x="1042" y="2419"/>
                  </a:cubicBezTo>
                  <a:cubicBezTo>
                    <a:pt x="1043" y="2419"/>
                    <a:pt x="1043" y="2420"/>
                    <a:pt x="1043" y="2420"/>
                  </a:cubicBezTo>
                  <a:cubicBezTo>
                    <a:pt x="1043" y="2422"/>
                    <a:pt x="1043" y="2423"/>
                    <a:pt x="1043" y="2424"/>
                  </a:cubicBezTo>
                  <a:cubicBezTo>
                    <a:pt x="1044" y="2425"/>
                    <a:pt x="1044" y="2426"/>
                    <a:pt x="1044" y="2428"/>
                  </a:cubicBezTo>
                  <a:cubicBezTo>
                    <a:pt x="1044" y="2429"/>
                    <a:pt x="1044" y="2430"/>
                    <a:pt x="1044" y="2431"/>
                  </a:cubicBezTo>
                  <a:cubicBezTo>
                    <a:pt x="1044" y="2432"/>
                    <a:pt x="1044" y="2433"/>
                    <a:pt x="1044" y="2434"/>
                  </a:cubicBezTo>
                  <a:cubicBezTo>
                    <a:pt x="1044" y="2435"/>
                    <a:pt x="1045" y="2437"/>
                    <a:pt x="1045" y="2438"/>
                  </a:cubicBezTo>
                  <a:cubicBezTo>
                    <a:pt x="1045" y="2439"/>
                    <a:pt x="1045" y="2440"/>
                    <a:pt x="1045" y="2441"/>
                  </a:cubicBezTo>
                  <a:cubicBezTo>
                    <a:pt x="1045" y="2442"/>
                    <a:pt x="1045" y="2444"/>
                    <a:pt x="1045" y="2446"/>
                  </a:cubicBezTo>
                  <a:cubicBezTo>
                    <a:pt x="1045" y="2447"/>
                    <a:pt x="1045" y="2449"/>
                    <a:pt x="1045" y="2450"/>
                  </a:cubicBezTo>
                  <a:cubicBezTo>
                    <a:pt x="1045" y="2451"/>
                    <a:pt x="1045" y="2452"/>
                    <a:pt x="1045" y="2453"/>
                  </a:cubicBezTo>
                  <a:cubicBezTo>
                    <a:pt x="1045" y="2453"/>
                    <a:pt x="1045" y="2454"/>
                    <a:pt x="1045" y="2454"/>
                  </a:cubicBezTo>
                  <a:cubicBezTo>
                    <a:pt x="1045" y="2454"/>
                    <a:pt x="1045" y="2453"/>
                    <a:pt x="1045" y="2453"/>
                  </a:cubicBezTo>
                  <a:cubicBezTo>
                    <a:pt x="1045" y="2452"/>
                    <a:pt x="1046" y="2451"/>
                    <a:pt x="1046" y="2450"/>
                  </a:cubicBezTo>
                  <a:cubicBezTo>
                    <a:pt x="1047" y="2449"/>
                    <a:pt x="1047" y="2448"/>
                    <a:pt x="1048" y="2446"/>
                  </a:cubicBezTo>
                  <a:cubicBezTo>
                    <a:pt x="1048" y="2446"/>
                    <a:pt x="1048" y="2445"/>
                    <a:pt x="1049" y="2444"/>
                  </a:cubicBezTo>
                  <a:cubicBezTo>
                    <a:pt x="1049" y="2443"/>
                    <a:pt x="1049" y="2442"/>
                    <a:pt x="1049" y="2441"/>
                  </a:cubicBezTo>
                  <a:cubicBezTo>
                    <a:pt x="1049" y="2440"/>
                    <a:pt x="1050" y="2439"/>
                    <a:pt x="1050" y="2438"/>
                  </a:cubicBezTo>
                  <a:cubicBezTo>
                    <a:pt x="1050" y="2437"/>
                    <a:pt x="1050" y="2436"/>
                    <a:pt x="1050" y="2435"/>
                  </a:cubicBezTo>
                  <a:cubicBezTo>
                    <a:pt x="1050" y="2433"/>
                    <a:pt x="1051" y="2432"/>
                    <a:pt x="1051" y="2431"/>
                  </a:cubicBezTo>
                  <a:cubicBezTo>
                    <a:pt x="1051" y="2430"/>
                    <a:pt x="1051" y="2429"/>
                    <a:pt x="1051" y="2427"/>
                  </a:cubicBezTo>
                  <a:cubicBezTo>
                    <a:pt x="1051" y="2425"/>
                    <a:pt x="1051" y="2422"/>
                    <a:pt x="1050" y="2419"/>
                  </a:cubicBezTo>
                  <a:cubicBezTo>
                    <a:pt x="1050" y="2419"/>
                    <a:pt x="1050" y="2418"/>
                    <a:pt x="1050" y="2417"/>
                  </a:cubicBezTo>
                  <a:cubicBezTo>
                    <a:pt x="1050" y="2417"/>
                    <a:pt x="1050" y="2416"/>
                    <a:pt x="1050" y="2415"/>
                  </a:cubicBezTo>
                  <a:cubicBezTo>
                    <a:pt x="1050" y="2414"/>
                    <a:pt x="1049" y="2413"/>
                    <a:pt x="1049" y="2411"/>
                  </a:cubicBezTo>
                  <a:cubicBezTo>
                    <a:pt x="1049" y="2410"/>
                    <a:pt x="1048" y="2409"/>
                    <a:pt x="1048" y="2407"/>
                  </a:cubicBezTo>
                  <a:cubicBezTo>
                    <a:pt x="1048" y="2407"/>
                    <a:pt x="1048" y="2406"/>
                    <a:pt x="1047" y="2405"/>
                  </a:cubicBezTo>
                  <a:cubicBezTo>
                    <a:pt x="1047" y="2405"/>
                    <a:pt x="1047" y="2404"/>
                    <a:pt x="1047" y="2404"/>
                  </a:cubicBezTo>
                  <a:cubicBezTo>
                    <a:pt x="1047" y="2403"/>
                    <a:pt x="1046" y="2402"/>
                    <a:pt x="1046" y="2402"/>
                  </a:cubicBezTo>
                  <a:cubicBezTo>
                    <a:pt x="1046" y="2401"/>
                    <a:pt x="1046" y="2401"/>
                    <a:pt x="1046" y="2401"/>
                  </a:cubicBezTo>
                  <a:cubicBezTo>
                    <a:pt x="1045" y="2400"/>
                    <a:pt x="1045" y="2400"/>
                    <a:pt x="1045" y="2400"/>
                  </a:cubicBezTo>
                  <a:cubicBezTo>
                    <a:pt x="1045" y="2399"/>
                    <a:pt x="1044" y="2398"/>
                    <a:pt x="1044" y="2396"/>
                  </a:cubicBezTo>
                  <a:cubicBezTo>
                    <a:pt x="1043" y="2394"/>
                    <a:pt x="1042" y="2392"/>
                    <a:pt x="1041" y="2390"/>
                  </a:cubicBezTo>
                  <a:cubicBezTo>
                    <a:pt x="1041" y="2389"/>
                    <a:pt x="1040" y="2387"/>
                    <a:pt x="1040" y="2386"/>
                  </a:cubicBezTo>
                  <a:cubicBezTo>
                    <a:pt x="1042" y="2379"/>
                    <a:pt x="1044" y="2372"/>
                    <a:pt x="1045" y="2365"/>
                  </a:cubicBezTo>
                  <a:cubicBezTo>
                    <a:pt x="1048" y="2354"/>
                    <a:pt x="1050" y="2342"/>
                    <a:pt x="1052" y="2331"/>
                  </a:cubicBezTo>
                  <a:cubicBezTo>
                    <a:pt x="1054" y="2320"/>
                    <a:pt x="1056" y="2308"/>
                    <a:pt x="1056" y="2297"/>
                  </a:cubicBezTo>
                  <a:cubicBezTo>
                    <a:pt x="1057" y="2286"/>
                    <a:pt x="1057" y="2276"/>
                    <a:pt x="1056" y="2266"/>
                  </a:cubicBezTo>
                  <a:cubicBezTo>
                    <a:pt x="1056" y="2263"/>
                    <a:pt x="1055" y="2261"/>
                    <a:pt x="1055" y="2258"/>
                  </a:cubicBezTo>
                  <a:cubicBezTo>
                    <a:pt x="1055" y="2256"/>
                    <a:pt x="1054" y="2253"/>
                    <a:pt x="1054" y="2251"/>
                  </a:cubicBezTo>
                  <a:cubicBezTo>
                    <a:pt x="1054" y="2250"/>
                    <a:pt x="1054" y="2250"/>
                    <a:pt x="1054" y="2249"/>
                  </a:cubicBezTo>
                  <a:cubicBezTo>
                    <a:pt x="1054" y="2249"/>
                    <a:pt x="1053" y="2248"/>
                    <a:pt x="1053" y="2247"/>
                  </a:cubicBezTo>
                  <a:cubicBezTo>
                    <a:pt x="1053" y="2246"/>
                    <a:pt x="1053" y="2245"/>
                    <a:pt x="1052" y="2244"/>
                  </a:cubicBezTo>
                  <a:cubicBezTo>
                    <a:pt x="1052" y="2243"/>
                    <a:pt x="1052" y="2242"/>
                    <a:pt x="1052" y="2241"/>
                  </a:cubicBezTo>
                  <a:cubicBezTo>
                    <a:pt x="1052" y="2240"/>
                    <a:pt x="1052" y="2240"/>
                    <a:pt x="1052" y="2240"/>
                  </a:cubicBezTo>
                  <a:cubicBezTo>
                    <a:pt x="1051" y="2240"/>
                    <a:pt x="1051" y="2240"/>
                    <a:pt x="1051" y="2240"/>
                  </a:cubicBezTo>
                  <a:cubicBezTo>
                    <a:pt x="1051" y="2239"/>
                    <a:pt x="1051" y="2239"/>
                    <a:pt x="1051" y="2239"/>
                  </a:cubicBezTo>
                  <a:cubicBezTo>
                    <a:pt x="1051" y="2239"/>
                    <a:pt x="1051" y="2238"/>
                    <a:pt x="1051" y="2238"/>
                  </a:cubicBezTo>
                  <a:cubicBezTo>
                    <a:pt x="1049" y="2229"/>
                    <a:pt x="1046" y="2222"/>
                    <a:pt x="1044" y="2215"/>
                  </a:cubicBezTo>
                  <a:cubicBezTo>
                    <a:pt x="1041" y="2208"/>
                    <a:pt x="1040" y="2202"/>
                    <a:pt x="1038" y="2197"/>
                  </a:cubicBezTo>
                  <a:cubicBezTo>
                    <a:pt x="1038" y="2197"/>
                    <a:pt x="1038" y="2196"/>
                    <a:pt x="1038" y="2195"/>
                  </a:cubicBezTo>
                  <a:cubicBezTo>
                    <a:pt x="1056" y="2224"/>
                    <a:pt x="1069" y="2257"/>
                    <a:pt x="1078" y="2283"/>
                  </a:cubicBezTo>
                  <a:cubicBezTo>
                    <a:pt x="1087" y="2310"/>
                    <a:pt x="1083" y="2322"/>
                    <a:pt x="1067" y="2358"/>
                  </a:cubicBezTo>
                  <a:cubicBezTo>
                    <a:pt x="1076" y="2346"/>
                    <a:pt x="1083" y="2335"/>
                    <a:pt x="1086" y="2323"/>
                  </a:cubicBezTo>
                  <a:cubicBezTo>
                    <a:pt x="1087" y="2331"/>
                    <a:pt x="1087" y="2339"/>
                    <a:pt x="1088" y="2348"/>
                  </a:cubicBezTo>
                  <a:cubicBezTo>
                    <a:pt x="1088" y="2351"/>
                    <a:pt x="1089" y="2353"/>
                    <a:pt x="1089" y="2356"/>
                  </a:cubicBezTo>
                  <a:cubicBezTo>
                    <a:pt x="1089" y="2358"/>
                    <a:pt x="1089" y="2361"/>
                    <a:pt x="1090" y="2363"/>
                  </a:cubicBezTo>
                  <a:cubicBezTo>
                    <a:pt x="1090" y="2368"/>
                    <a:pt x="1091" y="2373"/>
                    <a:pt x="1091" y="2378"/>
                  </a:cubicBezTo>
                  <a:cubicBezTo>
                    <a:pt x="1092" y="2384"/>
                    <a:pt x="1092" y="2389"/>
                    <a:pt x="1093" y="2393"/>
                  </a:cubicBezTo>
                  <a:cubicBezTo>
                    <a:pt x="1093" y="2395"/>
                    <a:pt x="1093" y="2397"/>
                    <a:pt x="1093" y="2399"/>
                  </a:cubicBezTo>
                  <a:cubicBezTo>
                    <a:pt x="1092" y="2400"/>
                    <a:pt x="1090" y="2403"/>
                    <a:pt x="1089" y="2405"/>
                  </a:cubicBezTo>
                  <a:cubicBezTo>
                    <a:pt x="1088" y="2406"/>
                    <a:pt x="1087" y="2408"/>
                    <a:pt x="1086" y="2410"/>
                  </a:cubicBezTo>
                  <a:cubicBezTo>
                    <a:pt x="1085" y="2410"/>
                    <a:pt x="1085" y="2411"/>
                    <a:pt x="1085" y="2411"/>
                  </a:cubicBezTo>
                  <a:cubicBezTo>
                    <a:pt x="1084" y="2412"/>
                    <a:pt x="1084" y="2412"/>
                    <a:pt x="1084" y="2413"/>
                  </a:cubicBezTo>
                  <a:cubicBezTo>
                    <a:pt x="1083" y="2414"/>
                    <a:pt x="1082" y="2415"/>
                    <a:pt x="1081" y="2416"/>
                  </a:cubicBezTo>
                  <a:cubicBezTo>
                    <a:pt x="1081" y="2417"/>
                    <a:pt x="1080" y="2417"/>
                    <a:pt x="1079" y="2418"/>
                  </a:cubicBezTo>
                  <a:cubicBezTo>
                    <a:pt x="1078" y="2419"/>
                    <a:pt x="1078" y="2420"/>
                    <a:pt x="1077" y="2421"/>
                  </a:cubicBezTo>
                  <a:cubicBezTo>
                    <a:pt x="1075" y="2423"/>
                    <a:pt x="1074" y="2425"/>
                    <a:pt x="1072" y="2428"/>
                  </a:cubicBezTo>
                  <a:cubicBezTo>
                    <a:pt x="1070" y="2430"/>
                    <a:pt x="1069" y="2432"/>
                    <a:pt x="1067" y="2434"/>
                  </a:cubicBezTo>
                  <a:cubicBezTo>
                    <a:pt x="1067" y="2435"/>
                    <a:pt x="1067" y="2435"/>
                    <a:pt x="1066" y="2436"/>
                  </a:cubicBezTo>
                  <a:cubicBezTo>
                    <a:pt x="1066" y="2436"/>
                    <a:pt x="1066" y="2437"/>
                    <a:pt x="1065" y="2437"/>
                  </a:cubicBezTo>
                  <a:cubicBezTo>
                    <a:pt x="1065" y="2439"/>
                    <a:pt x="1064" y="2440"/>
                    <a:pt x="1063" y="2441"/>
                  </a:cubicBezTo>
                  <a:cubicBezTo>
                    <a:pt x="1062" y="2443"/>
                    <a:pt x="1061" y="2445"/>
                    <a:pt x="1060" y="2447"/>
                  </a:cubicBezTo>
                  <a:cubicBezTo>
                    <a:pt x="1060" y="2449"/>
                    <a:pt x="1059" y="2450"/>
                    <a:pt x="1059" y="2451"/>
                  </a:cubicBezTo>
                  <a:cubicBezTo>
                    <a:pt x="1059" y="2452"/>
                    <a:pt x="1058" y="2453"/>
                    <a:pt x="1058" y="2454"/>
                  </a:cubicBezTo>
                  <a:cubicBezTo>
                    <a:pt x="1058" y="2456"/>
                    <a:pt x="1057" y="2458"/>
                    <a:pt x="1057" y="2459"/>
                  </a:cubicBezTo>
                  <a:cubicBezTo>
                    <a:pt x="1057" y="2461"/>
                    <a:pt x="1057" y="2463"/>
                    <a:pt x="1057" y="2464"/>
                  </a:cubicBezTo>
                  <a:cubicBezTo>
                    <a:pt x="1057" y="2464"/>
                    <a:pt x="1057" y="2465"/>
                    <a:pt x="1057" y="2465"/>
                  </a:cubicBezTo>
                  <a:cubicBezTo>
                    <a:pt x="1057" y="2466"/>
                    <a:pt x="1057" y="2466"/>
                    <a:pt x="1057" y="2467"/>
                  </a:cubicBezTo>
                  <a:cubicBezTo>
                    <a:pt x="1057" y="2467"/>
                    <a:pt x="1057" y="2467"/>
                    <a:pt x="1057" y="2467"/>
                  </a:cubicBezTo>
                  <a:cubicBezTo>
                    <a:pt x="1057" y="2467"/>
                    <a:pt x="1058" y="2467"/>
                    <a:pt x="1058" y="2467"/>
                  </a:cubicBezTo>
                  <a:cubicBezTo>
                    <a:pt x="1058" y="2466"/>
                    <a:pt x="1058" y="2466"/>
                    <a:pt x="1058" y="2465"/>
                  </a:cubicBezTo>
                  <a:cubicBezTo>
                    <a:pt x="1058" y="2465"/>
                    <a:pt x="1058" y="2465"/>
                    <a:pt x="1059" y="2464"/>
                  </a:cubicBezTo>
                  <a:cubicBezTo>
                    <a:pt x="1059" y="2463"/>
                    <a:pt x="1060" y="2462"/>
                    <a:pt x="1060" y="2460"/>
                  </a:cubicBezTo>
                  <a:cubicBezTo>
                    <a:pt x="1061" y="2459"/>
                    <a:pt x="1061" y="2457"/>
                    <a:pt x="1062" y="2455"/>
                  </a:cubicBezTo>
                  <a:cubicBezTo>
                    <a:pt x="1064" y="2452"/>
                    <a:pt x="1067" y="2448"/>
                    <a:pt x="1069" y="2444"/>
                  </a:cubicBezTo>
                  <a:cubicBezTo>
                    <a:pt x="1070" y="2444"/>
                    <a:pt x="1071" y="2443"/>
                    <a:pt x="1071" y="2442"/>
                  </a:cubicBezTo>
                  <a:cubicBezTo>
                    <a:pt x="1072" y="2441"/>
                    <a:pt x="1073" y="2440"/>
                    <a:pt x="1074" y="2439"/>
                  </a:cubicBezTo>
                  <a:cubicBezTo>
                    <a:pt x="1075" y="2436"/>
                    <a:pt x="1077" y="2434"/>
                    <a:pt x="1078" y="2432"/>
                  </a:cubicBezTo>
                  <a:cubicBezTo>
                    <a:pt x="1080" y="2430"/>
                    <a:pt x="1082" y="2428"/>
                    <a:pt x="1083" y="2426"/>
                  </a:cubicBezTo>
                  <a:cubicBezTo>
                    <a:pt x="1084" y="2425"/>
                    <a:pt x="1085" y="2424"/>
                    <a:pt x="1085" y="2423"/>
                  </a:cubicBezTo>
                  <a:cubicBezTo>
                    <a:pt x="1086" y="2422"/>
                    <a:pt x="1087" y="2421"/>
                    <a:pt x="1087" y="2419"/>
                  </a:cubicBezTo>
                  <a:cubicBezTo>
                    <a:pt x="1088" y="2418"/>
                    <a:pt x="1089" y="2417"/>
                    <a:pt x="1089" y="2416"/>
                  </a:cubicBezTo>
                  <a:cubicBezTo>
                    <a:pt x="1089" y="2416"/>
                    <a:pt x="1090" y="2415"/>
                    <a:pt x="1090" y="2415"/>
                  </a:cubicBezTo>
                  <a:cubicBezTo>
                    <a:pt x="1090" y="2414"/>
                    <a:pt x="1090" y="2413"/>
                    <a:pt x="1091" y="2413"/>
                  </a:cubicBezTo>
                  <a:cubicBezTo>
                    <a:pt x="1091" y="2412"/>
                    <a:pt x="1092" y="2411"/>
                    <a:pt x="1092" y="2410"/>
                  </a:cubicBezTo>
                  <a:cubicBezTo>
                    <a:pt x="1092" y="2412"/>
                    <a:pt x="1092" y="2413"/>
                    <a:pt x="1091" y="2414"/>
                  </a:cubicBezTo>
                  <a:cubicBezTo>
                    <a:pt x="1091" y="2415"/>
                    <a:pt x="1091" y="2416"/>
                    <a:pt x="1091" y="2416"/>
                  </a:cubicBezTo>
                  <a:cubicBezTo>
                    <a:pt x="1091" y="2417"/>
                    <a:pt x="1091" y="2417"/>
                    <a:pt x="1091" y="2418"/>
                  </a:cubicBezTo>
                  <a:cubicBezTo>
                    <a:pt x="1090" y="2419"/>
                    <a:pt x="1090" y="2420"/>
                    <a:pt x="1090" y="2421"/>
                  </a:cubicBezTo>
                  <a:cubicBezTo>
                    <a:pt x="1089" y="2425"/>
                    <a:pt x="1087" y="2429"/>
                    <a:pt x="1086" y="2432"/>
                  </a:cubicBezTo>
                  <a:cubicBezTo>
                    <a:pt x="1084" y="2436"/>
                    <a:pt x="1083" y="2439"/>
                    <a:pt x="1081" y="2442"/>
                  </a:cubicBezTo>
                  <a:cubicBezTo>
                    <a:pt x="1080" y="2445"/>
                    <a:pt x="1079" y="2447"/>
                    <a:pt x="1078" y="2449"/>
                  </a:cubicBezTo>
                  <a:cubicBezTo>
                    <a:pt x="1077" y="2451"/>
                    <a:pt x="1076" y="2453"/>
                    <a:pt x="1076" y="2454"/>
                  </a:cubicBezTo>
                  <a:cubicBezTo>
                    <a:pt x="1075" y="2455"/>
                    <a:pt x="1075" y="2456"/>
                    <a:pt x="1075" y="2456"/>
                  </a:cubicBezTo>
                  <a:cubicBezTo>
                    <a:pt x="1075" y="2456"/>
                    <a:pt x="1075" y="2455"/>
                    <a:pt x="1076" y="2454"/>
                  </a:cubicBezTo>
                  <a:cubicBezTo>
                    <a:pt x="1077" y="2453"/>
                    <a:pt x="1078" y="2452"/>
                    <a:pt x="1079" y="2450"/>
                  </a:cubicBezTo>
                  <a:cubicBezTo>
                    <a:pt x="1082" y="2446"/>
                    <a:pt x="1086" y="2441"/>
                    <a:pt x="1090" y="2434"/>
                  </a:cubicBezTo>
                  <a:cubicBezTo>
                    <a:pt x="1092" y="2431"/>
                    <a:pt x="1094" y="2427"/>
                    <a:pt x="1095" y="2423"/>
                  </a:cubicBezTo>
                  <a:cubicBezTo>
                    <a:pt x="1096" y="2422"/>
                    <a:pt x="1096" y="2421"/>
                    <a:pt x="1097" y="2419"/>
                  </a:cubicBezTo>
                  <a:cubicBezTo>
                    <a:pt x="1097" y="2419"/>
                    <a:pt x="1097" y="2418"/>
                    <a:pt x="1097" y="2418"/>
                  </a:cubicBezTo>
                  <a:cubicBezTo>
                    <a:pt x="1097" y="2417"/>
                    <a:pt x="1097" y="2417"/>
                    <a:pt x="1098" y="2416"/>
                  </a:cubicBezTo>
                  <a:cubicBezTo>
                    <a:pt x="1098" y="2414"/>
                    <a:pt x="1099" y="2411"/>
                    <a:pt x="1099" y="2409"/>
                  </a:cubicBezTo>
                  <a:cubicBezTo>
                    <a:pt x="1100" y="2404"/>
                    <a:pt x="1100" y="2399"/>
                    <a:pt x="1100" y="2393"/>
                  </a:cubicBezTo>
                  <a:cubicBezTo>
                    <a:pt x="1100" y="2388"/>
                    <a:pt x="1100" y="2383"/>
                    <a:pt x="1099" y="2378"/>
                  </a:cubicBezTo>
                  <a:cubicBezTo>
                    <a:pt x="1099" y="2372"/>
                    <a:pt x="1098" y="2367"/>
                    <a:pt x="1097" y="2362"/>
                  </a:cubicBezTo>
                  <a:cubicBezTo>
                    <a:pt x="1097" y="2360"/>
                    <a:pt x="1097" y="2357"/>
                    <a:pt x="1096" y="2355"/>
                  </a:cubicBezTo>
                  <a:cubicBezTo>
                    <a:pt x="1096" y="2352"/>
                    <a:pt x="1096" y="2350"/>
                    <a:pt x="1095" y="2348"/>
                  </a:cubicBezTo>
                  <a:cubicBezTo>
                    <a:pt x="1094" y="2338"/>
                    <a:pt x="1092" y="2329"/>
                    <a:pt x="1091" y="2321"/>
                  </a:cubicBezTo>
                  <a:cubicBezTo>
                    <a:pt x="1090" y="2318"/>
                    <a:pt x="1090" y="2315"/>
                    <a:pt x="1089" y="2312"/>
                  </a:cubicBezTo>
                  <a:cubicBezTo>
                    <a:pt x="1100" y="2256"/>
                    <a:pt x="1054" y="2196"/>
                    <a:pt x="1027" y="2138"/>
                  </a:cubicBezTo>
                  <a:cubicBezTo>
                    <a:pt x="1029" y="2141"/>
                    <a:pt x="1031" y="2143"/>
                    <a:pt x="1033" y="2145"/>
                  </a:cubicBezTo>
                  <a:cubicBezTo>
                    <a:pt x="1039" y="2150"/>
                    <a:pt x="1045" y="2155"/>
                    <a:pt x="1051" y="2160"/>
                  </a:cubicBezTo>
                  <a:cubicBezTo>
                    <a:pt x="1054" y="2163"/>
                    <a:pt x="1056" y="2165"/>
                    <a:pt x="1059" y="2168"/>
                  </a:cubicBezTo>
                  <a:cubicBezTo>
                    <a:pt x="1062" y="2170"/>
                    <a:pt x="1065" y="2173"/>
                    <a:pt x="1068" y="2175"/>
                  </a:cubicBezTo>
                  <a:cubicBezTo>
                    <a:pt x="1072" y="2179"/>
                    <a:pt x="1076" y="2183"/>
                    <a:pt x="1080" y="2186"/>
                  </a:cubicBezTo>
                  <a:cubicBezTo>
                    <a:pt x="1080" y="2187"/>
                    <a:pt x="1080" y="2187"/>
                    <a:pt x="1080" y="2187"/>
                  </a:cubicBezTo>
                  <a:cubicBezTo>
                    <a:pt x="1081" y="2188"/>
                    <a:pt x="1081" y="2189"/>
                    <a:pt x="1081" y="2190"/>
                  </a:cubicBezTo>
                  <a:cubicBezTo>
                    <a:pt x="1082" y="2192"/>
                    <a:pt x="1082" y="2195"/>
                    <a:pt x="1082" y="2198"/>
                  </a:cubicBezTo>
                  <a:cubicBezTo>
                    <a:pt x="1082" y="2200"/>
                    <a:pt x="1082" y="2202"/>
                    <a:pt x="1082" y="2204"/>
                  </a:cubicBezTo>
                  <a:cubicBezTo>
                    <a:pt x="1082" y="2207"/>
                    <a:pt x="1082" y="2209"/>
                    <a:pt x="1083" y="2211"/>
                  </a:cubicBezTo>
                  <a:cubicBezTo>
                    <a:pt x="1083" y="2212"/>
                    <a:pt x="1083" y="2214"/>
                    <a:pt x="1083" y="2215"/>
                  </a:cubicBezTo>
                  <a:cubicBezTo>
                    <a:pt x="1083" y="2216"/>
                    <a:pt x="1083" y="2217"/>
                    <a:pt x="1083" y="2219"/>
                  </a:cubicBezTo>
                  <a:cubicBezTo>
                    <a:pt x="1083" y="2221"/>
                    <a:pt x="1083" y="2224"/>
                    <a:pt x="1084" y="2226"/>
                  </a:cubicBezTo>
                  <a:cubicBezTo>
                    <a:pt x="1084" y="2229"/>
                    <a:pt x="1084" y="2231"/>
                    <a:pt x="1084" y="2234"/>
                  </a:cubicBezTo>
                  <a:cubicBezTo>
                    <a:pt x="1085" y="2234"/>
                    <a:pt x="1085" y="2235"/>
                    <a:pt x="1085" y="2236"/>
                  </a:cubicBezTo>
                  <a:cubicBezTo>
                    <a:pt x="1085" y="2236"/>
                    <a:pt x="1085" y="2237"/>
                    <a:pt x="1085" y="2238"/>
                  </a:cubicBezTo>
                  <a:cubicBezTo>
                    <a:pt x="1085" y="2239"/>
                    <a:pt x="1085" y="2240"/>
                    <a:pt x="1086" y="2241"/>
                  </a:cubicBezTo>
                  <a:cubicBezTo>
                    <a:pt x="1086" y="2244"/>
                    <a:pt x="1087" y="2246"/>
                    <a:pt x="1088" y="2248"/>
                  </a:cubicBezTo>
                  <a:cubicBezTo>
                    <a:pt x="1089" y="2250"/>
                    <a:pt x="1090" y="2252"/>
                    <a:pt x="1091" y="2254"/>
                  </a:cubicBezTo>
                  <a:cubicBezTo>
                    <a:pt x="1091" y="2255"/>
                    <a:pt x="1091" y="2255"/>
                    <a:pt x="1092" y="2255"/>
                  </a:cubicBezTo>
                  <a:cubicBezTo>
                    <a:pt x="1092" y="2256"/>
                    <a:pt x="1092" y="2256"/>
                    <a:pt x="1092" y="2257"/>
                  </a:cubicBezTo>
                  <a:cubicBezTo>
                    <a:pt x="1093" y="2257"/>
                    <a:pt x="1093" y="2257"/>
                    <a:pt x="1093" y="2258"/>
                  </a:cubicBezTo>
                  <a:cubicBezTo>
                    <a:pt x="1093" y="2258"/>
                    <a:pt x="1094" y="2258"/>
                    <a:pt x="1094" y="2258"/>
                  </a:cubicBezTo>
                  <a:cubicBezTo>
                    <a:pt x="1094" y="2258"/>
                    <a:pt x="1094" y="2258"/>
                    <a:pt x="1094" y="2258"/>
                  </a:cubicBezTo>
                  <a:cubicBezTo>
                    <a:pt x="1095" y="2259"/>
                    <a:pt x="1095" y="2260"/>
                    <a:pt x="1096" y="2260"/>
                  </a:cubicBezTo>
                  <a:cubicBezTo>
                    <a:pt x="1097" y="2260"/>
                    <a:pt x="1097" y="2261"/>
                    <a:pt x="1098" y="2261"/>
                  </a:cubicBezTo>
                  <a:cubicBezTo>
                    <a:pt x="1098" y="2261"/>
                    <a:pt x="1099" y="2262"/>
                    <a:pt x="1099" y="2262"/>
                  </a:cubicBezTo>
                  <a:cubicBezTo>
                    <a:pt x="1099" y="2262"/>
                    <a:pt x="1100" y="2262"/>
                    <a:pt x="1100" y="2262"/>
                  </a:cubicBezTo>
                  <a:cubicBezTo>
                    <a:pt x="1101" y="2263"/>
                    <a:pt x="1101" y="2263"/>
                    <a:pt x="1101" y="2263"/>
                  </a:cubicBezTo>
                  <a:cubicBezTo>
                    <a:pt x="1101" y="2263"/>
                    <a:pt x="1101" y="2262"/>
                    <a:pt x="1100" y="2262"/>
                  </a:cubicBezTo>
                  <a:cubicBezTo>
                    <a:pt x="1100" y="2262"/>
                    <a:pt x="1100" y="2261"/>
                    <a:pt x="1099" y="2261"/>
                  </a:cubicBezTo>
                  <a:cubicBezTo>
                    <a:pt x="1099" y="2261"/>
                    <a:pt x="1099" y="2260"/>
                    <a:pt x="1099" y="2260"/>
                  </a:cubicBezTo>
                  <a:cubicBezTo>
                    <a:pt x="1098" y="2260"/>
                    <a:pt x="1098" y="2259"/>
                    <a:pt x="1098" y="2258"/>
                  </a:cubicBezTo>
                  <a:cubicBezTo>
                    <a:pt x="1097" y="2258"/>
                    <a:pt x="1097" y="2257"/>
                    <a:pt x="1097" y="2257"/>
                  </a:cubicBezTo>
                  <a:cubicBezTo>
                    <a:pt x="1096" y="2256"/>
                    <a:pt x="1096" y="2255"/>
                    <a:pt x="1096" y="2255"/>
                  </a:cubicBezTo>
                  <a:cubicBezTo>
                    <a:pt x="1095" y="2254"/>
                    <a:pt x="1095" y="2253"/>
                    <a:pt x="1095" y="2252"/>
                  </a:cubicBezTo>
                  <a:cubicBezTo>
                    <a:pt x="1095" y="2252"/>
                    <a:pt x="1095" y="2251"/>
                    <a:pt x="1094" y="2251"/>
                  </a:cubicBezTo>
                  <a:cubicBezTo>
                    <a:pt x="1094" y="2250"/>
                    <a:pt x="1094" y="2250"/>
                    <a:pt x="1094" y="2249"/>
                  </a:cubicBezTo>
                  <a:cubicBezTo>
                    <a:pt x="1094" y="2249"/>
                    <a:pt x="1094" y="2248"/>
                    <a:pt x="1094" y="2247"/>
                  </a:cubicBezTo>
                  <a:cubicBezTo>
                    <a:pt x="1093" y="2245"/>
                    <a:pt x="1093" y="2242"/>
                    <a:pt x="1093" y="2240"/>
                  </a:cubicBezTo>
                  <a:cubicBezTo>
                    <a:pt x="1093" y="2239"/>
                    <a:pt x="1092" y="2238"/>
                    <a:pt x="1092" y="2237"/>
                  </a:cubicBezTo>
                  <a:cubicBezTo>
                    <a:pt x="1092" y="2235"/>
                    <a:pt x="1092" y="2234"/>
                    <a:pt x="1092" y="2233"/>
                  </a:cubicBezTo>
                  <a:cubicBezTo>
                    <a:pt x="1092" y="2230"/>
                    <a:pt x="1092" y="2228"/>
                    <a:pt x="1091" y="2225"/>
                  </a:cubicBezTo>
                  <a:cubicBezTo>
                    <a:pt x="1091" y="2223"/>
                    <a:pt x="1091" y="2220"/>
                    <a:pt x="1091" y="2218"/>
                  </a:cubicBezTo>
                  <a:cubicBezTo>
                    <a:pt x="1090" y="2217"/>
                    <a:pt x="1090" y="2215"/>
                    <a:pt x="1090" y="2214"/>
                  </a:cubicBezTo>
                  <a:cubicBezTo>
                    <a:pt x="1090" y="2213"/>
                    <a:pt x="1090" y="2212"/>
                    <a:pt x="1089" y="2211"/>
                  </a:cubicBezTo>
                  <a:cubicBezTo>
                    <a:pt x="1089" y="2208"/>
                    <a:pt x="1089" y="2206"/>
                    <a:pt x="1088" y="2204"/>
                  </a:cubicBezTo>
                  <a:cubicBezTo>
                    <a:pt x="1088" y="2202"/>
                    <a:pt x="1087" y="2200"/>
                    <a:pt x="1087" y="2198"/>
                  </a:cubicBezTo>
                  <a:cubicBezTo>
                    <a:pt x="1086" y="2196"/>
                    <a:pt x="1086" y="2194"/>
                    <a:pt x="1085" y="2192"/>
                  </a:cubicBezTo>
                  <a:cubicBezTo>
                    <a:pt x="1085" y="2192"/>
                    <a:pt x="1084" y="2191"/>
                    <a:pt x="1084" y="2190"/>
                  </a:cubicBezTo>
                  <a:cubicBezTo>
                    <a:pt x="1084" y="2191"/>
                    <a:pt x="1084" y="2191"/>
                    <a:pt x="1084" y="2191"/>
                  </a:cubicBezTo>
                  <a:cubicBezTo>
                    <a:pt x="1084" y="2191"/>
                    <a:pt x="1084" y="2191"/>
                    <a:pt x="1084" y="2191"/>
                  </a:cubicBezTo>
                  <a:cubicBezTo>
                    <a:pt x="1085" y="2192"/>
                    <a:pt x="1085" y="2192"/>
                    <a:pt x="1086" y="2193"/>
                  </a:cubicBezTo>
                  <a:cubicBezTo>
                    <a:pt x="1087" y="2194"/>
                    <a:pt x="1088" y="2195"/>
                    <a:pt x="1089" y="2197"/>
                  </a:cubicBezTo>
                  <a:cubicBezTo>
                    <a:pt x="1091" y="2199"/>
                    <a:pt x="1093" y="2201"/>
                    <a:pt x="1095" y="2204"/>
                  </a:cubicBezTo>
                  <a:cubicBezTo>
                    <a:pt x="1098" y="2208"/>
                    <a:pt x="1101" y="2213"/>
                    <a:pt x="1103" y="2217"/>
                  </a:cubicBezTo>
                  <a:cubicBezTo>
                    <a:pt x="1106" y="2221"/>
                    <a:pt x="1108" y="2225"/>
                    <a:pt x="1109" y="2228"/>
                  </a:cubicBezTo>
                  <a:cubicBezTo>
                    <a:pt x="1110" y="2231"/>
                    <a:pt x="1112" y="2233"/>
                    <a:pt x="1112" y="2235"/>
                  </a:cubicBezTo>
                  <a:cubicBezTo>
                    <a:pt x="1113" y="2237"/>
                    <a:pt x="1113" y="2237"/>
                    <a:pt x="1113" y="2237"/>
                  </a:cubicBezTo>
                  <a:cubicBezTo>
                    <a:pt x="1113" y="2237"/>
                    <a:pt x="1113" y="2236"/>
                    <a:pt x="1113" y="2235"/>
                  </a:cubicBezTo>
                  <a:cubicBezTo>
                    <a:pt x="1112" y="2233"/>
                    <a:pt x="1112" y="2230"/>
                    <a:pt x="1110" y="2227"/>
                  </a:cubicBezTo>
                  <a:cubicBezTo>
                    <a:pt x="1109" y="2224"/>
                    <a:pt x="1108" y="2220"/>
                    <a:pt x="1106" y="2215"/>
                  </a:cubicBezTo>
                  <a:cubicBezTo>
                    <a:pt x="1104" y="2211"/>
                    <a:pt x="1102" y="2206"/>
                    <a:pt x="1098" y="2201"/>
                  </a:cubicBezTo>
                  <a:cubicBezTo>
                    <a:pt x="1097" y="2199"/>
                    <a:pt x="1095" y="2196"/>
                    <a:pt x="1093" y="2193"/>
                  </a:cubicBezTo>
                  <a:cubicBezTo>
                    <a:pt x="1092" y="2192"/>
                    <a:pt x="1091" y="2191"/>
                    <a:pt x="1090" y="2189"/>
                  </a:cubicBezTo>
                  <a:cubicBezTo>
                    <a:pt x="1090" y="2189"/>
                    <a:pt x="1089" y="2188"/>
                    <a:pt x="1089" y="2187"/>
                  </a:cubicBezTo>
                  <a:cubicBezTo>
                    <a:pt x="1088" y="2187"/>
                    <a:pt x="1088" y="2187"/>
                    <a:pt x="1088" y="2187"/>
                  </a:cubicBezTo>
                  <a:cubicBezTo>
                    <a:pt x="1088" y="2186"/>
                    <a:pt x="1088" y="2186"/>
                    <a:pt x="1088" y="2186"/>
                  </a:cubicBezTo>
                  <a:cubicBezTo>
                    <a:pt x="1087" y="2185"/>
                    <a:pt x="1087" y="2185"/>
                    <a:pt x="1087" y="2185"/>
                  </a:cubicBezTo>
                  <a:cubicBezTo>
                    <a:pt x="1083" y="2180"/>
                    <a:pt x="1078" y="2175"/>
                    <a:pt x="1072" y="2170"/>
                  </a:cubicBezTo>
                  <a:cubicBezTo>
                    <a:pt x="1070" y="2167"/>
                    <a:pt x="1067" y="2165"/>
                    <a:pt x="1064" y="2162"/>
                  </a:cubicBezTo>
                  <a:cubicBezTo>
                    <a:pt x="1061" y="2160"/>
                    <a:pt x="1059" y="2157"/>
                    <a:pt x="1056" y="2155"/>
                  </a:cubicBezTo>
                  <a:cubicBezTo>
                    <a:pt x="1050" y="2150"/>
                    <a:pt x="1044" y="2144"/>
                    <a:pt x="1039" y="2139"/>
                  </a:cubicBezTo>
                  <a:cubicBezTo>
                    <a:pt x="1036" y="2136"/>
                    <a:pt x="1033" y="2134"/>
                    <a:pt x="1031" y="2131"/>
                  </a:cubicBezTo>
                  <a:cubicBezTo>
                    <a:pt x="1030" y="2130"/>
                    <a:pt x="1029" y="2129"/>
                    <a:pt x="1029" y="2129"/>
                  </a:cubicBezTo>
                  <a:cubicBezTo>
                    <a:pt x="1027" y="2127"/>
                    <a:pt x="1027" y="2127"/>
                    <a:pt x="1027" y="2127"/>
                  </a:cubicBezTo>
                  <a:cubicBezTo>
                    <a:pt x="1027" y="2126"/>
                    <a:pt x="1027" y="2126"/>
                    <a:pt x="1027" y="2126"/>
                  </a:cubicBezTo>
                  <a:cubicBezTo>
                    <a:pt x="1027" y="2126"/>
                    <a:pt x="1027" y="2126"/>
                    <a:pt x="1027" y="2126"/>
                  </a:cubicBezTo>
                  <a:cubicBezTo>
                    <a:pt x="1027" y="2126"/>
                    <a:pt x="1027" y="2126"/>
                    <a:pt x="1027" y="2126"/>
                  </a:cubicBezTo>
                  <a:cubicBezTo>
                    <a:pt x="1026" y="2126"/>
                    <a:pt x="1026" y="2126"/>
                    <a:pt x="1026" y="2126"/>
                  </a:cubicBezTo>
                  <a:cubicBezTo>
                    <a:pt x="1026" y="2125"/>
                    <a:pt x="1026" y="2125"/>
                    <a:pt x="1026" y="2125"/>
                  </a:cubicBezTo>
                  <a:cubicBezTo>
                    <a:pt x="1025" y="2124"/>
                    <a:pt x="1025" y="2124"/>
                    <a:pt x="1025" y="2124"/>
                  </a:cubicBezTo>
                  <a:cubicBezTo>
                    <a:pt x="1025" y="2124"/>
                    <a:pt x="1024" y="2123"/>
                    <a:pt x="1023" y="2122"/>
                  </a:cubicBezTo>
                  <a:cubicBezTo>
                    <a:pt x="1023" y="2121"/>
                    <a:pt x="1023" y="2121"/>
                    <a:pt x="1023" y="2121"/>
                  </a:cubicBezTo>
                  <a:cubicBezTo>
                    <a:pt x="1022" y="2120"/>
                    <a:pt x="1022" y="2120"/>
                    <a:pt x="1022" y="2120"/>
                  </a:cubicBezTo>
                  <a:cubicBezTo>
                    <a:pt x="1021" y="2119"/>
                    <a:pt x="1021" y="2118"/>
                    <a:pt x="1020" y="2118"/>
                  </a:cubicBezTo>
                  <a:cubicBezTo>
                    <a:pt x="1020" y="2117"/>
                    <a:pt x="1019" y="2116"/>
                    <a:pt x="1019" y="2115"/>
                  </a:cubicBezTo>
                  <a:cubicBezTo>
                    <a:pt x="1018" y="2115"/>
                    <a:pt x="1018" y="2114"/>
                    <a:pt x="1017" y="2113"/>
                  </a:cubicBezTo>
                  <a:cubicBezTo>
                    <a:pt x="1017" y="2112"/>
                    <a:pt x="1016" y="2112"/>
                    <a:pt x="1016" y="2111"/>
                  </a:cubicBezTo>
                  <a:cubicBezTo>
                    <a:pt x="1011" y="2098"/>
                    <a:pt x="1008" y="2085"/>
                    <a:pt x="1008" y="2072"/>
                  </a:cubicBezTo>
                  <a:cubicBezTo>
                    <a:pt x="1007" y="2052"/>
                    <a:pt x="1007" y="2035"/>
                    <a:pt x="1010" y="2018"/>
                  </a:cubicBezTo>
                  <a:cubicBezTo>
                    <a:pt x="1010" y="2019"/>
                    <a:pt x="1010" y="2020"/>
                    <a:pt x="1010" y="2021"/>
                  </a:cubicBezTo>
                  <a:cubicBezTo>
                    <a:pt x="1010" y="2023"/>
                    <a:pt x="1010" y="2024"/>
                    <a:pt x="1010" y="2025"/>
                  </a:cubicBezTo>
                  <a:cubicBezTo>
                    <a:pt x="1011" y="2026"/>
                    <a:pt x="1011" y="2026"/>
                    <a:pt x="1011" y="2027"/>
                  </a:cubicBezTo>
                  <a:cubicBezTo>
                    <a:pt x="1011" y="2027"/>
                    <a:pt x="1011" y="2028"/>
                    <a:pt x="1011" y="2029"/>
                  </a:cubicBezTo>
                  <a:cubicBezTo>
                    <a:pt x="1011" y="2030"/>
                    <a:pt x="1011" y="2031"/>
                    <a:pt x="1012" y="2033"/>
                  </a:cubicBezTo>
                  <a:cubicBezTo>
                    <a:pt x="1013" y="2038"/>
                    <a:pt x="1014" y="2043"/>
                    <a:pt x="1016" y="2048"/>
                  </a:cubicBezTo>
                  <a:cubicBezTo>
                    <a:pt x="1017" y="2051"/>
                    <a:pt x="1019" y="2054"/>
                    <a:pt x="1020" y="2056"/>
                  </a:cubicBezTo>
                  <a:cubicBezTo>
                    <a:pt x="1021" y="2059"/>
                    <a:pt x="1022" y="2062"/>
                    <a:pt x="1024" y="2065"/>
                  </a:cubicBezTo>
                  <a:cubicBezTo>
                    <a:pt x="1025" y="2066"/>
                    <a:pt x="1025" y="2067"/>
                    <a:pt x="1026" y="2068"/>
                  </a:cubicBezTo>
                  <a:cubicBezTo>
                    <a:pt x="1027" y="2070"/>
                    <a:pt x="1028" y="2071"/>
                    <a:pt x="1028" y="2072"/>
                  </a:cubicBezTo>
                  <a:cubicBezTo>
                    <a:pt x="1029" y="2073"/>
                    <a:pt x="1029" y="2073"/>
                    <a:pt x="1029" y="2073"/>
                  </a:cubicBezTo>
                  <a:cubicBezTo>
                    <a:pt x="1029" y="2074"/>
                    <a:pt x="1029" y="2074"/>
                    <a:pt x="1029" y="2074"/>
                  </a:cubicBezTo>
                  <a:cubicBezTo>
                    <a:pt x="1030" y="2074"/>
                    <a:pt x="1030" y="2074"/>
                    <a:pt x="1030" y="2074"/>
                  </a:cubicBezTo>
                  <a:cubicBezTo>
                    <a:pt x="1030" y="2074"/>
                    <a:pt x="1030" y="2074"/>
                    <a:pt x="1030" y="2074"/>
                  </a:cubicBezTo>
                  <a:cubicBezTo>
                    <a:pt x="1031" y="2076"/>
                    <a:pt x="1031" y="2076"/>
                    <a:pt x="1031" y="2076"/>
                  </a:cubicBezTo>
                  <a:cubicBezTo>
                    <a:pt x="1032" y="2077"/>
                    <a:pt x="1033" y="2079"/>
                    <a:pt x="1034" y="2080"/>
                  </a:cubicBezTo>
                  <a:cubicBezTo>
                    <a:pt x="1035" y="2081"/>
                    <a:pt x="1036" y="2082"/>
                    <a:pt x="1036" y="2084"/>
                  </a:cubicBezTo>
                  <a:cubicBezTo>
                    <a:pt x="1037" y="2085"/>
                    <a:pt x="1038" y="2086"/>
                    <a:pt x="1039" y="2087"/>
                  </a:cubicBezTo>
                  <a:cubicBezTo>
                    <a:pt x="1040" y="2088"/>
                    <a:pt x="1041" y="2089"/>
                    <a:pt x="1042" y="2091"/>
                  </a:cubicBezTo>
                  <a:cubicBezTo>
                    <a:pt x="1043" y="2092"/>
                    <a:pt x="1044" y="2093"/>
                    <a:pt x="1045" y="2094"/>
                  </a:cubicBezTo>
                  <a:cubicBezTo>
                    <a:pt x="1049" y="2098"/>
                    <a:pt x="1054" y="2102"/>
                    <a:pt x="1058" y="2106"/>
                  </a:cubicBezTo>
                  <a:cubicBezTo>
                    <a:pt x="1060" y="2108"/>
                    <a:pt x="1063" y="2110"/>
                    <a:pt x="1065" y="2112"/>
                  </a:cubicBezTo>
                  <a:cubicBezTo>
                    <a:pt x="1065" y="2112"/>
                    <a:pt x="1065" y="2113"/>
                    <a:pt x="1065" y="2114"/>
                  </a:cubicBezTo>
                  <a:cubicBezTo>
                    <a:pt x="1066" y="2115"/>
                    <a:pt x="1067" y="2117"/>
                    <a:pt x="1067" y="2119"/>
                  </a:cubicBezTo>
                  <a:cubicBezTo>
                    <a:pt x="1068" y="2121"/>
                    <a:pt x="1069" y="2123"/>
                    <a:pt x="1070" y="2126"/>
                  </a:cubicBezTo>
                  <a:cubicBezTo>
                    <a:pt x="1071" y="2128"/>
                    <a:pt x="1072" y="2130"/>
                    <a:pt x="1073" y="2133"/>
                  </a:cubicBezTo>
                  <a:cubicBezTo>
                    <a:pt x="1074" y="2134"/>
                    <a:pt x="1074" y="2135"/>
                    <a:pt x="1075" y="2136"/>
                  </a:cubicBezTo>
                  <a:cubicBezTo>
                    <a:pt x="1076" y="2137"/>
                    <a:pt x="1076" y="2138"/>
                    <a:pt x="1077" y="2140"/>
                  </a:cubicBezTo>
                  <a:cubicBezTo>
                    <a:pt x="1078" y="2142"/>
                    <a:pt x="1080" y="2145"/>
                    <a:pt x="1081" y="2147"/>
                  </a:cubicBezTo>
                  <a:cubicBezTo>
                    <a:pt x="1083" y="2149"/>
                    <a:pt x="1084" y="2152"/>
                    <a:pt x="1086" y="2154"/>
                  </a:cubicBezTo>
                  <a:cubicBezTo>
                    <a:pt x="1087" y="2155"/>
                    <a:pt x="1088" y="2156"/>
                    <a:pt x="1088" y="2157"/>
                  </a:cubicBezTo>
                  <a:cubicBezTo>
                    <a:pt x="1089" y="2158"/>
                    <a:pt x="1090" y="2159"/>
                    <a:pt x="1091" y="2160"/>
                  </a:cubicBezTo>
                  <a:cubicBezTo>
                    <a:pt x="1092" y="2163"/>
                    <a:pt x="1094" y="2164"/>
                    <a:pt x="1096" y="2166"/>
                  </a:cubicBezTo>
                  <a:cubicBezTo>
                    <a:pt x="1096" y="2167"/>
                    <a:pt x="1097" y="2168"/>
                    <a:pt x="1098" y="2169"/>
                  </a:cubicBezTo>
                  <a:cubicBezTo>
                    <a:pt x="1099" y="2170"/>
                    <a:pt x="1099" y="2171"/>
                    <a:pt x="1100" y="2171"/>
                  </a:cubicBezTo>
                  <a:cubicBezTo>
                    <a:pt x="1101" y="2172"/>
                    <a:pt x="1102" y="2173"/>
                    <a:pt x="1102" y="2174"/>
                  </a:cubicBezTo>
                  <a:cubicBezTo>
                    <a:pt x="1103" y="2174"/>
                    <a:pt x="1104" y="2175"/>
                    <a:pt x="1104" y="2175"/>
                  </a:cubicBezTo>
                  <a:cubicBezTo>
                    <a:pt x="1106" y="2177"/>
                    <a:pt x="1107" y="2178"/>
                    <a:pt x="1108" y="2178"/>
                  </a:cubicBezTo>
                  <a:cubicBezTo>
                    <a:pt x="1109" y="2179"/>
                    <a:pt x="1109" y="2180"/>
                    <a:pt x="1110" y="2180"/>
                  </a:cubicBezTo>
                  <a:cubicBezTo>
                    <a:pt x="1110" y="2181"/>
                    <a:pt x="1111" y="2181"/>
                    <a:pt x="1111" y="2181"/>
                  </a:cubicBezTo>
                  <a:cubicBezTo>
                    <a:pt x="1111" y="2181"/>
                    <a:pt x="1110" y="2181"/>
                    <a:pt x="1110" y="2180"/>
                  </a:cubicBezTo>
                  <a:cubicBezTo>
                    <a:pt x="1110" y="2179"/>
                    <a:pt x="1109" y="2179"/>
                    <a:pt x="1109" y="2177"/>
                  </a:cubicBezTo>
                  <a:cubicBezTo>
                    <a:pt x="1108" y="2176"/>
                    <a:pt x="1108" y="2175"/>
                    <a:pt x="1107" y="2174"/>
                  </a:cubicBezTo>
                  <a:cubicBezTo>
                    <a:pt x="1106" y="2172"/>
                    <a:pt x="1105" y="2170"/>
                    <a:pt x="1104" y="2169"/>
                  </a:cubicBezTo>
                  <a:cubicBezTo>
                    <a:pt x="1103" y="2167"/>
                    <a:pt x="1102" y="2165"/>
                    <a:pt x="1100" y="2163"/>
                  </a:cubicBezTo>
                  <a:cubicBezTo>
                    <a:pt x="1099" y="2161"/>
                    <a:pt x="1098" y="2159"/>
                    <a:pt x="1097" y="2156"/>
                  </a:cubicBezTo>
                  <a:cubicBezTo>
                    <a:pt x="1096" y="2155"/>
                    <a:pt x="1095" y="2154"/>
                    <a:pt x="1094" y="2153"/>
                  </a:cubicBezTo>
                  <a:cubicBezTo>
                    <a:pt x="1094" y="2152"/>
                    <a:pt x="1093" y="2151"/>
                    <a:pt x="1092" y="2150"/>
                  </a:cubicBezTo>
                  <a:cubicBezTo>
                    <a:pt x="1091" y="2147"/>
                    <a:pt x="1089" y="2145"/>
                    <a:pt x="1088" y="2143"/>
                  </a:cubicBezTo>
                  <a:cubicBezTo>
                    <a:pt x="1086" y="2140"/>
                    <a:pt x="1085" y="2138"/>
                    <a:pt x="1084" y="2136"/>
                  </a:cubicBezTo>
                  <a:cubicBezTo>
                    <a:pt x="1083" y="2135"/>
                    <a:pt x="1082" y="2133"/>
                    <a:pt x="1081" y="2132"/>
                  </a:cubicBezTo>
                  <a:cubicBezTo>
                    <a:pt x="1081" y="2131"/>
                    <a:pt x="1080" y="2130"/>
                    <a:pt x="1079" y="2129"/>
                  </a:cubicBezTo>
                  <a:cubicBezTo>
                    <a:pt x="1078" y="2127"/>
                    <a:pt x="1076" y="2125"/>
                    <a:pt x="1075" y="2123"/>
                  </a:cubicBezTo>
                  <a:cubicBezTo>
                    <a:pt x="1074" y="2121"/>
                    <a:pt x="1073" y="2119"/>
                    <a:pt x="1071" y="2117"/>
                  </a:cubicBezTo>
                  <a:cubicBezTo>
                    <a:pt x="1071" y="2117"/>
                    <a:pt x="1071" y="2117"/>
                    <a:pt x="1071" y="2117"/>
                  </a:cubicBezTo>
                  <a:cubicBezTo>
                    <a:pt x="1075" y="2120"/>
                    <a:pt x="1079" y="2122"/>
                    <a:pt x="1083" y="2125"/>
                  </a:cubicBezTo>
                  <a:cubicBezTo>
                    <a:pt x="1086" y="2127"/>
                    <a:pt x="1090" y="2129"/>
                    <a:pt x="1093" y="2131"/>
                  </a:cubicBezTo>
                  <a:cubicBezTo>
                    <a:pt x="1096" y="2133"/>
                    <a:pt x="1099" y="2135"/>
                    <a:pt x="1101" y="2136"/>
                  </a:cubicBezTo>
                  <a:cubicBezTo>
                    <a:pt x="1104" y="2137"/>
                    <a:pt x="1106" y="2138"/>
                    <a:pt x="1107" y="2138"/>
                  </a:cubicBezTo>
                  <a:cubicBezTo>
                    <a:pt x="1108" y="2138"/>
                    <a:pt x="1109" y="2138"/>
                    <a:pt x="1109" y="2138"/>
                  </a:cubicBezTo>
                  <a:cubicBezTo>
                    <a:pt x="1109" y="2138"/>
                    <a:pt x="1109" y="2138"/>
                    <a:pt x="1109" y="2138"/>
                  </a:cubicBezTo>
                  <a:cubicBezTo>
                    <a:pt x="1109" y="2138"/>
                    <a:pt x="1109" y="2138"/>
                    <a:pt x="1107" y="2137"/>
                  </a:cubicBezTo>
                  <a:cubicBezTo>
                    <a:pt x="1106" y="2137"/>
                    <a:pt x="1104" y="2136"/>
                    <a:pt x="1102" y="2134"/>
                  </a:cubicBezTo>
                  <a:cubicBezTo>
                    <a:pt x="1100" y="2133"/>
                    <a:pt x="1098" y="2131"/>
                    <a:pt x="1095" y="2129"/>
                  </a:cubicBezTo>
                  <a:cubicBezTo>
                    <a:pt x="1092" y="2126"/>
                    <a:pt x="1089" y="2124"/>
                    <a:pt x="1085" y="2121"/>
                  </a:cubicBezTo>
                  <a:cubicBezTo>
                    <a:pt x="1082" y="2118"/>
                    <a:pt x="1078" y="2115"/>
                    <a:pt x="1074" y="2112"/>
                  </a:cubicBezTo>
                  <a:cubicBezTo>
                    <a:pt x="1071" y="2108"/>
                    <a:pt x="1067" y="2105"/>
                    <a:pt x="1063" y="2101"/>
                  </a:cubicBezTo>
                  <a:cubicBezTo>
                    <a:pt x="1061" y="2099"/>
                    <a:pt x="1059" y="2097"/>
                    <a:pt x="1057" y="2095"/>
                  </a:cubicBezTo>
                  <a:cubicBezTo>
                    <a:pt x="1055" y="2093"/>
                    <a:pt x="1053" y="2091"/>
                    <a:pt x="1051" y="2089"/>
                  </a:cubicBezTo>
                  <a:cubicBezTo>
                    <a:pt x="1050" y="2088"/>
                    <a:pt x="1049" y="2087"/>
                    <a:pt x="1048" y="2086"/>
                  </a:cubicBezTo>
                  <a:cubicBezTo>
                    <a:pt x="1049" y="2086"/>
                    <a:pt x="1049" y="2086"/>
                    <a:pt x="1050" y="2087"/>
                  </a:cubicBezTo>
                  <a:cubicBezTo>
                    <a:pt x="1052" y="2088"/>
                    <a:pt x="1055" y="2090"/>
                    <a:pt x="1058" y="2092"/>
                  </a:cubicBezTo>
                  <a:cubicBezTo>
                    <a:pt x="1060" y="2094"/>
                    <a:pt x="1063" y="2095"/>
                    <a:pt x="1065" y="2097"/>
                  </a:cubicBezTo>
                  <a:cubicBezTo>
                    <a:pt x="1067" y="2097"/>
                    <a:pt x="1068" y="2098"/>
                    <a:pt x="1069" y="2099"/>
                  </a:cubicBezTo>
                  <a:cubicBezTo>
                    <a:pt x="1071" y="2100"/>
                    <a:pt x="1072" y="2100"/>
                    <a:pt x="1073" y="2101"/>
                  </a:cubicBezTo>
                  <a:cubicBezTo>
                    <a:pt x="1076" y="2103"/>
                    <a:pt x="1078" y="2104"/>
                    <a:pt x="1080" y="2105"/>
                  </a:cubicBezTo>
                  <a:cubicBezTo>
                    <a:pt x="1083" y="2107"/>
                    <a:pt x="1085" y="2108"/>
                    <a:pt x="1087" y="2109"/>
                  </a:cubicBezTo>
                  <a:cubicBezTo>
                    <a:pt x="1088" y="2110"/>
                    <a:pt x="1089" y="2110"/>
                    <a:pt x="1089" y="2111"/>
                  </a:cubicBezTo>
                  <a:cubicBezTo>
                    <a:pt x="1090" y="2112"/>
                    <a:pt x="1091" y="2112"/>
                    <a:pt x="1092" y="2113"/>
                  </a:cubicBezTo>
                  <a:cubicBezTo>
                    <a:pt x="1093" y="2113"/>
                    <a:pt x="1093" y="2114"/>
                    <a:pt x="1094" y="2114"/>
                  </a:cubicBezTo>
                  <a:cubicBezTo>
                    <a:pt x="1095" y="2115"/>
                    <a:pt x="1095" y="2115"/>
                    <a:pt x="1096" y="2115"/>
                  </a:cubicBezTo>
                  <a:cubicBezTo>
                    <a:pt x="1097" y="2116"/>
                    <a:pt x="1098" y="2117"/>
                    <a:pt x="1098" y="2117"/>
                  </a:cubicBezTo>
                  <a:cubicBezTo>
                    <a:pt x="1099" y="2118"/>
                    <a:pt x="1099" y="2118"/>
                    <a:pt x="1099" y="2118"/>
                  </a:cubicBezTo>
                  <a:cubicBezTo>
                    <a:pt x="1099" y="2118"/>
                    <a:pt x="1099" y="2118"/>
                    <a:pt x="1099" y="2117"/>
                  </a:cubicBezTo>
                  <a:cubicBezTo>
                    <a:pt x="1098" y="2116"/>
                    <a:pt x="1098" y="2116"/>
                    <a:pt x="1097" y="2114"/>
                  </a:cubicBezTo>
                  <a:cubicBezTo>
                    <a:pt x="1097" y="2114"/>
                    <a:pt x="1096" y="2113"/>
                    <a:pt x="1096" y="2113"/>
                  </a:cubicBezTo>
                  <a:cubicBezTo>
                    <a:pt x="1095" y="2112"/>
                    <a:pt x="1095" y="2111"/>
                    <a:pt x="1094" y="2110"/>
                  </a:cubicBezTo>
                  <a:cubicBezTo>
                    <a:pt x="1093" y="2110"/>
                    <a:pt x="1093" y="2109"/>
                    <a:pt x="1092" y="2108"/>
                  </a:cubicBezTo>
                  <a:cubicBezTo>
                    <a:pt x="1091" y="2107"/>
                    <a:pt x="1090" y="2106"/>
                    <a:pt x="1090" y="2106"/>
                  </a:cubicBezTo>
                  <a:cubicBezTo>
                    <a:pt x="1089" y="2105"/>
                    <a:pt x="1088" y="2104"/>
                    <a:pt x="1087" y="2103"/>
                  </a:cubicBezTo>
                  <a:cubicBezTo>
                    <a:pt x="1086" y="2102"/>
                    <a:pt x="1085" y="2101"/>
                    <a:pt x="1084" y="2100"/>
                  </a:cubicBezTo>
                  <a:cubicBezTo>
                    <a:pt x="1082" y="2099"/>
                    <a:pt x="1079" y="2097"/>
                    <a:pt x="1077" y="2095"/>
                  </a:cubicBezTo>
                  <a:cubicBezTo>
                    <a:pt x="1076" y="2094"/>
                    <a:pt x="1075" y="2094"/>
                    <a:pt x="1073" y="2093"/>
                  </a:cubicBezTo>
                  <a:cubicBezTo>
                    <a:pt x="1072" y="2092"/>
                    <a:pt x="1071" y="2091"/>
                    <a:pt x="1070" y="2090"/>
                  </a:cubicBezTo>
                  <a:cubicBezTo>
                    <a:pt x="1067" y="2088"/>
                    <a:pt x="1064" y="2087"/>
                    <a:pt x="1062" y="2085"/>
                  </a:cubicBezTo>
                  <a:cubicBezTo>
                    <a:pt x="1059" y="2084"/>
                    <a:pt x="1057" y="2082"/>
                    <a:pt x="1054" y="2080"/>
                  </a:cubicBezTo>
                  <a:cubicBezTo>
                    <a:pt x="1053" y="2079"/>
                    <a:pt x="1052" y="2079"/>
                    <a:pt x="1050" y="2078"/>
                  </a:cubicBezTo>
                  <a:cubicBezTo>
                    <a:pt x="1049" y="2077"/>
                    <a:pt x="1048" y="2076"/>
                    <a:pt x="1047" y="2075"/>
                  </a:cubicBezTo>
                  <a:cubicBezTo>
                    <a:pt x="1046" y="2075"/>
                    <a:pt x="1044" y="2074"/>
                    <a:pt x="1043" y="2073"/>
                  </a:cubicBezTo>
                  <a:cubicBezTo>
                    <a:pt x="1042" y="2072"/>
                    <a:pt x="1041" y="2071"/>
                    <a:pt x="1040" y="2071"/>
                  </a:cubicBezTo>
                  <a:cubicBezTo>
                    <a:pt x="1040" y="2070"/>
                    <a:pt x="1039" y="2070"/>
                    <a:pt x="1039" y="2069"/>
                  </a:cubicBezTo>
                  <a:cubicBezTo>
                    <a:pt x="1038" y="2069"/>
                    <a:pt x="1038" y="2069"/>
                    <a:pt x="1037" y="2068"/>
                  </a:cubicBezTo>
                  <a:cubicBezTo>
                    <a:pt x="1036" y="2067"/>
                    <a:pt x="1035" y="2067"/>
                    <a:pt x="1035" y="2066"/>
                  </a:cubicBezTo>
                  <a:cubicBezTo>
                    <a:pt x="1034" y="2065"/>
                    <a:pt x="1033" y="2064"/>
                    <a:pt x="1032" y="2064"/>
                  </a:cubicBezTo>
                  <a:cubicBezTo>
                    <a:pt x="1032" y="2063"/>
                    <a:pt x="1031" y="2062"/>
                    <a:pt x="1030" y="2061"/>
                  </a:cubicBezTo>
                  <a:cubicBezTo>
                    <a:pt x="1029" y="2058"/>
                    <a:pt x="1028" y="2056"/>
                    <a:pt x="1026" y="2053"/>
                  </a:cubicBezTo>
                  <a:cubicBezTo>
                    <a:pt x="1026" y="2052"/>
                    <a:pt x="1025" y="2051"/>
                    <a:pt x="1025" y="2050"/>
                  </a:cubicBezTo>
                  <a:cubicBezTo>
                    <a:pt x="1024" y="2048"/>
                    <a:pt x="1023" y="2047"/>
                    <a:pt x="1023" y="2046"/>
                  </a:cubicBezTo>
                  <a:cubicBezTo>
                    <a:pt x="1021" y="2041"/>
                    <a:pt x="1019" y="2036"/>
                    <a:pt x="1018" y="2031"/>
                  </a:cubicBezTo>
                  <a:cubicBezTo>
                    <a:pt x="1017" y="2030"/>
                    <a:pt x="1017" y="2029"/>
                    <a:pt x="1017" y="2028"/>
                  </a:cubicBezTo>
                  <a:cubicBezTo>
                    <a:pt x="1016" y="2027"/>
                    <a:pt x="1016" y="2026"/>
                    <a:pt x="1016" y="2026"/>
                  </a:cubicBezTo>
                  <a:cubicBezTo>
                    <a:pt x="1016" y="2025"/>
                    <a:pt x="1016" y="2025"/>
                    <a:pt x="1016" y="2024"/>
                  </a:cubicBezTo>
                  <a:cubicBezTo>
                    <a:pt x="1015" y="2023"/>
                    <a:pt x="1015" y="2022"/>
                    <a:pt x="1015" y="2021"/>
                  </a:cubicBezTo>
                  <a:cubicBezTo>
                    <a:pt x="1015" y="2020"/>
                    <a:pt x="1014" y="2018"/>
                    <a:pt x="1014" y="2017"/>
                  </a:cubicBezTo>
                  <a:cubicBezTo>
                    <a:pt x="1013" y="2013"/>
                    <a:pt x="1013" y="2009"/>
                    <a:pt x="1013" y="2005"/>
                  </a:cubicBezTo>
                  <a:cubicBezTo>
                    <a:pt x="1013" y="2005"/>
                    <a:pt x="1013" y="2005"/>
                    <a:pt x="1013" y="2005"/>
                  </a:cubicBezTo>
                  <a:cubicBezTo>
                    <a:pt x="1015" y="1997"/>
                    <a:pt x="1018" y="1988"/>
                    <a:pt x="1023" y="1980"/>
                  </a:cubicBezTo>
                  <a:cubicBezTo>
                    <a:pt x="1048" y="1932"/>
                    <a:pt x="1078" y="1949"/>
                    <a:pt x="1117" y="1928"/>
                  </a:cubicBezTo>
                  <a:cubicBezTo>
                    <a:pt x="1106" y="1944"/>
                    <a:pt x="1100" y="1962"/>
                    <a:pt x="1098" y="1980"/>
                  </a:cubicBezTo>
                  <a:cubicBezTo>
                    <a:pt x="1098" y="1980"/>
                    <a:pt x="1097" y="1981"/>
                    <a:pt x="1097" y="1982"/>
                  </a:cubicBezTo>
                  <a:cubicBezTo>
                    <a:pt x="1096" y="1983"/>
                    <a:pt x="1095" y="1983"/>
                    <a:pt x="1095" y="1984"/>
                  </a:cubicBezTo>
                  <a:cubicBezTo>
                    <a:pt x="1094" y="1985"/>
                    <a:pt x="1093" y="1986"/>
                    <a:pt x="1093" y="1987"/>
                  </a:cubicBezTo>
                  <a:cubicBezTo>
                    <a:pt x="1092" y="1988"/>
                    <a:pt x="1091" y="1990"/>
                    <a:pt x="1090" y="1991"/>
                  </a:cubicBezTo>
                  <a:cubicBezTo>
                    <a:pt x="1090" y="1992"/>
                    <a:pt x="1089" y="1993"/>
                    <a:pt x="1088" y="1994"/>
                  </a:cubicBezTo>
                  <a:cubicBezTo>
                    <a:pt x="1088" y="1995"/>
                    <a:pt x="1088" y="1996"/>
                    <a:pt x="1087" y="1996"/>
                  </a:cubicBezTo>
                  <a:cubicBezTo>
                    <a:pt x="1087" y="1997"/>
                    <a:pt x="1087" y="1998"/>
                    <a:pt x="1086" y="1998"/>
                  </a:cubicBezTo>
                  <a:cubicBezTo>
                    <a:pt x="1086" y="2000"/>
                    <a:pt x="1085" y="2001"/>
                    <a:pt x="1084" y="2003"/>
                  </a:cubicBezTo>
                  <a:cubicBezTo>
                    <a:pt x="1083" y="2006"/>
                    <a:pt x="1082" y="2009"/>
                    <a:pt x="1081" y="2012"/>
                  </a:cubicBezTo>
                  <a:cubicBezTo>
                    <a:pt x="1080" y="2015"/>
                    <a:pt x="1079" y="2018"/>
                    <a:pt x="1078" y="2022"/>
                  </a:cubicBezTo>
                  <a:cubicBezTo>
                    <a:pt x="1077" y="2025"/>
                    <a:pt x="1077" y="2029"/>
                    <a:pt x="1076" y="2032"/>
                  </a:cubicBezTo>
                  <a:cubicBezTo>
                    <a:pt x="1076" y="2035"/>
                    <a:pt x="1076" y="2039"/>
                    <a:pt x="1075" y="2042"/>
                  </a:cubicBezTo>
                  <a:cubicBezTo>
                    <a:pt x="1075" y="2043"/>
                    <a:pt x="1075" y="2045"/>
                    <a:pt x="1075" y="2046"/>
                  </a:cubicBezTo>
                  <a:cubicBezTo>
                    <a:pt x="1075" y="2047"/>
                    <a:pt x="1075" y="2048"/>
                    <a:pt x="1075" y="2049"/>
                  </a:cubicBezTo>
                  <a:cubicBezTo>
                    <a:pt x="1075" y="2049"/>
                    <a:pt x="1075" y="2050"/>
                    <a:pt x="1075" y="2051"/>
                  </a:cubicBezTo>
                  <a:cubicBezTo>
                    <a:pt x="1076" y="2052"/>
                    <a:pt x="1076" y="2054"/>
                    <a:pt x="1076" y="2055"/>
                  </a:cubicBezTo>
                  <a:cubicBezTo>
                    <a:pt x="1076" y="2057"/>
                    <a:pt x="1076" y="2058"/>
                    <a:pt x="1076" y="2059"/>
                  </a:cubicBezTo>
                  <a:cubicBezTo>
                    <a:pt x="1076" y="2060"/>
                    <a:pt x="1077" y="2062"/>
                    <a:pt x="1077" y="2063"/>
                  </a:cubicBezTo>
                  <a:cubicBezTo>
                    <a:pt x="1077" y="2064"/>
                    <a:pt x="1077" y="2065"/>
                    <a:pt x="1078" y="2066"/>
                  </a:cubicBezTo>
                  <a:cubicBezTo>
                    <a:pt x="1078" y="2067"/>
                    <a:pt x="1078" y="2068"/>
                    <a:pt x="1078" y="2069"/>
                  </a:cubicBezTo>
                  <a:cubicBezTo>
                    <a:pt x="1078" y="2070"/>
                    <a:pt x="1079" y="2071"/>
                    <a:pt x="1079" y="2071"/>
                  </a:cubicBezTo>
                  <a:cubicBezTo>
                    <a:pt x="1079" y="2073"/>
                    <a:pt x="1080" y="2074"/>
                    <a:pt x="1080" y="2075"/>
                  </a:cubicBezTo>
                  <a:cubicBezTo>
                    <a:pt x="1080" y="2075"/>
                    <a:pt x="1080" y="2076"/>
                    <a:pt x="1080" y="2076"/>
                  </a:cubicBezTo>
                  <a:cubicBezTo>
                    <a:pt x="1080" y="2076"/>
                    <a:pt x="1080" y="2075"/>
                    <a:pt x="1080" y="2074"/>
                  </a:cubicBezTo>
                  <a:cubicBezTo>
                    <a:pt x="1080" y="2074"/>
                    <a:pt x="1080" y="2072"/>
                    <a:pt x="1080" y="2071"/>
                  </a:cubicBezTo>
                  <a:cubicBezTo>
                    <a:pt x="1080" y="2070"/>
                    <a:pt x="1080" y="2069"/>
                    <a:pt x="1080" y="2069"/>
                  </a:cubicBezTo>
                  <a:cubicBezTo>
                    <a:pt x="1080" y="2068"/>
                    <a:pt x="1081" y="2067"/>
                    <a:pt x="1081" y="2066"/>
                  </a:cubicBezTo>
                  <a:cubicBezTo>
                    <a:pt x="1081" y="2065"/>
                    <a:pt x="1081" y="2064"/>
                    <a:pt x="1081" y="2063"/>
                  </a:cubicBezTo>
                  <a:cubicBezTo>
                    <a:pt x="1081" y="2061"/>
                    <a:pt x="1081" y="2060"/>
                    <a:pt x="1081" y="2059"/>
                  </a:cubicBezTo>
                  <a:cubicBezTo>
                    <a:pt x="1081" y="2058"/>
                    <a:pt x="1081" y="2056"/>
                    <a:pt x="1081" y="2055"/>
                  </a:cubicBezTo>
                  <a:cubicBezTo>
                    <a:pt x="1081" y="2054"/>
                    <a:pt x="1081" y="2052"/>
                    <a:pt x="1081" y="2051"/>
                  </a:cubicBezTo>
                  <a:cubicBezTo>
                    <a:pt x="1081" y="2050"/>
                    <a:pt x="1082" y="2050"/>
                    <a:pt x="1082" y="2049"/>
                  </a:cubicBezTo>
                  <a:cubicBezTo>
                    <a:pt x="1082" y="2048"/>
                    <a:pt x="1082" y="2048"/>
                    <a:pt x="1082" y="2047"/>
                  </a:cubicBezTo>
                  <a:cubicBezTo>
                    <a:pt x="1082" y="2048"/>
                    <a:pt x="1082" y="2049"/>
                    <a:pt x="1082" y="2050"/>
                  </a:cubicBezTo>
                  <a:cubicBezTo>
                    <a:pt x="1083" y="2051"/>
                    <a:pt x="1083" y="2052"/>
                    <a:pt x="1083" y="2052"/>
                  </a:cubicBezTo>
                  <a:cubicBezTo>
                    <a:pt x="1083" y="2053"/>
                    <a:pt x="1084" y="2054"/>
                    <a:pt x="1084" y="2055"/>
                  </a:cubicBezTo>
                  <a:cubicBezTo>
                    <a:pt x="1084" y="2057"/>
                    <a:pt x="1085" y="2059"/>
                    <a:pt x="1086" y="2061"/>
                  </a:cubicBezTo>
                  <a:cubicBezTo>
                    <a:pt x="1086" y="2062"/>
                    <a:pt x="1087" y="2064"/>
                    <a:pt x="1087" y="2066"/>
                  </a:cubicBezTo>
                  <a:cubicBezTo>
                    <a:pt x="1088" y="2067"/>
                    <a:pt x="1088" y="2068"/>
                    <a:pt x="1088" y="2069"/>
                  </a:cubicBezTo>
                  <a:cubicBezTo>
                    <a:pt x="1089" y="2069"/>
                    <a:pt x="1089" y="2070"/>
                    <a:pt x="1089" y="2071"/>
                  </a:cubicBezTo>
                  <a:cubicBezTo>
                    <a:pt x="1090" y="2073"/>
                    <a:pt x="1090" y="2074"/>
                    <a:pt x="1090" y="2076"/>
                  </a:cubicBezTo>
                  <a:cubicBezTo>
                    <a:pt x="1090" y="2077"/>
                    <a:pt x="1091" y="2077"/>
                    <a:pt x="1091" y="2078"/>
                  </a:cubicBezTo>
                  <a:cubicBezTo>
                    <a:pt x="1091" y="2079"/>
                    <a:pt x="1091" y="2079"/>
                    <a:pt x="1091" y="2080"/>
                  </a:cubicBezTo>
                  <a:cubicBezTo>
                    <a:pt x="1091" y="2081"/>
                    <a:pt x="1091" y="2081"/>
                    <a:pt x="1091" y="2082"/>
                  </a:cubicBezTo>
                  <a:cubicBezTo>
                    <a:pt x="1091" y="2083"/>
                    <a:pt x="1091" y="2083"/>
                    <a:pt x="1091" y="2084"/>
                  </a:cubicBezTo>
                  <a:cubicBezTo>
                    <a:pt x="1091" y="2085"/>
                    <a:pt x="1092" y="2086"/>
                    <a:pt x="1092" y="2087"/>
                  </a:cubicBezTo>
                  <a:cubicBezTo>
                    <a:pt x="1092" y="2088"/>
                    <a:pt x="1091" y="2088"/>
                    <a:pt x="1091" y="2089"/>
                  </a:cubicBezTo>
                  <a:cubicBezTo>
                    <a:pt x="1091" y="2089"/>
                    <a:pt x="1091" y="2090"/>
                    <a:pt x="1091" y="2090"/>
                  </a:cubicBezTo>
                  <a:cubicBezTo>
                    <a:pt x="1091" y="2090"/>
                    <a:pt x="1092" y="2089"/>
                    <a:pt x="1092" y="2089"/>
                  </a:cubicBezTo>
                  <a:cubicBezTo>
                    <a:pt x="1092" y="2089"/>
                    <a:pt x="1093" y="2088"/>
                    <a:pt x="1093" y="2087"/>
                  </a:cubicBezTo>
                  <a:cubicBezTo>
                    <a:pt x="1094" y="2087"/>
                    <a:pt x="1094" y="2086"/>
                    <a:pt x="1094" y="2084"/>
                  </a:cubicBezTo>
                  <a:cubicBezTo>
                    <a:pt x="1095" y="2084"/>
                    <a:pt x="1095" y="2083"/>
                    <a:pt x="1095" y="2082"/>
                  </a:cubicBezTo>
                  <a:cubicBezTo>
                    <a:pt x="1095" y="2082"/>
                    <a:pt x="1095" y="2081"/>
                    <a:pt x="1096" y="2080"/>
                  </a:cubicBezTo>
                  <a:cubicBezTo>
                    <a:pt x="1096" y="2079"/>
                    <a:pt x="1096" y="2077"/>
                    <a:pt x="1096" y="2075"/>
                  </a:cubicBezTo>
                  <a:cubicBezTo>
                    <a:pt x="1096" y="2073"/>
                    <a:pt x="1096" y="2072"/>
                    <a:pt x="1096" y="2070"/>
                  </a:cubicBezTo>
                  <a:cubicBezTo>
                    <a:pt x="1096" y="2068"/>
                    <a:pt x="1095" y="2066"/>
                    <a:pt x="1095" y="2064"/>
                  </a:cubicBezTo>
                  <a:cubicBezTo>
                    <a:pt x="1094" y="2062"/>
                    <a:pt x="1094" y="2060"/>
                    <a:pt x="1093" y="2058"/>
                  </a:cubicBezTo>
                  <a:cubicBezTo>
                    <a:pt x="1092" y="2056"/>
                    <a:pt x="1092" y="2054"/>
                    <a:pt x="1091" y="2053"/>
                  </a:cubicBezTo>
                  <a:cubicBezTo>
                    <a:pt x="1091" y="2052"/>
                    <a:pt x="1090" y="2051"/>
                    <a:pt x="1090" y="2050"/>
                  </a:cubicBezTo>
                  <a:cubicBezTo>
                    <a:pt x="1090" y="2049"/>
                    <a:pt x="1089" y="2048"/>
                    <a:pt x="1089" y="2048"/>
                  </a:cubicBezTo>
                  <a:cubicBezTo>
                    <a:pt x="1087" y="2044"/>
                    <a:pt x="1086" y="2041"/>
                    <a:pt x="1085" y="2039"/>
                  </a:cubicBezTo>
                  <a:cubicBezTo>
                    <a:pt x="1084" y="2037"/>
                    <a:pt x="1084" y="2036"/>
                    <a:pt x="1083" y="2035"/>
                  </a:cubicBezTo>
                  <a:cubicBezTo>
                    <a:pt x="1084" y="2034"/>
                    <a:pt x="1084" y="2034"/>
                    <a:pt x="1084" y="2033"/>
                  </a:cubicBezTo>
                  <a:cubicBezTo>
                    <a:pt x="1084" y="2030"/>
                    <a:pt x="1085" y="2027"/>
                    <a:pt x="1086" y="2024"/>
                  </a:cubicBezTo>
                  <a:cubicBezTo>
                    <a:pt x="1086" y="2020"/>
                    <a:pt x="1087" y="2017"/>
                    <a:pt x="1088" y="2014"/>
                  </a:cubicBezTo>
                  <a:cubicBezTo>
                    <a:pt x="1088" y="2013"/>
                    <a:pt x="1089" y="2011"/>
                    <a:pt x="1089" y="2010"/>
                  </a:cubicBezTo>
                  <a:cubicBezTo>
                    <a:pt x="1090" y="2008"/>
                    <a:pt x="1090" y="2007"/>
                    <a:pt x="1091" y="2005"/>
                  </a:cubicBezTo>
                  <a:cubicBezTo>
                    <a:pt x="1091" y="2004"/>
                    <a:pt x="1092" y="2002"/>
                    <a:pt x="1092" y="2001"/>
                  </a:cubicBezTo>
                  <a:cubicBezTo>
                    <a:pt x="1092" y="2000"/>
                    <a:pt x="1093" y="2000"/>
                    <a:pt x="1093" y="1999"/>
                  </a:cubicBezTo>
                  <a:cubicBezTo>
                    <a:pt x="1093" y="1998"/>
                    <a:pt x="1093" y="1998"/>
                    <a:pt x="1094" y="1997"/>
                  </a:cubicBezTo>
                  <a:cubicBezTo>
                    <a:pt x="1094" y="1996"/>
                    <a:pt x="1095" y="1994"/>
                    <a:pt x="1095" y="1993"/>
                  </a:cubicBezTo>
                  <a:cubicBezTo>
                    <a:pt x="1096" y="1992"/>
                    <a:pt x="1096" y="1991"/>
                    <a:pt x="1097" y="1990"/>
                  </a:cubicBezTo>
                  <a:cubicBezTo>
                    <a:pt x="1097" y="1989"/>
                    <a:pt x="1097" y="1988"/>
                    <a:pt x="1098" y="1987"/>
                  </a:cubicBezTo>
                  <a:cubicBezTo>
                    <a:pt x="1095" y="2039"/>
                    <a:pt x="1124" y="2098"/>
                    <a:pt x="1153" y="2156"/>
                  </a:cubicBezTo>
                  <a:cubicBezTo>
                    <a:pt x="1152" y="2156"/>
                    <a:pt x="1152" y="2157"/>
                    <a:pt x="1152" y="2157"/>
                  </a:cubicBezTo>
                  <a:cubicBezTo>
                    <a:pt x="1151" y="2161"/>
                    <a:pt x="1150" y="2166"/>
                    <a:pt x="1149" y="2171"/>
                  </a:cubicBezTo>
                  <a:cubicBezTo>
                    <a:pt x="1149" y="2173"/>
                    <a:pt x="1149" y="2176"/>
                    <a:pt x="1149" y="2178"/>
                  </a:cubicBezTo>
                  <a:cubicBezTo>
                    <a:pt x="1149" y="2179"/>
                    <a:pt x="1149" y="2180"/>
                    <a:pt x="1149" y="2180"/>
                  </a:cubicBezTo>
                  <a:cubicBezTo>
                    <a:pt x="1149" y="2181"/>
                    <a:pt x="1149" y="2182"/>
                    <a:pt x="1149" y="2183"/>
                  </a:cubicBezTo>
                  <a:cubicBezTo>
                    <a:pt x="1149" y="2184"/>
                    <a:pt x="1149" y="2185"/>
                    <a:pt x="1149" y="2187"/>
                  </a:cubicBezTo>
                  <a:cubicBezTo>
                    <a:pt x="1150" y="2192"/>
                    <a:pt x="1151" y="2198"/>
                    <a:pt x="1152" y="2204"/>
                  </a:cubicBezTo>
                  <a:cubicBezTo>
                    <a:pt x="1152" y="2207"/>
                    <a:pt x="1153" y="2210"/>
                    <a:pt x="1153" y="2213"/>
                  </a:cubicBezTo>
                  <a:cubicBezTo>
                    <a:pt x="1154" y="2215"/>
                    <a:pt x="1154" y="2216"/>
                    <a:pt x="1154" y="2218"/>
                  </a:cubicBezTo>
                  <a:cubicBezTo>
                    <a:pt x="1154" y="2219"/>
                    <a:pt x="1154" y="2220"/>
                    <a:pt x="1154" y="2220"/>
                  </a:cubicBezTo>
                  <a:cubicBezTo>
                    <a:pt x="1155" y="2221"/>
                    <a:pt x="1155" y="2221"/>
                    <a:pt x="1155" y="2221"/>
                  </a:cubicBezTo>
                  <a:cubicBezTo>
                    <a:pt x="1155" y="2222"/>
                    <a:pt x="1155" y="2222"/>
                    <a:pt x="1155" y="2222"/>
                  </a:cubicBezTo>
                  <a:cubicBezTo>
                    <a:pt x="1155" y="2222"/>
                    <a:pt x="1155" y="2222"/>
                    <a:pt x="1155" y="2222"/>
                  </a:cubicBezTo>
                  <a:cubicBezTo>
                    <a:pt x="1155" y="2222"/>
                    <a:pt x="1155" y="2222"/>
                    <a:pt x="1155" y="2222"/>
                  </a:cubicBezTo>
                  <a:cubicBezTo>
                    <a:pt x="1155" y="2223"/>
                    <a:pt x="1155" y="2223"/>
                    <a:pt x="1155" y="2223"/>
                  </a:cubicBezTo>
                  <a:cubicBezTo>
                    <a:pt x="1155" y="2224"/>
                    <a:pt x="1155" y="2226"/>
                    <a:pt x="1155" y="2227"/>
                  </a:cubicBezTo>
                  <a:cubicBezTo>
                    <a:pt x="1155" y="2228"/>
                    <a:pt x="1155" y="2229"/>
                    <a:pt x="1154" y="2229"/>
                  </a:cubicBezTo>
                  <a:cubicBezTo>
                    <a:pt x="1154" y="2231"/>
                    <a:pt x="1153" y="2232"/>
                    <a:pt x="1152" y="2234"/>
                  </a:cubicBezTo>
                  <a:cubicBezTo>
                    <a:pt x="1152" y="2235"/>
                    <a:pt x="1151" y="2236"/>
                    <a:pt x="1151" y="2237"/>
                  </a:cubicBezTo>
                  <a:cubicBezTo>
                    <a:pt x="1151" y="2237"/>
                    <a:pt x="1150" y="2238"/>
                    <a:pt x="1150" y="2238"/>
                  </a:cubicBezTo>
                  <a:cubicBezTo>
                    <a:pt x="1150" y="2238"/>
                    <a:pt x="1150" y="2239"/>
                    <a:pt x="1149" y="2239"/>
                  </a:cubicBezTo>
                  <a:cubicBezTo>
                    <a:pt x="1149" y="2240"/>
                    <a:pt x="1148" y="2241"/>
                    <a:pt x="1147" y="2242"/>
                  </a:cubicBezTo>
                  <a:cubicBezTo>
                    <a:pt x="1147" y="2242"/>
                    <a:pt x="1147" y="2243"/>
                    <a:pt x="1146" y="2243"/>
                  </a:cubicBezTo>
                  <a:cubicBezTo>
                    <a:pt x="1146" y="2243"/>
                    <a:pt x="1146" y="2244"/>
                    <a:pt x="1145" y="2244"/>
                  </a:cubicBezTo>
                  <a:cubicBezTo>
                    <a:pt x="1144" y="2246"/>
                    <a:pt x="1142" y="2248"/>
                    <a:pt x="1141" y="2249"/>
                  </a:cubicBezTo>
                  <a:cubicBezTo>
                    <a:pt x="1139" y="2251"/>
                    <a:pt x="1138" y="2253"/>
                    <a:pt x="1136" y="2255"/>
                  </a:cubicBezTo>
                  <a:cubicBezTo>
                    <a:pt x="1136" y="2255"/>
                    <a:pt x="1135" y="2256"/>
                    <a:pt x="1135" y="2256"/>
                  </a:cubicBezTo>
                  <a:cubicBezTo>
                    <a:pt x="1135" y="2257"/>
                    <a:pt x="1134" y="2257"/>
                    <a:pt x="1134" y="2258"/>
                  </a:cubicBezTo>
                  <a:cubicBezTo>
                    <a:pt x="1133" y="2259"/>
                    <a:pt x="1133" y="2260"/>
                    <a:pt x="1132" y="2261"/>
                  </a:cubicBezTo>
                  <a:cubicBezTo>
                    <a:pt x="1131" y="2263"/>
                    <a:pt x="1130" y="2265"/>
                    <a:pt x="1129" y="2267"/>
                  </a:cubicBezTo>
                  <a:cubicBezTo>
                    <a:pt x="1128" y="2269"/>
                    <a:pt x="1128" y="2271"/>
                    <a:pt x="1127" y="2272"/>
                  </a:cubicBezTo>
                  <a:cubicBezTo>
                    <a:pt x="1127" y="2274"/>
                    <a:pt x="1126" y="2276"/>
                    <a:pt x="1126" y="2277"/>
                  </a:cubicBezTo>
                  <a:cubicBezTo>
                    <a:pt x="1126" y="2279"/>
                    <a:pt x="1126" y="2280"/>
                    <a:pt x="1125" y="2281"/>
                  </a:cubicBezTo>
                  <a:cubicBezTo>
                    <a:pt x="1125" y="2282"/>
                    <a:pt x="1125" y="2283"/>
                    <a:pt x="1125" y="2284"/>
                  </a:cubicBezTo>
                  <a:cubicBezTo>
                    <a:pt x="1125" y="2284"/>
                    <a:pt x="1125" y="2285"/>
                    <a:pt x="1125" y="2285"/>
                  </a:cubicBezTo>
                  <a:cubicBezTo>
                    <a:pt x="1125" y="2285"/>
                    <a:pt x="1126" y="2284"/>
                    <a:pt x="1126" y="2284"/>
                  </a:cubicBezTo>
                  <a:cubicBezTo>
                    <a:pt x="1126" y="2283"/>
                    <a:pt x="1127" y="2283"/>
                    <a:pt x="1127" y="2282"/>
                  </a:cubicBezTo>
                  <a:cubicBezTo>
                    <a:pt x="1128" y="2280"/>
                    <a:pt x="1129" y="2277"/>
                    <a:pt x="1131" y="2274"/>
                  </a:cubicBezTo>
                  <a:cubicBezTo>
                    <a:pt x="1133" y="2271"/>
                    <a:pt x="1135" y="2268"/>
                    <a:pt x="1138" y="2265"/>
                  </a:cubicBezTo>
                  <a:cubicBezTo>
                    <a:pt x="1139" y="2264"/>
                    <a:pt x="1139" y="2263"/>
                    <a:pt x="1140" y="2262"/>
                  </a:cubicBezTo>
                  <a:cubicBezTo>
                    <a:pt x="1141" y="2261"/>
                    <a:pt x="1141" y="2261"/>
                    <a:pt x="1142" y="2260"/>
                  </a:cubicBezTo>
                  <a:cubicBezTo>
                    <a:pt x="1144" y="2258"/>
                    <a:pt x="1145" y="2256"/>
                    <a:pt x="1147" y="2255"/>
                  </a:cubicBezTo>
                  <a:cubicBezTo>
                    <a:pt x="1148" y="2253"/>
                    <a:pt x="1150" y="2251"/>
                    <a:pt x="1151" y="2249"/>
                  </a:cubicBezTo>
                  <a:cubicBezTo>
                    <a:pt x="1152" y="2248"/>
                    <a:pt x="1153" y="2247"/>
                    <a:pt x="1153" y="2246"/>
                  </a:cubicBezTo>
                  <a:cubicBezTo>
                    <a:pt x="1154" y="2245"/>
                    <a:pt x="1155" y="2244"/>
                    <a:pt x="1155" y="2243"/>
                  </a:cubicBezTo>
                  <a:cubicBezTo>
                    <a:pt x="1156" y="2242"/>
                    <a:pt x="1156" y="2242"/>
                    <a:pt x="1156" y="2242"/>
                  </a:cubicBezTo>
                  <a:cubicBezTo>
                    <a:pt x="1156" y="2245"/>
                    <a:pt x="1156" y="2248"/>
                    <a:pt x="1155" y="2251"/>
                  </a:cubicBezTo>
                  <a:cubicBezTo>
                    <a:pt x="1155" y="2252"/>
                    <a:pt x="1155" y="2254"/>
                    <a:pt x="1155" y="2255"/>
                  </a:cubicBezTo>
                  <a:cubicBezTo>
                    <a:pt x="1155" y="2257"/>
                    <a:pt x="1155" y="2259"/>
                    <a:pt x="1155" y="2260"/>
                  </a:cubicBezTo>
                  <a:cubicBezTo>
                    <a:pt x="1154" y="2266"/>
                    <a:pt x="1153" y="2272"/>
                    <a:pt x="1151" y="2278"/>
                  </a:cubicBezTo>
                  <a:cubicBezTo>
                    <a:pt x="1151" y="2279"/>
                    <a:pt x="1150" y="2281"/>
                    <a:pt x="1150" y="2282"/>
                  </a:cubicBezTo>
                  <a:cubicBezTo>
                    <a:pt x="1150" y="2284"/>
                    <a:pt x="1149" y="2285"/>
                    <a:pt x="1149" y="2286"/>
                  </a:cubicBezTo>
                  <a:cubicBezTo>
                    <a:pt x="1148" y="2289"/>
                    <a:pt x="1147" y="2292"/>
                    <a:pt x="1146" y="2294"/>
                  </a:cubicBezTo>
                  <a:cubicBezTo>
                    <a:pt x="1146" y="2295"/>
                    <a:pt x="1146" y="2296"/>
                    <a:pt x="1145" y="2296"/>
                  </a:cubicBezTo>
                  <a:cubicBezTo>
                    <a:pt x="1145" y="2297"/>
                    <a:pt x="1145" y="2298"/>
                    <a:pt x="1145" y="2298"/>
                  </a:cubicBezTo>
                  <a:cubicBezTo>
                    <a:pt x="1144" y="2299"/>
                    <a:pt x="1144" y="2301"/>
                    <a:pt x="1143" y="2302"/>
                  </a:cubicBezTo>
                  <a:cubicBezTo>
                    <a:pt x="1143" y="2303"/>
                    <a:pt x="1142" y="2304"/>
                    <a:pt x="1142" y="2305"/>
                  </a:cubicBezTo>
                  <a:cubicBezTo>
                    <a:pt x="1141" y="2306"/>
                    <a:pt x="1140" y="2307"/>
                    <a:pt x="1140" y="2309"/>
                  </a:cubicBezTo>
                  <a:cubicBezTo>
                    <a:pt x="1140" y="2309"/>
                    <a:pt x="1139" y="2310"/>
                    <a:pt x="1139" y="2310"/>
                  </a:cubicBezTo>
                  <a:cubicBezTo>
                    <a:pt x="1139" y="2311"/>
                    <a:pt x="1139" y="2311"/>
                    <a:pt x="1138" y="2312"/>
                  </a:cubicBezTo>
                  <a:cubicBezTo>
                    <a:pt x="1138" y="2313"/>
                    <a:pt x="1137" y="2314"/>
                    <a:pt x="1137" y="2315"/>
                  </a:cubicBezTo>
                  <a:cubicBezTo>
                    <a:pt x="1136" y="2317"/>
                    <a:pt x="1135" y="2318"/>
                    <a:pt x="1134" y="2320"/>
                  </a:cubicBezTo>
                  <a:cubicBezTo>
                    <a:pt x="1132" y="2324"/>
                    <a:pt x="1130" y="2326"/>
                    <a:pt x="1128" y="2329"/>
                  </a:cubicBezTo>
                  <a:cubicBezTo>
                    <a:pt x="1128" y="2330"/>
                    <a:pt x="1127" y="2331"/>
                    <a:pt x="1126" y="2332"/>
                  </a:cubicBezTo>
                  <a:cubicBezTo>
                    <a:pt x="1126" y="2333"/>
                    <a:pt x="1125" y="2333"/>
                    <a:pt x="1125" y="2334"/>
                  </a:cubicBezTo>
                  <a:cubicBezTo>
                    <a:pt x="1124" y="2335"/>
                    <a:pt x="1123" y="2336"/>
                    <a:pt x="1123" y="2336"/>
                  </a:cubicBezTo>
                  <a:cubicBezTo>
                    <a:pt x="1123" y="2336"/>
                    <a:pt x="1124" y="2335"/>
                    <a:pt x="1125" y="2334"/>
                  </a:cubicBezTo>
                  <a:cubicBezTo>
                    <a:pt x="1125" y="2334"/>
                    <a:pt x="1126" y="2333"/>
                    <a:pt x="1127" y="2332"/>
                  </a:cubicBezTo>
                  <a:cubicBezTo>
                    <a:pt x="1128" y="2332"/>
                    <a:pt x="1129" y="2331"/>
                    <a:pt x="1130" y="2330"/>
                  </a:cubicBezTo>
                  <a:cubicBezTo>
                    <a:pt x="1131" y="2328"/>
                    <a:pt x="1134" y="2325"/>
                    <a:pt x="1136" y="2322"/>
                  </a:cubicBezTo>
                  <a:cubicBezTo>
                    <a:pt x="1137" y="2320"/>
                    <a:pt x="1139" y="2319"/>
                    <a:pt x="1140" y="2317"/>
                  </a:cubicBezTo>
                  <a:cubicBezTo>
                    <a:pt x="1141" y="2316"/>
                    <a:pt x="1141" y="2315"/>
                    <a:pt x="1142" y="2314"/>
                  </a:cubicBezTo>
                  <a:cubicBezTo>
                    <a:pt x="1142" y="2313"/>
                    <a:pt x="1143" y="2313"/>
                    <a:pt x="1143" y="2312"/>
                  </a:cubicBezTo>
                  <a:cubicBezTo>
                    <a:pt x="1143" y="2312"/>
                    <a:pt x="1144" y="2311"/>
                    <a:pt x="1144" y="2311"/>
                  </a:cubicBezTo>
                  <a:cubicBezTo>
                    <a:pt x="1145" y="2310"/>
                    <a:pt x="1145" y="2309"/>
                    <a:pt x="1146" y="2308"/>
                  </a:cubicBezTo>
                  <a:cubicBezTo>
                    <a:pt x="1147" y="2306"/>
                    <a:pt x="1147" y="2305"/>
                    <a:pt x="1148" y="2304"/>
                  </a:cubicBezTo>
                  <a:cubicBezTo>
                    <a:pt x="1148" y="2303"/>
                    <a:pt x="1149" y="2302"/>
                    <a:pt x="1150" y="2300"/>
                  </a:cubicBezTo>
                  <a:cubicBezTo>
                    <a:pt x="1150" y="2300"/>
                    <a:pt x="1150" y="2299"/>
                    <a:pt x="1151" y="2299"/>
                  </a:cubicBezTo>
                  <a:cubicBezTo>
                    <a:pt x="1151" y="2298"/>
                    <a:pt x="1151" y="2297"/>
                    <a:pt x="1152" y="2297"/>
                  </a:cubicBezTo>
                  <a:cubicBezTo>
                    <a:pt x="1152" y="2295"/>
                    <a:pt x="1153" y="2293"/>
                    <a:pt x="1154" y="2291"/>
                  </a:cubicBezTo>
                  <a:cubicBezTo>
                    <a:pt x="1154" y="2292"/>
                    <a:pt x="1154" y="2292"/>
                    <a:pt x="1154" y="2292"/>
                  </a:cubicBezTo>
                  <a:cubicBezTo>
                    <a:pt x="1154" y="2294"/>
                    <a:pt x="1154" y="2295"/>
                    <a:pt x="1154" y="2297"/>
                  </a:cubicBezTo>
                  <a:cubicBezTo>
                    <a:pt x="1154" y="2298"/>
                    <a:pt x="1154" y="2300"/>
                    <a:pt x="1154" y="2302"/>
                  </a:cubicBezTo>
                  <a:cubicBezTo>
                    <a:pt x="1154" y="2305"/>
                    <a:pt x="1154" y="2308"/>
                    <a:pt x="1154" y="2311"/>
                  </a:cubicBezTo>
                  <a:cubicBezTo>
                    <a:pt x="1154" y="2312"/>
                    <a:pt x="1154" y="2314"/>
                    <a:pt x="1154" y="2316"/>
                  </a:cubicBezTo>
                  <a:cubicBezTo>
                    <a:pt x="1153" y="2317"/>
                    <a:pt x="1153" y="2319"/>
                    <a:pt x="1153" y="2320"/>
                  </a:cubicBezTo>
                  <a:cubicBezTo>
                    <a:pt x="1153" y="2323"/>
                    <a:pt x="1153" y="2326"/>
                    <a:pt x="1152" y="2329"/>
                  </a:cubicBezTo>
                  <a:cubicBezTo>
                    <a:pt x="1152" y="2332"/>
                    <a:pt x="1152" y="2335"/>
                    <a:pt x="1151" y="2337"/>
                  </a:cubicBezTo>
                  <a:cubicBezTo>
                    <a:pt x="1150" y="2340"/>
                    <a:pt x="1150" y="2342"/>
                    <a:pt x="1149" y="2344"/>
                  </a:cubicBezTo>
                  <a:cubicBezTo>
                    <a:pt x="1149" y="2346"/>
                    <a:pt x="1148" y="2347"/>
                    <a:pt x="1148" y="2348"/>
                  </a:cubicBezTo>
                  <a:cubicBezTo>
                    <a:pt x="1148" y="2349"/>
                    <a:pt x="1147" y="2350"/>
                    <a:pt x="1147" y="2350"/>
                  </a:cubicBezTo>
                  <a:cubicBezTo>
                    <a:pt x="1146" y="2351"/>
                    <a:pt x="1146" y="2352"/>
                    <a:pt x="1146" y="2353"/>
                  </a:cubicBezTo>
                  <a:cubicBezTo>
                    <a:pt x="1145" y="2354"/>
                    <a:pt x="1145" y="2354"/>
                    <a:pt x="1145" y="2355"/>
                  </a:cubicBezTo>
                  <a:cubicBezTo>
                    <a:pt x="1144" y="2356"/>
                    <a:pt x="1144" y="2357"/>
                    <a:pt x="1143" y="2358"/>
                  </a:cubicBezTo>
                  <a:cubicBezTo>
                    <a:pt x="1143" y="2358"/>
                    <a:pt x="1143" y="2359"/>
                    <a:pt x="1143" y="2359"/>
                  </a:cubicBezTo>
                  <a:cubicBezTo>
                    <a:pt x="1143" y="2359"/>
                    <a:pt x="1143" y="2359"/>
                    <a:pt x="1144" y="2358"/>
                  </a:cubicBezTo>
                  <a:cubicBezTo>
                    <a:pt x="1144" y="2358"/>
                    <a:pt x="1145" y="2357"/>
                    <a:pt x="1146" y="2356"/>
                  </a:cubicBezTo>
                  <a:cubicBezTo>
                    <a:pt x="1147" y="2355"/>
                    <a:pt x="1147" y="2355"/>
                    <a:pt x="1148" y="2354"/>
                  </a:cubicBezTo>
                  <a:cubicBezTo>
                    <a:pt x="1148" y="2353"/>
                    <a:pt x="1149" y="2353"/>
                    <a:pt x="1149" y="2352"/>
                  </a:cubicBezTo>
                  <a:cubicBezTo>
                    <a:pt x="1150" y="2351"/>
                    <a:pt x="1151" y="2350"/>
                    <a:pt x="1151" y="2349"/>
                  </a:cubicBezTo>
                  <a:cubicBezTo>
                    <a:pt x="1152" y="2348"/>
                    <a:pt x="1153" y="2347"/>
                    <a:pt x="1153" y="2346"/>
                  </a:cubicBezTo>
                  <a:cubicBezTo>
                    <a:pt x="1154" y="2344"/>
                    <a:pt x="1156" y="2342"/>
                    <a:pt x="1157" y="2339"/>
                  </a:cubicBezTo>
                  <a:cubicBezTo>
                    <a:pt x="1158" y="2336"/>
                    <a:pt x="1159" y="2333"/>
                    <a:pt x="1159" y="2330"/>
                  </a:cubicBezTo>
                  <a:cubicBezTo>
                    <a:pt x="1160" y="2329"/>
                    <a:pt x="1160" y="2327"/>
                    <a:pt x="1160" y="2326"/>
                  </a:cubicBezTo>
                  <a:cubicBezTo>
                    <a:pt x="1161" y="2324"/>
                    <a:pt x="1161" y="2323"/>
                    <a:pt x="1161" y="2321"/>
                  </a:cubicBezTo>
                  <a:cubicBezTo>
                    <a:pt x="1161" y="2319"/>
                    <a:pt x="1161" y="2318"/>
                    <a:pt x="1161" y="2316"/>
                  </a:cubicBezTo>
                  <a:cubicBezTo>
                    <a:pt x="1161" y="2314"/>
                    <a:pt x="1162" y="2313"/>
                    <a:pt x="1162" y="2311"/>
                  </a:cubicBezTo>
                  <a:cubicBezTo>
                    <a:pt x="1162" y="2308"/>
                    <a:pt x="1162" y="2305"/>
                    <a:pt x="1161" y="2301"/>
                  </a:cubicBezTo>
                  <a:cubicBezTo>
                    <a:pt x="1161" y="2300"/>
                    <a:pt x="1161" y="2298"/>
                    <a:pt x="1161" y="2297"/>
                  </a:cubicBezTo>
                  <a:cubicBezTo>
                    <a:pt x="1161" y="2295"/>
                    <a:pt x="1161" y="2294"/>
                    <a:pt x="1161" y="2292"/>
                  </a:cubicBezTo>
                  <a:cubicBezTo>
                    <a:pt x="1160" y="2286"/>
                    <a:pt x="1160" y="2281"/>
                    <a:pt x="1159" y="2276"/>
                  </a:cubicBezTo>
                  <a:cubicBezTo>
                    <a:pt x="1159" y="2276"/>
                    <a:pt x="1159" y="2276"/>
                    <a:pt x="1159" y="2275"/>
                  </a:cubicBezTo>
                  <a:cubicBezTo>
                    <a:pt x="1160" y="2274"/>
                    <a:pt x="1160" y="2272"/>
                    <a:pt x="1160" y="2271"/>
                  </a:cubicBezTo>
                  <a:cubicBezTo>
                    <a:pt x="1160" y="2270"/>
                    <a:pt x="1161" y="2269"/>
                    <a:pt x="1161" y="2268"/>
                  </a:cubicBezTo>
                  <a:cubicBezTo>
                    <a:pt x="1161" y="2268"/>
                    <a:pt x="1161" y="2267"/>
                    <a:pt x="1161" y="2266"/>
                  </a:cubicBezTo>
                  <a:cubicBezTo>
                    <a:pt x="1162" y="2264"/>
                    <a:pt x="1162" y="2263"/>
                    <a:pt x="1162" y="2261"/>
                  </a:cubicBezTo>
                  <a:cubicBezTo>
                    <a:pt x="1162" y="2260"/>
                    <a:pt x="1163" y="2258"/>
                    <a:pt x="1163" y="2256"/>
                  </a:cubicBezTo>
                  <a:cubicBezTo>
                    <a:pt x="1163" y="2255"/>
                    <a:pt x="1163" y="2253"/>
                    <a:pt x="1163" y="2251"/>
                  </a:cubicBezTo>
                  <a:cubicBezTo>
                    <a:pt x="1164" y="2248"/>
                    <a:pt x="1164" y="2245"/>
                    <a:pt x="1164" y="2241"/>
                  </a:cubicBezTo>
                  <a:cubicBezTo>
                    <a:pt x="1164" y="2240"/>
                    <a:pt x="1164" y="2238"/>
                    <a:pt x="1164" y="2236"/>
                  </a:cubicBezTo>
                  <a:cubicBezTo>
                    <a:pt x="1164" y="2235"/>
                    <a:pt x="1163" y="2233"/>
                    <a:pt x="1163" y="2231"/>
                  </a:cubicBezTo>
                  <a:cubicBezTo>
                    <a:pt x="1163" y="2230"/>
                    <a:pt x="1163" y="2230"/>
                    <a:pt x="1163" y="2229"/>
                  </a:cubicBezTo>
                  <a:cubicBezTo>
                    <a:pt x="1163" y="2226"/>
                    <a:pt x="1163" y="2226"/>
                    <a:pt x="1163" y="2226"/>
                  </a:cubicBezTo>
                  <a:cubicBezTo>
                    <a:pt x="1163" y="2225"/>
                    <a:pt x="1163" y="2223"/>
                    <a:pt x="1162" y="2222"/>
                  </a:cubicBezTo>
                  <a:cubicBezTo>
                    <a:pt x="1162" y="2221"/>
                    <a:pt x="1162" y="2221"/>
                    <a:pt x="1162" y="2221"/>
                  </a:cubicBezTo>
                  <a:cubicBezTo>
                    <a:pt x="1162" y="2221"/>
                    <a:pt x="1162" y="2221"/>
                    <a:pt x="1162" y="2221"/>
                  </a:cubicBezTo>
                  <a:cubicBezTo>
                    <a:pt x="1162" y="2220"/>
                    <a:pt x="1162" y="2220"/>
                    <a:pt x="1162" y="2220"/>
                  </a:cubicBezTo>
                  <a:cubicBezTo>
                    <a:pt x="1162" y="2219"/>
                    <a:pt x="1162" y="2219"/>
                    <a:pt x="1162" y="2219"/>
                  </a:cubicBezTo>
                  <a:cubicBezTo>
                    <a:pt x="1162" y="2218"/>
                    <a:pt x="1162" y="2218"/>
                    <a:pt x="1162" y="2217"/>
                  </a:cubicBezTo>
                  <a:cubicBezTo>
                    <a:pt x="1161" y="2215"/>
                    <a:pt x="1161" y="2214"/>
                    <a:pt x="1161" y="2212"/>
                  </a:cubicBezTo>
                  <a:cubicBezTo>
                    <a:pt x="1160" y="2209"/>
                    <a:pt x="1159" y="2206"/>
                    <a:pt x="1159" y="2203"/>
                  </a:cubicBezTo>
                  <a:cubicBezTo>
                    <a:pt x="1157" y="2197"/>
                    <a:pt x="1156" y="2191"/>
                    <a:pt x="1155" y="2186"/>
                  </a:cubicBezTo>
                  <a:cubicBezTo>
                    <a:pt x="1155" y="2185"/>
                    <a:pt x="1155" y="2183"/>
                    <a:pt x="1154" y="2182"/>
                  </a:cubicBezTo>
                  <a:cubicBezTo>
                    <a:pt x="1154" y="2181"/>
                    <a:pt x="1154" y="2181"/>
                    <a:pt x="1154" y="2180"/>
                  </a:cubicBezTo>
                  <a:cubicBezTo>
                    <a:pt x="1154" y="2179"/>
                    <a:pt x="1154" y="2179"/>
                    <a:pt x="1154" y="2178"/>
                  </a:cubicBezTo>
                  <a:cubicBezTo>
                    <a:pt x="1154" y="2176"/>
                    <a:pt x="1154" y="2173"/>
                    <a:pt x="1154" y="2171"/>
                  </a:cubicBezTo>
                  <a:cubicBezTo>
                    <a:pt x="1154" y="2170"/>
                    <a:pt x="1154" y="2169"/>
                    <a:pt x="1154" y="2167"/>
                  </a:cubicBezTo>
                  <a:cubicBezTo>
                    <a:pt x="1154" y="2166"/>
                    <a:pt x="1154" y="2165"/>
                    <a:pt x="1154" y="2164"/>
                  </a:cubicBezTo>
                  <a:cubicBezTo>
                    <a:pt x="1154" y="2163"/>
                    <a:pt x="1154" y="2162"/>
                    <a:pt x="1154" y="2161"/>
                  </a:cubicBezTo>
                  <a:cubicBezTo>
                    <a:pt x="1154" y="2161"/>
                    <a:pt x="1155" y="2160"/>
                    <a:pt x="1155" y="2160"/>
                  </a:cubicBezTo>
                  <a:cubicBezTo>
                    <a:pt x="1181" y="2214"/>
                    <a:pt x="1207" y="2267"/>
                    <a:pt x="1205" y="2315"/>
                  </a:cubicBezTo>
                  <a:cubicBezTo>
                    <a:pt x="1205" y="2322"/>
                    <a:pt x="1204" y="2329"/>
                    <a:pt x="1203" y="2336"/>
                  </a:cubicBezTo>
                  <a:cubicBezTo>
                    <a:pt x="1203" y="2337"/>
                    <a:pt x="1202" y="2338"/>
                    <a:pt x="1201" y="2339"/>
                  </a:cubicBezTo>
                  <a:cubicBezTo>
                    <a:pt x="1201" y="2340"/>
                    <a:pt x="1201" y="2340"/>
                    <a:pt x="1200" y="2341"/>
                  </a:cubicBezTo>
                  <a:cubicBezTo>
                    <a:pt x="1200" y="2341"/>
                    <a:pt x="1200" y="2342"/>
                    <a:pt x="1200" y="2342"/>
                  </a:cubicBezTo>
                  <a:cubicBezTo>
                    <a:pt x="1199" y="2342"/>
                    <a:pt x="1199" y="2342"/>
                    <a:pt x="1199" y="2342"/>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8" y="2344"/>
                    <a:pt x="1198" y="2345"/>
                  </a:cubicBezTo>
                  <a:cubicBezTo>
                    <a:pt x="1198" y="2345"/>
                    <a:pt x="1198" y="2345"/>
                    <a:pt x="1197" y="2345"/>
                  </a:cubicBezTo>
                  <a:cubicBezTo>
                    <a:pt x="1197" y="2346"/>
                    <a:pt x="1197" y="2346"/>
                    <a:pt x="1197" y="2346"/>
                  </a:cubicBezTo>
                  <a:cubicBezTo>
                    <a:pt x="1196" y="2347"/>
                    <a:pt x="1196" y="2347"/>
                    <a:pt x="1195" y="2348"/>
                  </a:cubicBezTo>
                  <a:cubicBezTo>
                    <a:pt x="1195" y="2349"/>
                    <a:pt x="1194" y="2349"/>
                    <a:pt x="1194" y="2350"/>
                  </a:cubicBezTo>
                  <a:cubicBezTo>
                    <a:pt x="1193" y="2350"/>
                    <a:pt x="1193" y="2350"/>
                    <a:pt x="1193" y="2351"/>
                  </a:cubicBezTo>
                  <a:cubicBezTo>
                    <a:pt x="1193" y="2351"/>
                    <a:pt x="1192" y="2351"/>
                    <a:pt x="1192" y="2352"/>
                  </a:cubicBezTo>
                  <a:cubicBezTo>
                    <a:pt x="1191" y="2352"/>
                    <a:pt x="1191" y="2353"/>
                    <a:pt x="1190" y="2353"/>
                  </a:cubicBezTo>
                  <a:cubicBezTo>
                    <a:pt x="1188" y="2356"/>
                    <a:pt x="1185" y="2358"/>
                    <a:pt x="1182" y="2361"/>
                  </a:cubicBezTo>
                  <a:cubicBezTo>
                    <a:pt x="1179" y="2363"/>
                    <a:pt x="1176" y="2365"/>
                    <a:pt x="1173" y="2367"/>
                  </a:cubicBezTo>
                  <a:cubicBezTo>
                    <a:pt x="1169" y="2370"/>
                    <a:pt x="1166" y="2372"/>
                    <a:pt x="1162" y="2374"/>
                  </a:cubicBezTo>
                  <a:cubicBezTo>
                    <a:pt x="1161" y="2376"/>
                    <a:pt x="1159" y="2377"/>
                    <a:pt x="1157" y="2378"/>
                  </a:cubicBezTo>
                  <a:cubicBezTo>
                    <a:pt x="1156" y="2379"/>
                    <a:pt x="1156" y="2379"/>
                    <a:pt x="1156" y="2379"/>
                  </a:cubicBezTo>
                  <a:cubicBezTo>
                    <a:pt x="1156" y="2379"/>
                    <a:pt x="1156" y="2379"/>
                    <a:pt x="1156" y="2379"/>
                  </a:cubicBezTo>
                  <a:cubicBezTo>
                    <a:pt x="1155" y="2379"/>
                    <a:pt x="1155" y="2379"/>
                    <a:pt x="1155" y="2379"/>
                  </a:cubicBezTo>
                  <a:cubicBezTo>
                    <a:pt x="1155" y="2380"/>
                    <a:pt x="1155" y="2380"/>
                    <a:pt x="1155" y="2380"/>
                  </a:cubicBezTo>
                  <a:cubicBezTo>
                    <a:pt x="1154" y="2381"/>
                    <a:pt x="1153" y="2381"/>
                    <a:pt x="1152" y="2382"/>
                  </a:cubicBezTo>
                  <a:cubicBezTo>
                    <a:pt x="1151" y="2382"/>
                    <a:pt x="1151" y="2383"/>
                    <a:pt x="1150" y="2384"/>
                  </a:cubicBezTo>
                  <a:cubicBezTo>
                    <a:pt x="1149" y="2385"/>
                    <a:pt x="1148" y="2385"/>
                    <a:pt x="1147" y="2386"/>
                  </a:cubicBezTo>
                  <a:cubicBezTo>
                    <a:pt x="1147" y="2387"/>
                    <a:pt x="1146" y="2387"/>
                    <a:pt x="1145" y="2388"/>
                  </a:cubicBezTo>
                  <a:cubicBezTo>
                    <a:pt x="1144" y="2389"/>
                    <a:pt x="1144" y="2389"/>
                    <a:pt x="1143" y="2390"/>
                  </a:cubicBezTo>
                  <a:cubicBezTo>
                    <a:pt x="1142" y="2392"/>
                    <a:pt x="1140" y="2393"/>
                    <a:pt x="1139" y="2394"/>
                  </a:cubicBezTo>
                  <a:cubicBezTo>
                    <a:pt x="1138" y="2395"/>
                    <a:pt x="1138" y="2396"/>
                    <a:pt x="1137" y="2397"/>
                  </a:cubicBezTo>
                  <a:cubicBezTo>
                    <a:pt x="1137" y="2397"/>
                    <a:pt x="1137" y="2397"/>
                    <a:pt x="1136" y="2398"/>
                  </a:cubicBezTo>
                  <a:cubicBezTo>
                    <a:pt x="1136" y="2398"/>
                    <a:pt x="1136" y="2399"/>
                    <a:pt x="1135" y="2399"/>
                  </a:cubicBezTo>
                  <a:cubicBezTo>
                    <a:pt x="1135" y="2400"/>
                    <a:pt x="1134" y="2400"/>
                    <a:pt x="1134" y="2401"/>
                  </a:cubicBezTo>
                  <a:cubicBezTo>
                    <a:pt x="1133" y="2402"/>
                    <a:pt x="1133" y="2403"/>
                    <a:pt x="1132" y="2404"/>
                  </a:cubicBezTo>
                  <a:cubicBezTo>
                    <a:pt x="1132" y="2404"/>
                    <a:pt x="1132" y="2405"/>
                    <a:pt x="1131" y="2406"/>
                  </a:cubicBezTo>
                  <a:cubicBezTo>
                    <a:pt x="1131" y="2407"/>
                    <a:pt x="1130" y="2407"/>
                    <a:pt x="1130" y="2408"/>
                  </a:cubicBezTo>
                  <a:cubicBezTo>
                    <a:pt x="1129" y="2410"/>
                    <a:pt x="1129" y="2411"/>
                    <a:pt x="1128" y="2412"/>
                  </a:cubicBezTo>
                  <a:cubicBezTo>
                    <a:pt x="1128" y="2413"/>
                    <a:pt x="1128" y="2414"/>
                    <a:pt x="1128" y="2414"/>
                  </a:cubicBezTo>
                  <a:cubicBezTo>
                    <a:pt x="1127" y="2415"/>
                    <a:pt x="1127" y="2416"/>
                    <a:pt x="1127" y="2416"/>
                  </a:cubicBezTo>
                  <a:cubicBezTo>
                    <a:pt x="1127" y="2417"/>
                    <a:pt x="1127" y="2418"/>
                    <a:pt x="1127" y="2418"/>
                  </a:cubicBezTo>
                  <a:cubicBezTo>
                    <a:pt x="1127" y="2419"/>
                    <a:pt x="1127" y="2419"/>
                    <a:pt x="1127" y="2420"/>
                  </a:cubicBezTo>
                  <a:cubicBezTo>
                    <a:pt x="1126" y="2421"/>
                    <a:pt x="1126" y="2421"/>
                    <a:pt x="1126" y="2422"/>
                  </a:cubicBezTo>
                  <a:cubicBezTo>
                    <a:pt x="1126" y="2422"/>
                    <a:pt x="1126" y="2423"/>
                    <a:pt x="1126" y="2423"/>
                  </a:cubicBezTo>
                  <a:cubicBezTo>
                    <a:pt x="1126" y="2424"/>
                    <a:pt x="1126" y="2425"/>
                    <a:pt x="1126" y="2426"/>
                  </a:cubicBezTo>
                  <a:cubicBezTo>
                    <a:pt x="1126" y="2426"/>
                    <a:pt x="1126" y="2427"/>
                    <a:pt x="1126" y="2427"/>
                  </a:cubicBezTo>
                  <a:cubicBezTo>
                    <a:pt x="1126" y="2428"/>
                    <a:pt x="1127" y="2429"/>
                    <a:pt x="1127" y="2429"/>
                  </a:cubicBezTo>
                  <a:cubicBezTo>
                    <a:pt x="1127" y="2429"/>
                    <a:pt x="1127" y="2428"/>
                    <a:pt x="1127" y="2427"/>
                  </a:cubicBezTo>
                  <a:cubicBezTo>
                    <a:pt x="1127" y="2427"/>
                    <a:pt x="1127" y="2426"/>
                    <a:pt x="1127" y="2426"/>
                  </a:cubicBezTo>
                  <a:cubicBezTo>
                    <a:pt x="1127" y="2425"/>
                    <a:pt x="1127" y="2425"/>
                    <a:pt x="1127" y="2425"/>
                  </a:cubicBezTo>
                  <a:cubicBezTo>
                    <a:pt x="1128" y="2424"/>
                    <a:pt x="1128" y="2424"/>
                    <a:pt x="1128" y="2423"/>
                  </a:cubicBezTo>
                  <a:cubicBezTo>
                    <a:pt x="1128" y="2423"/>
                    <a:pt x="1128" y="2422"/>
                    <a:pt x="1128" y="2422"/>
                  </a:cubicBezTo>
                  <a:cubicBezTo>
                    <a:pt x="1128" y="2422"/>
                    <a:pt x="1129" y="2421"/>
                    <a:pt x="1129" y="2421"/>
                  </a:cubicBezTo>
                  <a:cubicBezTo>
                    <a:pt x="1129" y="2420"/>
                    <a:pt x="1129" y="2420"/>
                    <a:pt x="1129" y="2419"/>
                  </a:cubicBezTo>
                  <a:cubicBezTo>
                    <a:pt x="1130" y="2418"/>
                    <a:pt x="1130" y="2418"/>
                    <a:pt x="1130" y="2417"/>
                  </a:cubicBezTo>
                  <a:cubicBezTo>
                    <a:pt x="1130" y="2417"/>
                    <a:pt x="1131" y="2416"/>
                    <a:pt x="1131" y="2416"/>
                  </a:cubicBezTo>
                  <a:cubicBezTo>
                    <a:pt x="1131" y="2415"/>
                    <a:pt x="1131" y="2415"/>
                    <a:pt x="1132" y="2414"/>
                  </a:cubicBezTo>
                  <a:cubicBezTo>
                    <a:pt x="1132" y="2413"/>
                    <a:pt x="1133" y="2412"/>
                    <a:pt x="1134" y="2410"/>
                  </a:cubicBezTo>
                  <a:cubicBezTo>
                    <a:pt x="1136" y="2408"/>
                    <a:pt x="1138" y="2405"/>
                    <a:pt x="1140" y="2403"/>
                  </a:cubicBezTo>
                  <a:cubicBezTo>
                    <a:pt x="1142" y="2400"/>
                    <a:pt x="1145" y="2398"/>
                    <a:pt x="1148" y="2395"/>
                  </a:cubicBezTo>
                  <a:cubicBezTo>
                    <a:pt x="1148" y="2395"/>
                    <a:pt x="1149" y="2395"/>
                    <a:pt x="1149" y="2394"/>
                  </a:cubicBezTo>
                  <a:cubicBezTo>
                    <a:pt x="1149" y="2394"/>
                    <a:pt x="1150" y="2394"/>
                    <a:pt x="1150" y="2393"/>
                  </a:cubicBezTo>
                  <a:cubicBezTo>
                    <a:pt x="1151" y="2393"/>
                    <a:pt x="1151" y="2392"/>
                    <a:pt x="1152" y="2392"/>
                  </a:cubicBezTo>
                  <a:cubicBezTo>
                    <a:pt x="1153" y="2391"/>
                    <a:pt x="1154" y="2390"/>
                    <a:pt x="1155" y="2390"/>
                  </a:cubicBezTo>
                  <a:cubicBezTo>
                    <a:pt x="1155" y="2389"/>
                    <a:pt x="1156" y="2389"/>
                    <a:pt x="1157" y="2388"/>
                  </a:cubicBezTo>
                  <a:cubicBezTo>
                    <a:pt x="1158" y="2387"/>
                    <a:pt x="1159" y="2387"/>
                    <a:pt x="1159" y="2386"/>
                  </a:cubicBezTo>
                  <a:cubicBezTo>
                    <a:pt x="1160" y="2386"/>
                    <a:pt x="1161" y="2385"/>
                    <a:pt x="1162" y="2384"/>
                  </a:cubicBezTo>
                  <a:cubicBezTo>
                    <a:pt x="1164" y="2383"/>
                    <a:pt x="1165" y="2382"/>
                    <a:pt x="1167" y="2381"/>
                  </a:cubicBezTo>
                  <a:cubicBezTo>
                    <a:pt x="1170" y="2379"/>
                    <a:pt x="1174" y="2376"/>
                    <a:pt x="1177" y="2374"/>
                  </a:cubicBezTo>
                  <a:cubicBezTo>
                    <a:pt x="1179" y="2372"/>
                    <a:pt x="1180" y="2371"/>
                    <a:pt x="1182" y="2370"/>
                  </a:cubicBezTo>
                  <a:cubicBezTo>
                    <a:pt x="1183" y="2369"/>
                    <a:pt x="1184" y="2369"/>
                    <a:pt x="1184" y="2368"/>
                  </a:cubicBezTo>
                  <a:cubicBezTo>
                    <a:pt x="1185" y="2367"/>
                    <a:pt x="1186" y="2367"/>
                    <a:pt x="1187" y="2366"/>
                  </a:cubicBezTo>
                  <a:cubicBezTo>
                    <a:pt x="1190" y="2363"/>
                    <a:pt x="1192" y="2360"/>
                    <a:pt x="1195" y="2357"/>
                  </a:cubicBezTo>
                  <a:cubicBezTo>
                    <a:pt x="1195" y="2357"/>
                    <a:pt x="1196" y="2356"/>
                    <a:pt x="1196" y="2355"/>
                  </a:cubicBezTo>
                  <a:cubicBezTo>
                    <a:pt x="1197" y="2355"/>
                    <a:pt x="1197" y="2355"/>
                    <a:pt x="1197" y="2354"/>
                  </a:cubicBezTo>
                  <a:cubicBezTo>
                    <a:pt x="1197" y="2354"/>
                    <a:pt x="1198" y="2353"/>
                    <a:pt x="1198" y="2353"/>
                  </a:cubicBezTo>
                  <a:cubicBezTo>
                    <a:pt x="1198" y="2352"/>
                    <a:pt x="1199" y="2352"/>
                    <a:pt x="1199" y="2351"/>
                  </a:cubicBezTo>
                  <a:cubicBezTo>
                    <a:pt x="1200" y="2350"/>
                    <a:pt x="1200" y="2349"/>
                    <a:pt x="1201" y="2349"/>
                  </a:cubicBezTo>
                  <a:cubicBezTo>
                    <a:pt x="1201" y="2348"/>
                    <a:pt x="1201" y="2348"/>
                    <a:pt x="1201" y="2348"/>
                  </a:cubicBezTo>
                  <a:cubicBezTo>
                    <a:pt x="1193" y="2381"/>
                    <a:pt x="1175" y="2411"/>
                    <a:pt x="1156" y="2440"/>
                  </a:cubicBezTo>
                  <a:cubicBezTo>
                    <a:pt x="1156" y="2441"/>
                    <a:pt x="1155" y="2442"/>
                    <a:pt x="1154" y="2442"/>
                  </a:cubicBezTo>
                  <a:cubicBezTo>
                    <a:pt x="1150" y="2445"/>
                    <a:pt x="1145" y="2449"/>
                    <a:pt x="1140" y="2452"/>
                  </a:cubicBezTo>
                  <a:cubicBezTo>
                    <a:pt x="1135" y="2455"/>
                    <a:pt x="1130" y="2459"/>
                    <a:pt x="1124" y="2462"/>
                  </a:cubicBezTo>
                  <a:cubicBezTo>
                    <a:pt x="1122" y="2464"/>
                    <a:pt x="1119" y="2465"/>
                    <a:pt x="1116" y="2467"/>
                  </a:cubicBezTo>
                  <a:cubicBezTo>
                    <a:pt x="1113" y="2469"/>
                    <a:pt x="1110" y="2471"/>
                    <a:pt x="1107" y="2473"/>
                  </a:cubicBezTo>
                  <a:cubicBezTo>
                    <a:pt x="1107" y="2473"/>
                    <a:pt x="1107" y="2473"/>
                    <a:pt x="1107" y="2473"/>
                  </a:cubicBezTo>
                  <a:cubicBezTo>
                    <a:pt x="1106" y="2473"/>
                    <a:pt x="1106" y="2474"/>
                    <a:pt x="1105" y="2474"/>
                  </a:cubicBezTo>
                  <a:cubicBezTo>
                    <a:pt x="1101" y="2474"/>
                    <a:pt x="1097" y="2476"/>
                    <a:pt x="1093" y="2477"/>
                  </a:cubicBezTo>
                  <a:cubicBezTo>
                    <a:pt x="1092" y="2477"/>
                    <a:pt x="1090" y="2478"/>
                    <a:pt x="1089" y="2478"/>
                  </a:cubicBezTo>
                  <a:cubicBezTo>
                    <a:pt x="1088" y="2478"/>
                    <a:pt x="1087" y="2479"/>
                    <a:pt x="1086" y="2479"/>
                  </a:cubicBezTo>
                  <a:cubicBezTo>
                    <a:pt x="1083" y="2480"/>
                    <a:pt x="1081" y="2481"/>
                    <a:pt x="1079" y="2482"/>
                  </a:cubicBezTo>
                  <a:cubicBezTo>
                    <a:pt x="1076" y="2483"/>
                    <a:pt x="1074" y="2484"/>
                    <a:pt x="1072" y="2485"/>
                  </a:cubicBezTo>
                  <a:cubicBezTo>
                    <a:pt x="1070" y="2486"/>
                    <a:pt x="1069" y="2486"/>
                    <a:pt x="1068" y="2487"/>
                  </a:cubicBezTo>
                  <a:cubicBezTo>
                    <a:pt x="1067" y="2488"/>
                    <a:pt x="1066" y="2488"/>
                    <a:pt x="1065" y="2489"/>
                  </a:cubicBezTo>
                  <a:cubicBezTo>
                    <a:pt x="1064" y="2490"/>
                    <a:pt x="1064" y="2490"/>
                    <a:pt x="1064" y="2490"/>
                  </a:cubicBezTo>
                  <a:cubicBezTo>
                    <a:pt x="1064" y="2490"/>
                    <a:pt x="1064" y="2490"/>
                    <a:pt x="1064" y="2490"/>
                  </a:cubicBezTo>
                  <a:cubicBezTo>
                    <a:pt x="1064" y="2490"/>
                    <a:pt x="1064" y="2490"/>
                    <a:pt x="1064" y="2490"/>
                  </a:cubicBezTo>
                  <a:cubicBezTo>
                    <a:pt x="1064" y="2490"/>
                    <a:pt x="1064" y="2490"/>
                    <a:pt x="1064" y="2490"/>
                  </a:cubicBezTo>
                  <a:cubicBezTo>
                    <a:pt x="1063" y="2491"/>
                    <a:pt x="1063" y="2491"/>
                    <a:pt x="1063" y="2491"/>
                  </a:cubicBezTo>
                  <a:cubicBezTo>
                    <a:pt x="1062" y="2491"/>
                    <a:pt x="1062" y="2491"/>
                    <a:pt x="1062" y="2491"/>
                  </a:cubicBezTo>
                  <a:cubicBezTo>
                    <a:pt x="1061" y="2492"/>
                    <a:pt x="1060" y="2493"/>
                    <a:pt x="1060" y="2494"/>
                  </a:cubicBezTo>
                  <a:cubicBezTo>
                    <a:pt x="1058" y="2496"/>
                    <a:pt x="1057" y="2497"/>
                    <a:pt x="1056" y="2499"/>
                  </a:cubicBezTo>
                  <a:cubicBezTo>
                    <a:pt x="1055" y="2501"/>
                    <a:pt x="1054" y="2502"/>
                    <a:pt x="1053" y="2504"/>
                  </a:cubicBezTo>
                  <a:cubicBezTo>
                    <a:pt x="1053" y="2505"/>
                    <a:pt x="1052" y="2507"/>
                    <a:pt x="1052" y="2508"/>
                  </a:cubicBezTo>
                  <a:cubicBezTo>
                    <a:pt x="1052" y="2509"/>
                    <a:pt x="1052" y="2510"/>
                    <a:pt x="1052" y="2511"/>
                  </a:cubicBezTo>
                  <a:cubicBezTo>
                    <a:pt x="1052" y="2511"/>
                    <a:pt x="1052" y="2511"/>
                    <a:pt x="1052" y="2511"/>
                  </a:cubicBezTo>
                  <a:cubicBezTo>
                    <a:pt x="1052" y="2511"/>
                    <a:pt x="1052" y="2511"/>
                    <a:pt x="1052" y="2511"/>
                  </a:cubicBezTo>
                  <a:cubicBezTo>
                    <a:pt x="1053" y="2510"/>
                    <a:pt x="1053" y="2509"/>
                    <a:pt x="1054" y="2509"/>
                  </a:cubicBezTo>
                  <a:cubicBezTo>
                    <a:pt x="1054" y="2508"/>
                    <a:pt x="1055" y="2507"/>
                    <a:pt x="1056" y="2505"/>
                  </a:cubicBezTo>
                  <a:cubicBezTo>
                    <a:pt x="1057" y="2504"/>
                    <a:pt x="1058" y="2503"/>
                    <a:pt x="1059" y="2502"/>
                  </a:cubicBezTo>
                  <a:cubicBezTo>
                    <a:pt x="1061" y="2501"/>
                    <a:pt x="1062" y="2499"/>
                    <a:pt x="1064" y="2498"/>
                  </a:cubicBezTo>
                  <a:cubicBezTo>
                    <a:pt x="1064" y="2498"/>
                    <a:pt x="1065" y="2497"/>
                    <a:pt x="1066" y="2497"/>
                  </a:cubicBezTo>
                  <a:cubicBezTo>
                    <a:pt x="1067" y="2496"/>
                    <a:pt x="1067" y="2496"/>
                    <a:pt x="1068" y="2496"/>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9" y="2495"/>
                    <a:pt x="1069" y="2495"/>
                    <a:pt x="1069" y="2495"/>
                  </a:cubicBezTo>
                  <a:cubicBezTo>
                    <a:pt x="1070" y="2494"/>
                    <a:pt x="1071" y="2494"/>
                    <a:pt x="1072" y="2493"/>
                  </a:cubicBezTo>
                  <a:cubicBezTo>
                    <a:pt x="1073" y="2493"/>
                    <a:pt x="1074" y="2492"/>
                    <a:pt x="1075" y="2492"/>
                  </a:cubicBezTo>
                  <a:cubicBezTo>
                    <a:pt x="1077" y="2491"/>
                    <a:pt x="1079" y="2490"/>
                    <a:pt x="1082" y="2489"/>
                  </a:cubicBezTo>
                  <a:cubicBezTo>
                    <a:pt x="1084" y="2488"/>
                    <a:pt x="1086" y="2487"/>
                    <a:pt x="1088" y="2486"/>
                  </a:cubicBezTo>
                  <a:cubicBezTo>
                    <a:pt x="1083" y="2490"/>
                    <a:pt x="1078" y="2494"/>
                    <a:pt x="1074" y="2499"/>
                  </a:cubicBezTo>
                  <a:cubicBezTo>
                    <a:pt x="1072" y="2501"/>
                    <a:pt x="1069" y="2504"/>
                    <a:pt x="1067" y="2506"/>
                  </a:cubicBezTo>
                  <a:cubicBezTo>
                    <a:pt x="1067" y="2507"/>
                    <a:pt x="1067" y="2507"/>
                    <a:pt x="1067" y="2507"/>
                  </a:cubicBezTo>
                  <a:cubicBezTo>
                    <a:pt x="1066" y="2507"/>
                    <a:pt x="1066" y="2507"/>
                    <a:pt x="1066" y="2507"/>
                  </a:cubicBezTo>
                  <a:cubicBezTo>
                    <a:pt x="1066" y="2507"/>
                    <a:pt x="1066" y="2507"/>
                    <a:pt x="1066" y="2507"/>
                  </a:cubicBezTo>
                  <a:cubicBezTo>
                    <a:pt x="1065" y="2508"/>
                    <a:pt x="1065" y="2508"/>
                    <a:pt x="1065" y="2508"/>
                  </a:cubicBezTo>
                  <a:cubicBezTo>
                    <a:pt x="1065" y="2509"/>
                    <a:pt x="1064" y="2510"/>
                    <a:pt x="1064" y="2510"/>
                  </a:cubicBezTo>
                  <a:cubicBezTo>
                    <a:pt x="1063" y="2512"/>
                    <a:pt x="1062" y="2513"/>
                    <a:pt x="1061" y="2514"/>
                  </a:cubicBezTo>
                  <a:cubicBezTo>
                    <a:pt x="1057" y="2520"/>
                    <a:pt x="1054" y="2526"/>
                    <a:pt x="1051" y="2531"/>
                  </a:cubicBezTo>
                  <a:cubicBezTo>
                    <a:pt x="1048" y="2537"/>
                    <a:pt x="1046" y="2542"/>
                    <a:pt x="1045" y="2547"/>
                  </a:cubicBezTo>
                  <a:cubicBezTo>
                    <a:pt x="1043" y="2552"/>
                    <a:pt x="1042" y="2557"/>
                    <a:pt x="1041" y="2561"/>
                  </a:cubicBezTo>
                  <a:cubicBezTo>
                    <a:pt x="1041" y="2562"/>
                    <a:pt x="1041" y="2563"/>
                    <a:pt x="1041" y="2564"/>
                  </a:cubicBezTo>
                  <a:cubicBezTo>
                    <a:pt x="1041" y="2565"/>
                    <a:pt x="1041" y="2566"/>
                    <a:pt x="1041" y="2567"/>
                  </a:cubicBezTo>
                  <a:cubicBezTo>
                    <a:pt x="1041" y="2569"/>
                    <a:pt x="1040" y="2571"/>
                    <a:pt x="1040" y="2572"/>
                  </a:cubicBezTo>
                  <a:cubicBezTo>
                    <a:pt x="1040" y="2574"/>
                    <a:pt x="1040" y="2575"/>
                    <a:pt x="1040" y="2577"/>
                  </a:cubicBezTo>
                  <a:cubicBezTo>
                    <a:pt x="1040" y="2578"/>
                    <a:pt x="1040" y="2579"/>
                    <a:pt x="1040" y="2580"/>
                  </a:cubicBezTo>
                  <a:cubicBezTo>
                    <a:pt x="1040" y="2581"/>
                    <a:pt x="1040" y="2582"/>
                    <a:pt x="1040" y="2582"/>
                  </a:cubicBezTo>
                  <a:cubicBezTo>
                    <a:pt x="1040" y="2582"/>
                    <a:pt x="1040" y="2581"/>
                    <a:pt x="1041" y="2580"/>
                  </a:cubicBezTo>
                  <a:cubicBezTo>
                    <a:pt x="1041" y="2579"/>
                    <a:pt x="1041" y="2578"/>
                    <a:pt x="1041" y="2577"/>
                  </a:cubicBezTo>
                  <a:cubicBezTo>
                    <a:pt x="1041" y="2575"/>
                    <a:pt x="1042" y="2574"/>
                    <a:pt x="1042" y="2573"/>
                  </a:cubicBezTo>
                  <a:cubicBezTo>
                    <a:pt x="1042" y="2571"/>
                    <a:pt x="1043" y="2569"/>
                    <a:pt x="1043" y="2568"/>
                  </a:cubicBezTo>
                  <a:cubicBezTo>
                    <a:pt x="1043" y="2566"/>
                    <a:pt x="1044" y="2564"/>
                    <a:pt x="1044" y="2562"/>
                  </a:cubicBezTo>
                  <a:cubicBezTo>
                    <a:pt x="1045" y="2560"/>
                    <a:pt x="1046" y="2558"/>
                    <a:pt x="1046" y="2556"/>
                  </a:cubicBezTo>
                  <a:cubicBezTo>
                    <a:pt x="1047" y="2553"/>
                    <a:pt x="1048" y="2551"/>
                    <a:pt x="1049" y="2549"/>
                  </a:cubicBezTo>
                  <a:cubicBezTo>
                    <a:pt x="1051" y="2544"/>
                    <a:pt x="1053" y="2539"/>
                    <a:pt x="1056" y="2534"/>
                  </a:cubicBezTo>
                  <a:cubicBezTo>
                    <a:pt x="1058" y="2531"/>
                    <a:pt x="1059" y="2529"/>
                    <a:pt x="1061" y="2526"/>
                  </a:cubicBezTo>
                  <a:cubicBezTo>
                    <a:pt x="1061" y="2527"/>
                    <a:pt x="1060" y="2528"/>
                    <a:pt x="1060" y="2529"/>
                  </a:cubicBezTo>
                  <a:cubicBezTo>
                    <a:pt x="1060" y="2531"/>
                    <a:pt x="1059" y="2534"/>
                    <a:pt x="1058" y="2537"/>
                  </a:cubicBezTo>
                  <a:cubicBezTo>
                    <a:pt x="1058" y="2539"/>
                    <a:pt x="1058" y="2540"/>
                    <a:pt x="1058" y="2541"/>
                  </a:cubicBezTo>
                  <a:cubicBezTo>
                    <a:pt x="1057" y="2543"/>
                    <a:pt x="1057" y="2544"/>
                    <a:pt x="1057" y="2545"/>
                  </a:cubicBezTo>
                  <a:cubicBezTo>
                    <a:pt x="1056" y="2548"/>
                    <a:pt x="1056" y="2550"/>
                    <a:pt x="1056" y="2553"/>
                  </a:cubicBezTo>
                  <a:cubicBezTo>
                    <a:pt x="1055" y="2555"/>
                    <a:pt x="1055" y="2557"/>
                    <a:pt x="1054" y="2559"/>
                  </a:cubicBezTo>
                  <a:cubicBezTo>
                    <a:pt x="1054" y="2560"/>
                    <a:pt x="1054" y="2561"/>
                    <a:pt x="1054" y="2562"/>
                  </a:cubicBezTo>
                  <a:cubicBezTo>
                    <a:pt x="1054" y="2563"/>
                    <a:pt x="1053" y="2564"/>
                    <a:pt x="1053" y="2565"/>
                  </a:cubicBezTo>
                  <a:cubicBezTo>
                    <a:pt x="1053" y="2566"/>
                    <a:pt x="1053" y="2567"/>
                    <a:pt x="1053" y="2567"/>
                  </a:cubicBezTo>
                  <a:cubicBezTo>
                    <a:pt x="1052" y="2568"/>
                    <a:pt x="1052" y="2569"/>
                    <a:pt x="1052" y="2569"/>
                  </a:cubicBezTo>
                  <a:cubicBezTo>
                    <a:pt x="1052" y="2571"/>
                    <a:pt x="1051" y="2572"/>
                    <a:pt x="1051" y="2572"/>
                  </a:cubicBezTo>
                  <a:cubicBezTo>
                    <a:pt x="1051" y="2573"/>
                    <a:pt x="1051" y="2573"/>
                    <a:pt x="1051" y="2573"/>
                  </a:cubicBezTo>
                  <a:cubicBezTo>
                    <a:pt x="1051" y="2573"/>
                    <a:pt x="1051" y="2573"/>
                    <a:pt x="1052" y="2572"/>
                  </a:cubicBezTo>
                  <a:cubicBezTo>
                    <a:pt x="1052" y="2572"/>
                    <a:pt x="1053" y="2571"/>
                    <a:pt x="1053" y="2570"/>
                  </a:cubicBezTo>
                  <a:cubicBezTo>
                    <a:pt x="1054" y="2570"/>
                    <a:pt x="1054" y="2569"/>
                    <a:pt x="1055" y="2568"/>
                  </a:cubicBezTo>
                  <a:cubicBezTo>
                    <a:pt x="1055" y="2568"/>
                    <a:pt x="1055" y="2567"/>
                    <a:pt x="1056" y="2566"/>
                  </a:cubicBezTo>
                  <a:cubicBezTo>
                    <a:pt x="1056" y="2565"/>
                    <a:pt x="1057" y="2565"/>
                    <a:pt x="1057" y="2564"/>
                  </a:cubicBezTo>
                  <a:cubicBezTo>
                    <a:pt x="1058" y="2563"/>
                    <a:pt x="1058" y="2562"/>
                    <a:pt x="1059" y="2561"/>
                  </a:cubicBezTo>
                  <a:cubicBezTo>
                    <a:pt x="1060" y="2559"/>
                    <a:pt x="1061" y="2557"/>
                    <a:pt x="1061" y="2554"/>
                  </a:cubicBezTo>
                  <a:cubicBezTo>
                    <a:pt x="1062" y="2552"/>
                    <a:pt x="1063" y="2549"/>
                    <a:pt x="1064" y="2547"/>
                  </a:cubicBezTo>
                  <a:cubicBezTo>
                    <a:pt x="1064" y="2545"/>
                    <a:pt x="1064" y="2544"/>
                    <a:pt x="1065" y="2543"/>
                  </a:cubicBezTo>
                  <a:cubicBezTo>
                    <a:pt x="1065" y="2541"/>
                    <a:pt x="1066" y="2540"/>
                    <a:pt x="1066" y="2539"/>
                  </a:cubicBezTo>
                  <a:cubicBezTo>
                    <a:pt x="1067" y="2536"/>
                    <a:pt x="1067" y="2533"/>
                    <a:pt x="1068" y="2531"/>
                  </a:cubicBezTo>
                  <a:cubicBezTo>
                    <a:pt x="1069" y="2528"/>
                    <a:pt x="1069" y="2525"/>
                    <a:pt x="1070" y="2523"/>
                  </a:cubicBezTo>
                  <a:cubicBezTo>
                    <a:pt x="1071" y="2520"/>
                    <a:pt x="1072" y="2518"/>
                    <a:pt x="1073" y="2515"/>
                  </a:cubicBezTo>
                  <a:cubicBezTo>
                    <a:pt x="1074" y="2513"/>
                    <a:pt x="1074" y="2511"/>
                    <a:pt x="1076" y="2508"/>
                  </a:cubicBezTo>
                  <a:cubicBezTo>
                    <a:pt x="1076" y="2508"/>
                    <a:pt x="1076" y="2508"/>
                    <a:pt x="1076" y="2508"/>
                  </a:cubicBezTo>
                  <a:cubicBezTo>
                    <a:pt x="1077" y="2507"/>
                    <a:pt x="1078" y="2505"/>
                    <a:pt x="1079" y="2504"/>
                  </a:cubicBezTo>
                  <a:cubicBezTo>
                    <a:pt x="1084" y="2500"/>
                    <a:pt x="1089" y="2495"/>
                    <a:pt x="1095" y="2491"/>
                  </a:cubicBezTo>
                  <a:cubicBezTo>
                    <a:pt x="1100" y="2487"/>
                    <a:pt x="1106" y="2483"/>
                    <a:pt x="1112" y="2479"/>
                  </a:cubicBezTo>
                  <a:cubicBezTo>
                    <a:pt x="1114" y="2477"/>
                    <a:pt x="1117" y="2475"/>
                    <a:pt x="1120" y="2473"/>
                  </a:cubicBezTo>
                  <a:cubicBezTo>
                    <a:pt x="1123" y="2472"/>
                    <a:pt x="1125" y="2470"/>
                    <a:pt x="1128" y="2468"/>
                  </a:cubicBezTo>
                  <a:cubicBezTo>
                    <a:pt x="1134" y="2464"/>
                    <a:pt x="1139" y="2460"/>
                    <a:pt x="1144" y="2457"/>
                  </a:cubicBezTo>
                  <a:cubicBezTo>
                    <a:pt x="1145" y="2455"/>
                    <a:pt x="1147" y="2454"/>
                    <a:pt x="1149" y="2453"/>
                  </a:cubicBezTo>
                  <a:cubicBezTo>
                    <a:pt x="1135" y="2476"/>
                    <a:pt x="1121" y="2499"/>
                    <a:pt x="1112" y="2524"/>
                  </a:cubicBezTo>
                  <a:cubicBezTo>
                    <a:pt x="1111" y="2525"/>
                    <a:pt x="1110" y="2526"/>
                    <a:pt x="1108" y="2528"/>
                  </a:cubicBezTo>
                  <a:cubicBezTo>
                    <a:pt x="1107" y="2529"/>
                    <a:pt x="1105" y="2531"/>
                    <a:pt x="1103" y="2534"/>
                  </a:cubicBezTo>
                  <a:cubicBezTo>
                    <a:pt x="1101" y="2536"/>
                    <a:pt x="1099" y="2538"/>
                    <a:pt x="1097" y="2541"/>
                  </a:cubicBezTo>
                  <a:cubicBezTo>
                    <a:pt x="1095" y="2544"/>
                    <a:pt x="1093" y="2547"/>
                    <a:pt x="1091" y="2550"/>
                  </a:cubicBezTo>
                  <a:cubicBezTo>
                    <a:pt x="1090" y="2551"/>
                    <a:pt x="1089" y="2553"/>
                    <a:pt x="1088" y="2554"/>
                  </a:cubicBezTo>
                  <a:cubicBezTo>
                    <a:pt x="1087" y="2556"/>
                    <a:pt x="1086" y="2558"/>
                    <a:pt x="1085" y="2559"/>
                  </a:cubicBezTo>
                  <a:cubicBezTo>
                    <a:pt x="1083" y="2563"/>
                    <a:pt x="1081" y="2566"/>
                    <a:pt x="1079" y="2570"/>
                  </a:cubicBezTo>
                  <a:cubicBezTo>
                    <a:pt x="1078" y="2572"/>
                    <a:pt x="1078" y="2572"/>
                    <a:pt x="1078" y="2572"/>
                  </a:cubicBezTo>
                  <a:cubicBezTo>
                    <a:pt x="1078" y="2573"/>
                    <a:pt x="1077" y="2574"/>
                    <a:pt x="1077" y="2575"/>
                  </a:cubicBezTo>
                  <a:cubicBezTo>
                    <a:pt x="1076" y="2577"/>
                    <a:pt x="1076" y="2579"/>
                    <a:pt x="1075" y="2581"/>
                  </a:cubicBezTo>
                  <a:cubicBezTo>
                    <a:pt x="1074" y="2582"/>
                    <a:pt x="1074" y="2584"/>
                    <a:pt x="1073" y="2586"/>
                  </a:cubicBezTo>
                  <a:cubicBezTo>
                    <a:pt x="1073" y="2586"/>
                    <a:pt x="1073" y="2587"/>
                    <a:pt x="1073" y="2587"/>
                  </a:cubicBezTo>
                  <a:cubicBezTo>
                    <a:pt x="1073" y="2587"/>
                    <a:pt x="1072" y="2588"/>
                    <a:pt x="1072" y="2588"/>
                  </a:cubicBezTo>
                  <a:cubicBezTo>
                    <a:pt x="1071" y="2589"/>
                    <a:pt x="1070" y="2589"/>
                    <a:pt x="1070" y="2590"/>
                  </a:cubicBezTo>
                  <a:cubicBezTo>
                    <a:pt x="1069" y="2590"/>
                    <a:pt x="1068" y="2591"/>
                    <a:pt x="1068" y="2592"/>
                  </a:cubicBezTo>
                  <a:cubicBezTo>
                    <a:pt x="1067" y="2593"/>
                    <a:pt x="1066" y="2593"/>
                    <a:pt x="1065" y="2594"/>
                  </a:cubicBezTo>
                  <a:cubicBezTo>
                    <a:pt x="1065" y="2595"/>
                    <a:pt x="1064" y="2596"/>
                    <a:pt x="1063" y="2597"/>
                  </a:cubicBezTo>
                  <a:cubicBezTo>
                    <a:pt x="1062" y="2598"/>
                    <a:pt x="1062" y="2599"/>
                    <a:pt x="1061" y="2600"/>
                  </a:cubicBezTo>
                  <a:cubicBezTo>
                    <a:pt x="1060" y="2601"/>
                    <a:pt x="1060" y="2602"/>
                    <a:pt x="1059" y="2603"/>
                  </a:cubicBezTo>
                  <a:cubicBezTo>
                    <a:pt x="1057" y="2605"/>
                    <a:pt x="1056" y="2608"/>
                    <a:pt x="1055" y="2610"/>
                  </a:cubicBezTo>
                  <a:cubicBezTo>
                    <a:pt x="1053" y="2613"/>
                    <a:pt x="1052" y="2615"/>
                    <a:pt x="1051" y="2618"/>
                  </a:cubicBezTo>
                  <a:cubicBezTo>
                    <a:pt x="1050" y="2620"/>
                    <a:pt x="1049" y="2623"/>
                    <a:pt x="1048" y="2625"/>
                  </a:cubicBezTo>
                  <a:cubicBezTo>
                    <a:pt x="1048" y="2627"/>
                    <a:pt x="1047" y="2628"/>
                    <a:pt x="1047" y="2629"/>
                  </a:cubicBezTo>
                  <a:cubicBezTo>
                    <a:pt x="1047" y="2631"/>
                    <a:pt x="1046" y="2632"/>
                    <a:pt x="1046" y="2633"/>
                  </a:cubicBezTo>
                  <a:cubicBezTo>
                    <a:pt x="1045" y="2636"/>
                    <a:pt x="1045" y="2638"/>
                    <a:pt x="1044" y="2640"/>
                  </a:cubicBezTo>
                  <a:cubicBezTo>
                    <a:pt x="1044" y="2641"/>
                    <a:pt x="1044" y="2643"/>
                    <a:pt x="1043" y="2644"/>
                  </a:cubicBezTo>
                  <a:cubicBezTo>
                    <a:pt x="1043" y="2645"/>
                    <a:pt x="1043" y="2646"/>
                    <a:pt x="1043" y="2647"/>
                  </a:cubicBezTo>
                  <a:cubicBezTo>
                    <a:pt x="1042" y="2651"/>
                    <a:pt x="1042" y="2654"/>
                    <a:pt x="1041" y="2657"/>
                  </a:cubicBezTo>
                  <a:cubicBezTo>
                    <a:pt x="1041" y="2658"/>
                    <a:pt x="1041" y="2659"/>
                    <a:pt x="1041" y="2659"/>
                  </a:cubicBezTo>
                  <a:cubicBezTo>
                    <a:pt x="1041" y="2660"/>
                    <a:pt x="1041" y="2660"/>
                    <a:pt x="1041" y="2660"/>
                  </a:cubicBezTo>
                  <a:cubicBezTo>
                    <a:pt x="1041" y="2660"/>
                    <a:pt x="1041" y="2660"/>
                    <a:pt x="1042" y="2660"/>
                  </a:cubicBezTo>
                  <a:cubicBezTo>
                    <a:pt x="1042" y="2659"/>
                    <a:pt x="1042" y="2658"/>
                    <a:pt x="1043" y="2657"/>
                  </a:cubicBezTo>
                  <a:cubicBezTo>
                    <a:pt x="1044" y="2655"/>
                    <a:pt x="1046" y="2652"/>
                    <a:pt x="1047" y="2648"/>
                  </a:cubicBezTo>
                  <a:cubicBezTo>
                    <a:pt x="1048" y="2646"/>
                    <a:pt x="1049" y="2644"/>
                    <a:pt x="1050" y="2642"/>
                  </a:cubicBezTo>
                  <a:cubicBezTo>
                    <a:pt x="1051" y="2640"/>
                    <a:pt x="1052" y="2638"/>
                    <a:pt x="1053" y="2635"/>
                  </a:cubicBezTo>
                  <a:cubicBezTo>
                    <a:pt x="1053" y="2633"/>
                    <a:pt x="1054" y="2631"/>
                    <a:pt x="1055" y="2628"/>
                  </a:cubicBezTo>
                  <a:cubicBezTo>
                    <a:pt x="1056" y="2626"/>
                    <a:pt x="1057" y="2623"/>
                    <a:pt x="1058" y="2621"/>
                  </a:cubicBezTo>
                  <a:cubicBezTo>
                    <a:pt x="1059" y="2620"/>
                    <a:pt x="1060" y="2618"/>
                    <a:pt x="1060" y="2617"/>
                  </a:cubicBezTo>
                  <a:cubicBezTo>
                    <a:pt x="1060" y="2617"/>
                    <a:pt x="1061" y="2616"/>
                    <a:pt x="1061" y="2615"/>
                  </a:cubicBezTo>
                  <a:cubicBezTo>
                    <a:pt x="1061" y="2615"/>
                    <a:pt x="1061" y="2614"/>
                    <a:pt x="1062" y="2614"/>
                  </a:cubicBezTo>
                  <a:cubicBezTo>
                    <a:pt x="1062" y="2613"/>
                    <a:pt x="1062" y="2612"/>
                    <a:pt x="1062" y="2612"/>
                  </a:cubicBezTo>
                  <a:cubicBezTo>
                    <a:pt x="1063" y="2611"/>
                    <a:pt x="1063" y="2611"/>
                    <a:pt x="1063" y="2610"/>
                  </a:cubicBezTo>
                  <a:cubicBezTo>
                    <a:pt x="1064" y="2609"/>
                    <a:pt x="1064" y="2608"/>
                    <a:pt x="1065" y="2607"/>
                  </a:cubicBezTo>
                  <a:cubicBezTo>
                    <a:pt x="1065" y="2606"/>
                    <a:pt x="1066" y="2604"/>
                    <a:pt x="1067" y="2603"/>
                  </a:cubicBezTo>
                  <a:cubicBezTo>
                    <a:pt x="1067" y="2602"/>
                    <a:pt x="1068" y="2601"/>
                    <a:pt x="1068" y="2600"/>
                  </a:cubicBezTo>
                  <a:cubicBezTo>
                    <a:pt x="1069" y="2599"/>
                    <a:pt x="1069" y="2598"/>
                    <a:pt x="1070" y="2597"/>
                  </a:cubicBezTo>
                  <a:cubicBezTo>
                    <a:pt x="1070" y="2597"/>
                    <a:pt x="1071" y="2596"/>
                    <a:pt x="1071" y="2595"/>
                  </a:cubicBezTo>
                  <a:cubicBezTo>
                    <a:pt x="1071" y="2598"/>
                    <a:pt x="1070" y="2600"/>
                    <a:pt x="1070" y="2602"/>
                  </a:cubicBezTo>
                  <a:cubicBezTo>
                    <a:pt x="1070" y="2604"/>
                    <a:pt x="1070" y="2606"/>
                    <a:pt x="1070" y="2607"/>
                  </a:cubicBezTo>
                  <a:cubicBezTo>
                    <a:pt x="1069" y="2609"/>
                    <a:pt x="1069" y="2610"/>
                    <a:pt x="1069" y="2612"/>
                  </a:cubicBezTo>
                  <a:cubicBezTo>
                    <a:pt x="1070" y="2613"/>
                    <a:pt x="1070" y="2615"/>
                    <a:pt x="1070" y="2616"/>
                  </a:cubicBezTo>
                  <a:cubicBezTo>
                    <a:pt x="1070" y="2618"/>
                    <a:pt x="1070" y="2619"/>
                    <a:pt x="1070" y="2620"/>
                  </a:cubicBezTo>
                  <a:cubicBezTo>
                    <a:pt x="1070" y="2621"/>
                    <a:pt x="1070" y="2622"/>
                    <a:pt x="1071" y="2623"/>
                  </a:cubicBezTo>
                  <a:cubicBezTo>
                    <a:pt x="1071" y="2624"/>
                    <a:pt x="1071" y="2625"/>
                    <a:pt x="1071" y="2626"/>
                  </a:cubicBezTo>
                  <a:cubicBezTo>
                    <a:pt x="1072" y="2628"/>
                    <a:pt x="1072" y="2629"/>
                    <a:pt x="1072" y="2630"/>
                  </a:cubicBezTo>
                  <a:cubicBezTo>
                    <a:pt x="1073" y="2631"/>
                    <a:pt x="1073" y="2631"/>
                    <a:pt x="1073" y="2631"/>
                  </a:cubicBezTo>
                  <a:cubicBezTo>
                    <a:pt x="1073" y="2631"/>
                    <a:pt x="1073" y="2631"/>
                    <a:pt x="1073" y="2630"/>
                  </a:cubicBezTo>
                  <a:cubicBezTo>
                    <a:pt x="1073" y="2629"/>
                    <a:pt x="1073" y="2628"/>
                    <a:pt x="1073" y="2626"/>
                  </a:cubicBezTo>
                  <a:cubicBezTo>
                    <a:pt x="1073" y="2625"/>
                    <a:pt x="1073" y="2624"/>
                    <a:pt x="1073" y="2623"/>
                  </a:cubicBezTo>
                  <a:cubicBezTo>
                    <a:pt x="1073" y="2622"/>
                    <a:pt x="1073" y="2621"/>
                    <a:pt x="1073" y="2620"/>
                  </a:cubicBezTo>
                  <a:cubicBezTo>
                    <a:pt x="1073" y="2619"/>
                    <a:pt x="1073" y="2618"/>
                    <a:pt x="1074" y="2616"/>
                  </a:cubicBezTo>
                  <a:cubicBezTo>
                    <a:pt x="1074" y="2615"/>
                    <a:pt x="1074" y="2614"/>
                    <a:pt x="1074" y="2612"/>
                  </a:cubicBezTo>
                  <a:cubicBezTo>
                    <a:pt x="1075" y="2609"/>
                    <a:pt x="1075" y="2606"/>
                    <a:pt x="1076" y="2603"/>
                  </a:cubicBezTo>
                  <a:cubicBezTo>
                    <a:pt x="1077" y="2600"/>
                    <a:pt x="1077" y="2597"/>
                    <a:pt x="1078" y="2594"/>
                  </a:cubicBezTo>
                  <a:cubicBezTo>
                    <a:pt x="1080" y="2590"/>
                    <a:pt x="1081" y="2587"/>
                    <a:pt x="1082" y="2583"/>
                  </a:cubicBezTo>
                  <a:cubicBezTo>
                    <a:pt x="1083" y="2582"/>
                    <a:pt x="1083" y="2580"/>
                    <a:pt x="1084" y="2578"/>
                  </a:cubicBezTo>
                  <a:cubicBezTo>
                    <a:pt x="1085" y="2577"/>
                    <a:pt x="1085" y="2576"/>
                    <a:pt x="1085" y="2576"/>
                  </a:cubicBezTo>
                  <a:cubicBezTo>
                    <a:pt x="1087" y="2573"/>
                    <a:pt x="1087" y="2573"/>
                    <a:pt x="1087" y="2573"/>
                  </a:cubicBezTo>
                  <a:cubicBezTo>
                    <a:pt x="1088" y="2570"/>
                    <a:pt x="1090" y="2566"/>
                    <a:pt x="1092" y="2563"/>
                  </a:cubicBezTo>
                  <a:cubicBezTo>
                    <a:pt x="1092" y="2561"/>
                    <a:pt x="1093" y="2560"/>
                    <a:pt x="1094" y="2558"/>
                  </a:cubicBezTo>
                  <a:cubicBezTo>
                    <a:pt x="1095" y="2556"/>
                    <a:pt x="1096" y="2555"/>
                    <a:pt x="1097" y="2553"/>
                  </a:cubicBezTo>
                  <a:cubicBezTo>
                    <a:pt x="1099" y="2550"/>
                    <a:pt x="1100" y="2547"/>
                    <a:pt x="1102" y="2544"/>
                  </a:cubicBezTo>
                  <a:cubicBezTo>
                    <a:pt x="1104" y="2542"/>
                    <a:pt x="1105" y="2539"/>
                    <a:pt x="1107" y="2536"/>
                  </a:cubicBezTo>
                  <a:cubicBezTo>
                    <a:pt x="1108" y="2535"/>
                    <a:pt x="1109" y="2533"/>
                    <a:pt x="1109" y="2532"/>
                  </a:cubicBezTo>
                  <a:cubicBezTo>
                    <a:pt x="1105" y="2546"/>
                    <a:pt x="1103" y="2561"/>
                    <a:pt x="1102" y="2576"/>
                  </a:cubicBezTo>
                  <a:cubicBezTo>
                    <a:pt x="1102" y="2576"/>
                    <a:pt x="1102" y="2576"/>
                    <a:pt x="1102" y="2577"/>
                  </a:cubicBezTo>
                  <a:cubicBezTo>
                    <a:pt x="1102" y="2577"/>
                    <a:pt x="1102" y="2578"/>
                    <a:pt x="1102" y="2579"/>
                  </a:cubicBezTo>
                  <a:cubicBezTo>
                    <a:pt x="1101" y="2581"/>
                    <a:pt x="1101" y="2583"/>
                    <a:pt x="1100" y="2586"/>
                  </a:cubicBezTo>
                  <a:cubicBezTo>
                    <a:pt x="1100" y="2588"/>
                    <a:pt x="1099" y="2590"/>
                    <a:pt x="1098" y="2593"/>
                  </a:cubicBezTo>
                  <a:cubicBezTo>
                    <a:pt x="1098" y="2595"/>
                    <a:pt x="1097" y="2597"/>
                    <a:pt x="1096" y="2600"/>
                  </a:cubicBezTo>
                  <a:cubicBezTo>
                    <a:pt x="1095" y="2603"/>
                    <a:pt x="1095" y="2605"/>
                    <a:pt x="1094" y="2608"/>
                  </a:cubicBezTo>
                  <a:cubicBezTo>
                    <a:pt x="1093" y="2610"/>
                    <a:pt x="1092" y="2613"/>
                    <a:pt x="1092" y="2616"/>
                  </a:cubicBezTo>
                  <a:cubicBezTo>
                    <a:pt x="1091" y="2617"/>
                    <a:pt x="1091" y="2618"/>
                    <a:pt x="1091" y="2620"/>
                  </a:cubicBezTo>
                  <a:cubicBezTo>
                    <a:pt x="1091" y="2621"/>
                    <a:pt x="1090" y="2622"/>
                    <a:pt x="1090" y="2624"/>
                  </a:cubicBezTo>
                  <a:cubicBezTo>
                    <a:pt x="1090" y="2626"/>
                    <a:pt x="1090" y="2629"/>
                    <a:pt x="1089" y="2631"/>
                  </a:cubicBezTo>
                  <a:cubicBezTo>
                    <a:pt x="1089" y="2634"/>
                    <a:pt x="1089" y="2636"/>
                    <a:pt x="1090" y="2638"/>
                  </a:cubicBezTo>
                  <a:cubicBezTo>
                    <a:pt x="1090" y="2639"/>
                    <a:pt x="1090" y="2640"/>
                    <a:pt x="1090" y="2641"/>
                  </a:cubicBezTo>
                  <a:cubicBezTo>
                    <a:pt x="1090" y="2642"/>
                    <a:pt x="1090" y="2643"/>
                    <a:pt x="1091" y="2644"/>
                  </a:cubicBezTo>
                  <a:cubicBezTo>
                    <a:pt x="1091" y="2645"/>
                    <a:pt x="1091" y="2646"/>
                    <a:pt x="1091" y="2646"/>
                  </a:cubicBezTo>
                  <a:cubicBezTo>
                    <a:pt x="1092" y="2647"/>
                    <a:pt x="1092" y="2648"/>
                    <a:pt x="1092" y="2648"/>
                  </a:cubicBezTo>
                  <a:cubicBezTo>
                    <a:pt x="1092" y="2649"/>
                    <a:pt x="1093" y="2650"/>
                    <a:pt x="1093" y="2651"/>
                  </a:cubicBezTo>
                  <a:cubicBezTo>
                    <a:pt x="1093" y="2651"/>
                    <a:pt x="1094" y="2652"/>
                    <a:pt x="1094" y="2652"/>
                  </a:cubicBezTo>
                  <a:cubicBezTo>
                    <a:pt x="1094" y="2652"/>
                    <a:pt x="1094" y="2651"/>
                    <a:pt x="1094" y="2651"/>
                  </a:cubicBezTo>
                  <a:cubicBezTo>
                    <a:pt x="1094" y="2650"/>
                    <a:pt x="1094" y="2649"/>
                    <a:pt x="1094" y="2648"/>
                  </a:cubicBezTo>
                  <a:cubicBezTo>
                    <a:pt x="1094" y="2647"/>
                    <a:pt x="1094" y="2647"/>
                    <a:pt x="1094" y="2646"/>
                  </a:cubicBezTo>
                  <a:cubicBezTo>
                    <a:pt x="1094" y="2645"/>
                    <a:pt x="1094" y="2645"/>
                    <a:pt x="1094" y="2644"/>
                  </a:cubicBezTo>
                  <a:cubicBezTo>
                    <a:pt x="1094" y="2643"/>
                    <a:pt x="1094" y="2642"/>
                    <a:pt x="1094" y="2641"/>
                  </a:cubicBezTo>
                  <a:cubicBezTo>
                    <a:pt x="1094" y="2640"/>
                    <a:pt x="1094" y="2639"/>
                    <a:pt x="1094" y="2638"/>
                  </a:cubicBezTo>
                  <a:cubicBezTo>
                    <a:pt x="1095" y="2636"/>
                    <a:pt x="1095" y="2634"/>
                    <a:pt x="1095" y="2632"/>
                  </a:cubicBezTo>
                  <a:cubicBezTo>
                    <a:pt x="1096" y="2630"/>
                    <a:pt x="1096" y="2628"/>
                    <a:pt x="1097" y="2625"/>
                  </a:cubicBezTo>
                  <a:cubicBezTo>
                    <a:pt x="1098" y="2623"/>
                    <a:pt x="1098" y="2620"/>
                    <a:pt x="1099" y="2618"/>
                  </a:cubicBezTo>
                  <a:cubicBezTo>
                    <a:pt x="1100" y="2616"/>
                    <a:pt x="1100" y="2613"/>
                    <a:pt x="1101" y="2611"/>
                  </a:cubicBezTo>
                  <a:cubicBezTo>
                    <a:pt x="1101" y="2614"/>
                    <a:pt x="1101" y="2617"/>
                    <a:pt x="1101" y="2619"/>
                  </a:cubicBezTo>
                  <a:cubicBezTo>
                    <a:pt x="1101" y="2621"/>
                    <a:pt x="1101" y="2623"/>
                    <a:pt x="1102" y="2625"/>
                  </a:cubicBezTo>
                  <a:cubicBezTo>
                    <a:pt x="1102" y="2626"/>
                    <a:pt x="1102" y="2628"/>
                    <a:pt x="1102" y="2630"/>
                  </a:cubicBezTo>
                  <a:cubicBezTo>
                    <a:pt x="1102" y="2632"/>
                    <a:pt x="1102" y="2633"/>
                    <a:pt x="1103" y="2635"/>
                  </a:cubicBezTo>
                  <a:cubicBezTo>
                    <a:pt x="1103" y="2637"/>
                    <a:pt x="1103" y="2639"/>
                    <a:pt x="1104" y="2641"/>
                  </a:cubicBezTo>
                  <a:cubicBezTo>
                    <a:pt x="1104" y="2642"/>
                    <a:pt x="1104" y="2644"/>
                    <a:pt x="1105" y="2646"/>
                  </a:cubicBezTo>
                  <a:cubicBezTo>
                    <a:pt x="1105" y="2647"/>
                    <a:pt x="1105" y="2648"/>
                    <a:pt x="1105" y="2649"/>
                  </a:cubicBezTo>
                  <a:cubicBezTo>
                    <a:pt x="1106" y="2651"/>
                    <a:pt x="1106" y="2651"/>
                    <a:pt x="1106" y="2651"/>
                  </a:cubicBezTo>
                  <a:cubicBezTo>
                    <a:pt x="1107" y="2655"/>
                    <a:pt x="1108" y="2658"/>
                    <a:pt x="1108" y="2662"/>
                  </a:cubicBezTo>
                  <a:cubicBezTo>
                    <a:pt x="1110" y="2669"/>
                    <a:pt x="1112" y="2676"/>
                    <a:pt x="1114" y="2682"/>
                  </a:cubicBezTo>
                  <a:cubicBezTo>
                    <a:pt x="1114" y="2683"/>
                    <a:pt x="1114" y="2684"/>
                    <a:pt x="1114" y="2685"/>
                  </a:cubicBezTo>
                  <a:cubicBezTo>
                    <a:pt x="1114" y="2686"/>
                    <a:pt x="1114" y="2687"/>
                    <a:pt x="1114" y="2687"/>
                  </a:cubicBezTo>
                  <a:cubicBezTo>
                    <a:pt x="1115" y="2688"/>
                    <a:pt x="1115" y="2689"/>
                    <a:pt x="1115" y="2690"/>
                  </a:cubicBezTo>
                  <a:cubicBezTo>
                    <a:pt x="1115" y="2691"/>
                    <a:pt x="1115" y="2692"/>
                    <a:pt x="1115" y="2693"/>
                  </a:cubicBezTo>
                  <a:cubicBezTo>
                    <a:pt x="1115" y="2693"/>
                    <a:pt x="1115" y="2694"/>
                    <a:pt x="1115" y="2695"/>
                  </a:cubicBezTo>
                  <a:cubicBezTo>
                    <a:pt x="1115" y="2696"/>
                    <a:pt x="1115" y="2697"/>
                    <a:pt x="1115" y="2698"/>
                  </a:cubicBezTo>
                  <a:cubicBezTo>
                    <a:pt x="1115" y="2698"/>
                    <a:pt x="1115" y="2699"/>
                    <a:pt x="1116" y="2700"/>
                  </a:cubicBezTo>
                  <a:cubicBezTo>
                    <a:pt x="1116" y="2701"/>
                    <a:pt x="1116" y="2702"/>
                    <a:pt x="1116" y="2702"/>
                  </a:cubicBezTo>
                  <a:cubicBezTo>
                    <a:pt x="1116" y="2709"/>
                    <a:pt x="1115" y="2715"/>
                    <a:pt x="1114" y="2721"/>
                  </a:cubicBezTo>
                  <a:cubicBezTo>
                    <a:pt x="1113" y="2727"/>
                    <a:pt x="1112" y="2733"/>
                    <a:pt x="1111" y="2738"/>
                  </a:cubicBezTo>
                  <a:cubicBezTo>
                    <a:pt x="1111" y="2740"/>
                    <a:pt x="1111" y="2741"/>
                    <a:pt x="1110" y="2742"/>
                  </a:cubicBezTo>
                  <a:cubicBezTo>
                    <a:pt x="1110" y="2743"/>
                    <a:pt x="1110" y="2745"/>
                    <a:pt x="1109" y="2746"/>
                  </a:cubicBezTo>
                  <a:cubicBezTo>
                    <a:pt x="1109" y="2748"/>
                    <a:pt x="1108" y="2751"/>
                    <a:pt x="1108" y="2753"/>
                  </a:cubicBezTo>
                  <a:cubicBezTo>
                    <a:pt x="1107" y="2757"/>
                    <a:pt x="1106" y="2761"/>
                    <a:pt x="1105" y="2764"/>
                  </a:cubicBezTo>
                  <a:cubicBezTo>
                    <a:pt x="1104" y="2767"/>
                    <a:pt x="1103" y="2769"/>
                    <a:pt x="1103" y="2771"/>
                  </a:cubicBezTo>
                  <a:cubicBezTo>
                    <a:pt x="1102" y="2772"/>
                    <a:pt x="1102" y="2773"/>
                    <a:pt x="1102" y="2773"/>
                  </a:cubicBezTo>
                  <a:cubicBezTo>
                    <a:pt x="1102" y="2773"/>
                    <a:pt x="1103" y="2772"/>
                    <a:pt x="1103" y="2771"/>
                  </a:cubicBezTo>
                  <a:cubicBezTo>
                    <a:pt x="1104" y="2769"/>
                    <a:pt x="1105" y="2767"/>
                    <a:pt x="1106" y="2764"/>
                  </a:cubicBezTo>
                  <a:cubicBezTo>
                    <a:pt x="1107" y="2761"/>
                    <a:pt x="1109" y="2758"/>
                    <a:pt x="1111" y="2754"/>
                  </a:cubicBezTo>
                  <a:cubicBezTo>
                    <a:pt x="1112" y="2749"/>
                    <a:pt x="1114" y="2745"/>
                    <a:pt x="1116" y="2740"/>
                  </a:cubicBezTo>
                  <a:cubicBezTo>
                    <a:pt x="1117" y="2734"/>
                    <a:pt x="1119" y="2729"/>
                    <a:pt x="1120" y="2722"/>
                  </a:cubicBezTo>
                  <a:cubicBezTo>
                    <a:pt x="1121" y="2716"/>
                    <a:pt x="1122" y="2710"/>
                    <a:pt x="1123" y="2703"/>
                  </a:cubicBezTo>
                  <a:cubicBezTo>
                    <a:pt x="1123" y="2702"/>
                    <a:pt x="1123" y="2701"/>
                    <a:pt x="1123" y="2700"/>
                  </a:cubicBezTo>
                  <a:cubicBezTo>
                    <a:pt x="1123" y="2699"/>
                    <a:pt x="1123" y="2698"/>
                    <a:pt x="1123" y="2697"/>
                  </a:cubicBezTo>
                  <a:cubicBezTo>
                    <a:pt x="1123" y="2696"/>
                    <a:pt x="1123" y="2695"/>
                    <a:pt x="1123" y="2694"/>
                  </a:cubicBezTo>
                  <a:cubicBezTo>
                    <a:pt x="1123" y="2694"/>
                    <a:pt x="1122" y="2693"/>
                    <a:pt x="1122" y="2692"/>
                  </a:cubicBezTo>
                  <a:cubicBezTo>
                    <a:pt x="1122" y="2688"/>
                    <a:pt x="1122" y="2685"/>
                    <a:pt x="1121" y="2681"/>
                  </a:cubicBezTo>
                  <a:cubicBezTo>
                    <a:pt x="1120" y="2674"/>
                    <a:pt x="1118" y="2667"/>
                    <a:pt x="1116" y="2660"/>
                  </a:cubicBezTo>
                  <a:cubicBezTo>
                    <a:pt x="1115" y="2656"/>
                    <a:pt x="1114" y="2653"/>
                    <a:pt x="1113" y="2649"/>
                  </a:cubicBezTo>
                  <a:cubicBezTo>
                    <a:pt x="1113" y="2647"/>
                    <a:pt x="1113" y="2647"/>
                    <a:pt x="1113" y="2647"/>
                  </a:cubicBezTo>
                  <a:cubicBezTo>
                    <a:pt x="1113" y="2646"/>
                    <a:pt x="1112" y="2645"/>
                    <a:pt x="1112" y="2644"/>
                  </a:cubicBezTo>
                  <a:cubicBezTo>
                    <a:pt x="1112" y="2643"/>
                    <a:pt x="1111" y="2641"/>
                    <a:pt x="1111" y="2639"/>
                  </a:cubicBezTo>
                  <a:cubicBezTo>
                    <a:pt x="1110" y="2634"/>
                    <a:pt x="1109" y="2629"/>
                    <a:pt x="1109" y="2625"/>
                  </a:cubicBezTo>
                  <a:cubicBezTo>
                    <a:pt x="1107" y="2553"/>
                    <a:pt x="1123" y="2523"/>
                    <a:pt x="1157" y="2471"/>
                  </a:cubicBezTo>
                  <a:cubicBezTo>
                    <a:pt x="1157" y="2471"/>
                    <a:pt x="1157" y="2471"/>
                    <a:pt x="1157" y="2472"/>
                  </a:cubicBezTo>
                  <a:cubicBezTo>
                    <a:pt x="1156" y="2474"/>
                    <a:pt x="1156" y="2476"/>
                    <a:pt x="1156" y="2479"/>
                  </a:cubicBezTo>
                  <a:cubicBezTo>
                    <a:pt x="1156" y="2480"/>
                    <a:pt x="1155" y="2481"/>
                    <a:pt x="1155" y="2482"/>
                  </a:cubicBezTo>
                  <a:cubicBezTo>
                    <a:pt x="1155" y="2484"/>
                    <a:pt x="1155" y="2485"/>
                    <a:pt x="1155" y="2486"/>
                  </a:cubicBezTo>
                  <a:cubicBezTo>
                    <a:pt x="1155" y="2487"/>
                    <a:pt x="1155" y="2487"/>
                    <a:pt x="1155" y="2488"/>
                  </a:cubicBezTo>
                  <a:cubicBezTo>
                    <a:pt x="1155" y="2489"/>
                    <a:pt x="1155" y="2489"/>
                    <a:pt x="1155" y="2490"/>
                  </a:cubicBezTo>
                  <a:cubicBezTo>
                    <a:pt x="1155" y="2491"/>
                    <a:pt x="1154" y="2493"/>
                    <a:pt x="1154" y="2494"/>
                  </a:cubicBezTo>
                  <a:cubicBezTo>
                    <a:pt x="1154" y="2497"/>
                    <a:pt x="1154" y="2499"/>
                    <a:pt x="1154" y="2502"/>
                  </a:cubicBezTo>
                  <a:cubicBezTo>
                    <a:pt x="1154" y="2508"/>
                    <a:pt x="1155" y="2514"/>
                    <a:pt x="1156" y="2520"/>
                  </a:cubicBezTo>
                  <a:cubicBezTo>
                    <a:pt x="1156" y="2522"/>
                    <a:pt x="1157" y="2525"/>
                    <a:pt x="1157" y="2528"/>
                  </a:cubicBezTo>
                  <a:cubicBezTo>
                    <a:pt x="1158" y="2531"/>
                    <a:pt x="1159" y="2534"/>
                    <a:pt x="1159" y="2537"/>
                  </a:cubicBezTo>
                  <a:cubicBezTo>
                    <a:pt x="1161" y="2543"/>
                    <a:pt x="1163" y="2548"/>
                    <a:pt x="1164" y="2554"/>
                  </a:cubicBezTo>
                  <a:cubicBezTo>
                    <a:pt x="1164" y="2555"/>
                    <a:pt x="1165" y="2557"/>
                    <a:pt x="1165" y="2558"/>
                  </a:cubicBezTo>
                  <a:cubicBezTo>
                    <a:pt x="1165" y="2559"/>
                    <a:pt x="1165" y="2559"/>
                    <a:pt x="1165" y="2560"/>
                  </a:cubicBezTo>
                  <a:cubicBezTo>
                    <a:pt x="1165" y="2560"/>
                    <a:pt x="1165" y="2561"/>
                    <a:pt x="1165" y="2562"/>
                  </a:cubicBezTo>
                  <a:cubicBezTo>
                    <a:pt x="1166" y="2563"/>
                    <a:pt x="1166" y="2563"/>
                    <a:pt x="1166" y="2564"/>
                  </a:cubicBezTo>
                  <a:cubicBezTo>
                    <a:pt x="1166" y="2565"/>
                    <a:pt x="1166" y="2565"/>
                    <a:pt x="1166" y="2566"/>
                  </a:cubicBezTo>
                  <a:cubicBezTo>
                    <a:pt x="1166" y="2567"/>
                    <a:pt x="1166" y="2567"/>
                    <a:pt x="1166" y="2568"/>
                  </a:cubicBezTo>
                  <a:cubicBezTo>
                    <a:pt x="1166" y="2569"/>
                    <a:pt x="1166" y="2569"/>
                    <a:pt x="1166" y="2570"/>
                  </a:cubicBezTo>
                  <a:cubicBezTo>
                    <a:pt x="1167" y="2575"/>
                    <a:pt x="1166" y="2580"/>
                    <a:pt x="1166" y="2585"/>
                  </a:cubicBezTo>
                  <a:cubicBezTo>
                    <a:pt x="1166" y="2590"/>
                    <a:pt x="1165" y="2595"/>
                    <a:pt x="1164" y="2599"/>
                  </a:cubicBezTo>
                  <a:cubicBezTo>
                    <a:pt x="1164" y="2603"/>
                    <a:pt x="1163" y="2607"/>
                    <a:pt x="1162" y="2611"/>
                  </a:cubicBezTo>
                  <a:cubicBezTo>
                    <a:pt x="1161" y="2614"/>
                    <a:pt x="1161" y="2617"/>
                    <a:pt x="1160" y="2620"/>
                  </a:cubicBezTo>
                  <a:cubicBezTo>
                    <a:pt x="1160" y="2622"/>
                    <a:pt x="1159" y="2624"/>
                    <a:pt x="1159" y="2626"/>
                  </a:cubicBezTo>
                  <a:cubicBezTo>
                    <a:pt x="1159" y="2627"/>
                    <a:pt x="1159" y="2628"/>
                    <a:pt x="1159" y="2628"/>
                  </a:cubicBezTo>
                  <a:cubicBezTo>
                    <a:pt x="1159" y="2628"/>
                    <a:pt x="1159" y="2627"/>
                    <a:pt x="1160" y="2626"/>
                  </a:cubicBezTo>
                  <a:cubicBezTo>
                    <a:pt x="1160" y="2625"/>
                    <a:pt x="1161" y="2623"/>
                    <a:pt x="1162" y="2620"/>
                  </a:cubicBezTo>
                  <a:cubicBezTo>
                    <a:pt x="1163" y="2618"/>
                    <a:pt x="1164" y="2615"/>
                    <a:pt x="1165" y="2612"/>
                  </a:cubicBezTo>
                  <a:cubicBezTo>
                    <a:pt x="1166" y="2608"/>
                    <a:pt x="1168" y="2604"/>
                    <a:pt x="1169" y="2600"/>
                  </a:cubicBezTo>
                  <a:cubicBezTo>
                    <a:pt x="1170" y="2596"/>
                    <a:pt x="1171" y="2591"/>
                    <a:pt x="1172" y="2586"/>
                  </a:cubicBezTo>
                  <a:cubicBezTo>
                    <a:pt x="1173" y="2581"/>
                    <a:pt x="1173" y="2575"/>
                    <a:pt x="1173" y="2570"/>
                  </a:cubicBezTo>
                  <a:cubicBezTo>
                    <a:pt x="1173" y="2569"/>
                    <a:pt x="1173" y="2568"/>
                    <a:pt x="1173" y="2568"/>
                  </a:cubicBezTo>
                  <a:cubicBezTo>
                    <a:pt x="1173" y="2567"/>
                    <a:pt x="1173" y="2566"/>
                    <a:pt x="1173" y="2565"/>
                  </a:cubicBezTo>
                  <a:cubicBezTo>
                    <a:pt x="1173" y="2565"/>
                    <a:pt x="1173" y="2564"/>
                    <a:pt x="1173" y="2563"/>
                  </a:cubicBezTo>
                  <a:cubicBezTo>
                    <a:pt x="1173" y="2562"/>
                    <a:pt x="1173" y="2562"/>
                    <a:pt x="1173" y="2561"/>
                  </a:cubicBezTo>
                  <a:cubicBezTo>
                    <a:pt x="1173" y="2560"/>
                    <a:pt x="1173" y="2560"/>
                    <a:pt x="1173" y="2559"/>
                  </a:cubicBezTo>
                  <a:cubicBezTo>
                    <a:pt x="1172" y="2558"/>
                    <a:pt x="1172" y="2558"/>
                    <a:pt x="1172" y="2558"/>
                  </a:cubicBezTo>
                  <a:cubicBezTo>
                    <a:pt x="1172" y="2557"/>
                    <a:pt x="1172" y="2557"/>
                    <a:pt x="1172" y="2557"/>
                  </a:cubicBezTo>
                  <a:cubicBezTo>
                    <a:pt x="1172" y="2555"/>
                    <a:pt x="1172" y="2554"/>
                    <a:pt x="1171" y="2552"/>
                  </a:cubicBezTo>
                  <a:cubicBezTo>
                    <a:pt x="1170" y="2546"/>
                    <a:pt x="1168" y="2541"/>
                    <a:pt x="1167" y="2535"/>
                  </a:cubicBezTo>
                  <a:cubicBezTo>
                    <a:pt x="1166" y="2532"/>
                    <a:pt x="1166" y="2529"/>
                    <a:pt x="1165" y="2527"/>
                  </a:cubicBezTo>
                  <a:cubicBezTo>
                    <a:pt x="1164" y="2524"/>
                    <a:pt x="1164" y="2521"/>
                    <a:pt x="1163" y="2518"/>
                  </a:cubicBezTo>
                  <a:cubicBezTo>
                    <a:pt x="1163" y="2516"/>
                    <a:pt x="1163" y="2513"/>
                    <a:pt x="1162" y="2510"/>
                  </a:cubicBezTo>
                  <a:cubicBezTo>
                    <a:pt x="1162" y="2507"/>
                    <a:pt x="1162" y="2505"/>
                    <a:pt x="1161" y="2502"/>
                  </a:cubicBezTo>
                  <a:cubicBezTo>
                    <a:pt x="1161" y="2499"/>
                    <a:pt x="1161" y="2497"/>
                    <a:pt x="1161" y="2494"/>
                  </a:cubicBezTo>
                  <a:cubicBezTo>
                    <a:pt x="1161" y="2493"/>
                    <a:pt x="1161" y="2491"/>
                    <a:pt x="1161" y="2490"/>
                  </a:cubicBezTo>
                  <a:cubicBezTo>
                    <a:pt x="1161" y="2489"/>
                    <a:pt x="1161" y="2488"/>
                    <a:pt x="1161" y="2486"/>
                  </a:cubicBezTo>
                  <a:cubicBezTo>
                    <a:pt x="1161" y="2485"/>
                    <a:pt x="1161" y="2484"/>
                    <a:pt x="1161" y="2483"/>
                  </a:cubicBezTo>
                  <a:cubicBezTo>
                    <a:pt x="1161" y="2482"/>
                    <a:pt x="1161" y="2480"/>
                    <a:pt x="1161" y="2479"/>
                  </a:cubicBezTo>
                  <a:cubicBezTo>
                    <a:pt x="1161" y="2477"/>
                    <a:pt x="1161" y="2475"/>
                    <a:pt x="1161" y="2472"/>
                  </a:cubicBezTo>
                  <a:cubicBezTo>
                    <a:pt x="1162" y="2470"/>
                    <a:pt x="1162" y="2468"/>
                    <a:pt x="1162" y="2466"/>
                  </a:cubicBezTo>
                  <a:cubicBezTo>
                    <a:pt x="1162" y="2465"/>
                    <a:pt x="1162" y="2464"/>
                    <a:pt x="1162" y="2462"/>
                  </a:cubicBezTo>
                  <a:cubicBezTo>
                    <a:pt x="1165" y="2458"/>
                    <a:pt x="1168" y="2454"/>
                    <a:pt x="1171" y="2449"/>
                  </a:cubicBezTo>
                  <a:cubicBezTo>
                    <a:pt x="1179" y="2438"/>
                    <a:pt x="1185" y="2427"/>
                    <a:pt x="1191" y="2417"/>
                  </a:cubicBezTo>
                  <a:cubicBezTo>
                    <a:pt x="1190" y="2421"/>
                    <a:pt x="1189" y="2426"/>
                    <a:pt x="1189" y="2431"/>
                  </a:cubicBezTo>
                  <a:cubicBezTo>
                    <a:pt x="1189" y="2439"/>
                    <a:pt x="1189" y="2447"/>
                    <a:pt x="1190" y="2456"/>
                  </a:cubicBezTo>
                  <a:cubicBezTo>
                    <a:pt x="1191" y="2464"/>
                    <a:pt x="1193" y="2473"/>
                    <a:pt x="1197" y="2482"/>
                  </a:cubicBezTo>
                  <a:cubicBezTo>
                    <a:pt x="1197" y="2483"/>
                    <a:pt x="1198" y="2484"/>
                    <a:pt x="1198" y="2486"/>
                  </a:cubicBezTo>
                  <a:cubicBezTo>
                    <a:pt x="1198" y="2487"/>
                    <a:pt x="1199" y="2488"/>
                    <a:pt x="1199" y="2489"/>
                  </a:cubicBezTo>
                  <a:cubicBezTo>
                    <a:pt x="1200" y="2490"/>
                    <a:pt x="1200" y="2491"/>
                    <a:pt x="1201" y="2492"/>
                  </a:cubicBezTo>
                  <a:cubicBezTo>
                    <a:pt x="1201" y="2493"/>
                    <a:pt x="1202" y="2494"/>
                    <a:pt x="1203" y="2495"/>
                  </a:cubicBezTo>
                  <a:cubicBezTo>
                    <a:pt x="1203" y="2497"/>
                    <a:pt x="1204" y="2498"/>
                    <a:pt x="1204" y="2499"/>
                  </a:cubicBezTo>
                  <a:cubicBezTo>
                    <a:pt x="1205" y="2500"/>
                    <a:pt x="1205" y="2501"/>
                    <a:pt x="1206" y="2502"/>
                  </a:cubicBezTo>
                  <a:cubicBezTo>
                    <a:pt x="1207" y="2504"/>
                    <a:pt x="1209" y="2506"/>
                    <a:pt x="1210" y="2508"/>
                  </a:cubicBezTo>
                  <a:cubicBezTo>
                    <a:pt x="1212" y="2511"/>
                    <a:pt x="1214" y="2514"/>
                    <a:pt x="1216" y="2517"/>
                  </a:cubicBezTo>
                  <a:cubicBezTo>
                    <a:pt x="1216" y="2517"/>
                    <a:pt x="1216" y="2518"/>
                    <a:pt x="1216" y="2518"/>
                  </a:cubicBezTo>
                  <a:cubicBezTo>
                    <a:pt x="1216" y="2519"/>
                    <a:pt x="1216" y="2521"/>
                    <a:pt x="1216" y="2522"/>
                  </a:cubicBezTo>
                  <a:cubicBezTo>
                    <a:pt x="1216" y="2525"/>
                    <a:pt x="1216" y="2528"/>
                    <a:pt x="1216" y="2531"/>
                  </a:cubicBezTo>
                  <a:cubicBezTo>
                    <a:pt x="1216" y="2535"/>
                    <a:pt x="1215" y="2538"/>
                    <a:pt x="1214" y="2542"/>
                  </a:cubicBezTo>
                  <a:cubicBezTo>
                    <a:pt x="1214" y="2543"/>
                    <a:pt x="1213" y="2544"/>
                    <a:pt x="1213" y="2545"/>
                  </a:cubicBezTo>
                  <a:cubicBezTo>
                    <a:pt x="1213" y="2546"/>
                    <a:pt x="1213" y="2547"/>
                    <a:pt x="1212" y="2548"/>
                  </a:cubicBezTo>
                  <a:cubicBezTo>
                    <a:pt x="1212" y="2549"/>
                    <a:pt x="1212" y="2550"/>
                    <a:pt x="1211" y="2551"/>
                  </a:cubicBezTo>
                  <a:cubicBezTo>
                    <a:pt x="1211" y="2551"/>
                    <a:pt x="1211" y="2551"/>
                    <a:pt x="1211" y="2551"/>
                  </a:cubicBezTo>
                  <a:cubicBezTo>
                    <a:pt x="1211" y="2552"/>
                    <a:pt x="1211" y="2552"/>
                    <a:pt x="1211" y="2552"/>
                  </a:cubicBezTo>
                  <a:cubicBezTo>
                    <a:pt x="1211" y="2553"/>
                    <a:pt x="1210" y="2553"/>
                    <a:pt x="1210" y="2554"/>
                  </a:cubicBezTo>
                  <a:cubicBezTo>
                    <a:pt x="1210" y="2555"/>
                    <a:pt x="1210" y="2556"/>
                    <a:pt x="1209" y="2557"/>
                  </a:cubicBezTo>
                  <a:cubicBezTo>
                    <a:pt x="1209" y="2558"/>
                    <a:pt x="1208" y="2559"/>
                    <a:pt x="1208" y="2560"/>
                  </a:cubicBezTo>
                  <a:cubicBezTo>
                    <a:pt x="1207" y="2561"/>
                    <a:pt x="1207" y="2562"/>
                    <a:pt x="1206" y="2563"/>
                  </a:cubicBezTo>
                  <a:cubicBezTo>
                    <a:pt x="1206" y="2564"/>
                    <a:pt x="1206" y="2565"/>
                    <a:pt x="1205" y="2566"/>
                  </a:cubicBezTo>
                  <a:cubicBezTo>
                    <a:pt x="1203" y="2570"/>
                    <a:pt x="1201" y="2574"/>
                    <a:pt x="1199" y="2578"/>
                  </a:cubicBezTo>
                  <a:cubicBezTo>
                    <a:pt x="1197" y="2582"/>
                    <a:pt x="1194" y="2586"/>
                    <a:pt x="1192" y="2590"/>
                  </a:cubicBezTo>
                  <a:cubicBezTo>
                    <a:pt x="1191" y="2592"/>
                    <a:pt x="1190" y="2594"/>
                    <a:pt x="1189" y="2596"/>
                  </a:cubicBezTo>
                  <a:cubicBezTo>
                    <a:pt x="1188" y="2598"/>
                    <a:pt x="1187" y="2600"/>
                    <a:pt x="1185" y="2602"/>
                  </a:cubicBezTo>
                  <a:cubicBezTo>
                    <a:pt x="1183" y="2606"/>
                    <a:pt x="1181" y="2609"/>
                    <a:pt x="1180" y="2613"/>
                  </a:cubicBezTo>
                  <a:cubicBezTo>
                    <a:pt x="1178" y="2616"/>
                    <a:pt x="1176" y="2620"/>
                    <a:pt x="1175" y="2623"/>
                  </a:cubicBezTo>
                  <a:cubicBezTo>
                    <a:pt x="1173" y="2626"/>
                    <a:pt x="1172" y="2629"/>
                    <a:pt x="1171" y="2632"/>
                  </a:cubicBezTo>
                  <a:cubicBezTo>
                    <a:pt x="1170" y="2635"/>
                    <a:pt x="1170" y="2638"/>
                    <a:pt x="1170" y="2640"/>
                  </a:cubicBezTo>
                  <a:cubicBezTo>
                    <a:pt x="1169" y="2642"/>
                    <a:pt x="1170" y="2643"/>
                    <a:pt x="1170" y="2645"/>
                  </a:cubicBezTo>
                  <a:cubicBezTo>
                    <a:pt x="1170" y="2646"/>
                    <a:pt x="1170" y="2646"/>
                    <a:pt x="1170" y="2646"/>
                  </a:cubicBezTo>
                  <a:cubicBezTo>
                    <a:pt x="1170" y="2646"/>
                    <a:pt x="1170" y="2646"/>
                    <a:pt x="1170" y="2645"/>
                  </a:cubicBezTo>
                  <a:cubicBezTo>
                    <a:pt x="1170" y="2644"/>
                    <a:pt x="1170" y="2643"/>
                    <a:pt x="1171" y="2643"/>
                  </a:cubicBezTo>
                  <a:cubicBezTo>
                    <a:pt x="1171" y="2642"/>
                    <a:pt x="1171" y="2641"/>
                    <a:pt x="1171" y="2640"/>
                  </a:cubicBezTo>
                  <a:cubicBezTo>
                    <a:pt x="1172" y="2638"/>
                    <a:pt x="1173" y="2636"/>
                    <a:pt x="1174" y="2633"/>
                  </a:cubicBezTo>
                  <a:cubicBezTo>
                    <a:pt x="1175" y="2631"/>
                    <a:pt x="1177" y="2628"/>
                    <a:pt x="1179" y="2625"/>
                  </a:cubicBezTo>
                  <a:cubicBezTo>
                    <a:pt x="1180" y="2622"/>
                    <a:pt x="1183" y="2619"/>
                    <a:pt x="1185" y="2616"/>
                  </a:cubicBezTo>
                  <a:cubicBezTo>
                    <a:pt x="1187" y="2612"/>
                    <a:pt x="1189" y="2609"/>
                    <a:pt x="1192" y="2605"/>
                  </a:cubicBezTo>
                  <a:cubicBezTo>
                    <a:pt x="1193" y="2603"/>
                    <a:pt x="1194" y="2601"/>
                    <a:pt x="1195" y="2600"/>
                  </a:cubicBezTo>
                  <a:cubicBezTo>
                    <a:pt x="1196" y="2598"/>
                    <a:pt x="1197" y="2596"/>
                    <a:pt x="1199" y="2594"/>
                  </a:cubicBezTo>
                  <a:cubicBezTo>
                    <a:pt x="1201" y="2590"/>
                    <a:pt x="1203" y="2586"/>
                    <a:pt x="1206" y="2582"/>
                  </a:cubicBezTo>
                  <a:cubicBezTo>
                    <a:pt x="1208" y="2577"/>
                    <a:pt x="1210" y="2573"/>
                    <a:pt x="1212" y="2569"/>
                  </a:cubicBezTo>
                  <a:cubicBezTo>
                    <a:pt x="1213" y="2567"/>
                    <a:pt x="1214" y="2565"/>
                    <a:pt x="1215" y="2562"/>
                  </a:cubicBezTo>
                  <a:cubicBezTo>
                    <a:pt x="1215" y="2561"/>
                    <a:pt x="1215" y="2560"/>
                    <a:pt x="1216" y="2559"/>
                  </a:cubicBezTo>
                  <a:cubicBezTo>
                    <a:pt x="1216" y="2558"/>
                    <a:pt x="1217" y="2557"/>
                    <a:pt x="1217" y="2556"/>
                  </a:cubicBezTo>
                  <a:cubicBezTo>
                    <a:pt x="1217" y="2555"/>
                    <a:pt x="1217" y="2555"/>
                    <a:pt x="1217" y="2554"/>
                  </a:cubicBezTo>
                  <a:cubicBezTo>
                    <a:pt x="1218" y="2553"/>
                    <a:pt x="1218" y="2553"/>
                    <a:pt x="1218" y="2553"/>
                  </a:cubicBezTo>
                  <a:cubicBezTo>
                    <a:pt x="1218" y="2553"/>
                    <a:pt x="1218" y="2553"/>
                    <a:pt x="1218" y="2553"/>
                  </a:cubicBezTo>
                  <a:cubicBezTo>
                    <a:pt x="1218" y="2552"/>
                    <a:pt x="1218" y="2550"/>
                    <a:pt x="1219" y="2549"/>
                  </a:cubicBezTo>
                  <a:cubicBezTo>
                    <a:pt x="1219" y="2548"/>
                    <a:pt x="1219" y="2547"/>
                    <a:pt x="1219" y="2546"/>
                  </a:cubicBezTo>
                  <a:cubicBezTo>
                    <a:pt x="1219" y="2546"/>
                    <a:pt x="1219" y="2545"/>
                    <a:pt x="1220" y="2545"/>
                  </a:cubicBezTo>
                  <a:cubicBezTo>
                    <a:pt x="1220" y="2544"/>
                    <a:pt x="1220" y="2544"/>
                    <a:pt x="1220" y="2543"/>
                  </a:cubicBezTo>
                  <a:cubicBezTo>
                    <a:pt x="1220" y="2539"/>
                    <a:pt x="1221" y="2535"/>
                    <a:pt x="1220" y="2531"/>
                  </a:cubicBezTo>
                  <a:cubicBezTo>
                    <a:pt x="1220" y="2528"/>
                    <a:pt x="1220" y="2525"/>
                    <a:pt x="1219" y="2522"/>
                  </a:cubicBezTo>
                  <a:cubicBezTo>
                    <a:pt x="1220" y="2523"/>
                    <a:pt x="1221" y="2525"/>
                    <a:pt x="1222" y="2526"/>
                  </a:cubicBezTo>
                  <a:cubicBezTo>
                    <a:pt x="1223" y="2528"/>
                    <a:pt x="1223" y="2528"/>
                    <a:pt x="1223" y="2528"/>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6" y="2533"/>
                    <a:pt x="1226" y="2533"/>
                    <a:pt x="1226" y="2533"/>
                  </a:cubicBezTo>
                  <a:cubicBezTo>
                    <a:pt x="1228" y="2536"/>
                    <a:pt x="1228" y="2536"/>
                    <a:pt x="1228" y="2536"/>
                  </a:cubicBezTo>
                  <a:cubicBezTo>
                    <a:pt x="1229" y="2537"/>
                    <a:pt x="1230" y="2538"/>
                    <a:pt x="1230" y="2539"/>
                  </a:cubicBezTo>
                  <a:cubicBezTo>
                    <a:pt x="1231" y="2541"/>
                    <a:pt x="1232" y="2543"/>
                    <a:pt x="1233" y="2545"/>
                  </a:cubicBezTo>
                  <a:cubicBezTo>
                    <a:pt x="1234" y="2546"/>
                    <a:pt x="1235" y="2547"/>
                    <a:pt x="1235" y="2548"/>
                  </a:cubicBezTo>
                  <a:cubicBezTo>
                    <a:pt x="1236" y="2549"/>
                    <a:pt x="1236" y="2551"/>
                    <a:pt x="1237" y="2552"/>
                  </a:cubicBezTo>
                  <a:cubicBezTo>
                    <a:pt x="1237" y="2553"/>
                    <a:pt x="1238" y="2554"/>
                    <a:pt x="1238" y="2555"/>
                  </a:cubicBezTo>
                  <a:cubicBezTo>
                    <a:pt x="1239" y="2556"/>
                    <a:pt x="1239" y="2557"/>
                    <a:pt x="1240" y="2558"/>
                  </a:cubicBezTo>
                  <a:cubicBezTo>
                    <a:pt x="1242" y="2564"/>
                    <a:pt x="1245" y="2571"/>
                    <a:pt x="1247" y="2577"/>
                  </a:cubicBezTo>
                  <a:cubicBezTo>
                    <a:pt x="1247" y="2578"/>
                    <a:pt x="1247" y="2578"/>
                    <a:pt x="1247" y="2579"/>
                  </a:cubicBezTo>
                  <a:cubicBezTo>
                    <a:pt x="1247" y="2580"/>
                    <a:pt x="1246" y="2582"/>
                    <a:pt x="1246" y="2583"/>
                  </a:cubicBezTo>
                  <a:cubicBezTo>
                    <a:pt x="1246" y="2584"/>
                    <a:pt x="1246" y="2586"/>
                    <a:pt x="1246" y="2587"/>
                  </a:cubicBezTo>
                  <a:cubicBezTo>
                    <a:pt x="1245" y="2589"/>
                    <a:pt x="1245" y="2590"/>
                    <a:pt x="1244" y="2592"/>
                  </a:cubicBezTo>
                  <a:cubicBezTo>
                    <a:pt x="1244" y="2595"/>
                    <a:pt x="1243" y="2598"/>
                    <a:pt x="1241" y="2602"/>
                  </a:cubicBezTo>
                  <a:cubicBezTo>
                    <a:pt x="1240" y="2605"/>
                    <a:pt x="1238" y="2609"/>
                    <a:pt x="1237" y="2613"/>
                  </a:cubicBezTo>
                  <a:cubicBezTo>
                    <a:pt x="1235" y="2616"/>
                    <a:pt x="1233" y="2620"/>
                    <a:pt x="1231" y="2624"/>
                  </a:cubicBezTo>
                  <a:cubicBezTo>
                    <a:pt x="1229" y="2628"/>
                    <a:pt x="1227" y="2632"/>
                    <a:pt x="1225" y="2636"/>
                  </a:cubicBezTo>
                  <a:cubicBezTo>
                    <a:pt x="1223" y="2640"/>
                    <a:pt x="1221" y="2644"/>
                    <a:pt x="1220" y="2648"/>
                  </a:cubicBezTo>
                  <a:cubicBezTo>
                    <a:pt x="1219" y="2650"/>
                    <a:pt x="1218" y="2652"/>
                    <a:pt x="1217" y="2654"/>
                  </a:cubicBezTo>
                  <a:cubicBezTo>
                    <a:pt x="1217" y="2655"/>
                    <a:pt x="1216" y="2656"/>
                    <a:pt x="1216" y="2657"/>
                  </a:cubicBezTo>
                  <a:cubicBezTo>
                    <a:pt x="1215" y="2658"/>
                    <a:pt x="1215" y="2659"/>
                    <a:pt x="1215" y="2660"/>
                  </a:cubicBezTo>
                  <a:cubicBezTo>
                    <a:pt x="1213" y="2664"/>
                    <a:pt x="1212" y="2668"/>
                    <a:pt x="1211" y="2672"/>
                  </a:cubicBezTo>
                  <a:cubicBezTo>
                    <a:pt x="1210" y="2676"/>
                    <a:pt x="1210" y="2679"/>
                    <a:pt x="1209" y="2683"/>
                  </a:cubicBezTo>
                  <a:cubicBezTo>
                    <a:pt x="1209" y="2685"/>
                    <a:pt x="1209" y="2686"/>
                    <a:pt x="1209" y="2688"/>
                  </a:cubicBezTo>
                  <a:cubicBezTo>
                    <a:pt x="1209" y="2689"/>
                    <a:pt x="1209" y="2691"/>
                    <a:pt x="1209" y="2692"/>
                  </a:cubicBezTo>
                  <a:cubicBezTo>
                    <a:pt x="1209" y="2694"/>
                    <a:pt x="1209" y="2695"/>
                    <a:pt x="1209" y="2696"/>
                  </a:cubicBezTo>
                  <a:cubicBezTo>
                    <a:pt x="1209" y="2697"/>
                    <a:pt x="1209" y="2698"/>
                    <a:pt x="1210" y="2699"/>
                  </a:cubicBezTo>
                  <a:cubicBezTo>
                    <a:pt x="1210" y="2700"/>
                    <a:pt x="1210" y="2701"/>
                    <a:pt x="1210" y="2702"/>
                  </a:cubicBezTo>
                  <a:cubicBezTo>
                    <a:pt x="1210" y="2703"/>
                    <a:pt x="1210" y="2703"/>
                    <a:pt x="1211" y="2704"/>
                  </a:cubicBezTo>
                  <a:cubicBezTo>
                    <a:pt x="1211" y="2705"/>
                    <a:pt x="1211" y="2705"/>
                    <a:pt x="1211" y="2705"/>
                  </a:cubicBezTo>
                  <a:cubicBezTo>
                    <a:pt x="1211" y="2705"/>
                    <a:pt x="1211" y="2705"/>
                    <a:pt x="1211" y="2704"/>
                  </a:cubicBezTo>
                  <a:cubicBezTo>
                    <a:pt x="1211" y="2703"/>
                    <a:pt x="1211" y="2701"/>
                    <a:pt x="1211" y="2699"/>
                  </a:cubicBezTo>
                  <a:cubicBezTo>
                    <a:pt x="1211" y="2698"/>
                    <a:pt x="1211" y="2697"/>
                    <a:pt x="1211" y="2696"/>
                  </a:cubicBezTo>
                  <a:cubicBezTo>
                    <a:pt x="1212" y="2695"/>
                    <a:pt x="1212" y="2694"/>
                    <a:pt x="1212" y="2692"/>
                  </a:cubicBezTo>
                  <a:cubicBezTo>
                    <a:pt x="1212" y="2691"/>
                    <a:pt x="1212" y="2690"/>
                    <a:pt x="1213" y="2688"/>
                  </a:cubicBezTo>
                  <a:cubicBezTo>
                    <a:pt x="1213" y="2687"/>
                    <a:pt x="1213" y="2685"/>
                    <a:pt x="1214" y="2684"/>
                  </a:cubicBezTo>
                  <a:cubicBezTo>
                    <a:pt x="1215" y="2681"/>
                    <a:pt x="1215" y="2677"/>
                    <a:pt x="1217" y="2674"/>
                  </a:cubicBezTo>
                  <a:cubicBezTo>
                    <a:pt x="1218" y="2670"/>
                    <a:pt x="1220" y="2666"/>
                    <a:pt x="1221" y="2663"/>
                  </a:cubicBezTo>
                  <a:cubicBezTo>
                    <a:pt x="1223" y="2659"/>
                    <a:pt x="1225" y="2655"/>
                    <a:pt x="1227" y="2651"/>
                  </a:cubicBezTo>
                  <a:cubicBezTo>
                    <a:pt x="1228" y="2647"/>
                    <a:pt x="1230" y="2643"/>
                    <a:pt x="1232" y="2639"/>
                  </a:cubicBezTo>
                  <a:cubicBezTo>
                    <a:pt x="1234" y="2635"/>
                    <a:pt x="1236" y="2631"/>
                    <a:pt x="1238" y="2627"/>
                  </a:cubicBezTo>
                  <a:cubicBezTo>
                    <a:pt x="1239" y="2625"/>
                    <a:pt x="1240" y="2623"/>
                    <a:pt x="1241" y="2621"/>
                  </a:cubicBezTo>
                  <a:cubicBezTo>
                    <a:pt x="1241" y="2620"/>
                    <a:pt x="1242" y="2619"/>
                    <a:pt x="1242" y="2618"/>
                  </a:cubicBezTo>
                  <a:cubicBezTo>
                    <a:pt x="1242" y="2617"/>
                    <a:pt x="1243" y="2616"/>
                    <a:pt x="1243" y="2615"/>
                  </a:cubicBezTo>
                  <a:cubicBezTo>
                    <a:pt x="1245" y="2611"/>
                    <a:pt x="1246" y="2607"/>
                    <a:pt x="1247" y="2603"/>
                  </a:cubicBezTo>
                  <a:cubicBezTo>
                    <a:pt x="1248" y="2600"/>
                    <a:pt x="1248" y="2596"/>
                    <a:pt x="1249" y="2593"/>
                  </a:cubicBezTo>
                  <a:cubicBezTo>
                    <a:pt x="1249" y="2591"/>
                    <a:pt x="1249" y="2589"/>
                    <a:pt x="1249" y="2588"/>
                  </a:cubicBezTo>
                  <a:cubicBezTo>
                    <a:pt x="1249" y="2586"/>
                    <a:pt x="1249" y="2585"/>
                    <a:pt x="1249" y="2584"/>
                  </a:cubicBezTo>
                  <a:cubicBezTo>
                    <a:pt x="1249" y="2584"/>
                    <a:pt x="1249" y="2584"/>
                    <a:pt x="1250" y="2584"/>
                  </a:cubicBezTo>
                  <a:cubicBezTo>
                    <a:pt x="1250" y="2587"/>
                    <a:pt x="1251" y="2589"/>
                    <a:pt x="1252" y="2591"/>
                  </a:cubicBezTo>
                  <a:cubicBezTo>
                    <a:pt x="1252" y="2592"/>
                    <a:pt x="1252" y="2593"/>
                    <a:pt x="1253" y="2594"/>
                  </a:cubicBezTo>
                  <a:cubicBezTo>
                    <a:pt x="1253" y="2595"/>
                    <a:pt x="1253" y="2596"/>
                    <a:pt x="1253" y="2597"/>
                  </a:cubicBezTo>
                  <a:cubicBezTo>
                    <a:pt x="1255" y="2602"/>
                    <a:pt x="1256" y="2606"/>
                    <a:pt x="1257" y="2610"/>
                  </a:cubicBezTo>
                  <a:cubicBezTo>
                    <a:pt x="1258" y="2614"/>
                    <a:pt x="1259" y="2618"/>
                    <a:pt x="1260" y="2622"/>
                  </a:cubicBezTo>
                  <a:cubicBezTo>
                    <a:pt x="1260" y="2626"/>
                    <a:pt x="1261" y="2629"/>
                    <a:pt x="1262" y="2633"/>
                  </a:cubicBezTo>
                  <a:cubicBezTo>
                    <a:pt x="1264" y="2640"/>
                    <a:pt x="1265" y="2647"/>
                    <a:pt x="1266" y="2653"/>
                  </a:cubicBezTo>
                  <a:cubicBezTo>
                    <a:pt x="1267" y="2659"/>
                    <a:pt x="1268" y="2664"/>
                    <a:pt x="1269" y="2668"/>
                  </a:cubicBezTo>
                  <a:cubicBezTo>
                    <a:pt x="1270" y="2672"/>
                    <a:pt x="1270" y="2676"/>
                    <a:pt x="1271" y="2678"/>
                  </a:cubicBezTo>
                  <a:cubicBezTo>
                    <a:pt x="1271" y="2680"/>
                    <a:pt x="1271" y="2681"/>
                    <a:pt x="1271" y="2681"/>
                  </a:cubicBezTo>
                  <a:cubicBezTo>
                    <a:pt x="1271" y="2681"/>
                    <a:pt x="1271" y="2680"/>
                    <a:pt x="1271" y="2678"/>
                  </a:cubicBezTo>
                  <a:cubicBezTo>
                    <a:pt x="1271" y="2675"/>
                    <a:pt x="1271" y="2672"/>
                    <a:pt x="1270" y="2668"/>
                  </a:cubicBezTo>
                  <a:cubicBezTo>
                    <a:pt x="1270" y="2666"/>
                    <a:pt x="1270" y="2663"/>
                    <a:pt x="1270" y="2661"/>
                  </a:cubicBezTo>
                  <a:cubicBezTo>
                    <a:pt x="1270" y="2658"/>
                    <a:pt x="1269" y="2655"/>
                    <a:pt x="1269" y="2652"/>
                  </a:cubicBezTo>
                  <a:cubicBezTo>
                    <a:pt x="1269" y="2649"/>
                    <a:pt x="1268" y="2646"/>
                    <a:pt x="1268" y="2643"/>
                  </a:cubicBezTo>
                  <a:cubicBezTo>
                    <a:pt x="1268" y="2639"/>
                    <a:pt x="1267" y="2636"/>
                    <a:pt x="1267" y="2632"/>
                  </a:cubicBezTo>
                  <a:cubicBezTo>
                    <a:pt x="1266" y="2628"/>
                    <a:pt x="1265" y="2625"/>
                    <a:pt x="1265" y="2621"/>
                  </a:cubicBezTo>
                  <a:cubicBezTo>
                    <a:pt x="1264" y="2619"/>
                    <a:pt x="1264" y="2617"/>
                    <a:pt x="1264" y="2615"/>
                  </a:cubicBezTo>
                  <a:cubicBezTo>
                    <a:pt x="1263" y="2613"/>
                    <a:pt x="1263" y="2611"/>
                    <a:pt x="1263" y="2609"/>
                  </a:cubicBezTo>
                  <a:cubicBezTo>
                    <a:pt x="1262" y="2604"/>
                    <a:pt x="1261" y="2600"/>
                    <a:pt x="1260" y="2596"/>
                  </a:cubicBezTo>
                  <a:cubicBezTo>
                    <a:pt x="1259" y="2591"/>
                    <a:pt x="1258" y="2587"/>
                    <a:pt x="1256" y="2582"/>
                  </a:cubicBezTo>
                  <a:cubicBezTo>
                    <a:pt x="1256" y="2581"/>
                    <a:pt x="1256" y="2581"/>
                    <a:pt x="1256" y="2581"/>
                  </a:cubicBezTo>
                  <a:cubicBezTo>
                    <a:pt x="1255" y="2579"/>
                    <a:pt x="1255" y="2579"/>
                    <a:pt x="1255" y="2579"/>
                  </a:cubicBezTo>
                  <a:cubicBezTo>
                    <a:pt x="1255" y="2578"/>
                    <a:pt x="1255" y="2577"/>
                    <a:pt x="1254" y="2576"/>
                  </a:cubicBezTo>
                  <a:cubicBezTo>
                    <a:pt x="1253" y="2573"/>
                    <a:pt x="1253" y="2571"/>
                    <a:pt x="1252" y="2569"/>
                  </a:cubicBezTo>
                  <a:cubicBezTo>
                    <a:pt x="1251" y="2566"/>
                    <a:pt x="1250" y="2564"/>
                    <a:pt x="1249" y="2562"/>
                  </a:cubicBezTo>
                  <a:cubicBezTo>
                    <a:pt x="1249" y="2560"/>
                    <a:pt x="1248" y="2557"/>
                    <a:pt x="1247" y="2555"/>
                  </a:cubicBezTo>
                  <a:cubicBezTo>
                    <a:pt x="1246" y="2554"/>
                    <a:pt x="1246" y="2553"/>
                    <a:pt x="1245" y="2552"/>
                  </a:cubicBezTo>
                  <a:cubicBezTo>
                    <a:pt x="1245" y="2551"/>
                    <a:pt x="1244" y="2549"/>
                    <a:pt x="1244" y="2548"/>
                  </a:cubicBezTo>
                  <a:cubicBezTo>
                    <a:pt x="1243" y="2547"/>
                    <a:pt x="1243" y="2546"/>
                    <a:pt x="1242" y="2545"/>
                  </a:cubicBezTo>
                  <a:cubicBezTo>
                    <a:pt x="1242" y="2544"/>
                    <a:pt x="1241" y="2543"/>
                    <a:pt x="1240" y="2542"/>
                  </a:cubicBezTo>
                  <a:cubicBezTo>
                    <a:pt x="1239" y="2539"/>
                    <a:pt x="1238" y="2537"/>
                    <a:pt x="1237" y="2535"/>
                  </a:cubicBezTo>
                  <a:cubicBezTo>
                    <a:pt x="1236" y="2534"/>
                    <a:pt x="1236" y="2533"/>
                    <a:pt x="1235" y="2532"/>
                  </a:cubicBezTo>
                  <a:cubicBezTo>
                    <a:pt x="1233" y="2528"/>
                    <a:pt x="1233" y="2528"/>
                    <a:pt x="1233" y="2528"/>
                  </a:cubicBezTo>
                  <a:cubicBezTo>
                    <a:pt x="1228" y="2520"/>
                    <a:pt x="1222" y="2512"/>
                    <a:pt x="1216" y="2504"/>
                  </a:cubicBezTo>
                  <a:cubicBezTo>
                    <a:pt x="1213" y="2498"/>
                    <a:pt x="1209" y="2493"/>
                    <a:pt x="1206" y="2487"/>
                  </a:cubicBezTo>
                  <a:cubicBezTo>
                    <a:pt x="1207" y="2488"/>
                    <a:pt x="1208" y="2490"/>
                    <a:pt x="1210" y="2491"/>
                  </a:cubicBezTo>
                  <a:cubicBezTo>
                    <a:pt x="1210" y="2491"/>
                    <a:pt x="1210" y="2491"/>
                    <a:pt x="1210" y="2491"/>
                  </a:cubicBezTo>
                  <a:cubicBezTo>
                    <a:pt x="1210" y="2492"/>
                    <a:pt x="1210" y="2492"/>
                    <a:pt x="1210" y="2492"/>
                  </a:cubicBezTo>
                  <a:cubicBezTo>
                    <a:pt x="1211" y="2492"/>
                    <a:pt x="1211" y="2492"/>
                    <a:pt x="1211" y="2492"/>
                  </a:cubicBezTo>
                  <a:cubicBezTo>
                    <a:pt x="1211" y="2493"/>
                    <a:pt x="1211" y="2493"/>
                    <a:pt x="1212" y="2494"/>
                  </a:cubicBezTo>
                  <a:cubicBezTo>
                    <a:pt x="1213" y="2494"/>
                    <a:pt x="1213" y="2495"/>
                    <a:pt x="1214" y="2496"/>
                  </a:cubicBezTo>
                  <a:cubicBezTo>
                    <a:pt x="1216" y="2498"/>
                    <a:pt x="1217" y="2500"/>
                    <a:pt x="1219" y="2501"/>
                  </a:cubicBezTo>
                  <a:cubicBezTo>
                    <a:pt x="1223" y="2504"/>
                    <a:pt x="1226" y="2507"/>
                    <a:pt x="1230" y="2510"/>
                  </a:cubicBezTo>
                  <a:cubicBezTo>
                    <a:pt x="1234" y="2513"/>
                    <a:pt x="1238" y="2516"/>
                    <a:pt x="1242" y="2518"/>
                  </a:cubicBezTo>
                  <a:cubicBezTo>
                    <a:pt x="1243" y="2520"/>
                    <a:pt x="1245" y="2521"/>
                    <a:pt x="1247" y="2522"/>
                  </a:cubicBezTo>
                  <a:cubicBezTo>
                    <a:pt x="1249" y="2523"/>
                    <a:pt x="1251" y="2524"/>
                    <a:pt x="1253" y="2526"/>
                  </a:cubicBezTo>
                  <a:cubicBezTo>
                    <a:pt x="1260" y="2530"/>
                    <a:pt x="1267" y="2534"/>
                    <a:pt x="1273" y="2538"/>
                  </a:cubicBezTo>
                  <a:cubicBezTo>
                    <a:pt x="1276" y="2540"/>
                    <a:pt x="1279" y="2541"/>
                    <a:pt x="1282" y="2543"/>
                  </a:cubicBezTo>
                  <a:cubicBezTo>
                    <a:pt x="1284" y="2544"/>
                    <a:pt x="1286" y="2545"/>
                    <a:pt x="1288" y="2546"/>
                  </a:cubicBezTo>
                  <a:cubicBezTo>
                    <a:pt x="1290" y="2547"/>
                    <a:pt x="1291" y="2548"/>
                    <a:pt x="1292" y="2548"/>
                  </a:cubicBezTo>
                  <a:cubicBezTo>
                    <a:pt x="1293" y="2549"/>
                    <a:pt x="1294" y="2549"/>
                    <a:pt x="1294" y="2549"/>
                  </a:cubicBezTo>
                  <a:cubicBezTo>
                    <a:pt x="1294" y="2549"/>
                    <a:pt x="1293" y="2549"/>
                    <a:pt x="1292" y="2548"/>
                  </a:cubicBezTo>
                  <a:cubicBezTo>
                    <a:pt x="1292" y="2547"/>
                    <a:pt x="1290" y="2546"/>
                    <a:pt x="1289" y="2545"/>
                  </a:cubicBezTo>
                  <a:cubicBezTo>
                    <a:pt x="1287" y="2544"/>
                    <a:pt x="1285" y="2542"/>
                    <a:pt x="1283" y="2540"/>
                  </a:cubicBezTo>
                  <a:cubicBezTo>
                    <a:pt x="1281" y="2538"/>
                    <a:pt x="1279" y="2536"/>
                    <a:pt x="1276" y="2534"/>
                  </a:cubicBezTo>
                  <a:cubicBezTo>
                    <a:pt x="1270" y="2530"/>
                    <a:pt x="1264" y="2525"/>
                    <a:pt x="1257" y="2520"/>
                  </a:cubicBezTo>
                  <a:cubicBezTo>
                    <a:pt x="1255" y="2518"/>
                    <a:pt x="1253" y="2517"/>
                    <a:pt x="1251" y="2516"/>
                  </a:cubicBezTo>
                  <a:cubicBezTo>
                    <a:pt x="1250" y="2515"/>
                    <a:pt x="1248" y="2513"/>
                    <a:pt x="1246" y="2512"/>
                  </a:cubicBezTo>
                  <a:cubicBezTo>
                    <a:pt x="1242" y="2509"/>
                    <a:pt x="1238" y="2507"/>
                    <a:pt x="1235" y="2504"/>
                  </a:cubicBezTo>
                  <a:cubicBezTo>
                    <a:pt x="1231" y="2501"/>
                    <a:pt x="1228" y="2498"/>
                    <a:pt x="1224" y="2495"/>
                  </a:cubicBezTo>
                  <a:cubicBezTo>
                    <a:pt x="1223" y="2494"/>
                    <a:pt x="1221" y="2492"/>
                    <a:pt x="1219" y="2491"/>
                  </a:cubicBezTo>
                  <a:cubicBezTo>
                    <a:pt x="1219" y="2490"/>
                    <a:pt x="1218" y="2490"/>
                    <a:pt x="1217" y="2489"/>
                  </a:cubicBezTo>
                  <a:cubicBezTo>
                    <a:pt x="1217" y="2488"/>
                    <a:pt x="1216" y="2488"/>
                    <a:pt x="1216" y="2488"/>
                  </a:cubicBezTo>
                  <a:cubicBezTo>
                    <a:pt x="1215" y="2487"/>
                    <a:pt x="1215" y="2487"/>
                    <a:pt x="1215" y="2487"/>
                  </a:cubicBezTo>
                  <a:cubicBezTo>
                    <a:pt x="1215" y="2487"/>
                    <a:pt x="1215" y="2487"/>
                    <a:pt x="1215" y="2487"/>
                  </a:cubicBezTo>
                  <a:cubicBezTo>
                    <a:pt x="1215" y="2486"/>
                    <a:pt x="1215" y="2486"/>
                    <a:pt x="1215" y="2486"/>
                  </a:cubicBezTo>
                  <a:cubicBezTo>
                    <a:pt x="1212" y="2483"/>
                    <a:pt x="1209" y="2480"/>
                    <a:pt x="1207" y="2477"/>
                  </a:cubicBezTo>
                  <a:cubicBezTo>
                    <a:pt x="1205" y="2474"/>
                    <a:pt x="1203" y="2471"/>
                    <a:pt x="1202" y="2468"/>
                  </a:cubicBezTo>
                  <a:cubicBezTo>
                    <a:pt x="1200" y="2465"/>
                    <a:pt x="1199" y="2462"/>
                    <a:pt x="1198" y="2459"/>
                  </a:cubicBezTo>
                  <a:cubicBezTo>
                    <a:pt x="1198" y="2459"/>
                    <a:pt x="1198" y="2458"/>
                    <a:pt x="1197" y="2457"/>
                  </a:cubicBezTo>
                  <a:cubicBezTo>
                    <a:pt x="1197" y="2457"/>
                    <a:pt x="1197" y="2456"/>
                    <a:pt x="1197" y="2456"/>
                  </a:cubicBezTo>
                  <a:cubicBezTo>
                    <a:pt x="1197" y="2455"/>
                    <a:pt x="1197" y="2455"/>
                    <a:pt x="1197" y="2455"/>
                  </a:cubicBezTo>
                  <a:cubicBezTo>
                    <a:pt x="1197" y="2455"/>
                    <a:pt x="1196" y="2454"/>
                    <a:pt x="1196" y="2454"/>
                  </a:cubicBezTo>
                  <a:cubicBezTo>
                    <a:pt x="1196" y="2453"/>
                    <a:pt x="1196" y="2453"/>
                    <a:pt x="1196" y="2452"/>
                  </a:cubicBezTo>
                  <a:cubicBezTo>
                    <a:pt x="1196" y="2451"/>
                    <a:pt x="1195" y="2449"/>
                    <a:pt x="1195" y="2448"/>
                  </a:cubicBezTo>
                  <a:cubicBezTo>
                    <a:pt x="1195" y="2447"/>
                    <a:pt x="1195" y="2446"/>
                    <a:pt x="1195" y="2446"/>
                  </a:cubicBezTo>
                  <a:cubicBezTo>
                    <a:pt x="1195" y="2446"/>
                    <a:pt x="1195" y="2447"/>
                    <a:pt x="1195" y="2448"/>
                  </a:cubicBezTo>
                  <a:cubicBezTo>
                    <a:pt x="1195" y="2446"/>
                    <a:pt x="1194" y="2445"/>
                    <a:pt x="1194" y="2443"/>
                  </a:cubicBezTo>
                  <a:cubicBezTo>
                    <a:pt x="1194" y="2441"/>
                    <a:pt x="1194" y="2439"/>
                    <a:pt x="1194" y="2437"/>
                  </a:cubicBezTo>
                  <a:cubicBezTo>
                    <a:pt x="1194" y="2436"/>
                    <a:pt x="1194" y="2435"/>
                    <a:pt x="1194" y="2434"/>
                  </a:cubicBezTo>
                  <a:cubicBezTo>
                    <a:pt x="1194" y="2433"/>
                    <a:pt x="1194" y="2433"/>
                    <a:pt x="1194" y="2432"/>
                  </a:cubicBezTo>
                  <a:cubicBezTo>
                    <a:pt x="1194" y="2430"/>
                    <a:pt x="1194" y="2428"/>
                    <a:pt x="1194" y="2426"/>
                  </a:cubicBezTo>
                  <a:cubicBezTo>
                    <a:pt x="1194" y="2425"/>
                    <a:pt x="1194" y="2423"/>
                    <a:pt x="1194" y="2421"/>
                  </a:cubicBezTo>
                  <a:cubicBezTo>
                    <a:pt x="1194" y="2420"/>
                    <a:pt x="1194" y="2418"/>
                    <a:pt x="1194" y="2416"/>
                  </a:cubicBezTo>
                  <a:cubicBezTo>
                    <a:pt x="1195" y="2415"/>
                    <a:pt x="1195" y="2413"/>
                    <a:pt x="1195" y="2412"/>
                  </a:cubicBezTo>
                  <a:cubicBezTo>
                    <a:pt x="1195" y="2411"/>
                    <a:pt x="1195" y="2409"/>
                    <a:pt x="1196" y="2408"/>
                  </a:cubicBezTo>
                  <a:cubicBezTo>
                    <a:pt x="1199" y="2401"/>
                    <a:pt x="1203" y="2394"/>
                    <a:pt x="1206" y="2388"/>
                  </a:cubicBezTo>
                  <a:cubicBezTo>
                    <a:pt x="1206" y="2389"/>
                    <a:pt x="1206" y="2391"/>
                    <a:pt x="1206" y="2392"/>
                  </a:cubicBezTo>
                  <a:cubicBezTo>
                    <a:pt x="1207" y="2394"/>
                    <a:pt x="1207" y="2396"/>
                    <a:pt x="1208" y="2398"/>
                  </a:cubicBezTo>
                  <a:cubicBezTo>
                    <a:pt x="1208" y="2399"/>
                    <a:pt x="1209" y="2401"/>
                    <a:pt x="1209" y="2403"/>
                  </a:cubicBezTo>
                  <a:cubicBezTo>
                    <a:pt x="1210" y="2405"/>
                    <a:pt x="1210" y="2407"/>
                    <a:pt x="1211" y="2408"/>
                  </a:cubicBezTo>
                  <a:cubicBezTo>
                    <a:pt x="1211" y="2410"/>
                    <a:pt x="1212" y="2412"/>
                    <a:pt x="1213" y="2414"/>
                  </a:cubicBezTo>
                  <a:cubicBezTo>
                    <a:pt x="1213" y="2416"/>
                    <a:pt x="1214" y="2417"/>
                    <a:pt x="1215" y="2419"/>
                  </a:cubicBezTo>
                  <a:cubicBezTo>
                    <a:pt x="1216" y="2421"/>
                    <a:pt x="1217" y="2423"/>
                    <a:pt x="1218" y="2425"/>
                  </a:cubicBezTo>
                  <a:cubicBezTo>
                    <a:pt x="1218" y="2426"/>
                    <a:pt x="1219" y="2428"/>
                    <a:pt x="1220" y="2430"/>
                  </a:cubicBezTo>
                  <a:cubicBezTo>
                    <a:pt x="1221" y="2431"/>
                    <a:pt x="1222" y="2433"/>
                    <a:pt x="1223" y="2435"/>
                  </a:cubicBezTo>
                  <a:cubicBezTo>
                    <a:pt x="1224" y="2436"/>
                    <a:pt x="1225" y="2438"/>
                    <a:pt x="1226" y="2439"/>
                  </a:cubicBezTo>
                  <a:cubicBezTo>
                    <a:pt x="1227" y="2440"/>
                    <a:pt x="1227" y="2441"/>
                    <a:pt x="1228" y="2441"/>
                  </a:cubicBezTo>
                  <a:cubicBezTo>
                    <a:pt x="1229" y="2442"/>
                    <a:pt x="1229" y="2443"/>
                    <a:pt x="1230" y="2444"/>
                  </a:cubicBezTo>
                  <a:cubicBezTo>
                    <a:pt x="1231" y="2445"/>
                    <a:pt x="1232" y="2446"/>
                    <a:pt x="1233" y="2448"/>
                  </a:cubicBezTo>
                  <a:cubicBezTo>
                    <a:pt x="1235" y="2450"/>
                    <a:pt x="1237" y="2452"/>
                    <a:pt x="1239" y="2455"/>
                  </a:cubicBezTo>
                  <a:cubicBezTo>
                    <a:pt x="1243" y="2459"/>
                    <a:pt x="1246" y="2462"/>
                    <a:pt x="1248" y="2465"/>
                  </a:cubicBezTo>
                  <a:cubicBezTo>
                    <a:pt x="1249" y="2467"/>
                    <a:pt x="1249" y="2468"/>
                    <a:pt x="1250" y="2468"/>
                  </a:cubicBezTo>
                  <a:cubicBezTo>
                    <a:pt x="1250" y="2469"/>
                    <a:pt x="1250" y="2470"/>
                    <a:pt x="1250" y="2470"/>
                  </a:cubicBezTo>
                  <a:cubicBezTo>
                    <a:pt x="1250" y="2470"/>
                    <a:pt x="1250" y="2469"/>
                    <a:pt x="1250" y="2468"/>
                  </a:cubicBezTo>
                  <a:cubicBezTo>
                    <a:pt x="1250" y="2468"/>
                    <a:pt x="1250" y="2467"/>
                    <a:pt x="1250" y="2467"/>
                  </a:cubicBezTo>
                  <a:cubicBezTo>
                    <a:pt x="1250" y="2466"/>
                    <a:pt x="1249" y="2465"/>
                    <a:pt x="1249" y="2465"/>
                  </a:cubicBezTo>
                  <a:cubicBezTo>
                    <a:pt x="1248" y="2463"/>
                    <a:pt x="1248" y="2461"/>
                    <a:pt x="1247" y="2459"/>
                  </a:cubicBezTo>
                  <a:cubicBezTo>
                    <a:pt x="1246" y="2457"/>
                    <a:pt x="1244" y="2454"/>
                    <a:pt x="1243" y="2452"/>
                  </a:cubicBezTo>
                  <a:cubicBezTo>
                    <a:pt x="1241" y="2449"/>
                    <a:pt x="1239" y="2447"/>
                    <a:pt x="1238" y="2444"/>
                  </a:cubicBezTo>
                  <a:cubicBezTo>
                    <a:pt x="1237" y="2443"/>
                    <a:pt x="1237" y="2443"/>
                    <a:pt x="1236" y="2442"/>
                  </a:cubicBezTo>
                  <a:cubicBezTo>
                    <a:pt x="1236" y="2441"/>
                    <a:pt x="1235" y="2441"/>
                    <a:pt x="1235" y="2440"/>
                  </a:cubicBezTo>
                  <a:cubicBezTo>
                    <a:pt x="1235" y="2439"/>
                    <a:pt x="1234" y="2438"/>
                    <a:pt x="1234" y="2438"/>
                  </a:cubicBezTo>
                  <a:cubicBezTo>
                    <a:pt x="1233" y="2437"/>
                    <a:pt x="1233" y="2436"/>
                    <a:pt x="1232" y="2435"/>
                  </a:cubicBezTo>
                  <a:cubicBezTo>
                    <a:pt x="1231" y="2434"/>
                    <a:pt x="1231" y="2432"/>
                    <a:pt x="1230" y="2431"/>
                  </a:cubicBezTo>
                  <a:cubicBezTo>
                    <a:pt x="1229" y="2429"/>
                    <a:pt x="1228" y="2428"/>
                    <a:pt x="1227" y="2426"/>
                  </a:cubicBezTo>
                  <a:cubicBezTo>
                    <a:pt x="1226" y="2424"/>
                    <a:pt x="1225" y="2423"/>
                    <a:pt x="1225" y="2421"/>
                  </a:cubicBezTo>
                  <a:cubicBezTo>
                    <a:pt x="1224" y="2419"/>
                    <a:pt x="1223" y="2418"/>
                    <a:pt x="1222" y="2416"/>
                  </a:cubicBezTo>
                  <a:cubicBezTo>
                    <a:pt x="1222" y="2414"/>
                    <a:pt x="1221" y="2413"/>
                    <a:pt x="1220" y="2411"/>
                  </a:cubicBezTo>
                  <a:cubicBezTo>
                    <a:pt x="1219" y="2409"/>
                    <a:pt x="1219" y="2408"/>
                    <a:pt x="1218" y="2406"/>
                  </a:cubicBezTo>
                  <a:cubicBezTo>
                    <a:pt x="1217" y="2402"/>
                    <a:pt x="1215" y="2399"/>
                    <a:pt x="1214" y="2396"/>
                  </a:cubicBezTo>
                  <a:cubicBezTo>
                    <a:pt x="1214" y="2394"/>
                    <a:pt x="1213" y="2392"/>
                    <a:pt x="1213" y="2391"/>
                  </a:cubicBezTo>
                  <a:cubicBezTo>
                    <a:pt x="1212" y="2389"/>
                    <a:pt x="1212" y="2388"/>
                    <a:pt x="1211" y="2386"/>
                  </a:cubicBezTo>
                  <a:cubicBezTo>
                    <a:pt x="1211" y="2384"/>
                    <a:pt x="1211" y="2383"/>
                    <a:pt x="1210" y="2381"/>
                  </a:cubicBezTo>
                  <a:cubicBezTo>
                    <a:pt x="1210" y="2380"/>
                    <a:pt x="1210" y="2379"/>
                    <a:pt x="1209" y="2378"/>
                  </a:cubicBezTo>
                  <a:cubicBezTo>
                    <a:pt x="1228" y="2331"/>
                    <a:pt x="1222" y="2299"/>
                    <a:pt x="1215" y="2246"/>
                  </a:cubicBezTo>
                  <a:cubicBezTo>
                    <a:pt x="1248" y="2280"/>
                    <a:pt x="1246" y="2314"/>
                    <a:pt x="1246" y="2349"/>
                  </a:cubicBezTo>
                  <a:cubicBezTo>
                    <a:pt x="1246" y="2349"/>
                    <a:pt x="1246" y="2349"/>
                    <a:pt x="1246" y="2349"/>
                  </a:cubicBezTo>
                  <a:cubicBezTo>
                    <a:pt x="1245" y="2350"/>
                    <a:pt x="1245" y="2350"/>
                    <a:pt x="1244" y="2351"/>
                  </a:cubicBezTo>
                  <a:cubicBezTo>
                    <a:pt x="1243" y="2352"/>
                    <a:pt x="1243" y="2353"/>
                    <a:pt x="1242" y="2354"/>
                  </a:cubicBezTo>
                  <a:cubicBezTo>
                    <a:pt x="1241" y="2355"/>
                    <a:pt x="1241" y="2357"/>
                    <a:pt x="1240" y="2358"/>
                  </a:cubicBezTo>
                  <a:cubicBezTo>
                    <a:pt x="1239" y="2359"/>
                    <a:pt x="1239" y="2360"/>
                    <a:pt x="1238" y="2362"/>
                  </a:cubicBezTo>
                  <a:cubicBezTo>
                    <a:pt x="1238" y="2363"/>
                    <a:pt x="1238" y="2364"/>
                    <a:pt x="1237" y="2365"/>
                  </a:cubicBezTo>
                  <a:cubicBezTo>
                    <a:pt x="1237" y="2367"/>
                    <a:pt x="1237" y="2368"/>
                    <a:pt x="1236" y="2369"/>
                  </a:cubicBezTo>
                  <a:cubicBezTo>
                    <a:pt x="1236" y="2370"/>
                    <a:pt x="1236" y="2372"/>
                    <a:pt x="1236" y="2373"/>
                  </a:cubicBezTo>
                  <a:cubicBezTo>
                    <a:pt x="1236" y="2373"/>
                    <a:pt x="1236" y="2374"/>
                    <a:pt x="1236" y="2375"/>
                  </a:cubicBezTo>
                  <a:cubicBezTo>
                    <a:pt x="1236" y="2375"/>
                    <a:pt x="1236" y="2376"/>
                    <a:pt x="1236" y="2376"/>
                  </a:cubicBezTo>
                  <a:cubicBezTo>
                    <a:pt x="1236" y="2377"/>
                    <a:pt x="1236" y="2378"/>
                    <a:pt x="1236" y="2379"/>
                  </a:cubicBezTo>
                  <a:cubicBezTo>
                    <a:pt x="1236" y="2380"/>
                    <a:pt x="1237" y="2380"/>
                    <a:pt x="1237" y="2381"/>
                  </a:cubicBezTo>
                  <a:cubicBezTo>
                    <a:pt x="1237" y="2382"/>
                    <a:pt x="1237" y="2382"/>
                    <a:pt x="1237" y="2382"/>
                  </a:cubicBezTo>
                  <a:cubicBezTo>
                    <a:pt x="1237" y="2383"/>
                    <a:pt x="1237" y="2383"/>
                    <a:pt x="1237" y="2383"/>
                  </a:cubicBezTo>
                  <a:cubicBezTo>
                    <a:pt x="1237" y="2383"/>
                    <a:pt x="1237" y="2383"/>
                    <a:pt x="1238" y="2383"/>
                  </a:cubicBezTo>
                  <a:cubicBezTo>
                    <a:pt x="1238" y="2382"/>
                    <a:pt x="1238" y="2382"/>
                    <a:pt x="1238" y="2381"/>
                  </a:cubicBezTo>
                  <a:cubicBezTo>
                    <a:pt x="1239" y="2381"/>
                    <a:pt x="1239" y="2380"/>
                    <a:pt x="1239" y="2379"/>
                  </a:cubicBezTo>
                  <a:cubicBezTo>
                    <a:pt x="1240" y="2379"/>
                    <a:pt x="1240" y="2378"/>
                    <a:pt x="1241" y="2377"/>
                  </a:cubicBezTo>
                  <a:cubicBezTo>
                    <a:pt x="1241" y="2376"/>
                    <a:pt x="1241" y="2375"/>
                    <a:pt x="1242" y="2374"/>
                  </a:cubicBezTo>
                  <a:cubicBezTo>
                    <a:pt x="1242" y="2373"/>
                    <a:pt x="1243" y="2372"/>
                    <a:pt x="1243" y="2371"/>
                  </a:cubicBezTo>
                  <a:cubicBezTo>
                    <a:pt x="1244" y="2370"/>
                    <a:pt x="1244" y="2369"/>
                    <a:pt x="1245" y="2368"/>
                  </a:cubicBezTo>
                  <a:cubicBezTo>
                    <a:pt x="1245" y="2367"/>
                    <a:pt x="1245" y="2365"/>
                    <a:pt x="1246" y="2364"/>
                  </a:cubicBezTo>
                  <a:cubicBezTo>
                    <a:pt x="1246" y="2364"/>
                    <a:pt x="1246" y="2363"/>
                    <a:pt x="1246" y="2363"/>
                  </a:cubicBezTo>
                  <a:cubicBezTo>
                    <a:pt x="1247" y="2377"/>
                    <a:pt x="1249" y="2391"/>
                    <a:pt x="1254" y="2405"/>
                  </a:cubicBezTo>
                  <a:cubicBezTo>
                    <a:pt x="1254" y="2404"/>
                    <a:pt x="1254" y="2403"/>
                    <a:pt x="1254" y="2402"/>
                  </a:cubicBezTo>
                  <a:cubicBezTo>
                    <a:pt x="1255" y="2403"/>
                    <a:pt x="1255" y="2405"/>
                    <a:pt x="1256" y="2406"/>
                  </a:cubicBezTo>
                  <a:cubicBezTo>
                    <a:pt x="1256" y="2407"/>
                    <a:pt x="1257" y="2409"/>
                    <a:pt x="1257" y="2410"/>
                  </a:cubicBezTo>
                  <a:cubicBezTo>
                    <a:pt x="1258" y="2411"/>
                    <a:pt x="1258" y="2412"/>
                    <a:pt x="1259" y="2413"/>
                  </a:cubicBezTo>
                  <a:cubicBezTo>
                    <a:pt x="1259" y="2415"/>
                    <a:pt x="1261" y="2418"/>
                    <a:pt x="1262" y="2420"/>
                  </a:cubicBezTo>
                  <a:cubicBezTo>
                    <a:pt x="1264" y="2425"/>
                    <a:pt x="1266" y="2429"/>
                    <a:pt x="1268" y="2433"/>
                  </a:cubicBezTo>
                  <a:cubicBezTo>
                    <a:pt x="1268" y="2434"/>
                    <a:pt x="1269" y="2435"/>
                    <a:pt x="1269" y="2436"/>
                  </a:cubicBezTo>
                  <a:cubicBezTo>
                    <a:pt x="1270" y="2437"/>
                    <a:pt x="1270" y="2438"/>
                    <a:pt x="1271" y="2439"/>
                  </a:cubicBezTo>
                  <a:cubicBezTo>
                    <a:pt x="1272" y="2441"/>
                    <a:pt x="1272" y="2443"/>
                    <a:pt x="1273" y="2445"/>
                  </a:cubicBezTo>
                  <a:cubicBezTo>
                    <a:pt x="1273" y="2446"/>
                    <a:pt x="1274" y="2447"/>
                    <a:pt x="1274" y="2448"/>
                  </a:cubicBezTo>
                  <a:cubicBezTo>
                    <a:pt x="1274" y="2448"/>
                    <a:pt x="1275" y="2449"/>
                    <a:pt x="1275" y="2450"/>
                  </a:cubicBezTo>
                  <a:cubicBezTo>
                    <a:pt x="1275" y="2451"/>
                    <a:pt x="1275" y="2451"/>
                    <a:pt x="1276" y="2452"/>
                  </a:cubicBezTo>
                  <a:cubicBezTo>
                    <a:pt x="1276" y="2452"/>
                    <a:pt x="1276" y="2453"/>
                    <a:pt x="1276" y="2454"/>
                  </a:cubicBezTo>
                  <a:cubicBezTo>
                    <a:pt x="1277" y="2455"/>
                    <a:pt x="1277" y="2455"/>
                    <a:pt x="1277" y="2456"/>
                  </a:cubicBezTo>
                  <a:cubicBezTo>
                    <a:pt x="1277" y="2457"/>
                    <a:pt x="1278" y="2457"/>
                    <a:pt x="1278" y="2457"/>
                  </a:cubicBezTo>
                  <a:cubicBezTo>
                    <a:pt x="1278" y="2457"/>
                    <a:pt x="1278" y="2457"/>
                    <a:pt x="1278" y="2456"/>
                  </a:cubicBezTo>
                  <a:cubicBezTo>
                    <a:pt x="1278" y="2455"/>
                    <a:pt x="1278" y="2454"/>
                    <a:pt x="1278" y="2453"/>
                  </a:cubicBezTo>
                  <a:cubicBezTo>
                    <a:pt x="1278" y="2453"/>
                    <a:pt x="1278" y="2452"/>
                    <a:pt x="1278" y="2451"/>
                  </a:cubicBezTo>
                  <a:cubicBezTo>
                    <a:pt x="1278" y="2451"/>
                    <a:pt x="1278" y="2450"/>
                    <a:pt x="1278" y="2449"/>
                  </a:cubicBezTo>
                  <a:cubicBezTo>
                    <a:pt x="1278" y="2448"/>
                    <a:pt x="1278" y="2448"/>
                    <a:pt x="1278" y="2447"/>
                  </a:cubicBezTo>
                  <a:cubicBezTo>
                    <a:pt x="1278" y="2446"/>
                    <a:pt x="1278" y="2445"/>
                    <a:pt x="1277" y="2444"/>
                  </a:cubicBezTo>
                  <a:cubicBezTo>
                    <a:pt x="1277" y="2443"/>
                    <a:pt x="1277" y="2442"/>
                    <a:pt x="1277" y="2441"/>
                  </a:cubicBezTo>
                  <a:cubicBezTo>
                    <a:pt x="1277" y="2440"/>
                    <a:pt x="1277" y="2439"/>
                    <a:pt x="1276" y="2438"/>
                  </a:cubicBezTo>
                  <a:cubicBezTo>
                    <a:pt x="1276" y="2436"/>
                    <a:pt x="1276" y="2435"/>
                    <a:pt x="1275" y="2434"/>
                  </a:cubicBezTo>
                  <a:cubicBezTo>
                    <a:pt x="1275" y="2433"/>
                    <a:pt x="1275" y="2432"/>
                    <a:pt x="1274" y="2431"/>
                  </a:cubicBezTo>
                  <a:cubicBezTo>
                    <a:pt x="1274" y="2428"/>
                    <a:pt x="1273" y="2426"/>
                    <a:pt x="1272" y="2424"/>
                  </a:cubicBezTo>
                  <a:cubicBezTo>
                    <a:pt x="1271" y="2421"/>
                    <a:pt x="1270" y="2419"/>
                    <a:pt x="1269" y="2417"/>
                  </a:cubicBezTo>
                  <a:cubicBezTo>
                    <a:pt x="1268" y="2414"/>
                    <a:pt x="1267" y="2412"/>
                    <a:pt x="1265" y="2410"/>
                  </a:cubicBezTo>
                  <a:cubicBezTo>
                    <a:pt x="1265" y="2409"/>
                    <a:pt x="1264" y="2408"/>
                    <a:pt x="1264" y="2407"/>
                  </a:cubicBezTo>
                  <a:cubicBezTo>
                    <a:pt x="1263" y="2406"/>
                    <a:pt x="1263" y="2404"/>
                    <a:pt x="1262" y="2403"/>
                  </a:cubicBezTo>
                  <a:cubicBezTo>
                    <a:pt x="1261" y="2401"/>
                    <a:pt x="1260" y="2399"/>
                    <a:pt x="1259" y="2397"/>
                  </a:cubicBezTo>
                  <a:cubicBezTo>
                    <a:pt x="1258" y="2395"/>
                    <a:pt x="1257" y="2394"/>
                    <a:pt x="1256" y="2392"/>
                  </a:cubicBezTo>
                  <a:cubicBezTo>
                    <a:pt x="1256" y="2391"/>
                    <a:pt x="1255" y="2391"/>
                    <a:pt x="1255" y="2390"/>
                  </a:cubicBezTo>
                  <a:cubicBezTo>
                    <a:pt x="1258" y="2357"/>
                    <a:pt x="1260" y="2330"/>
                    <a:pt x="1257" y="2304"/>
                  </a:cubicBezTo>
                  <a:cubicBezTo>
                    <a:pt x="1259" y="2307"/>
                    <a:pt x="1260" y="2310"/>
                    <a:pt x="1262" y="2313"/>
                  </a:cubicBezTo>
                  <a:cubicBezTo>
                    <a:pt x="1263" y="2316"/>
                    <a:pt x="1265" y="2319"/>
                    <a:pt x="1266" y="2322"/>
                  </a:cubicBezTo>
                  <a:cubicBezTo>
                    <a:pt x="1268" y="2325"/>
                    <a:pt x="1270" y="2329"/>
                    <a:pt x="1271" y="2332"/>
                  </a:cubicBezTo>
                  <a:cubicBezTo>
                    <a:pt x="1273" y="2335"/>
                    <a:pt x="1274" y="2339"/>
                    <a:pt x="1276" y="2342"/>
                  </a:cubicBezTo>
                  <a:cubicBezTo>
                    <a:pt x="1277" y="2345"/>
                    <a:pt x="1278" y="2349"/>
                    <a:pt x="1280" y="2352"/>
                  </a:cubicBezTo>
                  <a:cubicBezTo>
                    <a:pt x="1281" y="2355"/>
                    <a:pt x="1282" y="2358"/>
                    <a:pt x="1283" y="2361"/>
                  </a:cubicBezTo>
                  <a:cubicBezTo>
                    <a:pt x="1284" y="2364"/>
                    <a:pt x="1285" y="2367"/>
                    <a:pt x="1286" y="2369"/>
                  </a:cubicBezTo>
                  <a:cubicBezTo>
                    <a:pt x="1286" y="2371"/>
                    <a:pt x="1286" y="2372"/>
                    <a:pt x="1287" y="2373"/>
                  </a:cubicBezTo>
                  <a:cubicBezTo>
                    <a:pt x="1287" y="2374"/>
                    <a:pt x="1287" y="2376"/>
                    <a:pt x="1287" y="2377"/>
                  </a:cubicBezTo>
                  <a:cubicBezTo>
                    <a:pt x="1288" y="2378"/>
                    <a:pt x="1288" y="2379"/>
                    <a:pt x="1288" y="2380"/>
                  </a:cubicBezTo>
                  <a:cubicBezTo>
                    <a:pt x="1288" y="2381"/>
                    <a:pt x="1289" y="2382"/>
                    <a:pt x="1289" y="2382"/>
                  </a:cubicBezTo>
                  <a:cubicBezTo>
                    <a:pt x="1289" y="2384"/>
                    <a:pt x="1289" y="2385"/>
                    <a:pt x="1289" y="2386"/>
                  </a:cubicBezTo>
                  <a:cubicBezTo>
                    <a:pt x="1290" y="2387"/>
                    <a:pt x="1290" y="2387"/>
                    <a:pt x="1290" y="2387"/>
                  </a:cubicBezTo>
                  <a:cubicBezTo>
                    <a:pt x="1290" y="2387"/>
                    <a:pt x="1290" y="2387"/>
                    <a:pt x="1290" y="2386"/>
                  </a:cubicBezTo>
                  <a:cubicBezTo>
                    <a:pt x="1290" y="2385"/>
                    <a:pt x="1290" y="2384"/>
                    <a:pt x="1290" y="2382"/>
                  </a:cubicBezTo>
                  <a:cubicBezTo>
                    <a:pt x="1290" y="2381"/>
                    <a:pt x="1290" y="2380"/>
                    <a:pt x="1290" y="2379"/>
                  </a:cubicBezTo>
                  <a:cubicBezTo>
                    <a:pt x="1290" y="2378"/>
                    <a:pt x="1290" y="2377"/>
                    <a:pt x="1291" y="2376"/>
                  </a:cubicBezTo>
                  <a:cubicBezTo>
                    <a:pt x="1291" y="2375"/>
                    <a:pt x="1290" y="2374"/>
                    <a:pt x="1290" y="2373"/>
                  </a:cubicBezTo>
                  <a:cubicBezTo>
                    <a:pt x="1290" y="2371"/>
                    <a:pt x="1290" y="2370"/>
                    <a:pt x="1290" y="2369"/>
                  </a:cubicBezTo>
                  <a:cubicBezTo>
                    <a:pt x="1290" y="2367"/>
                    <a:pt x="1290" y="2366"/>
                    <a:pt x="1290" y="2364"/>
                  </a:cubicBezTo>
                  <a:cubicBezTo>
                    <a:pt x="1289" y="2363"/>
                    <a:pt x="1289" y="2361"/>
                    <a:pt x="1289" y="2359"/>
                  </a:cubicBezTo>
                  <a:cubicBezTo>
                    <a:pt x="1288" y="2356"/>
                    <a:pt x="1287" y="2353"/>
                    <a:pt x="1286" y="2349"/>
                  </a:cubicBezTo>
                  <a:cubicBezTo>
                    <a:pt x="1286" y="2348"/>
                    <a:pt x="1285" y="2346"/>
                    <a:pt x="1285" y="2344"/>
                  </a:cubicBezTo>
                  <a:cubicBezTo>
                    <a:pt x="1284" y="2343"/>
                    <a:pt x="1283" y="2341"/>
                    <a:pt x="1283" y="2339"/>
                  </a:cubicBezTo>
                  <a:cubicBezTo>
                    <a:pt x="1281" y="2336"/>
                    <a:pt x="1280" y="2332"/>
                    <a:pt x="1278" y="2329"/>
                  </a:cubicBezTo>
                  <a:cubicBezTo>
                    <a:pt x="1277" y="2325"/>
                    <a:pt x="1275" y="2322"/>
                    <a:pt x="1273" y="2319"/>
                  </a:cubicBezTo>
                  <a:cubicBezTo>
                    <a:pt x="1272" y="2317"/>
                    <a:pt x="1271" y="2315"/>
                    <a:pt x="1270" y="2314"/>
                  </a:cubicBezTo>
                  <a:cubicBezTo>
                    <a:pt x="1269" y="2312"/>
                    <a:pt x="1269" y="2311"/>
                    <a:pt x="1268" y="2309"/>
                  </a:cubicBezTo>
                  <a:cubicBezTo>
                    <a:pt x="1264" y="2303"/>
                    <a:pt x="1260" y="2298"/>
                    <a:pt x="1257" y="2293"/>
                  </a:cubicBezTo>
                  <a:cubicBezTo>
                    <a:pt x="1257" y="2292"/>
                    <a:pt x="1256" y="2291"/>
                    <a:pt x="1255" y="2290"/>
                  </a:cubicBezTo>
                  <a:cubicBezTo>
                    <a:pt x="1254" y="2282"/>
                    <a:pt x="1251" y="2274"/>
                    <a:pt x="1249" y="2265"/>
                  </a:cubicBezTo>
                  <a:cubicBezTo>
                    <a:pt x="1249" y="2265"/>
                    <a:pt x="1249" y="2265"/>
                    <a:pt x="1249" y="2266"/>
                  </a:cubicBezTo>
                  <a:cubicBezTo>
                    <a:pt x="1251" y="2268"/>
                    <a:pt x="1254" y="2271"/>
                    <a:pt x="1257" y="2274"/>
                  </a:cubicBezTo>
                  <a:cubicBezTo>
                    <a:pt x="1258" y="2276"/>
                    <a:pt x="1260" y="2277"/>
                    <a:pt x="1261" y="2279"/>
                  </a:cubicBezTo>
                  <a:cubicBezTo>
                    <a:pt x="1263" y="2280"/>
                    <a:pt x="1264" y="2282"/>
                    <a:pt x="1266" y="2283"/>
                  </a:cubicBezTo>
                  <a:cubicBezTo>
                    <a:pt x="1269" y="2286"/>
                    <a:pt x="1272" y="2289"/>
                    <a:pt x="1276" y="2292"/>
                  </a:cubicBezTo>
                  <a:cubicBezTo>
                    <a:pt x="1279" y="2295"/>
                    <a:pt x="1282" y="2298"/>
                    <a:pt x="1285" y="2301"/>
                  </a:cubicBezTo>
                  <a:cubicBezTo>
                    <a:pt x="1289" y="2303"/>
                    <a:pt x="1292" y="2306"/>
                    <a:pt x="1295" y="2309"/>
                  </a:cubicBezTo>
                  <a:cubicBezTo>
                    <a:pt x="1298" y="2311"/>
                    <a:pt x="1301" y="2314"/>
                    <a:pt x="1305" y="2316"/>
                  </a:cubicBezTo>
                  <a:cubicBezTo>
                    <a:pt x="1308" y="2318"/>
                    <a:pt x="1310" y="2320"/>
                    <a:pt x="1313" y="2322"/>
                  </a:cubicBezTo>
                  <a:cubicBezTo>
                    <a:pt x="1316" y="2324"/>
                    <a:pt x="1318" y="2326"/>
                    <a:pt x="1320" y="2328"/>
                  </a:cubicBezTo>
                  <a:cubicBezTo>
                    <a:pt x="1322" y="2329"/>
                    <a:pt x="1324" y="2331"/>
                    <a:pt x="1325" y="2332"/>
                  </a:cubicBezTo>
                  <a:cubicBezTo>
                    <a:pt x="1326" y="2334"/>
                    <a:pt x="1327" y="2335"/>
                    <a:pt x="1328" y="2336"/>
                  </a:cubicBezTo>
                  <a:cubicBezTo>
                    <a:pt x="1328" y="2336"/>
                    <a:pt x="1329" y="2337"/>
                    <a:pt x="1329" y="2337"/>
                  </a:cubicBezTo>
                  <a:cubicBezTo>
                    <a:pt x="1329" y="2337"/>
                    <a:pt x="1329" y="2336"/>
                    <a:pt x="1328" y="2335"/>
                  </a:cubicBezTo>
                  <a:cubicBezTo>
                    <a:pt x="1328" y="2334"/>
                    <a:pt x="1327" y="2333"/>
                    <a:pt x="1326" y="2331"/>
                  </a:cubicBezTo>
                  <a:cubicBezTo>
                    <a:pt x="1325" y="2330"/>
                    <a:pt x="1324" y="2328"/>
                    <a:pt x="1322" y="2326"/>
                  </a:cubicBezTo>
                  <a:cubicBezTo>
                    <a:pt x="1320" y="2323"/>
                    <a:pt x="1318" y="2321"/>
                    <a:pt x="1316" y="2319"/>
                  </a:cubicBezTo>
                  <a:cubicBezTo>
                    <a:pt x="1314" y="2316"/>
                    <a:pt x="1311" y="2314"/>
                    <a:pt x="1308" y="2311"/>
                  </a:cubicBezTo>
                  <a:cubicBezTo>
                    <a:pt x="1306" y="2309"/>
                    <a:pt x="1303" y="2306"/>
                    <a:pt x="1300" y="2303"/>
                  </a:cubicBezTo>
                  <a:cubicBezTo>
                    <a:pt x="1298" y="2302"/>
                    <a:pt x="1297" y="2301"/>
                    <a:pt x="1295" y="2299"/>
                  </a:cubicBezTo>
                  <a:cubicBezTo>
                    <a:pt x="1294" y="2298"/>
                    <a:pt x="1292" y="2296"/>
                    <a:pt x="1290" y="2295"/>
                  </a:cubicBezTo>
                  <a:cubicBezTo>
                    <a:pt x="1287" y="2292"/>
                    <a:pt x="1284" y="2289"/>
                    <a:pt x="1281" y="2286"/>
                  </a:cubicBezTo>
                  <a:cubicBezTo>
                    <a:pt x="1278" y="2283"/>
                    <a:pt x="1274" y="2280"/>
                    <a:pt x="1271" y="2277"/>
                  </a:cubicBezTo>
                  <a:cubicBezTo>
                    <a:pt x="1270" y="2276"/>
                    <a:pt x="1268" y="2275"/>
                    <a:pt x="1266" y="2273"/>
                  </a:cubicBezTo>
                  <a:cubicBezTo>
                    <a:pt x="1265" y="2272"/>
                    <a:pt x="1263" y="2270"/>
                    <a:pt x="1262" y="2269"/>
                  </a:cubicBezTo>
                  <a:cubicBezTo>
                    <a:pt x="1259" y="2266"/>
                    <a:pt x="1256" y="2264"/>
                    <a:pt x="1253" y="2261"/>
                  </a:cubicBezTo>
                  <a:cubicBezTo>
                    <a:pt x="1250" y="2259"/>
                    <a:pt x="1247" y="2257"/>
                    <a:pt x="1245" y="2254"/>
                  </a:cubicBezTo>
                  <a:cubicBezTo>
                    <a:pt x="1245" y="2254"/>
                    <a:pt x="1244" y="2254"/>
                    <a:pt x="1244" y="2254"/>
                  </a:cubicBezTo>
                  <a:cubicBezTo>
                    <a:pt x="1238" y="2238"/>
                    <a:pt x="1229" y="2222"/>
                    <a:pt x="1217" y="2204"/>
                  </a:cubicBezTo>
                  <a:cubicBezTo>
                    <a:pt x="1206" y="2188"/>
                    <a:pt x="1196" y="2172"/>
                    <a:pt x="1188" y="2156"/>
                  </a:cubicBezTo>
                  <a:cubicBezTo>
                    <a:pt x="1189" y="2158"/>
                    <a:pt x="1190" y="2159"/>
                    <a:pt x="1191" y="2160"/>
                  </a:cubicBezTo>
                  <a:cubicBezTo>
                    <a:pt x="1193" y="2162"/>
                    <a:pt x="1194" y="2163"/>
                    <a:pt x="1196" y="2165"/>
                  </a:cubicBezTo>
                  <a:cubicBezTo>
                    <a:pt x="1198" y="2166"/>
                    <a:pt x="1200" y="2168"/>
                    <a:pt x="1201" y="2170"/>
                  </a:cubicBezTo>
                  <a:cubicBezTo>
                    <a:pt x="1205" y="2173"/>
                    <a:pt x="1209" y="2176"/>
                    <a:pt x="1213" y="2179"/>
                  </a:cubicBezTo>
                  <a:cubicBezTo>
                    <a:pt x="1214" y="2181"/>
                    <a:pt x="1216" y="2182"/>
                    <a:pt x="1218" y="2184"/>
                  </a:cubicBezTo>
                  <a:cubicBezTo>
                    <a:pt x="1220" y="2185"/>
                    <a:pt x="1222" y="2186"/>
                    <a:pt x="1224" y="2188"/>
                  </a:cubicBezTo>
                  <a:cubicBezTo>
                    <a:pt x="1228" y="2190"/>
                    <a:pt x="1232" y="2193"/>
                    <a:pt x="1236" y="2195"/>
                  </a:cubicBezTo>
                  <a:cubicBezTo>
                    <a:pt x="1239" y="2197"/>
                    <a:pt x="1241" y="2198"/>
                    <a:pt x="1243" y="2199"/>
                  </a:cubicBezTo>
                  <a:cubicBezTo>
                    <a:pt x="1244" y="2200"/>
                    <a:pt x="1244" y="2200"/>
                    <a:pt x="1244" y="2200"/>
                  </a:cubicBezTo>
                  <a:cubicBezTo>
                    <a:pt x="1244" y="2201"/>
                    <a:pt x="1245" y="2202"/>
                    <a:pt x="1245" y="2202"/>
                  </a:cubicBezTo>
                  <a:cubicBezTo>
                    <a:pt x="1246" y="2203"/>
                    <a:pt x="1246" y="2204"/>
                    <a:pt x="1247" y="2205"/>
                  </a:cubicBezTo>
                  <a:cubicBezTo>
                    <a:pt x="1247" y="2205"/>
                    <a:pt x="1247" y="2206"/>
                    <a:pt x="1248" y="2207"/>
                  </a:cubicBezTo>
                  <a:cubicBezTo>
                    <a:pt x="1248" y="2208"/>
                    <a:pt x="1248" y="2208"/>
                    <a:pt x="1248" y="2208"/>
                  </a:cubicBezTo>
                  <a:cubicBezTo>
                    <a:pt x="1249" y="2209"/>
                    <a:pt x="1249" y="2209"/>
                    <a:pt x="1249" y="2210"/>
                  </a:cubicBezTo>
                  <a:cubicBezTo>
                    <a:pt x="1250" y="2212"/>
                    <a:pt x="1251" y="2214"/>
                    <a:pt x="1251" y="2216"/>
                  </a:cubicBezTo>
                  <a:cubicBezTo>
                    <a:pt x="1252" y="2218"/>
                    <a:pt x="1253" y="2220"/>
                    <a:pt x="1254" y="2222"/>
                  </a:cubicBezTo>
                  <a:cubicBezTo>
                    <a:pt x="1255" y="2225"/>
                    <a:pt x="1255" y="2227"/>
                    <a:pt x="1256" y="2229"/>
                  </a:cubicBezTo>
                  <a:cubicBezTo>
                    <a:pt x="1257" y="2232"/>
                    <a:pt x="1258" y="2234"/>
                    <a:pt x="1259" y="2236"/>
                  </a:cubicBezTo>
                  <a:cubicBezTo>
                    <a:pt x="1259" y="2237"/>
                    <a:pt x="1260" y="2239"/>
                    <a:pt x="1260" y="2240"/>
                  </a:cubicBezTo>
                  <a:cubicBezTo>
                    <a:pt x="1261" y="2241"/>
                    <a:pt x="1261" y="2242"/>
                    <a:pt x="1262" y="2243"/>
                  </a:cubicBezTo>
                  <a:cubicBezTo>
                    <a:pt x="1263" y="2245"/>
                    <a:pt x="1264" y="2247"/>
                    <a:pt x="1266" y="2249"/>
                  </a:cubicBezTo>
                  <a:cubicBezTo>
                    <a:pt x="1267" y="2251"/>
                    <a:pt x="1268" y="2252"/>
                    <a:pt x="1270" y="2254"/>
                  </a:cubicBezTo>
                  <a:cubicBezTo>
                    <a:pt x="1270" y="2255"/>
                    <a:pt x="1271" y="2255"/>
                    <a:pt x="1272" y="2256"/>
                  </a:cubicBezTo>
                  <a:cubicBezTo>
                    <a:pt x="1272" y="2256"/>
                    <a:pt x="1273" y="2257"/>
                    <a:pt x="1273" y="2258"/>
                  </a:cubicBezTo>
                  <a:cubicBezTo>
                    <a:pt x="1274" y="2258"/>
                    <a:pt x="1275" y="2258"/>
                    <a:pt x="1275" y="2259"/>
                  </a:cubicBezTo>
                  <a:cubicBezTo>
                    <a:pt x="1276" y="2259"/>
                    <a:pt x="1276" y="2260"/>
                    <a:pt x="1277" y="2260"/>
                  </a:cubicBezTo>
                  <a:cubicBezTo>
                    <a:pt x="1278" y="2260"/>
                    <a:pt x="1279" y="2261"/>
                    <a:pt x="1279" y="2261"/>
                  </a:cubicBezTo>
                  <a:cubicBezTo>
                    <a:pt x="1280" y="2261"/>
                    <a:pt x="1280" y="2261"/>
                    <a:pt x="1280" y="2261"/>
                  </a:cubicBezTo>
                  <a:cubicBezTo>
                    <a:pt x="1280" y="2261"/>
                    <a:pt x="1280" y="2261"/>
                    <a:pt x="1280" y="2261"/>
                  </a:cubicBezTo>
                  <a:cubicBezTo>
                    <a:pt x="1279" y="2260"/>
                    <a:pt x="1279" y="2259"/>
                    <a:pt x="1278" y="2259"/>
                  </a:cubicBezTo>
                  <a:cubicBezTo>
                    <a:pt x="1278" y="2258"/>
                    <a:pt x="1277" y="2258"/>
                    <a:pt x="1277" y="2257"/>
                  </a:cubicBezTo>
                  <a:cubicBezTo>
                    <a:pt x="1277" y="2257"/>
                    <a:pt x="1276" y="2256"/>
                    <a:pt x="1276" y="2255"/>
                  </a:cubicBezTo>
                  <a:cubicBezTo>
                    <a:pt x="1275" y="2255"/>
                    <a:pt x="1275" y="2254"/>
                    <a:pt x="1274" y="2253"/>
                  </a:cubicBezTo>
                  <a:cubicBezTo>
                    <a:pt x="1274" y="2253"/>
                    <a:pt x="1274" y="2252"/>
                    <a:pt x="1273" y="2251"/>
                  </a:cubicBezTo>
                  <a:cubicBezTo>
                    <a:pt x="1273" y="2250"/>
                    <a:pt x="1272" y="2250"/>
                    <a:pt x="1272" y="2249"/>
                  </a:cubicBezTo>
                  <a:cubicBezTo>
                    <a:pt x="1272" y="2248"/>
                    <a:pt x="1272" y="2248"/>
                    <a:pt x="1271" y="2247"/>
                  </a:cubicBezTo>
                  <a:cubicBezTo>
                    <a:pt x="1271" y="2247"/>
                    <a:pt x="1271" y="2247"/>
                    <a:pt x="1271" y="2246"/>
                  </a:cubicBezTo>
                  <a:cubicBezTo>
                    <a:pt x="1270" y="2244"/>
                    <a:pt x="1269" y="2242"/>
                    <a:pt x="1268" y="2240"/>
                  </a:cubicBezTo>
                  <a:cubicBezTo>
                    <a:pt x="1268" y="2238"/>
                    <a:pt x="1267" y="2236"/>
                    <a:pt x="1266" y="2233"/>
                  </a:cubicBezTo>
                  <a:cubicBezTo>
                    <a:pt x="1265" y="2231"/>
                    <a:pt x="1264" y="2229"/>
                    <a:pt x="1264" y="2227"/>
                  </a:cubicBezTo>
                  <a:cubicBezTo>
                    <a:pt x="1263" y="2224"/>
                    <a:pt x="1262" y="2222"/>
                    <a:pt x="1261" y="2220"/>
                  </a:cubicBezTo>
                  <a:cubicBezTo>
                    <a:pt x="1260" y="2218"/>
                    <a:pt x="1260" y="2217"/>
                    <a:pt x="1259" y="2216"/>
                  </a:cubicBezTo>
                  <a:cubicBezTo>
                    <a:pt x="1259" y="2216"/>
                    <a:pt x="1259" y="2215"/>
                    <a:pt x="1259" y="2215"/>
                  </a:cubicBezTo>
                  <a:cubicBezTo>
                    <a:pt x="1258" y="2214"/>
                    <a:pt x="1258" y="2213"/>
                    <a:pt x="1258" y="2213"/>
                  </a:cubicBezTo>
                  <a:cubicBezTo>
                    <a:pt x="1257" y="2211"/>
                    <a:pt x="1255" y="2209"/>
                    <a:pt x="1254" y="2207"/>
                  </a:cubicBezTo>
                  <a:cubicBezTo>
                    <a:pt x="1254" y="2206"/>
                    <a:pt x="1253" y="2205"/>
                    <a:pt x="1253" y="2205"/>
                  </a:cubicBezTo>
                  <a:cubicBezTo>
                    <a:pt x="1254" y="2206"/>
                    <a:pt x="1256" y="2207"/>
                    <a:pt x="1257" y="2208"/>
                  </a:cubicBezTo>
                  <a:cubicBezTo>
                    <a:pt x="1260" y="2210"/>
                    <a:pt x="1263" y="2211"/>
                    <a:pt x="1266" y="2213"/>
                  </a:cubicBezTo>
                  <a:cubicBezTo>
                    <a:pt x="1268" y="2215"/>
                    <a:pt x="1270" y="2216"/>
                    <a:pt x="1272" y="2218"/>
                  </a:cubicBezTo>
                  <a:cubicBezTo>
                    <a:pt x="1272" y="2218"/>
                    <a:pt x="1273" y="2219"/>
                    <a:pt x="1274" y="2219"/>
                  </a:cubicBezTo>
                  <a:cubicBezTo>
                    <a:pt x="1274" y="2220"/>
                    <a:pt x="1275" y="2220"/>
                    <a:pt x="1275" y="2221"/>
                  </a:cubicBezTo>
                  <a:cubicBezTo>
                    <a:pt x="1276" y="2222"/>
                    <a:pt x="1277" y="2222"/>
                    <a:pt x="1277" y="2222"/>
                  </a:cubicBezTo>
                  <a:cubicBezTo>
                    <a:pt x="1277" y="2222"/>
                    <a:pt x="1276" y="2221"/>
                    <a:pt x="1276" y="2221"/>
                  </a:cubicBezTo>
                  <a:cubicBezTo>
                    <a:pt x="1275" y="2220"/>
                    <a:pt x="1275" y="2219"/>
                    <a:pt x="1274" y="2219"/>
                  </a:cubicBezTo>
                  <a:cubicBezTo>
                    <a:pt x="1274" y="2218"/>
                    <a:pt x="1273" y="2217"/>
                    <a:pt x="1273" y="2217"/>
                  </a:cubicBezTo>
                  <a:cubicBezTo>
                    <a:pt x="1272" y="2216"/>
                    <a:pt x="1271" y="2215"/>
                    <a:pt x="1270" y="2214"/>
                  </a:cubicBezTo>
                  <a:cubicBezTo>
                    <a:pt x="1270" y="2213"/>
                    <a:pt x="1269" y="2212"/>
                    <a:pt x="1268" y="2211"/>
                  </a:cubicBezTo>
                  <a:cubicBezTo>
                    <a:pt x="1265" y="2209"/>
                    <a:pt x="1263" y="2206"/>
                    <a:pt x="1260" y="2204"/>
                  </a:cubicBezTo>
                  <a:cubicBezTo>
                    <a:pt x="1257" y="2202"/>
                    <a:pt x="1254" y="2199"/>
                    <a:pt x="1251" y="2197"/>
                  </a:cubicBezTo>
                  <a:cubicBezTo>
                    <a:pt x="1247" y="2194"/>
                    <a:pt x="1244" y="2192"/>
                    <a:pt x="1240" y="2189"/>
                  </a:cubicBezTo>
                  <a:cubicBezTo>
                    <a:pt x="1238" y="2188"/>
                    <a:pt x="1236" y="2187"/>
                    <a:pt x="1234" y="2185"/>
                  </a:cubicBezTo>
                  <a:cubicBezTo>
                    <a:pt x="1234" y="2185"/>
                    <a:pt x="1233" y="2185"/>
                    <a:pt x="1233" y="2184"/>
                  </a:cubicBezTo>
                  <a:cubicBezTo>
                    <a:pt x="1232" y="2184"/>
                    <a:pt x="1232" y="2184"/>
                    <a:pt x="1232" y="2184"/>
                  </a:cubicBezTo>
                  <a:cubicBezTo>
                    <a:pt x="1232" y="2183"/>
                    <a:pt x="1232" y="2183"/>
                    <a:pt x="1232" y="2183"/>
                  </a:cubicBezTo>
                  <a:cubicBezTo>
                    <a:pt x="1231" y="2183"/>
                    <a:pt x="1230" y="2182"/>
                    <a:pt x="1229" y="2181"/>
                  </a:cubicBezTo>
                  <a:cubicBezTo>
                    <a:pt x="1227" y="2180"/>
                    <a:pt x="1225" y="2179"/>
                    <a:pt x="1223" y="2177"/>
                  </a:cubicBezTo>
                  <a:cubicBezTo>
                    <a:pt x="1221" y="2176"/>
                    <a:pt x="1219" y="2174"/>
                    <a:pt x="1217" y="2173"/>
                  </a:cubicBezTo>
                  <a:cubicBezTo>
                    <a:pt x="1216" y="2171"/>
                    <a:pt x="1214" y="2170"/>
                    <a:pt x="1212" y="2168"/>
                  </a:cubicBezTo>
                  <a:cubicBezTo>
                    <a:pt x="1211" y="2168"/>
                    <a:pt x="1210" y="2167"/>
                    <a:pt x="1209" y="2166"/>
                  </a:cubicBezTo>
                  <a:cubicBezTo>
                    <a:pt x="1208" y="2165"/>
                    <a:pt x="1207" y="2165"/>
                    <a:pt x="1206" y="2164"/>
                  </a:cubicBezTo>
                  <a:cubicBezTo>
                    <a:pt x="1205" y="2162"/>
                    <a:pt x="1203" y="2161"/>
                    <a:pt x="1201" y="2159"/>
                  </a:cubicBezTo>
                  <a:cubicBezTo>
                    <a:pt x="1199" y="2158"/>
                    <a:pt x="1198" y="2156"/>
                    <a:pt x="1196" y="2155"/>
                  </a:cubicBezTo>
                  <a:cubicBezTo>
                    <a:pt x="1194" y="2153"/>
                    <a:pt x="1193" y="2152"/>
                    <a:pt x="1191" y="2150"/>
                  </a:cubicBezTo>
                  <a:cubicBezTo>
                    <a:pt x="1190" y="2149"/>
                    <a:pt x="1188" y="2148"/>
                    <a:pt x="1187" y="2146"/>
                  </a:cubicBezTo>
                  <a:cubicBezTo>
                    <a:pt x="1185" y="2145"/>
                    <a:pt x="1184" y="2143"/>
                    <a:pt x="1182" y="2142"/>
                  </a:cubicBezTo>
                  <a:cubicBezTo>
                    <a:pt x="1181" y="2141"/>
                    <a:pt x="1180" y="2140"/>
                    <a:pt x="1179" y="2139"/>
                  </a:cubicBezTo>
                  <a:cubicBezTo>
                    <a:pt x="1174" y="2129"/>
                    <a:pt x="1170" y="2118"/>
                    <a:pt x="1166" y="2109"/>
                  </a:cubicBezTo>
                  <a:cubicBezTo>
                    <a:pt x="1168" y="2110"/>
                    <a:pt x="1169" y="2111"/>
                    <a:pt x="1171" y="2111"/>
                  </a:cubicBezTo>
                  <a:cubicBezTo>
                    <a:pt x="1173" y="2112"/>
                    <a:pt x="1174" y="2113"/>
                    <a:pt x="1176" y="2114"/>
                  </a:cubicBezTo>
                  <a:cubicBezTo>
                    <a:pt x="1180" y="2116"/>
                    <a:pt x="1185" y="2117"/>
                    <a:pt x="1189" y="2118"/>
                  </a:cubicBezTo>
                  <a:cubicBezTo>
                    <a:pt x="1191" y="2119"/>
                    <a:pt x="1193" y="2119"/>
                    <a:pt x="1196" y="2120"/>
                  </a:cubicBezTo>
                  <a:cubicBezTo>
                    <a:pt x="1198" y="2121"/>
                    <a:pt x="1200" y="2121"/>
                    <a:pt x="1202" y="2122"/>
                  </a:cubicBezTo>
                  <a:cubicBezTo>
                    <a:pt x="1203" y="2122"/>
                    <a:pt x="1204" y="2123"/>
                    <a:pt x="1205" y="2123"/>
                  </a:cubicBezTo>
                  <a:cubicBezTo>
                    <a:pt x="1207" y="2123"/>
                    <a:pt x="1208" y="2124"/>
                    <a:pt x="1209" y="2124"/>
                  </a:cubicBezTo>
                  <a:cubicBezTo>
                    <a:pt x="1210" y="2125"/>
                    <a:pt x="1211" y="2125"/>
                    <a:pt x="1212" y="2125"/>
                  </a:cubicBezTo>
                  <a:cubicBezTo>
                    <a:pt x="1213" y="2126"/>
                    <a:pt x="1214" y="2126"/>
                    <a:pt x="1215" y="2127"/>
                  </a:cubicBezTo>
                  <a:cubicBezTo>
                    <a:pt x="1219" y="2129"/>
                    <a:pt x="1223" y="2131"/>
                    <a:pt x="1227" y="2133"/>
                  </a:cubicBezTo>
                  <a:cubicBezTo>
                    <a:pt x="1228" y="2134"/>
                    <a:pt x="1229" y="2134"/>
                    <a:pt x="1230" y="2135"/>
                  </a:cubicBezTo>
                  <a:cubicBezTo>
                    <a:pt x="1231" y="2136"/>
                    <a:pt x="1232" y="2136"/>
                    <a:pt x="1233" y="2137"/>
                  </a:cubicBezTo>
                  <a:cubicBezTo>
                    <a:pt x="1235" y="2138"/>
                    <a:pt x="1237" y="2139"/>
                    <a:pt x="1239" y="2141"/>
                  </a:cubicBezTo>
                  <a:cubicBezTo>
                    <a:pt x="1240" y="2141"/>
                    <a:pt x="1240" y="2142"/>
                    <a:pt x="1241" y="2143"/>
                  </a:cubicBezTo>
                  <a:cubicBezTo>
                    <a:pt x="1242" y="2143"/>
                    <a:pt x="1243" y="2144"/>
                    <a:pt x="1244" y="2145"/>
                  </a:cubicBezTo>
                  <a:cubicBezTo>
                    <a:pt x="1246" y="2146"/>
                    <a:pt x="1247" y="2147"/>
                    <a:pt x="1249" y="2149"/>
                  </a:cubicBezTo>
                  <a:cubicBezTo>
                    <a:pt x="1252" y="2151"/>
                    <a:pt x="1254" y="2154"/>
                    <a:pt x="1257" y="2156"/>
                  </a:cubicBezTo>
                  <a:cubicBezTo>
                    <a:pt x="1257" y="2157"/>
                    <a:pt x="1257" y="2157"/>
                    <a:pt x="1258" y="2157"/>
                  </a:cubicBezTo>
                  <a:cubicBezTo>
                    <a:pt x="1258" y="2158"/>
                    <a:pt x="1258" y="2158"/>
                    <a:pt x="1259" y="2158"/>
                  </a:cubicBezTo>
                  <a:cubicBezTo>
                    <a:pt x="1259" y="2159"/>
                    <a:pt x="1260" y="2160"/>
                    <a:pt x="1260" y="2160"/>
                  </a:cubicBezTo>
                  <a:cubicBezTo>
                    <a:pt x="1261" y="2161"/>
                    <a:pt x="1262" y="2162"/>
                    <a:pt x="1263" y="2164"/>
                  </a:cubicBezTo>
                  <a:cubicBezTo>
                    <a:pt x="1265" y="2166"/>
                    <a:pt x="1267" y="2168"/>
                    <a:pt x="1268" y="2169"/>
                  </a:cubicBezTo>
                  <a:cubicBezTo>
                    <a:pt x="1269" y="2171"/>
                    <a:pt x="1270" y="2172"/>
                    <a:pt x="1271" y="2173"/>
                  </a:cubicBezTo>
                  <a:cubicBezTo>
                    <a:pt x="1272" y="2174"/>
                    <a:pt x="1272" y="2175"/>
                    <a:pt x="1272" y="2175"/>
                  </a:cubicBezTo>
                  <a:cubicBezTo>
                    <a:pt x="1272" y="2175"/>
                    <a:pt x="1272" y="2174"/>
                    <a:pt x="1271" y="2173"/>
                  </a:cubicBezTo>
                  <a:cubicBezTo>
                    <a:pt x="1271" y="2173"/>
                    <a:pt x="1271" y="2172"/>
                    <a:pt x="1271" y="2171"/>
                  </a:cubicBezTo>
                  <a:cubicBezTo>
                    <a:pt x="1270" y="2170"/>
                    <a:pt x="1270" y="2170"/>
                    <a:pt x="1269" y="2169"/>
                  </a:cubicBezTo>
                  <a:cubicBezTo>
                    <a:pt x="1268" y="2167"/>
                    <a:pt x="1267" y="2164"/>
                    <a:pt x="1266" y="2162"/>
                  </a:cubicBezTo>
                  <a:cubicBezTo>
                    <a:pt x="1265" y="2161"/>
                    <a:pt x="1264" y="2159"/>
                    <a:pt x="1263" y="2158"/>
                  </a:cubicBezTo>
                  <a:cubicBezTo>
                    <a:pt x="1263" y="2157"/>
                    <a:pt x="1262" y="2156"/>
                    <a:pt x="1262" y="2156"/>
                  </a:cubicBezTo>
                  <a:cubicBezTo>
                    <a:pt x="1262" y="2155"/>
                    <a:pt x="1261" y="2155"/>
                    <a:pt x="1261" y="2155"/>
                  </a:cubicBezTo>
                  <a:cubicBezTo>
                    <a:pt x="1261" y="2154"/>
                    <a:pt x="1261" y="2154"/>
                    <a:pt x="1260" y="2153"/>
                  </a:cubicBezTo>
                  <a:cubicBezTo>
                    <a:pt x="1260" y="2153"/>
                    <a:pt x="1259" y="2152"/>
                    <a:pt x="1259" y="2151"/>
                  </a:cubicBezTo>
                  <a:cubicBezTo>
                    <a:pt x="1258" y="2150"/>
                    <a:pt x="1257" y="2150"/>
                    <a:pt x="1257" y="2149"/>
                  </a:cubicBezTo>
                  <a:cubicBezTo>
                    <a:pt x="1256" y="2148"/>
                    <a:pt x="1256" y="2147"/>
                    <a:pt x="1255" y="2147"/>
                  </a:cubicBezTo>
                  <a:cubicBezTo>
                    <a:pt x="1254" y="2146"/>
                    <a:pt x="1254" y="2146"/>
                    <a:pt x="1254" y="2145"/>
                  </a:cubicBezTo>
                  <a:cubicBezTo>
                    <a:pt x="1253" y="2145"/>
                    <a:pt x="1253" y="2145"/>
                    <a:pt x="1253" y="2144"/>
                  </a:cubicBezTo>
                  <a:cubicBezTo>
                    <a:pt x="1251" y="2143"/>
                    <a:pt x="1250" y="2141"/>
                    <a:pt x="1248" y="2140"/>
                  </a:cubicBezTo>
                  <a:cubicBezTo>
                    <a:pt x="1247" y="2139"/>
                    <a:pt x="1246" y="2138"/>
                    <a:pt x="1246" y="2137"/>
                  </a:cubicBezTo>
                  <a:cubicBezTo>
                    <a:pt x="1245" y="2137"/>
                    <a:pt x="1244" y="2136"/>
                    <a:pt x="1243" y="2135"/>
                  </a:cubicBezTo>
                  <a:cubicBezTo>
                    <a:pt x="1242" y="2134"/>
                    <a:pt x="1241" y="2134"/>
                    <a:pt x="1240" y="2133"/>
                  </a:cubicBezTo>
                  <a:cubicBezTo>
                    <a:pt x="1239" y="2132"/>
                    <a:pt x="1238" y="2131"/>
                    <a:pt x="1237" y="2131"/>
                  </a:cubicBezTo>
                  <a:cubicBezTo>
                    <a:pt x="1238" y="2131"/>
                    <a:pt x="1239" y="2131"/>
                    <a:pt x="1240" y="2132"/>
                  </a:cubicBezTo>
                  <a:cubicBezTo>
                    <a:pt x="1240" y="2132"/>
                    <a:pt x="1240" y="2132"/>
                    <a:pt x="1241" y="2132"/>
                  </a:cubicBezTo>
                  <a:cubicBezTo>
                    <a:pt x="1241" y="2132"/>
                    <a:pt x="1242" y="2133"/>
                    <a:pt x="1242" y="2133"/>
                  </a:cubicBezTo>
                  <a:cubicBezTo>
                    <a:pt x="1244" y="2133"/>
                    <a:pt x="1245" y="2134"/>
                    <a:pt x="1247" y="2135"/>
                  </a:cubicBezTo>
                  <a:cubicBezTo>
                    <a:pt x="1248" y="2135"/>
                    <a:pt x="1248" y="2135"/>
                    <a:pt x="1249" y="2136"/>
                  </a:cubicBezTo>
                  <a:cubicBezTo>
                    <a:pt x="1250" y="2136"/>
                    <a:pt x="1250" y="2136"/>
                    <a:pt x="1251" y="2136"/>
                  </a:cubicBezTo>
                  <a:cubicBezTo>
                    <a:pt x="1252" y="2137"/>
                    <a:pt x="1252" y="2137"/>
                    <a:pt x="1253" y="2137"/>
                  </a:cubicBezTo>
                  <a:cubicBezTo>
                    <a:pt x="1253" y="2137"/>
                    <a:pt x="1254" y="2138"/>
                    <a:pt x="1254" y="2138"/>
                  </a:cubicBezTo>
                  <a:cubicBezTo>
                    <a:pt x="1255" y="2138"/>
                    <a:pt x="1256" y="2139"/>
                    <a:pt x="1256" y="2139"/>
                  </a:cubicBezTo>
                  <a:cubicBezTo>
                    <a:pt x="1257" y="2139"/>
                    <a:pt x="1257" y="2139"/>
                    <a:pt x="1257" y="2139"/>
                  </a:cubicBezTo>
                  <a:cubicBezTo>
                    <a:pt x="1257" y="2139"/>
                    <a:pt x="1257" y="2139"/>
                    <a:pt x="1257" y="2138"/>
                  </a:cubicBezTo>
                  <a:cubicBezTo>
                    <a:pt x="1256" y="2138"/>
                    <a:pt x="1256" y="2137"/>
                    <a:pt x="1255" y="2137"/>
                  </a:cubicBezTo>
                  <a:cubicBezTo>
                    <a:pt x="1255" y="2136"/>
                    <a:pt x="1254" y="2135"/>
                    <a:pt x="1253" y="2134"/>
                  </a:cubicBezTo>
                  <a:cubicBezTo>
                    <a:pt x="1252" y="2133"/>
                    <a:pt x="1252" y="2133"/>
                    <a:pt x="1251" y="2132"/>
                  </a:cubicBezTo>
                  <a:cubicBezTo>
                    <a:pt x="1251" y="2132"/>
                    <a:pt x="1250" y="2131"/>
                    <a:pt x="1249" y="2131"/>
                  </a:cubicBezTo>
                  <a:cubicBezTo>
                    <a:pt x="1249" y="2130"/>
                    <a:pt x="1248" y="2130"/>
                    <a:pt x="1247" y="2129"/>
                  </a:cubicBezTo>
                  <a:cubicBezTo>
                    <a:pt x="1247" y="2129"/>
                    <a:pt x="1246" y="2128"/>
                    <a:pt x="1245" y="2127"/>
                  </a:cubicBezTo>
                  <a:cubicBezTo>
                    <a:pt x="1244" y="2127"/>
                    <a:pt x="1243" y="2126"/>
                    <a:pt x="1243" y="2126"/>
                  </a:cubicBezTo>
                  <a:cubicBezTo>
                    <a:pt x="1242" y="2125"/>
                    <a:pt x="1241" y="2125"/>
                    <a:pt x="1240" y="2124"/>
                  </a:cubicBezTo>
                  <a:cubicBezTo>
                    <a:pt x="1238" y="2123"/>
                    <a:pt x="1236" y="2122"/>
                    <a:pt x="1234" y="2121"/>
                  </a:cubicBezTo>
                  <a:cubicBezTo>
                    <a:pt x="1232" y="2120"/>
                    <a:pt x="1230" y="2120"/>
                    <a:pt x="1228" y="2119"/>
                  </a:cubicBezTo>
                  <a:cubicBezTo>
                    <a:pt x="1226" y="2118"/>
                    <a:pt x="1224" y="2117"/>
                    <a:pt x="1221" y="2117"/>
                  </a:cubicBezTo>
                  <a:cubicBezTo>
                    <a:pt x="1219" y="2116"/>
                    <a:pt x="1217" y="2116"/>
                    <a:pt x="1215" y="2116"/>
                  </a:cubicBezTo>
                  <a:cubicBezTo>
                    <a:pt x="1214" y="2115"/>
                    <a:pt x="1213" y="2115"/>
                    <a:pt x="1212" y="2115"/>
                  </a:cubicBezTo>
                  <a:cubicBezTo>
                    <a:pt x="1211" y="2115"/>
                    <a:pt x="1210" y="2115"/>
                    <a:pt x="1209" y="2115"/>
                  </a:cubicBezTo>
                  <a:cubicBezTo>
                    <a:pt x="1208" y="2115"/>
                    <a:pt x="1207" y="2115"/>
                    <a:pt x="1206" y="2115"/>
                  </a:cubicBezTo>
                  <a:cubicBezTo>
                    <a:pt x="1206" y="2115"/>
                    <a:pt x="1206" y="2115"/>
                    <a:pt x="1206" y="2115"/>
                  </a:cubicBezTo>
                  <a:cubicBezTo>
                    <a:pt x="1205" y="2115"/>
                    <a:pt x="1205" y="2115"/>
                    <a:pt x="1204" y="2115"/>
                  </a:cubicBezTo>
                  <a:cubicBezTo>
                    <a:pt x="1202" y="2114"/>
                    <a:pt x="1200" y="2113"/>
                    <a:pt x="1197" y="2113"/>
                  </a:cubicBezTo>
                  <a:cubicBezTo>
                    <a:pt x="1195" y="2112"/>
                    <a:pt x="1193" y="2112"/>
                    <a:pt x="1191" y="2111"/>
                  </a:cubicBezTo>
                  <a:cubicBezTo>
                    <a:pt x="1186" y="2110"/>
                    <a:pt x="1182" y="2109"/>
                    <a:pt x="1178" y="2108"/>
                  </a:cubicBezTo>
                  <a:cubicBezTo>
                    <a:pt x="1175" y="2107"/>
                    <a:pt x="1171" y="2106"/>
                    <a:pt x="1168" y="2105"/>
                  </a:cubicBezTo>
                  <a:cubicBezTo>
                    <a:pt x="1166" y="2104"/>
                    <a:pt x="1165" y="2103"/>
                    <a:pt x="1164" y="2102"/>
                  </a:cubicBezTo>
                  <a:cubicBezTo>
                    <a:pt x="1148" y="2061"/>
                    <a:pt x="1144" y="2032"/>
                    <a:pt x="1144" y="2032"/>
                  </a:cubicBezTo>
                  <a:cubicBezTo>
                    <a:pt x="1144" y="2032"/>
                    <a:pt x="1160" y="2033"/>
                    <a:pt x="1183" y="2040"/>
                  </a:cubicBezTo>
                  <a:cubicBezTo>
                    <a:pt x="1183" y="2040"/>
                    <a:pt x="1183" y="2040"/>
                    <a:pt x="1183" y="2040"/>
                  </a:cubicBezTo>
                  <a:cubicBezTo>
                    <a:pt x="1183" y="2041"/>
                    <a:pt x="1183" y="2042"/>
                    <a:pt x="1184" y="2043"/>
                  </a:cubicBezTo>
                  <a:cubicBezTo>
                    <a:pt x="1184" y="2044"/>
                    <a:pt x="1184" y="2045"/>
                    <a:pt x="1185" y="2046"/>
                  </a:cubicBezTo>
                  <a:cubicBezTo>
                    <a:pt x="1185" y="2047"/>
                    <a:pt x="1185" y="2048"/>
                    <a:pt x="1186" y="2049"/>
                  </a:cubicBezTo>
                  <a:cubicBezTo>
                    <a:pt x="1186" y="2051"/>
                    <a:pt x="1187" y="2053"/>
                    <a:pt x="1188" y="2055"/>
                  </a:cubicBezTo>
                  <a:cubicBezTo>
                    <a:pt x="1189" y="2056"/>
                    <a:pt x="1189" y="2057"/>
                    <a:pt x="1190" y="2058"/>
                  </a:cubicBezTo>
                  <a:cubicBezTo>
                    <a:pt x="1190" y="2059"/>
                    <a:pt x="1191" y="2060"/>
                    <a:pt x="1191" y="2061"/>
                  </a:cubicBezTo>
                  <a:cubicBezTo>
                    <a:pt x="1193" y="2064"/>
                    <a:pt x="1194" y="2066"/>
                    <a:pt x="1195" y="2068"/>
                  </a:cubicBezTo>
                  <a:cubicBezTo>
                    <a:pt x="1196" y="2070"/>
                    <a:pt x="1198" y="2072"/>
                    <a:pt x="1199" y="2074"/>
                  </a:cubicBezTo>
                  <a:cubicBezTo>
                    <a:pt x="1200" y="2075"/>
                    <a:pt x="1201" y="2076"/>
                    <a:pt x="1201" y="2077"/>
                  </a:cubicBezTo>
                  <a:cubicBezTo>
                    <a:pt x="1202" y="2078"/>
                    <a:pt x="1203" y="2079"/>
                    <a:pt x="1204" y="2080"/>
                  </a:cubicBezTo>
                  <a:cubicBezTo>
                    <a:pt x="1205" y="2082"/>
                    <a:pt x="1206" y="2084"/>
                    <a:pt x="1208" y="2085"/>
                  </a:cubicBezTo>
                  <a:cubicBezTo>
                    <a:pt x="1209" y="2086"/>
                    <a:pt x="1209" y="2087"/>
                    <a:pt x="1210" y="2088"/>
                  </a:cubicBezTo>
                  <a:cubicBezTo>
                    <a:pt x="1211" y="2089"/>
                    <a:pt x="1211" y="2089"/>
                    <a:pt x="1212" y="2090"/>
                  </a:cubicBezTo>
                  <a:cubicBezTo>
                    <a:pt x="1213" y="2091"/>
                    <a:pt x="1213" y="2091"/>
                    <a:pt x="1214" y="2092"/>
                  </a:cubicBezTo>
                  <a:cubicBezTo>
                    <a:pt x="1215" y="2092"/>
                    <a:pt x="1215" y="2093"/>
                    <a:pt x="1216" y="2094"/>
                  </a:cubicBezTo>
                  <a:cubicBezTo>
                    <a:pt x="1217" y="2095"/>
                    <a:pt x="1218" y="2095"/>
                    <a:pt x="1219" y="2096"/>
                  </a:cubicBezTo>
                  <a:cubicBezTo>
                    <a:pt x="1220" y="2097"/>
                    <a:pt x="1220" y="2097"/>
                    <a:pt x="1221" y="2098"/>
                  </a:cubicBezTo>
                  <a:cubicBezTo>
                    <a:pt x="1221" y="2098"/>
                    <a:pt x="1222" y="2098"/>
                    <a:pt x="1222" y="2098"/>
                  </a:cubicBezTo>
                  <a:cubicBezTo>
                    <a:pt x="1222" y="2098"/>
                    <a:pt x="1222" y="2098"/>
                    <a:pt x="1221" y="2097"/>
                  </a:cubicBezTo>
                  <a:cubicBezTo>
                    <a:pt x="1221" y="2097"/>
                    <a:pt x="1221" y="2096"/>
                    <a:pt x="1220" y="2095"/>
                  </a:cubicBezTo>
                  <a:cubicBezTo>
                    <a:pt x="1220" y="2094"/>
                    <a:pt x="1219" y="2093"/>
                    <a:pt x="1218" y="2092"/>
                  </a:cubicBezTo>
                  <a:cubicBezTo>
                    <a:pt x="1217" y="2090"/>
                    <a:pt x="1217" y="2089"/>
                    <a:pt x="1216" y="2087"/>
                  </a:cubicBezTo>
                  <a:cubicBezTo>
                    <a:pt x="1215" y="2086"/>
                    <a:pt x="1214" y="2084"/>
                    <a:pt x="1213" y="2082"/>
                  </a:cubicBezTo>
                  <a:cubicBezTo>
                    <a:pt x="1212" y="2080"/>
                    <a:pt x="1211" y="2078"/>
                    <a:pt x="1209" y="2076"/>
                  </a:cubicBezTo>
                  <a:cubicBezTo>
                    <a:pt x="1209" y="2075"/>
                    <a:pt x="1208" y="2074"/>
                    <a:pt x="1208" y="2073"/>
                  </a:cubicBezTo>
                  <a:cubicBezTo>
                    <a:pt x="1207" y="2072"/>
                    <a:pt x="1206" y="2071"/>
                    <a:pt x="1206" y="2070"/>
                  </a:cubicBezTo>
                  <a:cubicBezTo>
                    <a:pt x="1204" y="2068"/>
                    <a:pt x="1203" y="2066"/>
                    <a:pt x="1202" y="2064"/>
                  </a:cubicBezTo>
                  <a:cubicBezTo>
                    <a:pt x="1201" y="2062"/>
                    <a:pt x="1199" y="2060"/>
                    <a:pt x="1198" y="2058"/>
                  </a:cubicBezTo>
                  <a:cubicBezTo>
                    <a:pt x="1198" y="2057"/>
                    <a:pt x="1197" y="2056"/>
                    <a:pt x="1196" y="2055"/>
                  </a:cubicBezTo>
                  <a:cubicBezTo>
                    <a:pt x="1196" y="2054"/>
                    <a:pt x="1195" y="2053"/>
                    <a:pt x="1194" y="2052"/>
                  </a:cubicBezTo>
                  <a:cubicBezTo>
                    <a:pt x="1193" y="2050"/>
                    <a:pt x="1192" y="2048"/>
                    <a:pt x="1191" y="2046"/>
                  </a:cubicBezTo>
                  <a:cubicBezTo>
                    <a:pt x="1190" y="2045"/>
                    <a:pt x="1189" y="2043"/>
                    <a:pt x="1189" y="2042"/>
                  </a:cubicBezTo>
                  <a:cubicBezTo>
                    <a:pt x="1217" y="2053"/>
                    <a:pt x="1255" y="2075"/>
                    <a:pt x="1285" y="2123"/>
                  </a:cubicBezTo>
                  <a:cubicBezTo>
                    <a:pt x="1309" y="2160"/>
                    <a:pt x="1315" y="2204"/>
                    <a:pt x="1329" y="2244"/>
                  </a:cubicBezTo>
                  <a:cubicBezTo>
                    <a:pt x="1329" y="2244"/>
                    <a:pt x="1329" y="2244"/>
                    <a:pt x="1329" y="2245"/>
                  </a:cubicBezTo>
                  <a:cubicBezTo>
                    <a:pt x="1329" y="2246"/>
                    <a:pt x="1328" y="2246"/>
                    <a:pt x="1328" y="2247"/>
                  </a:cubicBezTo>
                  <a:cubicBezTo>
                    <a:pt x="1327" y="2249"/>
                    <a:pt x="1327" y="2251"/>
                    <a:pt x="1326" y="2253"/>
                  </a:cubicBezTo>
                  <a:cubicBezTo>
                    <a:pt x="1326" y="2254"/>
                    <a:pt x="1326" y="2255"/>
                    <a:pt x="1325" y="2256"/>
                  </a:cubicBezTo>
                  <a:cubicBezTo>
                    <a:pt x="1325" y="2257"/>
                    <a:pt x="1325" y="2258"/>
                    <a:pt x="1325" y="2259"/>
                  </a:cubicBezTo>
                  <a:cubicBezTo>
                    <a:pt x="1324" y="2261"/>
                    <a:pt x="1324" y="2264"/>
                    <a:pt x="1323" y="2266"/>
                  </a:cubicBezTo>
                  <a:cubicBezTo>
                    <a:pt x="1323" y="2268"/>
                    <a:pt x="1323" y="2270"/>
                    <a:pt x="1323" y="2272"/>
                  </a:cubicBezTo>
                  <a:cubicBezTo>
                    <a:pt x="1323" y="2273"/>
                    <a:pt x="1322" y="2275"/>
                    <a:pt x="1322" y="2276"/>
                  </a:cubicBezTo>
                  <a:cubicBezTo>
                    <a:pt x="1322" y="2277"/>
                    <a:pt x="1322" y="2278"/>
                    <a:pt x="1322" y="2279"/>
                  </a:cubicBezTo>
                  <a:cubicBezTo>
                    <a:pt x="1322" y="2281"/>
                    <a:pt x="1322" y="2283"/>
                    <a:pt x="1322" y="2285"/>
                  </a:cubicBezTo>
                  <a:cubicBezTo>
                    <a:pt x="1322" y="2286"/>
                    <a:pt x="1323" y="2287"/>
                    <a:pt x="1323" y="2288"/>
                  </a:cubicBezTo>
                  <a:cubicBezTo>
                    <a:pt x="1323" y="2288"/>
                    <a:pt x="1323" y="2289"/>
                    <a:pt x="1323" y="2290"/>
                  </a:cubicBezTo>
                  <a:cubicBezTo>
                    <a:pt x="1323" y="2291"/>
                    <a:pt x="1323" y="2292"/>
                    <a:pt x="1323" y="2293"/>
                  </a:cubicBezTo>
                  <a:cubicBezTo>
                    <a:pt x="1323" y="2293"/>
                    <a:pt x="1323" y="2294"/>
                    <a:pt x="1324" y="2295"/>
                  </a:cubicBezTo>
                  <a:cubicBezTo>
                    <a:pt x="1324" y="2296"/>
                    <a:pt x="1324" y="2297"/>
                    <a:pt x="1324" y="2298"/>
                  </a:cubicBezTo>
                  <a:cubicBezTo>
                    <a:pt x="1324" y="2299"/>
                    <a:pt x="1325" y="2300"/>
                    <a:pt x="1325" y="2300"/>
                  </a:cubicBezTo>
                  <a:cubicBezTo>
                    <a:pt x="1325" y="2301"/>
                    <a:pt x="1325" y="2301"/>
                    <a:pt x="1325" y="2301"/>
                  </a:cubicBezTo>
                  <a:cubicBezTo>
                    <a:pt x="1325" y="2301"/>
                    <a:pt x="1325" y="2301"/>
                    <a:pt x="1325" y="2300"/>
                  </a:cubicBezTo>
                  <a:cubicBezTo>
                    <a:pt x="1325" y="2300"/>
                    <a:pt x="1326" y="2299"/>
                    <a:pt x="1326" y="2298"/>
                  </a:cubicBezTo>
                  <a:cubicBezTo>
                    <a:pt x="1326" y="2297"/>
                    <a:pt x="1326" y="2296"/>
                    <a:pt x="1327" y="2295"/>
                  </a:cubicBezTo>
                  <a:cubicBezTo>
                    <a:pt x="1327" y="2293"/>
                    <a:pt x="1327" y="2292"/>
                    <a:pt x="1327" y="2290"/>
                  </a:cubicBezTo>
                  <a:cubicBezTo>
                    <a:pt x="1328" y="2289"/>
                    <a:pt x="1328" y="2287"/>
                    <a:pt x="1328" y="2285"/>
                  </a:cubicBezTo>
                  <a:cubicBezTo>
                    <a:pt x="1329" y="2283"/>
                    <a:pt x="1329" y="2281"/>
                    <a:pt x="1329" y="2279"/>
                  </a:cubicBezTo>
                  <a:cubicBezTo>
                    <a:pt x="1329" y="2278"/>
                    <a:pt x="1330" y="2277"/>
                    <a:pt x="1330" y="2276"/>
                  </a:cubicBezTo>
                  <a:cubicBezTo>
                    <a:pt x="1330" y="2275"/>
                    <a:pt x="1330" y="2274"/>
                    <a:pt x="1330" y="2273"/>
                  </a:cubicBezTo>
                  <a:cubicBezTo>
                    <a:pt x="1331" y="2271"/>
                    <a:pt x="1331" y="2269"/>
                    <a:pt x="1331" y="2267"/>
                  </a:cubicBezTo>
                  <a:cubicBezTo>
                    <a:pt x="1332" y="2265"/>
                    <a:pt x="1332" y="2263"/>
                    <a:pt x="1332" y="2261"/>
                  </a:cubicBezTo>
                  <a:cubicBezTo>
                    <a:pt x="1332" y="2260"/>
                    <a:pt x="1332" y="2259"/>
                    <a:pt x="1333" y="2257"/>
                  </a:cubicBezTo>
                  <a:cubicBezTo>
                    <a:pt x="1333" y="2256"/>
                    <a:pt x="1333" y="2255"/>
                    <a:pt x="1333" y="2254"/>
                  </a:cubicBezTo>
                  <a:cubicBezTo>
                    <a:pt x="1333" y="2254"/>
                    <a:pt x="1333" y="2254"/>
                    <a:pt x="1333" y="2254"/>
                  </a:cubicBezTo>
                  <a:cubicBezTo>
                    <a:pt x="1339" y="2268"/>
                    <a:pt x="1346" y="2282"/>
                    <a:pt x="1355" y="2295"/>
                  </a:cubicBezTo>
                  <a:cubicBezTo>
                    <a:pt x="1357" y="2296"/>
                    <a:pt x="1358" y="2298"/>
                    <a:pt x="1360" y="2300"/>
                  </a:cubicBezTo>
                  <a:cubicBezTo>
                    <a:pt x="1360" y="2302"/>
                    <a:pt x="1360" y="2304"/>
                    <a:pt x="1360" y="2306"/>
                  </a:cubicBezTo>
                  <a:cubicBezTo>
                    <a:pt x="1361" y="2309"/>
                    <a:pt x="1361" y="2311"/>
                    <a:pt x="1361" y="2314"/>
                  </a:cubicBezTo>
                  <a:cubicBezTo>
                    <a:pt x="1361" y="2317"/>
                    <a:pt x="1361" y="2320"/>
                    <a:pt x="1360" y="2323"/>
                  </a:cubicBezTo>
                  <a:cubicBezTo>
                    <a:pt x="1360" y="2324"/>
                    <a:pt x="1360" y="2326"/>
                    <a:pt x="1360" y="2327"/>
                  </a:cubicBezTo>
                  <a:cubicBezTo>
                    <a:pt x="1360" y="2328"/>
                    <a:pt x="1360" y="2329"/>
                    <a:pt x="1359" y="2330"/>
                  </a:cubicBezTo>
                  <a:cubicBezTo>
                    <a:pt x="1359" y="2331"/>
                    <a:pt x="1359" y="2331"/>
                    <a:pt x="1359" y="2331"/>
                  </a:cubicBezTo>
                  <a:cubicBezTo>
                    <a:pt x="1359" y="2332"/>
                    <a:pt x="1359" y="2332"/>
                    <a:pt x="1359" y="2332"/>
                  </a:cubicBezTo>
                  <a:cubicBezTo>
                    <a:pt x="1358" y="2335"/>
                    <a:pt x="1357" y="2338"/>
                    <a:pt x="1356" y="2340"/>
                  </a:cubicBezTo>
                  <a:cubicBezTo>
                    <a:pt x="1355" y="2343"/>
                    <a:pt x="1354" y="2346"/>
                    <a:pt x="1352" y="2349"/>
                  </a:cubicBezTo>
                  <a:cubicBezTo>
                    <a:pt x="1351" y="2350"/>
                    <a:pt x="1350" y="2351"/>
                    <a:pt x="1350" y="2353"/>
                  </a:cubicBezTo>
                  <a:cubicBezTo>
                    <a:pt x="1349" y="2354"/>
                    <a:pt x="1348" y="2356"/>
                    <a:pt x="1347" y="2357"/>
                  </a:cubicBezTo>
                  <a:cubicBezTo>
                    <a:pt x="1347" y="2357"/>
                    <a:pt x="1347" y="2358"/>
                    <a:pt x="1347" y="2358"/>
                  </a:cubicBezTo>
                  <a:cubicBezTo>
                    <a:pt x="1346" y="2359"/>
                    <a:pt x="1346" y="2359"/>
                    <a:pt x="1346" y="2359"/>
                  </a:cubicBezTo>
                  <a:cubicBezTo>
                    <a:pt x="1346" y="2360"/>
                    <a:pt x="1346" y="2360"/>
                    <a:pt x="1346" y="2360"/>
                  </a:cubicBezTo>
                  <a:cubicBezTo>
                    <a:pt x="1345" y="2361"/>
                    <a:pt x="1345" y="2361"/>
                    <a:pt x="1345" y="2362"/>
                  </a:cubicBezTo>
                  <a:cubicBezTo>
                    <a:pt x="1345" y="2362"/>
                    <a:pt x="1345" y="2363"/>
                    <a:pt x="1344" y="2364"/>
                  </a:cubicBezTo>
                  <a:cubicBezTo>
                    <a:pt x="1344" y="2365"/>
                    <a:pt x="1344" y="2365"/>
                    <a:pt x="1344" y="2366"/>
                  </a:cubicBezTo>
                  <a:cubicBezTo>
                    <a:pt x="1343" y="2369"/>
                    <a:pt x="1342" y="2372"/>
                    <a:pt x="1342" y="2374"/>
                  </a:cubicBezTo>
                  <a:cubicBezTo>
                    <a:pt x="1342" y="2377"/>
                    <a:pt x="1342" y="2379"/>
                    <a:pt x="1342" y="2382"/>
                  </a:cubicBezTo>
                  <a:cubicBezTo>
                    <a:pt x="1343" y="2384"/>
                    <a:pt x="1343" y="2385"/>
                    <a:pt x="1343" y="2387"/>
                  </a:cubicBezTo>
                  <a:cubicBezTo>
                    <a:pt x="1343" y="2388"/>
                    <a:pt x="1344" y="2388"/>
                    <a:pt x="1344" y="2389"/>
                  </a:cubicBezTo>
                  <a:cubicBezTo>
                    <a:pt x="1344" y="2389"/>
                    <a:pt x="1344" y="2390"/>
                    <a:pt x="1344" y="2390"/>
                  </a:cubicBezTo>
                  <a:cubicBezTo>
                    <a:pt x="1345" y="2391"/>
                    <a:pt x="1345" y="2391"/>
                    <a:pt x="1345" y="2391"/>
                  </a:cubicBezTo>
                  <a:cubicBezTo>
                    <a:pt x="1345" y="2391"/>
                    <a:pt x="1345" y="2391"/>
                    <a:pt x="1345" y="2390"/>
                  </a:cubicBezTo>
                  <a:cubicBezTo>
                    <a:pt x="1345" y="2389"/>
                    <a:pt x="1345" y="2388"/>
                    <a:pt x="1345" y="2387"/>
                  </a:cubicBezTo>
                  <a:cubicBezTo>
                    <a:pt x="1345" y="2385"/>
                    <a:pt x="1345" y="2384"/>
                    <a:pt x="1345" y="2382"/>
                  </a:cubicBezTo>
                  <a:cubicBezTo>
                    <a:pt x="1346" y="2380"/>
                    <a:pt x="1346" y="2377"/>
                    <a:pt x="1347" y="2375"/>
                  </a:cubicBezTo>
                  <a:cubicBezTo>
                    <a:pt x="1347" y="2373"/>
                    <a:pt x="1348" y="2370"/>
                    <a:pt x="1349" y="2368"/>
                  </a:cubicBezTo>
                  <a:cubicBezTo>
                    <a:pt x="1350" y="2367"/>
                    <a:pt x="1350" y="2365"/>
                    <a:pt x="1351" y="2364"/>
                  </a:cubicBezTo>
                  <a:cubicBezTo>
                    <a:pt x="1351" y="2364"/>
                    <a:pt x="1351" y="2364"/>
                    <a:pt x="1352" y="2363"/>
                  </a:cubicBezTo>
                  <a:cubicBezTo>
                    <a:pt x="1352" y="2363"/>
                    <a:pt x="1352" y="2363"/>
                    <a:pt x="1352" y="2362"/>
                  </a:cubicBezTo>
                  <a:cubicBezTo>
                    <a:pt x="1352" y="2362"/>
                    <a:pt x="1353" y="2362"/>
                    <a:pt x="1353" y="2362"/>
                  </a:cubicBezTo>
                  <a:cubicBezTo>
                    <a:pt x="1353" y="2361"/>
                    <a:pt x="1353" y="2361"/>
                    <a:pt x="1353" y="2361"/>
                  </a:cubicBezTo>
                  <a:cubicBezTo>
                    <a:pt x="1354" y="2359"/>
                    <a:pt x="1355" y="2358"/>
                    <a:pt x="1356" y="2357"/>
                  </a:cubicBezTo>
                  <a:cubicBezTo>
                    <a:pt x="1357" y="2355"/>
                    <a:pt x="1358" y="2354"/>
                    <a:pt x="1359" y="2353"/>
                  </a:cubicBezTo>
                  <a:cubicBezTo>
                    <a:pt x="1360" y="2350"/>
                    <a:pt x="1362" y="2347"/>
                    <a:pt x="1364" y="2343"/>
                  </a:cubicBezTo>
                  <a:cubicBezTo>
                    <a:pt x="1365" y="2340"/>
                    <a:pt x="1366" y="2337"/>
                    <a:pt x="1367" y="2333"/>
                  </a:cubicBezTo>
                  <a:cubicBezTo>
                    <a:pt x="1367" y="2330"/>
                    <a:pt x="1367" y="2326"/>
                    <a:pt x="1367" y="2323"/>
                  </a:cubicBezTo>
                  <a:cubicBezTo>
                    <a:pt x="1367" y="2320"/>
                    <a:pt x="1367" y="2317"/>
                    <a:pt x="1367" y="2314"/>
                  </a:cubicBezTo>
                  <a:cubicBezTo>
                    <a:pt x="1366" y="2312"/>
                    <a:pt x="1366" y="2311"/>
                    <a:pt x="1366" y="2310"/>
                  </a:cubicBezTo>
                  <a:cubicBezTo>
                    <a:pt x="1365" y="2308"/>
                    <a:pt x="1365" y="2307"/>
                    <a:pt x="1365" y="2306"/>
                  </a:cubicBezTo>
                  <a:cubicBezTo>
                    <a:pt x="1365" y="2305"/>
                    <a:pt x="1365" y="2304"/>
                    <a:pt x="1364" y="2303"/>
                  </a:cubicBezTo>
                  <a:cubicBezTo>
                    <a:pt x="1381" y="2316"/>
                    <a:pt x="1408" y="2320"/>
                    <a:pt x="1432" y="2325"/>
                  </a:cubicBezTo>
                  <a:cubicBezTo>
                    <a:pt x="1432" y="2326"/>
                    <a:pt x="1432" y="2327"/>
                    <a:pt x="1432" y="2328"/>
                  </a:cubicBezTo>
                  <a:cubicBezTo>
                    <a:pt x="1432" y="2329"/>
                    <a:pt x="1433" y="2330"/>
                    <a:pt x="1433" y="2331"/>
                  </a:cubicBezTo>
                  <a:cubicBezTo>
                    <a:pt x="1433" y="2332"/>
                    <a:pt x="1433" y="2333"/>
                    <a:pt x="1433" y="2334"/>
                  </a:cubicBezTo>
                  <a:cubicBezTo>
                    <a:pt x="1433" y="2334"/>
                    <a:pt x="1433" y="2335"/>
                    <a:pt x="1433" y="2336"/>
                  </a:cubicBezTo>
                  <a:cubicBezTo>
                    <a:pt x="1433" y="2336"/>
                    <a:pt x="1433" y="2337"/>
                    <a:pt x="1433" y="2337"/>
                  </a:cubicBezTo>
                  <a:cubicBezTo>
                    <a:pt x="1434" y="2339"/>
                    <a:pt x="1434" y="2340"/>
                    <a:pt x="1434" y="2341"/>
                  </a:cubicBezTo>
                  <a:cubicBezTo>
                    <a:pt x="1433" y="2342"/>
                    <a:pt x="1433" y="2344"/>
                    <a:pt x="1433" y="2345"/>
                  </a:cubicBezTo>
                  <a:cubicBezTo>
                    <a:pt x="1433" y="2348"/>
                    <a:pt x="1433" y="2351"/>
                    <a:pt x="1433" y="2353"/>
                  </a:cubicBezTo>
                  <a:cubicBezTo>
                    <a:pt x="1433" y="2356"/>
                    <a:pt x="1432" y="2359"/>
                    <a:pt x="1432" y="2362"/>
                  </a:cubicBezTo>
                  <a:cubicBezTo>
                    <a:pt x="1432" y="2363"/>
                    <a:pt x="1432" y="2364"/>
                    <a:pt x="1432" y="2365"/>
                  </a:cubicBezTo>
                  <a:cubicBezTo>
                    <a:pt x="1432" y="2365"/>
                    <a:pt x="1432" y="2366"/>
                    <a:pt x="1432" y="2367"/>
                  </a:cubicBezTo>
                  <a:cubicBezTo>
                    <a:pt x="1432" y="2369"/>
                    <a:pt x="1432" y="2370"/>
                    <a:pt x="1432" y="2372"/>
                  </a:cubicBezTo>
                  <a:cubicBezTo>
                    <a:pt x="1432" y="2373"/>
                    <a:pt x="1432" y="2375"/>
                    <a:pt x="1433" y="2376"/>
                  </a:cubicBezTo>
                  <a:cubicBezTo>
                    <a:pt x="1433" y="2378"/>
                    <a:pt x="1433" y="2379"/>
                    <a:pt x="1433" y="2381"/>
                  </a:cubicBezTo>
                  <a:cubicBezTo>
                    <a:pt x="1434" y="2383"/>
                    <a:pt x="1435" y="2386"/>
                    <a:pt x="1436" y="2389"/>
                  </a:cubicBezTo>
                  <a:cubicBezTo>
                    <a:pt x="1437" y="2391"/>
                    <a:pt x="1438" y="2394"/>
                    <a:pt x="1440" y="2396"/>
                  </a:cubicBezTo>
                  <a:cubicBezTo>
                    <a:pt x="1441" y="2398"/>
                    <a:pt x="1443" y="2399"/>
                    <a:pt x="1444" y="2400"/>
                  </a:cubicBezTo>
                  <a:cubicBezTo>
                    <a:pt x="1446" y="2402"/>
                    <a:pt x="1447" y="2402"/>
                    <a:pt x="1448" y="2403"/>
                  </a:cubicBezTo>
                  <a:cubicBezTo>
                    <a:pt x="1449" y="2403"/>
                    <a:pt x="1450" y="2404"/>
                    <a:pt x="1450" y="2404"/>
                  </a:cubicBezTo>
                  <a:cubicBezTo>
                    <a:pt x="1451" y="2404"/>
                    <a:pt x="1451" y="2404"/>
                    <a:pt x="1451" y="2404"/>
                  </a:cubicBezTo>
                  <a:cubicBezTo>
                    <a:pt x="1452" y="2404"/>
                    <a:pt x="1452" y="2404"/>
                    <a:pt x="1452" y="2404"/>
                  </a:cubicBezTo>
                  <a:cubicBezTo>
                    <a:pt x="1452" y="2404"/>
                    <a:pt x="1452" y="2404"/>
                    <a:pt x="1452" y="2404"/>
                  </a:cubicBezTo>
                  <a:cubicBezTo>
                    <a:pt x="1451" y="2403"/>
                    <a:pt x="1450" y="2403"/>
                    <a:pt x="1449" y="2402"/>
                  </a:cubicBezTo>
                  <a:cubicBezTo>
                    <a:pt x="1448" y="2401"/>
                    <a:pt x="1447" y="2400"/>
                    <a:pt x="1446" y="2398"/>
                  </a:cubicBezTo>
                  <a:cubicBezTo>
                    <a:pt x="1445" y="2397"/>
                    <a:pt x="1444" y="2395"/>
                    <a:pt x="1444" y="2393"/>
                  </a:cubicBezTo>
                  <a:cubicBezTo>
                    <a:pt x="1442" y="2389"/>
                    <a:pt x="1441" y="2385"/>
                    <a:pt x="1440" y="2379"/>
                  </a:cubicBezTo>
                  <a:cubicBezTo>
                    <a:pt x="1440" y="2378"/>
                    <a:pt x="1440" y="2376"/>
                    <a:pt x="1440" y="2374"/>
                  </a:cubicBezTo>
                  <a:cubicBezTo>
                    <a:pt x="1440" y="2375"/>
                    <a:pt x="1440" y="2375"/>
                    <a:pt x="1440" y="2375"/>
                  </a:cubicBezTo>
                  <a:cubicBezTo>
                    <a:pt x="1441" y="2376"/>
                    <a:pt x="1442" y="2377"/>
                    <a:pt x="1443" y="2378"/>
                  </a:cubicBezTo>
                  <a:cubicBezTo>
                    <a:pt x="1444" y="2379"/>
                    <a:pt x="1445" y="2380"/>
                    <a:pt x="1446" y="2381"/>
                  </a:cubicBezTo>
                  <a:cubicBezTo>
                    <a:pt x="1447" y="2382"/>
                    <a:pt x="1448" y="2382"/>
                    <a:pt x="1449" y="2383"/>
                  </a:cubicBezTo>
                  <a:cubicBezTo>
                    <a:pt x="1450" y="2384"/>
                    <a:pt x="1451" y="2384"/>
                    <a:pt x="1452" y="2385"/>
                  </a:cubicBezTo>
                  <a:cubicBezTo>
                    <a:pt x="1453" y="2385"/>
                    <a:pt x="1454" y="2385"/>
                    <a:pt x="1454" y="2385"/>
                  </a:cubicBezTo>
                  <a:cubicBezTo>
                    <a:pt x="1455" y="2385"/>
                    <a:pt x="1455" y="2385"/>
                    <a:pt x="1456" y="2385"/>
                  </a:cubicBezTo>
                  <a:cubicBezTo>
                    <a:pt x="1456" y="2385"/>
                    <a:pt x="1457" y="2386"/>
                    <a:pt x="1458" y="2386"/>
                  </a:cubicBezTo>
                  <a:cubicBezTo>
                    <a:pt x="1458" y="2386"/>
                    <a:pt x="1459" y="2386"/>
                    <a:pt x="1459" y="2386"/>
                  </a:cubicBezTo>
                  <a:cubicBezTo>
                    <a:pt x="1460" y="2386"/>
                    <a:pt x="1460" y="2386"/>
                    <a:pt x="1460" y="2386"/>
                  </a:cubicBezTo>
                  <a:cubicBezTo>
                    <a:pt x="1461" y="2386"/>
                    <a:pt x="1461" y="2386"/>
                    <a:pt x="1462" y="2386"/>
                  </a:cubicBezTo>
                  <a:cubicBezTo>
                    <a:pt x="1462" y="2386"/>
                    <a:pt x="1463" y="2385"/>
                    <a:pt x="1464" y="2385"/>
                  </a:cubicBezTo>
                  <a:cubicBezTo>
                    <a:pt x="1464" y="2385"/>
                    <a:pt x="1465" y="2385"/>
                    <a:pt x="1465" y="2385"/>
                  </a:cubicBezTo>
                  <a:cubicBezTo>
                    <a:pt x="1465" y="2385"/>
                    <a:pt x="1465" y="2385"/>
                    <a:pt x="1465" y="2385"/>
                  </a:cubicBezTo>
                  <a:cubicBezTo>
                    <a:pt x="1465" y="2385"/>
                    <a:pt x="1465" y="2385"/>
                    <a:pt x="1465" y="2384"/>
                  </a:cubicBezTo>
                  <a:cubicBezTo>
                    <a:pt x="1465" y="2384"/>
                    <a:pt x="1464" y="2384"/>
                    <a:pt x="1464" y="2384"/>
                  </a:cubicBezTo>
                  <a:cubicBezTo>
                    <a:pt x="1463" y="2383"/>
                    <a:pt x="1463" y="2383"/>
                    <a:pt x="1462" y="2383"/>
                  </a:cubicBezTo>
                  <a:cubicBezTo>
                    <a:pt x="1462" y="2382"/>
                    <a:pt x="1462" y="2382"/>
                    <a:pt x="1461" y="2382"/>
                  </a:cubicBezTo>
                  <a:cubicBezTo>
                    <a:pt x="1461" y="2382"/>
                    <a:pt x="1461" y="2382"/>
                    <a:pt x="1460" y="2381"/>
                  </a:cubicBezTo>
                  <a:cubicBezTo>
                    <a:pt x="1460" y="2381"/>
                    <a:pt x="1459" y="2380"/>
                    <a:pt x="1458" y="2380"/>
                  </a:cubicBezTo>
                  <a:cubicBezTo>
                    <a:pt x="1458" y="2380"/>
                    <a:pt x="1457" y="2379"/>
                    <a:pt x="1457" y="2379"/>
                  </a:cubicBezTo>
                  <a:cubicBezTo>
                    <a:pt x="1456" y="2379"/>
                    <a:pt x="1456" y="2378"/>
                    <a:pt x="1456" y="2378"/>
                  </a:cubicBezTo>
                  <a:cubicBezTo>
                    <a:pt x="1455" y="2378"/>
                    <a:pt x="1454" y="2377"/>
                    <a:pt x="1453" y="2376"/>
                  </a:cubicBezTo>
                  <a:cubicBezTo>
                    <a:pt x="1452" y="2376"/>
                    <a:pt x="1451" y="2375"/>
                    <a:pt x="1451" y="2375"/>
                  </a:cubicBezTo>
                  <a:cubicBezTo>
                    <a:pt x="1450" y="2374"/>
                    <a:pt x="1449" y="2373"/>
                    <a:pt x="1448" y="2373"/>
                  </a:cubicBezTo>
                  <a:cubicBezTo>
                    <a:pt x="1447" y="2372"/>
                    <a:pt x="1446" y="2371"/>
                    <a:pt x="1446" y="2371"/>
                  </a:cubicBezTo>
                  <a:cubicBezTo>
                    <a:pt x="1445" y="2370"/>
                    <a:pt x="1444" y="2369"/>
                    <a:pt x="1443" y="2369"/>
                  </a:cubicBezTo>
                  <a:cubicBezTo>
                    <a:pt x="1443" y="2368"/>
                    <a:pt x="1442" y="2368"/>
                    <a:pt x="1441" y="2367"/>
                  </a:cubicBezTo>
                  <a:cubicBezTo>
                    <a:pt x="1441" y="2367"/>
                    <a:pt x="1441" y="2366"/>
                    <a:pt x="1440" y="2366"/>
                  </a:cubicBezTo>
                  <a:cubicBezTo>
                    <a:pt x="1440" y="2366"/>
                    <a:pt x="1440" y="2366"/>
                    <a:pt x="1440" y="2366"/>
                  </a:cubicBezTo>
                  <a:cubicBezTo>
                    <a:pt x="1440" y="2365"/>
                    <a:pt x="1440" y="2365"/>
                    <a:pt x="1440" y="2365"/>
                  </a:cubicBezTo>
                  <a:cubicBezTo>
                    <a:pt x="1440" y="2363"/>
                    <a:pt x="1440" y="2363"/>
                    <a:pt x="1440" y="2363"/>
                  </a:cubicBezTo>
                  <a:cubicBezTo>
                    <a:pt x="1440" y="2360"/>
                    <a:pt x="1440" y="2357"/>
                    <a:pt x="1441" y="2354"/>
                  </a:cubicBezTo>
                  <a:cubicBezTo>
                    <a:pt x="1441" y="2352"/>
                    <a:pt x="1441" y="2351"/>
                    <a:pt x="1441" y="2349"/>
                  </a:cubicBezTo>
                  <a:cubicBezTo>
                    <a:pt x="1441" y="2349"/>
                    <a:pt x="1441" y="2348"/>
                    <a:pt x="1441" y="2347"/>
                  </a:cubicBezTo>
                  <a:cubicBezTo>
                    <a:pt x="1440" y="2346"/>
                    <a:pt x="1440" y="2346"/>
                    <a:pt x="1440" y="2345"/>
                  </a:cubicBezTo>
                  <a:cubicBezTo>
                    <a:pt x="1440" y="2344"/>
                    <a:pt x="1440" y="2342"/>
                    <a:pt x="1440" y="2341"/>
                  </a:cubicBezTo>
                  <a:cubicBezTo>
                    <a:pt x="1440" y="2339"/>
                    <a:pt x="1440" y="2338"/>
                    <a:pt x="1439" y="2337"/>
                  </a:cubicBezTo>
                  <a:cubicBezTo>
                    <a:pt x="1439" y="2336"/>
                    <a:pt x="1439" y="2335"/>
                    <a:pt x="1439" y="2335"/>
                  </a:cubicBezTo>
                  <a:cubicBezTo>
                    <a:pt x="1439" y="2334"/>
                    <a:pt x="1439" y="2333"/>
                    <a:pt x="1438" y="2333"/>
                  </a:cubicBezTo>
                  <a:cubicBezTo>
                    <a:pt x="1438" y="2332"/>
                    <a:pt x="1438" y="2330"/>
                    <a:pt x="1437" y="2329"/>
                  </a:cubicBezTo>
                  <a:cubicBezTo>
                    <a:pt x="1437" y="2328"/>
                    <a:pt x="1436" y="2327"/>
                    <a:pt x="1436" y="2326"/>
                  </a:cubicBezTo>
                  <a:cubicBezTo>
                    <a:pt x="1436" y="2326"/>
                    <a:pt x="1436" y="2326"/>
                    <a:pt x="1436" y="2326"/>
                  </a:cubicBezTo>
                  <a:cubicBezTo>
                    <a:pt x="1460" y="2332"/>
                    <a:pt x="1481" y="2341"/>
                    <a:pt x="1486" y="2363"/>
                  </a:cubicBezTo>
                  <a:cubicBezTo>
                    <a:pt x="1489" y="2376"/>
                    <a:pt x="1489" y="2410"/>
                    <a:pt x="1477" y="2411"/>
                  </a:cubicBezTo>
                  <a:cubicBezTo>
                    <a:pt x="1466" y="2413"/>
                    <a:pt x="1453" y="2416"/>
                    <a:pt x="1446" y="2417"/>
                  </a:cubicBezTo>
                  <a:cubicBezTo>
                    <a:pt x="1436" y="2420"/>
                    <a:pt x="1425" y="2424"/>
                    <a:pt x="1414" y="2431"/>
                  </a:cubicBezTo>
                  <a:cubicBezTo>
                    <a:pt x="1414" y="2431"/>
                    <a:pt x="1414" y="2431"/>
                    <a:pt x="1413" y="2431"/>
                  </a:cubicBezTo>
                  <a:cubicBezTo>
                    <a:pt x="1412" y="2431"/>
                    <a:pt x="1412" y="2431"/>
                    <a:pt x="1411" y="2431"/>
                  </a:cubicBezTo>
                  <a:cubicBezTo>
                    <a:pt x="1410" y="2431"/>
                    <a:pt x="1410" y="2431"/>
                    <a:pt x="1409" y="2431"/>
                  </a:cubicBezTo>
                  <a:cubicBezTo>
                    <a:pt x="1409" y="2431"/>
                    <a:pt x="1408" y="2431"/>
                    <a:pt x="1408" y="2431"/>
                  </a:cubicBezTo>
                  <a:cubicBezTo>
                    <a:pt x="1407" y="2430"/>
                    <a:pt x="1406" y="2430"/>
                    <a:pt x="1405" y="2430"/>
                  </a:cubicBezTo>
                  <a:cubicBezTo>
                    <a:pt x="1403" y="2430"/>
                    <a:pt x="1401" y="2430"/>
                    <a:pt x="1399" y="2429"/>
                  </a:cubicBezTo>
                  <a:cubicBezTo>
                    <a:pt x="1397" y="2429"/>
                    <a:pt x="1395" y="2428"/>
                    <a:pt x="1394" y="2428"/>
                  </a:cubicBezTo>
                  <a:cubicBezTo>
                    <a:pt x="1394" y="2428"/>
                    <a:pt x="1393" y="2428"/>
                    <a:pt x="1393" y="2428"/>
                  </a:cubicBezTo>
                  <a:cubicBezTo>
                    <a:pt x="1393" y="2427"/>
                    <a:pt x="1393" y="2427"/>
                    <a:pt x="1393" y="2426"/>
                  </a:cubicBezTo>
                  <a:cubicBezTo>
                    <a:pt x="1392" y="2426"/>
                    <a:pt x="1392" y="2425"/>
                    <a:pt x="1392" y="2425"/>
                  </a:cubicBezTo>
                  <a:cubicBezTo>
                    <a:pt x="1391" y="2424"/>
                    <a:pt x="1390" y="2422"/>
                    <a:pt x="1390" y="2421"/>
                  </a:cubicBezTo>
                  <a:cubicBezTo>
                    <a:pt x="1389" y="2420"/>
                    <a:pt x="1389" y="2420"/>
                    <a:pt x="1389" y="2419"/>
                  </a:cubicBezTo>
                  <a:cubicBezTo>
                    <a:pt x="1388" y="2419"/>
                    <a:pt x="1388" y="2418"/>
                    <a:pt x="1387" y="2417"/>
                  </a:cubicBezTo>
                  <a:cubicBezTo>
                    <a:pt x="1387" y="2417"/>
                    <a:pt x="1387" y="2416"/>
                    <a:pt x="1386" y="2415"/>
                  </a:cubicBezTo>
                  <a:cubicBezTo>
                    <a:pt x="1386" y="2414"/>
                    <a:pt x="1385" y="2414"/>
                    <a:pt x="1385" y="2413"/>
                  </a:cubicBezTo>
                  <a:cubicBezTo>
                    <a:pt x="1384" y="2412"/>
                    <a:pt x="1384" y="2410"/>
                    <a:pt x="1383" y="2409"/>
                  </a:cubicBezTo>
                  <a:cubicBezTo>
                    <a:pt x="1382" y="2407"/>
                    <a:pt x="1381" y="2406"/>
                    <a:pt x="1381" y="2404"/>
                  </a:cubicBezTo>
                  <a:cubicBezTo>
                    <a:pt x="1380" y="2403"/>
                    <a:pt x="1379" y="2401"/>
                    <a:pt x="1379" y="2400"/>
                  </a:cubicBezTo>
                  <a:cubicBezTo>
                    <a:pt x="1378" y="2399"/>
                    <a:pt x="1378" y="2399"/>
                    <a:pt x="1378" y="2398"/>
                  </a:cubicBezTo>
                  <a:cubicBezTo>
                    <a:pt x="1377" y="2397"/>
                    <a:pt x="1377" y="2397"/>
                    <a:pt x="1377" y="2396"/>
                  </a:cubicBezTo>
                  <a:cubicBezTo>
                    <a:pt x="1376" y="2395"/>
                    <a:pt x="1375" y="2393"/>
                    <a:pt x="1375" y="2392"/>
                  </a:cubicBezTo>
                  <a:cubicBezTo>
                    <a:pt x="1375" y="2392"/>
                    <a:pt x="1374" y="2391"/>
                    <a:pt x="1374" y="2390"/>
                  </a:cubicBezTo>
                  <a:cubicBezTo>
                    <a:pt x="1374" y="2390"/>
                    <a:pt x="1374" y="2389"/>
                    <a:pt x="1374" y="2389"/>
                  </a:cubicBezTo>
                  <a:cubicBezTo>
                    <a:pt x="1373" y="2388"/>
                    <a:pt x="1373" y="2387"/>
                    <a:pt x="1372" y="2386"/>
                  </a:cubicBezTo>
                  <a:cubicBezTo>
                    <a:pt x="1372" y="2386"/>
                    <a:pt x="1372" y="2385"/>
                    <a:pt x="1372" y="2385"/>
                  </a:cubicBezTo>
                  <a:cubicBezTo>
                    <a:pt x="1371" y="2384"/>
                    <a:pt x="1371" y="2384"/>
                    <a:pt x="1371" y="2384"/>
                  </a:cubicBezTo>
                  <a:cubicBezTo>
                    <a:pt x="1371" y="2384"/>
                    <a:pt x="1371" y="2384"/>
                    <a:pt x="1371" y="2385"/>
                  </a:cubicBezTo>
                  <a:cubicBezTo>
                    <a:pt x="1371" y="2385"/>
                    <a:pt x="1371" y="2386"/>
                    <a:pt x="1371" y="2387"/>
                  </a:cubicBezTo>
                  <a:cubicBezTo>
                    <a:pt x="1371" y="2387"/>
                    <a:pt x="1371" y="2388"/>
                    <a:pt x="1371" y="2389"/>
                  </a:cubicBezTo>
                  <a:cubicBezTo>
                    <a:pt x="1370" y="2390"/>
                    <a:pt x="1370" y="2391"/>
                    <a:pt x="1370" y="2391"/>
                  </a:cubicBezTo>
                  <a:cubicBezTo>
                    <a:pt x="1370" y="2392"/>
                    <a:pt x="1370" y="2393"/>
                    <a:pt x="1370" y="2393"/>
                  </a:cubicBezTo>
                  <a:cubicBezTo>
                    <a:pt x="1371" y="2394"/>
                    <a:pt x="1371" y="2395"/>
                    <a:pt x="1371" y="2395"/>
                  </a:cubicBezTo>
                  <a:cubicBezTo>
                    <a:pt x="1371" y="2396"/>
                    <a:pt x="1371" y="2397"/>
                    <a:pt x="1371" y="2398"/>
                  </a:cubicBezTo>
                  <a:cubicBezTo>
                    <a:pt x="1371" y="2398"/>
                    <a:pt x="1371" y="2399"/>
                    <a:pt x="1371" y="2400"/>
                  </a:cubicBezTo>
                  <a:cubicBezTo>
                    <a:pt x="1371" y="2401"/>
                    <a:pt x="1372" y="2402"/>
                    <a:pt x="1372" y="2402"/>
                  </a:cubicBezTo>
                  <a:cubicBezTo>
                    <a:pt x="1372" y="2403"/>
                    <a:pt x="1372" y="2404"/>
                    <a:pt x="1373" y="2405"/>
                  </a:cubicBezTo>
                  <a:cubicBezTo>
                    <a:pt x="1373" y="2406"/>
                    <a:pt x="1373" y="2407"/>
                    <a:pt x="1374" y="2407"/>
                  </a:cubicBezTo>
                  <a:cubicBezTo>
                    <a:pt x="1374" y="2409"/>
                    <a:pt x="1375" y="2411"/>
                    <a:pt x="1376" y="2412"/>
                  </a:cubicBezTo>
                  <a:cubicBezTo>
                    <a:pt x="1377" y="2414"/>
                    <a:pt x="1377" y="2416"/>
                    <a:pt x="1379" y="2417"/>
                  </a:cubicBezTo>
                  <a:cubicBezTo>
                    <a:pt x="1379" y="2419"/>
                    <a:pt x="1381" y="2420"/>
                    <a:pt x="1382" y="2421"/>
                  </a:cubicBezTo>
                  <a:cubicBezTo>
                    <a:pt x="1382" y="2422"/>
                    <a:pt x="1383" y="2422"/>
                    <a:pt x="1383" y="2423"/>
                  </a:cubicBezTo>
                  <a:cubicBezTo>
                    <a:pt x="1384" y="2424"/>
                    <a:pt x="1384" y="2424"/>
                    <a:pt x="1385" y="2425"/>
                  </a:cubicBezTo>
                  <a:cubicBezTo>
                    <a:pt x="1385" y="2425"/>
                    <a:pt x="1384" y="2424"/>
                    <a:pt x="1384" y="2424"/>
                  </a:cubicBezTo>
                  <a:cubicBezTo>
                    <a:pt x="1383" y="2424"/>
                    <a:pt x="1382" y="2423"/>
                    <a:pt x="1381" y="2423"/>
                  </a:cubicBezTo>
                  <a:cubicBezTo>
                    <a:pt x="1379" y="2422"/>
                    <a:pt x="1377" y="2421"/>
                    <a:pt x="1375" y="2420"/>
                  </a:cubicBezTo>
                  <a:cubicBezTo>
                    <a:pt x="1371" y="2418"/>
                    <a:pt x="1367" y="2415"/>
                    <a:pt x="1362" y="2414"/>
                  </a:cubicBezTo>
                  <a:cubicBezTo>
                    <a:pt x="1361" y="2414"/>
                    <a:pt x="1361" y="2413"/>
                    <a:pt x="1360" y="2413"/>
                  </a:cubicBezTo>
                  <a:cubicBezTo>
                    <a:pt x="1360" y="2413"/>
                    <a:pt x="1360" y="2413"/>
                    <a:pt x="1360" y="2413"/>
                  </a:cubicBezTo>
                  <a:cubicBezTo>
                    <a:pt x="1359" y="2413"/>
                    <a:pt x="1359" y="2413"/>
                    <a:pt x="1359" y="2413"/>
                  </a:cubicBezTo>
                  <a:cubicBezTo>
                    <a:pt x="1358" y="2413"/>
                    <a:pt x="1358" y="2413"/>
                    <a:pt x="1358" y="2413"/>
                  </a:cubicBezTo>
                  <a:cubicBezTo>
                    <a:pt x="1358" y="2413"/>
                    <a:pt x="1357" y="2413"/>
                    <a:pt x="1357" y="2412"/>
                  </a:cubicBezTo>
                  <a:cubicBezTo>
                    <a:pt x="1356" y="2412"/>
                    <a:pt x="1355" y="2412"/>
                    <a:pt x="1355" y="2412"/>
                  </a:cubicBezTo>
                  <a:cubicBezTo>
                    <a:pt x="1352" y="2412"/>
                    <a:pt x="1350" y="2412"/>
                    <a:pt x="1347" y="2412"/>
                  </a:cubicBezTo>
                  <a:cubicBezTo>
                    <a:pt x="1343" y="2413"/>
                    <a:pt x="1338" y="2414"/>
                    <a:pt x="1335" y="2416"/>
                  </a:cubicBezTo>
                  <a:cubicBezTo>
                    <a:pt x="1331" y="2418"/>
                    <a:pt x="1328" y="2420"/>
                    <a:pt x="1325" y="2423"/>
                  </a:cubicBezTo>
                  <a:cubicBezTo>
                    <a:pt x="1322" y="2425"/>
                    <a:pt x="1320" y="2427"/>
                    <a:pt x="1318" y="2429"/>
                  </a:cubicBezTo>
                  <a:cubicBezTo>
                    <a:pt x="1316" y="2431"/>
                    <a:pt x="1314" y="2433"/>
                    <a:pt x="1313" y="2435"/>
                  </a:cubicBezTo>
                  <a:cubicBezTo>
                    <a:pt x="1312" y="2436"/>
                    <a:pt x="1311" y="2438"/>
                    <a:pt x="1311" y="2439"/>
                  </a:cubicBezTo>
                  <a:cubicBezTo>
                    <a:pt x="1310" y="2440"/>
                    <a:pt x="1310" y="2440"/>
                    <a:pt x="1310" y="2440"/>
                  </a:cubicBezTo>
                  <a:cubicBezTo>
                    <a:pt x="1310" y="2440"/>
                    <a:pt x="1310" y="2440"/>
                    <a:pt x="1311" y="2439"/>
                  </a:cubicBezTo>
                  <a:cubicBezTo>
                    <a:pt x="1312" y="2438"/>
                    <a:pt x="1313" y="2437"/>
                    <a:pt x="1314" y="2436"/>
                  </a:cubicBezTo>
                  <a:cubicBezTo>
                    <a:pt x="1316" y="2435"/>
                    <a:pt x="1318" y="2433"/>
                    <a:pt x="1320" y="2431"/>
                  </a:cubicBezTo>
                  <a:cubicBezTo>
                    <a:pt x="1322" y="2430"/>
                    <a:pt x="1325" y="2428"/>
                    <a:pt x="1328" y="2426"/>
                  </a:cubicBezTo>
                  <a:cubicBezTo>
                    <a:pt x="1330" y="2425"/>
                    <a:pt x="1334" y="2423"/>
                    <a:pt x="1337" y="2422"/>
                  </a:cubicBezTo>
                  <a:cubicBezTo>
                    <a:pt x="1340" y="2420"/>
                    <a:pt x="1344" y="2419"/>
                    <a:pt x="1348" y="2419"/>
                  </a:cubicBezTo>
                  <a:cubicBezTo>
                    <a:pt x="1350" y="2419"/>
                    <a:pt x="1352" y="2419"/>
                    <a:pt x="1354" y="2420"/>
                  </a:cubicBezTo>
                  <a:cubicBezTo>
                    <a:pt x="1354" y="2420"/>
                    <a:pt x="1355" y="2420"/>
                    <a:pt x="1355" y="2420"/>
                  </a:cubicBezTo>
                  <a:cubicBezTo>
                    <a:pt x="1356" y="2420"/>
                    <a:pt x="1356" y="2420"/>
                    <a:pt x="1357" y="2420"/>
                  </a:cubicBezTo>
                  <a:cubicBezTo>
                    <a:pt x="1357" y="2420"/>
                    <a:pt x="1357" y="2420"/>
                    <a:pt x="1357" y="2420"/>
                  </a:cubicBezTo>
                  <a:cubicBezTo>
                    <a:pt x="1358" y="2420"/>
                    <a:pt x="1358" y="2420"/>
                    <a:pt x="1358" y="2420"/>
                  </a:cubicBezTo>
                  <a:cubicBezTo>
                    <a:pt x="1358" y="2420"/>
                    <a:pt x="1358" y="2420"/>
                    <a:pt x="1358" y="2420"/>
                  </a:cubicBezTo>
                  <a:cubicBezTo>
                    <a:pt x="1358" y="2420"/>
                    <a:pt x="1358" y="2420"/>
                    <a:pt x="1358" y="2420"/>
                  </a:cubicBezTo>
                  <a:cubicBezTo>
                    <a:pt x="1358" y="2420"/>
                    <a:pt x="1358" y="2420"/>
                    <a:pt x="1358" y="2420"/>
                  </a:cubicBezTo>
                  <a:cubicBezTo>
                    <a:pt x="1358" y="2421"/>
                    <a:pt x="1358" y="2421"/>
                    <a:pt x="1358" y="2421"/>
                  </a:cubicBezTo>
                  <a:cubicBezTo>
                    <a:pt x="1359" y="2421"/>
                    <a:pt x="1359" y="2421"/>
                    <a:pt x="1359" y="2421"/>
                  </a:cubicBezTo>
                  <a:cubicBezTo>
                    <a:pt x="1363" y="2422"/>
                    <a:pt x="1367" y="2425"/>
                    <a:pt x="1371" y="2427"/>
                  </a:cubicBezTo>
                  <a:cubicBezTo>
                    <a:pt x="1373" y="2428"/>
                    <a:pt x="1375" y="2429"/>
                    <a:pt x="1377" y="2430"/>
                  </a:cubicBezTo>
                  <a:cubicBezTo>
                    <a:pt x="1376" y="2430"/>
                    <a:pt x="1375" y="2430"/>
                    <a:pt x="1375" y="2430"/>
                  </a:cubicBezTo>
                  <a:cubicBezTo>
                    <a:pt x="1374" y="2430"/>
                    <a:pt x="1373" y="2430"/>
                    <a:pt x="1372" y="2430"/>
                  </a:cubicBezTo>
                  <a:cubicBezTo>
                    <a:pt x="1371" y="2430"/>
                    <a:pt x="1370" y="2430"/>
                    <a:pt x="1369" y="2430"/>
                  </a:cubicBezTo>
                  <a:cubicBezTo>
                    <a:pt x="1368" y="2430"/>
                    <a:pt x="1368" y="2430"/>
                    <a:pt x="1367" y="2431"/>
                  </a:cubicBezTo>
                  <a:cubicBezTo>
                    <a:pt x="1367" y="2431"/>
                    <a:pt x="1366" y="2431"/>
                    <a:pt x="1365" y="2431"/>
                  </a:cubicBezTo>
                  <a:cubicBezTo>
                    <a:pt x="1364" y="2431"/>
                    <a:pt x="1363" y="2431"/>
                    <a:pt x="1362" y="2432"/>
                  </a:cubicBezTo>
                  <a:cubicBezTo>
                    <a:pt x="1360" y="2432"/>
                    <a:pt x="1357" y="2433"/>
                    <a:pt x="1355" y="2434"/>
                  </a:cubicBezTo>
                  <a:cubicBezTo>
                    <a:pt x="1353" y="2435"/>
                    <a:pt x="1351" y="2436"/>
                    <a:pt x="1348" y="2437"/>
                  </a:cubicBezTo>
                  <a:cubicBezTo>
                    <a:pt x="1346" y="2439"/>
                    <a:pt x="1344" y="2440"/>
                    <a:pt x="1342" y="2441"/>
                  </a:cubicBezTo>
                  <a:cubicBezTo>
                    <a:pt x="1340" y="2443"/>
                    <a:pt x="1338" y="2444"/>
                    <a:pt x="1336" y="2446"/>
                  </a:cubicBezTo>
                  <a:cubicBezTo>
                    <a:pt x="1335" y="2447"/>
                    <a:pt x="1335" y="2448"/>
                    <a:pt x="1334" y="2448"/>
                  </a:cubicBezTo>
                  <a:cubicBezTo>
                    <a:pt x="1333" y="2449"/>
                    <a:pt x="1333" y="2449"/>
                    <a:pt x="1333" y="2450"/>
                  </a:cubicBezTo>
                  <a:cubicBezTo>
                    <a:pt x="1332" y="2450"/>
                    <a:pt x="1332" y="2450"/>
                    <a:pt x="1332" y="2451"/>
                  </a:cubicBezTo>
                  <a:cubicBezTo>
                    <a:pt x="1331" y="2452"/>
                    <a:pt x="1330" y="2453"/>
                    <a:pt x="1330" y="2453"/>
                  </a:cubicBezTo>
                  <a:cubicBezTo>
                    <a:pt x="1329" y="2454"/>
                    <a:pt x="1328" y="2455"/>
                    <a:pt x="1328" y="2456"/>
                  </a:cubicBezTo>
                  <a:cubicBezTo>
                    <a:pt x="1327" y="2457"/>
                    <a:pt x="1327" y="2457"/>
                    <a:pt x="1326" y="2458"/>
                  </a:cubicBezTo>
                  <a:cubicBezTo>
                    <a:pt x="1326" y="2459"/>
                    <a:pt x="1326" y="2459"/>
                    <a:pt x="1325" y="2460"/>
                  </a:cubicBezTo>
                  <a:cubicBezTo>
                    <a:pt x="1325" y="2461"/>
                    <a:pt x="1324" y="2461"/>
                    <a:pt x="1324" y="2462"/>
                  </a:cubicBezTo>
                  <a:cubicBezTo>
                    <a:pt x="1324" y="2463"/>
                    <a:pt x="1324" y="2463"/>
                    <a:pt x="1323" y="2464"/>
                  </a:cubicBezTo>
                  <a:cubicBezTo>
                    <a:pt x="1323" y="2465"/>
                    <a:pt x="1323" y="2465"/>
                    <a:pt x="1323" y="2466"/>
                  </a:cubicBezTo>
                  <a:cubicBezTo>
                    <a:pt x="1322" y="2467"/>
                    <a:pt x="1322" y="2467"/>
                    <a:pt x="1322" y="2467"/>
                  </a:cubicBezTo>
                  <a:cubicBezTo>
                    <a:pt x="1322" y="2467"/>
                    <a:pt x="1323" y="2467"/>
                    <a:pt x="1323" y="2466"/>
                  </a:cubicBezTo>
                  <a:cubicBezTo>
                    <a:pt x="1323" y="2466"/>
                    <a:pt x="1324" y="2465"/>
                    <a:pt x="1325" y="2465"/>
                  </a:cubicBezTo>
                  <a:cubicBezTo>
                    <a:pt x="1325" y="2464"/>
                    <a:pt x="1326" y="2464"/>
                    <a:pt x="1326" y="2463"/>
                  </a:cubicBezTo>
                  <a:cubicBezTo>
                    <a:pt x="1327" y="2463"/>
                    <a:pt x="1327" y="2462"/>
                    <a:pt x="1328" y="2462"/>
                  </a:cubicBezTo>
                  <a:cubicBezTo>
                    <a:pt x="1328" y="2461"/>
                    <a:pt x="1329" y="2461"/>
                    <a:pt x="1329" y="2460"/>
                  </a:cubicBezTo>
                  <a:cubicBezTo>
                    <a:pt x="1330" y="2460"/>
                    <a:pt x="1331" y="2459"/>
                    <a:pt x="1331" y="2459"/>
                  </a:cubicBezTo>
                  <a:cubicBezTo>
                    <a:pt x="1332" y="2458"/>
                    <a:pt x="1333" y="2458"/>
                    <a:pt x="1333" y="2457"/>
                  </a:cubicBezTo>
                  <a:cubicBezTo>
                    <a:pt x="1334" y="2456"/>
                    <a:pt x="1335" y="2456"/>
                    <a:pt x="1336" y="2455"/>
                  </a:cubicBezTo>
                  <a:cubicBezTo>
                    <a:pt x="1336" y="2455"/>
                    <a:pt x="1336" y="2454"/>
                    <a:pt x="1337" y="2454"/>
                  </a:cubicBezTo>
                  <a:cubicBezTo>
                    <a:pt x="1337" y="2454"/>
                    <a:pt x="1338" y="2454"/>
                    <a:pt x="1338" y="2453"/>
                  </a:cubicBezTo>
                  <a:cubicBezTo>
                    <a:pt x="1339" y="2453"/>
                    <a:pt x="1340" y="2452"/>
                    <a:pt x="1341" y="2451"/>
                  </a:cubicBezTo>
                  <a:cubicBezTo>
                    <a:pt x="1342" y="2451"/>
                    <a:pt x="1342" y="2450"/>
                    <a:pt x="1343" y="2450"/>
                  </a:cubicBezTo>
                  <a:cubicBezTo>
                    <a:pt x="1344" y="2449"/>
                    <a:pt x="1344" y="2449"/>
                    <a:pt x="1345" y="2449"/>
                  </a:cubicBezTo>
                  <a:cubicBezTo>
                    <a:pt x="1345" y="2448"/>
                    <a:pt x="1346" y="2448"/>
                    <a:pt x="1346" y="2448"/>
                  </a:cubicBezTo>
                  <a:cubicBezTo>
                    <a:pt x="1348" y="2446"/>
                    <a:pt x="1350" y="2445"/>
                    <a:pt x="1352" y="2444"/>
                  </a:cubicBezTo>
                  <a:cubicBezTo>
                    <a:pt x="1354" y="2443"/>
                    <a:pt x="1356" y="2442"/>
                    <a:pt x="1358" y="2441"/>
                  </a:cubicBezTo>
                  <a:cubicBezTo>
                    <a:pt x="1359" y="2441"/>
                    <a:pt x="1360" y="2440"/>
                    <a:pt x="1361" y="2440"/>
                  </a:cubicBezTo>
                  <a:cubicBezTo>
                    <a:pt x="1362" y="2439"/>
                    <a:pt x="1363" y="2439"/>
                    <a:pt x="1364" y="2438"/>
                  </a:cubicBezTo>
                  <a:cubicBezTo>
                    <a:pt x="1365" y="2438"/>
                    <a:pt x="1366" y="2438"/>
                    <a:pt x="1367" y="2437"/>
                  </a:cubicBezTo>
                  <a:cubicBezTo>
                    <a:pt x="1368" y="2437"/>
                    <a:pt x="1368" y="2437"/>
                    <a:pt x="1369" y="2437"/>
                  </a:cubicBezTo>
                  <a:cubicBezTo>
                    <a:pt x="1369" y="2436"/>
                    <a:pt x="1370" y="2436"/>
                    <a:pt x="1370" y="2436"/>
                  </a:cubicBezTo>
                  <a:cubicBezTo>
                    <a:pt x="1371" y="2436"/>
                    <a:pt x="1372" y="2435"/>
                    <a:pt x="1373" y="2435"/>
                  </a:cubicBezTo>
                  <a:cubicBezTo>
                    <a:pt x="1374" y="2435"/>
                    <a:pt x="1375" y="2435"/>
                    <a:pt x="1375" y="2434"/>
                  </a:cubicBezTo>
                  <a:cubicBezTo>
                    <a:pt x="1376" y="2434"/>
                    <a:pt x="1377" y="2434"/>
                    <a:pt x="1378" y="2433"/>
                  </a:cubicBezTo>
                  <a:cubicBezTo>
                    <a:pt x="1379" y="2433"/>
                    <a:pt x="1379" y="2433"/>
                    <a:pt x="1380" y="2433"/>
                  </a:cubicBezTo>
                  <a:cubicBezTo>
                    <a:pt x="1381" y="2433"/>
                    <a:pt x="1381" y="2432"/>
                    <a:pt x="1382" y="2432"/>
                  </a:cubicBezTo>
                  <a:cubicBezTo>
                    <a:pt x="1382" y="2432"/>
                    <a:pt x="1382" y="2432"/>
                    <a:pt x="1383" y="2432"/>
                  </a:cubicBezTo>
                  <a:cubicBezTo>
                    <a:pt x="1383" y="2432"/>
                    <a:pt x="1384" y="2432"/>
                    <a:pt x="1384" y="2433"/>
                  </a:cubicBezTo>
                  <a:cubicBezTo>
                    <a:pt x="1389" y="2434"/>
                    <a:pt x="1393" y="2435"/>
                    <a:pt x="1398" y="2436"/>
                  </a:cubicBezTo>
                  <a:cubicBezTo>
                    <a:pt x="1400" y="2436"/>
                    <a:pt x="1402" y="2436"/>
                    <a:pt x="1404" y="2437"/>
                  </a:cubicBezTo>
                  <a:cubicBezTo>
                    <a:pt x="1405" y="2437"/>
                    <a:pt x="1406" y="2437"/>
                    <a:pt x="1406" y="2437"/>
                  </a:cubicBezTo>
                  <a:cubicBezTo>
                    <a:pt x="1398" y="2443"/>
                    <a:pt x="1391" y="2451"/>
                    <a:pt x="1384" y="2462"/>
                  </a:cubicBezTo>
                  <a:cubicBezTo>
                    <a:pt x="1384" y="2462"/>
                    <a:pt x="1384" y="2462"/>
                    <a:pt x="1384" y="2462"/>
                  </a:cubicBezTo>
                  <a:cubicBezTo>
                    <a:pt x="1382" y="2462"/>
                    <a:pt x="1381" y="2463"/>
                    <a:pt x="1379" y="2464"/>
                  </a:cubicBezTo>
                  <a:cubicBezTo>
                    <a:pt x="1378" y="2464"/>
                    <a:pt x="1376" y="2465"/>
                    <a:pt x="1375" y="2466"/>
                  </a:cubicBezTo>
                  <a:cubicBezTo>
                    <a:pt x="1373" y="2467"/>
                    <a:pt x="1372" y="2468"/>
                    <a:pt x="1370" y="2469"/>
                  </a:cubicBezTo>
                  <a:cubicBezTo>
                    <a:pt x="1369" y="2471"/>
                    <a:pt x="1367" y="2472"/>
                    <a:pt x="1365" y="2473"/>
                  </a:cubicBezTo>
                  <a:cubicBezTo>
                    <a:pt x="1362" y="2476"/>
                    <a:pt x="1359" y="2479"/>
                    <a:pt x="1355" y="2482"/>
                  </a:cubicBezTo>
                  <a:cubicBezTo>
                    <a:pt x="1355" y="2483"/>
                    <a:pt x="1354" y="2484"/>
                    <a:pt x="1353" y="2485"/>
                  </a:cubicBezTo>
                  <a:cubicBezTo>
                    <a:pt x="1352" y="2486"/>
                    <a:pt x="1351" y="2486"/>
                    <a:pt x="1351" y="2487"/>
                  </a:cubicBezTo>
                  <a:cubicBezTo>
                    <a:pt x="1349" y="2489"/>
                    <a:pt x="1348" y="2491"/>
                    <a:pt x="1346" y="2493"/>
                  </a:cubicBezTo>
                  <a:cubicBezTo>
                    <a:pt x="1343" y="2497"/>
                    <a:pt x="1341" y="2501"/>
                    <a:pt x="1338" y="2505"/>
                  </a:cubicBezTo>
                  <a:cubicBezTo>
                    <a:pt x="1336" y="2510"/>
                    <a:pt x="1334" y="2514"/>
                    <a:pt x="1332" y="2519"/>
                  </a:cubicBezTo>
                  <a:cubicBezTo>
                    <a:pt x="1331" y="2521"/>
                    <a:pt x="1330" y="2523"/>
                    <a:pt x="1330" y="2526"/>
                  </a:cubicBezTo>
                  <a:cubicBezTo>
                    <a:pt x="1329" y="2527"/>
                    <a:pt x="1329" y="2528"/>
                    <a:pt x="1329" y="2529"/>
                  </a:cubicBezTo>
                  <a:cubicBezTo>
                    <a:pt x="1328" y="2530"/>
                    <a:pt x="1328" y="2531"/>
                    <a:pt x="1328" y="2532"/>
                  </a:cubicBezTo>
                  <a:cubicBezTo>
                    <a:pt x="1327" y="2537"/>
                    <a:pt x="1326" y="2541"/>
                    <a:pt x="1325" y="2545"/>
                  </a:cubicBezTo>
                  <a:cubicBezTo>
                    <a:pt x="1325" y="2547"/>
                    <a:pt x="1325" y="2550"/>
                    <a:pt x="1325" y="2551"/>
                  </a:cubicBezTo>
                  <a:cubicBezTo>
                    <a:pt x="1325" y="2553"/>
                    <a:pt x="1325" y="2555"/>
                    <a:pt x="1325" y="2557"/>
                  </a:cubicBezTo>
                  <a:cubicBezTo>
                    <a:pt x="1325" y="2559"/>
                    <a:pt x="1325" y="2561"/>
                    <a:pt x="1325" y="2562"/>
                  </a:cubicBezTo>
                  <a:cubicBezTo>
                    <a:pt x="1325" y="2564"/>
                    <a:pt x="1325" y="2566"/>
                    <a:pt x="1325" y="2567"/>
                  </a:cubicBezTo>
                  <a:cubicBezTo>
                    <a:pt x="1326" y="2569"/>
                    <a:pt x="1326" y="2570"/>
                    <a:pt x="1326" y="2571"/>
                  </a:cubicBezTo>
                  <a:cubicBezTo>
                    <a:pt x="1326" y="2573"/>
                    <a:pt x="1327" y="2574"/>
                    <a:pt x="1327" y="2575"/>
                  </a:cubicBezTo>
                  <a:cubicBezTo>
                    <a:pt x="1327" y="2577"/>
                    <a:pt x="1328" y="2578"/>
                    <a:pt x="1328" y="2580"/>
                  </a:cubicBezTo>
                  <a:cubicBezTo>
                    <a:pt x="1328" y="2581"/>
                    <a:pt x="1328" y="2581"/>
                    <a:pt x="1328" y="2581"/>
                  </a:cubicBezTo>
                  <a:cubicBezTo>
                    <a:pt x="1328" y="2581"/>
                    <a:pt x="1328" y="2581"/>
                    <a:pt x="1328" y="2579"/>
                  </a:cubicBezTo>
                  <a:cubicBezTo>
                    <a:pt x="1328" y="2578"/>
                    <a:pt x="1328" y="2577"/>
                    <a:pt x="1328" y="2575"/>
                  </a:cubicBezTo>
                  <a:cubicBezTo>
                    <a:pt x="1328" y="2574"/>
                    <a:pt x="1328" y="2572"/>
                    <a:pt x="1328" y="2571"/>
                  </a:cubicBezTo>
                  <a:cubicBezTo>
                    <a:pt x="1328" y="2570"/>
                    <a:pt x="1328" y="2569"/>
                    <a:pt x="1329" y="2567"/>
                  </a:cubicBezTo>
                  <a:cubicBezTo>
                    <a:pt x="1329" y="2566"/>
                    <a:pt x="1329" y="2564"/>
                    <a:pt x="1329" y="2563"/>
                  </a:cubicBezTo>
                  <a:cubicBezTo>
                    <a:pt x="1329" y="2561"/>
                    <a:pt x="1329" y="2559"/>
                    <a:pt x="1329" y="2557"/>
                  </a:cubicBezTo>
                  <a:cubicBezTo>
                    <a:pt x="1330" y="2554"/>
                    <a:pt x="1330" y="2550"/>
                    <a:pt x="1331" y="2546"/>
                  </a:cubicBezTo>
                  <a:cubicBezTo>
                    <a:pt x="1332" y="2542"/>
                    <a:pt x="1333" y="2538"/>
                    <a:pt x="1335" y="2534"/>
                  </a:cubicBezTo>
                  <a:cubicBezTo>
                    <a:pt x="1336" y="2530"/>
                    <a:pt x="1337" y="2526"/>
                    <a:pt x="1339" y="2522"/>
                  </a:cubicBezTo>
                  <a:cubicBezTo>
                    <a:pt x="1341" y="2517"/>
                    <a:pt x="1343" y="2513"/>
                    <a:pt x="1345" y="2509"/>
                  </a:cubicBezTo>
                  <a:cubicBezTo>
                    <a:pt x="1347" y="2505"/>
                    <a:pt x="1350" y="2501"/>
                    <a:pt x="1352" y="2497"/>
                  </a:cubicBezTo>
                  <a:cubicBezTo>
                    <a:pt x="1355" y="2494"/>
                    <a:pt x="1358" y="2490"/>
                    <a:pt x="1361" y="2487"/>
                  </a:cubicBezTo>
                  <a:cubicBezTo>
                    <a:pt x="1363" y="2484"/>
                    <a:pt x="1366" y="2480"/>
                    <a:pt x="1369" y="2478"/>
                  </a:cubicBezTo>
                  <a:cubicBezTo>
                    <a:pt x="1372" y="2475"/>
                    <a:pt x="1375" y="2472"/>
                    <a:pt x="1378" y="2470"/>
                  </a:cubicBezTo>
                  <a:cubicBezTo>
                    <a:pt x="1378" y="2470"/>
                    <a:pt x="1379" y="2469"/>
                    <a:pt x="1379" y="2469"/>
                  </a:cubicBezTo>
                  <a:cubicBezTo>
                    <a:pt x="1371" y="2482"/>
                    <a:pt x="1365" y="2499"/>
                    <a:pt x="1361" y="2520"/>
                  </a:cubicBezTo>
                  <a:cubicBezTo>
                    <a:pt x="1364" y="2513"/>
                    <a:pt x="1368" y="2506"/>
                    <a:pt x="1372" y="2499"/>
                  </a:cubicBezTo>
                  <a:cubicBezTo>
                    <a:pt x="1372" y="2499"/>
                    <a:pt x="1372" y="2499"/>
                    <a:pt x="1372" y="2499"/>
                  </a:cubicBezTo>
                  <a:cubicBezTo>
                    <a:pt x="1371" y="2502"/>
                    <a:pt x="1370" y="2504"/>
                    <a:pt x="1369" y="2506"/>
                  </a:cubicBezTo>
                  <a:cubicBezTo>
                    <a:pt x="1369" y="2507"/>
                    <a:pt x="1369" y="2508"/>
                    <a:pt x="1368" y="2509"/>
                  </a:cubicBezTo>
                  <a:cubicBezTo>
                    <a:pt x="1368" y="2510"/>
                    <a:pt x="1368" y="2511"/>
                    <a:pt x="1367" y="2512"/>
                  </a:cubicBezTo>
                  <a:cubicBezTo>
                    <a:pt x="1367" y="2513"/>
                    <a:pt x="1366" y="2514"/>
                    <a:pt x="1366" y="2516"/>
                  </a:cubicBezTo>
                  <a:cubicBezTo>
                    <a:pt x="1366" y="2517"/>
                    <a:pt x="1365" y="2518"/>
                    <a:pt x="1365" y="2519"/>
                  </a:cubicBezTo>
                  <a:cubicBezTo>
                    <a:pt x="1364" y="2521"/>
                    <a:pt x="1364" y="2524"/>
                    <a:pt x="1363" y="2526"/>
                  </a:cubicBezTo>
                  <a:cubicBezTo>
                    <a:pt x="1362" y="2531"/>
                    <a:pt x="1361" y="2535"/>
                    <a:pt x="1360" y="2540"/>
                  </a:cubicBezTo>
                  <a:cubicBezTo>
                    <a:pt x="1359" y="2545"/>
                    <a:pt x="1359" y="2550"/>
                    <a:pt x="1358" y="2555"/>
                  </a:cubicBezTo>
                  <a:cubicBezTo>
                    <a:pt x="1358" y="2560"/>
                    <a:pt x="1357" y="2565"/>
                    <a:pt x="1357" y="2570"/>
                  </a:cubicBezTo>
                  <a:cubicBezTo>
                    <a:pt x="1357" y="2575"/>
                    <a:pt x="1358" y="2580"/>
                    <a:pt x="1358" y="2584"/>
                  </a:cubicBezTo>
                  <a:cubicBezTo>
                    <a:pt x="1358" y="2589"/>
                    <a:pt x="1359" y="2594"/>
                    <a:pt x="1360" y="2599"/>
                  </a:cubicBezTo>
                  <a:cubicBezTo>
                    <a:pt x="1360" y="2602"/>
                    <a:pt x="1360" y="2604"/>
                    <a:pt x="1361" y="2606"/>
                  </a:cubicBezTo>
                  <a:cubicBezTo>
                    <a:pt x="1361" y="2609"/>
                    <a:pt x="1362" y="2611"/>
                    <a:pt x="1362" y="2613"/>
                  </a:cubicBezTo>
                  <a:cubicBezTo>
                    <a:pt x="1363" y="2616"/>
                    <a:pt x="1363" y="2618"/>
                    <a:pt x="1364" y="2620"/>
                  </a:cubicBezTo>
                  <a:cubicBezTo>
                    <a:pt x="1365" y="2622"/>
                    <a:pt x="1365" y="2622"/>
                    <a:pt x="1365" y="2622"/>
                  </a:cubicBezTo>
                  <a:cubicBezTo>
                    <a:pt x="1365" y="2623"/>
                    <a:pt x="1365" y="2623"/>
                    <a:pt x="1365" y="2623"/>
                  </a:cubicBezTo>
                  <a:cubicBezTo>
                    <a:pt x="1365" y="2623"/>
                    <a:pt x="1365" y="2623"/>
                    <a:pt x="1365" y="2623"/>
                  </a:cubicBezTo>
                  <a:cubicBezTo>
                    <a:pt x="1365" y="2624"/>
                    <a:pt x="1365" y="2624"/>
                    <a:pt x="1365" y="2624"/>
                  </a:cubicBezTo>
                  <a:cubicBezTo>
                    <a:pt x="1365" y="2625"/>
                    <a:pt x="1366" y="2626"/>
                    <a:pt x="1366" y="2627"/>
                  </a:cubicBezTo>
                  <a:cubicBezTo>
                    <a:pt x="1367" y="2629"/>
                    <a:pt x="1368" y="2631"/>
                    <a:pt x="1368" y="2634"/>
                  </a:cubicBezTo>
                  <a:cubicBezTo>
                    <a:pt x="1369" y="2636"/>
                    <a:pt x="1370" y="2638"/>
                    <a:pt x="1371" y="2640"/>
                  </a:cubicBezTo>
                  <a:cubicBezTo>
                    <a:pt x="1373" y="2644"/>
                    <a:pt x="1374" y="2648"/>
                    <a:pt x="1376" y="2652"/>
                  </a:cubicBezTo>
                  <a:cubicBezTo>
                    <a:pt x="1377" y="2654"/>
                    <a:pt x="1378" y="2656"/>
                    <a:pt x="1379" y="2657"/>
                  </a:cubicBezTo>
                  <a:cubicBezTo>
                    <a:pt x="1380" y="2659"/>
                    <a:pt x="1381" y="2661"/>
                    <a:pt x="1382" y="2663"/>
                  </a:cubicBezTo>
                  <a:cubicBezTo>
                    <a:pt x="1383" y="2665"/>
                    <a:pt x="1384" y="2666"/>
                    <a:pt x="1385" y="2668"/>
                  </a:cubicBezTo>
                  <a:cubicBezTo>
                    <a:pt x="1385" y="2669"/>
                    <a:pt x="1386" y="2670"/>
                    <a:pt x="1386" y="2670"/>
                  </a:cubicBezTo>
                  <a:cubicBezTo>
                    <a:pt x="1387" y="2671"/>
                    <a:pt x="1387" y="2672"/>
                    <a:pt x="1387" y="2673"/>
                  </a:cubicBezTo>
                  <a:cubicBezTo>
                    <a:pt x="1389" y="2676"/>
                    <a:pt x="1391" y="2679"/>
                    <a:pt x="1393" y="2682"/>
                  </a:cubicBezTo>
                  <a:cubicBezTo>
                    <a:pt x="1395" y="2685"/>
                    <a:pt x="1397" y="2687"/>
                    <a:pt x="1398" y="2690"/>
                  </a:cubicBezTo>
                  <a:cubicBezTo>
                    <a:pt x="1402" y="2695"/>
                    <a:pt x="1405" y="2699"/>
                    <a:pt x="1407" y="2702"/>
                  </a:cubicBezTo>
                  <a:cubicBezTo>
                    <a:pt x="1410" y="2706"/>
                    <a:pt x="1412" y="2708"/>
                    <a:pt x="1413" y="2710"/>
                  </a:cubicBezTo>
                  <a:cubicBezTo>
                    <a:pt x="1415" y="2712"/>
                    <a:pt x="1415" y="2713"/>
                    <a:pt x="1415" y="2713"/>
                  </a:cubicBezTo>
                  <a:cubicBezTo>
                    <a:pt x="1415" y="2713"/>
                    <a:pt x="1413" y="2709"/>
                    <a:pt x="1409" y="2701"/>
                  </a:cubicBezTo>
                  <a:cubicBezTo>
                    <a:pt x="1406" y="2698"/>
                    <a:pt x="1404" y="2693"/>
                    <a:pt x="1401" y="2688"/>
                  </a:cubicBezTo>
                  <a:cubicBezTo>
                    <a:pt x="1398" y="2683"/>
                    <a:pt x="1395" y="2677"/>
                    <a:pt x="1391" y="2671"/>
                  </a:cubicBezTo>
                  <a:cubicBezTo>
                    <a:pt x="1391" y="2670"/>
                    <a:pt x="1391" y="2669"/>
                    <a:pt x="1390" y="2668"/>
                  </a:cubicBezTo>
                  <a:cubicBezTo>
                    <a:pt x="1390" y="2667"/>
                    <a:pt x="1389" y="2666"/>
                    <a:pt x="1389" y="2666"/>
                  </a:cubicBezTo>
                  <a:cubicBezTo>
                    <a:pt x="1388" y="2664"/>
                    <a:pt x="1387" y="2662"/>
                    <a:pt x="1386" y="2660"/>
                  </a:cubicBezTo>
                  <a:cubicBezTo>
                    <a:pt x="1385" y="2657"/>
                    <a:pt x="1383" y="2653"/>
                    <a:pt x="1382" y="2649"/>
                  </a:cubicBezTo>
                  <a:cubicBezTo>
                    <a:pt x="1380" y="2646"/>
                    <a:pt x="1378" y="2642"/>
                    <a:pt x="1377" y="2638"/>
                  </a:cubicBezTo>
                  <a:cubicBezTo>
                    <a:pt x="1376" y="2636"/>
                    <a:pt x="1375" y="2633"/>
                    <a:pt x="1375" y="2631"/>
                  </a:cubicBezTo>
                  <a:cubicBezTo>
                    <a:pt x="1374" y="2629"/>
                    <a:pt x="1373" y="2627"/>
                    <a:pt x="1373" y="2625"/>
                  </a:cubicBezTo>
                  <a:cubicBezTo>
                    <a:pt x="1373" y="2624"/>
                    <a:pt x="1372" y="2623"/>
                    <a:pt x="1372" y="2622"/>
                  </a:cubicBezTo>
                  <a:cubicBezTo>
                    <a:pt x="1372" y="2621"/>
                    <a:pt x="1372" y="2621"/>
                    <a:pt x="1372" y="2621"/>
                  </a:cubicBezTo>
                  <a:cubicBezTo>
                    <a:pt x="1372" y="2621"/>
                    <a:pt x="1372" y="2621"/>
                    <a:pt x="1372" y="2621"/>
                  </a:cubicBezTo>
                  <a:cubicBezTo>
                    <a:pt x="1371" y="2620"/>
                    <a:pt x="1371" y="2620"/>
                    <a:pt x="1371" y="2620"/>
                  </a:cubicBezTo>
                  <a:cubicBezTo>
                    <a:pt x="1371" y="2618"/>
                    <a:pt x="1371" y="2618"/>
                    <a:pt x="1371" y="2618"/>
                  </a:cubicBezTo>
                  <a:cubicBezTo>
                    <a:pt x="1371" y="2618"/>
                    <a:pt x="1371" y="2618"/>
                    <a:pt x="1371" y="2617"/>
                  </a:cubicBezTo>
                  <a:cubicBezTo>
                    <a:pt x="1372" y="2619"/>
                    <a:pt x="1373" y="2620"/>
                    <a:pt x="1374" y="2621"/>
                  </a:cubicBezTo>
                  <a:cubicBezTo>
                    <a:pt x="1375" y="2623"/>
                    <a:pt x="1377" y="2626"/>
                    <a:pt x="1380" y="2628"/>
                  </a:cubicBezTo>
                  <a:cubicBezTo>
                    <a:pt x="1384" y="2633"/>
                    <a:pt x="1389" y="2639"/>
                    <a:pt x="1395" y="2646"/>
                  </a:cubicBezTo>
                  <a:cubicBezTo>
                    <a:pt x="1397" y="2647"/>
                    <a:pt x="1398" y="2649"/>
                    <a:pt x="1400" y="2651"/>
                  </a:cubicBezTo>
                  <a:cubicBezTo>
                    <a:pt x="1401" y="2652"/>
                    <a:pt x="1403" y="2654"/>
                    <a:pt x="1404" y="2656"/>
                  </a:cubicBezTo>
                  <a:cubicBezTo>
                    <a:pt x="1407" y="2659"/>
                    <a:pt x="1410" y="2662"/>
                    <a:pt x="1414" y="2665"/>
                  </a:cubicBezTo>
                  <a:cubicBezTo>
                    <a:pt x="1417" y="2669"/>
                    <a:pt x="1420" y="2672"/>
                    <a:pt x="1423" y="2675"/>
                  </a:cubicBezTo>
                  <a:cubicBezTo>
                    <a:pt x="1425" y="2677"/>
                    <a:pt x="1427" y="2678"/>
                    <a:pt x="1428" y="2680"/>
                  </a:cubicBezTo>
                  <a:cubicBezTo>
                    <a:pt x="1430" y="2681"/>
                    <a:pt x="1431" y="2683"/>
                    <a:pt x="1433" y="2684"/>
                  </a:cubicBezTo>
                  <a:cubicBezTo>
                    <a:pt x="1439" y="2690"/>
                    <a:pt x="1444" y="2696"/>
                    <a:pt x="1448" y="2701"/>
                  </a:cubicBezTo>
                  <a:cubicBezTo>
                    <a:pt x="1449" y="2702"/>
                    <a:pt x="1449" y="2703"/>
                    <a:pt x="1450" y="2703"/>
                  </a:cubicBezTo>
                  <a:cubicBezTo>
                    <a:pt x="1450" y="2704"/>
                    <a:pt x="1451" y="2705"/>
                    <a:pt x="1451" y="2705"/>
                  </a:cubicBezTo>
                  <a:cubicBezTo>
                    <a:pt x="1452" y="2706"/>
                    <a:pt x="1452" y="2706"/>
                    <a:pt x="1452" y="2707"/>
                  </a:cubicBezTo>
                  <a:cubicBezTo>
                    <a:pt x="1453" y="2708"/>
                    <a:pt x="1453" y="2708"/>
                    <a:pt x="1453" y="2709"/>
                  </a:cubicBezTo>
                  <a:cubicBezTo>
                    <a:pt x="1454" y="2710"/>
                    <a:pt x="1455" y="2711"/>
                    <a:pt x="1455" y="2712"/>
                  </a:cubicBezTo>
                  <a:cubicBezTo>
                    <a:pt x="1456" y="2713"/>
                    <a:pt x="1456" y="2714"/>
                    <a:pt x="1457" y="2715"/>
                  </a:cubicBezTo>
                  <a:cubicBezTo>
                    <a:pt x="1457" y="2716"/>
                    <a:pt x="1457" y="2717"/>
                    <a:pt x="1457" y="2718"/>
                  </a:cubicBezTo>
                  <a:cubicBezTo>
                    <a:pt x="1458" y="2718"/>
                    <a:pt x="1458" y="2719"/>
                    <a:pt x="1458" y="2720"/>
                  </a:cubicBezTo>
                  <a:cubicBezTo>
                    <a:pt x="1458" y="2721"/>
                    <a:pt x="1459" y="2721"/>
                    <a:pt x="1459" y="2721"/>
                  </a:cubicBezTo>
                  <a:cubicBezTo>
                    <a:pt x="1459" y="2721"/>
                    <a:pt x="1459" y="2721"/>
                    <a:pt x="1459" y="2720"/>
                  </a:cubicBezTo>
                  <a:cubicBezTo>
                    <a:pt x="1458" y="2719"/>
                    <a:pt x="1459" y="2718"/>
                    <a:pt x="1458" y="2718"/>
                  </a:cubicBezTo>
                  <a:cubicBezTo>
                    <a:pt x="1458" y="2717"/>
                    <a:pt x="1458" y="2716"/>
                    <a:pt x="1458" y="2715"/>
                  </a:cubicBezTo>
                  <a:cubicBezTo>
                    <a:pt x="1458" y="2714"/>
                    <a:pt x="1458" y="2713"/>
                    <a:pt x="1457" y="2711"/>
                  </a:cubicBezTo>
                  <a:cubicBezTo>
                    <a:pt x="1457" y="2711"/>
                    <a:pt x="1457" y="2710"/>
                    <a:pt x="1457" y="2710"/>
                  </a:cubicBezTo>
                  <a:cubicBezTo>
                    <a:pt x="1457" y="2709"/>
                    <a:pt x="1456" y="2708"/>
                    <a:pt x="1456" y="2708"/>
                  </a:cubicBezTo>
                  <a:cubicBezTo>
                    <a:pt x="1455" y="2705"/>
                    <a:pt x="1454" y="2702"/>
                    <a:pt x="1452" y="2699"/>
                  </a:cubicBezTo>
                  <a:cubicBezTo>
                    <a:pt x="1450" y="2696"/>
                    <a:pt x="1448" y="2692"/>
                    <a:pt x="1446" y="2689"/>
                  </a:cubicBezTo>
                  <a:cubicBezTo>
                    <a:pt x="1443" y="2686"/>
                    <a:pt x="1441" y="2683"/>
                    <a:pt x="1438" y="2679"/>
                  </a:cubicBezTo>
                  <a:cubicBezTo>
                    <a:pt x="1437" y="2679"/>
                    <a:pt x="1436" y="2678"/>
                    <a:pt x="1436" y="2677"/>
                  </a:cubicBezTo>
                  <a:cubicBezTo>
                    <a:pt x="1435" y="2676"/>
                    <a:pt x="1434" y="2675"/>
                    <a:pt x="1433" y="2675"/>
                  </a:cubicBezTo>
                  <a:cubicBezTo>
                    <a:pt x="1432" y="2673"/>
                    <a:pt x="1430" y="2671"/>
                    <a:pt x="1429" y="2670"/>
                  </a:cubicBezTo>
                  <a:cubicBezTo>
                    <a:pt x="1426" y="2666"/>
                    <a:pt x="1423" y="2663"/>
                    <a:pt x="1419" y="2660"/>
                  </a:cubicBezTo>
                  <a:cubicBezTo>
                    <a:pt x="1416" y="2657"/>
                    <a:pt x="1413" y="2653"/>
                    <a:pt x="1410" y="2650"/>
                  </a:cubicBezTo>
                  <a:cubicBezTo>
                    <a:pt x="1408" y="2649"/>
                    <a:pt x="1406" y="2647"/>
                    <a:pt x="1405" y="2645"/>
                  </a:cubicBezTo>
                  <a:cubicBezTo>
                    <a:pt x="1403" y="2644"/>
                    <a:pt x="1402" y="2642"/>
                    <a:pt x="1400" y="2641"/>
                  </a:cubicBezTo>
                  <a:cubicBezTo>
                    <a:pt x="1394" y="2635"/>
                    <a:pt x="1388" y="2630"/>
                    <a:pt x="1383" y="2625"/>
                  </a:cubicBezTo>
                  <a:cubicBezTo>
                    <a:pt x="1380" y="2623"/>
                    <a:pt x="1378" y="2621"/>
                    <a:pt x="1376" y="2619"/>
                  </a:cubicBezTo>
                  <a:cubicBezTo>
                    <a:pt x="1374" y="2617"/>
                    <a:pt x="1372" y="2615"/>
                    <a:pt x="1370" y="2614"/>
                  </a:cubicBezTo>
                  <a:cubicBezTo>
                    <a:pt x="1370" y="2614"/>
                    <a:pt x="1370" y="2614"/>
                    <a:pt x="1370" y="2614"/>
                  </a:cubicBezTo>
                  <a:cubicBezTo>
                    <a:pt x="1370" y="2613"/>
                    <a:pt x="1370" y="2612"/>
                    <a:pt x="1369" y="2612"/>
                  </a:cubicBezTo>
                  <a:cubicBezTo>
                    <a:pt x="1369" y="2607"/>
                    <a:pt x="1368" y="2603"/>
                    <a:pt x="1367" y="2598"/>
                  </a:cubicBezTo>
                  <a:cubicBezTo>
                    <a:pt x="1366" y="2593"/>
                    <a:pt x="1366" y="2589"/>
                    <a:pt x="1366" y="2584"/>
                  </a:cubicBezTo>
                  <a:cubicBezTo>
                    <a:pt x="1365" y="2579"/>
                    <a:pt x="1365" y="2574"/>
                    <a:pt x="1365" y="2570"/>
                  </a:cubicBezTo>
                  <a:cubicBezTo>
                    <a:pt x="1365" y="2565"/>
                    <a:pt x="1366" y="2560"/>
                    <a:pt x="1366" y="2555"/>
                  </a:cubicBezTo>
                  <a:cubicBezTo>
                    <a:pt x="1366" y="2551"/>
                    <a:pt x="1367" y="2546"/>
                    <a:pt x="1368" y="2541"/>
                  </a:cubicBezTo>
                  <a:cubicBezTo>
                    <a:pt x="1368" y="2537"/>
                    <a:pt x="1369" y="2532"/>
                    <a:pt x="1370" y="2528"/>
                  </a:cubicBezTo>
                  <a:cubicBezTo>
                    <a:pt x="1371" y="2525"/>
                    <a:pt x="1371" y="2523"/>
                    <a:pt x="1372" y="2521"/>
                  </a:cubicBezTo>
                  <a:cubicBezTo>
                    <a:pt x="1372" y="2520"/>
                    <a:pt x="1373" y="2519"/>
                    <a:pt x="1373" y="2518"/>
                  </a:cubicBezTo>
                  <a:cubicBezTo>
                    <a:pt x="1373" y="2517"/>
                    <a:pt x="1374" y="2516"/>
                    <a:pt x="1374" y="2514"/>
                  </a:cubicBezTo>
                  <a:cubicBezTo>
                    <a:pt x="1376" y="2506"/>
                    <a:pt x="1380" y="2498"/>
                    <a:pt x="1383" y="2490"/>
                  </a:cubicBezTo>
                  <a:cubicBezTo>
                    <a:pt x="1385" y="2487"/>
                    <a:pt x="1386" y="2483"/>
                    <a:pt x="1388" y="2480"/>
                  </a:cubicBezTo>
                  <a:cubicBezTo>
                    <a:pt x="1389" y="2478"/>
                    <a:pt x="1390" y="2476"/>
                    <a:pt x="1391" y="2474"/>
                  </a:cubicBezTo>
                  <a:cubicBezTo>
                    <a:pt x="1392" y="2473"/>
                    <a:pt x="1393" y="2471"/>
                    <a:pt x="1394" y="2470"/>
                  </a:cubicBezTo>
                  <a:cubicBezTo>
                    <a:pt x="1395" y="2468"/>
                    <a:pt x="1395" y="2467"/>
                    <a:pt x="1396" y="2466"/>
                  </a:cubicBezTo>
                  <a:cubicBezTo>
                    <a:pt x="1425" y="2434"/>
                    <a:pt x="1454" y="2428"/>
                    <a:pt x="1486" y="2433"/>
                  </a:cubicBezTo>
                  <a:cubicBezTo>
                    <a:pt x="1486" y="2433"/>
                    <a:pt x="1487" y="2434"/>
                    <a:pt x="1487" y="2435"/>
                  </a:cubicBezTo>
                  <a:cubicBezTo>
                    <a:pt x="1485" y="2438"/>
                    <a:pt x="1482" y="2440"/>
                    <a:pt x="1479" y="2442"/>
                  </a:cubicBezTo>
                  <a:cubicBezTo>
                    <a:pt x="1476" y="2445"/>
                    <a:pt x="1472" y="2448"/>
                    <a:pt x="1467" y="2450"/>
                  </a:cubicBezTo>
                  <a:cubicBezTo>
                    <a:pt x="1465" y="2452"/>
                    <a:pt x="1462" y="2453"/>
                    <a:pt x="1460" y="2454"/>
                  </a:cubicBezTo>
                  <a:cubicBezTo>
                    <a:pt x="1459" y="2454"/>
                    <a:pt x="1457" y="2455"/>
                    <a:pt x="1456" y="2456"/>
                  </a:cubicBezTo>
                  <a:cubicBezTo>
                    <a:pt x="1455" y="2456"/>
                    <a:pt x="1453" y="2457"/>
                    <a:pt x="1452" y="2457"/>
                  </a:cubicBezTo>
                  <a:cubicBezTo>
                    <a:pt x="1449" y="2459"/>
                    <a:pt x="1447" y="2460"/>
                    <a:pt x="1444" y="2461"/>
                  </a:cubicBezTo>
                  <a:cubicBezTo>
                    <a:pt x="1441" y="2462"/>
                    <a:pt x="1438" y="2464"/>
                    <a:pt x="1436" y="2465"/>
                  </a:cubicBezTo>
                  <a:cubicBezTo>
                    <a:pt x="1433" y="2467"/>
                    <a:pt x="1430" y="2468"/>
                    <a:pt x="1427" y="2470"/>
                  </a:cubicBezTo>
                  <a:cubicBezTo>
                    <a:pt x="1424" y="2472"/>
                    <a:pt x="1422" y="2474"/>
                    <a:pt x="1419" y="2476"/>
                  </a:cubicBezTo>
                  <a:cubicBezTo>
                    <a:pt x="1419" y="2476"/>
                    <a:pt x="1418" y="2477"/>
                    <a:pt x="1417" y="2478"/>
                  </a:cubicBezTo>
                  <a:cubicBezTo>
                    <a:pt x="1417" y="2478"/>
                    <a:pt x="1416" y="2479"/>
                    <a:pt x="1416" y="2479"/>
                  </a:cubicBezTo>
                  <a:cubicBezTo>
                    <a:pt x="1414" y="2481"/>
                    <a:pt x="1414" y="2481"/>
                    <a:pt x="1414" y="2481"/>
                  </a:cubicBezTo>
                  <a:cubicBezTo>
                    <a:pt x="1413" y="2482"/>
                    <a:pt x="1413" y="2482"/>
                    <a:pt x="1412" y="2483"/>
                  </a:cubicBezTo>
                  <a:cubicBezTo>
                    <a:pt x="1411" y="2484"/>
                    <a:pt x="1411" y="2484"/>
                    <a:pt x="1411" y="2484"/>
                  </a:cubicBezTo>
                  <a:cubicBezTo>
                    <a:pt x="1411" y="2484"/>
                    <a:pt x="1411" y="2484"/>
                    <a:pt x="1411" y="2484"/>
                  </a:cubicBezTo>
                  <a:cubicBezTo>
                    <a:pt x="1411" y="2484"/>
                    <a:pt x="1411" y="2484"/>
                    <a:pt x="1411" y="2484"/>
                  </a:cubicBezTo>
                  <a:cubicBezTo>
                    <a:pt x="1411" y="2484"/>
                    <a:pt x="1411" y="2484"/>
                    <a:pt x="1411" y="2484"/>
                  </a:cubicBezTo>
                  <a:cubicBezTo>
                    <a:pt x="1411" y="2485"/>
                    <a:pt x="1411" y="2485"/>
                    <a:pt x="1411" y="2485"/>
                  </a:cubicBezTo>
                  <a:cubicBezTo>
                    <a:pt x="1411" y="2485"/>
                    <a:pt x="1411" y="2485"/>
                    <a:pt x="1411" y="2485"/>
                  </a:cubicBezTo>
                  <a:cubicBezTo>
                    <a:pt x="1410" y="2486"/>
                    <a:pt x="1410" y="2486"/>
                    <a:pt x="1410" y="2486"/>
                  </a:cubicBezTo>
                  <a:cubicBezTo>
                    <a:pt x="1410" y="2487"/>
                    <a:pt x="1410" y="2487"/>
                    <a:pt x="1410" y="2487"/>
                  </a:cubicBezTo>
                  <a:cubicBezTo>
                    <a:pt x="1409" y="2487"/>
                    <a:pt x="1409" y="2487"/>
                    <a:pt x="1409" y="2487"/>
                  </a:cubicBezTo>
                  <a:cubicBezTo>
                    <a:pt x="1409" y="2488"/>
                    <a:pt x="1408" y="2489"/>
                    <a:pt x="1408" y="2489"/>
                  </a:cubicBezTo>
                  <a:cubicBezTo>
                    <a:pt x="1407" y="2490"/>
                    <a:pt x="1407" y="2491"/>
                    <a:pt x="1407" y="2491"/>
                  </a:cubicBezTo>
                  <a:cubicBezTo>
                    <a:pt x="1403" y="2497"/>
                    <a:pt x="1401" y="2503"/>
                    <a:pt x="1400" y="2509"/>
                  </a:cubicBezTo>
                  <a:cubicBezTo>
                    <a:pt x="1398" y="2515"/>
                    <a:pt x="1397" y="2521"/>
                    <a:pt x="1396" y="2526"/>
                  </a:cubicBezTo>
                  <a:cubicBezTo>
                    <a:pt x="1395" y="2531"/>
                    <a:pt x="1395" y="2536"/>
                    <a:pt x="1395" y="2541"/>
                  </a:cubicBezTo>
                  <a:cubicBezTo>
                    <a:pt x="1394" y="2546"/>
                    <a:pt x="1395" y="2551"/>
                    <a:pt x="1396" y="2555"/>
                  </a:cubicBezTo>
                  <a:cubicBezTo>
                    <a:pt x="1397" y="2558"/>
                    <a:pt x="1399" y="2561"/>
                    <a:pt x="1401" y="2564"/>
                  </a:cubicBezTo>
                  <a:cubicBezTo>
                    <a:pt x="1403" y="2566"/>
                    <a:pt x="1405" y="2567"/>
                    <a:pt x="1406" y="2568"/>
                  </a:cubicBezTo>
                  <a:cubicBezTo>
                    <a:pt x="1407" y="2568"/>
                    <a:pt x="1407" y="2568"/>
                    <a:pt x="1408" y="2568"/>
                  </a:cubicBezTo>
                  <a:cubicBezTo>
                    <a:pt x="1408" y="2569"/>
                    <a:pt x="1408" y="2569"/>
                    <a:pt x="1408" y="2569"/>
                  </a:cubicBezTo>
                  <a:cubicBezTo>
                    <a:pt x="1408" y="2569"/>
                    <a:pt x="1408" y="2568"/>
                    <a:pt x="1408" y="2568"/>
                  </a:cubicBezTo>
                  <a:cubicBezTo>
                    <a:pt x="1407" y="2568"/>
                    <a:pt x="1407" y="2568"/>
                    <a:pt x="1406" y="2567"/>
                  </a:cubicBezTo>
                  <a:cubicBezTo>
                    <a:pt x="1405" y="2566"/>
                    <a:pt x="1404" y="2565"/>
                    <a:pt x="1402" y="2563"/>
                  </a:cubicBezTo>
                  <a:cubicBezTo>
                    <a:pt x="1401" y="2560"/>
                    <a:pt x="1400" y="2557"/>
                    <a:pt x="1399" y="2554"/>
                  </a:cubicBezTo>
                  <a:cubicBezTo>
                    <a:pt x="1399" y="2552"/>
                    <a:pt x="1399" y="2550"/>
                    <a:pt x="1399" y="2548"/>
                  </a:cubicBezTo>
                  <a:cubicBezTo>
                    <a:pt x="1399" y="2546"/>
                    <a:pt x="1399" y="2544"/>
                    <a:pt x="1399" y="2542"/>
                  </a:cubicBezTo>
                  <a:cubicBezTo>
                    <a:pt x="1400" y="2537"/>
                    <a:pt x="1401" y="2532"/>
                    <a:pt x="1402" y="2527"/>
                  </a:cubicBezTo>
                  <a:cubicBezTo>
                    <a:pt x="1403" y="2524"/>
                    <a:pt x="1404" y="2520"/>
                    <a:pt x="1405" y="2516"/>
                  </a:cubicBezTo>
                  <a:cubicBezTo>
                    <a:pt x="1405" y="2517"/>
                    <a:pt x="1405" y="2517"/>
                    <a:pt x="1405" y="2518"/>
                  </a:cubicBezTo>
                  <a:cubicBezTo>
                    <a:pt x="1405" y="2518"/>
                    <a:pt x="1405" y="2519"/>
                    <a:pt x="1405" y="2520"/>
                  </a:cubicBezTo>
                  <a:cubicBezTo>
                    <a:pt x="1405" y="2521"/>
                    <a:pt x="1406" y="2522"/>
                    <a:pt x="1406" y="2522"/>
                  </a:cubicBezTo>
                  <a:cubicBezTo>
                    <a:pt x="1406" y="2524"/>
                    <a:pt x="1407" y="2526"/>
                    <a:pt x="1407" y="2527"/>
                  </a:cubicBezTo>
                  <a:cubicBezTo>
                    <a:pt x="1408" y="2529"/>
                    <a:pt x="1408" y="2530"/>
                    <a:pt x="1409" y="2532"/>
                  </a:cubicBezTo>
                  <a:cubicBezTo>
                    <a:pt x="1409" y="2532"/>
                    <a:pt x="1409" y="2533"/>
                    <a:pt x="1410" y="2534"/>
                  </a:cubicBezTo>
                  <a:cubicBezTo>
                    <a:pt x="1410" y="2535"/>
                    <a:pt x="1410" y="2535"/>
                    <a:pt x="1410" y="2535"/>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2" y="2539"/>
                    <a:pt x="1415" y="2542"/>
                    <a:pt x="1416" y="2544"/>
                  </a:cubicBezTo>
                  <a:cubicBezTo>
                    <a:pt x="1418" y="2545"/>
                    <a:pt x="1419" y="2547"/>
                    <a:pt x="1420" y="2548"/>
                  </a:cubicBezTo>
                  <a:cubicBezTo>
                    <a:pt x="1421" y="2549"/>
                    <a:pt x="1422" y="2550"/>
                    <a:pt x="1423" y="2551"/>
                  </a:cubicBezTo>
                  <a:cubicBezTo>
                    <a:pt x="1425" y="2553"/>
                    <a:pt x="1427" y="2555"/>
                    <a:pt x="1430" y="2556"/>
                  </a:cubicBezTo>
                  <a:cubicBezTo>
                    <a:pt x="1431" y="2557"/>
                    <a:pt x="1432" y="2558"/>
                    <a:pt x="1433" y="2559"/>
                  </a:cubicBezTo>
                  <a:cubicBezTo>
                    <a:pt x="1434" y="2559"/>
                    <a:pt x="1435" y="2560"/>
                    <a:pt x="1436" y="2561"/>
                  </a:cubicBezTo>
                  <a:cubicBezTo>
                    <a:pt x="1437" y="2561"/>
                    <a:pt x="1438" y="2562"/>
                    <a:pt x="1439" y="2562"/>
                  </a:cubicBezTo>
                  <a:cubicBezTo>
                    <a:pt x="1440" y="2563"/>
                    <a:pt x="1441" y="2563"/>
                    <a:pt x="1442" y="2563"/>
                  </a:cubicBezTo>
                  <a:cubicBezTo>
                    <a:pt x="1444" y="2564"/>
                    <a:pt x="1445" y="2565"/>
                    <a:pt x="1447" y="2565"/>
                  </a:cubicBezTo>
                  <a:cubicBezTo>
                    <a:pt x="1448" y="2566"/>
                    <a:pt x="1449" y="2566"/>
                    <a:pt x="1450" y="2566"/>
                  </a:cubicBezTo>
                  <a:cubicBezTo>
                    <a:pt x="1450" y="2567"/>
                    <a:pt x="1451" y="2567"/>
                    <a:pt x="1451" y="2567"/>
                  </a:cubicBezTo>
                  <a:cubicBezTo>
                    <a:pt x="1451" y="2567"/>
                    <a:pt x="1451" y="2566"/>
                    <a:pt x="1450" y="2566"/>
                  </a:cubicBezTo>
                  <a:cubicBezTo>
                    <a:pt x="1449" y="2566"/>
                    <a:pt x="1449" y="2565"/>
                    <a:pt x="1447" y="2564"/>
                  </a:cubicBezTo>
                  <a:cubicBezTo>
                    <a:pt x="1446" y="2563"/>
                    <a:pt x="1445" y="2562"/>
                    <a:pt x="1444" y="2561"/>
                  </a:cubicBezTo>
                  <a:cubicBezTo>
                    <a:pt x="1442" y="2560"/>
                    <a:pt x="1441" y="2558"/>
                    <a:pt x="1439" y="2557"/>
                  </a:cubicBezTo>
                  <a:cubicBezTo>
                    <a:pt x="1437" y="2555"/>
                    <a:pt x="1435" y="2554"/>
                    <a:pt x="1434" y="2552"/>
                  </a:cubicBezTo>
                  <a:cubicBezTo>
                    <a:pt x="1432" y="2550"/>
                    <a:pt x="1430" y="2548"/>
                    <a:pt x="1428" y="2546"/>
                  </a:cubicBezTo>
                  <a:cubicBezTo>
                    <a:pt x="1426" y="2544"/>
                    <a:pt x="1424" y="2542"/>
                    <a:pt x="1423" y="2540"/>
                  </a:cubicBezTo>
                  <a:cubicBezTo>
                    <a:pt x="1421" y="2537"/>
                    <a:pt x="1419" y="2535"/>
                    <a:pt x="1418" y="2532"/>
                  </a:cubicBezTo>
                  <a:cubicBezTo>
                    <a:pt x="1417" y="2530"/>
                    <a:pt x="1417" y="2530"/>
                    <a:pt x="1417" y="2530"/>
                  </a:cubicBezTo>
                  <a:cubicBezTo>
                    <a:pt x="1417" y="2530"/>
                    <a:pt x="1416" y="2529"/>
                    <a:pt x="1416" y="2528"/>
                  </a:cubicBezTo>
                  <a:cubicBezTo>
                    <a:pt x="1415" y="2527"/>
                    <a:pt x="1415" y="2526"/>
                    <a:pt x="1414" y="2525"/>
                  </a:cubicBezTo>
                  <a:cubicBezTo>
                    <a:pt x="1413" y="2522"/>
                    <a:pt x="1412" y="2519"/>
                    <a:pt x="1412" y="2517"/>
                  </a:cubicBezTo>
                  <a:cubicBezTo>
                    <a:pt x="1411" y="2514"/>
                    <a:pt x="1411" y="2511"/>
                    <a:pt x="1411" y="2509"/>
                  </a:cubicBezTo>
                  <a:cubicBezTo>
                    <a:pt x="1411" y="2506"/>
                    <a:pt x="1411" y="2504"/>
                    <a:pt x="1411" y="2502"/>
                  </a:cubicBezTo>
                  <a:cubicBezTo>
                    <a:pt x="1411" y="2501"/>
                    <a:pt x="1411" y="2500"/>
                    <a:pt x="1411" y="2499"/>
                  </a:cubicBezTo>
                  <a:cubicBezTo>
                    <a:pt x="1412" y="2498"/>
                    <a:pt x="1413" y="2496"/>
                    <a:pt x="1413" y="2495"/>
                  </a:cubicBezTo>
                  <a:cubicBezTo>
                    <a:pt x="1414" y="2493"/>
                    <a:pt x="1414" y="2493"/>
                    <a:pt x="1414" y="2493"/>
                  </a:cubicBezTo>
                  <a:cubicBezTo>
                    <a:pt x="1416" y="2492"/>
                    <a:pt x="1416" y="2492"/>
                    <a:pt x="1416" y="2492"/>
                  </a:cubicBezTo>
                  <a:cubicBezTo>
                    <a:pt x="1416" y="2491"/>
                    <a:pt x="1416" y="2491"/>
                    <a:pt x="1416" y="2491"/>
                  </a:cubicBezTo>
                  <a:cubicBezTo>
                    <a:pt x="1416" y="2491"/>
                    <a:pt x="1416" y="2491"/>
                    <a:pt x="1416" y="2491"/>
                  </a:cubicBezTo>
                  <a:cubicBezTo>
                    <a:pt x="1417" y="2490"/>
                    <a:pt x="1417" y="2490"/>
                    <a:pt x="1417" y="2490"/>
                  </a:cubicBezTo>
                  <a:cubicBezTo>
                    <a:pt x="1418" y="2489"/>
                    <a:pt x="1418" y="2489"/>
                    <a:pt x="1418" y="2489"/>
                  </a:cubicBezTo>
                  <a:cubicBezTo>
                    <a:pt x="1418" y="2488"/>
                    <a:pt x="1418" y="2488"/>
                    <a:pt x="1418" y="2488"/>
                  </a:cubicBezTo>
                  <a:cubicBezTo>
                    <a:pt x="1420" y="2486"/>
                    <a:pt x="1422" y="2484"/>
                    <a:pt x="1424" y="2482"/>
                  </a:cubicBezTo>
                  <a:cubicBezTo>
                    <a:pt x="1428" y="2478"/>
                    <a:pt x="1433" y="2475"/>
                    <a:pt x="1438" y="2473"/>
                  </a:cubicBezTo>
                  <a:cubicBezTo>
                    <a:pt x="1438" y="2473"/>
                    <a:pt x="1438" y="2473"/>
                    <a:pt x="1438" y="2474"/>
                  </a:cubicBezTo>
                  <a:cubicBezTo>
                    <a:pt x="1438" y="2474"/>
                    <a:pt x="1439" y="2475"/>
                    <a:pt x="1439" y="2475"/>
                  </a:cubicBezTo>
                  <a:cubicBezTo>
                    <a:pt x="1439" y="2476"/>
                    <a:pt x="1439" y="2476"/>
                    <a:pt x="1439" y="2477"/>
                  </a:cubicBezTo>
                  <a:cubicBezTo>
                    <a:pt x="1440" y="2478"/>
                    <a:pt x="1440" y="2478"/>
                    <a:pt x="1440" y="2479"/>
                  </a:cubicBezTo>
                  <a:cubicBezTo>
                    <a:pt x="1440" y="2480"/>
                    <a:pt x="1441" y="2480"/>
                    <a:pt x="1441" y="2481"/>
                  </a:cubicBezTo>
                  <a:cubicBezTo>
                    <a:pt x="1441" y="2482"/>
                    <a:pt x="1441" y="2483"/>
                    <a:pt x="1442" y="2483"/>
                  </a:cubicBezTo>
                  <a:cubicBezTo>
                    <a:pt x="1442" y="2484"/>
                    <a:pt x="1442" y="2484"/>
                    <a:pt x="1442" y="2485"/>
                  </a:cubicBezTo>
                  <a:cubicBezTo>
                    <a:pt x="1442" y="2485"/>
                    <a:pt x="1442" y="2485"/>
                    <a:pt x="1442" y="2486"/>
                  </a:cubicBezTo>
                  <a:cubicBezTo>
                    <a:pt x="1443" y="2487"/>
                    <a:pt x="1443" y="2487"/>
                    <a:pt x="1443" y="2488"/>
                  </a:cubicBezTo>
                  <a:cubicBezTo>
                    <a:pt x="1443" y="2489"/>
                    <a:pt x="1444" y="2490"/>
                    <a:pt x="1444" y="2491"/>
                  </a:cubicBezTo>
                  <a:cubicBezTo>
                    <a:pt x="1444" y="2492"/>
                    <a:pt x="1444" y="2493"/>
                    <a:pt x="1445" y="2494"/>
                  </a:cubicBezTo>
                  <a:cubicBezTo>
                    <a:pt x="1445" y="2495"/>
                    <a:pt x="1446" y="2497"/>
                    <a:pt x="1446" y="2499"/>
                  </a:cubicBezTo>
                  <a:cubicBezTo>
                    <a:pt x="1446" y="2501"/>
                    <a:pt x="1447" y="2503"/>
                    <a:pt x="1447" y="2504"/>
                  </a:cubicBezTo>
                  <a:cubicBezTo>
                    <a:pt x="1447" y="2505"/>
                    <a:pt x="1448" y="2506"/>
                    <a:pt x="1448" y="2507"/>
                  </a:cubicBezTo>
                  <a:cubicBezTo>
                    <a:pt x="1448" y="2508"/>
                    <a:pt x="1448" y="2509"/>
                    <a:pt x="1448" y="2510"/>
                  </a:cubicBezTo>
                  <a:cubicBezTo>
                    <a:pt x="1448" y="2511"/>
                    <a:pt x="1448" y="2511"/>
                    <a:pt x="1449" y="2512"/>
                  </a:cubicBezTo>
                  <a:cubicBezTo>
                    <a:pt x="1449" y="2513"/>
                    <a:pt x="1449" y="2513"/>
                    <a:pt x="1449" y="2514"/>
                  </a:cubicBezTo>
                  <a:cubicBezTo>
                    <a:pt x="1449" y="2514"/>
                    <a:pt x="1449" y="2514"/>
                    <a:pt x="1449" y="2515"/>
                  </a:cubicBezTo>
                  <a:cubicBezTo>
                    <a:pt x="1449" y="2516"/>
                    <a:pt x="1450" y="2518"/>
                    <a:pt x="1450" y="2519"/>
                  </a:cubicBezTo>
                  <a:cubicBezTo>
                    <a:pt x="1450" y="2520"/>
                    <a:pt x="1450" y="2521"/>
                    <a:pt x="1450" y="2521"/>
                  </a:cubicBezTo>
                  <a:cubicBezTo>
                    <a:pt x="1450" y="2522"/>
                    <a:pt x="1450" y="2523"/>
                    <a:pt x="1450" y="2523"/>
                  </a:cubicBezTo>
                  <a:cubicBezTo>
                    <a:pt x="1450" y="2524"/>
                    <a:pt x="1450" y="2525"/>
                    <a:pt x="1450" y="2525"/>
                  </a:cubicBezTo>
                  <a:cubicBezTo>
                    <a:pt x="1451" y="2526"/>
                    <a:pt x="1451" y="2526"/>
                    <a:pt x="1451" y="2526"/>
                  </a:cubicBezTo>
                  <a:cubicBezTo>
                    <a:pt x="1451" y="2527"/>
                    <a:pt x="1451" y="2528"/>
                    <a:pt x="1451" y="2529"/>
                  </a:cubicBezTo>
                  <a:cubicBezTo>
                    <a:pt x="1451" y="2529"/>
                    <a:pt x="1451" y="2529"/>
                    <a:pt x="1451" y="2529"/>
                  </a:cubicBezTo>
                  <a:cubicBezTo>
                    <a:pt x="1451" y="2529"/>
                    <a:pt x="1451" y="2529"/>
                    <a:pt x="1451" y="2529"/>
                  </a:cubicBezTo>
                  <a:cubicBezTo>
                    <a:pt x="1452" y="2528"/>
                    <a:pt x="1452" y="2527"/>
                    <a:pt x="1452" y="2527"/>
                  </a:cubicBezTo>
                  <a:cubicBezTo>
                    <a:pt x="1453" y="2526"/>
                    <a:pt x="1453" y="2525"/>
                    <a:pt x="1453" y="2524"/>
                  </a:cubicBezTo>
                  <a:cubicBezTo>
                    <a:pt x="1453" y="2523"/>
                    <a:pt x="1454" y="2522"/>
                    <a:pt x="1454" y="2522"/>
                  </a:cubicBezTo>
                  <a:cubicBezTo>
                    <a:pt x="1454" y="2521"/>
                    <a:pt x="1454" y="2520"/>
                    <a:pt x="1454" y="2520"/>
                  </a:cubicBezTo>
                  <a:cubicBezTo>
                    <a:pt x="1454" y="2519"/>
                    <a:pt x="1455" y="2518"/>
                    <a:pt x="1455" y="2517"/>
                  </a:cubicBezTo>
                  <a:cubicBezTo>
                    <a:pt x="1455" y="2516"/>
                    <a:pt x="1455" y="2516"/>
                    <a:pt x="1455" y="2515"/>
                  </a:cubicBezTo>
                  <a:cubicBezTo>
                    <a:pt x="1455" y="2514"/>
                    <a:pt x="1455" y="2513"/>
                    <a:pt x="1455" y="2512"/>
                  </a:cubicBezTo>
                  <a:cubicBezTo>
                    <a:pt x="1455" y="2511"/>
                    <a:pt x="1455" y="2510"/>
                    <a:pt x="1455" y="2509"/>
                  </a:cubicBezTo>
                  <a:cubicBezTo>
                    <a:pt x="1455" y="2507"/>
                    <a:pt x="1455" y="2505"/>
                    <a:pt x="1455" y="2503"/>
                  </a:cubicBezTo>
                  <a:cubicBezTo>
                    <a:pt x="1455" y="2501"/>
                    <a:pt x="1454" y="2499"/>
                    <a:pt x="1454" y="2497"/>
                  </a:cubicBezTo>
                  <a:cubicBezTo>
                    <a:pt x="1453" y="2495"/>
                    <a:pt x="1453" y="2493"/>
                    <a:pt x="1452" y="2491"/>
                  </a:cubicBezTo>
                  <a:cubicBezTo>
                    <a:pt x="1451" y="2489"/>
                    <a:pt x="1450" y="2488"/>
                    <a:pt x="1450" y="2486"/>
                  </a:cubicBezTo>
                  <a:cubicBezTo>
                    <a:pt x="1449" y="2485"/>
                    <a:pt x="1449" y="2484"/>
                    <a:pt x="1448" y="2483"/>
                  </a:cubicBezTo>
                  <a:cubicBezTo>
                    <a:pt x="1448" y="2482"/>
                    <a:pt x="1447" y="2482"/>
                    <a:pt x="1447" y="2481"/>
                  </a:cubicBezTo>
                  <a:cubicBezTo>
                    <a:pt x="1447" y="2480"/>
                    <a:pt x="1446" y="2479"/>
                    <a:pt x="1446" y="2479"/>
                  </a:cubicBezTo>
                  <a:cubicBezTo>
                    <a:pt x="1445" y="2478"/>
                    <a:pt x="1445" y="2477"/>
                    <a:pt x="1444" y="2477"/>
                  </a:cubicBezTo>
                  <a:cubicBezTo>
                    <a:pt x="1444" y="2476"/>
                    <a:pt x="1443" y="2476"/>
                    <a:pt x="1443" y="2475"/>
                  </a:cubicBezTo>
                  <a:cubicBezTo>
                    <a:pt x="1442" y="2475"/>
                    <a:pt x="1442" y="2474"/>
                    <a:pt x="1441" y="2474"/>
                  </a:cubicBezTo>
                  <a:cubicBezTo>
                    <a:pt x="1441" y="2473"/>
                    <a:pt x="1440" y="2472"/>
                    <a:pt x="1440" y="2472"/>
                  </a:cubicBezTo>
                  <a:cubicBezTo>
                    <a:pt x="1442" y="2470"/>
                    <a:pt x="1445" y="2469"/>
                    <a:pt x="1447" y="2468"/>
                  </a:cubicBezTo>
                  <a:cubicBezTo>
                    <a:pt x="1450" y="2466"/>
                    <a:pt x="1452" y="2465"/>
                    <a:pt x="1455" y="2464"/>
                  </a:cubicBezTo>
                  <a:cubicBezTo>
                    <a:pt x="1456" y="2463"/>
                    <a:pt x="1458" y="2462"/>
                    <a:pt x="1459" y="2462"/>
                  </a:cubicBezTo>
                  <a:cubicBezTo>
                    <a:pt x="1460" y="2461"/>
                    <a:pt x="1462" y="2460"/>
                    <a:pt x="1463" y="2460"/>
                  </a:cubicBezTo>
                  <a:cubicBezTo>
                    <a:pt x="1464" y="2459"/>
                    <a:pt x="1465" y="2458"/>
                    <a:pt x="1467" y="2458"/>
                  </a:cubicBezTo>
                  <a:cubicBezTo>
                    <a:pt x="1467" y="2457"/>
                    <a:pt x="1468" y="2457"/>
                    <a:pt x="1468" y="2457"/>
                  </a:cubicBezTo>
                  <a:cubicBezTo>
                    <a:pt x="1469" y="2456"/>
                    <a:pt x="1470" y="2456"/>
                    <a:pt x="1470" y="2455"/>
                  </a:cubicBezTo>
                  <a:cubicBezTo>
                    <a:pt x="1475" y="2452"/>
                    <a:pt x="1479" y="2449"/>
                    <a:pt x="1482" y="2446"/>
                  </a:cubicBezTo>
                  <a:cubicBezTo>
                    <a:pt x="1485" y="2444"/>
                    <a:pt x="1487" y="2441"/>
                    <a:pt x="1489" y="2439"/>
                  </a:cubicBezTo>
                  <a:cubicBezTo>
                    <a:pt x="1490" y="2444"/>
                    <a:pt x="1493" y="2451"/>
                    <a:pt x="1495" y="2459"/>
                  </a:cubicBezTo>
                  <a:cubicBezTo>
                    <a:pt x="1495" y="2462"/>
                    <a:pt x="1495" y="2466"/>
                    <a:pt x="1494" y="2469"/>
                  </a:cubicBezTo>
                  <a:cubicBezTo>
                    <a:pt x="1493" y="2474"/>
                    <a:pt x="1492" y="2479"/>
                    <a:pt x="1490" y="2484"/>
                  </a:cubicBezTo>
                  <a:cubicBezTo>
                    <a:pt x="1489" y="2489"/>
                    <a:pt x="1487" y="2494"/>
                    <a:pt x="1486" y="2499"/>
                  </a:cubicBezTo>
                  <a:cubicBezTo>
                    <a:pt x="1484" y="2505"/>
                    <a:pt x="1482" y="2510"/>
                    <a:pt x="1480" y="2515"/>
                  </a:cubicBezTo>
                  <a:cubicBezTo>
                    <a:pt x="1478" y="2521"/>
                    <a:pt x="1476" y="2526"/>
                    <a:pt x="1474" y="2532"/>
                  </a:cubicBezTo>
                  <a:cubicBezTo>
                    <a:pt x="1473" y="2534"/>
                    <a:pt x="1473" y="2537"/>
                    <a:pt x="1472" y="2540"/>
                  </a:cubicBezTo>
                  <a:cubicBezTo>
                    <a:pt x="1471" y="2541"/>
                    <a:pt x="1471" y="2542"/>
                    <a:pt x="1471" y="2544"/>
                  </a:cubicBezTo>
                  <a:cubicBezTo>
                    <a:pt x="1470" y="2545"/>
                    <a:pt x="1470" y="2546"/>
                    <a:pt x="1470" y="2548"/>
                  </a:cubicBezTo>
                  <a:cubicBezTo>
                    <a:pt x="1468" y="2553"/>
                    <a:pt x="1467" y="2558"/>
                    <a:pt x="1466" y="2563"/>
                  </a:cubicBezTo>
                  <a:cubicBezTo>
                    <a:pt x="1466" y="2565"/>
                    <a:pt x="1466" y="2567"/>
                    <a:pt x="1466" y="2568"/>
                  </a:cubicBezTo>
                  <a:cubicBezTo>
                    <a:pt x="1465" y="2569"/>
                    <a:pt x="1465" y="2569"/>
                    <a:pt x="1464" y="2569"/>
                  </a:cubicBezTo>
                  <a:cubicBezTo>
                    <a:pt x="1464" y="2570"/>
                    <a:pt x="1463" y="2570"/>
                    <a:pt x="1463" y="2570"/>
                  </a:cubicBezTo>
                  <a:cubicBezTo>
                    <a:pt x="1462" y="2571"/>
                    <a:pt x="1461" y="2571"/>
                    <a:pt x="1461" y="2572"/>
                  </a:cubicBezTo>
                  <a:cubicBezTo>
                    <a:pt x="1460" y="2572"/>
                    <a:pt x="1459" y="2573"/>
                    <a:pt x="1459" y="2574"/>
                  </a:cubicBezTo>
                  <a:cubicBezTo>
                    <a:pt x="1458" y="2574"/>
                    <a:pt x="1457" y="2575"/>
                    <a:pt x="1457" y="2576"/>
                  </a:cubicBezTo>
                  <a:cubicBezTo>
                    <a:pt x="1456" y="2577"/>
                    <a:pt x="1455" y="2578"/>
                    <a:pt x="1454" y="2578"/>
                  </a:cubicBezTo>
                  <a:cubicBezTo>
                    <a:pt x="1454" y="2579"/>
                    <a:pt x="1453" y="2580"/>
                    <a:pt x="1452" y="2581"/>
                  </a:cubicBezTo>
                  <a:cubicBezTo>
                    <a:pt x="1451" y="2583"/>
                    <a:pt x="1450" y="2585"/>
                    <a:pt x="1449" y="2588"/>
                  </a:cubicBezTo>
                  <a:cubicBezTo>
                    <a:pt x="1448" y="2589"/>
                    <a:pt x="1447" y="2590"/>
                    <a:pt x="1447" y="2592"/>
                  </a:cubicBezTo>
                  <a:cubicBezTo>
                    <a:pt x="1446" y="2593"/>
                    <a:pt x="1446" y="2594"/>
                    <a:pt x="1446" y="2596"/>
                  </a:cubicBezTo>
                  <a:cubicBezTo>
                    <a:pt x="1445" y="2598"/>
                    <a:pt x="1444" y="2601"/>
                    <a:pt x="1444" y="2604"/>
                  </a:cubicBezTo>
                  <a:cubicBezTo>
                    <a:pt x="1443" y="2607"/>
                    <a:pt x="1443" y="2609"/>
                    <a:pt x="1443" y="2612"/>
                  </a:cubicBezTo>
                  <a:cubicBezTo>
                    <a:pt x="1443" y="2614"/>
                    <a:pt x="1443" y="2615"/>
                    <a:pt x="1444" y="2616"/>
                  </a:cubicBezTo>
                  <a:cubicBezTo>
                    <a:pt x="1444" y="2618"/>
                    <a:pt x="1444" y="2619"/>
                    <a:pt x="1444" y="2620"/>
                  </a:cubicBezTo>
                  <a:cubicBezTo>
                    <a:pt x="1444" y="2623"/>
                    <a:pt x="1445" y="2626"/>
                    <a:pt x="1446" y="2628"/>
                  </a:cubicBezTo>
                  <a:cubicBezTo>
                    <a:pt x="1446" y="2629"/>
                    <a:pt x="1447" y="2630"/>
                    <a:pt x="1447" y="2631"/>
                  </a:cubicBezTo>
                  <a:cubicBezTo>
                    <a:pt x="1448" y="2632"/>
                    <a:pt x="1448" y="2633"/>
                    <a:pt x="1448" y="2634"/>
                  </a:cubicBezTo>
                  <a:cubicBezTo>
                    <a:pt x="1449" y="2635"/>
                    <a:pt x="1449" y="2636"/>
                    <a:pt x="1450" y="2637"/>
                  </a:cubicBezTo>
                  <a:cubicBezTo>
                    <a:pt x="1450" y="2638"/>
                    <a:pt x="1451" y="2638"/>
                    <a:pt x="1451" y="2639"/>
                  </a:cubicBezTo>
                  <a:cubicBezTo>
                    <a:pt x="1452" y="2640"/>
                    <a:pt x="1452" y="2640"/>
                    <a:pt x="1453" y="2641"/>
                  </a:cubicBezTo>
                  <a:cubicBezTo>
                    <a:pt x="1453" y="2642"/>
                    <a:pt x="1454" y="2642"/>
                    <a:pt x="1454" y="2643"/>
                  </a:cubicBezTo>
                  <a:cubicBezTo>
                    <a:pt x="1455" y="2643"/>
                    <a:pt x="1456" y="2644"/>
                    <a:pt x="1456" y="2645"/>
                  </a:cubicBezTo>
                  <a:cubicBezTo>
                    <a:pt x="1456" y="2645"/>
                    <a:pt x="1457" y="2645"/>
                    <a:pt x="1457" y="2645"/>
                  </a:cubicBezTo>
                  <a:cubicBezTo>
                    <a:pt x="1457" y="2645"/>
                    <a:pt x="1457" y="2645"/>
                    <a:pt x="1456" y="2644"/>
                  </a:cubicBezTo>
                  <a:cubicBezTo>
                    <a:pt x="1456" y="2644"/>
                    <a:pt x="1456" y="2643"/>
                    <a:pt x="1455" y="2642"/>
                  </a:cubicBezTo>
                  <a:cubicBezTo>
                    <a:pt x="1455" y="2641"/>
                    <a:pt x="1455" y="2641"/>
                    <a:pt x="1455" y="2640"/>
                  </a:cubicBezTo>
                  <a:cubicBezTo>
                    <a:pt x="1455" y="2639"/>
                    <a:pt x="1454" y="2638"/>
                    <a:pt x="1454" y="2638"/>
                  </a:cubicBezTo>
                  <a:cubicBezTo>
                    <a:pt x="1454" y="2637"/>
                    <a:pt x="1454" y="2636"/>
                    <a:pt x="1453" y="2635"/>
                  </a:cubicBezTo>
                  <a:cubicBezTo>
                    <a:pt x="1453" y="2634"/>
                    <a:pt x="1453" y="2634"/>
                    <a:pt x="1453" y="2633"/>
                  </a:cubicBezTo>
                  <a:cubicBezTo>
                    <a:pt x="1452" y="2631"/>
                    <a:pt x="1452" y="2629"/>
                    <a:pt x="1452" y="2626"/>
                  </a:cubicBezTo>
                  <a:cubicBezTo>
                    <a:pt x="1451" y="2624"/>
                    <a:pt x="1451" y="2622"/>
                    <a:pt x="1451" y="2620"/>
                  </a:cubicBezTo>
                  <a:cubicBezTo>
                    <a:pt x="1451" y="2617"/>
                    <a:pt x="1451" y="2615"/>
                    <a:pt x="1451" y="2612"/>
                  </a:cubicBezTo>
                  <a:cubicBezTo>
                    <a:pt x="1451" y="2610"/>
                    <a:pt x="1451" y="2607"/>
                    <a:pt x="1452" y="2605"/>
                  </a:cubicBezTo>
                  <a:cubicBezTo>
                    <a:pt x="1452" y="2602"/>
                    <a:pt x="1452" y="2600"/>
                    <a:pt x="1453" y="2598"/>
                  </a:cubicBezTo>
                  <a:cubicBezTo>
                    <a:pt x="1454" y="2595"/>
                    <a:pt x="1454" y="2593"/>
                    <a:pt x="1455" y="2591"/>
                  </a:cubicBezTo>
                  <a:cubicBezTo>
                    <a:pt x="1456" y="2588"/>
                    <a:pt x="1457" y="2586"/>
                    <a:pt x="1457" y="2584"/>
                  </a:cubicBezTo>
                  <a:cubicBezTo>
                    <a:pt x="1458" y="2582"/>
                    <a:pt x="1459" y="2580"/>
                    <a:pt x="1460" y="2579"/>
                  </a:cubicBezTo>
                  <a:cubicBezTo>
                    <a:pt x="1461" y="2578"/>
                    <a:pt x="1461" y="2577"/>
                    <a:pt x="1462" y="2576"/>
                  </a:cubicBezTo>
                  <a:cubicBezTo>
                    <a:pt x="1462" y="2575"/>
                    <a:pt x="1463" y="2575"/>
                    <a:pt x="1463" y="2574"/>
                  </a:cubicBezTo>
                  <a:cubicBezTo>
                    <a:pt x="1463" y="2573"/>
                    <a:pt x="1464" y="2573"/>
                    <a:pt x="1464" y="2572"/>
                  </a:cubicBezTo>
                  <a:cubicBezTo>
                    <a:pt x="1465" y="2571"/>
                    <a:pt x="1465" y="2571"/>
                    <a:pt x="1465" y="2570"/>
                  </a:cubicBezTo>
                  <a:cubicBezTo>
                    <a:pt x="1465" y="2570"/>
                    <a:pt x="1465" y="2570"/>
                    <a:pt x="1466" y="2570"/>
                  </a:cubicBezTo>
                  <a:cubicBezTo>
                    <a:pt x="1465" y="2573"/>
                    <a:pt x="1465" y="2575"/>
                    <a:pt x="1465" y="2577"/>
                  </a:cubicBezTo>
                  <a:cubicBezTo>
                    <a:pt x="1465" y="2580"/>
                    <a:pt x="1465" y="2582"/>
                    <a:pt x="1465" y="2584"/>
                  </a:cubicBezTo>
                  <a:cubicBezTo>
                    <a:pt x="1465" y="2586"/>
                    <a:pt x="1465" y="2588"/>
                    <a:pt x="1465" y="2589"/>
                  </a:cubicBezTo>
                  <a:cubicBezTo>
                    <a:pt x="1466" y="2591"/>
                    <a:pt x="1466" y="2593"/>
                    <a:pt x="1466" y="2594"/>
                  </a:cubicBezTo>
                  <a:cubicBezTo>
                    <a:pt x="1466" y="2596"/>
                    <a:pt x="1467" y="2597"/>
                    <a:pt x="1467" y="2598"/>
                  </a:cubicBezTo>
                  <a:cubicBezTo>
                    <a:pt x="1467" y="2599"/>
                    <a:pt x="1467" y="2600"/>
                    <a:pt x="1467" y="2600"/>
                  </a:cubicBezTo>
                  <a:cubicBezTo>
                    <a:pt x="1467" y="2601"/>
                    <a:pt x="1467" y="2601"/>
                    <a:pt x="1468" y="2602"/>
                  </a:cubicBezTo>
                  <a:cubicBezTo>
                    <a:pt x="1468" y="2603"/>
                    <a:pt x="1468" y="2603"/>
                    <a:pt x="1468" y="2604"/>
                  </a:cubicBezTo>
                  <a:cubicBezTo>
                    <a:pt x="1469" y="2605"/>
                    <a:pt x="1469" y="2606"/>
                    <a:pt x="1469" y="2606"/>
                  </a:cubicBezTo>
                  <a:cubicBezTo>
                    <a:pt x="1469" y="2606"/>
                    <a:pt x="1469" y="2605"/>
                    <a:pt x="1469" y="2604"/>
                  </a:cubicBezTo>
                  <a:cubicBezTo>
                    <a:pt x="1469" y="2603"/>
                    <a:pt x="1468" y="2601"/>
                    <a:pt x="1468" y="2598"/>
                  </a:cubicBezTo>
                  <a:cubicBezTo>
                    <a:pt x="1468" y="2597"/>
                    <a:pt x="1468" y="2596"/>
                    <a:pt x="1468" y="2594"/>
                  </a:cubicBezTo>
                  <a:cubicBezTo>
                    <a:pt x="1468" y="2593"/>
                    <a:pt x="1468" y="2591"/>
                    <a:pt x="1468" y="2589"/>
                  </a:cubicBezTo>
                  <a:cubicBezTo>
                    <a:pt x="1469" y="2587"/>
                    <a:pt x="1469" y="2586"/>
                    <a:pt x="1469" y="2584"/>
                  </a:cubicBezTo>
                  <a:cubicBezTo>
                    <a:pt x="1469" y="2582"/>
                    <a:pt x="1469" y="2580"/>
                    <a:pt x="1470" y="2578"/>
                  </a:cubicBezTo>
                  <a:cubicBezTo>
                    <a:pt x="1470" y="2574"/>
                    <a:pt x="1471" y="2569"/>
                    <a:pt x="1472" y="2564"/>
                  </a:cubicBezTo>
                  <a:cubicBezTo>
                    <a:pt x="1473" y="2560"/>
                    <a:pt x="1475" y="2555"/>
                    <a:pt x="1476" y="2550"/>
                  </a:cubicBezTo>
                  <a:cubicBezTo>
                    <a:pt x="1477" y="2548"/>
                    <a:pt x="1477" y="2547"/>
                    <a:pt x="1478" y="2546"/>
                  </a:cubicBezTo>
                  <a:cubicBezTo>
                    <a:pt x="1478" y="2548"/>
                    <a:pt x="1477" y="2551"/>
                    <a:pt x="1477" y="2554"/>
                  </a:cubicBezTo>
                  <a:cubicBezTo>
                    <a:pt x="1477" y="2555"/>
                    <a:pt x="1477" y="2556"/>
                    <a:pt x="1477" y="2557"/>
                  </a:cubicBezTo>
                  <a:cubicBezTo>
                    <a:pt x="1477" y="2558"/>
                    <a:pt x="1477" y="2559"/>
                    <a:pt x="1477" y="2561"/>
                  </a:cubicBezTo>
                  <a:cubicBezTo>
                    <a:pt x="1477" y="2563"/>
                    <a:pt x="1477" y="2565"/>
                    <a:pt x="1477" y="2567"/>
                  </a:cubicBezTo>
                  <a:cubicBezTo>
                    <a:pt x="1477" y="2570"/>
                    <a:pt x="1477" y="2572"/>
                    <a:pt x="1477" y="2574"/>
                  </a:cubicBezTo>
                  <a:cubicBezTo>
                    <a:pt x="1477" y="2575"/>
                    <a:pt x="1477" y="2576"/>
                    <a:pt x="1477" y="2577"/>
                  </a:cubicBezTo>
                  <a:cubicBezTo>
                    <a:pt x="1477" y="2579"/>
                    <a:pt x="1478" y="2580"/>
                    <a:pt x="1478" y="2581"/>
                  </a:cubicBezTo>
                  <a:cubicBezTo>
                    <a:pt x="1478" y="2583"/>
                    <a:pt x="1478" y="2585"/>
                    <a:pt x="1478" y="2587"/>
                  </a:cubicBezTo>
                  <a:cubicBezTo>
                    <a:pt x="1478" y="2589"/>
                    <a:pt x="1478" y="2591"/>
                    <a:pt x="1479" y="2592"/>
                  </a:cubicBezTo>
                  <a:cubicBezTo>
                    <a:pt x="1479" y="2596"/>
                    <a:pt x="1479" y="2599"/>
                    <a:pt x="1480" y="2601"/>
                  </a:cubicBezTo>
                  <a:cubicBezTo>
                    <a:pt x="1480" y="2602"/>
                    <a:pt x="1480" y="2602"/>
                    <a:pt x="1480" y="2603"/>
                  </a:cubicBezTo>
                  <a:cubicBezTo>
                    <a:pt x="1480" y="2603"/>
                    <a:pt x="1481" y="2604"/>
                    <a:pt x="1481" y="2604"/>
                  </a:cubicBezTo>
                  <a:cubicBezTo>
                    <a:pt x="1481" y="2604"/>
                    <a:pt x="1481" y="2603"/>
                    <a:pt x="1481" y="2603"/>
                  </a:cubicBezTo>
                  <a:cubicBezTo>
                    <a:pt x="1481" y="2602"/>
                    <a:pt x="1481" y="2602"/>
                    <a:pt x="1481" y="2601"/>
                  </a:cubicBezTo>
                  <a:cubicBezTo>
                    <a:pt x="1482" y="2599"/>
                    <a:pt x="1483" y="2596"/>
                    <a:pt x="1483" y="2592"/>
                  </a:cubicBezTo>
                  <a:cubicBezTo>
                    <a:pt x="1483" y="2591"/>
                    <a:pt x="1484" y="2589"/>
                    <a:pt x="1484" y="2587"/>
                  </a:cubicBezTo>
                  <a:cubicBezTo>
                    <a:pt x="1484" y="2585"/>
                    <a:pt x="1484" y="2583"/>
                    <a:pt x="1485" y="2581"/>
                  </a:cubicBezTo>
                  <a:cubicBezTo>
                    <a:pt x="1485" y="2580"/>
                    <a:pt x="1485" y="2579"/>
                    <a:pt x="1485" y="2577"/>
                  </a:cubicBezTo>
                  <a:cubicBezTo>
                    <a:pt x="1485" y="2576"/>
                    <a:pt x="1485" y="2575"/>
                    <a:pt x="1485" y="2574"/>
                  </a:cubicBezTo>
                  <a:cubicBezTo>
                    <a:pt x="1485" y="2572"/>
                    <a:pt x="1485" y="2570"/>
                    <a:pt x="1485" y="2567"/>
                  </a:cubicBezTo>
                  <a:cubicBezTo>
                    <a:pt x="1485" y="2565"/>
                    <a:pt x="1485" y="2563"/>
                    <a:pt x="1485" y="2560"/>
                  </a:cubicBezTo>
                  <a:cubicBezTo>
                    <a:pt x="1485" y="2559"/>
                    <a:pt x="1485" y="2558"/>
                    <a:pt x="1485" y="2557"/>
                  </a:cubicBezTo>
                  <a:cubicBezTo>
                    <a:pt x="1484" y="2556"/>
                    <a:pt x="1484" y="2555"/>
                    <a:pt x="1484" y="2554"/>
                  </a:cubicBezTo>
                  <a:cubicBezTo>
                    <a:pt x="1484" y="2550"/>
                    <a:pt x="1483" y="2546"/>
                    <a:pt x="1483" y="2542"/>
                  </a:cubicBezTo>
                  <a:cubicBezTo>
                    <a:pt x="1482" y="2540"/>
                    <a:pt x="1482" y="2538"/>
                    <a:pt x="1481" y="2536"/>
                  </a:cubicBezTo>
                  <a:cubicBezTo>
                    <a:pt x="1481" y="2535"/>
                    <a:pt x="1481" y="2535"/>
                    <a:pt x="1482" y="2534"/>
                  </a:cubicBezTo>
                  <a:cubicBezTo>
                    <a:pt x="1483" y="2529"/>
                    <a:pt x="1485" y="2524"/>
                    <a:pt x="1487" y="2518"/>
                  </a:cubicBezTo>
                  <a:cubicBezTo>
                    <a:pt x="1489" y="2513"/>
                    <a:pt x="1491" y="2507"/>
                    <a:pt x="1493" y="2502"/>
                  </a:cubicBezTo>
                  <a:cubicBezTo>
                    <a:pt x="1494" y="2499"/>
                    <a:pt x="1494" y="2496"/>
                    <a:pt x="1495" y="2494"/>
                  </a:cubicBezTo>
                  <a:cubicBezTo>
                    <a:pt x="1496" y="2492"/>
                    <a:pt x="1496" y="2491"/>
                    <a:pt x="1496" y="2490"/>
                  </a:cubicBezTo>
                  <a:cubicBezTo>
                    <a:pt x="1497" y="2488"/>
                    <a:pt x="1497" y="2487"/>
                    <a:pt x="1497" y="2486"/>
                  </a:cubicBezTo>
                  <a:cubicBezTo>
                    <a:pt x="1498" y="2481"/>
                    <a:pt x="1499" y="2476"/>
                    <a:pt x="1499" y="2472"/>
                  </a:cubicBezTo>
                  <a:cubicBezTo>
                    <a:pt x="1501" y="2478"/>
                    <a:pt x="1503" y="2484"/>
                    <a:pt x="1505" y="2490"/>
                  </a:cubicBezTo>
                  <a:cubicBezTo>
                    <a:pt x="1505" y="2492"/>
                    <a:pt x="1505" y="2494"/>
                    <a:pt x="1505" y="2496"/>
                  </a:cubicBezTo>
                  <a:cubicBezTo>
                    <a:pt x="1506" y="2503"/>
                    <a:pt x="1506" y="2510"/>
                    <a:pt x="1506" y="2517"/>
                  </a:cubicBezTo>
                  <a:cubicBezTo>
                    <a:pt x="1507" y="2524"/>
                    <a:pt x="1507" y="2531"/>
                    <a:pt x="1507" y="2538"/>
                  </a:cubicBezTo>
                  <a:cubicBezTo>
                    <a:pt x="1507" y="2542"/>
                    <a:pt x="1507" y="2545"/>
                    <a:pt x="1507" y="2548"/>
                  </a:cubicBezTo>
                  <a:cubicBezTo>
                    <a:pt x="1507" y="2552"/>
                    <a:pt x="1507" y="2555"/>
                    <a:pt x="1507" y="2558"/>
                  </a:cubicBezTo>
                  <a:cubicBezTo>
                    <a:pt x="1507" y="2562"/>
                    <a:pt x="1507" y="2565"/>
                    <a:pt x="1507" y="2568"/>
                  </a:cubicBezTo>
                  <a:cubicBezTo>
                    <a:pt x="1507" y="2571"/>
                    <a:pt x="1506" y="2574"/>
                    <a:pt x="1506" y="2577"/>
                  </a:cubicBezTo>
                  <a:cubicBezTo>
                    <a:pt x="1506" y="2583"/>
                    <a:pt x="1505" y="2589"/>
                    <a:pt x="1504" y="2594"/>
                  </a:cubicBezTo>
                  <a:cubicBezTo>
                    <a:pt x="1503" y="2599"/>
                    <a:pt x="1502" y="2604"/>
                    <a:pt x="1501" y="2608"/>
                  </a:cubicBezTo>
                  <a:cubicBezTo>
                    <a:pt x="1501" y="2612"/>
                    <a:pt x="1500" y="2616"/>
                    <a:pt x="1499" y="2619"/>
                  </a:cubicBezTo>
                  <a:cubicBezTo>
                    <a:pt x="1498" y="2622"/>
                    <a:pt x="1497" y="2624"/>
                    <a:pt x="1496" y="2625"/>
                  </a:cubicBezTo>
                  <a:cubicBezTo>
                    <a:pt x="1495" y="2627"/>
                    <a:pt x="1495" y="2627"/>
                    <a:pt x="1495" y="2627"/>
                  </a:cubicBezTo>
                  <a:cubicBezTo>
                    <a:pt x="1495" y="2627"/>
                    <a:pt x="1495" y="2627"/>
                    <a:pt x="1495" y="2627"/>
                  </a:cubicBezTo>
                  <a:cubicBezTo>
                    <a:pt x="1496" y="2627"/>
                    <a:pt x="1496" y="2626"/>
                    <a:pt x="1497" y="2625"/>
                  </a:cubicBezTo>
                  <a:cubicBezTo>
                    <a:pt x="1498" y="2624"/>
                    <a:pt x="1499" y="2622"/>
                    <a:pt x="1500" y="2619"/>
                  </a:cubicBezTo>
                  <a:cubicBezTo>
                    <a:pt x="1501" y="2618"/>
                    <a:pt x="1502" y="2616"/>
                    <a:pt x="1502" y="2614"/>
                  </a:cubicBezTo>
                  <a:cubicBezTo>
                    <a:pt x="1503" y="2613"/>
                    <a:pt x="1504" y="2611"/>
                    <a:pt x="1504" y="2609"/>
                  </a:cubicBezTo>
                  <a:cubicBezTo>
                    <a:pt x="1506" y="2605"/>
                    <a:pt x="1507" y="2600"/>
                    <a:pt x="1509" y="2595"/>
                  </a:cubicBezTo>
                  <a:cubicBezTo>
                    <a:pt x="1509" y="2593"/>
                    <a:pt x="1509" y="2592"/>
                    <a:pt x="1510" y="2591"/>
                  </a:cubicBezTo>
                  <a:cubicBezTo>
                    <a:pt x="1510" y="2589"/>
                    <a:pt x="1510" y="2588"/>
                    <a:pt x="1510" y="2587"/>
                  </a:cubicBezTo>
                  <a:cubicBezTo>
                    <a:pt x="1511" y="2584"/>
                    <a:pt x="1512" y="2581"/>
                    <a:pt x="1512" y="2578"/>
                  </a:cubicBezTo>
                  <a:cubicBezTo>
                    <a:pt x="1513" y="2575"/>
                    <a:pt x="1513" y="2572"/>
                    <a:pt x="1513" y="2568"/>
                  </a:cubicBezTo>
                  <a:cubicBezTo>
                    <a:pt x="1514" y="2565"/>
                    <a:pt x="1514" y="2562"/>
                    <a:pt x="1514" y="2559"/>
                  </a:cubicBezTo>
                  <a:cubicBezTo>
                    <a:pt x="1515" y="2552"/>
                    <a:pt x="1515" y="2545"/>
                    <a:pt x="1515" y="2538"/>
                  </a:cubicBezTo>
                  <a:cubicBezTo>
                    <a:pt x="1515" y="2531"/>
                    <a:pt x="1515" y="2524"/>
                    <a:pt x="1514" y="2517"/>
                  </a:cubicBezTo>
                  <a:cubicBezTo>
                    <a:pt x="1514" y="2510"/>
                    <a:pt x="1513" y="2503"/>
                    <a:pt x="1513" y="2496"/>
                  </a:cubicBezTo>
                  <a:cubicBezTo>
                    <a:pt x="1512" y="2492"/>
                    <a:pt x="1512" y="2489"/>
                    <a:pt x="1512" y="2486"/>
                  </a:cubicBezTo>
                  <a:cubicBezTo>
                    <a:pt x="1512" y="2485"/>
                    <a:pt x="1512" y="2485"/>
                    <a:pt x="1512" y="2485"/>
                  </a:cubicBezTo>
                  <a:cubicBezTo>
                    <a:pt x="1511" y="2462"/>
                    <a:pt x="1508" y="2442"/>
                    <a:pt x="1511" y="2422"/>
                  </a:cubicBezTo>
                  <a:cubicBezTo>
                    <a:pt x="1511" y="2422"/>
                    <a:pt x="1511" y="2423"/>
                    <a:pt x="1511" y="2423"/>
                  </a:cubicBezTo>
                  <a:cubicBezTo>
                    <a:pt x="1511" y="2423"/>
                    <a:pt x="1511" y="2423"/>
                    <a:pt x="1511" y="2424"/>
                  </a:cubicBezTo>
                  <a:cubicBezTo>
                    <a:pt x="1511" y="2425"/>
                    <a:pt x="1511" y="2425"/>
                    <a:pt x="1512" y="2426"/>
                  </a:cubicBezTo>
                  <a:cubicBezTo>
                    <a:pt x="1512" y="2429"/>
                    <a:pt x="1513" y="2433"/>
                    <a:pt x="1515" y="2437"/>
                  </a:cubicBezTo>
                  <a:cubicBezTo>
                    <a:pt x="1517" y="2441"/>
                    <a:pt x="1519" y="2445"/>
                    <a:pt x="1521" y="2449"/>
                  </a:cubicBezTo>
                  <a:cubicBezTo>
                    <a:pt x="1523" y="2453"/>
                    <a:pt x="1526" y="2457"/>
                    <a:pt x="1528" y="2461"/>
                  </a:cubicBezTo>
                  <a:cubicBezTo>
                    <a:pt x="1530" y="2463"/>
                    <a:pt x="1531" y="2465"/>
                    <a:pt x="1532" y="2467"/>
                  </a:cubicBezTo>
                  <a:cubicBezTo>
                    <a:pt x="1534" y="2469"/>
                    <a:pt x="1535" y="2472"/>
                    <a:pt x="1536" y="2474"/>
                  </a:cubicBezTo>
                  <a:cubicBezTo>
                    <a:pt x="1537" y="2475"/>
                    <a:pt x="1537" y="2476"/>
                    <a:pt x="1538" y="2477"/>
                  </a:cubicBezTo>
                  <a:cubicBezTo>
                    <a:pt x="1539" y="2478"/>
                    <a:pt x="1539" y="2480"/>
                    <a:pt x="1540" y="2481"/>
                  </a:cubicBezTo>
                  <a:cubicBezTo>
                    <a:pt x="1540" y="2482"/>
                    <a:pt x="1541" y="2483"/>
                    <a:pt x="1541" y="2484"/>
                  </a:cubicBezTo>
                  <a:cubicBezTo>
                    <a:pt x="1543" y="2488"/>
                    <a:pt x="1543" y="2488"/>
                    <a:pt x="1543" y="2488"/>
                  </a:cubicBezTo>
                  <a:cubicBezTo>
                    <a:pt x="1544" y="2489"/>
                    <a:pt x="1544" y="2490"/>
                    <a:pt x="1545" y="2491"/>
                  </a:cubicBezTo>
                  <a:cubicBezTo>
                    <a:pt x="1545" y="2492"/>
                    <a:pt x="1546" y="2494"/>
                    <a:pt x="1547" y="2495"/>
                  </a:cubicBezTo>
                  <a:cubicBezTo>
                    <a:pt x="1547" y="2496"/>
                    <a:pt x="1548" y="2497"/>
                    <a:pt x="1548" y="2498"/>
                  </a:cubicBezTo>
                  <a:cubicBezTo>
                    <a:pt x="1548" y="2498"/>
                    <a:pt x="1548" y="2499"/>
                    <a:pt x="1548" y="2499"/>
                  </a:cubicBezTo>
                  <a:cubicBezTo>
                    <a:pt x="1548" y="2500"/>
                    <a:pt x="1548" y="2501"/>
                    <a:pt x="1547" y="2503"/>
                  </a:cubicBezTo>
                  <a:cubicBezTo>
                    <a:pt x="1547" y="2505"/>
                    <a:pt x="1547" y="2508"/>
                    <a:pt x="1546" y="2512"/>
                  </a:cubicBezTo>
                  <a:cubicBezTo>
                    <a:pt x="1546" y="2515"/>
                    <a:pt x="1545" y="2518"/>
                    <a:pt x="1544" y="2521"/>
                  </a:cubicBezTo>
                  <a:cubicBezTo>
                    <a:pt x="1543" y="2525"/>
                    <a:pt x="1543" y="2528"/>
                    <a:pt x="1542" y="2532"/>
                  </a:cubicBezTo>
                  <a:cubicBezTo>
                    <a:pt x="1541" y="2535"/>
                    <a:pt x="1541" y="2539"/>
                    <a:pt x="1540" y="2543"/>
                  </a:cubicBezTo>
                  <a:cubicBezTo>
                    <a:pt x="1539" y="2546"/>
                    <a:pt x="1538" y="2550"/>
                    <a:pt x="1538" y="2554"/>
                  </a:cubicBezTo>
                  <a:cubicBezTo>
                    <a:pt x="1538" y="2555"/>
                    <a:pt x="1537" y="2557"/>
                    <a:pt x="1537" y="2559"/>
                  </a:cubicBezTo>
                  <a:cubicBezTo>
                    <a:pt x="1537" y="2560"/>
                    <a:pt x="1537" y="2561"/>
                    <a:pt x="1537" y="2562"/>
                  </a:cubicBezTo>
                  <a:cubicBezTo>
                    <a:pt x="1537" y="2563"/>
                    <a:pt x="1537" y="2564"/>
                    <a:pt x="1537" y="2564"/>
                  </a:cubicBezTo>
                  <a:cubicBezTo>
                    <a:pt x="1536" y="2568"/>
                    <a:pt x="1536" y="2571"/>
                    <a:pt x="1536" y="2575"/>
                  </a:cubicBezTo>
                  <a:cubicBezTo>
                    <a:pt x="1536" y="2578"/>
                    <a:pt x="1537" y="2581"/>
                    <a:pt x="1537" y="2584"/>
                  </a:cubicBezTo>
                  <a:cubicBezTo>
                    <a:pt x="1537" y="2585"/>
                    <a:pt x="1537" y="2587"/>
                    <a:pt x="1538" y="2588"/>
                  </a:cubicBezTo>
                  <a:cubicBezTo>
                    <a:pt x="1538" y="2589"/>
                    <a:pt x="1538" y="2590"/>
                    <a:pt x="1538" y="2592"/>
                  </a:cubicBezTo>
                  <a:cubicBezTo>
                    <a:pt x="1539" y="2593"/>
                    <a:pt x="1539" y="2594"/>
                    <a:pt x="1539" y="2595"/>
                  </a:cubicBezTo>
                  <a:cubicBezTo>
                    <a:pt x="1540" y="2596"/>
                    <a:pt x="1540" y="2597"/>
                    <a:pt x="1540" y="2597"/>
                  </a:cubicBezTo>
                  <a:cubicBezTo>
                    <a:pt x="1541" y="2599"/>
                    <a:pt x="1541" y="2600"/>
                    <a:pt x="1542" y="2601"/>
                  </a:cubicBezTo>
                  <a:cubicBezTo>
                    <a:pt x="1542" y="2602"/>
                    <a:pt x="1542" y="2602"/>
                    <a:pt x="1542" y="2602"/>
                  </a:cubicBezTo>
                  <a:cubicBezTo>
                    <a:pt x="1542" y="2602"/>
                    <a:pt x="1542" y="2602"/>
                    <a:pt x="1542" y="2601"/>
                  </a:cubicBezTo>
                  <a:cubicBezTo>
                    <a:pt x="1542" y="2600"/>
                    <a:pt x="1542" y="2599"/>
                    <a:pt x="1542" y="2597"/>
                  </a:cubicBezTo>
                  <a:cubicBezTo>
                    <a:pt x="1542" y="2596"/>
                    <a:pt x="1542" y="2595"/>
                    <a:pt x="1542" y="2594"/>
                  </a:cubicBezTo>
                  <a:cubicBezTo>
                    <a:pt x="1542" y="2593"/>
                    <a:pt x="1542" y="2592"/>
                    <a:pt x="1541" y="2591"/>
                  </a:cubicBezTo>
                  <a:cubicBezTo>
                    <a:pt x="1542" y="2590"/>
                    <a:pt x="1542" y="2589"/>
                    <a:pt x="1542" y="2588"/>
                  </a:cubicBezTo>
                  <a:cubicBezTo>
                    <a:pt x="1542" y="2586"/>
                    <a:pt x="1542" y="2585"/>
                    <a:pt x="1542" y="2584"/>
                  </a:cubicBezTo>
                  <a:cubicBezTo>
                    <a:pt x="1542" y="2581"/>
                    <a:pt x="1542" y="2578"/>
                    <a:pt x="1542" y="2575"/>
                  </a:cubicBezTo>
                  <a:cubicBezTo>
                    <a:pt x="1543" y="2572"/>
                    <a:pt x="1543" y="2569"/>
                    <a:pt x="1544" y="2565"/>
                  </a:cubicBezTo>
                  <a:cubicBezTo>
                    <a:pt x="1544" y="2564"/>
                    <a:pt x="1544" y="2562"/>
                    <a:pt x="1544" y="2561"/>
                  </a:cubicBezTo>
                  <a:cubicBezTo>
                    <a:pt x="1545" y="2562"/>
                    <a:pt x="1545" y="2564"/>
                    <a:pt x="1546" y="2566"/>
                  </a:cubicBezTo>
                  <a:cubicBezTo>
                    <a:pt x="1547" y="2570"/>
                    <a:pt x="1549" y="2575"/>
                    <a:pt x="1551" y="2580"/>
                  </a:cubicBezTo>
                  <a:cubicBezTo>
                    <a:pt x="1552" y="2581"/>
                    <a:pt x="1552" y="2582"/>
                    <a:pt x="1553" y="2583"/>
                  </a:cubicBezTo>
                  <a:cubicBezTo>
                    <a:pt x="1553" y="2585"/>
                    <a:pt x="1554" y="2586"/>
                    <a:pt x="1554" y="2587"/>
                  </a:cubicBezTo>
                  <a:cubicBezTo>
                    <a:pt x="1555" y="2590"/>
                    <a:pt x="1557" y="2592"/>
                    <a:pt x="1558" y="2595"/>
                  </a:cubicBezTo>
                  <a:cubicBezTo>
                    <a:pt x="1559" y="2598"/>
                    <a:pt x="1560" y="2600"/>
                    <a:pt x="1562" y="2603"/>
                  </a:cubicBezTo>
                  <a:cubicBezTo>
                    <a:pt x="1562" y="2604"/>
                    <a:pt x="1563" y="2605"/>
                    <a:pt x="1564" y="2606"/>
                  </a:cubicBezTo>
                  <a:cubicBezTo>
                    <a:pt x="1564" y="2608"/>
                    <a:pt x="1565" y="2609"/>
                    <a:pt x="1565" y="2610"/>
                  </a:cubicBezTo>
                  <a:cubicBezTo>
                    <a:pt x="1567" y="2612"/>
                    <a:pt x="1568" y="2614"/>
                    <a:pt x="1569" y="2617"/>
                  </a:cubicBezTo>
                  <a:cubicBezTo>
                    <a:pt x="1570" y="2619"/>
                    <a:pt x="1571" y="2621"/>
                    <a:pt x="1571" y="2623"/>
                  </a:cubicBezTo>
                  <a:cubicBezTo>
                    <a:pt x="1572" y="2625"/>
                    <a:pt x="1573" y="2626"/>
                    <a:pt x="1573" y="2628"/>
                  </a:cubicBezTo>
                  <a:cubicBezTo>
                    <a:pt x="1573" y="2629"/>
                    <a:pt x="1574" y="2630"/>
                    <a:pt x="1574" y="2630"/>
                  </a:cubicBezTo>
                  <a:cubicBezTo>
                    <a:pt x="1574" y="2631"/>
                    <a:pt x="1574" y="2632"/>
                    <a:pt x="1574" y="2632"/>
                  </a:cubicBezTo>
                  <a:cubicBezTo>
                    <a:pt x="1574" y="2633"/>
                    <a:pt x="1574" y="2633"/>
                    <a:pt x="1574" y="2634"/>
                  </a:cubicBezTo>
                  <a:cubicBezTo>
                    <a:pt x="1574" y="2634"/>
                    <a:pt x="1574" y="2635"/>
                    <a:pt x="1574" y="2635"/>
                  </a:cubicBezTo>
                  <a:cubicBezTo>
                    <a:pt x="1574" y="2636"/>
                    <a:pt x="1574" y="2636"/>
                    <a:pt x="1574" y="2636"/>
                  </a:cubicBezTo>
                  <a:cubicBezTo>
                    <a:pt x="1574" y="2636"/>
                    <a:pt x="1575" y="2636"/>
                    <a:pt x="1575" y="2635"/>
                  </a:cubicBezTo>
                  <a:cubicBezTo>
                    <a:pt x="1575" y="2635"/>
                    <a:pt x="1575" y="2634"/>
                    <a:pt x="1576" y="2632"/>
                  </a:cubicBezTo>
                  <a:cubicBezTo>
                    <a:pt x="1576" y="2632"/>
                    <a:pt x="1576" y="2631"/>
                    <a:pt x="1576" y="2630"/>
                  </a:cubicBezTo>
                  <a:cubicBezTo>
                    <a:pt x="1576" y="2629"/>
                    <a:pt x="1576" y="2629"/>
                    <a:pt x="1576" y="2628"/>
                  </a:cubicBezTo>
                  <a:cubicBezTo>
                    <a:pt x="1576" y="2626"/>
                    <a:pt x="1576" y="2624"/>
                    <a:pt x="1576" y="2622"/>
                  </a:cubicBezTo>
                  <a:cubicBezTo>
                    <a:pt x="1575" y="2617"/>
                    <a:pt x="1574" y="2612"/>
                    <a:pt x="1572" y="2607"/>
                  </a:cubicBezTo>
                  <a:cubicBezTo>
                    <a:pt x="1571" y="2606"/>
                    <a:pt x="1571" y="2604"/>
                    <a:pt x="1570" y="2603"/>
                  </a:cubicBezTo>
                  <a:cubicBezTo>
                    <a:pt x="1570" y="2602"/>
                    <a:pt x="1569" y="2601"/>
                    <a:pt x="1569" y="2599"/>
                  </a:cubicBezTo>
                  <a:cubicBezTo>
                    <a:pt x="1567" y="2597"/>
                    <a:pt x="1566" y="2594"/>
                    <a:pt x="1565" y="2592"/>
                  </a:cubicBezTo>
                  <a:cubicBezTo>
                    <a:pt x="1564" y="2589"/>
                    <a:pt x="1563" y="2586"/>
                    <a:pt x="1561" y="2584"/>
                  </a:cubicBezTo>
                  <a:cubicBezTo>
                    <a:pt x="1561" y="2583"/>
                    <a:pt x="1560" y="2581"/>
                    <a:pt x="1559" y="2580"/>
                  </a:cubicBezTo>
                  <a:cubicBezTo>
                    <a:pt x="1559" y="2579"/>
                    <a:pt x="1558" y="2578"/>
                    <a:pt x="1558" y="2577"/>
                  </a:cubicBezTo>
                  <a:cubicBezTo>
                    <a:pt x="1555" y="2572"/>
                    <a:pt x="1552" y="2568"/>
                    <a:pt x="1550" y="2564"/>
                  </a:cubicBezTo>
                  <a:cubicBezTo>
                    <a:pt x="1548" y="2561"/>
                    <a:pt x="1547" y="2558"/>
                    <a:pt x="1545" y="2556"/>
                  </a:cubicBezTo>
                  <a:cubicBezTo>
                    <a:pt x="1545" y="2556"/>
                    <a:pt x="1545" y="2555"/>
                    <a:pt x="1546" y="2555"/>
                  </a:cubicBezTo>
                  <a:cubicBezTo>
                    <a:pt x="1546" y="2551"/>
                    <a:pt x="1547" y="2548"/>
                    <a:pt x="1548" y="2544"/>
                  </a:cubicBezTo>
                  <a:cubicBezTo>
                    <a:pt x="1548" y="2540"/>
                    <a:pt x="1549" y="2537"/>
                    <a:pt x="1550" y="2533"/>
                  </a:cubicBezTo>
                  <a:cubicBezTo>
                    <a:pt x="1550" y="2531"/>
                    <a:pt x="1550" y="2529"/>
                    <a:pt x="1550" y="2528"/>
                  </a:cubicBezTo>
                  <a:cubicBezTo>
                    <a:pt x="1551" y="2526"/>
                    <a:pt x="1551" y="2524"/>
                    <a:pt x="1551" y="2522"/>
                  </a:cubicBezTo>
                  <a:cubicBezTo>
                    <a:pt x="1552" y="2519"/>
                    <a:pt x="1552" y="2515"/>
                    <a:pt x="1552" y="2512"/>
                  </a:cubicBezTo>
                  <a:cubicBezTo>
                    <a:pt x="1552" y="2511"/>
                    <a:pt x="1552" y="2509"/>
                    <a:pt x="1552" y="2508"/>
                  </a:cubicBezTo>
                  <a:cubicBezTo>
                    <a:pt x="1553" y="2511"/>
                    <a:pt x="1554" y="2513"/>
                    <a:pt x="1555" y="2516"/>
                  </a:cubicBezTo>
                  <a:cubicBezTo>
                    <a:pt x="1557" y="2521"/>
                    <a:pt x="1558" y="2525"/>
                    <a:pt x="1560" y="2529"/>
                  </a:cubicBezTo>
                  <a:cubicBezTo>
                    <a:pt x="1561" y="2531"/>
                    <a:pt x="1561" y="2534"/>
                    <a:pt x="1562" y="2536"/>
                  </a:cubicBezTo>
                  <a:cubicBezTo>
                    <a:pt x="1562" y="2537"/>
                    <a:pt x="1562" y="2538"/>
                    <a:pt x="1563" y="2539"/>
                  </a:cubicBezTo>
                  <a:cubicBezTo>
                    <a:pt x="1563" y="2540"/>
                    <a:pt x="1563" y="2541"/>
                    <a:pt x="1564" y="2542"/>
                  </a:cubicBezTo>
                  <a:cubicBezTo>
                    <a:pt x="1565" y="2545"/>
                    <a:pt x="1566" y="2549"/>
                    <a:pt x="1566" y="2552"/>
                  </a:cubicBezTo>
                  <a:cubicBezTo>
                    <a:pt x="1567" y="2555"/>
                    <a:pt x="1568" y="2558"/>
                    <a:pt x="1568" y="2560"/>
                  </a:cubicBezTo>
                  <a:cubicBezTo>
                    <a:pt x="1569" y="2562"/>
                    <a:pt x="1569" y="2564"/>
                    <a:pt x="1570" y="2565"/>
                  </a:cubicBezTo>
                  <a:cubicBezTo>
                    <a:pt x="1570" y="2567"/>
                    <a:pt x="1570" y="2567"/>
                    <a:pt x="1570" y="2567"/>
                  </a:cubicBezTo>
                  <a:cubicBezTo>
                    <a:pt x="1570" y="2567"/>
                    <a:pt x="1570" y="2567"/>
                    <a:pt x="1570" y="2565"/>
                  </a:cubicBezTo>
                  <a:cubicBezTo>
                    <a:pt x="1570" y="2564"/>
                    <a:pt x="1570" y="2562"/>
                    <a:pt x="1570" y="2560"/>
                  </a:cubicBezTo>
                  <a:cubicBezTo>
                    <a:pt x="1570" y="2558"/>
                    <a:pt x="1570" y="2555"/>
                    <a:pt x="1569" y="2551"/>
                  </a:cubicBezTo>
                  <a:cubicBezTo>
                    <a:pt x="1569" y="2550"/>
                    <a:pt x="1569" y="2548"/>
                    <a:pt x="1569" y="2546"/>
                  </a:cubicBezTo>
                  <a:cubicBezTo>
                    <a:pt x="1569" y="2544"/>
                    <a:pt x="1568" y="2543"/>
                    <a:pt x="1568" y="2541"/>
                  </a:cubicBezTo>
                  <a:cubicBezTo>
                    <a:pt x="1568" y="2540"/>
                    <a:pt x="1568" y="2539"/>
                    <a:pt x="1568" y="2538"/>
                  </a:cubicBezTo>
                  <a:cubicBezTo>
                    <a:pt x="1567" y="2536"/>
                    <a:pt x="1567" y="2535"/>
                    <a:pt x="1567" y="2534"/>
                  </a:cubicBezTo>
                  <a:cubicBezTo>
                    <a:pt x="1567" y="2532"/>
                    <a:pt x="1566" y="2530"/>
                    <a:pt x="1566" y="2528"/>
                  </a:cubicBezTo>
                  <a:cubicBezTo>
                    <a:pt x="1565" y="2523"/>
                    <a:pt x="1563" y="2519"/>
                    <a:pt x="1562" y="2514"/>
                  </a:cubicBezTo>
                  <a:cubicBezTo>
                    <a:pt x="1561" y="2511"/>
                    <a:pt x="1560" y="2509"/>
                    <a:pt x="1559" y="2506"/>
                  </a:cubicBezTo>
                  <a:cubicBezTo>
                    <a:pt x="1559" y="2504"/>
                    <a:pt x="1558" y="2501"/>
                    <a:pt x="1557" y="2499"/>
                  </a:cubicBezTo>
                  <a:cubicBezTo>
                    <a:pt x="1556" y="2497"/>
                    <a:pt x="1555" y="2494"/>
                    <a:pt x="1554" y="2492"/>
                  </a:cubicBezTo>
                  <a:cubicBezTo>
                    <a:pt x="1553" y="2490"/>
                    <a:pt x="1553" y="2489"/>
                    <a:pt x="1552" y="2488"/>
                  </a:cubicBezTo>
                  <a:cubicBezTo>
                    <a:pt x="1552" y="2487"/>
                    <a:pt x="1551" y="2485"/>
                    <a:pt x="1550" y="2484"/>
                  </a:cubicBezTo>
                  <a:cubicBezTo>
                    <a:pt x="1549" y="2481"/>
                    <a:pt x="1549" y="2481"/>
                    <a:pt x="1549" y="2481"/>
                  </a:cubicBezTo>
                  <a:cubicBezTo>
                    <a:pt x="1548" y="2479"/>
                    <a:pt x="1547" y="2478"/>
                    <a:pt x="1547" y="2477"/>
                  </a:cubicBezTo>
                  <a:cubicBezTo>
                    <a:pt x="1546" y="2476"/>
                    <a:pt x="1545" y="2475"/>
                    <a:pt x="1545" y="2474"/>
                  </a:cubicBezTo>
                  <a:cubicBezTo>
                    <a:pt x="1544" y="2472"/>
                    <a:pt x="1543" y="2471"/>
                    <a:pt x="1543" y="2470"/>
                  </a:cubicBezTo>
                  <a:cubicBezTo>
                    <a:pt x="1542" y="2469"/>
                    <a:pt x="1541" y="2468"/>
                    <a:pt x="1541" y="2467"/>
                  </a:cubicBezTo>
                  <a:cubicBezTo>
                    <a:pt x="1540" y="2466"/>
                    <a:pt x="1539" y="2464"/>
                    <a:pt x="1539" y="2463"/>
                  </a:cubicBezTo>
                  <a:cubicBezTo>
                    <a:pt x="1537" y="2461"/>
                    <a:pt x="1536" y="2459"/>
                    <a:pt x="1534" y="2457"/>
                  </a:cubicBezTo>
                  <a:cubicBezTo>
                    <a:pt x="1531" y="2453"/>
                    <a:pt x="1529" y="2449"/>
                    <a:pt x="1526" y="2445"/>
                  </a:cubicBezTo>
                  <a:cubicBezTo>
                    <a:pt x="1523" y="2442"/>
                    <a:pt x="1521" y="2438"/>
                    <a:pt x="1519" y="2435"/>
                  </a:cubicBezTo>
                  <a:cubicBezTo>
                    <a:pt x="1517" y="2432"/>
                    <a:pt x="1516" y="2428"/>
                    <a:pt x="1515" y="2425"/>
                  </a:cubicBezTo>
                  <a:cubicBezTo>
                    <a:pt x="1514" y="2425"/>
                    <a:pt x="1514" y="2424"/>
                    <a:pt x="1514" y="2423"/>
                  </a:cubicBezTo>
                  <a:cubicBezTo>
                    <a:pt x="1514" y="2423"/>
                    <a:pt x="1513" y="2422"/>
                    <a:pt x="1513" y="2421"/>
                  </a:cubicBezTo>
                  <a:cubicBezTo>
                    <a:pt x="1513" y="2421"/>
                    <a:pt x="1513" y="2420"/>
                    <a:pt x="1513" y="2419"/>
                  </a:cubicBezTo>
                  <a:cubicBezTo>
                    <a:pt x="1513" y="2419"/>
                    <a:pt x="1513" y="2418"/>
                    <a:pt x="1513" y="2417"/>
                  </a:cubicBezTo>
                  <a:cubicBezTo>
                    <a:pt x="1512" y="2417"/>
                    <a:pt x="1512" y="2416"/>
                    <a:pt x="1512" y="2415"/>
                  </a:cubicBezTo>
                  <a:cubicBezTo>
                    <a:pt x="1513" y="2415"/>
                    <a:pt x="1513" y="2414"/>
                    <a:pt x="1513" y="2413"/>
                  </a:cubicBezTo>
                  <a:cubicBezTo>
                    <a:pt x="1516" y="2399"/>
                    <a:pt x="1517" y="2387"/>
                    <a:pt x="1516" y="2376"/>
                  </a:cubicBezTo>
                  <a:cubicBezTo>
                    <a:pt x="1516" y="2377"/>
                    <a:pt x="1516" y="2377"/>
                    <a:pt x="1516" y="2377"/>
                  </a:cubicBezTo>
                  <a:cubicBezTo>
                    <a:pt x="1517" y="2377"/>
                    <a:pt x="1517" y="2378"/>
                    <a:pt x="1518" y="2378"/>
                  </a:cubicBezTo>
                  <a:cubicBezTo>
                    <a:pt x="1518" y="2378"/>
                    <a:pt x="1518" y="2379"/>
                    <a:pt x="1519" y="2379"/>
                  </a:cubicBezTo>
                  <a:cubicBezTo>
                    <a:pt x="1521" y="2381"/>
                    <a:pt x="1523" y="2382"/>
                    <a:pt x="1525" y="2383"/>
                  </a:cubicBezTo>
                  <a:cubicBezTo>
                    <a:pt x="1527" y="2385"/>
                    <a:pt x="1529" y="2386"/>
                    <a:pt x="1532" y="2387"/>
                  </a:cubicBezTo>
                  <a:cubicBezTo>
                    <a:pt x="1533" y="2388"/>
                    <a:pt x="1534" y="2388"/>
                    <a:pt x="1535" y="2389"/>
                  </a:cubicBezTo>
                  <a:cubicBezTo>
                    <a:pt x="1537" y="2390"/>
                    <a:pt x="1538" y="2390"/>
                    <a:pt x="1539" y="2391"/>
                  </a:cubicBezTo>
                  <a:cubicBezTo>
                    <a:pt x="1540" y="2391"/>
                    <a:pt x="1540" y="2391"/>
                    <a:pt x="1540" y="2391"/>
                  </a:cubicBezTo>
                  <a:cubicBezTo>
                    <a:pt x="1541" y="2392"/>
                    <a:pt x="1541" y="2392"/>
                    <a:pt x="1541" y="2392"/>
                  </a:cubicBezTo>
                  <a:cubicBezTo>
                    <a:pt x="1541" y="2392"/>
                    <a:pt x="1542" y="2393"/>
                    <a:pt x="1542" y="2393"/>
                  </a:cubicBezTo>
                  <a:cubicBezTo>
                    <a:pt x="1544" y="2394"/>
                    <a:pt x="1544" y="2394"/>
                    <a:pt x="1544" y="2394"/>
                  </a:cubicBezTo>
                  <a:cubicBezTo>
                    <a:pt x="1545" y="2394"/>
                    <a:pt x="1545" y="2395"/>
                    <a:pt x="1546" y="2395"/>
                  </a:cubicBezTo>
                  <a:cubicBezTo>
                    <a:pt x="1547" y="2396"/>
                    <a:pt x="1547" y="2396"/>
                    <a:pt x="1547" y="2396"/>
                  </a:cubicBezTo>
                  <a:cubicBezTo>
                    <a:pt x="1547" y="2396"/>
                    <a:pt x="1547" y="2397"/>
                    <a:pt x="1547" y="2397"/>
                  </a:cubicBezTo>
                  <a:cubicBezTo>
                    <a:pt x="1547" y="2397"/>
                    <a:pt x="1547" y="2397"/>
                    <a:pt x="1547" y="2397"/>
                  </a:cubicBezTo>
                  <a:cubicBezTo>
                    <a:pt x="1547" y="2398"/>
                    <a:pt x="1547" y="2398"/>
                    <a:pt x="1547" y="2399"/>
                  </a:cubicBezTo>
                  <a:cubicBezTo>
                    <a:pt x="1547" y="2399"/>
                    <a:pt x="1546" y="2400"/>
                    <a:pt x="1546" y="2401"/>
                  </a:cubicBezTo>
                  <a:cubicBezTo>
                    <a:pt x="1546" y="2401"/>
                    <a:pt x="1546" y="2402"/>
                    <a:pt x="1546" y="2403"/>
                  </a:cubicBezTo>
                  <a:cubicBezTo>
                    <a:pt x="1545" y="2404"/>
                    <a:pt x="1545" y="2405"/>
                    <a:pt x="1545" y="2405"/>
                  </a:cubicBezTo>
                  <a:cubicBezTo>
                    <a:pt x="1545" y="2407"/>
                    <a:pt x="1545" y="2409"/>
                    <a:pt x="1545" y="2411"/>
                  </a:cubicBezTo>
                  <a:cubicBezTo>
                    <a:pt x="1544" y="2411"/>
                    <a:pt x="1544" y="2412"/>
                    <a:pt x="1544" y="2413"/>
                  </a:cubicBezTo>
                  <a:cubicBezTo>
                    <a:pt x="1544" y="2414"/>
                    <a:pt x="1544" y="2415"/>
                    <a:pt x="1544" y="2416"/>
                  </a:cubicBezTo>
                  <a:cubicBezTo>
                    <a:pt x="1544" y="2418"/>
                    <a:pt x="1544" y="2420"/>
                    <a:pt x="1545" y="2422"/>
                  </a:cubicBezTo>
                  <a:cubicBezTo>
                    <a:pt x="1545" y="2424"/>
                    <a:pt x="1545" y="2426"/>
                    <a:pt x="1545" y="2428"/>
                  </a:cubicBezTo>
                  <a:cubicBezTo>
                    <a:pt x="1545" y="2429"/>
                    <a:pt x="1546" y="2430"/>
                    <a:pt x="1546" y="2430"/>
                  </a:cubicBezTo>
                  <a:cubicBezTo>
                    <a:pt x="1546" y="2431"/>
                    <a:pt x="1546" y="2432"/>
                    <a:pt x="1546" y="2433"/>
                  </a:cubicBezTo>
                  <a:cubicBezTo>
                    <a:pt x="1547" y="2435"/>
                    <a:pt x="1547" y="2437"/>
                    <a:pt x="1548" y="2438"/>
                  </a:cubicBezTo>
                  <a:cubicBezTo>
                    <a:pt x="1548" y="2439"/>
                    <a:pt x="1549" y="2440"/>
                    <a:pt x="1549" y="2440"/>
                  </a:cubicBezTo>
                  <a:cubicBezTo>
                    <a:pt x="1549" y="2441"/>
                    <a:pt x="1549" y="2442"/>
                    <a:pt x="1550" y="2442"/>
                  </a:cubicBezTo>
                  <a:cubicBezTo>
                    <a:pt x="1550" y="2443"/>
                    <a:pt x="1550" y="2444"/>
                    <a:pt x="1551" y="2444"/>
                  </a:cubicBezTo>
                  <a:cubicBezTo>
                    <a:pt x="1551" y="2445"/>
                    <a:pt x="1551" y="2446"/>
                    <a:pt x="1551" y="2446"/>
                  </a:cubicBezTo>
                  <a:cubicBezTo>
                    <a:pt x="1552" y="2447"/>
                    <a:pt x="1553" y="2448"/>
                    <a:pt x="1553" y="2449"/>
                  </a:cubicBezTo>
                  <a:cubicBezTo>
                    <a:pt x="1554" y="2449"/>
                    <a:pt x="1554" y="2450"/>
                    <a:pt x="1554" y="2450"/>
                  </a:cubicBezTo>
                  <a:cubicBezTo>
                    <a:pt x="1554" y="2451"/>
                    <a:pt x="1555" y="2451"/>
                    <a:pt x="1555" y="2451"/>
                  </a:cubicBezTo>
                  <a:cubicBezTo>
                    <a:pt x="1555" y="2451"/>
                    <a:pt x="1555" y="2451"/>
                    <a:pt x="1555" y="2450"/>
                  </a:cubicBezTo>
                  <a:cubicBezTo>
                    <a:pt x="1555" y="2450"/>
                    <a:pt x="1555" y="2449"/>
                    <a:pt x="1555" y="2448"/>
                  </a:cubicBezTo>
                  <a:cubicBezTo>
                    <a:pt x="1555" y="2447"/>
                    <a:pt x="1554" y="2446"/>
                    <a:pt x="1554" y="2445"/>
                  </a:cubicBezTo>
                  <a:cubicBezTo>
                    <a:pt x="1554" y="2444"/>
                    <a:pt x="1554" y="2443"/>
                    <a:pt x="1554" y="2441"/>
                  </a:cubicBezTo>
                  <a:cubicBezTo>
                    <a:pt x="1554" y="2440"/>
                    <a:pt x="1554" y="2438"/>
                    <a:pt x="1554" y="2437"/>
                  </a:cubicBezTo>
                  <a:cubicBezTo>
                    <a:pt x="1554" y="2435"/>
                    <a:pt x="1554" y="2434"/>
                    <a:pt x="1553" y="2432"/>
                  </a:cubicBezTo>
                  <a:cubicBezTo>
                    <a:pt x="1553" y="2431"/>
                    <a:pt x="1553" y="2430"/>
                    <a:pt x="1553" y="2429"/>
                  </a:cubicBezTo>
                  <a:cubicBezTo>
                    <a:pt x="1553" y="2428"/>
                    <a:pt x="1553" y="2428"/>
                    <a:pt x="1553" y="2427"/>
                  </a:cubicBezTo>
                  <a:cubicBezTo>
                    <a:pt x="1553" y="2425"/>
                    <a:pt x="1553" y="2423"/>
                    <a:pt x="1552" y="2421"/>
                  </a:cubicBezTo>
                  <a:cubicBezTo>
                    <a:pt x="1552" y="2419"/>
                    <a:pt x="1552" y="2418"/>
                    <a:pt x="1552" y="2416"/>
                  </a:cubicBezTo>
                  <a:cubicBezTo>
                    <a:pt x="1552" y="2415"/>
                    <a:pt x="1552" y="2414"/>
                    <a:pt x="1552" y="2413"/>
                  </a:cubicBezTo>
                  <a:cubicBezTo>
                    <a:pt x="1552" y="2412"/>
                    <a:pt x="1552" y="2411"/>
                    <a:pt x="1552" y="2411"/>
                  </a:cubicBezTo>
                  <a:cubicBezTo>
                    <a:pt x="1551" y="2409"/>
                    <a:pt x="1551" y="2407"/>
                    <a:pt x="1551" y="2406"/>
                  </a:cubicBezTo>
                  <a:cubicBezTo>
                    <a:pt x="1551" y="2404"/>
                    <a:pt x="1551" y="2403"/>
                    <a:pt x="1551" y="2401"/>
                  </a:cubicBezTo>
                  <a:cubicBezTo>
                    <a:pt x="1551" y="2401"/>
                    <a:pt x="1551" y="2400"/>
                    <a:pt x="1551" y="2399"/>
                  </a:cubicBezTo>
                  <a:cubicBezTo>
                    <a:pt x="1551" y="2400"/>
                    <a:pt x="1551" y="2400"/>
                    <a:pt x="1552" y="2400"/>
                  </a:cubicBezTo>
                  <a:cubicBezTo>
                    <a:pt x="1552" y="2401"/>
                    <a:pt x="1553" y="2401"/>
                    <a:pt x="1553" y="2402"/>
                  </a:cubicBezTo>
                  <a:cubicBezTo>
                    <a:pt x="1553" y="2402"/>
                    <a:pt x="1554" y="2403"/>
                    <a:pt x="1554" y="2403"/>
                  </a:cubicBezTo>
                  <a:cubicBezTo>
                    <a:pt x="1555" y="2404"/>
                    <a:pt x="1555" y="2404"/>
                    <a:pt x="1556" y="2405"/>
                  </a:cubicBezTo>
                  <a:cubicBezTo>
                    <a:pt x="1556" y="2405"/>
                    <a:pt x="1556" y="2405"/>
                    <a:pt x="1556" y="2405"/>
                  </a:cubicBezTo>
                  <a:cubicBezTo>
                    <a:pt x="1557" y="2406"/>
                    <a:pt x="1557" y="2406"/>
                    <a:pt x="1557" y="2406"/>
                  </a:cubicBezTo>
                  <a:cubicBezTo>
                    <a:pt x="1557" y="2407"/>
                    <a:pt x="1558" y="2407"/>
                    <a:pt x="1558" y="2408"/>
                  </a:cubicBezTo>
                  <a:cubicBezTo>
                    <a:pt x="1558" y="2408"/>
                    <a:pt x="1559" y="2409"/>
                    <a:pt x="1559" y="2409"/>
                  </a:cubicBezTo>
                  <a:cubicBezTo>
                    <a:pt x="1559" y="2410"/>
                    <a:pt x="1560" y="2410"/>
                    <a:pt x="1560" y="2411"/>
                  </a:cubicBezTo>
                  <a:cubicBezTo>
                    <a:pt x="1560" y="2411"/>
                    <a:pt x="1561" y="2412"/>
                    <a:pt x="1561" y="2412"/>
                  </a:cubicBezTo>
                  <a:cubicBezTo>
                    <a:pt x="1562" y="2413"/>
                    <a:pt x="1562" y="2414"/>
                    <a:pt x="1563" y="2415"/>
                  </a:cubicBezTo>
                  <a:cubicBezTo>
                    <a:pt x="1563" y="2416"/>
                    <a:pt x="1564" y="2417"/>
                    <a:pt x="1564" y="2418"/>
                  </a:cubicBezTo>
                  <a:cubicBezTo>
                    <a:pt x="1565" y="2419"/>
                    <a:pt x="1565" y="2420"/>
                    <a:pt x="1565" y="2421"/>
                  </a:cubicBezTo>
                  <a:cubicBezTo>
                    <a:pt x="1566" y="2421"/>
                    <a:pt x="1566" y="2422"/>
                    <a:pt x="1566" y="2422"/>
                  </a:cubicBezTo>
                  <a:cubicBezTo>
                    <a:pt x="1566" y="2423"/>
                    <a:pt x="1566" y="2423"/>
                    <a:pt x="1566" y="2423"/>
                  </a:cubicBezTo>
                  <a:cubicBezTo>
                    <a:pt x="1567" y="2425"/>
                    <a:pt x="1567" y="2426"/>
                    <a:pt x="1568" y="2428"/>
                  </a:cubicBezTo>
                  <a:cubicBezTo>
                    <a:pt x="1568" y="2429"/>
                    <a:pt x="1569" y="2430"/>
                    <a:pt x="1569" y="2430"/>
                  </a:cubicBezTo>
                  <a:cubicBezTo>
                    <a:pt x="1569" y="2431"/>
                    <a:pt x="1569" y="2431"/>
                    <a:pt x="1569" y="2431"/>
                  </a:cubicBezTo>
                  <a:cubicBezTo>
                    <a:pt x="1569" y="2431"/>
                    <a:pt x="1569" y="2431"/>
                    <a:pt x="1569" y="2430"/>
                  </a:cubicBezTo>
                  <a:cubicBezTo>
                    <a:pt x="1569" y="2430"/>
                    <a:pt x="1569" y="2430"/>
                    <a:pt x="1569" y="2429"/>
                  </a:cubicBezTo>
                  <a:cubicBezTo>
                    <a:pt x="1569" y="2429"/>
                    <a:pt x="1569" y="2428"/>
                    <a:pt x="1569" y="2427"/>
                  </a:cubicBezTo>
                  <a:cubicBezTo>
                    <a:pt x="1569" y="2426"/>
                    <a:pt x="1570" y="2425"/>
                    <a:pt x="1569" y="2423"/>
                  </a:cubicBezTo>
                  <a:cubicBezTo>
                    <a:pt x="1569" y="2422"/>
                    <a:pt x="1569" y="2421"/>
                    <a:pt x="1569" y="2420"/>
                  </a:cubicBezTo>
                  <a:cubicBezTo>
                    <a:pt x="1569" y="2419"/>
                    <a:pt x="1569" y="2418"/>
                    <a:pt x="1568" y="2417"/>
                  </a:cubicBezTo>
                  <a:cubicBezTo>
                    <a:pt x="1568" y="2414"/>
                    <a:pt x="1567" y="2412"/>
                    <a:pt x="1566" y="2410"/>
                  </a:cubicBezTo>
                  <a:cubicBezTo>
                    <a:pt x="1566" y="2409"/>
                    <a:pt x="1566" y="2408"/>
                    <a:pt x="1565" y="2408"/>
                  </a:cubicBezTo>
                  <a:cubicBezTo>
                    <a:pt x="1565" y="2407"/>
                    <a:pt x="1565" y="2407"/>
                    <a:pt x="1565" y="2406"/>
                  </a:cubicBezTo>
                  <a:cubicBezTo>
                    <a:pt x="1564" y="2405"/>
                    <a:pt x="1563" y="2403"/>
                    <a:pt x="1563" y="2402"/>
                  </a:cubicBezTo>
                  <a:cubicBezTo>
                    <a:pt x="1562" y="2401"/>
                    <a:pt x="1562" y="2401"/>
                    <a:pt x="1562" y="2401"/>
                  </a:cubicBezTo>
                  <a:cubicBezTo>
                    <a:pt x="1561" y="2400"/>
                    <a:pt x="1561" y="2400"/>
                    <a:pt x="1561" y="2400"/>
                  </a:cubicBezTo>
                  <a:cubicBezTo>
                    <a:pt x="1561" y="2400"/>
                    <a:pt x="1560" y="2399"/>
                    <a:pt x="1560" y="2399"/>
                  </a:cubicBezTo>
                  <a:cubicBezTo>
                    <a:pt x="1559" y="2397"/>
                    <a:pt x="1558" y="2396"/>
                    <a:pt x="1557" y="2395"/>
                  </a:cubicBezTo>
                  <a:cubicBezTo>
                    <a:pt x="1556" y="2394"/>
                    <a:pt x="1555" y="2393"/>
                    <a:pt x="1554" y="2392"/>
                  </a:cubicBezTo>
                  <a:cubicBezTo>
                    <a:pt x="1553" y="2391"/>
                    <a:pt x="1553" y="2391"/>
                    <a:pt x="1552" y="2390"/>
                  </a:cubicBezTo>
                  <a:cubicBezTo>
                    <a:pt x="1550" y="2389"/>
                    <a:pt x="1550" y="2389"/>
                    <a:pt x="1550" y="2389"/>
                  </a:cubicBezTo>
                  <a:cubicBezTo>
                    <a:pt x="1550" y="2388"/>
                    <a:pt x="1549" y="2388"/>
                    <a:pt x="1548" y="2388"/>
                  </a:cubicBezTo>
                  <a:cubicBezTo>
                    <a:pt x="1546" y="2386"/>
                    <a:pt x="1546" y="2386"/>
                    <a:pt x="1546" y="2386"/>
                  </a:cubicBezTo>
                  <a:cubicBezTo>
                    <a:pt x="1546" y="2386"/>
                    <a:pt x="1545" y="2385"/>
                    <a:pt x="1545" y="2385"/>
                  </a:cubicBezTo>
                  <a:cubicBezTo>
                    <a:pt x="1544" y="2385"/>
                    <a:pt x="1544" y="2385"/>
                    <a:pt x="1544" y="2385"/>
                  </a:cubicBezTo>
                  <a:cubicBezTo>
                    <a:pt x="1543" y="2385"/>
                    <a:pt x="1543" y="2385"/>
                    <a:pt x="1543" y="2385"/>
                  </a:cubicBezTo>
                  <a:cubicBezTo>
                    <a:pt x="1543" y="2384"/>
                    <a:pt x="1543" y="2384"/>
                    <a:pt x="1543" y="2384"/>
                  </a:cubicBezTo>
                  <a:cubicBezTo>
                    <a:pt x="1543" y="2384"/>
                    <a:pt x="1543" y="2384"/>
                    <a:pt x="1543" y="2384"/>
                  </a:cubicBezTo>
                  <a:cubicBezTo>
                    <a:pt x="1543" y="2384"/>
                    <a:pt x="1543" y="2384"/>
                    <a:pt x="1543" y="2384"/>
                  </a:cubicBezTo>
                  <a:cubicBezTo>
                    <a:pt x="1543" y="2384"/>
                    <a:pt x="1543" y="2384"/>
                    <a:pt x="1543" y="2384"/>
                  </a:cubicBezTo>
                  <a:cubicBezTo>
                    <a:pt x="1541" y="2383"/>
                    <a:pt x="1540" y="2383"/>
                    <a:pt x="1539" y="2382"/>
                  </a:cubicBezTo>
                  <a:cubicBezTo>
                    <a:pt x="1537" y="2382"/>
                    <a:pt x="1536" y="2381"/>
                    <a:pt x="1535" y="2381"/>
                  </a:cubicBezTo>
                  <a:cubicBezTo>
                    <a:pt x="1532" y="2380"/>
                    <a:pt x="1530" y="2379"/>
                    <a:pt x="1527" y="2378"/>
                  </a:cubicBezTo>
                  <a:cubicBezTo>
                    <a:pt x="1525" y="2377"/>
                    <a:pt x="1523" y="2376"/>
                    <a:pt x="1521" y="2375"/>
                  </a:cubicBezTo>
                  <a:cubicBezTo>
                    <a:pt x="1520" y="2375"/>
                    <a:pt x="1520" y="2374"/>
                    <a:pt x="1519" y="2374"/>
                  </a:cubicBezTo>
                  <a:cubicBezTo>
                    <a:pt x="1518" y="2373"/>
                    <a:pt x="1517" y="2373"/>
                    <a:pt x="1517" y="2373"/>
                  </a:cubicBezTo>
                  <a:cubicBezTo>
                    <a:pt x="1516" y="2372"/>
                    <a:pt x="1516" y="2372"/>
                    <a:pt x="1515" y="2371"/>
                  </a:cubicBezTo>
                  <a:cubicBezTo>
                    <a:pt x="1512" y="2352"/>
                    <a:pt x="1502" y="2337"/>
                    <a:pt x="1490" y="2326"/>
                  </a:cubicBezTo>
                  <a:cubicBezTo>
                    <a:pt x="1492" y="2327"/>
                    <a:pt x="1494" y="2327"/>
                    <a:pt x="1497" y="2328"/>
                  </a:cubicBezTo>
                  <a:cubicBezTo>
                    <a:pt x="1498" y="2328"/>
                    <a:pt x="1500" y="2329"/>
                    <a:pt x="1502" y="2329"/>
                  </a:cubicBezTo>
                  <a:cubicBezTo>
                    <a:pt x="1504" y="2330"/>
                    <a:pt x="1506" y="2330"/>
                    <a:pt x="1507" y="2331"/>
                  </a:cubicBezTo>
                  <a:cubicBezTo>
                    <a:pt x="1511" y="2331"/>
                    <a:pt x="1515" y="2332"/>
                    <a:pt x="1518" y="2333"/>
                  </a:cubicBezTo>
                  <a:cubicBezTo>
                    <a:pt x="1518" y="2333"/>
                    <a:pt x="1519" y="2334"/>
                    <a:pt x="1519" y="2334"/>
                  </a:cubicBezTo>
                  <a:cubicBezTo>
                    <a:pt x="1519" y="2335"/>
                    <a:pt x="1520" y="2336"/>
                    <a:pt x="1520" y="2337"/>
                  </a:cubicBezTo>
                  <a:cubicBezTo>
                    <a:pt x="1521" y="2338"/>
                    <a:pt x="1522" y="2339"/>
                    <a:pt x="1522" y="2340"/>
                  </a:cubicBezTo>
                  <a:cubicBezTo>
                    <a:pt x="1523" y="2341"/>
                    <a:pt x="1523" y="2342"/>
                    <a:pt x="1524" y="2343"/>
                  </a:cubicBezTo>
                  <a:cubicBezTo>
                    <a:pt x="1525" y="2344"/>
                    <a:pt x="1525" y="2345"/>
                    <a:pt x="1526" y="2346"/>
                  </a:cubicBezTo>
                  <a:cubicBezTo>
                    <a:pt x="1526" y="2347"/>
                    <a:pt x="1527" y="2348"/>
                    <a:pt x="1527" y="2349"/>
                  </a:cubicBezTo>
                  <a:cubicBezTo>
                    <a:pt x="1528" y="2350"/>
                    <a:pt x="1528" y="2351"/>
                    <a:pt x="1529" y="2352"/>
                  </a:cubicBezTo>
                  <a:cubicBezTo>
                    <a:pt x="1529" y="2353"/>
                    <a:pt x="1529" y="2353"/>
                    <a:pt x="1530" y="2354"/>
                  </a:cubicBezTo>
                  <a:cubicBezTo>
                    <a:pt x="1530" y="2354"/>
                    <a:pt x="1530" y="2355"/>
                    <a:pt x="1530" y="2355"/>
                  </a:cubicBezTo>
                  <a:cubicBezTo>
                    <a:pt x="1531" y="2356"/>
                    <a:pt x="1531" y="2357"/>
                    <a:pt x="1532" y="2358"/>
                  </a:cubicBezTo>
                  <a:cubicBezTo>
                    <a:pt x="1532" y="2359"/>
                    <a:pt x="1532" y="2359"/>
                    <a:pt x="1532" y="2360"/>
                  </a:cubicBezTo>
                  <a:cubicBezTo>
                    <a:pt x="1532" y="2360"/>
                    <a:pt x="1532" y="2360"/>
                    <a:pt x="1533" y="2361"/>
                  </a:cubicBezTo>
                  <a:cubicBezTo>
                    <a:pt x="1533" y="2362"/>
                    <a:pt x="1533" y="2362"/>
                    <a:pt x="1534" y="2363"/>
                  </a:cubicBezTo>
                  <a:cubicBezTo>
                    <a:pt x="1534" y="2363"/>
                    <a:pt x="1534" y="2364"/>
                    <a:pt x="1534" y="2364"/>
                  </a:cubicBezTo>
                  <a:cubicBezTo>
                    <a:pt x="1534" y="2364"/>
                    <a:pt x="1534" y="2365"/>
                    <a:pt x="1534" y="2365"/>
                  </a:cubicBezTo>
                  <a:cubicBezTo>
                    <a:pt x="1534" y="2365"/>
                    <a:pt x="1534" y="2364"/>
                    <a:pt x="1535" y="2364"/>
                  </a:cubicBezTo>
                  <a:cubicBezTo>
                    <a:pt x="1535" y="2364"/>
                    <a:pt x="1535" y="2363"/>
                    <a:pt x="1535" y="2363"/>
                  </a:cubicBezTo>
                  <a:cubicBezTo>
                    <a:pt x="1535" y="2362"/>
                    <a:pt x="1536" y="2361"/>
                    <a:pt x="1536" y="2360"/>
                  </a:cubicBezTo>
                  <a:cubicBezTo>
                    <a:pt x="1536" y="2360"/>
                    <a:pt x="1536" y="2360"/>
                    <a:pt x="1536" y="2359"/>
                  </a:cubicBezTo>
                  <a:cubicBezTo>
                    <a:pt x="1536" y="2359"/>
                    <a:pt x="1536" y="2358"/>
                    <a:pt x="1536" y="2358"/>
                  </a:cubicBezTo>
                  <a:cubicBezTo>
                    <a:pt x="1536" y="2357"/>
                    <a:pt x="1536" y="2356"/>
                    <a:pt x="1536" y="2356"/>
                  </a:cubicBezTo>
                  <a:cubicBezTo>
                    <a:pt x="1536" y="2355"/>
                    <a:pt x="1536" y="2355"/>
                    <a:pt x="1536" y="2354"/>
                  </a:cubicBezTo>
                  <a:cubicBezTo>
                    <a:pt x="1536" y="2353"/>
                    <a:pt x="1536" y="2353"/>
                    <a:pt x="1536" y="2352"/>
                  </a:cubicBezTo>
                  <a:cubicBezTo>
                    <a:pt x="1536" y="2352"/>
                    <a:pt x="1536" y="2351"/>
                    <a:pt x="1536" y="2350"/>
                  </a:cubicBezTo>
                  <a:cubicBezTo>
                    <a:pt x="1535" y="2349"/>
                    <a:pt x="1535" y="2348"/>
                    <a:pt x="1534" y="2346"/>
                  </a:cubicBezTo>
                  <a:cubicBezTo>
                    <a:pt x="1534" y="2345"/>
                    <a:pt x="1533" y="2344"/>
                    <a:pt x="1533" y="2342"/>
                  </a:cubicBezTo>
                  <a:cubicBezTo>
                    <a:pt x="1532" y="2341"/>
                    <a:pt x="1531" y="2340"/>
                    <a:pt x="1530" y="2339"/>
                  </a:cubicBezTo>
                  <a:cubicBezTo>
                    <a:pt x="1530" y="2337"/>
                    <a:pt x="1529" y="2336"/>
                    <a:pt x="1528" y="2335"/>
                  </a:cubicBezTo>
                  <a:cubicBezTo>
                    <a:pt x="1528" y="2335"/>
                    <a:pt x="1527" y="2335"/>
                    <a:pt x="1527" y="2335"/>
                  </a:cubicBezTo>
                  <a:cubicBezTo>
                    <a:pt x="1528" y="2335"/>
                    <a:pt x="1529" y="2335"/>
                    <a:pt x="1530" y="2335"/>
                  </a:cubicBezTo>
                  <a:cubicBezTo>
                    <a:pt x="1532" y="2336"/>
                    <a:pt x="1533" y="2336"/>
                    <a:pt x="1535" y="2336"/>
                  </a:cubicBezTo>
                  <a:cubicBezTo>
                    <a:pt x="1537" y="2337"/>
                    <a:pt x="1538" y="2337"/>
                    <a:pt x="1540" y="2338"/>
                  </a:cubicBezTo>
                  <a:cubicBezTo>
                    <a:pt x="1541" y="2338"/>
                    <a:pt x="1541" y="2338"/>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3" y="2339"/>
                    <a:pt x="1543" y="2339"/>
                    <a:pt x="1543" y="2339"/>
                  </a:cubicBezTo>
                  <a:cubicBezTo>
                    <a:pt x="1543" y="2339"/>
                    <a:pt x="1544" y="2340"/>
                    <a:pt x="1544" y="2340"/>
                  </a:cubicBezTo>
                  <a:cubicBezTo>
                    <a:pt x="1545" y="2340"/>
                    <a:pt x="1545" y="2341"/>
                    <a:pt x="1546" y="2341"/>
                  </a:cubicBezTo>
                  <a:cubicBezTo>
                    <a:pt x="1546" y="2341"/>
                    <a:pt x="1546" y="2342"/>
                    <a:pt x="1546" y="2342"/>
                  </a:cubicBezTo>
                  <a:cubicBezTo>
                    <a:pt x="1547" y="2342"/>
                    <a:pt x="1547" y="2342"/>
                    <a:pt x="1547" y="2342"/>
                  </a:cubicBezTo>
                  <a:cubicBezTo>
                    <a:pt x="1547" y="2343"/>
                    <a:pt x="1547" y="2343"/>
                    <a:pt x="1547" y="2343"/>
                  </a:cubicBezTo>
                  <a:cubicBezTo>
                    <a:pt x="1549" y="2345"/>
                    <a:pt x="1551" y="2347"/>
                    <a:pt x="1553" y="2349"/>
                  </a:cubicBezTo>
                  <a:cubicBezTo>
                    <a:pt x="1554" y="2352"/>
                    <a:pt x="1555" y="2354"/>
                    <a:pt x="1556" y="2356"/>
                  </a:cubicBezTo>
                  <a:cubicBezTo>
                    <a:pt x="1557" y="2358"/>
                    <a:pt x="1558" y="2360"/>
                    <a:pt x="1558" y="2362"/>
                  </a:cubicBezTo>
                  <a:cubicBezTo>
                    <a:pt x="1559" y="2363"/>
                    <a:pt x="1559" y="2364"/>
                    <a:pt x="1560" y="2365"/>
                  </a:cubicBezTo>
                  <a:cubicBezTo>
                    <a:pt x="1560" y="2366"/>
                    <a:pt x="1560" y="2366"/>
                    <a:pt x="1560" y="2366"/>
                  </a:cubicBezTo>
                  <a:cubicBezTo>
                    <a:pt x="1560" y="2366"/>
                    <a:pt x="1560" y="2366"/>
                    <a:pt x="1560" y="2365"/>
                  </a:cubicBezTo>
                  <a:cubicBezTo>
                    <a:pt x="1560" y="2364"/>
                    <a:pt x="1560" y="2363"/>
                    <a:pt x="1560" y="2361"/>
                  </a:cubicBezTo>
                  <a:cubicBezTo>
                    <a:pt x="1560" y="2359"/>
                    <a:pt x="1559" y="2357"/>
                    <a:pt x="1559" y="2355"/>
                  </a:cubicBezTo>
                  <a:cubicBezTo>
                    <a:pt x="1558" y="2353"/>
                    <a:pt x="1558" y="2350"/>
                    <a:pt x="1557" y="2347"/>
                  </a:cubicBezTo>
                  <a:cubicBezTo>
                    <a:pt x="1556" y="2344"/>
                    <a:pt x="1554" y="2341"/>
                    <a:pt x="1552" y="2339"/>
                  </a:cubicBezTo>
                  <a:cubicBezTo>
                    <a:pt x="1551" y="2338"/>
                    <a:pt x="1551" y="2338"/>
                    <a:pt x="1551" y="2337"/>
                  </a:cubicBezTo>
                  <a:cubicBezTo>
                    <a:pt x="1551" y="2337"/>
                    <a:pt x="1550" y="2337"/>
                    <a:pt x="1550" y="2336"/>
                  </a:cubicBezTo>
                  <a:cubicBezTo>
                    <a:pt x="1549" y="2336"/>
                    <a:pt x="1548" y="2335"/>
                    <a:pt x="1548" y="2334"/>
                  </a:cubicBezTo>
                  <a:cubicBezTo>
                    <a:pt x="1547" y="2334"/>
                    <a:pt x="1547" y="2334"/>
                    <a:pt x="1547" y="2334"/>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5" y="2333"/>
                    <a:pt x="1545" y="2333"/>
                    <a:pt x="1545" y="2333"/>
                  </a:cubicBezTo>
                  <a:cubicBezTo>
                    <a:pt x="1544" y="2332"/>
                    <a:pt x="1543" y="2332"/>
                    <a:pt x="1543" y="2331"/>
                  </a:cubicBezTo>
                  <a:cubicBezTo>
                    <a:pt x="1541" y="2330"/>
                    <a:pt x="1539" y="2330"/>
                    <a:pt x="1537" y="2329"/>
                  </a:cubicBezTo>
                  <a:cubicBezTo>
                    <a:pt x="1535" y="2329"/>
                    <a:pt x="1533" y="2328"/>
                    <a:pt x="1531" y="2328"/>
                  </a:cubicBezTo>
                  <a:cubicBezTo>
                    <a:pt x="1528" y="2327"/>
                    <a:pt x="1524" y="2326"/>
                    <a:pt x="1520" y="2325"/>
                  </a:cubicBezTo>
                  <a:cubicBezTo>
                    <a:pt x="1516" y="2325"/>
                    <a:pt x="1513" y="2324"/>
                    <a:pt x="1509" y="2323"/>
                  </a:cubicBezTo>
                  <a:cubicBezTo>
                    <a:pt x="1507" y="2323"/>
                    <a:pt x="1505" y="2322"/>
                    <a:pt x="1503" y="2322"/>
                  </a:cubicBezTo>
                  <a:cubicBezTo>
                    <a:pt x="1502" y="2322"/>
                    <a:pt x="1500" y="2321"/>
                    <a:pt x="1498" y="2321"/>
                  </a:cubicBezTo>
                  <a:cubicBezTo>
                    <a:pt x="1492" y="2320"/>
                    <a:pt x="1486" y="2319"/>
                    <a:pt x="1480" y="2319"/>
                  </a:cubicBezTo>
                  <a:cubicBezTo>
                    <a:pt x="1452" y="2298"/>
                    <a:pt x="1418" y="2292"/>
                    <a:pt x="1418" y="2292"/>
                  </a:cubicBezTo>
                  <a:cubicBezTo>
                    <a:pt x="1429" y="2285"/>
                    <a:pt x="1441" y="2281"/>
                    <a:pt x="1454" y="2280"/>
                  </a:cubicBezTo>
                  <a:cubicBezTo>
                    <a:pt x="1456" y="2281"/>
                    <a:pt x="1458" y="2282"/>
                    <a:pt x="1461" y="2284"/>
                  </a:cubicBezTo>
                  <a:cubicBezTo>
                    <a:pt x="1464" y="2285"/>
                    <a:pt x="1466" y="2287"/>
                    <a:pt x="1470" y="2289"/>
                  </a:cubicBezTo>
                  <a:cubicBezTo>
                    <a:pt x="1471" y="2290"/>
                    <a:pt x="1473" y="2291"/>
                    <a:pt x="1474" y="2292"/>
                  </a:cubicBezTo>
                  <a:cubicBezTo>
                    <a:pt x="1476" y="2293"/>
                    <a:pt x="1477" y="2294"/>
                    <a:pt x="1479" y="2295"/>
                  </a:cubicBezTo>
                  <a:cubicBezTo>
                    <a:pt x="1482" y="2297"/>
                    <a:pt x="1486" y="2299"/>
                    <a:pt x="1489" y="2301"/>
                  </a:cubicBezTo>
                  <a:cubicBezTo>
                    <a:pt x="1492" y="2303"/>
                    <a:pt x="1496" y="2305"/>
                    <a:pt x="1499" y="2306"/>
                  </a:cubicBezTo>
                  <a:cubicBezTo>
                    <a:pt x="1500" y="2307"/>
                    <a:pt x="1501" y="2307"/>
                    <a:pt x="1501" y="2308"/>
                  </a:cubicBezTo>
                  <a:cubicBezTo>
                    <a:pt x="1502" y="2308"/>
                    <a:pt x="1503" y="2309"/>
                    <a:pt x="1504" y="2309"/>
                  </a:cubicBezTo>
                  <a:cubicBezTo>
                    <a:pt x="1506" y="2310"/>
                    <a:pt x="1507" y="2311"/>
                    <a:pt x="1509" y="2312"/>
                  </a:cubicBezTo>
                  <a:cubicBezTo>
                    <a:pt x="1512" y="2313"/>
                    <a:pt x="1516" y="2315"/>
                    <a:pt x="1519" y="2316"/>
                  </a:cubicBezTo>
                  <a:cubicBezTo>
                    <a:pt x="1522" y="2317"/>
                    <a:pt x="1525" y="2318"/>
                    <a:pt x="1528" y="2318"/>
                  </a:cubicBezTo>
                  <a:cubicBezTo>
                    <a:pt x="1529" y="2318"/>
                    <a:pt x="1530" y="2318"/>
                    <a:pt x="1530" y="2318"/>
                  </a:cubicBezTo>
                  <a:cubicBezTo>
                    <a:pt x="1531" y="2318"/>
                    <a:pt x="1532" y="2319"/>
                    <a:pt x="1532" y="2319"/>
                  </a:cubicBezTo>
                  <a:cubicBezTo>
                    <a:pt x="1533" y="2319"/>
                    <a:pt x="1534" y="2319"/>
                    <a:pt x="1534" y="2319"/>
                  </a:cubicBezTo>
                  <a:cubicBezTo>
                    <a:pt x="1535" y="2319"/>
                    <a:pt x="1536" y="2319"/>
                    <a:pt x="1536" y="2319"/>
                  </a:cubicBezTo>
                  <a:cubicBezTo>
                    <a:pt x="1538" y="2319"/>
                    <a:pt x="1539" y="2319"/>
                    <a:pt x="1540" y="2318"/>
                  </a:cubicBezTo>
                  <a:cubicBezTo>
                    <a:pt x="1541" y="2318"/>
                    <a:pt x="1542" y="2318"/>
                    <a:pt x="1543" y="2318"/>
                  </a:cubicBezTo>
                  <a:cubicBezTo>
                    <a:pt x="1543" y="2318"/>
                    <a:pt x="1544" y="2318"/>
                    <a:pt x="1545" y="2317"/>
                  </a:cubicBezTo>
                  <a:cubicBezTo>
                    <a:pt x="1545" y="2317"/>
                    <a:pt x="1546" y="2317"/>
                    <a:pt x="1546" y="2317"/>
                  </a:cubicBezTo>
                  <a:cubicBezTo>
                    <a:pt x="1547" y="2317"/>
                    <a:pt x="1548" y="2316"/>
                    <a:pt x="1548" y="2316"/>
                  </a:cubicBezTo>
                  <a:cubicBezTo>
                    <a:pt x="1548" y="2316"/>
                    <a:pt x="1547" y="2316"/>
                    <a:pt x="1546" y="2316"/>
                  </a:cubicBezTo>
                  <a:cubicBezTo>
                    <a:pt x="1546" y="2317"/>
                    <a:pt x="1545" y="2317"/>
                    <a:pt x="1545" y="2317"/>
                  </a:cubicBezTo>
                  <a:cubicBezTo>
                    <a:pt x="1544" y="2316"/>
                    <a:pt x="1543" y="2316"/>
                    <a:pt x="1542" y="2316"/>
                  </a:cubicBezTo>
                  <a:cubicBezTo>
                    <a:pt x="1542" y="2316"/>
                    <a:pt x="1541" y="2316"/>
                    <a:pt x="1540" y="2316"/>
                  </a:cubicBezTo>
                  <a:cubicBezTo>
                    <a:pt x="1539" y="2316"/>
                    <a:pt x="1539" y="2316"/>
                    <a:pt x="1538" y="2316"/>
                  </a:cubicBezTo>
                  <a:cubicBezTo>
                    <a:pt x="1538" y="2316"/>
                    <a:pt x="1537" y="2316"/>
                    <a:pt x="1537" y="2316"/>
                  </a:cubicBezTo>
                  <a:cubicBezTo>
                    <a:pt x="1535" y="2315"/>
                    <a:pt x="1534" y="2315"/>
                    <a:pt x="1533" y="2315"/>
                  </a:cubicBezTo>
                  <a:cubicBezTo>
                    <a:pt x="1532" y="2315"/>
                    <a:pt x="1532" y="2314"/>
                    <a:pt x="1531" y="2314"/>
                  </a:cubicBezTo>
                  <a:cubicBezTo>
                    <a:pt x="1531" y="2314"/>
                    <a:pt x="1530" y="2314"/>
                    <a:pt x="1529" y="2314"/>
                  </a:cubicBezTo>
                  <a:cubicBezTo>
                    <a:pt x="1529" y="2313"/>
                    <a:pt x="1528" y="2313"/>
                    <a:pt x="1527" y="2313"/>
                  </a:cubicBezTo>
                  <a:cubicBezTo>
                    <a:pt x="1527" y="2313"/>
                    <a:pt x="1526" y="2312"/>
                    <a:pt x="1525" y="2312"/>
                  </a:cubicBezTo>
                  <a:cubicBezTo>
                    <a:pt x="1525" y="2312"/>
                    <a:pt x="1524" y="2311"/>
                    <a:pt x="1523" y="2311"/>
                  </a:cubicBezTo>
                  <a:cubicBezTo>
                    <a:pt x="1522" y="2311"/>
                    <a:pt x="1522" y="2310"/>
                    <a:pt x="1521" y="2310"/>
                  </a:cubicBezTo>
                  <a:cubicBezTo>
                    <a:pt x="1518" y="2309"/>
                    <a:pt x="1515" y="2307"/>
                    <a:pt x="1512" y="2305"/>
                  </a:cubicBezTo>
                  <a:cubicBezTo>
                    <a:pt x="1511" y="2304"/>
                    <a:pt x="1509" y="2304"/>
                    <a:pt x="1507" y="2303"/>
                  </a:cubicBezTo>
                  <a:cubicBezTo>
                    <a:pt x="1506" y="2302"/>
                    <a:pt x="1504" y="2301"/>
                    <a:pt x="1503" y="2300"/>
                  </a:cubicBezTo>
                  <a:cubicBezTo>
                    <a:pt x="1499" y="2298"/>
                    <a:pt x="1496" y="2296"/>
                    <a:pt x="1493" y="2294"/>
                  </a:cubicBezTo>
                  <a:cubicBezTo>
                    <a:pt x="1489" y="2292"/>
                    <a:pt x="1486" y="2290"/>
                    <a:pt x="1483" y="2288"/>
                  </a:cubicBezTo>
                  <a:cubicBezTo>
                    <a:pt x="1481" y="2287"/>
                    <a:pt x="1480" y="2287"/>
                    <a:pt x="1478" y="2286"/>
                  </a:cubicBezTo>
                  <a:cubicBezTo>
                    <a:pt x="1476" y="2285"/>
                    <a:pt x="1475" y="2284"/>
                    <a:pt x="1473" y="2283"/>
                  </a:cubicBezTo>
                  <a:cubicBezTo>
                    <a:pt x="1470" y="2282"/>
                    <a:pt x="1467" y="2280"/>
                    <a:pt x="1464" y="2279"/>
                  </a:cubicBezTo>
                  <a:cubicBezTo>
                    <a:pt x="1480" y="2278"/>
                    <a:pt x="1497" y="2280"/>
                    <a:pt x="1513" y="2281"/>
                  </a:cubicBezTo>
                  <a:cubicBezTo>
                    <a:pt x="1516" y="2283"/>
                    <a:pt x="1520" y="2285"/>
                    <a:pt x="1523" y="2287"/>
                  </a:cubicBezTo>
                  <a:cubicBezTo>
                    <a:pt x="1525" y="2288"/>
                    <a:pt x="1528" y="2290"/>
                    <a:pt x="1531" y="2291"/>
                  </a:cubicBezTo>
                  <a:cubicBezTo>
                    <a:pt x="1532" y="2292"/>
                    <a:pt x="1533" y="2292"/>
                    <a:pt x="1534" y="2293"/>
                  </a:cubicBezTo>
                  <a:cubicBezTo>
                    <a:pt x="1536" y="2294"/>
                    <a:pt x="1537" y="2294"/>
                    <a:pt x="1538" y="2295"/>
                  </a:cubicBezTo>
                  <a:cubicBezTo>
                    <a:pt x="1541" y="2296"/>
                    <a:pt x="1543" y="2297"/>
                    <a:pt x="1546" y="2298"/>
                  </a:cubicBezTo>
                  <a:cubicBezTo>
                    <a:pt x="1548" y="2299"/>
                    <a:pt x="1550" y="2299"/>
                    <a:pt x="1552" y="2300"/>
                  </a:cubicBezTo>
                  <a:cubicBezTo>
                    <a:pt x="1555" y="2300"/>
                    <a:pt x="1557" y="2301"/>
                    <a:pt x="1558" y="2301"/>
                  </a:cubicBezTo>
                  <a:cubicBezTo>
                    <a:pt x="1559" y="2301"/>
                    <a:pt x="1560" y="2301"/>
                    <a:pt x="1561" y="2301"/>
                  </a:cubicBezTo>
                  <a:cubicBezTo>
                    <a:pt x="1562" y="2301"/>
                    <a:pt x="1563" y="2301"/>
                    <a:pt x="1563" y="2301"/>
                  </a:cubicBezTo>
                  <a:cubicBezTo>
                    <a:pt x="1564" y="2301"/>
                    <a:pt x="1564" y="2301"/>
                    <a:pt x="1565" y="2301"/>
                  </a:cubicBezTo>
                  <a:cubicBezTo>
                    <a:pt x="1565" y="2301"/>
                    <a:pt x="1566" y="2301"/>
                    <a:pt x="1566" y="2301"/>
                  </a:cubicBezTo>
                  <a:cubicBezTo>
                    <a:pt x="1567" y="2301"/>
                    <a:pt x="1567" y="2301"/>
                    <a:pt x="1567" y="2301"/>
                  </a:cubicBezTo>
                  <a:cubicBezTo>
                    <a:pt x="1567" y="2301"/>
                    <a:pt x="1567" y="2301"/>
                    <a:pt x="1566" y="2300"/>
                  </a:cubicBezTo>
                  <a:cubicBezTo>
                    <a:pt x="1566" y="2300"/>
                    <a:pt x="1566" y="2300"/>
                    <a:pt x="1565" y="2300"/>
                  </a:cubicBezTo>
                  <a:cubicBezTo>
                    <a:pt x="1565" y="2300"/>
                    <a:pt x="1564" y="2300"/>
                    <a:pt x="1563" y="2299"/>
                  </a:cubicBezTo>
                  <a:cubicBezTo>
                    <a:pt x="1562" y="2299"/>
                    <a:pt x="1561" y="2299"/>
                    <a:pt x="1559" y="2298"/>
                  </a:cubicBezTo>
                  <a:cubicBezTo>
                    <a:pt x="1558" y="2297"/>
                    <a:pt x="1556" y="2296"/>
                    <a:pt x="1554" y="2295"/>
                  </a:cubicBezTo>
                  <a:cubicBezTo>
                    <a:pt x="1552" y="2295"/>
                    <a:pt x="1550" y="2293"/>
                    <a:pt x="1548" y="2292"/>
                  </a:cubicBezTo>
                  <a:cubicBezTo>
                    <a:pt x="1546" y="2291"/>
                    <a:pt x="1544" y="2290"/>
                    <a:pt x="1541" y="2288"/>
                  </a:cubicBezTo>
                  <a:cubicBezTo>
                    <a:pt x="1540" y="2288"/>
                    <a:pt x="1539" y="2287"/>
                    <a:pt x="1538" y="2286"/>
                  </a:cubicBezTo>
                  <a:cubicBezTo>
                    <a:pt x="1537" y="2286"/>
                    <a:pt x="1535" y="2285"/>
                    <a:pt x="1534" y="2284"/>
                  </a:cubicBezTo>
                  <a:cubicBezTo>
                    <a:pt x="1533" y="2284"/>
                    <a:pt x="1532" y="2283"/>
                    <a:pt x="1531" y="2282"/>
                  </a:cubicBezTo>
                  <a:cubicBezTo>
                    <a:pt x="1553" y="2283"/>
                    <a:pt x="1574" y="2280"/>
                    <a:pt x="1592" y="2265"/>
                  </a:cubicBezTo>
                  <a:cubicBezTo>
                    <a:pt x="1557" y="2277"/>
                    <a:pt x="1512" y="2264"/>
                    <a:pt x="1476" y="2259"/>
                  </a:cubicBezTo>
                  <a:cubicBezTo>
                    <a:pt x="1477" y="2259"/>
                    <a:pt x="1477" y="2258"/>
                    <a:pt x="1478" y="2258"/>
                  </a:cubicBezTo>
                  <a:cubicBezTo>
                    <a:pt x="1480" y="2257"/>
                    <a:pt x="1482" y="2256"/>
                    <a:pt x="1484" y="2255"/>
                  </a:cubicBezTo>
                  <a:cubicBezTo>
                    <a:pt x="1485" y="2255"/>
                    <a:pt x="1485" y="2254"/>
                    <a:pt x="1486" y="2254"/>
                  </a:cubicBezTo>
                  <a:cubicBezTo>
                    <a:pt x="1486" y="2254"/>
                    <a:pt x="1487" y="2254"/>
                    <a:pt x="1487" y="2254"/>
                  </a:cubicBezTo>
                  <a:cubicBezTo>
                    <a:pt x="1488" y="2253"/>
                    <a:pt x="1489" y="2253"/>
                    <a:pt x="1490" y="2253"/>
                  </a:cubicBezTo>
                  <a:cubicBezTo>
                    <a:pt x="1491" y="2252"/>
                    <a:pt x="1492" y="2252"/>
                    <a:pt x="1493" y="2252"/>
                  </a:cubicBezTo>
                  <a:cubicBezTo>
                    <a:pt x="1494" y="2252"/>
                    <a:pt x="1495" y="2251"/>
                    <a:pt x="1496" y="2251"/>
                  </a:cubicBezTo>
                  <a:cubicBezTo>
                    <a:pt x="1496" y="2251"/>
                    <a:pt x="1497" y="2251"/>
                    <a:pt x="1498" y="2251"/>
                  </a:cubicBezTo>
                  <a:cubicBezTo>
                    <a:pt x="1499" y="2251"/>
                    <a:pt x="1499" y="2251"/>
                    <a:pt x="1500" y="2251"/>
                  </a:cubicBezTo>
                  <a:cubicBezTo>
                    <a:pt x="1501" y="2251"/>
                    <a:pt x="1502" y="2251"/>
                    <a:pt x="1503" y="2251"/>
                  </a:cubicBezTo>
                  <a:cubicBezTo>
                    <a:pt x="1503" y="2251"/>
                    <a:pt x="1504" y="2251"/>
                    <a:pt x="1504" y="2251"/>
                  </a:cubicBezTo>
                  <a:cubicBezTo>
                    <a:pt x="1504" y="2251"/>
                    <a:pt x="1503" y="2251"/>
                    <a:pt x="1503" y="2250"/>
                  </a:cubicBezTo>
                  <a:cubicBezTo>
                    <a:pt x="1502" y="2250"/>
                    <a:pt x="1501" y="2250"/>
                    <a:pt x="1500" y="2249"/>
                  </a:cubicBezTo>
                  <a:cubicBezTo>
                    <a:pt x="1499" y="2249"/>
                    <a:pt x="1499" y="2249"/>
                    <a:pt x="1498" y="2249"/>
                  </a:cubicBezTo>
                  <a:cubicBezTo>
                    <a:pt x="1497" y="2249"/>
                    <a:pt x="1496" y="2248"/>
                    <a:pt x="1496" y="2248"/>
                  </a:cubicBezTo>
                  <a:cubicBezTo>
                    <a:pt x="1495" y="2248"/>
                    <a:pt x="1494" y="2248"/>
                    <a:pt x="1493" y="2248"/>
                  </a:cubicBezTo>
                  <a:cubicBezTo>
                    <a:pt x="1492" y="2248"/>
                    <a:pt x="1491" y="2248"/>
                    <a:pt x="1490" y="2248"/>
                  </a:cubicBezTo>
                  <a:cubicBezTo>
                    <a:pt x="1487" y="2248"/>
                    <a:pt x="1485" y="2248"/>
                    <a:pt x="1482" y="2249"/>
                  </a:cubicBezTo>
                  <a:cubicBezTo>
                    <a:pt x="1480" y="2250"/>
                    <a:pt x="1477" y="2251"/>
                    <a:pt x="1475" y="2252"/>
                  </a:cubicBezTo>
                  <a:cubicBezTo>
                    <a:pt x="1474" y="2252"/>
                    <a:pt x="1474" y="2252"/>
                    <a:pt x="1473" y="2252"/>
                  </a:cubicBezTo>
                  <a:cubicBezTo>
                    <a:pt x="1472" y="2253"/>
                    <a:pt x="1472" y="2253"/>
                    <a:pt x="1471" y="2253"/>
                  </a:cubicBezTo>
                  <a:cubicBezTo>
                    <a:pt x="1470" y="2254"/>
                    <a:pt x="1469" y="2254"/>
                    <a:pt x="1467" y="2255"/>
                  </a:cubicBezTo>
                  <a:cubicBezTo>
                    <a:pt x="1466" y="2256"/>
                    <a:pt x="1465" y="2257"/>
                    <a:pt x="1463" y="2257"/>
                  </a:cubicBezTo>
                  <a:cubicBezTo>
                    <a:pt x="1463" y="2257"/>
                    <a:pt x="1463" y="2257"/>
                    <a:pt x="1463" y="2257"/>
                  </a:cubicBezTo>
                  <a:cubicBezTo>
                    <a:pt x="1418" y="2254"/>
                    <a:pt x="1401" y="2291"/>
                    <a:pt x="1380" y="2272"/>
                  </a:cubicBezTo>
                  <a:cubicBezTo>
                    <a:pt x="1365" y="2258"/>
                    <a:pt x="1335" y="2167"/>
                    <a:pt x="1328" y="2145"/>
                  </a:cubicBezTo>
                  <a:cubicBezTo>
                    <a:pt x="1324" y="2135"/>
                    <a:pt x="1321" y="2127"/>
                    <a:pt x="1317" y="2120"/>
                  </a:cubicBezTo>
                  <a:cubicBezTo>
                    <a:pt x="1317" y="2121"/>
                    <a:pt x="1317" y="2121"/>
                    <a:pt x="1317" y="2121"/>
                  </a:cubicBezTo>
                  <a:cubicBezTo>
                    <a:pt x="1318" y="2121"/>
                    <a:pt x="1319" y="2122"/>
                    <a:pt x="1320" y="2123"/>
                  </a:cubicBezTo>
                  <a:cubicBezTo>
                    <a:pt x="1321" y="2124"/>
                    <a:pt x="1322" y="2125"/>
                    <a:pt x="1323" y="2126"/>
                  </a:cubicBezTo>
                  <a:cubicBezTo>
                    <a:pt x="1324" y="2127"/>
                    <a:pt x="1325" y="2128"/>
                    <a:pt x="1326" y="2130"/>
                  </a:cubicBezTo>
                  <a:cubicBezTo>
                    <a:pt x="1327" y="2131"/>
                    <a:pt x="1328" y="2132"/>
                    <a:pt x="1329" y="2134"/>
                  </a:cubicBezTo>
                  <a:cubicBezTo>
                    <a:pt x="1331" y="2136"/>
                    <a:pt x="1334" y="2139"/>
                    <a:pt x="1336" y="2143"/>
                  </a:cubicBezTo>
                  <a:cubicBezTo>
                    <a:pt x="1339" y="2146"/>
                    <a:pt x="1341" y="2150"/>
                    <a:pt x="1344" y="2154"/>
                  </a:cubicBezTo>
                  <a:cubicBezTo>
                    <a:pt x="1345" y="2155"/>
                    <a:pt x="1346" y="2157"/>
                    <a:pt x="1348" y="2159"/>
                  </a:cubicBezTo>
                  <a:cubicBezTo>
                    <a:pt x="1349" y="2161"/>
                    <a:pt x="1350" y="2163"/>
                    <a:pt x="1352" y="2165"/>
                  </a:cubicBezTo>
                  <a:cubicBezTo>
                    <a:pt x="1352" y="2166"/>
                    <a:pt x="1352" y="2166"/>
                    <a:pt x="1353" y="2167"/>
                  </a:cubicBezTo>
                  <a:cubicBezTo>
                    <a:pt x="1353" y="2167"/>
                    <a:pt x="1353" y="2167"/>
                    <a:pt x="1353" y="2168"/>
                  </a:cubicBezTo>
                  <a:cubicBezTo>
                    <a:pt x="1353" y="2171"/>
                    <a:pt x="1354" y="2175"/>
                    <a:pt x="1356" y="2179"/>
                  </a:cubicBezTo>
                  <a:cubicBezTo>
                    <a:pt x="1357" y="2184"/>
                    <a:pt x="1359" y="2190"/>
                    <a:pt x="1361" y="2196"/>
                  </a:cubicBezTo>
                  <a:cubicBezTo>
                    <a:pt x="1361" y="2197"/>
                    <a:pt x="1362" y="2199"/>
                    <a:pt x="1363" y="2200"/>
                  </a:cubicBezTo>
                  <a:cubicBezTo>
                    <a:pt x="1363" y="2202"/>
                    <a:pt x="1364" y="2203"/>
                    <a:pt x="1364" y="2205"/>
                  </a:cubicBezTo>
                  <a:cubicBezTo>
                    <a:pt x="1365" y="2208"/>
                    <a:pt x="1367" y="2211"/>
                    <a:pt x="1368" y="2214"/>
                  </a:cubicBezTo>
                  <a:cubicBezTo>
                    <a:pt x="1369" y="2215"/>
                    <a:pt x="1369" y="2217"/>
                    <a:pt x="1370" y="2218"/>
                  </a:cubicBezTo>
                  <a:cubicBezTo>
                    <a:pt x="1371" y="2220"/>
                    <a:pt x="1372" y="2221"/>
                    <a:pt x="1372" y="2223"/>
                  </a:cubicBezTo>
                  <a:cubicBezTo>
                    <a:pt x="1373" y="2224"/>
                    <a:pt x="1374" y="2226"/>
                    <a:pt x="1375" y="2227"/>
                  </a:cubicBezTo>
                  <a:cubicBezTo>
                    <a:pt x="1375" y="2228"/>
                    <a:pt x="1376" y="2228"/>
                    <a:pt x="1376" y="2229"/>
                  </a:cubicBezTo>
                  <a:cubicBezTo>
                    <a:pt x="1377" y="2230"/>
                    <a:pt x="1377" y="2231"/>
                    <a:pt x="1378" y="2231"/>
                  </a:cubicBezTo>
                  <a:cubicBezTo>
                    <a:pt x="1378" y="2233"/>
                    <a:pt x="1379" y="2234"/>
                    <a:pt x="1380" y="2235"/>
                  </a:cubicBezTo>
                  <a:cubicBezTo>
                    <a:pt x="1381" y="2236"/>
                    <a:pt x="1381" y="2236"/>
                    <a:pt x="1382" y="2237"/>
                  </a:cubicBezTo>
                  <a:cubicBezTo>
                    <a:pt x="1382" y="2237"/>
                    <a:pt x="1383" y="2238"/>
                    <a:pt x="1383" y="2238"/>
                  </a:cubicBezTo>
                  <a:cubicBezTo>
                    <a:pt x="1384" y="2239"/>
                    <a:pt x="1385" y="2239"/>
                    <a:pt x="1385" y="2240"/>
                  </a:cubicBezTo>
                  <a:cubicBezTo>
                    <a:pt x="1386" y="2241"/>
                    <a:pt x="1386" y="2241"/>
                    <a:pt x="1387" y="2241"/>
                  </a:cubicBezTo>
                  <a:cubicBezTo>
                    <a:pt x="1388" y="2242"/>
                    <a:pt x="1389" y="2243"/>
                    <a:pt x="1390" y="2244"/>
                  </a:cubicBezTo>
                  <a:cubicBezTo>
                    <a:pt x="1390" y="2244"/>
                    <a:pt x="1391" y="2245"/>
                    <a:pt x="1392" y="2245"/>
                  </a:cubicBezTo>
                  <a:cubicBezTo>
                    <a:pt x="1392" y="2245"/>
                    <a:pt x="1393" y="2246"/>
                    <a:pt x="1393" y="2246"/>
                  </a:cubicBezTo>
                  <a:cubicBezTo>
                    <a:pt x="1394" y="2246"/>
                    <a:pt x="1395" y="2247"/>
                    <a:pt x="1396" y="2247"/>
                  </a:cubicBezTo>
                  <a:cubicBezTo>
                    <a:pt x="1397" y="2248"/>
                    <a:pt x="1398" y="2248"/>
                    <a:pt x="1399" y="2248"/>
                  </a:cubicBezTo>
                  <a:cubicBezTo>
                    <a:pt x="1399" y="2248"/>
                    <a:pt x="1400" y="2248"/>
                    <a:pt x="1400" y="2249"/>
                  </a:cubicBezTo>
                  <a:cubicBezTo>
                    <a:pt x="1401" y="2249"/>
                    <a:pt x="1401" y="2249"/>
                    <a:pt x="1401" y="2249"/>
                  </a:cubicBezTo>
                  <a:cubicBezTo>
                    <a:pt x="1403" y="2249"/>
                    <a:pt x="1404" y="2249"/>
                    <a:pt x="1405" y="2249"/>
                  </a:cubicBezTo>
                  <a:cubicBezTo>
                    <a:pt x="1406" y="2249"/>
                    <a:pt x="1406" y="2249"/>
                    <a:pt x="1406" y="2249"/>
                  </a:cubicBezTo>
                  <a:cubicBezTo>
                    <a:pt x="1406" y="2249"/>
                    <a:pt x="1406" y="2249"/>
                    <a:pt x="1405" y="2249"/>
                  </a:cubicBezTo>
                  <a:cubicBezTo>
                    <a:pt x="1404" y="2248"/>
                    <a:pt x="1403" y="2248"/>
                    <a:pt x="1402" y="2247"/>
                  </a:cubicBezTo>
                  <a:cubicBezTo>
                    <a:pt x="1402" y="2247"/>
                    <a:pt x="1401" y="2247"/>
                    <a:pt x="1401" y="2247"/>
                  </a:cubicBezTo>
                  <a:cubicBezTo>
                    <a:pt x="1401" y="2247"/>
                    <a:pt x="1400" y="2246"/>
                    <a:pt x="1400" y="2246"/>
                  </a:cubicBezTo>
                  <a:cubicBezTo>
                    <a:pt x="1399" y="2246"/>
                    <a:pt x="1398" y="2245"/>
                    <a:pt x="1398" y="2245"/>
                  </a:cubicBezTo>
                  <a:cubicBezTo>
                    <a:pt x="1397" y="2244"/>
                    <a:pt x="1396" y="2243"/>
                    <a:pt x="1395" y="2243"/>
                  </a:cubicBezTo>
                  <a:cubicBezTo>
                    <a:pt x="1395" y="2242"/>
                    <a:pt x="1394" y="2242"/>
                    <a:pt x="1394" y="2242"/>
                  </a:cubicBezTo>
                  <a:cubicBezTo>
                    <a:pt x="1394" y="2241"/>
                    <a:pt x="1393" y="2241"/>
                    <a:pt x="1393" y="2240"/>
                  </a:cubicBezTo>
                  <a:cubicBezTo>
                    <a:pt x="1392" y="2240"/>
                    <a:pt x="1391" y="2239"/>
                    <a:pt x="1390" y="2238"/>
                  </a:cubicBezTo>
                  <a:cubicBezTo>
                    <a:pt x="1390" y="2237"/>
                    <a:pt x="1390" y="2237"/>
                    <a:pt x="1389" y="2236"/>
                  </a:cubicBezTo>
                  <a:cubicBezTo>
                    <a:pt x="1389" y="2236"/>
                    <a:pt x="1388" y="2235"/>
                    <a:pt x="1388" y="2235"/>
                  </a:cubicBezTo>
                  <a:cubicBezTo>
                    <a:pt x="1388" y="2234"/>
                    <a:pt x="1387" y="2234"/>
                    <a:pt x="1387" y="2233"/>
                  </a:cubicBezTo>
                  <a:cubicBezTo>
                    <a:pt x="1386" y="2232"/>
                    <a:pt x="1386" y="2232"/>
                    <a:pt x="1386" y="2231"/>
                  </a:cubicBezTo>
                  <a:cubicBezTo>
                    <a:pt x="1385" y="2230"/>
                    <a:pt x="1384" y="2229"/>
                    <a:pt x="1383" y="2227"/>
                  </a:cubicBezTo>
                  <a:cubicBezTo>
                    <a:pt x="1383" y="2226"/>
                    <a:pt x="1382" y="2225"/>
                    <a:pt x="1381" y="2223"/>
                  </a:cubicBezTo>
                  <a:cubicBezTo>
                    <a:pt x="1381" y="2223"/>
                    <a:pt x="1382" y="2223"/>
                    <a:pt x="1382" y="2223"/>
                  </a:cubicBezTo>
                  <a:cubicBezTo>
                    <a:pt x="1382" y="2224"/>
                    <a:pt x="1383" y="2224"/>
                    <a:pt x="1383" y="2224"/>
                  </a:cubicBezTo>
                  <a:cubicBezTo>
                    <a:pt x="1385" y="2225"/>
                    <a:pt x="1386" y="2226"/>
                    <a:pt x="1387" y="2227"/>
                  </a:cubicBezTo>
                  <a:cubicBezTo>
                    <a:pt x="1388" y="2228"/>
                    <a:pt x="1390" y="2229"/>
                    <a:pt x="1391" y="2230"/>
                  </a:cubicBezTo>
                  <a:cubicBezTo>
                    <a:pt x="1392" y="2231"/>
                    <a:pt x="1394" y="2232"/>
                    <a:pt x="1395" y="2234"/>
                  </a:cubicBezTo>
                  <a:cubicBezTo>
                    <a:pt x="1397" y="2235"/>
                    <a:pt x="1398" y="2236"/>
                    <a:pt x="1400" y="2237"/>
                  </a:cubicBezTo>
                  <a:cubicBezTo>
                    <a:pt x="1401" y="2238"/>
                    <a:pt x="1403" y="2239"/>
                    <a:pt x="1405" y="2241"/>
                  </a:cubicBezTo>
                  <a:cubicBezTo>
                    <a:pt x="1405" y="2241"/>
                    <a:pt x="1405" y="2241"/>
                    <a:pt x="1406" y="2241"/>
                  </a:cubicBezTo>
                  <a:cubicBezTo>
                    <a:pt x="1406" y="2242"/>
                    <a:pt x="1407" y="2242"/>
                    <a:pt x="1407" y="2242"/>
                  </a:cubicBezTo>
                  <a:cubicBezTo>
                    <a:pt x="1408" y="2243"/>
                    <a:pt x="1409" y="2243"/>
                    <a:pt x="1410" y="2244"/>
                  </a:cubicBezTo>
                  <a:cubicBezTo>
                    <a:pt x="1411" y="2244"/>
                    <a:pt x="1413" y="2245"/>
                    <a:pt x="1415" y="2246"/>
                  </a:cubicBezTo>
                  <a:cubicBezTo>
                    <a:pt x="1417" y="2246"/>
                    <a:pt x="1418" y="2247"/>
                    <a:pt x="1420" y="2247"/>
                  </a:cubicBezTo>
                  <a:cubicBezTo>
                    <a:pt x="1421" y="2247"/>
                    <a:pt x="1422" y="2247"/>
                    <a:pt x="1422" y="2247"/>
                  </a:cubicBezTo>
                  <a:cubicBezTo>
                    <a:pt x="1423" y="2247"/>
                    <a:pt x="1424" y="2246"/>
                    <a:pt x="1424" y="2246"/>
                  </a:cubicBezTo>
                  <a:cubicBezTo>
                    <a:pt x="1426" y="2246"/>
                    <a:pt x="1427" y="2246"/>
                    <a:pt x="1428" y="2245"/>
                  </a:cubicBezTo>
                  <a:cubicBezTo>
                    <a:pt x="1429" y="2245"/>
                    <a:pt x="1429" y="2245"/>
                    <a:pt x="1430" y="2244"/>
                  </a:cubicBezTo>
                  <a:cubicBezTo>
                    <a:pt x="1430" y="2244"/>
                    <a:pt x="1430" y="2244"/>
                    <a:pt x="1430" y="2244"/>
                  </a:cubicBezTo>
                  <a:cubicBezTo>
                    <a:pt x="1430" y="2244"/>
                    <a:pt x="1430" y="2244"/>
                    <a:pt x="1429" y="2244"/>
                  </a:cubicBezTo>
                  <a:cubicBezTo>
                    <a:pt x="1429" y="2244"/>
                    <a:pt x="1428" y="2244"/>
                    <a:pt x="1427" y="2244"/>
                  </a:cubicBezTo>
                  <a:cubicBezTo>
                    <a:pt x="1427" y="2244"/>
                    <a:pt x="1426" y="2244"/>
                    <a:pt x="1425" y="2243"/>
                  </a:cubicBezTo>
                  <a:cubicBezTo>
                    <a:pt x="1423" y="2243"/>
                    <a:pt x="1422" y="2243"/>
                    <a:pt x="1421" y="2242"/>
                  </a:cubicBezTo>
                  <a:cubicBezTo>
                    <a:pt x="1421" y="2242"/>
                    <a:pt x="1420" y="2242"/>
                    <a:pt x="1420" y="2242"/>
                  </a:cubicBezTo>
                  <a:cubicBezTo>
                    <a:pt x="1420" y="2242"/>
                    <a:pt x="1420" y="2241"/>
                    <a:pt x="1419" y="2241"/>
                  </a:cubicBezTo>
                  <a:cubicBezTo>
                    <a:pt x="1419" y="2241"/>
                    <a:pt x="1418" y="2241"/>
                    <a:pt x="1417" y="2240"/>
                  </a:cubicBezTo>
                  <a:cubicBezTo>
                    <a:pt x="1416" y="2239"/>
                    <a:pt x="1415" y="2239"/>
                    <a:pt x="1413" y="2238"/>
                  </a:cubicBezTo>
                  <a:cubicBezTo>
                    <a:pt x="1413" y="2237"/>
                    <a:pt x="1412" y="2236"/>
                    <a:pt x="1411" y="2236"/>
                  </a:cubicBezTo>
                  <a:cubicBezTo>
                    <a:pt x="1410" y="2235"/>
                    <a:pt x="1410" y="2235"/>
                    <a:pt x="1409" y="2234"/>
                  </a:cubicBezTo>
                  <a:cubicBezTo>
                    <a:pt x="1408" y="2233"/>
                    <a:pt x="1406" y="2232"/>
                    <a:pt x="1405" y="2231"/>
                  </a:cubicBezTo>
                  <a:cubicBezTo>
                    <a:pt x="1403" y="2230"/>
                    <a:pt x="1401" y="2228"/>
                    <a:pt x="1400" y="2227"/>
                  </a:cubicBezTo>
                  <a:cubicBezTo>
                    <a:pt x="1399" y="2227"/>
                    <a:pt x="1398" y="2226"/>
                    <a:pt x="1397" y="2226"/>
                  </a:cubicBezTo>
                  <a:cubicBezTo>
                    <a:pt x="1397" y="2225"/>
                    <a:pt x="1396" y="2225"/>
                    <a:pt x="1395" y="2224"/>
                  </a:cubicBezTo>
                  <a:cubicBezTo>
                    <a:pt x="1393" y="2223"/>
                    <a:pt x="1392" y="2223"/>
                    <a:pt x="1390" y="2222"/>
                  </a:cubicBezTo>
                  <a:cubicBezTo>
                    <a:pt x="1388" y="2221"/>
                    <a:pt x="1387" y="2221"/>
                    <a:pt x="1385" y="2220"/>
                  </a:cubicBezTo>
                  <a:cubicBezTo>
                    <a:pt x="1384" y="2220"/>
                    <a:pt x="1384" y="2220"/>
                    <a:pt x="1383" y="2220"/>
                  </a:cubicBezTo>
                  <a:cubicBezTo>
                    <a:pt x="1382" y="2220"/>
                    <a:pt x="1382" y="2220"/>
                    <a:pt x="1381" y="2220"/>
                  </a:cubicBezTo>
                  <a:cubicBezTo>
                    <a:pt x="1380" y="2220"/>
                    <a:pt x="1380" y="2220"/>
                    <a:pt x="1379" y="2220"/>
                  </a:cubicBezTo>
                  <a:cubicBezTo>
                    <a:pt x="1379" y="2220"/>
                    <a:pt x="1379" y="2219"/>
                    <a:pt x="1379" y="2219"/>
                  </a:cubicBezTo>
                  <a:cubicBezTo>
                    <a:pt x="1379" y="2218"/>
                    <a:pt x="1378" y="2216"/>
                    <a:pt x="1377" y="2215"/>
                  </a:cubicBezTo>
                  <a:cubicBezTo>
                    <a:pt x="1377" y="2214"/>
                    <a:pt x="1376" y="2212"/>
                    <a:pt x="1375" y="2211"/>
                  </a:cubicBezTo>
                  <a:cubicBezTo>
                    <a:pt x="1374" y="2208"/>
                    <a:pt x="1373" y="2205"/>
                    <a:pt x="1371" y="2202"/>
                  </a:cubicBezTo>
                  <a:cubicBezTo>
                    <a:pt x="1371" y="2200"/>
                    <a:pt x="1370" y="2199"/>
                    <a:pt x="1369" y="2197"/>
                  </a:cubicBezTo>
                  <a:cubicBezTo>
                    <a:pt x="1369" y="2196"/>
                    <a:pt x="1368" y="2194"/>
                    <a:pt x="1367" y="2193"/>
                  </a:cubicBezTo>
                  <a:cubicBezTo>
                    <a:pt x="1365" y="2187"/>
                    <a:pt x="1362" y="2182"/>
                    <a:pt x="1360" y="2178"/>
                  </a:cubicBezTo>
                  <a:cubicBezTo>
                    <a:pt x="1359" y="2176"/>
                    <a:pt x="1359" y="2175"/>
                    <a:pt x="1358" y="2174"/>
                  </a:cubicBezTo>
                  <a:cubicBezTo>
                    <a:pt x="1359" y="2175"/>
                    <a:pt x="1360" y="2176"/>
                    <a:pt x="1360" y="2177"/>
                  </a:cubicBezTo>
                  <a:cubicBezTo>
                    <a:pt x="1361" y="2178"/>
                    <a:pt x="1362" y="2179"/>
                    <a:pt x="1363" y="2180"/>
                  </a:cubicBezTo>
                  <a:cubicBezTo>
                    <a:pt x="1364" y="2181"/>
                    <a:pt x="1364" y="2182"/>
                    <a:pt x="1365" y="2183"/>
                  </a:cubicBezTo>
                  <a:cubicBezTo>
                    <a:pt x="1367" y="2185"/>
                    <a:pt x="1369" y="2186"/>
                    <a:pt x="1371" y="2188"/>
                  </a:cubicBezTo>
                  <a:cubicBezTo>
                    <a:pt x="1372" y="2190"/>
                    <a:pt x="1374" y="2191"/>
                    <a:pt x="1376" y="2193"/>
                  </a:cubicBezTo>
                  <a:cubicBezTo>
                    <a:pt x="1378" y="2194"/>
                    <a:pt x="1380" y="2196"/>
                    <a:pt x="1382" y="2197"/>
                  </a:cubicBezTo>
                  <a:cubicBezTo>
                    <a:pt x="1386" y="2200"/>
                    <a:pt x="1390" y="2202"/>
                    <a:pt x="1394" y="2204"/>
                  </a:cubicBezTo>
                  <a:cubicBezTo>
                    <a:pt x="1398" y="2206"/>
                    <a:pt x="1402" y="2207"/>
                    <a:pt x="1405" y="2208"/>
                  </a:cubicBezTo>
                  <a:cubicBezTo>
                    <a:pt x="1409" y="2209"/>
                    <a:pt x="1413" y="2209"/>
                    <a:pt x="1416" y="2209"/>
                  </a:cubicBezTo>
                  <a:cubicBezTo>
                    <a:pt x="1419" y="2209"/>
                    <a:pt x="1421" y="2209"/>
                    <a:pt x="1424" y="2208"/>
                  </a:cubicBezTo>
                  <a:cubicBezTo>
                    <a:pt x="1425" y="2208"/>
                    <a:pt x="1426" y="2208"/>
                    <a:pt x="1426" y="2208"/>
                  </a:cubicBezTo>
                  <a:cubicBezTo>
                    <a:pt x="1427" y="2207"/>
                    <a:pt x="1428" y="2207"/>
                    <a:pt x="1428" y="2207"/>
                  </a:cubicBezTo>
                  <a:cubicBezTo>
                    <a:pt x="1429" y="2207"/>
                    <a:pt x="1430" y="2206"/>
                    <a:pt x="1430" y="2206"/>
                  </a:cubicBezTo>
                  <a:cubicBezTo>
                    <a:pt x="1430" y="2206"/>
                    <a:pt x="1429" y="2206"/>
                    <a:pt x="1428" y="2207"/>
                  </a:cubicBezTo>
                  <a:cubicBezTo>
                    <a:pt x="1427" y="2207"/>
                    <a:pt x="1425" y="2207"/>
                    <a:pt x="1423" y="2207"/>
                  </a:cubicBezTo>
                  <a:cubicBezTo>
                    <a:pt x="1421" y="2207"/>
                    <a:pt x="1419" y="2207"/>
                    <a:pt x="1416" y="2206"/>
                  </a:cubicBezTo>
                  <a:cubicBezTo>
                    <a:pt x="1413" y="2206"/>
                    <a:pt x="1410" y="2205"/>
                    <a:pt x="1407" y="2204"/>
                  </a:cubicBezTo>
                  <a:cubicBezTo>
                    <a:pt x="1403" y="2202"/>
                    <a:pt x="1400" y="2201"/>
                    <a:pt x="1396" y="2199"/>
                  </a:cubicBezTo>
                  <a:cubicBezTo>
                    <a:pt x="1394" y="2197"/>
                    <a:pt x="1391" y="2196"/>
                    <a:pt x="1389" y="2194"/>
                  </a:cubicBezTo>
                  <a:cubicBezTo>
                    <a:pt x="1389" y="2194"/>
                    <a:pt x="1389" y="2194"/>
                    <a:pt x="1389" y="2194"/>
                  </a:cubicBezTo>
                  <a:cubicBezTo>
                    <a:pt x="1390" y="2194"/>
                    <a:pt x="1392" y="2194"/>
                    <a:pt x="1393" y="2194"/>
                  </a:cubicBezTo>
                  <a:cubicBezTo>
                    <a:pt x="1395" y="2194"/>
                    <a:pt x="1396" y="2194"/>
                    <a:pt x="1398" y="2194"/>
                  </a:cubicBezTo>
                  <a:cubicBezTo>
                    <a:pt x="1400" y="2194"/>
                    <a:pt x="1402" y="2194"/>
                    <a:pt x="1404" y="2194"/>
                  </a:cubicBezTo>
                  <a:cubicBezTo>
                    <a:pt x="1405" y="2194"/>
                    <a:pt x="1406" y="2194"/>
                    <a:pt x="1407" y="2194"/>
                  </a:cubicBezTo>
                  <a:cubicBezTo>
                    <a:pt x="1408" y="2194"/>
                    <a:pt x="1409" y="2194"/>
                    <a:pt x="1410" y="2194"/>
                  </a:cubicBezTo>
                  <a:cubicBezTo>
                    <a:pt x="1412" y="2194"/>
                    <a:pt x="1414" y="2194"/>
                    <a:pt x="1416" y="2194"/>
                  </a:cubicBezTo>
                  <a:cubicBezTo>
                    <a:pt x="1418" y="2194"/>
                    <a:pt x="1420" y="2194"/>
                    <a:pt x="1422" y="2194"/>
                  </a:cubicBezTo>
                  <a:cubicBezTo>
                    <a:pt x="1423" y="2194"/>
                    <a:pt x="1424" y="2194"/>
                    <a:pt x="1425" y="2194"/>
                  </a:cubicBezTo>
                  <a:cubicBezTo>
                    <a:pt x="1426" y="2194"/>
                    <a:pt x="1427" y="2194"/>
                    <a:pt x="1428" y="2194"/>
                  </a:cubicBezTo>
                  <a:cubicBezTo>
                    <a:pt x="1430" y="2194"/>
                    <a:pt x="1432" y="2193"/>
                    <a:pt x="1434" y="2193"/>
                  </a:cubicBezTo>
                  <a:cubicBezTo>
                    <a:pt x="1435" y="2193"/>
                    <a:pt x="1437" y="2193"/>
                    <a:pt x="1439" y="2193"/>
                  </a:cubicBezTo>
                  <a:cubicBezTo>
                    <a:pt x="1440" y="2193"/>
                    <a:pt x="1442" y="2193"/>
                    <a:pt x="1443" y="2193"/>
                  </a:cubicBezTo>
                  <a:cubicBezTo>
                    <a:pt x="1444" y="2193"/>
                    <a:pt x="1445" y="2193"/>
                    <a:pt x="1446" y="2193"/>
                  </a:cubicBezTo>
                  <a:cubicBezTo>
                    <a:pt x="1447" y="2193"/>
                    <a:pt x="1448" y="2192"/>
                    <a:pt x="1448" y="2192"/>
                  </a:cubicBezTo>
                  <a:cubicBezTo>
                    <a:pt x="1449" y="2192"/>
                    <a:pt x="1449" y="2192"/>
                    <a:pt x="1449" y="2192"/>
                  </a:cubicBezTo>
                  <a:cubicBezTo>
                    <a:pt x="1449" y="2192"/>
                    <a:pt x="1449" y="2192"/>
                    <a:pt x="1448" y="2192"/>
                  </a:cubicBezTo>
                  <a:cubicBezTo>
                    <a:pt x="1448" y="2192"/>
                    <a:pt x="1447" y="2191"/>
                    <a:pt x="1446" y="2191"/>
                  </a:cubicBezTo>
                  <a:cubicBezTo>
                    <a:pt x="1446" y="2191"/>
                    <a:pt x="1444" y="2190"/>
                    <a:pt x="1443" y="2190"/>
                  </a:cubicBezTo>
                  <a:cubicBezTo>
                    <a:pt x="1443" y="2190"/>
                    <a:pt x="1442" y="2189"/>
                    <a:pt x="1441" y="2189"/>
                  </a:cubicBezTo>
                  <a:cubicBezTo>
                    <a:pt x="1441" y="2189"/>
                    <a:pt x="1440" y="2189"/>
                    <a:pt x="1439" y="2189"/>
                  </a:cubicBezTo>
                  <a:cubicBezTo>
                    <a:pt x="1438" y="2188"/>
                    <a:pt x="1437" y="2188"/>
                    <a:pt x="1437" y="2188"/>
                  </a:cubicBezTo>
                  <a:cubicBezTo>
                    <a:pt x="1436" y="2188"/>
                    <a:pt x="1435" y="2188"/>
                    <a:pt x="1434" y="2187"/>
                  </a:cubicBezTo>
                  <a:cubicBezTo>
                    <a:pt x="1432" y="2187"/>
                    <a:pt x="1430" y="2187"/>
                    <a:pt x="1428" y="2187"/>
                  </a:cubicBezTo>
                  <a:cubicBezTo>
                    <a:pt x="1427" y="2186"/>
                    <a:pt x="1426" y="2186"/>
                    <a:pt x="1425" y="2186"/>
                  </a:cubicBezTo>
                  <a:cubicBezTo>
                    <a:pt x="1424" y="2186"/>
                    <a:pt x="1423" y="2186"/>
                    <a:pt x="1422" y="2186"/>
                  </a:cubicBezTo>
                  <a:cubicBezTo>
                    <a:pt x="1420" y="2186"/>
                    <a:pt x="1418" y="2186"/>
                    <a:pt x="1416" y="2186"/>
                  </a:cubicBezTo>
                  <a:cubicBezTo>
                    <a:pt x="1414" y="2186"/>
                    <a:pt x="1412" y="2186"/>
                    <a:pt x="1409" y="2186"/>
                  </a:cubicBezTo>
                  <a:cubicBezTo>
                    <a:pt x="1408" y="2186"/>
                    <a:pt x="1407" y="2186"/>
                    <a:pt x="1406" y="2187"/>
                  </a:cubicBezTo>
                  <a:cubicBezTo>
                    <a:pt x="1405" y="2187"/>
                    <a:pt x="1404" y="2187"/>
                    <a:pt x="1403" y="2187"/>
                  </a:cubicBezTo>
                  <a:cubicBezTo>
                    <a:pt x="1401" y="2187"/>
                    <a:pt x="1399" y="2188"/>
                    <a:pt x="1398" y="2188"/>
                  </a:cubicBezTo>
                  <a:cubicBezTo>
                    <a:pt x="1396" y="2188"/>
                    <a:pt x="1394" y="2189"/>
                    <a:pt x="1393" y="2189"/>
                  </a:cubicBezTo>
                  <a:cubicBezTo>
                    <a:pt x="1391" y="2190"/>
                    <a:pt x="1390" y="2190"/>
                    <a:pt x="1388" y="2191"/>
                  </a:cubicBezTo>
                  <a:cubicBezTo>
                    <a:pt x="1388" y="2191"/>
                    <a:pt x="1387" y="2191"/>
                    <a:pt x="1386" y="2192"/>
                  </a:cubicBezTo>
                  <a:cubicBezTo>
                    <a:pt x="1383" y="2189"/>
                    <a:pt x="1379" y="2186"/>
                    <a:pt x="1376" y="2183"/>
                  </a:cubicBezTo>
                  <a:cubicBezTo>
                    <a:pt x="1374" y="2181"/>
                    <a:pt x="1373" y="2179"/>
                    <a:pt x="1371" y="2177"/>
                  </a:cubicBezTo>
                  <a:cubicBezTo>
                    <a:pt x="1370" y="2177"/>
                    <a:pt x="1370" y="2176"/>
                    <a:pt x="1369" y="2175"/>
                  </a:cubicBezTo>
                  <a:cubicBezTo>
                    <a:pt x="1368" y="2174"/>
                    <a:pt x="1367" y="2173"/>
                    <a:pt x="1367" y="2172"/>
                  </a:cubicBezTo>
                  <a:cubicBezTo>
                    <a:pt x="1364" y="2168"/>
                    <a:pt x="1361" y="2164"/>
                    <a:pt x="1358" y="2161"/>
                  </a:cubicBezTo>
                  <a:cubicBezTo>
                    <a:pt x="1356" y="2159"/>
                    <a:pt x="1355" y="2157"/>
                    <a:pt x="1354" y="2155"/>
                  </a:cubicBezTo>
                  <a:cubicBezTo>
                    <a:pt x="1352" y="2153"/>
                    <a:pt x="1351" y="2151"/>
                    <a:pt x="1349" y="2149"/>
                  </a:cubicBezTo>
                  <a:cubicBezTo>
                    <a:pt x="1347" y="2146"/>
                    <a:pt x="1344" y="2142"/>
                    <a:pt x="1341" y="2139"/>
                  </a:cubicBezTo>
                  <a:cubicBezTo>
                    <a:pt x="1338" y="2136"/>
                    <a:pt x="1335" y="2133"/>
                    <a:pt x="1333" y="2130"/>
                  </a:cubicBezTo>
                  <a:cubicBezTo>
                    <a:pt x="1331" y="2129"/>
                    <a:pt x="1330" y="2128"/>
                    <a:pt x="1329" y="2127"/>
                  </a:cubicBezTo>
                  <a:cubicBezTo>
                    <a:pt x="1327" y="2126"/>
                    <a:pt x="1326" y="2125"/>
                    <a:pt x="1325" y="2124"/>
                  </a:cubicBezTo>
                  <a:cubicBezTo>
                    <a:pt x="1324" y="2123"/>
                    <a:pt x="1322" y="2122"/>
                    <a:pt x="1321" y="2121"/>
                  </a:cubicBezTo>
                  <a:cubicBezTo>
                    <a:pt x="1320" y="2121"/>
                    <a:pt x="1319" y="2120"/>
                    <a:pt x="1318" y="2119"/>
                  </a:cubicBezTo>
                  <a:cubicBezTo>
                    <a:pt x="1317" y="2119"/>
                    <a:pt x="1317" y="2118"/>
                    <a:pt x="1316" y="2118"/>
                  </a:cubicBezTo>
                  <a:cubicBezTo>
                    <a:pt x="1316" y="2118"/>
                    <a:pt x="1316" y="2118"/>
                    <a:pt x="1316" y="2118"/>
                  </a:cubicBezTo>
                  <a:cubicBezTo>
                    <a:pt x="1306" y="2101"/>
                    <a:pt x="1298" y="2096"/>
                    <a:pt x="1298" y="2096"/>
                  </a:cubicBezTo>
                  <a:cubicBezTo>
                    <a:pt x="1298" y="2096"/>
                    <a:pt x="1332" y="2102"/>
                    <a:pt x="1371" y="2105"/>
                  </a:cubicBezTo>
                  <a:cubicBezTo>
                    <a:pt x="1371" y="2105"/>
                    <a:pt x="1372" y="2106"/>
                    <a:pt x="1372" y="2107"/>
                  </a:cubicBezTo>
                  <a:cubicBezTo>
                    <a:pt x="1372" y="2107"/>
                    <a:pt x="1373" y="2108"/>
                    <a:pt x="1373" y="2108"/>
                  </a:cubicBezTo>
                  <a:cubicBezTo>
                    <a:pt x="1373" y="2109"/>
                    <a:pt x="1374" y="2109"/>
                    <a:pt x="1374" y="2110"/>
                  </a:cubicBezTo>
                  <a:cubicBezTo>
                    <a:pt x="1375" y="2111"/>
                    <a:pt x="1375" y="2111"/>
                    <a:pt x="1376" y="2112"/>
                  </a:cubicBezTo>
                  <a:cubicBezTo>
                    <a:pt x="1376" y="2112"/>
                    <a:pt x="1377" y="2113"/>
                    <a:pt x="1377" y="2114"/>
                  </a:cubicBezTo>
                  <a:cubicBezTo>
                    <a:pt x="1378" y="2115"/>
                    <a:pt x="1378" y="2115"/>
                    <a:pt x="1379" y="2116"/>
                  </a:cubicBezTo>
                  <a:cubicBezTo>
                    <a:pt x="1380" y="2117"/>
                    <a:pt x="1380" y="2117"/>
                    <a:pt x="1381" y="2118"/>
                  </a:cubicBezTo>
                  <a:cubicBezTo>
                    <a:pt x="1382" y="2119"/>
                    <a:pt x="1383" y="2120"/>
                    <a:pt x="1383" y="2120"/>
                  </a:cubicBezTo>
                  <a:cubicBezTo>
                    <a:pt x="1384" y="2121"/>
                    <a:pt x="1385" y="2122"/>
                    <a:pt x="1386" y="2123"/>
                  </a:cubicBezTo>
                  <a:cubicBezTo>
                    <a:pt x="1388" y="2124"/>
                    <a:pt x="1389" y="2125"/>
                    <a:pt x="1391" y="2127"/>
                  </a:cubicBezTo>
                  <a:cubicBezTo>
                    <a:pt x="1393" y="2128"/>
                    <a:pt x="1396" y="2129"/>
                    <a:pt x="1398" y="2131"/>
                  </a:cubicBezTo>
                  <a:cubicBezTo>
                    <a:pt x="1400" y="2132"/>
                    <a:pt x="1402" y="2133"/>
                    <a:pt x="1404" y="2134"/>
                  </a:cubicBezTo>
                  <a:cubicBezTo>
                    <a:pt x="1406" y="2135"/>
                    <a:pt x="1409" y="2136"/>
                    <a:pt x="1411" y="2136"/>
                  </a:cubicBezTo>
                  <a:cubicBezTo>
                    <a:pt x="1412" y="2137"/>
                    <a:pt x="1413" y="2137"/>
                    <a:pt x="1414" y="2137"/>
                  </a:cubicBezTo>
                  <a:cubicBezTo>
                    <a:pt x="1415" y="2137"/>
                    <a:pt x="1416" y="2138"/>
                    <a:pt x="1417" y="2138"/>
                  </a:cubicBezTo>
                  <a:cubicBezTo>
                    <a:pt x="1418" y="2138"/>
                    <a:pt x="1419" y="2138"/>
                    <a:pt x="1420" y="2139"/>
                  </a:cubicBezTo>
                  <a:cubicBezTo>
                    <a:pt x="1421" y="2139"/>
                    <a:pt x="1422" y="2139"/>
                    <a:pt x="1423" y="2139"/>
                  </a:cubicBezTo>
                  <a:cubicBezTo>
                    <a:pt x="1424" y="2139"/>
                    <a:pt x="1425" y="2139"/>
                    <a:pt x="1425" y="2139"/>
                  </a:cubicBezTo>
                  <a:cubicBezTo>
                    <a:pt x="1426" y="2139"/>
                    <a:pt x="1427" y="2139"/>
                    <a:pt x="1428" y="2139"/>
                  </a:cubicBezTo>
                  <a:cubicBezTo>
                    <a:pt x="1428" y="2139"/>
                    <a:pt x="1429" y="2139"/>
                    <a:pt x="1430" y="2139"/>
                  </a:cubicBezTo>
                  <a:cubicBezTo>
                    <a:pt x="1430" y="2139"/>
                    <a:pt x="1431" y="2139"/>
                    <a:pt x="1431" y="2139"/>
                  </a:cubicBezTo>
                  <a:cubicBezTo>
                    <a:pt x="1433" y="2139"/>
                    <a:pt x="1433" y="2139"/>
                    <a:pt x="1434" y="2139"/>
                  </a:cubicBezTo>
                  <a:cubicBezTo>
                    <a:pt x="1434" y="2139"/>
                    <a:pt x="1435" y="2139"/>
                    <a:pt x="1435" y="2139"/>
                  </a:cubicBezTo>
                  <a:cubicBezTo>
                    <a:pt x="1435" y="2139"/>
                    <a:pt x="1435" y="2139"/>
                    <a:pt x="1434" y="2139"/>
                  </a:cubicBezTo>
                  <a:cubicBezTo>
                    <a:pt x="1433" y="2139"/>
                    <a:pt x="1433" y="2138"/>
                    <a:pt x="1432" y="2138"/>
                  </a:cubicBezTo>
                  <a:cubicBezTo>
                    <a:pt x="1431" y="2138"/>
                    <a:pt x="1431" y="2137"/>
                    <a:pt x="1430" y="2137"/>
                  </a:cubicBezTo>
                  <a:cubicBezTo>
                    <a:pt x="1430" y="2137"/>
                    <a:pt x="1429" y="2137"/>
                    <a:pt x="1428" y="2136"/>
                  </a:cubicBezTo>
                  <a:cubicBezTo>
                    <a:pt x="1428" y="2136"/>
                    <a:pt x="1427" y="2136"/>
                    <a:pt x="1426" y="2136"/>
                  </a:cubicBezTo>
                  <a:cubicBezTo>
                    <a:pt x="1426" y="2135"/>
                    <a:pt x="1425" y="2135"/>
                    <a:pt x="1424" y="2135"/>
                  </a:cubicBezTo>
                  <a:cubicBezTo>
                    <a:pt x="1423" y="2134"/>
                    <a:pt x="1422" y="2134"/>
                    <a:pt x="1421" y="2133"/>
                  </a:cubicBezTo>
                  <a:cubicBezTo>
                    <a:pt x="1421" y="2133"/>
                    <a:pt x="1420" y="2133"/>
                    <a:pt x="1419" y="2132"/>
                  </a:cubicBezTo>
                  <a:cubicBezTo>
                    <a:pt x="1418" y="2132"/>
                    <a:pt x="1418" y="2132"/>
                    <a:pt x="1417" y="2132"/>
                  </a:cubicBezTo>
                  <a:cubicBezTo>
                    <a:pt x="1417" y="2132"/>
                    <a:pt x="1417" y="2131"/>
                    <a:pt x="1416" y="2131"/>
                  </a:cubicBezTo>
                  <a:cubicBezTo>
                    <a:pt x="1415" y="2131"/>
                    <a:pt x="1414" y="2130"/>
                    <a:pt x="1413" y="2130"/>
                  </a:cubicBezTo>
                  <a:cubicBezTo>
                    <a:pt x="1412" y="2129"/>
                    <a:pt x="1411" y="2129"/>
                    <a:pt x="1410" y="2128"/>
                  </a:cubicBezTo>
                  <a:cubicBezTo>
                    <a:pt x="1409" y="2128"/>
                    <a:pt x="1408" y="2127"/>
                    <a:pt x="1407" y="2127"/>
                  </a:cubicBezTo>
                  <a:cubicBezTo>
                    <a:pt x="1407" y="2126"/>
                    <a:pt x="1406" y="2126"/>
                    <a:pt x="1405" y="2126"/>
                  </a:cubicBezTo>
                  <a:cubicBezTo>
                    <a:pt x="1406" y="2126"/>
                    <a:pt x="1408" y="2126"/>
                    <a:pt x="1409" y="2126"/>
                  </a:cubicBezTo>
                  <a:cubicBezTo>
                    <a:pt x="1412" y="2126"/>
                    <a:pt x="1415" y="2126"/>
                    <a:pt x="1418" y="2126"/>
                  </a:cubicBezTo>
                  <a:cubicBezTo>
                    <a:pt x="1419" y="2126"/>
                    <a:pt x="1420" y="2126"/>
                    <a:pt x="1420" y="2125"/>
                  </a:cubicBezTo>
                  <a:cubicBezTo>
                    <a:pt x="1421" y="2125"/>
                    <a:pt x="1422" y="2125"/>
                    <a:pt x="1423" y="2125"/>
                  </a:cubicBezTo>
                  <a:cubicBezTo>
                    <a:pt x="1425" y="2125"/>
                    <a:pt x="1426" y="2125"/>
                    <a:pt x="1428" y="2124"/>
                  </a:cubicBezTo>
                  <a:cubicBezTo>
                    <a:pt x="1429" y="2124"/>
                    <a:pt x="1431" y="2124"/>
                    <a:pt x="1433" y="2123"/>
                  </a:cubicBezTo>
                  <a:cubicBezTo>
                    <a:pt x="1434" y="2123"/>
                    <a:pt x="1434" y="2123"/>
                    <a:pt x="1435" y="2123"/>
                  </a:cubicBezTo>
                  <a:cubicBezTo>
                    <a:pt x="1436" y="2123"/>
                    <a:pt x="1437" y="2123"/>
                    <a:pt x="1437" y="2122"/>
                  </a:cubicBezTo>
                  <a:cubicBezTo>
                    <a:pt x="1441" y="2122"/>
                    <a:pt x="1443" y="2121"/>
                    <a:pt x="1446" y="2120"/>
                  </a:cubicBezTo>
                  <a:cubicBezTo>
                    <a:pt x="1448" y="2119"/>
                    <a:pt x="1450" y="2118"/>
                    <a:pt x="1452" y="2117"/>
                  </a:cubicBezTo>
                  <a:cubicBezTo>
                    <a:pt x="1452" y="2117"/>
                    <a:pt x="1453" y="2117"/>
                    <a:pt x="1453" y="2116"/>
                  </a:cubicBezTo>
                  <a:cubicBezTo>
                    <a:pt x="1453" y="2116"/>
                    <a:pt x="1454" y="2116"/>
                    <a:pt x="1454" y="2116"/>
                  </a:cubicBezTo>
                  <a:cubicBezTo>
                    <a:pt x="1454" y="2116"/>
                    <a:pt x="1453" y="2116"/>
                    <a:pt x="1453" y="2116"/>
                  </a:cubicBezTo>
                  <a:cubicBezTo>
                    <a:pt x="1453" y="2116"/>
                    <a:pt x="1452" y="2116"/>
                    <a:pt x="1451" y="2116"/>
                  </a:cubicBezTo>
                  <a:cubicBezTo>
                    <a:pt x="1450" y="2115"/>
                    <a:pt x="1448" y="2115"/>
                    <a:pt x="1445" y="2115"/>
                  </a:cubicBezTo>
                  <a:cubicBezTo>
                    <a:pt x="1442" y="2115"/>
                    <a:pt x="1439" y="2115"/>
                    <a:pt x="1436" y="2115"/>
                  </a:cubicBezTo>
                  <a:cubicBezTo>
                    <a:pt x="1436" y="2115"/>
                    <a:pt x="1435" y="2116"/>
                    <a:pt x="1434" y="2116"/>
                  </a:cubicBezTo>
                  <a:cubicBezTo>
                    <a:pt x="1433" y="2116"/>
                    <a:pt x="1432" y="2116"/>
                    <a:pt x="1431" y="2116"/>
                  </a:cubicBezTo>
                  <a:cubicBezTo>
                    <a:pt x="1430" y="2116"/>
                    <a:pt x="1428" y="2116"/>
                    <a:pt x="1426" y="2117"/>
                  </a:cubicBezTo>
                  <a:cubicBezTo>
                    <a:pt x="1425" y="2117"/>
                    <a:pt x="1423" y="2117"/>
                    <a:pt x="1422" y="2118"/>
                  </a:cubicBezTo>
                  <a:cubicBezTo>
                    <a:pt x="1421" y="2118"/>
                    <a:pt x="1420" y="2118"/>
                    <a:pt x="1419" y="2118"/>
                  </a:cubicBezTo>
                  <a:cubicBezTo>
                    <a:pt x="1418" y="2118"/>
                    <a:pt x="1418" y="2119"/>
                    <a:pt x="1417" y="2119"/>
                  </a:cubicBezTo>
                  <a:cubicBezTo>
                    <a:pt x="1414" y="2120"/>
                    <a:pt x="1411" y="2121"/>
                    <a:pt x="1409" y="2121"/>
                  </a:cubicBezTo>
                  <a:cubicBezTo>
                    <a:pt x="1406" y="2122"/>
                    <a:pt x="1404" y="2123"/>
                    <a:pt x="1403" y="2124"/>
                  </a:cubicBezTo>
                  <a:cubicBezTo>
                    <a:pt x="1403" y="2124"/>
                    <a:pt x="1402" y="2124"/>
                    <a:pt x="1402" y="2124"/>
                  </a:cubicBezTo>
                  <a:cubicBezTo>
                    <a:pt x="1402" y="2124"/>
                    <a:pt x="1402" y="2124"/>
                    <a:pt x="1401" y="2124"/>
                  </a:cubicBezTo>
                  <a:cubicBezTo>
                    <a:pt x="1399" y="2123"/>
                    <a:pt x="1398" y="2121"/>
                    <a:pt x="1396" y="2120"/>
                  </a:cubicBezTo>
                  <a:cubicBezTo>
                    <a:pt x="1395" y="2120"/>
                    <a:pt x="1394" y="2119"/>
                    <a:pt x="1393" y="2119"/>
                  </a:cubicBezTo>
                  <a:cubicBezTo>
                    <a:pt x="1392" y="2118"/>
                    <a:pt x="1391" y="2117"/>
                    <a:pt x="1390" y="2117"/>
                  </a:cubicBezTo>
                  <a:cubicBezTo>
                    <a:pt x="1389" y="2116"/>
                    <a:pt x="1388" y="2116"/>
                    <a:pt x="1387" y="2115"/>
                  </a:cubicBezTo>
                  <a:cubicBezTo>
                    <a:pt x="1387" y="2115"/>
                    <a:pt x="1387" y="2115"/>
                    <a:pt x="1386" y="2114"/>
                  </a:cubicBezTo>
                  <a:cubicBezTo>
                    <a:pt x="1386" y="2114"/>
                    <a:pt x="1385" y="2114"/>
                    <a:pt x="1385" y="2114"/>
                  </a:cubicBezTo>
                  <a:cubicBezTo>
                    <a:pt x="1384" y="2113"/>
                    <a:pt x="1383" y="2113"/>
                    <a:pt x="1382" y="2112"/>
                  </a:cubicBezTo>
                  <a:cubicBezTo>
                    <a:pt x="1382" y="2112"/>
                    <a:pt x="1381" y="2111"/>
                    <a:pt x="1380" y="2110"/>
                  </a:cubicBezTo>
                  <a:cubicBezTo>
                    <a:pt x="1380" y="2110"/>
                    <a:pt x="1379" y="2110"/>
                    <a:pt x="1378" y="2109"/>
                  </a:cubicBezTo>
                  <a:cubicBezTo>
                    <a:pt x="1378" y="2109"/>
                    <a:pt x="1377" y="2108"/>
                    <a:pt x="1376" y="2108"/>
                  </a:cubicBezTo>
                  <a:cubicBezTo>
                    <a:pt x="1376" y="2107"/>
                    <a:pt x="1375" y="2107"/>
                    <a:pt x="1375" y="2107"/>
                  </a:cubicBezTo>
                  <a:cubicBezTo>
                    <a:pt x="1374" y="2106"/>
                    <a:pt x="1374" y="2106"/>
                    <a:pt x="1373" y="2106"/>
                  </a:cubicBezTo>
                  <a:cubicBezTo>
                    <a:pt x="1373" y="2105"/>
                    <a:pt x="1372" y="2105"/>
                    <a:pt x="1372" y="2105"/>
                  </a:cubicBezTo>
                  <a:cubicBezTo>
                    <a:pt x="1395" y="2106"/>
                    <a:pt x="1418" y="2107"/>
                    <a:pt x="1437" y="2104"/>
                  </a:cubicBezTo>
                  <a:cubicBezTo>
                    <a:pt x="1410" y="2102"/>
                    <a:pt x="1389" y="2103"/>
                    <a:pt x="1359" y="2094"/>
                  </a:cubicBezTo>
                  <a:cubicBezTo>
                    <a:pt x="1325" y="2084"/>
                    <a:pt x="1306" y="2080"/>
                    <a:pt x="1282" y="2061"/>
                  </a:cubicBezTo>
                  <a:cubicBezTo>
                    <a:pt x="1283" y="2061"/>
                    <a:pt x="1284" y="2061"/>
                    <a:pt x="1285" y="2061"/>
                  </a:cubicBezTo>
                  <a:cubicBezTo>
                    <a:pt x="1287" y="2061"/>
                    <a:pt x="1289" y="2060"/>
                    <a:pt x="1291" y="2060"/>
                  </a:cubicBezTo>
                  <a:cubicBezTo>
                    <a:pt x="1293" y="2060"/>
                    <a:pt x="1295" y="2060"/>
                    <a:pt x="1297" y="2059"/>
                  </a:cubicBezTo>
                  <a:cubicBezTo>
                    <a:pt x="1300" y="2059"/>
                    <a:pt x="1304" y="2058"/>
                    <a:pt x="1308" y="2057"/>
                  </a:cubicBezTo>
                  <a:cubicBezTo>
                    <a:pt x="1310" y="2057"/>
                    <a:pt x="1311" y="2056"/>
                    <a:pt x="1313" y="2056"/>
                  </a:cubicBezTo>
                  <a:cubicBezTo>
                    <a:pt x="1313" y="2056"/>
                    <a:pt x="1313" y="2056"/>
                    <a:pt x="1313" y="2056"/>
                  </a:cubicBezTo>
                  <a:cubicBezTo>
                    <a:pt x="1313" y="2056"/>
                    <a:pt x="1314" y="2057"/>
                    <a:pt x="1315" y="2058"/>
                  </a:cubicBezTo>
                  <a:cubicBezTo>
                    <a:pt x="1316" y="2058"/>
                    <a:pt x="1317" y="2059"/>
                    <a:pt x="1318" y="2060"/>
                  </a:cubicBezTo>
                  <a:cubicBezTo>
                    <a:pt x="1319" y="2060"/>
                    <a:pt x="1320" y="2061"/>
                    <a:pt x="1321" y="2062"/>
                  </a:cubicBezTo>
                  <a:cubicBezTo>
                    <a:pt x="1322" y="2063"/>
                    <a:pt x="1324" y="2063"/>
                    <a:pt x="1325" y="2064"/>
                  </a:cubicBezTo>
                  <a:cubicBezTo>
                    <a:pt x="1326" y="2064"/>
                    <a:pt x="1327" y="2065"/>
                    <a:pt x="1327" y="2065"/>
                  </a:cubicBezTo>
                  <a:cubicBezTo>
                    <a:pt x="1328" y="2065"/>
                    <a:pt x="1329" y="2066"/>
                    <a:pt x="1330" y="2066"/>
                  </a:cubicBezTo>
                  <a:cubicBezTo>
                    <a:pt x="1331" y="2066"/>
                    <a:pt x="1333" y="2067"/>
                    <a:pt x="1334" y="2067"/>
                  </a:cubicBezTo>
                  <a:cubicBezTo>
                    <a:pt x="1336" y="2068"/>
                    <a:pt x="1338" y="2068"/>
                    <a:pt x="1339" y="2069"/>
                  </a:cubicBezTo>
                  <a:cubicBezTo>
                    <a:pt x="1340" y="2069"/>
                    <a:pt x="1341" y="2069"/>
                    <a:pt x="1342" y="2069"/>
                  </a:cubicBezTo>
                  <a:cubicBezTo>
                    <a:pt x="1342" y="2069"/>
                    <a:pt x="1343" y="2069"/>
                    <a:pt x="1344" y="2070"/>
                  </a:cubicBezTo>
                  <a:cubicBezTo>
                    <a:pt x="1345" y="2070"/>
                    <a:pt x="1347" y="2070"/>
                    <a:pt x="1348" y="2070"/>
                  </a:cubicBezTo>
                  <a:cubicBezTo>
                    <a:pt x="1350" y="2070"/>
                    <a:pt x="1351" y="2070"/>
                    <a:pt x="1352" y="2070"/>
                  </a:cubicBezTo>
                  <a:cubicBezTo>
                    <a:pt x="1354" y="2070"/>
                    <a:pt x="1355" y="2070"/>
                    <a:pt x="1356" y="2070"/>
                  </a:cubicBezTo>
                  <a:cubicBezTo>
                    <a:pt x="1357" y="2070"/>
                    <a:pt x="1358" y="2070"/>
                    <a:pt x="1359" y="2069"/>
                  </a:cubicBezTo>
                  <a:cubicBezTo>
                    <a:pt x="1359" y="2069"/>
                    <a:pt x="1360" y="2069"/>
                    <a:pt x="1360" y="2069"/>
                  </a:cubicBezTo>
                  <a:cubicBezTo>
                    <a:pt x="1361" y="2069"/>
                    <a:pt x="1361" y="2069"/>
                    <a:pt x="1361" y="2069"/>
                  </a:cubicBezTo>
                  <a:cubicBezTo>
                    <a:pt x="1361" y="2069"/>
                    <a:pt x="1361" y="2069"/>
                    <a:pt x="1360" y="2069"/>
                  </a:cubicBezTo>
                  <a:cubicBezTo>
                    <a:pt x="1360" y="2068"/>
                    <a:pt x="1360" y="2068"/>
                    <a:pt x="1359" y="2068"/>
                  </a:cubicBezTo>
                  <a:cubicBezTo>
                    <a:pt x="1358" y="2068"/>
                    <a:pt x="1357" y="2067"/>
                    <a:pt x="1356" y="2067"/>
                  </a:cubicBezTo>
                  <a:cubicBezTo>
                    <a:pt x="1355" y="2066"/>
                    <a:pt x="1354" y="2066"/>
                    <a:pt x="1353" y="2066"/>
                  </a:cubicBezTo>
                  <a:cubicBezTo>
                    <a:pt x="1352" y="2065"/>
                    <a:pt x="1351" y="2065"/>
                    <a:pt x="1350" y="2064"/>
                  </a:cubicBezTo>
                  <a:cubicBezTo>
                    <a:pt x="1348" y="2064"/>
                    <a:pt x="1347" y="2063"/>
                    <a:pt x="1345" y="2063"/>
                  </a:cubicBezTo>
                  <a:cubicBezTo>
                    <a:pt x="1345" y="2062"/>
                    <a:pt x="1344" y="2062"/>
                    <a:pt x="1343" y="2062"/>
                  </a:cubicBezTo>
                  <a:cubicBezTo>
                    <a:pt x="1343" y="2062"/>
                    <a:pt x="1342" y="2061"/>
                    <a:pt x="1341" y="2061"/>
                  </a:cubicBezTo>
                  <a:cubicBezTo>
                    <a:pt x="1340" y="2061"/>
                    <a:pt x="1338" y="2060"/>
                    <a:pt x="1337" y="2060"/>
                  </a:cubicBezTo>
                  <a:cubicBezTo>
                    <a:pt x="1335" y="2059"/>
                    <a:pt x="1334" y="2059"/>
                    <a:pt x="1332" y="2059"/>
                  </a:cubicBezTo>
                  <a:cubicBezTo>
                    <a:pt x="1331" y="2058"/>
                    <a:pt x="1331" y="2058"/>
                    <a:pt x="1330" y="2058"/>
                  </a:cubicBezTo>
                  <a:cubicBezTo>
                    <a:pt x="1329" y="2058"/>
                    <a:pt x="1328" y="2058"/>
                    <a:pt x="1328" y="2057"/>
                  </a:cubicBezTo>
                  <a:cubicBezTo>
                    <a:pt x="1326" y="2057"/>
                    <a:pt x="1325" y="2057"/>
                    <a:pt x="1323" y="2056"/>
                  </a:cubicBezTo>
                  <a:cubicBezTo>
                    <a:pt x="1322" y="2056"/>
                    <a:pt x="1321" y="2056"/>
                    <a:pt x="1319" y="2055"/>
                  </a:cubicBezTo>
                  <a:cubicBezTo>
                    <a:pt x="1318" y="2055"/>
                    <a:pt x="1318" y="2055"/>
                    <a:pt x="1317" y="2055"/>
                  </a:cubicBezTo>
                  <a:cubicBezTo>
                    <a:pt x="1317" y="2055"/>
                    <a:pt x="1318" y="2055"/>
                    <a:pt x="1319" y="2054"/>
                  </a:cubicBezTo>
                  <a:cubicBezTo>
                    <a:pt x="1322" y="2054"/>
                    <a:pt x="1325" y="2053"/>
                    <a:pt x="1329" y="2052"/>
                  </a:cubicBezTo>
                  <a:cubicBezTo>
                    <a:pt x="1332" y="2052"/>
                    <a:pt x="1335" y="2051"/>
                    <a:pt x="1338" y="2051"/>
                  </a:cubicBezTo>
                  <a:cubicBezTo>
                    <a:pt x="1339" y="2051"/>
                    <a:pt x="1340" y="2051"/>
                    <a:pt x="1342" y="2051"/>
                  </a:cubicBezTo>
                  <a:cubicBezTo>
                    <a:pt x="1343" y="2051"/>
                    <a:pt x="1344" y="2051"/>
                    <a:pt x="1345" y="2051"/>
                  </a:cubicBezTo>
                  <a:cubicBezTo>
                    <a:pt x="1346" y="2051"/>
                    <a:pt x="1347" y="2051"/>
                    <a:pt x="1349" y="2051"/>
                  </a:cubicBezTo>
                  <a:cubicBezTo>
                    <a:pt x="1350" y="2051"/>
                    <a:pt x="1350" y="2051"/>
                    <a:pt x="1351" y="2051"/>
                  </a:cubicBezTo>
                  <a:cubicBezTo>
                    <a:pt x="1353" y="2051"/>
                    <a:pt x="1354" y="2052"/>
                    <a:pt x="1355" y="2052"/>
                  </a:cubicBezTo>
                  <a:cubicBezTo>
                    <a:pt x="1356" y="2052"/>
                    <a:pt x="1356" y="2052"/>
                    <a:pt x="1356" y="2052"/>
                  </a:cubicBezTo>
                  <a:cubicBezTo>
                    <a:pt x="1356" y="2052"/>
                    <a:pt x="1356" y="2052"/>
                    <a:pt x="1355" y="2051"/>
                  </a:cubicBezTo>
                  <a:cubicBezTo>
                    <a:pt x="1355" y="2051"/>
                    <a:pt x="1354" y="2051"/>
                    <a:pt x="1354" y="2051"/>
                  </a:cubicBezTo>
                  <a:cubicBezTo>
                    <a:pt x="1353" y="2050"/>
                    <a:pt x="1352" y="2050"/>
                    <a:pt x="1352" y="2050"/>
                  </a:cubicBezTo>
                  <a:cubicBezTo>
                    <a:pt x="1351" y="2049"/>
                    <a:pt x="1350" y="2049"/>
                    <a:pt x="1349" y="2049"/>
                  </a:cubicBezTo>
                  <a:cubicBezTo>
                    <a:pt x="1348" y="2048"/>
                    <a:pt x="1347" y="2048"/>
                    <a:pt x="1346" y="2048"/>
                  </a:cubicBezTo>
                  <a:cubicBezTo>
                    <a:pt x="1344" y="2048"/>
                    <a:pt x="1343" y="2047"/>
                    <a:pt x="1342" y="2047"/>
                  </a:cubicBezTo>
                  <a:cubicBezTo>
                    <a:pt x="1341" y="2047"/>
                    <a:pt x="1339" y="2047"/>
                    <a:pt x="1338" y="2047"/>
                  </a:cubicBezTo>
                  <a:cubicBezTo>
                    <a:pt x="1335" y="2046"/>
                    <a:pt x="1331" y="2046"/>
                    <a:pt x="1328" y="2046"/>
                  </a:cubicBezTo>
                  <a:cubicBezTo>
                    <a:pt x="1325" y="2047"/>
                    <a:pt x="1321" y="2047"/>
                    <a:pt x="1317" y="2048"/>
                  </a:cubicBezTo>
                  <a:cubicBezTo>
                    <a:pt x="1316" y="2048"/>
                    <a:pt x="1314" y="2048"/>
                    <a:pt x="1312" y="2048"/>
                  </a:cubicBezTo>
                  <a:cubicBezTo>
                    <a:pt x="1310" y="2049"/>
                    <a:pt x="1308" y="2049"/>
                    <a:pt x="1306" y="2049"/>
                  </a:cubicBezTo>
                  <a:cubicBezTo>
                    <a:pt x="1303" y="2050"/>
                    <a:pt x="1299" y="2051"/>
                    <a:pt x="1295" y="2052"/>
                  </a:cubicBezTo>
                  <a:cubicBezTo>
                    <a:pt x="1292" y="2052"/>
                    <a:pt x="1288" y="2053"/>
                    <a:pt x="1284" y="2053"/>
                  </a:cubicBezTo>
                  <a:cubicBezTo>
                    <a:pt x="1281" y="2053"/>
                    <a:pt x="1277" y="2053"/>
                    <a:pt x="1274" y="2053"/>
                  </a:cubicBezTo>
                  <a:cubicBezTo>
                    <a:pt x="1273" y="2053"/>
                    <a:pt x="1273" y="2053"/>
                    <a:pt x="1273" y="2053"/>
                  </a:cubicBezTo>
                  <a:cubicBezTo>
                    <a:pt x="1271" y="2051"/>
                    <a:pt x="1269" y="2049"/>
                    <a:pt x="1266" y="2047"/>
                  </a:cubicBezTo>
                  <a:cubicBezTo>
                    <a:pt x="1252" y="2033"/>
                    <a:pt x="1239" y="2024"/>
                    <a:pt x="1227" y="2018"/>
                  </a:cubicBezTo>
                  <a:cubicBezTo>
                    <a:pt x="1228" y="2018"/>
                    <a:pt x="1230" y="2018"/>
                    <a:pt x="1231" y="2018"/>
                  </a:cubicBezTo>
                  <a:cubicBezTo>
                    <a:pt x="1232" y="2018"/>
                    <a:pt x="1234" y="2017"/>
                    <a:pt x="1236" y="2017"/>
                  </a:cubicBezTo>
                  <a:cubicBezTo>
                    <a:pt x="1237" y="2017"/>
                    <a:pt x="1239" y="2016"/>
                    <a:pt x="1241" y="2016"/>
                  </a:cubicBezTo>
                  <a:cubicBezTo>
                    <a:pt x="1244" y="2015"/>
                    <a:pt x="1248" y="2015"/>
                    <a:pt x="1251" y="2014"/>
                  </a:cubicBezTo>
                  <a:cubicBezTo>
                    <a:pt x="1254" y="2014"/>
                    <a:pt x="1254" y="2014"/>
                    <a:pt x="1254" y="2014"/>
                  </a:cubicBezTo>
                  <a:cubicBezTo>
                    <a:pt x="1255" y="2014"/>
                    <a:pt x="1256" y="2013"/>
                    <a:pt x="1257" y="2013"/>
                  </a:cubicBezTo>
                  <a:cubicBezTo>
                    <a:pt x="1258" y="2013"/>
                    <a:pt x="1260" y="2013"/>
                    <a:pt x="1262" y="2013"/>
                  </a:cubicBezTo>
                  <a:cubicBezTo>
                    <a:pt x="1265" y="2013"/>
                    <a:pt x="1269" y="2012"/>
                    <a:pt x="1272" y="2012"/>
                  </a:cubicBezTo>
                  <a:cubicBezTo>
                    <a:pt x="1273" y="2012"/>
                    <a:pt x="1273" y="2012"/>
                    <a:pt x="1274" y="2012"/>
                  </a:cubicBezTo>
                  <a:cubicBezTo>
                    <a:pt x="1275" y="2012"/>
                    <a:pt x="1276" y="2012"/>
                    <a:pt x="1277" y="2013"/>
                  </a:cubicBezTo>
                  <a:cubicBezTo>
                    <a:pt x="1278" y="2013"/>
                    <a:pt x="1280" y="2013"/>
                    <a:pt x="1281" y="2013"/>
                  </a:cubicBezTo>
                  <a:cubicBezTo>
                    <a:pt x="1282" y="2013"/>
                    <a:pt x="1283" y="2013"/>
                    <a:pt x="1283" y="2013"/>
                  </a:cubicBezTo>
                  <a:cubicBezTo>
                    <a:pt x="1284" y="2013"/>
                    <a:pt x="1285" y="2014"/>
                    <a:pt x="1285" y="2014"/>
                  </a:cubicBezTo>
                  <a:cubicBezTo>
                    <a:pt x="1286" y="2014"/>
                    <a:pt x="1286" y="2014"/>
                    <a:pt x="1286" y="2014"/>
                  </a:cubicBezTo>
                  <a:cubicBezTo>
                    <a:pt x="1287" y="2014"/>
                    <a:pt x="1287" y="2014"/>
                    <a:pt x="1287" y="2014"/>
                  </a:cubicBezTo>
                  <a:cubicBezTo>
                    <a:pt x="1288" y="2014"/>
                    <a:pt x="1289" y="2014"/>
                    <a:pt x="1289" y="2015"/>
                  </a:cubicBezTo>
                  <a:cubicBezTo>
                    <a:pt x="1291" y="2015"/>
                    <a:pt x="1292" y="2015"/>
                    <a:pt x="1293" y="2016"/>
                  </a:cubicBezTo>
                  <a:cubicBezTo>
                    <a:pt x="1294" y="2016"/>
                    <a:pt x="1295" y="2016"/>
                    <a:pt x="1296" y="2017"/>
                  </a:cubicBezTo>
                  <a:cubicBezTo>
                    <a:pt x="1297" y="2017"/>
                    <a:pt x="1298" y="2018"/>
                    <a:pt x="1299" y="2018"/>
                  </a:cubicBezTo>
                  <a:cubicBezTo>
                    <a:pt x="1300" y="2018"/>
                    <a:pt x="1300" y="2019"/>
                    <a:pt x="1301" y="2019"/>
                  </a:cubicBezTo>
                  <a:cubicBezTo>
                    <a:pt x="1303" y="2020"/>
                    <a:pt x="1304" y="2021"/>
                    <a:pt x="1304" y="2021"/>
                  </a:cubicBezTo>
                  <a:cubicBezTo>
                    <a:pt x="1305" y="2022"/>
                    <a:pt x="1305" y="2022"/>
                    <a:pt x="1305" y="2022"/>
                  </a:cubicBezTo>
                  <a:cubicBezTo>
                    <a:pt x="1305" y="2022"/>
                    <a:pt x="1305" y="2022"/>
                    <a:pt x="1305" y="2021"/>
                  </a:cubicBezTo>
                  <a:cubicBezTo>
                    <a:pt x="1304" y="2020"/>
                    <a:pt x="1303" y="2019"/>
                    <a:pt x="1302" y="2018"/>
                  </a:cubicBezTo>
                  <a:cubicBezTo>
                    <a:pt x="1302" y="2018"/>
                    <a:pt x="1301" y="2017"/>
                    <a:pt x="1300" y="2016"/>
                  </a:cubicBezTo>
                  <a:cubicBezTo>
                    <a:pt x="1299" y="2016"/>
                    <a:pt x="1299" y="2015"/>
                    <a:pt x="1298" y="2014"/>
                  </a:cubicBezTo>
                  <a:cubicBezTo>
                    <a:pt x="1297" y="2014"/>
                    <a:pt x="1296" y="2013"/>
                    <a:pt x="1295" y="2012"/>
                  </a:cubicBezTo>
                  <a:cubicBezTo>
                    <a:pt x="1293" y="2012"/>
                    <a:pt x="1292" y="2011"/>
                    <a:pt x="1291" y="2010"/>
                  </a:cubicBezTo>
                  <a:cubicBezTo>
                    <a:pt x="1288" y="2009"/>
                    <a:pt x="1285" y="2008"/>
                    <a:pt x="1282" y="2007"/>
                  </a:cubicBezTo>
                  <a:cubicBezTo>
                    <a:pt x="1281" y="2007"/>
                    <a:pt x="1279" y="2006"/>
                    <a:pt x="1277" y="2006"/>
                  </a:cubicBezTo>
                  <a:cubicBezTo>
                    <a:pt x="1277" y="2006"/>
                    <a:pt x="1276" y="2006"/>
                    <a:pt x="1275" y="2006"/>
                  </a:cubicBezTo>
                  <a:cubicBezTo>
                    <a:pt x="1274" y="2006"/>
                    <a:pt x="1273" y="2005"/>
                    <a:pt x="1272" y="2005"/>
                  </a:cubicBezTo>
                  <a:cubicBezTo>
                    <a:pt x="1271" y="2005"/>
                    <a:pt x="1270" y="2005"/>
                    <a:pt x="1269" y="2005"/>
                  </a:cubicBezTo>
                  <a:cubicBezTo>
                    <a:pt x="1269" y="2005"/>
                    <a:pt x="1268" y="2005"/>
                    <a:pt x="1267" y="2005"/>
                  </a:cubicBezTo>
                  <a:cubicBezTo>
                    <a:pt x="1265" y="2005"/>
                    <a:pt x="1263" y="2005"/>
                    <a:pt x="1261" y="2005"/>
                  </a:cubicBezTo>
                  <a:cubicBezTo>
                    <a:pt x="1259" y="2005"/>
                    <a:pt x="1258" y="2005"/>
                    <a:pt x="1256" y="2006"/>
                  </a:cubicBezTo>
                  <a:cubicBezTo>
                    <a:pt x="1255" y="2006"/>
                    <a:pt x="1254" y="2006"/>
                    <a:pt x="1253" y="2006"/>
                  </a:cubicBezTo>
                  <a:cubicBezTo>
                    <a:pt x="1250" y="2006"/>
                    <a:pt x="1250" y="2006"/>
                    <a:pt x="1250" y="2006"/>
                  </a:cubicBezTo>
                  <a:cubicBezTo>
                    <a:pt x="1246" y="2007"/>
                    <a:pt x="1243" y="2008"/>
                    <a:pt x="1239" y="2008"/>
                  </a:cubicBezTo>
                  <a:cubicBezTo>
                    <a:pt x="1238" y="2009"/>
                    <a:pt x="1236" y="2009"/>
                    <a:pt x="1234" y="2010"/>
                  </a:cubicBezTo>
                  <a:cubicBezTo>
                    <a:pt x="1232" y="2010"/>
                    <a:pt x="1231" y="2011"/>
                    <a:pt x="1229" y="2011"/>
                  </a:cubicBezTo>
                  <a:cubicBezTo>
                    <a:pt x="1226" y="2012"/>
                    <a:pt x="1223" y="2013"/>
                    <a:pt x="1220" y="2013"/>
                  </a:cubicBezTo>
                  <a:cubicBezTo>
                    <a:pt x="1219" y="2013"/>
                    <a:pt x="1219" y="2014"/>
                    <a:pt x="1218" y="2014"/>
                  </a:cubicBezTo>
                  <a:cubicBezTo>
                    <a:pt x="1197" y="2004"/>
                    <a:pt x="1181" y="2003"/>
                    <a:pt x="1172" y="1996"/>
                  </a:cubicBezTo>
                  <a:cubicBezTo>
                    <a:pt x="1136" y="1966"/>
                    <a:pt x="1187" y="1935"/>
                    <a:pt x="1218" y="1915"/>
                  </a:cubicBezTo>
                  <a:cubicBezTo>
                    <a:pt x="1242" y="1899"/>
                    <a:pt x="1273" y="1889"/>
                    <a:pt x="1299" y="1903"/>
                  </a:cubicBezTo>
                  <a:cubicBezTo>
                    <a:pt x="1342" y="1927"/>
                    <a:pt x="1344" y="1954"/>
                    <a:pt x="1380" y="1991"/>
                  </a:cubicBezTo>
                  <a:cubicBezTo>
                    <a:pt x="1380" y="1993"/>
                    <a:pt x="1380" y="1995"/>
                    <a:pt x="1380" y="1996"/>
                  </a:cubicBezTo>
                  <a:cubicBezTo>
                    <a:pt x="1380" y="1998"/>
                    <a:pt x="1380" y="2000"/>
                    <a:pt x="1380" y="2001"/>
                  </a:cubicBezTo>
                  <a:cubicBezTo>
                    <a:pt x="1381" y="2003"/>
                    <a:pt x="1381" y="2005"/>
                    <a:pt x="1381" y="2007"/>
                  </a:cubicBezTo>
                  <a:cubicBezTo>
                    <a:pt x="1382" y="2010"/>
                    <a:pt x="1383" y="2014"/>
                    <a:pt x="1384" y="2019"/>
                  </a:cubicBezTo>
                  <a:cubicBezTo>
                    <a:pt x="1386" y="2023"/>
                    <a:pt x="1388" y="2027"/>
                    <a:pt x="1391" y="2031"/>
                  </a:cubicBezTo>
                  <a:cubicBezTo>
                    <a:pt x="1392" y="2031"/>
                    <a:pt x="1392" y="2031"/>
                    <a:pt x="1392" y="2031"/>
                  </a:cubicBezTo>
                  <a:cubicBezTo>
                    <a:pt x="1392" y="2032"/>
                    <a:pt x="1392" y="2032"/>
                    <a:pt x="1392" y="2032"/>
                  </a:cubicBezTo>
                  <a:cubicBezTo>
                    <a:pt x="1392" y="2032"/>
                    <a:pt x="1392" y="2032"/>
                    <a:pt x="1392" y="2032"/>
                  </a:cubicBezTo>
                  <a:cubicBezTo>
                    <a:pt x="1392" y="2032"/>
                    <a:pt x="1392" y="2032"/>
                    <a:pt x="1392" y="2032"/>
                  </a:cubicBezTo>
                  <a:cubicBezTo>
                    <a:pt x="1393" y="2032"/>
                    <a:pt x="1393" y="2032"/>
                    <a:pt x="1393" y="2032"/>
                  </a:cubicBezTo>
                  <a:cubicBezTo>
                    <a:pt x="1393" y="2033"/>
                    <a:pt x="1393" y="2033"/>
                    <a:pt x="1394" y="2033"/>
                  </a:cubicBezTo>
                  <a:cubicBezTo>
                    <a:pt x="1395" y="2034"/>
                    <a:pt x="1396" y="2035"/>
                    <a:pt x="1397" y="2036"/>
                  </a:cubicBezTo>
                  <a:cubicBezTo>
                    <a:pt x="1399" y="2038"/>
                    <a:pt x="1401" y="2039"/>
                    <a:pt x="1403" y="2041"/>
                  </a:cubicBezTo>
                  <a:cubicBezTo>
                    <a:pt x="1404" y="2042"/>
                    <a:pt x="1406" y="2043"/>
                    <a:pt x="1408" y="2044"/>
                  </a:cubicBezTo>
                  <a:cubicBezTo>
                    <a:pt x="1408" y="2045"/>
                    <a:pt x="1408" y="2045"/>
                    <a:pt x="1409" y="2046"/>
                  </a:cubicBezTo>
                  <a:cubicBezTo>
                    <a:pt x="1409" y="2047"/>
                    <a:pt x="1410" y="2049"/>
                    <a:pt x="1410" y="2051"/>
                  </a:cubicBezTo>
                  <a:cubicBezTo>
                    <a:pt x="1411" y="2053"/>
                    <a:pt x="1412" y="2054"/>
                    <a:pt x="1412" y="2056"/>
                  </a:cubicBezTo>
                  <a:cubicBezTo>
                    <a:pt x="1412" y="2057"/>
                    <a:pt x="1413" y="2058"/>
                    <a:pt x="1413" y="2059"/>
                  </a:cubicBezTo>
                  <a:cubicBezTo>
                    <a:pt x="1413" y="2061"/>
                    <a:pt x="1414" y="2062"/>
                    <a:pt x="1414" y="2063"/>
                  </a:cubicBezTo>
                  <a:cubicBezTo>
                    <a:pt x="1415" y="2065"/>
                    <a:pt x="1415" y="2067"/>
                    <a:pt x="1416" y="2069"/>
                  </a:cubicBezTo>
                  <a:cubicBezTo>
                    <a:pt x="1416" y="2070"/>
                    <a:pt x="1417" y="2070"/>
                    <a:pt x="1417" y="2071"/>
                  </a:cubicBezTo>
                  <a:cubicBezTo>
                    <a:pt x="1417" y="2071"/>
                    <a:pt x="1417" y="2072"/>
                    <a:pt x="1418" y="2073"/>
                  </a:cubicBezTo>
                  <a:cubicBezTo>
                    <a:pt x="1418" y="2074"/>
                    <a:pt x="1419" y="2075"/>
                    <a:pt x="1420" y="2076"/>
                  </a:cubicBezTo>
                  <a:cubicBezTo>
                    <a:pt x="1420" y="2077"/>
                    <a:pt x="1421" y="2078"/>
                    <a:pt x="1422" y="2079"/>
                  </a:cubicBezTo>
                  <a:cubicBezTo>
                    <a:pt x="1422" y="2080"/>
                    <a:pt x="1423" y="2080"/>
                    <a:pt x="1424" y="2081"/>
                  </a:cubicBezTo>
                  <a:cubicBezTo>
                    <a:pt x="1425" y="2083"/>
                    <a:pt x="1427" y="2084"/>
                    <a:pt x="1429" y="2086"/>
                  </a:cubicBezTo>
                  <a:cubicBezTo>
                    <a:pt x="1431" y="2087"/>
                    <a:pt x="1433" y="2088"/>
                    <a:pt x="1435" y="2088"/>
                  </a:cubicBezTo>
                  <a:cubicBezTo>
                    <a:pt x="1436" y="2089"/>
                    <a:pt x="1438" y="2089"/>
                    <a:pt x="1440" y="2089"/>
                  </a:cubicBezTo>
                  <a:cubicBezTo>
                    <a:pt x="1441" y="2089"/>
                    <a:pt x="1442" y="2089"/>
                    <a:pt x="1443" y="2089"/>
                  </a:cubicBezTo>
                  <a:cubicBezTo>
                    <a:pt x="1445" y="2088"/>
                    <a:pt x="1445" y="2088"/>
                    <a:pt x="1446" y="2088"/>
                  </a:cubicBezTo>
                  <a:cubicBezTo>
                    <a:pt x="1446" y="2087"/>
                    <a:pt x="1446" y="2087"/>
                    <a:pt x="1446" y="2087"/>
                  </a:cubicBezTo>
                  <a:cubicBezTo>
                    <a:pt x="1446" y="2087"/>
                    <a:pt x="1446" y="2087"/>
                    <a:pt x="1446" y="2087"/>
                  </a:cubicBezTo>
                  <a:cubicBezTo>
                    <a:pt x="1445" y="2087"/>
                    <a:pt x="1444" y="2087"/>
                    <a:pt x="1443" y="2087"/>
                  </a:cubicBezTo>
                  <a:cubicBezTo>
                    <a:pt x="1442" y="2087"/>
                    <a:pt x="1441" y="2087"/>
                    <a:pt x="1440" y="2086"/>
                  </a:cubicBezTo>
                  <a:cubicBezTo>
                    <a:pt x="1439" y="2086"/>
                    <a:pt x="1438" y="2085"/>
                    <a:pt x="1436" y="2084"/>
                  </a:cubicBezTo>
                  <a:cubicBezTo>
                    <a:pt x="1434" y="2082"/>
                    <a:pt x="1431" y="2080"/>
                    <a:pt x="1429" y="2077"/>
                  </a:cubicBezTo>
                  <a:cubicBezTo>
                    <a:pt x="1428" y="2075"/>
                    <a:pt x="1427" y="2074"/>
                    <a:pt x="1426" y="2072"/>
                  </a:cubicBezTo>
                  <a:cubicBezTo>
                    <a:pt x="1426" y="2071"/>
                    <a:pt x="1425" y="2070"/>
                    <a:pt x="1425" y="2069"/>
                  </a:cubicBezTo>
                  <a:cubicBezTo>
                    <a:pt x="1425" y="2069"/>
                    <a:pt x="1424" y="2068"/>
                    <a:pt x="1424" y="2068"/>
                  </a:cubicBezTo>
                  <a:cubicBezTo>
                    <a:pt x="1424" y="2067"/>
                    <a:pt x="1424" y="2067"/>
                    <a:pt x="1424" y="2066"/>
                  </a:cubicBezTo>
                  <a:cubicBezTo>
                    <a:pt x="1423" y="2064"/>
                    <a:pt x="1422" y="2062"/>
                    <a:pt x="1421" y="2060"/>
                  </a:cubicBezTo>
                  <a:cubicBezTo>
                    <a:pt x="1421" y="2059"/>
                    <a:pt x="1420" y="2058"/>
                    <a:pt x="1420" y="2057"/>
                  </a:cubicBezTo>
                  <a:cubicBezTo>
                    <a:pt x="1420" y="2056"/>
                    <a:pt x="1419" y="2055"/>
                    <a:pt x="1419" y="2054"/>
                  </a:cubicBezTo>
                  <a:cubicBezTo>
                    <a:pt x="1418" y="2052"/>
                    <a:pt x="1417" y="2051"/>
                    <a:pt x="1416" y="2049"/>
                  </a:cubicBezTo>
                  <a:cubicBezTo>
                    <a:pt x="1416" y="2049"/>
                    <a:pt x="1416" y="2049"/>
                    <a:pt x="1416" y="2049"/>
                  </a:cubicBezTo>
                  <a:cubicBezTo>
                    <a:pt x="1418" y="2050"/>
                    <a:pt x="1418" y="2050"/>
                    <a:pt x="1418" y="2050"/>
                  </a:cubicBezTo>
                  <a:cubicBezTo>
                    <a:pt x="1419" y="2051"/>
                    <a:pt x="1419" y="2051"/>
                    <a:pt x="1419" y="2051"/>
                  </a:cubicBezTo>
                  <a:cubicBezTo>
                    <a:pt x="1420" y="2052"/>
                    <a:pt x="1420" y="2052"/>
                    <a:pt x="1421" y="2052"/>
                  </a:cubicBezTo>
                  <a:cubicBezTo>
                    <a:pt x="1422" y="2053"/>
                    <a:pt x="1423" y="2054"/>
                    <a:pt x="1424" y="2054"/>
                  </a:cubicBezTo>
                  <a:cubicBezTo>
                    <a:pt x="1425" y="2055"/>
                    <a:pt x="1426" y="2056"/>
                    <a:pt x="1426" y="2056"/>
                  </a:cubicBezTo>
                  <a:cubicBezTo>
                    <a:pt x="1430" y="2059"/>
                    <a:pt x="1434" y="2062"/>
                    <a:pt x="1437" y="2065"/>
                  </a:cubicBezTo>
                  <a:cubicBezTo>
                    <a:pt x="1440" y="2068"/>
                    <a:pt x="1443" y="2071"/>
                    <a:pt x="1446" y="2074"/>
                  </a:cubicBezTo>
                  <a:cubicBezTo>
                    <a:pt x="1448" y="2078"/>
                    <a:pt x="1451" y="2081"/>
                    <a:pt x="1453" y="2083"/>
                  </a:cubicBezTo>
                  <a:cubicBezTo>
                    <a:pt x="1454" y="2085"/>
                    <a:pt x="1455" y="2086"/>
                    <a:pt x="1456" y="2088"/>
                  </a:cubicBezTo>
                  <a:cubicBezTo>
                    <a:pt x="1457" y="2089"/>
                    <a:pt x="1458" y="2090"/>
                    <a:pt x="1459" y="2091"/>
                  </a:cubicBezTo>
                  <a:cubicBezTo>
                    <a:pt x="1460" y="2093"/>
                    <a:pt x="1460" y="2094"/>
                    <a:pt x="1461" y="2095"/>
                  </a:cubicBezTo>
                  <a:cubicBezTo>
                    <a:pt x="1462" y="2096"/>
                    <a:pt x="1462" y="2097"/>
                    <a:pt x="1463" y="2098"/>
                  </a:cubicBezTo>
                  <a:cubicBezTo>
                    <a:pt x="1464" y="2100"/>
                    <a:pt x="1465" y="2101"/>
                    <a:pt x="1466" y="2102"/>
                  </a:cubicBezTo>
                  <a:cubicBezTo>
                    <a:pt x="1466" y="2103"/>
                    <a:pt x="1466" y="2104"/>
                    <a:pt x="1466" y="2104"/>
                  </a:cubicBezTo>
                  <a:cubicBezTo>
                    <a:pt x="1466" y="2104"/>
                    <a:pt x="1466" y="2103"/>
                    <a:pt x="1466" y="2102"/>
                  </a:cubicBezTo>
                  <a:cubicBezTo>
                    <a:pt x="1466" y="2101"/>
                    <a:pt x="1465" y="2099"/>
                    <a:pt x="1464" y="2097"/>
                  </a:cubicBezTo>
                  <a:cubicBezTo>
                    <a:pt x="1464" y="2096"/>
                    <a:pt x="1464" y="2095"/>
                    <a:pt x="1463" y="2094"/>
                  </a:cubicBezTo>
                  <a:cubicBezTo>
                    <a:pt x="1463" y="2093"/>
                    <a:pt x="1462" y="2091"/>
                    <a:pt x="1462" y="2090"/>
                  </a:cubicBezTo>
                  <a:cubicBezTo>
                    <a:pt x="1461" y="2089"/>
                    <a:pt x="1460" y="2087"/>
                    <a:pt x="1459" y="2086"/>
                  </a:cubicBezTo>
                  <a:cubicBezTo>
                    <a:pt x="1459" y="2084"/>
                    <a:pt x="1458" y="2082"/>
                    <a:pt x="1457" y="2081"/>
                  </a:cubicBezTo>
                  <a:cubicBezTo>
                    <a:pt x="1455" y="2078"/>
                    <a:pt x="1453" y="2074"/>
                    <a:pt x="1450" y="2071"/>
                  </a:cubicBezTo>
                  <a:cubicBezTo>
                    <a:pt x="1448" y="2067"/>
                    <a:pt x="1445" y="2064"/>
                    <a:pt x="1442" y="2060"/>
                  </a:cubicBezTo>
                  <a:cubicBezTo>
                    <a:pt x="1441" y="2060"/>
                    <a:pt x="1440" y="2059"/>
                    <a:pt x="1439" y="2058"/>
                  </a:cubicBezTo>
                  <a:cubicBezTo>
                    <a:pt x="1438" y="2057"/>
                    <a:pt x="1438" y="2056"/>
                    <a:pt x="1437" y="2055"/>
                  </a:cubicBezTo>
                  <a:cubicBezTo>
                    <a:pt x="1436" y="2054"/>
                    <a:pt x="1435" y="2054"/>
                    <a:pt x="1434" y="2053"/>
                  </a:cubicBezTo>
                  <a:cubicBezTo>
                    <a:pt x="1433" y="2052"/>
                    <a:pt x="1432" y="2051"/>
                    <a:pt x="1431" y="2050"/>
                  </a:cubicBezTo>
                  <a:cubicBezTo>
                    <a:pt x="1430" y="2050"/>
                    <a:pt x="1429" y="2049"/>
                    <a:pt x="1428" y="2048"/>
                  </a:cubicBezTo>
                  <a:cubicBezTo>
                    <a:pt x="1427" y="2047"/>
                    <a:pt x="1426" y="2047"/>
                    <a:pt x="1425" y="2046"/>
                  </a:cubicBezTo>
                  <a:cubicBezTo>
                    <a:pt x="1425" y="2045"/>
                    <a:pt x="1424" y="2045"/>
                    <a:pt x="1424" y="2045"/>
                  </a:cubicBezTo>
                  <a:cubicBezTo>
                    <a:pt x="1422" y="2044"/>
                    <a:pt x="1422" y="2044"/>
                    <a:pt x="1422" y="2044"/>
                  </a:cubicBezTo>
                  <a:cubicBezTo>
                    <a:pt x="1421" y="2043"/>
                    <a:pt x="1421" y="2043"/>
                    <a:pt x="1421" y="2043"/>
                  </a:cubicBezTo>
                  <a:cubicBezTo>
                    <a:pt x="1420" y="2042"/>
                    <a:pt x="1420" y="2042"/>
                    <a:pt x="1420" y="2042"/>
                  </a:cubicBezTo>
                  <a:cubicBezTo>
                    <a:pt x="1419" y="2042"/>
                    <a:pt x="1419" y="2042"/>
                    <a:pt x="1419" y="2042"/>
                  </a:cubicBezTo>
                  <a:cubicBezTo>
                    <a:pt x="1415" y="2039"/>
                    <a:pt x="1411" y="2037"/>
                    <a:pt x="1407" y="2034"/>
                  </a:cubicBezTo>
                  <a:cubicBezTo>
                    <a:pt x="1405" y="2033"/>
                    <a:pt x="1403" y="2032"/>
                    <a:pt x="1401" y="2030"/>
                  </a:cubicBezTo>
                  <a:cubicBezTo>
                    <a:pt x="1400" y="2030"/>
                    <a:pt x="1400" y="2029"/>
                    <a:pt x="1399" y="2028"/>
                  </a:cubicBezTo>
                  <a:cubicBezTo>
                    <a:pt x="1399" y="2028"/>
                    <a:pt x="1398" y="2027"/>
                    <a:pt x="1398"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6"/>
                    <a:pt x="1397" y="2026"/>
                    <a:pt x="1397" y="2026"/>
                  </a:cubicBezTo>
                  <a:cubicBezTo>
                    <a:pt x="1394" y="2023"/>
                    <a:pt x="1391" y="2020"/>
                    <a:pt x="1390" y="2016"/>
                  </a:cubicBezTo>
                  <a:cubicBezTo>
                    <a:pt x="1388" y="2013"/>
                    <a:pt x="1386" y="2009"/>
                    <a:pt x="1385" y="2006"/>
                  </a:cubicBezTo>
                  <a:cubicBezTo>
                    <a:pt x="1384" y="2002"/>
                    <a:pt x="1384" y="1999"/>
                    <a:pt x="1383" y="1996"/>
                  </a:cubicBezTo>
                  <a:cubicBezTo>
                    <a:pt x="1383" y="1995"/>
                    <a:pt x="1383" y="1994"/>
                    <a:pt x="1383" y="1994"/>
                  </a:cubicBezTo>
                  <a:cubicBezTo>
                    <a:pt x="1385" y="1996"/>
                    <a:pt x="1387" y="1998"/>
                    <a:pt x="1389" y="2000"/>
                  </a:cubicBezTo>
                  <a:cubicBezTo>
                    <a:pt x="1414" y="2022"/>
                    <a:pt x="1452" y="2039"/>
                    <a:pt x="1482" y="2057"/>
                  </a:cubicBezTo>
                  <a:cubicBezTo>
                    <a:pt x="1497" y="2067"/>
                    <a:pt x="1510" y="2078"/>
                    <a:pt x="1521" y="2091"/>
                  </a:cubicBezTo>
                  <a:cubicBezTo>
                    <a:pt x="1521" y="2091"/>
                    <a:pt x="1522" y="2091"/>
                    <a:pt x="1522" y="2092"/>
                  </a:cubicBezTo>
                  <a:cubicBezTo>
                    <a:pt x="1522" y="2093"/>
                    <a:pt x="1522" y="2094"/>
                    <a:pt x="1523" y="2095"/>
                  </a:cubicBezTo>
                  <a:cubicBezTo>
                    <a:pt x="1523" y="2096"/>
                    <a:pt x="1524" y="2097"/>
                    <a:pt x="1524" y="2099"/>
                  </a:cubicBezTo>
                  <a:cubicBezTo>
                    <a:pt x="1524" y="2100"/>
                    <a:pt x="1525" y="2101"/>
                    <a:pt x="1525" y="2102"/>
                  </a:cubicBezTo>
                  <a:cubicBezTo>
                    <a:pt x="1525" y="2103"/>
                    <a:pt x="1525" y="2103"/>
                    <a:pt x="1525" y="2104"/>
                  </a:cubicBezTo>
                  <a:cubicBezTo>
                    <a:pt x="1526" y="2105"/>
                    <a:pt x="1526" y="2105"/>
                    <a:pt x="1526" y="2106"/>
                  </a:cubicBezTo>
                  <a:cubicBezTo>
                    <a:pt x="1526" y="2107"/>
                    <a:pt x="1526" y="2108"/>
                    <a:pt x="1527" y="2110"/>
                  </a:cubicBezTo>
                  <a:cubicBezTo>
                    <a:pt x="1527" y="2110"/>
                    <a:pt x="1527" y="2111"/>
                    <a:pt x="1527" y="2111"/>
                  </a:cubicBezTo>
                  <a:cubicBezTo>
                    <a:pt x="1527" y="2112"/>
                    <a:pt x="1527" y="2113"/>
                    <a:pt x="1527" y="2113"/>
                  </a:cubicBezTo>
                  <a:cubicBezTo>
                    <a:pt x="1528" y="2115"/>
                    <a:pt x="1528" y="2116"/>
                    <a:pt x="1528" y="2117"/>
                  </a:cubicBezTo>
                  <a:cubicBezTo>
                    <a:pt x="1528" y="2118"/>
                    <a:pt x="1528" y="2119"/>
                    <a:pt x="1528" y="2120"/>
                  </a:cubicBezTo>
                  <a:cubicBezTo>
                    <a:pt x="1528" y="2121"/>
                    <a:pt x="1528" y="2122"/>
                    <a:pt x="1527" y="2122"/>
                  </a:cubicBezTo>
                  <a:cubicBezTo>
                    <a:pt x="1527" y="2123"/>
                    <a:pt x="1526" y="2124"/>
                    <a:pt x="1526" y="2125"/>
                  </a:cubicBezTo>
                  <a:cubicBezTo>
                    <a:pt x="1525" y="2126"/>
                    <a:pt x="1525" y="2127"/>
                    <a:pt x="1524" y="2128"/>
                  </a:cubicBezTo>
                  <a:cubicBezTo>
                    <a:pt x="1524" y="2128"/>
                    <a:pt x="1523" y="2129"/>
                    <a:pt x="1522" y="2130"/>
                  </a:cubicBezTo>
                  <a:cubicBezTo>
                    <a:pt x="1522" y="2131"/>
                    <a:pt x="1521" y="2132"/>
                    <a:pt x="1520" y="2133"/>
                  </a:cubicBezTo>
                  <a:cubicBezTo>
                    <a:pt x="1519" y="2134"/>
                    <a:pt x="1517" y="2136"/>
                    <a:pt x="1515" y="2137"/>
                  </a:cubicBezTo>
                  <a:cubicBezTo>
                    <a:pt x="1515" y="2138"/>
                    <a:pt x="1514" y="2138"/>
                    <a:pt x="1514" y="2139"/>
                  </a:cubicBezTo>
                  <a:cubicBezTo>
                    <a:pt x="1513" y="2139"/>
                    <a:pt x="1513" y="2139"/>
                    <a:pt x="1512" y="2140"/>
                  </a:cubicBezTo>
                  <a:cubicBezTo>
                    <a:pt x="1511" y="2140"/>
                    <a:pt x="1510" y="2141"/>
                    <a:pt x="1509" y="2141"/>
                  </a:cubicBezTo>
                  <a:cubicBezTo>
                    <a:pt x="1509" y="2142"/>
                    <a:pt x="1508" y="2142"/>
                    <a:pt x="1508" y="2142"/>
                  </a:cubicBezTo>
                  <a:cubicBezTo>
                    <a:pt x="1507" y="2143"/>
                    <a:pt x="1507" y="2143"/>
                    <a:pt x="1506" y="2143"/>
                  </a:cubicBezTo>
                  <a:cubicBezTo>
                    <a:pt x="1506" y="2143"/>
                    <a:pt x="1505" y="2143"/>
                    <a:pt x="1505" y="2144"/>
                  </a:cubicBezTo>
                  <a:cubicBezTo>
                    <a:pt x="1504" y="2144"/>
                    <a:pt x="1504" y="2144"/>
                    <a:pt x="1504" y="2144"/>
                  </a:cubicBezTo>
                  <a:cubicBezTo>
                    <a:pt x="1503" y="2144"/>
                    <a:pt x="1503" y="2144"/>
                    <a:pt x="1503" y="2144"/>
                  </a:cubicBezTo>
                  <a:cubicBezTo>
                    <a:pt x="1502" y="2144"/>
                    <a:pt x="1502"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0" y="2145"/>
                    <a:pt x="1500" y="2145"/>
                    <a:pt x="1500" y="2145"/>
                  </a:cubicBezTo>
                  <a:cubicBezTo>
                    <a:pt x="1500" y="2145"/>
                    <a:pt x="1500" y="2145"/>
                    <a:pt x="1500" y="2145"/>
                  </a:cubicBezTo>
                  <a:cubicBezTo>
                    <a:pt x="1498" y="2145"/>
                    <a:pt x="1497" y="2146"/>
                    <a:pt x="1496" y="2146"/>
                  </a:cubicBezTo>
                  <a:cubicBezTo>
                    <a:pt x="1494" y="2146"/>
                    <a:pt x="1491" y="2147"/>
                    <a:pt x="1489" y="2148"/>
                  </a:cubicBezTo>
                  <a:cubicBezTo>
                    <a:pt x="1487" y="2148"/>
                    <a:pt x="1484" y="2149"/>
                    <a:pt x="1483" y="2150"/>
                  </a:cubicBezTo>
                  <a:cubicBezTo>
                    <a:pt x="1481" y="2151"/>
                    <a:pt x="1479" y="2152"/>
                    <a:pt x="1477" y="2153"/>
                  </a:cubicBezTo>
                  <a:cubicBezTo>
                    <a:pt x="1477" y="2153"/>
                    <a:pt x="1477" y="2153"/>
                    <a:pt x="1477" y="2154"/>
                  </a:cubicBezTo>
                  <a:cubicBezTo>
                    <a:pt x="1476" y="2154"/>
                    <a:pt x="1476" y="2154"/>
                    <a:pt x="1476" y="2155"/>
                  </a:cubicBezTo>
                  <a:cubicBezTo>
                    <a:pt x="1475" y="2155"/>
                    <a:pt x="1475" y="2156"/>
                    <a:pt x="1475" y="2156"/>
                  </a:cubicBezTo>
                  <a:cubicBezTo>
                    <a:pt x="1474" y="2157"/>
                    <a:pt x="1474" y="2157"/>
                    <a:pt x="1474" y="2158"/>
                  </a:cubicBezTo>
                  <a:cubicBezTo>
                    <a:pt x="1474" y="2158"/>
                    <a:pt x="1474" y="2159"/>
                    <a:pt x="1473" y="2159"/>
                  </a:cubicBezTo>
                  <a:cubicBezTo>
                    <a:pt x="1473" y="2160"/>
                    <a:pt x="1473" y="2160"/>
                    <a:pt x="1473" y="2160"/>
                  </a:cubicBezTo>
                  <a:cubicBezTo>
                    <a:pt x="1473" y="2160"/>
                    <a:pt x="1473" y="2160"/>
                    <a:pt x="1474" y="2159"/>
                  </a:cubicBezTo>
                  <a:cubicBezTo>
                    <a:pt x="1474" y="2159"/>
                    <a:pt x="1474" y="2159"/>
                    <a:pt x="1475" y="2158"/>
                  </a:cubicBezTo>
                  <a:cubicBezTo>
                    <a:pt x="1475" y="2158"/>
                    <a:pt x="1475" y="2158"/>
                    <a:pt x="1476" y="2157"/>
                  </a:cubicBezTo>
                  <a:cubicBezTo>
                    <a:pt x="1476" y="2157"/>
                    <a:pt x="1477" y="2157"/>
                    <a:pt x="1477" y="2156"/>
                  </a:cubicBezTo>
                  <a:cubicBezTo>
                    <a:pt x="1478" y="2156"/>
                    <a:pt x="1478" y="2156"/>
                    <a:pt x="1479" y="2155"/>
                  </a:cubicBezTo>
                  <a:cubicBezTo>
                    <a:pt x="1479" y="2155"/>
                    <a:pt x="1480" y="2155"/>
                    <a:pt x="1480" y="2155"/>
                  </a:cubicBezTo>
                  <a:cubicBezTo>
                    <a:pt x="1481" y="2155"/>
                    <a:pt x="1481" y="2155"/>
                    <a:pt x="1481" y="2155"/>
                  </a:cubicBezTo>
                  <a:cubicBezTo>
                    <a:pt x="1482" y="2154"/>
                    <a:pt x="1483" y="2154"/>
                    <a:pt x="1484" y="2154"/>
                  </a:cubicBezTo>
                  <a:cubicBezTo>
                    <a:pt x="1486" y="2154"/>
                    <a:pt x="1488" y="2154"/>
                    <a:pt x="1490" y="2153"/>
                  </a:cubicBezTo>
                  <a:cubicBezTo>
                    <a:pt x="1492" y="2153"/>
                    <a:pt x="1495" y="2153"/>
                    <a:pt x="1497" y="2153"/>
                  </a:cubicBezTo>
                  <a:cubicBezTo>
                    <a:pt x="1498" y="2153"/>
                    <a:pt x="1500" y="2153"/>
                    <a:pt x="1501" y="2152"/>
                  </a:cubicBezTo>
                  <a:cubicBezTo>
                    <a:pt x="1502" y="2152"/>
                    <a:pt x="1502" y="2152"/>
                    <a:pt x="1502" y="2152"/>
                  </a:cubicBezTo>
                  <a:cubicBezTo>
                    <a:pt x="1502" y="2152"/>
                    <a:pt x="1502" y="2152"/>
                    <a:pt x="1502" y="2152"/>
                  </a:cubicBezTo>
                  <a:cubicBezTo>
                    <a:pt x="1503" y="2152"/>
                    <a:pt x="1503" y="2152"/>
                    <a:pt x="1503" y="2152"/>
                  </a:cubicBezTo>
                  <a:cubicBezTo>
                    <a:pt x="1504" y="2152"/>
                    <a:pt x="1504" y="2152"/>
                    <a:pt x="1505" y="2152"/>
                  </a:cubicBezTo>
                  <a:cubicBezTo>
                    <a:pt x="1505" y="2152"/>
                    <a:pt x="1506" y="2151"/>
                    <a:pt x="1506" y="2151"/>
                  </a:cubicBezTo>
                  <a:cubicBezTo>
                    <a:pt x="1507" y="2151"/>
                    <a:pt x="1507" y="2151"/>
                    <a:pt x="1507" y="2151"/>
                  </a:cubicBezTo>
                  <a:cubicBezTo>
                    <a:pt x="1508" y="2151"/>
                    <a:pt x="1509" y="2151"/>
                    <a:pt x="1509" y="2150"/>
                  </a:cubicBezTo>
                  <a:cubicBezTo>
                    <a:pt x="1510" y="2150"/>
                    <a:pt x="1511" y="2150"/>
                    <a:pt x="1511" y="2149"/>
                  </a:cubicBezTo>
                  <a:cubicBezTo>
                    <a:pt x="1512" y="2149"/>
                    <a:pt x="1513" y="2149"/>
                    <a:pt x="1513" y="2148"/>
                  </a:cubicBezTo>
                  <a:cubicBezTo>
                    <a:pt x="1514" y="2148"/>
                    <a:pt x="1516" y="2147"/>
                    <a:pt x="1517" y="2146"/>
                  </a:cubicBezTo>
                  <a:cubicBezTo>
                    <a:pt x="1517" y="2146"/>
                    <a:pt x="1518" y="2145"/>
                    <a:pt x="1519" y="2145"/>
                  </a:cubicBezTo>
                  <a:cubicBezTo>
                    <a:pt x="1519" y="2144"/>
                    <a:pt x="1520" y="2144"/>
                    <a:pt x="1520" y="2143"/>
                  </a:cubicBezTo>
                  <a:cubicBezTo>
                    <a:pt x="1521" y="2143"/>
                    <a:pt x="1521" y="2142"/>
                    <a:pt x="1522" y="2142"/>
                  </a:cubicBezTo>
                  <a:cubicBezTo>
                    <a:pt x="1522" y="2141"/>
                    <a:pt x="1523" y="2141"/>
                    <a:pt x="1523" y="2140"/>
                  </a:cubicBezTo>
                  <a:cubicBezTo>
                    <a:pt x="1524" y="2140"/>
                    <a:pt x="1524" y="2140"/>
                    <a:pt x="1524" y="2140"/>
                  </a:cubicBezTo>
                  <a:cubicBezTo>
                    <a:pt x="1525" y="2139"/>
                    <a:pt x="1525" y="2139"/>
                    <a:pt x="1525" y="2139"/>
                  </a:cubicBezTo>
                  <a:cubicBezTo>
                    <a:pt x="1525" y="2138"/>
                    <a:pt x="1525" y="2138"/>
                    <a:pt x="1526" y="2137"/>
                  </a:cubicBezTo>
                  <a:cubicBezTo>
                    <a:pt x="1527" y="2136"/>
                    <a:pt x="1527" y="2135"/>
                    <a:pt x="1528" y="2134"/>
                  </a:cubicBezTo>
                  <a:cubicBezTo>
                    <a:pt x="1528" y="2133"/>
                    <a:pt x="1529" y="2132"/>
                    <a:pt x="1529" y="2131"/>
                  </a:cubicBezTo>
                  <a:cubicBezTo>
                    <a:pt x="1529" y="2132"/>
                    <a:pt x="1529" y="2133"/>
                    <a:pt x="1529" y="2134"/>
                  </a:cubicBezTo>
                  <a:cubicBezTo>
                    <a:pt x="1529" y="2135"/>
                    <a:pt x="1529" y="2135"/>
                    <a:pt x="1529" y="2136"/>
                  </a:cubicBezTo>
                  <a:cubicBezTo>
                    <a:pt x="1529" y="2138"/>
                    <a:pt x="1529" y="2138"/>
                    <a:pt x="1529" y="2138"/>
                  </a:cubicBezTo>
                  <a:cubicBezTo>
                    <a:pt x="1529" y="2140"/>
                    <a:pt x="1529" y="2141"/>
                    <a:pt x="1529" y="2142"/>
                  </a:cubicBezTo>
                  <a:cubicBezTo>
                    <a:pt x="1529" y="2145"/>
                    <a:pt x="1529" y="2148"/>
                    <a:pt x="1528" y="2151"/>
                  </a:cubicBezTo>
                  <a:cubicBezTo>
                    <a:pt x="1528" y="2152"/>
                    <a:pt x="1528" y="2153"/>
                    <a:pt x="1528" y="2154"/>
                  </a:cubicBezTo>
                  <a:cubicBezTo>
                    <a:pt x="1528" y="2155"/>
                    <a:pt x="1528" y="2155"/>
                    <a:pt x="1528" y="2155"/>
                  </a:cubicBezTo>
                  <a:cubicBezTo>
                    <a:pt x="1527" y="2157"/>
                    <a:pt x="1526" y="2159"/>
                    <a:pt x="1524" y="2161"/>
                  </a:cubicBezTo>
                  <a:cubicBezTo>
                    <a:pt x="1523" y="2163"/>
                    <a:pt x="1521" y="2166"/>
                    <a:pt x="1519" y="2167"/>
                  </a:cubicBezTo>
                  <a:cubicBezTo>
                    <a:pt x="1519" y="2168"/>
                    <a:pt x="1518" y="2168"/>
                    <a:pt x="1518" y="2169"/>
                  </a:cubicBezTo>
                  <a:cubicBezTo>
                    <a:pt x="1517" y="2169"/>
                    <a:pt x="1517" y="2170"/>
                    <a:pt x="1516" y="2170"/>
                  </a:cubicBezTo>
                  <a:cubicBezTo>
                    <a:pt x="1516" y="2171"/>
                    <a:pt x="1515" y="2171"/>
                    <a:pt x="1515" y="2172"/>
                  </a:cubicBezTo>
                  <a:cubicBezTo>
                    <a:pt x="1514" y="2172"/>
                    <a:pt x="1514" y="2172"/>
                    <a:pt x="1513" y="2173"/>
                  </a:cubicBezTo>
                  <a:cubicBezTo>
                    <a:pt x="1513" y="2173"/>
                    <a:pt x="1513" y="2173"/>
                    <a:pt x="1513" y="2173"/>
                  </a:cubicBezTo>
                  <a:cubicBezTo>
                    <a:pt x="1512" y="2173"/>
                    <a:pt x="1512" y="2173"/>
                    <a:pt x="1512" y="2173"/>
                  </a:cubicBezTo>
                  <a:cubicBezTo>
                    <a:pt x="1511" y="2174"/>
                    <a:pt x="1511" y="2174"/>
                    <a:pt x="1511" y="2174"/>
                  </a:cubicBezTo>
                  <a:cubicBezTo>
                    <a:pt x="1511" y="2174"/>
                    <a:pt x="1510" y="2175"/>
                    <a:pt x="1510" y="2175"/>
                  </a:cubicBezTo>
                  <a:cubicBezTo>
                    <a:pt x="1508" y="2176"/>
                    <a:pt x="1507" y="2177"/>
                    <a:pt x="1506" y="2177"/>
                  </a:cubicBezTo>
                  <a:cubicBezTo>
                    <a:pt x="1503" y="2179"/>
                    <a:pt x="1500" y="2180"/>
                    <a:pt x="1498" y="2181"/>
                  </a:cubicBezTo>
                  <a:cubicBezTo>
                    <a:pt x="1496" y="2182"/>
                    <a:pt x="1495" y="2183"/>
                    <a:pt x="1494" y="2183"/>
                  </a:cubicBezTo>
                  <a:cubicBezTo>
                    <a:pt x="1492" y="2184"/>
                    <a:pt x="1491" y="2185"/>
                    <a:pt x="1489" y="2186"/>
                  </a:cubicBezTo>
                  <a:cubicBezTo>
                    <a:pt x="1489" y="2186"/>
                    <a:pt x="1488" y="2187"/>
                    <a:pt x="1488" y="2187"/>
                  </a:cubicBezTo>
                  <a:cubicBezTo>
                    <a:pt x="1487" y="2187"/>
                    <a:pt x="1487" y="2187"/>
                    <a:pt x="1487" y="2187"/>
                  </a:cubicBezTo>
                  <a:cubicBezTo>
                    <a:pt x="1487" y="2187"/>
                    <a:pt x="1487" y="2187"/>
                    <a:pt x="1487" y="2187"/>
                  </a:cubicBezTo>
                  <a:cubicBezTo>
                    <a:pt x="1487" y="2187"/>
                    <a:pt x="1487" y="2187"/>
                    <a:pt x="1487" y="2187"/>
                  </a:cubicBezTo>
                  <a:cubicBezTo>
                    <a:pt x="1487" y="2188"/>
                    <a:pt x="1487" y="2188"/>
                    <a:pt x="1487" y="2188"/>
                  </a:cubicBezTo>
                  <a:cubicBezTo>
                    <a:pt x="1486" y="2188"/>
                    <a:pt x="1486" y="2188"/>
                    <a:pt x="1486" y="2188"/>
                  </a:cubicBezTo>
                  <a:cubicBezTo>
                    <a:pt x="1485" y="2189"/>
                    <a:pt x="1483" y="2190"/>
                    <a:pt x="1482" y="2191"/>
                  </a:cubicBezTo>
                  <a:cubicBezTo>
                    <a:pt x="1480" y="2193"/>
                    <a:pt x="1479" y="2195"/>
                    <a:pt x="1477" y="2198"/>
                  </a:cubicBezTo>
                  <a:cubicBezTo>
                    <a:pt x="1476" y="2200"/>
                    <a:pt x="1475" y="2202"/>
                    <a:pt x="1475" y="2204"/>
                  </a:cubicBezTo>
                  <a:cubicBezTo>
                    <a:pt x="1474" y="2204"/>
                    <a:pt x="1474" y="2205"/>
                    <a:pt x="1474" y="2205"/>
                  </a:cubicBezTo>
                  <a:cubicBezTo>
                    <a:pt x="1474" y="2206"/>
                    <a:pt x="1474" y="2206"/>
                    <a:pt x="1474" y="2206"/>
                  </a:cubicBezTo>
                  <a:cubicBezTo>
                    <a:pt x="1474" y="2206"/>
                    <a:pt x="1474" y="2206"/>
                    <a:pt x="1474" y="2207"/>
                  </a:cubicBezTo>
                  <a:cubicBezTo>
                    <a:pt x="1474" y="2207"/>
                    <a:pt x="1474" y="2208"/>
                    <a:pt x="1474" y="2208"/>
                  </a:cubicBezTo>
                  <a:cubicBezTo>
                    <a:pt x="1474" y="2208"/>
                    <a:pt x="1474" y="2209"/>
                    <a:pt x="1474" y="2209"/>
                  </a:cubicBezTo>
                  <a:cubicBezTo>
                    <a:pt x="1474" y="2210"/>
                    <a:pt x="1474" y="2210"/>
                    <a:pt x="1474" y="2211"/>
                  </a:cubicBezTo>
                  <a:cubicBezTo>
                    <a:pt x="1474" y="2212"/>
                    <a:pt x="1474" y="2212"/>
                    <a:pt x="1474" y="2212"/>
                  </a:cubicBezTo>
                  <a:cubicBezTo>
                    <a:pt x="1475" y="2213"/>
                    <a:pt x="1475" y="2213"/>
                    <a:pt x="1475" y="2213"/>
                  </a:cubicBezTo>
                  <a:cubicBezTo>
                    <a:pt x="1475" y="2213"/>
                    <a:pt x="1475" y="2213"/>
                    <a:pt x="1475" y="2212"/>
                  </a:cubicBezTo>
                  <a:cubicBezTo>
                    <a:pt x="1475" y="2212"/>
                    <a:pt x="1475" y="2211"/>
                    <a:pt x="1475" y="2211"/>
                  </a:cubicBezTo>
                  <a:cubicBezTo>
                    <a:pt x="1475" y="2210"/>
                    <a:pt x="1475" y="2210"/>
                    <a:pt x="1476" y="2209"/>
                  </a:cubicBezTo>
                  <a:cubicBezTo>
                    <a:pt x="1476" y="2209"/>
                    <a:pt x="1476" y="2209"/>
                    <a:pt x="1476" y="2208"/>
                  </a:cubicBezTo>
                  <a:cubicBezTo>
                    <a:pt x="1476" y="2208"/>
                    <a:pt x="1476" y="2208"/>
                    <a:pt x="1476" y="2207"/>
                  </a:cubicBezTo>
                  <a:cubicBezTo>
                    <a:pt x="1476" y="2207"/>
                    <a:pt x="1477" y="2207"/>
                    <a:pt x="1477" y="2206"/>
                  </a:cubicBezTo>
                  <a:cubicBezTo>
                    <a:pt x="1477" y="2206"/>
                    <a:pt x="1477" y="2205"/>
                    <a:pt x="1477" y="2205"/>
                  </a:cubicBezTo>
                  <a:cubicBezTo>
                    <a:pt x="1478" y="2203"/>
                    <a:pt x="1479" y="2202"/>
                    <a:pt x="1481" y="2200"/>
                  </a:cubicBezTo>
                  <a:cubicBezTo>
                    <a:pt x="1482" y="2199"/>
                    <a:pt x="1484" y="2197"/>
                    <a:pt x="1486" y="2196"/>
                  </a:cubicBezTo>
                  <a:cubicBezTo>
                    <a:pt x="1487" y="2195"/>
                    <a:pt x="1488" y="2194"/>
                    <a:pt x="1489" y="2194"/>
                  </a:cubicBezTo>
                  <a:cubicBezTo>
                    <a:pt x="1490" y="2193"/>
                    <a:pt x="1491" y="2193"/>
                    <a:pt x="1491" y="2193"/>
                  </a:cubicBezTo>
                  <a:cubicBezTo>
                    <a:pt x="1492" y="2192"/>
                    <a:pt x="1492" y="2192"/>
                    <a:pt x="1493" y="2192"/>
                  </a:cubicBezTo>
                  <a:cubicBezTo>
                    <a:pt x="1494" y="2191"/>
                    <a:pt x="1495" y="2191"/>
                    <a:pt x="1497" y="2190"/>
                  </a:cubicBezTo>
                  <a:cubicBezTo>
                    <a:pt x="1498" y="2189"/>
                    <a:pt x="1499" y="2189"/>
                    <a:pt x="1501" y="2188"/>
                  </a:cubicBezTo>
                  <a:cubicBezTo>
                    <a:pt x="1504" y="2187"/>
                    <a:pt x="1507" y="2186"/>
                    <a:pt x="1509" y="2184"/>
                  </a:cubicBezTo>
                  <a:cubicBezTo>
                    <a:pt x="1511" y="2184"/>
                    <a:pt x="1512" y="2183"/>
                    <a:pt x="1514" y="2182"/>
                  </a:cubicBezTo>
                  <a:cubicBezTo>
                    <a:pt x="1514" y="2181"/>
                    <a:pt x="1515" y="2181"/>
                    <a:pt x="1516" y="2180"/>
                  </a:cubicBezTo>
                  <a:cubicBezTo>
                    <a:pt x="1517" y="2180"/>
                    <a:pt x="1517" y="2180"/>
                    <a:pt x="1517" y="2180"/>
                  </a:cubicBezTo>
                  <a:cubicBezTo>
                    <a:pt x="1517" y="2179"/>
                    <a:pt x="1517" y="2179"/>
                    <a:pt x="1517" y="2179"/>
                  </a:cubicBezTo>
                  <a:cubicBezTo>
                    <a:pt x="1517" y="2179"/>
                    <a:pt x="1517" y="2179"/>
                    <a:pt x="1517" y="2179"/>
                  </a:cubicBezTo>
                  <a:cubicBezTo>
                    <a:pt x="1517" y="2179"/>
                    <a:pt x="1517" y="2179"/>
                    <a:pt x="1517" y="2179"/>
                  </a:cubicBezTo>
                  <a:cubicBezTo>
                    <a:pt x="1518" y="2179"/>
                    <a:pt x="1518" y="2179"/>
                    <a:pt x="1518" y="2179"/>
                  </a:cubicBezTo>
                  <a:cubicBezTo>
                    <a:pt x="1518" y="2179"/>
                    <a:pt x="1518" y="2179"/>
                    <a:pt x="1518" y="2179"/>
                  </a:cubicBezTo>
                  <a:cubicBezTo>
                    <a:pt x="1520" y="2177"/>
                    <a:pt x="1522" y="2175"/>
                    <a:pt x="1524" y="2173"/>
                  </a:cubicBezTo>
                  <a:cubicBezTo>
                    <a:pt x="1523" y="2174"/>
                    <a:pt x="1523" y="2175"/>
                    <a:pt x="1523" y="2176"/>
                  </a:cubicBezTo>
                  <a:cubicBezTo>
                    <a:pt x="1522" y="2179"/>
                    <a:pt x="1521" y="2181"/>
                    <a:pt x="1520" y="2184"/>
                  </a:cubicBezTo>
                  <a:cubicBezTo>
                    <a:pt x="1519" y="2190"/>
                    <a:pt x="1518" y="2195"/>
                    <a:pt x="1517" y="2200"/>
                  </a:cubicBezTo>
                  <a:cubicBezTo>
                    <a:pt x="1517" y="2201"/>
                    <a:pt x="1517" y="2201"/>
                    <a:pt x="1517" y="2202"/>
                  </a:cubicBezTo>
                  <a:cubicBezTo>
                    <a:pt x="1517" y="2203"/>
                    <a:pt x="1517" y="2203"/>
                    <a:pt x="1516" y="2204"/>
                  </a:cubicBezTo>
                  <a:cubicBezTo>
                    <a:pt x="1516" y="2205"/>
                    <a:pt x="1516" y="2205"/>
                    <a:pt x="1516" y="2206"/>
                  </a:cubicBezTo>
                  <a:cubicBezTo>
                    <a:pt x="1516" y="2207"/>
                    <a:pt x="1516" y="2207"/>
                    <a:pt x="1516" y="2208"/>
                  </a:cubicBezTo>
                  <a:cubicBezTo>
                    <a:pt x="1516" y="2209"/>
                    <a:pt x="1516" y="2210"/>
                    <a:pt x="1516" y="2211"/>
                  </a:cubicBezTo>
                  <a:cubicBezTo>
                    <a:pt x="1516" y="2213"/>
                    <a:pt x="1516" y="2214"/>
                    <a:pt x="1516" y="2215"/>
                  </a:cubicBezTo>
                  <a:cubicBezTo>
                    <a:pt x="1517" y="2220"/>
                    <a:pt x="1518" y="2224"/>
                    <a:pt x="1519" y="2227"/>
                  </a:cubicBezTo>
                  <a:cubicBezTo>
                    <a:pt x="1520" y="2231"/>
                    <a:pt x="1522" y="2234"/>
                    <a:pt x="1523" y="2236"/>
                  </a:cubicBezTo>
                  <a:cubicBezTo>
                    <a:pt x="1524" y="2238"/>
                    <a:pt x="1526" y="2240"/>
                    <a:pt x="1527" y="2241"/>
                  </a:cubicBezTo>
                  <a:cubicBezTo>
                    <a:pt x="1528" y="2242"/>
                    <a:pt x="1528" y="2242"/>
                    <a:pt x="1528" y="2242"/>
                  </a:cubicBezTo>
                  <a:cubicBezTo>
                    <a:pt x="1528" y="2242"/>
                    <a:pt x="1528" y="2242"/>
                    <a:pt x="1527" y="2241"/>
                  </a:cubicBezTo>
                  <a:cubicBezTo>
                    <a:pt x="1527" y="2240"/>
                    <a:pt x="1526" y="2239"/>
                    <a:pt x="1526" y="2238"/>
                  </a:cubicBezTo>
                  <a:cubicBezTo>
                    <a:pt x="1526" y="2238"/>
                    <a:pt x="1525" y="2237"/>
                    <a:pt x="1525" y="2237"/>
                  </a:cubicBezTo>
                  <a:cubicBezTo>
                    <a:pt x="1525" y="2236"/>
                    <a:pt x="1525" y="2236"/>
                    <a:pt x="1524" y="2235"/>
                  </a:cubicBezTo>
                  <a:cubicBezTo>
                    <a:pt x="1523" y="2233"/>
                    <a:pt x="1522" y="2230"/>
                    <a:pt x="1522" y="2227"/>
                  </a:cubicBezTo>
                  <a:cubicBezTo>
                    <a:pt x="1521" y="2223"/>
                    <a:pt x="1521" y="2219"/>
                    <a:pt x="1521" y="2215"/>
                  </a:cubicBezTo>
                  <a:cubicBezTo>
                    <a:pt x="1521" y="2213"/>
                    <a:pt x="1521" y="2211"/>
                    <a:pt x="1522" y="2208"/>
                  </a:cubicBezTo>
                  <a:cubicBezTo>
                    <a:pt x="1522" y="2208"/>
                    <a:pt x="1522" y="2207"/>
                    <a:pt x="1522" y="2207"/>
                  </a:cubicBezTo>
                  <a:cubicBezTo>
                    <a:pt x="1522" y="2206"/>
                    <a:pt x="1522" y="2205"/>
                    <a:pt x="1522" y="2205"/>
                  </a:cubicBezTo>
                  <a:cubicBezTo>
                    <a:pt x="1522" y="2204"/>
                    <a:pt x="1522" y="2204"/>
                    <a:pt x="1522" y="2203"/>
                  </a:cubicBezTo>
                  <a:cubicBezTo>
                    <a:pt x="1523" y="2202"/>
                    <a:pt x="1523" y="2202"/>
                    <a:pt x="1523" y="2201"/>
                  </a:cubicBezTo>
                  <a:cubicBezTo>
                    <a:pt x="1524" y="2196"/>
                    <a:pt x="1525" y="2191"/>
                    <a:pt x="1527" y="2186"/>
                  </a:cubicBezTo>
                  <a:cubicBezTo>
                    <a:pt x="1528" y="2184"/>
                    <a:pt x="1529" y="2181"/>
                    <a:pt x="1530" y="2178"/>
                  </a:cubicBezTo>
                  <a:cubicBezTo>
                    <a:pt x="1531" y="2175"/>
                    <a:pt x="1532" y="2173"/>
                    <a:pt x="1532" y="2170"/>
                  </a:cubicBezTo>
                  <a:cubicBezTo>
                    <a:pt x="1533" y="2168"/>
                    <a:pt x="1533" y="2167"/>
                    <a:pt x="1534" y="2165"/>
                  </a:cubicBezTo>
                  <a:cubicBezTo>
                    <a:pt x="1534" y="2163"/>
                    <a:pt x="1534" y="2163"/>
                    <a:pt x="1534" y="2163"/>
                  </a:cubicBezTo>
                  <a:cubicBezTo>
                    <a:pt x="1534" y="2163"/>
                    <a:pt x="1534" y="2163"/>
                    <a:pt x="1534" y="2163"/>
                  </a:cubicBezTo>
                  <a:cubicBezTo>
                    <a:pt x="1534" y="2162"/>
                    <a:pt x="1534" y="2162"/>
                    <a:pt x="1535" y="2162"/>
                  </a:cubicBezTo>
                  <a:cubicBezTo>
                    <a:pt x="1535" y="2161"/>
                    <a:pt x="1535" y="2161"/>
                    <a:pt x="1535" y="2161"/>
                  </a:cubicBezTo>
                  <a:cubicBezTo>
                    <a:pt x="1535" y="2160"/>
                    <a:pt x="1535" y="2158"/>
                    <a:pt x="1536" y="2157"/>
                  </a:cubicBezTo>
                  <a:cubicBezTo>
                    <a:pt x="1536" y="2155"/>
                    <a:pt x="1536" y="2153"/>
                    <a:pt x="1536" y="2152"/>
                  </a:cubicBezTo>
                  <a:cubicBezTo>
                    <a:pt x="1537" y="2149"/>
                    <a:pt x="1537" y="2146"/>
                    <a:pt x="1537" y="2143"/>
                  </a:cubicBezTo>
                  <a:cubicBezTo>
                    <a:pt x="1537" y="2141"/>
                    <a:pt x="1537" y="2140"/>
                    <a:pt x="1537" y="2138"/>
                  </a:cubicBezTo>
                  <a:cubicBezTo>
                    <a:pt x="1537" y="2136"/>
                    <a:pt x="1537" y="2136"/>
                    <a:pt x="1537" y="2136"/>
                  </a:cubicBezTo>
                  <a:cubicBezTo>
                    <a:pt x="1537" y="2135"/>
                    <a:pt x="1537" y="2134"/>
                    <a:pt x="1537" y="2134"/>
                  </a:cubicBezTo>
                  <a:cubicBezTo>
                    <a:pt x="1537" y="2132"/>
                    <a:pt x="1537" y="2131"/>
                    <a:pt x="1537" y="2129"/>
                  </a:cubicBezTo>
                  <a:cubicBezTo>
                    <a:pt x="1537" y="2128"/>
                    <a:pt x="1537" y="2126"/>
                    <a:pt x="1536" y="2125"/>
                  </a:cubicBezTo>
                  <a:cubicBezTo>
                    <a:pt x="1536" y="2122"/>
                    <a:pt x="1535" y="2119"/>
                    <a:pt x="1535" y="2116"/>
                  </a:cubicBezTo>
                  <a:cubicBezTo>
                    <a:pt x="1535" y="2115"/>
                    <a:pt x="1534" y="2113"/>
                    <a:pt x="1534" y="2112"/>
                  </a:cubicBezTo>
                  <a:cubicBezTo>
                    <a:pt x="1534" y="2111"/>
                    <a:pt x="1533" y="2109"/>
                    <a:pt x="1533" y="2108"/>
                  </a:cubicBezTo>
                  <a:cubicBezTo>
                    <a:pt x="1533" y="2107"/>
                    <a:pt x="1532" y="2106"/>
                    <a:pt x="1532" y="2104"/>
                  </a:cubicBezTo>
                  <a:cubicBezTo>
                    <a:pt x="1546" y="2125"/>
                    <a:pt x="1554" y="2147"/>
                    <a:pt x="1558" y="2173"/>
                  </a:cubicBezTo>
                  <a:cubicBezTo>
                    <a:pt x="1562" y="2193"/>
                    <a:pt x="1574" y="2211"/>
                    <a:pt x="1592" y="2222"/>
                  </a:cubicBezTo>
                  <a:cubicBezTo>
                    <a:pt x="1593" y="2222"/>
                    <a:pt x="1594" y="2223"/>
                    <a:pt x="1594" y="2223"/>
                  </a:cubicBezTo>
                  <a:cubicBezTo>
                    <a:pt x="1559" y="2181"/>
                    <a:pt x="1584" y="2137"/>
                    <a:pt x="1567" y="2113"/>
                  </a:cubicBezTo>
                  <a:cubicBezTo>
                    <a:pt x="1605" y="2125"/>
                    <a:pt x="1627" y="2145"/>
                    <a:pt x="1641" y="2169"/>
                  </a:cubicBezTo>
                  <a:cubicBezTo>
                    <a:pt x="1641" y="2169"/>
                    <a:pt x="1641" y="2170"/>
                    <a:pt x="1641" y="2170"/>
                  </a:cubicBezTo>
                  <a:cubicBezTo>
                    <a:pt x="1641" y="2173"/>
                    <a:pt x="1641" y="2176"/>
                    <a:pt x="1641" y="2179"/>
                  </a:cubicBezTo>
                  <a:cubicBezTo>
                    <a:pt x="1641" y="2182"/>
                    <a:pt x="1640" y="2185"/>
                    <a:pt x="1640" y="2189"/>
                  </a:cubicBezTo>
                  <a:cubicBezTo>
                    <a:pt x="1639" y="2190"/>
                    <a:pt x="1639" y="2191"/>
                    <a:pt x="1639" y="2191"/>
                  </a:cubicBezTo>
                  <a:cubicBezTo>
                    <a:pt x="1639" y="2192"/>
                    <a:pt x="1639" y="2193"/>
                    <a:pt x="1638" y="2194"/>
                  </a:cubicBezTo>
                  <a:cubicBezTo>
                    <a:pt x="1638" y="2195"/>
                    <a:pt x="1638" y="2196"/>
                    <a:pt x="1638" y="2197"/>
                  </a:cubicBezTo>
                  <a:cubicBezTo>
                    <a:pt x="1637" y="2198"/>
                    <a:pt x="1637" y="2198"/>
                    <a:pt x="1637" y="2198"/>
                  </a:cubicBezTo>
                  <a:cubicBezTo>
                    <a:pt x="1637" y="2199"/>
                    <a:pt x="1637" y="2199"/>
                    <a:pt x="1637" y="2199"/>
                  </a:cubicBezTo>
                  <a:cubicBezTo>
                    <a:pt x="1637" y="2199"/>
                    <a:pt x="1637" y="2199"/>
                    <a:pt x="1637" y="2199"/>
                  </a:cubicBezTo>
                  <a:cubicBezTo>
                    <a:pt x="1637" y="2201"/>
                    <a:pt x="1637" y="2201"/>
                    <a:pt x="1637" y="2201"/>
                  </a:cubicBezTo>
                  <a:cubicBezTo>
                    <a:pt x="1636" y="2202"/>
                    <a:pt x="1636" y="2202"/>
                    <a:pt x="1636" y="2202"/>
                  </a:cubicBezTo>
                  <a:cubicBezTo>
                    <a:pt x="1636" y="2203"/>
                    <a:pt x="1635" y="2204"/>
                    <a:pt x="1635" y="2205"/>
                  </a:cubicBezTo>
                  <a:cubicBezTo>
                    <a:pt x="1635" y="2206"/>
                    <a:pt x="1634" y="2208"/>
                    <a:pt x="1633" y="2210"/>
                  </a:cubicBezTo>
                  <a:cubicBezTo>
                    <a:pt x="1632" y="2213"/>
                    <a:pt x="1630" y="2217"/>
                    <a:pt x="1629" y="2220"/>
                  </a:cubicBezTo>
                  <a:cubicBezTo>
                    <a:pt x="1628" y="2222"/>
                    <a:pt x="1627" y="2224"/>
                    <a:pt x="1627" y="2226"/>
                  </a:cubicBezTo>
                  <a:cubicBezTo>
                    <a:pt x="1626" y="2228"/>
                    <a:pt x="1625" y="2229"/>
                    <a:pt x="1625" y="2231"/>
                  </a:cubicBezTo>
                  <a:cubicBezTo>
                    <a:pt x="1624" y="2232"/>
                    <a:pt x="1624" y="2233"/>
                    <a:pt x="1624" y="2234"/>
                  </a:cubicBezTo>
                  <a:cubicBezTo>
                    <a:pt x="1624" y="2235"/>
                    <a:pt x="1623" y="2236"/>
                    <a:pt x="1623" y="2237"/>
                  </a:cubicBezTo>
                  <a:cubicBezTo>
                    <a:pt x="1623" y="2238"/>
                    <a:pt x="1623" y="2238"/>
                    <a:pt x="1623" y="2239"/>
                  </a:cubicBezTo>
                  <a:cubicBezTo>
                    <a:pt x="1622" y="2240"/>
                    <a:pt x="1622" y="2241"/>
                    <a:pt x="1622" y="2242"/>
                  </a:cubicBezTo>
                  <a:cubicBezTo>
                    <a:pt x="1622" y="2245"/>
                    <a:pt x="1622" y="2249"/>
                    <a:pt x="1622" y="2252"/>
                  </a:cubicBezTo>
                  <a:cubicBezTo>
                    <a:pt x="1622" y="2255"/>
                    <a:pt x="1622" y="2258"/>
                    <a:pt x="1623" y="2260"/>
                  </a:cubicBezTo>
                  <a:cubicBezTo>
                    <a:pt x="1624" y="2263"/>
                    <a:pt x="1624" y="2265"/>
                    <a:pt x="1625" y="2266"/>
                  </a:cubicBezTo>
                  <a:cubicBezTo>
                    <a:pt x="1626" y="2267"/>
                    <a:pt x="1626" y="2268"/>
                    <a:pt x="1626" y="2268"/>
                  </a:cubicBezTo>
                  <a:cubicBezTo>
                    <a:pt x="1627" y="2269"/>
                    <a:pt x="1627" y="2269"/>
                    <a:pt x="1627" y="2270"/>
                  </a:cubicBezTo>
                  <a:cubicBezTo>
                    <a:pt x="1628" y="2270"/>
                    <a:pt x="1628" y="2271"/>
                    <a:pt x="1628" y="2271"/>
                  </a:cubicBezTo>
                  <a:cubicBezTo>
                    <a:pt x="1628" y="2271"/>
                    <a:pt x="1628" y="2270"/>
                    <a:pt x="1628" y="2269"/>
                  </a:cubicBezTo>
                  <a:cubicBezTo>
                    <a:pt x="1628" y="2269"/>
                    <a:pt x="1627" y="2268"/>
                    <a:pt x="1627" y="2268"/>
                  </a:cubicBezTo>
                  <a:cubicBezTo>
                    <a:pt x="1627" y="2267"/>
                    <a:pt x="1627" y="2266"/>
                    <a:pt x="1627" y="2266"/>
                  </a:cubicBezTo>
                  <a:cubicBezTo>
                    <a:pt x="1627" y="2265"/>
                    <a:pt x="1627" y="2265"/>
                    <a:pt x="1626" y="2264"/>
                  </a:cubicBezTo>
                  <a:cubicBezTo>
                    <a:pt x="1626" y="2264"/>
                    <a:pt x="1626" y="2263"/>
                    <a:pt x="1626" y="2263"/>
                  </a:cubicBezTo>
                  <a:cubicBezTo>
                    <a:pt x="1626" y="2262"/>
                    <a:pt x="1626" y="2261"/>
                    <a:pt x="1626" y="2260"/>
                  </a:cubicBezTo>
                  <a:cubicBezTo>
                    <a:pt x="1626" y="2257"/>
                    <a:pt x="1626" y="2255"/>
                    <a:pt x="1626" y="2252"/>
                  </a:cubicBezTo>
                  <a:cubicBezTo>
                    <a:pt x="1627" y="2249"/>
                    <a:pt x="1627" y="2246"/>
                    <a:pt x="1628" y="2243"/>
                  </a:cubicBezTo>
                  <a:cubicBezTo>
                    <a:pt x="1628" y="2242"/>
                    <a:pt x="1628" y="2242"/>
                    <a:pt x="1629" y="2241"/>
                  </a:cubicBezTo>
                  <a:cubicBezTo>
                    <a:pt x="1629" y="2240"/>
                    <a:pt x="1629" y="2239"/>
                    <a:pt x="1629" y="2239"/>
                  </a:cubicBezTo>
                  <a:cubicBezTo>
                    <a:pt x="1630" y="2238"/>
                    <a:pt x="1630" y="2237"/>
                    <a:pt x="1630" y="2236"/>
                  </a:cubicBezTo>
                  <a:cubicBezTo>
                    <a:pt x="1631" y="2235"/>
                    <a:pt x="1631" y="2234"/>
                    <a:pt x="1631" y="2234"/>
                  </a:cubicBezTo>
                  <a:cubicBezTo>
                    <a:pt x="1632" y="2232"/>
                    <a:pt x="1633" y="2230"/>
                    <a:pt x="1633" y="2229"/>
                  </a:cubicBezTo>
                  <a:cubicBezTo>
                    <a:pt x="1634" y="2227"/>
                    <a:pt x="1635" y="2226"/>
                    <a:pt x="1635" y="2224"/>
                  </a:cubicBezTo>
                  <a:cubicBezTo>
                    <a:pt x="1635" y="2225"/>
                    <a:pt x="1635" y="2225"/>
                    <a:pt x="1635" y="2226"/>
                  </a:cubicBezTo>
                  <a:cubicBezTo>
                    <a:pt x="1635" y="2228"/>
                    <a:pt x="1636" y="2230"/>
                    <a:pt x="1636" y="2231"/>
                  </a:cubicBezTo>
                  <a:cubicBezTo>
                    <a:pt x="1636" y="2232"/>
                    <a:pt x="1636" y="2233"/>
                    <a:pt x="1636" y="2234"/>
                  </a:cubicBezTo>
                  <a:cubicBezTo>
                    <a:pt x="1636" y="2235"/>
                    <a:pt x="1637" y="2236"/>
                    <a:pt x="1637" y="2237"/>
                  </a:cubicBezTo>
                  <a:cubicBezTo>
                    <a:pt x="1637" y="2238"/>
                    <a:pt x="1638" y="2240"/>
                    <a:pt x="1638" y="2241"/>
                  </a:cubicBezTo>
                  <a:cubicBezTo>
                    <a:pt x="1638" y="2242"/>
                    <a:pt x="1639" y="2243"/>
                    <a:pt x="1639" y="2243"/>
                  </a:cubicBezTo>
                  <a:cubicBezTo>
                    <a:pt x="1639" y="2244"/>
                    <a:pt x="1639" y="2245"/>
                    <a:pt x="1640" y="2245"/>
                  </a:cubicBezTo>
                  <a:cubicBezTo>
                    <a:pt x="1640" y="2246"/>
                    <a:pt x="1640" y="2247"/>
                    <a:pt x="1640" y="2247"/>
                  </a:cubicBezTo>
                  <a:cubicBezTo>
                    <a:pt x="1641" y="2248"/>
                    <a:pt x="1641" y="2248"/>
                    <a:pt x="1641" y="2249"/>
                  </a:cubicBezTo>
                  <a:cubicBezTo>
                    <a:pt x="1642" y="2250"/>
                    <a:pt x="1642" y="2251"/>
                    <a:pt x="1643" y="2251"/>
                  </a:cubicBezTo>
                  <a:cubicBezTo>
                    <a:pt x="1643" y="2252"/>
                    <a:pt x="1644" y="2252"/>
                    <a:pt x="1644" y="2253"/>
                  </a:cubicBezTo>
                  <a:cubicBezTo>
                    <a:pt x="1644" y="2253"/>
                    <a:pt x="1644" y="2253"/>
                    <a:pt x="1644" y="2253"/>
                  </a:cubicBezTo>
                  <a:cubicBezTo>
                    <a:pt x="1644" y="2253"/>
                    <a:pt x="1644" y="2253"/>
                    <a:pt x="1644" y="2253"/>
                  </a:cubicBezTo>
                  <a:cubicBezTo>
                    <a:pt x="1644" y="2252"/>
                    <a:pt x="1644" y="2252"/>
                    <a:pt x="1644" y="2251"/>
                  </a:cubicBezTo>
                  <a:cubicBezTo>
                    <a:pt x="1644" y="2250"/>
                    <a:pt x="1644" y="2249"/>
                    <a:pt x="1644" y="2248"/>
                  </a:cubicBezTo>
                  <a:cubicBezTo>
                    <a:pt x="1644" y="2247"/>
                    <a:pt x="1644" y="2246"/>
                    <a:pt x="1644" y="2244"/>
                  </a:cubicBezTo>
                  <a:cubicBezTo>
                    <a:pt x="1644" y="2242"/>
                    <a:pt x="1644" y="2239"/>
                    <a:pt x="1644" y="2236"/>
                  </a:cubicBezTo>
                  <a:cubicBezTo>
                    <a:pt x="1644" y="2235"/>
                    <a:pt x="1644" y="2234"/>
                    <a:pt x="1644" y="2233"/>
                  </a:cubicBezTo>
                  <a:cubicBezTo>
                    <a:pt x="1644" y="2232"/>
                    <a:pt x="1644" y="2232"/>
                    <a:pt x="1643" y="2231"/>
                  </a:cubicBezTo>
                  <a:cubicBezTo>
                    <a:pt x="1643" y="2229"/>
                    <a:pt x="1643" y="2227"/>
                    <a:pt x="1643" y="2226"/>
                  </a:cubicBezTo>
                  <a:cubicBezTo>
                    <a:pt x="1643" y="2224"/>
                    <a:pt x="1643" y="2222"/>
                    <a:pt x="1643" y="2221"/>
                  </a:cubicBezTo>
                  <a:cubicBezTo>
                    <a:pt x="1643" y="2220"/>
                    <a:pt x="1643" y="2219"/>
                    <a:pt x="1643" y="2218"/>
                  </a:cubicBezTo>
                  <a:cubicBezTo>
                    <a:pt x="1643" y="2217"/>
                    <a:pt x="1643" y="2217"/>
                    <a:pt x="1643" y="2216"/>
                  </a:cubicBezTo>
                  <a:cubicBezTo>
                    <a:pt x="1643" y="2214"/>
                    <a:pt x="1643" y="2213"/>
                    <a:pt x="1643" y="2211"/>
                  </a:cubicBezTo>
                  <a:cubicBezTo>
                    <a:pt x="1643" y="2210"/>
                    <a:pt x="1643" y="2208"/>
                    <a:pt x="1643" y="2207"/>
                  </a:cubicBezTo>
                  <a:cubicBezTo>
                    <a:pt x="1643" y="2207"/>
                    <a:pt x="1643" y="2206"/>
                    <a:pt x="1643" y="2206"/>
                  </a:cubicBezTo>
                  <a:cubicBezTo>
                    <a:pt x="1643" y="2205"/>
                    <a:pt x="1643" y="2205"/>
                    <a:pt x="1643" y="2204"/>
                  </a:cubicBezTo>
                  <a:cubicBezTo>
                    <a:pt x="1644" y="2203"/>
                    <a:pt x="1644" y="2203"/>
                    <a:pt x="1644" y="2203"/>
                  </a:cubicBezTo>
                  <a:cubicBezTo>
                    <a:pt x="1644" y="2201"/>
                    <a:pt x="1644" y="2201"/>
                    <a:pt x="1644" y="2201"/>
                  </a:cubicBezTo>
                  <a:cubicBezTo>
                    <a:pt x="1645" y="2199"/>
                    <a:pt x="1645" y="2198"/>
                    <a:pt x="1646" y="2196"/>
                  </a:cubicBezTo>
                  <a:cubicBezTo>
                    <a:pt x="1646" y="2195"/>
                    <a:pt x="1646" y="2194"/>
                    <a:pt x="1646" y="2193"/>
                  </a:cubicBezTo>
                  <a:cubicBezTo>
                    <a:pt x="1646" y="2192"/>
                    <a:pt x="1646" y="2191"/>
                    <a:pt x="1646" y="2190"/>
                  </a:cubicBezTo>
                  <a:cubicBezTo>
                    <a:pt x="1647" y="2187"/>
                    <a:pt x="1647" y="2184"/>
                    <a:pt x="1647" y="2181"/>
                  </a:cubicBezTo>
                  <a:cubicBezTo>
                    <a:pt x="1658" y="2208"/>
                    <a:pt x="1660" y="2238"/>
                    <a:pt x="1659" y="2267"/>
                  </a:cubicBezTo>
                  <a:cubicBezTo>
                    <a:pt x="1658" y="2268"/>
                    <a:pt x="1658" y="2269"/>
                    <a:pt x="1657" y="2270"/>
                  </a:cubicBezTo>
                  <a:cubicBezTo>
                    <a:pt x="1656" y="2272"/>
                    <a:pt x="1654" y="2274"/>
                    <a:pt x="1653" y="2275"/>
                  </a:cubicBezTo>
                  <a:cubicBezTo>
                    <a:pt x="1652" y="2276"/>
                    <a:pt x="1651" y="2277"/>
                    <a:pt x="1651" y="2278"/>
                  </a:cubicBezTo>
                  <a:cubicBezTo>
                    <a:pt x="1650" y="2279"/>
                    <a:pt x="1649" y="2279"/>
                    <a:pt x="1648" y="2280"/>
                  </a:cubicBezTo>
                  <a:cubicBezTo>
                    <a:pt x="1646" y="2282"/>
                    <a:pt x="1645" y="2283"/>
                    <a:pt x="1643" y="2285"/>
                  </a:cubicBezTo>
                  <a:cubicBezTo>
                    <a:pt x="1641" y="2286"/>
                    <a:pt x="1639" y="2288"/>
                    <a:pt x="1637" y="2289"/>
                  </a:cubicBezTo>
                  <a:cubicBezTo>
                    <a:pt x="1635" y="2291"/>
                    <a:pt x="1633" y="2292"/>
                    <a:pt x="1632" y="2294"/>
                  </a:cubicBezTo>
                  <a:cubicBezTo>
                    <a:pt x="1629" y="2296"/>
                    <a:pt x="1629" y="2296"/>
                    <a:pt x="1629" y="2296"/>
                  </a:cubicBezTo>
                  <a:cubicBezTo>
                    <a:pt x="1626" y="2298"/>
                    <a:pt x="1626" y="2298"/>
                    <a:pt x="1626" y="2298"/>
                  </a:cubicBezTo>
                  <a:cubicBezTo>
                    <a:pt x="1624" y="2300"/>
                    <a:pt x="1622" y="2302"/>
                    <a:pt x="1621" y="2303"/>
                  </a:cubicBezTo>
                  <a:cubicBezTo>
                    <a:pt x="1619" y="2305"/>
                    <a:pt x="1617" y="2307"/>
                    <a:pt x="1616" y="2309"/>
                  </a:cubicBezTo>
                  <a:cubicBezTo>
                    <a:pt x="1613" y="2311"/>
                    <a:pt x="1613" y="2311"/>
                    <a:pt x="1613" y="2311"/>
                  </a:cubicBezTo>
                  <a:cubicBezTo>
                    <a:pt x="1612" y="2312"/>
                    <a:pt x="1612" y="2313"/>
                    <a:pt x="1611" y="2314"/>
                  </a:cubicBezTo>
                  <a:cubicBezTo>
                    <a:pt x="1609" y="2316"/>
                    <a:pt x="1608" y="2318"/>
                    <a:pt x="1606" y="2320"/>
                  </a:cubicBezTo>
                  <a:cubicBezTo>
                    <a:pt x="1605" y="2322"/>
                    <a:pt x="1603" y="2324"/>
                    <a:pt x="1602" y="2326"/>
                  </a:cubicBezTo>
                  <a:cubicBezTo>
                    <a:pt x="1601" y="2328"/>
                    <a:pt x="1599" y="2330"/>
                    <a:pt x="1598" y="2332"/>
                  </a:cubicBezTo>
                  <a:cubicBezTo>
                    <a:pt x="1597" y="2334"/>
                    <a:pt x="1595" y="2336"/>
                    <a:pt x="1594" y="2338"/>
                  </a:cubicBezTo>
                  <a:cubicBezTo>
                    <a:pt x="1594" y="2339"/>
                    <a:pt x="1593" y="2340"/>
                    <a:pt x="1593" y="2341"/>
                  </a:cubicBezTo>
                  <a:cubicBezTo>
                    <a:pt x="1592" y="2343"/>
                    <a:pt x="1592" y="2343"/>
                    <a:pt x="1592" y="2343"/>
                  </a:cubicBezTo>
                  <a:cubicBezTo>
                    <a:pt x="1591" y="2345"/>
                    <a:pt x="1591" y="2345"/>
                    <a:pt x="1591" y="2345"/>
                  </a:cubicBezTo>
                  <a:cubicBezTo>
                    <a:pt x="1590" y="2346"/>
                    <a:pt x="1590" y="2347"/>
                    <a:pt x="1590" y="2348"/>
                  </a:cubicBezTo>
                  <a:cubicBezTo>
                    <a:pt x="1589" y="2349"/>
                    <a:pt x="1589" y="2350"/>
                    <a:pt x="1588" y="2351"/>
                  </a:cubicBezTo>
                  <a:cubicBezTo>
                    <a:pt x="1590" y="2350"/>
                    <a:pt x="1591" y="2348"/>
                    <a:pt x="1593" y="2346"/>
                  </a:cubicBezTo>
                  <a:cubicBezTo>
                    <a:pt x="1597" y="2340"/>
                    <a:pt x="1597" y="2340"/>
                    <a:pt x="1597" y="2340"/>
                  </a:cubicBezTo>
                  <a:cubicBezTo>
                    <a:pt x="1600" y="2337"/>
                    <a:pt x="1600" y="2337"/>
                    <a:pt x="1600" y="2337"/>
                  </a:cubicBezTo>
                  <a:cubicBezTo>
                    <a:pt x="1602" y="2335"/>
                    <a:pt x="1602" y="2335"/>
                    <a:pt x="1602" y="2335"/>
                  </a:cubicBezTo>
                  <a:cubicBezTo>
                    <a:pt x="1603" y="2334"/>
                    <a:pt x="1604" y="2333"/>
                    <a:pt x="1604" y="2332"/>
                  </a:cubicBezTo>
                  <a:cubicBezTo>
                    <a:pt x="1605" y="2331"/>
                    <a:pt x="1606" y="2330"/>
                    <a:pt x="1607" y="2329"/>
                  </a:cubicBezTo>
                  <a:cubicBezTo>
                    <a:pt x="1609" y="2327"/>
                    <a:pt x="1609" y="2327"/>
                    <a:pt x="1609" y="2327"/>
                  </a:cubicBezTo>
                  <a:cubicBezTo>
                    <a:pt x="1611" y="2324"/>
                    <a:pt x="1611" y="2324"/>
                    <a:pt x="1611" y="2324"/>
                  </a:cubicBezTo>
                  <a:cubicBezTo>
                    <a:pt x="1612" y="2323"/>
                    <a:pt x="1613" y="2322"/>
                    <a:pt x="1614" y="2322"/>
                  </a:cubicBezTo>
                  <a:cubicBezTo>
                    <a:pt x="1615" y="2321"/>
                    <a:pt x="1615" y="2320"/>
                    <a:pt x="1616" y="2319"/>
                  </a:cubicBezTo>
                  <a:cubicBezTo>
                    <a:pt x="1618" y="2317"/>
                    <a:pt x="1619" y="2316"/>
                    <a:pt x="1621" y="2314"/>
                  </a:cubicBezTo>
                  <a:cubicBezTo>
                    <a:pt x="1623" y="2312"/>
                    <a:pt x="1624" y="2311"/>
                    <a:pt x="1626" y="2309"/>
                  </a:cubicBezTo>
                  <a:cubicBezTo>
                    <a:pt x="1627" y="2308"/>
                    <a:pt x="1628" y="2307"/>
                    <a:pt x="1629" y="2307"/>
                  </a:cubicBezTo>
                  <a:cubicBezTo>
                    <a:pt x="1630" y="2306"/>
                    <a:pt x="1630" y="2305"/>
                    <a:pt x="1631" y="2304"/>
                  </a:cubicBezTo>
                  <a:cubicBezTo>
                    <a:pt x="1634" y="2302"/>
                    <a:pt x="1634" y="2302"/>
                    <a:pt x="1634" y="2302"/>
                  </a:cubicBezTo>
                  <a:cubicBezTo>
                    <a:pt x="1637" y="2299"/>
                    <a:pt x="1637" y="2299"/>
                    <a:pt x="1637" y="2299"/>
                  </a:cubicBezTo>
                  <a:cubicBezTo>
                    <a:pt x="1642" y="2295"/>
                    <a:pt x="1642" y="2295"/>
                    <a:pt x="1642" y="2295"/>
                  </a:cubicBezTo>
                  <a:cubicBezTo>
                    <a:pt x="1644" y="2293"/>
                    <a:pt x="1646" y="2291"/>
                    <a:pt x="1647" y="2290"/>
                  </a:cubicBezTo>
                  <a:cubicBezTo>
                    <a:pt x="1649" y="2288"/>
                    <a:pt x="1651" y="2286"/>
                    <a:pt x="1652" y="2284"/>
                  </a:cubicBezTo>
                  <a:cubicBezTo>
                    <a:pt x="1653" y="2283"/>
                    <a:pt x="1654" y="2282"/>
                    <a:pt x="1655" y="2281"/>
                  </a:cubicBezTo>
                  <a:cubicBezTo>
                    <a:pt x="1655" y="2281"/>
                    <a:pt x="1656" y="2280"/>
                    <a:pt x="1656" y="2280"/>
                  </a:cubicBezTo>
                  <a:cubicBezTo>
                    <a:pt x="1656" y="2279"/>
                    <a:pt x="1657" y="2279"/>
                    <a:pt x="1657" y="2278"/>
                  </a:cubicBezTo>
                  <a:cubicBezTo>
                    <a:pt x="1657" y="2278"/>
                    <a:pt x="1658" y="2277"/>
                    <a:pt x="1658" y="2276"/>
                  </a:cubicBezTo>
                  <a:cubicBezTo>
                    <a:pt x="1657" y="2286"/>
                    <a:pt x="1656" y="2296"/>
                    <a:pt x="1655" y="2305"/>
                  </a:cubicBezTo>
                  <a:cubicBezTo>
                    <a:pt x="1655" y="2305"/>
                    <a:pt x="1655" y="2305"/>
                    <a:pt x="1655" y="2305"/>
                  </a:cubicBezTo>
                  <a:cubicBezTo>
                    <a:pt x="1653" y="2310"/>
                    <a:pt x="1650" y="2315"/>
                    <a:pt x="1647" y="2321"/>
                  </a:cubicBezTo>
                  <a:cubicBezTo>
                    <a:pt x="1644" y="2326"/>
                    <a:pt x="1640" y="2332"/>
                    <a:pt x="1637" y="2338"/>
                  </a:cubicBezTo>
                  <a:cubicBezTo>
                    <a:pt x="1636" y="2338"/>
                    <a:pt x="1636" y="2339"/>
                    <a:pt x="1635" y="2340"/>
                  </a:cubicBezTo>
                  <a:cubicBezTo>
                    <a:pt x="1633" y="2341"/>
                    <a:pt x="1630" y="2343"/>
                    <a:pt x="1627" y="2345"/>
                  </a:cubicBezTo>
                  <a:cubicBezTo>
                    <a:pt x="1624" y="2347"/>
                    <a:pt x="1620" y="2350"/>
                    <a:pt x="1616" y="2353"/>
                  </a:cubicBezTo>
                  <a:cubicBezTo>
                    <a:pt x="1615" y="2354"/>
                    <a:pt x="1613" y="2355"/>
                    <a:pt x="1612" y="2355"/>
                  </a:cubicBezTo>
                  <a:cubicBezTo>
                    <a:pt x="1611" y="2356"/>
                    <a:pt x="1610" y="2357"/>
                    <a:pt x="1609" y="2358"/>
                  </a:cubicBezTo>
                  <a:cubicBezTo>
                    <a:pt x="1607" y="2360"/>
                    <a:pt x="1605" y="2361"/>
                    <a:pt x="1603" y="2363"/>
                  </a:cubicBezTo>
                  <a:cubicBezTo>
                    <a:pt x="1601" y="2365"/>
                    <a:pt x="1599" y="2367"/>
                    <a:pt x="1596" y="2369"/>
                  </a:cubicBezTo>
                  <a:cubicBezTo>
                    <a:pt x="1596" y="2369"/>
                    <a:pt x="1595" y="2370"/>
                    <a:pt x="1595" y="2370"/>
                  </a:cubicBezTo>
                  <a:cubicBezTo>
                    <a:pt x="1594" y="2370"/>
                    <a:pt x="1594" y="2371"/>
                    <a:pt x="1593" y="2371"/>
                  </a:cubicBezTo>
                  <a:cubicBezTo>
                    <a:pt x="1592" y="2372"/>
                    <a:pt x="1591" y="2373"/>
                    <a:pt x="1591" y="2374"/>
                  </a:cubicBezTo>
                  <a:cubicBezTo>
                    <a:pt x="1589" y="2376"/>
                    <a:pt x="1587" y="2378"/>
                    <a:pt x="1586" y="2380"/>
                  </a:cubicBezTo>
                  <a:cubicBezTo>
                    <a:pt x="1585" y="2382"/>
                    <a:pt x="1584" y="2383"/>
                    <a:pt x="1584" y="2384"/>
                  </a:cubicBezTo>
                  <a:cubicBezTo>
                    <a:pt x="1583" y="2384"/>
                    <a:pt x="1583" y="2385"/>
                    <a:pt x="1583" y="2385"/>
                  </a:cubicBezTo>
                  <a:cubicBezTo>
                    <a:pt x="1582" y="2386"/>
                    <a:pt x="1582" y="2386"/>
                    <a:pt x="1582" y="2387"/>
                  </a:cubicBezTo>
                  <a:cubicBezTo>
                    <a:pt x="1582" y="2388"/>
                    <a:pt x="1581" y="2389"/>
                    <a:pt x="1581" y="2390"/>
                  </a:cubicBezTo>
                  <a:cubicBezTo>
                    <a:pt x="1581" y="2390"/>
                    <a:pt x="1580" y="2391"/>
                    <a:pt x="1580" y="2391"/>
                  </a:cubicBezTo>
                  <a:cubicBezTo>
                    <a:pt x="1580" y="2391"/>
                    <a:pt x="1580" y="2392"/>
                    <a:pt x="1580" y="2392"/>
                  </a:cubicBezTo>
                  <a:cubicBezTo>
                    <a:pt x="1580" y="2393"/>
                    <a:pt x="1580" y="2394"/>
                    <a:pt x="1580" y="2395"/>
                  </a:cubicBezTo>
                  <a:cubicBezTo>
                    <a:pt x="1580" y="2395"/>
                    <a:pt x="1579" y="2396"/>
                    <a:pt x="1579" y="2396"/>
                  </a:cubicBezTo>
                  <a:cubicBezTo>
                    <a:pt x="1579" y="2396"/>
                    <a:pt x="1579" y="2397"/>
                    <a:pt x="1579" y="2397"/>
                  </a:cubicBezTo>
                  <a:cubicBezTo>
                    <a:pt x="1579" y="2398"/>
                    <a:pt x="1579" y="2398"/>
                    <a:pt x="1579" y="2399"/>
                  </a:cubicBezTo>
                  <a:cubicBezTo>
                    <a:pt x="1579" y="2399"/>
                    <a:pt x="1580" y="2400"/>
                    <a:pt x="1580" y="2400"/>
                  </a:cubicBezTo>
                  <a:cubicBezTo>
                    <a:pt x="1580" y="2401"/>
                    <a:pt x="1580" y="2401"/>
                    <a:pt x="1580" y="2401"/>
                  </a:cubicBezTo>
                  <a:cubicBezTo>
                    <a:pt x="1580" y="2401"/>
                    <a:pt x="1580" y="2401"/>
                    <a:pt x="1580" y="2400"/>
                  </a:cubicBezTo>
                  <a:cubicBezTo>
                    <a:pt x="1580" y="2400"/>
                    <a:pt x="1580" y="2399"/>
                    <a:pt x="1580" y="2399"/>
                  </a:cubicBezTo>
                  <a:cubicBezTo>
                    <a:pt x="1581" y="2398"/>
                    <a:pt x="1581" y="2398"/>
                    <a:pt x="1581" y="2397"/>
                  </a:cubicBezTo>
                  <a:cubicBezTo>
                    <a:pt x="1581" y="2397"/>
                    <a:pt x="1581" y="2397"/>
                    <a:pt x="1581" y="2396"/>
                  </a:cubicBezTo>
                  <a:cubicBezTo>
                    <a:pt x="1581" y="2396"/>
                    <a:pt x="1582" y="2396"/>
                    <a:pt x="1582" y="2395"/>
                  </a:cubicBezTo>
                  <a:cubicBezTo>
                    <a:pt x="1582" y="2395"/>
                    <a:pt x="1582" y="2395"/>
                    <a:pt x="1582" y="2395"/>
                  </a:cubicBezTo>
                  <a:cubicBezTo>
                    <a:pt x="1582" y="2394"/>
                    <a:pt x="1583" y="2394"/>
                    <a:pt x="1583" y="2393"/>
                  </a:cubicBezTo>
                  <a:cubicBezTo>
                    <a:pt x="1583" y="2393"/>
                    <a:pt x="1583" y="2393"/>
                    <a:pt x="1583" y="2392"/>
                  </a:cubicBezTo>
                  <a:cubicBezTo>
                    <a:pt x="1584" y="2392"/>
                    <a:pt x="1584" y="2392"/>
                    <a:pt x="1584" y="2391"/>
                  </a:cubicBezTo>
                  <a:cubicBezTo>
                    <a:pt x="1585" y="2391"/>
                    <a:pt x="1585" y="2390"/>
                    <a:pt x="1586" y="2389"/>
                  </a:cubicBezTo>
                  <a:cubicBezTo>
                    <a:pt x="1587" y="2387"/>
                    <a:pt x="1589" y="2386"/>
                    <a:pt x="1590" y="2384"/>
                  </a:cubicBezTo>
                  <a:cubicBezTo>
                    <a:pt x="1592" y="2383"/>
                    <a:pt x="1594" y="2381"/>
                    <a:pt x="1595" y="2379"/>
                  </a:cubicBezTo>
                  <a:cubicBezTo>
                    <a:pt x="1596" y="2379"/>
                    <a:pt x="1597" y="2378"/>
                    <a:pt x="1598" y="2377"/>
                  </a:cubicBezTo>
                  <a:cubicBezTo>
                    <a:pt x="1599" y="2376"/>
                    <a:pt x="1600" y="2375"/>
                    <a:pt x="1601" y="2374"/>
                  </a:cubicBezTo>
                  <a:cubicBezTo>
                    <a:pt x="1604" y="2373"/>
                    <a:pt x="1606" y="2371"/>
                    <a:pt x="1608" y="2369"/>
                  </a:cubicBezTo>
                  <a:cubicBezTo>
                    <a:pt x="1610" y="2367"/>
                    <a:pt x="1612" y="2366"/>
                    <a:pt x="1614" y="2364"/>
                  </a:cubicBezTo>
                  <a:cubicBezTo>
                    <a:pt x="1615" y="2363"/>
                    <a:pt x="1616" y="2362"/>
                    <a:pt x="1617" y="2361"/>
                  </a:cubicBezTo>
                  <a:cubicBezTo>
                    <a:pt x="1618" y="2360"/>
                    <a:pt x="1619" y="2359"/>
                    <a:pt x="1620" y="2358"/>
                  </a:cubicBezTo>
                  <a:cubicBezTo>
                    <a:pt x="1624" y="2355"/>
                    <a:pt x="1627" y="2351"/>
                    <a:pt x="1630" y="2348"/>
                  </a:cubicBezTo>
                  <a:cubicBezTo>
                    <a:pt x="1630" y="2348"/>
                    <a:pt x="1630" y="2348"/>
                    <a:pt x="1630" y="2348"/>
                  </a:cubicBezTo>
                  <a:cubicBezTo>
                    <a:pt x="1629" y="2351"/>
                    <a:pt x="1627" y="2353"/>
                    <a:pt x="1626" y="2356"/>
                  </a:cubicBezTo>
                  <a:cubicBezTo>
                    <a:pt x="1625" y="2357"/>
                    <a:pt x="1624" y="2359"/>
                    <a:pt x="1624" y="2361"/>
                  </a:cubicBezTo>
                  <a:cubicBezTo>
                    <a:pt x="1623" y="2361"/>
                    <a:pt x="1623" y="2362"/>
                    <a:pt x="1622" y="2363"/>
                  </a:cubicBezTo>
                  <a:cubicBezTo>
                    <a:pt x="1622" y="2364"/>
                    <a:pt x="1622" y="2364"/>
                    <a:pt x="1622" y="2364"/>
                  </a:cubicBezTo>
                  <a:cubicBezTo>
                    <a:pt x="1621" y="2365"/>
                    <a:pt x="1621" y="2365"/>
                    <a:pt x="1621" y="2365"/>
                  </a:cubicBezTo>
                  <a:cubicBezTo>
                    <a:pt x="1621" y="2365"/>
                    <a:pt x="1621" y="2365"/>
                    <a:pt x="1621" y="2365"/>
                  </a:cubicBezTo>
                  <a:cubicBezTo>
                    <a:pt x="1621" y="2366"/>
                    <a:pt x="1621" y="2366"/>
                    <a:pt x="1621" y="2366"/>
                  </a:cubicBezTo>
                  <a:cubicBezTo>
                    <a:pt x="1620" y="2367"/>
                    <a:pt x="1620" y="2369"/>
                    <a:pt x="1619" y="2370"/>
                  </a:cubicBezTo>
                  <a:cubicBezTo>
                    <a:pt x="1618" y="2371"/>
                    <a:pt x="1618" y="2372"/>
                    <a:pt x="1618" y="2373"/>
                  </a:cubicBezTo>
                  <a:cubicBezTo>
                    <a:pt x="1617" y="2376"/>
                    <a:pt x="1617" y="2376"/>
                    <a:pt x="1617" y="2376"/>
                  </a:cubicBezTo>
                  <a:cubicBezTo>
                    <a:pt x="1616" y="2377"/>
                    <a:pt x="1615" y="2379"/>
                    <a:pt x="1615" y="2381"/>
                  </a:cubicBezTo>
                  <a:cubicBezTo>
                    <a:pt x="1614" y="2383"/>
                    <a:pt x="1613" y="2384"/>
                    <a:pt x="1613" y="2386"/>
                  </a:cubicBezTo>
                  <a:cubicBezTo>
                    <a:pt x="1612" y="2388"/>
                    <a:pt x="1612" y="2390"/>
                    <a:pt x="1611" y="2391"/>
                  </a:cubicBezTo>
                  <a:cubicBezTo>
                    <a:pt x="1611" y="2392"/>
                    <a:pt x="1611" y="2393"/>
                    <a:pt x="1610" y="2394"/>
                  </a:cubicBezTo>
                  <a:cubicBezTo>
                    <a:pt x="1610" y="2395"/>
                    <a:pt x="1610" y="2396"/>
                    <a:pt x="1610" y="2397"/>
                  </a:cubicBezTo>
                  <a:cubicBezTo>
                    <a:pt x="1609" y="2399"/>
                    <a:pt x="1609" y="2400"/>
                    <a:pt x="1609" y="2402"/>
                  </a:cubicBezTo>
                  <a:cubicBezTo>
                    <a:pt x="1608" y="2404"/>
                    <a:pt x="1608" y="2406"/>
                    <a:pt x="1608" y="2407"/>
                  </a:cubicBezTo>
                  <a:cubicBezTo>
                    <a:pt x="1607" y="2409"/>
                    <a:pt x="1607" y="2411"/>
                    <a:pt x="1607" y="2413"/>
                  </a:cubicBezTo>
                  <a:cubicBezTo>
                    <a:pt x="1606" y="2414"/>
                    <a:pt x="1606" y="2416"/>
                    <a:pt x="1606" y="2418"/>
                  </a:cubicBezTo>
                  <a:cubicBezTo>
                    <a:pt x="1606" y="2420"/>
                    <a:pt x="1606" y="2421"/>
                    <a:pt x="1606" y="2423"/>
                  </a:cubicBezTo>
                  <a:cubicBezTo>
                    <a:pt x="1605" y="2425"/>
                    <a:pt x="1605" y="2426"/>
                    <a:pt x="1605" y="2428"/>
                  </a:cubicBezTo>
                  <a:cubicBezTo>
                    <a:pt x="1605" y="2430"/>
                    <a:pt x="1605" y="2431"/>
                    <a:pt x="1605" y="2433"/>
                  </a:cubicBezTo>
                  <a:cubicBezTo>
                    <a:pt x="1605" y="2435"/>
                    <a:pt x="1605" y="2436"/>
                    <a:pt x="1605" y="2438"/>
                  </a:cubicBezTo>
                  <a:cubicBezTo>
                    <a:pt x="1605" y="2441"/>
                    <a:pt x="1605" y="2444"/>
                    <a:pt x="1605" y="2447"/>
                  </a:cubicBezTo>
                  <a:cubicBezTo>
                    <a:pt x="1606" y="2448"/>
                    <a:pt x="1606" y="2450"/>
                    <a:pt x="1606" y="2451"/>
                  </a:cubicBezTo>
                  <a:cubicBezTo>
                    <a:pt x="1606" y="2453"/>
                    <a:pt x="1606" y="2454"/>
                    <a:pt x="1606" y="2456"/>
                  </a:cubicBezTo>
                  <a:cubicBezTo>
                    <a:pt x="1606" y="2457"/>
                    <a:pt x="1607" y="2458"/>
                    <a:pt x="1607" y="2460"/>
                  </a:cubicBezTo>
                  <a:cubicBezTo>
                    <a:pt x="1607" y="2461"/>
                    <a:pt x="1607" y="2462"/>
                    <a:pt x="1607" y="2463"/>
                  </a:cubicBezTo>
                  <a:cubicBezTo>
                    <a:pt x="1608" y="2466"/>
                    <a:pt x="1608" y="2468"/>
                    <a:pt x="1609" y="2470"/>
                  </a:cubicBezTo>
                  <a:cubicBezTo>
                    <a:pt x="1609" y="2473"/>
                    <a:pt x="1610" y="2475"/>
                    <a:pt x="1610" y="2476"/>
                  </a:cubicBezTo>
                  <a:cubicBezTo>
                    <a:pt x="1611" y="2478"/>
                    <a:pt x="1611" y="2480"/>
                    <a:pt x="1612" y="2482"/>
                  </a:cubicBezTo>
                  <a:cubicBezTo>
                    <a:pt x="1612" y="2482"/>
                    <a:pt x="1612" y="2483"/>
                    <a:pt x="1613" y="2484"/>
                  </a:cubicBezTo>
                  <a:cubicBezTo>
                    <a:pt x="1613" y="2484"/>
                    <a:pt x="1613" y="2485"/>
                    <a:pt x="1613" y="2486"/>
                  </a:cubicBezTo>
                  <a:cubicBezTo>
                    <a:pt x="1614" y="2487"/>
                    <a:pt x="1614" y="2488"/>
                    <a:pt x="1614" y="2489"/>
                  </a:cubicBezTo>
                  <a:cubicBezTo>
                    <a:pt x="1615" y="2490"/>
                    <a:pt x="1615" y="2491"/>
                    <a:pt x="1615" y="2491"/>
                  </a:cubicBezTo>
                  <a:cubicBezTo>
                    <a:pt x="1615" y="2491"/>
                    <a:pt x="1615" y="2490"/>
                    <a:pt x="1615" y="2488"/>
                  </a:cubicBezTo>
                  <a:cubicBezTo>
                    <a:pt x="1615" y="2488"/>
                    <a:pt x="1614" y="2487"/>
                    <a:pt x="1614" y="2485"/>
                  </a:cubicBezTo>
                  <a:cubicBezTo>
                    <a:pt x="1614" y="2485"/>
                    <a:pt x="1614" y="2484"/>
                    <a:pt x="1614" y="2483"/>
                  </a:cubicBezTo>
                  <a:cubicBezTo>
                    <a:pt x="1614" y="2483"/>
                    <a:pt x="1614" y="2482"/>
                    <a:pt x="1613" y="2481"/>
                  </a:cubicBezTo>
                  <a:cubicBezTo>
                    <a:pt x="1613" y="2480"/>
                    <a:pt x="1613" y="2478"/>
                    <a:pt x="1613" y="2476"/>
                  </a:cubicBezTo>
                  <a:cubicBezTo>
                    <a:pt x="1612" y="2474"/>
                    <a:pt x="1612" y="2472"/>
                    <a:pt x="1612" y="2470"/>
                  </a:cubicBezTo>
                  <a:cubicBezTo>
                    <a:pt x="1612" y="2468"/>
                    <a:pt x="1611" y="2465"/>
                    <a:pt x="1611" y="2463"/>
                  </a:cubicBezTo>
                  <a:cubicBezTo>
                    <a:pt x="1611" y="2462"/>
                    <a:pt x="1611" y="2460"/>
                    <a:pt x="1611" y="2459"/>
                  </a:cubicBezTo>
                  <a:cubicBezTo>
                    <a:pt x="1611" y="2458"/>
                    <a:pt x="1611" y="2457"/>
                    <a:pt x="1611" y="2455"/>
                  </a:cubicBezTo>
                  <a:cubicBezTo>
                    <a:pt x="1611" y="2454"/>
                    <a:pt x="1611" y="2452"/>
                    <a:pt x="1611" y="2451"/>
                  </a:cubicBezTo>
                  <a:cubicBezTo>
                    <a:pt x="1611" y="2450"/>
                    <a:pt x="1611" y="2448"/>
                    <a:pt x="1611" y="2447"/>
                  </a:cubicBezTo>
                  <a:cubicBezTo>
                    <a:pt x="1611" y="2444"/>
                    <a:pt x="1611" y="2441"/>
                    <a:pt x="1611" y="2438"/>
                  </a:cubicBezTo>
                  <a:cubicBezTo>
                    <a:pt x="1611" y="2436"/>
                    <a:pt x="1611" y="2435"/>
                    <a:pt x="1611" y="2433"/>
                  </a:cubicBezTo>
                  <a:cubicBezTo>
                    <a:pt x="1611" y="2432"/>
                    <a:pt x="1612" y="2430"/>
                    <a:pt x="1612" y="2428"/>
                  </a:cubicBezTo>
                  <a:cubicBezTo>
                    <a:pt x="1612" y="2427"/>
                    <a:pt x="1612" y="2425"/>
                    <a:pt x="1612" y="2424"/>
                  </a:cubicBezTo>
                  <a:cubicBezTo>
                    <a:pt x="1613" y="2422"/>
                    <a:pt x="1613" y="2420"/>
                    <a:pt x="1613" y="2419"/>
                  </a:cubicBezTo>
                  <a:cubicBezTo>
                    <a:pt x="1613" y="2417"/>
                    <a:pt x="1614" y="2415"/>
                    <a:pt x="1614" y="2414"/>
                  </a:cubicBezTo>
                  <a:cubicBezTo>
                    <a:pt x="1614" y="2412"/>
                    <a:pt x="1615" y="2410"/>
                    <a:pt x="1615" y="2409"/>
                  </a:cubicBezTo>
                  <a:cubicBezTo>
                    <a:pt x="1615" y="2405"/>
                    <a:pt x="1616" y="2402"/>
                    <a:pt x="1617" y="2399"/>
                  </a:cubicBezTo>
                  <a:cubicBezTo>
                    <a:pt x="1617" y="2398"/>
                    <a:pt x="1618" y="2398"/>
                    <a:pt x="1618" y="2397"/>
                  </a:cubicBezTo>
                  <a:cubicBezTo>
                    <a:pt x="1618" y="2397"/>
                    <a:pt x="1618" y="2397"/>
                    <a:pt x="1618" y="2397"/>
                  </a:cubicBezTo>
                  <a:cubicBezTo>
                    <a:pt x="1618" y="2398"/>
                    <a:pt x="1618" y="2400"/>
                    <a:pt x="1619" y="2401"/>
                  </a:cubicBezTo>
                  <a:cubicBezTo>
                    <a:pt x="1619" y="2402"/>
                    <a:pt x="1619" y="2403"/>
                    <a:pt x="1619" y="2404"/>
                  </a:cubicBezTo>
                  <a:cubicBezTo>
                    <a:pt x="1619" y="2404"/>
                    <a:pt x="1620" y="2405"/>
                    <a:pt x="1620" y="2406"/>
                  </a:cubicBezTo>
                  <a:cubicBezTo>
                    <a:pt x="1620" y="2408"/>
                    <a:pt x="1621" y="2410"/>
                    <a:pt x="1621" y="2412"/>
                  </a:cubicBezTo>
                  <a:cubicBezTo>
                    <a:pt x="1622" y="2414"/>
                    <a:pt x="1622" y="2416"/>
                    <a:pt x="1623" y="2419"/>
                  </a:cubicBezTo>
                  <a:cubicBezTo>
                    <a:pt x="1623" y="2421"/>
                    <a:pt x="1623" y="2423"/>
                    <a:pt x="1624" y="2426"/>
                  </a:cubicBezTo>
                  <a:cubicBezTo>
                    <a:pt x="1624" y="2428"/>
                    <a:pt x="1625" y="2430"/>
                    <a:pt x="1625" y="2433"/>
                  </a:cubicBezTo>
                  <a:cubicBezTo>
                    <a:pt x="1626" y="2435"/>
                    <a:pt x="1626" y="2437"/>
                    <a:pt x="1627" y="2440"/>
                  </a:cubicBezTo>
                  <a:cubicBezTo>
                    <a:pt x="1627" y="2442"/>
                    <a:pt x="1628" y="2445"/>
                    <a:pt x="1628" y="2447"/>
                  </a:cubicBezTo>
                  <a:cubicBezTo>
                    <a:pt x="1628" y="2448"/>
                    <a:pt x="1628" y="2449"/>
                    <a:pt x="1628" y="2450"/>
                  </a:cubicBezTo>
                  <a:cubicBezTo>
                    <a:pt x="1629" y="2451"/>
                    <a:pt x="1629" y="2452"/>
                    <a:pt x="1629" y="2453"/>
                  </a:cubicBezTo>
                  <a:cubicBezTo>
                    <a:pt x="1629" y="2455"/>
                    <a:pt x="1630" y="2457"/>
                    <a:pt x="1630" y="2459"/>
                  </a:cubicBezTo>
                  <a:cubicBezTo>
                    <a:pt x="1630" y="2461"/>
                    <a:pt x="1630" y="2463"/>
                    <a:pt x="1631" y="2464"/>
                  </a:cubicBezTo>
                  <a:cubicBezTo>
                    <a:pt x="1631" y="2466"/>
                    <a:pt x="1631" y="2467"/>
                    <a:pt x="1631" y="2468"/>
                  </a:cubicBezTo>
                  <a:cubicBezTo>
                    <a:pt x="1632" y="2469"/>
                    <a:pt x="1632" y="2470"/>
                    <a:pt x="1632" y="2471"/>
                  </a:cubicBezTo>
                  <a:cubicBezTo>
                    <a:pt x="1632" y="2471"/>
                    <a:pt x="1632" y="2472"/>
                    <a:pt x="1632" y="2472"/>
                  </a:cubicBezTo>
                  <a:cubicBezTo>
                    <a:pt x="1632" y="2472"/>
                    <a:pt x="1632" y="2471"/>
                    <a:pt x="1632" y="2471"/>
                  </a:cubicBezTo>
                  <a:cubicBezTo>
                    <a:pt x="1632" y="2470"/>
                    <a:pt x="1633" y="2469"/>
                    <a:pt x="1633" y="2468"/>
                  </a:cubicBezTo>
                  <a:cubicBezTo>
                    <a:pt x="1633" y="2467"/>
                    <a:pt x="1633" y="2466"/>
                    <a:pt x="1634" y="2464"/>
                  </a:cubicBezTo>
                  <a:cubicBezTo>
                    <a:pt x="1634" y="2464"/>
                    <a:pt x="1634" y="2463"/>
                    <a:pt x="1634" y="2462"/>
                  </a:cubicBezTo>
                  <a:cubicBezTo>
                    <a:pt x="1634" y="2461"/>
                    <a:pt x="1634" y="2460"/>
                    <a:pt x="1634" y="2459"/>
                  </a:cubicBezTo>
                  <a:cubicBezTo>
                    <a:pt x="1635" y="2458"/>
                    <a:pt x="1635" y="2457"/>
                    <a:pt x="1635" y="2456"/>
                  </a:cubicBezTo>
                  <a:cubicBezTo>
                    <a:pt x="1635" y="2455"/>
                    <a:pt x="1635" y="2454"/>
                    <a:pt x="1635" y="2453"/>
                  </a:cubicBezTo>
                  <a:cubicBezTo>
                    <a:pt x="1635" y="2452"/>
                    <a:pt x="1635" y="2451"/>
                    <a:pt x="1635" y="2450"/>
                  </a:cubicBezTo>
                  <a:cubicBezTo>
                    <a:pt x="1635" y="2448"/>
                    <a:pt x="1635" y="2447"/>
                    <a:pt x="1635" y="2446"/>
                  </a:cubicBezTo>
                  <a:cubicBezTo>
                    <a:pt x="1635" y="2445"/>
                    <a:pt x="1635" y="2444"/>
                    <a:pt x="1635" y="2442"/>
                  </a:cubicBezTo>
                  <a:cubicBezTo>
                    <a:pt x="1635" y="2441"/>
                    <a:pt x="1634" y="2440"/>
                    <a:pt x="1634" y="2439"/>
                  </a:cubicBezTo>
                  <a:cubicBezTo>
                    <a:pt x="1634" y="2436"/>
                    <a:pt x="1634" y="2434"/>
                    <a:pt x="1633" y="2431"/>
                  </a:cubicBezTo>
                  <a:cubicBezTo>
                    <a:pt x="1633" y="2429"/>
                    <a:pt x="1632" y="2426"/>
                    <a:pt x="1631" y="2424"/>
                  </a:cubicBezTo>
                  <a:cubicBezTo>
                    <a:pt x="1631" y="2423"/>
                    <a:pt x="1631" y="2421"/>
                    <a:pt x="1630" y="2420"/>
                  </a:cubicBezTo>
                  <a:cubicBezTo>
                    <a:pt x="1630" y="2419"/>
                    <a:pt x="1630" y="2418"/>
                    <a:pt x="1629" y="2417"/>
                  </a:cubicBezTo>
                  <a:cubicBezTo>
                    <a:pt x="1629" y="2416"/>
                    <a:pt x="1628" y="2414"/>
                    <a:pt x="1628" y="2413"/>
                  </a:cubicBezTo>
                  <a:cubicBezTo>
                    <a:pt x="1628" y="2412"/>
                    <a:pt x="1627" y="2411"/>
                    <a:pt x="1627" y="2410"/>
                  </a:cubicBezTo>
                  <a:cubicBezTo>
                    <a:pt x="1626" y="2409"/>
                    <a:pt x="1626" y="2408"/>
                    <a:pt x="1625" y="2407"/>
                  </a:cubicBezTo>
                  <a:cubicBezTo>
                    <a:pt x="1625" y="2406"/>
                    <a:pt x="1624" y="2406"/>
                    <a:pt x="1624" y="2405"/>
                  </a:cubicBezTo>
                  <a:cubicBezTo>
                    <a:pt x="1624" y="2404"/>
                    <a:pt x="1623" y="2403"/>
                    <a:pt x="1623" y="2402"/>
                  </a:cubicBezTo>
                  <a:cubicBezTo>
                    <a:pt x="1622" y="2401"/>
                    <a:pt x="1622" y="2401"/>
                    <a:pt x="1621" y="2400"/>
                  </a:cubicBezTo>
                  <a:cubicBezTo>
                    <a:pt x="1621" y="2399"/>
                    <a:pt x="1620" y="2398"/>
                    <a:pt x="1619" y="2397"/>
                  </a:cubicBezTo>
                  <a:cubicBezTo>
                    <a:pt x="1619" y="2396"/>
                    <a:pt x="1618" y="2396"/>
                    <a:pt x="1618" y="2395"/>
                  </a:cubicBezTo>
                  <a:cubicBezTo>
                    <a:pt x="1618" y="2395"/>
                    <a:pt x="1619" y="2394"/>
                    <a:pt x="1619" y="2394"/>
                  </a:cubicBezTo>
                  <a:cubicBezTo>
                    <a:pt x="1619" y="2392"/>
                    <a:pt x="1620" y="2390"/>
                    <a:pt x="1620" y="2389"/>
                  </a:cubicBezTo>
                  <a:cubicBezTo>
                    <a:pt x="1621" y="2387"/>
                    <a:pt x="1621" y="2385"/>
                    <a:pt x="1622" y="2384"/>
                  </a:cubicBezTo>
                  <a:cubicBezTo>
                    <a:pt x="1623" y="2382"/>
                    <a:pt x="1623" y="2380"/>
                    <a:pt x="1624" y="2379"/>
                  </a:cubicBezTo>
                  <a:cubicBezTo>
                    <a:pt x="1625" y="2376"/>
                    <a:pt x="1625" y="2376"/>
                    <a:pt x="1625" y="2376"/>
                  </a:cubicBezTo>
                  <a:cubicBezTo>
                    <a:pt x="1625" y="2375"/>
                    <a:pt x="1626" y="2375"/>
                    <a:pt x="1626" y="2374"/>
                  </a:cubicBezTo>
                  <a:cubicBezTo>
                    <a:pt x="1627" y="2372"/>
                    <a:pt x="1627" y="2370"/>
                    <a:pt x="1628" y="2369"/>
                  </a:cubicBezTo>
                  <a:cubicBezTo>
                    <a:pt x="1628" y="2368"/>
                    <a:pt x="1628" y="2368"/>
                    <a:pt x="1628" y="2368"/>
                  </a:cubicBezTo>
                  <a:cubicBezTo>
                    <a:pt x="1628" y="2368"/>
                    <a:pt x="1628" y="2368"/>
                    <a:pt x="1628" y="2368"/>
                  </a:cubicBezTo>
                  <a:cubicBezTo>
                    <a:pt x="1628" y="2368"/>
                    <a:pt x="1628" y="2368"/>
                    <a:pt x="1628" y="2368"/>
                  </a:cubicBezTo>
                  <a:cubicBezTo>
                    <a:pt x="1628" y="2368"/>
                    <a:pt x="1628" y="2368"/>
                    <a:pt x="1628" y="2368"/>
                  </a:cubicBezTo>
                  <a:cubicBezTo>
                    <a:pt x="1629" y="2368"/>
                    <a:pt x="1629" y="2368"/>
                    <a:pt x="1629" y="2368"/>
                  </a:cubicBezTo>
                  <a:cubicBezTo>
                    <a:pt x="1629" y="2366"/>
                    <a:pt x="1629" y="2366"/>
                    <a:pt x="1629" y="2366"/>
                  </a:cubicBezTo>
                  <a:cubicBezTo>
                    <a:pt x="1630" y="2366"/>
                    <a:pt x="1630" y="2365"/>
                    <a:pt x="1630" y="2364"/>
                  </a:cubicBezTo>
                  <a:cubicBezTo>
                    <a:pt x="1631" y="2362"/>
                    <a:pt x="1632" y="2361"/>
                    <a:pt x="1633" y="2359"/>
                  </a:cubicBezTo>
                  <a:cubicBezTo>
                    <a:pt x="1634" y="2356"/>
                    <a:pt x="1636" y="2353"/>
                    <a:pt x="1638" y="2350"/>
                  </a:cubicBezTo>
                  <a:cubicBezTo>
                    <a:pt x="1640" y="2347"/>
                    <a:pt x="1641" y="2344"/>
                    <a:pt x="1643" y="2341"/>
                  </a:cubicBezTo>
                  <a:cubicBezTo>
                    <a:pt x="1646" y="2335"/>
                    <a:pt x="1649" y="2329"/>
                    <a:pt x="1652" y="2324"/>
                  </a:cubicBezTo>
                  <a:cubicBezTo>
                    <a:pt x="1652" y="2324"/>
                    <a:pt x="1652" y="2324"/>
                    <a:pt x="1652" y="2323"/>
                  </a:cubicBezTo>
                  <a:cubicBezTo>
                    <a:pt x="1652" y="2327"/>
                    <a:pt x="1651" y="2330"/>
                    <a:pt x="1650" y="2334"/>
                  </a:cubicBezTo>
                  <a:cubicBezTo>
                    <a:pt x="1649" y="2341"/>
                    <a:pt x="1648" y="2349"/>
                    <a:pt x="1647" y="2357"/>
                  </a:cubicBezTo>
                  <a:cubicBezTo>
                    <a:pt x="1646" y="2361"/>
                    <a:pt x="1646" y="2365"/>
                    <a:pt x="1646" y="2369"/>
                  </a:cubicBezTo>
                  <a:cubicBezTo>
                    <a:pt x="1645" y="2371"/>
                    <a:pt x="1645" y="2373"/>
                    <a:pt x="1645" y="2375"/>
                  </a:cubicBezTo>
                  <a:cubicBezTo>
                    <a:pt x="1645" y="2377"/>
                    <a:pt x="1645" y="2379"/>
                    <a:pt x="1645" y="2381"/>
                  </a:cubicBezTo>
                  <a:cubicBezTo>
                    <a:pt x="1644" y="2390"/>
                    <a:pt x="1644" y="2398"/>
                    <a:pt x="1643" y="2407"/>
                  </a:cubicBezTo>
                  <a:cubicBezTo>
                    <a:pt x="1643" y="2415"/>
                    <a:pt x="1644" y="2424"/>
                    <a:pt x="1644" y="2432"/>
                  </a:cubicBezTo>
                  <a:cubicBezTo>
                    <a:pt x="1644" y="2434"/>
                    <a:pt x="1644" y="2436"/>
                    <a:pt x="1645" y="2438"/>
                  </a:cubicBezTo>
                  <a:cubicBezTo>
                    <a:pt x="1645" y="2439"/>
                    <a:pt x="1645" y="2440"/>
                    <a:pt x="1645" y="2442"/>
                  </a:cubicBezTo>
                  <a:cubicBezTo>
                    <a:pt x="1645" y="2443"/>
                    <a:pt x="1645" y="2444"/>
                    <a:pt x="1645" y="2445"/>
                  </a:cubicBezTo>
                  <a:cubicBezTo>
                    <a:pt x="1645" y="2447"/>
                    <a:pt x="1646" y="2449"/>
                    <a:pt x="1646" y="2451"/>
                  </a:cubicBezTo>
                  <a:cubicBezTo>
                    <a:pt x="1646" y="2453"/>
                    <a:pt x="1646" y="2455"/>
                    <a:pt x="1646" y="2457"/>
                  </a:cubicBezTo>
                  <a:cubicBezTo>
                    <a:pt x="1648" y="2465"/>
                    <a:pt x="1649" y="2472"/>
                    <a:pt x="1651" y="2479"/>
                  </a:cubicBezTo>
                  <a:cubicBezTo>
                    <a:pt x="1652" y="2487"/>
                    <a:pt x="1654" y="2493"/>
                    <a:pt x="1656" y="2500"/>
                  </a:cubicBezTo>
                  <a:cubicBezTo>
                    <a:pt x="1657" y="2503"/>
                    <a:pt x="1658" y="2506"/>
                    <a:pt x="1658" y="2508"/>
                  </a:cubicBezTo>
                  <a:cubicBezTo>
                    <a:pt x="1659" y="2511"/>
                    <a:pt x="1660" y="2514"/>
                    <a:pt x="1661" y="2516"/>
                  </a:cubicBezTo>
                  <a:cubicBezTo>
                    <a:pt x="1662" y="2518"/>
                    <a:pt x="1663" y="2521"/>
                    <a:pt x="1664" y="2523"/>
                  </a:cubicBezTo>
                  <a:cubicBezTo>
                    <a:pt x="1665" y="2525"/>
                    <a:pt x="1666" y="2527"/>
                    <a:pt x="1666" y="2528"/>
                  </a:cubicBezTo>
                  <a:cubicBezTo>
                    <a:pt x="1668" y="2532"/>
                    <a:pt x="1669" y="2534"/>
                    <a:pt x="1670" y="2536"/>
                  </a:cubicBezTo>
                  <a:cubicBezTo>
                    <a:pt x="1671" y="2538"/>
                    <a:pt x="1672" y="2539"/>
                    <a:pt x="1672" y="2539"/>
                  </a:cubicBezTo>
                  <a:cubicBezTo>
                    <a:pt x="1672" y="2539"/>
                    <a:pt x="1671" y="2538"/>
                    <a:pt x="1671" y="2536"/>
                  </a:cubicBezTo>
                  <a:cubicBezTo>
                    <a:pt x="1670" y="2534"/>
                    <a:pt x="1669" y="2531"/>
                    <a:pt x="1668" y="2528"/>
                  </a:cubicBezTo>
                  <a:cubicBezTo>
                    <a:pt x="1667" y="2526"/>
                    <a:pt x="1667" y="2524"/>
                    <a:pt x="1666" y="2522"/>
                  </a:cubicBezTo>
                  <a:cubicBezTo>
                    <a:pt x="1666" y="2520"/>
                    <a:pt x="1665" y="2518"/>
                    <a:pt x="1664" y="2515"/>
                  </a:cubicBezTo>
                  <a:cubicBezTo>
                    <a:pt x="1664" y="2513"/>
                    <a:pt x="1663" y="2510"/>
                    <a:pt x="1662" y="2507"/>
                  </a:cubicBezTo>
                  <a:cubicBezTo>
                    <a:pt x="1662" y="2504"/>
                    <a:pt x="1661" y="2501"/>
                    <a:pt x="1660" y="2498"/>
                  </a:cubicBezTo>
                  <a:cubicBezTo>
                    <a:pt x="1659" y="2492"/>
                    <a:pt x="1657" y="2486"/>
                    <a:pt x="1656" y="2478"/>
                  </a:cubicBezTo>
                  <a:cubicBezTo>
                    <a:pt x="1655" y="2471"/>
                    <a:pt x="1654" y="2464"/>
                    <a:pt x="1653" y="2456"/>
                  </a:cubicBezTo>
                  <a:cubicBezTo>
                    <a:pt x="1653" y="2448"/>
                    <a:pt x="1652" y="2440"/>
                    <a:pt x="1652" y="2432"/>
                  </a:cubicBezTo>
                  <a:cubicBezTo>
                    <a:pt x="1651" y="2423"/>
                    <a:pt x="1651" y="2415"/>
                    <a:pt x="1651" y="2407"/>
                  </a:cubicBezTo>
                  <a:cubicBezTo>
                    <a:pt x="1651" y="2398"/>
                    <a:pt x="1652" y="2390"/>
                    <a:pt x="1652" y="2382"/>
                  </a:cubicBezTo>
                  <a:cubicBezTo>
                    <a:pt x="1653" y="2373"/>
                    <a:pt x="1653" y="2365"/>
                    <a:pt x="1654" y="2357"/>
                  </a:cubicBezTo>
                  <a:cubicBezTo>
                    <a:pt x="1655" y="2350"/>
                    <a:pt x="1655" y="2342"/>
                    <a:pt x="1656" y="2335"/>
                  </a:cubicBezTo>
                  <a:cubicBezTo>
                    <a:pt x="1656" y="2333"/>
                    <a:pt x="1657" y="2331"/>
                    <a:pt x="1657" y="2328"/>
                  </a:cubicBezTo>
                  <a:cubicBezTo>
                    <a:pt x="1662" y="2309"/>
                    <a:pt x="1671" y="2290"/>
                    <a:pt x="1683" y="2277"/>
                  </a:cubicBezTo>
                  <a:cubicBezTo>
                    <a:pt x="1705" y="2304"/>
                    <a:pt x="1719" y="2331"/>
                    <a:pt x="1729" y="2361"/>
                  </a:cubicBezTo>
                  <a:cubicBezTo>
                    <a:pt x="1729" y="2361"/>
                    <a:pt x="1729" y="2361"/>
                    <a:pt x="1729" y="2361"/>
                  </a:cubicBezTo>
                  <a:cubicBezTo>
                    <a:pt x="1729" y="2364"/>
                    <a:pt x="1728" y="2367"/>
                    <a:pt x="1727" y="2370"/>
                  </a:cubicBezTo>
                  <a:cubicBezTo>
                    <a:pt x="1726" y="2373"/>
                    <a:pt x="1725" y="2376"/>
                    <a:pt x="1723" y="2379"/>
                  </a:cubicBezTo>
                  <a:cubicBezTo>
                    <a:pt x="1723" y="2380"/>
                    <a:pt x="1723" y="2380"/>
                    <a:pt x="1723" y="2381"/>
                  </a:cubicBezTo>
                  <a:cubicBezTo>
                    <a:pt x="1723" y="2381"/>
                    <a:pt x="1722" y="2381"/>
                    <a:pt x="1722" y="2382"/>
                  </a:cubicBezTo>
                  <a:cubicBezTo>
                    <a:pt x="1722" y="2383"/>
                    <a:pt x="1721" y="2383"/>
                    <a:pt x="1721" y="2384"/>
                  </a:cubicBezTo>
                  <a:cubicBezTo>
                    <a:pt x="1720" y="2385"/>
                    <a:pt x="1720" y="2386"/>
                    <a:pt x="1719" y="2387"/>
                  </a:cubicBezTo>
                  <a:cubicBezTo>
                    <a:pt x="1719" y="2388"/>
                    <a:pt x="1718" y="2389"/>
                    <a:pt x="1718" y="2389"/>
                  </a:cubicBezTo>
                  <a:cubicBezTo>
                    <a:pt x="1717" y="2391"/>
                    <a:pt x="1716" y="2393"/>
                    <a:pt x="1715" y="2395"/>
                  </a:cubicBezTo>
                  <a:cubicBezTo>
                    <a:pt x="1713" y="2397"/>
                    <a:pt x="1712" y="2398"/>
                    <a:pt x="1711" y="2400"/>
                  </a:cubicBezTo>
                  <a:cubicBezTo>
                    <a:pt x="1709" y="2404"/>
                    <a:pt x="1706" y="2407"/>
                    <a:pt x="1704" y="2411"/>
                  </a:cubicBezTo>
                  <a:cubicBezTo>
                    <a:pt x="1701" y="2415"/>
                    <a:pt x="1699" y="2419"/>
                    <a:pt x="1697" y="2422"/>
                  </a:cubicBezTo>
                  <a:cubicBezTo>
                    <a:pt x="1696" y="2424"/>
                    <a:pt x="1696" y="2424"/>
                    <a:pt x="1696" y="2424"/>
                  </a:cubicBezTo>
                  <a:cubicBezTo>
                    <a:pt x="1696" y="2425"/>
                    <a:pt x="1696" y="2425"/>
                    <a:pt x="1696" y="2425"/>
                  </a:cubicBezTo>
                  <a:cubicBezTo>
                    <a:pt x="1695" y="2425"/>
                    <a:pt x="1695" y="2425"/>
                    <a:pt x="1695" y="2425"/>
                  </a:cubicBezTo>
                  <a:cubicBezTo>
                    <a:pt x="1695" y="2426"/>
                    <a:pt x="1694" y="2427"/>
                    <a:pt x="1694" y="2428"/>
                  </a:cubicBezTo>
                  <a:cubicBezTo>
                    <a:pt x="1693" y="2429"/>
                    <a:pt x="1693" y="2430"/>
                    <a:pt x="1692" y="2431"/>
                  </a:cubicBezTo>
                  <a:cubicBezTo>
                    <a:pt x="1692" y="2432"/>
                    <a:pt x="1691" y="2433"/>
                    <a:pt x="1691" y="2434"/>
                  </a:cubicBezTo>
                  <a:cubicBezTo>
                    <a:pt x="1689" y="2438"/>
                    <a:pt x="1688" y="2442"/>
                    <a:pt x="1687" y="2446"/>
                  </a:cubicBezTo>
                  <a:cubicBezTo>
                    <a:pt x="1687" y="2448"/>
                    <a:pt x="1686" y="2450"/>
                    <a:pt x="1686" y="2452"/>
                  </a:cubicBezTo>
                  <a:cubicBezTo>
                    <a:pt x="1686" y="2453"/>
                    <a:pt x="1685" y="2455"/>
                    <a:pt x="1685" y="2457"/>
                  </a:cubicBezTo>
                  <a:cubicBezTo>
                    <a:pt x="1685" y="2459"/>
                    <a:pt x="1685" y="2460"/>
                    <a:pt x="1685" y="2462"/>
                  </a:cubicBezTo>
                  <a:cubicBezTo>
                    <a:pt x="1685" y="2463"/>
                    <a:pt x="1685" y="2463"/>
                    <a:pt x="1685" y="2464"/>
                  </a:cubicBezTo>
                  <a:cubicBezTo>
                    <a:pt x="1685" y="2465"/>
                    <a:pt x="1685" y="2465"/>
                    <a:pt x="1685" y="2466"/>
                  </a:cubicBezTo>
                  <a:cubicBezTo>
                    <a:pt x="1685" y="2469"/>
                    <a:pt x="1686" y="2471"/>
                    <a:pt x="1686" y="2473"/>
                  </a:cubicBezTo>
                  <a:cubicBezTo>
                    <a:pt x="1687" y="2474"/>
                    <a:pt x="1687" y="2475"/>
                    <a:pt x="1687" y="2476"/>
                  </a:cubicBezTo>
                  <a:cubicBezTo>
                    <a:pt x="1687" y="2476"/>
                    <a:pt x="1687" y="2477"/>
                    <a:pt x="1688" y="2478"/>
                  </a:cubicBezTo>
                  <a:cubicBezTo>
                    <a:pt x="1688" y="2479"/>
                    <a:pt x="1688" y="2479"/>
                    <a:pt x="1688" y="2479"/>
                  </a:cubicBezTo>
                  <a:cubicBezTo>
                    <a:pt x="1688" y="2479"/>
                    <a:pt x="1688" y="2479"/>
                    <a:pt x="1688" y="2477"/>
                  </a:cubicBezTo>
                  <a:cubicBezTo>
                    <a:pt x="1688" y="2477"/>
                    <a:pt x="1688" y="2476"/>
                    <a:pt x="1688" y="2476"/>
                  </a:cubicBezTo>
                  <a:cubicBezTo>
                    <a:pt x="1688" y="2475"/>
                    <a:pt x="1688" y="2474"/>
                    <a:pt x="1688" y="2473"/>
                  </a:cubicBezTo>
                  <a:cubicBezTo>
                    <a:pt x="1688" y="2471"/>
                    <a:pt x="1688" y="2469"/>
                    <a:pt x="1688" y="2466"/>
                  </a:cubicBezTo>
                  <a:cubicBezTo>
                    <a:pt x="1688" y="2465"/>
                    <a:pt x="1688" y="2464"/>
                    <a:pt x="1689" y="2462"/>
                  </a:cubicBezTo>
                  <a:cubicBezTo>
                    <a:pt x="1689" y="2461"/>
                    <a:pt x="1689" y="2459"/>
                    <a:pt x="1690" y="2458"/>
                  </a:cubicBezTo>
                  <a:cubicBezTo>
                    <a:pt x="1690" y="2454"/>
                    <a:pt x="1691" y="2451"/>
                    <a:pt x="1693" y="2448"/>
                  </a:cubicBezTo>
                  <a:cubicBezTo>
                    <a:pt x="1694" y="2444"/>
                    <a:pt x="1696" y="2441"/>
                    <a:pt x="1697" y="2437"/>
                  </a:cubicBezTo>
                  <a:cubicBezTo>
                    <a:pt x="1698" y="2436"/>
                    <a:pt x="1698" y="2435"/>
                    <a:pt x="1699" y="2434"/>
                  </a:cubicBezTo>
                  <a:cubicBezTo>
                    <a:pt x="1699" y="2434"/>
                    <a:pt x="1700" y="2433"/>
                    <a:pt x="1700" y="2432"/>
                  </a:cubicBezTo>
                  <a:cubicBezTo>
                    <a:pt x="1701" y="2431"/>
                    <a:pt x="1701" y="2430"/>
                    <a:pt x="1702" y="2429"/>
                  </a:cubicBezTo>
                  <a:cubicBezTo>
                    <a:pt x="1702" y="2428"/>
                    <a:pt x="1702" y="2428"/>
                    <a:pt x="1702" y="2428"/>
                  </a:cubicBezTo>
                  <a:cubicBezTo>
                    <a:pt x="1703" y="2428"/>
                    <a:pt x="1703" y="2428"/>
                    <a:pt x="1703" y="2428"/>
                  </a:cubicBezTo>
                  <a:cubicBezTo>
                    <a:pt x="1703" y="2426"/>
                    <a:pt x="1703" y="2426"/>
                    <a:pt x="1703" y="2426"/>
                  </a:cubicBezTo>
                  <a:cubicBezTo>
                    <a:pt x="1706" y="2423"/>
                    <a:pt x="1708" y="2419"/>
                    <a:pt x="1710" y="2415"/>
                  </a:cubicBezTo>
                  <a:cubicBezTo>
                    <a:pt x="1713" y="2412"/>
                    <a:pt x="1715" y="2408"/>
                    <a:pt x="1718" y="2404"/>
                  </a:cubicBezTo>
                  <a:cubicBezTo>
                    <a:pt x="1719" y="2402"/>
                    <a:pt x="1720" y="2400"/>
                    <a:pt x="1721" y="2399"/>
                  </a:cubicBezTo>
                  <a:cubicBezTo>
                    <a:pt x="1721" y="2398"/>
                    <a:pt x="1722" y="2397"/>
                    <a:pt x="1722" y="2396"/>
                  </a:cubicBezTo>
                  <a:cubicBezTo>
                    <a:pt x="1723" y="2395"/>
                    <a:pt x="1723" y="2394"/>
                    <a:pt x="1724" y="2393"/>
                  </a:cubicBezTo>
                  <a:cubicBezTo>
                    <a:pt x="1725" y="2391"/>
                    <a:pt x="1726" y="2389"/>
                    <a:pt x="1727" y="2387"/>
                  </a:cubicBezTo>
                  <a:cubicBezTo>
                    <a:pt x="1727" y="2386"/>
                    <a:pt x="1727" y="2385"/>
                    <a:pt x="1728" y="2384"/>
                  </a:cubicBezTo>
                  <a:cubicBezTo>
                    <a:pt x="1728" y="2384"/>
                    <a:pt x="1728" y="2383"/>
                    <a:pt x="1728" y="2383"/>
                  </a:cubicBezTo>
                  <a:cubicBezTo>
                    <a:pt x="1729" y="2383"/>
                    <a:pt x="1729" y="2382"/>
                    <a:pt x="1729" y="2382"/>
                  </a:cubicBezTo>
                  <a:cubicBezTo>
                    <a:pt x="1730" y="2378"/>
                    <a:pt x="1731" y="2374"/>
                    <a:pt x="1732" y="2371"/>
                  </a:cubicBezTo>
                  <a:cubicBezTo>
                    <a:pt x="1732" y="2370"/>
                    <a:pt x="1732" y="2369"/>
                    <a:pt x="1732" y="2368"/>
                  </a:cubicBezTo>
                  <a:cubicBezTo>
                    <a:pt x="1734" y="2372"/>
                    <a:pt x="1735" y="2376"/>
                    <a:pt x="1736" y="2380"/>
                  </a:cubicBezTo>
                  <a:cubicBezTo>
                    <a:pt x="1736" y="2381"/>
                    <a:pt x="1736" y="2382"/>
                    <a:pt x="1736" y="2383"/>
                  </a:cubicBezTo>
                  <a:cubicBezTo>
                    <a:pt x="1736" y="2388"/>
                    <a:pt x="1736" y="2392"/>
                    <a:pt x="1735" y="2397"/>
                  </a:cubicBezTo>
                  <a:cubicBezTo>
                    <a:pt x="1735" y="2399"/>
                    <a:pt x="1734" y="2402"/>
                    <a:pt x="1734" y="2404"/>
                  </a:cubicBezTo>
                  <a:cubicBezTo>
                    <a:pt x="1734" y="2405"/>
                    <a:pt x="1733" y="2406"/>
                    <a:pt x="1733" y="2408"/>
                  </a:cubicBezTo>
                  <a:cubicBezTo>
                    <a:pt x="1733" y="2409"/>
                    <a:pt x="1732" y="2410"/>
                    <a:pt x="1732" y="2411"/>
                  </a:cubicBezTo>
                  <a:cubicBezTo>
                    <a:pt x="1731" y="2414"/>
                    <a:pt x="1731" y="2416"/>
                    <a:pt x="1730" y="2419"/>
                  </a:cubicBezTo>
                  <a:cubicBezTo>
                    <a:pt x="1729" y="2421"/>
                    <a:pt x="1728" y="2424"/>
                    <a:pt x="1727" y="2427"/>
                  </a:cubicBezTo>
                  <a:cubicBezTo>
                    <a:pt x="1725" y="2432"/>
                    <a:pt x="1723" y="2437"/>
                    <a:pt x="1721" y="2443"/>
                  </a:cubicBezTo>
                  <a:cubicBezTo>
                    <a:pt x="1721" y="2445"/>
                    <a:pt x="1720" y="2448"/>
                    <a:pt x="1719" y="2451"/>
                  </a:cubicBezTo>
                  <a:cubicBezTo>
                    <a:pt x="1718" y="2453"/>
                    <a:pt x="1718" y="2453"/>
                    <a:pt x="1718" y="2453"/>
                  </a:cubicBezTo>
                  <a:cubicBezTo>
                    <a:pt x="1718" y="2455"/>
                    <a:pt x="1718" y="2455"/>
                    <a:pt x="1718" y="2455"/>
                  </a:cubicBezTo>
                  <a:cubicBezTo>
                    <a:pt x="1717" y="2456"/>
                    <a:pt x="1717" y="2458"/>
                    <a:pt x="1717" y="2459"/>
                  </a:cubicBezTo>
                  <a:cubicBezTo>
                    <a:pt x="1715" y="2465"/>
                    <a:pt x="1714" y="2470"/>
                    <a:pt x="1713" y="2476"/>
                  </a:cubicBezTo>
                  <a:cubicBezTo>
                    <a:pt x="1713" y="2481"/>
                    <a:pt x="1712" y="2486"/>
                    <a:pt x="1712" y="2491"/>
                  </a:cubicBezTo>
                  <a:cubicBezTo>
                    <a:pt x="1712" y="2494"/>
                    <a:pt x="1712" y="2496"/>
                    <a:pt x="1712" y="2498"/>
                  </a:cubicBezTo>
                  <a:cubicBezTo>
                    <a:pt x="1712" y="2501"/>
                    <a:pt x="1712" y="2503"/>
                    <a:pt x="1712" y="2505"/>
                  </a:cubicBezTo>
                  <a:cubicBezTo>
                    <a:pt x="1712" y="2510"/>
                    <a:pt x="1713" y="2513"/>
                    <a:pt x="1714" y="2517"/>
                  </a:cubicBezTo>
                  <a:cubicBezTo>
                    <a:pt x="1715" y="2520"/>
                    <a:pt x="1717" y="2523"/>
                    <a:pt x="1718" y="2525"/>
                  </a:cubicBezTo>
                  <a:cubicBezTo>
                    <a:pt x="1719" y="2526"/>
                    <a:pt x="1719" y="2526"/>
                    <a:pt x="1719" y="2527"/>
                  </a:cubicBezTo>
                  <a:cubicBezTo>
                    <a:pt x="1720" y="2527"/>
                    <a:pt x="1720" y="2528"/>
                    <a:pt x="1720" y="2528"/>
                  </a:cubicBezTo>
                  <a:cubicBezTo>
                    <a:pt x="1721" y="2529"/>
                    <a:pt x="1721" y="2529"/>
                    <a:pt x="1722" y="2530"/>
                  </a:cubicBezTo>
                  <a:cubicBezTo>
                    <a:pt x="1723" y="2531"/>
                    <a:pt x="1723" y="2531"/>
                    <a:pt x="1723" y="2531"/>
                  </a:cubicBezTo>
                  <a:cubicBezTo>
                    <a:pt x="1723" y="2531"/>
                    <a:pt x="1723" y="2531"/>
                    <a:pt x="1722" y="2530"/>
                  </a:cubicBezTo>
                  <a:cubicBezTo>
                    <a:pt x="1722" y="2529"/>
                    <a:pt x="1721" y="2528"/>
                    <a:pt x="1721" y="2528"/>
                  </a:cubicBezTo>
                  <a:cubicBezTo>
                    <a:pt x="1721" y="2527"/>
                    <a:pt x="1721" y="2527"/>
                    <a:pt x="1720" y="2526"/>
                  </a:cubicBezTo>
                  <a:cubicBezTo>
                    <a:pt x="1720" y="2526"/>
                    <a:pt x="1720" y="2525"/>
                    <a:pt x="1720" y="2525"/>
                  </a:cubicBezTo>
                  <a:cubicBezTo>
                    <a:pt x="1719" y="2522"/>
                    <a:pt x="1718" y="2520"/>
                    <a:pt x="1717" y="2516"/>
                  </a:cubicBezTo>
                  <a:cubicBezTo>
                    <a:pt x="1717" y="2513"/>
                    <a:pt x="1717" y="2509"/>
                    <a:pt x="1717" y="2505"/>
                  </a:cubicBezTo>
                  <a:cubicBezTo>
                    <a:pt x="1717" y="2503"/>
                    <a:pt x="1717" y="2501"/>
                    <a:pt x="1717" y="2499"/>
                  </a:cubicBezTo>
                  <a:cubicBezTo>
                    <a:pt x="1717" y="2496"/>
                    <a:pt x="1717" y="2494"/>
                    <a:pt x="1718" y="2492"/>
                  </a:cubicBezTo>
                  <a:cubicBezTo>
                    <a:pt x="1718" y="2487"/>
                    <a:pt x="1719" y="2482"/>
                    <a:pt x="1720" y="2477"/>
                  </a:cubicBezTo>
                  <a:cubicBezTo>
                    <a:pt x="1721" y="2474"/>
                    <a:pt x="1721" y="2472"/>
                    <a:pt x="1722" y="2469"/>
                  </a:cubicBezTo>
                  <a:cubicBezTo>
                    <a:pt x="1723" y="2466"/>
                    <a:pt x="1723" y="2464"/>
                    <a:pt x="1724" y="2461"/>
                  </a:cubicBezTo>
                  <a:cubicBezTo>
                    <a:pt x="1724" y="2460"/>
                    <a:pt x="1725" y="2458"/>
                    <a:pt x="1725" y="2457"/>
                  </a:cubicBezTo>
                  <a:cubicBezTo>
                    <a:pt x="1725" y="2456"/>
                    <a:pt x="1726" y="2454"/>
                    <a:pt x="1726" y="2453"/>
                  </a:cubicBezTo>
                  <a:cubicBezTo>
                    <a:pt x="1727" y="2450"/>
                    <a:pt x="1728" y="2448"/>
                    <a:pt x="1729" y="2445"/>
                  </a:cubicBezTo>
                  <a:cubicBezTo>
                    <a:pt x="1731" y="2440"/>
                    <a:pt x="1733" y="2435"/>
                    <a:pt x="1734" y="2429"/>
                  </a:cubicBezTo>
                  <a:cubicBezTo>
                    <a:pt x="1735" y="2426"/>
                    <a:pt x="1736" y="2424"/>
                    <a:pt x="1737" y="2421"/>
                  </a:cubicBezTo>
                  <a:cubicBezTo>
                    <a:pt x="1738" y="2418"/>
                    <a:pt x="1738" y="2416"/>
                    <a:pt x="1739" y="2413"/>
                  </a:cubicBezTo>
                  <a:cubicBezTo>
                    <a:pt x="1739" y="2412"/>
                    <a:pt x="1739" y="2410"/>
                    <a:pt x="1740" y="2409"/>
                  </a:cubicBezTo>
                  <a:cubicBezTo>
                    <a:pt x="1740" y="2408"/>
                    <a:pt x="1740" y="2406"/>
                    <a:pt x="1740" y="2405"/>
                  </a:cubicBezTo>
                  <a:cubicBezTo>
                    <a:pt x="1741" y="2402"/>
                    <a:pt x="1741" y="2400"/>
                    <a:pt x="1741" y="2397"/>
                  </a:cubicBezTo>
                  <a:cubicBezTo>
                    <a:pt x="1741" y="2397"/>
                    <a:pt x="1741" y="2396"/>
                    <a:pt x="1741" y="2396"/>
                  </a:cubicBezTo>
                  <a:cubicBezTo>
                    <a:pt x="1747" y="2417"/>
                    <a:pt x="1753" y="2439"/>
                    <a:pt x="1759" y="2464"/>
                  </a:cubicBezTo>
                  <a:cubicBezTo>
                    <a:pt x="1759" y="2467"/>
                    <a:pt x="1759" y="2470"/>
                    <a:pt x="1759" y="2474"/>
                  </a:cubicBezTo>
                  <a:cubicBezTo>
                    <a:pt x="1759" y="2481"/>
                    <a:pt x="1759" y="2488"/>
                    <a:pt x="1758" y="2495"/>
                  </a:cubicBezTo>
                  <a:cubicBezTo>
                    <a:pt x="1758" y="2503"/>
                    <a:pt x="1757" y="2510"/>
                    <a:pt x="1756" y="2517"/>
                  </a:cubicBezTo>
                  <a:cubicBezTo>
                    <a:pt x="1755" y="2525"/>
                    <a:pt x="1754" y="2532"/>
                    <a:pt x="1752" y="2539"/>
                  </a:cubicBezTo>
                  <a:cubicBezTo>
                    <a:pt x="1750" y="2546"/>
                    <a:pt x="1748" y="2553"/>
                    <a:pt x="1746" y="2560"/>
                  </a:cubicBezTo>
                  <a:cubicBezTo>
                    <a:pt x="1744" y="2567"/>
                    <a:pt x="1742" y="2573"/>
                    <a:pt x="1740" y="2579"/>
                  </a:cubicBezTo>
                  <a:cubicBezTo>
                    <a:pt x="1737" y="2585"/>
                    <a:pt x="1735" y="2591"/>
                    <a:pt x="1733" y="2596"/>
                  </a:cubicBezTo>
                  <a:cubicBezTo>
                    <a:pt x="1732" y="2598"/>
                    <a:pt x="1730" y="2601"/>
                    <a:pt x="1729" y="2603"/>
                  </a:cubicBezTo>
                  <a:cubicBezTo>
                    <a:pt x="1728" y="2605"/>
                    <a:pt x="1727" y="2608"/>
                    <a:pt x="1726" y="2610"/>
                  </a:cubicBezTo>
                  <a:cubicBezTo>
                    <a:pt x="1725" y="2612"/>
                    <a:pt x="1724" y="2614"/>
                    <a:pt x="1723" y="2615"/>
                  </a:cubicBezTo>
                  <a:cubicBezTo>
                    <a:pt x="1722" y="2617"/>
                    <a:pt x="1721" y="2619"/>
                    <a:pt x="1720" y="2620"/>
                  </a:cubicBezTo>
                  <a:cubicBezTo>
                    <a:pt x="1719" y="2623"/>
                    <a:pt x="1717" y="2625"/>
                    <a:pt x="1716" y="2627"/>
                  </a:cubicBezTo>
                  <a:cubicBezTo>
                    <a:pt x="1715" y="2628"/>
                    <a:pt x="1715" y="2629"/>
                    <a:pt x="1715" y="2629"/>
                  </a:cubicBezTo>
                  <a:cubicBezTo>
                    <a:pt x="1715" y="2629"/>
                    <a:pt x="1715" y="2628"/>
                    <a:pt x="1717" y="2627"/>
                  </a:cubicBezTo>
                  <a:cubicBezTo>
                    <a:pt x="1718" y="2626"/>
                    <a:pt x="1719" y="2624"/>
                    <a:pt x="1721" y="2621"/>
                  </a:cubicBezTo>
                  <a:cubicBezTo>
                    <a:pt x="1722" y="2620"/>
                    <a:pt x="1724" y="2618"/>
                    <a:pt x="1725" y="2617"/>
                  </a:cubicBezTo>
                  <a:cubicBezTo>
                    <a:pt x="1726" y="2615"/>
                    <a:pt x="1727" y="2613"/>
                    <a:pt x="1729" y="2611"/>
                  </a:cubicBezTo>
                  <a:cubicBezTo>
                    <a:pt x="1730" y="2609"/>
                    <a:pt x="1731" y="2607"/>
                    <a:pt x="1733" y="2605"/>
                  </a:cubicBezTo>
                  <a:cubicBezTo>
                    <a:pt x="1734" y="2603"/>
                    <a:pt x="1735" y="2600"/>
                    <a:pt x="1737" y="2598"/>
                  </a:cubicBezTo>
                  <a:cubicBezTo>
                    <a:pt x="1738" y="2595"/>
                    <a:pt x="1740" y="2593"/>
                    <a:pt x="1741" y="2590"/>
                  </a:cubicBezTo>
                  <a:cubicBezTo>
                    <a:pt x="1742" y="2587"/>
                    <a:pt x="1744" y="2584"/>
                    <a:pt x="1745" y="2581"/>
                  </a:cubicBezTo>
                  <a:cubicBezTo>
                    <a:pt x="1748" y="2575"/>
                    <a:pt x="1751" y="2569"/>
                    <a:pt x="1753" y="2562"/>
                  </a:cubicBezTo>
                  <a:cubicBezTo>
                    <a:pt x="1754" y="2561"/>
                    <a:pt x="1754" y="2559"/>
                    <a:pt x="1755" y="2557"/>
                  </a:cubicBezTo>
                  <a:cubicBezTo>
                    <a:pt x="1755" y="2555"/>
                    <a:pt x="1756" y="2554"/>
                    <a:pt x="1756" y="2552"/>
                  </a:cubicBezTo>
                  <a:cubicBezTo>
                    <a:pt x="1758" y="2548"/>
                    <a:pt x="1758" y="2545"/>
                    <a:pt x="1759" y="2541"/>
                  </a:cubicBezTo>
                  <a:cubicBezTo>
                    <a:pt x="1761" y="2534"/>
                    <a:pt x="1763" y="2526"/>
                    <a:pt x="1764" y="2518"/>
                  </a:cubicBezTo>
                  <a:cubicBezTo>
                    <a:pt x="1765" y="2511"/>
                    <a:pt x="1766" y="2503"/>
                    <a:pt x="1766" y="2496"/>
                  </a:cubicBezTo>
                  <a:cubicBezTo>
                    <a:pt x="1766" y="2492"/>
                    <a:pt x="1766" y="2488"/>
                    <a:pt x="1766" y="2484"/>
                  </a:cubicBezTo>
                  <a:cubicBezTo>
                    <a:pt x="1766" y="2483"/>
                    <a:pt x="1766" y="2481"/>
                    <a:pt x="1766" y="2479"/>
                  </a:cubicBezTo>
                  <a:cubicBezTo>
                    <a:pt x="1766" y="2477"/>
                    <a:pt x="1766" y="2475"/>
                    <a:pt x="1766" y="2473"/>
                  </a:cubicBezTo>
                  <a:cubicBezTo>
                    <a:pt x="1765" y="2466"/>
                    <a:pt x="1765" y="2459"/>
                    <a:pt x="1764" y="2453"/>
                  </a:cubicBezTo>
                  <a:cubicBezTo>
                    <a:pt x="1763" y="2449"/>
                    <a:pt x="1763" y="2446"/>
                    <a:pt x="1762" y="2443"/>
                  </a:cubicBezTo>
                  <a:cubicBezTo>
                    <a:pt x="1762" y="2442"/>
                    <a:pt x="1762" y="2440"/>
                    <a:pt x="1761" y="2439"/>
                  </a:cubicBezTo>
                  <a:cubicBezTo>
                    <a:pt x="1761" y="2437"/>
                    <a:pt x="1761" y="2436"/>
                    <a:pt x="1760" y="2435"/>
                  </a:cubicBezTo>
                  <a:cubicBezTo>
                    <a:pt x="1760" y="2434"/>
                    <a:pt x="1760" y="2434"/>
                    <a:pt x="1760" y="2433"/>
                  </a:cubicBezTo>
                  <a:cubicBezTo>
                    <a:pt x="1756" y="2400"/>
                    <a:pt x="1749" y="2367"/>
                    <a:pt x="1737" y="2339"/>
                  </a:cubicBezTo>
                  <a:cubicBezTo>
                    <a:pt x="1736" y="2338"/>
                    <a:pt x="1735" y="2337"/>
                    <a:pt x="1735" y="2335"/>
                  </a:cubicBezTo>
                  <a:cubicBezTo>
                    <a:pt x="1736" y="2337"/>
                    <a:pt x="1737" y="2340"/>
                    <a:pt x="1739" y="2342"/>
                  </a:cubicBezTo>
                  <a:cubicBezTo>
                    <a:pt x="1740" y="2344"/>
                    <a:pt x="1741" y="2345"/>
                    <a:pt x="1742" y="2347"/>
                  </a:cubicBezTo>
                  <a:cubicBezTo>
                    <a:pt x="1743" y="2349"/>
                    <a:pt x="1744" y="2351"/>
                    <a:pt x="1745" y="2353"/>
                  </a:cubicBezTo>
                  <a:cubicBezTo>
                    <a:pt x="1747" y="2356"/>
                    <a:pt x="1750" y="2360"/>
                    <a:pt x="1752" y="2363"/>
                  </a:cubicBezTo>
                  <a:cubicBezTo>
                    <a:pt x="1754" y="2367"/>
                    <a:pt x="1757" y="2371"/>
                    <a:pt x="1759" y="2374"/>
                  </a:cubicBezTo>
                  <a:cubicBezTo>
                    <a:pt x="1761" y="2378"/>
                    <a:pt x="1763" y="2381"/>
                    <a:pt x="1765" y="2384"/>
                  </a:cubicBezTo>
                  <a:cubicBezTo>
                    <a:pt x="1768" y="2388"/>
                    <a:pt x="1770" y="2391"/>
                    <a:pt x="1772" y="2394"/>
                  </a:cubicBezTo>
                  <a:cubicBezTo>
                    <a:pt x="1773" y="2396"/>
                    <a:pt x="1774" y="2397"/>
                    <a:pt x="1775" y="2399"/>
                  </a:cubicBezTo>
                  <a:cubicBezTo>
                    <a:pt x="1775" y="2399"/>
                    <a:pt x="1776" y="2400"/>
                    <a:pt x="1776" y="2401"/>
                  </a:cubicBezTo>
                  <a:cubicBezTo>
                    <a:pt x="1777" y="2401"/>
                    <a:pt x="1777" y="2402"/>
                    <a:pt x="1778" y="2403"/>
                  </a:cubicBezTo>
                  <a:cubicBezTo>
                    <a:pt x="1779" y="2405"/>
                    <a:pt x="1781" y="2408"/>
                    <a:pt x="1782" y="2410"/>
                  </a:cubicBezTo>
                  <a:cubicBezTo>
                    <a:pt x="1783" y="2412"/>
                    <a:pt x="1784" y="2414"/>
                    <a:pt x="1784" y="2416"/>
                  </a:cubicBezTo>
                  <a:cubicBezTo>
                    <a:pt x="1785" y="2418"/>
                    <a:pt x="1785" y="2419"/>
                    <a:pt x="1785" y="2420"/>
                  </a:cubicBezTo>
                  <a:cubicBezTo>
                    <a:pt x="1785" y="2421"/>
                    <a:pt x="1785" y="2422"/>
                    <a:pt x="1785" y="2422"/>
                  </a:cubicBezTo>
                  <a:cubicBezTo>
                    <a:pt x="1785" y="2422"/>
                    <a:pt x="1785" y="2421"/>
                    <a:pt x="1785" y="2420"/>
                  </a:cubicBezTo>
                  <a:cubicBezTo>
                    <a:pt x="1785" y="2419"/>
                    <a:pt x="1786" y="2418"/>
                    <a:pt x="1786" y="2416"/>
                  </a:cubicBezTo>
                  <a:cubicBezTo>
                    <a:pt x="1786" y="2414"/>
                    <a:pt x="1786" y="2412"/>
                    <a:pt x="1785" y="2409"/>
                  </a:cubicBezTo>
                  <a:cubicBezTo>
                    <a:pt x="1784" y="2406"/>
                    <a:pt x="1783" y="2403"/>
                    <a:pt x="1782" y="2400"/>
                  </a:cubicBezTo>
                  <a:cubicBezTo>
                    <a:pt x="1780" y="2397"/>
                    <a:pt x="1779" y="2394"/>
                    <a:pt x="1777" y="2391"/>
                  </a:cubicBezTo>
                  <a:cubicBezTo>
                    <a:pt x="1775" y="2388"/>
                    <a:pt x="1773" y="2384"/>
                    <a:pt x="1772" y="2381"/>
                  </a:cubicBezTo>
                  <a:cubicBezTo>
                    <a:pt x="1771" y="2379"/>
                    <a:pt x="1770" y="2377"/>
                    <a:pt x="1768" y="2376"/>
                  </a:cubicBezTo>
                  <a:cubicBezTo>
                    <a:pt x="1767" y="2374"/>
                    <a:pt x="1766" y="2372"/>
                    <a:pt x="1765" y="2370"/>
                  </a:cubicBezTo>
                  <a:cubicBezTo>
                    <a:pt x="1763" y="2366"/>
                    <a:pt x="1761" y="2363"/>
                    <a:pt x="1759" y="2359"/>
                  </a:cubicBezTo>
                  <a:cubicBezTo>
                    <a:pt x="1756" y="2356"/>
                    <a:pt x="1754" y="2352"/>
                    <a:pt x="1752" y="2348"/>
                  </a:cubicBezTo>
                  <a:cubicBezTo>
                    <a:pt x="1749" y="2345"/>
                    <a:pt x="1747" y="2341"/>
                    <a:pt x="1745" y="2338"/>
                  </a:cubicBezTo>
                  <a:cubicBezTo>
                    <a:pt x="1742" y="2335"/>
                    <a:pt x="1740" y="2332"/>
                    <a:pt x="1738" y="2329"/>
                  </a:cubicBezTo>
                  <a:cubicBezTo>
                    <a:pt x="1736" y="2326"/>
                    <a:pt x="1734" y="2323"/>
                    <a:pt x="1732" y="2321"/>
                  </a:cubicBezTo>
                  <a:cubicBezTo>
                    <a:pt x="1728" y="2316"/>
                    <a:pt x="1725" y="2313"/>
                    <a:pt x="1723" y="2310"/>
                  </a:cubicBezTo>
                  <a:cubicBezTo>
                    <a:pt x="1715" y="2294"/>
                    <a:pt x="1707" y="2278"/>
                    <a:pt x="1699" y="2261"/>
                  </a:cubicBezTo>
                  <a:cubicBezTo>
                    <a:pt x="1699" y="2261"/>
                    <a:pt x="1699" y="2261"/>
                    <a:pt x="1699" y="2261"/>
                  </a:cubicBezTo>
                  <a:cubicBezTo>
                    <a:pt x="1701" y="2263"/>
                    <a:pt x="1702" y="2264"/>
                    <a:pt x="1703" y="2265"/>
                  </a:cubicBezTo>
                  <a:cubicBezTo>
                    <a:pt x="1706" y="2267"/>
                    <a:pt x="1709" y="2270"/>
                    <a:pt x="1711" y="2272"/>
                  </a:cubicBezTo>
                  <a:cubicBezTo>
                    <a:pt x="1714" y="2274"/>
                    <a:pt x="1717" y="2276"/>
                    <a:pt x="1720" y="2279"/>
                  </a:cubicBezTo>
                  <a:cubicBezTo>
                    <a:pt x="1726" y="2283"/>
                    <a:pt x="1732" y="2287"/>
                    <a:pt x="1737" y="2291"/>
                  </a:cubicBezTo>
                  <a:cubicBezTo>
                    <a:pt x="1740" y="2293"/>
                    <a:pt x="1743" y="2295"/>
                    <a:pt x="1745" y="2297"/>
                  </a:cubicBezTo>
                  <a:cubicBezTo>
                    <a:pt x="1748" y="2299"/>
                    <a:pt x="1750" y="2301"/>
                    <a:pt x="1752" y="2304"/>
                  </a:cubicBezTo>
                  <a:cubicBezTo>
                    <a:pt x="1752" y="2304"/>
                    <a:pt x="1753" y="2305"/>
                    <a:pt x="1753" y="2305"/>
                  </a:cubicBezTo>
                  <a:cubicBezTo>
                    <a:pt x="1754" y="2306"/>
                    <a:pt x="1754" y="2307"/>
                    <a:pt x="1755" y="2307"/>
                  </a:cubicBezTo>
                  <a:cubicBezTo>
                    <a:pt x="1756" y="2309"/>
                    <a:pt x="1757" y="2310"/>
                    <a:pt x="1758" y="2311"/>
                  </a:cubicBezTo>
                  <a:cubicBezTo>
                    <a:pt x="1758" y="2312"/>
                    <a:pt x="1758" y="2312"/>
                    <a:pt x="1758" y="2312"/>
                  </a:cubicBezTo>
                  <a:cubicBezTo>
                    <a:pt x="1759" y="2313"/>
                    <a:pt x="1759" y="2313"/>
                    <a:pt x="1759" y="2313"/>
                  </a:cubicBezTo>
                  <a:cubicBezTo>
                    <a:pt x="1759" y="2314"/>
                    <a:pt x="1760" y="2314"/>
                    <a:pt x="1760" y="2315"/>
                  </a:cubicBezTo>
                  <a:cubicBezTo>
                    <a:pt x="1761" y="2316"/>
                    <a:pt x="1761" y="2317"/>
                    <a:pt x="1762" y="2319"/>
                  </a:cubicBezTo>
                  <a:cubicBezTo>
                    <a:pt x="1765" y="2324"/>
                    <a:pt x="1767" y="2329"/>
                    <a:pt x="1768" y="2334"/>
                  </a:cubicBezTo>
                  <a:cubicBezTo>
                    <a:pt x="1770" y="2339"/>
                    <a:pt x="1771" y="2344"/>
                    <a:pt x="1772" y="2348"/>
                  </a:cubicBezTo>
                  <a:cubicBezTo>
                    <a:pt x="1773" y="2352"/>
                    <a:pt x="1774" y="2356"/>
                    <a:pt x="1774" y="2359"/>
                  </a:cubicBezTo>
                  <a:cubicBezTo>
                    <a:pt x="1775" y="2362"/>
                    <a:pt x="1776" y="2364"/>
                    <a:pt x="1776" y="2366"/>
                  </a:cubicBezTo>
                  <a:cubicBezTo>
                    <a:pt x="1776" y="2367"/>
                    <a:pt x="1776" y="2368"/>
                    <a:pt x="1776" y="2368"/>
                  </a:cubicBezTo>
                  <a:cubicBezTo>
                    <a:pt x="1776" y="2368"/>
                    <a:pt x="1776" y="2367"/>
                    <a:pt x="1776" y="2366"/>
                  </a:cubicBezTo>
                  <a:cubicBezTo>
                    <a:pt x="1776" y="2364"/>
                    <a:pt x="1776" y="2362"/>
                    <a:pt x="1776" y="2359"/>
                  </a:cubicBezTo>
                  <a:cubicBezTo>
                    <a:pt x="1776" y="2355"/>
                    <a:pt x="1776" y="2352"/>
                    <a:pt x="1775" y="2347"/>
                  </a:cubicBezTo>
                  <a:cubicBezTo>
                    <a:pt x="1775" y="2343"/>
                    <a:pt x="1774" y="2338"/>
                    <a:pt x="1773" y="2333"/>
                  </a:cubicBezTo>
                  <a:cubicBezTo>
                    <a:pt x="1772" y="2328"/>
                    <a:pt x="1770" y="2322"/>
                    <a:pt x="1767" y="2316"/>
                  </a:cubicBezTo>
                  <a:cubicBezTo>
                    <a:pt x="1767" y="2315"/>
                    <a:pt x="1766" y="2313"/>
                    <a:pt x="1765" y="2312"/>
                  </a:cubicBezTo>
                  <a:cubicBezTo>
                    <a:pt x="1765" y="2311"/>
                    <a:pt x="1765" y="2310"/>
                    <a:pt x="1764" y="2310"/>
                  </a:cubicBezTo>
                  <a:cubicBezTo>
                    <a:pt x="1764" y="2309"/>
                    <a:pt x="1764" y="2309"/>
                    <a:pt x="1764" y="2309"/>
                  </a:cubicBezTo>
                  <a:cubicBezTo>
                    <a:pt x="1763" y="2307"/>
                    <a:pt x="1763" y="2307"/>
                    <a:pt x="1763" y="2307"/>
                  </a:cubicBezTo>
                  <a:cubicBezTo>
                    <a:pt x="1763" y="2307"/>
                    <a:pt x="1762" y="2306"/>
                    <a:pt x="1762" y="2305"/>
                  </a:cubicBezTo>
                  <a:cubicBezTo>
                    <a:pt x="1761" y="2305"/>
                    <a:pt x="1761" y="2305"/>
                    <a:pt x="1761" y="2305"/>
                  </a:cubicBezTo>
                  <a:cubicBezTo>
                    <a:pt x="1761" y="2304"/>
                    <a:pt x="1761" y="2304"/>
                    <a:pt x="1761" y="2304"/>
                  </a:cubicBezTo>
                  <a:cubicBezTo>
                    <a:pt x="1760" y="2303"/>
                    <a:pt x="1760" y="2303"/>
                    <a:pt x="1760" y="2303"/>
                  </a:cubicBezTo>
                  <a:cubicBezTo>
                    <a:pt x="1760" y="2303"/>
                    <a:pt x="1759" y="2302"/>
                    <a:pt x="1759" y="2301"/>
                  </a:cubicBezTo>
                  <a:cubicBezTo>
                    <a:pt x="1758" y="2300"/>
                    <a:pt x="1758" y="2300"/>
                    <a:pt x="1757" y="2299"/>
                  </a:cubicBezTo>
                  <a:cubicBezTo>
                    <a:pt x="1753" y="2294"/>
                    <a:pt x="1748" y="2289"/>
                    <a:pt x="1742" y="2285"/>
                  </a:cubicBezTo>
                  <a:cubicBezTo>
                    <a:pt x="1736" y="2280"/>
                    <a:pt x="1730" y="2276"/>
                    <a:pt x="1725" y="2272"/>
                  </a:cubicBezTo>
                  <a:cubicBezTo>
                    <a:pt x="1722" y="2270"/>
                    <a:pt x="1719" y="2268"/>
                    <a:pt x="1716" y="2266"/>
                  </a:cubicBezTo>
                  <a:cubicBezTo>
                    <a:pt x="1714" y="2264"/>
                    <a:pt x="1711" y="2262"/>
                    <a:pt x="1708" y="2259"/>
                  </a:cubicBezTo>
                  <a:cubicBezTo>
                    <a:pt x="1706" y="2257"/>
                    <a:pt x="1703" y="2255"/>
                    <a:pt x="1701" y="2253"/>
                  </a:cubicBezTo>
                  <a:cubicBezTo>
                    <a:pt x="1701" y="2252"/>
                    <a:pt x="1700" y="2251"/>
                    <a:pt x="1699" y="2251"/>
                  </a:cubicBezTo>
                  <a:cubicBezTo>
                    <a:pt x="1699" y="2250"/>
                    <a:pt x="1698" y="2250"/>
                    <a:pt x="1698" y="2249"/>
                  </a:cubicBezTo>
                  <a:cubicBezTo>
                    <a:pt x="1697" y="2248"/>
                    <a:pt x="1695" y="2247"/>
                    <a:pt x="1694" y="2245"/>
                  </a:cubicBezTo>
                  <a:cubicBezTo>
                    <a:pt x="1693" y="2244"/>
                    <a:pt x="1691" y="2242"/>
                    <a:pt x="1690" y="2240"/>
                  </a:cubicBezTo>
                  <a:cubicBezTo>
                    <a:pt x="1689" y="2239"/>
                    <a:pt x="1689" y="2239"/>
                    <a:pt x="1689" y="2238"/>
                  </a:cubicBezTo>
                  <a:cubicBezTo>
                    <a:pt x="1681" y="2221"/>
                    <a:pt x="1679" y="2207"/>
                    <a:pt x="1678" y="2195"/>
                  </a:cubicBezTo>
                  <a:cubicBezTo>
                    <a:pt x="1678" y="2196"/>
                    <a:pt x="1678" y="2197"/>
                    <a:pt x="1679" y="2198"/>
                  </a:cubicBezTo>
                  <a:cubicBezTo>
                    <a:pt x="1679" y="2199"/>
                    <a:pt x="1680" y="2199"/>
                    <a:pt x="1680" y="2200"/>
                  </a:cubicBezTo>
                  <a:cubicBezTo>
                    <a:pt x="1681" y="2201"/>
                    <a:pt x="1682" y="2202"/>
                    <a:pt x="1682" y="2203"/>
                  </a:cubicBezTo>
                  <a:cubicBezTo>
                    <a:pt x="1683" y="2204"/>
                    <a:pt x="1683" y="2205"/>
                    <a:pt x="1684" y="2206"/>
                  </a:cubicBezTo>
                  <a:cubicBezTo>
                    <a:pt x="1685" y="2207"/>
                    <a:pt x="1685" y="2209"/>
                    <a:pt x="1686" y="2210"/>
                  </a:cubicBezTo>
                  <a:cubicBezTo>
                    <a:pt x="1687" y="2211"/>
                    <a:pt x="1688" y="2212"/>
                    <a:pt x="1689" y="2213"/>
                  </a:cubicBezTo>
                  <a:cubicBezTo>
                    <a:pt x="1689" y="2214"/>
                    <a:pt x="1690" y="2215"/>
                    <a:pt x="1691" y="2216"/>
                  </a:cubicBezTo>
                  <a:cubicBezTo>
                    <a:pt x="1693" y="2218"/>
                    <a:pt x="1695" y="2220"/>
                    <a:pt x="1696" y="2222"/>
                  </a:cubicBezTo>
                  <a:cubicBezTo>
                    <a:pt x="1698" y="2224"/>
                    <a:pt x="1700" y="2226"/>
                    <a:pt x="1702" y="2228"/>
                  </a:cubicBezTo>
                  <a:cubicBezTo>
                    <a:pt x="1703" y="2229"/>
                    <a:pt x="1704" y="2230"/>
                    <a:pt x="1705" y="2230"/>
                  </a:cubicBezTo>
                  <a:cubicBezTo>
                    <a:pt x="1706" y="2231"/>
                    <a:pt x="1707" y="2232"/>
                    <a:pt x="1708" y="2233"/>
                  </a:cubicBezTo>
                  <a:cubicBezTo>
                    <a:pt x="1710" y="2234"/>
                    <a:pt x="1712" y="2236"/>
                    <a:pt x="1714" y="2237"/>
                  </a:cubicBezTo>
                  <a:cubicBezTo>
                    <a:pt x="1715" y="2238"/>
                    <a:pt x="1716" y="2239"/>
                    <a:pt x="1717" y="2239"/>
                  </a:cubicBezTo>
                  <a:cubicBezTo>
                    <a:pt x="1718" y="2240"/>
                    <a:pt x="1719" y="2240"/>
                    <a:pt x="1720" y="2241"/>
                  </a:cubicBezTo>
                  <a:cubicBezTo>
                    <a:pt x="1721" y="2242"/>
                    <a:pt x="1721" y="2242"/>
                    <a:pt x="1722" y="2242"/>
                  </a:cubicBezTo>
                  <a:cubicBezTo>
                    <a:pt x="1723" y="2243"/>
                    <a:pt x="1724" y="2243"/>
                    <a:pt x="1725" y="2244"/>
                  </a:cubicBezTo>
                  <a:cubicBezTo>
                    <a:pt x="1726" y="2245"/>
                    <a:pt x="1727" y="2245"/>
                    <a:pt x="1728" y="2246"/>
                  </a:cubicBezTo>
                  <a:cubicBezTo>
                    <a:pt x="1729" y="2246"/>
                    <a:pt x="1730" y="2247"/>
                    <a:pt x="1731" y="2247"/>
                  </a:cubicBezTo>
                  <a:cubicBezTo>
                    <a:pt x="1732" y="2247"/>
                    <a:pt x="1732" y="2247"/>
                    <a:pt x="1732" y="2247"/>
                  </a:cubicBezTo>
                  <a:cubicBezTo>
                    <a:pt x="1732" y="2247"/>
                    <a:pt x="1732" y="2247"/>
                    <a:pt x="1731" y="2246"/>
                  </a:cubicBezTo>
                  <a:cubicBezTo>
                    <a:pt x="1731" y="2246"/>
                    <a:pt x="1730" y="2245"/>
                    <a:pt x="1729" y="2244"/>
                  </a:cubicBezTo>
                  <a:cubicBezTo>
                    <a:pt x="1728" y="2244"/>
                    <a:pt x="1727" y="2242"/>
                    <a:pt x="1726" y="2241"/>
                  </a:cubicBezTo>
                  <a:cubicBezTo>
                    <a:pt x="1725" y="2240"/>
                    <a:pt x="1724" y="2239"/>
                    <a:pt x="1722" y="2237"/>
                  </a:cubicBezTo>
                  <a:cubicBezTo>
                    <a:pt x="1721" y="2236"/>
                    <a:pt x="1720" y="2234"/>
                    <a:pt x="1718" y="2233"/>
                  </a:cubicBezTo>
                  <a:cubicBezTo>
                    <a:pt x="1717" y="2232"/>
                    <a:pt x="1716" y="2231"/>
                    <a:pt x="1715" y="2230"/>
                  </a:cubicBezTo>
                  <a:cubicBezTo>
                    <a:pt x="1715" y="2229"/>
                    <a:pt x="1714" y="2229"/>
                    <a:pt x="1713" y="2228"/>
                  </a:cubicBezTo>
                  <a:cubicBezTo>
                    <a:pt x="1711" y="2226"/>
                    <a:pt x="1709" y="2224"/>
                    <a:pt x="1708" y="2222"/>
                  </a:cubicBezTo>
                  <a:cubicBezTo>
                    <a:pt x="1706" y="2220"/>
                    <a:pt x="1704" y="2218"/>
                    <a:pt x="1702" y="2217"/>
                  </a:cubicBezTo>
                  <a:cubicBezTo>
                    <a:pt x="1700" y="2215"/>
                    <a:pt x="1699" y="2213"/>
                    <a:pt x="1697" y="2211"/>
                  </a:cubicBezTo>
                  <a:cubicBezTo>
                    <a:pt x="1695" y="2209"/>
                    <a:pt x="1693" y="2207"/>
                    <a:pt x="1692" y="2205"/>
                  </a:cubicBezTo>
                  <a:cubicBezTo>
                    <a:pt x="1690" y="2203"/>
                    <a:pt x="1688" y="2202"/>
                    <a:pt x="1687" y="2200"/>
                  </a:cubicBezTo>
                  <a:cubicBezTo>
                    <a:pt x="1685" y="2198"/>
                    <a:pt x="1684" y="2197"/>
                    <a:pt x="1683" y="2195"/>
                  </a:cubicBezTo>
                  <a:cubicBezTo>
                    <a:pt x="1682" y="2194"/>
                    <a:pt x="1681" y="2194"/>
                    <a:pt x="1681" y="2193"/>
                  </a:cubicBezTo>
                  <a:cubicBezTo>
                    <a:pt x="1680" y="2192"/>
                    <a:pt x="1680" y="2192"/>
                    <a:pt x="1679" y="2191"/>
                  </a:cubicBezTo>
                  <a:cubicBezTo>
                    <a:pt x="1678" y="2190"/>
                    <a:pt x="1678" y="2190"/>
                    <a:pt x="1677" y="2189"/>
                  </a:cubicBezTo>
                  <a:cubicBezTo>
                    <a:pt x="1676" y="2180"/>
                    <a:pt x="1676" y="2171"/>
                    <a:pt x="1675" y="2162"/>
                  </a:cubicBezTo>
                  <a:cubicBezTo>
                    <a:pt x="1675" y="2153"/>
                    <a:pt x="1692" y="2158"/>
                    <a:pt x="1710" y="2160"/>
                  </a:cubicBezTo>
                  <a:cubicBezTo>
                    <a:pt x="1710" y="2160"/>
                    <a:pt x="1711" y="2161"/>
                    <a:pt x="1711" y="2161"/>
                  </a:cubicBezTo>
                  <a:cubicBezTo>
                    <a:pt x="1711" y="2161"/>
                    <a:pt x="1711" y="2161"/>
                    <a:pt x="1711" y="2161"/>
                  </a:cubicBezTo>
                  <a:cubicBezTo>
                    <a:pt x="1711" y="2161"/>
                    <a:pt x="1711" y="2161"/>
                    <a:pt x="1711" y="2161"/>
                  </a:cubicBezTo>
                  <a:cubicBezTo>
                    <a:pt x="1712" y="2162"/>
                    <a:pt x="1712" y="2162"/>
                    <a:pt x="1712" y="2162"/>
                  </a:cubicBezTo>
                  <a:cubicBezTo>
                    <a:pt x="1712" y="2162"/>
                    <a:pt x="1712" y="2163"/>
                    <a:pt x="1713" y="2163"/>
                  </a:cubicBezTo>
                  <a:cubicBezTo>
                    <a:pt x="1713" y="2163"/>
                    <a:pt x="1714" y="2164"/>
                    <a:pt x="1715" y="2165"/>
                  </a:cubicBezTo>
                  <a:cubicBezTo>
                    <a:pt x="1716" y="2165"/>
                    <a:pt x="1716" y="2166"/>
                    <a:pt x="1717" y="2166"/>
                  </a:cubicBezTo>
                  <a:cubicBezTo>
                    <a:pt x="1718" y="2167"/>
                    <a:pt x="1718" y="2167"/>
                    <a:pt x="1718" y="2167"/>
                  </a:cubicBezTo>
                  <a:cubicBezTo>
                    <a:pt x="1719" y="2167"/>
                    <a:pt x="1719" y="2168"/>
                    <a:pt x="1720" y="2168"/>
                  </a:cubicBezTo>
                  <a:cubicBezTo>
                    <a:pt x="1721" y="2168"/>
                    <a:pt x="1722" y="2169"/>
                    <a:pt x="1723" y="2169"/>
                  </a:cubicBezTo>
                  <a:cubicBezTo>
                    <a:pt x="1726" y="2171"/>
                    <a:pt x="1731" y="2172"/>
                    <a:pt x="1735" y="2174"/>
                  </a:cubicBezTo>
                  <a:cubicBezTo>
                    <a:pt x="1737" y="2175"/>
                    <a:pt x="1738" y="2176"/>
                    <a:pt x="1740" y="2178"/>
                  </a:cubicBezTo>
                  <a:cubicBezTo>
                    <a:pt x="1741" y="2178"/>
                    <a:pt x="1741" y="2178"/>
                    <a:pt x="1741" y="2178"/>
                  </a:cubicBezTo>
                  <a:cubicBezTo>
                    <a:pt x="1741" y="2178"/>
                    <a:pt x="1741" y="2178"/>
                    <a:pt x="1741" y="2178"/>
                  </a:cubicBezTo>
                  <a:cubicBezTo>
                    <a:pt x="1741" y="2179"/>
                    <a:pt x="1741" y="2179"/>
                    <a:pt x="1741" y="2179"/>
                  </a:cubicBezTo>
                  <a:cubicBezTo>
                    <a:pt x="1741" y="2179"/>
                    <a:pt x="1741" y="2179"/>
                    <a:pt x="1741" y="2179"/>
                  </a:cubicBezTo>
                  <a:cubicBezTo>
                    <a:pt x="1742" y="2179"/>
                    <a:pt x="1742" y="2179"/>
                    <a:pt x="1742" y="2179"/>
                  </a:cubicBezTo>
                  <a:cubicBezTo>
                    <a:pt x="1742" y="2180"/>
                    <a:pt x="1742" y="2180"/>
                    <a:pt x="1742" y="2180"/>
                  </a:cubicBezTo>
                  <a:cubicBezTo>
                    <a:pt x="1742" y="2180"/>
                    <a:pt x="1742" y="2180"/>
                    <a:pt x="1742" y="2180"/>
                  </a:cubicBezTo>
                  <a:cubicBezTo>
                    <a:pt x="1743" y="2180"/>
                    <a:pt x="1743" y="2181"/>
                    <a:pt x="1743" y="2181"/>
                  </a:cubicBezTo>
                  <a:cubicBezTo>
                    <a:pt x="1744" y="2182"/>
                    <a:pt x="1744" y="2182"/>
                    <a:pt x="1744" y="2182"/>
                  </a:cubicBezTo>
                  <a:cubicBezTo>
                    <a:pt x="1744" y="2183"/>
                    <a:pt x="1744" y="2183"/>
                    <a:pt x="1744" y="2183"/>
                  </a:cubicBezTo>
                  <a:cubicBezTo>
                    <a:pt x="1746" y="2186"/>
                    <a:pt x="1747" y="2191"/>
                    <a:pt x="1748" y="2196"/>
                  </a:cubicBezTo>
                  <a:cubicBezTo>
                    <a:pt x="1749" y="2199"/>
                    <a:pt x="1749" y="2202"/>
                    <a:pt x="1749" y="2204"/>
                  </a:cubicBezTo>
                  <a:cubicBezTo>
                    <a:pt x="1750" y="2207"/>
                    <a:pt x="1750" y="2210"/>
                    <a:pt x="1751" y="2212"/>
                  </a:cubicBezTo>
                  <a:cubicBezTo>
                    <a:pt x="1752" y="2218"/>
                    <a:pt x="1752" y="2223"/>
                    <a:pt x="1753" y="2228"/>
                  </a:cubicBezTo>
                  <a:cubicBezTo>
                    <a:pt x="1754" y="2231"/>
                    <a:pt x="1754" y="2234"/>
                    <a:pt x="1755" y="2236"/>
                  </a:cubicBezTo>
                  <a:cubicBezTo>
                    <a:pt x="1755" y="2239"/>
                    <a:pt x="1756" y="2241"/>
                    <a:pt x="1756" y="2244"/>
                  </a:cubicBezTo>
                  <a:cubicBezTo>
                    <a:pt x="1757" y="2249"/>
                    <a:pt x="1758" y="2254"/>
                    <a:pt x="1760" y="2259"/>
                  </a:cubicBezTo>
                  <a:cubicBezTo>
                    <a:pt x="1761" y="2261"/>
                    <a:pt x="1762" y="2263"/>
                    <a:pt x="1764" y="2265"/>
                  </a:cubicBezTo>
                  <a:cubicBezTo>
                    <a:pt x="1764" y="2266"/>
                    <a:pt x="1764" y="2266"/>
                    <a:pt x="1764" y="2267"/>
                  </a:cubicBezTo>
                  <a:cubicBezTo>
                    <a:pt x="1764" y="2267"/>
                    <a:pt x="1764" y="2267"/>
                    <a:pt x="1764" y="2267"/>
                  </a:cubicBezTo>
                  <a:cubicBezTo>
                    <a:pt x="1765" y="2267"/>
                    <a:pt x="1764" y="2267"/>
                    <a:pt x="1765" y="2267"/>
                  </a:cubicBezTo>
                  <a:cubicBezTo>
                    <a:pt x="1765" y="2267"/>
                    <a:pt x="1765" y="2267"/>
                    <a:pt x="1765" y="2267"/>
                  </a:cubicBezTo>
                  <a:cubicBezTo>
                    <a:pt x="1765" y="2267"/>
                    <a:pt x="1765" y="2267"/>
                    <a:pt x="1765" y="2267"/>
                  </a:cubicBezTo>
                  <a:cubicBezTo>
                    <a:pt x="1765" y="2267"/>
                    <a:pt x="1765" y="2267"/>
                    <a:pt x="1765" y="2267"/>
                  </a:cubicBezTo>
                  <a:cubicBezTo>
                    <a:pt x="1765" y="2268"/>
                    <a:pt x="1765" y="2268"/>
                    <a:pt x="1765" y="2268"/>
                  </a:cubicBezTo>
                  <a:cubicBezTo>
                    <a:pt x="1766" y="2269"/>
                    <a:pt x="1766" y="2269"/>
                    <a:pt x="1766" y="2269"/>
                  </a:cubicBezTo>
                  <a:cubicBezTo>
                    <a:pt x="1767" y="2270"/>
                    <a:pt x="1767" y="2270"/>
                    <a:pt x="1767" y="2271"/>
                  </a:cubicBezTo>
                  <a:cubicBezTo>
                    <a:pt x="1770" y="2274"/>
                    <a:pt x="1773" y="2277"/>
                    <a:pt x="1776" y="2278"/>
                  </a:cubicBezTo>
                  <a:cubicBezTo>
                    <a:pt x="1779" y="2280"/>
                    <a:pt x="1782" y="2281"/>
                    <a:pt x="1785" y="2282"/>
                  </a:cubicBezTo>
                  <a:cubicBezTo>
                    <a:pt x="1787" y="2282"/>
                    <a:pt x="1789" y="2282"/>
                    <a:pt x="1790" y="2282"/>
                  </a:cubicBezTo>
                  <a:cubicBezTo>
                    <a:pt x="1791" y="2282"/>
                    <a:pt x="1792" y="2282"/>
                    <a:pt x="1792" y="2282"/>
                  </a:cubicBezTo>
                  <a:cubicBezTo>
                    <a:pt x="1792" y="2282"/>
                    <a:pt x="1791" y="2282"/>
                    <a:pt x="1790" y="2282"/>
                  </a:cubicBezTo>
                  <a:cubicBezTo>
                    <a:pt x="1789" y="2282"/>
                    <a:pt x="1787" y="2281"/>
                    <a:pt x="1785" y="2280"/>
                  </a:cubicBezTo>
                  <a:cubicBezTo>
                    <a:pt x="1783" y="2279"/>
                    <a:pt x="1780" y="2278"/>
                    <a:pt x="1778" y="2276"/>
                  </a:cubicBezTo>
                  <a:cubicBezTo>
                    <a:pt x="1776" y="2274"/>
                    <a:pt x="1773" y="2271"/>
                    <a:pt x="1771" y="2268"/>
                  </a:cubicBezTo>
                  <a:cubicBezTo>
                    <a:pt x="1771" y="2268"/>
                    <a:pt x="1771" y="2267"/>
                    <a:pt x="1770" y="2267"/>
                  </a:cubicBezTo>
                  <a:cubicBezTo>
                    <a:pt x="1770" y="2266"/>
                    <a:pt x="1770" y="2266"/>
                    <a:pt x="1770" y="2266"/>
                  </a:cubicBezTo>
                  <a:cubicBezTo>
                    <a:pt x="1769" y="2265"/>
                    <a:pt x="1769" y="2265"/>
                    <a:pt x="1769" y="2265"/>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8" y="2263"/>
                    <a:pt x="1768" y="2263"/>
                  </a:cubicBezTo>
                  <a:cubicBezTo>
                    <a:pt x="1767" y="2261"/>
                    <a:pt x="1767" y="2259"/>
                    <a:pt x="1766" y="2257"/>
                  </a:cubicBezTo>
                  <a:cubicBezTo>
                    <a:pt x="1765" y="2253"/>
                    <a:pt x="1764" y="2248"/>
                    <a:pt x="1763" y="2243"/>
                  </a:cubicBezTo>
                  <a:cubicBezTo>
                    <a:pt x="1763" y="2244"/>
                    <a:pt x="1763" y="2244"/>
                    <a:pt x="1764" y="2244"/>
                  </a:cubicBezTo>
                  <a:cubicBezTo>
                    <a:pt x="1765" y="2245"/>
                    <a:pt x="1766" y="2247"/>
                    <a:pt x="1768" y="2248"/>
                  </a:cubicBezTo>
                  <a:cubicBezTo>
                    <a:pt x="1769" y="2249"/>
                    <a:pt x="1771" y="2250"/>
                    <a:pt x="1773" y="2251"/>
                  </a:cubicBezTo>
                  <a:cubicBezTo>
                    <a:pt x="1773" y="2252"/>
                    <a:pt x="1774" y="2252"/>
                    <a:pt x="1775" y="2252"/>
                  </a:cubicBezTo>
                  <a:cubicBezTo>
                    <a:pt x="1776" y="2253"/>
                    <a:pt x="1777" y="2253"/>
                    <a:pt x="1778" y="2253"/>
                  </a:cubicBezTo>
                  <a:cubicBezTo>
                    <a:pt x="1780" y="2254"/>
                    <a:pt x="1781" y="2254"/>
                    <a:pt x="1783" y="2254"/>
                  </a:cubicBezTo>
                  <a:cubicBezTo>
                    <a:pt x="1785" y="2254"/>
                    <a:pt x="1786" y="2254"/>
                    <a:pt x="1787" y="2254"/>
                  </a:cubicBezTo>
                  <a:cubicBezTo>
                    <a:pt x="1788" y="2254"/>
                    <a:pt x="1789" y="2254"/>
                    <a:pt x="1789" y="2254"/>
                  </a:cubicBezTo>
                  <a:cubicBezTo>
                    <a:pt x="1790" y="2254"/>
                    <a:pt x="1791" y="2254"/>
                    <a:pt x="1791" y="2253"/>
                  </a:cubicBezTo>
                  <a:cubicBezTo>
                    <a:pt x="1792" y="2253"/>
                    <a:pt x="1792" y="2253"/>
                    <a:pt x="1793" y="2253"/>
                  </a:cubicBezTo>
                  <a:cubicBezTo>
                    <a:pt x="1793" y="2253"/>
                    <a:pt x="1794" y="2252"/>
                    <a:pt x="1794" y="2252"/>
                  </a:cubicBezTo>
                  <a:cubicBezTo>
                    <a:pt x="1795" y="2252"/>
                    <a:pt x="1795" y="2252"/>
                    <a:pt x="1796" y="2251"/>
                  </a:cubicBezTo>
                  <a:cubicBezTo>
                    <a:pt x="1796" y="2251"/>
                    <a:pt x="1796" y="2251"/>
                    <a:pt x="1796" y="2251"/>
                  </a:cubicBezTo>
                  <a:cubicBezTo>
                    <a:pt x="1796" y="2251"/>
                    <a:pt x="1796" y="2251"/>
                    <a:pt x="1796" y="2251"/>
                  </a:cubicBezTo>
                  <a:cubicBezTo>
                    <a:pt x="1795" y="2251"/>
                    <a:pt x="1794" y="2251"/>
                    <a:pt x="1794" y="2251"/>
                  </a:cubicBezTo>
                  <a:cubicBezTo>
                    <a:pt x="1793" y="2251"/>
                    <a:pt x="1793" y="2251"/>
                    <a:pt x="1792" y="2251"/>
                  </a:cubicBezTo>
                  <a:cubicBezTo>
                    <a:pt x="1792" y="2250"/>
                    <a:pt x="1792" y="2250"/>
                    <a:pt x="1791" y="2250"/>
                  </a:cubicBezTo>
                  <a:cubicBezTo>
                    <a:pt x="1791" y="2250"/>
                    <a:pt x="1790" y="2250"/>
                    <a:pt x="1789" y="2250"/>
                  </a:cubicBezTo>
                  <a:cubicBezTo>
                    <a:pt x="1789" y="2250"/>
                    <a:pt x="1788" y="2250"/>
                    <a:pt x="1788" y="2250"/>
                  </a:cubicBezTo>
                  <a:cubicBezTo>
                    <a:pt x="1787" y="2249"/>
                    <a:pt x="1785" y="2249"/>
                    <a:pt x="1784" y="2248"/>
                  </a:cubicBezTo>
                  <a:cubicBezTo>
                    <a:pt x="1783" y="2248"/>
                    <a:pt x="1782" y="2247"/>
                    <a:pt x="1780" y="2247"/>
                  </a:cubicBezTo>
                  <a:cubicBezTo>
                    <a:pt x="1779" y="2246"/>
                    <a:pt x="1778" y="2245"/>
                    <a:pt x="1776" y="2244"/>
                  </a:cubicBezTo>
                  <a:cubicBezTo>
                    <a:pt x="1775" y="2244"/>
                    <a:pt x="1774" y="2243"/>
                    <a:pt x="1773" y="2242"/>
                  </a:cubicBezTo>
                  <a:cubicBezTo>
                    <a:pt x="1772" y="2241"/>
                    <a:pt x="1770" y="2240"/>
                    <a:pt x="1769" y="2239"/>
                  </a:cubicBezTo>
                  <a:cubicBezTo>
                    <a:pt x="1768" y="2238"/>
                    <a:pt x="1767" y="2237"/>
                    <a:pt x="1766" y="2236"/>
                  </a:cubicBezTo>
                  <a:cubicBezTo>
                    <a:pt x="1765" y="2234"/>
                    <a:pt x="1764" y="2233"/>
                    <a:pt x="1764" y="2232"/>
                  </a:cubicBezTo>
                  <a:cubicBezTo>
                    <a:pt x="1763" y="2231"/>
                    <a:pt x="1762" y="2230"/>
                    <a:pt x="1762" y="2229"/>
                  </a:cubicBezTo>
                  <a:cubicBezTo>
                    <a:pt x="1761" y="2228"/>
                    <a:pt x="1761" y="2228"/>
                    <a:pt x="1761" y="2227"/>
                  </a:cubicBezTo>
                  <a:cubicBezTo>
                    <a:pt x="1761" y="2227"/>
                    <a:pt x="1761" y="2227"/>
                    <a:pt x="1761" y="2227"/>
                  </a:cubicBezTo>
                  <a:cubicBezTo>
                    <a:pt x="1760" y="2222"/>
                    <a:pt x="1759" y="2217"/>
                    <a:pt x="1758" y="2211"/>
                  </a:cubicBezTo>
                  <a:cubicBezTo>
                    <a:pt x="1758" y="2208"/>
                    <a:pt x="1758" y="2206"/>
                    <a:pt x="1757" y="2203"/>
                  </a:cubicBezTo>
                  <a:cubicBezTo>
                    <a:pt x="1757" y="2200"/>
                    <a:pt x="1756" y="2198"/>
                    <a:pt x="1756" y="2195"/>
                  </a:cubicBezTo>
                  <a:cubicBezTo>
                    <a:pt x="1755" y="2192"/>
                    <a:pt x="1755" y="2189"/>
                    <a:pt x="1754" y="2187"/>
                  </a:cubicBezTo>
                  <a:cubicBezTo>
                    <a:pt x="1753" y="2184"/>
                    <a:pt x="1752" y="2181"/>
                    <a:pt x="1750" y="2179"/>
                  </a:cubicBezTo>
                  <a:cubicBezTo>
                    <a:pt x="1749" y="2178"/>
                    <a:pt x="1749" y="2178"/>
                    <a:pt x="1749" y="2178"/>
                  </a:cubicBezTo>
                  <a:cubicBezTo>
                    <a:pt x="1749" y="2177"/>
                    <a:pt x="1749" y="2177"/>
                    <a:pt x="1749" y="2177"/>
                  </a:cubicBezTo>
                  <a:cubicBezTo>
                    <a:pt x="1748" y="2177"/>
                    <a:pt x="1748" y="2176"/>
                    <a:pt x="1747" y="2175"/>
                  </a:cubicBezTo>
                  <a:cubicBezTo>
                    <a:pt x="1747" y="2175"/>
                    <a:pt x="1747" y="2175"/>
                    <a:pt x="1747" y="2175"/>
                  </a:cubicBezTo>
                  <a:cubicBezTo>
                    <a:pt x="1746" y="2175"/>
                    <a:pt x="1746" y="2175"/>
                    <a:pt x="1746" y="2175"/>
                  </a:cubicBezTo>
                  <a:cubicBezTo>
                    <a:pt x="1746" y="2174"/>
                    <a:pt x="1746" y="2174"/>
                    <a:pt x="1746" y="2174"/>
                  </a:cubicBezTo>
                  <a:cubicBezTo>
                    <a:pt x="1746" y="2174"/>
                    <a:pt x="1746" y="2174"/>
                    <a:pt x="1746" y="2174"/>
                  </a:cubicBezTo>
                  <a:cubicBezTo>
                    <a:pt x="1746" y="2174"/>
                    <a:pt x="1746" y="2174"/>
                    <a:pt x="1746" y="2174"/>
                  </a:cubicBezTo>
                  <a:cubicBezTo>
                    <a:pt x="1746" y="2174"/>
                    <a:pt x="1746" y="2174"/>
                    <a:pt x="1746" y="2174"/>
                  </a:cubicBezTo>
                  <a:cubicBezTo>
                    <a:pt x="1745" y="2174"/>
                    <a:pt x="1745" y="2174"/>
                    <a:pt x="1745" y="2174"/>
                  </a:cubicBezTo>
                  <a:cubicBezTo>
                    <a:pt x="1745" y="2173"/>
                    <a:pt x="1745" y="2173"/>
                    <a:pt x="1745" y="2173"/>
                  </a:cubicBezTo>
                  <a:cubicBezTo>
                    <a:pt x="1744" y="2173"/>
                    <a:pt x="1744" y="2173"/>
                    <a:pt x="1744" y="2173"/>
                  </a:cubicBezTo>
                  <a:cubicBezTo>
                    <a:pt x="1742" y="2171"/>
                    <a:pt x="1739" y="2170"/>
                    <a:pt x="1737" y="2169"/>
                  </a:cubicBezTo>
                  <a:cubicBezTo>
                    <a:pt x="1732" y="2167"/>
                    <a:pt x="1728" y="2166"/>
                    <a:pt x="1724" y="2165"/>
                  </a:cubicBezTo>
                  <a:cubicBezTo>
                    <a:pt x="1722" y="2164"/>
                    <a:pt x="1721" y="2164"/>
                    <a:pt x="1719" y="2163"/>
                  </a:cubicBezTo>
                  <a:cubicBezTo>
                    <a:pt x="1718" y="2163"/>
                    <a:pt x="1717" y="2162"/>
                    <a:pt x="1717" y="2162"/>
                  </a:cubicBezTo>
                  <a:cubicBezTo>
                    <a:pt x="1716" y="2161"/>
                    <a:pt x="1715" y="2161"/>
                    <a:pt x="1715" y="2161"/>
                  </a:cubicBezTo>
                  <a:cubicBezTo>
                    <a:pt x="1715" y="2161"/>
                    <a:pt x="1715" y="2161"/>
                    <a:pt x="1715" y="2161"/>
                  </a:cubicBezTo>
                  <a:cubicBezTo>
                    <a:pt x="1717" y="2161"/>
                    <a:pt x="1719" y="2161"/>
                    <a:pt x="1721" y="2161"/>
                  </a:cubicBezTo>
                  <a:cubicBezTo>
                    <a:pt x="1766" y="2162"/>
                    <a:pt x="1797" y="2191"/>
                    <a:pt x="1818" y="2228"/>
                  </a:cubicBezTo>
                  <a:cubicBezTo>
                    <a:pt x="1818" y="2229"/>
                    <a:pt x="1819" y="2232"/>
                    <a:pt x="1820" y="2236"/>
                  </a:cubicBezTo>
                  <a:cubicBezTo>
                    <a:pt x="1820" y="2238"/>
                    <a:pt x="1821" y="2242"/>
                    <a:pt x="1822" y="2246"/>
                  </a:cubicBezTo>
                  <a:cubicBezTo>
                    <a:pt x="1823" y="2249"/>
                    <a:pt x="1823" y="2254"/>
                    <a:pt x="1824" y="2259"/>
                  </a:cubicBezTo>
                  <a:cubicBezTo>
                    <a:pt x="1824" y="2263"/>
                    <a:pt x="1824" y="2269"/>
                    <a:pt x="1824" y="2274"/>
                  </a:cubicBezTo>
                  <a:cubicBezTo>
                    <a:pt x="1824" y="2275"/>
                    <a:pt x="1824" y="2275"/>
                    <a:pt x="1824" y="2276"/>
                  </a:cubicBezTo>
                  <a:cubicBezTo>
                    <a:pt x="1824" y="2277"/>
                    <a:pt x="1823" y="2277"/>
                    <a:pt x="1823" y="2278"/>
                  </a:cubicBezTo>
                  <a:cubicBezTo>
                    <a:pt x="1823" y="2279"/>
                    <a:pt x="1823" y="2279"/>
                    <a:pt x="1823" y="2280"/>
                  </a:cubicBezTo>
                  <a:cubicBezTo>
                    <a:pt x="1823" y="2280"/>
                    <a:pt x="1823" y="2281"/>
                    <a:pt x="1823" y="2281"/>
                  </a:cubicBezTo>
                  <a:cubicBezTo>
                    <a:pt x="1823" y="2282"/>
                    <a:pt x="1823" y="2282"/>
                    <a:pt x="1823" y="2282"/>
                  </a:cubicBezTo>
                  <a:cubicBezTo>
                    <a:pt x="1822" y="2285"/>
                    <a:pt x="1821" y="2288"/>
                    <a:pt x="1820" y="2291"/>
                  </a:cubicBezTo>
                  <a:cubicBezTo>
                    <a:pt x="1819" y="2293"/>
                    <a:pt x="1818" y="2296"/>
                    <a:pt x="1817" y="2299"/>
                  </a:cubicBezTo>
                  <a:cubicBezTo>
                    <a:pt x="1816" y="2302"/>
                    <a:pt x="1815" y="2305"/>
                    <a:pt x="1814" y="2308"/>
                  </a:cubicBezTo>
                  <a:cubicBezTo>
                    <a:pt x="1814" y="2310"/>
                    <a:pt x="1813" y="2311"/>
                    <a:pt x="1813" y="2313"/>
                  </a:cubicBezTo>
                  <a:cubicBezTo>
                    <a:pt x="1812" y="2315"/>
                    <a:pt x="1812" y="2316"/>
                    <a:pt x="1811" y="2318"/>
                  </a:cubicBezTo>
                  <a:cubicBezTo>
                    <a:pt x="1811" y="2319"/>
                    <a:pt x="1810" y="2321"/>
                    <a:pt x="1810" y="2323"/>
                  </a:cubicBezTo>
                  <a:cubicBezTo>
                    <a:pt x="1809" y="2328"/>
                    <a:pt x="1809" y="2328"/>
                    <a:pt x="1809" y="2328"/>
                  </a:cubicBezTo>
                  <a:cubicBezTo>
                    <a:pt x="1809" y="2329"/>
                    <a:pt x="1808" y="2331"/>
                    <a:pt x="1808" y="2332"/>
                  </a:cubicBezTo>
                  <a:cubicBezTo>
                    <a:pt x="1808" y="2334"/>
                    <a:pt x="1808" y="2336"/>
                    <a:pt x="1807" y="2337"/>
                  </a:cubicBezTo>
                  <a:cubicBezTo>
                    <a:pt x="1807" y="2339"/>
                    <a:pt x="1807" y="2341"/>
                    <a:pt x="1807" y="2342"/>
                  </a:cubicBezTo>
                  <a:cubicBezTo>
                    <a:pt x="1806" y="2344"/>
                    <a:pt x="1806" y="2346"/>
                    <a:pt x="1806" y="2347"/>
                  </a:cubicBezTo>
                  <a:cubicBezTo>
                    <a:pt x="1806" y="2349"/>
                    <a:pt x="1806" y="2350"/>
                    <a:pt x="1806" y="2352"/>
                  </a:cubicBezTo>
                  <a:cubicBezTo>
                    <a:pt x="1806" y="2354"/>
                    <a:pt x="1806" y="2355"/>
                    <a:pt x="1805" y="2357"/>
                  </a:cubicBezTo>
                  <a:cubicBezTo>
                    <a:pt x="1805" y="2359"/>
                    <a:pt x="1805" y="2360"/>
                    <a:pt x="1805" y="2362"/>
                  </a:cubicBezTo>
                  <a:cubicBezTo>
                    <a:pt x="1805" y="2363"/>
                    <a:pt x="1805" y="2365"/>
                    <a:pt x="1805" y="2366"/>
                  </a:cubicBezTo>
                  <a:cubicBezTo>
                    <a:pt x="1805" y="2373"/>
                    <a:pt x="1806" y="2379"/>
                    <a:pt x="1806" y="2384"/>
                  </a:cubicBezTo>
                  <a:cubicBezTo>
                    <a:pt x="1806" y="2386"/>
                    <a:pt x="1807" y="2387"/>
                    <a:pt x="1807" y="2389"/>
                  </a:cubicBezTo>
                  <a:cubicBezTo>
                    <a:pt x="1807" y="2390"/>
                    <a:pt x="1807" y="2391"/>
                    <a:pt x="1807" y="2393"/>
                  </a:cubicBezTo>
                  <a:cubicBezTo>
                    <a:pt x="1808" y="2395"/>
                    <a:pt x="1808" y="2398"/>
                    <a:pt x="1809" y="2400"/>
                  </a:cubicBezTo>
                  <a:cubicBezTo>
                    <a:pt x="1810" y="2405"/>
                    <a:pt x="1811" y="2410"/>
                    <a:pt x="1812" y="2413"/>
                  </a:cubicBezTo>
                  <a:cubicBezTo>
                    <a:pt x="1813" y="2417"/>
                    <a:pt x="1814" y="2421"/>
                    <a:pt x="1815" y="2423"/>
                  </a:cubicBezTo>
                  <a:cubicBezTo>
                    <a:pt x="1816" y="2425"/>
                    <a:pt x="1816" y="2426"/>
                    <a:pt x="1817" y="2427"/>
                  </a:cubicBezTo>
                  <a:cubicBezTo>
                    <a:pt x="1817" y="2428"/>
                    <a:pt x="1817" y="2429"/>
                    <a:pt x="1818" y="2429"/>
                  </a:cubicBezTo>
                  <a:cubicBezTo>
                    <a:pt x="1818" y="2431"/>
                    <a:pt x="1819" y="2432"/>
                    <a:pt x="1819" y="2432"/>
                  </a:cubicBezTo>
                  <a:cubicBezTo>
                    <a:pt x="1819" y="2432"/>
                    <a:pt x="1818" y="2431"/>
                    <a:pt x="1818" y="2429"/>
                  </a:cubicBezTo>
                  <a:cubicBezTo>
                    <a:pt x="1818" y="2428"/>
                    <a:pt x="1817" y="2426"/>
                    <a:pt x="1817" y="2423"/>
                  </a:cubicBezTo>
                  <a:cubicBezTo>
                    <a:pt x="1817" y="2421"/>
                    <a:pt x="1816" y="2420"/>
                    <a:pt x="1816" y="2418"/>
                  </a:cubicBezTo>
                  <a:cubicBezTo>
                    <a:pt x="1816" y="2417"/>
                    <a:pt x="1816" y="2416"/>
                    <a:pt x="1815" y="2416"/>
                  </a:cubicBezTo>
                  <a:cubicBezTo>
                    <a:pt x="1815" y="2415"/>
                    <a:pt x="1815" y="2414"/>
                    <a:pt x="1815" y="2413"/>
                  </a:cubicBezTo>
                  <a:cubicBezTo>
                    <a:pt x="1815" y="2411"/>
                    <a:pt x="1814" y="2409"/>
                    <a:pt x="1814" y="2406"/>
                  </a:cubicBezTo>
                  <a:cubicBezTo>
                    <a:pt x="1814" y="2404"/>
                    <a:pt x="1814" y="2402"/>
                    <a:pt x="1813" y="2400"/>
                  </a:cubicBezTo>
                  <a:cubicBezTo>
                    <a:pt x="1813" y="2397"/>
                    <a:pt x="1813" y="2395"/>
                    <a:pt x="1813" y="2392"/>
                  </a:cubicBezTo>
                  <a:cubicBezTo>
                    <a:pt x="1813" y="2389"/>
                    <a:pt x="1812" y="2387"/>
                    <a:pt x="1812" y="2384"/>
                  </a:cubicBezTo>
                  <a:cubicBezTo>
                    <a:pt x="1812" y="2378"/>
                    <a:pt x="1812" y="2373"/>
                    <a:pt x="1812" y="2367"/>
                  </a:cubicBezTo>
                  <a:cubicBezTo>
                    <a:pt x="1812" y="2365"/>
                    <a:pt x="1812" y="2364"/>
                    <a:pt x="1812" y="2362"/>
                  </a:cubicBezTo>
                  <a:cubicBezTo>
                    <a:pt x="1813" y="2360"/>
                    <a:pt x="1813" y="2359"/>
                    <a:pt x="1813" y="2357"/>
                  </a:cubicBezTo>
                  <a:cubicBezTo>
                    <a:pt x="1813" y="2354"/>
                    <a:pt x="1813" y="2351"/>
                    <a:pt x="1814" y="2348"/>
                  </a:cubicBezTo>
                  <a:cubicBezTo>
                    <a:pt x="1814" y="2346"/>
                    <a:pt x="1814" y="2345"/>
                    <a:pt x="1814" y="2343"/>
                  </a:cubicBezTo>
                  <a:cubicBezTo>
                    <a:pt x="1815" y="2342"/>
                    <a:pt x="1815" y="2340"/>
                    <a:pt x="1815" y="2339"/>
                  </a:cubicBezTo>
                  <a:cubicBezTo>
                    <a:pt x="1815" y="2337"/>
                    <a:pt x="1816" y="2335"/>
                    <a:pt x="1816" y="2334"/>
                  </a:cubicBezTo>
                  <a:cubicBezTo>
                    <a:pt x="1816" y="2332"/>
                    <a:pt x="1816" y="2331"/>
                    <a:pt x="1817" y="2329"/>
                  </a:cubicBezTo>
                  <a:cubicBezTo>
                    <a:pt x="1818" y="2324"/>
                    <a:pt x="1818" y="2324"/>
                    <a:pt x="1818" y="2324"/>
                  </a:cubicBezTo>
                  <a:cubicBezTo>
                    <a:pt x="1818" y="2323"/>
                    <a:pt x="1819" y="2321"/>
                    <a:pt x="1819" y="2320"/>
                  </a:cubicBezTo>
                  <a:cubicBezTo>
                    <a:pt x="1820" y="2318"/>
                    <a:pt x="1820" y="2318"/>
                    <a:pt x="1820" y="2318"/>
                  </a:cubicBezTo>
                  <a:cubicBezTo>
                    <a:pt x="1820" y="2317"/>
                    <a:pt x="1820" y="2316"/>
                    <a:pt x="1820" y="2315"/>
                  </a:cubicBezTo>
                  <a:cubicBezTo>
                    <a:pt x="1821" y="2314"/>
                    <a:pt x="1821" y="2312"/>
                    <a:pt x="1821" y="2311"/>
                  </a:cubicBezTo>
                  <a:cubicBezTo>
                    <a:pt x="1823" y="2305"/>
                    <a:pt x="1825" y="2299"/>
                    <a:pt x="1827" y="2292"/>
                  </a:cubicBezTo>
                  <a:cubicBezTo>
                    <a:pt x="1828" y="2289"/>
                    <a:pt x="1829" y="2286"/>
                    <a:pt x="1829" y="2283"/>
                  </a:cubicBezTo>
                  <a:cubicBezTo>
                    <a:pt x="1829" y="2282"/>
                    <a:pt x="1829" y="2282"/>
                    <a:pt x="1829" y="2282"/>
                  </a:cubicBezTo>
                  <a:cubicBezTo>
                    <a:pt x="1829" y="2282"/>
                    <a:pt x="1829" y="2281"/>
                    <a:pt x="1829" y="2281"/>
                  </a:cubicBezTo>
                  <a:cubicBezTo>
                    <a:pt x="1829" y="2280"/>
                    <a:pt x="1829" y="2279"/>
                    <a:pt x="1830" y="2279"/>
                  </a:cubicBezTo>
                  <a:cubicBezTo>
                    <a:pt x="1830" y="2277"/>
                    <a:pt x="1830" y="2276"/>
                    <a:pt x="1830" y="2274"/>
                  </a:cubicBezTo>
                  <a:cubicBezTo>
                    <a:pt x="1830" y="2268"/>
                    <a:pt x="1829" y="2263"/>
                    <a:pt x="1828" y="2258"/>
                  </a:cubicBezTo>
                  <a:cubicBezTo>
                    <a:pt x="1827" y="2253"/>
                    <a:pt x="1826" y="2249"/>
                    <a:pt x="1825" y="2245"/>
                  </a:cubicBezTo>
                  <a:cubicBezTo>
                    <a:pt x="1824" y="2241"/>
                    <a:pt x="1822" y="2238"/>
                    <a:pt x="1821" y="2235"/>
                  </a:cubicBezTo>
                  <a:cubicBezTo>
                    <a:pt x="1820" y="2232"/>
                    <a:pt x="1819" y="2230"/>
                    <a:pt x="1819" y="2229"/>
                  </a:cubicBezTo>
                  <a:cubicBezTo>
                    <a:pt x="1819" y="2229"/>
                    <a:pt x="1819" y="2229"/>
                    <a:pt x="1819" y="2229"/>
                  </a:cubicBezTo>
                  <a:cubicBezTo>
                    <a:pt x="1824" y="2238"/>
                    <a:pt x="1828" y="2248"/>
                    <a:pt x="1832" y="2257"/>
                  </a:cubicBezTo>
                  <a:cubicBezTo>
                    <a:pt x="1832" y="2258"/>
                    <a:pt x="1832" y="2258"/>
                    <a:pt x="1833" y="2259"/>
                  </a:cubicBezTo>
                  <a:cubicBezTo>
                    <a:pt x="1833" y="2260"/>
                    <a:pt x="1833" y="2261"/>
                    <a:pt x="1833" y="2263"/>
                  </a:cubicBezTo>
                  <a:cubicBezTo>
                    <a:pt x="1833" y="2263"/>
                    <a:pt x="1833" y="2264"/>
                    <a:pt x="1834" y="2265"/>
                  </a:cubicBezTo>
                  <a:cubicBezTo>
                    <a:pt x="1834" y="2267"/>
                    <a:pt x="1834" y="2267"/>
                    <a:pt x="1834" y="2267"/>
                  </a:cubicBezTo>
                  <a:cubicBezTo>
                    <a:pt x="1834" y="2270"/>
                    <a:pt x="1835" y="2273"/>
                    <a:pt x="1835" y="2276"/>
                  </a:cubicBezTo>
                  <a:cubicBezTo>
                    <a:pt x="1835" y="2278"/>
                    <a:pt x="1836" y="2281"/>
                    <a:pt x="1836" y="2284"/>
                  </a:cubicBezTo>
                  <a:cubicBezTo>
                    <a:pt x="1836" y="2286"/>
                    <a:pt x="1836" y="2287"/>
                    <a:pt x="1836" y="2289"/>
                  </a:cubicBezTo>
                  <a:cubicBezTo>
                    <a:pt x="1836" y="2290"/>
                    <a:pt x="1837" y="2292"/>
                    <a:pt x="1837" y="2293"/>
                  </a:cubicBezTo>
                  <a:cubicBezTo>
                    <a:pt x="1838" y="2305"/>
                    <a:pt x="1838" y="2317"/>
                    <a:pt x="1838" y="2329"/>
                  </a:cubicBezTo>
                  <a:cubicBezTo>
                    <a:pt x="1839" y="2341"/>
                    <a:pt x="1839" y="2353"/>
                    <a:pt x="1840" y="2365"/>
                  </a:cubicBezTo>
                  <a:cubicBezTo>
                    <a:pt x="1840" y="2371"/>
                    <a:pt x="1840" y="2377"/>
                    <a:pt x="1841" y="2383"/>
                  </a:cubicBezTo>
                  <a:cubicBezTo>
                    <a:pt x="1841" y="2386"/>
                    <a:pt x="1841" y="2389"/>
                    <a:pt x="1842" y="2392"/>
                  </a:cubicBezTo>
                  <a:cubicBezTo>
                    <a:pt x="1842" y="2393"/>
                    <a:pt x="1842" y="2393"/>
                    <a:pt x="1842" y="2394"/>
                  </a:cubicBezTo>
                  <a:cubicBezTo>
                    <a:pt x="1842" y="2395"/>
                    <a:pt x="1842" y="2396"/>
                    <a:pt x="1842" y="2396"/>
                  </a:cubicBezTo>
                  <a:cubicBezTo>
                    <a:pt x="1842" y="2398"/>
                    <a:pt x="1842" y="2399"/>
                    <a:pt x="1843" y="2400"/>
                  </a:cubicBezTo>
                  <a:cubicBezTo>
                    <a:pt x="1844" y="2412"/>
                    <a:pt x="1846" y="2423"/>
                    <a:pt x="1849" y="2433"/>
                  </a:cubicBezTo>
                  <a:cubicBezTo>
                    <a:pt x="1850" y="2438"/>
                    <a:pt x="1851" y="2443"/>
                    <a:pt x="1853" y="2448"/>
                  </a:cubicBezTo>
                  <a:cubicBezTo>
                    <a:pt x="1854" y="2450"/>
                    <a:pt x="1855" y="2453"/>
                    <a:pt x="1856" y="2455"/>
                  </a:cubicBezTo>
                  <a:cubicBezTo>
                    <a:pt x="1856" y="2456"/>
                    <a:pt x="1856" y="2457"/>
                    <a:pt x="1857" y="2458"/>
                  </a:cubicBezTo>
                  <a:cubicBezTo>
                    <a:pt x="1857" y="2459"/>
                    <a:pt x="1858" y="2460"/>
                    <a:pt x="1858" y="2461"/>
                  </a:cubicBezTo>
                  <a:cubicBezTo>
                    <a:pt x="1860" y="2466"/>
                    <a:pt x="1862" y="2470"/>
                    <a:pt x="1864" y="2473"/>
                  </a:cubicBezTo>
                  <a:cubicBezTo>
                    <a:pt x="1865" y="2475"/>
                    <a:pt x="1866" y="2477"/>
                    <a:pt x="1867" y="2479"/>
                  </a:cubicBezTo>
                  <a:cubicBezTo>
                    <a:pt x="1867" y="2479"/>
                    <a:pt x="1867" y="2479"/>
                    <a:pt x="1868" y="2480"/>
                  </a:cubicBezTo>
                  <a:cubicBezTo>
                    <a:pt x="1868" y="2480"/>
                    <a:pt x="1868" y="2481"/>
                    <a:pt x="1868" y="2481"/>
                  </a:cubicBezTo>
                  <a:cubicBezTo>
                    <a:pt x="1869" y="2482"/>
                    <a:pt x="1869" y="2483"/>
                    <a:pt x="1870" y="2484"/>
                  </a:cubicBezTo>
                  <a:cubicBezTo>
                    <a:pt x="1872" y="2487"/>
                    <a:pt x="1874" y="2490"/>
                    <a:pt x="1876" y="2492"/>
                  </a:cubicBezTo>
                  <a:cubicBezTo>
                    <a:pt x="1877" y="2493"/>
                    <a:pt x="1878" y="2495"/>
                    <a:pt x="1879" y="2496"/>
                  </a:cubicBezTo>
                  <a:cubicBezTo>
                    <a:pt x="1880" y="2497"/>
                    <a:pt x="1881" y="2498"/>
                    <a:pt x="1882" y="2499"/>
                  </a:cubicBezTo>
                  <a:cubicBezTo>
                    <a:pt x="1885" y="2503"/>
                    <a:pt x="1888" y="2506"/>
                    <a:pt x="1890" y="2508"/>
                  </a:cubicBezTo>
                  <a:cubicBezTo>
                    <a:pt x="1892" y="2510"/>
                    <a:pt x="1894" y="2511"/>
                    <a:pt x="1894" y="2511"/>
                  </a:cubicBezTo>
                  <a:cubicBezTo>
                    <a:pt x="1894" y="2511"/>
                    <a:pt x="1893" y="2510"/>
                    <a:pt x="1891" y="2507"/>
                  </a:cubicBezTo>
                  <a:cubicBezTo>
                    <a:pt x="1890" y="2507"/>
                    <a:pt x="1890" y="2506"/>
                    <a:pt x="1889" y="2506"/>
                  </a:cubicBezTo>
                  <a:cubicBezTo>
                    <a:pt x="1889" y="2505"/>
                    <a:pt x="1888" y="2505"/>
                    <a:pt x="1888" y="2505"/>
                  </a:cubicBezTo>
                  <a:cubicBezTo>
                    <a:pt x="1888" y="2504"/>
                    <a:pt x="1888" y="2504"/>
                    <a:pt x="1887" y="2504"/>
                  </a:cubicBezTo>
                  <a:cubicBezTo>
                    <a:pt x="1887" y="2503"/>
                    <a:pt x="1886" y="2502"/>
                    <a:pt x="1885" y="2501"/>
                  </a:cubicBezTo>
                  <a:cubicBezTo>
                    <a:pt x="1884" y="2500"/>
                    <a:pt x="1884" y="2499"/>
                    <a:pt x="1883" y="2498"/>
                  </a:cubicBezTo>
                  <a:cubicBezTo>
                    <a:pt x="1882" y="2497"/>
                    <a:pt x="1881" y="2496"/>
                    <a:pt x="1880" y="2495"/>
                  </a:cubicBezTo>
                  <a:cubicBezTo>
                    <a:pt x="1880" y="2493"/>
                    <a:pt x="1879" y="2492"/>
                    <a:pt x="1878" y="2491"/>
                  </a:cubicBezTo>
                  <a:cubicBezTo>
                    <a:pt x="1876" y="2488"/>
                    <a:pt x="1874" y="2485"/>
                    <a:pt x="1873" y="2482"/>
                  </a:cubicBezTo>
                  <a:cubicBezTo>
                    <a:pt x="1872" y="2481"/>
                    <a:pt x="1872" y="2480"/>
                    <a:pt x="1871" y="2480"/>
                  </a:cubicBezTo>
                  <a:cubicBezTo>
                    <a:pt x="1871" y="2479"/>
                    <a:pt x="1871" y="2479"/>
                    <a:pt x="1871" y="2478"/>
                  </a:cubicBezTo>
                  <a:cubicBezTo>
                    <a:pt x="1870" y="2478"/>
                    <a:pt x="1870" y="2477"/>
                    <a:pt x="1870" y="2477"/>
                  </a:cubicBezTo>
                  <a:cubicBezTo>
                    <a:pt x="1869" y="2475"/>
                    <a:pt x="1868" y="2473"/>
                    <a:pt x="1867" y="2472"/>
                  </a:cubicBezTo>
                  <a:cubicBezTo>
                    <a:pt x="1866" y="2468"/>
                    <a:pt x="1864" y="2464"/>
                    <a:pt x="1862" y="2460"/>
                  </a:cubicBezTo>
                  <a:cubicBezTo>
                    <a:pt x="1862" y="2459"/>
                    <a:pt x="1862" y="2458"/>
                    <a:pt x="1861" y="2456"/>
                  </a:cubicBezTo>
                  <a:cubicBezTo>
                    <a:pt x="1861" y="2455"/>
                    <a:pt x="1861" y="2454"/>
                    <a:pt x="1860" y="2453"/>
                  </a:cubicBezTo>
                  <a:cubicBezTo>
                    <a:pt x="1859" y="2451"/>
                    <a:pt x="1859" y="2449"/>
                    <a:pt x="1858" y="2446"/>
                  </a:cubicBezTo>
                  <a:cubicBezTo>
                    <a:pt x="1857" y="2442"/>
                    <a:pt x="1856" y="2437"/>
                    <a:pt x="1854" y="2432"/>
                  </a:cubicBezTo>
                  <a:cubicBezTo>
                    <a:pt x="1852" y="2422"/>
                    <a:pt x="1851" y="2411"/>
                    <a:pt x="1849" y="2400"/>
                  </a:cubicBezTo>
                  <a:cubicBezTo>
                    <a:pt x="1849" y="2392"/>
                    <a:pt x="1848" y="2384"/>
                    <a:pt x="1848" y="2377"/>
                  </a:cubicBezTo>
                  <a:cubicBezTo>
                    <a:pt x="1848" y="2377"/>
                    <a:pt x="1848" y="2378"/>
                    <a:pt x="1848" y="2378"/>
                  </a:cubicBezTo>
                  <a:cubicBezTo>
                    <a:pt x="1849" y="2380"/>
                    <a:pt x="1851" y="2383"/>
                    <a:pt x="1852" y="2385"/>
                  </a:cubicBezTo>
                  <a:cubicBezTo>
                    <a:pt x="1853" y="2386"/>
                    <a:pt x="1853" y="2388"/>
                    <a:pt x="1854" y="2389"/>
                  </a:cubicBezTo>
                  <a:cubicBezTo>
                    <a:pt x="1855" y="2390"/>
                    <a:pt x="1856" y="2391"/>
                    <a:pt x="1856" y="2392"/>
                  </a:cubicBezTo>
                  <a:cubicBezTo>
                    <a:pt x="1858" y="2395"/>
                    <a:pt x="1860" y="2397"/>
                    <a:pt x="1861" y="2400"/>
                  </a:cubicBezTo>
                  <a:cubicBezTo>
                    <a:pt x="1863" y="2402"/>
                    <a:pt x="1864" y="2404"/>
                    <a:pt x="1866" y="2406"/>
                  </a:cubicBezTo>
                  <a:cubicBezTo>
                    <a:pt x="1867" y="2408"/>
                    <a:pt x="1867" y="2409"/>
                    <a:pt x="1868" y="2410"/>
                  </a:cubicBezTo>
                  <a:cubicBezTo>
                    <a:pt x="1869" y="2411"/>
                    <a:pt x="1870" y="2412"/>
                    <a:pt x="1870" y="2413"/>
                  </a:cubicBezTo>
                  <a:cubicBezTo>
                    <a:pt x="1872" y="2415"/>
                    <a:pt x="1873" y="2418"/>
                    <a:pt x="1874" y="2420"/>
                  </a:cubicBezTo>
                  <a:cubicBezTo>
                    <a:pt x="1874" y="2420"/>
                    <a:pt x="1875" y="2421"/>
                    <a:pt x="1875" y="2421"/>
                  </a:cubicBezTo>
                  <a:cubicBezTo>
                    <a:pt x="1875" y="2422"/>
                    <a:pt x="1875" y="2422"/>
                    <a:pt x="1876" y="2423"/>
                  </a:cubicBezTo>
                  <a:cubicBezTo>
                    <a:pt x="1876" y="2424"/>
                    <a:pt x="1876" y="2425"/>
                    <a:pt x="1877" y="2426"/>
                  </a:cubicBezTo>
                  <a:cubicBezTo>
                    <a:pt x="1877" y="2427"/>
                    <a:pt x="1878" y="2428"/>
                    <a:pt x="1878" y="2428"/>
                  </a:cubicBezTo>
                  <a:cubicBezTo>
                    <a:pt x="1878" y="2429"/>
                    <a:pt x="1878" y="2430"/>
                    <a:pt x="1879" y="2431"/>
                  </a:cubicBezTo>
                  <a:cubicBezTo>
                    <a:pt x="1879" y="2432"/>
                    <a:pt x="1879" y="2433"/>
                    <a:pt x="1879" y="2433"/>
                  </a:cubicBezTo>
                  <a:cubicBezTo>
                    <a:pt x="1880" y="2434"/>
                    <a:pt x="1880" y="2435"/>
                    <a:pt x="1880" y="2435"/>
                  </a:cubicBezTo>
                  <a:cubicBezTo>
                    <a:pt x="1880" y="2437"/>
                    <a:pt x="1880" y="2438"/>
                    <a:pt x="1880" y="2438"/>
                  </a:cubicBezTo>
                  <a:cubicBezTo>
                    <a:pt x="1881" y="2439"/>
                    <a:pt x="1881" y="2439"/>
                    <a:pt x="1881" y="2439"/>
                  </a:cubicBezTo>
                  <a:cubicBezTo>
                    <a:pt x="1881" y="2439"/>
                    <a:pt x="1881" y="2439"/>
                    <a:pt x="1881" y="2438"/>
                  </a:cubicBezTo>
                  <a:cubicBezTo>
                    <a:pt x="1881" y="2438"/>
                    <a:pt x="1881" y="2437"/>
                    <a:pt x="1881" y="2435"/>
                  </a:cubicBezTo>
                  <a:cubicBezTo>
                    <a:pt x="1882" y="2435"/>
                    <a:pt x="1882" y="2434"/>
                    <a:pt x="1882" y="2433"/>
                  </a:cubicBezTo>
                  <a:cubicBezTo>
                    <a:pt x="1882" y="2432"/>
                    <a:pt x="1882" y="2432"/>
                    <a:pt x="1882" y="2431"/>
                  </a:cubicBezTo>
                  <a:cubicBezTo>
                    <a:pt x="1882" y="2430"/>
                    <a:pt x="1882" y="2429"/>
                    <a:pt x="1882" y="2428"/>
                  </a:cubicBezTo>
                  <a:cubicBezTo>
                    <a:pt x="1882" y="2427"/>
                    <a:pt x="1881" y="2426"/>
                    <a:pt x="1881" y="2424"/>
                  </a:cubicBezTo>
                  <a:cubicBezTo>
                    <a:pt x="1881" y="2422"/>
                    <a:pt x="1880" y="2420"/>
                    <a:pt x="1880" y="2417"/>
                  </a:cubicBezTo>
                  <a:cubicBezTo>
                    <a:pt x="1879" y="2417"/>
                    <a:pt x="1879" y="2416"/>
                    <a:pt x="1879" y="2416"/>
                  </a:cubicBezTo>
                  <a:cubicBezTo>
                    <a:pt x="1879" y="2415"/>
                    <a:pt x="1878" y="2414"/>
                    <a:pt x="1878" y="2414"/>
                  </a:cubicBezTo>
                  <a:cubicBezTo>
                    <a:pt x="1878" y="2412"/>
                    <a:pt x="1877" y="2411"/>
                    <a:pt x="1876" y="2410"/>
                  </a:cubicBezTo>
                  <a:cubicBezTo>
                    <a:pt x="1875" y="2407"/>
                    <a:pt x="1874" y="2405"/>
                    <a:pt x="1872" y="2402"/>
                  </a:cubicBezTo>
                  <a:cubicBezTo>
                    <a:pt x="1871" y="2400"/>
                    <a:pt x="1869" y="2397"/>
                    <a:pt x="1868" y="2395"/>
                  </a:cubicBezTo>
                  <a:cubicBezTo>
                    <a:pt x="1866" y="2393"/>
                    <a:pt x="1864" y="2390"/>
                    <a:pt x="1863" y="2388"/>
                  </a:cubicBezTo>
                  <a:cubicBezTo>
                    <a:pt x="1861" y="2386"/>
                    <a:pt x="1860" y="2384"/>
                    <a:pt x="1858" y="2381"/>
                  </a:cubicBezTo>
                  <a:cubicBezTo>
                    <a:pt x="1856" y="2379"/>
                    <a:pt x="1855" y="2377"/>
                    <a:pt x="1854" y="2375"/>
                  </a:cubicBezTo>
                  <a:cubicBezTo>
                    <a:pt x="1852" y="2373"/>
                    <a:pt x="1851" y="2371"/>
                    <a:pt x="1850" y="2369"/>
                  </a:cubicBezTo>
                  <a:cubicBezTo>
                    <a:pt x="1849" y="2369"/>
                    <a:pt x="1849" y="2368"/>
                    <a:pt x="1848" y="2367"/>
                  </a:cubicBezTo>
                  <a:cubicBezTo>
                    <a:pt x="1848" y="2366"/>
                    <a:pt x="1848" y="2365"/>
                    <a:pt x="1847" y="2365"/>
                  </a:cubicBezTo>
                  <a:cubicBezTo>
                    <a:pt x="1847" y="2353"/>
                    <a:pt x="1847" y="2341"/>
                    <a:pt x="1846" y="2329"/>
                  </a:cubicBezTo>
                  <a:cubicBezTo>
                    <a:pt x="1846" y="2319"/>
                    <a:pt x="1846" y="2309"/>
                    <a:pt x="1845" y="2299"/>
                  </a:cubicBezTo>
                  <a:cubicBezTo>
                    <a:pt x="1846" y="2301"/>
                    <a:pt x="1846" y="2303"/>
                    <a:pt x="1847" y="2305"/>
                  </a:cubicBezTo>
                  <a:cubicBezTo>
                    <a:pt x="1848" y="2307"/>
                    <a:pt x="1850" y="2310"/>
                    <a:pt x="1851" y="2313"/>
                  </a:cubicBezTo>
                  <a:cubicBezTo>
                    <a:pt x="1852" y="2314"/>
                    <a:pt x="1852" y="2315"/>
                    <a:pt x="1853" y="2317"/>
                  </a:cubicBezTo>
                  <a:cubicBezTo>
                    <a:pt x="1854" y="2318"/>
                    <a:pt x="1854" y="2319"/>
                    <a:pt x="1855" y="2321"/>
                  </a:cubicBezTo>
                  <a:cubicBezTo>
                    <a:pt x="1857" y="2323"/>
                    <a:pt x="1858" y="2325"/>
                    <a:pt x="1859" y="2327"/>
                  </a:cubicBezTo>
                  <a:cubicBezTo>
                    <a:pt x="1860" y="2329"/>
                    <a:pt x="1861" y="2330"/>
                    <a:pt x="1862" y="2331"/>
                  </a:cubicBezTo>
                  <a:cubicBezTo>
                    <a:pt x="1862" y="2332"/>
                    <a:pt x="1863" y="2333"/>
                    <a:pt x="1864" y="2333"/>
                  </a:cubicBezTo>
                  <a:cubicBezTo>
                    <a:pt x="1864" y="2334"/>
                    <a:pt x="1865" y="2335"/>
                    <a:pt x="1866" y="2336"/>
                  </a:cubicBezTo>
                  <a:cubicBezTo>
                    <a:pt x="1866" y="2337"/>
                    <a:pt x="1867" y="2338"/>
                    <a:pt x="1868" y="2338"/>
                  </a:cubicBezTo>
                  <a:cubicBezTo>
                    <a:pt x="1869" y="2340"/>
                    <a:pt x="1870" y="2341"/>
                    <a:pt x="1871" y="2342"/>
                  </a:cubicBezTo>
                  <a:cubicBezTo>
                    <a:pt x="1872" y="2343"/>
                    <a:pt x="1872" y="2344"/>
                    <a:pt x="1873" y="2344"/>
                  </a:cubicBezTo>
                  <a:cubicBezTo>
                    <a:pt x="1873" y="2345"/>
                    <a:pt x="1874" y="2345"/>
                    <a:pt x="1874" y="2345"/>
                  </a:cubicBezTo>
                  <a:cubicBezTo>
                    <a:pt x="1874" y="2345"/>
                    <a:pt x="1874" y="2345"/>
                    <a:pt x="1873" y="2344"/>
                  </a:cubicBezTo>
                  <a:cubicBezTo>
                    <a:pt x="1873" y="2343"/>
                    <a:pt x="1873" y="2342"/>
                    <a:pt x="1872" y="2341"/>
                  </a:cubicBezTo>
                  <a:cubicBezTo>
                    <a:pt x="1872" y="2340"/>
                    <a:pt x="1871" y="2338"/>
                    <a:pt x="1870" y="2337"/>
                  </a:cubicBezTo>
                  <a:cubicBezTo>
                    <a:pt x="1869" y="2335"/>
                    <a:pt x="1869" y="2333"/>
                    <a:pt x="1868" y="2331"/>
                  </a:cubicBezTo>
                  <a:cubicBezTo>
                    <a:pt x="1867" y="2329"/>
                    <a:pt x="1866" y="2327"/>
                    <a:pt x="1865" y="2325"/>
                  </a:cubicBezTo>
                  <a:cubicBezTo>
                    <a:pt x="1864" y="2323"/>
                    <a:pt x="1864" y="2322"/>
                    <a:pt x="1863" y="2321"/>
                  </a:cubicBezTo>
                  <a:cubicBezTo>
                    <a:pt x="1863" y="2320"/>
                    <a:pt x="1862" y="2319"/>
                    <a:pt x="1861" y="2317"/>
                  </a:cubicBezTo>
                  <a:cubicBezTo>
                    <a:pt x="1860" y="2315"/>
                    <a:pt x="1859" y="2312"/>
                    <a:pt x="1858" y="2310"/>
                  </a:cubicBezTo>
                  <a:cubicBezTo>
                    <a:pt x="1857" y="2307"/>
                    <a:pt x="1856" y="2304"/>
                    <a:pt x="1854" y="2301"/>
                  </a:cubicBezTo>
                  <a:cubicBezTo>
                    <a:pt x="1853" y="2299"/>
                    <a:pt x="1852" y="2296"/>
                    <a:pt x="1851" y="2293"/>
                  </a:cubicBezTo>
                  <a:cubicBezTo>
                    <a:pt x="1850" y="2291"/>
                    <a:pt x="1849" y="2288"/>
                    <a:pt x="1848" y="2285"/>
                  </a:cubicBezTo>
                  <a:cubicBezTo>
                    <a:pt x="1847" y="2283"/>
                    <a:pt x="1846" y="2280"/>
                    <a:pt x="1845" y="2278"/>
                  </a:cubicBezTo>
                  <a:cubicBezTo>
                    <a:pt x="1844" y="2277"/>
                    <a:pt x="1844" y="2276"/>
                    <a:pt x="1844" y="2275"/>
                  </a:cubicBezTo>
                  <a:cubicBezTo>
                    <a:pt x="1841" y="2256"/>
                    <a:pt x="1837" y="2237"/>
                    <a:pt x="1829" y="2218"/>
                  </a:cubicBezTo>
                  <a:cubicBezTo>
                    <a:pt x="1830" y="2219"/>
                    <a:pt x="1831" y="2221"/>
                    <a:pt x="1832" y="2222"/>
                  </a:cubicBezTo>
                  <a:cubicBezTo>
                    <a:pt x="1835" y="2225"/>
                    <a:pt x="1837" y="2228"/>
                    <a:pt x="1840" y="2231"/>
                  </a:cubicBezTo>
                  <a:cubicBezTo>
                    <a:pt x="1845" y="2237"/>
                    <a:pt x="1850" y="2244"/>
                    <a:pt x="1855" y="2251"/>
                  </a:cubicBezTo>
                  <a:cubicBezTo>
                    <a:pt x="1856" y="2252"/>
                    <a:pt x="1858" y="2254"/>
                    <a:pt x="1859" y="2256"/>
                  </a:cubicBezTo>
                  <a:cubicBezTo>
                    <a:pt x="1860" y="2258"/>
                    <a:pt x="1861" y="2260"/>
                    <a:pt x="1863" y="2261"/>
                  </a:cubicBezTo>
                  <a:cubicBezTo>
                    <a:pt x="1863" y="2262"/>
                    <a:pt x="1864" y="2263"/>
                    <a:pt x="1864" y="2264"/>
                  </a:cubicBezTo>
                  <a:cubicBezTo>
                    <a:pt x="1865" y="2266"/>
                    <a:pt x="1865" y="2266"/>
                    <a:pt x="1865" y="2266"/>
                  </a:cubicBezTo>
                  <a:cubicBezTo>
                    <a:pt x="1866" y="2267"/>
                    <a:pt x="1866" y="2267"/>
                    <a:pt x="1866" y="2267"/>
                  </a:cubicBezTo>
                  <a:cubicBezTo>
                    <a:pt x="1867" y="2269"/>
                    <a:pt x="1869" y="2271"/>
                    <a:pt x="1870" y="2273"/>
                  </a:cubicBezTo>
                  <a:cubicBezTo>
                    <a:pt x="1870" y="2274"/>
                    <a:pt x="1871" y="2275"/>
                    <a:pt x="1872" y="2276"/>
                  </a:cubicBezTo>
                  <a:cubicBezTo>
                    <a:pt x="1872" y="2277"/>
                    <a:pt x="1873" y="2278"/>
                    <a:pt x="1873" y="2279"/>
                  </a:cubicBezTo>
                  <a:cubicBezTo>
                    <a:pt x="1874" y="2280"/>
                    <a:pt x="1875" y="2282"/>
                    <a:pt x="1877" y="2284"/>
                  </a:cubicBezTo>
                  <a:cubicBezTo>
                    <a:pt x="1878" y="2286"/>
                    <a:pt x="1879" y="2288"/>
                    <a:pt x="1880" y="2291"/>
                  </a:cubicBezTo>
                  <a:cubicBezTo>
                    <a:pt x="1881" y="2294"/>
                    <a:pt x="1881" y="2294"/>
                    <a:pt x="1881" y="2294"/>
                  </a:cubicBezTo>
                  <a:cubicBezTo>
                    <a:pt x="1882" y="2295"/>
                    <a:pt x="1882" y="2296"/>
                    <a:pt x="1883" y="2297"/>
                  </a:cubicBezTo>
                  <a:cubicBezTo>
                    <a:pt x="1884" y="2299"/>
                    <a:pt x="1885" y="2301"/>
                    <a:pt x="1886" y="2303"/>
                  </a:cubicBezTo>
                  <a:cubicBezTo>
                    <a:pt x="1886" y="2304"/>
                    <a:pt x="1886" y="2305"/>
                    <a:pt x="1887" y="2306"/>
                  </a:cubicBezTo>
                  <a:cubicBezTo>
                    <a:pt x="1888" y="2309"/>
                    <a:pt x="1888" y="2309"/>
                    <a:pt x="1888" y="2309"/>
                  </a:cubicBezTo>
                  <a:cubicBezTo>
                    <a:pt x="1889" y="2312"/>
                    <a:pt x="1889" y="2312"/>
                    <a:pt x="1889" y="2312"/>
                  </a:cubicBezTo>
                  <a:cubicBezTo>
                    <a:pt x="1890" y="2314"/>
                    <a:pt x="1890" y="2314"/>
                    <a:pt x="1890" y="2314"/>
                  </a:cubicBezTo>
                  <a:cubicBezTo>
                    <a:pt x="1890" y="2314"/>
                    <a:pt x="1890" y="2315"/>
                    <a:pt x="1891" y="2316"/>
                  </a:cubicBezTo>
                  <a:cubicBezTo>
                    <a:pt x="1891" y="2318"/>
                    <a:pt x="1892" y="2320"/>
                    <a:pt x="1893" y="2322"/>
                  </a:cubicBezTo>
                  <a:cubicBezTo>
                    <a:pt x="1893" y="2324"/>
                    <a:pt x="1893" y="2324"/>
                    <a:pt x="1893" y="2324"/>
                  </a:cubicBezTo>
                  <a:cubicBezTo>
                    <a:pt x="1893" y="2324"/>
                    <a:pt x="1893" y="2324"/>
                    <a:pt x="1893" y="2324"/>
                  </a:cubicBezTo>
                  <a:cubicBezTo>
                    <a:pt x="1893" y="2324"/>
                    <a:pt x="1893" y="2324"/>
                    <a:pt x="1893" y="2324"/>
                  </a:cubicBezTo>
                  <a:cubicBezTo>
                    <a:pt x="1893" y="2324"/>
                    <a:pt x="1893" y="2324"/>
                    <a:pt x="1893" y="2324"/>
                  </a:cubicBezTo>
                  <a:cubicBezTo>
                    <a:pt x="1894" y="2325"/>
                    <a:pt x="1894" y="2325"/>
                    <a:pt x="1894" y="2325"/>
                  </a:cubicBezTo>
                  <a:cubicBezTo>
                    <a:pt x="1894" y="2325"/>
                    <a:pt x="1894" y="2325"/>
                    <a:pt x="1894" y="2325"/>
                  </a:cubicBezTo>
                  <a:cubicBezTo>
                    <a:pt x="1894" y="2326"/>
                    <a:pt x="1894" y="2327"/>
                    <a:pt x="1895" y="2328"/>
                  </a:cubicBezTo>
                  <a:cubicBezTo>
                    <a:pt x="1895" y="2329"/>
                    <a:pt x="1895" y="2331"/>
                    <a:pt x="1895" y="2332"/>
                  </a:cubicBezTo>
                  <a:cubicBezTo>
                    <a:pt x="1896" y="2333"/>
                    <a:pt x="1896" y="2334"/>
                    <a:pt x="1896" y="2335"/>
                  </a:cubicBezTo>
                  <a:cubicBezTo>
                    <a:pt x="1896" y="2336"/>
                    <a:pt x="1897" y="2337"/>
                    <a:pt x="1897" y="2338"/>
                  </a:cubicBezTo>
                  <a:cubicBezTo>
                    <a:pt x="1897" y="2339"/>
                    <a:pt x="1897" y="2340"/>
                    <a:pt x="1898" y="2341"/>
                  </a:cubicBezTo>
                  <a:cubicBezTo>
                    <a:pt x="1898" y="2343"/>
                    <a:pt x="1899" y="2345"/>
                    <a:pt x="1899" y="2348"/>
                  </a:cubicBezTo>
                  <a:cubicBezTo>
                    <a:pt x="1900" y="2356"/>
                    <a:pt x="1902" y="2364"/>
                    <a:pt x="1902" y="2372"/>
                  </a:cubicBezTo>
                  <a:cubicBezTo>
                    <a:pt x="1902" y="2374"/>
                    <a:pt x="1903" y="2376"/>
                    <a:pt x="1903" y="2378"/>
                  </a:cubicBezTo>
                  <a:cubicBezTo>
                    <a:pt x="1903" y="2380"/>
                    <a:pt x="1903" y="2382"/>
                    <a:pt x="1903" y="2384"/>
                  </a:cubicBezTo>
                  <a:cubicBezTo>
                    <a:pt x="1903" y="2386"/>
                    <a:pt x="1903" y="2387"/>
                    <a:pt x="1903" y="2389"/>
                  </a:cubicBezTo>
                  <a:cubicBezTo>
                    <a:pt x="1903" y="2391"/>
                    <a:pt x="1904" y="2393"/>
                    <a:pt x="1904" y="2394"/>
                  </a:cubicBezTo>
                  <a:cubicBezTo>
                    <a:pt x="1904" y="2401"/>
                    <a:pt x="1904" y="2408"/>
                    <a:pt x="1904" y="2413"/>
                  </a:cubicBezTo>
                  <a:cubicBezTo>
                    <a:pt x="1904" y="2419"/>
                    <a:pt x="1904" y="2424"/>
                    <a:pt x="1904" y="2428"/>
                  </a:cubicBezTo>
                  <a:cubicBezTo>
                    <a:pt x="1904" y="2432"/>
                    <a:pt x="1904" y="2435"/>
                    <a:pt x="1904" y="2438"/>
                  </a:cubicBezTo>
                  <a:cubicBezTo>
                    <a:pt x="1904" y="2440"/>
                    <a:pt x="1904" y="2441"/>
                    <a:pt x="1904" y="2441"/>
                  </a:cubicBezTo>
                  <a:cubicBezTo>
                    <a:pt x="1904" y="2441"/>
                    <a:pt x="1905" y="2440"/>
                    <a:pt x="1905" y="2438"/>
                  </a:cubicBezTo>
                  <a:cubicBezTo>
                    <a:pt x="1905" y="2435"/>
                    <a:pt x="1905" y="2432"/>
                    <a:pt x="1906" y="2428"/>
                  </a:cubicBezTo>
                  <a:cubicBezTo>
                    <a:pt x="1906" y="2424"/>
                    <a:pt x="1907" y="2419"/>
                    <a:pt x="1907" y="2414"/>
                  </a:cubicBezTo>
                  <a:cubicBezTo>
                    <a:pt x="1907" y="2411"/>
                    <a:pt x="1907" y="2408"/>
                    <a:pt x="1908" y="2405"/>
                  </a:cubicBezTo>
                  <a:cubicBezTo>
                    <a:pt x="1908" y="2403"/>
                    <a:pt x="1908" y="2401"/>
                    <a:pt x="1908" y="2400"/>
                  </a:cubicBezTo>
                  <a:cubicBezTo>
                    <a:pt x="1908" y="2398"/>
                    <a:pt x="1908" y="2396"/>
                    <a:pt x="1908" y="2394"/>
                  </a:cubicBezTo>
                  <a:cubicBezTo>
                    <a:pt x="1908" y="2387"/>
                    <a:pt x="1908" y="2380"/>
                    <a:pt x="1908" y="2372"/>
                  </a:cubicBezTo>
                  <a:cubicBezTo>
                    <a:pt x="1908" y="2370"/>
                    <a:pt x="1908" y="2368"/>
                    <a:pt x="1908" y="2366"/>
                  </a:cubicBezTo>
                  <a:cubicBezTo>
                    <a:pt x="1908" y="2364"/>
                    <a:pt x="1907" y="2361"/>
                    <a:pt x="1907" y="2359"/>
                  </a:cubicBezTo>
                  <a:cubicBezTo>
                    <a:pt x="1907" y="2357"/>
                    <a:pt x="1907" y="2355"/>
                    <a:pt x="1907" y="2353"/>
                  </a:cubicBezTo>
                  <a:cubicBezTo>
                    <a:pt x="1906" y="2351"/>
                    <a:pt x="1906" y="2349"/>
                    <a:pt x="1906" y="2346"/>
                  </a:cubicBezTo>
                  <a:cubicBezTo>
                    <a:pt x="1906" y="2344"/>
                    <a:pt x="1905" y="2342"/>
                    <a:pt x="1905" y="2340"/>
                  </a:cubicBezTo>
                  <a:cubicBezTo>
                    <a:pt x="1905" y="2339"/>
                    <a:pt x="1904" y="2338"/>
                    <a:pt x="1904" y="2336"/>
                  </a:cubicBezTo>
                  <a:cubicBezTo>
                    <a:pt x="1904" y="2335"/>
                    <a:pt x="1904" y="2334"/>
                    <a:pt x="1903" y="2333"/>
                  </a:cubicBezTo>
                  <a:cubicBezTo>
                    <a:pt x="1903" y="2332"/>
                    <a:pt x="1903" y="2331"/>
                    <a:pt x="1903" y="2330"/>
                  </a:cubicBezTo>
                  <a:cubicBezTo>
                    <a:pt x="1902" y="2329"/>
                    <a:pt x="1902" y="2328"/>
                    <a:pt x="1902" y="2326"/>
                  </a:cubicBezTo>
                  <a:cubicBezTo>
                    <a:pt x="1902" y="2325"/>
                    <a:pt x="1901" y="2324"/>
                    <a:pt x="1901" y="2323"/>
                  </a:cubicBezTo>
                  <a:cubicBezTo>
                    <a:pt x="1901" y="2323"/>
                    <a:pt x="1901" y="2323"/>
                    <a:pt x="1901" y="2323"/>
                  </a:cubicBezTo>
                  <a:cubicBezTo>
                    <a:pt x="1901" y="2323"/>
                    <a:pt x="1901" y="2323"/>
                    <a:pt x="1901" y="2323"/>
                  </a:cubicBezTo>
                  <a:cubicBezTo>
                    <a:pt x="1901" y="2322"/>
                    <a:pt x="1901" y="2322"/>
                    <a:pt x="1901" y="2322"/>
                  </a:cubicBezTo>
                  <a:cubicBezTo>
                    <a:pt x="1901" y="2322"/>
                    <a:pt x="1901" y="2322"/>
                    <a:pt x="1901" y="2322"/>
                  </a:cubicBezTo>
                  <a:cubicBezTo>
                    <a:pt x="1901" y="2321"/>
                    <a:pt x="1901" y="2321"/>
                    <a:pt x="1901" y="2321"/>
                  </a:cubicBezTo>
                  <a:cubicBezTo>
                    <a:pt x="1900" y="2320"/>
                    <a:pt x="1900" y="2320"/>
                    <a:pt x="1900" y="2320"/>
                  </a:cubicBezTo>
                  <a:cubicBezTo>
                    <a:pt x="1899" y="2317"/>
                    <a:pt x="1899" y="2315"/>
                    <a:pt x="1898" y="2313"/>
                  </a:cubicBezTo>
                  <a:cubicBezTo>
                    <a:pt x="1898" y="2312"/>
                    <a:pt x="1898" y="2312"/>
                    <a:pt x="1897" y="2311"/>
                  </a:cubicBezTo>
                  <a:cubicBezTo>
                    <a:pt x="1897" y="2310"/>
                    <a:pt x="1897" y="2310"/>
                    <a:pt x="1897" y="2310"/>
                  </a:cubicBezTo>
                  <a:cubicBezTo>
                    <a:pt x="1895" y="2306"/>
                    <a:pt x="1895" y="2306"/>
                    <a:pt x="1895" y="2306"/>
                  </a:cubicBezTo>
                  <a:cubicBezTo>
                    <a:pt x="1894" y="2303"/>
                    <a:pt x="1894" y="2303"/>
                    <a:pt x="1894" y="2303"/>
                  </a:cubicBezTo>
                  <a:cubicBezTo>
                    <a:pt x="1894" y="2302"/>
                    <a:pt x="1893" y="2301"/>
                    <a:pt x="1893" y="2300"/>
                  </a:cubicBezTo>
                  <a:cubicBezTo>
                    <a:pt x="1892" y="2298"/>
                    <a:pt x="1891" y="2295"/>
                    <a:pt x="1890" y="2293"/>
                  </a:cubicBezTo>
                  <a:cubicBezTo>
                    <a:pt x="1889" y="2292"/>
                    <a:pt x="1889" y="2291"/>
                    <a:pt x="1888" y="2290"/>
                  </a:cubicBezTo>
                  <a:cubicBezTo>
                    <a:pt x="1887" y="2287"/>
                    <a:pt x="1887" y="2287"/>
                    <a:pt x="1887" y="2287"/>
                  </a:cubicBezTo>
                  <a:cubicBezTo>
                    <a:pt x="1886" y="2285"/>
                    <a:pt x="1885" y="2283"/>
                    <a:pt x="1884" y="2281"/>
                  </a:cubicBezTo>
                  <a:cubicBezTo>
                    <a:pt x="1882" y="2279"/>
                    <a:pt x="1881" y="2277"/>
                    <a:pt x="1880" y="2275"/>
                  </a:cubicBezTo>
                  <a:cubicBezTo>
                    <a:pt x="1879" y="2274"/>
                    <a:pt x="1879" y="2273"/>
                    <a:pt x="1878" y="2272"/>
                  </a:cubicBezTo>
                  <a:cubicBezTo>
                    <a:pt x="1878" y="2271"/>
                    <a:pt x="1877" y="2270"/>
                    <a:pt x="1876" y="2269"/>
                  </a:cubicBezTo>
                  <a:cubicBezTo>
                    <a:pt x="1875" y="2267"/>
                    <a:pt x="1874" y="2265"/>
                    <a:pt x="1873" y="2263"/>
                  </a:cubicBezTo>
                  <a:cubicBezTo>
                    <a:pt x="1872" y="2261"/>
                    <a:pt x="1872" y="2261"/>
                    <a:pt x="1872" y="2261"/>
                  </a:cubicBezTo>
                  <a:cubicBezTo>
                    <a:pt x="1871" y="2260"/>
                    <a:pt x="1871" y="2260"/>
                    <a:pt x="1871" y="2260"/>
                  </a:cubicBezTo>
                  <a:cubicBezTo>
                    <a:pt x="1870" y="2259"/>
                    <a:pt x="1869" y="2258"/>
                    <a:pt x="1869" y="2257"/>
                  </a:cubicBezTo>
                  <a:cubicBezTo>
                    <a:pt x="1867" y="2255"/>
                    <a:pt x="1866" y="2253"/>
                    <a:pt x="1865" y="2252"/>
                  </a:cubicBezTo>
                  <a:cubicBezTo>
                    <a:pt x="1863" y="2250"/>
                    <a:pt x="1862" y="2248"/>
                    <a:pt x="1861" y="2246"/>
                  </a:cubicBezTo>
                  <a:cubicBezTo>
                    <a:pt x="1859" y="2245"/>
                    <a:pt x="1858" y="2243"/>
                    <a:pt x="1857" y="2241"/>
                  </a:cubicBezTo>
                  <a:cubicBezTo>
                    <a:pt x="1855" y="2240"/>
                    <a:pt x="1854" y="2238"/>
                    <a:pt x="1852" y="2236"/>
                  </a:cubicBezTo>
                  <a:cubicBezTo>
                    <a:pt x="1851" y="2235"/>
                    <a:pt x="1850" y="2233"/>
                    <a:pt x="1848" y="2232"/>
                  </a:cubicBezTo>
                  <a:cubicBezTo>
                    <a:pt x="1847" y="2230"/>
                    <a:pt x="1846" y="2229"/>
                    <a:pt x="1844" y="2227"/>
                  </a:cubicBezTo>
                  <a:cubicBezTo>
                    <a:pt x="1842" y="2224"/>
                    <a:pt x="1839" y="2221"/>
                    <a:pt x="1836" y="2218"/>
                  </a:cubicBezTo>
                  <a:cubicBezTo>
                    <a:pt x="1834" y="2216"/>
                    <a:pt x="1831" y="2213"/>
                    <a:pt x="1829" y="2211"/>
                  </a:cubicBezTo>
                  <a:cubicBezTo>
                    <a:pt x="1827" y="2209"/>
                    <a:pt x="1826" y="2207"/>
                    <a:pt x="1824" y="2206"/>
                  </a:cubicBezTo>
                  <a:cubicBezTo>
                    <a:pt x="1815" y="2186"/>
                    <a:pt x="1802" y="2168"/>
                    <a:pt x="1785" y="2155"/>
                  </a:cubicBezTo>
                  <a:cubicBezTo>
                    <a:pt x="1849" y="2131"/>
                    <a:pt x="1895" y="2170"/>
                    <a:pt x="1895" y="2170"/>
                  </a:cubicBezTo>
                  <a:cubicBezTo>
                    <a:pt x="1895" y="2170"/>
                    <a:pt x="1908" y="2182"/>
                    <a:pt x="1914" y="2194"/>
                  </a:cubicBezTo>
                  <a:cubicBezTo>
                    <a:pt x="1914" y="2195"/>
                    <a:pt x="1914" y="2196"/>
                    <a:pt x="1915" y="2197"/>
                  </a:cubicBezTo>
                  <a:cubicBezTo>
                    <a:pt x="1915" y="2198"/>
                    <a:pt x="1915" y="2199"/>
                    <a:pt x="1916" y="2200"/>
                  </a:cubicBezTo>
                  <a:cubicBezTo>
                    <a:pt x="1916" y="2201"/>
                    <a:pt x="1916" y="2202"/>
                    <a:pt x="1917" y="2203"/>
                  </a:cubicBezTo>
                  <a:cubicBezTo>
                    <a:pt x="1917" y="2206"/>
                    <a:pt x="1918" y="2208"/>
                    <a:pt x="1919" y="2211"/>
                  </a:cubicBezTo>
                  <a:cubicBezTo>
                    <a:pt x="1919" y="2213"/>
                    <a:pt x="1920" y="2216"/>
                    <a:pt x="1921" y="2218"/>
                  </a:cubicBezTo>
                  <a:cubicBezTo>
                    <a:pt x="1921" y="2221"/>
                    <a:pt x="1922" y="2224"/>
                    <a:pt x="1922" y="2227"/>
                  </a:cubicBezTo>
                  <a:cubicBezTo>
                    <a:pt x="1923" y="2229"/>
                    <a:pt x="1924" y="2232"/>
                    <a:pt x="1924" y="2235"/>
                  </a:cubicBezTo>
                  <a:cubicBezTo>
                    <a:pt x="1925" y="2238"/>
                    <a:pt x="1926" y="2241"/>
                    <a:pt x="1927" y="2244"/>
                  </a:cubicBezTo>
                  <a:cubicBezTo>
                    <a:pt x="1928" y="2250"/>
                    <a:pt x="1930" y="2256"/>
                    <a:pt x="1932" y="2261"/>
                  </a:cubicBezTo>
                  <a:cubicBezTo>
                    <a:pt x="1933" y="2264"/>
                    <a:pt x="1934" y="2267"/>
                    <a:pt x="1936" y="2270"/>
                  </a:cubicBezTo>
                  <a:cubicBezTo>
                    <a:pt x="1936" y="2271"/>
                    <a:pt x="1936" y="2271"/>
                    <a:pt x="1936" y="2271"/>
                  </a:cubicBezTo>
                  <a:cubicBezTo>
                    <a:pt x="1936" y="2271"/>
                    <a:pt x="1936" y="2271"/>
                    <a:pt x="1936" y="2271"/>
                  </a:cubicBezTo>
                  <a:cubicBezTo>
                    <a:pt x="1936" y="2271"/>
                    <a:pt x="1936" y="2271"/>
                    <a:pt x="1936" y="2271"/>
                  </a:cubicBezTo>
                  <a:cubicBezTo>
                    <a:pt x="1937" y="2272"/>
                    <a:pt x="1937" y="2272"/>
                    <a:pt x="1937" y="2272"/>
                  </a:cubicBezTo>
                  <a:cubicBezTo>
                    <a:pt x="1938" y="2274"/>
                    <a:pt x="1938" y="2274"/>
                    <a:pt x="1938" y="2274"/>
                  </a:cubicBezTo>
                  <a:cubicBezTo>
                    <a:pt x="1938" y="2275"/>
                    <a:pt x="1938" y="2276"/>
                    <a:pt x="1939" y="2276"/>
                  </a:cubicBezTo>
                  <a:cubicBezTo>
                    <a:pt x="1940" y="2279"/>
                    <a:pt x="1940" y="2279"/>
                    <a:pt x="1940" y="2279"/>
                  </a:cubicBezTo>
                  <a:cubicBezTo>
                    <a:pt x="1941" y="2281"/>
                    <a:pt x="1943" y="2284"/>
                    <a:pt x="1945" y="2286"/>
                  </a:cubicBezTo>
                  <a:cubicBezTo>
                    <a:pt x="1945" y="2288"/>
                    <a:pt x="1946" y="2289"/>
                    <a:pt x="1947" y="2290"/>
                  </a:cubicBezTo>
                  <a:cubicBezTo>
                    <a:pt x="1948" y="2291"/>
                    <a:pt x="1949" y="2293"/>
                    <a:pt x="1950" y="2294"/>
                  </a:cubicBezTo>
                  <a:cubicBezTo>
                    <a:pt x="1951" y="2295"/>
                    <a:pt x="1952" y="2296"/>
                    <a:pt x="1953" y="2297"/>
                  </a:cubicBezTo>
                  <a:cubicBezTo>
                    <a:pt x="1953" y="2298"/>
                    <a:pt x="1954" y="2299"/>
                    <a:pt x="1955" y="2300"/>
                  </a:cubicBezTo>
                  <a:cubicBezTo>
                    <a:pt x="1956" y="2301"/>
                    <a:pt x="1957" y="2302"/>
                    <a:pt x="1958" y="2303"/>
                  </a:cubicBezTo>
                  <a:cubicBezTo>
                    <a:pt x="1959" y="2304"/>
                    <a:pt x="1960" y="2305"/>
                    <a:pt x="1961" y="2306"/>
                  </a:cubicBezTo>
                  <a:cubicBezTo>
                    <a:pt x="1962" y="2307"/>
                    <a:pt x="1963" y="2308"/>
                    <a:pt x="1964" y="2309"/>
                  </a:cubicBezTo>
                  <a:cubicBezTo>
                    <a:pt x="1965" y="2310"/>
                    <a:pt x="1966" y="2311"/>
                    <a:pt x="1967" y="2311"/>
                  </a:cubicBezTo>
                  <a:cubicBezTo>
                    <a:pt x="1969" y="2313"/>
                    <a:pt x="1971" y="2315"/>
                    <a:pt x="1973" y="2316"/>
                  </a:cubicBezTo>
                  <a:cubicBezTo>
                    <a:pt x="1974" y="2317"/>
                    <a:pt x="1975" y="2317"/>
                    <a:pt x="1976" y="2318"/>
                  </a:cubicBezTo>
                  <a:cubicBezTo>
                    <a:pt x="1976" y="2319"/>
                    <a:pt x="1977" y="2319"/>
                    <a:pt x="1978" y="2320"/>
                  </a:cubicBezTo>
                  <a:cubicBezTo>
                    <a:pt x="1980" y="2321"/>
                    <a:pt x="1982" y="2322"/>
                    <a:pt x="1983" y="2323"/>
                  </a:cubicBezTo>
                  <a:cubicBezTo>
                    <a:pt x="1985" y="2324"/>
                    <a:pt x="1987" y="2324"/>
                    <a:pt x="1988" y="2325"/>
                  </a:cubicBezTo>
                  <a:cubicBezTo>
                    <a:pt x="1990" y="2326"/>
                    <a:pt x="1991" y="2327"/>
                    <a:pt x="1992" y="2327"/>
                  </a:cubicBezTo>
                  <a:cubicBezTo>
                    <a:pt x="1995" y="2328"/>
                    <a:pt x="1997" y="2329"/>
                    <a:pt x="1998" y="2329"/>
                  </a:cubicBezTo>
                  <a:cubicBezTo>
                    <a:pt x="1999" y="2330"/>
                    <a:pt x="2000" y="2330"/>
                    <a:pt x="2000" y="2330"/>
                  </a:cubicBezTo>
                  <a:cubicBezTo>
                    <a:pt x="2000" y="2330"/>
                    <a:pt x="1999" y="2330"/>
                    <a:pt x="1998" y="2329"/>
                  </a:cubicBezTo>
                  <a:cubicBezTo>
                    <a:pt x="1998" y="2329"/>
                    <a:pt x="1997" y="2328"/>
                    <a:pt x="1996" y="2328"/>
                  </a:cubicBezTo>
                  <a:cubicBezTo>
                    <a:pt x="1995" y="2327"/>
                    <a:pt x="1994" y="2326"/>
                    <a:pt x="1993" y="2326"/>
                  </a:cubicBezTo>
                  <a:cubicBezTo>
                    <a:pt x="1992" y="2325"/>
                    <a:pt x="1991" y="2324"/>
                    <a:pt x="1989" y="2323"/>
                  </a:cubicBezTo>
                  <a:cubicBezTo>
                    <a:pt x="1988" y="2322"/>
                    <a:pt x="1987" y="2321"/>
                    <a:pt x="1985" y="2320"/>
                  </a:cubicBezTo>
                  <a:cubicBezTo>
                    <a:pt x="1984" y="2319"/>
                    <a:pt x="1982" y="2318"/>
                    <a:pt x="1981" y="2317"/>
                  </a:cubicBezTo>
                  <a:cubicBezTo>
                    <a:pt x="1980" y="2316"/>
                    <a:pt x="1979" y="2315"/>
                    <a:pt x="1978" y="2315"/>
                  </a:cubicBezTo>
                  <a:cubicBezTo>
                    <a:pt x="1977" y="2314"/>
                    <a:pt x="1976" y="2313"/>
                    <a:pt x="1976" y="2312"/>
                  </a:cubicBezTo>
                  <a:cubicBezTo>
                    <a:pt x="1972" y="2309"/>
                    <a:pt x="1969" y="2306"/>
                    <a:pt x="1965" y="2302"/>
                  </a:cubicBezTo>
                  <a:cubicBezTo>
                    <a:pt x="1965" y="2301"/>
                    <a:pt x="1964" y="2300"/>
                    <a:pt x="1963" y="2299"/>
                  </a:cubicBezTo>
                  <a:cubicBezTo>
                    <a:pt x="1962" y="2298"/>
                    <a:pt x="1961" y="2297"/>
                    <a:pt x="1960" y="2296"/>
                  </a:cubicBezTo>
                  <a:cubicBezTo>
                    <a:pt x="1959" y="2295"/>
                    <a:pt x="1959" y="2294"/>
                    <a:pt x="1958" y="2293"/>
                  </a:cubicBezTo>
                  <a:cubicBezTo>
                    <a:pt x="1957" y="2292"/>
                    <a:pt x="1956" y="2291"/>
                    <a:pt x="1955" y="2290"/>
                  </a:cubicBezTo>
                  <a:cubicBezTo>
                    <a:pt x="1955" y="2288"/>
                    <a:pt x="1954" y="2287"/>
                    <a:pt x="1953" y="2286"/>
                  </a:cubicBezTo>
                  <a:cubicBezTo>
                    <a:pt x="1952" y="2285"/>
                    <a:pt x="1952" y="2284"/>
                    <a:pt x="1951" y="2282"/>
                  </a:cubicBezTo>
                  <a:cubicBezTo>
                    <a:pt x="1950" y="2281"/>
                    <a:pt x="1949" y="2280"/>
                    <a:pt x="1949" y="2279"/>
                  </a:cubicBezTo>
                  <a:cubicBezTo>
                    <a:pt x="1948" y="2277"/>
                    <a:pt x="1947" y="2276"/>
                    <a:pt x="1947" y="2275"/>
                  </a:cubicBezTo>
                  <a:cubicBezTo>
                    <a:pt x="1946" y="2273"/>
                    <a:pt x="1946" y="2273"/>
                    <a:pt x="1946" y="2273"/>
                  </a:cubicBezTo>
                  <a:cubicBezTo>
                    <a:pt x="1945" y="2272"/>
                    <a:pt x="1945" y="2272"/>
                    <a:pt x="1945" y="2271"/>
                  </a:cubicBezTo>
                  <a:cubicBezTo>
                    <a:pt x="1944" y="2269"/>
                    <a:pt x="1944" y="2269"/>
                    <a:pt x="1944" y="2269"/>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7"/>
                    <a:pt x="1943" y="2267"/>
                    <a:pt x="1943" y="2267"/>
                  </a:cubicBezTo>
                  <a:cubicBezTo>
                    <a:pt x="1942" y="2264"/>
                    <a:pt x="1941" y="2262"/>
                    <a:pt x="1940" y="2259"/>
                  </a:cubicBezTo>
                  <a:cubicBezTo>
                    <a:pt x="1939" y="2256"/>
                    <a:pt x="1938" y="2254"/>
                    <a:pt x="1937" y="2251"/>
                  </a:cubicBezTo>
                  <a:cubicBezTo>
                    <a:pt x="1937" y="2251"/>
                    <a:pt x="1937" y="2251"/>
                    <a:pt x="1937" y="2251"/>
                  </a:cubicBezTo>
                  <a:cubicBezTo>
                    <a:pt x="1938" y="2252"/>
                    <a:pt x="1938" y="2253"/>
                    <a:pt x="1939" y="2254"/>
                  </a:cubicBezTo>
                  <a:cubicBezTo>
                    <a:pt x="1939" y="2255"/>
                    <a:pt x="1940" y="2256"/>
                    <a:pt x="1941" y="2257"/>
                  </a:cubicBezTo>
                  <a:cubicBezTo>
                    <a:pt x="1942" y="2258"/>
                    <a:pt x="1942" y="2259"/>
                    <a:pt x="1943" y="2260"/>
                  </a:cubicBezTo>
                  <a:cubicBezTo>
                    <a:pt x="1945" y="2261"/>
                    <a:pt x="1947" y="2263"/>
                    <a:pt x="1949" y="2265"/>
                  </a:cubicBezTo>
                  <a:cubicBezTo>
                    <a:pt x="1951" y="2267"/>
                    <a:pt x="1953" y="2268"/>
                    <a:pt x="1955" y="2270"/>
                  </a:cubicBezTo>
                  <a:cubicBezTo>
                    <a:pt x="1957" y="2272"/>
                    <a:pt x="1959" y="2273"/>
                    <a:pt x="1961" y="2275"/>
                  </a:cubicBezTo>
                  <a:cubicBezTo>
                    <a:pt x="1963" y="2276"/>
                    <a:pt x="1966" y="2277"/>
                    <a:pt x="1968" y="2278"/>
                  </a:cubicBezTo>
                  <a:cubicBezTo>
                    <a:pt x="1969" y="2279"/>
                    <a:pt x="1970" y="2279"/>
                    <a:pt x="1971" y="2280"/>
                  </a:cubicBezTo>
                  <a:cubicBezTo>
                    <a:pt x="1972" y="2280"/>
                    <a:pt x="1974" y="2281"/>
                    <a:pt x="1975" y="2281"/>
                  </a:cubicBezTo>
                  <a:cubicBezTo>
                    <a:pt x="1976" y="2281"/>
                    <a:pt x="1977" y="2282"/>
                    <a:pt x="1978" y="2282"/>
                  </a:cubicBezTo>
                  <a:cubicBezTo>
                    <a:pt x="1979" y="2282"/>
                    <a:pt x="1980" y="2283"/>
                    <a:pt x="1981" y="2283"/>
                  </a:cubicBezTo>
                  <a:cubicBezTo>
                    <a:pt x="1982" y="2283"/>
                    <a:pt x="1983" y="2283"/>
                    <a:pt x="1984" y="2283"/>
                  </a:cubicBezTo>
                  <a:cubicBezTo>
                    <a:pt x="1984" y="2284"/>
                    <a:pt x="1985" y="2284"/>
                    <a:pt x="1986" y="2284"/>
                  </a:cubicBezTo>
                  <a:cubicBezTo>
                    <a:pt x="1987" y="2284"/>
                    <a:pt x="1988" y="2284"/>
                    <a:pt x="1988" y="2284"/>
                  </a:cubicBezTo>
                  <a:cubicBezTo>
                    <a:pt x="1989" y="2284"/>
                    <a:pt x="1990" y="2284"/>
                    <a:pt x="1990" y="2284"/>
                  </a:cubicBezTo>
                  <a:cubicBezTo>
                    <a:pt x="1991" y="2285"/>
                    <a:pt x="1992" y="2285"/>
                    <a:pt x="1993" y="2285"/>
                  </a:cubicBezTo>
                  <a:cubicBezTo>
                    <a:pt x="1993" y="2285"/>
                    <a:pt x="1994" y="2285"/>
                    <a:pt x="1994" y="2285"/>
                  </a:cubicBezTo>
                  <a:cubicBezTo>
                    <a:pt x="1994" y="2285"/>
                    <a:pt x="1993" y="2284"/>
                    <a:pt x="1993" y="2284"/>
                  </a:cubicBezTo>
                  <a:cubicBezTo>
                    <a:pt x="1992" y="2284"/>
                    <a:pt x="1992" y="2283"/>
                    <a:pt x="1991" y="2283"/>
                  </a:cubicBezTo>
                  <a:cubicBezTo>
                    <a:pt x="1990" y="2283"/>
                    <a:pt x="1990" y="2282"/>
                    <a:pt x="1989" y="2282"/>
                  </a:cubicBezTo>
                  <a:cubicBezTo>
                    <a:pt x="1988" y="2282"/>
                    <a:pt x="1988" y="2281"/>
                    <a:pt x="1987" y="2281"/>
                  </a:cubicBezTo>
                  <a:cubicBezTo>
                    <a:pt x="1986" y="2281"/>
                    <a:pt x="1986" y="2280"/>
                    <a:pt x="1985" y="2280"/>
                  </a:cubicBezTo>
                  <a:cubicBezTo>
                    <a:pt x="1984" y="2279"/>
                    <a:pt x="1983" y="2279"/>
                    <a:pt x="1982" y="2279"/>
                  </a:cubicBezTo>
                  <a:cubicBezTo>
                    <a:pt x="1982" y="2278"/>
                    <a:pt x="1981" y="2278"/>
                    <a:pt x="1980" y="2277"/>
                  </a:cubicBezTo>
                  <a:cubicBezTo>
                    <a:pt x="1979" y="2277"/>
                    <a:pt x="1978" y="2276"/>
                    <a:pt x="1977" y="2276"/>
                  </a:cubicBezTo>
                  <a:cubicBezTo>
                    <a:pt x="1977" y="2275"/>
                    <a:pt x="1976" y="2275"/>
                    <a:pt x="1976" y="2275"/>
                  </a:cubicBezTo>
                  <a:cubicBezTo>
                    <a:pt x="1975" y="2274"/>
                    <a:pt x="1975" y="2274"/>
                    <a:pt x="1974" y="2274"/>
                  </a:cubicBezTo>
                  <a:cubicBezTo>
                    <a:pt x="1973" y="2273"/>
                    <a:pt x="1972" y="2273"/>
                    <a:pt x="1971" y="2272"/>
                  </a:cubicBezTo>
                  <a:cubicBezTo>
                    <a:pt x="1970" y="2271"/>
                    <a:pt x="1969" y="2271"/>
                    <a:pt x="1968" y="2270"/>
                  </a:cubicBezTo>
                  <a:cubicBezTo>
                    <a:pt x="1967" y="2270"/>
                    <a:pt x="1966" y="2269"/>
                    <a:pt x="1965" y="2268"/>
                  </a:cubicBezTo>
                  <a:cubicBezTo>
                    <a:pt x="1963" y="2267"/>
                    <a:pt x="1961" y="2265"/>
                    <a:pt x="1959" y="2264"/>
                  </a:cubicBezTo>
                  <a:cubicBezTo>
                    <a:pt x="1958" y="2262"/>
                    <a:pt x="1956" y="2261"/>
                    <a:pt x="1954" y="2259"/>
                  </a:cubicBezTo>
                  <a:cubicBezTo>
                    <a:pt x="1953" y="2258"/>
                    <a:pt x="1952" y="2258"/>
                    <a:pt x="1951" y="2257"/>
                  </a:cubicBezTo>
                  <a:cubicBezTo>
                    <a:pt x="1950" y="2256"/>
                    <a:pt x="1949" y="2255"/>
                    <a:pt x="1948" y="2255"/>
                  </a:cubicBezTo>
                  <a:cubicBezTo>
                    <a:pt x="1947" y="2254"/>
                    <a:pt x="1947" y="2253"/>
                    <a:pt x="1946" y="2252"/>
                  </a:cubicBezTo>
                  <a:cubicBezTo>
                    <a:pt x="1945" y="2252"/>
                    <a:pt x="1945" y="2252"/>
                    <a:pt x="1945" y="2251"/>
                  </a:cubicBezTo>
                  <a:cubicBezTo>
                    <a:pt x="1944" y="2251"/>
                    <a:pt x="1944" y="2250"/>
                    <a:pt x="1943" y="2250"/>
                  </a:cubicBezTo>
                  <a:cubicBezTo>
                    <a:pt x="1943" y="2249"/>
                    <a:pt x="1942" y="2249"/>
                    <a:pt x="1941" y="2248"/>
                  </a:cubicBezTo>
                  <a:cubicBezTo>
                    <a:pt x="1940" y="2247"/>
                    <a:pt x="1940" y="2246"/>
                    <a:pt x="1939" y="2246"/>
                  </a:cubicBezTo>
                  <a:cubicBezTo>
                    <a:pt x="1938" y="2245"/>
                    <a:pt x="1938" y="2244"/>
                    <a:pt x="1937" y="2244"/>
                  </a:cubicBezTo>
                  <a:cubicBezTo>
                    <a:pt x="1937" y="2243"/>
                    <a:pt x="1936" y="2243"/>
                    <a:pt x="1935" y="2242"/>
                  </a:cubicBezTo>
                  <a:cubicBezTo>
                    <a:pt x="1935" y="2242"/>
                    <a:pt x="1934" y="2241"/>
                    <a:pt x="1934" y="2241"/>
                  </a:cubicBezTo>
                  <a:cubicBezTo>
                    <a:pt x="1934" y="2240"/>
                    <a:pt x="1934" y="2240"/>
                    <a:pt x="1934" y="2240"/>
                  </a:cubicBezTo>
                  <a:cubicBezTo>
                    <a:pt x="1932" y="2235"/>
                    <a:pt x="1931" y="2230"/>
                    <a:pt x="1929" y="2225"/>
                  </a:cubicBezTo>
                  <a:cubicBezTo>
                    <a:pt x="1928" y="2222"/>
                    <a:pt x="1928" y="2219"/>
                    <a:pt x="1927" y="2217"/>
                  </a:cubicBezTo>
                  <a:cubicBezTo>
                    <a:pt x="1926" y="2214"/>
                    <a:pt x="1925" y="2211"/>
                    <a:pt x="1924" y="2209"/>
                  </a:cubicBezTo>
                  <a:cubicBezTo>
                    <a:pt x="1923" y="2206"/>
                    <a:pt x="1923" y="2204"/>
                    <a:pt x="1922" y="2202"/>
                  </a:cubicBezTo>
                  <a:cubicBezTo>
                    <a:pt x="1921" y="2199"/>
                    <a:pt x="1920" y="2197"/>
                    <a:pt x="1919" y="2195"/>
                  </a:cubicBezTo>
                  <a:cubicBezTo>
                    <a:pt x="1918" y="2194"/>
                    <a:pt x="1918" y="2193"/>
                    <a:pt x="1917" y="2192"/>
                  </a:cubicBezTo>
                  <a:cubicBezTo>
                    <a:pt x="1917" y="2191"/>
                    <a:pt x="1916" y="2190"/>
                    <a:pt x="1916" y="2189"/>
                  </a:cubicBezTo>
                  <a:cubicBezTo>
                    <a:pt x="1915" y="2187"/>
                    <a:pt x="1914" y="2185"/>
                    <a:pt x="1913" y="2184"/>
                  </a:cubicBezTo>
                  <a:cubicBezTo>
                    <a:pt x="1912" y="2182"/>
                    <a:pt x="1911" y="2181"/>
                    <a:pt x="1910" y="2179"/>
                  </a:cubicBezTo>
                  <a:cubicBezTo>
                    <a:pt x="1910" y="2179"/>
                    <a:pt x="1909" y="2179"/>
                    <a:pt x="1909" y="2178"/>
                  </a:cubicBezTo>
                  <a:cubicBezTo>
                    <a:pt x="1904" y="2165"/>
                    <a:pt x="1896" y="2155"/>
                    <a:pt x="1886" y="2148"/>
                  </a:cubicBezTo>
                  <a:cubicBezTo>
                    <a:pt x="1888" y="2148"/>
                    <a:pt x="1891" y="2149"/>
                    <a:pt x="1896" y="2149"/>
                  </a:cubicBezTo>
                  <a:cubicBezTo>
                    <a:pt x="1899" y="2150"/>
                    <a:pt x="1904" y="2151"/>
                    <a:pt x="1909" y="2152"/>
                  </a:cubicBezTo>
                  <a:cubicBezTo>
                    <a:pt x="1913" y="2154"/>
                    <a:pt x="1919" y="2155"/>
                    <a:pt x="1924" y="2158"/>
                  </a:cubicBezTo>
                  <a:cubicBezTo>
                    <a:pt x="1925" y="2158"/>
                    <a:pt x="1926" y="2158"/>
                    <a:pt x="1927" y="2159"/>
                  </a:cubicBezTo>
                  <a:cubicBezTo>
                    <a:pt x="1927" y="2159"/>
                    <a:pt x="1928" y="2159"/>
                    <a:pt x="1929" y="2160"/>
                  </a:cubicBezTo>
                  <a:cubicBezTo>
                    <a:pt x="1929" y="2160"/>
                    <a:pt x="1930" y="2161"/>
                    <a:pt x="1931" y="2161"/>
                  </a:cubicBezTo>
                  <a:cubicBezTo>
                    <a:pt x="1931" y="2161"/>
                    <a:pt x="1932" y="2162"/>
                    <a:pt x="1933" y="2162"/>
                  </a:cubicBezTo>
                  <a:cubicBezTo>
                    <a:pt x="1936" y="2164"/>
                    <a:pt x="1939" y="2166"/>
                    <a:pt x="1941" y="2168"/>
                  </a:cubicBezTo>
                  <a:cubicBezTo>
                    <a:pt x="1947" y="2172"/>
                    <a:pt x="1952" y="2178"/>
                    <a:pt x="1957" y="2183"/>
                  </a:cubicBezTo>
                  <a:cubicBezTo>
                    <a:pt x="1958" y="2184"/>
                    <a:pt x="1959" y="2185"/>
                    <a:pt x="1959" y="2186"/>
                  </a:cubicBezTo>
                  <a:cubicBezTo>
                    <a:pt x="1960" y="2186"/>
                    <a:pt x="1961" y="2187"/>
                    <a:pt x="1961" y="2188"/>
                  </a:cubicBezTo>
                  <a:cubicBezTo>
                    <a:pt x="1963" y="2189"/>
                    <a:pt x="1964" y="2191"/>
                    <a:pt x="1965" y="2192"/>
                  </a:cubicBezTo>
                  <a:cubicBezTo>
                    <a:pt x="1968" y="2195"/>
                    <a:pt x="1970" y="2198"/>
                    <a:pt x="1973" y="2202"/>
                  </a:cubicBezTo>
                  <a:cubicBezTo>
                    <a:pt x="1978" y="2208"/>
                    <a:pt x="1983" y="2215"/>
                    <a:pt x="1988" y="2221"/>
                  </a:cubicBezTo>
                  <a:cubicBezTo>
                    <a:pt x="1993" y="2228"/>
                    <a:pt x="1997" y="2235"/>
                    <a:pt x="2002" y="2242"/>
                  </a:cubicBezTo>
                  <a:cubicBezTo>
                    <a:pt x="2002" y="2243"/>
                    <a:pt x="2002" y="2243"/>
                    <a:pt x="2003" y="2244"/>
                  </a:cubicBezTo>
                  <a:cubicBezTo>
                    <a:pt x="2003" y="2245"/>
                    <a:pt x="2003" y="2246"/>
                    <a:pt x="2003" y="2247"/>
                  </a:cubicBezTo>
                  <a:cubicBezTo>
                    <a:pt x="2004" y="2250"/>
                    <a:pt x="2005" y="2254"/>
                    <a:pt x="2006" y="2258"/>
                  </a:cubicBezTo>
                  <a:cubicBezTo>
                    <a:pt x="2007" y="2262"/>
                    <a:pt x="2008" y="2266"/>
                    <a:pt x="2009" y="2270"/>
                  </a:cubicBezTo>
                  <a:cubicBezTo>
                    <a:pt x="2009" y="2274"/>
                    <a:pt x="2010" y="2279"/>
                    <a:pt x="2011" y="2283"/>
                  </a:cubicBezTo>
                  <a:cubicBezTo>
                    <a:pt x="2012" y="2287"/>
                    <a:pt x="2013" y="2292"/>
                    <a:pt x="2015" y="2296"/>
                  </a:cubicBezTo>
                  <a:cubicBezTo>
                    <a:pt x="2015" y="2298"/>
                    <a:pt x="2016" y="2300"/>
                    <a:pt x="2017" y="2302"/>
                  </a:cubicBezTo>
                  <a:cubicBezTo>
                    <a:pt x="2017" y="2303"/>
                    <a:pt x="2017" y="2304"/>
                    <a:pt x="2018" y="2305"/>
                  </a:cubicBezTo>
                  <a:cubicBezTo>
                    <a:pt x="2018" y="2306"/>
                    <a:pt x="2018" y="2307"/>
                    <a:pt x="2019" y="2308"/>
                  </a:cubicBezTo>
                  <a:cubicBezTo>
                    <a:pt x="2020" y="2312"/>
                    <a:pt x="2022" y="2316"/>
                    <a:pt x="2024" y="2319"/>
                  </a:cubicBezTo>
                  <a:cubicBezTo>
                    <a:pt x="2026" y="2323"/>
                    <a:pt x="2028" y="2326"/>
                    <a:pt x="2030" y="2328"/>
                  </a:cubicBezTo>
                  <a:cubicBezTo>
                    <a:pt x="2031" y="2330"/>
                    <a:pt x="2032" y="2331"/>
                    <a:pt x="2033" y="2332"/>
                  </a:cubicBezTo>
                  <a:cubicBezTo>
                    <a:pt x="2034" y="2333"/>
                    <a:pt x="2035" y="2334"/>
                    <a:pt x="2036" y="2335"/>
                  </a:cubicBezTo>
                  <a:cubicBezTo>
                    <a:pt x="2037" y="2336"/>
                    <a:pt x="2038" y="2337"/>
                    <a:pt x="2039" y="2338"/>
                  </a:cubicBezTo>
                  <a:cubicBezTo>
                    <a:pt x="2040" y="2339"/>
                    <a:pt x="2041" y="2339"/>
                    <a:pt x="2041" y="2340"/>
                  </a:cubicBezTo>
                  <a:cubicBezTo>
                    <a:pt x="2042" y="2341"/>
                    <a:pt x="2043" y="2341"/>
                    <a:pt x="2043" y="2342"/>
                  </a:cubicBezTo>
                  <a:cubicBezTo>
                    <a:pt x="2044" y="2342"/>
                    <a:pt x="2045" y="2342"/>
                    <a:pt x="2045" y="2343"/>
                  </a:cubicBezTo>
                  <a:cubicBezTo>
                    <a:pt x="2046" y="2343"/>
                    <a:pt x="2046" y="2343"/>
                    <a:pt x="2046" y="2343"/>
                  </a:cubicBezTo>
                  <a:cubicBezTo>
                    <a:pt x="2046" y="2343"/>
                    <a:pt x="2046" y="2343"/>
                    <a:pt x="2045" y="2342"/>
                  </a:cubicBezTo>
                  <a:cubicBezTo>
                    <a:pt x="2045" y="2341"/>
                    <a:pt x="2044" y="2340"/>
                    <a:pt x="2042" y="2339"/>
                  </a:cubicBezTo>
                  <a:cubicBezTo>
                    <a:pt x="2042" y="2338"/>
                    <a:pt x="2041" y="2337"/>
                    <a:pt x="2040" y="2336"/>
                  </a:cubicBezTo>
                  <a:cubicBezTo>
                    <a:pt x="2040" y="2335"/>
                    <a:pt x="2039" y="2334"/>
                    <a:pt x="2038" y="2333"/>
                  </a:cubicBezTo>
                  <a:cubicBezTo>
                    <a:pt x="2038" y="2332"/>
                    <a:pt x="2037" y="2331"/>
                    <a:pt x="2036" y="2330"/>
                  </a:cubicBezTo>
                  <a:cubicBezTo>
                    <a:pt x="2035" y="2329"/>
                    <a:pt x="2035" y="2327"/>
                    <a:pt x="2034" y="2326"/>
                  </a:cubicBezTo>
                  <a:cubicBezTo>
                    <a:pt x="2032" y="2323"/>
                    <a:pt x="2031" y="2320"/>
                    <a:pt x="2029" y="2317"/>
                  </a:cubicBezTo>
                  <a:cubicBezTo>
                    <a:pt x="2028" y="2313"/>
                    <a:pt x="2027" y="2310"/>
                    <a:pt x="2025" y="2306"/>
                  </a:cubicBezTo>
                  <a:cubicBezTo>
                    <a:pt x="2024" y="2302"/>
                    <a:pt x="2023" y="2298"/>
                    <a:pt x="2022" y="2294"/>
                  </a:cubicBezTo>
                  <a:cubicBezTo>
                    <a:pt x="2021" y="2290"/>
                    <a:pt x="2020" y="2286"/>
                    <a:pt x="2019" y="2281"/>
                  </a:cubicBezTo>
                  <a:cubicBezTo>
                    <a:pt x="2018" y="2277"/>
                    <a:pt x="2017" y="2273"/>
                    <a:pt x="2016" y="2269"/>
                  </a:cubicBezTo>
                  <a:cubicBezTo>
                    <a:pt x="2016" y="2268"/>
                    <a:pt x="2016" y="2267"/>
                    <a:pt x="2016" y="2267"/>
                  </a:cubicBezTo>
                  <a:cubicBezTo>
                    <a:pt x="2019" y="2272"/>
                    <a:pt x="2022" y="2278"/>
                    <a:pt x="2025" y="2283"/>
                  </a:cubicBezTo>
                  <a:cubicBezTo>
                    <a:pt x="2027" y="2286"/>
                    <a:pt x="2029" y="2289"/>
                    <a:pt x="2031" y="2292"/>
                  </a:cubicBezTo>
                  <a:cubicBezTo>
                    <a:pt x="2032" y="2292"/>
                    <a:pt x="2032" y="2293"/>
                    <a:pt x="2033" y="2294"/>
                  </a:cubicBezTo>
                  <a:cubicBezTo>
                    <a:pt x="2033" y="2294"/>
                    <a:pt x="2033" y="2294"/>
                    <a:pt x="2034" y="2295"/>
                  </a:cubicBezTo>
                  <a:cubicBezTo>
                    <a:pt x="2034" y="2295"/>
                    <a:pt x="2034" y="2295"/>
                    <a:pt x="2034" y="2295"/>
                  </a:cubicBezTo>
                  <a:cubicBezTo>
                    <a:pt x="2034" y="2296"/>
                    <a:pt x="2034" y="2296"/>
                    <a:pt x="2034" y="2296"/>
                  </a:cubicBezTo>
                  <a:cubicBezTo>
                    <a:pt x="2035" y="2296"/>
                    <a:pt x="2035" y="2297"/>
                    <a:pt x="2036" y="2298"/>
                  </a:cubicBezTo>
                  <a:cubicBezTo>
                    <a:pt x="2036" y="2298"/>
                    <a:pt x="2037" y="2299"/>
                    <a:pt x="2038" y="2300"/>
                  </a:cubicBezTo>
                  <a:cubicBezTo>
                    <a:pt x="2040" y="2302"/>
                    <a:pt x="2042" y="2304"/>
                    <a:pt x="2044" y="2306"/>
                  </a:cubicBezTo>
                  <a:cubicBezTo>
                    <a:pt x="2046" y="2308"/>
                    <a:pt x="2049" y="2310"/>
                    <a:pt x="2051" y="2311"/>
                  </a:cubicBezTo>
                  <a:cubicBezTo>
                    <a:pt x="2055" y="2314"/>
                    <a:pt x="2059" y="2316"/>
                    <a:pt x="2063" y="2318"/>
                  </a:cubicBezTo>
                  <a:cubicBezTo>
                    <a:pt x="2066" y="2319"/>
                    <a:pt x="2069" y="2320"/>
                    <a:pt x="2071" y="2320"/>
                  </a:cubicBezTo>
                  <a:cubicBezTo>
                    <a:pt x="2073" y="2321"/>
                    <a:pt x="2074" y="2321"/>
                    <a:pt x="2074" y="2321"/>
                  </a:cubicBezTo>
                  <a:cubicBezTo>
                    <a:pt x="2074" y="2321"/>
                    <a:pt x="2073" y="2321"/>
                    <a:pt x="2071" y="2320"/>
                  </a:cubicBezTo>
                  <a:cubicBezTo>
                    <a:pt x="2069" y="2319"/>
                    <a:pt x="2066" y="2318"/>
                    <a:pt x="2063" y="2316"/>
                  </a:cubicBezTo>
                  <a:cubicBezTo>
                    <a:pt x="2060" y="2315"/>
                    <a:pt x="2056" y="2312"/>
                    <a:pt x="2053" y="2309"/>
                  </a:cubicBezTo>
                  <a:cubicBezTo>
                    <a:pt x="2049" y="2306"/>
                    <a:pt x="2045" y="2301"/>
                    <a:pt x="2041" y="2297"/>
                  </a:cubicBezTo>
                  <a:cubicBezTo>
                    <a:pt x="2041" y="2296"/>
                    <a:pt x="2040" y="2295"/>
                    <a:pt x="2040" y="2295"/>
                  </a:cubicBezTo>
                  <a:cubicBezTo>
                    <a:pt x="2039" y="2294"/>
                    <a:pt x="2039" y="2293"/>
                    <a:pt x="2038" y="2293"/>
                  </a:cubicBezTo>
                  <a:cubicBezTo>
                    <a:pt x="2038" y="2292"/>
                    <a:pt x="2038" y="2292"/>
                    <a:pt x="2038" y="2292"/>
                  </a:cubicBezTo>
                  <a:cubicBezTo>
                    <a:pt x="2038" y="2292"/>
                    <a:pt x="2038" y="2292"/>
                    <a:pt x="2038" y="2292"/>
                  </a:cubicBezTo>
                  <a:cubicBezTo>
                    <a:pt x="2037" y="2291"/>
                    <a:pt x="2037" y="2291"/>
                    <a:pt x="2037" y="2291"/>
                  </a:cubicBezTo>
                  <a:cubicBezTo>
                    <a:pt x="2036" y="2290"/>
                    <a:pt x="2036" y="2289"/>
                    <a:pt x="2036" y="2289"/>
                  </a:cubicBezTo>
                  <a:cubicBezTo>
                    <a:pt x="2034" y="2286"/>
                    <a:pt x="2032" y="2283"/>
                    <a:pt x="2030" y="2280"/>
                  </a:cubicBezTo>
                  <a:cubicBezTo>
                    <a:pt x="2027" y="2274"/>
                    <a:pt x="2023" y="2267"/>
                    <a:pt x="2020" y="2260"/>
                  </a:cubicBezTo>
                  <a:cubicBezTo>
                    <a:pt x="2019" y="2258"/>
                    <a:pt x="2018" y="2256"/>
                    <a:pt x="2017" y="2254"/>
                  </a:cubicBezTo>
                  <a:cubicBezTo>
                    <a:pt x="2017" y="2254"/>
                    <a:pt x="2016" y="2253"/>
                    <a:pt x="2016" y="2252"/>
                  </a:cubicBezTo>
                  <a:cubicBezTo>
                    <a:pt x="2015" y="2251"/>
                    <a:pt x="2015" y="2250"/>
                    <a:pt x="2014" y="2249"/>
                  </a:cubicBezTo>
                  <a:cubicBezTo>
                    <a:pt x="2012" y="2245"/>
                    <a:pt x="2010" y="2242"/>
                    <a:pt x="2008" y="2238"/>
                  </a:cubicBezTo>
                  <a:cubicBezTo>
                    <a:pt x="2004" y="2231"/>
                    <a:pt x="1999" y="2224"/>
                    <a:pt x="1994" y="2217"/>
                  </a:cubicBezTo>
                  <a:cubicBezTo>
                    <a:pt x="1989" y="2210"/>
                    <a:pt x="1984" y="2203"/>
                    <a:pt x="1979" y="2197"/>
                  </a:cubicBezTo>
                  <a:cubicBezTo>
                    <a:pt x="1978" y="2195"/>
                    <a:pt x="1976" y="2194"/>
                    <a:pt x="1975" y="2192"/>
                  </a:cubicBezTo>
                  <a:cubicBezTo>
                    <a:pt x="1973" y="2190"/>
                    <a:pt x="1972" y="2189"/>
                    <a:pt x="1971" y="2187"/>
                  </a:cubicBezTo>
                  <a:cubicBezTo>
                    <a:pt x="1969" y="2186"/>
                    <a:pt x="1968" y="2184"/>
                    <a:pt x="1967" y="2183"/>
                  </a:cubicBezTo>
                  <a:cubicBezTo>
                    <a:pt x="1966" y="2182"/>
                    <a:pt x="1965" y="2181"/>
                    <a:pt x="1964" y="2181"/>
                  </a:cubicBezTo>
                  <a:cubicBezTo>
                    <a:pt x="1964" y="2180"/>
                    <a:pt x="1963" y="2179"/>
                    <a:pt x="1962" y="2179"/>
                  </a:cubicBezTo>
                  <a:cubicBezTo>
                    <a:pt x="1957" y="2173"/>
                    <a:pt x="1951" y="2168"/>
                    <a:pt x="1945" y="2163"/>
                  </a:cubicBezTo>
                  <a:cubicBezTo>
                    <a:pt x="1942" y="2161"/>
                    <a:pt x="1939" y="2159"/>
                    <a:pt x="1935" y="2158"/>
                  </a:cubicBezTo>
                  <a:cubicBezTo>
                    <a:pt x="1935" y="2157"/>
                    <a:pt x="1934" y="2157"/>
                    <a:pt x="1933" y="2156"/>
                  </a:cubicBezTo>
                  <a:cubicBezTo>
                    <a:pt x="1932" y="2156"/>
                    <a:pt x="1932" y="2156"/>
                    <a:pt x="1931" y="2155"/>
                  </a:cubicBezTo>
                  <a:cubicBezTo>
                    <a:pt x="1930" y="2155"/>
                    <a:pt x="1929" y="2155"/>
                    <a:pt x="1928" y="2154"/>
                  </a:cubicBezTo>
                  <a:cubicBezTo>
                    <a:pt x="1928" y="2154"/>
                    <a:pt x="1927" y="2154"/>
                    <a:pt x="1926" y="2154"/>
                  </a:cubicBezTo>
                  <a:cubicBezTo>
                    <a:pt x="1920" y="2151"/>
                    <a:pt x="1914" y="2150"/>
                    <a:pt x="1909" y="2149"/>
                  </a:cubicBezTo>
                  <a:cubicBezTo>
                    <a:pt x="1904" y="2149"/>
                    <a:pt x="1900" y="2148"/>
                    <a:pt x="1896" y="2148"/>
                  </a:cubicBezTo>
                  <a:cubicBezTo>
                    <a:pt x="1892" y="2148"/>
                    <a:pt x="1889" y="2148"/>
                    <a:pt x="1887" y="2147"/>
                  </a:cubicBezTo>
                  <a:cubicBezTo>
                    <a:pt x="1887" y="2147"/>
                    <a:pt x="1886" y="2147"/>
                    <a:pt x="1885" y="2147"/>
                  </a:cubicBezTo>
                  <a:cubicBezTo>
                    <a:pt x="1865" y="2132"/>
                    <a:pt x="1836" y="2129"/>
                    <a:pt x="1805" y="2129"/>
                  </a:cubicBezTo>
                  <a:cubicBezTo>
                    <a:pt x="1807" y="2128"/>
                    <a:pt x="1808" y="2128"/>
                    <a:pt x="1809" y="2127"/>
                  </a:cubicBezTo>
                  <a:cubicBezTo>
                    <a:pt x="1812" y="2126"/>
                    <a:pt x="1814" y="2125"/>
                    <a:pt x="1816" y="2124"/>
                  </a:cubicBezTo>
                  <a:cubicBezTo>
                    <a:pt x="1820" y="2122"/>
                    <a:pt x="1824" y="2120"/>
                    <a:pt x="1829" y="2119"/>
                  </a:cubicBezTo>
                  <a:cubicBezTo>
                    <a:pt x="1833" y="2117"/>
                    <a:pt x="1837" y="2115"/>
                    <a:pt x="1841" y="2114"/>
                  </a:cubicBezTo>
                  <a:cubicBezTo>
                    <a:pt x="1843" y="2114"/>
                    <a:pt x="1843" y="2114"/>
                    <a:pt x="1843" y="2114"/>
                  </a:cubicBezTo>
                  <a:cubicBezTo>
                    <a:pt x="1845" y="2113"/>
                    <a:pt x="1845" y="2113"/>
                    <a:pt x="1845" y="2113"/>
                  </a:cubicBezTo>
                  <a:cubicBezTo>
                    <a:pt x="1846" y="2113"/>
                    <a:pt x="1847" y="2113"/>
                    <a:pt x="1848" y="2112"/>
                  </a:cubicBezTo>
                  <a:cubicBezTo>
                    <a:pt x="1849" y="2112"/>
                    <a:pt x="1850" y="2112"/>
                    <a:pt x="1851" y="2112"/>
                  </a:cubicBezTo>
                  <a:cubicBezTo>
                    <a:pt x="1852" y="2112"/>
                    <a:pt x="1852" y="2112"/>
                    <a:pt x="1852" y="2112"/>
                  </a:cubicBezTo>
                  <a:cubicBezTo>
                    <a:pt x="1853" y="2112"/>
                    <a:pt x="1853" y="2112"/>
                    <a:pt x="1853" y="2112"/>
                  </a:cubicBezTo>
                  <a:cubicBezTo>
                    <a:pt x="1853" y="2111"/>
                    <a:pt x="1854" y="2111"/>
                    <a:pt x="1854" y="2111"/>
                  </a:cubicBezTo>
                  <a:cubicBezTo>
                    <a:pt x="1858" y="2111"/>
                    <a:pt x="1863" y="2111"/>
                    <a:pt x="1866" y="2111"/>
                  </a:cubicBezTo>
                  <a:cubicBezTo>
                    <a:pt x="1870" y="2111"/>
                    <a:pt x="1874" y="2112"/>
                    <a:pt x="1877" y="2113"/>
                  </a:cubicBezTo>
                  <a:cubicBezTo>
                    <a:pt x="1879" y="2113"/>
                    <a:pt x="1880" y="2114"/>
                    <a:pt x="1882" y="2114"/>
                  </a:cubicBezTo>
                  <a:cubicBezTo>
                    <a:pt x="1883" y="2115"/>
                    <a:pt x="1885" y="2115"/>
                    <a:pt x="1886" y="2116"/>
                  </a:cubicBezTo>
                  <a:cubicBezTo>
                    <a:pt x="1888" y="2117"/>
                    <a:pt x="1891" y="2119"/>
                    <a:pt x="1892" y="2120"/>
                  </a:cubicBezTo>
                  <a:cubicBezTo>
                    <a:pt x="1893" y="2121"/>
                    <a:pt x="1894" y="2121"/>
                    <a:pt x="1894" y="2122"/>
                  </a:cubicBezTo>
                  <a:cubicBezTo>
                    <a:pt x="1895" y="2122"/>
                    <a:pt x="1895" y="2123"/>
                    <a:pt x="1896" y="2123"/>
                  </a:cubicBezTo>
                  <a:cubicBezTo>
                    <a:pt x="1897" y="2124"/>
                    <a:pt x="1897" y="2124"/>
                    <a:pt x="1897" y="2124"/>
                  </a:cubicBezTo>
                  <a:cubicBezTo>
                    <a:pt x="1897" y="2124"/>
                    <a:pt x="1897" y="2124"/>
                    <a:pt x="1896" y="2123"/>
                  </a:cubicBezTo>
                  <a:cubicBezTo>
                    <a:pt x="1896" y="2122"/>
                    <a:pt x="1895" y="2120"/>
                    <a:pt x="1893" y="2119"/>
                  </a:cubicBezTo>
                  <a:cubicBezTo>
                    <a:pt x="1893" y="2118"/>
                    <a:pt x="1893" y="2118"/>
                    <a:pt x="1892" y="2118"/>
                  </a:cubicBezTo>
                  <a:cubicBezTo>
                    <a:pt x="1892" y="2117"/>
                    <a:pt x="1891" y="2117"/>
                    <a:pt x="1891" y="2116"/>
                  </a:cubicBezTo>
                  <a:cubicBezTo>
                    <a:pt x="1890" y="2115"/>
                    <a:pt x="1889" y="2114"/>
                    <a:pt x="1888" y="2114"/>
                  </a:cubicBezTo>
                  <a:cubicBezTo>
                    <a:pt x="1886" y="2113"/>
                    <a:pt x="1885" y="2112"/>
                    <a:pt x="1884" y="2111"/>
                  </a:cubicBezTo>
                  <a:cubicBezTo>
                    <a:pt x="1882" y="2110"/>
                    <a:pt x="1880" y="2109"/>
                    <a:pt x="1879" y="2108"/>
                  </a:cubicBezTo>
                  <a:cubicBezTo>
                    <a:pt x="1875" y="2107"/>
                    <a:pt x="1871" y="2106"/>
                    <a:pt x="1867" y="2105"/>
                  </a:cubicBezTo>
                  <a:cubicBezTo>
                    <a:pt x="1863" y="2104"/>
                    <a:pt x="1858" y="2104"/>
                    <a:pt x="1854" y="2104"/>
                  </a:cubicBezTo>
                  <a:cubicBezTo>
                    <a:pt x="1853" y="2104"/>
                    <a:pt x="1852" y="2104"/>
                    <a:pt x="1852" y="2104"/>
                  </a:cubicBezTo>
                  <a:cubicBezTo>
                    <a:pt x="1851" y="2105"/>
                    <a:pt x="1851" y="2105"/>
                    <a:pt x="1851" y="2105"/>
                  </a:cubicBezTo>
                  <a:cubicBezTo>
                    <a:pt x="1851" y="2105"/>
                    <a:pt x="1851" y="2105"/>
                    <a:pt x="1851" y="2105"/>
                  </a:cubicBezTo>
                  <a:cubicBezTo>
                    <a:pt x="1851" y="2105"/>
                    <a:pt x="1851" y="2105"/>
                    <a:pt x="1851" y="2105"/>
                  </a:cubicBezTo>
                  <a:cubicBezTo>
                    <a:pt x="1851" y="2105"/>
                    <a:pt x="1851" y="2105"/>
                    <a:pt x="1851" y="2105"/>
                  </a:cubicBezTo>
                  <a:cubicBezTo>
                    <a:pt x="1850" y="2105"/>
                    <a:pt x="1850" y="2105"/>
                    <a:pt x="1850" y="2105"/>
                  </a:cubicBezTo>
                  <a:cubicBezTo>
                    <a:pt x="1849" y="2105"/>
                    <a:pt x="1848" y="2105"/>
                    <a:pt x="1847" y="2105"/>
                  </a:cubicBezTo>
                  <a:cubicBezTo>
                    <a:pt x="1845" y="2105"/>
                    <a:pt x="1844" y="2106"/>
                    <a:pt x="1843" y="2106"/>
                  </a:cubicBezTo>
                  <a:cubicBezTo>
                    <a:pt x="1842" y="2106"/>
                    <a:pt x="1842" y="2106"/>
                    <a:pt x="1841" y="2106"/>
                  </a:cubicBezTo>
                  <a:cubicBezTo>
                    <a:pt x="1839" y="2107"/>
                    <a:pt x="1839" y="2107"/>
                    <a:pt x="1839" y="2107"/>
                  </a:cubicBezTo>
                  <a:cubicBezTo>
                    <a:pt x="1835" y="2108"/>
                    <a:pt x="1830" y="2110"/>
                    <a:pt x="1826" y="2111"/>
                  </a:cubicBezTo>
                  <a:cubicBezTo>
                    <a:pt x="1821" y="2113"/>
                    <a:pt x="1817" y="2115"/>
                    <a:pt x="1812" y="2117"/>
                  </a:cubicBezTo>
                  <a:cubicBezTo>
                    <a:pt x="1810" y="2118"/>
                    <a:pt x="1808" y="2120"/>
                    <a:pt x="1806" y="2121"/>
                  </a:cubicBezTo>
                  <a:cubicBezTo>
                    <a:pt x="1804" y="2122"/>
                    <a:pt x="1802" y="2123"/>
                    <a:pt x="1800" y="2124"/>
                  </a:cubicBezTo>
                  <a:cubicBezTo>
                    <a:pt x="1796" y="2126"/>
                    <a:pt x="1792" y="2128"/>
                    <a:pt x="1789" y="2129"/>
                  </a:cubicBezTo>
                  <a:cubicBezTo>
                    <a:pt x="1789" y="2130"/>
                    <a:pt x="1789" y="2130"/>
                    <a:pt x="1789" y="2130"/>
                  </a:cubicBezTo>
                  <a:cubicBezTo>
                    <a:pt x="1755" y="2131"/>
                    <a:pt x="1720" y="2135"/>
                    <a:pt x="1692" y="2132"/>
                  </a:cubicBezTo>
                  <a:cubicBezTo>
                    <a:pt x="1644" y="2125"/>
                    <a:pt x="1603" y="2108"/>
                    <a:pt x="1564" y="2084"/>
                  </a:cubicBezTo>
                  <a:cubicBezTo>
                    <a:pt x="1565" y="2084"/>
                    <a:pt x="1566" y="2084"/>
                    <a:pt x="1567" y="2084"/>
                  </a:cubicBezTo>
                  <a:cubicBezTo>
                    <a:pt x="1572" y="2085"/>
                    <a:pt x="1576" y="2085"/>
                    <a:pt x="1581" y="2086"/>
                  </a:cubicBezTo>
                  <a:cubicBezTo>
                    <a:pt x="1586" y="2086"/>
                    <a:pt x="1592" y="2086"/>
                    <a:pt x="1597" y="2086"/>
                  </a:cubicBezTo>
                  <a:cubicBezTo>
                    <a:pt x="1600" y="2086"/>
                    <a:pt x="1603" y="2087"/>
                    <a:pt x="1606" y="2086"/>
                  </a:cubicBezTo>
                  <a:cubicBezTo>
                    <a:pt x="1608" y="2086"/>
                    <a:pt x="1611" y="2086"/>
                    <a:pt x="1614" y="2086"/>
                  </a:cubicBezTo>
                  <a:cubicBezTo>
                    <a:pt x="1616" y="2086"/>
                    <a:pt x="1617" y="2086"/>
                    <a:pt x="1619" y="2086"/>
                  </a:cubicBezTo>
                  <a:cubicBezTo>
                    <a:pt x="1620" y="2086"/>
                    <a:pt x="1620" y="2086"/>
                    <a:pt x="1621" y="2086"/>
                  </a:cubicBezTo>
                  <a:cubicBezTo>
                    <a:pt x="1622" y="2087"/>
                    <a:pt x="1623" y="2087"/>
                    <a:pt x="1624" y="2087"/>
                  </a:cubicBezTo>
                  <a:cubicBezTo>
                    <a:pt x="1626" y="2088"/>
                    <a:pt x="1629" y="2089"/>
                    <a:pt x="1631" y="2090"/>
                  </a:cubicBezTo>
                  <a:cubicBezTo>
                    <a:pt x="1632" y="2090"/>
                    <a:pt x="1632" y="2090"/>
                    <a:pt x="1633" y="2090"/>
                  </a:cubicBezTo>
                  <a:cubicBezTo>
                    <a:pt x="1633" y="2091"/>
                    <a:pt x="1634" y="2091"/>
                    <a:pt x="1635" y="2091"/>
                  </a:cubicBezTo>
                  <a:cubicBezTo>
                    <a:pt x="1636" y="2092"/>
                    <a:pt x="1637" y="2092"/>
                    <a:pt x="1638" y="2093"/>
                  </a:cubicBezTo>
                  <a:cubicBezTo>
                    <a:pt x="1639" y="2093"/>
                    <a:pt x="1639" y="2093"/>
                    <a:pt x="1640" y="2094"/>
                  </a:cubicBezTo>
                  <a:cubicBezTo>
                    <a:pt x="1641" y="2094"/>
                    <a:pt x="1641" y="2094"/>
                    <a:pt x="1642" y="2095"/>
                  </a:cubicBezTo>
                  <a:cubicBezTo>
                    <a:pt x="1643" y="2096"/>
                    <a:pt x="1643" y="2096"/>
                    <a:pt x="1643" y="2096"/>
                  </a:cubicBezTo>
                  <a:cubicBezTo>
                    <a:pt x="1644" y="2096"/>
                    <a:pt x="1645" y="2096"/>
                    <a:pt x="1645" y="2097"/>
                  </a:cubicBezTo>
                  <a:cubicBezTo>
                    <a:pt x="1647" y="2098"/>
                    <a:pt x="1650" y="2100"/>
                    <a:pt x="1652" y="2101"/>
                  </a:cubicBezTo>
                  <a:cubicBezTo>
                    <a:pt x="1654" y="2103"/>
                    <a:pt x="1657" y="2105"/>
                    <a:pt x="1659" y="2106"/>
                  </a:cubicBezTo>
                  <a:cubicBezTo>
                    <a:pt x="1662" y="2107"/>
                    <a:pt x="1664" y="2109"/>
                    <a:pt x="1667" y="2110"/>
                  </a:cubicBezTo>
                  <a:cubicBezTo>
                    <a:pt x="1669" y="2110"/>
                    <a:pt x="1672" y="2111"/>
                    <a:pt x="1674" y="2111"/>
                  </a:cubicBezTo>
                  <a:cubicBezTo>
                    <a:pt x="1677" y="2111"/>
                    <a:pt x="1679" y="2111"/>
                    <a:pt x="1681" y="2111"/>
                  </a:cubicBezTo>
                  <a:cubicBezTo>
                    <a:pt x="1682" y="2111"/>
                    <a:pt x="1684" y="2110"/>
                    <a:pt x="1685" y="2109"/>
                  </a:cubicBezTo>
                  <a:cubicBezTo>
                    <a:pt x="1686" y="2109"/>
                    <a:pt x="1686" y="2109"/>
                    <a:pt x="1686" y="2109"/>
                  </a:cubicBezTo>
                  <a:cubicBezTo>
                    <a:pt x="1686" y="2109"/>
                    <a:pt x="1687" y="2109"/>
                    <a:pt x="1687" y="2109"/>
                  </a:cubicBezTo>
                  <a:cubicBezTo>
                    <a:pt x="1687" y="2108"/>
                    <a:pt x="1688" y="2108"/>
                    <a:pt x="1688" y="2108"/>
                  </a:cubicBezTo>
                  <a:cubicBezTo>
                    <a:pt x="1688" y="2107"/>
                    <a:pt x="1689" y="2107"/>
                    <a:pt x="1689" y="2107"/>
                  </a:cubicBezTo>
                  <a:cubicBezTo>
                    <a:pt x="1689" y="2107"/>
                    <a:pt x="1688" y="2107"/>
                    <a:pt x="1688" y="2107"/>
                  </a:cubicBezTo>
                  <a:cubicBezTo>
                    <a:pt x="1687" y="2108"/>
                    <a:pt x="1687" y="2108"/>
                    <a:pt x="1686" y="2108"/>
                  </a:cubicBezTo>
                  <a:cubicBezTo>
                    <a:pt x="1686" y="2108"/>
                    <a:pt x="1685" y="2108"/>
                    <a:pt x="1685" y="2108"/>
                  </a:cubicBezTo>
                  <a:cubicBezTo>
                    <a:pt x="1684" y="2108"/>
                    <a:pt x="1682" y="2108"/>
                    <a:pt x="1681" y="2108"/>
                  </a:cubicBezTo>
                  <a:cubicBezTo>
                    <a:pt x="1679" y="2108"/>
                    <a:pt x="1677" y="2107"/>
                    <a:pt x="1675" y="2107"/>
                  </a:cubicBezTo>
                  <a:cubicBezTo>
                    <a:pt x="1673" y="2106"/>
                    <a:pt x="1671" y="2105"/>
                    <a:pt x="1669" y="2104"/>
                  </a:cubicBezTo>
                  <a:cubicBezTo>
                    <a:pt x="1667" y="2103"/>
                    <a:pt x="1665" y="2102"/>
                    <a:pt x="1663" y="2100"/>
                  </a:cubicBezTo>
                  <a:cubicBezTo>
                    <a:pt x="1662" y="2099"/>
                    <a:pt x="1661" y="2099"/>
                    <a:pt x="1660" y="2098"/>
                  </a:cubicBezTo>
                  <a:cubicBezTo>
                    <a:pt x="1659" y="2097"/>
                    <a:pt x="1658" y="2096"/>
                    <a:pt x="1657" y="2095"/>
                  </a:cubicBezTo>
                  <a:cubicBezTo>
                    <a:pt x="1654" y="2094"/>
                    <a:pt x="1652" y="2092"/>
                    <a:pt x="1649" y="2090"/>
                  </a:cubicBezTo>
                  <a:cubicBezTo>
                    <a:pt x="1649" y="2090"/>
                    <a:pt x="1648" y="2089"/>
                    <a:pt x="1648" y="2089"/>
                  </a:cubicBezTo>
                  <a:cubicBezTo>
                    <a:pt x="1646" y="2088"/>
                    <a:pt x="1646" y="2088"/>
                    <a:pt x="1646" y="2088"/>
                  </a:cubicBezTo>
                  <a:cubicBezTo>
                    <a:pt x="1645" y="2087"/>
                    <a:pt x="1644" y="2087"/>
                    <a:pt x="1643" y="2087"/>
                  </a:cubicBezTo>
                  <a:cubicBezTo>
                    <a:pt x="1643" y="2086"/>
                    <a:pt x="1642" y="2086"/>
                    <a:pt x="1641" y="2086"/>
                  </a:cubicBezTo>
                  <a:cubicBezTo>
                    <a:pt x="1641" y="2085"/>
                    <a:pt x="1640" y="2085"/>
                    <a:pt x="1639" y="2085"/>
                  </a:cubicBezTo>
                  <a:cubicBezTo>
                    <a:pt x="1639" y="2085"/>
                    <a:pt x="1638" y="2085"/>
                    <a:pt x="1638" y="2084"/>
                  </a:cubicBezTo>
                  <a:cubicBezTo>
                    <a:pt x="1642" y="2084"/>
                    <a:pt x="1645" y="2084"/>
                    <a:pt x="1649" y="2084"/>
                  </a:cubicBezTo>
                  <a:cubicBezTo>
                    <a:pt x="1649" y="2084"/>
                    <a:pt x="1650" y="2084"/>
                    <a:pt x="1651" y="2084"/>
                  </a:cubicBezTo>
                  <a:cubicBezTo>
                    <a:pt x="1651" y="2084"/>
                    <a:pt x="1652" y="2085"/>
                    <a:pt x="1653" y="2085"/>
                  </a:cubicBezTo>
                  <a:cubicBezTo>
                    <a:pt x="1653" y="2085"/>
                    <a:pt x="1654" y="2085"/>
                    <a:pt x="1655" y="2085"/>
                  </a:cubicBezTo>
                  <a:cubicBezTo>
                    <a:pt x="1656" y="2085"/>
                    <a:pt x="1656" y="2085"/>
                    <a:pt x="1656" y="2085"/>
                  </a:cubicBezTo>
                  <a:cubicBezTo>
                    <a:pt x="1657" y="2085"/>
                    <a:pt x="1657" y="2085"/>
                    <a:pt x="1657" y="2085"/>
                  </a:cubicBezTo>
                  <a:cubicBezTo>
                    <a:pt x="1658" y="2085"/>
                    <a:pt x="1659" y="2086"/>
                    <a:pt x="1661" y="2086"/>
                  </a:cubicBezTo>
                  <a:cubicBezTo>
                    <a:pt x="1662" y="2086"/>
                    <a:pt x="1663" y="2087"/>
                    <a:pt x="1664" y="2087"/>
                  </a:cubicBezTo>
                  <a:cubicBezTo>
                    <a:pt x="1669" y="2088"/>
                    <a:pt x="1674" y="2090"/>
                    <a:pt x="1679" y="2092"/>
                  </a:cubicBezTo>
                  <a:cubicBezTo>
                    <a:pt x="1680" y="2092"/>
                    <a:pt x="1681" y="2093"/>
                    <a:pt x="1682" y="2093"/>
                  </a:cubicBezTo>
                  <a:cubicBezTo>
                    <a:pt x="1683" y="2093"/>
                    <a:pt x="1684" y="2094"/>
                    <a:pt x="1686" y="2094"/>
                  </a:cubicBezTo>
                  <a:cubicBezTo>
                    <a:pt x="1688" y="2095"/>
                    <a:pt x="1690" y="2096"/>
                    <a:pt x="1692" y="2097"/>
                  </a:cubicBezTo>
                  <a:cubicBezTo>
                    <a:pt x="1696" y="2099"/>
                    <a:pt x="1699" y="2101"/>
                    <a:pt x="1702" y="2103"/>
                  </a:cubicBezTo>
                  <a:cubicBezTo>
                    <a:pt x="1704" y="2103"/>
                    <a:pt x="1705" y="2104"/>
                    <a:pt x="1707" y="2105"/>
                  </a:cubicBezTo>
                  <a:cubicBezTo>
                    <a:pt x="1708" y="2106"/>
                    <a:pt x="1709" y="2106"/>
                    <a:pt x="1710" y="2107"/>
                  </a:cubicBezTo>
                  <a:cubicBezTo>
                    <a:pt x="1713" y="2108"/>
                    <a:pt x="1714" y="2109"/>
                    <a:pt x="1716" y="2110"/>
                  </a:cubicBezTo>
                  <a:cubicBezTo>
                    <a:pt x="1717" y="2110"/>
                    <a:pt x="1717" y="2111"/>
                    <a:pt x="1717" y="2111"/>
                  </a:cubicBezTo>
                  <a:cubicBezTo>
                    <a:pt x="1717" y="2111"/>
                    <a:pt x="1717" y="2110"/>
                    <a:pt x="1716" y="2109"/>
                  </a:cubicBezTo>
                  <a:cubicBezTo>
                    <a:pt x="1715" y="2109"/>
                    <a:pt x="1713" y="2107"/>
                    <a:pt x="1711" y="2106"/>
                  </a:cubicBezTo>
                  <a:cubicBezTo>
                    <a:pt x="1709" y="2104"/>
                    <a:pt x="1707" y="2102"/>
                    <a:pt x="1704" y="2100"/>
                  </a:cubicBezTo>
                  <a:cubicBezTo>
                    <a:pt x="1701" y="2098"/>
                    <a:pt x="1698" y="2096"/>
                    <a:pt x="1694" y="2093"/>
                  </a:cubicBezTo>
                  <a:cubicBezTo>
                    <a:pt x="1690" y="2091"/>
                    <a:pt x="1686" y="2088"/>
                    <a:pt x="1681" y="2086"/>
                  </a:cubicBezTo>
                  <a:cubicBezTo>
                    <a:pt x="1677" y="2084"/>
                    <a:pt x="1672" y="2082"/>
                    <a:pt x="1666" y="2080"/>
                  </a:cubicBezTo>
                  <a:cubicBezTo>
                    <a:pt x="1665" y="2080"/>
                    <a:pt x="1664" y="2079"/>
                    <a:pt x="1662" y="2079"/>
                  </a:cubicBezTo>
                  <a:cubicBezTo>
                    <a:pt x="1661" y="2079"/>
                    <a:pt x="1659" y="2078"/>
                    <a:pt x="1658" y="2078"/>
                  </a:cubicBezTo>
                  <a:cubicBezTo>
                    <a:pt x="1657" y="2078"/>
                    <a:pt x="1657" y="2078"/>
                    <a:pt x="1657" y="2078"/>
                  </a:cubicBezTo>
                  <a:cubicBezTo>
                    <a:pt x="1656" y="2078"/>
                    <a:pt x="1656" y="2078"/>
                    <a:pt x="1656" y="2078"/>
                  </a:cubicBezTo>
                  <a:cubicBezTo>
                    <a:pt x="1655" y="2077"/>
                    <a:pt x="1654" y="2077"/>
                    <a:pt x="1653" y="2077"/>
                  </a:cubicBezTo>
                  <a:cubicBezTo>
                    <a:pt x="1653" y="2077"/>
                    <a:pt x="1652" y="2077"/>
                    <a:pt x="1651" y="2077"/>
                  </a:cubicBezTo>
                  <a:cubicBezTo>
                    <a:pt x="1650" y="2077"/>
                    <a:pt x="1650" y="2077"/>
                    <a:pt x="1649" y="2077"/>
                  </a:cubicBezTo>
                  <a:cubicBezTo>
                    <a:pt x="1643" y="2076"/>
                    <a:pt x="1637" y="2077"/>
                    <a:pt x="1631" y="2077"/>
                  </a:cubicBezTo>
                  <a:cubicBezTo>
                    <a:pt x="1625" y="2078"/>
                    <a:pt x="1619" y="2078"/>
                    <a:pt x="1614" y="2079"/>
                  </a:cubicBezTo>
                  <a:cubicBezTo>
                    <a:pt x="1612" y="2079"/>
                    <a:pt x="1611" y="2079"/>
                    <a:pt x="1610" y="2079"/>
                  </a:cubicBezTo>
                  <a:cubicBezTo>
                    <a:pt x="1608" y="2079"/>
                    <a:pt x="1607" y="2079"/>
                    <a:pt x="1605" y="2079"/>
                  </a:cubicBezTo>
                  <a:cubicBezTo>
                    <a:pt x="1603" y="2079"/>
                    <a:pt x="1600" y="2079"/>
                    <a:pt x="1597" y="2079"/>
                  </a:cubicBezTo>
                  <a:cubicBezTo>
                    <a:pt x="1592" y="2080"/>
                    <a:pt x="1587" y="2080"/>
                    <a:pt x="1582" y="2080"/>
                  </a:cubicBezTo>
                  <a:cubicBezTo>
                    <a:pt x="1577" y="2080"/>
                    <a:pt x="1572" y="2080"/>
                    <a:pt x="1568" y="2080"/>
                  </a:cubicBezTo>
                  <a:cubicBezTo>
                    <a:pt x="1564" y="2079"/>
                    <a:pt x="1560" y="2079"/>
                    <a:pt x="1557" y="2079"/>
                  </a:cubicBezTo>
                  <a:cubicBezTo>
                    <a:pt x="1531" y="2062"/>
                    <a:pt x="1506" y="2042"/>
                    <a:pt x="1480" y="2021"/>
                  </a:cubicBezTo>
                  <a:cubicBezTo>
                    <a:pt x="1495" y="2020"/>
                    <a:pt x="1509" y="2018"/>
                    <a:pt x="1522" y="2014"/>
                  </a:cubicBezTo>
                  <a:cubicBezTo>
                    <a:pt x="1523" y="2014"/>
                    <a:pt x="1523" y="2014"/>
                    <a:pt x="1523" y="2014"/>
                  </a:cubicBezTo>
                  <a:cubicBezTo>
                    <a:pt x="1523" y="2015"/>
                    <a:pt x="1524" y="2015"/>
                    <a:pt x="1524" y="2015"/>
                  </a:cubicBezTo>
                  <a:cubicBezTo>
                    <a:pt x="1524" y="2015"/>
                    <a:pt x="1525" y="2015"/>
                    <a:pt x="1525" y="2015"/>
                  </a:cubicBezTo>
                  <a:cubicBezTo>
                    <a:pt x="1525" y="2015"/>
                    <a:pt x="1525" y="2016"/>
                    <a:pt x="1525" y="2016"/>
                  </a:cubicBezTo>
                  <a:cubicBezTo>
                    <a:pt x="1526" y="2017"/>
                    <a:pt x="1527" y="2018"/>
                    <a:pt x="1527" y="2019"/>
                  </a:cubicBezTo>
                  <a:cubicBezTo>
                    <a:pt x="1528" y="2020"/>
                    <a:pt x="1529" y="2021"/>
                    <a:pt x="1529" y="2023"/>
                  </a:cubicBezTo>
                  <a:cubicBezTo>
                    <a:pt x="1531" y="2026"/>
                    <a:pt x="1533" y="2029"/>
                    <a:pt x="1535" y="2033"/>
                  </a:cubicBezTo>
                  <a:cubicBezTo>
                    <a:pt x="1536" y="2034"/>
                    <a:pt x="1536" y="2035"/>
                    <a:pt x="1537" y="2036"/>
                  </a:cubicBezTo>
                  <a:cubicBezTo>
                    <a:pt x="1538" y="2036"/>
                    <a:pt x="1538" y="2037"/>
                    <a:pt x="1539" y="2038"/>
                  </a:cubicBezTo>
                  <a:cubicBezTo>
                    <a:pt x="1539" y="2039"/>
                    <a:pt x="1539" y="2039"/>
                    <a:pt x="1539" y="2039"/>
                  </a:cubicBezTo>
                  <a:cubicBezTo>
                    <a:pt x="1540" y="2039"/>
                    <a:pt x="1540" y="2039"/>
                    <a:pt x="1540" y="2039"/>
                  </a:cubicBezTo>
                  <a:cubicBezTo>
                    <a:pt x="1540" y="2040"/>
                    <a:pt x="1540" y="2040"/>
                    <a:pt x="1540" y="2040"/>
                  </a:cubicBezTo>
                  <a:cubicBezTo>
                    <a:pt x="1541" y="2040"/>
                    <a:pt x="1541" y="2040"/>
                    <a:pt x="1541" y="2041"/>
                  </a:cubicBezTo>
                  <a:cubicBezTo>
                    <a:pt x="1542" y="2042"/>
                    <a:pt x="1543" y="2043"/>
                    <a:pt x="1544" y="2043"/>
                  </a:cubicBezTo>
                  <a:cubicBezTo>
                    <a:pt x="1546" y="2045"/>
                    <a:pt x="1548" y="2046"/>
                    <a:pt x="1550" y="2048"/>
                  </a:cubicBezTo>
                  <a:cubicBezTo>
                    <a:pt x="1552" y="2049"/>
                    <a:pt x="1554" y="2050"/>
                    <a:pt x="1556" y="2051"/>
                  </a:cubicBezTo>
                  <a:cubicBezTo>
                    <a:pt x="1557" y="2052"/>
                    <a:pt x="1557" y="2052"/>
                    <a:pt x="1558" y="2053"/>
                  </a:cubicBezTo>
                  <a:cubicBezTo>
                    <a:pt x="1559" y="2053"/>
                    <a:pt x="1560" y="2053"/>
                    <a:pt x="1561" y="2054"/>
                  </a:cubicBezTo>
                  <a:cubicBezTo>
                    <a:pt x="1563" y="2054"/>
                    <a:pt x="1565" y="2055"/>
                    <a:pt x="1567" y="2055"/>
                  </a:cubicBezTo>
                  <a:cubicBezTo>
                    <a:pt x="1569" y="2056"/>
                    <a:pt x="1570" y="2056"/>
                    <a:pt x="1572" y="2056"/>
                  </a:cubicBezTo>
                  <a:cubicBezTo>
                    <a:pt x="1573" y="2056"/>
                    <a:pt x="1574" y="2056"/>
                    <a:pt x="1575" y="2056"/>
                  </a:cubicBezTo>
                  <a:cubicBezTo>
                    <a:pt x="1576" y="2056"/>
                    <a:pt x="1577" y="2056"/>
                    <a:pt x="1578" y="2056"/>
                  </a:cubicBezTo>
                  <a:cubicBezTo>
                    <a:pt x="1578" y="2056"/>
                    <a:pt x="1578" y="2056"/>
                    <a:pt x="1578" y="2056"/>
                  </a:cubicBezTo>
                  <a:cubicBezTo>
                    <a:pt x="1578" y="2056"/>
                    <a:pt x="1578" y="2056"/>
                    <a:pt x="1578" y="2055"/>
                  </a:cubicBezTo>
                  <a:cubicBezTo>
                    <a:pt x="1577" y="2055"/>
                    <a:pt x="1576" y="2055"/>
                    <a:pt x="1576" y="2054"/>
                  </a:cubicBezTo>
                  <a:cubicBezTo>
                    <a:pt x="1575" y="2054"/>
                    <a:pt x="1574" y="2054"/>
                    <a:pt x="1572" y="2053"/>
                  </a:cubicBezTo>
                  <a:cubicBezTo>
                    <a:pt x="1572" y="2053"/>
                    <a:pt x="1571" y="2052"/>
                    <a:pt x="1570" y="2052"/>
                  </a:cubicBezTo>
                  <a:cubicBezTo>
                    <a:pt x="1570" y="2052"/>
                    <a:pt x="1569" y="2051"/>
                    <a:pt x="1568" y="2051"/>
                  </a:cubicBezTo>
                  <a:cubicBezTo>
                    <a:pt x="1567" y="2050"/>
                    <a:pt x="1565" y="2049"/>
                    <a:pt x="1564" y="2048"/>
                  </a:cubicBezTo>
                  <a:cubicBezTo>
                    <a:pt x="1563" y="2048"/>
                    <a:pt x="1562" y="2047"/>
                    <a:pt x="1561" y="2047"/>
                  </a:cubicBezTo>
                  <a:cubicBezTo>
                    <a:pt x="1561" y="2047"/>
                    <a:pt x="1561" y="2046"/>
                    <a:pt x="1560" y="2046"/>
                  </a:cubicBezTo>
                  <a:cubicBezTo>
                    <a:pt x="1560" y="2046"/>
                    <a:pt x="1559" y="2046"/>
                    <a:pt x="1559" y="2045"/>
                  </a:cubicBezTo>
                  <a:cubicBezTo>
                    <a:pt x="1558" y="2045"/>
                    <a:pt x="1557" y="2044"/>
                    <a:pt x="1557" y="2043"/>
                  </a:cubicBezTo>
                  <a:cubicBezTo>
                    <a:pt x="1556" y="2043"/>
                    <a:pt x="1555" y="2042"/>
                    <a:pt x="1554" y="2042"/>
                  </a:cubicBezTo>
                  <a:cubicBezTo>
                    <a:pt x="1553" y="2041"/>
                    <a:pt x="1553" y="2040"/>
                    <a:pt x="1552" y="2040"/>
                  </a:cubicBezTo>
                  <a:cubicBezTo>
                    <a:pt x="1551" y="2039"/>
                    <a:pt x="1551" y="2039"/>
                    <a:pt x="1551" y="2039"/>
                  </a:cubicBezTo>
                  <a:cubicBezTo>
                    <a:pt x="1549" y="2038"/>
                    <a:pt x="1549" y="2038"/>
                    <a:pt x="1549" y="2038"/>
                  </a:cubicBezTo>
                  <a:cubicBezTo>
                    <a:pt x="1549" y="2037"/>
                    <a:pt x="1548" y="2036"/>
                    <a:pt x="1547" y="2035"/>
                  </a:cubicBezTo>
                  <a:cubicBezTo>
                    <a:pt x="1546" y="2034"/>
                    <a:pt x="1546" y="2034"/>
                    <a:pt x="1546" y="2034"/>
                  </a:cubicBezTo>
                  <a:cubicBezTo>
                    <a:pt x="1546" y="2034"/>
                    <a:pt x="1546" y="2034"/>
                    <a:pt x="1546" y="2034"/>
                  </a:cubicBezTo>
                  <a:cubicBezTo>
                    <a:pt x="1545" y="2034"/>
                    <a:pt x="1545" y="2034"/>
                    <a:pt x="1545" y="2034"/>
                  </a:cubicBezTo>
                  <a:cubicBezTo>
                    <a:pt x="1545" y="2034"/>
                    <a:pt x="1545" y="2034"/>
                    <a:pt x="1545" y="2034"/>
                  </a:cubicBezTo>
                  <a:cubicBezTo>
                    <a:pt x="1545" y="2033"/>
                    <a:pt x="1545" y="2033"/>
                    <a:pt x="1545" y="2033"/>
                  </a:cubicBezTo>
                  <a:cubicBezTo>
                    <a:pt x="1545" y="2034"/>
                    <a:pt x="1545" y="2033"/>
                    <a:pt x="1545" y="2034"/>
                  </a:cubicBezTo>
                  <a:cubicBezTo>
                    <a:pt x="1545" y="2033"/>
                    <a:pt x="1545" y="2033"/>
                    <a:pt x="1545" y="2033"/>
                  </a:cubicBezTo>
                  <a:cubicBezTo>
                    <a:pt x="1545" y="2033"/>
                    <a:pt x="1545" y="2033"/>
                    <a:pt x="1545" y="2033"/>
                  </a:cubicBezTo>
                  <a:cubicBezTo>
                    <a:pt x="1544" y="2032"/>
                    <a:pt x="1544" y="2032"/>
                    <a:pt x="1543" y="2031"/>
                  </a:cubicBezTo>
                  <a:cubicBezTo>
                    <a:pt x="1542" y="2030"/>
                    <a:pt x="1542" y="2029"/>
                    <a:pt x="1541" y="2029"/>
                  </a:cubicBezTo>
                  <a:cubicBezTo>
                    <a:pt x="1540" y="2027"/>
                    <a:pt x="1538" y="2026"/>
                    <a:pt x="1537" y="2024"/>
                  </a:cubicBezTo>
                  <a:cubicBezTo>
                    <a:pt x="1536" y="2023"/>
                    <a:pt x="1534" y="2021"/>
                    <a:pt x="1533" y="2020"/>
                  </a:cubicBezTo>
                  <a:cubicBezTo>
                    <a:pt x="1532" y="2019"/>
                    <a:pt x="1531" y="2018"/>
                    <a:pt x="1529" y="2017"/>
                  </a:cubicBezTo>
                  <a:cubicBezTo>
                    <a:pt x="1529" y="2017"/>
                    <a:pt x="1528" y="2016"/>
                    <a:pt x="1528" y="2016"/>
                  </a:cubicBezTo>
                  <a:cubicBezTo>
                    <a:pt x="1527" y="2015"/>
                    <a:pt x="1527" y="2015"/>
                    <a:pt x="1526" y="2015"/>
                  </a:cubicBezTo>
                  <a:cubicBezTo>
                    <a:pt x="1526" y="2015"/>
                    <a:pt x="1526" y="2015"/>
                    <a:pt x="1526" y="2015"/>
                  </a:cubicBezTo>
                  <a:cubicBezTo>
                    <a:pt x="1527" y="2015"/>
                    <a:pt x="1528" y="2015"/>
                    <a:pt x="1529" y="2015"/>
                  </a:cubicBezTo>
                  <a:cubicBezTo>
                    <a:pt x="1531" y="2015"/>
                    <a:pt x="1533" y="2016"/>
                    <a:pt x="1535" y="2016"/>
                  </a:cubicBezTo>
                  <a:cubicBezTo>
                    <a:pt x="1537" y="2017"/>
                    <a:pt x="1540" y="2017"/>
                    <a:pt x="1542" y="2018"/>
                  </a:cubicBezTo>
                  <a:cubicBezTo>
                    <a:pt x="1544" y="2019"/>
                    <a:pt x="1547" y="2020"/>
                    <a:pt x="1549" y="2022"/>
                  </a:cubicBezTo>
                  <a:cubicBezTo>
                    <a:pt x="1549" y="2022"/>
                    <a:pt x="1550" y="2022"/>
                    <a:pt x="1551" y="2023"/>
                  </a:cubicBezTo>
                  <a:cubicBezTo>
                    <a:pt x="1551" y="2023"/>
                    <a:pt x="1552" y="2023"/>
                    <a:pt x="1552" y="2024"/>
                  </a:cubicBezTo>
                  <a:cubicBezTo>
                    <a:pt x="1553" y="2024"/>
                    <a:pt x="1553" y="2024"/>
                    <a:pt x="1554" y="2025"/>
                  </a:cubicBezTo>
                  <a:cubicBezTo>
                    <a:pt x="1555" y="2025"/>
                    <a:pt x="1555" y="2025"/>
                    <a:pt x="1555" y="2025"/>
                  </a:cubicBezTo>
                  <a:cubicBezTo>
                    <a:pt x="1555" y="2026"/>
                    <a:pt x="1555" y="2026"/>
                    <a:pt x="1555" y="2026"/>
                  </a:cubicBezTo>
                  <a:cubicBezTo>
                    <a:pt x="1558" y="2028"/>
                    <a:pt x="1560" y="2029"/>
                    <a:pt x="1562" y="2031"/>
                  </a:cubicBezTo>
                  <a:cubicBezTo>
                    <a:pt x="1563" y="2032"/>
                    <a:pt x="1564" y="2033"/>
                    <a:pt x="1565" y="2034"/>
                  </a:cubicBezTo>
                  <a:cubicBezTo>
                    <a:pt x="1566" y="2035"/>
                    <a:pt x="1567" y="2036"/>
                    <a:pt x="1568" y="2036"/>
                  </a:cubicBezTo>
                  <a:cubicBezTo>
                    <a:pt x="1570" y="2037"/>
                    <a:pt x="1571" y="2038"/>
                    <a:pt x="1572" y="2039"/>
                  </a:cubicBezTo>
                  <a:cubicBezTo>
                    <a:pt x="1573" y="2039"/>
                    <a:pt x="1573" y="2039"/>
                    <a:pt x="1574" y="2040"/>
                  </a:cubicBezTo>
                  <a:cubicBezTo>
                    <a:pt x="1574" y="2040"/>
                    <a:pt x="1575" y="2040"/>
                    <a:pt x="1575" y="2041"/>
                  </a:cubicBezTo>
                  <a:cubicBezTo>
                    <a:pt x="1578" y="2042"/>
                    <a:pt x="1580" y="2042"/>
                    <a:pt x="1583" y="2043"/>
                  </a:cubicBezTo>
                  <a:cubicBezTo>
                    <a:pt x="1585" y="2043"/>
                    <a:pt x="1587" y="2044"/>
                    <a:pt x="1589" y="2043"/>
                  </a:cubicBezTo>
                  <a:cubicBezTo>
                    <a:pt x="1591" y="2043"/>
                    <a:pt x="1592" y="2043"/>
                    <a:pt x="1594" y="2043"/>
                  </a:cubicBezTo>
                  <a:cubicBezTo>
                    <a:pt x="1594" y="2043"/>
                    <a:pt x="1594" y="2042"/>
                    <a:pt x="1594" y="2042"/>
                  </a:cubicBezTo>
                  <a:cubicBezTo>
                    <a:pt x="1595" y="2042"/>
                    <a:pt x="1595" y="2042"/>
                    <a:pt x="1595" y="2042"/>
                  </a:cubicBezTo>
                  <a:cubicBezTo>
                    <a:pt x="1596" y="2042"/>
                    <a:pt x="1596" y="2042"/>
                    <a:pt x="1596" y="2041"/>
                  </a:cubicBezTo>
                  <a:cubicBezTo>
                    <a:pt x="1597" y="2041"/>
                    <a:pt x="1597" y="2041"/>
                    <a:pt x="1597" y="2041"/>
                  </a:cubicBezTo>
                  <a:cubicBezTo>
                    <a:pt x="1597" y="2041"/>
                    <a:pt x="1597" y="2041"/>
                    <a:pt x="1596" y="2041"/>
                  </a:cubicBezTo>
                  <a:cubicBezTo>
                    <a:pt x="1596" y="2041"/>
                    <a:pt x="1595" y="2041"/>
                    <a:pt x="1595" y="2041"/>
                  </a:cubicBezTo>
                  <a:cubicBezTo>
                    <a:pt x="1595" y="2041"/>
                    <a:pt x="1594" y="2041"/>
                    <a:pt x="1594" y="2041"/>
                  </a:cubicBezTo>
                  <a:cubicBezTo>
                    <a:pt x="1594" y="2041"/>
                    <a:pt x="1594" y="2041"/>
                    <a:pt x="1593" y="2041"/>
                  </a:cubicBezTo>
                  <a:cubicBezTo>
                    <a:pt x="1592" y="2041"/>
                    <a:pt x="1591" y="2041"/>
                    <a:pt x="1589" y="2040"/>
                  </a:cubicBezTo>
                  <a:cubicBezTo>
                    <a:pt x="1588" y="2040"/>
                    <a:pt x="1586" y="2039"/>
                    <a:pt x="1584" y="2039"/>
                  </a:cubicBezTo>
                  <a:cubicBezTo>
                    <a:pt x="1582" y="2038"/>
                    <a:pt x="1580" y="2037"/>
                    <a:pt x="1578" y="2035"/>
                  </a:cubicBezTo>
                  <a:cubicBezTo>
                    <a:pt x="1578" y="2035"/>
                    <a:pt x="1578" y="2035"/>
                    <a:pt x="1577" y="2034"/>
                  </a:cubicBezTo>
                  <a:cubicBezTo>
                    <a:pt x="1577" y="2034"/>
                    <a:pt x="1576" y="2034"/>
                    <a:pt x="1576" y="2033"/>
                  </a:cubicBezTo>
                  <a:cubicBezTo>
                    <a:pt x="1575" y="2033"/>
                    <a:pt x="1574" y="2032"/>
                    <a:pt x="1573" y="2031"/>
                  </a:cubicBezTo>
                  <a:cubicBezTo>
                    <a:pt x="1572" y="2030"/>
                    <a:pt x="1571" y="2029"/>
                    <a:pt x="1570" y="2028"/>
                  </a:cubicBezTo>
                  <a:cubicBezTo>
                    <a:pt x="1569" y="2027"/>
                    <a:pt x="1568" y="2026"/>
                    <a:pt x="1567" y="2025"/>
                  </a:cubicBezTo>
                  <a:cubicBezTo>
                    <a:pt x="1565" y="2023"/>
                    <a:pt x="1563" y="2022"/>
                    <a:pt x="1560" y="2020"/>
                  </a:cubicBezTo>
                  <a:cubicBezTo>
                    <a:pt x="1559" y="2019"/>
                    <a:pt x="1559" y="2019"/>
                    <a:pt x="1559" y="2019"/>
                  </a:cubicBezTo>
                  <a:cubicBezTo>
                    <a:pt x="1558" y="2018"/>
                    <a:pt x="1558" y="2018"/>
                    <a:pt x="1558" y="2018"/>
                  </a:cubicBezTo>
                  <a:cubicBezTo>
                    <a:pt x="1558" y="2018"/>
                    <a:pt x="1557" y="2018"/>
                    <a:pt x="1556" y="2017"/>
                  </a:cubicBezTo>
                  <a:cubicBezTo>
                    <a:pt x="1555" y="2016"/>
                    <a:pt x="1554" y="2015"/>
                    <a:pt x="1552" y="2015"/>
                  </a:cubicBezTo>
                  <a:cubicBezTo>
                    <a:pt x="1552" y="2014"/>
                    <a:pt x="1551" y="2014"/>
                    <a:pt x="1550" y="2014"/>
                  </a:cubicBezTo>
                  <a:cubicBezTo>
                    <a:pt x="1550" y="2014"/>
                    <a:pt x="1549" y="2013"/>
                    <a:pt x="1548" y="2013"/>
                  </a:cubicBezTo>
                  <a:cubicBezTo>
                    <a:pt x="1548" y="2013"/>
                    <a:pt x="1547" y="2012"/>
                    <a:pt x="1546" y="2012"/>
                  </a:cubicBezTo>
                  <a:cubicBezTo>
                    <a:pt x="1546" y="2012"/>
                    <a:pt x="1545" y="2012"/>
                    <a:pt x="1544" y="2012"/>
                  </a:cubicBezTo>
                  <a:cubicBezTo>
                    <a:pt x="1541" y="2011"/>
                    <a:pt x="1539" y="2010"/>
                    <a:pt x="1536" y="2010"/>
                  </a:cubicBezTo>
                  <a:cubicBezTo>
                    <a:pt x="1536" y="2010"/>
                    <a:pt x="1536" y="2010"/>
                    <a:pt x="1536" y="2010"/>
                  </a:cubicBezTo>
                  <a:cubicBezTo>
                    <a:pt x="1541" y="2008"/>
                    <a:pt x="1546" y="2006"/>
                    <a:pt x="1550" y="2004"/>
                  </a:cubicBezTo>
                  <a:cubicBezTo>
                    <a:pt x="1480" y="2010"/>
                    <a:pt x="1436" y="1989"/>
                    <a:pt x="1409" y="1960"/>
                  </a:cubicBezTo>
                  <a:cubicBezTo>
                    <a:pt x="1414" y="1962"/>
                    <a:pt x="1419" y="1965"/>
                    <a:pt x="1424" y="1967"/>
                  </a:cubicBezTo>
                  <a:cubicBezTo>
                    <a:pt x="1427" y="1968"/>
                    <a:pt x="1431" y="1969"/>
                    <a:pt x="1434" y="1970"/>
                  </a:cubicBezTo>
                  <a:cubicBezTo>
                    <a:pt x="1435" y="1971"/>
                    <a:pt x="1436" y="1971"/>
                    <a:pt x="1437" y="1971"/>
                  </a:cubicBezTo>
                  <a:cubicBezTo>
                    <a:pt x="1438" y="1971"/>
                    <a:pt x="1438" y="1971"/>
                    <a:pt x="1438" y="1971"/>
                  </a:cubicBezTo>
                  <a:cubicBezTo>
                    <a:pt x="1439" y="1971"/>
                    <a:pt x="1439" y="1971"/>
                    <a:pt x="1439" y="1971"/>
                  </a:cubicBezTo>
                  <a:cubicBezTo>
                    <a:pt x="1439" y="1971"/>
                    <a:pt x="1439" y="1971"/>
                    <a:pt x="1439" y="1971"/>
                  </a:cubicBezTo>
                  <a:cubicBezTo>
                    <a:pt x="1439" y="1972"/>
                    <a:pt x="1439" y="1972"/>
                    <a:pt x="1439" y="1972"/>
                  </a:cubicBezTo>
                  <a:cubicBezTo>
                    <a:pt x="1440" y="1972"/>
                    <a:pt x="1441" y="1972"/>
                    <a:pt x="1442" y="1972"/>
                  </a:cubicBezTo>
                  <a:cubicBezTo>
                    <a:pt x="1443" y="1972"/>
                    <a:pt x="1444" y="1972"/>
                    <a:pt x="1445" y="1973"/>
                  </a:cubicBezTo>
                  <a:cubicBezTo>
                    <a:pt x="1447" y="1973"/>
                    <a:pt x="1448" y="1973"/>
                    <a:pt x="1450" y="1973"/>
                  </a:cubicBezTo>
                  <a:cubicBezTo>
                    <a:pt x="1452" y="1974"/>
                    <a:pt x="1454" y="1974"/>
                    <a:pt x="1456" y="1974"/>
                  </a:cubicBezTo>
                  <a:cubicBezTo>
                    <a:pt x="1458" y="1974"/>
                    <a:pt x="1460" y="1974"/>
                    <a:pt x="1461" y="1974"/>
                  </a:cubicBezTo>
                  <a:cubicBezTo>
                    <a:pt x="1463" y="1975"/>
                    <a:pt x="1465" y="1975"/>
                    <a:pt x="1467" y="1975"/>
                  </a:cubicBezTo>
                  <a:cubicBezTo>
                    <a:pt x="1475" y="1975"/>
                    <a:pt x="1483" y="1975"/>
                    <a:pt x="1490" y="1975"/>
                  </a:cubicBezTo>
                  <a:cubicBezTo>
                    <a:pt x="1498" y="1974"/>
                    <a:pt x="1506" y="1974"/>
                    <a:pt x="1513" y="1974"/>
                  </a:cubicBezTo>
                  <a:cubicBezTo>
                    <a:pt x="1517" y="1974"/>
                    <a:pt x="1520" y="1974"/>
                    <a:pt x="1524" y="1974"/>
                  </a:cubicBezTo>
                  <a:cubicBezTo>
                    <a:pt x="1527" y="1974"/>
                    <a:pt x="1531" y="1975"/>
                    <a:pt x="1534" y="1976"/>
                  </a:cubicBezTo>
                  <a:cubicBezTo>
                    <a:pt x="1535" y="1976"/>
                    <a:pt x="1535" y="1976"/>
                    <a:pt x="1535" y="1976"/>
                  </a:cubicBezTo>
                  <a:cubicBezTo>
                    <a:pt x="1535" y="1976"/>
                    <a:pt x="1535" y="1976"/>
                    <a:pt x="1535" y="1976"/>
                  </a:cubicBezTo>
                  <a:cubicBezTo>
                    <a:pt x="1535" y="1976"/>
                    <a:pt x="1535" y="1976"/>
                    <a:pt x="1535" y="1976"/>
                  </a:cubicBezTo>
                  <a:cubicBezTo>
                    <a:pt x="1535" y="1976"/>
                    <a:pt x="1535" y="1976"/>
                    <a:pt x="1535" y="1976"/>
                  </a:cubicBezTo>
                  <a:cubicBezTo>
                    <a:pt x="1536" y="1976"/>
                    <a:pt x="1536" y="1976"/>
                    <a:pt x="1536" y="1976"/>
                  </a:cubicBezTo>
                  <a:cubicBezTo>
                    <a:pt x="1536" y="1976"/>
                    <a:pt x="1536" y="1976"/>
                    <a:pt x="1536" y="1976"/>
                  </a:cubicBezTo>
                  <a:cubicBezTo>
                    <a:pt x="1537" y="1976"/>
                    <a:pt x="1537" y="1977"/>
                    <a:pt x="1538" y="1977"/>
                  </a:cubicBezTo>
                  <a:cubicBezTo>
                    <a:pt x="1539" y="1977"/>
                    <a:pt x="1539" y="1977"/>
                    <a:pt x="1539" y="1977"/>
                  </a:cubicBezTo>
                  <a:cubicBezTo>
                    <a:pt x="1540" y="1978"/>
                    <a:pt x="1542" y="1978"/>
                    <a:pt x="1543" y="1979"/>
                  </a:cubicBezTo>
                  <a:cubicBezTo>
                    <a:pt x="1546" y="1980"/>
                    <a:pt x="1549" y="1982"/>
                    <a:pt x="1552" y="1984"/>
                  </a:cubicBezTo>
                  <a:cubicBezTo>
                    <a:pt x="1557" y="1988"/>
                    <a:pt x="1562" y="1992"/>
                    <a:pt x="1566" y="1995"/>
                  </a:cubicBezTo>
                  <a:cubicBezTo>
                    <a:pt x="1570" y="1999"/>
                    <a:pt x="1575" y="2002"/>
                    <a:pt x="1579" y="2005"/>
                  </a:cubicBezTo>
                  <a:cubicBezTo>
                    <a:pt x="1582" y="2008"/>
                    <a:pt x="1586" y="2010"/>
                    <a:pt x="1589" y="2011"/>
                  </a:cubicBezTo>
                  <a:cubicBezTo>
                    <a:pt x="1592" y="2012"/>
                    <a:pt x="1595" y="2013"/>
                    <a:pt x="1597" y="2014"/>
                  </a:cubicBezTo>
                  <a:cubicBezTo>
                    <a:pt x="1597" y="2014"/>
                    <a:pt x="1598" y="2014"/>
                    <a:pt x="1599" y="2014"/>
                  </a:cubicBezTo>
                  <a:cubicBezTo>
                    <a:pt x="1599" y="2014"/>
                    <a:pt x="1599" y="2014"/>
                    <a:pt x="1599" y="2014"/>
                  </a:cubicBezTo>
                  <a:cubicBezTo>
                    <a:pt x="1599" y="2014"/>
                    <a:pt x="1598" y="2014"/>
                    <a:pt x="1597" y="2013"/>
                  </a:cubicBezTo>
                  <a:cubicBezTo>
                    <a:pt x="1595" y="2013"/>
                    <a:pt x="1593" y="2011"/>
                    <a:pt x="1590" y="2010"/>
                  </a:cubicBezTo>
                  <a:cubicBezTo>
                    <a:pt x="1587" y="2008"/>
                    <a:pt x="1584" y="2005"/>
                    <a:pt x="1580" y="2002"/>
                  </a:cubicBezTo>
                  <a:cubicBezTo>
                    <a:pt x="1577" y="1999"/>
                    <a:pt x="1573" y="1996"/>
                    <a:pt x="1569" y="1992"/>
                  </a:cubicBezTo>
                  <a:cubicBezTo>
                    <a:pt x="1565" y="1988"/>
                    <a:pt x="1560" y="1983"/>
                    <a:pt x="1555" y="1979"/>
                  </a:cubicBezTo>
                  <a:cubicBezTo>
                    <a:pt x="1552" y="1977"/>
                    <a:pt x="1549" y="1975"/>
                    <a:pt x="1546" y="1973"/>
                  </a:cubicBezTo>
                  <a:cubicBezTo>
                    <a:pt x="1545" y="1972"/>
                    <a:pt x="1543" y="1972"/>
                    <a:pt x="1541" y="1971"/>
                  </a:cubicBezTo>
                  <a:cubicBezTo>
                    <a:pt x="1540" y="1970"/>
                    <a:pt x="1540" y="1970"/>
                    <a:pt x="1540" y="1970"/>
                  </a:cubicBezTo>
                  <a:cubicBezTo>
                    <a:pt x="1539" y="1970"/>
                    <a:pt x="1539" y="1970"/>
                    <a:pt x="1539" y="1970"/>
                  </a:cubicBezTo>
                  <a:cubicBezTo>
                    <a:pt x="1538" y="1970"/>
                    <a:pt x="1538" y="1970"/>
                    <a:pt x="1538" y="1970"/>
                  </a:cubicBezTo>
                  <a:cubicBezTo>
                    <a:pt x="1538" y="1969"/>
                    <a:pt x="1538" y="1969"/>
                    <a:pt x="1538" y="1969"/>
                  </a:cubicBezTo>
                  <a:cubicBezTo>
                    <a:pt x="1538" y="1969"/>
                    <a:pt x="1538" y="1969"/>
                    <a:pt x="1538" y="1969"/>
                  </a:cubicBezTo>
                  <a:cubicBezTo>
                    <a:pt x="1537" y="1969"/>
                    <a:pt x="1537" y="1969"/>
                    <a:pt x="1537" y="1969"/>
                  </a:cubicBezTo>
                  <a:cubicBezTo>
                    <a:pt x="1536" y="1969"/>
                    <a:pt x="1536" y="1969"/>
                    <a:pt x="1536" y="1969"/>
                  </a:cubicBezTo>
                  <a:cubicBezTo>
                    <a:pt x="1532" y="1968"/>
                    <a:pt x="1528" y="1967"/>
                    <a:pt x="1525" y="1967"/>
                  </a:cubicBezTo>
                  <a:cubicBezTo>
                    <a:pt x="1521" y="1966"/>
                    <a:pt x="1517" y="1966"/>
                    <a:pt x="1513" y="1966"/>
                  </a:cubicBezTo>
                  <a:cubicBezTo>
                    <a:pt x="1505" y="1966"/>
                    <a:pt x="1498" y="1967"/>
                    <a:pt x="1490" y="1967"/>
                  </a:cubicBezTo>
                  <a:cubicBezTo>
                    <a:pt x="1489" y="1967"/>
                    <a:pt x="1488" y="1967"/>
                    <a:pt x="1486" y="1967"/>
                  </a:cubicBezTo>
                  <a:cubicBezTo>
                    <a:pt x="1487" y="1967"/>
                    <a:pt x="1488" y="1966"/>
                    <a:pt x="1489" y="1966"/>
                  </a:cubicBezTo>
                  <a:cubicBezTo>
                    <a:pt x="1490" y="1965"/>
                    <a:pt x="1491" y="1965"/>
                    <a:pt x="1492" y="1964"/>
                  </a:cubicBezTo>
                  <a:cubicBezTo>
                    <a:pt x="1493" y="1964"/>
                    <a:pt x="1494" y="1963"/>
                    <a:pt x="1495" y="1963"/>
                  </a:cubicBezTo>
                  <a:cubicBezTo>
                    <a:pt x="1496" y="1963"/>
                    <a:pt x="1497" y="1962"/>
                    <a:pt x="1497" y="1962"/>
                  </a:cubicBezTo>
                  <a:cubicBezTo>
                    <a:pt x="1498" y="1962"/>
                    <a:pt x="1498" y="1962"/>
                    <a:pt x="1498" y="1962"/>
                  </a:cubicBezTo>
                  <a:cubicBezTo>
                    <a:pt x="1498" y="1962"/>
                    <a:pt x="1498" y="1962"/>
                    <a:pt x="1498" y="1962"/>
                  </a:cubicBezTo>
                  <a:cubicBezTo>
                    <a:pt x="1498" y="1962"/>
                    <a:pt x="1498" y="1962"/>
                    <a:pt x="1498" y="1962"/>
                  </a:cubicBezTo>
                  <a:cubicBezTo>
                    <a:pt x="1499" y="1962"/>
                    <a:pt x="1499" y="1962"/>
                    <a:pt x="1499" y="1962"/>
                  </a:cubicBezTo>
                  <a:cubicBezTo>
                    <a:pt x="1500" y="1961"/>
                    <a:pt x="1500" y="1961"/>
                    <a:pt x="1500" y="1961"/>
                  </a:cubicBezTo>
                  <a:cubicBezTo>
                    <a:pt x="1502" y="1960"/>
                    <a:pt x="1502" y="1960"/>
                    <a:pt x="1502" y="1960"/>
                  </a:cubicBezTo>
                  <a:cubicBezTo>
                    <a:pt x="1503" y="1960"/>
                    <a:pt x="1504" y="1960"/>
                    <a:pt x="1505" y="1959"/>
                  </a:cubicBezTo>
                  <a:cubicBezTo>
                    <a:pt x="1507" y="1958"/>
                    <a:pt x="1510" y="1958"/>
                    <a:pt x="1512" y="1957"/>
                  </a:cubicBezTo>
                  <a:cubicBezTo>
                    <a:pt x="1514" y="1957"/>
                    <a:pt x="1516" y="1956"/>
                    <a:pt x="1518" y="1956"/>
                  </a:cubicBezTo>
                  <a:cubicBezTo>
                    <a:pt x="1520" y="1956"/>
                    <a:pt x="1522" y="1955"/>
                    <a:pt x="1524" y="1955"/>
                  </a:cubicBezTo>
                  <a:cubicBezTo>
                    <a:pt x="1526" y="1955"/>
                    <a:pt x="1527" y="1955"/>
                    <a:pt x="1529" y="1954"/>
                  </a:cubicBezTo>
                  <a:cubicBezTo>
                    <a:pt x="1529" y="1954"/>
                    <a:pt x="1530" y="1954"/>
                    <a:pt x="1531" y="1954"/>
                  </a:cubicBezTo>
                  <a:cubicBezTo>
                    <a:pt x="1532" y="1954"/>
                    <a:pt x="1532" y="1954"/>
                    <a:pt x="1533" y="1954"/>
                  </a:cubicBezTo>
                  <a:cubicBezTo>
                    <a:pt x="1534" y="1954"/>
                    <a:pt x="1535" y="1954"/>
                    <a:pt x="1535" y="1954"/>
                  </a:cubicBezTo>
                  <a:cubicBezTo>
                    <a:pt x="1536" y="1954"/>
                    <a:pt x="1536" y="1954"/>
                    <a:pt x="1536" y="1954"/>
                  </a:cubicBezTo>
                  <a:cubicBezTo>
                    <a:pt x="1536" y="1954"/>
                    <a:pt x="1536" y="1954"/>
                    <a:pt x="1535" y="1953"/>
                  </a:cubicBezTo>
                  <a:cubicBezTo>
                    <a:pt x="1535" y="1953"/>
                    <a:pt x="1534" y="1953"/>
                    <a:pt x="1533" y="1953"/>
                  </a:cubicBezTo>
                  <a:cubicBezTo>
                    <a:pt x="1532" y="1952"/>
                    <a:pt x="1532" y="1952"/>
                    <a:pt x="1531" y="1952"/>
                  </a:cubicBezTo>
                  <a:cubicBezTo>
                    <a:pt x="1530" y="1952"/>
                    <a:pt x="1530" y="1952"/>
                    <a:pt x="1529" y="1951"/>
                  </a:cubicBezTo>
                  <a:cubicBezTo>
                    <a:pt x="1528" y="1951"/>
                    <a:pt x="1527" y="1951"/>
                    <a:pt x="1527" y="1951"/>
                  </a:cubicBezTo>
                  <a:cubicBezTo>
                    <a:pt x="1526" y="1951"/>
                    <a:pt x="1525" y="1951"/>
                    <a:pt x="1524" y="1950"/>
                  </a:cubicBezTo>
                  <a:cubicBezTo>
                    <a:pt x="1523" y="1950"/>
                    <a:pt x="1522" y="1950"/>
                    <a:pt x="1521" y="1950"/>
                  </a:cubicBezTo>
                  <a:cubicBezTo>
                    <a:pt x="1520" y="1950"/>
                    <a:pt x="1519" y="1950"/>
                    <a:pt x="1518" y="1950"/>
                  </a:cubicBezTo>
                  <a:cubicBezTo>
                    <a:pt x="1515" y="1950"/>
                    <a:pt x="1513" y="1950"/>
                    <a:pt x="1511" y="1950"/>
                  </a:cubicBezTo>
                  <a:cubicBezTo>
                    <a:pt x="1509" y="1951"/>
                    <a:pt x="1508" y="1951"/>
                    <a:pt x="1507" y="1951"/>
                  </a:cubicBezTo>
                  <a:cubicBezTo>
                    <a:pt x="1506" y="1951"/>
                    <a:pt x="1506" y="1951"/>
                    <a:pt x="1505" y="1951"/>
                  </a:cubicBezTo>
                  <a:cubicBezTo>
                    <a:pt x="1504" y="1951"/>
                    <a:pt x="1504" y="1952"/>
                    <a:pt x="1503" y="1952"/>
                  </a:cubicBezTo>
                  <a:cubicBezTo>
                    <a:pt x="1502" y="1952"/>
                    <a:pt x="1502" y="1952"/>
                    <a:pt x="1501" y="1952"/>
                  </a:cubicBezTo>
                  <a:cubicBezTo>
                    <a:pt x="1501" y="1952"/>
                    <a:pt x="1500" y="1953"/>
                    <a:pt x="1499" y="1953"/>
                  </a:cubicBezTo>
                  <a:cubicBezTo>
                    <a:pt x="1497" y="1954"/>
                    <a:pt x="1497" y="1954"/>
                    <a:pt x="1497" y="1954"/>
                  </a:cubicBezTo>
                  <a:cubicBezTo>
                    <a:pt x="1496" y="1954"/>
                    <a:pt x="1496" y="1954"/>
                    <a:pt x="1496" y="1954"/>
                  </a:cubicBezTo>
                  <a:cubicBezTo>
                    <a:pt x="1495" y="1954"/>
                    <a:pt x="1495" y="1954"/>
                    <a:pt x="1495" y="1954"/>
                  </a:cubicBezTo>
                  <a:cubicBezTo>
                    <a:pt x="1495" y="1955"/>
                    <a:pt x="1495" y="1955"/>
                    <a:pt x="1495" y="1955"/>
                  </a:cubicBezTo>
                  <a:cubicBezTo>
                    <a:pt x="1495" y="1955"/>
                    <a:pt x="1495" y="1955"/>
                    <a:pt x="1495" y="1955"/>
                  </a:cubicBezTo>
                  <a:cubicBezTo>
                    <a:pt x="1494" y="1955"/>
                    <a:pt x="1494" y="1955"/>
                    <a:pt x="1494" y="1955"/>
                  </a:cubicBezTo>
                  <a:cubicBezTo>
                    <a:pt x="1493" y="1955"/>
                    <a:pt x="1493" y="1956"/>
                    <a:pt x="1492" y="1956"/>
                  </a:cubicBezTo>
                  <a:cubicBezTo>
                    <a:pt x="1491" y="1956"/>
                    <a:pt x="1490" y="1957"/>
                    <a:pt x="1489" y="1957"/>
                  </a:cubicBezTo>
                  <a:cubicBezTo>
                    <a:pt x="1488" y="1958"/>
                    <a:pt x="1487" y="1959"/>
                    <a:pt x="1486" y="1959"/>
                  </a:cubicBezTo>
                  <a:cubicBezTo>
                    <a:pt x="1485" y="1960"/>
                    <a:pt x="1484" y="1960"/>
                    <a:pt x="1483" y="1961"/>
                  </a:cubicBezTo>
                  <a:cubicBezTo>
                    <a:pt x="1481" y="1962"/>
                    <a:pt x="1479" y="1963"/>
                    <a:pt x="1477" y="1964"/>
                  </a:cubicBezTo>
                  <a:cubicBezTo>
                    <a:pt x="1476" y="1964"/>
                    <a:pt x="1476" y="1964"/>
                    <a:pt x="1475" y="1965"/>
                  </a:cubicBezTo>
                  <a:cubicBezTo>
                    <a:pt x="1475" y="1965"/>
                    <a:pt x="1475" y="1965"/>
                    <a:pt x="1474" y="1965"/>
                  </a:cubicBezTo>
                  <a:cubicBezTo>
                    <a:pt x="1473" y="1966"/>
                    <a:pt x="1472" y="1966"/>
                    <a:pt x="1472" y="1966"/>
                  </a:cubicBezTo>
                  <a:cubicBezTo>
                    <a:pt x="1471" y="1966"/>
                    <a:pt x="1470" y="1967"/>
                    <a:pt x="1469" y="1967"/>
                  </a:cubicBezTo>
                  <a:cubicBezTo>
                    <a:pt x="1469" y="1967"/>
                    <a:pt x="1469" y="1967"/>
                    <a:pt x="1469" y="1967"/>
                  </a:cubicBezTo>
                  <a:cubicBezTo>
                    <a:pt x="1468" y="1967"/>
                    <a:pt x="1468" y="1967"/>
                    <a:pt x="1467" y="1967"/>
                  </a:cubicBezTo>
                  <a:cubicBezTo>
                    <a:pt x="1464" y="1967"/>
                    <a:pt x="1460" y="1967"/>
                    <a:pt x="1456" y="1967"/>
                  </a:cubicBezTo>
                  <a:cubicBezTo>
                    <a:pt x="1455" y="1967"/>
                    <a:pt x="1453" y="1966"/>
                    <a:pt x="1451" y="1966"/>
                  </a:cubicBezTo>
                  <a:cubicBezTo>
                    <a:pt x="1449" y="1966"/>
                    <a:pt x="1448" y="1966"/>
                    <a:pt x="1446" y="1966"/>
                  </a:cubicBezTo>
                  <a:cubicBezTo>
                    <a:pt x="1445" y="1966"/>
                    <a:pt x="1444" y="1965"/>
                    <a:pt x="1443" y="1965"/>
                  </a:cubicBezTo>
                  <a:cubicBezTo>
                    <a:pt x="1442" y="1965"/>
                    <a:pt x="1441" y="1965"/>
                    <a:pt x="1441" y="1965"/>
                  </a:cubicBezTo>
                  <a:cubicBezTo>
                    <a:pt x="1440" y="1965"/>
                    <a:pt x="1440" y="1965"/>
                    <a:pt x="1440" y="1965"/>
                  </a:cubicBezTo>
                  <a:cubicBezTo>
                    <a:pt x="1440" y="1965"/>
                    <a:pt x="1440" y="1965"/>
                    <a:pt x="1440" y="1965"/>
                  </a:cubicBezTo>
                  <a:cubicBezTo>
                    <a:pt x="1439" y="1965"/>
                    <a:pt x="1439" y="1965"/>
                    <a:pt x="1439" y="1965"/>
                  </a:cubicBezTo>
                  <a:cubicBezTo>
                    <a:pt x="1438" y="1964"/>
                    <a:pt x="1438" y="1964"/>
                    <a:pt x="1438" y="1964"/>
                  </a:cubicBezTo>
                  <a:cubicBezTo>
                    <a:pt x="1437" y="1964"/>
                    <a:pt x="1436" y="1964"/>
                    <a:pt x="1436" y="1964"/>
                  </a:cubicBezTo>
                  <a:cubicBezTo>
                    <a:pt x="1432" y="1963"/>
                    <a:pt x="1429" y="1962"/>
                    <a:pt x="1426" y="1961"/>
                  </a:cubicBezTo>
                  <a:cubicBezTo>
                    <a:pt x="1420" y="1959"/>
                    <a:pt x="1415" y="1957"/>
                    <a:pt x="1410" y="1954"/>
                  </a:cubicBezTo>
                  <a:cubicBezTo>
                    <a:pt x="1408" y="1954"/>
                    <a:pt x="1407" y="1953"/>
                    <a:pt x="1406" y="1952"/>
                  </a:cubicBezTo>
                  <a:cubicBezTo>
                    <a:pt x="1406" y="1952"/>
                    <a:pt x="1405" y="1952"/>
                    <a:pt x="1404" y="1951"/>
                  </a:cubicBezTo>
                  <a:cubicBezTo>
                    <a:pt x="1404" y="1951"/>
                    <a:pt x="1404" y="1951"/>
                    <a:pt x="1404" y="1951"/>
                  </a:cubicBezTo>
                  <a:cubicBezTo>
                    <a:pt x="1403" y="1950"/>
                    <a:pt x="1403" y="1950"/>
                    <a:pt x="1403" y="1950"/>
                  </a:cubicBezTo>
                  <a:cubicBezTo>
                    <a:pt x="1402" y="1949"/>
                    <a:pt x="1401" y="1949"/>
                    <a:pt x="1400" y="1948"/>
                  </a:cubicBezTo>
                  <a:cubicBezTo>
                    <a:pt x="1383" y="1925"/>
                    <a:pt x="1375" y="1898"/>
                    <a:pt x="1371" y="1876"/>
                  </a:cubicBezTo>
                  <a:cubicBezTo>
                    <a:pt x="1371" y="1877"/>
                    <a:pt x="1371" y="1878"/>
                    <a:pt x="1372" y="1878"/>
                  </a:cubicBezTo>
                  <a:cubicBezTo>
                    <a:pt x="1372" y="1879"/>
                    <a:pt x="1373" y="1881"/>
                    <a:pt x="1374" y="1882"/>
                  </a:cubicBezTo>
                  <a:cubicBezTo>
                    <a:pt x="1374" y="1882"/>
                    <a:pt x="1375" y="1883"/>
                    <a:pt x="1375" y="1884"/>
                  </a:cubicBezTo>
                  <a:cubicBezTo>
                    <a:pt x="1375" y="1884"/>
                    <a:pt x="1376" y="1885"/>
                    <a:pt x="1376" y="1885"/>
                  </a:cubicBezTo>
                  <a:cubicBezTo>
                    <a:pt x="1377" y="1887"/>
                    <a:pt x="1378" y="1888"/>
                    <a:pt x="1379" y="1889"/>
                  </a:cubicBezTo>
                  <a:cubicBezTo>
                    <a:pt x="1381" y="1891"/>
                    <a:pt x="1382" y="1892"/>
                    <a:pt x="1383" y="1893"/>
                  </a:cubicBezTo>
                  <a:cubicBezTo>
                    <a:pt x="1384" y="1894"/>
                    <a:pt x="1384" y="1895"/>
                    <a:pt x="1385" y="1895"/>
                  </a:cubicBezTo>
                  <a:cubicBezTo>
                    <a:pt x="1386" y="1896"/>
                    <a:pt x="1386" y="1897"/>
                    <a:pt x="1387" y="1897"/>
                  </a:cubicBezTo>
                  <a:cubicBezTo>
                    <a:pt x="1387" y="1898"/>
                    <a:pt x="1388" y="1898"/>
                    <a:pt x="1388" y="1898"/>
                  </a:cubicBezTo>
                  <a:cubicBezTo>
                    <a:pt x="1388" y="1899"/>
                    <a:pt x="1389" y="1899"/>
                    <a:pt x="1389" y="1899"/>
                  </a:cubicBezTo>
                  <a:cubicBezTo>
                    <a:pt x="1390" y="1900"/>
                    <a:pt x="1391" y="1900"/>
                    <a:pt x="1392" y="1901"/>
                  </a:cubicBezTo>
                  <a:cubicBezTo>
                    <a:pt x="1393" y="1902"/>
                    <a:pt x="1395" y="1904"/>
                    <a:pt x="1396" y="1905"/>
                  </a:cubicBezTo>
                  <a:cubicBezTo>
                    <a:pt x="1397" y="1905"/>
                    <a:pt x="1398" y="1906"/>
                    <a:pt x="1399" y="1907"/>
                  </a:cubicBezTo>
                  <a:cubicBezTo>
                    <a:pt x="1400" y="1907"/>
                    <a:pt x="1401" y="1908"/>
                    <a:pt x="1402" y="1908"/>
                  </a:cubicBezTo>
                  <a:cubicBezTo>
                    <a:pt x="1403" y="1909"/>
                    <a:pt x="1403" y="1909"/>
                    <a:pt x="1404" y="1910"/>
                  </a:cubicBezTo>
                  <a:cubicBezTo>
                    <a:pt x="1405" y="1910"/>
                    <a:pt x="1406" y="1911"/>
                    <a:pt x="1407" y="1911"/>
                  </a:cubicBezTo>
                  <a:cubicBezTo>
                    <a:pt x="1408" y="1912"/>
                    <a:pt x="1409" y="1912"/>
                    <a:pt x="1410" y="1913"/>
                  </a:cubicBezTo>
                  <a:cubicBezTo>
                    <a:pt x="1413" y="1914"/>
                    <a:pt x="1413" y="1914"/>
                    <a:pt x="1413" y="1914"/>
                  </a:cubicBezTo>
                  <a:cubicBezTo>
                    <a:pt x="1414" y="1914"/>
                    <a:pt x="1415" y="1915"/>
                    <a:pt x="1416" y="1915"/>
                  </a:cubicBezTo>
                  <a:cubicBezTo>
                    <a:pt x="1417" y="1915"/>
                    <a:pt x="1418" y="1916"/>
                    <a:pt x="1419" y="1916"/>
                  </a:cubicBezTo>
                  <a:cubicBezTo>
                    <a:pt x="1419" y="1916"/>
                    <a:pt x="1420" y="1916"/>
                    <a:pt x="1420" y="1916"/>
                  </a:cubicBezTo>
                  <a:cubicBezTo>
                    <a:pt x="1420" y="1916"/>
                    <a:pt x="1420" y="1917"/>
                    <a:pt x="1420" y="1917"/>
                  </a:cubicBezTo>
                  <a:cubicBezTo>
                    <a:pt x="1422" y="1918"/>
                    <a:pt x="1423" y="1920"/>
                    <a:pt x="1426" y="1923"/>
                  </a:cubicBezTo>
                  <a:cubicBezTo>
                    <a:pt x="1428" y="1925"/>
                    <a:pt x="1431" y="1928"/>
                    <a:pt x="1434" y="1931"/>
                  </a:cubicBezTo>
                  <a:cubicBezTo>
                    <a:pt x="1435" y="1932"/>
                    <a:pt x="1436" y="1932"/>
                    <a:pt x="1437" y="1933"/>
                  </a:cubicBezTo>
                  <a:cubicBezTo>
                    <a:pt x="1437" y="1934"/>
                    <a:pt x="1438" y="1934"/>
                    <a:pt x="1439" y="1935"/>
                  </a:cubicBezTo>
                  <a:cubicBezTo>
                    <a:pt x="1441" y="1936"/>
                    <a:pt x="1443" y="1938"/>
                    <a:pt x="1444" y="1939"/>
                  </a:cubicBezTo>
                  <a:cubicBezTo>
                    <a:pt x="1446" y="1940"/>
                    <a:pt x="1448" y="1942"/>
                    <a:pt x="1450" y="1943"/>
                  </a:cubicBezTo>
                  <a:cubicBezTo>
                    <a:pt x="1450" y="1943"/>
                    <a:pt x="1451" y="1944"/>
                    <a:pt x="1451" y="1944"/>
                  </a:cubicBezTo>
                  <a:cubicBezTo>
                    <a:pt x="1452" y="1944"/>
                    <a:pt x="1452" y="1945"/>
                    <a:pt x="1453" y="1945"/>
                  </a:cubicBezTo>
                  <a:cubicBezTo>
                    <a:pt x="1454" y="1946"/>
                    <a:pt x="1455" y="1946"/>
                    <a:pt x="1456" y="1947"/>
                  </a:cubicBezTo>
                  <a:cubicBezTo>
                    <a:pt x="1458" y="1948"/>
                    <a:pt x="1460" y="1949"/>
                    <a:pt x="1462" y="1949"/>
                  </a:cubicBezTo>
                  <a:cubicBezTo>
                    <a:pt x="1464" y="1950"/>
                    <a:pt x="1465" y="1951"/>
                    <a:pt x="1467" y="1951"/>
                  </a:cubicBezTo>
                  <a:cubicBezTo>
                    <a:pt x="1469" y="1951"/>
                    <a:pt x="1471" y="1951"/>
                    <a:pt x="1472" y="1951"/>
                  </a:cubicBezTo>
                  <a:cubicBezTo>
                    <a:pt x="1474" y="1951"/>
                    <a:pt x="1475" y="1951"/>
                    <a:pt x="1476" y="1951"/>
                  </a:cubicBezTo>
                  <a:cubicBezTo>
                    <a:pt x="1477" y="1950"/>
                    <a:pt x="1478" y="1950"/>
                    <a:pt x="1478" y="1950"/>
                  </a:cubicBezTo>
                  <a:cubicBezTo>
                    <a:pt x="1479" y="1950"/>
                    <a:pt x="1479" y="1950"/>
                    <a:pt x="1479" y="1950"/>
                  </a:cubicBezTo>
                  <a:cubicBezTo>
                    <a:pt x="1479" y="1950"/>
                    <a:pt x="1479" y="1950"/>
                    <a:pt x="1478" y="1949"/>
                  </a:cubicBezTo>
                  <a:cubicBezTo>
                    <a:pt x="1478" y="1949"/>
                    <a:pt x="1477" y="1949"/>
                    <a:pt x="1476" y="1949"/>
                  </a:cubicBezTo>
                  <a:cubicBezTo>
                    <a:pt x="1475" y="1949"/>
                    <a:pt x="1474" y="1949"/>
                    <a:pt x="1473" y="1948"/>
                  </a:cubicBezTo>
                  <a:cubicBezTo>
                    <a:pt x="1471" y="1948"/>
                    <a:pt x="1470" y="1947"/>
                    <a:pt x="1469" y="1946"/>
                  </a:cubicBezTo>
                  <a:cubicBezTo>
                    <a:pt x="1467" y="1946"/>
                    <a:pt x="1466" y="1945"/>
                    <a:pt x="1464" y="1944"/>
                  </a:cubicBezTo>
                  <a:cubicBezTo>
                    <a:pt x="1463" y="1943"/>
                    <a:pt x="1461" y="1942"/>
                    <a:pt x="1459" y="1941"/>
                  </a:cubicBezTo>
                  <a:cubicBezTo>
                    <a:pt x="1459" y="1940"/>
                    <a:pt x="1458" y="1939"/>
                    <a:pt x="1457" y="1939"/>
                  </a:cubicBezTo>
                  <a:cubicBezTo>
                    <a:pt x="1456" y="1938"/>
                    <a:pt x="1455" y="1938"/>
                    <a:pt x="1454" y="1937"/>
                  </a:cubicBezTo>
                  <a:cubicBezTo>
                    <a:pt x="1453" y="1936"/>
                    <a:pt x="1451" y="1934"/>
                    <a:pt x="1449" y="1933"/>
                  </a:cubicBezTo>
                  <a:cubicBezTo>
                    <a:pt x="1447" y="1932"/>
                    <a:pt x="1446" y="1930"/>
                    <a:pt x="1444" y="1929"/>
                  </a:cubicBezTo>
                  <a:cubicBezTo>
                    <a:pt x="1443" y="1928"/>
                    <a:pt x="1442" y="1928"/>
                    <a:pt x="1441" y="1927"/>
                  </a:cubicBezTo>
                  <a:cubicBezTo>
                    <a:pt x="1440" y="1926"/>
                    <a:pt x="1439" y="1926"/>
                    <a:pt x="1438" y="1925"/>
                  </a:cubicBezTo>
                  <a:cubicBezTo>
                    <a:pt x="1435" y="1923"/>
                    <a:pt x="1432" y="1921"/>
                    <a:pt x="1429" y="1919"/>
                  </a:cubicBezTo>
                  <a:cubicBezTo>
                    <a:pt x="1428" y="1919"/>
                    <a:pt x="1427" y="1919"/>
                    <a:pt x="1427" y="1918"/>
                  </a:cubicBezTo>
                  <a:cubicBezTo>
                    <a:pt x="1427" y="1918"/>
                    <a:pt x="1428" y="1919"/>
                    <a:pt x="1428" y="1919"/>
                  </a:cubicBezTo>
                  <a:cubicBezTo>
                    <a:pt x="1429" y="1919"/>
                    <a:pt x="1430" y="1919"/>
                    <a:pt x="1431" y="1919"/>
                  </a:cubicBezTo>
                  <a:cubicBezTo>
                    <a:pt x="1432" y="1919"/>
                    <a:pt x="1433" y="1920"/>
                    <a:pt x="1434" y="1920"/>
                  </a:cubicBezTo>
                  <a:cubicBezTo>
                    <a:pt x="1435" y="1920"/>
                    <a:pt x="1436" y="1920"/>
                    <a:pt x="1437" y="1920"/>
                  </a:cubicBezTo>
                  <a:cubicBezTo>
                    <a:pt x="1438" y="1920"/>
                    <a:pt x="1439" y="1920"/>
                    <a:pt x="1440" y="1920"/>
                  </a:cubicBezTo>
                  <a:cubicBezTo>
                    <a:pt x="1441" y="1920"/>
                    <a:pt x="1442" y="1920"/>
                    <a:pt x="1443" y="1920"/>
                  </a:cubicBezTo>
                  <a:cubicBezTo>
                    <a:pt x="1444" y="1920"/>
                    <a:pt x="1445" y="1920"/>
                    <a:pt x="1446" y="1920"/>
                  </a:cubicBezTo>
                  <a:cubicBezTo>
                    <a:pt x="1447" y="1920"/>
                    <a:pt x="1447" y="1920"/>
                    <a:pt x="1448" y="1920"/>
                  </a:cubicBezTo>
                  <a:cubicBezTo>
                    <a:pt x="1448" y="1920"/>
                    <a:pt x="1448" y="1920"/>
                    <a:pt x="1449" y="1920"/>
                  </a:cubicBezTo>
                  <a:cubicBezTo>
                    <a:pt x="1453" y="1920"/>
                    <a:pt x="1456" y="1920"/>
                    <a:pt x="1459" y="1920"/>
                  </a:cubicBezTo>
                  <a:cubicBezTo>
                    <a:pt x="1462" y="1919"/>
                    <a:pt x="1465" y="1919"/>
                    <a:pt x="1467" y="1919"/>
                  </a:cubicBezTo>
                  <a:cubicBezTo>
                    <a:pt x="1470" y="1919"/>
                    <a:pt x="1472" y="1919"/>
                    <a:pt x="1474" y="1919"/>
                  </a:cubicBezTo>
                  <a:cubicBezTo>
                    <a:pt x="1475" y="1919"/>
                    <a:pt x="1477" y="1920"/>
                    <a:pt x="1478" y="1920"/>
                  </a:cubicBezTo>
                  <a:cubicBezTo>
                    <a:pt x="1479" y="1920"/>
                    <a:pt x="1479" y="1920"/>
                    <a:pt x="1479" y="1920"/>
                  </a:cubicBezTo>
                  <a:cubicBezTo>
                    <a:pt x="1479" y="1920"/>
                    <a:pt x="1479" y="1920"/>
                    <a:pt x="1478" y="1919"/>
                  </a:cubicBezTo>
                  <a:cubicBezTo>
                    <a:pt x="1477" y="1919"/>
                    <a:pt x="1477" y="1919"/>
                    <a:pt x="1476" y="1919"/>
                  </a:cubicBezTo>
                  <a:cubicBezTo>
                    <a:pt x="1476" y="1918"/>
                    <a:pt x="1475" y="1918"/>
                    <a:pt x="1474" y="1918"/>
                  </a:cubicBezTo>
                  <a:cubicBezTo>
                    <a:pt x="1472" y="1917"/>
                    <a:pt x="1470" y="1916"/>
                    <a:pt x="1468" y="1916"/>
                  </a:cubicBezTo>
                  <a:cubicBezTo>
                    <a:pt x="1465" y="1916"/>
                    <a:pt x="1462" y="1915"/>
                    <a:pt x="1459" y="1915"/>
                  </a:cubicBezTo>
                  <a:cubicBezTo>
                    <a:pt x="1456" y="1915"/>
                    <a:pt x="1453" y="1915"/>
                    <a:pt x="1449" y="1914"/>
                  </a:cubicBezTo>
                  <a:cubicBezTo>
                    <a:pt x="1449" y="1914"/>
                    <a:pt x="1448" y="1914"/>
                    <a:pt x="1448" y="1914"/>
                  </a:cubicBezTo>
                  <a:cubicBezTo>
                    <a:pt x="1447" y="1914"/>
                    <a:pt x="1447" y="1914"/>
                    <a:pt x="1446" y="1914"/>
                  </a:cubicBezTo>
                  <a:cubicBezTo>
                    <a:pt x="1446" y="1914"/>
                    <a:pt x="1445" y="1914"/>
                    <a:pt x="1444" y="1914"/>
                  </a:cubicBezTo>
                  <a:cubicBezTo>
                    <a:pt x="1443" y="1914"/>
                    <a:pt x="1443" y="1914"/>
                    <a:pt x="1442" y="1914"/>
                  </a:cubicBezTo>
                  <a:cubicBezTo>
                    <a:pt x="1442" y="1914"/>
                    <a:pt x="1442" y="1914"/>
                    <a:pt x="1441" y="1913"/>
                  </a:cubicBezTo>
                  <a:cubicBezTo>
                    <a:pt x="1440" y="1913"/>
                    <a:pt x="1439" y="1913"/>
                    <a:pt x="1438" y="1913"/>
                  </a:cubicBezTo>
                  <a:cubicBezTo>
                    <a:pt x="1437" y="1913"/>
                    <a:pt x="1437" y="1913"/>
                    <a:pt x="1436" y="1913"/>
                  </a:cubicBezTo>
                  <a:cubicBezTo>
                    <a:pt x="1435" y="1912"/>
                    <a:pt x="1434" y="1912"/>
                    <a:pt x="1433" y="1912"/>
                  </a:cubicBezTo>
                  <a:cubicBezTo>
                    <a:pt x="1432" y="1912"/>
                    <a:pt x="1431" y="1911"/>
                    <a:pt x="1430" y="1911"/>
                  </a:cubicBezTo>
                  <a:cubicBezTo>
                    <a:pt x="1429" y="1911"/>
                    <a:pt x="1428" y="1911"/>
                    <a:pt x="1427" y="1910"/>
                  </a:cubicBezTo>
                  <a:cubicBezTo>
                    <a:pt x="1426" y="1910"/>
                    <a:pt x="1425" y="1910"/>
                    <a:pt x="1424" y="1910"/>
                  </a:cubicBezTo>
                  <a:cubicBezTo>
                    <a:pt x="1423" y="1909"/>
                    <a:pt x="1423" y="1909"/>
                    <a:pt x="1422" y="1909"/>
                  </a:cubicBezTo>
                  <a:cubicBezTo>
                    <a:pt x="1421" y="1908"/>
                    <a:pt x="1420" y="1908"/>
                    <a:pt x="1419" y="1908"/>
                  </a:cubicBezTo>
                  <a:cubicBezTo>
                    <a:pt x="1418" y="1907"/>
                    <a:pt x="1417" y="1907"/>
                    <a:pt x="1416" y="1907"/>
                  </a:cubicBezTo>
                  <a:cubicBezTo>
                    <a:pt x="1413" y="1905"/>
                    <a:pt x="1413" y="1905"/>
                    <a:pt x="1413" y="1905"/>
                  </a:cubicBezTo>
                  <a:cubicBezTo>
                    <a:pt x="1412" y="1905"/>
                    <a:pt x="1412" y="1905"/>
                    <a:pt x="1411" y="1904"/>
                  </a:cubicBezTo>
                  <a:cubicBezTo>
                    <a:pt x="1410" y="1904"/>
                    <a:pt x="1409" y="1903"/>
                    <a:pt x="1408" y="1903"/>
                  </a:cubicBezTo>
                  <a:cubicBezTo>
                    <a:pt x="1407" y="1902"/>
                    <a:pt x="1406" y="1902"/>
                    <a:pt x="1405" y="1901"/>
                  </a:cubicBezTo>
                  <a:cubicBezTo>
                    <a:pt x="1404" y="1901"/>
                    <a:pt x="1402" y="1900"/>
                    <a:pt x="1400" y="1899"/>
                  </a:cubicBezTo>
                  <a:cubicBezTo>
                    <a:pt x="1399" y="1898"/>
                    <a:pt x="1397" y="1897"/>
                    <a:pt x="1396" y="1896"/>
                  </a:cubicBezTo>
                  <a:cubicBezTo>
                    <a:pt x="1395" y="1895"/>
                    <a:pt x="1394" y="1894"/>
                    <a:pt x="1393" y="1894"/>
                  </a:cubicBezTo>
                  <a:cubicBezTo>
                    <a:pt x="1393" y="1894"/>
                    <a:pt x="1393" y="1893"/>
                    <a:pt x="1392" y="1893"/>
                  </a:cubicBezTo>
                  <a:cubicBezTo>
                    <a:pt x="1392" y="1893"/>
                    <a:pt x="1392" y="1893"/>
                    <a:pt x="1391" y="1892"/>
                  </a:cubicBezTo>
                  <a:cubicBezTo>
                    <a:pt x="1390" y="1891"/>
                    <a:pt x="1388" y="1890"/>
                    <a:pt x="1387" y="1889"/>
                  </a:cubicBezTo>
                  <a:cubicBezTo>
                    <a:pt x="1386" y="1888"/>
                    <a:pt x="1385" y="1887"/>
                    <a:pt x="1383" y="1886"/>
                  </a:cubicBezTo>
                  <a:cubicBezTo>
                    <a:pt x="1382" y="1885"/>
                    <a:pt x="1381" y="1884"/>
                    <a:pt x="1380" y="1883"/>
                  </a:cubicBezTo>
                  <a:cubicBezTo>
                    <a:pt x="1379" y="1882"/>
                    <a:pt x="1379" y="1881"/>
                    <a:pt x="1378" y="1881"/>
                  </a:cubicBezTo>
                  <a:cubicBezTo>
                    <a:pt x="1378" y="1880"/>
                    <a:pt x="1377" y="1880"/>
                    <a:pt x="1377" y="1879"/>
                  </a:cubicBezTo>
                  <a:cubicBezTo>
                    <a:pt x="1376" y="1878"/>
                    <a:pt x="1375" y="1877"/>
                    <a:pt x="1374" y="1877"/>
                  </a:cubicBezTo>
                  <a:cubicBezTo>
                    <a:pt x="1373" y="1875"/>
                    <a:pt x="1371" y="1873"/>
                    <a:pt x="1370" y="1872"/>
                  </a:cubicBezTo>
                  <a:cubicBezTo>
                    <a:pt x="1370" y="1872"/>
                    <a:pt x="1370" y="1871"/>
                    <a:pt x="1370" y="1871"/>
                  </a:cubicBezTo>
                  <a:cubicBezTo>
                    <a:pt x="1366" y="1849"/>
                    <a:pt x="1367" y="1834"/>
                    <a:pt x="1367" y="1834"/>
                  </a:cubicBezTo>
                  <a:cubicBezTo>
                    <a:pt x="1367" y="1834"/>
                    <a:pt x="1432" y="1859"/>
                    <a:pt x="1495" y="1885"/>
                  </a:cubicBezTo>
                  <a:cubicBezTo>
                    <a:pt x="1495" y="1885"/>
                    <a:pt x="1496" y="1886"/>
                    <a:pt x="1496" y="1886"/>
                  </a:cubicBezTo>
                  <a:cubicBezTo>
                    <a:pt x="1499" y="1888"/>
                    <a:pt x="1502" y="1891"/>
                    <a:pt x="1506" y="1894"/>
                  </a:cubicBezTo>
                  <a:cubicBezTo>
                    <a:pt x="1507" y="1895"/>
                    <a:pt x="1509" y="1897"/>
                    <a:pt x="1511" y="1898"/>
                  </a:cubicBezTo>
                  <a:cubicBezTo>
                    <a:pt x="1512" y="1899"/>
                    <a:pt x="1514" y="1901"/>
                    <a:pt x="1516" y="1902"/>
                  </a:cubicBezTo>
                  <a:cubicBezTo>
                    <a:pt x="1522" y="1908"/>
                    <a:pt x="1529" y="1914"/>
                    <a:pt x="1536" y="1920"/>
                  </a:cubicBezTo>
                  <a:cubicBezTo>
                    <a:pt x="1542" y="1926"/>
                    <a:pt x="1549" y="1932"/>
                    <a:pt x="1555" y="1938"/>
                  </a:cubicBezTo>
                  <a:cubicBezTo>
                    <a:pt x="1559" y="1941"/>
                    <a:pt x="1562" y="1944"/>
                    <a:pt x="1565" y="1947"/>
                  </a:cubicBezTo>
                  <a:cubicBezTo>
                    <a:pt x="1568" y="1950"/>
                    <a:pt x="1572" y="1953"/>
                    <a:pt x="1575" y="1956"/>
                  </a:cubicBezTo>
                  <a:cubicBezTo>
                    <a:pt x="1581" y="1961"/>
                    <a:pt x="1588" y="1967"/>
                    <a:pt x="1594" y="1971"/>
                  </a:cubicBezTo>
                  <a:cubicBezTo>
                    <a:pt x="1595" y="1973"/>
                    <a:pt x="1597" y="1974"/>
                    <a:pt x="1598" y="1975"/>
                  </a:cubicBezTo>
                  <a:cubicBezTo>
                    <a:pt x="1600" y="1976"/>
                    <a:pt x="1601" y="1977"/>
                    <a:pt x="1603" y="1978"/>
                  </a:cubicBezTo>
                  <a:cubicBezTo>
                    <a:pt x="1604" y="1979"/>
                    <a:pt x="1604" y="1979"/>
                    <a:pt x="1605" y="1980"/>
                  </a:cubicBezTo>
                  <a:cubicBezTo>
                    <a:pt x="1606" y="1980"/>
                    <a:pt x="1607" y="1981"/>
                    <a:pt x="1607" y="1981"/>
                  </a:cubicBezTo>
                  <a:cubicBezTo>
                    <a:pt x="1609" y="1982"/>
                    <a:pt x="1610" y="1983"/>
                    <a:pt x="1612" y="1984"/>
                  </a:cubicBezTo>
                  <a:cubicBezTo>
                    <a:pt x="1617" y="1988"/>
                    <a:pt x="1623" y="1991"/>
                    <a:pt x="1628" y="1993"/>
                  </a:cubicBezTo>
                  <a:cubicBezTo>
                    <a:pt x="1634" y="1995"/>
                    <a:pt x="1638" y="1996"/>
                    <a:pt x="1642" y="1996"/>
                  </a:cubicBezTo>
                  <a:cubicBezTo>
                    <a:pt x="1646" y="1997"/>
                    <a:pt x="1650" y="1996"/>
                    <a:pt x="1652" y="1996"/>
                  </a:cubicBezTo>
                  <a:cubicBezTo>
                    <a:pt x="1654" y="1996"/>
                    <a:pt x="1655" y="1995"/>
                    <a:pt x="1655" y="1995"/>
                  </a:cubicBezTo>
                  <a:cubicBezTo>
                    <a:pt x="1655" y="1995"/>
                    <a:pt x="1654" y="1995"/>
                    <a:pt x="1652" y="1996"/>
                  </a:cubicBezTo>
                  <a:cubicBezTo>
                    <a:pt x="1651" y="1996"/>
                    <a:pt x="1651" y="1996"/>
                    <a:pt x="1650" y="1996"/>
                  </a:cubicBezTo>
                  <a:cubicBezTo>
                    <a:pt x="1650" y="1996"/>
                    <a:pt x="1649" y="1996"/>
                    <a:pt x="1649" y="1996"/>
                  </a:cubicBezTo>
                  <a:cubicBezTo>
                    <a:pt x="1649" y="1996"/>
                    <a:pt x="1648" y="1996"/>
                    <a:pt x="1648" y="1996"/>
                  </a:cubicBezTo>
                  <a:cubicBezTo>
                    <a:pt x="1647" y="1996"/>
                    <a:pt x="1646" y="1995"/>
                    <a:pt x="1645" y="1995"/>
                  </a:cubicBezTo>
                  <a:cubicBezTo>
                    <a:pt x="1644" y="1995"/>
                    <a:pt x="1644" y="1995"/>
                    <a:pt x="1643" y="1995"/>
                  </a:cubicBezTo>
                  <a:cubicBezTo>
                    <a:pt x="1639" y="1994"/>
                    <a:pt x="1634" y="1993"/>
                    <a:pt x="1630" y="1990"/>
                  </a:cubicBezTo>
                  <a:cubicBezTo>
                    <a:pt x="1628" y="1990"/>
                    <a:pt x="1627" y="1989"/>
                    <a:pt x="1626" y="1988"/>
                  </a:cubicBezTo>
                  <a:cubicBezTo>
                    <a:pt x="1625" y="1988"/>
                    <a:pt x="1625" y="1988"/>
                    <a:pt x="1624" y="1987"/>
                  </a:cubicBezTo>
                  <a:cubicBezTo>
                    <a:pt x="1623" y="1987"/>
                    <a:pt x="1623" y="1987"/>
                    <a:pt x="1622" y="1986"/>
                  </a:cubicBezTo>
                  <a:cubicBezTo>
                    <a:pt x="1621" y="1985"/>
                    <a:pt x="1620" y="1984"/>
                    <a:pt x="1618" y="1984"/>
                  </a:cubicBezTo>
                  <a:cubicBezTo>
                    <a:pt x="1617" y="1983"/>
                    <a:pt x="1616" y="1982"/>
                    <a:pt x="1614" y="1981"/>
                  </a:cubicBezTo>
                  <a:cubicBezTo>
                    <a:pt x="1613" y="1980"/>
                    <a:pt x="1612" y="1979"/>
                    <a:pt x="1610" y="1978"/>
                  </a:cubicBezTo>
                  <a:cubicBezTo>
                    <a:pt x="1610" y="1977"/>
                    <a:pt x="1609" y="1976"/>
                    <a:pt x="1608" y="1976"/>
                  </a:cubicBezTo>
                  <a:cubicBezTo>
                    <a:pt x="1608" y="1975"/>
                    <a:pt x="1607" y="1975"/>
                    <a:pt x="1606" y="1974"/>
                  </a:cubicBezTo>
                  <a:cubicBezTo>
                    <a:pt x="1605" y="1973"/>
                    <a:pt x="1603" y="1972"/>
                    <a:pt x="1602" y="1971"/>
                  </a:cubicBezTo>
                  <a:cubicBezTo>
                    <a:pt x="1600" y="1969"/>
                    <a:pt x="1599" y="1968"/>
                    <a:pt x="1598" y="1967"/>
                  </a:cubicBezTo>
                  <a:cubicBezTo>
                    <a:pt x="1597" y="1966"/>
                    <a:pt x="1596" y="1965"/>
                    <a:pt x="1595" y="1965"/>
                  </a:cubicBezTo>
                  <a:cubicBezTo>
                    <a:pt x="1595" y="1965"/>
                    <a:pt x="1595" y="1965"/>
                    <a:pt x="1595" y="1965"/>
                  </a:cubicBezTo>
                  <a:cubicBezTo>
                    <a:pt x="1597" y="1965"/>
                    <a:pt x="1598" y="1965"/>
                    <a:pt x="1599" y="1965"/>
                  </a:cubicBezTo>
                  <a:cubicBezTo>
                    <a:pt x="1600" y="1966"/>
                    <a:pt x="1601" y="1966"/>
                    <a:pt x="1603" y="1966"/>
                  </a:cubicBezTo>
                  <a:cubicBezTo>
                    <a:pt x="1605" y="1966"/>
                    <a:pt x="1607" y="1967"/>
                    <a:pt x="1610" y="1967"/>
                  </a:cubicBezTo>
                  <a:cubicBezTo>
                    <a:pt x="1611" y="1967"/>
                    <a:pt x="1612" y="1967"/>
                    <a:pt x="1613" y="1967"/>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5" y="1968"/>
                    <a:pt x="1615" y="1968"/>
                    <a:pt x="1615" y="1968"/>
                  </a:cubicBezTo>
                  <a:cubicBezTo>
                    <a:pt x="1615" y="1968"/>
                    <a:pt x="1615" y="1968"/>
                    <a:pt x="1615" y="1968"/>
                  </a:cubicBezTo>
                  <a:cubicBezTo>
                    <a:pt x="1616" y="1968"/>
                    <a:pt x="1616" y="1968"/>
                    <a:pt x="1617" y="1968"/>
                  </a:cubicBezTo>
                  <a:cubicBezTo>
                    <a:pt x="1617" y="1968"/>
                    <a:pt x="1618" y="1968"/>
                    <a:pt x="1618" y="1968"/>
                  </a:cubicBezTo>
                  <a:cubicBezTo>
                    <a:pt x="1619" y="1969"/>
                    <a:pt x="1619" y="1969"/>
                    <a:pt x="1620" y="1969"/>
                  </a:cubicBezTo>
                  <a:cubicBezTo>
                    <a:pt x="1621" y="1969"/>
                    <a:pt x="1622" y="1969"/>
                    <a:pt x="1623" y="1970"/>
                  </a:cubicBezTo>
                  <a:cubicBezTo>
                    <a:pt x="1625" y="1970"/>
                    <a:pt x="1627" y="1971"/>
                    <a:pt x="1629" y="1972"/>
                  </a:cubicBezTo>
                  <a:cubicBezTo>
                    <a:pt x="1631" y="1973"/>
                    <a:pt x="1633" y="1973"/>
                    <a:pt x="1634" y="1974"/>
                  </a:cubicBezTo>
                  <a:cubicBezTo>
                    <a:pt x="1635" y="1975"/>
                    <a:pt x="1636" y="1975"/>
                    <a:pt x="1636" y="1975"/>
                  </a:cubicBezTo>
                  <a:cubicBezTo>
                    <a:pt x="1637" y="1976"/>
                    <a:pt x="1638" y="1976"/>
                    <a:pt x="1639" y="1977"/>
                  </a:cubicBezTo>
                  <a:cubicBezTo>
                    <a:pt x="1639" y="1977"/>
                    <a:pt x="1640" y="1977"/>
                    <a:pt x="1640" y="1978"/>
                  </a:cubicBezTo>
                  <a:cubicBezTo>
                    <a:pt x="1641" y="1978"/>
                    <a:pt x="1641" y="1978"/>
                    <a:pt x="1642" y="1979"/>
                  </a:cubicBezTo>
                  <a:cubicBezTo>
                    <a:pt x="1643" y="1979"/>
                    <a:pt x="1643" y="1980"/>
                    <a:pt x="1644" y="1980"/>
                  </a:cubicBezTo>
                  <a:cubicBezTo>
                    <a:pt x="1644" y="1980"/>
                    <a:pt x="1645" y="1981"/>
                    <a:pt x="1645" y="1981"/>
                  </a:cubicBezTo>
                  <a:cubicBezTo>
                    <a:pt x="1645" y="1981"/>
                    <a:pt x="1645" y="1980"/>
                    <a:pt x="1644" y="1980"/>
                  </a:cubicBezTo>
                  <a:cubicBezTo>
                    <a:pt x="1644" y="1979"/>
                    <a:pt x="1644" y="1978"/>
                    <a:pt x="1643" y="1978"/>
                  </a:cubicBezTo>
                  <a:cubicBezTo>
                    <a:pt x="1643" y="1977"/>
                    <a:pt x="1642" y="1977"/>
                    <a:pt x="1642" y="1976"/>
                  </a:cubicBezTo>
                  <a:cubicBezTo>
                    <a:pt x="1641" y="1975"/>
                    <a:pt x="1641" y="1975"/>
                    <a:pt x="1640" y="1974"/>
                  </a:cubicBezTo>
                  <a:cubicBezTo>
                    <a:pt x="1639" y="1973"/>
                    <a:pt x="1638" y="1972"/>
                    <a:pt x="1637" y="1971"/>
                  </a:cubicBezTo>
                  <a:cubicBezTo>
                    <a:pt x="1636" y="1970"/>
                    <a:pt x="1635" y="1969"/>
                    <a:pt x="1634" y="1969"/>
                  </a:cubicBezTo>
                  <a:cubicBezTo>
                    <a:pt x="1634" y="1968"/>
                    <a:pt x="1633" y="1967"/>
                    <a:pt x="1632" y="1967"/>
                  </a:cubicBezTo>
                  <a:cubicBezTo>
                    <a:pt x="1630" y="1965"/>
                    <a:pt x="1628" y="1964"/>
                    <a:pt x="1626" y="1963"/>
                  </a:cubicBezTo>
                  <a:cubicBezTo>
                    <a:pt x="1625" y="1963"/>
                    <a:pt x="1623" y="1962"/>
                    <a:pt x="1622" y="1962"/>
                  </a:cubicBezTo>
                  <a:cubicBezTo>
                    <a:pt x="1622" y="1962"/>
                    <a:pt x="1621" y="1961"/>
                    <a:pt x="1620" y="1961"/>
                  </a:cubicBezTo>
                  <a:cubicBezTo>
                    <a:pt x="1620" y="1961"/>
                    <a:pt x="1619" y="1961"/>
                    <a:pt x="1618" y="1961"/>
                  </a:cubicBezTo>
                  <a:cubicBezTo>
                    <a:pt x="1618" y="1960"/>
                    <a:pt x="1617" y="1960"/>
                    <a:pt x="1617" y="1960"/>
                  </a:cubicBezTo>
                  <a:cubicBezTo>
                    <a:pt x="1616" y="1960"/>
                    <a:pt x="1616" y="1960"/>
                    <a:pt x="1616" y="1960"/>
                  </a:cubicBezTo>
                  <a:cubicBezTo>
                    <a:pt x="1616" y="1960"/>
                    <a:pt x="1616" y="1960"/>
                    <a:pt x="1616" y="1960"/>
                  </a:cubicBezTo>
                  <a:cubicBezTo>
                    <a:pt x="1616" y="1960"/>
                    <a:pt x="1616" y="1960"/>
                    <a:pt x="1616" y="1960"/>
                  </a:cubicBezTo>
                  <a:cubicBezTo>
                    <a:pt x="1615" y="1960"/>
                    <a:pt x="1615" y="1960"/>
                    <a:pt x="1615" y="1960"/>
                  </a:cubicBezTo>
                  <a:cubicBezTo>
                    <a:pt x="1613" y="1959"/>
                    <a:pt x="1612" y="1959"/>
                    <a:pt x="1611" y="1959"/>
                  </a:cubicBezTo>
                  <a:cubicBezTo>
                    <a:pt x="1608" y="1959"/>
                    <a:pt x="1606" y="1959"/>
                    <a:pt x="1603" y="1958"/>
                  </a:cubicBezTo>
                  <a:cubicBezTo>
                    <a:pt x="1602" y="1958"/>
                    <a:pt x="1601" y="1958"/>
                    <a:pt x="1600" y="1958"/>
                  </a:cubicBezTo>
                  <a:cubicBezTo>
                    <a:pt x="1599" y="1958"/>
                    <a:pt x="1598" y="1958"/>
                    <a:pt x="1596" y="1958"/>
                  </a:cubicBezTo>
                  <a:cubicBezTo>
                    <a:pt x="1596" y="1958"/>
                    <a:pt x="1595" y="1958"/>
                    <a:pt x="1595" y="1958"/>
                  </a:cubicBezTo>
                  <a:cubicBezTo>
                    <a:pt x="1594" y="1958"/>
                    <a:pt x="1594" y="1958"/>
                    <a:pt x="1593" y="1958"/>
                  </a:cubicBezTo>
                  <a:cubicBezTo>
                    <a:pt x="1592" y="1957"/>
                    <a:pt x="1591" y="1957"/>
                    <a:pt x="1590" y="1957"/>
                  </a:cubicBezTo>
                  <a:cubicBezTo>
                    <a:pt x="1588" y="1957"/>
                    <a:pt x="1587" y="1956"/>
                    <a:pt x="1585" y="1956"/>
                  </a:cubicBezTo>
                  <a:cubicBezTo>
                    <a:pt x="1585" y="1956"/>
                    <a:pt x="1585" y="1956"/>
                    <a:pt x="1585" y="1956"/>
                  </a:cubicBezTo>
                  <a:cubicBezTo>
                    <a:pt x="1583" y="1954"/>
                    <a:pt x="1581" y="1952"/>
                    <a:pt x="1580" y="1951"/>
                  </a:cubicBezTo>
                  <a:cubicBezTo>
                    <a:pt x="1577" y="1948"/>
                    <a:pt x="1573" y="1945"/>
                    <a:pt x="1570" y="1942"/>
                  </a:cubicBezTo>
                  <a:cubicBezTo>
                    <a:pt x="1567" y="1939"/>
                    <a:pt x="1564" y="1936"/>
                    <a:pt x="1561" y="1933"/>
                  </a:cubicBezTo>
                  <a:cubicBezTo>
                    <a:pt x="1554" y="1927"/>
                    <a:pt x="1548" y="1921"/>
                    <a:pt x="1541" y="1914"/>
                  </a:cubicBezTo>
                  <a:cubicBezTo>
                    <a:pt x="1538" y="1911"/>
                    <a:pt x="1534" y="1908"/>
                    <a:pt x="1531" y="1905"/>
                  </a:cubicBezTo>
                  <a:cubicBezTo>
                    <a:pt x="1529" y="1904"/>
                    <a:pt x="1528" y="1902"/>
                    <a:pt x="1526" y="1901"/>
                  </a:cubicBezTo>
                  <a:cubicBezTo>
                    <a:pt x="1524" y="1899"/>
                    <a:pt x="1522" y="1898"/>
                    <a:pt x="1521" y="1896"/>
                  </a:cubicBezTo>
                  <a:cubicBezTo>
                    <a:pt x="1520" y="1896"/>
                    <a:pt x="1520" y="1895"/>
                    <a:pt x="1519" y="1895"/>
                  </a:cubicBezTo>
                  <a:cubicBezTo>
                    <a:pt x="1550" y="1908"/>
                    <a:pt x="1578" y="1920"/>
                    <a:pt x="1596" y="1928"/>
                  </a:cubicBezTo>
                  <a:cubicBezTo>
                    <a:pt x="1628" y="1943"/>
                    <a:pt x="1663" y="1965"/>
                    <a:pt x="1698" y="1989"/>
                  </a:cubicBezTo>
                  <a:cubicBezTo>
                    <a:pt x="1698" y="1989"/>
                    <a:pt x="1698" y="1989"/>
                    <a:pt x="1698" y="1989"/>
                  </a:cubicBezTo>
                  <a:cubicBezTo>
                    <a:pt x="1699" y="1990"/>
                    <a:pt x="1699" y="1991"/>
                    <a:pt x="1699" y="1992"/>
                  </a:cubicBezTo>
                  <a:cubicBezTo>
                    <a:pt x="1700" y="1993"/>
                    <a:pt x="1700" y="1994"/>
                    <a:pt x="1701" y="1995"/>
                  </a:cubicBezTo>
                  <a:cubicBezTo>
                    <a:pt x="1701" y="1997"/>
                    <a:pt x="1702" y="2000"/>
                    <a:pt x="1703" y="2003"/>
                  </a:cubicBezTo>
                  <a:cubicBezTo>
                    <a:pt x="1703" y="2005"/>
                    <a:pt x="1704" y="2008"/>
                    <a:pt x="1705" y="2011"/>
                  </a:cubicBezTo>
                  <a:cubicBezTo>
                    <a:pt x="1705" y="2014"/>
                    <a:pt x="1706" y="2017"/>
                    <a:pt x="1707" y="2020"/>
                  </a:cubicBezTo>
                  <a:cubicBezTo>
                    <a:pt x="1707" y="2023"/>
                    <a:pt x="1708" y="2026"/>
                    <a:pt x="1709" y="2029"/>
                  </a:cubicBezTo>
                  <a:cubicBezTo>
                    <a:pt x="1709" y="2033"/>
                    <a:pt x="1710" y="2036"/>
                    <a:pt x="1711" y="2039"/>
                  </a:cubicBezTo>
                  <a:cubicBezTo>
                    <a:pt x="1711" y="2041"/>
                    <a:pt x="1712" y="2042"/>
                    <a:pt x="1712" y="2044"/>
                  </a:cubicBezTo>
                  <a:cubicBezTo>
                    <a:pt x="1712" y="2045"/>
                    <a:pt x="1713" y="2047"/>
                    <a:pt x="1713" y="2048"/>
                  </a:cubicBezTo>
                  <a:cubicBezTo>
                    <a:pt x="1714" y="2051"/>
                    <a:pt x="1715" y="2054"/>
                    <a:pt x="1717" y="2057"/>
                  </a:cubicBezTo>
                  <a:cubicBezTo>
                    <a:pt x="1718" y="2059"/>
                    <a:pt x="1719" y="2062"/>
                    <a:pt x="1720" y="2064"/>
                  </a:cubicBezTo>
                  <a:cubicBezTo>
                    <a:pt x="1721" y="2065"/>
                    <a:pt x="1722" y="2066"/>
                    <a:pt x="1722" y="2067"/>
                  </a:cubicBezTo>
                  <a:cubicBezTo>
                    <a:pt x="1723" y="2068"/>
                    <a:pt x="1723" y="2069"/>
                    <a:pt x="1724" y="2070"/>
                  </a:cubicBezTo>
                  <a:cubicBezTo>
                    <a:pt x="1725" y="2070"/>
                    <a:pt x="1725" y="2071"/>
                    <a:pt x="1726" y="2072"/>
                  </a:cubicBezTo>
                  <a:cubicBezTo>
                    <a:pt x="1726" y="2073"/>
                    <a:pt x="1727" y="2073"/>
                    <a:pt x="1727" y="2074"/>
                  </a:cubicBezTo>
                  <a:cubicBezTo>
                    <a:pt x="1728" y="2075"/>
                    <a:pt x="1729" y="2076"/>
                    <a:pt x="1730" y="2076"/>
                  </a:cubicBezTo>
                  <a:cubicBezTo>
                    <a:pt x="1730" y="2077"/>
                    <a:pt x="1731" y="2077"/>
                    <a:pt x="1731" y="2077"/>
                  </a:cubicBezTo>
                  <a:cubicBezTo>
                    <a:pt x="1731" y="2077"/>
                    <a:pt x="1730" y="2076"/>
                    <a:pt x="1730" y="2076"/>
                  </a:cubicBezTo>
                  <a:cubicBezTo>
                    <a:pt x="1730" y="2075"/>
                    <a:pt x="1729" y="2074"/>
                    <a:pt x="1729" y="2073"/>
                  </a:cubicBezTo>
                  <a:cubicBezTo>
                    <a:pt x="1728" y="2072"/>
                    <a:pt x="1728" y="2071"/>
                    <a:pt x="1728" y="2071"/>
                  </a:cubicBezTo>
                  <a:cubicBezTo>
                    <a:pt x="1727" y="2070"/>
                    <a:pt x="1727" y="2069"/>
                    <a:pt x="1727" y="2068"/>
                  </a:cubicBezTo>
                  <a:cubicBezTo>
                    <a:pt x="1726" y="2067"/>
                    <a:pt x="1726" y="2066"/>
                    <a:pt x="1726" y="2065"/>
                  </a:cubicBezTo>
                  <a:cubicBezTo>
                    <a:pt x="1725" y="2064"/>
                    <a:pt x="1725" y="2063"/>
                    <a:pt x="1724" y="2062"/>
                  </a:cubicBezTo>
                  <a:cubicBezTo>
                    <a:pt x="1724" y="2060"/>
                    <a:pt x="1723" y="2057"/>
                    <a:pt x="1722" y="2055"/>
                  </a:cubicBezTo>
                  <a:cubicBezTo>
                    <a:pt x="1722" y="2052"/>
                    <a:pt x="1721" y="2049"/>
                    <a:pt x="1720" y="2046"/>
                  </a:cubicBezTo>
                  <a:cubicBezTo>
                    <a:pt x="1720" y="2043"/>
                    <a:pt x="1719" y="2040"/>
                    <a:pt x="1718" y="2037"/>
                  </a:cubicBezTo>
                  <a:cubicBezTo>
                    <a:pt x="1718" y="2034"/>
                    <a:pt x="1717" y="2031"/>
                    <a:pt x="1716" y="2028"/>
                  </a:cubicBezTo>
                  <a:cubicBezTo>
                    <a:pt x="1716" y="2025"/>
                    <a:pt x="1715" y="2021"/>
                    <a:pt x="1714" y="2018"/>
                  </a:cubicBezTo>
                  <a:cubicBezTo>
                    <a:pt x="1714" y="2017"/>
                    <a:pt x="1713" y="2015"/>
                    <a:pt x="1713" y="2014"/>
                  </a:cubicBezTo>
                  <a:cubicBezTo>
                    <a:pt x="1712" y="2012"/>
                    <a:pt x="1712" y="2011"/>
                    <a:pt x="1711" y="2009"/>
                  </a:cubicBezTo>
                  <a:cubicBezTo>
                    <a:pt x="1710" y="2006"/>
                    <a:pt x="1709" y="2003"/>
                    <a:pt x="1708" y="2001"/>
                  </a:cubicBezTo>
                  <a:cubicBezTo>
                    <a:pt x="1707" y="1998"/>
                    <a:pt x="1706" y="1996"/>
                    <a:pt x="1705" y="1993"/>
                  </a:cubicBezTo>
                  <a:cubicBezTo>
                    <a:pt x="1705" y="1993"/>
                    <a:pt x="1705" y="1993"/>
                    <a:pt x="1705" y="1993"/>
                  </a:cubicBezTo>
                  <a:cubicBezTo>
                    <a:pt x="1711" y="1997"/>
                    <a:pt x="1718" y="2002"/>
                    <a:pt x="1724" y="2006"/>
                  </a:cubicBezTo>
                  <a:cubicBezTo>
                    <a:pt x="1725" y="2007"/>
                    <a:pt x="1725" y="2008"/>
                    <a:pt x="1725" y="2009"/>
                  </a:cubicBezTo>
                  <a:cubicBezTo>
                    <a:pt x="1726" y="2010"/>
                    <a:pt x="1726" y="2011"/>
                    <a:pt x="1727" y="2012"/>
                  </a:cubicBezTo>
                  <a:cubicBezTo>
                    <a:pt x="1727" y="2013"/>
                    <a:pt x="1728" y="2014"/>
                    <a:pt x="1728" y="2015"/>
                  </a:cubicBezTo>
                  <a:cubicBezTo>
                    <a:pt x="1729" y="2017"/>
                    <a:pt x="1729" y="2018"/>
                    <a:pt x="1730" y="2019"/>
                  </a:cubicBezTo>
                  <a:cubicBezTo>
                    <a:pt x="1731" y="2022"/>
                    <a:pt x="1732" y="2025"/>
                    <a:pt x="1733" y="2028"/>
                  </a:cubicBezTo>
                  <a:cubicBezTo>
                    <a:pt x="1734" y="2032"/>
                    <a:pt x="1735" y="2035"/>
                    <a:pt x="1736" y="2039"/>
                  </a:cubicBezTo>
                  <a:cubicBezTo>
                    <a:pt x="1737" y="2041"/>
                    <a:pt x="1737" y="2042"/>
                    <a:pt x="1738" y="2044"/>
                  </a:cubicBezTo>
                  <a:cubicBezTo>
                    <a:pt x="1738" y="2046"/>
                    <a:pt x="1739" y="2048"/>
                    <a:pt x="1740" y="2050"/>
                  </a:cubicBezTo>
                  <a:cubicBezTo>
                    <a:pt x="1741" y="2054"/>
                    <a:pt x="1742" y="2058"/>
                    <a:pt x="1743" y="2061"/>
                  </a:cubicBezTo>
                  <a:cubicBezTo>
                    <a:pt x="1745" y="2064"/>
                    <a:pt x="1745" y="2064"/>
                    <a:pt x="1745" y="2064"/>
                  </a:cubicBezTo>
                  <a:cubicBezTo>
                    <a:pt x="1745" y="2065"/>
                    <a:pt x="1745" y="2066"/>
                    <a:pt x="1746" y="2067"/>
                  </a:cubicBezTo>
                  <a:cubicBezTo>
                    <a:pt x="1747" y="2069"/>
                    <a:pt x="1747" y="2071"/>
                    <a:pt x="1748" y="2073"/>
                  </a:cubicBezTo>
                  <a:cubicBezTo>
                    <a:pt x="1749" y="2075"/>
                    <a:pt x="1750" y="2077"/>
                    <a:pt x="1751" y="2078"/>
                  </a:cubicBezTo>
                  <a:cubicBezTo>
                    <a:pt x="1752" y="2079"/>
                    <a:pt x="1752" y="2080"/>
                    <a:pt x="1753" y="2081"/>
                  </a:cubicBezTo>
                  <a:cubicBezTo>
                    <a:pt x="1753" y="2082"/>
                    <a:pt x="1754" y="2082"/>
                    <a:pt x="1755" y="2083"/>
                  </a:cubicBezTo>
                  <a:cubicBezTo>
                    <a:pt x="1755" y="2084"/>
                    <a:pt x="1756" y="2085"/>
                    <a:pt x="1756" y="2086"/>
                  </a:cubicBezTo>
                  <a:cubicBezTo>
                    <a:pt x="1757" y="2086"/>
                    <a:pt x="1757" y="2087"/>
                    <a:pt x="1758" y="2088"/>
                  </a:cubicBezTo>
                  <a:cubicBezTo>
                    <a:pt x="1759" y="2089"/>
                    <a:pt x="1760" y="2091"/>
                    <a:pt x="1762" y="2092"/>
                  </a:cubicBezTo>
                  <a:cubicBezTo>
                    <a:pt x="1762" y="2093"/>
                    <a:pt x="1763" y="2093"/>
                    <a:pt x="1764" y="2094"/>
                  </a:cubicBezTo>
                  <a:cubicBezTo>
                    <a:pt x="1764" y="2095"/>
                    <a:pt x="1765" y="2095"/>
                    <a:pt x="1766" y="2096"/>
                  </a:cubicBezTo>
                  <a:cubicBezTo>
                    <a:pt x="1766" y="2096"/>
                    <a:pt x="1766" y="2096"/>
                    <a:pt x="1767" y="2097"/>
                  </a:cubicBezTo>
                  <a:cubicBezTo>
                    <a:pt x="1767" y="2097"/>
                    <a:pt x="1767" y="2097"/>
                    <a:pt x="1767" y="2097"/>
                  </a:cubicBezTo>
                  <a:cubicBezTo>
                    <a:pt x="1768" y="2098"/>
                    <a:pt x="1769" y="2098"/>
                    <a:pt x="1769" y="2099"/>
                  </a:cubicBezTo>
                  <a:cubicBezTo>
                    <a:pt x="1771" y="2100"/>
                    <a:pt x="1772" y="2101"/>
                    <a:pt x="1773" y="2101"/>
                  </a:cubicBezTo>
                  <a:cubicBezTo>
                    <a:pt x="1775" y="2102"/>
                    <a:pt x="1776" y="2103"/>
                    <a:pt x="1777" y="2103"/>
                  </a:cubicBezTo>
                  <a:cubicBezTo>
                    <a:pt x="1778" y="2104"/>
                    <a:pt x="1779" y="2104"/>
                    <a:pt x="1780" y="2105"/>
                  </a:cubicBezTo>
                  <a:cubicBezTo>
                    <a:pt x="1781" y="2105"/>
                    <a:pt x="1781" y="2105"/>
                    <a:pt x="1782" y="2105"/>
                  </a:cubicBezTo>
                  <a:cubicBezTo>
                    <a:pt x="1782" y="2105"/>
                    <a:pt x="1783" y="2105"/>
                    <a:pt x="1783" y="2105"/>
                  </a:cubicBezTo>
                  <a:cubicBezTo>
                    <a:pt x="1784" y="2106"/>
                    <a:pt x="1785" y="2106"/>
                    <a:pt x="1785" y="2106"/>
                  </a:cubicBezTo>
                  <a:cubicBezTo>
                    <a:pt x="1786" y="2106"/>
                    <a:pt x="1787" y="2106"/>
                    <a:pt x="1787" y="2106"/>
                  </a:cubicBezTo>
                  <a:cubicBezTo>
                    <a:pt x="1788" y="2106"/>
                    <a:pt x="1789" y="2106"/>
                    <a:pt x="1789" y="2106"/>
                  </a:cubicBezTo>
                  <a:cubicBezTo>
                    <a:pt x="1789" y="2106"/>
                    <a:pt x="1788" y="2106"/>
                    <a:pt x="1787" y="2106"/>
                  </a:cubicBezTo>
                  <a:cubicBezTo>
                    <a:pt x="1787" y="2105"/>
                    <a:pt x="1785" y="2105"/>
                    <a:pt x="1784" y="2104"/>
                  </a:cubicBezTo>
                  <a:cubicBezTo>
                    <a:pt x="1783" y="2104"/>
                    <a:pt x="1783" y="2103"/>
                    <a:pt x="1783" y="2103"/>
                  </a:cubicBezTo>
                  <a:cubicBezTo>
                    <a:pt x="1782" y="2103"/>
                    <a:pt x="1782" y="2103"/>
                    <a:pt x="1781" y="2102"/>
                  </a:cubicBezTo>
                  <a:cubicBezTo>
                    <a:pt x="1780" y="2102"/>
                    <a:pt x="1779" y="2101"/>
                    <a:pt x="1778" y="2101"/>
                  </a:cubicBezTo>
                  <a:cubicBezTo>
                    <a:pt x="1777" y="2100"/>
                    <a:pt x="1776" y="2099"/>
                    <a:pt x="1775" y="2098"/>
                  </a:cubicBezTo>
                  <a:cubicBezTo>
                    <a:pt x="1774" y="2097"/>
                    <a:pt x="1773" y="2096"/>
                    <a:pt x="1772" y="2095"/>
                  </a:cubicBezTo>
                  <a:cubicBezTo>
                    <a:pt x="1772" y="2095"/>
                    <a:pt x="1771" y="2094"/>
                    <a:pt x="1771" y="2094"/>
                  </a:cubicBezTo>
                  <a:cubicBezTo>
                    <a:pt x="1771" y="2093"/>
                    <a:pt x="1770" y="2093"/>
                    <a:pt x="1770" y="2093"/>
                  </a:cubicBezTo>
                  <a:cubicBezTo>
                    <a:pt x="1770" y="2093"/>
                    <a:pt x="1770" y="2092"/>
                    <a:pt x="1769" y="2092"/>
                  </a:cubicBezTo>
                  <a:cubicBezTo>
                    <a:pt x="1769" y="2091"/>
                    <a:pt x="1768" y="2091"/>
                    <a:pt x="1768" y="2090"/>
                  </a:cubicBezTo>
                  <a:cubicBezTo>
                    <a:pt x="1767" y="2090"/>
                    <a:pt x="1767" y="2089"/>
                    <a:pt x="1766" y="2088"/>
                  </a:cubicBezTo>
                  <a:cubicBezTo>
                    <a:pt x="1765" y="2087"/>
                    <a:pt x="1764" y="2086"/>
                    <a:pt x="1763" y="2084"/>
                  </a:cubicBezTo>
                  <a:cubicBezTo>
                    <a:pt x="1763" y="2083"/>
                    <a:pt x="1762" y="2083"/>
                    <a:pt x="1762" y="2082"/>
                  </a:cubicBezTo>
                  <a:cubicBezTo>
                    <a:pt x="1761" y="2081"/>
                    <a:pt x="1761" y="2080"/>
                    <a:pt x="1760" y="2080"/>
                  </a:cubicBezTo>
                  <a:cubicBezTo>
                    <a:pt x="1759" y="2076"/>
                    <a:pt x="1757" y="2073"/>
                    <a:pt x="1755" y="2070"/>
                  </a:cubicBezTo>
                  <a:cubicBezTo>
                    <a:pt x="1754" y="2068"/>
                    <a:pt x="1754" y="2066"/>
                    <a:pt x="1753" y="2064"/>
                  </a:cubicBezTo>
                  <a:cubicBezTo>
                    <a:pt x="1753" y="2063"/>
                    <a:pt x="1752" y="2062"/>
                    <a:pt x="1752" y="2062"/>
                  </a:cubicBezTo>
                  <a:cubicBezTo>
                    <a:pt x="1751" y="2059"/>
                    <a:pt x="1751" y="2059"/>
                    <a:pt x="1751" y="2059"/>
                  </a:cubicBezTo>
                  <a:cubicBezTo>
                    <a:pt x="1749" y="2055"/>
                    <a:pt x="1748" y="2051"/>
                    <a:pt x="1747" y="2047"/>
                  </a:cubicBezTo>
                  <a:cubicBezTo>
                    <a:pt x="1746" y="2046"/>
                    <a:pt x="1746" y="2044"/>
                    <a:pt x="1745" y="2042"/>
                  </a:cubicBezTo>
                  <a:cubicBezTo>
                    <a:pt x="1744" y="2040"/>
                    <a:pt x="1744" y="2038"/>
                    <a:pt x="1743" y="2036"/>
                  </a:cubicBezTo>
                  <a:cubicBezTo>
                    <a:pt x="1741" y="2033"/>
                    <a:pt x="1740" y="2029"/>
                    <a:pt x="1739" y="2026"/>
                  </a:cubicBezTo>
                  <a:cubicBezTo>
                    <a:pt x="1737" y="2023"/>
                    <a:pt x="1736" y="2020"/>
                    <a:pt x="1734" y="2017"/>
                  </a:cubicBezTo>
                  <a:cubicBezTo>
                    <a:pt x="1733" y="2016"/>
                    <a:pt x="1733" y="2015"/>
                    <a:pt x="1732" y="2014"/>
                  </a:cubicBezTo>
                  <a:cubicBezTo>
                    <a:pt x="1731" y="2012"/>
                    <a:pt x="1730" y="2011"/>
                    <a:pt x="1729" y="2010"/>
                  </a:cubicBezTo>
                  <a:cubicBezTo>
                    <a:pt x="1729" y="2010"/>
                    <a:pt x="1729" y="2010"/>
                    <a:pt x="1729" y="2009"/>
                  </a:cubicBezTo>
                  <a:cubicBezTo>
                    <a:pt x="1756" y="2027"/>
                    <a:pt x="1782" y="2044"/>
                    <a:pt x="1808" y="2057"/>
                  </a:cubicBezTo>
                  <a:cubicBezTo>
                    <a:pt x="1779" y="2038"/>
                    <a:pt x="1757" y="2020"/>
                    <a:pt x="1740" y="2004"/>
                  </a:cubicBezTo>
                  <a:cubicBezTo>
                    <a:pt x="1742" y="2006"/>
                    <a:pt x="1745" y="2007"/>
                    <a:pt x="1748" y="2009"/>
                  </a:cubicBezTo>
                  <a:cubicBezTo>
                    <a:pt x="1750" y="2009"/>
                    <a:pt x="1751" y="2010"/>
                    <a:pt x="1752" y="2010"/>
                  </a:cubicBezTo>
                  <a:cubicBezTo>
                    <a:pt x="1753" y="2011"/>
                    <a:pt x="1754" y="2011"/>
                    <a:pt x="1755" y="2012"/>
                  </a:cubicBezTo>
                  <a:cubicBezTo>
                    <a:pt x="1756" y="2012"/>
                    <a:pt x="1758" y="2013"/>
                    <a:pt x="1759" y="2013"/>
                  </a:cubicBezTo>
                  <a:cubicBezTo>
                    <a:pt x="1760" y="2014"/>
                    <a:pt x="1761" y="2014"/>
                    <a:pt x="1762" y="2015"/>
                  </a:cubicBezTo>
                  <a:cubicBezTo>
                    <a:pt x="1767" y="2016"/>
                    <a:pt x="1772" y="2018"/>
                    <a:pt x="1777" y="2019"/>
                  </a:cubicBezTo>
                  <a:cubicBezTo>
                    <a:pt x="1782" y="2020"/>
                    <a:pt x="1787" y="2021"/>
                    <a:pt x="1792" y="2022"/>
                  </a:cubicBezTo>
                  <a:cubicBezTo>
                    <a:pt x="1795" y="2023"/>
                    <a:pt x="1797" y="2023"/>
                    <a:pt x="1799" y="2024"/>
                  </a:cubicBezTo>
                  <a:cubicBezTo>
                    <a:pt x="1800" y="2024"/>
                    <a:pt x="1800" y="2024"/>
                    <a:pt x="1801" y="2025"/>
                  </a:cubicBezTo>
                  <a:cubicBezTo>
                    <a:pt x="1802" y="2025"/>
                    <a:pt x="1802" y="2025"/>
                    <a:pt x="1803" y="2025"/>
                  </a:cubicBezTo>
                  <a:cubicBezTo>
                    <a:pt x="1803" y="2025"/>
                    <a:pt x="1804" y="2025"/>
                    <a:pt x="1804" y="2026"/>
                  </a:cubicBezTo>
                  <a:cubicBezTo>
                    <a:pt x="1805" y="2026"/>
                    <a:pt x="1805" y="2026"/>
                    <a:pt x="1806" y="2026"/>
                  </a:cubicBezTo>
                  <a:cubicBezTo>
                    <a:pt x="1810" y="2028"/>
                    <a:pt x="1814" y="2030"/>
                    <a:pt x="1818" y="2032"/>
                  </a:cubicBezTo>
                  <a:cubicBezTo>
                    <a:pt x="1822" y="2034"/>
                    <a:pt x="1825" y="2036"/>
                    <a:pt x="1828" y="2039"/>
                  </a:cubicBezTo>
                  <a:cubicBezTo>
                    <a:pt x="1829" y="2039"/>
                    <a:pt x="1829" y="2040"/>
                    <a:pt x="1830" y="2040"/>
                  </a:cubicBezTo>
                  <a:cubicBezTo>
                    <a:pt x="1831" y="2041"/>
                    <a:pt x="1831" y="2042"/>
                    <a:pt x="1832" y="2042"/>
                  </a:cubicBezTo>
                  <a:cubicBezTo>
                    <a:pt x="1833" y="2043"/>
                    <a:pt x="1833" y="2043"/>
                    <a:pt x="1834" y="2044"/>
                  </a:cubicBezTo>
                  <a:cubicBezTo>
                    <a:pt x="1834" y="2045"/>
                    <a:pt x="1835" y="2045"/>
                    <a:pt x="1835" y="2046"/>
                  </a:cubicBezTo>
                  <a:cubicBezTo>
                    <a:pt x="1837" y="2047"/>
                    <a:pt x="1837" y="2048"/>
                    <a:pt x="1838" y="2049"/>
                  </a:cubicBezTo>
                  <a:cubicBezTo>
                    <a:pt x="1839" y="2050"/>
                    <a:pt x="1840" y="2051"/>
                    <a:pt x="1841" y="2052"/>
                  </a:cubicBezTo>
                  <a:cubicBezTo>
                    <a:pt x="1841" y="2052"/>
                    <a:pt x="1842" y="2053"/>
                    <a:pt x="1843" y="2054"/>
                  </a:cubicBezTo>
                  <a:cubicBezTo>
                    <a:pt x="1843" y="2055"/>
                    <a:pt x="1844" y="2055"/>
                    <a:pt x="1844" y="2056"/>
                  </a:cubicBezTo>
                  <a:cubicBezTo>
                    <a:pt x="1845" y="2057"/>
                    <a:pt x="1845" y="2057"/>
                    <a:pt x="1845" y="2057"/>
                  </a:cubicBezTo>
                  <a:cubicBezTo>
                    <a:pt x="1845" y="2057"/>
                    <a:pt x="1845" y="2057"/>
                    <a:pt x="1844" y="2055"/>
                  </a:cubicBezTo>
                  <a:cubicBezTo>
                    <a:pt x="1844" y="2054"/>
                    <a:pt x="1843" y="2053"/>
                    <a:pt x="1842" y="2051"/>
                  </a:cubicBezTo>
                  <a:cubicBezTo>
                    <a:pt x="1842" y="2050"/>
                    <a:pt x="1841" y="2049"/>
                    <a:pt x="1840" y="2047"/>
                  </a:cubicBezTo>
                  <a:cubicBezTo>
                    <a:pt x="1839" y="2046"/>
                    <a:pt x="1839" y="2045"/>
                    <a:pt x="1838" y="2044"/>
                  </a:cubicBezTo>
                  <a:cubicBezTo>
                    <a:pt x="1836" y="2041"/>
                    <a:pt x="1834" y="2038"/>
                    <a:pt x="1831" y="2035"/>
                  </a:cubicBezTo>
                  <a:cubicBezTo>
                    <a:pt x="1828" y="2032"/>
                    <a:pt x="1825" y="2030"/>
                    <a:pt x="1821" y="2027"/>
                  </a:cubicBezTo>
                  <a:cubicBezTo>
                    <a:pt x="1817" y="2024"/>
                    <a:pt x="1813" y="2022"/>
                    <a:pt x="1809" y="2020"/>
                  </a:cubicBezTo>
                  <a:cubicBezTo>
                    <a:pt x="1804" y="2018"/>
                    <a:pt x="1799" y="2016"/>
                    <a:pt x="1794" y="2015"/>
                  </a:cubicBezTo>
                  <a:cubicBezTo>
                    <a:pt x="1789" y="2014"/>
                    <a:pt x="1784" y="2013"/>
                    <a:pt x="1779" y="2012"/>
                  </a:cubicBezTo>
                  <a:cubicBezTo>
                    <a:pt x="1774" y="2010"/>
                    <a:pt x="1770" y="2009"/>
                    <a:pt x="1765" y="2007"/>
                  </a:cubicBezTo>
                  <a:cubicBezTo>
                    <a:pt x="1760" y="2006"/>
                    <a:pt x="1756" y="2004"/>
                    <a:pt x="1751" y="2002"/>
                  </a:cubicBezTo>
                  <a:cubicBezTo>
                    <a:pt x="1747" y="2000"/>
                    <a:pt x="1743" y="1999"/>
                    <a:pt x="1739" y="1997"/>
                  </a:cubicBezTo>
                  <a:cubicBezTo>
                    <a:pt x="1735" y="1995"/>
                    <a:pt x="1731" y="1993"/>
                    <a:pt x="1728" y="1991"/>
                  </a:cubicBezTo>
                  <a:cubicBezTo>
                    <a:pt x="1727" y="1991"/>
                    <a:pt x="1726" y="1991"/>
                    <a:pt x="1726" y="1990"/>
                  </a:cubicBezTo>
                  <a:cubicBezTo>
                    <a:pt x="1712" y="1977"/>
                    <a:pt x="1702" y="1965"/>
                    <a:pt x="1694" y="1955"/>
                  </a:cubicBezTo>
                  <a:cubicBezTo>
                    <a:pt x="1749" y="1969"/>
                    <a:pt x="1792" y="1994"/>
                    <a:pt x="1845" y="2004"/>
                  </a:cubicBezTo>
                  <a:cubicBezTo>
                    <a:pt x="1845" y="2004"/>
                    <a:pt x="1845" y="2004"/>
                    <a:pt x="1846" y="2005"/>
                  </a:cubicBezTo>
                  <a:cubicBezTo>
                    <a:pt x="1847" y="2005"/>
                    <a:pt x="1849" y="2006"/>
                    <a:pt x="1852" y="2007"/>
                  </a:cubicBezTo>
                  <a:cubicBezTo>
                    <a:pt x="1854" y="2008"/>
                    <a:pt x="1856" y="2010"/>
                    <a:pt x="1859" y="2011"/>
                  </a:cubicBezTo>
                  <a:cubicBezTo>
                    <a:pt x="1860" y="2011"/>
                    <a:pt x="1861" y="2012"/>
                    <a:pt x="1862" y="2013"/>
                  </a:cubicBezTo>
                  <a:cubicBezTo>
                    <a:pt x="1864" y="2013"/>
                    <a:pt x="1865" y="2014"/>
                    <a:pt x="1866" y="2015"/>
                  </a:cubicBezTo>
                  <a:cubicBezTo>
                    <a:pt x="1868" y="2016"/>
                    <a:pt x="1869" y="2016"/>
                    <a:pt x="1871" y="2017"/>
                  </a:cubicBezTo>
                  <a:cubicBezTo>
                    <a:pt x="1871" y="2018"/>
                    <a:pt x="1872" y="2018"/>
                    <a:pt x="1873" y="2018"/>
                  </a:cubicBezTo>
                  <a:cubicBezTo>
                    <a:pt x="1873" y="2019"/>
                    <a:pt x="1874" y="2019"/>
                    <a:pt x="1875" y="2020"/>
                  </a:cubicBezTo>
                  <a:cubicBezTo>
                    <a:pt x="1876" y="2021"/>
                    <a:pt x="1878" y="2022"/>
                    <a:pt x="1879" y="2023"/>
                  </a:cubicBezTo>
                  <a:cubicBezTo>
                    <a:pt x="1881" y="2024"/>
                    <a:pt x="1882" y="2024"/>
                    <a:pt x="1884" y="2025"/>
                  </a:cubicBezTo>
                  <a:cubicBezTo>
                    <a:pt x="1885" y="2026"/>
                    <a:pt x="1887" y="2028"/>
                    <a:pt x="1888" y="2029"/>
                  </a:cubicBezTo>
                  <a:cubicBezTo>
                    <a:pt x="1889" y="2029"/>
                    <a:pt x="1890" y="2030"/>
                    <a:pt x="1891" y="2030"/>
                  </a:cubicBezTo>
                  <a:cubicBezTo>
                    <a:pt x="1892" y="2031"/>
                    <a:pt x="1892" y="2031"/>
                    <a:pt x="1893" y="2032"/>
                  </a:cubicBezTo>
                  <a:cubicBezTo>
                    <a:pt x="1900" y="2036"/>
                    <a:pt x="1906" y="2042"/>
                    <a:pt x="1912" y="2047"/>
                  </a:cubicBezTo>
                  <a:cubicBezTo>
                    <a:pt x="1919" y="2053"/>
                    <a:pt x="1925" y="2059"/>
                    <a:pt x="1931" y="2065"/>
                  </a:cubicBezTo>
                  <a:cubicBezTo>
                    <a:pt x="1932" y="2067"/>
                    <a:pt x="1934" y="2069"/>
                    <a:pt x="1936" y="2071"/>
                  </a:cubicBezTo>
                  <a:cubicBezTo>
                    <a:pt x="1937" y="2072"/>
                    <a:pt x="1938" y="2074"/>
                    <a:pt x="1940" y="2076"/>
                  </a:cubicBezTo>
                  <a:cubicBezTo>
                    <a:pt x="1943" y="2079"/>
                    <a:pt x="1945" y="2083"/>
                    <a:pt x="1948" y="2086"/>
                  </a:cubicBezTo>
                  <a:cubicBezTo>
                    <a:pt x="1950" y="2088"/>
                    <a:pt x="1951" y="2090"/>
                    <a:pt x="1952" y="2092"/>
                  </a:cubicBezTo>
                  <a:cubicBezTo>
                    <a:pt x="1954" y="2094"/>
                    <a:pt x="1955" y="2095"/>
                    <a:pt x="1956" y="2097"/>
                  </a:cubicBezTo>
                  <a:cubicBezTo>
                    <a:pt x="1957" y="2099"/>
                    <a:pt x="1959" y="2101"/>
                    <a:pt x="1960" y="2103"/>
                  </a:cubicBezTo>
                  <a:cubicBezTo>
                    <a:pt x="1961" y="2104"/>
                    <a:pt x="1961" y="2105"/>
                    <a:pt x="1962" y="2106"/>
                  </a:cubicBezTo>
                  <a:cubicBezTo>
                    <a:pt x="1962" y="2107"/>
                    <a:pt x="1963" y="2108"/>
                    <a:pt x="1964" y="2108"/>
                  </a:cubicBezTo>
                  <a:cubicBezTo>
                    <a:pt x="1965" y="2110"/>
                    <a:pt x="1966" y="2112"/>
                    <a:pt x="1967" y="2114"/>
                  </a:cubicBezTo>
                  <a:cubicBezTo>
                    <a:pt x="1968" y="2116"/>
                    <a:pt x="1970" y="2118"/>
                    <a:pt x="1971" y="2120"/>
                  </a:cubicBezTo>
                  <a:cubicBezTo>
                    <a:pt x="1972" y="2122"/>
                    <a:pt x="1973" y="2124"/>
                    <a:pt x="1974" y="2125"/>
                  </a:cubicBezTo>
                  <a:cubicBezTo>
                    <a:pt x="1975" y="2127"/>
                    <a:pt x="1976" y="2129"/>
                    <a:pt x="1977" y="2131"/>
                  </a:cubicBezTo>
                  <a:cubicBezTo>
                    <a:pt x="1981" y="2139"/>
                    <a:pt x="1985" y="2146"/>
                    <a:pt x="1989" y="2153"/>
                  </a:cubicBezTo>
                  <a:cubicBezTo>
                    <a:pt x="1991" y="2156"/>
                    <a:pt x="1992" y="2160"/>
                    <a:pt x="1994" y="2163"/>
                  </a:cubicBezTo>
                  <a:cubicBezTo>
                    <a:pt x="1996" y="2166"/>
                    <a:pt x="1997" y="2170"/>
                    <a:pt x="1999" y="2173"/>
                  </a:cubicBezTo>
                  <a:cubicBezTo>
                    <a:pt x="2005" y="2185"/>
                    <a:pt x="2010" y="2195"/>
                    <a:pt x="2013" y="2203"/>
                  </a:cubicBezTo>
                  <a:cubicBezTo>
                    <a:pt x="2015" y="2206"/>
                    <a:pt x="2016" y="2209"/>
                    <a:pt x="2017" y="2211"/>
                  </a:cubicBezTo>
                  <a:cubicBezTo>
                    <a:pt x="2018" y="2213"/>
                    <a:pt x="2019" y="2214"/>
                    <a:pt x="2019" y="2214"/>
                  </a:cubicBezTo>
                  <a:cubicBezTo>
                    <a:pt x="2019" y="2214"/>
                    <a:pt x="2018" y="2213"/>
                    <a:pt x="2018" y="2211"/>
                  </a:cubicBezTo>
                  <a:cubicBezTo>
                    <a:pt x="2017" y="2209"/>
                    <a:pt x="2016" y="2206"/>
                    <a:pt x="2015" y="2202"/>
                  </a:cubicBezTo>
                  <a:cubicBezTo>
                    <a:pt x="2013" y="2198"/>
                    <a:pt x="2012" y="2194"/>
                    <a:pt x="2010" y="2188"/>
                  </a:cubicBezTo>
                  <a:cubicBezTo>
                    <a:pt x="2009" y="2186"/>
                    <a:pt x="2008" y="2183"/>
                    <a:pt x="2006" y="2180"/>
                  </a:cubicBezTo>
                  <a:cubicBezTo>
                    <a:pt x="2005" y="2177"/>
                    <a:pt x="2004" y="2174"/>
                    <a:pt x="2003" y="2171"/>
                  </a:cubicBezTo>
                  <a:cubicBezTo>
                    <a:pt x="2002" y="2168"/>
                    <a:pt x="2000" y="2164"/>
                    <a:pt x="1999" y="2161"/>
                  </a:cubicBezTo>
                  <a:cubicBezTo>
                    <a:pt x="1997" y="2157"/>
                    <a:pt x="1996" y="2154"/>
                    <a:pt x="1994" y="2150"/>
                  </a:cubicBezTo>
                  <a:cubicBezTo>
                    <a:pt x="1992" y="2147"/>
                    <a:pt x="1991" y="2143"/>
                    <a:pt x="1989" y="2139"/>
                  </a:cubicBezTo>
                  <a:cubicBezTo>
                    <a:pt x="1988" y="2137"/>
                    <a:pt x="1987" y="2135"/>
                    <a:pt x="1986" y="2134"/>
                  </a:cubicBezTo>
                  <a:cubicBezTo>
                    <a:pt x="1986" y="2133"/>
                    <a:pt x="1985" y="2132"/>
                    <a:pt x="1985" y="2131"/>
                  </a:cubicBezTo>
                  <a:cubicBezTo>
                    <a:pt x="1985" y="2130"/>
                    <a:pt x="1984" y="2130"/>
                    <a:pt x="1984" y="2130"/>
                  </a:cubicBezTo>
                  <a:cubicBezTo>
                    <a:pt x="1985" y="2130"/>
                    <a:pt x="1987" y="2131"/>
                    <a:pt x="1988" y="2132"/>
                  </a:cubicBezTo>
                  <a:cubicBezTo>
                    <a:pt x="1990" y="2133"/>
                    <a:pt x="1993" y="2135"/>
                    <a:pt x="1995" y="2137"/>
                  </a:cubicBezTo>
                  <a:cubicBezTo>
                    <a:pt x="1998" y="2139"/>
                    <a:pt x="2001" y="2141"/>
                    <a:pt x="2004" y="2143"/>
                  </a:cubicBezTo>
                  <a:cubicBezTo>
                    <a:pt x="2007" y="2145"/>
                    <a:pt x="2010" y="2147"/>
                    <a:pt x="2014" y="2149"/>
                  </a:cubicBezTo>
                  <a:cubicBezTo>
                    <a:pt x="2017" y="2152"/>
                    <a:pt x="2020" y="2154"/>
                    <a:pt x="2024" y="2157"/>
                  </a:cubicBezTo>
                  <a:cubicBezTo>
                    <a:pt x="2027" y="2159"/>
                    <a:pt x="2030" y="2162"/>
                    <a:pt x="2034" y="2164"/>
                  </a:cubicBezTo>
                  <a:cubicBezTo>
                    <a:pt x="2036" y="2167"/>
                    <a:pt x="2036" y="2167"/>
                    <a:pt x="2036" y="2167"/>
                  </a:cubicBezTo>
                  <a:cubicBezTo>
                    <a:pt x="2037" y="2167"/>
                    <a:pt x="2038" y="2168"/>
                    <a:pt x="2038" y="2169"/>
                  </a:cubicBezTo>
                  <a:cubicBezTo>
                    <a:pt x="2040" y="2170"/>
                    <a:pt x="2041" y="2172"/>
                    <a:pt x="2043" y="2173"/>
                  </a:cubicBezTo>
                  <a:cubicBezTo>
                    <a:pt x="2046" y="2176"/>
                    <a:pt x="2049" y="2179"/>
                    <a:pt x="2051" y="2182"/>
                  </a:cubicBezTo>
                  <a:cubicBezTo>
                    <a:pt x="2054" y="2185"/>
                    <a:pt x="2056" y="2188"/>
                    <a:pt x="2058" y="2191"/>
                  </a:cubicBezTo>
                  <a:cubicBezTo>
                    <a:pt x="2060" y="2194"/>
                    <a:pt x="2062" y="2197"/>
                    <a:pt x="2064" y="2200"/>
                  </a:cubicBezTo>
                  <a:cubicBezTo>
                    <a:pt x="2064" y="2201"/>
                    <a:pt x="2065" y="2202"/>
                    <a:pt x="2066" y="2204"/>
                  </a:cubicBezTo>
                  <a:cubicBezTo>
                    <a:pt x="2067" y="2205"/>
                    <a:pt x="2067" y="2206"/>
                    <a:pt x="2068" y="2207"/>
                  </a:cubicBezTo>
                  <a:cubicBezTo>
                    <a:pt x="2068" y="2209"/>
                    <a:pt x="2069" y="2210"/>
                    <a:pt x="2069" y="2211"/>
                  </a:cubicBezTo>
                  <a:cubicBezTo>
                    <a:pt x="2070" y="2212"/>
                    <a:pt x="2070" y="2213"/>
                    <a:pt x="2071" y="2214"/>
                  </a:cubicBezTo>
                  <a:cubicBezTo>
                    <a:pt x="2071" y="2215"/>
                    <a:pt x="2072" y="2217"/>
                    <a:pt x="2072" y="2218"/>
                  </a:cubicBezTo>
                  <a:cubicBezTo>
                    <a:pt x="2073" y="2219"/>
                    <a:pt x="2073" y="2219"/>
                    <a:pt x="2073" y="2219"/>
                  </a:cubicBezTo>
                  <a:cubicBezTo>
                    <a:pt x="2073" y="2219"/>
                    <a:pt x="2073" y="2219"/>
                    <a:pt x="2073" y="2218"/>
                  </a:cubicBezTo>
                  <a:cubicBezTo>
                    <a:pt x="2072" y="2217"/>
                    <a:pt x="2072" y="2215"/>
                    <a:pt x="2072" y="2213"/>
                  </a:cubicBezTo>
                  <a:cubicBezTo>
                    <a:pt x="2072" y="2212"/>
                    <a:pt x="2072" y="2211"/>
                    <a:pt x="2072" y="2210"/>
                  </a:cubicBezTo>
                  <a:cubicBezTo>
                    <a:pt x="2071" y="2209"/>
                    <a:pt x="2071" y="2208"/>
                    <a:pt x="2071" y="2206"/>
                  </a:cubicBezTo>
                  <a:cubicBezTo>
                    <a:pt x="2070" y="2205"/>
                    <a:pt x="2070" y="2204"/>
                    <a:pt x="2069" y="2202"/>
                  </a:cubicBezTo>
                  <a:cubicBezTo>
                    <a:pt x="2069" y="2201"/>
                    <a:pt x="2068" y="2199"/>
                    <a:pt x="2068" y="2198"/>
                  </a:cubicBezTo>
                  <a:cubicBezTo>
                    <a:pt x="2067" y="2196"/>
                    <a:pt x="2067" y="2194"/>
                    <a:pt x="2066" y="2193"/>
                  </a:cubicBezTo>
                  <a:cubicBezTo>
                    <a:pt x="2065" y="2191"/>
                    <a:pt x="2064" y="2190"/>
                    <a:pt x="2063" y="2188"/>
                  </a:cubicBezTo>
                  <a:cubicBezTo>
                    <a:pt x="2061" y="2184"/>
                    <a:pt x="2059" y="2181"/>
                    <a:pt x="2057" y="2178"/>
                  </a:cubicBezTo>
                  <a:cubicBezTo>
                    <a:pt x="2056" y="2177"/>
                    <a:pt x="2055" y="2176"/>
                    <a:pt x="2055" y="2175"/>
                  </a:cubicBezTo>
                  <a:cubicBezTo>
                    <a:pt x="2054" y="2174"/>
                    <a:pt x="2053" y="2173"/>
                    <a:pt x="2053" y="2173"/>
                  </a:cubicBezTo>
                  <a:cubicBezTo>
                    <a:pt x="2051" y="2171"/>
                    <a:pt x="2050" y="2169"/>
                    <a:pt x="2048" y="2168"/>
                  </a:cubicBezTo>
                  <a:cubicBezTo>
                    <a:pt x="2047" y="2166"/>
                    <a:pt x="2045" y="2165"/>
                    <a:pt x="2044" y="2163"/>
                  </a:cubicBezTo>
                  <a:cubicBezTo>
                    <a:pt x="2043" y="2162"/>
                    <a:pt x="2042" y="2161"/>
                    <a:pt x="2041" y="2161"/>
                  </a:cubicBezTo>
                  <a:cubicBezTo>
                    <a:pt x="2039" y="2158"/>
                    <a:pt x="2039" y="2158"/>
                    <a:pt x="2039" y="2158"/>
                  </a:cubicBezTo>
                  <a:cubicBezTo>
                    <a:pt x="2035" y="2156"/>
                    <a:pt x="2032" y="2153"/>
                    <a:pt x="2028" y="2150"/>
                  </a:cubicBezTo>
                  <a:cubicBezTo>
                    <a:pt x="2026" y="2149"/>
                    <a:pt x="2025" y="2148"/>
                    <a:pt x="2023" y="2147"/>
                  </a:cubicBezTo>
                  <a:cubicBezTo>
                    <a:pt x="2021" y="2146"/>
                    <a:pt x="2019" y="2144"/>
                    <a:pt x="2018" y="2143"/>
                  </a:cubicBezTo>
                  <a:cubicBezTo>
                    <a:pt x="2014" y="2141"/>
                    <a:pt x="2010" y="2139"/>
                    <a:pt x="2007" y="2138"/>
                  </a:cubicBezTo>
                  <a:cubicBezTo>
                    <a:pt x="2004" y="2136"/>
                    <a:pt x="2001" y="2134"/>
                    <a:pt x="1998" y="2133"/>
                  </a:cubicBezTo>
                  <a:cubicBezTo>
                    <a:pt x="1995" y="2132"/>
                    <a:pt x="1992" y="2130"/>
                    <a:pt x="1989" y="2129"/>
                  </a:cubicBezTo>
                  <a:cubicBezTo>
                    <a:pt x="1987" y="2128"/>
                    <a:pt x="1985" y="2127"/>
                    <a:pt x="1983" y="2127"/>
                  </a:cubicBezTo>
                  <a:cubicBezTo>
                    <a:pt x="1983" y="2127"/>
                    <a:pt x="1983" y="2127"/>
                    <a:pt x="1983" y="2127"/>
                  </a:cubicBezTo>
                  <a:cubicBezTo>
                    <a:pt x="1982" y="2125"/>
                    <a:pt x="1981" y="2124"/>
                    <a:pt x="1980" y="2122"/>
                  </a:cubicBezTo>
                  <a:cubicBezTo>
                    <a:pt x="1979" y="2120"/>
                    <a:pt x="1978" y="2118"/>
                    <a:pt x="1977" y="2116"/>
                  </a:cubicBezTo>
                  <a:cubicBezTo>
                    <a:pt x="1976" y="2114"/>
                    <a:pt x="1975" y="2112"/>
                    <a:pt x="1974" y="2110"/>
                  </a:cubicBezTo>
                  <a:cubicBezTo>
                    <a:pt x="1973" y="2108"/>
                    <a:pt x="1971" y="2106"/>
                    <a:pt x="1970" y="2104"/>
                  </a:cubicBezTo>
                  <a:cubicBezTo>
                    <a:pt x="1970" y="2103"/>
                    <a:pt x="1969" y="2102"/>
                    <a:pt x="1968" y="2101"/>
                  </a:cubicBezTo>
                  <a:cubicBezTo>
                    <a:pt x="1968" y="2101"/>
                    <a:pt x="1967" y="2100"/>
                    <a:pt x="1967" y="2099"/>
                  </a:cubicBezTo>
                  <a:cubicBezTo>
                    <a:pt x="1965" y="2097"/>
                    <a:pt x="1964" y="2095"/>
                    <a:pt x="1963" y="2093"/>
                  </a:cubicBezTo>
                  <a:cubicBezTo>
                    <a:pt x="1961" y="2091"/>
                    <a:pt x="1960" y="2089"/>
                    <a:pt x="1959" y="2087"/>
                  </a:cubicBezTo>
                  <a:cubicBezTo>
                    <a:pt x="1957" y="2085"/>
                    <a:pt x="1956" y="2083"/>
                    <a:pt x="1955" y="2081"/>
                  </a:cubicBezTo>
                  <a:cubicBezTo>
                    <a:pt x="1952" y="2078"/>
                    <a:pt x="1949" y="2074"/>
                    <a:pt x="1946" y="2071"/>
                  </a:cubicBezTo>
                  <a:cubicBezTo>
                    <a:pt x="1944" y="2069"/>
                    <a:pt x="1943" y="2067"/>
                    <a:pt x="1941" y="2065"/>
                  </a:cubicBezTo>
                  <a:cubicBezTo>
                    <a:pt x="1940" y="2064"/>
                    <a:pt x="1938" y="2062"/>
                    <a:pt x="1937" y="2060"/>
                  </a:cubicBezTo>
                  <a:cubicBezTo>
                    <a:pt x="1936" y="2059"/>
                    <a:pt x="1935" y="2059"/>
                    <a:pt x="1934" y="2058"/>
                  </a:cubicBezTo>
                  <a:cubicBezTo>
                    <a:pt x="1934" y="2058"/>
                    <a:pt x="1934" y="2058"/>
                    <a:pt x="1934" y="2058"/>
                  </a:cubicBezTo>
                  <a:cubicBezTo>
                    <a:pt x="1934" y="2057"/>
                    <a:pt x="1934" y="2057"/>
                    <a:pt x="1934" y="2057"/>
                  </a:cubicBezTo>
                  <a:cubicBezTo>
                    <a:pt x="1934" y="2057"/>
                    <a:pt x="1934" y="2057"/>
                    <a:pt x="1934" y="2057"/>
                  </a:cubicBezTo>
                  <a:cubicBezTo>
                    <a:pt x="1934" y="2057"/>
                    <a:pt x="1934" y="2057"/>
                    <a:pt x="1934" y="2057"/>
                  </a:cubicBezTo>
                  <a:cubicBezTo>
                    <a:pt x="1933" y="2057"/>
                    <a:pt x="1933" y="2057"/>
                    <a:pt x="1933" y="2057"/>
                  </a:cubicBezTo>
                  <a:cubicBezTo>
                    <a:pt x="1932" y="2055"/>
                    <a:pt x="1932" y="2055"/>
                    <a:pt x="1932" y="2055"/>
                  </a:cubicBezTo>
                  <a:cubicBezTo>
                    <a:pt x="1931" y="2055"/>
                    <a:pt x="1930" y="2054"/>
                    <a:pt x="1930" y="2053"/>
                  </a:cubicBezTo>
                  <a:cubicBezTo>
                    <a:pt x="1930" y="2054"/>
                    <a:pt x="1931" y="2054"/>
                    <a:pt x="1932" y="2054"/>
                  </a:cubicBezTo>
                  <a:cubicBezTo>
                    <a:pt x="1933" y="2055"/>
                    <a:pt x="1935" y="2056"/>
                    <a:pt x="1936" y="2057"/>
                  </a:cubicBezTo>
                  <a:cubicBezTo>
                    <a:pt x="1942" y="2060"/>
                    <a:pt x="1949" y="2063"/>
                    <a:pt x="1955" y="2066"/>
                  </a:cubicBezTo>
                  <a:cubicBezTo>
                    <a:pt x="1956" y="2066"/>
                    <a:pt x="1956" y="2066"/>
                    <a:pt x="1956" y="2066"/>
                  </a:cubicBezTo>
                  <a:cubicBezTo>
                    <a:pt x="1958" y="2067"/>
                    <a:pt x="1958" y="2067"/>
                    <a:pt x="1958" y="2067"/>
                  </a:cubicBezTo>
                  <a:cubicBezTo>
                    <a:pt x="1960" y="2068"/>
                    <a:pt x="1960" y="2068"/>
                    <a:pt x="1960" y="2068"/>
                  </a:cubicBezTo>
                  <a:cubicBezTo>
                    <a:pt x="1962" y="2068"/>
                    <a:pt x="1963" y="2069"/>
                    <a:pt x="1965" y="2070"/>
                  </a:cubicBezTo>
                  <a:cubicBezTo>
                    <a:pt x="1968" y="2071"/>
                    <a:pt x="1971" y="2072"/>
                    <a:pt x="1975" y="2073"/>
                  </a:cubicBezTo>
                  <a:cubicBezTo>
                    <a:pt x="1981" y="2075"/>
                    <a:pt x="1988" y="2077"/>
                    <a:pt x="1994" y="2080"/>
                  </a:cubicBezTo>
                  <a:cubicBezTo>
                    <a:pt x="2000" y="2082"/>
                    <a:pt x="2005" y="2084"/>
                    <a:pt x="2011" y="2087"/>
                  </a:cubicBezTo>
                  <a:cubicBezTo>
                    <a:pt x="2016" y="2089"/>
                    <a:pt x="2021" y="2092"/>
                    <a:pt x="2025" y="2095"/>
                  </a:cubicBezTo>
                  <a:cubicBezTo>
                    <a:pt x="2029" y="2098"/>
                    <a:pt x="2033" y="2101"/>
                    <a:pt x="2036" y="2103"/>
                  </a:cubicBezTo>
                  <a:cubicBezTo>
                    <a:pt x="2039" y="2106"/>
                    <a:pt x="2041" y="2109"/>
                    <a:pt x="2043" y="2111"/>
                  </a:cubicBezTo>
                  <a:cubicBezTo>
                    <a:pt x="2044" y="2113"/>
                    <a:pt x="2045" y="2114"/>
                    <a:pt x="2045" y="2115"/>
                  </a:cubicBezTo>
                  <a:cubicBezTo>
                    <a:pt x="2046" y="2116"/>
                    <a:pt x="2046" y="2116"/>
                    <a:pt x="2047" y="2117"/>
                  </a:cubicBezTo>
                  <a:cubicBezTo>
                    <a:pt x="2048" y="2119"/>
                    <a:pt x="2048" y="2119"/>
                    <a:pt x="2048" y="2119"/>
                  </a:cubicBezTo>
                  <a:cubicBezTo>
                    <a:pt x="2048" y="2119"/>
                    <a:pt x="2048" y="2119"/>
                    <a:pt x="2047" y="2117"/>
                  </a:cubicBezTo>
                  <a:cubicBezTo>
                    <a:pt x="2047" y="2116"/>
                    <a:pt x="2047" y="2115"/>
                    <a:pt x="2046" y="2114"/>
                  </a:cubicBezTo>
                  <a:cubicBezTo>
                    <a:pt x="2046" y="2113"/>
                    <a:pt x="2045" y="2112"/>
                    <a:pt x="2044" y="2111"/>
                  </a:cubicBezTo>
                  <a:cubicBezTo>
                    <a:pt x="2043" y="2108"/>
                    <a:pt x="2041" y="2105"/>
                    <a:pt x="2038" y="2101"/>
                  </a:cubicBezTo>
                  <a:cubicBezTo>
                    <a:pt x="2035" y="2098"/>
                    <a:pt x="2032" y="2095"/>
                    <a:pt x="2027" y="2091"/>
                  </a:cubicBezTo>
                  <a:cubicBezTo>
                    <a:pt x="2023" y="2088"/>
                    <a:pt x="2019" y="2084"/>
                    <a:pt x="2013" y="2081"/>
                  </a:cubicBezTo>
                  <a:cubicBezTo>
                    <a:pt x="2008" y="2078"/>
                    <a:pt x="2002" y="2076"/>
                    <a:pt x="1996" y="2073"/>
                  </a:cubicBezTo>
                  <a:cubicBezTo>
                    <a:pt x="1993" y="2072"/>
                    <a:pt x="1990" y="2071"/>
                    <a:pt x="1987" y="2069"/>
                  </a:cubicBezTo>
                  <a:cubicBezTo>
                    <a:pt x="1984" y="2068"/>
                    <a:pt x="1980" y="2067"/>
                    <a:pt x="1977" y="2066"/>
                  </a:cubicBezTo>
                  <a:cubicBezTo>
                    <a:pt x="1974" y="2065"/>
                    <a:pt x="1971" y="2063"/>
                    <a:pt x="1968" y="2062"/>
                  </a:cubicBezTo>
                  <a:cubicBezTo>
                    <a:pt x="1966" y="2062"/>
                    <a:pt x="1964" y="2061"/>
                    <a:pt x="1963" y="2060"/>
                  </a:cubicBezTo>
                  <a:cubicBezTo>
                    <a:pt x="1960" y="2059"/>
                    <a:pt x="1960" y="2059"/>
                    <a:pt x="1960" y="2059"/>
                  </a:cubicBezTo>
                  <a:cubicBezTo>
                    <a:pt x="1960" y="2059"/>
                    <a:pt x="1960" y="2059"/>
                    <a:pt x="1959" y="2059"/>
                  </a:cubicBezTo>
                  <a:cubicBezTo>
                    <a:pt x="1958" y="2058"/>
                    <a:pt x="1958" y="2058"/>
                    <a:pt x="1958" y="2058"/>
                  </a:cubicBezTo>
                  <a:cubicBezTo>
                    <a:pt x="1953" y="2056"/>
                    <a:pt x="1953" y="2056"/>
                    <a:pt x="1953" y="2056"/>
                  </a:cubicBezTo>
                  <a:cubicBezTo>
                    <a:pt x="1952" y="2056"/>
                    <a:pt x="1950" y="2055"/>
                    <a:pt x="1949" y="2054"/>
                  </a:cubicBezTo>
                  <a:cubicBezTo>
                    <a:pt x="1947" y="2054"/>
                    <a:pt x="1946" y="2053"/>
                    <a:pt x="1944" y="2052"/>
                  </a:cubicBezTo>
                  <a:cubicBezTo>
                    <a:pt x="1943" y="2051"/>
                    <a:pt x="1941" y="2051"/>
                    <a:pt x="1940" y="2050"/>
                  </a:cubicBezTo>
                  <a:cubicBezTo>
                    <a:pt x="1936" y="2048"/>
                    <a:pt x="1933" y="2047"/>
                    <a:pt x="1930" y="2045"/>
                  </a:cubicBezTo>
                  <a:cubicBezTo>
                    <a:pt x="1934" y="2046"/>
                    <a:pt x="1938" y="2047"/>
                    <a:pt x="1942" y="2048"/>
                  </a:cubicBezTo>
                  <a:cubicBezTo>
                    <a:pt x="1945" y="2049"/>
                    <a:pt x="1947" y="2049"/>
                    <a:pt x="1950" y="2050"/>
                  </a:cubicBezTo>
                  <a:cubicBezTo>
                    <a:pt x="1951" y="2050"/>
                    <a:pt x="1953" y="2050"/>
                    <a:pt x="1954" y="2050"/>
                  </a:cubicBezTo>
                  <a:cubicBezTo>
                    <a:pt x="1955" y="2050"/>
                    <a:pt x="1957" y="2050"/>
                    <a:pt x="1958" y="2050"/>
                  </a:cubicBezTo>
                  <a:cubicBezTo>
                    <a:pt x="1964" y="2051"/>
                    <a:pt x="1969" y="2051"/>
                    <a:pt x="1974" y="2051"/>
                  </a:cubicBezTo>
                  <a:cubicBezTo>
                    <a:pt x="1977" y="2051"/>
                    <a:pt x="1980" y="2051"/>
                    <a:pt x="1982" y="2051"/>
                  </a:cubicBezTo>
                  <a:cubicBezTo>
                    <a:pt x="1985" y="2052"/>
                    <a:pt x="1988" y="2052"/>
                    <a:pt x="1990" y="2052"/>
                  </a:cubicBezTo>
                  <a:cubicBezTo>
                    <a:pt x="1993" y="2052"/>
                    <a:pt x="1996" y="2052"/>
                    <a:pt x="1998" y="2052"/>
                  </a:cubicBezTo>
                  <a:cubicBezTo>
                    <a:pt x="2001" y="2053"/>
                    <a:pt x="2003" y="2053"/>
                    <a:pt x="2006" y="2053"/>
                  </a:cubicBezTo>
                  <a:cubicBezTo>
                    <a:pt x="2011" y="2054"/>
                    <a:pt x="2015" y="2055"/>
                    <a:pt x="2020" y="2056"/>
                  </a:cubicBezTo>
                  <a:cubicBezTo>
                    <a:pt x="2022" y="2056"/>
                    <a:pt x="2024" y="2057"/>
                    <a:pt x="2026" y="2058"/>
                  </a:cubicBezTo>
                  <a:cubicBezTo>
                    <a:pt x="2027" y="2058"/>
                    <a:pt x="2027" y="2058"/>
                    <a:pt x="2028" y="2058"/>
                  </a:cubicBezTo>
                  <a:cubicBezTo>
                    <a:pt x="2028" y="2058"/>
                    <a:pt x="2028" y="2059"/>
                    <a:pt x="2029" y="2059"/>
                  </a:cubicBezTo>
                  <a:cubicBezTo>
                    <a:pt x="2029" y="2059"/>
                    <a:pt x="2030" y="2059"/>
                    <a:pt x="2030" y="2059"/>
                  </a:cubicBezTo>
                  <a:cubicBezTo>
                    <a:pt x="2031" y="2060"/>
                    <a:pt x="2031" y="2060"/>
                    <a:pt x="2032" y="2060"/>
                  </a:cubicBezTo>
                  <a:cubicBezTo>
                    <a:pt x="2035" y="2062"/>
                    <a:pt x="2038" y="2064"/>
                    <a:pt x="2041" y="2066"/>
                  </a:cubicBezTo>
                  <a:cubicBezTo>
                    <a:pt x="2043" y="2068"/>
                    <a:pt x="2045" y="2070"/>
                    <a:pt x="2047" y="2071"/>
                  </a:cubicBezTo>
                  <a:cubicBezTo>
                    <a:pt x="2049" y="2073"/>
                    <a:pt x="2050" y="2075"/>
                    <a:pt x="2051" y="2076"/>
                  </a:cubicBezTo>
                  <a:cubicBezTo>
                    <a:pt x="2051" y="2077"/>
                    <a:pt x="2052" y="2077"/>
                    <a:pt x="2052" y="2077"/>
                  </a:cubicBezTo>
                  <a:cubicBezTo>
                    <a:pt x="2052" y="2077"/>
                    <a:pt x="2051" y="2077"/>
                    <a:pt x="2051" y="2075"/>
                  </a:cubicBezTo>
                  <a:cubicBezTo>
                    <a:pt x="2050" y="2074"/>
                    <a:pt x="2050" y="2072"/>
                    <a:pt x="2048" y="2070"/>
                  </a:cubicBezTo>
                  <a:cubicBezTo>
                    <a:pt x="2047" y="2068"/>
                    <a:pt x="2045" y="2066"/>
                    <a:pt x="2043" y="2064"/>
                  </a:cubicBezTo>
                  <a:cubicBezTo>
                    <a:pt x="2040" y="2061"/>
                    <a:pt x="2037" y="2059"/>
                    <a:pt x="2034" y="2056"/>
                  </a:cubicBezTo>
                  <a:cubicBezTo>
                    <a:pt x="2033" y="2056"/>
                    <a:pt x="2033" y="2056"/>
                    <a:pt x="2033" y="2055"/>
                  </a:cubicBezTo>
                  <a:cubicBezTo>
                    <a:pt x="2032" y="2055"/>
                    <a:pt x="2032" y="2055"/>
                    <a:pt x="2031" y="2054"/>
                  </a:cubicBezTo>
                  <a:cubicBezTo>
                    <a:pt x="2031" y="2054"/>
                    <a:pt x="2030" y="2054"/>
                    <a:pt x="2030" y="2054"/>
                  </a:cubicBezTo>
                  <a:cubicBezTo>
                    <a:pt x="2029" y="2053"/>
                    <a:pt x="2029" y="2053"/>
                    <a:pt x="2028" y="2053"/>
                  </a:cubicBezTo>
                  <a:cubicBezTo>
                    <a:pt x="2027" y="2052"/>
                    <a:pt x="2027" y="2052"/>
                    <a:pt x="2027" y="2052"/>
                  </a:cubicBezTo>
                  <a:cubicBezTo>
                    <a:pt x="2027" y="2052"/>
                    <a:pt x="2027" y="2052"/>
                    <a:pt x="2027" y="2052"/>
                  </a:cubicBezTo>
                  <a:cubicBezTo>
                    <a:pt x="2027" y="2052"/>
                    <a:pt x="2027" y="2052"/>
                    <a:pt x="2027" y="2052"/>
                  </a:cubicBezTo>
                  <a:cubicBezTo>
                    <a:pt x="2026" y="2052"/>
                    <a:pt x="2025" y="2052"/>
                    <a:pt x="2025" y="2051"/>
                  </a:cubicBezTo>
                  <a:cubicBezTo>
                    <a:pt x="2024" y="2051"/>
                    <a:pt x="2023" y="2050"/>
                    <a:pt x="2022" y="2050"/>
                  </a:cubicBezTo>
                  <a:cubicBezTo>
                    <a:pt x="2017" y="2048"/>
                    <a:pt x="2012" y="2047"/>
                    <a:pt x="2007" y="2046"/>
                  </a:cubicBezTo>
                  <a:cubicBezTo>
                    <a:pt x="2004" y="2046"/>
                    <a:pt x="2002" y="2045"/>
                    <a:pt x="1999" y="2045"/>
                  </a:cubicBezTo>
                  <a:cubicBezTo>
                    <a:pt x="1996" y="2045"/>
                    <a:pt x="1994" y="2044"/>
                    <a:pt x="1991" y="2044"/>
                  </a:cubicBezTo>
                  <a:cubicBezTo>
                    <a:pt x="1988" y="2044"/>
                    <a:pt x="1986" y="2044"/>
                    <a:pt x="1983" y="2043"/>
                  </a:cubicBezTo>
                  <a:cubicBezTo>
                    <a:pt x="1980" y="2043"/>
                    <a:pt x="1977" y="2043"/>
                    <a:pt x="1975" y="2043"/>
                  </a:cubicBezTo>
                  <a:cubicBezTo>
                    <a:pt x="1969" y="2043"/>
                    <a:pt x="1964" y="2043"/>
                    <a:pt x="1958" y="2043"/>
                  </a:cubicBezTo>
                  <a:cubicBezTo>
                    <a:pt x="1953" y="2043"/>
                    <a:pt x="1948" y="2042"/>
                    <a:pt x="1943" y="2041"/>
                  </a:cubicBezTo>
                  <a:cubicBezTo>
                    <a:pt x="1938" y="2041"/>
                    <a:pt x="1933" y="2040"/>
                    <a:pt x="1929" y="2039"/>
                  </a:cubicBezTo>
                  <a:cubicBezTo>
                    <a:pt x="1925" y="2037"/>
                    <a:pt x="1920" y="2036"/>
                    <a:pt x="1917" y="2035"/>
                  </a:cubicBezTo>
                  <a:cubicBezTo>
                    <a:pt x="1915" y="2034"/>
                    <a:pt x="1913" y="2034"/>
                    <a:pt x="1911" y="2033"/>
                  </a:cubicBezTo>
                  <a:cubicBezTo>
                    <a:pt x="1910" y="2032"/>
                    <a:pt x="1909" y="2032"/>
                    <a:pt x="1909" y="2031"/>
                  </a:cubicBezTo>
                  <a:cubicBezTo>
                    <a:pt x="1907" y="2030"/>
                    <a:pt x="1906" y="2029"/>
                    <a:pt x="1904" y="2028"/>
                  </a:cubicBezTo>
                  <a:cubicBezTo>
                    <a:pt x="1903" y="2027"/>
                    <a:pt x="1901" y="2026"/>
                    <a:pt x="1900" y="2024"/>
                  </a:cubicBezTo>
                  <a:cubicBezTo>
                    <a:pt x="1899" y="2024"/>
                    <a:pt x="1898" y="2023"/>
                    <a:pt x="1897" y="2022"/>
                  </a:cubicBezTo>
                  <a:cubicBezTo>
                    <a:pt x="1896" y="2022"/>
                    <a:pt x="1895" y="2021"/>
                    <a:pt x="1894" y="2021"/>
                  </a:cubicBezTo>
                  <a:cubicBezTo>
                    <a:pt x="1892" y="2019"/>
                    <a:pt x="1891" y="2018"/>
                    <a:pt x="1889" y="2017"/>
                  </a:cubicBezTo>
                  <a:cubicBezTo>
                    <a:pt x="1887" y="2016"/>
                    <a:pt x="1885" y="2014"/>
                    <a:pt x="1883" y="2013"/>
                  </a:cubicBezTo>
                  <a:cubicBezTo>
                    <a:pt x="1882" y="2013"/>
                    <a:pt x="1881" y="2012"/>
                    <a:pt x="1880" y="2012"/>
                  </a:cubicBezTo>
                  <a:cubicBezTo>
                    <a:pt x="1880" y="2011"/>
                    <a:pt x="1879" y="2010"/>
                    <a:pt x="1878" y="2010"/>
                  </a:cubicBezTo>
                  <a:cubicBezTo>
                    <a:pt x="1877" y="2009"/>
                    <a:pt x="1876" y="2009"/>
                    <a:pt x="1875" y="2008"/>
                  </a:cubicBezTo>
                  <a:cubicBezTo>
                    <a:pt x="1876" y="2008"/>
                    <a:pt x="1878" y="2008"/>
                    <a:pt x="1879" y="2008"/>
                  </a:cubicBezTo>
                  <a:cubicBezTo>
                    <a:pt x="1937" y="2011"/>
                    <a:pt x="2010" y="2008"/>
                    <a:pt x="2045" y="2022"/>
                  </a:cubicBezTo>
                  <a:cubicBezTo>
                    <a:pt x="2061" y="2029"/>
                    <a:pt x="2077" y="2037"/>
                    <a:pt x="2091" y="2046"/>
                  </a:cubicBezTo>
                  <a:cubicBezTo>
                    <a:pt x="2091" y="2046"/>
                    <a:pt x="2091" y="2046"/>
                    <a:pt x="2092" y="2047"/>
                  </a:cubicBezTo>
                  <a:cubicBezTo>
                    <a:pt x="2092" y="2048"/>
                    <a:pt x="2092" y="2048"/>
                    <a:pt x="2093" y="2049"/>
                  </a:cubicBezTo>
                  <a:cubicBezTo>
                    <a:pt x="2093" y="2050"/>
                    <a:pt x="2094" y="2051"/>
                    <a:pt x="2094" y="2052"/>
                  </a:cubicBezTo>
                  <a:cubicBezTo>
                    <a:pt x="2095" y="2053"/>
                    <a:pt x="2095" y="2054"/>
                    <a:pt x="2096" y="2055"/>
                  </a:cubicBezTo>
                  <a:cubicBezTo>
                    <a:pt x="2098" y="2059"/>
                    <a:pt x="2100" y="2063"/>
                    <a:pt x="2101" y="2069"/>
                  </a:cubicBezTo>
                  <a:cubicBezTo>
                    <a:pt x="2103" y="2074"/>
                    <a:pt x="2104" y="2079"/>
                    <a:pt x="2105" y="2086"/>
                  </a:cubicBezTo>
                  <a:cubicBezTo>
                    <a:pt x="2107" y="2092"/>
                    <a:pt x="2108" y="2098"/>
                    <a:pt x="2108" y="2105"/>
                  </a:cubicBezTo>
                  <a:cubicBezTo>
                    <a:pt x="2109" y="2108"/>
                    <a:pt x="2109" y="2112"/>
                    <a:pt x="2110" y="2115"/>
                  </a:cubicBezTo>
                  <a:cubicBezTo>
                    <a:pt x="2110" y="2119"/>
                    <a:pt x="2111" y="2123"/>
                    <a:pt x="2111" y="2126"/>
                  </a:cubicBezTo>
                  <a:cubicBezTo>
                    <a:pt x="2112" y="2133"/>
                    <a:pt x="2113" y="2141"/>
                    <a:pt x="2115" y="2148"/>
                  </a:cubicBezTo>
                  <a:cubicBezTo>
                    <a:pt x="2116" y="2155"/>
                    <a:pt x="2118" y="2163"/>
                    <a:pt x="2121" y="2170"/>
                  </a:cubicBezTo>
                  <a:cubicBezTo>
                    <a:pt x="2122" y="2173"/>
                    <a:pt x="2124" y="2177"/>
                    <a:pt x="2125" y="2180"/>
                  </a:cubicBezTo>
                  <a:cubicBezTo>
                    <a:pt x="2126" y="2182"/>
                    <a:pt x="2127" y="2183"/>
                    <a:pt x="2128" y="2185"/>
                  </a:cubicBezTo>
                  <a:cubicBezTo>
                    <a:pt x="2129" y="2186"/>
                    <a:pt x="2130" y="2188"/>
                    <a:pt x="2131" y="2189"/>
                  </a:cubicBezTo>
                  <a:cubicBezTo>
                    <a:pt x="2135" y="2195"/>
                    <a:pt x="2140" y="2201"/>
                    <a:pt x="2145" y="2205"/>
                  </a:cubicBezTo>
                  <a:cubicBezTo>
                    <a:pt x="2145" y="2205"/>
                    <a:pt x="2146" y="2206"/>
                    <a:pt x="2147" y="2206"/>
                  </a:cubicBezTo>
                  <a:cubicBezTo>
                    <a:pt x="2147" y="2207"/>
                    <a:pt x="2148" y="2207"/>
                    <a:pt x="2149" y="2208"/>
                  </a:cubicBezTo>
                  <a:cubicBezTo>
                    <a:pt x="2149" y="2208"/>
                    <a:pt x="2150" y="2209"/>
                    <a:pt x="2151" y="2209"/>
                  </a:cubicBezTo>
                  <a:cubicBezTo>
                    <a:pt x="2151" y="2210"/>
                    <a:pt x="2152" y="2210"/>
                    <a:pt x="2153" y="2211"/>
                  </a:cubicBezTo>
                  <a:cubicBezTo>
                    <a:pt x="2155" y="2212"/>
                    <a:pt x="2158" y="2214"/>
                    <a:pt x="2160" y="2215"/>
                  </a:cubicBezTo>
                  <a:cubicBezTo>
                    <a:pt x="2166" y="2217"/>
                    <a:pt x="2170" y="2219"/>
                    <a:pt x="2175" y="2220"/>
                  </a:cubicBezTo>
                  <a:cubicBezTo>
                    <a:pt x="2179" y="2221"/>
                    <a:pt x="2183" y="2222"/>
                    <a:pt x="2186" y="2223"/>
                  </a:cubicBezTo>
                  <a:cubicBezTo>
                    <a:pt x="2189" y="2223"/>
                    <a:pt x="2192" y="2224"/>
                    <a:pt x="2194" y="2224"/>
                  </a:cubicBezTo>
                  <a:cubicBezTo>
                    <a:pt x="2195" y="2224"/>
                    <a:pt x="2196" y="2224"/>
                    <a:pt x="2196" y="2224"/>
                  </a:cubicBezTo>
                  <a:cubicBezTo>
                    <a:pt x="2196" y="2224"/>
                    <a:pt x="2195" y="2224"/>
                    <a:pt x="2194" y="2223"/>
                  </a:cubicBezTo>
                  <a:cubicBezTo>
                    <a:pt x="2192" y="2223"/>
                    <a:pt x="2190" y="2222"/>
                    <a:pt x="2187" y="2221"/>
                  </a:cubicBezTo>
                  <a:cubicBezTo>
                    <a:pt x="2184" y="2220"/>
                    <a:pt x="2180" y="2219"/>
                    <a:pt x="2176" y="2217"/>
                  </a:cubicBezTo>
                  <a:cubicBezTo>
                    <a:pt x="2172" y="2215"/>
                    <a:pt x="2167" y="2213"/>
                    <a:pt x="2163" y="2211"/>
                  </a:cubicBezTo>
                  <a:cubicBezTo>
                    <a:pt x="2160" y="2209"/>
                    <a:pt x="2158" y="2208"/>
                    <a:pt x="2156" y="2206"/>
                  </a:cubicBezTo>
                  <a:cubicBezTo>
                    <a:pt x="2155" y="2206"/>
                    <a:pt x="2154" y="2205"/>
                    <a:pt x="2154" y="2205"/>
                  </a:cubicBezTo>
                  <a:cubicBezTo>
                    <a:pt x="2153" y="2204"/>
                    <a:pt x="2153" y="2204"/>
                    <a:pt x="2152" y="2203"/>
                  </a:cubicBezTo>
                  <a:cubicBezTo>
                    <a:pt x="2152" y="2203"/>
                    <a:pt x="2151" y="2202"/>
                    <a:pt x="2150" y="2202"/>
                  </a:cubicBezTo>
                  <a:cubicBezTo>
                    <a:pt x="2150" y="2202"/>
                    <a:pt x="2149" y="2201"/>
                    <a:pt x="2149" y="2200"/>
                  </a:cubicBezTo>
                  <a:cubicBezTo>
                    <a:pt x="2144" y="2196"/>
                    <a:pt x="2140" y="2191"/>
                    <a:pt x="2137" y="2186"/>
                  </a:cubicBezTo>
                  <a:cubicBezTo>
                    <a:pt x="2136" y="2184"/>
                    <a:pt x="2135" y="2183"/>
                    <a:pt x="2134" y="2181"/>
                  </a:cubicBezTo>
                  <a:cubicBezTo>
                    <a:pt x="2134" y="2180"/>
                    <a:pt x="2133" y="2178"/>
                    <a:pt x="2132" y="2177"/>
                  </a:cubicBezTo>
                  <a:cubicBezTo>
                    <a:pt x="2131" y="2174"/>
                    <a:pt x="2129" y="2170"/>
                    <a:pt x="2128" y="2167"/>
                  </a:cubicBezTo>
                  <a:cubicBezTo>
                    <a:pt x="2127" y="2163"/>
                    <a:pt x="2125" y="2159"/>
                    <a:pt x="2124" y="2155"/>
                  </a:cubicBezTo>
                  <a:cubicBezTo>
                    <a:pt x="2125" y="2156"/>
                    <a:pt x="2126" y="2157"/>
                    <a:pt x="2128" y="2159"/>
                  </a:cubicBezTo>
                  <a:cubicBezTo>
                    <a:pt x="2128" y="2160"/>
                    <a:pt x="2129" y="2160"/>
                    <a:pt x="2129" y="2161"/>
                  </a:cubicBezTo>
                  <a:cubicBezTo>
                    <a:pt x="2130" y="2162"/>
                    <a:pt x="2130" y="2162"/>
                    <a:pt x="2130" y="2162"/>
                  </a:cubicBezTo>
                  <a:cubicBezTo>
                    <a:pt x="2131" y="2163"/>
                    <a:pt x="2131" y="2163"/>
                    <a:pt x="2131" y="2163"/>
                  </a:cubicBezTo>
                  <a:cubicBezTo>
                    <a:pt x="2132" y="2164"/>
                    <a:pt x="2133" y="2165"/>
                    <a:pt x="2133" y="2165"/>
                  </a:cubicBezTo>
                  <a:cubicBezTo>
                    <a:pt x="2134" y="2166"/>
                    <a:pt x="2135" y="2167"/>
                    <a:pt x="2136" y="2167"/>
                  </a:cubicBezTo>
                  <a:cubicBezTo>
                    <a:pt x="2137" y="2169"/>
                    <a:pt x="2139" y="2170"/>
                    <a:pt x="2140" y="2171"/>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3" y="2173"/>
                    <a:pt x="2143" y="2173"/>
                    <a:pt x="2143" y="2173"/>
                  </a:cubicBezTo>
                  <a:cubicBezTo>
                    <a:pt x="2145" y="2174"/>
                    <a:pt x="2145" y="2174"/>
                    <a:pt x="2145" y="2174"/>
                  </a:cubicBezTo>
                  <a:cubicBezTo>
                    <a:pt x="2149" y="2177"/>
                    <a:pt x="2152" y="2178"/>
                    <a:pt x="2156" y="2180"/>
                  </a:cubicBezTo>
                  <a:cubicBezTo>
                    <a:pt x="2159" y="2182"/>
                    <a:pt x="2163" y="2183"/>
                    <a:pt x="2166" y="2184"/>
                  </a:cubicBezTo>
                  <a:cubicBezTo>
                    <a:pt x="2170" y="2186"/>
                    <a:pt x="2173" y="2187"/>
                    <a:pt x="2176" y="2188"/>
                  </a:cubicBezTo>
                  <a:cubicBezTo>
                    <a:pt x="2179" y="2189"/>
                    <a:pt x="2182" y="2191"/>
                    <a:pt x="2184" y="2192"/>
                  </a:cubicBezTo>
                  <a:cubicBezTo>
                    <a:pt x="2187" y="2193"/>
                    <a:pt x="2189" y="2194"/>
                    <a:pt x="2191" y="2195"/>
                  </a:cubicBezTo>
                  <a:cubicBezTo>
                    <a:pt x="2192" y="2196"/>
                    <a:pt x="2193" y="2196"/>
                    <a:pt x="2194" y="2197"/>
                  </a:cubicBezTo>
                  <a:cubicBezTo>
                    <a:pt x="2195" y="2197"/>
                    <a:pt x="2196" y="2198"/>
                    <a:pt x="2196" y="2198"/>
                  </a:cubicBezTo>
                  <a:cubicBezTo>
                    <a:pt x="2197" y="2199"/>
                    <a:pt x="2197" y="2199"/>
                    <a:pt x="2197" y="2199"/>
                  </a:cubicBezTo>
                  <a:cubicBezTo>
                    <a:pt x="2198" y="2199"/>
                    <a:pt x="2198" y="2200"/>
                    <a:pt x="2198" y="2200"/>
                  </a:cubicBezTo>
                  <a:cubicBezTo>
                    <a:pt x="2199" y="2200"/>
                    <a:pt x="2199" y="2200"/>
                    <a:pt x="2199" y="2201"/>
                  </a:cubicBezTo>
                  <a:cubicBezTo>
                    <a:pt x="2200" y="2201"/>
                    <a:pt x="2201" y="2202"/>
                    <a:pt x="2201" y="2202"/>
                  </a:cubicBezTo>
                  <a:cubicBezTo>
                    <a:pt x="2201" y="2202"/>
                    <a:pt x="2200" y="2201"/>
                    <a:pt x="2200" y="2200"/>
                  </a:cubicBezTo>
                  <a:cubicBezTo>
                    <a:pt x="2199" y="2200"/>
                    <a:pt x="2199" y="2200"/>
                    <a:pt x="2199" y="2199"/>
                  </a:cubicBezTo>
                  <a:cubicBezTo>
                    <a:pt x="2199" y="2199"/>
                    <a:pt x="2198" y="2198"/>
                    <a:pt x="2198" y="2198"/>
                  </a:cubicBezTo>
                  <a:cubicBezTo>
                    <a:pt x="2198" y="2198"/>
                    <a:pt x="2198" y="2198"/>
                    <a:pt x="2197" y="2197"/>
                  </a:cubicBezTo>
                  <a:cubicBezTo>
                    <a:pt x="2197" y="2197"/>
                    <a:pt x="2196" y="2196"/>
                    <a:pt x="2195" y="2195"/>
                  </a:cubicBezTo>
                  <a:cubicBezTo>
                    <a:pt x="2195" y="2194"/>
                    <a:pt x="2194" y="2194"/>
                    <a:pt x="2193" y="2193"/>
                  </a:cubicBezTo>
                  <a:cubicBezTo>
                    <a:pt x="2191" y="2191"/>
                    <a:pt x="2189" y="2190"/>
                    <a:pt x="2187" y="2188"/>
                  </a:cubicBezTo>
                  <a:cubicBezTo>
                    <a:pt x="2185" y="2187"/>
                    <a:pt x="2184" y="2186"/>
                    <a:pt x="2183" y="2185"/>
                  </a:cubicBezTo>
                  <a:cubicBezTo>
                    <a:pt x="2181" y="2184"/>
                    <a:pt x="2180" y="2184"/>
                    <a:pt x="2178" y="2183"/>
                  </a:cubicBezTo>
                  <a:cubicBezTo>
                    <a:pt x="2175" y="2181"/>
                    <a:pt x="2172" y="2180"/>
                    <a:pt x="2169" y="2178"/>
                  </a:cubicBezTo>
                  <a:cubicBezTo>
                    <a:pt x="2167" y="2177"/>
                    <a:pt x="2166" y="2176"/>
                    <a:pt x="2164" y="2176"/>
                  </a:cubicBezTo>
                  <a:cubicBezTo>
                    <a:pt x="2163" y="2175"/>
                    <a:pt x="2161" y="2174"/>
                    <a:pt x="2159" y="2173"/>
                  </a:cubicBezTo>
                  <a:cubicBezTo>
                    <a:pt x="2156" y="2171"/>
                    <a:pt x="2153" y="2170"/>
                    <a:pt x="2150" y="2168"/>
                  </a:cubicBezTo>
                  <a:cubicBezTo>
                    <a:pt x="2147" y="2166"/>
                    <a:pt x="2147" y="2166"/>
                    <a:pt x="2147"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5" y="2165"/>
                    <a:pt x="2145" y="2165"/>
                    <a:pt x="2145" y="2165"/>
                  </a:cubicBezTo>
                  <a:cubicBezTo>
                    <a:pt x="2143" y="2164"/>
                    <a:pt x="2142" y="2163"/>
                    <a:pt x="2141" y="2161"/>
                  </a:cubicBezTo>
                  <a:cubicBezTo>
                    <a:pt x="2138" y="2159"/>
                    <a:pt x="2135" y="2157"/>
                    <a:pt x="2133" y="2154"/>
                  </a:cubicBezTo>
                  <a:cubicBezTo>
                    <a:pt x="2130" y="2152"/>
                    <a:pt x="2128" y="2149"/>
                    <a:pt x="2126" y="2147"/>
                  </a:cubicBezTo>
                  <a:cubicBezTo>
                    <a:pt x="2126" y="2145"/>
                    <a:pt x="2125" y="2144"/>
                    <a:pt x="2124" y="2143"/>
                  </a:cubicBezTo>
                  <a:cubicBezTo>
                    <a:pt x="2123" y="2142"/>
                    <a:pt x="2123" y="2142"/>
                    <a:pt x="2123" y="2141"/>
                  </a:cubicBezTo>
                  <a:cubicBezTo>
                    <a:pt x="2122" y="2140"/>
                    <a:pt x="2122" y="2140"/>
                    <a:pt x="2121" y="2139"/>
                  </a:cubicBezTo>
                  <a:cubicBezTo>
                    <a:pt x="2121" y="2139"/>
                    <a:pt x="2121" y="2138"/>
                    <a:pt x="2121" y="2138"/>
                  </a:cubicBezTo>
                  <a:cubicBezTo>
                    <a:pt x="2120" y="2134"/>
                    <a:pt x="2119" y="2129"/>
                    <a:pt x="2119" y="2125"/>
                  </a:cubicBezTo>
                  <a:cubicBezTo>
                    <a:pt x="2118" y="2122"/>
                    <a:pt x="2118" y="2118"/>
                    <a:pt x="2117" y="2114"/>
                  </a:cubicBezTo>
                  <a:cubicBezTo>
                    <a:pt x="2117" y="2111"/>
                    <a:pt x="2116" y="2107"/>
                    <a:pt x="2115" y="2104"/>
                  </a:cubicBezTo>
                  <a:cubicBezTo>
                    <a:pt x="2114" y="2097"/>
                    <a:pt x="2113" y="2090"/>
                    <a:pt x="2111" y="2084"/>
                  </a:cubicBezTo>
                  <a:cubicBezTo>
                    <a:pt x="2110" y="2078"/>
                    <a:pt x="2108" y="2072"/>
                    <a:pt x="2105" y="2067"/>
                  </a:cubicBezTo>
                  <a:cubicBezTo>
                    <a:pt x="2103" y="2062"/>
                    <a:pt x="2101" y="2057"/>
                    <a:pt x="2098" y="2053"/>
                  </a:cubicBezTo>
                  <a:cubicBezTo>
                    <a:pt x="2098" y="2052"/>
                    <a:pt x="2097" y="2051"/>
                    <a:pt x="2097" y="2051"/>
                  </a:cubicBezTo>
                  <a:cubicBezTo>
                    <a:pt x="2096" y="2050"/>
                    <a:pt x="2096" y="2049"/>
                    <a:pt x="2095" y="2048"/>
                  </a:cubicBezTo>
                  <a:cubicBezTo>
                    <a:pt x="2136" y="2075"/>
                    <a:pt x="2164" y="2104"/>
                    <a:pt x="2164" y="2104"/>
                  </a:cubicBezTo>
                  <a:cubicBezTo>
                    <a:pt x="2164" y="2104"/>
                    <a:pt x="2145" y="2076"/>
                    <a:pt x="2114" y="2049"/>
                  </a:cubicBezTo>
                  <a:cubicBezTo>
                    <a:pt x="2116" y="2049"/>
                    <a:pt x="2118" y="2050"/>
                    <a:pt x="2120" y="2050"/>
                  </a:cubicBezTo>
                  <a:cubicBezTo>
                    <a:pt x="2122" y="2051"/>
                    <a:pt x="2124" y="2051"/>
                    <a:pt x="2126" y="2052"/>
                  </a:cubicBezTo>
                  <a:cubicBezTo>
                    <a:pt x="2128" y="2053"/>
                    <a:pt x="2130" y="2053"/>
                    <a:pt x="2132" y="2054"/>
                  </a:cubicBezTo>
                  <a:cubicBezTo>
                    <a:pt x="2133" y="2054"/>
                    <a:pt x="2134" y="2055"/>
                    <a:pt x="2135" y="2055"/>
                  </a:cubicBezTo>
                  <a:cubicBezTo>
                    <a:pt x="2136" y="2055"/>
                    <a:pt x="2136"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8" y="2057"/>
                    <a:pt x="2138" y="2057"/>
                    <a:pt x="2138" y="2057"/>
                  </a:cubicBezTo>
                  <a:cubicBezTo>
                    <a:pt x="2140" y="2057"/>
                    <a:pt x="2140" y="2057"/>
                    <a:pt x="2140" y="2057"/>
                  </a:cubicBezTo>
                  <a:cubicBezTo>
                    <a:pt x="2140" y="2058"/>
                    <a:pt x="2140" y="2058"/>
                    <a:pt x="2141" y="2058"/>
                  </a:cubicBezTo>
                  <a:cubicBezTo>
                    <a:pt x="2142" y="2059"/>
                    <a:pt x="2143" y="2059"/>
                    <a:pt x="2144" y="2060"/>
                  </a:cubicBezTo>
                  <a:cubicBezTo>
                    <a:pt x="2145" y="2061"/>
                    <a:pt x="2147" y="2062"/>
                    <a:pt x="2149" y="2064"/>
                  </a:cubicBezTo>
                  <a:cubicBezTo>
                    <a:pt x="2151" y="2065"/>
                    <a:pt x="2152" y="2066"/>
                    <a:pt x="2154" y="2068"/>
                  </a:cubicBezTo>
                  <a:cubicBezTo>
                    <a:pt x="2156" y="2069"/>
                    <a:pt x="2157" y="2071"/>
                    <a:pt x="2159" y="2072"/>
                  </a:cubicBezTo>
                  <a:cubicBezTo>
                    <a:pt x="2165" y="2078"/>
                    <a:pt x="2171" y="2083"/>
                    <a:pt x="2177" y="2088"/>
                  </a:cubicBezTo>
                  <a:cubicBezTo>
                    <a:pt x="2182" y="2092"/>
                    <a:pt x="2186" y="2096"/>
                    <a:pt x="2189" y="2098"/>
                  </a:cubicBezTo>
                  <a:cubicBezTo>
                    <a:pt x="2191" y="2100"/>
                    <a:pt x="2192" y="2101"/>
                    <a:pt x="2193" y="2102"/>
                  </a:cubicBezTo>
                  <a:cubicBezTo>
                    <a:pt x="2194" y="2102"/>
                    <a:pt x="2194" y="2103"/>
                    <a:pt x="2194" y="2103"/>
                  </a:cubicBezTo>
                  <a:cubicBezTo>
                    <a:pt x="2194" y="2103"/>
                    <a:pt x="2194" y="2102"/>
                    <a:pt x="2193" y="2101"/>
                  </a:cubicBezTo>
                  <a:cubicBezTo>
                    <a:pt x="2193" y="2100"/>
                    <a:pt x="2192" y="2099"/>
                    <a:pt x="2190" y="2097"/>
                  </a:cubicBezTo>
                  <a:cubicBezTo>
                    <a:pt x="2189" y="2096"/>
                    <a:pt x="2188" y="2094"/>
                    <a:pt x="2186" y="2092"/>
                  </a:cubicBezTo>
                  <a:cubicBezTo>
                    <a:pt x="2184" y="2089"/>
                    <a:pt x="2182" y="2087"/>
                    <a:pt x="2180" y="2084"/>
                  </a:cubicBezTo>
                  <a:cubicBezTo>
                    <a:pt x="2175" y="2079"/>
                    <a:pt x="2170" y="2073"/>
                    <a:pt x="2164" y="2067"/>
                  </a:cubicBezTo>
                  <a:cubicBezTo>
                    <a:pt x="2162" y="2065"/>
                    <a:pt x="2161" y="2064"/>
                    <a:pt x="2159" y="2062"/>
                  </a:cubicBezTo>
                  <a:cubicBezTo>
                    <a:pt x="2157" y="2061"/>
                    <a:pt x="2156" y="2059"/>
                    <a:pt x="2154" y="2058"/>
                  </a:cubicBezTo>
                  <a:cubicBezTo>
                    <a:pt x="2152" y="2056"/>
                    <a:pt x="2150" y="2055"/>
                    <a:pt x="2148" y="2053"/>
                  </a:cubicBezTo>
                  <a:cubicBezTo>
                    <a:pt x="2147" y="2053"/>
                    <a:pt x="2146" y="2052"/>
                    <a:pt x="2145" y="2051"/>
                  </a:cubicBezTo>
                  <a:cubicBezTo>
                    <a:pt x="2144" y="2051"/>
                    <a:pt x="2144" y="2051"/>
                    <a:pt x="2143" y="2050"/>
                  </a:cubicBezTo>
                  <a:cubicBezTo>
                    <a:pt x="2143" y="2050"/>
                    <a:pt x="2142" y="2050"/>
                    <a:pt x="2142" y="2050"/>
                  </a:cubicBezTo>
                  <a:cubicBezTo>
                    <a:pt x="2141" y="2049"/>
                    <a:pt x="2141" y="2049"/>
                    <a:pt x="2141" y="2049"/>
                  </a:cubicBezTo>
                  <a:cubicBezTo>
                    <a:pt x="2141" y="2049"/>
                    <a:pt x="2141" y="2049"/>
                    <a:pt x="2141" y="2049"/>
                  </a:cubicBezTo>
                  <a:cubicBezTo>
                    <a:pt x="2140" y="2049"/>
                    <a:pt x="2140" y="2049"/>
                    <a:pt x="2140" y="2049"/>
                  </a:cubicBezTo>
                  <a:cubicBezTo>
                    <a:pt x="2139" y="2048"/>
                    <a:pt x="2139" y="2048"/>
                    <a:pt x="2138" y="2048"/>
                  </a:cubicBezTo>
                  <a:cubicBezTo>
                    <a:pt x="2137" y="2048"/>
                    <a:pt x="2136" y="2047"/>
                    <a:pt x="2135" y="2047"/>
                  </a:cubicBezTo>
                  <a:cubicBezTo>
                    <a:pt x="2133" y="2046"/>
                    <a:pt x="2130" y="2045"/>
                    <a:pt x="2128" y="2045"/>
                  </a:cubicBezTo>
                  <a:cubicBezTo>
                    <a:pt x="2126" y="2044"/>
                    <a:pt x="2124" y="2044"/>
                    <a:pt x="2121" y="2043"/>
                  </a:cubicBezTo>
                  <a:cubicBezTo>
                    <a:pt x="2119" y="2043"/>
                    <a:pt x="2117" y="2042"/>
                    <a:pt x="2115" y="2042"/>
                  </a:cubicBezTo>
                  <a:cubicBezTo>
                    <a:pt x="2110" y="2040"/>
                    <a:pt x="2106" y="2039"/>
                    <a:pt x="2101" y="2038"/>
                  </a:cubicBezTo>
                  <a:cubicBezTo>
                    <a:pt x="2085" y="2025"/>
                    <a:pt x="2066" y="2013"/>
                    <a:pt x="2045" y="2005"/>
                  </a:cubicBezTo>
                  <a:cubicBezTo>
                    <a:pt x="2043" y="2004"/>
                    <a:pt x="2042" y="2004"/>
                    <a:pt x="2040" y="2003"/>
                  </a:cubicBezTo>
                  <a:cubicBezTo>
                    <a:pt x="2046" y="2003"/>
                    <a:pt x="2052" y="2003"/>
                    <a:pt x="2059" y="2003"/>
                  </a:cubicBezTo>
                  <a:cubicBezTo>
                    <a:pt x="2061" y="2003"/>
                    <a:pt x="2063" y="2003"/>
                    <a:pt x="2065" y="2003"/>
                  </a:cubicBezTo>
                  <a:cubicBezTo>
                    <a:pt x="2067" y="2003"/>
                    <a:pt x="2069" y="2003"/>
                    <a:pt x="2071" y="2003"/>
                  </a:cubicBezTo>
                  <a:cubicBezTo>
                    <a:pt x="2075" y="2003"/>
                    <a:pt x="2078" y="2003"/>
                    <a:pt x="2082" y="2003"/>
                  </a:cubicBezTo>
                  <a:cubicBezTo>
                    <a:pt x="2090" y="2003"/>
                    <a:pt x="2099" y="2004"/>
                    <a:pt x="2107" y="2004"/>
                  </a:cubicBezTo>
                  <a:cubicBezTo>
                    <a:pt x="2115" y="2005"/>
                    <a:pt x="2123" y="2006"/>
                    <a:pt x="2131" y="2008"/>
                  </a:cubicBezTo>
                  <a:cubicBezTo>
                    <a:pt x="2131" y="2008"/>
                    <a:pt x="2133" y="2008"/>
                    <a:pt x="2133" y="2008"/>
                  </a:cubicBezTo>
                  <a:cubicBezTo>
                    <a:pt x="2134" y="2008"/>
                    <a:pt x="2135" y="2009"/>
                    <a:pt x="2136" y="2009"/>
                  </a:cubicBezTo>
                  <a:cubicBezTo>
                    <a:pt x="2136" y="2009"/>
                    <a:pt x="2137" y="2009"/>
                    <a:pt x="2138" y="2010"/>
                  </a:cubicBezTo>
                  <a:cubicBezTo>
                    <a:pt x="2139" y="2011"/>
                    <a:pt x="2140" y="2011"/>
                    <a:pt x="2141" y="2012"/>
                  </a:cubicBezTo>
                  <a:cubicBezTo>
                    <a:pt x="2142" y="2013"/>
                    <a:pt x="2142" y="2013"/>
                    <a:pt x="2143" y="2014"/>
                  </a:cubicBezTo>
                  <a:cubicBezTo>
                    <a:pt x="2143" y="2014"/>
                    <a:pt x="2144" y="2015"/>
                    <a:pt x="2145" y="2015"/>
                  </a:cubicBezTo>
                  <a:cubicBezTo>
                    <a:pt x="2147" y="2018"/>
                    <a:pt x="2150" y="2020"/>
                    <a:pt x="2153" y="2023"/>
                  </a:cubicBezTo>
                  <a:cubicBezTo>
                    <a:pt x="2155" y="2027"/>
                    <a:pt x="2158" y="2030"/>
                    <a:pt x="2161" y="2034"/>
                  </a:cubicBezTo>
                  <a:cubicBezTo>
                    <a:pt x="2164" y="2038"/>
                    <a:pt x="2166" y="2042"/>
                    <a:pt x="2169" y="2047"/>
                  </a:cubicBezTo>
                  <a:cubicBezTo>
                    <a:pt x="2170" y="2048"/>
                    <a:pt x="2170" y="2049"/>
                    <a:pt x="2171" y="2050"/>
                  </a:cubicBezTo>
                  <a:cubicBezTo>
                    <a:pt x="2172" y="2051"/>
                    <a:pt x="2172" y="2053"/>
                    <a:pt x="2173" y="2054"/>
                  </a:cubicBezTo>
                  <a:cubicBezTo>
                    <a:pt x="2174" y="2056"/>
                    <a:pt x="2176" y="2059"/>
                    <a:pt x="2177" y="2061"/>
                  </a:cubicBezTo>
                  <a:cubicBezTo>
                    <a:pt x="2180" y="2066"/>
                    <a:pt x="2182" y="2071"/>
                    <a:pt x="2185" y="2076"/>
                  </a:cubicBezTo>
                  <a:cubicBezTo>
                    <a:pt x="2189" y="2081"/>
                    <a:pt x="2192" y="2085"/>
                    <a:pt x="2195" y="2090"/>
                  </a:cubicBezTo>
                  <a:cubicBezTo>
                    <a:pt x="2196" y="2091"/>
                    <a:pt x="2197" y="2092"/>
                    <a:pt x="2198" y="2093"/>
                  </a:cubicBezTo>
                  <a:cubicBezTo>
                    <a:pt x="2199" y="2094"/>
                    <a:pt x="2199" y="2094"/>
                    <a:pt x="2199" y="2095"/>
                  </a:cubicBezTo>
                  <a:cubicBezTo>
                    <a:pt x="2200" y="2096"/>
                    <a:pt x="2200" y="2096"/>
                    <a:pt x="2200" y="2096"/>
                  </a:cubicBezTo>
                  <a:cubicBezTo>
                    <a:pt x="2201" y="2096"/>
                    <a:pt x="2201" y="2096"/>
                    <a:pt x="2201" y="2096"/>
                  </a:cubicBezTo>
                  <a:cubicBezTo>
                    <a:pt x="2201" y="2097"/>
                    <a:pt x="2201" y="2097"/>
                    <a:pt x="2201" y="2097"/>
                  </a:cubicBezTo>
                  <a:cubicBezTo>
                    <a:pt x="2202" y="2097"/>
                    <a:pt x="2203" y="2098"/>
                    <a:pt x="2204" y="2099"/>
                  </a:cubicBezTo>
                  <a:cubicBezTo>
                    <a:pt x="2205" y="2100"/>
                    <a:pt x="2206" y="2101"/>
                    <a:pt x="2207" y="2102"/>
                  </a:cubicBezTo>
                  <a:cubicBezTo>
                    <a:pt x="2211" y="2106"/>
                    <a:pt x="2215" y="2109"/>
                    <a:pt x="2219" y="2112"/>
                  </a:cubicBezTo>
                  <a:cubicBezTo>
                    <a:pt x="2224" y="2115"/>
                    <a:pt x="2228" y="2117"/>
                    <a:pt x="2232" y="2119"/>
                  </a:cubicBezTo>
                  <a:cubicBezTo>
                    <a:pt x="2236" y="2121"/>
                    <a:pt x="2239" y="2122"/>
                    <a:pt x="2243" y="2123"/>
                  </a:cubicBezTo>
                  <a:cubicBezTo>
                    <a:pt x="2245" y="2124"/>
                    <a:pt x="2246" y="2124"/>
                    <a:pt x="2248" y="2124"/>
                  </a:cubicBezTo>
                  <a:cubicBezTo>
                    <a:pt x="2249" y="2125"/>
                    <a:pt x="2250" y="2125"/>
                    <a:pt x="2252" y="2125"/>
                  </a:cubicBezTo>
                  <a:cubicBezTo>
                    <a:pt x="2253" y="2126"/>
                    <a:pt x="2254" y="2126"/>
                    <a:pt x="2255" y="2126"/>
                  </a:cubicBezTo>
                  <a:cubicBezTo>
                    <a:pt x="2256" y="2126"/>
                    <a:pt x="2257" y="2126"/>
                    <a:pt x="2257" y="2126"/>
                  </a:cubicBezTo>
                  <a:cubicBezTo>
                    <a:pt x="2259" y="2126"/>
                    <a:pt x="2259" y="2126"/>
                    <a:pt x="2259" y="2126"/>
                  </a:cubicBezTo>
                  <a:cubicBezTo>
                    <a:pt x="2259" y="2126"/>
                    <a:pt x="2259" y="2126"/>
                    <a:pt x="2257" y="2126"/>
                  </a:cubicBezTo>
                  <a:cubicBezTo>
                    <a:pt x="2257" y="2126"/>
                    <a:pt x="2256" y="2125"/>
                    <a:pt x="2255" y="2125"/>
                  </a:cubicBezTo>
                  <a:cubicBezTo>
                    <a:pt x="2254" y="2125"/>
                    <a:pt x="2253" y="2124"/>
                    <a:pt x="2252" y="2124"/>
                  </a:cubicBezTo>
                  <a:cubicBezTo>
                    <a:pt x="2251" y="2123"/>
                    <a:pt x="2250" y="2123"/>
                    <a:pt x="2248" y="2122"/>
                  </a:cubicBezTo>
                  <a:cubicBezTo>
                    <a:pt x="2247" y="2122"/>
                    <a:pt x="2246" y="2121"/>
                    <a:pt x="2244" y="2120"/>
                  </a:cubicBezTo>
                  <a:cubicBezTo>
                    <a:pt x="2241" y="2119"/>
                    <a:pt x="2237" y="2117"/>
                    <a:pt x="2234" y="2115"/>
                  </a:cubicBezTo>
                  <a:cubicBezTo>
                    <a:pt x="2230" y="2113"/>
                    <a:pt x="2227" y="2110"/>
                    <a:pt x="2223" y="2107"/>
                  </a:cubicBezTo>
                  <a:cubicBezTo>
                    <a:pt x="2219" y="2104"/>
                    <a:pt x="2215" y="2101"/>
                    <a:pt x="2212" y="2097"/>
                  </a:cubicBezTo>
                  <a:cubicBezTo>
                    <a:pt x="2211" y="2096"/>
                    <a:pt x="2210" y="2095"/>
                    <a:pt x="2209" y="2095"/>
                  </a:cubicBezTo>
                  <a:cubicBezTo>
                    <a:pt x="2208" y="2094"/>
                    <a:pt x="2207" y="2093"/>
                    <a:pt x="2206" y="2092"/>
                  </a:cubicBezTo>
                  <a:cubicBezTo>
                    <a:pt x="2206" y="2091"/>
                    <a:pt x="2206" y="2091"/>
                    <a:pt x="2206" y="2091"/>
                  </a:cubicBezTo>
                  <a:cubicBezTo>
                    <a:pt x="2206" y="2091"/>
                    <a:pt x="2206" y="2091"/>
                    <a:pt x="2206" y="2091"/>
                  </a:cubicBezTo>
                  <a:cubicBezTo>
                    <a:pt x="2205" y="2090"/>
                    <a:pt x="2205" y="2090"/>
                    <a:pt x="2205" y="2090"/>
                  </a:cubicBezTo>
                  <a:cubicBezTo>
                    <a:pt x="2205" y="2089"/>
                    <a:pt x="2204" y="2089"/>
                    <a:pt x="2204" y="2088"/>
                  </a:cubicBezTo>
                  <a:cubicBezTo>
                    <a:pt x="2203" y="2087"/>
                    <a:pt x="2202" y="2086"/>
                    <a:pt x="2201" y="2085"/>
                  </a:cubicBezTo>
                  <a:cubicBezTo>
                    <a:pt x="2198" y="2081"/>
                    <a:pt x="2195" y="2076"/>
                    <a:pt x="2192" y="2072"/>
                  </a:cubicBezTo>
                  <a:cubicBezTo>
                    <a:pt x="2189" y="2067"/>
                    <a:pt x="2186" y="2062"/>
                    <a:pt x="2184" y="2057"/>
                  </a:cubicBezTo>
                  <a:cubicBezTo>
                    <a:pt x="2182" y="2055"/>
                    <a:pt x="2181" y="2052"/>
                    <a:pt x="2179" y="2050"/>
                  </a:cubicBezTo>
                  <a:cubicBezTo>
                    <a:pt x="2178" y="2049"/>
                    <a:pt x="2178" y="2048"/>
                    <a:pt x="2177" y="2046"/>
                  </a:cubicBezTo>
                  <a:cubicBezTo>
                    <a:pt x="2176" y="2045"/>
                    <a:pt x="2176" y="2044"/>
                    <a:pt x="2175" y="2043"/>
                  </a:cubicBezTo>
                  <a:cubicBezTo>
                    <a:pt x="2172" y="2039"/>
                    <a:pt x="2169" y="2034"/>
                    <a:pt x="2165" y="2031"/>
                  </a:cubicBezTo>
                  <a:cubicBezTo>
                    <a:pt x="2162" y="2027"/>
                    <a:pt x="2159" y="2023"/>
                    <a:pt x="2156" y="2020"/>
                  </a:cubicBezTo>
                  <a:cubicBezTo>
                    <a:pt x="2153" y="2017"/>
                    <a:pt x="2149" y="2015"/>
                    <a:pt x="2146" y="2013"/>
                  </a:cubicBezTo>
                  <a:cubicBezTo>
                    <a:pt x="2146" y="2012"/>
                    <a:pt x="2145" y="2012"/>
                    <a:pt x="2144" y="2012"/>
                  </a:cubicBezTo>
                  <a:cubicBezTo>
                    <a:pt x="2144" y="2011"/>
                    <a:pt x="2143" y="2011"/>
                    <a:pt x="2142" y="2010"/>
                  </a:cubicBezTo>
                  <a:cubicBezTo>
                    <a:pt x="2142" y="2010"/>
                    <a:pt x="2141" y="2010"/>
                    <a:pt x="2141" y="2010"/>
                  </a:cubicBezTo>
                  <a:cubicBezTo>
                    <a:pt x="2141" y="2010"/>
                    <a:pt x="2142" y="2010"/>
                    <a:pt x="2142" y="2010"/>
                  </a:cubicBezTo>
                  <a:cubicBezTo>
                    <a:pt x="2144" y="2010"/>
                    <a:pt x="2146" y="2011"/>
                    <a:pt x="2148" y="2011"/>
                  </a:cubicBezTo>
                  <a:cubicBezTo>
                    <a:pt x="2150" y="2012"/>
                    <a:pt x="2151" y="2012"/>
                    <a:pt x="2153" y="2013"/>
                  </a:cubicBezTo>
                  <a:cubicBezTo>
                    <a:pt x="2155" y="2013"/>
                    <a:pt x="2157" y="2014"/>
                    <a:pt x="2159" y="2014"/>
                  </a:cubicBezTo>
                  <a:cubicBezTo>
                    <a:pt x="2160" y="2015"/>
                    <a:pt x="2162" y="2015"/>
                    <a:pt x="2164" y="2016"/>
                  </a:cubicBezTo>
                  <a:cubicBezTo>
                    <a:pt x="2166" y="2017"/>
                    <a:pt x="2167" y="2017"/>
                    <a:pt x="2169" y="2018"/>
                  </a:cubicBezTo>
                  <a:cubicBezTo>
                    <a:pt x="2171" y="2018"/>
                    <a:pt x="2172" y="2019"/>
                    <a:pt x="2174" y="2020"/>
                  </a:cubicBezTo>
                  <a:cubicBezTo>
                    <a:pt x="2175" y="2020"/>
                    <a:pt x="2176" y="2020"/>
                    <a:pt x="2176" y="2021"/>
                  </a:cubicBezTo>
                  <a:cubicBezTo>
                    <a:pt x="2177" y="2021"/>
                    <a:pt x="2178" y="2021"/>
                    <a:pt x="2179" y="2022"/>
                  </a:cubicBezTo>
                  <a:cubicBezTo>
                    <a:pt x="2180" y="2022"/>
                    <a:pt x="2182" y="2023"/>
                    <a:pt x="2183" y="2023"/>
                  </a:cubicBezTo>
                  <a:cubicBezTo>
                    <a:pt x="2185" y="2024"/>
                    <a:pt x="2186" y="2025"/>
                    <a:pt x="2188" y="2025"/>
                  </a:cubicBezTo>
                  <a:cubicBezTo>
                    <a:pt x="2189" y="2026"/>
                    <a:pt x="2191" y="2027"/>
                    <a:pt x="2192" y="2027"/>
                  </a:cubicBezTo>
                  <a:cubicBezTo>
                    <a:pt x="2193" y="2028"/>
                    <a:pt x="2193" y="2028"/>
                    <a:pt x="2194" y="2028"/>
                  </a:cubicBezTo>
                  <a:cubicBezTo>
                    <a:pt x="2195" y="2029"/>
                    <a:pt x="2195" y="2029"/>
                    <a:pt x="2196" y="2030"/>
                  </a:cubicBezTo>
                  <a:cubicBezTo>
                    <a:pt x="2197" y="2030"/>
                    <a:pt x="2198" y="2031"/>
                    <a:pt x="2200" y="2032"/>
                  </a:cubicBezTo>
                  <a:cubicBezTo>
                    <a:pt x="2201" y="2032"/>
                    <a:pt x="2202" y="2033"/>
                    <a:pt x="2203" y="2034"/>
                  </a:cubicBezTo>
                  <a:cubicBezTo>
                    <a:pt x="2204" y="2034"/>
                    <a:pt x="2204" y="2034"/>
                    <a:pt x="2205" y="2035"/>
                  </a:cubicBezTo>
                  <a:cubicBezTo>
                    <a:pt x="2205" y="2035"/>
                    <a:pt x="2206" y="2035"/>
                    <a:pt x="2206" y="2036"/>
                  </a:cubicBezTo>
                  <a:cubicBezTo>
                    <a:pt x="2209" y="2037"/>
                    <a:pt x="2211" y="2038"/>
                    <a:pt x="2212" y="2039"/>
                  </a:cubicBezTo>
                  <a:cubicBezTo>
                    <a:pt x="2214" y="2041"/>
                    <a:pt x="2216" y="2042"/>
                    <a:pt x="2217" y="2043"/>
                  </a:cubicBezTo>
                  <a:cubicBezTo>
                    <a:pt x="2219" y="2044"/>
                    <a:pt x="2220" y="2045"/>
                    <a:pt x="2221" y="2045"/>
                  </a:cubicBezTo>
                  <a:cubicBezTo>
                    <a:pt x="2222" y="2046"/>
                    <a:pt x="2223" y="2047"/>
                    <a:pt x="2224" y="2048"/>
                  </a:cubicBezTo>
                  <a:cubicBezTo>
                    <a:pt x="2225" y="2049"/>
                    <a:pt x="2226" y="2049"/>
                    <a:pt x="2226" y="2049"/>
                  </a:cubicBezTo>
                  <a:cubicBezTo>
                    <a:pt x="2226" y="2049"/>
                    <a:pt x="2225" y="2049"/>
                    <a:pt x="2224" y="2047"/>
                  </a:cubicBezTo>
                  <a:cubicBezTo>
                    <a:pt x="2223" y="2047"/>
                    <a:pt x="2223" y="2046"/>
                    <a:pt x="2222" y="2045"/>
                  </a:cubicBezTo>
                  <a:cubicBezTo>
                    <a:pt x="2221" y="2044"/>
                    <a:pt x="2220" y="2043"/>
                    <a:pt x="2218" y="2041"/>
                  </a:cubicBezTo>
                  <a:cubicBezTo>
                    <a:pt x="2217" y="2040"/>
                    <a:pt x="2215" y="2039"/>
                    <a:pt x="2214" y="2037"/>
                  </a:cubicBezTo>
                  <a:cubicBezTo>
                    <a:pt x="2212" y="2036"/>
                    <a:pt x="2210" y="2035"/>
                    <a:pt x="2208" y="2033"/>
                  </a:cubicBezTo>
                  <a:cubicBezTo>
                    <a:pt x="2208" y="2033"/>
                    <a:pt x="2207" y="2032"/>
                    <a:pt x="2207" y="2032"/>
                  </a:cubicBezTo>
                  <a:cubicBezTo>
                    <a:pt x="2206" y="2031"/>
                    <a:pt x="2206" y="2031"/>
                    <a:pt x="2205" y="2031"/>
                  </a:cubicBezTo>
                  <a:cubicBezTo>
                    <a:pt x="2204" y="2030"/>
                    <a:pt x="2203" y="2029"/>
                    <a:pt x="2202" y="2028"/>
                  </a:cubicBezTo>
                  <a:cubicBezTo>
                    <a:pt x="2201" y="2027"/>
                    <a:pt x="2199" y="2027"/>
                    <a:pt x="2198" y="2026"/>
                  </a:cubicBezTo>
                  <a:cubicBezTo>
                    <a:pt x="2197" y="2025"/>
                    <a:pt x="2197" y="2025"/>
                    <a:pt x="2196" y="2025"/>
                  </a:cubicBezTo>
                  <a:cubicBezTo>
                    <a:pt x="2195" y="2024"/>
                    <a:pt x="2195" y="2024"/>
                    <a:pt x="2194" y="2023"/>
                  </a:cubicBezTo>
                  <a:cubicBezTo>
                    <a:pt x="2189" y="2020"/>
                    <a:pt x="2183" y="2017"/>
                    <a:pt x="2176" y="2014"/>
                  </a:cubicBezTo>
                  <a:cubicBezTo>
                    <a:pt x="2175" y="2013"/>
                    <a:pt x="2173" y="2013"/>
                    <a:pt x="2171" y="2012"/>
                  </a:cubicBezTo>
                  <a:cubicBezTo>
                    <a:pt x="2170" y="2011"/>
                    <a:pt x="2168" y="2011"/>
                    <a:pt x="2166" y="2010"/>
                  </a:cubicBezTo>
                  <a:cubicBezTo>
                    <a:pt x="2164" y="2009"/>
                    <a:pt x="2163" y="2009"/>
                    <a:pt x="2161" y="2008"/>
                  </a:cubicBezTo>
                  <a:cubicBezTo>
                    <a:pt x="2159" y="2007"/>
                    <a:pt x="2157" y="2007"/>
                    <a:pt x="2155" y="2006"/>
                  </a:cubicBezTo>
                  <a:cubicBezTo>
                    <a:pt x="2153" y="2005"/>
                    <a:pt x="2152" y="2005"/>
                    <a:pt x="2150" y="2004"/>
                  </a:cubicBezTo>
                  <a:cubicBezTo>
                    <a:pt x="2148" y="2004"/>
                    <a:pt x="2146" y="2003"/>
                    <a:pt x="2144" y="2003"/>
                  </a:cubicBezTo>
                  <a:cubicBezTo>
                    <a:pt x="2143" y="2003"/>
                    <a:pt x="2142" y="2002"/>
                    <a:pt x="2141" y="2002"/>
                  </a:cubicBezTo>
                  <a:cubicBezTo>
                    <a:pt x="2140" y="2002"/>
                    <a:pt x="2139" y="2002"/>
                    <a:pt x="2138" y="2001"/>
                  </a:cubicBezTo>
                  <a:cubicBezTo>
                    <a:pt x="2137" y="2001"/>
                    <a:pt x="2136" y="2001"/>
                    <a:pt x="2135" y="2001"/>
                  </a:cubicBezTo>
                  <a:cubicBezTo>
                    <a:pt x="2134" y="2001"/>
                    <a:pt x="2133" y="2000"/>
                    <a:pt x="2132" y="2000"/>
                  </a:cubicBezTo>
                  <a:cubicBezTo>
                    <a:pt x="2124" y="1999"/>
                    <a:pt x="2116" y="1997"/>
                    <a:pt x="2107" y="1997"/>
                  </a:cubicBezTo>
                  <a:cubicBezTo>
                    <a:pt x="2099" y="1996"/>
                    <a:pt x="2091" y="1995"/>
                    <a:pt x="2083" y="1995"/>
                  </a:cubicBezTo>
                  <a:cubicBezTo>
                    <a:pt x="2079" y="1995"/>
                    <a:pt x="2075" y="1995"/>
                    <a:pt x="2071" y="1995"/>
                  </a:cubicBezTo>
                  <a:cubicBezTo>
                    <a:pt x="2067" y="1995"/>
                    <a:pt x="2063" y="1995"/>
                    <a:pt x="2059" y="1996"/>
                  </a:cubicBezTo>
                  <a:cubicBezTo>
                    <a:pt x="2051" y="1996"/>
                    <a:pt x="2044" y="1997"/>
                    <a:pt x="2037" y="1997"/>
                  </a:cubicBezTo>
                  <a:cubicBezTo>
                    <a:pt x="2033" y="1998"/>
                    <a:pt x="2030" y="1998"/>
                    <a:pt x="2026" y="1998"/>
                  </a:cubicBezTo>
                  <a:cubicBezTo>
                    <a:pt x="2025" y="1999"/>
                    <a:pt x="2023" y="1999"/>
                    <a:pt x="2021" y="1999"/>
                  </a:cubicBezTo>
                  <a:cubicBezTo>
                    <a:pt x="1949" y="1986"/>
                    <a:pt x="1797" y="1991"/>
                    <a:pt x="1751" y="1937"/>
                  </a:cubicBezTo>
                  <a:cubicBezTo>
                    <a:pt x="1759" y="1931"/>
                    <a:pt x="1767" y="1926"/>
                    <a:pt x="1774" y="1922"/>
                  </a:cubicBezTo>
                  <a:cubicBezTo>
                    <a:pt x="1777" y="1922"/>
                    <a:pt x="1780" y="1922"/>
                    <a:pt x="1783" y="1923"/>
                  </a:cubicBezTo>
                  <a:cubicBezTo>
                    <a:pt x="1787" y="1923"/>
                    <a:pt x="1791" y="1923"/>
                    <a:pt x="1796" y="1924"/>
                  </a:cubicBezTo>
                  <a:cubicBezTo>
                    <a:pt x="1798" y="1925"/>
                    <a:pt x="1800" y="1925"/>
                    <a:pt x="1802" y="1926"/>
                  </a:cubicBezTo>
                  <a:cubicBezTo>
                    <a:pt x="1803" y="1926"/>
                    <a:pt x="1805" y="1927"/>
                    <a:pt x="1806" y="1927"/>
                  </a:cubicBezTo>
                  <a:cubicBezTo>
                    <a:pt x="1806" y="1927"/>
                    <a:pt x="1806" y="1927"/>
                    <a:pt x="1806" y="1927"/>
                  </a:cubicBezTo>
                  <a:cubicBezTo>
                    <a:pt x="1807" y="1927"/>
                    <a:pt x="1807" y="1927"/>
                    <a:pt x="1807" y="1927"/>
                  </a:cubicBezTo>
                  <a:cubicBezTo>
                    <a:pt x="1807" y="1928"/>
                    <a:pt x="1807" y="1928"/>
                    <a:pt x="1807" y="1928"/>
                  </a:cubicBezTo>
                  <a:cubicBezTo>
                    <a:pt x="1807" y="1928"/>
                    <a:pt x="1807" y="1928"/>
                    <a:pt x="1807" y="1928"/>
                  </a:cubicBezTo>
                  <a:cubicBezTo>
                    <a:pt x="1807" y="1928"/>
                    <a:pt x="1807" y="1928"/>
                    <a:pt x="1807" y="1928"/>
                  </a:cubicBezTo>
                  <a:cubicBezTo>
                    <a:pt x="1807" y="1928"/>
                    <a:pt x="1807" y="1928"/>
                    <a:pt x="1807" y="1928"/>
                  </a:cubicBezTo>
                  <a:cubicBezTo>
                    <a:pt x="1808" y="1928"/>
                    <a:pt x="1808" y="1928"/>
                    <a:pt x="1809" y="1928"/>
                  </a:cubicBezTo>
                  <a:cubicBezTo>
                    <a:pt x="1809" y="1929"/>
                    <a:pt x="1810" y="1929"/>
                    <a:pt x="1810" y="1929"/>
                  </a:cubicBezTo>
                  <a:cubicBezTo>
                    <a:pt x="1811" y="1930"/>
                    <a:pt x="1811" y="1930"/>
                    <a:pt x="1811" y="1930"/>
                  </a:cubicBezTo>
                  <a:cubicBezTo>
                    <a:pt x="1812" y="1930"/>
                    <a:pt x="1812" y="1930"/>
                    <a:pt x="1812" y="1930"/>
                  </a:cubicBezTo>
                  <a:cubicBezTo>
                    <a:pt x="1813" y="1931"/>
                    <a:pt x="1814" y="1932"/>
                    <a:pt x="1815" y="1932"/>
                  </a:cubicBezTo>
                  <a:cubicBezTo>
                    <a:pt x="1817" y="1934"/>
                    <a:pt x="1819" y="1935"/>
                    <a:pt x="1821" y="1937"/>
                  </a:cubicBezTo>
                  <a:cubicBezTo>
                    <a:pt x="1825" y="1941"/>
                    <a:pt x="1828" y="1944"/>
                    <a:pt x="1832" y="1948"/>
                  </a:cubicBezTo>
                  <a:cubicBezTo>
                    <a:pt x="1833" y="1949"/>
                    <a:pt x="1834" y="1950"/>
                    <a:pt x="1836" y="1951"/>
                  </a:cubicBezTo>
                  <a:cubicBezTo>
                    <a:pt x="1837" y="1952"/>
                    <a:pt x="1837" y="1952"/>
                    <a:pt x="1837" y="1952"/>
                  </a:cubicBezTo>
                  <a:cubicBezTo>
                    <a:pt x="1839" y="1954"/>
                    <a:pt x="1839" y="1954"/>
                    <a:pt x="1839" y="1954"/>
                  </a:cubicBezTo>
                  <a:cubicBezTo>
                    <a:pt x="1841" y="1955"/>
                    <a:pt x="1843" y="1957"/>
                    <a:pt x="1845" y="1959"/>
                  </a:cubicBezTo>
                  <a:cubicBezTo>
                    <a:pt x="1847" y="1960"/>
                    <a:pt x="1848" y="1960"/>
                    <a:pt x="1849" y="1961"/>
                  </a:cubicBezTo>
                  <a:cubicBezTo>
                    <a:pt x="1850" y="1962"/>
                    <a:pt x="1851" y="1962"/>
                    <a:pt x="1853" y="1963"/>
                  </a:cubicBezTo>
                  <a:cubicBezTo>
                    <a:pt x="1853" y="1963"/>
                    <a:pt x="1854" y="1964"/>
                    <a:pt x="1854" y="1964"/>
                  </a:cubicBezTo>
                  <a:cubicBezTo>
                    <a:pt x="1855" y="1964"/>
                    <a:pt x="1856" y="1965"/>
                    <a:pt x="1856" y="1965"/>
                  </a:cubicBezTo>
                  <a:cubicBezTo>
                    <a:pt x="1857" y="1966"/>
                    <a:pt x="1859" y="1966"/>
                    <a:pt x="1860" y="1967"/>
                  </a:cubicBezTo>
                  <a:cubicBezTo>
                    <a:pt x="1865" y="1969"/>
                    <a:pt x="1869" y="1971"/>
                    <a:pt x="1874" y="1972"/>
                  </a:cubicBezTo>
                  <a:cubicBezTo>
                    <a:pt x="1875" y="1972"/>
                    <a:pt x="1876" y="1973"/>
                    <a:pt x="1877" y="1973"/>
                  </a:cubicBezTo>
                  <a:cubicBezTo>
                    <a:pt x="1879" y="1973"/>
                    <a:pt x="1880" y="1974"/>
                    <a:pt x="1881" y="1974"/>
                  </a:cubicBezTo>
                  <a:cubicBezTo>
                    <a:pt x="1882" y="1974"/>
                    <a:pt x="1883" y="1974"/>
                    <a:pt x="1884" y="1974"/>
                  </a:cubicBezTo>
                  <a:cubicBezTo>
                    <a:pt x="1885" y="1975"/>
                    <a:pt x="1886" y="1975"/>
                    <a:pt x="1887" y="1975"/>
                  </a:cubicBezTo>
                  <a:cubicBezTo>
                    <a:pt x="1891" y="1975"/>
                    <a:pt x="1895" y="1976"/>
                    <a:pt x="1899" y="1976"/>
                  </a:cubicBezTo>
                  <a:cubicBezTo>
                    <a:pt x="1902" y="1976"/>
                    <a:pt x="1905" y="1976"/>
                    <a:pt x="1907" y="1975"/>
                  </a:cubicBezTo>
                  <a:cubicBezTo>
                    <a:pt x="1910" y="1975"/>
                    <a:pt x="1912" y="1975"/>
                    <a:pt x="1913" y="1975"/>
                  </a:cubicBezTo>
                  <a:cubicBezTo>
                    <a:pt x="1914" y="1974"/>
                    <a:pt x="1915" y="1974"/>
                    <a:pt x="1915" y="1974"/>
                  </a:cubicBezTo>
                  <a:cubicBezTo>
                    <a:pt x="1915" y="1974"/>
                    <a:pt x="1914" y="1974"/>
                    <a:pt x="1913" y="1974"/>
                  </a:cubicBezTo>
                  <a:cubicBezTo>
                    <a:pt x="1912" y="1974"/>
                    <a:pt x="1910" y="1974"/>
                    <a:pt x="1907" y="1974"/>
                  </a:cubicBezTo>
                  <a:cubicBezTo>
                    <a:pt x="1905" y="1974"/>
                    <a:pt x="1902" y="1973"/>
                    <a:pt x="1899" y="1973"/>
                  </a:cubicBezTo>
                  <a:cubicBezTo>
                    <a:pt x="1896" y="1972"/>
                    <a:pt x="1892" y="1971"/>
                    <a:pt x="1888" y="1970"/>
                  </a:cubicBezTo>
                  <a:cubicBezTo>
                    <a:pt x="1887" y="1970"/>
                    <a:pt x="1886" y="1970"/>
                    <a:pt x="1885" y="1970"/>
                  </a:cubicBezTo>
                  <a:cubicBezTo>
                    <a:pt x="1884" y="1969"/>
                    <a:pt x="1883" y="1969"/>
                    <a:pt x="1882" y="1969"/>
                  </a:cubicBezTo>
                  <a:cubicBezTo>
                    <a:pt x="1880" y="1968"/>
                    <a:pt x="1878" y="1967"/>
                    <a:pt x="1876" y="1966"/>
                  </a:cubicBezTo>
                  <a:cubicBezTo>
                    <a:pt x="1872" y="1965"/>
                    <a:pt x="1867" y="1963"/>
                    <a:pt x="1863" y="1961"/>
                  </a:cubicBezTo>
                  <a:cubicBezTo>
                    <a:pt x="1862" y="1960"/>
                    <a:pt x="1861" y="1959"/>
                    <a:pt x="1860" y="1959"/>
                  </a:cubicBezTo>
                  <a:cubicBezTo>
                    <a:pt x="1859" y="1958"/>
                    <a:pt x="1858" y="1958"/>
                    <a:pt x="1858" y="1958"/>
                  </a:cubicBezTo>
                  <a:cubicBezTo>
                    <a:pt x="1857" y="1957"/>
                    <a:pt x="1857" y="1957"/>
                    <a:pt x="1856" y="1957"/>
                  </a:cubicBezTo>
                  <a:cubicBezTo>
                    <a:pt x="1854" y="1955"/>
                    <a:pt x="1852" y="1954"/>
                    <a:pt x="1850" y="1953"/>
                  </a:cubicBezTo>
                  <a:cubicBezTo>
                    <a:pt x="1848" y="1951"/>
                    <a:pt x="1847" y="1950"/>
                    <a:pt x="1845" y="1949"/>
                  </a:cubicBezTo>
                  <a:cubicBezTo>
                    <a:pt x="1846" y="1949"/>
                    <a:pt x="1846" y="1949"/>
                    <a:pt x="1847" y="1949"/>
                  </a:cubicBezTo>
                  <a:cubicBezTo>
                    <a:pt x="1848" y="1950"/>
                    <a:pt x="1848" y="1950"/>
                    <a:pt x="1849" y="1950"/>
                  </a:cubicBezTo>
                  <a:cubicBezTo>
                    <a:pt x="1850" y="1950"/>
                    <a:pt x="1852" y="1950"/>
                    <a:pt x="1853" y="1950"/>
                  </a:cubicBezTo>
                  <a:cubicBezTo>
                    <a:pt x="1856" y="1950"/>
                    <a:pt x="1859" y="1950"/>
                    <a:pt x="1862" y="1950"/>
                  </a:cubicBezTo>
                  <a:cubicBezTo>
                    <a:pt x="1865" y="1950"/>
                    <a:pt x="1868" y="1950"/>
                    <a:pt x="1871" y="1950"/>
                  </a:cubicBezTo>
                  <a:cubicBezTo>
                    <a:pt x="1874" y="1949"/>
                    <a:pt x="1877" y="1949"/>
                    <a:pt x="1880" y="1948"/>
                  </a:cubicBezTo>
                  <a:cubicBezTo>
                    <a:pt x="1883" y="1948"/>
                    <a:pt x="1886" y="1948"/>
                    <a:pt x="1889" y="1947"/>
                  </a:cubicBezTo>
                  <a:cubicBezTo>
                    <a:pt x="1890" y="1947"/>
                    <a:pt x="1890" y="1947"/>
                    <a:pt x="1891" y="1947"/>
                  </a:cubicBezTo>
                  <a:cubicBezTo>
                    <a:pt x="1892" y="1947"/>
                    <a:pt x="1892" y="1947"/>
                    <a:pt x="1893" y="1947"/>
                  </a:cubicBezTo>
                  <a:cubicBezTo>
                    <a:pt x="1895" y="1947"/>
                    <a:pt x="1896" y="1947"/>
                    <a:pt x="1897" y="1947"/>
                  </a:cubicBezTo>
                  <a:cubicBezTo>
                    <a:pt x="1900" y="1947"/>
                    <a:pt x="1903" y="1947"/>
                    <a:pt x="1905" y="1947"/>
                  </a:cubicBezTo>
                  <a:cubicBezTo>
                    <a:pt x="1908" y="1947"/>
                    <a:pt x="1911" y="1948"/>
                    <a:pt x="1913" y="1948"/>
                  </a:cubicBezTo>
                  <a:cubicBezTo>
                    <a:pt x="1914" y="1948"/>
                    <a:pt x="1915" y="1948"/>
                    <a:pt x="1916" y="1948"/>
                  </a:cubicBezTo>
                  <a:cubicBezTo>
                    <a:pt x="1917" y="1948"/>
                    <a:pt x="1918" y="1949"/>
                    <a:pt x="1919" y="1949"/>
                  </a:cubicBezTo>
                  <a:cubicBezTo>
                    <a:pt x="1920" y="1949"/>
                    <a:pt x="1921" y="1949"/>
                    <a:pt x="1922" y="1949"/>
                  </a:cubicBezTo>
                  <a:cubicBezTo>
                    <a:pt x="1922" y="1949"/>
                    <a:pt x="1923" y="1949"/>
                    <a:pt x="1924" y="1949"/>
                  </a:cubicBezTo>
                  <a:cubicBezTo>
                    <a:pt x="1925" y="1950"/>
                    <a:pt x="1926" y="1950"/>
                    <a:pt x="1927" y="1950"/>
                  </a:cubicBezTo>
                  <a:cubicBezTo>
                    <a:pt x="1928" y="1950"/>
                    <a:pt x="1928" y="1950"/>
                    <a:pt x="1928" y="1950"/>
                  </a:cubicBezTo>
                  <a:cubicBezTo>
                    <a:pt x="1928" y="1950"/>
                    <a:pt x="1928" y="1950"/>
                    <a:pt x="1927" y="1950"/>
                  </a:cubicBezTo>
                  <a:cubicBezTo>
                    <a:pt x="1926" y="1949"/>
                    <a:pt x="1926" y="1949"/>
                    <a:pt x="1924" y="1948"/>
                  </a:cubicBezTo>
                  <a:cubicBezTo>
                    <a:pt x="1924" y="1948"/>
                    <a:pt x="1923" y="1947"/>
                    <a:pt x="1922" y="1947"/>
                  </a:cubicBezTo>
                  <a:cubicBezTo>
                    <a:pt x="1922" y="1946"/>
                    <a:pt x="1921" y="1946"/>
                    <a:pt x="1920" y="1946"/>
                  </a:cubicBezTo>
                  <a:cubicBezTo>
                    <a:pt x="1918" y="1945"/>
                    <a:pt x="1916" y="1944"/>
                    <a:pt x="1914" y="1943"/>
                  </a:cubicBezTo>
                  <a:cubicBezTo>
                    <a:pt x="1911" y="1943"/>
                    <a:pt x="1909" y="1942"/>
                    <a:pt x="1906" y="1941"/>
                  </a:cubicBezTo>
                  <a:cubicBezTo>
                    <a:pt x="1904" y="1941"/>
                    <a:pt x="1901" y="1940"/>
                    <a:pt x="1898" y="1940"/>
                  </a:cubicBezTo>
                  <a:cubicBezTo>
                    <a:pt x="1896" y="1940"/>
                    <a:pt x="1895" y="1940"/>
                    <a:pt x="1893" y="1940"/>
                  </a:cubicBezTo>
                  <a:cubicBezTo>
                    <a:pt x="1892" y="1940"/>
                    <a:pt x="1890" y="1940"/>
                    <a:pt x="1888" y="1940"/>
                  </a:cubicBezTo>
                  <a:cubicBezTo>
                    <a:pt x="1885" y="1940"/>
                    <a:pt x="1882" y="1940"/>
                    <a:pt x="1879" y="1941"/>
                  </a:cubicBezTo>
                  <a:cubicBezTo>
                    <a:pt x="1876" y="1941"/>
                    <a:pt x="1873" y="1942"/>
                    <a:pt x="1870" y="1942"/>
                  </a:cubicBezTo>
                  <a:cubicBezTo>
                    <a:pt x="1868" y="1942"/>
                    <a:pt x="1867" y="1942"/>
                    <a:pt x="1865" y="1943"/>
                  </a:cubicBezTo>
                  <a:cubicBezTo>
                    <a:pt x="1864" y="1943"/>
                    <a:pt x="1862" y="1943"/>
                    <a:pt x="1861" y="1943"/>
                  </a:cubicBezTo>
                  <a:cubicBezTo>
                    <a:pt x="1858" y="1944"/>
                    <a:pt x="1855" y="1944"/>
                    <a:pt x="1853" y="1944"/>
                  </a:cubicBezTo>
                  <a:cubicBezTo>
                    <a:pt x="1852" y="1944"/>
                    <a:pt x="1852" y="1944"/>
                    <a:pt x="1851" y="1944"/>
                  </a:cubicBezTo>
                  <a:cubicBezTo>
                    <a:pt x="1850" y="1945"/>
                    <a:pt x="1850" y="1944"/>
                    <a:pt x="1849" y="1945"/>
                  </a:cubicBezTo>
                  <a:cubicBezTo>
                    <a:pt x="1849" y="1945"/>
                    <a:pt x="1848" y="1945"/>
                    <a:pt x="1847" y="1945"/>
                  </a:cubicBezTo>
                  <a:cubicBezTo>
                    <a:pt x="1847" y="1945"/>
                    <a:pt x="1846" y="1945"/>
                    <a:pt x="1846" y="1945"/>
                  </a:cubicBezTo>
                  <a:cubicBezTo>
                    <a:pt x="1845" y="1944"/>
                    <a:pt x="1845" y="1944"/>
                    <a:pt x="1844" y="1944"/>
                  </a:cubicBezTo>
                  <a:cubicBezTo>
                    <a:pt x="1844" y="1944"/>
                    <a:pt x="1843" y="1944"/>
                    <a:pt x="1843" y="1944"/>
                  </a:cubicBezTo>
                  <a:cubicBezTo>
                    <a:pt x="1842" y="1944"/>
                    <a:pt x="1842" y="1944"/>
                    <a:pt x="1841" y="1944"/>
                  </a:cubicBezTo>
                  <a:cubicBezTo>
                    <a:pt x="1841" y="1944"/>
                    <a:pt x="1840" y="1944"/>
                    <a:pt x="1840" y="1944"/>
                  </a:cubicBezTo>
                  <a:cubicBezTo>
                    <a:pt x="1840" y="1944"/>
                    <a:pt x="1840" y="1944"/>
                    <a:pt x="1839" y="1944"/>
                  </a:cubicBezTo>
                  <a:cubicBezTo>
                    <a:pt x="1839" y="1943"/>
                    <a:pt x="1838" y="1943"/>
                    <a:pt x="1838" y="1942"/>
                  </a:cubicBezTo>
                  <a:cubicBezTo>
                    <a:pt x="1834" y="1939"/>
                    <a:pt x="1830" y="1935"/>
                    <a:pt x="1826" y="1931"/>
                  </a:cubicBezTo>
                  <a:cubicBezTo>
                    <a:pt x="1824" y="1929"/>
                    <a:pt x="1821" y="1928"/>
                    <a:pt x="1819" y="1926"/>
                  </a:cubicBezTo>
                  <a:cubicBezTo>
                    <a:pt x="1818" y="1925"/>
                    <a:pt x="1817" y="1925"/>
                    <a:pt x="1815" y="1924"/>
                  </a:cubicBezTo>
                  <a:cubicBezTo>
                    <a:pt x="1815" y="1924"/>
                    <a:pt x="1815" y="1924"/>
                    <a:pt x="1815" y="1924"/>
                  </a:cubicBezTo>
                  <a:cubicBezTo>
                    <a:pt x="1814" y="1923"/>
                    <a:pt x="1814" y="1923"/>
                    <a:pt x="1814" y="1923"/>
                  </a:cubicBezTo>
                  <a:cubicBezTo>
                    <a:pt x="1813" y="1923"/>
                    <a:pt x="1812" y="1922"/>
                    <a:pt x="1812" y="1922"/>
                  </a:cubicBezTo>
                  <a:cubicBezTo>
                    <a:pt x="1811" y="1922"/>
                    <a:pt x="1811" y="1922"/>
                    <a:pt x="1810" y="1921"/>
                  </a:cubicBezTo>
                  <a:cubicBezTo>
                    <a:pt x="1810" y="1921"/>
                    <a:pt x="1810" y="1921"/>
                    <a:pt x="1810" y="1921"/>
                  </a:cubicBezTo>
                  <a:cubicBezTo>
                    <a:pt x="1810" y="1921"/>
                    <a:pt x="1810" y="1921"/>
                    <a:pt x="1810" y="1921"/>
                  </a:cubicBezTo>
                  <a:cubicBezTo>
                    <a:pt x="1810" y="1921"/>
                    <a:pt x="1810" y="1921"/>
                    <a:pt x="1810" y="1921"/>
                  </a:cubicBezTo>
                  <a:cubicBezTo>
                    <a:pt x="1809" y="1921"/>
                    <a:pt x="1809" y="1921"/>
                    <a:pt x="1809" y="1921"/>
                  </a:cubicBezTo>
                  <a:cubicBezTo>
                    <a:pt x="1809" y="1921"/>
                    <a:pt x="1809" y="1921"/>
                    <a:pt x="1809" y="1921"/>
                  </a:cubicBezTo>
                  <a:cubicBezTo>
                    <a:pt x="1808" y="1921"/>
                    <a:pt x="1808" y="1921"/>
                    <a:pt x="1808" y="1921"/>
                  </a:cubicBezTo>
                  <a:cubicBezTo>
                    <a:pt x="1807" y="1920"/>
                    <a:pt x="1805" y="1920"/>
                    <a:pt x="1804" y="1919"/>
                  </a:cubicBezTo>
                  <a:cubicBezTo>
                    <a:pt x="1802" y="1919"/>
                    <a:pt x="1799" y="1918"/>
                    <a:pt x="1797" y="1918"/>
                  </a:cubicBezTo>
                  <a:cubicBezTo>
                    <a:pt x="1792" y="1918"/>
                    <a:pt x="1787" y="1918"/>
                    <a:pt x="1783" y="1918"/>
                  </a:cubicBezTo>
                  <a:cubicBezTo>
                    <a:pt x="1783" y="1918"/>
                    <a:pt x="1782" y="1918"/>
                    <a:pt x="1782" y="1918"/>
                  </a:cubicBezTo>
                  <a:cubicBezTo>
                    <a:pt x="1808" y="1906"/>
                    <a:pt x="1834" y="1905"/>
                    <a:pt x="1877" y="1899"/>
                  </a:cubicBezTo>
                  <a:cubicBezTo>
                    <a:pt x="1894" y="1897"/>
                    <a:pt x="1911" y="1896"/>
                    <a:pt x="1926" y="1896"/>
                  </a:cubicBezTo>
                  <a:cubicBezTo>
                    <a:pt x="1929" y="1897"/>
                    <a:pt x="1931" y="1898"/>
                    <a:pt x="1933" y="1899"/>
                  </a:cubicBezTo>
                  <a:cubicBezTo>
                    <a:pt x="1937" y="1901"/>
                    <a:pt x="1942" y="1904"/>
                    <a:pt x="1946" y="1907"/>
                  </a:cubicBezTo>
                  <a:cubicBezTo>
                    <a:pt x="1951" y="1910"/>
                    <a:pt x="1956" y="1914"/>
                    <a:pt x="1961" y="1918"/>
                  </a:cubicBezTo>
                  <a:cubicBezTo>
                    <a:pt x="1966" y="1922"/>
                    <a:pt x="1971" y="1926"/>
                    <a:pt x="1976" y="1931"/>
                  </a:cubicBezTo>
                  <a:cubicBezTo>
                    <a:pt x="1979" y="1933"/>
                    <a:pt x="1981" y="1936"/>
                    <a:pt x="1984" y="1938"/>
                  </a:cubicBezTo>
                  <a:cubicBezTo>
                    <a:pt x="1987" y="1940"/>
                    <a:pt x="1990" y="1943"/>
                    <a:pt x="1992" y="1945"/>
                  </a:cubicBezTo>
                  <a:cubicBezTo>
                    <a:pt x="1995" y="1948"/>
                    <a:pt x="1998" y="1950"/>
                    <a:pt x="2001" y="1952"/>
                  </a:cubicBezTo>
                  <a:cubicBezTo>
                    <a:pt x="2003" y="1954"/>
                    <a:pt x="2004" y="1955"/>
                    <a:pt x="2006" y="1956"/>
                  </a:cubicBezTo>
                  <a:cubicBezTo>
                    <a:pt x="2006" y="1957"/>
                    <a:pt x="2007" y="1957"/>
                    <a:pt x="2008" y="1958"/>
                  </a:cubicBezTo>
                  <a:cubicBezTo>
                    <a:pt x="2009" y="1959"/>
                    <a:pt x="2009" y="1959"/>
                    <a:pt x="2009" y="1959"/>
                  </a:cubicBezTo>
                  <a:cubicBezTo>
                    <a:pt x="2010" y="1959"/>
                    <a:pt x="2010" y="1959"/>
                    <a:pt x="2010" y="1959"/>
                  </a:cubicBezTo>
                  <a:cubicBezTo>
                    <a:pt x="2010" y="1959"/>
                    <a:pt x="2010" y="1959"/>
                    <a:pt x="2010" y="1959"/>
                  </a:cubicBezTo>
                  <a:cubicBezTo>
                    <a:pt x="2015" y="1963"/>
                    <a:pt x="2015" y="1963"/>
                    <a:pt x="2015" y="1963"/>
                  </a:cubicBezTo>
                  <a:cubicBezTo>
                    <a:pt x="2016" y="1963"/>
                    <a:pt x="2017" y="1964"/>
                    <a:pt x="2017" y="1964"/>
                  </a:cubicBezTo>
                  <a:cubicBezTo>
                    <a:pt x="2020" y="1966"/>
                    <a:pt x="2020" y="1966"/>
                    <a:pt x="2020" y="1966"/>
                  </a:cubicBezTo>
                  <a:cubicBezTo>
                    <a:pt x="2022" y="1967"/>
                    <a:pt x="2022" y="1967"/>
                    <a:pt x="2022" y="1967"/>
                  </a:cubicBezTo>
                  <a:cubicBezTo>
                    <a:pt x="2023" y="1968"/>
                    <a:pt x="2024" y="1968"/>
                    <a:pt x="2025" y="1969"/>
                  </a:cubicBezTo>
                  <a:cubicBezTo>
                    <a:pt x="2026" y="1970"/>
                    <a:pt x="2028" y="1970"/>
                    <a:pt x="2030" y="1971"/>
                  </a:cubicBezTo>
                  <a:cubicBezTo>
                    <a:pt x="2031" y="1972"/>
                    <a:pt x="2033" y="1973"/>
                    <a:pt x="2035" y="1974"/>
                  </a:cubicBezTo>
                  <a:cubicBezTo>
                    <a:pt x="2036" y="1975"/>
                    <a:pt x="2038" y="1976"/>
                    <a:pt x="2040" y="1976"/>
                  </a:cubicBezTo>
                  <a:cubicBezTo>
                    <a:pt x="2043" y="1978"/>
                    <a:pt x="2047" y="1979"/>
                    <a:pt x="2050" y="1981"/>
                  </a:cubicBezTo>
                  <a:cubicBezTo>
                    <a:pt x="2052" y="1981"/>
                    <a:pt x="2053" y="1982"/>
                    <a:pt x="2055" y="1982"/>
                  </a:cubicBezTo>
                  <a:cubicBezTo>
                    <a:pt x="2056" y="1983"/>
                    <a:pt x="2057" y="1983"/>
                    <a:pt x="2057" y="1983"/>
                  </a:cubicBezTo>
                  <a:cubicBezTo>
                    <a:pt x="2058" y="1983"/>
                    <a:pt x="2059" y="1984"/>
                    <a:pt x="2060" y="1984"/>
                  </a:cubicBezTo>
                  <a:cubicBezTo>
                    <a:pt x="2061" y="1985"/>
                    <a:pt x="2063" y="1985"/>
                    <a:pt x="2065" y="1986"/>
                  </a:cubicBezTo>
                  <a:cubicBezTo>
                    <a:pt x="2066" y="1986"/>
                    <a:pt x="2068" y="1986"/>
                    <a:pt x="2070" y="1987"/>
                  </a:cubicBezTo>
                  <a:cubicBezTo>
                    <a:pt x="2071" y="1987"/>
                    <a:pt x="2073" y="1988"/>
                    <a:pt x="2074" y="1988"/>
                  </a:cubicBezTo>
                  <a:cubicBezTo>
                    <a:pt x="2076" y="1988"/>
                    <a:pt x="2077" y="1989"/>
                    <a:pt x="2079" y="1989"/>
                  </a:cubicBezTo>
                  <a:cubicBezTo>
                    <a:pt x="2080" y="1989"/>
                    <a:pt x="2082" y="1989"/>
                    <a:pt x="2083" y="1990"/>
                  </a:cubicBezTo>
                  <a:cubicBezTo>
                    <a:pt x="2085" y="1990"/>
                    <a:pt x="2086" y="1990"/>
                    <a:pt x="2088" y="1990"/>
                  </a:cubicBezTo>
                  <a:cubicBezTo>
                    <a:pt x="2090" y="1991"/>
                    <a:pt x="2093" y="1991"/>
                    <a:pt x="2096" y="1991"/>
                  </a:cubicBezTo>
                  <a:cubicBezTo>
                    <a:pt x="2098" y="1992"/>
                    <a:pt x="2101" y="1992"/>
                    <a:pt x="2103" y="1992"/>
                  </a:cubicBezTo>
                  <a:cubicBezTo>
                    <a:pt x="2105" y="1992"/>
                    <a:pt x="2108" y="1992"/>
                    <a:pt x="2110" y="1992"/>
                  </a:cubicBezTo>
                  <a:cubicBezTo>
                    <a:pt x="2112" y="1992"/>
                    <a:pt x="2113" y="1992"/>
                    <a:pt x="2115" y="1992"/>
                  </a:cubicBezTo>
                  <a:cubicBezTo>
                    <a:pt x="2116" y="1992"/>
                    <a:pt x="2117" y="1992"/>
                    <a:pt x="2117" y="1992"/>
                  </a:cubicBezTo>
                  <a:cubicBezTo>
                    <a:pt x="2118" y="1992"/>
                    <a:pt x="2119" y="1992"/>
                    <a:pt x="2119" y="1992"/>
                  </a:cubicBezTo>
                  <a:cubicBezTo>
                    <a:pt x="2121" y="1992"/>
                    <a:pt x="2122" y="1992"/>
                    <a:pt x="2123" y="1992"/>
                  </a:cubicBezTo>
                  <a:cubicBezTo>
                    <a:pt x="2124" y="1992"/>
                    <a:pt x="2125" y="1992"/>
                    <a:pt x="2125" y="1992"/>
                  </a:cubicBezTo>
                  <a:cubicBezTo>
                    <a:pt x="2125" y="1992"/>
                    <a:pt x="2124" y="1992"/>
                    <a:pt x="2123" y="1991"/>
                  </a:cubicBezTo>
                  <a:cubicBezTo>
                    <a:pt x="2121" y="1991"/>
                    <a:pt x="2118" y="1991"/>
                    <a:pt x="2115" y="1991"/>
                  </a:cubicBezTo>
                  <a:cubicBezTo>
                    <a:pt x="2114" y="1990"/>
                    <a:pt x="2112" y="1990"/>
                    <a:pt x="2110" y="1990"/>
                  </a:cubicBezTo>
                  <a:cubicBezTo>
                    <a:pt x="2108" y="1990"/>
                    <a:pt x="2106" y="1989"/>
                    <a:pt x="2103" y="1989"/>
                  </a:cubicBezTo>
                  <a:cubicBezTo>
                    <a:pt x="2101" y="1989"/>
                    <a:pt x="2099" y="1988"/>
                    <a:pt x="2096" y="1988"/>
                  </a:cubicBezTo>
                  <a:cubicBezTo>
                    <a:pt x="2094" y="1987"/>
                    <a:pt x="2091" y="1987"/>
                    <a:pt x="2088" y="1986"/>
                  </a:cubicBezTo>
                  <a:cubicBezTo>
                    <a:pt x="2086" y="1985"/>
                    <a:pt x="2083" y="1985"/>
                    <a:pt x="2080" y="1984"/>
                  </a:cubicBezTo>
                  <a:cubicBezTo>
                    <a:pt x="2077" y="1983"/>
                    <a:pt x="2074" y="1982"/>
                    <a:pt x="2071" y="1981"/>
                  </a:cubicBezTo>
                  <a:cubicBezTo>
                    <a:pt x="2070" y="1981"/>
                    <a:pt x="2068" y="1980"/>
                    <a:pt x="2067" y="1980"/>
                  </a:cubicBezTo>
                  <a:cubicBezTo>
                    <a:pt x="2065" y="1979"/>
                    <a:pt x="2064" y="1978"/>
                    <a:pt x="2062" y="1978"/>
                  </a:cubicBezTo>
                  <a:cubicBezTo>
                    <a:pt x="2061" y="1978"/>
                    <a:pt x="2060" y="1977"/>
                    <a:pt x="2060" y="1977"/>
                  </a:cubicBezTo>
                  <a:cubicBezTo>
                    <a:pt x="2059" y="1977"/>
                    <a:pt x="2058" y="1976"/>
                    <a:pt x="2057" y="1976"/>
                  </a:cubicBezTo>
                  <a:cubicBezTo>
                    <a:pt x="2056" y="1975"/>
                    <a:pt x="2054" y="1975"/>
                    <a:pt x="2053" y="1974"/>
                  </a:cubicBezTo>
                  <a:cubicBezTo>
                    <a:pt x="2046" y="1971"/>
                    <a:pt x="2040" y="1968"/>
                    <a:pt x="2034" y="1965"/>
                  </a:cubicBezTo>
                  <a:cubicBezTo>
                    <a:pt x="2037" y="1966"/>
                    <a:pt x="2040" y="1966"/>
                    <a:pt x="2043" y="1966"/>
                  </a:cubicBezTo>
                  <a:cubicBezTo>
                    <a:pt x="2044" y="1967"/>
                    <a:pt x="2045" y="1967"/>
                    <a:pt x="2046" y="1967"/>
                  </a:cubicBezTo>
                  <a:cubicBezTo>
                    <a:pt x="2047" y="1967"/>
                    <a:pt x="2047" y="1967"/>
                    <a:pt x="2048" y="1967"/>
                  </a:cubicBezTo>
                  <a:cubicBezTo>
                    <a:pt x="2050" y="1967"/>
                    <a:pt x="2052" y="1967"/>
                    <a:pt x="2053" y="1967"/>
                  </a:cubicBezTo>
                  <a:cubicBezTo>
                    <a:pt x="2055" y="1967"/>
                    <a:pt x="2057" y="1967"/>
                    <a:pt x="2058" y="1967"/>
                  </a:cubicBezTo>
                  <a:cubicBezTo>
                    <a:pt x="2060" y="1967"/>
                    <a:pt x="2062" y="1967"/>
                    <a:pt x="2063" y="1967"/>
                  </a:cubicBezTo>
                  <a:cubicBezTo>
                    <a:pt x="2064" y="1967"/>
                    <a:pt x="2065" y="1967"/>
                    <a:pt x="2066" y="1967"/>
                  </a:cubicBezTo>
                  <a:cubicBezTo>
                    <a:pt x="2067" y="1967"/>
                    <a:pt x="2067" y="1967"/>
                    <a:pt x="2068" y="1967"/>
                  </a:cubicBezTo>
                  <a:cubicBezTo>
                    <a:pt x="2070" y="1967"/>
                    <a:pt x="2072" y="1967"/>
                    <a:pt x="2073" y="1967"/>
                  </a:cubicBezTo>
                  <a:cubicBezTo>
                    <a:pt x="2076" y="1966"/>
                    <a:pt x="2079" y="1966"/>
                    <a:pt x="2082" y="1965"/>
                  </a:cubicBezTo>
                  <a:cubicBezTo>
                    <a:pt x="2083" y="1965"/>
                    <a:pt x="2085" y="1965"/>
                    <a:pt x="2086" y="1965"/>
                  </a:cubicBezTo>
                  <a:cubicBezTo>
                    <a:pt x="2088" y="1965"/>
                    <a:pt x="2089" y="1964"/>
                    <a:pt x="2090" y="1964"/>
                  </a:cubicBezTo>
                  <a:cubicBezTo>
                    <a:pt x="2093" y="1964"/>
                    <a:pt x="2095" y="1963"/>
                    <a:pt x="2097" y="1963"/>
                  </a:cubicBezTo>
                  <a:cubicBezTo>
                    <a:pt x="2099" y="1962"/>
                    <a:pt x="2100" y="1962"/>
                    <a:pt x="2102" y="1961"/>
                  </a:cubicBezTo>
                  <a:cubicBezTo>
                    <a:pt x="2103" y="1961"/>
                    <a:pt x="2104" y="1961"/>
                    <a:pt x="2105" y="1960"/>
                  </a:cubicBezTo>
                  <a:cubicBezTo>
                    <a:pt x="2106" y="1960"/>
                    <a:pt x="2106" y="1960"/>
                    <a:pt x="2106" y="1960"/>
                  </a:cubicBezTo>
                  <a:cubicBezTo>
                    <a:pt x="2106" y="1960"/>
                    <a:pt x="2106" y="1960"/>
                    <a:pt x="2105" y="1960"/>
                  </a:cubicBezTo>
                  <a:cubicBezTo>
                    <a:pt x="2104" y="1960"/>
                    <a:pt x="2103" y="1960"/>
                    <a:pt x="2102" y="1960"/>
                  </a:cubicBezTo>
                  <a:cubicBezTo>
                    <a:pt x="2100" y="1960"/>
                    <a:pt x="2098" y="1960"/>
                    <a:pt x="2096" y="1960"/>
                  </a:cubicBezTo>
                  <a:cubicBezTo>
                    <a:pt x="2094" y="1960"/>
                    <a:pt x="2092" y="1960"/>
                    <a:pt x="2090" y="1960"/>
                  </a:cubicBezTo>
                  <a:cubicBezTo>
                    <a:pt x="2087" y="1960"/>
                    <a:pt x="2084" y="1960"/>
                    <a:pt x="2082" y="1960"/>
                  </a:cubicBezTo>
                  <a:cubicBezTo>
                    <a:pt x="2079" y="1960"/>
                    <a:pt x="2076" y="1960"/>
                    <a:pt x="2073" y="1960"/>
                  </a:cubicBezTo>
                  <a:cubicBezTo>
                    <a:pt x="2070" y="1960"/>
                    <a:pt x="2066" y="1960"/>
                    <a:pt x="2063" y="1960"/>
                  </a:cubicBezTo>
                  <a:cubicBezTo>
                    <a:pt x="2060" y="1960"/>
                    <a:pt x="2057" y="1959"/>
                    <a:pt x="2054" y="1959"/>
                  </a:cubicBezTo>
                  <a:cubicBezTo>
                    <a:pt x="2052" y="1959"/>
                    <a:pt x="2050" y="1959"/>
                    <a:pt x="2049" y="1959"/>
                  </a:cubicBezTo>
                  <a:cubicBezTo>
                    <a:pt x="2048" y="1959"/>
                    <a:pt x="2047" y="1959"/>
                    <a:pt x="2046" y="1959"/>
                  </a:cubicBezTo>
                  <a:cubicBezTo>
                    <a:pt x="2045" y="1959"/>
                    <a:pt x="2045" y="1959"/>
                    <a:pt x="2044" y="1959"/>
                  </a:cubicBezTo>
                  <a:cubicBezTo>
                    <a:pt x="2043" y="1959"/>
                    <a:pt x="2042" y="1959"/>
                    <a:pt x="2042" y="1959"/>
                  </a:cubicBezTo>
                  <a:cubicBezTo>
                    <a:pt x="2041" y="1959"/>
                    <a:pt x="2040" y="1959"/>
                    <a:pt x="2039" y="1959"/>
                  </a:cubicBezTo>
                  <a:cubicBezTo>
                    <a:pt x="2038" y="1958"/>
                    <a:pt x="2036" y="1958"/>
                    <a:pt x="2035" y="1958"/>
                  </a:cubicBezTo>
                  <a:cubicBezTo>
                    <a:pt x="2033" y="1958"/>
                    <a:pt x="2032" y="1958"/>
                    <a:pt x="2030" y="1957"/>
                  </a:cubicBezTo>
                  <a:cubicBezTo>
                    <a:pt x="2029" y="1957"/>
                    <a:pt x="2027" y="1957"/>
                    <a:pt x="2026" y="1957"/>
                  </a:cubicBezTo>
                  <a:cubicBezTo>
                    <a:pt x="2025" y="1957"/>
                    <a:pt x="2023" y="1956"/>
                    <a:pt x="2022" y="1956"/>
                  </a:cubicBezTo>
                  <a:cubicBezTo>
                    <a:pt x="2021" y="1956"/>
                    <a:pt x="2020" y="1956"/>
                    <a:pt x="2019" y="1955"/>
                  </a:cubicBezTo>
                  <a:cubicBezTo>
                    <a:pt x="2015" y="1953"/>
                    <a:pt x="2015" y="1953"/>
                    <a:pt x="2015" y="1953"/>
                  </a:cubicBezTo>
                  <a:cubicBezTo>
                    <a:pt x="2014" y="1952"/>
                    <a:pt x="2014" y="1952"/>
                    <a:pt x="2014" y="1952"/>
                  </a:cubicBezTo>
                  <a:cubicBezTo>
                    <a:pt x="2014" y="1952"/>
                    <a:pt x="2014" y="1952"/>
                    <a:pt x="2014" y="1952"/>
                  </a:cubicBezTo>
                  <a:cubicBezTo>
                    <a:pt x="2013" y="1951"/>
                    <a:pt x="2013" y="1951"/>
                    <a:pt x="2013" y="1951"/>
                  </a:cubicBezTo>
                  <a:cubicBezTo>
                    <a:pt x="2012" y="1951"/>
                    <a:pt x="2011" y="1950"/>
                    <a:pt x="2010" y="1950"/>
                  </a:cubicBezTo>
                  <a:cubicBezTo>
                    <a:pt x="2009" y="1949"/>
                    <a:pt x="2007" y="1947"/>
                    <a:pt x="2006" y="1946"/>
                  </a:cubicBezTo>
                  <a:cubicBezTo>
                    <a:pt x="2003" y="1944"/>
                    <a:pt x="2000" y="1942"/>
                    <a:pt x="1997" y="1939"/>
                  </a:cubicBezTo>
                  <a:cubicBezTo>
                    <a:pt x="1994" y="1937"/>
                    <a:pt x="1992" y="1935"/>
                    <a:pt x="1989" y="1932"/>
                  </a:cubicBezTo>
                  <a:cubicBezTo>
                    <a:pt x="1986" y="1930"/>
                    <a:pt x="1983" y="1928"/>
                    <a:pt x="1981" y="1926"/>
                  </a:cubicBezTo>
                  <a:cubicBezTo>
                    <a:pt x="1975" y="1921"/>
                    <a:pt x="1970" y="1917"/>
                    <a:pt x="1964" y="1913"/>
                  </a:cubicBezTo>
                  <a:cubicBezTo>
                    <a:pt x="1959" y="1909"/>
                    <a:pt x="1954" y="1906"/>
                    <a:pt x="1949" y="1903"/>
                  </a:cubicBezTo>
                  <a:cubicBezTo>
                    <a:pt x="1944" y="1900"/>
                    <a:pt x="1939" y="1898"/>
                    <a:pt x="1935" y="1896"/>
                  </a:cubicBezTo>
                  <a:cubicBezTo>
                    <a:pt x="1934" y="1896"/>
                    <a:pt x="1934" y="1896"/>
                    <a:pt x="1933" y="1896"/>
                  </a:cubicBezTo>
                  <a:cubicBezTo>
                    <a:pt x="1955" y="1896"/>
                    <a:pt x="1974" y="1898"/>
                    <a:pt x="1988" y="1899"/>
                  </a:cubicBezTo>
                  <a:cubicBezTo>
                    <a:pt x="2035" y="1904"/>
                    <a:pt x="2062" y="1920"/>
                    <a:pt x="2085" y="1943"/>
                  </a:cubicBezTo>
                  <a:cubicBezTo>
                    <a:pt x="2075" y="1925"/>
                    <a:pt x="2055" y="1911"/>
                    <a:pt x="2032" y="1902"/>
                  </a:cubicBezTo>
                  <a:cubicBezTo>
                    <a:pt x="2037" y="1902"/>
                    <a:pt x="2043" y="1902"/>
                    <a:pt x="2049" y="1903"/>
                  </a:cubicBezTo>
                  <a:cubicBezTo>
                    <a:pt x="2056" y="1903"/>
                    <a:pt x="2063" y="1903"/>
                    <a:pt x="2070" y="1904"/>
                  </a:cubicBezTo>
                  <a:cubicBezTo>
                    <a:pt x="2076" y="1905"/>
                    <a:pt x="2083" y="1905"/>
                    <a:pt x="2090" y="1906"/>
                  </a:cubicBezTo>
                  <a:cubicBezTo>
                    <a:pt x="2096" y="1907"/>
                    <a:pt x="2103" y="1908"/>
                    <a:pt x="2109" y="1909"/>
                  </a:cubicBezTo>
                  <a:cubicBezTo>
                    <a:pt x="2111" y="1910"/>
                    <a:pt x="2112" y="1910"/>
                    <a:pt x="2114" y="1911"/>
                  </a:cubicBezTo>
                  <a:cubicBezTo>
                    <a:pt x="2114" y="1911"/>
                    <a:pt x="2115" y="1912"/>
                    <a:pt x="2116" y="1913"/>
                  </a:cubicBezTo>
                  <a:cubicBezTo>
                    <a:pt x="2117" y="1913"/>
                    <a:pt x="2118" y="1914"/>
                    <a:pt x="2119" y="1915"/>
                  </a:cubicBezTo>
                  <a:cubicBezTo>
                    <a:pt x="2120" y="1916"/>
                    <a:pt x="2121" y="1917"/>
                    <a:pt x="2122" y="1918"/>
                  </a:cubicBezTo>
                  <a:cubicBezTo>
                    <a:pt x="2123" y="1919"/>
                    <a:pt x="2125" y="1921"/>
                    <a:pt x="2126" y="1922"/>
                  </a:cubicBezTo>
                  <a:cubicBezTo>
                    <a:pt x="2128" y="1924"/>
                    <a:pt x="2131" y="1927"/>
                    <a:pt x="2133" y="1930"/>
                  </a:cubicBezTo>
                  <a:cubicBezTo>
                    <a:pt x="2136" y="1933"/>
                    <a:pt x="2139" y="1936"/>
                    <a:pt x="2141" y="1939"/>
                  </a:cubicBezTo>
                  <a:cubicBezTo>
                    <a:pt x="2143" y="1941"/>
                    <a:pt x="2144" y="1943"/>
                    <a:pt x="2146" y="1944"/>
                  </a:cubicBezTo>
                  <a:cubicBezTo>
                    <a:pt x="2147" y="1946"/>
                    <a:pt x="2149" y="1948"/>
                    <a:pt x="2150" y="1950"/>
                  </a:cubicBezTo>
                  <a:cubicBezTo>
                    <a:pt x="2153" y="1953"/>
                    <a:pt x="2156" y="1957"/>
                    <a:pt x="2159" y="1960"/>
                  </a:cubicBezTo>
                  <a:cubicBezTo>
                    <a:pt x="2161" y="1962"/>
                    <a:pt x="2162" y="1963"/>
                    <a:pt x="2164" y="1965"/>
                  </a:cubicBezTo>
                  <a:cubicBezTo>
                    <a:pt x="2166" y="1967"/>
                    <a:pt x="2168" y="1968"/>
                    <a:pt x="2169" y="1970"/>
                  </a:cubicBezTo>
                  <a:cubicBezTo>
                    <a:pt x="2171" y="1972"/>
                    <a:pt x="2173" y="1973"/>
                    <a:pt x="2175" y="1975"/>
                  </a:cubicBezTo>
                  <a:cubicBezTo>
                    <a:pt x="2176" y="1975"/>
                    <a:pt x="2176" y="1976"/>
                    <a:pt x="2177" y="1977"/>
                  </a:cubicBezTo>
                  <a:cubicBezTo>
                    <a:pt x="2178" y="1977"/>
                    <a:pt x="2179" y="1978"/>
                    <a:pt x="2180" y="1979"/>
                  </a:cubicBezTo>
                  <a:cubicBezTo>
                    <a:pt x="2184" y="1981"/>
                    <a:pt x="2187" y="1984"/>
                    <a:pt x="2191" y="1986"/>
                  </a:cubicBezTo>
                  <a:cubicBezTo>
                    <a:pt x="2195" y="1987"/>
                    <a:pt x="2198" y="1989"/>
                    <a:pt x="2202" y="1990"/>
                  </a:cubicBezTo>
                  <a:cubicBezTo>
                    <a:pt x="2203" y="1991"/>
                    <a:pt x="2205" y="1991"/>
                    <a:pt x="2207" y="1992"/>
                  </a:cubicBezTo>
                  <a:cubicBezTo>
                    <a:pt x="2208" y="1992"/>
                    <a:pt x="2210" y="1992"/>
                    <a:pt x="2211" y="1993"/>
                  </a:cubicBezTo>
                  <a:cubicBezTo>
                    <a:pt x="2213" y="1993"/>
                    <a:pt x="2214" y="1993"/>
                    <a:pt x="2215" y="1993"/>
                  </a:cubicBezTo>
                  <a:cubicBezTo>
                    <a:pt x="2216" y="1993"/>
                    <a:pt x="2218" y="1993"/>
                    <a:pt x="2219" y="1993"/>
                  </a:cubicBezTo>
                  <a:cubicBezTo>
                    <a:pt x="2220" y="1993"/>
                    <a:pt x="2221" y="1993"/>
                    <a:pt x="2221" y="1993"/>
                  </a:cubicBezTo>
                  <a:cubicBezTo>
                    <a:pt x="2222" y="1993"/>
                    <a:pt x="2223" y="1993"/>
                    <a:pt x="2223" y="1993"/>
                  </a:cubicBezTo>
                  <a:cubicBezTo>
                    <a:pt x="2224" y="1993"/>
                    <a:pt x="2225" y="1993"/>
                    <a:pt x="2225" y="1993"/>
                  </a:cubicBezTo>
                  <a:cubicBezTo>
                    <a:pt x="2225" y="1993"/>
                    <a:pt x="2225" y="1993"/>
                    <a:pt x="2223" y="1993"/>
                  </a:cubicBezTo>
                  <a:cubicBezTo>
                    <a:pt x="2222" y="1993"/>
                    <a:pt x="2221" y="1992"/>
                    <a:pt x="2219" y="1992"/>
                  </a:cubicBezTo>
                  <a:cubicBezTo>
                    <a:pt x="2218" y="1991"/>
                    <a:pt x="2217" y="1991"/>
                    <a:pt x="2216" y="1991"/>
                  </a:cubicBezTo>
                  <a:cubicBezTo>
                    <a:pt x="2214" y="1990"/>
                    <a:pt x="2213" y="1990"/>
                    <a:pt x="2212" y="1990"/>
                  </a:cubicBezTo>
                  <a:cubicBezTo>
                    <a:pt x="2211" y="1989"/>
                    <a:pt x="2209" y="1989"/>
                    <a:pt x="2208" y="1988"/>
                  </a:cubicBezTo>
                  <a:cubicBezTo>
                    <a:pt x="2206" y="1987"/>
                    <a:pt x="2205" y="1987"/>
                    <a:pt x="2203" y="1986"/>
                  </a:cubicBezTo>
                  <a:cubicBezTo>
                    <a:pt x="2200" y="1984"/>
                    <a:pt x="2197" y="1983"/>
                    <a:pt x="2194" y="1980"/>
                  </a:cubicBezTo>
                  <a:cubicBezTo>
                    <a:pt x="2191" y="1978"/>
                    <a:pt x="2188" y="1976"/>
                    <a:pt x="2184" y="1973"/>
                  </a:cubicBezTo>
                  <a:cubicBezTo>
                    <a:pt x="2181" y="1970"/>
                    <a:pt x="2178" y="1967"/>
                    <a:pt x="2175" y="1964"/>
                  </a:cubicBezTo>
                  <a:cubicBezTo>
                    <a:pt x="2173" y="1963"/>
                    <a:pt x="2171" y="1961"/>
                    <a:pt x="2170" y="1960"/>
                  </a:cubicBezTo>
                  <a:cubicBezTo>
                    <a:pt x="2168" y="1958"/>
                    <a:pt x="2167" y="1956"/>
                    <a:pt x="2165" y="1955"/>
                  </a:cubicBezTo>
                  <a:cubicBezTo>
                    <a:pt x="2162" y="1951"/>
                    <a:pt x="2159" y="1948"/>
                    <a:pt x="2156" y="1945"/>
                  </a:cubicBezTo>
                  <a:cubicBezTo>
                    <a:pt x="2154" y="1943"/>
                    <a:pt x="2153" y="1941"/>
                    <a:pt x="2151" y="1940"/>
                  </a:cubicBezTo>
                  <a:cubicBezTo>
                    <a:pt x="2150" y="1938"/>
                    <a:pt x="2148" y="1936"/>
                    <a:pt x="2147" y="1935"/>
                  </a:cubicBezTo>
                  <a:cubicBezTo>
                    <a:pt x="2143" y="1932"/>
                    <a:pt x="2140" y="1929"/>
                    <a:pt x="2137" y="1926"/>
                  </a:cubicBezTo>
                  <a:cubicBezTo>
                    <a:pt x="2135" y="1923"/>
                    <a:pt x="2132" y="1921"/>
                    <a:pt x="2129" y="1918"/>
                  </a:cubicBezTo>
                  <a:cubicBezTo>
                    <a:pt x="2127" y="1917"/>
                    <a:pt x="2126" y="1916"/>
                    <a:pt x="2125" y="1915"/>
                  </a:cubicBezTo>
                  <a:cubicBezTo>
                    <a:pt x="2123" y="1915"/>
                    <a:pt x="2122" y="1914"/>
                    <a:pt x="2121" y="1913"/>
                  </a:cubicBezTo>
                  <a:cubicBezTo>
                    <a:pt x="2120" y="1913"/>
                    <a:pt x="2120" y="1912"/>
                    <a:pt x="2119" y="1912"/>
                  </a:cubicBezTo>
                  <a:cubicBezTo>
                    <a:pt x="2122" y="1913"/>
                    <a:pt x="2124" y="1913"/>
                    <a:pt x="2127" y="1914"/>
                  </a:cubicBezTo>
                  <a:cubicBezTo>
                    <a:pt x="2132" y="1916"/>
                    <a:pt x="2137" y="1918"/>
                    <a:pt x="2142" y="1919"/>
                  </a:cubicBezTo>
                  <a:cubicBezTo>
                    <a:pt x="2144" y="1920"/>
                    <a:pt x="2147" y="1921"/>
                    <a:pt x="2149" y="1922"/>
                  </a:cubicBezTo>
                  <a:cubicBezTo>
                    <a:pt x="2151" y="1923"/>
                    <a:pt x="2153" y="1924"/>
                    <a:pt x="2155" y="1925"/>
                  </a:cubicBezTo>
                  <a:cubicBezTo>
                    <a:pt x="2157" y="1926"/>
                    <a:pt x="2158" y="1927"/>
                    <a:pt x="2160" y="1928"/>
                  </a:cubicBezTo>
                  <a:cubicBezTo>
                    <a:pt x="2161" y="1929"/>
                    <a:pt x="2163" y="1930"/>
                    <a:pt x="2164" y="1931"/>
                  </a:cubicBezTo>
                  <a:cubicBezTo>
                    <a:pt x="2167" y="1932"/>
                    <a:pt x="2169" y="1934"/>
                    <a:pt x="2170" y="1934"/>
                  </a:cubicBezTo>
                  <a:cubicBezTo>
                    <a:pt x="2171" y="1935"/>
                    <a:pt x="2172" y="1936"/>
                    <a:pt x="2172" y="1936"/>
                  </a:cubicBezTo>
                  <a:cubicBezTo>
                    <a:pt x="2172" y="1936"/>
                    <a:pt x="2171" y="1935"/>
                    <a:pt x="2170" y="1934"/>
                  </a:cubicBezTo>
                  <a:cubicBezTo>
                    <a:pt x="2170" y="1934"/>
                    <a:pt x="2169" y="1933"/>
                    <a:pt x="2168" y="1932"/>
                  </a:cubicBezTo>
                  <a:cubicBezTo>
                    <a:pt x="2168" y="1932"/>
                    <a:pt x="2167" y="1931"/>
                    <a:pt x="2167" y="1931"/>
                  </a:cubicBezTo>
                  <a:cubicBezTo>
                    <a:pt x="2166" y="1930"/>
                    <a:pt x="2166" y="1930"/>
                    <a:pt x="2165" y="1929"/>
                  </a:cubicBezTo>
                  <a:cubicBezTo>
                    <a:pt x="2164" y="1928"/>
                    <a:pt x="2163" y="1927"/>
                    <a:pt x="2161" y="1926"/>
                  </a:cubicBezTo>
                  <a:cubicBezTo>
                    <a:pt x="2160" y="1925"/>
                    <a:pt x="2158" y="1924"/>
                    <a:pt x="2156" y="1923"/>
                  </a:cubicBezTo>
                  <a:cubicBezTo>
                    <a:pt x="2155" y="1922"/>
                    <a:pt x="2153" y="1920"/>
                    <a:pt x="2151" y="1919"/>
                  </a:cubicBezTo>
                  <a:cubicBezTo>
                    <a:pt x="2149" y="1918"/>
                    <a:pt x="2146" y="1917"/>
                    <a:pt x="2144" y="1915"/>
                  </a:cubicBezTo>
                  <a:cubicBezTo>
                    <a:pt x="2143" y="1915"/>
                    <a:pt x="2142" y="1914"/>
                    <a:pt x="2140" y="1914"/>
                  </a:cubicBezTo>
                  <a:cubicBezTo>
                    <a:pt x="2139" y="1913"/>
                    <a:pt x="2138" y="1912"/>
                    <a:pt x="2137" y="1912"/>
                  </a:cubicBezTo>
                  <a:cubicBezTo>
                    <a:pt x="2134" y="1911"/>
                    <a:pt x="2131" y="1909"/>
                    <a:pt x="2129" y="1908"/>
                  </a:cubicBezTo>
                  <a:cubicBezTo>
                    <a:pt x="2123" y="1906"/>
                    <a:pt x="2117" y="1904"/>
                    <a:pt x="2111" y="1903"/>
                  </a:cubicBezTo>
                  <a:cubicBezTo>
                    <a:pt x="2109" y="1902"/>
                    <a:pt x="2107" y="1902"/>
                    <a:pt x="2106" y="1901"/>
                  </a:cubicBezTo>
                  <a:cubicBezTo>
                    <a:pt x="2104" y="1901"/>
                    <a:pt x="2103" y="1901"/>
                    <a:pt x="2101" y="1900"/>
                  </a:cubicBezTo>
                  <a:cubicBezTo>
                    <a:pt x="2098" y="1900"/>
                    <a:pt x="2094" y="1899"/>
                    <a:pt x="2091" y="1899"/>
                  </a:cubicBezTo>
                  <a:cubicBezTo>
                    <a:pt x="2084" y="1897"/>
                    <a:pt x="2077" y="1897"/>
                    <a:pt x="2070" y="1896"/>
                  </a:cubicBezTo>
                  <a:cubicBezTo>
                    <a:pt x="2063" y="1896"/>
                    <a:pt x="2056" y="1895"/>
                    <a:pt x="2050" y="1895"/>
                  </a:cubicBezTo>
                  <a:cubicBezTo>
                    <a:pt x="2046" y="1895"/>
                    <a:pt x="2043" y="1895"/>
                    <a:pt x="2040" y="1895"/>
                  </a:cubicBezTo>
                  <a:cubicBezTo>
                    <a:pt x="2036" y="1895"/>
                    <a:pt x="2033" y="1895"/>
                    <a:pt x="2030" y="1895"/>
                  </a:cubicBezTo>
                  <a:cubicBezTo>
                    <a:pt x="2023" y="1895"/>
                    <a:pt x="2017" y="1894"/>
                    <a:pt x="2011" y="1894"/>
                  </a:cubicBezTo>
                  <a:cubicBezTo>
                    <a:pt x="2011" y="1894"/>
                    <a:pt x="2011" y="1894"/>
                    <a:pt x="2010" y="1894"/>
                  </a:cubicBezTo>
                  <a:cubicBezTo>
                    <a:pt x="1983" y="1887"/>
                    <a:pt x="1953" y="1883"/>
                    <a:pt x="1924" y="1881"/>
                  </a:cubicBezTo>
                  <a:cubicBezTo>
                    <a:pt x="1928" y="1880"/>
                    <a:pt x="1933" y="1879"/>
                    <a:pt x="1937" y="1878"/>
                  </a:cubicBezTo>
                  <a:cubicBezTo>
                    <a:pt x="1941" y="1877"/>
                    <a:pt x="1944" y="1876"/>
                    <a:pt x="1948" y="1875"/>
                  </a:cubicBezTo>
                  <a:cubicBezTo>
                    <a:pt x="1951" y="1874"/>
                    <a:pt x="1955" y="1873"/>
                    <a:pt x="1959" y="1872"/>
                  </a:cubicBezTo>
                  <a:cubicBezTo>
                    <a:pt x="1966" y="1870"/>
                    <a:pt x="1973" y="1867"/>
                    <a:pt x="1980" y="1866"/>
                  </a:cubicBezTo>
                  <a:cubicBezTo>
                    <a:pt x="1988" y="1864"/>
                    <a:pt x="1995" y="1862"/>
                    <a:pt x="2002" y="1861"/>
                  </a:cubicBezTo>
                  <a:cubicBezTo>
                    <a:pt x="2006" y="1860"/>
                    <a:pt x="2010" y="1860"/>
                    <a:pt x="2013" y="1859"/>
                  </a:cubicBezTo>
                  <a:cubicBezTo>
                    <a:pt x="2015" y="1859"/>
                    <a:pt x="2017" y="1859"/>
                    <a:pt x="2019" y="1858"/>
                  </a:cubicBezTo>
                  <a:cubicBezTo>
                    <a:pt x="2020" y="1858"/>
                    <a:pt x="2022" y="1858"/>
                    <a:pt x="2024" y="1858"/>
                  </a:cubicBezTo>
                  <a:cubicBezTo>
                    <a:pt x="2031" y="1857"/>
                    <a:pt x="2038" y="1857"/>
                    <a:pt x="2044" y="1857"/>
                  </a:cubicBezTo>
                  <a:cubicBezTo>
                    <a:pt x="2051" y="1857"/>
                    <a:pt x="2057" y="1857"/>
                    <a:pt x="2063" y="1857"/>
                  </a:cubicBezTo>
                  <a:cubicBezTo>
                    <a:pt x="2068" y="1858"/>
                    <a:pt x="2073" y="1858"/>
                    <a:pt x="2078" y="1859"/>
                  </a:cubicBezTo>
                  <a:cubicBezTo>
                    <a:pt x="2079" y="1859"/>
                    <a:pt x="2080" y="1859"/>
                    <a:pt x="2081" y="1859"/>
                  </a:cubicBezTo>
                  <a:cubicBezTo>
                    <a:pt x="2082" y="1859"/>
                    <a:pt x="2083" y="1859"/>
                    <a:pt x="2084" y="1860"/>
                  </a:cubicBezTo>
                  <a:cubicBezTo>
                    <a:pt x="2086" y="1860"/>
                    <a:pt x="2088" y="1860"/>
                    <a:pt x="2090" y="1860"/>
                  </a:cubicBezTo>
                  <a:cubicBezTo>
                    <a:pt x="2092" y="1861"/>
                    <a:pt x="2093" y="1861"/>
                    <a:pt x="2094" y="1861"/>
                  </a:cubicBezTo>
                  <a:cubicBezTo>
                    <a:pt x="2096" y="1861"/>
                    <a:pt x="2097" y="1862"/>
                    <a:pt x="2098" y="1862"/>
                  </a:cubicBezTo>
                  <a:cubicBezTo>
                    <a:pt x="2099" y="1862"/>
                    <a:pt x="2100" y="1862"/>
                    <a:pt x="2100" y="1862"/>
                  </a:cubicBezTo>
                  <a:cubicBezTo>
                    <a:pt x="2100" y="1862"/>
                    <a:pt x="2099" y="1862"/>
                    <a:pt x="2098" y="1861"/>
                  </a:cubicBezTo>
                  <a:cubicBezTo>
                    <a:pt x="2097" y="1861"/>
                    <a:pt x="2096" y="1861"/>
                    <a:pt x="2095" y="1860"/>
                  </a:cubicBezTo>
                  <a:cubicBezTo>
                    <a:pt x="2093" y="1860"/>
                    <a:pt x="2092" y="1859"/>
                    <a:pt x="2090" y="1859"/>
                  </a:cubicBezTo>
                  <a:cubicBezTo>
                    <a:pt x="2089" y="1858"/>
                    <a:pt x="2087" y="1858"/>
                    <a:pt x="2085" y="1857"/>
                  </a:cubicBezTo>
                  <a:cubicBezTo>
                    <a:pt x="2084" y="1857"/>
                    <a:pt x="2083" y="1857"/>
                    <a:pt x="2082" y="1857"/>
                  </a:cubicBezTo>
                  <a:cubicBezTo>
                    <a:pt x="2081" y="1856"/>
                    <a:pt x="2080" y="1856"/>
                    <a:pt x="2079" y="1856"/>
                  </a:cubicBezTo>
                  <a:cubicBezTo>
                    <a:pt x="2074" y="1855"/>
                    <a:pt x="2069" y="1854"/>
                    <a:pt x="2063" y="1853"/>
                  </a:cubicBezTo>
                  <a:cubicBezTo>
                    <a:pt x="2057" y="1852"/>
                    <a:pt x="2051" y="1851"/>
                    <a:pt x="2044" y="1851"/>
                  </a:cubicBezTo>
                  <a:cubicBezTo>
                    <a:pt x="2038" y="1851"/>
                    <a:pt x="2031" y="1850"/>
                    <a:pt x="2023" y="1851"/>
                  </a:cubicBezTo>
                  <a:cubicBezTo>
                    <a:pt x="2022" y="1851"/>
                    <a:pt x="2020" y="1851"/>
                    <a:pt x="2018" y="1851"/>
                  </a:cubicBezTo>
                  <a:cubicBezTo>
                    <a:pt x="2016" y="1851"/>
                    <a:pt x="2014" y="1852"/>
                    <a:pt x="2012" y="1852"/>
                  </a:cubicBezTo>
                  <a:cubicBezTo>
                    <a:pt x="2011" y="1852"/>
                    <a:pt x="2009" y="1852"/>
                    <a:pt x="2007" y="1852"/>
                  </a:cubicBezTo>
                  <a:cubicBezTo>
                    <a:pt x="2005" y="1853"/>
                    <a:pt x="2003" y="1853"/>
                    <a:pt x="2001" y="1853"/>
                  </a:cubicBezTo>
                  <a:cubicBezTo>
                    <a:pt x="1994" y="1854"/>
                    <a:pt x="1986" y="1856"/>
                    <a:pt x="1978" y="1858"/>
                  </a:cubicBezTo>
                  <a:cubicBezTo>
                    <a:pt x="1971" y="1860"/>
                    <a:pt x="1964" y="1862"/>
                    <a:pt x="1956" y="1864"/>
                  </a:cubicBezTo>
                  <a:cubicBezTo>
                    <a:pt x="1953" y="1865"/>
                    <a:pt x="1949" y="1867"/>
                    <a:pt x="1946" y="1868"/>
                  </a:cubicBezTo>
                  <a:cubicBezTo>
                    <a:pt x="1942" y="1869"/>
                    <a:pt x="1939" y="1870"/>
                    <a:pt x="1935" y="1871"/>
                  </a:cubicBezTo>
                  <a:cubicBezTo>
                    <a:pt x="1925" y="1874"/>
                    <a:pt x="1915" y="1877"/>
                    <a:pt x="1907" y="1880"/>
                  </a:cubicBezTo>
                  <a:cubicBezTo>
                    <a:pt x="1856" y="1879"/>
                    <a:pt x="1812" y="1883"/>
                    <a:pt x="1800" y="1883"/>
                  </a:cubicBezTo>
                  <a:cubicBezTo>
                    <a:pt x="1802" y="1876"/>
                    <a:pt x="1805" y="1869"/>
                    <a:pt x="1808" y="1862"/>
                  </a:cubicBezTo>
                  <a:cubicBezTo>
                    <a:pt x="1808" y="1862"/>
                    <a:pt x="1809" y="1862"/>
                    <a:pt x="1809" y="1862"/>
                  </a:cubicBezTo>
                  <a:cubicBezTo>
                    <a:pt x="1810" y="1861"/>
                    <a:pt x="1811" y="1860"/>
                    <a:pt x="1812" y="1860"/>
                  </a:cubicBezTo>
                  <a:cubicBezTo>
                    <a:pt x="1813" y="1859"/>
                    <a:pt x="1815" y="1858"/>
                    <a:pt x="1816" y="1857"/>
                  </a:cubicBezTo>
                  <a:cubicBezTo>
                    <a:pt x="1817" y="1856"/>
                    <a:pt x="1819" y="1856"/>
                    <a:pt x="1820" y="1855"/>
                  </a:cubicBezTo>
                  <a:cubicBezTo>
                    <a:pt x="1822" y="1854"/>
                    <a:pt x="1824" y="1853"/>
                    <a:pt x="1825" y="1852"/>
                  </a:cubicBezTo>
                  <a:cubicBezTo>
                    <a:pt x="1826" y="1852"/>
                    <a:pt x="1827" y="1852"/>
                    <a:pt x="1828" y="1851"/>
                  </a:cubicBezTo>
                  <a:cubicBezTo>
                    <a:pt x="1829" y="1851"/>
                    <a:pt x="1830" y="1851"/>
                    <a:pt x="1830" y="1850"/>
                  </a:cubicBezTo>
                  <a:cubicBezTo>
                    <a:pt x="1832" y="1850"/>
                    <a:pt x="1834" y="1849"/>
                    <a:pt x="1836" y="1848"/>
                  </a:cubicBezTo>
                  <a:cubicBezTo>
                    <a:pt x="1837" y="1848"/>
                    <a:pt x="1838" y="1848"/>
                    <a:pt x="1839" y="1847"/>
                  </a:cubicBezTo>
                  <a:cubicBezTo>
                    <a:pt x="1840" y="1847"/>
                    <a:pt x="1841" y="1847"/>
                    <a:pt x="1842" y="1846"/>
                  </a:cubicBezTo>
                  <a:cubicBezTo>
                    <a:pt x="1844" y="1846"/>
                    <a:pt x="1846" y="1845"/>
                    <a:pt x="1848" y="1845"/>
                  </a:cubicBezTo>
                  <a:cubicBezTo>
                    <a:pt x="1852" y="1844"/>
                    <a:pt x="1856" y="1843"/>
                    <a:pt x="1860" y="1842"/>
                  </a:cubicBezTo>
                  <a:cubicBezTo>
                    <a:pt x="1863" y="1841"/>
                    <a:pt x="1863" y="1841"/>
                    <a:pt x="1863" y="1841"/>
                  </a:cubicBezTo>
                  <a:cubicBezTo>
                    <a:pt x="1864" y="1841"/>
                    <a:pt x="1865" y="1841"/>
                    <a:pt x="1867" y="1840"/>
                  </a:cubicBezTo>
                  <a:cubicBezTo>
                    <a:pt x="1868" y="1840"/>
                    <a:pt x="1869" y="1840"/>
                    <a:pt x="1871" y="1839"/>
                  </a:cubicBezTo>
                  <a:cubicBezTo>
                    <a:pt x="1871" y="1839"/>
                    <a:pt x="1871" y="1840"/>
                    <a:pt x="1871" y="1840"/>
                  </a:cubicBezTo>
                  <a:cubicBezTo>
                    <a:pt x="1871" y="1840"/>
                    <a:pt x="1872" y="1840"/>
                    <a:pt x="1873" y="1841"/>
                  </a:cubicBezTo>
                  <a:cubicBezTo>
                    <a:pt x="1873" y="1841"/>
                    <a:pt x="1874" y="1841"/>
                    <a:pt x="1875" y="1842"/>
                  </a:cubicBezTo>
                  <a:cubicBezTo>
                    <a:pt x="1876" y="1842"/>
                    <a:pt x="1876" y="1843"/>
                    <a:pt x="1877" y="1843"/>
                  </a:cubicBezTo>
                  <a:cubicBezTo>
                    <a:pt x="1878" y="1843"/>
                    <a:pt x="1879" y="1844"/>
                    <a:pt x="1880" y="1844"/>
                  </a:cubicBezTo>
                  <a:cubicBezTo>
                    <a:pt x="1881" y="1845"/>
                    <a:pt x="1881" y="1845"/>
                    <a:pt x="1882" y="1845"/>
                  </a:cubicBezTo>
                  <a:cubicBezTo>
                    <a:pt x="1883" y="1846"/>
                    <a:pt x="1884" y="1846"/>
                    <a:pt x="1885" y="1846"/>
                  </a:cubicBezTo>
                  <a:cubicBezTo>
                    <a:pt x="1887" y="1847"/>
                    <a:pt x="1889" y="1847"/>
                    <a:pt x="1891" y="1848"/>
                  </a:cubicBezTo>
                  <a:cubicBezTo>
                    <a:pt x="1894" y="1848"/>
                    <a:pt x="1896" y="1849"/>
                    <a:pt x="1898" y="1849"/>
                  </a:cubicBezTo>
                  <a:cubicBezTo>
                    <a:pt x="1900" y="1849"/>
                    <a:pt x="1902" y="1849"/>
                    <a:pt x="1905" y="1849"/>
                  </a:cubicBezTo>
                  <a:cubicBezTo>
                    <a:pt x="1907" y="1850"/>
                    <a:pt x="1909" y="1849"/>
                    <a:pt x="1911" y="1849"/>
                  </a:cubicBezTo>
                  <a:cubicBezTo>
                    <a:pt x="1912" y="1849"/>
                    <a:pt x="1913" y="1849"/>
                    <a:pt x="1914" y="1849"/>
                  </a:cubicBezTo>
                  <a:cubicBezTo>
                    <a:pt x="1915" y="1849"/>
                    <a:pt x="1916" y="1849"/>
                    <a:pt x="1917" y="1849"/>
                  </a:cubicBezTo>
                  <a:cubicBezTo>
                    <a:pt x="1918" y="1849"/>
                    <a:pt x="1919" y="1848"/>
                    <a:pt x="1920" y="1848"/>
                  </a:cubicBezTo>
                  <a:cubicBezTo>
                    <a:pt x="1920" y="1848"/>
                    <a:pt x="1921" y="1848"/>
                    <a:pt x="1922" y="1848"/>
                  </a:cubicBezTo>
                  <a:cubicBezTo>
                    <a:pt x="1923" y="1847"/>
                    <a:pt x="1924" y="1847"/>
                    <a:pt x="1924" y="1847"/>
                  </a:cubicBezTo>
                  <a:cubicBezTo>
                    <a:pt x="1925" y="1847"/>
                    <a:pt x="1926" y="1847"/>
                    <a:pt x="1926" y="1846"/>
                  </a:cubicBezTo>
                  <a:cubicBezTo>
                    <a:pt x="1928" y="1846"/>
                    <a:pt x="1929" y="1845"/>
                    <a:pt x="1930" y="1845"/>
                  </a:cubicBezTo>
                  <a:cubicBezTo>
                    <a:pt x="1931" y="1845"/>
                    <a:pt x="1931" y="1844"/>
                    <a:pt x="1932" y="1844"/>
                  </a:cubicBezTo>
                  <a:cubicBezTo>
                    <a:pt x="1932" y="1844"/>
                    <a:pt x="1932" y="1844"/>
                    <a:pt x="1932" y="1844"/>
                  </a:cubicBezTo>
                  <a:cubicBezTo>
                    <a:pt x="1932" y="1844"/>
                    <a:pt x="1932" y="1844"/>
                    <a:pt x="1932" y="1844"/>
                  </a:cubicBezTo>
                  <a:cubicBezTo>
                    <a:pt x="1931" y="1844"/>
                    <a:pt x="1930" y="1844"/>
                    <a:pt x="1929" y="1844"/>
                  </a:cubicBezTo>
                  <a:cubicBezTo>
                    <a:pt x="1928" y="1843"/>
                    <a:pt x="1927" y="1843"/>
                    <a:pt x="1926" y="1843"/>
                  </a:cubicBezTo>
                  <a:cubicBezTo>
                    <a:pt x="1925" y="1843"/>
                    <a:pt x="1925" y="1843"/>
                    <a:pt x="1924" y="1843"/>
                  </a:cubicBezTo>
                  <a:cubicBezTo>
                    <a:pt x="1923" y="1843"/>
                    <a:pt x="1922" y="1843"/>
                    <a:pt x="1922" y="1843"/>
                  </a:cubicBezTo>
                  <a:cubicBezTo>
                    <a:pt x="1920" y="1843"/>
                    <a:pt x="1918" y="1843"/>
                    <a:pt x="1917" y="1843"/>
                  </a:cubicBezTo>
                  <a:cubicBezTo>
                    <a:pt x="1916" y="1843"/>
                    <a:pt x="1915" y="1843"/>
                    <a:pt x="1914" y="1843"/>
                  </a:cubicBezTo>
                  <a:cubicBezTo>
                    <a:pt x="1913" y="1842"/>
                    <a:pt x="1912" y="1842"/>
                    <a:pt x="1911" y="1842"/>
                  </a:cubicBezTo>
                  <a:cubicBezTo>
                    <a:pt x="1910" y="1842"/>
                    <a:pt x="1909" y="1842"/>
                    <a:pt x="1908" y="1842"/>
                  </a:cubicBezTo>
                  <a:cubicBezTo>
                    <a:pt x="1907" y="1842"/>
                    <a:pt x="1906" y="1842"/>
                    <a:pt x="1905" y="1842"/>
                  </a:cubicBezTo>
                  <a:cubicBezTo>
                    <a:pt x="1903" y="1842"/>
                    <a:pt x="1901" y="1841"/>
                    <a:pt x="1899" y="1841"/>
                  </a:cubicBezTo>
                  <a:cubicBezTo>
                    <a:pt x="1897" y="1841"/>
                    <a:pt x="1895" y="1841"/>
                    <a:pt x="1893" y="1840"/>
                  </a:cubicBezTo>
                  <a:cubicBezTo>
                    <a:pt x="1892" y="1840"/>
                    <a:pt x="1891" y="1840"/>
                    <a:pt x="1890" y="1840"/>
                  </a:cubicBezTo>
                  <a:cubicBezTo>
                    <a:pt x="1889" y="1840"/>
                    <a:pt x="1888" y="1840"/>
                    <a:pt x="1887" y="1839"/>
                  </a:cubicBezTo>
                  <a:cubicBezTo>
                    <a:pt x="1886" y="1839"/>
                    <a:pt x="1885" y="1839"/>
                    <a:pt x="1884" y="1839"/>
                  </a:cubicBezTo>
                  <a:cubicBezTo>
                    <a:pt x="1884" y="1839"/>
                    <a:pt x="1883" y="1839"/>
                    <a:pt x="1883" y="1839"/>
                  </a:cubicBezTo>
                  <a:cubicBezTo>
                    <a:pt x="1882" y="1839"/>
                    <a:pt x="1882" y="1839"/>
                    <a:pt x="1881" y="1839"/>
                  </a:cubicBezTo>
                  <a:cubicBezTo>
                    <a:pt x="1880" y="1838"/>
                    <a:pt x="1879" y="1838"/>
                    <a:pt x="1878" y="1838"/>
                  </a:cubicBezTo>
                  <a:cubicBezTo>
                    <a:pt x="1880" y="1837"/>
                    <a:pt x="1883" y="1837"/>
                    <a:pt x="1885" y="1836"/>
                  </a:cubicBezTo>
                  <a:cubicBezTo>
                    <a:pt x="1893" y="1835"/>
                    <a:pt x="1901" y="1833"/>
                    <a:pt x="1907" y="1832"/>
                  </a:cubicBezTo>
                  <a:cubicBezTo>
                    <a:pt x="1910" y="1831"/>
                    <a:pt x="1913" y="1831"/>
                    <a:pt x="1916" y="1830"/>
                  </a:cubicBezTo>
                  <a:cubicBezTo>
                    <a:pt x="1918" y="1829"/>
                    <a:pt x="1921" y="1829"/>
                    <a:pt x="1922" y="1829"/>
                  </a:cubicBezTo>
                  <a:cubicBezTo>
                    <a:pt x="1924" y="1828"/>
                    <a:pt x="1926" y="1828"/>
                    <a:pt x="1927" y="1828"/>
                  </a:cubicBezTo>
                  <a:cubicBezTo>
                    <a:pt x="1928" y="1827"/>
                    <a:pt x="1928" y="1827"/>
                    <a:pt x="1928" y="1827"/>
                  </a:cubicBezTo>
                  <a:cubicBezTo>
                    <a:pt x="1928" y="1827"/>
                    <a:pt x="1928" y="1827"/>
                    <a:pt x="1927" y="1827"/>
                  </a:cubicBezTo>
                  <a:cubicBezTo>
                    <a:pt x="1926" y="1827"/>
                    <a:pt x="1924" y="1827"/>
                    <a:pt x="1922" y="1827"/>
                  </a:cubicBezTo>
                  <a:cubicBezTo>
                    <a:pt x="1920" y="1827"/>
                    <a:pt x="1918" y="1827"/>
                    <a:pt x="1915" y="1827"/>
                  </a:cubicBezTo>
                  <a:cubicBezTo>
                    <a:pt x="1913" y="1827"/>
                    <a:pt x="1910" y="1827"/>
                    <a:pt x="1906" y="1827"/>
                  </a:cubicBezTo>
                  <a:cubicBezTo>
                    <a:pt x="1900" y="1828"/>
                    <a:pt x="1892" y="1828"/>
                    <a:pt x="1884" y="1829"/>
                  </a:cubicBezTo>
                  <a:cubicBezTo>
                    <a:pt x="1880" y="1830"/>
                    <a:pt x="1876" y="1831"/>
                    <a:pt x="1871" y="1831"/>
                  </a:cubicBezTo>
                  <a:cubicBezTo>
                    <a:pt x="1869" y="1832"/>
                    <a:pt x="1867" y="1832"/>
                    <a:pt x="1865" y="1833"/>
                  </a:cubicBezTo>
                  <a:cubicBezTo>
                    <a:pt x="1864" y="1833"/>
                    <a:pt x="1863" y="1833"/>
                    <a:pt x="1862" y="1833"/>
                  </a:cubicBezTo>
                  <a:cubicBezTo>
                    <a:pt x="1858" y="1834"/>
                    <a:pt x="1858" y="1834"/>
                    <a:pt x="1858" y="1834"/>
                  </a:cubicBezTo>
                  <a:cubicBezTo>
                    <a:pt x="1856" y="1834"/>
                    <a:pt x="1854" y="1835"/>
                    <a:pt x="1852" y="1836"/>
                  </a:cubicBezTo>
                  <a:cubicBezTo>
                    <a:pt x="1850" y="1836"/>
                    <a:pt x="1848" y="1837"/>
                    <a:pt x="1846" y="1837"/>
                  </a:cubicBezTo>
                  <a:cubicBezTo>
                    <a:pt x="1841" y="1839"/>
                    <a:pt x="1837" y="1840"/>
                    <a:pt x="1833" y="1842"/>
                  </a:cubicBezTo>
                  <a:cubicBezTo>
                    <a:pt x="1832" y="1843"/>
                    <a:pt x="1830" y="1843"/>
                    <a:pt x="1828" y="1844"/>
                  </a:cubicBezTo>
                  <a:cubicBezTo>
                    <a:pt x="1826" y="1845"/>
                    <a:pt x="1824" y="1846"/>
                    <a:pt x="1823" y="1847"/>
                  </a:cubicBezTo>
                  <a:cubicBezTo>
                    <a:pt x="1822" y="1848"/>
                    <a:pt x="1821" y="1848"/>
                    <a:pt x="1820" y="1849"/>
                  </a:cubicBezTo>
                  <a:cubicBezTo>
                    <a:pt x="1819" y="1849"/>
                    <a:pt x="1819" y="1850"/>
                    <a:pt x="1818" y="1850"/>
                  </a:cubicBezTo>
                  <a:cubicBezTo>
                    <a:pt x="1816" y="1851"/>
                    <a:pt x="1815" y="1852"/>
                    <a:pt x="1814" y="1853"/>
                  </a:cubicBezTo>
                  <a:cubicBezTo>
                    <a:pt x="1813" y="1854"/>
                    <a:pt x="1813" y="1854"/>
                    <a:pt x="1812" y="1854"/>
                  </a:cubicBezTo>
                  <a:cubicBezTo>
                    <a:pt x="1814" y="1851"/>
                    <a:pt x="1816" y="1849"/>
                    <a:pt x="1817" y="1846"/>
                  </a:cubicBezTo>
                  <a:cubicBezTo>
                    <a:pt x="1818" y="1845"/>
                    <a:pt x="1820" y="1844"/>
                    <a:pt x="1821" y="1843"/>
                  </a:cubicBezTo>
                  <a:cubicBezTo>
                    <a:pt x="1824" y="1839"/>
                    <a:pt x="1827" y="1836"/>
                    <a:pt x="1830" y="1833"/>
                  </a:cubicBezTo>
                  <a:cubicBezTo>
                    <a:pt x="1834" y="1830"/>
                    <a:pt x="1837" y="1828"/>
                    <a:pt x="1841" y="1825"/>
                  </a:cubicBezTo>
                  <a:cubicBezTo>
                    <a:pt x="1842" y="1824"/>
                    <a:pt x="1842" y="1824"/>
                    <a:pt x="1842" y="1824"/>
                  </a:cubicBezTo>
                  <a:cubicBezTo>
                    <a:pt x="1844" y="1823"/>
                    <a:pt x="1844" y="1823"/>
                    <a:pt x="1844" y="1823"/>
                  </a:cubicBezTo>
                  <a:cubicBezTo>
                    <a:pt x="1845" y="1823"/>
                    <a:pt x="1845" y="1822"/>
                    <a:pt x="1846" y="1821"/>
                  </a:cubicBezTo>
                  <a:cubicBezTo>
                    <a:pt x="1848" y="1821"/>
                    <a:pt x="1848" y="1821"/>
                    <a:pt x="1848" y="1821"/>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50" y="1819"/>
                    <a:pt x="1851" y="1819"/>
                    <a:pt x="1852" y="1818"/>
                  </a:cubicBezTo>
                  <a:cubicBezTo>
                    <a:pt x="1855" y="1817"/>
                    <a:pt x="1855" y="1817"/>
                    <a:pt x="1855" y="1817"/>
                  </a:cubicBezTo>
                  <a:cubicBezTo>
                    <a:pt x="1858" y="1815"/>
                    <a:pt x="1858" y="1815"/>
                    <a:pt x="1858" y="1815"/>
                  </a:cubicBezTo>
                  <a:cubicBezTo>
                    <a:pt x="1861" y="1814"/>
                    <a:pt x="1861" y="1814"/>
                    <a:pt x="1861" y="1814"/>
                  </a:cubicBezTo>
                  <a:cubicBezTo>
                    <a:pt x="1864" y="1812"/>
                    <a:pt x="1864" y="1812"/>
                    <a:pt x="1864" y="1812"/>
                  </a:cubicBezTo>
                  <a:cubicBezTo>
                    <a:pt x="1869" y="1811"/>
                    <a:pt x="1873" y="1809"/>
                    <a:pt x="1877" y="1808"/>
                  </a:cubicBezTo>
                  <a:cubicBezTo>
                    <a:pt x="1882" y="1807"/>
                    <a:pt x="1886" y="1806"/>
                    <a:pt x="1890" y="1805"/>
                  </a:cubicBezTo>
                  <a:cubicBezTo>
                    <a:pt x="1895" y="1803"/>
                    <a:pt x="1899" y="1802"/>
                    <a:pt x="1903" y="1801"/>
                  </a:cubicBezTo>
                  <a:cubicBezTo>
                    <a:pt x="1912" y="1799"/>
                    <a:pt x="1920" y="1797"/>
                    <a:pt x="1928" y="1796"/>
                  </a:cubicBezTo>
                  <a:cubicBezTo>
                    <a:pt x="1929" y="1795"/>
                    <a:pt x="1931" y="1795"/>
                    <a:pt x="1933" y="1795"/>
                  </a:cubicBezTo>
                  <a:cubicBezTo>
                    <a:pt x="1935" y="1794"/>
                    <a:pt x="1937" y="1794"/>
                    <a:pt x="1939" y="1794"/>
                  </a:cubicBezTo>
                  <a:cubicBezTo>
                    <a:pt x="1941" y="1793"/>
                    <a:pt x="1942" y="1793"/>
                    <a:pt x="1944" y="1793"/>
                  </a:cubicBezTo>
                  <a:cubicBezTo>
                    <a:pt x="1946" y="1792"/>
                    <a:pt x="1948" y="1792"/>
                    <a:pt x="1950" y="1792"/>
                  </a:cubicBezTo>
                  <a:cubicBezTo>
                    <a:pt x="1956" y="1791"/>
                    <a:pt x="1963" y="1790"/>
                    <a:pt x="1968" y="1790"/>
                  </a:cubicBezTo>
                  <a:cubicBezTo>
                    <a:pt x="1970" y="1790"/>
                    <a:pt x="1971" y="1790"/>
                    <a:pt x="1972" y="1790"/>
                  </a:cubicBezTo>
                  <a:cubicBezTo>
                    <a:pt x="1974" y="1790"/>
                    <a:pt x="1975" y="1790"/>
                    <a:pt x="1976" y="1790"/>
                  </a:cubicBezTo>
                  <a:cubicBezTo>
                    <a:pt x="1979" y="1790"/>
                    <a:pt x="1981" y="1790"/>
                    <a:pt x="1983" y="1790"/>
                  </a:cubicBezTo>
                  <a:cubicBezTo>
                    <a:pt x="1987" y="1791"/>
                    <a:pt x="1990" y="1791"/>
                    <a:pt x="1992" y="1791"/>
                  </a:cubicBezTo>
                  <a:cubicBezTo>
                    <a:pt x="1994" y="1792"/>
                    <a:pt x="1996" y="1792"/>
                    <a:pt x="1996" y="1792"/>
                  </a:cubicBezTo>
                  <a:cubicBezTo>
                    <a:pt x="1996" y="1792"/>
                    <a:pt x="1994" y="1792"/>
                    <a:pt x="1992" y="1791"/>
                  </a:cubicBezTo>
                  <a:cubicBezTo>
                    <a:pt x="1991" y="1791"/>
                    <a:pt x="1990" y="1790"/>
                    <a:pt x="1988" y="1790"/>
                  </a:cubicBezTo>
                  <a:cubicBezTo>
                    <a:pt x="1987" y="1790"/>
                    <a:pt x="1985" y="1789"/>
                    <a:pt x="1983" y="1789"/>
                  </a:cubicBezTo>
                  <a:cubicBezTo>
                    <a:pt x="1981" y="1789"/>
                    <a:pt x="1979" y="1788"/>
                    <a:pt x="1976" y="1788"/>
                  </a:cubicBezTo>
                  <a:cubicBezTo>
                    <a:pt x="1975" y="1788"/>
                    <a:pt x="1974" y="1788"/>
                    <a:pt x="1972" y="1787"/>
                  </a:cubicBezTo>
                  <a:cubicBezTo>
                    <a:pt x="1971" y="1787"/>
                    <a:pt x="1970" y="1787"/>
                    <a:pt x="1968" y="1787"/>
                  </a:cubicBezTo>
                  <a:cubicBezTo>
                    <a:pt x="1967" y="1787"/>
                    <a:pt x="1965" y="1787"/>
                    <a:pt x="1964" y="1787"/>
                  </a:cubicBezTo>
                  <a:cubicBezTo>
                    <a:pt x="1962" y="1787"/>
                    <a:pt x="1961" y="1787"/>
                    <a:pt x="1959" y="1787"/>
                  </a:cubicBezTo>
                  <a:cubicBezTo>
                    <a:pt x="1958" y="1787"/>
                    <a:pt x="1956" y="1787"/>
                    <a:pt x="1954" y="1787"/>
                  </a:cubicBezTo>
                  <a:cubicBezTo>
                    <a:pt x="1953" y="1787"/>
                    <a:pt x="1951" y="1787"/>
                    <a:pt x="1949" y="1787"/>
                  </a:cubicBezTo>
                  <a:cubicBezTo>
                    <a:pt x="1947" y="1787"/>
                    <a:pt x="1945" y="1788"/>
                    <a:pt x="1944" y="1788"/>
                  </a:cubicBezTo>
                  <a:cubicBezTo>
                    <a:pt x="1942" y="1788"/>
                    <a:pt x="1940" y="1788"/>
                    <a:pt x="1938" y="1788"/>
                  </a:cubicBezTo>
                  <a:cubicBezTo>
                    <a:pt x="1934" y="1789"/>
                    <a:pt x="1930" y="1789"/>
                    <a:pt x="1926" y="1790"/>
                  </a:cubicBezTo>
                  <a:cubicBezTo>
                    <a:pt x="1918" y="1791"/>
                    <a:pt x="1910" y="1793"/>
                    <a:pt x="1902" y="1795"/>
                  </a:cubicBezTo>
                  <a:cubicBezTo>
                    <a:pt x="1897" y="1795"/>
                    <a:pt x="1893" y="1796"/>
                    <a:pt x="1889" y="1797"/>
                  </a:cubicBezTo>
                  <a:cubicBezTo>
                    <a:pt x="1884" y="1798"/>
                    <a:pt x="1880" y="1799"/>
                    <a:pt x="1875" y="1801"/>
                  </a:cubicBezTo>
                  <a:cubicBezTo>
                    <a:pt x="1871" y="1802"/>
                    <a:pt x="1866" y="1803"/>
                    <a:pt x="1862" y="1805"/>
                  </a:cubicBezTo>
                  <a:cubicBezTo>
                    <a:pt x="1858" y="1806"/>
                    <a:pt x="1858" y="1806"/>
                    <a:pt x="1858" y="1806"/>
                  </a:cubicBezTo>
                  <a:cubicBezTo>
                    <a:pt x="1855" y="1808"/>
                    <a:pt x="1855" y="1808"/>
                    <a:pt x="1855" y="1808"/>
                  </a:cubicBezTo>
                  <a:cubicBezTo>
                    <a:pt x="1852" y="1809"/>
                    <a:pt x="1852" y="1809"/>
                    <a:pt x="1852" y="1809"/>
                  </a:cubicBezTo>
                  <a:cubicBezTo>
                    <a:pt x="1848" y="1811"/>
                    <a:pt x="1848" y="1811"/>
                    <a:pt x="1848" y="1811"/>
                  </a:cubicBezTo>
                  <a:cubicBezTo>
                    <a:pt x="1847" y="1812"/>
                    <a:pt x="1846" y="1812"/>
                    <a:pt x="1845" y="1813"/>
                  </a:cubicBezTo>
                  <a:cubicBezTo>
                    <a:pt x="1845" y="1813"/>
                    <a:pt x="1845" y="1813"/>
                    <a:pt x="1845" y="1813"/>
                  </a:cubicBezTo>
                  <a:cubicBezTo>
                    <a:pt x="1845" y="1813"/>
                    <a:pt x="1845" y="1813"/>
                    <a:pt x="1845" y="1813"/>
                  </a:cubicBezTo>
                  <a:cubicBezTo>
                    <a:pt x="1845" y="1813"/>
                    <a:pt x="1845" y="1813"/>
                    <a:pt x="1845" y="1813"/>
                  </a:cubicBezTo>
                  <a:cubicBezTo>
                    <a:pt x="1844" y="1814"/>
                    <a:pt x="1844" y="1814"/>
                    <a:pt x="1844" y="1814"/>
                  </a:cubicBezTo>
                  <a:cubicBezTo>
                    <a:pt x="1842" y="1815"/>
                    <a:pt x="1842" y="1815"/>
                    <a:pt x="1842" y="1815"/>
                  </a:cubicBezTo>
                  <a:cubicBezTo>
                    <a:pt x="1841" y="1815"/>
                    <a:pt x="1840" y="1816"/>
                    <a:pt x="1839" y="1817"/>
                  </a:cubicBezTo>
                  <a:cubicBezTo>
                    <a:pt x="1838" y="1818"/>
                    <a:pt x="1838" y="1818"/>
                    <a:pt x="1838" y="1818"/>
                  </a:cubicBezTo>
                  <a:cubicBezTo>
                    <a:pt x="1836" y="1819"/>
                    <a:pt x="1836" y="1819"/>
                    <a:pt x="1836" y="1819"/>
                  </a:cubicBezTo>
                  <a:cubicBezTo>
                    <a:pt x="1834" y="1820"/>
                    <a:pt x="1832" y="1822"/>
                    <a:pt x="1830" y="1824"/>
                  </a:cubicBezTo>
                  <a:cubicBezTo>
                    <a:pt x="1822" y="1826"/>
                    <a:pt x="1816" y="1829"/>
                    <a:pt x="1810" y="1833"/>
                  </a:cubicBezTo>
                  <a:cubicBezTo>
                    <a:pt x="1810" y="1833"/>
                    <a:pt x="1811" y="1832"/>
                    <a:pt x="1811" y="1831"/>
                  </a:cubicBezTo>
                  <a:cubicBezTo>
                    <a:pt x="1813" y="1829"/>
                    <a:pt x="1814" y="1827"/>
                    <a:pt x="1816" y="1824"/>
                  </a:cubicBezTo>
                  <a:cubicBezTo>
                    <a:pt x="1818" y="1822"/>
                    <a:pt x="1820" y="1819"/>
                    <a:pt x="1822" y="1817"/>
                  </a:cubicBezTo>
                  <a:cubicBezTo>
                    <a:pt x="1824" y="1814"/>
                    <a:pt x="1826" y="1812"/>
                    <a:pt x="1828" y="1810"/>
                  </a:cubicBezTo>
                  <a:cubicBezTo>
                    <a:pt x="1831" y="1807"/>
                    <a:pt x="1833" y="1805"/>
                    <a:pt x="1836" y="1803"/>
                  </a:cubicBezTo>
                  <a:cubicBezTo>
                    <a:pt x="1838" y="1801"/>
                    <a:pt x="1841" y="1799"/>
                    <a:pt x="1843" y="1797"/>
                  </a:cubicBezTo>
                  <a:cubicBezTo>
                    <a:pt x="1846" y="1796"/>
                    <a:pt x="1848" y="1794"/>
                    <a:pt x="1850" y="1793"/>
                  </a:cubicBezTo>
                  <a:cubicBezTo>
                    <a:pt x="1853" y="1791"/>
                    <a:pt x="1855" y="1790"/>
                    <a:pt x="1858" y="1789"/>
                  </a:cubicBezTo>
                  <a:cubicBezTo>
                    <a:pt x="1859" y="1788"/>
                    <a:pt x="1860" y="1788"/>
                    <a:pt x="1861" y="1787"/>
                  </a:cubicBezTo>
                  <a:cubicBezTo>
                    <a:pt x="1862" y="1787"/>
                    <a:pt x="1863" y="1786"/>
                    <a:pt x="1864" y="1786"/>
                  </a:cubicBezTo>
                  <a:cubicBezTo>
                    <a:pt x="1865" y="1785"/>
                    <a:pt x="1866" y="1785"/>
                    <a:pt x="1866" y="1785"/>
                  </a:cubicBezTo>
                  <a:cubicBezTo>
                    <a:pt x="1867" y="1784"/>
                    <a:pt x="1868" y="1784"/>
                    <a:pt x="1869" y="1784"/>
                  </a:cubicBezTo>
                  <a:cubicBezTo>
                    <a:pt x="1870" y="1783"/>
                    <a:pt x="1871" y="1783"/>
                    <a:pt x="1872" y="1783"/>
                  </a:cubicBezTo>
                  <a:cubicBezTo>
                    <a:pt x="1873" y="1782"/>
                    <a:pt x="1873" y="1782"/>
                    <a:pt x="1873" y="1782"/>
                  </a:cubicBezTo>
                  <a:cubicBezTo>
                    <a:pt x="1873" y="1782"/>
                    <a:pt x="1873" y="1782"/>
                    <a:pt x="1872" y="1782"/>
                  </a:cubicBezTo>
                  <a:cubicBezTo>
                    <a:pt x="1871" y="1782"/>
                    <a:pt x="1870" y="1782"/>
                    <a:pt x="1868" y="1782"/>
                  </a:cubicBezTo>
                  <a:cubicBezTo>
                    <a:pt x="1868" y="1782"/>
                    <a:pt x="1867" y="1782"/>
                    <a:pt x="1866" y="1783"/>
                  </a:cubicBezTo>
                  <a:cubicBezTo>
                    <a:pt x="1865" y="1783"/>
                    <a:pt x="1864" y="1783"/>
                    <a:pt x="1863" y="1783"/>
                  </a:cubicBezTo>
                  <a:cubicBezTo>
                    <a:pt x="1862" y="1783"/>
                    <a:pt x="1861" y="1783"/>
                    <a:pt x="1860" y="1784"/>
                  </a:cubicBezTo>
                  <a:cubicBezTo>
                    <a:pt x="1858" y="1784"/>
                    <a:pt x="1857" y="1784"/>
                    <a:pt x="1856" y="1784"/>
                  </a:cubicBezTo>
                  <a:cubicBezTo>
                    <a:pt x="1855" y="1785"/>
                    <a:pt x="1853" y="1785"/>
                    <a:pt x="1852" y="1786"/>
                  </a:cubicBezTo>
                  <a:cubicBezTo>
                    <a:pt x="1851" y="1786"/>
                    <a:pt x="1849" y="1787"/>
                    <a:pt x="1848" y="1787"/>
                  </a:cubicBezTo>
                  <a:cubicBezTo>
                    <a:pt x="1845" y="1788"/>
                    <a:pt x="1842" y="1790"/>
                    <a:pt x="1839" y="1791"/>
                  </a:cubicBezTo>
                  <a:cubicBezTo>
                    <a:pt x="1838" y="1792"/>
                    <a:pt x="1836" y="1793"/>
                    <a:pt x="1835" y="1794"/>
                  </a:cubicBezTo>
                  <a:cubicBezTo>
                    <a:pt x="1834" y="1795"/>
                    <a:pt x="1832" y="1796"/>
                    <a:pt x="1831" y="1797"/>
                  </a:cubicBezTo>
                  <a:cubicBezTo>
                    <a:pt x="1828" y="1799"/>
                    <a:pt x="1825" y="1801"/>
                    <a:pt x="1823" y="1804"/>
                  </a:cubicBezTo>
                  <a:cubicBezTo>
                    <a:pt x="1820" y="1806"/>
                    <a:pt x="1818" y="1809"/>
                    <a:pt x="1816" y="1812"/>
                  </a:cubicBezTo>
                  <a:cubicBezTo>
                    <a:pt x="1815" y="1813"/>
                    <a:pt x="1814" y="1815"/>
                    <a:pt x="1813" y="1816"/>
                  </a:cubicBezTo>
                  <a:cubicBezTo>
                    <a:pt x="1812" y="1817"/>
                    <a:pt x="1811" y="1819"/>
                    <a:pt x="1810" y="1820"/>
                  </a:cubicBezTo>
                  <a:cubicBezTo>
                    <a:pt x="1808" y="1823"/>
                    <a:pt x="1807" y="1826"/>
                    <a:pt x="1806" y="1829"/>
                  </a:cubicBezTo>
                  <a:cubicBezTo>
                    <a:pt x="1805" y="1830"/>
                    <a:pt x="1805" y="1832"/>
                    <a:pt x="1804" y="1833"/>
                  </a:cubicBezTo>
                  <a:cubicBezTo>
                    <a:pt x="1804" y="1834"/>
                    <a:pt x="1803" y="1835"/>
                    <a:pt x="1803" y="1837"/>
                  </a:cubicBezTo>
                  <a:cubicBezTo>
                    <a:pt x="1803" y="1838"/>
                    <a:pt x="1802" y="1839"/>
                    <a:pt x="1802" y="1840"/>
                  </a:cubicBezTo>
                  <a:cubicBezTo>
                    <a:pt x="1793" y="1848"/>
                    <a:pt x="1786" y="1859"/>
                    <a:pt x="1778" y="1869"/>
                  </a:cubicBezTo>
                  <a:cubicBezTo>
                    <a:pt x="1778" y="1869"/>
                    <a:pt x="1779" y="1868"/>
                    <a:pt x="1779" y="1867"/>
                  </a:cubicBezTo>
                  <a:cubicBezTo>
                    <a:pt x="1779" y="1864"/>
                    <a:pt x="1780" y="1861"/>
                    <a:pt x="1780" y="1857"/>
                  </a:cubicBezTo>
                  <a:cubicBezTo>
                    <a:pt x="1780" y="1856"/>
                    <a:pt x="1780" y="1855"/>
                    <a:pt x="1780" y="1854"/>
                  </a:cubicBezTo>
                  <a:cubicBezTo>
                    <a:pt x="1780" y="1853"/>
                    <a:pt x="1780" y="1852"/>
                    <a:pt x="1780" y="1852"/>
                  </a:cubicBezTo>
                  <a:cubicBezTo>
                    <a:pt x="1781" y="1850"/>
                    <a:pt x="1781" y="1848"/>
                    <a:pt x="1781" y="1846"/>
                  </a:cubicBezTo>
                  <a:cubicBezTo>
                    <a:pt x="1781" y="1842"/>
                    <a:pt x="1781" y="1839"/>
                    <a:pt x="1781" y="1835"/>
                  </a:cubicBezTo>
                  <a:cubicBezTo>
                    <a:pt x="1781" y="1831"/>
                    <a:pt x="1781" y="1828"/>
                    <a:pt x="1782" y="1824"/>
                  </a:cubicBezTo>
                  <a:cubicBezTo>
                    <a:pt x="1782" y="1823"/>
                    <a:pt x="1782" y="1823"/>
                    <a:pt x="1782" y="1822"/>
                  </a:cubicBezTo>
                  <a:cubicBezTo>
                    <a:pt x="1782" y="1821"/>
                    <a:pt x="1782" y="1820"/>
                    <a:pt x="1783" y="1819"/>
                  </a:cubicBezTo>
                  <a:cubicBezTo>
                    <a:pt x="1783" y="1818"/>
                    <a:pt x="1783" y="1818"/>
                    <a:pt x="1783" y="1817"/>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4" y="1815"/>
                    <a:pt x="1784" y="1815"/>
                    <a:pt x="1784" y="1814"/>
                  </a:cubicBezTo>
                  <a:cubicBezTo>
                    <a:pt x="1785" y="1811"/>
                    <a:pt x="1786" y="1808"/>
                    <a:pt x="1787" y="1806"/>
                  </a:cubicBezTo>
                  <a:cubicBezTo>
                    <a:pt x="1789" y="1803"/>
                    <a:pt x="1790" y="1801"/>
                    <a:pt x="1792" y="1799"/>
                  </a:cubicBezTo>
                  <a:cubicBezTo>
                    <a:pt x="1793" y="1797"/>
                    <a:pt x="1794" y="1797"/>
                    <a:pt x="1794" y="1796"/>
                  </a:cubicBezTo>
                  <a:cubicBezTo>
                    <a:pt x="1795" y="1795"/>
                    <a:pt x="1796" y="1794"/>
                    <a:pt x="1797" y="1793"/>
                  </a:cubicBezTo>
                  <a:cubicBezTo>
                    <a:pt x="1799" y="1792"/>
                    <a:pt x="1800" y="1791"/>
                    <a:pt x="1802" y="1790"/>
                  </a:cubicBezTo>
                  <a:cubicBezTo>
                    <a:pt x="1803" y="1790"/>
                    <a:pt x="1804" y="1789"/>
                    <a:pt x="1805" y="1789"/>
                  </a:cubicBezTo>
                  <a:cubicBezTo>
                    <a:pt x="1806" y="1788"/>
                    <a:pt x="1807" y="1788"/>
                    <a:pt x="1807" y="1788"/>
                  </a:cubicBezTo>
                  <a:cubicBezTo>
                    <a:pt x="1807" y="1788"/>
                    <a:pt x="1806" y="1788"/>
                    <a:pt x="1805" y="1788"/>
                  </a:cubicBezTo>
                  <a:cubicBezTo>
                    <a:pt x="1804" y="1788"/>
                    <a:pt x="1803" y="1788"/>
                    <a:pt x="1801" y="1789"/>
                  </a:cubicBezTo>
                  <a:cubicBezTo>
                    <a:pt x="1800" y="1789"/>
                    <a:pt x="1798" y="1790"/>
                    <a:pt x="1795" y="1791"/>
                  </a:cubicBezTo>
                  <a:cubicBezTo>
                    <a:pt x="1794" y="1791"/>
                    <a:pt x="1793" y="1792"/>
                    <a:pt x="1792" y="1793"/>
                  </a:cubicBezTo>
                  <a:cubicBezTo>
                    <a:pt x="1791" y="1793"/>
                    <a:pt x="1790" y="1794"/>
                    <a:pt x="1789" y="1795"/>
                  </a:cubicBezTo>
                  <a:cubicBezTo>
                    <a:pt x="1786" y="1797"/>
                    <a:pt x="1784" y="1800"/>
                    <a:pt x="1782" y="1803"/>
                  </a:cubicBezTo>
                  <a:cubicBezTo>
                    <a:pt x="1780" y="1805"/>
                    <a:pt x="1779" y="1809"/>
                    <a:pt x="1777" y="1812"/>
                  </a:cubicBezTo>
                  <a:cubicBezTo>
                    <a:pt x="1777" y="1813"/>
                    <a:pt x="1777" y="1813"/>
                    <a:pt x="1777" y="1813"/>
                  </a:cubicBezTo>
                  <a:cubicBezTo>
                    <a:pt x="1777" y="1814"/>
                    <a:pt x="1777" y="1814"/>
                    <a:pt x="1777" y="1814"/>
                  </a:cubicBezTo>
                  <a:cubicBezTo>
                    <a:pt x="1777" y="1814"/>
                    <a:pt x="1777" y="1814"/>
                    <a:pt x="1777" y="1814"/>
                  </a:cubicBezTo>
                  <a:cubicBezTo>
                    <a:pt x="1776" y="1814"/>
                    <a:pt x="1776" y="1814"/>
                    <a:pt x="1776" y="1814"/>
                  </a:cubicBezTo>
                  <a:cubicBezTo>
                    <a:pt x="1776" y="1814"/>
                    <a:pt x="1776" y="1814"/>
                    <a:pt x="1776" y="1814"/>
                  </a:cubicBezTo>
                  <a:cubicBezTo>
                    <a:pt x="1776" y="1815"/>
                    <a:pt x="1776" y="1815"/>
                    <a:pt x="1776" y="1815"/>
                  </a:cubicBezTo>
                  <a:cubicBezTo>
                    <a:pt x="1776" y="1816"/>
                    <a:pt x="1776" y="1817"/>
                    <a:pt x="1775" y="1818"/>
                  </a:cubicBezTo>
                  <a:cubicBezTo>
                    <a:pt x="1775" y="1819"/>
                    <a:pt x="1775" y="1821"/>
                    <a:pt x="1774" y="1823"/>
                  </a:cubicBezTo>
                  <a:cubicBezTo>
                    <a:pt x="1774" y="1827"/>
                    <a:pt x="1773" y="1831"/>
                    <a:pt x="1773" y="1835"/>
                  </a:cubicBezTo>
                  <a:cubicBezTo>
                    <a:pt x="1773" y="1839"/>
                    <a:pt x="1773" y="1842"/>
                    <a:pt x="1773" y="1846"/>
                  </a:cubicBezTo>
                  <a:cubicBezTo>
                    <a:pt x="1773" y="1848"/>
                    <a:pt x="1773" y="1850"/>
                    <a:pt x="1773" y="1851"/>
                  </a:cubicBezTo>
                  <a:cubicBezTo>
                    <a:pt x="1773" y="1853"/>
                    <a:pt x="1773" y="1855"/>
                    <a:pt x="1773" y="1857"/>
                  </a:cubicBezTo>
                  <a:cubicBezTo>
                    <a:pt x="1773" y="1860"/>
                    <a:pt x="1773" y="1863"/>
                    <a:pt x="1773" y="1867"/>
                  </a:cubicBezTo>
                  <a:cubicBezTo>
                    <a:pt x="1773" y="1870"/>
                    <a:pt x="1772" y="1873"/>
                    <a:pt x="1772" y="1875"/>
                  </a:cubicBezTo>
                  <a:cubicBezTo>
                    <a:pt x="1772" y="1876"/>
                    <a:pt x="1771" y="1877"/>
                    <a:pt x="1771" y="1879"/>
                  </a:cubicBezTo>
                  <a:cubicBezTo>
                    <a:pt x="1764" y="1888"/>
                    <a:pt x="1755" y="1897"/>
                    <a:pt x="1743" y="1904"/>
                  </a:cubicBezTo>
                  <a:cubicBezTo>
                    <a:pt x="1699" y="1930"/>
                    <a:pt x="1649" y="1910"/>
                    <a:pt x="1604" y="1887"/>
                  </a:cubicBezTo>
                  <a:cubicBezTo>
                    <a:pt x="1607" y="1887"/>
                    <a:pt x="1610" y="1887"/>
                    <a:pt x="1613" y="1888"/>
                  </a:cubicBezTo>
                  <a:cubicBezTo>
                    <a:pt x="1617" y="1888"/>
                    <a:pt x="1622" y="1888"/>
                    <a:pt x="1627" y="1888"/>
                  </a:cubicBezTo>
                  <a:cubicBezTo>
                    <a:pt x="1632" y="1888"/>
                    <a:pt x="1637" y="1888"/>
                    <a:pt x="1642" y="1887"/>
                  </a:cubicBezTo>
                  <a:cubicBezTo>
                    <a:pt x="1646" y="1886"/>
                    <a:pt x="1651" y="1885"/>
                    <a:pt x="1655" y="1884"/>
                  </a:cubicBezTo>
                  <a:cubicBezTo>
                    <a:pt x="1655" y="1884"/>
                    <a:pt x="1655" y="1884"/>
                    <a:pt x="1655" y="1884"/>
                  </a:cubicBezTo>
                  <a:cubicBezTo>
                    <a:pt x="1656" y="1884"/>
                    <a:pt x="1656" y="1885"/>
                    <a:pt x="1656" y="1885"/>
                  </a:cubicBezTo>
                  <a:cubicBezTo>
                    <a:pt x="1657" y="1885"/>
                    <a:pt x="1659" y="1886"/>
                    <a:pt x="1660" y="1887"/>
                  </a:cubicBezTo>
                  <a:cubicBezTo>
                    <a:pt x="1661" y="1887"/>
                    <a:pt x="1662" y="1887"/>
                    <a:pt x="1663" y="1887"/>
                  </a:cubicBezTo>
                  <a:cubicBezTo>
                    <a:pt x="1663" y="1888"/>
                    <a:pt x="1664" y="1888"/>
                    <a:pt x="1665" y="1888"/>
                  </a:cubicBezTo>
                  <a:cubicBezTo>
                    <a:pt x="1666" y="1889"/>
                    <a:pt x="1667" y="1889"/>
                    <a:pt x="1668" y="1889"/>
                  </a:cubicBezTo>
                  <a:cubicBezTo>
                    <a:pt x="1669" y="1890"/>
                    <a:pt x="1670" y="1890"/>
                    <a:pt x="1671" y="1890"/>
                  </a:cubicBezTo>
                  <a:cubicBezTo>
                    <a:pt x="1672" y="1890"/>
                    <a:pt x="1674" y="1891"/>
                    <a:pt x="1675" y="1891"/>
                  </a:cubicBezTo>
                  <a:cubicBezTo>
                    <a:pt x="1676" y="1891"/>
                    <a:pt x="1677" y="1891"/>
                    <a:pt x="1678" y="1891"/>
                  </a:cubicBezTo>
                  <a:cubicBezTo>
                    <a:pt x="1681" y="1892"/>
                    <a:pt x="1683" y="1892"/>
                    <a:pt x="1686" y="1892"/>
                  </a:cubicBezTo>
                  <a:cubicBezTo>
                    <a:pt x="1688" y="1893"/>
                    <a:pt x="1691" y="1893"/>
                    <a:pt x="1694" y="1893"/>
                  </a:cubicBezTo>
                  <a:cubicBezTo>
                    <a:pt x="1696" y="1892"/>
                    <a:pt x="1699" y="1892"/>
                    <a:pt x="1701" y="1892"/>
                  </a:cubicBezTo>
                  <a:cubicBezTo>
                    <a:pt x="1704" y="1892"/>
                    <a:pt x="1707" y="1891"/>
                    <a:pt x="1709" y="1891"/>
                  </a:cubicBezTo>
                  <a:cubicBezTo>
                    <a:pt x="1710" y="1891"/>
                    <a:pt x="1711" y="1891"/>
                    <a:pt x="1712" y="1890"/>
                  </a:cubicBezTo>
                  <a:cubicBezTo>
                    <a:pt x="1714" y="1890"/>
                    <a:pt x="1715" y="1890"/>
                    <a:pt x="1716" y="1889"/>
                  </a:cubicBezTo>
                  <a:cubicBezTo>
                    <a:pt x="1717" y="1889"/>
                    <a:pt x="1718" y="1889"/>
                    <a:pt x="1719" y="1889"/>
                  </a:cubicBezTo>
                  <a:cubicBezTo>
                    <a:pt x="1720" y="1888"/>
                    <a:pt x="1721" y="1888"/>
                    <a:pt x="1722" y="1888"/>
                  </a:cubicBezTo>
                  <a:cubicBezTo>
                    <a:pt x="1723" y="1887"/>
                    <a:pt x="1724" y="1887"/>
                    <a:pt x="1725" y="1887"/>
                  </a:cubicBezTo>
                  <a:cubicBezTo>
                    <a:pt x="1725" y="1886"/>
                    <a:pt x="1726" y="1886"/>
                    <a:pt x="1727" y="1886"/>
                  </a:cubicBezTo>
                  <a:cubicBezTo>
                    <a:pt x="1728" y="1885"/>
                    <a:pt x="1730" y="1884"/>
                    <a:pt x="1731" y="1884"/>
                  </a:cubicBezTo>
                  <a:cubicBezTo>
                    <a:pt x="1732" y="1883"/>
                    <a:pt x="1732" y="1883"/>
                    <a:pt x="1733" y="1882"/>
                  </a:cubicBezTo>
                  <a:cubicBezTo>
                    <a:pt x="1733" y="1882"/>
                    <a:pt x="1734" y="1882"/>
                    <a:pt x="1734" y="1882"/>
                  </a:cubicBezTo>
                  <a:cubicBezTo>
                    <a:pt x="1734" y="1882"/>
                    <a:pt x="1733" y="1882"/>
                    <a:pt x="1733" y="1882"/>
                  </a:cubicBezTo>
                  <a:cubicBezTo>
                    <a:pt x="1732" y="1882"/>
                    <a:pt x="1731" y="1882"/>
                    <a:pt x="1730" y="1882"/>
                  </a:cubicBezTo>
                  <a:cubicBezTo>
                    <a:pt x="1730" y="1882"/>
                    <a:pt x="1729" y="1882"/>
                    <a:pt x="1728" y="1882"/>
                  </a:cubicBezTo>
                  <a:cubicBezTo>
                    <a:pt x="1728" y="1882"/>
                    <a:pt x="1727" y="1883"/>
                    <a:pt x="1726" y="1883"/>
                  </a:cubicBezTo>
                  <a:cubicBezTo>
                    <a:pt x="1725" y="1883"/>
                    <a:pt x="1724" y="1883"/>
                    <a:pt x="1724" y="1883"/>
                  </a:cubicBezTo>
                  <a:cubicBezTo>
                    <a:pt x="1723" y="1883"/>
                    <a:pt x="1722" y="1883"/>
                    <a:pt x="1721" y="1883"/>
                  </a:cubicBezTo>
                  <a:cubicBezTo>
                    <a:pt x="1719" y="1883"/>
                    <a:pt x="1717" y="1883"/>
                    <a:pt x="1715" y="1884"/>
                  </a:cubicBezTo>
                  <a:cubicBezTo>
                    <a:pt x="1714" y="1884"/>
                    <a:pt x="1714" y="1884"/>
                    <a:pt x="1713" y="1884"/>
                  </a:cubicBezTo>
                  <a:cubicBezTo>
                    <a:pt x="1713" y="1884"/>
                    <a:pt x="1712" y="1884"/>
                    <a:pt x="1712" y="1884"/>
                  </a:cubicBezTo>
                  <a:cubicBezTo>
                    <a:pt x="1710" y="1884"/>
                    <a:pt x="1709" y="1884"/>
                    <a:pt x="1708" y="1884"/>
                  </a:cubicBezTo>
                  <a:cubicBezTo>
                    <a:pt x="1707" y="1884"/>
                    <a:pt x="1706" y="1884"/>
                    <a:pt x="1705" y="1884"/>
                  </a:cubicBezTo>
                  <a:cubicBezTo>
                    <a:pt x="1703" y="1884"/>
                    <a:pt x="1702" y="1884"/>
                    <a:pt x="1701" y="1884"/>
                  </a:cubicBezTo>
                  <a:cubicBezTo>
                    <a:pt x="1698" y="1885"/>
                    <a:pt x="1696" y="1885"/>
                    <a:pt x="1694" y="1885"/>
                  </a:cubicBezTo>
                  <a:cubicBezTo>
                    <a:pt x="1691" y="1885"/>
                    <a:pt x="1689" y="1885"/>
                    <a:pt x="1686" y="1885"/>
                  </a:cubicBezTo>
                  <a:cubicBezTo>
                    <a:pt x="1685" y="1885"/>
                    <a:pt x="1684" y="1885"/>
                    <a:pt x="1682" y="1885"/>
                  </a:cubicBezTo>
                  <a:cubicBezTo>
                    <a:pt x="1681" y="1885"/>
                    <a:pt x="1680" y="1885"/>
                    <a:pt x="1679" y="1885"/>
                  </a:cubicBezTo>
                  <a:cubicBezTo>
                    <a:pt x="1678" y="1884"/>
                    <a:pt x="1677" y="1884"/>
                    <a:pt x="1676" y="1884"/>
                  </a:cubicBezTo>
                  <a:cubicBezTo>
                    <a:pt x="1675" y="1884"/>
                    <a:pt x="1674" y="1884"/>
                    <a:pt x="1674" y="1884"/>
                  </a:cubicBezTo>
                  <a:cubicBezTo>
                    <a:pt x="1673" y="1884"/>
                    <a:pt x="1673" y="1884"/>
                    <a:pt x="1672" y="1884"/>
                  </a:cubicBezTo>
                  <a:cubicBezTo>
                    <a:pt x="1671" y="1884"/>
                    <a:pt x="1670" y="1884"/>
                    <a:pt x="1669" y="1884"/>
                  </a:cubicBezTo>
                  <a:cubicBezTo>
                    <a:pt x="1668" y="1884"/>
                    <a:pt x="1667" y="1884"/>
                    <a:pt x="1666" y="1884"/>
                  </a:cubicBezTo>
                  <a:cubicBezTo>
                    <a:pt x="1665" y="1884"/>
                    <a:pt x="1664" y="1884"/>
                    <a:pt x="1663" y="1884"/>
                  </a:cubicBezTo>
                  <a:cubicBezTo>
                    <a:pt x="1663" y="1884"/>
                    <a:pt x="1662" y="1884"/>
                    <a:pt x="1661" y="1884"/>
                  </a:cubicBezTo>
                  <a:cubicBezTo>
                    <a:pt x="1660" y="1884"/>
                    <a:pt x="1659" y="1883"/>
                    <a:pt x="1659" y="1883"/>
                  </a:cubicBezTo>
                  <a:cubicBezTo>
                    <a:pt x="1659" y="1883"/>
                    <a:pt x="1659" y="1883"/>
                    <a:pt x="1659" y="1883"/>
                  </a:cubicBezTo>
                  <a:cubicBezTo>
                    <a:pt x="1660" y="1883"/>
                    <a:pt x="1661" y="1883"/>
                    <a:pt x="1662" y="1883"/>
                  </a:cubicBezTo>
                  <a:cubicBezTo>
                    <a:pt x="1663" y="1882"/>
                    <a:pt x="1664" y="1882"/>
                    <a:pt x="1665" y="1882"/>
                  </a:cubicBezTo>
                  <a:cubicBezTo>
                    <a:pt x="1666" y="1881"/>
                    <a:pt x="1667" y="1881"/>
                    <a:pt x="1668" y="1881"/>
                  </a:cubicBezTo>
                  <a:cubicBezTo>
                    <a:pt x="1670" y="1880"/>
                    <a:pt x="1672" y="1879"/>
                    <a:pt x="1673" y="1879"/>
                  </a:cubicBezTo>
                  <a:cubicBezTo>
                    <a:pt x="1674" y="1878"/>
                    <a:pt x="1675" y="1878"/>
                    <a:pt x="1676" y="1877"/>
                  </a:cubicBezTo>
                  <a:cubicBezTo>
                    <a:pt x="1677" y="1877"/>
                    <a:pt x="1678" y="1877"/>
                    <a:pt x="1679" y="1876"/>
                  </a:cubicBezTo>
                  <a:cubicBezTo>
                    <a:pt x="1680" y="1876"/>
                    <a:pt x="1682" y="1875"/>
                    <a:pt x="1683" y="1874"/>
                  </a:cubicBezTo>
                  <a:cubicBezTo>
                    <a:pt x="1685" y="1873"/>
                    <a:pt x="1686" y="1873"/>
                    <a:pt x="1687" y="1872"/>
                  </a:cubicBezTo>
                  <a:cubicBezTo>
                    <a:pt x="1689" y="1871"/>
                    <a:pt x="1690" y="1871"/>
                    <a:pt x="1691" y="1870"/>
                  </a:cubicBezTo>
                  <a:cubicBezTo>
                    <a:pt x="1692" y="1869"/>
                    <a:pt x="1693" y="1869"/>
                    <a:pt x="1694" y="1868"/>
                  </a:cubicBezTo>
                  <a:cubicBezTo>
                    <a:pt x="1696" y="1867"/>
                    <a:pt x="1697" y="1866"/>
                    <a:pt x="1698" y="1865"/>
                  </a:cubicBezTo>
                  <a:cubicBezTo>
                    <a:pt x="1699" y="1865"/>
                    <a:pt x="1699" y="1864"/>
                    <a:pt x="1699" y="1864"/>
                  </a:cubicBezTo>
                  <a:cubicBezTo>
                    <a:pt x="1699" y="1864"/>
                    <a:pt x="1699" y="1865"/>
                    <a:pt x="1698" y="1865"/>
                  </a:cubicBezTo>
                  <a:cubicBezTo>
                    <a:pt x="1697" y="1865"/>
                    <a:pt x="1695" y="1866"/>
                    <a:pt x="1693" y="1867"/>
                  </a:cubicBezTo>
                  <a:cubicBezTo>
                    <a:pt x="1692" y="1867"/>
                    <a:pt x="1691" y="1867"/>
                    <a:pt x="1690" y="1868"/>
                  </a:cubicBezTo>
                  <a:cubicBezTo>
                    <a:pt x="1689" y="1868"/>
                    <a:pt x="1688" y="1869"/>
                    <a:pt x="1686" y="1869"/>
                  </a:cubicBezTo>
                  <a:cubicBezTo>
                    <a:pt x="1685" y="1870"/>
                    <a:pt x="1683" y="1870"/>
                    <a:pt x="1682" y="1871"/>
                  </a:cubicBezTo>
                  <a:cubicBezTo>
                    <a:pt x="1680" y="1871"/>
                    <a:pt x="1679" y="1872"/>
                    <a:pt x="1677" y="1872"/>
                  </a:cubicBezTo>
                  <a:cubicBezTo>
                    <a:pt x="1675" y="1872"/>
                    <a:pt x="1674" y="1873"/>
                    <a:pt x="1672" y="1874"/>
                  </a:cubicBezTo>
                  <a:cubicBezTo>
                    <a:pt x="1670" y="1874"/>
                    <a:pt x="1668" y="1874"/>
                    <a:pt x="1666" y="1875"/>
                  </a:cubicBezTo>
                  <a:cubicBezTo>
                    <a:pt x="1665" y="1875"/>
                    <a:pt x="1664" y="1875"/>
                    <a:pt x="1663" y="1876"/>
                  </a:cubicBezTo>
                  <a:cubicBezTo>
                    <a:pt x="1662" y="1876"/>
                    <a:pt x="1661" y="1876"/>
                    <a:pt x="1660" y="1876"/>
                  </a:cubicBezTo>
                  <a:cubicBezTo>
                    <a:pt x="1658" y="1877"/>
                    <a:pt x="1656" y="1877"/>
                    <a:pt x="1654" y="1877"/>
                  </a:cubicBezTo>
                  <a:cubicBezTo>
                    <a:pt x="1652" y="1878"/>
                    <a:pt x="1650" y="1878"/>
                    <a:pt x="1647" y="1878"/>
                  </a:cubicBezTo>
                  <a:cubicBezTo>
                    <a:pt x="1646" y="1879"/>
                    <a:pt x="1645" y="1879"/>
                    <a:pt x="1644" y="1879"/>
                  </a:cubicBezTo>
                  <a:cubicBezTo>
                    <a:pt x="1643" y="1879"/>
                    <a:pt x="1642" y="1879"/>
                    <a:pt x="1641" y="1879"/>
                  </a:cubicBezTo>
                  <a:cubicBezTo>
                    <a:pt x="1636" y="1880"/>
                    <a:pt x="1632" y="1880"/>
                    <a:pt x="1627" y="1880"/>
                  </a:cubicBezTo>
                  <a:cubicBezTo>
                    <a:pt x="1622" y="1880"/>
                    <a:pt x="1618" y="1880"/>
                    <a:pt x="1613" y="1880"/>
                  </a:cubicBezTo>
                  <a:cubicBezTo>
                    <a:pt x="1612" y="1880"/>
                    <a:pt x="1611" y="1880"/>
                    <a:pt x="1610" y="1880"/>
                  </a:cubicBezTo>
                  <a:cubicBezTo>
                    <a:pt x="1609" y="1880"/>
                    <a:pt x="1608" y="1880"/>
                    <a:pt x="1606" y="1880"/>
                  </a:cubicBezTo>
                  <a:cubicBezTo>
                    <a:pt x="1604" y="1879"/>
                    <a:pt x="1602" y="1879"/>
                    <a:pt x="1600" y="1879"/>
                  </a:cubicBezTo>
                  <a:cubicBezTo>
                    <a:pt x="1598" y="1879"/>
                    <a:pt x="1596" y="1878"/>
                    <a:pt x="1593" y="1878"/>
                  </a:cubicBezTo>
                  <a:cubicBezTo>
                    <a:pt x="1592" y="1878"/>
                    <a:pt x="1591" y="1878"/>
                    <a:pt x="1590" y="1878"/>
                  </a:cubicBezTo>
                  <a:cubicBezTo>
                    <a:pt x="1590" y="1878"/>
                    <a:pt x="1590" y="1878"/>
                    <a:pt x="1589" y="1878"/>
                  </a:cubicBezTo>
                  <a:cubicBezTo>
                    <a:pt x="1590" y="1878"/>
                    <a:pt x="1590" y="1878"/>
                    <a:pt x="1590" y="1878"/>
                  </a:cubicBezTo>
                  <a:cubicBezTo>
                    <a:pt x="1592" y="1878"/>
                    <a:pt x="1593" y="1878"/>
                    <a:pt x="1594" y="1878"/>
                  </a:cubicBezTo>
                  <a:cubicBezTo>
                    <a:pt x="1596" y="1878"/>
                    <a:pt x="1598" y="1878"/>
                    <a:pt x="1599" y="1877"/>
                  </a:cubicBezTo>
                  <a:cubicBezTo>
                    <a:pt x="1601" y="1877"/>
                    <a:pt x="1603" y="1877"/>
                    <a:pt x="1605" y="1877"/>
                  </a:cubicBezTo>
                  <a:cubicBezTo>
                    <a:pt x="1608" y="1876"/>
                    <a:pt x="1612" y="1876"/>
                    <a:pt x="1617" y="1875"/>
                  </a:cubicBezTo>
                  <a:cubicBezTo>
                    <a:pt x="1621" y="1874"/>
                    <a:pt x="1625" y="1873"/>
                    <a:pt x="1630" y="1871"/>
                  </a:cubicBezTo>
                  <a:cubicBezTo>
                    <a:pt x="1631" y="1871"/>
                    <a:pt x="1632" y="1871"/>
                    <a:pt x="1633" y="1870"/>
                  </a:cubicBezTo>
                  <a:cubicBezTo>
                    <a:pt x="1634" y="1870"/>
                    <a:pt x="1635" y="1870"/>
                    <a:pt x="1637" y="1869"/>
                  </a:cubicBezTo>
                  <a:cubicBezTo>
                    <a:pt x="1639" y="1868"/>
                    <a:pt x="1641" y="1868"/>
                    <a:pt x="1643" y="1867"/>
                  </a:cubicBezTo>
                  <a:cubicBezTo>
                    <a:pt x="1648" y="1865"/>
                    <a:pt x="1653" y="1863"/>
                    <a:pt x="1657" y="1861"/>
                  </a:cubicBezTo>
                  <a:cubicBezTo>
                    <a:pt x="1662" y="1860"/>
                    <a:pt x="1666" y="1858"/>
                    <a:pt x="1671" y="1856"/>
                  </a:cubicBezTo>
                  <a:cubicBezTo>
                    <a:pt x="1675" y="1854"/>
                    <a:pt x="1680" y="1852"/>
                    <a:pt x="1684" y="1851"/>
                  </a:cubicBezTo>
                  <a:cubicBezTo>
                    <a:pt x="1688" y="1849"/>
                    <a:pt x="1692" y="1848"/>
                    <a:pt x="1696" y="1846"/>
                  </a:cubicBezTo>
                  <a:cubicBezTo>
                    <a:pt x="1700" y="1845"/>
                    <a:pt x="1704" y="1844"/>
                    <a:pt x="1707" y="1843"/>
                  </a:cubicBezTo>
                  <a:cubicBezTo>
                    <a:pt x="1708" y="1843"/>
                    <a:pt x="1709" y="1843"/>
                    <a:pt x="1709" y="1843"/>
                  </a:cubicBezTo>
                  <a:cubicBezTo>
                    <a:pt x="1710" y="1843"/>
                    <a:pt x="1710" y="1843"/>
                    <a:pt x="1710" y="1843"/>
                  </a:cubicBezTo>
                  <a:cubicBezTo>
                    <a:pt x="1711" y="1844"/>
                    <a:pt x="1712" y="1845"/>
                    <a:pt x="1712" y="1845"/>
                  </a:cubicBezTo>
                  <a:cubicBezTo>
                    <a:pt x="1713" y="1846"/>
                    <a:pt x="1714" y="1847"/>
                    <a:pt x="1715" y="1847"/>
                  </a:cubicBezTo>
                  <a:cubicBezTo>
                    <a:pt x="1716" y="1848"/>
                    <a:pt x="1717" y="1849"/>
                    <a:pt x="1719" y="1849"/>
                  </a:cubicBezTo>
                  <a:cubicBezTo>
                    <a:pt x="1720" y="1850"/>
                    <a:pt x="1721" y="1851"/>
                    <a:pt x="1723" y="1851"/>
                  </a:cubicBezTo>
                  <a:cubicBezTo>
                    <a:pt x="1723" y="1852"/>
                    <a:pt x="1724" y="1852"/>
                    <a:pt x="1725" y="1852"/>
                  </a:cubicBezTo>
                  <a:cubicBezTo>
                    <a:pt x="1725" y="1853"/>
                    <a:pt x="1726" y="1853"/>
                    <a:pt x="1727" y="1853"/>
                  </a:cubicBezTo>
                  <a:cubicBezTo>
                    <a:pt x="1729" y="1854"/>
                    <a:pt x="1730" y="1854"/>
                    <a:pt x="1732" y="1855"/>
                  </a:cubicBezTo>
                  <a:cubicBezTo>
                    <a:pt x="1733" y="1855"/>
                    <a:pt x="1735" y="1856"/>
                    <a:pt x="1736" y="1856"/>
                  </a:cubicBezTo>
                  <a:cubicBezTo>
                    <a:pt x="1737" y="1856"/>
                    <a:pt x="1738" y="1856"/>
                    <a:pt x="1739" y="1856"/>
                  </a:cubicBezTo>
                  <a:cubicBezTo>
                    <a:pt x="1740" y="1857"/>
                    <a:pt x="1740" y="1857"/>
                    <a:pt x="1741" y="1857"/>
                  </a:cubicBezTo>
                  <a:cubicBezTo>
                    <a:pt x="1743" y="1857"/>
                    <a:pt x="1744" y="1857"/>
                    <a:pt x="1746" y="1857"/>
                  </a:cubicBezTo>
                  <a:cubicBezTo>
                    <a:pt x="1747" y="1857"/>
                    <a:pt x="1748" y="1857"/>
                    <a:pt x="1750" y="1857"/>
                  </a:cubicBezTo>
                  <a:cubicBezTo>
                    <a:pt x="1751" y="1857"/>
                    <a:pt x="1752" y="1857"/>
                    <a:pt x="1753" y="1857"/>
                  </a:cubicBezTo>
                  <a:cubicBezTo>
                    <a:pt x="1754" y="1857"/>
                    <a:pt x="1755" y="1857"/>
                    <a:pt x="1756" y="1857"/>
                  </a:cubicBezTo>
                  <a:cubicBezTo>
                    <a:pt x="1757" y="1856"/>
                    <a:pt x="1757" y="1856"/>
                    <a:pt x="1757" y="1856"/>
                  </a:cubicBezTo>
                  <a:cubicBezTo>
                    <a:pt x="1758" y="1856"/>
                    <a:pt x="1758" y="1856"/>
                    <a:pt x="1758" y="1856"/>
                  </a:cubicBezTo>
                  <a:cubicBezTo>
                    <a:pt x="1758" y="1856"/>
                    <a:pt x="1758" y="1856"/>
                    <a:pt x="1758" y="1856"/>
                  </a:cubicBezTo>
                  <a:cubicBezTo>
                    <a:pt x="1757" y="1856"/>
                    <a:pt x="1757" y="1855"/>
                    <a:pt x="1756" y="1855"/>
                  </a:cubicBezTo>
                  <a:cubicBezTo>
                    <a:pt x="1755" y="1855"/>
                    <a:pt x="1754" y="1854"/>
                    <a:pt x="1754" y="1854"/>
                  </a:cubicBezTo>
                  <a:cubicBezTo>
                    <a:pt x="1753" y="1854"/>
                    <a:pt x="1752" y="1853"/>
                    <a:pt x="1750" y="1853"/>
                  </a:cubicBezTo>
                  <a:cubicBezTo>
                    <a:pt x="1749" y="1852"/>
                    <a:pt x="1748" y="1852"/>
                    <a:pt x="1747" y="1851"/>
                  </a:cubicBezTo>
                  <a:cubicBezTo>
                    <a:pt x="1745" y="1851"/>
                    <a:pt x="1744" y="1850"/>
                    <a:pt x="1743" y="1850"/>
                  </a:cubicBezTo>
                  <a:cubicBezTo>
                    <a:pt x="1742" y="1850"/>
                    <a:pt x="1741" y="1849"/>
                    <a:pt x="1741" y="1849"/>
                  </a:cubicBezTo>
                  <a:cubicBezTo>
                    <a:pt x="1740" y="1849"/>
                    <a:pt x="1739" y="1849"/>
                    <a:pt x="1738" y="1849"/>
                  </a:cubicBezTo>
                  <a:cubicBezTo>
                    <a:pt x="1737" y="1848"/>
                    <a:pt x="1735" y="1848"/>
                    <a:pt x="1734" y="1847"/>
                  </a:cubicBezTo>
                  <a:cubicBezTo>
                    <a:pt x="1732" y="1847"/>
                    <a:pt x="1731" y="1846"/>
                    <a:pt x="1729" y="1846"/>
                  </a:cubicBezTo>
                  <a:cubicBezTo>
                    <a:pt x="1729" y="1846"/>
                    <a:pt x="1728" y="1846"/>
                    <a:pt x="1727" y="1845"/>
                  </a:cubicBezTo>
                  <a:cubicBezTo>
                    <a:pt x="1726" y="1845"/>
                    <a:pt x="1726" y="1845"/>
                    <a:pt x="1725" y="1845"/>
                  </a:cubicBezTo>
                  <a:cubicBezTo>
                    <a:pt x="1723" y="1844"/>
                    <a:pt x="1722" y="1844"/>
                    <a:pt x="1721" y="1844"/>
                  </a:cubicBezTo>
                  <a:cubicBezTo>
                    <a:pt x="1719" y="1844"/>
                    <a:pt x="1718" y="1843"/>
                    <a:pt x="1717" y="1843"/>
                  </a:cubicBezTo>
                  <a:cubicBezTo>
                    <a:pt x="1716" y="1843"/>
                    <a:pt x="1715" y="1843"/>
                    <a:pt x="1714" y="1842"/>
                  </a:cubicBezTo>
                  <a:cubicBezTo>
                    <a:pt x="1713" y="1842"/>
                    <a:pt x="1712" y="1842"/>
                    <a:pt x="1712" y="1842"/>
                  </a:cubicBezTo>
                  <a:cubicBezTo>
                    <a:pt x="1712" y="1842"/>
                    <a:pt x="1712" y="1842"/>
                    <a:pt x="1712" y="1842"/>
                  </a:cubicBezTo>
                  <a:cubicBezTo>
                    <a:pt x="1714" y="1842"/>
                    <a:pt x="1716" y="1841"/>
                    <a:pt x="1717" y="1841"/>
                  </a:cubicBezTo>
                  <a:cubicBezTo>
                    <a:pt x="1719" y="1841"/>
                    <a:pt x="1720" y="1840"/>
                    <a:pt x="1721" y="1840"/>
                  </a:cubicBezTo>
                  <a:cubicBezTo>
                    <a:pt x="1722" y="1840"/>
                    <a:pt x="1724" y="1840"/>
                    <a:pt x="1725" y="1840"/>
                  </a:cubicBezTo>
                  <a:cubicBezTo>
                    <a:pt x="1727" y="1839"/>
                    <a:pt x="1729" y="1839"/>
                    <a:pt x="1730" y="1839"/>
                  </a:cubicBezTo>
                  <a:cubicBezTo>
                    <a:pt x="1731" y="1839"/>
                    <a:pt x="1731" y="1839"/>
                    <a:pt x="1731" y="1839"/>
                  </a:cubicBezTo>
                  <a:cubicBezTo>
                    <a:pt x="1731" y="1839"/>
                    <a:pt x="1731" y="1839"/>
                    <a:pt x="1730" y="1839"/>
                  </a:cubicBezTo>
                  <a:cubicBezTo>
                    <a:pt x="1729" y="1839"/>
                    <a:pt x="1727" y="1838"/>
                    <a:pt x="1725" y="1838"/>
                  </a:cubicBezTo>
                  <a:cubicBezTo>
                    <a:pt x="1724" y="1838"/>
                    <a:pt x="1722" y="1838"/>
                    <a:pt x="1721" y="1838"/>
                  </a:cubicBezTo>
                  <a:cubicBezTo>
                    <a:pt x="1720" y="1838"/>
                    <a:pt x="1718" y="1838"/>
                    <a:pt x="1717" y="1838"/>
                  </a:cubicBezTo>
                  <a:cubicBezTo>
                    <a:pt x="1715" y="1838"/>
                    <a:pt x="1714" y="1838"/>
                    <a:pt x="1712" y="1838"/>
                  </a:cubicBezTo>
                  <a:cubicBezTo>
                    <a:pt x="1710" y="1838"/>
                    <a:pt x="1708" y="1838"/>
                    <a:pt x="1707" y="1839"/>
                  </a:cubicBezTo>
                  <a:cubicBezTo>
                    <a:pt x="1703" y="1839"/>
                    <a:pt x="1699" y="1840"/>
                    <a:pt x="1695" y="1841"/>
                  </a:cubicBezTo>
                  <a:cubicBezTo>
                    <a:pt x="1690" y="1842"/>
                    <a:pt x="1686" y="1843"/>
                    <a:pt x="1682" y="1844"/>
                  </a:cubicBezTo>
                  <a:cubicBezTo>
                    <a:pt x="1679" y="1845"/>
                    <a:pt x="1677" y="1846"/>
                    <a:pt x="1675" y="1846"/>
                  </a:cubicBezTo>
                  <a:cubicBezTo>
                    <a:pt x="1672" y="1847"/>
                    <a:pt x="1670" y="1848"/>
                    <a:pt x="1668" y="1849"/>
                  </a:cubicBezTo>
                  <a:cubicBezTo>
                    <a:pt x="1663" y="1850"/>
                    <a:pt x="1659" y="1852"/>
                    <a:pt x="1654" y="1854"/>
                  </a:cubicBezTo>
                  <a:cubicBezTo>
                    <a:pt x="1650" y="1856"/>
                    <a:pt x="1645" y="1858"/>
                    <a:pt x="1641" y="1860"/>
                  </a:cubicBezTo>
                  <a:cubicBezTo>
                    <a:pt x="1636" y="1861"/>
                    <a:pt x="1632" y="1863"/>
                    <a:pt x="1627" y="1865"/>
                  </a:cubicBezTo>
                  <a:cubicBezTo>
                    <a:pt x="1623" y="1866"/>
                    <a:pt x="1619" y="1868"/>
                    <a:pt x="1615" y="1869"/>
                  </a:cubicBezTo>
                  <a:cubicBezTo>
                    <a:pt x="1611" y="1870"/>
                    <a:pt x="1607" y="1871"/>
                    <a:pt x="1604" y="1872"/>
                  </a:cubicBezTo>
                  <a:cubicBezTo>
                    <a:pt x="1602" y="1873"/>
                    <a:pt x="1600" y="1873"/>
                    <a:pt x="1599" y="1874"/>
                  </a:cubicBezTo>
                  <a:cubicBezTo>
                    <a:pt x="1597" y="1874"/>
                    <a:pt x="1596" y="1874"/>
                    <a:pt x="1594" y="1875"/>
                  </a:cubicBezTo>
                  <a:cubicBezTo>
                    <a:pt x="1593" y="1875"/>
                    <a:pt x="1591" y="1875"/>
                    <a:pt x="1590" y="1875"/>
                  </a:cubicBezTo>
                  <a:cubicBezTo>
                    <a:pt x="1589" y="1876"/>
                    <a:pt x="1588" y="1876"/>
                    <a:pt x="1587" y="1876"/>
                  </a:cubicBezTo>
                  <a:cubicBezTo>
                    <a:pt x="1585" y="1876"/>
                    <a:pt x="1584" y="1876"/>
                    <a:pt x="1584" y="1876"/>
                  </a:cubicBezTo>
                  <a:cubicBezTo>
                    <a:pt x="1576" y="1872"/>
                    <a:pt x="1569" y="1869"/>
                    <a:pt x="1562" y="1866"/>
                  </a:cubicBezTo>
                  <a:cubicBezTo>
                    <a:pt x="1533" y="1851"/>
                    <a:pt x="1510" y="1840"/>
                    <a:pt x="1488" y="1830"/>
                  </a:cubicBezTo>
                  <a:cubicBezTo>
                    <a:pt x="1426" y="1802"/>
                    <a:pt x="1372" y="1776"/>
                    <a:pt x="1329" y="1717"/>
                  </a:cubicBezTo>
                  <a:cubicBezTo>
                    <a:pt x="1272" y="1638"/>
                    <a:pt x="1260" y="1544"/>
                    <a:pt x="1229" y="1455"/>
                  </a:cubicBezTo>
                  <a:cubicBezTo>
                    <a:pt x="1196" y="1360"/>
                    <a:pt x="1289" y="1274"/>
                    <a:pt x="1366" y="1257"/>
                  </a:cubicBezTo>
                  <a:cubicBezTo>
                    <a:pt x="1392" y="1251"/>
                    <a:pt x="1415" y="1246"/>
                    <a:pt x="1437" y="1240"/>
                  </a:cubicBezTo>
                  <a:cubicBezTo>
                    <a:pt x="1438" y="1240"/>
                    <a:pt x="1440" y="1241"/>
                    <a:pt x="1442" y="1241"/>
                  </a:cubicBezTo>
                  <a:cubicBezTo>
                    <a:pt x="1447" y="1243"/>
                    <a:pt x="1452" y="1245"/>
                    <a:pt x="1457" y="1246"/>
                  </a:cubicBezTo>
                  <a:cubicBezTo>
                    <a:pt x="1460" y="1247"/>
                    <a:pt x="1463" y="1248"/>
                    <a:pt x="1466" y="1248"/>
                  </a:cubicBezTo>
                  <a:cubicBezTo>
                    <a:pt x="1466" y="1249"/>
                    <a:pt x="1466" y="1249"/>
                    <a:pt x="1466" y="1250"/>
                  </a:cubicBezTo>
                  <a:cubicBezTo>
                    <a:pt x="1467" y="1250"/>
                    <a:pt x="1467" y="1251"/>
                    <a:pt x="1467" y="1251"/>
                  </a:cubicBezTo>
                  <a:cubicBezTo>
                    <a:pt x="1467" y="1251"/>
                    <a:pt x="1467" y="1252"/>
                    <a:pt x="1467" y="1252"/>
                  </a:cubicBezTo>
                  <a:cubicBezTo>
                    <a:pt x="1467" y="1252"/>
                    <a:pt x="1468" y="1253"/>
                    <a:pt x="1468" y="1253"/>
                  </a:cubicBezTo>
                  <a:cubicBezTo>
                    <a:pt x="1468" y="1253"/>
                    <a:pt x="1468" y="1253"/>
                    <a:pt x="1468" y="1253"/>
                  </a:cubicBezTo>
                  <a:cubicBezTo>
                    <a:pt x="1468" y="1254"/>
                    <a:pt x="1469" y="1255"/>
                    <a:pt x="1469" y="1255"/>
                  </a:cubicBezTo>
                  <a:cubicBezTo>
                    <a:pt x="1470" y="1256"/>
                    <a:pt x="1470" y="1257"/>
                    <a:pt x="1471" y="1258"/>
                  </a:cubicBezTo>
                  <a:cubicBezTo>
                    <a:pt x="1471" y="1259"/>
                    <a:pt x="1472" y="1260"/>
                    <a:pt x="1472" y="1261"/>
                  </a:cubicBezTo>
                  <a:cubicBezTo>
                    <a:pt x="1472" y="1262"/>
                    <a:pt x="1473" y="1263"/>
                    <a:pt x="1473" y="1263"/>
                  </a:cubicBezTo>
                  <a:cubicBezTo>
                    <a:pt x="1474" y="1264"/>
                    <a:pt x="1474" y="1265"/>
                    <a:pt x="1474" y="1266"/>
                  </a:cubicBezTo>
                  <a:cubicBezTo>
                    <a:pt x="1474" y="1267"/>
                    <a:pt x="1474" y="1267"/>
                    <a:pt x="1474" y="1267"/>
                  </a:cubicBezTo>
                  <a:cubicBezTo>
                    <a:pt x="1459" y="1283"/>
                    <a:pt x="1466" y="1292"/>
                    <a:pt x="1488" y="1295"/>
                  </a:cubicBezTo>
                  <a:cubicBezTo>
                    <a:pt x="1489" y="1284"/>
                    <a:pt x="1495" y="1269"/>
                    <a:pt x="1477" y="1266"/>
                  </a:cubicBezTo>
                  <a:cubicBezTo>
                    <a:pt x="1477" y="1265"/>
                    <a:pt x="1477" y="1265"/>
                    <a:pt x="1477" y="1265"/>
                  </a:cubicBezTo>
                  <a:cubicBezTo>
                    <a:pt x="1477" y="1265"/>
                    <a:pt x="1477" y="1265"/>
                    <a:pt x="1477" y="1265"/>
                  </a:cubicBezTo>
                  <a:cubicBezTo>
                    <a:pt x="1477" y="1264"/>
                    <a:pt x="1476" y="1263"/>
                    <a:pt x="1476" y="1262"/>
                  </a:cubicBezTo>
                  <a:cubicBezTo>
                    <a:pt x="1476" y="1261"/>
                    <a:pt x="1475" y="1260"/>
                    <a:pt x="1475" y="1259"/>
                  </a:cubicBezTo>
                  <a:cubicBezTo>
                    <a:pt x="1474" y="1258"/>
                    <a:pt x="1474" y="1257"/>
                    <a:pt x="1473" y="1257"/>
                  </a:cubicBezTo>
                  <a:cubicBezTo>
                    <a:pt x="1473" y="1256"/>
                    <a:pt x="1473" y="1255"/>
                    <a:pt x="1472" y="1254"/>
                  </a:cubicBezTo>
                  <a:cubicBezTo>
                    <a:pt x="1472" y="1253"/>
                    <a:pt x="1471" y="1252"/>
                    <a:pt x="1471" y="1252"/>
                  </a:cubicBezTo>
                  <a:cubicBezTo>
                    <a:pt x="1470" y="1251"/>
                    <a:pt x="1470" y="1251"/>
                    <a:pt x="1470" y="1251"/>
                  </a:cubicBezTo>
                  <a:cubicBezTo>
                    <a:pt x="1470" y="1251"/>
                    <a:pt x="1470" y="1251"/>
                    <a:pt x="1470" y="1251"/>
                  </a:cubicBezTo>
                  <a:cubicBezTo>
                    <a:pt x="1470" y="1250"/>
                    <a:pt x="1469" y="1250"/>
                    <a:pt x="1469" y="1250"/>
                  </a:cubicBezTo>
                  <a:cubicBezTo>
                    <a:pt x="1468" y="1249"/>
                    <a:pt x="1468" y="1249"/>
                    <a:pt x="1467" y="1249"/>
                  </a:cubicBezTo>
                  <a:cubicBezTo>
                    <a:pt x="1467" y="1249"/>
                    <a:pt x="1467" y="1249"/>
                    <a:pt x="1467" y="1248"/>
                  </a:cubicBezTo>
                  <a:cubicBezTo>
                    <a:pt x="1469" y="1249"/>
                    <a:pt x="1472" y="1249"/>
                    <a:pt x="1474" y="1249"/>
                  </a:cubicBezTo>
                  <a:cubicBezTo>
                    <a:pt x="1476" y="1249"/>
                    <a:pt x="1477" y="1249"/>
                    <a:pt x="1478" y="1249"/>
                  </a:cubicBezTo>
                  <a:cubicBezTo>
                    <a:pt x="1479" y="1249"/>
                    <a:pt x="1479" y="1249"/>
                    <a:pt x="1479" y="1249"/>
                  </a:cubicBezTo>
                  <a:cubicBezTo>
                    <a:pt x="1480" y="1249"/>
                    <a:pt x="1480" y="1249"/>
                    <a:pt x="1480" y="1249"/>
                  </a:cubicBezTo>
                  <a:cubicBezTo>
                    <a:pt x="1481" y="1249"/>
                    <a:pt x="1481" y="1249"/>
                    <a:pt x="1481" y="1249"/>
                  </a:cubicBezTo>
                  <a:cubicBezTo>
                    <a:pt x="1481" y="1249"/>
                    <a:pt x="1482" y="1249"/>
                    <a:pt x="1483" y="1249"/>
                  </a:cubicBezTo>
                  <a:cubicBezTo>
                    <a:pt x="1486" y="1249"/>
                    <a:pt x="1488" y="1248"/>
                    <a:pt x="1491" y="1247"/>
                  </a:cubicBezTo>
                  <a:cubicBezTo>
                    <a:pt x="1493" y="1247"/>
                    <a:pt x="1494" y="1246"/>
                    <a:pt x="1495" y="1246"/>
                  </a:cubicBezTo>
                  <a:cubicBezTo>
                    <a:pt x="1496" y="1246"/>
                    <a:pt x="1496" y="1246"/>
                    <a:pt x="1496" y="1247"/>
                  </a:cubicBezTo>
                  <a:cubicBezTo>
                    <a:pt x="1497" y="1247"/>
                    <a:pt x="1497" y="1247"/>
                    <a:pt x="1498" y="1248"/>
                  </a:cubicBezTo>
                  <a:cubicBezTo>
                    <a:pt x="1498" y="1248"/>
                    <a:pt x="1499" y="1248"/>
                    <a:pt x="1499" y="1248"/>
                  </a:cubicBezTo>
                  <a:cubicBezTo>
                    <a:pt x="1499" y="1249"/>
                    <a:pt x="1499" y="1249"/>
                    <a:pt x="1500" y="1249"/>
                  </a:cubicBezTo>
                  <a:cubicBezTo>
                    <a:pt x="1500" y="1249"/>
                    <a:pt x="1501" y="1250"/>
                    <a:pt x="1502" y="1250"/>
                  </a:cubicBezTo>
                  <a:cubicBezTo>
                    <a:pt x="1502" y="1250"/>
                    <a:pt x="1503" y="1251"/>
                    <a:pt x="1504" y="1251"/>
                  </a:cubicBezTo>
                  <a:cubicBezTo>
                    <a:pt x="1504" y="1252"/>
                    <a:pt x="1504" y="1252"/>
                    <a:pt x="1505" y="1252"/>
                  </a:cubicBezTo>
                  <a:cubicBezTo>
                    <a:pt x="1505" y="1252"/>
                    <a:pt x="1505" y="1252"/>
                    <a:pt x="1506" y="1253"/>
                  </a:cubicBezTo>
                  <a:cubicBezTo>
                    <a:pt x="1506" y="1253"/>
                    <a:pt x="1507" y="1254"/>
                    <a:pt x="1508" y="1254"/>
                  </a:cubicBezTo>
                  <a:cubicBezTo>
                    <a:pt x="1509" y="1255"/>
                    <a:pt x="1511" y="1257"/>
                    <a:pt x="1512" y="1258"/>
                  </a:cubicBezTo>
                  <a:cubicBezTo>
                    <a:pt x="1514" y="1259"/>
                    <a:pt x="1515" y="1261"/>
                    <a:pt x="1516" y="1262"/>
                  </a:cubicBezTo>
                  <a:cubicBezTo>
                    <a:pt x="1517" y="1263"/>
                    <a:pt x="1519" y="1265"/>
                    <a:pt x="1520" y="1266"/>
                  </a:cubicBezTo>
                  <a:cubicBezTo>
                    <a:pt x="1521" y="1268"/>
                    <a:pt x="1521" y="1269"/>
                    <a:pt x="1522" y="1270"/>
                  </a:cubicBezTo>
                  <a:cubicBezTo>
                    <a:pt x="1518" y="1278"/>
                    <a:pt x="1514" y="1288"/>
                    <a:pt x="1518" y="1296"/>
                  </a:cubicBezTo>
                  <a:cubicBezTo>
                    <a:pt x="1522" y="1305"/>
                    <a:pt x="1535" y="1305"/>
                    <a:pt x="1545" y="1308"/>
                  </a:cubicBezTo>
                  <a:cubicBezTo>
                    <a:pt x="1543" y="1291"/>
                    <a:pt x="1551" y="1263"/>
                    <a:pt x="1524" y="1268"/>
                  </a:cubicBezTo>
                  <a:cubicBezTo>
                    <a:pt x="1524" y="1267"/>
                    <a:pt x="1524" y="1267"/>
                    <a:pt x="1524" y="1267"/>
                  </a:cubicBezTo>
                  <a:cubicBezTo>
                    <a:pt x="1525" y="1267"/>
                    <a:pt x="1525" y="1266"/>
                    <a:pt x="1526" y="1265"/>
                  </a:cubicBezTo>
                  <a:cubicBezTo>
                    <a:pt x="1524" y="1267"/>
                    <a:pt x="1524" y="1267"/>
                    <a:pt x="1524" y="1267"/>
                  </a:cubicBezTo>
                  <a:cubicBezTo>
                    <a:pt x="1523" y="1266"/>
                    <a:pt x="1523" y="1265"/>
                    <a:pt x="1522" y="1265"/>
                  </a:cubicBezTo>
                  <a:cubicBezTo>
                    <a:pt x="1521" y="1263"/>
                    <a:pt x="1520" y="1261"/>
                    <a:pt x="1518" y="1260"/>
                  </a:cubicBezTo>
                  <a:cubicBezTo>
                    <a:pt x="1517" y="1258"/>
                    <a:pt x="1516" y="1257"/>
                    <a:pt x="1514" y="1256"/>
                  </a:cubicBezTo>
                  <a:cubicBezTo>
                    <a:pt x="1513" y="1254"/>
                    <a:pt x="1511" y="1253"/>
                    <a:pt x="1510" y="1252"/>
                  </a:cubicBezTo>
                  <a:cubicBezTo>
                    <a:pt x="1509" y="1251"/>
                    <a:pt x="1508" y="1251"/>
                    <a:pt x="1508" y="1250"/>
                  </a:cubicBezTo>
                  <a:cubicBezTo>
                    <a:pt x="1507" y="1250"/>
                    <a:pt x="1507" y="1250"/>
                    <a:pt x="1507" y="1249"/>
                  </a:cubicBezTo>
                  <a:cubicBezTo>
                    <a:pt x="1506" y="1249"/>
                    <a:pt x="1506" y="1249"/>
                    <a:pt x="1505" y="1249"/>
                  </a:cubicBezTo>
                  <a:cubicBezTo>
                    <a:pt x="1505" y="1248"/>
                    <a:pt x="1504" y="1248"/>
                    <a:pt x="1503" y="1247"/>
                  </a:cubicBezTo>
                  <a:cubicBezTo>
                    <a:pt x="1503" y="1247"/>
                    <a:pt x="1502" y="1246"/>
                    <a:pt x="1501" y="1246"/>
                  </a:cubicBezTo>
                  <a:cubicBezTo>
                    <a:pt x="1501" y="1246"/>
                    <a:pt x="1501" y="1246"/>
                    <a:pt x="1500" y="1246"/>
                  </a:cubicBezTo>
                  <a:cubicBezTo>
                    <a:pt x="1500" y="1245"/>
                    <a:pt x="1500" y="1245"/>
                    <a:pt x="1499" y="1245"/>
                  </a:cubicBezTo>
                  <a:cubicBezTo>
                    <a:pt x="1499" y="1245"/>
                    <a:pt x="1499" y="1245"/>
                    <a:pt x="1498" y="1245"/>
                  </a:cubicBezTo>
                  <a:cubicBezTo>
                    <a:pt x="1501" y="1244"/>
                    <a:pt x="1504" y="1243"/>
                    <a:pt x="1507" y="1241"/>
                  </a:cubicBezTo>
                  <a:cubicBezTo>
                    <a:pt x="1512" y="1239"/>
                    <a:pt x="1516" y="1237"/>
                    <a:pt x="1521" y="1236"/>
                  </a:cubicBezTo>
                  <a:cubicBezTo>
                    <a:pt x="1526" y="1234"/>
                    <a:pt x="1531" y="1233"/>
                    <a:pt x="1536" y="1233"/>
                  </a:cubicBezTo>
                  <a:cubicBezTo>
                    <a:pt x="1541" y="1233"/>
                    <a:pt x="1545" y="1234"/>
                    <a:pt x="1550" y="1236"/>
                  </a:cubicBezTo>
                  <a:cubicBezTo>
                    <a:pt x="1554" y="1238"/>
                    <a:pt x="1559" y="1240"/>
                    <a:pt x="1563" y="1242"/>
                  </a:cubicBezTo>
                  <a:cubicBezTo>
                    <a:pt x="1571" y="1246"/>
                    <a:pt x="1578" y="1251"/>
                    <a:pt x="1585" y="1256"/>
                  </a:cubicBezTo>
                  <a:cubicBezTo>
                    <a:pt x="1586" y="1257"/>
                    <a:pt x="1588" y="1259"/>
                    <a:pt x="1589" y="1260"/>
                  </a:cubicBezTo>
                  <a:cubicBezTo>
                    <a:pt x="1591" y="1261"/>
                    <a:pt x="1592" y="1262"/>
                    <a:pt x="1594" y="1264"/>
                  </a:cubicBezTo>
                  <a:cubicBezTo>
                    <a:pt x="1596" y="1266"/>
                    <a:pt x="1599" y="1268"/>
                    <a:pt x="1601" y="1271"/>
                  </a:cubicBezTo>
                  <a:cubicBezTo>
                    <a:pt x="1606" y="1275"/>
                    <a:pt x="1609" y="1280"/>
                    <a:pt x="1612" y="1284"/>
                  </a:cubicBezTo>
                  <a:cubicBezTo>
                    <a:pt x="1612" y="1284"/>
                    <a:pt x="1612" y="1284"/>
                    <a:pt x="1612" y="1284"/>
                  </a:cubicBezTo>
                  <a:cubicBezTo>
                    <a:pt x="1612" y="1284"/>
                    <a:pt x="1612" y="1284"/>
                    <a:pt x="1612" y="1284"/>
                  </a:cubicBezTo>
                  <a:cubicBezTo>
                    <a:pt x="1612" y="1284"/>
                    <a:pt x="1612" y="1285"/>
                    <a:pt x="1612" y="1285"/>
                  </a:cubicBezTo>
                  <a:cubicBezTo>
                    <a:pt x="1612" y="1285"/>
                    <a:pt x="1612" y="1285"/>
                    <a:pt x="1612" y="1285"/>
                  </a:cubicBezTo>
                  <a:cubicBezTo>
                    <a:pt x="1612" y="1286"/>
                    <a:pt x="1612" y="1287"/>
                    <a:pt x="1613" y="1288"/>
                  </a:cubicBezTo>
                  <a:cubicBezTo>
                    <a:pt x="1613" y="1288"/>
                    <a:pt x="1613" y="1289"/>
                    <a:pt x="1613" y="1290"/>
                  </a:cubicBezTo>
                  <a:cubicBezTo>
                    <a:pt x="1613" y="1291"/>
                    <a:pt x="1613" y="1292"/>
                    <a:pt x="1613" y="1293"/>
                  </a:cubicBezTo>
                  <a:cubicBezTo>
                    <a:pt x="1613" y="1294"/>
                    <a:pt x="1613" y="1295"/>
                    <a:pt x="1613" y="1296"/>
                  </a:cubicBezTo>
                  <a:cubicBezTo>
                    <a:pt x="1612" y="1297"/>
                    <a:pt x="1612" y="1297"/>
                    <a:pt x="1612" y="1298"/>
                  </a:cubicBezTo>
                  <a:cubicBezTo>
                    <a:pt x="1603" y="1308"/>
                    <a:pt x="1597" y="1319"/>
                    <a:pt x="1605" y="1330"/>
                  </a:cubicBezTo>
                  <a:cubicBezTo>
                    <a:pt x="1614" y="1319"/>
                    <a:pt x="1622" y="1309"/>
                    <a:pt x="1616" y="1296"/>
                  </a:cubicBezTo>
                  <a:cubicBezTo>
                    <a:pt x="1615" y="1296"/>
                    <a:pt x="1615" y="1296"/>
                    <a:pt x="1615" y="1296"/>
                  </a:cubicBezTo>
                  <a:cubicBezTo>
                    <a:pt x="1615" y="1296"/>
                    <a:pt x="1615" y="1296"/>
                    <a:pt x="1615" y="1296"/>
                  </a:cubicBezTo>
                  <a:cubicBezTo>
                    <a:pt x="1616" y="1295"/>
                    <a:pt x="1616" y="1294"/>
                    <a:pt x="1616" y="1293"/>
                  </a:cubicBezTo>
                  <a:cubicBezTo>
                    <a:pt x="1616" y="1292"/>
                    <a:pt x="1616" y="1292"/>
                    <a:pt x="1616" y="1291"/>
                  </a:cubicBezTo>
                  <a:cubicBezTo>
                    <a:pt x="1616" y="1292"/>
                    <a:pt x="1616" y="1293"/>
                    <a:pt x="1616" y="1294"/>
                  </a:cubicBezTo>
                  <a:cubicBezTo>
                    <a:pt x="1617" y="1295"/>
                    <a:pt x="1617" y="1296"/>
                    <a:pt x="1617" y="1297"/>
                  </a:cubicBezTo>
                  <a:cubicBezTo>
                    <a:pt x="1617" y="1297"/>
                    <a:pt x="1617" y="1298"/>
                    <a:pt x="1617" y="1298"/>
                  </a:cubicBezTo>
                  <a:cubicBezTo>
                    <a:pt x="1617" y="1298"/>
                    <a:pt x="1617" y="1297"/>
                    <a:pt x="1617" y="1297"/>
                  </a:cubicBezTo>
                  <a:cubicBezTo>
                    <a:pt x="1617" y="1296"/>
                    <a:pt x="1617" y="1295"/>
                    <a:pt x="1617" y="1294"/>
                  </a:cubicBezTo>
                  <a:cubicBezTo>
                    <a:pt x="1617" y="1292"/>
                    <a:pt x="1616" y="1290"/>
                    <a:pt x="1615" y="1288"/>
                  </a:cubicBezTo>
                  <a:cubicBezTo>
                    <a:pt x="1615" y="1288"/>
                    <a:pt x="1615" y="1287"/>
                    <a:pt x="1615" y="1287"/>
                  </a:cubicBezTo>
                  <a:cubicBezTo>
                    <a:pt x="1615" y="1286"/>
                    <a:pt x="1615" y="1286"/>
                    <a:pt x="1615" y="1285"/>
                  </a:cubicBezTo>
                  <a:cubicBezTo>
                    <a:pt x="1615" y="1285"/>
                    <a:pt x="1615" y="1285"/>
                    <a:pt x="1615" y="1284"/>
                  </a:cubicBezTo>
                  <a:cubicBezTo>
                    <a:pt x="1615" y="1284"/>
                    <a:pt x="1615" y="1284"/>
                    <a:pt x="1615" y="1284"/>
                  </a:cubicBezTo>
                  <a:cubicBezTo>
                    <a:pt x="1615" y="1284"/>
                    <a:pt x="1615" y="1283"/>
                    <a:pt x="1614" y="1283"/>
                  </a:cubicBezTo>
                  <a:cubicBezTo>
                    <a:pt x="1614" y="1282"/>
                    <a:pt x="1614" y="1282"/>
                    <a:pt x="1614" y="1282"/>
                  </a:cubicBezTo>
                  <a:cubicBezTo>
                    <a:pt x="1613" y="1281"/>
                    <a:pt x="1613" y="1280"/>
                    <a:pt x="1613" y="1280"/>
                  </a:cubicBezTo>
                  <a:cubicBezTo>
                    <a:pt x="1613" y="1280"/>
                    <a:pt x="1613" y="1281"/>
                    <a:pt x="1613" y="1281"/>
                  </a:cubicBezTo>
                  <a:cubicBezTo>
                    <a:pt x="1611" y="1278"/>
                    <a:pt x="1609" y="1274"/>
                    <a:pt x="1606" y="1270"/>
                  </a:cubicBezTo>
                  <a:cubicBezTo>
                    <a:pt x="1606" y="1270"/>
                    <a:pt x="1607" y="1271"/>
                    <a:pt x="1608" y="1271"/>
                  </a:cubicBezTo>
                  <a:cubicBezTo>
                    <a:pt x="1609" y="1271"/>
                    <a:pt x="1610" y="1271"/>
                    <a:pt x="1611" y="1271"/>
                  </a:cubicBezTo>
                  <a:cubicBezTo>
                    <a:pt x="1611" y="1271"/>
                    <a:pt x="1612" y="1271"/>
                    <a:pt x="1613" y="1271"/>
                  </a:cubicBezTo>
                  <a:cubicBezTo>
                    <a:pt x="1613" y="1271"/>
                    <a:pt x="1613" y="1271"/>
                    <a:pt x="1614" y="1271"/>
                  </a:cubicBezTo>
                  <a:cubicBezTo>
                    <a:pt x="1614" y="1271"/>
                    <a:pt x="1614" y="1271"/>
                    <a:pt x="1615" y="1271"/>
                  </a:cubicBezTo>
                  <a:cubicBezTo>
                    <a:pt x="1615" y="1271"/>
                    <a:pt x="1616" y="1271"/>
                    <a:pt x="1617" y="1271"/>
                  </a:cubicBezTo>
                  <a:cubicBezTo>
                    <a:pt x="1617" y="1271"/>
                    <a:pt x="1618" y="1271"/>
                    <a:pt x="1619" y="1271"/>
                  </a:cubicBezTo>
                  <a:cubicBezTo>
                    <a:pt x="1620" y="1271"/>
                    <a:pt x="1621" y="1272"/>
                    <a:pt x="1621" y="1272"/>
                  </a:cubicBezTo>
                  <a:cubicBezTo>
                    <a:pt x="1622" y="1272"/>
                    <a:pt x="1623" y="1272"/>
                    <a:pt x="1624" y="1272"/>
                  </a:cubicBezTo>
                  <a:cubicBezTo>
                    <a:pt x="1626" y="1272"/>
                    <a:pt x="1628" y="1273"/>
                    <a:pt x="1629" y="1273"/>
                  </a:cubicBezTo>
                  <a:cubicBezTo>
                    <a:pt x="1631" y="1273"/>
                    <a:pt x="1633" y="1274"/>
                    <a:pt x="1635" y="1274"/>
                  </a:cubicBezTo>
                  <a:cubicBezTo>
                    <a:pt x="1636" y="1275"/>
                    <a:pt x="1638" y="1276"/>
                    <a:pt x="1640" y="1276"/>
                  </a:cubicBezTo>
                  <a:cubicBezTo>
                    <a:pt x="1641" y="1277"/>
                    <a:pt x="1643" y="1278"/>
                    <a:pt x="1645" y="1279"/>
                  </a:cubicBezTo>
                  <a:cubicBezTo>
                    <a:pt x="1645" y="1279"/>
                    <a:pt x="1645" y="1279"/>
                    <a:pt x="1645" y="1279"/>
                  </a:cubicBezTo>
                  <a:cubicBezTo>
                    <a:pt x="1647" y="1306"/>
                    <a:pt x="1666" y="1302"/>
                    <a:pt x="1686" y="1292"/>
                  </a:cubicBezTo>
                  <a:cubicBezTo>
                    <a:pt x="1668" y="1287"/>
                    <a:pt x="1668" y="1268"/>
                    <a:pt x="1645" y="1275"/>
                  </a:cubicBezTo>
                  <a:cubicBezTo>
                    <a:pt x="1644" y="1275"/>
                    <a:pt x="1642" y="1274"/>
                    <a:pt x="1641" y="1273"/>
                  </a:cubicBezTo>
                  <a:cubicBezTo>
                    <a:pt x="1639" y="1273"/>
                    <a:pt x="1637" y="1272"/>
                    <a:pt x="1636" y="1271"/>
                  </a:cubicBezTo>
                  <a:cubicBezTo>
                    <a:pt x="1634" y="1271"/>
                    <a:pt x="1632" y="1270"/>
                    <a:pt x="1630" y="1270"/>
                  </a:cubicBezTo>
                  <a:cubicBezTo>
                    <a:pt x="1628" y="1269"/>
                    <a:pt x="1626" y="1269"/>
                    <a:pt x="1624" y="1269"/>
                  </a:cubicBezTo>
                  <a:cubicBezTo>
                    <a:pt x="1624" y="1269"/>
                    <a:pt x="1623" y="1269"/>
                    <a:pt x="1622" y="1269"/>
                  </a:cubicBezTo>
                  <a:cubicBezTo>
                    <a:pt x="1621" y="1268"/>
                    <a:pt x="1620" y="1268"/>
                    <a:pt x="1619" y="1268"/>
                  </a:cubicBezTo>
                  <a:cubicBezTo>
                    <a:pt x="1618" y="1268"/>
                    <a:pt x="1618" y="1268"/>
                    <a:pt x="1617" y="1268"/>
                  </a:cubicBezTo>
                  <a:cubicBezTo>
                    <a:pt x="1616" y="1268"/>
                    <a:pt x="1615" y="1268"/>
                    <a:pt x="1615" y="1268"/>
                  </a:cubicBezTo>
                  <a:cubicBezTo>
                    <a:pt x="1614" y="1268"/>
                    <a:pt x="1614" y="1268"/>
                    <a:pt x="1614" y="1268"/>
                  </a:cubicBezTo>
                  <a:cubicBezTo>
                    <a:pt x="1613" y="1268"/>
                    <a:pt x="1613" y="1268"/>
                    <a:pt x="1612" y="1268"/>
                  </a:cubicBezTo>
                  <a:cubicBezTo>
                    <a:pt x="1612" y="1268"/>
                    <a:pt x="1611" y="1268"/>
                    <a:pt x="1611" y="1269"/>
                  </a:cubicBezTo>
                  <a:cubicBezTo>
                    <a:pt x="1610" y="1269"/>
                    <a:pt x="1610" y="1269"/>
                    <a:pt x="1609" y="1269"/>
                  </a:cubicBezTo>
                  <a:cubicBezTo>
                    <a:pt x="1609" y="1269"/>
                    <a:pt x="1608" y="1269"/>
                    <a:pt x="1608" y="1269"/>
                  </a:cubicBezTo>
                  <a:cubicBezTo>
                    <a:pt x="1607" y="1270"/>
                    <a:pt x="1606" y="1270"/>
                    <a:pt x="1605" y="1270"/>
                  </a:cubicBezTo>
                  <a:cubicBezTo>
                    <a:pt x="1605" y="1270"/>
                    <a:pt x="1604" y="1269"/>
                    <a:pt x="1604" y="1268"/>
                  </a:cubicBezTo>
                  <a:cubicBezTo>
                    <a:pt x="1602" y="1266"/>
                    <a:pt x="1599" y="1263"/>
                    <a:pt x="1597" y="1260"/>
                  </a:cubicBezTo>
                  <a:cubicBezTo>
                    <a:pt x="1595" y="1259"/>
                    <a:pt x="1594" y="1258"/>
                    <a:pt x="1592" y="1256"/>
                  </a:cubicBezTo>
                  <a:cubicBezTo>
                    <a:pt x="1591" y="1255"/>
                    <a:pt x="1589" y="1254"/>
                    <a:pt x="1588" y="1252"/>
                  </a:cubicBezTo>
                  <a:cubicBezTo>
                    <a:pt x="1585" y="1250"/>
                    <a:pt x="1582" y="1248"/>
                    <a:pt x="1579" y="1246"/>
                  </a:cubicBezTo>
                  <a:cubicBezTo>
                    <a:pt x="1580" y="1246"/>
                    <a:pt x="1580" y="1246"/>
                    <a:pt x="1580" y="1246"/>
                  </a:cubicBezTo>
                  <a:cubicBezTo>
                    <a:pt x="1582" y="1247"/>
                    <a:pt x="1584" y="1247"/>
                    <a:pt x="1586" y="1247"/>
                  </a:cubicBezTo>
                  <a:cubicBezTo>
                    <a:pt x="1587" y="1247"/>
                    <a:pt x="1589" y="1246"/>
                    <a:pt x="1590" y="1246"/>
                  </a:cubicBezTo>
                  <a:cubicBezTo>
                    <a:pt x="1590" y="1246"/>
                    <a:pt x="1591" y="1246"/>
                    <a:pt x="1592" y="1246"/>
                  </a:cubicBezTo>
                  <a:cubicBezTo>
                    <a:pt x="1592" y="1246"/>
                    <a:pt x="1593" y="1245"/>
                    <a:pt x="1594" y="1245"/>
                  </a:cubicBezTo>
                  <a:cubicBezTo>
                    <a:pt x="1596" y="1244"/>
                    <a:pt x="1599" y="1243"/>
                    <a:pt x="1602" y="1242"/>
                  </a:cubicBezTo>
                  <a:cubicBezTo>
                    <a:pt x="1605" y="1241"/>
                    <a:pt x="1608" y="1239"/>
                    <a:pt x="1611" y="1238"/>
                  </a:cubicBezTo>
                  <a:cubicBezTo>
                    <a:pt x="1617" y="1235"/>
                    <a:pt x="1623" y="1232"/>
                    <a:pt x="1630" y="1228"/>
                  </a:cubicBezTo>
                  <a:cubicBezTo>
                    <a:pt x="1633" y="1227"/>
                    <a:pt x="1636" y="1225"/>
                    <a:pt x="1639" y="1224"/>
                  </a:cubicBezTo>
                  <a:cubicBezTo>
                    <a:pt x="1643" y="1222"/>
                    <a:pt x="1646" y="1221"/>
                    <a:pt x="1649" y="1219"/>
                  </a:cubicBezTo>
                  <a:cubicBezTo>
                    <a:pt x="1650" y="1218"/>
                    <a:pt x="1652" y="1218"/>
                    <a:pt x="1653" y="1217"/>
                  </a:cubicBezTo>
                  <a:cubicBezTo>
                    <a:pt x="1655" y="1217"/>
                    <a:pt x="1656" y="1217"/>
                    <a:pt x="1658" y="1216"/>
                  </a:cubicBezTo>
                  <a:cubicBezTo>
                    <a:pt x="1658" y="1216"/>
                    <a:pt x="1658" y="1216"/>
                    <a:pt x="1659" y="1216"/>
                  </a:cubicBezTo>
                  <a:cubicBezTo>
                    <a:pt x="1659" y="1216"/>
                    <a:pt x="1659" y="1216"/>
                    <a:pt x="1660" y="1216"/>
                  </a:cubicBezTo>
                  <a:cubicBezTo>
                    <a:pt x="1660" y="1216"/>
                    <a:pt x="1661" y="1216"/>
                    <a:pt x="1662" y="1217"/>
                  </a:cubicBezTo>
                  <a:cubicBezTo>
                    <a:pt x="1663" y="1217"/>
                    <a:pt x="1664" y="1217"/>
                    <a:pt x="1666" y="1217"/>
                  </a:cubicBezTo>
                  <a:cubicBezTo>
                    <a:pt x="1667" y="1218"/>
                    <a:pt x="1668" y="1218"/>
                    <a:pt x="1669" y="1219"/>
                  </a:cubicBezTo>
                  <a:cubicBezTo>
                    <a:pt x="1670" y="1219"/>
                    <a:pt x="1671" y="1219"/>
                    <a:pt x="1671" y="1220"/>
                  </a:cubicBezTo>
                  <a:cubicBezTo>
                    <a:pt x="1671" y="1220"/>
                    <a:pt x="1671" y="1220"/>
                    <a:pt x="1672" y="1220"/>
                  </a:cubicBezTo>
                  <a:cubicBezTo>
                    <a:pt x="1672" y="1220"/>
                    <a:pt x="1672" y="1220"/>
                    <a:pt x="1672" y="1221"/>
                  </a:cubicBezTo>
                  <a:cubicBezTo>
                    <a:pt x="1673" y="1221"/>
                    <a:pt x="1673" y="1221"/>
                    <a:pt x="1673" y="1221"/>
                  </a:cubicBezTo>
                  <a:cubicBezTo>
                    <a:pt x="1673" y="1221"/>
                    <a:pt x="1673" y="1221"/>
                    <a:pt x="1673" y="1221"/>
                  </a:cubicBezTo>
                  <a:cubicBezTo>
                    <a:pt x="1674" y="1221"/>
                    <a:pt x="1674" y="1221"/>
                    <a:pt x="1675" y="1221"/>
                  </a:cubicBezTo>
                  <a:cubicBezTo>
                    <a:pt x="1676" y="1222"/>
                    <a:pt x="1676" y="1222"/>
                    <a:pt x="1677" y="1223"/>
                  </a:cubicBezTo>
                  <a:cubicBezTo>
                    <a:pt x="1680" y="1224"/>
                    <a:pt x="1681" y="1225"/>
                    <a:pt x="1681" y="1225"/>
                  </a:cubicBezTo>
                  <a:cubicBezTo>
                    <a:pt x="1681" y="1225"/>
                    <a:pt x="1681" y="1225"/>
                    <a:pt x="1681" y="1224"/>
                  </a:cubicBezTo>
                  <a:cubicBezTo>
                    <a:pt x="1680" y="1224"/>
                    <a:pt x="1679" y="1223"/>
                    <a:pt x="1678" y="1222"/>
                  </a:cubicBezTo>
                  <a:cubicBezTo>
                    <a:pt x="1679" y="1222"/>
                    <a:pt x="1679" y="1223"/>
                    <a:pt x="1679" y="1223"/>
                  </a:cubicBezTo>
                  <a:cubicBezTo>
                    <a:pt x="1680" y="1223"/>
                    <a:pt x="1681" y="1223"/>
                    <a:pt x="1682" y="1223"/>
                  </a:cubicBezTo>
                  <a:cubicBezTo>
                    <a:pt x="1683" y="1223"/>
                    <a:pt x="1684" y="1224"/>
                    <a:pt x="1685" y="1224"/>
                  </a:cubicBezTo>
                  <a:cubicBezTo>
                    <a:pt x="1686" y="1224"/>
                    <a:pt x="1687" y="1224"/>
                    <a:pt x="1687" y="1224"/>
                  </a:cubicBezTo>
                  <a:cubicBezTo>
                    <a:pt x="1687" y="1224"/>
                    <a:pt x="1687" y="1224"/>
                    <a:pt x="1687" y="1224"/>
                  </a:cubicBezTo>
                  <a:cubicBezTo>
                    <a:pt x="1689" y="1224"/>
                    <a:pt x="1689" y="1224"/>
                    <a:pt x="1689" y="1224"/>
                  </a:cubicBezTo>
                  <a:cubicBezTo>
                    <a:pt x="1695" y="1239"/>
                    <a:pt x="1708" y="1231"/>
                    <a:pt x="1719" y="1228"/>
                  </a:cubicBezTo>
                  <a:cubicBezTo>
                    <a:pt x="1711" y="1210"/>
                    <a:pt x="1700" y="1205"/>
                    <a:pt x="1689" y="1221"/>
                  </a:cubicBezTo>
                  <a:cubicBezTo>
                    <a:pt x="1689" y="1221"/>
                    <a:pt x="1689" y="1221"/>
                    <a:pt x="1688" y="1221"/>
                  </a:cubicBezTo>
                  <a:cubicBezTo>
                    <a:pt x="1687" y="1221"/>
                    <a:pt x="1686" y="1221"/>
                    <a:pt x="1685" y="1221"/>
                  </a:cubicBezTo>
                  <a:cubicBezTo>
                    <a:pt x="1684" y="1221"/>
                    <a:pt x="1683" y="1221"/>
                    <a:pt x="1682" y="1221"/>
                  </a:cubicBezTo>
                  <a:cubicBezTo>
                    <a:pt x="1681" y="1220"/>
                    <a:pt x="1680" y="1220"/>
                    <a:pt x="1679" y="1220"/>
                  </a:cubicBezTo>
                  <a:cubicBezTo>
                    <a:pt x="1678" y="1220"/>
                    <a:pt x="1678" y="1220"/>
                    <a:pt x="1677" y="1219"/>
                  </a:cubicBezTo>
                  <a:cubicBezTo>
                    <a:pt x="1676" y="1219"/>
                    <a:pt x="1675" y="1219"/>
                    <a:pt x="1674" y="1218"/>
                  </a:cubicBezTo>
                  <a:cubicBezTo>
                    <a:pt x="1674" y="1218"/>
                    <a:pt x="1674" y="1218"/>
                    <a:pt x="1674" y="1218"/>
                  </a:cubicBezTo>
                  <a:cubicBezTo>
                    <a:pt x="1674" y="1218"/>
                    <a:pt x="1674" y="1218"/>
                    <a:pt x="1673" y="1218"/>
                  </a:cubicBezTo>
                  <a:cubicBezTo>
                    <a:pt x="1673" y="1218"/>
                    <a:pt x="1673" y="1218"/>
                    <a:pt x="1673" y="1218"/>
                  </a:cubicBezTo>
                  <a:cubicBezTo>
                    <a:pt x="1672" y="1218"/>
                    <a:pt x="1671" y="1217"/>
                    <a:pt x="1670" y="1216"/>
                  </a:cubicBezTo>
                  <a:cubicBezTo>
                    <a:pt x="1670" y="1216"/>
                    <a:pt x="1669" y="1216"/>
                    <a:pt x="1668" y="1215"/>
                  </a:cubicBezTo>
                  <a:cubicBezTo>
                    <a:pt x="1668" y="1215"/>
                    <a:pt x="1667" y="1215"/>
                    <a:pt x="1666" y="1215"/>
                  </a:cubicBezTo>
                  <a:cubicBezTo>
                    <a:pt x="1665" y="1214"/>
                    <a:pt x="1664" y="1214"/>
                    <a:pt x="1663" y="1214"/>
                  </a:cubicBezTo>
                  <a:cubicBezTo>
                    <a:pt x="1663" y="1213"/>
                    <a:pt x="1663" y="1213"/>
                    <a:pt x="1663" y="1212"/>
                  </a:cubicBezTo>
                  <a:cubicBezTo>
                    <a:pt x="1663" y="1212"/>
                    <a:pt x="1663" y="1211"/>
                    <a:pt x="1664" y="1211"/>
                  </a:cubicBezTo>
                  <a:cubicBezTo>
                    <a:pt x="1664" y="1210"/>
                    <a:pt x="1664" y="1210"/>
                    <a:pt x="1664" y="1209"/>
                  </a:cubicBezTo>
                  <a:cubicBezTo>
                    <a:pt x="1664" y="1208"/>
                    <a:pt x="1664" y="1207"/>
                    <a:pt x="1665" y="1207"/>
                  </a:cubicBezTo>
                  <a:cubicBezTo>
                    <a:pt x="1665" y="1206"/>
                    <a:pt x="1665" y="1206"/>
                    <a:pt x="1665" y="1206"/>
                  </a:cubicBezTo>
                  <a:cubicBezTo>
                    <a:pt x="1665" y="1205"/>
                    <a:pt x="1665" y="1205"/>
                    <a:pt x="1665" y="1204"/>
                  </a:cubicBezTo>
                  <a:cubicBezTo>
                    <a:pt x="1665" y="1204"/>
                    <a:pt x="1665" y="1203"/>
                    <a:pt x="1666" y="1202"/>
                  </a:cubicBezTo>
                  <a:cubicBezTo>
                    <a:pt x="1666" y="1201"/>
                    <a:pt x="1666" y="1200"/>
                    <a:pt x="1666" y="1199"/>
                  </a:cubicBezTo>
                  <a:cubicBezTo>
                    <a:pt x="1667" y="1199"/>
                    <a:pt x="1667" y="1198"/>
                    <a:pt x="1667" y="1198"/>
                  </a:cubicBezTo>
                  <a:cubicBezTo>
                    <a:pt x="1667" y="1197"/>
                    <a:pt x="1667" y="1197"/>
                    <a:pt x="1667" y="1196"/>
                  </a:cubicBezTo>
                  <a:cubicBezTo>
                    <a:pt x="1668" y="1195"/>
                    <a:pt x="1668" y="1195"/>
                    <a:pt x="1668" y="1194"/>
                  </a:cubicBezTo>
                  <a:cubicBezTo>
                    <a:pt x="1669" y="1192"/>
                    <a:pt x="1670" y="1190"/>
                    <a:pt x="1671" y="1188"/>
                  </a:cubicBezTo>
                  <a:cubicBezTo>
                    <a:pt x="1672" y="1188"/>
                    <a:pt x="1672" y="1189"/>
                    <a:pt x="1673" y="1190"/>
                  </a:cubicBezTo>
                  <a:cubicBezTo>
                    <a:pt x="1671" y="1188"/>
                    <a:pt x="1671" y="1188"/>
                    <a:pt x="1671" y="1188"/>
                  </a:cubicBezTo>
                  <a:cubicBezTo>
                    <a:pt x="1672" y="1187"/>
                    <a:pt x="1672" y="1186"/>
                    <a:pt x="1672" y="1186"/>
                  </a:cubicBezTo>
                  <a:cubicBezTo>
                    <a:pt x="1680" y="1184"/>
                    <a:pt x="1689" y="1183"/>
                    <a:pt x="1696" y="1179"/>
                  </a:cubicBezTo>
                  <a:cubicBezTo>
                    <a:pt x="1707" y="1174"/>
                    <a:pt x="1711" y="1160"/>
                    <a:pt x="1722" y="1155"/>
                  </a:cubicBezTo>
                  <a:cubicBezTo>
                    <a:pt x="1704" y="1143"/>
                    <a:pt x="1664" y="1155"/>
                    <a:pt x="1668" y="1183"/>
                  </a:cubicBezTo>
                  <a:cubicBezTo>
                    <a:pt x="1669" y="1185"/>
                    <a:pt x="1669" y="1185"/>
                    <a:pt x="1669" y="1185"/>
                  </a:cubicBezTo>
                  <a:cubicBezTo>
                    <a:pt x="1669" y="1185"/>
                    <a:pt x="1669" y="1186"/>
                    <a:pt x="1668" y="1186"/>
                  </a:cubicBezTo>
                  <a:cubicBezTo>
                    <a:pt x="1667" y="1188"/>
                    <a:pt x="1666" y="1190"/>
                    <a:pt x="1665" y="1192"/>
                  </a:cubicBezTo>
                  <a:cubicBezTo>
                    <a:pt x="1665" y="1193"/>
                    <a:pt x="1665" y="1194"/>
                    <a:pt x="1664" y="1195"/>
                  </a:cubicBezTo>
                  <a:cubicBezTo>
                    <a:pt x="1664" y="1196"/>
                    <a:pt x="1664" y="1196"/>
                    <a:pt x="1664" y="1197"/>
                  </a:cubicBezTo>
                  <a:cubicBezTo>
                    <a:pt x="1664" y="1197"/>
                    <a:pt x="1664" y="1198"/>
                    <a:pt x="1663" y="1198"/>
                  </a:cubicBezTo>
                  <a:cubicBezTo>
                    <a:pt x="1663" y="1199"/>
                    <a:pt x="1663" y="1200"/>
                    <a:pt x="1663" y="1201"/>
                  </a:cubicBezTo>
                  <a:cubicBezTo>
                    <a:pt x="1662" y="1202"/>
                    <a:pt x="1662" y="1203"/>
                    <a:pt x="1662" y="1204"/>
                  </a:cubicBezTo>
                  <a:cubicBezTo>
                    <a:pt x="1662" y="1204"/>
                    <a:pt x="1662" y="1205"/>
                    <a:pt x="1662" y="1205"/>
                  </a:cubicBezTo>
                  <a:cubicBezTo>
                    <a:pt x="1662" y="1205"/>
                    <a:pt x="1662" y="1206"/>
                    <a:pt x="1662" y="1206"/>
                  </a:cubicBezTo>
                  <a:cubicBezTo>
                    <a:pt x="1662" y="1207"/>
                    <a:pt x="1662" y="1208"/>
                    <a:pt x="1662" y="1209"/>
                  </a:cubicBezTo>
                  <a:cubicBezTo>
                    <a:pt x="1662" y="1209"/>
                    <a:pt x="1662" y="1210"/>
                    <a:pt x="1662" y="1211"/>
                  </a:cubicBezTo>
                  <a:cubicBezTo>
                    <a:pt x="1662" y="1211"/>
                    <a:pt x="1662" y="1212"/>
                    <a:pt x="1662" y="1212"/>
                  </a:cubicBezTo>
                  <a:cubicBezTo>
                    <a:pt x="1662" y="1213"/>
                    <a:pt x="1662" y="1213"/>
                    <a:pt x="1662" y="1214"/>
                  </a:cubicBezTo>
                  <a:cubicBezTo>
                    <a:pt x="1662" y="1214"/>
                    <a:pt x="1662" y="1214"/>
                    <a:pt x="1662" y="1214"/>
                  </a:cubicBezTo>
                  <a:cubicBezTo>
                    <a:pt x="1661" y="1214"/>
                    <a:pt x="1661" y="1214"/>
                    <a:pt x="1660" y="1214"/>
                  </a:cubicBezTo>
                  <a:cubicBezTo>
                    <a:pt x="1659" y="1214"/>
                    <a:pt x="1659" y="1214"/>
                    <a:pt x="1659" y="1214"/>
                  </a:cubicBezTo>
                  <a:cubicBezTo>
                    <a:pt x="1658" y="1214"/>
                    <a:pt x="1658" y="1214"/>
                    <a:pt x="1657" y="1214"/>
                  </a:cubicBezTo>
                  <a:cubicBezTo>
                    <a:pt x="1654" y="1214"/>
                    <a:pt x="1651" y="1215"/>
                    <a:pt x="1648" y="1217"/>
                  </a:cubicBezTo>
                  <a:cubicBezTo>
                    <a:pt x="1644" y="1218"/>
                    <a:pt x="1641" y="1220"/>
                    <a:pt x="1638" y="1221"/>
                  </a:cubicBezTo>
                  <a:cubicBezTo>
                    <a:pt x="1635" y="1223"/>
                    <a:pt x="1632" y="1224"/>
                    <a:pt x="1629" y="1226"/>
                  </a:cubicBezTo>
                  <a:cubicBezTo>
                    <a:pt x="1622" y="1229"/>
                    <a:pt x="1616" y="1232"/>
                    <a:pt x="1610" y="1235"/>
                  </a:cubicBezTo>
                  <a:cubicBezTo>
                    <a:pt x="1606" y="1237"/>
                    <a:pt x="1604" y="1238"/>
                    <a:pt x="1601" y="1239"/>
                  </a:cubicBezTo>
                  <a:cubicBezTo>
                    <a:pt x="1598" y="1241"/>
                    <a:pt x="1595" y="1242"/>
                    <a:pt x="1593" y="1243"/>
                  </a:cubicBezTo>
                  <a:cubicBezTo>
                    <a:pt x="1592" y="1243"/>
                    <a:pt x="1590" y="1243"/>
                    <a:pt x="1589" y="1244"/>
                  </a:cubicBezTo>
                  <a:cubicBezTo>
                    <a:pt x="1588" y="1244"/>
                    <a:pt x="1587" y="1244"/>
                    <a:pt x="1586" y="1244"/>
                  </a:cubicBezTo>
                  <a:cubicBezTo>
                    <a:pt x="1585" y="1245"/>
                    <a:pt x="1584" y="1245"/>
                    <a:pt x="1583" y="1245"/>
                  </a:cubicBezTo>
                  <a:cubicBezTo>
                    <a:pt x="1582" y="1245"/>
                    <a:pt x="1582" y="1245"/>
                    <a:pt x="1582" y="1245"/>
                  </a:cubicBezTo>
                  <a:cubicBezTo>
                    <a:pt x="1581" y="1245"/>
                    <a:pt x="1581" y="1245"/>
                    <a:pt x="1580" y="1245"/>
                  </a:cubicBezTo>
                  <a:cubicBezTo>
                    <a:pt x="1580" y="1245"/>
                    <a:pt x="1579" y="1245"/>
                    <a:pt x="1578" y="1245"/>
                  </a:cubicBezTo>
                  <a:cubicBezTo>
                    <a:pt x="1578" y="1245"/>
                    <a:pt x="1578" y="1245"/>
                    <a:pt x="1578" y="1245"/>
                  </a:cubicBezTo>
                  <a:cubicBezTo>
                    <a:pt x="1574" y="1243"/>
                    <a:pt x="1570" y="1240"/>
                    <a:pt x="1565" y="1238"/>
                  </a:cubicBezTo>
                  <a:cubicBezTo>
                    <a:pt x="1561" y="1235"/>
                    <a:pt x="1556" y="1233"/>
                    <a:pt x="1552" y="1232"/>
                  </a:cubicBezTo>
                  <a:cubicBezTo>
                    <a:pt x="1550" y="1231"/>
                    <a:pt x="1549" y="1231"/>
                    <a:pt x="1548" y="1230"/>
                  </a:cubicBezTo>
                  <a:cubicBezTo>
                    <a:pt x="1547" y="1230"/>
                    <a:pt x="1547" y="1230"/>
                    <a:pt x="1546" y="1230"/>
                  </a:cubicBezTo>
                  <a:cubicBezTo>
                    <a:pt x="1545" y="1230"/>
                    <a:pt x="1545" y="1230"/>
                    <a:pt x="1545" y="1230"/>
                  </a:cubicBezTo>
                  <a:cubicBezTo>
                    <a:pt x="1545" y="1230"/>
                    <a:pt x="1545" y="1230"/>
                    <a:pt x="1545" y="1230"/>
                  </a:cubicBezTo>
                  <a:cubicBezTo>
                    <a:pt x="1545" y="1229"/>
                    <a:pt x="1546" y="1229"/>
                    <a:pt x="1546" y="1229"/>
                  </a:cubicBezTo>
                  <a:cubicBezTo>
                    <a:pt x="1547" y="1229"/>
                    <a:pt x="1547" y="1228"/>
                    <a:pt x="1547" y="1228"/>
                  </a:cubicBezTo>
                  <a:cubicBezTo>
                    <a:pt x="1547" y="1228"/>
                    <a:pt x="1548" y="1228"/>
                    <a:pt x="1548" y="1227"/>
                  </a:cubicBezTo>
                  <a:cubicBezTo>
                    <a:pt x="1548" y="1227"/>
                    <a:pt x="1549" y="1227"/>
                    <a:pt x="1550" y="1226"/>
                  </a:cubicBezTo>
                  <a:cubicBezTo>
                    <a:pt x="1550" y="1226"/>
                    <a:pt x="1551" y="1225"/>
                    <a:pt x="1551" y="1225"/>
                  </a:cubicBezTo>
                  <a:cubicBezTo>
                    <a:pt x="1552" y="1224"/>
                    <a:pt x="1553" y="1224"/>
                    <a:pt x="1553" y="1223"/>
                  </a:cubicBezTo>
                  <a:cubicBezTo>
                    <a:pt x="1554" y="1223"/>
                    <a:pt x="1555" y="1222"/>
                    <a:pt x="1555" y="1222"/>
                  </a:cubicBezTo>
                  <a:cubicBezTo>
                    <a:pt x="1557" y="1221"/>
                    <a:pt x="1558" y="1220"/>
                    <a:pt x="1560" y="1219"/>
                  </a:cubicBezTo>
                  <a:cubicBezTo>
                    <a:pt x="1561" y="1219"/>
                    <a:pt x="1563" y="1218"/>
                    <a:pt x="1565" y="1217"/>
                  </a:cubicBezTo>
                  <a:cubicBezTo>
                    <a:pt x="1566" y="1216"/>
                    <a:pt x="1568" y="1216"/>
                    <a:pt x="1570" y="1215"/>
                  </a:cubicBezTo>
                  <a:cubicBezTo>
                    <a:pt x="1570" y="1215"/>
                    <a:pt x="1570" y="1215"/>
                    <a:pt x="1570" y="1215"/>
                  </a:cubicBezTo>
                  <a:cubicBezTo>
                    <a:pt x="1569" y="1215"/>
                    <a:pt x="1568" y="1216"/>
                    <a:pt x="1567" y="1217"/>
                  </a:cubicBezTo>
                  <a:cubicBezTo>
                    <a:pt x="1582" y="1242"/>
                    <a:pt x="1610" y="1216"/>
                    <a:pt x="1620" y="1199"/>
                  </a:cubicBezTo>
                  <a:cubicBezTo>
                    <a:pt x="1609" y="1202"/>
                    <a:pt x="1562" y="1188"/>
                    <a:pt x="1565" y="1214"/>
                  </a:cubicBezTo>
                  <a:cubicBezTo>
                    <a:pt x="1564" y="1214"/>
                    <a:pt x="1564" y="1214"/>
                    <a:pt x="1563" y="1214"/>
                  </a:cubicBezTo>
                  <a:cubicBezTo>
                    <a:pt x="1562" y="1215"/>
                    <a:pt x="1560" y="1216"/>
                    <a:pt x="1558" y="1217"/>
                  </a:cubicBezTo>
                  <a:cubicBezTo>
                    <a:pt x="1557" y="1217"/>
                    <a:pt x="1555" y="1218"/>
                    <a:pt x="1554" y="1219"/>
                  </a:cubicBezTo>
                  <a:cubicBezTo>
                    <a:pt x="1553" y="1220"/>
                    <a:pt x="1552" y="1220"/>
                    <a:pt x="1552" y="1221"/>
                  </a:cubicBezTo>
                  <a:cubicBezTo>
                    <a:pt x="1551" y="1221"/>
                    <a:pt x="1550" y="1222"/>
                    <a:pt x="1549" y="1222"/>
                  </a:cubicBezTo>
                  <a:cubicBezTo>
                    <a:pt x="1549" y="1223"/>
                    <a:pt x="1548" y="1223"/>
                    <a:pt x="1548" y="1224"/>
                  </a:cubicBezTo>
                  <a:cubicBezTo>
                    <a:pt x="1547" y="1224"/>
                    <a:pt x="1546" y="1225"/>
                    <a:pt x="1546" y="1225"/>
                  </a:cubicBezTo>
                  <a:cubicBezTo>
                    <a:pt x="1546" y="1225"/>
                    <a:pt x="1545" y="1226"/>
                    <a:pt x="1545" y="1226"/>
                  </a:cubicBezTo>
                  <a:cubicBezTo>
                    <a:pt x="1545" y="1226"/>
                    <a:pt x="1545" y="1226"/>
                    <a:pt x="1544" y="1226"/>
                  </a:cubicBezTo>
                  <a:cubicBezTo>
                    <a:pt x="1544" y="1227"/>
                    <a:pt x="1544" y="1227"/>
                    <a:pt x="1543" y="1228"/>
                  </a:cubicBezTo>
                  <a:cubicBezTo>
                    <a:pt x="1543" y="1228"/>
                    <a:pt x="1543" y="1229"/>
                    <a:pt x="1542" y="1229"/>
                  </a:cubicBezTo>
                  <a:cubicBezTo>
                    <a:pt x="1540" y="1229"/>
                    <a:pt x="1538" y="1229"/>
                    <a:pt x="1536" y="1228"/>
                  </a:cubicBezTo>
                  <a:cubicBezTo>
                    <a:pt x="1531" y="1228"/>
                    <a:pt x="1525" y="1229"/>
                    <a:pt x="1520" y="1231"/>
                  </a:cubicBezTo>
                  <a:cubicBezTo>
                    <a:pt x="1515" y="1233"/>
                    <a:pt x="1510" y="1235"/>
                    <a:pt x="1505" y="1237"/>
                  </a:cubicBezTo>
                  <a:cubicBezTo>
                    <a:pt x="1500" y="1239"/>
                    <a:pt x="1495" y="1241"/>
                    <a:pt x="1490" y="1243"/>
                  </a:cubicBezTo>
                  <a:cubicBezTo>
                    <a:pt x="1487" y="1244"/>
                    <a:pt x="1485" y="1244"/>
                    <a:pt x="1482" y="1244"/>
                  </a:cubicBezTo>
                  <a:cubicBezTo>
                    <a:pt x="1481" y="1245"/>
                    <a:pt x="1481" y="1245"/>
                    <a:pt x="1480" y="1245"/>
                  </a:cubicBezTo>
                  <a:cubicBezTo>
                    <a:pt x="1479" y="1245"/>
                    <a:pt x="1479" y="1245"/>
                    <a:pt x="1479" y="1245"/>
                  </a:cubicBezTo>
                  <a:cubicBezTo>
                    <a:pt x="1479" y="1245"/>
                    <a:pt x="1479" y="1245"/>
                    <a:pt x="1479" y="1245"/>
                  </a:cubicBezTo>
                  <a:cubicBezTo>
                    <a:pt x="1478" y="1245"/>
                    <a:pt x="1478" y="1245"/>
                    <a:pt x="1478" y="1245"/>
                  </a:cubicBezTo>
                  <a:cubicBezTo>
                    <a:pt x="1477" y="1245"/>
                    <a:pt x="1476" y="1245"/>
                    <a:pt x="1474" y="1245"/>
                  </a:cubicBezTo>
                  <a:cubicBezTo>
                    <a:pt x="1469" y="1244"/>
                    <a:pt x="1464" y="1243"/>
                    <a:pt x="1459" y="1242"/>
                  </a:cubicBezTo>
                  <a:cubicBezTo>
                    <a:pt x="1454" y="1240"/>
                    <a:pt x="1450" y="1239"/>
                    <a:pt x="1445" y="1237"/>
                  </a:cubicBezTo>
                  <a:cubicBezTo>
                    <a:pt x="1477" y="1228"/>
                    <a:pt x="1507" y="1216"/>
                    <a:pt x="1540" y="1196"/>
                  </a:cubicBezTo>
                  <a:cubicBezTo>
                    <a:pt x="1505" y="1206"/>
                    <a:pt x="1477" y="1220"/>
                    <a:pt x="1444" y="1223"/>
                  </a:cubicBezTo>
                  <a:cubicBezTo>
                    <a:pt x="1446" y="1222"/>
                    <a:pt x="1447" y="1221"/>
                    <a:pt x="1448" y="1219"/>
                  </a:cubicBezTo>
                  <a:cubicBezTo>
                    <a:pt x="1449" y="1219"/>
                    <a:pt x="1449" y="1218"/>
                    <a:pt x="1450" y="1218"/>
                  </a:cubicBezTo>
                  <a:cubicBezTo>
                    <a:pt x="1450" y="1217"/>
                    <a:pt x="1451" y="1216"/>
                    <a:pt x="1451" y="1216"/>
                  </a:cubicBezTo>
                  <a:cubicBezTo>
                    <a:pt x="1452" y="1215"/>
                    <a:pt x="1453" y="1213"/>
                    <a:pt x="1454" y="1212"/>
                  </a:cubicBezTo>
                  <a:cubicBezTo>
                    <a:pt x="1456" y="1210"/>
                    <a:pt x="1458" y="1207"/>
                    <a:pt x="1460" y="1204"/>
                  </a:cubicBezTo>
                  <a:cubicBezTo>
                    <a:pt x="1462" y="1202"/>
                    <a:pt x="1464" y="1199"/>
                    <a:pt x="1466" y="1197"/>
                  </a:cubicBezTo>
                  <a:cubicBezTo>
                    <a:pt x="1466" y="1196"/>
                    <a:pt x="1467" y="1195"/>
                    <a:pt x="1468" y="1195"/>
                  </a:cubicBezTo>
                  <a:cubicBezTo>
                    <a:pt x="1468" y="1195"/>
                    <a:pt x="1468" y="1195"/>
                    <a:pt x="1468" y="1195"/>
                  </a:cubicBezTo>
                  <a:cubicBezTo>
                    <a:pt x="1468" y="1195"/>
                    <a:pt x="1468" y="1195"/>
                    <a:pt x="1468" y="1194"/>
                  </a:cubicBezTo>
                  <a:cubicBezTo>
                    <a:pt x="1469" y="1193"/>
                    <a:pt x="1471" y="1192"/>
                    <a:pt x="1472" y="1191"/>
                  </a:cubicBezTo>
                  <a:cubicBezTo>
                    <a:pt x="1476" y="1187"/>
                    <a:pt x="1481" y="1184"/>
                    <a:pt x="1485" y="1182"/>
                  </a:cubicBezTo>
                  <a:cubicBezTo>
                    <a:pt x="1486" y="1182"/>
                    <a:pt x="1486" y="1181"/>
                    <a:pt x="1487" y="1181"/>
                  </a:cubicBezTo>
                  <a:cubicBezTo>
                    <a:pt x="1487" y="1181"/>
                    <a:pt x="1488" y="1181"/>
                    <a:pt x="1488" y="1180"/>
                  </a:cubicBezTo>
                  <a:cubicBezTo>
                    <a:pt x="1489" y="1180"/>
                    <a:pt x="1490" y="1179"/>
                    <a:pt x="1491" y="1179"/>
                  </a:cubicBezTo>
                  <a:cubicBezTo>
                    <a:pt x="1492" y="1178"/>
                    <a:pt x="1493" y="1178"/>
                    <a:pt x="1493" y="1177"/>
                  </a:cubicBezTo>
                  <a:cubicBezTo>
                    <a:pt x="1493" y="1178"/>
                    <a:pt x="1492" y="1179"/>
                    <a:pt x="1492" y="1179"/>
                  </a:cubicBezTo>
                  <a:cubicBezTo>
                    <a:pt x="1492" y="1179"/>
                    <a:pt x="1493" y="1178"/>
                    <a:pt x="1494" y="1178"/>
                  </a:cubicBezTo>
                  <a:cubicBezTo>
                    <a:pt x="1495" y="1178"/>
                    <a:pt x="1496" y="1177"/>
                    <a:pt x="1497" y="1177"/>
                  </a:cubicBezTo>
                  <a:cubicBezTo>
                    <a:pt x="1497" y="1177"/>
                    <a:pt x="1497" y="1176"/>
                    <a:pt x="1498" y="1176"/>
                  </a:cubicBezTo>
                  <a:cubicBezTo>
                    <a:pt x="1498" y="1176"/>
                    <a:pt x="1498" y="1176"/>
                    <a:pt x="1499" y="1176"/>
                  </a:cubicBezTo>
                  <a:cubicBezTo>
                    <a:pt x="1499" y="1175"/>
                    <a:pt x="1499" y="1175"/>
                    <a:pt x="1499" y="1175"/>
                  </a:cubicBezTo>
                  <a:cubicBezTo>
                    <a:pt x="1500" y="1174"/>
                    <a:pt x="1501" y="1174"/>
                    <a:pt x="1502" y="1173"/>
                  </a:cubicBezTo>
                  <a:cubicBezTo>
                    <a:pt x="1503" y="1172"/>
                    <a:pt x="1504" y="1171"/>
                    <a:pt x="1505" y="1170"/>
                  </a:cubicBezTo>
                  <a:cubicBezTo>
                    <a:pt x="1507" y="1169"/>
                    <a:pt x="1508" y="1168"/>
                    <a:pt x="1509" y="1167"/>
                  </a:cubicBezTo>
                  <a:cubicBezTo>
                    <a:pt x="1510" y="1166"/>
                    <a:pt x="1511" y="1164"/>
                    <a:pt x="1512" y="1163"/>
                  </a:cubicBezTo>
                  <a:cubicBezTo>
                    <a:pt x="1513" y="1162"/>
                    <a:pt x="1513" y="1162"/>
                    <a:pt x="1514" y="1161"/>
                  </a:cubicBezTo>
                  <a:cubicBezTo>
                    <a:pt x="1531" y="1161"/>
                    <a:pt x="1536" y="1145"/>
                    <a:pt x="1535" y="1130"/>
                  </a:cubicBezTo>
                  <a:cubicBezTo>
                    <a:pt x="1535" y="1130"/>
                    <a:pt x="1536" y="1130"/>
                    <a:pt x="1536" y="1130"/>
                  </a:cubicBezTo>
                  <a:cubicBezTo>
                    <a:pt x="1555" y="1128"/>
                    <a:pt x="1563" y="1117"/>
                    <a:pt x="1580" y="1112"/>
                  </a:cubicBezTo>
                  <a:cubicBezTo>
                    <a:pt x="1605" y="1105"/>
                    <a:pt x="1624" y="1110"/>
                    <a:pt x="1650" y="1096"/>
                  </a:cubicBezTo>
                  <a:cubicBezTo>
                    <a:pt x="1696" y="1071"/>
                    <a:pt x="1750" y="1077"/>
                    <a:pt x="1799" y="1101"/>
                  </a:cubicBezTo>
                  <a:cubicBezTo>
                    <a:pt x="1826" y="1114"/>
                    <a:pt x="1850" y="1151"/>
                    <a:pt x="1868" y="1186"/>
                  </a:cubicBezTo>
                  <a:cubicBezTo>
                    <a:pt x="1868" y="1188"/>
                    <a:pt x="1868" y="1191"/>
                    <a:pt x="1869" y="1193"/>
                  </a:cubicBezTo>
                  <a:cubicBezTo>
                    <a:pt x="1869" y="1195"/>
                    <a:pt x="1869" y="1197"/>
                    <a:pt x="1869" y="1199"/>
                  </a:cubicBezTo>
                  <a:cubicBezTo>
                    <a:pt x="1870" y="1200"/>
                    <a:pt x="1870" y="1202"/>
                    <a:pt x="1870" y="1203"/>
                  </a:cubicBezTo>
                  <a:cubicBezTo>
                    <a:pt x="1870" y="1204"/>
                    <a:pt x="1870" y="1204"/>
                    <a:pt x="1870" y="1204"/>
                  </a:cubicBezTo>
                  <a:cubicBezTo>
                    <a:pt x="1870" y="1204"/>
                    <a:pt x="1870" y="1205"/>
                    <a:pt x="1870" y="1205"/>
                  </a:cubicBezTo>
                  <a:cubicBezTo>
                    <a:pt x="1870" y="1205"/>
                    <a:pt x="1869" y="1205"/>
                    <a:pt x="1869" y="1206"/>
                  </a:cubicBezTo>
                  <a:cubicBezTo>
                    <a:pt x="1869" y="1206"/>
                    <a:pt x="1869" y="1207"/>
                    <a:pt x="1869" y="1207"/>
                  </a:cubicBezTo>
                  <a:cubicBezTo>
                    <a:pt x="1869" y="1207"/>
                    <a:pt x="1869" y="1207"/>
                    <a:pt x="1869" y="1207"/>
                  </a:cubicBezTo>
                  <a:cubicBezTo>
                    <a:pt x="1869" y="1207"/>
                    <a:pt x="1869" y="1208"/>
                    <a:pt x="1869" y="1208"/>
                  </a:cubicBezTo>
                  <a:cubicBezTo>
                    <a:pt x="1869" y="1208"/>
                    <a:pt x="1869" y="1209"/>
                    <a:pt x="1869" y="1210"/>
                  </a:cubicBezTo>
                  <a:cubicBezTo>
                    <a:pt x="1869" y="1211"/>
                    <a:pt x="1869" y="1212"/>
                    <a:pt x="1869" y="1212"/>
                  </a:cubicBezTo>
                  <a:cubicBezTo>
                    <a:pt x="1869" y="1213"/>
                    <a:pt x="1869" y="1214"/>
                    <a:pt x="1869" y="1215"/>
                  </a:cubicBezTo>
                  <a:cubicBezTo>
                    <a:pt x="1869" y="1216"/>
                    <a:pt x="1869" y="1217"/>
                    <a:pt x="1869" y="1218"/>
                  </a:cubicBezTo>
                  <a:cubicBezTo>
                    <a:pt x="1869" y="1218"/>
                    <a:pt x="1869" y="1218"/>
                    <a:pt x="1869" y="1218"/>
                  </a:cubicBezTo>
                  <a:cubicBezTo>
                    <a:pt x="1869" y="1218"/>
                    <a:pt x="1869" y="1218"/>
                    <a:pt x="1869" y="1218"/>
                  </a:cubicBezTo>
                  <a:cubicBezTo>
                    <a:pt x="1865" y="1230"/>
                    <a:pt x="1871" y="1239"/>
                    <a:pt x="1878" y="1248"/>
                  </a:cubicBezTo>
                  <a:cubicBezTo>
                    <a:pt x="1884" y="1238"/>
                    <a:pt x="1879" y="1228"/>
                    <a:pt x="1872" y="1220"/>
                  </a:cubicBezTo>
                  <a:cubicBezTo>
                    <a:pt x="1872" y="1219"/>
                    <a:pt x="1871" y="1218"/>
                    <a:pt x="1871" y="1217"/>
                  </a:cubicBezTo>
                  <a:cubicBezTo>
                    <a:pt x="1871" y="1216"/>
                    <a:pt x="1871" y="1216"/>
                    <a:pt x="1871" y="1215"/>
                  </a:cubicBezTo>
                  <a:cubicBezTo>
                    <a:pt x="1871" y="1214"/>
                    <a:pt x="1871" y="1213"/>
                    <a:pt x="1871" y="1212"/>
                  </a:cubicBezTo>
                  <a:cubicBezTo>
                    <a:pt x="1871" y="1211"/>
                    <a:pt x="1871" y="1211"/>
                    <a:pt x="1871" y="1210"/>
                  </a:cubicBezTo>
                  <a:cubicBezTo>
                    <a:pt x="1871" y="1210"/>
                    <a:pt x="1871" y="1209"/>
                    <a:pt x="1871" y="1209"/>
                  </a:cubicBezTo>
                  <a:cubicBezTo>
                    <a:pt x="1871" y="1210"/>
                    <a:pt x="1871" y="1210"/>
                    <a:pt x="1871" y="1210"/>
                  </a:cubicBezTo>
                  <a:cubicBezTo>
                    <a:pt x="1872" y="1212"/>
                    <a:pt x="1872" y="1213"/>
                    <a:pt x="1872" y="1213"/>
                  </a:cubicBezTo>
                  <a:cubicBezTo>
                    <a:pt x="1872" y="1213"/>
                    <a:pt x="1872" y="1212"/>
                    <a:pt x="1872" y="1210"/>
                  </a:cubicBezTo>
                  <a:cubicBezTo>
                    <a:pt x="1872" y="1209"/>
                    <a:pt x="1872" y="1208"/>
                    <a:pt x="1872" y="1207"/>
                  </a:cubicBezTo>
                  <a:cubicBezTo>
                    <a:pt x="1872" y="1207"/>
                    <a:pt x="1872" y="1206"/>
                    <a:pt x="1872" y="1205"/>
                  </a:cubicBezTo>
                  <a:cubicBezTo>
                    <a:pt x="1872" y="1205"/>
                    <a:pt x="1872" y="1204"/>
                    <a:pt x="1872" y="1204"/>
                  </a:cubicBezTo>
                  <a:cubicBezTo>
                    <a:pt x="1872" y="1204"/>
                    <a:pt x="1872" y="1203"/>
                    <a:pt x="1872" y="1203"/>
                  </a:cubicBezTo>
                  <a:cubicBezTo>
                    <a:pt x="1872" y="1202"/>
                    <a:pt x="1872" y="1200"/>
                    <a:pt x="1872" y="1198"/>
                  </a:cubicBezTo>
                  <a:cubicBezTo>
                    <a:pt x="1872" y="1197"/>
                    <a:pt x="1871" y="1195"/>
                    <a:pt x="1871" y="1193"/>
                  </a:cubicBezTo>
                  <a:cubicBezTo>
                    <a:pt x="1871" y="1193"/>
                    <a:pt x="1871" y="1193"/>
                    <a:pt x="1871" y="1193"/>
                  </a:cubicBezTo>
                  <a:cubicBezTo>
                    <a:pt x="1876" y="1203"/>
                    <a:pt x="1881" y="1213"/>
                    <a:pt x="1884" y="1222"/>
                  </a:cubicBezTo>
                  <a:cubicBezTo>
                    <a:pt x="1889" y="1211"/>
                    <a:pt x="1878" y="1184"/>
                    <a:pt x="1865" y="1159"/>
                  </a:cubicBezTo>
                  <a:cubicBezTo>
                    <a:pt x="1865" y="1159"/>
                    <a:pt x="1864" y="1159"/>
                    <a:pt x="1864" y="1158"/>
                  </a:cubicBezTo>
                  <a:cubicBezTo>
                    <a:pt x="1864" y="1158"/>
                    <a:pt x="1864" y="1157"/>
                    <a:pt x="1864" y="1156"/>
                  </a:cubicBezTo>
                  <a:cubicBezTo>
                    <a:pt x="1863" y="1156"/>
                    <a:pt x="1863" y="1155"/>
                    <a:pt x="1863" y="1155"/>
                  </a:cubicBezTo>
                  <a:cubicBezTo>
                    <a:pt x="1871" y="1162"/>
                    <a:pt x="1880" y="1169"/>
                    <a:pt x="1889" y="1175"/>
                  </a:cubicBezTo>
                  <a:cubicBezTo>
                    <a:pt x="1891" y="1177"/>
                    <a:pt x="1894" y="1178"/>
                    <a:pt x="1896" y="1179"/>
                  </a:cubicBezTo>
                  <a:cubicBezTo>
                    <a:pt x="1898" y="1181"/>
                    <a:pt x="1900" y="1182"/>
                    <a:pt x="1903" y="1184"/>
                  </a:cubicBezTo>
                  <a:cubicBezTo>
                    <a:pt x="1907" y="1186"/>
                    <a:pt x="1912" y="1189"/>
                    <a:pt x="1917" y="1191"/>
                  </a:cubicBezTo>
                  <a:cubicBezTo>
                    <a:pt x="1924" y="1196"/>
                    <a:pt x="1932" y="1200"/>
                    <a:pt x="1939" y="1204"/>
                  </a:cubicBezTo>
                  <a:cubicBezTo>
                    <a:pt x="1939" y="1204"/>
                    <a:pt x="1939" y="1205"/>
                    <a:pt x="1940" y="1206"/>
                  </a:cubicBezTo>
                  <a:cubicBezTo>
                    <a:pt x="1940" y="1206"/>
                    <a:pt x="1940" y="1206"/>
                    <a:pt x="1940" y="1207"/>
                  </a:cubicBezTo>
                  <a:cubicBezTo>
                    <a:pt x="1940" y="1207"/>
                    <a:pt x="1940" y="1208"/>
                    <a:pt x="1941" y="1208"/>
                  </a:cubicBezTo>
                  <a:cubicBezTo>
                    <a:pt x="1941" y="1208"/>
                    <a:pt x="1941" y="1209"/>
                    <a:pt x="1941" y="1209"/>
                  </a:cubicBezTo>
                  <a:cubicBezTo>
                    <a:pt x="1941" y="1210"/>
                    <a:pt x="1941" y="1210"/>
                    <a:pt x="1942" y="1210"/>
                  </a:cubicBezTo>
                  <a:cubicBezTo>
                    <a:pt x="1942" y="1210"/>
                    <a:pt x="1942" y="1210"/>
                    <a:pt x="1942" y="1211"/>
                  </a:cubicBezTo>
                  <a:cubicBezTo>
                    <a:pt x="1942" y="1211"/>
                    <a:pt x="1943" y="1212"/>
                    <a:pt x="1943" y="1212"/>
                  </a:cubicBezTo>
                  <a:cubicBezTo>
                    <a:pt x="1943" y="1213"/>
                    <a:pt x="1943" y="1213"/>
                    <a:pt x="1944" y="1214"/>
                  </a:cubicBezTo>
                  <a:cubicBezTo>
                    <a:pt x="1944" y="1214"/>
                    <a:pt x="1944" y="1214"/>
                    <a:pt x="1944" y="1215"/>
                  </a:cubicBezTo>
                  <a:cubicBezTo>
                    <a:pt x="1944" y="1215"/>
                    <a:pt x="1944" y="1215"/>
                    <a:pt x="1944" y="1215"/>
                  </a:cubicBezTo>
                  <a:cubicBezTo>
                    <a:pt x="1945" y="1216"/>
                    <a:pt x="1945" y="1217"/>
                    <a:pt x="1945" y="1217"/>
                  </a:cubicBezTo>
                  <a:cubicBezTo>
                    <a:pt x="1946" y="1219"/>
                    <a:pt x="1946" y="1220"/>
                    <a:pt x="1947" y="1221"/>
                  </a:cubicBezTo>
                  <a:cubicBezTo>
                    <a:pt x="1947" y="1223"/>
                    <a:pt x="1947" y="1224"/>
                    <a:pt x="1948" y="1226"/>
                  </a:cubicBezTo>
                  <a:cubicBezTo>
                    <a:pt x="1948" y="1227"/>
                    <a:pt x="1948" y="1228"/>
                    <a:pt x="1948" y="1230"/>
                  </a:cubicBezTo>
                  <a:cubicBezTo>
                    <a:pt x="1949" y="1231"/>
                    <a:pt x="1949" y="1232"/>
                    <a:pt x="1949" y="1233"/>
                  </a:cubicBezTo>
                  <a:cubicBezTo>
                    <a:pt x="1943" y="1236"/>
                    <a:pt x="1936" y="1242"/>
                    <a:pt x="1936" y="1248"/>
                  </a:cubicBezTo>
                  <a:cubicBezTo>
                    <a:pt x="1935" y="1256"/>
                    <a:pt x="1944" y="1261"/>
                    <a:pt x="1949" y="1267"/>
                  </a:cubicBezTo>
                  <a:cubicBezTo>
                    <a:pt x="1954" y="1255"/>
                    <a:pt x="1971" y="1240"/>
                    <a:pt x="1951" y="1232"/>
                  </a:cubicBezTo>
                  <a:cubicBezTo>
                    <a:pt x="1951" y="1232"/>
                    <a:pt x="1951" y="1232"/>
                    <a:pt x="1951" y="1232"/>
                  </a:cubicBezTo>
                  <a:cubicBezTo>
                    <a:pt x="1952" y="1232"/>
                    <a:pt x="1952" y="1232"/>
                    <a:pt x="1953" y="1231"/>
                  </a:cubicBezTo>
                  <a:cubicBezTo>
                    <a:pt x="1951" y="1232"/>
                    <a:pt x="1951" y="1232"/>
                    <a:pt x="1951" y="1232"/>
                  </a:cubicBezTo>
                  <a:cubicBezTo>
                    <a:pt x="1951" y="1231"/>
                    <a:pt x="1951" y="1230"/>
                    <a:pt x="1951" y="1230"/>
                  </a:cubicBezTo>
                  <a:cubicBezTo>
                    <a:pt x="1951" y="1228"/>
                    <a:pt x="1950" y="1227"/>
                    <a:pt x="1950" y="1225"/>
                  </a:cubicBezTo>
                  <a:cubicBezTo>
                    <a:pt x="1950" y="1224"/>
                    <a:pt x="1949" y="1222"/>
                    <a:pt x="1949" y="1221"/>
                  </a:cubicBezTo>
                  <a:cubicBezTo>
                    <a:pt x="1949" y="1219"/>
                    <a:pt x="1948" y="1218"/>
                    <a:pt x="1948" y="1216"/>
                  </a:cubicBezTo>
                  <a:cubicBezTo>
                    <a:pt x="1947" y="1216"/>
                    <a:pt x="1947" y="1215"/>
                    <a:pt x="1947" y="1215"/>
                  </a:cubicBezTo>
                  <a:cubicBezTo>
                    <a:pt x="1947" y="1214"/>
                    <a:pt x="1946" y="1214"/>
                    <a:pt x="1946" y="1214"/>
                  </a:cubicBezTo>
                  <a:cubicBezTo>
                    <a:pt x="1946" y="1213"/>
                    <a:pt x="1946" y="1213"/>
                    <a:pt x="1946" y="1213"/>
                  </a:cubicBezTo>
                  <a:cubicBezTo>
                    <a:pt x="1946" y="1212"/>
                    <a:pt x="1945" y="1212"/>
                    <a:pt x="1945" y="1211"/>
                  </a:cubicBezTo>
                  <a:cubicBezTo>
                    <a:pt x="1945" y="1210"/>
                    <a:pt x="1944" y="1210"/>
                    <a:pt x="1944" y="1209"/>
                  </a:cubicBezTo>
                  <a:cubicBezTo>
                    <a:pt x="1944" y="1209"/>
                    <a:pt x="1944" y="1209"/>
                    <a:pt x="1944" y="1209"/>
                  </a:cubicBezTo>
                  <a:cubicBezTo>
                    <a:pt x="1944" y="1208"/>
                    <a:pt x="1943" y="1208"/>
                    <a:pt x="1943" y="1208"/>
                  </a:cubicBezTo>
                  <a:cubicBezTo>
                    <a:pt x="1943" y="1208"/>
                    <a:pt x="1942" y="1207"/>
                    <a:pt x="1942" y="1207"/>
                  </a:cubicBezTo>
                  <a:cubicBezTo>
                    <a:pt x="1942" y="1207"/>
                    <a:pt x="1942" y="1206"/>
                    <a:pt x="1941" y="1206"/>
                  </a:cubicBezTo>
                  <a:cubicBezTo>
                    <a:pt x="1941" y="1206"/>
                    <a:pt x="1941" y="1206"/>
                    <a:pt x="1940" y="1205"/>
                  </a:cubicBezTo>
                  <a:cubicBezTo>
                    <a:pt x="1940" y="1205"/>
                    <a:pt x="1940" y="1205"/>
                    <a:pt x="1939" y="1204"/>
                  </a:cubicBezTo>
                  <a:cubicBezTo>
                    <a:pt x="1941" y="1206"/>
                    <a:pt x="1943" y="1207"/>
                    <a:pt x="1945" y="1208"/>
                  </a:cubicBezTo>
                  <a:cubicBezTo>
                    <a:pt x="1946" y="1208"/>
                    <a:pt x="1947" y="1209"/>
                    <a:pt x="1948" y="1210"/>
                  </a:cubicBezTo>
                  <a:cubicBezTo>
                    <a:pt x="1949" y="1211"/>
                    <a:pt x="1950" y="1212"/>
                    <a:pt x="1951" y="1212"/>
                  </a:cubicBezTo>
                  <a:cubicBezTo>
                    <a:pt x="1952" y="1213"/>
                    <a:pt x="1953" y="1214"/>
                    <a:pt x="1955" y="1215"/>
                  </a:cubicBezTo>
                  <a:cubicBezTo>
                    <a:pt x="1958" y="1217"/>
                    <a:pt x="1958" y="1217"/>
                    <a:pt x="1958" y="1217"/>
                  </a:cubicBezTo>
                  <a:cubicBezTo>
                    <a:pt x="1962" y="1220"/>
                    <a:pt x="1966" y="1224"/>
                    <a:pt x="1970" y="1227"/>
                  </a:cubicBezTo>
                  <a:cubicBezTo>
                    <a:pt x="1978" y="1234"/>
                    <a:pt x="1986" y="1241"/>
                    <a:pt x="1994" y="1248"/>
                  </a:cubicBezTo>
                  <a:cubicBezTo>
                    <a:pt x="2001" y="1255"/>
                    <a:pt x="2008" y="1262"/>
                    <a:pt x="2015" y="1268"/>
                  </a:cubicBezTo>
                  <a:cubicBezTo>
                    <a:pt x="2023" y="1274"/>
                    <a:pt x="2030" y="1280"/>
                    <a:pt x="2036" y="1285"/>
                  </a:cubicBezTo>
                  <a:cubicBezTo>
                    <a:pt x="2040" y="1287"/>
                    <a:pt x="2043" y="1290"/>
                    <a:pt x="2046" y="1292"/>
                  </a:cubicBezTo>
                  <a:cubicBezTo>
                    <a:pt x="2048" y="1293"/>
                    <a:pt x="2049" y="1293"/>
                    <a:pt x="2051" y="1294"/>
                  </a:cubicBezTo>
                  <a:cubicBezTo>
                    <a:pt x="2052" y="1295"/>
                    <a:pt x="2054" y="1296"/>
                    <a:pt x="2055" y="1297"/>
                  </a:cubicBezTo>
                  <a:cubicBezTo>
                    <a:pt x="2061" y="1300"/>
                    <a:pt x="2067" y="1302"/>
                    <a:pt x="2071" y="1304"/>
                  </a:cubicBezTo>
                  <a:cubicBezTo>
                    <a:pt x="2074" y="1304"/>
                    <a:pt x="2076" y="1305"/>
                    <a:pt x="2077" y="1305"/>
                  </a:cubicBezTo>
                  <a:cubicBezTo>
                    <a:pt x="2079" y="1306"/>
                    <a:pt x="2081" y="1306"/>
                    <a:pt x="2082" y="1307"/>
                  </a:cubicBezTo>
                  <a:cubicBezTo>
                    <a:pt x="2085" y="1307"/>
                    <a:pt x="2086" y="1308"/>
                    <a:pt x="2086" y="1308"/>
                  </a:cubicBezTo>
                  <a:cubicBezTo>
                    <a:pt x="2086" y="1308"/>
                    <a:pt x="2085" y="1307"/>
                    <a:pt x="2082" y="1306"/>
                  </a:cubicBezTo>
                  <a:cubicBezTo>
                    <a:pt x="2081" y="1306"/>
                    <a:pt x="2079" y="1305"/>
                    <a:pt x="2078" y="1305"/>
                  </a:cubicBezTo>
                  <a:cubicBezTo>
                    <a:pt x="2076" y="1304"/>
                    <a:pt x="2074" y="1303"/>
                    <a:pt x="2072" y="1302"/>
                  </a:cubicBezTo>
                  <a:cubicBezTo>
                    <a:pt x="2068" y="1300"/>
                    <a:pt x="2062" y="1298"/>
                    <a:pt x="2057" y="1294"/>
                  </a:cubicBezTo>
                  <a:cubicBezTo>
                    <a:pt x="2055" y="1293"/>
                    <a:pt x="2054" y="1292"/>
                    <a:pt x="2053" y="1291"/>
                  </a:cubicBezTo>
                  <a:cubicBezTo>
                    <a:pt x="2051" y="1290"/>
                    <a:pt x="2050" y="1289"/>
                    <a:pt x="2048" y="1288"/>
                  </a:cubicBezTo>
                  <a:cubicBezTo>
                    <a:pt x="2047" y="1288"/>
                    <a:pt x="2047" y="1287"/>
                    <a:pt x="2046" y="1287"/>
                  </a:cubicBezTo>
                  <a:cubicBezTo>
                    <a:pt x="2045" y="1286"/>
                    <a:pt x="2044" y="1286"/>
                    <a:pt x="2043" y="1285"/>
                  </a:cubicBezTo>
                  <a:cubicBezTo>
                    <a:pt x="2042" y="1284"/>
                    <a:pt x="2040" y="1283"/>
                    <a:pt x="2039" y="1282"/>
                  </a:cubicBezTo>
                  <a:cubicBezTo>
                    <a:pt x="2038" y="1282"/>
                    <a:pt x="2038" y="1282"/>
                    <a:pt x="2038" y="1282"/>
                  </a:cubicBezTo>
                  <a:cubicBezTo>
                    <a:pt x="2038" y="1282"/>
                    <a:pt x="2039" y="1282"/>
                    <a:pt x="2039" y="1282"/>
                  </a:cubicBezTo>
                  <a:cubicBezTo>
                    <a:pt x="2040" y="1282"/>
                    <a:pt x="2041" y="1282"/>
                    <a:pt x="2042" y="1282"/>
                  </a:cubicBezTo>
                  <a:cubicBezTo>
                    <a:pt x="2043" y="1282"/>
                    <a:pt x="2045" y="1283"/>
                    <a:pt x="2046" y="1283"/>
                  </a:cubicBezTo>
                  <a:cubicBezTo>
                    <a:pt x="2047" y="1283"/>
                    <a:pt x="2048" y="1283"/>
                    <a:pt x="2050" y="1283"/>
                  </a:cubicBezTo>
                  <a:cubicBezTo>
                    <a:pt x="2050" y="1283"/>
                    <a:pt x="2050" y="1283"/>
                    <a:pt x="2050" y="1283"/>
                  </a:cubicBezTo>
                  <a:cubicBezTo>
                    <a:pt x="2050" y="1283"/>
                    <a:pt x="2050" y="1283"/>
                    <a:pt x="2050" y="1283"/>
                  </a:cubicBezTo>
                  <a:cubicBezTo>
                    <a:pt x="2067" y="1291"/>
                    <a:pt x="2080" y="1285"/>
                    <a:pt x="2095" y="1276"/>
                  </a:cubicBezTo>
                  <a:cubicBezTo>
                    <a:pt x="2081" y="1266"/>
                    <a:pt x="2066" y="1271"/>
                    <a:pt x="2053" y="1280"/>
                  </a:cubicBezTo>
                  <a:cubicBezTo>
                    <a:pt x="2052" y="1280"/>
                    <a:pt x="2051" y="1280"/>
                    <a:pt x="2050" y="1280"/>
                  </a:cubicBezTo>
                  <a:cubicBezTo>
                    <a:pt x="2049" y="1280"/>
                    <a:pt x="2047" y="1280"/>
                    <a:pt x="2046" y="1279"/>
                  </a:cubicBezTo>
                  <a:cubicBezTo>
                    <a:pt x="2045" y="1279"/>
                    <a:pt x="2044" y="1279"/>
                    <a:pt x="2043" y="1279"/>
                  </a:cubicBezTo>
                  <a:cubicBezTo>
                    <a:pt x="2041" y="1279"/>
                    <a:pt x="2040" y="1279"/>
                    <a:pt x="2039" y="1279"/>
                  </a:cubicBezTo>
                  <a:cubicBezTo>
                    <a:pt x="2038" y="1278"/>
                    <a:pt x="2037" y="1278"/>
                    <a:pt x="2036" y="1278"/>
                  </a:cubicBezTo>
                  <a:cubicBezTo>
                    <a:pt x="2036" y="1278"/>
                    <a:pt x="2036" y="1278"/>
                    <a:pt x="2036" y="1278"/>
                  </a:cubicBezTo>
                  <a:cubicBezTo>
                    <a:pt x="2036" y="1278"/>
                    <a:pt x="2035" y="1278"/>
                    <a:pt x="2035" y="1278"/>
                  </a:cubicBezTo>
                  <a:cubicBezTo>
                    <a:pt x="2035" y="1278"/>
                    <a:pt x="2034" y="1278"/>
                    <a:pt x="2034" y="1278"/>
                  </a:cubicBezTo>
                  <a:cubicBezTo>
                    <a:pt x="2034" y="1278"/>
                    <a:pt x="2033" y="1278"/>
                    <a:pt x="2033" y="1278"/>
                  </a:cubicBezTo>
                  <a:cubicBezTo>
                    <a:pt x="2028" y="1274"/>
                    <a:pt x="2023" y="1270"/>
                    <a:pt x="2018" y="1265"/>
                  </a:cubicBezTo>
                  <a:cubicBezTo>
                    <a:pt x="2011" y="1259"/>
                    <a:pt x="2004" y="1252"/>
                    <a:pt x="1996" y="1245"/>
                  </a:cubicBezTo>
                  <a:cubicBezTo>
                    <a:pt x="1989" y="1238"/>
                    <a:pt x="1981" y="1231"/>
                    <a:pt x="1973" y="1224"/>
                  </a:cubicBezTo>
                  <a:cubicBezTo>
                    <a:pt x="1969" y="1221"/>
                    <a:pt x="1964" y="1217"/>
                    <a:pt x="1960" y="1214"/>
                  </a:cubicBezTo>
                  <a:cubicBezTo>
                    <a:pt x="1957" y="1211"/>
                    <a:pt x="1957" y="1211"/>
                    <a:pt x="1957" y="1211"/>
                  </a:cubicBezTo>
                  <a:cubicBezTo>
                    <a:pt x="1956" y="1211"/>
                    <a:pt x="1955" y="1210"/>
                    <a:pt x="1954" y="1209"/>
                  </a:cubicBezTo>
                  <a:cubicBezTo>
                    <a:pt x="1952" y="1208"/>
                    <a:pt x="1951" y="1207"/>
                    <a:pt x="1950" y="1207"/>
                  </a:cubicBezTo>
                  <a:cubicBezTo>
                    <a:pt x="1949" y="1206"/>
                    <a:pt x="1948" y="1205"/>
                    <a:pt x="1947" y="1204"/>
                  </a:cubicBezTo>
                  <a:cubicBezTo>
                    <a:pt x="1937" y="1198"/>
                    <a:pt x="1928" y="1193"/>
                    <a:pt x="1918" y="1188"/>
                  </a:cubicBezTo>
                  <a:cubicBezTo>
                    <a:pt x="1916" y="1186"/>
                    <a:pt x="1913" y="1185"/>
                    <a:pt x="1910" y="1183"/>
                  </a:cubicBezTo>
                  <a:cubicBezTo>
                    <a:pt x="1911" y="1184"/>
                    <a:pt x="1911" y="1184"/>
                    <a:pt x="1911" y="1184"/>
                  </a:cubicBezTo>
                  <a:cubicBezTo>
                    <a:pt x="1912" y="1184"/>
                    <a:pt x="1912" y="1184"/>
                    <a:pt x="1913" y="1184"/>
                  </a:cubicBezTo>
                  <a:cubicBezTo>
                    <a:pt x="1914" y="1184"/>
                    <a:pt x="1915" y="1184"/>
                    <a:pt x="1915" y="1184"/>
                  </a:cubicBezTo>
                  <a:cubicBezTo>
                    <a:pt x="1916" y="1184"/>
                    <a:pt x="1917" y="1184"/>
                    <a:pt x="1918" y="1184"/>
                  </a:cubicBezTo>
                  <a:cubicBezTo>
                    <a:pt x="1919" y="1184"/>
                    <a:pt x="1919" y="1184"/>
                    <a:pt x="1919" y="1184"/>
                  </a:cubicBezTo>
                  <a:cubicBezTo>
                    <a:pt x="1920" y="1184"/>
                    <a:pt x="1920" y="1184"/>
                    <a:pt x="1921" y="1184"/>
                  </a:cubicBezTo>
                  <a:cubicBezTo>
                    <a:pt x="1923" y="1184"/>
                    <a:pt x="1925" y="1184"/>
                    <a:pt x="1928" y="1184"/>
                  </a:cubicBezTo>
                  <a:cubicBezTo>
                    <a:pt x="1930" y="1184"/>
                    <a:pt x="1932" y="1183"/>
                    <a:pt x="1935" y="1183"/>
                  </a:cubicBezTo>
                  <a:cubicBezTo>
                    <a:pt x="1940" y="1183"/>
                    <a:pt x="1945" y="1182"/>
                    <a:pt x="1951" y="1181"/>
                  </a:cubicBezTo>
                  <a:cubicBezTo>
                    <a:pt x="1956" y="1181"/>
                    <a:pt x="1961" y="1180"/>
                    <a:pt x="1965" y="1180"/>
                  </a:cubicBezTo>
                  <a:cubicBezTo>
                    <a:pt x="1966" y="1180"/>
                    <a:pt x="1966" y="1181"/>
                    <a:pt x="1966" y="1181"/>
                  </a:cubicBezTo>
                  <a:cubicBezTo>
                    <a:pt x="1966" y="1181"/>
                    <a:pt x="1967" y="1182"/>
                    <a:pt x="1967" y="1183"/>
                  </a:cubicBezTo>
                  <a:cubicBezTo>
                    <a:pt x="1968" y="1183"/>
                    <a:pt x="1968" y="1184"/>
                    <a:pt x="1968" y="1184"/>
                  </a:cubicBezTo>
                  <a:cubicBezTo>
                    <a:pt x="1968" y="1184"/>
                    <a:pt x="1969" y="1184"/>
                    <a:pt x="1969" y="1185"/>
                  </a:cubicBezTo>
                  <a:cubicBezTo>
                    <a:pt x="1969" y="1185"/>
                    <a:pt x="1969" y="1185"/>
                    <a:pt x="1969" y="1185"/>
                  </a:cubicBezTo>
                  <a:cubicBezTo>
                    <a:pt x="1970" y="1186"/>
                    <a:pt x="1971" y="1187"/>
                    <a:pt x="1972" y="1188"/>
                  </a:cubicBezTo>
                  <a:cubicBezTo>
                    <a:pt x="1973" y="1189"/>
                    <a:pt x="1974" y="1189"/>
                    <a:pt x="1975" y="1190"/>
                  </a:cubicBezTo>
                  <a:cubicBezTo>
                    <a:pt x="1977" y="1192"/>
                    <a:pt x="1979" y="1194"/>
                    <a:pt x="1981" y="1196"/>
                  </a:cubicBezTo>
                  <a:cubicBezTo>
                    <a:pt x="1981" y="1196"/>
                    <a:pt x="1982" y="1197"/>
                    <a:pt x="1982" y="1197"/>
                  </a:cubicBezTo>
                  <a:cubicBezTo>
                    <a:pt x="1981" y="1197"/>
                    <a:pt x="1981" y="1197"/>
                    <a:pt x="1981" y="1197"/>
                  </a:cubicBezTo>
                  <a:cubicBezTo>
                    <a:pt x="1978" y="1215"/>
                    <a:pt x="2000" y="1220"/>
                    <a:pt x="2012" y="1215"/>
                  </a:cubicBezTo>
                  <a:cubicBezTo>
                    <a:pt x="2004" y="1208"/>
                    <a:pt x="1997" y="1191"/>
                    <a:pt x="1984" y="1196"/>
                  </a:cubicBezTo>
                  <a:cubicBezTo>
                    <a:pt x="1983" y="1195"/>
                    <a:pt x="1983" y="1195"/>
                    <a:pt x="1983" y="1195"/>
                  </a:cubicBezTo>
                  <a:cubicBezTo>
                    <a:pt x="1980" y="1193"/>
                    <a:pt x="1978" y="1191"/>
                    <a:pt x="1976" y="1189"/>
                  </a:cubicBezTo>
                  <a:cubicBezTo>
                    <a:pt x="1975" y="1188"/>
                    <a:pt x="1974" y="1187"/>
                    <a:pt x="1973" y="1186"/>
                  </a:cubicBezTo>
                  <a:cubicBezTo>
                    <a:pt x="1972" y="1185"/>
                    <a:pt x="1972" y="1184"/>
                    <a:pt x="1971" y="1184"/>
                  </a:cubicBezTo>
                  <a:cubicBezTo>
                    <a:pt x="1971" y="1183"/>
                    <a:pt x="1970" y="1183"/>
                    <a:pt x="1970" y="1183"/>
                  </a:cubicBezTo>
                  <a:cubicBezTo>
                    <a:pt x="1970" y="1183"/>
                    <a:pt x="1970" y="1183"/>
                    <a:pt x="1970" y="1183"/>
                  </a:cubicBezTo>
                  <a:cubicBezTo>
                    <a:pt x="1969" y="1182"/>
                    <a:pt x="1969" y="1182"/>
                    <a:pt x="1969" y="1182"/>
                  </a:cubicBezTo>
                  <a:cubicBezTo>
                    <a:pt x="1968" y="1181"/>
                    <a:pt x="1967" y="1181"/>
                    <a:pt x="1967" y="1180"/>
                  </a:cubicBezTo>
                  <a:cubicBezTo>
                    <a:pt x="1966" y="1180"/>
                    <a:pt x="1966" y="1180"/>
                    <a:pt x="1966" y="1180"/>
                  </a:cubicBezTo>
                  <a:cubicBezTo>
                    <a:pt x="1966" y="1180"/>
                    <a:pt x="1966" y="1180"/>
                    <a:pt x="1966" y="1180"/>
                  </a:cubicBezTo>
                  <a:cubicBezTo>
                    <a:pt x="1969" y="1180"/>
                    <a:pt x="1971" y="1179"/>
                    <a:pt x="1973" y="1179"/>
                  </a:cubicBezTo>
                  <a:cubicBezTo>
                    <a:pt x="1976" y="1179"/>
                    <a:pt x="1978" y="1179"/>
                    <a:pt x="1980" y="1179"/>
                  </a:cubicBezTo>
                  <a:cubicBezTo>
                    <a:pt x="1980" y="1179"/>
                    <a:pt x="1981" y="1179"/>
                    <a:pt x="1981" y="1179"/>
                  </a:cubicBezTo>
                  <a:cubicBezTo>
                    <a:pt x="1982" y="1179"/>
                    <a:pt x="1982" y="1179"/>
                    <a:pt x="1983" y="1179"/>
                  </a:cubicBezTo>
                  <a:cubicBezTo>
                    <a:pt x="1984" y="1179"/>
                    <a:pt x="1985" y="1179"/>
                    <a:pt x="1985" y="1178"/>
                  </a:cubicBezTo>
                  <a:cubicBezTo>
                    <a:pt x="1987" y="1178"/>
                    <a:pt x="1989" y="1178"/>
                    <a:pt x="1990" y="1178"/>
                  </a:cubicBezTo>
                  <a:cubicBezTo>
                    <a:pt x="1992" y="1178"/>
                    <a:pt x="1993" y="1178"/>
                    <a:pt x="1993" y="1178"/>
                  </a:cubicBezTo>
                  <a:cubicBezTo>
                    <a:pt x="1993" y="1178"/>
                    <a:pt x="1992" y="1177"/>
                    <a:pt x="1990" y="1177"/>
                  </a:cubicBezTo>
                  <a:cubicBezTo>
                    <a:pt x="1989" y="1177"/>
                    <a:pt x="1988" y="1177"/>
                    <a:pt x="1988" y="1177"/>
                  </a:cubicBezTo>
                  <a:cubicBezTo>
                    <a:pt x="1987" y="1177"/>
                    <a:pt x="1986" y="1177"/>
                    <a:pt x="1985" y="1177"/>
                  </a:cubicBezTo>
                  <a:cubicBezTo>
                    <a:pt x="1985" y="1177"/>
                    <a:pt x="1984" y="1176"/>
                    <a:pt x="1983" y="1176"/>
                  </a:cubicBezTo>
                  <a:cubicBezTo>
                    <a:pt x="1982" y="1176"/>
                    <a:pt x="1982" y="1176"/>
                    <a:pt x="1981" y="1176"/>
                  </a:cubicBezTo>
                  <a:cubicBezTo>
                    <a:pt x="1981" y="1176"/>
                    <a:pt x="1980" y="1176"/>
                    <a:pt x="1980" y="1177"/>
                  </a:cubicBezTo>
                  <a:cubicBezTo>
                    <a:pt x="1978" y="1177"/>
                    <a:pt x="1976" y="1177"/>
                    <a:pt x="1973" y="1177"/>
                  </a:cubicBezTo>
                  <a:cubicBezTo>
                    <a:pt x="1971" y="1177"/>
                    <a:pt x="1969" y="1177"/>
                    <a:pt x="1966" y="1177"/>
                  </a:cubicBezTo>
                  <a:cubicBezTo>
                    <a:pt x="1961" y="1178"/>
                    <a:pt x="1956" y="1178"/>
                    <a:pt x="1950" y="1179"/>
                  </a:cubicBezTo>
                  <a:cubicBezTo>
                    <a:pt x="1949" y="1179"/>
                    <a:pt x="1947" y="1179"/>
                    <a:pt x="1945" y="1180"/>
                  </a:cubicBezTo>
                  <a:cubicBezTo>
                    <a:pt x="1946" y="1179"/>
                    <a:pt x="1946" y="1179"/>
                    <a:pt x="1946" y="1179"/>
                  </a:cubicBezTo>
                  <a:cubicBezTo>
                    <a:pt x="1946" y="1179"/>
                    <a:pt x="1946" y="1179"/>
                    <a:pt x="1947" y="1178"/>
                  </a:cubicBezTo>
                  <a:cubicBezTo>
                    <a:pt x="1947" y="1178"/>
                    <a:pt x="1947" y="1178"/>
                    <a:pt x="1947" y="1178"/>
                  </a:cubicBezTo>
                  <a:cubicBezTo>
                    <a:pt x="1947" y="1177"/>
                    <a:pt x="1948" y="1177"/>
                    <a:pt x="1948" y="1177"/>
                  </a:cubicBezTo>
                  <a:cubicBezTo>
                    <a:pt x="1949" y="1174"/>
                    <a:pt x="1951" y="1171"/>
                    <a:pt x="1952" y="1167"/>
                  </a:cubicBezTo>
                  <a:cubicBezTo>
                    <a:pt x="1953" y="1165"/>
                    <a:pt x="1954" y="1161"/>
                    <a:pt x="1955" y="1158"/>
                  </a:cubicBezTo>
                  <a:cubicBezTo>
                    <a:pt x="1955" y="1159"/>
                    <a:pt x="1956" y="1159"/>
                    <a:pt x="1956" y="1159"/>
                  </a:cubicBezTo>
                  <a:cubicBezTo>
                    <a:pt x="1959" y="1159"/>
                    <a:pt x="1959" y="1159"/>
                    <a:pt x="1959" y="1159"/>
                  </a:cubicBezTo>
                  <a:cubicBezTo>
                    <a:pt x="1974" y="1159"/>
                    <a:pt x="1984" y="1144"/>
                    <a:pt x="1979" y="1130"/>
                  </a:cubicBezTo>
                  <a:cubicBezTo>
                    <a:pt x="1969" y="1136"/>
                    <a:pt x="1947" y="1140"/>
                    <a:pt x="1954" y="1156"/>
                  </a:cubicBezTo>
                  <a:cubicBezTo>
                    <a:pt x="1954" y="1156"/>
                    <a:pt x="1954" y="1156"/>
                    <a:pt x="1954" y="1156"/>
                  </a:cubicBezTo>
                  <a:cubicBezTo>
                    <a:pt x="1952" y="1160"/>
                    <a:pt x="1951" y="1163"/>
                    <a:pt x="1950" y="1167"/>
                  </a:cubicBezTo>
                  <a:cubicBezTo>
                    <a:pt x="1948" y="1170"/>
                    <a:pt x="1947" y="1173"/>
                    <a:pt x="1946" y="1175"/>
                  </a:cubicBezTo>
                  <a:cubicBezTo>
                    <a:pt x="1946" y="1176"/>
                    <a:pt x="1945" y="1176"/>
                    <a:pt x="1945" y="1176"/>
                  </a:cubicBezTo>
                  <a:cubicBezTo>
                    <a:pt x="1945" y="1177"/>
                    <a:pt x="1945" y="1177"/>
                    <a:pt x="1945" y="1177"/>
                  </a:cubicBezTo>
                  <a:cubicBezTo>
                    <a:pt x="1945" y="1177"/>
                    <a:pt x="1944" y="1178"/>
                    <a:pt x="1944" y="1178"/>
                  </a:cubicBezTo>
                  <a:cubicBezTo>
                    <a:pt x="1944" y="1178"/>
                    <a:pt x="1944" y="1178"/>
                    <a:pt x="1944" y="1179"/>
                  </a:cubicBezTo>
                  <a:cubicBezTo>
                    <a:pt x="1943" y="1179"/>
                    <a:pt x="1943" y="1180"/>
                    <a:pt x="1943" y="1180"/>
                  </a:cubicBezTo>
                  <a:cubicBezTo>
                    <a:pt x="1940" y="1180"/>
                    <a:pt x="1937" y="1181"/>
                    <a:pt x="1935" y="1181"/>
                  </a:cubicBezTo>
                  <a:cubicBezTo>
                    <a:pt x="1932" y="1181"/>
                    <a:pt x="1930" y="1181"/>
                    <a:pt x="1927" y="1181"/>
                  </a:cubicBezTo>
                  <a:cubicBezTo>
                    <a:pt x="1925" y="1182"/>
                    <a:pt x="1923" y="1182"/>
                    <a:pt x="1921" y="1182"/>
                  </a:cubicBezTo>
                  <a:cubicBezTo>
                    <a:pt x="1920" y="1182"/>
                    <a:pt x="1919" y="1182"/>
                    <a:pt x="1918" y="1182"/>
                  </a:cubicBezTo>
                  <a:cubicBezTo>
                    <a:pt x="1917" y="1182"/>
                    <a:pt x="1916" y="1182"/>
                    <a:pt x="1915" y="1182"/>
                  </a:cubicBezTo>
                  <a:cubicBezTo>
                    <a:pt x="1914" y="1182"/>
                    <a:pt x="1912" y="1183"/>
                    <a:pt x="1911" y="1183"/>
                  </a:cubicBezTo>
                  <a:cubicBezTo>
                    <a:pt x="1910" y="1183"/>
                    <a:pt x="1910" y="1183"/>
                    <a:pt x="1909" y="1183"/>
                  </a:cubicBezTo>
                  <a:cubicBezTo>
                    <a:pt x="1908" y="1182"/>
                    <a:pt x="1906" y="1181"/>
                    <a:pt x="1905" y="1180"/>
                  </a:cubicBezTo>
                  <a:cubicBezTo>
                    <a:pt x="1902" y="1179"/>
                    <a:pt x="1900" y="1177"/>
                    <a:pt x="1898" y="1176"/>
                  </a:cubicBezTo>
                  <a:cubicBezTo>
                    <a:pt x="1896" y="1175"/>
                    <a:pt x="1894" y="1173"/>
                    <a:pt x="1892" y="1172"/>
                  </a:cubicBezTo>
                  <a:cubicBezTo>
                    <a:pt x="1880" y="1164"/>
                    <a:pt x="1869" y="1155"/>
                    <a:pt x="1860" y="1147"/>
                  </a:cubicBezTo>
                  <a:cubicBezTo>
                    <a:pt x="1860" y="1147"/>
                    <a:pt x="1861" y="1147"/>
                    <a:pt x="1861" y="1147"/>
                  </a:cubicBezTo>
                  <a:cubicBezTo>
                    <a:pt x="1862" y="1147"/>
                    <a:pt x="1862" y="1147"/>
                    <a:pt x="1863" y="1146"/>
                  </a:cubicBezTo>
                  <a:cubicBezTo>
                    <a:pt x="1864" y="1146"/>
                    <a:pt x="1865" y="1146"/>
                    <a:pt x="1866" y="1146"/>
                  </a:cubicBezTo>
                  <a:cubicBezTo>
                    <a:pt x="1867" y="1145"/>
                    <a:pt x="1868" y="1145"/>
                    <a:pt x="1868" y="1145"/>
                  </a:cubicBezTo>
                  <a:cubicBezTo>
                    <a:pt x="1869" y="1145"/>
                    <a:pt x="1869" y="1145"/>
                    <a:pt x="1869" y="1145"/>
                  </a:cubicBezTo>
                  <a:cubicBezTo>
                    <a:pt x="1869" y="1145"/>
                    <a:pt x="1869" y="1145"/>
                    <a:pt x="1869" y="1145"/>
                  </a:cubicBezTo>
                  <a:cubicBezTo>
                    <a:pt x="1883" y="1147"/>
                    <a:pt x="1889" y="1137"/>
                    <a:pt x="1896" y="1124"/>
                  </a:cubicBezTo>
                  <a:cubicBezTo>
                    <a:pt x="1883" y="1118"/>
                    <a:pt x="1875" y="1128"/>
                    <a:pt x="1870" y="1140"/>
                  </a:cubicBezTo>
                  <a:cubicBezTo>
                    <a:pt x="1869" y="1141"/>
                    <a:pt x="1868" y="1141"/>
                    <a:pt x="1867" y="1142"/>
                  </a:cubicBezTo>
                  <a:cubicBezTo>
                    <a:pt x="1867" y="1142"/>
                    <a:pt x="1866" y="1142"/>
                    <a:pt x="1865" y="1143"/>
                  </a:cubicBezTo>
                  <a:cubicBezTo>
                    <a:pt x="1864" y="1143"/>
                    <a:pt x="1863" y="1143"/>
                    <a:pt x="1862" y="1143"/>
                  </a:cubicBezTo>
                  <a:cubicBezTo>
                    <a:pt x="1862" y="1143"/>
                    <a:pt x="1861" y="1144"/>
                    <a:pt x="1860" y="1144"/>
                  </a:cubicBezTo>
                  <a:cubicBezTo>
                    <a:pt x="1859" y="1144"/>
                    <a:pt x="1859" y="1144"/>
                    <a:pt x="1858" y="1144"/>
                  </a:cubicBezTo>
                  <a:cubicBezTo>
                    <a:pt x="1858" y="1144"/>
                    <a:pt x="1858" y="1144"/>
                    <a:pt x="1857" y="1144"/>
                  </a:cubicBezTo>
                  <a:cubicBezTo>
                    <a:pt x="1857" y="1144"/>
                    <a:pt x="1857" y="1144"/>
                    <a:pt x="1857" y="1144"/>
                  </a:cubicBezTo>
                  <a:cubicBezTo>
                    <a:pt x="1856" y="1144"/>
                    <a:pt x="1856" y="1143"/>
                    <a:pt x="1855" y="1143"/>
                  </a:cubicBezTo>
                  <a:cubicBezTo>
                    <a:pt x="1846" y="1128"/>
                    <a:pt x="1838" y="1115"/>
                    <a:pt x="1833" y="1110"/>
                  </a:cubicBezTo>
                  <a:cubicBezTo>
                    <a:pt x="1871" y="1117"/>
                    <a:pt x="1927" y="1106"/>
                    <a:pt x="1967" y="1108"/>
                  </a:cubicBezTo>
                  <a:cubicBezTo>
                    <a:pt x="1952" y="1105"/>
                    <a:pt x="1925" y="1103"/>
                    <a:pt x="1910" y="1100"/>
                  </a:cubicBezTo>
                  <a:cubicBezTo>
                    <a:pt x="1890" y="1097"/>
                    <a:pt x="1868" y="1100"/>
                    <a:pt x="1846" y="1097"/>
                  </a:cubicBezTo>
                  <a:cubicBezTo>
                    <a:pt x="1786" y="1089"/>
                    <a:pt x="1756" y="1035"/>
                    <a:pt x="1692" y="1052"/>
                  </a:cubicBezTo>
                  <a:cubicBezTo>
                    <a:pt x="1726" y="1027"/>
                    <a:pt x="1767" y="1013"/>
                    <a:pt x="1808" y="1006"/>
                  </a:cubicBezTo>
                  <a:cubicBezTo>
                    <a:pt x="1856" y="999"/>
                    <a:pt x="1885" y="1022"/>
                    <a:pt x="1928" y="1033"/>
                  </a:cubicBezTo>
                  <a:cubicBezTo>
                    <a:pt x="1962" y="1041"/>
                    <a:pt x="1999" y="1033"/>
                    <a:pt x="2034" y="1041"/>
                  </a:cubicBezTo>
                  <a:cubicBezTo>
                    <a:pt x="2069" y="1050"/>
                    <a:pt x="2098" y="1070"/>
                    <a:pt x="2132" y="1079"/>
                  </a:cubicBezTo>
                  <a:cubicBezTo>
                    <a:pt x="2143" y="1082"/>
                    <a:pt x="2151" y="1082"/>
                    <a:pt x="2159" y="1083"/>
                  </a:cubicBezTo>
                  <a:cubicBezTo>
                    <a:pt x="2167" y="1087"/>
                    <a:pt x="2175" y="1092"/>
                    <a:pt x="2185" y="1096"/>
                  </a:cubicBezTo>
                  <a:cubicBezTo>
                    <a:pt x="2187" y="1097"/>
                    <a:pt x="2190" y="1099"/>
                    <a:pt x="2192" y="1100"/>
                  </a:cubicBezTo>
                  <a:cubicBezTo>
                    <a:pt x="2193" y="1100"/>
                    <a:pt x="2193" y="1100"/>
                    <a:pt x="2193" y="1100"/>
                  </a:cubicBezTo>
                  <a:cubicBezTo>
                    <a:pt x="2193" y="1101"/>
                    <a:pt x="2193" y="1102"/>
                    <a:pt x="2193" y="1102"/>
                  </a:cubicBezTo>
                  <a:cubicBezTo>
                    <a:pt x="2193" y="1103"/>
                    <a:pt x="2193" y="1103"/>
                    <a:pt x="2194" y="1103"/>
                  </a:cubicBezTo>
                  <a:cubicBezTo>
                    <a:pt x="2194" y="1104"/>
                    <a:pt x="2194" y="1104"/>
                    <a:pt x="2194" y="1104"/>
                  </a:cubicBezTo>
                  <a:cubicBezTo>
                    <a:pt x="2194" y="1104"/>
                    <a:pt x="2194" y="1104"/>
                    <a:pt x="2194" y="1105"/>
                  </a:cubicBezTo>
                  <a:cubicBezTo>
                    <a:pt x="2194" y="1105"/>
                    <a:pt x="2194" y="1106"/>
                    <a:pt x="2194" y="1107"/>
                  </a:cubicBezTo>
                  <a:cubicBezTo>
                    <a:pt x="2194" y="1108"/>
                    <a:pt x="2194" y="1110"/>
                    <a:pt x="2194" y="1111"/>
                  </a:cubicBezTo>
                  <a:cubicBezTo>
                    <a:pt x="2194" y="1112"/>
                    <a:pt x="2194" y="1113"/>
                    <a:pt x="2194" y="1114"/>
                  </a:cubicBezTo>
                  <a:cubicBezTo>
                    <a:pt x="2194" y="1115"/>
                    <a:pt x="2194" y="1117"/>
                    <a:pt x="2193" y="1118"/>
                  </a:cubicBezTo>
                  <a:cubicBezTo>
                    <a:pt x="2193" y="1119"/>
                    <a:pt x="2193" y="1121"/>
                    <a:pt x="2193" y="1122"/>
                  </a:cubicBezTo>
                  <a:cubicBezTo>
                    <a:pt x="2185" y="1125"/>
                    <a:pt x="2184" y="1140"/>
                    <a:pt x="2188" y="1146"/>
                  </a:cubicBezTo>
                  <a:cubicBezTo>
                    <a:pt x="2192" y="1155"/>
                    <a:pt x="2201" y="1157"/>
                    <a:pt x="2210" y="1155"/>
                  </a:cubicBezTo>
                  <a:cubicBezTo>
                    <a:pt x="2193" y="1148"/>
                    <a:pt x="2210" y="1133"/>
                    <a:pt x="2195" y="1123"/>
                  </a:cubicBezTo>
                  <a:cubicBezTo>
                    <a:pt x="2195" y="1121"/>
                    <a:pt x="2195" y="1120"/>
                    <a:pt x="2195" y="1118"/>
                  </a:cubicBezTo>
                  <a:cubicBezTo>
                    <a:pt x="2195" y="1117"/>
                    <a:pt x="2196" y="1116"/>
                    <a:pt x="2196" y="1114"/>
                  </a:cubicBezTo>
                  <a:cubicBezTo>
                    <a:pt x="2196" y="1113"/>
                    <a:pt x="2196" y="1112"/>
                    <a:pt x="2196" y="1111"/>
                  </a:cubicBezTo>
                  <a:cubicBezTo>
                    <a:pt x="2196" y="1109"/>
                    <a:pt x="2196" y="1108"/>
                    <a:pt x="2196" y="1107"/>
                  </a:cubicBezTo>
                  <a:cubicBezTo>
                    <a:pt x="2196" y="1106"/>
                    <a:pt x="2196" y="1105"/>
                    <a:pt x="2196" y="1104"/>
                  </a:cubicBezTo>
                  <a:cubicBezTo>
                    <a:pt x="2196" y="1104"/>
                    <a:pt x="2196" y="1104"/>
                    <a:pt x="2196" y="1103"/>
                  </a:cubicBezTo>
                  <a:cubicBezTo>
                    <a:pt x="2195" y="1103"/>
                    <a:pt x="2195" y="1103"/>
                    <a:pt x="2195" y="1103"/>
                  </a:cubicBezTo>
                  <a:cubicBezTo>
                    <a:pt x="2195" y="1102"/>
                    <a:pt x="2195" y="1102"/>
                    <a:pt x="2195" y="1102"/>
                  </a:cubicBezTo>
                  <a:cubicBezTo>
                    <a:pt x="2194" y="1101"/>
                    <a:pt x="2194" y="1101"/>
                    <a:pt x="2194" y="1101"/>
                  </a:cubicBezTo>
                  <a:cubicBezTo>
                    <a:pt x="2197" y="1102"/>
                    <a:pt x="2200" y="1104"/>
                    <a:pt x="2204" y="1105"/>
                  </a:cubicBezTo>
                  <a:cubicBezTo>
                    <a:pt x="2221" y="1122"/>
                    <a:pt x="2230" y="1145"/>
                    <a:pt x="2235" y="1166"/>
                  </a:cubicBezTo>
                  <a:cubicBezTo>
                    <a:pt x="2234" y="1168"/>
                    <a:pt x="2234" y="1169"/>
                    <a:pt x="2233" y="1170"/>
                  </a:cubicBezTo>
                  <a:cubicBezTo>
                    <a:pt x="2232" y="1172"/>
                    <a:pt x="2232" y="1173"/>
                    <a:pt x="2231" y="1175"/>
                  </a:cubicBezTo>
                  <a:cubicBezTo>
                    <a:pt x="2230" y="1176"/>
                    <a:pt x="2229" y="1177"/>
                    <a:pt x="2228" y="1178"/>
                  </a:cubicBezTo>
                  <a:cubicBezTo>
                    <a:pt x="2228" y="1178"/>
                    <a:pt x="2227" y="1179"/>
                    <a:pt x="2227" y="1179"/>
                  </a:cubicBezTo>
                  <a:cubicBezTo>
                    <a:pt x="2227" y="1180"/>
                    <a:pt x="2226" y="1180"/>
                    <a:pt x="2226" y="1180"/>
                  </a:cubicBezTo>
                  <a:cubicBezTo>
                    <a:pt x="2225" y="1181"/>
                    <a:pt x="2224" y="1182"/>
                    <a:pt x="2223" y="1183"/>
                  </a:cubicBezTo>
                  <a:cubicBezTo>
                    <a:pt x="2222" y="1183"/>
                    <a:pt x="2222" y="1183"/>
                    <a:pt x="2222" y="1184"/>
                  </a:cubicBezTo>
                  <a:cubicBezTo>
                    <a:pt x="2207" y="1180"/>
                    <a:pt x="2205" y="1192"/>
                    <a:pt x="2194" y="1199"/>
                  </a:cubicBezTo>
                  <a:cubicBezTo>
                    <a:pt x="2209" y="1207"/>
                    <a:pt x="2218" y="1199"/>
                    <a:pt x="2224" y="1184"/>
                  </a:cubicBezTo>
                  <a:cubicBezTo>
                    <a:pt x="2224" y="1184"/>
                    <a:pt x="2223" y="1184"/>
                    <a:pt x="2223" y="1184"/>
                  </a:cubicBezTo>
                  <a:cubicBezTo>
                    <a:pt x="2224" y="1183"/>
                    <a:pt x="2225" y="1182"/>
                    <a:pt x="2226" y="1182"/>
                  </a:cubicBezTo>
                  <a:cubicBezTo>
                    <a:pt x="2227" y="1181"/>
                    <a:pt x="2227" y="1181"/>
                    <a:pt x="2228" y="1180"/>
                  </a:cubicBezTo>
                  <a:cubicBezTo>
                    <a:pt x="2228" y="1180"/>
                    <a:pt x="2229" y="1179"/>
                    <a:pt x="2229" y="1179"/>
                  </a:cubicBezTo>
                  <a:cubicBezTo>
                    <a:pt x="2230" y="1179"/>
                    <a:pt x="2230" y="1178"/>
                    <a:pt x="2230" y="1178"/>
                  </a:cubicBezTo>
                  <a:cubicBezTo>
                    <a:pt x="2230" y="1180"/>
                    <a:pt x="2229" y="1181"/>
                    <a:pt x="2229" y="1182"/>
                  </a:cubicBezTo>
                  <a:cubicBezTo>
                    <a:pt x="2228" y="1186"/>
                    <a:pt x="2227" y="1190"/>
                    <a:pt x="2227" y="1193"/>
                  </a:cubicBezTo>
                  <a:cubicBezTo>
                    <a:pt x="2227" y="1194"/>
                    <a:pt x="2227" y="1194"/>
                    <a:pt x="2227" y="1195"/>
                  </a:cubicBezTo>
                  <a:cubicBezTo>
                    <a:pt x="2227" y="1195"/>
                    <a:pt x="2227" y="1195"/>
                    <a:pt x="2227" y="1196"/>
                  </a:cubicBezTo>
                  <a:cubicBezTo>
                    <a:pt x="2227" y="1196"/>
                    <a:pt x="2227" y="1197"/>
                    <a:pt x="2227" y="1198"/>
                  </a:cubicBezTo>
                  <a:cubicBezTo>
                    <a:pt x="2227" y="1199"/>
                    <a:pt x="2227" y="1200"/>
                    <a:pt x="2228" y="1201"/>
                  </a:cubicBezTo>
                  <a:cubicBezTo>
                    <a:pt x="2228" y="1202"/>
                    <a:pt x="2228" y="1203"/>
                    <a:pt x="2228" y="1203"/>
                  </a:cubicBezTo>
                  <a:cubicBezTo>
                    <a:pt x="2228" y="1204"/>
                    <a:pt x="2228" y="1204"/>
                    <a:pt x="2228" y="1204"/>
                  </a:cubicBezTo>
                  <a:cubicBezTo>
                    <a:pt x="2228" y="1204"/>
                    <a:pt x="2228" y="1203"/>
                    <a:pt x="2229" y="1201"/>
                  </a:cubicBezTo>
                  <a:cubicBezTo>
                    <a:pt x="2229" y="1200"/>
                    <a:pt x="2229" y="1199"/>
                    <a:pt x="2229" y="1198"/>
                  </a:cubicBezTo>
                  <a:cubicBezTo>
                    <a:pt x="2230" y="1197"/>
                    <a:pt x="2230" y="1196"/>
                    <a:pt x="2230" y="1196"/>
                  </a:cubicBezTo>
                  <a:cubicBezTo>
                    <a:pt x="2230" y="1195"/>
                    <a:pt x="2230" y="1195"/>
                    <a:pt x="2230" y="1195"/>
                  </a:cubicBezTo>
                  <a:cubicBezTo>
                    <a:pt x="2230" y="1194"/>
                    <a:pt x="2230" y="1194"/>
                    <a:pt x="2230" y="1194"/>
                  </a:cubicBezTo>
                  <a:cubicBezTo>
                    <a:pt x="2230" y="1193"/>
                    <a:pt x="2230" y="1192"/>
                    <a:pt x="2230" y="1192"/>
                  </a:cubicBezTo>
                  <a:cubicBezTo>
                    <a:pt x="2230" y="1192"/>
                    <a:pt x="2230" y="1192"/>
                    <a:pt x="2230" y="1192"/>
                  </a:cubicBezTo>
                  <a:cubicBezTo>
                    <a:pt x="2230" y="1192"/>
                    <a:pt x="2230" y="1192"/>
                    <a:pt x="2230" y="1192"/>
                  </a:cubicBezTo>
                  <a:cubicBezTo>
                    <a:pt x="2231" y="1192"/>
                    <a:pt x="2231" y="1193"/>
                    <a:pt x="2231" y="1193"/>
                  </a:cubicBezTo>
                  <a:cubicBezTo>
                    <a:pt x="2231" y="1194"/>
                    <a:pt x="2231" y="1195"/>
                    <a:pt x="2232" y="1196"/>
                  </a:cubicBezTo>
                  <a:cubicBezTo>
                    <a:pt x="2232" y="1197"/>
                    <a:pt x="2232" y="1197"/>
                    <a:pt x="2233" y="1198"/>
                  </a:cubicBezTo>
                  <a:cubicBezTo>
                    <a:pt x="2233" y="1199"/>
                    <a:pt x="2234" y="1201"/>
                    <a:pt x="2234" y="1202"/>
                  </a:cubicBezTo>
                  <a:cubicBezTo>
                    <a:pt x="2234" y="1202"/>
                    <a:pt x="2235" y="1203"/>
                    <a:pt x="2235" y="1203"/>
                  </a:cubicBezTo>
                  <a:cubicBezTo>
                    <a:pt x="2235" y="1203"/>
                    <a:pt x="2235" y="1203"/>
                    <a:pt x="2235" y="1203"/>
                  </a:cubicBezTo>
                  <a:cubicBezTo>
                    <a:pt x="2235" y="1203"/>
                    <a:pt x="2235" y="1203"/>
                    <a:pt x="2235" y="1203"/>
                  </a:cubicBezTo>
                  <a:cubicBezTo>
                    <a:pt x="2235" y="1204"/>
                    <a:pt x="2235" y="1204"/>
                    <a:pt x="2235" y="1204"/>
                  </a:cubicBezTo>
                  <a:cubicBezTo>
                    <a:pt x="2233" y="1207"/>
                    <a:pt x="2233" y="1217"/>
                    <a:pt x="2237" y="1221"/>
                  </a:cubicBezTo>
                  <a:cubicBezTo>
                    <a:pt x="2241" y="1227"/>
                    <a:pt x="2250" y="1228"/>
                    <a:pt x="2256" y="1230"/>
                  </a:cubicBezTo>
                  <a:cubicBezTo>
                    <a:pt x="2248" y="1219"/>
                    <a:pt x="2252" y="1205"/>
                    <a:pt x="2237" y="1204"/>
                  </a:cubicBezTo>
                  <a:cubicBezTo>
                    <a:pt x="2237" y="1203"/>
                    <a:pt x="2236" y="1202"/>
                    <a:pt x="2236" y="1201"/>
                  </a:cubicBezTo>
                  <a:cubicBezTo>
                    <a:pt x="2235" y="1200"/>
                    <a:pt x="2235" y="1199"/>
                    <a:pt x="2235" y="1198"/>
                  </a:cubicBezTo>
                  <a:cubicBezTo>
                    <a:pt x="2234" y="1197"/>
                    <a:pt x="2234" y="1196"/>
                    <a:pt x="2233" y="1195"/>
                  </a:cubicBezTo>
                  <a:cubicBezTo>
                    <a:pt x="2233" y="1194"/>
                    <a:pt x="2233" y="1193"/>
                    <a:pt x="2233" y="1192"/>
                  </a:cubicBezTo>
                  <a:cubicBezTo>
                    <a:pt x="2232" y="1192"/>
                    <a:pt x="2232" y="1192"/>
                    <a:pt x="2232" y="1192"/>
                  </a:cubicBezTo>
                  <a:cubicBezTo>
                    <a:pt x="2232" y="1191"/>
                    <a:pt x="2232" y="1191"/>
                    <a:pt x="2232" y="1191"/>
                  </a:cubicBezTo>
                  <a:cubicBezTo>
                    <a:pt x="2232" y="1191"/>
                    <a:pt x="2232" y="1190"/>
                    <a:pt x="2232" y="1190"/>
                  </a:cubicBezTo>
                  <a:cubicBezTo>
                    <a:pt x="2231" y="1189"/>
                    <a:pt x="2231" y="1189"/>
                    <a:pt x="2231" y="1188"/>
                  </a:cubicBezTo>
                  <a:cubicBezTo>
                    <a:pt x="2231" y="1188"/>
                    <a:pt x="2231" y="1188"/>
                    <a:pt x="2231" y="1188"/>
                  </a:cubicBezTo>
                  <a:cubicBezTo>
                    <a:pt x="2231" y="1187"/>
                    <a:pt x="2231" y="1185"/>
                    <a:pt x="2232" y="1183"/>
                  </a:cubicBezTo>
                  <a:cubicBezTo>
                    <a:pt x="2232" y="1181"/>
                    <a:pt x="2233" y="1179"/>
                    <a:pt x="2234" y="1177"/>
                  </a:cubicBezTo>
                  <a:cubicBezTo>
                    <a:pt x="2234" y="1176"/>
                    <a:pt x="2235" y="1174"/>
                    <a:pt x="2236" y="1172"/>
                  </a:cubicBezTo>
                  <a:cubicBezTo>
                    <a:pt x="2237" y="1168"/>
                    <a:pt x="2239" y="1164"/>
                    <a:pt x="2241" y="1161"/>
                  </a:cubicBezTo>
                  <a:cubicBezTo>
                    <a:pt x="2242" y="1159"/>
                    <a:pt x="2243" y="1157"/>
                    <a:pt x="2244" y="1155"/>
                  </a:cubicBezTo>
                  <a:cubicBezTo>
                    <a:pt x="2244" y="1154"/>
                    <a:pt x="2245" y="1152"/>
                    <a:pt x="2246" y="1151"/>
                  </a:cubicBezTo>
                  <a:cubicBezTo>
                    <a:pt x="2246" y="1150"/>
                    <a:pt x="2246" y="1150"/>
                    <a:pt x="2246" y="1149"/>
                  </a:cubicBezTo>
                  <a:cubicBezTo>
                    <a:pt x="2246" y="1149"/>
                    <a:pt x="2247" y="1149"/>
                    <a:pt x="2247" y="1148"/>
                  </a:cubicBezTo>
                  <a:cubicBezTo>
                    <a:pt x="2247" y="1148"/>
                    <a:pt x="2247" y="1147"/>
                    <a:pt x="2247" y="1146"/>
                  </a:cubicBezTo>
                  <a:cubicBezTo>
                    <a:pt x="2247" y="1146"/>
                    <a:pt x="2247" y="1145"/>
                    <a:pt x="2247" y="1144"/>
                  </a:cubicBezTo>
                  <a:cubicBezTo>
                    <a:pt x="2247" y="1144"/>
                    <a:pt x="2247" y="1144"/>
                    <a:pt x="2247" y="1144"/>
                  </a:cubicBezTo>
                  <a:cubicBezTo>
                    <a:pt x="2250" y="1148"/>
                    <a:pt x="2253" y="1151"/>
                    <a:pt x="2256" y="1154"/>
                  </a:cubicBezTo>
                  <a:cubicBezTo>
                    <a:pt x="2258" y="1156"/>
                    <a:pt x="2261" y="1159"/>
                    <a:pt x="2264" y="1161"/>
                  </a:cubicBezTo>
                  <a:cubicBezTo>
                    <a:pt x="2267" y="1163"/>
                    <a:pt x="2270" y="1166"/>
                    <a:pt x="2272" y="1168"/>
                  </a:cubicBezTo>
                  <a:cubicBezTo>
                    <a:pt x="2275" y="1170"/>
                    <a:pt x="2277" y="1172"/>
                    <a:pt x="2279" y="1175"/>
                  </a:cubicBezTo>
                  <a:cubicBezTo>
                    <a:pt x="2280" y="1175"/>
                    <a:pt x="2280" y="1176"/>
                    <a:pt x="2280"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8"/>
                    <a:pt x="2282" y="1178"/>
                    <a:pt x="2282" y="1178"/>
                  </a:cubicBezTo>
                  <a:cubicBezTo>
                    <a:pt x="2282" y="1179"/>
                    <a:pt x="2282" y="1179"/>
                    <a:pt x="2282" y="1179"/>
                  </a:cubicBezTo>
                  <a:cubicBezTo>
                    <a:pt x="2282" y="1180"/>
                    <a:pt x="2283" y="1180"/>
                    <a:pt x="2283" y="1180"/>
                  </a:cubicBezTo>
                  <a:cubicBezTo>
                    <a:pt x="2283" y="1181"/>
                    <a:pt x="2283" y="1182"/>
                    <a:pt x="2284" y="1182"/>
                  </a:cubicBezTo>
                  <a:cubicBezTo>
                    <a:pt x="2284" y="1184"/>
                    <a:pt x="2285" y="1185"/>
                    <a:pt x="2285" y="1186"/>
                  </a:cubicBezTo>
                  <a:cubicBezTo>
                    <a:pt x="2286" y="1188"/>
                    <a:pt x="2286" y="1189"/>
                    <a:pt x="2287" y="1191"/>
                  </a:cubicBezTo>
                  <a:cubicBezTo>
                    <a:pt x="2288" y="1193"/>
                    <a:pt x="2289" y="1196"/>
                    <a:pt x="2289" y="1198"/>
                  </a:cubicBezTo>
                  <a:cubicBezTo>
                    <a:pt x="2290" y="1198"/>
                    <a:pt x="2290" y="1198"/>
                    <a:pt x="2290" y="1199"/>
                  </a:cubicBezTo>
                  <a:cubicBezTo>
                    <a:pt x="2290" y="1199"/>
                    <a:pt x="2290" y="1199"/>
                    <a:pt x="2290" y="1200"/>
                  </a:cubicBezTo>
                  <a:cubicBezTo>
                    <a:pt x="2290" y="1201"/>
                    <a:pt x="2290" y="1201"/>
                    <a:pt x="2290" y="1202"/>
                  </a:cubicBezTo>
                  <a:cubicBezTo>
                    <a:pt x="2290" y="1203"/>
                    <a:pt x="2290" y="1203"/>
                    <a:pt x="2290" y="1204"/>
                  </a:cubicBezTo>
                  <a:cubicBezTo>
                    <a:pt x="2290" y="1205"/>
                    <a:pt x="2291" y="1207"/>
                    <a:pt x="2290" y="1208"/>
                  </a:cubicBezTo>
                  <a:cubicBezTo>
                    <a:pt x="2291" y="1210"/>
                    <a:pt x="2290" y="1212"/>
                    <a:pt x="2290" y="1213"/>
                  </a:cubicBezTo>
                  <a:cubicBezTo>
                    <a:pt x="2290" y="1215"/>
                    <a:pt x="2290" y="1216"/>
                    <a:pt x="2290" y="1218"/>
                  </a:cubicBezTo>
                  <a:cubicBezTo>
                    <a:pt x="2289" y="1219"/>
                    <a:pt x="2289" y="1221"/>
                    <a:pt x="2289" y="1222"/>
                  </a:cubicBezTo>
                  <a:cubicBezTo>
                    <a:pt x="2289" y="1222"/>
                    <a:pt x="2289" y="1222"/>
                    <a:pt x="2289" y="1222"/>
                  </a:cubicBezTo>
                  <a:cubicBezTo>
                    <a:pt x="2268" y="1230"/>
                    <a:pt x="2274" y="1245"/>
                    <a:pt x="2286" y="1259"/>
                  </a:cubicBezTo>
                  <a:cubicBezTo>
                    <a:pt x="2287" y="1243"/>
                    <a:pt x="2301" y="1239"/>
                    <a:pt x="2291" y="1222"/>
                  </a:cubicBezTo>
                  <a:cubicBezTo>
                    <a:pt x="2292" y="1220"/>
                    <a:pt x="2292" y="1219"/>
                    <a:pt x="2292" y="1218"/>
                  </a:cubicBezTo>
                  <a:cubicBezTo>
                    <a:pt x="2292" y="1216"/>
                    <a:pt x="2293" y="1215"/>
                    <a:pt x="2293" y="1213"/>
                  </a:cubicBezTo>
                  <a:cubicBezTo>
                    <a:pt x="2293" y="1212"/>
                    <a:pt x="2293" y="1210"/>
                    <a:pt x="2293" y="1208"/>
                  </a:cubicBezTo>
                  <a:cubicBezTo>
                    <a:pt x="2293" y="1207"/>
                    <a:pt x="2293" y="1207"/>
                    <a:pt x="2293" y="1206"/>
                  </a:cubicBezTo>
                  <a:cubicBezTo>
                    <a:pt x="2294" y="1207"/>
                    <a:pt x="2294" y="1209"/>
                    <a:pt x="2295" y="1210"/>
                  </a:cubicBezTo>
                  <a:cubicBezTo>
                    <a:pt x="2296" y="1211"/>
                    <a:pt x="2297" y="1213"/>
                    <a:pt x="2298" y="1214"/>
                  </a:cubicBezTo>
                  <a:cubicBezTo>
                    <a:pt x="2299" y="1215"/>
                    <a:pt x="2299" y="1216"/>
                    <a:pt x="2300" y="1217"/>
                  </a:cubicBezTo>
                  <a:cubicBezTo>
                    <a:pt x="2301" y="1218"/>
                    <a:pt x="2302" y="1219"/>
                    <a:pt x="2302" y="1219"/>
                  </a:cubicBezTo>
                  <a:cubicBezTo>
                    <a:pt x="2302" y="1219"/>
                    <a:pt x="2301" y="1218"/>
                    <a:pt x="2300" y="1216"/>
                  </a:cubicBezTo>
                  <a:cubicBezTo>
                    <a:pt x="2300" y="1216"/>
                    <a:pt x="2299" y="1215"/>
                    <a:pt x="2299" y="1213"/>
                  </a:cubicBezTo>
                  <a:cubicBezTo>
                    <a:pt x="2298" y="1212"/>
                    <a:pt x="2297" y="1211"/>
                    <a:pt x="2297" y="1209"/>
                  </a:cubicBezTo>
                  <a:cubicBezTo>
                    <a:pt x="2295" y="1206"/>
                    <a:pt x="2294" y="1202"/>
                    <a:pt x="2293" y="1197"/>
                  </a:cubicBezTo>
                  <a:cubicBezTo>
                    <a:pt x="2292" y="1194"/>
                    <a:pt x="2291" y="1192"/>
                    <a:pt x="2291" y="1189"/>
                  </a:cubicBezTo>
                  <a:cubicBezTo>
                    <a:pt x="2290" y="1187"/>
                    <a:pt x="2290" y="1186"/>
                    <a:pt x="2289" y="1185"/>
                  </a:cubicBezTo>
                  <a:cubicBezTo>
                    <a:pt x="2289" y="1183"/>
                    <a:pt x="2288" y="1182"/>
                    <a:pt x="2288" y="1180"/>
                  </a:cubicBezTo>
                  <a:cubicBezTo>
                    <a:pt x="2287" y="1180"/>
                    <a:pt x="2287" y="1179"/>
                    <a:pt x="2287" y="1178"/>
                  </a:cubicBezTo>
                  <a:cubicBezTo>
                    <a:pt x="2286" y="1178"/>
                    <a:pt x="2286" y="1177"/>
                    <a:pt x="2286" y="1177"/>
                  </a:cubicBezTo>
                  <a:cubicBezTo>
                    <a:pt x="2286" y="1176"/>
                    <a:pt x="2286" y="1176"/>
                    <a:pt x="2285" y="1176"/>
                  </a:cubicBezTo>
                  <a:cubicBezTo>
                    <a:pt x="2285" y="1175"/>
                    <a:pt x="2285" y="1175"/>
                    <a:pt x="2285" y="1175"/>
                  </a:cubicBezTo>
                  <a:cubicBezTo>
                    <a:pt x="2285" y="1174"/>
                    <a:pt x="2285" y="1174"/>
                    <a:pt x="2285" y="1174"/>
                  </a:cubicBezTo>
                  <a:cubicBezTo>
                    <a:pt x="2284" y="1174"/>
                    <a:pt x="2285" y="1174"/>
                    <a:pt x="2284" y="1174"/>
                  </a:cubicBezTo>
                  <a:cubicBezTo>
                    <a:pt x="2284" y="1174"/>
                    <a:pt x="2284" y="1174"/>
                    <a:pt x="2284" y="1174"/>
                  </a:cubicBezTo>
                  <a:cubicBezTo>
                    <a:pt x="2284" y="1174"/>
                    <a:pt x="2284" y="1174"/>
                    <a:pt x="2284" y="1174"/>
                  </a:cubicBezTo>
                  <a:cubicBezTo>
                    <a:pt x="2284" y="1174"/>
                    <a:pt x="2284" y="1174"/>
                    <a:pt x="2284" y="1174"/>
                  </a:cubicBezTo>
                  <a:cubicBezTo>
                    <a:pt x="2283" y="1173"/>
                    <a:pt x="2283" y="1172"/>
                    <a:pt x="2282" y="1172"/>
                  </a:cubicBezTo>
                  <a:cubicBezTo>
                    <a:pt x="2282" y="1171"/>
                    <a:pt x="2281" y="1170"/>
                    <a:pt x="2280" y="1169"/>
                  </a:cubicBezTo>
                  <a:cubicBezTo>
                    <a:pt x="2281" y="1169"/>
                    <a:pt x="2281" y="1169"/>
                    <a:pt x="2281" y="1169"/>
                  </a:cubicBezTo>
                  <a:cubicBezTo>
                    <a:pt x="2282" y="1170"/>
                    <a:pt x="2284" y="1170"/>
                    <a:pt x="2286" y="1170"/>
                  </a:cubicBezTo>
                  <a:cubicBezTo>
                    <a:pt x="2286" y="1170"/>
                    <a:pt x="2287" y="1170"/>
                    <a:pt x="2287" y="1170"/>
                  </a:cubicBezTo>
                  <a:cubicBezTo>
                    <a:pt x="2288" y="1170"/>
                    <a:pt x="2288" y="1170"/>
                    <a:pt x="2289" y="1170"/>
                  </a:cubicBezTo>
                  <a:cubicBezTo>
                    <a:pt x="2290" y="1170"/>
                    <a:pt x="2290" y="1170"/>
                    <a:pt x="2291" y="1169"/>
                  </a:cubicBezTo>
                  <a:cubicBezTo>
                    <a:pt x="2291" y="1169"/>
                    <a:pt x="2292" y="1169"/>
                    <a:pt x="2292" y="1169"/>
                  </a:cubicBezTo>
                  <a:cubicBezTo>
                    <a:pt x="2294" y="1168"/>
                    <a:pt x="2295" y="1168"/>
                    <a:pt x="2296" y="1167"/>
                  </a:cubicBezTo>
                  <a:cubicBezTo>
                    <a:pt x="2296" y="1167"/>
                    <a:pt x="2297" y="1167"/>
                    <a:pt x="2297" y="1166"/>
                  </a:cubicBezTo>
                  <a:cubicBezTo>
                    <a:pt x="2297" y="1166"/>
                    <a:pt x="2297" y="1166"/>
                    <a:pt x="2298" y="1166"/>
                  </a:cubicBezTo>
                  <a:cubicBezTo>
                    <a:pt x="2298" y="1166"/>
                    <a:pt x="2298" y="1165"/>
                    <a:pt x="2298" y="1165"/>
                  </a:cubicBezTo>
                  <a:cubicBezTo>
                    <a:pt x="2299" y="1165"/>
                    <a:pt x="2299" y="1165"/>
                    <a:pt x="2299" y="1164"/>
                  </a:cubicBezTo>
                  <a:cubicBezTo>
                    <a:pt x="2301" y="1162"/>
                    <a:pt x="2303" y="1160"/>
                    <a:pt x="2305" y="1157"/>
                  </a:cubicBezTo>
                  <a:cubicBezTo>
                    <a:pt x="2306" y="1156"/>
                    <a:pt x="2307" y="1155"/>
                    <a:pt x="2308" y="1154"/>
                  </a:cubicBezTo>
                  <a:cubicBezTo>
                    <a:pt x="2308" y="1154"/>
                    <a:pt x="2309" y="1154"/>
                    <a:pt x="2310" y="1153"/>
                  </a:cubicBezTo>
                  <a:cubicBezTo>
                    <a:pt x="2310" y="1153"/>
                    <a:pt x="2310" y="1153"/>
                    <a:pt x="2310" y="1153"/>
                  </a:cubicBezTo>
                  <a:cubicBezTo>
                    <a:pt x="2310" y="1153"/>
                    <a:pt x="2310" y="1153"/>
                    <a:pt x="2310" y="1153"/>
                  </a:cubicBezTo>
                  <a:cubicBezTo>
                    <a:pt x="2311" y="1153"/>
                    <a:pt x="2311" y="1153"/>
                    <a:pt x="2311" y="1153"/>
                  </a:cubicBezTo>
                  <a:cubicBezTo>
                    <a:pt x="2311" y="1152"/>
                    <a:pt x="2311" y="1152"/>
                    <a:pt x="2311" y="1152"/>
                  </a:cubicBezTo>
                  <a:cubicBezTo>
                    <a:pt x="2314" y="1151"/>
                    <a:pt x="2317" y="1151"/>
                    <a:pt x="2320" y="1151"/>
                  </a:cubicBezTo>
                  <a:cubicBezTo>
                    <a:pt x="2323" y="1152"/>
                    <a:pt x="2326" y="1152"/>
                    <a:pt x="2329" y="1152"/>
                  </a:cubicBezTo>
                  <a:cubicBezTo>
                    <a:pt x="2332" y="1152"/>
                    <a:pt x="2335" y="1152"/>
                    <a:pt x="2338" y="1152"/>
                  </a:cubicBezTo>
                  <a:cubicBezTo>
                    <a:pt x="2340" y="1152"/>
                    <a:pt x="2342" y="1152"/>
                    <a:pt x="2344" y="1151"/>
                  </a:cubicBezTo>
                  <a:cubicBezTo>
                    <a:pt x="2344" y="1152"/>
                    <a:pt x="2344" y="1152"/>
                    <a:pt x="2345" y="1152"/>
                  </a:cubicBezTo>
                  <a:cubicBezTo>
                    <a:pt x="2345" y="1152"/>
                    <a:pt x="2345" y="1152"/>
                    <a:pt x="2346" y="1152"/>
                  </a:cubicBezTo>
                  <a:cubicBezTo>
                    <a:pt x="2346" y="1153"/>
                    <a:pt x="2346" y="1153"/>
                    <a:pt x="2346" y="1153"/>
                  </a:cubicBezTo>
                  <a:cubicBezTo>
                    <a:pt x="2346" y="1153"/>
                    <a:pt x="2347" y="1153"/>
                    <a:pt x="2347" y="1153"/>
                  </a:cubicBezTo>
                  <a:cubicBezTo>
                    <a:pt x="2347" y="1153"/>
                    <a:pt x="2348" y="1153"/>
                    <a:pt x="2348" y="1153"/>
                  </a:cubicBezTo>
                  <a:cubicBezTo>
                    <a:pt x="2349" y="1153"/>
                    <a:pt x="2349" y="1154"/>
                    <a:pt x="2349" y="1154"/>
                  </a:cubicBezTo>
                  <a:cubicBezTo>
                    <a:pt x="2350" y="1154"/>
                    <a:pt x="2350" y="1154"/>
                    <a:pt x="2351" y="1154"/>
                  </a:cubicBezTo>
                  <a:cubicBezTo>
                    <a:pt x="2351" y="1155"/>
                    <a:pt x="2352" y="1155"/>
                    <a:pt x="2352" y="1155"/>
                  </a:cubicBezTo>
                  <a:cubicBezTo>
                    <a:pt x="2353" y="1156"/>
                    <a:pt x="2354" y="1156"/>
                    <a:pt x="2355" y="1157"/>
                  </a:cubicBezTo>
                  <a:cubicBezTo>
                    <a:pt x="2356" y="1157"/>
                    <a:pt x="2357" y="1158"/>
                    <a:pt x="2358" y="1159"/>
                  </a:cubicBezTo>
                  <a:cubicBezTo>
                    <a:pt x="2359" y="1160"/>
                    <a:pt x="2360" y="1160"/>
                    <a:pt x="2361" y="1161"/>
                  </a:cubicBezTo>
                  <a:cubicBezTo>
                    <a:pt x="2361" y="1161"/>
                    <a:pt x="2361" y="1161"/>
                    <a:pt x="2361" y="1161"/>
                  </a:cubicBezTo>
                  <a:cubicBezTo>
                    <a:pt x="2361" y="1161"/>
                    <a:pt x="2360" y="1160"/>
                    <a:pt x="2359" y="1160"/>
                  </a:cubicBezTo>
                  <a:cubicBezTo>
                    <a:pt x="2350" y="1178"/>
                    <a:pt x="2374" y="1185"/>
                    <a:pt x="2387" y="1185"/>
                  </a:cubicBezTo>
                  <a:cubicBezTo>
                    <a:pt x="2382" y="1179"/>
                    <a:pt x="2374" y="1146"/>
                    <a:pt x="2360" y="1158"/>
                  </a:cubicBezTo>
                  <a:cubicBezTo>
                    <a:pt x="2360" y="1157"/>
                    <a:pt x="2360" y="1157"/>
                    <a:pt x="2360" y="1157"/>
                  </a:cubicBezTo>
                  <a:cubicBezTo>
                    <a:pt x="2359" y="1156"/>
                    <a:pt x="2358" y="1156"/>
                    <a:pt x="2356" y="1155"/>
                  </a:cubicBezTo>
                  <a:cubicBezTo>
                    <a:pt x="2355" y="1154"/>
                    <a:pt x="2354" y="1154"/>
                    <a:pt x="2353" y="1153"/>
                  </a:cubicBezTo>
                  <a:cubicBezTo>
                    <a:pt x="2353" y="1153"/>
                    <a:pt x="2352" y="1153"/>
                    <a:pt x="2352" y="1152"/>
                  </a:cubicBezTo>
                  <a:cubicBezTo>
                    <a:pt x="2351" y="1152"/>
                    <a:pt x="2351" y="1152"/>
                    <a:pt x="2350" y="1152"/>
                  </a:cubicBezTo>
                  <a:cubicBezTo>
                    <a:pt x="2350" y="1152"/>
                    <a:pt x="2349" y="1151"/>
                    <a:pt x="2349" y="1151"/>
                  </a:cubicBezTo>
                  <a:cubicBezTo>
                    <a:pt x="2349" y="1151"/>
                    <a:pt x="2349" y="1151"/>
                    <a:pt x="2348" y="1151"/>
                  </a:cubicBezTo>
                  <a:cubicBezTo>
                    <a:pt x="2350" y="1151"/>
                    <a:pt x="2352" y="1151"/>
                    <a:pt x="2353" y="1150"/>
                  </a:cubicBezTo>
                  <a:cubicBezTo>
                    <a:pt x="2354" y="1150"/>
                    <a:pt x="2355" y="1150"/>
                    <a:pt x="2355" y="1150"/>
                  </a:cubicBezTo>
                  <a:cubicBezTo>
                    <a:pt x="2356" y="1150"/>
                    <a:pt x="2356" y="1150"/>
                    <a:pt x="2357" y="1150"/>
                  </a:cubicBezTo>
                  <a:cubicBezTo>
                    <a:pt x="2358" y="1150"/>
                    <a:pt x="2359" y="1150"/>
                    <a:pt x="2360" y="1149"/>
                  </a:cubicBezTo>
                  <a:cubicBezTo>
                    <a:pt x="2361" y="1149"/>
                    <a:pt x="2363" y="1149"/>
                    <a:pt x="2364" y="1148"/>
                  </a:cubicBezTo>
                  <a:cubicBezTo>
                    <a:pt x="2365" y="1148"/>
                    <a:pt x="2366" y="1148"/>
                    <a:pt x="2366" y="1148"/>
                  </a:cubicBezTo>
                  <a:cubicBezTo>
                    <a:pt x="2366" y="1147"/>
                    <a:pt x="2367" y="1147"/>
                    <a:pt x="2367" y="1147"/>
                  </a:cubicBezTo>
                  <a:cubicBezTo>
                    <a:pt x="2367" y="1147"/>
                    <a:pt x="2367" y="1147"/>
                    <a:pt x="2367" y="1147"/>
                  </a:cubicBezTo>
                  <a:cubicBezTo>
                    <a:pt x="2367" y="1147"/>
                    <a:pt x="2367" y="1147"/>
                    <a:pt x="2367" y="1147"/>
                  </a:cubicBezTo>
                  <a:cubicBezTo>
                    <a:pt x="2367" y="1147"/>
                    <a:pt x="2367" y="1147"/>
                    <a:pt x="2367" y="1147"/>
                  </a:cubicBezTo>
                  <a:cubicBezTo>
                    <a:pt x="2367" y="1146"/>
                    <a:pt x="2367" y="1146"/>
                    <a:pt x="2367" y="1146"/>
                  </a:cubicBezTo>
                  <a:cubicBezTo>
                    <a:pt x="2367" y="1146"/>
                    <a:pt x="2367" y="1146"/>
                    <a:pt x="2367"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5" y="1147"/>
                    <a:pt x="2364" y="1147"/>
                  </a:cubicBezTo>
                  <a:cubicBezTo>
                    <a:pt x="2363" y="1147"/>
                    <a:pt x="2361" y="1147"/>
                    <a:pt x="2359" y="1147"/>
                  </a:cubicBezTo>
                  <a:cubicBezTo>
                    <a:pt x="2359" y="1147"/>
                    <a:pt x="2358" y="1147"/>
                    <a:pt x="2356" y="1147"/>
                  </a:cubicBezTo>
                  <a:cubicBezTo>
                    <a:pt x="2356" y="1147"/>
                    <a:pt x="2355" y="1147"/>
                    <a:pt x="2355" y="1147"/>
                  </a:cubicBezTo>
                  <a:cubicBezTo>
                    <a:pt x="2354" y="1147"/>
                    <a:pt x="2354" y="1147"/>
                    <a:pt x="2353" y="1147"/>
                  </a:cubicBezTo>
                  <a:cubicBezTo>
                    <a:pt x="2349" y="1148"/>
                    <a:pt x="2343" y="1148"/>
                    <a:pt x="2338" y="1149"/>
                  </a:cubicBezTo>
                  <a:cubicBezTo>
                    <a:pt x="2335" y="1149"/>
                    <a:pt x="2332" y="1149"/>
                    <a:pt x="2329" y="1149"/>
                  </a:cubicBezTo>
                  <a:cubicBezTo>
                    <a:pt x="2328" y="1149"/>
                    <a:pt x="2327" y="1149"/>
                    <a:pt x="2326" y="1149"/>
                  </a:cubicBezTo>
                  <a:cubicBezTo>
                    <a:pt x="2326" y="1148"/>
                    <a:pt x="2327" y="1148"/>
                    <a:pt x="2327" y="1148"/>
                  </a:cubicBezTo>
                  <a:cubicBezTo>
                    <a:pt x="2328" y="1148"/>
                    <a:pt x="2328" y="1147"/>
                    <a:pt x="2329" y="1147"/>
                  </a:cubicBezTo>
                  <a:cubicBezTo>
                    <a:pt x="2330" y="1146"/>
                    <a:pt x="2331" y="1145"/>
                    <a:pt x="2332" y="1145"/>
                  </a:cubicBezTo>
                  <a:cubicBezTo>
                    <a:pt x="2332" y="1144"/>
                    <a:pt x="2333" y="1143"/>
                    <a:pt x="2334" y="1143"/>
                  </a:cubicBezTo>
                  <a:cubicBezTo>
                    <a:pt x="2334" y="1143"/>
                    <a:pt x="2334" y="1143"/>
                    <a:pt x="2334" y="1142"/>
                  </a:cubicBezTo>
                  <a:cubicBezTo>
                    <a:pt x="2335" y="1143"/>
                    <a:pt x="2335" y="1143"/>
                    <a:pt x="2335" y="1143"/>
                  </a:cubicBezTo>
                  <a:cubicBezTo>
                    <a:pt x="2349" y="1138"/>
                    <a:pt x="2354" y="1127"/>
                    <a:pt x="2359" y="1113"/>
                  </a:cubicBezTo>
                  <a:cubicBezTo>
                    <a:pt x="2345" y="1115"/>
                    <a:pt x="2338" y="1126"/>
                    <a:pt x="2335" y="1139"/>
                  </a:cubicBezTo>
                  <a:cubicBezTo>
                    <a:pt x="2334" y="1139"/>
                    <a:pt x="2333" y="1140"/>
                    <a:pt x="2333" y="1141"/>
                  </a:cubicBezTo>
                  <a:cubicBezTo>
                    <a:pt x="2332" y="1141"/>
                    <a:pt x="2331" y="1142"/>
                    <a:pt x="2330" y="1143"/>
                  </a:cubicBezTo>
                  <a:cubicBezTo>
                    <a:pt x="2329" y="1143"/>
                    <a:pt x="2329" y="1144"/>
                    <a:pt x="2328" y="1144"/>
                  </a:cubicBezTo>
                  <a:cubicBezTo>
                    <a:pt x="2327" y="1145"/>
                    <a:pt x="2326" y="1145"/>
                    <a:pt x="2326" y="1146"/>
                  </a:cubicBezTo>
                  <a:cubicBezTo>
                    <a:pt x="2325" y="1146"/>
                    <a:pt x="2324" y="1147"/>
                    <a:pt x="2324" y="1147"/>
                  </a:cubicBezTo>
                  <a:cubicBezTo>
                    <a:pt x="2323" y="1147"/>
                    <a:pt x="2323" y="1147"/>
                    <a:pt x="2323" y="1147"/>
                  </a:cubicBezTo>
                  <a:cubicBezTo>
                    <a:pt x="2323" y="1147"/>
                    <a:pt x="2323" y="1147"/>
                    <a:pt x="2323" y="1148"/>
                  </a:cubicBezTo>
                  <a:cubicBezTo>
                    <a:pt x="2322" y="1148"/>
                    <a:pt x="2322" y="1148"/>
                    <a:pt x="2322" y="1148"/>
                  </a:cubicBezTo>
                  <a:cubicBezTo>
                    <a:pt x="2321" y="1148"/>
                    <a:pt x="2321" y="1148"/>
                    <a:pt x="2320" y="1148"/>
                  </a:cubicBezTo>
                  <a:cubicBezTo>
                    <a:pt x="2317" y="1148"/>
                    <a:pt x="2314" y="1148"/>
                    <a:pt x="2310" y="1149"/>
                  </a:cubicBezTo>
                  <a:cubicBezTo>
                    <a:pt x="2310" y="1149"/>
                    <a:pt x="2310" y="1149"/>
                    <a:pt x="2310" y="1149"/>
                  </a:cubicBezTo>
                  <a:cubicBezTo>
                    <a:pt x="2309" y="1150"/>
                    <a:pt x="2309" y="1150"/>
                    <a:pt x="2309" y="1150"/>
                  </a:cubicBezTo>
                  <a:cubicBezTo>
                    <a:pt x="2309" y="1150"/>
                    <a:pt x="2309" y="1150"/>
                    <a:pt x="2309" y="1150"/>
                  </a:cubicBezTo>
                  <a:cubicBezTo>
                    <a:pt x="2308" y="1150"/>
                    <a:pt x="2308" y="1150"/>
                    <a:pt x="2308" y="1150"/>
                  </a:cubicBezTo>
                  <a:cubicBezTo>
                    <a:pt x="2307" y="1151"/>
                    <a:pt x="2307" y="1151"/>
                    <a:pt x="2306" y="1152"/>
                  </a:cubicBezTo>
                  <a:cubicBezTo>
                    <a:pt x="2305" y="1153"/>
                    <a:pt x="2304" y="1154"/>
                    <a:pt x="2303" y="1155"/>
                  </a:cubicBezTo>
                  <a:cubicBezTo>
                    <a:pt x="2301" y="1158"/>
                    <a:pt x="2299" y="1160"/>
                    <a:pt x="2297" y="1162"/>
                  </a:cubicBezTo>
                  <a:cubicBezTo>
                    <a:pt x="2297" y="1162"/>
                    <a:pt x="2297" y="1162"/>
                    <a:pt x="2297" y="1163"/>
                  </a:cubicBezTo>
                  <a:cubicBezTo>
                    <a:pt x="2296" y="1163"/>
                    <a:pt x="2296" y="1163"/>
                    <a:pt x="2296" y="1163"/>
                  </a:cubicBezTo>
                  <a:cubicBezTo>
                    <a:pt x="2296" y="1163"/>
                    <a:pt x="2295" y="1164"/>
                    <a:pt x="2295" y="1164"/>
                  </a:cubicBezTo>
                  <a:cubicBezTo>
                    <a:pt x="2295" y="1164"/>
                    <a:pt x="2295" y="1164"/>
                    <a:pt x="2294" y="1164"/>
                  </a:cubicBezTo>
                  <a:cubicBezTo>
                    <a:pt x="2293" y="1165"/>
                    <a:pt x="2292" y="1165"/>
                    <a:pt x="2291" y="1166"/>
                  </a:cubicBezTo>
                  <a:cubicBezTo>
                    <a:pt x="2290" y="1166"/>
                    <a:pt x="2289" y="1166"/>
                    <a:pt x="2288" y="1167"/>
                  </a:cubicBezTo>
                  <a:cubicBezTo>
                    <a:pt x="2288" y="1167"/>
                    <a:pt x="2288" y="1167"/>
                    <a:pt x="2287" y="1167"/>
                  </a:cubicBezTo>
                  <a:cubicBezTo>
                    <a:pt x="2287" y="1167"/>
                    <a:pt x="2286" y="1167"/>
                    <a:pt x="2286" y="1167"/>
                  </a:cubicBezTo>
                  <a:cubicBezTo>
                    <a:pt x="2284" y="1168"/>
                    <a:pt x="2282" y="1168"/>
                    <a:pt x="2281" y="1168"/>
                  </a:cubicBezTo>
                  <a:cubicBezTo>
                    <a:pt x="2280" y="1168"/>
                    <a:pt x="2280" y="1168"/>
                    <a:pt x="2279" y="1168"/>
                  </a:cubicBezTo>
                  <a:cubicBezTo>
                    <a:pt x="2278" y="1167"/>
                    <a:pt x="2277" y="1166"/>
                    <a:pt x="2275" y="1164"/>
                  </a:cubicBezTo>
                  <a:cubicBezTo>
                    <a:pt x="2272" y="1162"/>
                    <a:pt x="2270" y="1160"/>
                    <a:pt x="2267" y="1157"/>
                  </a:cubicBezTo>
                  <a:cubicBezTo>
                    <a:pt x="2264" y="1155"/>
                    <a:pt x="2261" y="1153"/>
                    <a:pt x="2259" y="1150"/>
                  </a:cubicBezTo>
                  <a:cubicBezTo>
                    <a:pt x="2253" y="1145"/>
                    <a:pt x="2248" y="1139"/>
                    <a:pt x="2244" y="1133"/>
                  </a:cubicBezTo>
                  <a:cubicBezTo>
                    <a:pt x="2242" y="1129"/>
                    <a:pt x="2239" y="1126"/>
                    <a:pt x="2237" y="1123"/>
                  </a:cubicBezTo>
                  <a:cubicBezTo>
                    <a:pt x="2236" y="1122"/>
                    <a:pt x="2236" y="1121"/>
                    <a:pt x="2235" y="1120"/>
                  </a:cubicBezTo>
                  <a:cubicBezTo>
                    <a:pt x="2234" y="1119"/>
                    <a:pt x="2233" y="1119"/>
                    <a:pt x="2233" y="1118"/>
                  </a:cubicBezTo>
                  <a:cubicBezTo>
                    <a:pt x="2231" y="1116"/>
                    <a:pt x="2230" y="1115"/>
                    <a:pt x="2228" y="1114"/>
                  </a:cubicBezTo>
                  <a:cubicBezTo>
                    <a:pt x="2226" y="1112"/>
                    <a:pt x="2223" y="1110"/>
                    <a:pt x="2220" y="1109"/>
                  </a:cubicBezTo>
                  <a:cubicBezTo>
                    <a:pt x="2220" y="1107"/>
                    <a:pt x="2219" y="1106"/>
                    <a:pt x="2219" y="1105"/>
                  </a:cubicBezTo>
                  <a:cubicBezTo>
                    <a:pt x="2219" y="1105"/>
                    <a:pt x="2219" y="1105"/>
                    <a:pt x="2219" y="1105"/>
                  </a:cubicBezTo>
                  <a:cubicBezTo>
                    <a:pt x="2220" y="1105"/>
                    <a:pt x="2220" y="1105"/>
                    <a:pt x="2221" y="1105"/>
                  </a:cubicBezTo>
                  <a:cubicBezTo>
                    <a:pt x="2224" y="1104"/>
                    <a:pt x="2227" y="1103"/>
                    <a:pt x="2230" y="1101"/>
                  </a:cubicBezTo>
                  <a:cubicBezTo>
                    <a:pt x="2230" y="1101"/>
                    <a:pt x="2230" y="1101"/>
                    <a:pt x="2231" y="1101"/>
                  </a:cubicBezTo>
                  <a:cubicBezTo>
                    <a:pt x="2231" y="1100"/>
                    <a:pt x="2231" y="1100"/>
                    <a:pt x="2232" y="1100"/>
                  </a:cubicBezTo>
                  <a:cubicBezTo>
                    <a:pt x="2232" y="1099"/>
                    <a:pt x="2232" y="1099"/>
                    <a:pt x="2232" y="1099"/>
                  </a:cubicBezTo>
                  <a:cubicBezTo>
                    <a:pt x="2233" y="1099"/>
                    <a:pt x="2233" y="1099"/>
                    <a:pt x="2233" y="1099"/>
                  </a:cubicBezTo>
                  <a:cubicBezTo>
                    <a:pt x="2233" y="1099"/>
                    <a:pt x="2233" y="1098"/>
                    <a:pt x="2233" y="1098"/>
                  </a:cubicBezTo>
                  <a:cubicBezTo>
                    <a:pt x="2235" y="1096"/>
                    <a:pt x="2236" y="1095"/>
                    <a:pt x="2237" y="1094"/>
                  </a:cubicBezTo>
                  <a:cubicBezTo>
                    <a:pt x="2237" y="1093"/>
                    <a:pt x="2237" y="1092"/>
                    <a:pt x="2238" y="1091"/>
                  </a:cubicBezTo>
                  <a:cubicBezTo>
                    <a:pt x="2238" y="1091"/>
                    <a:pt x="2239" y="1090"/>
                    <a:pt x="2239" y="1089"/>
                  </a:cubicBezTo>
                  <a:cubicBezTo>
                    <a:pt x="2240" y="1088"/>
                    <a:pt x="2240" y="1088"/>
                    <a:pt x="2241" y="1087"/>
                  </a:cubicBezTo>
                  <a:cubicBezTo>
                    <a:pt x="2241" y="1086"/>
                    <a:pt x="2242" y="1086"/>
                    <a:pt x="2242" y="1085"/>
                  </a:cubicBezTo>
                  <a:cubicBezTo>
                    <a:pt x="2243" y="1085"/>
                    <a:pt x="2243" y="1084"/>
                    <a:pt x="2244" y="1084"/>
                  </a:cubicBezTo>
                  <a:cubicBezTo>
                    <a:pt x="2244" y="1084"/>
                    <a:pt x="2244" y="1084"/>
                    <a:pt x="2244" y="1084"/>
                  </a:cubicBezTo>
                  <a:cubicBezTo>
                    <a:pt x="2244" y="1084"/>
                    <a:pt x="2245" y="1084"/>
                    <a:pt x="2245" y="1084"/>
                  </a:cubicBezTo>
                  <a:cubicBezTo>
                    <a:pt x="2245" y="1084"/>
                    <a:pt x="2245" y="1084"/>
                    <a:pt x="2246" y="1084"/>
                  </a:cubicBezTo>
                  <a:cubicBezTo>
                    <a:pt x="2246" y="1084"/>
                    <a:pt x="2246" y="1084"/>
                    <a:pt x="2246" y="1084"/>
                  </a:cubicBezTo>
                  <a:cubicBezTo>
                    <a:pt x="2247" y="1084"/>
                    <a:pt x="2247" y="1084"/>
                    <a:pt x="2247" y="1084"/>
                  </a:cubicBezTo>
                  <a:cubicBezTo>
                    <a:pt x="2248" y="1084"/>
                    <a:pt x="2248" y="1084"/>
                    <a:pt x="2249" y="1084"/>
                  </a:cubicBezTo>
                  <a:cubicBezTo>
                    <a:pt x="2249" y="1084"/>
                    <a:pt x="2249" y="1084"/>
                    <a:pt x="2249" y="1084"/>
                  </a:cubicBezTo>
                  <a:cubicBezTo>
                    <a:pt x="2250" y="1084"/>
                    <a:pt x="2250" y="1084"/>
                    <a:pt x="2250" y="1084"/>
                  </a:cubicBezTo>
                  <a:cubicBezTo>
                    <a:pt x="2251" y="1084"/>
                    <a:pt x="2251" y="1084"/>
                    <a:pt x="2252" y="1084"/>
                  </a:cubicBezTo>
                  <a:cubicBezTo>
                    <a:pt x="2253" y="1084"/>
                    <a:pt x="2254" y="1085"/>
                    <a:pt x="2255" y="1085"/>
                  </a:cubicBezTo>
                  <a:cubicBezTo>
                    <a:pt x="2256" y="1085"/>
                    <a:pt x="2257" y="1086"/>
                    <a:pt x="2258" y="1086"/>
                  </a:cubicBezTo>
                  <a:cubicBezTo>
                    <a:pt x="2258" y="1086"/>
                    <a:pt x="2258" y="1086"/>
                    <a:pt x="2258" y="1086"/>
                  </a:cubicBezTo>
                  <a:cubicBezTo>
                    <a:pt x="2258" y="1086"/>
                    <a:pt x="2258" y="1087"/>
                    <a:pt x="2257" y="1087"/>
                  </a:cubicBezTo>
                  <a:cubicBezTo>
                    <a:pt x="2258" y="1087"/>
                    <a:pt x="2259" y="1088"/>
                    <a:pt x="2260" y="1088"/>
                  </a:cubicBezTo>
                  <a:cubicBezTo>
                    <a:pt x="2258" y="1088"/>
                    <a:pt x="2258" y="1088"/>
                    <a:pt x="2258" y="1088"/>
                  </a:cubicBezTo>
                  <a:cubicBezTo>
                    <a:pt x="2254" y="1107"/>
                    <a:pt x="2274" y="1100"/>
                    <a:pt x="2282" y="1105"/>
                  </a:cubicBezTo>
                  <a:cubicBezTo>
                    <a:pt x="2280" y="1097"/>
                    <a:pt x="2270" y="1077"/>
                    <a:pt x="2259" y="1085"/>
                  </a:cubicBezTo>
                  <a:cubicBezTo>
                    <a:pt x="2259" y="1085"/>
                    <a:pt x="2259" y="1085"/>
                    <a:pt x="2258" y="1084"/>
                  </a:cubicBezTo>
                  <a:cubicBezTo>
                    <a:pt x="2257" y="1084"/>
                    <a:pt x="2256" y="1084"/>
                    <a:pt x="2255" y="1083"/>
                  </a:cubicBezTo>
                  <a:cubicBezTo>
                    <a:pt x="2254" y="1083"/>
                    <a:pt x="2253" y="1083"/>
                    <a:pt x="2252" y="1083"/>
                  </a:cubicBezTo>
                  <a:cubicBezTo>
                    <a:pt x="2251" y="1082"/>
                    <a:pt x="2251" y="1082"/>
                    <a:pt x="2250" y="1082"/>
                  </a:cubicBezTo>
                  <a:cubicBezTo>
                    <a:pt x="2250" y="1082"/>
                    <a:pt x="2250" y="1082"/>
                    <a:pt x="2250" y="1082"/>
                  </a:cubicBezTo>
                  <a:cubicBezTo>
                    <a:pt x="2249" y="1082"/>
                    <a:pt x="2249" y="1082"/>
                    <a:pt x="2249" y="1082"/>
                  </a:cubicBezTo>
                  <a:cubicBezTo>
                    <a:pt x="2248" y="1082"/>
                    <a:pt x="2248" y="1082"/>
                    <a:pt x="2248" y="1082"/>
                  </a:cubicBezTo>
                  <a:cubicBezTo>
                    <a:pt x="2247" y="1082"/>
                    <a:pt x="2247" y="1082"/>
                    <a:pt x="2246" y="1082"/>
                  </a:cubicBezTo>
                  <a:cubicBezTo>
                    <a:pt x="2246" y="1082"/>
                    <a:pt x="2246" y="1082"/>
                    <a:pt x="2246" y="1082"/>
                  </a:cubicBezTo>
                  <a:cubicBezTo>
                    <a:pt x="2245" y="1082"/>
                    <a:pt x="2245" y="1082"/>
                    <a:pt x="2245" y="1082"/>
                  </a:cubicBezTo>
                  <a:cubicBezTo>
                    <a:pt x="2246" y="1081"/>
                    <a:pt x="2248" y="1079"/>
                    <a:pt x="2250" y="1078"/>
                  </a:cubicBezTo>
                  <a:cubicBezTo>
                    <a:pt x="2250" y="1077"/>
                    <a:pt x="2250" y="1077"/>
                    <a:pt x="2251" y="1077"/>
                  </a:cubicBezTo>
                  <a:cubicBezTo>
                    <a:pt x="2252" y="1076"/>
                    <a:pt x="2252" y="1076"/>
                    <a:pt x="2252" y="1076"/>
                  </a:cubicBezTo>
                  <a:cubicBezTo>
                    <a:pt x="2253" y="1075"/>
                    <a:pt x="2253" y="1075"/>
                    <a:pt x="2254" y="1074"/>
                  </a:cubicBezTo>
                  <a:cubicBezTo>
                    <a:pt x="2255" y="1074"/>
                    <a:pt x="2255" y="1073"/>
                    <a:pt x="2256" y="1073"/>
                  </a:cubicBezTo>
                  <a:cubicBezTo>
                    <a:pt x="2257" y="1072"/>
                    <a:pt x="2258" y="1072"/>
                    <a:pt x="2258" y="1072"/>
                  </a:cubicBezTo>
                  <a:cubicBezTo>
                    <a:pt x="2261" y="1070"/>
                    <a:pt x="2264" y="1068"/>
                    <a:pt x="2267" y="1067"/>
                  </a:cubicBezTo>
                  <a:cubicBezTo>
                    <a:pt x="2268" y="1067"/>
                    <a:pt x="2270" y="1066"/>
                    <a:pt x="2271" y="1066"/>
                  </a:cubicBezTo>
                  <a:cubicBezTo>
                    <a:pt x="2271" y="1066"/>
                    <a:pt x="2271" y="1066"/>
                    <a:pt x="2271" y="1066"/>
                  </a:cubicBezTo>
                  <a:cubicBezTo>
                    <a:pt x="2271" y="1066"/>
                    <a:pt x="2271" y="1066"/>
                    <a:pt x="2272" y="1065"/>
                  </a:cubicBezTo>
                  <a:cubicBezTo>
                    <a:pt x="2284" y="1066"/>
                    <a:pt x="2296" y="1069"/>
                    <a:pt x="2311" y="1071"/>
                  </a:cubicBezTo>
                  <a:cubicBezTo>
                    <a:pt x="2305" y="1068"/>
                    <a:pt x="2298" y="1065"/>
                    <a:pt x="2291" y="1063"/>
                  </a:cubicBezTo>
                  <a:cubicBezTo>
                    <a:pt x="2292" y="1062"/>
                    <a:pt x="2293" y="1063"/>
                    <a:pt x="2294" y="1063"/>
                  </a:cubicBezTo>
                  <a:cubicBezTo>
                    <a:pt x="2295" y="1062"/>
                    <a:pt x="2296" y="1062"/>
                    <a:pt x="2296" y="1062"/>
                  </a:cubicBezTo>
                  <a:cubicBezTo>
                    <a:pt x="2299" y="1063"/>
                    <a:pt x="2301" y="1063"/>
                    <a:pt x="2301" y="1063"/>
                  </a:cubicBezTo>
                  <a:cubicBezTo>
                    <a:pt x="2301" y="1063"/>
                    <a:pt x="2301" y="1063"/>
                    <a:pt x="2300" y="1062"/>
                  </a:cubicBezTo>
                  <a:cubicBezTo>
                    <a:pt x="2299" y="1062"/>
                    <a:pt x="2298" y="1062"/>
                    <a:pt x="2297" y="1061"/>
                  </a:cubicBezTo>
                  <a:cubicBezTo>
                    <a:pt x="2296" y="1061"/>
                    <a:pt x="2295" y="1061"/>
                    <a:pt x="2294" y="1061"/>
                  </a:cubicBezTo>
                  <a:cubicBezTo>
                    <a:pt x="2293" y="1060"/>
                    <a:pt x="2292" y="1060"/>
                    <a:pt x="2291" y="1060"/>
                  </a:cubicBezTo>
                  <a:cubicBezTo>
                    <a:pt x="2290" y="1060"/>
                    <a:pt x="2289" y="1060"/>
                    <a:pt x="2288" y="1060"/>
                  </a:cubicBezTo>
                  <a:cubicBezTo>
                    <a:pt x="2287" y="1060"/>
                    <a:pt x="2287" y="1060"/>
                    <a:pt x="2286" y="1060"/>
                  </a:cubicBezTo>
                  <a:cubicBezTo>
                    <a:pt x="2285" y="1060"/>
                    <a:pt x="2285" y="1060"/>
                    <a:pt x="2284" y="1060"/>
                  </a:cubicBezTo>
                  <a:cubicBezTo>
                    <a:pt x="2284" y="1060"/>
                    <a:pt x="2283" y="1060"/>
                    <a:pt x="2283" y="1060"/>
                  </a:cubicBezTo>
                  <a:cubicBezTo>
                    <a:pt x="2283" y="1060"/>
                    <a:pt x="2283" y="1060"/>
                    <a:pt x="2283" y="1060"/>
                  </a:cubicBezTo>
                  <a:cubicBezTo>
                    <a:pt x="2281" y="1060"/>
                    <a:pt x="2280" y="1059"/>
                    <a:pt x="2279" y="1059"/>
                  </a:cubicBezTo>
                  <a:cubicBezTo>
                    <a:pt x="2279" y="1058"/>
                    <a:pt x="2280" y="1057"/>
                    <a:pt x="2281" y="1056"/>
                  </a:cubicBezTo>
                  <a:cubicBezTo>
                    <a:pt x="2281" y="1056"/>
                    <a:pt x="2282" y="1055"/>
                    <a:pt x="2282" y="1054"/>
                  </a:cubicBezTo>
                  <a:cubicBezTo>
                    <a:pt x="2283" y="1053"/>
                    <a:pt x="2283" y="1052"/>
                    <a:pt x="2283" y="1052"/>
                  </a:cubicBezTo>
                  <a:cubicBezTo>
                    <a:pt x="2283" y="1052"/>
                    <a:pt x="2283" y="1052"/>
                    <a:pt x="2283" y="1052"/>
                  </a:cubicBezTo>
                  <a:cubicBezTo>
                    <a:pt x="2284" y="1050"/>
                    <a:pt x="2284" y="1050"/>
                    <a:pt x="2284" y="1050"/>
                  </a:cubicBezTo>
                  <a:cubicBezTo>
                    <a:pt x="2287" y="1050"/>
                    <a:pt x="2290" y="1050"/>
                    <a:pt x="2292" y="1048"/>
                  </a:cubicBezTo>
                  <a:cubicBezTo>
                    <a:pt x="2294" y="1051"/>
                    <a:pt x="2296" y="1053"/>
                    <a:pt x="2298" y="1056"/>
                  </a:cubicBezTo>
                  <a:cubicBezTo>
                    <a:pt x="2301" y="1059"/>
                    <a:pt x="2303" y="1061"/>
                    <a:pt x="2306" y="1064"/>
                  </a:cubicBezTo>
                  <a:cubicBezTo>
                    <a:pt x="2308" y="1067"/>
                    <a:pt x="2311" y="1070"/>
                    <a:pt x="2314" y="1072"/>
                  </a:cubicBezTo>
                  <a:cubicBezTo>
                    <a:pt x="2315" y="1073"/>
                    <a:pt x="2315" y="1073"/>
                    <a:pt x="2315" y="1073"/>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8" y="1075"/>
                    <a:pt x="2318" y="1075"/>
                    <a:pt x="2318" y="1075"/>
                  </a:cubicBezTo>
                  <a:cubicBezTo>
                    <a:pt x="2319" y="1075"/>
                    <a:pt x="2319" y="1075"/>
                    <a:pt x="2319" y="1075"/>
                  </a:cubicBezTo>
                  <a:cubicBezTo>
                    <a:pt x="2319" y="1075"/>
                    <a:pt x="2319" y="1076"/>
                    <a:pt x="2319" y="1076"/>
                  </a:cubicBezTo>
                  <a:cubicBezTo>
                    <a:pt x="2319" y="1077"/>
                    <a:pt x="2319" y="1077"/>
                    <a:pt x="2320" y="1077"/>
                  </a:cubicBezTo>
                  <a:cubicBezTo>
                    <a:pt x="2320" y="1078"/>
                    <a:pt x="2320" y="1078"/>
                    <a:pt x="2320" y="1078"/>
                  </a:cubicBezTo>
                  <a:cubicBezTo>
                    <a:pt x="2320" y="1078"/>
                    <a:pt x="2320" y="1079"/>
                    <a:pt x="2320" y="1079"/>
                  </a:cubicBezTo>
                  <a:cubicBezTo>
                    <a:pt x="2320" y="1079"/>
                    <a:pt x="2321" y="1080"/>
                    <a:pt x="2321" y="1080"/>
                  </a:cubicBezTo>
                  <a:cubicBezTo>
                    <a:pt x="2321" y="1081"/>
                    <a:pt x="2321" y="1081"/>
                    <a:pt x="2321" y="1082"/>
                  </a:cubicBezTo>
                  <a:cubicBezTo>
                    <a:pt x="2321" y="1082"/>
                    <a:pt x="2322" y="1083"/>
                    <a:pt x="2322" y="1083"/>
                  </a:cubicBezTo>
                  <a:cubicBezTo>
                    <a:pt x="2322" y="1083"/>
                    <a:pt x="2322" y="1084"/>
                    <a:pt x="2322" y="1084"/>
                  </a:cubicBezTo>
                  <a:cubicBezTo>
                    <a:pt x="2322" y="1084"/>
                    <a:pt x="2322" y="1085"/>
                    <a:pt x="2322" y="1086"/>
                  </a:cubicBezTo>
                  <a:cubicBezTo>
                    <a:pt x="2322" y="1087"/>
                    <a:pt x="2323" y="1088"/>
                    <a:pt x="2323" y="1090"/>
                  </a:cubicBezTo>
                  <a:cubicBezTo>
                    <a:pt x="2323" y="1091"/>
                    <a:pt x="2322" y="1093"/>
                    <a:pt x="2322" y="1094"/>
                  </a:cubicBezTo>
                  <a:cubicBezTo>
                    <a:pt x="2322" y="1095"/>
                    <a:pt x="2322" y="1095"/>
                    <a:pt x="2322" y="1095"/>
                  </a:cubicBezTo>
                  <a:cubicBezTo>
                    <a:pt x="2322" y="1095"/>
                    <a:pt x="2322" y="1095"/>
                    <a:pt x="2321" y="1094"/>
                  </a:cubicBezTo>
                  <a:cubicBezTo>
                    <a:pt x="2321" y="1096"/>
                    <a:pt x="2321" y="1097"/>
                    <a:pt x="2321" y="1098"/>
                  </a:cubicBezTo>
                  <a:cubicBezTo>
                    <a:pt x="2319" y="1096"/>
                    <a:pt x="2319" y="1096"/>
                    <a:pt x="2319" y="1096"/>
                  </a:cubicBezTo>
                  <a:cubicBezTo>
                    <a:pt x="2290" y="1105"/>
                    <a:pt x="2309" y="1124"/>
                    <a:pt x="2306" y="1137"/>
                  </a:cubicBezTo>
                  <a:cubicBezTo>
                    <a:pt x="2317" y="1128"/>
                    <a:pt x="2342" y="1103"/>
                    <a:pt x="2325" y="1096"/>
                  </a:cubicBezTo>
                  <a:cubicBezTo>
                    <a:pt x="2325" y="1095"/>
                    <a:pt x="2325" y="1095"/>
                    <a:pt x="2325" y="1094"/>
                  </a:cubicBezTo>
                  <a:cubicBezTo>
                    <a:pt x="2325" y="1092"/>
                    <a:pt x="2325" y="1091"/>
                    <a:pt x="2325" y="1089"/>
                  </a:cubicBezTo>
                  <a:cubicBezTo>
                    <a:pt x="2325" y="1088"/>
                    <a:pt x="2325" y="1086"/>
                    <a:pt x="2325" y="1085"/>
                  </a:cubicBezTo>
                  <a:cubicBezTo>
                    <a:pt x="2325" y="1084"/>
                    <a:pt x="2324" y="1084"/>
                    <a:pt x="2324" y="1083"/>
                  </a:cubicBezTo>
                  <a:cubicBezTo>
                    <a:pt x="2324" y="1083"/>
                    <a:pt x="2324" y="1082"/>
                    <a:pt x="2324" y="1082"/>
                  </a:cubicBezTo>
                  <a:cubicBezTo>
                    <a:pt x="2324" y="1082"/>
                    <a:pt x="2324" y="1081"/>
                    <a:pt x="2324" y="1081"/>
                  </a:cubicBezTo>
                  <a:cubicBezTo>
                    <a:pt x="2324" y="1080"/>
                    <a:pt x="2323" y="1080"/>
                    <a:pt x="2323" y="1079"/>
                  </a:cubicBezTo>
                  <a:cubicBezTo>
                    <a:pt x="2323" y="1079"/>
                    <a:pt x="2323" y="1078"/>
                    <a:pt x="2323" y="1078"/>
                  </a:cubicBezTo>
                  <a:cubicBezTo>
                    <a:pt x="2322" y="1077"/>
                    <a:pt x="2322" y="1077"/>
                    <a:pt x="2322" y="1077"/>
                  </a:cubicBezTo>
                  <a:cubicBezTo>
                    <a:pt x="2323" y="1077"/>
                    <a:pt x="2324" y="1078"/>
                    <a:pt x="2325" y="1078"/>
                  </a:cubicBezTo>
                  <a:cubicBezTo>
                    <a:pt x="2326" y="1078"/>
                    <a:pt x="2327" y="1079"/>
                    <a:pt x="2328" y="1079"/>
                  </a:cubicBezTo>
                  <a:cubicBezTo>
                    <a:pt x="2329" y="1079"/>
                    <a:pt x="2330" y="1080"/>
                    <a:pt x="2331" y="1080"/>
                  </a:cubicBezTo>
                  <a:cubicBezTo>
                    <a:pt x="2332" y="1080"/>
                    <a:pt x="2333" y="1080"/>
                    <a:pt x="2334" y="1081"/>
                  </a:cubicBezTo>
                  <a:cubicBezTo>
                    <a:pt x="2335" y="1081"/>
                    <a:pt x="2336" y="1081"/>
                    <a:pt x="2337" y="1081"/>
                  </a:cubicBezTo>
                  <a:cubicBezTo>
                    <a:pt x="2338" y="1081"/>
                    <a:pt x="2339" y="1082"/>
                    <a:pt x="2340" y="1082"/>
                  </a:cubicBezTo>
                  <a:cubicBezTo>
                    <a:pt x="2342" y="1082"/>
                    <a:pt x="2343" y="1082"/>
                    <a:pt x="2344" y="1082"/>
                  </a:cubicBezTo>
                  <a:cubicBezTo>
                    <a:pt x="2345" y="1082"/>
                    <a:pt x="2346" y="1082"/>
                    <a:pt x="2347" y="1082"/>
                  </a:cubicBezTo>
                  <a:cubicBezTo>
                    <a:pt x="2348" y="1082"/>
                    <a:pt x="2349" y="1082"/>
                    <a:pt x="2350" y="1082"/>
                  </a:cubicBezTo>
                  <a:cubicBezTo>
                    <a:pt x="2352" y="1082"/>
                    <a:pt x="2354" y="1082"/>
                    <a:pt x="2356" y="1081"/>
                  </a:cubicBezTo>
                  <a:cubicBezTo>
                    <a:pt x="2357" y="1081"/>
                    <a:pt x="2358" y="1081"/>
                    <a:pt x="2359" y="1081"/>
                  </a:cubicBezTo>
                  <a:cubicBezTo>
                    <a:pt x="2360" y="1081"/>
                    <a:pt x="2361" y="1081"/>
                    <a:pt x="2362" y="1081"/>
                  </a:cubicBezTo>
                  <a:cubicBezTo>
                    <a:pt x="2362" y="1080"/>
                    <a:pt x="2363" y="1080"/>
                    <a:pt x="2363" y="1080"/>
                  </a:cubicBezTo>
                  <a:cubicBezTo>
                    <a:pt x="2363" y="1080"/>
                    <a:pt x="2363" y="1080"/>
                    <a:pt x="2363" y="1080"/>
                  </a:cubicBezTo>
                  <a:cubicBezTo>
                    <a:pt x="2364" y="1080"/>
                    <a:pt x="2364" y="1080"/>
                    <a:pt x="2364" y="1080"/>
                  </a:cubicBezTo>
                  <a:cubicBezTo>
                    <a:pt x="2364" y="1080"/>
                    <a:pt x="2364" y="1080"/>
                    <a:pt x="2364" y="1080"/>
                  </a:cubicBezTo>
                  <a:cubicBezTo>
                    <a:pt x="2365" y="1080"/>
                    <a:pt x="2365" y="1080"/>
                    <a:pt x="2365" y="1080"/>
                  </a:cubicBezTo>
                  <a:cubicBezTo>
                    <a:pt x="2366" y="1080"/>
                    <a:pt x="2367" y="1080"/>
                    <a:pt x="2368" y="1080"/>
                  </a:cubicBezTo>
                  <a:cubicBezTo>
                    <a:pt x="2368" y="1080"/>
                    <a:pt x="2369" y="1081"/>
                    <a:pt x="2370" y="1081"/>
                  </a:cubicBezTo>
                  <a:cubicBezTo>
                    <a:pt x="2371" y="1081"/>
                    <a:pt x="2372" y="1081"/>
                    <a:pt x="2373" y="1081"/>
                  </a:cubicBezTo>
                  <a:cubicBezTo>
                    <a:pt x="2374" y="1081"/>
                    <a:pt x="2375" y="1081"/>
                    <a:pt x="2376" y="1082"/>
                  </a:cubicBezTo>
                  <a:cubicBezTo>
                    <a:pt x="2376" y="1082"/>
                    <a:pt x="2377" y="1082"/>
                    <a:pt x="2377" y="1082"/>
                  </a:cubicBezTo>
                  <a:cubicBezTo>
                    <a:pt x="2377" y="1082"/>
                    <a:pt x="2377" y="1082"/>
                    <a:pt x="2377" y="1082"/>
                  </a:cubicBezTo>
                  <a:cubicBezTo>
                    <a:pt x="2378" y="1082"/>
                    <a:pt x="2379" y="1084"/>
                    <a:pt x="2380" y="1084"/>
                  </a:cubicBezTo>
                  <a:cubicBezTo>
                    <a:pt x="2381" y="1084"/>
                    <a:pt x="2381" y="1084"/>
                    <a:pt x="2381" y="1084"/>
                  </a:cubicBezTo>
                  <a:cubicBezTo>
                    <a:pt x="2376" y="1091"/>
                    <a:pt x="2387" y="1091"/>
                    <a:pt x="2391" y="1092"/>
                  </a:cubicBezTo>
                  <a:cubicBezTo>
                    <a:pt x="2398" y="1094"/>
                    <a:pt x="2399" y="1096"/>
                    <a:pt x="2404" y="1100"/>
                  </a:cubicBezTo>
                  <a:cubicBezTo>
                    <a:pt x="2405" y="1090"/>
                    <a:pt x="2395" y="1071"/>
                    <a:pt x="2379" y="1080"/>
                  </a:cubicBezTo>
                  <a:cubicBezTo>
                    <a:pt x="2378" y="1080"/>
                    <a:pt x="2378" y="1080"/>
                    <a:pt x="2377" y="1080"/>
                  </a:cubicBezTo>
                  <a:cubicBezTo>
                    <a:pt x="2376" y="1080"/>
                    <a:pt x="2375" y="1080"/>
                    <a:pt x="2374" y="1080"/>
                  </a:cubicBezTo>
                  <a:cubicBezTo>
                    <a:pt x="2373" y="1079"/>
                    <a:pt x="2372" y="1079"/>
                    <a:pt x="2371" y="1079"/>
                  </a:cubicBezTo>
                  <a:cubicBezTo>
                    <a:pt x="2370" y="1079"/>
                    <a:pt x="2369" y="1079"/>
                    <a:pt x="2368" y="1079"/>
                  </a:cubicBezTo>
                  <a:cubicBezTo>
                    <a:pt x="2369" y="1079"/>
                    <a:pt x="2369" y="1079"/>
                    <a:pt x="2369" y="1079"/>
                  </a:cubicBezTo>
                  <a:cubicBezTo>
                    <a:pt x="2370" y="1078"/>
                    <a:pt x="2371" y="1078"/>
                    <a:pt x="2372" y="1078"/>
                  </a:cubicBezTo>
                  <a:cubicBezTo>
                    <a:pt x="2375" y="1077"/>
                    <a:pt x="2377" y="1076"/>
                    <a:pt x="2379" y="1075"/>
                  </a:cubicBezTo>
                  <a:cubicBezTo>
                    <a:pt x="2381" y="1074"/>
                    <a:pt x="2382" y="1073"/>
                    <a:pt x="2384" y="1072"/>
                  </a:cubicBezTo>
                  <a:cubicBezTo>
                    <a:pt x="2385" y="1071"/>
                    <a:pt x="2385" y="1071"/>
                    <a:pt x="2385" y="1071"/>
                  </a:cubicBezTo>
                  <a:cubicBezTo>
                    <a:pt x="2385" y="1071"/>
                    <a:pt x="2385" y="1071"/>
                    <a:pt x="2383" y="1072"/>
                  </a:cubicBezTo>
                  <a:cubicBezTo>
                    <a:pt x="2382" y="1072"/>
                    <a:pt x="2381" y="1073"/>
                    <a:pt x="2379" y="1074"/>
                  </a:cubicBezTo>
                  <a:cubicBezTo>
                    <a:pt x="2377" y="1074"/>
                    <a:pt x="2374" y="1075"/>
                    <a:pt x="2371" y="1076"/>
                  </a:cubicBezTo>
                  <a:cubicBezTo>
                    <a:pt x="2371" y="1076"/>
                    <a:pt x="2370" y="1076"/>
                    <a:pt x="2369" y="1076"/>
                  </a:cubicBezTo>
                  <a:cubicBezTo>
                    <a:pt x="2368" y="1077"/>
                    <a:pt x="2368" y="1077"/>
                    <a:pt x="2367" y="1077"/>
                  </a:cubicBezTo>
                  <a:cubicBezTo>
                    <a:pt x="2365" y="1077"/>
                    <a:pt x="2363" y="1078"/>
                    <a:pt x="2362" y="1078"/>
                  </a:cubicBezTo>
                  <a:cubicBezTo>
                    <a:pt x="2361" y="1078"/>
                    <a:pt x="2360" y="1078"/>
                    <a:pt x="2359" y="1079"/>
                  </a:cubicBezTo>
                  <a:cubicBezTo>
                    <a:pt x="2358" y="1079"/>
                    <a:pt x="2357" y="1079"/>
                    <a:pt x="2356" y="1079"/>
                  </a:cubicBezTo>
                  <a:cubicBezTo>
                    <a:pt x="2354" y="1079"/>
                    <a:pt x="2352" y="1079"/>
                    <a:pt x="2350" y="1079"/>
                  </a:cubicBezTo>
                  <a:cubicBezTo>
                    <a:pt x="2349" y="1079"/>
                    <a:pt x="2349" y="1079"/>
                    <a:pt x="2348" y="1079"/>
                  </a:cubicBezTo>
                  <a:cubicBezTo>
                    <a:pt x="2347" y="1079"/>
                    <a:pt x="2345" y="1079"/>
                    <a:pt x="2344" y="1079"/>
                  </a:cubicBezTo>
                  <a:cubicBezTo>
                    <a:pt x="2343" y="1079"/>
                    <a:pt x="2342" y="1079"/>
                    <a:pt x="2341" y="1079"/>
                  </a:cubicBezTo>
                  <a:cubicBezTo>
                    <a:pt x="2340" y="1079"/>
                    <a:pt x="2339" y="1079"/>
                    <a:pt x="2338" y="1079"/>
                  </a:cubicBezTo>
                  <a:cubicBezTo>
                    <a:pt x="2337" y="1079"/>
                    <a:pt x="2336" y="1078"/>
                    <a:pt x="2335" y="1078"/>
                  </a:cubicBezTo>
                  <a:cubicBezTo>
                    <a:pt x="2334" y="1078"/>
                    <a:pt x="2333" y="1078"/>
                    <a:pt x="2332" y="1078"/>
                  </a:cubicBezTo>
                  <a:cubicBezTo>
                    <a:pt x="2331" y="1077"/>
                    <a:pt x="2330" y="1077"/>
                    <a:pt x="2329" y="1077"/>
                  </a:cubicBezTo>
                  <a:cubicBezTo>
                    <a:pt x="2329" y="1076"/>
                    <a:pt x="2328" y="1076"/>
                    <a:pt x="2327" y="1076"/>
                  </a:cubicBezTo>
                  <a:cubicBezTo>
                    <a:pt x="2326" y="1075"/>
                    <a:pt x="2325" y="1075"/>
                    <a:pt x="2324" y="1075"/>
                  </a:cubicBezTo>
                  <a:cubicBezTo>
                    <a:pt x="2323" y="1074"/>
                    <a:pt x="2323" y="1074"/>
                    <a:pt x="2323" y="1074"/>
                  </a:cubicBezTo>
                  <a:cubicBezTo>
                    <a:pt x="2322" y="1074"/>
                    <a:pt x="2322" y="1073"/>
                    <a:pt x="2321" y="1073"/>
                  </a:cubicBezTo>
                  <a:cubicBezTo>
                    <a:pt x="2320" y="1072"/>
                    <a:pt x="2320" y="1072"/>
                    <a:pt x="2320"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8" y="1071"/>
                    <a:pt x="2318" y="1071"/>
                    <a:pt x="2318" y="1071"/>
                  </a:cubicBezTo>
                  <a:cubicBezTo>
                    <a:pt x="2316" y="1070"/>
                    <a:pt x="2316" y="1070"/>
                    <a:pt x="2316" y="1070"/>
                  </a:cubicBezTo>
                  <a:cubicBezTo>
                    <a:pt x="2313" y="1068"/>
                    <a:pt x="2311" y="1065"/>
                    <a:pt x="2308" y="1062"/>
                  </a:cubicBezTo>
                  <a:cubicBezTo>
                    <a:pt x="2306" y="1060"/>
                    <a:pt x="2303" y="1057"/>
                    <a:pt x="2301" y="1054"/>
                  </a:cubicBezTo>
                  <a:cubicBezTo>
                    <a:pt x="2299" y="1051"/>
                    <a:pt x="2296" y="1049"/>
                    <a:pt x="2294" y="1046"/>
                  </a:cubicBezTo>
                  <a:cubicBezTo>
                    <a:pt x="2299" y="1041"/>
                    <a:pt x="2298" y="1032"/>
                    <a:pt x="2300" y="1024"/>
                  </a:cubicBezTo>
                  <a:cubicBezTo>
                    <a:pt x="2287" y="1024"/>
                    <a:pt x="2279" y="1028"/>
                    <a:pt x="2278" y="1036"/>
                  </a:cubicBezTo>
                  <a:cubicBezTo>
                    <a:pt x="2278" y="1036"/>
                    <a:pt x="2277" y="1035"/>
                    <a:pt x="2276" y="1035"/>
                  </a:cubicBezTo>
                  <a:cubicBezTo>
                    <a:pt x="2275" y="1035"/>
                    <a:pt x="2274" y="1034"/>
                    <a:pt x="2273" y="1034"/>
                  </a:cubicBezTo>
                  <a:cubicBezTo>
                    <a:pt x="2272" y="1034"/>
                    <a:pt x="2272" y="1034"/>
                    <a:pt x="2271" y="1034"/>
                  </a:cubicBezTo>
                  <a:cubicBezTo>
                    <a:pt x="2271" y="1034"/>
                    <a:pt x="2270" y="1034"/>
                    <a:pt x="2270" y="1034"/>
                  </a:cubicBezTo>
                  <a:cubicBezTo>
                    <a:pt x="2269" y="1034"/>
                    <a:pt x="2269" y="1034"/>
                    <a:pt x="2268" y="1034"/>
                  </a:cubicBezTo>
                  <a:cubicBezTo>
                    <a:pt x="2268" y="1034"/>
                    <a:pt x="2267" y="1034"/>
                    <a:pt x="2267" y="1034"/>
                  </a:cubicBezTo>
                  <a:cubicBezTo>
                    <a:pt x="2268" y="1033"/>
                    <a:pt x="2269" y="1033"/>
                    <a:pt x="2271" y="1032"/>
                  </a:cubicBezTo>
                  <a:cubicBezTo>
                    <a:pt x="2279" y="1028"/>
                    <a:pt x="2288" y="1024"/>
                    <a:pt x="2298" y="1021"/>
                  </a:cubicBezTo>
                  <a:cubicBezTo>
                    <a:pt x="2302" y="1019"/>
                    <a:pt x="2307" y="1017"/>
                    <a:pt x="2312" y="1016"/>
                  </a:cubicBezTo>
                  <a:cubicBezTo>
                    <a:pt x="2313" y="1016"/>
                    <a:pt x="2314" y="1015"/>
                    <a:pt x="2315" y="1015"/>
                  </a:cubicBezTo>
                  <a:cubicBezTo>
                    <a:pt x="2317" y="1015"/>
                    <a:pt x="2317" y="1015"/>
                    <a:pt x="2317" y="1015"/>
                  </a:cubicBezTo>
                  <a:cubicBezTo>
                    <a:pt x="2319" y="1014"/>
                    <a:pt x="2319" y="1014"/>
                    <a:pt x="2319" y="1014"/>
                  </a:cubicBezTo>
                  <a:cubicBezTo>
                    <a:pt x="2321" y="1014"/>
                    <a:pt x="2321" y="1014"/>
                    <a:pt x="2321"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4" y="1013"/>
                    <a:pt x="2325" y="1013"/>
                    <a:pt x="2326" y="1013"/>
                  </a:cubicBezTo>
                  <a:cubicBezTo>
                    <a:pt x="2333" y="1012"/>
                    <a:pt x="2339" y="1012"/>
                    <a:pt x="2346" y="1011"/>
                  </a:cubicBezTo>
                  <a:cubicBezTo>
                    <a:pt x="2346" y="1011"/>
                    <a:pt x="2346" y="1011"/>
                    <a:pt x="2346" y="1011"/>
                  </a:cubicBezTo>
                  <a:cubicBezTo>
                    <a:pt x="2349" y="1012"/>
                    <a:pt x="2352" y="1013"/>
                    <a:pt x="2355" y="1015"/>
                  </a:cubicBezTo>
                  <a:cubicBezTo>
                    <a:pt x="2355" y="1015"/>
                    <a:pt x="2356" y="1015"/>
                    <a:pt x="2357" y="1016"/>
                  </a:cubicBezTo>
                  <a:cubicBezTo>
                    <a:pt x="2358" y="1016"/>
                    <a:pt x="2358" y="1017"/>
                    <a:pt x="2359" y="1017"/>
                  </a:cubicBezTo>
                  <a:cubicBezTo>
                    <a:pt x="2360" y="1018"/>
                    <a:pt x="2362" y="1019"/>
                    <a:pt x="2363" y="1020"/>
                  </a:cubicBezTo>
                  <a:cubicBezTo>
                    <a:pt x="2364" y="1020"/>
                    <a:pt x="2364" y="1020"/>
                    <a:pt x="2364" y="1021"/>
                  </a:cubicBezTo>
                  <a:cubicBezTo>
                    <a:pt x="2359" y="1044"/>
                    <a:pt x="2380" y="1040"/>
                    <a:pt x="2393" y="1051"/>
                  </a:cubicBezTo>
                  <a:cubicBezTo>
                    <a:pt x="2404" y="1025"/>
                    <a:pt x="2390" y="1016"/>
                    <a:pt x="2365" y="1018"/>
                  </a:cubicBezTo>
                  <a:cubicBezTo>
                    <a:pt x="2365" y="1018"/>
                    <a:pt x="2365" y="1018"/>
                    <a:pt x="2365" y="1018"/>
                  </a:cubicBezTo>
                  <a:cubicBezTo>
                    <a:pt x="2364" y="1017"/>
                    <a:pt x="2362" y="1016"/>
                    <a:pt x="2361" y="1015"/>
                  </a:cubicBezTo>
                  <a:cubicBezTo>
                    <a:pt x="2360" y="1015"/>
                    <a:pt x="2359" y="1014"/>
                    <a:pt x="2359" y="1014"/>
                  </a:cubicBezTo>
                  <a:cubicBezTo>
                    <a:pt x="2358" y="1013"/>
                    <a:pt x="2357" y="1013"/>
                    <a:pt x="2356" y="1013"/>
                  </a:cubicBezTo>
                  <a:cubicBezTo>
                    <a:pt x="2355" y="1012"/>
                    <a:pt x="2354" y="1012"/>
                    <a:pt x="2353" y="1011"/>
                  </a:cubicBezTo>
                  <a:cubicBezTo>
                    <a:pt x="2353" y="1011"/>
                    <a:pt x="2354" y="1011"/>
                    <a:pt x="2355" y="1011"/>
                  </a:cubicBezTo>
                  <a:cubicBezTo>
                    <a:pt x="2360" y="1011"/>
                    <a:pt x="2364" y="1010"/>
                    <a:pt x="2369" y="1010"/>
                  </a:cubicBezTo>
                  <a:cubicBezTo>
                    <a:pt x="2371" y="1009"/>
                    <a:pt x="2374" y="1009"/>
                    <a:pt x="2376" y="1009"/>
                  </a:cubicBezTo>
                  <a:cubicBezTo>
                    <a:pt x="2378" y="1008"/>
                    <a:pt x="2379" y="1008"/>
                    <a:pt x="2380" y="1008"/>
                  </a:cubicBezTo>
                  <a:cubicBezTo>
                    <a:pt x="2381" y="1008"/>
                    <a:pt x="2381" y="1008"/>
                    <a:pt x="2381" y="1008"/>
                  </a:cubicBezTo>
                  <a:cubicBezTo>
                    <a:pt x="2381" y="1008"/>
                    <a:pt x="2381" y="1008"/>
                    <a:pt x="2381" y="1008"/>
                  </a:cubicBezTo>
                  <a:cubicBezTo>
                    <a:pt x="2381" y="1008"/>
                    <a:pt x="2381" y="1008"/>
                    <a:pt x="2381" y="1008"/>
                  </a:cubicBezTo>
                  <a:cubicBezTo>
                    <a:pt x="2381" y="1008"/>
                    <a:pt x="2381" y="1008"/>
                    <a:pt x="2381" y="1008"/>
                  </a:cubicBezTo>
                  <a:cubicBezTo>
                    <a:pt x="2382" y="1008"/>
                    <a:pt x="2382" y="1008"/>
                    <a:pt x="2382" y="1008"/>
                  </a:cubicBezTo>
                  <a:cubicBezTo>
                    <a:pt x="2383" y="1007"/>
                    <a:pt x="2383" y="1007"/>
                    <a:pt x="2383" y="1007"/>
                  </a:cubicBezTo>
                  <a:cubicBezTo>
                    <a:pt x="2388" y="1006"/>
                    <a:pt x="2393" y="1004"/>
                    <a:pt x="2398" y="1002"/>
                  </a:cubicBezTo>
                  <a:cubicBezTo>
                    <a:pt x="2398" y="1002"/>
                    <a:pt x="2398" y="1002"/>
                    <a:pt x="2398" y="1002"/>
                  </a:cubicBezTo>
                  <a:cubicBezTo>
                    <a:pt x="2398" y="1003"/>
                    <a:pt x="2399" y="1003"/>
                    <a:pt x="2400" y="1003"/>
                  </a:cubicBezTo>
                  <a:cubicBezTo>
                    <a:pt x="2400" y="1003"/>
                    <a:pt x="2401" y="1004"/>
                    <a:pt x="2402" y="1004"/>
                  </a:cubicBezTo>
                  <a:cubicBezTo>
                    <a:pt x="2403" y="1004"/>
                    <a:pt x="2403" y="1005"/>
                    <a:pt x="2404" y="1005"/>
                  </a:cubicBezTo>
                  <a:cubicBezTo>
                    <a:pt x="2405" y="1006"/>
                    <a:pt x="2406" y="1006"/>
                    <a:pt x="2407" y="1006"/>
                  </a:cubicBezTo>
                  <a:cubicBezTo>
                    <a:pt x="2409" y="1007"/>
                    <a:pt x="2410" y="1009"/>
                    <a:pt x="2412" y="1010"/>
                  </a:cubicBezTo>
                  <a:cubicBezTo>
                    <a:pt x="2414" y="1011"/>
                    <a:pt x="2416" y="1013"/>
                    <a:pt x="2418" y="1014"/>
                  </a:cubicBezTo>
                  <a:cubicBezTo>
                    <a:pt x="2420" y="1015"/>
                    <a:pt x="2422" y="1017"/>
                    <a:pt x="2425" y="1018"/>
                  </a:cubicBezTo>
                  <a:cubicBezTo>
                    <a:pt x="2426" y="1018"/>
                    <a:pt x="2426" y="1019"/>
                    <a:pt x="2427" y="1019"/>
                  </a:cubicBezTo>
                  <a:cubicBezTo>
                    <a:pt x="2427" y="1019"/>
                    <a:pt x="2427" y="1019"/>
                    <a:pt x="2428" y="1020"/>
                  </a:cubicBezTo>
                  <a:cubicBezTo>
                    <a:pt x="2429" y="1020"/>
                    <a:pt x="2429" y="1020"/>
                    <a:pt x="2429" y="1020"/>
                  </a:cubicBezTo>
                  <a:cubicBezTo>
                    <a:pt x="2431" y="1021"/>
                    <a:pt x="2431" y="1021"/>
                    <a:pt x="2431" y="1021"/>
                  </a:cubicBezTo>
                  <a:cubicBezTo>
                    <a:pt x="2432" y="1021"/>
                    <a:pt x="2432" y="1021"/>
                    <a:pt x="2433" y="1021"/>
                  </a:cubicBezTo>
                  <a:cubicBezTo>
                    <a:pt x="2434" y="1022"/>
                    <a:pt x="2436" y="1022"/>
                    <a:pt x="2437" y="1022"/>
                  </a:cubicBezTo>
                  <a:cubicBezTo>
                    <a:pt x="2438" y="1023"/>
                    <a:pt x="2439" y="1023"/>
                    <a:pt x="2440" y="1023"/>
                  </a:cubicBezTo>
                  <a:cubicBezTo>
                    <a:pt x="2440" y="1023"/>
                    <a:pt x="2441" y="1023"/>
                    <a:pt x="2442" y="1023"/>
                  </a:cubicBezTo>
                  <a:cubicBezTo>
                    <a:pt x="2443" y="1023"/>
                    <a:pt x="2443" y="1023"/>
                    <a:pt x="2444" y="1023"/>
                  </a:cubicBezTo>
                  <a:cubicBezTo>
                    <a:pt x="2445" y="1024"/>
                    <a:pt x="2445" y="1024"/>
                    <a:pt x="2445" y="1024"/>
                  </a:cubicBezTo>
                  <a:cubicBezTo>
                    <a:pt x="2446" y="1024"/>
                    <a:pt x="2446" y="1024"/>
                    <a:pt x="2446" y="1024"/>
                  </a:cubicBezTo>
                  <a:cubicBezTo>
                    <a:pt x="2447" y="1024"/>
                    <a:pt x="2448" y="1024"/>
                    <a:pt x="2449" y="1024"/>
                  </a:cubicBezTo>
                  <a:cubicBezTo>
                    <a:pt x="2450" y="1024"/>
                    <a:pt x="2450" y="1024"/>
                    <a:pt x="2451" y="1024"/>
                  </a:cubicBezTo>
                  <a:cubicBezTo>
                    <a:pt x="2452" y="1024"/>
                    <a:pt x="2453" y="1024"/>
                    <a:pt x="2453" y="1024"/>
                  </a:cubicBezTo>
                  <a:cubicBezTo>
                    <a:pt x="2454" y="1023"/>
                    <a:pt x="2455" y="1023"/>
                    <a:pt x="2456" y="1023"/>
                  </a:cubicBezTo>
                  <a:cubicBezTo>
                    <a:pt x="2457" y="1023"/>
                    <a:pt x="2459" y="1023"/>
                    <a:pt x="2460" y="1023"/>
                  </a:cubicBezTo>
                  <a:cubicBezTo>
                    <a:pt x="2461" y="1023"/>
                    <a:pt x="2461" y="1023"/>
                    <a:pt x="2462" y="1022"/>
                  </a:cubicBezTo>
                  <a:cubicBezTo>
                    <a:pt x="2463" y="1022"/>
                    <a:pt x="2463" y="1022"/>
                    <a:pt x="2464" y="1022"/>
                  </a:cubicBezTo>
                  <a:cubicBezTo>
                    <a:pt x="2465" y="1022"/>
                    <a:pt x="2467" y="1021"/>
                    <a:pt x="2468" y="1021"/>
                  </a:cubicBezTo>
                  <a:cubicBezTo>
                    <a:pt x="2469" y="1021"/>
                    <a:pt x="2469" y="1021"/>
                    <a:pt x="2470" y="1021"/>
                  </a:cubicBezTo>
                  <a:cubicBezTo>
                    <a:pt x="2470" y="1021"/>
                    <a:pt x="2471" y="1020"/>
                    <a:pt x="2472" y="1020"/>
                  </a:cubicBezTo>
                  <a:cubicBezTo>
                    <a:pt x="2473" y="1020"/>
                    <a:pt x="2474" y="1019"/>
                    <a:pt x="2475" y="1019"/>
                  </a:cubicBezTo>
                  <a:cubicBezTo>
                    <a:pt x="2477" y="1018"/>
                    <a:pt x="2478" y="1017"/>
                    <a:pt x="2480" y="1016"/>
                  </a:cubicBezTo>
                  <a:cubicBezTo>
                    <a:pt x="2480" y="1016"/>
                    <a:pt x="2481" y="1016"/>
                    <a:pt x="2481" y="1015"/>
                  </a:cubicBezTo>
                  <a:cubicBezTo>
                    <a:pt x="2482" y="1015"/>
                    <a:pt x="2482" y="1015"/>
                    <a:pt x="2483" y="1014"/>
                  </a:cubicBezTo>
                  <a:cubicBezTo>
                    <a:pt x="2483" y="1014"/>
                    <a:pt x="2484" y="1014"/>
                    <a:pt x="2484" y="1014"/>
                  </a:cubicBezTo>
                  <a:cubicBezTo>
                    <a:pt x="2484" y="1014"/>
                    <a:pt x="2483" y="1014"/>
                    <a:pt x="2482" y="1014"/>
                  </a:cubicBezTo>
                  <a:cubicBezTo>
                    <a:pt x="2482" y="1015"/>
                    <a:pt x="2481" y="1015"/>
                    <a:pt x="2479" y="1015"/>
                  </a:cubicBezTo>
                  <a:cubicBezTo>
                    <a:pt x="2478" y="1016"/>
                    <a:pt x="2476" y="1016"/>
                    <a:pt x="2474" y="1017"/>
                  </a:cubicBezTo>
                  <a:cubicBezTo>
                    <a:pt x="2473" y="1017"/>
                    <a:pt x="2472" y="1018"/>
                    <a:pt x="2471" y="1018"/>
                  </a:cubicBezTo>
                  <a:cubicBezTo>
                    <a:pt x="2470" y="1018"/>
                    <a:pt x="2469" y="1018"/>
                    <a:pt x="2468" y="1019"/>
                  </a:cubicBezTo>
                  <a:cubicBezTo>
                    <a:pt x="2467" y="1019"/>
                    <a:pt x="2465" y="1019"/>
                    <a:pt x="2464" y="1020"/>
                  </a:cubicBezTo>
                  <a:cubicBezTo>
                    <a:pt x="2463" y="1020"/>
                    <a:pt x="2463" y="1020"/>
                    <a:pt x="2462" y="1020"/>
                  </a:cubicBezTo>
                  <a:cubicBezTo>
                    <a:pt x="2461" y="1020"/>
                    <a:pt x="2461" y="1020"/>
                    <a:pt x="2460" y="1020"/>
                  </a:cubicBezTo>
                  <a:cubicBezTo>
                    <a:pt x="2459" y="1020"/>
                    <a:pt x="2457" y="1021"/>
                    <a:pt x="2456" y="1021"/>
                  </a:cubicBezTo>
                  <a:cubicBezTo>
                    <a:pt x="2455" y="1021"/>
                    <a:pt x="2455" y="1021"/>
                    <a:pt x="2454" y="1021"/>
                  </a:cubicBezTo>
                  <a:cubicBezTo>
                    <a:pt x="2453" y="1021"/>
                    <a:pt x="2452" y="1021"/>
                    <a:pt x="2452" y="1021"/>
                  </a:cubicBezTo>
                  <a:cubicBezTo>
                    <a:pt x="2451" y="1021"/>
                    <a:pt x="2450" y="1021"/>
                    <a:pt x="2449" y="1021"/>
                  </a:cubicBezTo>
                  <a:cubicBezTo>
                    <a:pt x="2449" y="1021"/>
                    <a:pt x="2448" y="1021"/>
                    <a:pt x="2447" y="1021"/>
                  </a:cubicBezTo>
                  <a:cubicBezTo>
                    <a:pt x="2446" y="1021"/>
                    <a:pt x="2446" y="1021"/>
                    <a:pt x="2446" y="1021"/>
                  </a:cubicBezTo>
                  <a:cubicBezTo>
                    <a:pt x="2445" y="1021"/>
                    <a:pt x="2445" y="1021"/>
                    <a:pt x="2445" y="1021"/>
                  </a:cubicBezTo>
                  <a:cubicBezTo>
                    <a:pt x="2445" y="1021"/>
                    <a:pt x="2445" y="1021"/>
                    <a:pt x="2445" y="1021"/>
                  </a:cubicBezTo>
                  <a:cubicBezTo>
                    <a:pt x="2445" y="1021"/>
                    <a:pt x="2445" y="1021"/>
                    <a:pt x="2445" y="1021"/>
                  </a:cubicBezTo>
                  <a:cubicBezTo>
                    <a:pt x="2445" y="1021"/>
                    <a:pt x="2445" y="1021"/>
                    <a:pt x="2446" y="1021"/>
                  </a:cubicBezTo>
                  <a:close/>
                  <a:moveTo>
                    <a:pt x="2003" y="715"/>
                  </a:moveTo>
                  <a:cubicBezTo>
                    <a:pt x="2013" y="702"/>
                    <a:pt x="2015" y="686"/>
                    <a:pt x="2025" y="674"/>
                  </a:cubicBezTo>
                  <a:cubicBezTo>
                    <a:pt x="2028" y="671"/>
                    <a:pt x="2030" y="668"/>
                    <a:pt x="2033" y="665"/>
                  </a:cubicBezTo>
                  <a:cubicBezTo>
                    <a:pt x="2033" y="666"/>
                    <a:pt x="2033" y="667"/>
                    <a:pt x="2033" y="667"/>
                  </a:cubicBezTo>
                  <a:cubicBezTo>
                    <a:pt x="2033" y="668"/>
                    <a:pt x="2033" y="669"/>
                    <a:pt x="2033" y="669"/>
                  </a:cubicBezTo>
                  <a:cubicBezTo>
                    <a:pt x="2033" y="670"/>
                    <a:pt x="2033" y="670"/>
                    <a:pt x="2033" y="670"/>
                  </a:cubicBezTo>
                  <a:cubicBezTo>
                    <a:pt x="2033" y="670"/>
                    <a:pt x="2033" y="670"/>
                    <a:pt x="2033" y="670"/>
                  </a:cubicBezTo>
                  <a:cubicBezTo>
                    <a:pt x="2032" y="670"/>
                    <a:pt x="2032" y="671"/>
                    <a:pt x="2032" y="672"/>
                  </a:cubicBezTo>
                  <a:cubicBezTo>
                    <a:pt x="2031" y="673"/>
                    <a:pt x="2030" y="675"/>
                    <a:pt x="2029" y="676"/>
                  </a:cubicBezTo>
                  <a:cubicBezTo>
                    <a:pt x="2027" y="679"/>
                    <a:pt x="2026" y="682"/>
                    <a:pt x="2024" y="686"/>
                  </a:cubicBezTo>
                  <a:cubicBezTo>
                    <a:pt x="2024" y="686"/>
                    <a:pt x="2024" y="687"/>
                    <a:pt x="2024" y="688"/>
                  </a:cubicBezTo>
                  <a:cubicBezTo>
                    <a:pt x="2023" y="689"/>
                    <a:pt x="2023" y="690"/>
                    <a:pt x="2023" y="691"/>
                  </a:cubicBezTo>
                  <a:cubicBezTo>
                    <a:pt x="2023" y="692"/>
                    <a:pt x="2022" y="692"/>
                    <a:pt x="2022" y="693"/>
                  </a:cubicBezTo>
                  <a:cubicBezTo>
                    <a:pt x="2022" y="695"/>
                    <a:pt x="2022" y="695"/>
                    <a:pt x="2022" y="695"/>
                  </a:cubicBezTo>
                  <a:cubicBezTo>
                    <a:pt x="2022" y="695"/>
                    <a:pt x="2022" y="695"/>
                    <a:pt x="2022" y="696"/>
                  </a:cubicBezTo>
                  <a:cubicBezTo>
                    <a:pt x="2021" y="699"/>
                    <a:pt x="2021" y="703"/>
                    <a:pt x="2021" y="707"/>
                  </a:cubicBezTo>
                  <a:cubicBezTo>
                    <a:pt x="2021" y="707"/>
                    <a:pt x="2021" y="708"/>
                    <a:pt x="2021" y="709"/>
                  </a:cubicBezTo>
                  <a:cubicBezTo>
                    <a:pt x="2021" y="710"/>
                    <a:pt x="2021" y="711"/>
                    <a:pt x="2021" y="712"/>
                  </a:cubicBezTo>
                  <a:cubicBezTo>
                    <a:pt x="2021" y="713"/>
                    <a:pt x="2021" y="714"/>
                    <a:pt x="2021" y="714"/>
                  </a:cubicBezTo>
                  <a:cubicBezTo>
                    <a:pt x="2021" y="715"/>
                    <a:pt x="2021" y="716"/>
                    <a:pt x="2021" y="717"/>
                  </a:cubicBezTo>
                  <a:cubicBezTo>
                    <a:pt x="2022" y="718"/>
                    <a:pt x="2022" y="720"/>
                    <a:pt x="2022" y="721"/>
                  </a:cubicBezTo>
                  <a:cubicBezTo>
                    <a:pt x="2022" y="722"/>
                    <a:pt x="2022" y="722"/>
                    <a:pt x="2022" y="722"/>
                  </a:cubicBezTo>
                  <a:cubicBezTo>
                    <a:pt x="2022" y="723"/>
                    <a:pt x="2022" y="723"/>
                    <a:pt x="2022" y="723"/>
                  </a:cubicBezTo>
                  <a:cubicBezTo>
                    <a:pt x="2022" y="724"/>
                    <a:pt x="2022" y="724"/>
                    <a:pt x="2022" y="724"/>
                  </a:cubicBezTo>
                  <a:cubicBezTo>
                    <a:pt x="2022" y="724"/>
                    <a:pt x="2022" y="724"/>
                    <a:pt x="2022" y="725"/>
                  </a:cubicBezTo>
                  <a:cubicBezTo>
                    <a:pt x="2021" y="725"/>
                    <a:pt x="2021" y="725"/>
                    <a:pt x="2021" y="726"/>
                  </a:cubicBezTo>
                  <a:cubicBezTo>
                    <a:pt x="2020" y="728"/>
                    <a:pt x="2019" y="730"/>
                    <a:pt x="2017" y="732"/>
                  </a:cubicBezTo>
                  <a:cubicBezTo>
                    <a:pt x="2016" y="733"/>
                    <a:pt x="2015" y="734"/>
                    <a:pt x="2015" y="735"/>
                  </a:cubicBezTo>
                  <a:cubicBezTo>
                    <a:pt x="2014" y="735"/>
                    <a:pt x="2014" y="735"/>
                    <a:pt x="2013" y="736"/>
                  </a:cubicBezTo>
                  <a:cubicBezTo>
                    <a:pt x="2013" y="736"/>
                    <a:pt x="2013" y="737"/>
                    <a:pt x="2012" y="737"/>
                  </a:cubicBezTo>
                  <a:cubicBezTo>
                    <a:pt x="2011" y="738"/>
                    <a:pt x="2009" y="739"/>
                    <a:pt x="2008" y="740"/>
                  </a:cubicBezTo>
                  <a:cubicBezTo>
                    <a:pt x="2007" y="741"/>
                    <a:pt x="2006" y="742"/>
                    <a:pt x="2006" y="742"/>
                  </a:cubicBezTo>
                  <a:cubicBezTo>
                    <a:pt x="1998" y="744"/>
                    <a:pt x="1991" y="746"/>
                    <a:pt x="1984" y="748"/>
                  </a:cubicBezTo>
                  <a:cubicBezTo>
                    <a:pt x="1973" y="752"/>
                    <a:pt x="1962" y="755"/>
                    <a:pt x="1952" y="757"/>
                  </a:cubicBezTo>
                  <a:cubicBezTo>
                    <a:pt x="1952" y="757"/>
                    <a:pt x="1953" y="757"/>
                    <a:pt x="1953" y="757"/>
                  </a:cubicBezTo>
                  <a:cubicBezTo>
                    <a:pt x="1968" y="743"/>
                    <a:pt x="1991" y="731"/>
                    <a:pt x="2003" y="715"/>
                  </a:cubicBezTo>
                  <a:close/>
                  <a:moveTo>
                    <a:pt x="272" y="1185"/>
                  </a:moveTo>
                  <a:cubicBezTo>
                    <a:pt x="271" y="1186"/>
                    <a:pt x="270" y="1186"/>
                    <a:pt x="269" y="1187"/>
                  </a:cubicBezTo>
                  <a:cubicBezTo>
                    <a:pt x="268" y="1187"/>
                    <a:pt x="268" y="1187"/>
                    <a:pt x="268" y="1187"/>
                  </a:cubicBezTo>
                  <a:cubicBezTo>
                    <a:pt x="268" y="1187"/>
                    <a:pt x="268" y="1187"/>
                    <a:pt x="268" y="1187"/>
                  </a:cubicBezTo>
                  <a:cubicBezTo>
                    <a:pt x="267" y="1187"/>
                    <a:pt x="267" y="1187"/>
                    <a:pt x="267" y="1187"/>
                  </a:cubicBezTo>
                  <a:cubicBezTo>
                    <a:pt x="267" y="1188"/>
                    <a:pt x="266" y="1188"/>
                    <a:pt x="266" y="1188"/>
                  </a:cubicBezTo>
                  <a:cubicBezTo>
                    <a:pt x="264" y="1189"/>
                    <a:pt x="262" y="1190"/>
                    <a:pt x="261" y="1192"/>
                  </a:cubicBezTo>
                  <a:cubicBezTo>
                    <a:pt x="260" y="1192"/>
                    <a:pt x="259" y="1193"/>
                    <a:pt x="258" y="1194"/>
                  </a:cubicBezTo>
                  <a:cubicBezTo>
                    <a:pt x="258" y="1194"/>
                    <a:pt x="257" y="1194"/>
                    <a:pt x="257" y="1193"/>
                  </a:cubicBezTo>
                  <a:cubicBezTo>
                    <a:pt x="257" y="1193"/>
                    <a:pt x="256" y="1193"/>
                    <a:pt x="256" y="1193"/>
                  </a:cubicBezTo>
                  <a:cubicBezTo>
                    <a:pt x="255" y="1193"/>
                    <a:pt x="255" y="1193"/>
                    <a:pt x="255" y="1193"/>
                  </a:cubicBezTo>
                  <a:cubicBezTo>
                    <a:pt x="255" y="1193"/>
                    <a:pt x="254" y="1193"/>
                    <a:pt x="254" y="1193"/>
                  </a:cubicBezTo>
                  <a:cubicBezTo>
                    <a:pt x="254" y="1193"/>
                    <a:pt x="253" y="1193"/>
                    <a:pt x="253" y="1193"/>
                  </a:cubicBezTo>
                  <a:cubicBezTo>
                    <a:pt x="252" y="1192"/>
                    <a:pt x="251" y="1192"/>
                    <a:pt x="251" y="1192"/>
                  </a:cubicBezTo>
                  <a:cubicBezTo>
                    <a:pt x="251" y="1192"/>
                    <a:pt x="250" y="1192"/>
                    <a:pt x="250" y="1192"/>
                  </a:cubicBezTo>
                  <a:cubicBezTo>
                    <a:pt x="250" y="1192"/>
                    <a:pt x="249" y="1192"/>
                    <a:pt x="249" y="1192"/>
                  </a:cubicBezTo>
                  <a:cubicBezTo>
                    <a:pt x="248" y="1192"/>
                    <a:pt x="248" y="1192"/>
                    <a:pt x="247" y="1191"/>
                  </a:cubicBezTo>
                  <a:cubicBezTo>
                    <a:pt x="246" y="1191"/>
                    <a:pt x="245" y="1191"/>
                    <a:pt x="244" y="1190"/>
                  </a:cubicBezTo>
                  <a:cubicBezTo>
                    <a:pt x="255" y="1188"/>
                    <a:pt x="267" y="1184"/>
                    <a:pt x="274" y="1183"/>
                  </a:cubicBezTo>
                  <a:cubicBezTo>
                    <a:pt x="274" y="1183"/>
                    <a:pt x="274" y="1183"/>
                    <a:pt x="274" y="1184"/>
                  </a:cubicBezTo>
                  <a:cubicBezTo>
                    <a:pt x="275" y="1184"/>
                    <a:pt x="275" y="1184"/>
                    <a:pt x="275" y="1184"/>
                  </a:cubicBezTo>
                  <a:cubicBezTo>
                    <a:pt x="276" y="1184"/>
                    <a:pt x="276" y="1184"/>
                    <a:pt x="277" y="1184"/>
                  </a:cubicBezTo>
                  <a:cubicBezTo>
                    <a:pt x="277" y="1184"/>
                    <a:pt x="277" y="1184"/>
                    <a:pt x="277" y="1184"/>
                  </a:cubicBezTo>
                  <a:cubicBezTo>
                    <a:pt x="275" y="1184"/>
                    <a:pt x="274" y="1185"/>
                    <a:pt x="272" y="1185"/>
                  </a:cubicBezTo>
                  <a:close/>
                  <a:moveTo>
                    <a:pt x="277" y="1183"/>
                  </a:moveTo>
                  <a:cubicBezTo>
                    <a:pt x="278" y="1184"/>
                    <a:pt x="278" y="1184"/>
                    <a:pt x="279" y="1184"/>
                  </a:cubicBezTo>
                  <a:cubicBezTo>
                    <a:pt x="279" y="1184"/>
                    <a:pt x="278" y="1184"/>
                    <a:pt x="278" y="1184"/>
                  </a:cubicBezTo>
                  <a:cubicBezTo>
                    <a:pt x="278" y="1184"/>
                    <a:pt x="277" y="1184"/>
                    <a:pt x="277" y="1183"/>
                  </a:cubicBezTo>
                  <a:close/>
                  <a:moveTo>
                    <a:pt x="825" y="992"/>
                  </a:moveTo>
                  <a:cubicBezTo>
                    <a:pt x="827" y="991"/>
                    <a:pt x="829" y="991"/>
                    <a:pt x="831" y="991"/>
                  </a:cubicBezTo>
                  <a:cubicBezTo>
                    <a:pt x="835" y="991"/>
                    <a:pt x="839" y="990"/>
                    <a:pt x="843" y="990"/>
                  </a:cubicBezTo>
                  <a:cubicBezTo>
                    <a:pt x="846" y="989"/>
                    <a:pt x="850" y="989"/>
                    <a:pt x="854" y="990"/>
                  </a:cubicBezTo>
                  <a:cubicBezTo>
                    <a:pt x="855" y="990"/>
                    <a:pt x="855" y="990"/>
                    <a:pt x="855" y="990"/>
                  </a:cubicBezTo>
                  <a:cubicBezTo>
                    <a:pt x="855" y="990"/>
                    <a:pt x="856" y="990"/>
                    <a:pt x="856" y="991"/>
                  </a:cubicBezTo>
                  <a:cubicBezTo>
                    <a:pt x="857" y="991"/>
                    <a:pt x="857" y="991"/>
                    <a:pt x="857" y="991"/>
                  </a:cubicBezTo>
                  <a:cubicBezTo>
                    <a:pt x="857" y="991"/>
                    <a:pt x="857" y="991"/>
                    <a:pt x="857" y="991"/>
                  </a:cubicBezTo>
                  <a:cubicBezTo>
                    <a:pt x="857" y="991"/>
                    <a:pt x="857" y="991"/>
                    <a:pt x="857" y="991"/>
                  </a:cubicBezTo>
                  <a:cubicBezTo>
                    <a:pt x="859" y="991"/>
                    <a:pt x="859" y="991"/>
                    <a:pt x="859" y="991"/>
                  </a:cubicBezTo>
                  <a:cubicBezTo>
                    <a:pt x="860" y="992"/>
                    <a:pt x="861" y="992"/>
                    <a:pt x="861" y="992"/>
                  </a:cubicBezTo>
                  <a:cubicBezTo>
                    <a:pt x="862" y="993"/>
                    <a:pt x="863" y="993"/>
                    <a:pt x="864" y="993"/>
                  </a:cubicBezTo>
                  <a:cubicBezTo>
                    <a:pt x="871" y="996"/>
                    <a:pt x="878" y="999"/>
                    <a:pt x="884" y="1002"/>
                  </a:cubicBezTo>
                  <a:cubicBezTo>
                    <a:pt x="886" y="1003"/>
                    <a:pt x="888" y="1003"/>
                    <a:pt x="889" y="1004"/>
                  </a:cubicBezTo>
                  <a:cubicBezTo>
                    <a:pt x="886" y="1005"/>
                    <a:pt x="883" y="1005"/>
                    <a:pt x="880" y="1005"/>
                  </a:cubicBezTo>
                  <a:cubicBezTo>
                    <a:pt x="861" y="1006"/>
                    <a:pt x="841" y="1008"/>
                    <a:pt x="822" y="1011"/>
                  </a:cubicBezTo>
                  <a:cubicBezTo>
                    <a:pt x="821" y="1009"/>
                    <a:pt x="820" y="1006"/>
                    <a:pt x="817" y="1003"/>
                  </a:cubicBezTo>
                  <a:cubicBezTo>
                    <a:pt x="817" y="1003"/>
                    <a:pt x="817" y="1003"/>
                    <a:pt x="818" y="1003"/>
                  </a:cubicBezTo>
                  <a:cubicBezTo>
                    <a:pt x="818" y="1002"/>
                    <a:pt x="818" y="1002"/>
                    <a:pt x="818" y="1001"/>
                  </a:cubicBezTo>
                  <a:cubicBezTo>
                    <a:pt x="819" y="1000"/>
                    <a:pt x="819" y="1000"/>
                    <a:pt x="820" y="999"/>
                  </a:cubicBezTo>
                  <a:cubicBezTo>
                    <a:pt x="820" y="999"/>
                    <a:pt x="820" y="998"/>
                    <a:pt x="821" y="997"/>
                  </a:cubicBezTo>
                  <a:cubicBezTo>
                    <a:pt x="821" y="997"/>
                    <a:pt x="822" y="996"/>
                    <a:pt x="822" y="996"/>
                  </a:cubicBezTo>
                  <a:cubicBezTo>
                    <a:pt x="822" y="995"/>
                    <a:pt x="823" y="995"/>
                    <a:pt x="823" y="995"/>
                  </a:cubicBezTo>
                  <a:cubicBezTo>
                    <a:pt x="823" y="994"/>
                    <a:pt x="823" y="994"/>
                    <a:pt x="823" y="994"/>
                  </a:cubicBezTo>
                  <a:cubicBezTo>
                    <a:pt x="823" y="994"/>
                    <a:pt x="824" y="994"/>
                    <a:pt x="824" y="994"/>
                  </a:cubicBezTo>
                  <a:cubicBezTo>
                    <a:pt x="824" y="994"/>
                    <a:pt x="824" y="994"/>
                    <a:pt x="824" y="993"/>
                  </a:cubicBezTo>
                  <a:cubicBezTo>
                    <a:pt x="824" y="993"/>
                    <a:pt x="824" y="993"/>
                    <a:pt x="824" y="992"/>
                  </a:cubicBezTo>
                  <a:cubicBezTo>
                    <a:pt x="825" y="992"/>
                    <a:pt x="825" y="992"/>
                    <a:pt x="825" y="992"/>
                  </a:cubicBezTo>
                  <a:close/>
                  <a:moveTo>
                    <a:pt x="804" y="986"/>
                  </a:moveTo>
                  <a:cubicBezTo>
                    <a:pt x="805" y="987"/>
                    <a:pt x="806" y="987"/>
                    <a:pt x="807" y="987"/>
                  </a:cubicBezTo>
                  <a:cubicBezTo>
                    <a:pt x="809" y="988"/>
                    <a:pt x="811" y="989"/>
                    <a:pt x="813" y="990"/>
                  </a:cubicBezTo>
                  <a:cubicBezTo>
                    <a:pt x="814" y="990"/>
                    <a:pt x="814" y="990"/>
                    <a:pt x="815" y="990"/>
                  </a:cubicBezTo>
                  <a:cubicBezTo>
                    <a:pt x="815" y="990"/>
                    <a:pt x="815" y="990"/>
                    <a:pt x="815" y="990"/>
                  </a:cubicBezTo>
                  <a:cubicBezTo>
                    <a:pt x="816" y="991"/>
                    <a:pt x="816" y="991"/>
                    <a:pt x="816" y="991"/>
                  </a:cubicBezTo>
                  <a:cubicBezTo>
                    <a:pt x="816" y="991"/>
                    <a:pt x="816" y="991"/>
                    <a:pt x="816" y="991"/>
                  </a:cubicBezTo>
                  <a:cubicBezTo>
                    <a:pt x="817" y="991"/>
                    <a:pt x="818" y="991"/>
                    <a:pt x="819" y="991"/>
                  </a:cubicBezTo>
                  <a:cubicBezTo>
                    <a:pt x="821" y="991"/>
                    <a:pt x="823" y="992"/>
                    <a:pt x="824" y="992"/>
                  </a:cubicBezTo>
                  <a:cubicBezTo>
                    <a:pt x="824" y="992"/>
                    <a:pt x="824" y="992"/>
                    <a:pt x="824" y="992"/>
                  </a:cubicBezTo>
                  <a:cubicBezTo>
                    <a:pt x="824" y="992"/>
                    <a:pt x="823" y="992"/>
                    <a:pt x="823" y="992"/>
                  </a:cubicBezTo>
                  <a:cubicBezTo>
                    <a:pt x="822" y="992"/>
                    <a:pt x="822" y="992"/>
                    <a:pt x="822" y="993"/>
                  </a:cubicBezTo>
                  <a:cubicBezTo>
                    <a:pt x="822" y="993"/>
                    <a:pt x="822" y="993"/>
                    <a:pt x="822" y="993"/>
                  </a:cubicBezTo>
                  <a:cubicBezTo>
                    <a:pt x="822" y="993"/>
                    <a:pt x="821" y="993"/>
                    <a:pt x="821" y="993"/>
                  </a:cubicBezTo>
                  <a:cubicBezTo>
                    <a:pt x="821" y="994"/>
                    <a:pt x="821" y="994"/>
                    <a:pt x="820" y="995"/>
                  </a:cubicBezTo>
                  <a:cubicBezTo>
                    <a:pt x="820" y="995"/>
                    <a:pt x="819" y="996"/>
                    <a:pt x="819" y="996"/>
                  </a:cubicBezTo>
                  <a:cubicBezTo>
                    <a:pt x="819" y="997"/>
                    <a:pt x="818" y="997"/>
                    <a:pt x="818" y="998"/>
                  </a:cubicBezTo>
                  <a:cubicBezTo>
                    <a:pt x="817" y="999"/>
                    <a:pt x="817" y="999"/>
                    <a:pt x="817" y="1000"/>
                  </a:cubicBezTo>
                  <a:cubicBezTo>
                    <a:pt x="816" y="1000"/>
                    <a:pt x="816" y="1001"/>
                    <a:pt x="816" y="1001"/>
                  </a:cubicBezTo>
                  <a:cubicBezTo>
                    <a:pt x="816" y="1001"/>
                    <a:pt x="816" y="1001"/>
                    <a:pt x="816" y="1001"/>
                  </a:cubicBezTo>
                  <a:cubicBezTo>
                    <a:pt x="815" y="1002"/>
                    <a:pt x="815" y="1002"/>
                    <a:pt x="815" y="1002"/>
                  </a:cubicBezTo>
                  <a:cubicBezTo>
                    <a:pt x="806" y="1002"/>
                    <a:pt x="805" y="1007"/>
                    <a:pt x="805" y="1013"/>
                  </a:cubicBezTo>
                  <a:cubicBezTo>
                    <a:pt x="798" y="1014"/>
                    <a:pt x="791" y="1015"/>
                    <a:pt x="785" y="1016"/>
                  </a:cubicBezTo>
                  <a:cubicBezTo>
                    <a:pt x="787" y="1012"/>
                    <a:pt x="786" y="1004"/>
                    <a:pt x="783" y="999"/>
                  </a:cubicBezTo>
                  <a:cubicBezTo>
                    <a:pt x="784" y="998"/>
                    <a:pt x="785" y="998"/>
                    <a:pt x="785" y="997"/>
                  </a:cubicBezTo>
                  <a:cubicBezTo>
                    <a:pt x="786" y="996"/>
                    <a:pt x="787" y="995"/>
                    <a:pt x="788" y="994"/>
                  </a:cubicBezTo>
                  <a:cubicBezTo>
                    <a:pt x="789" y="994"/>
                    <a:pt x="790" y="993"/>
                    <a:pt x="791" y="992"/>
                  </a:cubicBezTo>
                  <a:cubicBezTo>
                    <a:pt x="792" y="991"/>
                    <a:pt x="794" y="991"/>
                    <a:pt x="795" y="990"/>
                  </a:cubicBezTo>
                  <a:cubicBezTo>
                    <a:pt x="795" y="990"/>
                    <a:pt x="796" y="990"/>
                    <a:pt x="796" y="989"/>
                  </a:cubicBezTo>
                  <a:cubicBezTo>
                    <a:pt x="797" y="989"/>
                    <a:pt x="797" y="989"/>
                    <a:pt x="797" y="989"/>
                  </a:cubicBezTo>
                  <a:cubicBezTo>
                    <a:pt x="797" y="989"/>
                    <a:pt x="798" y="989"/>
                    <a:pt x="798" y="989"/>
                  </a:cubicBezTo>
                  <a:cubicBezTo>
                    <a:pt x="798" y="988"/>
                    <a:pt x="799" y="988"/>
                    <a:pt x="799" y="988"/>
                  </a:cubicBezTo>
                  <a:cubicBezTo>
                    <a:pt x="800" y="988"/>
                    <a:pt x="800" y="988"/>
                    <a:pt x="801" y="987"/>
                  </a:cubicBezTo>
                  <a:cubicBezTo>
                    <a:pt x="801" y="987"/>
                    <a:pt x="801" y="987"/>
                    <a:pt x="802" y="987"/>
                  </a:cubicBezTo>
                  <a:cubicBezTo>
                    <a:pt x="802" y="987"/>
                    <a:pt x="802" y="987"/>
                    <a:pt x="802" y="987"/>
                  </a:cubicBezTo>
                  <a:cubicBezTo>
                    <a:pt x="803" y="987"/>
                    <a:pt x="803" y="987"/>
                    <a:pt x="804" y="986"/>
                  </a:cubicBezTo>
                  <a:cubicBezTo>
                    <a:pt x="804" y="986"/>
                    <a:pt x="804" y="986"/>
                    <a:pt x="804" y="986"/>
                  </a:cubicBezTo>
                  <a:close/>
                  <a:moveTo>
                    <a:pt x="717" y="1005"/>
                  </a:moveTo>
                  <a:cubicBezTo>
                    <a:pt x="717" y="1004"/>
                    <a:pt x="717" y="1003"/>
                    <a:pt x="717" y="1003"/>
                  </a:cubicBezTo>
                  <a:cubicBezTo>
                    <a:pt x="717" y="1002"/>
                    <a:pt x="717" y="1002"/>
                    <a:pt x="717" y="1001"/>
                  </a:cubicBezTo>
                  <a:cubicBezTo>
                    <a:pt x="717" y="1000"/>
                    <a:pt x="718" y="1000"/>
                    <a:pt x="718" y="999"/>
                  </a:cubicBezTo>
                  <a:cubicBezTo>
                    <a:pt x="718" y="999"/>
                    <a:pt x="718" y="998"/>
                    <a:pt x="718" y="998"/>
                  </a:cubicBezTo>
                  <a:cubicBezTo>
                    <a:pt x="718" y="998"/>
                    <a:pt x="718" y="997"/>
                    <a:pt x="718" y="997"/>
                  </a:cubicBezTo>
                  <a:cubicBezTo>
                    <a:pt x="718" y="997"/>
                    <a:pt x="718" y="997"/>
                    <a:pt x="718" y="997"/>
                  </a:cubicBezTo>
                  <a:cubicBezTo>
                    <a:pt x="718" y="997"/>
                    <a:pt x="718" y="997"/>
                    <a:pt x="718" y="997"/>
                  </a:cubicBezTo>
                  <a:cubicBezTo>
                    <a:pt x="718" y="997"/>
                    <a:pt x="718" y="997"/>
                    <a:pt x="718" y="997"/>
                  </a:cubicBezTo>
                  <a:cubicBezTo>
                    <a:pt x="721" y="994"/>
                    <a:pt x="723" y="992"/>
                    <a:pt x="727" y="989"/>
                  </a:cubicBezTo>
                  <a:cubicBezTo>
                    <a:pt x="729" y="988"/>
                    <a:pt x="731" y="986"/>
                    <a:pt x="733" y="985"/>
                  </a:cubicBezTo>
                  <a:cubicBezTo>
                    <a:pt x="734" y="985"/>
                    <a:pt x="735" y="984"/>
                    <a:pt x="737" y="983"/>
                  </a:cubicBezTo>
                  <a:cubicBezTo>
                    <a:pt x="738" y="982"/>
                    <a:pt x="739" y="982"/>
                    <a:pt x="740" y="981"/>
                  </a:cubicBezTo>
                  <a:cubicBezTo>
                    <a:pt x="745" y="979"/>
                    <a:pt x="751" y="976"/>
                    <a:pt x="757" y="974"/>
                  </a:cubicBezTo>
                  <a:cubicBezTo>
                    <a:pt x="760" y="973"/>
                    <a:pt x="763" y="972"/>
                    <a:pt x="767" y="972"/>
                  </a:cubicBezTo>
                  <a:cubicBezTo>
                    <a:pt x="770" y="971"/>
                    <a:pt x="773" y="971"/>
                    <a:pt x="777" y="972"/>
                  </a:cubicBezTo>
                  <a:cubicBezTo>
                    <a:pt x="780" y="972"/>
                    <a:pt x="784" y="974"/>
                    <a:pt x="787" y="975"/>
                  </a:cubicBezTo>
                  <a:cubicBezTo>
                    <a:pt x="790" y="977"/>
                    <a:pt x="793" y="979"/>
                    <a:pt x="797" y="981"/>
                  </a:cubicBezTo>
                  <a:cubicBezTo>
                    <a:pt x="799" y="983"/>
                    <a:pt x="800" y="984"/>
                    <a:pt x="802" y="985"/>
                  </a:cubicBezTo>
                  <a:cubicBezTo>
                    <a:pt x="802" y="985"/>
                    <a:pt x="802" y="985"/>
                    <a:pt x="802" y="985"/>
                  </a:cubicBezTo>
                  <a:cubicBezTo>
                    <a:pt x="801" y="985"/>
                    <a:pt x="801" y="985"/>
                    <a:pt x="801" y="985"/>
                  </a:cubicBezTo>
                  <a:cubicBezTo>
                    <a:pt x="801" y="985"/>
                    <a:pt x="800" y="985"/>
                    <a:pt x="800" y="985"/>
                  </a:cubicBezTo>
                  <a:cubicBezTo>
                    <a:pt x="800" y="986"/>
                    <a:pt x="799" y="986"/>
                    <a:pt x="799" y="986"/>
                  </a:cubicBezTo>
                  <a:cubicBezTo>
                    <a:pt x="798" y="986"/>
                    <a:pt x="798" y="986"/>
                    <a:pt x="797" y="987"/>
                  </a:cubicBezTo>
                  <a:cubicBezTo>
                    <a:pt x="797" y="987"/>
                    <a:pt x="796" y="987"/>
                    <a:pt x="796" y="987"/>
                  </a:cubicBezTo>
                  <a:cubicBezTo>
                    <a:pt x="796" y="987"/>
                    <a:pt x="796" y="987"/>
                    <a:pt x="795" y="987"/>
                  </a:cubicBezTo>
                  <a:cubicBezTo>
                    <a:pt x="795" y="988"/>
                    <a:pt x="794" y="988"/>
                    <a:pt x="794" y="988"/>
                  </a:cubicBezTo>
                  <a:cubicBezTo>
                    <a:pt x="792" y="989"/>
                    <a:pt x="791" y="989"/>
                    <a:pt x="790" y="990"/>
                  </a:cubicBezTo>
                  <a:cubicBezTo>
                    <a:pt x="789" y="991"/>
                    <a:pt x="788" y="992"/>
                    <a:pt x="787" y="993"/>
                  </a:cubicBezTo>
                  <a:cubicBezTo>
                    <a:pt x="786" y="993"/>
                    <a:pt x="785" y="994"/>
                    <a:pt x="784" y="995"/>
                  </a:cubicBezTo>
                  <a:cubicBezTo>
                    <a:pt x="783" y="996"/>
                    <a:pt x="783" y="996"/>
                    <a:pt x="782" y="997"/>
                  </a:cubicBezTo>
                  <a:cubicBezTo>
                    <a:pt x="781" y="995"/>
                    <a:pt x="781" y="995"/>
                    <a:pt x="781" y="995"/>
                  </a:cubicBezTo>
                  <a:cubicBezTo>
                    <a:pt x="781" y="996"/>
                    <a:pt x="782" y="996"/>
                    <a:pt x="782" y="997"/>
                  </a:cubicBezTo>
                  <a:cubicBezTo>
                    <a:pt x="782" y="997"/>
                    <a:pt x="782" y="997"/>
                    <a:pt x="782" y="997"/>
                  </a:cubicBezTo>
                  <a:cubicBezTo>
                    <a:pt x="765" y="991"/>
                    <a:pt x="766" y="1008"/>
                    <a:pt x="764" y="1019"/>
                  </a:cubicBezTo>
                  <a:cubicBezTo>
                    <a:pt x="751" y="1021"/>
                    <a:pt x="740" y="1022"/>
                    <a:pt x="722" y="1018"/>
                  </a:cubicBezTo>
                  <a:cubicBezTo>
                    <a:pt x="722" y="1014"/>
                    <a:pt x="720" y="1010"/>
                    <a:pt x="717" y="1007"/>
                  </a:cubicBezTo>
                  <a:cubicBezTo>
                    <a:pt x="717" y="1006"/>
                    <a:pt x="717" y="1005"/>
                    <a:pt x="717" y="1005"/>
                  </a:cubicBezTo>
                  <a:close/>
                  <a:moveTo>
                    <a:pt x="842" y="1122"/>
                  </a:moveTo>
                  <a:cubicBezTo>
                    <a:pt x="809" y="1121"/>
                    <a:pt x="794" y="1110"/>
                    <a:pt x="766" y="1097"/>
                  </a:cubicBezTo>
                  <a:cubicBezTo>
                    <a:pt x="769" y="1108"/>
                    <a:pt x="779" y="1116"/>
                    <a:pt x="788" y="1123"/>
                  </a:cubicBezTo>
                  <a:cubicBezTo>
                    <a:pt x="766" y="1141"/>
                    <a:pt x="728" y="1123"/>
                    <a:pt x="707" y="1114"/>
                  </a:cubicBezTo>
                  <a:cubicBezTo>
                    <a:pt x="702" y="1112"/>
                    <a:pt x="691" y="1114"/>
                    <a:pt x="686" y="1111"/>
                  </a:cubicBezTo>
                  <a:cubicBezTo>
                    <a:pt x="682" y="1108"/>
                    <a:pt x="681" y="1097"/>
                    <a:pt x="677" y="1096"/>
                  </a:cubicBezTo>
                  <a:cubicBezTo>
                    <a:pt x="669" y="1091"/>
                    <a:pt x="651" y="1090"/>
                    <a:pt x="646" y="1080"/>
                  </a:cubicBezTo>
                  <a:cubicBezTo>
                    <a:pt x="657" y="1075"/>
                    <a:pt x="674" y="1056"/>
                    <a:pt x="684" y="1052"/>
                  </a:cubicBezTo>
                  <a:cubicBezTo>
                    <a:pt x="705" y="1045"/>
                    <a:pt x="712" y="1055"/>
                    <a:pt x="723" y="1056"/>
                  </a:cubicBezTo>
                  <a:cubicBezTo>
                    <a:pt x="752" y="1057"/>
                    <a:pt x="777" y="1054"/>
                    <a:pt x="810" y="1049"/>
                  </a:cubicBezTo>
                  <a:cubicBezTo>
                    <a:pt x="847" y="1045"/>
                    <a:pt x="875" y="1042"/>
                    <a:pt x="899" y="1049"/>
                  </a:cubicBezTo>
                  <a:cubicBezTo>
                    <a:pt x="911" y="1053"/>
                    <a:pt x="903" y="1095"/>
                    <a:pt x="923" y="1120"/>
                  </a:cubicBezTo>
                  <a:cubicBezTo>
                    <a:pt x="898" y="1124"/>
                    <a:pt x="867" y="1123"/>
                    <a:pt x="842" y="1122"/>
                  </a:cubicBezTo>
                  <a:close/>
                  <a:moveTo>
                    <a:pt x="1032" y="1170"/>
                  </a:moveTo>
                  <a:cubicBezTo>
                    <a:pt x="1021" y="1163"/>
                    <a:pt x="1003" y="1154"/>
                    <a:pt x="993" y="1146"/>
                  </a:cubicBezTo>
                  <a:cubicBezTo>
                    <a:pt x="985" y="1139"/>
                    <a:pt x="978" y="1132"/>
                    <a:pt x="972" y="1123"/>
                  </a:cubicBezTo>
                  <a:cubicBezTo>
                    <a:pt x="972" y="1123"/>
                    <a:pt x="972" y="1123"/>
                    <a:pt x="972" y="1123"/>
                  </a:cubicBezTo>
                  <a:cubicBezTo>
                    <a:pt x="973" y="1123"/>
                    <a:pt x="974" y="1123"/>
                    <a:pt x="975" y="1123"/>
                  </a:cubicBezTo>
                  <a:cubicBezTo>
                    <a:pt x="975" y="1122"/>
                    <a:pt x="976" y="1122"/>
                    <a:pt x="977" y="1122"/>
                  </a:cubicBezTo>
                  <a:cubicBezTo>
                    <a:pt x="978" y="1122"/>
                    <a:pt x="979" y="1122"/>
                    <a:pt x="980" y="1122"/>
                  </a:cubicBezTo>
                  <a:cubicBezTo>
                    <a:pt x="980" y="1122"/>
                    <a:pt x="981" y="1122"/>
                    <a:pt x="982" y="1122"/>
                  </a:cubicBezTo>
                  <a:cubicBezTo>
                    <a:pt x="983" y="1122"/>
                    <a:pt x="983" y="1122"/>
                    <a:pt x="984" y="1122"/>
                  </a:cubicBezTo>
                  <a:cubicBezTo>
                    <a:pt x="984" y="1122"/>
                    <a:pt x="984" y="1122"/>
                    <a:pt x="984" y="1122"/>
                  </a:cubicBezTo>
                  <a:cubicBezTo>
                    <a:pt x="984" y="1122"/>
                    <a:pt x="984" y="1122"/>
                    <a:pt x="984" y="1122"/>
                  </a:cubicBezTo>
                  <a:cubicBezTo>
                    <a:pt x="985" y="1123"/>
                    <a:pt x="986" y="1123"/>
                    <a:pt x="986" y="1124"/>
                  </a:cubicBezTo>
                  <a:cubicBezTo>
                    <a:pt x="987" y="1125"/>
                    <a:pt x="989" y="1126"/>
                    <a:pt x="990" y="1126"/>
                  </a:cubicBezTo>
                  <a:cubicBezTo>
                    <a:pt x="993" y="1128"/>
                    <a:pt x="996" y="1130"/>
                    <a:pt x="999" y="1131"/>
                  </a:cubicBezTo>
                  <a:cubicBezTo>
                    <a:pt x="999" y="1131"/>
                    <a:pt x="1000" y="1132"/>
                    <a:pt x="1001" y="1132"/>
                  </a:cubicBezTo>
                  <a:cubicBezTo>
                    <a:pt x="1002" y="1132"/>
                    <a:pt x="1003" y="1132"/>
                    <a:pt x="1003" y="1133"/>
                  </a:cubicBezTo>
                  <a:cubicBezTo>
                    <a:pt x="1004" y="1133"/>
                    <a:pt x="1005" y="1133"/>
                    <a:pt x="1006" y="1133"/>
                  </a:cubicBezTo>
                  <a:cubicBezTo>
                    <a:pt x="1007" y="1134"/>
                    <a:pt x="1007" y="1134"/>
                    <a:pt x="1007" y="1134"/>
                  </a:cubicBezTo>
                  <a:cubicBezTo>
                    <a:pt x="1007" y="1134"/>
                    <a:pt x="1008" y="1134"/>
                    <a:pt x="1008" y="1134"/>
                  </a:cubicBezTo>
                  <a:cubicBezTo>
                    <a:pt x="1011" y="1135"/>
                    <a:pt x="1014" y="1135"/>
                    <a:pt x="1017" y="1135"/>
                  </a:cubicBezTo>
                  <a:cubicBezTo>
                    <a:pt x="1018" y="1135"/>
                    <a:pt x="1019" y="1135"/>
                    <a:pt x="1020" y="1135"/>
                  </a:cubicBezTo>
                  <a:cubicBezTo>
                    <a:pt x="1020" y="1135"/>
                    <a:pt x="1021" y="1135"/>
                    <a:pt x="1022" y="1135"/>
                  </a:cubicBezTo>
                  <a:cubicBezTo>
                    <a:pt x="1023" y="1135"/>
                    <a:pt x="1023" y="1135"/>
                    <a:pt x="1024" y="1135"/>
                  </a:cubicBezTo>
                  <a:cubicBezTo>
                    <a:pt x="1025" y="1135"/>
                    <a:pt x="1026" y="1135"/>
                    <a:pt x="1026" y="1135"/>
                  </a:cubicBezTo>
                  <a:cubicBezTo>
                    <a:pt x="1028" y="1135"/>
                    <a:pt x="1029" y="1134"/>
                    <a:pt x="1030" y="1135"/>
                  </a:cubicBezTo>
                  <a:cubicBezTo>
                    <a:pt x="1030" y="1135"/>
                    <a:pt x="1031" y="1135"/>
                    <a:pt x="1031" y="1135"/>
                  </a:cubicBezTo>
                  <a:cubicBezTo>
                    <a:pt x="1032" y="1135"/>
                    <a:pt x="1032" y="1135"/>
                    <a:pt x="1032" y="1135"/>
                  </a:cubicBezTo>
                  <a:cubicBezTo>
                    <a:pt x="1032" y="1135"/>
                    <a:pt x="1032" y="1135"/>
                    <a:pt x="1032" y="1135"/>
                  </a:cubicBezTo>
                  <a:cubicBezTo>
                    <a:pt x="1032" y="1135"/>
                    <a:pt x="1033" y="1135"/>
                    <a:pt x="1033" y="1135"/>
                  </a:cubicBezTo>
                  <a:cubicBezTo>
                    <a:pt x="1033" y="1135"/>
                    <a:pt x="1034" y="1135"/>
                    <a:pt x="1034" y="1135"/>
                  </a:cubicBezTo>
                  <a:cubicBezTo>
                    <a:pt x="1036" y="1136"/>
                    <a:pt x="1038" y="1138"/>
                    <a:pt x="1040" y="1139"/>
                  </a:cubicBezTo>
                  <a:cubicBezTo>
                    <a:pt x="1041" y="1140"/>
                    <a:pt x="1042" y="1141"/>
                    <a:pt x="1042" y="1142"/>
                  </a:cubicBezTo>
                  <a:cubicBezTo>
                    <a:pt x="1043" y="1142"/>
                    <a:pt x="1043" y="1143"/>
                    <a:pt x="1043" y="1143"/>
                  </a:cubicBezTo>
                  <a:cubicBezTo>
                    <a:pt x="1044" y="1144"/>
                    <a:pt x="1044" y="1144"/>
                    <a:pt x="1045" y="1144"/>
                  </a:cubicBezTo>
                  <a:cubicBezTo>
                    <a:pt x="1046" y="1146"/>
                    <a:pt x="1047" y="1147"/>
                    <a:pt x="1048" y="1149"/>
                  </a:cubicBezTo>
                  <a:cubicBezTo>
                    <a:pt x="1049" y="1149"/>
                    <a:pt x="1049" y="1150"/>
                    <a:pt x="1050" y="1151"/>
                  </a:cubicBezTo>
                  <a:cubicBezTo>
                    <a:pt x="1052" y="1158"/>
                    <a:pt x="1055" y="1165"/>
                    <a:pt x="1057" y="1172"/>
                  </a:cubicBezTo>
                  <a:cubicBezTo>
                    <a:pt x="1059" y="1179"/>
                    <a:pt x="1062" y="1186"/>
                    <a:pt x="1064" y="1192"/>
                  </a:cubicBezTo>
                  <a:cubicBezTo>
                    <a:pt x="1055" y="1183"/>
                    <a:pt x="1045" y="1177"/>
                    <a:pt x="1032" y="1170"/>
                  </a:cubicBezTo>
                  <a:close/>
                  <a:moveTo>
                    <a:pt x="1865" y="2007"/>
                  </a:moveTo>
                  <a:cubicBezTo>
                    <a:pt x="1865" y="2007"/>
                    <a:pt x="1865" y="2008"/>
                    <a:pt x="1865" y="2008"/>
                  </a:cubicBezTo>
                  <a:cubicBezTo>
                    <a:pt x="1866" y="2009"/>
                    <a:pt x="1868" y="2010"/>
                    <a:pt x="1869" y="2012"/>
                  </a:cubicBezTo>
                  <a:cubicBezTo>
                    <a:pt x="1869" y="2012"/>
                    <a:pt x="1870" y="2012"/>
                    <a:pt x="1870" y="2012"/>
                  </a:cubicBezTo>
                  <a:cubicBezTo>
                    <a:pt x="1869" y="2012"/>
                    <a:pt x="1869" y="2012"/>
                    <a:pt x="1868" y="2012"/>
                  </a:cubicBezTo>
                  <a:cubicBezTo>
                    <a:pt x="1867" y="2011"/>
                    <a:pt x="1865" y="2010"/>
                    <a:pt x="1864" y="2010"/>
                  </a:cubicBezTo>
                  <a:cubicBezTo>
                    <a:pt x="1862" y="2009"/>
                    <a:pt x="1861" y="2009"/>
                    <a:pt x="1860" y="2008"/>
                  </a:cubicBezTo>
                  <a:cubicBezTo>
                    <a:pt x="1858" y="2007"/>
                    <a:pt x="1856" y="2007"/>
                    <a:pt x="1855" y="2006"/>
                  </a:cubicBezTo>
                  <a:cubicBezTo>
                    <a:pt x="1858" y="2006"/>
                    <a:pt x="1861" y="2007"/>
                    <a:pt x="1865" y="2007"/>
                  </a:cubicBezTo>
                  <a:close/>
                  <a:moveTo>
                    <a:pt x="1672" y="846"/>
                  </a:moveTo>
                  <a:cubicBezTo>
                    <a:pt x="1673" y="846"/>
                    <a:pt x="1673" y="846"/>
                    <a:pt x="1673" y="846"/>
                  </a:cubicBezTo>
                  <a:cubicBezTo>
                    <a:pt x="1674" y="847"/>
                    <a:pt x="1674" y="847"/>
                    <a:pt x="1674" y="847"/>
                  </a:cubicBezTo>
                  <a:cubicBezTo>
                    <a:pt x="1675" y="847"/>
                    <a:pt x="1675" y="847"/>
                    <a:pt x="1675" y="847"/>
                  </a:cubicBezTo>
                  <a:cubicBezTo>
                    <a:pt x="1675" y="848"/>
                    <a:pt x="1675" y="848"/>
                    <a:pt x="1675" y="848"/>
                  </a:cubicBezTo>
                  <a:cubicBezTo>
                    <a:pt x="1676" y="848"/>
                    <a:pt x="1676" y="848"/>
                    <a:pt x="1676" y="849"/>
                  </a:cubicBezTo>
                  <a:cubicBezTo>
                    <a:pt x="1677" y="850"/>
                    <a:pt x="1678" y="851"/>
                    <a:pt x="1680" y="853"/>
                  </a:cubicBezTo>
                  <a:cubicBezTo>
                    <a:pt x="1680" y="854"/>
                    <a:pt x="1681" y="854"/>
                    <a:pt x="1681" y="855"/>
                  </a:cubicBezTo>
                  <a:cubicBezTo>
                    <a:pt x="1682" y="856"/>
                    <a:pt x="1683" y="857"/>
                    <a:pt x="1683" y="857"/>
                  </a:cubicBezTo>
                  <a:cubicBezTo>
                    <a:pt x="1684" y="858"/>
                    <a:pt x="1684" y="859"/>
                    <a:pt x="1685" y="860"/>
                  </a:cubicBezTo>
                  <a:cubicBezTo>
                    <a:pt x="1685" y="860"/>
                    <a:pt x="1685" y="860"/>
                    <a:pt x="1685" y="860"/>
                  </a:cubicBezTo>
                  <a:cubicBezTo>
                    <a:pt x="1673" y="857"/>
                    <a:pt x="1666" y="857"/>
                    <a:pt x="1650" y="859"/>
                  </a:cubicBezTo>
                  <a:cubicBezTo>
                    <a:pt x="1655" y="854"/>
                    <a:pt x="1660" y="849"/>
                    <a:pt x="1666" y="844"/>
                  </a:cubicBezTo>
                  <a:cubicBezTo>
                    <a:pt x="1668" y="844"/>
                    <a:pt x="1670" y="845"/>
                    <a:pt x="1672" y="846"/>
                  </a:cubicBezTo>
                  <a:close/>
                  <a:moveTo>
                    <a:pt x="1657" y="839"/>
                  </a:moveTo>
                  <a:cubicBezTo>
                    <a:pt x="1656" y="840"/>
                    <a:pt x="1655" y="840"/>
                    <a:pt x="1654" y="841"/>
                  </a:cubicBezTo>
                  <a:cubicBezTo>
                    <a:pt x="1654" y="841"/>
                    <a:pt x="1654" y="841"/>
                    <a:pt x="1654" y="841"/>
                  </a:cubicBezTo>
                  <a:cubicBezTo>
                    <a:pt x="1653" y="842"/>
                    <a:pt x="1651" y="842"/>
                    <a:pt x="1650" y="842"/>
                  </a:cubicBezTo>
                  <a:cubicBezTo>
                    <a:pt x="1652" y="841"/>
                    <a:pt x="1655" y="840"/>
                    <a:pt x="1657" y="839"/>
                  </a:cubicBezTo>
                  <a:close/>
                  <a:moveTo>
                    <a:pt x="1620" y="858"/>
                  </a:moveTo>
                  <a:cubicBezTo>
                    <a:pt x="1628" y="854"/>
                    <a:pt x="1636" y="850"/>
                    <a:pt x="1645" y="845"/>
                  </a:cubicBezTo>
                  <a:cubicBezTo>
                    <a:pt x="1646" y="845"/>
                    <a:pt x="1647" y="845"/>
                    <a:pt x="1648" y="845"/>
                  </a:cubicBezTo>
                  <a:cubicBezTo>
                    <a:pt x="1649" y="845"/>
                    <a:pt x="1650" y="844"/>
                    <a:pt x="1651" y="844"/>
                  </a:cubicBezTo>
                  <a:cubicBezTo>
                    <a:pt x="1645" y="850"/>
                    <a:pt x="1637" y="855"/>
                    <a:pt x="1626" y="859"/>
                  </a:cubicBezTo>
                  <a:cubicBezTo>
                    <a:pt x="1620" y="862"/>
                    <a:pt x="1612" y="864"/>
                    <a:pt x="1604" y="866"/>
                  </a:cubicBezTo>
                  <a:cubicBezTo>
                    <a:pt x="1609" y="864"/>
                    <a:pt x="1615" y="861"/>
                    <a:pt x="1620" y="858"/>
                  </a:cubicBezTo>
                  <a:close/>
                  <a:moveTo>
                    <a:pt x="1564" y="914"/>
                  </a:moveTo>
                  <a:cubicBezTo>
                    <a:pt x="1568" y="914"/>
                    <a:pt x="1572" y="913"/>
                    <a:pt x="1576" y="912"/>
                  </a:cubicBezTo>
                  <a:cubicBezTo>
                    <a:pt x="1565" y="922"/>
                    <a:pt x="1558" y="940"/>
                    <a:pt x="1570" y="951"/>
                  </a:cubicBezTo>
                  <a:cubicBezTo>
                    <a:pt x="1572" y="952"/>
                    <a:pt x="1572" y="952"/>
                    <a:pt x="1572" y="952"/>
                  </a:cubicBezTo>
                  <a:cubicBezTo>
                    <a:pt x="1572" y="952"/>
                    <a:pt x="1572" y="952"/>
                    <a:pt x="1572" y="953"/>
                  </a:cubicBezTo>
                  <a:cubicBezTo>
                    <a:pt x="1572" y="955"/>
                    <a:pt x="1573" y="956"/>
                    <a:pt x="1573" y="958"/>
                  </a:cubicBezTo>
                  <a:cubicBezTo>
                    <a:pt x="1573" y="959"/>
                    <a:pt x="1574" y="960"/>
                    <a:pt x="1574" y="961"/>
                  </a:cubicBezTo>
                  <a:cubicBezTo>
                    <a:pt x="1574" y="961"/>
                    <a:pt x="1574" y="961"/>
                    <a:pt x="1574" y="962"/>
                  </a:cubicBezTo>
                  <a:cubicBezTo>
                    <a:pt x="1575" y="962"/>
                    <a:pt x="1575" y="963"/>
                    <a:pt x="1575" y="963"/>
                  </a:cubicBezTo>
                  <a:cubicBezTo>
                    <a:pt x="1575" y="964"/>
                    <a:pt x="1576" y="964"/>
                    <a:pt x="1576" y="965"/>
                  </a:cubicBezTo>
                  <a:cubicBezTo>
                    <a:pt x="1576" y="966"/>
                    <a:pt x="1577" y="966"/>
                    <a:pt x="1577" y="967"/>
                  </a:cubicBezTo>
                  <a:cubicBezTo>
                    <a:pt x="1577" y="967"/>
                    <a:pt x="1577" y="968"/>
                    <a:pt x="1577" y="968"/>
                  </a:cubicBezTo>
                  <a:cubicBezTo>
                    <a:pt x="1578" y="968"/>
                    <a:pt x="1578" y="969"/>
                    <a:pt x="1578" y="969"/>
                  </a:cubicBezTo>
                  <a:cubicBezTo>
                    <a:pt x="1578" y="969"/>
                    <a:pt x="1579" y="970"/>
                    <a:pt x="1579" y="970"/>
                  </a:cubicBezTo>
                  <a:cubicBezTo>
                    <a:pt x="1579" y="971"/>
                    <a:pt x="1580" y="971"/>
                    <a:pt x="1580" y="971"/>
                  </a:cubicBezTo>
                  <a:cubicBezTo>
                    <a:pt x="1581" y="972"/>
                    <a:pt x="1581" y="972"/>
                    <a:pt x="1581" y="972"/>
                  </a:cubicBezTo>
                  <a:cubicBezTo>
                    <a:pt x="1582" y="973"/>
                    <a:pt x="1582" y="973"/>
                    <a:pt x="1582" y="973"/>
                  </a:cubicBezTo>
                  <a:cubicBezTo>
                    <a:pt x="1582" y="973"/>
                    <a:pt x="1582" y="973"/>
                    <a:pt x="1582" y="973"/>
                  </a:cubicBezTo>
                  <a:cubicBezTo>
                    <a:pt x="1581" y="974"/>
                    <a:pt x="1581" y="974"/>
                    <a:pt x="1580" y="974"/>
                  </a:cubicBezTo>
                  <a:cubicBezTo>
                    <a:pt x="1580" y="974"/>
                    <a:pt x="1580" y="975"/>
                    <a:pt x="1580" y="975"/>
                  </a:cubicBezTo>
                  <a:cubicBezTo>
                    <a:pt x="1579" y="975"/>
                    <a:pt x="1579" y="975"/>
                    <a:pt x="1579" y="976"/>
                  </a:cubicBezTo>
                  <a:cubicBezTo>
                    <a:pt x="1577" y="977"/>
                    <a:pt x="1576" y="980"/>
                    <a:pt x="1574" y="982"/>
                  </a:cubicBezTo>
                  <a:cubicBezTo>
                    <a:pt x="1573" y="985"/>
                    <a:pt x="1572" y="987"/>
                    <a:pt x="1571" y="990"/>
                  </a:cubicBezTo>
                  <a:cubicBezTo>
                    <a:pt x="1570" y="993"/>
                    <a:pt x="1569" y="995"/>
                    <a:pt x="1567" y="998"/>
                  </a:cubicBezTo>
                  <a:cubicBezTo>
                    <a:pt x="1565" y="1003"/>
                    <a:pt x="1563" y="1008"/>
                    <a:pt x="1560" y="1013"/>
                  </a:cubicBezTo>
                  <a:cubicBezTo>
                    <a:pt x="1559" y="1016"/>
                    <a:pt x="1558" y="1018"/>
                    <a:pt x="1557" y="1020"/>
                  </a:cubicBezTo>
                  <a:cubicBezTo>
                    <a:pt x="1556" y="1022"/>
                    <a:pt x="1555" y="1025"/>
                    <a:pt x="1554" y="1026"/>
                  </a:cubicBezTo>
                  <a:cubicBezTo>
                    <a:pt x="1553" y="1027"/>
                    <a:pt x="1552" y="1028"/>
                    <a:pt x="1552" y="1029"/>
                  </a:cubicBezTo>
                  <a:cubicBezTo>
                    <a:pt x="1551" y="1030"/>
                    <a:pt x="1551" y="1030"/>
                    <a:pt x="1550" y="1031"/>
                  </a:cubicBezTo>
                  <a:cubicBezTo>
                    <a:pt x="1550" y="1032"/>
                    <a:pt x="1549" y="1032"/>
                    <a:pt x="1549" y="1033"/>
                  </a:cubicBezTo>
                  <a:cubicBezTo>
                    <a:pt x="1548" y="1033"/>
                    <a:pt x="1548" y="1033"/>
                    <a:pt x="1548" y="1034"/>
                  </a:cubicBezTo>
                  <a:cubicBezTo>
                    <a:pt x="1548" y="1034"/>
                    <a:pt x="1548" y="1034"/>
                    <a:pt x="1547" y="1034"/>
                  </a:cubicBezTo>
                  <a:cubicBezTo>
                    <a:pt x="1547" y="1035"/>
                    <a:pt x="1546" y="1035"/>
                    <a:pt x="1546" y="1035"/>
                  </a:cubicBezTo>
                  <a:cubicBezTo>
                    <a:pt x="1546" y="1036"/>
                    <a:pt x="1546" y="1036"/>
                    <a:pt x="1546" y="1036"/>
                  </a:cubicBezTo>
                  <a:cubicBezTo>
                    <a:pt x="1542" y="1036"/>
                    <a:pt x="1538" y="1037"/>
                    <a:pt x="1534" y="1037"/>
                  </a:cubicBezTo>
                  <a:cubicBezTo>
                    <a:pt x="1530" y="1038"/>
                    <a:pt x="1526" y="1039"/>
                    <a:pt x="1522" y="1040"/>
                  </a:cubicBezTo>
                  <a:cubicBezTo>
                    <a:pt x="1521" y="1041"/>
                    <a:pt x="1520" y="1041"/>
                    <a:pt x="1519" y="1042"/>
                  </a:cubicBezTo>
                  <a:cubicBezTo>
                    <a:pt x="1519" y="1042"/>
                    <a:pt x="1519" y="1042"/>
                    <a:pt x="1518" y="1042"/>
                  </a:cubicBezTo>
                  <a:cubicBezTo>
                    <a:pt x="1517" y="1043"/>
                    <a:pt x="1517" y="1043"/>
                    <a:pt x="1517" y="1043"/>
                  </a:cubicBezTo>
                  <a:cubicBezTo>
                    <a:pt x="1517" y="1043"/>
                    <a:pt x="1517" y="1043"/>
                    <a:pt x="1517" y="1043"/>
                  </a:cubicBezTo>
                  <a:cubicBezTo>
                    <a:pt x="1517" y="1042"/>
                    <a:pt x="1518" y="1042"/>
                    <a:pt x="1518" y="1041"/>
                  </a:cubicBezTo>
                  <a:cubicBezTo>
                    <a:pt x="1518" y="1041"/>
                    <a:pt x="1518" y="1041"/>
                    <a:pt x="1518" y="1041"/>
                  </a:cubicBezTo>
                  <a:cubicBezTo>
                    <a:pt x="1518" y="1040"/>
                    <a:pt x="1518" y="1040"/>
                    <a:pt x="1518" y="1040"/>
                  </a:cubicBezTo>
                  <a:cubicBezTo>
                    <a:pt x="1518" y="1039"/>
                    <a:pt x="1518" y="1039"/>
                    <a:pt x="1518" y="1038"/>
                  </a:cubicBezTo>
                  <a:cubicBezTo>
                    <a:pt x="1519" y="1038"/>
                    <a:pt x="1519" y="1037"/>
                    <a:pt x="1519" y="1036"/>
                  </a:cubicBezTo>
                  <a:cubicBezTo>
                    <a:pt x="1519" y="1036"/>
                    <a:pt x="1519" y="1035"/>
                    <a:pt x="1519" y="1035"/>
                  </a:cubicBezTo>
                  <a:cubicBezTo>
                    <a:pt x="1520" y="1034"/>
                    <a:pt x="1520" y="1033"/>
                    <a:pt x="1520" y="1033"/>
                  </a:cubicBezTo>
                  <a:cubicBezTo>
                    <a:pt x="1520" y="1031"/>
                    <a:pt x="1521" y="1030"/>
                    <a:pt x="1521" y="1029"/>
                  </a:cubicBezTo>
                  <a:cubicBezTo>
                    <a:pt x="1522" y="1027"/>
                    <a:pt x="1523" y="1026"/>
                    <a:pt x="1523" y="1025"/>
                  </a:cubicBezTo>
                  <a:cubicBezTo>
                    <a:pt x="1524" y="1023"/>
                    <a:pt x="1524" y="1022"/>
                    <a:pt x="1525" y="1021"/>
                  </a:cubicBezTo>
                  <a:cubicBezTo>
                    <a:pt x="1526" y="1021"/>
                    <a:pt x="1526" y="1021"/>
                    <a:pt x="1526" y="1021"/>
                  </a:cubicBezTo>
                  <a:cubicBezTo>
                    <a:pt x="1525" y="1022"/>
                    <a:pt x="1525" y="1023"/>
                    <a:pt x="1524" y="1024"/>
                  </a:cubicBezTo>
                  <a:cubicBezTo>
                    <a:pt x="1546" y="1031"/>
                    <a:pt x="1551" y="1001"/>
                    <a:pt x="1549" y="985"/>
                  </a:cubicBezTo>
                  <a:cubicBezTo>
                    <a:pt x="1543" y="993"/>
                    <a:pt x="1507" y="1008"/>
                    <a:pt x="1522" y="1022"/>
                  </a:cubicBezTo>
                  <a:cubicBezTo>
                    <a:pt x="1521" y="1023"/>
                    <a:pt x="1521" y="1023"/>
                    <a:pt x="1521" y="1024"/>
                  </a:cubicBezTo>
                  <a:cubicBezTo>
                    <a:pt x="1520" y="1025"/>
                    <a:pt x="1520" y="1026"/>
                    <a:pt x="1519" y="1028"/>
                  </a:cubicBezTo>
                  <a:cubicBezTo>
                    <a:pt x="1518" y="1029"/>
                    <a:pt x="1518" y="1030"/>
                    <a:pt x="1517" y="1032"/>
                  </a:cubicBezTo>
                  <a:cubicBezTo>
                    <a:pt x="1517" y="1032"/>
                    <a:pt x="1517" y="1033"/>
                    <a:pt x="1517" y="1034"/>
                  </a:cubicBezTo>
                  <a:cubicBezTo>
                    <a:pt x="1517" y="1034"/>
                    <a:pt x="1517" y="1035"/>
                    <a:pt x="1516" y="1036"/>
                  </a:cubicBezTo>
                  <a:cubicBezTo>
                    <a:pt x="1516" y="1036"/>
                    <a:pt x="1516" y="1037"/>
                    <a:pt x="1516" y="1038"/>
                  </a:cubicBezTo>
                  <a:cubicBezTo>
                    <a:pt x="1516" y="1038"/>
                    <a:pt x="1516" y="1039"/>
                    <a:pt x="1516" y="1039"/>
                  </a:cubicBezTo>
                  <a:cubicBezTo>
                    <a:pt x="1516" y="1040"/>
                    <a:pt x="1515" y="1040"/>
                    <a:pt x="1515" y="1040"/>
                  </a:cubicBezTo>
                  <a:cubicBezTo>
                    <a:pt x="1515" y="1040"/>
                    <a:pt x="1515" y="1041"/>
                    <a:pt x="1515" y="1041"/>
                  </a:cubicBezTo>
                  <a:cubicBezTo>
                    <a:pt x="1515" y="1041"/>
                    <a:pt x="1515" y="1042"/>
                    <a:pt x="1515" y="1042"/>
                  </a:cubicBezTo>
                  <a:cubicBezTo>
                    <a:pt x="1515" y="1043"/>
                    <a:pt x="1515" y="1043"/>
                    <a:pt x="1515" y="1044"/>
                  </a:cubicBezTo>
                  <a:cubicBezTo>
                    <a:pt x="1514" y="1044"/>
                    <a:pt x="1513" y="1045"/>
                    <a:pt x="1511" y="1046"/>
                  </a:cubicBezTo>
                  <a:cubicBezTo>
                    <a:pt x="1508" y="1049"/>
                    <a:pt x="1505" y="1053"/>
                    <a:pt x="1502" y="1056"/>
                  </a:cubicBezTo>
                  <a:cubicBezTo>
                    <a:pt x="1500" y="1060"/>
                    <a:pt x="1498" y="1064"/>
                    <a:pt x="1496" y="1068"/>
                  </a:cubicBezTo>
                  <a:cubicBezTo>
                    <a:pt x="1494" y="1068"/>
                    <a:pt x="1492" y="1069"/>
                    <a:pt x="1490" y="1069"/>
                  </a:cubicBezTo>
                  <a:cubicBezTo>
                    <a:pt x="1483" y="1062"/>
                    <a:pt x="1476" y="1062"/>
                    <a:pt x="1471" y="1074"/>
                  </a:cubicBezTo>
                  <a:cubicBezTo>
                    <a:pt x="1471" y="1074"/>
                    <a:pt x="1471" y="1074"/>
                    <a:pt x="1471" y="1074"/>
                  </a:cubicBezTo>
                  <a:cubicBezTo>
                    <a:pt x="1471" y="1074"/>
                    <a:pt x="1471" y="1074"/>
                    <a:pt x="1471" y="1074"/>
                  </a:cubicBezTo>
                  <a:cubicBezTo>
                    <a:pt x="1470" y="1074"/>
                    <a:pt x="1469" y="1074"/>
                    <a:pt x="1468" y="1074"/>
                  </a:cubicBezTo>
                  <a:cubicBezTo>
                    <a:pt x="1468" y="1074"/>
                    <a:pt x="1467" y="1074"/>
                    <a:pt x="1466" y="1074"/>
                  </a:cubicBezTo>
                  <a:cubicBezTo>
                    <a:pt x="1465" y="1074"/>
                    <a:pt x="1465" y="1074"/>
                    <a:pt x="1464" y="1074"/>
                  </a:cubicBezTo>
                  <a:cubicBezTo>
                    <a:pt x="1463" y="1074"/>
                    <a:pt x="1463" y="1074"/>
                    <a:pt x="1462" y="1074"/>
                  </a:cubicBezTo>
                  <a:cubicBezTo>
                    <a:pt x="1461" y="1074"/>
                    <a:pt x="1461" y="1074"/>
                    <a:pt x="1460" y="1074"/>
                  </a:cubicBezTo>
                  <a:cubicBezTo>
                    <a:pt x="1460" y="1074"/>
                    <a:pt x="1460" y="1074"/>
                    <a:pt x="1460" y="1074"/>
                  </a:cubicBezTo>
                  <a:cubicBezTo>
                    <a:pt x="1460" y="1074"/>
                    <a:pt x="1459" y="1074"/>
                    <a:pt x="1459" y="1074"/>
                  </a:cubicBezTo>
                  <a:cubicBezTo>
                    <a:pt x="1459" y="1074"/>
                    <a:pt x="1459" y="1074"/>
                    <a:pt x="1459" y="1074"/>
                  </a:cubicBezTo>
                  <a:cubicBezTo>
                    <a:pt x="1458" y="1074"/>
                    <a:pt x="1458" y="1073"/>
                    <a:pt x="1457" y="1073"/>
                  </a:cubicBezTo>
                  <a:cubicBezTo>
                    <a:pt x="1456" y="1073"/>
                    <a:pt x="1456" y="1073"/>
                    <a:pt x="1455" y="1073"/>
                  </a:cubicBezTo>
                  <a:cubicBezTo>
                    <a:pt x="1455" y="1073"/>
                    <a:pt x="1454" y="1072"/>
                    <a:pt x="1454" y="1072"/>
                  </a:cubicBezTo>
                  <a:cubicBezTo>
                    <a:pt x="1453" y="1072"/>
                    <a:pt x="1452" y="1072"/>
                    <a:pt x="1452" y="1072"/>
                  </a:cubicBezTo>
                  <a:cubicBezTo>
                    <a:pt x="1452" y="1072"/>
                    <a:pt x="1452" y="1071"/>
                    <a:pt x="1452" y="1070"/>
                  </a:cubicBezTo>
                  <a:cubicBezTo>
                    <a:pt x="1452" y="1068"/>
                    <a:pt x="1451" y="1065"/>
                    <a:pt x="1452" y="1063"/>
                  </a:cubicBezTo>
                  <a:cubicBezTo>
                    <a:pt x="1452" y="1062"/>
                    <a:pt x="1452" y="1061"/>
                    <a:pt x="1452" y="1060"/>
                  </a:cubicBezTo>
                  <a:cubicBezTo>
                    <a:pt x="1452" y="1060"/>
                    <a:pt x="1452" y="1060"/>
                    <a:pt x="1452" y="1060"/>
                  </a:cubicBezTo>
                  <a:cubicBezTo>
                    <a:pt x="1452" y="1060"/>
                    <a:pt x="1452" y="1060"/>
                    <a:pt x="1452" y="1060"/>
                  </a:cubicBezTo>
                  <a:cubicBezTo>
                    <a:pt x="1452" y="1058"/>
                    <a:pt x="1452" y="1057"/>
                    <a:pt x="1452" y="1056"/>
                  </a:cubicBezTo>
                  <a:cubicBezTo>
                    <a:pt x="1453" y="1054"/>
                    <a:pt x="1453" y="1053"/>
                    <a:pt x="1453" y="1052"/>
                  </a:cubicBezTo>
                  <a:cubicBezTo>
                    <a:pt x="1453" y="1052"/>
                    <a:pt x="1454" y="1053"/>
                    <a:pt x="1455" y="1053"/>
                  </a:cubicBezTo>
                  <a:cubicBezTo>
                    <a:pt x="1453" y="1052"/>
                    <a:pt x="1453" y="1052"/>
                    <a:pt x="1453" y="1052"/>
                  </a:cubicBezTo>
                  <a:cubicBezTo>
                    <a:pt x="1453" y="1051"/>
                    <a:pt x="1453" y="1051"/>
                    <a:pt x="1454" y="1050"/>
                  </a:cubicBezTo>
                  <a:cubicBezTo>
                    <a:pt x="1459" y="1048"/>
                    <a:pt x="1466" y="1046"/>
                    <a:pt x="1470" y="1042"/>
                  </a:cubicBezTo>
                  <a:cubicBezTo>
                    <a:pt x="1477" y="1036"/>
                    <a:pt x="1478" y="1025"/>
                    <a:pt x="1485" y="1020"/>
                  </a:cubicBezTo>
                  <a:cubicBezTo>
                    <a:pt x="1479" y="1018"/>
                    <a:pt x="1470" y="1019"/>
                    <a:pt x="1463" y="1023"/>
                  </a:cubicBezTo>
                  <a:cubicBezTo>
                    <a:pt x="1463" y="1023"/>
                    <a:pt x="1463" y="1022"/>
                    <a:pt x="1463" y="1022"/>
                  </a:cubicBezTo>
                  <a:cubicBezTo>
                    <a:pt x="1463" y="1021"/>
                    <a:pt x="1463" y="1019"/>
                    <a:pt x="1463" y="1018"/>
                  </a:cubicBezTo>
                  <a:cubicBezTo>
                    <a:pt x="1463" y="1017"/>
                    <a:pt x="1463" y="1016"/>
                    <a:pt x="1463" y="1016"/>
                  </a:cubicBezTo>
                  <a:cubicBezTo>
                    <a:pt x="1480" y="1003"/>
                    <a:pt x="1459" y="980"/>
                    <a:pt x="1446" y="974"/>
                  </a:cubicBezTo>
                  <a:cubicBezTo>
                    <a:pt x="1450" y="982"/>
                    <a:pt x="1452" y="985"/>
                    <a:pt x="1452" y="994"/>
                  </a:cubicBezTo>
                  <a:cubicBezTo>
                    <a:pt x="1452" y="1000"/>
                    <a:pt x="1449" y="1012"/>
                    <a:pt x="1459" y="1011"/>
                  </a:cubicBezTo>
                  <a:cubicBezTo>
                    <a:pt x="1459" y="1012"/>
                    <a:pt x="1459" y="1012"/>
                    <a:pt x="1459" y="1012"/>
                  </a:cubicBezTo>
                  <a:cubicBezTo>
                    <a:pt x="1459" y="1014"/>
                    <a:pt x="1461" y="1015"/>
                    <a:pt x="1461" y="1017"/>
                  </a:cubicBezTo>
                  <a:cubicBezTo>
                    <a:pt x="1461" y="1017"/>
                    <a:pt x="1461" y="1017"/>
                    <a:pt x="1461" y="1017"/>
                  </a:cubicBezTo>
                  <a:cubicBezTo>
                    <a:pt x="1461" y="1017"/>
                    <a:pt x="1461" y="1018"/>
                    <a:pt x="1461" y="1018"/>
                  </a:cubicBezTo>
                  <a:cubicBezTo>
                    <a:pt x="1461" y="1019"/>
                    <a:pt x="1461" y="1021"/>
                    <a:pt x="1461" y="1022"/>
                  </a:cubicBezTo>
                  <a:cubicBezTo>
                    <a:pt x="1461" y="1023"/>
                    <a:pt x="1461" y="1023"/>
                    <a:pt x="1461" y="1024"/>
                  </a:cubicBezTo>
                  <a:cubicBezTo>
                    <a:pt x="1452" y="1030"/>
                    <a:pt x="1446" y="1039"/>
                    <a:pt x="1450" y="1049"/>
                  </a:cubicBezTo>
                  <a:cubicBezTo>
                    <a:pt x="1451" y="1050"/>
                    <a:pt x="1451" y="1050"/>
                    <a:pt x="1451" y="1050"/>
                  </a:cubicBezTo>
                  <a:cubicBezTo>
                    <a:pt x="1451" y="1051"/>
                    <a:pt x="1451" y="1051"/>
                    <a:pt x="1451" y="1051"/>
                  </a:cubicBezTo>
                  <a:cubicBezTo>
                    <a:pt x="1450" y="1052"/>
                    <a:pt x="1450" y="1053"/>
                    <a:pt x="1450" y="1054"/>
                  </a:cubicBezTo>
                  <a:cubicBezTo>
                    <a:pt x="1450" y="1054"/>
                    <a:pt x="1450" y="1054"/>
                    <a:pt x="1450" y="1054"/>
                  </a:cubicBezTo>
                  <a:cubicBezTo>
                    <a:pt x="1450" y="1054"/>
                    <a:pt x="1449" y="1053"/>
                    <a:pt x="1449" y="1053"/>
                  </a:cubicBezTo>
                  <a:cubicBezTo>
                    <a:pt x="1449" y="1053"/>
                    <a:pt x="1449" y="1053"/>
                    <a:pt x="1449" y="1053"/>
                  </a:cubicBezTo>
                  <a:cubicBezTo>
                    <a:pt x="1447" y="1051"/>
                    <a:pt x="1444" y="1049"/>
                    <a:pt x="1442" y="1048"/>
                  </a:cubicBezTo>
                  <a:cubicBezTo>
                    <a:pt x="1440" y="1046"/>
                    <a:pt x="1437" y="1045"/>
                    <a:pt x="1435" y="1043"/>
                  </a:cubicBezTo>
                  <a:cubicBezTo>
                    <a:pt x="1435" y="1043"/>
                    <a:pt x="1436" y="1043"/>
                    <a:pt x="1436" y="1043"/>
                  </a:cubicBezTo>
                  <a:cubicBezTo>
                    <a:pt x="1436" y="1040"/>
                    <a:pt x="1436" y="1040"/>
                    <a:pt x="1436" y="1040"/>
                  </a:cubicBezTo>
                  <a:cubicBezTo>
                    <a:pt x="1439" y="1028"/>
                    <a:pt x="1429" y="1017"/>
                    <a:pt x="1416" y="1018"/>
                  </a:cubicBezTo>
                  <a:cubicBezTo>
                    <a:pt x="1419" y="1028"/>
                    <a:pt x="1418" y="1046"/>
                    <a:pt x="1432" y="1044"/>
                  </a:cubicBezTo>
                  <a:cubicBezTo>
                    <a:pt x="1433" y="1044"/>
                    <a:pt x="1433" y="1044"/>
                    <a:pt x="1433" y="1044"/>
                  </a:cubicBezTo>
                  <a:cubicBezTo>
                    <a:pt x="1435" y="1046"/>
                    <a:pt x="1438" y="1048"/>
                    <a:pt x="1441" y="1049"/>
                  </a:cubicBezTo>
                  <a:cubicBezTo>
                    <a:pt x="1443" y="1051"/>
                    <a:pt x="1445" y="1052"/>
                    <a:pt x="1447" y="1054"/>
                  </a:cubicBezTo>
                  <a:cubicBezTo>
                    <a:pt x="1447" y="1054"/>
                    <a:pt x="1448" y="1054"/>
                    <a:pt x="1448" y="1055"/>
                  </a:cubicBezTo>
                  <a:cubicBezTo>
                    <a:pt x="1448" y="1055"/>
                    <a:pt x="1448" y="1055"/>
                    <a:pt x="1448" y="1055"/>
                  </a:cubicBezTo>
                  <a:cubicBezTo>
                    <a:pt x="1448" y="1055"/>
                    <a:pt x="1449" y="1056"/>
                    <a:pt x="1449" y="1056"/>
                  </a:cubicBezTo>
                  <a:cubicBezTo>
                    <a:pt x="1449" y="1056"/>
                    <a:pt x="1449" y="1056"/>
                    <a:pt x="1449" y="1056"/>
                  </a:cubicBezTo>
                  <a:cubicBezTo>
                    <a:pt x="1449" y="1056"/>
                    <a:pt x="1449" y="1056"/>
                    <a:pt x="1450" y="1057"/>
                  </a:cubicBezTo>
                  <a:cubicBezTo>
                    <a:pt x="1449" y="1057"/>
                    <a:pt x="1449" y="1058"/>
                    <a:pt x="1449" y="1059"/>
                  </a:cubicBezTo>
                  <a:cubicBezTo>
                    <a:pt x="1449" y="1059"/>
                    <a:pt x="1449" y="1059"/>
                    <a:pt x="1449" y="1060"/>
                  </a:cubicBezTo>
                  <a:cubicBezTo>
                    <a:pt x="1449" y="1060"/>
                    <a:pt x="1449" y="1060"/>
                    <a:pt x="1449" y="1061"/>
                  </a:cubicBezTo>
                  <a:cubicBezTo>
                    <a:pt x="1449" y="1062"/>
                    <a:pt x="1449" y="1062"/>
                    <a:pt x="1449" y="1063"/>
                  </a:cubicBezTo>
                  <a:cubicBezTo>
                    <a:pt x="1449" y="1064"/>
                    <a:pt x="1449" y="1064"/>
                    <a:pt x="1449" y="1065"/>
                  </a:cubicBezTo>
                  <a:cubicBezTo>
                    <a:pt x="1449" y="1065"/>
                    <a:pt x="1449" y="1066"/>
                    <a:pt x="1449" y="1066"/>
                  </a:cubicBezTo>
                  <a:cubicBezTo>
                    <a:pt x="1449" y="1066"/>
                    <a:pt x="1449" y="1067"/>
                    <a:pt x="1449" y="1067"/>
                  </a:cubicBezTo>
                  <a:cubicBezTo>
                    <a:pt x="1449" y="1068"/>
                    <a:pt x="1449" y="1068"/>
                    <a:pt x="1449" y="1069"/>
                  </a:cubicBezTo>
                  <a:cubicBezTo>
                    <a:pt x="1449" y="1069"/>
                    <a:pt x="1449" y="1070"/>
                    <a:pt x="1449" y="1070"/>
                  </a:cubicBezTo>
                  <a:cubicBezTo>
                    <a:pt x="1449" y="1071"/>
                    <a:pt x="1449" y="1072"/>
                    <a:pt x="1449" y="1072"/>
                  </a:cubicBezTo>
                  <a:cubicBezTo>
                    <a:pt x="1449" y="1072"/>
                    <a:pt x="1449" y="1072"/>
                    <a:pt x="1449" y="1073"/>
                  </a:cubicBezTo>
                  <a:cubicBezTo>
                    <a:pt x="1448" y="1073"/>
                    <a:pt x="1448" y="1073"/>
                    <a:pt x="1448" y="1073"/>
                  </a:cubicBezTo>
                  <a:cubicBezTo>
                    <a:pt x="1447" y="1073"/>
                    <a:pt x="1447" y="1073"/>
                    <a:pt x="1447" y="1073"/>
                  </a:cubicBezTo>
                  <a:cubicBezTo>
                    <a:pt x="1444" y="1074"/>
                    <a:pt x="1442" y="1075"/>
                    <a:pt x="1440" y="1077"/>
                  </a:cubicBezTo>
                  <a:cubicBezTo>
                    <a:pt x="1438" y="1078"/>
                    <a:pt x="1436" y="1080"/>
                    <a:pt x="1434" y="1081"/>
                  </a:cubicBezTo>
                  <a:cubicBezTo>
                    <a:pt x="1432" y="1083"/>
                    <a:pt x="1430" y="1085"/>
                    <a:pt x="1428" y="1086"/>
                  </a:cubicBezTo>
                  <a:cubicBezTo>
                    <a:pt x="1424" y="1090"/>
                    <a:pt x="1419" y="1093"/>
                    <a:pt x="1415" y="1096"/>
                  </a:cubicBezTo>
                  <a:cubicBezTo>
                    <a:pt x="1413" y="1098"/>
                    <a:pt x="1411" y="1099"/>
                    <a:pt x="1410" y="1100"/>
                  </a:cubicBezTo>
                  <a:cubicBezTo>
                    <a:pt x="1408" y="1102"/>
                    <a:pt x="1406" y="1103"/>
                    <a:pt x="1404" y="1104"/>
                  </a:cubicBezTo>
                  <a:cubicBezTo>
                    <a:pt x="1403" y="1104"/>
                    <a:pt x="1403" y="1105"/>
                    <a:pt x="1402" y="1105"/>
                  </a:cubicBezTo>
                  <a:cubicBezTo>
                    <a:pt x="1401" y="1106"/>
                    <a:pt x="1400" y="1106"/>
                    <a:pt x="1400" y="1106"/>
                  </a:cubicBezTo>
                  <a:cubicBezTo>
                    <a:pt x="1399" y="1107"/>
                    <a:pt x="1398" y="1107"/>
                    <a:pt x="1397" y="1107"/>
                  </a:cubicBezTo>
                  <a:cubicBezTo>
                    <a:pt x="1397" y="1107"/>
                    <a:pt x="1397" y="1108"/>
                    <a:pt x="1397" y="1108"/>
                  </a:cubicBezTo>
                  <a:cubicBezTo>
                    <a:pt x="1396" y="1108"/>
                    <a:pt x="1396" y="1108"/>
                    <a:pt x="1396" y="1108"/>
                  </a:cubicBezTo>
                  <a:cubicBezTo>
                    <a:pt x="1395" y="1108"/>
                    <a:pt x="1395" y="1108"/>
                    <a:pt x="1394" y="1108"/>
                  </a:cubicBezTo>
                  <a:cubicBezTo>
                    <a:pt x="1394" y="1108"/>
                    <a:pt x="1394" y="1108"/>
                    <a:pt x="1394" y="1108"/>
                  </a:cubicBezTo>
                  <a:cubicBezTo>
                    <a:pt x="1391" y="1107"/>
                    <a:pt x="1387" y="1106"/>
                    <a:pt x="1383" y="1105"/>
                  </a:cubicBezTo>
                  <a:cubicBezTo>
                    <a:pt x="1380" y="1104"/>
                    <a:pt x="1376" y="1103"/>
                    <a:pt x="1372" y="1102"/>
                  </a:cubicBezTo>
                  <a:cubicBezTo>
                    <a:pt x="1372" y="1102"/>
                    <a:pt x="1371" y="1102"/>
                    <a:pt x="1370" y="1102"/>
                  </a:cubicBezTo>
                  <a:cubicBezTo>
                    <a:pt x="1369" y="1102"/>
                    <a:pt x="1369" y="1102"/>
                    <a:pt x="1368" y="1102"/>
                  </a:cubicBezTo>
                  <a:cubicBezTo>
                    <a:pt x="1367" y="1102"/>
                    <a:pt x="1367" y="1102"/>
                    <a:pt x="1367" y="1102"/>
                  </a:cubicBezTo>
                  <a:cubicBezTo>
                    <a:pt x="1367" y="1102"/>
                    <a:pt x="1367" y="1102"/>
                    <a:pt x="1367" y="1102"/>
                  </a:cubicBezTo>
                  <a:cubicBezTo>
                    <a:pt x="1368" y="1102"/>
                    <a:pt x="1368" y="1101"/>
                    <a:pt x="1368" y="1101"/>
                  </a:cubicBezTo>
                  <a:cubicBezTo>
                    <a:pt x="1368" y="1101"/>
                    <a:pt x="1369" y="1101"/>
                    <a:pt x="1369" y="1100"/>
                  </a:cubicBezTo>
                  <a:cubicBezTo>
                    <a:pt x="1369" y="1100"/>
                    <a:pt x="1369" y="1100"/>
                    <a:pt x="1369" y="1100"/>
                  </a:cubicBezTo>
                  <a:cubicBezTo>
                    <a:pt x="1370" y="1099"/>
                    <a:pt x="1370" y="1099"/>
                    <a:pt x="1370" y="1099"/>
                  </a:cubicBezTo>
                  <a:cubicBezTo>
                    <a:pt x="1371" y="1098"/>
                    <a:pt x="1371" y="1098"/>
                    <a:pt x="1371" y="1097"/>
                  </a:cubicBezTo>
                  <a:cubicBezTo>
                    <a:pt x="1372" y="1097"/>
                    <a:pt x="1372" y="1096"/>
                    <a:pt x="1373" y="1096"/>
                  </a:cubicBezTo>
                  <a:cubicBezTo>
                    <a:pt x="1373" y="1096"/>
                    <a:pt x="1373" y="1095"/>
                    <a:pt x="1374" y="1095"/>
                  </a:cubicBezTo>
                  <a:cubicBezTo>
                    <a:pt x="1375" y="1094"/>
                    <a:pt x="1376" y="1093"/>
                    <a:pt x="1377" y="1092"/>
                  </a:cubicBezTo>
                  <a:cubicBezTo>
                    <a:pt x="1378" y="1091"/>
                    <a:pt x="1379" y="1090"/>
                    <a:pt x="1380" y="1090"/>
                  </a:cubicBezTo>
                  <a:cubicBezTo>
                    <a:pt x="1381" y="1089"/>
                    <a:pt x="1382" y="1088"/>
                    <a:pt x="1383" y="1087"/>
                  </a:cubicBezTo>
                  <a:cubicBezTo>
                    <a:pt x="1384" y="1087"/>
                    <a:pt x="1384" y="1087"/>
                    <a:pt x="1384" y="1087"/>
                  </a:cubicBezTo>
                  <a:cubicBezTo>
                    <a:pt x="1383" y="1088"/>
                    <a:pt x="1382" y="1089"/>
                    <a:pt x="1381" y="1089"/>
                  </a:cubicBezTo>
                  <a:cubicBezTo>
                    <a:pt x="1396" y="1105"/>
                    <a:pt x="1413" y="1082"/>
                    <a:pt x="1418" y="1068"/>
                  </a:cubicBezTo>
                  <a:cubicBezTo>
                    <a:pt x="1410" y="1072"/>
                    <a:pt x="1373" y="1069"/>
                    <a:pt x="1379" y="1087"/>
                  </a:cubicBezTo>
                  <a:cubicBezTo>
                    <a:pt x="1379" y="1087"/>
                    <a:pt x="1379" y="1087"/>
                    <a:pt x="1378" y="1088"/>
                  </a:cubicBezTo>
                  <a:cubicBezTo>
                    <a:pt x="1377" y="1089"/>
                    <a:pt x="1376" y="1089"/>
                    <a:pt x="1375" y="1090"/>
                  </a:cubicBezTo>
                  <a:cubicBezTo>
                    <a:pt x="1374" y="1091"/>
                    <a:pt x="1373" y="1092"/>
                    <a:pt x="1372" y="1093"/>
                  </a:cubicBezTo>
                  <a:cubicBezTo>
                    <a:pt x="1372" y="1093"/>
                    <a:pt x="1371" y="1094"/>
                    <a:pt x="1371" y="1094"/>
                  </a:cubicBezTo>
                  <a:cubicBezTo>
                    <a:pt x="1370" y="1095"/>
                    <a:pt x="1370" y="1095"/>
                    <a:pt x="1370" y="1096"/>
                  </a:cubicBezTo>
                  <a:cubicBezTo>
                    <a:pt x="1369" y="1096"/>
                    <a:pt x="1369" y="1097"/>
                    <a:pt x="1368" y="1097"/>
                  </a:cubicBezTo>
                  <a:cubicBezTo>
                    <a:pt x="1368" y="1098"/>
                    <a:pt x="1368" y="1098"/>
                    <a:pt x="1367" y="1098"/>
                  </a:cubicBezTo>
                  <a:cubicBezTo>
                    <a:pt x="1367" y="1099"/>
                    <a:pt x="1367" y="1099"/>
                    <a:pt x="1367" y="1099"/>
                  </a:cubicBezTo>
                  <a:cubicBezTo>
                    <a:pt x="1367" y="1099"/>
                    <a:pt x="1367" y="1099"/>
                    <a:pt x="1366" y="1100"/>
                  </a:cubicBezTo>
                  <a:cubicBezTo>
                    <a:pt x="1366" y="1100"/>
                    <a:pt x="1366" y="1100"/>
                    <a:pt x="1366" y="1101"/>
                  </a:cubicBezTo>
                  <a:cubicBezTo>
                    <a:pt x="1366" y="1101"/>
                    <a:pt x="1366" y="1102"/>
                    <a:pt x="1365" y="1102"/>
                  </a:cubicBezTo>
                  <a:cubicBezTo>
                    <a:pt x="1364" y="1102"/>
                    <a:pt x="1362" y="1102"/>
                    <a:pt x="1361" y="1102"/>
                  </a:cubicBezTo>
                  <a:cubicBezTo>
                    <a:pt x="1357" y="1103"/>
                    <a:pt x="1353" y="1105"/>
                    <a:pt x="1349" y="1107"/>
                  </a:cubicBezTo>
                  <a:cubicBezTo>
                    <a:pt x="1346" y="1109"/>
                    <a:pt x="1342" y="1111"/>
                    <a:pt x="1339" y="1113"/>
                  </a:cubicBezTo>
                  <a:cubicBezTo>
                    <a:pt x="1336" y="1116"/>
                    <a:pt x="1333" y="1118"/>
                    <a:pt x="1329" y="1120"/>
                  </a:cubicBezTo>
                  <a:cubicBezTo>
                    <a:pt x="1327" y="1121"/>
                    <a:pt x="1326" y="1122"/>
                    <a:pt x="1324" y="1122"/>
                  </a:cubicBezTo>
                  <a:cubicBezTo>
                    <a:pt x="1323" y="1122"/>
                    <a:pt x="1323" y="1123"/>
                    <a:pt x="1322" y="1123"/>
                  </a:cubicBezTo>
                  <a:cubicBezTo>
                    <a:pt x="1322" y="1123"/>
                    <a:pt x="1322" y="1123"/>
                    <a:pt x="1322" y="1123"/>
                  </a:cubicBezTo>
                  <a:cubicBezTo>
                    <a:pt x="1321" y="1123"/>
                    <a:pt x="1321" y="1123"/>
                    <a:pt x="1321" y="1123"/>
                  </a:cubicBezTo>
                  <a:cubicBezTo>
                    <a:pt x="1321" y="1123"/>
                    <a:pt x="1321" y="1123"/>
                    <a:pt x="1321" y="1123"/>
                  </a:cubicBezTo>
                  <a:cubicBezTo>
                    <a:pt x="1320" y="1123"/>
                    <a:pt x="1319" y="1124"/>
                    <a:pt x="1318" y="1124"/>
                  </a:cubicBezTo>
                  <a:cubicBezTo>
                    <a:pt x="1314" y="1124"/>
                    <a:pt x="1310" y="1124"/>
                    <a:pt x="1306" y="1124"/>
                  </a:cubicBezTo>
                  <a:cubicBezTo>
                    <a:pt x="1302" y="1123"/>
                    <a:pt x="1298" y="1123"/>
                    <a:pt x="1294" y="1123"/>
                  </a:cubicBezTo>
                  <a:cubicBezTo>
                    <a:pt x="1290" y="1122"/>
                    <a:pt x="1286" y="1122"/>
                    <a:pt x="1282" y="1123"/>
                  </a:cubicBezTo>
                  <a:cubicBezTo>
                    <a:pt x="1283" y="1123"/>
                    <a:pt x="1283" y="1122"/>
                    <a:pt x="1284" y="1122"/>
                  </a:cubicBezTo>
                  <a:cubicBezTo>
                    <a:pt x="1285" y="1122"/>
                    <a:pt x="1285" y="1121"/>
                    <a:pt x="1286" y="1121"/>
                  </a:cubicBezTo>
                  <a:cubicBezTo>
                    <a:pt x="1286" y="1121"/>
                    <a:pt x="1287" y="1120"/>
                    <a:pt x="1287" y="1120"/>
                  </a:cubicBezTo>
                  <a:cubicBezTo>
                    <a:pt x="1287" y="1120"/>
                    <a:pt x="1288" y="1119"/>
                    <a:pt x="1288" y="1119"/>
                  </a:cubicBezTo>
                  <a:cubicBezTo>
                    <a:pt x="1291" y="1117"/>
                    <a:pt x="1293" y="1113"/>
                    <a:pt x="1295" y="1109"/>
                  </a:cubicBezTo>
                  <a:cubicBezTo>
                    <a:pt x="1296" y="1109"/>
                    <a:pt x="1296" y="1108"/>
                    <a:pt x="1296" y="1108"/>
                  </a:cubicBezTo>
                  <a:cubicBezTo>
                    <a:pt x="1296" y="1107"/>
                    <a:pt x="1297" y="1107"/>
                    <a:pt x="1297" y="1106"/>
                  </a:cubicBezTo>
                  <a:cubicBezTo>
                    <a:pt x="1297" y="1105"/>
                    <a:pt x="1298" y="1104"/>
                    <a:pt x="1298" y="1103"/>
                  </a:cubicBezTo>
                  <a:cubicBezTo>
                    <a:pt x="1299" y="1101"/>
                    <a:pt x="1300" y="1099"/>
                    <a:pt x="1301" y="1097"/>
                  </a:cubicBezTo>
                  <a:cubicBezTo>
                    <a:pt x="1302" y="1094"/>
                    <a:pt x="1303" y="1092"/>
                    <a:pt x="1305" y="1090"/>
                  </a:cubicBezTo>
                  <a:cubicBezTo>
                    <a:pt x="1305" y="1090"/>
                    <a:pt x="1305" y="1089"/>
                    <a:pt x="1306" y="1088"/>
                  </a:cubicBezTo>
                  <a:cubicBezTo>
                    <a:pt x="1306" y="1088"/>
                    <a:pt x="1306" y="1088"/>
                    <a:pt x="1306" y="1088"/>
                  </a:cubicBezTo>
                  <a:cubicBezTo>
                    <a:pt x="1306" y="1088"/>
                    <a:pt x="1306" y="1088"/>
                    <a:pt x="1306" y="1088"/>
                  </a:cubicBezTo>
                  <a:cubicBezTo>
                    <a:pt x="1307" y="1087"/>
                    <a:pt x="1307" y="1086"/>
                    <a:pt x="1308" y="1085"/>
                  </a:cubicBezTo>
                  <a:cubicBezTo>
                    <a:pt x="1311" y="1081"/>
                    <a:pt x="1314" y="1078"/>
                    <a:pt x="1317" y="1076"/>
                  </a:cubicBezTo>
                  <a:cubicBezTo>
                    <a:pt x="1317" y="1076"/>
                    <a:pt x="1317" y="1076"/>
                    <a:pt x="1318" y="1075"/>
                  </a:cubicBezTo>
                  <a:cubicBezTo>
                    <a:pt x="1318" y="1075"/>
                    <a:pt x="1318" y="1075"/>
                    <a:pt x="1319" y="1075"/>
                  </a:cubicBezTo>
                  <a:cubicBezTo>
                    <a:pt x="1319" y="1074"/>
                    <a:pt x="1320" y="1073"/>
                    <a:pt x="1320" y="1073"/>
                  </a:cubicBezTo>
                  <a:cubicBezTo>
                    <a:pt x="1321" y="1072"/>
                    <a:pt x="1321" y="1072"/>
                    <a:pt x="1322" y="1072"/>
                  </a:cubicBezTo>
                  <a:cubicBezTo>
                    <a:pt x="1321" y="1072"/>
                    <a:pt x="1321" y="1073"/>
                    <a:pt x="1321" y="1073"/>
                  </a:cubicBezTo>
                  <a:cubicBezTo>
                    <a:pt x="1321" y="1073"/>
                    <a:pt x="1322" y="1072"/>
                    <a:pt x="1322" y="1072"/>
                  </a:cubicBezTo>
                  <a:cubicBezTo>
                    <a:pt x="1323" y="1071"/>
                    <a:pt x="1323" y="1071"/>
                    <a:pt x="1324" y="1071"/>
                  </a:cubicBezTo>
                  <a:cubicBezTo>
                    <a:pt x="1324" y="1070"/>
                    <a:pt x="1325" y="1070"/>
                    <a:pt x="1325" y="1070"/>
                  </a:cubicBezTo>
                  <a:cubicBezTo>
                    <a:pt x="1325" y="1070"/>
                    <a:pt x="1325" y="1070"/>
                    <a:pt x="1325" y="1070"/>
                  </a:cubicBezTo>
                  <a:cubicBezTo>
                    <a:pt x="1325" y="1069"/>
                    <a:pt x="1326" y="1069"/>
                    <a:pt x="1326" y="1069"/>
                  </a:cubicBezTo>
                  <a:cubicBezTo>
                    <a:pt x="1326" y="1068"/>
                    <a:pt x="1327" y="1068"/>
                    <a:pt x="1328" y="1067"/>
                  </a:cubicBezTo>
                  <a:cubicBezTo>
                    <a:pt x="1328" y="1066"/>
                    <a:pt x="1329" y="1065"/>
                    <a:pt x="1329" y="1064"/>
                  </a:cubicBezTo>
                  <a:cubicBezTo>
                    <a:pt x="1330" y="1063"/>
                    <a:pt x="1331" y="1062"/>
                    <a:pt x="1331" y="1061"/>
                  </a:cubicBezTo>
                  <a:cubicBezTo>
                    <a:pt x="1332" y="1060"/>
                    <a:pt x="1333" y="1059"/>
                    <a:pt x="1333" y="1058"/>
                  </a:cubicBezTo>
                  <a:cubicBezTo>
                    <a:pt x="1334" y="1058"/>
                    <a:pt x="1334" y="1057"/>
                    <a:pt x="1334" y="1056"/>
                  </a:cubicBezTo>
                  <a:cubicBezTo>
                    <a:pt x="1353" y="1053"/>
                    <a:pt x="1347" y="1027"/>
                    <a:pt x="1339" y="1016"/>
                  </a:cubicBezTo>
                  <a:cubicBezTo>
                    <a:pt x="1365" y="1005"/>
                    <a:pt x="1384" y="986"/>
                    <a:pt x="1401" y="967"/>
                  </a:cubicBezTo>
                  <a:cubicBezTo>
                    <a:pt x="1418" y="948"/>
                    <a:pt x="1505" y="921"/>
                    <a:pt x="1564" y="914"/>
                  </a:cubicBezTo>
                  <a:close/>
                  <a:moveTo>
                    <a:pt x="1358" y="1132"/>
                  </a:moveTo>
                  <a:cubicBezTo>
                    <a:pt x="1357" y="1132"/>
                    <a:pt x="1357" y="1131"/>
                    <a:pt x="1356" y="1131"/>
                  </a:cubicBezTo>
                  <a:cubicBezTo>
                    <a:pt x="1355" y="1130"/>
                    <a:pt x="1354" y="1129"/>
                    <a:pt x="1353" y="1128"/>
                  </a:cubicBezTo>
                  <a:cubicBezTo>
                    <a:pt x="1351" y="1127"/>
                    <a:pt x="1350" y="1126"/>
                    <a:pt x="1349" y="1125"/>
                  </a:cubicBezTo>
                  <a:cubicBezTo>
                    <a:pt x="1348" y="1125"/>
                    <a:pt x="1346" y="1124"/>
                    <a:pt x="1345" y="1123"/>
                  </a:cubicBezTo>
                  <a:cubicBezTo>
                    <a:pt x="1345" y="1123"/>
                    <a:pt x="1344" y="1123"/>
                    <a:pt x="1343" y="1123"/>
                  </a:cubicBezTo>
                  <a:cubicBezTo>
                    <a:pt x="1343" y="1122"/>
                    <a:pt x="1343" y="1122"/>
                    <a:pt x="1342" y="1122"/>
                  </a:cubicBezTo>
                  <a:cubicBezTo>
                    <a:pt x="1342" y="1122"/>
                    <a:pt x="1342" y="1122"/>
                    <a:pt x="1341" y="1122"/>
                  </a:cubicBezTo>
                  <a:cubicBezTo>
                    <a:pt x="1341" y="1122"/>
                    <a:pt x="1340" y="1121"/>
                    <a:pt x="1340" y="1121"/>
                  </a:cubicBezTo>
                  <a:cubicBezTo>
                    <a:pt x="1339" y="1121"/>
                    <a:pt x="1339" y="1121"/>
                    <a:pt x="1338" y="1121"/>
                  </a:cubicBezTo>
                  <a:cubicBezTo>
                    <a:pt x="1338" y="1120"/>
                    <a:pt x="1338" y="1120"/>
                    <a:pt x="1337" y="1120"/>
                  </a:cubicBezTo>
                  <a:cubicBezTo>
                    <a:pt x="1337" y="1120"/>
                    <a:pt x="1337" y="1120"/>
                    <a:pt x="1337" y="1120"/>
                  </a:cubicBezTo>
                  <a:cubicBezTo>
                    <a:pt x="1336" y="1120"/>
                    <a:pt x="1336" y="1120"/>
                    <a:pt x="1336" y="1120"/>
                  </a:cubicBezTo>
                  <a:cubicBezTo>
                    <a:pt x="1338" y="1119"/>
                    <a:pt x="1339" y="1118"/>
                    <a:pt x="1341" y="1116"/>
                  </a:cubicBezTo>
                  <a:cubicBezTo>
                    <a:pt x="1344" y="1114"/>
                    <a:pt x="1348" y="1112"/>
                    <a:pt x="1351" y="1110"/>
                  </a:cubicBezTo>
                  <a:cubicBezTo>
                    <a:pt x="1354" y="1108"/>
                    <a:pt x="1358" y="1106"/>
                    <a:pt x="1361" y="1106"/>
                  </a:cubicBezTo>
                  <a:cubicBezTo>
                    <a:pt x="1365" y="1105"/>
                    <a:pt x="1368" y="1105"/>
                    <a:pt x="1372" y="1106"/>
                  </a:cubicBezTo>
                  <a:cubicBezTo>
                    <a:pt x="1376" y="1106"/>
                    <a:pt x="1379" y="1107"/>
                    <a:pt x="1382" y="1108"/>
                  </a:cubicBezTo>
                  <a:cubicBezTo>
                    <a:pt x="1389" y="1110"/>
                    <a:pt x="1395" y="1112"/>
                    <a:pt x="1400" y="1115"/>
                  </a:cubicBezTo>
                  <a:cubicBezTo>
                    <a:pt x="1402" y="1116"/>
                    <a:pt x="1403" y="1116"/>
                    <a:pt x="1404" y="1117"/>
                  </a:cubicBezTo>
                  <a:cubicBezTo>
                    <a:pt x="1405" y="1118"/>
                    <a:pt x="1406" y="1118"/>
                    <a:pt x="1407" y="1118"/>
                  </a:cubicBezTo>
                  <a:cubicBezTo>
                    <a:pt x="1401" y="1125"/>
                    <a:pt x="1396" y="1131"/>
                    <a:pt x="1392" y="1137"/>
                  </a:cubicBezTo>
                  <a:cubicBezTo>
                    <a:pt x="1389" y="1143"/>
                    <a:pt x="1383" y="1151"/>
                    <a:pt x="1380" y="1158"/>
                  </a:cubicBezTo>
                  <a:cubicBezTo>
                    <a:pt x="1379" y="1158"/>
                    <a:pt x="1379" y="1158"/>
                    <a:pt x="1379" y="1158"/>
                  </a:cubicBezTo>
                  <a:cubicBezTo>
                    <a:pt x="1375" y="1146"/>
                    <a:pt x="1377" y="1125"/>
                    <a:pt x="1358" y="1133"/>
                  </a:cubicBezTo>
                  <a:cubicBezTo>
                    <a:pt x="1358" y="1133"/>
                    <a:pt x="1358" y="1132"/>
                    <a:pt x="1358" y="1132"/>
                  </a:cubicBezTo>
                  <a:cubicBezTo>
                    <a:pt x="1358" y="1132"/>
                    <a:pt x="1358" y="1131"/>
                    <a:pt x="1359" y="1131"/>
                  </a:cubicBezTo>
                  <a:lnTo>
                    <a:pt x="1358" y="1132"/>
                  </a:lnTo>
                  <a:close/>
                  <a:moveTo>
                    <a:pt x="1464" y="1076"/>
                  </a:moveTo>
                  <a:cubicBezTo>
                    <a:pt x="1464" y="1076"/>
                    <a:pt x="1464" y="1076"/>
                    <a:pt x="1464" y="1076"/>
                  </a:cubicBezTo>
                  <a:cubicBezTo>
                    <a:pt x="1464" y="1076"/>
                    <a:pt x="1464" y="1076"/>
                    <a:pt x="1465" y="1076"/>
                  </a:cubicBezTo>
                  <a:cubicBezTo>
                    <a:pt x="1464" y="1076"/>
                    <a:pt x="1464" y="1076"/>
                    <a:pt x="1464" y="1076"/>
                  </a:cubicBezTo>
                  <a:cubicBezTo>
                    <a:pt x="1464" y="1076"/>
                    <a:pt x="1464" y="1076"/>
                    <a:pt x="1464" y="1076"/>
                  </a:cubicBezTo>
                  <a:close/>
                  <a:moveTo>
                    <a:pt x="1452" y="1082"/>
                  </a:moveTo>
                  <a:cubicBezTo>
                    <a:pt x="1452" y="1082"/>
                    <a:pt x="1452" y="1082"/>
                    <a:pt x="1452" y="1082"/>
                  </a:cubicBezTo>
                  <a:cubicBezTo>
                    <a:pt x="1452" y="1080"/>
                    <a:pt x="1452" y="1079"/>
                    <a:pt x="1452" y="1078"/>
                  </a:cubicBezTo>
                  <a:cubicBezTo>
                    <a:pt x="1452" y="1077"/>
                    <a:pt x="1452" y="1076"/>
                    <a:pt x="1452" y="1074"/>
                  </a:cubicBezTo>
                  <a:cubicBezTo>
                    <a:pt x="1452" y="1074"/>
                    <a:pt x="1453" y="1074"/>
                    <a:pt x="1454" y="1074"/>
                  </a:cubicBezTo>
                  <a:cubicBezTo>
                    <a:pt x="1454" y="1075"/>
                    <a:pt x="1455" y="1075"/>
                    <a:pt x="1456" y="1075"/>
                  </a:cubicBezTo>
                  <a:cubicBezTo>
                    <a:pt x="1457" y="1075"/>
                    <a:pt x="1457" y="1075"/>
                    <a:pt x="1458" y="1075"/>
                  </a:cubicBezTo>
                  <a:cubicBezTo>
                    <a:pt x="1458" y="1075"/>
                    <a:pt x="1458" y="1075"/>
                    <a:pt x="1458" y="1075"/>
                  </a:cubicBezTo>
                  <a:cubicBezTo>
                    <a:pt x="1458" y="1075"/>
                    <a:pt x="1459" y="1076"/>
                    <a:pt x="1459" y="1076"/>
                  </a:cubicBezTo>
                  <a:cubicBezTo>
                    <a:pt x="1459" y="1076"/>
                    <a:pt x="1459" y="1076"/>
                    <a:pt x="1459" y="1076"/>
                  </a:cubicBezTo>
                  <a:cubicBezTo>
                    <a:pt x="1460" y="1076"/>
                    <a:pt x="1460" y="1076"/>
                    <a:pt x="1460" y="1076"/>
                  </a:cubicBezTo>
                  <a:cubicBezTo>
                    <a:pt x="1460" y="1076"/>
                    <a:pt x="1460" y="1076"/>
                    <a:pt x="1461" y="1076"/>
                  </a:cubicBezTo>
                  <a:cubicBezTo>
                    <a:pt x="1462" y="1076"/>
                    <a:pt x="1462" y="1076"/>
                    <a:pt x="1463" y="1077"/>
                  </a:cubicBezTo>
                  <a:cubicBezTo>
                    <a:pt x="1463" y="1077"/>
                    <a:pt x="1463" y="1077"/>
                    <a:pt x="1463" y="1077"/>
                  </a:cubicBezTo>
                  <a:cubicBezTo>
                    <a:pt x="1460" y="1078"/>
                    <a:pt x="1456" y="1080"/>
                    <a:pt x="1452" y="1082"/>
                  </a:cubicBezTo>
                  <a:close/>
                  <a:moveTo>
                    <a:pt x="1450" y="1078"/>
                  </a:moveTo>
                  <a:cubicBezTo>
                    <a:pt x="1450" y="1079"/>
                    <a:pt x="1450" y="1080"/>
                    <a:pt x="1450" y="1082"/>
                  </a:cubicBezTo>
                  <a:cubicBezTo>
                    <a:pt x="1450" y="1082"/>
                    <a:pt x="1450" y="1083"/>
                    <a:pt x="1450" y="1084"/>
                  </a:cubicBezTo>
                  <a:cubicBezTo>
                    <a:pt x="1450" y="1084"/>
                    <a:pt x="1450" y="1084"/>
                    <a:pt x="1450" y="1084"/>
                  </a:cubicBezTo>
                  <a:cubicBezTo>
                    <a:pt x="1435" y="1092"/>
                    <a:pt x="1421" y="1104"/>
                    <a:pt x="1409" y="1116"/>
                  </a:cubicBezTo>
                  <a:cubicBezTo>
                    <a:pt x="1408" y="1115"/>
                    <a:pt x="1407" y="1115"/>
                    <a:pt x="1406" y="1114"/>
                  </a:cubicBezTo>
                  <a:cubicBezTo>
                    <a:pt x="1405" y="1113"/>
                    <a:pt x="1403" y="1113"/>
                    <a:pt x="1402" y="1112"/>
                  </a:cubicBezTo>
                  <a:cubicBezTo>
                    <a:pt x="1400" y="1111"/>
                    <a:pt x="1397" y="1110"/>
                    <a:pt x="1395" y="1109"/>
                  </a:cubicBezTo>
                  <a:cubicBezTo>
                    <a:pt x="1395" y="1109"/>
                    <a:pt x="1396" y="1109"/>
                    <a:pt x="1396" y="1109"/>
                  </a:cubicBezTo>
                  <a:cubicBezTo>
                    <a:pt x="1397" y="1109"/>
                    <a:pt x="1398" y="1108"/>
                    <a:pt x="1400" y="1108"/>
                  </a:cubicBezTo>
                  <a:cubicBezTo>
                    <a:pt x="1401" y="1108"/>
                    <a:pt x="1402" y="1107"/>
                    <a:pt x="1403" y="1107"/>
                  </a:cubicBezTo>
                  <a:cubicBezTo>
                    <a:pt x="1403" y="1107"/>
                    <a:pt x="1404" y="1107"/>
                    <a:pt x="1404" y="1106"/>
                  </a:cubicBezTo>
                  <a:cubicBezTo>
                    <a:pt x="1404" y="1106"/>
                    <a:pt x="1405" y="1106"/>
                    <a:pt x="1405" y="1106"/>
                  </a:cubicBezTo>
                  <a:cubicBezTo>
                    <a:pt x="1407" y="1105"/>
                    <a:pt x="1409" y="1103"/>
                    <a:pt x="1411" y="1102"/>
                  </a:cubicBezTo>
                  <a:cubicBezTo>
                    <a:pt x="1413" y="1101"/>
                    <a:pt x="1415" y="1099"/>
                    <a:pt x="1417" y="1098"/>
                  </a:cubicBezTo>
                  <a:cubicBezTo>
                    <a:pt x="1421" y="1095"/>
                    <a:pt x="1425" y="1091"/>
                    <a:pt x="1429" y="1088"/>
                  </a:cubicBezTo>
                  <a:cubicBezTo>
                    <a:pt x="1431" y="1086"/>
                    <a:pt x="1433" y="1085"/>
                    <a:pt x="1435" y="1083"/>
                  </a:cubicBezTo>
                  <a:cubicBezTo>
                    <a:pt x="1437" y="1081"/>
                    <a:pt x="1440" y="1080"/>
                    <a:pt x="1442" y="1078"/>
                  </a:cubicBezTo>
                  <a:cubicBezTo>
                    <a:pt x="1442" y="1078"/>
                    <a:pt x="1443" y="1077"/>
                    <a:pt x="1444" y="1076"/>
                  </a:cubicBezTo>
                  <a:cubicBezTo>
                    <a:pt x="1445" y="1076"/>
                    <a:pt x="1447" y="1075"/>
                    <a:pt x="1447" y="1075"/>
                  </a:cubicBezTo>
                  <a:cubicBezTo>
                    <a:pt x="1448" y="1075"/>
                    <a:pt x="1448" y="1075"/>
                    <a:pt x="1448" y="1075"/>
                  </a:cubicBezTo>
                  <a:cubicBezTo>
                    <a:pt x="1449" y="1075"/>
                    <a:pt x="1449" y="1075"/>
                    <a:pt x="1449" y="1075"/>
                  </a:cubicBezTo>
                  <a:cubicBezTo>
                    <a:pt x="1449" y="1075"/>
                    <a:pt x="1449" y="1075"/>
                    <a:pt x="1450" y="1074"/>
                  </a:cubicBezTo>
                  <a:cubicBezTo>
                    <a:pt x="1450" y="1076"/>
                    <a:pt x="1450" y="1077"/>
                    <a:pt x="1450" y="1078"/>
                  </a:cubicBezTo>
                  <a:close/>
                  <a:moveTo>
                    <a:pt x="1247" y="1138"/>
                  </a:moveTo>
                  <a:cubicBezTo>
                    <a:pt x="1226" y="1128"/>
                    <a:pt x="1198" y="1126"/>
                    <a:pt x="1210" y="1089"/>
                  </a:cubicBezTo>
                  <a:cubicBezTo>
                    <a:pt x="1222" y="1048"/>
                    <a:pt x="1249" y="1030"/>
                    <a:pt x="1283" y="1029"/>
                  </a:cubicBezTo>
                  <a:cubicBezTo>
                    <a:pt x="1305" y="1028"/>
                    <a:pt x="1323" y="1023"/>
                    <a:pt x="1338" y="1017"/>
                  </a:cubicBezTo>
                  <a:cubicBezTo>
                    <a:pt x="1338" y="1024"/>
                    <a:pt x="1338" y="1027"/>
                    <a:pt x="1335" y="1034"/>
                  </a:cubicBezTo>
                  <a:cubicBezTo>
                    <a:pt x="1332" y="1039"/>
                    <a:pt x="1324" y="1047"/>
                    <a:pt x="1333" y="1051"/>
                  </a:cubicBezTo>
                  <a:cubicBezTo>
                    <a:pt x="1332" y="1052"/>
                    <a:pt x="1332" y="1052"/>
                    <a:pt x="1332" y="1052"/>
                  </a:cubicBezTo>
                  <a:cubicBezTo>
                    <a:pt x="1332" y="1053"/>
                    <a:pt x="1332" y="1055"/>
                    <a:pt x="1332" y="1057"/>
                  </a:cubicBezTo>
                  <a:cubicBezTo>
                    <a:pt x="1332" y="1057"/>
                    <a:pt x="1332" y="1057"/>
                    <a:pt x="1332" y="1057"/>
                  </a:cubicBezTo>
                  <a:cubicBezTo>
                    <a:pt x="1332" y="1057"/>
                    <a:pt x="1332" y="1057"/>
                    <a:pt x="1331" y="1057"/>
                  </a:cubicBezTo>
                  <a:cubicBezTo>
                    <a:pt x="1331" y="1058"/>
                    <a:pt x="1330" y="1059"/>
                    <a:pt x="1330" y="1060"/>
                  </a:cubicBezTo>
                  <a:cubicBezTo>
                    <a:pt x="1329" y="1061"/>
                    <a:pt x="1328" y="1062"/>
                    <a:pt x="1328" y="1063"/>
                  </a:cubicBezTo>
                  <a:cubicBezTo>
                    <a:pt x="1327" y="1064"/>
                    <a:pt x="1327" y="1065"/>
                    <a:pt x="1326" y="1066"/>
                  </a:cubicBezTo>
                  <a:cubicBezTo>
                    <a:pt x="1325" y="1066"/>
                    <a:pt x="1325" y="1067"/>
                    <a:pt x="1324" y="1068"/>
                  </a:cubicBezTo>
                  <a:cubicBezTo>
                    <a:pt x="1324" y="1068"/>
                    <a:pt x="1324" y="1068"/>
                    <a:pt x="1324" y="1068"/>
                  </a:cubicBezTo>
                  <a:cubicBezTo>
                    <a:pt x="1324" y="1068"/>
                    <a:pt x="1324" y="1069"/>
                    <a:pt x="1323" y="1069"/>
                  </a:cubicBezTo>
                  <a:cubicBezTo>
                    <a:pt x="1323" y="1069"/>
                    <a:pt x="1323" y="1069"/>
                    <a:pt x="1323" y="1069"/>
                  </a:cubicBezTo>
                  <a:cubicBezTo>
                    <a:pt x="1323" y="1070"/>
                    <a:pt x="1323" y="1070"/>
                    <a:pt x="1322" y="1070"/>
                  </a:cubicBezTo>
                  <a:cubicBezTo>
                    <a:pt x="1322" y="1070"/>
                    <a:pt x="1320" y="1071"/>
                    <a:pt x="1319" y="1072"/>
                  </a:cubicBezTo>
                  <a:cubicBezTo>
                    <a:pt x="1319" y="1072"/>
                    <a:pt x="1318" y="1073"/>
                    <a:pt x="1317" y="1073"/>
                  </a:cubicBezTo>
                  <a:cubicBezTo>
                    <a:pt x="1317" y="1073"/>
                    <a:pt x="1317" y="1073"/>
                    <a:pt x="1316" y="1074"/>
                  </a:cubicBezTo>
                  <a:cubicBezTo>
                    <a:pt x="1316" y="1074"/>
                    <a:pt x="1316" y="1074"/>
                    <a:pt x="1315" y="1075"/>
                  </a:cubicBezTo>
                  <a:cubicBezTo>
                    <a:pt x="1313" y="1077"/>
                    <a:pt x="1310" y="1080"/>
                    <a:pt x="1307" y="1083"/>
                  </a:cubicBezTo>
                  <a:cubicBezTo>
                    <a:pt x="1307" y="1083"/>
                    <a:pt x="1307" y="1083"/>
                    <a:pt x="1307" y="1083"/>
                  </a:cubicBezTo>
                  <a:cubicBezTo>
                    <a:pt x="1307" y="1083"/>
                    <a:pt x="1307" y="1082"/>
                    <a:pt x="1307" y="1082"/>
                  </a:cubicBezTo>
                  <a:cubicBezTo>
                    <a:pt x="1307" y="1082"/>
                    <a:pt x="1307" y="1082"/>
                    <a:pt x="1307" y="1081"/>
                  </a:cubicBezTo>
                  <a:cubicBezTo>
                    <a:pt x="1307" y="1081"/>
                    <a:pt x="1307" y="1081"/>
                    <a:pt x="1306" y="1081"/>
                  </a:cubicBezTo>
                  <a:cubicBezTo>
                    <a:pt x="1306" y="1078"/>
                    <a:pt x="1304" y="1076"/>
                    <a:pt x="1303" y="1074"/>
                  </a:cubicBezTo>
                  <a:cubicBezTo>
                    <a:pt x="1302" y="1071"/>
                    <a:pt x="1300" y="1069"/>
                    <a:pt x="1299" y="1067"/>
                  </a:cubicBezTo>
                  <a:cubicBezTo>
                    <a:pt x="1300" y="1067"/>
                    <a:pt x="1300" y="1067"/>
                    <a:pt x="1300" y="1067"/>
                  </a:cubicBezTo>
                  <a:cubicBezTo>
                    <a:pt x="1301" y="1065"/>
                    <a:pt x="1301" y="1065"/>
                    <a:pt x="1301" y="1065"/>
                  </a:cubicBezTo>
                  <a:cubicBezTo>
                    <a:pt x="1309" y="1056"/>
                    <a:pt x="1306" y="1043"/>
                    <a:pt x="1295" y="1038"/>
                  </a:cubicBezTo>
                  <a:cubicBezTo>
                    <a:pt x="1293" y="1048"/>
                    <a:pt x="1284" y="1062"/>
                    <a:pt x="1297" y="1066"/>
                  </a:cubicBezTo>
                  <a:cubicBezTo>
                    <a:pt x="1297" y="1067"/>
                    <a:pt x="1297" y="1067"/>
                    <a:pt x="1297" y="1067"/>
                  </a:cubicBezTo>
                  <a:cubicBezTo>
                    <a:pt x="1298" y="1070"/>
                    <a:pt x="1300" y="1072"/>
                    <a:pt x="1301" y="1074"/>
                  </a:cubicBezTo>
                  <a:cubicBezTo>
                    <a:pt x="1303" y="1077"/>
                    <a:pt x="1304" y="1079"/>
                    <a:pt x="1305" y="1081"/>
                  </a:cubicBezTo>
                  <a:cubicBezTo>
                    <a:pt x="1305" y="1081"/>
                    <a:pt x="1305" y="1082"/>
                    <a:pt x="1305" y="1082"/>
                  </a:cubicBezTo>
                  <a:cubicBezTo>
                    <a:pt x="1305" y="1082"/>
                    <a:pt x="1305" y="1082"/>
                    <a:pt x="1305" y="1083"/>
                  </a:cubicBezTo>
                  <a:cubicBezTo>
                    <a:pt x="1305" y="1083"/>
                    <a:pt x="1305" y="1083"/>
                    <a:pt x="1305" y="1083"/>
                  </a:cubicBezTo>
                  <a:cubicBezTo>
                    <a:pt x="1305" y="1083"/>
                    <a:pt x="1305" y="1084"/>
                    <a:pt x="1305" y="1084"/>
                  </a:cubicBezTo>
                  <a:cubicBezTo>
                    <a:pt x="1306" y="1084"/>
                    <a:pt x="1306" y="1084"/>
                    <a:pt x="1306" y="1085"/>
                  </a:cubicBezTo>
                  <a:cubicBezTo>
                    <a:pt x="1305" y="1086"/>
                    <a:pt x="1304" y="1088"/>
                    <a:pt x="1303" y="1089"/>
                  </a:cubicBezTo>
                  <a:cubicBezTo>
                    <a:pt x="1302" y="1091"/>
                    <a:pt x="1300" y="1093"/>
                    <a:pt x="1299" y="1096"/>
                  </a:cubicBezTo>
                  <a:cubicBezTo>
                    <a:pt x="1298" y="1098"/>
                    <a:pt x="1297" y="1100"/>
                    <a:pt x="1296" y="1102"/>
                  </a:cubicBezTo>
                  <a:cubicBezTo>
                    <a:pt x="1296" y="1103"/>
                    <a:pt x="1296" y="1104"/>
                    <a:pt x="1295" y="1105"/>
                  </a:cubicBezTo>
                  <a:cubicBezTo>
                    <a:pt x="1295" y="1106"/>
                    <a:pt x="1294" y="1106"/>
                    <a:pt x="1294" y="1107"/>
                  </a:cubicBezTo>
                  <a:cubicBezTo>
                    <a:pt x="1294" y="1107"/>
                    <a:pt x="1294" y="1108"/>
                    <a:pt x="1293" y="1108"/>
                  </a:cubicBezTo>
                  <a:cubicBezTo>
                    <a:pt x="1291" y="1112"/>
                    <a:pt x="1289" y="1115"/>
                    <a:pt x="1286" y="1118"/>
                  </a:cubicBezTo>
                  <a:cubicBezTo>
                    <a:pt x="1286" y="1118"/>
                    <a:pt x="1286" y="1118"/>
                    <a:pt x="1286" y="1118"/>
                  </a:cubicBezTo>
                  <a:cubicBezTo>
                    <a:pt x="1285" y="1119"/>
                    <a:pt x="1285" y="1119"/>
                    <a:pt x="1285" y="1119"/>
                  </a:cubicBezTo>
                  <a:cubicBezTo>
                    <a:pt x="1284" y="1120"/>
                    <a:pt x="1284" y="1120"/>
                    <a:pt x="1283" y="1121"/>
                  </a:cubicBezTo>
                  <a:cubicBezTo>
                    <a:pt x="1282" y="1122"/>
                    <a:pt x="1281" y="1122"/>
                    <a:pt x="1280" y="1123"/>
                  </a:cubicBezTo>
                  <a:cubicBezTo>
                    <a:pt x="1279" y="1123"/>
                    <a:pt x="1279" y="1124"/>
                    <a:pt x="1278" y="1124"/>
                  </a:cubicBezTo>
                  <a:cubicBezTo>
                    <a:pt x="1278" y="1124"/>
                    <a:pt x="1278" y="1124"/>
                    <a:pt x="1278" y="1124"/>
                  </a:cubicBezTo>
                  <a:cubicBezTo>
                    <a:pt x="1278" y="1124"/>
                    <a:pt x="1278" y="1124"/>
                    <a:pt x="1278" y="1124"/>
                  </a:cubicBezTo>
                  <a:cubicBezTo>
                    <a:pt x="1278" y="1124"/>
                    <a:pt x="1278" y="1124"/>
                    <a:pt x="1278" y="1124"/>
                  </a:cubicBezTo>
                  <a:cubicBezTo>
                    <a:pt x="1277" y="1124"/>
                    <a:pt x="1277" y="1124"/>
                    <a:pt x="1277" y="1124"/>
                  </a:cubicBezTo>
                  <a:cubicBezTo>
                    <a:pt x="1276" y="1125"/>
                    <a:pt x="1276" y="1125"/>
                    <a:pt x="1276" y="1125"/>
                  </a:cubicBezTo>
                  <a:cubicBezTo>
                    <a:pt x="1275" y="1125"/>
                    <a:pt x="1274" y="1125"/>
                    <a:pt x="1273" y="1126"/>
                  </a:cubicBezTo>
                  <a:cubicBezTo>
                    <a:pt x="1272" y="1126"/>
                    <a:pt x="1271" y="1127"/>
                    <a:pt x="1270" y="1127"/>
                  </a:cubicBezTo>
                  <a:cubicBezTo>
                    <a:pt x="1263" y="1130"/>
                    <a:pt x="1257" y="1133"/>
                    <a:pt x="1250" y="1136"/>
                  </a:cubicBezTo>
                  <a:cubicBezTo>
                    <a:pt x="1249" y="1137"/>
                    <a:pt x="1248" y="1137"/>
                    <a:pt x="1247" y="1138"/>
                  </a:cubicBezTo>
                  <a:close/>
                  <a:moveTo>
                    <a:pt x="1077" y="746"/>
                  </a:moveTo>
                  <a:cubicBezTo>
                    <a:pt x="1076" y="741"/>
                    <a:pt x="1073" y="736"/>
                    <a:pt x="1071" y="731"/>
                  </a:cubicBezTo>
                  <a:cubicBezTo>
                    <a:pt x="1068" y="723"/>
                    <a:pt x="1064" y="715"/>
                    <a:pt x="1061" y="707"/>
                  </a:cubicBezTo>
                  <a:cubicBezTo>
                    <a:pt x="1061" y="707"/>
                    <a:pt x="1062" y="707"/>
                    <a:pt x="1062" y="706"/>
                  </a:cubicBezTo>
                  <a:cubicBezTo>
                    <a:pt x="1062" y="705"/>
                    <a:pt x="1062" y="705"/>
                    <a:pt x="1062" y="705"/>
                  </a:cubicBezTo>
                  <a:cubicBezTo>
                    <a:pt x="1062" y="704"/>
                    <a:pt x="1062" y="704"/>
                    <a:pt x="1062" y="703"/>
                  </a:cubicBezTo>
                  <a:cubicBezTo>
                    <a:pt x="1062" y="703"/>
                    <a:pt x="1062" y="702"/>
                    <a:pt x="1063" y="702"/>
                  </a:cubicBezTo>
                  <a:cubicBezTo>
                    <a:pt x="1063" y="702"/>
                    <a:pt x="1063" y="702"/>
                    <a:pt x="1063" y="702"/>
                  </a:cubicBezTo>
                  <a:cubicBezTo>
                    <a:pt x="1082" y="702"/>
                    <a:pt x="1100" y="705"/>
                    <a:pt x="1112" y="714"/>
                  </a:cubicBezTo>
                  <a:cubicBezTo>
                    <a:pt x="1117" y="717"/>
                    <a:pt x="1120" y="721"/>
                    <a:pt x="1122" y="726"/>
                  </a:cubicBezTo>
                  <a:cubicBezTo>
                    <a:pt x="1118" y="728"/>
                    <a:pt x="1113" y="732"/>
                    <a:pt x="1108" y="736"/>
                  </a:cubicBezTo>
                  <a:cubicBezTo>
                    <a:pt x="1113" y="737"/>
                    <a:pt x="1117" y="739"/>
                    <a:pt x="1121" y="741"/>
                  </a:cubicBezTo>
                  <a:cubicBezTo>
                    <a:pt x="1121" y="742"/>
                    <a:pt x="1120" y="742"/>
                    <a:pt x="1120" y="742"/>
                  </a:cubicBezTo>
                  <a:cubicBezTo>
                    <a:pt x="1120" y="743"/>
                    <a:pt x="1119" y="744"/>
                    <a:pt x="1119" y="744"/>
                  </a:cubicBezTo>
                  <a:cubicBezTo>
                    <a:pt x="1118" y="745"/>
                    <a:pt x="1118" y="745"/>
                    <a:pt x="1118" y="745"/>
                  </a:cubicBezTo>
                  <a:cubicBezTo>
                    <a:pt x="1118" y="745"/>
                    <a:pt x="1118" y="744"/>
                    <a:pt x="1119" y="744"/>
                  </a:cubicBezTo>
                  <a:cubicBezTo>
                    <a:pt x="1119" y="742"/>
                    <a:pt x="1120" y="741"/>
                    <a:pt x="1120" y="741"/>
                  </a:cubicBezTo>
                  <a:cubicBezTo>
                    <a:pt x="1120" y="741"/>
                    <a:pt x="1119" y="742"/>
                    <a:pt x="1118" y="743"/>
                  </a:cubicBezTo>
                  <a:cubicBezTo>
                    <a:pt x="1117" y="744"/>
                    <a:pt x="1117" y="745"/>
                    <a:pt x="1116" y="746"/>
                  </a:cubicBezTo>
                  <a:cubicBezTo>
                    <a:pt x="1115" y="746"/>
                    <a:pt x="1115" y="747"/>
                    <a:pt x="1115" y="747"/>
                  </a:cubicBezTo>
                  <a:cubicBezTo>
                    <a:pt x="1114" y="747"/>
                    <a:pt x="1114" y="748"/>
                    <a:pt x="1114" y="748"/>
                  </a:cubicBezTo>
                  <a:cubicBezTo>
                    <a:pt x="1114" y="748"/>
                    <a:pt x="1114" y="749"/>
                    <a:pt x="1113" y="749"/>
                  </a:cubicBezTo>
                  <a:cubicBezTo>
                    <a:pt x="1113" y="750"/>
                    <a:pt x="1112" y="752"/>
                    <a:pt x="1111" y="753"/>
                  </a:cubicBezTo>
                  <a:cubicBezTo>
                    <a:pt x="1110" y="755"/>
                    <a:pt x="1109" y="756"/>
                    <a:pt x="1108" y="758"/>
                  </a:cubicBezTo>
                  <a:cubicBezTo>
                    <a:pt x="1106" y="761"/>
                    <a:pt x="1104" y="764"/>
                    <a:pt x="1103" y="768"/>
                  </a:cubicBezTo>
                  <a:cubicBezTo>
                    <a:pt x="1101" y="771"/>
                    <a:pt x="1099" y="775"/>
                    <a:pt x="1097" y="778"/>
                  </a:cubicBezTo>
                  <a:cubicBezTo>
                    <a:pt x="1097" y="778"/>
                    <a:pt x="1097" y="779"/>
                    <a:pt x="1097" y="779"/>
                  </a:cubicBezTo>
                  <a:cubicBezTo>
                    <a:pt x="1097" y="779"/>
                    <a:pt x="1097" y="779"/>
                    <a:pt x="1097" y="778"/>
                  </a:cubicBezTo>
                  <a:cubicBezTo>
                    <a:pt x="1097" y="778"/>
                    <a:pt x="1096" y="777"/>
                    <a:pt x="1096" y="776"/>
                  </a:cubicBezTo>
                  <a:cubicBezTo>
                    <a:pt x="1095" y="774"/>
                    <a:pt x="1095" y="772"/>
                    <a:pt x="1094" y="771"/>
                  </a:cubicBezTo>
                  <a:cubicBezTo>
                    <a:pt x="1094" y="770"/>
                    <a:pt x="1093" y="769"/>
                    <a:pt x="1093" y="769"/>
                  </a:cubicBezTo>
                  <a:cubicBezTo>
                    <a:pt x="1093" y="768"/>
                    <a:pt x="1093" y="767"/>
                    <a:pt x="1092" y="766"/>
                  </a:cubicBezTo>
                  <a:cubicBezTo>
                    <a:pt x="1091" y="763"/>
                    <a:pt x="1091" y="761"/>
                    <a:pt x="1090" y="759"/>
                  </a:cubicBezTo>
                  <a:cubicBezTo>
                    <a:pt x="1090" y="757"/>
                    <a:pt x="1090" y="755"/>
                    <a:pt x="1090" y="754"/>
                  </a:cubicBezTo>
                  <a:cubicBezTo>
                    <a:pt x="1089" y="753"/>
                    <a:pt x="1089" y="752"/>
                    <a:pt x="1089" y="752"/>
                  </a:cubicBezTo>
                  <a:cubicBezTo>
                    <a:pt x="1089" y="752"/>
                    <a:pt x="1089" y="753"/>
                    <a:pt x="1089" y="754"/>
                  </a:cubicBezTo>
                  <a:cubicBezTo>
                    <a:pt x="1089" y="755"/>
                    <a:pt x="1089" y="757"/>
                    <a:pt x="1089" y="759"/>
                  </a:cubicBezTo>
                  <a:cubicBezTo>
                    <a:pt x="1089" y="761"/>
                    <a:pt x="1090" y="764"/>
                    <a:pt x="1090" y="767"/>
                  </a:cubicBezTo>
                  <a:cubicBezTo>
                    <a:pt x="1090" y="768"/>
                    <a:pt x="1090" y="768"/>
                    <a:pt x="1090" y="769"/>
                  </a:cubicBezTo>
                  <a:cubicBezTo>
                    <a:pt x="1091" y="770"/>
                    <a:pt x="1091" y="770"/>
                    <a:pt x="1091" y="770"/>
                  </a:cubicBezTo>
                  <a:cubicBezTo>
                    <a:pt x="1090" y="770"/>
                    <a:pt x="1089" y="769"/>
                    <a:pt x="1089" y="768"/>
                  </a:cubicBezTo>
                  <a:cubicBezTo>
                    <a:pt x="1088" y="767"/>
                    <a:pt x="1087" y="767"/>
                    <a:pt x="1086" y="766"/>
                  </a:cubicBezTo>
                  <a:cubicBezTo>
                    <a:pt x="1086" y="765"/>
                    <a:pt x="1085" y="764"/>
                    <a:pt x="1084" y="763"/>
                  </a:cubicBezTo>
                  <a:cubicBezTo>
                    <a:pt x="1084" y="763"/>
                    <a:pt x="1084" y="763"/>
                    <a:pt x="1084" y="763"/>
                  </a:cubicBezTo>
                  <a:cubicBezTo>
                    <a:pt x="1083" y="762"/>
                    <a:pt x="1083" y="761"/>
                    <a:pt x="1083" y="761"/>
                  </a:cubicBezTo>
                  <a:cubicBezTo>
                    <a:pt x="1083" y="760"/>
                    <a:pt x="1082" y="759"/>
                    <a:pt x="1082" y="759"/>
                  </a:cubicBezTo>
                  <a:cubicBezTo>
                    <a:pt x="1082" y="756"/>
                    <a:pt x="1081" y="754"/>
                    <a:pt x="1080" y="753"/>
                  </a:cubicBezTo>
                  <a:cubicBezTo>
                    <a:pt x="1079" y="750"/>
                    <a:pt x="1078" y="748"/>
                    <a:pt x="1077" y="746"/>
                  </a:cubicBezTo>
                  <a:close/>
                  <a:moveTo>
                    <a:pt x="1023" y="704"/>
                  </a:moveTo>
                  <a:cubicBezTo>
                    <a:pt x="1024" y="704"/>
                    <a:pt x="1024" y="705"/>
                    <a:pt x="1024" y="705"/>
                  </a:cubicBezTo>
                  <a:cubicBezTo>
                    <a:pt x="1024" y="705"/>
                    <a:pt x="1024" y="705"/>
                    <a:pt x="1024" y="706"/>
                  </a:cubicBezTo>
                  <a:cubicBezTo>
                    <a:pt x="1024" y="706"/>
                    <a:pt x="1024" y="707"/>
                    <a:pt x="1024" y="707"/>
                  </a:cubicBezTo>
                  <a:cubicBezTo>
                    <a:pt x="1024" y="708"/>
                    <a:pt x="1025" y="709"/>
                    <a:pt x="1025" y="709"/>
                  </a:cubicBezTo>
                  <a:cubicBezTo>
                    <a:pt x="1025" y="710"/>
                    <a:pt x="1025" y="710"/>
                    <a:pt x="1025" y="710"/>
                  </a:cubicBezTo>
                  <a:cubicBezTo>
                    <a:pt x="1025" y="710"/>
                    <a:pt x="1025" y="710"/>
                    <a:pt x="1025" y="710"/>
                  </a:cubicBezTo>
                  <a:cubicBezTo>
                    <a:pt x="1023" y="709"/>
                    <a:pt x="1021" y="707"/>
                    <a:pt x="1019" y="706"/>
                  </a:cubicBezTo>
                  <a:cubicBezTo>
                    <a:pt x="1017" y="705"/>
                    <a:pt x="1016" y="704"/>
                    <a:pt x="1015" y="704"/>
                  </a:cubicBezTo>
                  <a:cubicBezTo>
                    <a:pt x="1018" y="703"/>
                    <a:pt x="1021" y="703"/>
                    <a:pt x="1023" y="703"/>
                  </a:cubicBezTo>
                  <a:cubicBezTo>
                    <a:pt x="1023" y="703"/>
                    <a:pt x="1023" y="704"/>
                    <a:pt x="1023" y="704"/>
                  </a:cubicBezTo>
                  <a:close/>
                  <a:moveTo>
                    <a:pt x="1026" y="705"/>
                  </a:moveTo>
                  <a:cubicBezTo>
                    <a:pt x="1026" y="704"/>
                    <a:pt x="1026" y="704"/>
                    <a:pt x="1026" y="704"/>
                  </a:cubicBezTo>
                  <a:cubicBezTo>
                    <a:pt x="1026" y="704"/>
                    <a:pt x="1026" y="703"/>
                    <a:pt x="1025" y="703"/>
                  </a:cubicBezTo>
                  <a:cubicBezTo>
                    <a:pt x="1035" y="702"/>
                    <a:pt x="1045" y="702"/>
                    <a:pt x="1055" y="702"/>
                  </a:cubicBezTo>
                  <a:cubicBezTo>
                    <a:pt x="1055" y="702"/>
                    <a:pt x="1055" y="702"/>
                    <a:pt x="1055" y="702"/>
                  </a:cubicBezTo>
                  <a:cubicBezTo>
                    <a:pt x="1059" y="713"/>
                    <a:pt x="1063" y="723"/>
                    <a:pt x="1068" y="733"/>
                  </a:cubicBezTo>
                  <a:cubicBezTo>
                    <a:pt x="1069" y="736"/>
                    <a:pt x="1070" y="738"/>
                    <a:pt x="1071" y="741"/>
                  </a:cubicBezTo>
                  <a:cubicBezTo>
                    <a:pt x="1071" y="741"/>
                    <a:pt x="1071" y="741"/>
                    <a:pt x="1071" y="741"/>
                  </a:cubicBezTo>
                  <a:cubicBezTo>
                    <a:pt x="1070" y="740"/>
                    <a:pt x="1070" y="740"/>
                    <a:pt x="1069" y="739"/>
                  </a:cubicBezTo>
                  <a:cubicBezTo>
                    <a:pt x="1069" y="739"/>
                    <a:pt x="1068" y="738"/>
                    <a:pt x="1068" y="738"/>
                  </a:cubicBezTo>
                  <a:cubicBezTo>
                    <a:pt x="1067" y="737"/>
                    <a:pt x="1066" y="737"/>
                    <a:pt x="1066" y="736"/>
                  </a:cubicBezTo>
                  <a:cubicBezTo>
                    <a:pt x="1065" y="736"/>
                    <a:pt x="1065" y="735"/>
                    <a:pt x="1064" y="735"/>
                  </a:cubicBezTo>
                  <a:cubicBezTo>
                    <a:pt x="1064" y="735"/>
                    <a:pt x="1064" y="735"/>
                    <a:pt x="1063" y="734"/>
                  </a:cubicBezTo>
                  <a:cubicBezTo>
                    <a:pt x="1062" y="733"/>
                    <a:pt x="1060" y="732"/>
                    <a:pt x="1058" y="731"/>
                  </a:cubicBezTo>
                  <a:cubicBezTo>
                    <a:pt x="1056" y="729"/>
                    <a:pt x="1054" y="728"/>
                    <a:pt x="1052" y="727"/>
                  </a:cubicBezTo>
                  <a:cubicBezTo>
                    <a:pt x="1047" y="724"/>
                    <a:pt x="1043" y="721"/>
                    <a:pt x="1038" y="718"/>
                  </a:cubicBezTo>
                  <a:cubicBezTo>
                    <a:pt x="1034" y="716"/>
                    <a:pt x="1030" y="713"/>
                    <a:pt x="1025" y="710"/>
                  </a:cubicBezTo>
                  <a:cubicBezTo>
                    <a:pt x="1025" y="710"/>
                    <a:pt x="1026" y="710"/>
                    <a:pt x="1026" y="709"/>
                  </a:cubicBezTo>
                  <a:cubicBezTo>
                    <a:pt x="1026" y="709"/>
                    <a:pt x="1026" y="708"/>
                    <a:pt x="1026" y="707"/>
                  </a:cubicBezTo>
                  <a:cubicBezTo>
                    <a:pt x="1026" y="706"/>
                    <a:pt x="1026" y="706"/>
                    <a:pt x="1026" y="705"/>
                  </a:cubicBezTo>
                  <a:cubicBezTo>
                    <a:pt x="1026" y="705"/>
                    <a:pt x="1026" y="705"/>
                    <a:pt x="1026" y="705"/>
                  </a:cubicBezTo>
                  <a:close/>
                  <a:moveTo>
                    <a:pt x="1060" y="702"/>
                  </a:moveTo>
                  <a:cubicBezTo>
                    <a:pt x="1060" y="702"/>
                    <a:pt x="1060" y="703"/>
                    <a:pt x="1060" y="703"/>
                  </a:cubicBezTo>
                  <a:cubicBezTo>
                    <a:pt x="1060" y="704"/>
                    <a:pt x="1061" y="704"/>
                    <a:pt x="1061" y="705"/>
                  </a:cubicBezTo>
                  <a:cubicBezTo>
                    <a:pt x="1061" y="705"/>
                    <a:pt x="1061" y="705"/>
                    <a:pt x="1061" y="706"/>
                  </a:cubicBezTo>
                  <a:cubicBezTo>
                    <a:pt x="1061" y="706"/>
                    <a:pt x="1061" y="707"/>
                    <a:pt x="1061" y="707"/>
                  </a:cubicBezTo>
                  <a:cubicBezTo>
                    <a:pt x="1060" y="705"/>
                    <a:pt x="1060" y="703"/>
                    <a:pt x="1059" y="702"/>
                  </a:cubicBezTo>
                  <a:cubicBezTo>
                    <a:pt x="1060" y="702"/>
                    <a:pt x="1060" y="702"/>
                    <a:pt x="1060" y="702"/>
                  </a:cubicBezTo>
                  <a:close/>
                  <a:moveTo>
                    <a:pt x="1194" y="635"/>
                  </a:moveTo>
                  <a:cubicBezTo>
                    <a:pt x="1194" y="635"/>
                    <a:pt x="1194" y="635"/>
                    <a:pt x="1194" y="635"/>
                  </a:cubicBezTo>
                  <a:cubicBezTo>
                    <a:pt x="1198" y="634"/>
                    <a:pt x="1202" y="633"/>
                    <a:pt x="1206" y="632"/>
                  </a:cubicBezTo>
                  <a:cubicBezTo>
                    <a:pt x="1207" y="632"/>
                    <a:pt x="1207" y="632"/>
                    <a:pt x="1208" y="632"/>
                  </a:cubicBezTo>
                  <a:cubicBezTo>
                    <a:pt x="1221" y="642"/>
                    <a:pt x="1230" y="640"/>
                    <a:pt x="1241" y="655"/>
                  </a:cubicBezTo>
                  <a:cubicBezTo>
                    <a:pt x="1245" y="661"/>
                    <a:pt x="1249" y="677"/>
                    <a:pt x="1250" y="698"/>
                  </a:cubicBezTo>
                  <a:cubicBezTo>
                    <a:pt x="1241" y="702"/>
                    <a:pt x="1229" y="704"/>
                    <a:pt x="1236" y="717"/>
                  </a:cubicBezTo>
                  <a:cubicBezTo>
                    <a:pt x="1236" y="717"/>
                    <a:pt x="1236" y="717"/>
                    <a:pt x="1236" y="717"/>
                  </a:cubicBezTo>
                  <a:cubicBezTo>
                    <a:pt x="1235" y="718"/>
                    <a:pt x="1235" y="718"/>
                    <a:pt x="1235" y="719"/>
                  </a:cubicBezTo>
                  <a:cubicBezTo>
                    <a:pt x="1234" y="720"/>
                    <a:pt x="1233" y="721"/>
                    <a:pt x="1233" y="722"/>
                  </a:cubicBezTo>
                  <a:cubicBezTo>
                    <a:pt x="1232" y="723"/>
                    <a:pt x="1232" y="724"/>
                    <a:pt x="1231" y="725"/>
                  </a:cubicBezTo>
                  <a:cubicBezTo>
                    <a:pt x="1231" y="726"/>
                    <a:pt x="1230" y="727"/>
                    <a:pt x="1230" y="729"/>
                  </a:cubicBezTo>
                  <a:cubicBezTo>
                    <a:pt x="1230" y="729"/>
                    <a:pt x="1230" y="730"/>
                    <a:pt x="1230" y="730"/>
                  </a:cubicBezTo>
                  <a:cubicBezTo>
                    <a:pt x="1229" y="730"/>
                    <a:pt x="1229" y="731"/>
                    <a:pt x="1229" y="731"/>
                  </a:cubicBezTo>
                  <a:cubicBezTo>
                    <a:pt x="1229" y="731"/>
                    <a:pt x="1229" y="731"/>
                    <a:pt x="1229" y="732"/>
                  </a:cubicBezTo>
                  <a:cubicBezTo>
                    <a:pt x="1229" y="732"/>
                    <a:pt x="1229" y="733"/>
                    <a:pt x="1229" y="733"/>
                  </a:cubicBezTo>
                  <a:cubicBezTo>
                    <a:pt x="1229" y="734"/>
                    <a:pt x="1229" y="734"/>
                    <a:pt x="1229" y="735"/>
                  </a:cubicBezTo>
                  <a:cubicBezTo>
                    <a:pt x="1229" y="735"/>
                    <a:pt x="1229" y="735"/>
                    <a:pt x="1228" y="735"/>
                  </a:cubicBezTo>
                  <a:cubicBezTo>
                    <a:pt x="1228" y="736"/>
                    <a:pt x="1228" y="736"/>
                    <a:pt x="1228" y="736"/>
                  </a:cubicBezTo>
                  <a:cubicBezTo>
                    <a:pt x="1228" y="736"/>
                    <a:pt x="1228" y="736"/>
                    <a:pt x="1228" y="736"/>
                  </a:cubicBezTo>
                  <a:cubicBezTo>
                    <a:pt x="1225" y="740"/>
                    <a:pt x="1222" y="744"/>
                    <a:pt x="1219" y="748"/>
                  </a:cubicBezTo>
                  <a:cubicBezTo>
                    <a:pt x="1217" y="750"/>
                    <a:pt x="1216" y="752"/>
                    <a:pt x="1214" y="754"/>
                  </a:cubicBezTo>
                  <a:cubicBezTo>
                    <a:pt x="1213" y="755"/>
                    <a:pt x="1211" y="757"/>
                    <a:pt x="1210" y="759"/>
                  </a:cubicBezTo>
                  <a:cubicBezTo>
                    <a:pt x="1207" y="763"/>
                    <a:pt x="1205" y="766"/>
                    <a:pt x="1203" y="770"/>
                  </a:cubicBezTo>
                  <a:cubicBezTo>
                    <a:pt x="1203" y="770"/>
                    <a:pt x="1203" y="770"/>
                    <a:pt x="1203" y="771"/>
                  </a:cubicBezTo>
                  <a:cubicBezTo>
                    <a:pt x="1202" y="771"/>
                    <a:pt x="1202" y="772"/>
                    <a:pt x="1202" y="772"/>
                  </a:cubicBezTo>
                  <a:cubicBezTo>
                    <a:pt x="1202" y="773"/>
                    <a:pt x="1202" y="774"/>
                    <a:pt x="1202" y="774"/>
                  </a:cubicBezTo>
                  <a:cubicBezTo>
                    <a:pt x="1201" y="775"/>
                    <a:pt x="1201" y="776"/>
                    <a:pt x="1201" y="777"/>
                  </a:cubicBezTo>
                  <a:cubicBezTo>
                    <a:pt x="1201" y="777"/>
                    <a:pt x="1201" y="778"/>
                    <a:pt x="1201" y="778"/>
                  </a:cubicBezTo>
                  <a:cubicBezTo>
                    <a:pt x="1201" y="779"/>
                    <a:pt x="1201" y="779"/>
                    <a:pt x="1202" y="780"/>
                  </a:cubicBezTo>
                  <a:cubicBezTo>
                    <a:pt x="1201" y="780"/>
                    <a:pt x="1201" y="780"/>
                    <a:pt x="1201" y="780"/>
                  </a:cubicBezTo>
                  <a:cubicBezTo>
                    <a:pt x="1201" y="779"/>
                    <a:pt x="1201" y="779"/>
                    <a:pt x="1201" y="779"/>
                  </a:cubicBezTo>
                  <a:cubicBezTo>
                    <a:pt x="1201" y="779"/>
                    <a:pt x="1201" y="779"/>
                    <a:pt x="1201" y="779"/>
                  </a:cubicBezTo>
                  <a:cubicBezTo>
                    <a:pt x="1201" y="779"/>
                    <a:pt x="1201" y="779"/>
                    <a:pt x="1201" y="779"/>
                  </a:cubicBezTo>
                  <a:cubicBezTo>
                    <a:pt x="1200" y="777"/>
                    <a:pt x="1200" y="776"/>
                    <a:pt x="1199" y="775"/>
                  </a:cubicBezTo>
                  <a:cubicBezTo>
                    <a:pt x="1195" y="766"/>
                    <a:pt x="1189" y="757"/>
                    <a:pt x="1184" y="748"/>
                  </a:cubicBezTo>
                  <a:cubicBezTo>
                    <a:pt x="1181" y="744"/>
                    <a:pt x="1179" y="740"/>
                    <a:pt x="1176" y="735"/>
                  </a:cubicBezTo>
                  <a:cubicBezTo>
                    <a:pt x="1176" y="734"/>
                    <a:pt x="1175" y="733"/>
                    <a:pt x="1175" y="732"/>
                  </a:cubicBezTo>
                  <a:cubicBezTo>
                    <a:pt x="1175" y="732"/>
                    <a:pt x="1175" y="732"/>
                    <a:pt x="1175" y="732"/>
                  </a:cubicBezTo>
                  <a:cubicBezTo>
                    <a:pt x="1175" y="731"/>
                    <a:pt x="1175" y="731"/>
                    <a:pt x="1175" y="730"/>
                  </a:cubicBezTo>
                  <a:cubicBezTo>
                    <a:pt x="1175" y="730"/>
                    <a:pt x="1175" y="729"/>
                    <a:pt x="1175" y="728"/>
                  </a:cubicBezTo>
                  <a:cubicBezTo>
                    <a:pt x="1176" y="727"/>
                    <a:pt x="1176" y="726"/>
                    <a:pt x="1176" y="726"/>
                  </a:cubicBezTo>
                  <a:cubicBezTo>
                    <a:pt x="1176" y="726"/>
                    <a:pt x="1176" y="725"/>
                    <a:pt x="1176" y="725"/>
                  </a:cubicBezTo>
                  <a:cubicBezTo>
                    <a:pt x="1176" y="725"/>
                    <a:pt x="1176" y="724"/>
                    <a:pt x="1177" y="724"/>
                  </a:cubicBezTo>
                  <a:cubicBezTo>
                    <a:pt x="1177" y="721"/>
                    <a:pt x="1179" y="718"/>
                    <a:pt x="1181" y="715"/>
                  </a:cubicBezTo>
                  <a:cubicBezTo>
                    <a:pt x="1181" y="714"/>
                    <a:pt x="1182" y="714"/>
                    <a:pt x="1182" y="713"/>
                  </a:cubicBezTo>
                  <a:cubicBezTo>
                    <a:pt x="1183" y="712"/>
                    <a:pt x="1183" y="711"/>
                    <a:pt x="1184" y="711"/>
                  </a:cubicBezTo>
                  <a:cubicBezTo>
                    <a:pt x="1185" y="709"/>
                    <a:pt x="1186" y="708"/>
                    <a:pt x="1187" y="706"/>
                  </a:cubicBezTo>
                  <a:cubicBezTo>
                    <a:pt x="1187" y="706"/>
                    <a:pt x="1188" y="705"/>
                    <a:pt x="1188" y="705"/>
                  </a:cubicBezTo>
                  <a:cubicBezTo>
                    <a:pt x="1212" y="704"/>
                    <a:pt x="1209" y="686"/>
                    <a:pt x="1223" y="672"/>
                  </a:cubicBezTo>
                  <a:cubicBezTo>
                    <a:pt x="1197" y="668"/>
                    <a:pt x="1186" y="682"/>
                    <a:pt x="1185" y="705"/>
                  </a:cubicBezTo>
                  <a:cubicBezTo>
                    <a:pt x="1185" y="705"/>
                    <a:pt x="1185" y="705"/>
                    <a:pt x="1185" y="705"/>
                  </a:cubicBezTo>
                  <a:cubicBezTo>
                    <a:pt x="1184" y="706"/>
                    <a:pt x="1183" y="708"/>
                    <a:pt x="1182" y="709"/>
                  </a:cubicBezTo>
                  <a:cubicBezTo>
                    <a:pt x="1181" y="710"/>
                    <a:pt x="1181" y="711"/>
                    <a:pt x="1180" y="712"/>
                  </a:cubicBezTo>
                  <a:cubicBezTo>
                    <a:pt x="1180" y="713"/>
                    <a:pt x="1179" y="713"/>
                    <a:pt x="1179" y="714"/>
                  </a:cubicBezTo>
                  <a:cubicBezTo>
                    <a:pt x="1177" y="717"/>
                    <a:pt x="1175" y="720"/>
                    <a:pt x="1175" y="723"/>
                  </a:cubicBezTo>
                  <a:cubicBezTo>
                    <a:pt x="1174" y="724"/>
                    <a:pt x="1174" y="724"/>
                    <a:pt x="1174" y="724"/>
                  </a:cubicBezTo>
                  <a:cubicBezTo>
                    <a:pt x="1174" y="725"/>
                    <a:pt x="1174" y="725"/>
                    <a:pt x="1174" y="725"/>
                  </a:cubicBezTo>
                  <a:cubicBezTo>
                    <a:pt x="1174" y="726"/>
                    <a:pt x="1174" y="727"/>
                    <a:pt x="1174" y="727"/>
                  </a:cubicBezTo>
                  <a:cubicBezTo>
                    <a:pt x="1174" y="728"/>
                    <a:pt x="1174" y="729"/>
                    <a:pt x="1174" y="730"/>
                  </a:cubicBezTo>
                  <a:cubicBezTo>
                    <a:pt x="1174" y="730"/>
                    <a:pt x="1174" y="729"/>
                    <a:pt x="1173" y="729"/>
                  </a:cubicBezTo>
                  <a:cubicBezTo>
                    <a:pt x="1173" y="728"/>
                    <a:pt x="1173" y="727"/>
                    <a:pt x="1172" y="725"/>
                  </a:cubicBezTo>
                  <a:cubicBezTo>
                    <a:pt x="1172" y="725"/>
                    <a:pt x="1172" y="725"/>
                    <a:pt x="1172" y="725"/>
                  </a:cubicBezTo>
                  <a:cubicBezTo>
                    <a:pt x="1172" y="724"/>
                    <a:pt x="1172" y="724"/>
                    <a:pt x="1172" y="724"/>
                  </a:cubicBezTo>
                  <a:cubicBezTo>
                    <a:pt x="1172" y="724"/>
                    <a:pt x="1172" y="724"/>
                    <a:pt x="1172" y="724"/>
                  </a:cubicBezTo>
                  <a:cubicBezTo>
                    <a:pt x="1172" y="724"/>
                    <a:pt x="1172" y="724"/>
                    <a:pt x="1172" y="724"/>
                  </a:cubicBezTo>
                  <a:cubicBezTo>
                    <a:pt x="1171" y="724"/>
                    <a:pt x="1171" y="724"/>
                    <a:pt x="1171" y="724"/>
                  </a:cubicBezTo>
                  <a:cubicBezTo>
                    <a:pt x="1171" y="722"/>
                    <a:pt x="1171" y="722"/>
                    <a:pt x="1171" y="722"/>
                  </a:cubicBezTo>
                  <a:cubicBezTo>
                    <a:pt x="1168" y="713"/>
                    <a:pt x="1167" y="704"/>
                    <a:pt x="1167" y="695"/>
                  </a:cubicBezTo>
                  <a:cubicBezTo>
                    <a:pt x="1167" y="687"/>
                    <a:pt x="1168" y="679"/>
                    <a:pt x="1169" y="671"/>
                  </a:cubicBezTo>
                  <a:cubicBezTo>
                    <a:pt x="1169" y="669"/>
                    <a:pt x="1170" y="667"/>
                    <a:pt x="1170" y="666"/>
                  </a:cubicBezTo>
                  <a:cubicBezTo>
                    <a:pt x="1171" y="664"/>
                    <a:pt x="1171" y="662"/>
                    <a:pt x="1171" y="660"/>
                  </a:cubicBezTo>
                  <a:cubicBezTo>
                    <a:pt x="1172" y="657"/>
                    <a:pt x="1173" y="654"/>
                    <a:pt x="1173" y="651"/>
                  </a:cubicBezTo>
                  <a:cubicBezTo>
                    <a:pt x="1174" y="646"/>
                    <a:pt x="1175" y="642"/>
                    <a:pt x="1176" y="638"/>
                  </a:cubicBezTo>
                  <a:cubicBezTo>
                    <a:pt x="1183" y="641"/>
                    <a:pt x="1189" y="642"/>
                    <a:pt x="1194" y="635"/>
                  </a:cubicBezTo>
                  <a:close/>
                  <a:moveTo>
                    <a:pt x="1253" y="537"/>
                  </a:moveTo>
                  <a:cubicBezTo>
                    <a:pt x="1253" y="537"/>
                    <a:pt x="1253" y="538"/>
                    <a:pt x="1253" y="538"/>
                  </a:cubicBezTo>
                  <a:cubicBezTo>
                    <a:pt x="1254" y="540"/>
                    <a:pt x="1255" y="542"/>
                    <a:pt x="1255" y="544"/>
                  </a:cubicBezTo>
                  <a:cubicBezTo>
                    <a:pt x="1256" y="545"/>
                    <a:pt x="1257" y="547"/>
                    <a:pt x="1258" y="549"/>
                  </a:cubicBezTo>
                  <a:cubicBezTo>
                    <a:pt x="1258" y="549"/>
                    <a:pt x="1258" y="550"/>
                    <a:pt x="1259" y="551"/>
                  </a:cubicBezTo>
                  <a:cubicBezTo>
                    <a:pt x="1259" y="552"/>
                    <a:pt x="1260" y="552"/>
                    <a:pt x="1260" y="553"/>
                  </a:cubicBezTo>
                  <a:cubicBezTo>
                    <a:pt x="1261" y="554"/>
                    <a:pt x="1261" y="554"/>
                    <a:pt x="1261" y="555"/>
                  </a:cubicBezTo>
                  <a:cubicBezTo>
                    <a:pt x="1262" y="556"/>
                    <a:pt x="1262" y="556"/>
                    <a:pt x="1263" y="557"/>
                  </a:cubicBezTo>
                  <a:cubicBezTo>
                    <a:pt x="1263" y="557"/>
                    <a:pt x="1263" y="558"/>
                    <a:pt x="1263" y="558"/>
                  </a:cubicBezTo>
                  <a:cubicBezTo>
                    <a:pt x="1263" y="558"/>
                    <a:pt x="1263" y="558"/>
                    <a:pt x="1264" y="559"/>
                  </a:cubicBezTo>
                  <a:cubicBezTo>
                    <a:pt x="1264" y="559"/>
                    <a:pt x="1265" y="559"/>
                    <a:pt x="1265" y="560"/>
                  </a:cubicBezTo>
                  <a:cubicBezTo>
                    <a:pt x="1266" y="560"/>
                    <a:pt x="1266" y="560"/>
                    <a:pt x="1266" y="561"/>
                  </a:cubicBezTo>
                  <a:cubicBezTo>
                    <a:pt x="1266" y="563"/>
                    <a:pt x="1265" y="565"/>
                    <a:pt x="1265" y="567"/>
                  </a:cubicBezTo>
                  <a:cubicBezTo>
                    <a:pt x="1264" y="572"/>
                    <a:pt x="1265" y="578"/>
                    <a:pt x="1266" y="583"/>
                  </a:cubicBezTo>
                  <a:cubicBezTo>
                    <a:pt x="1267" y="589"/>
                    <a:pt x="1269" y="594"/>
                    <a:pt x="1271" y="599"/>
                  </a:cubicBezTo>
                  <a:cubicBezTo>
                    <a:pt x="1272" y="604"/>
                    <a:pt x="1274" y="609"/>
                    <a:pt x="1275" y="614"/>
                  </a:cubicBezTo>
                  <a:cubicBezTo>
                    <a:pt x="1276" y="617"/>
                    <a:pt x="1276" y="620"/>
                    <a:pt x="1276" y="622"/>
                  </a:cubicBezTo>
                  <a:cubicBezTo>
                    <a:pt x="1276" y="623"/>
                    <a:pt x="1276" y="623"/>
                    <a:pt x="1276" y="623"/>
                  </a:cubicBezTo>
                  <a:cubicBezTo>
                    <a:pt x="1267" y="604"/>
                    <a:pt x="1255" y="578"/>
                    <a:pt x="1249" y="560"/>
                  </a:cubicBezTo>
                  <a:cubicBezTo>
                    <a:pt x="1246" y="551"/>
                    <a:pt x="1245" y="543"/>
                    <a:pt x="1246" y="536"/>
                  </a:cubicBezTo>
                  <a:cubicBezTo>
                    <a:pt x="1248" y="537"/>
                    <a:pt x="1250" y="537"/>
                    <a:pt x="1253" y="537"/>
                  </a:cubicBezTo>
                  <a:close/>
                  <a:moveTo>
                    <a:pt x="1316" y="483"/>
                  </a:moveTo>
                  <a:cubicBezTo>
                    <a:pt x="1317" y="483"/>
                    <a:pt x="1317" y="482"/>
                    <a:pt x="1317" y="481"/>
                  </a:cubicBezTo>
                  <a:cubicBezTo>
                    <a:pt x="1317" y="482"/>
                    <a:pt x="1317" y="482"/>
                    <a:pt x="1318" y="483"/>
                  </a:cubicBezTo>
                  <a:cubicBezTo>
                    <a:pt x="1319" y="487"/>
                    <a:pt x="1320" y="492"/>
                    <a:pt x="1320" y="498"/>
                  </a:cubicBezTo>
                  <a:cubicBezTo>
                    <a:pt x="1318" y="499"/>
                    <a:pt x="1316" y="500"/>
                    <a:pt x="1313" y="502"/>
                  </a:cubicBezTo>
                  <a:cubicBezTo>
                    <a:pt x="1313" y="501"/>
                    <a:pt x="1313" y="500"/>
                    <a:pt x="1314" y="499"/>
                  </a:cubicBezTo>
                  <a:cubicBezTo>
                    <a:pt x="1314" y="499"/>
                    <a:pt x="1314" y="498"/>
                    <a:pt x="1314" y="497"/>
                  </a:cubicBezTo>
                  <a:cubicBezTo>
                    <a:pt x="1314" y="496"/>
                    <a:pt x="1315" y="495"/>
                    <a:pt x="1315" y="495"/>
                  </a:cubicBezTo>
                  <a:cubicBezTo>
                    <a:pt x="1315" y="494"/>
                    <a:pt x="1315" y="494"/>
                    <a:pt x="1315" y="494"/>
                  </a:cubicBezTo>
                  <a:cubicBezTo>
                    <a:pt x="1315" y="493"/>
                    <a:pt x="1315" y="493"/>
                    <a:pt x="1315" y="493"/>
                  </a:cubicBezTo>
                  <a:cubicBezTo>
                    <a:pt x="1315" y="492"/>
                    <a:pt x="1315" y="491"/>
                    <a:pt x="1315" y="491"/>
                  </a:cubicBezTo>
                  <a:cubicBezTo>
                    <a:pt x="1315" y="490"/>
                    <a:pt x="1315" y="489"/>
                    <a:pt x="1315" y="488"/>
                  </a:cubicBezTo>
                  <a:cubicBezTo>
                    <a:pt x="1316" y="488"/>
                    <a:pt x="1316" y="487"/>
                    <a:pt x="1316" y="486"/>
                  </a:cubicBezTo>
                  <a:cubicBezTo>
                    <a:pt x="1316" y="485"/>
                    <a:pt x="1316" y="484"/>
                    <a:pt x="1316" y="483"/>
                  </a:cubicBezTo>
                  <a:close/>
                  <a:moveTo>
                    <a:pt x="1310" y="792"/>
                  </a:moveTo>
                  <a:cubicBezTo>
                    <a:pt x="1310" y="792"/>
                    <a:pt x="1310" y="792"/>
                    <a:pt x="1310" y="792"/>
                  </a:cubicBezTo>
                  <a:cubicBezTo>
                    <a:pt x="1310" y="793"/>
                    <a:pt x="1310" y="793"/>
                    <a:pt x="1310" y="793"/>
                  </a:cubicBezTo>
                  <a:cubicBezTo>
                    <a:pt x="1309" y="793"/>
                    <a:pt x="1309" y="793"/>
                    <a:pt x="1309" y="793"/>
                  </a:cubicBezTo>
                  <a:cubicBezTo>
                    <a:pt x="1309" y="794"/>
                    <a:pt x="1308" y="795"/>
                    <a:pt x="1307" y="796"/>
                  </a:cubicBezTo>
                  <a:cubicBezTo>
                    <a:pt x="1307" y="797"/>
                    <a:pt x="1307" y="797"/>
                    <a:pt x="1306" y="797"/>
                  </a:cubicBezTo>
                  <a:cubicBezTo>
                    <a:pt x="1307" y="797"/>
                    <a:pt x="1307" y="796"/>
                    <a:pt x="1307" y="795"/>
                  </a:cubicBezTo>
                  <a:cubicBezTo>
                    <a:pt x="1307" y="794"/>
                    <a:pt x="1307" y="793"/>
                    <a:pt x="1307" y="793"/>
                  </a:cubicBezTo>
                  <a:cubicBezTo>
                    <a:pt x="1307" y="792"/>
                    <a:pt x="1307" y="792"/>
                    <a:pt x="1307" y="792"/>
                  </a:cubicBezTo>
                  <a:cubicBezTo>
                    <a:pt x="1307" y="791"/>
                    <a:pt x="1307" y="791"/>
                    <a:pt x="1307" y="791"/>
                  </a:cubicBezTo>
                  <a:cubicBezTo>
                    <a:pt x="1307" y="788"/>
                    <a:pt x="1306" y="784"/>
                    <a:pt x="1305" y="781"/>
                  </a:cubicBezTo>
                  <a:cubicBezTo>
                    <a:pt x="1305" y="780"/>
                    <a:pt x="1304" y="780"/>
                    <a:pt x="1304" y="779"/>
                  </a:cubicBezTo>
                  <a:cubicBezTo>
                    <a:pt x="1311" y="766"/>
                    <a:pt x="1318" y="752"/>
                    <a:pt x="1325" y="739"/>
                  </a:cubicBezTo>
                  <a:cubicBezTo>
                    <a:pt x="1325" y="739"/>
                    <a:pt x="1325" y="740"/>
                    <a:pt x="1325" y="741"/>
                  </a:cubicBezTo>
                  <a:cubicBezTo>
                    <a:pt x="1325" y="749"/>
                    <a:pt x="1324" y="757"/>
                    <a:pt x="1322" y="765"/>
                  </a:cubicBezTo>
                  <a:cubicBezTo>
                    <a:pt x="1320" y="774"/>
                    <a:pt x="1316" y="782"/>
                    <a:pt x="1311" y="790"/>
                  </a:cubicBezTo>
                  <a:cubicBezTo>
                    <a:pt x="1310" y="792"/>
                    <a:pt x="1310" y="792"/>
                    <a:pt x="1310" y="792"/>
                  </a:cubicBezTo>
                  <a:cubicBezTo>
                    <a:pt x="1310" y="792"/>
                    <a:pt x="1310" y="792"/>
                    <a:pt x="1310" y="792"/>
                  </a:cubicBezTo>
                  <a:cubicBezTo>
                    <a:pt x="1310" y="792"/>
                    <a:pt x="1310" y="792"/>
                    <a:pt x="1310" y="792"/>
                  </a:cubicBezTo>
                  <a:close/>
                  <a:moveTo>
                    <a:pt x="1184" y="801"/>
                  </a:moveTo>
                  <a:cubicBezTo>
                    <a:pt x="1164" y="799"/>
                    <a:pt x="1163" y="775"/>
                    <a:pt x="1166" y="748"/>
                  </a:cubicBezTo>
                  <a:cubicBezTo>
                    <a:pt x="1167" y="749"/>
                    <a:pt x="1168" y="749"/>
                    <a:pt x="1170" y="750"/>
                  </a:cubicBezTo>
                  <a:cubicBezTo>
                    <a:pt x="1171" y="750"/>
                    <a:pt x="1172" y="751"/>
                    <a:pt x="1173" y="751"/>
                  </a:cubicBezTo>
                  <a:cubicBezTo>
                    <a:pt x="1174" y="752"/>
                    <a:pt x="1175" y="752"/>
                    <a:pt x="1175" y="752"/>
                  </a:cubicBezTo>
                  <a:cubicBezTo>
                    <a:pt x="1179" y="754"/>
                    <a:pt x="1182" y="756"/>
                    <a:pt x="1184" y="759"/>
                  </a:cubicBezTo>
                  <a:cubicBezTo>
                    <a:pt x="1185" y="759"/>
                    <a:pt x="1185" y="759"/>
                    <a:pt x="1185" y="759"/>
                  </a:cubicBezTo>
                  <a:cubicBezTo>
                    <a:pt x="1189" y="765"/>
                    <a:pt x="1192" y="771"/>
                    <a:pt x="1195" y="777"/>
                  </a:cubicBezTo>
                  <a:cubicBezTo>
                    <a:pt x="1196" y="778"/>
                    <a:pt x="1196" y="779"/>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2"/>
                    <a:pt x="1197" y="782"/>
                    <a:pt x="1197" y="782"/>
                  </a:cubicBezTo>
                  <a:cubicBezTo>
                    <a:pt x="1198" y="784"/>
                    <a:pt x="1198" y="784"/>
                    <a:pt x="1198" y="784"/>
                  </a:cubicBezTo>
                  <a:cubicBezTo>
                    <a:pt x="1199" y="786"/>
                    <a:pt x="1199" y="786"/>
                    <a:pt x="1199" y="786"/>
                  </a:cubicBezTo>
                  <a:cubicBezTo>
                    <a:pt x="1199" y="788"/>
                    <a:pt x="1199" y="788"/>
                    <a:pt x="1199" y="788"/>
                  </a:cubicBezTo>
                  <a:cubicBezTo>
                    <a:pt x="1200" y="789"/>
                    <a:pt x="1200" y="790"/>
                    <a:pt x="1201" y="791"/>
                  </a:cubicBezTo>
                  <a:cubicBezTo>
                    <a:pt x="1201" y="792"/>
                    <a:pt x="1201" y="793"/>
                    <a:pt x="1201" y="794"/>
                  </a:cubicBezTo>
                  <a:cubicBezTo>
                    <a:pt x="1200" y="794"/>
                    <a:pt x="1199" y="795"/>
                    <a:pt x="1198" y="795"/>
                  </a:cubicBezTo>
                  <a:cubicBezTo>
                    <a:pt x="1200" y="799"/>
                    <a:pt x="1202" y="801"/>
                    <a:pt x="1204" y="804"/>
                  </a:cubicBezTo>
                  <a:cubicBezTo>
                    <a:pt x="1204" y="804"/>
                    <a:pt x="1204" y="804"/>
                    <a:pt x="1204" y="805"/>
                  </a:cubicBezTo>
                  <a:cubicBezTo>
                    <a:pt x="1197" y="803"/>
                    <a:pt x="1189" y="801"/>
                    <a:pt x="1184" y="801"/>
                  </a:cubicBezTo>
                  <a:close/>
                  <a:moveTo>
                    <a:pt x="1205" y="790"/>
                  </a:moveTo>
                  <a:cubicBezTo>
                    <a:pt x="1205" y="789"/>
                    <a:pt x="1204" y="787"/>
                    <a:pt x="1204" y="786"/>
                  </a:cubicBezTo>
                  <a:cubicBezTo>
                    <a:pt x="1203" y="784"/>
                    <a:pt x="1203" y="784"/>
                    <a:pt x="1203" y="784"/>
                  </a:cubicBezTo>
                  <a:cubicBezTo>
                    <a:pt x="1203" y="782"/>
                    <a:pt x="1203" y="782"/>
                    <a:pt x="1203" y="782"/>
                  </a:cubicBezTo>
                  <a:cubicBezTo>
                    <a:pt x="1202" y="781"/>
                    <a:pt x="1202" y="781"/>
                    <a:pt x="1202" y="781"/>
                  </a:cubicBezTo>
                  <a:cubicBezTo>
                    <a:pt x="1202" y="781"/>
                    <a:pt x="1202" y="781"/>
                    <a:pt x="1202" y="781"/>
                  </a:cubicBezTo>
                  <a:cubicBezTo>
                    <a:pt x="1202" y="781"/>
                    <a:pt x="1202" y="780"/>
                    <a:pt x="1202" y="780"/>
                  </a:cubicBezTo>
                  <a:cubicBezTo>
                    <a:pt x="1202" y="780"/>
                    <a:pt x="1202" y="779"/>
                    <a:pt x="1203" y="779"/>
                  </a:cubicBezTo>
                  <a:cubicBezTo>
                    <a:pt x="1203" y="778"/>
                    <a:pt x="1203" y="778"/>
                    <a:pt x="1203" y="777"/>
                  </a:cubicBezTo>
                  <a:cubicBezTo>
                    <a:pt x="1203" y="776"/>
                    <a:pt x="1204" y="776"/>
                    <a:pt x="1204" y="775"/>
                  </a:cubicBezTo>
                  <a:cubicBezTo>
                    <a:pt x="1204" y="775"/>
                    <a:pt x="1205" y="774"/>
                    <a:pt x="1205" y="773"/>
                  </a:cubicBezTo>
                  <a:cubicBezTo>
                    <a:pt x="1205" y="773"/>
                    <a:pt x="1205" y="772"/>
                    <a:pt x="1205" y="772"/>
                  </a:cubicBezTo>
                  <a:cubicBezTo>
                    <a:pt x="1206" y="772"/>
                    <a:pt x="1206" y="771"/>
                    <a:pt x="1206" y="771"/>
                  </a:cubicBezTo>
                  <a:cubicBezTo>
                    <a:pt x="1207" y="768"/>
                    <a:pt x="1210" y="764"/>
                    <a:pt x="1213" y="761"/>
                  </a:cubicBezTo>
                  <a:cubicBezTo>
                    <a:pt x="1214" y="759"/>
                    <a:pt x="1215" y="757"/>
                    <a:pt x="1217" y="756"/>
                  </a:cubicBezTo>
                  <a:cubicBezTo>
                    <a:pt x="1218" y="754"/>
                    <a:pt x="1220" y="752"/>
                    <a:pt x="1221" y="750"/>
                  </a:cubicBezTo>
                  <a:cubicBezTo>
                    <a:pt x="1222" y="750"/>
                    <a:pt x="1222" y="750"/>
                    <a:pt x="1222" y="749"/>
                  </a:cubicBezTo>
                  <a:cubicBezTo>
                    <a:pt x="1222" y="749"/>
                    <a:pt x="1222" y="749"/>
                    <a:pt x="1222" y="749"/>
                  </a:cubicBezTo>
                  <a:cubicBezTo>
                    <a:pt x="1222" y="749"/>
                    <a:pt x="1223" y="749"/>
                    <a:pt x="1224" y="750"/>
                  </a:cubicBezTo>
                  <a:cubicBezTo>
                    <a:pt x="1224" y="750"/>
                    <a:pt x="1224" y="750"/>
                    <a:pt x="1225" y="750"/>
                  </a:cubicBezTo>
                  <a:cubicBezTo>
                    <a:pt x="1225" y="750"/>
                    <a:pt x="1225" y="750"/>
                    <a:pt x="1225" y="750"/>
                  </a:cubicBezTo>
                  <a:cubicBezTo>
                    <a:pt x="1225" y="750"/>
                    <a:pt x="1226" y="750"/>
                    <a:pt x="1226" y="750"/>
                  </a:cubicBezTo>
                  <a:cubicBezTo>
                    <a:pt x="1226" y="750"/>
                    <a:pt x="1227" y="750"/>
                    <a:pt x="1227" y="750"/>
                  </a:cubicBezTo>
                  <a:cubicBezTo>
                    <a:pt x="1225" y="754"/>
                    <a:pt x="1223" y="758"/>
                    <a:pt x="1226" y="762"/>
                  </a:cubicBezTo>
                  <a:cubicBezTo>
                    <a:pt x="1229" y="767"/>
                    <a:pt x="1236" y="769"/>
                    <a:pt x="1242" y="769"/>
                  </a:cubicBezTo>
                  <a:cubicBezTo>
                    <a:pt x="1242" y="769"/>
                    <a:pt x="1242" y="769"/>
                    <a:pt x="1242" y="770"/>
                  </a:cubicBezTo>
                  <a:cubicBezTo>
                    <a:pt x="1242" y="772"/>
                    <a:pt x="1241" y="774"/>
                    <a:pt x="1240" y="776"/>
                  </a:cubicBezTo>
                  <a:cubicBezTo>
                    <a:pt x="1240" y="776"/>
                    <a:pt x="1240" y="776"/>
                    <a:pt x="1239" y="775"/>
                  </a:cubicBezTo>
                  <a:cubicBezTo>
                    <a:pt x="1238" y="774"/>
                    <a:pt x="1238" y="773"/>
                    <a:pt x="1237" y="772"/>
                  </a:cubicBezTo>
                  <a:cubicBezTo>
                    <a:pt x="1236" y="770"/>
                    <a:pt x="1235" y="769"/>
                    <a:pt x="1235" y="769"/>
                  </a:cubicBezTo>
                  <a:cubicBezTo>
                    <a:pt x="1235" y="769"/>
                    <a:pt x="1235" y="770"/>
                    <a:pt x="1236" y="773"/>
                  </a:cubicBezTo>
                  <a:cubicBezTo>
                    <a:pt x="1236" y="774"/>
                    <a:pt x="1236" y="775"/>
                    <a:pt x="1237" y="776"/>
                  </a:cubicBezTo>
                  <a:cubicBezTo>
                    <a:pt x="1237" y="777"/>
                    <a:pt x="1237" y="778"/>
                    <a:pt x="1238" y="779"/>
                  </a:cubicBezTo>
                  <a:cubicBezTo>
                    <a:pt x="1238" y="779"/>
                    <a:pt x="1238" y="779"/>
                    <a:pt x="1238" y="780"/>
                  </a:cubicBezTo>
                  <a:cubicBezTo>
                    <a:pt x="1238" y="780"/>
                    <a:pt x="1239" y="780"/>
                    <a:pt x="1239" y="780"/>
                  </a:cubicBezTo>
                  <a:cubicBezTo>
                    <a:pt x="1236" y="787"/>
                    <a:pt x="1234" y="793"/>
                    <a:pt x="1231" y="798"/>
                  </a:cubicBezTo>
                  <a:cubicBezTo>
                    <a:pt x="1231" y="798"/>
                    <a:pt x="1231" y="798"/>
                    <a:pt x="1231" y="798"/>
                  </a:cubicBezTo>
                  <a:cubicBezTo>
                    <a:pt x="1225" y="787"/>
                    <a:pt x="1215" y="789"/>
                    <a:pt x="1206" y="792"/>
                  </a:cubicBezTo>
                  <a:cubicBezTo>
                    <a:pt x="1206" y="792"/>
                    <a:pt x="1205" y="791"/>
                    <a:pt x="1205" y="790"/>
                  </a:cubicBezTo>
                  <a:close/>
                  <a:moveTo>
                    <a:pt x="1242" y="721"/>
                  </a:moveTo>
                  <a:cubicBezTo>
                    <a:pt x="1241" y="722"/>
                    <a:pt x="1240" y="723"/>
                    <a:pt x="1239" y="724"/>
                  </a:cubicBezTo>
                  <a:cubicBezTo>
                    <a:pt x="1238" y="725"/>
                    <a:pt x="1238" y="725"/>
                    <a:pt x="1237" y="726"/>
                  </a:cubicBezTo>
                  <a:cubicBezTo>
                    <a:pt x="1237" y="726"/>
                    <a:pt x="1236" y="726"/>
                    <a:pt x="1236" y="727"/>
                  </a:cubicBezTo>
                  <a:cubicBezTo>
                    <a:pt x="1236" y="727"/>
                    <a:pt x="1236" y="727"/>
                    <a:pt x="1235" y="728"/>
                  </a:cubicBezTo>
                  <a:cubicBezTo>
                    <a:pt x="1234" y="729"/>
                    <a:pt x="1232" y="731"/>
                    <a:pt x="1231" y="733"/>
                  </a:cubicBezTo>
                  <a:cubicBezTo>
                    <a:pt x="1231" y="733"/>
                    <a:pt x="1231" y="733"/>
                    <a:pt x="1231" y="732"/>
                  </a:cubicBezTo>
                  <a:cubicBezTo>
                    <a:pt x="1231" y="732"/>
                    <a:pt x="1231" y="732"/>
                    <a:pt x="1231" y="731"/>
                  </a:cubicBezTo>
                  <a:cubicBezTo>
                    <a:pt x="1231" y="731"/>
                    <a:pt x="1231" y="731"/>
                    <a:pt x="1231" y="731"/>
                  </a:cubicBezTo>
                  <a:cubicBezTo>
                    <a:pt x="1232" y="730"/>
                    <a:pt x="1232" y="730"/>
                    <a:pt x="1232" y="729"/>
                  </a:cubicBezTo>
                  <a:cubicBezTo>
                    <a:pt x="1232" y="728"/>
                    <a:pt x="1233" y="727"/>
                    <a:pt x="1233" y="726"/>
                  </a:cubicBezTo>
                  <a:cubicBezTo>
                    <a:pt x="1233" y="725"/>
                    <a:pt x="1234" y="724"/>
                    <a:pt x="1234" y="723"/>
                  </a:cubicBezTo>
                  <a:cubicBezTo>
                    <a:pt x="1235" y="722"/>
                    <a:pt x="1236" y="721"/>
                    <a:pt x="1236" y="720"/>
                  </a:cubicBezTo>
                  <a:cubicBezTo>
                    <a:pt x="1237" y="719"/>
                    <a:pt x="1237" y="718"/>
                    <a:pt x="1238" y="717"/>
                  </a:cubicBezTo>
                  <a:cubicBezTo>
                    <a:pt x="1242" y="718"/>
                    <a:pt x="1247" y="718"/>
                    <a:pt x="1250" y="717"/>
                  </a:cubicBezTo>
                  <a:cubicBezTo>
                    <a:pt x="1250" y="725"/>
                    <a:pt x="1249" y="734"/>
                    <a:pt x="1248" y="743"/>
                  </a:cubicBezTo>
                  <a:cubicBezTo>
                    <a:pt x="1246" y="744"/>
                    <a:pt x="1243" y="746"/>
                    <a:pt x="1241" y="748"/>
                  </a:cubicBezTo>
                  <a:cubicBezTo>
                    <a:pt x="1240" y="748"/>
                    <a:pt x="1240" y="748"/>
                    <a:pt x="1240" y="748"/>
                  </a:cubicBezTo>
                  <a:cubicBezTo>
                    <a:pt x="1240" y="748"/>
                    <a:pt x="1240" y="748"/>
                    <a:pt x="1240" y="748"/>
                  </a:cubicBezTo>
                  <a:cubicBezTo>
                    <a:pt x="1239" y="748"/>
                    <a:pt x="1238" y="748"/>
                    <a:pt x="1238" y="748"/>
                  </a:cubicBezTo>
                  <a:cubicBezTo>
                    <a:pt x="1237" y="747"/>
                    <a:pt x="1236" y="747"/>
                    <a:pt x="1234" y="747"/>
                  </a:cubicBezTo>
                  <a:cubicBezTo>
                    <a:pt x="1234" y="747"/>
                    <a:pt x="1233" y="747"/>
                    <a:pt x="1233" y="747"/>
                  </a:cubicBezTo>
                  <a:cubicBezTo>
                    <a:pt x="1232" y="746"/>
                    <a:pt x="1230" y="745"/>
                    <a:pt x="1229" y="744"/>
                  </a:cubicBezTo>
                  <a:cubicBezTo>
                    <a:pt x="1229" y="745"/>
                    <a:pt x="1229" y="746"/>
                    <a:pt x="1228" y="747"/>
                  </a:cubicBezTo>
                  <a:cubicBezTo>
                    <a:pt x="1227" y="747"/>
                    <a:pt x="1226" y="747"/>
                    <a:pt x="1226" y="747"/>
                  </a:cubicBezTo>
                  <a:cubicBezTo>
                    <a:pt x="1225" y="747"/>
                    <a:pt x="1225" y="747"/>
                    <a:pt x="1225" y="747"/>
                  </a:cubicBezTo>
                  <a:cubicBezTo>
                    <a:pt x="1225" y="747"/>
                    <a:pt x="1225" y="747"/>
                    <a:pt x="1225" y="747"/>
                  </a:cubicBezTo>
                  <a:cubicBezTo>
                    <a:pt x="1224" y="747"/>
                    <a:pt x="1224" y="747"/>
                    <a:pt x="1223" y="748"/>
                  </a:cubicBezTo>
                  <a:cubicBezTo>
                    <a:pt x="1223" y="748"/>
                    <a:pt x="1223" y="748"/>
                    <a:pt x="1223" y="748"/>
                  </a:cubicBezTo>
                  <a:cubicBezTo>
                    <a:pt x="1229" y="741"/>
                    <a:pt x="1234" y="735"/>
                    <a:pt x="1238" y="730"/>
                  </a:cubicBezTo>
                  <a:cubicBezTo>
                    <a:pt x="1238" y="729"/>
                    <a:pt x="1238" y="729"/>
                    <a:pt x="1239" y="729"/>
                  </a:cubicBezTo>
                  <a:cubicBezTo>
                    <a:pt x="1239" y="728"/>
                    <a:pt x="1239" y="728"/>
                    <a:pt x="1239" y="728"/>
                  </a:cubicBezTo>
                  <a:cubicBezTo>
                    <a:pt x="1240" y="727"/>
                    <a:pt x="1240" y="726"/>
                    <a:pt x="1241" y="726"/>
                  </a:cubicBezTo>
                  <a:cubicBezTo>
                    <a:pt x="1241" y="724"/>
                    <a:pt x="1242" y="723"/>
                    <a:pt x="1243" y="722"/>
                  </a:cubicBezTo>
                  <a:cubicBezTo>
                    <a:pt x="1244" y="720"/>
                    <a:pt x="1244" y="719"/>
                    <a:pt x="1244" y="719"/>
                  </a:cubicBezTo>
                  <a:cubicBezTo>
                    <a:pt x="1244" y="719"/>
                    <a:pt x="1243" y="720"/>
                    <a:pt x="1242" y="721"/>
                  </a:cubicBezTo>
                  <a:close/>
                  <a:moveTo>
                    <a:pt x="1281" y="622"/>
                  </a:moveTo>
                  <a:cubicBezTo>
                    <a:pt x="1281" y="619"/>
                    <a:pt x="1280" y="616"/>
                    <a:pt x="1280" y="614"/>
                  </a:cubicBezTo>
                  <a:cubicBezTo>
                    <a:pt x="1279" y="612"/>
                    <a:pt x="1279" y="611"/>
                    <a:pt x="1279" y="609"/>
                  </a:cubicBezTo>
                  <a:cubicBezTo>
                    <a:pt x="1279" y="609"/>
                    <a:pt x="1279" y="609"/>
                    <a:pt x="1280" y="608"/>
                  </a:cubicBezTo>
                  <a:cubicBezTo>
                    <a:pt x="1280" y="608"/>
                    <a:pt x="1280" y="607"/>
                    <a:pt x="1281" y="607"/>
                  </a:cubicBezTo>
                  <a:cubicBezTo>
                    <a:pt x="1281" y="606"/>
                    <a:pt x="1281" y="606"/>
                    <a:pt x="1281" y="606"/>
                  </a:cubicBezTo>
                  <a:cubicBezTo>
                    <a:pt x="1282" y="606"/>
                    <a:pt x="1282" y="605"/>
                    <a:pt x="1282" y="605"/>
                  </a:cubicBezTo>
                  <a:cubicBezTo>
                    <a:pt x="1282" y="604"/>
                    <a:pt x="1283" y="604"/>
                    <a:pt x="1283" y="603"/>
                  </a:cubicBezTo>
                  <a:cubicBezTo>
                    <a:pt x="1284" y="603"/>
                    <a:pt x="1284" y="602"/>
                    <a:pt x="1285" y="601"/>
                  </a:cubicBezTo>
                  <a:cubicBezTo>
                    <a:pt x="1285" y="601"/>
                    <a:pt x="1285" y="601"/>
                    <a:pt x="1286" y="600"/>
                  </a:cubicBezTo>
                  <a:cubicBezTo>
                    <a:pt x="1286" y="600"/>
                    <a:pt x="1286" y="600"/>
                    <a:pt x="1286" y="599"/>
                  </a:cubicBezTo>
                  <a:cubicBezTo>
                    <a:pt x="1287" y="599"/>
                    <a:pt x="1288" y="598"/>
                    <a:pt x="1288" y="597"/>
                  </a:cubicBezTo>
                  <a:cubicBezTo>
                    <a:pt x="1289" y="596"/>
                    <a:pt x="1291" y="595"/>
                    <a:pt x="1292" y="594"/>
                  </a:cubicBezTo>
                  <a:cubicBezTo>
                    <a:pt x="1294" y="592"/>
                    <a:pt x="1295" y="591"/>
                    <a:pt x="1297" y="590"/>
                  </a:cubicBezTo>
                  <a:cubicBezTo>
                    <a:pt x="1298" y="589"/>
                    <a:pt x="1300" y="588"/>
                    <a:pt x="1301" y="587"/>
                  </a:cubicBezTo>
                  <a:cubicBezTo>
                    <a:pt x="1303" y="586"/>
                    <a:pt x="1304" y="585"/>
                    <a:pt x="1305" y="585"/>
                  </a:cubicBezTo>
                  <a:cubicBezTo>
                    <a:pt x="1310" y="588"/>
                    <a:pt x="1316" y="591"/>
                    <a:pt x="1322" y="592"/>
                  </a:cubicBezTo>
                  <a:cubicBezTo>
                    <a:pt x="1321" y="602"/>
                    <a:pt x="1319" y="611"/>
                    <a:pt x="1316" y="619"/>
                  </a:cubicBezTo>
                  <a:cubicBezTo>
                    <a:pt x="1308" y="617"/>
                    <a:pt x="1300" y="617"/>
                    <a:pt x="1297" y="629"/>
                  </a:cubicBezTo>
                  <a:cubicBezTo>
                    <a:pt x="1296" y="629"/>
                    <a:pt x="1296" y="629"/>
                    <a:pt x="1296" y="629"/>
                  </a:cubicBezTo>
                  <a:cubicBezTo>
                    <a:pt x="1296" y="629"/>
                    <a:pt x="1296" y="629"/>
                    <a:pt x="1296" y="629"/>
                  </a:cubicBezTo>
                  <a:cubicBezTo>
                    <a:pt x="1295" y="630"/>
                    <a:pt x="1294" y="630"/>
                    <a:pt x="1293" y="630"/>
                  </a:cubicBezTo>
                  <a:cubicBezTo>
                    <a:pt x="1292" y="630"/>
                    <a:pt x="1291" y="630"/>
                    <a:pt x="1290" y="631"/>
                  </a:cubicBezTo>
                  <a:cubicBezTo>
                    <a:pt x="1289" y="631"/>
                    <a:pt x="1288" y="632"/>
                    <a:pt x="1287" y="632"/>
                  </a:cubicBezTo>
                  <a:cubicBezTo>
                    <a:pt x="1286" y="632"/>
                    <a:pt x="1285" y="633"/>
                    <a:pt x="1284" y="633"/>
                  </a:cubicBezTo>
                  <a:cubicBezTo>
                    <a:pt x="1284" y="634"/>
                    <a:pt x="1283" y="634"/>
                    <a:pt x="1282" y="634"/>
                  </a:cubicBezTo>
                  <a:cubicBezTo>
                    <a:pt x="1282" y="634"/>
                    <a:pt x="1282" y="635"/>
                    <a:pt x="1282" y="635"/>
                  </a:cubicBezTo>
                  <a:cubicBezTo>
                    <a:pt x="1281" y="635"/>
                    <a:pt x="1281" y="635"/>
                    <a:pt x="1281" y="635"/>
                  </a:cubicBezTo>
                  <a:cubicBezTo>
                    <a:pt x="1281" y="634"/>
                    <a:pt x="1280" y="633"/>
                    <a:pt x="1280" y="632"/>
                  </a:cubicBezTo>
                  <a:cubicBezTo>
                    <a:pt x="1280" y="631"/>
                    <a:pt x="1280" y="631"/>
                    <a:pt x="1280" y="631"/>
                  </a:cubicBezTo>
                  <a:cubicBezTo>
                    <a:pt x="1280" y="629"/>
                    <a:pt x="1281" y="628"/>
                    <a:pt x="1281" y="626"/>
                  </a:cubicBezTo>
                  <a:cubicBezTo>
                    <a:pt x="1281" y="626"/>
                    <a:pt x="1281" y="626"/>
                    <a:pt x="1281" y="626"/>
                  </a:cubicBezTo>
                  <a:cubicBezTo>
                    <a:pt x="1281" y="625"/>
                    <a:pt x="1281" y="625"/>
                    <a:pt x="1281" y="625"/>
                  </a:cubicBezTo>
                  <a:cubicBezTo>
                    <a:pt x="1281" y="624"/>
                    <a:pt x="1281" y="624"/>
                    <a:pt x="1281" y="624"/>
                  </a:cubicBezTo>
                  <a:cubicBezTo>
                    <a:pt x="1281" y="624"/>
                    <a:pt x="1281" y="623"/>
                    <a:pt x="1281" y="622"/>
                  </a:cubicBezTo>
                  <a:close/>
                  <a:moveTo>
                    <a:pt x="1287" y="647"/>
                  </a:moveTo>
                  <a:cubicBezTo>
                    <a:pt x="1287" y="646"/>
                    <a:pt x="1285" y="642"/>
                    <a:pt x="1283" y="637"/>
                  </a:cubicBezTo>
                  <a:cubicBezTo>
                    <a:pt x="1283" y="637"/>
                    <a:pt x="1283" y="637"/>
                    <a:pt x="1283" y="637"/>
                  </a:cubicBezTo>
                  <a:cubicBezTo>
                    <a:pt x="1283" y="637"/>
                    <a:pt x="1283" y="637"/>
                    <a:pt x="1283" y="637"/>
                  </a:cubicBezTo>
                  <a:cubicBezTo>
                    <a:pt x="1284" y="637"/>
                    <a:pt x="1285" y="636"/>
                    <a:pt x="1286" y="636"/>
                  </a:cubicBezTo>
                  <a:cubicBezTo>
                    <a:pt x="1286" y="636"/>
                    <a:pt x="1287" y="635"/>
                    <a:pt x="1288" y="635"/>
                  </a:cubicBezTo>
                  <a:cubicBezTo>
                    <a:pt x="1289" y="634"/>
                    <a:pt x="1290" y="634"/>
                    <a:pt x="1291" y="634"/>
                  </a:cubicBezTo>
                  <a:cubicBezTo>
                    <a:pt x="1292" y="633"/>
                    <a:pt x="1293" y="633"/>
                    <a:pt x="1294" y="633"/>
                  </a:cubicBezTo>
                  <a:cubicBezTo>
                    <a:pt x="1295" y="633"/>
                    <a:pt x="1296" y="632"/>
                    <a:pt x="1297" y="632"/>
                  </a:cubicBezTo>
                  <a:cubicBezTo>
                    <a:pt x="1297" y="632"/>
                    <a:pt x="1298" y="632"/>
                    <a:pt x="1298" y="632"/>
                  </a:cubicBezTo>
                  <a:cubicBezTo>
                    <a:pt x="1300" y="635"/>
                    <a:pt x="1303" y="637"/>
                    <a:pt x="1305" y="639"/>
                  </a:cubicBezTo>
                  <a:cubicBezTo>
                    <a:pt x="1300" y="644"/>
                    <a:pt x="1294" y="647"/>
                    <a:pt x="1287" y="647"/>
                  </a:cubicBezTo>
                  <a:close/>
                  <a:moveTo>
                    <a:pt x="1242" y="753"/>
                  </a:moveTo>
                  <a:cubicBezTo>
                    <a:pt x="1241" y="752"/>
                    <a:pt x="1239" y="751"/>
                    <a:pt x="1238" y="750"/>
                  </a:cubicBezTo>
                  <a:cubicBezTo>
                    <a:pt x="1239" y="751"/>
                    <a:pt x="1240" y="751"/>
                    <a:pt x="1240" y="751"/>
                  </a:cubicBezTo>
                  <a:cubicBezTo>
                    <a:pt x="1241" y="751"/>
                    <a:pt x="1241" y="751"/>
                    <a:pt x="1241" y="751"/>
                  </a:cubicBezTo>
                  <a:cubicBezTo>
                    <a:pt x="1241" y="752"/>
                    <a:pt x="1241" y="752"/>
                    <a:pt x="1242" y="753"/>
                  </a:cubicBezTo>
                  <a:close/>
                  <a:moveTo>
                    <a:pt x="1229" y="804"/>
                  </a:moveTo>
                  <a:cubicBezTo>
                    <a:pt x="1226" y="808"/>
                    <a:pt x="1225" y="811"/>
                    <a:pt x="1225" y="811"/>
                  </a:cubicBezTo>
                  <a:cubicBezTo>
                    <a:pt x="1225" y="811"/>
                    <a:pt x="1223" y="811"/>
                    <a:pt x="1221" y="810"/>
                  </a:cubicBezTo>
                  <a:cubicBezTo>
                    <a:pt x="1224" y="809"/>
                    <a:pt x="1226" y="807"/>
                    <a:pt x="1229" y="804"/>
                  </a:cubicBezTo>
                  <a:close/>
                  <a:moveTo>
                    <a:pt x="1303" y="782"/>
                  </a:moveTo>
                  <a:cubicBezTo>
                    <a:pt x="1304" y="785"/>
                    <a:pt x="1305" y="788"/>
                    <a:pt x="1305" y="791"/>
                  </a:cubicBezTo>
                  <a:cubicBezTo>
                    <a:pt x="1305" y="791"/>
                    <a:pt x="1305" y="791"/>
                    <a:pt x="1305" y="792"/>
                  </a:cubicBezTo>
                  <a:cubicBezTo>
                    <a:pt x="1305" y="792"/>
                    <a:pt x="1305" y="792"/>
                    <a:pt x="1305" y="793"/>
                  </a:cubicBezTo>
                  <a:cubicBezTo>
                    <a:pt x="1305" y="793"/>
                    <a:pt x="1305" y="794"/>
                    <a:pt x="1305" y="795"/>
                  </a:cubicBezTo>
                  <a:cubicBezTo>
                    <a:pt x="1305" y="796"/>
                    <a:pt x="1305" y="797"/>
                    <a:pt x="1305" y="798"/>
                  </a:cubicBezTo>
                  <a:cubicBezTo>
                    <a:pt x="1305" y="798"/>
                    <a:pt x="1305" y="798"/>
                    <a:pt x="1305" y="799"/>
                  </a:cubicBezTo>
                  <a:cubicBezTo>
                    <a:pt x="1305" y="799"/>
                    <a:pt x="1305" y="799"/>
                    <a:pt x="1305" y="799"/>
                  </a:cubicBezTo>
                  <a:cubicBezTo>
                    <a:pt x="1304" y="800"/>
                    <a:pt x="1303" y="801"/>
                    <a:pt x="1302" y="802"/>
                  </a:cubicBezTo>
                  <a:cubicBezTo>
                    <a:pt x="1299" y="806"/>
                    <a:pt x="1295" y="809"/>
                    <a:pt x="1292" y="813"/>
                  </a:cubicBezTo>
                  <a:cubicBezTo>
                    <a:pt x="1289" y="815"/>
                    <a:pt x="1286" y="818"/>
                    <a:pt x="1283" y="821"/>
                  </a:cubicBezTo>
                  <a:cubicBezTo>
                    <a:pt x="1289" y="808"/>
                    <a:pt x="1296" y="795"/>
                    <a:pt x="1303" y="782"/>
                  </a:cubicBezTo>
                  <a:close/>
                  <a:moveTo>
                    <a:pt x="1321" y="500"/>
                  </a:moveTo>
                  <a:cubicBezTo>
                    <a:pt x="1323" y="517"/>
                    <a:pt x="1325" y="541"/>
                    <a:pt x="1324" y="564"/>
                  </a:cubicBezTo>
                  <a:cubicBezTo>
                    <a:pt x="1312" y="563"/>
                    <a:pt x="1302" y="565"/>
                    <a:pt x="1303" y="582"/>
                  </a:cubicBezTo>
                  <a:cubicBezTo>
                    <a:pt x="1303" y="582"/>
                    <a:pt x="1303" y="582"/>
                    <a:pt x="1303" y="582"/>
                  </a:cubicBezTo>
                  <a:cubicBezTo>
                    <a:pt x="1302" y="582"/>
                    <a:pt x="1301" y="581"/>
                    <a:pt x="1301" y="581"/>
                  </a:cubicBezTo>
                  <a:cubicBezTo>
                    <a:pt x="1302" y="583"/>
                    <a:pt x="1302" y="583"/>
                    <a:pt x="1302" y="583"/>
                  </a:cubicBezTo>
                  <a:cubicBezTo>
                    <a:pt x="1301" y="583"/>
                    <a:pt x="1300" y="584"/>
                    <a:pt x="1300" y="584"/>
                  </a:cubicBezTo>
                  <a:cubicBezTo>
                    <a:pt x="1298" y="585"/>
                    <a:pt x="1296" y="586"/>
                    <a:pt x="1295" y="587"/>
                  </a:cubicBezTo>
                  <a:cubicBezTo>
                    <a:pt x="1293" y="589"/>
                    <a:pt x="1291" y="590"/>
                    <a:pt x="1290" y="591"/>
                  </a:cubicBezTo>
                  <a:cubicBezTo>
                    <a:pt x="1289" y="592"/>
                    <a:pt x="1287" y="594"/>
                    <a:pt x="1286" y="595"/>
                  </a:cubicBezTo>
                  <a:cubicBezTo>
                    <a:pt x="1285" y="596"/>
                    <a:pt x="1285" y="597"/>
                    <a:pt x="1284" y="597"/>
                  </a:cubicBezTo>
                  <a:cubicBezTo>
                    <a:pt x="1284" y="598"/>
                    <a:pt x="1283" y="598"/>
                    <a:pt x="1283" y="598"/>
                  </a:cubicBezTo>
                  <a:cubicBezTo>
                    <a:pt x="1283" y="599"/>
                    <a:pt x="1283" y="599"/>
                    <a:pt x="1282" y="599"/>
                  </a:cubicBezTo>
                  <a:cubicBezTo>
                    <a:pt x="1282" y="600"/>
                    <a:pt x="1281" y="601"/>
                    <a:pt x="1281" y="601"/>
                  </a:cubicBezTo>
                  <a:cubicBezTo>
                    <a:pt x="1280" y="602"/>
                    <a:pt x="1280" y="603"/>
                    <a:pt x="1279" y="603"/>
                  </a:cubicBezTo>
                  <a:cubicBezTo>
                    <a:pt x="1279" y="604"/>
                    <a:pt x="1279" y="604"/>
                    <a:pt x="1279" y="604"/>
                  </a:cubicBezTo>
                  <a:cubicBezTo>
                    <a:pt x="1279" y="604"/>
                    <a:pt x="1278" y="605"/>
                    <a:pt x="1278" y="605"/>
                  </a:cubicBezTo>
                  <a:cubicBezTo>
                    <a:pt x="1278" y="605"/>
                    <a:pt x="1278" y="606"/>
                    <a:pt x="1278" y="606"/>
                  </a:cubicBezTo>
                  <a:cubicBezTo>
                    <a:pt x="1277" y="603"/>
                    <a:pt x="1276" y="600"/>
                    <a:pt x="1275" y="598"/>
                  </a:cubicBezTo>
                  <a:cubicBezTo>
                    <a:pt x="1273" y="592"/>
                    <a:pt x="1272" y="587"/>
                    <a:pt x="1271" y="582"/>
                  </a:cubicBezTo>
                  <a:cubicBezTo>
                    <a:pt x="1270" y="577"/>
                    <a:pt x="1269" y="572"/>
                    <a:pt x="1270" y="568"/>
                  </a:cubicBezTo>
                  <a:cubicBezTo>
                    <a:pt x="1270" y="563"/>
                    <a:pt x="1272" y="558"/>
                    <a:pt x="1274" y="554"/>
                  </a:cubicBezTo>
                  <a:cubicBezTo>
                    <a:pt x="1276" y="549"/>
                    <a:pt x="1278" y="545"/>
                    <a:pt x="1281" y="542"/>
                  </a:cubicBezTo>
                  <a:cubicBezTo>
                    <a:pt x="1286" y="534"/>
                    <a:pt x="1291" y="527"/>
                    <a:pt x="1297" y="521"/>
                  </a:cubicBezTo>
                  <a:cubicBezTo>
                    <a:pt x="1298" y="520"/>
                    <a:pt x="1300" y="518"/>
                    <a:pt x="1301" y="517"/>
                  </a:cubicBezTo>
                  <a:cubicBezTo>
                    <a:pt x="1303" y="516"/>
                    <a:pt x="1304" y="514"/>
                    <a:pt x="1305" y="513"/>
                  </a:cubicBezTo>
                  <a:cubicBezTo>
                    <a:pt x="1308" y="510"/>
                    <a:pt x="1310" y="508"/>
                    <a:pt x="1313" y="506"/>
                  </a:cubicBezTo>
                  <a:cubicBezTo>
                    <a:pt x="1316" y="504"/>
                    <a:pt x="1318" y="502"/>
                    <a:pt x="1321" y="500"/>
                  </a:cubicBezTo>
                  <a:close/>
                  <a:moveTo>
                    <a:pt x="1184" y="586"/>
                  </a:moveTo>
                  <a:cubicBezTo>
                    <a:pt x="1184" y="586"/>
                    <a:pt x="1184" y="586"/>
                    <a:pt x="1184" y="586"/>
                  </a:cubicBezTo>
                  <a:cubicBezTo>
                    <a:pt x="1185" y="585"/>
                    <a:pt x="1187" y="584"/>
                    <a:pt x="1188" y="582"/>
                  </a:cubicBezTo>
                  <a:cubicBezTo>
                    <a:pt x="1189" y="584"/>
                    <a:pt x="1189" y="584"/>
                    <a:pt x="1189" y="584"/>
                  </a:cubicBezTo>
                  <a:cubicBezTo>
                    <a:pt x="1190" y="585"/>
                    <a:pt x="1193" y="585"/>
                    <a:pt x="1195" y="586"/>
                  </a:cubicBezTo>
                  <a:cubicBezTo>
                    <a:pt x="1195" y="586"/>
                    <a:pt x="1195" y="586"/>
                    <a:pt x="1195" y="586"/>
                  </a:cubicBezTo>
                  <a:cubicBezTo>
                    <a:pt x="1195" y="586"/>
                    <a:pt x="1196" y="586"/>
                    <a:pt x="1196" y="587"/>
                  </a:cubicBezTo>
                  <a:cubicBezTo>
                    <a:pt x="1197" y="588"/>
                    <a:pt x="1198" y="589"/>
                    <a:pt x="1199" y="590"/>
                  </a:cubicBezTo>
                  <a:cubicBezTo>
                    <a:pt x="1200" y="591"/>
                    <a:pt x="1201" y="593"/>
                    <a:pt x="1202" y="594"/>
                  </a:cubicBezTo>
                  <a:cubicBezTo>
                    <a:pt x="1203" y="595"/>
                    <a:pt x="1204" y="596"/>
                    <a:pt x="1204" y="597"/>
                  </a:cubicBezTo>
                  <a:cubicBezTo>
                    <a:pt x="1205" y="598"/>
                    <a:pt x="1206" y="599"/>
                    <a:pt x="1206" y="600"/>
                  </a:cubicBezTo>
                  <a:cubicBezTo>
                    <a:pt x="1207" y="600"/>
                    <a:pt x="1207" y="601"/>
                    <a:pt x="1207" y="601"/>
                  </a:cubicBezTo>
                  <a:cubicBezTo>
                    <a:pt x="1207" y="601"/>
                    <a:pt x="1207" y="601"/>
                    <a:pt x="1207" y="601"/>
                  </a:cubicBezTo>
                  <a:cubicBezTo>
                    <a:pt x="1208" y="602"/>
                    <a:pt x="1208" y="602"/>
                    <a:pt x="1208" y="602"/>
                  </a:cubicBezTo>
                  <a:cubicBezTo>
                    <a:pt x="1208" y="603"/>
                    <a:pt x="1208" y="603"/>
                    <a:pt x="1208" y="603"/>
                  </a:cubicBezTo>
                  <a:cubicBezTo>
                    <a:pt x="1209" y="605"/>
                    <a:pt x="1209" y="606"/>
                    <a:pt x="1209" y="608"/>
                  </a:cubicBezTo>
                  <a:cubicBezTo>
                    <a:pt x="1210" y="609"/>
                    <a:pt x="1210" y="610"/>
                    <a:pt x="1210" y="611"/>
                  </a:cubicBezTo>
                  <a:cubicBezTo>
                    <a:pt x="1210" y="612"/>
                    <a:pt x="1211" y="612"/>
                    <a:pt x="1211" y="613"/>
                  </a:cubicBezTo>
                  <a:cubicBezTo>
                    <a:pt x="1211" y="613"/>
                    <a:pt x="1211" y="614"/>
                    <a:pt x="1212" y="614"/>
                  </a:cubicBezTo>
                  <a:cubicBezTo>
                    <a:pt x="1213" y="617"/>
                    <a:pt x="1214" y="620"/>
                    <a:pt x="1216" y="623"/>
                  </a:cubicBezTo>
                  <a:cubicBezTo>
                    <a:pt x="1203" y="615"/>
                    <a:pt x="1199" y="600"/>
                    <a:pt x="1184" y="586"/>
                  </a:cubicBezTo>
                  <a:close/>
                  <a:moveTo>
                    <a:pt x="1167" y="725"/>
                  </a:moveTo>
                  <a:cubicBezTo>
                    <a:pt x="1167" y="726"/>
                    <a:pt x="1167" y="726"/>
                    <a:pt x="1167" y="726"/>
                  </a:cubicBezTo>
                  <a:cubicBezTo>
                    <a:pt x="1167" y="726"/>
                    <a:pt x="1167" y="726"/>
                    <a:pt x="1167" y="726"/>
                  </a:cubicBezTo>
                  <a:cubicBezTo>
                    <a:pt x="1167" y="726"/>
                    <a:pt x="1167" y="726"/>
                    <a:pt x="1167" y="726"/>
                  </a:cubicBezTo>
                  <a:cubicBezTo>
                    <a:pt x="1167" y="726"/>
                    <a:pt x="1167" y="726"/>
                    <a:pt x="1167" y="726"/>
                  </a:cubicBezTo>
                  <a:cubicBezTo>
                    <a:pt x="1168" y="727"/>
                    <a:pt x="1168" y="727"/>
                    <a:pt x="1168" y="727"/>
                  </a:cubicBezTo>
                  <a:cubicBezTo>
                    <a:pt x="1168" y="728"/>
                    <a:pt x="1168" y="729"/>
                    <a:pt x="1169" y="731"/>
                  </a:cubicBezTo>
                  <a:cubicBezTo>
                    <a:pt x="1170" y="733"/>
                    <a:pt x="1171" y="735"/>
                    <a:pt x="1172" y="737"/>
                  </a:cubicBezTo>
                  <a:cubicBezTo>
                    <a:pt x="1175" y="742"/>
                    <a:pt x="1177" y="746"/>
                    <a:pt x="1180" y="751"/>
                  </a:cubicBezTo>
                  <a:cubicBezTo>
                    <a:pt x="1180" y="751"/>
                    <a:pt x="1181" y="752"/>
                    <a:pt x="1181" y="753"/>
                  </a:cubicBezTo>
                  <a:cubicBezTo>
                    <a:pt x="1180" y="752"/>
                    <a:pt x="1178" y="751"/>
                    <a:pt x="1177" y="750"/>
                  </a:cubicBezTo>
                  <a:cubicBezTo>
                    <a:pt x="1176" y="750"/>
                    <a:pt x="1175" y="749"/>
                    <a:pt x="1174" y="749"/>
                  </a:cubicBezTo>
                  <a:cubicBezTo>
                    <a:pt x="1173" y="748"/>
                    <a:pt x="1172" y="748"/>
                    <a:pt x="1171" y="747"/>
                  </a:cubicBezTo>
                  <a:cubicBezTo>
                    <a:pt x="1169" y="747"/>
                    <a:pt x="1168" y="746"/>
                    <a:pt x="1166" y="745"/>
                  </a:cubicBezTo>
                  <a:cubicBezTo>
                    <a:pt x="1166" y="745"/>
                    <a:pt x="1166" y="744"/>
                    <a:pt x="1166" y="743"/>
                  </a:cubicBezTo>
                  <a:cubicBezTo>
                    <a:pt x="1167" y="735"/>
                    <a:pt x="1167" y="728"/>
                    <a:pt x="1166" y="722"/>
                  </a:cubicBezTo>
                  <a:cubicBezTo>
                    <a:pt x="1166" y="722"/>
                    <a:pt x="1166" y="723"/>
                    <a:pt x="1166" y="724"/>
                  </a:cubicBezTo>
                  <a:lnTo>
                    <a:pt x="1167" y="725"/>
                  </a:lnTo>
                  <a:close/>
                  <a:moveTo>
                    <a:pt x="1161" y="707"/>
                  </a:moveTo>
                  <a:cubicBezTo>
                    <a:pt x="1161" y="707"/>
                    <a:pt x="1161" y="707"/>
                    <a:pt x="1161" y="707"/>
                  </a:cubicBezTo>
                  <a:cubicBezTo>
                    <a:pt x="1162" y="708"/>
                    <a:pt x="1162" y="708"/>
                    <a:pt x="1163" y="709"/>
                  </a:cubicBezTo>
                  <a:cubicBezTo>
                    <a:pt x="1163" y="709"/>
                    <a:pt x="1163" y="709"/>
                    <a:pt x="1163" y="709"/>
                  </a:cubicBezTo>
                  <a:cubicBezTo>
                    <a:pt x="1163" y="711"/>
                    <a:pt x="1164" y="713"/>
                    <a:pt x="1164" y="715"/>
                  </a:cubicBezTo>
                  <a:cubicBezTo>
                    <a:pt x="1163" y="712"/>
                    <a:pt x="1162" y="710"/>
                    <a:pt x="1161" y="707"/>
                  </a:cubicBezTo>
                  <a:close/>
                  <a:moveTo>
                    <a:pt x="1085" y="767"/>
                  </a:moveTo>
                  <a:cubicBezTo>
                    <a:pt x="1086" y="768"/>
                    <a:pt x="1087" y="769"/>
                    <a:pt x="1087" y="769"/>
                  </a:cubicBezTo>
                  <a:cubicBezTo>
                    <a:pt x="1088" y="770"/>
                    <a:pt x="1089" y="771"/>
                    <a:pt x="1089" y="772"/>
                  </a:cubicBezTo>
                  <a:cubicBezTo>
                    <a:pt x="1090" y="773"/>
                    <a:pt x="1091" y="773"/>
                    <a:pt x="1091" y="774"/>
                  </a:cubicBezTo>
                  <a:cubicBezTo>
                    <a:pt x="1091" y="774"/>
                    <a:pt x="1091" y="774"/>
                    <a:pt x="1091" y="774"/>
                  </a:cubicBezTo>
                  <a:cubicBezTo>
                    <a:pt x="1091" y="775"/>
                    <a:pt x="1092" y="775"/>
                    <a:pt x="1092" y="775"/>
                  </a:cubicBezTo>
                  <a:cubicBezTo>
                    <a:pt x="1092" y="775"/>
                    <a:pt x="1092" y="775"/>
                    <a:pt x="1092" y="775"/>
                  </a:cubicBezTo>
                  <a:cubicBezTo>
                    <a:pt x="1092" y="776"/>
                    <a:pt x="1092" y="776"/>
                    <a:pt x="1092" y="776"/>
                  </a:cubicBezTo>
                  <a:cubicBezTo>
                    <a:pt x="1093" y="776"/>
                    <a:pt x="1093" y="777"/>
                    <a:pt x="1093" y="777"/>
                  </a:cubicBezTo>
                  <a:cubicBezTo>
                    <a:pt x="1093" y="778"/>
                    <a:pt x="1094" y="779"/>
                    <a:pt x="1094" y="780"/>
                  </a:cubicBezTo>
                  <a:cubicBezTo>
                    <a:pt x="1094" y="781"/>
                    <a:pt x="1095" y="781"/>
                    <a:pt x="1095" y="782"/>
                  </a:cubicBezTo>
                  <a:cubicBezTo>
                    <a:pt x="1095" y="783"/>
                    <a:pt x="1095" y="783"/>
                    <a:pt x="1095" y="783"/>
                  </a:cubicBezTo>
                  <a:cubicBezTo>
                    <a:pt x="1094" y="785"/>
                    <a:pt x="1094" y="786"/>
                    <a:pt x="1093" y="787"/>
                  </a:cubicBezTo>
                  <a:cubicBezTo>
                    <a:pt x="1093" y="788"/>
                    <a:pt x="1092" y="789"/>
                    <a:pt x="1092" y="789"/>
                  </a:cubicBezTo>
                  <a:cubicBezTo>
                    <a:pt x="1092" y="790"/>
                    <a:pt x="1092" y="791"/>
                    <a:pt x="1092" y="791"/>
                  </a:cubicBezTo>
                  <a:cubicBezTo>
                    <a:pt x="1092" y="792"/>
                    <a:pt x="1091" y="792"/>
                    <a:pt x="1091" y="793"/>
                  </a:cubicBezTo>
                  <a:cubicBezTo>
                    <a:pt x="1090" y="784"/>
                    <a:pt x="1087" y="776"/>
                    <a:pt x="1085" y="767"/>
                  </a:cubicBezTo>
                  <a:cubicBezTo>
                    <a:pt x="1085" y="767"/>
                    <a:pt x="1085" y="767"/>
                    <a:pt x="1085" y="767"/>
                  </a:cubicBezTo>
                  <a:close/>
                  <a:moveTo>
                    <a:pt x="1090" y="805"/>
                  </a:moveTo>
                  <a:cubicBezTo>
                    <a:pt x="1090" y="806"/>
                    <a:pt x="1090" y="808"/>
                    <a:pt x="1090" y="809"/>
                  </a:cubicBezTo>
                  <a:cubicBezTo>
                    <a:pt x="1088" y="807"/>
                    <a:pt x="1086" y="805"/>
                    <a:pt x="1084" y="802"/>
                  </a:cubicBezTo>
                  <a:cubicBezTo>
                    <a:pt x="1084" y="802"/>
                    <a:pt x="1085" y="802"/>
                    <a:pt x="1085" y="802"/>
                  </a:cubicBezTo>
                  <a:cubicBezTo>
                    <a:pt x="1085" y="803"/>
                    <a:pt x="1086" y="803"/>
                    <a:pt x="1087" y="803"/>
                  </a:cubicBezTo>
                  <a:cubicBezTo>
                    <a:pt x="1088" y="804"/>
                    <a:pt x="1088" y="804"/>
                    <a:pt x="1089" y="804"/>
                  </a:cubicBezTo>
                  <a:cubicBezTo>
                    <a:pt x="1089" y="804"/>
                    <a:pt x="1089" y="805"/>
                    <a:pt x="1089" y="805"/>
                  </a:cubicBezTo>
                  <a:cubicBezTo>
                    <a:pt x="1089" y="805"/>
                    <a:pt x="1089" y="805"/>
                    <a:pt x="1090" y="805"/>
                  </a:cubicBezTo>
                  <a:close/>
                  <a:moveTo>
                    <a:pt x="1095" y="815"/>
                  </a:moveTo>
                  <a:cubicBezTo>
                    <a:pt x="1094" y="809"/>
                    <a:pt x="1093" y="802"/>
                    <a:pt x="1092" y="795"/>
                  </a:cubicBezTo>
                  <a:cubicBezTo>
                    <a:pt x="1092" y="795"/>
                    <a:pt x="1092" y="795"/>
                    <a:pt x="1092" y="795"/>
                  </a:cubicBezTo>
                  <a:cubicBezTo>
                    <a:pt x="1092" y="794"/>
                    <a:pt x="1093" y="793"/>
                    <a:pt x="1093" y="792"/>
                  </a:cubicBezTo>
                  <a:cubicBezTo>
                    <a:pt x="1094" y="791"/>
                    <a:pt x="1094" y="791"/>
                    <a:pt x="1094" y="790"/>
                  </a:cubicBezTo>
                  <a:cubicBezTo>
                    <a:pt x="1095" y="790"/>
                    <a:pt x="1095" y="789"/>
                    <a:pt x="1095" y="788"/>
                  </a:cubicBezTo>
                  <a:cubicBezTo>
                    <a:pt x="1096" y="787"/>
                    <a:pt x="1096" y="786"/>
                    <a:pt x="1097" y="785"/>
                  </a:cubicBezTo>
                  <a:cubicBezTo>
                    <a:pt x="1097" y="786"/>
                    <a:pt x="1098" y="787"/>
                    <a:pt x="1099" y="788"/>
                  </a:cubicBezTo>
                  <a:cubicBezTo>
                    <a:pt x="1099" y="789"/>
                    <a:pt x="1100" y="790"/>
                    <a:pt x="1101" y="791"/>
                  </a:cubicBezTo>
                  <a:cubicBezTo>
                    <a:pt x="1101" y="792"/>
                    <a:pt x="1102" y="793"/>
                    <a:pt x="1103" y="794"/>
                  </a:cubicBezTo>
                  <a:cubicBezTo>
                    <a:pt x="1103" y="795"/>
                    <a:pt x="1104" y="795"/>
                    <a:pt x="1105" y="796"/>
                  </a:cubicBezTo>
                  <a:cubicBezTo>
                    <a:pt x="1106" y="797"/>
                    <a:pt x="1106" y="798"/>
                    <a:pt x="1107" y="799"/>
                  </a:cubicBezTo>
                  <a:cubicBezTo>
                    <a:pt x="1108" y="800"/>
                    <a:pt x="1109" y="801"/>
                    <a:pt x="1110" y="801"/>
                  </a:cubicBezTo>
                  <a:cubicBezTo>
                    <a:pt x="1111" y="802"/>
                    <a:pt x="1112" y="803"/>
                    <a:pt x="1113" y="804"/>
                  </a:cubicBezTo>
                  <a:cubicBezTo>
                    <a:pt x="1114" y="805"/>
                    <a:pt x="1115" y="805"/>
                    <a:pt x="1116" y="806"/>
                  </a:cubicBezTo>
                  <a:cubicBezTo>
                    <a:pt x="1117" y="807"/>
                    <a:pt x="1118" y="808"/>
                    <a:pt x="1119" y="808"/>
                  </a:cubicBezTo>
                  <a:cubicBezTo>
                    <a:pt x="1120" y="809"/>
                    <a:pt x="1121" y="810"/>
                    <a:pt x="1122" y="810"/>
                  </a:cubicBezTo>
                  <a:cubicBezTo>
                    <a:pt x="1121" y="810"/>
                    <a:pt x="1121" y="810"/>
                    <a:pt x="1121" y="810"/>
                  </a:cubicBezTo>
                  <a:cubicBezTo>
                    <a:pt x="1120" y="810"/>
                    <a:pt x="1119" y="810"/>
                    <a:pt x="1118" y="810"/>
                  </a:cubicBezTo>
                  <a:cubicBezTo>
                    <a:pt x="1118" y="811"/>
                    <a:pt x="1117" y="811"/>
                    <a:pt x="1116" y="811"/>
                  </a:cubicBezTo>
                  <a:cubicBezTo>
                    <a:pt x="1116" y="811"/>
                    <a:pt x="1115" y="811"/>
                    <a:pt x="1115" y="811"/>
                  </a:cubicBezTo>
                  <a:cubicBezTo>
                    <a:pt x="1114" y="811"/>
                    <a:pt x="1114" y="811"/>
                    <a:pt x="1113" y="811"/>
                  </a:cubicBezTo>
                  <a:cubicBezTo>
                    <a:pt x="1113" y="811"/>
                    <a:pt x="1112" y="812"/>
                    <a:pt x="1111" y="812"/>
                  </a:cubicBezTo>
                  <a:cubicBezTo>
                    <a:pt x="1109" y="812"/>
                    <a:pt x="1107" y="813"/>
                    <a:pt x="1105" y="813"/>
                  </a:cubicBezTo>
                  <a:cubicBezTo>
                    <a:pt x="1103" y="814"/>
                    <a:pt x="1102" y="815"/>
                    <a:pt x="1100" y="816"/>
                  </a:cubicBezTo>
                  <a:cubicBezTo>
                    <a:pt x="1099" y="816"/>
                    <a:pt x="1099" y="816"/>
                    <a:pt x="1098" y="817"/>
                  </a:cubicBezTo>
                  <a:cubicBezTo>
                    <a:pt x="1097" y="816"/>
                    <a:pt x="1096" y="816"/>
                    <a:pt x="1095" y="815"/>
                  </a:cubicBezTo>
                  <a:close/>
                  <a:moveTo>
                    <a:pt x="1120" y="806"/>
                  </a:moveTo>
                  <a:cubicBezTo>
                    <a:pt x="1119" y="805"/>
                    <a:pt x="1118" y="804"/>
                    <a:pt x="1118" y="804"/>
                  </a:cubicBezTo>
                  <a:cubicBezTo>
                    <a:pt x="1117" y="803"/>
                    <a:pt x="1116" y="802"/>
                    <a:pt x="1115" y="802"/>
                  </a:cubicBezTo>
                  <a:cubicBezTo>
                    <a:pt x="1114" y="801"/>
                    <a:pt x="1113" y="800"/>
                    <a:pt x="1112" y="799"/>
                  </a:cubicBezTo>
                  <a:cubicBezTo>
                    <a:pt x="1111" y="798"/>
                    <a:pt x="1110" y="798"/>
                    <a:pt x="1110" y="797"/>
                  </a:cubicBezTo>
                  <a:cubicBezTo>
                    <a:pt x="1109" y="796"/>
                    <a:pt x="1108" y="795"/>
                    <a:pt x="1107" y="794"/>
                  </a:cubicBezTo>
                  <a:cubicBezTo>
                    <a:pt x="1107" y="793"/>
                    <a:pt x="1106" y="793"/>
                    <a:pt x="1105" y="792"/>
                  </a:cubicBezTo>
                  <a:cubicBezTo>
                    <a:pt x="1104" y="791"/>
                    <a:pt x="1104" y="790"/>
                    <a:pt x="1103" y="789"/>
                  </a:cubicBezTo>
                  <a:cubicBezTo>
                    <a:pt x="1103" y="788"/>
                    <a:pt x="1102" y="787"/>
                    <a:pt x="1101" y="786"/>
                  </a:cubicBezTo>
                  <a:cubicBezTo>
                    <a:pt x="1100" y="785"/>
                    <a:pt x="1099" y="783"/>
                    <a:pt x="1098" y="781"/>
                  </a:cubicBezTo>
                  <a:cubicBezTo>
                    <a:pt x="1099" y="781"/>
                    <a:pt x="1099" y="780"/>
                    <a:pt x="1099" y="779"/>
                  </a:cubicBezTo>
                  <a:cubicBezTo>
                    <a:pt x="1101" y="776"/>
                    <a:pt x="1103" y="772"/>
                    <a:pt x="1105" y="769"/>
                  </a:cubicBezTo>
                  <a:cubicBezTo>
                    <a:pt x="1106" y="765"/>
                    <a:pt x="1108" y="762"/>
                    <a:pt x="1110" y="759"/>
                  </a:cubicBezTo>
                  <a:cubicBezTo>
                    <a:pt x="1111" y="757"/>
                    <a:pt x="1112" y="756"/>
                    <a:pt x="1113" y="754"/>
                  </a:cubicBezTo>
                  <a:cubicBezTo>
                    <a:pt x="1114" y="753"/>
                    <a:pt x="1115" y="751"/>
                    <a:pt x="1115" y="750"/>
                  </a:cubicBezTo>
                  <a:cubicBezTo>
                    <a:pt x="1116" y="750"/>
                    <a:pt x="1116" y="750"/>
                    <a:pt x="1116" y="749"/>
                  </a:cubicBezTo>
                  <a:cubicBezTo>
                    <a:pt x="1116" y="749"/>
                    <a:pt x="1116" y="749"/>
                    <a:pt x="1116" y="749"/>
                  </a:cubicBezTo>
                  <a:cubicBezTo>
                    <a:pt x="1117" y="749"/>
                    <a:pt x="1117" y="749"/>
                    <a:pt x="1118" y="749"/>
                  </a:cubicBezTo>
                  <a:cubicBezTo>
                    <a:pt x="1118" y="748"/>
                    <a:pt x="1118" y="748"/>
                    <a:pt x="1118" y="748"/>
                  </a:cubicBezTo>
                  <a:cubicBezTo>
                    <a:pt x="1118" y="748"/>
                    <a:pt x="1119" y="748"/>
                    <a:pt x="1119" y="748"/>
                  </a:cubicBezTo>
                  <a:cubicBezTo>
                    <a:pt x="1119" y="748"/>
                    <a:pt x="1119" y="747"/>
                    <a:pt x="1119" y="747"/>
                  </a:cubicBezTo>
                  <a:cubicBezTo>
                    <a:pt x="1119" y="747"/>
                    <a:pt x="1120" y="746"/>
                    <a:pt x="1120" y="746"/>
                  </a:cubicBezTo>
                  <a:cubicBezTo>
                    <a:pt x="1121" y="745"/>
                    <a:pt x="1121" y="744"/>
                    <a:pt x="1122" y="744"/>
                  </a:cubicBezTo>
                  <a:cubicBezTo>
                    <a:pt x="1122" y="743"/>
                    <a:pt x="1122" y="743"/>
                    <a:pt x="1123" y="743"/>
                  </a:cubicBezTo>
                  <a:cubicBezTo>
                    <a:pt x="1123" y="743"/>
                    <a:pt x="1124" y="743"/>
                    <a:pt x="1124" y="744"/>
                  </a:cubicBezTo>
                  <a:cubicBezTo>
                    <a:pt x="1123" y="763"/>
                    <a:pt x="1116" y="788"/>
                    <a:pt x="1127" y="808"/>
                  </a:cubicBezTo>
                  <a:cubicBezTo>
                    <a:pt x="1128" y="809"/>
                    <a:pt x="1128" y="810"/>
                    <a:pt x="1129" y="810"/>
                  </a:cubicBezTo>
                  <a:cubicBezTo>
                    <a:pt x="1129" y="810"/>
                    <a:pt x="1129" y="810"/>
                    <a:pt x="1129" y="810"/>
                  </a:cubicBezTo>
                  <a:cubicBezTo>
                    <a:pt x="1127" y="809"/>
                    <a:pt x="1127" y="809"/>
                    <a:pt x="1127" y="809"/>
                  </a:cubicBezTo>
                  <a:cubicBezTo>
                    <a:pt x="1126" y="809"/>
                    <a:pt x="1126" y="809"/>
                    <a:pt x="1125" y="809"/>
                  </a:cubicBezTo>
                  <a:cubicBezTo>
                    <a:pt x="1124" y="808"/>
                    <a:pt x="1124" y="808"/>
                    <a:pt x="1124" y="808"/>
                  </a:cubicBezTo>
                  <a:cubicBezTo>
                    <a:pt x="1123" y="807"/>
                    <a:pt x="1121" y="806"/>
                    <a:pt x="1120" y="806"/>
                  </a:cubicBezTo>
                  <a:close/>
                  <a:moveTo>
                    <a:pt x="1298" y="889"/>
                  </a:moveTo>
                  <a:cubicBezTo>
                    <a:pt x="1303" y="890"/>
                    <a:pt x="1308" y="890"/>
                    <a:pt x="1314" y="891"/>
                  </a:cubicBezTo>
                  <a:cubicBezTo>
                    <a:pt x="1319" y="891"/>
                    <a:pt x="1325" y="891"/>
                    <a:pt x="1330" y="891"/>
                  </a:cubicBezTo>
                  <a:cubicBezTo>
                    <a:pt x="1332" y="890"/>
                    <a:pt x="1332" y="890"/>
                    <a:pt x="1332" y="890"/>
                  </a:cubicBezTo>
                  <a:cubicBezTo>
                    <a:pt x="1334" y="890"/>
                    <a:pt x="1334" y="890"/>
                    <a:pt x="1334" y="890"/>
                  </a:cubicBezTo>
                  <a:cubicBezTo>
                    <a:pt x="1335" y="890"/>
                    <a:pt x="1335" y="890"/>
                    <a:pt x="1335" y="890"/>
                  </a:cubicBezTo>
                  <a:cubicBezTo>
                    <a:pt x="1335" y="890"/>
                    <a:pt x="1335" y="890"/>
                    <a:pt x="1335" y="890"/>
                  </a:cubicBezTo>
                  <a:cubicBezTo>
                    <a:pt x="1335" y="890"/>
                    <a:pt x="1335" y="890"/>
                    <a:pt x="1335" y="890"/>
                  </a:cubicBezTo>
                  <a:cubicBezTo>
                    <a:pt x="1336" y="890"/>
                    <a:pt x="1336" y="890"/>
                    <a:pt x="1336" y="890"/>
                  </a:cubicBezTo>
                  <a:cubicBezTo>
                    <a:pt x="1337" y="890"/>
                    <a:pt x="1337" y="890"/>
                    <a:pt x="1337" y="890"/>
                  </a:cubicBezTo>
                  <a:cubicBezTo>
                    <a:pt x="1338" y="890"/>
                    <a:pt x="1338" y="890"/>
                    <a:pt x="1338" y="890"/>
                  </a:cubicBezTo>
                  <a:cubicBezTo>
                    <a:pt x="1338" y="890"/>
                    <a:pt x="1339" y="890"/>
                    <a:pt x="1339" y="890"/>
                  </a:cubicBezTo>
                  <a:cubicBezTo>
                    <a:pt x="1340" y="890"/>
                    <a:pt x="1340" y="890"/>
                    <a:pt x="1341" y="891"/>
                  </a:cubicBezTo>
                  <a:cubicBezTo>
                    <a:pt x="1341" y="891"/>
                    <a:pt x="1342" y="891"/>
                    <a:pt x="1342" y="891"/>
                  </a:cubicBezTo>
                  <a:cubicBezTo>
                    <a:pt x="1342" y="891"/>
                    <a:pt x="1343" y="891"/>
                    <a:pt x="1343" y="891"/>
                  </a:cubicBezTo>
                  <a:cubicBezTo>
                    <a:pt x="1344" y="892"/>
                    <a:pt x="1345" y="892"/>
                    <a:pt x="1345" y="892"/>
                  </a:cubicBezTo>
                  <a:cubicBezTo>
                    <a:pt x="1346" y="892"/>
                    <a:pt x="1347" y="893"/>
                    <a:pt x="1348" y="893"/>
                  </a:cubicBezTo>
                  <a:cubicBezTo>
                    <a:pt x="1348" y="893"/>
                    <a:pt x="1349" y="893"/>
                    <a:pt x="1349" y="893"/>
                  </a:cubicBezTo>
                  <a:cubicBezTo>
                    <a:pt x="1349" y="894"/>
                    <a:pt x="1350" y="894"/>
                    <a:pt x="1350" y="894"/>
                  </a:cubicBezTo>
                  <a:cubicBezTo>
                    <a:pt x="1351" y="894"/>
                    <a:pt x="1352" y="895"/>
                    <a:pt x="1353" y="895"/>
                  </a:cubicBezTo>
                  <a:cubicBezTo>
                    <a:pt x="1355" y="896"/>
                    <a:pt x="1356" y="897"/>
                    <a:pt x="1358" y="898"/>
                  </a:cubicBezTo>
                  <a:cubicBezTo>
                    <a:pt x="1360" y="899"/>
                    <a:pt x="1361" y="900"/>
                    <a:pt x="1363" y="901"/>
                  </a:cubicBezTo>
                  <a:cubicBezTo>
                    <a:pt x="1363" y="902"/>
                    <a:pt x="1363" y="902"/>
                    <a:pt x="1363" y="902"/>
                  </a:cubicBezTo>
                  <a:cubicBezTo>
                    <a:pt x="1363" y="902"/>
                    <a:pt x="1362" y="902"/>
                    <a:pt x="1362" y="902"/>
                  </a:cubicBezTo>
                  <a:cubicBezTo>
                    <a:pt x="1363" y="904"/>
                    <a:pt x="1364" y="904"/>
                    <a:pt x="1365" y="905"/>
                  </a:cubicBezTo>
                  <a:cubicBezTo>
                    <a:pt x="1362" y="905"/>
                    <a:pt x="1362" y="905"/>
                    <a:pt x="1362" y="905"/>
                  </a:cubicBezTo>
                  <a:cubicBezTo>
                    <a:pt x="1353" y="921"/>
                    <a:pt x="1363" y="928"/>
                    <a:pt x="1376" y="933"/>
                  </a:cubicBezTo>
                  <a:cubicBezTo>
                    <a:pt x="1365" y="942"/>
                    <a:pt x="1355" y="951"/>
                    <a:pt x="1341" y="959"/>
                  </a:cubicBezTo>
                  <a:cubicBezTo>
                    <a:pt x="1325" y="969"/>
                    <a:pt x="1306" y="971"/>
                    <a:pt x="1289" y="976"/>
                  </a:cubicBezTo>
                  <a:cubicBezTo>
                    <a:pt x="1272" y="980"/>
                    <a:pt x="1259" y="986"/>
                    <a:pt x="1241" y="988"/>
                  </a:cubicBezTo>
                  <a:cubicBezTo>
                    <a:pt x="1251" y="956"/>
                    <a:pt x="1251" y="931"/>
                    <a:pt x="1270" y="905"/>
                  </a:cubicBezTo>
                  <a:cubicBezTo>
                    <a:pt x="1275" y="899"/>
                    <a:pt x="1280" y="894"/>
                    <a:pt x="1286" y="889"/>
                  </a:cubicBezTo>
                  <a:cubicBezTo>
                    <a:pt x="1290" y="889"/>
                    <a:pt x="1294" y="889"/>
                    <a:pt x="1298" y="889"/>
                  </a:cubicBezTo>
                  <a:close/>
                  <a:moveTo>
                    <a:pt x="1448" y="743"/>
                  </a:moveTo>
                  <a:cubicBezTo>
                    <a:pt x="1449" y="742"/>
                    <a:pt x="1449" y="742"/>
                    <a:pt x="1449" y="742"/>
                  </a:cubicBezTo>
                  <a:cubicBezTo>
                    <a:pt x="1449" y="742"/>
                    <a:pt x="1449" y="742"/>
                    <a:pt x="1449" y="742"/>
                  </a:cubicBezTo>
                  <a:cubicBezTo>
                    <a:pt x="1449" y="742"/>
                    <a:pt x="1449" y="742"/>
                    <a:pt x="1449" y="742"/>
                  </a:cubicBezTo>
                  <a:cubicBezTo>
                    <a:pt x="1450" y="741"/>
                    <a:pt x="1450" y="741"/>
                    <a:pt x="1450" y="741"/>
                  </a:cubicBezTo>
                  <a:cubicBezTo>
                    <a:pt x="1450" y="741"/>
                    <a:pt x="1451" y="740"/>
                    <a:pt x="1451" y="740"/>
                  </a:cubicBezTo>
                  <a:cubicBezTo>
                    <a:pt x="1452" y="739"/>
                    <a:pt x="1452" y="739"/>
                    <a:pt x="1452" y="739"/>
                  </a:cubicBezTo>
                  <a:cubicBezTo>
                    <a:pt x="1454" y="738"/>
                    <a:pt x="1455" y="736"/>
                    <a:pt x="1457" y="735"/>
                  </a:cubicBezTo>
                  <a:cubicBezTo>
                    <a:pt x="1454" y="738"/>
                    <a:pt x="1451" y="740"/>
                    <a:pt x="1448" y="743"/>
                  </a:cubicBezTo>
                  <a:close/>
                  <a:moveTo>
                    <a:pt x="1519" y="662"/>
                  </a:moveTo>
                  <a:cubicBezTo>
                    <a:pt x="1518" y="662"/>
                    <a:pt x="1518" y="663"/>
                    <a:pt x="1518" y="664"/>
                  </a:cubicBezTo>
                  <a:cubicBezTo>
                    <a:pt x="1518" y="664"/>
                    <a:pt x="1518" y="665"/>
                    <a:pt x="1518" y="665"/>
                  </a:cubicBezTo>
                  <a:cubicBezTo>
                    <a:pt x="1518" y="666"/>
                    <a:pt x="1518" y="667"/>
                    <a:pt x="1517" y="667"/>
                  </a:cubicBezTo>
                  <a:cubicBezTo>
                    <a:pt x="1517" y="667"/>
                    <a:pt x="1517" y="668"/>
                    <a:pt x="1517" y="668"/>
                  </a:cubicBezTo>
                  <a:cubicBezTo>
                    <a:pt x="1517" y="668"/>
                    <a:pt x="1517" y="669"/>
                    <a:pt x="1517" y="669"/>
                  </a:cubicBezTo>
                  <a:cubicBezTo>
                    <a:pt x="1517" y="669"/>
                    <a:pt x="1517" y="670"/>
                    <a:pt x="1517" y="670"/>
                  </a:cubicBezTo>
                  <a:cubicBezTo>
                    <a:pt x="1517" y="671"/>
                    <a:pt x="1517" y="671"/>
                    <a:pt x="1517" y="671"/>
                  </a:cubicBezTo>
                  <a:cubicBezTo>
                    <a:pt x="1516" y="672"/>
                    <a:pt x="1515" y="673"/>
                    <a:pt x="1513" y="674"/>
                  </a:cubicBezTo>
                  <a:cubicBezTo>
                    <a:pt x="1510" y="677"/>
                    <a:pt x="1507" y="681"/>
                    <a:pt x="1505" y="685"/>
                  </a:cubicBezTo>
                  <a:cubicBezTo>
                    <a:pt x="1503" y="688"/>
                    <a:pt x="1501" y="692"/>
                    <a:pt x="1499" y="696"/>
                  </a:cubicBezTo>
                  <a:cubicBezTo>
                    <a:pt x="1497" y="700"/>
                    <a:pt x="1495" y="704"/>
                    <a:pt x="1493" y="708"/>
                  </a:cubicBezTo>
                  <a:cubicBezTo>
                    <a:pt x="1492" y="710"/>
                    <a:pt x="1490" y="711"/>
                    <a:pt x="1489" y="713"/>
                  </a:cubicBezTo>
                  <a:cubicBezTo>
                    <a:pt x="1489" y="713"/>
                    <a:pt x="1488" y="714"/>
                    <a:pt x="1488" y="714"/>
                  </a:cubicBezTo>
                  <a:cubicBezTo>
                    <a:pt x="1487" y="715"/>
                    <a:pt x="1487" y="715"/>
                    <a:pt x="1487" y="715"/>
                  </a:cubicBezTo>
                  <a:cubicBezTo>
                    <a:pt x="1487" y="715"/>
                    <a:pt x="1487" y="715"/>
                    <a:pt x="1487" y="715"/>
                  </a:cubicBezTo>
                  <a:cubicBezTo>
                    <a:pt x="1487" y="715"/>
                    <a:pt x="1487" y="715"/>
                    <a:pt x="1487" y="715"/>
                  </a:cubicBezTo>
                  <a:cubicBezTo>
                    <a:pt x="1486" y="716"/>
                    <a:pt x="1485" y="717"/>
                    <a:pt x="1484" y="717"/>
                  </a:cubicBezTo>
                  <a:cubicBezTo>
                    <a:pt x="1481" y="720"/>
                    <a:pt x="1477" y="722"/>
                    <a:pt x="1473" y="724"/>
                  </a:cubicBezTo>
                  <a:cubicBezTo>
                    <a:pt x="1469" y="726"/>
                    <a:pt x="1465" y="727"/>
                    <a:pt x="1461" y="729"/>
                  </a:cubicBezTo>
                  <a:cubicBezTo>
                    <a:pt x="1457" y="731"/>
                    <a:pt x="1453" y="733"/>
                    <a:pt x="1450" y="736"/>
                  </a:cubicBezTo>
                  <a:cubicBezTo>
                    <a:pt x="1450" y="735"/>
                    <a:pt x="1451" y="735"/>
                    <a:pt x="1451" y="734"/>
                  </a:cubicBezTo>
                  <a:cubicBezTo>
                    <a:pt x="1452" y="733"/>
                    <a:pt x="1452" y="733"/>
                    <a:pt x="1452" y="732"/>
                  </a:cubicBezTo>
                  <a:cubicBezTo>
                    <a:pt x="1453" y="731"/>
                    <a:pt x="1453" y="731"/>
                    <a:pt x="1453" y="731"/>
                  </a:cubicBezTo>
                  <a:cubicBezTo>
                    <a:pt x="1453" y="730"/>
                    <a:pt x="1453" y="730"/>
                    <a:pt x="1453" y="729"/>
                  </a:cubicBezTo>
                  <a:cubicBezTo>
                    <a:pt x="1454" y="725"/>
                    <a:pt x="1455" y="721"/>
                    <a:pt x="1455" y="716"/>
                  </a:cubicBezTo>
                  <a:cubicBezTo>
                    <a:pt x="1455" y="715"/>
                    <a:pt x="1455" y="715"/>
                    <a:pt x="1455" y="714"/>
                  </a:cubicBezTo>
                  <a:cubicBezTo>
                    <a:pt x="1455" y="713"/>
                    <a:pt x="1455" y="713"/>
                    <a:pt x="1455" y="712"/>
                  </a:cubicBezTo>
                  <a:cubicBezTo>
                    <a:pt x="1455" y="711"/>
                    <a:pt x="1455" y="709"/>
                    <a:pt x="1455" y="708"/>
                  </a:cubicBezTo>
                  <a:cubicBezTo>
                    <a:pt x="1454" y="706"/>
                    <a:pt x="1454" y="703"/>
                    <a:pt x="1454" y="701"/>
                  </a:cubicBezTo>
                  <a:cubicBezTo>
                    <a:pt x="1454" y="698"/>
                    <a:pt x="1454" y="695"/>
                    <a:pt x="1454" y="693"/>
                  </a:cubicBezTo>
                  <a:cubicBezTo>
                    <a:pt x="1454" y="692"/>
                    <a:pt x="1454" y="691"/>
                    <a:pt x="1454" y="690"/>
                  </a:cubicBezTo>
                  <a:cubicBezTo>
                    <a:pt x="1454" y="690"/>
                    <a:pt x="1454" y="690"/>
                    <a:pt x="1454" y="690"/>
                  </a:cubicBezTo>
                  <a:cubicBezTo>
                    <a:pt x="1454" y="690"/>
                    <a:pt x="1454" y="690"/>
                    <a:pt x="1454" y="690"/>
                  </a:cubicBezTo>
                  <a:cubicBezTo>
                    <a:pt x="1454" y="688"/>
                    <a:pt x="1454" y="687"/>
                    <a:pt x="1454" y="686"/>
                  </a:cubicBezTo>
                  <a:cubicBezTo>
                    <a:pt x="1455" y="681"/>
                    <a:pt x="1456" y="677"/>
                    <a:pt x="1458" y="673"/>
                  </a:cubicBezTo>
                  <a:cubicBezTo>
                    <a:pt x="1458" y="673"/>
                    <a:pt x="1458" y="672"/>
                    <a:pt x="1458" y="672"/>
                  </a:cubicBezTo>
                  <a:cubicBezTo>
                    <a:pt x="1458" y="672"/>
                    <a:pt x="1458" y="671"/>
                    <a:pt x="1459" y="671"/>
                  </a:cubicBezTo>
                  <a:cubicBezTo>
                    <a:pt x="1459" y="670"/>
                    <a:pt x="1459" y="669"/>
                    <a:pt x="1459" y="668"/>
                  </a:cubicBezTo>
                  <a:cubicBezTo>
                    <a:pt x="1460" y="668"/>
                    <a:pt x="1460" y="667"/>
                    <a:pt x="1460" y="666"/>
                  </a:cubicBezTo>
                  <a:cubicBezTo>
                    <a:pt x="1460" y="667"/>
                    <a:pt x="1460" y="667"/>
                    <a:pt x="1460" y="667"/>
                  </a:cubicBezTo>
                  <a:cubicBezTo>
                    <a:pt x="1460" y="667"/>
                    <a:pt x="1460" y="667"/>
                    <a:pt x="1461" y="666"/>
                  </a:cubicBezTo>
                  <a:cubicBezTo>
                    <a:pt x="1461" y="665"/>
                    <a:pt x="1461" y="665"/>
                    <a:pt x="1462" y="664"/>
                  </a:cubicBezTo>
                  <a:cubicBezTo>
                    <a:pt x="1462" y="664"/>
                    <a:pt x="1462" y="663"/>
                    <a:pt x="1462" y="663"/>
                  </a:cubicBezTo>
                  <a:cubicBezTo>
                    <a:pt x="1462" y="663"/>
                    <a:pt x="1462" y="662"/>
                    <a:pt x="1462" y="662"/>
                  </a:cubicBezTo>
                  <a:cubicBezTo>
                    <a:pt x="1462" y="662"/>
                    <a:pt x="1462" y="662"/>
                    <a:pt x="1462" y="662"/>
                  </a:cubicBezTo>
                  <a:cubicBezTo>
                    <a:pt x="1463" y="661"/>
                    <a:pt x="1463" y="660"/>
                    <a:pt x="1463" y="659"/>
                  </a:cubicBezTo>
                  <a:cubicBezTo>
                    <a:pt x="1463" y="657"/>
                    <a:pt x="1463" y="656"/>
                    <a:pt x="1463" y="655"/>
                  </a:cubicBezTo>
                  <a:cubicBezTo>
                    <a:pt x="1463" y="654"/>
                    <a:pt x="1464" y="653"/>
                    <a:pt x="1464" y="651"/>
                  </a:cubicBezTo>
                  <a:cubicBezTo>
                    <a:pt x="1464" y="650"/>
                    <a:pt x="1464" y="649"/>
                    <a:pt x="1464" y="648"/>
                  </a:cubicBezTo>
                  <a:cubicBezTo>
                    <a:pt x="1464" y="647"/>
                    <a:pt x="1464" y="646"/>
                    <a:pt x="1464" y="645"/>
                  </a:cubicBezTo>
                  <a:cubicBezTo>
                    <a:pt x="1472" y="638"/>
                    <a:pt x="1470" y="629"/>
                    <a:pt x="1465" y="621"/>
                  </a:cubicBezTo>
                  <a:cubicBezTo>
                    <a:pt x="1485" y="623"/>
                    <a:pt x="1504" y="628"/>
                    <a:pt x="1522" y="635"/>
                  </a:cubicBezTo>
                  <a:cubicBezTo>
                    <a:pt x="1518" y="640"/>
                    <a:pt x="1518" y="645"/>
                    <a:pt x="1523" y="650"/>
                  </a:cubicBezTo>
                  <a:cubicBezTo>
                    <a:pt x="1523" y="650"/>
                    <a:pt x="1522" y="651"/>
                    <a:pt x="1522" y="651"/>
                  </a:cubicBezTo>
                  <a:cubicBezTo>
                    <a:pt x="1522" y="653"/>
                    <a:pt x="1521" y="654"/>
                    <a:pt x="1521" y="655"/>
                  </a:cubicBezTo>
                  <a:cubicBezTo>
                    <a:pt x="1520" y="657"/>
                    <a:pt x="1520" y="658"/>
                    <a:pt x="1519" y="659"/>
                  </a:cubicBezTo>
                  <a:cubicBezTo>
                    <a:pt x="1519" y="660"/>
                    <a:pt x="1519" y="661"/>
                    <a:pt x="1519" y="662"/>
                  </a:cubicBezTo>
                  <a:close/>
                  <a:moveTo>
                    <a:pt x="1548" y="662"/>
                  </a:moveTo>
                  <a:cubicBezTo>
                    <a:pt x="1548" y="662"/>
                    <a:pt x="1548" y="662"/>
                    <a:pt x="1548" y="662"/>
                  </a:cubicBezTo>
                  <a:cubicBezTo>
                    <a:pt x="1544" y="663"/>
                    <a:pt x="1540" y="664"/>
                    <a:pt x="1536" y="665"/>
                  </a:cubicBezTo>
                  <a:cubicBezTo>
                    <a:pt x="1532" y="665"/>
                    <a:pt x="1528" y="667"/>
                    <a:pt x="1524" y="668"/>
                  </a:cubicBezTo>
                  <a:cubicBezTo>
                    <a:pt x="1523" y="668"/>
                    <a:pt x="1522" y="669"/>
                    <a:pt x="1521" y="669"/>
                  </a:cubicBezTo>
                  <a:cubicBezTo>
                    <a:pt x="1521" y="670"/>
                    <a:pt x="1520" y="670"/>
                    <a:pt x="1520" y="670"/>
                  </a:cubicBezTo>
                  <a:cubicBezTo>
                    <a:pt x="1519" y="670"/>
                    <a:pt x="1519" y="670"/>
                    <a:pt x="1519" y="670"/>
                  </a:cubicBezTo>
                  <a:cubicBezTo>
                    <a:pt x="1519" y="670"/>
                    <a:pt x="1519" y="670"/>
                    <a:pt x="1519" y="670"/>
                  </a:cubicBezTo>
                  <a:cubicBezTo>
                    <a:pt x="1519" y="670"/>
                    <a:pt x="1520" y="670"/>
                    <a:pt x="1520" y="669"/>
                  </a:cubicBezTo>
                  <a:cubicBezTo>
                    <a:pt x="1520" y="669"/>
                    <a:pt x="1520" y="669"/>
                    <a:pt x="1520" y="668"/>
                  </a:cubicBezTo>
                  <a:cubicBezTo>
                    <a:pt x="1520" y="668"/>
                    <a:pt x="1520" y="668"/>
                    <a:pt x="1520" y="668"/>
                  </a:cubicBezTo>
                  <a:cubicBezTo>
                    <a:pt x="1520" y="667"/>
                    <a:pt x="1520" y="666"/>
                    <a:pt x="1520" y="666"/>
                  </a:cubicBezTo>
                  <a:cubicBezTo>
                    <a:pt x="1520" y="665"/>
                    <a:pt x="1520" y="665"/>
                    <a:pt x="1521" y="664"/>
                  </a:cubicBezTo>
                  <a:cubicBezTo>
                    <a:pt x="1521" y="663"/>
                    <a:pt x="1521" y="663"/>
                    <a:pt x="1521" y="662"/>
                  </a:cubicBezTo>
                  <a:cubicBezTo>
                    <a:pt x="1521" y="662"/>
                    <a:pt x="1521" y="661"/>
                    <a:pt x="1522" y="660"/>
                  </a:cubicBezTo>
                  <a:cubicBezTo>
                    <a:pt x="1522" y="659"/>
                    <a:pt x="1522" y="658"/>
                    <a:pt x="1523" y="656"/>
                  </a:cubicBezTo>
                  <a:cubicBezTo>
                    <a:pt x="1523" y="655"/>
                    <a:pt x="1524" y="654"/>
                    <a:pt x="1525" y="652"/>
                  </a:cubicBezTo>
                  <a:cubicBezTo>
                    <a:pt x="1525" y="651"/>
                    <a:pt x="1526" y="650"/>
                    <a:pt x="1527" y="648"/>
                  </a:cubicBezTo>
                  <a:cubicBezTo>
                    <a:pt x="1527" y="648"/>
                    <a:pt x="1527" y="648"/>
                    <a:pt x="1527" y="648"/>
                  </a:cubicBezTo>
                  <a:cubicBezTo>
                    <a:pt x="1526" y="649"/>
                    <a:pt x="1526" y="650"/>
                    <a:pt x="1526" y="651"/>
                  </a:cubicBezTo>
                  <a:cubicBezTo>
                    <a:pt x="1534" y="654"/>
                    <a:pt x="1540" y="651"/>
                    <a:pt x="1544" y="646"/>
                  </a:cubicBezTo>
                  <a:cubicBezTo>
                    <a:pt x="1548" y="648"/>
                    <a:pt x="1552" y="650"/>
                    <a:pt x="1555" y="652"/>
                  </a:cubicBezTo>
                  <a:cubicBezTo>
                    <a:pt x="1555" y="653"/>
                    <a:pt x="1555" y="653"/>
                    <a:pt x="1555" y="653"/>
                  </a:cubicBezTo>
                  <a:cubicBezTo>
                    <a:pt x="1555" y="654"/>
                    <a:pt x="1554" y="654"/>
                    <a:pt x="1554" y="655"/>
                  </a:cubicBezTo>
                  <a:cubicBezTo>
                    <a:pt x="1553" y="656"/>
                    <a:pt x="1553" y="657"/>
                    <a:pt x="1552" y="658"/>
                  </a:cubicBezTo>
                  <a:cubicBezTo>
                    <a:pt x="1552" y="658"/>
                    <a:pt x="1551" y="659"/>
                    <a:pt x="1551" y="660"/>
                  </a:cubicBezTo>
                  <a:cubicBezTo>
                    <a:pt x="1550" y="660"/>
                    <a:pt x="1550" y="660"/>
                    <a:pt x="1550" y="660"/>
                  </a:cubicBezTo>
                  <a:cubicBezTo>
                    <a:pt x="1550" y="661"/>
                    <a:pt x="1549" y="661"/>
                    <a:pt x="1549" y="661"/>
                  </a:cubicBezTo>
                  <a:cubicBezTo>
                    <a:pt x="1549" y="662"/>
                    <a:pt x="1548" y="662"/>
                    <a:pt x="1548" y="662"/>
                  </a:cubicBezTo>
                  <a:close/>
                  <a:moveTo>
                    <a:pt x="1567" y="661"/>
                  </a:moveTo>
                  <a:cubicBezTo>
                    <a:pt x="1566" y="661"/>
                    <a:pt x="1564" y="661"/>
                    <a:pt x="1562" y="661"/>
                  </a:cubicBezTo>
                  <a:cubicBezTo>
                    <a:pt x="1561" y="661"/>
                    <a:pt x="1559" y="661"/>
                    <a:pt x="1557" y="661"/>
                  </a:cubicBezTo>
                  <a:cubicBezTo>
                    <a:pt x="1555" y="662"/>
                    <a:pt x="1552" y="662"/>
                    <a:pt x="1549" y="662"/>
                  </a:cubicBezTo>
                  <a:cubicBezTo>
                    <a:pt x="1549" y="662"/>
                    <a:pt x="1550" y="662"/>
                    <a:pt x="1550" y="662"/>
                  </a:cubicBezTo>
                  <a:cubicBezTo>
                    <a:pt x="1551" y="661"/>
                    <a:pt x="1552" y="660"/>
                    <a:pt x="1553" y="659"/>
                  </a:cubicBezTo>
                  <a:cubicBezTo>
                    <a:pt x="1554" y="658"/>
                    <a:pt x="1555" y="657"/>
                    <a:pt x="1555" y="657"/>
                  </a:cubicBezTo>
                  <a:cubicBezTo>
                    <a:pt x="1556" y="656"/>
                    <a:pt x="1556" y="656"/>
                    <a:pt x="1556" y="655"/>
                  </a:cubicBezTo>
                  <a:cubicBezTo>
                    <a:pt x="1557" y="655"/>
                    <a:pt x="1557" y="654"/>
                    <a:pt x="1557" y="654"/>
                  </a:cubicBezTo>
                  <a:cubicBezTo>
                    <a:pt x="1557" y="654"/>
                    <a:pt x="1557" y="654"/>
                    <a:pt x="1557" y="654"/>
                  </a:cubicBezTo>
                  <a:cubicBezTo>
                    <a:pt x="1561" y="656"/>
                    <a:pt x="1565" y="659"/>
                    <a:pt x="1569" y="662"/>
                  </a:cubicBezTo>
                  <a:cubicBezTo>
                    <a:pt x="1568" y="661"/>
                    <a:pt x="1568" y="661"/>
                    <a:pt x="1567" y="661"/>
                  </a:cubicBezTo>
                  <a:close/>
                  <a:moveTo>
                    <a:pt x="1520" y="553"/>
                  </a:moveTo>
                  <a:cubicBezTo>
                    <a:pt x="1523" y="552"/>
                    <a:pt x="1543" y="552"/>
                    <a:pt x="1563" y="555"/>
                  </a:cubicBezTo>
                  <a:cubicBezTo>
                    <a:pt x="1561" y="562"/>
                    <a:pt x="1563" y="571"/>
                    <a:pt x="1570" y="577"/>
                  </a:cubicBezTo>
                  <a:cubicBezTo>
                    <a:pt x="1571" y="577"/>
                    <a:pt x="1571" y="577"/>
                    <a:pt x="1571" y="577"/>
                  </a:cubicBezTo>
                  <a:cubicBezTo>
                    <a:pt x="1571" y="577"/>
                    <a:pt x="1571" y="578"/>
                    <a:pt x="1571" y="578"/>
                  </a:cubicBezTo>
                  <a:cubicBezTo>
                    <a:pt x="1572" y="580"/>
                    <a:pt x="1572" y="582"/>
                    <a:pt x="1573" y="583"/>
                  </a:cubicBezTo>
                  <a:cubicBezTo>
                    <a:pt x="1573" y="584"/>
                    <a:pt x="1573" y="585"/>
                    <a:pt x="1574" y="586"/>
                  </a:cubicBezTo>
                  <a:cubicBezTo>
                    <a:pt x="1574" y="586"/>
                    <a:pt x="1574" y="587"/>
                    <a:pt x="1574" y="587"/>
                  </a:cubicBezTo>
                  <a:cubicBezTo>
                    <a:pt x="1574" y="587"/>
                    <a:pt x="1575" y="588"/>
                    <a:pt x="1575" y="588"/>
                  </a:cubicBezTo>
                  <a:cubicBezTo>
                    <a:pt x="1575" y="589"/>
                    <a:pt x="1575" y="590"/>
                    <a:pt x="1576" y="590"/>
                  </a:cubicBezTo>
                  <a:cubicBezTo>
                    <a:pt x="1576" y="591"/>
                    <a:pt x="1576" y="592"/>
                    <a:pt x="1577" y="592"/>
                  </a:cubicBezTo>
                  <a:cubicBezTo>
                    <a:pt x="1577" y="593"/>
                    <a:pt x="1577" y="593"/>
                    <a:pt x="1577" y="593"/>
                  </a:cubicBezTo>
                  <a:cubicBezTo>
                    <a:pt x="1577" y="593"/>
                    <a:pt x="1578" y="594"/>
                    <a:pt x="1578" y="594"/>
                  </a:cubicBezTo>
                  <a:cubicBezTo>
                    <a:pt x="1578" y="594"/>
                    <a:pt x="1579" y="595"/>
                    <a:pt x="1579" y="595"/>
                  </a:cubicBezTo>
                  <a:cubicBezTo>
                    <a:pt x="1580" y="596"/>
                    <a:pt x="1580" y="596"/>
                    <a:pt x="1580" y="596"/>
                  </a:cubicBezTo>
                  <a:cubicBezTo>
                    <a:pt x="1581" y="597"/>
                    <a:pt x="1581" y="597"/>
                    <a:pt x="1581" y="597"/>
                  </a:cubicBezTo>
                  <a:cubicBezTo>
                    <a:pt x="1582" y="598"/>
                    <a:pt x="1582" y="598"/>
                    <a:pt x="1582" y="598"/>
                  </a:cubicBezTo>
                  <a:cubicBezTo>
                    <a:pt x="1582" y="598"/>
                    <a:pt x="1582" y="598"/>
                    <a:pt x="1582" y="598"/>
                  </a:cubicBezTo>
                  <a:cubicBezTo>
                    <a:pt x="1582" y="599"/>
                    <a:pt x="1581" y="599"/>
                    <a:pt x="1581" y="599"/>
                  </a:cubicBezTo>
                  <a:cubicBezTo>
                    <a:pt x="1580" y="600"/>
                    <a:pt x="1580" y="600"/>
                    <a:pt x="1580" y="600"/>
                  </a:cubicBezTo>
                  <a:cubicBezTo>
                    <a:pt x="1580" y="600"/>
                    <a:pt x="1579" y="600"/>
                    <a:pt x="1579" y="601"/>
                  </a:cubicBezTo>
                  <a:cubicBezTo>
                    <a:pt x="1577" y="603"/>
                    <a:pt x="1576" y="605"/>
                    <a:pt x="1575" y="608"/>
                  </a:cubicBezTo>
                  <a:cubicBezTo>
                    <a:pt x="1574" y="610"/>
                    <a:pt x="1573" y="613"/>
                    <a:pt x="1572" y="615"/>
                  </a:cubicBezTo>
                  <a:cubicBezTo>
                    <a:pt x="1570" y="618"/>
                    <a:pt x="1569" y="621"/>
                    <a:pt x="1568" y="624"/>
                  </a:cubicBezTo>
                  <a:cubicBezTo>
                    <a:pt x="1566" y="629"/>
                    <a:pt x="1564" y="634"/>
                    <a:pt x="1562" y="639"/>
                  </a:cubicBezTo>
                  <a:cubicBezTo>
                    <a:pt x="1561" y="641"/>
                    <a:pt x="1560" y="643"/>
                    <a:pt x="1559" y="645"/>
                  </a:cubicBezTo>
                  <a:cubicBezTo>
                    <a:pt x="1556" y="642"/>
                    <a:pt x="1552" y="638"/>
                    <a:pt x="1548" y="635"/>
                  </a:cubicBezTo>
                  <a:cubicBezTo>
                    <a:pt x="1550" y="627"/>
                    <a:pt x="1550" y="618"/>
                    <a:pt x="1549" y="612"/>
                  </a:cubicBezTo>
                  <a:cubicBezTo>
                    <a:pt x="1547" y="615"/>
                    <a:pt x="1539" y="620"/>
                    <a:pt x="1532" y="625"/>
                  </a:cubicBezTo>
                  <a:cubicBezTo>
                    <a:pt x="1530" y="624"/>
                    <a:pt x="1527" y="623"/>
                    <a:pt x="1525" y="622"/>
                  </a:cubicBezTo>
                  <a:cubicBezTo>
                    <a:pt x="1491" y="609"/>
                    <a:pt x="1477" y="607"/>
                    <a:pt x="1444" y="599"/>
                  </a:cubicBezTo>
                  <a:cubicBezTo>
                    <a:pt x="1476" y="580"/>
                    <a:pt x="1486" y="568"/>
                    <a:pt x="1520" y="553"/>
                  </a:cubicBezTo>
                  <a:close/>
                  <a:moveTo>
                    <a:pt x="1452" y="619"/>
                  </a:moveTo>
                  <a:cubicBezTo>
                    <a:pt x="1452" y="619"/>
                    <a:pt x="1452" y="619"/>
                    <a:pt x="1452" y="619"/>
                  </a:cubicBezTo>
                  <a:cubicBezTo>
                    <a:pt x="1452" y="620"/>
                    <a:pt x="1452" y="622"/>
                    <a:pt x="1452" y="623"/>
                  </a:cubicBezTo>
                  <a:cubicBezTo>
                    <a:pt x="1452" y="630"/>
                    <a:pt x="1449" y="642"/>
                    <a:pt x="1460" y="641"/>
                  </a:cubicBezTo>
                  <a:cubicBezTo>
                    <a:pt x="1459" y="642"/>
                    <a:pt x="1459" y="642"/>
                    <a:pt x="1459" y="642"/>
                  </a:cubicBezTo>
                  <a:cubicBezTo>
                    <a:pt x="1460" y="643"/>
                    <a:pt x="1461" y="645"/>
                    <a:pt x="1461" y="647"/>
                  </a:cubicBezTo>
                  <a:cubicBezTo>
                    <a:pt x="1462" y="647"/>
                    <a:pt x="1462" y="646"/>
                    <a:pt x="1462" y="646"/>
                  </a:cubicBezTo>
                  <a:cubicBezTo>
                    <a:pt x="1462" y="647"/>
                    <a:pt x="1462" y="647"/>
                    <a:pt x="1462" y="648"/>
                  </a:cubicBezTo>
                  <a:cubicBezTo>
                    <a:pt x="1462" y="649"/>
                    <a:pt x="1462" y="650"/>
                    <a:pt x="1462" y="651"/>
                  </a:cubicBezTo>
                  <a:cubicBezTo>
                    <a:pt x="1462" y="653"/>
                    <a:pt x="1461" y="654"/>
                    <a:pt x="1461" y="655"/>
                  </a:cubicBezTo>
                  <a:cubicBezTo>
                    <a:pt x="1461" y="656"/>
                    <a:pt x="1461" y="657"/>
                    <a:pt x="1461" y="658"/>
                  </a:cubicBezTo>
                  <a:cubicBezTo>
                    <a:pt x="1461" y="659"/>
                    <a:pt x="1461" y="660"/>
                    <a:pt x="1460" y="661"/>
                  </a:cubicBezTo>
                  <a:cubicBezTo>
                    <a:pt x="1460" y="661"/>
                    <a:pt x="1460" y="662"/>
                    <a:pt x="1460" y="662"/>
                  </a:cubicBezTo>
                  <a:cubicBezTo>
                    <a:pt x="1460" y="662"/>
                    <a:pt x="1460" y="662"/>
                    <a:pt x="1460" y="662"/>
                  </a:cubicBezTo>
                  <a:cubicBezTo>
                    <a:pt x="1460" y="663"/>
                    <a:pt x="1460" y="663"/>
                    <a:pt x="1460" y="663"/>
                  </a:cubicBezTo>
                  <a:cubicBezTo>
                    <a:pt x="1460" y="664"/>
                    <a:pt x="1460" y="664"/>
                    <a:pt x="1460" y="664"/>
                  </a:cubicBezTo>
                  <a:cubicBezTo>
                    <a:pt x="1459" y="665"/>
                    <a:pt x="1458" y="666"/>
                    <a:pt x="1458" y="668"/>
                  </a:cubicBezTo>
                  <a:cubicBezTo>
                    <a:pt x="1457" y="668"/>
                    <a:pt x="1457" y="669"/>
                    <a:pt x="1457" y="670"/>
                  </a:cubicBezTo>
                  <a:cubicBezTo>
                    <a:pt x="1456" y="670"/>
                    <a:pt x="1456" y="671"/>
                    <a:pt x="1456" y="671"/>
                  </a:cubicBezTo>
                  <a:cubicBezTo>
                    <a:pt x="1456" y="672"/>
                    <a:pt x="1456" y="672"/>
                    <a:pt x="1455" y="672"/>
                  </a:cubicBezTo>
                  <a:cubicBezTo>
                    <a:pt x="1454" y="676"/>
                    <a:pt x="1453" y="680"/>
                    <a:pt x="1452" y="685"/>
                  </a:cubicBezTo>
                  <a:cubicBezTo>
                    <a:pt x="1452" y="685"/>
                    <a:pt x="1452" y="685"/>
                    <a:pt x="1452" y="685"/>
                  </a:cubicBezTo>
                  <a:cubicBezTo>
                    <a:pt x="1452" y="685"/>
                    <a:pt x="1452" y="684"/>
                    <a:pt x="1452" y="684"/>
                  </a:cubicBezTo>
                  <a:cubicBezTo>
                    <a:pt x="1451" y="684"/>
                    <a:pt x="1451" y="684"/>
                    <a:pt x="1451" y="683"/>
                  </a:cubicBezTo>
                  <a:cubicBezTo>
                    <a:pt x="1451" y="683"/>
                    <a:pt x="1451" y="683"/>
                    <a:pt x="1450" y="683"/>
                  </a:cubicBezTo>
                  <a:cubicBezTo>
                    <a:pt x="1448" y="681"/>
                    <a:pt x="1446" y="679"/>
                    <a:pt x="1443" y="678"/>
                  </a:cubicBezTo>
                  <a:cubicBezTo>
                    <a:pt x="1441" y="677"/>
                    <a:pt x="1439" y="675"/>
                    <a:pt x="1436" y="674"/>
                  </a:cubicBezTo>
                  <a:cubicBezTo>
                    <a:pt x="1437" y="674"/>
                    <a:pt x="1437" y="674"/>
                    <a:pt x="1437" y="673"/>
                  </a:cubicBezTo>
                  <a:cubicBezTo>
                    <a:pt x="1437" y="671"/>
                    <a:pt x="1437" y="671"/>
                    <a:pt x="1437" y="671"/>
                  </a:cubicBezTo>
                  <a:cubicBezTo>
                    <a:pt x="1440" y="659"/>
                    <a:pt x="1430" y="647"/>
                    <a:pt x="1417" y="649"/>
                  </a:cubicBezTo>
                  <a:cubicBezTo>
                    <a:pt x="1420" y="659"/>
                    <a:pt x="1420" y="677"/>
                    <a:pt x="1434" y="674"/>
                  </a:cubicBezTo>
                  <a:cubicBezTo>
                    <a:pt x="1434" y="675"/>
                    <a:pt x="1434" y="675"/>
                    <a:pt x="1434" y="675"/>
                  </a:cubicBezTo>
                  <a:cubicBezTo>
                    <a:pt x="1437" y="677"/>
                    <a:pt x="1440" y="678"/>
                    <a:pt x="1442" y="680"/>
                  </a:cubicBezTo>
                  <a:cubicBezTo>
                    <a:pt x="1445" y="681"/>
                    <a:pt x="1447" y="683"/>
                    <a:pt x="1449" y="684"/>
                  </a:cubicBezTo>
                  <a:cubicBezTo>
                    <a:pt x="1449" y="684"/>
                    <a:pt x="1449" y="685"/>
                    <a:pt x="1449" y="685"/>
                  </a:cubicBezTo>
                  <a:cubicBezTo>
                    <a:pt x="1450" y="685"/>
                    <a:pt x="1450" y="685"/>
                    <a:pt x="1450" y="685"/>
                  </a:cubicBezTo>
                  <a:cubicBezTo>
                    <a:pt x="1450" y="686"/>
                    <a:pt x="1450" y="686"/>
                    <a:pt x="1451" y="686"/>
                  </a:cubicBezTo>
                  <a:cubicBezTo>
                    <a:pt x="1451" y="686"/>
                    <a:pt x="1451" y="686"/>
                    <a:pt x="1451" y="686"/>
                  </a:cubicBezTo>
                  <a:cubicBezTo>
                    <a:pt x="1451" y="687"/>
                    <a:pt x="1452" y="687"/>
                    <a:pt x="1452" y="687"/>
                  </a:cubicBezTo>
                  <a:cubicBezTo>
                    <a:pt x="1452" y="689"/>
                    <a:pt x="1451" y="691"/>
                    <a:pt x="1451" y="693"/>
                  </a:cubicBezTo>
                  <a:cubicBezTo>
                    <a:pt x="1451" y="696"/>
                    <a:pt x="1452" y="698"/>
                    <a:pt x="1452" y="701"/>
                  </a:cubicBezTo>
                  <a:cubicBezTo>
                    <a:pt x="1452" y="703"/>
                    <a:pt x="1452" y="706"/>
                    <a:pt x="1452" y="708"/>
                  </a:cubicBezTo>
                  <a:cubicBezTo>
                    <a:pt x="1452" y="710"/>
                    <a:pt x="1453" y="711"/>
                    <a:pt x="1453" y="712"/>
                  </a:cubicBezTo>
                  <a:cubicBezTo>
                    <a:pt x="1453" y="713"/>
                    <a:pt x="1453" y="713"/>
                    <a:pt x="1453" y="714"/>
                  </a:cubicBezTo>
                  <a:cubicBezTo>
                    <a:pt x="1453" y="715"/>
                    <a:pt x="1453" y="715"/>
                    <a:pt x="1453" y="716"/>
                  </a:cubicBezTo>
                  <a:cubicBezTo>
                    <a:pt x="1453" y="720"/>
                    <a:pt x="1452" y="725"/>
                    <a:pt x="1451" y="728"/>
                  </a:cubicBezTo>
                  <a:cubicBezTo>
                    <a:pt x="1451" y="729"/>
                    <a:pt x="1451" y="729"/>
                    <a:pt x="1451" y="730"/>
                  </a:cubicBezTo>
                  <a:cubicBezTo>
                    <a:pt x="1451" y="730"/>
                    <a:pt x="1450" y="731"/>
                    <a:pt x="1450" y="731"/>
                  </a:cubicBezTo>
                  <a:cubicBezTo>
                    <a:pt x="1450" y="732"/>
                    <a:pt x="1450" y="733"/>
                    <a:pt x="1450" y="733"/>
                  </a:cubicBezTo>
                  <a:cubicBezTo>
                    <a:pt x="1449" y="735"/>
                    <a:pt x="1448" y="736"/>
                    <a:pt x="1448" y="737"/>
                  </a:cubicBezTo>
                  <a:cubicBezTo>
                    <a:pt x="1448" y="738"/>
                    <a:pt x="1447" y="738"/>
                    <a:pt x="1447" y="739"/>
                  </a:cubicBezTo>
                  <a:cubicBezTo>
                    <a:pt x="1447" y="739"/>
                    <a:pt x="1447" y="739"/>
                    <a:pt x="1447" y="739"/>
                  </a:cubicBezTo>
                  <a:cubicBezTo>
                    <a:pt x="1446" y="739"/>
                    <a:pt x="1446" y="739"/>
                    <a:pt x="1446" y="739"/>
                  </a:cubicBezTo>
                  <a:cubicBezTo>
                    <a:pt x="1446" y="739"/>
                    <a:pt x="1446" y="739"/>
                    <a:pt x="1446" y="739"/>
                  </a:cubicBezTo>
                  <a:cubicBezTo>
                    <a:pt x="1446" y="740"/>
                    <a:pt x="1446" y="740"/>
                    <a:pt x="1446" y="740"/>
                  </a:cubicBezTo>
                  <a:cubicBezTo>
                    <a:pt x="1445" y="741"/>
                    <a:pt x="1445" y="741"/>
                    <a:pt x="1445" y="741"/>
                  </a:cubicBezTo>
                  <a:cubicBezTo>
                    <a:pt x="1444" y="742"/>
                    <a:pt x="1444" y="742"/>
                    <a:pt x="1443" y="743"/>
                  </a:cubicBezTo>
                  <a:cubicBezTo>
                    <a:pt x="1442" y="744"/>
                    <a:pt x="1442" y="745"/>
                    <a:pt x="1441" y="746"/>
                  </a:cubicBezTo>
                  <a:cubicBezTo>
                    <a:pt x="1436" y="752"/>
                    <a:pt x="1431" y="759"/>
                    <a:pt x="1427" y="765"/>
                  </a:cubicBezTo>
                  <a:cubicBezTo>
                    <a:pt x="1408" y="787"/>
                    <a:pt x="1391" y="811"/>
                    <a:pt x="1366" y="826"/>
                  </a:cubicBezTo>
                  <a:cubicBezTo>
                    <a:pt x="1333" y="845"/>
                    <a:pt x="1292" y="865"/>
                    <a:pt x="1259" y="880"/>
                  </a:cubicBezTo>
                  <a:cubicBezTo>
                    <a:pt x="1264" y="864"/>
                    <a:pt x="1270" y="849"/>
                    <a:pt x="1277" y="834"/>
                  </a:cubicBezTo>
                  <a:cubicBezTo>
                    <a:pt x="1280" y="830"/>
                    <a:pt x="1284" y="826"/>
                    <a:pt x="1288" y="823"/>
                  </a:cubicBezTo>
                  <a:cubicBezTo>
                    <a:pt x="1288" y="823"/>
                    <a:pt x="1288" y="823"/>
                    <a:pt x="1289" y="823"/>
                  </a:cubicBezTo>
                  <a:cubicBezTo>
                    <a:pt x="1292" y="821"/>
                    <a:pt x="1295" y="820"/>
                    <a:pt x="1300" y="819"/>
                  </a:cubicBezTo>
                  <a:cubicBezTo>
                    <a:pt x="1301" y="819"/>
                    <a:pt x="1302" y="818"/>
                    <a:pt x="1303" y="818"/>
                  </a:cubicBezTo>
                  <a:cubicBezTo>
                    <a:pt x="1304" y="818"/>
                    <a:pt x="1305" y="818"/>
                    <a:pt x="1306" y="818"/>
                  </a:cubicBezTo>
                  <a:cubicBezTo>
                    <a:pt x="1308" y="817"/>
                    <a:pt x="1311" y="817"/>
                    <a:pt x="1313" y="817"/>
                  </a:cubicBezTo>
                  <a:cubicBezTo>
                    <a:pt x="1314" y="817"/>
                    <a:pt x="1314" y="817"/>
                    <a:pt x="1315" y="816"/>
                  </a:cubicBezTo>
                  <a:cubicBezTo>
                    <a:pt x="1338" y="838"/>
                    <a:pt x="1350" y="820"/>
                    <a:pt x="1374" y="820"/>
                  </a:cubicBezTo>
                  <a:cubicBezTo>
                    <a:pt x="1354" y="792"/>
                    <a:pt x="1332" y="795"/>
                    <a:pt x="1312" y="814"/>
                  </a:cubicBezTo>
                  <a:cubicBezTo>
                    <a:pt x="1312" y="814"/>
                    <a:pt x="1312" y="814"/>
                    <a:pt x="1312" y="814"/>
                  </a:cubicBezTo>
                  <a:cubicBezTo>
                    <a:pt x="1310" y="814"/>
                    <a:pt x="1308" y="815"/>
                    <a:pt x="1306" y="815"/>
                  </a:cubicBezTo>
                  <a:cubicBezTo>
                    <a:pt x="1304" y="815"/>
                    <a:pt x="1303" y="815"/>
                    <a:pt x="1302" y="816"/>
                  </a:cubicBezTo>
                  <a:cubicBezTo>
                    <a:pt x="1301" y="816"/>
                    <a:pt x="1300" y="816"/>
                    <a:pt x="1299" y="816"/>
                  </a:cubicBezTo>
                  <a:cubicBezTo>
                    <a:pt x="1297" y="817"/>
                    <a:pt x="1295" y="817"/>
                    <a:pt x="1294" y="818"/>
                  </a:cubicBezTo>
                  <a:cubicBezTo>
                    <a:pt x="1294" y="817"/>
                    <a:pt x="1295" y="817"/>
                    <a:pt x="1295" y="816"/>
                  </a:cubicBezTo>
                  <a:cubicBezTo>
                    <a:pt x="1299" y="812"/>
                    <a:pt x="1303" y="809"/>
                    <a:pt x="1306" y="805"/>
                  </a:cubicBezTo>
                  <a:cubicBezTo>
                    <a:pt x="1308" y="803"/>
                    <a:pt x="1310" y="801"/>
                    <a:pt x="1311" y="799"/>
                  </a:cubicBezTo>
                  <a:cubicBezTo>
                    <a:pt x="1312" y="798"/>
                    <a:pt x="1313" y="797"/>
                    <a:pt x="1314" y="796"/>
                  </a:cubicBezTo>
                  <a:cubicBezTo>
                    <a:pt x="1314" y="795"/>
                    <a:pt x="1314" y="795"/>
                    <a:pt x="1314" y="795"/>
                  </a:cubicBezTo>
                  <a:cubicBezTo>
                    <a:pt x="1314" y="795"/>
                    <a:pt x="1314" y="795"/>
                    <a:pt x="1314" y="795"/>
                  </a:cubicBezTo>
                  <a:cubicBezTo>
                    <a:pt x="1315" y="795"/>
                    <a:pt x="1315" y="795"/>
                    <a:pt x="1315" y="795"/>
                  </a:cubicBezTo>
                  <a:cubicBezTo>
                    <a:pt x="1315" y="795"/>
                    <a:pt x="1315" y="795"/>
                    <a:pt x="1315" y="795"/>
                  </a:cubicBezTo>
                  <a:cubicBezTo>
                    <a:pt x="1315" y="795"/>
                    <a:pt x="1315" y="795"/>
                    <a:pt x="1315" y="795"/>
                  </a:cubicBezTo>
                  <a:cubicBezTo>
                    <a:pt x="1316" y="793"/>
                    <a:pt x="1316" y="793"/>
                    <a:pt x="1316" y="793"/>
                  </a:cubicBezTo>
                  <a:cubicBezTo>
                    <a:pt x="1319" y="789"/>
                    <a:pt x="1321" y="784"/>
                    <a:pt x="1323" y="779"/>
                  </a:cubicBezTo>
                  <a:cubicBezTo>
                    <a:pt x="1323" y="779"/>
                    <a:pt x="1323" y="779"/>
                    <a:pt x="1323" y="779"/>
                  </a:cubicBezTo>
                  <a:cubicBezTo>
                    <a:pt x="1324" y="779"/>
                    <a:pt x="1324" y="779"/>
                    <a:pt x="1325" y="778"/>
                  </a:cubicBezTo>
                  <a:cubicBezTo>
                    <a:pt x="1326" y="778"/>
                    <a:pt x="1327" y="778"/>
                    <a:pt x="1328" y="778"/>
                  </a:cubicBezTo>
                  <a:cubicBezTo>
                    <a:pt x="1329" y="777"/>
                    <a:pt x="1330" y="777"/>
                    <a:pt x="1332" y="777"/>
                  </a:cubicBezTo>
                  <a:cubicBezTo>
                    <a:pt x="1333" y="777"/>
                    <a:pt x="1334" y="776"/>
                    <a:pt x="1335" y="776"/>
                  </a:cubicBezTo>
                  <a:cubicBezTo>
                    <a:pt x="1338" y="775"/>
                    <a:pt x="1341" y="775"/>
                    <a:pt x="1344" y="775"/>
                  </a:cubicBezTo>
                  <a:cubicBezTo>
                    <a:pt x="1347" y="774"/>
                    <a:pt x="1350" y="774"/>
                    <a:pt x="1354" y="774"/>
                  </a:cubicBezTo>
                  <a:cubicBezTo>
                    <a:pt x="1357" y="773"/>
                    <a:pt x="1361" y="773"/>
                    <a:pt x="1364" y="772"/>
                  </a:cubicBezTo>
                  <a:cubicBezTo>
                    <a:pt x="1365" y="772"/>
                    <a:pt x="1366" y="772"/>
                    <a:pt x="1367" y="771"/>
                  </a:cubicBezTo>
                  <a:cubicBezTo>
                    <a:pt x="1367" y="771"/>
                    <a:pt x="1368" y="771"/>
                    <a:pt x="1368" y="771"/>
                  </a:cubicBezTo>
                  <a:cubicBezTo>
                    <a:pt x="1370" y="771"/>
                    <a:pt x="1370" y="771"/>
                    <a:pt x="1370" y="771"/>
                  </a:cubicBezTo>
                  <a:cubicBezTo>
                    <a:pt x="1372" y="770"/>
                    <a:pt x="1372" y="770"/>
                    <a:pt x="1372" y="770"/>
                  </a:cubicBezTo>
                  <a:cubicBezTo>
                    <a:pt x="1373" y="769"/>
                    <a:pt x="1374" y="769"/>
                    <a:pt x="1375" y="769"/>
                  </a:cubicBezTo>
                  <a:cubicBezTo>
                    <a:pt x="1377" y="768"/>
                    <a:pt x="1378" y="767"/>
                    <a:pt x="1380" y="767"/>
                  </a:cubicBezTo>
                  <a:cubicBezTo>
                    <a:pt x="1381" y="766"/>
                    <a:pt x="1381" y="766"/>
                    <a:pt x="1382" y="765"/>
                  </a:cubicBezTo>
                  <a:cubicBezTo>
                    <a:pt x="1383" y="765"/>
                    <a:pt x="1384" y="764"/>
                    <a:pt x="1385" y="764"/>
                  </a:cubicBezTo>
                  <a:cubicBezTo>
                    <a:pt x="1385" y="763"/>
                    <a:pt x="1386" y="763"/>
                    <a:pt x="1387" y="762"/>
                  </a:cubicBezTo>
                  <a:cubicBezTo>
                    <a:pt x="1388" y="762"/>
                    <a:pt x="1388" y="762"/>
                    <a:pt x="1388" y="762"/>
                  </a:cubicBezTo>
                  <a:cubicBezTo>
                    <a:pt x="1389" y="761"/>
                    <a:pt x="1389" y="761"/>
                    <a:pt x="1389" y="761"/>
                  </a:cubicBezTo>
                  <a:cubicBezTo>
                    <a:pt x="1390" y="760"/>
                    <a:pt x="1390" y="760"/>
                    <a:pt x="1391" y="759"/>
                  </a:cubicBezTo>
                  <a:cubicBezTo>
                    <a:pt x="1392" y="759"/>
                    <a:pt x="1392" y="758"/>
                    <a:pt x="1393" y="758"/>
                  </a:cubicBezTo>
                  <a:cubicBezTo>
                    <a:pt x="1394" y="757"/>
                    <a:pt x="1394" y="757"/>
                    <a:pt x="1395" y="756"/>
                  </a:cubicBezTo>
                  <a:cubicBezTo>
                    <a:pt x="1395" y="755"/>
                    <a:pt x="1396" y="755"/>
                    <a:pt x="1397" y="754"/>
                  </a:cubicBezTo>
                  <a:cubicBezTo>
                    <a:pt x="1398" y="753"/>
                    <a:pt x="1399" y="752"/>
                    <a:pt x="1400" y="751"/>
                  </a:cubicBezTo>
                  <a:cubicBezTo>
                    <a:pt x="1400" y="750"/>
                    <a:pt x="1401" y="750"/>
                    <a:pt x="1401" y="749"/>
                  </a:cubicBezTo>
                  <a:cubicBezTo>
                    <a:pt x="1402" y="748"/>
                    <a:pt x="1402" y="748"/>
                    <a:pt x="1403" y="747"/>
                  </a:cubicBezTo>
                  <a:cubicBezTo>
                    <a:pt x="1403" y="746"/>
                    <a:pt x="1404" y="745"/>
                    <a:pt x="1405" y="744"/>
                  </a:cubicBezTo>
                  <a:cubicBezTo>
                    <a:pt x="1405" y="743"/>
                    <a:pt x="1405" y="743"/>
                    <a:pt x="1406" y="742"/>
                  </a:cubicBezTo>
                  <a:cubicBezTo>
                    <a:pt x="1406" y="742"/>
                    <a:pt x="1406" y="741"/>
                    <a:pt x="1407" y="741"/>
                  </a:cubicBezTo>
                  <a:cubicBezTo>
                    <a:pt x="1407" y="740"/>
                    <a:pt x="1407" y="738"/>
                    <a:pt x="1408" y="737"/>
                  </a:cubicBezTo>
                  <a:cubicBezTo>
                    <a:pt x="1409" y="735"/>
                    <a:pt x="1409" y="734"/>
                    <a:pt x="1409" y="732"/>
                  </a:cubicBezTo>
                  <a:cubicBezTo>
                    <a:pt x="1409" y="731"/>
                    <a:pt x="1409" y="731"/>
                    <a:pt x="1410" y="730"/>
                  </a:cubicBezTo>
                  <a:cubicBezTo>
                    <a:pt x="1410" y="730"/>
                    <a:pt x="1410" y="729"/>
                    <a:pt x="1410" y="729"/>
                  </a:cubicBezTo>
                  <a:cubicBezTo>
                    <a:pt x="1410" y="728"/>
                    <a:pt x="1410" y="727"/>
                    <a:pt x="1410" y="727"/>
                  </a:cubicBezTo>
                  <a:cubicBezTo>
                    <a:pt x="1410" y="727"/>
                    <a:pt x="1410" y="728"/>
                    <a:pt x="1409" y="729"/>
                  </a:cubicBezTo>
                  <a:cubicBezTo>
                    <a:pt x="1409" y="729"/>
                    <a:pt x="1409" y="730"/>
                    <a:pt x="1408" y="732"/>
                  </a:cubicBezTo>
                  <a:cubicBezTo>
                    <a:pt x="1407" y="733"/>
                    <a:pt x="1407" y="735"/>
                    <a:pt x="1405" y="736"/>
                  </a:cubicBezTo>
                  <a:cubicBezTo>
                    <a:pt x="1405" y="737"/>
                    <a:pt x="1404" y="738"/>
                    <a:pt x="1404" y="739"/>
                  </a:cubicBezTo>
                  <a:cubicBezTo>
                    <a:pt x="1403" y="740"/>
                    <a:pt x="1403" y="741"/>
                    <a:pt x="1402" y="742"/>
                  </a:cubicBezTo>
                  <a:cubicBezTo>
                    <a:pt x="1401" y="743"/>
                    <a:pt x="1400" y="744"/>
                    <a:pt x="1400" y="745"/>
                  </a:cubicBezTo>
                  <a:cubicBezTo>
                    <a:pt x="1399" y="746"/>
                    <a:pt x="1399" y="747"/>
                    <a:pt x="1398" y="747"/>
                  </a:cubicBezTo>
                  <a:cubicBezTo>
                    <a:pt x="1398" y="748"/>
                    <a:pt x="1398" y="748"/>
                    <a:pt x="1397" y="749"/>
                  </a:cubicBezTo>
                  <a:cubicBezTo>
                    <a:pt x="1396" y="750"/>
                    <a:pt x="1395" y="751"/>
                    <a:pt x="1394" y="752"/>
                  </a:cubicBezTo>
                  <a:cubicBezTo>
                    <a:pt x="1394" y="753"/>
                    <a:pt x="1393" y="753"/>
                    <a:pt x="1392" y="754"/>
                  </a:cubicBezTo>
                  <a:cubicBezTo>
                    <a:pt x="1392" y="754"/>
                    <a:pt x="1391" y="755"/>
                    <a:pt x="1391" y="755"/>
                  </a:cubicBezTo>
                  <a:cubicBezTo>
                    <a:pt x="1390" y="756"/>
                    <a:pt x="1389" y="756"/>
                    <a:pt x="1389" y="757"/>
                  </a:cubicBezTo>
                  <a:cubicBezTo>
                    <a:pt x="1388" y="757"/>
                    <a:pt x="1387" y="758"/>
                    <a:pt x="1387" y="758"/>
                  </a:cubicBezTo>
                  <a:cubicBezTo>
                    <a:pt x="1386" y="759"/>
                    <a:pt x="1386" y="759"/>
                    <a:pt x="1386" y="759"/>
                  </a:cubicBezTo>
                  <a:cubicBezTo>
                    <a:pt x="1385" y="760"/>
                    <a:pt x="1385" y="760"/>
                    <a:pt x="1385" y="760"/>
                  </a:cubicBezTo>
                  <a:cubicBezTo>
                    <a:pt x="1385" y="760"/>
                    <a:pt x="1384" y="760"/>
                    <a:pt x="1384" y="760"/>
                  </a:cubicBezTo>
                  <a:cubicBezTo>
                    <a:pt x="1384" y="760"/>
                    <a:pt x="1384" y="760"/>
                    <a:pt x="1384" y="760"/>
                  </a:cubicBezTo>
                  <a:cubicBezTo>
                    <a:pt x="1384" y="760"/>
                    <a:pt x="1385" y="760"/>
                    <a:pt x="1385" y="759"/>
                  </a:cubicBezTo>
                  <a:cubicBezTo>
                    <a:pt x="1385" y="759"/>
                    <a:pt x="1385" y="759"/>
                    <a:pt x="1386" y="758"/>
                  </a:cubicBezTo>
                  <a:cubicBezTo>
                    <a:pt x="1386" y="758"/>
                    <a:pt x="1386" y="757"/>
                    <a:pt x="1387" y="757"/>
                  </a:cubicBezTo>
                  <a:cubicBezTo>
                    <a:pt x="1387" y="757"/>
                    <a:pt x="1387" y="756"/>
                    <a:pt x="1387" y="756"/>
                  </a:cubicBezTo>
                  <a:cubicBezTo>
                    <a:pt x="1387" y="756"/>
                    <a:pt x="1387" y="756"/>
                    <a:pt x="1387" y="755"/>
                  </a:cubicBezTo>
                  <a:cubicBezTo>
                    <a:pt x="1387" y="755"/>
                    <a:pt x="1388" y="754"/>
                    <a:pt x="1388" y="754"/>
                  </a:cubicBezTo>
                  <a:cubicBezTo>
                    <a:pt x="1388" y="753"/>
                    <a:pt x="1388" y="752"/>
                    <a:pt x="1388" y="752"/>
                  </a:cubicBezTo>
                  <a:cubicBezTo>
                    <a:pt x="1388" y="751"/>
                    <a:pt x="1389" y="750"/>
                    <a:pt x="1389" y="750"/>
                  </a:cubicBezTo>
                  <a:cubicBezTo>
                    <a:pt x="1389" y="749"/>
                    <a:pt x="1389" y="748"/>
                    <a:pt x="1389" y="748"/>
                  </a:cubicBezTo>
                  <a:cubicBezTo>
                    <a:pt x="1389" y="746"/>
                    <a:pt x="1390" y="745"/>
                    <a:pt x="1390" y="743"/>
                  </a:cubicBezTo>
                  <a:cubicBezTo>
                    <a:pt x="1390" y="742"/>
                    <a:pt x="1390" y="740"/>
                    <a:pt x="1390" y="738"/>
                  </a:cubicBezTo>
                  <a:cubicBezTo>
                    <a:pt x="1390" y="737"/>
                    <a:pt x="1390" y="735"/>
                    <a:pt x="1390" y="734"/>
                  </a:cubicBezTo>
                  <a:cubicBezTo>
                    <a:pt x="1390" y="733"/>
                    <a:pt x="1389" y="732"/>
                    <a:pt x="1389" y="730"/>
                  </a:cubicBezTo>
                  <a:cubicBezTo>
                    <a:pt x="1401" y="715"/>
                    <a:pt x="1386" y="710"/>
                    <a:pt x="1386" y="694"/>
                  </a:cubicBezTo>
                  <a:cubicBezTo>
                    <a:pt x="1373" y="707"/>
                    <a:pt x="1365" y="721"/>
                    <a:pt x="1386" y="730"/>
                  </a:cubicBezTo>
                  <a:cubicBezTo>
                    <a:pt x="1386" y="730"/>
                    <a:pt x="1386" y="730"/>
                    <a:pt x="1386" y="730"/>
                  </a:cubicBezTo>
                  <a:cubicBezTo>
                    <a:pt x="1387" y="731"/>
                    <a:pt x="1387" y="732"/>
                    <a:pt x="1387" y="734"/>
                  </a:cubicBezTo>
                  <a:cubicBezTo>
                    <a:pt x="1387" y="735"/>
                    <a:pt x="1387" y="737"/>
                    <a:pt x="1387" y="738"/>
                  </a:cubicBezTo>
                  <a:cubicBezTo>
                    <a:pt x="1387" y="740"/>
                    <a:pt x="1387" y="741"/>
                    <a:pt x="1387" y="743"/>
                  </a:cubicBezTo>
                  <a:cubicBezTo>
                    <a:pt x="1387" y="744"/>
                    <a:pt x="1387" y="746"/>
                    <a:pt x="1386" y="747"/>
                  </a:cubicBezTo>
                  <a:cubicBezTo>
                    <a:pt x="1386" y="748"/>
                    <a:pt x="1386" y="748"/>
                    <a:pt x="1386" y="749"/>
                  </a:cubicBezTo>
                  <a:cubicBezTo>
                    <a:pt x="1386" y="750"/>
                    <a:pt x="1386" y="750"/>
                    <a:pt x="1386" y="751"/>
                  </a:cubicBezTo>
                  <a:cubicBezTo>
                    <a:pt x="1385" y="752"/>
                    <a:pt x="1385" y="752"/>
                    <a:pt x="1385" y="753"/>
                  </a:cubicBezTo>
                  <a:cubicBezTo>
                    <a:pt x="1385" y="753"/>
                    <a:pt x="1385" y="754"/>
                    <a:pt x="1385" y="754"/>
                  </a:cubicBezTo>
                  <a:cubicBezTo>
                    <a:pt x="1384" y="755"/>
                    <a:pt x="1384" y="755"/>
                    <a:pt x="1384" y="755"/>
                  </a:cubicBezTo>
                  <a:cubicBezTo>
                    <a:pt x="1384" y="755"/>
                    <a:pt x="1384" y="756"/>
                    <a:pt x="1384" y="756"/>
                  </a:cubicBezTo>
                  <a:cubicBezTo>
                    <a:pt x="1384" y="756"/>
                    <a:pt x="1384" y="757"/>
                    <a:pt x="1384" y="757"/>
                  </a:cubicBezTo>
                  <a:cubicBezTo>
                    <a:pt x="1384" y="758"/>
                    <a:pt x="1383" y="759"/>
                    <a:pt x="1383" y="760"/>
                  </a:cubicBezTo>
                  <a:cubicBezTo>
                    <a:pt x="1383" y="760"/>
                    <a:pt x="1383" y="761"/>
                    <a:pt x="1383" y="761"/>
                  </a:cubicBezTo>
                  <a:cubicBezTo>
                    <a:pt x="1383" y="761"/>
                    <a:pt x="1383" y="761"/>
                    <a:pt x="1383" y="761"/>
                  </a:cubicBezTo>
                  <a:cubicBezTo>
                    <a:pt x="1382" y="762"/>
                    <a:pt x="1381" y="762"/>
                    <a:pt x="1380" y="762"/>
                  </a:cubicBezTo>
                  <a:cubicBezTo>
                    <a:pt x="1380" y="763"/>
                    <a:pt x="1379" y="763"/>
                    <a:pt x="1378" y="764"/>
                  </a:cubicBezTo>
                  <a:cubicBezTo>
                    <a:pt x="1377" y="764"/>
                    <a:pt x="1375" y="765"/>
                    <a:pt x="1373" y="766"/>
                  </a:cubicBezTo>
                  <a:cubicBezTo>
                    <a:pt x="1373" y="766"/>
                    <a:pt x="1372" y="766"/>
                    <a:pt x="1371" y="767"/>
                  </a:cubicBezTo>
                  <a:cubicBezTo>
                    <a:pt x="1368" y="768"/>
                    <a:pt x="1368" y="768"/>
                    <a:pt x="1368" y="768"/>
                  </a:cubicBezTo>
                  <a:cubicBezTo>
                    <a:pt x="1367" y="768"/>
                    <a:pt x="1367" y="768"/>
                    <a:pt x="1367" y="768"/>
                  </a:cubicBezTo>
                  <a:cubicBezTo>
                    <a:pt x="1367" y="768"/>
                    <a:pt x="1366" y="768"/>
                    <a:pt x="1366" y="768"/>
                  </a:cubicBezTo>
                  <a:cubicBezTo>
                    <a:pt x="1365" y="768"/>
                    <a:pt x="1364" y="769"/>
                    <a:pt x="1363" y="769"/>
                  </a:cubicBezTo>
                  <a:cubicBezTo>
                    <a:pt x="1362" y="769"/>
                    <a:pt x="1360" y="770"/>
                    <a:pt x="1358" y="770"/>
                  </a:cubicBezTo>
                  <a:cubicBezTo>
                    <a:pt x="1357" y="770"/>
                    <a:pt x="1355" y="770"/>
                    <a:pt x="1353" y="770"/>
                  </a:cubicBezTo>
                  <a:cubicBezTo>
                    <a:pt x="1346" y="771"/>
                    <a:pt x="1340" y="772"/>
                    <a:pt x="1334" y="773"/>
                  </a:cubicBezTo>
                  <a:cubicBezTo>
                    <a:pt x="1334" y="773"/>
                    <a:pt x="1333" y="773"/>
                    <a:pt x="1332" y="773"/>
                  </a:cubicBezTo>
                  <a:cubicBezTo>
                    <a:pt x="1332" y="773"/>
                    <a:pt x="1331" y="774"/>
                    <a:pt x="1330" y="774"/>
                  </a:cubicBezTo>
                  <a:cubicBezTo>
                    <a:pt x="1329" y="774"/>
                    <a:pt x="1328" y="775"/>
                    <a:pt x="1327" y="775"/>
                  </a:cubicBezTo>
                  <a:cubicBezTo>
                    <a:pt x="1326" y="776"/>
                    <a:pt x="1325" y="777"/>
                    <a:pt x="1324" y="777"/>
                  </a:cubicBezTo>
                  <a:cubicBezTo>
                    <a:pt x="1325" y="774"/>
                    <a:pt x="1326" y="770"/>
                    <a:pt x="1327" y="767"/>
                  </a:cubicBezTo>
                  <a:cubicBezTo>
                    <a:pt x="1329" y="758"/>
                    <a:pt x="1330" y="749"/>
                    <a:pt x="1330" y="742"/>
                  </a:cubicBezTo>
                  <a:cubicBezTo>
                    <a:pt x="1330" y="741"/>
                    <a:pt x="1330" y="740"/>
                    <a:pt x="1330" y="739"/>
                  </a:cubicBezTo>
                  <a:cubicBezTo>
                    <a:pt x="1330" y="738"/>
                    <a:pt x="1330" y="738"/>
                    <a:pt x="1330" y="737"/>
                  </a:cubicBezTo>
                  <a:cubicBezTo>
                    <a:pt x="1330" y="737"/>
                    <a:pt x="1330" y="736"/>
                    <a:pt x="1330" y="736"/>
                  </a:cubicBezTo>
                  <a:cubicBezTo>
                    <a:pt x="1330" y="734"/>
                    <a:pt x="1331" y="732"/>
                    <a:pt x="1330" y="730"/>
                  </a:cubicBezTo>
                  <a:cubicBezTo>
                    <a:pt x="1330" y="730"/>
                    <a:pt x="1330" y="729"/>
                    <a:pt x="1330" y="728"/>
                  </a:cubicBezTo>
                  <a:cubicBezTo>
                    <a:pt x="1333" y="723"/>
                    <a:pt x="1335" y="718"/>
                    <a:pt x="1338" y="712"/>
                  </a:cubicBezTo>
                  <a:cubicBezTo>
                    <a:pt x="1361" y="658"/>
                    <a:pt x="1388" y="613"/>
                    <a:pt x="1452" y="619"/>
                  </a:cubicBezTo>
                  <a:close/>
                  <a:moveTo>
                    <a:pt x="1270" y="464"/>
                  </a:moveTo>
                  <a:cubicBezTo>
                    <a:pt x="1269" y="460"/>
                    <a:pt x="1267" y="457"/>
                    <a:pt x="1266" y="454"/>
                  </a:cubicBezTo>
                  <a:cubicBezTo>
                    <a:pt x="1266" y="452"/>
                    <a:pt x="1265" y="451"/>
                    <a:pt x="1265" y="449"/>
                  </a:cubicBezTo>
                  <a:cubicBezTo>
                    <a:pt x="1264" y="448"/>
                    <a:pt x="1264" y="446"/>
                    <a:pt x="1264" y="445"/>
                  </a:cubicBezTo>
                  <a:cubicBezTo>
                    <a:pt x="1264" y="445"/>
                    <a:pt x="1264" y="444"/>
                    <a:pt x="1264" y="444"/>
                  </a:cubicBezTo>
                  <a:cubicBezTo>
                    <a:pt x="1264" y="443"/>
                    <a:pt x="1264" y="443"/>
                    <a:pt x="1264" y="443"/>
                  </a:cubicBezTo>
                  <a:cubicBezTo>
                    <a:pt x="1264" y="442"/>
                    <a:pt x="1265" y="441"/>
                    <a:pt x="1265" y="441"/>
                  </a:cubicBezTo>
                  <a:cubicBezTo>
                    <a:pt x="1265" y="439"/>
                    <a:pt x="1265" y="438"/>
                    <a:pt x="1266" y="437"/>
                  </a:cubicBezTo>
                  <a:cubicBezTo>
                    <a:pt x="1266" y="436"/>
                    <a:pt x="1267" y="435"/>
                    <a:pt x="1268" y="434"/>
                  </a:cubicBezTo>
                  <a:cubicBezTo>
                    <a:pt x="1268" y="433"/>
                    <a:pt x="1268" y="432"/>
                    <a:pt x="1269" y="431"/>
                  </a:cubicBezTo>
                  <a:cubicBezTo>
                    <a:pt x="1269" y="431"/>
                    <a:pt x="1269" y="431"/>
                    <a:pt x="1269" y="431"/>
                  </a:cubicBezTo>
                  <a:cubicBezTo>
                    <a:pt x="1269" y="431"/>
                    <a:pt x="1269" y="431"/>
                    <a:pt x="1270" y="431"/>
                  </a:cubicBezTo>
                  <a:cubicBezTo>
                    <a:pt x="1270" y="430"/>
                    <a:pt x="1270" y="430"/>
                    <a:pt x="1270" y="430"/>
                  </a:cubicBezTo>
                  <a:cubicBezTo>
                    <a:pt x="1270" y="430"/>
                    <a:pt x="1270" y="430"/>
                    <a:pt x="1270" y="429"/>
                  </a:cubicBezTo>
                  <a:cubicBezTo>
                    <a:pt x="1270" y="429"/>
                    <a:pt x="1271" y="429"/>
                    <a:pt x="1271" y="428"/>
                  </a:cubicBezTo>
                  <a:cubicBezTo>
                    <a:pt x="1271" y="427"/>
                    <a:pt x="1272" y="427"/>
                    <a:pt x="1272" y="426"/>
                  </a:cubicBezTo>
                  <a:cubicBezTo>
                    <a:pt x="1274" y="423"/>
                    <a:pt x="1275" y="422"/>
                    <a:pt x="1275" y="422"/>
                  </a:cubicBezTo>
                  <a:cubicBezTo>
                    <a:pt x="1275" y="422"/>
                    <a:pt x="1275" y="422"/>
                    <a:pt x="1274" y="423"/>
                  </a:cubicBezTo>
                  <a:cubicBezTo>
                    <a:pt x="1274" y="423"/>
                    <a:pt x="1273" y="424"/>
                    <a:pt x="1272" y="425"/>
                  </a:cubicBezTo>
                  <a:cubicBezTo>
                    <a:pt x="1272" y="425"/>
                    <a:pt x="1272" y="424"/>
                    <a:pt x="1272" y="424"/>
                  </a:cubicBezTo>
                  <a:cubicBezTo>
                    <a:pt x="1273" y="423"/>
                    <a:pt x="1273" y="422"/>
                    <a:pt x="1273" y="421"/>
                  </a:cubicBezTo>
                  <a:cubicBezTo>
                    <a:pt x="1273" y="420"/>
                    <a:pt x="1274" y="419"/>
                    <a:pt x="1274" y="418"/>
                  </a:cubicBezTo>
                  <a:cubicBezTo>
                    <a:pt x="1274" y="417"/>
                    <a:pt x="1274" y="417"/>
                    <a:pt x="1274" y="416"/>
                  </a:cubicBezTo>
                  <a:cubicBezTo>
                    <a:pt x="1274" y="416"/>
                    <a:pt x="1274" y="416"/>
                    <a:pt x="1274" y="416"/>
                  </a:cubicBezTo>
                  <a:cubicBezTo>
                    <a:pt x="1275" y="415"/>
                    <a:pt x="1275" y="415"/>
                    <a:pt x="1275" y="415"/>
                  </a:cubicBezTo>
                  <a:cubicBezTo>
                    <a:pt x="1281" y="412"/>
                    <a:pt x="1284" y="409"/>
                    <a:pt x="1284" y="404"/>
                  </a:cubicBezTo>
                  <a:cubicBezTo>
                    <a:pt x="1304" y="424"/>
                    <a:pt x="1309" y="446"/>
                    <a:pt x="1316" y="475"/>
                  </a:cubicBezTo>
                  <a:cubicBezTo>
                    <a:pt x="1315" y="476"/>
                    <a:pt x="1315" y="477"/>
                    <a:pt x="1315" y="477"/>
                  </a:cubicBezTo>
                  <a:cubicBezTo>
                    <a:pt x="1314" y="479"/>
                    <a:pt x="1314" y="481"/>
                    <a:pt x="1313" y="483"/>
                  </a:cubicBezTo>
                  <a:cubicBezTo>
                    <a:pt x="1313" y="484"/>
                    <a:pt x="1313" y="484"/>
                    <a:pt x="1313" y="485"/>
                  </a:cubicBezTo>
                  <a:cubicBezTo>
                    <a:pt x="1313" y="486"/>
                    <a:pt x="1312" y="487"/>
                    <a:pt x="1312" y="488"/>
                  </a:cubicBezTo>
                  <a:cubicBezTo>
                    <a:pt x="1312" y="489"/>
                    <a:pt x="1312" y="489"/>
                    <a:pt x="1312" y="490"/>
                  </a:cubicBezTo>
                  <a:cubicBezTo>
                    <a:pt x="1312" y="491"/>
                    <a:pt x="1312" y="492"/>
                    <a:pt x="1312" y="492"/>
                  </a:cubicBezTo>
                  <a:cubicBezTo>
                    <a:pt x="1312" y="493"/>
                    <a:pt x="1312" y="493"/>
                    <a:pt x="1312" y="494"/>
                  </a:cubicBezTo>
                  <a:cubicBezTo>
                    <a:pt x="1312" y="494"/>
                    <a:pt x="1312" y="494"/>
                    <a:pt x="1312" y="495"/>
                  </a:cubicBezTo>
                  <a:cubicBezTo>
                    <a:pt x="1312" y="495"/>
                    <a:pt x="1312" y="496"/>
                    <a:pt x="1312" y="496"/>
                  </a:cubicBezTo>
                  <a:cubicBezTo>
                    <a:pt x="1312" y="497"/>
                    <a:pt x="1312" y="498"/>
                    <a:pt x="1312" y="498"/>
                  </a:cubicBezTo>
                  <a:cubicBezTo>
                    <a:pt x="1312" y="499"/>
                    <a:pt x="1312" y="499"/>
                    <a:pt x="1312" y="499"/>
                  </a:cubicBezTo>
                  <a:cubicBezTo>
                    <a:pt x="1313" y="501"/>
                    <a:pt x="1313" y="501"/>
                    <a:pt x="1313" y="502"/>
                  </a:cubicBezTo>
                  <a:cubicBezTo>
                    <a:pt x="1312" y="502"/>
                    <a:pt x="1312" y="503"/>
                    <a:pt x="1311" y="503"/>
                  </a:cubicBezTo>
                  <a:cubicBezTo>
                    <a:pt x="1308" y="505"/>
                    <a:pt x="1305" y="507"/>
                    <a:pt x="1302" y="510"/>
                  </a:cubicBezTo>
                  <a:cubicBezTo>
                    <a:pt x="1301" y="511"/>
                    <a:pt x="1299" y="512"/>
                    <a:pt x="1298" y="513"/>
                  </a:cubicBezTo>
                  <a:cubicBezTo>
                    <a:pt x="1296" y="515"/>
                    <a:pt x="1295" y="516"/>
                    <a:pt x="1294" y="518"/>
                  </a:cubicBezTo>
                  <a:cubicBezTo>
                    <a:pt x="1291" y="520"/>
                    <a:pt x="1289" y="523"/>
                    <a:pt x="1287" y="526"/>
                  </a:cubicBezTo>
                  <a:cubicBezTo>
                    <a:pt x="1287" y="525"/>
                    <a:pt x="1287" y="525"/>
                    <a:pt x="1287" y="525"/>
                  </a:cubicBezTo>
                  <a:cubicBezTo>
                    <a:pt x="1287" y="523"/>
                    <a:pt x="1288" y="521"/>
                    <a:pt x="1288" y="519"/>
                  </a:cubicBezTo>
                  <a:cubicBezTo>
                    <a:pt x="1288" y="518"/>
                    <a:pt x="1288" y="516"/>
                    <a:pt x="1288" y="515"/>
                  </a:cubicBezTo>
                  <a:cubicBezTo>
                    <a:pt x="1288" y="515"/>
                    <a:pt x="1288" y="514"/>
                    <a:pt x="1287" y="513"/>
                  </a:cubicBezTo>
                  <a:cubicBezTo>
                    <a:pt x="1287" y="513"/>
                    <a:pt x="1287" y="512"/>
                    <a:pt x="1287" y="511"/>
                  </a:cubicBezTo>
                  <a:cubicBezTo>
                    <a:pt x="1286" y="509"/>
                    <a:pt x="1286" y="506"/>
                    <a:pt x="1285" y="503"/>
                  </a:cubicBezTo>
                  <a:cubicBezTo>
                    <a:pt x="1284" y="500"/>
                    <a:pt x="1283" y="497"/>
                    <a:pt x="1282" y="495"/>
                  </a:cubicBezTo>
                  <a:cubicBezTo>
                    <a:pt x="1282" y="494"/>
                    <a:pt x="1283" y="494"/>
                    <a:pt x="1283" y="494"/>
                  </a:cubicBezTo>
                  <a:cubicBezTo>
                    <a:pt x="1282" y="494"/>
                    <a:pt x="1282" y="494"/>
                    <a:pt x="1281" y="494"/>
                  </a:cubicBezTo>
                  <a:cubicBezTo>
                    <a:pt x="1281" y="494"/>
                    <a:pt x="1281" y="494"/>
                    <a:pt x="1281" y="493"/>
                  </a:cubicBezTo>
                  <a:cubicBezTo>
                    <a:pt x="1279" y="487"/>
                    <a:pt x="1276" y="480"/>
                    <a:pt x="1274" y="474"/>
                  </a:cubicBezTo>
                  <a:cubicBezTo>
                    <a:pt x="1272" y="470"/>
                    <a:pt x="1271" y="467"/>
                    <a:pt x="1270" y="464"/>
                  </a:cubicBezTo>
                  <a:close/>
                  <a:moveTo>
                    <a:pt x="1279" y="496"/>
                  </a:moveTo>
                  <a:cubicBezTo>
                    <a:pt x="1280" y="499"/>
                    <a:pt x="1281" y="501"/>
                    <a:pt x="1282" y="504"/>
                  </a:cubicBezTo>
                  <a:cubicBezTo>
                    <a:pt x="1283" y="506"/>
                    <a:pt x="1284" y="509"/>
                    <a:pt x="1284" y="512"/>
                  </a:cubicBezTo>
                  <a:cubicBezTo>
                    <a:pt x="1285" y="513"/>
                    <a:pt x="1285" y="514"/>
                    <a:pt x="1285" y="516"/>
                  </a:cubicBezTo>
                  <a:cubicBezTo>
                    <a:pt x="1285" y="517"/>
                    <a:pt x="1285" y="518"/>
                    <a:pt x="1286" y="519"/>
                  </a:cubicBezTo>
                  <a:cubicBezTo>
                    <a:pt x="1286" y="520"/>
                    <a:pt x="1286" y="521"/>
                    <a:pt x="1286" y="522"/>
                  </a:cubicBezTo>
                  <a:cubicBezTo>
                    <a:pt x="1286" y="522"/>
                    <a:pt x="1286" y="523"/>
                    <a:pt x="1286" y="523"/>
                  </a:cubicBezTo>
                  <a:cubicBezTo>
                    <a:pt x="1286" y="524"/>
                    <a:pt x="1286" y="524"/>
                    <a:pt x="1286" y="524"/>
                  </a:cubicBezTo>
                  <a:cubicBezTo>
                    <a:pt x="1286" y="525"/>
                    <a:pt x="1286" y="526"/>
                    <a:pt x="1286" y="527"/>
                  </a:cubicBezTo>
                  <a:cubicBezTo>
                    <a:pt x="1286" y="527"/>
                    <a:pt x="1286" y="527"/>
                    <a:pt x="1286" y="527"/>
                  </a:cubicBezTo>
                  <a:cubicBezTo>
                    <a:pt x="1283" y="530"/>
                    <a:pt x="1280" y="535"/>
                    <a:pt x="1277" y="539"/>
                  </a:cubicBezTo>
                  <a:cubicBezTo>
                    <a:pt x="1274" y="543"/>
                    <a:pt x="1272" y="547"/>
                    <a:pt x="1270" y="552"/>
                  </a:cubicBezTo>
                  <a:cubicBezTo>
                    <a:pt x="1269" y="553"/>
                    <a:pt x="1269" y="554"/>
                    <a:pt x="1268" y="555"/>
                  </a:cubicBezTo>
                  <a:cubicBezTo>
                    <a:pt x="1268" y="556"/>
                    <a:pt x="1268" y="557"/>
                    <a:pt x="1267" y="557"/>
                  </a:cubicBezTo>
                  <a:cubicBezTo>
                    <a:pt x="1267" y="558"/>
                    <a:pt x="1267" y="558"/>
                    <a:pt x="1267" y="558"/>
                  </a:cubicBezTo>
                  <a:cubicBezTo>
                    <a:pt x="1267" y="558"/>
                    <a:pt x="1267" y="558"/>
                    <a:pt x="1267" y="558"/>
                  </a:cubicBezTo>
                  <a:cubicBezTo>
                    <a:pt x="1267" y="558"/>
                    <a:pt x="1267" y="557"/>
                    <a:pt x="1266" y="557"/>
                  </a:cubicBezTo>
                  <a:cubicBezTo>
                    <a:pt x="1266" y="556"/>
                    <a:pt x="1266" y="556"/>
                    <a:pt x="1266" y="556"/>
                  </a:cubicBezTo>
                  <a:cubicBezTo>
                    <a:pt x="1266" y="556"/>
                    <a:pt x="1265" y="555"/>
                    <a:pt x="1265" y="555"/>
                  </a:cubicBezTo>
                  <a:cubicBezTo>
                    <a:pt x="1265" y="555"/>
                    <a:pt x="1264" y="554"/>
                    <a:pt x="1264" y="553"/>
                  </a:cubicBezTo>
                  <a:cubicBezTo>
                    <a:pt x="1264" y="553"/>
                    <a:pt x="1263" y="552"/>
                    <a:pt x="1263" y="551"/>
                  </a:cubicBezTo>
                  <a:cubicBezTo>
                    <a:pt x="1262" y="551"/>
                    <a:pt x="1262" y="550"/>
                    <a:pt x="1262" y="549"/>
                  </a:cubicBezTo>
                  <a:cubicBezTo>
                    <a:pt x="1261" y="549"/>
                    <a:pt x="1261" y="548"/>
                    <a:pt x="1260" y="547"/>
                  </a:cubicBezTo>
                  <a:cubicBezTo>
                    <a:pt x="1260" y="546"/>
                    <a:pt x="1259" y="544"/>
                    <a:pt x="1258" y="542"/>
                  </a:cubicBezTo>
                  <a:cubicBezTo>
                    <a:pt x="1257" y="541"/>
                    <a:pt x="1257" y="539"/>
                    <a:pt x="1256" y="537"/>
                  </a:cubicBezTo>
                  <a:cubicBezTo>
                    <a:pt x="1256" y="536"/>
                    <a:pt x="1255" y="534"/>
                    <a:pt x="1255" y="532"/>
                  </a:cubicBezTo>
                  <a:cubicBezTo>
                    <a:pt x="1255" y="532"/>
                    <a:pt x="1255" y="532"/>
                    <a:pt x="1255" y="532"/>
                  </a:cubicBezTo>
                  <a:cubicBezTo>
                    <a:pt x="1255" y="533"/>
                    <a:pt x="1256" y="534"/>
                    <a:pt x="1257" y="536"/>
                  </a:cubicBezTo>
                  <a:cubicBezTo>
                    <a:pt x="1270" y="529"/>
                    <a:pt x="1270" y="517"/>
                    <a:pt x="1265" y="506"/>
                  </a:cubicBezTo>
                  <a:cubicBezTo>
                    <a:pt x="1269" y="502"/>
                    <a:pt x="1274" y="499"/>
                    <a:pt x="1279" y="496"/>
                  </a:cubicBezTo>
                  <a:close/>
                  <a:moveTo>
                    <a:pt x="1131" y="307"/>
                  </a:moveTo>
                  <a:cubicBezTo>
                    <a:pt x="1123" y="302"/>
                    <a:pt x="1117" y="295"/>
                    <a:pt x="1109" y="291"/>
                  </a:cubicBezTo>
                  <a:cubicBezTo>
                    <a:pt x="1110" y="291"/>
                    <a:pt x="1110" y="291"/>
                    <a:pt x="1111" y="291"/>
                  </a:cubicBezTo>
                  <a:cubicBezTo>
                    <a:pt x="1112" y="291"/>
                    <a:pt x="1113" y="291"/>
                    <a:pt x="1114" y="291"/>
                  </a:cubicBezTo>
                  <a:cubicBezTo>
                    <a:pt x="1115" y="291"/>
                    <a:pt x="1116" y="291"/>
                    <a:pt x="1117" y="291"/>
                  </a:cubicBezTo>
                  <a:cubicBezTo>
                    <a:pt x="1118" y="291"/>
                    <a:pt x="1120" y="291"/>
                    <a:pt x="1121" y="291"/>
                  </a:cubicBezTo>
                  <a:cubicBezTo>
                    <a:pt x="1122" y="290"/>
                    <a:pt x="1123" y="290"/>
                    <a:pt x="1124" y="290"/>
                  </a:cubicBezTo>
                  <a:cubicBezTo>
                    <a:pt x="1126" y="290"/>
                    <a:pt x="1128" y="290"/>
                    <a:pt x="1129" y="289"/>
                  </a:cubicBezTo>
                  <a:cubicBezTo>
                    <a:pt x="1130" y="289"/>
                    <a:pt x="1130" y="289"/>
                    <a:pt x="1131" y="289"/>
                  </a:cubicBezTo>
                  <a:cubicBezTo>
                    <a:pt x="1131" y="290"/>
                    <a:pt x="1131" y="290"/>
                    <a:pt x="1131" y="290"/>
                  </a:cubicBezTo>
                  <a:cubicBezTo>
                    <a:pt x="1132" y="290"/>
                    <a:pt x="1132" y="290"/>
                    <a:pt x="1132" y="290"/>
                  </a:cubicBezTo>
                  <a:cubicBezTo>
                    <a:pt x="1132" y="290"/>
                    <a:pt x="1133" y="290"/>
                    <a:pt x="1133" y="290"/>
                  </a:cubicBezTo>
                  <a:cubicBezTo>
                    <a:pt x="1134" y="290"/>
                    <a:pt x="1134" y="290"/>
                    <a:pt x="1135" y="290"/>
                  </a:cubicBezTo>
                  <a:cubicBezTo>
                    <a:pt x="1138" y="291"/>
                    <a:pt x="1141" y="293"/>
                    <a:pt x="1143" y="295"/>
                  </a:cubicBezTo>
                  <a:cubicBezTo>
                    <a:pt x="1143" y="295"/>
                    <a:pt x="1143" y="295"/>
                    <a:pt x="1143" y="295"/>
                  </a:cubicBezTo>
                  <a:cubicBezTo>
                    <a:pt x="1139" y="299"/>
                    <a:pt x="1134" y="303"/>
                    <a:pt x="1131" y="307"/>
                  </a:cubicBezTo>
                  <a:close/>
                  <a:moveTo>
                    <a:pt x="1145" y="297"/>
                  </a:moveTo>
                  <a:cubicBezTo>
                    <a:pt x="1145" y="297"/>
                    <a:pt x="1146" y="298"/>
                    <a:pt x="1146" y="298"/>
                  </a:cubicBezTo>
                  <a:cubicBezTo>
                    <a:pt x="1146" y="299"/>
                    <a:pt x="1147" y="299"/>
                    <a:pt x="1147" y="300"/>
                  </a:cubicBezTo>
                  <a:cubicBezTo>
                    <a:pt x="1148" y="300"/>
                    <a:pt x="1148" y="301"/>
                    <a:pt x="1149" y="301"/>
                  </a:cubicBezTo>
                  <a:cubicBezTo>
                    <a:pt x="1150" y="303"/>
                    <a:pt x="1152" y="305"/>
                    <a:pt x="1153" y="306"/>
                  </a:cubicBezTo>
                  <a:cubicBezTo>
                    <a:pt x="1154" y="307"/>
                    <a:pt x="1155" y="308"/>
                    <a:pt x="1155" y="309"/>
                  </a:cubicBezTo>
                  <a:cubicBezTo>
                    <a:pt x="1158" y="318"/>
                    <a:pt x="1160" y="327"/>
                    <a:pt x="1163" y="336"/>
                  </a:cubicBezTo>
                  <a:cubicBezTo>
                    <a:pt x="1167" y="350"/>
                    <a:pt x="1171" y="363"/>
                    <a:pt x="1175" y="375"/>
                  </a:cubicBezTo>
                  <a:cubicBezTo>
                    <a:pt x="1152" y="357"/>
                    <a:pt x="1124" y="346"/>
                    <a:pt x="1145" y="297"/>
                  </a:cubicBezTo>
                  <a:close/>
                  <a:moveTo>
                    <a:pt x="1030" y="585"/>
                  </a:moveTo>
                  <a:cubicBezTo>
                    <a:pt x="1029" y="584"/>
                    <a:pt x="1028" y="583"/>
                    <a:pt x="1027" y="583"/>
                  </a:cubicBezTo>
                  <a:cubicBezTo>
                    <a:pt x="1026" y="582"/>
                    <a:pt x="1025" y="581"/>
                    <a:pt x="1024" y="580"/>
                  </a:cubicBezTo>
                  <a:cubicBezTo>
                    <a:pt x="1024" y="579"/>
                    <a:pt x="1023" y="578"/>
                    <a:pt x="1022" y="577"/>
                  </a:cubicBezTo>
                  <a:cubicBezTo>
                    <a:pt x="1021" y="577"/>
                    <a:pt x="1021" y="577"/>
                    <a:pt x="1021" y="577"/>
                  </a:cubicBezTo>
                  <a:cubicBezTo>
                    <a:pt x="1022" y="577"/>
                    <a:pt x="1022" y="577"/>
                    <a:pt x="1022" y="577"/>
                  </a:cubicBezTo>
                  <a:cubicBezTo>
                    <a:pt x="1014" y="562"/>
                    <a:pt x="1001" y="558"/>
                    <a:pt x="986" y="555"/>
                  </a:cubicBezTo>
                  <a:cubicBezTo>
                    <a:pt x="994" y="550"/>
                    <a:pt x="1002" y="545"/>
                    <a:pt x="1011" y="540"/>
                  </a:cubicBezTo>
                  <a:cubicBezTo>
                    <a:pt x="1011" y="541"/>
                    <a:pt x="1012" y="542"/>
                    <a:pt x="1013" y="543"/>
                  </a:cubicBezTo>
                  <a:cubicBezTo>
                    <a:pt x="1014" y="545"/>
                    <a:pt x="1015" y="547"/>
                    <a:pt x="1016" y="549"/>
                  </a:cubicBezTo>
                  <a:cubicBezTo>
                    <a:pt x="1018" y="553"/>
                    <a:pt x="1020" y="558"/>
                    <a:pt x="1023" y="564"/>
                  </a:cubicBezTo>
                  <a:cubicBezTo>
                    <a:pt x="1023" y="566"/>
                    <a:pt x="1024" y="567"/>
                    <a:pt x="1025" y="569"/>
                  </a:cubicBezTo>
                  <a:cubicBezTo>
                    <a:pt x="1025" y="571"/>
                    <a:pt x="1026" y="572"/>
                    <a:pt x="1026" y="574"/>
                  </a:cubicBezTo>
                  <a:cubicBezTo>
                    <a:pt x="1027" y="575"/>
                    <a:pt x="1027" y="576"/>
                    <a:pt x="1027" y="577"/>
                  </a:cubicBezTo>
                  <a:cubicBezTo>
                    <a:pt x="1027" y="578"/>
                    <a:pt x="1028" y="579"/>
                    <a:pt x="1028" y="579"/>
                  </a:cubicBezTo>
                  <a:cubicBezTo>
                    <a:pt x="1029" y="581"/>
                    <a:pt x="1029" y="583"/>
                    <a:pt x="1030" y="585"/>
                  </a:cubicBezTo>
                  <a:cubicBezTo>
                    <a:pt x="1030" y="585"/>
                    <a:pt x="1030" y="585"/>
                    <a:pt x="1030" y="585"/>
                  </a:cubicBezTo>
                  <a:cubicBezTo>
                    <a:pt x="1030" y="585"/>
                    <a:pt x="1030" y="585"/>
                    <a:pt x="1030" y="585"/>
                  </a:cubicBezTo>
                  <a:close/>
                  <a:moveTo>
                    <a:pt x="1045" y="639"/>
                  </a:moveTo>
                  <a:cubicBezTo>
                    <a:pt x="1043" y="629"/>
                    <a:pt x="1042" y="619"/>
                    <a:pt x="1040" y="610"/>
                  </a:cubicBezTo>
                  <a:cubicBezTo>
                    <a:pt x="1038" y="601"/>
                    <a:pt x="1036" y="592"/>
                    <a:pt x="1034" y="584"/>
                  </a:cubicBezTo>
                  <a:cubicBezTo>
                    <a:pt x="1032" y="580"/>
                    <a:pt x="1031" y="576"/>
                    <a:pt x="1030" y="573"/>
                  </a:cubicBezTo>
                  <a:cubicBezTo>
                    <a:pt x="1029" y="571"/>
                    <a:pt x="1028" y="569"/>
                    <a:pt x="1028" y="568"/>
                  </a:cubicBezTo>
                  <a:cubicBezTo>
                    <a:pt x="1027" y="566"/>
                    <a:pt x="1026" y="564"/>
                    <a:pt x="1026" y="563"/>
                  </a:cubicBezTo>
                  <a:cubicBezTo>
                    <a:pt x="1023" y="557"/>
                    <a:pt x="1020" y="552"/>
                    <a:pt x="1017" y="548"/>
                  </a:cubicBezTo>
                  <a:cubicBezTo>
                    <a:pt x="1016" y="546"/>
                    <a:pt x="1015" y="544"/>
                    <a:pt x="1013" y="543"/>
                  </a:cubicBezTo>
                  <a:cubicBezTo>
                    <a:pt x="1013" y="542"/>
                    <a:pt x="1012" y="541"/>
                    <a:pt x="1011" y="540"/>
                  </a:cubicBezTo>
                  <a:cubicBezTo>
                    <a:pt x="1031" y="529"/>
                    <a:pt x="1052" y="521"/>
                    <a:pt x="1075" y="520"/>
                  </a:cubicBezTo>
                  <a:cubicBezTo>
                    <a:pt x="1102" y="519"/>
                    <a:pt x="1120" y="519"/>
                    <a:pt x="1146" y="523"/>
                  </a:cubicBezTo>
                  <a:cubicBezTo>
                    <a:pt x="1166" y="525"/>
                    <a:pt x="1201" y="529"/>
                    <a:pt x="1208" y="557"/>
                  </a:cubicBezTo>
                  <a:cubicBezTo>
                    <a:pt x="1214" y="578"/>
                    <a:pt x="1214" y="586"/>
                    <a:pt x="1218" y="593"/>
                  </a:cubicBezTo>
                  <a:cubicBezTo>
                    <a:pt x="1226" y="610"/>
                    <a:pt x="1227" y="611"/>
                    <a:pt x="1234" y="629"/>
                  </a:cubicBezTo>
                  <a:cubicBezTo>
                    <a:pt x="1229" y="628"/>
                    <a:pt x="1224" y="627"/>
                    <a:pt x="1221" y="626"/>
                  </a:cubicBezTo>
                  <a:cubicBezTo>
                    <a:pt x="1218" y="621"/>
                    <a:pt x="1216" y="617"/>
                    <a:pt x="1214" y="613"/>
                  </a:cubicBezTo>
                  <a:cubicBezTo>
                    <a:pt x="1214" y="613"/>
                    <a:pt x="1214" y="612"/>
                    <a:pt x="1213" y="612"/>
                  </a:cubicBezTo>
                  <a:cubicBezTo>
                    <a:pt x="1213" y="611"/>
                    <a:pt x="1213" y="611"/>
                    <a:pt x="1213" y="610"/>
                  </a:cubicBezTo>
                  <a:cubicBezTo>
                    <a:pt x="1212" y="609"/>
                    <a:pt x="1212" y="608"/>
                    <a:pt x="1211" y="607"/>
                  </a:cubicBezTo>
                  <a:cubicBezTo>
                    <a:pt x="1211" y="606"/>
                    <a:pt x="1211" y="606"/>
                    <a:pt x="1210" y="605"/>
                  </a:cubicBezTo>
                  <a:cubicBezTo>
                    <a:pt x="1211" y="606"/>
                    <a:pt x="1211" y="606"/>
                    <a:pt x="1211" y="606"/>
                  </a:cubicBezTo>
                  <a:cubicBezTo>
                    <a:pt x="1211" y="606"/>
                    <a:pt x="1211" y="605"/>
                    <a:pt x="1211" y="604"/>
                  </a:cubicBezTo>
                  <a:cubicBezTo>
                    <a:pt x="1211" y="603"/>
                    <a:pt x="1210" y="603"/>
                    <a:pt x="1210" y="602"/>
                  </a:cubicBezTo>
                  <a:cubicBezTo>
                    <a:pt x="1210" y="601"/>
                    <a:pt x="1210" y="601"/>
                    <a:pt x="1209" y="600"/>
                  </a:cubicBezTo>
                  <a:cubicBezTo>
                    <a:pt x="1209" y="600"/>
                    <a:pt x="1209" y="600"/>
                    <a:pt x="1209" y="599"/>
                  </a:cubicBezTo>
                  <a:cubicBezTo>
                    <a:pt x="1209" y="599"/>
                    <a:pt x="1209" y="599"/>
                    <a:pt x="1209" y="599"/>
                  </a:cubicBezTo>
                  <a:cubicBezTo>
                    <a:pt x="1208" y="598"/>
                    <a:pt x="1207" y="597"/>
                    <a:pt x="1206" y="596"/>
                  </a:cubicBezTo>
                  <a:cubicBezTo>
                    <a:pt x="1206" y="594"/>
                    <a:pt x="1205" y="593"/>
                    <a:pt x="1204" y="592"/>
                  </a:cubicBezTo>
                  <a:cubicBezTo>
                    <a:pt x="1203" y="591"/>
                    <a:pt x="1202" y="590"/>
                    <a:pt x="1201" y="589"/>
                  </a:cubicBezTo>
                  <a:cubicBezTo>
                    <a:pt x="1200" y="587"/>
                    <a:pt x="1199" y="586"/>
                    <a:pt x="1198" y="585"/>
                  </a:cubicBezTo>
                  <a:cubicBezTo>
                    <a:pt x="1197" y="584"/>
                    <a:pt x="1196" y="583"/>
                    <a:pt x="1196" y="583"/>
                  </a:cubicBezTo>
                  <a:cubicBezTo>
                    <a:pt x="1199" y="557"/>
                    <a:pt x="1162" y="555"/>
                    <a:pt x="1145" y="561"/>
                  </a:cubicBezTo>
                  <a:cubicBezTo>
                    <a:pt x="1138" y="556"/>
                    <a:pt x="1131" y="550"/>
                    <a:pt x="1124" y="538"/>
                  </a:cubicBezTo>
                  <a:cubicBezTo>
                    <a:pt x="1126" y="543"/>
                    <a:pt x="1125" y="547"/>
                    <a:pt x="1126" y="551"/>
                  </a:cubicBezTo>
                  <a:cubicBezTo>
                    <a:pt x="1115" y="561"/>
                    <a:pt x="1097" y="556"/>
                    <a:pt x="1085" y="564"/>
                  </a:cubicBezTo>
                  <a:cubicBezTo>
                    <a:pt x="1084" y="558"/>
                    <a:pt x="1081" y="552"/>
                    <a:pt x="1078" y="546"/>
                  </a:cubicBezTo>
                  <a:cubicBezTo>
                    <a:pt x="1062" y="555"/>
                    <a:pt x="1058" y="566"/>
                    <a:pt x="1075" y="575"/>
                  </a:cubicBezTo>
                  <a:cubicBezTo>
                    <a:pt x="1075" y="576"/>
                    <a:pt x="1075" y="576"/>
                    <a:pt x="1075" y="576"/>
                  </a:cubicBezTo>
                  <a:cubicBezTo>
                    <a:pt x="1075" y="577"/>
                    <a:pt x="1075" y="578"/>
                    <a:pt x="1075" y="579"/>
                  </a:cubicBezTo>
                  <a:cubicBezTo>
                    <a:pt x="1075" y="580"/>
                    <a:pt x="1075" y="581"/>
                    <a:pt x="1075" y="582"/>
                  </a:cubicBezTo>
                  <a:cubicBezTo>
                    <a:pt x="1075" y="583"/>
                    <a:pt x="1074" y="584"/>
                    <a:pt x="1074" y="585"/>
                  </a:cubicBezTo>
                  <a:cubicBezTo>
                    <a:pt x="1074" y="586"/>
                    <a:pt x="1074" y="587"/>
                    <a:pt x="1074" y="588"/>
                  </a:cubicBezTo>
                  <a:cubicBezTo>
                    <a:pt x="1074" y="588"/>
                    <a:pt x="1074" y="589"/>
                    <a:pt x="1073" y="590"/>
                  </a:cubicBezTo>
                  <a:cubicBezTo>
                    <a:pt x="1073" y="590"/>
                    <a:pt x="1073" y="590"/>
                    <a:pt x="1073" y="591"/>
                  </a:cubicBezTo>
                  <a:cubicBezTo>
                    <a:pt x="1073" y="591"/>
                    <a:pt x="1073" y="591"/>
                    <a:pt x="1073" y="591"/>
                  </a:cubicBezTo>
                  <a:cubicBezTo>
                    <a:pt x="1073" y="591"/>
                    <a:pt x="1073" y="592"/>
                    <a:pt x="1073" y="592"/>
                  </a:cubicBezTo>
                  <a:cubicBezTo>
                    <a:pt x="1073" y="592"/>
                    <a:pt x="1073" y="592"/>
                    <a:pt x="1073" y="592"/>
                  </a:cubicBezTo>
                  <a:cubicBezTo>
                    <a:pt x="1072" y="593"/>
                    <a:pt x="1072" y="594"/>
                    <a:pt x="1071" y="595"/>
                  </a:cubicBezTo>
                  <a:cubicBezTo>
                    <a:pt x="1070" y="596"/>
                    <a:pt x="1068" y="597"/>
                    <a:pt x="1067" y="598"/>
                  </a:cubicBezTo>
                  <a:cubicBezTo>
                    <a:pt x="1066" y="600"/>
                    <a:pt x="1064" y="601"/>
                    <a:pt x="1063" y="602"/>
                  </a:cubicBezTo>
                  <a:cubicBezTo>
                    <a:pt x="1062" y="603"/>
                    <a:pt x="1060" y="605"/>
                    <a:pt x="1059" y="606"/>
                  </a:cubicBezTo>
                  <a:cubicBezTo>
                    <a:pt x="1057" y="607"/>
                    <a:pt x="1056" y="609"/>
                    <a:pt x="1055" y="610"/>
                  </a:cubicBezTo>
                  <a:cubicBezTo>
                    <a:pt x="1053" y="612"/>
                    <a:pt x="1052" y="613"/>
                    <a:pt x="1051" y="615"/>
                  </a:cubicBezTo>
                  <a:cubicBezTo>
                    <a:pt x="1050" y="616"/>
                    <a:pt x="1049" y="618"/>
                    <a:pt x="1048" y="619"/>
                  </a:cubicBezTo>
                  <a:cubicBezTo>
                    <a:pt x="1047" y="620"/>
                    <a:pt x="1046" y="622"/>
                    <a:pt x="1046" y="623"/>
                  </a:cubicBezTo>
                  <a:cubicBezTo>
                    <a:pt x="1046" y="624"/>
                    <a:pt x="1046" y="624"/>
                    <a:pt x="1045" y="624"/>
                  </a:cubicBezTo>
                  <a:cubicBezTo>
                    <a:pt x="1045" y="625"/>
                    <a:pt x="1045" y="625"/>
                    <a:pt x="1045" y="625"/>
                  </a:cubicBezTo>
                  <a:cubicBezTo>
                    <a:pt x="1045" y="626"/>
                    <a:pt x="1045" y="627"/>
                    <a:pt x="1045" y="627"/>
                  </a:cubicBezTo>
                  <a:cubicBezTo>
                    <a:pt x="1045" y="628"/>
                    <a:pt x="1045" y="628"/>
                    <a:pt x="1045" y="629"/>
                  </a:cubicBezTo>
                  <a:cubicBezTo>
                    <a:pt x="1045" y="629"/>
                    <a:pt x="1045" y="630"/>
                    <a:pt x="1045" y="630"/>
                  </a:cubicBezTo>
                  <a:cubicBezTo>
                    <a:pt x="1044" y="631"/>
                    <a:pt x="1045" y="632"/>
                    <a:pt x="1045" y="632"/>
                  </a:cubicBezTo>
                  <a:cubicBezTo>
                    <a:pt x="1045" y="633"/>
                    <a:pt x="1045" y="633"/>
                    <a:pt x="1045" y="633"/>
                  </a:cubicBezTo>
                  <a:cubicBezTo>
                    <a:pt x="1045" y="633"/>
                    <a:pt x="1045" y="633"/>
                    <a:pt x="1045" y="632"/>
                  </a:cubicBezTo>
                  <a:cubicBezTo>
                    <a:pt x="1045" y="632"/>
                    <a:pt x="1045" y="631"/>
                    <a:pt x="1045" y="630"/>
                  </a:cubicBezTo>
                  <a:cubicBezTo>
                    <a:pt x="1046" y="630"/>
                    <a:pt x="1046" y="629"/>
                    <a:pt x="1047" y="628"/>
                  </a:cubicBezTo>
                  <a:cubicBezTo>
                    <a:pt x="1047" y="627"/>
                    <a:pt x="1047" y="627"/>
                    <a:pt x="1047" y="626"/>
                  </a:cubicBezTo>
                  <a:cubicBezTo>
                    <a:pt x="1048" y="625"/>
                    <a:pt x="1048" y="625"/>
                    <a:pt x="1048" y="624"/>
                  </a:cubicBezTo>
                  <a:cubicBezTo>
                    <a:pt x="1049" y="623"/>
                    <a:pt x="1049" y="622"/>
                    <a:pt x="1050" y="620"/>
                  </a:cubicBezTo>
                  <a:cubicBezTo>
                    <a:pt x="1051" y="619"/>
                    <a:pt x="1052" y="617"/>
                    <a:pt x="1053" y="616"/>
                  </a:cubicBezTo>
                  <a:cubicBezTo>
                    <a:pt x="1055" y="613"/>
                    <a:pt x="1058" y="610"/>
                    <a:pt x="1060" y="608"/>
                  </a:cubicBezTo>
                  <a:cubicBezTo>
                    <a:pt x="1062" y="606"/>
                    <a:pt x="1063" y="605"/>
                    <a:pt x="1065" y="604"/>
                  </a:cubicBezTo>
                  <a:cubicBezTo>
                    <a:pt x="1066" y="603"/>
                    <a:pt x="1067" y="601"/>
                    <a:pt x="1069" y="600"/>
                  </a:cubicBezTo>
                  <a:cubicBezTo>
                    <a:pt x="1070" y="599"/>
                    <a:pt x="1071" y="598"/>
                    <a:pt x="1072" y="597"/>
                  </a:cubicBezTo>
                  <a:cubicBezTo>
                    <a:pt x="1074" y="595"/>
                    <a:pt x="1075" y="594"/>
                    <a:pt x="1076" y="593"/>
                  </a:cubicBezTo>
                  <a:cubicBezTo>
                    <a:pt x="1076" y="593"/>
                    <a:pt x="1076" y="593"/>
                    <a:pt x="1076" y="592"/>
                  </a:cubicBezTo>
                  <a:cubicBezTo>
                    <a:pt x="1077" y="592"/>
                    <a:pt x="1077" y="592"/>
                    <a:pt x="1077" y="592"/>
                  </a:cubicBezTo>
                  <a:cubicBezTo>
                    <a:pt x="1077" y="591"/>
                    <a:pt x="1078" y="590"/>
                    <a:pt x="1078" y="590"/>
                  </a:cubicBezTo>
                  <a:cubicBezTo>
                    <a:pt x="1079" y="589"/>
                    <a:pt x="1079" y="588"/>
                    <a:pt x="1079" y="587"/>
                  </a:cubicBezTo>
                  <a:cubicBezTo>
                    <a:pt x="1080" y="586"/>
                    <a:pt x="1080" y="586"/>
                    <a:pt x="1080" y="585"/>
                  </a:cubicBezTo>
                  <a:cubicBezTo>
                    <a:pt x="1080" y="585"/>
                    <a:pt x="1081" y="585"/>
                    <a:pt x="1081" y="585"/>
                  </a:cubicBezTo>
                  <a:cubicBezTo>
                    <a:pt x="1081" y="585"/>
                    <a:pt x="1080" y="585"/>
                    <a:pt x="1080" y="585"/>
                  </a:cubicBezTo>
                  <a:cubicBezTo>
                    <a:pt x="1080" y="586"/>
                    <a:pt x="1079" y="586"/>
                    <a:pt x="1079" y="587"/>
                  </a:cubicBezTo>
                  <a:cubicBezTo>
                    <a:pt x="1078" y="587"/>
                    <a:pt x="1077" y="588"/>
                    <a:pt x="1077" y="589"/>
                  </a:cubicBezTo>
                  <a:cubicBezTo>
                    <a:pt x="1076" y="589"/>
                    <a:pt x="1076" y="589"/>
                    <a:pt x="1076" y="589"/>
                  </a:cubicBezTo>
                  <a:cubicBezTo>
                    <a:pt x="1076" y="589"/>
                    <a:pt x="1076" y="589"/>
                    <a:pt x="1076" y="588"/>
                  </a:cubicBezTo>
                  <a:cubicBezTo>
                    <a:pt x="1077" y="587"/>
                    <a:pt x="1077" y="586"/>
                    <a:pt x="1077" y="585"/>
                  </a:cubicBezTo>
                  <a:cubicBezTo>
                    <a:pt x="1077" y="584"/>
                    <a:pt x="1077" y="583"/>
                    <a:pt x="1077" y="582"/>
                  </a:cubicBezTo>
                  <a:cubicBezTo>
                    <a:pt x="1077" y="581"/>
                    <a:pt x="1077" y="580"/>
                    <a:pt x="1077" y="579"/>
                  </a:cubicBezTo>
                  <a:cubicBezTo>
                    <a:pt x="1077" y="578"/>
                    <a:pt x="1077" y="578"/>
                    <a:pt x="1077" y="577"/>
                  </a:cubicBezTo>
                  <a:cubicBezTo>
                    <a:pt x="1077" y="577"/>
                    <a:pt x="1077" y="577"/>
                    <a:pt x="1077" y="577"/>
                  </a:cubicBezTo>
                  <a:cubicBezTo>
                    <a:pt x="1077" y="576"/>
                    <a:pt x="1077" y="576"/>
                    <a:pt x="1077" y="576"/>
                  </a:cubicBezTo>
                  <a:cubicBezTo>
                    <a:pt x="1083" y="573"/>
                    <a:pt x="1085" y="569"/>
                    <a:pt x="1085" y="565"/>
                  </a:cubicBezTo>
                  <a:cubicBezTo>
                    <a:pt x="1122" y="555"/>
                    <a:pt x="1146" y="575"/>
                    <a:pt x="1175" y="599"/>
                  </a:cubicBezTo>
                  <a:cubicBezTo>
                    <a:pt x="1185" y="608"/>
                    <a:pt x="1194" y="620"/>
                    <a:pt x="1204" y="628"/>
                  </a:cubicBezTo>
                  <a:cubicBezTo>
                    <a:pt x="1204" y="629"/>
                    <a:pt x="1205" y="629"/>
                    <a:pt x="1205" y="630"/>
                  </a:cubicBezTo>
                  <a:cubicBezTo>
                    <a:pt x="1205" y="630"/>
                    <a:pt x="1205" y="630"/>
                    <a:pt x="1205" y="630"/>
                  </a:cubicBezTo>
                  <a:cubicBezTo>
                    <a:pt x="1202" y="630"/>
                    <a:pt x="1199" y="631"/>
                    <a:pt x="1195" y="632"/>
                  </a:cubicBezTo>
                  <a:cubicBezTo>
                    <a:pt x="1196" y="631"/>
                    <a:pt x="1196" y="631"/>
                    <a:pt x="1196" y="631"/>
                  </a:cubicBezTo>
                  <a:cubicBezTo>
                    <a:pt x="1194" y="628"/>
                    <a:pt x="1194" y="628"/>
                    <a:pt x="1194" y="628"/>
                  </a:cubicBezTo>
                  <a:cubicBezTo>
                    <a:pt x="1186" y="615"/>
                    <a:pt x="1167" y="614"/>
                    <a:pt x="1157" y="627"/>
                  </a:cubicBezTo>
                  <a:cubicBezTo>
                    <a:pt x="1162" y="629"/>
                    <a:pt x="1168" y="634"/>
                    <a:pt x="1174" y="637"/>
                  </a:cubicBezTo>
                  <a:cubicBezTo>
                    <a:pt x="1173" y="641"/>
                    <a:pt x="1171" y="645"/>
                    <a:pt x="1170" y="650"/>
                  </a:cubicBezTo>
                  <a:cubicBezTo>
                    <a:pt x="1169" y="653"/>
                    <a:pt x="1168" y="656"/>
                    <a:pt x="1167" y="659"/>
                  </a:cubicBezTo>
                  <a:cubicBezTo>
                    <a:pt x="1166" y="661"/>
                    <a:pt x="1166" y="663"/>
                    <a:pt x="1165" y="665"/>
                  </a:cubicBezTo>
                  <a:cubicBezTo>
                    <a:pt x="1165" y="665"/>
                    <a:pt x="1165" y="665"/>
                    <a:pt x="1165" y="666"/>
                  </a:cubicBezTo>
                  <a:cubicBezTo>
                    <a:pt x="1165" y="666"/>
                    <a:pt x="1165" y="667"/>
                    <a:pt x="1165" y="667"/>
                  </a:cubicBezTo>
                  <a:cubicBezTo>
                    <a:pt x="1165" y="668"/>
                    <a:pt x="1165" y="669"/>
                    <a:pt x="1164" y="670"/>
                  </a:cubicBezTo>
                  <a:cubicBezTo>
                    <a:pt x="1163" y="678"/>
                    <a:pt x="1162" y="686"/>
                    <a:pt x="1162" y="695"/>
                  </a:cubicBezTo>
                  <a:cubicBezTo>
                    <a:pt x="1162" y="699"/>
                    <a:pt x="1162" y="703"/>
                    <a:pt x="1163" y="706"/>
                  </a:cubicBezTo>
                  <a:cubicBezTo>
                    <a:pt x="1162" y="706"/>
                    <a:pt x="1161" y="705"/>
                    <a:pt x="1160" y="704"/>
                  </a:cubicBezTo>
                  <a:cubicBezTo>
                    <a:pt x="1159" y="703"/>
                    <a:pt x="1159" y="703"/>
                    <a:pt x="1158" y="702"/>
                  </a:cubicBezTo>
                  <a:cubicBezTo>
                    <a:pt x="1146" y="684"/>
                    <a:pt x="1125" y="675"/>
                    <a:pt x="1113" y="672"/>
                  </a:cubicBezTo>
                  <a:cubicBezTo>
                    <a:pt x="1113" y="671"/>
                    <a:pt x="1113" y="671"/>
                    <a:pt x="1113" y="671"/>
                  </a:cubicBezTo>
                  <a:cubicBezTo>
                    <a:pt x="1113" y="671"/>
                    <a:pt x="1113" y="670"/>
                    <a:pt x="1113" y="670"/>
                  </a:cubicBezTo>
                  <a:cubicBezTo>
                    <a:pt x="1113" y="670"/>
                    <a:pt x="1113" y="669"/>
                    <a:pt x="1113" y="668"/>
                  </a:cubicBezTo>
                  <a:cubicBezTo>
                    <a:pt x="1113" y="668"/>
                    <a:pt x="1113" y="667"/>
                    <a:pt x="1113" y="667"/>
                  </a:cubicBezTo>
                  <a:cubicBezTo>
                    <a:pt x="1113" y="666"/>
                    <a:pt x="1113" y="665"/>
                    <a:pt x="1113" y="665"/>
                  </a:cubicBezTo>
                  <a:cubicBezTo>
                    <a:pt x="1113" y="664"/>
                    <a:pt x="1113" y="663"/>
                    <a:pt x="1113" y="663"/>
                  </a:cubicBezTo>
                  <a:cubicBezTo>
                    <a:pt x="1113" y="661"/>
                    <a:pt x="1113" y="660"/>
                    <a:pt x="1113" y="658"/>
                  </a:cubicBezTo>
                  <a:cubicBezTo>
                    <a:pt x="1113" y="657"/>
                    <a:pt x="1114" y="655"/>
                    <a:pt x="1114" y="654"/>
                  </a:cubicBezTo>
                  <a:cubicBezTo>
                    <a:pt x="1114" y="653"/>
                    <a:pt x="1115" y="651"/>
                    <a:pt x="1115" y="650"/>
                  </a:cubicBezTo>
                  <a:cubicBezTo>
                    <a:pt x="1115" y="648"/>
                    <a:pt x="1116" y="647"/>
                    <a:pt x="1116" y="646"/>
                  </a:cubicBezTo>
                  <a:cubicBezTo>
                    <a:pt x="1116" y="646"/>
                    <a:pt x="1117" y="646"/>
                    <a:pt x="1117" y="646"/>
                  </a:cubicBezTo>
                  <a:cubicBezTo>
                    <a:pt x="1138" y="642"/>
                    <a:pt x="1134" y="627"/>
                    <a:pt x="1124" y="611"/>
                  </a:cubicBezTo>
                  <a:cubicBezTo>
                    <a:pt x="1121" y="627"/>
                    <a:pt x="1107" y="628"/>
                    <a:pt x="1114" y="646"/>
                  </a:cubicBezTo>
                  <a:cubicBezTo>
                    <a:pt x="1113" y="647"/>
                    <a:pt x="1113" y="648"/>
                    <a:pt x="1113" y="649"/>
                  </a:cubicBezTo>
                  <a:cubicBezTo>
                    <a:pt x="1112" y="650"/>
                    <a:pt x="1112" y="652"/>
                    <a:pt x="1111" y="653"/>
                  </a:cubicBezTo>
                  <a:cubicBezTo>
                    <a:pt x="1111" y="655"/>
                    <a:pt x="1111" y="656"/>
                    <a:pt x="1111" y="658"/>
                  </a:cubicBezTo>
                  <a:cubicBezTo>
                    <a:pt x="1110" y="659"/>
                    <a:pt x="1110" y="661"/>
                    <a:pt x="1110" y="662"/>
                  </a:cubicBezTo>
                  <a:cubicBezTo>
                    <a:pt x="1110" y="663"/>
                    <a:pt x="1110" y="664"/>
                    <a:pt x="1110" y="665"/>
                  </a:cubicBezTo>
                  <a:cubicBezTo>
                    <a:pt x="1110" y="665"/>
                    <a:pt x="1110" y="666"/>
                    <a:pt x="1110" y="667"/>
                  </a:cubicBezTo>
                  <a:cubicBezTo>
                    <a:pt x="1110" y="667"/>
                    <a:pt x="1110" y="668"/>
                    <a:pt x="1110" y="669"/>
                  </a:cubicBezTo>
                  <a:cubicBezTo>
                    <a:pt x="1110" y="669"/>
                    <a:pt x="1110" y="670"/>
                    <a:pt x="1110" y="670"/>
                  </a:cubicBezTo>
                  <a:cubicBezTo>
                    <a:pt x="1110" y="671"/>
                    <a:pt x="1110" y="671"/>
                    <a:pt x="1110" y="671"/>
                  </a:cubicBezTo>
                  <a:cubicBezTo>
                    <a:pt x="1109" y="670"/>
                    <a:pt x="1108" y="670"/>
                    <a:pt x="1108" y="670"/>
                  </a:cubicBezTo>
                  <a:cubicBezTo>
                    <a:pt x="1107" y="670"/>
                    <a:pt x="1107" y="670"/>
                    <a:pt x="1107" y="670"/>
                  </a:cubicBezTo>
                  <a:cubicBezTo>
                    <a:pt x="1107" y="669"/>
                    <a:pt x="1106" y="668"/>
                    <a:pt x="1106" y="668"/>
                  </a:cubicBezTo>
                  <a:cubicBezTo>
                    <a:pt x="1106" y="667"/>
                    <a:pt x="1105" y="666"/>
                    <a:pt x="1105" y="666"/>
                  </a:cubicBezTo>
                  <a:cubicBezTo>
                    <a:pt x="1104" y="664"/>
                    <a:pt x="1104" y="663"/>
                    <a:pt x="1103" y="662"/>
                  </a:cubicBezTo>
                  <a:cubicBezTo>
                    <a:pt x="1103" y="661"/>
                    <a:pt x="1102" y="661"/>
                    <a:pt x="1102" y="660"/>
                  </a:cubicBezTo>
                  <a:cubicBezTo>
                    <a:pt x="1102" y="659"/>
                    <a:pt x="1101" y="659"/>
                    <a:pt x="1101" y="658"/>
                  </a:cubicBezTo>
                  <a:cubicBezTo>
                    <a:pt x="1101" y="657"/>
                    <a:pt x="1100" y="656"/>
                    <a:pt x="1100" y="654"/>
                  </a:cubicBezTo>
                  <a:cubicBezTo>
                    <a:pt x="1100" y="653"/>
                    <a:pt x="1099" y="652"/>
                    <a:pt x="1099" y="651"/>
                  </a:cubicBezTo>
                  <a:cubicBezTo>
                    <a:pt x="1099" y="650"/>
                    <a:pt x="1098" y="649"/>
                    <a:pt x="1098" y="648"/>
                  </a:cubicBezTo>
                  <a:cubicBezTo>
                    <a:pt x="1097" y="646"/>
                    <a:pt x="1097" y="644"/>
                    <a:pt x="1097" y="643"/>
                  </a:cubicBezTo>
                  <a:cubicBezTo>
                    <a:pt x="1096" y="641"/>
                    <a:pt x="1096" y="640"/>
                    <a:pt x="1096" y="639"/>
                  </a:cubicBezTo>
                  <a:cubicBezTo>
                    <a:pt x="1096" y="638"/>
                    <a:pt x="1096" y="638"/>
                    <a:pt x="1096" y="638"/>
                  </a:cubicBezTo>
                  <a:cubicBezTo>
                    <a:pt x="1096" y="638"/>
                    <a:pt x="1096" y="638"/>
                    <a:pt x="1096" y="639"/>
                  </a:cubicBezTo>
                  <a:cubicBezTo>
                    <a:pt x="1096" y="640"/>
                    <a:pt x="1096" y="640"/>
                    <a:pt x="1096" y="641"/>
                  </a:cubicBezTo>
                  <a:cubicBezTo>
                    <a:pt x="1096" y="641"/>
                    <a:pt x="1095" y="642"/>
                    <a:pt x="1096" y="643"/>
                  </a:cubicBezTo>
                  <a:cubicBezTo>
                    <a:pt x="1096" y="644"/>
                    <a:pt x="1095" y="646"/>
                    <a:pt x="1096" y="648"/>
                  </a:cubicBezTo>
                  <a:cubicBezTo>
                    <a:pt x="1096" y="649"/>
                    <a:pt x="1096" y="650"/>
                    <a:pt x="1096" y="652"/>
                  </a:cubicBezTo>
                  <a:cubicBezTo>
                    <a:pt x="1096" y="652"/>
                    <a:pt x="1096" y="653"/>
                    <a:pt x="1096" y="653"/>
                  </a:cubicBezTo>
                  <a:cubicBezTo>
                    <a:pt x="1097" y="654"/>
                    <a:pt x="1097" y="655"/>
                    <a:pt x="1097" y="655"/>
                  </a:cubicBezTo>
                  <a:cubicBezTo>
                    <a:pt x="1097" y="657"/>
                    <a:pt x="1098" y="658"/>
                    <a:pt x="1098" y="659"/>
                  </a:cubicBezTo>
                  <a:cubicBezTo>
                    <a:pt x="1099" y="660"/>
                    <a:pt x="1099" y="660"/>
                    <a:pt x="1099" y="661"/>
                  </a:cubicBezTo>
                  <a:cubicBezTo>
                    <a:pt x="1099" y="661"/>
                    <a:pt x="1099" y="661"/>
                    <a:pt x="1099" y="662"/>
                  </a:cubicBezTo>
                  <a:cubicBezTo>
                    <a:pt x="1097" y="659"/>
                    <a:pt x="1095" y="655"/>
                    <a:pt x="1091" y="652"/>
                  </a:cubicBezTo>
                  <a:cubicBezTo>
                    <a:pt x="1091" y="652"/>
                    <a:pt x="1091" y="652"/>
                    <a:pt x="1091" y="652"/>
                  </a:cubicBezTo>
                  <a:cubicBezTo>
                    <a:pt x="1091" y="652"/>
                    <a:pt x="1091" y="652"/>
                    <a:pt x="1091" y="652"/>
                  </a:cubicBezTo>
                  <a:cubicBezTo>
                    <a:pt x="1082" y="642"/>
                    <a:pt x="1069" y="630"/>
                    <a:pt x="1051" y="622"/>
                  </a:cubicBezTo>
                  <a:cubicBezTo>
                    <a:pt x="1067" y="633"/>
                    <a:pt x="1076" y="647"/>
                    <a:pt x="1080" y="656"/>
                  </a:cubicBezTo>
                  <a:cubicBezTo>
                    <a:pt x="1073" y="659"/>
                    <a:pt x="1066" y="662"/>
                    <a:pt x="1066" y="668"/>
                  </a:cubicBezTo>
                  <a:cubicBezTo>
                    <a:pt x="1061" y="669"/>
                    <a:pt x="1056" y="669"/>
                    <a:pt x="1050" y="669"/>
                  </a:cubicBezTo>
                  <a:cubicBezTo>
                    <a:pt x="1048" y="659"/>
                    <a:pt x="1047" y="649"/>
                    <a:pt x="1045" y="639"/>
                  </a:cubicBezTo>
                  <a:close/>
                  <a:moveTo>
                    <a:pt x="1166" y="573"/>
                  </a:moveTo>
                  <a:cubicBezTo>
                    <a:pt x="1160" y="569"/>
                    <a:pt x="1154" y="566"/>
                    <a:pt x="1148" y="563"/>
                  </a:cubicBezTo>
                  <a:cubicBezTo>
                    <a:pt x="1156" y="565"/>
                    <a:pt x="1160" y="567"/>
                    <a:pt x="1166" y="573"/>
                  </a:cubicBezTo>
                  <a:close/>
                  <a:moveTo>
                    <a:pt x="986" y="706"/>
                  </a:moveTo>
                  <a:cubicBezTo>
                    <a:pt x="993" y="706"/>
                    <a:pt x="1002" y="705"/>
                    <a:pt x="1011" y="704"/>
                  </a:cubicBezTo>
                  <a:cubicBezTo>
                    <a:pt x="1012" y="704"/>
                    <a:pt x="1012" y="704"/>
                    <a:pt x="1012" y="704"/>
                  </a:cubicBezTo>
                  <a:cubicBezTo>
                    <a:pt x="1014" y="705"/>
                    <a:pt x="1015" y="707"/>
                    <a:pt x="1017" y="708"/>
                  </a:cubicBezTo>
                  <a:cubicBezTo>
                    <a:pt x="1019" y="709"/>
                    <a:pt x="1021" y="711"/>
                    <a:pt x="1023" y="712"/>
                  </a:cubicBezTo>
                  <a:cubicBezTo>
                    <a:pt x="1028" y="715"/>
                    <a:pt x="1032" y="718"/>
                    <a:pt x="1037" y="720"/>
                  </a:cubicBezTo>
                  <a:cubicBezTo>
                    <a:pt x="1038" y="721"/>
                    <a:pt x="1040" y="722"/>
                    <a:pt x="1041" y="723"/>
                  </a:cubicBezTo>
                  <a:cubicBezTo>
                    <a:pt x="1041" y="723"/>
                    <a:pt x="1041" y="723"/>
                    <a:pt x="1040" y="723"/>
                  </a:cubicBezTo>
                  <a:cubicBezTo>
                    <a:pt x="1040" y="723"/>
                    <a:pt x="1040" y="723"/>
                    <a:pt x="1039" y="723"/>
                  </a:cubicBezTo>
                  <a:cubicBezTo>
                    <a:pt x="1039" y="723"/>
                    <a:pt x="1039" y="723"/>
                    <a:pt x="1038" y="723"/>
                  </a:cubicBezTo>
                  <a:cubicBezTo>
                    <a:pt x="1038" y="723"/>
                    <a:pt x="1038" y="724"/>
                    <a:pt x="1037" y="724"/>
                  </a:cubicBezTo>
                  <a:cubicBezTo>
                    <a:pt x="1035" y="725"/>
                    <a:pt x="1032" y="727"/>
                    <a:pt x="1029" y="729"/>
                  </a:cubicBezTo>
                  <a:cubicBezTo>
                    <a:pt x="1026" y="730"/>
                    <a:pt x="1023" y="732"/>
                    <a:pt x="1020" y="734"/>
                  </a:cubicBezTo>
                  <a:cubicBezTo>
                    <a:pt x="1021" y="733"/>
                    <a:pt x="1021" y="733"/>
                    <a:pt x="1021" y="733"/>
                  </a:cubicBezTo>
                  <a:cubicBezTo>
                    <a:pt x="1018" y="731"/>
                    <a:pt x="1018" y="731"/>
                    <a:pt x="1018" y="731"/>
                  </a:cubicBezTo>
                  <a:cubicBezTo>
                    <a:pt x="1006" y="722"/>
                    <a:pt x="989" y="727"/>
                    <a:pt x="984" y="742"/>
                  </a:cubicBezTo>
                  <a:cubicBezTo>
                    <a:pt x="996" y="743"/>
                    <a:pt x="1015" y="753"/>
                    <a:pt x="1020" y="737"/>
                  </a:cubicBezTo>
                  <a:cubicBezTo>
                    <a:pt x="1020" y="737"/>
                    <a:pt x="1020" y="737"/>
                    <a:pt x="1020" y="737"/>
                  </a:cubicBezTo>
                  <a:cubicBezTo>
                    <a:pt x="1024" y="735"/>
                    <a:pt x="1027" y="733"/>
                    <a:pt x="1030" y="731"/>
                  </a:cubicBezTo>
                  <a:cubicBezTo>
                    <a:pt x="1033" y="729"/>
                    <a:pt x="1036" y="727"/>
                    <a:pt x="1038" y="726"/>
                  </a:cubicBezTo>
                  <a:cubicBezTo>
                    <a:pt x="1039" y="726"/>
                    <a:pt x="1039" y="726"/>
                    <a:pt x="1039" y="726"/>
                  </a:cubicBezTo>
                  <a:cubicBezTo>
                    <a:pt x="1040" y="726"/>
                    <a:pt x="1040" y="725"/>
                    <a:pt x="1040" y="725"/>
                  </a:cubicBezTo>
                  <a:cubicBezTo>
                    <a:pt x="1040" y="725"/>
                    <a:pt x="1041" y="725"/>
                    <a:pt x="1041" y="725"/>
                  </a:cubicBezTo>
                  <a:cubicBezTo>
                    <a:pt x="1041" y="725"/>
                    <a:pt x="1041" y="725"/>
                    <a:pt x="1042" y="725"/>
                  </a:cubicBezTo>
                  <a:cubicBezTo>
                    <a:pt x="1042" y="725"/>
                    <a:pt x="1043" y="724"/>
                    <a:pt x="1043" y="724"/>
                  </a:cubicBezTo>
                  <a:cubicBezTo>
                    <a:pt x="1046" y="726"/>
                    <a:pt x="1048" y="727"/>
                    <a:pt x="1050" y="729"/>
                  </a:cubicBezTo>
                  <a:cubicBezTo>
                    <a:pt x="1053" y="730"/>
                    <a:pt x="1055" y="731"/>
                    <a:pt x="1057" y="733"/>
                  </a:cubicBezTo>
                  <a:cubicBezTo>
                    <a:pt x="1058" y="734"/>
                    <a:pt x="1060" y="735"/>
                    <a:pt x="1062" y="736"/>
                  </a:cubicBezTo>
                  <a:cubicBezTo>
                    <a:pt x="1063" y="737"/>
                    <a:pt x="1063" y="737"/>
                    <a:pt x="1064" y="738"/>
                  </a:cubicBezTo>
                  <a:cubicBezTo>
                    <a:pt x="1065" y="738"/>
                    <a:pt x="1066" y="739"/>
                    <a:pt x="1066" y="739"/>
                  </a:cubicBezTo>
                  <a:cubicBezTo>
                    <a:pt x="1068" y="740"/>
                    <a:pt x="1069" y="741"/>
                    <a:pt x="1070" y="741"/>
                  </a:cubicBezTo>
                  <a:cubicBezTo>
                    <a:pt x="1071" y="742"/>
                    <a:pt x="1071" y="742"/>
                    <a:pt x="1072" y="742"/>
                  </a:cubicBezTo>
                  <a:cubicBezTo>
                    <a:pt x="1072" y="744"/>
                    <a:pt x="1073" y="746"/>
                    <a:pt x="1074" y="747"/>
                  </a:cubicBezTo>
                  <a:cubicBezTo>
                    <a:pt x="1074" y="748"/>
                    <a:pt x="1074" y="748"/>
                    <a:pt x="1074" y="748"/>
                  </a:cubicBezTo>
                  <a:cubicBezTo>
                    <a:pt x="1065" y="744"/>
                    <a:pt x="1051" y="745"/>
                    <a:pt x="1043" y="749"/>
                  </a:cubicBezTo>
                  <a:cubicBezTo>
                    <a:pt x="1051" y="751"/>
                    <a:pt x="1055" y="751"/>
                    <a:pt x="1060" y="756"/>
                  </a:cubicBezTo>
                  <a:cubicBezTo>
                    <a:pt x="1064" y="760"/>
                    <a:pt x="1071" y="770"/>
                    <a:pt x="1077" y="762"/>
                  </a:cubicBezTo>
                  <a:cubicBezTo>
                    <a:pt x="1077" y="763"/>
                    <a:pt x="1077" y="763"/>
                    <a:pt x="1077" y="763"/>
                  </a:cubicBezTo>
                  <a:cubicBezTo>
                    <a:pt x="1078" y="763"/>
                    <a:pt x="1079" y="763"/>
                    <a:pt x="1080" y="763"/>
                  </a:cubicBezTo>
                  <a:cubicBezTo>
                    <a:pt x="1084" y="776"/>
                    <a:pt x="1087" y="789"/>
                    <a:pt x="1089" y="801"/>
                  </a:cubicBezTo>
                  <a:cubicBezTo>
                    <a:pt x="1089" y="801"/>
                    <a:pt x="1088" y="800"/>
                    <a:pt x="1088" y="800"/>
                  </a:cubicBezTo>
                  <a:cubicBezTo>
                    <a:pt x="1088" y="800"/>
                    <a:pt x="1087" y="800"/>
                    <a:pt x="1086" y="799"/>
                  </a:cubicBezTo>
                  <a:cubicBezTo>
                    <a:pt x="1085" y="799"/>
                    <a:pt x="1084" y="799"/>
                    <a:pt x="1083" y="798"/>
                  </a:cubicBezTo>
                  <a:cubicBezTo>
                    <a:pt x="1083" y="798"/>
                    <a:pt x="1082" y="798"/>
                    <a:pt x="1081" y="798"/>
                  </a:cubicBezTo>
                  <a:cubicBezTo>
                    <a:pt x="1081" y="798"/>
                    <a:pt x="1081" y="797"/>
                    <a:pt x="1080" y="797"/>
                  </a:cubicBezTo>
                  <a:cubicBezTo>
                    <a:pt x="1081" y="797"/>
                    <a:pt x="1081" y="797"/>
                    <a:pt x="1081" y="797"/>
                  </a:cubicBezTo>
                  <a:cubicBezTo>
                    <a:pt x="1079" y="795"/>
                    <a:pt x="1078" y="794"/>
                    <a:pt x="1076" y="793"/>
                  </a:cubicBezTo>
                  <a:cubicBezTo>
                    <a:pt x="1066" y="783"/>
                    <a:pt x="1057" y="775"/>
                    <a:pt x="1051" y="771"/>
                  </a:cubicBezTo>
                  <a:cubicBezTo>
                    <a:pt x="1026" y="757"/>
                    <a:pt x="988" y="754"/>
                    <a:pt x="959" y="757"/>
                  </a:cubicBezTo>
                  <a:cubicBezTo>
                    <a:pt x="957" y="751"/>
                    <a:pt x="949" y="747"/>
                    <a:pt x="943" y="743"/>
                  </a:cubicBezTo>
                  <a:cubicBezTo>
                    <a:pt x="934" y="760"/>
                    <a:pt x="937" y="771"/>
                    <a:pt x="956" y="770"/>
                  </a:cubicBezTo>
                  <a:cubicBezTo>
                    <a:pt x="956" y="770"/>
                    <a:pt x="956" y="770"/>
                    <a:pt x="957" y="770"/>
                  </a:cubicBezTo>
                  <a:cubicBezTo>
                    <a:pt x="957" y="771"/>
                    <a:pt x="958" y="772"/>
                    <a:pt x="958" y="773"/>
                  </a:cubicBezTo>
                  <a:cubicBezTo>
                    <a:pt x="959" y="774"/>
                    <a:pt x="959" y="775"/>
                    <a:pt x="960" y="775"/>
                  </a:cubicBezTo>
                  <a:cubicBezTo>
                    <a:pt x="960" y="776"/>
                    <a:pt x="961" y="777"/>
                    <a:pt x="961" y="778"/>
                  </a:cubicBezTo>
                  <a:cubicBezTo>
                    <a:pt x="961" y="779"/>
                    <a:pt x="962" y="780"/>
                    <a:pt x="962" y="781"/>
                  </a:cubicBezTo>
                  <a:cubicBezTo>
                    <a:pt x="962" y="781"/>
                    <a:pt x="963" y="782"/>
                    <a:pt x="963" y="783"/>
                  </a:cubicBezTo>
                  <a:cubicBezTo>
                    <a:pt x="963" y="783"/>
                    <a:pt x="963" y="783"/>
                    <a:pt x="963" y="783"/>
                  </a:cubicBezTo>
                  <a:cubicBezTo>
                    <a:pt x="963" y="784"/>
                    <a:pt x="963" y="784"/>
                    <a:pt x="963" y="784"/>
                  </a:cubicBezTo>
                  <a:cubicBezTo>
                    <a:pt x="963" y="784"/>
                    <a:pt x="964" y="784"/>
                    <a:pt x="964" y="785"/>
                  </a:cubicBezTo>
                  <a:cubicBezTo>
                    <a:pt x="964" y="785"/>
                    <a:pt x="964" y="785"/>
                    <a:pt x="964" y="785"/>
                  </a:cubicBezTo>
                  <a:cubicBezTo>
                    <a:pt x="964" y="786"/>
                    <a:pt x="964" y="787"/>
                    <a:pt x="963" y="788"/>
                  </a:cubicBezTo>
                  <a:cubicBezTo>
                    <a:pt x="963" y="790"/>
                    <a:pt x="963" y="792"/>
                    <a:pt x="962" y="793"/>
                  </a:cubicBezTo>
                  <a:cubicBezTo>
                    <a:pt x="962" y="795"/>
                    <a:pt x="961" y="797"/>
                    <a:pt x="961" y="799"/>
                  </a:cubicBezTo>
                  <a:cubicBezTo>
                    <a:pt x="960" y="801"/>
                    <a:pt x="960" y="802"/>
                    <a:pt x="959" y="804"/>
                  </a:cubicBezTo>
                  <a:cubicBezTo>
                    <a:pt x="959" y="806"/>
                    <a:pt x="959" y="808"/>
                    <a:pt x="958" y="810"/>
                  </a:cubicBezTo>
                  <a:cubicBezTo>
                    <a:pt x="958" y="812"/>
                    <a:pt x="958" y="814"/>
                    <a:pt x="958" y="816"/>
                  </a:cubicBezTo>
                  <a:cubicBezTo>
                    <a:pt x="958" y="817"/>
                    <a:pt x="958" y="819"/>
                    <a:pt x="958" y="821"/>
                  </a:cubicBezTo>
                  <a:cubicBezTo>
                    <a:pt x="958" y="823"/>
                    <a:pt x="958" y="824"/>
                    <a:pt x="958" y="826"/>
                  </a:cubicBezTo>
                  <a:cubicBezTo>
                    <a:pt x="958" y="826"/>
                    <a:pt x="958" y="826"/>
                    <a:pt x="958" y="827"/>
                  </a:cubicBezTo>
                  <a:cubicBezTo>
                    <a:pt x="958" y="827"/>
                    <a:pt x="959" y="827"/>
                    <a:pt x="959" y="828"/>
                  </a:cubicBezTo>
                  <a:cubicBezTo>
                    <a:pt x="959" y="828"/>
                    <a:pt x="959" y="829"/>
                    <a:pt x="959" y="830"/>
                  </a:cubicBezTo>
                  <a:cubicBezTo>
                    <a:pt x="960" y="830"/>
                    <a:pt x="960" y="831"/>
                    <a:pt x="960" y="831"/>
                  </a:cubicBezTo>
                  <a:cubicBezTo>
                    <a:pt x="960" y="832"/>
                    <a:pt x="961" y="832"/>
                    <a:pt x="961" y="832"/>
                  </a:cubicBezTo>
                  <a:cubicBezTo>
                    <a:pt x="961" y="833"/>
                    <a:pt x="962" y="834"/>
                    <a:pt x="962" y="834"/>
                  </a:cubicBezTo>
                  <a:cubicBezTo>
                    <a:pt x="962" y="834"/>
                    <a:pt x="963" y="835"/>
                    <a:pt x="963" y="835"/>
                  </a:cubicBezTo>
                  <a:cubicBezTo>
                    <a:pt x="963" y="835"/>
                    <a:pt x="962" y="834"/>
                    <a:pt x="962" y="834"/>
                  </a:cubicBezTo>
                  <a:cubicBezTo>
                    <a:pt x="962" y="833"/>
                    <a:pt x="962" y="833"/>
                    <a:pt x="962" y="832"/>
                  </a:cubicBezTo>
                  <a:cubicBezTo>
                    <a:pt x="962" y="831"/>
                    <a:pt x="961" y="830"/>
                    <a:pt x="961" y="829"/>
                  </a:cubicBezTo>
                  <a:cubicBezTo>
                    <a:pt x="961" y="828"/>
                    <a:pt x="961" y="828"/>
                    <a:pt x="961" y="827"/>
                  </a:cubicBezTo>
                  <a:cubicBezTo>
                    <a:pt x="961" y="827"/>
                    <a:pt x="961" y="826"/>
                    <a:pt x="961" y="825"/>
                  </a:cubicBezTo>
                  <a:cubicBezTo>
                    <a:pt x="960" y="824"/>
                    <a:pt x="960" y="822"/>
                    <a:pt x="960" y="821"/>
                  </a:cubicBezTo>
                  <a:cubicBezTo>
                    <a:pt x="960" y="819"/>
                    <a:pt x="960" y="818"/>
                    <a:pt x="960" y="816"/>
                  </a:cubicBezTo>
                  <a:cubicBezTo>
                    <a:pt x="960" y="812"/>
                    <a:pt x="961" y="809"/>
                    <a:pt x="962" y="805"/>
                  </a:cubicBezTo>
                  <a:cubicBezTo>
                    <a:pt x="962" y="803"/>
                    <a:pt x="963" y="801"/>
                    <a:pt x="963" y="799"/>
                  </a:cubicBezTo>
                  <a:cubicBezTo>
                    <a:pt x="964" y="797"/>
                    <a:pt x="964" y="796"/>
                    <a:pt x="965" y="794"/>
                  </a:cubicBezTo>
                  <a:cubicBezTo>
                    <a:pt x="965" y="792"/>
                    <a:pt x="965" y="790"/>
                    <a:pt x="966" y="789"/>
                  </a:cubicBezTo>
                  <a:cubicBezTo>
                    <a:pt x="966" y="787"/>
                    <a:pt x="966" y="786"/>
                    <a:pt x="967" y="784"/>
                  </a:cubicBezTo>
                  <a:cubicBezTo>
                    <a:pt x="967" y="784"/>
                    <a:pt x="967" y="783"/>
                    <a:pt x="967" y="783"/>
                  </a:cubicBezTo>
                  <a:cubicBezTo>
                    <a:pt x="967" y="783"/>
                    <a:pt x="967" y="782"/>
                    <a:pt x="967" y="782"/>
                  </a:cubicBezTo>
                  <a:cubicBezTo>
                    <a:pt x="967" y="781"/>
                    <a:pt x="967" y="781"/>
                    <a:pt x="967" y="780"/>
                  </a:cubicBezTo>
                  <a:cubicBezTo>
                    <a:pt x="967" y="779"/>
                    <a:pt x="967" y="778"/>
                    <a:pt x="966" y="777"/>
                  </a:cubicBezTo>
                  <a:cubicBezTo>
                    <a:pt x="966" y="776"/>
                    <a:pt x="966" y="776"/>
                    <a:pt x="966" y="775"/>
                  </a:cubicBezTo>
                  <a:cubicBezTo>
                    <a:pt x="966" y="775"/>
                    <a:pt x="966" y="774"/>
                    <a:pt x="966" y="774"/>
                  </a:cubicBezTo>
                  <a:cubicBezTo>
                    <a:pt x="966" y="774"/>
                    <a:pt x="966" y="775"/>
                    <a:pt x="966" y="775"/>
                  </a:cubicBezTo>
                  <a:cubicBezTo>
                    <a:pt x="966" y="776"/>
                    <a:pt x="966" y="776"/>
                    <a:pt x="966" y="777"/>
                  </a:cubicBezTo>
                  <a:cubicBezTo>
                    <a:pt x="965" y="778"/>
                    <a:pt x="965" y="779"/>
                    <a:pt x="965" y="780"/>
                  </a:cubicBezTo>
                  <a:cubicBezTo>
                    <a:pt x="965" y="780"/>
                    <a:pt x="965" y="780"/>
                    <a:pt x="965" y="781"/>
                  </a:cubicBezTo>
                  <a:cubicBezTo>
                    <a:pt x="965" y="780"/>
                    <a:pt x="965" y="780"/>
                    <a:pt x="964" y="780"/>
                  </a:cubicBezTo>
                  <a:cubicBezTo>
                    <a:pt x="964" y="779"/>
                    <a:pt x="964" y="778"/>
                    <a:pt x="963" y="777"/>
                  </a:cubicBezTo>
                  <a:cubicBezTo>
                    <a:pt x="963" y="776"/>
                    <a:pt x="962" y="775"/>
                    <a:pt x="962" y="774"/>
                  </a:cubicBezTo>
                  <a:cubicBezTo>
                    <a:pt x="962" y="773"/>
                    <a:pt x="961" y="772"/>
                    <a:pt x="960" y="772"/>
                  </a:cubicBezTo>
                  <a:cubicBezTo>
                    <a:pt x="960" y="771"/>
                    <a:pt x="960" y="770"/>
                    <a:pt x="959" y="770"/>
                  </a:cubicBezTo>
                  <a:cubicBezTo>
                    <a:pt x="959" y="770"/>
                    <a:pt x="959" y="770"/>
                    <a:pt x="959" y="770"/>
                  </a:cubicBezTo>
                  <a:cubicBezTo>
                    <a:pt x="958" y="769"/>
                    <a:pt x="958" y="769"/>
                    <a:pt x="958" y="769"/>
                  </a:cubicBezTo>
                  <a:cubicBezTo>
                    <a:pt x="961" y="764"/>
                    <a:pt x="961" y="760"/>
                    <a:pt x="960" y="757"/>
                  </a:cubicBezTo>
                  <a:cubicBezTo>
                    <a:pt x="1030" y="770"/>
                    <a:pt x="1042" y="783"/>
                    <a:pt x="1042" y="783"/>
                  </a:cubicBezTo>
                  <a:cubicBezTo>
                    <a:pt x="1042" y="783"/>
                    <a:pt x="995" y="795"/>
                    <a:pt x="987" y="824"/>
                  </a:cubicBezTo>
                  <a:cubicBezTo>
                    <a:pt x="998" y="803"/>
                    <a:pt x="1041" y="796"/>
                    <a:pt x="1051" y="795"/>
                  </a:cubicBezTo>
                  <a:cubicBezTo>
                    <a:pt x="1050" y="796"/>
                    <a:pt x="1048" y="796"/>
                    <a:pt x="1046" y="797"/>
                  </a:cubicBezTo>
                  <a:cubicBezTo>
                    <a:pt x="1050" y="805"/>
                    <a:pt x="1056" y="807"/>
                    <a:pt x="1063" y="806"/>
                  </a:cubicBezTo>
                  <a:cubicBezTo>
                    <a:pt x="1067" y="810"/>
                    <a:pt x="1071" y="816"/>
                    <a:pt x="1075" y="823"/>
                  </a:cubicBezTo>
                  <a:cubicBezTo>
                    <a:pt x="1068" y="832"/>
                    <a:pt x="1062" y="845"/>
                    <a:pt x="1060" y="853"/>
                  </a:cubicBezTo>
                  <a:cubicBezTo>
                    <a:pt x="1066" y="849"/>
                    <a:pt x="1074" y="848"/>
                    <a:pt x="1083" y="847"/>
                  </a:cubicBezTo>
                  <a:cubicBezTo>
                    <a:pt x="1083" y="848"/>
                    <a:pt x="1083" y="850"/>
                    <a:pt x="1083" y="851"/>
                  </a:cubicBezTo>
                  <a:cubicBezTo>
                    <a:pt x="1082" y="850"/>
                    <a:pt x="1082" y="849"/>
                    <a:pt x="1081" y="848"/>
                  </a:cubicBezTo>
                  <a:cubicBezTo>
                    <a:pt x="1077" y="855"/>
                    <a:pt x="1077" y="862"/>
                    <a:pt x="1080" y="868"/>
                  </a:cubicBezTo>
                  <a:cubicBezTo>
                    <a:pt x="1074" y="886"/>
                    <a:pt x="1064" y="911"/>
                    <a:pt x="1063" y="919"/>
                  </a:cubicBezTo>
                  <a:cubicBezTo>
                    <a:pt x="1061" y="918"/>
                    <a:pt x="1060" y="917"/>
                    <a:pt x="1058" y="916"/>
                  </a:cubicBezTo>
                  <a:cubicBezTo>
                    <a:pt x="1056" y="914"/>
                    <a:pt x="1054" y="912"/>
                    <a:pt x="1052" y="911"/>
                  </a:cubicBezTo>
                  <a:cubicBezTo>
                    <a:pt x="1048" y="908"/>
                    <a:pt x="1043" y="905"/>
                    <a:pt x="1039" y="902"/>
                  </a:cubicBezTo>
                  <a:cubicBezTo>
                    <a:pt x="1032" y="897"/>
                    <a:pt x="1024" y="893"/>
                    <a:pt x="1017" y="888"/>
                  </a:cubicBezTo>
                  <a:cubicBezTo>
                    <a:pt x="1017" y="887"/>
                    <a:pt x="1017" y="887"/>
                    <a:pt x="1017" y="886"/>
                  </a:cubicBezTo>
                  <a:cubicBezTo>
                    <a:pt x="1017" y="886"/>
                    <a:pt x="1016" y="885"/>
                    <a:pt x="1016" y="885"/>
                  </a:cubicBezTo>
                  <a:cubicBezTo>
                    <a:pt x="1016" y="884"/>
                    <a:pt x="1016" y="884"/>
                    <a:pt x="1016" y="884"/>
                  </a:cubicBezTo>
                  <a:cubicBezTo>
                    <a:pt x="1016" y="883"/>
                    <a:pt x="1016" y="883"/>
                    <a:pt x="1015" y="882"/>
                  </a:cubicBezTo>
                  <a:cubicBezTo>
                    <a:pt x="1015" y="882"/>
                    <a:pt x="1015" y="882"/>
                    <a:pt x="1015" y="882"/>
                  </a:cubicBezTo>
                  <a:cubicBezTo>
                    <a:pt x="1015" y="881"/>
                    <a:pt x="1015" y="881"/>
                    <a:pt x="1015" y="881"/>
                  </a:cubicBezTo>
                  <a:cubicBezTo>
                    <a:pt x="1014" y="880"/>
                    <a:pt x="1014" y="880"/>
                    <a:pt x="1014" y="879"/>
                  </a:cubicBezTo>
                  <a:cubicBezTo>
                    <a:pt x="1014" y="879"/>
                    <a:pt x="1014" y="878"/>
                    <a:pt x="1013" y="878"/>
                  </a:cubicBezTo>
                  <a:cubicBezTo>
                    <a:pt x="1013" y="877"/>
                    <a:pt x="1013" y="877"/>
                    <a:pt x="1013" y="877"/>
                  </a:cubicBezTo>
                  <a:cubicBezTo>
                    <a:pt x="1013" y="876"/>
                    <a:pt x="1013" y="876"/>
                    <a:pt x="1013" y="876"/>
                  </a:cubicBezTo>
                  <a:cubicBezTo>
                    <a:pt x="1012" y="875"/>
                    <a:pt x="1012" y="875"/>
                    <a:pt x="1012" y="874"/>
                  </a:cubicBezTo>
                  <a:cubicBezTo>
                    <a:pt x="1012" y="873"/>
                    <a:pt x="1011" y="871"/>
                    <a:pt x="1011" y="870"/>
                  </a:cubicBezTo>
                  <a:cubicBezTo>
                    <a:pt x="1011" y="868"/>
                    <a:pt x="1010" y="867"/>
                    <a:pt x="1010" y="866"/>
                  </a:cubicBezTo>
                  <a:cubicBezTo>
                    <a:pt x="1010" y="864"/>
                    <a:pt x="1010" y="863"/>
                    <a:pt x="1010" y="861"/>
                  </a:cubicBezTo>
                  <a:cubicBezTo>
                    <a:pt x="1010" y="860"/>
                    <a:pt x="1010" y="859"/>
                    <a:pt x="1010" y="858"/>
                  </a:cubicBezTo>
                  <a:cubicBezTo>
                    <a:pt x="1016" y="855"/>
                    <a:pt x="1023" y="850"/>
                    <a:pt x="1024" y="844"/>
                  </a:cubicBezTo>
                  <a:cubicBezTo>
                    <a:pt x="1025" y="836"/>
                    <a:pt x="1017" y="831"/>
                    <a:pt x="1012" y="824"/>
                  </a:cubicBezTo>
                  <a:cubicBezTo>
                    <a:pt x="1006" y="836"/>
                    <a:pt x="988" y="850"/>
                    <a:pt x="1007" y="859"/>
                  </a:cubicBezTo>
                  <a:cubicBezTo>
                    <a:pt x="1007" y="859"/>
                    <a:pt x="1007" y="859"/>
                    <a:pt x="1007" y="859"/>
                  </a:cubicBezTo>
                  <a:cubicBezTo>
                    <a:pt x="1007" y="859"/>
                    <a:pt x="1006" y="859"/>
                    <a:pt x="1006" y="859"/>
                  </a:cubicBezTo>
                  <a:cubicBezTo>
                    <a:pt x="1007" y="859"/>
                    <a:pt x="1007" y="859"/>
                    <a:pt x="1007" y="859"/>
                  </a:cubicBezTo>
                  <a:cubicBezTo>
                    <a:pt x="1007" y="860"/>
                    <a:pt x="1007" y="861"/>
                    <a:pt x="1007" y="861"/>
                  </a:cubicBezTo>
                  <a:cubicBezTo>
                    <a:pt x="1007" y="863"/>
                    <a:pt x="1008" y="864"/>
                    <a:pt x="1008" y="866"/>
                  </a:cubicBezTo>
                  <a:cubicBezTo>
                    <a:pt x="1008" y="867"/>
                    <a:pt x="1008" y="869"/>
                    <a:pt x="1009" y="870"/>
                  </a:cubicBezTo>
                  <a:cubicBezTo>
                    <a:pt x="1009" y="872"/>
                    <a:pt x="1009" y="873"/>
                    <a:pt x="1010" y="875"/>
                  </a:cubicBezTo>
                  <a:cubicBezTo>
                    <a:pt x="1010" y="875"/>
                    <a:pt x="1010" y="876"/>
                    <a:pt x="1010" y="877"/>
                  </a:cubicBezTo>
                  <a:cubicBezTo>
                    <a:pt x="1010" y="877"/>
                    <a:pt x="1011" y="877"/>
                    <a:pt x="1011" y="878"/>
                  </a:cubicBezTo>
                  <a:cubicBezTo>
                    <a:pt x="1011" y="878"/>
                    <a:pt x="1011" y="878"/>
                    <a:pt x="1011" y="879"/>
                  </a:cubicBezTo>
                  <a:cubicBezTo>
                    <a:pt x="1011" y="879"/>
                    <a:pt x="1012" y="880"/>
                    <a:pt x="1012" y="880"/>
                  </a:cubicBezTo>
                  <a:cubicBezTo>
                    <a:pt x="1012" y="881"/>
                    <a:pt x="1012" y="881"/>
                    <a:pt x="1013" y="882"/>
                  </a:cubicBezTo>
                  <a:cubicBezTo>
                    <a:pt x="1013" y="882"/>
                    <a:pt x="1013" y="882"/>
                    <a:pt x="1013" y="883"/>
                  </a:cubicBezTo>
                  <a:cubicBezTo>
                    <a:pt x="1013" y="883"/>
                    <a:pt x="1013" y="883"/>
                    <a:pt x="1013" y="883"/>
                  </a:cubicBezTo>
                  <a:cubicBezTo>
                    <a:pt x="1014" y="884"/>
                    <a:pt x="1014" y="884"/>
                    <a:pt x="1014" y="885"/>
                  </a:cubicBezTo>
                  <a:cubicBezTo>
                    <a:pt x="1015" y="885"/>
                    <a:pt x="1015" y="885"/>
                    <a:pt x="1015" y="886"/>
                  </a:cubicBezTo>
                  <a:cubicBezTo>
                    <a:pt x="1015" y="886"/>
                    <a:pt x="1016" y="886"/>
                    <a:pt x="1016" y="886"/>
                  </a:cubicBezTo>
                  <a:cubicBezTo>
                    <a:pt x="1016" y="887"/>
                    <a:pt x="1017" y="887"/>
                    <a:pt x="1017" y="887"/>
                  </a:cubicBezTo>
                  <a:cubicBezTo>
                    <a:pt x="1015" y="886"/>
                    <a:pt x="1014" y="885"/>
                    <a:pt x="1012" y="884"/>
                  </a:cubicBezTo>
                  <a:cubicBezTo>
                    <a:pt x="1011" y="883"/>
                    <a:pt x="1010" y="882"/>
                    <a:pt x="1009" y="881"/>
                  </a:cubicBezTo>
                  <a:cubicBezTo>
                    <a:pt x="1008" y="880"/>
                    <a:pt x="1007" y="879"/>
                    <a:pt x="1006" y="879"/>
                  </a:cubicBezTo>
                  <a:cubicBezTo>
                    <a:pt x="1005" y="878"/>
                    <a:pt x="1004" y="877"/>
                    <a:pt x="1003" y="876"/>
                  </a:cubicBezTo>
                  <a:cubicBezTo>
                    <a:pt x="1000" y="873"/>
                    <a:pt x="1000" y="873"/>
                    <a:pt x="1000" y="873"/>
                  </a:cubicBezTo>
                  <a:cubicBezTo>
                    <a:pt x="995" y="870"/>
                    <a:pt x="992" y="866"/>
                    <a:pt x="988" y="862"/>
                  </a:cubicBezTo>
                  <a:cubicBezTo>
                    <a:pt x="980" y="855"/>
                    <a:pt x="973" y="847"/>
                    <a:pt x="966" y="839"/>
                  </a:cubicBezTo>
                  <a:cubicBezTo>
                    <a:pt x="959" y="832"/>
                    <a:pt x="952" y="825"/>
                    <a:pt x="946" y="818"/>
                  </a:cubicBezTo>
                  <a:cubicBezTo>
                    <a:pt x="939" y="811"/>
                    <a:pt x="933" y="805"/>
                    <a:pt x="926" y="800"/>
                  </a:cubicBezTo>
                  <a:cubicBezTo>
                    <a:pt x="923" y="797"/>
                    <a:pt x="920" y="794"/>
                    <a:pt x="917" y="792"/>
                  </a:cubicBezTo>
                  <a:cubicBezTo>
                    <a:pt x="916" y="791"/>
                    <a:pt x="914" y="790"/>
                    <a:pt x="913" y="789"/>
                  </a:cubicBezTo>
                  <a:cubicBezTo>
                    <a:pt x="911" y="788"/>
                    <a:pt x="910" y="787"/>
                    <a:pt x="908" y="786"/>
                  </a:cubicBezTo>
                  <a:cubicBezTo>
                    <a:pt x="902" y="783"/>
                    <a:pt x="897" y="780"/>
                    <a:pt x="893" y="778"/>
                  </a:cubicBezTo>
                  <a:cubicBezTo>
                    <a:pt x="891" y="778"/>
                    <a:pt x="889" y="777"/>
                    <a:pt x="887" y="776"/>
                  </a:cubicBezTo>
                  <a:cubicBezTo>
                    <a:pt x="885" y="775"/>
                    <a:pt x="884" y="775"/>
                    <a:pt x="882" y="775"/>
                  </a:cubicBezTo>
                  <a:cubicBezTo>
                    <a:pt x="880" y="774"/>
                    <a:pt x="879" y="773"/>
                    <a:pt x="879" y="773"/>
                  </a:cubicBezTo>
                  <a:cubicBezTo>
                    <a:pt x="879" y="773"/>
                    <a:pt x="880" y="774"/>
                    <a:pt x="882" y="775"/>
                  </a:cubicBezTo>
                  <a:cubicBezTo>
                    <a:pt x="883" y="775"/>
                    <a:pt x="885" y="776"/>
                    <a:pt x="886" y="777"/>
                  </a:cubicBezTo>
                  <a:cubicBezTo>
                    <a:pt x="888" y="778"/>
                    <a:pt x="890" y="779"/>
                    <a:pt x="892" y="780"/>
                  </a:cubicBezTo>
                  <a:cubicBezTo>
                    <a:pt x="896" y="782"/>
                    <a:pt x="901" y="785"/>
                    <a:pt x="907" y="789"/>
                  </a:cubicBezTo>
                  <a:cubicBezTo>
                    <a:pt x="908" y="790"/>
                    <a:pt x="909" y="791"/>
                    <a:pt x="911" y="792"/>
                  </a:cubicBezTo>
                  <a:cubicBezTo>
                    <a:pt x="912" y="793"/>
                    <a:pt x="913" y="794"/>
                    <a:pt x="915" y="795"/>
                  </a:cubicBezTo>
                  <a:cubicBezTo>
                    <a:pt x="916" y="796"/>
                    <a:pt x="916" y="797"/>
                    <a:pt x="917" y="797"/>
                  </a:cubicBezTo>
                  <a:cubicBezTo>
                    <a:pt x="918" y="798"/>
                    <a:pt x="919" y="798"/>
                    <a:pt x="919" y="799"/>
                  </a:cubicBezTo>
                  <a:cubicBezTo>
                    <a:pt x="921" y="800"/>
                    <a:pt x="922" y="801"/>
                    <a:pt x="924" y="803"/>
                  </a:cubicBezTo>
                  <a:cubicBezTo>
                    <a:pt x="924" y="803"/>
                    <a:pt x="924" y="803"/>
                    <a:pt x="924" y="803"/>
                  </a:cubicBezTo>
                  <a:cubicBezTo>
                    <a:pt x="924" y="803"/>
                    <a:pt x="924" y="803"/>
                    <a:pt x="924" y="803"/>
                  </a:cubicBezTo>
                  <a:cubicBezTo>
                    <a:pt x="923" y="802"/>
                    <a:pt x="921" y="802"/>
                    <a:pt x="920" y="802"/>
                  </a:cubicBezTo>
                  <a:cubicBezTo>
                    <a:pt x="919" y="802"/>
                    <a:pt x="918" y="801"/>
                    <a:pt x="917" y="801"/>
                  </a:cubicBezTo>
                  <a:cubicBezTo>
                    <a:pt x="915" y="801"/>
                    <a:pt x="914" y="801"/>
                    <a:pt x="913" y="801"/>
                  </a:cubicBezTo>
                  <a:cubicBezTo>
                    <a:pt x="913" y="801"/>
                    <a:pt x="912" y="801"/>
                    <a:pt x="912" y="801"/>
                  </a:cubicBezTo>
                  <a:cubicBezTo>
                    <a:pt x="912" y="800"/>
                    <a:pt x="912" y="800"/>
                    <a:pt x="912" y="800"/>
                  </a:cubicBezTo>
                  <a:cubicBezTo>
                    <a:pt x="897" y="791"/>
                    <a:pt x="884" y="796"/>
                    <a:pt x="868" y="803"/>
                  </a:cubicBezTo>
                  <a:cubicBezTo>
                    <a:pt x="866" y="800"/>
                    <a:pt x="863" y="797"/>
                    <a:pt x="860" y="794"/>
                  </a:cubicBezTo>
                  <a:cubicBezTo>
                    <a:pt x="855" y="804"/>
                    <a:pt x="839" y="817"/>
                    <a:pt x="855" y="822"/>
                  </a:cubicBezTo>
                  <a:cubicBezTo>
                    <a:pt x="855" y="822"/>
                    <a:pt x="855" y="822"/>
                    <a:pt x="855" y="823"/>
                  </a:cubicBezTo>
                  <a:cubicBezTo>
                    <a:pt x="854" y="823"/>
                    <a:pt x="854" y="823"/>
                    <a:pt x="853" y="823"/>
                  </a:cubicBezTo>
                  <a:cubicBezTo>
                    <a:pt x="855" y="823"/>
                    <a:pt x="855" y="823"/>
                    <a:pt x="855" y="823"/>
                  </a:cubicBezTo>
                  <a:cubicBezTo>
                    <a:pt x="855" y="823"/>
                    <a:pt x="855" y="824"/>
                    <a:pt x="855" y="825"/>
                  </a:cubicBezTo>
                  <a:cubicBezTo>
                    <a:pt x="855" y="826"/>
                    <a:pt x="855" y="827"/>
                    <a:pt x="855" y="828"/>
                  </a:cubicBezTo>
                  <a:cubicBezTo>
                    <a:pt x="855" y="829"/>
                    <a:pt x="855" y="831"/>
                    <a:pt x="855" y="832"/>
                  </a:cubicBezTo>
                  <a:cubicBezTo>
                    <a:pt x="856" y="833"/>
                    <a:pt x="856" y="834"/>
                    <a:pt x="856" y="835"/>
                  </a:cubicBezTo>
                  <a:cubicBezTo>
                    <a:pt x="856" y="836"/>
                    <a:pt x="857" y="836"/>
                    <a:pt x="857" y="837"/>
                  </a:cubicBezTo>
                  <a:cubicBezTo>
                    <a:pt x="857" y="837"/>
                    <a:pt x="857" y="837"/>
                    <a:pt x="857" y="838"/>
                  </a:cubicBezTo>
                  <a:cubicBezTo>
                    <a:pt x="857" y="838"/>
                    <a:pt x="857" y="838"/>
                    <a:pt x="857" y="838"/>
                  </a:cubicBezTo>
                  <a:cubicBezTo>
                    <a:pt x="857" y="839"/>
                    <a:pt x="858" y="839"/>
                    <a:pt x="858" y="840"/>
                  </a:cubicBezTo>
                  <a:cubicBezTo>
                    <a:pt x="858" y="840"/>
                    <a:pt x="858" y="841"/>
                    <a:pt x="858" y="841"/>
                  </a:cubicBezTo>
                  <a:cubicBezTo>
                    <a:pt x="858" y="841"/>
                    <a:pt x="859" y="841"/>
                    <a:pt x="859" y="841"/>
                  </a:cubicBezTo>
                  <a:cubicBezTo>
                    <a:pt x="859" y="842"/>
                    <a:pt x="859" y="842"/>
                    <a:pt x="859" y="842"/>
                  </a:cubicBezTo>
                  <a:cubicBezTo>
                    <a:pt x="859" y="842"/>
                    <a:pt x="859" y="842"/>
                    <a:pt x="859" y="843"/>
                  </a:cubicBezTo>
                  <a:cubicBezTo>
                    <a:pt x="858" y="842"/>
                    <a:pt x="857" y="842"/>
                    <a:pt x="856" y="841"/>
                  </a:cubicBezTo>
                  <a:cubicBezTo>
                    <a:pt x="856" y="841"/>
                    <a:pt x="856" y="841"/>
                    <a:pt x="855" y="840"/>
                  </a:cubicBezTo>
                  <a:cubicBezTo>
                    <a:pt x="854" y="840"/>
                    <a:pt x="853" y="839"/>
                    <a:pt x="853" y="839"/>
                  </a:cubicBezTo>
                  <a:cubicBezTo>
                    <a:pt x="852" y="838"/>
                    <a:pt x="851" y="837"/>
                    <a:pt x="850" y="837"/>
                  </a:cubicBezTo>
                  <a:cubicBezTo>
                    <a:pt x="848" y="835"/>
                    <a:pt x="848" y="835"/>
                    <a:pt x="848" y="835"/>
                  </a:cubicBezTo>
                  <a:cubicBezTo>
                    <a:pt x="844" y="832"/>
                    <a:pt x="841" y="829"/>
                    <a:pt x="838" y="827"/>
                  </a:cubicBezTo>
                  <a:cubicBezTo>
                    <a:pt x="832" y="821"/>
                    <a:pt x="826" y="815"/>
                    <a:pt x="820" y="810"/>
                  </a:cubicBezTo>
                  <a:cubicBezTo>
                    <a:pt x="815" y="804"/>
                    <a:pt x="809" y="799"/>
                    <a:pt x="804" y="794"/>
                  </a:cubicBezTo>
                  <a:cubicBezTo>
                    <a:pt x="803" y="793"/>
                    <a:pt x="803" y="792"/>
                    <a:pt x="802" y="792"/>
                  </a:cubicBezTo>
                  <a:cubicBezTo>
                    <a:pt x="807" y="789"/>
                    <a:pt x="812" y="786"/>
                    <a:pt x="817" y="781"/>
                  </a:cubicBezTo>
                  <a:cubicBezTo>
                    <a:pt x="816" y="781"/>
                    <a:pt x="816" y="781"/>
                    <a:pt x="816" y="782"/>
                  </a:cubicBezTo>
                  <a:cubicBezTo>
                    <a:pt x="816" y="783"/>
                    <a:pt x="816" y="785"/>
                    <a:pt x="815" y="786"/>
                  </a:cubicBezTo>
                  <a:cubicBezTo>
                    <a:pt x="815" y="788"/>
                    <a:pt x="815" y="789"/>
                    <a:pt x="814" y="791"/>
                  </a:cubicBezTo>
                  <a:cubicBezTo>
                    <a:pt x="814" y="792"/>
                    <a:pt x="814" y="794"/>
                    <a:pt x="814" y="795"/>
                  </a:cubicBezTo>
                  <a:cubicBezTo>
                    <a:pt x="814" y="797"/>
                    <a:pt x="814" y="798"/>
                    <a:pt x="814" y="799"/>
                  </a:cubicBezTo>
                  <a:cubicBezTo>
                    <a:pt x="814" y="799"/>
                    <a:pt x="814" y="800"/>
                    <a:pt x="814" y="800"/>
                  </a:cubicBezTo>
                  <a:cubicBezTo>
                    <a:pt x="814" y="800"/>
                    <a:pt x="814" y="800"/>
                    <a:pt x="815" y="801"/>
                  </a:cubicBezTo>
                  <a:cubicBezTo>
                    <a:pt x="815" y="801"/>
                    <a:pt x="815" y="802"/>
                    <a:pt x="815" y="802"/>
                  </a:cubicBezTo>
                  <a:cubicBezTo>
                    <a:pt x="815" y="803"/>
                    <a:pt x="816" y="803"/>
                    <a:pt x="816" y="803"/>
                  </a:cubicBezTo>
                  <a:cubicBezTo>
                    <a:pt x="816" y="804"/>
                    <a:pt x="816" y="804"/>
                    <a:pt x="816" y="804"/>
                  </a:cubicBezTo>
                  <a:cubicBezTo>
                    <a:pt x="817" y="805"/>
                    <a:pt x="817" y="805"/>
                    <a:pt x="817" y="805"/>
                  </a:cubicBezTo>
                  <a:cubicBezTo>
                    <a:pt x="817" y="806"/>
                    <a:pt x="818" y="806"/>
                    <a:pt x="818" y="806"/>
                  </a:cubicBezTo>
                  <a:cubicBezTo>
                    <a:pt x="818" y="806"/>
                    <a:pt x="818" y="806"/>
                    <a:pt x="817" y="805"/>
                  </a:cubicBezTo>
                  <a:cubicBezTo>
                    <a:pt x="817" y="805"/>
                    <a:pt x="817" y="804"/>
                    <a:pt x="817" y="804"/>
                  </a:cubicBezTo>
                  <a:cubicBezTo>
                    <a:pt x="817" y="803"/>
                    <a:pt x="817" y="802"/>
                    <a:pt x="817" y="802"/>
                  </a:cubicBezTo>
                  <a:cubicBezTo>
                    <a:pt x="817" y="801"/>
                    <a:pt x="817" y="801"/>
                    <a:pt x="817" y="800"/>
                  </a:cubicBezTo>
                  <a:cubicBezTo>
                    <a:pt x="817" y="800"/>
                    <a:pt x="816" y="799"/>
                    <a:pt x="816" y="799"/>
                  </a:cubicBezTo>
                  <a:cubicBezTo>
                    <a:pt x="816" y="797"/>
                    <a:pt x="816" y="796"/>
                    <a:pt x="816" y="795"/>
                  </a:cubicBezTo>
                  <a:cubicBezTo>
                    <a:pt x="816" y="794"/>
                    <a:pt x="816" y="792"/>
                    <a:pt x="816" y="791"/>
                  </a:cubicBezTo>
                  <a:cubicBezTo>
                    <a:pt x="817" y="788"/>
                    <a:pt x="817" y="785"/>
                    <a:pt x="818" y="782"/>
                  </a:cubicBezTo>
                  <a:cubicBezTo>
                    <a:pt x="819" y="780"/>
                    <a:pt x="819" y="779"/>
                    <a:pt x="820" y="778"/>
                  </a:cubicBezTo>
                  <a:cubicBezTo>
                    <a:pt x="832" y="764"/>
                    <a:pt x="842" y="744"/>
                    <a:pt x="861" y="733"/>
                  </a:cubicBezTo>
                  <a:cubicBezTo>
                    <a:pt x="879" y="722"/>
                    <a:pt x="947" y="708"/>
                    <a:pt x="986" y="706"/>
                  </a:cubicBezTo>
                  <a:close/>
                  <a:moveTo>
                    <a:pt x="1008" y="912"/>
                  </a:moveTo>
                  <a:cubicBezTo>
                    <a:pt x="1008" y="912"/>
                    <a:pt x="1008" y="912"/>
                    <a:pt x="1008" y="913"/>
                  </a:cubicBezTo>
                  <a:cubicBezTo>
                    <a:pt x="1007" y="913"/>
                    <a:pt x="1007" y="913"/>
                    <a:pt x="1007" y="913"/>
                  </a:cubicBezTo>
                  <a:cubicBezTo>
                    <a:pt x="1005" y="913"/>
                    <a:pt x="1003" y="912"/>
                    <a:pt x="1002" y="912"/>
                  </a:cubicBezTo>
                  <a:cubicBezTo>
                    <a:pt x="1003" y="912"/>
                    <a:pt x="1003" y="912"/>
                    <a:pt x="1004" y="912"/>
                  </a:cubicBezTo>
                  <a:cubicBezTo>
                    <a:pt x="1006" y="912"/>
                    <a:pt x="1007" y="912"/>
                    <a:pt x="1009" y="912"/>
                  </a:cubicBezTo>
                  <a:cubicBezTo>
                    <a:pt x="1009" y="912"/>
                    <a:pt x="1009" y="912"/>
                    <a:pt x="1008" y="912"/>
                  </a:cubicBezTo>
                  <a:close/>
                  <a:moveTo>
                    <a:pt x="1004" y="909"/>
                  </a:moveTo>
                  <a:cubicBezTo>
                    <a:pt x="1001" y="909"/>
                    <a:pt x="998" y="910"/>
                    <a:pt x="995" y="910"/>
                  </a:cubicBezTo>
                  <a:cubicBezTo>
                    <a:pt x="993" y="909"/>
                    <a:pt x="990" y="908"/>
                    <a:pt x="987" y="907"/>
                  </a:cubicBezTo>
                  <a:cubicBezTo>
                    <a:pt x="987" y="906"/>
                    <a:pt x="987" y="906"/>
                    <a:pt x="987" y="905"/>
                  </a:cubicBezTo>
                  <a:cubicBezTo>
                    <a:pt x="986" y="905"/>
                    <a:pt x="986" y="905"/>
                    <a:pt x="986" y="905"/>
                  </a:cubicBezTo>
                  <a:cubicBezTo>
                    <a:pt x="986" y="905"/>
                    <a:pt x="986" y="904"/>
                    <a:pt x="986" y="904"/>
                  </a:cubicBezTo>
                  <a:cubicBezTo>
                    <a:pt x="985" y="903"/>
                    <a:pt x="984" y="902"/>
                    <a:pt x="983" y="902"/>
                  </a:cubicBezTo>
                  <a:cubicBezTo>
                    <a:pt x="982" y="901"/>
                    <a:pt x="981" y="900"/>
                    <a:pt x="981" y="899"/>
                  </a:cubicBezTo>
                  <a:cubicBezTo>
                    <a:pt x="979" y="897"/>
                    <a:pt x="977" y="894"/>
                    <a:pt x="975" y="892"/>
                  </a:cubicBezTo>
                  <a:cubicBezTo>
                    <a:pt x="974" y="892"/>
                    <a:pt x="974" y="892"/>
                    <a:pt x="974" y="892"/>
                  </a:cubicBezTo>
                  <a:cubicBezTo>
                    <a:pt x="974" y="891"/>
                    <a:pt x="974" y="891"/>
                    <a:pt x="974" y="891"/>
                  </a:cubicBezTo>
                  <a:cubicBezTo>
                    <a:pt x="979" y="874"/>
                    <a:pt x="958" y="867"/>
                    <a:pt x="945" y="871"/>
                  </a:cubicBezTo>
                  <a:cubicBezTo>
                    <a:pt x="952" y="879"/>
                    <a:pt x="958" y="897"/>
                    <a:pt x="972" y="893"/>
                  </a:cubicBezTo>
                  <a:cubicBezTo>
                    <a:pt x="972" y="893"/>
                    <a:pt x="973" y="893"/>
                    <a:pt x="973" y="894"/>
                  </a:cubicBezTo>
                  <a:cubicBezTo>
                    <a:pt x="975" y="896"/>
                    <a:pt x="977" y="898"/>
                    <a:pt x="979" y="900"/>
                  </a:cubicBezTo>
                  <a:cubicBezTo>
                    <a:pt x="980" y="901"/>
                    <a:pt x="981" y="902"/>
                    <a:pt x="982" y="903"/>
                  </a:cubicBezTo>
                  <a:cubicBezTo>
                    <a:pt x="982" y="904"/>
                    <a:pt x="983" y="904"/>
                    <a:pt x="983" y="905"/>
                  </a:cubicBezTo>
                  <a:cubicBezTo>
                    <a:pt x="966" y="898"/>
                    <a:pt x="948" y="889"/>
                    <a:pt x="929" y="880"/>
                  </a:cubicBezTo>
                  <a:cubicBezTo>
                    <a:pt x="927" y="879"/>
                    <a:pt x="924" y="878"/>
                    <a:pt x="922" y="877"/>
                  </a:cubicBezTo>
                  <a:cubicBezTo>
                    <a:pt x="922" y="876"/>
                    <a:pt x="922" y="876"/>
                    <a:pt x="922" y="876"/>
                  </a:cubicBezTo>
                  <a:cubicBezTo>
                    <a:pt x="922" y="875"/>
                    <a:pt x="922" y="873"/>
                    <a:pt x="922" y="872"/>
                  </a:cubicBezTo>
                  <a:cubicBezTo>
                    <a:pt x="921" y="869"/>
                    <a:pt x="921" y="866"/>
                    <a:pt x="921" y="863"/>
                  </a:cubicBezTo>
                  <a:cubicBezTo>
                    <a:pt x="921" y="860"/>
                    <a:pt x="921" y="856"/>
                    <a:pt x="921" y="854"/>
                  </a:cubicBezTo>
                  <a:cubicBezTo>
                    <a:pt x="921" y="852"/>
                    <a:pt x="921" y="851"/>
                    <a:pt x="921" y="849"/>
                  </a:cubicBezTo>
                  <a:cubicBezTo>
                    <a:pt x="921" y="848"/>
                    <a:pt x="921" y="847"/>
                    <a:pt x="921" y="845"/>
                  </a:cubicBezTo>
                  <a:cubicBezTo>
                    <a:pt x="921" y="845"/>
                    <a:pt x="921" y="845"/>
                    <a:pt x="921" y="845"/>
                  </a:cubicBezTo>
                  <a:cubicBezTo>
                    <a:pt x="921" y="844"/>
                    <a:pt x="921" y="844"/>
                    <a:pt x="921" y="844"/>
                  </a:cubicBezTo>
                  <a:cubicBezTo>
                    <a:pt x="921" y="844"/>
                    <a:pt x="922" y="844"/>
                    <a:pt x="922" y="843"/>
                  </a:cubicBezTo>
                  <a:cubicBezTo>
                    <a:pt x="922" y="843"/>
                    <a:pt x="922" y="843"/>
                    <a:pt x="922" y="843"/>
                  </a:cubicBezTo>
                  <a:cubicBezTo>
                    <a:pt x="922" y="842"/>
                    <a:pt x="922" y="842"/>
                    <a:pt x="922" y="842"/>
                  </a:cubicBezTo>
                  <a:cubicBezTo>
                    <a:pt x="922" y="842"/>
                    <a:pt x="922" y="842"/>
                    <a:pt x="922" y="842"/>
                  </a:cubicBezTo>
                  <a:cubicBezTo>
                    <a:pt x="922" y="841"/>
                    <a:pt x="923" y="841"/>
                    <a:pt x="923" y="840"/>
                  </a:cubicBezTo>
                  <a:cubicBezTo>
                    <a:pt x="923" y="839"/>
                    <a:pt x="923" y="839"/>
                    <a:pt x="923" y="838"/>
                  </a:cubicBezTo>
                  <a:cubicBezTo>
                    <a:pt x="923" y="837"/>
                    <a:pt x="923" y="837"/>
                    <a:pt x="923" y="836"/>
                  </a:cubicBezTo>
                  <a:cubicBezTo>
                    <a:pt x="923" y="835"/>
                    <a:pt x="923" y="834"/>
                    <a:pt x="923" y="834"/>
                  </a:cubicBezTo>
                  <a:cubicBezTo>
                    <a:pt x="923" y="834"/>
                    <a:pt x="923" y="834"/>
                    <a:pt x="923" y="833"/>
                  </a:cubicBezTo>
                  <a:cubicBezTo>
                    <a:pt x="924" y="833"/>
                    <a:pt x="924" y="833"/>
                    <a:pt x="924" y="833"/>
                  </a:cubicBezTo>
                  <a:cubicBezTo>
                    <a:pt x="928" y="823"/>
                    <a:pt x="924" y="816"/>
                    <a:pt x="919" y="809"/>
                  </a:cubicBezTo>
                  <a:cubicBezTo>
                    <a:pt x="913" y="817"/>
                    <a:pt x="916" y="826"/>
                    <a:pt x="921" y="832"/>
                  </a:cubicBezTo>
                  <a:cubicBezTo>
                    <a:pt x="921" y="833"/>
                    <a:pt x="921" y="833"/>
                    <a:pt x="921" y="834"/>
                  </a:cubicBezTo>
                  <a:cubicBezTo>
                    <a:pt x="921" y="835"/>
                    <a:pt x="921" y="835"/>
                    <a:pt x="921" y="836"/>
                  </a:cubicBezTo>
                  <a:cubicBezTo>
                    <a:pt x="921" y="837"/>
                    <a:pt x="921" y="837"/>
                    <a:pt x="921" y="838"/>
                  </a:cubicBezTo>
                  <a:cubicBezTo>
                    <a:pt x="921" y="839"/>
                    <a:pt x="921" y="839"/>
                    <a:pt x="921" y="840"/>
                  </a:cubicBezTo>
                  <a:cubicBezTo>
                    <a:pt x="921" y="840"/>
                    <a:pt x="921" y="840"/>
                    <a:pt x="921" y="841"/>
                  </a:cubicBezTo>
                  <a:cubicBezTo>
                    <a:pt x="921" y="840"/>
                    <a:pt x="921" y="840"/>
                    <a:pt x="921" y="840"/>
                  </a:cubicBezTo>
                  <a:cubicBezTo>
                    <a:pt x="920" y="838"/>
                    <a:pt x="920" y="838"/>
                    <a:pt x="920" y="838"/>
                  </a:cubicBezTo>
                  <a:cubicBezTo>
                    <a:pt x="920" y="838"/>
                    <a:pt x="920" y="838"/>
                    <a:pt x="920" y="840"/>
                  </a:cubicBezTo>
                  <a:cubicBezTo>
                    <a:pt x="920" y="840"/>
                    <a:pt x="919" y="841"/>
                    <a:pt x="919" y="842"/>
                  </a:cubicBezTo>
                  <a:cubicBezTo>
                    <a:pt x="919" y="843"/>
                    <a:pt x="919" y="843"/>
                    <a:pt x="919" y="844"/>
                  </a:cubicBezTo>
                  <a:cubicBezTo>
                    <a:pt x="919" y="844"/>
                    <a:pt x="919" y="844"/>
                    <a:pt x="919" y="845"/>
                  </a:cubicBezTo>
                  <a:cubicBezTo>
                    <a:pt x="919" y="845"/>
                    <a:pt x="919" y="845"/>
                    <a:pt x="919" y="846"/>
                  </a:cubicBezTo>
                  <a:cubicBezTo>
                    <a:pt x="919" y="847"/>
                    <a:pt x="919" y="848"/>
                    <a:pt x="919" y="849"/>
                  </a:cubicBezTo>
                  <a:cubicBezTo>
                    <a:pt x="919" y="851"/>
                    <a:pt x="919" y="852"/>
                    <a:pt x="919" y="854"/>
                  </a:cubicBezTo>
                  <a:cubicBezTo>
                    <a:pt x="919" y="857"/>
                    <a:pt x="919" y="860"/>
                    <a:pt x="919" y="863"/>
                  </a:cubicBezTo>
                  <a:cubicBezTo>
                    <a:pt x="919" y="866"/>
                    <a:pt x="919" y="869"/>
                    <a:pt x="920" y="872"/>
                  </a:cubicBezTo>
                  <a:cubicBezTo>
                    <a:pt x="920" y="873"/>
                    <a:pt x="920" y="874"/>
                    <a:pt x="920" y="875"/>
                  </a:cubicBezTo>
                  <a:cubicBezTo>
                    <a:pt x="900" y="865"/>
                    <a:pt x="882" y="853"/>
                    <a:pt x="862" y="844"/>
                  </a:cubicBezTo>
                  <a:cubicBezTo>
                    <a:pt x="862" y="843"/>
                    <a:pt x="861" y="843"/>
                    <a:pt x="861" y="843"/>
                  </a:cubicBezTo>
                  <a:cubicBezTo>
                    <a:pt x="861" y="843"/>
                    <a:pt x="861" y="842"/>
                    <a:pt x="861" y="842"/>
                  </a:cubicBezTo>
                  <a:cubicBezTo>
                    <a:pt x="861" y="842"/>
                    <a:pt x="861" y="841"/>
                    <a:pt x="861" y="841"/>
                  </a:cubicBezTo>
                  <a:cubicBezTo>
                    <a:pt x="861" y="841"/>
                    <a:pt x="861" y="841"/>
                    <a:pt x="861" y="840"/>
                  </a:cubicBezTo>
                  <a:cubicBezTo>
                    <a:pt x="860" y="840"/>
                    <a:pt x="860" y="840"/>
                    <a:pt x="860" y="840"/>
                  </a:cubicBezTo>
                  <a:cubicBezTo>
                    <a:pt x="860" y="840"/>
                    <a:pt x="860" y="839"/>
                    <a:pt x="860" y="839"/>
                  </a:cubicBezTo>
                  <a:cubicBezTo>
                    <a:pt x="860" y="838"/>
                    <a:pt x="859" y="838"/>
                    <a:pt x="859" y="837"/>
                  </a:cubicBezTo>
                  <a:cubicBezTo>
                    <a:pt x="859" y="837"/>
                    <a:pt x="859" y="837"/>
                    <a:pt x="859" y="837"/>
                  </a:cubicBezTo>
                  <a:cubicBezTo>
                    <a:pt x="859" y="836"/>
                    <a:pt x="859" y="836"/>
                    <a:pt x="859" y="836"/>
                  </a:cubicBezTo>
                  <a:cubicBezTo>
                    <a:pt x="859" y="835"/>
                    <a:pt x="858" y="835"/>
                    <a:pt x="858" y="834"/>
                  </a:cubicBezTo>
                  <a:cubicBezTo>
                    <a:pt x="858" y="833"/>
                    <a:pt x="858" y="832"/>
                    <a:pt x="857" y="831"/>
                  </a:cubicBezTo>
                  <a:cubicBezTo>
                    <a:pt x="857" y="830"/>
                    <a:pt x="857" y="829"/>
                    <a:pt x="857" y="828"/>
                  </a:cubicBezTo>
                  <a:cubicBezTo>
                    <a:pt x="857" y="827"/>
                    <a:pt x="857" y="826"/>
                    <a:pt x="857" y="824"/>
                  </a:cubicBezTo>
                  <a:cubicBezTo>
                    <a:pt x="857" y="823"/>
                    <a:pt x="857" y="823"/>
                    <a:pt x="857" y="822"/>
                  </a:cubicBezTo>
                  <a:cubicBezTo>
                    <a:pt x="862" y="819"/>
                    <a:pt x="868" y="814"/>
                    <a:pt x="870" y="809"/>
                  </a:cubicBezTo>
                  <a:cubicBezTo>
                    <a:pt x="870" y="808"/>
                    <a:pt x="870" y="807"/>
                    <a:pt x="870" y="806"/>
                  </a:cubicBezTo>
                  <a:cubicBezTo>
                    <a:pt x="882" y="814"/>
                    <a:pt x="896" y="811"/>
                    <a:pt x="909" y="804"/>
                  </a:cubicBezTo>
                  <a:cubicBezTo>
                    <a:pt x="910" y="804"/>
                    <a:pt x="911" y="804"/>
                    <a:pt x="912" y="804"/>
                  </a:cubicBezTo>
                  <a:cubicBezTo>
                    <a:pt x="914" y="804"/>
                    <a:pt x="915" y="804"/>
                    <a:pt x="916" y="804"/>
                  </a:cubicBezTo>
                  <a:cubicBezTo>
                    <a:pt x="917" y="805"/>
                    <a:pt x="918" y="805"/>
                    <a:pt x="920" y="805"/>
                  </a:cubicBezTo>
                  <a:cubicBezTo>
                    <a:pt x="921" y="805"/>
                    <a:pt x="922" y="806"/>
                    <a:pt x="923" y="806"/>
                  </a:cubicBezTo>
                  <a:cubicBezTo>
                    <a:pt x="924" y="806"/>
                    <a:pt x="925" y="806"/>
                    <a:pt x="926" y="807"/>
                  </a:cubicBezTo>
                  <a:cubicBezTo>
                    <a:pt x="926" y="807"/>
                    <a:pt x="926" y="807"/>
                    <a:pt x="926" y="807"/>
                  </a:cubicBezTo>
                  <a:cubicBezTo>
                    <a:pt x="926" y="807"/>
                    <a:pt x="927" y="807"/>
                    <a:pt x="927" y="807"/>
                  </a:cubicBezTo>
                  <a:cubicBezTo>
                    <a:pt x="927" y="807"/>
                    <a:pt x="928" y="807"/>
                    <a:pt x="928" y="807"/>
                  </a:cubicBezTo>
                  <a:cubicBezTo>
                    <a:pt x="928" y="807"/>
                    <a:pt x="929" y="807"/>
                    <a:pt x="929" y="807"/>
                  </a:cubicBezTo>
                  <a:cubicBezTo>
                    <a:pt x="933" y="811"/>
                    <a:pt x="938" y="816"/>
                    <a:pt x="943" y="821"/>
                  </a:cubicBezTo>
                  <a:cubicBezTo>
                    <a:pt x="949" y="827"/>
                    <a:pt x="956" y="835"/>
                    <a:pt x="963" y="842"/>
                  </a:cubicBezTo>
                  <a:cubicBezTo>
                    <a:pt x="970" y="850"/>
                    <a:pt x="977" y="857"/>
                    <a:pt x="985" y="865"/>
                  </a:cubicBezTo>
                  <a:cubicBezTo>
                    <a:pt x="989" y="869"/>
                    <a:pt x="993" y="873"/>
                    <a:pt x="997" y="876"/>
                  </a:cubicBezTo>
                  <a:cubicBezTo>
                    <a:pt x="1000" y="879"/>
                    <a:pt x="1000" y="879"/>
                    <a:pt x="1000" y="879"/>
                  </a:cubicBezTo>
                  <a:cubicBezTo>
                    <a:pt x="1001" y="880"/>
                    <a:pt x="1002" y="881"/>
                    <a:pt x="1003" y="882"/>
                  </a:cubicBezTo>
                  <a:cubicBezTo>
                    <a:pt x="1004" y="882"/>
                    <a:pt x="1005" y="883"/>
                    <a:pt x="1006" y="884"/>
                  </a:cubicBezTo>
                  <a:cubicBezTo>
                    <a:pt x="1007" y="885"/>
                    <a:pt x="1008" y="886"/>
                    <a:pt x="1010" y="887"/>
                  </a:cubicBezTo>
                  <a:cubicBezTo>
                    <a:pt x="1018" y="893"/>
                    <a:pt x="1028" y="899"/>
                    <a:pt x="1037" y="905"/>
                  </a:cubicBezTo>
                  <a:cubicBezTo>
                    <a:pt x="1039" y="907"/>
                    <a:pt x="1042" y="909"/>
                    <a:pt x="1044" y="910"/>
                  </a:cubicBezTo>
                  <a:cubicBezTo>
                    <a:pt x="1044" y="910"/>
                    <a:pt x="1044" y="910"/>
                    <a:pt x="1043" y="910"/>
                  </a:cubicBezTo>
                  <a:cubicBezTo>
                    <a:pt x="1043" y="910"/>
                    <a:pt x="1042" y="910"/>
                    <a:pt x="1042" y="910"/>
                  </a:cubicBezTo>
                  <a:cubicBezTo>
                    <a:pt x="1041" y="910"/>
                    <a:pt x="1040" y="910"/>
                    <a:pt x="1039" y="909"/>
                  </a:cubicBezTo>
                  <a:cubicBezTo>
                    <a:pt x="1038" y="909"/>
                    <a:pt x="1038" y="909"/>
                    <a:pt x="1037" y="909"/>
                  </a:cubicBezTo>
                  <a:cubicBezTo>
                    <a:pt x="1036" y="909"/>
                    <a:pt x="1036" y="909"/>
                    <a:pt x="1035" y="909"/>
                  </a:cubicBezTo>
                  <a:cubicBezTo>
                    <a:pt x="1035" y="909"/>
                    <a:pt x="1034" y="909"/>
                    <a:pt x="1034" y="909"/>
                  </a:cubicBezTo>
                  <a:cubicBezTo>
                    <a:pt x="1032" y="909"/>
                    <a:pt x="1029" y="909"/>
                    <a:pt x="1027" y="909"/>
                  </a:cubicBezTo>
                  <a:cubicBezTo>
                    <a:pt x="1025" y="909"/>
                    <a:pt x="1022" y="909"/>
                    <a:pt x="1020" y="909"/>
                  </a:cubicBezTo>
                  <a:cubicBezTo>
                    <a:pt x="1015" y="909"/>
                    <a:pt x="1009" y="909"/>
                    <a:pt x="1004" y="909"/>
                  </a:cubicBezTo>
                  <a:close/>
                  <a:moveTo>
                    <a:pt x="820" y="757"/>
                  </a:moveTo>
                  <a:cubicBezTo>
                    <a:pt x="820" y="756"/>
                    <a:pt x="819" y="756"/>
                    <a:pt x="819" y="755"/>
                  </a:cubicBezTo>
                  <a:cubicBezTo>
                    <a:pt x="818" y="754"/>
                    <a:pt x="818" y="754"/>
                    <a:pt x="818" y="753"/>
                  </a:cubicBezTo>
                  <a:cubicBezTo>
                    <a:pt x="818" y="753"/>
                    <a:pt x="818" y="753"/>
                    <a:pt x="818" y="753"/>
                  </a:cubicBezTo>
                  <a:cubicBezTo>
                    <a:pt x="817" y="753"/>
                    <a:pt x="817" y="753"/>
                    <a:pt x="817" y="753"/>
                  </a:cubicBezTo>
                  <a:cubicBezTo>
                    <a:pt x="823" y="742"/>
                    <a:pt x="815" y="739"/>
                    <a:pt x="808" y="735"/>
                  </a:cubicBezTo>
                  <a:cubicBezTo>
                    <a:pt x="813" y="734"/>
                    <a:pt x="819" y="733"/>
                    <a:pt x="826" y="732"/>
                  </a:cubicBezTo>
                  <a:cubicBezTo>
                    <a:pt x="826" y="740"/>
                    <a:pt x="824" y="749"/>
                    <a:pt x="821" y="758"/>
                  </a:cubicBezTo>
                  <a:cubicBezTo>
                    <a:pt x="820" y="758"/>
                    <a:pt x="820" y="757"/>
                    <a:pt x="820" y="757"/>
                  </a:cubicBezTo>
                  <a:close/>
                  <a:moveTo>
                    <a:pt x="700" y="747"/>
                  </a:moveTo>
                  <a:cubicBezTo>
                    <a:pt x="701" y="747"/>
                    <a:pt x="701" y="746"/>
                    <a:pt x="702" y="745"/>
                  </a:cubicBezTo>
                  <a:cubicBezTo>
                    <a:pt x="702" y="744"/>
                    <a:pt x="703" y="743"/>
                    <a:pt x="703" y="742"/>
                  </a:cubicBezTo>
                  <a:cubicBezTo>
                    <a:pt x="704" y="741"/>
                    <a:pt x="704" y="741"/>
                    <a:pt x="705" y="740"/>
                  </a:cubicBezTo>
                  <a:cubicBezTo>
                    <a:pt x="705" y="739"/>
                    <a:pt x="705" y="738"/>
                    <a:pt x="706" y="737"/>
                  </a:cubicBezTo>
                  <a:cubicBezTo>
                    <a:pt x="708" y="733"/>
                    <a:pt x="709" y="729"/>
                    <a:pt x="710" y="725"/>
                  </a:cubicBezTo>
                  <a:cubicBezTo>
                    <a:pt x="710" y="725"/>
                    <a:pt x="710" y="724"/>
                    <a:pt x="710" y="724"/>
                  </a:cubicBezTo>
                  <a:cubicBezTo>
                    <a:pt x="710" y="722"/>
                    <a:pt x="710" y="722"/>
                    <a:pt x="710" y="722"/>
                  </a:cubicBezTo>
                  <a:cubicBezTo>
                    <a:pt x="711" y="721"/>
                    <a:pt x="711" y="720"/>
                    <a:pt x="711" y="719"/>
                  </a:cubicBezTo>
                  <a:cubicBezTo>
                    <a:pt x="711" y="718"/>
                    <a:pt x="711" y="717"/>
                    <a:pt x="711" y="716"/>
                  </a:cubicBezTo>
                  <a:cubicBezTo>
                    <a:pt x="712" y="716"/>
                    <a:pt x="712" y="715"/>
                    <a:pt x="712" y="714"/>
                  </a:cubicBezTo>
                  <a:cubicBezTo>
                    <a:pt x="712" y="710"/>
                    <a:pt x="712" y="706"/>
                    <a:pt x="712" y="702"/>
                  </a:cubicBezTo>
                  <a:cubicBezTo>
                    <a:pt x="712" y="701"/>
                    <a:pt x="712" y="699"/>
                    <a:pt x="711" y="697"/>
                  </a:cubicBezTo>
                  <a:cubicBezTo>
                    <a:pt x="711" y="696"/>
                    <a:pt x="711" y="695"/>
                    <a:pt x="711" y="695"/>
                  </a:cubicBezTo>
                  <a:cubicBezTo>
                    <a:pt x="711" y="694"/>
                    <a:pt x="711" y="694"/>
                    <a:pt x="711" y="694"/>
                  </a:cubicBezTo>
                  <a:cubicBezTo>
                    <a:pt x="711" y="694"/>
                    <a:pt x="711" y="694"/>
                    <a:pt x="711" y="694"/>
                  </a:cubicBezTo>
                  <a:cubicBezTo>
                    <a:pt x="711" y="693"/>
                    <a:pt x="712" y="692"/>
                    <a:pt x="712" y="692"/>
                  </a:cubicBezTo>
                  <a:cubicBezTo>
                    <a:pt x="712" y="691"/>
                    <a:pt x="713" y="690"/>
                    <a:pt x="713" y="689"/>
                  </a:cubicBezTo>
                  <a:cubicBezTo>
                    <a:pt x="714" y="688"/>
                    <a:pt x="714" y="687"/>
                    <a:pt x="715" y="686"/>
                  </a:cubicBezTo>
                  <a:cubicBezTo>
                    <a:pt x="715" y="685"/>
                    <a:pt x="716" y="684"/>
                    <a:pt x="717" y="683"/>
                  </a:cubicBezTo>
                  <a:cubicBezTo>
                    <a:pt x="717" y="682"/>
                    <a:pt x="718" y="681"/>
                    <a:pt x="718" y="680"/>
                  </a:cubicBezTo>
                  <a:cubicBezTo>
                    <a:pt x="719" y="680"/>
                    <a:pt x="719" y="680"/>
                    <a:pt x="719" y="680"/>
                  </a:cubicBezTo>
                  <a:cubicBezTo>
                    <a:pt x="724" y="679"/>
                    <a:pt x="728" y="679"/>
                    <a:pt x="731" y="677"/>
                  </a:cubicBezTo>
                  <a:cubicBezTo>
                    <a:pt x="735" y="678"/>
                    <a:pt x="740" y="676"/>
                    <a:pt x="742" y="673"/>
                  </a:cubicBezTo>
                  <a:cubicBezTo>
                    <a:pt x="742" y="673"/>
                    <a:pt x="742" y="673"/>
                    <a:pt x="742" y="673"/>
                  </a:cubicBezTo>
                  <a:cubicBezTo>
                    <a:pt x="742" y="673"/>
                    <a:pt x="742" y="673"/>
                    <a:pt x="742" y="673"/>
                  </a:cubicBezTo>
                  <a:cubicBezTo>
                    <a:pt x="742" y="673"/>
                    <a:pt x="742" y="673"/>
                    <a:pt x="742" y="673"/>
                  </a:cubicBezTo>
                  <a:cubicBezTo>
                    <a:pt x="742" y="673"/>
                    <a:pt x="743" y="673"/>
                    <a:pt x="743" y="673"/>
                  </a:cubicBezTo>
                  <a:cubicBezTo>
                    <a:pt x="744" y="673"/>
                    <a:pt x="745" y="673"/>
                    <a:pt x="746" y="673"/>
                  </a:cubicBezTo>
                  <a:cubicBezTo>
                    <a:pt x="747" y="673"/>
                    <a:pt x="747" y="673"/>
                    <a:pt x="748" y="673"/>
                  </a:cubicBezTo>
                  <a:cubicBezTo>
                    <a:pt x="749" y="673"/>
                    <a:pt x="750" y="673"/>
                    <a:pt x="750" y="673"/>
                  </a:cubicBezTo>
                  <a:cubicBezTo>
                    <a:pt x="750" y="673"/>
                    <a:pt x="751" y="673"/>
                    <a:pt x="751" y="673"/>
                  </a:cubicBezTo>
                  <a:cubicBezTo>
                    <a:pt x="751" y="673"/>
                    <a:pt x="751" y="673"/>
                    <a:pt x="751" y="673"/>
                  </a:cubicBezTo>
                  <a:cubicBezTo>
                    <a:pt x="751" y="673"/>
                    <a:pt x="751" y="673"/>
                    <a:pt x="751" y="673"/>
                  </a:cubicBezTo>
                  <a:cubicBezTo>
                    <a:pt x="751" y="673"/>
                    <a:pt x="750" y="673"/>
                    <a:pt x="750" y="674"/>
                  </a:cubicBezTo>
                  <a:cubicBezTo>
                    <a:pt x="750" y="674"/>
                    <a:pt x="750" y="674"/>
                    <a:pt x="749" y="674"/>
                  </a:cubicBezTo>
                  <a:cubicBezTo>
                    <a:pt x="749" y="674"/>
                    <a:pt x="749" y="674"/>
                    <a:pt x="749" y="674"/>
                  </a:cubicBezTo>
                  <a:cubicBezTo>
                    <a:pt x="748" y="675"/>
                    <a:pt x="748" y="675"/>
                    <a:pt x="748" y="675"/>
                  </a:cubicBezTo>
                  <a:cubicBezTo>
                    <a:pt x="747" y="676"/>
                    <a:pt x="746" y="676"/>
                    <a:pt x="746" y="677"/>
                  </a:cubicBezTo>
                  <a:cubicBezTo>
                    <a:pt x="745" y="677"/>
                    <a:pt x="744" y="678"/>
                    <a:pt x="744" y="678"/>
                  </a:cubicBezTo>
                  <a:cubicBezTo>
                    <a:pt x="744" y="678"/>
                    <a:pt x="744" y="678"/>
                    <a:pt x="744" y="678"/>
                  </a:cubicBezTo>
                  <a:cubicBezTo>
                    <a:pt x="745" y="678"/>
                    <a:pt x="745" y="678"/>
                    <a:pt x="746" y="678"/>
                  </a:cubicBezTo>
                  <a:cubicBezTo>
                    <a:pt x="747" y="677"/>
                    <a:pt x="747" y="677"/>
                    <a:pt x="748" y="677"/>
                  </a:cubicBezTo>
                  <a:cubicBezTo>
                    <a:pt x="749" y="677"/>
                    <a:pt x="749" y="677"/>
                    <a:pt x="750" y="676"/>
                  </a:cubicBezTo>
                  <a:cubicBezTo>
                    <a:pt x="750" y="676"/>
                    <a:pt x="750" y="676"/>
                    <a:pt x="750" y="676"/>
                  </a:cubicBezTo>
                  <a:cubicBezTo>
                    <a:pt x="751" y="676"/>
                    <a:pt x="751" y="676"/>
                    <a:pt x="751" y="676"/>
                  </a:cubicBezTo>
                  <a:cubicBezTo>
                    <a:pt x="753" y="675"/>
                    <a:pt x="755" y="673"/>
                    <a:pt x="758" y="671"/>
                  </a:cubicBezTo>
                  <a:cubicBezTo>
                    <a:pt x="758" y="671"/>
                    <a:pt x="759" y="670"/>
                    <a:pt x="760" y="669"/>
                  </a:cubicBezTo>
                  <a:cubicBezTo>
                    <a:pt x="760" y="669"/>
                    <a:pt x="760" y="670"/>
                    <a:pt x="760" y="670"/>
                  </a:cubicBezTo>
                  <a:cubicBezTo>
                    <a:pt x="760" y="670"/>
                    <a:pt x="759" y="671"/>
                    <a:pt x="759" y="671"/>
                  </a:cubicBezTo>
                  <a:cubicBezTo>
                    <a:pt x="759" y="672"/>
                    <a:pt x="759" y="672"/>
                    <a:pt x="759" y="673"/>
                  </a:cubicBezTo>
                  <a:cubicBezTo>
                    <a:pt x="759" y="674"/>
                    <a:pt x="759" y="674"/>
                    <a:pt x="758" y="675"/>
                  </a:cubicBezTo>
                  <a:cubicBezTo>
                    <a:pt x="758" y="675"/>
                    <a:pt x="758" y="675"/>
                    <a:pt x="758" y="675"/>
                  </a:cubicBezTo>
                  <a:cubicBezTo>
                    <a:pt x="750" y="683"/>
                    <a:pt x="749" y="692"/>
                    <a:pt x="759" y="700"/>
                  </a:cubicBezTo>
                  <a:cubicBezTo>
                    <a:pt x="760" y="690"/>
                    <a:pt x="767" y="685"/>
                    <a:pt x="759" y="676"/>
                  </a:cubicBezTo>
                  <a:cubicBezTo>
                    <a:pt x="759" y="676"/>
                    <a:pt x="759" y="676"/>
                    <a:pt x="759" y="676"/>
                  </a:cubicBezTo>
                  <a:cubicBezTo>
                    <a:pt x="760" y="675"/>
                    <a:pt x="760" y="674"/>
                    <a:pt x="760" y="673"/>
                  </a:cubicBezTo>
                  <a:cubicBezTo>
                    <a:pt x="760" y="672"/>
                    <a:pt x="760" y="672"/>
                    <a:pt x="760" y="672"/>
                  </a:cubicBezTo>
                  <a:cubicBezTo>
                    <a:pt x="760" y="671"/>
                    <a:pt x="761" y="671"/>
                    <a:pt x="761" y="670"/>
                  </a:cubicBezTo>
                  <a:cubicBezTo>
                    <a:pt x="761" y="669"/>
                    <a:pt x="761" y="668"/>
                    <a:pt x="762" y="668"/>
                  </a:cubicBezTo>
                  <a:cubicBezTo>
                    <a:pt x="762" y="667"/>
                    <a:pt x="763" y="666"/>
                    <a:pt x="764" y="665"/>
                  </a:cubicBezTo>
                  <a:cubicBezTo>
                    <a:pt x="766" y="663"/>
                    <a:pt x="768" y="660"/>
                    <a:pt x="769" y="658"/>
                  </a:cubicBezTo>
                  <a:cubicBezTo>
                    <a:pt x="770" y="657"/>
                    <a:pt x="771" y="656"/>
                    <a:pt x="772" y="655"/>
                  </a:cubicBezTo>
                  <a:cubicBezTo>
                    <a:pt x="773" y="654"/>
                    <a:pt x="773" y="653"/>
                    <a:pt x="774" y="652"/>
                  </a:cubicBezTo>
                  <a:cubicBezTo>
                    <a:pt x="774" y="652"/>
                    <a:pt x="775" y="652"/>
                    <a:pt x="775" y="652"/>
                  </a:cubicBezTo>
                  <a:cubicBezTo>
                    <a:pt x="775" y="652"/>
                    <a:pt x="775" y="651"/>
                    <a:pt x="775" y="651"/>
                  </a:cubicBezTo>
                  <a:cubicBezTo>
                    <a:pt x="776" y="651"/>
                    <a:pt x="776" y="650"/>
                    <a:pt x="776" y="650"/>
                  </a:cubicBezTo>
                  <a:cubicBezTo>
                    <a:pt x="776" y="650"/>
                    <a:pt x="777" y="649"/>
                    <a:pt x="777" y="649"/>
                  </a:cubicBezTo>
                  <a:cubicBezTo>
                    <a:pt x="777" y="649"/>
                    <a:pt x="777" y="649"/>
                    <a:pt x="777" y="648"/>
                  </a:cubicBezTo>
                  <a:cubicBezTo>
                    <a:pt x="780" y="649"/>
                    <a:pt x="782" y="649"/>
                    <a:pt x="784" y="650"/>
                  </a:cubicBezTo>
                  <a:cubicBezTo>
                    <a:pt x="787" y="651"/>
                    <a:pt x="790" y="651"/>
                    <a:pt x="793" y="652"/>
                  </a:cubicBezTo>
                  <a:cubicBezTo>
                    <a:pt x="793" y="652"/>
                    <a:pt x="794" y="652"/>
                    <a:pt x="795" y="652"/>
                  </a:cubicBezTo>
                  <a:cubicBezTo>
                    <a:pt x="795" y="653"/>
                    <a:pt x="796" y="653"/>
                    <a:pt x="797" y="653"/>
                  </a:cubicBezTo>
                  <a:cubicBezTo>
                    <a:pt x="798" y="654"/>
                    <a:pt x="799" y="654"/>
                    <a:pt x="801" y="655"/>
                  </a:cubicBezTo>
                  <a:cubicBezTo>
                    <a:pt x="806" y="658"/>
                    <a:pt x="810" y="662"/>
                    <a:pt x="815" y="665"/>
                  </a:cubicBezTo>
                  <a:cubicBezTo>
                    <a:pt x="818" y="667"/>
                    <a:pt x="820" y="669"/>
                    <a:pt x="822" y="671"/>
                  </a:cubicBezTo>
                  <a:cubicBezTo>
                    <a:pt x="822" y="671"/>
                    <a:pt x="822" y="671"/>
                    <a:pt x="822" y="671"/>
                  </a:cubicBezTo>
                  <a:cubicBezTo>
                    <a:pt x="821" y="671"/>
                    <a:pt x="821" y="671"/>
                    <a:pt x="821" y="671"/>
                  </a:cubicBezTo>
                  <a:cubicBezTo>
                    <a:pt x="820" y="671"/>
                    <a:pt x="820" y="671"/>
                    <a:pt x="820" y="671"/>
                  </a:cubicBezTo>
                  <a:cubicBezTo>
                    <a:pt x="820" y="671"/>
                    <a:pt x="820" y="671"/>
                    <a:pt x="820" y="671"/>
                  </a:cubicBezTo>
                  <a:cubicBezTo>
                    <a:pt x="819" y="671"/>
                    <a:pt x="818" y="671"/>
                    <a:pt x="817" y="672"/>
                  </a:cubicBezTo>
                  <a:cubicBezTo>
                    <a:pt x="817" y="672"/>
                    <a:pt x="816" y="672"/>
                    <a:pt x="815" y="673"/>
                  </a:cubicBezTo>
                  <a:cubicBezTo>
                    <a:pt x="814" y="673"/>
                    <a:pt x="814" y="674"/>
                    <a:pt x="813" y="674"/>
                  </a:cubicBezTo>
                  <a:cubicBezTo>
                    <a:pt x="812" y="674"/>
                    <a:pt x="811" y="675"/>
                    <a:pt x="811" y="675"/>
                  </a:cubicBezTo>
                  <a:cubicBezTo>
                    <a:pt x="810" y="676"/>
                    <a:pt x="809" y="676"/>
                    <a:pt x="808" y="677"/>
                  </a:cubicBezTo>
                  <a:cubicBezTo>
                    <a:pt x="796" y="670"/>
                    <a:pt x="792" y="685"/>
                    <a:pt x="782" y="676"/>
                  </a:cubicBezTo>
                  <a:cubicBezTo>
                    <a:pt x="784" y="683"/>
                    <a:pt x="788" y="688"/>
                    <a:pt x="795" y="689"/>
                  </a:cubicBezTo>
                  <a:cubicBezTo>
                    <a:pt x="800" y="689"/>
                    <a:pt x="810" y="685"/>
                    <a:pt x="809" y="678"/>
                  </a:cubicBezTo>
                  <a:cubicBezTo>
                    <a:pt x="810" y="678"/>
                    <a:pt x="810" y="677"/>
                    <a:pt x="811" y="677"/>
                  </a:cubicBezTo>
                  <a:cubicBezTo>
                    <a:pt x="812" y="676"/>
                    <a:pt x="813" y="676"/>
                    <a:pt x="814" y="675"/>
                  </a:cubicBezTo>
                  <a:cubicBezTo>
                    <a:pt x="814" y="675"/>
                    <a:pt x="815" y="674"/>
                    <a:pt x="816" y="674"/>
                  </a:cubicBezTo>
                  <a:cubicBezTo>
                    <a:pt x="817" y="674"/>
                    <a:pt x="817" y="673"/>
                    <a:pt x="818" y="673"/>
                  </a:cubicBezTo>
                  <a:cubicBezTo>
                    <a:pt x="819" y="673"/>
                    <a:pt x="819" y="673"/>
                    <a:pt x="820" y="673"/>
                  </a:cubicBezTo>
                  <a:cubicBezTo>
                    <a:pt x="820" y="672"/>
                    <a:pt x="820" y="672"/>
                    <a:pt x="820" y="672"/>
                  </a:cubicBezTo>
                  <a:cubicBezTo>
                    <a:pt x="820" y="672"/>
                    <a:pt x="821" y="672"/>
                    <a:pt x="821" y="672"/>
                  </a:cubicBezTo>
                  <a:cubicBezTo>
                    <a:pt x="821" y="672"/>
                    <a:pt x="821" y="672"/>
                    <a:pt x="822" y="672"/>
                  </a:cubicBezTo>
                  <a:cubicBezTo>
                    <a:pt x="822" y="672"/>
                    <a:pt x="822" y="672"/>
                    <a:pt x="823" y="672"/>
                  </a:cubicBezTo>
                  <a:cubicBezTo>
                    <a:pt x="823" y="672"/>
                    <a:pt x="823" y="672"/>
                    <a:pt x="823" y="672"/>
                  </a:cubicBezTo>
                  <a:cubicBezTo>
                    <a:pt x="825" y="673"/>
                    <a:pt x="827" y="675"/>
                    <a:pt x="829" y="676"/>
                  </a:cubicBezTo>
                  <a:cubicBezTo>
                    <a:pt x="837" y="683"/>
                    <a:pt x="846" y="690"/>
                    <a:pt x="853" y="696"/>
                  </a:cubicBezTo>
                  <a:cubicBezTo>
                    <a:pt x="854" y="697"/>
                    <a:pt x="854" y="697"/>
                    <a:pt x="855" y="698"/>
                  </a:cubicBezTo>
                  <a:cubicBezTo>
                    <a:pt x="856" y="699"/>
                    <a:pt x="857" y="699"/>
                    <a:pt x="858" y="700"/>
                  </a:cubicBezTo>
                  <a:cubicBezTo>
                    <a:pt x="858" y="700"/>
                    <a:pt x="859" y="701"/>
                    <a:pt x="859" y="701"/>
                  </a:cubicBezTo>
                  <a:cubicBezTo>
                    <a:pt x="832" y="695"/>
                    <a:pt x="783" y="688"/>
                    <a:pt x="758" y="702"/>
                  </a:cubicBezTo>
                  <a:cubicBezTo>
                    <a:pt x="786" y="696"/>
                    <a:pt x="801" y="699"/>
                    <a:pt x="834" y="704"/>
                  </a:cubicBezTo>
                  <a:cubicBezTo>
                    <a:pt x="843" y="706"/>
                    <a:pt x="851" y="708"/>
                    <a:pt x="853" y="712"/>
                  </a:cubicBezTo>
                  <a:cubicBezTo>
                    <a:pt x="811" y="714"/>
                    <a:pt x="766" y="727"/>
                    <a:pt x="729" y="743"/>
                  </a:cubicBezTo>
                  <a:cubicBezTo>
                    <a:pt x="719" y="748"/>
                    <a:pt x="709" y="749"/>
                    <a:pt x="699" y="750"/>
                  </a:cubicBezTo>
                  <a:cubicBezTo>
                    <a:pt x="699" y="749"/>
                    <a:pt x="700" y="748"/>
                    <a:pt x="700" y="747"/>
                  </a:cubicBezTo>
                  <a:close/>
                  <a:moveTo>
                    <a:pt x="700" y="771"/>
                  </a:moveTo>
                  <a:cubicBezTo>
                    <a:pt x="700" y="771"/>
                    <a:pt x="700" y="770"/>
                    <a:pt x="699" y="770"/>
                  </a:cubicBezTo>
                  <a:cubicBezTo>
                    <a:pt x="699" y="769"/>
                    <a:pt x="699" y="769"/>
                    <a:pt x="699" y="768"/>
                  </a:cubicBezTo>
                  <a:cubicBezTo>
                    <a:pt x="698" y="767"/>
                    <a:pt x="698" y="766"/>
                    <a:pt x="697" y="765"/>
                  </a:cubicBezTo>
                  <a:cubicBezTo>
                    <a:pt x="697" y="763"/>
                    <a:pt x="696" y="761"/>
                    <a:pt x="696" y="758"/>
                  </a:cubicBezTo>
                  <a:cubicBezTo>
                    <a:pt x="707" y="759"/>
                    <a:pt x="718" y="759"/>
                    <a:pt x="727" y="755"/>
                  </a:cubicBezTo>
                  <a:cubicBezTo>
                    <a:pt x="757" y="746"/>
                    <a:pt x="776" y="741"/>
                    <a:pt x="804" y="735"/>
                  </a:cubicBezTo>
                  <a:cubicBezTo>
                    <a:pt x="797" y="748"/>
                    <a:pt x="800" y="756"/>
                    <a:pt x="815" y="754"/>
                  </a:cubicBezTo>
                  <a:cubicBezTo>
                    <a:pt x="815" y="754"/>
                    <a:pt x="815" y="754"/>
                    <a:pt x="816" y="754"/>
                  </a:cubicBezTo>
                  <a:cubicBezTo>
                    <a:pt x="816" y="755"/>
                    <a:pt x="816" y="756"/>
                    <a:pt x="817" y="756"/>
                  </a:cubicBezTo>
                  <a:cubicBezTo>
                    <a:pt x="817" y="757"/>
                    <a:pt x="818" y="757"/>
                    <a:pt x="818" y="758"/>
                  </a:cubicBezTo>
                  <a:cubicBezTo>
                    <a:pt x="818" y="759"/>
                    <a:pt x="819" y="760"/>
                    <a:pt x="819" y="760"/>
                  </a:cubicBezTo>
                  <a:cubicBezTo>
                    <a:pt x="819" y="761"/>
                    <a:pt x="819" y="761"/>
                    <a:pt x="819" y="761"/>
                  </a:cubicBezTo>
                  <a:cubicBezTo>
                    <a:pt x="815" y="773"/>
                    <a:pt x="808" y="783"/>
                    <a:pt x="800" y="790"/>
                  </a:cubicBezTo>
                  <a:cubicBezTo>
                    <a:pt x="796" y="786"/>
                    <a:pt x="792" y="783"/>
                    <a:pt x="788" y="780"/>
                  </a:cubicBezTo>
                  <a:cubicBezTo>
                    <a:pt x="786" y="778"/>
                    <a:pt x="783" y="776"/>
                    <a:pt x="781" y="775"/>
                  </a:cubicBezTo>
                  <a:cubicBezTo>
                    <a:pt x="779" y="774"/>
                    <a:pt x="778" y="773"/>
                    <a:pt x="777" y="773"/>
                  </a:cubicBezTo>
                  <a:cubicBezTo>
                    <a:pt x="776" y="772"/>
                    <a:pt x="774" y="771"/>
                    <a:pt x="773" y="771"/>
                  </a:cubicBezTo>
                  <a:cubicBezTo>
                    <a:pt x="768" y="768"/>
                    <a:pt x="764" y="766"/>
                    <a:pt x="760" y="765"/>
                  </a:cubicBezTo>
                  <a:cubicBezTo>
                    <a:pt x="758" y="765"/>
                    <a:pt x="757" y="764"/>
                    <a:pt x="755" y="764"/>
                  </a:cubicBezTo>
                  <a:cubicBezTo>
                    <a:pt x="754" y="763"/>
                    <a:pt x="753" y="763"/>
                    <a:pt x="751" y="763"/>
                  </a:cubicBezTo>
                  <a:cubicBezTo>
                    <a:pt x="749" y="762"/>
                    <a:pt x="748" y="762"/>
                    <a:pt x="748" y="762"/>
                  </a:cubicBezTo>
                  <a:cubicBezTo>
                    <a:pt x="748" y="762"/>
                    <a:pt x="749" y="762"/>
                    <a:pt x="751" y="763"/>
                  </a:cubicBezTo>
                  <a:cubicBezTo>
                    <a:pt x="752" y="763"/>
                    <a:pt x="754" y="764"/>
                    <a:pt x="755" y="764"/>
                  </a:cubicBezTo>
                  <a:cubicBezTo>
                    <a:pt x="756" y="765"/>
                    <a:pt x="758" y="766"/>
                    <a:pt x="760" y="766"/>
                  </a:cubicBezTo>
                  <a:cubicBezTo>
                    <a:pt x="763" y="768"/>
                    <a:pt x="767" y="770"/>
                    <a:pt x="772" y="773"/>
                  </a:cubicBezTo>
                  <a:cubicBezTo>
                    <a:pt x="773" y="773"/>
                    <a:pt x="774" y="774"/>
                    <a:pt x="775" y="775"/>
                  </a:cubicBezTo>
                  <a:cubicBezTo>
                    <a:pt x="776" y="776"/>
                    <a:pt x="777" y="777"/>
                    <a:pt x="778" y="777"/>
                  </a:cubicBezTo>
                  <a:cubicBezTo>
                    <a:pt x="779" y="778"/>
                    <a:pt x="780" y="778"/>
                    <a:pt x="780" y="779"/>
                  </a:cubicBezTo>
                  <a:cubicBezTo>
                    <a:pt x="781" y="779"/>
                    <a:pt x="781" y="779"/>
                    <a:pt x="782" y="780"/>
                  </a:cubicBezTo>
                  <a:cubicBezTo>
                    <a:pt x="783" y="781"/>
                    <a:pt x="785" y="782"/>
                    <a:pt x="786" y="783"/>
                  </a:cubicBezTo>
                  <a:cubicBezTo>
                    <a:pt x="786" y="783"/>
                    <a:pt x="786" y="783"/>
                    <a:pt x="786" y="783"/>
                  </a:cubicBezTo>
                  <a:cubicBezTo>
                    <a:pt x="786" y="783"/>
                    <a:pt x="786" y="783"/>
                    <a:pt x="786" y="783"/>
                  </a:cubicBezTo>
                  <a:cubicBezTo>
                    <a:pt x="785" y="783"/>
                    <a:pt x="784" y="782"/>
                    <a:pt x="783" y="782"/>
                  </a:cubicBezTo>
                  <a:cubicBezTo>
                    <a:pt x="782" y="782"/>
                    <a:pt x="781" y="782"/>
                    <a:pt x="780" y="782"/>
                  </a:cubicBezTo>
                  <a:cubicBezTo>
                    <a:pt x="779" y="782"/>
                    <a:pt x="778" y="782"/>
                    <a:pt x="776" y="782"/>
                  </a:cubicBezTo>
                  <a:cubicBezTo>
                    <a:pt x="776" y="782"/>
                    <a:pt x="776" y="782"/>
                    <a:pt x="776" y="782"/>
                  </a:cubicBezTo>
                  <a:cubicBezTo>
                    <a:pt x="776" y="781"/>
                    <a:pt x="776" y="781"/>
                    <a:pt x="776" y="781"/>
                  </a:cubicBezTo>
                  <a:cubicBezTo>
                    <a:pt x="763" y="775"/>
                    <a:pt x="751" y="781"/>
                    <a:pt x="737" y="787"/>
                  </a:cubicBezTo>
                  <a:cubicBezTo>
                    <a:pt x="748" y="796"/>
                    <a:pt x="761" y="792"/>
                    <a:pt x="773" y="784"/>
                  </a:cubicBezTo>
                  <a:cubicBezTo>
                    <a:pt x="774" y="784"/>
                    <a:pt x="775" y="784"/>
                    <a:pt x="776" y="784"/>
                  </a:cubicBezTo>
                  <a:cubicBezTo>
                    <a:pt x="777" y="784"/>
                    <a:pt x="778" y="785"/>
                    <a:pt x="779" y="785"/>
                  </a:cubicBezTo>
                  <a:cubicBezTo>
                    <a:pt x="780" y="785"/>
                    <a:pt x="781" y="785"/>
                    <a:pt x="782" y="785"/>
                  </a:cubicBezTo>
                  <a:cubicBezTo>
                    <a:pt x="783" y="785"/>
                    <a:pt x="784" y="785"/>
                    <a:pt x="785" y="785"/>
                  </a:cubicBezTo>
                  <a:cubicBezTo>
                    <a:pt x="786" y="785"/>
                    <a:pt x="786" y="786"/>
                    <a:pt x="787" y="786"/>
                  </a:cubicBezTo>
                  <a:cubicBezTo>
                    <a:pt x="787" y="786"/>
                    <a:pt x="788" y="786"/>
                    <a:pt x="788" y="786"/>
                  </a:cubicBezTo>
                  <a:cubicBezTo>
                    <a:pt x="788" y="786"/>
                    <a:pt x="788" y="786"/>
                    <a:pt x="788" y="786"/>
                  </a:cubicBezTo>
                  <a:cubicBezTo>
                    <a:pt x="789" y="786"/>
                    <a:pt x="789" y="786"/>
                    <a:pt x="789" y="786"/>
                  </a:cubicBezTo>
                  <a:cubicBezTo>
                    <a:pt x="790" y="786"/>
                    <a:pt x="790" y="786"/>
                    <a:pt x="790" y="786"/>
                  </a:cubicBezTo>
                  <a:cubicBezTo>
                    <a:pt x="792" y="788"/>
                    <a:pt x="794" y="790"/>
                    <a:pt x="797" y="792"/>
                  </a:cubicBezTo>
                  <a:cubicBezTo>
                    <a:pt x="795" y="793"/>
                    <a:pt x="794" y="793"/>
                    <a:pt x="792" y="794"/>
                  </a:cubicBezTo>
                  <a:cubicBezTo>
                    <a:pt x="794" y="794"/>
                    <a:pt x="796" y="793"/>
                    <a:pt x="798" y="793"/>
                  </a:cubicBezTo>
                  <a:cubicBezTo>
                    <a:pt x="799" y="794"/>
                    <a:pt x="800" y="795"/>
                    <a:pt x="801" y="796"/>
                  </a:cubicBezTo>
                  <a:cubicBezTo>
                    <a:pt x="807" y="801"/>
                    <a:pt x="812" y="806"/>
                    <a:pt x="818" y="812"/>
                  </a:cubicBezTo>
                  <a:cubicBezTo>
                    <a:pt x="823" y="818"/>
                    <a:pt x="829" y="823"/>
                    <a:pt x="835" y="829"/>
                  </a:cubicBezTo>
                  <a:cubicBezTo>
                    <a:pt x="839" y="832"/>
                    <a:pt x="842" y="835"/>
                    <a:pt x="845" y="837"/>
                  </a:cubicBezTo>
                  <a:cubicBezTo>
                    <a:pt x="845" y="837"/>
                    <a:pt x="845" y="837"/>
                    <a:pt x="845" y="837"/>
                  </a:cubicBezTo>
                  <a:cubicBezTo>
                    <a:pt x="816" y="828"/>
                    <a:pt x="792" y="825"/>
                    <a:pt x="770" y="826"/>
                  </a:cubicBezTo>
                  <a:cubicBezTo>
                    <a:pt x="768" y="825"/>
                    <a:pt x="766" y="823"/>
                    <a:pt x="764" y="822"/>
                  </a:cubicBezTo>
                  <a:cubicBezTo>
                    <a:pt x="763" y="821"/>
                    <a:pt x="762" y="820"/>
                    <a:pt x="761" y="819"/>
                  </a:cubicBezTo>
                  <a:cubicBezTo>
                    <a:pt x="760" y="818"/>
                    <a:pt x="758" y="817"/>
                    <a:pt x="757" y="817"/>
                  </a:cubicBezTo>
                  <a:cubicBezTo>
                    <a:pt x="747" y="809"/>
                    <a:pt x="735" y="801"/>
                    <a:pt x="723" y="792"/>
                  </a:cubicBezTo>
                  <a:cubicBezTo>
                    <a:pt x="717" y="787"/>
                    <a:pt x="710" y="783"/>
                    <a:pt x="704" y="779"/>
                  </a:cubicBezTo>
                  <a:cubicBezTo>
                    <a:pt x="704" y="778"/>
                    <a:pt x="703" y="777"/>
                    <a:pt x="703" y="776"/>
                  </a:cubicBezTo>
                  <a:cubicBezTo>
                    <a:pt x="702" y="775"/>
                    <a:pt x="701" y="773"/>
                    <a:pt x="700" y="771"/>
                  </a:cubicBezTo>
                  <a:close/>
                  <a:moveTo>
                    <a:pt x="548" y="765"/>
                  </a:moveTo>
                  <a:cubicBezTo>
                    <a:pt x="548" y="765"/>
                    <a:pt x="548" y="765"/>
                    <a:pt x="548" y="765"/>
                  </a:cubicBezTo>
                  <a:cubicBezTo>
                    <a:pt x="549" y="764"/>
                    <a:pt x="551" y="763"/>
                    <a:pt x="552" y="762"/>
                  </a:cubicBezTo>
                  <a:cubicBezTo>
                    <a:pt x="553" y="761"/>
                    <a:pt x="555" y="760"/>
                    <a:pt x="556" y="759"/>
                  </a:cubicBezTo>
                  <a:cubicBezTo>
                    <a:pt x="558" y="758"/>
                    <a:pt x="559" y="757"/>
                    <a:pt x="561" y="757"/>
                  </a:cubicBezTo>
                  <a:cubicBezTo>
                    <a:pt x="562" y="756"/>
                    <a:pt x="564" y="755"/>
                    <a:pt x="565" y="754"/>
                  </a:cubicBezTo>
                  <a:cubicBezTo>
                    <a:pt x="566" y="754"/>
                    <a:pt x="566" y="754"/>
                    <a:pt x="567" y="753"/>
                  </a:cubicBezTo>
                  <a:cubicBezTo>
                    <a:pt x="568" y="753"/>
                    <a:pt x="569" y="753"/>
                    <a:pt x="569" y="753"/>
                  </a:cubicBezTo>
                  <a:cubicBezTo>
                    <a:pt x="570" y="752"/>
                    <a:pt x="570" y="752"/>
                    <a:pt x="571" y="752"/>
                  </a:cubicBezTo>
                  <a:cubicBezTo>
                    <a:pt x="571" y="752"/>
                    <a:pt x="571" y="752"/>
                    <a:pt x="571" y="752"/>
                  </a:cubicBezTo>
                  <a:cubicBezTo>
                    <a:pt x="574" y="752"/>
                    <a:pt x="577" y="751"/>
                    <a:pt x="580" y="751"/>
                  </a:cubicBezTo>
                  <a:cubicBezTo>
                    <a:pt x="581" y="751"/>
                    <a:pt x="583" y="750"/>
                    <a:pt x="585" y="750"/>
                  </a:cubicBezTo>
                  <a:cubicBezTo>
                    <a:pt x="586" y="750"/>
                    <a:pt x="588" y="749"/>
                    <a:pt x="589" y="749"/>
                  </a:cubicBezTo>
                  <a:cubicBezTo>
                    <a:pt x="590" y="749"/>
                    <a:pt x="591" y="749"/>
                    <a:pt x="592" y="749"/>
                  </a:cubicBezTo>
                  <a:cubicBezTo>
                    <a:pt x="592" y="749"/>
                    <a:pt x="592" y="749"/>
                    <a:pt x="593" y="749"/>
                  </a:cubicBezTo>
                  <a:cubicBezTo>
                    <a:pt x="593" y="749"/>
                    <a:pt x="593" y="749"/>
                    <a:pt x="594" y="749"/>
                  </a:cubicBezTo>
                  <a:cubicBezTo>
                    <a:pt x="594" y="749"/>
                    <a:pt x="595" y="749"/>
                    <a:pt x="595" y="749"/>
                  </a:cubicBezTo>
                  <a:cubicBezTo>
                    <a:pt x="595" y="749"/>
                    <a:pt x="595" y="749"/>
                    <a:pt x="595" y="749"/>
                  </a:cubicBezTo>
                  <a:cubicBezTo>
                    <a:pt x="595" y="749"/>
                    <a:pt x="595" y="749"/>
                    <a:pt x="595" y="749"/>
                  </a:cubicBezTo>
                  <a:cubicBezTo>
                    <a:pt x="596" y="749"/>
                    <a:pt x="596" y="749"/>
                    <a:pt x="596" y="749"/>
                  </a:cubicBezTo>
                  <a:cubicBezTo>
                    <a:pt x="596" y="749"/>
                    <a:pt x="596" y="749"/>
                    <a:pt x="596" y="749"/>
                  </a:cubicBezTo>
                  <a:cubicBezTo>
                    <a:pt x="596" y="749"/>
                    <a:pt x="596" y="749"/>
                    <a:pt x="596" y="749"/>
                  </a:cubicBezTo>
                  <a:cubicBezTo>
                    <a:pt x="597" y="749"/>
                    <a:pt x="598" y="749"/>
                    <a:pt x="599" y="749"/>
                  </a:cubicBezTo>
                  <a:cubicBezTo>
                    <a:pt x="602" y="750"/>
                    <a:pt x="605" y="751"/>
                    <a:pt x="609" y="752"/>
                  </a:cubicBezTo>
                  <a:cubicBezTo>
                    <a:pt x="612" y="753"/>
                    <a:pt x="615" y="755"/>
                    <a:pt x="619" y="756"/>
                  </a:cubicBezTo>
                  <a:cubicBezTo>
                    <a:pt x="623" y="757"/>
                    <a:pt x="626" y="759"/>
                    <a:pt x="630" y="760"/>
                  </a:cubicBezTo>
                  <a:cubicBezTo>
                    <a:pt x="634" y="761"/>
                    <a:pt x="639" y="762"/>
                    <a:pt x="643" y="763"/>
                  </a:cubicBezTo>
                  <a:cubicBezTo>
                    <a:pt x="643" y="763"/>
                    <a:pt x="643" y="763"/>
                    <a:pt x="643" y="763"/>
                  </a:cubicBezTo>
                  <a:cubicBezTo>
                    <a:pt x="643" y="763"/>
                    <a:pt x="642" y="764"/>
                    <a:pt x="642" y="764"/>
                  </a:cubicBezTo>
                  <a:cubicBezTo>
                    <a:pt x="641" y="765"/>
                    <a:pt x="640" y="765"/>
                    <a:pt x="640" y="766"/>
                  </a:cubicBezTo>
                  <a:cubicBezTo>
                    <a:pt x="639" y="766"/>
                    <a:pt x="639" y="766"/>
                    <a:pt x="639" y="767"/>
                  </a:cubicBezTo>
                  <a:cubicBezTo>
                    <a:pt x="638" y="767"/>
                    <a:pt x="638" y="767"/>
                    <a:pt x="638" y="768"/>
                  </a:cubicBezTo>
                  <a:cubicBezTo>
                    <a:pt x="637" y="769"/>
                    <a:pt x="635" y="770"/>
                    <a:pt x="634" y="772"/>
                  </a:cubicBezTo>
                  <a:cubicBezTo>
                    <a:pt x="633" y="774"/>
                    <a:pt x="632" y="775"/>
                    <a:pt x="630" y="777"/>
                  </a:cubicBezTo>
                  <a:cubicBezTo>
                    <a:pt x="628" y="781"/>
                    <a:pt x="625" y="785"/>
                    <a:pt x="622" y="788"/>
                  </a:cubicBezTo>
                  <a:cubicBezTo>
                    <a:pt x="621" y="790"/>
                    <a:pt x="619" y="792"/>
                    <a:pt x="618" y="793"/>
                  </a:cubicBezTo>
                  <a:cubicBezTo>
                    <a:pt x="616" y="795"/>
                    <a:pt x="614" y="797"/>
                    <a:pt x="613" y="798"/>
                  </a:cubicBezTo>
                  <a:cubicBezTo>
                    <a:pt x="611" y="799"/>
                    <a:pt x="610" y="801"/>
                    <a:pt x="608" y="802"/>
                  </a:cubicBezTo>
                  <a:cubicBezTo>
                    <a:pt x="608" y="802"/>
                    <a:pt x="608" y="802"/>
                    <a:pt x="608" y="802"/>
                  </a:cubicBezTo>
                  <a:cubicBezTo>
                    <a:pt x="608" y="802"/>
                    <a:pt x="607" y="802"/>
                    <a:pt x="606" y="802"/>
                  </a:cubicBezTo>
                  <a:cubicBezTo>
                    <a:pt x="606" y="802"/>
                    <a:pt x="606" y="802"/>
                    <a:pt x="605" y="802"/>
                  </a:cubicBezTo>
                  <a:cubicBezTo>
                    <a:pt x="605" y="802"/>
                    <a:pt x="605" y="802"/>
                    <a:pt x="604" y="802"/>
                  </a:cubicBezTo>
                  <a:cubicBezTo>
                    <a:pt x="604" y="802"/>
                    <a:pt x="604" y="802"/>
                    <a:pt x="604" y="802"/>
                  </a:cubicBezTo>
                  <a:cubicBezTo>
                    <a:pt x="603" y="802"/>
                    <a:pt x="602" y="803"/>
                    <a:pt x="601" y="803"/>
                  </a:cubicBezTo>
                  <a:cubicBezTo>
                    <a:pt x="600" y="803"/>
                    <a:pt x="599" y="803"/>
                    <a:pt x="598" y="803"/>
                  </a:cubicBezTo>
                  <a:cubicBezTo>
                    <a:pt x="596" y="803"/>
                    <a:pt x="595" y="804"/>
                    <a:pt x="594" y="804"/>
                  </a:cubicBezTo>
                  <a:cubicBezTo>
                    <a:pt x="593" y="804"/>
                    <a:pt x="592" y="804"/>
                    <a:pt x="591" y="804"/>
                  </a:cubicBezTo>
                  <a:cubicBezTo>
                    <a:pt x="585" y="795"/>
                    <a:pt x="579" y="797"/>
                    <a:pt x="571" y="799"/>
                  </a:cubicBezTo>
                  <a:cubicBezTo>
                    <a:pt x="567" y="797"/>
                    <a:pt x="563" y="795"/>
                    <a:pt x="559" y="793"/>
                  </a:cubicBezTo>
                  <a:cubicBezTo>
                    <a:pt x="554" y="791"/>
                    <a:pt x="548" y="788"/>
                    <a:pt x="542" y="785"/>
                  </a:cubicBezTo>
                  <a:cubicBezTo>
                    <a:pt x="547" y="782"/>
                    <a:pt x="549" y="775"/>
                    <a:pt x="548" y="765"/>
                  </a:cubicBezTo>
                  <a:close/>
                  <a:moveTo>
                    <a:pt x="616" y="806"/>
                  </a:moveTo>
                  <a:cubicBezTo>
                    <a:pt x="616" y="806"/>
                    <a:pt x="616" y="806"/>
                    <a:pt x="616" y="806"/>
                  </a:cubicBezTo>
                  <a:cubicBezTo>
                    <a:pt x="613" y="810"/>
                    <a:pt x="610" y="813"/>
                    <a:pt x="608" y="817"/>
                  </a:cubicBezTo>
                  <a:cubicBezTo>
                    <a:pt x="608" y="816"/>
                    <a:pt x="607" y="816"/>
                    <a:pt x="606" y="816"/>
                  </a:cubicBezTo>
                  <a:cubicBezTo>
                    <a:pt x="603" y="814"/>
                    <a:pt x="601" y="813"/>
                    <a:pt x="598" y="812"/>
                  </a:cubicBezTo>
                  <a:cubicBezTo>
                    <a:pt x="599" y="811"/>
                    <a:pt x="600" y="811"/>
                    <a:pt x="601" y="810"/>
                  </a:cubicBezTo>
                  <a:cubicBezTo>
                    <a:pt x="602" y="810"/>
                    <a:pt x="602" y="810"/>
                    <a:pt x="603" y="809"/>
                  </a:cubicBezTo>
                  <a:cubicBezTo>
                    <a:pt x="604" y="809"/>
                    <a:pt x="604" y="809"/>
                    <a:pt x="604" y="809"/>
                  </a:cubicBezTo>
                  <a:cubicBezTo>
                    <a:pt x="605" y="809"/>
                    <a:pt x="605" y="808"/>
                    <a:pt x="605" y="808"/>
                  </a:cubicBezTo>
                  <a:cubicBezTo>
                    <a:pt x="608" y="806"/>
                    <a:pt x="612" y="803"/>
                    <a:pt x="615" y="800"/>
                  </a:cubicBezTo>
                  <a:cubicBezTo>
                    <a:pt x="616" y="799"/>
                    <a:pt x="617" y="798"/>
                    <a:pt x="619" y="797"/>
                  </a:cubicBezTo>
                  <a:cubicBezTo>
                    <a:pt x="618" y="797"/>
                    <a:pt x="618" y="798"/>
                    <a:pt x="618" y="798"/>
                  </a:cubicBezTo>
                  <a:cubicBezTo>
                    <a:pt x="618" y="799"/>
                    <a:pt x="618" y="800"/>
                    <a:pt x="618" y="800"/>
                  </a:cubicBezTo>
                  <a:cubicBezTo>
                    <a:pt x="617" y="801"/>
                    <a:pt x="617" y="802"/>
                    <a:pt x="617" y="802"/>
                  </a:cubicBezTo>
                  <a:cubicBezTo>
                    <a:pt x="617" y="804"/>
                    <a:pt x="616" y="805"/>
                    <a:pt x="616" y="806"/>
                  </a:cubicBezTo>
                  <a:close/>
                  <a:moveTo>
                    <a:pt x="596" y="811"/>
                  </a:moveTo>
                  <a:cubicBezTo>
                    <a:pt x="594" y="810"/>
                    <a:pt x="592" y="809"/>
                    <a:pt x="590" y="808"/>
                  </a:cubicBezTo>
                  <a:cubicBezTo>
                    <a:pt x="591" y="807"/>
                    <a:pt x="591" y="807"/>
                    <a:pt x="591" y="806"/>
                  </a:cubicBezTo>
                  <a:cubicBezTo>
                    <a:pt x="592" y="806"/>
                    <a:pt x="592" y="806"/>
                    <a:pt x="592" y="806"/>
                  </a:cubicBezTo>
                  <a:cubicBezTo>
                    <a:pt x="592" y="806"/>
                    <a:pt x="592" y="806"/>
                    <a:pt x="592" y="806"/>
                  </a:cubicBezTo>
                  <a:cubicBezTo>
                    <a:pt x="592" y="806"/>
                    <a:pt x="592" y="806"/>
                    <a:pt x="592" y="806"/>
                  </a:cubicBezTo>
                  <a:cubicBezTo>
                    <a:pt x="593" y="806"/>
                    <a:pt x="593" y="806"/>
                    <a:pt x="594" y="806"/>
                  </a:cubicBezTo>
                  <a:cubicBezTo>
                    <a:pt x="595" y="806"/>
                    <a:pt x="596" y="806"/>
                    <a:pt x="598" y="805"/>
                  </a:cubicBezTo>
                  <a:cubicBezTo>
                    <a:pt x="599" y="805"/>
                    <a:pt x="600" y="805"/>
                    <a:pt x="601" y="805"/>
                  </a:cubicBezTo>
                  <a:cubicBezTo>
                    <a:pt x="602" y="805"/>
                    <a:pt x="603" y="805"/>
                    <a:pt x="604" y="804"/>
                  </a:cubicBezTo>
                  <a:cubicBezTo>
                    <a:pt x="604" y="804"/>
                    <a:pt x="604" y="804"/>
                    <a:pt x="605" y="804"/>
                  </a:cubicBezTo>
                  <a:cubicBezTo>
                    <a:pt x="605" y="804"/>
                    <a:pt x="605" y="804"/>
                    <a:pt x="605" y="804"/>
                  </a:cubicBezTo>
                  <a:cubicBezTo>
                    <a:pt x="605" y="804"/>
                    <a:pt x="605" y="804"/>
                    <a:pt x="605" y="804"/>
                  </a:cubicBezTo>
                  <a:cubicBezTo>
                    <a:pt x="605" y="804"/>
                    <a:pt x="604" y="805"/>
                    <a:pt x="604" y="805"/>
                  </a:cubicBezTo>
                  <a:cubicBezTo>
                    <a:pt x="603" y="806"/>
                    <a:pt x="603" y="806"/>
                    <a:pt x="603" y="806"/>
                  </a:cubicBezTo>
                  <a:cubicBezTo>
                    <a:pt x="602" y="806"/>
                    <a:pt x="602" y="806"/>
                    <a:pt x="602" y="807"/>
                  </a:cubicBezTo>
                  <a:cubicBezTo>
                    <a:pt x="601" y="807"/>
                    <a:pt x="600" y="808"/>
                    <a:pt x="600" y="808"/>
                  </a:cubicBezTo>
                  <a:cubicBezTo>
                    <a:pt x="599" y="809"/>
                    <a:pt x="598" y="810"/>
                    <a:pt x="597" y="811"/>
                  </a:cubicBezTo>
                  <a:cubicBezTo>
                    <a:pt x="597" y="811"/>
                    <a:pt x="597" y="811"/>
                    <a:pt x="596" y="811"/>
                  </a:cubicBezTo>
                  <a:close/>
                  <a:moveTo>
                    <a:pt x="530" y="789"/>
                  </a:moveTo>
                  <a:cubicBezTo>
                    <a:pt x="532" y="789"/>
                    <a:pt x="534" y="788"/>
                    <a:pt x="536" y="788"/>
                  </a:cubicBezTo>
                  <a:cubicBezTo>
                    <a:pt x="539" y="789"/>
                    <a:pt x="542" y="791"/>
                    <a:pt x="545" y="793"/>
                  </a:cubicBezTo>
                  <a:cubicBezTo>
                    <a:pt x="545" y="793"/>
                    <a:pt x="544" y="792"/>
                    <a:pt x="544" y="793"/>
                  </a:cubicBezTo>
                  <a:cubicBezTo>
                    <a:pt x="543" y="793"/>
                    <a:pt x="543" y="793"/>
                    <a:pt x="542" y="793"/>
                  </a:cubicBezTo>
                  <a:cubicBezTo>
                    <a:pt x="542" y="793"/>
                    <a:pt x="542" y="793"/>
                    <a:pt x="541" y="793"/>
                  </a:cubicBezTo>
                  <a:cubicBezTo>
                    <a:pt x="541" y="793"/>
                    <a:pt x="541" y="793"/>
                    <a:pt x="541" y="793"/>
                  </a:cubicBezTo>
                  <a:cubicBezTo>
                    <a:pt x="540" y="794"/>
                    <a:pt x="539" y="794"/>
                    <a:pt x="538" y="795"/>
                  </a:cubicBezTo>
                  <a:cubicBezTo>
                    <a:pt x="537" y="795"/>
                    <a:pt x="536" y="796"/>
                    <a:pt x="536" y="797"/>
                  </a:cubicBezTo>
                  <a:cubicBezTo>
                    <a:pt x="534" y="794"/>
                    <a:pt x="532" y="791"/>
                    <a:pt x="530" y="789"/>
                  </a:cubicBezTo>
                  <a:close/>
                  <a:moveTo>
                    <a:pt x="526" y="817"/>
                  </a:moveTo>
                  <a:cubicBezTo>
                    <a:pt x="527" y="815"/>
                    <a:pt x="528" y="811"/>
                    <a:pt x="527" y="808"/>
                  </a:cubicBezTo>
                  <a:cubicBezTo>
                    <a:pt x="528" y="807"/>
                    <a:pt x="529" y="806"/>
                    <a:pt x="530" y="805"/>
                  </a:cubicBezTo>
                  <a:cubicBezTo>
                    <a:pt x="531" y="804"/>
                    <a:pt x="532" y="803"/>
                    <a:pt x="533" y="802"/>
                  </a:cubicBezTo>
                  <a:cubicBezTo>
                    <a:pt x="534" y="801"/>
                    <a:pt x="535" y="800"/>
                    <a:pt x="536" y="799"/>
                  </a:cubicBezTo>
                  <a:cubicBezTo>
                    <a:pt x="538" y="805"/>
                    <a:pt x="539" y="811"/>
                    <a:pt x="539" y="817"/>
                  </a:cubicBezTo>
                  <a:cubicBezTo>
                    <a:pt x="535" y="817"/>
                    <a:pt x="530" y="817"/>
                    <a:pt x="526" y="817"/>
                  </a:cubicBezTo>
                  <a:close/>
                  <a:moveTo>
                    <a:pt x="553" y="818"/>
                  </a:moveTo>
                  <a:cubicBezTo>
                    <a:pt x="545" y="813"/>
                    <a:pt x="541" y="806"/>
                    <a:pt x="537" y="799"/>
                  </a:cubicBezTo>
                  <a:cubicBezTo>
                    <a:pt x="538" y="798"/>
                    <a:pt x="538" y="797"/>
                    <a:pt x="539" y="797"/>
                  </a:cubicBezTo>
                  <a:cubicBezTo>
                    <a:pt x="540" y="796"/>
                    <a:pt x="541" y="796"/>
                    <a:pt x="542" y="795"/>
                  </a:cubicBezTo>
                  <a:cubicBezTo>
                    <a:pt x="542" y="795"/>
                    <a:pt x="542" y="795"/>
                    <a:pt x="542" y="795"/>
                  </a:cubicBezTo>
                  <a:cubicBezTo>
                    <a:pt x="543" y="795"/>
                    <a:pt x="543" y="795"/>
                    <a:pt x="543" y="795"/>
                  </a:cubicBezTo>
                  <a:cubicBezTo>
                    <a:pt x="543" y="795"/>
                    <a:pt x="544" y="794"/>
                    <a:pt x="544" y="794"/>
                  </a:cubicBezTo>
                  <a:cubicBezTo>
                    <a:pt x="545" y="794"/>
                    <a:pt x="546" y="794"/>
                    <a:pt x="546" y="794"/>
                  </a:cubicBezTo>
                  <a:cubicBezTo>
                    <a:pt x="547" y="794"/>
                    <a:pt x="547" y="793"/>
                    <a:pt x="547" y="793"/>
                  </a:cubicBezTo>
                  <a:cubicBezTo>
                    <a:pt x="551" y="795"/>
                    <a:pt x="554" y="797"/>
                    <a:pt x="557" y="798"/>
                  </a:cubicBezTo>
                  <a:cubicBezTo>
                    <a:pt x="559" y="799"/>
                    <a:pt x="560" y="800"/>
                    <a:pt x="561" y="800"/>
                  </a:cubicBezTo>
                  <a:cubicBezTo>
                    <a:pt x="560" y="800"/>
                    <a:pt x="558" y="800"/>
                    <a:pt x="556" y="800"/>
                  </a:cubicBezTo>
                  <a:cubicBezTo>
                    <a:pt x="562" y="805"/>
                    <a:pt x="567" y="813"/>
                    <a:pt x="574" y="814"/>
                  </a:cubicBezTo>
                  <a:cubicBezTo>
                    <a:pt x="577" y="814"/>
                    <a:pt x="581" y="813"/>
                    <a:pt x="585" y="811"/>
                  </a:cubicBezTo>
                  <a:cubicBezTo>
                    <a:pt x="592" y="815"/>
                    <a:pt x="598" y="818"/>
                    <a:pt x="604" y="820"/>
                  </a:cubicBezTo>
                  <a:cubicBezTo>
                    <a:pt x="605" y="821"/>
                    <a:pt x="606" y="821"/>
                    <a:pt x="606" y="821"/>
                  </a:cubicBezTo>
                  <a:cubicBezTo>
                    <a:pt x="606" y="823"/>
                    <a:pt x="606" y="825"/>
                    <a:pt x="606" y="827"/>
                  </a:cubicBezTo>
                  <a:cubicBezTo>
                    <a:pt x="587" y="828"/>
                    <a:pt x="564" y="826"/>
                    <a:pt x="553" y="818"/>
                  </a:cubicBezTo>
                  <a:close/>
                  <a:moveTo>
                    <a:pt x="682" y="830"/>
                  </a:moveTo>
                  <a:cubicBezTo>
                    <a:pt x="661" y="829"/>
                    <a:pt x="646" y="822"/>
                    <a:pt x="625" y="825"/>
                  </a:cubicBezTo>
                  <a:cubicBezTo>
                    <a:pt x="625" y="825"/>
                    <a:pt x="625" y="825"/>
                    <a:pt x="625" y="825"/>
                  </a:cubicBezTo>
                  <a:cubicBezTo>
                    <a:pt x="624" y="824"/>
                    <a:pt x="622" y="824"/>
                    <a:pt x="621" y="823"/>
                  </a:cubicBezTo>
                  <a:cubicBezTo>
                    <a:pt x="622" y="818"/>
                    <a:pt x="622" y="813"/>
                    <a:pt x="617" y="808"/>
                  </a:cubicBezTo>
                  <a:cubicBezTo>
                    <a:pt x="617" y="807"/>
                    <a:pt x="617" y="807"/>
                    <a:pt x="617" y="807"/>
                  </a:cubicBezTo>
                  <a:cubicBezTo>
                    <a:pt x="618" y="805"/>
                    <a:pt x="618" y="804"/>
                    <a:pt x="618" y="802"/>
                  </a:cubicBezTo>
                  <a:cubicBezTo>
                    <a:pt x="619" y="802"/>
                    <a:pt x="619" y="801"/>
                    <a:pt x="619" y="800"/>
                  </a:cubicBezTo>
                  <a:cubicBezTo>
                    <a:pt x="619" y="800"/>
                    <a:pt x="619" y="799"/>
                    <a:pt x="620" y="799"/>
                  </a:cubicBezTo>
                  <a:cubicBezTo>
                    <a:pt x="620" y="797"/>
                    <a:pt x="621" y="796"/>
                    <a:pt x="621" y="794"/>
                  </a:cubicBezTo>
                  <a:cubicBezTo>
                    <a:pt x="622" y="793"/>
                    <a:pt x="624" y="792"/>
                    <a:pt x="625" y="790"/>
                  </a:cubicBezTo>
                  <a:cubicBezTo>
                    <a:pt x="628" y="786"/>
                    <a:pt x="630" y="783"/>
                    <a:pt x="633" y="779"/>
                  </a:cubicBezTo>
                  <a:cubicBezTo>
                    <a:pt x="634" y="777"/>
                    <a:pt x="636" y="776"/>
                    <a:pt x="637" y="774"/>
                  </a:cubicBezTo>
                  <a:cubicBezTo>
                    <a:pt x="638" y="772"/>
                    <a:pt x="639" y="771"/>
                    <a:pt x="640" y="770"/>
                  </a:cubicBezTo>
                  <a:cubicBezTo>
                    <a:pt x="641" y="769"/>
                    <a:pt x="641" y="769"/>
                    <a:pt x="641" y="769"/>
                  </a:cubicBezTo>
                  <a:cubicBezTo>
                    <a:pt x="641" y="768"/>
                    <a:pt x="642" y="768"/>
                    <a:pt x="642" y="768"/>
                  </a:cubicBezTo>
                  <a:cubicBezTo>
                    <a:pt x="642" y="767"/>
                    <a:pt x="643" y="767"/>
                    <a:pt x="643" y="766"/>
                  </a:cubicBezTo>
                  <a:cubicBezTo>
                    <a:pt x="644" y="765"/>
                    <a:pt x="644" y="765"/>
                    <a:pt x="644" y="764"/>
                  </a:cubicBezTo>
                  <a:cubicBezTo>
                    <a:pt x="645" y="764"/>
                    <a:pt x="645" y="764"/>
                    <a:pt x="645" y="763"/>
                  </a:cubicBezTo>
                  <a:cubicBezTo>
                    <a:pt x="648" y="764"/>
                    <a:pt x="652" y="764"/>
                    <a:pt x="655" y="765"/>
                  </a:cubicBezTo>
                  <a:cubicBezTo>
                    <a:pt x="659" y="765"/>
                    <a:pt x="664" y="765"/>
                    <a:pt x="668" y="766"/>
                  </a:cubicBezTo>
                  <a:cubicBezTo>
                    <a:pt x="669" y="766"/>
                    <a:pt x="670" y="766"/>
                    <a:pt x="671" y="766"/>
                  </a:cubicBezTo>
                  <a:cubicBezTo>
                    <a:pt x="672" y="767"/>
                    <a:pt x="673" y="767"/>
                    <a:pt x="674" y="767"/>
                  </a:cubicBezTo>
                  <a:cubicBezTo>
                    <a:pt x="676" y="768"/>
                    <a:pt x="678" y="768"/>
                    <a:pt x="679" y="769"/>
                  </a:cubicBezTo>
                  <a:cubicBezTo>
                    <a:pt x="687" y="772"/>
                    <a:pt x="693" y="777"/>
                    <a:pt x="700" y="782"/>
                  </a:cubicBezTo>
                  <a:cubicBezTo>
                    <a:pt x="704" y="785"/>
                    <a:pt x="707" y="787"/>
                    <a:pt x="711" y="790"/>
                  </a:cubicBezTo>
                  <a:cubicBezTo>
                    <a:pt x="710" y="790"/>
                    <a:pt x="710" y="789"/>
                    <a:pt x="709" y="789"/>
                  </a:cubicBezTo>
                  <a:cubicBezTo>
                    <a:pt x="709" y="789"/>
                    <a:pt x="708" y="789"/>
                    <a:pt x="708" y="789"/>
                  </a:cubicBezTo>
                  <a:cubicBezTo>
                    <a:pt x="708" y="789"/>
                    <a:pt x="707" y="789"/>
                    <a:pt x="707" y="790"/>
                  </a:cubicBezTo>
                  <a:cubicBezTo>
                    <a:pt x="707" y="790"/>
                    <a:pt x="707" y="790"/>
                    <a:pt x="706" y="790"/>
                  </a:cubicBezTo>
                  <a:cubicBezTo>
                    <a:pt x="705" y="790"/>
                    <a:pt x="704" y="791"/>
                    <a:pt x="703" y="791"/>
                  </a:cubicBezTo>
                  <a:cubicBezTo>
                    <a:pt x="702" y="792"/>
                    <a:pt x="701" y="792"/>
                    <a:pt x="700" y="793"/>
                  </a:cubicBezTo>
                  <a:cubicBezTo>
                    <a:pt x="699" y="794"/>
                    <a:pt x="698" y="794"/>
                    <a:pt x="696" y="795"/>
                  </a:cubicBezTo>
                  <a:cubicBezTo>
                    <a:pt x="695" y="796"/>
                    <a:pt x="694" y="797"/>
                    <a:pt x="693" y="798"/>
                  </a:cubicBezTo>
                  <a:cubicBezTo>
                    <a:pt x="692" y="799"/>
                    <a:pt x="690" y="800"/>
                    <a:pt x="689" y="801"/>
                  </a:cubicBezTo>
                  <a:cubicBezTo>
                    <a:pt x="672" y="792"/>
                    <a:pt x="665" y="815"/>
                    <a:pt x="650" y="803"/>
                  </a:cubicBezTo>
                  <a:cubicBezTo>
                    <a:pt x="653" y="813"/>
                    <a:pt x="659" y="820"/>
                    <a:pt x="670" y="820"/>
                  </a:cubicBezTo>
                  <a:cubicBezTo>
                    <a:pt x="677" y="819"/>
                    <a:pt x="691" y="811"/>
                    <a:pt x="690" y="802"/>
                  </a:cubicBezTo>
                  <a:cubicBezTo>
                    <a:pt x="691" y="801"/>
                    <a:pt x="693" y="800"/>
                    <a:pt x="694" y="799"/>
                  </a:cubicBezTo>
                  <a:cubicBezTo>
                    <a:pt x="695" y="798"/>
                    <a:pt x="696" y="798"/>
                    <a:pt x="697" y="797"/>
                  </a:cubicBezTo>
                  <a:cubicBezTo>
                    <a:pt x="699" y="796"/>
                    <a:pt x="700" y="795"/>
                    <a:pt x="701" y="795"/>
                  </a:cubicBezTo>
                  <a:cubicBezTo>
                    <a:pt x="702" y="794"/>
                    <a:pt x="703" y="793"/>
                    <a:pt x="704" y="793"/>
                  </a:cubicBezTo>
                  <a:cubicBezTo>
                    <a:pt x="705" y="792"/>
                    <a:pt x="706" y="792"/>
                    <a:pt x="707" y="792"/>
                  </a:cubicBezTo>
                  <a:cubicBezTo>
                    <a:pt x="707" y="792"/>
                    <a:pt x="707" y="792"/>
                    <a:pt x="707" y="792"/>
                  </a:cubicBezTo>
                  <a:cubicBezTo>
                    <a:pt x="708" y="792"/>
                    <a:pt x="708" y="792"/>
                    <a:pt x="708" y="791"/>
                  </a:cubicBezTo>
                  <a:cubicBezTo>
                    <a:pt x="709" y="791"/>
                    <a:pt x="709" y="791"/>
                    <a:pt x="709" y="791"/>
                  </a:cubicBezTo>
                  <a:cubicBezTo>
                    <a:pt x="710" y="791"/>
                    <a:pt x="711" y="791"/>
                    <a:pt x="711" y="791"/>
                  </a:cubicBezTo>
                  <a:cubicBezTo>
                    <a:pt x="712" y="791"/>
                    <a:pt x="712" y="791"/>
                    <a:pt x="712" y="791"/>
                  </a:cubicBezTo>
                  <a:cubicBezTo>
                    <a:pt x="715" y="792"/>
                    <a:pt x="717" y="794"/>
                    <a:pt x="719" y="796"/>
                  </a:cubicBezTo>
                  <a:cubicBezTo>
                    <a:pt x="732" y="805"/>
                    <a:pt x="744" y="813"/>
                    <a:pt x="754" y="821"/>
                  </a:cubicBezTo>
                  <a:cubicBezTo>
                    <a:pt x="755" y="822"/>
                    <a:pt x="756" y="822"/>
                    <a:pt x="758" y="823"/>
                  </a:cubicBezTo>
                  <a:cubicBezTo>
                    <a:pt x="759" y="824"/>
                    <a:pt x="760" y="825"/>
                    <a:pt x="761" y="826"/>
                  </a:cubicBezTo>
                  <a:cubicBezTo>
                    <a:pt x="762" y="826"/>
                    <a:pt x="762" y="826"/>
                    <a:pt x="763" y="827"/>
                  </a:cubicBezTo>
                  <a:cubicBezTo>
                    <a:pt x="759" y="827"/>
                    <a:pt x="755" y="828"/>
                    <a:pt x="751" y="828"/>
                  </a:cubicBezTo>
                  <a:cubicBezTo>
                    <a:pt x="725" y="833"/>
                    <a:pt x="712" y="831"/>
                    <a:pt x="682" y="830"/>
                  </a:cubicBezTo>
                  <a:close/>
                  <a:moveTo>
                    <a:pt x="1010" y="914"/>
                  </a:moveTo>
                  <a:cubicBezTo>
                    <a:pt x="1010" y="914"/>
                    <a:pt x="1010" y="914"/>
                    <a:pt x="1010" y="913"/>
                  </a:cubicBezTo>
                  <a:cubicBezTo>
                    <a:pt x="1010" y="913"/>
                    <a:pt x="1010" y="913"/>
                    <a:pt x="1010" y="913"/>
                  </a:cubicBezTo>
                  <a:cubicBezTo>
                    <a:pt x="1011" y="912"/>
                    <a:pt x="1011" y="912"/>
                    <a:pt x="1012" y="911"/>
                  </a:cubicBezTo>
                  <a:cubicBezTo>
                    <a:pt x="1014" y="911"/>
                    <a:pt x="1017" y="911"/>
                    <a:pt x="1020" y="911"/>
                  </a:cubicBezTo>
                  <a:cubicBezTo>
                    <a:pt x="1022" y="911"/>
                    <a:pt x="1025" y="911"/>
                    <a:pt x="1027" y="911"/>
                  </a:cubicBezTo>
                  <a:cubicBezTo>
                    <a:pt x="1029" y="911"/>
                    <a:pt x="1032" y="911"/>
                    <a:pt x="1034" y="911"/>
                  </a:cubicBezTo>
                  <a:cubicBezTo>
                    <a:pt x="1035" y="911"/>
                    <a:pt x="1036" y="911"/>
                    <a:pt x="1037" y="911"/>
                  </a:cubicBezTo>
                  <a:cubicBezTo>
                    <a:pt x="1037" y="911"/>
                    <a:pt x="1038" y="911"/>
                    <a:pt x="1039" y="911"/>
                  </a:cubicBezTo>
                  <a:cubicBezTo>
                    <a:pt x="1041" y="911"/>
                    <a:pt x="1042" y="911"/>
                    <a:pt x="1043" y="911"/>
                  </a:cubicBezTo>
                  <a:cubicBezTo>
                    <a:pt x="1044" y="911"/>
                    <a:pt x="1045" y="911"/>
                    <a:pt x="1045" y="911"/>
                  </a:cubicBezTo>
                  <a:cubicBezTo>
                    <a:pt x="1047" y="912"/>
                    <a:pt x="1048" y="913"/>
                    <a:pt x="1050" y="914"/>
                  </a:cubicBezTo>
                  <a:cubicBezTo>
                    <a:pt x="1052" y="916"/>
                    <a:pt x="1054" y="917"/>
                    <a:pt x="1056" y="919"/>
                  </a:cubicBezTo>
                  <a:cubicBezTo>
                    <a:pt x="1056" y="919"/>
                    <a:pt x="1057" y="919"/>
                    <a:pt x="1057" y="919"/>
                  </a:cubicBezTo>
                  <a:cubicBezTo>
                    <a:pt x="1040" y="920"/>
                    <a:pt x="1024" y="918"/>
                    <a:pt x="1010" y="914"/>
                  </a:cubicBezTo>
                  <a:close/>
                  <a:moveTo>
                    <a:pt x="1096" y="922"/>
                  </a:moveTo>
                  <a:cubicBezTo>
                    <a:pt x="1085" y="894"/>
                    <a:pt x="1115" y="868"/>
                    <a:pt x="1109" y="840"/>
                  </a:cubicBezTo>
                  <a:cubicBezTo>
                    <a:pt x="1108" y="836"/>
                    <a:pt x="1105" y="831"/>
                    <a:pt x="1102" y="825"/>
                  </a:cubicBezTo>
                  <a:cubicBezTo>
                    <a:pt x="1102" y="824"/>
                    <a:pt x="1101" y="823"/>
                    <a:pt x="1101" y="821"/>
                  </a:cubicBezTo>
                  <a:cubicBezTo>
                    <a:pt x="1099" y="821"/>
                    <a:pt x="1099" y="821"/>
                    <a:pt x="1099" y="821"/>
                  </a:cubicBezTo>
                  <a:cubicBezTo>
                    <a:pt x="1099" y="821"/>
                    <a:pt x="1099" y="821"/>
                    <a:pt x="1099" y="821"/>
                  </a:cubicBezTo>
                  <a:cubicBezTo>
                    <a:pt x="1100" y="821"/>
                    <a:pt x="1101" y="820"/>
                    <a:pt x="1102" y="819"/>
                  </a:cubicBezTo>
                  <a:cubicBezTo>
                    <a:pt x="1101" y="819"/>
                    <a:pt x="1101" y="819"/>
                    <a:pt x="1101" y="818"/>
                  </a:cubicBezTo>
                  <a:cubicBezTo>
                    <a:pt x="1101" y="818"/>
                    <a:pt x="1101" y="818"/>
                    <a:pt x="1101" y="818"/>
                  </a:cubicBezTo>
                  <a:cubicBezTo>
                    <a:pt x="1103" y="817"/>
                    <a:pt x="1104" y="817"/>
                    <a:pt x="1106" y="816"/>
                  </a:cubicBezTo>
                  <a:cubicBezTo>
                    <a:pt x="1108" y="815"/>
                    <a:pt x="1110" y="815"/>
                    <a:pt x="1111" y="814"/>
                  </a:cubicBezTo>
                  <a:cubicBezTo>
                    <a:pt x="1112" y="814"/>
                    <a:pt x="1113" y="814"/>
                    <a:pt x="1114" y="814"/>
                  </a:cubicBezTo>
                  <a:cubicBezTo>
                    <a:pt x="1114" y="814"/>
                    <a:pt x="1115" y="814"/>
                    <a:pt x="1115" y="814"/>
                  </a:cubicBezTo>
                  <a:cubicBezTo>
                    <a:pt x="1116" y="814"/>
                    <a:pt x="1116" y="813"/>
                    <a:pt x="1116" y="813"/>
                  </a:cubicBezTo>
                  <a:cubicBezTo>
                    <a:pt x="1117" y="813"/>
                    <a:pt x="1118" y="813"/>
                    <a:pt x="1119" y="813"/>
                  </a:cubicBezTo>
                  <a:cubicBezTo>
                    <a:pt x="1119" y="813"/>
                    <a:pt x="1120" y="813"/>
                    <a:pt x="1121" y="813"/>
                  </a:cubicBezTo>
                  <a:cubicBezTo>
                    <a:pt x="1121" y="813"/>
                    <a:pt x="1122" y="813"/>
                    <a:pt x="1122" y="813"/>
                  </a:cubicBezTo>
                  <a:cubicBezTo>
                    <a:pt x="1122" y="813"/>
                    <a:pt x="1123" y="813"/>
                    <a:pt x="1123" y="813"/>
                  </a:cubicBezTo>
                  <a:cubicBezTo>
                    <a:pt x="1123" y="813"/>
                    <a:pt x="1124" y="813"/>
                    <a:pt x="1125" y="813"/>
                  </a:cubicBezTo>
                  <a:cubicBezTo>
                    <a:pt x="1125" y="813"/>
                    <a:pt x="1126" y="812"/>
                    <a:pt x="1126" y="812"/>
                  </a:cubicBezTo>
                  <a:cubicBezTo>
                    <a:pt x="1127" y="813"/>
                    <a:pt x="1127" y="813"/>
                    <a:pt x="1127" y="813"/>
                  </a:cubicBezTo>
                  <a:cubicBezTo>
                    <a:pt x="1128" y="813"/>
                    <a:pt x="1128" y="813"/>
                    <a:pt x="1128" y="813"/>
                  </a:cubicBezTo>
                  <a:cubicBezTo>
                    <a:pt x="1128" y="813"/>
                    <a:pt x="1128" y="813"/>
                    <a:pt x="1128" y="813"/>
                  </a:cubicBezTo>
                  <a:cubicBezTo>
                    <a:pt x="1128" y="814"/>
                    <a:pt x="1128" y="814"/>
                    <a:pt x="1128" y="814"/>
                  </a:cubicBezTo>
                  <a:cubicBezTo>
                    <a:pt x="1128" y="814"/>
                    <a:pt x="1128" y="814"/>
                    <a:pt x="1128" y="814"/>
                  </a:cubicBezTo>
                  <a:cubicBezTo>
                    <a:pt x="1129" y="814"/>
                    <a:pt x="1129" y="814"/>
                    <a:pt x="1129" y="814"/>
                  </a:cubicBezTo>
                  <a:cubicBezTo>
                    <a:pt x="1131" y="815"/>
                    <a:pt x="1131" y="815"/>
                    <a:pt x="1131" y="815"/>
                  </a:cubicBezTo>
                  <a:cubicBezTo>
                    <a:pt x="1132" y="815"/>
                    <a:pt x="1132" y="815"/>
                    <a:pt x="1132" y="815"/>
                  </a:cubicBezTo>
                  <a:cubicBezTo>
                    <a:pt x="1153" y="842"/>
                    <a:pt x="1195" y="839"/>
                    <a:pt x="1209" y="869"/>
                  </a:cubicBezTo>
                  <a:cubicBezTo>
                    <a:pt x="1209" y="874"/>
                    <a:pt x="1210" y="878"/>
                    <a:pt x="1210" y="883"/>
                  </a:cubicBezTo>
                  <a:cubicBezTo>
                    <a:pt x="1209" y="881"/>
                    <a:pt x="1207" y="879"/>
                    <a:pt x="1206" y="876"/>
                  </a:cubicBezTo>
                  <a:cubicBezTo>
                    <a:pt x="1200" y="890"/>
                    <a:pt x="1198" y="903"/>
                    <a:pt x="1211" y="908"/>
                  </a:cubicBezTo>
                  <a:cubicBezTo>
                    <a:pt x="1206" y="937"/>
                    <a:pt x="1191" y="970"/>
                    <a:pt x="1175" y="974"/>
                  </a:cubicBezTo>
                  <a:cubicBezTo>
                    <a:pt x="1157" y="980"/>
                    <a:pt x="1103" y="940"/>
                    <a:pt x="1096" y="922"/>
                  </a:cubicBezTo>
                  <a:close/>
                  <a:moveTo>
                    <a:pt x="1256" y="1251"/>
                  </a:moveTo>
                  <a:cubicBezTo>
                    <a:pt x="1241" y="1259"/>
                    <a:pt x="1234" y="1270"/>
                    <a:pt x="1222" y="1280"/>
                  </a:cubicBezTo>
                  <a:cubicBezTo>
                    <a:pt x="1196" y="1302"/>
                    <a:pt x="1186" y="1279"/>
                    <a:pt x="1162" y="1290"/>
                  </a:cubicBezTo>
                  <a:cubicBezTo>
                    <a:pt x="1163" y="1290"/>
                    <a:pt x="1163" y="1291"/>
                    <a:pt x="1163" y="1292"/>
                  </a:cubicBezTo>
                  <a:cubicBezTo>
                    <a:pt x="1166" y="1296"/>
                    <a:pt x="1162" y="1295"/>
                    <a:pt x="1158" y="1292"/>
                  </a:cubicBezTo>
                  <a:cubicBezTo>
                    <a:pt x="1160" y="1291"/>
                    <a:pt x="1161" y="1290"/>
                    <a:pt x="1162" y="1290"/>
                  </a:cubicBezTo>
                  <a:cubicBezTo>
                    <a:pt x="1151" y="1260"/>
                    <a:pt x="1192" y="1230"/>
                    <a:pt x="1200" y="1203"/>
                  </a:cubicBezTo>
                  <a:cubicBezTo>
                    <a:pt x="1208" y="1179"/>
                    <a:pt x="1200" y="1186"/>
                    <a:pt x="1220" y="1172"/>
                  </a:cubicBezTo>
                  <a:cubicBezTo>
                    <a:pt x="1234" y="1162"/>
                    <a:pt x="1248" y="1157"/>
                    <a:pt x="1257" y="1144"/>
                  </a:cubicBezTo>
                  <a:cubicBezTo>
                    <a:pt x="1255" y="1142"/>
                    <a:pt x="1253" y="1141"/>
                    <a:pt x="1251" y="1140"/>
                  </a:cubicBezTo>
                  <a:cubicBezTo>
                    <a:pt x="1251" y="1140"/>
                    <a:pt x="1252" y="1140"/>
                    <a:pt x="1252" y="1139"/>
                  </a:cubicBezTo>
                  <a:cubicBezTo>
                    <a:pt x="1258" y="1136"/>
                    <a:pt x="1265" y="1133"/>
                    <a:pt x="1272" y="1130"/>
                  </a:cubicBezTo>
                  <a:cubicBezTo>
                    <a:pt x="1273" y="1130"/>
                    <a:pt x="1274" y="1129"/>
                    <a:pt x="1274" y="1129"/>
                  </a:cubicBezTo>
                  <a:cubicBezTo>
                    <a:pt x="1275" y="1129"/>
                    <a:pt x="1276" y="1128"/>
                    <a:pt x="1277" y="1128"/>
                  </a:cubicBezTo>
                  <a:cubicBezTo>
                    <a:pt x="1279" y="1128"/>
                    <a:pt x="1279" y="1128"/>
                    <a:pt x="1279" y="1128"/>
                  </a:cubicBezTo>
                  <a:cubicBezTo>
                    <a:pt x="1279" y="1127"/>
                    <a:pt x="1279" y="1127"/>
                    <a:pt x="1279" y="1127"/>
                  </a:cubicBezTo>
                  <a:cubicBezTo>
                    <a:pt x="1279" y="1127"/>
                    <a:pt x="1279" y="1127"/>
                    <a:pt x="1279" y="1127"/>
                  </a:cubicBezTo>
                  <a:cubicBezTo>
                    <a:pt x="1280" y="1127"/>
                    <a:pt x="1280" y="1127"/>
                    <a:pt x="1280" y="1127"/>
                  </a:cubicBezTo>
                  <a:cubicBezTo>
                    <a:pt x="1280" y="1127"/>
                    <a:pt x="1281" y="1127"/>
                    <a:pt x="1281" y="1127"/>
                  </a:cubicBezTo>
                  <a:cubicBezTo>
                    <a:pt x="1283" y="1126"/>
                    <a:pt x="1283" y="1126"/>
                    <a:pt x="1283" y="1126"/>
                  </a:cubicBezTo>
                  <a:cubicBezTo>
                    <a:pt x="1286" y="1126"/>
                    <a:pt x="1290" y="1126"/>
                    <a:pt x="1294" y="1126"/>
                  </a:cubicBezTo>
                  <a:cubicBezTo>
                    <a:pt x="1298" y="1126"/>
                    <a:pt x="1302" y="1127"/>
                    <a:pt x="1306" y="1127"/>
                  </a:cubicBezTo>
                  <a:cubicBezTo>
                    <a:pt x="1308" y="1127"/>
                    <a:pt x="1310" y="1128"/>
                    <a:pt x="1313" y="1128"/>
                  </a:cubicBezTo>
                  <a:cubicBezTo>
                    <a:pt x="1313" y="1128"/>
                    <a:pt x="1313" y="1128"/>
                    <a:pt x="1313" y="1128"/>
                  </a:cubicBezTo>
                  <a:cubicBezTo>
                    <a:pt x="1313" y="1129"/>
                    <a:pt x="1314" y="1129"/>
                    <a:pt x="1314" y="1129"/>
                  </a:cubicBezTo>
                  <a:cubicBezTo>
                    <a:pt x="1314" y="1130"/>
                    <a:pt x="1314" y="1130"/>
                    <a:pt x="1314" y="1130"/>
                  </a:cubicBezTo>
                  <a:cubicBezTo>
                    <a:pt x="1314" y="1130"/>
                    <a:pt x="1314" y="1130"/>
                    <a:pt x="1314" y="1130"/>
                  </a:cubicBezTo>
                  <a:cubicBezTo>
                    <a:pt x="1315" y="1131"/>
                    <a:pt x="1315" y="1131"/>
                    <a:pt x="1315" y="1131"/>
                  </a:cubicBezTo>
                  <a:cubicBezTo>
                    <a:pt x="1315" y="1131"/>
                    <a:pt x="1316" y="1132"/>
                    <a:pt x="1316" y="1132"/>
                  </a:cubicBezTo>
                  <a:cubicBezTo>
                    <a:pt x="1317" y="1133"/>
                    <a:pt x="1317" y="1133"/>
                    <a:pt x="1318" y="1134"/>
                  </a:cubicBezTo>
                  <a:cubicBezTo>
                    <a:pt x="1318" y="1134"/>
                    <a:pt x="1318" y="1135"/>
                    <a:pt x="1319" y="1136"/>
                  </a:cubicBezTo>
                  <a:cubicBezTo>
                    <a:pt x="1319" y="1136"/>
                    <a:pt x="1320" y="1137"/>
                    <a:pt x="1320" y="1138"/>
                  </a:cubicBezTo>
                  <a:cubicBezTo>
                    <a:pt x="1321" y="1138"/>
                    <a:pt x="1321" y="1139"/>
                    <a:pt x="1321" y="1140"/>
                  </a:cubicBezTo>
                  <a:cubicBezTo>
                    <a:pt x="1321" y="1140"/>
                    <a:pt x="1322" y="1140"/>
                    <a:pt x="1322" y="1140"/>
                  </a:cubicBezTo>
                  <a:cubicBezTo>
                    <a:pt x="1313" y="1154"/>
                    <a:pt x="1320" y="1159"/>
                    <a:pt x="1336" y="1159"/>
                  </a:cubicBezTo>
                  <a:cubicBezTo>
                    <a:pt x="1335" y="1150"/>
                    <a:pt x="1337" y="1138"/>
                    <a:pt x="1324" y="1139"/>
                  </a:cubicBezTo>
                  <a:cubicBezTo>
                    <a:pt x="1323" y="1138"/>
                    <a:pt x="1323" y="1138"/>
                    <a:pt x="1323" y="1138"/>
                  </a:cubicBezTo>
                  <a:cubicBezTo>
                    <a:pt x="1323" y="1138"/>
                    <a:pt x="1323" y="1138"/>
                    <a:pt x="1323" y="1138"/>
                  </a:cubicBezTo>
                  <a:cubicBezTo>
                    <a:pt x="1323" y="1137"/>
                    <a:pt x="1322" y="1137"/>
                    <a:pt x="1322" y="1136"/>
                  </a:cubicBezTo>
                  <a:cubicBezTo>
                    <a:pt x="1322" y="1136"/>
                    <a:pt x="1321" y="1135"/>
                    <a:pt x="1321" y="1134"/>
                  </a:cubicBezTo>
                  <a:cubicBezTo>
                    <a:pt x="1320" y="1134"/>
                    <a:pt x="1320" y="1133"/>
                    <a:pt x="1319" y="1132"/>
                  </a:cubicBezTo>
                  <a:cubicBezTo>
                    <a:pt x="1319" y="1132"/>
                    <a:pt x="1318" y="1131"/>
                    <a:pt x="1318" y="1131"/>
                  </a:cubicBezTo>
                  <a:cubicBezTo>
                    <a:pt x="1317" y="1130"/>
                    <a:pt x="1317" y="1130"/>
                    <a:pt x="1316" y="1129"/>
                  </a:cubicBezTo>
                  <a:cubicBezTo>
                    <a:pt x="1316" y="1129"/>
                    <a:pt x="1316" y="1129"/>
                    <a:pt x="1316" y="1129"/>
                  </a:cubicBezTo>
                  <a:cubicBezTo>
                    <a:pt x="1316" y="1129"/>
                    <a:pt x="1316" y="1129"/>
                    <a:pt x="1316" y="1129"/>
                  </a:cubicBezTo>
                  <a:cubicBezTo>
                    <a:pt x="1316" y="1129"/>
                    <a:pt x="1315" y="1128"/>
                    <a:pt x="1315" y="1128"/>
                  </a:cubicBezTo>
                  <a:cubicBezTo>
                    <a:pt x="1315" y="1128"/>
                    <a:pt x="1314" y="1128"/>
                    <a:pt x="1314" y="1128"/>
                  </a:cubicBezTo>
                  <a:cubicBezTo>
                    <a:pt x="1314" y="1128"/>
                    <a:pt x="1313" y="1128"/>
                    <a:pt x="1313" y="1128"/>
                  </a:cubicBezTo>
                  <a:cubicBezTo>
                    <a:pt x="1315" y="1128"/>
                    <a:pt x="1317" y="1127"/>
                    <a:pt x="1319" y="1127"/>
                  </a:cubicBezTo>
                  <a:cubicBezTo>
                    <a:pt x="1320" y="1127"/>
                    <a:pt x="1321" y="1127"/>
                    <a:pt x="1322" y="1126"/>
                  </a:cubicBezTo>
                  <a:cubicBezTo>
                    <a:pt x="1322" y="1126"/>
                    <a:pt x="1322" y="1126"/>
                    <a:pt x="1322" y="1126"/>
                  </a:cubicBezTo>
                  <a:cubicBezTo>
                    <a:pt x="1323" y="1126"/>
                    <a:pt x="1323" y="1126"/>
                    <a:pt x="1323" y="1126"/>
                  </a:cubicBezTo>
                  <a:cubicBezTo>
                    <a:pt x="1323" y="1126"/>
                    <a:pt x="1323" y="1126"/>
                    <a:pt x="1323" y="1126"/>
                  </a:cubicBezTo>
                  <a:cubicBezTo>
                    <a:pt x="1324" y="1126"/>
                    <a:pt x="1324" y="1126"/>
                    <a:pt x="1325" y="1126"/>
                  </a:cubicBezTo>
                  <a:cubicBezTo>
                    <a:pt x="1327" y="1125"/>
                    <a:pt x="1329" y="1124"/>
                    <a:pt x="1331" y="1123"/>
                  </a:cubicBezTo>
                  <a:cubicBezTo>
                    <a:pt x="1332" y="1122"/>
                    <a:pt x="1333" y="1122"/>
                    <a:pt x="1334" y="1121"/>
                  </a:cubicBezTo>
                  <a:cubicBezTo>
                    <a:pt x="1334" y="1121"/>
                    <a:pt x="1334" y="1122"/>
                    <a:pt x="1335" y="1122"/>
                  </a:cubicBezTo>
                  <a:cubicBezTo>
                    <a:pt x="1335" y="1122"/>
                    <a:pt x="1335" y="1122"/>
                    <a:pt x="1336" y="1122"/>
                  </a:cubicBezTo>
                  <a:cubicBezTo>
                    <a:pt x="1336" y="1122"/>
                    <a:pt x="1336" y="1123"/>
                    <a:pt x="1337" y="1123"/>
                  </a:cubicBezTo>
                  <a:cubicBezTo>
                    <a:pt x="1337" y="1123"/>
                    <a:pt x="1337" y="1123"/>
                    <a:pt x="1337" y="1123"/>
                  </a:cubicBezTo>
                  <a:cubicBezTo>
                    <a:pt x="1338" y="1123"/>
                    <a:pt x="1338" y="1123"/>
                    <a:pt x="1339" y="1123"/>
                  </a:cubicBezTo>
                  <a:cubicBezTo>
                    <a:pt x="1339" y="1124"/>
                    <a:pt x="1340" y="1124"/>
                    <a:pt x="1341" y="1124"/>
                  </a:cubicBezTo>
                  <a:cubicBezTo>
                    <a:pt x="1341" y="1124"/>
                    <a:pt x="1341" y="1124"/>
                    <a:pt x="1341" y="1124"/>
                  </a:cubicBezTo>
                  <a:cubicBezTo>
                    <a:pt x="1342" y="1124"/>
                    <a:pt x="1342" y="1125"/>
                    <a:pt x="1342" y="1125"/>
                  </a:cubicBezTo>
                  <a:cubicBezTo>
                    <a:pt x="1343" y="1125"/>
                    <a:pt x="1344" y="1125"/>
                    <a:pt x="1344" y="1125"/>
                  </a:cubicBezTo>
                  <a:cubicBezTo>
                    <a:pt x="1345" y="1126"/>
                    <a:pt x="1347" y="1127"/>
                    <a:pt x="1348" y="1127"/>
                  </a:cubicBezTo>
                  <a:cubicBezTo>
                    <a:pt x="1349" y="1128"/>
                    <a:pt x="1350" y="1129"/>
                    <a:pt x="1351" y="1130"/>
                  </a:cubicBezTo>
                  <a:cubicBezTo>
                    <a:pt x="1352" y="1131"/>
                    <a:pt x="1354" y="1132"/>
                    <a:pt x="1355" y="1133"/>
                  </a:cubicBezTo>
                  <a:cubicBezTo>
                    <a:pt x="1355" y="1133"/>
                    <a:pt x="1356" y="1134"/>
                    <a:pt x="1357" y="1135"/>
                  </a:cubicBezTo>
                  <a:cubicBezTo>
                    <a:pt x="1355" y="1141"/>
                    <a:pt x="1354" y="1149"/>
                    <a:pt x="1358" y="1154"/>
                  </a:cubicBezTo>
                  <a:cubicBezTo>
                    <a:pt x="1362" y="1160"/>
                    <a:pt x="1371" y="1158"/>
                    <a:pt x="1379" y="1159"/>
                  </a:cubicBezTo>
                  <a:cubicBezTo>
                    <a:pt x="1374" y="1168"/>
                    <a:pt x="1368" y="1176"/>
                    <a:pt x="1360" y="1184"/>
                  </a:cubicBezTo>
                  <a:cubicBezTo>
                    <a:pt x="1344" y="1199"/>
                    <a:pt x="1342" y="1211"/>
                    <a:pt x="1324" y="1223"/>
                  </a:cubicBezTo>
                  <a:cubicBezTo>
                    <a:pt x="1302" y="1237"/>
                    <a:pt x="1278" y="1239"/>
                    <a:pt x="1256" y="1251"/>
                  </a:cubicBezTo>
                  <a:close/>
                  <a:moveTo>
                    <a:pt x="1464" y="1195"/>
                  </a:moveTo>
                  <a:cubicBezTo>
                    <a:pt x="1461" y="1198"/>
                    <a:pt x="1459" y="1200"/>
                    <a:pt x="1458" y="1203"/>
                  </a:cubicBezTo>
                  <a:cubicBezTo>
                    <a:pt x="1456" y="1205"/>
                    <a:pt x="1454" y="1208"/>
                    <a:pt x="1452" y="1210"/>
                  </a:cubicBezTo>
                  <a:cubicBezTo>
                    <a:pt x="1451" y="1212"/>
                    <a:pt x="1450" y="1213"/>
                    <a:pt x="1449" y="1214"/>
                  </a:cubicBezTo>
                  <a:cubicBezTo>
                    <a:pt x="1449" y="1215"/>
                    <a:pt x="1448" y="1215"/>
                    <a:pt x="1448" y="1216"/>
                  </a:cubicBezTo>
                  <a:cubicBezTo>
                    <a:pt x="1447" y="1216"/>
                    <a:pt x="1447" y="1217"/>
                    <a:pt x="1446" y="1218"/>
                  </a:cubicBezTo>
                  <a:cubicBezTo>
                    <a:pt x="1444" y="1220"/>
                    <a:pt x="1442" y="1222"/>
                    <a:pt x="1440" y="1224"/>
                  </a:cubicBezTo>
                  <a:cubicBezTo>
                    <a:pt x="1433" y="1224"/>
                    <a:pt x="1425" y="1224"/>
                    <a:pt x="1418" y="1223"/>
                  </a:cubicBezTo>
                  <a:cubicBezTo>
                    <a:pt x="1431" y="1209"/>
                    <a:pt x="1443" y="1182"/>
                    <a:pt x="1458" y="1160"/>
                  </a:cubicBezTo>
                  <a:cubicBezTo>
                    <a:pt x="1459" y="1161"/>
                    <a:pt x="1460" y="1162"/>
                    <a:pt x="1462" y="1164"/>
                  </a:cubicBezTo>
                  <a:cubicBezTo>
                    <a:pt x="1462" y="1164"/>
                    <a:pt x="1462" y="1164"/>
                    <a:pt x="1462" y="1164"/>
                  </a:cubicBezTo>
                  <a:cubicBezTo>
                    <a:pt x="1463" y="1168"/>
                    <a:pt x="1465" y="1172"/>
                    <a:pt x="1466" y="1176"/>
                  </a:cubicBezTo>
                  <a:cubicBezTo>
                    <a:pt x="1467" y="1179"/>
                    <a:pt x="1468" y="1182"/>
                    <a:pt x="1468" y="1185"/>
                  </a:cubicBezTo>
                  <a:cubicBezTo>
                    <a:pt x="1468" y="1186"/>
                    <a:pt x="1468" y="1186"/>
                    <a:pt x="1468" y="1186"/>
                  </a:cubicBezTo>
                  <a:cubicBezTo>
                    <a:pt x="1468" y="1187"/>
                    <a:pt x="1468" y="1187"/>
                    <a:pt x="1468" y="1187"/>
                  </a:cubicBezTo>
                  <a:cubicBezTo>
                    <a:pt x="1468" y="1188"/>
                    <a:pt x="1469" y="1188"/>
                    <a:pt x="1469" y="1188"/>
                  </a:cubicBezTo>
                  <a:cubicBezTo>
                    <a:pt x="1469" y="1188"/>
                    <a:pt x="1469" y="1189"/>
                    <a:pt x="1469" y="1189"/>
                  </a:cubicBezTo>
                  <a:cubicBezTo>
                    <a:pt x="1469" y="1189"/>
                    <a:pt x="1469" y="1190"/>
                    <a:pt x="1469" y="1190"/>
                  </a:cubicBezTo>
                  <a:cubicBezTo>
                    <a:pt x="1467" y="1192"/>
                    <a:pt x="1465" y="1193"/>
                    <a:pt x="1464" y="1195"/>
                  </a:cubicBezTo>
                  <a:close/>
                  <a:moveTo>
                    <a:pt x="1514" y="1153"/>
                  </a:moveTo>
                  <a:cubicBezTo>
                    <a:pt x="1512" y="1154"/>
                    <a:pt x="1512" y="1154"/>
                    <a:pt x="1512" y="1154"/>
                  </a:cubicBezTo>
                  <a:cubicBezTo>
                    <a:pt x="1512" y="1156"/>
                    <a:pt x="1512" y="1158"/>
                    <a:pt x="1511" y="1160"/>
                  </a:cubicBezTo>
                  <a:cubicBezTo>
                    <a:pt x="1511" y="1160"/>
                    <a:pt x="1511" y="1160"/>
                    <a:pt x="1511" y="1160"/>
                  </a:cubicBezTo>
                  <a:cubicBezTo>
                    <a:pt x="1511" y="1161"/>
                    <a:pt x="1510" y="1161"/>
                    <a:pt x="1510" y="1162"/>
                  </a:cubicBezTo>
                  <a:cubicBezTo>
                    <a:pt x="1509" y="1163"/>
                    <a:pt x="1508" y="1164"/>
                    <a:pt x="1507" y="1165"/>
                  </a:cubicBezTo>
                  <a:cubicBezTo>
                    <a:pt x="1506" y="1166"/>
                    <a:pt x="1505" y="1167"/>
                    <a:pt x="1504" y="1168"/>
                  </a:cubicBezTo>
                  <a:cubicBezTo>
                    <a:pt x="1503" y="1169"/>
                    <a:pt x="1502" y="1170"/>
                    <a:pt x="1501" y="1171"/>
                  </a:cubicBezTo>
                  <a:cubicBezTo>
                    <a:pt x="1500" y="1172"/>
                    <a:pt x="1499" y="1172"/>
                    <a:pt x="1498" y="1173"/>
                  </a:cubicBezTo>
                  <a:cubicBezTo>
                    <a:pt x="1498" y="1173"/>
                    <a:pt x="1497" y="1173"/>
                    <a:pt x="1497" y="1174"/>
                  </a:cubicBezTo>
                  <a:cubicBezTo>
                    <a:pt x="1497" y="1174"/>
                    <a:pt x="1497" y="1174"/>
                    <a:pt x="1496" y="1174"/>
                  </a:cubicBezTo>
                  <a:cubicBezTo>
                    <a:pt x="1496" y="1174"/>
                    <a:pt x="1496" y="1175"/>
                    <a:pt x="1496" y="1175"/>
                  </a:cubicBezTo>
                  <a:cubicBezTo>
                    <a:pt x="1495" y="1175"/>
                    <a:pt x="1495" y="1175"/>
                    <a:pt x="1495" y="1175"/>
                  </a:cubicBezTo>
                  <a:cubicBezTo>
                    <a:pt x="1493" y="1176"/>
                    <a:pt x="1492" y="1176"/>
                    <a:pt x="1490" y="1177"/>
                  </a:cubicBezTo>
                  <a:cubicBezTo>
                    <a:pt x="1489" y="1177"/>
                    <a:pt x="1488" y="1178"/>
                    <a:pt x="1487" y="1178"/>
                  </a:cubicBezTo>
                  <a:cubicBezTo>
                    <a:pt x="1487" y="1178"/>
                    <a:pt x="1486" y="1178"/>
                    <a:pt x="1486" y="1179"/>
                  </a:cubicBezTo>
                  <a:cubicBezTo>
                    <a:pt x="1485" y="1179"/>
                    <a:pt x="1485" y="1179"/>
                    <a:pt x="1484" y="1180"/>
                  </a:cubicBezTo>
                  <a:cubicBezTo>
                    <a:pt x="1480" y="1182"/>
                    <a:pt x="1475" y="1185"/>
                    <a:pt x="1471" y="1188"/>
                  </a:cubicBezTo>
                  <a:cubicBezTo>
                    <a:pt x="1471" y="1188"/>
                    <a:pt x="1471" y="1188"/>
                    <a:pt x="1471" y="1188"/>
                  </a:cubicBezTo>
                  <a:cubicBezTo>
                    <a:pt x="1471" y="1188"/>
                    <a:pt x="1471" y="1188"/>
                    <a:pt x="1471" y="1187"/>
                  </a:cubicBezTo>
                  <a:cubicBezTo>
                    <a:pt x="1471" y="1187"/>
                    <a:pt x="1471" y="1186"/>
                    <a:pt x="1471" y="1186"/>
                  </a:cubicBezTo>
                  <a:cubicBezTo>
                    <a:pt x="1471" y="1186"/>
                    <a:pt x="1471" y="1185"/>
                    <a:pt x="1471" y="1185"/>
                  </a:cubicBezTo>
                  <a:cubicBezTo>
                    <a:pt x="1470" y="1182"/>
                    <a:pt x="1469" y="1178"/>
                    <a:pt x="1468" y="1175"/>
                  </a:cubicBezTo>
                  <a:cubicBezTo>
                    <a:pt x="1467" y="1172"/>
                    <a:pt x="1466" y="1168"/>
                    <a:pt x="1465" y="1165"/>
                  </a:cubicBezTo>
                  <a:cubicBezTo>
                    <a:pt x="1466" y="1165"/>
                    <a:pt x="1466" y="1165"/>
                    <a:pt x="1466" y="1166"/>
                  </a:cubicBezTo>
                  <a:cubicBezTo>
                    <a:pt x="1468" y="1163"/>
                    <a:pt x="1468" y="1163"/>
                    <a:pt x="1468" y="1163"/>
                  </a:cubicBezTo>
                  <a:cubicBezTo>
                    <a:pt x="1477" y="1157"/>
                    <a:pt x="1479" y="1146"/>
                    <a:pt x="1476" y="1137"/>
                  </a:cubicBezTo>
                  <a:cubicBezTo>
                    <a:pt x="1483" y="1130"/>
                    <a:pt x="1490" y="1125"/>
                    <a:pt x="1499" y="1123"/>
                  </a:cubicBezTo>
                  <a:cubicBezTo>
                    <a:pt x="1507" y="1121"/>
                    <a:pt x="1515" y="1125"/>
                    <a:pt x="1523" y="1128"/>
                  </a:cubicBezTo>
                  <a:cubicBezTo>
                    <a:pt x="1523" y="1129"/>
                    <a:pt x="1522" y="1130"/>
                    <a:pt x="1521" y="1131"/>
                  </a:cubicBezTo>
                  <a:cubicBezTo>
                    <a:pt x="1516" y="1137"/>
                    <a:pt x="1503" y="1146"/>
                    <a:pt x="1514" y="1153"/>
                  </a:cubicBezTo>
                  <a:close/>
                  <a:moveTo>
                    <a:pt x="1558" y="1054"/>
                  </a:moveTo>
                  <a:cubicBezTo>
                    <a:pt x="1542" y="1055"/>
                    <a:pt x="1521" y="1061"/>
                    <a:pt x="1501" y="1066"/>
                  </a:cubicBezTo>
                  <a:cubicBezTo>
                    <a:pt x="1502" y="1064"/>
                    <a:pt x="1504" y="1061"/>
                    <a:pt x="1506" y="1058"/>
                  </a:cubicBezTo>
                  <a:cubicBezTo>
                    <a:pt x="1508" y="1055"/>
                    <a:pt x="1510" y="1052"/>
                    <a:pt x="1513" y="1049"/>
                  </a:cubicBezTo>
                  <a:cubicBezTo>
                    <a:pt x="1517" y="1047"/>
                    <a:pt x="1520" y="1045"/>
                    <a:pt x="1524" y="1044"/>
                  </a:cubicBezTo>
                  <a:cubicBezTo>
                    <a:pt x="1527" y="1043"/>
                    <a:pt x="1531" y="1042"/>
                    <a:pt x="1535" y="1041"/>
                  </a:cubicBezTo>
                  <a:cubicBezTo>
                    <a:pt x="1542" y="1040"/>
                    <a:pt x="1549" y="1039"/>
                    <a:pt x="1555" y="1039"/>
                  </a:cubicBezTo>
                  <a:cubicBezTo>
                    <a:pt x="1557" y="1039"/>
                    <a:pt x="1559" y="1039"/>
                    <a:pt x="1560" y="1039"/>
                  </a:cubicBezTo>
                  <a:cubicBezTo>
                    <a:pt x="1562" y="1039"/>
                    <a:pt x="1563" y="1039"/>
                    <a:pt x="1565" y="1039"/>
                  </a:cubicBezTo>
                  <a:cubicBezTo>
                    <a:pt x="1568" y="1039"/>
                    <a:pt x="1571" y="1039"/>
                    <a:pt x="1573" y="1039"/>
                  </a:cubicBezTo>
                  <a:cubicBezTo>
                    <a:pt x="1578" y="1040"/>
                    <a:pt x="1583" y="1041"/>
                    <a:pt x="1587" y="1042"/>
                  </a:cubicBezTo>
                  <a:cubicBezTo>
                    <a:pt x="1587" y="1042"/>
                    <a:pt x="1587" y="1042"/>
                    <a:pt x="1587" y="1042"/>
                  </a:cubicBezTo>
                  <a:cubicBezTo>
                    <a:pt x="1587" y="1042"/>
                    <a:pt x="1587" y="1042"/>
                    <a:pt x="1587" y="1042"/>
                  </a:cubicBezTo>
                  <a:cubicBezTo>
                    <a:pt x="1587" y="1043"/>
                    <a:pt x="1587" y="1043"/>
                    <a:pt x="1587" y="1043"/>
                  </a:cubicBezTo>
                  <a:cubicBezTo>
                    <a:pt x="1587" y="1043"/>
                    <a:pt x="1587" y="1043"/>
                    <a:pt x="1587" y="1043"/>
                  </a:cubicBezTo>
                  <a:cubicBezTo>
                    <a:pt x="1588" y="1043"/>
                    <a:pt x="1588" y="1044"/>
                    <a:pt x="1589" y="1044"/>
                  </a:cubicBezTo>
                  <a:cubicBezTo>
                    <a:pt x="1589" y="1045"/>
                    <a:pt x="1590" y="1045"/>
                    <a:pt x="1590" y="1046"/>
                  </a:cubicBezTo>
                  <a:cubicBezTo>
                    <a:pt x="1591" y="1046"/>
                    <a:pt x="1591" y="1047"/>
                    <a:pt x="1592" y="1047"/>
                  </a:cubicBezTo>
                  <a:cubicBezTo>
                    <a:pt x="1592" y="1048"/>
                    <a:pt x="1592" y="1049"/>
                    <a:pt x="1593" y="1049"/>
                  </a:cubicBezTo>
                  <a:cubicBezTo>
                    <a:pt x="1593" y="1050"/>
                    <a:pt x="1594" y="1050"/>
                    <a:pt x="1594" y="1051"/>
                  </a:cubicBezTo>
                  <a:cubicBezTo>
                    <a:pt x="1594" y="1053"/>
                    <a:pt x="1594" y="1056"/>
                    <a:pt x="1594" y="1058"/>
                  </a:cubicBezTo>
                  <a:cubicBezTo>
                    <a:pt x="1582" y="1056"/>
                    <a:pt x="1569" y="1052"/>
                    <a:pt x="1558" y="1054"/>
                  </a:cubicBezTo>
                  <a:close/>
                  <a:moveTo>
                    <a:pt x="1702" y="974"/>
                  </a:moveTo>
                  <a:cubicBezTo>
                    <a:pt x="1698" y="980"/>
                    <a:pt x="1691" y="990"/>
                    <a:pt x="1688" y="994"/>
                  </a:cubicBezTo>
                  <a:cubicBezTo>
                    <a:pt x="1678" y="1006"/>
                    <a:pt x="1671" y="1005"/>
                    <a:pt x="1660" y="1014"/>
                  </a:cubicBezTo>
                  <a:cubicBezTo>
                    <a:pt x="1643" y="1030"/>
                    <a:pt x="1644" y="1051"/>
                    <a:pt x="1616" y="1058"/>
                  </a:cubicBezTo>
                  <a:cubicBezTo>
                    <a:pt x="1613" y="1059"/>
                    <a:pt x="1609" y="1059"/>
                    <a:pt x="1604" y="1059"/>
                  </a:cubicBezTo>
                  <a:cubicBezTo>
                    <a:pt x="1603" y="1054"/>
                    <a:pt x="1600" y="1050"/>
                    <a:pt x="1595" y="1048"/>
                  </a:cubicBezTo>
                  <a:cubicBezTo>
                    <a:pt x="1595" y="1048"/>
                    <a:pt x="1595" y="1048"/>
                    <a:pt x="1595" y="1048"/>
                  </a:cubicBezTo>
                  <a:cubicBezTo>
                    <a:pt x="1595" y="1048"/>
                    <a:pt x="1595" y="1048"/>
                    <a:pt x="1595" y="1048"/>
                  </a:cubicBezTo>
                  <a:cubicBezTo>
                    <a:pt x="1594" y="1047"/>
                    <a:pt x="1594" y="1047"/>
                    <a:pt x="1593" y="1046"/>
                  </a:cubicBezTo>
                  <a:cubicBezTo>
                    <a:pt x="1593" y="1046"/>
                    <a:pt x="1593" y="1045"/>
                    <a:pt x="1593" y="1045"/>
                  </a:cubicBezTo>
                  <a:cubicBezTo>
                    <a:pt x="1593" y="1045"/>
                    <a:pt x="1594" y="1046"/>
                    <a:pt x="1594" y="1046"/>
                  </a:cubicBezTo>
                  <a:cubicBezTo>
                    <a:pt x="1595" y="1047"/>
                    <a:pt x="1596" y="1047"/>
                    <a:pt x="1596" y="1048"/>
                  </a:cubicBezTo>
                  <a:cubicBezTo>
                    <a:pt x="1597" y="1048"/>
                    <a:pt x="1597" y="1048"/>
                    <a:pt x="1597" y="1048"/>
                  </a:cubicBezTo>
                  <a:cubicBezTo>
                    <a:pt x="1597" y="1048"/>
                    <a:pt x="1597" y="1048"/>
                    <a:pt x="1596" y="1048"/>
                  </a:cubicBezTo>
                  <a:cubicBezTo>
                    <a:pt x="1596" y="1047"/>
                    <a:pt x="1595" y="1047"/>
                    <a:pt x="1595" y="1046"/>
                  </a:cubicBezTo>
                  <a:cubicBezTo>
                    <a:pt x="1594" y="1045"/>
                    <a:pt x="1592" y="1044"/>
                    <a:pt x="1591" y="1043"/>
                  </a:cubicBezTo>
                  <a:cubicBezTo>
                    <a:pt x="1591" y="1043"/>
                    <a:pt x="1590" y="1043"/>
                    <a:pt x="1590" y="1043"/>
                  </a:cubicBezTo>
                  <a:cubicBezTo>
                    <a:pt x="1590" y="1042"/>
                    <a:pt x="1589" y="1042"/>
                    <a:pt x="1589" y="1041"/>
                  </a:cubicBezTo>
                  <a:cubicBezTo>
                    <a:pt x="1589" y="1041"/>
                    <a:pt x="1589" y="1041"/>
                    <a:pt x="1589" y="1041"/>
                  </a:cubicBezTo>
                  <a:cubicBezTo>
                    <a:pt x="1589" y="1041"/>
                    <a:pt x="1588" y="1041"/>
                    <a:pt x="1588" y="1041"/>
                  </a:cubicBezTo>
                  <a:cubicBezTo>
                    <a:pt x="1588" y="1041"/>
                    <a:pt x="1588" y="1041"/>
                    <a:pt x="1588" y="1040"/>
                  </a:cubicBezTo>
                  <a:cubicBezTo>
                    <a:pt x="1587" y="1040"/>
                    <a:pt x="1587" y="1040"/>
                    <a:pt x="1586" y="1040"/>
                  </a:cubicBezTo>
                  <a:cubicBezTo>
                    <a:pt x="1586" y="1040"/>
                    <a:pt x="1585" y="1040"/>
                    <a:pt x="1585" y="1040"/>
                  </a:cubicBezTo>
                  <a:cubicBezTo>
                    <a:pt x="1585" y="1040"/>
                    <a:pt x="1585" y="1040"/>
                    <a:pt x="1585" y="1040"/>
                  </a:cubicBezTo>
                  <a:cubicBezTo>
                    <a:pt x="1583" y="1039"/>
                    <a:pt x="1579" y="1038"/>
                    <a:pt x="1576" y="1037"/>
                  </a:cubicBezTo>
                  <a:cubicBezTo>
                    <a:pt x="1576" y="1037"/>
                    <a:pt x="1577" y="1037"/>
                    <a:pt x="1577" y="1036"/>
                  </a:cubicBezTo>
                  <a:cubicBezTo>
                    <a:pt x="1578" y="1036"/>
                    <a:pt x="1578" y="1035"/>
                    <a:pt x="1579" y="1035"/>
                  </a:cubicBezTo>
                  <a:cubicBezTo>
                    <a:pt x="1580" y="1035"/>
                    <a:pt x="1580" y="1034"/>
                    <a:pt x="1580" y="1034"/>
                  </a:cubicBezTo>
                  <a:cubicBezTo>
                    <a:pt x="1581" y="1034"/>
                    <a:pt x="1581" y="1034"/>
                    <a:pt x="1581" y="1034"/>
                  </a:cubicBezTo>
                  <a:cubicBezTo>
                    <a:pt x="1581" y="1033"/>
                    <a:pt x="1582" y="1033"/>
                    <a:pt x="1582" y="1033"/>
                  </a:cubicBezTo>
                  <a:cubicBezTo>
                    <a:pt x="1582" y="1033"/>
                    <a:pt x="1583" y="1032"/>
                    <a:pt x="1583" y="1032"/>
                  </a:cubicBezTo>
                  <a:cubicBezTo>
                    <a:pt x="1584" y="1032"/>
                    <a:pt x="1584" y="1031"/>
                    <a:pt x="1585" y="1031"/>
                  </a:cubicBezTo>
                  <a:cubicBezTo>
                    <a:pt x="1585" y="1030"/>
                    <a:pt x="1586" y="1030"/>
                    <a:pt x="1586" y="1030"/>
                  </a:cubicBezTo>
                  <a:cubicBezTo>
                    <a:pt x="1587" y="1029"/>
                    <a:pt x="1587" y="1029"/>
                    <a:pt x="1588" y="1029"/>
                  </a:cubicBezTo>
                  <a:cubicBezTo>
                    <a:pt x="1589" y="1028"/>
                    <a:pt x="1590" y="1027"/>
                    <a:pt x="1592" y="1027"/>
                  </a:cubicBezTo>
                  <a:cubicBezTo>
                    <a:pt x="1593" y="1026"/>
                    <a:pt x="1594" y="1025"/>
                    <a:pt x="1596" y="1025"/>
                  </a:cubicBezTo>
                  <a:cubicBezTo>
                    <a:pt x="1597" y="1024"/>
                    <a:pt x="1599" y="1024"/>
                    <a:pt x="1600" y="1023"/>
                  </a:cubicBezTo>
                  <a:cubicBezTo>
                    <a:pt x="1601" y="1023"/>
                    <a:pt x="1603" y="1023"/>
                    <a:pt x="1604" y="1022"/>
                  </a:cubicBezTo>
                  <a:cubicBezTo>
                    <a:pt x="1604" y="1022"/>
                    <a:pt x="1604" y="1022"/>
                    <a:pt x="1604" y="1022"/>
                  </a:cubicBezTo>
                  <a:cubicBezTo>
                    <a:pt x="1619" y="1038"/>
                    <a:pt x="1630" y="1026"/>
                    <a:pt x="1637" y="1009"/>
                  </a:cubicBezTo>
                  <a:cubicBezTo>
                    <a:pt x="1623" y="1015"/>
                    <a:pt x="1613" y="1004"/>
                    <a:pt x="1602" y="1020"/>
                  </a:cubicBezTo>
                  <a:cubicBezTo>
                    <a:pt x="1601" y="1020"/>
                    <a:pt x="1600" y="1021"/>
                    <a:pt x="1599" y="1021"/>
                  </a:cubicBezTo>
                  <a:cubicBezTo>
                    <a:pt x="1598" y="1021"/>
                    <a:pt x="1596" y="1022"/>
                    <a:pt x="1595" y="1022"/>
                  </a:cubicBezTo>
                  <a:cubicBezTo>
                    <a:pt x="1593" y="1023"/>
                    <a:pt x="1592" y="1024"/>
                    <a:pt x="1591" y="1024"/>
                  </a:cubicBezTo>
                  <a:cubicBezTo>
                    <a:pt x="1589" y="1025"/>
                    <a:pt x="1588" y="1026"/>
                    <a:pt x="1587" y="1026"/>
                  </a:cubicBezTo>
                  <a:cubicBezTo>
                    <a:pt x="1586" y="1027"/>
                    <a:pt x="1585" y="1027"/>
                    <a:pt x="1585" y="1028"/>
                  </a:cubicBezTo>
                  <a:cubicBezTo>
                    <a:pt x="1584" y="1028"/>
                    <a:pt x="1584" y="1028"/>
                    <a:pt x="1583" y="1029"/>
                  </a:cubicBezTo>
                  <a:cubicBezTo>
                    <a:pt x="1583" y="1029"/>
                    <a:pt x="1582" y="1030"/>
                    <a:pt x="1582" y="1030"/>
                  </a:cubicBezTo>
                  <a:cubicBezTo>
                    <a:pt x="1581" y="1030"/>
                    <a:pt x="1581" y="1031"/>
                    <a:pt x="1580" y="1031"/>
                  </a:cubicBezTo>
                  <a:cubicBezTo>
                    <a:pt x="1580" y="1031"/>
                    <a:pt x="1580" y="1031"/>
                    <a:pt x="1579" y="1032"/>
                  </a:cubicBezTo>
                  <a:cubicBezTo>
                    <a:pt x="1579" y="1032"/>
                    <a:pt x="1579" y="1032"/>
                    <a:pt x="1579" y="1032"/>
                  </a:cubicBezTo>
                  <a:cubicBezTo>
                    <a:pt x="1579" y="1033"/>
                    <a:pt x="1578" y="1033"/>
                    <a:pt x="1578" y="1033"/>
                  </a:cubicBezTo>
                  <a:cubicBezTo>
                    <a:pt x="1578" y="1034"/>
                    <a:pt x="1577" y="1034"/>
                    <a:pt x="1577" y="1034"/>
                  </a:cubicBezTo>
                  <a:cubicBezTo>
                    <a:pt x="1577" y="1035"/>
                    <a:pt x="1577" y="1035"/>
                    <a:pt x="1577" y="1035"/>
                  </a:cubicBezTo>
                  <a:cubicBezTo>
                    <a:pt x="1576" y="1036"/>
                    <a:pt x="1576" y="1037"/>
                    <a:pt x="1576" y="1037"/>
                  </a:cubicBezTo>
                  <a:cubicBezTo>
                    <a:pt x="1575" y="1037"/>
                    <a:pt x="1574" y="1037"/>
                    <a:pt x="1574" y="1037"/>
                  </a:cubicBezTo>
                  <a:cubicBezTo>
                    <a:pt x="1571" y="1036"/>
                    <a:pt x="1568" y="1036"/>
                    <a:pt x="1565" y="1035"/>
                  </a:cubicBezTo>
                  <a:cubicBezTo>
                    <a:pt x="1563" y="1035"/>
                    <a:pt x="1562" y="1035"/>
                    <a:pt x="1560" y="1035"/>
                  </a:cubicBezTo>
                  <a:cubicBezTo>
                    <a:pt x="1559" y="1035"/>
                    <a:pt x="1557" y="1035"/>
                    <a:pt x="1555" y="1035"/>
                  </a:cubicBezTo>
                  <a:cubicBezTo>
                    <a:pt x="1553" y="1035"/>
                    <a:pt x="1550" y="1035"/>
                    <a:pt x="1547" y="1035"/>
                  </a:cubicBezTo>
                  <a:cubicBezTo>
                    <a:pt x="1547" y="1035"/>
                    <a:pt x="1548" y="1035"/>
                    <a:pt x="1548" y="1035"/>
                  </a:cubicBezTo>
                  <a:cubicBezTo>
                    <a:pt x="1549" y="1034"/>
                    <a:pt x="1550" y="1033"/>
                    <a:pt x="1552" y="1032"/>
                  </a:cubicBezTo>
                  <a:cubicBezTo>
                    <a:pt x="1552" y="1032"/>
                    <a:pt x="1553" y="1031"/>
                    <a:pt x="1554" y="1030"/>
                  </a:cubicBezTo>
                  <a:cubicBezTo>
                    <a:pt x="1554" y="1030"/>
                    <a:pt x="1554" y="1029"/>
                    <a:pt x="1555" y="1029"/>
                  </a:cubicBezTo>
                  <a:cubicBezTo>
                    <a:pt x="1555" y="1028"/>
                    <a:pt x="1555" y="1028"/>
                    <a:pt x="1555" y="1027"/>
                  </a:cubicBezTo>
                  <a:cubicBezTo>
                    <a:pt x="1557" y="1026"/>
                    <a:pt x="1558" y="1024"/>
                    <a:pt x="1559" y="1021"/>
                  </a:cubicBezTo>
                  <a:cubicBezTo>
                    <a:pt x="1560" y="1019"/>
                    <a:pt x="1561" y="1017"/>
                    <a:pt x="1562" y="1014"/>
                  </a:cubicBezTo>
                  <a:cubicBezTo>
                    <a:pt x="1565" y="1009"/>
                    <a:pt x="1567" y="1004"/>
                    <a:pt x="1569" y="999"/>
                  </a:cubicBezTo>
                  <a:cubicBezTo>
                    <a:pt x="1571" y="996"/>
                    <a:pt x="1572" y="993"/>
                    <a:pt x="1573" y="991"/>
                  </a:cubicBezTo>
                  <a:cubicBezTo>
                    <a:pt x="1574" y="988"/>
                    <a:pt x="1575" y="986"/>
                    <a:pt x="1576" y="983"/>
                  </a:cubicBezTo>
                  <a:cubicBezTo>
                    <a:pt x="1577" y="982"/>
                    <a:pt x="1578" y="981"/>
                    <a:pt x="1578" y="980"/>
                  </a:cubicBezTo>
                  <a:cubicBezTo>
                    <a:pt x="1579" y="979"/>
                    <a:pt x="1580" y="978"/>
                    <a:pt x="1580" y="977"/>
                  </a:cubicBezTo>
                  <a:cubicBezTo>
                    <a:pt x="1581" y="977"/>
                    <a:pt x="1581" y="977"/>
                    <a:pt x="1581" y="977"/>
                  </a:cubicBezTo>
                  <a:cubicBezTo>
                    <a:pt x="1581" y="976"/>
                    <a:pt x="1582" y="976"/>
                    <a:pt x="1582" y="976"/>
                  </a:cubicBezTo>
                  <a:cubicBezTo>
                    <a:pt x="1582" y="976"/>
                    <a:pt x="1583" y="975"/>
                    <a:pt x="1583" y="975"/>
                  </a:cubicBezTo>
                  <a:cubicBezTo>
                    <a:pt x="1584" y="975"/>
                    <a:pt x="1585" y="974"/>
                    <a:pt x="1586" y="974"/>
                  </a:cubicBezTo>
                  <a:cubicBezTo>
                    <a:pt x="1587" y="973"/>
                    <a:pt x="1588" y="973"/>
                    <a:pt x="1589" y="973"/>
                  </a:cubicBezTo>
                  <a:cubicBezTo>
                    <a:pt x="1590" y="973"/>
                    <a:pt x="1590" y="972"/>
                    <a:pt x="1591" y="972"/>
                  </a:cubicBezTo>
                  <a:cubicBezTo>
                    <a:pt x="1591" y="972"/>
                    <a:pt x="1591" y="972"/>
                    <a:pt x="1591" y="972"/>
                  </a:cubicBezTo>
                  <a:cubicBezTo>
                    <a:pt x="1591" y="972"/>
                    <a:pt x="1592" y="972"/>
                    <a:pt x="1592" y="972"/>
                  </a:cubicBezTo>
                  <a:cubicBezTo>
                    <a:pt x="1592" y="972"/>
                    <a:pt x="1592" y="972"/>
                    <a:pt x="1592" y="972"/>
                  </a:cubicBezTo>
                  <a:cubicBezTo>
                    <a:pt x="1592" y="972"/>
                    <a:pt x="1593" y="972"/>
                    <a:pt x="1593" y="972"/>
                  </a:cubicBezTo>
                  <a:cubicBezTo>
                    <a:pt x="1593" y="972"/>
                    <a:pt x="1593" y="972"/>
                    <a:pt x="1594" y="972"/>
                  </a:cubicBezTo>
                  <a:cubicBezTo>
                    <a:pt x="1594" y="971"/>
                    <a:pt x="1595" y="971"/>
                    <a:pt x="1596" y="971"/>
                  </a:cubicBezTo>
                  <a:cubicBezTo>
                    <a:pt x="1598" y="971"/>
                    <a:pt x="1600" y="970"/>
                    <a:pt x="1600" y="970"/>
                  </a:cubicBezTo>
                  <a:cubicBezTo>
                    <a:pt x="1600" y="970"/>
                    <a:pt x="1599" y="970"/>
                    <a:pt x="1599" y="970"/>
                  </a:cubicBezTo>
                  <a:cubicBezTo>
                    <a:pt x="1598" y="970"/>
                    <a:pt x="1597" y="970"/>
                    <a:pt x="1597" y="970"/>
                  </a:cubicBezTo>
                  <a:cubicBezTo>
                    <a:pt x="1597" y="970"/>
                    <a:pt x="1597" y="970"/>
                    <a:pt x="1597" y="970"/>
                  </a:cubicBezTo>
                  <a:cubicBezTo>
                    <a:pt x="1598" y="970"/>
                    <a:pt x="1598" y="969"/>
                    <a:pt x="1599" y="969"/>
                  </a:cubicBezTo>
                  <a:cubicBezTo>
                    <a:pt x="1600" y="969"/>
                    <a:pt x="1600" y="968"/>
                    <a:pt x="1601" y="968"/>
                  </a:cubicBezTo>
                  <a:cubicBezTo>
                    <a:pt x="1602" y="967"/>
                    <a:pt x="1602" y="967"/>
                    <a:pt x="1603" y="967"/>
                  </a:cubicBezTo>
                  <a:cubicBezTo>
                    <a:pt x="1603" y="967"/>
                    <a:pt x="1603" y="967"/>
                    <a:pt x="1603" y="967"/>
                  </a:cubicBezTo>
                  <a:cubicBezTo>
                    <a:pt x="1604" y="966"/>
                    <a:pt x="1604" y="966"/>
                    <a:pt x="1604" y="966"/>
                  </a:cubicBezTo>
                  <a:cubicBezTo>
                    <a:pt x="1615" y="972"/>
                    <a:pt x="1619" y="960"/>
                    <a:pt x="1624" y="953"/>
                  </a:cubicBezTo>
                  <a:cubicBezTo>
                    <a:pt x="1610" y="946"/>
                    <a:pt x="1601" y="948"/>
                    <a:pt x="1603" y="964"/>
                  </a:cubicBezTo>
                  <a:cubicBezTo>
                    <a:pt x="1602" y="964"/>
                    <a:pt x="1602" y="964"/>
                    <a:pt x="1602" y="965"/>
                  </a:cubicBezTo>
                  <a:cubicBezTo>
                    <a:pt x="1601" y="965"/>
                    <a:pt x="1601" y="965"/>
                    <a:pt x="1600" y="966"/>
                  </a:cubicBezTo>
                  <a:cubicBezTo>
                    <a:pt x="1599" y="966"/>
                    <a:pt x="1599" y="967"/>
                    <a:pt x="1598" y="967"/>
                  </a:cubicBezTo>
                  <a:cubicBezTo>
                    <a:pt x="1597" y="968"/>
                    <a:pt x="1597" y="968"/>
                    <a:pt x="1596" y="968"/>
                  </a:cubicBezTo>
                  <a:cubicBezTo>
                    <a:pt x="1595" y="969"/>
                    <a:pt x="1595" y="969"/>
                    <a:pt x="1594" y="969"/>
                  </a:cubicBezTo>
                  <a:cubicBezTo>
                    <a:pt x="1593" y="969"/>
                    <a:pt x="1593" y="970"/>
                    <a:pt x="1592" y="970"/>
                  </a:cubicBezTo>
                  <a:cubicBezTo>
                    <a:pt x="1592" y="970"/>
                    <a:pt x="1592" y="970"/>
                    <a:pt x="1592" y="970"/>
                  </a:cubicBezTo>
                  <a:cubicBezTo>
                    <a:pt x="1591" y="970"/>
                    <a:pt x="1591" y="970"/>
                    <a:pt x="1591" y="970"/>
                  </a:cubicBezTo>
                  <a:cubicBezTo>
                    <a:pt x="1591" y="970"/>
                    <a:pt x="1591" y="970"/>
                    <a:pt x="1591" y="970"/>
                  </a:cubicBezTo>
                  <a:cubicBezTo>
                    <a:pt x="1590" y="970"/>
                    <a:pt x="1589" y="971"/>
                    <a:pt x="1588" y="971"/>
                  </a:cubicBezTo>
                  <a:cubicBezTo>
                    <a:pt x="1588" y="971"/>
                    <a:pt x="1587" y="971"/>
                    <a:pt x="1587" y="971"/>
                  </a:cubicBezTo>
                  <a:cubicBezTo>
                    <a:pt x="1586" y="971"/>
                    <a:pt x="1586" y="971"/>
                    <a:pt x="1585" y="972"/>
                  </a:cubicBezTo>
                  <a:cubicBezTo>
                    <a:pt x="1584" y="972"/>
                    <a:pt x="1583" y="972"/>
                    <a:pt x="1583" y="973"/>
                  </a:cubicBezTo>
                  <a:cubicBezTo>
                    <a:pt x="1582" y="973"/>
                    <a:pt x="1582" y="972"/>
                    <a:pt x="1582" y="972"/>
                  </a:cubicBezTo>
                  <a:cubicBezTo>
                    <a:pt x="1582" y="971"/>
                    <a:pt x="1582" y="971"/>
                    <a:pt x="1581" y="971"/>
                  </a:cubicBezTo>
                  <a:cubicBezTo>
                    <a:pt x="1581" y="970"/>
                    <a:pt x="1581" y="970"/>
                    <a:pt x="1581" y="969"/>
                  </a:cubicBezTo>
                  <a:cubicBezTo>
                    <a:pt x="1581" y="969"/>
                    <a:pt x="1580" y="968"/>
                    <a:pt x="1580" y="968"/>
                  </a:cubicBezTo>
                  <a:cubicBezTo>
                    <a:pt x="1580" y="967"/>
                    <a:pt x="1580" y="967"/>
                    <a:pt x="1580" y="967"/>
                  </a:cubicBezTo>
                  <a:cubicBezTo>
                    <a:pt x="1579" y="966"/>
                    <a:pt x="1579" y="966"/>
                    <a:pt x="1579" y="966"/>
                  </a:cubicBezTo>
                  <a:cubicBezTo>
                    <a:pt x="1579" y="965"/>
                    <a:pt x="1578" y="965"/>
                    <a:pt x="1578" y="964"/>
                  </a:cubicBezTo>
                  <a:cubicBezTo>
                    <a:pt x="1578" y="963"/>
                    <a:pt x="1578" y="963"/>
                    <a:pt x="1577" y="962"/>
                  </a:cubicBezTo>
                  <a:cubicBezTo>
                    <a:pt x="1577" y="962"/>
                    <a:pt x="1577" y="961"/>
                    <a:pt x="1577" y="961"/>
                  </a:cubicBezTo>
                  <a:cubicBezTo>
                    <a:pt x="1577" y="961"/>
                    <a:pt x="1577" y="960"/>
                    <a:pt x="1576" y="960"/>
                  </a:cubicBezTo>
                  <a:cubicBezTo>
                    <a:pt x="1576" y="959"/>
                    <a:pt x="1576" y="958"/>
                    <a:pt x="1576" y="957"/>
                  </a:cubicBezTo>
                  <a:cubicBezTo>
                    <a:pt x="1575" y="956"/>
                    <a:pt x="1575" y="954"/>
                    <a:pt x="1574" y="952"/>
                  </a:cubicBezTo>
                  <a:cubicBezTo>
                    <a:pt x="1575" y="953"/>
                    <a:pt x="1576" y="953"/>
                    <a:pt x="1577" y="953"/>
                  </a:cubicBezTo>
                  <a:cubicBezTo>
                    <a:pt x="1574" y="952"/>
                    <a:pt x="1574" y="952"/>
                    <a:pt x="1574" y="952"/>
                  </a:cubicBezTo>
                  <a:cubicBezTo>
                    <a:pt x="1574" y="952"/>
                    <a:pt x="1574" y="951"/>
                    <a:pt x="1574" y="951"/>
                  </a:cubicBezTo>
                  <a:cubicBezTo>
                    <a:pt x="1578" y="946"/>
                    <a:pt x="1583" y="940"/>
                    <a:pt x="1586" y="935"/>
                  </a:cubicBezTo>
                  <a:cubicBezTo>
                    <a:pt x="1589" y="927"/>
                    <a:pt x="1586" y="918"/>
                    <a:pt x="1588" y="910"/>
                  </a:cubicBezTo>
                  <a:cubicBezTo>
                    <a:pt x="1622" y="901"/>
                    <a:pt x="1649" y="885"/>
                    <a:pt x="1685" y="898"/>
                  </a:cubicBezTo>
                  <a:cubicBezTo>
                    <a:pt x="1713" y="907"/>
                    <a:pt x="1729" y="929"/>
                    <a:pt x="1729" y="929"/>
                  </a:cubicBezTo>
                  <a:cubicBezTo>
                    <a:pt x="1729" y="929"/>
                    <a:pt x="1716" y="950"/>
                    <a:pt x="1702" y="974"/>
                  </a:cubicBezTo>
                  <a:close/>
                  <a:moveTo>
                    <a:pt x="1754" y="982"/>
                  </a:moveTo>
                  <a:cubicBezTo>
                    <a:pt x="1735" y="994"/>
                    <a:pt x="1735" y="994"/>
                    <a:pt x="1735" y="994"/>
                  </a:cubicBezTo>
                  <a:cubicBezTo>
                    <a:pt x="1740" y="990"/>
                    <a:pt x="1756" y="972"/>
                    <a:pt x="1763" y="959"/>
                  </a:cubicBezTo>
                  <a:cubicBezTo>
                    <a:pt x="1778" y="961"/>
                    <a:pt x="1789" y="967"/>
                    <a:pt x="1803" y="974"/>
                  </a:cubicBezTo>
                  <a:cubicBezTo>
                    <a:pt x="1784" y="972"/>
                    <a:pt x="1768" y="971"/>
                    <a:pt x="1754" y="982"/>
                  </a:cubicBezTo>
                  <a:close/>
                  <a:moveTo>
                    <a:pt x="1889" y="979"/>
                  </a:moveTo>
                  <a:cubicBezTo>
                    <a:pt x="1893" y="978"/>
                    <a:pt x="1897" y="978"/>
                    <a:pt x="1902" y="977"/>
                  </a:cubicBezTo>
                  <a:cubicBezTo>
                    <a:pt x="1909" y="976"/>
                    <a:pt x="1917" y="975"/>
                    <a:pt x="1925" y="974"/>
                  </a:cubicBezTo>
                  <a:cubicBezTo>
                    <a:pt x="1929" y="973"/>
                    <a:pt x="1933" y="972"/>
                    <a:pt x="1937" y="970"/>
                  </a:cubicBezTo>
                  <a:cubicBezTo>
                    <a:pt x="1938" y="970"/>
                    <a:pt x="1939" y="969"/>
                    <a:pt x="1940" y="969"/>
                  </a:cubicBezTo>
                  <a:cubicBezTo>
                    <a:pt x="1941" y="968"/>
                    <a:pt x="1941" y="968"/>
                    <a:pt x="1941" y="968"/>
                  </a:cubicBezTo>
                  <a:cubicBezTo>
                    <a:pt x="1943" y="968"/>
                    <a:pt x="1943" y="968"/>
                    <a:pt x="1943" y="968"/>
                  </a:cubicBezTo>
                  <a:cubicBezTo>
                    <a:pt x="1944" y="967"/>
                    <a:pt x="1944" y="967"/>
                    <a:pt x="1944" y="967"/>
                  </a:cubicBezTo>
                  <a:cubicBezTo>
                    <a:pt x="1944" y="967"/>
                    <a:pt x="1944" y="967"/>
                    <a:pt x="1944" y="967"/>
                  </a:cubicBezTo>
                  <a:cubicBezTo>
                    <a:pt x="1944" y="967"/>
                    <a:pt x="1944" y="968"/>
                    <a:pt x="1945" y="968"/>
                  </a:cubicBezTo>
                  <a:cubicBezTo>
                    <a:pt x="1945" y="968"/>
                    <a:pt x="1945" y="968"/>
                    <a:pt x="1946" y="968"/>
                  </a:cubicBezTo>
                  <a:cubicBezTo>
                    <a:pt x="1946" y="968"/>
                    <a:pt x="1947" y="968"/>
                    <a:pt x="1947" y="968"/>
                  </a:cubicBezTo>
                  <a:cubicBezTo>
                    <a:pt x="1947" y="968"/>
                    <a:pt x="1948" y="969"/>
                    <a:pt x="1948" y="969"/>
                  </a:cubicBezTo>
                  <a:cubicBezTo>
                    <a:pt x="1949" y="969"/>
                    <a:pt x="1950" y="969"/>
                    <a:pt x="1950" y="969"/>
                  </a:cubicBezTo>
                  <a:cubicBezTo>
                    <a:pt x="1950" y="970"/>
                    <a:pt x="1951" y="970"/>
                    <a:pt x="1951" y="970"/>
                  </a:cubicBezTo>
                  <a:cubicBezTo>
                    <a:pt x="1951" y="970"/>
                    <a:pt x="1952" y="970"/>
                    <a:pt x="1952" y="970"/>
                  </a:cubicBezTo>
                  <a:cubicBezTo>
                    <a:pt x="1954" y="971"/>
                    <a:pt x="1957" y="973"/>
                    <a:pt x="1960" y="975"/>
                  </a:cubicBezTo>
                  <a:cubicBezTo>
                    <a:pt x="1961" y="976"/>
                    <a:pt x="1963" y="977"/>
                    <a:pt x="1964" y="978"/>
                  </a:cubicBezTo>
                  <a:cubicBezTo>
                    <a:pt x="1966" y="979"/>
                    <a:pt x="1967" y="980"/>
                    <a:pt x="1969" y="981"/>
                  </a:cubicBezTo>
                  <a:cubicBezTo>
                    <a:pt x="1969" y="982"/>
                    <a:pt x="1969" y="982"/>
                    <a:pt x="1970" y="982"/>
                  </a:cubicBezTo>
                  <a:cubicBezTo>
                    <a:pt x="1970" y="982"/>
                    <a:pt x="1970" y="982"/>
                    <a:pt x="1970" y="982"/>
                  </a:cubicBezTo>
                  <a:cubicBezTo>
                    <a:pt x="1970" y="982"/>
                    <a:pt x="1969" y="983"/>
                    <a:pt x="1969" y="983"/>
                  </a:cubicBezTo>
                  <a:cubicBezTo>
                    <a:pt x="1969" y="984"/>
                    <a:pt x="1969" y="984"/>
                    <a:pt x="1969" y="984"/>
                  </a:cubicBezTo>
                  <a:cubicBezTo>
                    <a:pt x="1969" y="984"/>
                    <a:pt x="1969" y="984"/>
                    <a:pt x="1969" y="985"/>
                  </a:cubicBezTo>
                  <a:cubicBezTo>
                    <a:pt x="1969" y="985"/>
                    <a:pt x="1969" y="985"/>
                    <a:pt x="1969" y="985"/>
                  </a:cubicBezTo>
                  <a:cubicBezTo>
                    <a:pt x="1969" y="986"/>
                    <a:pt x="1969" y="986"/>
                    <a:pt x="1970" y="987"/>
                  </a:cubicBezTo>
                  <a:cubicBezTo>
                    <a:pt x="1970" y="988"/>
                    <a:pt x="1970" y="989"/>
                    <a:pt x="1970" y="989"/>
                  </a:cubicBezTo>
                  <a:cubicBezTo>
                    <a:pt x="1970" y="990"/>
                    <a:pt x="1970" y="991"/>
                    <a:pt x="1970" y="992"/>
                  </a:cubicBezTo>
                  <a:cubicBezTo>
                    <a:pt x="1970" y="992"/>
                    <a:pt x="1969" y="993"/>
                    <a:pt x="1969" y="994"/>
                  </a:cubicBezTo>
                  <a:cubicBezTo>
                    <a:pt x="1969" y="995"/>
                    <a:pt x="1969" y="996"/>
                    <a:pt x="1969" y="997"/>
                  </a:cubicBezTo>
                  <a:cubicBezTo>
                    <a:pt x="1969" y="997"/>
                    <a:pt x="1969" y="997"/>
                    <a:pt x="1969" y="997"/>
                  </a:cubicBezTo>
                  <a:cubicBezTo>
                    <a:pt x="1967" y="998"/>
                    <a:pt x="1966" y="999"/>
                    <a:pt x="1965" y="999"/>
                  </a:cubicBezTo>
                  <a:cubicBezTo>
                    <a:pt x="1939" y="996"/>
                    <a:pt x="1914" y="988"/>
                    <a:pt x="1889" y="979"/>
                  </a:cubicBezTo>
                  <a:close/>
                  <a:moveTo>
                    <a:pt x="1974" y="1001"/>
                  </a:moveTo>
                  <a:cubicBezTo>
                    <a:pt x="1974" y="999"/>
                    <a:pt x="1973" y="998"/>
                    <a:pt x="1971" y="997"/>
                  </a:cubicBezTo>
                  <a:cubicBezTo>
                    <a:pt x="1971" y="996"/>
                    <a:pt x="1971" y="996"/>
                    <a:pt x="1971" y="996"/>
                  </a:cubicBezTo>
                  <a:cubicBezTo>
                    <a:pt x="1971" y="996"/>
                    <a:pt x="1971" y="996"/>
                    <a:pt x="1971" y="996"/>
                  </a:cubicBezTo>
                  <a:cubicBezTo>
                    <a:pt x="1971" y="996"/>
                    <a:pt x="1971" y="995"/>
                    <a:pt x="1971" y="994"/>
                  </a:cubicBezTo>
                  <a:cubicBezTo>
                    <a:pt x="1972" y="993"/>
                    <a:pt x="1972" y="993"/>
                    <a:pt x="1972" y="992"/>
                  </a:cubicBezTo>
                  <a:cubicBezTo>
                    <a:pt x="1972" y="991"/>
                    <a:pt x="1972" y="990"/>
                    <a:pt x="1972" y="989"/>
                  </a:cubicBezTo>
                  <a:cubicBezTo>
                    <a:pt x="1972" y="988"/>
                    <a:pt x="1972" y="988"/>
                    <a:pt x="1972" y="987"/>
                  </a:cubicBezTo>
                  <a:cubicBezTo>
                    <a:pt x="1972" y="986"/>
                    <a:pt x="1972" y="985"/>
                    <a:pt x="1971" y="985"/>
                  </a:cubicBezTo>
                  <a:cubicBezTo>
                    <a:pt x="1971" y="985"/>
                    <a:pt x="1971" y="985"/>
                    <a:pt x="1971" y="984"/>
                  </a:cubicBezTo>
                  <a:cubicBezTo>
                    <a:pt x="1971" y="984"/>
                    <a:pt x="1971" y="984"/>
                    <a:pt x="1971" y="984"/>
                  </a:cubicBezTo>
                  <a:cubicBezTo>
                    <a:pt x="1971" y="984"/>
                    <a:pt x="1971" y="983"/>
                    <a:pt x="1971" y="983"/>
                  </a:cubicBezTo>
                  <a:cubicBezTo>
                    <a:pt x="1971" y="983"/>
                    <a:pt x="1971" y="983"/>
                    <a:pt x="1971" y="983"/>
                  </a:cubicBezTo>
                  <a:cubicBezTo>
                    <a:pt x="1976" y="987"/>
                    <a:pt x="1982" y="991"/>
                    <a:pt x="1986" y="994"/>
                  </a:cubicBezTo>
                  <a:cubicBezTo>
                    <a:pt x="1986" y="994"/>
                    <a:pt x="1986" y="994"/>
                    <a:pt x="1987" y="994"/>
                  </a:cubicBezTo>
                  <a:cubicBezTo>
                    <a:pt x="1987" y="995"/>
                    <a:pt x="1987" y="995"/>
                    <a:pt x="1987" y="995"/>
                  </a:cubicBezTo>
                  <a:cubicBezTo>
                    <a:pt x="1988" y="995"/>
                    <a:pt x="1988" y="996"/>
                    <a:pt x="1989" y="996"/>
                  </a:cubicBezTo>
                  <a:cubicBezTo>
                    <a:pt x="1990" y="996"/>
                    <a:pt x="1991" y="997"/>
                    <a:pt x="1992" y="997"/>
                  </a:cubicBezTo>
                  <a:cubicBezTo>
                    <a:pt x="1993" y="998"/>
                    <a:pt x="1994" y="998"/>
                    <a:pt x="1994" y="998"/>
                  </a:cubicBezTo>
                  <a:cubicBezTo>
                    <a:pt x="1994" y="998"/>
                    <a:pt x="1993" y="998"/>
                    <a:pt x="1992" y="996"/>
                  </a:cubicBezTo>
                  <a:cubicBezTo>
                    <a:pt x="1992" y="996"/>
                    <a:pt x="1991" y="995"/>
                    <a:pt x="1990" y="994"/>
                  </a:cubicBezTo>
                  <a:cubicBezTo>
                    <a:pt x="1990" y="994"/>
                    <a:pt x="1989" y="993"/>
                    <a:pt x="1989" y="993"/>
                  </a:cubicBezTo>
                  <a:cubicBezTo>
                    <a:pt x="1989" y="993"/>
                    <a:pt x="1988" y="993"/>
                    <a:pt x="1988" y="992"/>
                  </a:cubicBezTo>
                  <a:cubicBezTo>
                    <a:pt x="1988" y="992"/>
                    <a:pt x="1987" y="992"/>
                    <a:pt x="1987" y="992"/>
                  </a:cubicBezTo>
                  <a:cubicBezTo>
                    <a:pt x="1986" y="991"/>
                    <a:pt x="1984" y="990"/>
                    <a:pt x="1982" y="988"/>
                  </a:cubicBezTo>
                  <a:cubicBezTo>
                    <a:pt x="1983" y="988"/>
                    <a:pt x="1983" y="988"/>
                    <a:pt x="1983" y="988"/>
                  </a:cubicBezTo>
                  <a:cubicBezTo>
                    <a:pt x="1984" y="989"/>
                    <a:pt x="1984" y="989"/>
                    <a:pt x="1984" y="989"/>
                  </a:cubicBezTo>
                  <a:cubicBezTo>
                    <a:pt x="1984" y="989"/>
                    <a:pt x="1984" y="989"/>
                    <a:pt x="1985" y="989"/>
                  </a:cubicBezTo>
                  <a:cubicBezTo>
                    <a:pt x="1985" y="989"/>
                    <a:pt x="1985" y="989"/>
                    <a:pt x="1986" y="989"/>
                  </a:cubicBezTo>
                  <a:cubicBezTo>
                    <a:pt x="1987" y="989"/>
                    <a:pt x="1988" y="989"/>
                    <a:pt x="1988" y="990"/>
                  </a:cubicBezTo>
                  <a:cubicBezTo>
                    <a:pt x="1989" y="990"/>
                    <a:pt x="1990" y="990"/>
                    <a:pt x="1991" y="991"/>
                  </a:cubicBezTo>
                  <a:cubicBezTo>
                    <a:pt x="1992" y="991"/>
                    <a:pt x="1993" y="992"/>
                    <a:pt x="1993" y="992"/>
                  </a:cubicBezTo>
                  <a:cubicBezTo>
                    <a:pt x="1994" y="992"/>
                    <a:pt x="1995" y="993"/>
                    <a:pt x="1995" y="993"/>
                  </a:cubicBezTo>
                  <a:cubicBezTo>
                    <a:pt x="1995" y="996"/>
                    <a:pt x="1995" y="999"/>
                    <a:pt x="1996" y="1002"/>
                  </a:cubicBezTo>
                  <a:cubicBezTo>
                    <a:pt x="1989" y="1002"/>
                    <a:pt x="1982" y="1001"/>
                    <a:pt x="1974" y="1001"/>
                  </a:cubicBezTo>
                  <a:close/>
                  <a:moveTo>
                    <a:pt x="2238" y="1022"/>
                  </a:moveTo>
                  <a:cubicBezTo>
                    <a:pt x="2239" y="1025"/>
                    <a:pt x="2240" y="1027"/>
                    <a:pt x="2242" y="1030"/>
                  </a:cubicBezTo>
                  <a:cubicBezTo>
                    <a:pt x="2242" y="1030"/>
                    <a:pt x="2242" y="1030"/>
                    <a:pt x="2242" y="1030"/>
                  </a:cubicBezTo>
                  <a:cubicBezTo>
                    <a:pt x="2242" y="1031"/>
                    <a:pt x="2241" y="1032"/>
                    <a:pt x="2241" y="1033"/>
                  </a:cubicBezTo>
                  <a:cubicBezTo>
                    <a:pt x="2240" y="1034"/>
                    <a:pt x="2239" y="1036"/>
                    <a:pt x="2238" y="1037"/>
                  </a:cubicBezTo>
                  <a:cubicBezTo>
                    <a:pt x="2237" y="1038"/>
                    <a:pt x="2237" y="1039"/>
                    <a:pt x="2236" y="1040"/>
                  </a:cubicBezTo>
                  <a:cubicBezTo>
                    <a:pt x="2235" y="1041"/>
                    <a:pt x="2234" y="1042"/>
                    <a:pt x="2233" y="1043"/>
                  </a:cubicBezTo>
                  <a:cubicBezTo>
                    <a:pt x="2233" y="1044"/>
                    <a:pt x="2232" y="1044"/>
                    <a:pt x="2232" y="1044"/>
                  </a:cubicBezTo>
                  <a:cubicBezTo>
                    <a:pt x="2231" y="1045"/>
                    <a:pt x="2231" y="1045"/>
                    <a:pt x="2230" y="1046"/>
                  </a:cubicBezTo>
                  <a:cubicBezTo>
                    <a:pt x="2230" y="1046"/>
                    <a:pt x="2229" y="1047"/>
                    <a:pt x="2229" y="1047"/>
                  </a:cubicBezTo>
                  <a:cubicBezTo>
                    <a:pt x="2229" y="1047"/>
                    <a:pt x="2228" y="1048"/>
                    <a:pt x="2228" y="1048"/>
                  </a:cubicBezTo>
                  <a:cubicBezTo>
                    <a:pt x="2228" y="1048"/>
                    <a:pt x="2228" y="1048"/>
                    <a:pt x="2228" y="1048"/>
                  </a:cubicBezTo>
                  <a:cubicBezTo>
                    <a:pt x="2227" y="1049"/>
                    <a:pt x="2226" y="1049"/>
                    <a:pt x="2226" y="1049"/>
                  </a:cubicBezTo>
                  <a:cubicBezTo>
                    <a:pt x="2228" y="1043"/>
                    <a:pt x="2232" y="1033"/>
                    <a:pt x="2238" y="1022"/>
                  </a:cubicBezTo>
                  <a:close/>
                  <a:moveTo>
                    <a:pt x="2225" y="1118"/>
                  </a:moveTo>
                  <a:cubicBezTo>
                    <a:pt x="2227" y="1119"/>
                    <a:pt x="2228" y="1120"/>
                    <a:pt x="2230" y="1121"/>
                  </a:cubicBezTo>
                  <a:cubicBezTo>
                    <a:pt x="2230" y="1122"/>
                    <a:pt x="2231" y="1123"/>
                    <a:pt x="2232" y="1123"/>
                  </a:cubicBezTo>
                  <a:cubicBezTo>
                    <a:pt x="2232" y="1124"/>
                    <a:pt x="2233" y="1125"/>
                    <a:pt x="2233" y="1126"/>
                  </a:cubicBezTo>
                  <a:cubicBezTo>
                    <a:pt x="2236" y="1129"/>
                    <a:pt x="2238" y="1132"/>
                    <a:pt x="2240" y="1135"/>
                  </a:cubicBezTo>
                  <a:cubicBezTo>
                    <a:pt x="2242" y="1138"/>
                    <a:pt x="2244" y="1140"/>
                    <a:pt x="2246" y="1143"/>
                  </a:cubicBezTo>
                  <a:cubicBezTo>
                    <a:pt x="2246" y="1143"/>
                    <a:pt x="2246" y="1143"/>
                    <a:pt x="2245" y="1144"/>
                  </a:cubicBezTo>
                  <a:cubicBezTo>
                    <a:pt x="2245" y="1144"/>
                    <a:pt x="2245" y="1145"/>
                    <a:pt x="2245" y="1145"/>
                  </a:cubicBezTo>
                  <a:cubicBezTo>
                    <a:pt x="2244" y="1146"/>
                    <a:pt x="2244" y="1147"/>
                    <a:pt x="2244" y="1147"/>
                  </a:cubicBezTo>
                  <a:cubicBezTo>
                    <a:pt x="2243" y="1148"/>
                    <a:pt x="2243" y="1148"/>
                    <a:pt x="2243" y="1148"/>
                  </a:cubicBezTo>
                  <a:cubicBezTo>
                    <a:pt x="2243" y="1149"/>
                    <a:pt x="2243" y="1149"/>
                    <a:pt x="2243" y="1149"/>
                  </a:cubicBezTo>
                  <a:cubicBezTo>
                    <a:pt x="2242" y="1151"/>
                    <a:pt x="2242" y="1152"/>
                    <a:pt x="2241" y="1154"/>
                  </a:cubicBezTo>
                  <a:cubicBezTo>
                    <a:pt x="2240" y="1156"/>
                    <a:pt x="2239" y="1157"/>
                    <a:pt x="2238" y="1159"/>
                  </a:cubicBezTo>
                  <a:cubicBezTo>
                    <a:pt x="2238" y="1161"/>
                    <a:pt x="2237" y="1162"/>
                    <a:pt x="2236" y="1164"/>
                  </a:cubicBezTo>
                  <a:cubicBezTo>
                    <a:pt x="2237" y="1147"/>
                    <a:pt x="2230" y="1131"/>
                    <a:pt x="2223" y="1116"/>
                  </a:cubicBezTo>
                  <a:cubicBezTo>
                    <a:pt x="2224" y="1117"/>
                    <a:pt x="2225" y="1117"/>
                    <a:pt x="2225" y="1118"/>
                  </a:cubicBezTo>
                  <a:close/>
                  <a:moveTo>
                    <a:pt x="2257" y="1069"/>
                  </a:moveTo>
                  <a:cubicBezTo>
                    <a:pt x="2256" y="1069"/>
                    <a:pt x="2255" y="1070"/>
                    <a:pt x="2255" y="1070"/>
                  </a:cubicBezTo>
                  <a:cubicBezTo>
                    <a:pt x="2254" y="1071"/>
                    <a:pt x="2253" y="1071"/>
                    <a:pt x="2252" y="1072"/>
                  </a:cubicBezTo>
                  <a:cubicBezTo>
                    <a:pt x="2252" y="1072"/>
                    <a:pt x="2251" y="1073"/>
                    <a:pt x="2250" y="1073"/>
                  </a:cubicBezTo>
                  <a:cubicBezTo>
                    <a:pt x="2249" y="1074"/>
                    <a:pt x="2249" y="1074"/>
                    <a:pt x="2249" y="1074"/>
                  </a:cubicBezTo>
                  <a:cubicBezTo>
                    <a:pt x="2249" y="1074"/>
                    <a:pt x="2248" y="1075"/>
                    <a:pt x="2248" y="1075"/>
                  </a:cubicBezTo>
                  <a:cubicBezTo>
                    <a:pt x="2245" y="1077"/>
                    <a:pt x="2242" y="1080"/>
                    <a:pt x="2240" y="1083"/>
                  </a:cubicBezTo>
                  <a:cubicBezTo>
                    <a:pt x="2240" y="1084"/>
                    <a:pt x="2239" y="1084"/>
                    <a:pt x="2238" y="1085"/>
                  </a:cubicBezTo>
                  <a:cubicBezTo>
                    <a:pt x="2238" y="1086"/>
                    <a:pt x="2237" y="1087"/>
                    <a:pt x="2237" y="1087"/>
                  </a:cubicBezTo>
                  <a:cubicBezTo>
                    <a:pt x="2236" y="1088"/>
                    <a:pt x="2236" y="1089"/>
                    <a:pt x="2235" y="1090"/>
                  </a:cubicBezTo>
                  <a:cubicBezTo>
                    <a:pt x="2235" y="1090"/>
                    <a:pt x="2234" y="1091"/>
                    <a:pt x="2234" y="1092"/>
                  </a:cubicBezTo>
                  <a:cubicBezTo>
                    <a:pt x="2233" y="1093"/>
                    <a:pt x="2232" y="1095"/>
                    <a:pt x="2231" y="1096"/>
                  </a:cubicBezTo>
                  <a:cubicBezTo>
                    <a:pt x="2231" y="1096"/>
                    <a:pt x="2231" y="1096"/>
                    <a:pt x="2230" y="1097"/>
                  </a:cubicBezTo>
                  <a:cubicBezTo>
                    <a:pt x="2230" y="1097"/>
                    <a:pt x="2230" y="1097"/>
                    <a:pt x="2230" y="1097"/>
                  </a:cubicBezTo>
                  <a:cubicBezTo>
                    <a:pt x="2230" y="1097"/>
                    <a:pt x="2230" y="1097"/>
                    <a:pt x="2230" y="1097"/>
                  </a:cubicBezTo>
                  <a:cubicBezTo>
                    <a:pt x="2229" y="1098"/>
                    <a:pt x="2229" y="1098"/>
                    <a:pt x="2229" y="1098"/>
                  </a:cubicBezTo>
                  <a:cubicBezTo>
                    <a:pt x="2229" y="1098"/>
                    <a:pt x="2228" y="1098"/>
                    <a:pt x="2228" y="1099"/>
                  </a:cubicBezTo>
                  <a:cubicBezTo>
                    <a:pt x="2226" y="1100"/>
                    <a:pt x="2223" y="1101"/>
                    <a:pt x="2221" y="1101"/>
                  </a:cubicBezTo>
                  <a:cubicBezTo>
                    <a:pt x="2220" y="1101"/>
                    <a:pt x="2219" y="1101"/>
                    <a:pt x="2218" y="1101"/>
                  </a:cubicBezTo>
                  <a:cubicBezTo>
                    <a:pt x="2214" y="1091"/>
                    <a:pt x="2212" y="1082"/>
                    <a:pt x="2217" y="1074"/>
                  </a:cubicBezTo>
                  <a:cubicBezTo>
                    <a:pt x="2232" y="1067"/>
                    <a:pt x="2247" y="1065"/>
                    <a:pt x="2264" y="1065"/>
                  </a:cubicBezTo>
                  <a:cubicBezTo>
                    <a:pt x="2261" y="1066"/>
                    <a:pt x="2259" y="1067"/>
                    <a:pt x="2257" y="1069"/>
                  </a:cubicBezTo>
                  <a:close/>
                  <a:moveTo>
                    <a:pt x="2268" y="1034"/>
                  </a:moveTo>
                  <a:cubicBezTo>
                    <a:pt x="2268" y="1034"/>
                    <a:pt x="2269" y="1034"/>
                    <a:pt x="2270" y="1035"/>
                  </a:cubicBezTo>
                  <a:cubicBezTo>
                    <a:pt x="2270" y="1035"/>
                    <a:pt x="2270" y="1035"/>
                    <a:pt x="2271" y="1035"/>
                  </a:cubicBezTo>
                  <a:cubicBezTo>
                    <a:pt x="2271" y="1035"/>
                    <a:pt x="2272" y="1035"/>
                    <a:pt x="2272" y="1035"/>
                  </a:cubicBezTo>
                  <a:cubicBezTo>
                    <a:pt x="2274" y="1036"/>
                    <a:pt x="2276" y="1037"/>
                    <a:pt x="2278" y="1038"/>
                  </a:cubicBezTo>
                  <a:cubicBezTo>
                    <a:pt x="2278" y="1038"/>
                    <a:pt x="2278" y="1038"/>
                    <a:pt x="2278" y="1038"/>
                  </a:cubicBezTo>
                  <a:cubicBezTo>
                    <a:pt x="2279" y="1041"/>
                    <a:pt x="2280" y="1045"/>
                    <a:pt x="2282" y="1049"/>
                  </a:cubicBezTo>
                  <a:cubicBezTo>
                    <a:pt x="2282" y="1049"/>
                    <a:pt x="2282" y="1049"/>
                    <a:pt x="2282" y="1050"/>
                  </a:cubicBezTo>
                  <a:cubicBezTo>
                    <a:pt x="2281" y="1051"/>
                    <a:pt x="2281" y="1051"/>
                    <a:pt x="2280" y="1052"/>
                  </a:cubicBezTo>
                  <a:cubicBezTo>
                    <a:pt x="2280" y="1053"/>
                    <a:pt x="2279" y="1054"/>
                    <a:pt x="2279" y="1055"/>
                  </a:cubicBezTo>
                  <a:cubicBezTo>
                    <a:pt x="2278" y="1056"/>
                    <a:pt x="2277" y="1057"/>
                    <a:pt x="2277" y="1057"/>
                  </a:cubicBezTo>
                  <a:cubicBezTo>
                    <a:pt x="2277" y="1058"/>
                    <a:pt x="2276" y="1058"/>
                    <a:pt x="2276" y="1058"/>
                  </a:cubicBezTo>
                  <a:cubicBezTo>
                    <a:pt x="2249" y="1053"/>
                    <a:pt x="2224" y="1054"/>
                    <a:pt x="2224" y="1054"/>
                  </a:cubicBezTo>
                  <a:cubicBezTo>
                    <a:pt x="2224" y="1054"/>
                    <a:pt x="2224" y="1054"/>
                    <a:pt x="2224" y="1053"/>
                  </a:cubicBezTo>
                  <a:cubicBezTo>
                    <a:pt x="2231" y="1051"/>
                    <a:pt x="2238" y="1048"/>
                    <a:pt x="2245" y="1044"/>
                  </a:cubicBezTo>
                  <a:cubicBezTo>
                    <a:pt x="2252" y="1041"/>
                    <a:pt x="2259" y="1037"/>
                    <a:pt x="2267" y="1034"/>
                  </a:cubicBezTo>
                  <a:cubicBezTo>
                    <a:pt x="2267" y="1034"/>
                    <a:pt x="2267" y="1034"/>
                    <a:pt x="2268" y="10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 name="Group 87"/>
          <p:cNvGrpSpPr/>
          <p:nvPr/>
        </p:nvGrpSpPr>
        <p:grpSpPr>
          <a:xfrm>
            <a:off x="7688305" y="1335233"/>
            <a:ext cx="1624542" cy="1803611"/>
            <a:chOff x="7699708" y="1374746"/>
            <a:chExt cx="1624542" cy="1803611"/>
          </a:xfrm>
        </p:grpSpPr>
        <p:sp>
          <p:nvSpPr>
            <p:cNvPr id="89" name="AutoShape 3"/>
            <p:cNvSpPr>
              <a:spLocks noChangeAspect="1" noChangeArrowheads="1" noTextEdit="1"/>
            </p:cNvSpPr>
            <p:nvPr/>
          </p:nvSpPr>
          <p:spPr bwMode="auto">
            <a:xfrm>
              <a:off x="7700543" y="1375163"/>
              <a:ext cx="1623707" cy="1803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7"/>
            <p:cNvSpPr>
              <a:spLocks noEditPoints="1"/>
            </p:cNvSpPr>
            <p:nvPr/>
          </p:nvSpPr>
          <p:spPr bwMode="auto">
            <a:xfrm>
              <a:off x="7699708" y="1374746"/>
              <a:ext cx="1624542" cy="1803611"/>
            </a:xfrm>
            <a:custGeom>
              <a:avLst/>
              <a:gdLst>
                <a:gd name="T0" fmla="*/ 2258 w 2497"/>
                <a:gd name="T1" fmla="*/ 799 h 2773"/>
                <a:gd name="T2" fmla="*/ 1940 w 2497"/>
                <a:gd name="T3" fmla="*/ 965 h 2773"/>
                <a:gd name="T4" fmla="*/ 2164 w 2497"/>
                <a:gd name="T5" fmla="*/ 679 h 2773"/>
                <a:gd name="T6" fmla="*/ 2235 w 2497"/>
                <a:gd name="T7" fmla="*/ 517 h 2773"/>
                <a:gd name="T8" fmla="*/ 1949 w 2497"/>
                <a:gd name="T9" fmla="*/ 315 h 2773"/>
                <a:gd name="T10" fmla="*/ 1873 w 2497"/>
                <a:gd name="T11" fmla="*/ 546 h 2773"/>
                <a:gd name="T12" fmla="*/ 1846 w 2497"/>
                <a:gd name="T13" fmla="*/ 777 h 2773"/>
                <a:gd name="T14" fmla="*/ 1493 w 2497"/>
                <a:gd name="T15" fmla="*/ 726 h 2773"/>
                <a:gd name="T16" fmla="*/ 1518 w 2497"/>
                <a:gd name="T17" fmla="*/ 299 h 2773"/>
                <a:gd name="T18" fmla="*/ 1436 w 2497"/>
                <a:gd name="T19" fmla="*/ 182 h 2773"/>
                <a:gd name="T20" fmla="*/ 1301 w 2497"/>
                <a:gd name="T21" fmla="*/ 143 h 2773"/>
                <a:gd name="T22" fmla="*/ 1061 w 2497"/>
                <a:gd name="T23" fmla="*/ 117 h 2773"/>
                <a:gd name="T24" fmla="*/ 839 w 2497"/>
                <a:gd name="T25" fmla="*/ 107 h 2773"/>
                <a:gd name="T26" fmla="*/ 930 w 2497"/>
                <a:gd name="T27" fmla="*/ 465 h 2773"/>
                <a:gd name="T28" fmla="*/ 810 w 2497"/>
                <a:gd name="T29" fmla="*/ 645 h 2773"/>
                <a:gd name="T30" fmla="*/ 603 w 2497"/>
                <a:gd name="T31" fmla="*/ 684 h 2773"/>
                <a:gd name="T32" fmla="*/ 401 w 2497"/>
                <a:gd name="T33" fmla="*/ 722 h 2773"/>
                <a:gd name="T34" fmla="*/ 1050 w 2497"/>
                <a:gd name="T35" fmla="*/ 1018 h 2773"/>
                <a:gd name="T36" fmla="*/ 788 w 2497"/>
                <a:gd name="T37" fmla="*/ 973 h 2773"/>
                <a:gd name="T38" fmla="*/ 317 w 2497"/>
                <a:gd name="T39" fmla="*/ 941 h 2773"/>
                <a:gd name="T40" fmla="*/ 161 w 2497"/>
                <a:gd name="T41" fmla="*/ 918 h 2773"/>
                <a:gd name="T42" fmla="*/ 267 w 2497"/>
                <a:gd name="T43" fmla="*/ 1172 h 2773"/>
                <a:gd name="T44" fmla="*/ 529 w 2497"/>
                <a:gd name="T45" fmla="*/ 1136 h 2773"/>
                <a:gd name="T46" fmla="*/ 774 w 2497"/>
                <a:gd name="T47" fmla="*/ 1274 h 2773"/>
                <a:gd name="T48" fmla="*/ 660 w 2497"/>
                <a:gd name="T49" fmla="*/ 2011 h 2773"/>
                <a:gd name="T50" fmla="*/ 448 w 2497"/>
                <a:gd name="T51" fmla="*/ 2284 h 2773"/>
                <a:gd name="T52" fmla="*/ 772 w 2497"/>
                <a:gd name="T53" fmla="*/ 2047 h 2773"/>
                <a:gd name="T54" fmla="*/ 681 w 2497"/>
                <a:gd name="T55" fmla="*/ 2287 h 2773"/>
                <a:gd name="T56" fmla="*/ 664 w 2497"/>
                <a:gd name="T57" fmla="*/ 2549 h 2773"/>
                <a:gd name="T58" fmla="*/ 803 w 2497"/>
                <a:gd name="T59" fmla="*/ 2243 h 2773"/>
                <a:gd name="T60" fmla="*/ 852 w 2497"/>
                <a:gd name="T61" fmla="*/ 2197 h 2773"/>
                <a:gd name="T62" fmla="*/ 1033 w 2497"/>
                <a:gd name="T63" fmla="*/ 2333 h 2773"/>
                <a:gd name="T64" fmla="*/ 1020 w 2497"/>
                <a:gd name="T65" fmla="*/ 2056 h 2773"/>
                <a:gd name="T66" fmla="*/ 1155 w 2497"/>
                <a:gd name="T67" fmla="*/ 2160 h 2773"/>
                <a:gd name="T68" fmla="*/ 1122 w 2497"/>
                <a:gd name="T69" fmla="*/ 2692 h 2773"/>
                <a:gd name="T70" fmla="*/ 1246 w 2497"/>
                <a:gd name="T71" fmla="*/ 2364 h 2773"/>
                <a:gd name="T72" fmla="*/ 1356 w 2497"/>
                <a:gd name="T73" fmla="*/ 2340 h 2773"/>
                <a:gd name="T74" fmla="*/ 1371 w 2497"/>
                <a:gd name="T75" fmla="*/ 2620 h 2773"/>
                <a:gd name="T76" fmla="*/ 1513 w 2497"/>
                <a:gd name="T77" fmla="*/ 2568 h 2773"/>
                <a:gd name="T78" fmla="*/ 1546 w 2497"/>
                <a:gd name="T79" fmla="*/ 2316 h 2773"/>
                <a:gd name="T80" fmla="*/ 1327 w 2497"/>
                <a:gd name="T81" fmla="*/ 2065 h 2773"/>
                <a:gd name="T82" fmla="*/ 1517 w 2497"/>
                <a:gd name="T83" fmla="*/ 2179 h 2773"/>
                <a:gd name="T84" fmla="*/ 1629 w 2497"/>
                <a:gd name="T85" fmla="*/ 2366 h 2773"/>
                <a:gd name="T86" fmla="*/ 1766 w 2497"/>
                <a:gd name="T87" fmla="*/ 2269 h 2773"/>
                <a:gd name="T88" fmla="*/ 1894 w 2497"/>
                <a:gd name="T89" fmla="*/ 2303 h 2773"/>
                <a:gd name="T90" fmla="*/ 1655 w 2497"/>
                <a:gd name="T91" fmla="*/ 2085 h 2773"/>
                <a:gd name="T92" fmla="*/ 1459 w 2497"/>
                <a:gd name="T93" fmla="*/ 1915 h 2773"/>
                <a:gd name="T94" fmla="*/ 2073 w 2497"/>
                <a:gd name="T95" fmla="*/ 2218 h 2773"/>
                <a:gd name="T96" fmla="*/ 2192 w 2497"/>
                <a:gd name="T97" fmla="*/ 2072 h 2773"/>
                <a:gd name="T98" fmla="*/ 2155 w 2497"/>
                <a:gd name="T99" fmla="*/ 1925 h 2773"/>
                <a:gd name="T100" fmla="*/ 1686 w 2497"/>
                <a:gd name="T101" fmla="*/ 1885 h 2773"/>
                <a:gd name="T102" fmla="*/ 1668 w 2497"/>
                <a:gd name="T103" fmla="*/ 1194 h 2773"/>
                <a:gd name="T104" fmla="*/ 1863 w 2497"/>
                <a:gd name="T105" fmla="*/ 1146 h 2773"/>
                <a:gd name="T106" fmla="*/ 2250 w 2497"/>
                <a:gd name="T107" fmla="*/ 1078 h 2773"/>
                <a:gd name="T108" fmla="*/ 824 w 2497"/>
                <a:gd name="T109" fmla="*/ 992 h 2773"/>
                <a:gd name="T110" fmla="*/ 1368 w 2497"/>
                <a:gd name="T111" fmla="*/ 1101 h 2773"/>
                <a:gd name="T112" fmla="*/ 1199 w 2497"/>
                <a:gd name="T113" fmla="*/ 775 h 2773"/>
                <a:gd name="T114" fmla="*/ 1166 w 2497"/>
                <a:gd name="T115" fmla="*/ 722 h 2773"/>
                <a:gd name="T116" fmla="*/ 1366 w 2497"/>
                <a:gd name="T117" fmla="*/ 826 h 2773"/>
                <a:gd name="T118" fmla="*/ 1047 w 2497"/>
                <a:gd name="T119" fmla="*/ 628 h 2773"/>
                <a:gd name="T120" fmla="*/ 814 w 2497"/>
                <a:gd name="T121" fmla="*/ 799 h 2773"/>
                <a:gd name="T122" fmla="*/ 594 w 2497"/>
                <a:gd name="T123" fmla="*/ 749 h 2773"/>
                <a:gd name="T124" fmla="*/ 1466 w 2497"/>
                <a:gd name="T125" fmla="*/ 1166 h 2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7" h="2773">
                  <a:moveTo>
                    <a:pt x="2446" y="1021"/>
                  </a:moveTo>
                  <a:cubicBezTo>
                    <a:pt x="2446" y="1021"/>
                    <a:pt x="2446" y="1020"/>
                    <a:pt x="2447" y="1020"/>
                  </a:cubicBezTo>
                  <a:cubicBezTo>
                    <a:pt x="2447" y="1020"/>
                    <a:pt x="2448" y="1020"/>
                    <a:pt x="2448" y="1020"/>
                  </a:cubicBezTo>
                  <a:cubicBezTo>
                    <a:pt x="2449" y="1020"/>
                    <a:pt x="2449" y="1020"/>
                    <a:pt x="2449" y="1020"/>
                  </a:cubicBezTo>
                  <a:cubicBezTo>
                    <a:pt x="2449" y="1020"/>
                    <a:pt x="2450" y="1019"/>
                    <a:pt x="2450" y="1019"/>
                  </a:cubicBezTo>
                  <a:cubicBezTo>
                    <a:pt x="2450" y="1019"/>
                    <a:pt x="2451" y="1019"/>
                    <a:pt x="2452" y="1019"/>
                  </a:cubicBezTo>
                  <a:cubicBezTo>
                    <a:pt x="2452" y="1018"/>
                    <a:pt x="2453" y="1018"/>
                    <a:pt x="2453" y="1018"/>
                  </a:cubicBezTo>
                  <a:cubicBezTo>
                    <a:pt x="2454" y="1017"/>
                    <a:pt x="2455" y="1017"/>
                    <a:pt x="2455" y="1017"/>
                  </a:cubicBezTo>
                  <a:cubicBezTo>
                    <a:pt x="2456" y="1016"/>
                    <a:pt x="2456" y="1016"/>
                    <a:pt x="2457" y="1016"/>
                  </a:cubicBezTo>
                  <a:cubicBezTo>
                    <a:pt x="2458" y="1015"/>
                    <a:pt x="2460" y="1014"/>
                    <a:pt x="2461" y="1013"/>
                  </a:cubicBezTo>
                  <a:cubicBezTo>
                    <a:pt x="2462" y="1013"/>
                    <a:pt x="2463" y="1012"/>
                    <a:pt x="2465" y="1011"/>
                  </a:cubicBezTo>
                  <a:cubicBezTo>
                    <a:pt x="2466" y="1010"/>
                    <a:pt x="2467" y="1009"/>
                    <a:pt x="2468" y="1008"/>
                  </a:cubicBezTo>
                  <a:cubicBezTo>
                    <a:pt x="2469" y="1007"/>
                    <a:pt x="2470" y="1006"/>
                    <a:pt x="2471" y="1006"/>
                  </a:cubicBezTo>
                  <a:cubicBezTo>
                    <a:pt x="2489" y="1002"/>
                    <a:pt x="2485" y="992"/>
                    <a:pt x="2497" y="983"/>
                  </a:cubicBezTo>
                  <a:cubicBezTo>
                    <a:pt x="2481" y="984"/>
                    <a:pt x="2466" y="988"/>
                    <a:pt x="2470" y="1004"/>
                  </a:cubicBezTo>
                  <a:cubicBezTo>
                    <a:pt x="2470" y="1004"/>
                    <a:pt x="2470" y="1004"/>
                    <a:pt x="2470" y="1004"/>
                  </a:cubicBezTo>
                  <a:cubicBezTo>
                    <a:pt x="2469" y="1005"/>
                    <a:pt x="2468" y="1006"/>
                    <a:pt x="2467" y="1007"/>
                  </a:cubicBezTo>
                  <a:cubicBezTo>
                    <a:pt x="2466" y="1008"/>
                    <a:pt x="2464" y="1008"/>
                    <a:pt x="2463" y="1009"/>
                  </a:cubicBezTo>
                  <a:cubicBezTo>
                    <a:pt x="2462" y="1010"/>
                    <a:pt x="2461" y="1011"/>
                    <a:pt x="2460" y="1012"/>
                  </a:cubicBezTo>
                  <a:cubicBezTo>
                    <a:pt x="2458" y="1013"/>
                    <a:pt x="2457" y="1013"/>
                    <a:pt x="2456" y="1014"/>
                  </a:cubicBezTo>
                  <a:cubicBezTo>
                    <a:pt x="2455" y="1014"/>
                    <a:pt x="2455" y="1015"/>
                    <a:pt x="2454" y="1015"/>
                  </a:cubicBezTo>
                  <a:cubicBezTo>
                    <a:pt x="2454" y="1015"/>
                    <a:pt x="2453" y="1016"/>
                    <a:pt x="2453" y="1016"/>
                  </a:cubicBezTo>
                  <a:cubicBezTo>
                    <a:pt x="2452" y="1016"/>
                    <a:pt x="2451" y="1017"/>
                    <a:pt x="2451" y="1017"/>
                  </a:cubicBezTo>
                  <a:cubicBezTo>
                    <a:pt x="2450" y="1017"/>
                    <a:pt x="2450" y="1017"/>
                    <a:pt x="2449" y="1018"/>
                  </a:cubicBezTo>
                  <a:cubicBezTo>
                    <a:pt x="2449" y="1018"/>
                    <a:pt x="2449" y="1018"/>
                    <a:pt x="2449" y="1018"/>
                  </a:cubicBezTo>
                  <a:cubicBezTo>
                    <a:pt x="2448" y="1018"/>
                    <a:pt x="2448" y="1018"/>
                    <a:pt x="2448" y="1018"/>
                  </a:cubicBezTo>
                  <a:cubicBezTo>
                    <a:pt x="2447" y="1018"/>
                    <a:pt x="2447" y="1019"/>
                    <a:pt x="2447" y="1019"/>
                  </a:cubicBezTo>
                  <a:cubicBezTo>
                    <a:pt x="2446" y="1019"/>
                    <a:pt x="2445" y="1020"/>
                    <a:pt x="2444" y="1020"/>
                  </a:cubicBezTo>
                  <a:cubicBezTo>
                    <a:pt x="2444" y="1020"/>
                    <a:pt x="2444" y="1021"/>
                    <a:pt x="2443" y="1021"/>
                  </a:cubicBezTo>
                  <a:cubicBezTo>
                    <a:pt x="2443" y="1021"/>
                    <a:pt x="2443" y="1021"/>
                    <a:pt x="2443" y="1021"/>
                  </a:cubicBezTo>
                  <a:cubicBezTo>
                    <a:pt x="2442" y="1021"/>
                    <a:pt x="2441" y="1020"/>
                    <a:pt x="2441" y="1020"/>
                  </a:cubicBezTo>
                  <a:cubicBezTo>
                    <a:pt x="2440" y="1020"/>
                    <a:pt x="2439" y="1020"/>
                    <a:pt x="2439" y="1020"/>
                  </a:cubicBezTo>
                  <a:cubicBezTo>
                    <a:pt x="2437" y="1020"/>
                    <a:pt x="2436" y="1019"/>
                    <a:pt x="2434" y="1019"/>
                  </a:cubicBezTo>
                  <a:cubicBezTo>
                    <a:pt x="2434" y="1019"/>
                    <a:pt x="2433" y="1019"/>
                    <a:pt x="2432" y="1018"/>
                  </a:cubicBezTo>
                  <a:cubicBezTo>
                    <a:pt x="2431" y="1018"/>
                    <a:pt x="2431" y="1018"/>
                    <a:pt x="2431" y="1018"/>
                  </a:cubicBezTo>
                  <a:cubicBezTo>
                    <a:pt x="2430" y="1017"/>
                    <a:pt x="2430" y="1017"/>
                    <a:pt x="2430" y="1017"/>
                  </a:cubicBezTo>
                  <a:cubicBezTo>
                    <a:pt x="2429" y="1017"/>
                    <a:pt x="2429" y="1017"/>
                    <a:pt x="2429" y="1017"/>
                  </a:cubicBezTo>
                  <a:cubicBezTo>
                    <a:pt x="2428" y="1016"/>
                    <a:pt x="2427" y="1016"/>
                    <a:pt x="2427" y="1016"/>
                  </a:cubicBezTo>
                  <a:cubicBezTo>
                    <a:pt x="2426" y="1015"/>
                    <a:pt x="2425" y="1015"/>
                    <a:pt x="2424" y="1014"/>
                  </a:cubicBezTo>
                  <a:cubicBezTo>
                    <a:pt x="2422" y="1013"/>
                    <a:pt x="2421" y="1013"/>
                    <a:pt x="2420" y="1012"/>
                  </a:cubicBezTo>
                  <a:cubicBezTo>
                    <a:pt x="2416" y="1009"/>
                    <a:pt x="2413" y="1006"/>
                    <a:pt x="2409" y="1004"/>
                  </a:cubicBezTo>
                  <a:cubicBezTo>
                    <a:pt x="2408" y="1004"/>
                    <a:pt x="2408" y="1004"/>
                    <a:pt x="2407" y="1003"/>
                  </a:cubicBezTo>
                  <a:cubicBezTo>
                    <a:pt x="2407" y="1003"/>
                    <a:pt x="2407" y="1003"/>
                    <a:pt x="2406" y="1003"/>
                  </a:cubicBezTo>
                  <a:cubicBezTo>
                    <a:pt x="2405" y="1003"/>
                    <a:pt x="2404" y="1002"/>
                    <a:pt x="2403" y="1002"/>
                  </a:cubicBezTo>
                  <a:cubicBezTo>
                    <a:pt x="2402" y="1002"/>
                    <a:pt x="2401" y="1002"/>
                    <a:pt x="2400" y="1002"/>
                  </a:cubicBezTo>
                  <a:cubicBezTo>
                    <a:pt x="2403" y="1000"/>
                    <a:pt x="2407" y="999"/>
                    <a:pt x="2410" y="997"/>
                  </a:cubicBezTo>
                  <a:cubicBezTo>
                    <a:pt x="2418" y="993"/>
                    <a:pt x="2425" y="988"/>
                    <a:pt x="2431" y="984"/>
                  </a:cubicBezTo>
                  <a:cubicBezTo>
                    <a:pt x="2432" y="983"/>
                    <a:pt x="2433" y="982"/>
                    <a:pt x="2434" y="982"/>
                  </a:cubicBezTo>
                  <a:cubicBezTo>
                    <a:pt x="2434" y="982"/>
                    <a:pt x="2434" y="981"/>
                    <a:pt x="2435" y="981"/>
                  </a:cubicBezTo>
                  <a:cubicBezTo>
                    <a:pt x="2435" y="981"/>
                    <a:pt x="2436" y="981"/>
                    <a:pt x="2436" y="980"/>
                  </a:cubicBezTo>
                  <a:cubicBezTo>
                    <a:pt x="2437" y="979"/>
                    <a:pt x="2439" y="978"/>
                    <a:pt x="2440" y="977"/>
                  </a:cubicBezTo>
                  <a:cubicBezTo>
                    <a:pt x="2443" y="975"/>
                    <a:pt x="2445" y="973"/>
                    <a:pt x="2448" y="970"/>
                  </a:cubicBezTo>
                  <a:cubicBezTo>
                    <a:pt x="2452" y="966"/>
                    <a:pt x="2456" y="963"/>
                    <a:pt x="2459" y="960"/>
                  </a:cubicBezTo>
                  <a:cubicBezTo>
                    <a:pt x="2462" y="956"/>
                    <a:pt x="2465" y="954"/>
                    <a:pt x="2467" y="952"/>
                  </a:cubicBezTo>
                  <a:cubicBezTo>
                    <a:pt x="2468" y="951"/>
                    <a:pt x="2469" y="950"/>
                    <a:pt x="2469" y="950"/>
                  </a:cubicBezTo>
                  <a:cubicBezTo>
                    <a:pt x="2469" y="950"/>
                    <a:pt x="2465" y="953"/>
                    <a:pt x="2458" y="959"/>
                  </a:cubicBezTo>
                  <a:cubicBezTo>
                    <a:pt x="2455" y="961"/>
                    <a:pt x="2451" y="965"/>
                    <a:pt x="2446" y="969"/>
                  </a:cubicBezTo>
                  <a:cubicBezTo>
                    <a:pt x="2443" y="970"/>
                    <a:pt x="2441" y="972"/>
                    <a:pt x="2438" y="974"/>
                  </a:cubicBezTo>
                  <a:cubicBezTo>
                    <a:pt x="2436" y="975"/>
                    <a:pt x="2435" y="976"/>
                    <a:pt x="2433" y="978"/>
                  </a:cubicBezTo>
                  <a:cubicBezTo>
                    <a:pt x="2432" y="979"/>
                    <a:pt x="2431" y="980"/>
                    <a:pt x="2429" y="981"/>
                  </a:cubicBezTo>
                  <a:cubicBezTo>
                    <a:pt x="2423" y="985"/>
                    <a:pt x="2416" y="990"/>
                    <a:pt x="2408" y="994"/>
                  </a:cubicBezTo>
                  <a:cubicBezTo>
                    <a:pt x="2401" y="998"/>
                    <a:pt x="2392" y="1001"/>
                    <a:pt x="2383" y="1003"/>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0" y="1004"/>
                    <a:pt x="2380" y="1004"/>
                    <a:pt x="2380" y="1004"/>
                  </a:cubicBezTo>
                  <a:cubicBezTo>
                    <a:pt x="2379" y="1004"/>
                    <a:pt x="2377" y="1005"/>
                    <a:pt x="2376" y="1005"/>
                  </a:cubicBezTo>
                  <a:cubicBezTo>
                    <a:pt x="2376" y="1005"/>
                    <a:pt x="2375" y="1005"/>
                    <a:pt x="2375" y="1005"/>
                  </a:cubicBezTo>
                  <a:cubicBezTo>
                    <a:pt x="2376" y="1005"/>
                    <a:pt x="2377" y="1004"/>
                    <a:pt x="2378" y="1004"/>
                  </a:cubicBezTo>
                  <a:cubicBezTo>
                    <a:pt x="2378" y="1004"/>
                    <a:pt x="2379" y="1003"/>
                    <a:pt x="2379" y="1003"/>
                  </a:cubicBezTo>
                  <a:cubicBezTo>
                    <a:pt x="2380" y="1003"/>
                    <a:pt x="2380" y="1003"/>
                    <a:pt x="2380" y="1002"/>
                  </a:cubicBezTo>
                  <a:cubicBezTo>
                    <a:pt x="2380" y="1002"/>
                    <a:pt x="2381" y="1002"/>
                    <a:pt x="2381" y="1002"/>
                  </a:cubicBezTo>
                  <a:cubicBezTo>
                    <a:pt x="2383" y="1000"/>
                    <a:pt x="2385" y="997"/>
                    <a:pt x="2387" y="994"/>
                  </a:cubicBezTo>
                  <a:cubicBezTo>
                    <a:pt x="2388" y="994"/>
                    <a:pt x="2388" y="993"/>
                    <a:pt x="2389" y="992"/>
                  </a:cubicBezTo>
                  <a:cubicBezTo>
                    <a:pt x="2389" y="992"/>
                    <a:pt x="2390" y="991"/>
                    <a:pt x="2390" y="990"/>
                  </a:cubicBezTo>
                  <a:cubicBezTo>
                    <a:pt x="2391" y="989"/>
                    <a:pt x="2392" y="987"/>
                    <a:pt x="2393" y="986"/>
                  </a:cubicBezTo>
                  <a:cubicBezTo>
                    <a:pt x="2393" y="986"/>
                    <a:pt x="2393" y="986"/>
                    <a:pt x="2394" y="986"/>
                  </a:cubicBezTo>
                  <a:cubicBezTo>
                    <a:pt x="2413" y="974"/>
                    <a:pt x="2422" y="961"/>
                    <a:pt x="2410" y="946"/>
                  </a:cubicBezTo>
                  <a:cubicBezTo>
                    <a:pt x="2402" y="961"/>
                    <a:pt x="2385" y="968"/>
                    <a:pt x="2392" y="984"/>
                  </a:cubicBezTo>
                  <a:cubicBezTo>
                    <a:pt x="2392" y="985"/>
                    <a:pt x="2392" y="985"/>
                    <a:pt x="2392" y="985"/>
                  </a:cubicBezTo>
                  <a:cubicBezTo>
                    <a:pt x="2391" y="987"/>
                    <a:pt x="2390" y="988"/>
                    <a:pt x="2389" y="990"/>
                  </a:cubicBezTo>
                  <a:cubicBezTo>
                    <a:pt x="2388" y="990"/>
                    <a:pt x="2388" y="991"/>
                    <a:pt x="2387" y="992"/>
                  </a:cubicBezTo>
                  <a:cubicBezTo>
                    <a:pt x="2387" y="992"/>
                    <a:pt x="2386" y="993"/>
                    <a:pt x="2386" y="994"/>
                  </a:cubicBezTo>
                  <a:cubicBezTo>
                    <a:pt x="2384" y="996"/>
                    <a:pt x="2382" y="999"/>
                    <a:pt x="2380" y="1001"/>
                  </a:cubicBezTo>
                  <a:cubicBezTo>
                    <a:pt x="2379" y="1001"/>
                    <a:pt x="2379" y="1001"/>
                    <a:pt x="2379" y="1001"/>
                  </a:cubicBezTo>
                  <a:cubicBezTo>
                    <a:pt x="2379" y="1001"/>
                    <a:pt x="2378" y="1002"/>
                    <a:pt x="2378" y="1002"/>
                  </a:cubicBezTo>
                  <a:cubicBezTo>
                    <a:pt x="2378" y="1002"/>
                    <a:pt x="2377" y="1003"/>
                    <a:pt x="2377" y="1003"/>
                  </a:cubicBezTo>
                  <a:cubicBezTo>
                    <a:pt x="2376" y="1004"/>
                    <a:pt x="2375" y="1004"/>
                    <a:pt x="2374" y="1005"/>
                  </a:cubicBezTo>
                  <a:cubicBezTo>
                    <a:pt x="2374" y="1005"/>
                    <a:pt x="2374" y="1005"/>
                    <a:pt x="2373" y="1005"/>
                  </a:cubicBezTo>
                  <a:cubicBezTo>
                    <a:pt x="2373" y="1005"/>
                    <a:pt x="2373" y="1005"/>
                    <a:pt x="2373" y="1005"/>
                  </a:cubicBezTo>
                  <a:cubicBezTo>
                    <a:pt x="2372" y="1006"/>
                    <a:pt x="2371" y="1006"/>
                    <a:pt x="2370" y="1006"/>
                  </a:cubicBezTo>
                  <a:cubicBezTo>
                    <a:pt x="2365" y="1006"/>
                    <a:pt x="2360" y="1007"/>
                    <a:pt x="2356" y="1007"/>
                  </a:cubicBezTo>
                  <a:cubicBezTo>
                    <a:pt x="2346" y="1008"/>
                    <a:pt x="2336" y="1008"/>
                    <a:pt x="2326" y="1009"/>
                  </a:cubicBezTo>
                  <a:cubicBezTo>
                    <a:pt x="2325" y="1009"/>
                    <a:pt x="2324" y="1010"/>
                    <a:pt x="2323" y="1010"/>
                  </a:cubicBezTo>
                  <a:cubicBezTo>
                    <a:pt x="2322" y="1010"/>
                    <a:pt x="2322" y="1010"/>
                    <a:pt x="2322" y="1010"/>
                  </a:cubicBezTo>
                  <a:cubicBezTo>
                    <a:pt x="2322" y="1010"/>
                    <a:pt x="2322" y="1010"/>
                    <a:pt x="2322" y="1010"/>
                  </a:cubicBezTo>
                  <a:cubicBezTo>
                    <a:pt x="2322" y="1010"/>
                    <a:pt x="2322" y="1010"/>
                    <a:pt x="2322" y="1010"/>
                  </a:cubicBezTo>
                  <a:cubicBezTo>
                    <a:pt x="2321" y="1010"/>
                    <a:pt x="2321" y="1010"/>
                    <a:pt x="2321" y="1010"/>
                  </a:cubicBezTo>
                  <a:cubicBezTo>
                    <a:pt x="2322" y="1010"/>
                    <a:pt x="2322" y="1010"/>
                    <a:pt x="2323" y="1010"/>
                  </a:cubicBezTo>
                  <a:cubicBezTo>
                    <a:pt x="2323" y="1009"/>
                    <a:pt x="2324" y="1009"/>
                    <a:pt x="2324" y="1009"/>
                  </a:cubicBezTo>
                  <a:cubicBezTo>
                    <a:pt x="2325" y="1008"/>
                    <a:pt x="2326" y="1008"/>
                    <a:pt x="2326" y="1008"/>
                  </a:cubicBezTo>
                  <a:cubicBezTo>
                    <a:pt x="2327" y="1007"/>
                    <a:pt x="2327" y="1007"/>
                    <a:pt x="2328" y="1006"/>
                  </a:cubicBezTo>
                  <a:cubicBezTo>
                    <a:pt x="2328" y="1006"/>
                    <a:pt x="2329" y="1006"/>
                    <a:pt x="2329" y="1005"/>
                  </a:cubicBezTo>
                  <a:cubicBezTo>
                    <a:pt x="2329" y="1005"/>
                    <a:pt x="2330" y="1005"/>
                    <a:pt x="2330" y="1004"/>
                  </a:cubicBezTo>
                  <a:cubicBezTo>
                    <a:pt x="2332" y="1002"/>
                    <a:pt x="2335" y="998"/>
                    <a:pt x="2337" y="995"/>
                  </a:cubicBezTo>
                  <a:cubicBezTo>
                    <a:pt x="2338" y="993"/>
                    <a:pt x="2339" y="991"/>
                    <a:pt x="2340" y="989"/>
                  </a:cubicBezTo>
                  <a:cubicBezTo>
                    <a:pt x="2341" y="988"/>
                    <a:pt x="2342" y="986"/>
                    <a:pt x="2344" y="984"/>
                  </a:cubicBezTo>
                  <a:cubicBezTo>
                    <a:pt x="2346" y="980"/>
                    <a:pt x="2348" y="976"/>
                    <a:pt x="2351" y="972"/>
                  </a:cubicBezTo>
                  <a:cubicBezTo>
                    <a:pt x="2351" y="972"/>
                    <a:pt x="2351" y="972"/>
                    <a:pt x="2351" y="972"/>
                  </a:cubicBezTo>
                  <a:cubicBezTo>
                    <a:pt x="2351" y="972"/>
                    <a:pt x="2351" y="972"/>
                    <a:pt x="2351" y="972"/>
                  </a:cubicBezTo>
                  <a:cubicBezTo>
                    <a:pt x="2352" y="971"/>
                    <a:pt x="2352" y="971"/>
                    <a:pt x="2352" y="971"/>
                  </a:cubicBezTo>
                  <a:cubicBezTo>
                    <a:pt x="2352" y="971"/>
                    <a:pt x="2353" y="971"/>
                    <a:pt x="2353" y="970"/>
                  </a:cubicBezTo>
                  <a:cubicBezTo>
                    <a:pt x="2354" y="970"/>
                    <a:pt x="2354" y="970"/>
                    <a:pt x="2354" y="969"/>
                  </a:cubicBezTo>
                  <a:cubicBezTo>
                    <a:pt x="2355" y="969"/>
                    <a:pt x="2355" y="969"/>
                    <a:pt x="2355" y="969"/>
                  </a:cubicBezTo>
                  <a:cubicBezTo>
                    <a:pt x="2355" y="969"/>
                    <a:pt x="2355" y="969"/>
                    <a:pt x="2356" y="968"/>
                  </a:cubicBezTo>
                  <a:cubicBezTo>
                    <a:pt x="2356" y="968"/>
                    <a:pt x="2357" y="968"/>
                    <a:pt x="2357" y="967"/>
                  </a:cubicBezTo>
                  <a:cubicBezTo>
                    <a:pt x="2358" y="967"/>
                    <a:pt x="2359" y="966"/>
                    <a:pt x="2359" y="965"/>
                  </a:cubicBezTo>
                  <a:cubicBezTo>
                    <a:pt x="2360" y="964"/>
                    <a:pt x="2361" y="963"/>
                    <a:pt x="2362" y="962"/>
                  </a:cubicBezTo>
                  <a:cubicBezTo>
                    <a:pt x="2363" y="962"/>
                    <a:pt x="2363" y="961"/>
                    <a:pt x="2364" y="960"/>
                  </a:cubicBezTo>
                  <a:cubicBezTo>
                    <a:pt x="2364" y="959"/>
                    <a:pt x="2365" y="959"/>
                    <a:pt x="2365" y="958"/>
                  </a:cubicBezTo>
                  <a:cubicBezTo>
                    <a:pt x="2365" y="958"/>
                    <a:pt x="2365" y="958"/>
                    <a:pt x="2365" y="958"/>
                  </a:cubicBezTo>
                  <a:cubicBezTo>
                    <a:pt x="2381" y="957"/>
                    <a:pt x="2376" y="944"/>
                    <a:pt x="2377" y="936"/>
                  </a:cubicBezTo>
                  <a:cubicBezTo>
                    <a:pt x="2371" y="939"/>
                    <a:pt x="2364" y="940"/>
                    <a:pt x="2361" y="946"/>
                  </a:cubicBezTo>
                  <a:cubicBezTo>
                    <a:pt x="2359" y="949"/>
                    <a:pt x="2361" y="954"/>
                    <a:pt x="2364" y="957"/>
                  </a:cubicBezTo>
                  <a:cubicBezTo>
                    <a:pt x="2364" y="958"/>
                    <a:pt x="2363" y="959"/>
                    <a:pt x="2363" y="959"/>
                  </a:cubicBezTo>
                  <a:cubicBezTo>
                    <a:pt x="2362" y="960"/>
                    <a:pt x="2361" y="961"/>
                    <a:pt x="2360" y="962"/>
                  </a:cubicBezTo>
                  <a:cubicBezTo>
                    <a:pt x="2360" y="963"/>
                    <a:pt x="2359" y="963"/>
                    <a:pt x="2358" y="964"/>
                  </a:cubicBezTo>
                  <a:cubicBezTo>
                    <a:pt x="2357" y="965"/>
                    <a:pt x="2357" y="966"/>
                    <a:pt x="2356" y="966"/>
                  </a:cubicBezTo>
                  <a:cubicBezTo>
                    <a:pt x="2355" y="967"/>
                    <a:pt x="2355" y="967"/>
                    <a:pt x="2355" y="967"/>
                  </a:cubicBezTo>
                  <a:cubicBezTo>
                    <a:pt x="2354" y="968"/>
                    <a:pt x="2354" y="968"/>
                    <a:pt x="2354" y="968"/>
                  </a:cubicBezTo>
                  <a:cubicBezTo>
                    <a:pt x="2354" y="968"/>
                    <a:pt x="2354" y="968"/>
                    <a:pt x="2353" y="968"/>
                  </a:cubicBezTo>
                  <a:cubicBezTo>
                    <a:pt x="2353" y="969"/>
                    <a:pt x="2353" y="969"/>
                    <a:pt x="2352" y="969"/>
                  </a:cubicBezTo>
                  <a:cubicBezTo>
                    <a:pt x="2354" y="967"/>
                    <a:pt x="2355" y="965"/>
                    <a:pt x="2356" y="963"/>
                  </a:cubicBezTo>
                  <a:cubicBezTo>
                    <a:pt x="2356" y="963"/>
                    <a:pt x="2356" y="963"/>
                    <a:pt x="2356" y="962"/>
                  </a:cubicBezTo>
                  <a:cubicBezTo>
                    <a:pt x="2357" y="962"/>
                    <a:pt x="2357" y="962"/>
                    <a:pt x="2357" y="961"/>
                  </a:cubicBezTo>
                  <a:cubicBezTo>
                    <a:pt x="2357" y="961"/>
                    <a:pt x="2358" y="960"/>
                    <a:pt x="2358" y="959"/>
                  </a:cubicBezTo>
                  <a:cubicBezTo>
                    <a:pt x="2358" y="958"/>
                    <a:pt x="2359" y="957"/>
                    <a:pt x="2359" y="956"/>
                  </a:cubicBezTo>
                  <a:cubicBezTo>
                    <a:pt x="2360" y="955"/>
                    <a:pt x="2360" y="954"/>
                    <a:pt x="2360" y="954"/>
                  </a:cubicBezTo>
                  <a:cubicBezTo>
                    <a:pt x="2360" y="954"/>
                    <a:pt x="2359" y="955"/>
                    <a:pt x="2358" y="956"/>
                  </a:cubicBezTo>
                  <a:cubicBezTo>
                    <a:pt x="2357" y="957"/>
                    <a:pt x="2357" y="958"/>
                    <a:pt x="2356" y="959"/>
                  </a:cubicBezTo>
                  <a:cubicBezTo>
                    <a:pt x="2355" y="960"/>
                    <a:pt x="2355" y="960"/>
                    <a:pt x="2354" y="961"/>
                  </a:cubicBezTo>
                  <a:cubicBezTo>
                    <a:pt x="2354" y="961"/>
                    <a:pt x="2354" y="961"/>
                    <a:pt x="2354" y="962"/>
                  </a:cubicBezTo>
                  <a:cubicBezTo>
                    <a:pt x="2354" y="962"/>
                    <a:pt x="2353" y="962"/>
                    <a:pt x="2353" y="963"/>
                  </a:cubicBezTo>
                  <a:cubicBezTo>
                    <a:pt x="2350" y="968"/>
                    <a:pt x="2346" y="974"/>
                    <a:pt x="2342" y="981"/>
                  </a:cubicBezTo>
                  <a:cubicBezTo>
                    <a:pt x="2342" y="981"/>
                    <a:pt x="2342" y="981"/>
                    <a:pt x="2342" y="981"/>
                  </a:cubicBezTo>
                  <a:cubicBezTo>
                    <a:pt x="2342" y="980"/>
                    <a:pt x="2342" y="980"/>
                    <a:pt x="2342" y="980"/>
                  </a:cubicBezTo>
                  <a:cubicBezTo>
                    <a:pt x="2342" y="980"/>
                    <a:pt x="2342" y="979"/>
                    <a:pt x="2342" y="979"/>
                  </a:cubicBezTo>
                  <a:cubicBezTo>
                    <a:pt x="2342" y="979"/>
                    <a:pt x="2342" y="979"/>
                    <a:pt x="2342" y="979"/>
                  </a:cubicBezTo>
                  <a:cubicBezTo>
                    <a:pt x="2342" y="978"/>
                    <a:pt x="2341" y="978"/>
                    <a:pt x="2341" y="977"/>
                  </a:cubicBezTo>
                  <a:cubicBezTo>
                    <a:pt x="2341" y="976"/>
                    <a:pt x="2341" y="976"/>
                    <a:pt x="2340" y="975"/>
                  </a:cubicBezTo>
                  <a:cubicBezTo>
                    <a:pt x="2340" y="975"/>
                    <a:pt x="2339" y="974"/>
                    <a:pt x="2339" y="973"/>
                  </a:cubicBezTo>
                  <a:cubicBezTo>
                    <a:pt x="2338" y="972"/>
                    <a:pt x="2338" y="972"/>
                    <a:pt x="2337" y="971"/>
                  </a:cubicBezTo>
                  <a:cubicBezTo>
                    <a:pt x="2337" y="971"/>
                    <a:pt x="2337" y="970"/>
                    <a:pt x="2336" y="970"/>
                  </a:cubicBezTo>
                  <a:cubicBezTo>
                    <a:pt x="2336" y="970"/>
                    <a:pt x="2336" y="970"/>
                    <a:pt x="2336" y="970"/>
                  </a:cubicBezTo>
                  <a:cubicBezTo>
                    <a:pt x="2335" y="969"/>
                    <a:pt x="2335" y="969"/>
                    <a:pt x="2335" y="969"/>
                  </a:cubicBezTo>
                  <a:cubicBezTo>
                    <a:pt x="2343" y="957"/>
                    <a:pt x="2329" y="955"/>
                    <a:pt x="2321" y="951"/>
                  </a:cubicBezTo>
                  <a:cubicBezTo>
                    <a:pt x="2312" y="966"/>
                    <a:pt x="2314" y="975"/>
                    <a:pt x="2333" y="971"/>
                  </a:cubicBezTo>
                  <a:cubicBezTo>
                    <a:pt x="2333" y="971"/>
                    <a:pt x="2334" y="971"/>
                    <a:pt x="2334" y="971"/>
                  </a:cubicBezTo>
                  <a:cubicBezTo>
                    <a:pt x="2334" y="971"/>
                    <a:pt x="2335" y="972"/>
                    <a:pt x="2335" y="973"/>
                  </a:cubicBezTo>
                  <a:cubicBezTo>
                    <a:pt x="2336" y="973"/>
                    <a:pt x="2336" y="974"/>
                    <a:pt x="2337" y="975"/>
                  </a:cubicBezTo>
                  <a:cubicBezTo>
                    <a:pt x="2337" y="975"/>
                    <a:pt x="2337" y="976"/>
                    <a:pt x="2338" y="976"/>
                  </a:cubicBezTo>
                  <a:cubicBezTo>
                    <a:pt x="2338" y="977"/>
                    <a:pt x="2339" y="978"/>
                    <a:pt x="2339" y="978"/>
                  </a:cubicBezTo>
                  <a:cubicBezTo>
                    <a:pt x="2339" y="979"/>
                    <a:pt x="2339" y="979"/>
                    <a:pt x="2340" y="980"/>
                  </a:cubicBezTo>
                  <a:cubicBezTo>
                    <a:pt x="2340" y="980"/>
                    <a:pt x="2340" y="980"/>
                    <a:pt x="2340" y="980"/>
                  </a:cubicBezTo>
                  <a:cubicBezTo>
                    <a:pt x="2340" y="981"/>
                    <a:pt x="2340" y="981"/>
                    <a:pt x="2340" y="981"/>
                  </a:cubicBezTo>
                  <a:cubicBezTo>
                    <a:pt x="2340" y="981"/>
                    <a:pt x="2340" y="981"/>
                    <a:pt x="2340" y="981"/>
                  </a:cubicBezTo>
                  <a:cubicBezTo>
                    <a:pt x="2341" y="982"/>
                    <a:pt x="2341" y="982"/>
                    <a:pt x="2341" y="982"/>
                  </a:cubicBezTo>
                  <a:cubicBezTo>
                    <a:pt x="2341" y="982"/>
                    <a:pt x="2341" y="982"/>
                    <a:pt x="2341" y="982"/>
                  </a:cubicBezTo>
                  <a:cubicBezTo>
                    <a:pt x="2341" y="983"/>
                    <a:pt x="2341" y="983"/>
                    <a:pt x="2341" y="983"/>
                  </a:cubicBezTo>
                  <a:cubicBezTo>
                    <a:pt x="2340" y="985"/>
                    <a:pt x="2339" y="987"/>
                    <a:pt x="2338" y="989"/>
                  </a:cubicBezTo>
                  <a:cubicBezTo>
                    <a:pt x="2336" y="991"/>
                    <a:pt x="2335" y="992"/>
                    <a:pt x="2334" y="994"/>
                  </a:cubicBezTo>
                  <a:cubicBezTo>
                    <a:pt x="2332" y="998"/>
                    <a:pt x="2330" y="1001"/>
                    <a:pt x="2328" y="1003"/>
                  </a:cubicBezTo>
                  <a:cubicBezTo>
                    <a:pt x="2327" y="1003"/>
                    <a:pt x="2327" y="1004"/>
                    <a:pt x="2327" y="1004"/>
                  </a:cubicBezTo>
                  <a:cubicBezTo>
                    <a:pt x="2327" y="1004"/>
                    <a:pt x="2326" y="1004"/>
                    <a:pt x="2326" y="1005"/>
                  </a:cubicBezTo>
                  <a:cubicBezTo>
                    <a:pt x="2326" y="1005"/>
                    <a:pt x="2325" y="1006"/>
                    <a:pt x="2325" y="1006"/>
                  </a:cubicBezTo>
                  <a:cubicBezTo>
                    <a:pt x="2324" y="1007"/>
                    <a:pt x="2324" y="1007"/>
                    <a:pt x="2323" y="1008"/>
                  </a:cubicBezTo>
                  <a:cubicBezTo>
                    <a:pt x="2323" y="1008"/>
                    <a:pt x="2323" y="1008"/>
                    <a:pt x="2322" y="1009"/>
                  </a:cubicBezTo>
                  <a:cubicBezTo>
                    <a:pt x="2322" y="1009"/>
                    <a:pt x="2321" y="1009"/>
                    <a:pt x="2321" y="1010"/>
                  </a:cubicBezTo>
                  <a:cubicBezTo>
                    <a:pt x="2321" y="1010"/>
                    <a:pt x="2320" y="1010"/>
                    <a:pt x="2320" y="1010"/>
                  </a:cubicBezTo>
                  <a:cubicBezTo>
                    <a:pt x="2320" y="1010"/>
                    <a:pt x="2320" y="1010"/>
                    <a:pt x="2320" y="1010"/>
                  </a:cubicBezTo>
                  <a:cubicBezTo>
                    <a:pt x="2319" y="1011"/>
                    <a:pt x="2319" y="1011"/>
                    <a:pt x="2319" y="1011"/>
                  </a:cubicBezTo>
                  <a:cubicBezTo>
                    <a:pt x="2317" y="1011"/>
                    <a:pt x="2317" y="1011"/>
                    <a:pt x="2317" y="1011"/>
                  </a:cubicBezTo>
                  <a:cubicBezTo>
                    <a:pt x="2315" y="1011"/>
                    <a:pt x="2315" y="1011"/>
                    <a:pt x="2315" y="1011"/>
                  </a:cubicBezTo>
                  <a:cubicBezTo>
                    <a:pt x="2314" y="1012"/>
                    <a:pt x="2313" y="1012"/>
                    <a:pt x="2311" y="1012"/>
                  </a:cubicBezTo>
                  <a:cubicBezTo>
                    <a:pt x="2306" y="1014"/>
                    <a:pt x="2302" y="1015"/>
                    <a:pt x="2297" y="1017"/>
                  </a:cubicBezTo>
                  <a:cubicBezTo>
                    <a:pt x="2287" y="1021"/>
                    <a:pt x="2278" y="1025"/>
                    <a:pt x="2269" y="1029"/>
                  </a:cubicBezTo>
                  <a:cubicBezTo>
                    <a:pt x="2260" y="1033"/>
                    <a:pt x="2252" y="1037"/>
                    <a:pt x="2244" y="1041"/>
                  </a:cubicBezTo>
                  <a:cubicBezTo>
                    <a:pt x="2240" y="1043"/>
                    <a:pt x="2237" y="1044"/>
                    <a:pt x="2233" y="1046"/>
                  </a:cubicBezTo>
                  <a:cubicBezTo>
                    <a:pt x="2233" y="1046"/>
                    <a:pt x="2233" y="1046"/>
                    <a:pt x="2233" y="1046"/>
                  </a:cubicBezTo>
                  <a:cubicBezTo>
                    <a:pt x="2234" y="1045"/>
                    <a:pt x="2234" y="1045"/>
                    <a:pt x="2235" y="1044"/>
                  </a:cubicBezTo>
                  <a:cubicBezTo>
                    <a:pt x="2236" y="1043"/>
                    <a:pt x="2237" y="1042"/>
                    <a:pt x="2238" y="1041"/>
                  </a:cubicBezTo>
                  <a:cubicBezTo>
                    <a:pt x="2239" y="1040"/>
                    <a:pt x="2239" y="1039"/>
                    <a:pt x="2240" y="1037"/>
                  </a:cubicBezTo>
                  <a:cubicBezTo>
                    <a:pt x="2241" y="1036"/>
                    <a:pt x="2242" y="1035"/>
                    <a:pt x="2243" y="1034"/>
                  </a:cubicBezTo>
                  <a:cubicBezTo>
                    <a:pt x="2243" y="1033"/>
                    <a:pt x="2244" y="1032"/>
                    <a:pt x="2244" y="1031"/>
                  </a:cubicBezTo>
                  <a:cubicBezTo>
                    <a:pt x="2261" y="1022"/>
                    <a:pt x="2253" y="1015"/>
                    <a:pt x="2261" y="1003"/>
                  </a:cubicBezTo>
                  <a:cubicBezTo>
                    <a:pt x="2255" y="1006"/>
                    <a:pt x="2249" y="1009"/>
                    <a:pt x="2245" y="1012"/>
                  </a:cubicBezTo>
                  <a:cubicBezTo>
                    <a:pt x="2251" y="1001"/>
                    <a:pt x="2260" y="990"/>
                    <a:pt x="2270" y="980"/>
                  </a:cubicBezTo>
                  <a:cubicBezTo>
                    <a:pt x="2258" y="985"/>
                    <a:pt x="2247" y="995"/>
                    <a:pt x="2237" y="1003"/>
                  </a:cubicBezTo>
                  <a:cubicBezTo>
                    <a:pt x="2226" y="1013"/>
                    <a:pt x="2219" y="1025"/>
                    <a:pt x="2213" y="1035"/>
                  </a:cubicBezTo>
                  <a:cubicBezTo>
                    <a:pt x="2192" y="1051"/>
                    <a:pt x="2164" y="1053"/>
                    <a:pt x="2139" y="1047"/>
                  </a:cubicBezTo>
                  <a:cubicBezTo>
                    <a:pt x="2129" y="1041"/>
                    <a:pt x="2114" y="1035"/>
                    <a:pt x="2105" y="1033"/>
                  </a:cubicBezTo>
                  <a:cubicBezTo>
                    <a:pt x="2089" y="1029"/>
                    <a:pt x="2082" y="1020"/>
                    <a:pt x="2066" y="1015"/>
                  </a:cubicBezTo>
                  <a:cubicBezTo>
                    <a:pt x="2062" y="1014"/>
                    <a:pt x="2058" y="1012"/>
                    <a:pt x="2054" y="1011"/>
                  </a:cubicBezTo>
                  <a:cubicBezTo>
                    <a:pt x="2055" y="1011"/>
                    <a:pt x="2056" y="1010"/>
                    <a:pt x="2057" y="1010"/>
                  </a:cubicBezTo>
                  <a:cubicBezTo>
                    <a:pt x="2063" y="1007"/>
                    <a:pt x="2069" y="1003"/>
                    <a:pt x="2076" y="999"/>
                  </a:cubicBezTo>
                  <a:cubicBezTo>
                    <a:pt x="2076" y="999"/>
                    <a:pt x="2076" y="999"/>
                    <a:pt x="2076" y="999"/>
                  </a:cubicBezTo>
                  <a:cubicBezTo>
                    <a:pt x="2077" y="1000"/>
                    <a:pt x="2078" y="1000"/>
                    <a:pt x="2079" y="1000"/>
                  </a:cubicBezTo>
                  <a:cubicBezTo>
                    <a:pt x="2080" y="1000"/>
                    <a:pt x="2080" y="1001"/>
                    <a:pt x="2081" y="1001"/>
                  </a:cubicBezTo>
                  <a:cubicBezTo>
                    <a:pt x="2082" y="1001"/>
                    <a:pt x="2082" y="1001"/>
                    <a:pt x="2083" y="1001"/>
                  </a:cubicBezTo>
                  <a:cubicBezTo>
                    <a:pt x="2084" y="1001"/>
                    <a:pt x="2086" y="1002"/>
                    <a:pt x="2088" y="1002"/>
                  </a:cubicBezTo>
                  <a:cubicBezTo>
                    <a:pt x="2089" y="1002"/>
                    <a:pt x="2091" y="1003"/>
                    <a:pt x="2093" y="1003"/>
                  </a:cubicBezTo>
                  <a:cubicBezTo>
                    <a:pt x="2097" y="1004"/>
                    <a:pt x="2101" y="1004"/>
                    <a:pt x="2105" y="1005"/>
                  </a:cubicBezTo>
                  <a:cubicBezTo>
                    <a:pt x="2109" y="1006"/>
                    <a:pt x="2113" y="1007"/>
                    <a:pt x="2116" y="1008"/>
                  </a:cubicBezTo>
                  <a:cubicBezTo>
                    <a:pt x="2118" y="1009"/>
                    <a:pt x="2120" y="1009"/>
                    <a:pt x="2122" y="1010"/>
                  </a:cubicBezTo>
                  <a:cubicBezTo>
                    <a:pt x="2123" y="1010"/>
                    <a:pt x="2125" y="1011"/>
                    <a:pt x="2126" y="1011"/>
                  </a:cubicBezTo>
                  <a:cubicBezTo>
                    <a:pt x="2127" y="1012"/>
                    <a:pt x="2127" y="1012"/>
                    <a:pt x="2127" y="1012"/>
                  </a:cubicBezTo>
                  <a:cubicBezTo>
                    <a:pt x="2127" y="1012"/>
                    <a:pt x="2128" y="1012"/>
                    <a:pt x="2128" y="1012"/>
                  </a:cubicBezTo>
                  <a:cubicBezTo>
                    <a:pt x="2128" y="1012"/>
                    <a:pt x="2128" y="1013"/>
                    <a:pt x="2129" y="1013"/>
                  </a:cubicBezTo>
                  <a:cubicBezTo>
                    <a:pt x="2129" y="1014"/>
                    <a:pt x="2129" y="1014"/>
                    <a:pt x="2129" y="1014"/>
                  </a:cubicBezTo>
                  <a:cubicBezTo>
                    <a:pt x="2130" y="1014"/>
                    <a:pt x="2130" y="1014"/>
                    <a:pt x="2130" y="1014"/>
                  </a:cubicBezTo>
                  <a:cubicBezTo>
                    <a:pt x="2130" y="1014"/>
                    <a:pt x="2130" y="1014"/>
                    <a:pt x="2130" y="1015"/>
                  </a:cubicBezTo>
                  <a:cubicBezTo>
                    <a:pt x="2131" y="1015"/>
                    <a:pt x="2132" y="1015"/>
                    <a:pt x="2132" y="1016"/>
                  </a:cubicBezTo>
                  <a:cubicBezTo>
                    <a:pt x="2133" y="1016"/>
                    <a:pt x="2134" y="1016"/>
                    <a:pt x="2135" y="1017"/>
                  </a:cubicBezTo>
                  <a:cubicBezTo>
                    <a:pt x="2136" y="1017"/>
                    <a:pt x="2137" y="1017"/>
                    <a:pt x="2137" y="1018"/>
                  </a:cubicBezTo>
                  <a:cubicBezTo>
                    <a:pt x="2138" y="1018"/>
                    <a:pt x="2139" y="1018"/>
                    <a:pt x="2140" y="1018"/>
                  </a:cubicBezTo>
                  <a:cubicBezTo>
                    <a:pt x="2140" y="1018"/>
                    <a:pt x="2140" y="1019"/>
                    <a:pt x="2140" y="1019"/>
                  </a:cubicBezTo>
                  <a:cubicBezTo>
                    <a:pt x="2140" y="1019"/>
                    <a:pt x="2140" y="1019"/>
                    <a:pt x="2140" y="1019"/>
                  </a:cubicBezTo>
                  <a:cubicBezTo>
                    <a:pt x="2151" y="1028"/>
                    <a:pt x="2161" y="1025"/>
                    <a:pt x="2173" y="1022"/>
                  </a:cubicBezTo>
                  <a:cubicBezTo>
                    <a:pt x="2164" y="1011"/>
                    <a:pt x="2153" y="1012"/>
                    <a:pt x="2143" y="1017"/>
                  </a:cubicBezTo>
                  <a:cubicBezTo>
                    <a:pt x="2142" y="1016"/>
                    <a:pt x="2141" y="1016"/>
                    <a:pt x="2140" y="1016"/>
                  </a:cubicBezTo>
                  <a:cubicBezTo>
                    <a:pt x="2140" y="1016"/>
                    <a:pt x="2139" y="1015"/>
                    <a:pt x="2138" y="1015"/>
                  </a:cubicBezTo>
                  <a:cubicBezTo>
                    <a:pt x="2137" y="1015"/>
                    <a:pt x="2136" y="1015"/>
                    <a:pt x="2135" y="1014"/>
                  </a:cubicBezTo>
                  <a:cubicBezTo>
                    <a:pt x="2135" y="1014"/>
                    <a:pt x="2134" y="1014"/>
                    <a:pt x="2133" y="1013"/>
                  </a:cubicBezTo>
                  <a:cubicBezTo>
                    <a:pt x="2133" y="1013"/>
                    <a:pt x="2133" y="1013"/>
                    <a:pt x="2132" y="1013"/>
                  </a:cubicBezTo>
                  <a:cubicBezTo>
                    <a:pt x="2133" y="1013"/>
                    <a:pt x="2133" y="1013"/>
                    <a:pt x="2134" y="1013"/>
                  </a:cubicBezTo>
                  <a:cubicBezTo>
                    <a:pt x="2135" y="1013"/>
                    <a:pt x="2136" y="1013"/>
                    <a:pt x="2136" y="1013"/>
                  </a:cubicBezTo>
                  <a:cubicBezTo>
                    <a:pt x="2136" y="1013"/>
                    <a:pt x="2135" y="1013"/>
                    <a:pt x="2134" y="1012"/>
                  </a:cubicBezTo>
                  <a:cubicBezTo>
                    <a:pt x="2133" y="1012"/>
                    <a:pt x="2132" y="1011"/>
                    <a:pt x="2131" y="1010"/>
                  </a:cubicBezTo>
                  <a:cubicBezTo>
                    <a:pt x="2130" y="1010"/>
                    <a:pt x="2130" y="1010"/>
                    <a:pt x="2129" y="1010"/>
                  </a:cubicBezTo>
                  <a:cubicBezTo>
                    <a:pt x="2129" y="1009"/>
                    <a:pt x="2128" y="1009"/>
                    <a:pt x="2128" y="1009"/>
                  </a:cubicBezTo>
                  <a:cubicBezTo>
                    <a:pt x="2127" y="1009"/>
                    <a:pt x="2127" y="1009"/>
                    <a:pt x="2127" y="1009"/>
                  </a:cubicBezTo>
                  <a:cubicBezTo>
                    <a:pt x="2125" y="1008"/>
                    <a:pt x="2124" y="1008"/>
                    <a:pt x="2122" y="1007"/>
                  </a:cubicBezTo>
                  <a:cubicBezTo>
                    <a:pt x="2120" y="1007"/>
                    <a:pt x="2118" y="1006"/>
                    <a:pt x="2117" y="1006"/>
                  </a:cubicBezTo>
                  <a:cubicBezTo>
                    <a:pt x="2113" y="1005"/>
                    <a:pt x="2109" y="1004"/>
                    <a:pt x="2105" y="1003"/>
                  </a:cubicBezTo>
                  <a:cubicBezTo>
                    <a:pt x="2101" y="1002"/>
                    <a:pt x="2097" y="1001"/>
                    <a:pt x="2093" y="1000"/>
                  </a:cubicBezTo>
                  <a:cubicBezTo>
                    <a:pt x="2091" y="1000"/>
                    <a:pt x="2090" y="999"/>
                    <a:pt x="2088" y="999"/>
                  </a:cubicBezTo>
                  <a:cubicBezTo>
                    <a:pt x="2086" y="999"/>
                    <a:pt x="2085" y="999"/>
                    <a:pt x="2083" y="998"/>
                  </a:cubicBezTo>
                  <a:cubicBezTo>
                    <a:pt x="2082" y="998"/>
                    <a:pt x="2082" y="998"/>
                    <a:pt x="2081" y="998"/>
                  </a:cubicBezTo>
                  <a:cubicBezTo>
                    <a:pt x="2080" y="998"/>
                    <a:pt x="2080" y="998"/>
                    <a:pt x="2079" y="998"/>
                  </a:cubicBezTo>
                  <a:cubicBezTo>
                    <a:pt x="2078" y="998"/>
                    <a:pt x="2078" y="998"/>
                    <a:pt x="2077" y="998"/>
                  </a:cubicBezTo>
                  <a:cubicBezTo>
                    <a:pt x="2086" y="993"/>
                    <a:pt x="2095" y="986"/>
                    <a:pt x="2104" y="978"/>
                  </a:cubicBezTo>
                  <a:cubicBezTo>
                    <a:pt x="2106" y="977"/>
                    <a:pt x="2108" y="975"/>
                    <a:pt x="2110" y="973"/>
                  </a:cubicBezTo>
                  <a:cubicBezTo>
                    <a:pt x="2112" y="971"/>
                    <a:pt x="2114" y="970"/>
                    <a:pt x="2116" y="968"/>
                  </a:cubicBezTo>
                  <a:cubicBezTo>
                    <a:pt x="2120" y="964"/>
                    <a:pt x="2124" y="960"/>
                    <a:pt x="2127" y="956"/>
                  </a:cubicBezTo>
                  <a:cubicBezTo>
                    <a:pt x="2133" y="950"/>
                    <a:pt x="2139" y="943"/>
                    <a:pt x="2146" y="937"/>
                  </a:cubicBezTo>
                  <a:cubicBezTo>
                    <a:pt x="2146" y="937"/>
                    <a:pt x="2147" y="937"/>
                    <a:pt x="2148" y="937"/>
                  </a:cubicBezTo>
                  <a:cubicBezTo>
                    <a:pt x="2148" y="937"/>
                    <a:pt x="2148" y="937"/>
                    <a:pt x="2149" y="937"/>
                  </a:cubicBezTo>
                  <a:cubicBezTo>
                    <a:pt x="2149" y="937"/>
                    <a:pt x="2149" y="937"/>
                    <a:pt x="2150" y="937"/>
                  </a:cubicBezTo>
                  <a:cubicBezTo>
                    <a:pt x="2150" y="937"/>
                    <a:pt x="2151" y="937"/>
                    <a:pt x="2151" y="937"/>
                  </a:cubicBezTo>
                  <a:cubicBezTo>
                    <a:pt x="2152" y="937"/>
                    <a:pt x="2152" y="937"/>
                    <a:pt x="2152" y="937"/>
                  </a:cubicBezTo>
                  <a:cubicBezTo>
                    <a:pt x="2152" y="937"/>
                    <a:pt x="2153" y="937"/>
                    <a:pt x="2153" y="937"/>
                  </a:cubicBezTo>
                  <a:cubicBezTo>
                    <a:pt x="2153" y="937"/>
                    <a:pt x="2154" y="936"/>
                    <a:pt x="2155" y="936"/>
                  </a:cubicBezTo>
                  <a:cubicBezTo>
                    <a:pt x="2155" y="936"/>
                    <a:pt x="2156" y="936"/>
                    <a:pt x="2156" y="936"/>
                  </a:cubicBezTo>
                  <a:cubicBezTo>
                    <a:pt x="2157" y="936"/>
                    <a:pt x="2157" y="936"/>
                    <a:pt x="2157" y="936"/>
                  </a:cubicBezTo>
                  <a:cubicBezTo>
                    <a:pt x="2158" y="936"/>
                    <a:pt x="2158" y="936"/>
                    <a:pt x="2158" y="936"/>
                  </a:cubicBezTo>
                  <a:cubicBezTo>
                    <a:pt x="2159" y="936"/>
                    <a:pt x="2160" y="936"/>
                    <a:pt x="2160" y="936"/>
                  </a:cubicBezTo>
                  <a:cubicBezTo>
                    <a:pt x="2162" y="936"/>
                    <a:pt x="2163" y="936"/>
                    <a:pt x="2165" y="936"/>
                  </a:cubicBezTo>
                  <a:cubicBezTo>
                    <a:pt x="2166" y="936"/>
                    <a:pt x="2167" y="937"/>
                    <a:pt x="2169" y="937"/>
                  </a:cubicBezTo>
                  <a:cubicBezTo>
                    <a:pt x="2170" y="937"/>
                    <a:pt x="2172" y="937"/>
                    <a:pt x="2173" y="938"/>
                  </a:cubicBezTo>
                  <a:cubicBezTo>
                    <a:pt x="2174" y="938"/>
                    <a:pt x="2176" y="939"/>
                    <a:pt x="2177" y="939"/>
                  </a:cubicBezTo>
                  <a:cubicBezTo>
                    <a:pt x="2178" y="947"/>
                    <a:pt x="2182" y="956"/>
                    <a:pt x="2188" y="959"/>
                  </a:cubicBezTo>
                  <a:cubicBezTo>
                    <a:pt x="2195" y="964"/>
                    <a:pt x="2202" y="956"/>
                    <a:pt x="2209" y="953"/>
                  </a:cubicBezTo>
                  <a:cubicBezTo>
                    <a:pt x="2199" y="943"/>
                    <a:pt x="2189" y="918"/>
                    <a:pt x="2177" y="936"/>
                  </a:cubicBezTo>
                  <a:cubicBezTo>
                    <a:pt x="2176" y="936"/>
                    <a:pt x="2176" y="936"/>
                    <a:pt x="2176" y="936"/>
                  </a:cubicBezTo>
                  <a:cubicBezTo>
                    <a:pt x="2176" y="935"/>
                    <a:pt x="2176" y="935"/>
                    <a:pt x="2176" y="934"/>
                  </a:cubicBezTo>
                  <a:cubicBezTo>
                    <a:pt x="2176" y="936"/>
                    <a:pt x="2176" y="936"/>
                    <a:pt x="2176" y="936"/>
                  </a:cubicBezTo>
                  <a:cubicBezTo>
                    <a:pt x="2175" y="936"/>
                    <a:pt x="2174" y="935"/>
                    <a:pt x="2174" y="935"/>
                  </a:cubicBezTo>
                  <a:cubicBezTo>
                    <a:pt x="2172" y="935"/>
                    <a:pt x="2171" y="934"/>
                    <a:pt x="2169" y="934"/>
                  </a:cubicBezTo>
                  <a:cubicBezTo>
                    <a:pt x="2168" y="934"/>
                    <a:pt x="2166" y="934"/>
                    <a:pt x="2164" y="933"/>
                  </a:cubicBezTo>
                  <a:cubicBezTo>
                    <a:pt x="2163" y="933"/>
                    <a:pt x="2161" y="933"/>
                    <a:pt x="2160" y="933"/>
                  </a:cubicBezTo>
                  <a:cubicBezTo>
                    <a:pt x="2159" y="933"/>
                    <a:pt x="2159" y="933"/>
                    <a:pt x="2158" y="933"/>
                  </a:cubicBezTo>
                  <a:cubicBezTo>
                    <a:pt x="2158" y="933"/>
                    <a:pt x="2157" y="933"/>
                    <a:pt x="2157" y="933"/>
                  </a:cubicBezTo>
                  <a:cubicBezTo>
                    <a:pt x="2157" y="933"/>
                    <a:pt x="2156" y="933"/>
                    <a:pt x="2156" y="933"/>
                  </a:cubicBezTo>
                  <a:cubicBezTo>
                    <a:pt x="2155" y="934"/>
                    <a:pt x="2155" y="934"/>
                    <a:pt x="2154" y="934"/>
                  </a:cubicBezTo>
                  <a:cubicBezTo>
                    <a:pt x="2153" y="934"/>
                    <a:pt x="2153" y="934"/>
                    <a:pt x="2152" y="934"/>
                  </a:cubicBezTo>
                  <a:cubicBezTo>
                    <a:pt x="2152" y="934"/>
                    <a:pt x="2152" y="934"/>
                    <a:pt x="2151" y="934"/>
                  </a:cubicBezTo>
                  <a:cubicBezTo>
                    <a:pt x="2151" y="934"/>
                    <a:pt x="2151" y="934"/>
                    <a:pt x="2151" y="934"/>
                  </a:cubicBezTo>
                  <a:cubicBezTo>
                    <a:pt x="2150" y="935"/>
                    <a:pt x="2150" y="935"/>
                    <a:pt x="2149" y="935"/>
                  </a:cubicBezTo>
                  <a:cubicBezTo>
                    <a:pt x="2149" y="935"/>
                    <a:pt x="2149" y="935"/>
                    <a:pt x="2148" y="936"/>
                  </a:cubicBezTo>
                  <a:cubicBezTo>
                    <a:pt x="2148" y="936"/>
                    <a:pt x="2148" y="936"/>
                    <a:pt x="2147" y="936"/>
                  </a:cubicBezTo>
                  <a:cubicBezTo>
                    <a:pt x="2147" y="936"/>
                    <a:pt x="2146" y="937"/>
                    <a:pt x="2146" y="937"/>
                  </a:cubicBezTo>
                  <a:cubicBezTo>
                    <a:pt x="2148" y="935"/>
                    <a:pt x="2149" y="934"/>
                    <a:pt x="2151" y="933"/>
                  </a:cubicBezTo>
                  <a:cubicBezTo>
                    <a:pt x="2152" y="932"/>
                    <a:pt x="2153" y="931"/>
                    <a:pt x="2154" y="930"/>
                  </a:cubicBezTo>
                  <a:cubicBezTo>
                    <a:pt x="2155" y="929"/>
                    <a:pt x="2156" y="928"/>
                    <a:pt x="2157" y="927"/>
                  </a:cubicBezTo>
                  <a:cubicBezTo>
                    <a:pt x="2158" y="927"/>
                    <a:pt x="2159" y="926"/>
                    <a:pt x="2160" y="925"/>
                  </a:cubicBezTo>
                  <a:cubicBezTo>
                    <a:pt x="2163" y="922"/>
                    <a:pt x="2163" y="922"/>
                    <a:pt x="2163" y="922"/>
                  </a:cubicBezTo>
                  <a:cubicBezTo>
                    <a:pt x="2168" y="919"/>
                    <a:pt x="2172" y="916"/>
                    <a:pt x="2177" y="913"/>
                  </a:cubicBezTo>
                  <a:cubicBezTo>
                    <a:pt x="2186" y="907"/>
                    <a:pt x="2195" y="902"/>
                    <a:pt x="2203" y="897"/>
                  </a:cubicBezTo>
                  <a:cubicBezTo>
                    <a:pt x="2212" y="892"/>
                    <a:pt x="2221" y="887"/>
                    <a:pt x="2229" y="882"/>
                  </a:cubicBezTo>
                  <a:cubicBezTo>
                    <a:pt x="2237" y="877"/>
                    <a:pt x="2244" y="872"/>
                    <a:pt x="2251" y="867"/>
                  </a:cubicBezTo>
                  <a:cubicBezTo>
                    <a:pt x="2254" y="864"/>
                    <a:pt x="2257" y="862"/>
                    <a:pt x="2260" y="859"/>
                  </a:cubicBezTo>
                  <a:cubicBezTo>
                    <a:pt x="2261" y="858"/>
                    <a:pt x="2262" y="856"/>
                    <a:pt x="2264" y="855"/>
                  </a:cubicBezTo>
                  <a:cubicBezTo>
                    <a:pt x="2265" y="854"/>
                    <a:pt x="2266" y="852"/>
                    <a:pt x="2267" y="851"/>
                  </a:cubicBezTo>
                  <a:cubicBezTo>
                    <a:pt x="2272" y="846"/>
                    <a:pt x="2275" y="841"/>
                    <a:pt x="2278" y="837"/>
                  </a:cubicBezTo>
                  <a:cubicBezTo>
                    <a:pt x="2280" y="835"/>
                    <a:pt x="2281" y="833"/>
                    <a:pt x="2282" y="831"/>
                  </a:cubicBezTo>
                  <a:cubicBezTo>
                    <a:pt x="2283" y="829"/>
                    <a:pt x="2284" y="828"/>
                    <a:pt x="2284" y="827"/>
                  </a:cubicBezTo>
                  <a:cubicBezTo>
                    <a:pt x="2285" y="824"/>
                    <a:pt x="2286" y="823"/>
                    <a:pt x="2286" y="823"/>
                  </a:cubicBezTo>
                  <a:cubicBezTo>
                    <a:pt x="2286" y="823"/>
                    <a:pt x="2285" y="824"/>
                    <a:pt x="2284" y="826"/>
                  </a:cubicBezTo>
                  <a:cubicBezTo>
                    <a:pt x="2283" y="827"/>
                    <a:pt x="2282" y="829"/>
                    <a:pt x="2281" y="830"/>
                  </a:cubicBezTo>
                  <a:cubicBezTo>
                    <a:pt x="2280" y="832"/>
                    <a:pt x="2278" y="834"/>
                    <a:pt x="2277" y="836"/>
                  </a:cubicBezTo>
                  <a:cubicBezTo>
                    <a:pt x="2274" y="839"/>
                    <a:pt x="2270" y="844"/>
                    <a:pt x="2265" y="848"/>
                  </a:cubicBezTo>
                  <a:cubicBezTo>
                    <a:pt x="2264" y="850"/>
                    <a:pt x="2263" y="851"/>
                    <a:pt x="2261" y="852"/>
                  </a:cubicBezTo>
                  <a:cubicBezTo>
                    <a:pt x="2260" y="853"/>
                    <a:pt x="2259" y="854"/>
                    <a:pt x="2257" y="855"/>
                  </a:cubicBezTo>
                  <a:cubicBezTo>
                    <a:pt x="2256" y="856"/>
                    <a:pt x="2256" y="857"/>
                    <a:pt x="2255" y="857"/>
                  </a:cubicBezTo>
                  <a:cubicBezTo>
                    <a:pt x="2254" y="858"/>
                    <a:pt x="2254" y="859"/>
                    <a:pt x="2253" y="859"/>
                  </a:cubicBezTo>
                  <a:cubicBezTo>
                    <a:pt x="2251" y="860"/>
                    <a:pt x="2250" y="862"/>
                    <a:pt x="2248" y="863"/>
                  </a:cubicBezTo>
                  <a:cubicBezTo>
                    <a:pt x="2248" y="863"/>
                    <a:pt x="2248" y="863"/>
                    <a:pt x="2248" y="863"/>
                  </a:cubicBezTo>
                  <a:cubicBezTo>
                    <a:pt x="2248" y="863"/>
                    <a:pt x="2248" y="863"/>
                    <a:pt x="2248" y="863"/>
                  </a:cubicBezTo>
                  <a:cubicBezTo>
                    <a:pt x="2249" y="862"/>
                    <a:pt x="2249" y="860"/>
                    <a:pt x="2250" y="859"/>
                  </a:cubicBezTo>
                  <a:cubicBezTo>
                    <a:pt x="2250" y="858"/>
                    <a:pt x="2251" y="857"/>
                    <a:pt x="2251" y="855"/>
                  </a:cubicBezTo>
                  <a:cubicBezTo>
                    <a:pt x="2251" y="854"/>
                    <a:pt x="2252" y="853"/>
                    <a:pt x="2252" y="851"/>
                  </a:cubicBezTo>
                  <a:cubicBezTo>
                    <a:pt x="2252" y="851"/>
                    <a:pt x="2252" y="851"/>
                    <a:pt x="2252" y="851"/>
                  </a:cubicBezTo>
                  <a:cubicBezTo>
                    <a:pt x="2253" y="851"/>
                    <a:pt x="2253" y="851"/>
                    <a:pt x="2253" y="851"/>
                  </a:cubicBezTo>
                  <a:cubicBezTo>
                    <a:pt x="2265" y="836"/>
                    <a:pt x="2262" y="819"/>
                    <a:pt x="2258" y="799"/>
                  </a:cubicBezTo>
                  <a:cubicBezTo>
                    <a:pt x="2244" y="810"/>
                    <a:pt x="2245" y="828"/>
                    <a:pt x="2250" y="846"/>
                  </a:cubicBezTo>
                  <a:cubicBezTo>
                    <a:pt x="2250" y="847"/>
                    <a:pt x="2249" y="849"/>
                    <a:pt x="2249" y="850"/>
                  </a:cubicBezTo>
                  <a:cubicBezTo>
                    <a:pt x="2249" y="851"/>
                    <a:pt x="2248" y="853"/>
                    <a:pt x="2248" y="854"/>
                  </a:cubicBezTo>
                  <a:cubicBezTo>
                    <a:pt x="2248" y="855"/>
                    <a:pt x="2247" y="856"/>
                    <a:pt x="2247" y="857"/>
                  </a:cubicBezTo>
                  <a:cubicBezTo>
                    <a:pt x="2246" y="859"/>
                    <a:pt x="2246" y="860"/>
                    <a:pt x="2245" y="861"/>
                  </a:cubicBezTo>
                  <a:cubicBezTo>
                    <a:pt x="2245" y="862"/>
                    <a:pt x="2244" y="863"/>
                    <a:pt x="2244" y="864"/>
                  </a:cubicBezTo>
                  <a:cubicBezTo>
                    <a:pt x="2244" y="864"/>
                    <a:pt x="2244" y="864"/>
                    <a:pt x="2244" y="864"/>
                  </a:cubicBezTo>
                  <a:cubicBezTo>
                    <a:pt x="2243" y="864"/>
                    <a:pt x="2243" y="865"/>
                    <a:pt x="2243" y="865"/>
                  </a:cubicBezTo>
                  <a:cubicBezTo>
                    <a:pt x="2243" y="865"/>
                    <a:pt x="2243" y="866"/>
                    <a:pt x="2243" y="866"/>
                  </a:cubicBezTo>
                  <a:cubicBezTo>
                    <a:pt x="2243" y="866"/>
                    <a:pt x="2243" y="867"/>
                    <a:pt x="2243" y="867"/>
                  </a:cubicBezTo>
                  <a:cubicBezTo>
                    <a:pt x="2238" y="871"/>
                    <a:pt x="2232" y="874"/>
                    <a:pt x="2227" y="878"/>
                  </a:cubicBezTo>
                  <a:cubicBezTo>
                    <a:pt x="2219" y="883"/>
                    <a:pt x="2210" y="888"/>
                    <a:pt x="2201" y="893"/>
                  </a:cubicBezTo>
                  <a:cubicBezTo>
                    <a:pt x="2193" y="898"/>
                    <a:pt x="2183" y="903"/>
                    <a:pt x="2174" y="909"/>
                  </a:cubicBezTo>
                  <a:cubicBezTo>
                    <a:pt x="2170" y="912"/>
                    <a:pt x="2165" y="915"/>
                    <a:pt x="2161" y="919"/>
                  </a:cubicBezTo>
                  <a:cubicBezTo>
                    <a:pt x="2158" y="921"/>
                    <a:pt x="2158" y="921"/>
                    <a:pt x="2158" y="921"/>
                  </a:cubicBezTo>
                  <a:cubicBezTo>
                    <a:pt x="2157" y="922"/>
                    <a:pt x="2156" y="923"/>
                    <a:pt x="2154" y="924"/>
                  </a:cubicBezTo>
                  <a:cubicBezTo>
                    <a:pt x="2153" y="924"/>
                    <a:pt x="2152" y="925"/>
                    <a:pt x="2151" y="926"/>
                  </a:cubicBezTo>
                  <a:cubicBezTo>
                    <a:pt x="2150" y="927"/>
                    <a:pt x="2149" y="928"/>
                    <a:pt x="2148" y="929"/>
                  </a:cubicBezTo>
                  <a:cubicBezTo>
                    <a:pt x="2140" y="936"/>
                    <a:pt x="2132" y="945"/>
                    <a:pt x="2124" y="952"/>
                  </a:cubicBezTo>
                  <a:cubicBezTo>
                    <a:pt x="2122" y="955"/>
                    <a:pt x="2120" y="957"/>
                    <a:pt x="2118" y="959"/>
                  </a:cubicBezTo>
                  <a:cubicBezTo>
                    <a:pt x="2118" y="959"/>
                    <a:pt x="2118" y="959"/>
                    <a:pt x="2118" y="958"/>
                  </a:cubicBezTo>
                  <a:cubicBezTo>
                    <a:pt x="2118" y="958"/>
                    <a:pt x="2119" y="957"/>
                    <a:pt x="2119" y="956"/>
                  </a:cubicBezTo>
                  <a:cubicBezTo>
                    <a:pt x="2119" y="956"/>
                    <a:pt x="2120" y="955"/>
                    <a:pt x="2120" y="954"/>
                  </a:cubicBezTo>
                  <a:cubicBezTo>
                    <a:pt x="2120" y="953"/>
                    <a:pt x="2120" y="952"/>
                    <a:pt x="2121" y="951"/>
                  </a:cubicBezTo>
                  <a:cubicBezTo>
                    <a:pt x="2121" y="951"/>
                    <a:pt x="2121" y="950"/>
                    <a:pt x="2121" y="950"/>
                  </a:cubicBezTo>
                  <a:cubicBezTo>
                    <a:pt x="2121" y="949"/>
                    <a:pt x="2121" y="949"/>
                    <a:pt x="2121" y="948"/>
                  </a:cubicBezTo>
                  <a:cubicBezTo>
                    <a:pt x="2122" y="946"/>
                    <a:pt x="2122" y="943"/>
                    <a:pt x="2123" y="941"/>
                  </a:cubicBezTo>
                  <a:cubicBezTo>
                    <a:pt x="2123" y="938"/>
                    <a:pt x="2124" y="935"/>
                    <a:pt x="2124" y="933"/>
                  </a:cubicBezTo>
                  <a:cubicBezTo>
                    <a:pt x="2125" y="927"/>
                    <a:pt x="2126" y="921"/>
                    <a:pt x="2127" y="915"/>
                  </a:cubicBezTo>
                  <a:cubicBezTo>
                    <a:pt x="2128" y="909"/>
                    <a:pt x="2128" y="904"/>
                    <a:pt x="2129" y="898"/>
                  </a:cubicBezTo>
                  <a:cubicBezTo>
                    <a:pt x="2130" y="898"/>
                    <a:pt x="2130" y="898"/>
                    <a:pt x="2130" y="898"/>
                  </a:cubicBezTo>
                  <a:cubicBezTo>
                    <a:pt x="2131" y="898"/>
                    <a:pt x="2132" y="898"/>
                    <a:pt x="2133" y="897"/>
                  </a:cubicBezTo>
                  <a:cubicBezTo>
                    <a:pt x="2133" y="897"/>
                    <a:pt x="2134" y="897"/>
                    <a:pt x="2134" y="897"/>
                  </a:cubicBezTo>
                  <a:cubicBezTo>
                    <a:pt x="2134" y="897"/>
                    <a:pt x="2135" y="897"/>
                    <a:pt x="2135" y="897"/>
                  </a:cubicBezTo>
                  <a:cubicBezTo>
                    <a:pt x="2135" y="896"/>
                    <a:pt x="2135" y="896"/>
                    <a:pt x="2135" y="896"/>
                  </a:cubicBezTo>
                  <a:cubicBezTo>
                    <a:pt x="2136" y="896"/>
                    <a:pt x="2137" y="895"/>
                    <a:pt x="2139" y="895"/>
                  </a:cubicBezTo>
                  <a:cubicBezTo>
                    <a:pt x="2140" y="894"/>
                    <a:pt x="2141" y="893"/>
                    <a:pt x="2142" y="893"/>
                  </a:cubicBezTo>
                  <a:cubicBezTo>
                    <a:pt x="2144" y="891"/>
                    <a:pt x="2147" y="890"/>
                    <a:pt x="2149" y="888"/>
                  </a:cubicBezTo>
                  <a:cubicBezTo>
                    <a:pt x="2150" y="888"/>
                    <a:pt x="2150" y="888"/>
                    <a:pt x="2150" y="888"/>
                  </a:cubicBezTo>
                  <a:cubicBezTo>
                    <a:pt x="2150" y="888"/>
                    <a:pt x="2150" y="888"/>
                    <a:pt x="2150" y="888"/>
                  </a:cubicBezTo>
                  <a:cubicBezTo>
                    <a:pt x="2167" y="900"/>
                    <a:pt x="2178" y="878"/>
                    <a:pt x="2176" y="863"/>
                  </a:cubicBezTo>
                  <a:cubicBezTo>
                    <a:pt x="2167" y="868"/>
                    <a:pt x="2148" y="869"/>
                    <a:pt x="2149" y="885"/>
                  </a:cubicBezTo>
                  <a:cubicBezTo>
                    <a:pt x="2149" y="886"/>
                    <a:pt x="2149" y="886"/>
                    <a:pt x="2148" y="886"/>
                  </a:cubicBezTo>
                  <a:cubicBezTo>
                    <a:pt x="2146" y="888"/>
                    <a:pt x="2143" y="889"/>
                    <a:pt x="2141" y="890"/>
                  </a:cubicBezTo>
                  <a:cubicBezTo>
                    <a:pt x="2140" y="891"/>
                    <a:pt x="2139" y="892"/>
                    <a:pt x="2137" y="892"/>
                  </a:cubicBezTo>
                  <a:cubicBezTo>
                    <a:pt x="2136" y="893"/>
                    <a:pt x="2135" y="893"/>
                    <a:pt x="2134" y="894"/>
                  </a:cubicBezTo>
                  <a:cubicBezTo>
                    <a:pt x="2134" y="894"/>
                    <a:pt x="2134" y="894"/>
                    <a:pt x="2134" y="894"/>
                  </a:cubicBezTo>
                  <a:cubicBezTo>
                    <a:pt x="2133" y="894"/>
                    <a:pt x="2133" y="895"/>
                    <a:pt x="2133" y="895"/>
                  </a:cubicBezTo>
                  <a:cubicBezTo>
                    <a:pt x="2133" y="895"/>
                    <a:pt x="2132" y="895"/>
                    <a:pt x="2132" y="896"/>
                  </a:cubicBezTo>
                  <a:cubicBezTo>
                    <a:pt x="2131" y="896"/>
                    <a:pt x="2131" y="897"/>
                    <a:pt x="2130" y="897"/>
                  </a:cubicBezTo>
                  <a:cubicBezTo>
                    <a:pt x="2130" y="897"/>
                    <a:pt x="2130" y="897"/>
                    <a:pt x="2129" y="898"/>
                  </a:cubicBezTo>
                  <a:cubicBezTo>
                    <a:pt x="2129" y="897"/>
                    <a:pt x="2129" y="897"/>
                    <a:pt x="2129" y="897"/>
                  </a:cubicBezTo>
                  <a:cubicBezTo>
                    <a:pt x="2130" y="894"/>
                    <a:pt x="2130" y="892"/>
                    <a:pt x="2131" y="889"/>
                  </a:cubicBezTo>
                  <a:cubicBezTo>
                    <a:pt x="2131" y="887"/>
                    <a:pt x="2132" y="884"/>
                    <a:pt x="2132" y="882"/>
                  </a:cubicBezTo>
                  <a:cubicBezTo>
                    <a:pt x="2132" y="881"/>
                    <a:pt x="2132" y="881"/>
                    <a:pt x="2133" y="880"/>
                  </a:cubicBezTo>
                  <a:cubicBezTo>
                    <a:pt x="2133" y="880"/>
                    <a:pt x="2133" y="879"/>
                    <a:pt x="2133" y="879"/>
                  </a:cubicBezTo>
                  <a:cubicBezTo>
                    <a:pt x="2133" y="878"/>
                    <a:pt x="2133" y="877"/>
                    <a:pt x="2133" y="876"/>
                  </a:cubicBezTo>
                  <a:cubicBezTo>
                    <a:pt x="2133" y="874"/>
                    <a:pt x="2134" y="872"/>
                    <a:pt x="2134" y="871"/>
                  </a:cubicBezTo>
                  <a:cubicBezTo>
                    <a:pt x="2134" y="869"/>
                    <a:pt x="2135" y="867"/>
                    <a:pt x="2135" y="867"/>
                  </a:cubicBezTo>
                  <a:cubicBezTo>
                    <a:pt x="2135" y="867"/>
                    <a:pt x="2134" y="868"/>
                    <a:pt x="2133" y="871"/>
                  </a:cubicBezTo>
                  <a:cubicBezTo>
                    <a:pt x="2133" y="871"/>
                    <a:pt x="2133" y="872"/>
                    <a:pt x="2132" y="873"/>
                  </a:cubicBezTo>
                  <a:cubicBezTo>
                    <a:pt x="2132" y="874"/>
                    <a:pt x="2132" y="874"/>
                    <a:pt x="2131" y="875"/>
                  </a:cubicBezTo>
                  <a:cubicBezTo>
                    <a:pt x="2131" y="876"/>
                    <a:pt x="2131" y="877"/>
                    <a:pt x="2131" y="878"/>
                  </a:cubicBezTo>
                  <a:cubicBezTo>
                    <a:pt x="2130" y="878"/>
                    <a:pt x="2130" y="879"/>
                    <a:pt x="2130" y="879"/>
                  </a:cubicBezTo>
                  <a:cubicBezTo>
                    <a:pt x="2130" y="880"/>
                    <a:pt x="2130" y="881"/>
                    <a:pt x="2130" y="881"/>
                  </a:cubicBezTo>
                  <a:cubicBezTo>
                    <a:pt x="2129" y="883"/>
                    <a:pt x="2129" y="886"/>
                    <a:pt x="2128" y="888"/>
                  </a:cubicBezTo>
                  <a:cubicBezTo>
                    <a:pt x="2128" y="891"/>
                    <a:pt x="2128" y="894"/>
                    <a:pt x="2127" y="896"/>
                  </a:cubicBezTo>
                  <a:cubicBezTo>
                    <a:pt x="2126" y="902"/>
                    <a:pt x="2125" y="908"/>
                    <a:pt x="2124" y="914"/>
                  </a:cubicBezTo>
                  <a:cubicBezTo>
                    <a:pt x="2124" y="916"/>
                    <a:pt x="2124" y="918"/>
                    <a:pt x="2124" y="920"/>
                  </a:cubicBezTo>
                  <a:cubicBezTo>
                    <a:pt x="2124" y="919"/>
                    <a:pt x="2123" y="919"/>
                    <a:pt x="2123" y="919"/>
                  </a:cubicBezTo>
                  <a:cubicBezTo>
                    <a:pt x="2123" y="919"/>
                    <a:pt x="2123" y="918"/>
                    <a:pt x="2123" y="918"/>
                  </a:cubicBezTo>
                  <a:cubicBezTo>
                    <a:pt x="2123" y="917"/>
                    <a:pt x="2122" y="917"/>
                    <a:pt x="2122" y="917"/>
                  </a:cubicBezTo>
                  <a:cubicBezTo>
                    <a:pt x="2122" y="916"/>
                    <a:pt x="2122" y="916"/>
                    <a:pt x="2121" y="916"/>
                  </a:cubicBezTo>
                  <a:cubicBezTo>
                    <a:pt x="2119" y="913"/>
                    <a:pt x="2117" y="910"/>
                    <a:pt x="2113" y="907"/>
                  </a:cubicBezTo>
                  <a:cubicBezTo>
                    <a:pt x="2111" y="905"/>
                    <a:pt x="2108" y="903"/>
                    <a:pt x="2106" y="900"/>
                  </a:cubicBezTo>
                  <a:cubicBezTo>
                    <a:pt x="2106" y="900"/>
                    <a:pt x="2106" y="900"/>
                    <a:pt x="2107" y="900"/>
                  </a:cubicBezTo>
                  <a:cubicBezTo>
                    <a:pt x="2107" y="896"/>
                    <a:pt x="2107" y="896"/>
                    <a:pt x="2107" y="896"/>
                  </a:cubicBezTo>
                  <a:cubicBezTo>
                    <a:pt x="2111" y="880"/>
                    <a:pt x="2100" y="863"/>
                    <a:pt x="2084" y="862"/>
                  </a:cubicBezTo>
                  <a:cubicBezTo>
                    <a:pt x="2087" y="876"/>
                    <a:pt x="2085" y="901"/>
                    <a:pt x="2102" y="900"/>
                  </a:cubicBezTo>
                  <a:cubicBezTo>
                    <a:pt x="2103" y="901"/>
                    <a:pt x="2103" y="901"/>
                    <a:pt x="2103" y="901"/>
                  </a:cubicBezTo>
                  <a:cubicBezTo>
                    <a:pt x="2106" y="904"/>
                    <a:pt x="2109" y="907"/>
                    <a:pt x="2112" y="910"/>
                  </a:cubicBezTo>
                  <a:cubicBezTo>
                    <a:pt x="2115" y="912"/>
                    <a:pt x="2118" y="915"/>
                    <a:pt x="2120" y="917"/>
                  </a:cubicBezTo>
                  <a:cubicBezTo>
                    <a:pt x="2120" y="918"/>
                    <a:pt x="2120" y="918"/>
                    <a:pt x="2120" y="918"/>
                  </a:cubicBezTo>
                  <a:cubicBezTo>
                    <a:pt x="2120" y="919"/>
                    <a:pt x="2121" y="919"/>
                    <a:pt x="2121" y="919"/>
                  </a:cubicBezTo>
                  <a:cubicBezTo>
                    <a:pt x="2121" y="920"/>
                    <a:pt x="2121" y="920"/>
                    <a:pt x="2122" y="920"/>
                  </a:cubicBezTo>
                  <a:cubicBezTo>
                    <a:pt x="2122" y="920"/>
                    <a:pt x="2122" y="921"/>
                    <a:pt x="2122" y="921"/>
                  </a:cubicBezTo>
                  <a:cubicBezTo>
                    <a:pt x="2123" y="922"/>
                    <a:pt x="2123" y="922"/>
                    <a:pt x="2123" y="923"/>
                  </a:cubicBezTo>
                  <a:cubicBezTo>
                    <a:pt x="2123" y="926"/>
                    <a:pt x="2122" y="929"/>
                    <a:pt x="2122" y="932"/>
                  </a:cubicBezTo>
                  <a:cubicBezTo>
                    <a:pt x="2121" y="935"/>
                    <a:pt x="2121" y="937"/>
                    <a:pt x="2120" y="940"/>
                  </a:cubicBezTo>
                  <a:cubicBezTo>
                    <a:pt x="2120" y="943"/>
                    <a:pt x="2120" y="945"/>
                    <a:pt x="2119" y="947"/>
                  </a:cubicBezTo>
                  <a:cubicBezTo>
                    <a:pt x="2119" y="948"/>
                    <a:pt x="2119" y="949"/>
                    <a:pt x="2118" y="950"/>
                  </a:cubicBezTo>
                  <a:cubicBezTo>
                    <a:pt x="2118" y="951"/>
                    <a:pt x="2118" y="952"/>
                    <a:pt x="2118" y="953"/>
                  </a:cubicBezTo>
                  <a:cubicBezTo>
                    <a:pt x="2118" y="955"/>
                    <a:pt x="2118" y="957"/>
                    <a:pt x="2117" y="958"/>
                  </a:cubicBezTo>
                  <a:cubicBezTo>
                    <a:pt x="2117" y="959"/>
                    <a:pt x="2117" y="959"/>
                    <a:pt x="2117" y="960"/>
                  </a:cubicBezTo>
                  <a:cubicBezTo>
                    <a:pt x="2116" y="961"/>
                    <a:pt x="2114" y="963"/>
                    <a:pt x="2113" y="964"/>
                  </a:cubicBezTo>
                  <a:cubicBezTo>
                    <a:pt x="2111" y="966"/>
                    <a:pt x="2109" y="968"/>
                    <a:pt x="2107" y="969"/>
                  </a:cubicBezTo>
                  <a:cubicBezTo>
                    <a:pt x="2105" y="971"/>
                    <a:pt x="2103" y="973"/>
                    <a:pt x="2102" y="975"/>
                  </a:cubicBezTo>
                  <a:cubicBezTo>
                    <a:pt x="2091" y="984"/>
                    <a:pt x="2080" y="992"/>
                    <a:pt x="2069" y="998"/>
                  </a:cubicBezTo>
                  <a:cubicBezTo>
                    <a:pt x="2069" y="998"/>
                    <a:pt x="2069" y="997"/>
                    <a:pt x="2069" y="997"/>
                  </a:cubicBezTo>
                  <a:cubicBezTo>
                    <a:pt x="2069" y="996"/>
                    <a:pt x="2069" y="995"/>
                    <a:pt x="2069" y="994"/>
                  </a:cubicBezTo>
                  <a:cubicBezTo>
                    <a:pt x="2069" y="993"/>
                    <a:pt x="2069" y="992"/>
                    <a:pt x="2069" y="991"/>
                  </a:cubicBezTo>
                  <a:cubicBezTo>
                    <a:pt x="2069" y="990"/>
                    <a:pt x="2069" y="989"/>
                    <a:pt x="2069" y="988"/>
                  </a:cubicBezTo>
                  <a:cubicBezTo>
                    <a:pt x="2069" y="988"/>
                    <a:pt x="2069" y="988"/>
                    <a:pt x="2069" y="987"/>
                  </a:cubicBezTo>
                  <a:cubicBezTo>
                    <a:pt x="2069" y="988"/>
                    <a:pt x="2069" y="988"/>
                    <a:pt x="2069" y="988"/>
                  </a:cubicBezTo>
                  <a:cubicBezTo>
                    <a:pt x="2075" y="974"/>
                    <a:pt x="2067" y="962"/>
                    <a:pt x="2056" y="949"/>
                  </a:cubicBezTo>
                  <a:cubicBezTo>
                    <a:pt x="2047" y="960"/>
                    <a:pt x="2054" y="973"/>
                    <a:pt x="2065" y="985"/>
                  </a:cubicBezTo>
                  <a:cubicBezTo>
                    <a:pt x="2065" y="986"/>
                    <a:pt x="2065" y="987"/>
                    <a:pt x="2066" y="988"/>
                  </a:cubicBezTo>
                  <a:cubicBezTo>
                    <a:pt x="2066" y="989"/>
                    <a:pt x="2066" y="990"/>
                    <a:pt x="2066" y="991"/>
                  </a:cubicBezTo>
                  <a:cubicBezTo>
                    <a:pt x="2066" y="992"/>
                    <a:pt x="2066" y="993"/>
                    <a:pt x="2066" y="994"/>
                  </a:cubicBezTo>
                  <a:cubicBezTo>
                    <a:pt x="2066" y="995"/>
                    <a:pt x="2066" y="996"/>
                    <a:pt x="2066" y="997"/>
                  </a:cubicBezTo>
                  <a:cubicBezTo>
                    <a:pt x="2066" y="997"/>
                    <a:pt x="2066" y="998"/>
                    <a:pt x="2066" y="999"/>
                  </a:cubicBezTo>
                  <a:cubicBezTo>
                    <a:pt x="2065" y="999"/>
                    <a:pt x="2065" y="999"/>
                    <a:pt x="2065" y="1000"/>
                  </a:cubicBezTo>
                  <a:cubicBezTo>
                    <a:pt x="2065" y="1000"/>
                    <a:pt x="2065" y="1000"/>
                    <a:pt x="2065" y="1000"/>
                  </a:cubicBezTo>
                  <a:cubicBezTo>
                    <a:pt x="2062" y="1002"/>
                    <a:pt x="2059" y="1004"/>
                    <a:pt x="2056" y="1005"/>
                  </a:cubicBezTo>
                  <a:cubicBezTo>
                    <a:pt x="2054" y="1006"/>
                    <a:pt x="2052" y="1007"/>
                    <a:pt x="2050" y="1008"/>
                  </a:cubicBezTo>
                  <a:cubicBezTo>
                    <a:pt x="2049" y="1008"/>
                    <a:pt x="2049" y="1009"/>
                    <a:pt x="2048" y="1009"/>
                  </a:cubicBezTo>
                  <a:cubicBezTo>
                    <a:pt x="2036" y="1005"/>
                    <a:pt x="2025" y="1002"/>
                    <a:pt x="2011" y="1002"/>
                  </a:cubicBezTo>
                  <a:cubicBezTo>
                    <a:pt x="2008" y="995"/>
                    <a:pt x="2005" y="986"/>
                    <a:pt x="1996" y="992"/>
                  </a:cubicBezTo>
                  <a:cubicBezTo>
                    <a:pt x="1996" y="992"/>
                    <a:pt x="1995" y="992"/>
                    <a:pt x="1995" y="992"/>
                  </a:cubicBezTo>
                  <a:cubicBezTo>
                    <a:pt x="1995" y="991"/>
                    <a:pt x="1995" y="991"/>
                    <a:pt x="1994" y="991"/>
                  </a:cubicBezTo>
                  <a:cubicBezTo>
                    <a:pt x="1993" y="990"/>
                    <a:pt x="1992" y="990"/>
                    <a:pt x="1992" y="989"/>
                  </a:cubicBezTo>
                  <a:cubicBezTo>
                    <a:pt x="1991" y="989"/>
                    <a:pt x="1990" y="989"/>
                    <a:pt x="1989" y="988"/>
                  </a:cubicBezTo>
                  <a:cubicBezTo>
                    <a:pt x="1988" y="988"/>
                    <a:pt x="1987" y="988"/>
                    <a:pt x="1986" y="988"/>
                  </a:cubicBezTo>
                  <a:cubicBezTo>
                    <a:pt x="1986" y="987"/>
                    <a:pt x="1985" y="987"/>
                    <a:pt x="1985" y="987"/>
                  </a:cubicBezTo>
                  <a:cubicBezTo>
                    <a:pt x="1985" y="987"/>
                    <a:pt x="1985" y="987"/>
                    <a:pt x="1984" y="987"/>
                  </a:cubicBezTo>
                  <a:cubicBezTo>
                    <a:pt x="1984" y="987"/>
                    <a:pt x="1984" y="987"/>
                    <a:pt x="1984" y="987"/>
                  </a:cubicBezTo>
                  <a:cubicBezTo>
                    <a:pt x="1983" y="987"/>
                    <a:pt x="1983" y="987"/>
                    <a:pt x="1982" y="987"/>
                  </a:cubicBezTo>
                  <a:cubicBezTo>
                    <a:pt x="1982" y="987"/>
                    <a:pt x="1982" y="987"/>
                    <a:pt x="1981" y="987"/>
                  </a:cubicBezTo>
                  <a:cubicBezTo>
                    <a:pt x="1981" y="987"/>
                    <a:pt x="1981" y="987"/>
                    <a:pt x="1981" y="987"/>
                  </a:cubicBezTo>
                  <a:cubicBezTo>
                    <a:pt x="1981" y="987"/>
                    <a:pt x="1980" y="987"/>
                    <a:pt x="1980" y="987"/>
                  </a:cubicBezTo>
                  <a:cubicBezTo>
                    <a:pt x="1980" y="987"/>
                    <a:pt x="1980" y="987"/>
                    <a:pt x="1980" y="987"/>
                  </a:cubicBezTo>
                  <a:cubicBezTo>
                    <a:pt x="1977" y="984"/>
                    <a:pt x="1974" y="982"/>
                    <a:pt x="1970" y="979"/>
                  </a:cubicBezTo>
                  <a:cubicBezTo>
                    <a:pt x="1969" y="978"/>
                    <a:pt x="1967" y="977"/>
                    <a:pt x="1966" y="976"/>
                  </a:cubicBezTo>
                  <a:cubicBezTo>
                    <a:pt x="1964" y="975"/>
                    <a:pt x="1963" y="974"/>
                    <a:pt x="1961" y="973"/>
                  </a:cubicBezTo>
                  <a:cubicBezTo>
                    <a:pt x="1958" y="971"/>
                    <a:pt x="1956" y="969"/>
                    <a:pt x="1953" y="968"/>
                  </a:cubicBezTo>
                  <a:cubicBezTo>
                    <a:pt x="1953" y="968"/>
                    <a:pt x="1952" y="968"/>
                    <a:pt x="1952" y="967"/>
                  </a:cubicBezTo>
                  <a:cubicBezTo>
                    <a:pt x="1952" y="967"/>
                    <a:pt x="1951" y="967"/>
                    <a:pt x="1951" y="967"/>
                  </a:cubicBezTo>
                  <a:cubicBezTo>
                    <a:pt x="1950" y="967"/>
                    <a:pt x="1950" y="967"/>
                    <a:pt x="1949" y="967"/>
                  </a:cubicBezTo>
                  <a:cubicBezTo>
                    <a:pt x="1948" y="967"/>
                    <a:pt x="1948" y="967"/>
                    <a:pt x="1947" y="967"/>
                  </a:cubicBezTo>
                  <a:cubicBezTo>
                    <a:pt x="1947" y="967"/>
                    <a:pt x="1946" y="967"/>
                    <a:pt x="1946" y="967"/>
                  </a:cubicBezTo>
                  <a:cubicBezTo>
                    <a:pt x="1945" y="967"/>
                    <a:pt x="1945" y="967"/>
                    <a:pt x="1945" y="967"/>
                  </a:cubicBezTo>
                  <a:cubicBezTo>
                    <a:pt x="1945" y="967"/>
                    <a:pt x="1945" y="967"/>
                    <a:pt x="1945" y="967"/>
                  </a:cubicBezTo>
                  <a:cubicBezTo>
                    <a:pt x="1945" y="967"/>
                    <a:pt x="1945" y="967"/>
                    <a:pt x="1945" y="967"/>
                  </a:cubicBezTo>
                  <a:cubicBezTo>
                    <a:pt x="1945" y="967"/>
                    <a:pt x="1945" y="967"/>
                    <a:pt x="1945" y="967"/>
                  </a:cubicBezTo>
                  <a:cubicBezTo>
                    <a:pt x="1946" y="967"/>
                    <a:pt x="1946" y="967"/>
                    <a:pt x="1946" y="967"/>
                  </a:cubicBezTo>
                  <a:cubicBezTo>
                    <a:pt x="1947" y="966"/>
                    <a:pt x="1947" y="966"/>
                    <a:pt x="1948" y="965"/>
                  </a:cubicBezTo>
                  <a:cubicBezTo>
                    <a:pt x="1956" y="961"/>
                    <a:pt x="1962" y="956"/>
                    <a:pt x="1969" y="952"/>
                  </a:cubicBezTo>
                  <a:cubicBezTo>
                    <a:pt x="1972" y="950"/>
                    <a:pt x="1976" y="947"/>
                    <a:pt x="1979" y="946"/>
                  </a:cubicBezTo>
                  <a:cubicBezTo>
                    <a:pt x="1980" y="945"/>
                    <a:pt x="1981" y="944"/>
                    <a:pt x="1982" y="944"/>
                  </a:cubicBezTo>
                  <a:cubicBezTo>
                    <a:pt x="1982" y="944"/>
                    <a:pt x="1982" y="944"/>
                    <a:pt x="1982" y="944"/>
                  </a:cubicBezTo>
                  <a:cubicBezTo>
                    <a:pt x="1982" y="944"/>
                    <a:pt x="1982" y="944"/>
                    <a:pt x="1983" y="944"/>
                  </a:cubicBezTo>
                  <a:cubicBezTo>
                    <a:pt x="1983" y="944"/>
                    <a:pt x="1984" y="944"/>
                    <a:pt x="1985" y="944"/>
                  </a:cubicBezTo>
                  <a:cubicBezTo>
                    <a:pt x="1985" y="944"/>
                    <a:pt x="1986" y="945"/>
                    <a:pt x="1986" y="945"/>
                  </a:cubicBezTo>
                  <a:cubicBezTo>
                    <a:pt x="1987" y="945"/>
                    <a:pt x="1987" y="945"/>
                    <a:pt x="1987" y="945"/>
                  </a:cubicBezTo>
                  <a:cubicBezTo>
                    <a:pt x="1987" y="945"/>
                    <a:pt x="1988" y="945"/>
                    <a:pt x="1988" y="945"/>
                  </a:cubicBezTo>
                  <a:cubicBezTo>
                    <a:pt x="1990" y="946"/>
                    <a:pt x="1992" y="947"/>
                    <a:pt x="1995" y="948"/>
                  </a:cubicBezTo>
                  <a:cubicBezTo>
                    <a:pt x="1996" y="948"/>
                    <a:pt x="1996" y="949"/>
                    <a:pt x="1997" y="949"/>
                  </a:cubicBezTo>
                  <a:cubicBezTo>
                    <a:pt x="1997" y="950"/>
                    <a:pt x="1998" y="950"/>
                    <a:pt x="1999" y="950"/>
                  </a:cubicBezTo>
                  <a:cubicBezTo>
                    <a:pt x="2000" y="951"/>
                    <a:pt x="2001" y="952"/>
                    <a:pt x="2002" y="953"/>
                  </a:cubicBezTo>
                  <a:cubicBezTo>
                    <a:pt x="2003" y="953"/>
                    <a:pt x="2003" y="953"/>
                    <a:pt x="2003" y="953"/>
                  </a:cubicBezTo>
                  <a:cubicBezTo>
                    <a:pt x="2005" y="972"/>
                    <a:pt x="2019" y="970"/>
                    <a:pt x="2031" y="980"/>
                  </a:cubicBezTo>
                  <a:cubicBezTo>
                    <a:pt x="2033" y="959"/>
                    <a:pt x="2021" y="951"/>
                    <a:pt x="2003" y="951"/>
                  </a:cubicBezTo>
                  <a:cubicBezTo>
                    <a:pt x="2003" y="951"/>
                    <a:pt x="2003" y="951"/>
                    <a:pt x="2003" y="951"/>
                  </a:cubicBezTo>
                  <a:cubicBezTo>
                    <a:pt x="2002" y="951"/>
                    <a:pt x="2001" y="950"/>
                    <a:pt x="1999" y="949"/>
                  </a:cubicBezTo>
                  <a:cubicBezTo>
                    <a:pt x="1999" y="949"/>
                    <a:pt x="1998" y="948"/>
                    <a:pt x="1998" y="948"/>
                  </a:cubicBezTo>
                  <a:cubicBezTo>
                    <a:pt x="1997" y="947"/>
                    <a:pt x="1996" y="947"/>
                    <a:pt x="1996" y="947"/>
                  </a:cubicBezTo>
                  <a:cubicBezTo>
                    <a:pt x="1993" y="945"/>
                    <a:pt x="1991" y="944"/>
                    <a:pt x="1988" y="944"/>
                  </a:cubicBezTo>
                  <a:cubicBezTo>
                    <a:pt x="1988" y="943"/>
                    <a:pt x="1988" y="943"/>
                    <a:pt x="1987" y="943"/>
                  </a:cubicBezTo>
                  <a:cubicBezTo>
                    <a:pt x="1987" y="943"/>
                    <a:pt x="1987" y="943"/>
                    <a:pt x="1987" y="943"/>
                  </a:cubicBezTo>
                  <a:cubicBezTo>
                    <a:pt x="1986" y="943"/>
                    <a:pt x="1986" y="943"/>
                    <a:pt x="1985" y="943"/>
                  </a:cubicBezTo>
                  <a:cubicBezTo>
                    <a:pt x="1984" y="943"/>
                    <a:pt x="1984" y="943"/>
                    <a:pt x="1983" y="943"/>
                  </a:cubicBezTo>
                  <a:cubicBezTo>
                    <a:pt x="1983" y="943"/>
                    <a:pt x="1984" y="943"/>
                    <a:pt x="1984" y="943"/>
                  </a:cubicBezTo>
                  <a:cubicBezTo>
                    <a:pt x="1985" y="942"/>
                    <a:pt x="1986" y="942"/>
                    <a:pt x="1987" y="942"/>
                  </a:cubicBezTo>
                  <a:cubicBezTo>
                    <a:pt x="1987" y="941"/>
                    <a:pt x="1987" y="941"/>
                    <a:pt x="1987" y="941"/>
                  </a:cubicBezTo>
                  <a:cubicBezTo>
                    <a:pt x="1988" y="941"/>
                    <a:pt x="1988" y="941"/>
                    <a:pt x="1988" y="941"/>
                  </a:cubicBezTo>
                  <a:cubicBezTo>
                    <a:pt x="1988" y="941"/>
                    <a:pt x="1988" y="941"/>
                    <a:pt x="1988" y="941"/>
                  </a:cubicBezTo>
                  <a:cubicBezTo>
                    <a:pt x="1988" y="941"/>
                    <a:pt x="1988" y="941"/>
                    <a:pt x="1988" y="941"/>
                  </a:cubicBezTo>
                  <a:cubicBezTo>
                    <a:pt x="1988" y="941"/>
                    <a:pt x="1988" y="941"/>
                    <a:pt x="1988" y="941"/>
                  </a:cubicBezTo>
                  <a:cubicBezTo>
                    <a:pt x="1989" y="941"/>
                    <a:pt x="1989" y="941"/>
                    <a:pt x="1989" y="941"/>
                  </a:cubicBezTo>
                  <a:cubicBezTo>
                    <a:pt x="1996" y="938"/>
                    <a:pt x="2003" y="937"/>
                    <a:pt x="2010" y="936"/>
                  </a:cubicBezTo>
                  <a:cubicBezTo>
                    <a:pt x="2017" y="936"/>
                    <a:pt x="2023" y="936"/>
                    <a:pt x="2029" y="937"/>
                  </a:cubicBezTo>
                  <a:cubicBezTo>
                    <a:pt x="2031" y="937"/>
                    <a:pt x="2032" y="938"/>
                    <a:pt x="2034" y="938"/>
                  </a:cubicBezTo>
                  <a:cubicBezTo>
                    <a:pt x="2035" y="938"/>
                    <a:pt x="2037" y="938"/>
                    <a:pt x="2038" y="939"/>
                  </a:cubicBezTo>
                  <a:cubicBezTo>
                    <a:pt x="2041" y="939"/>
                    <a:pt x="2043" y="939"/>
                    <a:pt x="2046" y="940"/>
                  </a:cubicBezTo>
                  <a:cubicBezTo>
                    <a:pt x="2051" y="941"/>
                    <a:pt x="2055" y="942"/>
                    <a:pt x="2058" y="942"/>
                  </a:cubicBezTo>
                  <a:cubicBezTo>
                    <a:pt x="2065" y="944"/>
                    <a:pt x="2069" y="945"/>
                    <a:pt x="2069" y="945"/>
                  </a:cubicBezTo>
                  <a:cubicBezTo>
                    <a:pt x="2069" y="945"/>
                    <a:pt x="2068" y="944"/>
                    <a:pt x="2066" y="944"/>
                  </a:cubicBezTo>
                  <a:cubicBezTo>
                    <a:pt x="2065" y="943"/>
                    <a:pt x="2062" y="942"/>
                    <a:pt x="2059" y="941"/>
                  </a:cubicBezTo>
                  <a:cubicBezTo>
                    <a:pt x="2055" y="940"/>
                    <a:pt x="2051" y="938"/>
                    <a:pt x="2046" y="937"/>
                  </a:cubicBezTo>
                  <a:cubicBezTo>
                    <a:pt x="2044" y="936"/>
                    <a:pt x="2041" y="936"/>
                    <a:pt x="2039" y="935"/>
                  </a:cubicBezTo>
                  <a:cubicBezTo>
                    <a:pt x="2037" y="935"/>
                    <a:pt x="2036" y="934"/>
                    <a:pt x="2034" y="934"/>
                  </a:cubicBezTo>
                  <a:cubicBezTo>
                    <a:pt x="2034" y="934"/>
                    <a:pt x="2034" y="934"/>
                    <a:pt x="2033" y="934"/>
                  </a:cubicBezTo>
                  <a:cubicBezTo>
                    <a:pt x="2033" y="934"/>
                    <a:pt x="2032" y="934"/>
                    <a:pt x="2032" y="934"/>
                  </a:cubicBezTo>
                  <a:cubicBezTo>
                    <a:pt x="2031" y="934"/>
                    <a:pt x="2031" y="934"/>
                    <a:pt x="2030" y="934"/>
                  </a:cubicBezTo>
                  <a:cubicBezTo>
                    <a:pt x="2024" y="933"/>
                    <a:pt x="2017" y="932"/>
                    <a:pt x="2010" y="933"/>
                  </a:cubicBezTo>
                  <a:cubicBezTo>
                    <a:pt x="2007" y="933"/>
                    <a:pt x="2004" y="933"/>
                    <a:pt x="2001" y="934"/>
                  </a:cubicBezTo>
                  <a:cubicBezTo>
                    <a:pt x="2002" y="933"/>
                    <a:pt x="2003" y="932"/>
                    <a:pt x="2003" y="931"/>
                  </a:cubicBezTo>
                  <a:cubicBezTo>
                    <a:pt x="2004" y="931"/>
                    <a:pt x="2004" y="930"/>
                    <a:pt x="2005" y="929"/>
                  </a:cubicBezTo>
                  <a:cubicBezTo>
                    <a:pt x="2005" y="929"/>
                    <a:pt x="2005" y="928"/>
                    <a:pt x="2006" y="928"/>
                  </a:cubicBezTo>
                  <a:cubicBezTo>
                    <a:pt x="2006" y="927"/>
                    <a:pt x="2006" y="927"/>
                    <a:pt x="2006" y="926"/>
                  </a:cubicBezTo>
                  <a:cubicBezTo>
                    <a:pt x="2008" y="923"/>
                    <a:pt x="2009" y="918"/>
                    <a:pt x="2011" y="913"/>
                  </a:cubicBezTo>
                  <a:cubicBezTo>
                    <a:pt x="2011" y="912"/>
                    <a:pt x="2012" y="911"/>
                    <a:pt x="2012" y="910"/>
                  </a:cubicBezTo>
                  <a:cubicBezTo>
                    <a:pt x="2012" y="909"/>
                    <a:pt x="2013" y="907"/>
                    <a:pt x="2013" y="906"/>
                  </a:cubicBezTo>
                  <a:cubicBezTo>
                    <a:pt x="2014" y="906"/>
                    <a:pt x="2014" y="905"/>
                    <a:pt x="2014" y="904"/>
                  </a:cubicBezTo>
                  <a:cubicBezTo>
                    <a:pt x="2015" y="904"/>
                    <a:pt x="2015" y="904"/>
                    <a:pt x="2015" y="904"/>
                  </a:cubicBezTo>
                  <a:cubicBezTo>
                    <a:pt x="2015" y="903"/>
                    <a:pt x="2015" y="903"/>
                    <a:pt x="2015" y="903"/>
                  </a:cubicBezTo>
                  <a:cubicBezTo>
                    <a:pt x="2016" y="901"/>
                    <a:pt x="2016" y="901"/>
                    <a:pt x="2016" y="901"/>
                  </a:cubicBezTo>
                  <a:cubicBezTo>
                    <a:pt x="2017" y="900"/>
                    <a:pt x="2017" y="900"/>
                    <a:pt x="2017" y="899"/>
                  </a:cubicBezTo>
                  <a:cubicBezTo>
                    <a:pt x="2018" y="898"/>
                    <a:pt x="2019" y="897"/>
                    <a:pt x="2020" y="896"/>
                  </a:cubicBezTo>
                  <a:cubicBezTo>
                    <a:pt x="2020" y="896"/>
                    <a:pt x="2021" y="895"/>
                    <a:pt x="2021" y="895"/>
                  </a:cubicBezTo>
                  <a:cubicBezTo>
                    <a:pt x="2021" y="894"/>
                    <a:pt x="2022" y="894"/>
                    <a:pt x="2022" y="893"/>
                  </a:cubicBezTo>
                  <a:cubicBezTo>
                    <a:pt x="2022" y="893"/>
                    <a:pt x="2023" y="893"/>
                    <a:pt x="2023" y="893"/>
                  </a:cubicBezTo>
                  <a:cubicBezTo>
                    <a:pt x="2023" y="893"/>
                    <a:pt x="2023" y="893"/>
                    <a:pt x="2024" y="893"/>
                  </a:cubicBezTo>
                  <a:cubicBezTo>
                    <a:pt x="2024" y="893"/>
                    <a:pt x="2025" y="893"/>
                    <a:pt x="2026" y="893"/>
                  </a:cubicBezTo>
                  <a:cubicBezTo>
                    <a:pt x="2026" y="893"/>
                    <a:pt x="2026" y="893"/>
                    <a:pt x="2027" y="893"/>
                  </a:cubicBezTo>
                  <a:cubicBezTo>
                    <a:pt x="2027" y="893"/>
                    <a:pt x="2027" y="893"/>
                    <a:pt x="2027" y="893"/>
                  </a:cubicBezTo>
                  <a:cubicBezTo>
                    <a:pt x="2027" y="893"/>
                    <a:pt x="2028" y="893"/>
                    <a:pt x="2028" y="893"/>
                  </a:cubicBezTo>
                  <a:cubicBezTo>
                    <a:pt x="2028" y="893"/>
                    <a:pt x="2029" y="893"/>
                    <a:pt x="2029" y="893"/>
                  </a:cubicBezTo>
                  <a:cubicBezTo>
                    <a:pt x="2030" y="893"/>
                    <a:pt x="2030" y="893"/>
                    <a:pt x="2031" y="893"/>
                  </a:cubicBezTo>
                  <a:cubicBezTo>
                    <a:pt x="2031" y="893"/>
                    <a:pt x="2032" y="893"/>
                    <a:pt x="2032" y="893"/>
                  </a:cubicBezTo>
                  <a:cubicBezTo>
                    <a:pt x="2033" y="893"/>
                    <a:pt x="2033" y="892"/>
                    <a:pt x="2034" y="892"/>
                  </a:cubicBezTo>
                  <a:cubicBezTo>
                    <a:pt x="2035" y="893"/>
                    <a:pt x="2036" y="893"/>
                    <a:pt x="2037" y="893"/>
                  </a:cubicBezTo>
                  <a:cubicBezTo>
                    <a:pt x="2038" y="893"/>
                    <a:pt x="2040" y="893"/>
                    <a:pt x="2041" y="893"/>
                  </a:cubicBezTo>
                  <a:cubicBezTo>
                    <a:pt x="2042" y="893"/>
                    <a:pt x="2043" y="894"/>
                    <a:pt x="2044" y="894"/>
                  </a:cubicBezTo>
                  <a:cubicBezTo>
                    <a:pt x="2045" y="894"/>
                    <a:pt x="2046" y="894"/>
                    <a:pt x="2047" y="895"/>
                  </a:cubicBezTo>
                  <a:cubicBezTo>
                    <a:pt x="2047" y="895"/>
                    <a:pt x="2047" y="895"/>
                    <a:pt x="2047" y="895"/>
                  </a:cubicBezTo>
                  <a:cubicBezTo>
                    <a:pt x="2051" y="912"/>
                    <a:pt x="2063" y="908"/>
                    <a:pt x="2075" y="900"/>
                  </a:cubicBezTo>
                  <a:cubicBezTo>
                    <a:pt x="2063" y="898"/>
                    <a:pt x="2061" y="886"/>
                    <a:pt x="2047" y="893"/>
                  </a:cubicBezTo>
                  <a:cubicBezTo>
                    <a:pt x="2046" y="892"/>
                    <a:pt x="2046" y="892"/>
                    <a:pt x="2045" y="892"/>
                  </a:cubicBezTo>
                  <a:cubicBezTo>
                    <a:pt x="2044" y="892"/>
                    <a:pt x="2042" y="891"/>
                    <a:pt x="2041" y="891"/>
                  </a:cubicBezTo>
                  <a:cubicBezTo>
                    <a:pt x="2040" y="891"/>
                    <a:pt x="2039" y="891"/>
                    <a:pt x="2037" y="891"/>
                  </a:cubicBezTo>
                  <a:cubicBezTo>
                    <a:pt x="2036" y="891"/>
                    <a:pt x="2035" y="891"/>
                    <a:pt x="2034" y="890"/>
                  </a:cubicBezTo>
                  <a:cubicBezTo>
                    <a:pt x="2033" y="890"/>
                    <a:pt x="2033" y="891"/>
                    <a:pt x="2032" y="891"/>
                  </a:cubicBezTo>
                  <a:cubicBezTo>
                    <a:pt x="2032" y="891"/>
                    <a:pt x="2031" y="891"/>
                    <a:pt x="2031" y="891"/>
                  </a:cubicBezTo>
                  <a:cubicBezTo>
                    <a:pt x="2030" y="891"/>
                    <a:pt x="2030" y="891"/>
                    <a:pt x="2029" y="891"/>
                  </a:cubicBezTo>
                  <a:cubicBezTo>
                    <a:pt x="2029" y="891"/>
                    <a:pt x="2028" y="891"/>
                    <a:pt x="2028" y="891"/>
                  </a:cubicBezTo>
                  <a:cubicBezTo>
                    <a:pt x="2027" y="891"/>
                    <a:pt x="2027" y="891"/>
                    <a:pt x="2027" y="891"/>
                  </a:cubicBezTo>
                  <a:cubicBezTo>
                    <a:pt x="2027" y="891"/>
                    <a:pt x="2027" y="891"/>
                    <a:pt x="2026" y="891"/>
                  </a:cubicBezTo>
                  <a:cubicBezTo>
                    <a:pt x="2026" y="891"/>
                    <a:pt x="2026" y="891"/>
                    <a:pt x="2025" y="892"/>
                  </a:cubicBezTo>
                  <a:cubicBezTo>
                    <a:pt x="2025" y="892"/>
                    <a:pt x="2025" y="892"/>
                    <a:pt x="2024" y="892"/>
                  </a:cubicBezTo>
                  <a:cubicBezTo>
                    <a:pt x="2024" y="892"/>
                    <a:pt x="2024" y="892"/>
                    <a:pt x="2023" y="892"/>
                  </a:cubicBezTo>
                  <a:cubicBezTo>
                    <a:pt x="2023" y="892"/>
                    <a:pt x="2023" y="892"/>
                    <a:pt x="2023" y="892"/>
                  </a:cubicBezTo>
                  <a:cubicBezTo>
                    <a:pt x="2023" y="892"/>
                    <a:pt x="2024" y="892"/>
                    <a:pt x="2024" y="892"/>
                  </a:cubicBezTo>
                  <a:cubicBezTo>
                    <a:pt x="2024" y="891"/>
                    <a:pt x="2024" y="891"/>
                    <a:pt x="2024" y="891"/>
                  </a:cubicBezTo>
                  <a:cubicBezTo>
                    <a:pt x="2025" y="891"/>
                    <a:pt x="2025" y="891"/>
                    <a:pt x="2025" y="891"/>
                  </a:cubicBezTo>
                  <a:cubicBezTo>
                    <a:pt x="2026" y="890"/>
                    <a:pt x="2026" y="890"/>
                    <a:pt x="2027" y="890"/>
                  </a:cubicBezTo>
                  <a:cubicBezTo>
                    <a:pt x="2027" y="889"/>
                    <a:pt x="2028" y="889"/>
                    <a:pt x="2028" y="888"/>
                  </a:cubicBezTo>
                  <a:cubicBezTo>
                    <a:pt x="2029" y="888"/>
                    <a:pt x="2029" y="888"/>
                    <a:pt x="2030" y="887"/>
                  </a:cubicBezTo>
                  <a:cubicBezTo>
                    <a:pt x="2030" y="887"/>
                    <a:pt x="2031" y="887"/>
                    <a:pt x="2031" y="886"/>
                  </a:cubicBezTo>
                  <a:cubicBezTo>
                    <a:pt x="2032" y="886"/>
                    <a:pt x="2033" y="885"/>
                    <a:pt x="2034" y="885"/>
                  </a:cubicBezTo>
                  <a:cubicBezTo>
                    <a:pt x="2035" y="884"/>
                    <a:pt x="2035" y="884"/>
                    <a:pt x="2036" y="884"/>
                  </a:cubicBezTo>
                  <a:cubicBezTo>
                    <a:pt x="2036" y="884"/>
                    <a:pt x="2037" y="883"/>
                    <a:pt x="2037" y="883"/>
                  </a:cubicBezTo>
                  <a:cubicBezTo>
                    <a:pt x="2038" y="883"/>
                    <a:pt x="2039" y="882"/>
                    <a:pt x="2040" y="882"/>
                  </a:cubicBezTo>
                  <a:cubicBezTo>
                    <a:pt x="2041" y="882"/>
                    <a:pt x="2042" y="882"/>
                    <a:pt x="2043" y="881"/>
                  </a:cubicBezTo>
                  <a:cubicBezTo>
                    <a:pt x="2043" y="881"/>
                    <a:pt x="2044" y="881"/>
                    <a:pt x="2045" y="880"/>
                  </a:cubicBezTo>
                  <a:cubicBezTo>
                    <a:pt x="2047" y="880"/>
                    <a:pt x="2048" y="879"/>
                    <a:pt x="2049" y="879"/>
                  </a:cubicBezTo>
                  <a:cubicBezTo>
                    <a:pt x="2050" y="879"/>
                    <a:pt x="2051" y="879"/>
                    <a:pt x="2052" y="878"/>
                  </a:cubicBezTo>
                  <a:cubicBezTo>
                    <a:pt x="2052" y="878"/>
                    <a:pt x="2053" y="878"/>
                    <a:pt x="2053" y="878"/>
                  </a:cubicBezTo>
                  <a:cubicBezTo>
                    <a:pt x="2053" y="878"/>
                    <a:pt x="2052" y="878"/>
                    <a:pt x="2052" y="878"/>
                  </a:cubicBezTo>
                  <a:cubicBezTo>
                    <a:pt x="2051" y="878"/>
                    <a:pt x="2051" y="878"/>
                    <a:pt x="2051" y="878"/>
                  </a:cubicBezTo>
                  <a:cubicBezTo>
                    <a:pt x="2050" y="878"/>
                    <a:pt x="2050" y="878"/>
                    <a:pt x="2049" y="878"/>
                  </a:cubicBezTo>
                  <a:cubicBezTo>
                    <a:pt x="2048" y="878"/>
                    <a:pt x="2046" y="878"/>
                    <a:pt x="2045" y="878"/>
                  </a:cubicBezTo>
                  <a:cubicBezTo>
                    <a:pt x="2044" y="879"/>
                    <a:pt x="2043" y="879"/>
                    <a:pt x="2042" y="879"/>
                  </a:cubicBezTo>
                  <a:cubicBezTo>
                    <a:pt x="2041" y="879"/>
                    <a:pt x="2041" y="879"/>
                    <a:pt x="2041" y="879"/>
                  </a:cubicBezTo>
                  <a:cubicBezTo>
                    <a:pt x="2040" y="879"/>
                    <a:pt x="2040" y="880"/>
                    <a:pt x="2039" y="880"/>
                  </a:cubicBezTo>
                  <a:cubicBezTo>
                    <a:pt x="2038" y="880"/>
                    <a:pt x="2037" y="880"/>
                    <a:pt x="2036" y="881"/>
                  </a:cubicBezTo>
                  <a:cubicBezTo>
                    <a:pt x="2036" y="881"/>
                    <a:pt x="2035" y="881"/>
                    <a:pt x="2035" y="882"/>
                  </a:cubicBezTo>
                  <a:cubicBezTo>
                    <a:pt x="2034" y="882"/>
                    <a:pt x="2033" y="882"/>
                    <a:pt x="2033" y="882"/>
                  </a:cubicBezTo>
                  <a:cubicBezTo>
                    <a:pt x="2032" y="883"/>
                    <a:pt x="2031" y="884"/>
                    <a:pt x="2030" y="884"/>
                  </a:cubicBezTo>
                  <a:cubicBezTo>
                    <a:pt x="2029" y="885"/>
                    <a:pt x="2029" y="885"/>
                    <a:pt x="2028" y="885"/>
                  </a:cubicBezTo>
                  <a:cubicBezTo>
                    <a:pt x="2028" y="886"/>
                    <a:pt x="2027" y="886"/>
                    <a:pt x="2027" y="886"/>
                  </a:cubicBezTo>
                  <a:cubicBezTo>
                    <a:pt x="2026" y="887"/>
                    <a:pt x="2026" y="887"/>
                    <a:pt x="2025" y="888"/>
                  </a:cubicBezTo>
                  <a:cubicBezTo>
                    <a:pt x="2025" y="888"/>
                    <a:pt x="2024" y="888"/>
                    <a:pt x="2024" y="889"/>
                  </a:cubicBezTo>
                  <a:cubicBezTo>
                    <a:pt x="2023" y="890"/>
                    <a:pt x="2023" y="890"/>
                    <a:pt x="2023" y="890"/>
                  </a:cubicBezTo>
                  <a:cubicBezTo>
                    <a:pt x="2022" y="890"/>
                    <a:pt x="2022" y="890"/>
                    <a:pt x="2022" y="890"/>
                  </a:cubicBezTo>
                  <a:cubicBezTo>
                    <a:pt x="2022" y="891"/>
                    <a:pt x="2021" y="891"/>
                    <a:pt x="2021" y="892"/>
                  </a:cubicBezTo>
                  <a:cubicBezTo>
                    <a:pt x="2020" y="892"/>
                    <a:pt x="2020" y="893"/>
                    <a:pt x="2019" y="893"/>
                  </a:cubicBezTo>
                  <a:cubicBezTo>
                    <a:pt x="2019" y="894"/>
                    <a:pt x="2018" y="894"/>
                    <a:pt x="2018" y="895"/>
                  </a:cubicBezTo>
                  <a:cubicBezTo>
                    <a:pt x="2017" y="896"/>
                    <a:pt x="2016" y="897"/>
                    <a:pt x="2015" y="898"/>
                  </a:cubicBezTo>
                  <a:cubicBezTo>
                    <a:pt x="2015" y="899"/>
                    <a:pt x="2015" y="899"/>
                    <a:pt x="2014" y="900"/>
                  </a:cubicBezTo>
                  <a:cubicBezTo>
                    <a:pt x="2013" y="902"/>
                    <a:pt x="2013" y="902"/>
                    <a:pt x="2013" y="902"/>
                  </a:cubicBezTo>
                  <a:cubicBezTo>
                    <a:pt x="2013" y="902"/>
                    <a:pt x="2013" y="902"/>
                    <a:pt x="2013" y="902"/>
                  </a:cubicBezTo>
                  <a:cubicBezTo>
                    <a:pt x="2012" y="903"/>
                    <a:pt x="2012" y="903"/>
                    <a:pt x="2012" y="903"/>
                  </a:cubicBezTo>
                  <a:cubicBezTo>
                    <a:pt x="2012" y="904"/>
                    <a:pt x="2012" y="905"/>
                    <a:pt x="2011" y="905"/>
                  </a:cubicBezTo>
                  <a:cubicBezTo>
                    <a:pt x="2010" y="908"/>
                    <a:pt x="2009" y="910"/>
                    <a:pt x="2008" y="913"/>
                  </a:cubicBezTo>
                  <a:cubicBezTo>
                    <a:pt x="2008" y="915"/>
                    <a:pt x="2007" y="917"/>
                    <a:pt x="2006" y="919"/>
                  </a:cubicBezTo>
                  <a:cubicBezTo>
                    <a:pt x="2005" y="922"/>
                    <a:pt x="2005" y="924"/>
                    <a:pt x="2004" y="925"/>
                  </a:cubicBezTo>
                  <a:cubicBezTo>
                    <a:pt x="2004" y="926"/>
                    <a:pt x="2003" y="927"/>
                    <a:pt x="2003" y="928"/>
                  </a:cubicBezTo>
                  <a:cubicBezTo>
                    <a:pt x="2002" y="929"/>
                    <a:pt x="2002" y="930"/>
                    <a:pt x="2002" y="930"/>
                  </a:cubicBezTo>
                  <a:cubicBezTo>
                    <a:pt x="2001" y="931"/>
                    <a:pt x="2001" y="932"/>
                    <a:pt x="2000" y="932"/>
                  </a:cubicBezTo>
                  <a:cubicBezTo>
                    <a:pt x="2000" y="933"/>
                    <a:pt x="2000" y="933"/>
                    <a:pt x="1999" y="934"/>
                  </a:cubicBezTo>
                  <a:cubicBezTo>
                    <a:pt x="1999" y="934"/>
                    <a:pt x="1999" y="934"/>
                    <a:pt x="1999" y="934"/>
                  </a:cubicBezTo>
                  <a:cubicBezTo>
                    <a:pt x="1996" y="935"/>
                    <a:pt x="1992" y="936"/>
                    <a:pt x="1988" y="937"/>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5" y="938"/>
                    <a:pt x="1985" y="938"/>
                    <a:pt x="1985" y="938"/>
                  </a:cubicBezTo>
                  <a:cubicBezTo>
                    <a:pt x="1984" y="939"/>
                    <a:pt x="1983" y="939"/>
                    <a:pt x="1982" y="939"/>
                  </a:cubicBezTo>
                  <a:cubicBezTo>
                    <a:pt x="1981" y="940"/>
                    <a:pt x="1979" y="941"/>
                    <a:pt x="1977" y="942"/>
                  </a:cubicBezTo>
                  <a:cubicBezTo>
                    <a:pt x="1974" y="944"/>
                    <a:pt x="1970" y="946"/>
                    <a:pt x="1967" y="949"/>
                  </a:cubicBezTo>
                  <a:cubicBezTo>
                    <a:pt x="1966" y="949"/>
                    <a:pt x="1966" y="949"/>
                    <a:pt x="1965" y="950"/>
                  </a:cubicBezTo>
                  <a:cubicBezTo>
                    <a:pt x="1966" y="949"/>
                    <a:pt x="1967" y="947"/>
                    <a:pt x="1967" y="946"/>
                  </a:cubicBezTo>
                  <a:cubicBezTo>
                    <a:pt x="1967" y="946"/>
                    <a:pt x="1968" y="945"/>
                    <a:pt x="1968" y="944"/>
                  </a:cubicBezTo>
                  <a:cubicBezTo>
                    <a:pt x="1968" y="943"/>
                    <a:pt x="1969" y="942"/>
                    <a:pt x="1969" y="942"/>
                  </a:cubicBezTo>
                  <a:cubicBezTo>
                    <a:pt x="1970" y="940"/>
                    <a:pt x="1970" y="938"/>
                    <a:pt x="1971" y="937"/>
                  </a:cubicBezTo>
                  <a:cubicBezTo>
                    <a:pt x="1971" y="937"/>
                    <a:pt x="1971" y="937"/>
                    <a:pt x="1971" y="937"/>
                  </a:cubicBezTo>
                  <a:cubicBezTo>
                    <a:pt x="1989" y="925"/>
                    <a:pt x="1994" y="910"/>
                    <a:pt x="1976" y="892"/>
                  </a:cubicBezTo>
                  <a:cubicBezTo>
                    <a:pt x="1972" y="909"/>
                    <a:pt x="1956" y="916"/>
                    <a:pt x="1969" y="935"/>
                  </a:cubicBezTo>
                  <a:cubicBezTo>
                    <a:pt x="1969" y="935"/>
                    <a:pt x="1969" y="936"/>
                    <a:pt x="1969" y="936"/>
                  </a:cubicBezTo>
                  <a:cubicBezTo>
                    <a:pt x="1968" y="938"/>
                    <a:pt x="1968" y="939"/>
                    <a:pt x="1967" y="941"/>
                  </a:cubicBezTo>
                  <a:cubicBezTo>
                    <a:pt x="1967" y="942"/>
                    <a:pt x="1967" y="942"/>
                    <a:pt x="1966" y="943"/>
                  </a:cubicBezTo>
                  <a:cubicBezTo>
                    <a:pt x="1966" y="944"/>
                    <a:pt x="1966" y="945"/>
                    <a:pt x="1965" y="945"/>
                  </a:cubicBezTo>
                  <a:cubicBezTo>
                    <a:pt x="1964" y="948"/>
                    <a:pt x="1962" y="951"/>
                    <a:pt x="1961" y="953"/>
                  </a:cubicBezTo>
                  <a:cubicBezTo>
                    <a:pt x="1961" y="953"/>
                    <a:pt x="1961" y="953"/>
                    <a:pt x="1960" y="953"/>
                  </a:cubicBezTo>
                  <a:cubicBezTo>
                    <a:pt x="1956" y="956"/>
                    <a:pt x="1951" y="959"/>
                    <a:pt x="1947" y="962"/>
                  </a:cubicBezTo>
                  <a:cubicBezTo>
                    <a:pt x="1946" y="962"/>
                    <a:pt x="1945" y="963"/>
                    <a:pt x="1944" y="963"/>
                  </a:cubicBezTo>
                  <a:cubicBezTo>
                    <a:pt x="1944" y="963"/>
                    <a:pt x="1944" y="963"/>
                    <a:pt x="1944" y="963"/>
                  </a:cubicBezTo>
                  <a:cubicBezTo>
                    <a:pt x="1944" y="963"/>
                    <a:pt x="1944" y="963"/>
                    <a:pt x="1944" y="963"/>
                  </a:cubicBezTo>
                  <a:cubicBezTo>
                    <a:pt x="1944" y="963"/>
                    <a:pt x="1944" y="963"/>
                    <a:pt x="1944" y="963"/>
                  </a:cubicBezTo>
                  <a:cubicBezTo>
                    <a:pt x="1944" y="963"/>
                    <a:pt x="1943" y="963"/>
                    <a:pt x="1943" y="963"/>
                  </a:cubicBezTo>
                  <a:cubicBezTo>
                    <a:pt x="1943" y="964"/>
                    <a:pt x="1943" y="964"/>
                    <a:pt x="1943" y="964"/>
                  </a:cubicBezTo>
                  <a:cubicBezTo>
                    <a:pt x="1943" y="964"/>
                    <a:pt x="1943" y="964"/>
                    <a:pt x="1943" y="964"/>
                  </a:cubicBezTo>
                  <a:cubicBezTo>
                    <a:pt x="1941" y="964"/>
                    <a:pt x="1941" y="964"/>
                    <a:pt x="1941" y="964"/>
                  </a:cubicBezTo>
                  <a:cubicBezTo>
                    <a:pt x="1940" y="965"/>
                    <a:pt x="1940" y="965"/>
                    <a:pt x="1940" y="965"/>
                  </a:cubicBezTo>
                  <a:cubicBezTo>
                    <a:pt x="1938" y="966"/>
                    <a:pt x="1938" y="966"/>
                    <a:pt x="1938" y="966"/>
                  </a:cubicBezTo>
                  <a:cubicBezTo>
                    <a:pt x="1938" y="966"/>
                    <a:pt x="1937" y="966"/>
                    <a:pt x="1936" y="967"/>
                  </a:cubicBezTo>
                  <a:cubicBezTo>
                    <a:pt x="1932" y="968"/>
                    <a:pt x="1928" y="969"/>
                    <a:pt x="1924" y="970"/>
                  </a:cubicBezTo>
                  <a:cubicBezTo>
                    <a:pt x="1917" y="972"/>
                    <a:pt x="1909" y="973"/>
                    <a:pt x="1901" y="974"/>
                  </a:cubicBezTo>
                  <a:cubicBezTo>
                    <a:pt x="1900" y="974"/>
                    <a:pt x="1899" y="974"/>
                    <a:pt x="1898" y="974"/>
                  </a:cubicBezTo>
                  <a:cubicBezTo>
                    <a:pt x="1898" y="974"/>
                    <a:pt x="1899" y="974"/>
                    <a:pt x="1899" y="973"/>
                  </a:cubicBezTo>
                  <a:cubicBezTo>
                    <a:pt x="1899" y="973"/>
                    <a:pt x="1900" y="973"/>
                    <a:pt x="1900" y="972"/>
                  </a:cubicBezTo>
                  <a:cubicBezTo>
                    <a:pt x="1900" y="972"/>
                    <a:pt x="1901" y="972"/>
                    <a:pt x="1901" y="971"/>
                  </a:cubicBezTo>
                  <a:cubicBezTo>
                    <a:pt x="1901" y="971"/>
                    <a:pt x="1901" y="971"/>
                    <a:pt x="1902" y="970"/>
                  </a:cubicBezTo>
                  <a:cubicBezTo>
                    <a:pt x="1902" y="970"/>
                    <a:pt x="1903" y="969"/>
                    <a:pt x="1904" y="968"/>
                  </a:cubicBezTo>
                  <a:cubicBezTo>
                    <a:pt x="1904" y="967"/>
                    <a:pt x="1905" y="966"/>
                    <a:pt x="1906" y="965"/>
                  </a:cubicBezTo>
                  <a:cubicBezTo>
                    <a:pt x="1906" y="965"/>
                    <a:pt x="1906" y="964"/>
                    <a:pt x="1906" y="964"/>
                  </a:cubicBezTo>
                  <a:cubicBezTo>
                    <a:pt x="1907" y="963"/>
                    <a:pt x="1907" y="962"/>
                    <a:pt x="1907" y="962"/>
                  </a:cubicBezTo>
                  <a:cubicBezTo>
                    <a:pt x="1908" y="961"/>
                    <a:pt x="1908" y="960"/>
                    <a:pt x="1908" y="960"/>
                  </a:cubicBezTo>
                  <a:cubicBezTo>
                    <a:pt x="1908" y="959"/>
                    <a:pt x="1909" y="958"/>
                    <a:pt x="1909" y="958"/>
                  </a:cubicBezTo>
                  <a:cubicBezTo>
                    <a:pt x="1910" y="955"/>
                    <a:pt x="1911" y="952"/>
                    <a:pt x="1911" y="948"/>
                  </a:cubicBezTo>
                  <a:cubicBezTo>
                    <a:pt x="1912" y="945"/>
                    <a:pt x="1912" y="941"/>
                    <a:pt x="1913" y="937"/>
                  </a:cubicBezTo>
                  <a:cubicBezTo>
                    <a:pt x="1913" y="934"/>
                    <a:pt x="1914" y="930"/>
                    <a:pt x="1914" y="926"/>
                  </a:cubicBezTo>
                  <a:cubicBezTo>
                    <a:pt x="1915" y="922"/>
                    <a:pt x="1915" y="918"/>
                    <a:pt x="1917" y="915"/>
                  </a:cubicBezTo>
                  <a:cubicBezTo>
                    <a:pt x="1917" y="913"/>
                    <a:pt x="1917" y="913"/>
                    <a:pt x="1917" y="913"/>
                  </a:cubicBezTo>
                  <a:cubicBezTo>
                    <a:pt x="1917" y="912"/>
                    <a:pt x="1917" y="912"/>
                    <a:pt x="1917" y="912"/>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0"/>
                    <a:pt x="1918" y="910"/>
                    <a:pt x="1918" y="910"/>
                  </a:cubicBezTo>
                  <a:cubicBezTo>
                    <a:pt x="1919" y="909"/>
                    <a:pt x="1919" y="909"/>
                    <a:pt x="1919" y="909"/>
                  </a:cubicBezTo>
                  <a:cubicBezTo>
                    <a:pt x="1919" y="909"/>
                    <a:pt x="1919" y="908"/>
                    <a:pt x="1919" y="908"/>
                  </a:cubicBezTo>
                  <a:cubicBezTo>
                    <a:pt x="1920" y="906"/>
                    <a:pt x="1920" y="906"/>
                    <a:pt x="1920" y="906"/>
                  </a:cubicBezTo>
                  <a:cubicBezTo>
                    <a:pt x="1920" y="906"/>
                    <a:pt x="1921" y="905"/>
                    <a:pt x="1921" y="904"/>
                  </a:cubicBezTo>
                  <a:cubicBezTo>
                    <a:pt x="1922" y="903"/>
                    <a:pt x="1922" y="902"/>
                    <a:pt x="1923" y="902"/>
                  </a:cubicBezTo>
                  <a:cubicBezTo>
                    <a:pt x="1923" y="901"/>
                    <a:pt x="1924" y="900"/>
                    <a:pt x="1924" y="899"/>
                  </a:cubicBezTo>
                  <a:cubicBezTo>
                    <a:pt x="1925" y="898"/>
                    <a:pt x="1925" y="898"/>
                    <a:pt x="1926" y="897"/>
                  </a:cubicBezTo>
                  <a:cubicBezTo>
                    <a:pt x="1927" y="896"/>
                    <a:pt x="1927" y="896"/>
                    <a:pt x="1928" y="895"/>
                  </a:cubicBezTo>
                  <a:cubicBezTo>
                    <a:pt x="1928" y="894"/>
                    <a:pt x="1929" y="894"/>
                    <a:pt x="1930" y="893"/>
                  </a:cubicBezTo>
                  <a:cubicBezTo>
                    <a:pt x="1930" y="892"/>
                    <a:pt x="1931" y="892"/>
                    <a:pt x="1932" y="891"/>
                  </a:cubicBezTo>
                  <a:cubicBezTo>
                    <a:pt x="1932" y="891"/>
                    <a:pt x="1933" y="890"/>
                    <a:pt x="1934" y="890"/>
                  </a:cubicBezTo>
                  <a:cubicBezTo>
                    <a:pt x="1934" y="889"/>
                    <a:pt x="1935" y="889"/>
                    <a:pt x="1936" y="888"/>
                  </a:cubicBezTo>
                  <a:cubicBezTo>
                    <a:pt x="1937" y="887"/>
                    <a:pt x="1938" y="886"/>
                    <a:pt x="1940" y="885"/>
                  </a:cubicBezTo>
                  <a:cubicBezTo>
                    <a:pt x="1941" y="885"/>
                    <a:pt x="1941" y="885"/>
                    <a:pt x="1942" y="884"/>
                  </a:cubicBezTo>
                  <a:cubicBezTo>
                    <a:pt x="1943" y="884"/>
                    <a:pt x="1943" y="884"/>
                    <a:pt x="1944" y="883"/>
                  </a:cubicBezTo>
                  <a:cubicBezTo>
                    <a:pt x="1945" y="883"/>
                    <a:pt x="1947" y="882"/>
                    <a:pt x="1948" y="882"/>
                  </a:cubicBezTo>
                  <a:cubicBezTo>
                    <a:pt x="1948" y="881"/>
                    <a:pt x="1949" y="881"/>
                    <a:pt x="1949" y="881"/>
                  </a:cubicBezTo>
                  <a:cubicBezTo>
                    <a:pt x="1950" y="881"/>
                    <a:pt x="1951" y="880"/>
                    <a:pt x="1951" y="880"/>
                  </a:cubicBezTo>
                  <a:cubicBezTo>
                    <a:pt x="1953" y="879"/>
                    <a:pt x="1955" y="879"/>
                    <a:pt x="1957" y="878"/>
                  </a:cubicBezTo>
                  <a:cubicBezTo>
                    <a:pt x="1959" y="878"/>
                    <a:pt x="1960" y="878"/>
                    <a:pt x="1961" y="878"/>
                  </a:cubicBezTo>
                  <a:cubicBezTo>
                    <a:pt x="1962" y="878"/>
                    <a:pt x="1962" y="877"/>
                    <a:pt x="1962" y="877"/>
                  </a:cubicBezTo>
                  <a:cubicBezTo>
                    <a:pt x="1962" y="877"/>
                    <a:pt x="1962" y="877"/>
                    <a:pt x="1961" y="877"/>
                  </a:cubicBezTo>
                  <a:cubicBezTo>
                    <a:pt x="1960" y="877"/>
                    <a:pt x="1959" y="877"/>
                    <a:pt x="1957" y="878"/>
                  </a:cubicBezTo>
                  <a:cubicBezTo>
                    <a:pt x="1955" y="878"/>
                    <a:pt x="1953" y="878"/>
                    <a:pt x="1951" y="878"/>
                  </a:cubicBezTo>
                  <a:cubicBezTo>
                    <a:pt x="1950" y="879"/>
                    <a:pt x="1949" y="879"/>
                    <a:pt x="1949" y="879"/>
                  </a:cubicBezTo>
                  <a:cubicBezTo>
                    <a:pt x="1949" y="879"/>
                    <a:pt x="1948" y="879"/>
                    <a:pt x="1948" y="879"/>
                  </a:cubicBezTo>
                  <a:cubicBezTo>
                    <a:pt x="1949" y="879"/>
                    <a:pt x="1949" y="878"/>
                    <a:pt x="1950" y="878"/>
                  </a:cubicBezTo>
                  <a:cubicBezTo>
                    <a:pt x="1950" y="877"/>
                    <a:pt x="1951" y="876"/>
                    <a:pt x="1952" y="876"/>
                  </a:cubicBezTo>
                  <a:cubicBezTo>
                    <a:pt x="1952" y="875"/>
                    <a:pt x="1953" y="874"/>
                    <a:pt x="1953" y="874"/>
                  </a:cubicBezTo>
                  <a:cubicBezTo>
                    <a:pt x="1954" y="873"/>
                    <a:pt x="1954" y="873"/>
                    <a:pt x="1955" y="872"/>
                  </a:cubicBezTo>
                  <a:cubicBezTo>
                    <a:pt x="1970" y="872"/>
                    <a:pt x="1968" y="850"/>
                    <a:pt x="1963" y="841"/>
                  </a:cubicBezTo>
                  <a:cubicBezTo>
                    <a:pt x="1962" y="847"/>
                    <a:pt x="1962" y="850"/>
                    <a:pt x="1958" y="855"/>
                  </a:cubicBezTo>
                  <a:cubicBezTo>
                    <a:pt x="1955" y="858"/>
                    <a:pt x="1948" y="864"/>
                    <a:pt x="1954" y="868"/>
                  </a:cubicBezTo>
                  <a:cubicBezTo>
                    <a:pt x="1954" y="868"/>
                    <a:pt x="1954" y="868"/>
                    <a:pt x="1954" y="868"/>
                  </a:cubicBezTo>
                  <a:cubicBezTo>
                    <a:pt x="1953" y="869"/>
                    <a:pt x="1953" y="871"/>
                    <a:pt x="1953" y="872"/>
                  </a:cubicBezTo>
                  <a:cubicBezTo>
                    <a:pt x="1953" y="872"/>
                    <a:pt x="1953" y="872"/>
                    <a:pt x="1953" y="872"/>
                  </a:cubicBezTo>
                  <a:cubicBezTo>
                    <a:pt x="1953" y="872"/>
                    <a:pt x="1952" y="872"/>
                    <a:pt x="1952" y="873"/>
                  </a:cubicBezTo>
                  <a:cubicBezTo>
                    <a:pt x="1952" y="873"/>
                    <a:pt x="1951" y="874"/>
                    <a:pt x="1950" y="875"/>
                  </a:cubicBezTo>
                  <a:cubicBezTo>
                    <a:pt x="1950" y="875"/>
                    <a:pt x="1949" y="876"/>
                    <a:pt x="1949" y="876"/>
                  </a:cubicBezTo>
                  <a:cubicBezTo>
                    <a:pt x="1948" y="877"/>
                    <a:pt x="1947" y="878"/>
                    <a:pt x="1947" y="878"/>
                  </a:cubicBezTo>
                  <a:cubicBezTo>
                    <a:pt x="1946" y="879"/>
                    <a:pt x="1946" y="879"/>
                    <a:pt x="1945" y="880"/>
                  </a:cubicBezTo>
                  <a:cubicBezTo>
                    <a:pt x="1945" y="880"/>
                    <a:pt x="1945" y="880"/>
                    <a:pt x="1945" y="880"/>
                  </a:cubicBezTo>
                  <a:cubicBezTo>
                    <a:pt x="1945" y="880"/>
                    <a:pt x="1945" y="880"/>
                    <a:pt x="1944" y="880"/>
                  </a:cubicBezTo>
                  <a:cubicBezTo>
                    <a:pt x="1944" y="880"/>
                    <a:pt x="1944" y="880"/>
                    <a:pt x="1944" y="881"/>
                  </a:cubicBezTo>
                  <a:cubicBezTo>
                    <a:pt x="1944" y="881"/>
                    <a:pt x="1944" y="881"/>
                    <a:pt x="1944" y="881"/>
                  </a:cubicBezTo>
                  <a:cubicBezTo>
                    <a:pt x="1943" y="881"/>
                    <a:pt x="1943" y="881"/>
                    <a:pt x="1943" y="881"/>
                  </a:cubicBezTo>
                  <a:cubicBezTo>
                    <a:pt x="1942" y="881"/>
                    <a:pt x="1941" y="882"/>
                    <a:pt x="1941" y="882"/>
                  </a:cubicBezTo>
                  <a:cubicBezTo>
                    <a:pt x="1940" y="882"/>
                    <a:pt x="1939" y="883"/>
                    <a:pt x="1939" y="883"/>
                  </a:cubicBezTo>
                  <a:cubicBezTo>
                    <a:pt x="1937" y="884"/>
                    <a:pt x="1936" y="885"/>
                    <a:pt x="1934" y="886"/>
                  </a:cubicBezTo>
                  <a:cubicBezTo>
                    <a:pt x="1934" y="887"/>
                    <a:pt x="1933" y="887"/>
                    <a:pt x="1932" y="888"/>
                  </a:cubicBezTo>
                  <a:cubicBezTo>
                    <a:pt x="1931" y="888"/>
                    <a:pt x="1931" y="889"/>
                    <a:pt x="1930" y="889"/>
                  </a:cubicBezTo>
                  <a:cubicBezTo>
                    <a:pt x="1929" y="890"/>
                    <a:pt x="1929" y="891"/>
                    <a:pt x="1928" y="891"/>
                  </a:cubicBezTo>
                  <a:cubicBezTo>
                    <a:pt x="1927" y="892"/>
                    <a:pt x="1927" y="893"/>
                    <a:pt x="1926" y="893"/>
                  </a:cubicBezTo>
                  <a:cubicBezTo>
                    <a:pt x="1925" y="894"/>
                    <a:pt x="1925" y="895"/>
                    <a:pt x="1924" y="895"/>
                  </a:cubicBezTo>
                  <a:cubicBezTo>
                    <a:pt x="1924" y="896"/>
                    <a:pt x="1923" y="897"/>
                    <a:pt x="1922" y="898"/>
                  </a:cubicBezTo>
                  <a:cubicBezTo>
                    <a:pt x="1922" y="899"/>
                    <a:pt x="1921" y="899"/>
                    <a:pt x="1921" y="900"/>
                  </a:cubicBezTo>
                  <a:cubicBezTo>
                    <a:pt x="1920" y="901"/>
                    <a:pt x="1920" y="902"/>
                    <a:pt x="1919" y="903"/>
                  </a:cubicBezTo>
                  <a:cubicBezTo>
                    <a:pt x="1919" y="903"/>
                    <a:pt x="1918" y="904"/>
                    <a:pt x="1918" y="905"/>
                  </a:cubicBezTo>
                  <a:cubicBezTo>
                    <a:pt x="1918" y="905"/>
                    <a:pt x="1918" y="905"/>
                    <a:pt x="1918" y="904"/>
                  </a:cubicBezTo>
                  <a:cubicBezTo>
                    <a:pt x="1918" y="904"/>
                    <a:pt x="1918" y="903"/>
                    <a:pt x="1917" y="903"/>
                  </a:cubicBezTo>
                  <a:cubicBezTo>
                    <a:pt x="1917" y="902"/>
                    <a:pt x="1917" y="901"/>
                    <a:pt x="1917" y="901"/>
                  </a:cubicBezTo>
                  <a:cubicBezTo>
                    <a:pt x="1917" y="900"/>
                    <a:pt x="1917" y="900"/>
                    <a:pt x="1917" y="900"/>
                  </a:cubicBezTo>
                  <a:cubicBezTo>
                    <a:pt x="1917" y="899"/>
                    <a:pt x="1917" y="899"/>
                    <a:pt x="1917" y="899"/>
                  </a:cubicBezTo>
                  <a:cubicBezTo>
                    <a:pt x="1916" y="898"/>
                    <a:pt x="1916" y="897"/>
                    <a:pt x="1916" y="896"/>
                  </a:cubicBezTo>
                  <a:cubicBezTo>
                    <a:pt x="1916" y="895"/>
                    <a:pt x="1915" y="894"/>
                    <a:pt x="1914" y="892"/>
                  </a:cubicBezTo>
                  <a:cubicBezTo>
                    <a:pt x="1914" y="891"/>
                    <a:pt x="1913" y="889"/>
                    <a:pt x="1912" y="888"/>
                  </a:cubicBezTo>
                  <a:cubicBezTo>
                    <a:pt x="1912" y="888"/>
                    <a:pt x="1912" y="887"/>
                    <a:pt x="1912" y="887"/>
                  </a:cubicBezTo>
                  <a:cubicBezTo>
                    <a:pt x="1920" y="871"/>
                    <a:pt x="1893" y="861"/>
                    <a:pt x="1882" y="858"/>
                  </a:cubicBezTo>
                  <a:cubicBezTo>
                    <a:pt x="1889" y="869"/>
                    <a:pt x="1885" y="897"/>
                    <a:pt x="1908" y="889"/>
                  </a:cubicBezTo>
                  <a:cubicBezTo>
                    <a:pt x="1908" y="887"/>
                    <a:pt x="1908" y="887"/>
                    <a:pt x="1908" y="887"/>
                  </a:cubicBezTo>
                  <a:cubicBezTo>
                    <a:pt x="1908" y="888"/>
                    <a:pt x="1909" y="889"/>
                    <a:pt x="1910" y="890"/>
                  </a:cubicBezTo>
                  <a:cubicBezTo>
                    <a:pt x="1910" y="889"/>
                    <a:pt x="1910" y="889"/>
                    <a:pt x="1910" y="889"/>
                  </a:cubicBezTo>
                  <a:cubicBezTo>
                    <a:pt x="1910" y="889"/>
                    <a:pt x="1911" y="889"/>
                    <a:pt x="1911" y="889"/>
                  </a:cubicBezTo>
                  <a:cubicBezTo>
                    <a:pt x="1911" y="890"/>
                    <a:pt x="1912" y="892"/>
                    <a:pt x="1913" y="893"/>
                  </a:cubicBezTo>
                  <a:cubicBezTo>
                    <a:pt x="1913" y="894"/>
                    <a:pt x="1914" y="896"/>
                    <a:pt x="1914" y="897"/>
                  </a:cubicBezTo>
                  <a:cubicBezTo>
                    <a:pt x="1914" y="898"/>
                    <a:pt x="1914" y="898"/>
                    <a:pt x="1915" y="899"/>
                  </a:cubicBezTo>
                  <a:cubicBezTo>
                    <a:pt x="1915" y="899"/>
                    <a:pt x="1915" y="900"/>
                    <a:pt x="1915" y="900"/>
                  </a:cubicBezTo>
                  <a:cubicBezTo>
                    <a:pt x="1915" y="900"/>
                    <a:pt x="1915" y="901"/>
                    <a:pt x="1915" y="901"/>
                  </a:cubicBezTo>
                  <a:cubicBezTo>
                    <a:pt x="1915" y="902"/>
                    <a:pt x="1915" y="902"/>
                    <a:pt x="1915" y="903"/>
                  </a:cubicBezTo>
                  <a:cubicBezTo>
                    <a:pt x="1915" y="903"/>
                    <a:pt x="1915" y="904"/>
                    <a:pt x="1915" y="905"/>
                  </a:cubicBezTo>
                  <a:cubicBezTo>
                    <a:pt x="1916" y="905"/>
                    <a:pt x="1916" y="905"/>
                    <a:pt x="1916" y="905"/>
                  </a:cubicBezTo>
                  <a:cubicBezTo>
                    <a:pt x="1916" y="906"/>
                    <a:pt x="1916" y="906"/>
                    <a:pt x="1916" y="906"/>
                  </a:cubicBezTo>
                  <a:cubicBezTo>
                    <a:pt x="1916" y="907"/>
                    <a:pt x="1916" y="907"/>
                    <a:pt x="1916" y="908"/>
                  </a:cubicBezTo>
                  <a:cubicBezTo>
                    <a:pt x="1916" y="908"/>
                    <a:pt x="1916" y="908"/>
                    <a:pt x="1916" y="909"/>
                  </a:cubicBezTo>
                  <a:cubicBezTo>
                    <a:pt x="1916" y="910"/>
                    <a:pt x="1916" y="910"/>
                    <a:pt x="1916" y="910"/>
                  </a:cubicBezTo>
                  <a:cubicBezTo>
                    <a:pt x="1915" y="910"/>
                    <a:pt x="1915" y="910"/>
                    <a:pt x="1915" y="910"/>
                  </a:cubicBezTo>
                  <a:cubicBezTo>
                    <a:pt x="1915" y="910"/>
                    <a:pt x="1915" y="910"/>
                    <a:pt x="1915" y="910"/>
                  </a:cubicBezTo>
                  <a:cubicBezTo>
                    <a:pt x="1915" y="911"/>
                    <a:pt x="1915" y="911"/>
                    <a:pt x="1915" y="911"/>
                  </a:cubicBezTo>
                  <a:cubicBezTo>
                    <a:pt x="1915" y="911"/>
                    <a:pt x="1915" y="911"/>
                    <a:pt x="1915" y="911"/>
                  </a:cubicBezTo>
                  <a:cubicBezTo>
                    <a:pt x="1915" y="911"/>
                    <a:pt x="1915" y="911"/>
                    <a:pt x="1915" y="911"/>
                  </a:cubicBezTo>
                  <a:cubicBezTo>
                    <a:pt x="1915" y="912"/>
                    <a:pt x="1915" y="912"/>
                    <a:pt x="1915" y="912"/>
                  </a:cubicBezTo>
                  <a:cubicBezTo>
                    <a:pt x="1914" y="914"/>
                    <a:pt x="1914" y="914"/>
                    <a:pt x="1914" y="914"/>
                  </a:cubicBezTo>
                  <a:cubicBezTo>
                    <a:pt x="1913" y="918"/>
                    <a:pt x="1912" y="922"/>
                    <a:pt x="1912" y="926"/>
                  </a:cubicBezTo>
                  <a:cubicBezTo>
                    <a:pt x="1911" y="930"/>
                    <a:pt x="1911" y="933"/>
                    <a:pt x="1910" y="937"/>
                  </a:cubicBezTo>
                  <a:cubicBezTo>
                    <a:pt x="1910" y="941"/>
                    <a:pt x="1909" y="944"/>
                    <a:pt x="1909" y="948"/>
                  </a:cubicBezTo>
                  <a:cubicBezTo>
                    <a:pt x="1908" y="951"/>
                    <a:pt x="1907" y="954"/>
                    <a:pt x="1907" y="957"/>
                  </a:cubicBezTo>
                  <a:cubicBezTo>
                    <a:pt x="1906" y="958"/>
                    <a:pt x="1906" y="960"/>
                    <a:pt x="1905" y="961"/>
                  </a:cubicBezTo>
                  <a:cubicBezTo>
                    <a:pt x="1905" y="961"/>
                    <a:pt x="1905" y="962"/>
                    <a:pt x="1904" y="963"/>
                  </a:cubicBezTo>
                  <a:cubicBezTo>
                    <a:pt x="1904" y="963"/>
                    <a:pt x="1904" y="964"/>
                    <a:pt x="1904" y="964"/>
                  </a:cubicBezTo>
                  <a:cubicBezTo>
                    <a:pt x="1903" y="967"/>
                    <a:pt x="1902" y="968"/>
                    <a:pt x="1901" y="970"/>
                  </a:cubicBezTo>
                  <a:cubicBezTo>
                    <a:pt x="1901" y="970"/>
                    <a:pt x="1901" y="971"/>
                    <a:pt x="1900" y="971"/>
                  </a:cubicBezTo>
                  <a:cubicBezTo>
                    <a:pt x="1900" y="971"/>
                    <a:pt x="1900" y="971"/>
                    <a:pt x="1900" y="972"/>
                  </a:cubicBezTo>
                  <a:cubicBezTo>
                    <a:pt x="1899" y="972"/>
                    <a:pt x="1899" y="973"/>
                    <a:pt x="1899" y="973"/>
                  </a:cubicBezTo>
                  <a:cubicBezTo>
                    <a:pt x="1898" y="973"/>
                    <a:pt x="1898" y="974"/>
                    <a:pt x="1898" y="974"/>
                  </a:cubicBezTo>
                  <a:cubicBezTo>
                    <a:pt x="1892" y="974"/>
                    <a:pt x="1886" y="975"/>
                    <a:pt x="1881" y="976"/>
                  </a:cubicBezTo>
                  <a:cubicBezTo>
                    <a:pt x="1845" y="961"/>
                    <a:pt x="1810" y="944"/>
                    <a:pt x="1780" y="927"/>
                  </a:cubicBezTo>
                  <a:cubicBezTo>
                    <a:pt x="1804" y="896"/>
                    <a:pt x="1825" y="869"/>
                    <a:pt x="1850" y="847"/>
                  </a:cubicBezTo>
                  <a:cubicBezTo>
                    <a:pt x="1882" y="819"/>
                    <a:pt x="1914" y="792"/>
                    <a:pt x="1945" y="764"/>
                  </a:cubicBezTo>
                  <a:cubicBezTo>
                    <a:pt x="1957" y="761"/>
                    <a:pt x="1970" y="757"/>
                    <a:pt x="1985" y="753"/>
                  </a:cubicBezTo>
                  <a:cubicBezTo>
                    <a:pt x="1988" y="752"/>
                    <a:pt x="1991" y="751"/>
                    <a:pt x="1994" y="750"/>
                  </a:cubicBezTo>
                  <a:cubicBezTo>
                    <a:pt x="1994" y="750"/>
                    <a:pt x="1994" y="750"/>
                    <a:pt x="1995" y="750"/>
                  </a:cubicBezTo>
                  <a:cubicBezTo>
                    <a:pt x="1995" y="750"/>
                    <a:pt x="1996" y="751"/>
                    <a:pt x="1996" y="751"/>
                  </a:cubicBezTo>
                  <a:cubicBezTo>
                    <a:pt x="1996" y="751"/>
                    <a:pt x="1997" y="751"/>
                    <a:pt x="1997" y="752"/>
                  </a:cubicBezTo>
                  <a:cubicBezTo>
                    <a:pt x="1997" y="752"/>
                    <a:pt x="1997" y="752"/>
                    <a:pt x="1998" y="752"/>
                  </a:cubicBezTo>
                  <a:cubicBezTo>
                    <a:pt x="1998" y="752"/>
                    <a:pt x="1998" y="752"/>
                    <a:pt x="1998" y="752"/>
                  </a:cubicBezTo>
                  <a:cubicBezTo>
                    <a:pt x="1999" y="753"/>
                    <a:pt x="1999" y="753"/>
                    <a:pt x="2000" y="754"/>
                  </a:cubicBezTo>
                  <a:cubicBezTo>
                    <a:pt x="2001" y="755"/>
                    <a:pt x="2002" y="756"/>
                    <a:pt x="2002" y="756"/>
                  </a:cubicBezTo>
                  <a:cubicBezTo>
                    <a:pt x="2003" y="757"/>
                    <a:pt x="2004" y="758"/>
                    <a:pt x="2004" y="759"/>
                  </a:cubicBezTo>
                  <a:cubicBezTo>
                    <a:pt x="2005" y="760"/>
                    <a:pt x="2006" y="761"/>
                    <a:pt x="2007" y="762"/>
                  </a:cubicBezTo>
                  <a:cubicBezTo>
                    <a:pt x="2007" y="763"/>
                    <a:pt x="2008" y="764"/>
                    <a:pt x="2009" y="765"/>
                  </a:cubicBezTo>
                  <a:cubicBezTo>
                    <a:pt x="2004" y="773"/>
                    <a:pt x="2013" y="783"/>
                    <a:pt x="2020" y="785"/>
                  </a:cubicBezTo>
                  <a:cubicBezTo>
                    <a:pt x="2030" y="788"/>
                    <a:pt x="2038" y="784"/>
                    <a:pt x="2044" y="777"/>
                  </a:cubicBezTo>
                  <a:cubicBezTo>
                    <a:pt x="2026" y="783"/>
                    <a:pt x="2029" y="761"/>
                    <a:pt x="2011" y="764"/>
                  </a:cubicBezTo>
                  <a:cubicBezTo>
                    <a:pt x="2010" y="763"/>
                    <a:pt x="2009" y="762"/>
                    <a:pt x="2008" y="761"/>
                  </a:cubicBezTo>
                  <a:cubicBezTo>
                    <a:pt x="2007" y="760"/>
                    <a:pt x="2007" y="759"/>
                    <a:pt x="2006" y="758"/>
                  </a:cubicBezTo>
                  <a:cubicBezTo>
                    <a:pt x="2005" y="757"/>
                    <a:pt x="2005" y="756"/>
                    <a:pt x="2004" y="755"/>
                  </a:cubicBezTo>
                  <a:cubicBezTo>
                    <a:pt x="2003" y="754"/>
                    <a:pt x="2002" y="753"/>
                    <a:pt x="2002" y="753"/>
                  </a:cubicBezTo>
                  <a:cubicBezTo>
                    <a:pt x="2001" y="752"/>
                    <a:pt x="2000" y="751"/>
                    <a:pt x="1999" y="751"/>
                  </a:cubicBezTo>
                  <a:cubicBezTo>
                    <a:pt x="1999" y="751"/>
                    <a:pt x="1999" y="750"/>
                    <a:pt x="1999" y="750"/>
                  </a:cubicBezTo>
                  <a:cubicBezTo>
                    <a:pt x="1998" y="750"/>
                    <a:pt x="1998" y="750"/>
                    <a:pt x="1998" y="750"/>
                  </a:cubicBezTo>
                  <a:cubicBezTo>
                    <a:pt x="1998" y="750"/>
                    <a:pt x="1997" y="750"/>
                    <a:pt x="1997" y="750"/>
                  </a:cubicBezTo>
                  <a:cubicBezTo>
                    <a:pt x="1996" y="750"/>
                    <a:pt x="1996" y="750"/>
                    <a:pt x="1995" y="750"/>
                  </a:cubicBezTo>
                  <a:cubicBezTo>
                    <a:pt x="2000" y="748"/>
                    <a:pt x="2004" y="747"/>
                    <a:pt x="2008" y="746"/>
                  </a:cubicBezTo>
                  <a:cubicBezTo>
                    <a:pt x="2016" y="744"/>
                    <a:pt x="2024" y="741"/>
                    <a:pt x="2032" y="740"/>
                  </a:cubicBezTo>
                  <a:cubicBezTo>
                    <a:pt x="2034" y="740"/>
                    <a:pt x="2036" y="740"/>
                    <a:pt x="2037" y="740"/>
                  </a:cubicBezTo>
                  <a:cubicBezTo>
                    <a:pt x="2039" y="740"/>
                    <a:pt x="2039" y="740"/>
                    <a:pt x="2040" y="740"/>
                  </a:cubicBezTo>
                  <a:cubicBezTo>
                    <a:pt x="2041" y="741"/>
                    <a:pt x="2042" y="741"/>
                    <a:pt x="2043" y="741"/>
                  </a:cubicBezTo>
                  <a:cubicBezTo>
                    <a:pt x="2047" y="741"/>
                    <a:pt x="2051" y="742"/>
                    <a:pt x="2055" y="743"/>
                  </a:cubicBezTo>
                  <a:cubicBezTo>
                    <a:pt x="2058" y="744"/>
                    <a:pt x="2061" y="744"/>
                    <a:pt x="2064" y="744"/>
                  </a:cubicBezTo>
                  <a:cubicBezTo>
                    <a:pt x="2064" y="745"/>
                    <a:pt x="2065" y="745"/>
                    <a:pt x="2065" y="746"/>
                  </a:cubicBezTo>
                  <a:cubicBezTo>
                    <a:pt x="2065" y="746"/>
                    <a:pt x="2065" y="747"/>
                    <a:pt x="2065" y="747"/>
                  </a:cubicBezTo>
                  <a:cubicBezTo>
                    <a:pt x="2065" y="748"/>
                    <a:pt x="2065" y="748"/>
                    <a:pt x="2065" y="749"/>
                  </a:cubicBezTo>
                  <a:cubicBezTo>
                    <a:pt x="2066" y="749"/>
                    <a:pt x="2066" y="750"/>
                    <a:pt x="2066" y="750"/>
                  </a:cubicBezTo>
                  <a:cubicBezTo>
                    <a:pt x="2066" y="750"/>
                    <a:pt x="2066" y="751"/>
                    <a:pt x="2066" y="751"/>
                  </a:cubicBezTo>
                  <a:cubicBezTo>
                    <a:pt x="2067" y="752"/>
                    <a:pt x="2067" y="754"/>
                    <a:pt x="2068" y="756"/>
                  </a:cubicBezTo>
                  <a:cubicBezTo>
                    <a:pt x="2068" y="757"/>
                    <a:pt x="2069" y="759"/>
                    <a:pt x="2069" y="761"/>
                  </a:cubicBezTo>
                  <a:cubicBezTo>
                    <a:pt x="2070" y="764"/>
                    <a:pt x="2071" y="768"/>
                    <a:pt x="2072" y="772"/>
                  </a:cubicBezTo>
                  <a:cubicBezTo>
                    <a:pt x="2073" y="774"/>
                    <a:pt x="2073" y="775"/>
                    <a:pt x="2074" y="777"/>
                  </a:cubicBezTo>
                  <a:cubicBezTo>
                    <a:pt x="2074" y="778"/>
                    <a:pt x="2074" y="779"/>
                    <a:pt x="2073" y="781"/>
                  </a:cubicBezTo>
                  <a:cubicBezTo>
                    <a:pt x="2073" y="781"/>
                    <a:pt x="2073" y="782"/>
                    <a:pt x="2073" y="782"/>
                  </a:cubicBezTo>
                  <a:cubicBezTo>
                    <a:pt x="2073" y="783"/>
                    <a:pt x="2073" y="784"/>
                    <a:pt x="2073" y="784"/>
                  </a:cubicBezTo>
                  <a:cubicBezTo>
                    <a:pt x="2073" y="785"/>
                    <a:pt x="2072" y="787"/>
                    <a:pt x="2072" y="788"/>
                  </a:cubicBezTo>
                  <a:cubicBezTo>
                    <a:pt x="2072" y="788"/>
                    <a:pt x="2072" y="788"/>
                    <a:pt x="2072" y="789"/>
                  </a:cubicBezTo>
                  <a:cubicBezTo>
                    <a:pt x="2058" y="796"/>
                    <a:pt x="2064" y="806"/>
                    <a:pt x="2060" y="818"/>
                  </a:cubicBezTo>
                  <a:cubicBezTo>
                    <a:pt x="2077" y="813"/>
                    <a:pt x="2079" y="802"/>
                    <a:pt x="2074" y="788"/>
                  </a:cubicBezTo>
                  <a:cubicBezTo>
                    <a:pt x="2074" y="788"/>
                    <a:pt x="2074" y="788"/>
                    <a:pt x="2074" y="788"/>
                  </a:cubicBezTo>
                  <a:cubicBezTo>
                    <a:pt x="2074" y="787"/>
                    <a:pt x="2074" y="786"/>
                    <a:pt x="2074" y="784"/>
                  </a:cubicBezTo>
                  <a:cubicBezTo>
                    <a:pt x="2074" y="784"/>
                    <a:pt x="2074" y="783"/>
                    <a:pt x="2075" y="783"/>
                  </a:cubicBezTo>
                  <a:cubicBezTo>
                    <a:pt x="2075" y="782"/>
                    <a:pt x="2075" y="781"/>
                    <a:pt x="2075" y="781"/>
                  </a:cubicBezTo>
                  <a:cubicBezTo>
                    <a:pt x="2075" y="780"/>
                    <a:pt x="2075" y="780"/>
                    <a:pt x="2075" y="780"/>
                  </a:cubicBezTo>
                  <a:cubicBezTo>
                    <a:pt x="2076" y="781"/>
                    <a:pt x="2076" y="782"/>
                    <a:pt x="2077" y="783"/>
                  </a:cubicBezTo>
                  <a:cubicBezTo>
                    <a:pt x="2079" y="787"/>
                    <a:pt x="2081" y="790"/>
                    <a:pt x="2082" y="792"/>
                  </a:cubicBezTo>
                  <a:cubicBezTo>
                    <a:pt x="2083" y="793"/>
                    <a:pt x="2083" y="793"/>
                    <a:pt x="2083" y="793"/>
                  </a:cubicBezTo>
                  <a:cubicBezTo>
                    <a:pt x="2083" y="793"/>
                    <a:pt x="2084" y="794"/>
                    <a:pt x="2084" y="794"/>
                  </a:cubicBezTo>
                  <a:cubicBezTo>
                    <a:pt x="2084" y="794"/>
                    <a:pt x="2085" y="795"/>
                    <a:pt x="2085" y="795"/>
                  </a:cubicBezTo>
                  <a:cubicBezTo>
                    <a:pt x="2086" y="796"/>
                    <a:pt x="2087" y="797"/>
                    <a:pt x="2088" y="797"/>
                  </a:cubicBezTo>
                  <a:cubicBezTo>
                    <a:pt x="2089" y="798"/>
                    <a:pt x="2089" y="798"/>
                    <a:pt x="2090" y="798"/>
                  </a:cubicBezTo>
                  <a:cubicBezTo>
                    <a:pt x="2090" y="799"/>
                    <a:pt x="2090" y="799"/>
                    <a:pt x="2090" y="799"/>
                  </a:cubicBezTo>
                  <a:cubicBezTo>
                    <a:pt x="2090" y="799"/>
                    <a:pt x="2090" y="798"/>
                    <a:pt x="2089" y="796"/>
                  </a:cubicBezTo>
                  <a:cubicBezTo>
                    <a:pt x="2088" y="796"/>
                    <a:pt x="2088" y="795"/>
                    <a:pt x="2087" y="794"/>
                  </a:cubicBezTo>
                  <a:cubicBezTo>
                    <a:pt x="2087" y="793"/>
                    <a:pt x="2087" y="793"/>
                    <a:pt x="2086" y="792"/>
                  </a:cubicBezTo>
                  <a:cubicBezTo>
                    <a:pt x="2086" y="792"/>
                    <a:pt x="2086" y="791"/>
                    <a:pt x="2086" y="791"/>
                  </a:cubicBezTo>
                  <a:cubicBezTo>
                    <a:pt x="2085" y="791"/>
                    <a:pt x="2085" y="791"/>
                    <a:pt x="2085" y="790"/>
                  </a:cubicBezTo>
                  <a:cubicBezTo>
                    <a:pt x="2085" y="790"/>
                    <a:pt x="2084" y="789"/>
                    <a:pt x="2084" y="789"/>
                  </a:cubicBezTo>
                  <a:cubicBezTo>
                    <a:pt x="2084" y="789"/>
                    <a:pt x="2084" y="789"/>
                    <a:pt x="2084" y="789"/>
                  </a:cubicBezTo>
                  <a:cubicBezTo>
                    <a:pt x="2084" y="789"/>
                    <a:pt x="2084" y="789"/>
                    <a:pt x="2085" y="789"/>
                  </a:cubicBezTo>
                  <a:cubicBezTo>
                    <a:pt x="2085" y="789"/>
                    <a:pt x="2085" y="789"/>
                    <a:pt x="2085" y="789"/>
                  </a:cubicBezTo>
                  <a:cubicBezTo>
                    <a:pt x="2086" y="790"/>
                    <a:pt x="2087" y="790"/>
                    <a:pt x="2088" y="791"/>
                  </a:cubicBezTo>
                  <a:cubicBezTo>
                    <a:pt x="2088" y="791"/>
                    <a:pt x="2089" y="792"/>
                    <a:pt x="2090" y="792"/>
                  </a:cubicBezTo>
                  <a:cubicBezTo>
                    <a:pt x="2091" y="792"/>
                    <a:pt x="2092" y="793"/>
                    <a:pt x="2093" y="793"/>
                  </a:cubicBezTo>
                  <a:cubicBezTo>
                    <a:pt x="2094" y="793"/>
                    <a:pt x="2095" y="794"/>
                    <a:pt x="2095" y="794"/>
                  </a:cubicBezTo>
                  <a:cubicBezTo>
                    <a:pt x="2095" y="794"/>
                    <a:pt x="2095" y="794"/>
                    <a:pt x="2095" y="794"/>
                  </a:cubicBezTo>
                  <a:cubicBezTo>
                    <a:pt x="2095" y="794"/>
                    <a:pt x="2095" y="794"/>
                    <a:pt x="2095" y="794"/>
                  </a:cubicBezTo>
                  <a:cubicBezTo>
                    <a:pt x="2095" y="794"/>
                    <a:pt x="2096" y="794"/>
                    <a:pt x="2096" y="794"/>
                  </a:cubicBezTo>
                  <a:cubicBezTo>
                    <a:pt x="2096" y="798"/>
                    <a:pt x="2103" y="804"/>
                    <a:pt x="2108" y="805"/>
                  </a:cubicBezTo>
                  <a:cubicBezTo>
                    <a:pt x="2115" y="806"/>
                    <a:pt x="2123" y="801"/>
                    <a:pt x="2129" y="798"/>
                  </a:cubicBezTo>
                  <a:cubicBezTo>
                    <a:pt x="2116" y="796"/>
                    <a:pt x="2110" y="784"/>
                    <a:pt x="2097" y="793"/>
                  </a:cubicBezTo>
                  <a:cubicBezTo>
                    <a:pt x="2096" y="792"/>
                    <a:pt x="2095" y="792"/>
                    <a:pt x="2094" y="791"/>
                  </a:cubicBezTo>
                  <a:cubicBezTo>
                    <a:pt x="2093" y="791"/>
                    <a:pt x="2092" y="791"/>
                    <a:pt x="2091" y="790"/>
                  </a:cubicBezTo>
                  <a:cubicBezTo>
                    <a:pt x="2090" y="790"/>
                    <a:pt x="2089" y="789"/>
                    <a:pt x="2088" y="789"/>
                  </a:cubicBezTo>
                  <a:cubicBezTo>
                    <a:pt x="2088" y="788"/>
                    <a:pt x="2087" y="788"/>
                    <a:pt x="2086" y="788"/>
                  </a:cubicBezTo>
                  <a:cubicBezTo>
                    <a:pt x="2086" y="788"/>
                    <a:pt x="2086" y="787"/>
                    <a:pt x="2086" y="787"/>
                  </a:cubicBezTo>
                  <a:cubicBezTo>
                    <a:pt x="2085" y="787"/>
                    <a:pt x="2085" y="787"/>
                    <a:pt x="2085" y="787"/>
                  </a:cubicBezTo>
                  <a:cubicBezTo>
                    <a:pt x="2085" y="787"/>
                    <a:pt x="2084" y="787"/>
                    <a:pt x="2084" y="787"/>
                  </a:cubicBezTo>
                  <a:cubicBezTo>
                    <a:pt x="2083" y="787"/>
                    <a:pt x="2083" y="786"/>
                    <a:pt x="2082" y="786"/>
                  </a:cubicBezTo>
                  <a:cubicBezTo>
                    <a:pt x="2082" y="786"/>
                    <a:pt x="2082" y="786"/>
                    <a:pt x="2082" y="786"/>
                  </a:cubicBezTo>
                  <a:cubicBezTo>
                    <a:pt x="2081" y="785"/>
                    <a:pt x="2080" y="783"/>
                    <a:pt x="2080" y="782"/>
                  </a:cubicBezTo>
                  <a:cubicBezTo>
                    <a:pt x="2079" y="780"/>
                    <a:pt x="2078" y="779"/>
                    <a:pt x="2077" y="777"/>
                  </a:cubicBezTo>
                  <a:cubicBezTo>
                    <a:pt x="2077" y="775"/>
                    <a:pt x="2076" y="773"/>
                    <a:pt x="2075" y="771"/>
                  </a:cubicBezTo>
                  <a:cubicBezTo>
                    <a:pt x="2074" y="767"/>
                    <a:pt x="2073" y="764"/>
                    <a:pt x="2072" y="760"/>
                  </a:cubicBezTo>
                  <a:cubicBezTo>
                    <a:pt x="2072" y="758"/>
                    <a:pt x="2071" y="756"/>
                    <a:pt x="2071" y="755"/>
                  </a:cubicBezTo>
                  <a:cubicBezTo>
                    <a:pt x="2070" y="753"/>
                    <a:pt x="2070" y="751"/>
                    <a:pt x="2069" y="750"/>
                  </a:cubicBezTo>
                  <a:cubicBezTo>
                    <a:pt x="2069" y="750"/>
                    <a:pt x="2069" y="749"/>
                    <a:pt x="2069" y="749"/>
                  </a:cubicBezTo>
                  <a:cubicBezTo>
                    <a:pt x="2069" y="748"/>
                    <a:pt x="2069" y="748"/>
                    <a:pt x="2068" y="748"/>
                  </a:cubicBezTo>
                  <a:cubicBezTo>
                    <a:pt x="2068" y="747"/>
                    <a:pt x="2068" y="747"/>
                    <a:pt x="2067" y="746"/>
                  </a:cubicBezTo>
                  <a:cubicBezTo>
                    <a:pt x="2067" y="746"/>
                    <a:pt x="2067" y="745"/>
                    <a:pt x="2066" y="745"/>
                  </a:cubicBezTo>
                  <a:cubicBezTo>
                    <a:pt x="2066" y="745"/>
                    <a:pt x="2066" y="745"/>
                    <a:pt x="2066" y="745"/>
                  </a:cubicBezTo>
                  <a:cubicBezTo>
                    <a:pt x="2071" y="745"/>
                    <a:pt x="2075" y="745"/>
                    <a:pt x="2079" y="745"/>
                  </a:cubicBezTo>
                  <a:cubicBezTo>
                    <a:pt x="2083" y="745"/>
                    <a:pt x="2087" y="745"/>
                    <a:pt x="2091" y="745"/>
                  </a:cubicBezTo>
                  <a:cubicBezTo>
                    <a:pt x="2094" y="745"/>
                    <a:pt x="2098" y="745"/>
                    <a:pt x="2102" y="744"/>
                  </a:cubicBezTo>
                  <a:cubicBezTo>
                    <a:pt x="2105" y="744"/>
                    <a:pt x="2108" y="744"/>
                    <a:pt x="2112" y="745"/>
                  </a:cubicBezTo>
                  <a:cubicBezTo>
                    <a:pt x="2112" y="745"/>
                    <a:pt x="2113" y="745"/>
                    <a:pt x="2114" y="745"/>
                  </a:cubicBezTo>
                  <a:cubicBezTo>
                    <a:pt x="2114" y="745"/>
                    <a:pt x="2114" y="745"/>
                    <a:pt x="2114" y="745"/>
                  </a:cubicBezTo>
                  <a:cubicBezTo>
                    <a:pt x="2115" y="745"/>
                    <a:pt x="2115" y="745"/>
                    <a:pt x="2115" y="745"/>
                  </a:cubicBezTo>
                  <a:cubicBezTo>
                    <a:pt x="2115" y="745"/>
                    <a:pt x="2115" y="745"/>
                    <a:pt x="2115" y="745"/>
                  </a:cubicBezTo>
                  <a:cubicBezTo>
                    <a:pt x="2115" y="745"/>
                    <a:pt x="2115" y="745"/>
                    <a:pt x="2115" y="745"/>
                  </a:cubicBezTo>
                  <a:cubicBezTo>
                    <a:pt x="2115" y="745"/>
                    <a:pt x="2115" y="745"/>
                    <a:pt x="2115" y="745"/>
                  </a:cubicBezTo>
                  <a:cubicBezTo>
                    <a:pt x="2115" y="745"/>
                    <a:pt x="2116" y="745"/>
                    <a:pt x="2116" y="745"/>
                  </a:cubicBezTo>
                  <a:cubicBezTo>
                    <a:pt x="2116" y="746"/>
                    <a:pt x="2117" y="746"/>
                    <a:pt x="2117" y="746"/>
                  </a:cubicBezTo>
                  <a:cubicBezTo>
                    <a:pt x="2117" y="746"/>
                    <a:pt x="2118" y="746"/>
                    <a:pt x="2118" y="746"/>
                  </a:cubicBezTo>
                  <a:cubicBezTo>
                    <a:pt x="2119" y="746"/>
                    <a:pt x="2119" y="747"/>
                    <a:pt x="2120" y="747"/>
                  </a:cubicBezTo>
                  <a:cubicBezTo>
                    <a:pt x="2121" y="748"/>
                    <a:pt x="2123" y="748"/>
                    <a:pt x="2124" y="749"/>
                  </a:cubicBezTo>
                  <a:cubicBezTo>
                    <a:pt x="2125" y="750"/>
                    <a:pt x="2127" y="750"/>
                    <a:pt x="2128" y="751"/>
                  </a:cubicBezTo>
                  <a:cubicBezTo>
                    <a:pt x="2130" y="752"/>
                    <a:pt x="2133" y="753"/>
                    <a:pt x="2135" y="754"/>
                  </a:cubicBezTo>
                  <a:cubicBezTo>
                    <a:pt x="2135" y="754"/>
                    <a:pt x="2135" y="754"/>
                    <a:pt x="2136" y="754"/>
                  </a:cubicBezTo>
                  <a:cubicBezTo>
                    <a:pt x="2136" y="754"/>
                    <a:pt x="2136" y="755"/>
                    <a:pt x="2137" y="755"/>
                  </a:cubicBezTo>
                  <a:cubicBezTo>
                    <a:pt x="2137" y="755"/>
                    <a:pt x="2138" y="756"/>
                    <a:pt x="2138" y="756"/>
                  </a:cubicBezTo>
                  <a:cubicBezTo>
                    <a:pt x="2139" y="757"/>
                    <a:pt x="2139" y="757"/>
                    <a:pt x="2140" y="758"/>
                  </a:cubicBezTo>
                  <a:cubicBezTo>
                    <a:pt x="2141" y="759"/>
                    <a:pt x="2142" y="760"/>
                    <a:pt x="2143" y="761"/>
                  </a:cubicBezTo>
                  <a:cubicBezTo>
                    <a:pt x="2144" y="762"/>
                    <a:pt x="2145" y="763"/>
                    <a:pt x="2146" y="764"/>
                  </a:cubicBezTo>
                  <a:cubicBezTo>
                    <a:pt x="2146" y="765"/>
                    <a:pt x="2147" y="766"/>
                    <a:pt x="2148" y="768"/>
                  </a:cubicBezTo>
                  <a:cubicBezTo>
                    <a:pt x="2149" y="769"/>
                    <a:pt x="2150" y="770"/>
                    <a:pt x="2150" y="771"/>
                  </a:cubicBezTo>
                  <a:cubicBezTo>
                    <a:pt x="2150" y="771"/>
                    <a:pt x="2150" y="771"/>
                    <a:pt x="2150" y="771"/>
                  </a:cubicBezTo>
                  <a:cubicBezTo>
                    <a:pt x="2139" y="790"/>
                    <a:pt x="2154" y="797"/>
                    <a:pt x="2172" y="799"/>
                  </a:cubicBezTo>
                  <a:cubicBezTo>
                    <a:pt x="2162" y="787"/>
                    <a:pt x="2171" y="775"/>
                    <a:pt x="2152" y="769"/>
                  </a:cubicBezTo>
                  <a:cubicBezTo>
                    <a:pt x="2151" y="768"/>
                    <a:pt x="2151" y="767"/>
                    <a:pt x="2150" y="766"/>
                  </a:cubicBezTo>
                  <a:cubicBezTo>
                    <a:pt x="2150" y="765"/>
                    <a:pt x="2149" y="764"/>
                    <a:pt x="2148" y="762"/>
                  </a:cubicBezTo>
                  <a:cubicBezTo>
                    <a:pt x="2147" y="761"/>
                    <a:pt x="2146" y="760"/>
                    <a:pt x="2145" y="759"/>
                  </a:cubicBezTo>
                  <a:cubicBezTo>
                    <a:pt x="2144" y="758"/>
                    <a:pt x="2143" y="758"/>
                    <a:pt x="2143" y="757"/>
                  </a:cubicBezTo>
                  <a:cubicBezTo>
                    <a:pt x="2144" y="758"/>
                    <a:pt x="2146" y="758"/>
                    <a:pt x="2147" y="759"/>
                  </a:cubicBezTo>
                  <a:cubicBezTo>
                    <a:pt x="2149" y="759"/>
                    <a:pt x="2151" y="759"/>
                    <a:pt x="2152" y="760"/>
                  </a:cubicBezTo>
                  <a:cubicBezTo>
                    <a:pt x="2153" y="760"/>
                    <a:pt x="2155" y="760"/>
                    <a:pt x="2156" y="760"/>
                  </a:cubicBezTo>
                  <a:cubicBezTo>
                    <a:pt x="2158" y="760"/>
                    <a:pt x="2159" y="760"/>
                    <a:pt x="2159" y="760"/>
                  </a:cubicBezTo>
                  <a:cubicBezTo>
                    <a:pt x="2159" y="760"/>
                    <a:pt x="2158" y="760"/>
                    <a:pt x="2156" y="760"/>
                  </a:cubicBezTo>
                  <a:cubicBezTo>
                    <a:pt x="2155" y="759"/>
                    <a:pt x="2154" y="759"/>
                    <a:pt x="2152" y="759"/>
                  </a:cubicBezTo>
                  <a:cubicBezTo>
                    <a:pt x="2151" y="758"/>
                    <a:pt x="2150" y="758"/>
                    <a:pt x="2148" y="757"/>
                  </a:cubicBezTo>
                  <a:cubicBezTo>
                    <a:pt x="2145" y="756"/>
                    <a:pt x="2141" y="753"/>
                    <a:pt x="2137" y="751"/>
                  </a:cubicBezTo>
                  <a:cubicBezTo>
                    <a:pt x="2135" y="750"/>
                    <a:pt x="2132" y="748"/>
                    <a:pt x="2130" y="747"/>
                  </a:cubicBezTo>
                  <a:cubicBezTo>
                    <a:pt x="2129" y="746"/>
                    <a:pt x="2127" y="745"/>
                    <a:pt x="2126" y="745"/>
                  </a:cubicBezTo>
                  <a:cubicBezTo>
                    <a:pt x="2125" y="744"/>
                    <a:pt x="2123" y="744"/>
                    <a:pt x="2122" y="743"/>
                  </a:cubicBezTo>
                  <a:cubicBezTo>
                    <a:pt x="2121" y="743"/>
                    <a:pt x="2121" y="742"/>
                    <a:pt x="2120" y="742"/>
                  </a:cubicBezTo>
                  <a:cubicBezTo>
                    <a:pt x="2119" y="742"/>
                    <a:pt x="2119" y="742"/>
                    <a:pt x="2118" y="742"/>
                  </a:cubicBezTo>
                  <a:cubicBezTo>
                    <a:pt x="2118" y="741"/>
                    <a:pt x="2118" y="741"/>
                    <a:pt x="2117" y="741"/>
                  </a:cubicBezTo>
                  <a:cubicBezTo>
                    <a:pt x="2117" y="741"/>
                    <a:pt x="2116" y="741"/>
                    <a:pt x="2116" y="741"/>
                  </a:cubicBezTo>
                  <a:cubicBezTo>
                    <a:pt x="2116" y="741"/>
                    <a:pt x="2116" y="741"/>
                    <a:pt x="2116" y="741"/>
                  </a:cubicBezTo>
                  <a:cubicBezTo>
                    <a:pt x="2115" y="741"/>
                    <a:pt x="2116" y="741"/>
                    <a:pt x="2116" y="741"/>
                  </a:cubicBezTo>
                  <a:cubicBezTo>
                    <a:pt x="2115" y="741"/>
                    <a:pt x="2115" y="741"/>
                    <a:pt x="2115" y="741"/>
                  </a:cubicBezTo>
                  <a:cubicBezTo>
                    <a:pt x="2115" y="741"/>
                    <a:pt x="2115" y="741"/>
                    <a:pt x="2115" y="741"/>
                  </a:cubicBezTo>
                  <a:cubicBezTo>
                    <a:pt x="2115" y="741"/>
                    <a:pt x="2115" y="741"/>
                    <a:pt x="2115" y="741"/>
                  </a:cubicBezTo>
                  <a:cubicBezTo>
                    <a:pt x="2114" y="740"/>
                    <a:pt x="2113" y="740"/>
                    <a:pt x="2112" y="740"/>
                  </a:cubicBezTo>
                  <a:cubicBezTo>
                    <a:pt x="2111" y="740"/>
                    <a:pt x="2110" y="740"/>
                    <a:pt x="2109" y="740"/>
                  </a:cubicBezTo>
                  <a:cubicBezTo>
                    <a:pt x="2109" y="740"/>
                    <a:pt x="2109" y="740"/>
                    <a:pt x="2110" y="740"/>
                  </a:cubicBezTo>
                  <a:cubicBezTo>
                    <a:pt x="2111" y="739"/>
                    <a:pt x="2112" y="738"/>
                    <a:pt x="2114" y="737"/>
                  </a:cubicBezTo>
                  <a:cubicBezTo>
                    <a:pt x="2114" y="737"/>
                    <a:pt x="2115" y="736"/>
                    <a:pt x="2115" y="736"/>
                  </a:cubicBezTo>
                  <a:cubicBezTo>
                    <a:pt x="2115" y="735"/>
                    <a:pt x="2116" y="735"/>
                    <a:pt x="2116" y="735"/>
                  </a:cubicBezTo>
                  <a:cubicBezTo>
                    <a:pt x="2117" y="734"/>
                    <a:pt x="2117" y="734"/>
                    <a:pt x="2117" y="733"/>
                  </a:cubicBezTo>
                  <a:cubicBezTo>
                    <a:pt x="2118" y="733"/>
                    <a:pt x="2118" y="732"/>
                    <a:pt x="2118" y="732"/>
                  </a:cubicBezTo>
                  <a:cubicBezTo>
                    <a:pt x="2119" y="731"/>
                    <a:pt x="2119" y="729"/>
                    <a:pt x="2120" y="728"/>
                  </a:cubicBezTo>
                  <a:cubicBezTo>
                    <a:pt x="2120" y="728"/>
                    <a:pt x="2120" y="727"/>
                    <a:pt x="2120" y="727"/>
                  </a:cubicBezTo>
                  <a:cubicBezTo>
                    <a:pt x="2120" y="727"/>
                    <a:pt x="2120" y="727"/>
                    <a:pt x="2120" y="726"/>
                  </a:cubicBezTo>
                  <a:cubicBezTo>
                    <a:pt x="2121" y="726"/>
                    <a:pt x="2121" y="725"/>
                    <a:pt x="2121" y="725"/>
                  </a:cubicBezTo>
                  <a:cubicBezTo>
                    <a:pt x="2121" y="725"/>
                    <a:pt x="2121" y="724"/>
                    <a:pt x="2121" y="724"/>
                  </a:cubicBezTo>
                  <a:cubicBezTo>
                    <a:pt x="2121" y="721"/>
                    <a:pt x="2121" y="718"/>
                    <a:pt x="2121" y="715"/>
                  </a:cubicBezTo>
                  <a:cubicBezTo>
                    <a:pt x="2121" y="714"/>
                    <a:pt x="2121" y="713"/>
                    <a:pt x="2121" y="711"/>
                  </a:cubicBezTo>
                  <a:cubicBezTo>
                    <a:pt x="2121" y="711"/>
                    <a:pt x="2121" y="710"/>
                    <a:pt x="2122" y="710"/>
                  </a:cubicBezTo>
                  <a:cubicBezTo>
                    <a:pt x="2122" y="709"/>
                    <a:pt x="2122" y="709"/>
                    <a:pt x="2122" y="709"/>
                  </a:cubicBezTo>
                  <a:cubicBezTo>
                    <a:pt x="2122" y="709"/>
                    <a:pt x="2122" y="709"/>
                    <a:pt x="2122" y="709"/>
                  </a:cubicBezTo>
                  <a:cubicBezTo>
                    <a:pt x="2122" y="708"/>
                    <a:pt x="2122" y="708"/>
                    <a:pt x="2122" y="708"/>
                  </a:cubicBezTo>
                  <a:cubicBezTo>
                    <a:pt x="2123" y="708"/>
                    <a:pt x="2123" y="708"/>
                    <a:pt x="2123" y="708"/>
                  </a:cubicBezTo>
                  <a:cubicBezTo>
                    <a:pt x="2124" y="705"/>
                    <a:pt x="2126" y="703"/>
                    <a:pt x="2129" y="701"/>
                  </a:cubicBezTo>
                  <a:cubicBezTo>
                    <a:pt x="2131" y="700"/>
                    <a:pt x="2134" y="698"/>
                    <a:pt x="2136" y="696"/>
                  </a:cubicBezTo>
                  <a:cubicBezTo>
                    <a:pt x="2139" y="694"/>
                    <a:pt x="2141" y="692"/>
                    <a:pt x="2143" y="690"/>
                  </a:cubicBezTo>
                  <a:cubicBezTo>
                    <a:pt x="2145" y="688"/>
                    <a:pt x="2146" y="687"/>
                    <a:pt x="2148" y="686"/>
                  </a:cubicBezTo>
                  <a:cubicBezTo>
                    <a:pt x="2148" y="686"/>
                    <a:pt x="2148" y="685"/>
                    <a:pt x="2149" y="685"/>
                  </a:cubicBezTo>
                  <a:cubicBezTo>
                    <a:pt x="2149" y="685"/>
                    <a:pt x="2149" y="685"/>
                    <a:pt x="2150" y="685"/>
                  </a:cubicBezTo>
                  <a:cubicBezTo>
                    <a:pt x="2150" y="685"/>
                    <a:pt x="2150" y="685"/>
                    <a:pt x="2150" y="685"/>
                  </a:cubicBezTo>
                  <a:cubicBezTo>
                    <a:pt x="2150" y="685"/>
                    <a:pt x="2151" y="685"/>
                    <a:pt x="2151" y="685"/>
                  </a:cubicBezTo>
                  <a:cubicBezTo>
                    <a:pt x="2151" y="684"/>
                    <a:pt x="2152" y="684"/>
                    <a:pt x="2152" y="684"/>
                  </a:cubicBezTo>
                  <a:cubicBezTo>
                    <a:pt x="2153" y="684"/>
                    <a:pt x="2153" y="684"/>
                    <a:pt x="2154" y="683"/>
                  </a:cubicBezTo>
                  <a:cubicBezTo>
                    <a:pt x="2154" y="683"/>
                    <a:pt x="2155" y="683"/>
                    <a:pt x="2155" y="683"/>
                  </a:cubicBezTo>
                  <a:cubicBezTo>
                    <a:pt x="2156" y="683"/>
                    <a:pt x="2156" y="683"/>
                    <a:pt x="2157" y="682"/>
                  </a:cubicBezTo>
                  <a:cubicBezTo>
                    <a:pt x="2158" y="682"/>
                    <a:pt x="2159" y="682"/>
                    <a:pt x="2160" y="682"/>
                  </a:cubicBezTo>
                  <a:cubicBezTo>
                    <a:pt x="2162" y="681"/>
                    <a:pt x="2163" y="681"/>
                    <a:pt x="2164" y="681"/>
                  </a:cubicBezTo>
                  <a:cubicBezTo>
                    <a:pt x="2165" y="681"/>
                    <a:pt x="2166" y="681"/>
                    <a:pt x="2168" y="681"/>
                  </a:cubicBezTo>
                  <a:cubicBezTo>
                    <a:pt x="2168" y="681"/>
                    <a:pt x="2168" y="681"/>
                    <a:pt x="2168" y="681"/>
                  </a:cubicBezTo>
                  <a:cubicBezTo>
                    <a:pt x="2167" y="681"/>
                    <a:pt x="2166" y="681"/>
                    <a:pt x="2165" y="681"/>
                  </a:cubicBezTo>
                  <a:cubicBezTo>
                    <a:pt x="2170" y="700"/>
                    <a:pt x="2194" y="689"/>
                    <a:pt x="2204" y="680"/>
                  </a:cubicBezTo>
                  <a:cubicBezTo>
                    <a:pt x="2196" y="680"/>
                    <a:pt x="2168" y="662"/>
                    <a:pt x="2165" y="679"/>
                  </a:cubicBezTo>
                  <a:cubicBezTo>
                    <a:pt x="2165" y="679"/>
                    <a:pt x="2164" y="679"/>
                    <a:pt x="2164" y="679"/>
                  </a:cubicBezTo>
                  <a:cubicBezTo>
                    <a:pt x="2163" y="679"/>
                    <a:pt x="2161" y="679"/>
                    <a:pt x="2160" y="680"/>
                  </a:cubicBezTo>
                  <a:cubicBezTo>
                    <a:pt x="2159" y="680"/>
                    <a:pt x="2158" y="680"/>
                    <a:pt x="2156" y="680"/>
                  </a:cubicBezTo>
                  <a:cubicBezTo>
                    <a:pt x="2156" y="681"/>
                    <a:pt x="2155" y="681"/>
                    <a:pt x="2155" y="681"/>
                  </a:cubicBezTo>
                  <a:cubicBezTo>
                    <a:pt x="2154" y="681"/>
                    <a:pt x="2154" y="681"/>
                    <a:pt x="2153" y="681"/>
                  </a:cubicBezTo>
                  <a:cubicBezTo>
                    <a:pt x="2153" y="682"/>
                    <a:pt x="2152" y="682"/>
                    <a:pt x="2152" y="682"/>
                  </a:cubicBezTo>
                  <a:cubicBezTo>
                    <a:pt x="2151" y="682"/>
                    <a:pt x="2151" y="682"/>
                    <a:pt x="2151" y="682"/>
                  </a:cubicBezTo>
                  <a:cubicBezTo>
                    <a:pt x="2152" y="681"/>
                    <a:pt x="2153" y="680"/>
                    <a:pt x="2155" y="678"/>
                  </a:cubicBezTo>
                  <a:cubicBezTo>
                    <a:pt x="2155" y="678"/>
                    <a:pt x="2155" y="678"/>
                    <a:pt x="2156" y="677"/>
                  </a:cubicBezTo>
                  <a:cubicBezTo>
                    <a:pt x="2156" y="677"/>
                    <a:pt x="2157" y="676"/>
                    <a:pt x="2157" y="676"/>
                  </a:cubicBezTo>
                  <a:cubicBezTo>
                    <a:pt x="2158" y="675"/>
                    <a:pt x="2158" y="674"/>
                    <a:pt x="2159" y="674"/>
                  </a:cubicBezTo>
                  <a:cubicBezTo>
                    <a:pt x="2160" y="672"/>
                    <a:pt x="2161" y="671"/>
                    <a:pt x="2162" y="670"/>
                  </a:cubicBezTo>
                  <a:cubicBezTo>
                    <a:pt x="2162" y="669"/>
                    <a:pt x="2163" y="669"/>
                    <a:pt x="2163" y="668"/>
                  </a:cubicBezTo>
                  <a:cubicBezTo>
                    <a:pt x="2163" y="668"/>
                    <a:pt x="2163" y="667"/>
                    <a:pt x="2163" y="667"/>
                  </a:cubicBezTo>
                  <a:cubicBezTo>
                    <a:pt x="2163" y="667"/>
                    <a:pt x="2163" y="667"/>
                    <a:pt x="2163" y="667"/>
                  </a:cubicBezTo>
                  <a:cubicBezTo>
                    <a:pt x="2163" y="667"/>
                    <a:pt x="2163" y="667"/>
                    <a:pt x="2163" y="667"/>
                  </a:cubicBezTo>
                  <a:cubicBezTo>
                    <a:pt x="2163" y="667"/>
                    <a:pt x="2163" y="667"/>
                    <a:pt x="2163" y="667"/>
                  </a:cubicBezTo>
                  <a:cubicBezTo>
                    <a:pt x="2163" y="667"/>
                    <a:pt x="2163" y="667"/>
                    <a:pt x="2162" y="667"/>
                  </a:cubicBezTo>
                  <a:cubicBezTo>
                    <a:pt x="2162" y="667"/>
                    <a:pt x="2162" y="667"/>
                    <a:pt x="2162" y="667"/>
                  </a:cubicBezTo>
                  <a:cubicBezTo>
                    <a:pt x="2162" y="667"/>
                    <a:pt x="2161" y="667"/>
                    <a:pt x="2161" y="667"/>
                  </a:cubicBezTo>
                  <a:cubicBezTo>
                    <a:pt x="2161" y="668"/>
                    <a:pt x="2162" y="668"/>
                    <a:pt x="2162" y="668"/>
                  </a:cubicBezTo>
                  <a:cubicBezTo>
                    <a:pt x="2162" y="668"/>
                    <a:pt x="2161"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8"/>
                    <a:pt x="2162" y="668"/>
                  </a:cubicBezTo>
                  <a:cubicBezTo>
                    <a:pt x="2162" y="668"/>
                    <a:pt x="2162" y="668"/>
                    <a:pt x="2161" y="669"/>
                  </a:cubicBezTo>
                  <a:cubicBezTo>
                    <a:pt x="2160" y="670"/>
                    <a:pt x="2159" y="671"/>
                    <a:pt x="2157" y="672"/>
                  </a:cubicBezTo>
                  <a:cubicBezTo>
                    <a:pt x="2156" y="673"/>
                    <a:pt x="2156" y="673"/>
                    <a:pt x="2155" y="674"/>
                  </a:cubicBezTo>
                  <a:cubicBezTo>
                    <a:pt x="2154" y="674"/>
                    <a:pt x="2154" y="675"/>
                    <a:pt x="2154" y="675"/>
                  </a:cubicBezTo>
                  <a:cubicBezTo>
                    <a:pt x="2153" y="675"/>
                    <a:pt x="2153" y="676"/>
                    <a:pt x="2152" y="676"/>
                  </a:cubicBezTo>
                  <a:cubicBezTo>
                    <a:pt x="2149" y="680"/>
                    <a:pt x="2145" y="684"/>
                    <a:pt x="2141" y="688"/>
                  </a:cubicBezTo>
                  <a:cubicBezTo>
                    <a:pt x="2139" y="690"/>
                    <a:pt x="2137" y="691"/>
                    <a:pt x="2134" y="693"/>
                  </a:cubicBezTo>
                  <a:cubicBezTo>
                    <a:pt x="2133" y="694"/>
                    <a:pt x="2133" y="695"/>
                    <a:pt x="2132" y="695"/>
                  </a:cubicBezTo>
                  <a:cubicBezTo>
                    <a:pt x="2132" y="695"/>
                    <a:pt x="2132" y="695"/>
                    <a:pt x="2132" y="694"/>
                  </a:cubicBezTo>
                  <a:cubicBezTo>
                    <a:pt x="2132" y="694"/>
                    <a:pt x="2133" y="693"/>
                    <a:pt x="2133" y="692"/>
                  </a:cubicBezTo>
                  <a:cubicBezTo>
                    <a:pt x="2133" y="691"/>
                    <a:pt x="2133" y="690"/>
                    <a:pt x="2134" y="689"/>
                  </a:cubicBezTo>
                  <a:cubicBezTo>
                    <a:pt x="2134" y="688"/>
                    <a:pt x="2134" y="687"/>
                    <a:pt x="2134" y="686"/>
                  </a:cubicBezTo>
                  <a:cubicBezTo>
                    <a:pt x="2134" y="686"/>
                    <a:pt x="2134" y="686"/>
                    <a:pt x="2134" y="685"/>
                  </a:cubicBezTo>
                  <a:cubicBezTo>
                    <a:pt x="2135" y="686"/>
                    <a:pt x="2135" y="686"/>
                    <a:pt x="2135" y="686"/>
                  </a:cubicBezTo>
                  <a:cubicBezTo>
                    <a:pt x="2143" y="673"/>
                    <a:pt x="2139" y="662"/>
                    <a:pt x="2135" y="649"/>
                  </a:cubicBezTo>
                  <a:cubicBezTo>
                    <a:pt x="2125" y="659"/>
                    <a:pt x="2127" y="671"/>
                    <a:pt x="2132" y="683"/>
                  </a:cubicBezTo>
                  <a:cubicBezTo>
                    <a:pt x="2132" y="684"/>
                    <a:pt x="2132" y="685"/>
                    <a:pt x="2132" y="685"/>
                  </a:cubicBezTo>
                  <a:cubicBezTo>
                    <a:pt x="2132" y="686"/>
                    <a:pt x="2131" y="687"/>
                    <a:pt x="2131" y="688"/>
                  </a:cubicBezTo>
                  <a:cubicBezTo>
                    <a:pt x="2131" y="689"/>
                    <a:pt x="2131" y="690"/>
                    <a:pt x="2130" y="691"/>
                  </a:cubicBezTo>
                  <a:cubicBezTo>
                    <a:pt x="2130" y="692"/>
                    <a:pt x="2130" y="693"/>
                    <a:pt x="2130" y="694"/>
                  </a:cubicBezTo>
                  <a:cubicBezTo>
                    <a:pt x="2129" y="694"/>
                    <a:pt x="2129" y="695"/>
                    <a:pt x="2129" y="696"/>
                  </a:cubicBezTo>
                  <a:cubicBezTo>
                    <a:pt x="2129" y="696"/>
                    <a:pt x="2129" y="696"/>
                    <a:pt x="2128" y="696"/>
                  </a:cubicBezTo>
                  <a:cubicBezTo>
                    <a:pt x="2128" y="697"/>
                    <a:pt x="2128" y="697"/>
                    <a:pt x="2128" y="697"/>
                  </a:cubicBezTo>
                  <a:cubicBezTo>
                    <a:pt x="2128" y="697"/>
                    <a:pt x="2128" y="697"/>
                    <a:pt x="2128" y="698"/>
                  </a:cubicBezTo>
                  <a:cubicBezTo>
                    <a:pt x="2128" y="698"/>
                    <a:pt x="2127" y="699"/>
                    <a:pt x="2127" y="699"/>
                  </a:cubicBezTo>
                  <a:cubicBezTo>
                    <a:pt x="2124" y="701"/>
                    <a:pt x="2122" y="703"/>
                    <a:pt x="2120" y="706"/>
                  </a:cubicBezTo>
                  <a:cubicBezTo>
                    <a:pt x="2120" y="706"/>
                    <a:pt x="2120" y="706"/>
                    <a:pt x="2119" y="707"/>
                  </a:cubicBezTo>
                  <a:cubicBezTo>
                    <a:pt x="2119" y="707"/>
                    <a:pt x="2119" y="707"/>
                    <a:pt x="2119" y="707"/>
                  </a:cubicBezTo>
                  <a:cubicBezTo>
                    <a:pt x="2119" y="707"/>
                    <a:pt x="2119" y="708"/>
                    <a:pt x="2119" y="708"/>
                  </a:cubicBezTo>
                  <a:cubicBezTo>
                    <a:pt x="2119" y="708"/>
                    <a:pt x="2119" y="708"/>
                    <a:pt x="2119" y="708"/>
                  </a:cubicBezTo>
                  <a:cubicBezTo>
                    <a:pt x="2118" y="709"/>
                    <a:pt x="2118" y="710"/>
                    <a:pt x="2118" y="711"/>
                  </a:cubicBezTo>
                  <a:cubicBezTo>
                    <a:pt x="2118" y="712"/>
                    <a:pt x="2118" y="714"/>
                    <a:pt x="2118" y="716"/>
                  </a:cubicBezTo>
                  <a:cubicBezTo>
                    <a:pt x="2118" y="719"/>
                    <a:pt x="2118" y="721"/>
                    <a:pt x="2118" y="724"/>
                  </a:cubicBezTo>
                  <a:cubicBezTo>
                    <a:pt x="2118" y="724"/>
                    <a:pt x="2118" y="724"/>
                    <a:pt x="2118" y="725"/>
                  </a:cubicBezTo>
                  <a:cubicBezTo>
                    <a:pt x="2117" y="725"/>
                    <a:pt x="2117" y="725"/>
                    <a:pt x="2117" y="726"/>
                  </a:cubicBezTo>
                  <a:cubicBezTo>
                    <a:pt x="2117" y="726"/>
                    <a:pt x="2117" y="726"/>
                    <a:pt x="2117" y="726"/>
                  </a:cubicBezTo>
                  <a:cubicBezTo>
                    <a:pt x="2117" y="727"/>
                    <a:pt x="2117" y="727"/>
                    <a:pt x="2117" y="727"/>
                  </a:cubicBezTo>
                  <a:cubicBezTo>
                    <a:pt x="2117" y="728"/>
                    <a:pt x="2116" y="729"/>
                    <a:pt x="2115" y="730"/>
                  </a:cubicBezTo>
                  <a:cubicBezTo>
                    <a:pt x="2115" y="731"/>
                    <a:pt x="2114" y="732"/>
                    <a:pt x="2114" y="733"/>
                  </a:cubicBezTo>
                  <a:cubicBezTo>
                    <a:pt x="2113" y="733"/>
                    <a:pt x="2113" y="734"/>
                    <a:pt x="2113" y="734"/>
                  </a:cubicBezTo>
                  <a:cubicBezTo>
                    <a:pt x="2113" y="734"/>
                    <a:pt x="2112" y="735"/>
                    <a:pt x="2112" y="735"/>
                  </a:cubicBezTo>
                  <a:cubicBezTo>
                    <a:pt x="2111" y="737"/>
                    <a:pt x="2110" y="738"/>
                    <a:pt x="2109" y="739"/>
                  </a:cubicBezTo>
                  <a:cubicBezTo>
                    <a:pt x="2108" y="739"/>
                    <a:pt x="2108" y="740"/>
                    <a:pt x="2108" y="740"/>
                  </a:cubicBezTo>
                  <a:cubicBezTo>
                    <a:pt x="2106" y="740"/>
                    <a:pt x="2104" y="740"/>
                    <a:pt x="2101" y="740"/>
                  </a:cubicBezTo>
                  <a:cubicBezTo>
                    <a:pt x="2098" y="740"/>
                    <a:pt x="2094" y="740"/>
                    <a:pt x="2091" y="741"/>
                  </a:cubicBezTo>
                  <a:cubicBezTo>
                    <a:pt x="2087" y="741"/>
                    <a:pt x="2083" y="741"/>
                    <a:pt x="2079" y="741"/>
                  </a:cubicBezTo>
                  <a:cubicBezTo>
                    <a:pt x="2072" y="741"/>
                    <a:pt x="2064" y="740"/>
                    <a:pt x="2056" y="739"/>
                  </a:cubicBezTo>
                  <a:cubicBezTo>
                    <a:pt x="2052" y="738"/>
                    <a:pt x="2048" y="737"/>
                    <a:pt x="2044" y="736"/>
                  </a:cubicBezTo>
                  <a:cubicBezTo>
                    <a:pt x="2043" y="736"/>
                    <a:pt x="2042" y="736"/>
                    <a:pt x="2041" y="736"/>
                  </a:cubicBezTo>
                  <a:cubicBezTo>
                    <a:pt x="2040" y="736"/>
                    <a:pt x="2039" y="736"/>
                    <a:pt x="2038" y="736"/>
                  </a:cubicBezTo>
                  <a:cubicBezTo>
                    <a:pt x="2035" y="736"/>
                    <a:pt x="2033" y="736"/>
                    <a:pt x="2031" y="736"/>
                  </a:cubicBezTo>
                  <a:cubicBezTo>
                    <a:pt x="2027" y="736"/>
                    <a:pt x="2023" y="737"/>
                    <a:pt x="2019" y="738"/>
                  </a:cubicBezTo>
                  <a:cubicBezTo>
                    <a:pt x="2016" y="739"/>
                    <a:pt x="2013" y="740"/>
                    <a:pt x="2010" y="741"/>
                  </a:cubicBezTo>
                  <a:cubicBezTo>
                    <a:pt x="2011" y="740"/>
                    <a:pt x="2012" y="740"/>
                    <a:pt x="2014" y="739"/>
                  </a:cubicBezTo>
                  <a:cubicBezTo>
                    <a:pt x="2014" y="739"/>
                    <a:pt x="2015" y="738"/>
                    <a:pt x="2015" y="738"/>
                  </a:cubicBezTo>
                  <a:cubicBezTo>
                    <a:pt x="2016" y="738"/>
                    <a:pt x="2016" y="737"/>
                    <a:pt x="2017" y="737"/>
                  </a:cubicBezTo>
                  <a:cubicBezTo>
                    <a:pt x="2017" y="737"/>
                    <a:pt x="2018" y="736"/>
                    <a:pt x="2018" y="736"/>
                  </a:cubicBezTo>
                  <a:cubicBezTo>
                    <a:pt x="2019" y="735"/>
                    <a:pt x="2019" y="735"/>
                    <a:pt x="2020" y="734"/>
                  </a:cubicBezTo>
                  <a:cubicBezTo>
                    <a:pt x="2022" y="732"/>
                    <a:pt x="2023" y="730"/>
                    <a:pt x="2024" y="726"/>
                  </a:cubicBezTo>
                  <a:cubicBezTo>
                    <a:pt x="2024" y="726"/>
                    <a:pt x="2025" y="726"/>
                    <a:pt x="2025" y="725"/>
                  </a:cubicBezTo>
                  <a:cubicBezTo>
                    <a:pt x="2025" y="725"/>
                    <a:pt x="2025" y="724"/>
                    <a:pt x="2025" y="724"/>
                  </a:cubicBezTo>
                  <a:cubicBezTo>
                    <a:pt x="2025" y="723"/>
                    <a:pt x="2025" y="723"/>
                    <a:pt x="2025" y="723"/>
                  </a:cubicBezTo>
                  <a:cubicBezTo>
                    <a:pt x="2025" y="723"/>
                    <a:pt x="2025" y="723"/>
                    <a:pt x="2025" y="723"/>
                  </a:cubicBezTo>
                  <a:cubicBezTo>
                    <a:pt x="2025" y="722"/>
                    <a:pt x="2025" y="722"/>
                    <a:pt x="2025" y="721"/>
                  </a:cubicBezTo>
                  <a:cubicBezTo>
                    <a:pt x="2025" y="720"/>
                    <a:pt x="2025" y="718"/>
                    <a:pt x="2025" y="716"/>
                  </a:cubicBezTo>
                  <a:cubicBezTo>
                    <a:pt x="2025" y="716"/>
                    <a:pt x="2024" y="715"/>
                    <a:pt x="2024" y="714"/>
                  </a:cubicBezTo>
                  <a:cubicBezTo>
                    <a:pt x="2024" y="713"/>
                    <a:pt x="2024" y="712"/>
                    <a:pt x="2024" y="711"/>
                  </a:cubicBezTo>
                  <a:cubicBezTo>
                    <a:pt x="2024" y="711"/>
                    <a:pt x="2024" y="710"/>
                    <a:pt x="2024" y="709"/>
                  </a:cubicBezTo>
                  <a:cubicBezTo>
                    <a:pt x="2024" y="708"/>
                    <a:pt x="2024" y="707"/>
                    <a:pt x="2024" y="706"/>
                  </a:cubicBezTo>
                  <a:cubicBezTo>
                    <a:pt x="2024" y="706"/>
                    <a:pt x="2024" y="705"/>
                    <a:pt x="2024" y="705"/>
                  </a:cubicBezTo>
                  <a:cubicBezTo>
                    <a:pt x="2024" y="705"/>
                    <a:pt x="2024" y="705"/>
                    <a:pt x="2024" y="705"/>
                  </a:cubicBezTo>
                  <a:cubicBezTo>
                    <a:pt x="2024" y="704"/>
                    <a:pt x="2025" y="704"/>
                    <a:pt x="2025" y="704"/>
                  </a:cubicBezTo>
                  <a:cubicBezTo>
                    <a:pt x="2025" y="704"/>
                    <a:pt x="2025" y="704"/>
                    <a:pt x="2026" y="704"/>
                  </a:cubicBezTo>
                  <a:cubicBezTo>
                    <a:pt x="2026" y="703"/>
                    <a:pt x="2026" y="703"/>
                    <a:pt x="2026" y="703"/>
                  </a:cubicBezTo>
                  <a:cubicBezTo>
                    <a:pt x="2026" y="703"/>
                    <a:pt x="2027" y="703"/>
                    <a:pt x="2027" y="702"/>
                  </a:cubicBezTo>
                  <a:cubicBezTo>
                    <a:pt x="2027" y="702"/>
                    <a:pt x="2028" y="702"/>
                    <a:pt x="2028" y="701"/>
                  </a:cubicBezTo>
                  <a:cubicBezTo>
                    <a:pt x="2028" y="701"/>
                    <a:pt x="2028" y="701"/>
                    <a:pt x="2029" y="701"/>
                  </a:cubicBezTo>
                  <a:cubicBezTo>
                    <a:pt x="2029" y="701"/>
                    <a:pt x="2029" y="701"/>
                    <a:pt x="2029" y="701"/>
                  </a:cubicBezTo>
                  <a:cubicBezTo>
                    <a:pt x="2030" y="700"/>
                    <a:pt x="2030" y="700"/>
                    <a:pt x="2031" y="700"/>
                  </a:cubicBezTo>
                  <a:cubicBezTo>
                    <a:pt x="2032" y="699"/>
                    <a:pt x="2032" y="699"/>
                    <a:pt x="2033" y="698"/>
                  </a:cubicBezTo>
                  <a:cubicBezTo>
                    <a:pt x="2034" y="698"/>
                    <a:pt x="2036" y="697"/>
                    <a:pt x="2037" y="697"/>
                  </a:cubicBezTo>
                  <a:cubicBezTo>
                    <a:pt x="2037" y="697"/>
                    <a:pt x="2037" y="697"/>
                    <a:pt x="2037" y="697"/>
                  </a:cubicBezTo>
                  <a:cubicBezTo>
                    <a:pt x="2037" y="697"/>
                    <a:pt x="2037" y="697"/>
                    <a:pt x="2037" y="698"/>
                  </a:cubicBezTo>
                  <a:cubicBezTo>
                    <a:pt x="2038" y="698"/>
                    <a:pt x="2038" y="697"/>
                    <a:pt x="2039" y="697"/>
                  </a:cubicBezTo>
                  <a:cubicBezTo>
                    <a:pt x="2038" y="698"/>
                    <a:pt x="2038" y="698"/>
                    <a:pt x="2038" y="698"/>
                  </a:cubicBezTo>
                  <a:cubicBezTo>
                    <a:pt x="2047" y="714"/>
                    <a:pt x="2059" y="696"/>
                    <a:pt x="2068" y="694"/>
                  </a:cubicBezTo>
                  <a:cubicBezTo>
                    <a:pt x="2061" y="690"/>
                    <a:pt x="2040" y="682"/>
                    <a:pt x="2037" y="695"/>
                  </a:cubicBezTo>
                  <a:cubicBezTo>
                    <a:pt x="2037" y="695"/>
                    <a:pt x="2036" y="695"/>
                    <a:pt x="2036" y="695"/>
                  </a:cubicBezTo>
                  <a:cubicBezTo>
                    <a:pt x="2035" y="696"/>
                    <a:pt x="2034" y="696"/>
                    <a:pt x="2033" y="697"/>
                  </a:cubicBezTo>
                  <a:cubicBezTo>
                    <a:pt x="2032" y="697"/>
                    <a:pt x="2031" y="698"/>
                    <a:pt x="2030" y="698"/>
                  </a:cubicBezTo>
                  <a:cubicBezTo>
                    <a:pt x="2029" y="699"/>
                    <a:pt x="2029" y="699"/>
                    <a:pt x="2028" y="699"/>
                  </a:cubicBezTo>
                  <a:cubicBezTo>
                    <a:pt x="2028" y="699"/>
                    <a:pt x="2028" y="700"/>
                    <a:pt x="2028" y="700"/>
                  </a:cubicBezTo>
                  <a:cubicBezTo>
                    <a:pt x="2028" y="700"/>
                    <a:pt x="2027" y="700"/>
                    <a:pt x="2027" y="700"/>
                  </a:cubicBezTo>
                  <a:cubicBezTo>
                    <a:pt x="2027" y="701"/>
                    <a:pt x="2026" y="701"/>
                    <a:pt x="2026" y="701"/>
                  </a:cubicBezTo>
                  <a:cubicBezTo>
                    <a:pt x="2026" y="701"/>
                    <a:pt x="2025" y="702"/>
                    <a:pt x="2025" y="702"/>
                  </a:cubicBezTo>
                  <a:cubicBezTo>
                    <a:pt x="2025" y="702"/>
                    <a:pt x="2025" y="702"/>
                    <a:pt x="2024" y="702"/>
                  </a:cubicBezTo>
                  <a:cubicBezTo>
                    <a:pt x="2024" y="703"/>
                    <a:pt x="2024" y="703"/>
                    <a:pt x="2024" y="703"/>
                  </a:cubicBezTo>
                  <a:cubicBezTo>
                    <a:pt x="2024" y="701"/>
                    <a:pt x="2024" y="699"/>
                    <a:pt x="2025" y="696"/>
                  </a:cubicBezTo>
                  <a:cubicBezTo>
                    <a:pt x="2025" y="696"/>
                    <a:pt x="2025" y="696"/>
                    <a:pt x="2025" y="695"/>
                  </a:cubicBezTo>
                  <a:cubicBezTo>
                    <a:pt x="2025" y="694"/>
                    <a:pt x="2025" y="694"/>
                    <a:pt x="2025" y="694"/>
                  </a:cubicBezTo>
                  <a:cubicBezTo>
                    <a:pt x="2026" y="693"/>
                    <a:pt x="2026" y="692"/>
                    <a:pt x="2026" y="691"/>
                  </a:cubicBezTo>
                  <a:cubicBezTo>
                    <a:pt x="2026" y="691"/>
                    <a:pt x="2026" y="690"/>
                    <a:pt x="2027" y="689"/>
                  </a:cubicBezTo>
                  <a:cubicBezTo>
                    <a:pt x="2027" y="688"/>
                    <a:pt x="2027" y="687"/>
                    <a:pt x="2028" y="687"/>
                  </a:cubicBezTo>
                  <a:cubicBezTo>
                    <a:pt x="2029" y="683"/>
                    <a:pt x="2030" y="680"/>
                    <a:pt x="2032" y="678"/>
                  </a:cubicBezTo>
                  <a:cubicBezTo>
                    <a:pt x="2032" y="676"/>
                    <a:pt x="2033" y="675"/>
                    <a:pt x="2034" y="674"/>
                  </a:cubicBezTo>
                  <a:cubicBezTo>
                    <a:pt x="2034" y="674"/>
                    <a:pt x="2034" y="674"/>
                    <a:pt x="2034" y="674"/>
                  </a:cubicBezTo>
                  <a:cubicBezTo>
                    <a:pt x="2034" y="674"/>
                    <a:pt x="2034" y="674"/>
                    <a:pt x="2034" y="673"/>
                  </a:cubicBezTo>
                  <a:cubicBezTo>
                    <a:pt x="2035" y="673"/>
                    <a:pt x="2035" y="672"/>
                    <a:pt x="2036" y="672"/>
                  </a:cubicBezTo>
                  <a:cubicBezTo>
                    <a:pt x="2036" y="671"/>
                    <a:pt x="2036" y="671"/>
                    <a:pt x="2036" y="671"/>
                  </a:cubicBezTo>
                  <a:cubicBezTo>
                    <a:pt x="2036" y="670"/>
                    <a:pt x="2037" y="670"/>
                    <a:pt x="2037" y="670"/>
                  </a:cubicBezTo>
                  <a:cubicBezTo>
                    <a:pt x="2038" y="669"/>
                    <a:pt x="2039" y="668"/>
                    <a:pt x="2040" y="667"/>
                  </a:cubicBezTo>
                  <a:cubicBezTo>
                    <a:pt x="2040" y="666"/>
                    <a:pt x="2041" y="666"/>
                    <a:pt x="2041" y="665"/>
                  </a:cubicBezTo>
                  <a:cubicBezTo>
                    <a:pt x="2041" y="665"/>
                    <a:pt x="2042" y="665"/>
                    <a:pt x="2042" y="664"/>
                  </a:cubicBezTo>
                  <a:cubicBezTo>
                    <a:pt x="2042" y="664"/>
                    <a:pt x="2042" y="664"/>
                    <a:pt x="2042" y="664"/>
                  </a:cubicBezTo>
                  <a:cubicBezTo>
                    <a:pt x="2044" y="662"/>
                    <a:pt x="2046" y="660"/>
                    <a:pt x="2048" y="659"/>
                  </a:cubicBezTo>
                  <a:cubicBezTo>
                    <a:pt x="2048" y="658"/>
                    <a:pt x="2049" y="657"/>
                    <a:pt x="2050" y="657"/>
                  </a:cubicBezTo>
                  <a:cubicBezTo>
                    <a:pt x="2051" y="656"/>
                    <a:pt x="2051" y="656"/>
                    <a:pt x="2052" y="655"/>
                  </a:cubicBezTo>
                  <a:cubicBezTo>
                    <a:pt x="2054" y="653"/>
                    <a:pt x="2056" y="652"/>
                    <a:pt x="2056" y="652"/>
                  </a:cubicBezTo>
                  <a:cubicBezTo>
                    <a:pt x="2056" y="652"/>
                    <a:pt x="2055" y="652"/>
                    <a:pt x="2054" y="653"/>
                  </a:cubicBezTo>
                  <a:cubicBezTo>
                    <a:pt x="2054" y="653"/>
                    <a:pt x="2053" y="653"/>
                    <a:pt x="2051" y="654"/>
                  </a:cubicBezTo>
                  <a:cubicBezTo>
                    <a:pt x="2050" y="654"/>
                    <a:pt x="2050" y="655"/>
                    <a:pt x="2049" y="655"/>
                  </a:cubicBezTo>
                  <a:cubicBezTo>
                    <a:pt x="2048" y="656"/>
                    <a:pt x="2047" y="656"/>
                    <a:pt x="2046" y="657"/>
                  </a:cubicBezTo>
                  <a:cubicBezTo>
                    <a:pt x="2045" y="657"/>
                    <a:pt x="2044" y="658"/>
                    <a:pt x="2043" y="659"/>
                  </a:cubicBezTo>
                  <a:cubicBezTo>
                    <a:pt x="2043" y="659"/>
                    <a:pt x="2042" y="660"/>
                    <a:pt x="2042" y="660"/>
                  </a:cubicBezTo>
                  <a:cubicBezTo>
                    <a:pt x="2041" y="660"/>
                    <a:pt x="2041" y="661"/>
                    <a:pt x="2040" y="661"/>
                  </a:cubicBezTo>
                  <a:cubicBezTo>
                    <a:pt x="2040" y="662"/>
                    <a:pt x="2040" y="662"/>
                    <a:pt x="2039" y="662"/>
                  </a:cubicBezTo>
                  <a:cubicBezTo>
                    <a:pt x="2039" y="662"/>
                    <a:pt x="2039" y="663"/>
                    <a:pt x="2039" y="663"/>
                  </a:cubicBezTo>
                  <a:cubicBezTo>
                    <a:pt x="2038" y="663"/>
                    <a:pt x="2038" y="664"/>
                    <a:pt x="2037" y="664"/>
                  </a:cubicBezTo>
                  <a:cubicBezTo>
                    <a:pt x="2037" y="665"/>
                    <a:pt x="2036" y="666"/>
                    <a:pt x="2036" y="666"/>
                  </a:cubicBezTo>
                  <a:cubicBezTo>
                    <a:pt x="2036" y="666"/>
                    <a:pt x="2036" y="665"/>
                    <a:pt x="2036" y="664"/>
                  </a:cubicBezTo>
                  <a:cubicBezTo>
                    <a:pt x="2036" y="664"/>
                    <a:pt x="2036" y="663"/>
                    <a:pt x="2036" y="663"/>
                  </a:cubicBezTo>
                  <a:cubicBezTo>
                    <a:pt x="2054" y="646"/>
                    <a:pt x="2078" y="630"/>
                    <a:pt x="2095" y="610"/>
                  </a:cubicBezTo>
                  <a:cubicBezTo>
                    <a:pt x="2095" y="610"/>
                    <a:pt x="2095" y="610"/>
                    <a:pt x="2095" y="610"/>
                  </a:cubicBezTo>
                  <a:cubicBezTo>
                    <a:pt x="2101" y="605"/>
                    <a:pt x="2107" y="600"/>
                    <a:pt x="2113" y="595"/>
                  </a:cubicBezTo>
                  <a:cubicBezTo>
                    <a:pt x="2113" y="595"/>
                    <a:pt x="2114" y="595"/>
                    <a:pt x="2115" y="594"/>
                  </a:cubicBezTo>
                  <a:cubicBezTo>
                    <a:pt x="2117" y="594"/>
                    <a:pt x="2118" y="594"/>
                    <a:pt x="2121" y="593"/>
                  </a:cubicBezTo>
                  <a:cubicBezTo>
                    <a:pt x="2121" y="593"/>
                    <a:pt x="2122" y="593"/>
                    <a:pt x="2122" y="593"/>
                  </a:cubicBezTo>
                  <a:cubicBezTo>
                    <a:pt x="2123" y="593"/>
                    <a:pt x="2123" y="593"/>
                    <a:pt x="2124" y="593"/>
                  </a:cubicBezTo>
                  <a:cubicBezTo>
                    <a:pt x="2125" y="593"/>
                    <a:pt x="2126" y="592"/>
                    <a:pt x="2128" y="592"/>
                  </a:cubicBezTo>
                  <a:cubicBezTo>
                    <a:pt x="2130" y="592"/>
                    <a:pt x="2133" y="592"/>
                    <a:pt x="2136" y="594"/>
                  </a:cubicBezTo>
                  <a:cubicBezTo>
                    <a:pt x="2136" y="594"/>
                    <a:pt x="2136" y="594"/>
                    <a:pt x="2137" y="594"/>
                  </a:cubicBezTo>
                  <a:cubicBezTo>
                    <a:pt x="2137" y="594"/>
                    <a:pt x="2137" y="594"/>
                    <a:pt x="2138" y="595"/>
                  </a:cubicBezTo>
                  <a:cubicBezTo>
                    <a:pt x="2138" y="595"/>
                    <a:pt x="2138" y="595"/>
                    <a:pt x="2138" y="595"/>
                  </a:cubicBezTo>
                  <a:cubicBezTo>
                    <a:pt x="2139" y="595"/>
                    <a:pt x="2139" y="595"/>
                    <a:pt x="2139" y="595"/>
                  </a:cubicBezTo>
                  <a:cubicBezTo>
                    <a:pt x="2139" y="595"/>
                    <a:pt x="2139" y="596"/>
                    <a:pt x="2140" y="596"/>
                  </a:cubicBezTo>
                  <a:cubicBezTo>
                    <a:pt x="2141" y="597"/>
                    <a:pt x="2142" y="598"/>
                    <a:pt x="2144" y="600"/>
                  </a:cubicBezTo>
                  <a:cubicBezTo>
                    <a:pt x="2144" y="600"/>
                    <a:pt x="2145" y="601"/>
                    <a:pt x="2146" y="602"/>
                  </a:cubicBezTo>
                  <a:cubicBezTo>
                    <a:pt x="2146" y="602"/>
                    <a:pt x="2147" y="603"/>
                    <a:pt x="2148" y="604"/>
                  </a:cubicBezTo>
                  <a:cubicBezTo>
                    <a:pt x="2149" y="604"/>
                    <a:pt x="2149" y="605"/>
                    <a:pt x="2150" y="606"/>
                  </a:cubicBezTo>
                  <a:cubicBezTo>
                    <a:pt x="2151" y="606"/>
                    <a:pt x="2152" y="607"/>
                    <a:pt x="2152" y="608"/>
                  </a:cubicBezTo>
                  <a:cubicBezTo>
                    <a:pt x="2156" y="610"/>
                    <a:pt x="2159" y="613"/>
                    <a:pt x="2162" y="615"/>
                  </a:cubicBezTo>
                  <a:cubicBezTo>
                    <a:pt x="2163" y="615"/>
                    <a:pt x="2163" y="615"/>
                    <a:pt x="2164" y="615"/>
                  </a:cubicBezTo>
                  <a:cubicBezTo>
                    <a:pt x="2165" y="616"/>
                    <a:pt x="2165" y="616"/>
                    <a:pt x="2165" y="616"/>
                  </a:cubicBezTo>
                  <a:cubicBezTo>
                    <a:pt x="2166" y="616"/>
                    <a:pt x="2167" y="617"/>
                    <a:pt x="2168" y="617"/>
                  </a:cubicBezTo>
                  <a:cubicBezTo>
                    <a:pt x="2169" y="618"/>
                    <a:pt x="2170" y="618"/>
                    <a:pt x="2171" y="618"/>
                  </a:cubicBezTo>
                  <a:cubicBezTo>
                    <a:pt x="2171" y="619"/>
                    <a:pt x="2172" y="619"/>
                    <a:pt x="2173" y="619"/>
                  </a:cubicBezTo>
                  <a:cubicBezTo>
                    <a:pt x="2177" y="621"/>
                    <a:pt x="2181" y="622"/>
                    <a:pt x="2184" y="622"/>
                  </a:cubicBezTo>
                  <a:cubicBezTo>
                    <a:pt x="2186" y="623"/>
                    <a:pt x="2188" y="623"/>
                    <a:pt x="2189" y="623"/>
                  </a:cubicBezTo>
                  <a:cubicBezTo>
                    <a:pt x="2190" y="623"/>
                    <a:pt x="2191" y="623"/>
                    <a:pt x="2192" y="623"/>
                  </a:cubicBezTo>
                  <a:cubicBezTo>
                    <a:pt x="2192" y="623"/>
                    <a:pt x="2192" y="623"/>
                    <a:pt x="2192" y="624"/>
                  </a:cubicBezTo>
                  <a:cubicBezTo>
                    <a:pt x="2192" y="624"/>
                    <a:pt x="2192" y="624"/>
                    <a:pt x="2192" y="624"/>
                  </a:cubicBezTo>
                  <a:cubicBezTo>
                    <a:pt x="2193" y="624"/>
                    <a:pt x="2194" y="625"/>
                    <a:pt x="2195" y="625"/>
                  </a:cubicBezTo>
                  <a:cubicBezTo>
                    <a:pt x="2195" y="626"/>
                    <a:pt x="2196" y="627"/>
                    <a:pt x="2197" y="627"/>
                  </a:cubicBezTo>
                  <a:cubicBezTo>
                    <a:pt x="2198" y="628"/>
                    <a:pt x="2198" y="629"/>
                    <a:pt x="2199" y="630"/>
                  </a:cubicBezTo>
                  <a:cubicBezTo>
                    <a:pt x="2200" y="630"/>
                    <a:pt x="2201" y="631"/>
                    <a:pt x="2202" y="632"/>
                  </a:cubicBezTo>
                  <a:cubicBezTo>
                    <a:pt x="2202" y="633"/>
                    <a:pt x="2203" y="634"/>
                    <a:pt x="2204" y="635"/>
                  </a:cubicBezTo>
                  <a:cubicBezTo>
                    <a:pt x="2204" y="635"/>
                    <a:pt x="2204" y="635"/>
                    <a:pt x="2204" y="635"/>
                  </a:cubicBezTo>
                  <a:cubicBezTo>
                    <a:pt x="2199" y="655"/>
                    <a:pt x="2210" y="662"/>
                    <a:pt x="2229" y="658"/>
                  </a:cubicBezTo>
                  <a:cubicBezTo>
                    <a:pt x="2224" y="646"/>
                    <a:pt x="2222" y="630"/>
                    <a:pt x="2206" y="633"/>
                  </a:cubicBezTo>
                  <a:cubicBezTo>
                    <a:pt x="2205" y="632"/>
                    <a:pt x="2205" y="632"/>
                    <a:pt x="2205" y="632"/>
                  </a:cubicBezTo>
                  <a:cubicBezTo>
                    <a:pt x="2205" y="632"/>
                    <a:pt x="2205" y="632"/>
                    <a:pt x="2205" y="632"/>
                  </a:cubicBezTo>
                  <a:cubicBezTo>
                    <a:pt x="2205" y="631"/>
                    <a:pt x="2204" y="631"/>
                    <a:pt x="2203" y="630"/>
                  </a:cubicBezTo>
                  <a:cubicBezTo>
                    <a:pt x="2203" y="629"/>
                    <a:pt x="2202" y="628"/>
                    <a:pt x="2201" y="628"/>
                  </a:cubicBezTo>
                  <a:cubicBezTo>
                    <a:pt x="2200" y="627"/>
                    <a:pt x="2199" y="626"/>
                    <a:pt x="2198" y="625"/>
                  </a:cubicBezTo>
                  <a:cubicBezTo>
                    <a:pt x="2198" y="625"/>
                    <a:pt x="2197" y="624"/>
                    <a:pt x="2197" y="624"/>
                  </a:cubicBezTo>
                  <a:cubicBezTo>
                    <a:pt x="2197" y="624"/>
                    <a:pt x="2198" y="624"/>
                    <a:pt x="2199" y="624"/>
                  </a:cubicBezTo>
                  <a:cubicBezTo>
                    <a:pt x="2200" y="624"/>
                    <a:pt x="2201" y="623"/>
                    <a:pt x="2201" y="623"/>
                  </a:cubicBezTo>
                  <a:cubicBezTo>
                    <a:pt x="2202" y="623"/>
                    <a:pt x="2202" y="623"/>
                    <a:pt x="2202" y="623"/>
                  </a:cubicBezTo>
                  <a:cubicBezTo>
                    <a:pt x="2203" y="623"/>
                    <a:pt x="2203" y="623"/>
                    <a:pt x="2203" y="623"/>
                  </a:cubicBezTo>
                  <a:cubicBezTo>
                    <a:pt x="2204" y="623"/>
                    <a:pt x="2205" y="623"/>
                    <a:pt x="2206" y="623"/>
                  </a:cubicBezTo>
                  <a:cubicBezTo>
                    <a:pt x="2206" y="623"/>
                    <a:pt x="2207" y="623"/>
                    <a:pt x="2207" y="623"/>
                  </a:cubicBezTo>
                  <a:cubicBezTo>
                    <a:pt x="2209" y="622"/>
                    <a:pt x="2210" y="622"/>
                    <a:pt x="2211" y="621"/>
                  </a:cubicBezTo>
                  <a:cubicBezTo>
                    <a:pt x="2212" y="621"/>
                    <a:pt x="2213" y="621"/>
                    <a:pt x="2214" y="620"/>
                  </a:cubicBezTo>
                  <a:cubicBezTo>
                    <a:pt x="2215" y="620"/>
                    <a:pt x="2215" y="619"/>
                    <a:pt x="2216" y="619"/>
                  </a:cubicBezTo>
                  <a:cubicBezTo>
                    <a:pt x="2217" y="618"/>
                    <a:pt x="2218" y="618"/>
                    <a:pt x="2219" y="617"/>
                  </a:cubicBezTo>
                  <a:cubicBezTo>
                    <a:pt x="2220" y="617"/>
                    <a:pt x="2220" y="616"/>
                    <a:pt x="2220" y="616"/>
                  </a:cubicBezTo>
                  <a:cubicBezTo>
                    <a:pt x="2220" y="616"/>
                    <a:pt x="2219" y="617"/>
                    <a:pt x="2215" y="618"/>
                  </a:cubicBezTo>
                  <a:cubicBezTo>
                    <a:pt x="2215" y="618"/>
                    <a:pt x="2214" y="618"/>
                    <a:pt x="2213" y="618"/>
                  </a:cubicBezTo>
                  <a:cubicBezTo>
                    <a:pt x="2212" y="618"/>
                    <a:pt x="2211" y="619"/>
                    <a:pt x="2210" y="619"/>
                  </a:cubicBezTo>
                  <a:cubicBezTo>
                    <a:pt x="2208" y="619"/>
                    <a:pt x="2205" y="619"/>
                    <a:pt x="2203" y="620"/>
                  </a:cubicBezTo>
                  <a:cubicBezTo>
                    <a:pt x="2202" y="620"/>
                    <a:pt x="2202" y="620"/>
                    <a:pt x="2202" y="620"/>
                  </a:cubicBezTo>
                  <a:cubicBezTo>
                    <a:pt x="2201" y="620"/>
                    <a:pt x="2201" y="620"/>
                    <a:pt x="2201" y="620"/>
                  </a:cubicBezTo>
                  <a:cubicBezTo>
                    <a:pt x="2200" y="620"/>
                    <a:pt x="2199" y="620"/>
                    <a:pt x="2199" y="620"/>
                  </a:cubicBezTo>
                  <a:cubicBezTo>
                    <a:pt x="2197" y="620"/>
                    <a:pt x="2196" y="620"/>
                    <a:pt x="2194" y="620"/>
                  </a:cubicBezTo>
                  <a:cubicBezTo>
                    <a:pt x="2194" y="620"/>
                    <a:pt x="2193" y="620"/>
                    <a:pt x="2193" y="620"/>
                  </a:cubicBezTo>
                  <a:cubicBezTo>
                    <a:pt x="2193" y="620"/>
                    <a:pt x="2192" y="620"/>
                    <a:pt x="2192" y="620"/>
                  </a:cubicBezTo>
                  <a:cubicBezTo>
                    <a:pt x="2191" y="620"/>
                    <a:pt x="2190" y="620"/>
                    <a:pt x="2190" y="620"/>
                  </a:cubicBezTo>
                  <a:cubicBezTo>
                    <a:pt x="2189" y="619"/>
                    <a:pt x="2188" y="619"/>
                    <a:pt x="2188" y="619"/>
                  </a:cubicBezTo>
                  <a:cubicBezTo>
                    <a:pt x="2188" y="619"/>
                    <a:pt x="2188" y="619"/>
                    <a:pt x="2188" y="620"/>
                  </a:cubicBezTo>
                  <a:cubicBezTo>
                    <a:pt x="2187" y="619"/>
                    <a:pt x="2186" y="619"/>
                    <a:pt x="2184" y="619"/>
                  </a:cubicBezTo>
                  <a:cubicBezTo>
                    <a:pt x="2181" y="618"/>
                    <a:pt x="2177" y="617"/>
                    <a:pt x="2174" y="616"/>
                  </a:cubicBezTo>
                  <a:cubicBezTo>
                    <a:pt x="2173" y="616"/>
                    <a:pt x="2172" y="615"/>
                    <a:pt x="2171" y="615"/>
                  </a:cubicBezTo>
                  <a:cubicBezTo>
                    <a:pt x="2171" y="615"/>
                    <a:pt x="2170" y="614"/>
                    <a:pt x="2169" y="614"/>
                  </a:cubicBezTo>
                  <a:cubicBezTo>
                    <a:pt x="2168" y="614"/>
                    <a:pt x="2167" y="613"/>
                    <a:pt x="2166" y="613"/>
                  </a:cubicBezTo>
                  <a:cubicBezTo>
                    <a:pt x="2165" y="612"/>
                    <a:pt x="2165" y="612"/>
                    <a:pt x="2165" y="612"/>
                  </a:cubicBezTo>
                  <a:cubicBezTo>
                    <a:pt x="2165" y="612"/>
                    <a:pt x="2164" y="612"/>
                    <a:pt x="2164" y="611"/>
                  </a:cubicBezTo>
                  <a:cubicBezTo>
                    <a:pt x="2162" y="610"/>
                    <a:pt x="2160" y="609"/>
                    <a:pt x="2157" y="607"/>
                  </a:cubicBezTo>
                  <a:cubicBezTo>
                    <a:pt x="2158" y="607"/>
                    <a:pt x="2158" y="607"/>
                    <a:pt x="2158" y="607"/>
                  </a:cubicBezTo>
                  <a:cubicBezTo>
                    <a:pt x="2158" y="607"/>
                    <a:pt x="2159" y="607"/>
                    <a:pt x="2159" y="607"/>
                  </a:cubicBezTo>
                  <a:cubicBezTo>
                    <a:pt x="2159" y="607"/>
                    <a:pt x="2160" y="607"/>
                    <a:pt x="2160" y="607"/>
                  </a:cubicBezTo>
                  <a:cubicBezTo>
                    <a:pt x="2161" y="607"/>
                    <a:pt x="2161" y="607"/>
                    <a:pt x="2162" y="607"/>
                  </a:cubicBezTo>
                  <a:cubicBezTo>
                    <a:pt x="2162" y="607"/>
                    <a:pt x="2162" y="607"/>
                    <a:pt x="2162" y="606"/>
                  </a:cubicBezTo>
                  <a:cubicBezTo>
                    <a:pt x="2163" y="606"/>
                    <a:pt x="2163" y="606"/>
                    <a:pt x="2163" y="606"/>
                  </a:cubicBezTo>
                  <a:cubicBezTo>
                    <a:pt x="2164" y="606"/>
                    <a:pt x="2164" y="606"/>
                    <a:pt x="2165" y="606"/>
                  </a:cubicBezTo>
                  <a:cubicBezTo>
                    <a:pt x="2166" y="605"/>
                    <a:pt x="2167" y="605"/>
                    <a:pt x="2168" y="604"/>
                  </a:cubicBezTo>
                  <a:cubicBezTo>
                    <a:pt x="2169" y="604"/>
                    <a:pt x="2170" y="603"/>
                    <a:pt x="2171" y="602"/>
                  </a:cubicBezTo>
                  <a:cubicBezTo>
                    <a:pt x="2171" y="602"/>
                    <a:pt x="2171" y="602"/>
                    <a:pt x="2172" y="602"/>
                  </a:cubicBezTo>
                  <a:cubicBezTo>
                    <a:pt x="2185" y="608"/>
                    <a:pt x="2189" y="585"/>
                    <a:pt x="2190" y="575"/>
                  </a:cubicBezTo>
                  <a:cubicBezTo>
                    <a:pt x="2183" y="582"/>
                    <a:pt x="2160" y="579"/>
                    <a:pt x="2169" y="599"/>
                  </a:cubicBezTo>
                  <a:cubicBezTo>
                    <a:pt x="2171" y="599"/>
                    <a:pt x="2171" y="599"/>
                    <a:pt x="2171" y="599"/>
                  </a:cubicBezTo>
                  <a:cubicBezTo>
                    <a:pt x="2170" y="599"/>
                    <a:pt x="2170" y="599"/>
                    <a:pt x="2169" y="600"/>
                  </a:cubicBezTo>
                  <a:cubicBezTo>
                    <a:pt x="2169" y="600"/>
                    <a:pt x="2170" y="600"/>
                    <a:pt x="2170" y="601"/>
                  </a:cubicBezTo>
                  <a:cubicBezTo>
                    <a:pt x="2170" y="601"/>
                    <a:pt x="2170" y="601"/>
                    <a:pt x="2170" y="601"/>
                  </a:cubicBezTo>
                  <a:cubicBezTo>
                    <a:pt x="2169" y="601"/>
                    <a:pt x="2168" y="602"/>
                    <a:pt x="2167" y="603"/>
                  </a:cubicBezTo>
                  <a:cubicBezTo>
                    <a:pt x="2166" y="603"/>
                    <a:pt x="2165" y="604"/>
                    <a:pt x="2164" y="604"/>
                  </a:cubicBezTo>
                  <a:cubicBezTo>
                    <a:pt x="2163" y="604"/>
                    <a:pt x="2163" y="604"/>
                    <a:pt x="2162" y="604"/>
                  </a:cubicBezTo>
                  <a:cubicBezTo>
                    <a:pt x="2162" y="605"/>
                    <a:pt x="2162" y="605"/>
                    <a:pt x="2162" y="605"/>
                  </a:cubicBezTo>
                  <a:cubicBezTo>
                    <a:pt x="2161" y="605"/>
                    <a:pt x="2161" y="605"/>
                    <a:pt x="2161" y="605"/>
                  </a:cubicBezTo>
                  <a:cubicBezTo>
                    <a:pt x="2161" y="605"/>
                    <a:pt x="2160" y="605"/>
                    <a:pt x="2160" y="605"/>
                  </a:cubicBezTo>
                  <a:cubicBezTo>
                    <a:pt x="2159" y="605"/>
                    <a:pt x="2159" y="605"/>
                    <a:pt x="2158" y="606"/>
                  </a:cubicBezTo>
                  <a:cubicBezTo>
                    <a:pt x="2158" y="606"/>
                    <a:pt x="2158" y="606"/>
                    <a:pt x="2158" y="606"/>
                  </a:cubicBezTo>
                  <a:cubicBezTo>
                    <a:pt x="2157" y="606"/>
                    <a:pt x="2157" y="606"/>
                    <a:pt x="2157" y="606"/>
                  </a:cubicBezTo>
                  <a:cubicBezTo>
                    <a:pt x="2157" y="606"/>
                    <a:pt x="2156" y="606"/>
                    <a:pt x="2156" y="606"/>
                  </a:cubicBezTo>
                  <a:cubicBezTo>
                    <a:pt x="2156" y="606"/>
                    <a:pt x="2156" y="606"/>
                    <a:pt x="2156" y="606"/>
                  </a:cubicBezTo>
                  <a:cubicBezTo>
                    <a:pt x="2155" y="606"/>
                    <a:pt x="2155" y="605"/>
                    <a:pt x="2154" y="605"/>
                  </a:cubicBezTo>
                  <a:cubicBezTo>
                    <a:pt x="2153" y="604"/>
                    <a:pt x="2153" y="604"/>
                    <a:pt x="2152" y="603"/>
                  </a:cubicBezTo>
                  <a:cubicBezTo>
                    <a:pt x="2151" y="603"/>
                    <a:pt x="2151" y="602"/>
                    <a:pt x="2150" y="601"/>
                  </a:cubicBezTo>
                  <a:cubicBezTo>
                    <a:pt x="2149" y="601"/>
                    <a:pt x="2148" y="600"/>
                    <a:pt x="2148" y="599"/>
                  </a:cubicBezTo>
                  <a:cubicBezTo>
                    <a:pt x="2147" y="599"/>
                    <a:pt x="2146" y="598"/>
                    <a:pt x="2146" y="597"/>
                  </a:cubicBezTo>
                  <a:cubicBezTo>
                    <a:pt x="2144" y="596"/>
                    <a:pt x="2143" y="594"/>
                    <a:pt x="2142" y="593"/>
                  </a:cubicBezTo>
                  <a:cubicBezTo>
                    <a:pt x="2141" y="593"/>
                    <a:pt x="2141" y="593"/>
                    <a:pt x="2140" y="592"/>
                  </a:cubicBezTo>
                  <a:cubicBezTo>
                    <a:pt x="2140" y="592"/>
                    <a:pt x="2140" y="592"/>
                    <a:pt x="2140" y="592"/>
                  </a:cubicBezTo>
                  <a:cubicBezTo>
                    <a:pt x="2139" y="592"/>
                    <a:pt x="2139" y="592"/>
                    <a:pt x="2139" y="592"/>
                  </a:cubicBezTo>
                  <a:cubicBezTo>
                    <a:pt x="2139" y="591"/>
                    <a:pt x="2138" y="591"/>
                    <a:pt x="2138" y="591"/>
                  </a:cubicBezTo>
                  <a:cubicBezTo>
                    <a:pt x="2138" y="591"/>
                    <a:pt x="2137" y="590"/>
                    <a:pt x="2137" y="590"/>
                  </a:cubicBezTo>
                  <a:cubicBezTo>
                    <a:pt x="2133" y="589"/>
                    <a:pt x="2130" y="588"/>
                    <a:pt x="2127" y="589"/>
                  </a:cubicBezTo>
                  <a:cubicBezTo>
                    <a:pt x="2126" y="589"/>
                    <a:pt x="2126" y="589"/>
                    <a:pt x="2125" y="589"/>
                  </a:cubicBezTo>
                  <a:cubicBezTo>
                    <a:pt x="2124" y="589"/>
                    <a:pt x="2124" y="589"/>
                    <a:pt x="2123" y="589"/>
                  </a:cubicBezTo>
                  <a:cubicBezTo>
                    <a:pt x="2122" y="589"/>
                    <a:pt x="2122" y="590"/>
                    <a:pt x="2121" y="590"/>
                  </a:cubicBezTo>
                  <a:cubicBezTo>
                    <a:pt x="2121" y="590"/>
                    <a:pt x="2120" y="590"/>
                    <a:pt x="2120" y="591"/>
                  </a:cubicBezTo>
                  <a:cubicBezTo>
                    <a:pt x="2118" y="591"/>
                    <a:pt x="2117" y="592"/>
                    <a:pt x="2116" y="592"/>
                  </a:cubicBezTo>
                  <a:cubicBezTo>
                    <a:pt x="2118" y="590"/>
                    <a:pt x="2121" y="588"/>
                    <a:pt x="2123" y="587"/>
                  </a:cubicBezTo>
                  <a:cubicBezTo>
                    <a:pt x="2126" y="584"/>
                    <a:pt x="2129" y="581"/>
                    <a:pt x="2132" y="577"/>
                  </a:cubicBezTo>
                  <a:cubicBezTo>
                    <a:pt x="2133" y="576"/>
                    <a:pt x="2134" y="574"/>
                    <a:pt x="2136" y="572"/>
                  </a:cubicBezTo>
                  <a:cubicBezTo>
                    <a:pt x="2136" y="571"/>
                    <a:pt x="2137" y="570"/>
                    <a:pt x="2137" y="569"/>
                  </a:cubicBezTo>
                  <a:cubicBezTo>
                    <a:pt x="2138" y="568"/>
                    <a:pt x="2138" y="567"/>
                    <a:pt x="2139" y="566"/>
                  </a:cubicBezTo>
                  <a:cubicBezTo>
                    <a:pt x="2140" y="562"/>
                    <a:pt x="2142" y="558"/>
                    <a:pt x="2143" y="554"/>
                  </a:cubicBezTo>
                  <a:cubicBezTo>
                    <a:pt x="2146" y="546"/>
                    <a:pt x="2150" y="538"/>
                    <a:pt x="2154" y="532"/>
                  </a:cubicBezTo>
                  <a:cubicBezTo>
                    <a:pt x="2156" y="528"/>
                    <a:pt x="2158" y="525"/>
                    <a:pt x="2160" y="522"/>
                  </a:cubicBezTo>
                  <a:cubicBezTo>
                    <a:pt x="2162" y="519"/>
                    <a:pt x="2165" y="516"/>
                    <a:pt x="2167" y="513"/>
                  </a:cubicBezTo>
                  <a:cubicBezTo>
                    <a:pt x="2168" y="511"/>
                    <a:pt x="2169" y="510"/>
                    <a:pt x="2170" y="508"/>
                  </a:cubicBezTo>
                  <a:cubicBezTo>
                    <a:pt x="2171" y="508"/>
                    <a:pt x="2171" y="508"/>
                    <a:pt x="2172" y="508"/>
                  </a:cubicBezTo>
                  <a:cubicBezTo>
                    <a:pt x="2173" y="508"/>
                    <a:pt x="2175" y="507"/>
                    <a:pt x="2177" y="508"/>
                  </a:cubicBezTo>
                  <a:cubicBezTo>
                    <a:pt x="2177" y="508"/>
                    <a:pt x="2178" y="508"/>
                    <a:pt x="2178" y="508"/>
                  </a:cubicBezTo>
                  <a:cubicBezTo>
                    <a:pt x="2179" y="508"/>
                    <a:pt x="2179" y="508"/>
                    <a:pt x="2180" y="508"/>
                  </a:cubicBezTo>
                  <a:cubicBezTo>
                    <a:pt x="2181" y="508"/>
                    <a:pt x="2182" y="508"/>
                    <a:pt x="2183" y="508"/>
                  </a:cubicBezTo>
                  <a:cubicBezTo>
                    <a:pt x="2184" y="508"/>
                    <a:pt x="2186" y="509"/>
                    <a:pt x="2187" y="509"/>
                  </a:cubicBezTo>
                  <a:cubicBezTo>
                    <a:pt x="2187" y="509"/>
                    <a:pt x="2187" y="509"/>
                    <a:pt x="2188" y="509"/>
                  </a:cubicBezTo>
                  <a:cubicBezTo>
                    <a:pt x="2188" y="509"/>
                    <a:pt x="2188" y="510"/>
                    <a:pt x="2188" y="510"/>
                  </a:cubicBezTo>
                  <a:cubicBezTo>
                    <a:pt x="2189" y="510"/>
                    <a:pt x="2189" y="510"/>
                    <a:pt x="2189" y="510"/>
                  </a:cubicBezTo>
                  <a:cubicBezTo>
                    <a:pt x="2190" y="510"/>
                    <a:pt x="2190" y="511"/>
                    <a:pt x="2190" y="511"/>
                  </a:cubicBezTo>
                  <a:cubicBezTo>
                    <a:pt x="2192" y="512"/>
                    <a:pt x="2195" y="515"/>
                    <a:pt x="2197" y="517"/>
                  </a:cubicBezTo>
                  <a:cubicBezTo>
                    <a:pt x="2199" y="518"/>
                    <a:pt x="2200" y="519"/>
                    <a:pt x="2202" y="520"/>
                  </a:cubicBezTo>
                  <a:cubicBezTo>
                    <a:pt x="2203" y="520"/>
                    <a:pt x="2204" y="521"/>
                    <a:pt x="2204" y="521"/>
                  </a:cubicBezTo>
                  <a:cubicBezTo>
                    <a:pt x="2205" y="521"/>
                    <a:pt x="2205" y="521"/>
                    <a:pt x="2205" y="521"/>
                  </a:cubicBezTo>
                  <a:cubicBezTo>
                    <a:pt x="2205" y="521"/>
                    <a:pt x="2205" y="521"/>
                    <a:pt x="2206" y="521"/>
                  </a:cubicBezTo>
                  <a:cubicBezTo>
                    <a:pt x="2206" y="522"/>
                    <a:pt x="2206" y="522"/>
                    <a:pt x="2206" y="522"/>
                  </a:cubicBezTo>
                  <a:cubicBezTo>
                    <a:pt x="2207" y="522"/>
                    <a:pt x="2207" y="522"/>
                    <a:pt x="2207" y="522"/>
                  </a:cubicBezTo>
                  <a:cubicBezTo>
                    <a:pt x="2211" y="522"/>
                    <a:pt x="2214" y="522"/>
                    <a:pt x="2217" y="521"/>
                  </a:cubicBezTo>
                  <a:cubicBezTo>
                    <a:pt x="2218" y="521"/>
                    <a:pt x="2219" y="520"/>
                    <a:pt x="2219" y="520"/>
                  </a:cubicBezTo>
                  <a:cubicBezTo>
                    <a:pt x="2219" y="520"/>
                    <a:pt x="2220" y="521"/>
                    <a:pt x="2220" y="521"/>
                  </a:cubicBezTo>
                  <a:cubicBezTo>
                    <a:pt x="2220" y="521"/>
                    <a:pt x="2220" y="521"/>
                    <a:pt x="2221" y="521"/>
                  </a:cubicBezTo>
                  <a:cubicBezTo>
                    <a:pt x="2221" y="521"/>
                    <a:pt x="2221" y="521"/>
                    <a:pt x="2221" y="521"/>
                  </a:cubicBezTo>
                  <a:cubicBezTo>
                    <a:pt x="2222" y="521"/>
                    <a:pt x="2223" y="522"/>
                    <a:pt x="2224" y="522"/>
                  </a:cubicBezTo>
                  <a:cubicBezTo>
                    <a:pt x="2224" y="522"/>
                    <a:pt x="2225" y="523"/>
                    <a:pt x="2226" y="523"/>
                  </a:cubicBezTo>
                  <a:cubicBezTo>
                    <a:pt x="2227" y="524"/>
                    <a:pt x="2228" y="524"/>
                    <a:pt x="2229" y="525"/>
                  </a:cubicBezTo>
                  <a:cubicBezTo>
                    <a:pt x="2230" y="525"/>
                    <a:pt x="2231" y="526"/>
                    <a:pt x="2232" y="526"/>
                  </a:cubicBezTo>
                  <a:cubicBezTo>
                    <a:pt x="2233" y="527"/>
                    <a:pt x="2234" y="527"/>
                    <a:pt x="2235" y="528"/>
                  </a:cubicBezTo>
                  <a:cubicBezTo>
                    <a:pt x="2242" y="541"/>
                    <a:pt x="2252" y="551"/>
                    <a:pt x="2266" y="550"/>
                  </a:cubicBezTo>
                  <a:cubicBezTo>
                    <a:pt x="2257" y="536"/>
                    <a:pt x="2249" y="525"/>
                    <a:pt x="2234" y="523"/>
                  </a:cubicBezTo>
                  <a:cubicBezTo>
                    <a:pt x="2234" y="524"/>
                    <a:pt x="2234" y="524"/>
                    <a:pt x="2234" y="524"/>
                  </a:cubicBezTo>
                  <a:cubicBezTo>
                    <a:pt x="2233" y="524"/>
                    <a:pt x="2233" y="524"/>
                    <a:pt x="2233" y="524"/>
                  </a:cubicBezTo>
                  <a:cubicBezTo>
                    <a:pt x="2232" y="523"/>
                    <a:pt x="2231" y="522"/>
                    <a:pt x="2230" y="522"/>
                  </a:cubicBezTo>
                  <a:cubicBezTo>
                    <a:pt x="2229" y="521"/>
                    <a:pt x="2228" y="521"/>
                    <a:pt x="2227" y="521"/>
                  </a:cubicBezTo>
                  <a:cubicBezTo>
                    <a:pt x="2226" y="520"/>
                    <a:pt x="2225" y="520"/>
                    <a:pt x="2224" y="519"/>
                  </a:cubicBezTo>
                  <a:cubicBezTo>
                    <a:pt x="2224" y="519"/>
                    <a:pt x="2224" y="519"/>
                    <a:pt x="2223" y="519"/>
                  </a:cubicBezTo>
                  <a:cubicBezTo>
                    <a:pt x="2224" y="519"/>
                    <a:pt x="2225" y="519"/>
                    <a:pt x="2226" y="518"/>
                  </a:cubicBezTo>
                  <a:cubicBezTo>
                    <a:pt x="2229" y="518"/>
                    <a:pt x="2232" y="517"/>
                    <a:pt x="2235" y="517"/>
                  </a:cubicBezTo>
                  <a:cubicBezTo>
                    <a:pt x="2241" y="516"/>
                    <a:pt x="2247" y="515"/>
                    <a:pt x="2252" y="515"/>
                  </a:cubicBezTo>
                  <a:cubicBezTo>
                    <a:pt x="2252" y="515"/>
                    <a:pt x="2253" y="515"/>
                    <a:pt x="2253" y="515"/>
                  </a:cubicBezTo>
                  <a:cubicBezTo>
                    <a:pt x="2254" y="515"/>
                    <a:pt x="2255" y="515"/>
                    <a:pt x="2255" y="514"/>
                  </a:cubicBezTo>
                  <a:cubicBezTo>
                    <a:pt x="2256" y="514"/>
                    <a:pt x="2257" y="514"/>
                    <a:pt x="2258" y="514"/>
                  </a:cubicBezTo>
                  <a:cubicBezTo>
                    <a:pt x="2260" y="513"/>
                    <a:pt x="2262" y="513"/>
                    <a:pt x="2263" y="513"/>
                  </a:cubicBezTo>
                  <a:cubicBezTo>
                    <a:pt x="2264" y="512"/>
                    <a:pt x="2264" y="512"/>
                    <a:pt x="2265" y="512"/>
                  </a:cubicBezTo>
                  <a:cubicBezTo>
                    <a:pt x="2265" y="512"/>
                    <a:pt x="2265" y="512"/>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4" y="513"/>
                    <a:pt x="2265" y="513"/>
                  </a:cubicBezTo>
                  <a:cubicBezTo>
                    <a:pt x="2265" y="513"/>
                    <a:pt x="2265" y="513"/>
                    <a:pt x="2266" y="513"/>
                  </a:cubicBezTo>
                  <a:cubicBezTo>
                    <a:pt x="2266" y="513"/>
                    <a:pt x="2266" y="513"/>
                    <a:pt x="2266" y="513"/>
                  </a:cubicBezTo>
                  <a:cubicBezTo>
                    <a:pt x="2266" y="513"/>
                    <a:pt x="2266" y="513"/>
                    <a:pt x="2266" y="513"/>
                  </a:cubicBezTo>
                  <a:cubicBezTo>
                    <a:pt x="2266" y="512"/>
                    <a:pt x="2266" y="512"/>
                    <a:pt x="2266" y="512"/>
                  </a:cubicBezTo>
                  <a:cubicBezTo>
                    <a:pt x="2266" y="512"/>
                    <a:pt x="2266" y="512"/>
                    <a:pt x="2266" y="512"/>
                  </a:cubicBezTo>
                  <a:cubicBezTo>
                    <a:pt x="2266" y="512"/>
                    <a:pt x="2266" y="512"/>
                    <a:pt x="2266" y="512"/>
                  </a:cubicBezTo>
                  <a:cubicBezTo>
                    <a:pt x="2265" y="512"/>
                    <a:pt x="2265" y="512"/>
                    <a:pt x="2265" y="512"/>
                  </a:cubicBezTo>
                  <a:cubicBezTo>
                    <a:pt x="2264" y="511"/>
                    <a:pt x="2263" y="511"/>
                    <a:pt x="2263" y="511"/>
                  </a:cubicBezTo>
                  <a:cubicBezTo>
                    <a:pt x="2261" y="511"/>
                    <a:pt x="2260" y="511"/>
                    <a:pt x="2258" y="511"/>
                  </a:cubicBezTo>
                  <a:cubicBezTo>
                    <a:pt x="2257" y="511"/>
                    <a:pt x="2255" y="511"/>
                    <a:pt x="2254" y="511"/>
                  </a:cubicBezTo>
                  <a:cubicBezTo>
                    <a:pt x="2254" y="511"/>
                    <a:pt x="2253" y="511"/>
                    <a:pt x="2253" y="511"/>
                  </a:cubicBezTo>
                  <a:cubicBezTo>
                    <a:pt x="2252" y="511"/>
                    <a:pt x="2251" y="511"/>
                    <a:pt x="2251" y="511"/>
                  </a:cubicBezTo>
                  <a:cubicBezTo>
                    <a:pt x="2249" y="511"/>
                    <a:pt x="2247" y="511"/>
                    <a:pt x="2246" y="512"/>
                  </a:cubicBezTo>
                  <a:cubicBezTo>
                    <a:pt x="2246" y="512"/>
                    <a:pt x="2246" y="511"/>
                    <a:pt x="2246" y="511"/>
                  </a:cubicBezTo>
                  <a:cubicBezTo>
                    <a:pt x="2246" y="511"/>
                    <a:pt x="2247" y="511"/>
                    <a:pt x="2247" y="510"/>
                  </a:cubicBezTo>
                  <a:cubicBezTo>
                    <a:pt x="2248" y="510"/>
                    <a:pt x="2248" y="510"/>
                    <a:pt x="2249" y="509"/>
                  </a:cubicBezTo>
                  <a:cubicBezTo>
                    <a:pt x="2249" y="509"/>
                    <a:pt x="2250" y="509"/>
                    <a:pt x="2250" y="508"/>
                  </a:cubicBezTo>
                  <a:cubicBezTo>
                    <a:pt x="2251" y="507"/>
                    <a:pt x="2252" y="507"/>
                    <a:pt x="2253" y="506"/>
                  </a:cubicBezTo>
                  <a:cubicBezTo>
                    <a:pt x="2254" y="505"/>
                    <a:pt x="2255" y="504"/>
                    <a:pt x="2256" y="503"/>
                  </a:cubicBezTo>
                  <a:cubicBezTo>
                    <a:pt x="2256" y="503"/>
                    <a:pt x="2256" y="502"/>
                    <a:pt x="2256" y="502"/>
                  </a:cubicBezTo>
                  <a:cubicBezTo>
                    <a:pt x="2273" y="511"/>
                    <a:pt x="2272" y="474"/>
                    <a:pt x="2276" y="467"/>
                  </a:cubicBezTo>
                  <a:cubicBezTo>
                    <a:pt x="2263" y="470"/>
                    <a:pt x="2240" y="482"/>
                    <a:pt x="2254" y="500"/>
                  </a:cubicBezTo>
                  <a:cubicBezTo>
                    <a:pt x="2255" y="499"/>
                    <a:pt x="2256" y="499"/>
                    <a:pt x="2256" y="498"/>
                  </a:cubicBezTo>
                  <a:cubicBezTo>
                    <a:pt x="2256" y="498"/>
                    <a:pt x="2256" y="498"/>
                    <a:pt x="2256" y="498"/>
                  </a:cubicBezTo>
                  <a:cubicBezTo>
                    <a:pt x="2255" y="499"/>
                    <a:pt x="2255" y="500"/>
                    <a:pt x="2254" y="501"/>
                  </a:cubicBezTo>
                  <a:cubicBezTo>
                    <a:pt x="2253" y="502"/>
                    <a:pt x="2252" y="503"/>
                    <a:pt x="2251" y="504"/>
                  </a:cubicBezTo>
                  <a:cubicBezTo>
                    <a:pt x="2250" y="505"/>
                    <a:pt x="2249" y="506"/>
                    <a:pt x="2249" y="506"/>
                  </a:cubicBezTo>
                  <a:cubicBezTo>
                    <a:pt x="2248" y="507"/>
                    <a:pt x="2248" y="507"/>
                    <a:pt x="2247" y="507"/>
                  </a:cubicBezTo>
                  <a:cubicBezTo>
                    <a:pt x="2247" y="508"/>
                    <a:pt x="2246" y="508"/>
                    <a:pt x="2246" y="508"/>
                  </a:cubicBezTo>
                  <a:cubicBezTo>
                    <a:pt x="2246" y="509"/>
                    <a:pt x="2245" y="509"/>
                    <a:pt x="2245" y="509"/>
                  </a:cubicBezTo>
                  <a:cubicBezTo>
                    <a:pt x="2244" y="510"/>
                    <a:pt x="2244" y="510"/>
                    <a:pt x="2243" y="510"/>
                  </a:cubicBezTo>
                  <a:cubicBezTo>
                    <a:pt x="2243" y="510"/>
                    <a:pt x="2243" y="510"/>
                    <a:pt x="2243" y="510"/>
                  </a:cubicBezTo>
                  <a:cubicBezTo>
                    <a:pt x="2243" y="510"/>
                    <a:pt x="2242" y="511"/>
                    <a:pt x="2242" y="511"/>
                  </a:cubicBezTo>
                  <a:cubicBezTo>
                    <a:pt x="2242" y="511"/>
                    <a:pt x="2242" y="511"/>
                    <a:pt x="2241" y="512"/>
                  </a:cubicBezTo>
                  <a:cubicBezTo>
                    <a:pt x="2241" y="512"/>
                    <a:pt x="2241" y="512"/>
                    <a:pt x="2241" y="512"/>
                  </a:cubicBezTo>
                  <a:cubicBezTo>
                    <a:pt x="2239" y="512"/>
                    <a:pt x="2237" y="513"/>
                    <a:pt x="2234" y="513"/>
                  </a:cubicBezTo>
                  <a:cubicBezTo>
                    <a:pt x="2231" y="514"/>
                    <a:pt x="2228" y="514"/>
                    <a:pt x="2225" y="515"/>
                  </a:cubicBezTo>
                  <a:cubicBezTo>
                    <a:pt x="2222" y="516"/>
                    <a:pt x="2219" y="517"/>
                    <a:pt x="2216" y="517"/>
                  </a:cubicBezTo>
                  <a:cubicBezTo>
                    <a:pt x="2213" y="518"/>
                    <a:pt x="2210" y="519"/>
                    <a:pt x="2207" y="518"/>
                  </a:cubicBezTo>
                  <a:cubicBezTo>
                    <a:pt x="2207" y="518"/>
                    <a:pt x="2207" y="518"/>
                    <a:pt x="2207" y="518"/>
                  </a:cubicBezTo>
                  <a:cubicBezTo>
                    <a:pt x="2206" y="518"/>
                    <a:pt x="2206" y="518"/>
                    <a:pt x="2206" y="518"/>
                  </a:cubicBezTo>
                  <a:cubicBezTo>
                    <a:pt x="2206" y="518"/>
                    <a:pt x="2206" y="518"/>
                    <a:pt x="2206" y="518"/>
                  </a:cubicBezTo>
                  <a:cubicBezTo>
                    <a:pt x="2205" y="518"/>
                    <a:pt x="2205" y="518"/>
                    <a:pt x="2205" y="518"/>
                  </a:cubicBezTo>
                  <a:cubicBezTo>
                    <a:pt x="2204" y="517"/>
                    <a:pt x="2204" y="517"/>
                    <a:pt x="2203" y="517"/>
                  </a:cubicBezTo>
                  <a:cubicBezTo>
                    <a:pt x="2202" y="516"/>
                    <a:pt x="2200" y="515"/>
                    <a:pt x="2199" y="514"/>
                  </a:cubicBezTo>
                  <a:cubicBezTo>
                    <a:pt x="2197" y="512"/>
                    <a:pt x="2194" y="510"/>
                    <a:pt x="2192" y="508"/>
                  </a:cubicBezTo>
                  <a:cubicBezTo>
                    <a:pt x="2191" y="508"/>
                    <a:pt x="2191" y="507"/>
                    <a:pt x="2191" y="507"/>
                  </a:cubicBezTo>
                  <a:cubicBezTo>
                    <a:pt x="2190" y="507"/>
                    <a:pt x="2190" y="507"/>
                    <a:pt x="2190" y="507"/>
                  </a:cubicBezTo>
                  <a:cubicBezTo>
                    <a:pt x="2189" y="506"/>
                    <a:pt x="2189" y="506"/>
                    <a:pt x="2189" y="506"/>
                  </a:cubicBezTo>
                  <a:cubicBezTo>
                    <a:pt x="2188" y="506"/>
                    <a:pt x="2188" y="506"/>
                    <a:pt x="2187" y="506"/>
                  </a:cubicBezTo>
                  <a:cubicBezTo>
                    <a:pt x="2186" y="505"/>
                    <a:pt x="2185" y="505"/>
                    <a:pt x="2183" y="505"/>
                  </a:cubicBezTo>
                  <a:cubicBezTo>
                    <a:pt x="2183" y="504"/>
                    <a:pt x="2182" y="504"/>
                    <a:pt x="2181" y="504"/>
                  </a:cubicBezTo>
                  <a:cubicBezTo>
                    <a:pt x="2181" y="504"/>
                    <a:pt x="2180" y="504"/>
                    <a:pt x="2180" y="504"/>
                  </a:cubicBezTo>
                  <a:cubicBezTo>
                    <a:pt x="2179" y="504"/>
                    <a:pt x="2178" y="504"/>
                    <a:pt x="2178" y="504"/>
                  </a:cubicBezTo>
                  <a:cubicBezTo>
                    <a:pt x="2177" y="505"/>
                    <a:pt x="2177" y="505"/>
                    <a:pt x="2176" y="505"/>
                  </a:cubicBezTo>
                  <a:cubicBezTo>
                    <a:pt x="2174" y="505"/>
                    <a:pt x="2173" y="506"/>
                    <a:pt x="2171" y="506"/>
                  </a:cubicBezTo>
                  <a:cubicBezTo>
                    <a:pt x="2171" y="506"/>
                    <a:pt x="2171" y="506"/>
                    <a:pt x="2171" y="506"/>
                  </a:cubicBezTo>
                  <a:cubicBezTo>
                    <a:pt x="2171" y="506"/>
                    <a:pt x="2172" y="505"/>
                    <a:pt x="2172" y="504"/>
                  </a:cubicBezTo>
                  <a:cubicBezTo>
                    <a:pt x="2173" y="503"/>
                    <a:pt x="2173" y="502"/>
                    <a:pt x="2173" y="501"/>
                  </a:cubicBezTo>
                  <a:cubicBezTo>
                    <a:pt x="2174" y="501"/>
                    <a:pt x="2174" y="501"/>
                    <a:pt x="2174" y="501"/>
                  </a:cubicBezTo>
                  <a:cubicBezTo>
                    <a:pt x="2174" y="500"/>
                    <a:pt x="2174" y="500"/>
                    <a:pt x="2174" y="500"/>
                  </a:cubicBezTo>
                  <a:cubicBezTo>
                    <a:pt x="2174" y="500"/>
                    <a:pt x="2174" y="500"/>
                    <a:pt x="2174" y="500"/>
                  </a:cubicBezTo>
                  <a:cubicBezTo>
                    <a:pt x="2174" y="500"/>
                    <a:pt x="2174" y="500"/>
                    <a:pt x="2174" y="500"/>
                  </a:cubicBezTo>
                  <a:cubicBezTo>
                    <a:pt x="2174" y="500"/>
                    <a:pt x="2174" y="500"/>
                    <a:pt x="2174" y="500"/>
                  </a:cubicBezTo>
                  <a:cubicBezTo>
                    <a:pt x="2174" y="499"/>
                    <a:pt x="2174" y="499"/>
                    <a:pt x="2174" y="499"/>
                  </a:cubicBezTo>
                  <a:cubicBezTo>
                    <a:pt x="2174" y="498"/>
                    <a:pt x="2175" y="498"/>
                    <a:pt x="2175" y="497"/>
                  </a:cubicBezTo>
                  <a:cubicBezTo>
                    <a:pt x="2175" y="497"/>
                    <a:pt x="2175" y="496"/>
                    <a:pt x="2175" y="496"/>
                  </a:cubicBezTo>
                  <a:cubicBezTo>
                    <a:pt x="2175" y="495"/>
                    <a:pt x="2175" y="494"/>
                    <a:pt x="2175" y="493"/>
                  </a:cubicBezTo>
                  <a:cubicBezTo>
                    <a:pt x="2176" y="492"/>
                    <a:pt x="2176" y="490"/>
                    <a:pt x="2176" y="488"/>
                  </a:cubicBezTo>
                  <a:cubicBezTo>
                    <a:pt x="2176" y="487"/>
                    <a:pt x="2176" y="485"/>
                    <a:pt x="2176" y="483"/>
                  </a:cubicBezTo>
                  <a:cubicBezTo>
                    <a:pt x="2176" y="480"/>
                    <a:pt x="2176" y="477"/>
                    <a:pt x="2176" y="475"/>
                  </a:cubicBezTo>
                  <a:cubicBezTo>
                    <a:pt x="2176" y="469"/>
                    <a:pt x="2177" y="464"/>
                    <a:pt x="2177" y="460"/>
                  </a:cubicBezTo>
                  <a:cubicBezTo>
                    <a:pt x="2177" y="459"/>
                    <a:pt x="2178" y="457"/>
                    <a:pt x="2178" y="455"/>
                  </a:cubicBezTo>
                  <a:cubicBezTo>
                    <a:pt x="2178" y="454"/>
                    <a:pt x="2179" y="453"/>
                    <a:pt x="2179" y="452"/>
                  </a:cubicBezTo>
                  <a:cubicBezTo>
                    <a:pt x="2180" y="450"/>
                    <a:pt x="2180" y="449"/>
                    <a:pt x="2180" y="449"/>
                  </a:cubicBezTo>
                  <a:cubicBezTo>
                    <a:pt x="2180" y="449"/>
                    <a:pt x="2179" y="450"/>
                    <a:pt x="2178" y="451"/>
                  </a:cubicBezTo>
                  <a:cubicBezTo>
                    <a:pt x="2178" y="452"/>
                    <a:pt x="2177" y="454"/>
                    <a:pt x="2177" y="455"/>
                  </a:cubicBezTo>
                  <a:cubicBezTo>
                    <a:pt x="2176" y="456"/>
                    <a:pt x="2176" y="458"/>
                    <a:pt x="2175" y="460"/>
                  </a:cubicBezTo>
                  <a:cubicBezTo>
                    <a:pt x="2175" y="461"/>
                    <a:pt x="2175" y="463"/>
                    <a:pt x="2174" y="465"/>
                  </a:cubicBezTo>
                  <a:cubicBezTo>
                    <a:pt x="2174" y="464"/>
                    <a:pt x="2174" y="463"/>
                    <a:pt x="2173" y="462"/>
                  </a:cubicBezTo>
                  <a:cubicBezTo>
                    <a:pt x="2173" y="460"/>
                    <a:pt x="2173" y="459"/>
                    <a:pt x="2172" y="457"/>
                  </a:cubicBezTo>
                  <a:cubicBezTo>
                    <a:pt x="2171" y="455"/>
                    <a:pt x="2171" y="453"/>
                    <a:pt x="2170" y="452"/>
                  </a:cubicBezTo>
                  <a:cubicBezTo>
                    <a:pt x="2170" y="451"/>
                    <a:pt x="2169" y="449"/>
                    <a:pt x="2168" y="448"/>
                  </a:cubicBezTo>
                  <a:cubicBezTo>
                    <a:pt x="2173" y="428"/>
                    <a:pt x="2158" y="427"/>
                    <a:pt x="2153" y="409"/>
                  </a:cubicBezTo>
                  <a:cubicBezTo>
                    <a:pt x="2145" y="427"/>
                    <a:pt x="2142" y="444"/>
                    <a:pt x="2166" y="448"/>
                  </a:cubicBezTo>
                  <a:cubicBezTo>
                    <a:pt x="2166" y="448"/>
                    <a:pt x="2166" y="448"/>
                    <a:pt x="2166" y="448"/>
                  </a:cubicBezTo>
                  <a:cubicBezTo>
                    <a:pt x="2166" y="450"/>
                    <a:pt x="2167" y="451"/>
                    <a:pt x="2168" y="453"/>
                  </a:cubicBezTo>
                  <a:cubicBezTo>
                    <a:pt x="2168" y="454"/>
                    <a:pt x="2169" y="456"/>
                    <a:pt x="2169" y="457"/>
                  </a:cubicBezTo>
                  <a:cubicBezTo>
                    <a:pt x="2170" y="459"/>
                    <a:pt x="2171" y="461"/>
                    <a:pt x="2171" y="462"/>
                  </a:cubicBezTo>
                  <a:cubicBezTo>
                    <a:pt x="2171" y="464"/>
                    <a:pt x="2172" y="466"/>
                    <a:pt x="2172" y="467"/>
                  </a:cubicBezTo>
                  <a:cubicBezTo>
                    <a:pt x="2172" y="468"/>
                    <a:pt x="2172" y="469"/>
                    <a:pt x="2172" y="470"/>
                  </a:cubicBezTo>
                  <a:cubicBezTo>
                    <a:pt x="2172" y="470"/>
                    <a:pt x="2173" y="471"/>
                    <a:pt x="2173" y="472"/>
                  </a:cubicBezTo>
                  <a:cubicBezTo>
                    <a:pt x="2173" y="472"/>
                    <a:pt x="2173" y="473"/>
                    <a:pt x="2173" y="473"/>
                  </a:cubicBezTo>
                  <a:cubicBezTo>
                    <a:pt x="2173" y="473"/>
                    <a:pt x="2173" y="474"/>
                    <a:pt x="2173" y="474"/>
                  </a:cubicBezTo>
                  <a:cubicBezTo>
                    <a:pt x="2172" y="477"/>
                    <a:pt x="2172" y="479"/>
                    <a:pt x="2172" y="482"/>
                  </a:cubicBezTo>
                  <a:cubicBezTo>
                    <a:pt x="2171" y="484"/>
                    <a:pt x="2171" y="486"/>
                    <a:pt x="2171" y="487"/>
                  </a:cubicBezTo>
                  <a:cubicBezTo>
                    <a:pt x="2171" y="489"/>
                    <a:pt x="2171" y="490"/>
                    <a:pt x="2171" y="492"/>
                  </a:cubicBezTo>
                  <a:cubicBezTo>
                    <a:pt x="2171" y="493"/>
                    <a:pt x="2171" y="494"/>
                    <a:pt x="2170" y="494"/>
                  </a:cubicBezTo>
                  <a:cubicBezTo>
                    <a:pt x="2170" y="495"/>
                    <a:pt x="2170" y="495"/>
                    <a:pt x="2170" y="495"/>
                  </a:cubicBezTo>
                  <a:cubicBezTo>
                    <a:pt x="2170" y="496"/>
                    <a:pt x="2170" y="496"/>
                    <a:pt x="2170" y="497"/>
                  </a:cubicBezTo>
                  <a:cubicBezTo>
                    <a:pt x="2170" y="497"/>
                    <a:pt x="2170" y="497"/>
                    <a:pt x="2169" y="498"/>
                  </a:cubicBezTo>
                  <a:cubicBezTo>
                    <a:pt x="2169" y="498"/>
                    <a:pt x="2169" y="498"/>
                    <a:pt x="2169" y="498"/>
                  </a:cubicBezTo>
                  <a:cubicBezTo>
                    <a:pt x="2169" y="498"/>
                    <a:pt x="2169" y="498"/>
                    <a:pt x="2169" y="498"/>
                  </a:cubicBezTo>
                  <a:cubicBezTo>
                    <a:pt x="2169" y="498"/>
                    <a:pt x="2169" y="498"/>
                    <a:pt x="2169" y="498"/>
                  </a:cubicBezTo>
                  <a:cubicBezTo>
                    <a:pt x="2169" y="498"/>
                    <a:pt x="2169" y="498"/>
                    <a:pt x="2169" y="498"/>
                  </a:cubicBezTo>
                  <a:cubicBezTo>
                    <a:pt x="2169" y="499"/>
                    <a:pt x="2169" y="499"/>
                    <a:pt x="2169" y="499"/>
                  </a:cubicBezTo>
                  <a:cubicBezTo>
                    <a:pt x="2169" y="500"/>
                    <a:pt x="2168" y="500"/>
                    <a:pt x="2168" y="501"/>
                  </a:cubicBezTo>
                  <a:cubicBezTo>
                    <a:pt x="2167" y="504"/>
                    <a:pt x="2165" y="507"/>
                    <a:pt x="2163" y="510"/>
                  </a:cubicBezTo>
                  <a:cubicBezTo>
                    <a:pt x="2161" y="513"/>
                    <a:pt x="2159" y="516"/>
                    <a:pt x="2156" y="519"/>
                  </a:cubicBezTo>
                  <a:cubicBezTo>
                    <a:pt x="2154" y="522"/>
                    <a:pt x="2152" y="525"/>
                    <a:pt x="2150" y="529"/>
                  </a:cubicBezTo>
                  <a:cubicBezTo>
                    <a:pt x="2147" y="532"/>
                    <a:pt x="2145" y="536"/>
                    <a:pt x="2143" y="541"/>
                  </a:cubicBezTo>
                  <a:cubicBezTo>
                    <a:pt x="2143" y="540"/>
                    <a:pt x="2143" y="540"/>
                    <a:pt x="2143" y="540"/>
                  </a:cubicBezTo>
                  <a:cubicBezTo>
                    <a:pt x="2143" y="540"/>
                    <a:pt x="2143" y="539"/>
                    <a:pt x="2143" y="538"/>
                  </a:cubicBezTo>
                  <a:cubicBezTo>
                    <a:pt x="2142" y="538"/>
                    <a:pt x="2142" y="537"/>
                    <a:pt x="2142" y="536"/>
                  </a:cubicBezTo>
                  <a:cubicBezTo>
                    <a:pt x="2142" y="536"/>
                    <a:pt x="2141" y="536"/>
                    <a:pt x="2141" y="535"/>
                  </a:cubicBezTo>
                  <a:cubicBezTo>
                    <a:pt x="2141" y="535"/>
                    <a:pt x="2140" y="534"/>
                    <a:pt x="2140" y="534"/>
                  </a:cubicBezTo>
                  <a:cubicBezTo>
                    <a:pt x="2139" y="533"/>
                    <a:pt x="2138" y="531"/>
                    <a:pt x="2137" y="529"/>
                  </a:cubicBezTo>
                  <a:cubicBezTo>
                    <a:pt x="2136" y="528"/>
                    <a:pt x="2134" y="526"/>
                    <a:pt x="2133" y="524"/>
                  </a:cubicBezTo>
                  <a:cubicBezTo>
                    <a:pt x="2130" y="521"/>
                    <a:pt x="2127" y="517"/>
                    <a:pt x="2124" y="514"/>
                  </a:cubicBezTo>
                  <a:cubicBezTo>
                    <a:pt x="2123" y="512"/>
                    <a:pt x="2122" y="510"/>
                    <a:pt x="2121" y="508"/>
                  </a:cubicBezTo>
                  <a:cubicBezTo>
                    <a:pt x="2119" y="506"/>
                    <a:pt x="2118" y="504"/>
                    <a:pt x="2117" y="502"/>
                  </a:cubicBezTo>
                  <a:cubicBezTo>
                    <a:pt x="2116" y="500"/>
                    <a:pt x="2116" y="498"/>
                    <a:pt x="2115" y="497"/>
                  </a:cubicBezTo>
                  <a:cubicBezTo>
                    <a:pt x="2115" y="497"/>
                    <a:pt x="2115" y="497"/>
                    <a:pt x="2115" y="497"/>
                  </a:cubicBezTo>
                  <a:cubicBezTo>
                    <a:pt x="2115" y="496"/>
                    <a:pt x="2115" y="495"/>
                    <a:pt x="2115" y="495"/>
                  </a:cubicBezTo>
                  <a:cubicBezTo>
                    <a:pt x="2115" y="494"/>
                    <a:pt x="2115" y="494"/>
                    <a:pt x="2116" y="494"/>
                  </a:cubicBezTo>
                  <a:cubicBezTo>
                    <a:pt x="2116" y="493"/>
                    <a:pt x="2116" y="493"/>
                    <a:pt x="2116" y="493"/>
                  </a:cubicBezTo>
                  <a:cubicBezTo>
                    <a:pt x="2116" y="493"/>
                    <a:pt x="2116" y="492"/>
                    <a:pt x="2116" y="492"/>
                  </a:cubicBezTo>
                  <a:cubicBezTo>
                    <a:pt x="2116" y="491"/>
                    <a:pt x="2116" y="490"/>
                    <a:pt x="2116" y="489"/>
                  </a:cubicBezTo>
                  <a:cubicBezTo>
                    <a:pt x="2116" y="488"/>
                    <a:pt x="2116" y="487"/>
                    <a:pt x="2116" y="486"/>
                  </a:cubicBezTo>
                  <a:cubicBezTo>
                    <a:pt x="2116" y="485"/>
                    <a:pt x="2117" y="484"/>
                    <a:pt x="2117" y="483"/>
                  </a:cubicBezTo>
                  <a:cubicBezTo>
                    <a:pt x="2117" y="481"/>
                    <a:pt x="2117" y="480"/>
                    <a:pt x="2117" y="479"/>
                  </a:cubicBezTo>
                  <a:cubicBezTo>
                    <a:pt x="2132" y="475"/>
                    <a:pt x="2124" y="460"/>
                    <a:pt x="2130" y="447"/>
                  </a:cubicBezTo>
                  <a:cubicBezTo>
                    <a:pt x="2124" y="451"/>
                    <a:pt x="2115" y="454"/>
                    <a:pt x="2112" y="460"/>
                  </a:cubicBezTo>
                  <a:cubicBezTo>
                    <a:pt x="2110" y="466"/>
                    <a:pt x="2112" y="476"/>
                    <a:pt x="2115" y="479"/>
                  </a:cubicBezTo>
                  <a:cubicBezTo>
                    <a:pt x="2115" y="479"/>
                    <a:pt x="2115" y="480"/>
                    <a:pt x="2115" y="480"/>
                  </a:cubicBezTo>
                  <a:cubicBezTo>
                    <a:pt x="2115" y="480"/>
                    <a:pt x="2115" y="480"/>
                    <a:pt x="2115" y="480"/>
                  </a:cubicBezTo>
                  <a:cubicBezTo>
                    <a:pt x="2115" y="480"/>
                    <a:pt x="2115" y="480"/>
                    <a:pt x="2115" y="480"/>
                  </a:cubicBezTo>
                  <a:cubicBezTo>
                    <a:pt x="2115" y="480"/>
                    <a:pt x="2115" y="481"/>
                    <a:pt x="2115" y="482"/>
                  </a:cubicBezTo>
                  <a:cubicBezTo>
                    <a:pt x="2114" y="483"/>
                    <a:pt x="2114" y="484"/>
                    <a:pt x="2114" y="485"/>
                  </a:cubicBezTo>
                  <a:cubicBezTo>
                    <a:pt x="2114" y="487"/>
                    <a:pt x="2114" y="488"/>
                    <a:pt x="2114" y="489"/>
                  </a:cubicBezTo>
                  <a:cubicBezTo>
                    <a:pt x="2114" y="490"/>
                    <a:pt x="2114" y="491"/>
                    <a:pt x="2114" y="492"/>
                  </a:cubicBezTo>
                  <a:cubicBezTo>
                    <a:pt x="2114" y="492"/>
                    <a:pt x="2114" y="492"/>
                    <a:pt x="2113" y="493"/>
                  </a:cubicBezTo>
                  <a:cubicBezTo>
                    <a:pt x="2113" y="493"/>
                    <a:pt x="2113" y="493"/>
                    <a:pt x="2113" y="493"/>
                  </a:cubicBezTo>
                  <a:cubicBezTo>
                    <a:pt x="2113" y="493"/>
                    <a:pt x="2114" y="493"/>
                    <a:pt x="2114" y="493"/>
                  </a:cubicBezTo>
                  <a:cubicBezTo>
                    <a:pt x="2113" y="493"/>
                    <a:pt x="2113" y="492"/>
                    <a:pt x="2113" y="491"/>
                  </a:cubicBezTo>
                  <a:cubicBezTo>
                    <a:pt x="2113" y="491"/>
                    <a:pt x="2112" y="490"/>
                    <a:pt x="2112" y="490"/>
                  </a:cubicBezTo>
                  <a:cubicBezTo>
                    <a:pt x="2112" y="490"/>
                    <a:pt x="2112" y="489"/>
                    <a:pt x="2112" y="489"/>
                  </a:cubicBezTo>
                  <a:cubicBezTo>
                    <a:pt x="2112" y="488"/>
                    <a:pt x="2111" y="488"/>
                    <a:pt x="2111" y="487"/>
                  </a:cubicBezTo>
                  <a:cubicBezTo>
                    <a:pt x="2110" y="486"/>
                    <a:pt x="2110" y="484"/>
                    <a:pt x="2109" y="483"/>
                  </a:cubicBezTo>
                  <a:cubicBezTo>
                    <a:pt x="2109" y="482"/>
                    <a:pt x="2108" y="480"/>
                    <a:pt x="2108" y="480"/>
                  </a:cubicBezTo>
                  <a:cubicBezTo>
                    <a:pt x="2108" y="480"/>
                    <a:pt x="2108" y="481"/>
                    <a:pt x="2108" y="481"/>
                  </a:cubicBezTo>
                  <a:cubicBezTo>
                    <a:pt x="2108" y="482"/>
                    <a:pt x="2108" y="483"/>
                    <a:pt x="2108" y="484"/>
                  </a:cubicBezTo>
                  <a:cubicBezTo>
                    <a:pt x="2108" y="485"/>
                    <a:pt x="2108" y="486"/>
                    <a:pt x="2108" y="487"/>
                  </a:cubicBezTo>
                  <a:cubicBezTo>
                    <a:pt x="2109" y="488"/>
                    <a:pt x="2109" y="489"/>
                    <a:pt x="2109" y="490"/>
                  </a:cubicBezTo>
                  <a:cubicBezTo>
                    <a:pt x="2109" y="490"/>
                    <a:pt x="2109" y="490"/>
                    <a:pt x="2109" y="491"/>
                  </a:cubicBezTo>
                  <a:cubicBezTo>
                    <a:pt x="2109" y="491"/>
                    <a:pt x="2109" y="492"/>
                    <a:pt x="2110" y="492"/>
                  </a:cubicBezTo>
                  <a:cubicBezTo>
                    <a:pt x="2111" y="496"/>
                    <a:pt x="2112" y="499"/>
                    <a:pt x="2114" y="503"/>
                  </a:cubicBezTo>
                  <a:cubicBezTo>
                    <a:pt x="2115" y="505"/>
                    <a:pt x="2116" y="506"/>
                    <a:pt x="2117" y="508"/>
                  </a:cubicBezTo>
                  <a:cubicBezTo>
                    <a:pt x="2116" y="508"/>
                    <a:pt x="2116" y="507"/>
                    <a:pt x="2116" y="507"/>
                  </a:cubicBezTo>
                  <a:cubicBezTo>
                    <a:pt x="2115" y="507"/>
                    <a:pt x="2115" y="506"/>
                    <a:pt x="2114" y="506"/>
                  </a:cubicBezTo>
                  <a:cubicBezTo>
                    <a:pt x="2113" y="506"/>
                    <a:pt x="2113" y="505"/>
                    <a:pt x="2112" y="505"/>
                  </a:cubicBezTo>
                  <a:cubicBezTo>
                    <a:pt x="2111" y="504"/>
                    <a:pt x="2110" y="504"/>
                    <a:pt x="2108" y="503"/>
                  </a:cubicBezTo>
                  <a:cubicBezTo>
                    <a:pt x="2109" y="503"/>
                    <a:pt x="2109" y="503"/>
                    <a:pt x="2109" y="503"/>
                  </a:cubicBezTo>
                  <a:cubicBezTo>
                    <a:pt x="2099" y="488"/>
                    <a:pt x="2088" y="482"/>
                    <a:pt x="2074" y="493"/>
                  </a:cubicBezTo>
                  <a:cubicBezTo>
                    <a:pt x="2087" y="498"/>
                    <a:pt x="2093" y="511"/>
                    <a:pt x="2107" y="504"/>
                  </a:cubicBezTo>
                  <a:cubicBezTo>
                    <a:pt x="2107" y="504"/>
                    <a:pt x="2108" y="504"/>
                    <a:pt x="2108" y="504"/>
                  </a:cubicBezTo>
                  <a:cubicBezTo>
                    <a:pt x="2109" y="505"/>
                    <a:pt x="2110" y="506"/>
                    <a:pt x="2112" y="506"/>
                  </a:cubicBezTo>
                  <a:cubicBezTo>
                    <a:pt x="2112" y="507"/>
                    <a:pt x="2113" y="507"/>
                    <a:pt x="2113" y="507"/>
                  </a:cubicBezTo>
                  <a:cubicBezTo>
                    <a:pt x="2114" y="508"/>
                    <a:pt x="2115" y="508"/>
                    <a:pt x="2115" y="508"/>
                  </a:cubicBezTo>
                  <a:cubicBezTo>
                    <a:pt x="2116" y="509"/>
                    <a:pt x="2118" y="510"/>
                    <a:pt x="2119" y="511"/>
                  </a:cubicBezTo>
                  <a:cubicBezTo>
                    <a:pt x="2120" y="513"/>
                    <a:pt x="2121" y="514"/>
                    <a:pt x="2122" y="516"/>
                  </a:cubicBezTo>
                  <a:cubicBezTo>
                    <a:pt x="2125" y="519"/>
                    <a:pt x="2128" y="523"/>
                    <a:pt x="2130" y="526"/>
                  </a:cubicBezTo>
                  <a:cubicBezTo>
                    <a:pt x="2132" y="528"/>
                    <a:pt x="2133" y="530"/>
                    <a:pt x="2134" y="531"/>
                  </a:cubicBezTo>
                  <a:cubicBezTo>
                    <a:pt x="2136" y="533"/>
                    <a:pt x="2137" y="535"/>
                    <a:pt x="2138" y="536"/>
                  </a:cubicBezTo>
                  <a:cubicBezTo>
                    <a:pt x="2138" y="536"/>
                    <a:pt x="2138" y="537"/>
                    <a:pt x="2138" y="537"/>
                  </a:cubicBezTo>
                  <a:cubicBezTo>
                    <a:pt x="2138" y="537"/>
                    <a:pt x="2139" y="538"/>
                    <a:pt x="2139" y="538"/>
                  </a:cubicBezTo>
                  <a:cubicBezTo>
                    <a:pt x="2139" y="539"/>
                    <a:pt x="2140" y="539"/>
                    <a:pt x="2140" y="540"/>
                  </a:cubicBezTo>
                  <a:cubicBezTo>
                    <a:pt x="2141" y="540"/>
                    <a:pt x="2141" y="541"/>
                    <a:pt x="2142" y="541"/>
                  </a:cubicBezTo>
                  <a:cubicBezTo>
                    <a:pt x="2142" y="542"/>
                    <a:pt x="2142" y="542"/>
                    <a:pt x="2142" y="542"/>
                  </a:cubicBezTo>
                  <a:cubicBezTo>
                    <a:pt x="2141" y="545"/>
                    <a:pt x="2140" y="548"/>
                    <a:pt x="2139" y="551"/>
                  </a:cubicBezTo>
                  <a:cubicBezTo>
                    <a:pt x="2137" y="555"/>
                    <a:pt x="2136" y="559"/>
                    <a:pt x="2134" y="563"/>
                  </a:cubicBezTo>
                  <a:cubicBezTo>
                    <a:pt x="2134" y="564"/>
                    <a:pt x="2133" y="565"/>
                    <a:pt x="2133" y="566"/>
                  </a:cubicBezTo>
                  <a:cubicBezTo>
                    <a:pt x="2132" y="567"/>
                    <a:pt x="2132" y="568"/>
                    <a:pt x="2131" y="569"/>
                  </a:cubicBezTo>
                  <a:cubicBezTo>
                    <a:pt x="2130" y="571"/>
                    <a:pt x="2129" y="572"/>
                    <a:pt x="2128" y="574"/>
                  </a:cubicBezTo>
                  <a:cubicBezTo>
                    <a:pt x="2123" y="580"/>
                    <a:pt x="2117" y="585"/>
                    <a:pt x="2110" y="590"/>
                  </a:cubicBezTo>
                  <a:cubicBezTo>
                    <a:pt x="2109" y="592"/>
                    <a:pt x="2107" y="593"/>
                    <a:pt x="2105" y="595"/>
                  </a:cubicBezTo>
                  <a:cubicBezTo>
                    <a:pt x="2107" y="591"/>
                    <a:pt x="2109" y="587"/>
                    <a:pt x="2110" y="584"/>
                  </a:cubicBezTo>
                  <a:cubicBezTo>
                    <a:pt x="2107" y="587"/>
                    <a:pt x="2104" y="590"/>
                    <a:pt x="2101" y="592"/>
                  </a:cubicBezTo>
                  <a:cubicBezTo>
                    <a:pt x="2101" y="592"/>
                    <a:pt x="2101" y="592"/>
                    <a:pt x="2101" y="591"/>
                  </a:cubicBezTo>
                  <a:cubicBezTo>
                    <a:pt x="2100" y="590"/>
                    <a:pt x="2100" y="589"/>
                    <a:pt x="2100" y="587"/>
                  </a:cubicBezTo>
                  <a:cubicBezTo>
                    <a:pt x="2099" y="586"/>
                    <a:pt x="2099" y="585"/>
                    <a:pt x="2098" y="584"/>
                  </a:cubicBezTo>
                  <a:cubicBezTo>
                    <a:pt x="2098" y="582"/>
                    <a:pt x="2097" y="581"/>
                    <a:pt x="2097" y="580"/>
                  </a:cubicBezTo>
                  <a:cubicBezTo>
                    <a:pt x="2096" y="578"/>
                    <a:pt x="2096" y="576"/>
                    <a:pt x="2095" y="575"/>
                  </a:cubicBezTo>
                  <a:cubicBezTo>
                    <a:pt x="2108" y="561"/>
                    <a:pt x="2087" y="548"/>
                    <a:pt x="2103" y="537"/>
                  </a:cubicBezTo>
                  <a:cubicBezTo>
                    <a:pt x="2093" y="537"/>
                    <a:pt x="2084" y="541"/>
                    <a:pt x="2082" y="551"/>
                  </a:cubicBezTo>
                  <a:cubicBezTo>
                    <a:pt x="2080" y="559"/>
                    <a:pt x="2084" y="574"/>
                    <a:pt x="2094" y="576"/>
                  </a:cubicBezTo>
                  <a:cubicBezTo>
                    <a:pt x="2094" y="577"/>
                    <a:pt x="2095" y="579"/>
                    <a:pt x="2095" y="580"/>
                  </a:cubicBezTo>
                  <a:cubicBezTo>
                    <a:pt x="2096" y="581"/>
                    <a:pt x="2096" y="583"/>
                    <a:pt x="2096" y="584"/>
                  </a:cubicBezTo>
                  <a:cubicBezTo>
                    <a:pt x="2097" y="585"/>
                    <a:pt x="2097" y="587"/>
                    <a:pt x="2098" y="588"/>
                  </a:cubicBezTo>
                  <a:cubicBezTo>
                    <a:pt x="2098" y="589"/>
                    <a:pt x="2098" y="590"/>
                    <a:pt x="2099" y="591"/>
                  </a:cubicBezTo>
                  <a:cubicBezTo>
                    <a:pt x="2099" y="592"/>
                    <a:pt x="2099" y="593"/>
                    <a:pt x="2099" y="594"/>
                  </a:cubicBezTo>
                  <a:cubicBezTo>
                    <a:pt x="2081" y="611"/>
                    <a:pt x="2063" y="629"/>
                    <a:pt x="2038" y="640"/>
                  </a:cubicBezTo>
                  <a:cubicBezTo>
                    <a:pt x="2036" y="635"/>
                    <a:pt x="2032" y="631"/>
                    <a:pt x="2029" y="626"/>
                  </a:cubicBezTo>
                  <a:cubicBezTo>
                    <a:pt x="2029" y="627"/>
                    <a:pt x="2028" y="627"/>
                    <a:pt x="2027" y="628"/>
                  </a:cubicBezTo>
                  <a:cubicBezTo>
                    <a:pt x="2021" y="595"/>
                    <a:pt x="2025" y="544"/>
                    <a:pt x="2021" y="516"/>
                  </a:cubicBezTo>
                  <a:cubicBezTo>
                    <a:pt x="2018" y="515"/>
                    <a:pt x="2016" y="518"/>
                    <a:pt x="2015" y="524"/>
                  </a:cubicBezTo>
                  <a:cubicBezTo>
                    <a:pt x="2015" y="523"/>
                    <a:pt x="2014" y="522"/>
                    <a:pt x="2014" y="521"/>
                  </a:cubicBezTo>
                  <a:cubicBezTo>
                    <a:pt x="2014" y="521"/>
                    <a:pt x="2014" y="521"/>
                    <a:pt x="2014" y="521"/>
                  </a:cubicBezTo>
                  <a:cubicBezTo>
                    <a:pt x="2015" y="520"/>
                    <a:pt x="2015" y="520"/>
                    <a:pt x="2016" y="519"/>
                  </a:cubicBezTo>
                  <a:cubicBezTo>
                    <a:pt x="2016" y="518"/>
                    <a:pt x="2016" y="518"/>
                    <a:pt x="2016" y="517"/>
                  </a:cubicBezTo>
                  <a:cubicBezTo>
                    <a:pt x="2017" y="517"/>
                    <a:pt x="2017" y="516"/>
                    <a:pt x="2017" y="516"/>
                  </a:cubicBezTo>
                  <a:cubicBezTo>
                    <a:pt x="2018" y="515"/>
                    <a:pt x="2018" y="513"/>
                    <a:pt x="2019" y="512"/>
                  </a:cubicBezTo>
                  <a:cubicBezTo>
                    <a:pt x="2019" y="511"/>
                    <a:pt x="2020" y="510"/>
                    <a:pt x="2021" y="508"/>
                  </a:cubicBezTo>
                  <a:cubicBezTo>
                    <a:pt x="2022" y="506"/>
                    <a:pt x="2023" y="503"/>
                    <a:pt x="2025" y="500"/>
                  </a:cubicBezTo>
                  <a:cubicBezTo>
                    <a:pt x="2026" y="497"/>
                    <a:pt x="2028" y="494"/>
                    <a:pt x="2029" y="492"/>
                  </a:cubicBezTo>
                  <a:cubicBezTo>
                    <a:pt x="2030" y="490"/>
                    <a:pt x="2031" y="489"/>
                    <a:pt x="2032" y="488"/>
                  </a:cubicBezTo>
                  <a:cubicBezTo>
                    <a:pt x="2032" y="487"/>
                    <a:pt x="2033" y="486"/>
                    <a:pt x="2034" y="484"/>
                  </a:cubicBezTo>
                  <a:cubicBezTo>
                    <a:pt x="2034" y="484"/>
                    <a:pt x="2034" y="484"/>
                    <a:pt x="2034" y="484"/>
                  </a:cubicBezTo>
                  <a:cubicBezTo>
                    <a:pt x="2034" y="484"/>
                    <a:pt x="2034" y="484"/>
                    <a:pt x="2034" y="484"/>
                  </a:cubicBezTo>
                  <a:cubicBezTo>
                    <a:pt x="2035" y="484"/>
                    <a:pt x="2035" y="483"/>
                    <a:pt x="2035" y="483"/>
                  </a:cubicBezTo>
                  <a:cubicBezTo>
                    <a:pt x="2036" y="483"/>
                    <a:pt x="2036" y="483"/>
                    <a:pt x="2036" y="483"/>
                  </a:cubicBezTo>
                  <a:cubicBezTo>
                    <a:pt x="2036" y="483"/>
                    <a:pt x="2036" y="483"/>
                    <a:pt x="2036" y="482"/>
                  </a:cubicBezTo>
                  <a:cubicBezTo>
                    <a:pt x="2036" y="482"/>
                    <a:pt x="2036" y="482"/>
                    <a:pt x="2037" y="482"/>
                  </a:cubicBezTo>
                  <a:cubicBezTo>
                    <a:pt x="2037" y="482"/>
                    <a:pt x="2037" y="481"/>
                    <a:pt x="2038" y="481"/>
                  </a:cubicBezTo>
                  <a:cubicBezTo>
                    <a:pt x="2038" y="480"/>
                    <a:pt x="2038" y="480"/>
                    <a:pt x="2039" y="479"/>
                  </a:cubicBezTo>
                  <a:cubicBezTo>
                    <a:pt x="2039" y="479"/>
                    <a:pt x="2040" y="478"/>
                    <a:pt x="2040" y="477"/>
                  </a:cubicBezTo>
                  <a:cubicBezTo>
                    <a:pt x="2041" y="477"/>
                    <a:pt x="2041" y="476"/>
                    <a:pt x="2041" y="476"/>
                  </a:cubicBezTo>
                  <a:cubicBezTo>
                    <a:pt x="2041" y="476"/>
                    <a:pt x="2041" y="475"/>
                    <a:pt x="2041" y="475"/>
                  </a:cubicBezTo>
                  <a:cubicBezTo>
                    <a:pt x="2042" y="476"/>
                    <a:pt x="2042" y="476"/>
                    <a:pt x="2042" y="476"/>
                  </a:cubicBezTo>
                  <a:cubicBezTo>
                    <a:pt x="2050" y="469"/>
                    <a:pt x="2051" y="461"/>
                    <a:pt x="2051" y="451"/>
                  </a:cubicBezTo>
                  <a:cubicBezTo>
                    <a:pt x="2042" y="455"/>
                    <a:pt x="2040" y="464"/>
                    <a:pt x="2041" y="473"/>
                  </a:cubicBezTo>
                  <a:cubicBezTo>
                    <a:pt x="2040" y="474"/>
                    <a:pt x="2040" y="474"/>
                    <a:pt x="2040" y="475"/>
                  </a:cubicBezTo>
                  <a:cubicBezTo>
                    <a:pt x="2039" y="475"/>
                    <a:pt x="2039" y="476"/>
                    <a:pt x="2039" y="476"/>
                  </a:cubicBezTo>
                  <a:cubicBezTo>
                    <a:pt x="2038" y="477"/>
                    <a:pt x="2038" y="478"/>
                    <a:pt x="2037" y="478"/>
                  </a:cubicBezTo>
                  <a:cubicBezTo>
                    <a:pt x="2037" y="479"/>
                    <a:pt x="2037" y="479"/>
                    <a:pt x="2036" y="480"/>
                  </a:cubicBezTo>
                  <a:cubicBezTo>
                    <a:pt x="2036" y="480"/>
                    <a:pt x="2036" y="480"/>
                    <a:pt x="2036" y="480"/>
                  </a:cubicBezTo>
                  <a:cubicBezTo>
                    <a:pt x="2036" y="480"/>
                    <a:pt x="2036" y="480"/>
                    <a:pt x="2036" y="479"/>
                  </a:cubicBezTo>
                  <a:cubicBezTo>
                    <a:pt x="2037" y="478"/>
                    <a:pt x="2037" y="477"/>
                    <a:pt x="2037" y="477"/>
                  </a:cubicBezTo>
                  <a:cubicBezTo>
                    <a:pt x="2037" y="477"/>
                    <a:pt x="2037" y="478"/>
                    <a:pt x="2036" y="479"/>
                  </a:cubicBezTo>
                  <a:cubicBezTo>
                    <a:pt x="2035" y="479"/>
                    <a:pt x="2035" y="480"/>
                    <a:pt x="2034" y="481"/>
                  </a:cubicBezTo>
                  <a:cubicBezTo>
                    <a:pt x="2034" y="481"/>
                    <a:pt x="2033" y="482"/>
                    <a:pt x="2033" y="482"/>
                  </a:cubicBezTo>
                  <a:cubicBezTo>
                    <a:pt x="2033" y="482"/>
                    <a:pt x="2033" y="482"/>
                    <a:pt x="2032" y="483"/>
                  </a:cubicBezTo>
                  <a:cubicBezTo>
                    <a:pt x="2032" y="483"/>
                    <a:pt x="2032" y="483"/>
                    <a:pt x="2032" y="483"/>
                  </a:cubicBezTo>
                  <a:cubicBezTo>
                    <a:pt x="2031" y="484"/>
                    <a:pt x="2031" y="486"/>
                    <a:pt x="2030" y="487"/>
                  </a:cubicBezTo>
                  <a:cubicBezTo>
                    <a:pt x="2029" y="488"/>
                    <a:pt x="2028" y="489"/>
                    <a:pt x="2028" y="491"/>
                  </a:cubicBezTo>
                  <a:cubicBezTo>
                    <a:pt x="2026" y="493"/>
                    <a:pt x="2025" y="496"/>
                    <a:pt x="2023" y="499"/>
                  </a:cubicBezTo>
                  <a:cubicBezTo>
                    <a:pt x="2022" y="502"/>
                    <a:pt x="2020" y="505"/>
                    <a:pt x="2019" y="507"/>
                  </a:cubicBezTo>
                  <a:cubicBezTo>
                    <a:pt x="2018" y="509"/>
                    <a:pt x="2017" y="510"/>
                    <a:pt x="2017" y="511"/>
                  </a:cubicBezTo>
                  <a:cubicBezTo>
                    <a:pt x="2016" y="513"/>
                    <a:pt x="2016" y="514"/>
                    <a:pt x="2015" y="515"/>
                  </a:cubicBezTo>
                  <a:cubicBezTo>
                    <a:pt x="2015" y="516"/>
                    <a:pt x="2015" y="516"/>
                    <a:pt x="2015" y="517"/>
                  </a:cubicBezTo>
                  <a:cubicBezTo>
                    <a:pt x="2014" y="517"/>
                    <a:pt x="2014" y="518"/>
                    <a:pt x="2014" y="518"/>
                  </a:cubicBezTo>
                  <a:cubicBezTo>
                    <a:pt x="2014" y="519"/>
                    <a:pt x="2014" y="519"/>
                    <a:pt x="2014" y="519"/>
                  </a:cubicBezTo>
                  <a:cubicBezTo>
                    <a:pt x="2012" y="511"/>
                    <a:pt x="2010" y="502"/>
                    <a:pt x="2007" y="493"/>
                  </a:cubicBezTo>
                  <a:cubicBezTo>
                    <a:pt x="2006" y="491"/>
                    <a:pt x="2006" y="489"/>
                    <a:pt x="2005" y="487"/>
                  </a:cubicBezTo>
                  <a:cubicBezTo>
                    <a:pt x="2004" y="485"/>
                    <a:pt x="2003" y="483"/>
                    <a:pt x="2002" y="481"/>
                  </a:cubicBezTo>
                  <a:cubicBezTo>
                    <a:pt x="2001" y="477"/>
                    <a:pt x="1999" y="473"/>
                    <a:pt x="1997" y="469"/>
                  </a:cubicBezTo>
                  <a:cubicBezTo>
                    <a:pt x="1995" y="462"/>
                    <a:pt x="1992" y="456"/>
                    <a:pt x="1989" y="449"/>
                  </a:cubicBezTo>
                  <a:cubicBezTo>
                    <a:pt x="1989" y="449"/>
                    <a:pt x="1989" y="449"/>
                    <a:pt x="1990" y="448"/>
                  </a:cubicBezTo>
                  <a:cubicBezTo>
                    <a:pt x="1990" y="448"/>
                    <a:pt x="1990" y="447"/>
                    <a:pt x="1990" y="447"/>
                  </a:cubicBezTo>
                  <a:cubicBezTo>
                    <a:pt x="1990" y="447"/>
                    <a:pt x="1990" y="446"/>
                    <a:pt x="1990" y="446"/>
                  </a:cubicBezTo>
                  <a:cubicBezTo>
                    <a:pt x="1990" y="446"/>
                    <a:pt x="1990" y="445"/>
                    <a:pt x="1990" y="445"/>
                  </a:cubicBezTo>
                  <a:cubicBezTo>
                    <a:pt x="1990" y="445"/>
                    <a:pt x="1990" y="444"/>
                    <a:pt x="1990" y="444"/>
                  </a:cubicBezTo>
                  <a:cubicBezTo>
                    <a:pt x="1990" y="444"/>
                    <a:pt x="1990" y="444"/>
                    <a:pt x="1990" y="444"/>
                  </a:cubicBezTo>
                  <a:cubicBezTo>
                    <a:pt x="1991" y="443"/>
                    <a:pt x="1991" y="443"/>
                    <a:pt x="1991" y="442"/>
                  </a:cubicBezTo>
                  <a:cubicBezTo>
                    <a:pt x="1991" y="442"/>
                    <a:pt x="1991" y="441"/>
                    <a:pt x="1991" y="441"/>
                  </a:cubicBezTo>
                  <a:cubicBezTo>
                    <a:pt x="1991" y="441"/>
                    <a:pt x="1991" y="440"/>
                    <a:pt x="1991" y="440"/>
                  </a:cubicBezTo>
                  <a:cubicBezTo>
                    <a:pt x="1991" y="440"/>
                    <a:pt x="1991" y="439"/>
                    <a:pt x="1991" y="439"/>
                  </a:cubicBezTo>
                  <a:cubicBezTo>
                    <a:pt x="1991" y="439"/>
                    <a:pt x="1992" y="438"/>
                    <a:pt x="1992" y="438"/>
                  </a:cubicBezTo>
                  <a:cubicBezTo>
                    <a:pt x="1992" y="437"/>
                    <a:pt x="1992" y="435"/>
                    <a:pt x="1993" y="434"/>
                  </a:cubicBezTo>
                  <a:cubicBezTo>
                    <a:pt x="1993" y="433"/>
                    <a:pt x="1994" y="432"/>
                    <a:pt x="1994" y="431"/>
                  </a:cubicBezTo>
                  <a:cubicBezTo>
                    <a:pt x="1995" y="430"/>
                    <a:pt x="1995" y="429"/>
                    <a:pt x="1996" y="428"/>
                  </a:cubicBezTo>
                  <a:cubicBezTo>
                    <a:pt x="1996" y="427"/>
                    <a:pt x="1997" y="426"/>
                    <a:pt x="1997" y="426"/>
                  </a:cubicBezTo>
                  <a:cubicBezTo>
                    <a:pt x="2003" y="427"/>
                    <a:pt x="2010" y="426"/>
                    <a:pt x="2013" y="422"/>
                  </a:cubicBezTo>
                  <a:cubicBezTo>
                    <a:pt x="2018" y="417"/>
                    <a:pt x="2014" y="410"/>
                    <a:pt x="2014" y="404"/>
                  </a:cubicBezTo>
                  <a:cubicBezTo>
                    <a:pt x="2005" y="409"/>
                    <a:pt x="1986" y="411"/>
                    <a:pt x="1995" y="425"/>
                  </a:cubicBezTo>
                  <a:cubicBezTo>
                    <a:pt x="1995" y="425"/>
                    <a:pt x="1995" y="425"/>
                    <a:pt x="1995" y="425"/>
                  </a:cubicBezTo>
                  <a:cubicBezTo>
                    <a:pt x="1995" y="425"/>
                    <a:pt x="1994" y="425"/>
                    <a:pt x="1994" y="425"/>
                  </a:cubicBezTo>
                  <a:cubicBezTo>
                    <a:pt x="1995" y="425"/>
                    <a:pt x="1995" y="425"/>
                    <a:pt x="1995" y="425"/>
                  </a:cubicBezTo>
                  <a:cubicBezTo>
                    <a:pt x="1995" y="426"/>
                    <a:pt x="1994" y="426"/>
                    <a:pt x="1994" y="427"/>
                  </a:cubicBezTo>
                  <a:cubicBezTo>
                    <a:pt x="1994" y="428"/>
                    <a:pt x="1993" y="429"/>
                    <a:pt x="1992" y="430"/>
                  </a:cubicBezTo>
                  <a:cubicBezTo>
                    <a:pt x="1992" y="431"/>
                    <a:pt x="1991" y="432"/>
                    <a:pt x="1991" y="434"/>
                  </a:cubicBezTo>
                  <a:cubicBezTo>
                    <a:pt x="1990" y="435"/>
                    <a:pt x="1990" y="436"/>
                    <a:pt x="1990" y="437"/>
                  </a:cubicBezTo>
                  <a:cubicBezTo>
                    <a:pt x="1990" y="438"/>
                    <a:pt x="1989" y="438"/>
                    <a:pt x="1989" y="439"/>
                  </a:cubicBezTo>
                  <a:cubicBezTo>
                    <a:pt x="1989" y="439"/>
                    <a:pt x="1989" y="439"/>
                    <a:pt x="1989" y="440"/>
                  </a:cubicBezTo>
                  <a:cubicBezTo>
                    <a:pt x="1989" y="440"/>
                    <a:pt x="1989" y="440"/>
                    <a:pt x="1989" y="440"/>
                  </a:cubicBezTo>
                  <a:cubicBezTo>
                    <a:pt x="1989" y="441"/>
                    <a:pt x="1989" y="441"/>
                    <a:pt x="1989" y="442"/>
                  </a:cubicBezTo>
                  <a:cubicBezTo>
                    <a:pt x="1989" y="442"/>
                    <a:pt x="1989" y="443"/>
                    <a:pt x="1988" y="443"/>
                  </a:cubicBezTo>
                  <a:cubicBezTo>
                    <a:pt x="1988" y="444"/>
                    <a:pt x="1988" y="444"/>
                    <a:pt x="1988" y="444"/>
                  </a:cubicBezTo>
                  <a:cubicBezTo>
                    <a:pt x="1988" y="444"/>
                    <a:pt x="1988" y="444"/>
                    <a:pt x="1988" y="445"/>
                  </a:cubicBezTo>
                  <a:cubicBezTo>
                    <a:pt x="1988" y="445"/>
                    <a:pt x="1988" y="446"/>
                    <a:pt x="1989" y="446"/>
                  </a:cubicBezTo>
                  <a:cubicBezTo>
                    <a:pt x="1989" y="446"/>
                    <a:pt x="1989" y="447"/>
                    <a:pt x="1989" y="447"/>
                  </a:cubicBezTo>
                  <a:cubicBezTo>
                    <a:pt x="1989" y="447"/>
                    <a:pt x="1989" y="448"/>
                    <a:pt x="1989" y="448"/>
                  </a:cubicBezTo>
                  <a:cubicBezTo>
                    <a:pt x="1989" y="448"/>
                    <a:pt x="1989" y="449"/>
                    <a:pt x="1989" y="449"/>
                  </a:cubicBezTo>
                  <a:cubicBezTo>
                    <a:pt x="1988" y="447"/>
                    <a:pt x="1988" y="446"/>
                    <a:pt x="1987" y="444"/>
                  </a:cubicBezTo>
                  <a:cubicBezTo>
                    <a:pt x="1987" y="443"/>
                    <a:pt x="1987" y="442"/>
                    <a:pt x="1986" y="441"/>
                  </a:cubicBezTo>
                  <a:cubicBezTo>
                    <a:pt x="1986" y="440"/>
                    <a:pt x="1986" y="439"/>
                    <a:pt x="1985" y="438"/>
                  </a:cubicBezTo>
                  <a:cubicBezTo>
                    <a:pt x="1985" y="437"/>
                    <a:pt x="1985" y="436"/>
                    <a:pt x="1984" y="435"/>
                  </a:cubicBezTo>
                  <a:cubicBezTo>
                    <a:pt x="1983" y="432"/>
                    <a:pt x="1983" y="432"/>
                    <a:pt x="1983" y="432"/>
                  </a:cubicBezTo>
                  <a:cubicBezTo>
                    <a:pt x="1982" y="427"/>
                    <a:pt x="1981" y="423"/>
                    <a:pt x="1980" y="419"/>
                  </a:cubicBezTo>
                  <a:cubicBezTo>
                    <a:pt x="1979" y="410"/>
                    <a:pt x="1977" y="402"/>
                    <a:pt x="1976" y="393"/>
                  </a:cubicBezTo>
                  <a:cubicBezTo>
                    <a:pt x="1974" y="385"/>
                    <a:pt x="1973" y="377"/>
                    <a:pt x="1972" y="369"/>
                  </a:cubicBezTo>
                  <a:cubicBezTo>
                    <a:pt x="1970" y="362"/>
                    <a:pt x="1968" y="355"/>
                    <a:pt x="1966" y="348"/>
                  </a:cubicBezTo>
                  <a:cubicBezTo>
                    <a:pt x="1965" y="345"/>
                    <a:pt x="1965" y="342"/>
                    <a:pt x="1963" y="339"/>
                  </a:cubicBezTo>
                  <a:cubicBezTo>
                    <a:pt x="1963" y="338"/>
                    <a:pt x="1962" y="336"/>
                    <a:pt x="1962" y="335"/>
                  </a:cubicBezTo>
                  <a:cubicBezTo>
                    <a:pt x="1961" y="333"/>
                    <a:pt x="1961" y="332"/>
                    <a:pt x="1960" y="331"/>
                  </a:cubicBezTo>
                  <a:cubicBezTo>
                    <a:pt x="1958" y="326"/>
                    <a:pt x="1955" y="322"/>
                    <a:pt x="1953" y="318"/>
                  </a:cubicBezTo>
                  <a:cubicBezTo>
                    <a:pt x="1952" y="317"/>
                    <a:pt x="1951" y="315"/>
                    <a:pt x="1950" y="314"/>
                  </a:cubicBezTo>
                  <a:cubicBezTo>
                    <a:pt x="1949" y="313"/>
                    <a:pt x="1948" y="312"/>
                    <a:pt x="1948" y="311"/>
                  </a:cubicBezTo>
                  <a:cubicBezTo>
                    <a:pt x="1946" y="309"/>
                    <a:pt x="1946" y="309"/>
                    <a:pt x="1946" y="309"/>
                  </a:cubicBezTo>
                  <a:cubicBezTo>
                    <a:pt x="1946" y="309"/>
                    <a:pt x="1946" y="310"/>
                    <a:pt x="1947" y="311"/>
                  </a:cubicBezTo>
                  <a:cubicBezTo>
                    <a:pt x="1948" y="312"/>
                    <a:pt x="1949" y="313"/>
                    <a:pt x="1949" y="315"/>
                  </a:cubicBezTo>
                  <a:cubicBezTo>
                    <a:pt x="1950" y="316"/>
                    <a:pt x="1951" y="317"/>
                    <a:pt x="1952" y="319"/>
                  </a:cubicBezTo>
                  <a:cubicBezTo>
                    <a:pt x="1954" y="323"/>
                    <a:pt x="1956" y="327"/>
                    <a:pt x="1958" y="332"/>
                  </a:cubicBezTo>
                  <a:cubicBezTo>
                    <a:pt x="1958" y="333"/>
                    <a:pt x="1959" y="334"/>
                    <a:pt x="1959" y="336"/>
                  </a:cubicBezTo>
                  <a:cubicBezTo>
                    <a:pt x="1960" y="337"/>
                    <a:pt x="1960" y="339"/>
                    <a:pt x="1960" y="340"/>
                  </a:cubicBezTo>
                  <a:cubicBezTo>
                    <a:pt x="1961" y="341"/>
                    <a:pt x="1961" y="341"/>
                    <a:pt x="1961" y="342"/>
                  </a:cubicBezTo>
                  <a:cubicBezTo>
                    <a:pt x="1961" y="343"/>
                    <a:pt x="1962" y="344"/>
                    <a:pt x="1962" y="344"/>
                  </a:cubicBezTo>
                  <a:cubicBezTo>
                    <a:pt x="1962" y="346"/>
                    <a:pt x="1963" y="347"/>
                    <a:pt x="1963" y="349"/>
                  </a:cubicBezTo>
                  <a:cubicBezTo>
                    <a:pt x="1963" y="349"/>
                    <a:pt x="1963" y="349"/>
                    <a:pt x="1963" y="349"/>
                  </a:cubicBezTo>
                  <a:cubicBezTo>
                    <a:pt x="1963" y="349"/>
                    <a:pt x="1963" y="349"/>
                    <a:pt x="1963" y="349"/>
                  </a:cubicBezTo>
                  <a:cubicBezTo>
                    <a:pt x="1963" y="348"/>
                    <a:pt x="1962" y="348"/>
                    <a:pt x="1961" y="347"/>
                  </a:cubicBezTo>
                  <a:cubicBezTo>
                    <a:pt x="1961" y="346"/>
                    <a:pt x="1960" y="346"/>
                    <a:pt x="1959" y="345"/>
                  </a:cubicBezTo>
                  <a:cubicBezTo>
                    <a:pt x="1958" y="344"/>
                    <a:pt x="1957" y="343"/>
                    <a:pt x="1957" y="343"/>
                  </a:cubicBezTo>
                  <a:cubicBezTo>
                    <a:pt x="1957" y="343"/>
                    <a:pt x="1956" y="343"/>
                    <a:pt x="1956" y="343"/>
                  </a:cubicBezTo>
                  <a:cubicBezTo>
                    <a:pt x="1957" y="342"/>
                    <a:pt x="1957" y="342"/>
                    <a:pt x="1957" y="342"/>
                  </a:cubicBezTo>
                  <a:cubicBezTo>
                    <a:pt x="1950" y="329"/>
                    <a:pt x="1938" y="326"/>
                    <a:pt x="1924" y="324"/>
                  </a:cubicBezTo>
                  <a:cubicBezTo>
                    <a:pt x="1928" y="338"/>
                    <a:pt x="1940" y="342"/>
                    <a:pt x="1953" y="343"/>
                  </a:cubicBezTo>
                  <a:cubicBezTo>
                    <a:pt x="1953" y="344"/>
                    <a:pt x="1954" y="344"/>
                    <a:pt x="1955" y="345"/>
                  </a:cubicBezTo>
                  <a:cubicBezTo>
                    <a:pt x="1956" y="345"/>
                    <a:pt x="1957" y="346"/>
                    <a:pt x="1957" y="347"/>
                  </a:cubicBezTo>
                  <a:cubicBezTo>
                    <a:pt x="1958" y="347"/>
                    <a:pt x="1959" y="348"/>
                    <a:pt x="1959" y="349"/>
                  </a:cubicBezTo>
                  <a:cubicBezTo>
                    <a:pt x="1960" y="349"/>
                    <a:pt x="1961" y="350"/>
                    <a:pt x="1961" y="351"/>
                  </a:cubicBezTo>
                  <a:cubicBezTo>
                    <a:pt x="1962" y="351"/>
                    <a:pt x="1962" y="352"/>
                    <a:pt x="1963" y="353"/>
                  </a:cubicBezTo>
                  <a:cubicBezTo>
                    <a:pt x="1963" y="353"/>
                    <a:pt x="1963" y="353"/>
                    <a:pt x="1963" y="353"/>
                  </a:cubicBezTo>
                  <a:cubicBezTo>
                    <a:pt x="1963" y="353"/>
                    <a:pt x="1963" y="353"/>
                    <a:pt x="1964" y="353"/>
                  </a:cubicBezTo>
                  <a:cubicBezTo>
                    <a:pt x="1964" y="354"/>
                    <a:pt x="1964" y="354"/>
                    <a:pt x="1964" y="354"/>
                  </a:cubicBezTo>
                  <a:cubicBezTo>
                    <a:pt x="1965" y="354"/>
                    <a:pt x="1965" y="354"/>
                    <a:pt x="1965" y="354"/>
                  </a:cubicBezTo>
                  <a:cubicBezTo>
                    <a:pt x="1966" y="359"/>
                    <a:pt x="1967" y="365"/>
                    <a:pt x="1968" y="370"/>
                  </a:cubicBezTo>
                  <a:cubicBezTo>
                    <a:pt x="1970" y="378"/>
                    <a:pt x="1971" y="386"/>
                    <a:pt x="1973" y="394"/>
                  </a:cubicBezTo>
                  <a:cubicBezTo>
                    <a:pt x="1974" y="402"/>
                    <a:pt x="1975" y="411"/>
                    <a:pt x="1977" y="419"/>
                  </a:cubicBezTo>
                  <a:cubicBezTo>
                    <a:pt x="1978" y="424"/>
                    <a:pt x="1979" y="428"/>
                    <a:pt x="1980" y="432"/>
                  </a:cubicBezTo>
                  <a:cubicBezTo>
                    <a:pt x="1981" y="436"/>
                    <a:pt x="1981" y="436"/>
                    <a:pt x="1981" y="436"/>
                  </a:cubicBezTo>
                  <a:cubicBezTo>
                    <a:pt x="1982" y="437"/>
                    <a:pt x="1982" y="438"/>
                    <a:pt x="1982" y="439"/>
                  </a:cubicBezTo>
                  <a:cubicBezTo>
                    <a:pt x="1982" y="440"/>
                    <a:pt x="1983" y="441"/>
                    <a:pt x="1983" y="442"/>
                  </a:cubicBezTo>
                  <a:cubicBezTo>
                    <a:pt x="1984" y="443"/>
                    <a:pt x="1984" y="444"/>
                    <a:pt x="1984" y="445"/>
                  </a:cubicBezTo>
                  <a:cubicBezTo>
                    <a:pt x="1987" y="454"/>
                    <a:pt x="1991" y="462"/>
                    <a:pt x="1994" y="470"/>
                  </a:cubicBezTo>
                  <a:cubicBezTo>
                    <a:pt x="1995" y="472"/>
                    <a:pt x="1996" y="475"/>
                    <a:pt x="1997" y="477"/>
                  </a:cubicBezTo>
                  <a:cubicBezTo>
                    <a:pt x="1997" y="477"/>
                    <a:pt x="1997" y="477"/>
                    <a:pt x="1997" y="477"/>
                  </a:cubicBezTo>
                  <a:cubicBezTo>
                    <a:pt x="1997" y="476"/>
                    <a:pt x="1996" y="476"/>
                    <a:pt x="1996" y="476"/>
                  </a:cubicBezTo>
                  <a:cubicBezTo>
                    <a:pt x="1995" y="475"/>
                    <a:pt x="1995" y="475"/>
                    <a:pt x="1994" y="474"/>
                  </a:cubicBezTo>
                  <a:cubicBezTo>
                    <a:pt x="1994" y="474"/>
                    <a:pt x="1993" y="473"/>
                    <a:pt x="1993" y="473"/>
                  </a:cubicBezTo>
                  <a:cubicBezTo>
                    <a:pt x="1992" y="473"/>
                    <a:pt x="1992" y="472"/>
                    <a:pt x="1992" y="472"/>
                  </a:cubicBezTo>
                  <a:cubicBezTo>
                    <a:pt x="1991" y="472"/>
                    <a:pt x="1991" y="472"/>
                    <a:pt x="1991" y="471"/>
                  </a:cubicBezTo>
                  <a:cubicBezTo>
                    <a:pt x="1989" y="470"/>
                    <a:pt x="1988" y="469"/>
                    <a:pt x="1986" y="468"/>
                  </a:cubicBezTo>
                  <a:cubicBezTo>
                    <a:pt x="1985" y="467"/>
                    <a:pt x="1983" y="466"/>
                    <a:pt x="1981" y="465"/>
                  </a:cubicBezTo>
                  <a:cubicBezTo>
                    <a:pt x="1978" y="463"/>
                    <a:pt x="1974" y="461"/>
                    <a:pt x="1970" y="458"/>
                  </a:cubicBezTo>
                  <a:cubicBezTo>
                    <a:pt x="1967" y="456"/>
                    <a:pt x="1963" y="454"/>
                    <a:pt x="1960" y="452"/>
                  </a:cubicBezTo>
                  <a:cubicBezTo>
                    <a:pt x="1960" y="452"/>
                    <a:pt x="1960" y="451"/>
                    <a:pt x="1960" y="451"/>
                  </a:cubicBezTo>
                  <a:cubicBezTo>
                    <a:pt x="1960" y="450"/>
                    <a:pt x="1960" y="450"/>
                    <a:pt x="1960" y="449"/>
                  </a:cubicBezTo>
                  <a:cubicBezTo>
                    <a:pt x="1960" y="449"/>
                    <a:pt x="1960" y="448"/>
                    <a:pt x="1960" y="448"/>
                  </a:cubicBezTo>
                  <a:cubicBezTo>
                    <a:pt x="1960" y="448"/>
                    <a:pt x="1960" y="447"/>
                    <a:pt x="1960" y="447"/>
                  </a:cubicBezTo>
                  <a:cubicBezTo>
                    <a:pt x="1960" y="447"/>
                    <a:pt x="1960" y="447"/>
                    <a:pt x="1960" y="446"/>
                  </a:cubicBezTo>
                  <a:cubicBezTo>
                    <a:pt x="1960" y="446"/>
                    <a:pt x="1960" y="445"/>
                    <a:pt x="1960" y="444"/>
                  </a:cubicBezTo>
                  <a:cubicBezTo>
                    <a:pt x="1959" y="443"/>
                    <a:pt x="1959" y="441"/>
                    <a:pt x="1959" y="440"/>
                  </a:cubicBezTo>
                  <a:cubicBezTo>
                    <a:pt x="1959" y="438"/>
                    <a:pt x="1958" y="436"/>
                    <a:pt x="1958" y="433"/>
                  </a:cubicBezTo>
                  <a:cubicBezTo>
                    <a:pt x="1958" y="433"/>
                    <a:pt x="1958" y="433"/>
                    <a:pt x="1958" y="433"/>
                  </a:cubicBezTo>
                  <a:cubicBezTo>
                    <a:pt x="1958" y="433"/>
                    <a:pt x="1958" y="433"/>
                    <a:pt x="1958" y="433"/>
                  </a:cubicBezTo>
                  <a:cubicBezTo>
                    <a:pt x="1969" y="423"/>
                    <a:pt x="1958" y="409"/>
                    <a:pt x="1947" y="406"/>
                  </a:cubicBezTo>
                  <a:cubicBezTo>
                    <a:pt x="1949" y="414"/>
                    <a:pt x="1945" y="429"/>
                    <a:pt x="1956" y="432"/>
                  </a:cubicBezTo>
                  <a:cubicBezTo>
                    <a:pt x="1956" y="433"/>
                    <a:pt x="1956" y="433"/>
                    <a:pt x="1956" y="434"/>
                  </a:cubicBezTo>
                  <a:cubicBezTo>
                    <a:pt x="1957" y="436"/>
                    <a:pt x="1957" y="438"/>
                    <a:pt x="1957" y="441"/>
                  </a:cubicBezTo>
                  <a:cubicBezTo>
                    <a:pt x="1957" y="442"/>
                    <a:pt x="1958" y="443"/>
                    <a:pt x="1958" y="444"/>
                  </a:cubicBezTo>
                  <a:cubicBezTo>
                    <a:pt x="1958" y="445"/>
                    <a:pt x="1958" y="446"/>
                    <a:pt x="1958" y="447"/>
                  </a:cubicBezTo>
                  <a:cubicBezTo>
                    <a:pt x="1958" y="447"/>
                    <a:pt x="1958" y="447"/>
                    <a:pt x="1958" y="447"/>
                  </a:cubicBezTo>
                  <a:cubicBezTo>
                    <a:pt x="1958" y="448"/>
                    <a:pt x="1958" y="448"/>
                    <a:pt x="1958" y="448"/>
                  </a:cubicBezTo>
                  <a:cubicBezTo>
                    <a:pt x="1958" y="448"/>
                    <a:pt x="1959" y="449"/>
                    <a:pt x="1959" y="449"/>
                  </a:cubicBezTo>
                  <a:cubicBezTo>
                    <a:pt x="1959" y="450"/>
                    <a:pt x="1959" y="450"/>
                    <a:pt x="1959" y="451"/>
                  </a:cubicBezTo>
                  <a:cubicBezTo>
                    <a:pt x="1959" y="451"/>
                    <a:pt x="1959" y="451"/>
                    <a:pt x="1959" y="452"/>
                  </a:cubicBezTo>
                  <a:cubicBezTo>
                    <a:pt x="1959" y="452"/>
                    <a:pt x="1959" y="452"/>
                    <a:pt x="1959" y="451"/>
                  </a:cubicBezTo>
                  <a:cubicBezTo>
                    <a:pt x="1958" y="450"/>
                    <a:pt x="1956" y="449"/>
                    <a:pt x="1954" y="448"/>
                  </a:cubicBezTo>
                  <a:cubicBezTo>
                    <a:pt x="1953" y="447"/>
                    <a:pt x="1951" y="446"/>
                    <a:pt x="1950" y="445"/>
                  </a:cubicBezTo>
                  <a:cubicBezTo>
                    <a:pt x="1950" y="445"/>
                    <a:pt x="1949" y="445"/>
                    <a:pt x="1949" y="445"/>
                  </a:cubicBezTo>
                  <a:cubicBezTo>
                    <a:pt x="1949" y="444"/>
                    <a:pt x="1948" y="444"/>
                    <a:pt x="1948" y="444"/>
                  </a:cubicBezTo>
                  <a:cubicBezTo>
                    <a:pt x="1947" y="443"/>
                    <a:pt x="1947" y="443"/>
                    <a:pt x="1946" y="443"/>
                  </a:cubicBezTo>
                  <a:cubicBezTo>
                    <a:pt x="1945" y="442"/>
                    <a:pt x="1944" y="441"/>
                    <a:pt x="1943" y="441"/>
                  </a:cubicBezTo>
                  <a:cubicBezTo>
                    <a:pt x="1941" y="440"/>
                    <a:pt x="1941" y="439"/>
                    <a:pt x="1941" y="439"/>
                  </a:cubicBezTo>
                  <a:cubicBezTo>
                    <a:pt x="1941" y="439"/>
                    <a:pt x="1941" y="440"/>
                    <a:pt x="1943" y="442"/>
                  </a:cubicBezTo>
                  <a:cubicBezTo>
                    <a:pt x="1943" y="442"/>
                    <a:pt x="1943" y="442"/>
                    <a:pt x="1944" y="443"/>
                  </a:cubicBezTo>
                  <a:cubicBezTo>
                    <a:pt x="1944" y="443"/>
                    <a:pt x="1945" y="443"/>
                    <a:pt x="1945" y="444"/>
                  </a:cubicBezTo>
                  <a:cubicBezTo>
                    <a:pt x="1946" y="444"/>
                    <a:pt x="1946" y="445"/>
                    <a:pt x="1947" y="445"/>
                  </a:cubicBezTo>
                  <a:cubicBezTo>
                    <a:pt x="1947" y="446"/>
                    <a:pt x="1947" y="446"/>
                    <a:pt x="1948" y="446"/>
                  </a:cubicBezTo>
                  <a:cubicBezTo>
                    <a:pt x="1948" y="446"/>
                    <a:pt x="1948" y="447"/>
                    <a:pt x="1949" y="447"/>
                  </a:cubicBezTo>
                  <a:cubicBezTo>
                    <a:pt x="1950" y="448"/>
                    <a:pt x="1952" y="449"/>
                    <a:pt x="1953" y="450"/>
                  </a:cubicBezTo>
                  <a:cubicBezTo>
                    <a:pt x="1955" y="451"/>
                    <a:pt x="1956" y="452"/>
                    <a:pt x="1958" y="453"/>
                  </a:cubicBezTo>
                  <a:cubicBezTo>
                    <a:pt x="1962" y="455"/>
                    <a:pt x="1965" y="458"/>
                    <a:pt x="1969" y="460"/>
                  </a:cubicBezTo>
                  <a:cubicBezTo>
                    <a:pt x="1970" y="461"/>
                    <a:pt x="1972" y="461"/>
                    <a:pt x="1973" y="462"/>
                  </a:cubicBezTo>
                  <a:cubicBezTo>
                    <a:pt x="1973" y="462"/>
                    <a:pt x="1972" y="462"/>
                    <a:pt x="1972" y="462"/>
                  </a:cubicBezTo>
                  <a:cubicBezTo>
                    <a:pt x="1972" y="462"/>
                    <a:pt x="1972" y="462"/>
                    <a:pt x="1971" y="462"/>
                  </a:cubicBezTo>
                  <a:cubicBezTo>
                    <a:pt x="1971" y="462"/>
                    <a:pt x="1971" y="462"/>
                    <a:pt x="1970" y="462"/>
                  </a:cubicBezTo>
                  <a:cubicBezTo>
                    <a:pt x="1970" y="463"/>
                    <a:pt x="1970" y="463"/>
                    <a:pt x="1970" y="463"/>
                  </a:cubicBezTo>
                  <a:cubicBezTo>
                    <a:pt x="1967" y="464"/>
                    <a:pt x="1965" y="465"/>
                    <a:pt x="1962" y="467"/>
                  </a:cubicBezTo>
                  <a:cubicBezTo>
                    <a:pt x="1960" y="468"/>
                    <a:pt x="1958" y="470"/>
                    <a:pt x="1956" y="471"/>
                  </a:cubicBezTo>
                  <a:cubicBezTo>
                    <a:pt x="1956" y="471"/>
                    <a:pt x="1956" y="470"/>
                    <a:pt x="1956" y="470"/>
                  </a:cubicBezTo>
                  <a:cubicBezTo>
                    <a:pt x="1953" y="469"/>
                    <a:pt x="1953" y="469"/>
                    <a:pt x="1953" y="469"/>
                  </a:cubicBezTo>
                  <a:cubicBezTo>
                    <a:pt x="1944" y="462"/>
                    <a:pt x="1930" y="466"/>
                    <a:pt x="1926" y="478"/>
                  </a:cubicBezTo>
                  <a:cubicBezTo>
                    <a:pt x="1936" y="479"/>
                    <a:pt x="1952" y="487"/>
                    <a:pt x="1955" y="474"/>
                  </a:cubicBezTo>
                  <a:cubicBezTo>
                    <a:pt x="1955" y="473"/>
                    <a:pt x="1955" y="473"/>
                    <a:pt x="1956" y="473"/>
                  </a:cubicBezTo>
                  <a:cubicBezTo>
                    <a:pt x="1958" y="472"/>
                    <a:pt x="1961" y="470"/>
                    <a:pt x="1963" y="468"/>
                  </a:cubicBezTo>
                  <a:cubicBezTo>
                    <a:pt x="1966" y="467"/>
                    <a:pt x="1968" y="465"/>
                    <a:pt x="1970" y="465"/>
                  </a:cubicBezTo>
                  <a:cubicBezTo>
                    <a:pt x="1971" y="464"/>
                    <a:pt x="1971" y="464"/>
                    <a:pt x="1971" y="464"/>
                  </a:cubicBezTo>
                  <a:cubicBezTo>
                    <a:pt x="1971" y="464"/>
                    <a:pt x="1972" y="464"/>
                    <a:pt x="1972" y="464"/>
                  </a:cubicBezTo>
                  <a:cubicBezTo>
                    <a:pt x="1972" y="464"/>
                    <a:pt x="1972" y="464"/>
                    <a:pt x="1973" y="464"/>
                  </a:cubicBezTo>
                  <a:cubicBezTo>
                    <a:pt x="1973" y="464"/>
                    <a:pt x="1973" y="464"/>
                    <a:pt x="1973" y="464"/>
                  </a:cubicBezTo>
                  <a:cubicBezTo>
                    <a:pt x="1974" y="463"/>
                    <a:pt x="1974" y="463"/>
                    <a:pt x="1975" y="463"/>
                  </a:cubicBezTo>
                  <a:cubicBezTo>
                    <a:pt x="1977" y="464"/>
                    <a:pt x="1978" y="466"/>
                    <a:pt x="1980" y="467"/>
                  </a:cubicBezTo>
                  <a:cubicBezTo>
                    <a:pt x="1982" y="468"/>
                    <a:pt x="1984" y="469"/>
                    <a:pt x="1985" y="470"/>
                  </a:cubicBezTo>
                  <a:cubicBezTo>
                    <a:pt x="1987" y="471"/>
                    <a:pt x="1988" y="472"/>
                    <a:pt x="1990" y="473"/>
                  </a:cubicBezTo>
                  <a:cubicBezTo>
                    <a:pt x="1990" y="473"/>
                    <a:pt x="1991" y="474"/>
                    <a:pt x="1992" y="474"/>
                  </a:cubicBezTo>
                  <a:cubicBezTo>
                    <a:pt x="1992" y="475"/>
                    <a:pt x="1993" y="475"/>
                    <a:pt x="1993" y="475"/>
                  </a:cubicBezTo>
                  <a:cubicBezTo>
                    <a:pt x="1995" y="476"/>
                    <a:pt x="1996" y="477"/>
                    <a:pt x="1996" y="477"/>
                  </a:cubicBezTo>
                  <a:cubicBezTo>
                    <a:pt x="1997" y="478"/>
                    <a:pt x="1997" y="478"/>
                    <a:pt x="1998" y="478"/>
                  </a:cubicBezTo>
                  <a:cubicBezTo>
                    <a:pt x="1998" y="479"/>
                    <a:pt x="1999" y="481"/>
                    <a:pt x="1999" y="482"/>
                  </a:cubicBezTo>
                  <a:cubicBezTo>
                    <a:pt x="2000" y="484"/>
                    <a:pt x="2001" y="486"/>
                    <a:pt x="2002" y="488"/>
                  </a:cubicBezTo>
                  <a:cubicBezTo>
                    <a:pt x="2002" y="490"/>
                    <a:pt x="2003" y="492"/>
                    <a:pt x="2004" y="494"/>
                  </a:cubicBezTo>
                  <a:cubicBezTo>
                    <a:pt x="2007" y="505"/>
                    <a:pt x="2010" y="516"/>
                    <a:pt x="2012" y="526"/>
                  </a:cubicBezTo>
                  <a:cubicBezTo>
                    <a:pt x="2012" y="526"/>
                    <a:pt x="2012" y="526"/>
                    <a:pt x="2011" y="526"/>
                  </a:cubicBezTo>
                  <a:cubicBezTo>
                    <a:pt x="2011" y="525"/>
                    <a:pt x="2010" y="525"/>
                    <a:pt x="2009" y="525"/>
                  </a:cubicBezTo>
                  <a:cubicBezTo>
                    <a:pt x="2009" y="524"/>
                    <a:pt x="2008" y="524"/>
                    <a:pt x="2007" y="524"/>
                  </a:cubicBezTo>
                  <a:cubicBezTo>
                    <a:pt x="2007" y="524"/>
                    <a:pt x="2006" y="524"/>
                    <a:pt x="2005" y="523"/>
                  </a:cubicBezTo>
                  <a:cubicBezTo>
                    <a:pt x="2005" y="523"/>
                    <a:pt x="2005" y="523"/>
                    <a:pt x="2005" y="523"/>
                  </a:cubicBezTo>
                  <a:cubicBezTo>
                    <a:pt x="2005" y="523"/>
                    <a:pt x="2005" y="523"/>
                    <a:pt x="2005" y="523"/>
                  </a:cubicBezTo>
                  <a:cubicBezTo>
                    <a:pt x="1997" y="514"/>
                    <a:pt x="1988" y="518"/>
                    <a:pt x="1977" y="523"/>
                  </a:cubicBezTo>
                  <a:cubicBezTo>
                    <a:pt x="1982" y="533"/>
                    <a:pt x="1992" y="531"/>
                    <a:pt x="2002" y="525"/>
                  </a:cubicBezTo>
                  <a:cubicBezTo>
                    <a:pt x="2003" y="526"/>
                    <a:pt x="2004" y="526"/>
                    <a:pt x="2004" y="526"/>
                  </a:cubicBezTo>
                  <a:cubicBezTo>
                    <a:pt x="2005" y="526"/>
                    <a:pt x="2006" y="526"/>
                    <a:pt x="2006" y="526"/>
                  </a:cubicBezTo>
                  <a:cubicBezTo>
                    <a:pt x="2007" y="527"/>
                    <a:pt x="2008" y="527"/>
                    <a:pt x="2008" y="527"/>
                  </a:cubicBezTo>
                  <a:cubicBezTo>
                    <a:pt x="2009" y="528"/>
                    <a:pt x="2010" y="528"/>
                    <a:pt x="2010" y="528"/>
                  </a:cubicBezTo>
                  <a:cubicBezTo>
                    <a:pt x="2011" y="528"/>
                    <a:pt x="2011" y="529"/>
                    <a:pt x="2012" y="529"/>
                  </a:cubicBezTo>
                  <a:cubicBezTo>
                    <a:pt x="2012" y="529"/>
                    <a:pt x="2012" y="529"/>
                    <a:pt x="2012" y="529"/>
                  </a:cubicBezTo>
                  <a:cubicBezTo>
                    <a:pt x="2012" y="529"/>
                    <a:pt x="2012" y="529"/>
                    <a:pt x="2012" y="529"/>
                  </a:cubicBezTo>
                  <a:cubicBezTo>
                    <a:pt x="2013" y="530"/>
                    <a:pt x="2013" y="532"/>
                    <a:pt x="2013" y="533"/>
                  </a:cubicBezTo>
                  <a:cubicBezTo>
                    <a:pt x="2009" y="566"/>
                    <a:pt x="2014" y="636"/>
                    <a:pt x="2012" y="648"/>
                  </a:cubicBezTo>
                  <a:cubicBezTo>
                    <a:pt x="2005" y="688"/>
                    <a:pt x="1981" y="712"/>
                    <a:pt x="1949" y="735"/>
                  </a:cubicBezTo>
                  <a:cubicBezTo>
                    <a:pt x="1925" y="753"/>
                    <a:pt x="1920" y="753"/>
                    <a:pt x="1907" y="740"/>
                  </a:cubicBezTo>
                  <a:cubicBezTo>
                    <a:pt x="1907" y="739"/>
                    <a:pt x="1907" y="738"/>
                    <a:pt x="1907" y="737"/>
                  </a:cubicBezTo>
                  <a:cubicBezTo>
                    <a:pt x="1907" y="736"/>
                    <a:pt x="1907" y="735"/>
                    <a:pt x="1907" y="734"/>
                  </a:cubicBezTo>
                  <a:cubicBezTo>
                    <a:pt x="1907" y="733"/>
                    <a:pt x="1907" y="731"/>
                    <a:pt x="1907" y="730"/>
                  </a:cubicBezTo>
                  <a:cubicBezTo>
                    <a:pt x="1906" y="720"/>
                    <a:pt x="1905" y="709"/>
                    <a:pt x="1904" y="697"/>
                  </a:cubicBezTo>
                  <a:cubicBezTo>
                    <a:pt x="1904" y="694"/>
                    <a:pt x="1903" y="692"/>
                    <a:pt x="1903" y="689"/>
                  </a:cubicBezTo>
                  <a:cubicBezTo>
                    <a:pt x="1903" y="689"/>
                    <a:pt x="1903" y="689"/>
                    <a:pt x="1903" y="689"/>
                  </a:cubicBezTo>
                  <a:cubicBezTo>
                    <a:pt x="1904" y="689"/>
                    <a:pt x="1904" y="688"/>
                    <a:pt x="1904" y="688"/>
                  </a:cubicBezTo>
                  <a:cubicBezTo>
                    <a:pt x="1905" y="688"/>
                    <a:pt x="1905" y="687"/>
                    <a:pt x="1905" y="687"/>
                  </a:cubicBezTo>
                  <a:cubicBezTo>
                    <a:pt x="1905" y="687"/>
                    <a:pt x="1905" y="687"/>
                    <a:pt x="1905" y="687"/>
                  </a:cubicBezTo>
                  <a:cubicBezTo>
                    <a:pt x="1905" y="687"/>
                    <a:pt x="1906" y="687"/>
                    <a:pt x="1906" y="687"/>
                  </a:cubicBezTo>
                  <a:cubicBezTo>
                    <a:pt x="1906" y="686"/>
                    <a:pt x="1907" y="686"/>
                    <a:pt x="1907" y="685"/>
                  </a:cubicBezTo>
                  <a:cubicBezTo>
                    <a:pt x="1908" y="685"/>
                    <a:pt x="1909" y="684"/>
                    <a:pt x="1910" y="684"/>
                  </a:cubicBezTo>
                  <a:cubicBezTo>
                    <a:pt x="1910" y="683"/>
                    <a:pt x="1911" y="683"/>
                    <a:pt x="1912" y="683"/>
                  </a:cubicBezTo>
                  <a:cubicBezTo>
                    <a:pt x="1913" y="682"/>
                    <a:pt x="1914" y="682"/>
                    <a:pt x="1915" y="681"/>
                  </a:cubicBezTo>
                  <a:cubicBezTo>
                    <a:pt x="1916" y="681"/>
                    <a:pt x="1917" y="680"/>
                    <a:pt x="1918" y="680"/>
                  </a:cubicBezTo>
                  <a:cubicBezTo>
                    <a:pt x="1923" y="685"/>
                    <a:pt x="1932" y="679"/>
                    <a:pt x="1935" y="674"/>
                  </a:cubicBezTo>
                  <a:cubicBezTo>
                    <a:pt x="1939" y="667"/>
                    <a:pt x="1937" y="660"/>
                    <a:pt x="1932" y="654"/>
                  </a:cubicBezTo>
                  <a:cubicBezTo>
                    <a:pt x="1934" y="669"/>
                    <a:pt x="1918" y="663"/>
                    <a:pt x="1917" y="678"/>
                  </a:cubicBezTo>
                  <a:cubicBezTo>
                    <a:pt x="1916" y="679"/>
                    <a:pt x="1915" y="679"/>
                    <a:pt x="1914" y="680"/>
                  </a:cubicBezTo>
                  <a:cubicBezTo>
                    <a:pt x="1913" y="680"/>
                    <a:pt x="1912" y="681"/>
                    <a:pt x="1911" y="681"/>
                  </a:cubicBezTo>
                  <a:cubicBezTo>
                    <a:pt x="1910" y="682"/>
                    <a:pt x="1910" y="682"/>
                    <a:pt x="1909" y="682"/>
                  </a:cubicBezTo>
                  <a:cubicBezTo>
                    <a:pt x="1908" y="683"/>
                    <a:pt x="1907" y="683"/>
                    <a:pt x="1906" y="684"/>
                  </a:cubicBezTo>
                  <a:cubicBezTo>
                    <a:pt x="1906" y="684"/>
                    <a:pt x="1905" y="685"/>
                    <a:pt x="1905" y="685"/>
                  </a:cubicBezTo>
                  <a:cubicBezTo>
                    <a:pt x="1904" y="686"/>
                    <a:pt x="1904" y="686"/>
                    <a:pt x="1904" y="686"/>
                  </a:cubicBezTo>
                  <a:cubicBezTo>
                    <a:pt x="1904" y="686"/>
                    <a:pt x="1904" y="686"/>
                    <a:pt x="1904" y="686"/>
                  </a:cubicBezTo>
                  <a:cubicBezTo>
                    <a:pt x="1904" y="687"/>
                    <a:pt x="1903" y="687"/>
                    <a:pt x="1903" y="687"/>
                  </a:cubicBezTo>
                  <a:cubicBezTo>
                    <a:pt x="1903" y="688"/>
                    <a:pt x="1903" y="688"/>
                    <a:pt x="1903" y="688"/>
                  </a:cubicBezTo>
                  <a:cubicBezTo>
                    <a:pt x="1903" y="685"/>
                    <a:pt x="1902" y="681"/>
                    <a:pt x="1902" y="678"/>
                  </a:cubicBezTo>
                  <a:cubicBezTo>
                    <a:pt x="1901" y="671"/>
                    <a:pt x="1901" y="665"/>
                    <a:pt x="1901" y="659"/>
                  </a:cubicBezTo>
                  <a:cubicBezTo>
                    <a:pt x="1902" y="657"/>
                    <a:pt x="1902" y="655"/>
                    <a:pt x="1902" y="654"/>
                  </a:cubicBezTo>
                  <a:cubicBezTo>
                    <a:pt x="1902" y="653"/>
                    <a:pt x="1903" y="652"/>
                    <a:pt x="1903" y="652"/>
                  </a:cubicBezTo>
                  <a:cubicBezTo>
                    <a:pt x="1903" y="651"/>
                    <a:pt x="1903" y="650"/>
                    <a:pt x="1904" y="649"/>
                  </a:cubicBezTo>
                  <a:cubicBezTo>
                    <a:pt x="1905" y="646"/>
                    <a:pt x="1906" y="644"/>
                    <a:pt x="1907" y="640"/>
                  </a:cubicBezTo>
                  <a:cubicBezTo>
                    <a:pt x="1908" y="638"/>
                    <a:pt x="1909" y="636"/>
                    <a:pt x="1910" y="634"/>
                  </a:cubicBezTo>
                  <a:cubicBezTo>
                    <a:pt x="1910" y="634"/>
                    <a:pt x="1910" y="634"/>
                    <a:pt x="1911" y="633"/>
                  </a:cubicBezTo>
                  <a:cubicBezTo>
                    <a:pt x="1911" y="633"/>
                    <a:pt x="1912" y="633"/>
                    <a:pt x="1912" y="633"/>
                  </a:cubicBezTo>
                  <a:cubicBezTo>
                    <a:pt x="1913" y="633"/>
                    <a:pt x="1913" y="633"/>
                    <a:pt x="1914" y="633"/>
                  </a:cubicBezTo>
                  <a:cubicBezTo>
                    <a:pt x="1914" y="633"/>
                    <a:pt x="1914" y="633"/>
                    <a:pt x="1914" y="633"/>
                  </a:cubicBezTo>
                  <a:cubicBezTo>
                    <a:pt x="1915" y="633"/>
                    <a:pt x="1915" y="633"/>
                    <a:pt x="1915" y="633"/>
                  </a:cubicBezTo>
                  <a:cubicBezTo>
                    <a:pt x="1916" y="633"/>
                    <a:pt x="1918" y="633"/>
                    <a:pt x="1919" y="633"/>
                  </a:cubicBezTo>
                  <a:cubicBezTo>
                    <a:pt x="1921" y="632"/>
                    <a:pt x="1922" y="632"/>
                    <a:pt x="1924" y="632"/>
                  </a:cubicBezTo>
                  <a:cubicBezTo>
                    <a:pt x="1927" y="632"/>
                    <a:pt x="1930" y="632"/>
                    <a:pt x="1933" y="632"/>
                  </a:cubicBezTo>
                  <a:cubicBezTo>
                    <a:pt x="1934" y="631"/>
                    <a:pt x="1936" y="631"/>
                    <a:pt x="1937" y="631"/>
                  </a:cubicBezTo>
                  <a:cubicBezTo>
                    <a:pt x="1938" y="631"/>
                    <a:pt x="1939" y="631"/>
                    <a:pt x="1940" y="632"/>
                  </a:cubicBezTo>
                  <a:cubicBezTo>
                    <a:pt x="1940" y="632"/>
                    <a:pt x="1941" y="632"/>
                    <a:pt x="1941" y="632"/>
                  </a:cubicBezTo>
                  <a:cubicBezTo>
                    <a:pt x="1942" y="632"/>
                    <a:pt x="1942" y="633"/>
                    <a:pt x="1943" y="633"/>
                  </a:cubicBezTo>
                  <a:cubicBezTo>
                    <a:pt x="1944" y="633"/>
                    <a:pt x="1945" y="633"/>
                    <a:pt x="1946" y="634"/>
                  </a:cubicBezTo>
                  <a:cubicBezTo>
                    <a:pt x="1946" y="634"/>
                    <a:pt x="1946" y="634"/>
                    <a:pt x="1946" y="634"/>
                  </a:cubicBezTo>
                  <a:cubicBezTo>
                    <a:pt x="1950" y="646"/>
                    <a:pt x="1959" y="643"/>
                    <a:pt x="1968" y="648"/>
                  </a:cubicBezTo>
                  <a:cubicBezTo>
                    <a:pt x="1967" y="634"/>
                    <a:pt x="1958" y="630"/>
                    <a:pt x="1946" y="633"/>
                  </a:cubicBezTo>
                  <a:cubicBezTo>
                    <a:pt x="1946" y="633"/>
                    <a:pt x="1946" y="633"/>
                    <a:pt x="1946" y="633"/>
                  </a:cubicBezTo>
                  <a:cubicBezTo>
                    <a:pt x="1945" y="632"/>
                    <a:pt x="1944" y="632"/>
                    <a:pt x="1943" y="632"/>
                  </a:cubicBezTo>
                  <a:cubicBezTo>
                    <a:pt x="1943" y="632"/>
                    <a:pt x="1942" y="631"/>
                    <a:pt x="1942" y="631"/>
                  </a:cubicBezTo>
                  <a:cubicBezTo>
                    <a:pt x="1941" y="631"/>
                    <a:pt x="1941" y="631"/>
                    <a:pt x="1940" y="631"/>
                  </a:cubicBezTo>
                  <a:cubicBezTo>
                    <a:pt x="1940" y="631"/>
                    <a:pt x="1940" y="631"/>
                    <a:pt x="1939" y="630"/>
                  </a:cubicBezTo>
                  <a:cubicBezTo>
                    <a:pt x="1941" y="630"/>
                    <a:pt x="1942" y="630"/>
                    <a:pt x="1943" y="630"/>
                  </a:cubicBezTo>
                  <a:cubicBezTo>
                    <a:pt x="1946" y="629"/>
                    <a:pt x="1948" y="628"/>
                    <a:pt x="1951" y="626"/>
                  </a:cubicBezTo>
                  <a:cubicBezTo>
                    <a:pt x="1951" y="626"/>
                    <a:pt x="1951" y="626"/>
                    <a:pt x="1951" y="626"/>
                  </a:cubicBezTo>
                  <a:cubicBezTo>
                    <a:pt x="1952" y="626"/>
                    <a:pt x="1952" y="626"/>
                    <a:pt x="1952" y="626"/>
                  </a:cubicBezTo>
                  <a:cubicBezTo>
                    <a:pt x="1953" y="625"/>
                    <a:pt x="1953" y="625"/>
                    <a:pt x="1954" y="625"/>
                  </a:cubicBezTo>
                  <a:cubicBezTo>
                    <a:pt x="1954" y="624"/>
                    <a:pt x="1955" y="623"/>
                    <a:pt x="1956" y="623"/>
                  </a:cubicBezTo>
                  <a:cubicBezTo>
                    <a:pt x="1956" y="622"/>
                    <a:pt x="1956" y="622"/>
                    <a:pt x="1957" y="622"/>
                  </a:cubicBezTo>
                  <a:cubicBezTo>
                    <a:pt x="1957" y="621"/>
                    <a:pt x="1957" y="621"/>
                    <a:pt x="1957" y="621"/>
                  </a:cubicBezTo>
                  <a:cubicBezTo>
                    <a:pt x="1957" y="621"/>
                    <a:pt x="1956" y="622"/>
                    <a:pt x="1955" y="622"/>
                  </a:cubicBezTo>
                  <a:cubicBezTo>
                    <a:pt x="1954" y="622"/>
                    <a:pt x="1954" y="623"/>
                    <a:pt x="1953" y="623"/>
                  </a:cubicBezTo>
                  <a:cubicBezTo>
                    <a:pt x="1952" y="623"/>
                    <a:pt x="1952" y="623"/>
                    <a:pt x="1951" y="623"/>
                  </a:cubicBezTo>
                  <a:cubicBezTo>
                    <a:pt x="1951" y="624"/>
                    <a:pt x="1951" y="624"/>
                    <a:pt x="1950" y="624"/>
                  </a:cubicBezTo>
                  <a:cubicBezTo>
                    <a:pt x="1950" y="624"/>
                    <a:pt x="1950" y="624"/>
                    <a:pt x="1950" y="624"/>
                  </a:cubicBezTo>
                  <a:cubicBezTo>
                    <a:pt x="1949" y="624"/>
                    <a:pt x="1949" y="625"/>
                    <a:pt x="1948" y="625"/>
                  </a:cubicBezTo>
                  <a:cubicBezTo>
                    <a:pt x="1948" y="625"/>
                    <a:pt x="1948" y="625"/>
                    <a:pt x="1948" y="625"/>
                  </a:cubicBezTo>
                  <a:cubicBezTo>
                    <a:pt x="1948" y="625"/>
                    <a:pt x="1948" y="625"/>
                    <a:pt x="1949" y="624"/>
                  </a:cubicBezTo>
                  <a:cubicBezTo>
                    <a:pt x="1949" y="624"/>
                    <a:pt x="1949" y="624"/>
                    <a:pt x="1949" y="624"/>
                  </a:cubicBezTo>
                  <a:cubicBezTo>
                    <a:pt x="1949" y="623"/>
                    <a:pt x="1950" y="623"/>
                    <a:pt x="1950" y="622"/>
                  </a:cubicBezTo>
                  <a:cubicBezTo>
                    <a:pt x="1951" y="622"/>
                    <a:pt x="1951" y="621"/>
                    <a:pt x="1952" y="620"/>
                  </a:cubicBezTo>
                  <a:cubicBezTo>
                    <a:pt x="1952" y="620"/>
                    <a:pt x="1953" y="619"/>
                    <a:pt x="1953" y="618"/>
                  </a:cubicBezTo>
                  <a:cubicBezTo>
                    <a:pt x="1953" y="618"/>
                    <a:pt x="1954" y="617"/>
                    <a:pt x="1954" y="617"/>
                  </a:cubicBezTo>
                  <a:cubicBezTo>
                    <a:pt x="1954" y="617"/>
                    <a:pt x="1954" y="617"/>
                    <a:pt x="1954" y="617"/>
                  </a:cubicBezTo>
                  <a:cubicBezTo>
                    <a:pt x="1954" y="617"/>
                    <a:pt x="1954" y="617"/>
                    <a:pt x="1954" y="617"/>
                  </a:cubicBezTo>
                  <a:cubicBezTo>
                    <a:pt x="1954" y="617"/>
                    <a:pt x="1954" y="617"/>
                    <a:pt x="1954" y="616"/>
                  </a:cubicBezTo>
                  <a:cubicBezTo>
                    <a:pt x="1958" y="617"/>
                    <a:pt x="1963" y="612"/>
                    <a:pt x="1965" y="608"/>
                  </a:cubicBezTo>
                  <a:cubicBezTo>
                    <a:pt x="1967" y="603"/>
                    <a:pt x="1964" y="596"/>
                    <a:pt x="1963" y="591"/>
                  </a:cubicBezTo>
                  <a:cubicBezTo>
                    <a:pt x="1959" y="601"/>
                    <a:pt x="1948" y="604"/>
                    <a:pt x="1953" y="615"/>
                  </a:cubicBezTo>
                  <a:cubicBezTo>
                    <a:pt x="1953" y="616"/>
                    <a:pt x="1952" y="616"/>
                    <a:pt x="1952" y="617"/>
                  </a:cubicBezTo>
                  <a:cubicBezTo>
                    <a:pt x="1951" y="618"/>
                    <a:pt x="1951" y="619"/>
                    <a:pt x="1950" y="619"/>
                  </a:cubicBezTo>
                  <a:cubicBezTo>
                    <a:pt x="1950" y="620"/>
                    <a:pt x="1949" y="621"/>
                    <a:pt x="1949" y="621"/>
                  </a:cubicBezTo>
                  <a:cubicBezTo>
                    <a:pt x="1948" y="622"/>
                    <a:pt x="1948" y="622"/>
                    <a:pt x="1948" y="623"/>
                  </a:cubicBezTo>
                  <a:cubicBezTo>
                    <a:pt x="1947" y="623"/>
                    <a:pt x="1947" y="623"/>
                    <a:pt x="1947" y="623"/>
                  </a:cubicBezTo>
                  <a:cubicBezTo>
                    <a:pt x="1947" y="623"/>
                    <a:pt x="1947" y="624"/>
                    <a:pt x="1947" y="624"/>
                  </a:cubicBezTo>
                  <a:cubicBezTo>
                    <a:pt x="1947" y="624"/>
                    <a:pt x="1947" y="624"/>
                    <a:pt x="1947" y="625"/>
                  </a:cubicBezTo>
                  <a:cubicBezTo>
                    <a:pt x="1946" y="625"/>
                    <a:pt x="1946" y="625"/>
                    <a:pt x="1946" y="626"/>
                  </a:cubicBezTo>
                  <a:cubicBezTo>
                    <a:pt x="1946" y="626"/>
                    <a:pt x="1946" y="626"/>
                    <a:pt x="1946" y="626"/>
                  </a:cubicBezTo>
                  <a:cubicBezTo>
                    <a:pt x="1945" y="626"/>
                    <a:pt x="1943" y="627"/>
                    <a:pt x="1942" y="627"/>
                  </a:cubicBezTo>
                  <a:cubicBezTo>
                    <a:pt x="1941" y="628"/>
                    <a:pt x="1939" y="628"/>
                    <a:pt x="1938" y="628"/>
                  </a:cubicBezTo>
                  <a:cubicBezTo>
                    <a:pt x="1936" y="629"/>
                    <a:pt x="1934" y="629"/>
                    <a:pt x="1933" y="629"/>
                  </a:cubicBezTo>
                  <a:cubicBezTo>
                    <a:pt x="1930" y="629"/>
                    <a:pt x="1926" y="630"/>
                    <a:pt x="1923" y="630"/>
                  </a:cubicBezTo>
                  <a:cubicBezTo>
                    <a:pt x="1922" y="630"/>
                    <a:pt x="1920" y="630"/>
                    <a:pt x="1919" y="630"/>
                  </a:cubicBezTo>
                  <a:cubicBezTo>
                    <a:pt x="1918" y="630"/>
                    <a:pt x="1916" y="630"/>
                    <a:pt x="1915" y="631"/>
                  </a:cubicBezTo>
                  <a:cubicBezTo>
                    <a:pt x="1915" y="631"/>
                    <a:pt x="1914" y="631"/>
                    <a:pt x="1914" y="631"/>
                  </a:cubicBezTo>
                  <a:cubicBezTo>
                    <a:pt x="1914" y="631"/>
                    <a:pt x="1913" y="631"/>
                    <a:pt x="1913" y="631"/>
                  </a:cubicBezTo>
                  <a:cubicBezTo>
                    <a:pt x="1913" y="631"/>
                    <a:pt x="1912" y="631"/>
                    <a:pt x="1912" y="631"/>
                  </a:cubicBezTo>
                  <a:cubicBezTo>
                    <a:pt x="1911" y="632"/>
                    <a:pt x="1911" y="632"/>
                    <a:pt x="1910" y="632"/>
                  </a:cubicBezTo>
                  <a:cubicBezTo>
                    <a:pt x="1910" y="632"/>
                    <a:pt x="1910" y="632"/>
                    <a:pt x="1910" y="632"/>
                  </a:cubicBezTo>
                  <a:cubicBezTo>
                    <a:pt x="1911" y="629"/>
                    <a:pt x="1912" y="625"/>
                    <a:pt x="1913" y="622"/>
                  </a:cubicBezTo>
                  <a:cubicBezTo>
                    <a:pt x="1914" y="619"/>
                    <a:pt x="1914" y="616"/>
                    <a:pt x="1914" y="613"/>
                  </a:cubicBezTo>
                  <a:cubicBezTo>
                    <a:pt x="1915" y="610"/>
                    <a:pt x="1915" y="607"/>
                    <a:pt x="1916" y="605"/>
                  </a:cubicBezTo>
                  <a:cubicBezTo>
                    <a:pt x="1916" y="602"/>
                    <a:pt x="1917" y="599"/>
                    <a:pt x="1917" y="597"/>
                  </a:cubicBezTo>
                  <a:cubicBezTo>
                    <a:pt x="1918" y="596"/>
                    <a:pt x="1918" y="596"/>
                    <a:pt x="1918" y="595"/>
                  </a:cubicBezTo>
                  <a:cubicBezTo>
                    <a:pt x="1918" y="595"/>
                    <a:pt x="1918" y="595"/>
                    <a:pt x="1918" y="595"/>
                  </a:cubicBezTo>
                  <a:cubicBezTo>
                    <a:pt x="1918" y="594"/>
                    <a:pt x="1918" y="594"/>
                    <a:pt x="1918" y="594"/>
                  </a:cubicBezTo>
                  <a:cubicBezTo>
                    <a:pt x="1918" y="594"/>
                    <a:pt x="1918" y="594"/>
                    <a:pt x="1918" y="594"/>
                  </a:cubicBezTo>
                  <a:cubicBezTo>
                    <a:pt x="1918" y="594"/>
                    <a:pt x="1918" y="594"/>
                    <a:pt x="1918" y="594"/>
                  </a:cubicBezTo>
                  <a:cubicBezTo>
                    <a:pt x="1918" y="594"/>
                    <a:pt x="1918" y="594"/>
                    <a:pt x="1918" y="594"/>
                  </a:cubicBezTo>
                  <a:cubicBezTo>
                    <a:pt x="1918" y="594"/>
                    <a:pt x="1919" y="594"/>
                    <a:pt x="1919" y="593"/>
                  </a:cubicBezTo>
                  <a:cubicBezTo>
                    <a:pt x="1919" y="593"/>
                    <a:pt x="1919" y="593"/>
                    <a:pt x="1919" y="593"/>
                  </a:cubicBezTo>
                  <a:cubicBezTo>
                    <a:pt x="1919" y="592"/>
                    <a:pt x="1919" y="592"/>
                    <a:pt x="1920" y="592"/>
                  </a:cubicBezTo>
                  <a:cubicBezTo>
                    <a:pt x="1920" y="591"/>
                    <a:pt x="1920" y="591"/>
                    <a:pt x="1921" y="590"/>
                  </a:cubicBezTo>
                  <a:cubicBezTo>
                    <a:pt x="1921" y="589"/>
                    <a:pt x="1922" y="589"/>
                    <a:pt x="1923" y="588"/>
                  </a:cubicBezTo>
                  <a:cubicBezTo>
                    <a:pt x="1923" y="587"/>
                    <a:pt x="1924" y="586"/>
                    <a:pt x="1925" y="585"/>
                  </a:cubicBezTo>
                  <a:cubicBezTo>
                    <a:pt x="1926" y="583"/>
                    <a:pt x="1927" y="581"/>
                    <a:pt x="1929" y="580"/>
                  </a:cubicBezTo>
                  <a:cubicBezTo>
                    <a:pt x="1929" y="580"/>
                    <a:pt x="1929" y="579"/>
                    <a:pt x="1929" y="579"/>
                  </a:cubicBezTo>
                  <a:cubicBezTo>
                    <a:pt x="1929" y="579"/>
                    <a:pt x="1929" y="579"/>
                    <a:pt x="1930" y="579"/>
                  </a:cubicBezTo>
                  <a:cubicBezTo>
                    <a:pt x="1930" y="578"/>
                    <a:pt x="1930" y="578"/>
                    <a:pt x="1931" y="578"/>
                  </a:cubicBezTo>
                  <a:cubicBezTo>
                    <a:pt x="1931" y="577"/>
                    <a:pt x="1932" y="577"/>
                    <a:pt x="1932" y="577"/>
                  </a:cubicBezTo>
                  <a:cubicBezTo>
                    <a:pt x="1933" y="576"/>
                    <a:pt x="1934" y="575"/>
                    <a:pt x="1935" y="575"/>
                  </a:cubicBezTo>
                  <a:cubicBezTo>
                    <a:pt x="1936" y="574"/>
                    <a:pt x="1937" y="574"/>
                    <a:pt x="1938" y="573"/>
                  </a:cubicBezTo>
                  <a:cubicBezTo>
                    <a:pt x="1939" y="573"/>
                    <a:pt x="1940" y="572"/>
                    <a:pt x="1941" y="572"/>
                  </a:cubicBezTo>
                  <a:cubicBezTo>
                    <a:pt x="1943" y="571"/>
                    <a:pt x="1944" y="571"/>
                    <a:pt x="1945" y="570"/>
                  </a:cubicBezTo>
                  <a:cubicBezTo>
                    <a:pt x="1945" y="570"/>
                    <a:pt x="1945" y="570"/>
                    <a:pt x="1945" y="570"/>
                  </a:cubicBezTo>
                  <a:cubicBezTo>
                    <a:pt x="1958" y="582"/>
                    <a:pt x="1965" y="571"/>
                    <a:pt x="1970" y="558"/>
                  </a:cubicBezTo>
                  <a:cubicBezTo>
                    <a:pt x="1959" y="564"/>
                    <a:pt x="1951" y="555"/>
                    <a:pt x="1943" y="569"/>
                  </a:cubicBezTo>
                  <a:cubicBezTo>
                    <a:pt x="1942" y="569"/>
                    <a:pt x="1942" y="569"/>
                    <a:pt x="1941" y="570"/>
                  </a:cubicBezTo>
                  <a:cubicBezTo>
                    <a:pt x="1940" y="570"/>
                    <a:pt x="1938" y="571"/>
                    <a:pt x="1937" y="571"/>
                  </a:cubicBezTo>
                  <a:cubicBezTo>
                    <a:pt x="1936" y="572"/>
                    <a:pt x="1935" y="572"/>
                    <a:pt x="1934" y="573"/>
                  </a:cubicBezTo>
                  <a:cubicBezTo>
                    <a:pt x="1933" y="573"/>
                    <a:pt x="1933" y="574"/>
                    <a:pt x="1932" y="574"/>
                  </a:cubicBezTo>
                  <a:cubicBezTo>
                    <a:pt x="1933" y="573"/>
                    <a:pt x="1934" y="572"/>
                    <a:pt x="1934" y="571"/>
                  </a:cubicBezTo>
                  <a:cubicBezTo>
                    <a:pt x="1935" y="570"/>
                    <a:pt x="1935" y="568"/>
                    <a:pt x="1936" y="567"/>
                  </a:cubicBezTo>
                  <a:cubicBezTo>
                    <a:pt x="1936" y="566"/>
                    <a:pt x="1936" y="565"/>
                    <a:pt x="1937" y="565"/>
                  </a:cubicBezTo>
                  <a:cubicBezTo>
                    <a:pt x="1937" y="563"/>
                    <a:pt x="1937" y="562"/>
                    <a:pt x="1937" y="562"/>
                  </a:cubicBezTo>
                  <a:cubicBezTo>
                    <a:pt x="1937" y="562"/>
                    <a:pt x="1937" y="563"/>
                    <a:pt x="1936" y="564"/>
                  </a:cubicBezTo>
                  <a:cubicBezTo>
                    <a:pt x="1936" y="565"/>
                    <a:pt x="1936" y="566"/>
                    <a:pt x="1935" y="567"/>
                  </a:cubicBezTo>
                  <a:cubicBezTo>
                    <a:pt x="1934" y="568"/>
                    <a:pt x="1934" y="569"/>
                    <a:pt x="1933" y="570"/>
                  </a:cubicBezTo>
                  <a:cubicBezTo>
                    <a:pt x="1931" y="572"/>
                    <a:pt x="1929" y="575"/>
                    <a:pt x="1926" y="578"/>
                  </a:cubicBezTo>
                  <a:cubicBezTo>
                    <a:pt x="1925" y="580"/>
                    <a:pt x="1924" y="581"/>
                    <a:pt x="1922" y="583"/>
                  </a:cubicBezTo>
                  <a:cubicBezTo>
                    <a:pt x="1921" y="584"/>
                    <a:pt x="1921" y="584"/>
                    <a:pt x="1920" y="585"/>
                  </a:cubicBezTo>
                  <a:cubicBezTo>
                    <a:pt x="1919" y="586"/>
                    <a:pt x="1918" y="587"/>
                    <a:pt x="1918" y="588"/>
                  </a:cubicBezTo>
                  <a:cubicBezTo>
                    <a:pt x="1917" y="589"/>
                    <a:pt x="1917" y="589"/>
                    <a:pt x="1917" y="590"/>
                  </a:cubicBezTo>
                  <a:cubicBezTo>
                    <a:pt x="1916" y="590"/>
                    <a:pt x="1916" y="591"/>
                    <a:pt x="1916" y="591"/>
                  </a:cubicBezTo>
                  <a:cubicBezTo>
                    <a:pt x="1916" y="591"/>
                    <a:pt x="1916" y="592"/>
                    <a:pt x="1916" y="592"/>
                  </a:cubicBezTo>
                  <a:cubicBezTo>
                    <a:pt x="1915" y="592"/>
                    <a:pt x="1915" y="592"/>
                    <a:pt x="1915" y="593"/>
                  </a:cubicBezTo>
                  <a:cubicBezTo>
                    <a:pt x="1915" y="593"/>
                    <a:pt x="1915" y="593"/>
                    <a:pt x="1915" y="593"/>
                  </a:cubicBezTo>
                  <a:cubicBezTo>
                    <a:pt x="1915" y="593"/>
                    <a:pt x="1915" y="593"/>
                    <a:pt x="1915" y="593"/>
                  </a:cubicBezTo>
                  <a:cubicBezTo>
                    <a:pt x="1915" y="593"/>
                    <a:pt x="1915" y="593"/>
                    <a:pt x="1915" y="593"/>
                  </a:cubicBezTo>
                  <a:cubicBezTo>
                    <a:pt x="1915" y="593"/>
                    <a:pt x="1915" y="593"/>
                    <a:pt x="1915" y="593"/>
                  </a:cubicBezTo>
                  <a:cubicBezTo>
                    <a:pt x="1915" y="594"/>
                    <a:pt x="1915" y="594"/>
                    <a:pt x="1915" y="594"/>
                  </a:cubicBezTo>
                  <a:cubicBezTo>
                    <a:pt x="1914" y="594"/>
                    <a:pt x="1914" y="595"/>
                    <a:pt x="1914" y="596"/>
                  </a:cubicBezTo>
                  <a:cubicBezTo>
                    <a:pt x="1914" y="596"/>
                    <a:pt x="1914" y="597"/>
                    <a:pt x="1913" y="598"/>
                  </a:cubicBezTo>
                  <a:cubicBezTo>
                    <a:pt x="1913" y="598"/>
                    <a:pt x="1913" y="598"/>
                    <a:pt x="1913" y="598"/>
                  </a:cubicBezTo>
                  <a:cubicBezTo>
                    <a:pt x="1913" y="596"/>
                    <a:pt x="1912" y="595"/>
                    <a:pt x="1912" y="594"/>
                  </a:cubicBezTo>
                  <a:cubicBezTo>
                    <a:pt x="1911" y="594"/>
                    <a:pt x="1911" y="593"/>
                    <a:pt x="1911" y="593"/>
                  </a:cubicBezTo>
                  <a:cubicBezTo>
                    <a:pt x="1911" y="592"/>
                    <a:pt x="1910" y="592"/>
                    <a:pt x="1910" y="592"/>
                  </a:cubicBezTo>
                  <a:cubicBezTo>
                    <a:pt x="1910" y="591"/>
                    <a:pt x="1910" y="591"/>
                    <a:pt x="1909" y="591"/>
                  </a:cubicBezTo>
                  <a:cubicBezTo>
                    <a:pt x="1909" y="590"/>
                    <a:pt x="1909" y="590"/>
                    <a:pt x="1908" y="590"/>
                  </a:cubicBezTo>
                  <a:cubicBezTo>
                    <a:pt x="1907" y="589"/>
                    <a:pt x="1907" y="588"/>
                    <a:pt x="1906" y="588"/>
                  </a:cubicBezTo>
                  <a:cubicBezTo>
                    <a:pt x="1905" y="588"/>
                    <a:pt x="1905" y="587"/>
                    <a:pt x="1905" y="587"/>
                  </a:cubicBezTo>
                  <a:cubicBezTo>
                    <a:pt x="1905" y="587"/>
                    <a:pt x="1904" y="587"/>
                    <a:pt x="1904" y="587"/>
                  </a:cubicBezTo>
                  <a:cubicBezTo>
                    <a:pt x="1904" y="587"/>
                    <a:pt x="1904" y="587"/>
                    <a:pt x="1903" y="587"/>
                  </a:cubicBezTo>
                  <a:cubicBezTo>
                    <a:pt x="1903" y="587"/>
                    <a:pt x="1903" y="587"/>
                    <a:pt x="1902" y="586"/>
                  </a:cubicBezTo>
                  <a:cubicBezTo>
                    <a:pt x="1900" y="586"/>
                    <a:pt x="1898" y="586"/>
                    <a:pt x="1896" y="585"/>
                  </a:cubicBezTo>
                  <a:cubicBezTo>
                    <a:pt x="1895" y="585"/>
                    <a:pt x="1893" y="585"/>
                    <a:pt x="1892" y="584"/>
                  </a:cubicBezTo>
                  <a:cubicBezTo>
                    <a:pt x="1892" y="584"/>
                    <a:pt x="1891" y="584"/>
                    <a:pt x="1891" y="584"/>
                  </a:cubicBezTo>
                  <a:cubicBezTo>
                    <a:pt x="1891" y="583"/>
                    <a:pt x="1891" y="583"/>
                    <a:pt x="1891" y="583"/>
                  </a:cubicBezTo>
                  <a:cubicBezTo>
                    <a:pt x="1891" y="583"/>
                    <a:pt x="1890" y="583"/>
                    <a:pt x="1890" y="583"/>
                  </a:cubicBezTo>
                  <a:cubicBezTo>
                    <a:pt x="1890" y="583"/>
                    <a:pt x="1890" y="583"/>
                    <a:pt x="1890" y="583"/>
                  </a:cubicBezTo>
                  <a:cubicBezTo>
                    <a:pt x="1890" y="583"/>
                    <a:pt x="1890" y="583"/>
                    <a:pt x="1890" y="583"/>
                  </a:cubicBezTo>
                  <a:cubicBezTo>
                    <a:pt x="1888" y="581"/>
                    <a:pt x="1887" y="579"/>
                    <a:pt x="1886" y="577"/>
                  </a:cubicBezTo>
                  <a:cubicBezTo>
                    <a:pt x="1885" y="575"/>
                    <a:pt x="1884" y="573"/>
                    <a:pt x="1882" y="570"/>
                  </a:cubicBezTo>
                  <a:cubicBezTo>
                    <a:pt x="1881" y="568"/>
                    <a:pt x="1880" y="566"/>
                    <a:pt x="1879" y="564"/>
                  </a:cubicBezTo>
                  <a:cubicBezTo>
                    <a:pt x="1878" y="563"/>
                    <a:pt x="1877" y="561"/>
                    <a:pt x="1876" y="560"/>
                  </a:cubicBezTo>
                  <a:cubicBezTo>
                    <a:pt x="1876" y="560"/>
                    <a:pt x="1876" y="559"/>
                    <a:pt x="1876" y="559"/>
                  </a:cubicBezTo>
                  <a:cubicBezTo>
                    <a:pt x="1876" y="559"/>
                    <a:pt x="1876" y="559"/>
                    <a:pt x="1876" y="558"/>
                  </a:cubicBezTo>
                  <a:cubicBezTo>
                    <a:pt x="1876" y="558"/>
                    <a:pt x="1876" y="558"/>
                    <a:pt x="1876" y="558"/>
                  </a:cubicBezTo>
                  <a:cubicBezTo>
                    <a:pt x="1876" y="557"/>
                    <a:pt x="1876" y="557"/>
                    <a:pt x="1876" y="557"/>
                  </a:cubicBezTo>
                  <a:cubicBezTo>
                    <a:pt x="1876" y="557"/>
                    <a:pt x="1876" y="556"/>
                    <a:pt x="1876" y="556"/>
                  </a:cubicBezTo>
                  <a:cubicBezTo>
                    <a:pt x="1876" y="556"/>
                    <a:pt x="1875" y="555"/>
                    <a:pt x="1875" y="555"/>
                  </a:cubicBezTo>
                  <a:cubicBezTo>
                    <a:pt x="1875" y="554"/>
                    <a:pt x="1875" y="554"/>
                    <a:pt x="1875" y="553"/>
                  </a:cubicBezTo>
                  <a:cubicBezTo>
                    <a:pt x="1875" y="553"/>
                    <a:pt x="1875" y="553"/>
                    <a:pt x="1875" y="552"/>
                  </a:cubicBezTo>
                  <a:cubicBezTo>
                    <a:pt x="1875" y="551"/>
                    <a:pt x="1875" y="550"/>
                    <a:pt x="1875" y="549"/>
                  </a:cubicBezTo>
                  <a:cubicBezTo>
                    <a:pt x="1875" y="548"/>
                    <a:pt x="1875" y="547"/>
                    <a:pt x="1875" y="546"/>
                  </a:cubicBezTo>
                  <a:cubicBezTo>
                    <a:pt x="1875" y="545"/>
                    <a:pt x="1875" y="544"/>
                    <a:pt x="1875" y="544"/>
                  </a:cubicBezTo>
                  <a:cubicBezTo>
                    <a:pt x="1876" y="543"/>
                    <a:pt x="1876" y="543"/>
                    <a:pt x="1876" y="543"/>
                  </a:cubicBezTo>
                  <a:cubicBezTo>
                    <a:pt x="1875" y="544"/>
                    <a:pt x="1875" y="545"/>
                    <a:pt x="1876" y="546"/>
                  </a:cubicBezTo>
                  <a:cubicBezTo>
                    <a:pt x="1891" y="544"/>
                    <a:pt x="1886" y="525"/>
                    <a:pt x="1881" y="515"/>
                  </a:cubicBezTo>
                  <a:cubicBezTo>
                    <a:pt x="1879" y="521"/>
                    <a:pt x="1860" y="540"/>
                    <a:pt x="1873" y="545"/>
                  </a:cubicBezTo>
                  <a:cubicBezTo>
                    <a:pt x="1873" y="546"/>
                    <a:pt x="1873" y="546"/>
                    <a:pt x="1873" y="546"/>
                  </a:cubicBezTo>
                  <a:cubicBezTo>
                    <a:pt x="1873" y="547"/>
                    <a:pt x="1873" y="548"/>
                    <a:pt x="1873" y="549"/>
                  </a:cubicBezTo>
                  <a:cubicBezTo>
                    <a:pt x="1873" y="550"/>
                    <a:pt x="1873" y="551"/>
                    <a:pt x="1873" y="552"/>
                  </a:cubicBezTo>
                  <a:cubicBezTo>
                    <a:pt x="1873" y="553"/>
                    <a:pt x="1873" y="553"/>
                    <a:pt x="1874" y="554"/>
                  </a:cubicBezTo>
                  <a:cubicBezTo>
                    <a:pt x="1874" y="554"/>
                    <a:pt x="1874" y="555"/>
                    <a:pt x="1874" y="555"/>
                  </a:cubicBezTo>
                  <a:cubicBezTo>
                    <a:pt x="1874" y="555"/>
                    <a:pt x="1874" y="556"/>
                    <a:pt x="1874" y="556"/>
                  </a:cubicBezTo>
                  <a:cubicBezTo>
                    <a:pt x="1874" y="556"/>
                    <a:pt x="1874" y="557"/>
                    <a:pt x="1874" y="557"/>
                  </a:cubicBezTo>
                  <a:cubicBezTo>
                    <a:pt x="1873" y="556"/>
                    <a:pt x="1872" y="554"/>
                    <a:pt x="1872" y="553"/>
                  </a:cubicBezTo>
                  <a:cubicBezTo>
                    <a:pt x="1871" y="553"/>
                    <a:pt x="1871" y="553"/>
                    <a:pt x="1871" y="552"/>
                  </a:cubicBezTo>
                  <a:cubicBezTo>
                    <a:pt x="1871" y="552"/>
                    <a:pt x="1870" y="551"/>
                    <a:pt x="1870" y="551"/>
                  </a:cubicBezTo>
                  <a:cubicBezTo>
                    <a:pt x="1869" y="551"/>
                    <a:pt x="1869" y="550"/>
                    <a:pt x="1868" y="549"/>
                  </a:cubicBezTo>
                  <a:cubicBezTo>
                    <a:pt x="1867" y="548"/>
                    <a:pt x="1866" y="547"/>
                    <a:pt x="1866" y="546"/>
                  </a:cubicBezTo>
                  <a:cubicBezTo>
                    <a:pt x="1865" y="546"/>
                    <a:pt x="1865" y="546"/>
                    <a:pt x="1865" y="545"/>
                  </a:cubicBezTo>
                  <a:cubicBezTo>
                    <a:pt x="1864" y="545"/>
                    <a:pt x="1864" y="545"/>
                    <a:pt x="1864" y="545"/>
                  </a:cubicBezTo>
                  <a:cubicBezTo>
                    <a:pt x="1864" y="545"/>
                    <a:pt x="1864" y="545"/>
                    <a:pt x="1864" y="545"/>
                  </a:cubicBezTo>
                  <a:cubicBezTo>
                    <a:pt x="1864" y="545"/>
                    <a:pt x="1864" y="545"/>
                    <a:pt x="1864" y="545"/>
                  </a:cubicBezTo>
                  <a:cubicBezTo>
                    <a:pt x="1864" y="545"/>
                    <a:pt x="1864" y="545"/>
                    <a:pt x="1864" y="545"/>
                  </a:cubicBezTo>
                  <a:cubicBezTo>
                    <a:pt x="1864" y="545"/>
                    <a:pt x="1863" y="545"/>
                    <a:pt x="1863" y="545"/>
                  </a:cubicBezTo>
                  <a:cubicBezTo>
                    <a:pt x="1863" y="546"/>
                    <a:pt x="1863" y="546"/>
                    <a:pt x="1863" y="546"/>
                  </a:cubicBezTo>
                  <a:cubicBezTo>
                    <a:pt x="1863"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5" y="546"/>
                    <a:pt x="1865" y="547"/>
                  </a:cubicBezTo>
                  <a:cubicBezTo>
                    <a:pt x="1865" y="548"/>
                    <a:pt x="1866" y="549"/>
                    <a:pt x="1867" y="550"/>
                  </a:cubicBezTo>
                  <a:cubicBezTo>
                    <a:pt x="1867" y="551"/>
                    <a:pt x="1868" y="552"/>
                    <a:pt x="1868" y="553"/>
                  </a:cubicBezTo>
                  <a:cubicBezTo>
                    <a:pt x="1868" y="553"/>
                    <a:pt x="1868" y="553"/>
                    <a:pt x="1869" y="554"/>
                  </a:cubicBezTo>
                  <a:cubicBezTo>
                    <a:pt x="1869" y="554"/>
                    <a:pt x="1869" y="554"/>
                    <a:pt x="1869" y="555"/>
                  </a:cubicBezTo>
                  <a:cubicBezTo>
                    <a:pt x="1872" y="558"/>
                    <a:pt x="1874" y="561"/>
                    <a:pt x="1877" y="565"/>
                  </a:cubicBezTo>
                  <a:cubicBezTo>
                    <a:pt x="1878" y="567"/>
                    <a:pt x="1879" y="569"/>
                    <a:pt x="1880" y="572"/>
                  </a:cubicBezTo>
                  <a:cubicBezTo>
                    <a:pt x="1881" y="572"/>
                    <a:pt x="1881" y="573"/>
                    <a:pt x="1881" y="574"/>
                  </a:cubicBezTo>
                  <a:cubicBezTo>
                    <a:pt x="1881" y="574"/>
                    <a:pt x="1881" y="573"/>
                    <a:pt x="1881" y="573"/>
                  </a:cubicBezTo>
                  <a:cubicBezTo>
                    <a:pt x="1880" y="573"/>
                    <a:pt x="1879" y="573"/>
                    <a:pt x="1879" y="572"/>
                  </a:cubicBezTo>
                  <a:cubicBezTo>
                    <a:pt x="1878" y="572"/>
                    <a:pt x="1877" y="572"/>
                    <a:pt x="1877" y="571"/>
                  </a:cubicBezTo>
                  <a:cubicBezTo>
                    <a:pt x="1876" y="571"/>
                    <a:pt x="1875" y="571"/>
                    <a:pt x="1874" y="570"/>
                  </a:cubicBezTo>
                  <a:cubicBezTo>
                    <a:pt x="1874" y="570"/>
                    <a:pt x="1874" y="570"/>
                    <a:pt x="1874" y="570"/>
                  </a:cubicBezTo>
                  <a:cubicBezTo>
                    <a:pt x="1874" y="570"/>
                    <a:pt x="1874" y="570"/>
                    <a:pt x="1874" y="570"/>
                  </a:cubicBezTo>
                  <a:cubicBezTo>
                    <a:pt x="1866" y="562"/>
                    <a:pt x="1856" y="563"/>
                    <a:pt x="1845" y="565"/>
                  </a:cubicBezTo>
                  <a:cubicBezTo>
                    <a:pt x="1851" y="574"/>
                    <a:pt x="1862" y="574"/>
                    <a:pt x="1871" y="572"/>
                  </a:cubicBezTo>
                  <a:cubicBezTo>
                    <a:pt x="1872" y="572"/>
                    <a:pt x="1873" y="572"/>
                    <a:pt x="1874" y="572"/>
                  </a:cubicBezTo>
                  <a:cubicBezTo>
                    <a:pt x="1874" y="573"/>
                    <a:pt x="1875" y="573"/>
                    <a:pt x="1876" y="573"/>
                  </a:cubicBezTo>
                  <a:cubicBezTo>
                    <a:pt x="1876" y="573"/>
                    <a:pt x="1877" y="574"/>
                    <a:pt x="1878" y="574"/>
                  </a:cubicBezTo>
                  <a:cubicBezTo>
                    <a:pt x="1878" y="574"/>
                    <a:pt x="1879" y="575"/>
                    <a:pt x="1880" y="575"/>
                  </a:cubicBezTo>
                  <a:cubicBezTo>
                    <a:pt x="1880" y="576"/>
                    <a:pt x="1881" y="576"/>
                    <a:pt x="1881" y="576"/>
                  </a:cubicBezTo>
                  <a:cubicBezTo>
                    <a:pt x="1881" y="576"/>
                    <a:pt x="1882" y="576"/>
                    <a:pt x="1882" y="576"/>
                  </a:cubicBezTo>
                  <a:cubicBezTo>
                    <a:pt x="1882" y="576"/>
                    <a:pt x="1882" y="577"/>
                    <a:pt x="1882" y="577"/>
                  </a:cubicBezTo>
                  <a:cubicBezTo>
                    <a:pt x="1882" y="577"/>
                    <a:pt x="1883" y="577"/>
                    <a:pt x="1883" y="577"/>
                  </a:cubicBezTo>
                  <a:cubicBezTo>
                    <a:pt x="1883" y="577"/>
                    <a:pt x="1883" y="578"/>
                    <a:pt x="1883" y="578"/>
                  </a:cubicBezTo>
                  <a:cubicBezTo>
                    <a:pt x="1885" y="581"/>
                    <a:pt x="1886" y="583"/>
                    <a:pt x="1888" y="585"/>
                  </a:cubicBezTo>
                  <a:cubicBezTo>
                    <a:pt x="1888" y="585"/>
                    <a:pt x="1888" y="585"/>
                    <a:pt x="1888" y="585"/>
                  </a:cubicBezTo>
                  <a:cubicBezTo>
                    <a:pt x="1889" y="585"/>
                    <a:pt x="1889" y="585"/>
                    <a:pt x="1889" y="585"/>
                  </a:cubicBezTo>
                  <a:cubicBezTo>
                    <a:pt x="1889" y="585"/>
                    <a:pt x="1889" y="586"/>
                    <a:pt x="1889" y="586"/>
                  </a:cubicBezTo>
                  <a:cubicBezTo>
                    <a:pt x="1890" y="586"/>
                    <a:pt x="1890" y="586"/>
                    <a:pt x="1890" y="586"/>
                  </a:cubicBezTo>
                  <a:cubicBezTo>
                    <a:pt x="1890" y="586"/>
                    <a:pt x="1891" y="587"/>
                    <a:pt x="1892" y="587"/>
                  </a:cubicBezTo>
                  <a:cubicBezTo>
                    <a:pt x="1893" y="587"/>
                    <a:pt x="1894" y="588"/>
                    <a:pt x="1895" y="588"/>
                  </a:cubicBezTo>
                  <a:cubicBezTo>
                    <a:pt x="1898" y="588"/>
                    <a:pt x="1900" y="588"/>
                    <a:pt x="1902" y="589"/>
                  </a:cubicBezTo>
                  <a:cubicBezTo>
                    <a:pt x="1902" y="589"/>
                    <a:pt x="1902" y="589"/>
                    <a:pt x="1902" y="589"/>
                  </a:cubicBezTo>
                  <a:cubicBezTo>
                    <a:pt x="1903" y="589"/>
                    <a:pt x="1903" y="589"/>
                    <a:pt x="1903" y="589"/>
                  </a:cubicBezTo>
                  <a:cubicBezTo>
                    <a:pt x="1903" y="589"/>
                    <a:pt x="1904" y="590"/>
                    <a:pt x="1904" y="590"/>
                  </a:cubicBezTo>
                  <a:cubicBezTo>
                    <a:pt x="1904" y="590"/>
                    <a:pt x="1904" y="590"/>
                    <a:pt x="1904" y="590"/>
                  </a:cubicBezTo>
                  <a:cubicBezTo>
                    <a:pt x="1905" y="590"/>
                    <a:pt x="1906" y="591"/>
                    <a:pt x="1907" y="592"/>
                  </a:cubicBezTo>
                  <a:cubicBezTo>
                    <a:pt x="1907" y="592"/>
                    <a:pt x="1908" y="593"/>
                    <a:pt x="1908" y="593"/>
                  </a:cubicBezTo>
                  <a:cubicBezTo>
                    <a:pt x="1909" y="594"/>
                    <a:pt x="1909" y="594"/>
                    <a:pt x="1909" y="594"/>
                  </a:cubicBezTo>
                  <a:cubicBezTo>
                    <a:pt x="1909" y="594"/>
                    <a:pt x="1910" y="595"/>
                    <a:pt x="1910" y="595"/>
                  </a:cubicBezTo>
                  <a:cubicBezTo>
                    <a:pt x="1911" y="596"/>
                    <a:pt x="1912" y="597"/>
                    <a:pt x="1912" y="598"/>
                  </a:cubicBezTo>
                  <a:cubicBezTo>
                    <a:pt x="1913" y="598"/>
                    <a:pt x="1913" y="599"/>
                    <a:pt x="1913" y="599"/>
                  </a:cubicBezTo>
                  <a:cubicBezTo>
                    <a:pt x="1913" y="601"/>
                    <a:pt x="1912" y="602"/>
                    <a:pt x="1912" y="604"/>
                  </a:cubicBezTo>
                  <a:cubicBezTo>
                    <a:pt x="1912" y="607"/>
                    <a:pt x="1911" y="610"/>
                    <a:pt x="1911" y="613"/>
                  </a:cubicBezTo>
                  <a:cubicBezTo>
                    <a:pt x="1911" y="615"/>
                    <a:pt x="1910" y="618"/>
                    <a:pt x="1909" y="621"/>
                  </a:cubicBezTo>
                  <a:cubicBezTo>
                    <a:pt x="1908" y="627"/>
                    <a:pt x="1906" y="633"/>
                    <a:pt x="1904" y="639"/>
                  </a:cubicBezTo>
                  <a:cubicBezTo>
                    <a:pt x="1903" y="642"/>
                    <a:pt x="1901" y="645"/>
                    <a:pt x="1900" y="648"/>
                  </a:cubicBezTo>
                  <a:cubicBezTo>
                    <a:pt x="1900" y="649"/>
                    <a:pt x="1900" y="650"/>
                    <a:pt x="1899" y="651"/>
                  </a:cubicBezTo>
                  <a:cubicBezTo>
                    <a:pt x="1899" y="651"/>
                    <a:pt x="1899" y="652"/>
                    <a:pt x="1899" y="653"/>
                  </a:cubicBezTo>
                  <a:cubicBezTo>
                    <a:pt x="1898" y="655"/>
                    <a:pt x="1898" y="657"/>
                    <a:pt x="1898" y="658"/>
                  </a:cubicBezTo>
                  <a:cubicBezTo>
                    <a:pt x="1898" y="662"/>
                    <a:pt x="1898" y="665"/>
                    <a:pt x="1898" y="668"/>
                  </a:cubicBezTo>
                  <a:cubicBezTo>
                    <a:pt x="1898" y="671"/>
                    <a:pt x="1898" y="673"/>
                    <a:pt x="1898" y="675"/>
                  </a:cubicBezTo>
                  <a:cubicBezTo>
                    <a:pt x="1898" y="674"/>
                    <a:pt x="1898" y="673"/>
                    <a:pt x="1897" y="672"/>
                  </a:cubicBezTo>
                  <a:cubicBezTo>
                    <a:pt x="1897" y="672"/>
                    <a:pt x="1897" y="672"/>
                    <a:pt x="1897" y="671"/>
                  </a:cubicBezTo>
                  <a:cubicBezTo>
                    <a:pt x="1897" y="671"/>
                    <a:pt x="1897" y="670"/>
                    <a:pt x="1896" y="670"/>
                  </a:cubicBezTo>
                  <a:cubicBezTo>
                    <a:pt x="1896" y="669"/>
                    <a:pt x="1896" y="669"/>
                    <a:pt x="1896" y="668"/>
                  </a:cubicBezTo>
                  <a:cubicBezTo>
                    <a:pt x="1895" y="668"/>
                    <a:pt x="1895" y="667"/>
                    <a:pt x="1895" y="667"/>
                  </a:cubicBezTo>
                  <a:cubicBezTo>
                    <a:pt x="1893" y="665"/>
                    <a:pt x="1892" y="663"/>
                    <a:pt x="1889" y="662"/>
                  </a:cubicBezTo>
                  <a:cubicBezTo>
                    <a:pt x="1889" y="662"/>
                    <a:pt x="1889" y="662"/>
                    <a:pt x="1888" y="662"/>
                  </a:cubicBezTo>
                  <a:cubicBezTo>
                    <a:pt x="1888" y="662"/>
                    <a:pt x="1888" y="661"/>
                    <a:pt x="1887" y="661"/>
                  </a:cubicBezTo>
                  <a:cubicBezTo>
                    <a:pt x="1887" y="661"/>
                    <a:pt x="1887" y="661"/>
                    <a:pt x="1887" y="661"/>
                  </a:cubicBezTo>
                  <a:cubicBezTo>
                    <a:pt x="1886" y="661"/>
                    <a:pt x="1886" y="661"/>
                    <a:pt x="1886" y="661"/>
                  </a:cubicBezTo>
                  <a:cubicBezTo>
                    <a:pt x="1886" y="661"/>
                    <a:pt x="1886" y="661"/>
                    <a:pt x="1885" y="661"/>
                  </a:cubicBezTo>
                  <a:cubicBezTo>
                    <a:pt x="1884" y="661"/>
                    <a:pt x="1883" y="660"/>
                    <a:pt x="1881" y="660"/>
                  </a:cubicBezTo>
                  <a:cubicBezTo>
                    <a:pt x="1881" y="660"/>
                    <a:pt x="1880" y="660"/>
                    <a:pt x="1879" y="660"/>
                  </a:cubicBezTo>
                  <a:cubicBezTo>
                    <a:pt x="1879" y="660"/>
                    <a:pt x="1878" y="660"/>
                    <a:pt x="1877" y="660"/>
                  </a:cubicBezTo>
                  <a:cubicBezTo>
                    <a:pt x="1877" y="660"/>
                    <a:pt x="1876" y="660"/>
                    <a:pt x="1875" y="660"/>
                  </a:cubicBezTo>
                  <a:cubicBezTo>
                    <a:pt x="1875" y="660"/>
                    <a:pt x="1874" y="660"/>
                    <a:pt x="1873" y="660"/>
                  </a:cubicBezTo>
                  <a:cubicBezTo>
                    <a:pt x="1873" y="660"/>
                    <a:pt x="1872" y="659"/>
                    <a:pt x="1872" y="659"/>
                  </a:cubicBezTo>
                  <a:cubicBezTo>
                    <a:pt x="1872" y="659"/>
                    <a:pt x="1872" y="659"/>
                    <a:pt x="1872" y="659"/>
                  </a:cubicBezTo>
                  <a:cubicBezTo>
                    <a:pt x="1872" y="659"/>
                    <a:pt x="1872" y="659"/>
                    <a:pt x="1871" y="658"/>
                  </a:cubicBezTo>
                  <a:cubicBezTo>
                    <a:pt x="1871" y="658"/>
                    <a:pt x="1871" y="658"/>
                    <a:pt x="1871" y="658"/>
                  </a:cubicBezTo>
                  <a:cubicBezTo>
                    <a:pt x="1871" y="658"/>
                    <a:pt x="1871" y="658"/>
                    <a:pt x="1871" y="657"/>
                  </a:cubicBezTo>
                  <a:cubicBezTo>
                    <a:pt x="1871" y="657"/>
                    <a:pt x="1871" y="657"/>
                    <a:pt x="1870" y="657"/>
                  </a:cubicBezTo>
                  <a:cubicBezTo>
                    <a:pt x="1870" y="656"/>
                    <a:pt x="1870" y="656"/>
                    <a:pt x="1870" y="656"/>
                  </a:cubicBezTo>
                  <a:cubicBezTo>
                    <a:pt x="1870" y="655"/>
                    <a:pt x="1870" y="655"/>
                    <a:pt x="1870" y="655"/>
                  </a:cubicBezTo>
                  <a:cubicBezTo>
                    <a:pt x="1870" y="655"/>
                    <a:pt x="1869" y="655"/>
                    <a:pt x="1869" y="655"/>
                  </a:cubicBezTo>
                  <a:cubicBezTo>
                    <a:pt x="1869" y="654"/>
                    <a:pt x="1869" y="654"/>
                    <a:pt x="1869" y="653"/>
                  </a:cubicBezTo>
                  <a:cubicBezTo>
                    <a:pt x="1869" y="653"/>
                    <a:pt x="1868" y="652"/>
                    <a:pt x="1868" y="651"/>
                  </a:cubicBezTo>
                  <a:cubicBezTo>
                    <a:pt x="1868" y="650"/>
                    <a:pt x="1868" y="649"/>
                    <a:pt x="1868" y="648"/>
                  </a:cubicBezTo>
                  <a:cubicBezTo>
                    <a:pt x="1868" y="648"/>
                    <a:pt x="1868" y="648"/>
                    <a:pt x="1868" y="648"/>
                  </a:cubicBezTo>
                  <a:cubicBezTo>
                    <a:pt x="1868" y="648"/>
                    <a:pt x="1868" y="648"/>
                    <a:pt x="1868" y="648"/>
                  </a:cubicBezTo>
                  <a:cubicBezTo>
                    <a:pt x="1868" y="648"/>
                    <a:pt x="1868" y="647"/>
                    <a:pt x="1868" y="646"/>
                  </a:cubicBezTo>
                  <a:cubicBezTo>
                    <a:pt x="1869" y="647"/>
                    <a:pt x="1869" y="647"/>
                    <a:pt x="1869" y="647"/>
                  </a:cubicBezTo>
                  <a:cubicBezTo>
                    <a:pt x="1883" y="643"/>
                    <a:pt x="1871" y="631"/>
                    <a:pt x="1870" y="623"/>
                  </a:cubicBezTo>
                  <a:cubicBezTo>
                    <a:pt x="1866" y="628"/>
                    <a:pt x="1857" y="643"/>
                    <a:pt x="1866" y="647"/>
                  </a:cubicBezTo>
                  <a:cubicBezTo>
                    <a:pt x="1866" y="648"/>
                    <a:pt x="1866" y="648"/>
                    <a:pt x="1866" y="648"/>
                  </a:cubicBezTo>
                  <a:cubicBezTo>
                    <a:pt x="1867" y="649"/>
                    <a:pt x="1867" y="650"/>
                    <a:pt x="1867" y="651"/>
                  </a:cubicBezTo>
                  <a:cubicBezTo>
                    <a:pt x="1867" y="652"/>
                    <a:pt x="1867" y="653"/>
                    <a:pt x="1868" y="654"/>
                  </a:cubicBezTo>
                  <a:cubicBezTo>
                    <a:pt x="1868" y="654"/>
                    <a:pt x="1868" y="655"/>
                    <a:pt x="1868" y="655"/>
                  </a:cubicBezTo>
                  <a:cubicBezTo>
                    <a:pt x="1868" y="655"/>
                    <a:pt x="1868" y="655"/>
                    <a:pt x="1868" y="656"/>
                  </a:cubicBezTo>
                  <a:cubicBezTo>
                    <a:pt x="1869" y="656"/>
                    <a:pt x="1869" y="656"/>
                    <a:pt x="1869" y="656"/>
                  </a:cubicBezTo>
                  <a:cubicBezTo>
                    <a:pt x="1869" y="657"/>
                    <a:pt x="1869" y="657"/>
                    <a:pt x="1869" y="657"/>
                  </a:cubicBezTo>
                  <a:cubicBezTo>
                    <a:pt x="1869" y="658"/>
                    <a:pt x="1870" y="658"/>
                    <a:pt x="1870" y="658"/>
                  </a:cubicBezTo>
                  <a:cubicBezTo>
                    <a:pt x="1870" y="658"/>
                    <a:pt x="1870" y="658"/>
                    <a:pt x="1870" y="659"/>
                  </a:cubicBezTo>
                  <a:cubicBezTo>
                    <a:pt x="1870" y="659"/>
                    <a:pt x="1870" y="659"/>
                    <a:pt x="1870" y="659"/>
                  </a:cubicBezTo>
                  <a:cubicBezTo>
                    <a:pt x="1869" y="659"/>
                    <a:pt x="1867" y="658"/>
                    <a:pt x="1865" y="657"/>
                  </a:cubicBezTo>
                  <a:cubicBezTo>
                    <a:pt x="1865" y="657"/>
                    <a:pt x="1865" y="657"/>
                    <a:pt x="1864" y="657"/>
                  </a:cubicBezTo>
                  <a:cubicBezTo>
                    <a:pt x="1863" y="657"/>
                    <a:pt x="1863" y="657"/>
                    <a:pt x="1863" y="657"/>
                  </a:cubicBezTo>
                  <a:cubicBezTo>
                    <a:pt x="1863" y="656"/>
                    <a:pt x="1862" y="656"/>
                    <a:pt x="1862" y="656"/>
                  </a:cubicBezTo>
                  <a:cubicBezTo>
                    <a:pt x="1861" y="655"/>
                    <a:pt x="1860" y="655"/>
                    <a:pt x="1860" y="655"/>
                  </a:cubicBezTo>
                  <a:cubicBezTo>
                    <a:pt x="1859" y="654"/>
                    <a:pt x="1859" y="654"/>
                    <a:pt x="1858" y="654"/>
                  </a:cubicBezTo>
                  <a:cubicBezTo>
                    <a:pt x="1856" y="652"/>
                    <a:pt x="1853" y="651"/>
                    <a:pt x="1851" y="649"/>
                  </a:cubicBezTo>
                  <a:cubicBezTo>
                    <a:pt x="1851" y="649"/>
                    <a:pt x="1850" y="648"/>
                    <a:pt x="1849" y="647"/>
                  </a:cubicBezTo>
                  <a:cubicBezTo>
                    <a:pt x="1849" y="647"/>
                    <a:pt x="1849" y="647"/>
                    <a:pt x="1849" y="647"/>
                  </a:cubicBezTo>
                  <a:cubicBezTo>
                    <a:pt x="1849" y="647"/>
                    <a:pt x="1849" y="647"/>
                    <a:pt x="1848" y="646"/>
                  </a:cubicBezTo>
                  <a:cubicBezTo>
                    <a:pt x="1848" y="646"/>
                    <a:pt x="1848" y="646"/>
                    <a:pt x="1847" y="645"/>
                  </a:cubicBezTo>
                  <a:cubicBezTo>
                    <a:pt x="1847" y="645"/>
                    <a:pt x="1847" y="645"/>
                    <a:pt x="1847" y="645"/>
                  </a:cubicBezTo>
                  <a:cubicBezTo>
                    <a:pt x="1847" y="644"/>
                    <a:pt x="1846" y="644"/>
                    <a:pt x="1846" y="644"/>
                  </a:cubicBezTo>
                  <a:cubicBezTo>
                    <a:pt x="1845" y="643"/>
                    <a:pt x="1845" y="642"/>
                    <a:pt x="1844" y="641"/>
                  </a:cubicBezTo>
                  <a:cubicBezTo>
                    <a:pt x="1844" y="641"/>
                    <a:pt x="1843" y="640"/>
                    <a:pt x="1843" y="640"/>
                  </a:cubicBezTo>
                  <a:cubicBezTo>
                    <a:pt x="1843" y="640"/>
                    <a:pt x="1843" y="640"/>
                    <a:pt x="1842" y="639"/>
                  </a:cubicBezTo>
                  <a:cubicBezTo>
                    <a:pt x="1842" y="639"/>
                    <a:pt x="1842" y="639"/>
                    <a:pt x="1842" y="639"/>
                  </a:cubicBezTo>
                  <a:cubicBezTo>
                    <a:pt x="1841" y="637"/>
                    <a:pt x="1840" y="635"/>
                    <a:pt x="1839" y="634"/>
                  </a:cubicBezTo>
                  <a:cubicBezTo>
                    <a:pt x="1838" y="633"/>
                    <a:pt x="1838" y="633"/>
                    <a:pt x="1838" y="632"/>
                  </a:cubicBezTo>
                  <a:cubicBezTo>
                    <a:pt x="1837" y="631"/>
                    <a:pt x="1837" y="631"/>
                    <a:pt x="1837" y="630"/>
                  </a:cubicBezTo>
                  <a:cubicBezTo>
                    <a:pt x="1836" y="628"/>
                    <a:pt x="1835" y="627"/>
                    <a:pt x="1835" y="627"/>
                  </a:cubicBezTo>
                  <a:cubicBezTo>
                    <a:pt x="1835" y="627"/>
                    <a:pt x="1835" y="627"/>
                    <a:pt x="1835" y="628"/>
                  </a:cubicBezTo>
                  <a:cubicBezTo>
                    <a:pt x="1835" y="628"/>
                    <a:pt x="1836" y="629"/>
                    <a:pt x="1836" y="631"/>
                  </a:cubicBezTo>
                  <a:cubicBezTo>
                    <a:pt x="1836" y="631"/>
                    <a:pt x="1836" y="632"/>
                    <a:pt x="1836" y="633"/>
                  </a:cubicBezTo>
                  <a:cubicBezTo>
                    <a:pt x="1837" y="633"/>
                    <a:pt x="1837" y="634"/>
                    <a:pt x="1837" y="635"/>
                  </a:cubicBezTo>
                  <a:cubicBezTo>
                    <a:pt x="1838" y="636"/>
                    <a:pt x="1838" y="637"/>
                    <a:pt x="1838" y="638"/>
                  </a:cubicBezTo>
                  <a:cubicBezTo>
                    <a:pt x="1838" y="638"/>
                    <a:pt x="1839" y="638"/>
                    <a:pt x="1839" y="639"/>
                  </a:cubicBezTo>
                  <a:cubicBezTo>
                    <a:pt x="1839" y="639"/>
                    <a:pt x="1840" y="640"/>
                    <a:pt x="1840" y="640"/>
                  </a:cubicBezTo>
                  <a:cubicBezTo>
                    <a:pt x="1840" y="640"/>
                    <a:pt x="1840" y="641"/>
                    <a:pt x="1840" y="641"/>
                  </a:cubicBezTo>
                  <a:cubicBezTo>
                    <a:pt x="1841" y="641"/>
                    <a:pt x="1841" y="641"/>
                    <a:pt x="1841" y="642"/>
                  </a:cubicBezTo>
                  <a:cubicBezTo>
                    <a:pt x="1841" y="642"/>
                    <a:pt x="1842" y="642"/>
                    <a:pt x="1842" y="643"/>
                  </a:cubicBezTo>
                  <a:cubicBezTo>
                    <a:pt x="1842" y="643"/>
                    <a:pt x="1843" y="644"/>
                    <a:pt x="1843" y="644"/>
                  </a:cubicBezTo>
                  <a:cubicBezTo>
                    <a:pt x="1843" y="644"/>
                    <a:pt x="1842" y="644"/>
                    <a:pt x="1841" y="644"/>
                  </a:cubicBezTo>
                  <a:cubicBezTo>
                    <a:pt x="1841" y="644"/>
                    <a:pt x="1840" y="644"/>
                    <a:pt x="1839" y="644"/>
                  </a:cubicBezTo>
                  <a:cubicBezTo>
                    <a:pt x="1838" y="644"/>
                    <a:pt x="1837" y="644"/>
                    <a:pt x="1837" y="644"/>
                  </a:cubicBezTo>
                  <a:cubicBezTo>
                    <a:pt x="1836" y="644"/>
                    <a:pt x="1835" y="644"/>
                    <a:pt x="1835" y="644"/>
                  </a:cubicBezTo>
                  <a:cubicBezTo>
                    <a:pt x="1835" y="644"/>
                    <a:pt x="1835" y="644"/>
                    <a:pt x="1835" y="644"/>
                  </a:cubicBezTo>
                  <a:cubicBezTo>
                    <a:pt x="1834" y="644"/>
                    <a:pt x="1834" y="644"/>
                    <a:pt x="1834" y="644"/>
                  </a:cubicBezTo>
                  <a:cubicBezTo>
                    <a:pt x="1827" y="633"/>
                    <a:pt x="1818" y="640"/>
                    <a:pt x="1810" y="644"/>
                  </a:cubicBezTo>
                  <a:cubicBezTo>
                    <a:pt x="1818" y="657"/>
                    <a:pt x="1826" y="659"/>
                    <a:pt x="1834" y="646"/>
                  </a:cubicBezTo>
                  <a:cubicBezTo>
                    <a:pt x="1834" y="646"/>
                    <a:pt x="1834" y="646"/>
                    <a:pt x="1834" y="646"/>
                  </a:cubicBezTo>
                  <a:cubicBezTo>
                    <a:pt x="1835" y="646"/>
                    <a:pt x="1836" y="646"/>
                    <a:pt x="1837" y="646"/>
                  </a:cubicBezTo>
                  <a:cubicBezTo>
                    <a:pt x="1837" y="646"/>
                    <a:pt x="1838" y="646"/>
                    <a:pt x="1839" y="646"/>
                  </a:cubicBezTo>
                  <a:cubicBezTo>
                    <a:pt x="1840" y="646"/>
                    <a:pt x="1840" y="646"/>
                    <a:pt x="1841" y="646"/>
                  </a:cubicBezTo>
                  <a:cubicBezTo>
                    <a:pt x="1842" y="646"/>
                    <a:pt x="1843" y="646"/>
                    <a:pt x="1843" y="647"/>
                  </a:cubicBezTo>
                  <a:cubicBezTo>
                    <a:pt x="1844" y="647"/>
                    <a:pt x="1845" y="647"/>
                    <a:pt x="1845" y="647"/>
                  </a:cubicBezTo>
                  <a:cubicBezTo>
                    <a:pt x="1845" y="647"/>
                    <a:pt x="1845" y="647"/>
                    <a:pt x="1845" y="647"/>
                  </a:cubicBezTo>
                  <a:cubicBezTo>
                    <a:pt x="1845" y="647"/>
                    <a:pt x="1845" y="647"/>
                    <a:pt x="1845" y="647"/>
                  </a:cubicBezTo>
                  <a:cubicBezTo>
                    <a:pt x="1846" y="648"/>
                    <a:pt x="1846" y="648"/>
                    <a:pt x="1847" y="648"/>
                  </a:cubicBezTo>
                  <a:cubicBezTo>
                    <a:pt x="1848" y="649"/>
                    <a:pt x="1849" y="650"/>
                    <a:pt x="1850" y="651"/>
                  </a:cubicBezTo>
                  <a:cubicBezTo>
                    <a:pt x="1852" y="653"/>
                    <a:pt x="1854" y="655"/>
                    <a:pt x="1857" y="656"/>
                  </a:cubicBezTo>
                  <a:cubicBezTo>
                    <a:pt x="1857" y="656"/>
                    <a:pt x="1858" y="657"/>
                    <a:pt x="1859" y="657"/>
                  </a:cubicBezTo>
                  <a:cubicBezTo>
                    <a:pt x="1859" y="657"/>
                    <a:pt x="1860" y="658"/>
                    <a:pt x="1860" y="658"/>
                  </a:cubicBezTo>
                  <a:cubicBezTo>
                    <a:pt x="1861" y="658"/>
                    <a:pt x="1862" y="659"/>
                    <a:pt x="1862" y="659"/>
                  </a:cubicBezTo>
                  <a:cubicBezTo>
                    <a:pt x="1863" y="659"/>
                    <a:pt x="1863" y="659"/>
                    <a:pt x="1863" y="659"/>
                  </a:cubicBezTo>
                  <a:cubicBezTo>
                    <a:pt x="1864" y="660"/>
                    <a:pt x="1864" y="660"/>
                    <a:pt x="1864" y="660"/>
                  </a:cubicBezTo>
                  <a:cubicBezTo>
                    <a:pt x="1867" y="661"/>
                    <a:pt x="1870" y="662"/>
                    <a:pt x="1873" y="662"/>
                  </a:cubicBezTo>
                  <a:cubicBezTo>
                    <a:pt x="1874" y="662"/>
                    <a:pt x="1874" y="662"/>
                    <a:pt x="1875" y="663"/>
                  </a:cubicBezTo>
                  <a:cubicBezTo>
                    <a:pt x="1876" y="663"/>
                    <a:pt x="1876" y="663"/>
                    <a:pt x="1877" y="663"/>
                  </a:cubicBezTo>
                  <a:cubicBezTo>
                    <a:pt x="1878" y="663"/>
                    <a:pt x="1878" y="663"/>
                    <a:pt x="1879" y="663"/>
                  </a:cubicBezTo>
                  <a:cubicBezTo>
                    <a:pt x="1880" y="663"/>
                    <a:pt x="1880" y="663"/>
                    <a:pt x="1881" y="663"/>
                  </a:cubicBezTo>
                  <a:cubicBezTo>
                    <a:pt x="1882" y="663"/>
                    <a:pt x="1884" y="663"/>
                    <a:pt x="1885" y="663"/>
                  </a:cubicBezTo>
                  <a:cubicBezTo>
                    <a:pt x="1885" y="663"/>
                    <a:pt x="1885" y="663"/>
                    <a:pt x="1886" y="664"/>
                  </a:cubicBezTo>
                  <a:cubicBezTo>
                    <a:pt x="1886" y="664"/>
                    <a:pt x="1886" y="664"/>
                    <a:pt x="1886" y="664"/>
                  </a:cubicBezTo>
                  <a:cubicBezTo>
                    <a:pt x="1886" y="664"/>
                    <a:pt x="1886" y="664"/>
                    <a:pt x="1886" y="664"/>
                  </a:cubicBezTo>
                  <a:cubicBezTo>
                    <a:pt x="1887" y="664"/>
                    <a:pt x="1887" y="664"/>
                    <a:pt x="1887" y="664"/>
                  </a:cubicBezTo>
                  <a:cubicBezTo>
                    <a:pt x="1887" y="664"/>
                    <a:pt x="1888" y="664"/>
                    <a:pt x="1888" y="664"/>
                  </a:cubicBezTo>
                  <a:cubicBezTo>
                    <a:pt x="1890" y="665"/>
                    <a:pt x="1891" y="667"/>
                    <a:pt x="1893" y="669"/>
                  </a:cubicBezTo>
                  <a:cubicBezTo>
                    <a:pt x="1893" y="669"/>
                    <a:pt x="1894" y="670"/>
                    <a:pt x="1894" y="671"/>
                  </a:cubicBezTo>
                  <a:cubicBezTo>
                    <a:pt x="1894" y="671"/>
                    <a:pt x="1895" y="672"/>
                    <a:pt x="1895" y="672"/>
                  </a:cubicBezTo>
                  <a:cubicBezTo>
                    <a:pt x="1895" y="672"/>
                    <a:pt x="1895" y="673"/>
                    <a:pt x="1896" y="673"/>
                  </a:cubicBezTo>
                  <a:cubicBezTo>
                    <a:pt x="1896" y="675"/>
                    <a:pt x="1897" y="676"/>
                    <a:pt x="1898" y="677"/>
                  </a:cubicBezTo>
                  <a:cubicBezTo>
                    <a:pt x="1898" y="678"/>
                    <a:pt x="1898" y="678"/>
                    <a:pt x="1899" y="679"/>
                  </a:cubicBezTo>
                  <a:cubicBezTo>
                    <a:pt x="1899" y="685"/>
                    <a:pt x="1900" y="691"/>
                    <a:pt x="1900" y="697"/>
                  </a:cubicBezTo>
                  <a:cubicBezTo>
                    <a:pt x="1901" y="709"/>
                    <a:pt x="1902" y="721"/>
                    <a:pt x="1903" y="730"/>
                  </a:cubicBezTo>
                  <a:cubicBezTo>
                    <a:pt x="1903" y="732"/>
                    <a:pt x="1903" y="733"/>
                    <a:pt x="1903" y="734"/>
                  </a:cubicBezTo>
                  <a:cubicBezTo>
                    <a:pt x="1903" y="735"/>
                    <a:pt x="1904" y="736"/>
                    <a:pt x="1904" y="737"/>
                  </a:cubicBezTo>
                  <a:cubicBezTo>
                    <a:pt x="1900" y="733"/>
                    <a:pt x="1895" y="727"/>
                    <a:pt x="1889" y="722"/>
                  </a:cubicBezTo>
                  <a:cubicBezTo>
                    <a:pt x="1859" y="693"/>
                    <a:pt x="1848" y="698"/>
                    <a:pt x="1834" y="661"/>
                  </a:cubicBezTo>
                  <a:cubicBezTo>
                    <a:pt x="1836" y="704"/>
                    <a:pt x="1908" y="730"/>
                    <a:pt x="1901" y="768"/>
                  </a:cubicBezTo>
                  <a:cubicBezTo>
                    <a:pt x="1895" y="798"/>
                    <a:pt x="1823" y="830"/>
                    <a:pt x="1802" y="850"/>
                  </a:cubicBezTo>
                  <a:cubicBezTo>
                    <a:pt x="1776" y="875"/>
                    <a:pt x="1752" y="891"/>
                    <a:pt x="1752" y="891"/>
                  </a:cubicBezTo>
                  <a:cubicBezTo>
                    <a:pt x="1752" y="891"/>
                    <a:pt x="1745" y="887"/>
                    <a:pt x="1736" y="883"/>
                  </a:cubicBezTo>
                  <a:cubicBezTo>
                    <a:pt x="1736" y="883"/>
                    <a:pt x="1737" y="883"/>
                    <a:pt x="1737" y="883"/>
                  </a:cubicBezTo>
                  <a:cubicBezTo>
                    <a:pt x="1738" y="883"/>
                    <a:pt x="1739" y="883"/>
                    <a:pt x="1740" y="883"/>
                  </a:cubicBezTo>
                  <a:cubicBezTo>
                    <a:pt x="1740" y="883"/>
                    <a:pt x="1740" y="883"/>
                    <a:pt x="1741" y="883"/>
                  </a:cubicBezTo>
                  <a:cubicBezTo>
                    <a:pt x="1741" y="883"/>
                    <a:pt x="1742" y="883"/>
                    <a:pt x="1742" y="883"/>
                  </a:cubicBezTo>
                  <a:cubicBezTo>
                    <a:pt x="1743" y="883"/>
                    <a:pt x="1744" y="883"/>
                    <a:pt x="1745" y="883"/>
                  </a:cubicBezTo>
                  <a:cubicBezTo>
                    <a:pt x="1745" y="883"/>
                    <a:pt x="1746" y="883"/>
                    <a:pt x="1747" y="882"/>
                  </a:cubicBezTo>
                  <a:cubicBezTo>
                    <a:pt x="1748" y="882"/>
                    <a:pt x="1750" y="882"/>
                    <a:pt x="1751" y="882"/>
                  </a:cubicBezTo>
                  <a:cubicBezTo>
                    <a:pt x="1753" y="881"/>
                    <a:pt x="1754" y="881"/>
                    <a:pt x="1755" y="881"/>
                  </a:cubicBezTo>
                  <a:cubicBezTo>
                    <a:pt x="1756" y="880"/>
                    <a:pt x="1757" y="880"/>
                    <a:pt x="1758" y="880"/>
                  </a:cubicBezTo>
                  <a:cubicBezTo>
                    <a:pt x="1760" y="879"/>
                    <a:pt x="1761" y="878"/>
                    <a:pt x="1762" y="878"/>
                  </a:cubicBezTo>
                  <a:cubicBezTo>
                    <a:pt x="1763" y="878"/>
                    <a:pt x="1764" y="878"/>
                    <a:pt x="1764" y="878"/>
                  </a:cubicBezTo>
                  <a:cubicBezTo>
                    <a:pt x="1764" y="878"/>
                    <a:pt x="1761" y="878"/>
                    <a:pt x="1758" y="878"/>
                  </a:cubicBezTo>
                  <a:cubicBezTo>
                    <a:pt x="1757" y="878"/>
                    <a:pt x="1756" y="879"/>
                    <a:pt x="1755" y="879"/>
                  </a:cubicBezTo>
                  <a:cubicBezTo>
                    <a:pt x="1753" y="879"/>
                    <a:pt x="1752" y="879"/>
                    <a:pt x="1751" y="879"/>
                  </a:cubicBezTo>
                  <a:cubicBezTo>
                    <a:pt x="1748" y="879"/>
                    <a:pt x="1745" y="879"/>
                    <a:pt x="1742" y="879"/>
                  </a:cubicBezTo>
                  <a:cubicBezTo>
                    <a:pt x="1742" y="879"/>
                    <a:pt x="1742" y="879"/>
                    <a:pt x="1741" y="879"/>
                  </a:cubicBezTo>
                  <a:cubicBezTo>
                    <a:pt x="1741" y="879"/>
                    <a:pt x="1740" y="879"/>
                    <a:pt x="1740" y="879"/>
                  </a:cubicBezTo>
                  <a:cubicBezTo>
                    <a:pt x="1739" y="879"/>
                    <a:pt x="1738" y="879"/>
                    <a:pt x="1737" y="879"/>
                  </a:cubicBezTo>
                  <a:cubicBezTo>
                    <a:pt x="1736" y="879"/>
                    <a:pt x="1734" y="879"/>
                    <a:pt x="1732" y="878"/>
                  </a:cubicBezTo>
                  <a:cubicBezTo>
                    <a:pt x="1732" y="878"/>
                    <a:pt x="1731" y="878"/>
                    <a:pt x="1731" y="878"/>
                  </a:cubicBezTo>
                  <a:cubicBezTo>
                    <a:pt x="1730" y="878"/>
                    <a:pt x="1730" y="878"/>
                    <a:pt x="1730" y="878"/>
                  </a:cubicBezTo>
                  <a:cubicBezTo>
                    <a:pt x="1729" y="878"/>
                    <a:pt x="1728" y="878"/>
                    <a:pt x="1727" y="878"/>
                  </a:cubicBezTo>
                  <a:cubicBezTo>
                    <a:pt x="1726" y="877"/>
                    <a:pt x="1726" y="877"/>
                    <a:pt x="1726" y="877"/>
                  </a:cubicBezTo>
                  <a:cubicBezTo>
                    <a:pt x="1726" y="877"/>
                    <a:pt x="1726" y="877"/>
                    <a:pt x="1726" y="877"/>
                  </a:cubicBezTo>
                  <a:cubicBezTo>
                    <a:pt x="1726" y="877"/>
                    <a:pt x="1725" y="877"/>
                    <a:pt x="1725" y="877"/>
                  </a:cubicBezTo>
                  <a:cubicBezTo>
                    <a:pt x="1714" y="872"/>
                    <a:pt x="1701" y="865"/>
                    <a:pt x="1695" y="862"/>
                  </a:cubicBezTo>
                  <a:cubicBezTo>
                    <a:pt x="1695" y="862"/>
                    <a:pt x="1695" y="862"/>
                    <a:pt x="1695" y="862"/>
                  </a:cubicBezTo>
                  <a:cubicBezTo>
                    <a:pt x="1695" y="862"/>
                    <a:pt x="1696" y="862"/>
                    <a:pt x="1697" y="862"/>
                  </a:cubicBezTo>
                  <a:cubicBezTo>
                    <a:pt x="1697" y="862"/>
                    <a:pt x="1698" y="862"/>
                    <a:pt x="1698" y="862"/>
                  </a:cubicBezTo>
                  <a:cubicBezTo>
                    <a:pt x="1699" y="862"/>
                    <a:pt x="1699" y="862"/>
                    <a:pt x="1699" y="862"/>
                  </a:cubicBezTo>
                  <a:cubicBezTo>
                    <a:pt x="1700" y="862"/>
                    <a:pt x="1700" y="861"/>
                    <a:pt x="1700" y="861"/>
                  </a:cubicBezTo>
                  <a:cubicBezTo>
                    <a:pt x="1701" y="861"/>
                    <a:pt x="1702" y="861"/>
                    <a:pt x="1702" y="861"/>
                  </a:cubicBezTo>
                  <a:cubicBezTo>
                    <a:pt x="1704" y="861"/>
                    <a:pt x="1705" y="860"/>
                    <a:pt x="1706" y="860"/>
                  </a:cubicBezTo>
                  <a:cubicBezTo>
                    <a:pt x="1708" y="859"/>
                    <a:pt x="1709" y="859"/>
                    <a:pt x="1710" y="858"/>
                  </a:cubicBezTo>
                  <a:cubicBezTo>
                    <a:pt x="1711" y="858"/>
                    <a:pt x="1711" y="858"/>
                    <a:pt x="1712" y="858"/>
                  </a:cubicBezTo>
                  <a:cubicBezTo>
                    <a:pt x="1725" y="865"/>
                    <a:pt x="1737" y="842"/>
                    <a:pt x="1740" y="833"/>
                  </a:cubicBezTo>
                  <a:cubicBezTo>
                    <a:pt x="1730" y="839"/>
                    <a:pt x="1705" y="834"/>
                    <a:pt x="1710" y="854"/>
                  </a:cubicBezTo>
                  <a:cubicBezTo>
                    <a:pt x="1712" y="854"/>
                    <a:pt x="1712" y="854"/>
                    <a:pt x="1712" y="854"/>
                  </a:cubicBezTo>
                  <a:cubicBezTo>
                    <a:pt x="1711" y="855"/>
                    <a:pt x="1710" y="855"/>
                    <a:pt x="1709" y="856"/>
                  </a:cubicBezTo>
                  <a:cubicBezTo>
                    <a:pt x="1709" y="856"/>
                    <a:pt x="1710" y="856"/>
                    <a:pt x="1710" y="856"/>
                  </a:cubicBezTo>
                  <a:cubicBezTo>
                    <a:pt x="1710" y="856"/>
                    <a:pt x="1710" y="857"/>
                    <a:pt x="1709" y="857"/>
                  </a:cubicBezTo>
                  <a:cubicBezTo>
                    <a:pt x="1708" y="857"/>
                    <a:pt x="1707" y="858"/>
                    <a:pt x="1706" y="858"/>
                  </a:cubicBezTo>
                  <a:cubicBezTo>
                    <a:pt x="1704" y="859"/>
                    <a:pt x="1703" y="859"/>
                    <a:pt x="1702" y="859"/>
                  </a:cubicBezTo>
                  <a:cubicBezTo>
                    <a:pt x="1701" y="859"/>
                    <a:pt x="1701" y="859"/>
                    <a:pt x="1700" y="860"/>
                  </a:cubicBezTo>
                  <a:cubicBezTo>
                    <a:pt x="1700" y="860"/>
                    <a:pt x="1699" y="860"/>
                    <a:pt x="1699" y="860"/>
                  </a:cubicBezTo>
                  <a:cubicBezTo>
                    <a:pt x="1699" y="860"/>
                    <a:pt x="1698" y="860"/>
                    <a:pt x="1698" y="860"/>
                  </a:cubicBezTo>
                  <a:cubicBezTo>
                    <a:pt x="1698" y="860"/>
                    <a:pt x="1697" y="860"/>
                    <a:pt x="1697" y="860"/>
                  </a:cubicBezTo>
                  <a:cubicBezTo>
                    <a:pt x="1696" y="860"/>
                    <a:pt x="1695" y="860"/>
                    <a:pt x="1695" y="860"/>
                  </a:cubicBezTo>
                  <a:cubicBezTo>
                    <a:pt x="1695" y="860"/>
                    <a:pt x="1694" y="860"/>
                    <a:pt x="1694" y="860"/>
                  </a:cubicBezTo>
                  <a:cubicBezTo>
                    <a:pt x="1694" y="860"/>
                    <a:pt x="1694" y="860"/>
                    <a:pt x="1693" y="860"/>
                  </a:cubicBezTo>
                  <a:cubicBezTo>
                    <a:pt x="1693" y="860"/>
                    <a:pt x="1693" y="860"/>
                    <a:pt x="1692" y="860"/>
                  </a:cubicBezTo>
                  <a:cubicBezTo>
                    <a:pt x="1692" y="860"/>
                    <a:pt x="1692" y="861"/>
                    <a:pt x="1692" y="861"/>
                  </a:cubicBezTo>
                  <a:cubicBezTo>
                    <a:pt x="1691" y="860"/>
                    <a:pt x="1691" y="860"/>
                    <a:pt x="1690" y="859"/>
                  </a:cubicBezTo>
                  <a:cubicBezTo>
                    <a:pt x="1690" y="859"/>
                    <a:pt x="1689" y="858"/>
                    <a:pt x="1688" y="857"/>
                  </a:cubicBezTo>
                  <a:cubicBezTo>
                    <a:pt x="1688" y="857"/>
                    <a:pt x="1687" y="856"/>
                    <a:pt x="1686" y="855"/>
                  </a:cubicBezTo>
                  <a:cubicBezTo>
                    <a:pt x="1686" y="854"/>
                    <a:pt x="1685" y="854"/>
                    <a:pt x="1685" y="853"/>
                  </a:cubicBezTo>
                  <a:cubicBezTo>
                    <a:pt x="1684" y="852"/>
                    <a:pt x="1683" y="851"/>
                    <a:pt x="1683" y="851"/>
                  </a:cubicBezTo>
                  <a:cubicBezTo>
                    <a:pt x="1682" y="849"/>
                    <a:pt x="1681" y="847"/>
                    <a:pt x="1679" y="846"/>
                  </a:cubicBezTo>
                  <a:cubicBezTo>
                    <a:pt x="1679" y="846"/>
                    <a:pt x="1678" y="845"/>
                    <a:pt x="1678" y="845"/>
                  </a:cubicBezTo>
                  <a:cubicBezTo>
                    <a:pt x="1677" y="845"/>
                    <a:pt x="1677" y="845"/>
                    <a:pt x="1677" y="845"/>
                  </a:cubicBezTo>
                  <a:cubicBezTo>
                    <a:pt x="1677" y="844"/>
                    <a:pt x="1677" y="844"/>
                    <a:pt x="1677" y="844"/>
                  </a:cubicBezTo>
                  <a:cubicBezTo>
                    <a:pt x="1676" y="844"/>
                    <a:pt x="1676" y="844"/>
                    <a:pt x="1676" y="843"/>
                  </a:cubicBezTo>
                  <a:cubicBezTo>
                    <a:pt x="1675" y="843"/>
                    <a:pt x="1675" y="843"/>
                    <a:pt x="1674" y="843"/>
                  </a:cubicBezTo>
                  <a:cubicBezTo>
                    <a:pt x="1673" y="842"/>
                    <a:pt x="1671" y="841"/>
                    <a:pt x="1670" y="841"/>
                  </a:cubicBezTo>
                  <a:cubicBezTo>
                    <a:pt x="1692" y="823"/>
                    <a:pt x="1720" y="807"/>
                    <a:pt x="1735" y="786"/>
                  </a:cubicBezTo>
                  <a:cubicBezTo>
                    <a:pt x="1718" y="801"/>
                    <a:pt x="1701" y="810"/>
                    <a:pt x="1681" y="822"/>
                  </a:cubicBezTo>
                  <a:cubicBezTo>
                    <a:pt x="1681" y="821"/>
                    <a:pt x="1681" y="821"/>
                    <a:pt x="1681" y="821"/>
                  </a:cubicBezTo>
                  <a:cubicBezTo>
                    <a:pt x="1682" y="820"/>
                    <a:pt x="1683" y="819"/>
                    <a:pt x="1684" y="818"/>
                  </a:cubicBezTo>
                  <a:cubicBezTo>
                    <a:pt x="1687" y="814"/>
                    <a:pt x="1690" y="810"/>
                    <a:pt x="1693" y="806"/>
                  </a:cubicBezTo>
                  <a:cubicBezTo>
                    <a:pt x="1698" y="799"/>
                    <a:pt x="1705" y="792"/>
                    <a:pt x="1711" y="785"/>
                  </a:cubicBezTo>
                  <a:cubicBezTo>
                    <a:pt x="1715" y="782"/>
                    <a:pt x="1718" y="779"/>
                    <a:pt x="1722" y="776"/>
                  </a:cubicBezTo>
                  <a:cubicBezTo>
                    <a:pt x="1725" y="774"/>
                    <a:pt x="1729" y="771"/>
                    <a:pt x="1732" y="768"/>
                  </a:cubicBezTo>
                  <a:cubicBezTo>
                    <a:pt x="1734" y="766"/>
                    <a:pt x="1736" y="765"/>
                    <a:pt x="1737" y="763"/>
                  </a:cubicBezTo>
                  <a:cubicBezTo>
                    <a:pt x="1738" y="763"/>
                    <a:pt x="1739" y="763"/>
                    <a:pt x="1739" y="763"/>
                  </a:cubicBezTo>
                  <a:cubicBezTo>
                    <a:pt x="1741" y="763"/>
                    <a:pt x="1743" y="763"/>
                    <a:pt x="1745" y="763"/>
                  </a:cubicBezTo>
                  <a:cubicBezTo>
                    <a:pt x="1746" y="763"/>
                    <a:pt x="1746" y="763"/>
                    <a:pt x="1747" y="763"/>
                  </a:cubicBezTo>
                  <a:cubicBezTo>
                    <a:pt x="1748" y="764"/>
                    <a:pt x="1748" y="764"/>
                    <a:pt x="1749" y="764"/>
                  </a:cubicBezTo>
                  <a:cubicBezTo>
                    <a:pt x="1750" y="764"/>
                    <a:pt x="1751" y="764"/>
                    <a:pt x="1753" y="764"/>
                  </a:cubicBezTo>
                  <a:cubicBezTo>
                    <a:pt x="1754" y="765"/>
                    <a:pt x="1755" y="765"/>
                    <a:pt x="1756" y="766"/>
                  </a:cubicBezTo>
                  <a:cubicBezTo>
                    <a:pt x="1757" y="766"/>
                    <a:pt x="1757" y="766"/>
                    <a:pt x="1757" y="766"/>
                  </a:cubicBezTo>
                  <a:cubicBezTo>
                    <a:pt x="1757" y="766"/>
                    <a:pt x="1758" y="767"/>
                    <a:pt x="1758" y="767"/>
                  </a:cubicBezTo>
                  <a:cubicBezTo>
                    <a:pt x="1758" y="767"/>
                    <a:pt x="1759" y="767"/>
                    <a:pt x="1759" y="767"/>
                  </a:cubicBezTo>
                  <a:cubicBezTo>
                    <a:pt x="1759" y="768"/>
                    <a:pt x="1759" y="768"/>
                    <a:pt x="1760" y="768"/>
                  </a:cubicBezTo>
                  <a:cubicBezTo>
                    <a:pt x="1762" y="770"/>
                    <a:pt x="1764" y="772"/>
                    <a:pt x="1766" y="775"/>
                  </a:cubicBezTo>
                  <a:cubicBezTo>
                    <a:pt x="1768" y="776"/>
                    <a:pt x="1769" y="777"/>
                    <a:pt x="1771" y="778"/>
                  </a:cubicBezTo>
                  <a:cubicBezTo>
                    <a:pt x="1772" y="779"/>
                    <a:pt x="1772" y="779"/>
                    <a:pt x="1773" y="780"/>
                  </a:cubicBezTo>
                  <a:cubicBezTo>
                    <a:pt x="1774" y="780"/>
                    <a:pt x="1774" y="780"/>
                    <a:pt x="1774" y="780"/>
                  </a:cubicBezTo>
                  <a:cubicBezTo>
                    <a:pt x="1774" y="780"/>
                    <a:pt x="1774" y="780"/>
                    <a:pt x="1775" y="780"/>
                  </a:cubicBezTo>
                  <a:cubicBezTo>
                    <a:pt x="1775" y="780"/>
                    <a:pt x="1775" y="780"/>
                    <a:pt x="1775" y="780"/>
                  </a:cubicBezTo>
                  <a:cubicBezTo>
                    <a:pt x="1776" y="780"/>
                    <a:pt x="1776" y="781"/>
                    <a:pt x="1776" y="781"/>
                  </a:cubicBezTo>
                  <a:cubicBezTo>
                    <a:pt x="1780" y="782"/>
                    <a:pt x="1784" y="781"/>
                    <a:pt x="1788" y="781"/>
                  </a:cubicBezTo>
                  <a:cubicBezTo>
                    <a:pt x="1789" y="781"/>
                    <a:pt x="1790" y="781"/>
                    <a:pt x="1791" y="780"/>
                  </a:cubicBezTo>
                  <a:cubicBezTo>
                    <a:pt x="1791" y="781"/>
                    <a:pt x="1791" y="781"/>
                    <a:pt x="1792" y="781"/>
                  </a:cubicBezTo>
                  <a:cubicBezTo>
                    <a:pt x="1792" y="781"/>
                    <a:pt x="1792" y="781"/>
                    <a:pt x="1792" y="781"/>
                  </a:cubicBezTo>
                  <a:cubicBezTo>
                    <a:pt x="1792" y="781"/>
                    <a:pt x="1792" y="782"/>
                    <a:pt x="1793" y="782"/>
                  </a:cubicBezTo>
                  <a:cubicBezTo>
                    <a:pt x="1793" y="782"/>
                    <a:pt x="1794" y="782"/>
                    <a:pt x="1795" y="783"/>
                  </a:cubicBezTo>
                  <a:cubicBezTo>
                    <a:pt x="1796" y="783"/>
                    <a:pt x="1797" y="784"/>
                    <a:pt x="1798" y="784"/>
                  </a:cubicBezTo>
                  <a:cubicBezTo>
                    <a:pt x="1799" y="785"/>
                    <a:pt x="1800" y="785"/>
                    <a:pt x="1801" y="786"/>
                  </a:cubicBezTo>
                  <a:cubicBezTo>
                    <a:pt x="1802" y="786"/>
                    <a:pt x="1803" y="787"/>
                    <a:pt x="1804" y="788"/>
                  </a:cubicBezTo>
                  <a:cubicBezTo>
                    <a:pt x="1805" y="788"/>
                    <a:pt x="1806" y="789"/>
                    <a:pt x="1807" y="790"/>
                  </a:cubicBezTo>
                  <a:cubicBezTo>
                    <a:pt x="1811" y="803"/>
                    <a:pt x="1820" y="815"/>
                    <a:pt x="1837" y="815"/>
                  </a:cubicBezTo>
                  <a:cubicBezTo>
                    <a:pt x="1830" y="801"/>
                    <a:pt x="1824" y="788"/>
                    <a:pt x="1807" y="785"/>
                  </a:cubicBezTo>
                  <a:cubicBezTo>
                    <a:pt x="1806" y="785"/>
                    <a:pt x="1806" y="785"/>
                    <a:pt x="1806" y="785"/>
                  </a:cubicBezTo>
                  <a:cubicBezTo>
                    <a:pt x="1806" y="785"/>
                    <a:pt x="1806" y="785"/>
                    <a:pt x="1806" y="785"/>
                  </a:cubicBezTo>
                  <a:cubicBezTo>
                    <a:pt x="1805" y="785"/>
                    <a:pt x="1804" y="784"/>
                    <a:pt x="1803" y="783"/>
                  </a:cubicBezTo>
                  <a:cubicBezTo>
                    <a:pt x="1802" y="783"/>
                    <a:pt x="1801" y="782"/>
                    <a:pt x="1800" y="782"/>
                  </a:cubicBezTo>
                  <a:cubicBezTo>
                    <a:pt x="1799" y="781"/>
                    <a:pt x="1798" y="781"/>
                    <a:pt x="1797" y="780"/>
                  </a:cubicBezTo>
                  <a:cubicBezTo>
                    <a:pt x="1796" y="780"/>
                    <a:pt x="1796" y="780"/>
                    <a:pt x="1796" y="780"/>
                  </a:cubicBezTo>
                  <a:cubicBezTo>
                    <a:pt x="1797" y="780"/>
                    <a:pt x="1798" y="779"/>
                    <a:pt x="1800" y="779"/>
                  </a:cubicBezTo>
                  <a:cubicBezTo>
                    <a:pt x="1803" y="779"/>
                    <a:pt x="1807" y="779"/>
                    <a:pt x="1810" y="778"/>
                  </a:cubicBezTo>
                  <a:cubicBezTo>
                    <a:pt x="1818" y="778"/>
                    <a:pt x="1824" y="778"/>
                    <a:pt x="1830" y="778"/>
                  </a:cubicBezTo>
                  <a:cubicBezTo>
                    <a:pt x="1831" y="778"/>
                    <a:pt x="1831" y="778"/>
                    <a:pt x="1832" y="778"/>
                  </a:cubicBezTo>
                  <a:cubicBezTo>
                    <a:pt x="1833" y="778"/>
                    <a:pt x="1833" y="778"/>
                    <a:pt x="1834" y="778"/>
                  </a:cubicBezTo>
                  <a:cubicBezTo>
                    <a:pt x="1835" y="778"/>
                    <a:pt x="1837" y="778"/>
                    <a:pt x="1838" y="778"/>
                  </a:cubicBezTo>
                  <a:cubicBezTo>
                    <a:pt x="1840" y="778"/>
                    <a:pt x="1842" y="777"/>
                    <a:pt x="1844" y="777"/>
                  </a:cubicBezTo>
                  <a:cubicBezTo>
                    <a:pt x="1845" y="777"/>
                    <a:pt x="1845"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8"/>
                  </a:cubicBezTo>
                  <a:cubicBezTo>
                    <a:pt x="1846" y="778"/>
                    <a:pt x="1846" y="778"/>
                    <a:pt x="1846" y="778"/>
                  </a:cubicBezTo>
                  <a:cubicBezTo>
                    <a:pt x="1846" y="778"/>
                    <a:pt x="1846" y="778"/>
                    <a:pt x="1846" y="778"/>
                  </a:cubicBezTo>
                  <a:cubicBezTo>
                    <a:pt x="1845" y="778"/>
                    <a:pt x="1845" y="778"/>
                    <a:pt x="1845" y="778"/>
                  </a:cubicBezTo>
                  <a:cubicBezTo>
                    <a:pt x="1845" y="778"/>
                    <a:pt x="1845" y="778"/>
                    <a:pt x="1846" y="778"/>
                  </a:cubicBezTo>
                  <a:cubicBezTo>
                    <a:pt x="1846" y="778"/>
                    <a:pt x="1846" y="778"/>
                    <a:pt x="1847" y="778"/>
                  </a:cubicBezTo>
                  <a:cubicBezTo>
                    <a:pt x="1847" y="778"/>
                    <a:pt x="1847" y="778"/>
                    <a:pt x="1847" y="778"/>
                  </a:cubicBezTo>
                  <a:cubicBezTo>
                    <a:pt x="1847" y="778"/>
                    <a:pt x="1847" y="777"/>
                    <a:pt x="1847" y="777"/>
                  </a:cubicBezTo>
                  <a:cubicBezTo>
                    <a:pt x="1847" y="777"/>
                    <a:pt x="1847" y="777"/>
                    <a:pt x="1847" y="777"/>
                  </a:cubicBezTo>
                  <a:cubicBezTo>
                    <a:pt x="1847" y="777"/>
                    <a:pt x="1847" y="777"/>
                    <a:pt x="1847" y="777"/>
                  </a:cubicBezTo>
                  <a:cubicBezTo>
                    <a:pt x="1847" y="777"/>
                    <a:pt x="1847" y="777"/>
                    <a:pt x="1847" y="777"/>
                  </a:cubicBezTo>
                  <a:cubicBezTo>
                    <a:pt x="1847" y="777"/>
                    <a:pt x="1847" y="776"/>
                    <a:pt x="1846" y="776"/>
                  </a:cubicBezTo>
                  <a:cubicBezTo>
                    <a:pt x="1846" y="776"/>
                    <a:pt x="1845" y="776"/>
                    <a:pt x="1844" y="776"/>
                  </a:cubicBezTo>
                  <a:cubicBezTo>
                    <a:pt x="1842" y="776"/>
                    <a:pt x="1840" y="775"/>
                    <a:pt x="1838" y="775"/>
                  </a:cubicBezTo>
                  <a:cubicBezTo>
                    <a:pt x="1837" y="775"/>
                    <a:pt x="1836" y="775"/>
                    <a:pt x="1834" y="775"/>
                  </a:cubicBezTo>
                  <a:cubicBezTo>
                    <a:pt x="1834" y="774"/>
                    <a:pt x="1833" y="774"/>
                    <a:pt x="1832" y="774"/>
                  </a:cubicBezTo>
                  <a:cubicBezTo>
                    <a:pt x="1832" y="775"/>
                    <a:pt x="1831" y="774"/>
                    <a:pt x="1830" y="774"/>
                  </a:cubicBezTo>
                  <a:cubicBezTo>
                    <a:pt x="1828" y="774"/>
                    <a:pt x="1826" y="774"/>
                    <a:pt x="1824" y="774"/>
                  </a:cubicBezTo>
                  <a:cubicBezTo>
                    <a:pt x="1824" y="774"/>
                    <a:pt x="1824" y="774"/>
                    <a:pt x="1824" y="774"/>
                  </a:cubicBezTo>
                  <a:cubicBezTo>
                    <a:pt x="1825" y="774"/>
                    <a:pt x="1826" y="774"/>
                    <a:pt x="1826" y="773"/>
                  </a:cubicBezTo>
                  <a:cubicBezTo>
                    <a:pt x="1827" y="773"/>
                    <a:pt x="1828" y="773"/>
                    <a:pt x="1828" y="773"/>
                  </a:cubicBezTo>
                  <a:cubicBezTo>
                    <a:pt x="1829" y="772"/>
                    <a:pt x="1830" y="772"/>
                    <a:pt x="1830" y="772"/>
                  </a:cubicBezTo>
                  <a:cubicBezTo>
                    <a:pt x="1831" y="771"/>
                    <a:pt x="1833" y="770"/>
                    <a:pt x="1834" y="769"/>
                  </a:cubicBezTo>
                  <a:cubicBezTo>
                    <a:pt x="1835" y="768"/>
                    <a:pt x="1837" y="767"/>
                    <a:pt x="1838" y="767"/>
                  </a:cubicBezTo>
                  <a:cubicBezTo>
                    <a:pt x="1838" y="766"/>
                    <a:pt x="1839" y="766"/>
                    <a:pt x="1839" y="766"/>
                  </a:cubicBezTo>
                  <a:cubicBezTo>
                    <a:pt x="1856" y="777"/>
                    <a:pt x="1866" y="740"/>
                    <a:pt x="1873" y="732"/>
                  </a:cubicBezTo>
                  <a:cubicBezTo>
                    <a:pt x="1856" y="734"/>
                    <a:pt x="1826" y="744"/>
                    <a:pt x="1837" y="763"/>
                  </a:cubicBezTo>
                  <a:cubicBezTo>
                    <a:pt x="1838" y="763"/>
                    <a:pt x="1839" y="762"/>
                    <a:pt x="1840" y="762"/>
                  </a:cubicBezTo>
                  <a:cubicBezTo>
                    <a:pt x="1840" y="762"/>
                    <a:pt x="1840" y="762"/>
                    <a:pt x="1840" y="762"/>
                  </a:cubicBezTo>
                  <a:cubicBezTo>
                    <a:pt x="1839" y="763"/>
                    <a:pt x="1838" y="764"/>
                    <a:pt x="1836" y="765"/>
                  </a:cubicBezTo>
                  <a:cubicBezTo>
                    <a:pt x="1835" y="766"/>
                    <a:pt x="1834" y="766"/>
                    <a:pt x="1833" y="767"/>
                  </a:cubicBezTo>
                  <a:cubicBezTo>
                    <a:pt x="1831" y="768"/>
                    <a:pt x="1830" y="769"/>
                    <a:pt x="1829" y="769"/>
                  </a:cubicBezTo>
                  <a:cubicBezTo>
                    <a:pt x="1828" y="770"/>
                    <a:pt x="1828" y="770"/>
                    <a:pt x="1827" y="770"/>
                  </a:cubicBezTo>
                  <a:cubicBezTo>
                    <a:pt x="1826" y="771"/>
                    <a:pt x="1826" y="771"/>
                    <a:pt x="1825" y="771"/>
                  </a:cubicBezTo>
                  <a:cubicBezTo>
                    <a:pt x="1825" y="771"/>
                    <a:pt x="1824" y="772"/>
                    <a:pt x="1824" y="772"/>
                  </a:cubicBezTo>
                  <a:cubicBezTo>
                    <a:pt x="1823" y="772"/>
                    <a:pt x="1822" y="772"/>
                    <a:pt x="1822" y="773"/>
                  </a:cubicBezTo>
                  <a:cubicBezTo>
                    <a:pt x="1822" y="773"/>
                    <a:pt x="1821" y="773"/>
                    <a:pt x="1821" y="773"/>
                  </a:cubicBezTo>
                  <a:cubicBezTo>
                    <a:pt x="1821" y="773"/>
                    <a:pt x="1821" y="773"/>
                    <a:pt x="1820" y="773"/>
                  </a:cubicBezTo>
                  <a:cubicBezTo>
                    <a:pt x="1820" y="773"/>
                    <a:pt x="1819" y="774"/>
                    <a:pt x="1819" y="774"/>
                  </a:cubicBezTo>
                  <a:cubicBezTo>
                    <a:pt x="1819" y="774"/>
                    <a:pt x="1818" y="774"/>
                    <a:pt x="1818" y="774"/>
                  </a:cubicBezTo>
                  <a:cubicBezTo>
                    <a:pt x="1816" y="775"/>
                    <a:pt x="1813" y="775"/>
                    <a:pt x="1811" y="775"/>
                  </a:cubicBezTo>
                  <a:cubicBezTo>
                    <a:pt x="1807" y="775"/>
                    <a:pt x="1803" y="775"/>
                    <a:pt x="1799" y="776"/>
                  </a:cubicBezTo>
                  <a:cubicBezTo>
                    <a:pt x="1795" y="776"/>
                    <a:pt x="1792" y="777"/>
                    <a:pt x="1788" y="777"/>
                  </a:cubicBezTo>
                  <a:cubicBezTo>
                    <a:pt x="1784" y="778"/>
                    <a:pt x="1781" y="778"/>
                    <a:pt x="1777" y="777"/>
                  </a:cubicBezTo>
                  <a:cubicBezTo>
                    <a:pt x="1777" y="777"/>
                    <a:pt x="1777" y="777"/>
                    <a:pt x="1777" y="777"/>
                  </a:cubicBezTo>
                  <a:cubicBezTo>
                    <a:pt x="1776" y="777"/>
                    <a:pt x="1776" y="777"/>
                    <a:pt x="1776" y="777"/>
                  </a:cubicBezTo>
                  <a:cubicBezTo>
                    <a:pt x="1776" y="777"/>
                    <a:pt x="1776" y="777"/>
                    <a:pt x="1776" y="777"/>
                  </a:cubicBezTo>
                  <a:cubicBezTo>
                    <a:pt x="1775" y="776"/>
                    <a:pt x="1775" y="776"/>
                    <a:pt x="1775" y="776"/>
                  </a:cubicBezTo>
                  <a:cubicBezTo>
                    <a:pt x="1774" y="776"/>
                    <a:pt x="1774" y="776"/>
                    <a:pt x="1773" y="775"/>
                  </a:cubicBezTo>
                  <a:cubicBezTo>
                    <a:pt x="1772" y="774"/>
                    <a:pt x="1770" y="773"/>
                    <a:pt x="1769" y="772"/>
                  </a:cubicBezTo>
                  <a:cubicBezTo>
                    <a:pt x="1767" y="770"/>
                    <a:pt x="1765" y="767"/>
                    <a:pt x="1762" y="765"/>
                  </a:cubicBezTo>
                  <a:cubicBezTo>
                    <a:pt x="1762" y="765"/>
                    <a:pt x="1762" y="765"/>
                    <a:pt x="1761" y="764"/>
                  </a:cubicBezTo>
                  <a:cubicBezTo>
                    <a:pt x="1761" y="764"/>
                    <a:pt x="1761" y="764"/>
                    <a:pt x="1760" y="764"/>
                  </a:cubicBezTo>
                  <a:cubicBezTo>
                    <a:pt x="1760" y="763"/>
                    <a:pt x="1760" y="763"/>
                    <a:pt x="1759" y="763"/>
                  </a:cubicBezTo>
                  <a:cubicBezTo>
                    <a:pt x="1759" y="763"/>
                    <a:pt x="1759" y="763"/>
                    <a:pt x="1758" y="762"/>
                  </a:cubicBezTo>
                  <a:cubicBezTo>
                    <a:pt x="1757" y="762"/>
                    <a:pt x="1755" y="761"/>
                    <a:pt x="1754" y="761"/>
                  </a:cubicBezTo>
                  <a:cubicBezTo>
                    <a:pt x="1753" y="761"/>
                    <a:pt x="1752" y="761"/>
                    <a:pt x="1751" y="760"/>
                  </a:cubicBezTo>
                  <a:cubicBezTo>
                    <a:pt x="1751" y="760"/>
                    <a:pt x="1750" y="760"/>
                    <a:pt x="1749" y="760"/>
                  </a:cubicBezTo>
                  <a:cubicBezTo>
                    <a:pt x="1749" y="760"/>
                    <a:pt x="1748" y="760"/>
                    <a:pt x="1747" y="760"/>
                  </a:cubicBezTo>
                  <a:cubicBezTo>
                    <a:pt x="1747" y="760"/>
                    <a:pt x="1746" y="760"/>
                    <a:pt x="1745" y="760"/>
                  </a:cubicBezTo>
                  <a:cubicBezTo>
                    <a:pt x="1743" y="761"/>
                    <a:pt x="1741" y="761"/>
                    <a:pt x="1739" y="761"/>
                  </a:cubicBezTo>
                  <a:cubicBezTo>
                    <a:pt x="1739" y="761"/>
                    <a:pt x="1739" y="762"/>
                    <a:pt x="1739" y="762"/>
                  </a:cubicBezTo>
                  <a:cubicBezTo>
                    <a:pt x="1740" y="761"/>
                    <a:pt x="1740" y="760"/>
                    <a:pt x="1741" y="759"/>
                  </a:cubicBezTo>
                  <a:cubicBezTo>
                    <a:pt x="1742" y="758"/>
                    <a:pt x="1743" y="757"/>
                    <a:pt x="1743" y="757"/>
                  </a:cubicBezTo>
                  <a:cubicBezTo>
                    <a:pt x="1744" y="756"/>
                    <a:pt x="1744" y="756"/>
                    <a:pt x="1744" y="756"/>
                  </a:cubicBezTo>
                  <a:cubicBezTo>
                    <a:pt x="1744" y="756"/>
                    <a:pt x="1744" y="756"/>
                    <a:pt x="1744" y="756"/>
                  </a:cubicBezTo>
                  <a:cubicBezTo>
                    <a:pt x="1744" y="756"/>
                    <a:pt x="1744" y="756"/>
                    <a:pt x="1744" y="756"/>
                  </a:cubicBezTo>
                  <a:cubicBezTo>
                    <a:pt x="1744" y="756"/>
                    <a:pt x="1744" y="756"/>
                    <a:pt x="1744" y="756"/>
                  </a:cubicBezTo>
                  <a:cubicBezTo>
                    <a:pt x="1744" y="755"/>
                    <a:pt x="1744" y="755"/>
                    <a:pt x="1744" y="755"/>
                  </a:cubicBezTo>
                  <a:cubicBezTo>
                    <a:pt x="1744" y="755"/>
                    <a:pt x="1745" y="754"/>
                    <a:pt x="1745" y="754"/>
                  </a:cubicBezTo>
                  <a:cubicBezTo>
                    <a:pt x="1745" y="754"/>
                    <a:pt x="1745" y="753"/>
                    <a:pt x="1746" y="753"/>
                  </a:cubicBezTo>
                  <a:cubicBezTo>
                    <a:pt x="1746" y="752"/>
                    <a:pt x="1746" y="752"/>
                    <a:pt x="1747" y="751"/>
                  </a:cubicBezTo>
                  <a:cubicBezTo>
                    <a:pt x="1747" y="750"/>
                    <a:pt x="1747" y="750"/>
                    <a:pt x="1748" y="749"/>
                  </a:cubicBezTo>
                  <a:cubicBezTo>
                    <a:pt x="1749" y="747"/>
                    <a:pt x="1749" y="745"/>
                    <a:pt x="1750" y="744"/>
                  </a:cubicBezTo>
                  <a:cubicBezTo>
                    <a:pt x="1751" y="742"/>
                    <a:pt x="1751" y="740"/>
                    <a:pt x="1752" y="739"/>
                  </a:cubicBezTo>
                  <a:cubicBezTo>
                    <a:pt x="1753" y="736"/>
                    <a:pt x="1753" y="733"/>
                    <a:pt x="1754" y="730"/>
                  </a:cubicBezTo>
                  <a:cubicBezTo>
                    <a:pt x="1756" y="724"/>
                    <a:pt x="1758" y="720"/>
                    <a:pt x="1759" y="716"/>
                  </a:cubicBezTo>
                  <a:cubicBezTo>
                    <a:pt x="1760" y="714"/>
                    <a:pt x="1761" y="712"/>
                    <a:pt x="1762" y="711"/>
                  </a:cubicBezTo>
                  <a:cubicBezTo>
                    <a:pt x="1763" y="709"/>
                    <a:pt x="1763" y="708"/>
                    <a:pt x="1764" y="707"/>
                  </a:cubicBezTo>
                  <a:cubicBezTo>
                    <a:pt x="1765" y="705"/>
                    <a:pt x="1766" y="704"/>
                    <a:pt x="1766" y="704"/>
                  </a:cubicBezTo>
                  <a:cubicBezTo>
                    <a:pt x="1766" y="704"/>
                    <a:pt x="1765" y="705"/>
                    <a:pt x="1764" y="707"/>
                  </a:cubicBezTo>
                  <a:cubicBezTo>
                    <a:pt x="1763" y="708"/>
                    <a:pt x="1762" y="709"/>
                    <a:pt x="1761" y="710"/>
                  </a:cubicBezTo>
                  <a:cubicBezTo>
                    <a:pt x="1760" y="712"/>
                    <a:pt x="1759" y="713"/>
                    <a:pt x="1758" y="715"/>
                  </a:cubicBezTo>
                  <a:cubicBezTo>
                    <a:pt x="1757" y="716"/>
                    <a:pt x="1756" y="718"/>
                    <a:pt x="1755" y="720"/>
                  </a:cubicBezTo>
                  <a:cubicBezTo>
                    <a:pt x="1755" y="719"/>
                    <a:pt x="1755" y="718"/>
                    <a:pt x="1755" y="717"/>
                  </a:cubicBezTo>
                  <a:cubicBezTo>
                    <a:pt x="1755" y="715"/>
                    <a:pt x="1755" y="713"/>
                    <a:pt x="1755" y="712"/>
                  </a:cubicBezTo>
                  <a:cubicBezTo>
                    <a:pt x="1754" y="710"/>
                    <a:pt x="1754" y="708"/>
                    <a:pt x="1754" y="706"/>
                  </a:cubicBezTo>
                  <a:cubicBezTo>
                    <a:pt x="1754" y="705"/>
                    <a:pt x="1753" y="704"/>
                    <a:pt x="1753" y="703"/>
                  </a:cubicBezTo>
                  <a:cubicBezTo>
                    <a:pt x="1765" y="682"/>
                    <a:pt x="1747" y="680"/>
                    <a:pt x="1746" y="662"/>
                  </a:cubicBezTo>
                  <a:cubicBezTo>
                    <a:pt x="1732" y="679"/>
                    <a:pt x="1724" y="696"/>
                    <a:pt x="1750" y="702"/>
                  </a:cubicBezTo>
                  <a:cubicBezTo>
                    <a:pt x="1750" y="702"/>
                    <a:pt x="1750" y="702"/>
                    <a:pt x="1750" y="702"/>
                  </a:cubicBezTo>
                  <a:cubicBezTo>
                    <a:pt x="1750" y="704"/>
                    <a:pt x="1750" y="705"/>
                    <a:pt x="1751" y="707"/>
                  </a:cubicBezTo>
                  <a:cubicBezTo>
                    <a:pt x="1751" y="709"/>
                    <a:pt x="1751" y="710"/>
                    <a:pt x="1751" y="712"/>
                  </a:cubicBezTo>
                  <a:cubicBezTo>
                    <a:pt x="1752" y="714"/>
                    <a:pt x="1752" y="715"/>
                    <a:pt x="1752" y="717"/>
                  </a:cubicBezTo>
                  <a:cubicBezTo>
                    <a:pt x="1752" y="719"/>
                    <a:pt x="1752" y="720"/>
                    <a:pt x="1751" y="722"/>
                  </a:cubicBezTo>
                  <a:cubicBezTo>
                    <a:pt x="1751" y="723"/>
                    <a:pt x="1751" y="724"/>
                    <a:pt x="1751" y="724"/>
                  </a:cubicBezTo>
                  <a:cubicBezTo>
                    <a:pt x="1751" y="725"/>
                    <a:pt x="1751" y="726"/>
                    <a:pt x="1751" y="727"/>
                  </a:cubicBezTo>
                  <a:cubicBezTo>
                    <a:pt x="1751" y="727"/>
                    <a:pt x="1751" y="728"/>
                    <a:pt x="1751" y="728"/>
                  </a:cubicBezTo>
                  <a:cubicBezTo>
                    <a:pt x="1750" y="728"/>
                    <a:pt x="1750" y="729"/>
                    <a:pt x="1750" y="729"/>
                  </a:cubicBezTo>
                  <a:cubicBezTo>
                    <a:pt x="1749" y="732"/>
                    <a:pt x="1748" y="734"/>
                    <a:pt x="1746" y="737"/>
                  </a:cubicBezTo>
                  <a:cubicBezTo>
                    <a:pt x="1746" y="739"/>
                    <a:pt x="1745" y="741"/>
                    <a:pt x="1745" y="742"/>
                  </a:cubicBezTo>
                  <a:cubicBezTo>
                    <a:pt x="1744" y="744"/>
                    <a:pt x="1743" y="745"/>
                    <a:pt x="1743" y="747"/>
                  </a:cubicBezTo>
                  <a:cubicBezTo>
                    <a:pt x="1742" y="748"/>
                    <a:pt x="1742" y="749"/>
                    <a:pt x="1742" y="749"/>
                  </a:cubicBezTo>
                  <a:cubicBezTo>
                    <a:pt x="1741" y="750"/>
                    <a:pt x="1741" y="750"/>
                    <a:pt x="1741" y="750"/>
                  </a:cubicBezTo>
                  <a:cubicBezTo>
                    <a:pt x="1741" y="751"/>
                    <a:pt x="1741" y="751"/>
                    <a:pt x="1740" y="751"/>
                  </a:cubicBezTo>
                  <a:cubicBezTo>
                    <a:pt x="1740" y="752"/>
                    <a:pt x="1740" y="752"/>
                    <a:pt x="1740" y="753"/>
                  </a:cubicBezTo>
                  <a:cubicBezTo>
                    <a:pt x="1739" y="753"/>
                    <a:pt x="1739" y="753"/>
                    <a:pt x="1739" y="753"/>
                  </a:cubicBezTo>
                  <a:cubicBezTo>
                    <a:pt x="1739" y="753"/>
                    <a:pt x="1739" y="753"/>
                    <a:pt x="1739" y="753"/>
                  </a:cubicBezTo>
                  <a:cubicBezTo>
                    <a:pt x="1739" y="753"/>
                    <a:pt x="1739" y="753"/>
                    <a:pt x="1739" y="753"/>
                  </a:cubicBezTo>
                  <a:cubicBezTo>
                    <a:pt x="1739" y="753"/>
                    <a:pt x="1739" y="753"/>
                    <a:pt x="1739" y="753"/>
                  </a:cubicBezTo>
                  <a:cubicBezTo>
                    <a:pt x="1739" y="754"/>
                    <a:pt x="1739" y="754"/>
                    <a:pt x="1739" y="754"/>
                  </a:cubicBezTo>
                  <a:cubicBezTo>
                    <a:pt x="1738" y="754"/>
                    <a:pt x="1738" y="755"/>
                    <a:pt x="1737" y="756"/>
                  </a:cubicBezTo>
                  <a:cubicBezTo>
                    <a:pt x="1734" y="759"/>
                    <a:pt x="1732" y="761"/>
                    <a:pt x="1728" y="764"/>
                  </a:cubicBezTo>
                  <a:cubicBezTo>
                    <a:pt x="1725" y="767"/>
                    <a:pt x="1722" y="770"/>
                    <a:pt x="1718" y="773"/>
                  </a:cubicBezTo>
                  <a:cubicBezTo>
                    <a:pt x="1715" y="775"/>
                    <a:pt x="1711" y="779"/>
                    <a:pt x="1708" y="782"/>
                  </a:cubicBezTo>
                  <a:cubicBezTo>
                    <a:pt x="1704" y="785"/>
                    <a:pt x="1700" y="789"/>
                    <a:pt x="1697" y="793"/>
                  </a:cubicBezTo>
                  <a:cubicBezTo>
                    <a:pt x="1697" y="793"/>
                    <a:pt x="1697" y="793"/>
                    <a:pt x="1697" y="793"/>
                  </a:cubicBezTo>
                  <a:cubicBezTo>
                    <a:pt x="1697" y="792"/>
                    <a:pt x="1696" y="792"/>
                    <a:pt x="1696" y="791"/>
                  </a:cubicBezTo>
                  <a:cubicBezTo>
                    <a:pt x="1696" y="790"/>
                    <a:pt x="1696" y="789"/>
                    <a:pt x="1696" y="789"/>
                  </a:cubicBezTo>
                  <a:cubicBezTo>
                    <a:pt x="1696" y="788"/>
                    <a:pt x="1696" y="788"/>
                    <a:pt x="1695" y="788"/>
                  </a:cubicBezTo>
                  <a:cubicBezTo>
                    <a:pt x="1695" y="787"/>
                    <a:pt x="1695" y="787"/>
                    <a:pt x="1695" y="786"/>
                  </a:cubicBezTo>
                  <a:cubicBezTo>
                    <a:pt x="1694" y="785"/>
                    <a:pt x="1693" y="783"/>
                    <a:pt x="1692" y="781"/>
                  </a:cubicBezTo>
                  <a:cubicBezTo>
                    <a:pt x="1691" y="779"/>
                    <a:pt x="1690" y="778"/>
                    <a:pt x="1689" y="776"/>
                  </a:cubicBezTo>
                  <a:cubicBezTo>
                    <a:pt x="1687" y="772"/>
                    <a:pt x="1685" y="768"/>
                    <a:pt x="1683" y="764"/>
                  </a:cubicBezTo>
                  <a:cubicBezTo>
                    <a:pt x="1682" y="762"/>
                    <a:pt x="1681" y="760"/>
                    <a:pt x="1680" y="758"/>
                  </a:cubicBezTo>
                  <a:cubicBezTo>
                    <a:pt x="1679" y="756"/>
                    <a:pt x="1678" y="754"/>
                    <a:pt x="1678" y="752"/>
                  </a:cubicBezTo>
                  <a:cubicBezTo>
                    <a:pt x="1677" y="750"/>
                    <a:pt x="1677" y="748"/>
                    <a:pt x="1676" y="746"/>
                  </a:cubicBezTo>
                  <a:cubicBezTo>
                    <a:pt x="1676" y="746"/>
                    <a:pt x="1676" y="746"/>
                    <a:pt x="1676" y="746"/>
                  </a:cubicBezTo>
                  <a:cubicBezTo>
                    <a:pt x="1677" y="745"/>
                    <a:pt x="1677" y="745"/>
                    <a:pt x="1678" y="744"/>
                  </a:cubicBezTo>
                  <a:cubicBezTo>
                    <a:pt x="1678" y="744"/>
                    <a:pt x="1678" y="743"/>
                    <a:pt x="1678" y="743"/>
                  </a:cubicBezTo>
                  <a:cubicBezTo>
                    <a:pt x="1678" y="743"/>
                    <a:pt x="1678" y="743"/>
                    <a:pt x="1678" y="742"/>
                  </a:cubicBezTo>
                  <a:cubicBezTo>
                    <a:pt x="1679" y="742"/>
                    <a:pt x="1679" y="742"/>
                    <a:pt x="1679" y="742"/>
                  </a:cubicBezTo>
                  <a:cubicBezTo>
                    <a:pt x="1679" y="741"/>
                    <a:pt x="1679" y="740"/>
                    <a:pt x="1680" y="739"/>
                  </a:cubicBezTo>
                  <a:cubicBezTo>
                    <a:pt x="1680" y="738"/>
                    <a:pt x="1681" y="736"/>
                    <a:pt x="1681" y="735"/>
                  </a:cubicBezTo>
                  <a:cubicBezTo>
                    <a:pt x="1682" y="734"/>
                    <a:pt x="1682" y="733"/>
                    <a:pt x="1683" y="732"/>
                  </a:cubicBezTo>
                  <a:cubicBezTo>
                    <a:pt x="1683" y="731"/>
                    <a:pt x="1684" y="730"/>
                    <a:pt x="1685" y="728"/>
                  </a:cubicBezTo>
                  <a:cubicBezTo>
                    <a:pt x="1703" y="725"/>
                    <a:pt x="1698" y="710"/>
                    <a:pt x="1709" y="697"/>
                  </a:cubicBezTo>
                  <a:cubicBezTo>
                    <a:pt x="1700" y="701"/>
                    <a:pt x="1689" y="703"/>
                    <a:pt x="1684" y="709"/>
                  </a:cubicBezTo>
                  <a:cubicBezTo>
                    <a:pt x="1680" y="714"/>
                    <a:pt x="1679" y="725"/>
                    <a:pt x="1682" y="729"/>
                  </a:cubicBezTo>
                  <a:cubicBezTo>
                    <a:pt x="1682" y="729"/>
                    <a:pt x="1682" y="729"/>
                    <a:pt x="1682" y="729"/>
                  </a:cubicBezTo>
                  <a:cubicBezTo>
                    <a:pt x="1682" y="729"/>
                    <a:pt x="1682" y="729"/>
                    <a:pt x="1682" y="729"/>
                  </a:cubicBezTo>
                  <a:cubicBezTo>
                    <a:pt x="1682" y="729"/>
                    <a:pt x="1682" y="729"/>
                    <a:pt x="1682" y="729"/>
                  </a:cubicBezTo>
                  <a:cubicBezTo>
                    <a:pt x="1681" y="730"/>
                    <a:pt x="1681" y="730"/>
                    <a:pt x="1681" y="731"/>
                  </a:cubicBezTo>
                  <a:cubicBezTo>
                    <a:pt x="1680" y="732"/>
                    <a:pt x="1680" y="733"/>
                    <a:pt x="1679" y="735"/>
                  </a:cubicBezTo>
                  <a:cubicBezTo>
                    <a:pt x="1678" y="736"/>
                    <a:pt x="1678" y="737"/>
                    <a:pt x="1678" y="738"/>
                  </a:cubicBezTo>
                  <a:cubicBezTo>
                    <a:pt x="1677" y="739"/>
                    <a:pt x="1677" y="740"/>
                    <a:pt x="1676" y="741"/>
                  </a:cubicBezTo>
                  <a:cubicBezTo>
                    <a:pt x="1676" y="741"/>
                    <a:pt x="1676" y="741"/>
                    <a:pt x="1676" y="742"/>
                  </a:cubicBezTo>
                  <a:cubicBezTo>
                    <a:pt x="1676" y="742"/>
                    <a:pt x="1676" y="742"/>
                    <a:pt x="1676" y="742"/>
                  </a:cubicBezTo>
                  <a:cubicBezTo>
                    <a:pt x="1676" y="742"/>
                    <a:pt x="1676" y="742"/>
                    <a:pt x="1676" y="742"/>
                  </a:cubicBezTo>
                  <a:cubicBezTo>
                    <a:pt x="1676" y="742"/>
                    <a:pt x="1676" y="741"/>
                    <a:pt x="1676" y="740"/>
                  </a:cubicBezTo>
                  <a:cubicBezTo>
                    <a:pt x="1676" y="740"/>
                    <a:pt x="1675" y="739"/>
                    <a:pt x="1675" y="739"/>
                  </a:cubicBezTo>
                  <a:cubicBezTo>
                    <a:pt x="1676" y="739"/>
                    <a:pt x="1675" y="738"/>
                    <a:pt x="1675" y="738"/>
                  </a:cubicBezTo>
                  <a:cubicBezTo>
                    <a:pt x="1675" y="737"/>
                    <a:pt x="1675" y="736"/>
                    <a:pt x="1675" y="736"/>
                  </a:cubicBezTo>
                  <a:cubicBezTo>
                    <a:pt x="1674" y="734"/>
                    <a:pt x="1674" y="733"/>
                    <a:pt x="1674" y="732"/>
                  </a:cubicBezTo>
                  <a:cubicBezTo>
                    <a:pt x="1674" y="730"/>
                    <a:pt x="1673" y="729"/>
                    <a:pt x="1673" y="729"/>
                  </a:cubicBezTo>
                  <a:cubicBezTo>
                    <a:pt x="1673" y="729"/>
                    <a:pt x="1673" y="729"/>
                    <a:pt x="1673" y="730"/>
                  </a:cubicBezTo>
                  <a:cubicBezTo>
                    <a:pt x="1673" y="730"/>
                    <a:pt x="1673" y="731"/>
                    <a:pt x="1672" y="732"/>
                  </a:cubicBezTo>
                  <a:cubicBezTo>
                    <a:pt x="1672" y="733"/>
                    <a:pt x="1672" y="735"/>
                    <a:pt x="1672" y="736"/>
                  </a:cubicBezTo>
                  <a:cubicBezTo>
                    <a:pt x="1672" y="737"/>
                    <a:pt x="1672" y="737"/>
                    <a:pt x="1672" y="738"/>
                  </a:cubicBezTo>
                  <a:cubicBezTo>
                    <a:pt x="1671" y="739"/>
                    <a:pt x="1671" y="739"/>
                    <a:pt x="1672" y="740"/>
                  </a:cubicBezTo>
                  <a:cubicBezTo>
                    <a:pt x="1672" y="740"/>
                    <a:pt x="1672" y="740"/>
                    <a:pt x="1672" y="741"/>
                  </a:cubicBezTo>
                  <a:cubicBezTo>
                    <a:pt x="1672" y="744"/>
                    <a:pt x="1673" y="749"/>
                    <a:pt x="1674" y="753"/>
                  </a:cubicBezTo>
                  <a:cubicBezTo>
                    <a:pt x="1674" y="754"/>
                    <a:pt x="1675" y="756"/>
                    <a:pt x="1675" y="757"/>
                  </a:cubicBezTo>
                  <a:cubicBezTo>
                    <a:pt x="1675" y="757"/>
                    <a:pt x="1675" y="757"/>
                    <a:pt x="1674" y="757"/>
                  </a:cubicBezTo>
                  <a:cubicBezTo>
                    <a:pt x="1674" y="756"/>
                    <a:pt x="1673" y="756"/>
                    <a:pt x="1673" y="755"/>
                  </a:cubicBezTo>
                  <a:cubicBezTo>
                    <a:pt x="1672" y="755"/>
                    <a:pt x="1671" y="754"/>
                    <a:pt x="1671" y="754"/>
                  </a:cubicBezTo>
                  <a:cubicBezTo>
                    <a:pt x="1670" y="753"/>
                    <a:pt x="1668" y="752"/>
                    <a:pt x="1667" y="752"/>
                  </a:cubicBezTo>
                  <a:cubicBezTo>
                    <a:pt x="1667" y="752"/>
                    <a:pt x="1667" y="752"/>
                    <a:pt x="1667" y="752"/>
                  </a:cubicBezTo>
                  <a:cubicBezTo>
                    <a:pt x="1661" y="735"/>
                    <a:pt x="1649" y="728"/>
                    <a:pt x="1630" y="738"/>
                  </a:cubicBezTo>
                  <a:cubicBezTo>
                    <a:pt x="1644" y="745"/>
                    <a:pt x="1647" y="758"/>
                    <a:pt x="1665" y="752"/>
                  </a:cubicBezTo>
                  <a:cubicBezTo>
                    <a:pt x="1665" y="753"/>
                    <a:pt x="1666" y="753"/>
                    <a:pt x="1666" y="753"/>
                  </a:cubicBezTo>
                  <a:cubicBezTo>
                    <a:pt x="1667" y="754"/>
                    <a:pt x="1669" y="755"/>
                    <a:pt x="1670" y="755"/>
                  </a:cubicBezTo>
                  <a:cubicBezTo>
                    <a:pt x="1670" y="756"/>
                    <a:pt x="1671" y="756"/>
                    <a:pt x="1672" y="757"/>
                  </a:cubicBezTo>
                  <a:cubicBezTo>
                    <a:pt x="1672" y="757"/>
                    <a:pt x="1673" y="757"/>
                    <a:pt x="1673" y="758"/>
                  </a:cubicBezTo>
                  <a:cubicBezTo>
                    <a:pt x="1675" y="759"/>
                    <a:pt x="1676" y="760"/>
                    <a:pt x="1677" y="761"/>
                  </a:cubicBezTo>
                  <a:cubicBezTo>
                    <a:pt x="1678" y="763"/>
                    <a:pt x="1678" y="764"/>
                    <a:pt x="1679" y="766"/>
                  </a:cubicBezTo>
                  <a:cubicBezTo>
                    <a:pt x="1681" y="770"/>
                    <a:pt x="1684" y="774"/>
                    <a:pt x="1686" y="778"/>
                  </a:cubicBezTo>
                  <a:cubicBezTo>
                    <a:pt x="1687" y="779"/>
                    <a:pt x="1688" y="781"/>
                    <a:pt x="1689" y="783"/>
                  </a:cubicBezTo>
                  <a:cubicBezTo>
                    <a:pt x="1690" y="785"/>
                    <a:pt x="1691" y="786"/>
                    <a:pt x="1691" y="788"/>
                  </a:cubicBezTo>
                  <a:cubicBezTo>
                    <a:pt x="1691" y="788"/>
                    <a:pt x="1692" y="789"/>
                    <a:pt x="1692" y="789"/>
                  </a:cubicBezTo>
                  <a:cubicBezTo>
                    <a:pt x="1692" y="789"/>
                    <a:pt x="1692" y="790"/>
                    <a:pt x="1692" y="790"/>
                  </a:cubicBezTo>
                  <a:cubicBezTo>
                    <a:pt x="1693" y="791"/>
                    <a:pt x="1693" y="791"/>
                    <a:pt x="1693" y="792"/>
                  </a:cubicBezTo>
                  <a:cubicBezTo>
                    <a:pt x="1694" y="793"/>
                    <a:pt x="1694" y="793"/>
                    <a:pt x="1694" y="794"/>
                  </a:cubicBezTo>
                  <a:cubicBezTo>
                    <a:pt x="1695" y="794"/>
                    <a:pt x="1695" y="795"/>
                    <a:pt x="1695" y="795"/>
                  </a:cubicBezTo>
                  <a:cubicBezTo>
                    <a:pt x="1693" y="798"/>
                    <a:pt x="1690" y="801"/>
                    <a:pt x="1688" y="804"/>
                  </a:cubicBezTo>
                  <a:cubicBezTo>
                    <a:pt x="1685" y="808"/>
                    <a:pt x="1682" y="811"/>
                    <a:pt x="1679" y="815"/>
                  </a:cubicBezTo>
                  <a:cubicBezTo>
                    <a:pt x="1679" y="816"/>
                    <a:pt x="1678" y="817"/>
                    <a:pt x="1677" y="818"/>
                  </a:cubicBezTo>
                  <a:cubicBezTo>
                    <a:pt x="1676" y="819"/>
                    <a:pt x="1675" y="820"/>
                    <a:pt x="1674" y="820"/>
                  </a:cubicBezTo>
                  <a:cubicBezTo>
                    <a:pt x="1673" y="822"/>
                    <a:pt x="1671" y="824"/>
                    <a:pt x="1669" y="825"/>
                  </a:cubicBezTo>
                  <a:cubicBezTo>
                    <a:pt x="1661" y="831"/>
                    <a:pt x="1652" y="835"/>
                    <a:pt x="1644" y="840"/>
                  </a:cubicBezTo>
                  <a:cubicBezTo>
                    <a:pt x="1639" y="843"/>
                    <a:pt x="1634" y="845"/>
                    <a:pt x="1629" y="847"/>
                  </a:cubicBezTo>
                  <a:cubicBezTo>
                    <a:pt x="1630" y="847"/>
                    <a:pt x="1630" y="847"/>
                    <a:pt x="1630" y="846"/>
                  </a:cubicBezTo>
                  <a:cubicBezTo>
                    <a:pt x="1631" y="846"/>
                    <a:pt x="1631" y="845"/>
                    <a:pt x="1631" y="845"/>
                  </a:cubicBezTo>
                  <a:cubicBezTo>
                    <a:pt x="1631" y="845"/>
                    <a:pt x="1631" y="844"/>
                    <a:pt x="1631" y="844"/>
                  </a:cubicBezTo>
                  <a:cubicBezTo>
                    <a:pt x="1632" y="844"/>
                    <a:pt x="1632" y="844"/>
                    <a:pt x="1632" y="843"/>
                  </a:cubicBezTo>
                  <a:cubicBezTo>
                    <a:pt x="1632" y="842"/>
                    <a:pt x="1632" y="841"/>
                    <a:pt x="1632" y="840"/>
                  </a:cubicBezTo>
                  <a:cubicBezTo>
                    <a:pt x="1632" y="839"/>
                    <a:pt x="1632" y="837"/>
                    <a:pt x="1632" y="836"/>
                  </a:cubicBezTo>
                  <a:cubicBezTo>
                    <a:pt x="1632" y="835"/>
                    <a:pt x="1632" y="833"/>
                    <a:pt x="1632" y="832"/>
                  </a:cubicBezTo>
                  <a:cubicBezTo>
                    <a:pt x="1632" y="831"/>
                    <a:pt x="1632" y="829"/>
                    <a:pt x="1631" y="828"/>
                  </a:cubicBezTo>
                  <a:cubicBezTo>
                    <a:pt x="1631" y="826"/>
                    <a:pt x="1631" y="824"/>
                    <a:pt x="1631" y="823"/>
                  </a:cubicBezTo>
                  <a:cubicBezTo>
                    <a:pt x="1650" y="810"/>
                    <a:pt x="1629" y="795"/>
                    <a:pt x="1650" y="785"/>
                  </a:cubicBezTo>
                  <a:cubicBezTo>
                    <a:pt x="1639" y="784"/>
                    <a:pt x="1628" y="787"/>
                    <a:pt x="1622" y="798"/>
                  </a:cubicBezTo>
                  <a:cubicBezTo>
                    <a:pt x="1618" y="805"/>
                    <a:pt x="1618" y="821"/>
                    <a:pt x="1628" y="824"/>
                  </a:cubicBezTo>
                  <a:cubicBezTo>
                    <a:pt x="1629" y="825"/>
                    <a:pt x="1629" y="827"/>
                    <a:pt x="1629" y="828"/>
                  </a:cubicBezTo>
                  <a:cubicBezTo>
                    <a:pt x="1629" y="830"/>
                    <a:pt x="1629" y="831"/>
                    <a:pt x="1629" y="832"/>
                  </a:cubicBezTo>
                  <a:cubicBezTo>
                    <a:pt x="1630" y="834"/>
                    <a:pt x="1630" y="835"/>
                    <a:pt x="1630" y="836"/>
                  </a:cubicBezTo>
                  <a:cubicBezTo>
                    <a:pt x="1630" y="837"/>
                    <a:pt x="1630" y="839"/>
                    <a:pt x="1630" y="840"/>
                  </a:cubicBezTo>
                  <a:cubicBezTo>
                    <a:pt x="1630" y="841"/>
                    <a:pt x="1630" y="842"/>
                    <a:pt x="1629" y="843"/>
                  </a:cubicBezTo>
                  <a:cubicBezTo>
                    <a:pt x="1629" y="843"/>
                    <a:pt x="1629" y="843"/>
                    <a:pt x="1629" y="844"/>
                  </a:cubicBezTo>
                  <a:cubicBezTo>
                    <a:pt x="1629" y="844"/>
                    <a:pt x="1629" y="844"/>
                    <a:pt x="1629" y="844"/>
                  </a:cubicBezTo>
                  <a:cubicBezTo>
                    <a:pt x="1629" y="845"/>
                    <a:pt x="1629" y="845"/>
                    <a:pt x="1629" y="846"/>
                  </a:cubicBezTo>
                  <a:cubicBezTo>
                    <a:pt x="1628" y="846"/>
                    <a:pt x="1628" y="847"/>
                    <a:pt x="1628" y="848"/>
                  </a:cubicBezTo>
                  <a:cubicBezTo>
                    <a:pt x="1628" y="848"/>
                    <a:pt x="1628" y="848"/>
                    <a:pt x="1628" y="848"/>
                  </a:cubicBezTo>
                  <a:cubicBezTo>
                    <a:pt x="1624" y="850"/>
                    <a:pt x="1621" y="852"/>
                    <a:pt x="1618" y="853"/>
                  </a:cubicBezTo>
                  <a:cubicBezTo>
                    <a:pt x="1606" y="860"/>
                    <a:pt x="1595" y="865"/>
                    <a:pt x="1585" y="871"/>
                  </a:cubicBezTo>
                  <a:cubicBezTo>
                    <a:pt x="1550" y="877"/>
                    <a:pt x="1511" y="882"/>
                    <a:pt x="1483" y="891"/>
                  </a:cubicBezTo>
                  <a:cubicBezTo>
                    <a:pt x="1462" y="897"/>
                    <a:pt x="1438" y="900"/>
                    <a:pt x="1403" y="917"/>
                  </a:cubicBezTo>
                  <a:cubicBezTo>
                    <a:pt x="1399" y="918"/>
                    <a:pt x="1396" y="920"/>
                    <a:pt x="1393" y="922"/>
                  </a:cubicBezTo>
                  <a:cubicBezTo>
                    <a:pt x="1388" y="908"/>
                    <a:pt x="1380" y="897"/>
                    <a:pt x="1366" y="901"/>
                  </a:cubicBezTo>
                  <a:cubicBezTo>
                    <a:pt x="1366" y="900"/>
                    <a:pt x="1365" y="900"/>
                    <a:pt x="1365" y="899"/>
                  </a:cubicBezTo>
                  <a:cubicBezTo>
                    <a:pt x="1363" y="898"/>
                    <a:pt x="1361" y="897"/>
                    <a:pt x="1359" y="896"/>
                  </a:cubicBezTo>
                  <a:cubicBezTo>
                    <a:pt x="1358" y="895"/>
                    <a:pt x="1356" y="894"/>
                    <a:pt x="1354" y="893"/>
                  </a:cubicBezTo>
                  <a:cubicBezTo>
                    <a:pt x="1353" y="892"/>
                    <a:pt x="1352" y="892"/>
                    <a:pt x="1351" y="891"/>
                  </a:cubicBezTo>
                  <a:cubicBezTo>
                    <a:pt x="1351" y="891"/>
                    <a:pt x="1351" y="891"/>
                    <a:pt x="1350" y="891"/>
                  </a:cubicBezTo>
                  <a:cubicBezTo>
                    <a:pt x="1350" y="891"/>
                    <a:pt x="1349" y="891"/>
                    <a:pt x="1349" y="890"/>
                  </a:cubicBezTo>
                  <a:cubicBezTo>
                    <a:pt x="1348" y="890"/>
                    <a:pt x="1347" y="890"/>
                    <a:pt x="1346" y="889"/>
                  </a:cubicBezTo>
                  <a:cubicBezTo>
                    <a:pt x="1346" y="889"/>
                    <a:pt x="1345" y="889"/>
                    <a:pt x="1344" y="889"/>
                  </a:cubicBezTo>
                  <a:cubicBezTo>
                    <a:pt x="1344" y="889"/>
                    <a:pt x="1343" y="889"/>
                    <a:pt x="1343" y="888"/>
                  </a:cubicBezTo>
                  <a:cubicBezTo>
                    <a:pt x="1344" y="888"/>
                    <a:pt x="1345" y="888"/>
                    <a:pt x="1346" y="887"/>
                  </a:cubicBezTo>
                  <a:cubicBezTo>
                    <a:pt x="1348" y="887"/>
                    <a:pt x="1349" y="887"/>
                    <a:pt x="1350" y="886"/>
                  </a:cubicBezTo>
                  <a:cubicBezTo>
                    <a:pt x="1351" y="886"/>
                    <a:pt x="1353" y="885"/>
                    <a:pt x="1354" y="885"/>
                  </a:cubicBezTo>
                  <a:cubicBezTo>
                    <a:pt x="1355" y="884"/>
                    <a:pt x="1356" y="883"/>
                    <a:pt x="1357" y="883"/>
                  </a:cubicBezTo>
                  <a:cubicBezTo>
                    <a:pt x="1359" y="882"/>
                    <a:pt x="1360" y="882"/>
                    <a:pt x="1361" y="881"/>
                  </a:cubicBezTo>
                  <a:cubicBezTo>
                    <a:pt x="1362" y="880"/>
                    <a:pt x="1363" y="880"/>
                    <a:pt x="1364" y="879"/>
                  </a:cubicBezTo>
                  <a:cubicBezTo>
                    <a:pt x="1365" y="878"/>
                    <a:pt x="1366" y="878"/>
                    <a:pt x="1367" y="877"/>
                  </a:cubicBezTo>
                  <a:cubicBezTo>
                    <a:pt x="1368" y="876"/>
                    <a:pt x="1369" y="876"/>
                    <a:pt x="1370" y="875"/>
                  </a:cubicBezTo>
                  <a:cubicBezTo>
                    <a:pt x="1371" y="874"/>
                    <a:pt x="1372" y="873"/>
                    <a:pt x="1372" y="873"/>
                  </a:cubicBezTo>
                  <a:cubicBezTo>
                    <a:pt x="1374" y="871"/>
                    <a:pt x="1376" y="870"/>
                    <a:pt x="1377" y="868"/>
                  </a:cubicBezTo>
                  <a:cubicBezTo>
                    <a:pt x="1378" y="867"/>
                    <a:pt x="1378" y="867"/>
                    <a:pt x="1379" y="866"/>
                  </a:cubicBezTo>
                  <a:cubicBezTo>
                    <a:pt x="1380" y="865"/>
                    <a:pt x="1380" y="864"/>
                    <a:pt x="1381" y="863"/>
                  </a:cubicBezTo>
                  <a:cubicBezTo>
                    <a:pt x="1381" y="863"/>
                    <a:pt x="1382" y="863"/>
                    <a:pt x="1382" y="862"/>
                  </a:cubicBezTo>
                  <a:cubicBezTo>
                    <a:pt x="1382" y="862"/>
                    <a:pt x="1382" y="862"/>
                    <a:pt x="1382" y="862"/>
                  </a:cubicBezTo>
                  <a:cubicBezTo>
                    <a:pt x="1382" y="862"/>
                    <a:pt x="1382" y="862"/>
                    <a:pt x="1383" y="862"/>
                  </a:cubicBezTo>
                  <a:cubicBezTo>
                    <a:pt x="1383" y="862"/>
                    <a:pt x="1383" y="861"/>
                    <a:pt x="1383" y="861"/>
                  </a:cubicBezTo>
                  <a:cubicBezTo>
                    <a:pt x="1383" y="861"/>
                    <a:pt x="1383" y="861"/>
                    <a:pt x="1384" y="861"/>
                  </a:cubicBezTo>
                  <a:cubicBezTo>
                    <a:pt x="1384" y="860"/>
                    <a:pt x="1385" y="860"/>
                    <a:pt x="1386" y="859"/>
                  </a:cubicBezTo>
                  <a:cubicBezTo>
                    <a:pt x="1387" y="859"/>
                    <a:pt x="1388" y="858"/>
                    <a:pt x="1389" y="857"/>
                  </a:cubicBezTo>
                  <a:cubicBezTo>
                    <a:pt x="1389" y="857"/>
                    <a:pt x="1390" y="856"/>
                    <a:pt x="1391" y="856"/>
                  </a:cubicBezTo>
                  <a:cubicBezTo>
                    <a:pt x="1392" y="855"/>
                    <a:pt x="1394" y="854"/>
                    <a:pt x="1395" y="854"/>
                  </a:cubicBezTo>
                  <a:cubicBezTo>
                    <a:pt x="1395" y="854"/>
                    <a:pt x="1395" y="854"/>
                    <a:pt x="1396" y="853"/>
                  </a:cubicBezTo>
                  <a:cubicBezTo>
                    <a:pt x="1396" y="853"/>
                    <a:pt x="1396" y="854"/>
                    <a:pt x="1396" y="854"/>
                  </a:cubicBezTo>
                  <a:cubicBezTo>
                    <a:pt x="1397" y="853"/>
                    <a:pt x="1399" y="854"/>
                    <a:pt x="1401" y="853"/>
                  </a:cubicBezTo>
                  <a:cubicBezTo>
                    <a:pt x="1401" y="853"/>
                    <a:pt x="1401" y="853"/>
                    <a:pt x="1401" y="853"/>
                  </a:cubicBezTo>
                  <a:cubicBezTo>
                    <a:pt x="1406" y="862"/>
                    <a:pt x="1415" y="854"/>
                    <a:pt x="1420" y="851"/>
                  </a:cubicBezTo>
                  <a:cubicBezTo>
                    <a:pt x="1427" y="848"/>
                    <a:pt x="1431" y="848"/>
                    <a:pt x="1440" y="848"/>
                  </a:cubicBezTo>
                  <a:cubicBezTo>
                    <a:pt x="1429" y="840"/>
                    <a:pt x="1399" y="832"/>
                    <a:pt x="1396" y="851"/>
                  </a:cubicBezTo>
                  <a:cubicBezTo>
                    <a:pt x="1395" y="851"/>
                    <a:pt x="1394" y="852"/>
                    <a:pt x="1394" y="852"/>
                  </a:cubicBezTo>
                  <a:cubicBezTo>
                    <a:pt x="1392" y="853"/>
                    <a:pt x="1391" y="853"/>
                    <a:pt x="1390" y="854"/>
                  </a:cubicBezTo>
                  <a:cubicBezTo>
                    <a:pt x="1389" y="855"/>
                    <a:pt x="1388" y="855"/>
                    <a:pt x="1387" y="856"/>
                  </a:cubicBezTo>
                  <a:cubicBezTo>
                    <a:pt x="1386" y="856"/>
                    <a:pt x="1386" y="857"/>
                    <a:pt x="1385" y="857"/>
                  </a:cubicBezTo>
                  <a:cubicBezTo>
                    <a:pt x="1385" y="857"/>
                    <a:pt x="1385" y="857"/>
                    <a:pt x="1385" y="856"/>
                  </a:cubicBezTo>
                  <a:cubicBezTo>
                    <a:pt x="1386" y="856"/>
                    <a:pt x="1386" y="855"/>
                    <a:pt x="1386" y="854"/>
                  </a:cubicBezTo>
                  <a:cubicBezTo>
                    <a:pt x="1388" y="851"/>
                    <a:pt x="1389" y="849"/>
                    <a:pt x="1389" y="847"/>
                  </a:cubicBezTo>
                  <a:cubicBezTo>
                    <a:pt x="1390" y="845"/>
                    <a:pt x="1390" y="843"/>
                    <a:pt x="1390" y="842"/>
                  </a:cubicBezTo>
                  <a:cubicBezTo>
                    <a:pt x="1390" y="840"/>
                    <a:pt x="1390" y="840"/>
                    <a:pt x="1390" y="840"/>
                  </a:cubicBezTo>
                  <a:cubicBezTo>
                    <a:pt x="1390" y="840"/>
                    <a:pt x="1390" y="840"/>
                    <a:pt x="1390" y="842"/>
                  </a:cubicBezTo>
                  <a:cubicBezTo>
                    <a:pt x="1389" y="843"/>
                    <a:pt x="1389" y="844"/>
                    <a:pt x="1388" y="846"/>
                  </a:cubicBezTo>
                  <a:cubicBezTo>
                    <a:pt x="1387" y="848"/>
                    <a:pt x="1386" y="851"/>
                    <a:pt x="1384" y="853"/>
                  </a:cubicBezTo>
                  <a:cubicBezTo>
                    <a:pt x="1384" y="854"/>
                    <a:pt x="1383" y="854"/>
                    <a:pt x="1383" y="855"/>
                  </a:cubicBezTo>
                  <a:cubicBezTo>
                    <a:pt x="1382" y="856"/>
                    <a:pt x="1382" y="856"/>
                    <a:pt x="1381" y="857"/>
                  </a:cubicBezTo>
                  <a:cubicBezTo>
                    <a:pt x="1380" y="858"/>
                    <a:pt x="1379" y="860"/>
                    <a:pt x="1378" y="861"/>
                  </a:cubicBezTo>
                  <a:cubicBezTo>
                    <a:pt x="1378" y="862"/>
                    <a:pt x="1377" y="863"/>
                    <a:pt x="1376" y="864"/>
                  </a:cubicBezTo>
                  <a:cubicBezTo>
                    <a:pt x="1376" y="864"/>
                    <a:pt x="1375" y="865"/>
                    <a:pt x="1374" y="866"/>
                  </a:cubicBezTo>
                  <a:cubicBezTo>
                    <a:pt x="1373" y="867"/>
                    <a:pt x="1371" y="869"/>
                    <a:pt x="1370" y="870"/>
                  </a:cubicBezTo>
                  <a:cubicBezTo>
                    <a:pt x="1369" y="871"/>
                    <a:pt x="1368" y="872"/>
                    <a:pt x="1367" y="872"/>
                  </a:cubicBezTo>
                  <a:cubicBezTo>
                    <a:pt x="1367" y="873"/>
                    <a:pt x="1366" y="874"/>
                    <a:pt x="1365" y="875"/>
                  </a:cubicBezTo>
                  <a:cubicBezTo>
                    <a:pt x="1364" y="875"/>
                    <a:pt x="1363" y="876"/>
                    <a:pt x="1362" y="877"/>
                  </a:cubicBezTo>
                  <a:cubicBezTo>
                    <a:pt x="1361" y="877"/>
                    <a:pt x="1360" y="878"/>
                    <a:pt x="1359" y="878"/>
                  </a:cubicBezTo>
                  <a:cubicBezTo>
                    <a:pt x="1358" y="879"/>
                    <a:pt x="1357" y="880"/>
                    <a:pt x="1356" y="880"/>
                  </a:cubicBezTo>
                  <a:cubicBezTo>
                    <a:pt x="1355" y="881"/>
                    <a:pt x="1353" y="881"/>
                    <a:pt x="1352" y="882"/>
                  </a:cubicBezTo>
                  <a:cubicBezTo>
                    <a:pt x="1351" y="882"/>
                    <a:pt x="1350" y="883"/>
                    <a:pt x="1349" y="883"/>
                  </a:cubicBezTo>
                  <a:cubicBezTo>
                    <a:pt x="1348" y="884"/>
                    <a:pt x="1346" y="884"/>
                    <a:pt x="1345" y="884"/>
                  </a:cubicBezTo>
                  <a:cubicBezTo>
                    <a:pt x="1344" y="885"/>
                    <a:pt x="1343" y="885"/>
                    <a:pt x="1342" y="885"/>
                  </a:cubicBezTo>
                  <a:cubicBezTo>
                    <a:pt x="1340" y="886"/>
                    <a:pt x="1340" y="886"/>
                    <a:pt x="1340" y="886"/>
                  </a:cubicBezTo>
                  <a:cubicBezTo>
                    <a:pt x="1339" y="886"/>
                    <a:pt x="1338" y="886"/>
                    <a:pt x="1338" y="886"/>
                  </a:cubicBezTo>
                  <a:cubicBezTo>
                    <a:pt x="1336" y="887"/>
                    <a:pt x="1336" y="887"/>
                    <a:pt x="1336" y="887"/>
                  </a:cubicBezTo>
                  <a:cubicBezTo>
                    <a:pt x="1335" y="887"/>
                    <a:pt x="1335" y="887"/>
                    <a:pt x="1335" y="887"/>
                  </a:cubicBezTo>
                  <a:cubicBezTo>
                    <a:pt x="1335" y="887"/>
                    <a:pt x="1335" y="887"/>
                    <a:pt x="1335" y="887"/>
                  </a:cubicBezTo>
                  <a:cubicBezTo>
                    <a:pt x="1335" y="887"/>
                    <a:pt x="1335" y="887"/>
                    <a:pt x="1335" y="887"/>
                  </a:cubicBezTo>
                  <a:cubicBezTo>
                    <a:pt x="1334" y="887"/>
                    <a:pt x="1334" y="887"/>
                    <a:pt x="1334" y="887"/>
                  </a:cubicBezTo>
                  <a:cubicBezTo>
                    <a:pt x="1334" y="887"/>
                    <a:pt x="1334" y="887"/>
                    <a:pt x="1334" y="887"/>
                  </a:cubicBezTo>
                  <a:cubicBezTo>
                    <a:pt x="1334" y="887"/>
                    <a:pt x="1334" y="887"/>
                    <a:pt x="1334" y="887"/>
                  </a:cubicBezTo>
                  <a:cubicBezTo>
                    <a:pt x="1332" y="887"/>
                    <a:pt x="1332" y="887"/>
                    <a:pt x="1332" y="887"/>
                  </a:cubicBezTo>
                  <a:cubicBezTo>
                    <a:pt x="1330" y="887"/>
                    <a:pt x="1330" y="887"/>
                    <a:pt x="1330" y="887"/>
                  </a:cubicBezTo>
                  <a:cubicBezTo>
                    <a:pt x="1325" y="888"/>
                    <a:pt x="1319" y="888"/>
                    <a:pt x="1314" y="887"/>
                  </a:cubicBezTo>
                  <a:cubicBezTo>
                    <a:pt x="1309" y="887"/>
                    <a:pt x="1303" y="887"/>
                    <a:pt x="1298" y="886"/>
                  </a:cubicBezTo>
                  <a:cubicBezTo>
                    <a:pt x="1296" y="886"/>
                    <a:pt x="1293" y="886"/>
                    <a:pt x="1290" y="886"/>
                  </a:cubicBezTo>
                  <a:cubicBezTo>
                    <a:pt x="1316" y="866"/>
                    <a:pt x="1351" y="856"/>
                    <a:pt x="1378" y="840"/>
                  </a:cubicBezTo>
                  <a:cubicBezTo>
                    <a:pt x="1414" y="818"/>
                    <a:pt x="1418" y="818"/>
                    <a:pt x="1458" y="823"/>
                  </a:cubicBezTo>
                  <a:cubicBezTo>
                    <a:pt x="1489" y="828"/>
                    <a:pt x="1542" y="852"/>
                    <a:pt x="1580" y="834"/>
                  </a:cubicBezTo>
                  <a:cubicBezTo>
                    <a:pt x="1551" y="835"/>
                    <a:pt x="1534" y="829"/>
                    <a:pt x="1514" y="822"/>
                  </a:cubicBezTo>
                  <a:cubicBezTo>
                    <a:pt x="1557" y="804"/>
                    <a:pt x="1576" y="789"/>
                    <a:pt x="1611" y="786"/>
                  </a:cubicBezTo>
                  <a:cubicBezTo>
                    <a:pt x="1571" y="778"/>
                    <a:pt x="1516" y="814"/>
                    <a:pt x="1503" y="813"/>
                  </a:cubicBezTo>
                  <a:cubicBezTo>
                    <a:pt x="1488" y="812"/>
                    <a:pt x="1457" y="807"/>
                    <a:pt x="1444" y="802"/>
                  </a:cubicBezTo>
                  <a:cubicBezTo>
                    <a:pt x="1406" y="786"/>
                    <a:pt x="1451" y="752"/>
                    <a:pt x="1470" y="729"/>
                  </a:cubicBezTo>
                  <a:cubicBezTo>
                    <a:pt x="1472" y="729"/>
                    <a:pt x="1473" y="728"/>
                    <a:pt x="1475" y="727"/>
                  </a:cubicBezTo>
                  <a:cubicBezTo>
                    <a:pt x="1477" y="726"/>
                    <a:pt x="1479" y="725"/>
                    <a:pt x="1481" y="724"/>
                  </a:cubicBezTo>
                  <a:cubicBezTo>
                    <a:pt x="1481" y="724"/>
                    <a:pt x="1482" y="724"/>
                    <a:pt x="1482" y="724"/>
                  </a:cubicBezTo>
                  <a:cubicBezTo>
                    <a:pt x="1482" y="725"/>
                    <a:pt x="1483" y="725"/>
                    <a:pt x="1483" y="725"/>
                  </a:cubicBezTo>
                  <a:cubicBezTo>
                    <a:pt x="1484" y="725"/>
                    <a:pt x="1484" y="725"/>
                    <a:pt x="1484" y="726"/>
                  </a:cubicBezTo>
                  <a:cubicBezTo>
                    <a:pt x="1484" y="726"/>
                    <a:pt x="1484" y="726"/>
                    <a:pt x="1485" y="726"/>
                  </a:cubicBezTo>
                  <a:cubicBezTo>
                    <a:pt x="1485" y="726"/>
                    <a:pt x="1485" y="726"/>
                    <a:pt x="1485" y="726"/>
                  </a:cubicBezTo>
                  <a:cubicBezTo>
                    <a:pt x="1486" y="726"/>
                    <a:pt x="1486" y="726"/>
                    <a:pt x="1487" y="726"/>
                  </a:cubicBezTo>
                  <a:cubicBezTo>
                    <a:pt x="1488" y="727"/>
                    <a:pt x="1488" y="727"/>
                    <a:pt x="1489" y="727"/>
                  </a:cubicBezTo>
                  <a:cubicBezTo>
                    <a:pt x="1490" y="727"/>
                    <a:pt x="1491" y="728"/>
                    <a:pt x="1491" y="728"/>
                  </a:cubicBezTo>
                  <a:cubicBezTo>
                    <a:pt x="1492" y="729"/>
                    <a:pt x="1493" y="729"/>
                    <a:pt x="1494" y="729"/>
                  </a:cubicBezTo>
                  <a:cubicBezTo>
                    <a:pt x="1494" y="730"/>
                    <a:pt x="1495" y="730"/>
                    <a:pt x="1496" y="731"/>
                  </a:cubicBezTo>
                  <a:cubicBezTo>
                    <a:pt x="1496" y="731"/>
                    <a:pt x="1496" y="731"/>
                    <a:pt x="1496" y="731"/>
                  </a:cubicBezTo>
                  <a:cubicBezTo>
                    <a:pt x="1495" y="749"/>
                    <a:pt x="1505" y="750"/>
                    <a:pt x="1519" y="741"/>
                  </a:cubicBezTo>
                  <a:cubicBezTo>
                    <a:pt x="1514" y="733"/>
                    <a:pt x="1510" y="721"/>
                    <a:pt x="1498" y="729"/>
                  </a:cubicBezTo>
                  <a:cubicBezTo>
                    <a:pt x="1497" y="728"/>
                    <a:pt x="1497" y="728"/>
                    <a:pt x="1497" y="728"/>
                  </a:cubicBezTo>
                  <a:cubicBezTo>
                    <a:pt x="1497" y="728"/>
                    <a:pt x="1497" y="728"/>
                    <a:pt x="1497" y="728"/>
                  </a:cubicBezTo>
                  <a:cubicBezTo>
                    <a:pt x="1496" y="728"/>
                    <a:pt x="1495" y="728"/>
                    <a:pt x="1495" y="727"/>
                  </a:cubicBezTo>
                  <a:cubicBezTo>
                    <a:pt x="1494" y="727"/>
                    <a:pt x="1493" y="726"/>
                    <a:pt x="1493" y="726"/>
                  </a:cubicBezTo>
                  <a:cubicBezTo>
                    <a:pt x="1492" y="726"/>
                    <a:pt x="1491" y="725"/>
                    <a:pt x="1490" y="725"/>
                  </a:cubicBezTo>
                  <a:cubicBezTo>
                    <a:pt x="1489" y="725"/>
                    <a:pt x="1489" y="724"/>
                    <a:pt x="1488" y="724"/>
                  </a:cubicBezTo>
                  <a:cubicBezTo>
                    <a:pt x="1487" y="724"/>
                    <a:pt x="1486" y="724"/>
                    <a:pt x="1486" y="723"/>
                  </a:cubicBezTo>
                  <a:cubicBezTo>
                    <a:pt x="1486" y="723"/>
                    <a:pt x="1485" y="723"/>
                    <a:pt x="1485" y="723"/>
                  </a:cubicBezTo>
                  <a:cubicBezTo>
                    <a:pt x="1485" y="723"/>
                    <a:pt x="1485" y="723"/>
                    <a:pt x="1485" y="723"/>
                  </a:cubicBezTo>
                  <a:cubicBezTo>
                    <a:pt x="1484" y="723"/>
                    <a:pt x="1484" y="723"/>
                    <a:pt x="1484" y="723"/>
                  </a:cubicBezTo>
                  <a:cubicBezTo>
                    <a:pt x="1483" y="723"/>
                    <a:pt x="1483" y="723"/>
                    <a:pt x="1482" y="723"/>
                  </a:cubicBezTo>
                  <a:cubicBezTo>
                    <a:pt x="1482" y="724"/>
                    <a:pt x="1482" y="724"/>
                    <a:pt x="1482" y="724"/>
                  </a:cubicBezTo>
                  <a:cubicBezTo>
                    <a:pt x="1483" y="723"/>
                    <a:pt x="1485" y="722"/>
                    <a:pt x="1487" y="720"/>
                  </a:cubicBezTo>
                  <a:cubicBezTo>
                    <a:pt x="1488" y="720"/>
                    <a:pt x="1489" y="719"/>
                    <a:pt x="1489" y="718"/>
                  </a:cubicBezTo>
                  <a:cubicBezTo>
                    <a:pt x="1490" y="718"/>
                    <a:pt x="1490" y="718"/>
                    <a:pt x="1490" y="718"/>
                  </a:cubicBezTo>
                  <a:cubicBezTo>
                    <a:pt x="1490" y="717"/>
                    <a:pt x="1490" y="717"/>
                    <a:pt x="1490" y="717"/>
                  </a:cubicBezTo>
                  <a:cubicBezTo>
                    <a:pt x="1491" y="717"/>
                    <a:pt x="1491" y="717"/>
                    <a:pt x="1491" y="717"/>
                  </a:cubicBezTo>
                  <a:cubicBezTo>
                    <a:pt x="1491" y="716"/>
                    <a:pt x="1491" y="716"/>
                    <a:pt x="1492" y="715"/>
                  </a:cubicBezTo>
                  <a:cubicBezTo>
                    <a:pt x="1493" y="714"/>
                    <a:pt x="1495" y="712"/>
                    <a:pt x="1496" y="710"/>
                  </a:cubicBezTo>
                  <a:cubicBezTo>
                    <a:pt x="1497" y="709"/>
                    <a:pt x="1497" y="708"/>
                    <a:pt x="1498" y="707"/>
                  </a:cubicBezTo>
                  <a:cubicBezTo>
                    <a:pt x="1498" y="707"/>
                    <a:pt x="1499" y="707"/>
                    <a:pt x="1499" y="707"/>
                  </a:cubicBezTo>
                  <a:cubicBezTo>
                    <a:pt x="1499" y="707"/>
                    <a:pt x="1500" y="707"/>
                    <a:pt x="1500" y="707"/>
                  </a:cubicBezTo>
                  <a:cubicBezTo>
                    <a:pt x="1501" y="707"/>
                    <a:pt x="1501" y="707"/>
                    <a:pt x="1501" y="706"/>
                  </a:cubicBezTo>
                  <a:cubicBezTo>
                    <a:pt x="1502" y="706"/>
                    <a:pt x="1502" y="706"/>
                    <a:pt x="1502" y="706"/>
                  </a:cubicBezTo>
                  <a:cubicBezTo>
                    <a:pt x="1503" y="706"/>
                    <a:pt x="1503" y="706"/>
                    <a:pt x="1504" y="706"/>
                  </a:cubicBezTo>
                  <a:cubicBezTo>
                    <a:pt x="1504" y="706"/>
                    <a:pt x="1505" y="706"/>
                    <a:pt x="1506" y="706"/>
                  </a:cubicBezTo>
                  <a:cubicBezTo>
                    <a:pt x="1506" y="706"/>
                    <a:pt x="1506" y="705"/>
                    <a:pt x="1507" y="705"/>
                  </a:cubicBezTo>
                  <a:cubicBezTo>
                    <a:pt x="1507" y="705"/>
                    <a:pt x="1507" y="705"/>
                    <a:pt x="1508" y="705"/>
                  </a:cubicBezTo>
                  <a:cubicBezTo>
                    <a:pt x="1508" y="705"/>
                    <a:pt x="1509" y="705"/>
                    <a:pt x="1510" y="705"/>
                  </a:cubicBezTo>
                  <a:cubicBezTo>
                    <a:pt x="1511" y="705"/>
                    <a:pt x="1513" y="705"/>
                    <a:pt x="1514" y="705"/>
                  </a:cubicBezTo>
                  <a:cubicBezTo>
                    <a:pt x="1516" y="705"/>
                    <a:pt x="1517" y="705"/>
                    <a:pt x="1519" y="705"/>
                  </a:cubicBezTo>
                  <a:cubicBezTo>
                    <a:pt x="1521" y="706"/>
                    <a:pt x="1522" y="706"/>
                    <a:pt x="1524" y="706"/>
                  </a:cubicBezTo>
                  <a:cubicBezTo>
                    <a:pt x="1525" y="706"/>
                    <a:pt x="1526" y="707"/>
                    <a:pt x="1527" y="707"/>
                  </a:cubicBezTo>
                  <a:cubicBezTo>
                    <a:pt x="1528" y="714"/>
                    <a:pt x="1532" y="722"/>
                    <a:pt x="1538" y="725"/>
                  </a:cubicBezTo>
                  <a:cubicBezTo>
                    <a:pt x="1546" y="729"/>
                    <a:pt x="1553" y="721"/>
                    <a:pt x="1561" y="718"/>
                  </a:cubicBezTo>
                  <a:cubicBezTo>
                    <a:pt x="1551" y="709"/>
                    <a:pt x="1541" y="687"/>
                    <a:pt x="1527" y="704"/>
                  </a:cubicBezTo>
                  <a:cubicBezTo>
                    <a:pt x="1527" y="704"/>
                    <a:pt x="1527" y="704"/>
                    <a:pt x="1527" y="704"/>
                  </a:cubicBezTo>
                  <a:cubicBezTo>
                    <a:pt x="1527" y="704"/>
                    <a:pt x="1527" y="703"/>
                    <a:pt x="1527" y="703"/>
                  </a:cubicBezTo>
                  <a:cubicBezTo>
                    <a:pt x="1526" y="704"/>
                    <a:pt x="1526" y="704"/>
                    <a:pt x="1526" y="704"/>
                  </a:cubicBezTo>
                  <a:cubicBezTo>
                    <a:pt x="1526" y="704"/>
                    <a:pt x="1525" y="704"/>
                    <a:pt x="1524" y="704"/>
                  </a:cubicBezTo>
                  <a:cubicBezTo>
                    <a:pt x="1523" y="703"/>
                    <a:pt x="1521" y="703"/>
                    <a:pt x="1519" y="703"/>
                  </a:cubicBezTo>
                  <a:cubicBezTo>
                    <a:pt x="1518" y="703"/>
                    <a:pt x="1516" y="703"/>
                    <a:pt x="1514" y="703"/>
                  </a:cubicBezTo>
                  <a:cubicBezTo>
                    <a:pt x="1513" y="703"/>
                    <a:pt x="1511" y="703"/>
                    <a:pt x="1510" y="703"/>
                  </a:cubicBezTo>
                  <a:cubicBezTo>
                    <a:pt x="1509" y="703"/>
                    <a:pt x="1508" y="703"/>
                    <a:pt x="1508" y="703"/>
                  </a:cubicBezTo>
                  <a:cubicBezTo>
                    <a:pt x="1507" y="703"/>
                    <a:pt x="1507" y="703"/>
                    <a:pt x="1506" y="703"/>
                  </a:cubicBezTo>
                  <a:cubicBezTo>
                    <a:pt x="1506" y="703"/>
                    <a:pt x="1506" y="703"/>
                    <a:pt x="1505" y="703"/>
                  </a:cubicBezTo>
                  <a:cubicBezTo>
                    <a:pt x="1505" y="703"/>
                    <a:pt x="1504" y="703"/>
                    <a:pt x="1503" y="703"/>
                  </a:cubicBezTo>
                  <a:cubicBezTo>
                    <a:pt x="1503" y="703"/>
                    <a:pt x="1502" y="704"/>
                    <a:pt x="1502" y="704"/>
                  </a:cubicBezTo>
                  <a:cubicBezTo>
                    <a:pt x="1501" y="704"/>
                    <a:pt x="1501" y="704"/>
                    <a:pt x="1501" y="704"/>
                  </a:cubicBezTo>
                  <a:cubicBezTo>
                    <a:pt x="1500" y="704"/>
                    <a:pt x="1500" y="704"/>
                    <a:pt x="1500" y="704"/>
                  </a:cubicBezTo>
                  <a:cubicBezTo>
                    <a:pt x="1500" y="704"/>
                    <a:pt x="1499" y="704"/>
                    <a:pt x="1499" y="705"/>
                  </a:cubicBezTo>
                  <a:cubicBezTo>
                    <a:pt x="1500" y="702"/>
                    <a:pt x="1501" y="700"/>
                    <a:pt x="1502" y="698"/>
                  </a:cubicBezTo>
                  <a:cubicBezTo>
                    <a:pt x="1504" y="694"/>
                    <a:pt x="1506" y="690"/>
                    <a:pt x="1508" y="687"/>
                  </a:cubicBezTo>
                  <a:cubicBezTo>
                    <a:pt x="1510" y="683"/>
                    <a:pt x="1513" y="680"/>
                    <a:pt x="1516" y="677"/>
                  </a:cubicBezTo>
                  <a:cubicBezTo>
                    <a:pt x="1519" y="675"/>
                    <a:pt x="1522" y="673"/>
                    <a:pt x="1526" y="672"/>
                  </a:cubicBezTo>
                  <a:cubicBezTo>
                    <a:pt x="1529" y="670"/>
                    <a:pt x="1533" y="669"/>
                    <a:pt x="1537" y="668"/>
                  </a:cubicBezTo>
                  <a:cubicBezTo>
                    <a:pt x="1544" y="666"/>
                    <a:pt x="1551" y="666"/>
                    <a:pt x="1558" y="665"/>
                  </a:cubicBezTo>
                  <a:cubicBezTo>
                    <a:pt x="1559" y="665"/>
                    <a:pt x="1561" y="665"/>
                    <a:pt x="1562" y="665"/>
                  </a:cubicBezTo>
                  <a:cubicBezTo>
                    <a:pt x="1564" y="665"/>
                    <a:pt x="1566" y="665"/>
                    <a:pt x="1567" y="665"/>
                  </a:cubicBezTo>
                  <a:cubicBezTo>
                    <a:pt x="1569" y="665"/>
                    <a:pt x="1571" y="665"/>
                    <a:pt x="1573" y="665"/>
                  </a:cubicBezTo>
                  <a:cubicBezTo>
                    <a:pt x="1576" y="668"/>
                    <a:pt x="1580" y="670"/>
                    <a:pt x="1583" y="673"/>
                  </a:cubicBezTo>
                  <a:cubicBezTo>
                    <a:pt x="1580" y="670"/>
                    <a:pt x="1578" y="668"/>
                    <a:pt x="1576" y="665"/>
                  </a:cubicBezTo>
                  <a:cubicBezTo>
                    <a:pt x="1581" y="666"/>
                    <a:pt x="1585" y="667"/>
                    <a:pt x="1589" y="668"/>
                  </a:cubicBezTo>
                  <a:cubicBezTo>
                    <a:pt x="1589" y="668"/>
                    <a:pt x="1589" y="668"/>
                    <a:pt x="1589" y="668"/>
                  </a:cubicBezTo>
                  <a:cubicBezTo>
                    <a:pt x="1589" y="668"/>
                    <a:pt x="1589" y="668"/>
                    <a:pt x="1589" y="668"/>
                  </a:cubicBezTo>
                  <a:cubicBezTo>
                    <a:pt x="1589" y="668"/>
                    <a:pt x="1590" y="668"/>
                    <a:pt x="1590" y="668"/>
                  </a:cubicBezTo>
                  <a:cubicBezTo>
                    <a:pt x="1590" y="668"/>
                    <a:pt x="1590" y="668"/>
                    <a:pt x="1590" y="668"/>
                  </a:cubicBezTo>
                  <a:cubicBezTo>
                    <a:pt x="1590" y="669"/>
                    <a:pt x="1591" y="669"/>
                    <a:pt x="1591" y="670"/>
                  </a:cubicBezTo>
                  <a:cubicBezTo>
                    <a:pt x="1592" y="670"/>
                    <a:pt x="1592" y="671"/>
                    <a:pt x="1593" y="671"/>
                  </a:cubicBezTo>
                  <a:cubicBezTo>
                    <a:pt x="1593" y="672"/>
                    <a:pt x="1594" y="672"/>
                    <a:pt x="1594" y="673"/>
                  </a:cubicBezTo>
                  <a:cubicBezTo>
                    <a:pt x="1595" y="673"/>
                    <a:pt x="1595" y="674"/>
                    <a:pt x="1596" y="675"/>
                  </a:cubicBezTo>
                  <a:cubicBezTo>
                    <a:pt x="1596" y="675"/>
                    <a:pt x="1597" y="676"/>
                    <a:pt x="1597" y="676"/>
                  </a:cubicBezTo>
                  <a:cubicBezTo>
                    <a:pt x="1596" y="687"/>
                    <a:pt x="1599" y="697"/>
                    <a:pt x="1610" y="699"/>
                  </a:cubicBezTo>
                  <a:cubicBezTo>
                    <a:pt x="1609" y="688"/>
                    <a:pt x="1609" y="678"/>
                    <a:pt x="1598" y="673"/>
                  </a:cubicBezTo>
                  <a:cubicBezTo>
                    <a:pt x="1598" y="673"/>
                    <a:pt x="1598" y="673"/>
                    <a:pt x="1598" y="673"/>
                  </a:cubicBezTo>
                  <a:cubicBezTo>
                    <a:pt x="1598" y="673"/>
                    <a:pt x="1598" y="673"/>
                    <a:pt x="1598" y="673"/>
                  </a:cubicBezTo>
                  <a:cubicBezTo>
                    <a:pt x="1597" y="672"/>
                    <a:pt x="1597" y="672"/>
                    <a:pt x="1596" y="671"/>
                  </a:cubicBezTo>
                  <a:cubicBezTo>
                    <a:pt x="1596" y="671"/>
                    <a:pt x="1596" y="671"/>
                    <a:pt x="1595" y="670"/>
                  </a:cubicBezTo>
                  <a:cubicBezTo>
                    <a:pt x="1596" y="671"/>
                    <a:pt x="1597" y="671"/>
                    <a:pt x="1597" y="671"/>
                  </a:cubicBezTo>
                  <a:cubicBezTo>
                    <a:pt x="1598" y="672"/>
                    <a:pt x="1599" y="672"/>
                    <a:pt x="1599" y="673"/>
                  </a:cubicBezTo>
                  <a:cubicBezTo>
                    <a:pt x="1599" y="673"/>
                    <a:pt x="1600" y="673"/>
                    <a:pt x="1600" y="673"/>
                  </a:cubicBezTo>
                  <a:cubicBezTo>
                    <a:pt x="1600" y="673"/>
                    <a:pt x="1600" y="673"/>
                    <a:pt x="1599" y="673"/>
                  </a:cubicBezTo>
                  <a:cubicBezTo>
                    <a:pt x="1599" y="672"/>
                    <a:pt x="1598" y="672"/>
                    <a:pt x="1597" y="671"/>
                  </a:cubicBezTo>
                  <a:cubicBezTo>
                    <a:pt x="1596" y="670"/>
                    <a:pt x="1595" y="669"/>
                    <a:pt x="1593" y="668"/>
                  </a:cubicBezTo>
                  <a:cubicBezTo>
                    <a:pt x="1593" y="668"/>
                    <a:pt x="1593" y="668"/>
                    <a:pt x="1593" y="668"/>
                  </a:cubicBezTo>
                  <a:cubicBezTo>
                    <a:pt x="1592" y="667"/>
                    <a:pt x="1592" y="667"/>
                    <a:pt x="1592" y="667"/>
                  </a:cubicBezTo>
                  <a:cubicBezTo>
                    <a:pt x="1591" y="667"/>
                    <a:pt x="1591" y="666"/>
                    <a:pt x="1591" y="666"/>
                  </a:cubicBezTo>
                  <a:cubicBezTo>
                    <a:pt x="1591" y="666"/>
                    <a:pt x="1591" y="666"/>
                    <a:pt x="1591" y="666"/>
                  </a:cubicBezTo>
                  <a:cubicBezTo>
                    <a:pt x="1591" y="666"/>
                    <a:pt x="1590" y="666"/>
                    <a:pt x="1590" y="666"/>
                  </a:cubicBezTo>
                  <a:cubicBezTo>
                    <a:pt x="1590" y="666"/>
                    <a:pt x="1589" y="666"/>
                    <a:pt x="1589" y="665"/>
                  </a:cubicBezTo>
                  <a:cubicBezTo>
                    <a:pt x="1588" y="665"/>
                    <a:pt x="1588" y="665"/>
                    <a:pt x="1588" y="665"/>
                  </a:cubicBezTo>
                  <a:cubicBezTo>
                    <a:pt x="1588" y="665"/>
                    <a:pt x="1588" y="665"/>
                    <a:pt x="1588" y="666"/>
                  </a:cubicBezTo>
                  <a:cubicBezTo>
                    <a:pt x="1585" y="665"/>
                    <a:pt x="1582" y="664"/>
                    <a:pt x="1578" y="663"/>
                  </a:cubicBezTo>
                  <a:cubicBezTo>
                    <a:pt x="1578" y="663"/>
                    <a:pt x="1579" y="662"/>
                    <a:pt x="1579" y="662"/>
                  </a:cubicBezTo>
                  <a:cubicBezTo>
                    <a:pt x="1580" y="661"/>
                    <a:pt x="1581" y="661"/>
                    <a:pt x="1581" y="660"/>
                  </a:cubicBezTo>
                  <a:cubicBezTo>
                    <a:pt x="1582" y="660"/>
                    <a:pt x="1582" y="660"/>
                    <a:pt x="1583" y="660"/>
                  </a:cubicBezTo>
                  <a:cubicBezTo>
                    <a:pt x="1583" y="660"/>
                    <a:pt x="1583" y="659"/>
                    <a:pt x="1583" y="659"/>
                  </a:cubicBezTo>
                  <a:cubicBezTo>
                    <a:pt x="1584" y="659"/>
                    <a:pt x="1584" y="659"/>
                    <a:pt x="1584" y="659"/>
                  </a:cubicBezTo>
                  <a:cubicBezTo>
                    <a:pt x="1584" y="658"/>
                    <a:pt x="1585" y="658"/>
                    <a:pt x="1585" y="657"/>
                  </a:cubicBezTo>
                  <a:cubicBezTo>
                    <a:pt x="1586" y="657"/>
                    <a:pt x="1586" y="657"/>
                    <a:pt x="1587" y="656"/>
                  </a:cubicBezTo>
                  <a:cubicBezTo>
                    <a:pt x="1587" y="656"/>
                    <a:pt x="1588" y="656"/>
                    <a:pt x="1588" y="655"/>
                  </a:cubicBezTo>
                  <a:cubicBezTo>
                    <a:pt x="1589" y="655"/>
                    <a:pt x="1589" y="654"/>
                    <a:pt x="1590" y="654"/>
                  </a:cubicBezTo>
                  <a:cubicBezTo>
                    <a:pt x="1591" y="653"/>
                    <a:pt x="1592" y="652"/>
                    <a:pt x="1594" y="652"/>
                  </a:cubicBezTo>
                  <a:cubicBezTo>
                    <a:pt x="1595" y="651"/>
                    <a:pt x="1596" y="650"/>
                    <a:pt x="1598" y="650"/>
                  </a:cubicBezTo>
                  <a:cubicBezTo>
                    <a:pt x="1599" y="649"/>
                    <a:pt x="1601" y="649"/>
                    <a:pt x="1602" y="648"/>
                  </a:cubicBezTo>
                  <a:cubicBezTo>
                    <a:pt x="1603" y="648"/>
                    <a:pt x="1605" y="647"/>
                    <a:pt x="1606" y="647"/>
                  </a:cubicBezTo>
                  <a:cubicBezTo>
                    <a:pt x="1606" y="647"/>
                    <a:pt x="1606" y="647"/>
                    <a:pt x="1606" y="647"/>
                  </a:cubicBezTo>
                  <a:cubicBezTo>
                    <a:pt x="1622" y="662"/>
                    <a:pt x="1632" y="650"/>
                    <a:pt x="1639" y="633"/>
                  </a:cubicBezTo>
                  <a:cubicBezTo>
                    <a:pt x="1625" y="640"/>
                    <a:pt x="1615" y="628"/>
                    <a:pt x="1604" y="645"/>
                  </a:cubicBezTo>
                  <a:cubicBezTo>
                    <a:pt x="1603" y="645"/>
                    <a:pt x="1602" y="645"/>
                    <a:pt x="1601" y="646"/>
                  </a:cubicBezTo>
                  <a:cubicBezTo>
                    <a:pt x="1600" y="646"/>
                    <a:pt x="1598" y="647"/>
                    <a:pt x="1597" y="647"/>
                  </a:cubicBezTo>
                  <a:cubicBezTo>
                    <a:pt x="1595" y="648"/>
                    <a:pt x="1594" y="649"/>
                    <a:pt x="1593" y="650"/>
                  </a:cubicBezTo>
                  <a:cubicBezTo>
                    <a:pt x="1591" y="650"/>
                    <a:pt x="1590" y="651"/>
                    <a:pt x="1589" y="652"/>
                  </a:cubicBezTo>
                  <a:cubicBezTo>
                    <a:pt x="1588" y="652"/>
                    <a:pt x="1587" y="653"/>
                    <a:pt x="1587" y="653"/>
                  </a:cubicBezTo>
                  <a:cubicBezTo>
                    <a:pt x="1586" y="653"/>
                    <a:pt x="1586" y="654"/>
                    <a:pt x="1585" y="654"/>
                  </a:cubicBezTo>
                  <a:cubicBezTo>
                    <a:pt x="1585" y="655"/>
                    <a:pt x="1584" y="655"/>
                    <a:pt x="1584" y="655"/>
                  </a:cubicBezTo>
                  <a:cubicBezTo>
                    <a:pt x="1583" y="656"/>
                    <a:pt x="1583" y="656"/>
                    <a:pt x="1582" y="657"/>
                  </a:cubicBezTo>
                  <a:cubicBezTo>
                    <a:pt x="1582" y="657"/>
                    <a:pt x="1582" y="657"/>
                    <a:pt x="1582" y="657"/>
                  </a:cubicBezTo>
                  <a:cubicBezTo>
                    <a:pt x="1581" y="657"/>
                    <a:pt x="1581" y="658"/>
                    <a:pt x="1581" y="658"/>
                  </a:cubicBezTo>
                  <a:cubicBezTo>
                    <a:pt x="1581" y="658"/>
                    <a:pt x="1580" y="659"/>
                    <a:pt x="1580" y="659"/>
                  </a:cubicBezTo>
                  <a:cubicBezTo>
                    <a:pt x="1580" y="659"/>
                    <a:pt x="1580" y="660"/>
                    <a:pt x="1579" y="660"/>
                  </a:cubicBezTo>
                  <a:cubicBezTo>
                    <a:pt x="1579" y="661"/>
                    <a:pt x="1579" y="661"/>
                    <a:pt x="1579" y="661"/>
                  </a:cubicBezTo>
                  <a:cubicBezTo>
                    <a:pt x="1578" y="662"/>
                    <a:pt x="1578" y="663"/>
                    <a:pt x="1578" y="663"/>
                  </a:cubicBezTo>
                  <a:cubicBezTo>
                    <a:pt x="1577" y="663"/>
                    <a:pt x="1577" y="663"/>
                    <a:pt x="1576" y="662"/>
                  </a:cubicBezTo>
                  <a:cubicBezTo>
                    <a:pt x="1575" y="662"/>
                    <a:pt x="1574" y="662"/>
                    <a:pt x="1573" y="662"/>
                  </a:cubicBezTo>
                  <a:cubicBezTo>
                    <a:pt x="1568" y="656"/>
                    <a:pt x="1564" y="652"/>
                    <a:pt x="1561" y="647"/>
                  </a:cubicBezTo>
                  <a:cubicBezTo>
                    <a:pt x="1562" y="645"/>
                    <a:pt x="1563" y="643"/>
                    <a:pt x="1564" y="640"/>
                  </a:cubicBezTo>
                  <a:cubicBezTo>
                    <a:pt x="1566" y="635"/>
                    <a:pt x="1568" y="630"/>
                    <a:pt x="1570" y="624"/>
                  </a:cubicBezTo>
                  <a:cubicBezTo>
                    <a:pt x="1571" y="622"/>
                    <a:pt x="1573" y="619"/>
                    <a:pt x="1574" y="616"/>
                  </a:cubicBezTo>
                  <a:cubicBezTo>
                    <a:pt x="1575" y="614"/>
                    <a:pt x="1576" y="611"/>
                    <a:pt x="1577" y="609"/>
                  </a:cubicBezTo>
                  <a:cubicBezTo>
                    <a:pt x="1577" y="607"/>
                    <a:pt x="1578" y="606"/>
                    <a:pt x="1579" y="605"/>
                  </a:cubicBezTo>
                  <a:cubicBezTo>
                    <a:pt x="1579" y="604"/>
                    <a:pt x="1580" y="603"/>
                    <a:pt x="1581" y="602"/>
                  </a:cubicBezTo>
                  <a:cubicBezTo>
                    <a:pt x="1581" y="602"/>
                    <a:pt x="1581" y="602"/>
                    <a:pt x="1581" y="602"/>
                  </a:cubicBezTo>
                  <a:cubicBezTo>
                    <a:pt x="1582" y="601"/>
                    <a:pt x="1582" y="601"/>
                    <a:pt x="1582" y="601"/>
                  </a:cubicBezTo>
                  <a:cubicBezTo>
                    <a:pt x="1582" y="601"/>
                    <a:pt x="1583" y="600"/>
                    <a:pt x="1583" y="600"/>
                  </a:cubicBezTo>
                  <a:cubicBezTo>
                    <a:pt x="1584" y="599"/>
                    <a:pt x="1585" y="599"/>
                    <a:pt x="1586" y="599"/>
                  </a:cubicBezTo>
                  <a:cubicBezTo>
                    <a:pt x="1587" y="598"/>
                    <a:pt x="1588" y="598"/>
                    <a:pt x="1589" y="598"/>
                  </a:cubicBezTo>
                  <a:cubicBezTo>
                    <a:pt x="1590" y="597"/>
                    <a:pt x="1590" y="597"/>
                    <a:pt x="1591" y="597"/>
                  </a:cubicBezTo>
                  <a:cubicBezTo>
                    <a:pt x="1591" y="597"/>
                    <a:pt x="1591" y="597"/>
                    <a:pt x="1591" y="597"/>
                  </a:cubicBezTo>
                  <a:cubicBezTo>
                    <a:pt x="1591" y="597"/>
                    <a:pt x="1592" y="597"/>
                    <a:pt x="1592" y="597"/>
                  </a:cubicBezTo>
                  <a:cubicBezTo>
                    <a:pt x="1592" y="597"/>
                    <a:pt x="1592" y="597"/>
                    <a:pt x="1593" y="597"/>
                  </a:cubicBezTo>
                  <a:cubicBezTo>
                    <a:pt x="1593" y="597"/>
                    <a:pt x="1593" y="597"/>
                    <a:pt x="1593" y="597"/>
                  </a:cubicBezTo>
                  <a:cubicBezTo>
                    <a:pt x="1593" y="596"/>
                    <a:pt x="1594" y="596"/>
                    <a:pt x="1594" y="596"/>
                  </a:cubicBezTo>
                  <a:cubicBezTo>
                    <a:pt x="1595" y="596"/>
                    <a:pt x="1595" y="596"/>
                    <a:pt x="1596" y="596"/>
                  </a:cubicBezTo>
                  <a:cubicBezTo>
                    <a:pt x="1599" y="595"/>
                    <a:pt x="1600" y="595"/>
                    <a:pt x="1600" y="595"/>
                  </a:cubicBezTo>
                  <a:cubicBezTo>
                    <a:pt x="1600" y="595"/>
                    <a:pt x="1600" y="595"/>
                    <a:pt x="1599" y="595"/>
                  </a:cubicBezTo>
                  <a:cubicBezTo>
                    <a:pt x="1598" y="595"/>
                    <a:pt x="1598" y="595"/>
                    <a:pt x="1597" y="595"/>
                  </a:cubicBezTo>
                  <a:cubicBezTo>
                    <a:pt x="1597" y="595"/>
                    <a:pt x="1597" y="595"/>
                    <a:pt x="1597" y="595"/>
                  </a:cubicBezTo>
                  <a:cubicBezTo>
                    <a:pt x="1598" y="594"/>
                    <a:pt x="1598" y="594"/>
                    <a:pt x="1599" y="593"/>
                  </a:cubicBezTo>
                  <a:cubicBezTo>
                    <a:pt x="1600" y="593"/>
                    <a:pt x="1601" y="593"/>
                    <a:pt x="1601" y="592"/>
                  </a:cubicBezTo>
                  <a:cubicBezTo>
                    <a:pt x="1602" y="592"/>
                    <a:pt x="1602" y="591"/>
                    <a:pt x="1603" y="591"/>
                  </a:cubicBezTo>
                  <a:cubicBezTo>
                    <a:pt x="1603" y="591"/>
                    <a:pt x="1603" y="591"/>
                    <a:pt x="1603" y="591"/>
                  </a:cubicBezTo>
                  <a:cubicBezTo>
                    <a:pt x="1604" y="590"/>
                    <a:pt x="1604" y="590"/>
                    <a:pt x="1604" y="590"/>
                  </a:cubicBezTo>
                  <a:cubicBezTo>
                    <a:pt x="1616" y="596"/>
                    <a:pt x="1619" y="584"/>
                    <a:pt x="1624" y="576"/>
                  </a:cubicBezTo>
                  <a:cubicBezTo>
                    <a:pt x="1610" y="570"/>
                    <a:pt x="1601" y="573"/>
                    <a:pt x="1603" y="588"/>
                  </a:cubicBezTo>
                  <a:cubicBezTo>
                    <a:pt x="1602" y="589"/>
                    <a:pt x="1602" y="589"/>
                    <a:pt x="1602" y="589"/>
                  </a:cubicBezTo>
                  <a:cubicBezTo>
                    <a:pt x="1602" y="589"/>
                    <a:pt x="1601" y="590"/>
                    <a:pt x="1600" y="590"/>
                  </a:cubicBezTo>
                  <a:cubicBezTo>
                    <a:pt x="1600" y="591"/>
                    <a:pt x="1599" y="591"/>
                    <a:pt x="1598" y="592"/>
                  </a:cubicBezTo>
                  <a:cubicBezTo>
                    <a:pt x="1597" y="592"/>
                    <a:pt x="1597" y="592"/>
                    <a:pt x="1596" y="593"/>
                  </a:cubicBezTo>
                  <a:cubicBezTo>
                    <a:pt x="1595" y="593"/>
                    <a:pt x="1595" y="593"/>
                    <a:pt x="1594" y="594"/>
                  </a:cubicBezTo>
                  <a:cubicBezTo>
                    <a:pt x="1593" y="594"/>
                    <a:pt x="1593" y="594"/>
                    <a:pt x="1592" y="595"/>
                  </a:cubicBezTo>
                  <a:cubicBezTo>
                    <a:pt x="1592" y="595"/>
                    <a:pt x="1592" y="595"/>
                    <a:pt x="1592" y="595"/>
                  </a:cubicBezTo>
                  <a:cubicBezTo>
                    <a:pt x="1592" y="595"/>
                    <a:pt x="1591" y="595"/>
                    <a:pt x="1591" y="595"/>
                  </a:cubicBezTo>
                  <a:cubicBezTo>
                    <a:pt x="1591" y="595"/>
                    <a:pt x="1591" y="595"/>
                    <a:pt x="1591" y="595"/>
                  </a:cubicBezTo>
                  <a:cubicBezTo>
                    <a:pt x="1590" y="595"/>
                    <a:pt x="1589" y="595"/>
                    <a:pt x="1588" y="595"/>
                  </a:cubicBezTo>
                  <a:cubicBezTo>
                    <a:pt x="1588" y="596"/>
                    <a:pt x="1587" y="596"/>
                    <a:pt x="1587" y="596"/>
                  </a:cubicBezTo>
                  <a:cubicBezTo>
                    <a:pt x="1586" y="596"/>
                    <a:pt x="1586" y="596"/>
                    <a:pt x="1585" y="597"/>
                  </a:cubicBezTo>
                  <a:cubicBezTo>
                    <a:pt x="1584" y="597"/>
                    <a:pt x="1584" y="597"/>
                    <a:pt x="1583" y="598"/>
                  </a:cubicBezTo>
                  <a:cubicBezTo>
                    <a:pt x="1583" y="598"/>
                    <a:pt x="1582" y="597"/>
                    <a:pt x="1582" y="597"/>
                  </a:cubicBezTo>
                  <a:cubicBezTo>
                    <a:pt x="1582" y="596"/>
                    <a:pt x="1582" y="596"/>
                    <a:pt x="1581" y="596"/>
                  </a:cubicBezTo>
                  <a:cubicBezTo>
                    <a:pt x="1581" y="595"/>
                    <a:pt x="1581" y="595"/>
                    <a:pt x="1581" y="594"/>
                  </a:cubicBezTo>
                  <a:cubicBezTo>
                    <a:pt x="1581" y="594"/>
                    <a:pt x="1580" y="593"/>
                    <a:pt x="1580" y="593"/>
                  </a:cubicBezTo>
                  <a:cubicBezTo>
                    <a:pt x="1580" y="592"/>
                    <a:pt x="1580" y="592"/>
                    <a:pt x="1580" y="592"/>
                  </a:cubicBezTo>
                  <a:cubicBezTo>
                    <a:pt x="1579" y="591"/>
                    <a:pt x="1579" y="591"/>
                    <a:pt x="1579" y="591"/>
                  </a:cubicBezTo>
                  <a:cubicBezTo>
                    <a:pt x="1579" y="590"/>
                    <a:pt x="1578" y="590"/>
                    <a:pt x="1578" y="589"/>
                  </a:cubicBezTo>
                  <a:cubicBezTo>
                    <a:pt x="1578" y="588"/>
                    <a:pt x="1577" y="588"/>
                    <a:pt x="1577" y="587"/>
                  </a:cubicBezTo>
                  <a:cubicBezTo>
                    <a:pt x="1577" y="587"/>
                    <a:pt x="1577" y="586"/>
                    <a:pt x="1577" y="586"/>
                  </a:cubicBezTo>
                  <a:cubicBezTo>
                    <a:pt x="1576" y="586"/>
                    <a:pt x="1576" y="585"/>
                    <a:pt x="1576" y="585"/>
                  </a:cubicBezTo>
                  <a:cubicBezTo>
                    <a:pt x="1576" y="584"/>
                    <a:pt x="1575" y="583"/>
                    <a:pt x="1575" y="583"/>
                  </a:cubicBezTo>
                  <a:cubicBezTo>
                    <a:pt x="1575" y="581"/>
                    <a:pt x="1574" y="579"/>
                    <a:pt x="1574" y="578"/>
                  </a:cubicBezTo>
                  <a:cubicBezTo>
                    <a:pt x="1574" y="578"/>
                    <a:pt x="1575" y="578"/>
                    <a:pt x="1576" y="578"/>
                  </a:cubicBezTo>
                  <a:cubicBezTo>
                    <a:pt x="1574" y="577"/>
                    <a:pt x="1574" y="577"/>
                    <a:pt x="1574" y="577"/>
                  </a:cubicBezTo>
                  <a:cubicBezTo>
                    <a:pt x="1574" y="577"/>
                    <a:pt x="1574" y="576"/>
                    <a:pt x="1573" y="576"/>
                  </a:cubicBezTo>
                  <a:cubicBezTo>
                    <a:pt x="1577" y="571"/>
                    <a:pt x="1582" y="565"/>
                    <a:pt x="1585" y="559"/>
                  </a:cubicBezTo>
                  <a:cubicBezTo>
                    <a:pt x="1585" y="559"/>
                    <a:pt x="1585" y="559"/>
                    <a:pt x="1585" y="559"/>
                  </a:cubicBezTo>
                  <a:cubicBezTo>
                    <a:pt x="1589" y="560"/>
                    <a:pt x="1592" y="561"/>
                    <a:pt x="1596" y="562"/>
                  </a:cubicBezTo>
                  <a:cubicBezTo>
                    <a:pt x="1592" y="560"/>
                    <a:pt x="1589" y="558"/>
                    <a:pt x="1585" y="556"/>
                  </a:cubicBezTo>
                  <a:cubicBezTo>
                    <a:pt x="1587" y="548"/>
                    <a:pt x="1584" y="538"/>
                    <a:pt x="1587" y="530"/>
                  </a:cubicBezTo>
                  <a:cubicBezTo>
                    <a:pt x="1579" y="531"/>
                    <a:pt x="1571" y="539"/>
                    <a:pt x="1566" y="547"/>
                  </a:cubicBezTo>
                  <a:cubicBezTo>
                    <a:pt x="1557" y="544"/>
                    <a:pt x="1547" y="542"/>
                    <a:pt x="1535" y="542"/>
                  </a:cubicBezTo>
                  <a:cubicBezTo>
                    <a:pt x="1556" y="522"/>
                    <a:pt x="1584" y="517"/>
                    <a:pt x="1617" y="509"/>
                  </a:cubicBezTo>
                  <a:cubicBezTo>
                    <a:pt x="1534" y="513"/>
                    <a:pt x="1462" y="565"/>
                    <a:pt x="1387" y="612"/>
                  </a:cubicBezTo>
                  <a:cubicBezTo>
                    <a:pt x="1401" y="584"/>
                    <a:pt x="1419" y="547"/>
                    <a:pt x="1440" y="523"/>
                  </a:cubicBezTo>
                  <a:cubicBezTo>
                    <a:pt x="1480" y="480"/>
                    <a:pt x="1503" y="476"/>
                    <a:pt x="1549" y="462"/>
                  </a:cubicBezTo>
                  <a:cubicBezTo>
                    <a:pt x="1534" y="464"/>
                    <a:pt x="1518" y="462"/>
                    <a:pt x="1504" y="465"/>
                  </a:cubicBezTo>
                  <a:cubicBezTo>
                    <a:pt x="1481" y="470"/>
                    <a:pt x="1467" y="477"/>
                    <a:pt x="1447" y="492"/>
                  </a:cubicBezTo>
                  <a:cubicBezTo>
                    <a:pt x="1475" y="440"/>
                    <a:pt x="1500" y="430"/>
                    <a:pt x="1525" y="401"/>
                  </a:cubicBezTo>
                  <a:cubicBezTo>
                    <a:pt x="1494" y="419"/>
                    <a:pt x="1476" y="428"/>
                    <a:pt x="1457" y="451"/>
                  </a:cubicBezTo>
                  <a:cubicBezTo>
                    <a:pt x="1457" y="450"/>
                    <a:pt x="1457" y="450"/>
                    <a:pt x="1457" y="449"/>
                  </a:cubicBezTo>
                  <a:cubicBezTo>
                    <a:pt x="1457" y="448"/>
                    <a:pt x="1457" y="447"/>
                    <a:pt x="1458" y="446"/>
                  </a:cubicBezTo>
                  <a:cubicBezTo>
                    <a:pt x="1459" y="436"/>
                    <a:pt x="1460" y="425"/>
                    <a:pt x="1462" y="412"/>
                  </a:cubicBezTo>
                  <a:cubicBezTo>
                    <a:pt x="1462" y="410"/>
                    <a:pt x="1463" y="408"/>
                    <a:pt x="1463" y="405"/>
                  </a:cubicBezTo>
                  <a:cubicBezTo>
                    <a:pt x="1463" y="405"/>
                    <a:pt x="1463" y="405"/>
                    <a:pt x="1463" y="405"/>
                  </a:cubicBezTo>
                  <a:cubicBezTo>
                    <a:pt x="1464" y="405"/>
                    <a:pt x="1464" y="404"/>
                    <a:pt x="1464" y="404"/>
                  </a:cubicBezTo>
                  <a:cubicBezTo>
                    <a:pt x="1465" y="404"/>
                    <a:pt x="1465" y="404"/>
                    <a:pt x="1465" y="404"/>
                  </a:cubicBezTo>
                  <a:cubicBezTo>
                    <a:pt x="1465" y="403"/>
                    <a:pt x="1465" y="403"/>
                    <a:pt x="1466" y="403"/>
                  </a:cubicBezTo>
                  <a:cubicBezTo>
                    <a:pt x="1466" y="403"/>
                    <a:pt x="1466" y="403"/>
                    <a:pt x="1466" y="403"/>
                  </a:cubicBezTo>
                  <a:cubicBezTo>
                    <a:pt x="1466" y="403"/>
                    <a:pt x="1467" y="402"/>
                    <a:pt x="1468" y="402"/>
                  </a:cubicBezTo>
                  <a:cubicBezTo>
                    <a:pt x="1469" y="402"/>
                    <a:pt x="1469" y="401"/>
                    <a:pt x="1470" y="401"/>
                  </a:cubicBezTo>
                  <a:cubicBezTo>
                    <a:pt x="1471" y="401"/>
                    <a:pt x="1472" y="401"/>
                    <a:pt x="1473" y="400"/>
                  </a:cubicBezTo>
                  <a:cubicBezTo>
                    <a:pt x="1474" y="400"/>
                    <a:pt x="1475" y="400"/>
                    <a:pt x="1476" y="400"/>
                  </a:cubicBezTo>
                  <a:cubicBezTo>
                    <a:pt x="1477" y="400"/>
                    <a:pt x="1478" y="399"/>
                    <a:pt x="1479" y="399"/>
                  </a:cubicBezTo>
                  <a:cubicBezTo>
                    <a:pt x="1483" y="405"/>
                    <a:pt x="1494" y="401"/>
                    <a:pt x="1498" y="397"/>
                  </a:cubicBezTo>
                  <a:cubicBezTo>
                    <a:pt x="1503" y="391"/>
                    <a:pt x="1502" y="384"/>
                    <a:pt x="1499" y="377"/>
                  </a:cubicBezTo>
                  <a:cubicBezTo>
                    <a:pt x="1498" y="392"/>
                    <a:pt x="1483" y="383"/>
                    <a:pt x="1479" y="397"/>
                  </a:cubicBezTo>
                  <a:cubicBezTo>
                    <a:pt x="1478" y="398"/>
                    <a:pt x="1477" y="398"/>
                    <a:pt x="1475" y="398"/>
                  </a:cubicBezTo>
                  <a:cubicBezTo>
                    <a:pt x="1474" y="399"/>
                    <a:pt x="1473" y="399"/>
                    <a:pt x="1473" y="399"/>
                  </a:cubicBezTo>
                  <a:cubicBezTo>
                    <a:pt x="1472" y="399"/>
                    <a:pt x="1471" y="399"/>
                    <a:pt x="1470" y="400"/>
                  </a:cubicBezTo>
                  <a:cubicBezTo>
                    <a:pt x="1469" y="400"/>
                    <a:pt x="1468" y="400"/>
                    <a:pt x="1467" y="401"/>
                  </a:cubicBezTo>
                  <a:cubicBezTo>
                    <a:pt x="1466" y="401"/>
                    <a:pt x="1466" y="401"/>
                    <a:pt x="1465" y="402"/>
                  </a:cubicBezTo>
                  <a:cubicBezTo>
                    <a:pt x="1465" y="402"/>
                    <a:pt x="1465" y="402"/>
                    <a:pt x="1465" y="402"/>
                  </a:cubicBezTo>
                  <a:cubicBezTo>
                    <a:pt x="1464" y="402"/>
                    <a:pt x="1464" y="402"/>
                    <a:pt x="1464" y="402"/>
                  </a:cubicBezTo>
                  <a:cubicBezTo>
                    <a:pt x="1464" y="403"/>
                    <a:pt x="1464" y="403"/>
                    <a:pt x="1464" y="403"/>
                  </a:cubicBezTo>
                  <a:cubicBezTo>
                    <a:pt x="1463" y="403"/>
                    <a:pt x="1463" y="404"/>
                    <a:pt x="1463" y="404"/>
                  </a:cubicBezTo>
                  <a:cubicBezTo>
                    <a:pt x="1463" y="401"/>
                    <a:pt x="1464" y="397"/>
                    <a:pt x="1464" y="394"/>
                  </a:cubicBezTo>
                  <a:cubicBezTo>
                    <a:pt x="1465" y="387"/>
                    <a:pt x="1466" y="381"/>
                    <a:pt x="1468" y="375"/>
                  </a:cubicBezTo>
                  <a:cubicBezTo>
                    <a:pt x="1468" y="373"/>
                    <a:pt x="1469" y="372"/>
                    <a:pt x="1470" y="371"/>
                  </a:cubicBezTo>
                  <a:cubicBezTo>
                    <a:pt x="1470" y="370"/>
                    <a:pt x="1470" y="369"/>
                    <a:pt x="1471" y="369"/>
                  </a:cubicBezTo>
                  <a:cubicBezTo>
                    <a:pt x="1471" y="368"/>
                    <a:pt x="1471" y="367"/>
                    <a:pt x="1472" y="366"/>
                  </a:cubicBezTo>
                  <a:cubicBezTo>
                    <a:pt x="1474" y="364"/>
                    <a:pt x="1475" y="361"/>
                    <a:pt x="1477" y="359"/>
                  </a:cubicBezTo>
                  <a:cubicBezTo>
                    <a:pt x="1479" y="357"/>
                    <a:pt x="1480" y="354"/>
                    <a:pt x="1481" y="352"/>
                  </a:cubicBezTo>
                  <a:cubicBezTo>
                    <a:pt x="1482" y="352"/>
                    <a:pt x="1482" y="352"/>
                    <a:pt x="1482" y="353"/>
                  </a:cubicBezTo>
                  <a:cubicBezTo>
                    <a:pt x="1483" y="353"/>
                    <a:pt x="1483" y="353"/>
                    <a:pt x="1484" y="353"/>
                  </a:cubicBezTo>
                  <a:cubicBezTo>
                    <a:pt x="1484" y="353"/>
                    <a:pt x="1485" y="353"/>
                    <a:pt x="1485" y="353"/>
                  </a:cubicBezTo>
                  <a:cubicBezTo>
                    <a:pt x="1485" y="353"/>
                    <a:pt x="1486" y="353"/>
                    <a:pt x="1486" y="353"/>
                  </a:cubicBezTo>
                  <a:cubicBezTo>
                    <a:pt x="1486" y="353"/>
                    <a:pt x="1486" y="353"/>
                    <a:pt x="1487" y="353"/>
                  </a:cubicBezTo>
                  <a:cubicBezTo>
                    <a:pt x="1488" y="353"/>
                    <a:pt x="1489" y="353"/>
                    <a:pt x="1491" y="353"/>
                  </a:cubicBezTo>
                  <a:cubicBezTo>
                    <a:pt x="1492" y="354"/>
                    <a:pt x="1493" y="354"/>
                    <a:pt x="1495" y="354"/>
                  </a:cubicBezTo>
                  <a:cubicBezTo>
                    <a:pt x="1498" y="355"/>
                    <a:pt x="1501" y="355"/>
                    <a:pt x="1504" y="355"/>
                  </a:cubicBezTo>
                  <a:cubicBezTo>
                    <a:pt x="1506" y="356"/>
                    <a:pt x="1507" y="356"/>
                    <a:pt x="1508" y="356"/>
                  </a:cubicBezTo>
                  <a:cubicBezTo>
                    <a:pt x="1509" y="356"/>
                    <a:pt x="1510" y="357"/>
                    <a:pt x="1511" y="357"/>
                  </a:cubicBezTo>
                  <a:cubicBezTo>
                    <a:pt x="1511" y="357"/>
                    <a:pt x="1512" y="358"/>
                    <a:pt x="1512" y="358"/>
                  </a:cubicBezTo>
                  <a:cubicBezTo>
                    <a:pt x="1513" y="358"/>
                    <a:pt x="1513" y="358"/>
                    <a:pt x="1513" y="359"/>
                  </a:cubicBezTo>
                  <a:cubicBezTo>
                    <a:pt x="1514" y="359"/>
                    <a:pt x="1515" y="360"/>
                    <a:pt x="1516" y="360"/>
                  </a:cubicBezTo>
                  <a:cubicBezTo>
                    <a:pt x="1516" y="361"/>
                    <a:pt x="1516" y="361"/>
                    <a:pt x="1517" y="361"/>
                  </a:cubicBezTo>
                  <a:cubicBezTo>
                    <a:pt x="1517" y="373"/>
                    <a:pt x="1527" y="372"/>
                    <a:pt x="1535" y="379"/>
                  </a:cubicBezTo>
                  <a:cubicBezTo>
                    <a:pt x="1536" y="365"/>
                    <a:pt x="1529" y="360"/>
                    <a:pt x="1517" y="359"/>
                  </a:cubicBezTo>
                  <a:cubicBezTo>
                    <a:pt x="1517" y="359"/>
                    <a:pt x="1517" y="359"/>
                    <a:pt x="1517" y="359"/>
                  </a:cubicBezTo>
                  <a:cubicBezTo>
                    <a:pt x="1516" y="359"/>
                    <a:pt x="1515" y="358"/>
                    <a:pt x="1514" y="358"/>
                  </a:cubicBezTo>
                  <a:cubicBezTo>
                    <a:pt x="1514" y="357"/>
                    <a:pt x="1513" y="357"/>
                    <a:pt x="1513" y="357"/>
                  </a:cubicBezTo>
                  <a:cubicBezTo>
                    <a:pt x="1512" y="357"/>
                    <a:pt x="1512" y="356"/>
                    <a:pt x="1512" y="356"/>
                  </a:cubicBezTo>
                  <a:cubicBezTo>
                    <a:pt x="1511" y="356"/>
                    <a:pt x="1511" y="356"/>
                    <a:pt x="1511" y="356"/>
                  </a:cubicBezTo>
                  <a:cubicBezTo>
                    <a:pt x="1512" y="356"/>
                    <a:pt x="1513" y="356"/>
                    <a:pt x="1514" y="356"/>
                  </a:cubicBezTo>
                  <a:cubicBezTo>
                    <a:pt x="1517" y="355"/>
                    <a:pt x="1520" y="355"/>
                    <a:pt x="1522" y="354"/>
                  </a:cubicBezTo>
                  <a:cubicBezTo>
                    <a:pt x="1523" y="354"/>
                    <a:pt x="1523" y="354"/>
                    <a:pt x="1523" y="354"/>
                  </a:cubicBezTo>
                  <a:cubicBezTo>
                    <a:pt x="1524" y="354"/>
                    <a:pt x="1524" y="354"/>
                    <a:pt x="1524" y="354"/>
                  </a:cubicBezTo>
                  <a:cubicBezTo>
                    <a:pt x="1525" y="354"/>
                    <a:pt x="1525" y="353"/>
                    <a:pt x="1526" y="353"/>
                  </a:cubicBezTo>
                  <a:cubicBezTo>
                    <a:pt x="1527" y="353"/>
                    <a:pt x="1527" y="352"/>
                    <a:pt x="1528" y="352"/>
                  </a:cubicBezTo>
                  <a:cubicBezTo>
                    <a:pt x="1529" y="351"/>
                    <a:pt x="1529" y="351"/>
                    <a:pt x="1529" y="351"/>
                  </a:cubicBezTo>
                  <a:cubicBezTo>
                    <a:pt x="1530" y="351"/>
                    <a:pt x="1530" y="351"/>
                    <a:pt x="1530" y="351"/>
                  </a:cubicBezTo>
                  <a:cubicBezTo>
                    <a:pt x="1530" y="351"/>
                    <a:pt x="1529" y="351"/>
                    <a:pt x="1528" y="351"/>
                  </a:cubicBezTo>
                  <a:cubicBezTo>
                    <a:pt x="1527" y="351"/>
                    <a:pt x="1526" y="351"/>
                    <a:pt x="1525" y="351"/>
                  </a:cubicBezTo>
                  <a:cubicBezTo>
                    <a:pt x="1525" y="351"/>
                    <a:pt x="1524" y="351"/>
                    <a:pt x="1524" y="351"/>
                  </a:cubicBezTo>
                  <a:cubicBezTo>
                    <a:pt x="1523" y="351"/>
                    <a:pt x="1523" y="351"/>
                    <a:pt x="1523" y="352"/>
                  </a:cubicBezTo>
                  <a:cubicBezTo>
                    <a:pt x="1522" y="352"/>
                    <a:pt x="1522" y="352"/>
                    <a:pt x="1522" y="352"/>
                  </a:cubicBezTo>
                  <a:cubicBezTo>
                    <a:pt x="1521" y="352"/>
                    <a:pt x="1521" y="352"/>
                    <a:pt x="1520" y="352"/>
                  </a:cubicBezTo>
                  <a:cubicBezTo>
                    <a:pt x="1520" y="352"/>
                    <a:pt x="1520" y="352"/>
                    <a:pt x="1520" y="352"/>
                  </a:cubicBezTo>
                  <a:cubicBezTo>
                    <a:pt x="1521" y="352"/>
                    <a:pt x="1521" y="352"/>
                    <a:pt x="1521" y="352"/>
                  </a:cubicBezTo>
                  <a:cubicBezTo>
                    <a:pt x="1521" y="352"/>
                    <a:pt x="1521" y="352"/>
                    <a:pt x="1521" y="351"/>
                  </a:cubicBezTo>
                  <a:cubicBezTo>
                    <a:pt x="1522" y="351"/>
                    <a:pt x="1522" y="351"/>
                    <a:pt x="1523" y="350"/>
                  </a:cubicBezTo>
                  <a:cubicBezTo>
                    <a:pt x="1524" y="350"/>
                    <a:pt x="1524" y="349"/>
                    <a:pt x="1525" y="348"/>
                  </a:cubicBezTo>
                  <a:cubicBezTo>
                    <a:pt x="1525" y="348"/>
                    <a:pt x="1526" y="347"/>
                    <a:pt x="1527" y="347"/>
                  </a:cubicBezTo>
                  <a:cubicBezTo>
                    <a:pt x="1527" y="346"/>
                    <a:pt x="1528" y="346"/>
                    <a:pt x="1528" y="345"/>
                  </a:cubicBezTo>
                  <a:cubicBezTo>
                    <a:pt x="1528" y="346"/>
                    <a:pt x="1528" y="346"/>
                    <a:pt x="1528" y="346"/>
                  </a:cubicBezTo>
                  <a:cubicBezTo>
                    <a:pt x="1528" y="346"/>
                    <a:pt x="1528" y="345"/>
                    <a:pt x="1528" y="345"/>
                  </a:cubicBezTo>
                  <a:cubicBezTo>
                    <a:pt x="1528" y="345"/>
                    <a:pt x="1528" y="345"/>
                    <a:pt x="1528" y="345"/>
                  </a:cubicBezTo>
                  <a:cubicBezTo>
                    <a:pt x="1531" y="346"/>
                    <a:pt x="1538" y="343"/>
                    <a:pt x="1540" y="340"/>
                  </a:cubicBezTo>
                  <a:cubicBezTo>
                    <a:pt x="1543" y="335"/>
                    <a:pt x="1542" y="328"/>
                    <a:pt x="1542" y="322"/>
                  </a:cubicBezTo>
                  <a:cubicBezTo>
                    <a:pt x="1536" y="331"/>
                    <a:pt x="1525" y="332"/>
                    <a:pt x="1527" y="344"/>
                  </a:cubicBezTo>
                  <a:cubicBezTo>
                    <a:pt x="1527" y="344"/>
                    <a:pt x="1526" y="345"/>
                    <a:pt x="1526" y="345"/>
                  </a:cubicBezTo>
                  <a:cubicBezTo>
                    <a:pt x="1525" y="346"/>
                    <a:pt x="1524" y="347"/>
                    <a:pt x="1524" y="347"/>
                  </a:cubicBezTo>
                  <a:cubicBezTo>
                    <a:pt x="1523" y="348"/>
                    <a:pt x="1523" y="348"/>
                    <a:pt x="1522" y="349"/>
                  </a:cubicBezTo>
                  <a:cubicBezTo>
                    <a:pt x="1521" y="349"/>
                    <a:pt x="1521" y="350"/>
                    <a:pt x="1520" y="350"/>
                  </a:cubicBezTo>
                  <a:cubicBezTo>
                    <a:pt x="1520" y="350"/>
                    <a:pt x="1520" y="350"/>
                    <a:pt x="1520" y="351"/>
                  </a:cubicBezTo>
                  <a:cubicBezTo>
                    <a:pt x="1520" y="351"/>
                    <a:pt x="1520" y="351"/>
                    <a:pt x="1520" y="351"/>
                  </a:cubicBezTo>
                  <a:cubicBezTo>
                    <a:pt x="1519" y="351"/>
                    <a:pt x="1519" y="351"/>
                    <a:pt x="1519" y="351"/>
                  </a:cubicBezTo>
                  <a:cubicBezTo>
                    <a:pt x="1519" y="352"/>
                    <a:pt x="1518" y="352"/>
                    <a:pt x="1518" y="353"/>
                  </a:cubicBezTo>
                  <a:cubicBezTo>
                    <a:pt x="1518" y="353"/>
                    <a:pt x="1518" y="353"/>
                    <a:pt x="1518" y="353"/>
                  </a:cubicBezTo>
                  <a:cubicBezTo>
                    <a:pt x="1517" y="353"/>
                    <a:pt x="1515" y="353"/>
                    <a:pt x="1514" y="353"/>
                  </a:cubicBezTo>
                  <a:cubicBezTo>
                    <a:pt x="1512" y="353"/>
                    <a:pt x="1511" y="353"/>
                    <a:pt x="1509" y="353"/>
                  </a:cubicBezTo>
                  <a:cubicBezTo>
                    <a:pt x="1508" y="353"/>
                    <a:pt x="1506" y="353"/>
                    <a:pt x="1505" y="353"/>
                  </a:cubicBezTo>
                  <a:cubicBezTo>
                    <a:pt x="1501" y="353"/>
                    <a:pt x="1498" y="352"/>
                    <a:pt x="1495" y="352"/>
                  </a:cubicBezTo>
                  <a:cubicBezTo>
                    <a:pt x="1494" y="351"/>
                    <a:pt x="1492" y="351"/>
                    <a:pt x="1491" y="351"/>
                  </a:cubicBezTo>
                  <a:cubicBezTo>
                    <a:pt x="1490" y="351"/>
                    <a:pt x="1488" y="351"/>
                    <a:pt x="1487" y="351"/>
                  </a:cubicBezTo>
                  <a:cubicBezTo>
                    <a:pt x="1487" y="351"/>
                    <a:pt x="1486" y="351"/>
                    <a:pt x="1486" y="350"/>
                  </a:cubicBezTo>
                  <a:cubicBezTo>
                    <a:pt x="1486" y="350"/>
                    <a:pt x="1485" y="350"/>
                    <a:pt x="1485" y="350"/>
                  </a:cubicBezTo>
                  <a:cubicBezTo>
                    <a:pt x="1485" y="351"/>
                    <a:pt x="1484" y="351"/>
                    <a:pt x="1484" y="351"/>
                  </a:cubicBezTo>
                  <a:cubicBezTo>
                    <a:pt x="1483" y="351"/>
                    <a:pt x="1483" y="351"/>
                    <a:pt x="1482" y="351"/>
                  </a:cubicBezTo>
                  <a:cubicBezTo>
                    <a:pt x="1482" y="351"/>
                    <a:pt x="1482" y="351"/>
                    <a:pt x="1482" y="351"/>
                  </a:cubicBezTo>
                  <a:cubicBezTo>
                    <a:pt x="1484" y="348"/>
                    <a:pt x="1485" y="345"/>
                    <a:pt x="1487" y="342"/>
                  </a:cubicBezTo>
                  <a:cubicBezTo>
                    <a:pt x="1488" y="339"/>
                    <a:pt x="1489" y="336"/>
                    <a:pt x="1490" y="333"/>
                  </a:cubicBezTo>
                  <a:cubicBezTo>
                    <a:pt x="1491" y="331"/>
                    <a:pt x="1492" y="328"/>
                    <a:pt x="1493" y="325"/>
                  </a:cubicBezTo>
                  <a:cubicBezTo>
                    <a:pt x="1494" y="323"/>
                    <a:pt x="1495" y="320"/>
                    <a:pt x="1497" y="318"/>
                  </a:cubicBezTo>
                  <a:cubicBezTo>
                    <a:pt x="1497" y="318"/>
                    <a:pt x="1497" y="317"/>
                    <a:pt x="1498" y="317"/>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5"/>
                    <a:pt x="1499" y="315"/>
                  </a:cubicBezTo>
                  <a:cubicBezTo>
                    <a:pt x="1499" y="315"/>
                    <a:pt x="1499" y="315"/>
                    <a:pt x="1499" y="315"/>
                  </a:cubicBezTo>
                  <a:cubicBezTo>
                    <a:pt x="1499" y="314"/>
                    <a:pt x="1500" y="314"/>
                    <a:pt x="1500" y="314"/>
                  </a:cubicBezTo>
                  <a:cubicBezTo>
                    <a:pt x="1500" y="314"/>
                    <a:pt x="1501" y="313"/>
                    <a:pt x="1501" y="313"/>
                  </a:cubicBezTo>
                  <a:cubicBezTo>
                    <a:pt x="1502" y="312"/>
                    <a:pt x="1503" y="311"/>
                    <a:pt x="1504" y="311"/>
                  </a:cubicBezTo>
                  <a:cubicBezTo>
                    <a:pt x="1505" y="310"/>
                    <a:pt x="1505" y="309"/>
                    <a:pt x="1506" y="308"/>
                  </a:cubicBezTo>
                  <a:cubicBezTo>
                    <a:pt x="1508" y="307"/>
                    <a:pt x="1510" y="305"/>
                    <a:pt x="1511" y="304"/>
                  </a:cubicBezTo>
                  <a:cubicBezTo>
                    <a:pt x="1511" y="304"/>
                    <a:pt x="1511" y="304"/>
                    <a:pt x="1511" y="304"/>
                  </a:cubicBezTo>
                  <a:cubicBezTo>
                    <a:pt x="1512" y="304"/>
                    <a:pt x="1512" y="303"/>
                    <a:pt x="1512" y="303"/>
                  </a:cubicBezTo>
                  <a:cubicBezTo>
                    <a:pt x="1513" y="303"/>
                    <a:pt x="1513" y="303"/>
                    <a:pt x="1514" y="303"/>
                  </a:cubicBezTo>
                  <a:cubicBezTo>
                    <a:pt x="1514" y="302"/>
                    <a:pt x="1515" y="302"/>
                    <a:pt x="1515" y="302"/>
                  </a:cubicBezTo>
                  <a:cubicBezTo>
                    <a:pt x="1516" y="301"/>
                    <a:pt x="1517" y="301"/>
                    <a:pt x="1518" y="301"/>
                  </a:cubicBezTo>
                  <a:cubicBezTo>
                    <a:pt x="1519" y="300"/>
                    <a:pt x="1521" y="300"/>
                    <a:pt x="1522" y="300"/>
                  </a:cubicBezTo>
                  <a:cubicBezTo>
                    <a:pt x="1523" y="299"/>
                    <a:pt x="1524" y="299"/>
                    <a:pt x="1525" y="299"/>
                  </a:cubicBezTo>
                  <a:cubicBezTo>
                    <a:pt x="1526" y="299"/>
                    <a:pt x="1528" y="299"/>
                    <a:pt x="1529" y="298"/>
                  </a:cubicBezTo>
                  <a:cubicBezTo>
                    <a:pt x="1529" y="298"/>
                    <a:pt x="1529" y="298"/>
                    <a:pt x="1529" y="298"/>
                  </a:cubicBezTo>
                  <a:cubicBezTo>
                    <a:pt x="1539" y="313"/>
                    <a:pt x="1549" y="304"/>
                    <a:pt x="1556" y="292"/>
                  </a:cubicBezTo>
                  <a:cubicBezTo>
                    <a:pt x="1544" y="295"/>
                    <a:pt x="1538" y="285"/>
                    <a:pt x="1528" y="297"/>
                  </a:cubicBezTo>
                  <a:cubicBezTo>
                    <a:pt x="1527" y="297"/>
                    <a:pt x="1526" y="297"/>
                    <a:pt x="1525" y="297"/>
                  </a:cubicBezTo>
                  <a:cubicBezTo>
                    <a:pt x="1524" y="297"/>
                    <a:pt x="1523" y="297"/>
                    <a:pt x="1521" y="298"/>
                  </a:cubicBezTo>
                  <a:cubicBezTo>
                    <a:pt x="1520" y="298"/>
                    <a:pt x="1519" y="298"/>
                    <a:pt x="1518" y="299"/>
                  </a:cubicBezTo>
                  <a:cubicBezTo>
                    <a:pt x="1517" y="299"/>
                    <a:pt x="1516" y="299"/>
                    <a:pt x="1516" y="299"/>
                  </a:cubicBezTo>
                  <a:cubicBezTo>
                    <a:pt x="1517" y="298"/>
                    <a:pt x="1518" y="298"/>
                    <a:pt x="1518" y="297"/>
                  </a:cubicBezTo>
                  <a:cubicBezTo>
                    <a:pt x="1519" y="296"/>
                    <a:pt x="1520" y="294"/>
                    <a:pt x="1521" y="294"/>
                  </a:cubicBezTo>
                  <a:cubicBezTo>
                    <a:pt x="1521" y="293"/>
                    <a:pt x="1522" y="292"/>
                    <a:pt x="1522" y="291"/>
                  </a:cubicBezTo>
                  <a:cubicBezTo>
                    <a:pt x="1523" y="290"/>
                    <a:pt x="1523" y="289"/>
                    <a:pt x="1523" y="289"/>
                  </a:cubicBezTo>
                  <a:cubicBezTo>
                    <a:pt x="1523" y="289"/>
                    <a:pt x="1523" y="290"/>
                    <a:pt x="1522" y="291"/>
                  </a:cubicBezTo>
                  <a:cubicBezTo>
                    <a:pt x="1521" y="292"/>
                    <a:pt x="1521" y="292"/>
                    <a:pt x="1520" y="293"/>
                  </a:cubicBezTo>
                  <a:cubicBezTo>
                    <a:pt x="1519" y="294"/>
                    <a:pt x="1518" y="295"/>
                    <a:pt x="1517" y="296"/>
                  </a:cubicBezTo>
                  <a:cubicBezTo>
                    <a:pt x="1515" y="298"/>
                    <a:pt x="1513" y="300"/>
                    <a:pt x="1509" y="302"/>
                  </a:cubicBezTo>
                  <a:cubicBezTo>
                    <a:pt x="1508" y="303"/>
                    <a:pt x="1506" y="304"/>
                    <a:pt x="1504" y="306"/>
                  </a:cubicBezTo>
                  <a:cubicBezTo>
                    <a:pt x="1503" y="306"/>
                    <a:pt x="1502" y="307"/>
                    <a:pt x="1501" y="308"/>
                  </a:cubicBezTo>
                  <a:cubicBezTo>
                    <a:pt x="1500" y="309"/>
                    <a:pt x="1500" y="309"/>
                    <a:pt x="1499" y="310"/>
                  </a:cubicBezTo>
                  <a:cubicBezTo>
                    <a:pt x="1498" y="311"/>
                    <a:pt x="1498" y="311"/>
                    <a:pt x="1497" y="312"/>
                  </a:cubicBezTo>
                  <a:cubicBezTo>
                    <a:pt x="1497" y="312"/>
                    <a:pt x="1497" y="312"/>
                    <a:pt x="1496" y="312"/>
                  </a:cubicBezTo>
                  <a:cubicBezTo>
                    <a:pt x="1496" y="313"/>
                    <a:pt x="1496" y="313"/>
                    <a:pt x="1496" y="313"/>
                  </a:cubicBezTo>
                  <a:cubicBezTo>
                    <a:pt x="1496" y="313"/>
                    <a:pt x="1495" y="314"/>
                    <a:pt x="1495" y="314"/>
                  </a:cubicBezTo>
                  <a:cubicBezTo>
                    <a:pt x="1495" y="314"/>
                    <a:pt x="1495" y="314"/>
                    <a:pt x="1495" y="314"/>
                  </a:cubicBezTo>
                  <a:cubicBezTo>
                    <a:pt x="1495" y="314"/>
                    <a:pt x="1495" y="314"/>
                    <a:pt x="1495" y="314"/>
                  </a:cubicBezTo>
                  <a:cubicBezTo>
                    <a:pt x="1495" y="314"/>
                    <a:pt x="1495" y="314"/>
                    <a:pt x="1495" y="314"/>
                  </a:cubicBezTo>
                  <a:cubicBezTo>
                    <a:pt x="1495" y="314"/>
                    <a:pt x="1495" y="314"/>
                    <a:pt x="1495" y="314"/>
                  </a:cubicBezTo>
                  <a:cubicBezTo>
                    <a:pt x="1495" y="315"/>
                    <a:pt x="1495" y="315"/>
                    <a:pt x="1495" y="315"/>
                  </a:cubicBezTo>
                  <a:cubicBezTo>
                    <a:pt x="1494" y="315"/>
                    <a:pt x="1494" y="316"/>
                    <a:pt x="1493" y="316"/>
                  </a:cubicBezTo>
                  <a:cubicBezTo>
                    <a:pt x="1493" y="317"/>
                    <a:pt x="1493" y="318"/>
                    <a:pt x="1492" y="319"/>
                  </a:cubicBezTo>
                  <a:cubicBezTo>
                    <a:pt x="1492" y="318"/>
                    <a:pt x="1492" y="318"/>
                    <a:pt x="1492" y="318"/>
                  </a:cubicBezTo>
                  <a:cubicBezTo>
                    <a:pt x="1492" y="317"/>
                    <a:pt x="1492" y="316"/>
                    <a:pt x="1491" y="314"/>
                  </a:cubicBezTo>
                  <a:cubicBezTo>
                    <a:pt x="1491" y="314"/>
                    <a:pt x="1491" y="313"/>
                    <a:pt x="1491" y="313"/>
                  </a:cubicBezTo>
                  <a:cubicBezTo>
                    <a:pt x="1491" y="313"/>
                    <a:pt x="1491" y="312"/>
                    <a:pt x="1491" y="312"/>
                  </a:cubicBezTo>
                  <a:cubicBezTo>
                    <a:pt x="1490" y="311"/>
                    <a:pt x="1490" y="311"/>
                    <a:pt x="1490" y="311"/>
                  </a:cubicBezTo>
                  <a:cubicBezTo>
                    <a:pt x="1490" y="310"/>
                    <a:pt x="1489" y="310"/>
                    <a:pt x="1489" y="309"/>
                  </a:cubicBezTo>
                  <a:cubicBezTo>
                    <a:pt x="1489" y="309"/>
                    <a:pt x="1488" y="308"/>
                    <a:pt x="1487" y="307"/>
                  </a:cubicBezTo>
                  <a:cubicBezTo>
                    <a:pt x="1487" y="307"/>
                    <a:pt x="1487" y="307"/>
                    <a:pt x="1486" y="306"/>
                  </a:cubicBezTo>
                  <a:cubicBezTo>
                    <a:pt x="1486" y="306"/>
                    <a:pt x="1486" y="306"/>
                    <a:pt x="1486" y="306"/>
                  </a:cubicBezTo>
                  <a:cubicBezTo>
                    <a:pt x="1485" y="306"/>
                    <a:pt x="1485" y="306"/>
                    <a:pt x="1485" y="306"/>
                  </a:cubicBezTo>
                  <a:cubicBezTo>
                    <a:pt x="1485" y="305"/>
                    <a:pt x="1484" y="305"/>
                    <a:pt x="1484" y="305"/>
                  </a:cubicBezTo>
                  <a:cubicBezTo>
                    <a:pt x="1482" y="304"/>
                    <a:pt x="1480" y="303"/>
                    <a:pt x="1478" y="302"/>
                  </a:cubicBezTo>
                  <a:cubicBezTo>
                    <a:pt x="1477" y="302"/>
                    <a:pt x="1476" y="302"/>
                    <a:pt x="1475" y="301"/>
                  </a:cubicBezTo>
                  <a:cubicBezTo>
                    <a:pt x="1475" y="301"/>
                    <a:pt x="1474" y="300"/>
                    <a:pt x="1474" y="300"/>
                  </a:cubicBezTo>
                  <a:cubicBezTo>
                    <a:pt x="1473" y="300"/>
                    <a:pt x="1473" y="300"/>
                    <a:pt x="1473" y="300"/>
                  </a:cubicBezTo>
                  <a:cubicBezTo>
                    <a:pt x="1473" y="300"/>
                    <a:pt x="1473" y="299"/>
                    <a:pt x="1473" y="299"/>
                  </a:cubicBezTo>
                  <a:cubicBezTo>
                    <a:pt x="1473" y="299"/>
                    <a:pt x="1473" y="299"/>
                    <a:pt x="1473" y="299"/>
                  </a:cubicBezTo>
                  <a:cubicBezTo>
                    <a:pt x="1473" y="299"/>
                    <a:pt x="1473" y="299"/>
                    <a:pt x="1473" y="299"/>
                  </a:cubicBezTo>
                  <a:cubicBezTo>
                    <a:pt x="1471" y="297"/>
                    <a:pt x="1471" y="295"/>
                    <a:pt x="1470" y="292"/>
                  </a:cubicBezTo>
                  <a:cubicBezTo>
                    <a:pt x="1469" y="290"/>
                    <a:pt x="1469" y="288"/>
                    <a:pt x="1468" y="285"/>
                  </a:cubicBezTo>
                  <a:cubicBezTo>
                    <a:pt x="1468" y="283"/>
                    <a:pt x="1467" y="280"/>
                    <a:pt x="1466" y="278"/>
                  </a:cubicBezTo>
                  <a:cubicBezTo>
                    <a:pt x="1465" y="277"/>
                    <a:pt x="1465" y="275"/>
                    <a:pt x="1464" y="274"/>
                  </a:cubicBezTo>
                  <a:cubicBezTo>
                    <a:pt x="1464" y="273"/>
                    <a:pt x="1464" y="273"/>
                    <a:pt x="1464" y="273"/>
                  </a:cubicBezTo>
                  <a:cubicBezTo>
                    <a:pt x="1464" y="273"/>
                    <a:pt x="1465" y="272"/>
                    <a:pt x="1465" y="272"/>
                  </a:cubicBezTo>
                  <a:cubicBezTo>
                    <a:pt x="1465" y="272"/>
                    <a:pt x="1465" y="272"/>
                    <a:pt x="1465" y="271"/>
                  </a:cubicBezTo>
                  <a:cubicBezTo>
                    <a:pt x="1465" y="271"/>
                    <a:pt x="1465" y="271"/>
                    <a:pt x="1465" y="271"/>
                  </a:cubicBezTo>
                  <a:cubicBezTo>
                    <a:pt x="1465" y="271"/>
                    <a:pt x="1465" y="270"/>
                    <a:pt x="1465" y="270"/>
                  </a:cubicBezTo>
                  <a:cubicBezTo>
                    <a:pt x="1465" y="269"/>
                    <a:pt x="1465" y="269"/>
                    <a:pt x="1465" y="269"/>
                  </a:cubicBezTo>
                  <a:cubicBezTo>
                    <a:pt x="1465" y="268"/>
                    <a:pt x="1465" y="268"/>
                    <a:pt x="1465" y="267"/>
                  </a:cubicBezTo>
                  <a:cubicBezTo>
                    <a:pt x="1465" y="267"/>
                    <a:pt x="1465" y="266"/>
                    <a:pt x="1465" y="266"/>
                  </a:cubicBezTo>
                  <a:cubicBezTo>
                    <a:pt x="1465" y="265"/>
                    <a:pt x="1465" y="264"/>
                    <a:pt x="1465" y="263"/>
                  </a:cubicBezTo>
                  <a:cubicBezTo>
                    <a:pt x="1466" y="262"/>
                    <a:pt x="1466" y="261"/>
                    <a:pt x="1466" y="260"/>
                  </a:cubicBezTo>
                  <a:cubicBezTo>
                    <a:pt x="1467" y="259"/>
                    <a:pt x="1467" y="258"/>
                    <a:pt x="1467" y="258"/>
                  </a:cubicBezTo>
                  <a:cubicBezTo>
                    <a:pt x="1467" y="257"/>
                    <a:pt x="1467" y="257"/>
                    <a:pt x="1467" y="257"/>
                  </a:cubicBezTo>
                  <a:cubicBezTo>
                    <a:pt x="1467" y="258"/>
                    <a:pt x="1467" y="259"/>
                    <a:pt x="1467" y="260"/>
                  </a:cubicBezTo>
                  <a:cubicBezTo>
                    <a:pt x="1482" y="262"/>
                    <a:pt x="1482" y="241"/>
                    <a:pt x="1479" y="231"/>
                  </a:cubicBezTo>
                  <a:cubicBezTo>
                    <a:pt x="1475" y="237"/>
                    <a:pt x="1453" y="251"/>
                    <a:pt x="1465" y="259"/>
                  </a:cubicBezTo>
                  <a:cubicBezTo>
                    <a:pt x="1465" y="259"/>
                    <a:pt x="1465" y="260"/>
                    <a:pt x="1465" y="260"/>
                  </a:cubicBezTo>
                  <a:cubicBezTo>
                    <a:pt x="1464" y="261"/>
                    <a:pt x="1464" y="262"/>
                    <a:pt x="1464" y="263"/>
                  </a:cubicBezTo>
                  <a:cubicBezTo>
                    <a:pt x="1464" y="264"/>
                    <a:pt x="1463" y="265"/>
                    <a:pt x="1463" y="266"/>
                  </a:cubicBezTo>
                  <a:cubicBezTo>
                    <a:pt x="1463" y="266"/>
                    <a:pt x="1463" y="267"/>
                    <a:pt x="1463" y="267"/>
                  </a:cubicBezTo>
                  <a:cubicBezTo>
                    <a:pt x="1463" y="268"/>
                    <a:pt x="1463" y="268"/>
                    <a:pt x="1463" y="268"/>
                  </a:cubicBezTo>
                  <a:cubicBezTo>
                    <a:pt x="1463" y="269"/>
                    <a:pt x="1463" y="269"/>
                    <a:pt x="1463" y="270"/>
                  </a:cubicBezTo>
                  <a:cubicBezTo>
                    <a:pt x="1463" y="270"/>
                    <a:pt x="1463" y="270"/>
                    <a:pt x="1463" y="270"/>
                  </a:cubicBezTo>
                  <a:cubicBezTo>
                    <a:pt x="1462" y="269"/>
                    <a:pt x="1462" y="268"/>
                    <a:pt x="1461" y="266"/>
                  </a:cubicBezTo>
                  <a:cubicBezTo>
                    <a:pt x="1461" y="266"/>
                    <a:pt x="1461" y="265"/>
                    <a:pt x="1461" y="265"/>
                  </a:cubicBezTo>
                  <a:cubicBezTo>
                    <a:pt x="1461" y="265"/>
                    <a:pt x="1460" y="264"/>
                    <a:pt x="1460" y="264"/>
                  </a:cubicBezTo>
                  <a:cubicBezTo>
                    <a:pt x="1460" y="263"/>
                    <a:pt x="1459" y="262"/>
                    <a:pt x="1459" y="262"/>
                  </a:cubicBezTo>
                  <a:cubicBezTo>
                    <a:pt x="1458" y="260"/>
                    <a:pt x="1458" y="259"/>
                    <a:pt x="1457" y="258"/>
                  </a:cubicBezTo>
                  <a:cubicBezTo>
                    <a:pt x="1457" y="258"/>
                    <a:pt x="1457" y="257"/>
                    <a:pt x="1456" y="257"/>
                  </a:cubicBezTo>
                  <a:cubicBezTo>
                    <a:pt x="1456" y="257"/>
                    <a:pt x="1456"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8"/>
                    <a:pt x="1455" y="258"/>
                    <a:pt x="1455" y="258"/>
                  </a:cubicBezTo>
                  <a:cubicBezTo>
                    <a:pt x="1455" y="258"/>
                    <a:pt x="1455" y="258"/>
                    <a:pt x="1455" y="258"/>
                  </a:cubicBezTo>
                  <a:cubicBezTo>
                    <a:pt x="1455" y="258"/>
                    <a:pt x="1455" y="258"/>
                    <a:pt x="1455" y="258"/>
                  </a:cubicBezTo>
                  <a:cubicBezTo>
                    <a:pt x="1455" y="258"/>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6" y="257"/>
                    <a:pt x="1456" y="257"/>
                    <a:pt x="1456" y="257"/>
                  </a:cubicBezTo>
                  <a:cubicBezTo>
                    <a:pt x="1456" y="258"/>
                    <a:pt x="1456" y="258"/>
                    <a:pt x="1456" y="259"/>
                  </a:cubicBezTo>
                  <a:cubicBezTo>
                    <a:pt x="1457" y="260"/>
                    <a:pt x="1457" y="261"/>
                    <a:pt x="1457" y="262"/>
                  </a:cubicBezTo>
                  <a:cubicBezTo>
                    <a:pt x="1457" y="263"/>
                    <a:pt x="1458" y="264"/>
                    <a:pt x="1458" y="265"/>
                  </a:cubicBezTo>
                  <a:cubicBezTo>
                    <a:pt x="1458" y="265"/>
                    <a:pt x="1458" y="266"/>
                    <a:pt x="1458" y="266"/>
                  </a:cubicBezTo>
                  <a:cubicBezTo>
                    <a:pt x="1459" y="266"/>
                    <a:pt x="1459" y="267"/>
                    <a:pt x="1459" y="267"/>
                  </a:cubicBezTo>
                  <a:cubicBezTo>
                    <a:pt x="1460" y="271"/>
                    <a:pt x="1462" y="275"/>
                    <a:pt x="1464" y="279"/>
                  </a:cubicBezTo>
                  <a:cubicBezTo>
                    <a:pt x="1464" y="281"/>
                    <a:pt x="1465" y="284"/>
                    <a:pt x="1466" y="286"/>
                  </a:cubicBezTo>
                  <a:cubicBezTo>
                    <a:pt x="1466" y="287"/>
                    <a:pt x="1466" y="287"/>
                    <a:pt x="1466" y="288"/>
                  </a:cubicBezTo>
                  <a:cubicBezTo>
                    <a:pt x="1466" y="288"/>
                    <a:pt x="1466" y="288"/>
                    <a:pt x="1466" y="288"/>
                  </a:cubicBezTo>
                  <a:cubicBezTo>
                    <a:pt x="1465" y="287"/>
                    <a:pt x="1465" y="287"/>
                    <a:pt x="1464" y="286"/>
                  </a:cubicBezTo>
                  <a:cubicBezTo>
                    <a:pt x="1464" y="286"/>
                    <a:pt x="1463" y="285"/>
                    <a:pt x="1462" y="285"/>
                  </a:cubicBezTo>
                  <a:cubicBezTo>
                    <a:pt x="1462" y="284"/>
                    <a:pt x="1461" y="284"/>
                    <a:pt x="1460" y="283"/>
                  </a:cubicBezTo>
                  <a:cubicBezTo>
                    <a:pt x="1460" y="283"/>
                    <a:pt x="1460" y="283"/>
                    <a:pt x="1460" y="283"/>
                  </a:cubicBezTo>
                  <a:cubicBezTo>
                    <a:pt x="1460" y="283"/>
                    <a:pt x="1460" y="283"/>
                    <a:pt x="1460" y="283"/>
                  </a:cubicBezTo>
                  <a:cubicBezTo>
                    <a:pt x="1454" y="273"/>
                    <a:pt x="1444" y="272"/>
                    <a:pt x="1433" y="272"/>
                  </a:cubicBezTo>
                  <a:cubicBezTo>
                    <a:pt x="1437" y="282"/>
                    <a:pt x="1447" y="284"/>
                    <a:pt x="1457" y="284"/>
                  </a:cubicBezTo>
                  <a:cubicBezTo>
                    <a:pt x="1458" y="284"/>
                    <a:pt x="1459" y="285"/>
                    <a:pt x="1459" y="285"/>
                  </a:cubicBezTo>
                  <a:cubicBezTo>
                    <a:pt x="1460" y="286"/>
                    <a:pt x="1460" y="286"/>
                    <a:pt x="1461" y="286"/>
                  </a:cubicBezTo>
                  <a:cubicBezTo>
                    <a:pt x="1462" y="287"/>
                    <a:pt x="1462" y="287"/>
                    <a:pt x="1463" y="288"/>
                  </a:cubicBezTo>
                  <a:cubicBezTo>
                    <a:pt x="1463" y="288"/>
                    <a:pt x="1464" y="289"/>
                    <a:pt x="1465" y="289"/>
                  </a:cubicBezTo>
                  <a:cubicBezTo>
                    <a:pt x="1465" y="290"/>
                    <a:pt x="1465" y="290"/>
                    <a:pt x="1466" y="291"/>
                  </a:cubicBezTo>
                  <a:cubicBezTo>
                    <a:pt x="1466" y="291"/>
                    <a:pt x="1466" y="291"/>
                    <a:pt x="1466" y="291"/>
                  </a:cubicBezTo>
                  <a:cubicBezTo>
                    <a:pt x="1466" y="291"/>
                    <a:pt x="1466" y="291"/>
                    <a:pt x="1467" y="291"/>
                  </a:cubicBezTo>
                  <a:cubicBezTo>
                    <a:pt x="1467" y="291"/>
                    <a:pt x="1467" y="291"/>
                    <a:pt x="1467" y="291"/>
                  </a:cubicBezTo>
                  <a:cubicBezTo>
                    <a:pt x="1467" y="292"/>
                    <a:pt x="1467" y="293"/>
                    <a:pt x="1468" y="293"/>
                  </a:cubicBezTo>
                  <a:cubicBezTo>
                    <a:pt x="1468" y="295"/>
                    <a:pt x="1469" y="298"/>
                    <a:pt x="1471" y="300"/>
                  </a:cubicBezTo>
                  <a:cubicBezTo>
                    <a:pt x="1471" y="300"/>
                    <a:pt x="1471" y="301"/>
                    <a:pt x="1471" y="301"/>
                  </a:cubicBezTo>
                  <a:cubicBezTo>
                    <a:pt x="1471" y="301"/>
                    <a:pt x="1471" y="301"/>
                    <a:pt x="1471" y="301"/>
                  </a:cubicBezTo>
                  <a:cubicBezTo>
                    <a:pt x="1471" y="301"/>
                    <a:pt x="1472" y="301"/>
                    <a:pt x="1472" y="301"/>
                  </a:cubicBezTo>
                  <a:cubicBezTo>
                    <a:pt x="1472" y="302"/>
                    <a:pt x="1472" y="302"/>
                    <a:pt x="1472" y="302"/>
                  </a:cubicBezTo>
                  <a:cubicBezTo>
                    <a:pt x="1472" y="302"/>
                    <a:pt x="1473" y="303"/>
                    <a:pt x="1474" y="303"/>
                  </a:cubicBezTo>
                  <a:cubicBezTo>
                    <a:pt x="1475" y="304"/>
                    <a:pt x="1476" y="304"/>
                    <a:pt x="1477" y="305"/>
                  </a:cubicBezTo>
                  <a:cubicBezTo>
                    <a:pt x="1479" y="306"/>
                    <a:pt x="1481" y="306"/>
                    <a:pt x="1483" y="307"/>
                  </a:cubicBezTo>
                  <a:cubicBezTo>
                    <a:pt x="1483" y="307"/>
                    <a:pt x="1483" y="308"/>
                    <a:pt x="1484" y="308"/>
                  </a:cubicBezTo>
                  <a:cubicBezTo>
                    <a:pt x="1484" y="308"/>
                    <a:pt x="1484" y="308"/>
                    <a:pt x="1484" y="308"/>
                  </a:cubicBezTo>
                  <a:cubicBezTo>
                    <a:pt x="1484" y="308"/>
                    <a:pt x="1485" y="308"/>
                    <a:pt x="1485" y="308"/>
                  </a:cubicBezTo>
                  <a:cubicBezTo>
                    <a:pt x="1485" y="309"/>
                    <a:pt x="1485" y="309"/>
                    <a:pt x="1485" y="309"/>
                  </a:cubicBezTo>
                  <a:cubicBezTo>
                    <a:pt x="1486" y="310"/>
                    <a:pt x="1487" y="310"/>
                    <a:pt x="1487" y="311"/>
                  </a:cubicBezTo>
                  <a:cubicBezTo>
                    <a:pt x="1488" y="312"/>
                    <a:pt x="1488" y="312"/>
                    <a:pt x="1488" y="313"/>
                  </a:cubicBezTo>
                  <a:cubicBezTo>
                    <a:pt x="1489" y="313"/>
                    <a:pt x="1489" y="314"/>
                    <a:pt x="1489" y="314"/>
                  </a:cubicBezTo>
                  <a:cubicBezTo>
                    <a:pt x="1489" y="314"/>
                    <a:pt x="1489" y="315"/>
                    <a:pt x="1490" y="315"/>
                  </a:cubicBezTo>
                  <a:cubicBezTo>
                    <a:pt x="1490" y="316"/>
                    <a:pt x="1491" y="317"/>
                    <a:pt x="1491" y="318"/>
                  </a:cubicBezTo>
                  <a:cubicBezTo>
                    <a:pt x="1492" y="319"/>
                    <a:pt x="1492" y="319"/>
                    <a:pt x="1492" y="320"/>
                  </a:cubicBezTo>
                  <a:cubicBezTo>
                    <a:pt x="1491" y="321"/>
                    <a:pt x="1490" y="323"/>
                    <a:pt x="1490" y="324"/>
                  </a:cubicBezTo>
                  <a:cubicBezTo>
                    <a:pt x="1489" y="327"/>
                    <a:pt x="1488" y="330"/>
                    <a:pt x="1487" y="332"/>
                  </a:cubicBezTo>
                  <a:cubicBezTo>
                    <a:pt x="1486" y="335"/>
                    <a:pt x="1485" y="338"/>
                    <a:pt x="1484" y="340"/>
                  </a:cubicBezTo>
                  <a:cubicBezTo>
                    <a:pt x="1481" y="346"/>
                    <a:pt x="1478" y="351"/>
                    <a:pt x="1474" y="357"/>
                  </a:cubicBezTo>
                  <a:cubicBezTo>
                    <a:pt x="1473" y="359"/>
                    <a:pt x="1471" y="362"/>
                    <a:pt x="1469" y="365"/>
                  </a:cubicBezTo>
                  <a:cubicBezTo>
                    <a:pt x="1468" y="365"/>
                    <a:pt x="1468" y="366"/>
                    <a:pt x="1468" y="367"/>
                  </a:cubicBezTo>
                  <a:cubicBezTo>
                    <a:pt x="1467" y="368"/>
                    <a:pt x="1467" y="368"/>
                    <a:pt x="1466" y="369"/>
                  </a:cubicBezTo>
                  <a:cubicBezTo>
                    <a:pt x="1466" y="371"/>
                    <a:pt x="1465" y="372"/>
                    <a:pt x="1464" y="374"/>
                  </a:cubicBezTo>
                  <a:cubicBezTo>
                    <a:pt x="1463" y="377"/>
                    <a:pt x="1463" y="380"/>
                    <a:pt x="1462" y="384"/>
                  </a:cubicBezTo>
                  <a:cubicBezTo>
                    <a:pt x="1462" y="386"/>
                    <a:pt x="1461" y="388"/>
                    <a:pt x="1461" y="390"/>
                  </a:cubicBezTo>
                  <a:cubicBezTo>
                    <a:pt x="1461" y="389"/>
                    <a:pt x="1461" y="389"/>
                    <a:pt x="1461" y="387"/>
                  </a:cubicBezTo>
                  <a:cubicBezTo>
                    <a:pt x="1461" y="387"/>
                    <a:pt x="1461" y="387"/>
                    <a:pt x="1461" y="386"/>
                  </a:cubicBezTo>
                  <a:cubicBezTo>
                    <a:pt x="1461" y="386"/>
                    <a:pt x="1461" y="385"/>
                    <a:pt x="1461" y="385"/>
                  </a:cubicBezTo>
                  <a:cubicBezTo>
                    <a:pt x="1460" y="384"/>
                    <a:pt x="1460" y="384"/>
                    <a:pt x="1460" y="383"/>
                  </a:cubicBezTo>
                  <a:cubicBezTo>
                    <a:pt x="1460" y="383"/>
                    <a:pt x="1460" y="382"/>
                    <a:pt x="1459" y="382"/>
                  </a:cubicBezTo>
                  <a:cubicBezTo>
                    <a:pt x="1458" y="380"/>
                    <a:pt x="1457" y="377"/>
                    <a:pt x="1455" y="376"/>
                  </a:cubicBezTo>
                  <a:cubicBezTo>
                    <a:pt x="1455" y="376"/>
                    <a:pt x="1455" y="375"/>
                    <a:pt x="1454" y="375"/>
                  </a:cubicBezTo>
                  <a:cubicBezTo>
                    <a:pt x="1454" y="375"/>
                    <a:pt x="1454" y="375"/>
                    <a:pt x="1453" y="375"/>
                  </a:cubicBezTo>
                  <a:cubicBezTo>
                    <a:pt x="1453" y="374"/>
                    <a:pt x="1453" y="374"/>
                    <a:pt x="1453" y="374"/>
                  </a:cubicBezTo>
                  <a:cubicBezTo>
                    <a:pt x="1453" y="374"/>
                    <a:pt x="1453" y="374"/>
                    <a:pt x="1453" y="374"/>
                  </a:cubicBezTo>
                  <a:cubicBezTo>
                    <a:pt x="1452" y="374"/>
                    <a:pt x="1452" y="374"/>
                    <a:pt x="1452" y="374"/>
                  </a:cubicBezTo>
                  <a:cubicBezTo>
                    <a:pt x="1450" y="373"/>
                    <a:pt x="1449" y="373"/>
                    <a:pt x="1448" y="372"/>
                  </a:cubicBezTo>
                  <a:cubicBezTo>
                    <a:pt x="1447" y="372"/>
                    <a:pt x="1446" y="372"/>
                    <a:pt x="1446" y="372"/>
                  </a:cubicBezTo>
                  <a:cubicBezTo>
                    <a:pt x="1445" y="372"/>
                    <a:pt x="1445" y="372"/>
                    <a:pt x="1444" y="371"/>
                  </a:cubicBezTo>
                  <a:cubicBezTo>
                    <a:pt x="1443" y="371"/>
                    <a:pt x="1443" y="371"/>
                    <a:pt x="1442" y="371"/>
                  </a:cubicBezTo>
                  <a:cubicBezTo>
                    <a:pt x="1441" y="370"/>
                    <a:pt x="1441" y="370"/>
                    <a:pt x="1440" y="370"/>
                  </a:cubicBezTo>
                  <a:cubicBezTo>
                    <a:pt x="1440" y="370"/>
                    <a:pt x="1439" y="370"/>
                    <a:pt x="1439" y="369"/>
                  </a:cubicBezTo>
                  <a:cubicBezTo>
                    <a:pt x="1439" y="369"/>
                    <a:pt x="1439" y="369"/>
                    <a:pt x="1439" y="369"/>
                  </a:cubicBezTo>
                  <a:cubicBezTo>
                    <a:pt x="1439" y="369"/>
                    <a:pt x="1439" y="369"/>
                    <a:pt x="1439" y="368"/>
                  </a:cubicBezTo>
                  <a:cubicBezTo>
                    <a:pt x="1439" y="368"/>
                    <a:pt x="1439" y="368"/>
                    <a:pt x="1439" y="368"/>
                  </a:cubicBezTo>
                  <a:cubicBezTo>
                    <a:pt x="1439" y="368"/>
                    <a:pt x="1438" y="367"/>
                    <a:pt x="1438" y="367"/>
                  </a:cubicBezTo>
                  <a:cubicBezTo>
                    <a:pt x="1438" y="367"/>
                    <a:pt x="1438" y="367"/>
                    <a:pt x="1438" y="366"/>
                  </a:cubicBezTo>
                  <a:cubicBezTo>
                    <a:pt x="1438" y="366"/>
                    <a:pt x="1438" y="366"/>
                    <a:pt x="1438" y="365"/>
                  </a:cubicBezTo>
                  <a:cubicBezTo>
                    <a:pt x="1438" y="365"/>
                    <a:pt x="1438" y="365"/>
                    <a:pt x="1438" y="365"/>
                  </a:cubicBezTo>
                  <a:cubicBezTo>
                    <a:pt x="1438" y="365"/>
                    <a:pt x="1438" y="364"/>
                    <a:pt x="1438" y="364"/>
                  </a:cubicBezTo>
                  <a:cubicBezTo>
                    <a:pt x="1438" y="364"/>
                    <a:pt x="1437" y="363"/>
                    <a:pt x="1437" y="363"/>
                  </a:cubicBezTo>
                  <a:cubicBezTo>
                    <a:pt x="1437" y="362"/>
                    <a:pt x="1437" y="361"/>
                    <a:pt x="1437" y="360"/>
                  </a:cubicBezTo>
                  <a:cubicBezTo>
                    <a:pt x="1437" y="359"/>
                    <a:pt x="1437" y="359"/>
                    <a:pt x="1437" y="358"/>
                  </a:cubicBezTo>
                  <a:cubicBezTo>
                    <a:pt x="1437" y="358"/>
                    <a:pt x="1437" y="358"/>
                    <a:pt x="1437" y="357"/>
                  </a:cubicBezTo>
                  <a:cubicBezTo>
                    <a:pt x="1437" y="358"/>
                    <a:pt x="1438" y="358"/>
                    <a:pt x="1438" y="358"/>
                  </a:cubicBezTo>
                  <a:cubicBezTo>
                    <a:pt x="1438" y="357"/>
                    <a:pt x="1438" y="357"/>
                    <a:pt x="1438" y="356"/>
                  </a:cubicBezTo>
                  <a:cubicBezTo>
                    <a:pt x="1439" y="357"/>
                    <a:pt x="1439" y="357"/>
                    <a:pt x="1439" y="357"/>
                  </a:cubicBezTo>
                  <a:cubicBezTo>
                    <a:pt x="1453" y="355"/>
                    <a:pt x="1444" y="341"/>
                    <a:pt x="1445" y="334"/>
                  </a:cubicBezTo>
                  <a:cubicBezTo>
                    <a:pt x="1440" y="338"/>
                    <a:pt x="1428" y="350"/>
                    <a:pt x="1436" y="357"/>
                  </a:cubicBezTo>
                  <a:cubicBezTo>
                    <a:pt x="1436" y="357"/>
                    <a:pt x="1436" y="357"/>
                    <a:pt x="1436" y="358"/>
                  </a:cubicBezTo>
                  <a:cubicBezTo>
                    <a:pt x="1436" y="359"/>
                    <a:pt x="1436" y="359"/>
                    <a:pt x="1436" y="360"/>
                  </a:cubicBezTo>
                  <a:cubicBezTo>
                    <a:pt x="1436" y="361"/>
                    <a:pt x="1436" y="362"/>
                    <a:pt x="1436" y="363"/>
                  </a:cubicBezTo>
                  <a:cubicBezTo>
                    <a:pt x="1436" y="364"/>
                    <a:pt x="1436" y="364"/>
                    <a:pt x="1436" y="364"/>
                  </a:cubicBezTo>
                  <a:cubicBezTo>
                    <a:pt x="1436" y="365"/>
                    <a:pt x="1436" y="365"/>
                    <a:pt x="1436" y="365"/>
                  </a:cubicBezTo>
                  <a:cubicBezTo>
                    <a:pt x="1436" y="365"/>
                    <a:pt x="1437" y="365"/>
                    <a:pt x="1437" y="366"/>
                  </a:cubicBezTo>
                  <a:cubicBezTo>
                    <a:pt x="1437" y="366"/>
                    <a:pt x="1437" y="366"/>
                    <a:pt x="1437" y="367"/>
                  </a:cubicBezTo>
                  <a:cubicBezTo>
                    <a:pt x="1437" y="367"/>
                    <a:pt x="1437" y="367"/>
                    <a:pt x="1437" y="368"/>
                  </a:cubicBezTo>
                  <a:cubicBezTo>
                    <a:pt x="1437" y="368"/>
                    <a:pt x="1437" y="368"/>
                    <a:pt x="1437" y="368"/>
                  </a:cubicBezTo>
                  <a:cubicBezTo>
                    <a:pt x="1437" y="368"/>
                    <a:pt x="1437" y="369"/>
                    <a:pt x="1438" y="369"/>
                  </a:cubicBezTo>
                  <a:cubicBezTo>
                    <a:pt x="1436" y="368"/>
                    <a:pt x="1434" y="367"/>
                    <a:pt x="1433" y="366"/>
                  </a:cubicBezTo>
                  <a:cubicBezTo>
                    <a:pt x="1433" y="366"/>
                    <a:pt x="1432" y="366"/>
                    <a:pt x="1432" y="365"/>
                  </a:cubicBezTo>
                  <a:cubicBezTo>
                    <a:pt x="1431" y="365"/>
                    <a:pt x="1431" y="365"/>
                    <a:pt x="1431" y="365"/>
                  </a:cubicBezTo>
                  <a:cubicBezTo>
                    <a:pt x="1431" y="364"/>
                    <a:pt x="1430" y="364"/>
                    <a:pt x="1430" y="364"/>
                  </a:cubicBezTo>
                  <a:cubicBezTo>
                    <a:pt x="1429" y="363"/>
                    <a:pt x="1429" y="363"/>
                    <a:pt x="1428" y="362"/>
                  </a:cubicBezTo>
                  <a:cubicBezTo>
                    <a:pt x="1428" y="362"/>
                    <a:pt x="1427" y="361"/>
                    <a:pt x="1427" y="361"/>
                  </a:cubicBezTo>
                  <a:cubicBezTo>
                    <a:pt x="1425" y="359"/>
                    <a:pt x="1423" y="357"/>
                    <a:pt x="1421" y="355"/>
                  </a:cubicBezTo>
                  <a:cubicBezTo>
                    <a:pt x="1421" y="354"/>
                    <a:pt x="1420" y="353"/>
                    <a:pt x="1419" y="353"/>
                  </a:cubicBezTo>
                  <a:cubicBezTo>
                    <a:pt x="1420" y="353"/>
                    <a:pt x="1420" y="353"/>
                    <a:pt x="1420" y="353"/>
                  </a:cubicBezTo>
                  <a:cubicBezTo>
                    <a:pt x="1420" y="353"/>
                    <a:pt x="1419" y="352"/>
                    <a:pt x="1419" y="352"/>
                  </a:cubicBezTo>
                  <a:cubicBezTo>
                    <a:pt x="1419" y="351"/>
                    <a:pt x="1418" y="351"/>
                    <a:pt x="1418" y="351"/>
                  </a:cubicBezTo>
                  <a:cubicBezTo>
                    <a:pt x="1418" y="350"/>
                    <a:pt x="1418" y="350"/>
                    <a:pt x="1418" y="350"/>
                  </a:cubicBezTo>
                  <a:cubicBezTo>
                    <a:pt x="1418" y="349"/>
                    <a:pt x="1417" y="349"/>
                    <a:pt x="1417" y="349"/>
                  </a:cubicBezTo>
                  <a:cubicBezTo>
                    <a:pt x="1417" y="348"/>
                    <a:pt x="1416" y="347"/>
                    <a:pt x="1416" y="346"/>
                  </a:cubicBezTo>
                  <a:cubicBezTo>
                    <a:pt x="1415" y="345"/>
                    <a:pt x="1415" y="345"/>
                    <a:pt x="1415" y="344"/>
                  </a:cubicBezTo>
                  <a:cubicBezTo>
                    <a:pt x="1415" y="344"/>
                    <a:pt x="1415" y="344"/>
                    <a:pt x="1415" y="344"/>
                  </a:cubicBezTo>
                  <a:cubicBezTo>
                    <a:pt x="1415" y="343"/>
                    <a:pt x="1414" y="343"/>
                    <a:pt x="1414" y="343"/>
                  </a:cubicBezTo>
                  <a:cubicBezTo>
                    <a:pt x="1414" y="341"/>
                    <a:pt x="1413" y="339"/>
                    <a:pt x="1412" y="338"/>
                  </a:cubicBezTo>
                  <a:cubicBezTo>
                    <a:pt x="1412" y="337"/>
                    <a:pt x="1412" y="336"/>
                    <a:pt x="1412" y="335"/>
                  </a:cubicBezTo>
                  <a:cubicBezTo>
                    <a:pt x="1411" y="335"/>
                    <a:pt x="1411" y="334"/>
                    <a:pt x="1411" y="334"/>
                  </a:cubicBezTo>
                  <a:cubicBezTo>
                    <a:pt x="1410" y="331"/>
                    <a:pt x="1410" y="330"/>
                    <a:pt x="1410" y="330"/>
                  </a:cubicBezTo>
                  <a:cubicBezTo>
                    <a:pt x="1410" y="330"/>
                    <a:pt x="1410" y="330"/>
                    <a:pt x="1410" y="331"/>
                  </a:cubicBezTo>
                  <a:cubicBezTo>
                    <a:pt x="1410" y="331"/>
                    <a:pt x="1410" y="332"/>
                    <a:pt x="1410" y="334"/>
                  </a:cubicBezTo>
                  <a:cubicBezTo>
                    <a:pt x="1410" y="334"/>
                    <a:pt x="1410" y="335"/>
                    <a:pt x="1410" y="336"/>
                  </a:cubicBezTo>
                  <a:cubicBezTo>
                    <a:pt x="1410" y="337"/>
                    <a:pt x="1410" y="337"/>
                    <a:pt x="1410" y="338"/>
                  </a:cubicBezTo>
                  <a:cubicBezTo>
                    <a:pt x="1411" y="339"/>
                    <a:pt x="1411" y="340"/>
                    <a:pt x="1411" y="341"/>
                  </a:cubicBezTo>
                  <a:cubicBezTo>
                    <a:pt x="1411" y="341"/>
                    <a:pt x="1411" y="342"/>
                    <a:pt x="1411" y="342"/>
                  </a:cubicBezTo>
                  <a:cubicBezTo>
                    <a:pt x="1412" y="343"/>
                    <a:pt x="1412" y="343"/>
                    <a:pt x="1412" y="344"/>
                  </a:cubicBezTo>
                  <a:cubicBezTo>
                    <a:pt x="1412" y="344"/>
                    <a:pt x="1412" y="344"/>
                    <a:pt x="1412" y="345"/>
                  </a:cubicBezTo>
                  <a:cubicBezTo>
                    <a:pt x="1412" y="345"/>
                    <a:pt x="1413" y="345"/>
                    <a:pt x="1413" y="345"/>
                  </a:cubicBezTo>
                  <a:cubicBezTo>
                    <a:pt x="1413" y="346"/>
                    <a:pt x="1413" y="346"/>
                    <a:pt x="1413" y="347"/>
                  </a:cubicBezTo>
                  <a:cubicBezTo>
                    <a:pt x="1414" y="348"/>
                    <a:pt x="1414" y="348"/>
                    <a:pt x="1414" y="349"/>
                  </a:cubicBezTo>
                  <a:cubicBezTo>
                    <a:pt x="1414" y="349"/>
                    <a:pt x="1413" y="348"/>
                    <a:pt x="1413" y="348"/>
                  </a:cubicBezTo>
                  <a:cubicBezTo>
                    <a:pt x="1412" y="348"/>
                    <a:pt x="1411" y="348"/>
                    <a:pt x="1410" y="347"/>
                  </a:cubicBezTo>
                  <a:cubicBezTo>
                    <a:pt x="1410" y="347"/>
                    <a:pt x="1409" y="347"/>
                    <a:pt x="1408" y="347"/>
                  </a:cubicBezTo>
                  <a:cubicBezTo>
                    <a:pt x="1407" y="347"/>
                    <a:pt x="1407" y="346"/>
                    <a:pt x="1406" y="346"/>
                  </a:cubicBezTo>
                  <a:cubicBezTo>
                    <a:pt x="1406" y="346"/>
                    <a:pt x="1406" y="346"/>
                    <a:pt x="1406" y="346"/>
                  </a:cubicBezTo>
                  <a:cubicBezTo>
                    <a:pt x="1405" y="346"/>
                    <a:pt x="1405" y="346"/>
                    <a:pt x="1405" y="346"/>
                  </a:cubicBezTo>
                  <a:cubicBezTo>
                    <a:pt x="1401" y="334"/>
                    <a:pt x="1391" y="339"/>
                    <a:pt x="1382" y="341"/>
                  </a:cubicBezTo>
                  <a:cubicBezTo>
                    <a:pt x="1387" y="355"/>
                    <a:pt x="1395" y="360"/>
                    <a:pt x="1405" y="348"/>
                  </a:cubicBezTo>
                  <a:cubicBezTo>
                    <a:pt x="1405" y="348"/>
                    <a:pt x="1405" y="348"/>
                    <a:pt x="1405" y="348"/>
                  </a:cubicBezTo>
                  <a:cubicBezTo>
                    <a:pt x="1406" y="348"/>
                    <a:pt x="1407" y="349"/>
                    <a:pt x="1407" y="349"/>
                  </a:cubicBezTo>
                  <a:cubicBezTo>
                    <a:pt x="1408" y="349"/>
                    <a:pt x="1409" y="349"/>
                    <a:pt x="1410" y="349"/>
                  </a:cubicBezTo>
                  <a:cubicBezTo>
                    <a:pt x="1411" y="350"/>
                    <a:pt x="1411" y="350"/>
                    <a:pt x="1412" y="350"/>
                  </a:cubicBezTo>
                  <a:cubicBezTo>
                    <a:pt x="1413" y="350"/>
                    <a:pt x="1413" y="351"/>
                    <a:pt x="1414" y="351"/>
                  </a:cubicBezTo>
                  <a:cubicBezTo>
                    <a:pt x="1415" y="351"/>
                    <a:pt x="1415" y="351"/>
                    <a:pt x="1416" y="352"/>
                  </a:cubicBezTo>
                  <a:cubicBezTo>
                    <a:pt x="1416" y="352"/>
                    <a:pt x="1416" y="352"/>
                    <a:pt x="1416" y="352"/>
                  </a:cubicBezTo>
                  <a:cubicBezTo>
                    <a:pt x="1416" y="352"/>
                    <a:pt x="1416" y="352"/>
                    <a:pt x="1416" y="352"/>
                  </a:cubicBezTo>
                  <a:cubicBezTo>
                    <a:pt x="1416" y="352"/>
                    <a:pt x="1417" y="353"/>
                    <a:pt x="1417" y="353"/>
                  </a:cubicBezTo>
                  <a:cubicBezTo>
                    <a:pt x="1418" y="355"/>
                    <a:pt x="1418" y="356"/>
                    <a:pt x="1419" y="357"/>
                  </a:cubicBezTo>
                  <a:cubicBezTo>
                    <a:pt x="1421" y="359"/>
                    <a:pt x="1423" y="361"/>
                    <a:pt x="1425" y="363"/>
                  </a:cubicBezTo>
                  <a:cubicBezTo>
                    <a:pt x="1425" y="363"/>
                    <a:pt x="1426" y="364"/>
                    <a:pt x="1426" y="364"/>
                  </a:cubicBezTo>
                  <a:cubicBezTo>
                    <a:pt x="1427" y="365"/>
                    <a:pt x="1428" y="365"/>
                    <a:pt x="1428" y="366"/>
                  </a:cubicBezTo>
                  <a:cubicBezTo>
                    <a:pt x="1429" y="366"/>
                    <a:pt x="1429" y="367"/>
                    <a:pt x="1430" y="367"/>
                  </a:cubicBezTo>
                  <a:cubicBezTo>
                    <a:pt x="1431" y="368"/>
                    <a:pt x="1431" y="368"/>
                    <a:pt x="1431" y="368"/>
                  </a:cubicBezTo>
                  <a:cubicBezTo>
                    <a:pt x="1431" y="368"/>
                    <a:pt x="1431" y="368"/>
                    <a:pt x="1432" y="368"/>
                  </a:cubicBezTo>
                  <a:cubicBezTo>
                    <a:pt x="1434" y="370"/>
                    <a:pt x="1437" y="371"/>
                    <a:pt x="1439" y="372"/>
                  </a:cubicBezTo>
                  <a:cubicBezTo>
                    <a:pt x="1440" y="373"/>
                    <a:pt x="1441" y="373"/>
                    <a:pt x="1441" y="373"/>
                  </a:cubicBezTo>
                  <a:cubicBezTo>
                    <a:pt x="1442" y="373"/>
                    <a:pt x="1443" y="374"/>
                    <a:pt x="1443" y="374"/>
                  </a:cubicBezTo>
                  <a:cubicBezTo>
                    <a:pt x="1444" y="374"/>
                    <a:pt x="1445" y="374"/>
                    <a:pt x="1445" y="374"/>
                  </a:cubicBezTo>
                  <a:cubicBezTo>
                    <a:pt x="1446" y="375"/>
                    <a:pt x="1446" y="375"/>
                    <a:pt x="1447" y="375"/>
                  </a:cubicBezTo>
                  <a:cubicBezTo>
                    <a:pt x="1448" y="375"/>
                    <a:pt x="1450" y="376"/>
                    <a:pt x="1451" y="376"/>
                  </a:cubicBezTo>
                  <a:cubicBezTo>
                    <a:pt x="1451" y="376"/>
                    <a:pt x="1451" y="376"/>
                    <a:pt x="1451" y="376"/>
                  </a:cubicBezTo>
                  <a:cubicBezTo>
                    <a:pt x="1452" y="377"/>
                    <a:pt x="1452" y="377"/>
                    <a:pt x="1452" y="377"/>
                  </a:cubicBezTo>
                  <a:cubicBezTo>
                    <a:pt x="1452" y="377"/>
                    <a:pt x="1452" y="377"/>
                    <a:pt x="1452" y="377"/>
                  </a:cubicBezTo>
                  <a:cubicBezTo>
                    <a:pt x="1452" y="377"/>
                    <a:pt x="1453" y="377"/>
                    <a:pt x="1453" y="377"/>
                  </a:cubicBezTo>
                  <a:cubicBezTo>
                    <a:pt x="1453" y="377"/>
                    <a:pt x="1453" y="378"/>
                    <a:pt x="1453" y="378"/>
                  </a:cubicBezTo>
                  <a:cubicBezTo>
                    <a:pt x="1455" y="379"/>
                    <a:pt x="1456" y="381"/>
                    <a:pt x="1457" y="383"/>
                  </a:cubicBezTo>
                  <a:cubicBezTo>
                    <a:pt x="1458" y="384"/>
                    <a:pt x="1458" y="385"/>
                    <a:pt x="1458" y="385"/>
                  </a:cubicBezTo>
                  <a:cubicBezTo>
                    <a:pt x="1458" y="386"/>
                    <a:pt x="1458" y="386"/>
                    <a:pt x="1459" y="387"/>
                  </a:cubicBezTo>
                  <a:cubicBezTo>
                    <a:pt x="1459" y="387"/>
                    <a:pt x="1459" y="387"/>
                    <a:pt x="1459" y="388"/>
                  </a:cubicBezTo>
                  <a:cubicBezTo>
                    <a:pt x="1460" y="389"/>
                    <a:pt x="1460" y="391"/>
                    <a:pt x="1460" y="392"/>
                  </a:cubicBezTo>
                  <a:cubicBezTo>
                    <a:pt x="1460" y="393"/>
                    <a:pt x="1461" y="394"/>
                    <a:pt x="1461" y="394"/>
                  </a:cubicBezTo>
                  <a:cubicBezTo>
                    <a:pt x="1460" y="400"/>
                    <a:pt x="1459" y="406"/>
                    <a:pt x="1458" y="412"/>
                  </a:cubicBezTo>
                  <a:cubicBezTo>
                    <a:pt x="1457" y="424"/>
                    <a:pt x="1455" y="435"/>
                    <a:pt x="1454" y="445"/>
                  </a:cubicBezTo>
                  <a:cubicBezTo>
                    <a:pt x="1454" y="446"/>
                    <a:pt x="1454" y="448"/>
                    <a:pt x="1454" y="449"/>
                  </a:cubicBezTo>
                  <a:cubicBezTo>
                    <a:pt x="1453" y="450"/>
                    <a:pt x="1453" y="451"/>
                    <a:pt x="1453" y="452"/>
                  </a:cubicBezTo>
                  <a:cubicBezTo>
                    <a:pt x="1453" y="453"/>
                    <a:pt x="1453" y="455"/>
                    <a:pt x="1453" y="456"/>
                  </a:cubicBezTo>
                  <a:cubicBezTo>
                    <a:pt x="1449" y="461"/>
                    <a:pt x="1445" y="466"/>
                    <a:pt x="1441" y="472"/>
                  </a:cubicBezTo>
                  <a:cubicBezTo>
                    <a:pt x="1412" y="514"/>
                    <a:pt x="1384" y="570"/>
                    <a:pt x="1351" y="614"/>
                  </a:cubicBezTo>
                  <a:cubicBezTo>
                    <a:pt x="1359" y="581"/>
                    <a:pt x="1350" y="542"/>
                    <a:pt x="1354" y="508"/>
                  </a:cubicBezTo>
                  <a:cubicBezTo>
                    <a:pt x="1360" y="511"/>
                    <a:pt x="1366" y="511"/>
                    <a:pt x="1373" y="507"/>
                  </a:cubicBezTo>
                  <a:cubicBezTo>
                    <a:pt x="1368" y="502"/>
                    <a:pt x="1363" y="498"/>
                    <a:pt x="1357" y="495"/>
                  </a:cubicBezTo>
                  <a:cubicBezTo>
                    <a:pt x="1357" y="494"/>
                    <a:pt x="1357" y="494"/>
                    <a:pt x="1357" y="494"/>
                  </a:cubicBezTo>
                  <a:cubicBezTo>
                    <a:pt x="1368" y="458"/>
                    <a:pt x="1391" y="445"/>
                    <a:pt x="1418" y="428"/>
                  </a:cubicBezTo>
                  <a:cubicBezTo>
                    <a:pt x="1397" y="434"/>
                    <a:pt x="1369" y="447"/>
                    <a:pt x="1351" y="476"/>
                  </a:cubicBezTo>
                  <a:cubicBezTo>
                    <a:pt x="1350" y="468"/>
                    <a:pt x="1349" y="460"/>
                    <a:pt x="1347" y="452"/>
                  </a:cubicBezTo>
                  <a:cubicBezTo>
                    <a:pt x="1349" y="444"/>
                    <a:pt x="1346" y="434"/>
                    <a:pt x="1342" y="423"/>
                  </a:cubicBezTo>
                  <a:cubicBezTo>
                    <a:pt x="1341" y="425"/>
                    <a:pt x="1341" y="427"/>
                    <a:pt x="1340" y="428"/>
                  </a:cubicBezTo>
                  <a:cubicBezTo>
                    <a:pt x="1333" y="410"/>
                    <a:pt x="1326" y="391"/>
                    <a:pt x="1323" y="374"/>
                  </a:cubicBezTo>
                  <a:cubicBezTo>
                    <a:pt x="1314" y="319"/>
                    <a:pt x="1330" y="296"/>
                    <a:pt x="1338" y="270"/>
                  </a:cubicBezTo>
                  <a:cubicBezTo>
                    <a:pt x="1338" y="270"/>
                    <a:pt x="1338" y="270"/>
                    <a:pt x="1338" y="270"/>
                  </a:cubicBezTo>
                  <a:cubicBezTo>
                    <a:pt x="1338" y="270"/>
                    <a:pt x="1338" y="270"/>
                    <a:pt x="1338" y="270"/>
                  </a:cubicBezTo>
                  <a:cubicBezTo>
                    <a:pt x="1338" y="269"/>
                    <a:pt x="1339" y="269"/>
                    <a:pt x="1339" y="269"/>
                  </a:cubicBezTo>
                  <a:cubicBezTo>
                    <a:pt x="1340" y="268"/>
                    <a:pt x="1340" y="268"/>
                    <a:pt x="1341" y="268"/>
                  </a:cubicBezTo>
                  <a:cubicBezTo>
                    <a:pt x="1341" y="267"/>
                    <a:pt x="1342" y="267"/>
                    <a:pt x="1342" y="267"/>
                  </a:cubicBezTo>
                  <a:cubicBezTo>
                    <a:pt x="1343" y="266"/>
                    <a:pt x="1344" y="266"/>
                    <a:pt x="1344" y="266"/>
                  </a:cubicBezTo>
                  <a:cubicBezTo>
                    <a:pt x="1345" y="265"/>
                    <a:pt x="1347" y="264"/>
                    <a:pt x="1348" y="264"/>
                  </a:cubicBezTo>
                  <a:cubicBezTo>
                    <a:pt x="1349" y="263"/>
                    <a:pt x="1351" y="263"/>
                    <a:pt x="1352" y="262"/>
                  </a:cubicBezTo>
                  <a:cubicBezTo>
                    <a:pt x="1354" y="262"/>
                    <a:pt x="1355" y="261"/>
                    <a:pt x="1356" y="261"/>
                  </a:cubicBezTo>
                  <a:cubicBezTo>
                    <a:pt x="1358" y="261"/>
                    <a:pt x="1359" y="260"/>
                    <a:pt x="1361" y="260"/>
                  </a:cubicBezTo>
                  <a:cubicBezTo>
                    <a:pt x="1361" y="260"/>
                    <a:pt x="1361" y="260"/>
                    <a:pt x="1361" y="260"/>
                  </a:cubicBezTo>
                  <a:cubicBezTo>
                    <a:pt x="1375" y="276"/>
                    <a:pt x="1386" y="265"/>
                    <a:pt x="1394" y="249"/>
                  </a:cubicBezTo>
                  <a:cubicBezTo>
                    <a:pt x="1379" y="254"/>
                    <a:pt x="1371" y="242"/>
                    <a:pt x="1359" y="258"/>
                  </a:cubicBezTo>
                  <a:cubicBezTo>
                    <a:pt x="1358" y="258"/>
                    <a:pt x="1357" y="258"/>
                    <a:pt x="1356" y="258"/>
                  </a:cubicBezTo>
                  <a:cubicBezTo>
                    <a:pt x="1354" y="259"/>
                    <a:pt x="1353" y="259"/>
                    <a:pt x="1351" y="260"/>
                  </a:cubicBezTo>
                  <a:cubicBezTo>
                    <a:pt x="1350" y="260"/>
                    <a:pt x="1348" y="261"/>
                    <a:pt x="1347" y="261"/>
                  </a:cubicBezTo>
                  <a:cubicBezTo>
                    <a:pt x="1346" y="262"/>
                    <a:pt x="1344" y="263"/>
                    <a:pt x="1343" y="263"/>
                  </a:cubicBezTo>
                  <a:cubicBezTo>
                    <a:pt x="1342" y="264"/>
                    <a:pt x="1342" y="264"/>
                    <a:pt x="1341" y="265"/>
                  </a:cubicBezTo>
                  <a:cubicBezTo>
                    <a:pt x="1341" y="265"/>
                    <a:pt x="1341" y="265"/>
                    <a:pt x="1341" y="265"/>
                  </a:cubicBezTo>
                  <a:cubicBezTo>
                    <a:pt x="1343" y="261"/>
                    <a:pt x="1345" y="258"/>
                    <a:pt x="1347" y="255"/>
                  </a:cubicBezTo>
                  <a:cubicBezTo>
                    <a:pt x="1352" y="247"/>
                    <a:pt x="1358" y="240"/>
                    <a:pt x="1363" y="232"/>
                  </a:cubicBezTo>
                  <a:cubicBezTo>
                    <a:pt x="1368" y="223"/>
                    <a:pt x="1374" y="215"/>
                    <a:pt x="1378" y="206"/>
                  </a:cubicBezTo>
                  <a:cubicBezTo>
                    <a:pt x="1381" y="201"/>
                    <a:pt x="1383" y="196"/>
                    <a:pt x="1385" y="191"/>
                  </a:cubicBezTo>
                  <a:cubicBezTo>
                    <a:pt x="1385" y="190"/>
                    <a:pt x="1385" y="189"/>
                    <a:pt x="1386" y="188"/>
                  </a:cubicBezTo>
                  <a:cubicBezTo>
                    <a:pt x="1386" y="186"/>
                    <a:pt x="1386" y="186"/>
                    <a:pt x="1386" y="186"/>
                  </a:cubicBezTo>
                  <a:cubicBezTo>
                    <a:pt x="1387" y="184"/>
                    <a:pt x="1387" y="184"/>
                    <a:pt x="1387" y="184"/>
                  </a:cubicBezTo>
                  <a:cubicBezTo>
                    <a:pt x="1387" y="183"/>
                    <a:pt x="1387" y="183"/>
                    <a:pt x="1387" y="183"/>
                  </a:cubicBezTo>
                  <a:cubicBezTo>
                    <a:pt x="1387" y="183"/>
                    <a:pt x="1387" y="183"/>
                    <a:pt x="1387" y="183"/>
                  </a:cubicBezTo>
                  <a:cubicBezTo>
                    <a:pt x="1388" y="182"/>
                    <a:pt x="1388" y="182"/>
                    <a:pt x="1388" y="182"/>
                  </a:cubicBezTo>
                  <a:cubicBezTo>
                    <a:pt x="1389" y="182"/>
                    <a:pt x="1389" y="181"/>
                    <a:pt x="1389" y="181"/>
                  </a:cubicBezTo>
                  <a:cubicBezTo>
                    <a:pt x="1390" y="181"/>
                    <a:pt x="1390" y="180"/>
                    <a:pt x="1391" y="180"/>
                  </a:cubicBezTo>
                  <a:cubicBezTo>
                    <a:pt x="1391" y="180"/>
                    <a:pt x="1392" y="179"/>
                    <a:pt x="1392" y="179"/>
                  </a:cubicBezTo>
                  <a:cubicBezTo>
                    <a:pt x="1393" y="179"/>
                    <a:pt x="1394" y="178"/>
                    <a:pt x="1394" y="178"/>
                  </a:cubicBezTo>
                  <a:cubicBezTo>
                    <a:pt x="1395" y="178"/>
                    <a:pt x="1395" y="178"/>
                    <a:pt x="1395" y="178"/>
                  </a:cubicBezTo>
                  <a:cubicBezTo>
                    <a:pt x="1396" y="177"/>
                    <a:pt x="1396" y="177"/>
                    <a:pt x="1397" y="177"/>
                  </a:cubicBezTo>
                  <a:cubicBezTo>
                    <a:pt x="1400" y="175"/>
                    <a:pt x="1403" y="174"/>
                    <a:pt x="1408" y="173"/>
                  </a:cubicBezTo>
                  <a:cubicBezTo>
                    <a:pt x="1410" y="172"/>
                    <a:pt x="1412" y="172"/>
                    <a:pt x="1414" y="171"/>
                  </a:cubicBezTo>
                  <a:cubicBezTo>
                    <a:pt x="1417" y="171"/>
                    <a:pt x="1419" y="170"/>
                    <a:pt x="1421" y="169"/>
                  </a:cubicBezTo>
                  <a:cubicBezTo>
                    <a:pt x="1422" y="169"/>
                    <a:pt x="1422" y="169"/>
                    <a:pt x="1422" y="169"/>
                  </a:cubicBezTo>
                  <a:cubicBezTo>
                    <a:pt x="1422" y="169"/>
                    <a:pt x="1422" y="169"/>
                    <a:pt x="1422" y="169"/>
                  </a:cubicBezTo>
                  <a:cubicBezTo>
                    <a:pt x="1423" y="170"/>
                    <a:pt x="1423" y="170"/>
                    <a:pt x="1424" y="171"/>
                  </a:cubicBezTo>
                  <a:cubicBezTo>
                    <a:pt x="1424" y="171"/>
                    <a:pt x="1424" y="171"/>
                    <a:pt x="1424" y="171"/>
                  </a:cubicBezTo>
                  <a:cubicBezTo>
                    <a:pt x="1424" y="171"/>
                    <a:pt x="1425" y="172"/>
                    <a:pt x="1425" y="172"/>
                  </a:cubicBezTo>
                  <a:cubicBezTo>
                    <a:pt x="1425" y="172"/>
                    <a:pt x="1425" y="172"/>
                    <a:pt x="1425" y="172"/>
                  </a:cubicBezTo>
                  <a:cubicBezTo>
                    <a:pt x="1426" y="172"/>
                    <a:pt x="1427" y="173"/>
                    <a:pt x="1427" y="173"/>
                  </a:cubicBezTo>
                  <a:cubicBezTo>
                    <a:pt x="1428" y="174"/>
                    <a:pt x="1429" y="174"/>
                    <a:pt x="1430" y="175"/>
                  </a:cubicBezTo>
                  <a:cubicBezTo>
                    <a:pt x="1430" y="176"/>
                    <a:pt x="1431" y="176"/>
                    <a:pt x="1432" y="177"/>
                  </a:cubicBezTo>
                  <a:cubicBezTo>
                    <a:pt x="1433" y="178"/>
                    <a:pt x="1433" y="178"/>
                    <a:pt x="1434" y="179"/>
                  </a:cubicBezTo>
                  <a:cubicBezTo>
                    <a:pt x="1435" y="180"/>
                    <a:pt x="1435" y="181"/>
                    <a:pt x="1436" y="182"/>
                  </a:cubicBezTo>
                  <a:cubicBezTo>
                    <a:pt x="1436" y="182"/>
                    <a:pt x="1436" y="182"/>
                    <a:pt x="1437" y="182"/>
                  </a:cubicBezTo>
                  <a:cubicBezTo>
                    <a:pt x="1431" y="201"/>
                    <a:pt x="1441" y="207"/>
                    <a:pt x="1460" y="202"/>
                  </a:cubicBezTo>
                  <a:cubicBezTo>
                    <a:pt x="1456" y="192"/>
                    <a:pt x="1454" y="176"/>
                    <a:pt x="1438" y="180"/>
                  </a:cubicBezTo>
                  <a:cubicBezTo>
                    <a:pt x="1438" y="179"/>
                    <a:pt x="1438" y="179"/>
                    <a:pt x="1438" y="179"/>
                  </a:cubicBezTo>
                  <a:cubicBezTo>
                    <a:pt x="1438" y="179"/>
                    <a:pt x="1438" y="179"/>
                    <a:pt x="1438" y="179"/>
                  </a:cubicBezTo>
                  <a:cubicBezTo>
                    <a:pt x="1437" y="179"/>
                    <a:pt x="1436" y="178"/>
                    <a:pt x="1436" y="177"/>
                  </a:cubicBezTo>
                  <a:cubicBezTo>
                    <a:pt x="1435" y="177"/>
                    <a:pt x="1434" y="176"/>
                    <a:pt x="1434" y="175"/>
                  </a:cubicBezTo>
                  <a:cubicBezTo>
                    <a:pt x="1433" y="174"/>
                    <a:pt x="1432" y="174"/>
                    <a:pt x="1431" y="173"/>
                  </a:cubicBezTo>
                  <a:cubicBezTo>
                    <a:pt x="1430" y="172"/>
                    <a:pt x="1430" y="172"/>
                    <a:pt x="1429" y="171"/>
                  </a:cubicBezTo>
                  <a:cubicBezTo>
                    <a:pt x="1428" y="171"/>
                    <a:pt x="1427" y="170"/>
                    <a:pt x="1427" y="170"/>
                  </a:cubicBezTo>
                  <a:cubicBezTo>
                    <a:pt x="1426" y="170"/>
                    <a:pt x="1426" y="170"/>
                    <a:pt x="1426" y="169"/>
                  </a:cubicBezTo>
                  <a:cubicBezTo>
                    <a:pt x="1426" y="169"/>
                    <a:pt x="1426" y="169"/>
                    <a:pt x="1426" y="169"/>
                  </a:cubicBezTo>
                  <a:cubicBezTo>
                    <a:pt x="1425" y="169"/>
                    <a:pt x="1425" y="169"/>
                    <a:pt x="1425" y="169"/>
                  </a:cubicBezTo>
                  <a:cubicBezTo>
                    <a:pt x="1425" y="169"/>
                    <a:pt x="1424" y="169"/>
                    <a:pt x="1424" y="169"/>
                  </a:cubicBezTo>
                  <a:cubicBezTo>
                    <a:pt x="1433" y="167"/>
                    <a:pt x="1441" y="165"/>
                    <a:pt x="1447" y="163"/>
                  </a:cubicBezTo>
                  <a:cubicBezTo>
                    <a:pt x="1447" y="163"/>
                    <a:pt x="1448" y="163"/>
                    <a:pt x="1448" y="163"/>
                  </a:cubicBezTo>
                  <a:cubicBezTo>
                    <a:pt x="1449" y="163"/>
                    <a:pt x="1449" y="163"/>
                    <a:pt x="1449" y="162"/>
                  </a:cubicBezTo>
                  <a:cubicBezTo>
                    <a:pt x="1450" y="162"/>
                    <a:pt x="1451" y="162"/>
                    <a:pt x="1452" y="162"/>
                  </a:cubicBezTo>
                  <a:cubicBezTo>
                    <a:pt x="1453" y="161"/>
                    <a:pt x="1454" y="160"/>
                    <a:pt x="1455" y="160"/>
                  </a:cubicBezTo>
                  <a:cubicBezTo>
                    <a:pt x="1457" y="159"/>
                    <a:pt x="1458" y="159"/>
                    <a:pt x="1458" y="159"/>
                  </a:cubicBezTo>
                  <a:cubicBezTo>
                    <a:pt x="1458" y="159"/>
                    <a:pt x="1457" y="159"/>
                    <a:pt x="1455" y="159"/>
                  </a:cubicBezTo>
                  <a:cubicBezTo>
                    <a:pt x="1454" y="159"/>
                    <a:pt x="1452" y="159"/>
                    <a:pt x="1451" y="159"/>
                  </a:cubicBezTo>
                  <a:cubicBezTo>
                    <a:pt x="1450" y="159"/>
                    <a:pt x="1450" y="159"/>
                    <a:pt x="1449" y="159"/>
                  </a:cubicBezTo>
                  <a:cubicBezTo>
                    <a:pt x="1448" y="159"/>
                    <a:pt x="1448" y="160"/>
                    <a:pt x="1447" y="160"/>
                  </a:cubicBezTo>
                  <a:cubicBezTo>
                    <a:pt x="1447" y="160"/>
                    <a:pt x="1447" y="160"/>
                    <a:pt x="1446" y="160"/>
                  </a:cubicBezTo>
                  <a:cubicBezTo>
                    <a:pt x="1444" y="161"/>
                    <a:pt x="1442" y="161"/>
                    <a:pt x="1439" y="162"/>
                  </a:cubicBezTo>
                  <a:cubicBezTo>
                    <a:pt x="1439" y="162"/>
                    <a:pt x="1440" y="161"/>
                    <a:pt x="1440" y="161"/>
                  </a:cubicBezTo>
                  <a:cubicBezTo>
                    <a:pt x="1440" y="161"/>
                    <a:pt x="1440" y="161"/>
                    <a:pt x="1441" y="161"/>
                  </a:cubicBezTo>
                  <a:cubicBezTo>
                    <a:pt x="1441" y="160"/>
                    <a:pt x="1441" y="160"/>
                    <a:pt x="1441" y="160"/>
                  </a:cubicBezTo>
                  <a:cubicBezTo>
                    <a:pt x="1442" y="160"/>
                    <a:pt x="1442" y="159"/>
                    <a:pt x="1442" y="159"/>
                  </a:cubicBezTo>
                  <a:cubicBezTo>
                    <a:pt x="1443" y="158"/>
                    <a:pt x="1444" y="158"/>
                    <a:pt x="1445" y="157"/>
                  </a:cubicBezTo>
                  <a:cubicBezTo>
                    <a:pt x="1446" y="157"/>
                    <a:pt x="1447" y="156"/>
                    <a:pt x="1448" y="156"/>
                  </a:cubicBezTo>
                  <a:cubicBezTo>
                    <a:pt x="1449" y="155"/>
                    <a:pt x="1450" y="155"/>
                    <a:pt x="1452" y="154"/>
                  </a:cubicBezTo>
                  <a:cubicBezTo>
                    <a:pt x="1452" y="154"/>
                    <a:pt x="1453" y="154"/>
                    <a:pt x="1454" y="153"/>
                  </a:cubicBezTo>
                  <a:cubicBezTo>
                    <a:pt x="1458" y="157"/>
                    <a:pt x="1463" y="161"/>
                    <a:pt x="1468" y="160"/>
                  </a:cubicBezTo>
                  <a:cubicBezTo>
                    <a:pt x="1475" y="160"/>
                    <a:pt x="1477" y="152"/>
                    <a:pt x="1480" y="147"/>
                  </a:cubicBezTo>
                  <a:cubicBezTo>
                    <a:pt x="1470" y="145"/>
                    <a:pt x="1455" y="135"/>
                    <a:pt x="1453" y="152"/>
                  </a:cubicBezTo>
                  <a:cubicBezTo>
                    <a:pt x="1453" y="152"/>
                    <a:pt x="1453" y="152"/>
                    <a:pt x="1453" y="152"/>
                  </a:cubicBezTo>
                  <a:cubicBezTo>
                    <a:pt x="1452" y="152"/>
                    <a:pt x="1451" y="152"/>
                    <a:pt x="1451" y="152"/>
                  </a:cubicBezTo>
                  <a:cubicBezTo>
                    <a:pt x="1450" y="153"/>
                    <a:pt x="1449" y="153"/>
                    <a:pt x="1447" y="154"/>
                  </a:cubicBezTo>
                  <a:cubicBezTo>
                    <a:pt x="1446" y="154"/>
                    <a:pt x="1445" y="155"/>
                    <a:pt x="1444" y="156"/>
                  </a:cubicBezTo>
                  <a:cubicBezTo>
                    <a:pt x="1443" y="156"/>
                    <a:pt x="1442" y="157"/>
                    <a:pt x="1441" y="157"/>
                  </a:cubicBezTo>
                  <a:cubicBezTo>
                    <a:pt x="1441" y="158"/>
                    <a:pt x="1440" y="158"/>
                    <a:pt x="1440" y="159"/>
                  </a:cubicBezTo>
                  <a:cubicBezTo>
                    <a:pt x="1440" y="159"/>
                    <a:pt x="1440" y="159"/>
                    <a:pt x="1439" y="159"/>
                  </a:cubicBezTo>
                  <a:cubicBezTo>
                    <a:pt x="1439" y="159"/>
                    <a:pt x="1439" y="159"/>
                    <a:pt x="1439" y="160"/>
                  </a:cubicBezTo>
                  <a:cubicBezTo>
                    <a:pt x="1438" y="160"/>
                    <a:pt x="1438" y="160"/>
                    <a:pt x="1438" y="161"/>
                  </a:cubicBezTo>
                  <a:cubicBezTo>
                    <a:pt x="1437" y="161"/>
                    <a:pt x="1437" y="161"/>
                    <a:pt x="1436" y="162"/>
                  </a:cubicBezTo>
                  <a:cubicBezTo>
                    <a:pt x="1436" y="162"/>
                    <a:pt x="1436" y="162"/>
                    <a:pt x="1436" y="162"/>
                  </a:cubicBezTo>
                  <a:cubicBezTo>
                    <a:pt x="1436" y="162"/>
                    <a:pt x="1436" y="162"/>
                    <a:pt x="1436" y="162"/>
                  </a:cubicBezTo>
                  <a:cubicBezTo>
                    <a:pt x="1436" y="163"/>
                    <a:pt x="1435" y="163"/>
                    <a:pt x="1435" y="163"/>
                  </a:cubicBezTo>
                  <a:cubicBezTo>
                    <a:pt x="1431" y="164"/>
                    <a:pt x="1426" y="165"/>
                    <a:pt x="1421" y="166"/>
                  </a:cubicBezTo>
                  <a:cubicBezTo>
                    <a:pt x="1418" y="167"/>
                    <a:pt x="1416" y="168"/>
                    <a:pt x="1414" y="168"/>
                  </a:cubicBezTo>
                  <a:cubicBezTo>
                    <a:pt x="1411" y="169"/>
                    <a:pt x="1409" y="169"/>
                    <a:pt x="1407" y="170"/>
                  </a:cubicBezTo>
                  <a:cubicBezTo>
                    <a:pt x="1403" y="171"/>
                    <a:pt x="1398" y="172"/>
                    <a:pt x="1395" y="174"/>
                  </a:cubicBezTo>
                  <a:cubicBezTo>
                    <a:pt x="1395" y="174"/>
                    <a:pt x="1394" y="175"/>
                    <a:pt x="1394" y="175"/>
                  </a:cubicBezTo>
                  <a:cubicBezTo>
                    <a:pt x="1393" y="175"/>
                    <a:pt x="1393" y="175"/>
                    <a:pt x="1393" y="175"/>
                  </a:cubicBezTo>
                  <a:cubicBezTo>
                    <a:pt x="1392" y="176"/>
                    <a:pt x="1392" y="177"/>
                    <a:pt x="1391" y="177"/>
                  </a:cubicBezTo>
                  <a:cubicBezTo>
                    <a:pt x="1390" y="178"/>
                    <a:pt x="1390" y="178"/>
                    <a:pt x="1389" y="179"/>
                  </a:cubicBezTo>
                  <a:cubicBezTo>
                    <a:pt x="1389" y="179"/>
                    <a:pt x="1389" y="180"/>
                    <a:pt x="1388" y="180"/>
                  </a:cubicBezTo>
                  <a:cubicBezTo>
                    <a:pt x="1388" y="181"/>
                    <a:pt x="1388" y="181"/>
                    <a:pt x="1388" y="181"/>
                  </a:cubicBezTo>
                  <a:cubicBezTo>
                    <a:pt x="1388" y="181"/>
                    <a:pt x="1388" y="181"/>
                    <a:pt x="1388" y="181"/>
                  </a:cubicBezTo>
                  <a:cubicBezTo>
                    <a:pt x="1388" y="181"/>
                    <a:pt x="1388" y="181"/>
                    <a:pt x="1388" y="181"/>
                  </a:cubicBezTo>
                  <a:cubicBezTo>
                    <a:pt x="1388" y="181"/>
                    <a:pt x="1388" y="181"/>
                    <a:pt x="1388" y="181"/>
                  </a:cubicBezTo>
                  <a:cubicBezTo>
                    <a:pt x="1388" y="180"/>
                    <a:pt x="1388" y="180"/>
                    <a:pt x="1388" y="180"/>
                  </a:cubicBezTo>
                  <a:cubicBezTo>
                    <a:pt x="1388" y="179"/>
                    <a:pt x="1389" y="178"/>
                    <a:pt x="1389" y="176"/>
                  </a:cubicBezTo>
                  <a:cubicBezTo>
                    <a:pt x="1391" y="166"/>
                    <a:pt x="1392" y="155"/>
                    <a:pt x="1393" y="145"/>
                  </a:cubicBezTo>
                  <a:cubicBezTo>
                    <a:pt x="1393" y="140"/>
                    <a:pt x="1394" y="136"/>
                    <a:pt x="1394" y="131"/>
                  </a:cubicBezTo>
                  <a:cubicBezTo>
                    <a:pt x="1395" y="129"/>
                    <a:pt x="1395" y="128"/>
                    <a:pt x="1395" y="127"/>
                  </a:cubicBezTo>
                  <a:cubicBezTo>
                    <a:pt x="1395" y="127"/>
                    <a:pt x="1395" y="127"/>
                    <a:pt x="1395" y="127"/>
                  </a:cubicBezTo>
                  <a:cubicBezTo>
                    <a:pt x="1396" y="126"/>
                    <a:pt x="1396" y="126"/>
                    <a:pt x="1396" y="126"/>
                  </a:cubicBezTo>
                  <a:cubicBezTo>
                    <a:pt x="1397" y="125"/>
                    <a:pt x="1397" y="125"/>
                    <a:pt x="1398" y="124"/>
                  </a:cubicBezTo>
                  <a:cubicBezTo>
                    <a:pt x="1399" y="123"/>
                    <a:pt x="1399" y="123"/>
                    <a:pt x="1400" y="123"/>
                  </a:cubicBezTo>
                  <a:cubicBezTo>
                    <a:pt x="1400" y="123"/>
                    <a:pt x="1400" y="122"/>
                    <a:pt x="1401" y="122"/>
                  </a:cubicBezTo>
                  <a:cubicBezTo>
                    <a:pt x="1401" y="122"/>
                    <a:pt x="1401" y="122"/>
                    <a:pt x="1401" y="122"/>
                  </a:cubicBezTo>
                  <a:cubicBezTo>
                    <a:pt x="1404" y="120"/>
                    <a:pt x="1407" y="118"/>
                    <a:pt x="1410" y="117"/>
                  </a:cubicBezTo>
                  <a:cubicBezTo>
                    <a:pt x="1411" y="117"/>
                    <a:pt x="1412" y="117"/>
                    <a:pt x="1412" y="116"/>
                  </a:cubicBezTo>
                  <a:cubicBezTo>
                    <a:pt x="1413" y="116"/>
                    <a:pt x="1414" y="116"/>
                    <a:pt x="1415" y="115"/>
                  </a:cubicBezTo>
                  <a:cubicBezTo>
                    <a:pt x="1417" y="115"/>
                    <a:pt x="1419" y="114"/>
                    <a:pt x="1421" y="114"/>
                  </a:cubicBezTo>
                  <a:cubicBezTo>
                    <a:pt x="1421" y="114"/>
                    <a:pt x="1421" y="113"/>
                    <a:pt x="1422" y="113"/>
                  </a:cubicBezTo>
                  <a:cubicBezTo>
                    <a:pt x="1441" y="127"/>
                    <a:pt x="1450" y="111"/>
                    <a:pt x="1469" y="108"/>
                  </a:cubicBezTo>
                  <a:cubicBezTo>
                    <a:pt x="1451" y="89"/>
                    <a:pt x="1435" y="94"/>
                    <a:pt x="1420" y="112"/>
                  </a:cubicBezTo>
                  <a:cubicBezTo>
                    <a:pt x="1420" y="112"/>
                    <a:pt x="1420" y="112"/>
                    <a:pt x="1420" y="112"/>
                  </a:cubicBezTo>
                  <a:cubicBezTo>
                    <a:pt x="1418" y="112"/>
                    <a:pt x="1416" y="113"/>
                    <a:pt x="1414" y="113"/>
                  </a:cubicBezTo>
                  <a:cubicBezTo>
                    <a:pt x="1414" y="114"/>
                    <a:pt x="1413" y="114"/>
                    <a:pt x="1412" y="114"/>
                  </a:cubicBezTo>
                  <a:cubicBezTo>
                    <a:pt x="1411" y="115"/>
                    <a:pt x="1410" y="115"/>
                    <a:pt x="1409" y="115"/>
                  </a:cubicBezTo>
                  <a:cubicBezTo>
                    <a:pt x="1406" y="117"/>
                    <a:pt x="1403" y="118"/>
                    <a:pt x="1400" y="120"/>
                  </a:cubicBezTo>
                  <a:cubicBezTo>
                    <a:pt x="1400" y="120"/>
                    <a:pt x="1400" y="120"/>
                    <a:pt x="1399" y="121"/>
                  </a:cubicBezTo>
                  <a:cubicBezTo>
                    <a:pt x="1399" y="121"/>
                    <a:pt x="1399" y="121"/>
                    <a:pt x="1398" y="121"/>
                  </a:cubicBezTo>
                  <a:cubicBezTo>
                    <a:pt x="1398" y="122"/>
                    <a:pt x="1398" y="122"/>
                    <a:pt x="1397" y="123"/>
                  </a:cubicBezTo>
                  <a:cubicBezTo>
                    <a:pt x="1397" y="124"/>
                    <a:pt x="1396" y="124"/>
                    <a:pt x="1396" y="125"/>
                  </a:cubicBezTo>
                  <a:cubicBezTo>
                    <a:pt x="1396" y="125"/>
                    <a:pt x="1396" y="124"/>
                    <a:pt x="1396" y="124"/>
                  </a:cubicBezTo>
                  <a:cubicBezTo>
                    <a:pt x="1396" y="123"/>
                    <a:pt x="1397" y="121"/>
                    <a:pt x="1397" y="120"/>
                  </a:cubicBezTo>
                  <a:cubicBezTo>
                    <a:pt x="1397" y="119"/>
                    <a:pt x="1397" y="119"/>
                    <a:pt x="1397" y="119"/>
                  </a:cubicBezTo>
                  <a:cubicBezTo>
                    <a:pt x="1397" y="119"/>
                    <a:pt x="1397" y="119"/>
                    <a:pt x="1397" y="119"/>
                  </a:cubicBezTo>
                  <a:cubicBezTo>
                    <a:pt x="1397" y="119"/>
                    <a:pt x="1397" y="119"/>
                    <a:pt x="1397" y="119"/>
                  </a:cubicBezTo>
                  <a:cubicBezTo>
                    <a:pt x="1397" y="119"/>
                    <a:pt x="1397" y="119"/>
                    <a:pt x="1397" y="119"/>
                  </a:cubicBezTo>
                  <a:cubicBezTo>
                    <a:pt x="1397" y="118"/>
                    <a:pt x="1397" y="118"/>
                    <a:pt x="1397" y="118"/>
                  </a:cubicBezTo>
                  <a:cubicBezTo>
                    <a:pt x="1398" y="117"/>
                    <a:pt x="1398" y="117"/>
                    <a:pt x="1398" y="117"/>
                  </a:cubicBezTo>
                  <a:cubicBezTo>
                    <a:pt x="1401" y="108"/>
                    <a:pt x="1406" y="100"/>
                    <a:pt x="1411" y="93"/>
                  </a:cubicBezTo>
                  <a:cubicBezTo>
                    <a:pt x="1416" y="86"/>
                    <a:pt x="1422" y="80"/>
                    <a:pt x="1427" y="75"/>
                  </a:cubicBezTo>
                  <a:cubicBezTo>
                    <a:pt x="1429" y="74"/>
                    <a:pt x="1430" y="72"/>
                    <a:pt x="1431" y="71"/>
                  </a:cubicBezTo>
                  <a:cubicBezTo>
                    <a:pt x="1433" y="70"/>
                    <a:pt x="1434" y="69"/>
                    <a:pt x="1435" y="68"/>
                  </a:cubicBezTo>
                  <a:cubicBezTo>
                    <a:pt x="1438" y="65"/>
                    <a:pt x="1441" y="63"/>
                    <a:pt x="1443" y="61"/>
                  </a:cubicBezTo>
                  <a:cubicBezTo>
                    <a:pt x="1448" y="57"/>
                    <a:pt x="1452" y="54"/>
                    <a:pt x="1456" y="51"/>
                  </a:cubicBezTo>
                  <a:cubicBezTo>
                    <a:pt x="1463" y="45"/>
                    <a:pt x="1467" y="42"/>
                    <a:pt x="1467" y="42"/>
                  </a:cubicBezTo>
                  <a:cubicBezTo>
                    <a:pt x="1467" y="42"/>
                    <a:pt x="1466" y="43"/>
                    <a:pt x="1463" y="44"/>
                  </a:cubicBezTo>
                  <a:cubicBezTo>
                    <a:pt x="1461" y="45"/>
                    <a:pt x="1458" y="47"/>
                    <a:pt x="1454" y="49"/>
                  </a:cubicBezTo>
                  <a:cubicBezTo>
                    <a:pt x="1451" y="52"/>
                    <a:pt x="1446" y="55"/>
                    <a:pt x="1441" y="58"/>
                  </a:cubicBezTo>
                  <a:cubicBezTo>
                    <a:pt x="1438" y="60"/>
                    <a:pt x="1435" y="62"/>
                    <a:pt x="1432" y="64"/>
                  </a:cubicBezTo>
                  <a:cubicBezTo>
                    <a:pt x="1431" y="65"/>
                    <a:pt x="1430" y="66"/>
                    <a:pt x="1428" y="68"/>
                  </a:cubicBezTo>
                  <a:cubicBezTo>
                    <a:pt x="1428" y="68"/>
                    <a:pt x="1428" y="68"/>
                    <a:pt x="1427" y="68"/>
                  </a:cubicBezTo>
                  <a:cubicBezTo>
                    <a:pt x="1427" y="69"/>
                    <a:pt x="1426" y="69"/>
                    <a:pt x="1426" y="69"/>
                  </a:cubicBezTo>
                  <a:cubicBezTo>
                    <a:pt x="1425" y="70"/>
                    <a:pt x="1425" y="71"/>
                    <a:pt x="1424" y="71"/>
                  </a:cubicBezTo>
                  <a:cubicBezTo>
                    <a:pt x="1418" y="77"/>
                    <a:pt x="1412" y="83"/>
                    <a:pt x="1407" y="90"/>
                  </a:cubicBezTo>
                  <a:cubicBezTo>
                    <a:pt x="1405" y="93"/>
                    <a:pt x="1403" y="96"/>
                    <a:pt x="1401" y="99"/>
                  </a:cubicBezTo>
                  <a:cubicBezTo>
                    <a:pt x="1401" y="98"/>
                    <a:pt x="1401" y="97"/>
                    <a:pt x="1400" y="96"/>
                  </a:cubicBezTo>
                  <a:cubicBezTo>
                    <a:pt x="1400" y="94"/>
                    <a:pt x="1400" y="93"/>
                    <a:pt x="1400" y="92"/>
                  </a:cubicBezTo>
                  <a:cubicBezTo>
                    <a:pt x="1399" y="92"/>
                    <a:pt x="1399" y="91"/>
                    <a:pt x="1399" y="90"/>
                  </a:cubicBezTo>
                  <a:cubicBezTo>
                    <a:pt x="1399" y="90"/>
                    <a:pt x="1398" y="89"/>
                    <a:pt x="1398" y="89"/>
                  </a:cubicBezTo>
                  <a:cubicBezTo>
                    <a:pt x="1396" y="84"/>
                    <a:pt x="1392" y="79"/>
                    <a:pt x="1389" y="74"/>
                  </a:cubicBezTo>
                  <a:cubicBezTo>
                    <a:pt x="1388" y="72"/>
                    <a:pt x="1387" y="71"/>
                    <a:pt x="1386" y="69"/>
                  </a:cubicBezTo>
                  <a:cubicBezTo>
                    <a:pt x="1386" y="68"/>
                    <a:pt x="1385" y="67"/>
                    <a:pt x="1384" y="65"/>
                  </a:cubicBezTo>
                  <a:cubicBezTo>
                    <a:pt x="1384" y="64"/>
                    <a:pt x="1384" y="64"/>
                    <a:pt x="1383" y="63"/>
                  </a:cubicBezTo>
                  <a:cubicBezTo>
                    <a:pt x="1383" y="63"/>
                    <a:pt x="1383" y="62"/>
                    <a:pt x="1383" y="62"/>
                  </a:cubicBezTo>
                  <a:cubicBezTo>
                    <a:pt x="1382" y="61"/>
                    <a:pt x="1382" y="61"/>
                    <a:pt x="1382" y="61"/>
                  </a:cubicBezTo>
                  <a:cubicBezTo>
                    <a:pt x="1381" y="58"/>
                    <a:pt x="1381" y="58"/>
                    <a:pt x="1381" y="58"/>
                  </a:cubicBezTo>
                  <a:cubicBezTo>
                    <a:pt x="1381" y="58"/>
                    <a:pt x="1381" y="57"/>
                    <a:pt x="1381" y="56"/>
                  </a:cubicBezTo>
                  <a:cubicBezTo>
                    <a:pt x="1380" y="54"/>
                    <a:pt x="1380" y="53"/>
                    <a:pt x="1380" y="51"/>
                  </a:cubicBezTo>
                  <a:cubicBezTo>
                    <a:pt x="1379" y="50"/>
                    <a:pt x="1379" y="49"/>
                    <a:pt x="1379" y="49"/>
                  </a:cubicBezTo>
                  <a:cubicBezTo>
                    <a:pt x="1379" y="48"/>
                    <a:pt x="1379" y="47"/>
                    <a:pt x="1379" y="46"/>
                  </a:cubicBezTo>
                  <a:cubicBezTo>
                    <a:pt x="1379" y="46"/>
                    <a:pt x="1379" y="46"/>
                    <a:pt x="1379" y="46"/>
                  </a:cubicBezTo>
                  <a:cubicBezTo>
                    <a:pt x="1379" y="46"/>
                    <a:pt x="1379" y="45"/>
                    <a:pt x="1380" y="45"/>
                  </a:cubicBezTo>
                  <a:cubicBezTo>
                    <a:pt x="1380" y="44"/>
                    <a:pt x="1381" y="44"/>
                    <a:pt x="1381" y="43"/>
                  </a:cubicBezTo>
                  <a:cubicBezTo>
                    <a:pt x="1381" y="43"/>
                    <a:pt x="1382" y="42"/>
                    <a:pt x="1382" y="42"/>
                  </a:cubicBezTo>
                  <a:cubicBezTo>
                    <a:pt x="1382" y="42"/>
                    <a:pt x="1382" y="41"/>
                    <a:pt x="1382" y="41"/>
                  </a:cubicBezTo>
                  <a:cubicBezTo>
                    <a:pt x="1383" y="41"/>
                    <a:pt x="1383" y="41"/>
                    <a:pt x="1383" y="40"/>
                  </a:cubicBezTo>
                  <a:cubicBezTo>
                    <a:pt x="1383" y="40"/>
                    <a:pt x="1383" y="39"/>
                    <a:pt x="1384" y="39"/>
                  </a:cubicBezTo>
                  <a:cubicBezTo>
                    <a:pt x="1384" y="38"/>
                    <a:pt x="1385" y="38"/>
                    <a:pt x="1385" y="37"/>
                  </a:cubicBezTo>
                  <a:cubicBezTo>
                    <a:pt x="1385" y="37"/>
                    <a:pt x="1386" y="36"/>
                    <a:pt x="1386" y="36"/>
                  </a:cubicBezTo>
                  <a:cubicBezTo>
                    <a:pt x="1386" y="35"/>
                    <a:pt x="1387" y="35"/>
                    <a:pt x="1387" y="34"/>
                  </a:cubicBezTo>
                  <a:cubicBezTo>
                    <a:pt x="1388" y="33"/>
                    <a:pt x="1389" y="32"/>
                    <a:pt x="1390" y="31"/>
                  </a:cubicBezTo>
                  <a:cubicBezTo>
                    <a:pt x="1391" y="30"/>
                    <a:pt x="1392" y="29"/>
                    <a:pt x="1393" y="28"/>
                  </a:cubicBezTo>
                  <a:cubicBezTo>
                    <a:pt x="1395" y="27"/>
                    <a:pt x="1396" y="26"/>
                    <a:pt x="1397" y="25"/>
                  </a:cubicBezTo>
                  <a:cubicBezTo>
                    <a:pt x="1398" y="24"/>
                    <a:pt x="1399" y="24"/>
                    <a:pt x="1401" y="23"/>
                  </a:cubicBezTo>
                  <a:cubicBezTo>
                    <a:pt x="1401" y="23"/>
                    <a:pt x="1401" y="23"/>
                    <a:pt x="1401" y="23"/>
                  </a:cubicBezTo>
                  <a:cubicBezTo>
                    <a:pt x="1420" y="33"/>
                    <a:pt x="1426" y="18"/>
                    <a:pt x="1427" y="0"/>
                  </a:cubicBezTo>
                  <a:cubicBezTo>
                    <a:pt x="1416" y="11"/>
                    <a:pt x="1403" y="3"/>
                    <a:pt x="1398" y="21"/>
                  </a:cubicBezTo>
                  <a:cubicBezTo>
                    <a:pt x="1397" y="22"/>
                    <a:pt x="1396" y="23"/>
                    <a:pt x="1395" y="23"/>
                  </a:cubicBezTo>
                  <a:cubicBezTo>
                    <a:pt x="1394" y="24"/>
                    <a:pt x="1393" y="25"/>
                    <a:pt x="1392" y="26"/>
                  </a:cubicBezTo>
                  <a:cubicBezTo>
                    <a:pt x="1391" y="27"/>
                    <a:pt x="1389" y="28"/>
                    <a:pt x="1388" y="29"/>
                  </a:cubicBezTo>
                  <a:cubicBezTo>
                    <a:pt x="1387" y="30"/>
                    <a:pt x="1386" y="32"/>
                    <a:pt x="1385" y="33"/>
                  </a:cubicBezTo>
                  <a:cubicBezTo>
                    <a:pt x="1385" y="33"/>
                    <a:pt x="1385" y="34"/>
                    <a:pt x="1384" y="34"/>
                  </a:cubicBezTo>
                  <a:cubicBezTo>
                    <a:pt x="1384" y="35"/>
                    <a:pt x="1383" y="35"/>
                    <a:pt x="1383" y="36"/>
                  </a:cubicBezTo>
                  <a:cubicBezTo>
                    <a:pt x="1382" y="36"/>
                    <a:pt x="1382" y="37"/>
                    <a:pt x="1382" y="38"/>
                  </a:cubicBezTo>
                  <a:cubicBezTo>
                    <a:pt x="1381" y="38"/>
                    <a:pt x="1381" y="39"/>
                    <a:pt x="1381" y="39"/>
                  </a:cubicBezTo>
                  <a:cubicBezTo>
                    <a:pt x="1381" y="39"/>
                    <a:pt x="1380" y="40"/>
                    <a:pt x="1380" y="40"/>
                  </a:cubicBezTo>
                  <a:cubicBezTo>
                    <a:pt x="1380" y="40"/>
                    <a:pt x="1380" y="40"/>
                    <a:pt x="1380" y="41"/>
                  </a:cubicBezTo>
                  <a:cubicBezTo>
                    <a:pt x="1380" y="41"/>
                    <a:pt x="1380" y="42"/>
                    <a:pt x="1379" y="42"/>
                  </a:cubicBezTo>
                  <a:cubicBezTo>
                    <a:pt x="1379" y="42"/>
                    <a:pt x="1379" y="43"/>
                    <a:pt x="1379" y="43"/>
                  </a:cubicBezTo>
                  <a:cubicBezTo>
                    <a:pt x="1379" y="44"/>
                    <a:pt x="1379" y="44"/>
                    <a:pt x="1379" y="44"/>
                  </a:cubicBezTo>
                  <a:cubicBezTo>
                    <a:pt x="1379" y="44"/>
                    <a:pt x="1379" y="44"/>
                    <a:pt x="1379" y="44"/>
                  </a:cubicBezTo>
                  <a:cubicBezTo>
                    <a:pt x="1379" y="44"/>
                    <a:pt x="1379" y="44"/>
                    <a:pt x="1379" y="44"/>
                  </a:cubicBezTo>
                  <a:cubicBezTo>
                    <a:pt x="1379" y="43"/>
                    <a:pt x="1379" y="43"/>
                    <a:pt x="1379" y="43"/>
                  </a:cubicBezTo>
                  <a:cubicBezTo>
                    <a:pt x="1379" y="41"/>
                    <a:pt x="1379" y="41"/>
                    <a:pt x="1379" y="41"/>
                  </a:cubicBezTo>
                  <a:cubicBezTo>
                    <a:pt x="1379" y="41"/>
                    <a:pt x="1379" y="40"/>
                    <a:pt x="1379" y="39"/>
                  </a:cubicBezTo>
                  <a:cubicBezTo>
                    <a:pt x="1379" y="38"/>
                    <a:pt x="1379" y="37"/>
                    <a:pt x="1379" y="37"/>
                  </a:cubicBezTo>
                  <a:cubicBezTo>
                    <a:pt x="1379" y="36"/>
                    <a:pt x="1379" y="35"/>
                    <a:pt x="1379" y="34"/>
                  </a:cubicBezTo>
                  <a:cubicBezTo>
                    <a:pt x="1379" y="34"/>
                    <a:pt x="1379" y="33"/>
                    <a:pt x="1379" y="32"/>
                  </a:cubicBezTo>
                  <a:cubicBezTo>
                    <a:pt x="1379" y="31"/>
                    <a:pt x="1380" y="29"/>
                    <a:pt x="1380" y="28"/>
                  </a:cubicBezTo>
                  <a:cubicBezTo>
                    <a:pt x="1380" y="27"/>
                    <a:pt x="1380" y="26"/>
                    <a:pt x="1380" y="26"/>
                  </a:cubicBezTo>
                  <a:cubicBezTo>
                    <a:pt x="1381" y="25"/>
                    <a:pt x="1381" y="24"/>
                    <a:pt x="1381" y="24"/>
                  </a:cubicBezTo>
                  <a:cubicBezTo>
                    <a:pt x="1381" y="22"/>
                    <a:pt x="1382" y="21"/>
                    <a:pt x="1382" y="20"/>
                  </a:cubicBezTo>
                  <a:cubicBezTo>
                    <a:pt x="1382" y="19"/>
                    <a:pt x="1383" y="18"/>
                    <a:pt x="1383" y="17"/>
                  </a:cubicBezTo>
                  <a:cubicBezTo>
                    <a:pt x="1384" y="16"/>
                    <a:pt x="1384" y="15"/>
                    <a:pt x="1384" y="14"/>
                  </a:cubicBezTo>
                  <a:cubicBezTo>
                    <a:pt x="1385" y="12"/>
                    <a:pt x="1386" y="10"/>
                    <a:pt x="1387" y="9"/>
                  </a:cubicBezTo>
                  <a:cubicBezTo>
                    <a:pt x="1387" y="7"/>
                    <a:pt x="1388" y="6"/>
                    <a:pt x="1388" y="6"/>
                  </a:cubicBezTo>
                  <a:cubicBezTo>
                    <a:pt x="1388" y="5"/>
                    <a:pt x="1389" y="5"/>
                    <a:pt x="1389" y="5"/>
                  </a:cubicBezTo>
                  <a:cubicBezTo>
                    <a:pt x="1389" y="5"/>
                    <a:pt x="1388" y="5"/>
                    <a:pt x="1388" y="5"/>
                  </a:cubicBezTo>
                  <a:cubicBezTo>
                    <a:pt x="1388" y="6"/>
                    <a:pt x="1387" y="6"/>
                    <a:pt x="1387" y="7"/>
                  </a:cubicBezTo>
                  <a:cubicBezTo>
                    <a:pt x="1386" y="7"/>
                    <a:pt x="1386" y="7"/>
                    <a:pt x="1386" y="8"/>
                  </a:cubicBezTo>
                  <a:cubicBezTo>
                    <a:pt x="1385" y="9"/>
                    <a:pt x="1383" y="11"/>
                    <a:pt x="1382" y="13"/>
                  </a:cubicBezTo>
                  <a:cubicBezTo>
                    <a:pt x="1382" y="13"/>
                    <a:pt x="1381" y="14"/>
                    <a:pt x="1381" y="15"/>
                  </a:cubicBezTo>
                  <a:cubicBezTo>
                    <a:pt x="1380" y="16"/>
                    <a:pt x="1380" y="17"/>
                    <a:pt x="1380" y="17"/>
                  </a:cubicBezTo>
                  <a:cubicBezTo>
                    <a:pt x="1380" y="18"/>
                    <a:pt x="1379" y="18"/>
                    <a:pt x="1379" y="19"/>
                  </a:cubicBezTo>
                  <a:cubicBezTo>
                    <a:pt x="1379" y="20"/>
                    <a:pt x="1378" y="21"/>
                    <a:pt x="1378" y="23"/>
                  </a:cubicBezTo>
                  <a:cubicBezTo>
                    <a:pt x="1378" y="24"/>
                    <a:pt x="1378" y="24"/>
                    <a:pt x="1377" y="25"/>
                  </a:cubicBezTo>
                  <a:cubicBezTo>
                    <a:pt x="1377" y="26"/>
                    <a:pt x="1377" y="26"/>
                    <a:pt x="1377" y="27"/>
                  </a:cubicBezTo>
                  <a:cubicBezTo>
                    <a:pt x="1377" y="29"/>
                    <a:pt x="1376" y="30"/>
                    <a:pt x="1376" y="32"/>
                  </a:cubicBezTo>
                  <a:cubicBezTo>
                    <a:pt x="1376" y="32"/>
                    <a:pt x="1376" y="33"/>
                    <a:pt x="1376" y="34"/>
                  </a:cubicBezTo>
                  <a:cubicBezTo>
                    <a:pt x="1376" y="35"/>
                    <a:pt x="1376" y="36"/>
                    <a:pt x="1376" y="36"/>
                  </a:cubicBezTo>
                  <a:cubicBezTo>
                    <a:pt x="1376" y="37"/>
                    <a:pt x="1375" y="38"/>
                    <a:pt x="1375" y="39"/>
                  </a:cubicBezTo>
                  <a:cubicBezTo>
                    <a:pt x="1375" y="40"/>
                    <a:pt x="1375" y="41"/>
                    <a:pt x="1375" y="41"/>
                  </a:cubicBezTo>
                  <a:cubicBezTo>
                    <a:pt x="1375" y="43"/>
                    <a:pt x="1375" y="43"/>
                    <a:pt x="1375" y="43"/>
                  </a:cubicBezTo>
                  <a:cubicBezTo>
                    <a:pt x="1376" y="44"/>
                    <a:pt x="1376" y="44"/>
                    <a:pt x="1376" y="44"/>
                  </a:cubicBezTo>
                  <a:cubicBezTo>
                    <a:pt x="1376" y="45"/>
                    <a:pt x="1376" y="46"/>
                    <a:pt x="1376" y="47"/>
                  </a:cubicBezTo>
                  <a:cubicBezTo>
                    <a:pt x="1376" y="47"/>
                    <a:pt x="1376" y="48"/>
                    <a:pt x="1376" y="49"/>
                  </a:cubicBezTo>
                  <a:cubicBezTo>
                    <a:pt x="1376" y="50"/>
                    <a:pt x="1376" y="51"/>
                    <a:pt x="1376" y="52"/>
                  </a:cubicBezTo>
                  <a:cubicBezTo>
                    <a:pt x="1377" y="53"/>
                    <a:pt x="1377" y="55"/>
                    <a:pt x="1378" y="57"/>
                  </a:cubicBezTo>
                  <a:cubicBezTo>
                    <a:pt x="1378" y="58"/>
                    <a:pt x="1378" y="58"/>
                    <a:pt x="1378" y="59"/>
                  </a:cubicBezTo>
                  <a:cubicBezTo>
                    <a:pt x="1379" y="62"/>
                    <a:pt x="1379" y="62"/>
                    <a:pt x="1379" y="62"/>
                  </a:cubicBezTo>
                  <a:cubicBezTo>
                    <a:pt x="1380" y="63"/>
                    <a:pt x="1380" y="63"/>
                    <a:pt x="1380" y="63"/>
                  </a:cubicBezTo>
                  <a:cubicBezTo>
                    <a:pt x="1380" y="63"/>
                    <a:pt x="1380" y="64"/>
                    <a:pt x="1380" y="64"/>
                  </a:cubicBezTo>
                  <a:cubicBezTo>
                    <a:pt x="1381" y="65"/>
                    <a:pt x="1381" y="66"/>
                    <a:pt x="1381" y="67"/>
                  </a:cubicBezTo>
                  <a:cubicBezTo>
                    <a:pt x="1383" y="70"/>
                    <a:pt x="1385" y="73"/>
                    <a:pt x="1386" y="75"/>
                  </a:cubicBezTo>
                  <a:cubicBezTo>
                    <a:pt x="1388" y="78"/>
                    <a:pt x="1390" y="81"/>
                    <a:pt x="1391" y="83"/>
                  </a:cubicBezTo>
                  <a:cubicBezTo>
                    <a:pt x="1393" y="86"/>
                    <a:pt x="1394" y="88"/>
                    <a:pt x="1395" y="90"/>
                  </a:cubicBezTo>
                  <a:cubicBezTo>
                    <a:pt x="1396" y="91"/>
                    <a:pt x="1396" y="92"/>
                    <a:pt x="1397" y="93"/>
                  </a:cubicBezTo>
                  <a:cubicBezTo>
                    <a:pt x="1397" y="94"/>
                    <a:pt x="1398" y="95"/>
                    <a:pt x="1398" y="96"/>
                  </a:cubicBezTo>
                  <a:cubicBezTo>
                    <a:pt x="1398" y="97"/>
                    <a:pt x="1399" y="98"/>
                    <a:pt x="1399" y="99"/>
                  </a:cubicBezTo>
                  <a:cubicBezTo>
                    <a:pt x="1399" y="100"/>
                    <a:pt x="1400" y="101"/>
                    <a:pt x="1400" y="101"/>
                  </a:cubicBezTo>
                  <a:cubicBezTo>
                    <a:pt x="1400" y="101"/>
                    <a:pt x="1400" y="101"/>
                    <a:pt x="1400" y="101"/>
                  </a:cubicBezTo>
                  <a:cubicBezTo>
                    <a:pt x="1397" y="106"/>
                    <a:pt x="1395" y="110"/>
                    <a:pt x="1394" y="115"/>
                  </a:cubicBezTo>
                  <a:cubicBezTo>
                    <a:pt x="1393" y="117"/>
                    <a:pt x="1393" y="117"/>
                    <a:pt x="1393" y="117"/>
                  </a:cubicBezTo>
                  <a:cubicBezTo>
                    <a:pt x="1393" y="117"/>
                    <a:pt x="1393" y="117"/>
                    <a:pt x="1393" y="117"/>
                  </a:cubicBezTo>
                  <a:cubicBezTo>
                    <a:pt x="1393" y="117"/>
                    <a:pt x="1393" y="117"/>
                    <a:pt x="1393" y="117"/>
                  </a:cubicBezTo>
                  <a:cubicBezTo>
                    <a:pt x="1393" y="118"/>
                    <a:pt x="1393" y="118"/>
                    <a:pt x="1393" y="118"/>
                  </a:cubicBezTo>
                  <a:cubicBezTo>
                    <a:pt x="1393" y="118"/>
                    <a:pt x="1393" y="118"/>
                    <a:pt x="1393" y="118"/>
                  </a:cubicBezTo>
                  <a:cubicBezTo>
                    <a:pt x="1392" y="119"/>
                    <a:pt x="1392" y="119"/>
                    <a:pt x="1392" y="119"/>
                  </a:cubicBezTo>
                  <a:cubicBezTo>
                    <a:pt x="1392" y="120"/>
                    <a:pt x="1392" y="121"/>
                    <a:pt x="1391" y="122"/>
                  </a:cubicBezTo>
                  <a:cubicBezTo>
                    <a:pt x="1391" y="125"/>
                    <a:pt x="1390" y="127"/>
                    <a:pt x="1390" y="130"/>
                  </a:cubicBezTo>
                  <a:cubicBezTo>
                    <a:pt x="1389" y="135"/>
                    <a:pt x="1388" y="140"/>
                    <a:pt x="1388" y="145"/>
                  </a:cubicBezTo>
                  <a:cubicBezTo>
                    <a:pt x="1388" y="146"/>
                    <a:pt x="1388" y="146"/>
                    <a:pt x="1388" y="147"/>
                  </a:cubicBezTo>
                  <a:cubicBezTo>
                    <a:pt x="1387" y="146"/>
                    <a:pt x="1386" y="144"/>
                    <a:pt x="1386" y="143"/>
                  </a:cubicBezTo>
                  <a:cubicBezTo>
                    <a:pt x="1385" y="142"/>
                    <a:pt x="1385" y="141"/>
                    <a:pt x="1384" y="140"/>
                  </a:cubicBezTo>
                  <a:cubicBezTo>
                    <a:pt x="1384" y="139"/>
                    <a:pt x="1383" y="138"/>
                    <a:pt x="1383" y="137"/>
                  </a:cubicBezTo>
                  <a:cubicBezTo>
                    <a:pt x="1382" y="135"/>
                    <a:pt x="1381" y="133"/>
                    <a:pt x="1379" y="131"/>
                  </a:cubicBezTo>
                  <a:cubicBezTo>
                    <a:pt x="1380" y="131"/>
                    <a:pt x="1380" y="131"/>
                    <a:pt x="1380" y="131"/>
                  </a:cubicBezTo>
                  <a:cubicBezTo>
                    <a:pt x="1382" y="105"/>
                    <a:pt x="1372" y="87"/>
                    <a:pt x="1339" y="90"/>
                  </a:cubicBezTo>
                  <a:cubicBezTo>
                    <a:pt x="1353" y="108"/>
                    <a:pt x="1347" y="129"/>
                    <a:pt x="1376" y="131"/>
                  </a:cubicBezTo>
                  <a:cubicBezTo>
                    <a:pt x="1377" y="132"/>
                    <a:pt x="1377" y="132"/>
                    <a:pt x="1377" y="133"/>
                  </a:cubicBezTo>
                  <a:cubicBezTo>
                    <a:pt x="1378" y="134"/>
                    <a:pt x="1379" y="136"/>
                    <a:pt x="1380" y="138"/>
                  </a:cubicBezTo>
                  <a:cubicBezTo>
                    <a:pt x="1381" y="139"/>
                    <a:pt x="1381" y="140"/>
                    <a:pt x="1382" y="141"/>
                  </a:cubicBezTo>
                  <a:cubicBezTo>
                    <a:pt x="1382" y="142"/>
                    <a:pt x="1383" y="143"/>
                    <a:pt x="1383" y="144"/>
                  </a:cubicBezTo>
                  <a:cubicBezTo>
                    <a:pt x="1385" y="147"/>
                    <a:pt x="1386" y="151"/>
                    <a:pt x="1387" y="154"/>
                  </a:cubicBezTo>
                  <a:cubicBezTo>
                    <a:pt x="1387" y="154"/>
                    <a:pt x="1387" y="155"/>
                    <a:pt x="1387" y="155"/>
                  </a:cubicBezTo>
                  <a:cubicBezTo>
                    <a:pt x="1386" y="162"/>
                    <a:pt x="1386" y="169"/>
                    <a:pt x="1384" y="175"/>
                  </a:cubicBezTo>
                  <a:cubicBezTo>
                    <a:pt x="1384" y="177"/>
                    <a:pt x="1384" y="178"/>
                    <a:pt x="1383" y="179"/>
                  </a:cubicBezTo>
                  <a:cubicBezTo>
                    <a:pt x="1383" y="179"/>
                    <a:pt x="1383" y="179"/>
                    <a:pt x="1383" y="179"/>
                  </a:cubicBezTo>
                  <a:cubicBezTo>
                    <a:pt x="1383" y="180"/>
                    <a:pt x="1383" y="180"/>
                    <a:pt x="1383" y="180"/>
                  </a:cubicBezTo>
                  <a:cubicBezTo>
                    <a:pt x="1383" y="180"/>
                    <a:pt x="1383" y="180"/>
                    <a:pt x="1383" y="180"/>
                  </a:cubicBezTo>
                  <a:cubicBezTo>
                    <a:pt x="1383" y="180"/>
                    <a:pt x="1383" y="180"/>
                    <a:pt x="1383" y="180"/>
                  </a:cubicBezTo>
                  <a:cubicBezTo>
                    <a:pt x="1383" y="180"/>
                    <a:pt x="1383" y="180"/>
                    <a:pt x="1383" y="180"/>
                  </a:cubicBezTo>
                  <a:cubicBezTo>
                    <a:pt x="1383" y="181"/>
                    <a:pt x="1383" y="181"/>
                    <a:pt x="1383" y="181"/>
                  </a:cubicBezTo>
                  <a:cubicBezTo>
                    <a:pt x="1382" y="183"/>
                    <a:pt x="1382" y="183"/>
                    <a:pt x="1382" y="183"/>
                  </a:cubicBezTo>
                  <a:cubicBezTo>
                    <a:pt x="1382" y="184"/>
                    <a:pt x="1382" y="184"/>
                    <a:pt x="1382" y="184"/>
                  </a:cubicBezTo>
                  <a:cubicBezTo>
                    <a:pt x="1381" y="186"/>
                    <a:pt x="1381" y="186"/>
                    <a:pt x="1381" y="186"/>
                  </a:cubicBezTo>
                  <a:cubicBezTo>
                    <a:pt x="1381" y="187"/>
                    <a:pt x="1381" y="189"/>
                    <a:pt x="1380" y="190"/>
                  </a:cubicBezTo>
                  <a:cubicBezTo>
                    <a:pt x="1378" y="195"/>
                    <a:pt x="1376" y="199"/>
                    <a:pt x="1374" y="204"/>
                  </a:cubicBezTo>
                  <a:cubicBezTo>
                    <a:pt x="1370" y="212"/>
                    <a:pt x="1364" y="221"/>
                    <a:pt x="1359" y="229"/>
                  </a:cubicBezTo>
                  <a:cubicBezTo>
                    <a:pt x="1358" y="230"/>
                    <a:pt x="1357" y="231"/>
                    <a:pt x="1357" y="232"/>
                  </a:cubicBezTo>
                  <a:cubicBezTo>
                    <a:pt x="1357" y="232"/>
                    <a:pt x="1357" y="231"/>
                    <a:pt x="1357" y="231"/>
                  </a:cubicBezTo>
                  <a:cubicBezTo>
                    <a:pt x="1357" y="230"/>
                    <a:pt x="1357" y="230"/>
                    <a:pt x="1357" y="229"/>
                  </a:cubicBezTo>
                  <a:cubicBezTo>
                    <a:pt x="1357" y="228"/>
                    <a:pt x="1357" y="228"/>
                    <a:pt x="1357" y="227"/>
                  </a:cubicBezTo>
                  <a:cubicBezTo>
                    <a:pt x="1356" y="227"/>
                    <a:pt x="1356" y="226"/>
                    <a:pt x="1356" y="226"/>
                  </a:cubicBezTo>
                  <a:cubicBezTo>
                    <a:pt x="1356" y="225"/>
                    <a:pt x="1356" y="223"/>
                    <a:pt x="1356" y="222"/>
                  </a:cubicBezTo>
                  <a:cubicBezTo>
                    <a:pt x="1355" y="221"/>
                    <a:pt x="1355" y="219"/>
                    <a:pt x="1354" y="218"/>
                  </a:cubicBezTo>
                  <a:cubicBezTo>
                    <a:pt x="1354" y="217"/>
                    <a:pt x="1354" y="216"/>
                    <a:pt x="1353" y="216"/>
                  </a:cubicBezTo>
                  <a:cubicBezTo>
                    <a:pt x="1353" y="215"/>
                    <a:pt x="1353" y="214"/>
                    <a:pt x="1352" y="213"/>
                  </a:cubicBezTo>
                  <a:cubicBezTo>
                    <a:pt x="1352" y="212"/>
                    <a:pt x="1352" y="212"/>
                    <a:pt x="1351" y="211"/>
                  </a:cubicBezTo>
                  <a:cubicBezTo>
                    <a:pt x="1351" y="210"/>
                    <a:pt x="1350" y="209"/>
                    <a:pt x="1350" y="209"/>
                  </a:cubicBezTo>
                  <a:cubicBezTo>
                    <a:pt x="1348" y="205"/>
                    <a:pt x="1345" y="202"/>
                    <a:pt x="1342" y="199"/>
                  </a:cubicBezTo>
                  <a:cubicBezTo>
                    <a:pt x="1339" y="195"/>
                    <a:pt x="1336" y="192"/>
                    <a:pt x="1333" y="188"/>
                  </a:cubicBezTo>
                  <a:cubicBezTo>
                    <a:pt x="1330" y="185"/>
                    <a:pt x="1326" y="182"/>
                    <a:pt x="1323" y="178"/>
                  </a:cubicBezTo>
                  <a:cubicBezTo>
                    <a:pt x="1320" y="174"/>
                    <a:pt x="1317" y="170"/>
                    <a:pt x="1314" y="166"/>
                  </a:cubicBezTo>
                  <a:cubicBezTo>
                    <a:pt x="1313" y="165"/>
                    <a:pt x="1313" y="165"/>
                    <a:pt x="1313" y="165"/>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2"/>
                    <a:pt x="1312" y="162"/>
                    <a:pt x="1312" y="162"/>
                  </a:cubicBezTo>
                  <a:cubicBezTo>
                    <a:pt x="1311" y="162"/>
                    <a:pt x="1311" y="162"/>
                    <a:pt x="1311" y="162"/>
                  </a:cubicBezTo>
                  <a:cubicBezTo>
                    <a:pt x="1310" y="160"/>
                    <a:pt x="1310" y="160"/>
                    <a:pt x="1310" y="160"/>
                  </a:cubicBezTo>
                  <a:cubicBezTo>
                    <a:pt x="1310" y="159"/>
                    <a:pt x="1310" y="159"/>
                    <a:pt x="1309" y="158"/>
                  </a:cubicBezTo>
                  <a:cubicBezTo>
                    <a:pt x="1309" y="157"/>
                    <a:pt x="1309" y="157"/>
                    <a:pt x="1309" y="157"/>
                  </a:cubicBezTo>
                  <a:cubicBezTo>
                    <a:pt x="1308" y="155"/>
                    <a:pt x="1308" y="154"/>
                    <a:pt x="1307" y="153"/>
                  </a:cubicBezTo>
                  <a:cubicBezTo>
                    <a:pt x="1307" y="152"/>
                    <a:pt x="1307" y="151"/>
                    <a:pt x="1306" y="150"/>
                  </a:cubicBezTo>
                  <a:cubicBezTo>
                    <a:pt x="1306" y="149"/>
                    <a:pt x="1306" y="148"/>
                    <a:pt x="1305" y="146"/>
                  </a:cubicBezTo>
                  <a:cubicBezTo>
                    <a:pt x="1305" y="145"/>
                    <a:pt x="1305" y="144"/>
                    <a:pt x="1305" y="143"/>
                  </a:cubicBezTo>
                  <a:cubicBezTo>
                    <a:pt x="1304" y="142"/>
                    <a:pt x="1304" y="141"/>
                    <a:pt x="1304" y="139"/>
                  </a:cubicBezTo>
                  <a:cubicBezTo>
                    <a:pt x="1304" y="138"/>
                    <a:pt x="1304" y="137"/>
                    <a:pt x="1304" y="136"/>
                  </a:cubicBezTo>
                  <a:cubicBezTo>
                    <a:pt x="1304" y="135"/>
                    <a:pt x="1304" y="134"/>
                    <a:pt x="1304" y="133"/>
                  </a:cubicBezTo>
                  <a:cubicBezTo>
                    <a:pt x="1303" y="132"/>
                    <a:pt x="1304" y="131"/>
                    <a:pt x="1304" y="129"/>
                  </a:cubicBezTo>
                  <a:cubicBezTo>
                    <a:pt x="1304" y="128"/>
                    <a:pt x="1304" y="127"/>
                    <a:pt x="1304" y="126"/>
                  </a:cubicBezTo>
                  <a:cubicBezTo>
                    <a:pt x="1304" y="124"/>
                    <a:pt x="1304" y="122"/>
                    <a:pt x="1304" y="120"/>
                  </a:cubicBezTo>
                  <a:cubicBezTo>
                    <a:pt x="1305" y="119"/>
                    <a:pt x="1305" y="118"/>
                    <a:pt x="1305" y="117"/>
                  </a:cubicBezTo>
                  <a:cubicBezTo>
                    <a:pt x="1305" y="116"/>
                    <a:pt x="1305" y="115"/>
                    <a:pt x="1306" y="114"/>
                  </a:cubicBezTo>
                  <a:cubicBezTo>
                    <a:pt x="1306" y="113"/>
                    <a:pt x="1307" y="111"/>
                    <a:pt x="1307" y="109"/>
                  </a:cubicBezTo>
                  <a:cubicBezTo>
                    <a:pt x="1307" y="109"/>
                    <a:pt x="1308" y="108"/>
                    <a:pt x="1308" y="107"/>
                  </a:cubicBezTo>
                  <a:cubicBezTo>
                    <a:pt x="1308" y="106"/>
                    <a:pt x="1308" y="106"/>
                    <a:pt x="1309" y="105"/>
                  </a:cubicBezTo>
                  <a:cubicBezTo>
                    <a:pt x="1310" y="102"/>
                    <a:pt x="1311" y="100"/>
                    <a:pt x="1312" y="98"/>
                  </a:cubicBezTo>
                  <a:cubicBezTo>
                    <a:pt x="1313" y="96"/>
                    <a:pt x="1313" y="94"/>
                    <a:pt x="1314" y="93"/>
                  </a:cubicBezTo>
                  <a:cubicBezTo>
                    <a:pt x="1315" y="92"/>
                    <a:pt x="1315" y="92"/>
                    <a:pt x="1315" y="92"/>
                  </a:cubicBezTo>
                  <a:cubicBezTo>
                    <a:pt x="1315" y="92"/>
                    <a:pt x="1315" y="92"/>
                    <a:pt x="1314" y="93"/>
                  </a:cubicBezTo>
                  <a:cubicBezTo>
                    <a:pt x="1313" y="94"/>
                    <a:pt x="1312" y="95"/>
                    <a:pt x="1311" y="97"/>
                  </a:cubicBezTo>
                  <a:cubicBezTo>
                    <a:pt x="1309" y="99"/>
                    <a:pt x="1308" y="101"/>
                    <a:pt x="1306" y="104"/>
                  </a:cubicBezTo>
                  <a:cubicBezTo>
                    <a:pt x="1306" y="105"/>
                    <a:pt x="1306" y="105"/>
                    <a:pt x="1305" y="106"/>
                  </a:cubicBezTo>
                  <a:cubicBezTo>
                    <a:pt x="1305" y="106"/>
                    <a:pt x="1305" y="107"/>
                    <a:pt x="1305" y="107"/>
                  </a:cubicBezTo>
                  <a:cubicBezTo>
                    <a:pt x="1305" y="106"/>
                    <a:pt x="1305" y="105"/>
                    <a:pt x="1305" y="104"/>
                  </a:cubicBezTo>
                  <a:cubicBezTo>
                    <a:pt x="1305" y="103"/>
                    <a:pt x="1304" y="102"/>
                    <a:pt x="1304" y="101"/>
                  </a:cubicBezTo>
                  <a:cubicBezTo>
                    <a:pt x="1304" y="100"/>
                    <a:pt x="1304" y="99"/>
                    <a:pt x="1304" y="97"/>
                  </a:cubicBezTo>
                  <a:cubicBezTo>
                    <a:pt x="1304" y="97"/>
                    <a:pt x="1303" y="96"/>
                    <a:pt x="1303" y="95"/>
                  </a:cubicBezTo>
                  <a:cubicBezTo>
                    <a:pt x="1316" y="80"/>
                    <a:pt x="1293" y="64"/>
                    <a:pt x="1280" y="61"/>
                  </a:cubicBezTo>
                  <a:cubicBezTo>
                    <a:pt x="1285" y="68"/>
                    <a:pt x="1288" y="70"/>
                    <a:pt x="1289" y="77"/>
                  </a:cubicBezTo>
                  <a:cubicBezTo>
                    <a:pt x="1290" y="83"/>
                    <a:pt x="1290" y="95"/>
                    <a:pt x="1299" y="92"/>
                  </a:cubicBezTo>
                  <a:cubicBezTo>
                    <a:pt x="1299" y="93"/>
                    <a:pt x="1299" y="93"/>
                    <a:pt x="1299" y="93"/>
                  </a:cubicBezTo>
                  <a:cubicBezTo>
                    <a:pt x="1299" y="94"/>
                    <a:pt x="1301" y="95"/>
                    <a:pt x="1302" y="97"/>
                  </a:cubicBezTo>
                  <a:cubicBezTo>
                    <a:pt x="1302" y="97"/>
                    <a:pt x="1302" y="97"/>
                    <a:pt x="1302" y="97"/>
                  </a:cubicBezTo>
                  <a:cubicBezTo>
                    <a:pt x="1302" y="97"/>
                    <a:pt x="1302" y="97"/>
                    <a:pt x="1302" y="98"/>
                  </a:cubicBezTo>
                  <a:cubicBezTo>
                    <a:pt x="1302" y="99"/>
                    <a:pt x="1302" y="100"/>
                    <a:pt x="1302" y="101"/>
                  </a:cubicBezTo>
                  <a:cubicBezTo>
                    <a:pt x="1303" y="102"/>
                    <a:pt x="1303" y="103"/>
                    <a:pt x="1303" y="104"/>
                  </a:cubicBezTo>
                  <a:cubicBezTo>
                    <a:pt x="1303" y="105"/>
                    <a:pt x="1303" y="106"/>
                    <a:pt x="1303" y="107"/>
                  </a:cubicBezTo>
                  <a:cubicBezTo>
                    <a:pt x="1303" y="108"/>
                    <a:pt x="1303" y="109"/>
                    <a:pt x="1303" y="110"/>
                  </a:cubicBezTo>
                  <a:cubicBezTo>
                    <a:pt x="1303" y="110"/>
                    <a:pt x="1303" y="111"/>
                    <a:pt x="1303" y="111"/>
                  </a:cubicBezTo>
                  <a:cubicBezTo>
                    <a:pt x="1303" y="111"/>
                    <a:pt x="1303" y="111"/>
                    <a:pt x="1303" y="111"/>
                  </a:cubicBezTo>
                  <a:cubicBezTo>
                    <a:pt x="1303" y="112"/>
                    <a:pt x="1303" y="112"/>
                    <a:pt x="1303" y="112"/>
                  </a:cubicBezTo>
                  <a:cubicBezTo>
                    <a:pt x="1303" y="112"/>
                    <a:pt x="1303" y="112"/>
                    <a:pt x="1303" y="112"/>
                  </a:cubicBezTo>
                  <a:cubicBezTo>
                    <a:pt x="1303" y="113"/>
                    <a:pt x="1303" y="113"/>
                    <a:pt x="1303" y="114"/>
                  </a:cubicBezTo>
                  <a:cubicBezTo>
                    <a:pt x="1302" y="115"/>
                    <a:pt x="1302" y="116"/>
                    <a:pt x="1302" y="117"/>
                  </a:cubicBezTo>
                  <a:cubicBezTo>
                    <a:pt x="1302" y="118"/>
                    <a:pt x="1302" y="119"/>
                    <a:pt x="1301" y="120"/>
                  </a:cubicBezTo>
                  <a:cubicBezTo>
                    <a:pt x="1301" y="122"/>
                    <a:pt x="1301" y="124"/>
                    <a:pt x="1301" y="126"/>
                  </a:cubicBezTo>
                  <a:cubicBezTo>
                    <a:pt x="1300" y="127"/>
                    <a:pt x="1300" y="128"/>
                    <a:pt x="1300" y="129"/>
                  </a:cubicBezTo>
                  <a:cubicBezTo>
                    <a:pt x="1300" y="130"/>
                    <a:pt x="1300" y="132"/>
                    <a:pt x="1300" y="133"/>
                  </a:cubicBezTo>
                  <a:cubicBezTo>
                    <a:pt x="1300" y="134"/>
                    <a:pt x="1300" y="135"/>
                    <a:pt x="1301" y="136"/>
                  </a:cubicBezTo>
                  <a:cubicBezTo>
                    <a:pt x="1301" y="137"/>
                    <a:pt x="1301" y="139"/>
                    <a:pt x="1301" y="140"/>
                  </a:cubicBezTo>
                  <a:cubicBezTo>
                    <a:pt x="1301" y="141"/>
                    <a:pt x="1301" y="142"/>
                    <a:pt x="1301" y="143"/>
                  </a:cubicBezTo>
                  <a:cubicBezTo>
                    <a:pt x="1302" y="145"/>
                    <a:pt x="1302" y="146"/>
                    <a:pt x="1302" y="147"/>
                  </a:cubicBezTo>
                  <a:cubicBezTo>
                    <a:pt x="1303" y="148"/>
                    <a:pt x="1303" y="150"/>
                    <a:pt x="1303" y="151"/>
                  </a:cubicBezTo>
                  <a:cubicBezTo>
                    <a:pt x="1304" y="152"/>
                    <a:pt x="1304" y="153"/>
                    <a:pt x="1304" y="154"/>
                  </a:cubicBezTo>
                  <a:cubicBezTo>
                    <a:pt x="1305" y="155"/>
                    <a:pt x="1305" y="156"/>
                    <a:pt x="1306" y="158"/>
                  </a:cubicBezTo>
                  <a:cubicBezTo>
                    <a:pt x="1305" y="157"/>
                    <a:pt x="1305" y="157"/>
                    <a:pt x="1305" y="157"/>
                  </a:cubicBezTo>
                  <a:cubicBezTo>
                    <a:pt x="1304" y="157"/>
                    <a:pt x="1304" y="156"/>
                    <a:pt x="1303" y="156"/>
                  </a:cubicBezTo>
                  <a:cubicBezTo>
                    <a:pt x="1302" y="155"/>
                    <a:pt x="1301" y="155"/>
                    <a:pt x="1301" y="154"/>
                  </a:cubicBezTo>
                  <a:cubicBezTo>
                    <a:pt x="1300" y="154"/>
                    <a:pt x="1300" y="154"/>
                    <a:pt x="1300" y="154"/>
                  </a:cubicBezTo>
                  <a:cubicBezTo>
                    <a:pt x="1299" y="154"/>
                    <a:pt x="1299" y="153"/>
                    <a:pt x="1298" y="153"/>
                  </a:cubicBezTo>
                  <a:cubicBezTo>
                    <a:pt x="1298" y="153"/>
                    <a:pt x="1297" y="153"/>
                    <a:pt x="1296" y="152"/>
                  </a:cubicBezTo>
                  <a:cubicBezTo>
                    <a:pt x="1294" y="151"/>
                    <a:pt x="1292" y="151"/>
                    <a:pt x="1291" y="150"/>
                  </a:cubicBezTo>
                  <a:cubicBezTo>
                    <a:pt x="1289" y="150"/>
                    <a:pt x="1287" y="149"/>
                    <a:pt x="1285" y="149"/>
                  </a:cubicBezTo>
                  <a:cubicBezTo>
                    <a:pt x="1284" y="149"/>
                    <a:pt x="1283" y="149"/>
                    <a:pt x="1283" y="148"/>
                  </a:cubicBezTo>
                  <a:cubicBezTo>
                    <a:pt x="1274" y="128"/>
                    <a:pt x="1243" y="146"/>
                    <a:pt x="1231" y="154"/>
                  </a:cubicBezTo>
                  <a:cubicBezTo>
                    <a:pt x="1247" y="156"/>
                    <a:pt x="1271" y="183"/>
                    <a:pt x="1282" y="154"/>
                  </a:cubicBezTo>
                  <a:cubicBezTo>
                    <a:pt x="1280" y="152"/>
                    <a:pt x="1280" y="152"/>
                    <a:pt x="1280" y="152"/>
                  </a:cubicBezTo>
                  <a:cubicBezTo>
                    <a:pt x="1281" y="153"/>
                    <a:pt x="1283" y="153"/>
                    <a:pt x="1284" y="153"/>
                  </a:cubicBezTo>
                  <a:cubicBezTo>
                    <a:pt x="1284" y="152"/>
                    <a:pt x="1284" y="152"/>
                    <a:pt x="1284" y="151"/>
                  </a:cubicBezTo>
                  <a:cubicBezTo>
                    <a:pt x="1284" y="151"/>
                    <a:pt x="1284" y="151"/>
                    <a:pt x="1284" y="151"/>
                  </a:cubicBezTo>
                  <a:cubicBezTo>
                    <a:pt x="1286" y="152"/>
                    <a:pt x="1288" y="152"/>
                    <a:pt x="1290" y="153"/>
                  </a:cubicBezTo>
                  <a:cubicBezTo>
                    <a:pt x="1292" y="153"/>
                    <a:pt x="1293" y="154"/>
                    <a:pt x="1295" y="155"/>
                  </a:cubicBezTo>
                  <a:cubicBezTo>
                    <a:pt x="1296" y="155"/>
                    <a:pt x="1296" y="155"/>
                    <a:pt x="1297" y="156"/>
                  </a:cubicBezTo>
                  <a:cubicBezTo>
                    <a:pt x="1298" y="156"/>
                    <a:pt x="1298" y="156"/>
                    <a:pt x="1298" y="156"/>
                  </a:cubicBezTo>
                  <a:cubicBezTo>
                    <a:pt x="1299" y="156"/>
                    <a:pt x="1299" y="157"/>
                    <a:pt x="1299" y="157"/>
                  </a:cubicBezTo>
                  <a:cubicBezTo>
                    <a:pt x="1300" y="157"/>
                    <a:pt x="1301" y="158"/>
                    <a:pt x="1301" y="158"/>
                  </a:cubicBezTo>
                  <a:cubicBezTo>
                    <a:pt x="1302" y="158"/>
                    <a:pt x="1303" y="159"/>
                    <a:pt x="1303" y="159"/>
                  </a:cubicBezTo>
                  <a:cubicBezTo>
                    <a:pt x="1304" y="159"/>
                    <a:pt x="1304" y="160"/>
                    <a:pt x="1304" y="160"/>
                  </a:cubicBezTo>
                  <a:cubicBezTo>
                    <a:pt x="1304" y="160"/>
                    <a:pt x="1305" y="160"/>
                    <a:pt x="1305" y="160"/>
                  </a:cubicBezTo>
                  <a:cubicBezTo>
                    <a:pt x="1306" y="161"/>
                    <a:pt x="1306" y="161"/>
                    <a:pt x="1307" y="161"/>
                  </a:cubicBezTo>
                  <a:cubicBezTo>
                    <a:pt x="1307" y="161"/>
                    <a:pt x="1307" y="162"/>
                    <a:pt x="1308" y="162"/>
                  </a:cubicBezTo>
                  <a:cubicBezTo>
                    <a:pt x="1308" y="163"/>
                    <a:pt x="1308" y="163"/>
                    <a:pt x="1308" y="163"/>
                  </a:cubicBezTo>
                  <a:cubicBezTo>
                    <a:pt x="1309" y="164"/>
                    <a:pt x="1309" y="164"/>
                    <a:pt x="1309" y="164"/>
                  </a:cubicBezTo>
                  <a:cubicBezTo>
                    <a:pt x="1309" y="164"/>
                    <a:pt x="1309" y="164"/>
                    <a:pt x="1309" y="164"/>
                  </a:cubicBezTo>
                  <a:cubicBezTo>
                    <a:pt x="1309" y="164"/>
                    <a:pt x="1309" y="164"/>
                    <a:pt x="1309" y="164"/>
                  </a:cubicBezTo>
                  <a:cubicBezTo>
                    <a:pt x="1309" y="164"/>
                    <a:pt x="1309" y="164"/>
                    <a:pt x="1309" y="164"/>
                  </a:cubicBezTo>
                  <a:cubicBezTo>
                    <a:pt x="1309" y="165"/>
                    <a:pt x="1309" y="165"/>
                    <a:pt x="1309" y="165"/>
                  </a:cubicBezTo>
                  <a:cubicBezTo>
                    <a:pt x="1310" y="166"/>
                    <a:pt x="1310" y="166"/>
                    <a:pt x="1310" y="166"/>
                  </a:cubicBezTo>
                  <a:cubicBezTo>
                    <a:pt x="1311" y="168"/>
                    <a:pt x="1311" y="168"/>
                    <a:pt x="1311" y="168"/>
                  </a:cubicBezTo>
                  <a:cubicBezTo>
                    <a:pt x="1314" y="172"/>
                    <a:pt x="1317" y="176"/>
                    <a:pt x="1321" y="180"/>
                  </a:cubicBezTo>
                  <a:cubicBezTo>
                    <a:pt x="1324" y="184"/>
                    <a:pt x="1327" y="187"/>
                    <a:pt x="1331" y="191"/>
                  </a:cubicBezTo>
                  <a:cubicBezTo>
                    <a:pt x="1334" y="194"/>
                    <a:pt x="1337" y="197"/>
                    <a:pt x="1340" y="201"/>
                  </a:cubicBezTo>
                  <a:cubicBezTo>
                    <a:pt x="1343" y="204"/>
                    <a:pt x="1345" y="207"/>
                    <a:pt x="1347" y="210"/>
                  </a:cubicBezTo>
                  <a:cubicBezTo>
                    <a:pt x="1348" y="212"/>
                    <a:pt x="1349" y="213"/>
                    <a:pt x="1350" y="215"/>
                  </a:cubicBezTo>
                  <a:cubicBezTo>
                    <a:pt x="1350" y="215"/>
                    <a:pt x="1351" y="216"/>
                    <a:pt x="1351" y="217"/>
                  </a:cubicBezTo>
                  <a:cubicBezTo>
                    <a:pt x="1351" y="218"/>
                    <a:pt x="1352" y="218"/>
                    <a:pt x="1352" y="219"/>
                  </a:cubicBezTo>
                  <a:cubicBezTo>
                    <a:pt x="1353" y="222"/>
                    <a:pt x="1354" y="224"/>
                    <a:pt x="1355" y="226"/>
                  </a:cubicBezTo>
                  <a:cubicBezTo>
                    <a:pt x="1355" y="227"/>
                    <a:pt x="1355" y="227"/>
                    <a:pt x="1356" y="228"/>
                  </a:cubicBezTo>
                  <a:cubicBezTo>
                    <a:pt x="1356" y="228"/>
                    <a:pt x="1356" y="228"/>
                    <a:pt x="1356" y="229"/>
                  </a:cubicBezTo>
                  <a:cubicBezTo>
                    <a:pt x="1356" y="230"/>
                    <a:pt x="1356" y="230"/>
                    <a:pt x="1356" y="231"/>
                  </a:cubicBezTo>
                  <a:cubicBezTo>
                    <a:pt x="1357" y="232"/>
                    <a:pt x="1357" y="232"/>
                    <a:pt x="1357" y="232"/>
                  </a:cubicBezTo>
                  <a:cubicBezTo>
                    <a:pt x="1352" y="239"/>
                    <a:pt x="1348" y="246"/>
                    <a:pt x="1343" y="252"/>
                  </a:cubicBezTo>
                  <a:cubicBezTo>
                    <a:pt x="1342" y="253"/>
                    <a:pt x="1342" y="255"/>
                    <a:pt x="1341" y="256"/>
                  </a:cubicBezTo>
                  <a:cubicBezTo>
                    <a:pt x="1342" y="250"/>
                    <a:pt x="1342" y="245"/>
                    <a:pt x="1342" y="238"/>
                  </a:cubicBezTo>
                  <a:cubicBezTo>
                    <a:pt x="1332" y="278"/>
                    <a:pt x="1314" y="294"/>
                    <a:pt x="1301" y="305"/>
                  </a:cubicBezTo>
                  <a:cubicBezTo>
                    <a:pt x="1284" y="256"/>
                    <a:pt x="1246" y="223"/>
                    <a:pt x="1259" y="169"/>
                  </a:cubicBezTo>
                  <a:cubicBezTo>
                    <a:pt x="1221" y="217"/>
                    <a:pt x="1280" y="279"/>
                    <a:pt x="1279" y="304"/>
                  </a:cubicBezTo>
                  <a:cubicBezTo>
                    <a:pt x="1236" y="294"/>
                    <a:pt x="1231" y="272"/>
                    <a:pt x="1197" y="249"/>
                  </a:cubicBezTo>
                  <a:cubicBezTo>
                    <a:pt x="1230" y="281"/>
                    <a:pt x="1214" y="287"/>
                    <a:pt x="1270" y="320"/>
                  </a:cubicBezTo>
                  <a:cubicBezTo>
                    <a:pt x="1289" y="332"/>
                    <a:pt x="1287" y="344"/>
                    <a:pt x="1295" y="383"/>
                  </a:cubicBezTo>
                  <a:cubicBezTo>
                    <a:pt x="1263" y="371"/>
                    <a:pt x="1233" y="344"/>
                    <a:pt x="1200" y="337"/>
                  </a:cubicBezTo>
                  <a:cubicBezTo>
                    <a:pt x="1220" y="361"/>
                    <a:pt x="1244" y="374"/>
                    <a:pt x="1268" y="391"/>
                  </a:cubicBezTo>
                  <a:cubicBezTo>
                    <a:pt x="1261" y="397"/>
                    <a:pt x="1261" y="405"/>
                    <a:pt x="1272" y="414"/>
                  </a:cubicBezTo>
                  <a:cubicBezTo>
                    <a:pt x="1272" y="414"/>
                    <a:pt x="1272" y="414"/>
                    <a:pt x="1272" y="415"/>
                  </a:cubicBezTo>
                  <a:cubicBezTo>
                    <a:pt x="1272" y="416"/>
                    <a:pt x="1272" y="417"/>
                    <a:pt x="1271" y="418"/>
                  </a:cubicBezTo>
                  <a:cubicBezTo>
                    <a:pt x="1271" y="419"/>
                    <a:pt x="1271" y="420"/>
                    <a:pt x="1271" y="421"/>
                  </a:cubicBezTo>
                  <a:cubicBezTo>
                    <a:pt x="1270" y="422"/>
                    <a:pt x="1270" y="423"/>
                    <a:pt x="1270" y="424"/>
                  </a:cubicBezTo>
                  <a:cubicBezTo>
                    <a:pt x="1269" y="424"/>
                    <a:pt x="1269" y="425"/>
                    <a:pt x="1269" y="426"/>
                  </a:cubicBezTo>
                  <a:cubicBezTo>
                    <a:pt x="1268" y="427"/>
                    <a:pt x="1268" y="428"/>
                    <a:pt x="1268" y="428"/>
                  </a:cubicBezTo>
                  <a:cubicBezTo>
                    <a:pt x="1268" y="429"/>
                    <a:pt x="1268" y="429"/>
                    <a:pt x="1268" y="429"/>
                  </a:cubicBezTo>
                  <a:cubicBezTo>
                    <a:pt x="1267" y="429"/>
                    <a:pt x="1267" y="429"/>
                    <a:pt x="1267" y="429"/>
                  </a:cubicBezTo>
                  <a:cubicBezTo>
                    <a:pt x="1267" y="430"/>
                    <a:pt x="1267" y="430"/>
                    <a:pt x="1267" y="430"/>
                  </a:cubicBezTo>
                  <a:cubicBezTo>
                    <a:pt x="1267" y="431"/>
                    <a:pt x="1266" y="431"/>
                    <a:pt x="1265" y="432"/>
                  </a:cubicBezTo>
                  <a:cubicBezTo>
                    <a:pt x="1265" y="433"/>
                    <a:pt x="1265" y="433"/>
                    <a:pt x="1264" y="434"/>
                  </a:cubicBezTo>
                  <a:cubicBezTo>
                    <a:pt x="1264" y="435"/>
                    <a:pt x="1264" y="435"/>
                    <a:pt x="1263" y="436"/>
                  </a:cubicBezTo>
                  <a:cubicBezTo>
                    <a:pt x="1263" y="437"/>
                    <a:pt x="1263" y="438"/>
                    <a:pt x="1262" y="439"/>
                  </a:cubicBezTo>
                  <a:cubicBezTo>
                    <a:pt x="1262" y="439"/>
                    <a:pt x="1261" y="439"/>
                    <a:pt x="1261" y="439"/>
                  </a:cubicBezTo>
                  <a:cubicBezTo>
                    <a:pt x="1260" y="439"/>
                    <a:pt x="1260" y="439"/>
                    <a:pt x="1259" y="438"/>
                  </a:cubicBezTo>
                  <a:cubicBezTo>
                    <a:pt x="1259" y="438"/>
                    <a:pt x="1258" y="438"/>
                    <a:pt x="1257" y="438"/>
                  </a:cubicBezTo>
                  <a:cubicBezTo>
                    <a:pt x="1257" y="437"/>
                    <a:pt x="1256" y="437"/>
                    <a:pt x="1255" y="437"/>
                  </a:cubicBezTo>
                  <a:cubicBezTo>
                    <a:pt x="1255" y="437"/>
                    <a:pt x="1255" y="437"/>
                    <a:pt x="1254" y="437"/>
                  </a:cubicBezTo>
                  <a:cubicBezTo>
                    <a:pt x="1254" y="436"/>
                    <a:pt x="1253" y="436"/>
                    <a:pt x="1253" y="436"/>
                  </a:cubicBezTo>
                  <a:cubicBezTo>
                    <a:pt x="1252" y="436"/>
                    <a:pt x="1251" y="436"/>
                    <a:pt x="1250" y="435"/>
                  </a:cubicBezTo>
                  <a:cubicBezTo>
                    <a:pt x="1250" y="435"/>
                    <a:pt x="1249" y="435"/>
                    <a:pt x="1248" y="435"/>
                  </a:cubicBezTo>
                  <a:cubicBezTo>
                    <a:pt x="1247" y="434"/>
                    <a:pt x="1247" y="434"/>
                    <a:pt x="1247" y="434"/>
                  </a:cubicBezTo>
                  <a:cubicBezTo>
                    <a:pt x="1246" y="434"/>
                    <a:pt x="1246" y="434"/>
                    <a:pt x="1245" y="433"/>
                  </a:cubicBezTo>
                  <a:cubicBezTo>
                    <a:pt x="1244" y="433"/>
                    <a:pt x="1243" y="432"/>
                    <a:pt x="1242" y="432"/>
                  </a:cubicBezTo>
                  <a:cubicBezTo>
                    <a:pt x="1241" y="431"/>
                    <a:pt x="1239" y="430"/>
                    <a:pt x="1237" y="429"/>
                  </a:cubicBezTo>
                  <a:cubicBezTo>
                    <a:pt x="1238" y="428"/>
                    <a:pt x="1238" y="428"/>
                    <a:pt x="1239" y="427"/>
                  </a:cubicBezTo>
                  <a:cubicBezTo>
                    <a:pt x="1237" y="429"/>
                    <a:pt x="1237" y="429"/>
                    <a:pt x="1237" y="429"/>
                  </a:cubicBezTo>
                  <a:cubicBezTo>
                    <a:pt x="1236" y="428"/>
                    <a:pt x="1236" y="428"/>
                    <a:pt x="1235" y="427"/>
                  </a:cubicBezTo>
                  <a:cubicBezTo>
                    <a:pt x="1234" y="420"/>
                    <a:pt x="1234" y="410"/>
                    <a:pt x="1231" y="403"/>
                  </a:cubicBezTo>
                  <a:cubicBezTo>
                    <a:pt x="1226" y="392"/>
                    <a:pt x="1213" y="387"/>
                    <a:pt x="1209" y="375"/>
                  </a:cubicBezTo>
                  <a:cubicBezTo>
                    <a:pt x="1196" y="392"/>
                    <a:pt x="1204" y="433"/>
                    <a:pt x="1232" y="431"/>
                  </a:cubicBezTo>
                  <a:cubicBezTo>
                    <a:pt x="1234" y="430"/>
                    <a:pt x="1234" y="430"/>
                    <a:pt x="1234" y="430"/>
                  </a:cubicBezTo>
                  <a:cubicBezTo>
                    <a:pt x="1234" y="431"/>
                    <a:pt x="1235" y="431"/>
                    <a:pt x="1235" y="431"/>
                  </a:cubicBezTo>
                  <a:cubicBezTo>
                    <a:pt x="1237" y="433"/>
                    <a:pt x="1239" y="434"/>
                    <a:pt x="1241" y="435"/>
                  </a:cubicBezTo>
                  <a:cubicBezTo>
                    <a:pt x="1242" y="435"/>
                    <a:pt x="1243" y="436"/>
                    <a:pt x="1244" y="436"/>
                  </a:cubicBezTo>
                  <a:cubicBezTo>
                    <a:pt x="1244" y="436"/>
                    <a:pt x="1245" y="437"/>
                    <a:pt x="1245" y="437"/>
                  </a:cubicBezTo>
                  <a:cubicBezTo>
                    <a:pt x="1246" y="437"/>
                    <a:pt x="1246" y="437"/>
                    <a:pt x="1247" y="437"/>
                  </a:cubicBezTo>
                  <a:cubicBezTo>
                    <a:pt x="1248" y="438"/>
                    <a:pt x="1249" y="438"/>
                    <a:pt x="1249" y="438"/>
                  </a:cubicBezTo>
                  <a:cubicBezTo>
                    <a:pt x="1250" y="439"/>
                    <a:pt x="1251" y="439"/>
                    <a:pt x="1252" y="439"/>
                  </a:cubicBezTo>
                  <a:cubicBezTo>
                    <a:pt x="1253" y="439"/>
                    <a:pt x="1253" y="440"/>
                    <a:pt x="1253" y="440"/>
                  </a:cubicBezTo>
                  <a:cubicBezTo>
                    <a:pt x="1254" y="440"/>
                    <a:pt x="1254" y="440"/>
                    <a:pt x="1255" y="440"/>
                  </a:cubicBezTo>
                  <a:cubicBezTo>
                    <a:pt x="1255" y="440"/>
                    <a:pt x="1256" y="440"/>
                    <a:pt x="1257" y="440"/>
                  </a:cubicBezTo>
                  <a:cubicBezTo>
                    <a:pt x="1258" y="440"/>
                    <a:pt x="1258" y="440"/>
                    <a:pt x="1259" y="440"/>
                  </a:cubicBezTo>
                  <a:cubicBezTo>
                    <a:pt x="1259" y="440"/>
                    <a:pt x="1260" y="440"/>
                    <a:pt x="1261" y="440"/>
                  </a:cubicBezTo>
                  <a:cubicBezTo>
                    <a:pt x="1261" y="440"/>
                    <a:pt x="1262" y="440"/>
                    <a:pt x="1262" y="440"/>
                  </a:cubicBezTo>
                  <a:cubicBezTo>
                    <a:pt x="1262" y="440"/>
                    <a:pt x="1262" y="440"/>
                    <a:pt x="1262" y="440"/>
                  </a:cubicBezTo>
                  <a:cubicBezTo>
                    <a:pt x="1262" y="441"/>
                    <a:pt x="1262" y="442"/>
                    <a:pt x="1262" y="442"/>
                  </a:cubicBezTo>
                  <a:cubicBezTo>
                    <a:pt x="1262" y="443"/>
                    <a:pt x="1261" y="443"/>
                    <a:pt x="1261" y="444"/>
                  </a:cubicBezTo>
                  <a:cubicBezTo>
                    <a:pt x="1261" y="444"/>
                    <a:pt x="1261" y="444"/>
                    <a:pt x="1261" y="445"/>
                  </a:cubicBezTo>
                  <a:cubicBezTo>
                    <a:pt x="1261" y="448"/>
                    <a:pt x="1262" y="452"/>
                    <a:pt x="1263" y="455"/>
                  </a:cubicBezTo>
                  <a:cubicBezTo>
                    <a:pt x="1265" y="458"/>
                    <a:pt x="1266" y="461"/>
                    <a:pt x="1267" y="465"/>
                  </a:cubicBezTo>
                  <a:cubicBezTo>
                    <a:pt x="1268" y="468"/>
                    <a:pt x="1270" y="471"/>
                    <a:pt x="1271" y="475"/>
                  </a:cubicBezTo>
                  <a:cubicBezTo>
                    <a:pt x="1273" y="481"/>
                    <a:pt x="1276" y="488"/>
                    <a:pt x="1278" y="494"/>
                  </a:cubicBezTo>
                  <a:cubicBezTo>
                    <a:pt x="1272" y="494"/>
                    <a:pt x="1266" y="497"/>
                    <a:pt x="1261" y="500"/>
                  </a:cubicBezTo>
                  <a:cubicBezTo>
                    <a:pt x="1257" y="492"/>
                    <a:pt x="1250" y="485"/>
                    <a:pt x="1244" y="480"/>
                  </a:cubicBezTo>
                  <a:cubicBezTo>
                    <a:pt x="1244" y="486"/>
                    <a:pt x="1241" y="498"/>
                    <a:pt x="1240" y="509"/>
                  </a:cubicBezTo>
                  <a:cubicBezTo>
                    <a:pt x="1233" y="488"/>
                    <a:pt x="1216" y="472"/>
                    <a:pt x="1209" y="451"/>
                  </a:cubicBezTo>
                  <a:cubicBezTo>
                    <a:pt x="1201" y="427"/>
                    <a:pt x="1205" y="409"/>
                    <a:pt x="1188" y="388"/>
                  </a:cubicBezTo>
                  <a:cubicBezTo>
                    <a:pt x="1186" y="386"/>
                    <a:pt x="1184" y="384"/>
                    <a:pt x="1182" y="382"/>
                  </a:cubicBezTo>
                  <a:cubicBezTo>
                    <a:pt x="1178" y="368"/>
                    <a:pt x="1173" y="351"/>
                    <a:pt x="1168" y="334"/>
                  </a:cubicBezTo>
                  <a:cubicBezTo>
                    <a:pt x="1167" y="331"/>
                    <a:pt x="1166" y="327"/>
                    <a:pt x="1165" y="323"/>
                  </a:cubicBezTo>
                  <a:cubicBezTo>
                    <a:pt x="1165" y="323"/>
                    <a:pt x="1165" y="323"/>
                    <a:pt x="1165" y="323"/>
                  </a:cubicBezTo>
                  <a:cubicBezTo>
                    <a:pt x="1166" y="322"/>
                    <a:pt x="1166" y="321"/>
                    <a:pt x="1166" y="321"/>
                  </a:cubicBezTo>
                  <a:cubicBezTo>
                    <a:pt x="1167" y="320"/>
                    <a:pt x="1167" y="320"/>
                    <a:pt x="1167" y="319"/>
                  </a:cubicBezTo>
                  <a:cubicBezTo>
                    <a:pt x="1167" y="319"/>
                    <a:pt x="1168" y="319"/>
                    <a:pt x="1168" y="319"/>
                  </a:cubicBezTo>
                  <a:cubicBezTo>
                    <a:pt x="1168" y="319"/>
                    <a:pt x="1168" y="318"/>
                    <a:pt x="1168" y="318"/>
                  </a:cubicBezTo>
                  <a:cubicBezTo>
                    <a:pt x="1169" y="317"/>
                    <a:pt x="1169" y="316"/>
                    <a:pt x="1170" y="316"/>
                  </a:cubicBezTo>
                  <a:cubicBezTo>
                    <a:pt x="1171" y="315"/>
                    <a:pt x="1172" y="314"/>
                    <a:pt x="1173" y="313"/>
                  </a:cubicBezTo>
                  <a:cubicBezTo>
                    <a:pt x="1174" y="312"/>
                    <a:pt x="1175" y="311"/>
                    <a:pt x="1176" y="310"/>
                  </a:cubicBezTo>
                  <a:cubicBezTo>
                    <a:pt x="1178" y="309"/>
                    <a:pt x="1179" y="308"/>
                    <a:pt x="1180" y="308"/>
                  </a:cubicBezTo>
                  <a:cubicBezTo>
                    <a:pt x="1181" y="306"/>
                    <a:pt x="1183" y="305"/>
                    <a:pt x="1184" y="304"/>
                  </a:cubicBezTo>
                  <a:cubicBezTo>
                    <a:pt x="1194" y="310"/>
                    <a:pt x="1206" y="299"/>
                    <a:pt x="1209" y="290"/>
                  </a:cubicBezTo>
                  <a:cubicBezTo>
                    <a:pt x="1213" y="278"/>
                    <a:pt x="1208" y="268"/>
                    <a:pt x="1198" y="261"/>
                  </a:cubicBezTo>
                  <a:cubicBezTo>
                    <a:pt x="1206" y="283"/>
                    <a:pt x="1179" y="280"/>
                    <a:pt x="1183" y="302"/>
                  </a:cubicBezTo>
                  <a:cubicBezTo>
                    <a:pt x="1182" y="303"/>
                    <a:pt x="1180" y="304"/>
                    <a:pt x="1179" y="306"/>
                  </a:cubicBezTo>
                  <a:cubicBezTo>
                    <a:pt x="1177" y="307"/>
                    <a:pt x="1176" y="307"/>
                    <a:pt x="1175" y="308"/>
                  </a:cubicBezTo>
                  <a:cubicBezTo>
                    <a:pt x="1174" y="309"/>
                    <a:pt x="1173" y="310"/>
                    <a:pt x="1172" y="311"/>
                  </a:cubicBezTo>
                  <a:cubicBezTo>
                    <a:pt x="1170" y="312"/>
                    <a:pt x="1169" y="313"/>
                    <a:pt x="1168" y="314"/>
                  </a:cubicBezTo>
                  <a:cubicBezTo>
                    <a:pt x="1168" y="315"/>
                    <a:pt x="1167" y="316"/>
                    <a:pt x="1166" y="317"/>
                  </a:cubicBezTo>
                  <a:cubicBezTo>
                    <a:pt x="1166" y="317"/>
                    <a:pt x="1166" y="317"/>
                    <a:pt x="1166" y="318"/>
                  </a:cubicBezTo>
                  <a:cubicBezTo>
                    <a:pt x="1165" y="318"/>
                    <a:pt x="1165" y="318"/>
                    <a:pt x="1165" y="318"/>
                  </a:cubicBezTo>
                  <a:cubicBezTo>
                    <a:pt x="1165" y="319"/>
                    <a:pt x="1165" y="319"/>
                    <a:pt x="1165" y="320"/>
                  </a:cubicBezTo>
                  <a:cubicBezTo>
                    <a:pt x="1165" y="320"/>
                    <a:pt x="1165" y="321"/>
                    <a:pt x="1165" y="321"/>
                  </a:cubicBezTo>
                  <a:cubicBezTo>
                    <a:pt x="1163" y="316"/>
                    <a:pt x="1161" y="311"/>
                    <a:pt x="1160" y="306"/>
                  </a:cubicBezTo>
                  <a:cubicBezTo>
                    <a:pt x="1157" y="296"/>
                    <a:pt x="1154" y="287"/>
                    <a:pt x="1153" y="277"/>
                  </a:cubicBezTo>
                  <a:cubicBezTo>
                    <a:pt x="1153" y="275"/>
                    <a:pt x="1153" y="272"/>
                    <a:pt x="1153" y="270"/>
                  </a:cubicBezTo>
                  <a:cubicBezTo>
                    <a:pt x="1153" y="269"/>
                    <a:pt x="1153" y="268"/>
                    <a:pt x="1153" y="266"/>
                  </a:cubicBezTo>
                  <a:cubicBezTo>
                    <a:pt x="1153" y="265"/>
                    <a:pt x="1153" y="264"/>
                    <a:pt x="1154" y="263"/>
                  </a:cubicBezTo>
                  <a:cubicBezTo>
                    <a:pt x="1154" y="258"/>
                    <a:pt x="1155" y="253"/>
                    <a:pt x="1156" y="248"/>
                  </a:cubicBezTo>
                  <a:cubicBezTo>
                    <a:pt x="1157" y="244"/>
                    <a:pt x="1158" y="241"/>
                    <a:pt x="1158" y="237"/>
                  </a:cubicBezTo>
                  <a:cubicBezTo>
                    <a:pt x="1159" y="237"/>
                    <a:pt x="1159" y="236"/>
                    <a:pt x="1159" y="236"/>
                  </a:cubicBezTo>
                  <a:cubicBezTo>
                    <a:pt x="1160" y="236"/>
                    <a:pt x="1161" y="236"/>
                    <a:pt x="1162" y="236"/>
                  </a:cubicBezTo>
                  <a:cubicBezTo>
                    <a:pt x="1162" y="236"/>
                    <a:pt x="1163" y="235"/>
                    <a:pt x="1164" y="235"/>
                  </a:cubicBezTo>
                  <a:cubicBezTo>
                    <a:pt x="1164" y="235"/>
                    <a:pt x="1165" y="235"/>
                    <a:pt x="1165" y="235"/>
                  </a:cubicBezTo>
                  <a:cubicBezTo>
                    <a:pt x="1165" y="235"/>
                    <a:pt x="1166" y="234"/>
                    <a:pt x="1166" y="234"/>
                  </a:cubicBezTo>
                  <a:cubicBezTo>
                    <a:pt x="1168" y="234"/>
                    <a:pt x="1170" y="233"/>
                    <a:pt x="1172" y="232"/>
                  </a:cubicBezTo>
                  <a:cubicBezTo>
                    <a:pt x="1174" y="232"/>
                    <a:pt x="1176" y="231"/>
                    <a:pt x="1178" y="231"/>
                  </a:cubicBezTo>
                  <a:cubicBezTo>
                    <a:pt x="1183" y="229"/>
                    <a:pt x="1188" y="228"/>
                    <a:pt x="1193" y="227"/>
                  </a:cubicBezTo>
                  <a:cubicBezTo>
                    <a:pt x="1195" y="226"/>
                    <a:pt x="1196" y="225"/>
                    <a:pt x="1198" y="225"/>
                  </a:cubicBezTo>
                  <a:cubicBezTo>
                    <a:pt x="1200" y="225"/>
                    <a:pt x="1201" y="225"/>
                    <a:pt x="1203" y="225"/>
                  </a:cubicBezTo>
                  <a:cubicBezTo>
                    <a:pt x="1204" y="225"/>
                    <a:pt x="1205" y="225"/>
                    <a:pt x="1205" y="225"/>
                  </a:cubicBezTo>
                  <a:cubicBezTo>
                    <a:pt x="1206" y="225"/>
                    <a:pt x="1207" y="225"/>
                    <a:pt x="1208" y="225"/>
                  </a:cubicBezTo>
                  <a:cubicBezTo>
                    <a:pt x="1209" y="226"/>
                    <a:pt x="1211" y="226"/>
                    <a:pt x="1212" y="226"/>
                  </a:cubicBezTo>
                  <a:cubicBezTo>
                    <a:pt x="1213" y="226"/>
                    <a:pt x="1213" y="226"/>
                    <a:pt x="1213" y="226"/>
                  </a:cubicBezTo>
                  <a:cubicBezTo>
                    <a:pt x="1222" y="244"/>
                    <a:pt x="1235" y="236"/>
                    <a:pt x="1250" y="240"/>
                  </a:cubicBezTo>
                  <a:cubicBezTo>
                    <a:pt x="1244" y="220"/>
                    <a:pt x="1230" y="217"/>
                    <a:pt x="1212" y="224"/>
                  </a:cubicBezTo>
                  <a:cubicBezTo>
                    <a:pt x="1212" y="224"/>
                    <a:pt x="1213" y="225"/>
                    <a:pt x="1213" y="225"/>
                  </a:cubicBezTo>
                  <a:cubicBezTo>
                    <a:pt x="1211" y="224"/>
                    <a:pt x="1210" y="224"/>
                    <a:pt x="1208" y="224"/>
                  </a:cubicBezTo>
                  <a:cubicBezTo>
                    <a:pt x="1207" y="224"/>
                    <a:pt x="1206" y="224"/>
                    <a:pt x="1206" y="223"/>
                  </a:cubicBezTo>
                  <a:cubicBezTo>
                    <a:pt x="1205" y="223"/>
                    <a:pt x="1204" y="223"/>
                    <a:pt x="1203" y="223"/>
                  </a:cubicBezTo>
                  <a:cubicBezTo>
                    <a:pt x="1203" y="223"/>
                    <a:pt x="1202" y="223"/>
                    <a:pt x="1202" y="223"/>
                  </a:cubicBezTo>
                  <a:cubicBezTo>
                    <a:pt x="1204" y="222"/>
                    <a:pt x="1205" y="221"/>
                    <a:pt x="1207" y="221"/>
                  </a:cubicBezTo>
                  <a:cubicBezTo>
                    <a:pt x="1211" y="218"/>
                    <a:pt x="1215" y="216"/>
                    <a:pt x="1218" y="214"/>
                  </a:cubicBezTo>
                  <a:cubicBezTo>
                    <a:pt x="1218" y="213"/>
                    <a:pt x="1219" y="213"/>
                    <a:pt x="1219" y="213"/>
                  </a:cubicBezTo>
                  <a:cubicBezTo>
                    <a:pt x="1219" y="212"/>
                    <a:pt x="1220" y="212"/>
                    <a:pt x="1220" y="212"/>
                  </a:cubicBezTo>
                  <a:cubicBezTo>
                    <a:pt x="1221" y="211"/>
                    <a:pt x="1221" y="210"/>
                    <a:pt x="1222" y="210"/>
                  </a:cubicBezTo>
                  <a:cubicBezTo>
                    <a:pt x="1223" y="209"/>
                    <a:pt x="1223" y="208"/>
                    <a:pt x="1224" y="207"/>
                  </a:cubicBezTo>
                  <a:cubicBezTo>
                    <a:pt x="1225" y="206"/>
                    <a:pt x="1225" y="205"/>
                    <a:pt x="1226" y="204"/>
                  </a:cubicBezTo>
                  <a:cubicBezTo>
                    <a:pt x="1226" y="204"/>
                    <a:pt x="1226" y="204"/>
                    <a:pt x="1226" y="204"/>
                  </a:cubicBezTo>
                  <a:cubicBezTo>
                    <a:pt x="1226" y="204"/>
                    <a:pt x="1225" y="204"/>
                    <a:pt x="1223" y="206"/>
                  </a:cubicBezTo>
                  <a:cubicBezTo>
                    <a:pt x="1222" y="206"/>
                    <a:pt x="1221" y="207"/>
                    <a:pt x="1220" y="208"/>
                  </a:cubicBezTo>
                  <a:cubicBezTo>
                    <a:pt x="1219" y="208"/>
                    <a:pt x="1218" y="208"/>
                    <a:pt x="1217" y="209"/>
                  </a:cubicBezTo>
                  <a:cubicBezTo>
                    <a:pt x="1217" y="209"/>
                    <a:pt x="1217" y="209"/>
                    <a:pt x="1216" y="210"/>
                  </a:cubicBezTo>
                  <a:cubicBezTo>
                    <a:pt x="1216" y="210"/>
                    <a:pt x="1216" y="210"/>
                    <a:pt x="1215" y="210"/>
                  </a:cubicBezTo>
                  <a:cubicBezTo>
                    <a:pt x="1215" y="211"/>
                    <a:pt x="1214" y="211"/>
                    <a:pt x="1213" y="212"/>
                  </a:cubicBezTo>
                  <a:cubicBezTo>
                    <a:pt x="1213" y="212"/>
                    <a:pt x="1214" y="212"/>
                    <a:pt x="1214" y="212"/>
                  </a:cubicBezTo>
                  <a:cubicBezTo>
                    <a:pt x="1214" y="211"/>
                    <a:pt x="1214" y="211"/>
                    <a:pt x="1214" y="211"/>
                  </a:cubicBezTo>
                  <a:cubicBezTo>
                    <a:pt x="1214" y="211"/>
                    <a:pt x="1214" y="211"/>
                    <a:pt x="1214" y="210"/>
                  </a:cubicBezTo>
                  <a:cubicBezTo>
                    <a:pt x="1215" y="209"/>
                    <a:pt x="1215" y="208"/>
                    <a:pt x="1216" y="207"/>
                  </a:cubicBezTo>
                  <a:cubicBezTo>
                    <a:pt x="1216" y="206"/>
                    <a:pt x="1217" y="205"/>
                    <a:pt x="1217" y="204"/>
                  </a:cubicBezTo>
                  <a:cubicBezTo>
                    <a:pt x="1218" y="203"/>
                    <a:pt x="1219" y="201"/>
                    <a:pt x="1219" y="200"/>
                  </a:cubicBezTo>
                  <a:cubicBezTo>
                    <a:pt x="1219" y="199"/>
                    <a:pt x="1220" y="198"/>
                    <a:pt x="1220" y="198"/>
                  </a:cubicBezTo>
                  <a:cubicBezTo>
                    <a:pt x="1220" y="198"/>
                    <a:pt x="1220" y="198"/>
                    <a:pt x="1220" y="198"/>
                  </a:cubicBezTo>
                  <a:cubicBezTo>
                    <a:pt x="1220" y="198"/>
                    <a:pt x="1220" y="198"/>
                    <a:pt x="1220" y="198"/>
                  </a:cubicBezTo>
                  <a:cubicBezTo>
                    <a:pt x="1220" y="197"/>
                    <a:pt x="1220" y="197"/>
                    <a:pt x="1220" y="197"/>
                  </a:cubicBezTo>
                  <a:cubicBezTo>
                    <a:pt x="1225" y="197"/>
                    <a:pt x="1233" y="188"/>
                    <a:pt x="1234" y="181"/>
                  </a:cubicBezTo>
                  <a:cubicBezTo>
                    <a:pt x="1235" y="173"/>
                    <a:pt x="1229" y="164"/>
                    <a:pt x="1225" y="156"/>
                  </a:cubicBezTo>
                  <a:cubicBezTo>
                    <a:pt x="1223" y="172"/>
                    <a:pt x="1207" y="180"/>
                    <a:pt x="1218" y="195"/>
                  </a:cubicBezTo>
                  <a:cubicBezTo>
                    <a:pt x="1218" y="197"/>
                    <a:pt x="1217" y="198"/>
                    <a:pt x="1217" y="199"/>
                  </a:cubicBezTo>
                  <a:cubicBezTo>
                    <a:pt x="1216" y="200"/>
                    <a:pt x="1216" y="202"/>
                    <a:pt x="1215" y="203"/>
                  </a:cubicBezTo>
                  <a:cubicBezTo>
                    <a:pt x="1215" y="204"/>
                    <a:pt x="1214" y="205"/>
                    <a:pt x="1214" y="206"/>
                  </a:cubicBezTo>
                  <a:cubicBezTo>
                    <a:pt x="1213" y="207"/>
                    <a:pt x="1213" y="208"/>
                    <a:pt x="1212" y="209"/>
                  </a:cubicBezTo>
                  <a:cubicBezTo>
                    <a:pt x="1212" y="209"/>
                    <a:pt x="1212" y="210"/>
                    <a:pt x="1212" y="210"/>
                  </a:cubicBezTo>
                  <a:cubicBezTo>
                    <a:pt x="1212" y="210"/>
                    <a:pt x="1211" y="210"/>
                    <a:pt x="1211" y="210"/>
                  </a:cubicBezTo>
                  <a:cubicBezTo>
                    <a:pt x="1211" y="211"/>
                    <a:pt x="1211" y="211"/>
                    <a:pt x="1211" y="212"/>
                  </a:cubicBezTo>
                  <a:cubicBezTo>
                    <a:pt x="1211" y="213"/>
                    <a:pt x="1210" y="213"/>
                    <a:pt x="1210" y="214"/>
                  </a:cubicBezTo>
                  <a:cubicBezTo>
                    <a:pt x="1210" y="214"/>
                    <a:pt x="1210" y="214"/>
                    <a:pt x="1210" y="214"/>
                  </a:cubicBezTo>
                  <a:cubicBezTo>
                    <a:pt x="1209" y="215"/>
                    <a:pt x="1207" y="216"/>
                    <a:pt x="1205" y="217"/>
                  </a:cubicBezTo>
                  <a:cubicBezTo>
                    <a:pt x="1203" y="218"/>
                    <a:pt x="1201" y="219"/>
                    <a:pt x="1198" y="220"/>
                  </a:cubicBezTo>
                  <a:cubicBezTo>
                    <a:pt x="1196" y="221"/>
                    <a:pt x="1194" y="222"/>
                    <a:pt x="1192" y="223"/>
                  </a:cubicBezTo>
                  <a:cubicBezTo>
                    <a:pt x="1187" y="224"/>
                    <a:pt x="1182" y="226"/>
                    <a:pt x="1177" y="227"/>
                  </a:cubicBezTo>
                  <a:cubicBezTo>
                    <a:pt x="1175" y="227"/>
                    <a:pt x="1173" y="228"/>
                    <a:pt x="1171" y="229"/>
                  </a:cubicBezTo>
                  <a:cubicBezTo>
                    <a:pt x="1169" y="229"/>
                    <a:pt x="1167" y="230"/>
                    <a:pt x="1165" y="231"/>
                  </a:cubicBezTo>
                  <a:cubicBezTo>
                    <a:pt x="1164" y="231"/>
                    <a:pt x="1164" y="231"/>
                    <a:pt x="1164" y="231"/>
                  </a:cubicBezTo>
                  <a:cubicBezTo>
                    <a:pt x="1163" y="231"/>
                    <a:pt x="1163" y="231"/>
                    <a:pt x="1162" y="232"/>
                  </a:cubicBezTo>
                  <a:cubicBezTo>
                    <a:pt x="1162" y="232"/>
                    <a:pt x="1161" y="233"/>
                    <a:pt x="1160" y="233"/>
                  </a:cubicBezTo>
                  <a:cubicBezTo>
                    <a:pt x="1160" y="233"/>
                    <a:pt x="1159" y="234"/>
                    <a:pt x="1158" y="234"/>
                  </a:cubicBezTo>
                  <a:cubicBezTo>
                    <a:pt x="1158" y="234"/>
                    <a:pt x="1158" y="234"/>
                    <a:pt x="1158" y="234"/>
                  </a:cubicBezTo>
                  <a:cubicBezTo>
                    <a:pt x="1159" y="229"/>
                    <a:pt x="1159" y="224"/>
                    <a:pt x="1159" y="218"/>
                  </a:cubicBezTo>
                  <a:cubicBezTo>
                    <a:pt x="1159" y="214"/>
                    <a:pt x="1159" y="209"/>
                    <a:pt x="1159" y="204"/>
                  </a:cubicBezTo>
                  <a:cubicBezTo>
                    <a:pt x="1159" y="200"/>
                    <a:pt x="1158" y="195"/>
                    <a:pt x="1158" y="191"/>
                  </a:cubicBezTo>
                  <a:cubicBezTo>
                    <a:pt x="1158" y="187"/>
                    <a:pt x="1158" y="183"/>
                    <a:pt x="1158" y="179"/>
                  </a:cubicBezTo>
                  <a:cubicBezTo>
                    <a:pt x="1158" y="178"/>
                    <a:pt x="1159" y="177"/>
                    <a:pt x="1159" y="176"/>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4"/>
                    <a:pt x="1159" y="174"/>
                    <a:pt x="1159" y="173"/>
                  </a:cubicBezTo>
                  <a:cubicBezTo>
                    <a:pt x="1159" y="173"/>
                    <a:pt x="1160" y="172"/>
                    <a:pt x="1160" y="172"/>
                  </a:cubicBezTo>
                  <a:cubicBezTo>
                    <a:pt x="1160" y="171"/>
                    <a:pt x="1160" y="171"/>
                    <a:pt x="1160" y="171"/>
                  </a:cubicBezTo>
                  <a:cubicBezTo>
                    <a:pt x="1160" y="170"/>
                    <a:pt x="1161" y="169"/>
                    <a:pt x="1161" y="168"/>
                  </a:cubicBezTo>
                  <a:cubicBezTo>
                    <a:pt x="1162" y="167"/>
                    <a:pt x="1163" y="165"/>
                    <a:pt x="1164" y="163"/>
                  </a:cubicBezTo>
                  <a:cubicBezTo>
                    <a:pt x="1164" y="162"/>
                    <a:pt x="1165" y="160"/>
                    <a:pt x="1166" y="159"/>
                  </a:cubicBezTo>
                  <a:cubicBezTo>
                    <a:pt x="1167" y="155"/>
                    <a:pt x="1169" y="152"/>
                    <a:pt x="1170" y="150"/>
                  </a:cubicBezTo>
                  <a:cubicBezTo>
                    <a:pt x="1170" y="149"/>
                    <a:pt x="1170" y="149"/>
                    <a:pt x="1170" y="149"/>
                  </a:cubicBezTo>
                  <a:cubicBezTo>
                    <a:pt x="1171" y="148"/>
                    <a:pt x="1171" y="148"/>
                    <a:pt x="1171" y="148"/>
                  </a:cubicBezTo>
                  <a:cubicBezTo>
                    <a:pt x="1172" y="147"/>
                    <a:pt x="1172" y="146"/>
                    <a:pt x="1173" y="146"/>
                  </a:cubicBezTo>
                  <a:cubicBezTo>
                    <a:pt x="1173" y="145"/>
                    <a:pt x="1174" y="144"/>
                    <a:pt x="1174" y="144"/>
                  </a:cubicBezTo>
                  <a:cubicBezTo>
                    <a:pt x="1176" y="143"/>
                    <a:pt x="1177" y="141"/>
                    <a:pt x="1178" y="140"/>
                  </a:cubicBezTo>
                  <a:cubicBezTo>
                    <a:pt x="1180" y="139"/>
                    <a:pt x="1181" y="138"/>
                    <a:pt x="1182" y="136"/>
                  </a:cubicBezTo>
                  <a:cubicBezTo>
                    <a:pt x="1184" y="135"/>
                    <a:pt x="1185" y="134"/>
                    <a:pt x="1187" y="133"/>
                  </a:cubicBezTo>
                  <a:cubicBezTo>
                    <a:pt x="1188" y="132"/>
                    <a:pt x="1190" y="131"/>
                    <a:pt x="1192" y="130"/>
                  </a:cubicBezTo>
                  <a:cubicBezTo>
                    <a:pt x="1192" y="130"/>
                    <a:pt x="1192" y="130"/>
                    <a:pt x="1192" y="130"/>
                  </a:cubicBezTo>
                  <a:cubicBezTo>
                    <a:pt x="1215" y="144"/>
                    <a:pt x="1223" y="126"/>
                    <a:pt x="1226" y="103"/>
                  </a:cubicBezTo>
                  <a:cubicBezTo>
                    <a:pt x="1211" y="116"/>
                    <a:pt x="1196" y="105"/>
                    <a:pt x="1189" y="128"/>
                  </a:cubicBezTo>
                  <a:cubicBezTo>
                    <a:pt x="1188" y="129"/>
                    <a:pt x="1186" y="130"/>
                    <a:pt x="1185" y="131"/>
                  </a:cubicBezTo>
                  <a:cubicBezTo>
                    <a:pt x="1184" y="132"/>
                    <a:pt x="1182" y="133"/>
                    <a:pt x="1181" y="134"/>
                  </a:cubicBezTo>
                  <a:cubicBezTo>
                    <a:pt x="1179" y="135"/>
                    <a:pt x="1177" y="136"/>
                    <a:pt x="1176" y="138"/>
                  </a:cubicBezTo>
                  <a:cubicBezTo>
                    <a:pt x="1175" y="138"/>
                    <a:pt x="1175" y="139"/>
                    <a:pt x="1174" y="140"/>
                  </a:cubicBezTo>
                  <a:cubicBezTo>
                    <a:pt x="1175" y="138"/>
                    <a:pt x="1175" y="136"/>
                    <a:pt x="1176" y="134"/>
                  </a:cubicBezTo>
                  <a:cubicBezTo>
                    <a:pt x="1176" y="132"/>
                    <a:pt x="1177" y="130"/>
                    <a:pt x="1177" y="129"/>
                  </a:cubicBezTo>
                  <a:cubicBezTo>
                    <a:pt x="1177" y="127"/>
                    <a:pt x="1178" y="125"/>
                    <a:pt x="1178" y="124"/>
                  </a:cubicBezTo>
                  <a:cubicBezTo>
                    <a:pt x="1178" y="122"/>
                    <a:pt x="1178" y="120"/>
                    <a:pt x="1178" y="120"/>
                  </a:cubicBezTo>
                  <a:cubicBezTo>
                    <a:pt x="1178" y="120"/>
                    <a:pt x="1178" y="122"/>
                    <a:pt x="1177" y="124"/>
                  </a:cubicBezTo>
                  <a:cubicBezTo>
                    <a:pt x="1177" y="125"/>
                    <a:pt x="1176" y="127"/>
                    <a:pt x="1176" y="128"/>
                  </a:cubicBezTo>
                  <a:cubicBezTo>
                    <a:pt x="1175" y="130"/>
                    <a:pt x="1175" y="132"/>
                    <a:pt x="1174" y="134"/>
                  </a:cubicBezTo>
                  <a:cubicBezTo>
                    <a:pt x="1172" y="138"/>
                    <a:pt x="1169" y="142"/>
                    <a:pt x="1166" y="148"/>
                  </a:cubicBezTo>
                  <a:cubicBezTo>
                    <a:pt x="1165" y="150"/>
                    <a:pt x="1163" y="153"/>
                    <a:pt x="1161" y="156"/>
                  </a:cubicBezTo>
                  <a:cubicBezTo>
                    <a:pt x="1160" y="158"/>
                    <a:pt x="1159" y="159"/>
                    <a:pt x="1159" y="161"/>
                  </a:cubicBezTo>
                  <a:cubicBezTo>
                    <a:pt x="1158" y="162"/>
                    <a:pt x="1157" y="164"/>
                    <a:pt x="1156" y="166"/>
                  </a:cubicBezTo>
                  <a:cubicBezTo>
                    <a:pt x="1156" y="167"/>
                    <a:pt x="1155" y="168"/>
                    <a:pt x="1155" y="169"/>
                  </a:cubicBezTo>
                  <a:cubicBezTo>
                    <a:pt x="1155" y="169"/>
                    <a:pt x="1155" y="170"/>
                    <a:pt x="1154" y="170"/>
                  </a:cubicBezTo>
                  <a:cubicBezTo>
                    <a:pt x="1154" y="171"/>
                    <a:pt x="1154" y="171"/>
                    <a:pt x="1154" y="172"/>
                  </a:cubicBezTo>
                  <a:cubicBezTo>
                    <a:pt x="1154" y="172"/>
                    <a:pt x="1154" y="173"/>
                    <a:pt x="1154" y="173"/>
                  </a:cubicBezTo>
                  <a:cubicBezTo>
                    <a:pt x="1154" y="174"/>
                    <a:pt x="1154" y="174"/>
                    <a:pt x="1154" y="174"/>
                  </a:cubicBezTo>
                  <a:cubicBezTo>
                    <a:pt x="1153" y="174"/>
                    <a:pt x="1153" y="174"/>
                    <a:pt x="1153" y="174"/>
                  </a:cubicBezTo>
                  <a:cubicBezTo>
                    <a:pt x="1153" y="174"/>
                    <a:pt x="1153" y="174"/>
                    <a:pt x="1153" y="174"/>
                  </a:cubicBezTo>
                  <a:cubicBezTo>
                    <a:pt x="1153" y="174"/>
                    <a:pt x="1153" y="174"/>
                    <a:pt x="1153" y="174"/>
                  </a:cubicBezTo>
                  <a:cubicBezTo>
                    <a:pt x="1153" y="175"/>
                    <a:pt x="1153" y="175"/>
                    <a:pt x="1153" y="175"/>
                  </a:cubicBezTo>
                  <a:cubicBezTo>
                    <a:pt x="1153" y="176"/>
                    <a:pt x="1153" y="177"/>
                    <a:pt x="1153" y="178"/>
                  </a:cubicBezTo>
                  <a:cubicBezTo>
                    <a:pt x="1153" y="179"/>
                    <a:pt x="1153" y="181"/>
                    <a:pt x="1153" y="182"/>
                  </a:cubicBezTo>
                  <a:cubicBezTo>
                    <a:pt x="1152" y="182"/>
                    <a:pt x="1152" y="181"/>
                    <a:pt x="1152" y="181"/>
                  </a:cubicBezTo>
                  <a:cubicBezTo>
                    <a:pt x="1151" y="180"/>
                    <a:pt x="1150" y="178"/>
                    <a:pt x="1149" y="176"/>
                  </a:cubicBezTo>
                  <a:cubicBezTo>
                    <a:pt x="1148" y="176"/>
                    <a:pt x="1148" y="175"/>
                    <a:pt x="1147" y="175"/>
                  </a:cubicBezTo>
                  <a:cubicBezTo>
                    <a:pt x="1147" y="174"/>
                    <a:pt x="1146" y="174"/>
                    <a:pt x="1146" y="173"/>
                  </a:cubicBezTo>
                  <a:cubicBezTo>
                    <a:pt x="1145" y="173"/>
                    <a:pt x="1145" y="172"/>
                    <a:pt x="1144" y="172"/>
                  </a:cubicBezTo>
                  <a:cubicBezTo>
                    <a:pt x="1144" y="172"/>
                    <a:pt x="1143" y="171"/>
                    <a:pt x="1142" y="171"/>
                  </a:cubicBezTo>
                  <a:cubicBezTo>
                    <a:pt x="1141" y="170"/>
                    <a:pt x="1139" y="169"/>
                    <a:pt x="1138" y="169"/>
                  </a:cubicBezTo>
                  <a:cubicBezTo>
                    <a:pt x="1137" y="169"/>
                    <a:pt x="1137" y="168"/>
                    <a:pt x="1136" y="168"/>
                  </a:cubicBezTo>
                  <a:cubicBezTo>
                    <a:pt x="1136" y="168"/>
                    <a:pt x="1136" y="168"/>
                    <a:pt x="1135" y="168"/>
                  </a:cubicBezTo>
                  <a:cubicBezTo>
                    <a:pt x="1135" y="168"/>
                    <a:pt x="1134" y="168"/>
                    <a:pt x="1134" y="168"/>
                  </a:cubicBezTo>
                  <a:cubicBezTo>
                    <a:pt x="1133" y="168"/>
                    <a:pt x="1133" y="168"/>
                    <a:pt x="1133" y="168"/>
                  </a:cubicBezTo>
                  <a:cubicBezTo>
                    <a:pt x="1129" y="167"/>
                    <a:pt x="1125" y="168"/>
                    <a:pt x="1122" y="168"/>
                  </a:cubicBezTo>
                  <a:cubicBezTo>
                    <a:pt x="1120" y="168"/>
                    <a:pt x="1118" y="168"/>
                    <a:pt x="1117" y="168"/>
                  </a:cubicBezTo>
                  <a:cubicBezTo>
                    <a:pt x="1116" y="167"/>
                    <a:pt x="1115" y="167"/>
                    <a:pt x="1114" y="167"/>
                  </a:cubicBezTo>
                  <a:cubicBezTo>
                    <a:pt x="1114" y="167"/>
                    <a:pt x="1114" y="167"/>
                    <a:pt x="1114" y="167"/>
                  </a:cubicBezTo>
                  <a:cubicBezTo>
                    <a:pt x="1114" y="167"/>
                    <a:pt x="1113" y="167"/>
                    <a:pt x="1113" y="167"/>
                  </a:cubicBezTo>
                  <a:cubicBezTo>
                    <a:pt x="1113" y="166"/>
                    <a:pt x="1113" y="166"/>
                    <a:pt x="1113" y="166"/>
                  </a:cubicBezTo>
                  <a:cubicBezTo>
                    <a:pt x="1112" y="166"/>
                    <a:pt x="1112" y="166"/>
                    <a:pt x="1112" y="166"/>
                  </a:cubicBezTo>
                  <a:cubicBezTo>
                    <a:pt x="1109" y="164"/>
                    <a:pt x="1107" y="162"/>
                    <a:pt x="1104" y="159"/>
                  </a:cubicBezTo>
                  <a:cubicBezTo>
                    <a:pt x="1102" y="156"/>
                    <a:pt x="1100" y="152"/>
                    <a:pt x="1097" y="149"/>
                  </a:cubicBezTo>
                  <a:cubicBezTo>
                    <a:pt x="1095" y="146"/>
                    <a:pt x="1092" y="144"/>
                    <a:pt x="1090" y="141"/>
                  </a:cubicBezTo>
                  <a:cubicBezTo>
                    <a:pt x="1088" y="139"/>
                    <a:pt x="1086" y="137"/>
                    <a:pt x="1085" y="136"/>
                  </a:cubicBezTo>
                  <a:cubicBezTo>
                    <a:pt x="1084" y="135"/>
                    <a:pt x="1084" y="135"/>
                    <a:pt x="1084" y="134"/>
                  </a:cubicBezTo>
                  <a:cubicBezTo>
                    <a:pt x="1084" y="134"/>
                    <a:pt x="1084" y="134"/>
                    <a:pt x="1084" y="133"/>
                  </a:cubicBezTo>
                  <a:cubicBezTo>
                    <a:pt x="1084" y="133"/>
                    <a:pt x="1084" y="133"/>
                    <a:pt x="1084" y="132"/>
                  </a:cubicBezTo>
                  <a:cubicBezTo>
                    <a:pt x="1083" y="132"/>
                    <a:pt x="1083" y="132"/>
                    <a:pt x="1083" y="132"/>
                  </a:cubicBezTo>
                  <a:cubicBezTo>
                    <a:pt x="1083" y="131"/>
                    <a:pt x="1083" y="130"/>
                    <a:pt x="1083" y="130"/>
                  </a:cubicBezTo>
                  <a:cubicBezTo>
                    <a:pt x="1082" y="129"/>
                    <a:pt x="1082" y="129"/>
                    <a:pt x="1082" y="128"/>
                  </a:cubicBezTo>
                  <a:cubicBezTo>
                    <a:pt x="1082" y="127"/>
                    <a:pt x="1081" y="127"/>
                    <a:pt x="1081" y="126"/>
                  </a:cubicBezTo>
                  <a:cubicBezTo>
                    <a:pt x="1081" y="126"/>
                    <a:pt x="1081" y="125"/>
                    <a:pt x="1081" y="124"/>
                  </a:cubicBezTo>
                  <a:cubicBezTo>
                    <a:pt x="1080" y="123"/>
                    <a:pt x="1080" y="121"/>
                    <a:pt x="1080" y="120"/>
                  </a:cubicBezTo>
                  <a:cubicBezTo>
                    <a:pt x="1079" y="118"/>
                    <a:pt x="1079" y="117"/>
                    <a:pt x="1079" y="115"/>
                  </a:cubicBezTo>
                  <a:cubicBezTo>
                    <a:pt x="1079" y="114"/>
                    <a:pt x="1079" y="113"/>
                    <a:pt x="1078" y="111"/>
                  </a:cubicBezTo>
                  <a:cubicBezTo>
                    <a:pt x="1079" y="111"/>
                    <a:pt x="1079" y="111"/>
                    <a:pt x="1079" y="111"/>
                  </a:cubicBezTo>
                  <a:cubicBezTo>
                    <a:pt x="1079" y="112"/>
                    <a:pt x="1079" y="113"/>
                    <a:pt x="1079" y="114"/>
                  </a:cubicBezTo>
                  <a:cubicBezTo>
                    <a:pt x="1103" y="108"/>
                    <a:pt x="1089" y="79"/>
                    <a:pt x="1078" y="66"/>
                  </a:cubicBezTo>
                  <a:cubicBezTo>
                    <a:pt x="1077" y="76"/>
                    <a:pt x="1055" y="111"/>
                    <a:pt x="1076" y="114"/>
                  </a:cubicBezTo>
                  <a:cubicBezTo>
                    <a:pt x="1076" y="115"/>
                    <a:pt x="1076" y="115"/>
                    <a:pt x="1076" y="116"/>
                  </a:cubicBezTo>
                  <a:cubicBezTo>
                    <a:pt x="1076" y="117"/>
                    <a:pt x="1077" y="119"/>
                    <a:pt x="1077" y="120"/>
                  </a:cubicBezTo>
                  <a:cubicBezTo>
                    <a:pt x="1077" y="122"/>
                    <a:pt x="1078" y="123"/>
                    <a:pt x="1078" y="125"/>
                  </a:cubicBezTo>
                  <a:cubicBezTo>
                    <a:pt x="1078" y="126"/>
                    <a:pt x="1079" y="126"/>
                    <a:pt x="1079" y="127"/>
                  </a:cubicBezTo>
                  <a:cubicBezTo>
                    <a:pt x="1079" y="128"/>
                    <a:pt x="1079" y="128"/>
                    <a:pt x="1079" y="129"/>
                  </a:cubicBezTo>
                  <a:cubicBezTo>
                    <a:pt x="1080" y="130"/>
                    <a:pt x="1080" y="130"/>
                    <a:pt x="1080" y="131"/>
                  </a:cubicBezTo>
                  <a:cubicBezTo>
                    <a:pt x="1080" y="131"/>
                    <a:pt x="1080" y="131"/>
                    <a:pt x="1080" y="131"/>
                  </a:cubicBezTo>
                  <a:cubicBezTo>
                    <a:pt x="1079" y="130"/>
                    <a:pt x="1077" y="128"/>
                    <a:pt x="1076" y="127"/>
                  </a:cubicBezTo>
                  <a:cubicBezTo>
                    <a:pt x="1075" y="127"/>
                    <a:pt x="1075" y="126"/>
                    <a:pt x="1074" y="126"/>
                  </a:cubicBezTo>
                  <a:cubicBezTo>
                    <a:pt x="1074" y="125"/>
                    <a:pt x="1073" y="125"/>
                    <a:pt x="1073" y="124"/>
                  </a:cubicBezTo>
                  <a:cubicBezTo>
                    <a:pt x="1072" y="123"/>
                    <a:pt x="1071" y="123"/>
                    <a:pt x="1070" y="122"/>
                  </a:cubicBezTo>
                  <a:cubicBezTo>
                    <a:pt x="1068" y="121"/>
                    <a:pt x="1066" y="119"/>
                    <a:pt x="1065" y="118"/>
                  </a:cubicBezTo>
                  <a:cubicBezTo>
                    <a:pt x="1064" y="118"/>
                    <a:pt x="1063" y="117"/>
                    <a:pt x="1063" y="117"/>
                  </a:cubicBezTo>
                  <a:cubicBezTo>
                    <a:pt x="1062" y="117"/>
                    <a:pt x="1062" y="117"/>
                    <a:pt x="1061" y="117"/>
                  </a:cubicBezTo>
                  <a:cubicBezTo>
                    <a:pt x="1061" y="117"/>
                    <a:pt x="1061" y="117"/>
                    <a:pt x="1061" y="117"/>
                  </a:cubicBezTo>
                  <a:cubicBezTo>
                    <a:pt x="1061" y="117"/>
                    <a:pt x="1061" y="117"/>
                    <a:pt x="1061" y="117"/>
                  </a:cubicBezTo>
                  <a:cubicBezTo>
                    <a:pt x="1061" y="117"/>
                    <a:pt x="1061" y="117"/>
                    <a:pt x="1061" y="117"/>
                  </a:cubicBezTo>
                  <a:cubicBezTo>
                    <a:pt x="1061" y="117"/>
                    <a:pt x="1061" y="118"/>
                    <a:pt x="1061" y="118"/>
                  </a:cubicBezTo>
                  <a:cubicBezTo>
                    <a:pt x="1061" y="118"/>
                    <a:pt x="1061" y="118"/>
                    <a:pt x="1061" y="118"/>
                  </a:cubicBezTo>
                  <a:cubicBezTo>
                    <a:pt x="1061" y="119"/>
                    <a:pt x="1061" y="119"/>
                    <a:pt x="1062" y="119"/>
                  </a:cubicBezTo>
                  <a:cubicBezTo>
                    <a:pt x="1062" y="119"/>
                    <a:pt x="1062" y="119"/>
                    <a:pt x="1062" y="119"/>
                  </a:cubicBezTo>
                  <a:cubicBezTo>
                    <a:pt x="1062" y="119"/>
                    <a:pt x="1062" y="119"/>
                    <a:pt x="1062" y="119"/>
                  </a:cubicBezTo>
                  <a:cubicBezTo>
                    <a:pt x="1062" y="119"/>
                    <a:pt x="1061" y="118"/>
                    <a:pt x="1061" y="118"/>
                  </a:cubicBezTo>
                  <a:cubicBezTo>
                    <a:pt x="1061" y="118"/>
                    <a:pt x="1061" y="118"/>
                    <a:pt x="1061" y="118"/>
                  </a:cubicBezTo>
                  <a:cubicBezTo>
                    <a:pt x="1061" y="118"/>
                    <a:pt x="1062" y="118"/>
                    <a:pt x="1062" y="118"/>
                  </a:cubicBezTo>
                  <a:cubicBezTo>
                    <a:pt x="1062" y="118"/>
                    <a:pt x="1062" y="118"/>
                    <a:pt x="1062" y="118"/>
                  </a:cubicBezTo>
                  <a:cubicBezTo>
                    <a:pt x="1062" y="118"/>
                    <a:pt x="1062" y="118"/>
                    <a:pt x="1062" y="118"/>
                  </a:cubicBezTo>
                  <a:cubicBezTo>
                    <a:pt x="1062" y="118"/>
                    <a:pt x="1062" y="118"/>
                    <a:pt x="1062" y="118"/>
                  </a:cubicBezTo>
                  <a:cubicBezTo>
                    <a:pt x="1062" y="118"/>
                    <a:pt x="1062" y="118"/>
                    <a:pt x="1062" y="118"/>
                  </a:cubicBezTo>
                  <a:cubicBezTo>
                    <a:pt x="1063" y="118"/>
                    <a:pt x="1063" y="119"/>
                    <a:pt x="1064" y="119"/>
                  </a:cubicBezTo>
                  <a:cubicBezTo>
                    <a:pt x="1065" y="121"/>
                    <a:pt x="1066" y="122"/>
                    <a:pt x="1068" y="124"/>
                  </a:cubicBezTo>
                  <a:cubicBezTo>
                    <a:pt x="1068" y="125"/>
                    <a:pt x="1069" y="126"/>
                    <a:pt x="1070" y="127"/>
                  </a:cubicBezTo>
                  <a:cubicBezTo>
                    <a:pt x="1070" y="128"/>
                    <a:pt x="1071" y="128"/>
                    <a:pt x="1071" y="128"/>
                  </a:cubicBezTo>
                  <a:cubicBezTo>
                    <a:pt x="1072" y="129"/>
                    <a:pt x="1072" y="129"/>
                    <a:pt x="1073" y="130"/>
                  </a:cubicBezTo>
                  <a:cubicBezTo>
                    <a:pt x="1077" y="134"/>
                    <a:pt x="1082" y="139"/>
                    <a:pt x="1087" y="144"/>
                  </a:cubicBezTo>
                  <a:cubicBezTo>
                    <a:pt x="1089" y="146"/>
                    <a:pt x="1092" y="149"/>
                    <a:pt x="1094" y="152"/>
                  </a:cubicBezTo>
                  <a:cubicBezTo>
                    <a:pt x="1095" y="153"/>
                    <a:pt x="1096" y="154"/>
                    <a:pt x="1097" y="155"/>
                  </a:cubicBezTo>
                  <a:cubicBezTo>
                    <a:pt x="1096" y="155"/>
                    <a:pt x="1096" y="155"/>
                    <a:pt x="1096" y="155"/>
                  </a:cubicBezTo>
                  <a:cubicBezTo>
                    <a:pt x="1095" y="154"/>
                    <a:pt x="1093" y="154"/>
                    <a:pt x="1092" y="154"/>
                  </a:cubicBezTo>
                  <a:cubicBezTo>
                    <a:pt x="1091" y="153"/>
                    <a:pt x="1090" y="153"/>
                    <a:pt x="1089" y="153"/>
                  </a:cubicBezTo>
                  <a:cubicBezTo>
                    <a:pt x="1087" y="152"/>
                    <a:pt x="1086" y="152"/>
                    <a:pt x="1085" y="152"/>
                  </a:cubicBezTo>
                  <a:cubicBezTo>
                    <a:pt x="1085" y="152"/>
                    <a:pt x="1085" y="152"/>
                    <a:pt x="1084" y="152"/>
                  </a:cubicBezTo>
                  <a:cubicBezTo>
                    <a:pt x="1085" y="151"/>
                    <a:pt x="1085" y="151"/>
                    <a:pt x="1085" y="151"/>
                  </a:cubicBezTo>
                  <a:cubicBezTo>
                    <a:pt x="1069" y="141"/>
                    <a:pt x="1055" y="146"/>
                    <a:pt x="1039" y="152"/>
                  </a:cubicBezTo>
                  <a:cubicBezTo>
                    <a:pt x="1051" y="164"/>
                    <a:pt x="1067" y="162"/>
                    <a:pt x="1081" y="155"/>
                  </a:cubicBezTo>
                  <a:cubicBezTo>
                    <a:pt x="1082" y="155"/>
                    <a:pt x="1083" y="155"/>
                    <a:pt x="1084" y="155"/>
                  </a:cubicBezTo>
                  <a:cubicBezTo>
                    <a:pt x="1086" y="155"/>
                    <a:pt x="1087" y="156"/>
                    <a:pt x="1088" y="156"/>
                  </a:cubicBezTo>
                  <a:cubicBezTo>
                    <a:pt x="1089" y="156"/>
                    <a:pt x="1090" y="156"/>
                    <a:pt x="1091" y="157"/>
                  </a:cubicBezTo>
                  <a:cubicBezTo>
                    <a:pt x="1093" y="157"/>
                    <a:pt x="1094" y="157"/>
                    <a:pt x="1095" y="158"/>
                  </a:cubicBezTo>
                  <a:cubicBezTo>
                    <a:pt x="1096" y="158"/>
                    <a:pt x="1097" y="158"/>
                    <a:pt x="1097" y="159"/>
                  </a:cubicBezTo>
                  <a:cubicBezTo>
                    <a:pt x="1098" y="159"/>
                    <a:pt x="1098" y="159"/>
                    <a:pt x="1098" y="159"/>
                  </a:cubicBezTo>
                  <a:cubicBezTo>
                    <a:pt x="1098" y="159"/>
                    <a:pt x="1098" y="159"/>
                    <a:pt x="1099" y="159"/>
                  </a:cubicBezTo>
                  <a:cubicBezTo>
                    <a:pt x="1099" y="159"/>
                    <a:pt x="1099" y="159"/>
                    <a:pt x="1100" y="159"/>
                  </a:cubicBezTo>
                  <a:cubicBezTo>
                    <a:pt x="1100" y="160"/>
                    <a:pt x="1101" y="160"/>
                    <a:pt x="1101" y="161"/>
                  </a:cubicBezTo>
                  <a:cubicBezTo>
                    <a:pt x="1104" y="164"/>
                    <a:pt x="1107" y="167"/>
                    <a:pt x="1110" y="169"/>
                  </a:cubicBezTo>
                  <a:cubicBezTo>
                    <a:pt x="1110" y="170"/>
                    <a:pt x="1111" y="170"/>
                    <a:pt x="1111" y="170"/>
                  </a:cubicBezTo>
                  <a:cubicBezTo>
                    <a:pt x="1112" y="170"/>
                    <a:pt x="1112" y="170"/>
                    <a:pt x="1112" y="170"/>
                  </a:cubicBezTo>
                  <a:cubicBezTo>
                    <a:pt x="1112" y="170"/>
                    <a:pt x="1112" y="170"/>
                    <a:pt x="1112" y="170"/>
                  </a:cubicBezTo>
                  <a:cubicBezTo>
                    <a:pt x="1113" y="171"/>
                    <a:pt x="1113" y="171"/>
                    <a:pt x="1113" y="171"/>
                  </a:cubicBezTo>
                  <a:cubicBezTo>
                    <a:pt x="1114" y="171"/>
                    <a:pt x="1115" y="171"/>
                    <a:pt x="1116" y="172"/>
                  </a:cubicBezTo>
                  <a:cubicBezTo>
                    <a:pt x="1118" y="172"/>
                    <a:pt x="1120" y="172"/>
                    <a:pt x="1122" y="172"/>
                  </a:cubicBezTo>
                  <a:cubicBezTo>
                    <a:pt x="1126" y="172"/>
                    <a:pt x="1129" y="171"/>
                    <a:pt x="1132" y="172"/>
                  </a:cubicBezTo>
                  <a:cubicBezTo>
                    <a:pt x="1133" y="172"/>
                    <a:pt x="1133" y="172"/>
                    <a:pt x="1133" y="172"/>
                  </a:cubicBezTo>
                  <a:cubicBezTo>
                    <a:pt x="1134" y="172"/>
                    <a:pt x="1134" y="172"/>
                    <a:pt x="1135" y="172"/>
                  </a:cubicBezTo>
                  <a:cubicBezTo>
                    <a:pt x="1135" y="172"/>
                    <a:pt x="1135" y="172"/>
                    <a:pt x="1136" y="172"/>
                  </a:cubicBezTo>
                  <a:cubicBezTo>
                    <a:pt x="1136" y="172"/>
                    <a:pt x="1136" y="172"/>
                    <a:pt x="1137" y="173"/>
                  </a:cubicBezTo>
                  <a:cubicBezTo>
                    <a:pt x="1138" y="173"/>
                    <a:pt x="1139" y="174"/>
                    <a:pt x="1140" y="174"/>
                  </a:cubicBezTo>
                  <a:cubicBezTo>
                    <a:pt x="1141" y="175"/>
                    <a:pt x="1142" y="176"/>
                    <a:pt x="1143" y="176"/>
                  </a:cubicBezTo>
                  <a:cubicBezTo>
                    <a:pt x="1144" y="177"/>
                    <a:pt x="1145" y="177"/>
                    <a:pt x="1145" y="177"/>
                  </a:cubicBezTo>
                  <a:cubicBezTo>
                    <a:pt x="1146" y="178"/>
                    <a:pt x="1146" y="178"/>
                    <a:pt x="1146" y="178"/>
                  </a:cubicBezTo>
                  <a:cubicBezTo>
                    <a:pt x="1148" y="180"/>
                    <a:pt x="1150" y="181"/>
                    <a:pt x="1151" y="182"/>
                  </a:cubicBezTo>
                  <a:cubicBezTo>
                    <a:pt x="1152" y="183"/>
                    <a:pt x="1152" y="183"/>
                    <a:pt x="1153" y="183"/>
                  </a:cubicBezTo>
                  <a:cubicBezTo>
                    <a:pt x="1152" y="186"/>
                    <a:pt x="1152" y="189"/>
                    <a:pt x="1153" y="191"/>
                  </a:cubicBezTo>
                  <a:cubicBezTo>
                    <a:pt x="1153" y="196"/>
                    <a:pt x="1153" y="200"/>
                    <a:pt x="1153" y="205"/>
                  </a:cubicBezTo>
                  <a:cubicBezTo>
                    <a:pt x="1154" y="209"/>
                    <a:pt x="1154" y="214"/>
                    <a:pt x="1154" y="218"/>
                  </a:cubicBezTo>
                  <a:cubicBezTo>
                    <a:pt x="1154" y="228"/>
                    <a:pt x="1153" y="237"/>
                    <a:pt x="1151" y="247"/>
                  </a:cubicBezTo>
                  <a:cubicBezTo>
                    <a:pt x="1150" y="252"/>
                    <a:pt x="1149" y="257"/>
                    <a:pt x="1148" y="262"/>
                  </a:cubicBezTo>
                  <a:cubicBezTo>
                    <a:pt x="1148" y="263"/>
                    <a:pt x="1148" y="264"/>
                    <a:pt x="1148" y="266"/>
                  </a:cubicBezTo>
                  <a:cubicBezTo>
                    <a:pt x="1147" y="267"/>
                    <a:pt x="1147" y="269"/>
                    <a:pt x="1147" y="270"/>
                  </a:cubicBezTo>
                  <a:cubicBezTo>
                    <a:pt x="1147" y="272"/>
                    <a:pt x="1147" y="275"/>
                    <a:pt x="1148" y="278"/>
                  </a:cubicBezTo>
                  <a:cubicBezTo>
                    <a:pt x="1148" y="283"/>
                    <a:pt x="1149" y="288"/>
                    <a:pt x="1150" y="293"/>
                  </a:cubicBezTo>
                  <a:cubicBezTo>
                    <a:pt x="1151" y="296"/>
                    <a:pt x="1152" y="300"/>
                    <a:pt x="1153" y="303"/>
                  </a:cubicBezTo>
                  <a:cubicBezTo>
                    <a:pt x="1153" y="302"/>
                    <a:pt x="1152" y="301"/>
                    <a:pt x="1151" y="299"/>
                  </a:cubicBezTo>
                  <a:cubicBezTo>
                    <a:pt x="1151" y="299"/>
                    <a:pt x="1151" y="298"/>
                    <a:pt x="1150" y="297"/>
                  </a:cubicBezTo>
                  <a:cubicBezTo>
                    <a:pt x="1150" y="297"/>
                    <a:pt x="1149" y="296"/>
                    <a:pt x="1149" y="296"/>
                  </a:cubicBezTo>
                  <a:cubicBezTo>
                    <a:pt x="1148" y="295"/>
                    <a:pt x="1148" y="294"/>
                    <a:pt x="1147" y="294"/>
                  </a:cubicBezTo>
                  <a:cubicBezTo>
                    <a:pt x="1147" y="294"/>
                    <a:pt x="1147" y="293"/>
                    <a:pt x="1147" y="293"/>
                  </a:cubicBezTo>
                  <a:cubicBezTo>
                    <a:pt x="1147" y="292"/>
                    <a:pt x="1148" y="291"/>
                    <a:pt x="1148" y="290"/>
                  </a:cubicBezTo>
                  <a:cubicBezTo>
                    <a:pt x="1147" y="291"/>
                    <a:pt x="1147" y="292"/>
                    <a:pt x="1146" y="292"/>
                  </a:cubicBezTo>
                  <a:cubicBezTo>
                    <a:pt x="1146" y="292"/>
                    <a:pt x="1146" y="292"/>
                    <a:pt x="1145" y="292"/>
                  </a:cubicBezTo>
                  <a:cubicBezTo>
                    <a:pt x="1143" y="290"/>
                    <a:pt x="1140" y="287"/>
                    <a:pt x="1136" y="286"/>
                  </a:cubicBezTo>
                  <a:cubicBezTo>
                    <a:pt x="1135" y="286"/>
                    <a:pt x="1135" y="286"/>
                    <a:pt x="1134" y="286"/>
                  </a:cubicBezTo>
                  <a:cubicBezTo>
                    <a:pt x="1134" y="286"/>
                    <a:pt x="1133" y="286"/>
                    <a:pt x="1133" y="286"/>
                  </a:cubicBezTo>
                  <a:cubicBezTo>
                    <a:pt x="1132" y="286"/>
                    <a:pt x="1132" y="286"/>
                    <a:pt x="1132" y="286"/>
                  </a:cubicBezTo>
                  <a:cubicBezTo>
                    <a:pt x="1131" y="286"/>
                    <a:pt x="1131" y="286"/>
                    <a:pt x="1131" y="286"/>
                  </a:cubicBezTo>
                  <a:cubicBezTo>
                    <a:pt x="1130" y="286"/>
                    <a:pt x="1130" y="286"/>
                    <a:pt x="1129" y="286"/>
                  </a:cubicBezTo>
                  <a:cubicBezTo>
                    <a:pt x="1127" y="286"/>
                    <a:pt x="1125" y="286"/>
                    <a:pt x="1123" y="286"/>
                  </a:cubicBezTo>
                  <a:cubicBezTo>
                    <a:pt x="1122" y="286"/>
                    <a:pt x="1121" y="287"/>
                    <a:pt x="1120" y="287"/>
                  </a:cubicBezTo>
                  <a:cubicBezTo>
                    <a:pt x="1119" y="287"/>
                    <a:pt x="1118" y="287"/>
                    <a:pt x="1117" y="287"/>
                  </a:cubicBezTo>
                  <a:cubicBezTo>
                    <a:pt x="1116" y="287"/>
                    <a:pt x="1115" y="287"/>
                    <a:pt x="1114" y="287"/>
                  </a:cubicBezTo>
                  <a:cubicBezTo>
                    <a:pt x="1113" y="287"/>
                    <a:pt x="1112" y="287"/>
                    <a:pt x="1111" y="287"/>
                  </a:cubicBezTo>
                  <a:cubicBezTo>
                    <a:pt x="1110" y="287"/>
                    <a:pt x="1109" y="287"/>
                    <a:pt x="1109" y="287"/>
                  </a:cubicBezTo>
                  <a:cubicBezTo>
                    <a:pt x="1109" y="287"/>
                    <a:pt x="1109" y="287"/>
                    <a:pt x="1108" y="287"/>
                  </a:cubicBezTo>
                  <a:cubicBezTo>
                    <a:pt x="1108" y="287"/>
                    <a:pt x="1108" y="286"/>
                    <a:pt x="1108" y="286"/>
                  </a:cubicBezTo>
                  <a:cubicBezTo>
                    <a:pt x="1107" y="286"/>
                    <a:pt x="1107" y="286"/>
                    <a:pt x="1107" y="285"/>
                  </a:cubicBezTo>
                  <a:cubicBezTo>
                    <a:pt x="1107" y="285"/>
                    <a:pt x="1107" y="285"/>
                    <a:pt x="1107" y="285"/>
                  </a:cubicBezTo>
                  <a:cubicBezTo>
                    <a:pt x="1106" y="284"/>
                    <a:pt x="1106" y="284"/>
                    <a:pt x="1106" y="284"/>
                  </a:cubicBezTo>
                  <a:cubicBezTo>
                    <a:pt x="1105" y="283"/>
                    <a:pt x="1105" y="283"/>
                    <a:pt x="1104" y="282"/>
                  </a:cubicBezTo>
                  <a:cubicBezTo>
                    <a:pt x="1104" y="282"/>
                    <a:pt x="1104" y="282"/>
                    <a:pt x="1104" y="282"/>
                  </a:cubicBezTo>
                  <a:cubicBezTo>
                    <a:pt x="1104" y="281"/>
                    <a:pt x="1104" y="281"/>
                    <a:pt x="1103" y="281"/>
                  </a:cubicBezTo>
                  <a:cubicBezTo>
                    <a:pt x="1103" y="280"/>
                    <a:pt x="1103" y="280"/>
                    <a:pt x="1102" y="279"/>
                  </a:cubicBezTo>
                  <a:cubicBezTo>
                    <a:pt x="1102" y="278"/>
                    <a:pt x="1101" y="277"/>
                    <a:pt x="1100" y="276"/>
                  </a:cubicBezTo>
                  <a:cubicBezTo>
                    <a:pt x="1100" y="275"/>
                    <a:pt x="1099" y="273"/>
                    <a:pt x="1099" y="272"/>
                  </a:cubicBezTo>
                  <a:cubicBezTo>
                    <a:pt x="1099" y="272"/>
                    <a:pt x="1099" y="272"/>
                    <a:pt x="1099" y="272"/>
                  </a:cubicBezTo>
                  <a:cubicBezTo>
                    <a:pt x="1099" y="272"/>
                    <a:pt x="1100" y="272"/>
                    <a:pt x="1100" y="272"/>
                  </a:cubicBezTo>
                  <a:cubicBezTo>
                    <a:pt x="1100" y="271"/>
                    <a:pt x="1099" y="270"/>
                    <a:pt x="1099" y="269"/>
                  </a:cubicBezTo>
                  <a:cubicBezTo>
                    <a:pt x="1101" y="270"/>
                    <a:pt x="1101" y="270"/>
                    <a:pt x="1101" y="270"/>
                  </a:cubicBezTo>
                  <a:cubicBezTo>
                    <a:pt x="1120" y="258"/>
                    <a:pt x="1098" y="244"/>
                    <a:pt x="1095" y="233"/>
                  </a:cubicBezTo>
                  <a:cubicBezTo>
                    <a:pt x="1090" y="242"/>
                    <a:pt x="1081" y="267"/>
                    <a:pt x="1097" y="271"/>
                  </a:cubicBezTo>
                  <a:cubicBezTo>
                    <a:pt x="1097" y="272"/>
                    <a:pt x="1097" y="272"/>
                    <a:pt x="1097" y="273"/>
                  </a:cubicBezTo>
                  <a:cubicBezTo>
                    <a:pt x="1098" y="274"/>
                    <a:pt x="1098" y="275"/>
                    <a:pt x="1099" y="277"/>
                  </a:cubicBezTo>
                  <a:cubicBezTo>
                    <a:pt x="1099" y="278"/>
                    <a:pt x="1100" y="279"/>
                    <a:pt x="1101" y="280"/>
                  </a:cubicBezTo>
                  <a:cubicBezTo>
                    <a:pt x="1101" y="281"/>
                    <a:pt x="1101" y="281"/>
                    <a:pt x="1102" y="282"/>
                  </a:cubicBezTo>
                  <a:cubicBezTo>
                    <a:pt x="1102" y="282"/>
                    <a:pt x="1102" y="282"/>
                    <a:pt x="1102" y="283"/>
                  </a:cubicBezTo>
                  <a:cubicBezTo>
                    <a:pt x="1103" y="283"/>
                    <a:pt x="1103" y="283"/>
                    <a:pt x="1103" y="283"/>
                  </a:cubicBezTo>
                  <a:cubicBezTo>
                    <a:pt x="1103" y="284"/>
                    <a:pt x="1104" y="284"/>
                    <a:pt x="1104" y="285"/>
                  </a:cubicBezTo>
                  <a:cubicBezTo>
                    <a:pt x="1104" y="285"/>
                    <a:pt x="1105" y="286"/>
                    <a:pt x="1105" y="286"/>
                  </a:cubicBezTo>
                  <a:cubicBezTo>
                    <a:pt x="1105" y="286"/>
                    <a:pt x="1106" y="287"/>
                    <a:pt x="1106" y="287"/>
                  </a:cubicBezTo>
                  <a:cubicBezTo>
                    <a:pt x="1106" y="287"/>
                    <a:pt x="1106" y="287"/>
                    <a:pt x="1106" y="287"/>
                  </a:cubicBezTo>
                  <a:cubicBezTo>
                    <a:pt x="1104" y="287"/>
                    <a:pt x="1101" y="287"/>
                    <a:pt x="1098" y="286"/>
                  </a:cubicBezTo>
                  <a:cubicBezTo>
                    <a:pt x="1098" y="286"/>
                    <a:pt x="1097" y="286"/>
                    <a:pt x="1097" y="286"/>
                  </a:cubicBezTo>
                  <a:cubicBezTo>
                    <a:pt x="1095" y="286"/>
                    <a:pt x="1095" y="286"/>
                    <a:pt x="1095" y="286"/>
                  </a:cubicBezTo>
                  <a:cubicBezTo>
                    <a:pt x="1094" y="286"/>
                    <a:pt x="1093" y="285"/>
                    <a:pt x="1092" y="285"/>
                  </a:cubicBezTo>
                  <a:cubicBezTo>
                    <a:pt x="1091" y="285"/>
                    <a:pt x="1090" y="285"/>
                    <a:pt x="1089" y="284"/>
                  </a:cubicBezTo>
                  <a:cubicBezTo>
                    <a:pt x="1088" y="284"/>
                    <a:pt x="1087" y="284"/>
                    <a:pt x="1086" y="283"/>
                  </a:cubicBezTo>
                  <a:cubicBezTo>
                    <a:pt x="1082" y="282"/>
                    <a:pt x="1078" y="280"/>
                    <a:pt x="1075" y="278"/>
                  </a:cubicBezTo>
                  <a:cubicBezTo>
                    <a:pt x="1073" y="277"/>
                    <a:pt x="1072" y="277"/>
                    <a:pt x="1071" y="276"/>
                  </a:cubicBezTo>
                  <a:cubicBezTo>
                    <a:pt x="1071" y="276"/>
                    <a:pt x="1071" y="276"/>
                    <a:pt x="1071" y="276"/>
                  </a:cubicBezTo>
                  <a:cubicBezTo>
                    <a:pt x="1071" y="276"/>
                    <a:pt x="1070" y="276"/>
                    <a:pt x="1069" y="275"/>
                  </a:cubicBezTo>
                  <a:cubicBezTo>
                    <a:pt x="1069" y="275"/>
                    <a:pt x="1068" y="274"/>
                    <a:pt x="1067" y="274"/>
                  </a:cubicBezTo>
                  <a:cubicBezTo>
                    <a:pt x="1067" y="273"/>
                    <a:pt x="1066" y="273"/>
                    <a:pt x="1066" y="273"/>
                  </a:cubicBezTo>
                  <a:cubicBezTo>
                    <a:pt x="1066" y="273"/>
                    <a:pt x="1065" y="272"/>
                    <a:pt x="1065" y="272"/>
                  </a:cubicBezTo>
                  <a:cubicBezTo>
                    <a:pt x="1064" y="271"/>
                    <a:pt x="1062" y="270"/>
                    <a:pt x="1061" y="269"/>
                  </a:cubicBezTo>
                  <a:cubicBezTo>
                    <a:pt x="1060" y="268"/>
                    <a:pt x="1060" y="268"/>
                    <a:pt x="1059" y="267"/>
                  </a:cubicBezTo>
                  <a:cubicBezTo>
                    <a:pt x="1059" y="267"/>
                    <a:pt x="1058" y="267"/>
                    <a:pt x="1058" y="266"/>
                  </a:cubicBezTo>
                  <a:cubicBezTo>
                    <a:pt x="1058" y="266"/>
                    <a:pt x="1058" y="266"/>
                    <a:pt x="1057" y="265"/>
                  </a:cubicBezTo>
                  <a:cubicBezTo>
                    <a:pt x="1055" y="263"/>
                    <a:pt x="1053" y="261"/>
                    <a:pt x="1051" y="259"/>
                  </a:cubicBezTo>
                  <a:cubicBezTo>
                    <a:pt x="1050" y="258"/>
                    <a:pt x="1049" y="257"/>
                    <a:pt x="1049" y="256"/>
                  </a:cubicBezTo>
                  <a:cubicBezTo>
                    <a:pt x="1048" y="256"/>
                    <a:pt x="1047" y="255"/>
                    <a:pt x="1047" y="254"/>
                  </a:cubicBezTo>
                  <a:cubicBezTo>
                    <a:pt x="1044" y="251"/>
                    <a:pt x="1043" y="249"/>
                    <a:pt x="1043" y="249"/>
                  </a:cubicBezTo>
                  <a:cubicBezTo>
                    <a:pt x="1043" y="249"/>
                    <a:pt x="1043" y="250"/>
                    <a:pt x="1043" y="251"/>
                  </a:cubicBezTo>
                  <a:cubicBezTo>
                    <a:pt x="1044" y="252"/>
                    <a:pt x="1044" y="253"/>
                    <a:pt x="1045" y="255"/>
                  </a:cubicBezTo>
                  <a:cubicBezTo>
                    <a:pt x="1046" y="256"/>
                    <a:pt x="1046" y="257"/>
                    <a:pt x="1047" y="258"/>
                  </a:cubicBezTo>
                  <a:cubicBezTo>
                    <a:pt x="1047" y="259"/>
                    <a:pt x="1048" y="260"/>
                    <a:pt x="1049" y="261"/>
                  </a:cubicBezTo>
                  <a:cubicBezTo>
                    <a:pt x="1049" y="262"/>
                    <a:pt x="1050" y="263"/>
                    <a:pt x="1051" y="265"/>
                  </a:cubicBezTo>
                  <a:cubicBezTo>
                    <a:pt x="1052" y="265"/>
                    <a:pt x="1052" y="266"/>
                    <a:pt x="1053" y="266"/>
                  </a:cubicBezTo>
                  <a:cubicBezTo>
                    <a:pt x="1053" y="267"/>
                    <a:pt x="1054" y="268"/>
                    <a:pt x="1054" y="268"/>
                  </a:cubicBezTo>
                  <a:cubicBezTo>
                    <a:pt x="1055" y="268"/>
                    <a:pt x="1055" y="269"/>
                    <a:pt x="1055" y="269"/>
                  </a:cubicBezTo>
                  <a:cubicBezTo>
                    <a:pt x="1056" y="269"/>
                    <a:pt x="1056" y="270"/>
                    <a:pt x="1056" y="270"/>
                  </a:cubicBezTo>
                  <a:cubicBezTo>
                    <a:pt x="1057" y="271"/>
                    <a:pt x="1058" y="271"/>
                    <a:pt x="1058" y="272"/>
                  </a:cubicBezTo>
                  <a:cubicBezTo>
                    <a:pt x="1059" y="272"/>
                    <a:pt x="1060" y="273"/>
                    <a:pt x="1061" y="274"/>
                  </a:cubicBezTo>
                  <a:cubicBezTo>
                    <a:pt x="1060" y="274"/>
                    <a:pt x="1059" y="274"/>
                    <a:pt x="1058" y="274"/>
                  </a:cubicBezTo>
                  <a:cubicBezTo>
                    <a:pt x="1057" y="274"/>
                    <a:pt x="1056" y="274"/>
                    <a:pt x="1054" y="274"/>
                  </a:cubicBezTo>
                  <a:cubicBezTo>
                    <a:pt x="1053" y="274"/>
                    <a:pt x="1052" y="275"/>
                    <a:pt x="1050" y="275"/>
                  </a:cubicBezTo>
                  <a:cubicBezTo>
                    <a:pt x="1050" y="275"/>
                    <a:pt x="1049" y="275"/>
                    <a:pt x="1048" y="275"/>
                  </a:cubicBezTo>
                  <a:cubicBezTo>
                    <a:pt x="1048" y="275"/>
                    <a:pt x="1048" y="275"/>
                    <a:pt x="1048" y="275"/>
                  </a:cubicBezTo>
                  <a:cubicBezTo>
                    <a:pt x="1046" y="276"/>
                    <a:pt x="1046" y="276"/>
                    <a:pt x="1046" y="276"/>
                  </a:cubicBezTo>
                  <a:cubicBezTo>
                    <a:pt x="1033" y="261"/>
                    <a:pt x="1022" y="275"/>
                    <a:pt x="1010" y="282"/>
                  </a:cubicBezTo>
                  <a:cubicBezTo>
                    <a:pt x="1026" y="300"/>
                    <a:pt x="1040" y="301"/>
                    <a:pt x="1047" y="279"/>
                  </a:cubicBezTo>
                  <a:cubicBezTo>
                    <a:pt x="1047" y="279"/>
                    <a:pt x="1047" y="279"/>
                    <a:pt x="1047" y="279"/>
                  </a:cubicBezTo>
                  <a:cubicBezTo>
                    <a:pt x="1049" y="278"/>
                    <a:pt x="1050" y="278"/>
                    <a:pt x="1051" y="278"/>
                  </a:cubicBezTo>
                  <a:cubicBezTo>
                    <a:pt x="1052" y="278"/>
                    <a:pt x="1053" y="277"/>
                    <a:pt x="1055" y="277"/>
                  </a:cubicBezTo>
                  <a:cubicBezTo>
                    <a:pt x="1056" y="277"/>
                    <a:pt x="1057" y="277"/>
                    <a:pt x="1058" y="277"/>
                  </a:cubicBezTo>
                  <a:cubicBezTo>
                    <a:pt x="1059" y="277"/>
                    <a:pt x="1060" y="277"/>
                    <a:pt x="1062" y="277"/>
                  </a:cubicBezTo>
                  <a:cubicBezTo>
                    <a:pt x="1063" y="277"/>
                    <a:pt x="1064" y="277"/>
                    <a:pt x="1064" y="277"/>
                  </a:cubicBezTo>
                  <a:cubicBezTo>
                    <a:pt x="1065" y="277"/>
                    <a:pt x="1065" y="277"/>
                    <a:pt x="1065" y="277"/>
                  </a:cubicBezTo>
                  <a:cubicBezTo>
                    <a:pt x="1065" y="277"/>
                    <a:pt x="1065" y="277"/>
                    <a:pt x="1065" y="277"/>
                  </a:cubicBezTo>
                  <a:cubicBezTo>
                    <a:pt x="1066" y="278"/>
                    <a:pt x="1067" y="278"/>
                    <a:pt x="1067" y="279"/>
                  </a:cubicBezTo>
                  <a:cubicBezTo>
                    <a:pt x="1069" y="280"/>
                    <a:pt x="1071" y="281"/>
                    <a:pt x="1073" y="282"/>
                  </a:cubicBezTo>
                  <a:cubicBezTo>
                    <a:pt x="1076" y="284"/>
                    <a:pt x="1080" y="285"/>
                    <a:pt x="1085" y="287"/>
                  </a:cubicBezTo>
                  <a:cubicBezTo>
                    <a:pt x="1086" y="287"/>
                    <a:pt x="1087" y="288"/>
                    <a:pt x="1088" y="288"/>
                  </a:cubicBezTo>
                  <a:cubicBezTo>
                    <a:pt x="1089" y="288"/>
                    <a:pt x="1090" y="289"/>
                    <a:pt x="1091" y="289"/>
                  </a:cubicBezTo>
                  <a:cubicBezTo>
                    <a:pt x="1092" y="289"/>
                    <a:pt x="1093" y="289"/>
                    <a:pt x="1094" y="290"/>
                  </a:cubicBezTo>
                  <a:cubicBezTo>
                    <a:pt x="1096" y="290"/>
                    <a:pt x="1096" y="290"/>
                    <a:pt x="1096" y="290"/>
                  </a:cubicBezTo>
                  <a:cubicBezTo>
                    <a:pt x="1096" y="290"/>
                    <a:pt x="1097" y="290"/>
                    <a:pt x="1098" y="290"/>
                  </a:cubicBezTo>
                  <a:cubicBezTo>
                    <a:pt x="1099" y="291"/>
                    <a:pt x="1101" y="291"/>
                    <a:pt x="1103" y="291"/>
                  </a:cubicBezTo>
                  <a:cubicBezTo>
                    <a:pt x="1113" y="300"/>
                    <a:pt x="1123" y="307"/>
                    <a:pt x="1124" y="319"/>
                  </a:cubicBezTo>
                  <a:cubicBezTo>
                    <a:pt x="1125" y="324"/>
                    <a:pt x="1124" y="335"/>
                    <a:pt x="1133" y="348"/>
                  </a:cubicBezTo>
                  <a:cubicBezTo>
                    <a:pt x="1151" y="376"/>
                    <a:pt x="1186" y="404"/>
                    <a:pt x="1188" y="447"/>
                  </a:cubicBezTo>
                  <a:cubicBezTo>
                    <a:pt x="1147" y="447"/>
                    <a:pt x="1136" y="426"/>
                    <a:pt x="1118" y="392"/>
                  </a:cubicBezTo>
                  <a:cubicBezTo>
                    <a:pt x="1095" y="351"/>
                    <a:pt x="1071" y="353"/>
                    <a:pt x="1032" y="328"/>
                  </a:cubicBezTo>
                  <a:cubicBezTo>
                    <a:pt x="1008" y="312"/>
                    <a:pt x="988" y="297"/>
                    <a:pt x="963" y="283"/>
                  </a:cubicBezTo>
                  <a:cubicBezTo>
                    <a:pt x="946" y="274"/>
                    <a:pt x="936" y="259"/>
                    <a:pt x="924" y="246"/>
                  </a:cubicBezTo>
                  <a:cubicBezTo>
                    <a:pt x="918" y="238"/>
                    <a:pt x="912" y="229"/>
                    <a:pt x="906" y="220"/>
                  </a:cubicBezTo>
                  <a:cubicBezTo>
                    <a:pt x="903" y="214"/>
                    <a:pt x="899" y="209"/>
                    <a:pt x="895" y="203"/>
                  </a:cubicBezTo>
                  <a:cubicBezTo>
                    <a:pt x="895" y="203"/>
                    <a:pt x="895" y="202"/>
                    <a:pt x="895" y="201"/>
                  </a:cubicBezTo>
                  <a:cubicBezTo>
                    <a:pt x="894" y="200"/>
                    <a:pt x="894" y="198"/>
                    <a:pt x="894" y="197"/>
                  </a:cubicBezTo>
                  <a:cubicBezTo>
                    <a:pt x="893" y="196"/>
                    <a:pt x="893" y="196"/>
                    <a:pt x="893" y="195"/>
                  </a:cubicBezTo>
                  <a:cubicBezTo>
                    <a:pt x="893" y="195"/>
                    <a:pt x="893" y="194"/>
                    <a:pt x="893" y="194"/>
                  </a:cubicBezTo>
                  <a:cubicBezTo>
                    <a:pt x="893" y="193"/>
                    <a:pt x="893" y="192"/>
                    <a:pt x="892" y="191"/>
                  </a:cubicBezTo>
                  <a:cubicBezTo>
                    <a:pt x="892" y="189"/>
                    <a:pt x="892" y="186"/>
                    <a:pt x="893" y="184"/>
                  </a:cubicBezTo>
                  <a:cubicBezTo>
                    <a:pt x="893" y="184"/>
                    <a:pt x="893" y="184"/>
                    <a:pt x="893" y="184"/>
                  </a:cubicBezTo>
                  <a:cubicBezTo>
                    <a:pt x="893" y="183"/>
                    <a:pt x="893" y="183"/>
                    <a:pt x="894" y="183"/>
                  </a:cubicBezTo>
                  <a:cubicBezTo>
                    <a:pt x="894" y="183"/>
                    <a:pt x="894" y="183"/>
                    <a:pt x="894" y="183"/>
                  </a:cubicBezTo>
                  <a:cubicBezTo>
                    <a:pt x="894" y="182"/>
                    <a:pt x="894" y="182"/>
                    <a:pt x="894" y="182"/>
                  </a:cubicBezTo>
                  <a:cubicBezTo>
                    <a:pt x="894" y="182"/>
                    <a:pt x="894" y="182"/>
                    <a:pt x="894" y="182"/>
                  </a:cubicBezTo>
                  <a:cubicBezTo>
                    <a:pt x="895" y="181"/>
                    <a:pt x="896" y="180"/>
                    <a:pt x="897" y="179"/>
                  </a:cubicBezTo>
                  <a:cubicBezTo>
                    <a:pt x="897" y="179"/>
                    <a:pt x="897" y="178"/>
                    <a:pt x="898" y="178"/>
                  </a:cubicBezTo>
                  <a:cubicBezTo>
                    <a:pt x="898" y="177"/>
                    <a:pt x="899" y="177"/>
                    <a:pt x="899" y="176"/>
                  </a:cubicBezTo>
                  <a:cubicBezTo>
                    <a:pt x="900" y="176"/>
                    <a:pt x="900" y="175"/>
                    <a:pt x="900" y="175"/>
                  </a:cubicBezTo>
                  <a:cubicBezTo>
                    <a:pt x="901" y="174"/>
                    <a:pt x="901" y="174"/>
                    <a:pt x="902" y="173"/>
                  </a:cubicBezTo>
                  <a:cubicBezTo>
                    <a:pt x="903" y="171"/>
                    <a:pt x="905" y="169"/>
                    <a:pt x="906" y="166"/>
                  </a:cubicBezTo>
                  <a:cubicBezTo>
                    <a:pt x="906" y="166"/>
                    <a:pt x="906" y="165"/>
                    <a:pt x="906" y="165"/>
                  </a:cubicBezTo>
                  <a:cubicBezTo>
                    <a:pt x="907" y="164"/>
                    <a:pt x="907" y="164"/>
                    <a:pt x="907" y="164"/>
                  </a:cubicBezTo>
                  <a:cubicBezTo>
                    <a:pt x="907" y="163"/>
                    <a:pt x="907" y="163"/>
                    <a:pt x="907" y="162"/>
                  </a:cubicBezTo>
                  <a:cubicBezTo>
                    <a:pt x="908" y="161"/>
                    <a:pt x="908" y="161"/>
                    <a:pt x="908" y="160"/>
                  </a:cubicBezTo>
                  <a:cubicBezTo>
                    <a:pt x="908" y="159"/>
                    <a:pt x="908" y="159"/>
                    <a:pt x="909" y="158"/>
                  </a:cubicBezTo>
                  <a:cubicBezTo>
                    <a:pt x="909" y="155"/>
                    <a:pt x="910" y="153"/>
                    <a:pt x="910" y="150"/>
                  </a:cubicBezTo>
                  <a:cubicBezTo>
                    <a:pt x="910" y="148"/>
                    <a:pt x="910" y="147"/>
                    <a:pt x="910" y="146"/>
                  </a:cubicBezTo>
                  <a:cubicBezTo>
                    <a:pt x="910" y="145"/>
                    <a:pt x="910" y="144"/>
                    <a:pt x="910" y="144"/>
                  </a:cubicBezTo>
                  <a:cubicBezTo>
                    <a:pt x="910" y="144"/>
                    <a:pt x="910" y="144"/>
                    <a:pt x="910" y="144"/>
                  </a:cubicBezTo>
                  <a:cubicBezTo>
                    <a:pt x="910" y="144"/>
                    <a:pt x="910" y="143"/>
                    <a:pt x="910" y="143"/>
                  </a:cubicBezTo>
                  <a:cubicBezTo>
                    <a:pt x="911" y="143"/>
                    <a:pt x="911" y="142"/>
                    <a:pt x="911" y="142"/>
                  </a:cubicBezTo>
                  <a:cubicBezTo>
                    <a:pt x="912" y="141"/>
                    <a:pt x="912" y="141"/>
                    <a:pt x="913" y="140"/>
                  </a:cubicBezTo>
                  <a:cubicBezTo>
                    <a:pt x="913" y="140"/>
                    <a:pt x="913" y="139"/>
                    <a:pt x="914" y="139"/>
                  </a:cubicBezTo>
                  <a:cubicBezTo>
                    <a:pt x="914" y="138"/>
                    <a:pt x="915" y="138"/>
                    <a:pt x="915" y="137"/>
                  </a:cubicBezTo>
                  <a:cubicBezTo>
                    <a:pt x="916" y="137"/>
                    <a:pt x="917" y="136"/>
                    <a:pt x="917" y="136"/>
                  </a:cubicBezTo>
                  <a:cubicBezTo>
                    <a:pt x="917" y="136"/>
                    <a:pt x="917" y="136"/>
                    <a:pt x="917" y="135"/>
                  </a:cubicBezTo>
                  <a:cubicBezTo>
                    <a:pt x="931" y="142"/>
                    <a:pt x="935" y="135"/>
                    <a:pt x="932" y="119"/>
                  </a:cubicBezTo>
                  <a:cubicBezTo>
                    <a:pt x="924" y="121"/>
                    <a:pt x="913" y="121"/>
                    <a:pt x="916" y="134"/>
                  </a:cubicBezTo>
                  <a:cubicBezTo>
                    <a:pt x="915" y="134"/>
                    <a:pt x="915" y="134"/>
                    <a:pt x="915" y="134"/>
                  </a:cubicBezTo>
                  <a:cubicBezTo>
                    <a:pt x="915" y="134"/>
                    <a:pt x="915" y="134"/>
                    <a:pt x="915" y="134"/>
                  </a:cubicBezTo>
                  <a:cubicBezTo>
                    <a:pt x="915" y="135"/>
                    <a:pt x="915" y="135"/>
                    <a:pt x="914" y="135"/>
                  </a:cubicBezTo>
                  <a:cubicBezTo>
                    <a:pt x="914" y="136"/>
                    <a:pt x="913" y="137"/>
                    <a:pt x="912" y="137"/>
                  </a:cubicBezTo>
                  <a:cubicBezTo>
                    <a:pt x="912" y="138"/>
                    <a:pt x="911" y="138"/>
                    <a:pt x="911" y="139"/>
                  </a:cubicBezTo>
                  <a:cubicBezTo>
                    <a:pt x="911" y="139"/>
                    <a:pt x="910" y="140"/>
                    <a:pt x="910" y="140"/>
                  </a:cubicBezTo>
                  <a:cubicBezTo>
                    <a:pt x="910" y="139"/>
                    <a:pt x="910" y="139"/>
                    <a:pt x="910" y="138"/>
                  </a:cubicBezTo>
                  <a:cubicBezTo>
                    <a:pt x="910" y="137"/>
                    <a:pt x="910" y="137"/>
                    <a:pt x="910" y="136"/>
                  </a:cubicBezTo>
                  <a:cubicBezTo>
                    <a:pt x="910" y="136"/>
                    <a:pt x="910" y="136"/>
                    <a:pt x="910" y="135"/>
                  </a:cubicBezTo>
                  <a:cubicBezTo>
                    <a:pt x="910" y="135"/>
                    <a:pt x="909" y="135"/>
                    <a:pt x="909" y="134"/>
                  </a:cubicBezTo>
                  <a:cubicBezTo>
                    <a:pt x="909" y="134"/>
                    <a:pt x="909" y="133"/>
                    <a:pt x="909" y="133"/>
                  </a:cubicBezTo>
                  <a:cubicBezTo>
                    <a:pt x="909" y="132"/>
                    <a:pt x="909" y="132"/>
                    <a:pt x="909" y="131"/>
                  </a:cubicBezTo>
                  <a:cubicBezTo>
                    <a:pt x="908" y="130"/>
                    <a:pt x="908" y="129"/>
                    <a:pt x="908" y="128"/>
                  </a:cubicBezTo>
                  <a:cubicBezTo>
                    <a:pt x="907" y="127"/>
                    <a:pt x="907" y="127"/>
                    <a:pt x="907" y="126"/>
                  </a:cubicBezTo>
                  <a:cubicBezTo>
                    <a:pt x="906" y="125"/>
                    <a:pt x="906" y="124"/>
                    <a:pt x="906" y="124"/>
                  </a:cubicBezTo>
                  <a:cubicBezTo>
                    <a:pt x="905" y="122"/>
                    <a:pt x="905" y="122"/>
                    <a:pt x="904" y="121"/>
                  </a:cubicBezTo>
                  <a:cubicBezTo>
                    <a:pt x="904" y="120"/>
                    <a:pt x="904" y="120"/>
                    <a:pt x="904" y="120"/>
                  </a:cubicBezTo>
                  <a:cubicBezTo>
                    <a:pt x="904" y="120"/>
                    <a:pt x="904" y="121"/>
                    <a:pt x="905" y="124"/>
                  </a:cubicBezTo>
                  <a:cubicBezTo>
                    <a:pt x="905" y="125"/>
                    <a:pt x="905" y="125"/>
                    <a:pt x="906" y="126"/>
                  </a:cubicBezTo>
                  <a:cubicBezTo>
                    <a:pt x="906" y="127"/>
                    <a:pt x="906" y="128"/>
                    <a:pt x="906" y="129"/>
                  </a:cubicBezTo>
                  <a:cubicBezTo>
                    <a:pt x="906" y="130"/>
                    <a:pt x="907" y="132"/>
                    <a:pt x="907" y="134"/>
                  </a:cubicBezTo>
                  <a:cubicBezTo>
                    <a:pt x="907" y="135"/>
                    <a:pt x="907" y="135"/>
                    <a:pt x="907" y="135"/>
                  </a:cubicBezTo>
                  <a:cubicBezTo>
                    <a:pt x="907" y="136"/>
                    <a:pt x="907" y="136"/>
                    <a:pt x="907" y="136"/>
                  </a:cubicBezTo>
                  <a:cubicBezTo>
                    <a:pt x="907" y="137"/>
                    <a:pt x="907" y="137"/>
                    <a:pt x="907" y="138"/>
                  </a:cubicBezTo>
                  <a:cubicBezTo>
                    <a:pt x="908" y="139"/>
                    <a:pt x="908" y="140"/>
                    <a:pt x="908" y="141"/>
                  </a:cubicBezTo>
                  <a:cubicBezTo>
                    <a:pt x="908" y="142"/>
                    <a:pt x="908" y="142"/>
                    <a:pt x="908" y="142"/>
                  </a:cubicBezTo>
                  <a:cubicBezTo>
                    <a:pt x="908" y="143"/>
                    <a:pt x="908" y="143"/>
                    <a:pt x="908" y="143"/>
                  </a:cubicBezTo>
                  <a:cubicBezTo>
                    <a:pt x="908" y="144"/>
                    <a:pt x="908" y="144"/>
                    <a:pt x="908" y="145"/>
                  </a:cubicBezTo>
                  <a:cubicBezTo>
                    <a:pt x="908" y="146"/>
                    <a:pt x="908" y="146"/>
                    <a:pt x="908" y="146"/>
                  </a:cubicBezTo>
                  <a:cubicBezTo>
                    <a:pt x="908" y="146"/>
                    <a:pt x="908" y="146"/>
                    <a:pt x="908" y="146"/>
                  </a:cubicBezTo>
                  <a:cubicBezTo>
                    <a:pt x="908" y="147"/>
                    <a:pt x="908" y="148"/>
                    <a:pt x="908" y="149"/>
                  </a:cubicBezTo>
                  <a:cubicBezTo>
                    <a:pt x="907" y="152"/>
                    <a:pt x="907" y="154"/>
                    <a:pt x="906" y="157"/>
                  </a:cubicBezTo>
                  <a:cubicBezTo>
                    <a:pt x="906" y="158"/>
                    <a:pt x="906" y="158"/>
                    <a:pt x="906" y="159"/>
                  </a:cubicBezTo>
                  <a:cubicBezTo>
                    <a:pt x="905" y="160"/>
                    <a:pt x="905" y="160"/>
                    <a:pt x="905" y="161"/>
                  </a:cubicBezTo>
                  <a:cubicBezTo>
                    <a:pt x="905" y="162"/>
                    <a:pt x="905" y="162"/>
                    <a:pt x="904" y="163"/>
                  </a:cubicBezTo>
                  <a:cubicBezTo>
                    <a:pt x="904" y="164"/>
                    <a:pt x="904" y="164"/>
                    <a:pt x="904" y="164"/>
                  </a:cubicBezTo>
                  <a:cubicBezTo>
                    <a:pt x="904" y="164"/>
                    <a:pt x="904" y="164"/>
                    <a:pt x="904" y="165"/>
                  </a:cubicBezTo>
                  <a:cubicBezTo>
                    <a:pt x="903" y="166"/>
                    <a:pt x="902" y="168"/>
                    <a:pt x="901" y="169"/>
                  </a:cubicBezTo>
                  <a:cubicBezTo>
                    <a:pt x="901" y="169"/>
                    <a:pt x="901" y="169"/>
                    <a:pt x="901" y="169"/>
                  </a:cubicBezTo>
                  <a:cubicBezTo>
                    <a:pt x="901" y="168"/>
                    <a:pt x="901" y="168"/>
                    <a:pt x="901" y="168"/>
                  </a:cubicBezTo>
                  <a:cubicBezTo>
                    <a:pt x="901" y="168"/>
                    <a:pt x="901" y="167"/>
                    <a:pt x="901" y="167"/>
                  </a:cubicBezTo>
                  <a:cubicBezTo>
                    <a:pt x="901" y="166"/>
                    <a:pt x="901" y="166"/>
                    <a:pt x="900" y="166"/>
                  </a:cubicBezTo>
                  <a:cubicBezTo>
                    <a:pt x="900" y="165"/>
                    <a:pt x="900" y="165"/>
                    <a:pt x="900" y="165"/>
                  </a:cubicBezTo>
                  <a:cubicBezTo>
                    <a:pt x="900" y="165"/>
                    <a:pt x="900" y="165"/>
                    <a:pt x="900" y="164"/>
                  </a:cubicBezTo>
                  <a:cubicBezTo>
                    <a:pt x="900" y="164"/>
                    <a:pt x="900" y="163"/>
                    <a:pt x="900" y="163"/>
                  </a:cubicBezTo>
                  <a:cubicBezTo>
                    <a:pt x="899" y="162"/>
                    <a:pt x="899" y="161"/>
                    <a:pt x="898" y="160"/>
                  </a:cubicBezTo>
                  <a:cubicBezTo>
                    <a:pt x="898" y="159"/>
                    <a:pt x="897" y="159"/>
                    <a:pt x="897" y="158"/>
                  </a:cubicBezTo>
                  <a:cubicBezTo>
                    <a:pt x="897" y="157"/>
                    <a:pt x="897" y="157"/>
                    <a:pt x="896" y="157"/>
                  </a:cubicBezTo>
                  <a:cubicBezTo>
                    <a:pt x="900" y="147"/>
                    <a:pt x="884" y="140"/>
                    <a:pt x="878" y="138"/>
                  </a:cubicBezTo>
                  <a:cubicBezTo>
                    <a:pt x="882" y="145"/>
                    <a:pt x="882" y="163"/>
                    <a:pt x="895" y="158"/>
                  </a:cubicBezTo>
                  <a:cubicBezTo>
                    <a:pt x="894" y="157"/>
                    <a:pt x="894" y="157"/>
                    <a:pt x="894" y="157"/>
                  </a:cubicBezTo>
                  <a:cubicBezTo>
                    <a:pt x="895" y="158"/>
                    <a:pt x="895" y="158"/>
                    <a:pt x="895" y="159"/>
                  </a:cubicBezTo>
                  <a:cubicBezTo>
                    <a:pt x="896" y="158"/>
                    <a:pt x="896" y="158"/>
                    <a:pt x="896" y="158"/>
                  </a:cubicBezTo>
                  <a:cubicBezTo>
                    <a:pt x="896" y="158"/>
                    <a:pt x="896" y="158"/>
                    <a:pt x="896" y="158"/>
                  </a:cubicBezTo>
                  <a:cubicBezTo>
                    <a:pt x="896" y="159"/>
                    <a:pt x="897" y="160"/>
                    <a:pt x="897" y="161"/>
                  </a:cubicBezTo>
                  <a:cubicBezTo>
                    <a:pt x="898" y="162"/>
                    <a:pt x="898" y="163"/>
                    <a:pt x="898" y="163"/>
                  </a:cubicBezTo>
                  <a:cubicBezTo>
                    <a:pt x="899" y="164"/>
                    <a:pt x="899" y="164"/>
                    <a:pt x="899" y="165"/>
                  </a:cubicBezTo>
                  <a:cubicBezTo>
                    <a:pt x="899" y="165"/>
                    <a:pt x="899" y="165"/>
                    <a:pt x="899" y="165"/>
                  </a:cubicBezTo>
                  <a:cubicBezTo>
                    <a:pt x="899" y="165"/>
                    <a:pt x="899" y="166"/>
                    <a:pt x="899" y="166"/>
                  </a:cubicBezTo>
                  <a:cubicBezTo>
                    <a:pt x="899" y="166"/>
                    <a:pt x="899" y="167"/>
                    <a:pt x="900" y="167"/>
                  </a:cubicBezTo>
                  <a:cubicBezTo>
                    <a:pt x="900" y="167"/>
                    <a:pt x="900" y="168"/>
                    <a:pt x="900" y="168"/>
                  </a:cubicBezTo>
                  <a:cubicBezTo>
                    <a:pt x="900" y="168"/>
                    <a:pt x="900" y="168"/>
                    <a:pt x="900" y="169"/>
                  </a:cubicBezTo>
                  <a:cubicBezTo>
                    <a:pt x="900" y="169"/>
                    <a:pt x="900" y="169"/>
                    <a:pt x="900" y="169"/>
                  </a:cubicBezTo>
                  <a:cubicBezTo>
                    <a:pt x="900" y="169"/>
                    <a:pt x="900" y="170"/>
                    <a:pt x="900" y="170"/>
                  </a:cubicBezTo>
                  <a:cubicBezTo>
                    <a:pt x="900" y="170"/>
                    <a:pt x="900" y="170"/>
                    <a:pt x="900" y="170"/>
                  </a:cubicBezTo>
                  <a:cubicBezTo>
                    <a:pt x="900" y="171"/>
                    <a:pt x="900" y="171"/>
                    <a:pt x="900" y="171"/>
                  </a:cubicBezTo>
                  <a:cubicBezTo>
                    <a:pt x="899" y="172"/>
                    <a:pt x="899" y="172"/>
                    <a:pt x="899" y="173"/>
                  </a:cubicBezTo>
                  <a:cubicBezTo>
                    <a:pt x="898" y="173"/>
                    <a:pt x="898" y="174"/>
                    <a:pt x="897" y="174"/>
                  </a:cubicBezTo>
                  <a:cubicBezTo>
                    <a:pt x="897" y="175"/>
                    <a:pt x="897" y="175"/>
                    <a:pt x="896" y="176"/>
                  </a:cubicBezTo>
                  <a:cubicBezTo>
                    <a:pt x="896" y="176"/>
                    <a:pt x="895" y="176"/>
                    <a:pt x="895" y="177"/>
                  </a:cubicBezTo>
                  <a:cubicBezTo>
                    <a:pt x="894" y="178"/>
                    <a:pt x="893" y="179"/>
                    <a:pt x="892" y="180"/>
                  </a:cubicBezTo>
                  <a:cubicBezTo>
                    <a:pt x="892" y="180"/>
                    <a:pt x="892" y="180"/>
                    <a:pt x="892" y="181"/>
                  </a:cubicBezTo>
                  <a:cubicBezTo>
                    <a:pt x="892" y="181"/>
                    <a:pt x="892" y="181"/>
                    <a:pt x="892" y="181"/>
                  </a:cubicBezTo>
                  <a:cubicBezTo>
                    <a:pt x="891" y="181"/>
                    <a:pt x="891" y="181"/>
                    <a:pt x="891" y="181"/>
                  </a:cubicBezTo>
                  <a:cubicBezTo>
                    <a:pt x="891" y="182"/>
                    <a:pt x="891" y="182"/>
                    <a:pt x="891" y="182"/>
                  </a:cubicBezTo>
                  <a:cubicBezTo>
                    <a:pt x="891" y="183"/>
                    <a:pt x="891" y="183"/>
                    <a:pt x="891" y="183"/>
                  </a:cubicBezTo>
                  <a:cubicBezTo>
                    <a:pt x="890" y="186"/>
                    <a:pt x="890" y="188"/>
                    <a:pt x="890" y="191"/>
                  </a:cubicBezTo>
                  <a:cubicBezTo>
                    <a:pt x="890" y="191"/>
                    <a:pt x="890" y="192"/>
                    <a:pt x="890" y="192"/>
                  </a:cubicBezTo>
                  <a:cubicBezTo>
                    <a:pt x="890" y="193"/>
                    <a:pt x="891" y="194"/>
                    <a:pt x="891" y="194"/>
                  </a:cubicBezTo>
                  <a:cubicBezTo>
                    <a:pt x="891" y="195"/>
                    <a:pt x="891" y="195"/>
                    <a:pt x="891" y="196"/>
                  </a:cubicBezTo>
                  <a:cubicBezTo>
                    <a:pt x="891" y="196"/>
                    <a:pt x="892" y="197"/>
                    <a:pt x="892" y="197"/>
                  </a:cubicBezTo>
                  <a:cubicBezTo>
                    <a:pt x="892" y="198"/>
                    <a:pt x="893" y="199"/>
                    <a:pt x="893" y="200"/>
                  </a:cubicBezTo>
                  <a:cubicBezTo>
                    <a:pt x="892" y="198"/>
                    <a:pt x="890" y="196"/>
                    <a:pt x="889" y="194"/>
                  </a:cubicBezTo>
                  <a:cubicBezTo>
                    <a:pt x="887" y="191"/>
                    <a:pt x="885" y="188"/>
                    <a:pt x="882" y="185"/>
                  </a:cubicBezTo>
                  <a:cubicBezTo>
                    <a:pt x="881" y="184"/>
                    <a:pt x="880" y="183"/>
                    <a:pt x="878" y="181"/>
                  </a:cubicBezTo>
                  <a:cubicBezTo>
                    <a:pt x="878" y="181"/>
                    <a:pt x="877" y="180"/>
                    <a:pt x="876" y="180"/>
                  </a:cubicBezTo>
                  <a:cubicBezTo>
                    <a:pt x="875" y="179"/>
                    <a:pt x="875" y="179"/>
                    <a:pt x="874" y="178"/>
                  </a:cubicBezTo>
                  <a:cubicBezTo>
                    <a:pt x="871" y="176"/>
                    <a:pt x="868" y="174"/>
                    <a:pt x="865" y="173"/>
                  </a:cubicBezTo>
                  <a:cubicBezTo>
                    <a:pt x="860" y="169"/>
                    <a:pt x="855" y="165"/>
                    <a:pt x="850" y="161"/>
                  </a:cubicBezTo>
                  <a:cubicBezTo>
                    <a:pt x="848" y="159"/>
                    <a:pt x="845" y="157"/>
                    <a:pt x="843" y="154"/>
                  </a:cubicBezTo>
                  <a:cubicBezTo>
                    <a:pt x="841" y="152"/>
                    <a:pt x="839" y="150"/>
                    <a:pt x="837" y="148"/>
                  </a:cubicBezTo>
                  <a:cubicBezTo>
                    <a:pt x="835" y="147"/>
                    <a:pt x="834" y="145"/>
                    <a:pt x="833" y="144"/>
                  </a:cubicBezTo>
                  <a:cubicBezTo>
                    <a:pt x="833" y="144"/>
                    <a:pt x="833" y="143"/>
                    <a:pt x="833" y="143"/>
                  </a:cubicBezTo>
                  <a:cubicBezTo>
                    <a:pt x="832" y="142"/>
                    <a:pt x="832" y="140"/>
                    <a:pt x="832" y="139"/>
                  </a:cubicBezTo>
                  <a:cubicBezTo>
                    <a:pt x="832" y="138"/>
                    <a:pt x="832" y="138"/>
                    <a:pt x="832" y="138"/>
                  </a:cubicBezTo>
                  <a:cubicBezTo>
                    <a:pt x="832" y="137"/>
                    <a:pt x="832" y="137"/>
                    <a:pt x="832" y="136"/>
                  </a:cubicBezTo>
                  <a:cubicBezTo>
                    <a:pt x="832" y="136"/>
                    <a:pt x="832" y="135"/>
                    <a:pt x="832" y="134"/>
                  </a:cubicBezTo>
                  <a:cubicBezTo>
                    <a:pt x="832" y="133"/>
                    <a:pt x="832" y="132"/>
                    <a:pt x="833" y="131"/>
                  </a:cubicBezTo>
                  <a:cubicBezTo>
                    <a:pt x="833" y="131"/>
                    <a:pt x="833" y="131"/>
                    <a:pt x="833" y="131"/>
                  </a:cubicBezTo>
                  <a:cubicBezTo>
                    <a:pt x="833" y="130"/>
                    <a:pt x="833" y="130"/>
                    <a:pt x="833" y="130"/>
                  </a:cubicBezTo>
                  <a:cubicBezTo>
                    <a:pt x="833" y="130"/>
                    <a:pt x="833" y="129"/>
                    <a:pt x="833" y="129"/>
                  </a:cubicBezTo>
                  <a:cubicBezTo>
                    <a:pt x="834" y="129"/>
                    <a:pt x="834" y="129"/>
                    <a:pt x="834" y="129"/>
                  </a:cubicBezTo>
                  <a:cubicBezTo>
                    <a:pt x="835" y="127"/>
                    <a:pt x="836" y="125"/>
                    <a:pt x="837" y="124"/>
                  </a:cubicBezTo>
                  <a:cubicBezTo>
                    <a:pt x="838" y="123"/>
                    <a:pt x="839" y="122"/>
                    <a:pt x="839" y="121"/>
                  </a:cubicBezTo>
                  <a:cubicBezTo>
                    <a:pt x="840" y="120"/>
                    <a:pt x="840" y="119"/>
                    <a:pt x="840" y="119"/>
                  </a:cubicBezTo>
                  <a:cubicBezTo>
                    <a:pt x="840" y="118"/>
                    <a:pt x="840" y="118"/>
                    <a:pt x="840" y="118"/>
                  </a:cubicBezTo>
                  <a:cubicBezTo>
                    <a:pt x="840" y="118"/>
                    <a:pt x="840" y="118"/>
                    <a:pt x="840" y="118"/>
                  </a:cubicBezTo>
                  <a:cubicBezTo>
                    <a:pt x="840" y="117"/>
                    <a:pt x="840" y="117"/>
                    <a:pt x="840" y="117"/>
                  </a:cubicBezTo>
                  <a:cubicBezTo>
                    <a:pt x="840" y="117"/>
                    <a:pt x="840" y="117"/>
                    <a:pt x="840" y="117"/>
                  </a:cubicBezTo>
                  <a:cubicBezTo>
                    <a:pt x="840" y="114"/>
                    <a:pt x="840" y="111"/>
                    <a:pt x="839" y="108"/>
                  </a:cubicBezTo>
                  <a:cubicBezTo>
                    <a:pt x="839" y="108"/>
                    <a:pt x="839" y="107"/>
                    <a:pt x="839" y="107"/>
                  </a:cubicBezTo>
                  <a:cubicBezTo>
                    <a:pt x="839" y="106"/>
                    <a:pt x="839" y="106"/>
                    <a:pt x="839" y="106"/>
                  </a:cubicBezTo>
                  <a:cubicBezTo>
                    <a:pt x="839" y="106"/>
                    <a:pt x="839" y="106"/>
                    <a:pt x="839" y="106"/>
                  </a:cubicBezTo>
                  <a:cubicBezTo>
                    <a:pt x="839" y="106"/>
                    <a:pt x="839" y="105"/>
                    <a:pt x="839" y="105"/>
                  </a:cubicBezTo>
                  <a:cubicBezTo>
                    <a:pt x="839" y="105"/>
                    <a:pt x="839" y="104"/>
                    <a:pt x="840" y="103"/>
                  </a:cubicBezTo>
                  <a:cubicBezTo>
                    <a:pt x="840" y="103"/>
                    <a:pt x="840" y="102"/>
                    <a:pt x="840" y="101"/>
                  </a:cubicBezTo>
                  <a:cubicBezTo>
                    <a:pt x="841" y="101"/>
                    <a:pt x="841" y="100"/>
                    <a:pt x="841" y="99"/>
                  </a:cubicBezTo>
                  <a:cubicBezTo>
                    <a:pt x="841" y="99"/>
                    <a:pt x="842" y="98"/>
                    <a:pt x="842" y="97"/>
                  </a:cubicBezTo>
                  <a:cubicBezTo>
                    <a:pt x="842" y="97"/>
                    <a:pt x="843" y="96"/>
                    <a:pt x="843" y="95"/>
                  </a:cubicBezTo>
                  <a:cubicBezTo>
                    <a:pt x="851" y="91"/>
                    <a:pt x="858" y="85"/>
                    <a:pt x="856" y="73"/>
                  </a:cubicBezTo>
                  <a:cubicBezTo>
                    <a:pt x="848" y="78"/>
                    <a:pt x="840" y="83"/>
                    <a:pt x="840" y="96"/>
                  </a:cubicBezTo>
                  <a:cubicBezTo>
                    <a:pt x="840" y="96"/>
                    <a:pt x="840" y="96"/>
                    <a:pt x="840" y="96"/>
                  </a:cubicBezTo>
                  <a:cubicBezTo>
                    <a:pt x="840" y="96"/>
                    <a:pt x="840" y="96"/>
                    <a:pt x="840" y="96"/>
                  </a:cubicBezTo>
                  <a:cubicBezTo>
                    <a:pt x="840" y="97"/>
                    <a:pt x="840" y="97"/>
                    <a:pt x="839" y="98"/>
                  </a:cubicBezTo>
                  <a:cubicBezTo>
                    <a:pt x="839" y="99"/>
                    <a:pt x="839" y="100"/>
                    <a:pt x="838" y="100"/>
                  </a:cubicBezTo>
                  <a:cubicBezTo>
                    <a:pt x="838" y="101"/>
                    <a:pt x="838" y="102"/>
                    <a:pt x="838" y="103"/>
                  </a:cubicBezTo>
                  <a:cubicBezTo>
                    <a:pt x="838" y="103"/>
                    <a:pt x="838" y="103"/>
                    <a:pt x="838" y="103"/>
                  </a:cubicBezTo>
                  <a:cubicBezTo>
                    <a:pt x="837" y="102"/>
                    <a:pt x="837" y="101"/>
                    <a:pt x="837" y="101"/>
                  </a:cubicBezTo>
                  <a:cubicBezTo>
                    <a:pt x="836" y="98"/>
                    <a:pt x="836" y="96"/>
                    <a:pt x="835" y="93"/>
                  </a:cubicBezTo>
                  <a:cubicBezTo>
                    <a:pt x="834" y="88"/>
                    <a:pt x="834" y="84"/>
                    <a:pt x="833" y="80"/>
                  </a:cubicBezTo>
                  <a:cubicBezTo>
                    <a:pt x="833" y="79"/>
                    <a:pt x="833" y="79"/>
                    <a:pt x="833" y="78"/>
                  </a:cubicBezTo>
                  <a:cubicBezTo>
                    <a:pt x="833" y="78"/>
                    <a:pt x="833" y="77"/>
                    <a:pt x="833" y="77"/>
                  </a:cubicBezTo>
                  <a:cubicBezTo>
                    <a:pt x="832" y="76"/>
                    <a:pt x="832" y="75"/>
                    <a:pt x="832" y="74"/>
                  </a:cubicBezTo>
                  <a:cubicBezTo>
                    <a:pt x="832" y="73"/>
                    <a:pt x="831" y="71"/>
                    <a:pt x="831" y="70"/>
                  </a:cubicBezTo>
                  <a:cubicBezTo>
                    <a:pt x="831" y="70"/>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2" y="69"/>
                    <a:pt x="832" y="69"/>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0" y="68"/>
                    <a:pt x="830" y="69"/>
                  </a:cubicBezTo>
                  <a:cubicBezTo>
                    <a:pt x="830" y="69"/>
                    <a:pt x="830" y="70"/>
                    <a:pt x="830" y="70"/>
                  </a:cubicBezTo>
                  <a:cubicBezTo>
                    <a:pt x="830" y="72"/>
                    <a:pt x="830" y="73"/>
                    <a:pt x="830" y="75"/>
                  </a:cubicBezTo>
                  <a:cubicBezTo>
                    <a:pt x="830" y="75"/>
                    <a:pt x="830" y="76"/>
                    <a:pt x="830" y="77"/>
                  </a:cubicBezTo>
                  <a:cubicBezTo>
                    <a:pt x="830" y="77"/>
                    <a:pt x="830" y="78"/>
                    <a:pt x="831" y="78"/>
                  </a:cubicBezTo>
                  <a:cubicBezTo>
                    <a:pt x="831" y="79"/>
                    <a:pt x="831" y="79"/>
                    <a:pt x="831" y="80"/>
                  </a:cubicBezTo>
                  <a:cubicBezTo>
                    <a:pt x="831" y="81"/>
                    <a:pt x="831" y="83"/>
                    <a:pt x="831" y="84"/>
                  </a:cubicBezTo>
                  <a:cubicBezTo>
                    <a:pt x="831" y="84"/>
                    <a:pt x="831" y="84"/>
                    <a:pt x="831" y="84"/>
                  </a:cubicBezTo>
                  <a:cubicBezTo>
                    <a:pt x="831" y="83"/>
                    <a:pt x="831" y="83"/>
                    <a:pt x="830" y="83"/>
                  </a:cubicBezTo>
                  <a:cubicBezTo>
                    <a:pt x="830" y="82"/>
                    <a:pt x="830" y="82"/>
                    <a:pt x="830" y="81"/>
                  </a:cubicBezTo>
                  <a:cubicBezTo>
                    <a:pt x="829" y="81"/>
                    <a:pt x="829" y="80"/>
                    <a:pt x="829" y="80"/>
                  </a:cubicBezTo>
                  <a:cubicBezTo>
                    <a:pt x="828" y="79"/>
                    <a:pt x="828" y="78"/>
                    <a:pt x="827" y="77"/>
                  </a:cubicBezTo>
                  <a:cubicBezTo>
                    <a:pt x="826" y="77"/>
                    <a:pt x="826" y="76"/>
                    <a:pt x="825" y="75"/>
                  </a:cubicBezTo>
                  <a:cubicBezTo>
                    <a:pt x="825" y="75"/>
                    <a:pt x="824" y="74"/>
                    <a:pt x="824" y="74"/>
                  </a:cubicBezTo>
                  <a:cubicBezTo>
                    <a:pt x="830" y="62"/>
                    <a:pt x="805" y="57"/>
                    <a:pt x="799" y="53"/>
                  </a:cubicBezTo>
                  <a:cubicBezTo>
                    <a:pt x="802" y="64"/>
                    <a:pt x="812" y="84"/>
                    <a:pt x="823" y="76"/>
                  </a:cubicBezTo>
                  <a:cubicBezTo>
                    <a:pt x="822" y="75"/>
                    <a:pt x="822" y="74"/>
                    <a:pt x="821" y="74"/>
                  </a:cubicBezTo>
                  <a:cubicBezTo>
                    <a:pt x="822" y="74"/>
                    <a:pt x="822" y="74"/>
                    <a:pt x="822" y="74"/>
                  </a:cubicBezTo>
                  <a:cubicBezTo>
                    <a:pt x="822" y="75"/>
                    <a:pt x="823" y="75"/>
                    <a:pt x="824" y="76"/>
                  </a:cubicBezTo>
                  <a:cubicBezTo>
                    <a:pt x="824" y="77"/>
                    <a:pt x="825" y="78"/>
                    <a:pt x="826" y="79"/>
                  </a:cubicBezTo>
                  <a:cubicBezTo>
                    <a:pt x="826" y="79"/>
                    <a:pt x="827" y="80"/>
                    <a:pt x="828" y="81"/>
                  </a:cubicBezTo>
                  <a:cubicBezTo>
                    <a:pt x="828" y="81"/>
                    <a:pt x="828" y="82"/>
                    <a:pt x="828" y="82"/>
                  </a:cubicBezTo>
                  <a:cubicBezTo>
                    <a:pt x="829" y="83"/>
                    <a:pt x="829" y="83"/>
                    <a:pt x="829" y="83"/>
                  </a:cubicBezTo>
                  <a:cubicBezTo>
                    <a:pt x="829" y="84"/>
                    <a:pt x="830" y="84"/>
                    <a:pt x="830" y="85"/>
                  </a:cubicBezTo>
                  <a:cubicBezTo>
                    <a:pt x="830" y="85"/>
                    <a:pt x="830" y="85"/>
                    <a:pt x="830" y="86"/>
                  </a:cubicBezTo>
                  <a:cubicBezTo>
                    <a:pt x="830" y="86"/>
                    <a:pt x="831" y="86"/>
                    <a:pt x="831" y="86"/>
                  </a:cubicBezTo>
                  <a:cubicBezTo>
                    <a:pt x="831" y="86"/>
                    <a:pt x="831" y="87"/>
                    <a:pt x="831" y="87"/>
                  </a:cubicBezTo>
                  <a:cubicBezTo>
                    <a:pt x="831" y="87"/>
                    <a:pt x="831" y="87"/>
                    <a:pt x="832" y="88"/>
                  </a:cubicBezTo>
                  <a:cubicBezTo>
                    <a:pt x="832" y="88"/>
                    <a:pt x="832" y="88"/>
                    <a:pt x="832" y="88"/>
                  </a:cubicBezTo>
                  <a:cubicBezTo>
                    <a:pt x="832" y="90"/>
                    <a:pt x="833" y="92"/>
                    <a:pt x="833" y="93"/>
                  </a:cubicBezTo>
                  <a:cubicBezTo>
                    <a:pt x="833" y="96"/>
                    <a:pt x="834" y="98"/>
                    <a:pt x="835" y="101"/>
                  </a:cubicBezTo>
                  <a:cubicBezTo>
                    <a:pt x="835" y="104"/>
                    <a:pt x="836" y="106"/>
                    <a:pt x="837" y="109"/>
                  </a:cubicBezTo>
                  <a:cubicBezTo>
                    <a:pt x="838" y="111"/>
                    <a:pt x="838" y="114"/>
                    <a:pt x="838" y="116"/>
                  </a:cubicBezTo>
                  <a:cubicBezTo>
                    <a:pt x="838" y="116"/>
                    <a:pt x="838" y="116"/>
                    <a:pt x="838" y="116"/>
                  </a:cubicBezTo>
                  <a:cubicBezTo>
                    <a:pt x="838" y="117"/>
                    <a:pt x="838" y="117"/>
                    <a:pt x="838" y="117"/>
                  </a:cubicBezTo>
                  <a:cubicBezTo>
                    <a:pt x="838" y="117"/>
                    <a:pt x="838" y="117"/>
                    <a:pt x="838" y="117"/>
                  </a:cubicBezTo>
                  <a:cubicBezTo>
                    <a:pt x="838" y="118"/>
                    <a:pt x="838" y="118"/>
                    <a:pt x="838" y="118"/>
                  </a:cubicBezTo>
                  <a:cubicBezTo>
                    <a:pt x="837" y="118"/>
                    <a:pt x="837" y="119"/>
                    <a:pt x="837" y="119"/>
                  </a:cubicBezTo>
                  <a:cubicBezTo>
                    <a:pt x="837" y="120"/>
                    <a:pt x="836" y="121"/>
                    <a:pt x="835" y="122"/>
                  </a:cubicBezTo>
                  <a:cubicBezTo>
                    <a:pt x="834" y="123"/>
                    <a:pt x="833" y="125"/>
                    <a:pt x="832" y="127"/>
                  </a:cubicBezTo>
                  <a:cubicBezTo>
                    <a:pt x="832" y="127"/>
                    <a:pt x="831" y="127"/>
                    <a:pt x="831" y="128"/>
                  </a:cubicBezTo>
                  <a:cubicBezTo>
                    <a:pt x="831" y="128"/>
                    <a:pt x="831" y="128"/>
                    <a:pt x="831" y="128"/>
                  </a:cubicBezTo>
                  <a:cubicBezTo>
                    <a:pt x="831" y="129"/>
                    <a:pt x="831" y="129"/>
                    <a:pt x="831" y="129"/>
                  </a:cubicBezTo>
                  <a:cubicBezTo>
                    <a:pt x="831" y="129"/>
                    <a:pt x="830" y="130"/>
                    <a:pt x="830" y="130"/>
                  </a:cubicBezTo>
                  <a:cubicBezTo>
                    <a:pt x="830" y="131"/>
                    <a:pt x="830" y="132"/>
                    <a:pt x="830" y="133"/>
                  </a:cubicBezTo>
                  <a:cubicBezTo>
                    <a:pt x="830" y="134"/>
                    <a:pt x="830" y="134"/>
                    <a:pt x="830" y="135"/>
                  </a:cubicBezTo>
                  <a:cubicBezTo>
                    <a:pt x="830" y="135"/>
                    <a:pt x="830" y="136"/>
                    <a:pt x="830" y="136"/>
                  </a:cubicBezTo>
                  <a:cubicBezTo>
                    <a:pt x="830" y="137"/>
                    <a:pt x="830" y="137"/>
                    <a:pt x="830" y="138"/>
                  </a:cubicBezTo>
                  <a:cubicBezTo>
                    <a:pt x="830" y="138"/>
                    <a:pt x="830" y="138"/>
                    <a:pt x="830" y="139"/>
                  </a:cubicBezTo>
                  <a:cubicBezTo>
                    <a:pt x="831" y="140"/>
                    <a:pt x="831" y="142"/>
                    <a:pt x="832" y="143"/>
                  </a:cubicBezTo>
                  <a:cubicBezTo>
                    <a:pt x="832" y="143"/>
                    <a:pt x="832" y="143"/>
                    <a:pt x="832" y="143"/>
                  </a:cubicBezTo>
                  <a:cubicBezTo>
                    <a:pt x="831" y="143"/>
                    <a:pt x="831" y="142"/>
                    <a:pt x="830" y="142"/>
                  </a:cubicBezTo>
                  <a:cubicBezTo>
                    <a:pt x="829" y="141"/>
                    <a:pt x="829" y="141"/>
                    <a:pt x="828" y="141"/>
                  </a:cubicBezTo>
                  <a:cubicBezTo>
                    <a:pt x="828" y="140"/>
                    <a:pt x="828" y="140"/>
                    <a:pt x="828" y="140"/>
                  </a:cubicBezTo>
                  <a:cubicBezTo>
                    <a:pt x="828" y="140"/>
                    <a:pt x="828" y="140"/>
                    <a:pt x="828" y="140"/>
                  </a:cubicBezTo>
                  <a:cubicBezTo>
                    <a:pt x="828" y="140"/>
                    <a:pt x="828" y="140"/>
                    <a:pt x="828" y="140"/>
                  </a:cubicBezTo>
                  <a:cubicBezTo>
                    <a:pt x="828" y="140"/>
                    <a:pt x="828" y="140"/>
                    <a:pt x="827" y="140"/>
                  </a:cubicBezTo>
                  <a:cubicBezTo>
                    <a:pt x="827" y="140"/>
                    <a:pt x="827" y="140"/>
                    <a:pt x="827" y="140"/>
                  </a:cubicBezTo>
                  <a:cubicBezTo>
                    <a:pt x="827" y="140"/>
                    <a:pt x="827" y="140"/>
                    <a:pt x="826" y="140"/>
                  </a:cubicBezTo>
                  <a:cubicBezTo>
                    <a:pt x="826" y="139"/>
                    <a:pt x="826" y="139"/>
                    <a:pt x="825" y="139"/>
                  </a:cubicBezTo>
                  <a:cubicBezTo>
                    <a:pt x="825" y="139"/>
                    <a:pt x="825" y="139"/>
                    <a:pt x="824" y="139"/>
                  </a:cubicBezTo>
                  <a:cubicBezTo>
                    <a:pt x="824" y="138"/>
                    <a:pt x="823" y="138"/>
                    <a:pt x="823" y="138"/>
                  </a:cubicBezTo>
                  <a:cubicBezTo>
                    <a:pt x="821" y="137"/>
                    <a:pt x="820" y="137"/>
                    <a:pt x="819" y="137"/>
                  </a:cubicBezTo>
                  <a:cubicBezTo>
                    <a:pt x="818" y="136"/>
                    <a:pt x="817" y="136"/>
                    <a:pt x="816" y="136"/>
                  </a:cubicBezTo>
                  <a:cubicBezTo>
                    <a:pt x="814" y="135"/>
                    <a:pt x="812" y="135"/>
                    <a:pt x="810" y="134"/>
                  </a:cubicBezTo>
                  <a:cubicBezTo>
                    <a:pt x="806" y="134"/>
                    <a:pt x="803" y="133"/>
                    <a:pt x="800" y="132"/>
                  </a:cubicBezTo>
                  <a:cubicBezTo>
                    <a:pt x="799" y="131"/>
                    <a:pt x="798" y="131"/>
                    <a:pt x="797" y="130"/>
                  </a:cubicBezTo>
                  <a:cubicBezTo>
                    <a:pt x="796" y="130"/>
                    <a:pt x="795" y="129"/>
                    <a:pt x="794" y="129"/>
                  </a:cubicBezTo>
                  <a:cubicBezTo>
                    <a:pt x="793" y="128"/>
                    <a:pt x="792" y="128"/>
                    <a:pt x="792" y="128"/>
                  </a:cubicBezTo>
                  <a:cubicBezTo>
                    <a:pt x="792" y="128"/>
                    <a:pt x="793" y="128"/>
                    <a:pt x="794" y="129"/>
                  </a:cubicBezTo>
                  <a:cubicBezTo>
                    <a:pt x="795" y="130"/>
                    <a:pt x="796" y="130"/>
                    <a:pt x="797" y="131"/>
                  </a:cubicBezTo>
                  <a:cubicBezTo>
                    <a:pt x="798" y="132"/>
                    <a:pt x="799" y="132"/>
                    <a:pt x="800" y="133"/>
                  </a:cubicBezTo>
                  <a:cubicBezTo>
                    <a:pt x="801" y="134"/>
                    <a:pt x="802" y="134"/>
                    <a:pt x="803" y="135"/>
                  </a:cubicBezTo>
                  <a:cubicBezTo>
                    <a:pt x="803" y="135"/>
                    <a:pt x="802" y="135"/>
                    <a:pt x="802" y="135"/>
                  </a:cubicBezTo>
                  <a:cubicBezTo>
                    <a:pt x="800" y="135"/>
                    <a:pt x="799" y="135"/>
                    <a:pt x="798" y="135"/>
                  </a:cubicBezTo>
                  <a:cubicBezTo>
                    <a:pt x="797" y="136"/>
                    <a:pt x="796" y="136"/>
                    <a:pt x="795" y="136"/>
                  </a:cubicBezTo>
                  <a:cubicBezTo>
                    <a:pt x="794" y="136"/>
                    <a:pt x="793" y="137"/>
                    <a:pt x="792" y="137"/>
                  </a:cubicBezTo>
                  <a:cubicBezTo>
                    <a:pt x="778" y="130"/>
                    <a:pt x="778" y="142"/>
                    <a:pt x="767" y="144"/>
                  </a:cubicBezTo>
                  <a:cubicBezTo>
                    <a:pt x="779" y="153"/>
                    <a:pt x="791" y="157"/>
                    <a:pt x="792" y="139"/>
                  </a:cubicBezTo>
                  <a:cubicBezTo>
                    <a:pt x="792" y="139"/>
                    <a:pt x="793" y="139"/>
                    <a:pt x="793" y="139"/>
                  </a:cubicBezTo>
                  <a:cubicBezTo>
                    <a:pt x="793" y="139"/>
                    <a:pt x="794" y="138"/>
                    <a:pt x="796" y="138"/>
                  </a:cubicBezTo>
                  <a:cubicBezTo>
                    <a:pt x="797" y="138"/>
                    <a:pt x="798" y="138"/>
                    <a:pt x="799" y="137"/>
                  </a:cubicBezTo>
                  <a:cubicBezTo>
                    <a:pt x="800" y="137"/>
                    <a:pt x="801" y="137"/>
                    <a:pt x="802" y="137"/>
                  </a:cubicBezTo>
                  <a:cubicBezTo>
                    <a:pt x="803" y="137"/>
                    <a:pt x="804" y="137"/>
                    <a:pt x="805" y="137"/>
                  </a:cubicBezTo>
                  <a:cubicBezTo>
                    <a:pt x="806" y="137"/>
                    <a:pt x="806" y="137"/>
                    <a:pt x="807" y="137"/>
                  </a:cubicBezTo>
                  <a:cubicBezTo>
                    <a:pt x="807" y="137"/>
                    <a:pt x="808" y="137"/>
                    <a:pt x="808" y="137"/>
                  </a:cubicBezTo>
                  <a:cubicBezTo>
                    <a:pt x="809" y="137"/>
                    <a:pt x="809" y="137"/>
                    <a:pt x="809" y="137"/>
                  </a:cubicBezTo>
                  <a:cubicBezTo>
                    <a:pt x="809" y="137"/>
                    <a:pt x="809" y="137"/>
                    <a:pt x="810" y="137"/>
                  </a:cubicBezTo>
                  <a:cubicBezTo>
                    <a:pt x="811" y="138"/>
                    <a:pt x="813" y="139"/>
                    <a:pt x="816" y="139"/>
                  </a:cubicBezTo>
                  <a:cubicBezTo>
                    <a:pt x="817" y="140"/>
                    <a:pt x="818" y="140"/>
                    <a:pt x="819" y="140"/>
                  </a:cubicBezTo>
                  <a:cubicBezTo>
                    <a:pt x="820" y="141"/>
                    <a:pt x="821" y="141"/>
                    <a:pt x="822" y="141"/>
                  </a:cubicBezTo>
                  <a:cubicBezTo>
                    <a:pt x="823" y="142"/>
                    <a:pt x="823" y="142"/>
                    <a:pt x="824" y="142"/>
                  </a:cubicBezTo>
                  <a:cubicBezTo>
                    <a:pt x="824" y="142"/>
                    <a:pt x="824" y="142"/>
                    <a:pt x="824" y="142"/>
                  </a:cubicBezTo>
                  <a:cubicBezTo>
                    <a:pt x="825" y="143"/>
                    <a:pt x="825" y="143"/>
                    <a:pt x="825" y="143"/>
                  </a:cubicBezTo>
                  <a:cubicBezTo>
                    <a:pt x="825" y="143"/>
                    <a:pt x="826" y="143"/>
                    <a:pt x="826" y="143"/>
                  </a:cubicBezTo>
                  <a:cubicBezTo>
                    <a:pt x="826" y="143"/>
                    <a:pt x="826" y="143"/>
                    <a:pt x="826" y="143"/>
                  </a:cubicBezTo>
                  <a:cubicBezTo>
                    <a:pt x="826" y="143"/>
                    <a:pt x="826" y="143"/>
                    <a:pt x="826" y="143"/>
                  </a:cubicBezTo>
                  <a:cubicBezTo>
                    <a:pt x="826" y="143"/>
                    <a:pt x="826" y="143"/>
                    <a:pt x="826" y="143"/>
                  </a:cubicBezTo>
                  <a:cubicBezTo>
                    <a:pt x="826" y="143"/>
                    <a:pt x="826" y="143"/>
                    <a:pt x="826" y="143"/>
                  </a:cubicBezTo>
                  <a:cubicBezTo>
                    <a:pt x="827" y="144"/>
                    <a:pt x="827" y="144"/>
                    <a:pt x="827" y="144"/>
                  </a:cubicBezTo>
                  <a:cubicBezTo>
                    <a:pt x="827" y="144"/>
                    <a:pt x="828" y="145"/>
                    <a:pt x="828" y="145"/>
                  </a:cubicBezTo>
                  <a:cubicBezTo>
                    <a:pt x="830" y="146"/>
                    <a:pt x="833" y="148"/>
                    <a:pt x="835" y="150"/>
                  </a:cubicBezTo>
                  <a:cubicBezTo>
                    <a:pt x="837" y="152"/>
                    <a:pt x="839" y="155"/>
                    <a:pt x="841" y="157"/>
                  </a:cubicBezTo>
                  <a:cubicBezTo>
                    <a:pt x="843" y="159"/>
                    <a:pt x="846" y="162"/>
                    <a:pt x="848" y="164"/>
                  </a:cubicBezTo>
                  <a:cubicBezTo>
                    <a:pt x="851" y="166"/>
                    <a:pt x="854" y="168"/>
                    <a:pt x="856" y="171"/>
                  </a:cubicBezTo>
                  <a:cubicBezTo>
                    <a:pt x="856" y="171"/>
                    <a:pt x="856" y="171"/>
                    <a:pt x="856" y="171"/>
                  </a:cubicBezTo>
                  <a:cubicBezTo>
                    <a:pt x="856" y="171"/>
                    <a:pt x="856" y="171"/>
                    <a:pt x="855" y="171"/>
                  </a:cubicBezTo>
                  <a:cubicBezTo>
                    <a:pt x="855" y="171"/>
                    <a:pt x="854" y="171"/>
                    <a:pt x="854" y="171"/>
                  </a:cubicBezTo>
                  <a:cubicBezTo>
                    <a:pt x="853" y="171"/>
                    <a:pt x="853" y="172"/>
                    <a:pt x="853" y="172"/>
                  </a:cubicBezTo>
                  <a:cubicBezTo>
                    <a:pt x="853" y="172"/>
                    <a:pt x="853" y="172"/>
                    <a:pt x="852" y="172"/>
                  </a:cubicBezTo>
                  <a:cubicBezTo>
                    <a:pt x="851" y="173"/>
                    <a:pt x="850" y="173"/>
                    <a:pt x="849" y="174"/>
                  </a:cubicBezTo>
                  <a:cubicBezTo>
                    <a:pt x="848" y="175"/>
                    <a:pt x="847" y="176"/>
                    <a:pt x="846" y="177"/>
                  </a:cubicBezTo>
                  <a:cubicBezTo>
                    <a:pt x="844" y="178"/>
                    <a:pt x="842" y="180"/>
                    <a:pt x="839" y="182"/>
                  </a:cubicBezTo>
                  <a:cubicBezTo>
                    <a:pt x="838" y="183"/>
                    <a:pt x="837" y="183"/>
                    <a:pt x="836" y="184"/>
                  </a:cubicBezTo>
                  <a:cubicBezTo>
                    <a:pt x="834" y="185"/>
                    <a:pt x="833" y="185"/>
                    <a:pt x="832" y="186"/>
                  </a:cubicBezTo>
                  <a:cubicBezTo>
                    <a:pt x="831" y="186"/>
                    <a:pt x="829" y="187"/>
                    <a:pt x="828" y="187"/>
                  </a:cubicBezTo>
                  <a:cubicBezTo>
                    <a:pt x="828" y="187"/>
                    <a:pt x="828" y="187"/>
                    <a:pt x="828" y="187"/>
                  </a:cubicBezTo>
                  <a:cubicBezTo>
                    <a:pt x="828" y="187"/>
                    <a:pt x="827" y="187"/>
                    <a:pt x="827" y="186"/>
                  </a:cubicBezTo>
                  <a:cubicBezTo>
                    <a:pt x="827" y="186"/>
                    <a:pt x="826" y="186"/>
                    <a:pt x="826" y="186"/>
                  </a:cubicBezTo>
                  <a:cubicBezTo>
                    <a:pt x="826" y="186"/>
                    <a:pt x="826" y="186"/>
                    <a:pt x="826" y="186"/>
                  </a:cubicBezTo>
                  <a:cubicBezTo>
                    <a:pt x="826" y="186"/>
                    <a:pt x="825" y="186"/>
                    <a:pt x="825" y="186"/>
                  </a:cubicBezTo>
                  <a:cubicBezTo>
                    <a:pt x="825" y="186"/>
                    <a:pt x="824" y="185"/>
                    <a:pt x="823" y="185"/>
                  </a:cubicBezTo>
                  <a:cubicBezTo>
                    <a:pt x="822" y="185"/>
                    <a:pt x="822" y="185"/>
                    <a:pt x="821" y="184"/>
                  </a:cubicBezTo>
                  <a:cubicBezTo>
                    <a:pt x="820" y="184"/>
                    <a:pt x="819" y="184"/>
                    <a:pt x="819" y="183"/>
                  </a:cubicBezTo>
                  <a:cubicBezTo>
                    <a:pt x="818" y="183"/>
                    <a:pt x="817" y="183"/>
                    <a:pt x="816" y="182"/>
                  </a:cubicBezTo>
                  <a:cubicBezTo>
                    <a:pt x="812" y="170"/>
                    <a:pt x="803" y="174"/>
                    <a:pt x="794" y="167"/>
                  </a:cubicBezTo>
                  <a:cubicBezTo>
                    <a:pt x="797" y="173"/>
                    <a:pt x="799" y="181"/>
                    <a:pt x="804" y="184"/>
                  </a:cubicBezTo>
                  <a:cubicBezTo>
                    <a:pt x="807" y="186"/>
                    <a:pt x="814" y="187"/>
                    <a:pt x="816" y="184"/>
                  </a:cubicBezTo>
                  <a:cubicBezTo>
                    <a:pt x="817" y="184"/>
                    <a:pt x="817" y="184"/>
                    <a:pt x="817" y="184"/>
                  </a:cubicBezTo>
                  <a:cubicBezTo>
                    <a:pt x="817" y="184"/>
                    <a:pt x="817" y="184"/>
                    <a:pt x="817" y="184"/>
                  </a:cubicBezTo>
                  <a:cubicBezTo>
                    <a:pt x="817" y="184"/>
                    <a:pt x="817" y="184"/>
                    <a:pt x="817" y="184"/>
                  </a:cubicBezTo>
                  <a:cubicBezTo>
                    <a:pt x="817" y="185"/>
                    <a:pt x="818" y="185"/>
                    <a:pt x="818" y="185"/>
                  </a:cubicBezTo>
                  <a:cubicBezTo>
                    <a:pt x="819" y="185"/>
                    <a:pt x="820" y="186"/>
                    <a:pt x="821" y="186"/>
                  </a:cubicBezTo>
                  <a:cubicBezTo>
                    <a:pt x="821" y="186"/>
                    <a:pt x="822" y="186"/>
                    <a:pt x="823" y="187"/>
                  </a:cubicBezTo>
                  <a:cubicBezTo>
                    <a:pt x="824" y="187"/>
                    <a:pt x="824" y="187"/>
                    <a:pt x="825" y="187"/>
                  </a:cubicBezTo>
                  <a:cubicBezTo>
                    <a:pt x="825" y="187"/>
                    <a:pt x="825" y="187"/>
                    <a:pt x="826" y="187"/>
                  </a:cubicBezTo>
                  <a:cubicBezTo>
                    <a:pt x="826" y="188"/>
                    <a:pt x="826" y="188"/>
                    <a:pt x="826" y="188"/>
                  </a:cubicBezTo>
                  <a:cubicBezTo>
                    <a:pt x="826" y="188"/>
                    <a:pt x="826" y="188"/>
                    <a:pt x="826" y="188"/>
                  </a:cubicBezTo>
                  <a:cubicBezTo>
                    <a:pt x="826" y="188"/>
                    <a:pt x="825" y="188"/>
                    <a:pt x="825" y="188"/>
                  </a:cubicBezTo>
                  <a:cubicBezTo>
                    <a:pt x="824" y="188"/>
                    <a:pt x="824" y="188"/>
                    <a:pt x="824" y="188"/>
                  </a:cubicBezTo>
                  <a:cubicBezTo>
                    <a:pt x="824" y="188"/>
                    <a:pt x="823" y="188"/>
                    <a:pt x="823" y="188"/>
                  </a:cubicBezTo>
                  <a:cubicBezTo>
                    <a:pt x="823" y="188"/>
                    <a:pt x="822" y="189"/>
                    <a:pt x="822" y="189"/>
                  </a:cubicBezTo>
                  <a:cubicBezTo>
                    <a:pt x="821" y="189"/>
                    <a:pt x="820" y="189"/>
                    <a:pt x="820" y="189"/>
                  </a:cubicBezTo>
                  <a:cubicBezTo>
                    <a:pt x="818" y="190"/>
                    <a:pt x="818" y="190"/>
                    <a:pt x="818" y="190"/>
                  </a:cubicBezTo>
                  <a:cubicBezTo>
                    <a:pt x="818" y="190"/>
                    <a:pt x="818" y="190"/>
                    <a:pt x="818" y="190"/>
                  </a:cubicBezTo>
                  <a:cubicBezTo>
                    <a:pt x="819" y="190"/>
                    <a:pt x="819" y="190"/>
                    <a:pt x="820" y="190"/>
                  </a:cubicBezTo>
                  <a:cubicBezTo>
                    <a:pt x="821" y="191"/>
                    <a:pt x="821" y="191"/>
                    <a:pt x="822" y="191"/>
                  </a:cubicBezTo>
                  <a:cubicBezTo>
                    <a:pt x="823" y="191"/>
                    <a:pt x="823" y="191"/>
                    <a:pt x="824" y="191"/>
                  </a:cubicBezTo>
                  <a:cubicBezTo>
                    <a:pt x="824" y="191"/>
                    <a:pt x="824" y="191"/>
                    <a:pt x="825" y="191"/>
                  </a:cubicBezTo>
                  <a:cubicBezTo>
                    <a:pt x="825" y="191"/>
                    <a:pt x="825" y="191"/>
                    <a:pt x="825" y="191"/>
                  </a:cubicBezTo>
                  <a:cubicBezTo>
                    <a:pt x="828" y="190"/>
                    <a:pt x="830" y="189"/>
                    <a:pt x="833" y="188"/>
                  </a:cubicBezTo>
                  <a:cubicBezTo>
                    <a:pt x="834" y="188"/>
                    <a:pt x="835" y="188"/>
                    <a:pt x="836" y="187"/>
                  </a:cubicBezTo>
                  <a:cubicBezTo>
                    <a:pt x="836" y="187"/>
                    <a:pt x="835" y="188"/>
                    <a:pt x="835" y="188"/>
                  </a:cubicBezTo>
                  <a:cubicBezTo>
                    <a:pt x="835" y="188"/>
                    <a:pt x="835" y="189"/>
                    <a:pt x="835" y="189"/>
                  </a:cubicBezTo>
                  <a:cubicBezTo>
                    <a:pt x="834" y="190"/>
                    <a:pt x="834" y="190"/>
                    <a:pt x="834" y="190"/>
                  </a:cubicBezTo>
                  <a:cubicBezTo>
                    <a:pt x="834" y="191"/>
                    <a:pt x="833" y="192"/>
                    <a:pt x="833" y="193"/>
                  </a:cubicBezTo>
                  <a:cubicBezTo>
                    <a:pt x="833" y="193"/>
                    <a:pt x="833" y="193"/>
                    <a:pt x="833" y="193"/>
                  </a:cubicBezTo>
                  <a:cubicBezTo>
                    <a:pt x="823" y="198"/>
                    <a:pt x="820" y="207"/>
                    <a:pt x="828" y="219"/>
                  </a:cubicBezTo>
                  <a:cubicBezTo>
                    <a:pt x="831" y="209"/>
                    <a:pt x="839" y="207"/>
                    <a:pt x="834" y="194"/>
                  </a:cubicBezTo>
                  <a:cubicBezTo>
                    <a:pt x="834" y="194"/>
                    <a:pt x="834" y="194"/>
                    <a:pt x="834" y="194"/>
                  </a:cubicBezTo>
                  <a:cubicBezTo>
                    <a:pt x="834" y="193"/>
                    <a:pt x="835" y="192"/>
                    <a:pt x="835" y="191"/>
                  </a:cubicBezTo>
                  <a:cubicBezTo>
                    <a:pt x="835" y="191"/>
                    <a:pt x="835" y="190"/>
                    <a:pt x="836" y="190"/>
                  </a:cubicBezTo>
                  <a:cubicBezTo>
                    <a:pt x="836" y="189"/>
                    <a:pt x="836" y="189"/>
                    <a:pt x="836" y="189"/>
                  </a:cubicBezTo>
                  <a:cubicBezTo>
                    <a:pt x="837" y="188"/>
                    <a:pt x="837" y="187"/>
                    <a:pt x="838" y="186"/>
                  </a:cubicBezTo>
                  <a:cubicBezTo>
                    <a:pt x="839" y="185"/>
                    <a:pt x="840" y="185"/>
                    <a:pt x="841" y="184"/>
                  </a:cubicBezTo>
                  <a:cubicBezTo>
                    <a:pt x="843" y="182"/>
                    <a:pt x="845" y="181"/>
                    <a:pt x="848" y="179"/>
                  </a:cubicBezTo>
                  <a:cubicBezTo>
                    <a:pt x="849" y="178"/>
                    <a:pt x="850" y="177"/>
                    <a:pt x="851" y="176"/>
                  </a:cubicBezTo>
                  <a:cubicBezTo>
                    <a:pt x="852" y="176"/>
                    <a:pt x="853" y="175"/>
                    <a:pt x="854" y="175"/>
                  </a:cubicBezTo>
                  <a:cubicBezTo>
                    <a:pt x="854" y="174"/>
                    <a:pt x="854" y="174"/>
                    <a:pt x="854" y="174"/>
                  </a:cubicBezTo>
                  <a:cubicBezTo>
                    <a:pt x="855" y="174"/>
                    <a:pt x="855" y="174"/>
                    <a:pt x="855" y="174"/>
                  </a:cubicBezTo>
                  <a:cubicBezTo>
                    <a:pt x="855" y="173"/>
                    <a:pt x="856" y="173"/>
                    <a:pt x="856" y="173"/>
                  </a:cubicBezTo>
                  <a:cubicBezTo>
                    <a:pt x="856" y="173"/>
                    <a:pt x="857" y="172"/>
                    <a:pt x="857" y="172"/>
                  </a:cubicBezTo>
                  <a:cubicBezTo>
                    <a:pt x="857" y="172"/>
                    <a:pt x="858" y="172"/>
                    <a:pt x="858" y="172"/>
                  </a:cubicBezTo>
                  <a:cubicBezTo>
                    <a:pt x="860" y="173"/>
                    <a:pt x="862" y="174"/>
                    <a:pt x="864" y="176"/>
                  </a:cubicBezTo>
                  <a:cubicBezTo>
                    <a:pt x="867" y="178"/>
                    <a:pt x="870" y="179"/>
                    <a:pt x="872" y="181"/>
                  </a:cubicBezTo>
                  <a:cubicBezTo>
                    <a:pt x="873" y="182"/>
                    <a:pt x="874" y="182"/>
                    <a:pt x="874" y="183"/>
                  </a:cubicBezTo>
                  <a:cubicBezTo>
                    <a:pt x="875" y="183"/>
                    <a:pt x="876" y="184"/>
                    <a:pt x="876" y="184"/>
                  </a:cubicBezTo>
                  <a:cubicBezTo>
                    <a:pt x="878" y="185"/>
                    <a:pt x="879" y="187"/>
                    <a:pt x="880" y="188"/>
                  </a:cubicBezTo>
                  <a:cubicBezTo>
                    <a:pt x="885" y="193"/>
                    <a:pt x="888" y="199"/>
                    <a:pt x="892" y="204"/>
                  </a:cubicBezTo>
                  <a:cubicBezTo>
                    <a:pt x="894" y="208"/>
                    <a:pt x="896" y="211"/>
                    <a:pt x="898" y="214"/>
                  </a:cubicBezTo>
                  <a:cubicBezTo>
                    <a:pt x="898" y="214"/>
                    <a:pt x="898" y="213"/>
                    <a:pt x="897" y="213"/>
                  </a:cubicBezTo>
                  <a:cubicBezTo>
                    <a:pt x="897" y="213"/>
                    <a:pt x="897" y="213"/>
                    <a:pt x="897" y="213"/>
                  </a:cubicBezTo>
                  <a:cubicBezTo>
                    <a:pt x="896" y="213"/>
                    <a:pt x="896" y="213"/>
                    <a:pt x="896" y="213"/>
                  </a:cubicBezTo>
                  <a:cubicBezTo>
                    <a:pt x="896" y="213"/>
                    <a:pt x="896" y="212"/>
                    <a:pt x="896" y="212"/>
                  </a:cubicBezTo>
                  <a:cubicBezTo>
                    <a:pt x="895" y="212"/>
                    <a:pt x="894" y="212"/>
                    <a:pt x="893" y="212"/>
                  </a:cubicBezTo>
                  <a:cubicBezTo>
                    <a:pt x="892" y="212"/>
                    <a:pt x="892" y="212"/>
                    <a:pt x="891" y="213"/>
                  </a:cubicBezTo>
                  <a:cubicBezTo>
                    <a:pt x="890" y="213"/>
                    <a:pt x="889" y="213"/>
                    <a:pt x="888" y="213"/>
                  </a:cubicBezTo>
                  <a:cubicBezTo>
                    <a:pt x="887" y="213"/>
                    <a:pt x="886" y="213"/>
                    <a:pt x="886" y="214"/>
                  </a:cubicBezTo>
                  <a:cubicBezTo>
                    <a:pt x="884" y="214"/>
                    <a:pt x="883" y="214"/>
                    <a:pt x="882" y="214"/>
                  </a:cubicBezTo>
                  <a:cubicBezTo>
                    <a:pt x="872" y="202"/>
                    <a:pt x="865" y="217"/>
                    <a:pt x="856" y="203"/>
                  </a:cubicBezTo>
                  <a:cubicBezTo>
                    <a:pt x="857" y="211"/>
                    <a:pt x="860" y="218"/>
                    <a:pt x="867" y="222"/>
                  </a:cubicBezTo>
                  <a:cubicBezTo>
                    <a:pt x="872" y="224"/>
                    <a:pt x="883" y="223"/>
                    <a:pt x="883" y="216"/>
                  </a:cubicBezTo>
                  <a:cubicBezTo>
                    <a:pt x="884" y="216"/>
                    <a:pt x="885" y="215"/>
                    <a:pt x="886" y="215"/>
                  </a:cubicBezTo>
                  <a:cubicBezTo>
                    <a:pt x="887" y="215"/>
                    <a:pt x="888" y="215"/>
                    <a:pt x="889" y="215"/>
                  </a:cubicBezTo>
                  <a:cubicBezTo>
                    <a:pt x="889" y="214"/>
                    <a:pt x="890" y="214"/>
                    <a:pt x="891" y="214"/>
                  </a:cubicBezTo>
                  <a:cubicBezTo>
                    <a:pt x="892" y="214"/>
                    <a:pt x="893" y="214"/>
                    <a:pt x="893" y="214"/>
                  </a:cubicBezTo>
                  <a:cubicBezTo>
                    <a:pt x="894" y="214"/>
                    <a:pt x="895" y="214"/>
                    <a:pt x="896" y="214"/>
                  </a:cubicBezTo>
                  <a:cubicBezTo>
                    <a:pt x="896" y="214"/>
                    <a:pt x="896" y="214"/>
                    <a:pt x="896" y="214"/>
                  </a:cubicBezTo>
                  <a:cubicBezTo>
                    <a:pt x="896" y="214"/>
                    <a:pt x="896" y="214"/>
                    <a:pt x="896" y="214"/>
                  </a:cubicBezTo>
                  <a:cubicBezTo>
                    <a:pt x="897" y="214"/>
                    <a:pt x="897" y="214"/>
                    <a:pt x="897" y="214"/>
                  </a:cubicBezTo>
                  <a:cubicBezTo>
                    <a:pt x="898" y="214"/>
                    <a:pt x="898" y="215"/>
                    <a:pt x="899" y="215"/>
                  </a:cubicBezTo>
                  <a:cubicBezTo>
                    <a:pt x="899" y="215"/>
                    <a:pt x="899" y="215"/>
                    <a:pt x="899" y="215"/>
                  </a:cubicBezTo>
                  <a:cubicBezTo>
                    <a:pt x="901" y="217"/>
                    <a:pt x="902" y="219"/>
                    <a:pt x="903" y="222"/>
                  </a:cubicBezTo>
                  <a:cubicBezTo>
                    <a:pt x="907" y="226"/>
                    <a:pt x="910" y="231"/>
                    <a:pt x="913" y="235"/>
                  </a:cubicBezTo>
                  <a:cubicBezTo>
                    <a:pt x="908" y="232"/>
                    <a:pt x="904" y="229"/>
                    <a:pt x="898" y="226"/>
                  </a:cubicBezTo>
                  <a:cubicBezTo>
                    <a:pt x="908" y="233"/>
                    <a:pt x="917" y="242"/>
                    <a:pt x="914" y="253"/>
                  </a:cubicBezTo>
                  <a:cubicBezTo>
                    <a:pt x="876" y="241"/>
                    <a:pt x="873" y="248"/>
                    <a:pt x="837" y="263"/>
                  </a:cubicBezTo>
                  <a:cubicBezTo>
                    <a:pt x="875" y="253"/>
                    <a:pt x="884" y="251"/>
                    <a:pt x="916" y="269"/>
                  </a:cubicBezTo>
                  <a:cubicBezTo>
                    <a:pt x="928" y="276"/>
                    <a:pt x="934" y="281"/>
                    <a:pt x="943" y="288"/>
                  </a:cubicBezTo>
                  <a:cubicBezTo>
                    <a:pt x="946" y="290"/>
                    <a:pt x="944" y="297"/>
                    <a:pt x="949" y="301"/>
                  </a:cubicBezTo>
                  <a:cubicBezTo>
                    <a:pt x="955" y="306"/>
                    <a:pt x="966" y="303"/>
                    <a:pt x="973" y="307"/>
                  </a:cubicBezTo>
                  <a:cubicBezTo>
                    <a:pt x="986" y="316"/>
                    <a:pt x="991" y="325"/>
                    <a:pt x="1004" y="335"/>
                  </a:cubicBezTo>
                  <a:cubicBezTo>
                    <a:pt x="1019" y="347"/>
                    <a:pt x="1044" y="350"/>
                    <a:pt x="1059" y="362"/>
                  </a:cubicBezTo>
                  <a:cubicBezTo>
                    <a:pt x="1089" y="388"/>
                    <a:pt x="1121" y="442"/>
                    <a:pt x="1121" y="442"/>
                  </a:cubicBezTo>
                  <a:cubicBezTo>
                    <a:pt x="1121" y="442"/>
                    <a:pt x="1113" y="446"/>
                    <a:pt x="1108" y="444"/>
                  </a:cubicBezTo>
                  <a:cubicBezTo>
                    <a:pt x="1091" y="437"/>
                    <a:pt x="1075" y="429"/>
                    <a:pt x="1065" y="419"/>
                  </a:cubicBezTo>
                  <a:cubicBezTo>
                    <a:pt x="1045" y="399"/>
                    <a:pt x="1039" y="382"/>
                    <a:pt x="1015" y="369"/>
                  </a:cubicBezTo>
                  <a:cubicBezTo>
                    <a:pt x="995" y="357"/>
                    <a:pt x="965" y="353"/>
                    <a:pt x="945" y="354"/>
                  </a:cubicBezTo>
                  <a:cubicBezTo>
                    <a:pt x="917" y="355"/>
                    <a:pt x="925" y="332"/>
                    <a:pt x="905" y="325"/>
                  </a:cubicBezTo>
                  <a:cubicBezTo>
                    <a:pt x="915" y="338"/>
                    <a:pt x="918" y="354"/>
                    <a:pt x="918" y="354"/>
                  </a:cubicBezTo>
                  <a:cubicBezTo>
                    <a:pt x="910" y="365"/>
                    <a:pt x="867" y="375"/>
                    <a:pt x="855" y="376"/>
                  </a:cubicBezTo>
                  <a:cubicBezTo>
                    <a:pt x="879" y="382"/>
                    <a:pt x="900" y="376"/>
                    <a:pt x="924" y="372"/>
                  </a:cubicBezTo>
                  <a:cubicBezTo>
                    <a:pt x="951" y="368"/>
                    <a:pt x="968" y="369"/>
                    <a:pt x="991" y="379"/>
                  </a:cubicBezTo>
                  <a:cubicBezTo>
                    <a:pt x="1005" y="385"/>
                    <a:pt x="1018" y="394"/>
                    <a:pt x="1028" y="404"/>
                  </a:cubicBezTo>
                  <a:cubicBezTo>
                    <a:pt x="1037" y="414"/>
                    <a:pt x="1034" y="422"/>
                    <a:pt x="1041" y="432"/>
                  </a:cubicBezTo>
                  <a:cubicBezTo>
                    <a:pt x="1044" y="437"/>
                    <a:pt x="1048" y="441"/>
                    <a:pt x="1050" y="444"/>
                  </a:cubicBezTo>
                  <a:cubicBezTo>
                    <a:pt x="1050" y="444"/>
                    <a:pt x="1049" y="444"/>
                    <a:pt x="1048" y="444"/>
                  </a:cubicBezTo>
                  <a:cubicBezTo>
                    <a:pt x="1046" y="444"/>
                    <a:pt x="1044" y="444"/>
                    <a:pt x="1042" y="444"/>
                  </a:cubicBezTo>
                  <a:cubicBezTo>
                    <a:pt x="1036" y="445"/>
                    <a:pt x="1029" y="445"/>
                    <a:pt x="1023" y="446"/>
                  </a:cubicBezTo>
                  <a:cubicBezTo>
                    <a:pt x="1023" y="446"/>
                    <a:pt x="1023" y="446"/>
                    <a:pt x="1023" y="446"/>
                  </a:cubicBezTo>
                  <a:cubicBezTo>
                    <a:pt x="1022" y="445"/>
                    <a:pt x="1021" y="445"/>
                    <a:pt x="1020" y="444"/>
                  </a:cubicBezTo>
                  <a:cubicBezTo>
                    <a:pt x="1020" y="444"/>
                    <a:pt x="1019" y="443"/>
                    <a:pt x="1019" y="443"/>
                  </a:cubicBezTo>
                  <a:cubicBezTo>
                    <a:pt x="1018" y="442"/>
                    <a:pt x="1018" y="442"/>
                    <a:pt x="1017" y="442"/>
                  </a:cubicBezTo>
                  <a:cubicBezTo>
                    <a:pt x="1016" y="441"/>
                    <a:pt x="1015" y="440"/>
                    <a:pt x="1013" y="439"/>
                  </a:cubicBezTo>
                  <a:cubicBezTo>
                    <a:pt x="1012" y="439"/>
                    <a:pt x="1011" y="438"/>
                    <a:pt x="1009" y="437"/>
                  </a:cubicBezTo>
                  <a:cubicBezTo>
                    <a:pt x="1006" y="435"/>
                    <a:pt x="1003" y="433"/>
                    <a:pt x="1000" y="431"/>
                  </a:cubicBezTo>
                  <a:cubicBezTo>
                    <a:pt x="997" y="429"/>
                    <a:pt x="994" y="426"/>
                    <a:pt x="991" y="424"/>
                  </a:cubicBezTo>
                  <a:cubicBezTo>
                    <a:pt x="990" y="423"/>
                    <a:pt x="989" y="422"/>
                    <a:pt x="987" y="421"/>
                  </a:cubicBezTo>
                  <a:cubicBezTo>
                    <a:pt x="986" y="420"/>
                    <a:pt x="985" y="419"/>
                    <a:pt x="984" y="418"/>
                  </a:cubicBezTo>
                  <a:cubicBezTo>
                    <a:pt x="984" y="418"/>
                    <a:pt x="983" y="418"/>
                    <a:pt x="983" y="418"/>
                  </a:cubicBezTo>
                  <a:cubicBezTo>
                    <a:pt x="983" y="418"/>
                    <a:pt x="983" y="418"/>
                    <a:pt x="983" y="417"/>
                  </a:cubicBezTo>
                  <a:cubicBezTo>
                    <a:pt x="983" y="417"/>
                    <a:pt x="983" y="417"/>
                    <a:pt x="983" y="416"/>
                  </a:cubicBezTo>
                  <a:cubicBezTo>
                    <a:pt x="982" y="416"/>
                    <a:pt x="982" y="416"/>
                    <a:pt x="982" y="415"/>
                  </a:cubicBezTo>
                  <a:cubicBezTo>
                    <a:pt x="982" y="415"/>
                    <a:pt x="982" y="415"/>
                    <a:pt x="982" y="415"/>
                  </a:cubicBezTo>
                  <a:cubicBezTo>
                    <a:pt x="982" y="415"/>
                    <a:pt x="982" y="415"/>
                    <a:pt x="982" y="415"/>
                  </a:cubicBezTo>
                  <a:cubicBezTo>
                    <a:pt x="981" y="414"/>
                    <a:pt x="981" y="414"/>
                    <a:pt x="980" y="413"/>
                  </a:cubicBezTo>
                  <a:cubicBezTo>
                    <a:pt x="980" y="412"/>
                    <a:pt x="979" y="412"/>
                    <a:pt x="979" y="411"/>
                  </a:cubicBezTo>
                  <a:cubicBezTo>
                    <a:pt x="978" y="411"/>
                    <a:pt x="977" y="410"/>
                    <a:pt x="977" y="410"/>
                  </a:cubicBezTo>
                  <a:cubicBezTo>
                    <a:pt x="976" y="409"/>
                    <a:pt x="975" y="409"/>
                    <a:pt x="975" y="408"/>
                  </a:cubicBezTo>
                  <a:cubicBezTo>
                    <a:pt x="975" y="408"/>
                    <a:pt x="975" y="408"/>
                    <a:pt x="975" y="408"/>
                  </a:cubicBezTo>
                  <a:cubicBezTo>
                    <a:pt x="975" y="408"/>
                    <a:pt x="975" y="408"/>
                    <a:pt x="975" y="408"/>
                  </a:cubicBezTo>
                  <a:cubicBezTo>
                    <a:pt x="969" y="397"/>
                    <a:pt x="959" y="395"/>
                    <a:pt x="948" y="394"/>
                  </a:cubicBezTo>
                  <a:cubicBezTo>
                    <a:pt x="952" y="405"/>
                    <a:pt x="962" y="409"/>
                    <a:pt x="972" y="409"/>
                  </a:cubicBezTo>
                  <a:cubicBezTo>
                    <a:pt x="972" y="409"/>
                    <a:pt x="973" y="409"/>
                    <a:pt x="974" y="410"/>
                  </a:cubicBezTo>
                  <a:cubicBezTo>
                    <a:pt x="974" y="410"/>
                    <a:pt x="975" y="411"/>
                    <a:pt x="975" y="411"/>
                  </a:cubicBezTo>
                  <a:cubicBezTo>
                    <a:pt x="976" y="412"/>
                    <a:pt x="977" y="412"/>
                    <a:pt x="977" y="413"/>
                  </a:cubicBezTo>
                  <a:cubicBezTo>
                    <a:pt x="978" y="414"/>
                    <a:pt x="978" y="414"/>
                    <a:pt x="979" y="415"/>
                  </a:cubicBezTo>
                  <a:cubicBezTo>
                    <a:pt x="979" y="415"/>
                    <a:pt x="979" y="415"/>
                    <a:pt x="979" y="415"/>
                  </a:cubicBezTo>
                  <a:cubicBezTo>
                    <a:pt x="979" y="415"/>
                    <a:pt x="979" y="415"/>
                    <a:pt x="978" y="415"/>
                  </a:cubicBezTo>
                  <a:cubicBezTo>
                    <a:pt x="977" y="414"/>
                    <a:pt x="976" y="413"/>
                    <a:pt x="976" y="413"/>
                  </a:cubicBezTo>
                  <a:cubicBezTo>
                    <a:pt x="976" y="413"/>
                    <a:pt x="977" y="414"/>
                    <a:pt x="978" y="415"/>
                  </a:cubicBezTo>
                  <a:cubicBezTo>
                    <a:pt x="978" y="416"/>
                    <a:pt x="979" y="417"/>
                    <a:pt x="980" y="418"/>
                  </a:cubicBezTo>
                  <a:cubicBezTo>
                    <a:pt x="980" y="418"/>
                    <a:pt x="981" y="418"/>
                    <a:pt x="981" y="419"/>
                  </a:cubicBezTo>
                  <a:cubicBezTo>
                    <a:pt x="981" y="419"/>
                    <a:pt x="981" y="419"/>
                    <a:pt x="982" y="420"/>
                  </a:cubicBezTo>
                  <a:cubicBezTo>
                    <a:pt x="982" y="420"/>
                    <a:pt x="982" y="420"/>
                    <a:pt x="983" y="420"/>
                  </a:cubicBezTo>
                  <a:cubicBezTo>
                    <a:pt x="984" y="421"/>
                    <a:pt x="985" y="422"/>
                    <a:pt x="986" y="423"/>
                  </a:cubicBezTo>
                  <a:cubicBezTo>
                    <a:pt x="987" y="424"/>
                    <a:pt x="989" y="425"/>
                    <a:pt x="990" y="426"/>
                  </a:cubicBezTo>
                  <a:cubicBezTo>
                    <a:pt x="993" y="428"/>
                    <a:pt x="996" y="431"/>
                    <a:pt x="999" y="433"/>
                  </a:cubicBezTo>
                  <a:cubicBezTo>
                    <a:pt x="1002" y="435"/>
                    <a:pt x="1005" y="437"/>
                    <a:pt x="1008" y="439"/>
                  </a:cubicBezTo>
                  <a:cubicBezTo>
                    <a:pt x="1009" y="440"/>
                    <a:pt x="1011" y="441"/>
                    <a:pt x="1012" y="442"/>
                  </a:cubicBezTo>
                  <a:cubicBezTo>
                    <a:pt x="1014" y="442"/>
                    <a:pt x="1015" y="443"/>
                    <a:pt x="1016" y="444"/>
                  </a:cubicBezTo>
                  <a:cubicBezTo>
                    <a:pt x="1017" y="444"/>
                    <a:pt x="1017" y="445"/>
                    <a:pt x="1018" y="445"/>
                  </a:cubicBezTo>
                  <a:cubicBezTo>
                    <a:pt x="1018" y="445"/>
                    <a:pt x="1019" y="445"/>
                    <a:pt x="1019" y="446"/>
                  </a:cubicBezTo>
                  <a:cubicBezTo>
                    <a:pt x="1020" y="446"/>
                    <a:pt x="1020" y="446"/>
                    <a:pt x="1021" y="446"/>
                  </a:cubicBezTo>
                  <a:cubicBezTo>
                    <a:pt x="1011" y="447"/>
                    <a:pt x="1001" y="449"/>
                    <a:pt x="990" y="452"/>
                  </a:cubicBezTo>
                  <a:cubicBezTo>
                    <a:pt x="988" y="452"/>
                    <a:pt x="986" y="453"/>
                    <a:pt x="983" y="454"/>
                  </a:cubicBezTo>
                  <a:cubicBezTo>
                    <a:pt x="981" y="454"/>
                    <a:pt x="979" y="455"/>
                    <a:pt x="976" y="456"/>
                  </a:cubicBezTo>
                  <a:cubicBezTo>
                    <a:pt x="972" y="457"/>
                    <a:pt x="967" y="459"/>
                    <a:pt x="962" y="461"/>
                  </a:cubicBezTo>
                  <a:cubicBezTo>
                    <a:pt x="955" y="463"/>
                    <a:pt x="947" y="466"/>
                    <a:pt x="939" y="468"/>
                  </a:cubicBezTo>
                  <a:cubicBezTo>
                    <a:pt x="939" y="468"/>
                    <a:pt x="939" y="468"/>
                    <a:pt x="938" y="468"/>
                  </a:cubicBezTo>
                  <a:cubicBezTo>
                    <a:pt x="937" y="468"/>
                    <a:pt x="937" y="468"/>
                    <a:pt x="937" y="468"/>
                  </a:cubicBezTo>
                  <a:cubicBezTo>
                    <a:pt x="936" y="467"/>
                    <a:pt x="936" y="467"/>
                    <a:pt x="936" y="467"/>
                  </a:cubicBezTo>
                  <a:cubicBezTo>
                    <a:pt x="935" y="467"/>
                    <a:pt x="935" y="467"/>
                    <a:pt x="934" y="467"/>
                  </a:cubicBezTo>
                  <a:cubicBezTo>
                    <a:pt x="934" y="467"/>
                    <a:pt x="934" y="466"/>
                    <a:pt x="934" y="466"/>
                  </a:cubicBezTo>
                  <a:cubicBezTo>
                    <a:pt x="933" y="466"/>
                    <a:pt x="933" y="466"/>
                    <a:pt x="933" y="466"/>
                  </a:cubicBezTo>
                  <a:cubicBezTo>
                    <a:pt x="932" y="466"/>
                    <a:pt x="932" y="466"/>
                    <a:pt x="931" y="466"/>
                  </a:cubicBezTo>
                  <a:cubicBezTo>
                    <a:pt x="931" y="466"/>
                    <a:pt x="930" y="466"/>
                    <a:pt x="930" y="465"/>
                  </a:cubicBezTo>
                  <a:cubicBezTo>
                    <a:pt x="930" y="465"/>
                    <a:pt x="929" y="465"/>
                    <a:pt x="929" y="465"/>
                  </a:cubicBezTo>
                  <a:cubicBezTo>
                    <a:pt x="929" y="465"/>
                    <a:pt x="928" y="465"/>
                    <a:pt x="928" y="465"/>
                  </a:cubicBezTo>
                  <a:cubicBezTo>
                    <a:pt x="928" y="465"/>
                    <a:pt x="927" y="464"/>
                    <a:pt x="926" y="464"/>
                  </a:cubicBezTo>
                  <a:cubicBezTo>
                    <a:pt x="925" y="464"/>
                    <a:pt x="924" y="463"/>
                    <a:pt x="923" y="462"/>
                  </a:cubicBezTo>
                  <a:cubicBezTo>
                    <a:pt x="922" y="462"/>
                    <a:pt x="920" y="461"/>
                    <a:pt x="919" y="460"/>
                  </a:cubicBezTo>
                  <a:cubicBezTo>
                    <a:pt x="918" y="460"/>
                    <a:pt x="917" y="459"/>
                    <a:pt x="916" y="458"/>
                  </a:cubicBezTo>
                  <a:cubicBezTo>
                    <a:pt x="915" y="457"/>
                    <a:pt x="914" y="457"/>
                    <a:pt x="914" y="456"/>
                  </a:cubicBezTo>
                  <a:cubicBezTo>
                    <a:pt x="915" y="450"/>
                    <a:pt x="915" y="441"/>
                    <a:pt x="912" y="436"/>
                  </a:cubicBezTo>
                  <a:cubicBezTo>
                    <a:pt x="907" y="430"/>
                    <a:pt x="898" y="434"/>
                    <a:pt x="891" y="434"/>
                  </a:cubicBezTo>
                  <a:cubicBezTo>
                    <a:pt x="895" y="445"/>
                    <a:pt x="895" y="468"/>
                    <a:pt x="913" y="458"/>
                  </a:cubicBezTo>
                  <a:cubicBezTo>
                    <a:pt x="913" y="458"/>
                    <a:pt x="913" y="458"/>
                    <a:pt x="913" y="458"/>
                  </a:cubicBezTo>
                  <a:cubicBezTo>
                    <a:pt x="913" y="459"/>
                    <a:pt x="912" y="460"/>
                    <a:pt x="912" y="460"/>
                  </a:cubicBezTo>
                  <a:cubicBezTo>
                    <a:pt x="913" y="459"/>
                    <a:pt x="913" y="459"/>
                    <a:pt x="913" y="459"/>
                  </a:cubicBezTo>
                  <a:cubicBezTo>
                    <a:pt x="914" y="459"/>
                    <a:pt x="914" y="460"/>
                    <a:pt x="915" y="460"/>
                  </a:cubicBezTo>
                  <a:cubicBezTo>
                    <a:pt x="916" y="461"/>
                    <a:pt x="917" y="462"/>
                    <a:pt x="918" y="463"/>
                  </a:cubicBezTo>
                  <a:cubicBezTo>
                    <a:pt x="919" y="463"/>
                    <a:pt x="921" y="464"/>
                    <a:pt x="922" y="465"/>
                  </a:cubicBezTo>
                  <a:cubicBezTo>
                    <a:pt x="923" y="465"/>
                    <a:pt x="924" y="466"/>
                    <a:pt x="926" y="466"/>
                  </a:cubicBezTo>
                  <a:cubicBezTo>
                    <a:pt x="926" y="467"/>
                    <a:pt x="927" y="467"/>
                    <a:pt x="927" y="467"/>
                  </a:cubicBezTo>
                  <a:cubicBezTo>
                    <a:pt x="928" y="467"/>
                    <a:pt x="928" y="467"/>
                    <a:pt x="928" y="467"/>
                  </a:cubicBezTo>
                  <a:cubicBezTo>
                    <a:pt x="929" y="468"/>
                    <a:pt x="929" y="468"/>
                    <a:pt x="929" y="468"/>
                  </a:cubicBezTo>
                  <a:cubicBezTo>
                    <a:pt x="930" y="468"/>
                    <a:pt x="930" y="468"/>
                    <a:pt x="931" y="468"/>
                  </a:cubicBezTo>
                  <a:cubicBezTo>
                    <a:pt x="931" y="468"/>
                    <a:pt x="932" y="469"/>
                    <a:pt x="932" y="469"/>
                  </a:cubicBezTo>
                  <a:cubicBezTo>
                    <a:pt x="933" y="469"/>
                    <a:pt x="933" y="469"/>
                    <a:pt x="933" y="469"/>
                  </a:cubicBezTo>
                  <a:cubicBezTo>
                    <a:pt x="933" y="469"/>
                    <a:pt x="934" y="469"/>
                    <a:pt x="934" y="469"/>
                  </a:cubicBezTo>
                  <a:cubicBezTo>
                    <a:pt x="934" y="469"/>
                    <a:pt x="935" y="469"/>
                    <a:pt x="935" y="469"/>
                  </a:cubicBezTo>
                  <a:cubicBezTo>
                    <a:pt x="936" y="469"/>
                    <a:pt x="936" y="469"/>
                    <a:pt x="937" y="469"/>
                  </a:cubicBezTo>
                  <a:cubicBezTo>
                    <a:pt x="937" y="469"/>
                    <a:pt x="937" y="469"/>
                    <a:pt x="938" y="469"/>
                  </a:cubicBezTo>
                  <a:cubicBezTo>
                    <a:pt x="938" y="469"/>
                    <a:pt x="938" y="469"/>
                    <a:pt x="939" y="469"/>
                  </a:cubicBezTo>
                  <a:cubicBezTo>
                    <a:pt x="937" y="469"/>
                    <a:pt x="935" y="470"/>
                    <a:pt x="933" y="470"/>
                  </a:cubicBezTo>
                  <a:cubicBezTo>
                    <a:pt x="932" y="470"/>
                    <a:pt x="931" y="471"/>
                    <a:pt x="930" y="471"/>
                  </a:cubicBezTo>
                  <a:cubicBezTo>
                    <a:pt x="928" y="471"/>
                    <a:pt x="927" y="472"/>
                    <a:pt x="926" y="472"/>
                  </a:cubicBezTo>
                  <a:cubicBezTo>
                    <a:pt x="925" y="472"/>
                    <a:pt x="924" y="473"/>
                    <a:pt x="922" y="473"/>
                  </a:cubicBezTo>
                  <a:cubicBezTo>
                    <a:pt x="919" y="473"/>
                    <a:pt x="919" y="473"/>
                    <a:pt x="919" y="473"/>
                  </a:cubicBezTo>
                  <a:cubicBezTo>
                    <a:pt x="914" y="474"/>
                    <a:pt x="909" y="475"/>
                    <a:pt x="904" y="476"/>
                  </a:cubicBezTo>
                  <a:cubicBezTo>
                    <a:pt x="894" y="477"/>
                    <a:pt x="884" y="478"/>
                    <a:pt x="875" y="479"/>
                  </a:cubicBezTo>
                  <a:cubicBezTo>
                    <a:pt x="865" y="479"/>
                    <a:pt x="856" y="480"/>
                    <a:pt x="847" y="481"/>
                  </a:cubicBezTo>
                  <a:cubicBezTo>
                    <a:pt x="839" y="482"/>
                    <a:pt x="831" y="483"/>
                    <a:pt x="823" y="485"/>
                  </a:cubicBezTo>
                  <a:cubicBezTo>
                    <a:pt x="819" y="486"/>
                    <a:pt x="816" y="487"/>
                    <a:pt x="812" y="488"/>
                  </a:cubicBezTo>
                  <a:cubicBezTo>
                    <a:pt x="811" y="488"/>
                    <a:pt x="809" y="489"/>
                    <a:pt x="807" y="489"/>
                  </a:cubicBezTo>
                  <a:cubicBezTo>
                    <a:pt x="806" y="490"/>
                    <a:pt x="804" y="491"/>
                    <a:pt x="803" y="491"/>
                  </a:cubicBezTo>
                  <a:cubicBezTo>
                    <a:pt x="797" y="493"/>
                    <a:pt x="792" y="496"/>
                    <a:pt x="788" y="498"/>
                  </a:cubicBezTo>
                  <a:cubicBezTo>
                    <a:pt x="786" y="499"/>
                    <a:pt x="784" y="500"/>
                    <a:pt x="783" y="501"/>
                  </a:cubicBezTo>
                  <a:cubicBezTo>
                    <a:pt x="781" y="502"/>
                    <a:pt x="780" y="503"/>
                    <a:pt x="779" y="504"/>
                  </a:cubicBezTo>
                  <a:cubicBezTo>
                    <a:pt x="777" y="505"/>
                    <a:pt x="776" y="506"/>
                    <a:pt x="776" y="506"/>
                  </a:cubicBezTo>
                  <a:cubicBezTo>
                    <a:pt x="776" y="506"/>
                    <a:pt x="777" y="506"/>
                    <a:pt x="779" y="504"/>
                  </a:cubicBezTo>
                  <a:cubicBezTo>
                    <a:pt x="780" y="504"/>
                    <a:pt x="782" y="503"/>
                    <a:pt x="783" y="502"/>
                  </a:cubicBezTo>
                  <a:cubicBezTo>
                    <a:pt x="785" y="501"/>
                    <a:pt x="787" y="501"/>
                    <a:pt x="789" y="500"/>
                  </a:cubicBezTo>
                  <a:cubicBezTo>
                    <a:pt x="793" y="498"/>
                    <a:pt x="798" y="496"/>
                    <a:pt x="804" y="494"/>
                  </a:cubicBezTo>
                  <a:cubicBezTo>
                    <a:pt x="805" y="494"/>
                    <a:pt x="807" y="493"/>
                    <a:pt x="808" y="493"/>
                  </a:cubicBezTo>
                  <a:cubicBezTo>
                    <a:pt x="810" y="492"/>
                    <a:pt x="812" y="492"/>
                    <a:pt x="813" y="491"/>
                  </a:cubicBezTo>
                  <a:cubicBezTo>
                    <a:pt x="814" y="491"/>
                    <a:pt x="815" y="491"/>
                    <a:pt x="816" y="491"/>
                  </a:cubicBezTo>
                  <a:cubicBezTo>
                    <a:pt x="817" y="491"/>
                    <a:pt x="817" y="490"/>
                    <a:pt x="818" y="490"/>
                  </a:cubicBezTo>
                  <a:cubicBezTo>
                    <a:pt x="820" y="490"/>
                    <a:pt x="822" y="489"/>
                    <a:pt x="824" y="489"/>
                  </a:cubicBezTo>
                  <a:cubicBezTo>
                    <a:pt x="824" y="489"/>
                    <a:pt x="824" y="489"/>
                    <a:pt x="824" y="489"/>
                  </a:cubicBezTo>
                  <a:cubicBezTo>
                    <a:pt x="824" y="489"/>
                    <a:pt x="824" y="489"/>
                    <a:pt x="824" y="489"/>
                  </a:cubicBezTo>
                  <a:cubicBezTo>
                    <a:pt x="823" y="490"/>
                    <a:pt x="822" y="491"/>
                    <a:pt x="821" y="491"/>
                  </a:cubicBezTo>
                  <a:cubicBezTo>
                    <a:pt x="820" y="492"/>
                    <a:pt x="819" y="493"/>
                    <a:pt x="818" y="494"/>
                  </a:cubicBezTo>
                  <a:cubicBezTo>
                    <a:pt x="818" y="495"/>
                    <a:pt x="817" y="495"/>
                    <a:pt x="816" y="496"/>
                  </a:cubicBezTo>
                  <a:cubicBezTo>
                    <a:pt x="816" y="496"/>
                    <a:pt x="816" y="497"/>
                    <a:pt x="816" y="497"/>
                  </a:cubicBezTo>
                  <a:cubicBezTo>
                    <a:pt x="815" y="496"/>
                    <a:pt x="815" y="496"/>
                    <a:pt x="815" y="496"/>
                  </a:cubicBezTo>
                  <a:cubicBezTo>
                    <a:pt x="799" y="503"/>
                    <a:pt x="795" y="518"/>
                    <a:pt x="791" y="534"/>
                  </a:cubicBezTo>
                  <a:cubicBezTo>
                    <a:pt x="807" y="531"/>
                    <a:pt x="813" y="517"/>
                    <a:pt x="816" y="501"/>
                  </a:cubicBezTo>
                  <a:cubicBezTo>
                    <a:pt x="816" y="500"/>
                    <a:pt x="817" y="499"/>
                    <a:pt x="818" y="499"/>
                  </a:cubicBezTo>
                  <a:cubicBezTo>
                    <a:pt x="819" y="498"/>
                    <a:pt x="820" y="497"/>
                    <a:pt x="820" y="496"/>
                  </a:cubicBezTo>
                  <a:cubicBezTo>
                    <a:pt x="821" y="495"/>
                    <a:pt x="822" y="494"/>
                    <a:pt x="823" y="494"/>
                  </a:cubicBezTo>
                  <a:cubicBezTo>
                    <a:pt x="824" y="493"/>
                    <a:pt x="825" y="492"/>
                    <a:pt x="825" y="492"/>
                  </a:cubicBezTo>
                  <a:cubicBezTo>
                    <a:pt x="826" y="491"/>
                    <a:pt x="827" y="490"/>
                    <a:pt x="828" y="490"/>
                  </a:cubicBezTo>
                  <a:cubicBezTo>
                    <a:pt x="828" y="490"/>
                    <a:pt x="828" y="490"/>
                    <a:pt x="828" y="490"/>
                  </a:cubicBezTo>
                  <a:cubicBezTo>
                    <a:pt x="828" y="489"/>
                    <a:pt x="828" y="489"/>
                    <a:pt x="829" y="489"/>
                  </a:cubicBezTo>
                  <a:cubicBezTo>
                    <a:pt x="829" y="489"/>
                    <a:pt x="829" y="489"/>
                    <a:pt x="829" y="488"/>
                  </a:cubicBezTo>
                  <a:cubicBezTo>
                    <a:pt x="830" y="488"/>
                    <a:pt x="830" y="488"/>
                    <a:pt x="830" y="488"/>
                  </a:cubicBezTo>
                  <a:cubicBezTo>
                    <a:pt x="835" y="487"/>
                    <a:pt x="841" y="486"/>
                    <a:pt x="848" y="485"/>
                  </a:cubicBezTo>
                  <a:cubicBezTo>
                    <a:pt x="856" y="484"/>
                    <a:pt x="866" y="483"/>
                    <a:pt x="875" y="483"/>
                  </a:cubicBezTo>
                  <a:cubicBezTo>
                    <a:pt x="884" y="482"/>
                    <a:pt x="894" y="481"/>
                    <a:pt x="904" y="480"/>
                  </a:cubicBezTo>
                  <a:cubicBezTo>
                    <a:pt x="909" y="479"/>
                    <a:pt x="914" y="478"/>
                    <a:pt x="919" y="477"/>
                  </a:cubicBezTo>
                  <a:cubicBezTo>
                    <a:pt x="923" y="477"/>
                    <a:pt x="923" y="477"/>
                    <a:pt x="923" y="477"/>
                  </a:cubicBezTo>
                  <a:cubicBezTo>
                    <a:pt x="924" y="476"/>
                    <a:pt x="925" y="476"/>
                    <a:pt x="927" y="476"/>
                  </a:cubicBezTo>
                  <a:cubicBezTo>
                    <a:pt x="928" y="476"/>
                    <a:pt x="929" y="475"/>
                    <a:pt x="930" y="475"/>
                  </a:cubicBezTo>
                  <a:cubicBezTo>
                    <a:pt x="932" y="475"/>
                    <a:pt x="933" y="474"/>
                    <a:pt x="934" y="474"/>
                  </a:cubicBezTo>
                  <a:cubicBezTo>
                    <a:pt x="944" y="471"/>
                    <a:pt x="954" y="468"/>
                    <a:pt x="963" y="464"/>
                  </a:cubicBezTo>
                  <a:cubicBezTo>
                    <a:pt x="966" y="463"/>
                    <a:pt x="969" y="462"/>
                    <a:pt x="971" y="462"/>
                  </a:cubicBezTo>
                  <a:cubicBezTo>
                    <a:pt x="971" y="462"/>
                    <a:pt x="971" y="462"/>
                    <a:pt x="971" y="462"/>
                  </a:cubicBezTo>
                  <a:cubicBezTo>
                    <a:pt x="970" y="462"/>
                    <a:pt x="970" y="463"/>
                    <a:pt x="969" y="463"/>
                  </a:cubicBezTo>
                  <a:cubicBezTo>
                    <a:pt x="969" y="464"/>
                    <a:pt x="968" y="464"/>
                    <a:pt x="968" y="465"/>
                  </a:cubicBezTo>
                  <a:cubicBezTo>
                    <a:pt x="967" y="465"/>
                    <a:pt x="967" y="466"/>
                    <a:pt x="966" y="467"/>
                  </a:cubicBezTo>
                  <a:cubicBezTo>
                    <a:pt x="966" y="467"/>
                    <a:pt x="965" y="467"/>
                    <a:pt x="965" y="468"/>
                  </a:cubicBezTo>
                  <a:cubicBezTo>
                    <a:pt x="965" y="468"/>
                    <a:pt x="964" y="468"/>
                    <a:pt x="964" y="469"/>
                  </a:cubicBezTo>
                  <a:cubicBezTo>
                    <a:pt x="963" y="470"/>
                    <a:pt x="962" y="472"/>
                    <a:pt x="960" y="474"/>
                  </a:cubicBezTo>
                  <a:cubicBezTo>
                    <a:pt x="959" y="476"/>
                    <a:pt x="957" y="478"/>
                    <a:pt x="956" y="480"/>
                  </a:cubicBezTo>
                  <a:cubicBezTo>
                    <a:pt x="953" y="484"/>
                    <a:pt x="950" y="488"/>
                    <a:pt x="947" y="492"/>
                  </a:cubicBezTo>
                  <a:cubicBezTo>
                    <a:pt x="944" y="496"/>
                    <a:pt x="941" y="501"/>
                    <a:pt x="939" y="504"/>
                  </a:cubicBezTo>
                  <a:cubicBezTo>
                    <a:pt x="938" y="504"/>
                    <a:pt x="938" y="504"/>
                    <a:pt x="938" y="504"/>
                  </a:cubicBezTo>
                  <a:cubicBezTo>
                    <a:pt x="937" y="504"/>
                    <a:pt x="936" y="504"/>
                    <a:pt x="935" y="504"/>
                  </a:cubicBezTo>
                  <a:cubicBezTo>
                    <a:pt x="935" y="504"/>
                    <a:pt x="935" y="504"/>
                    <a:pt x="934" y="504"/>
                  </a:cubicBezTo>
                  <a:cubicBezTo>
                    <a:pt x="934" y="504"/>
                    <a:pt x="934" y="504"/>
                    <a:pt x="933" y="504"/>
                  </a:cubicBezTo>
                  <a:cubicBezTo>
                    <a:pt x="933" y="504"/>
                    <a:pt x="933" y="504"/>
                    <a:pt x="933" y="504"/>
                  </a:cubicBezTo>
                  <a:cubicBezTo>
                    <a:pt x="932" y="504"/>
                    <a:pt x="930" y="504"/>
                    <a:pt x="929" y="504"/>
                  </a:cubicBezTo>
                  <a:cubicBezTo>
                    <a:pt x="928" y="504"/>
                    <a:pt x="927" y="504"/>
                    <a:pt x="926" y="504"/>
                  </a:cubicBezTo>
                  <a:cubicBezTo>
                    <a:pt x="923" y="504"/>
                    <a:pt x="920" y="504"/>
                    <a:pt x="918" y="505"/>
                  </a:cubicBezTo>
                  <a:cubicBezTo>
                    <a:pt x="917" y="505"/>
                    <a:pt x="917" y="505"/>
                    <a:pt x="917" y="505"/>
                  </a:cubicBezTo>
                  <a:cubicBezTo>
                    <a:pt x="917" y="504"/>
                    <a:pt x="917" y="504"/>
                    <a:pt x="917" y="504"/>
                  </a:cubicBezTo>
                  <a:cubicBezTo>
                    <a:pt x="907" y="490"/>
                    <a:pt x="890" y="502"/>
                    <a:pt x="885" y="515"/>
                  </a:cubicBezTo>
                  <a:cubicBezTo>
                    <a:pt x="895" y="514"/>
                    <a:pt x="911" y="520"/>
                    <a:pt x="916" y="507"/>
                  </a:cubicBezTo>
                  <a:cubicBezTo>
                    <a:pt x="917" y="507"/>
                    <a:pt x="917" y="507"/>
                    <a:pt x="918" y="507"/>
                  </a:cubicBezTo>
                  <a:cubicBezTo>
                    <a:pt x="921" y="507"/>
                    <a:pt x="923" y="506"/>
                    <a:pt x="926" y="506"/>
                  </a:cubicBezTo>
                  <a:cubicBezTo>
                    <a:pt x="927" y="506"/>
                    <a:pt x="928" y="506"/>
                    <a:pt x="929" y="506"/>
                  </a:cubicBezTo>
                  <a:cubicBezTo>
                    <a:pt x="931" y="506"/>
                    <a:pt x="932" y="506"/>
                    <a:pt x="933" y="506"/>
                  </a:cubicBezTo>
                  <a:cubicBezTo>
                    <a:pt x="933" y="506"/>
                    <a:pt x="933" y="506"/>
                    <a:pt x="933" y="506"/>
                  </a:cubicBezTo>
                  <a:cubicBezTo>
                    <a:pt x="934" y="506"/>
                    <a:pt x="934" y="506"/>
                    <a:pt x="934" y="506"/>
                  </a:cubicBezTo>
                  <a:cubicBezTo>
                    <a:pt x="935" y="506"/>
                    <a:pt x="935" y="506"/>
                    <a:pt x="935" y="505"/>
                  </a:cubicBezTo>
                  <a:cubicBezTo>
                    <a:pt x="936" y="505"/>
                    <a:pt x="937" y="505"/>
                    <a:pt x="938" y="505"/>
                  </a:cubicBezTo>
                  <a:cubicBezTo>
                    <a:pt x="938" y="505"/>
                    <a:pt x="938" y="505"/>
                    <a:pt x="938" y="505"/>
                  </a:cubicBezTo>
                  <a:cubicBezTo>
                    <a:pt x="938" y="505"/>
                    <a:pt x="938" y="505"/>
                    <a:pt x="938" y="505"/>
                  </a:cubicBezTo>
                  <a:cubicBezTo>
                    <a:pt x="937" y="507"/>
                    <a:pt x="935" y="509"/>
                    <a:pt x="934" y="511"/>
                  </a:cubicBezTo>
                  <a:cubicBezTo>
                    <a:pt x="933" y="513"/>
                    <a:pt x="931" y="514"/>
                    <a:pt x="930" y="516"/>
                  </a:cubicBezTo>
                  <a:cubicBezTo>
                    <a:pt x="930" y="516"/>
                    <a:pt x="929" y="516"/>
                    <a:pt x="929" y="517"/>
                  </a:cubicBezTo>
                  <a:cubicBezTo>
                    <a:pt x="929" y="517"/>
                    <a:pt x="929" y="518"/>
                    <a:pt x="928" y="518"/>
                  </a:cubicBezTo>
                  <a:cubicBezTo>
                    <a:pt x="928" y="519"/>
                    <a:pt x="927" y="519"/>
                    <a:pt x="927" y="520"/>
                  </a:cubicBezTo>
                  <a:cubicBezTo>
                    <a:pt x="926" y="521"/>
                    <a:pt x="925" y="523"/>
                    <a:pt x="924" y="523"/>
                  </a:cubicBezTo>
                  <a:cubicBezTo>
                    <a:pt x="923" y="525"/>
                    <a:pt x="922" y="526"/>
                    <a:pt x="922" y="526"/>
                  </a:cubicBezTo>
                  <a:cubicBezTo>
                    <a:pt x="922" y="526"/>
                    <a:pt x="923" y="526"/>
                    <a:pt x="925" y="524"/>
                  </a:cubicBezTo>
                  <a:cubicBezTo>
                    <a:pt x="925" y="524"/>
                    <a:pt x="926" y="523"/>
                    <a:pt x="926" y="523"/>
                  </a:cubicBezTo>
                  <a:cubicBezTo>
                    <a:pt x="927" y="522"/>
                    <a:pt x="927" y="522"/>
                    <a:pt x="928" y="521"/>
                  </a:cubicBezTo>
                  <a:cubicBezTo>
                    <a:pt x="929" y="521"/>
                    <a:pt x="929" y="520"/>
                    <a:pt x="930" y="519"/>
                  </a:cubicBezTo>
                  <a:cubicBezTo>
                    <a:pt x="930" y="519"/>
                    <a:pt x="930" y="519"/>
                    <a:pt x="931" y="518"/>
                  </a:cubicBezTo>
                  <a:cubicBezTo>
                    <a:pt x="931" y="518"/>
                    <a:pt x="931" y="518"/>
                    <a:pt x="932" y="517"/>
                  </a:cubicBezTo>
                  <a:cubicBezTo>
                    <a:pt x="933" y="516"/>
                    <a:pt x="934" y="514"/>
                    <a:pt x="936" y="512"/>
                  </a:cubicBezTo>
                  <a:cubicBezTo>
                    <a:pt x="937" y="510"/>
                    <a:pt x="938" y="508"/>
                    <a:pt x="940" y="506"/>
                  </a:cubicBezTo>
                  <a:cubicBezTo>
                    <a:pt x="943" y="502"/>
                    <a:pt x="946" y="498"/>
                    <a:pt x="949" y="494"/>
                  </a:cubicBezTo>
                  <a:cubicBezTo>
                    <a:pt x="950" y="492"/>
                    <a:pt x="951" y="491"/>
                    <a:pt x="952" y="490"/>
                  </a:cubicBezTo>
                  <a:cubicBezTo>
                    <a:pt x="952" y="490"/>
                    <a:pt x="952" y="490"/>
                    <a:pt x="952" y="491"/>
                  </a:cubicBezTo>
                  <a:cubicBezTo>
                    <a:pt x="952" y="491"/>
                    <a:pt x="952" y="491"/>
                    <a:pt x="952" y="492"/>
                  </a:cubicBezTo>
                  <a:cubicBezTo>
                    <a:pt x="952" y="492"/>
                    <a:pt x="952" y="492"/>
                    <a:pt x="952" y="493"/>
                  </a:cubicBezTo>
                  <a:cubicBezTo>
                    <a:pt x="952" y="493"/>
                    <a:pt x="952" y="493"/>
                    <a:pt x="952" y="494"/>
                  </a:cubicBezTo>
                  <a:cubicBezTo>
                    <a:pt x="953" y="497"/>
                    <a:pt x="954" y="500"/>
                    <a:pt x="956" y="503"/>
                  </a:cubicBezTo>
                  <a:cubicBezTo>
                    <a:pt x="957" y="506"/>
                    <a:pt x="958" y="508"/>
                    <a:pt x="960" y="511"/>
                  </a:cubicBezTo>
                  <a:cubicBezTo>
                    <a:pt x="959" y="511"/>
                    <a:pt x="959" y="511"/>
                    <a:pt x="958" y="511"/>
                  </a:cubicBezTo>
                  <a:cubicBezTo>
                    <a:pt x="957" y="514"/>
                    <a:pt x="957" y="514"/>
                    <a:pt x="957" y="514"/>
                  </a:cubicBezTo>
                  <a:cubicBezTo>
                    <a:pt x="948" y="525"/>
                    <a:pt x="950" y="542"/>
                    <a:pt x="964" y="548"/>
                  </a:cubicBezTo>
                  <a:cubicBezTo>
                    <a:pt x="966" y="536"/>
                    <a:pt x="977" y="518"/>
                    <a:pt x="962" y="512"/>
                  </a:cubicBezTo>
                  <a:cubicBezTo>
                    <a:pt x="962" y="512"/>
                    <a:pt x="962" y="512"/>
                    <a:pt x="962" y="512"/>
                  </a:cubicBezTo>
                  <a:cubicBezTo>
                    <a:pt x="961" y="508"/>
                    <a:pt x="959" y="505"/>
                    <a:pt x="958" y="502"/>
                  </a:cubicBezTo>
                  <a:cubicBezTo>
                    <a:pt x="956" y="499"/>
                    <a:pt x="955" y="496"/>
                    <a:pt x="954" y="493"/>
                  </a:cubicBezTo>
                  <a:cubicBezTo>
                    <a:pt x="954" y="493"/>
                    <a:pt x="954" y="492"/>
                    <a:pt x="954" y="492"/>
                  </a:cubicBezTo>
                  <a:cubicBezTo>
                    <a:pt x="954" y="492"/>
                    <a:pt x="954" y="491"/>
                    <a:pt x="954" y="491"/>
                  </a:cubicBezTo>
                  <a:cubicBezTo>
                    <a:pt x="954" y="491"/>
                    <a:pt x="954" y="491"/>
                    <a:pt x="953" y="490"/>
                  </a:cubicBezTo>
                  <a:cubicBezTo>
                    <a:pt x="953" y="490"/>
                    <a:pt x="953" y="490"/>
                    <a:pt x="953" y="489"/>
                  </a:cubicBezTo>
                  <a:cubicBezTo>
                    <a:pt x="953" y="489"/>
                    <a:pt x="953" y="488"/>
                    <a:pt x="953" y="488"/>
                  </a:cubicBezTo>
                  <a:cubicBezTo>
                    <a:pt x="955" y="485"/>
                    <a:pt x="956" y="483"/>
                    <a:pt x="958" y="481"/>
                  </a:cubicBezTo>
                  <a:cubicBezTo>
                    <a:pt x="959" y="479"/>
                    <a:pt x="961" y="477"/>
                    <a:pt x="962" y="475"/>
                  </a:cubicBezTo>
                  <a:cubicBezTo>
                    <a:pt x="963" y="474"/>
                    <a:pt x="965" y="472"/>
                    <a:pt x="966" y="470"/>
                  </a:cubicBezTo>
                  <a:cubicBezTo>
                    <a:pt x="966" y="470"/>
                    <a:pt x="967" y="469"/>
                    <a:pt x="968" y="468"/>
                  </a:cubicBezTo>
                  <a:cubicBezTo>
                    <a:pt x="968" y="467"/>
                    <a:pt x="969" y="467"/>
                    <a:pt x="969" y="466"/>
                  </a:cubicBezTo>
                  <a:cubicBezTo>
                    <a:pt x="970" y="465"/>
                    <a:pt x="971" y="464"/>
                    <a:pt x="971" y="463"/>
                  </a:cubicBezTo>
                  <a:cubicBezTo>
                    <a:pt x="972" y="462"/>
                    <a:pt x="972" y="462"/>
                    <a:pt x="972" y="461"/>
                  </a:cubicBezTo>
                  <a:cubicBezTo>
                    <a:pt x="974" y="461"/>
                    <a:pt x="976" y="460"/>
                    <a:pt x="977" y="460"/>
                  </a:cubicBezTo>
                  <a:cubicBezTo>
                    <a:pt x="980" y="459"/>
                    <a:pt x="982" y="458"/>
                    <a:pt x="984" y="457"/>
                  </a:cubicBezTo>
                  <a:cubicBezTo>
                    <a:pt x="987" y="457"/>
                    <a:pt x="989" y="456"/>
                    <a:pt x="991" y="456"/>
                  </a:cubicBezTo>
                  <a:cubicBezTo>
                    <a:pt x="1004" y="452"/>
                    <a:pt x="1016" y="450"/>
                    <a:pt x="1028" y="449"/>
                  </a:cubicBezTo>
                  <a:cubicBezTo>
                    <a:pt x="1028" y="449"/>
                    <a:pt x="1028" y="450"/>
                    <a:pt x="1027" y="450"/>
                  </a:cubicBezTo>
                  <a:cubicBezTo>
                    <a:pt x="1027" y="451"/>
                    <a:pt x="1027" y="451"/>
                    <a:pt x="1026" y="452"/>
                  </a:cubicBezTo>
                  <a:cubicBezTo>
                    <a:pt x="1026" y="453"/>
                    <a:pt x="1025" y="454"/>
                    <a:pt x="1025" y="454"/>
                  </a:cubicBezTo>
                  <a:cubicBezTo>
                    <a:pt x="1025" y="455"/>
                    <a:pt x="1024" y="456"/>
                    <a:pt x="1024" y="457"/>
                  </a:cubicBezTo>
                  <a:cubicBezTo>
                    <a:pt x="1024" y="457"/>
                    <a:pt x="1024" y="457"/>
                    <a:pt x="1024" y="457"/>
                  </a:cubicBezTo>
                  <a:cubicBezTo>
                    <a:pt x="1024" y="457"/>
                    <a:pt x="1024" y="457"/>
                    <a:pt x="1024" y="457"/>
                  </a:cubicBezTo>
                  <a:cubicBezTo>
                    <a:pt x="1013" y="466"/>
                    <a:pt x="1016" y="478"/>
                    <a:pt x="1020" y="492"/>
                  </a:cubicBezTo>
                  <a:cubicBezTo>
                    <a:pt x="1032" y="486"/>
                    <a:pt x="1031" y="474"/>
                    <a:pt x="1026" y="461"/>
                  </a:cubicBezTo>
                  <a:cubicBezTo>
                    <a:pt x="1026" y="460"/>
                    <a:pt x="1027" y="459"/>
                    <a:pt x="1027" y="458"/>
                  </a:cubicBezTo>
                  <a:cubicBezTo>
                    <a:pt x="1027" y="458"/>
                    <a:pt x="1027" y="457"/>
                    <a:pt x="1028" y="456"/>
                  </a:cubicBezTo>
                  <a:cubicBezTo>
                    <a:pt x="1028" y="455"/>
                    <a:pt x="1029" y="454"/>
                    <a:pt x="1029" y="454"/>
                  </a:cubicBezTo>
                  <a:cubicBezTo>
                    <a:pt x="1029" y="453"/>
                    <a:pt x="1030" y="452"/>
                    <a:pt x="1030" y="452"/>
                  </a:cubicBezTo>
                  <a:cubicBezTo>
                    <a:pt x="1030" y="451"/>
                    <a:pt x="1031" y="450"/>
                    <a:pt x="1031" y="450"/>
                  </a:cubicBezTo>
                  <a:cubicBezTo>
                    <a:pt x="1031" y="450"/>
                    <a:pt x="1031" y="449"/>
                    <a:pt x="1031" y="449"/>
                  </a:cubicBezTo>
                  <a:cubicBezTo>
                    <a:pt x="1032" y="449"/>
                    <a:pt x="1032" y="449"/>
                    <a:pt x="1032" y="449"/>
                  </a:cubicBezTo>
                  <a:cubicBezTo>
                    <a:pt x="1035" y="449"/>
                    <a:pt x="1039" y="448"/>
                    <a:pt x="1042" y="448"/>
                  </a:cubicBezTo>
                  <a:cubicBezTo>
                    <a:pt x="1044" y="448"/>
                    <a:pt x="1046" y="448"/>
                    <a:pt x="1048" y="448"/>
                  </a:cubicBezTo>
                  <a:cubicBezTo>
                    <a:pt x="1049" y="448"/>
                    <a:pt x="1051" y="448"/>
                    <a:pt x="1053" y="448"/>
                  </a:cubicBezTo>
                  <a:cubicBezTo>
                    <a:pt x="1053" y="448"/>
                    <a:pt x="1054" y="448"/>
                    <a:pt x="1054" y="448"/>
                  </a:cubicBezTo>
                  <a:cubicBezTo>
                    <a:pt x="1071" y="467"/>
                    <a:pt x="1081" y="460"/>
                    <a:pt x="1112" y="472"/>
                  </a:cubicBezTo>
                  <a:cubicBezTo>
                    <a:pt x="1119" y="475"/>
                    <a:pt x="1128" y="479"/>
                    <a:pt x="1135" y="476"/>
                  </a:cubicBezTo>
                  <a:cubicBezTo>
                    <a:pt x="1145" y="472"/>
                    <a:pt x="1148" y="477"/>
                    <a:pt x="1162" y="482"/>
                  </a:cubicBezTo>
                  <a:cubicBezTo>
                    <a:pt x="1179" y="488"/>
                    <a:pt x="1191" y="499"/>
                    <a:pt x="1195" y="514"/>
                  </a:cubicBezTo>
                  <a:cubicBezTo>
                    <a:pt x="1187" y="516"/>
                    <a:pt x="1177" y="508"/>
                    <a:pt x="1164" y="505"/>
                  </a:cubicBezTo>
                  <a:cubicBezTo>
                    <a:pt x="1147" y="501"/>
                    <a:pt x="1138" y="500"/>
                    <a:pt x="1120" y="502"/>
                  </a:cubicBezTo>
                  <a:cubicBezTo>
                    <a:pt x="1110" y="503"/>
                    <a:pt x="1095" y="505"/>
                    <a:pt x="1086" y="502"/>
                  </a:cubicBezTo>
                  <a:cubicBezTo>
                    <a:pt x="1067" y="497"/>
                    <a:pt x="1063" y="477"/>
                    <a:pt x="1042" y="480"/>
                  </a:cubicBezTo>
                  <a:cubicBezTo>
                    <a:pt x="1054" y="485"/>
                    <a:pt x="1064" y="495"/>
                    <a:pt x="1069" y="508"/>
                  </a:cubicBezTo>
                  <a:cubicBezTo>
                    <a:pt x="1052" y="511"/>
                    <a:pt x="1041" y="516"/>
                    <a:pt x="1027" y="523"/>
                  </a:cubicBezTo>
                  <a:cubicBezTo>
                    <a:pt x="1013" y="529"/>
                    <a:pt x="1000" y="543"/>
                    <a:pt x="985" y="555"/>
                  </a:cubicBezTo>
                  <a:cubicBezTo>
                    <a:pt x="984" y="555"/>
                    <a:pt x="983" y="555"/>
                    <a:pt x="981" y="555"/>
                  </a:cubicBezTo>
                  <a:cubicBezTo>
                    <a:pt x="982" y="556"/>
                    <a:pt x="982" y="556"/>
                    <a:pt x="982" y="557"/>
                  </a:cubicBezTo>
                  <a:cubicBezTo>
                    <a:pt x="980" y="559"/>
                    <a:pt x="977" y="561"/>
                    <a:pt x="974" y="563"/>
                  </a:cubicBezTo>
                  <a:cubicBezTo>
                    <a:pt x="977" y="561"/>
                    <a:pt x="980" y="560"/>
                    <a:pt x="982" y="558"/>
                  </a:cubicBezTo>
                  <a:cubicBezTo>
                    <a:pt x="988" y="572"/>
                    <a:pt x="1002" y="577"/>
                    <a:pt x="1017" y="578"/>
                  </a:cubicBezTo>
                  <a:cubicBezTo>
                    <a:pt x="1018" y="578"/>
                    <a:pt x="1019" y="579"/>
                    <a:pt x="1020" y="580"/>
                  </a:cubicBezTo>
                  <a:cubicBezTo>
                    <a:pt x="1021" y="581"/>
                    <a:pt x="1021" y="581"/>
                    <a:pt x="1022" y="582"/>
                  </a:cubicBezTo>
                  <a:cubicBezTo>
                    <a:pt x="1023" y="583"/>
                    <a:pt x="1024" y="584"/>
                    <a:pt x="1025" y="585"/>
                  </a:cubicBezTo>
                  <a:cubicBezTo>
                    <a:pt x="1026" y="586"/>
                    <a:pt x="1027" y="586"/>
                    <a:pt x="1027" y="587"/>
                  </a:cubicBezTo>
                  <a:cubicBezTo>
                    <a:pt x="1028" y="588"/>
                    <a:pt x="1029" y="589"/>
                    <a:pt x="1029" y="589"/>
                  </a:cubicBezTo>
                  <a:cubicBezTo>
                    <a:pt x="1029" y="590"/>
                    <a:pt x="1029" y="590"/>
                    <a:pt x="1030" y="590"/>
                  </a:cubicBezTo>
                  <a:cubicBezTo>
                    <a:pt x="1030" y="590"/>
                    <a:pt x="1030" y="590"/>
                    <a:pt x="1030" y="590"/>
                  </a:cubicBezTo>
                  <a:cubicBezTo>
                    <a:pt x="1030" y="591"/>
                    <a:pt x="1031" y="591"/>
                    <a:pt x="1031" y="591"/>
                  </a:cubicBezTo>
                  <a:cubicBezTo>
                    <a:pt x="1031" y="591"/>
                    <a:pt x="1031" y="591"/>
                    <a:pt x="1032" y="592"/>
                  </a:cubicBezTo>
                  <a:cubicBezTo>
                    <a:pt x="1033" y="598"/>
                    <a:pt x="1035" y="604"/>
                    <a:pt x="1036" y="611"/>
                  </a:cubicBezTo>
                  <a:cubicBezTo>
                    <a:pt x="1038" y="620"/>
                    <a:pt x="1039" y="630"/>
                    <a:pt x="1041" y="640"/>
                  </a:cubicBezTo>
                  <a:cubicBezTo>
                    <a:pt x="1043" y="649"/>
                    <a:pt x="1044" y="659"/>
                    <a:pt x="1046" y="669"/>
                  </a:cubicBezTo>
                  <a:cubicBezTo>
                    <a:pt x="1041" y="670"/>
                    <a:pt x="1034" y="670"/>
                    <a:pt x="1028" y="671"/>
                  </a:cubicBezTo>
                  <a:cubicBezTo>
                    <a:pt x="1025" y="663"/>
                    <a:pt x="1017" y="656"/>
                    <a:pt x="1010" y="654"/>
                  </a:cubicBezTo>
                  <a:cubicBezTo>
                    <a:pt x="1011" y="659"/>
                    <a:pt x="1010" y="666"/>
                    <a:pt x="1011" y="672"/>
                  </a:cubicBezTo>
                  <a:cubicBezTo>
                    <a:pt x="992" y="674"/>
                    <a:pt x="974" y="677"/>
                    <a:pt x="960" y="681"/>
                  </a:cubicBezTo>
                  <a:cubicBezTo>
                    <a:pt x="916" y="692"/>
                    <a:pt x="878" y="705"/>
                    <a:pt x="878" y="705"/>
                  </a:cubicBezTo>
                  <a:cubicBezTo>
                    <a:pt x="878" y="705"/>
                    <a:pt x="873" y="704"/>
                    <a:pt x="865" y="702"/>
                  </a:cubicBezTo>
                  <a:cubicBezTo>
                    <a:pt x="865" y="702"/>
                    <a:pt x="864" y="702"/>
                    <a:pt x="864" y="701"/>
                  </a:cubicBezTo>
                  <a:cubicBezTo>
                    <a:pt x="863" y="700"/>
                    <a:pt x="861" y="699"/>
                    <a:pt x="860" y="697"/>
                  </a:cubicBezTo>
                  <a:cubicBezTo>
                    <a:pt x="859" y="697"/>
                    <a:pt x="858" y="696"/>
                    <a:pt x="857" y="695"/>
                  </a:cubicBezTo>
                  <a:cubicBezTo>
                    <a:pt x="856" y="695"/>
                    <a:pt x="856" y="694"/>
                    <a:pt x="855" y="693"/>
                  </a:cubicBezTo>
                  <a:cubicBezTo>
                    <a:pt x="848" y="688"/>
                    <a:pt x="839" y="681"/>
                    <a:pt x="831" y="674"/>
                  </a:cubicBezTo>
                  <a:cubicBezTo>
                    <a:pt x="826" y="670"/>
                    <a:pt x="822" y="667"/>
                    <a:pt x="818" y="663"/>
                  </a:cubicBezTo>
                  <a:cubicBezTo>
                    <a:pt x="817" y="663"/>
                    <a:pt x="817" y="662"/>
                    <a:pt x="817" y="662"/>
                  </a:cubicBezTo>
                  <a:cubicBezTo>
                    <a:pt x="816" y="661"/>
                    <a:pt x="815" y="659"/>
                    <a:pt x="815" y="658"/>
                  </a:cubicBezTo>
                  <a:cubicBezTo>
                    <a:pt x="815" y="658"/>
                    <a:pt x="814" y="657"/>
                    <a:pt x="814" y="657"/>
                  </a:cubicBezTo>
                  <a:cubicBezTo>
                    <a:pt x="814" y="657"/>
                    <a:pt x="814" y="656"/>
                    <a:pt x="814" y="656"/>
                  </a:cubicBezTo>
                  <a:cubicBezTo>
                    <a:pt x="814" y="655"/>
                    <a:pt x="813" y="654"/>
                    <a:pt x="813" y="653"/>
                  </a:cubicBezTo>
                  <a:cubicBezTo>
                    <a:pt x="812" y="652"/>
                    <a:pt x="812" y="650"/>
                    <a:pt x="812" y="648"/>
                  </a:cubicBezTo>
                  <a:cubicBezTo>
                    <a:pt x="812" y="647"/>
                    <a:pt x="812" y="647"/>
                    <a:pt x="812" y="647"/>
                  </a:cubicBezTo>
                  <a:cubicBezTo>
                    <a:pt x="812" y="647"/>
                    <a:pt x="812" y="646"/>
                    <a:pt x="812" y="646"/>
                  </a:cubicBezTo>
                  <a:cubicBezTo>
                    <a:pt x="812" y="646"/>
                    <a:pt x="812" y="646"/>
                    <a:pt x="812" y="646"/>
                  </a:cubicBezTo>
                  <a:cubicBezTo>
                    <a:pt x="812" y="645"/>
                    <a:pt x="812" y="645"/>
                    <a:pt x="812" y="645"/>
                  </a:cubicBezTo>
                  <a:cubicBezTo>
                    <a:pt x="813" y="645"/>
                    <a:pt x="813" y="645"/>
                    <a:pt x="813" y="645"/>
                  </a:cubicBezTo>
                  <a:cubicBezTo>
                    <a:pt x="813" y="644"/>
                    <a:pt x="814" y="643"/>
                    <a:pt x="814" y="642"/>
                  </a:cubicBezTo>
                  <a:cubicBezTo>
                    <a:pt x="815" y="641"/>
                    <a:pt x="815" y="641"/>
                    <a:pt x="815" y="640"/>
                  </a:cubicBezTo>
                  <a:cubicBezTo>
                    <a:pt x="816" y="640"/>
                    <a:pt x="816" y="639"/>
                    <a:pt x="816" y="639"/>
                  </a:cubicBezTo>
                  <a:cubicBezTo>
                    <a:pt x="817" y="638"/>
                    <a:pt x="817" y="637"/>
                    <a:pt x="817" y="637"/>
                  </a:cubicBezTo>
                  <a:cubicBezTo>
                    <a:pt x="817" y="636"/>
                    <a:pt x="818" y="636"/>
                    <a:pt x="818" y="635"/>
                  </a:cubicBezTo>
                  <a:cubicBezTo>
                    <a:pt x="819" y="633"/>
                    <a:pt x="820" y="630"/>
                    <a:pt x="820" y="627"/>
                  </a:cubicBezTo>
                  <a:cubicBezTo>
                    <a:pt x="820" y="627"/>
                    <a:pt x="821" y="627"/>
                    <a:pt x="821" y="627"/>
                  </a:cubicBezTo>
                  <a:cubicBezTo>
                    <a:pt x="821" y="626"/>
                    <a:pt x="821" y="626"/>
                    <a:pt x="821" y="626"/>
                  </a:cubicBezTo>
                  <a:cubicBezTo>
                    <a:pt x="821" y="625"/>
                    <a:pt x="821" y="624"/>
                    <a:pt x="821" y="624"/>
                  </a:cubicBezTo>
                  <a:cubicBezTo>
                    <a:pt x="821" y="623"/>
                    <a:pt x="821" y="622"/>
                    <a:pt x="821" y="622"/>
                  </a:cubicBezTo>
                  <a:cubicBezTo>
                    <a:pt x="821" y="621"/>
                    <a:pt x="821" y="620"/>
                    <a:pt x="821" y="620"/>
                  </a:cubicBezTo>
                  <a:cubicBezTo>
                    <a:pt x="822" y="617"/>
                    <a:pt x="822" y="614"/>
                    <a:pt x="821" y="612"/>
                  </a:cubicBezTo>
                  <a:cubicBezTo>
                    <a:pt x="821" y="611"/>
                    <a:pt x="821" y="610"/>
                    <a:pt x="821" y="608"/>
                  </a:cubicBezTo>
                  <a:cubicBezTo>
                    <a:pt x="821" y="608"/>
                    <a:pt x="820" y="607"/>
                    <a:pt x="820" y="607"/>
                  </a:cubicBezTo>
                  <a:cubicBezTo>
                    <a:pt x="820" y="607"/>
                    <a:pt x="820" y="607"/>
                    <a:pt x="820" y="606"/>
                  </a:cubicBezTo>
                  <a:cubicBezTo>
                    <a:pt x="820" y="606"/>
                    <a:pt x="820" y="606"/>
                    <a:pt x="820" y="606"/>
                  </a:cubicBezTo>
                  <a:cubicBezTo>
                    <a:pt x="821" y="606"/>
                    <a:pt x="821" y="605"/>
                    <a:pt x="821" y="605"/>
                  </a:cubicBezTo>
                  <a:cubicBezTo>
                    <a:pt x="821" y="604"/>
                    <a:pt x="822" y="603"/>
                    <a:pt x="822" y="603"/>
                  </a:cubicBezTo>
                  <a:cubicBezTo>
                    <a:pt x="822" y="602"/>
                    <a:pt x="822" y="602"/>
                    <a:pt x="823" y="601"/>
                  </a:cubicBezTo>
                  <a:cubicBezTo>
                    <a:pt x="823" y="600"/>
                    <a:pt x="824" y="600"/>
                    <a:pt x="824" y="599"/>
                  </a:cubicBezTo>
                  <a:cubicBezTo>
                    <a:pt x="824" y="599"/>
                    <a:pt x="825" y="598"/>
                    <a:pt x="825" y="597"/>
                  </a:cubicBezTo>
                  <a:cubicBezTo>
                    <a:pt x="825" y="597"/>
                    <a:pt x="825" y="597"/>
                    <a:pt x="825" y="597"/>
                  </a:cubicBezTo>
                  <a:cubicBezTo>
                    <a:pt x="839" y="598"/>
                    <a:pt x="842" y="590"/>
                    <a:pt x="836" y="578"/>
                  </a:cubicBezTo>
                  <a:cubicBezTo>
                    <a:pt x="829" y="582"/>
                    <a:pt x="819" y="586"/>
                    <a:pt x="824" y="596"/>
                  </a:cubicBezTo>
                  <a:cubicBezTo>
                    <a:pt x="823" y="597"/>
                    <a:pt x="823" y="597"/>
                    <a:pt x="823" y="597"/>
                  </a:cubicBezTo>
                  <a:cubicBezTo>
                    <a:pt x="823" y="597"/>
                    <a:pt x="823" y="597"/>
                    <a:pt x="823" y="597"/>
                  </a:cubicBezTo>
                  <a:cubicBezTo>
                    <a:pt x="823" y="597"/>
                    <a:pt x="823" y="598"/>
                    <a:pt x="822" y="598"/>
                  </a:cubicBezTo>
                  <a:cubicBezTo>
                    <a:pt x="822" y="599"/>
                    <a:pt x="822" y="599"/>
                    <a:pt x="821" y="600"/>
                  </a:cubicBezTo>
                  <a:cubicBezTo>
                    <a:pt x="821" y="601"/>
                    <a:pt x="820" y="601"/>
                    <a:pt x="820" y="602"/>
                  </a:cubicBezTo>
                  <a:cubicBezTo>
                    <a:pt x="820" y="602"/>
                    <a:pt x="820" y="603"/>
                    <a:pt x="820" y="603"/>
                  </a:cubicBezTo>
                  <a:cubicBezTo>
                    <a:pt x="819" y="603"/>
                    <a:pt x="819" y="602"/>
                    <a:pt x="819" y="602"/>
                  </a:cubicBezTo>
                  <a:cubicBezTo>
                    <a:pt x="819" y="601"/>
                    <a:pt x="819" y="601"/>
                    <a:pt x="818" y="600"/>
                  </a:cubicBezTo>
                  <a:cubicBezTo>
                    <a:pt x="818" y="600"/>
                    <a:pt x="818" y="600"/>
                    <a:pt x="818" y="599"/>
                  </a:cubicBezTo>
                  <a:cubicBezTo>
                    <a:pt x="818" y="599"/>
                    <a:pt x="818" y="599"/>
                    <a:pt x="818" y="599"/>
                  </a:cubicBezTo>
                  <a:cubicBezTo>
                    <a:pt x="818" y="598"/>
                    <a:pt x="817" y="598"/>
                    <a:pt x="817" y="597"/>
                  </a:cubicBezTo>
                  <a:cubicBezTo>
                    <a:pt x="817" y="597"/>
                    <a:pt x="817" y="597"/>
                    <a:pt x="817" y="596"/>
                  </a:cubicBezTo>
                  <a:cubicBezTo>
                    <a:pt x="816" y="595"/>
                    <a:pt x="816" y="595"/>
                    <a:pt x="815" y="594"/>
                  </a:cubicBezTo>
                  <a:cubicBezTo>
                    <a:pt x="815" y="593"/>
                    <a:pt x="814" y="593"/>
                    <a:pt x="814" y="592"/>
                  </a:cubicBezTo>
                  <a:cubicBezTo>
                    <a:pt x="813" y="592"/>
                    <a:pt x="813" y="591"/>
                    <a:pt x="813" y="591"/>
                  </a:cubicBezTo>
                  <a:cubicBezTo>
                    <a:pt x="812" y="590"/>
                    <a:pt x="811" y="589"/>
                    <a:pt x="811" y="589"/>
                  </a:cubicBezTo>
                  <a:cubicBezTo>
                    <a:pt x="810" y="588"/>
                    <a:pt x="810" y="588"/>
                    <a:pt x="810" y="588"/>
                  </a:cubicBezTo>
                  <a:cubicBezTo>
                    <a:pt x="810" y="588"/>
                    <a:pt x="811" y="589"/>
                    <a:pt x="812" y="591"/>
                  </a:cubicBezTo>
                  <a:cubicBezTo>
                    <a:pt x="812" y="592"/>
                    <a:pt x="812" y="592"/>
                    <a:pt x="813" y="593"/>
                  </a:cubicBezTo>
                  <a:cubicBezTo>
                    <a:pt x="813" y="593"/>
                    <a:pt x="813" y="594"/>
                    <a:pt x="814" y="595"/>
                  </a:cubicBezTo>
                  <a:cubicBezTo>
                    <a:pt x="814" y="596"/>
                    <a:pt x="815" y="598"/>
                    <a:pt x="816" y="600"/>
                  </a:cubicBezTo>
                  <a:cubicBezTo>
                    <a:pt x="816" y="600"/>
                    <a:pt x="816" y="600"/>
                    <a:pt x="816" y="600"/>
                  </a:cubicBezTo>
                  <a:cubicBezTo>
                    <a:pt x="816" y="601"/>
                    <a:pt x="816" y="601"/>
                    <a:pt x="816" y="601"/>
                  </a:cubicBezTo>
                  <a:cubicBezTo>
                    <a:pt x="816" y="601"/>
                    <a:pt x="817" y="602"/>
                    <a:pt x="817" y="602"/>
                  </a:cubicBezTo>
                  <a:cubicBezTo>
                    <a:pt x="817" y="603"/>
                    <a:pt x="817" y="604"/>
                    <a:pt x="818" y="605"/>
                  </a:cubicBezTo>
                  <a:cubicBezTo>
                    <a:pt x="818" y="606"/>
                    <a:pt x="818" y="606"/>
                    <a:pt x="818" y="606"/>
                  </a:cubicBezTo>
                  <a:cubicBezTo>
                    <a:pt x="818" y="607"/>
                    <a:pt x="818" y="607"/>
                    <a:pt x="818" y="607"/>
                  </a:cubicBezTo>
                  <a:cubicBezTo>
                    <a:pt x="818" y="608"/>
                    <a:pt x="818" y="608"/>
                    <a:pt x="818" y="609"/>
                  </a:cubicBezTo>
                  <a:cubicBezTo>
                    <a:pt x="818" y="609"/>
                    <a:pt x="818" y="610"/>
                    <a:pt x="818" y="610"/>
                  </a:cubicBezTo>
                  <a:cubicBezTo>
                    <a:pt x="818" y="610"/>
                    <a:pt x="818" y="609"/>
                    <a:pt x="818" y="609"/>
                  </a:cubicBezTo>
                  <a:cubicBezTo>
                    <a:pt x="819" y="610"/>
                    <a:pt x="819" y="611"/>
                    <a:pt x="819" y="612"/>
                  </a:cubicBezTo>
                  <a:cubicBezTo>
                    <a:pt x="819" y="615"/>
                    <a:pt x="819" y="617"/>
                    <a:pt x="819" y="619"/>
                  </a:cubicBezTo>
                  <a:cubicBezTo>
                    <a:pt x="819" y="620"/>
                    <a:pt x="819" y="621"/>
                    <a:pt x="819" y="621"/>
                  </a:cubicBezTo>
                  <a:cubicBezTo>
                    <a:pt x="819" y="622"/>
                    <a:pt x="819" y="623"/>
                    <a:pt x="819" y="623"/>
                  </a:cubicBezTo>
                  <a:cubicBezTo>
                    <a:pt x="819" y="624"/>
                    <a:pt x="819" y="624"/>
                    <a:pt x="818" y="625"/>
                  </a:cubicBezTo>
                  <a:cubicBezTo>
                    <a:pt x="818" y="626"/>
                    <a:pt x="818" y="626"/>
                    <a:pt x="818" y="626"/>
                  </a:cubicBezTo>
                  <a:cubicBezTo>
                    <a:pt x="818" y="626"/>
                    <a:pt x="818" y="627"/>
                    <a:pt x="818" y="627"/>
                  </a:cubicBezTo>
                  <a:cubicBezTo>
                    <a:pt x="818" y="628"/>
                    <a:pt x="817" y="630"/>
                    <a:pt x="817" y="632"/>
                  </a:cubicBezTo>
                  <a:cubicBezTo>
                    <a:pt x="817" y="631"/>
                    <a:pt x="817" y="631"/>
                    <a:pt x="817" y="631"/>
                  </a:cubicBezTo>
                  <a:cubicBezTo>
                    <a:pt x="817" y="631"/>
                    <a:pt x="816" y="631"/>
                    <a:pt x="816" y="631"/>
                  </a:cubicBezTo>
                  <a:cubicBezTo>
                    <a:pt x="816" y="630"/>
                    <a:pt x="816" y="630"/>
                    <a:pt x="816" y="630"/>
                  </a:cubicBezTo>
                  <a:cubicBezTo>
                    <a:pt x="816" y="629"/>
                    <a:pt x="816" y="629"/>
                    <a:pt x="815" y="629"/>
                  </a:cubicBezTo>
                  <a:cubicBezTo>
                    <a:pt x="815" y="629"/>
                    <a:pt x="815" y="629"/>
                    <a:pt x="815" y="628"/>
                  </a:cubicBezTo>
                  <a:cubicBezTo>
                    <a:pt x="815" y="628"/>
                    <a:pt x="815" y="628"/>
                    <a:pt x="815" y="628"/>
                  </a:cubicBezTo>
                  <a:cubicBezTo>
                    <a:pt x="815" y="628"/>
                    <a:pt x="814" y="627"/>
                    <a:pt x="814" y="627"/>
                  </a:cubicBezTo>
                  <a:cubicBezTo>
                    <a:pt x="814" y="626"/>
                    <a:pt x="813" y="626"/>
                    <a:pt x="813" y="625"/>
                  </a:cubicBezTo>
                  <a:cubicBezTo>
                    <a:pt x="812" y="624"/>
                    <a:pt x="811" y="624"/>
                    <a:pt x="811" y="623"/>
                  </a:cubicBezTo>
                  <a:cubicBezTo>
                    <a:pt x="811" y="623"/>
                    <a:pt x="810" y="623"/>
                    <a:pt x="810" y="623"/>
                  </a:cubicBezTo>
                  <a:cubicBezTo>
                    <a:pt x="812" y="613"/>
                    <a:pt x="796" y="612"/>
                    <a:pt x="789" y="613"/>
                  </a:cubicBezTo>
                  <a:cubicBezTo>
                    <a:pt x="795" y="617"/>
                    <a:pt x="798" y="633"/>
                    <a:pt x="809" y="625"/>
                  </a:cubicBezTo>
                  <a:cubicBezTo>
                    <a:pt x="808" y="623"/>
                    <a:pt x="808" y="623"/>
                    <a:pt x="808" y="623"/>
                  </a:cubicBezTo>
                  <a:cubicBezTo>
                    <a:pt x="809" y="624"/>
                    <a:pt x="809" y="624"/>
                    <a:pt x="810" y="624"/>
                  </a:cubicBezTo>
                  <a:cubicBezTo>
                    <a:pt x="810" y="624"/>
                    <a:pt x="810" y="624"/>
                    <a:pt x="810" y="624"/>
                  </a:cubicBezTo>
                  <a:cubicBezTo>
                    <a:pt x="810" y="624"/>
                    <a:pt x="810" y="624"/>
                    <a:pt x="810" y="624"/>
                  </a:cubicBezTo>
                  <a:cubicBezTo>
                    <a:pt x="811" y="625"/>
                    <a:pt x="811" y="625"/>
                    <a:pt x="812" y="626"/>
                  </a:cubicBezTo>
                  <a:cubicBezTo>
                    <a:pt x="812" y="626"/>
                    <a:pt x="813" y="627"/>
                    <a:pt x="813" y="628"/>
                  </a:cubicBezTo>
                  <a:cubicBezTo>
                    <a:pt x="813" y="628"/>
                    <a:pt x="814" y="628"/>
                    <a:pt x="814" y="629"/>
                  </a:cubicBezTo>
                  <a:cubicBezTo>
                    <a:pt x="814" y="629"/>
                    <a:pt x="814" y="629"/>
                    <a:pt x="814" y="629"/>
                  </a:cubicBezTo>
                  <a:cubicBezTo>
                    <a:pt x="814" y="629"/>
                    <a:pt x="814" y="629"/>
                    <a:pt x="814" y="629"/>
                  </a:cubicBezTo>
                  <a:cubicBezTo>
                    <a:pt x="815" y="630"/>
                    <a:pt x="815" y="630"/>
                    <a:pt x="815" y="630"/>
                  </a:cubicBezTo>
                  <a:cubicBezTo>
                    <a:pt x="815" y="631"/>
                    <a:pt x="815" y="631"/>
                    <a:pt x="815" y="631"/>
                  </a:cubicBezTo>
                  <a:cubicBezTo>
                    <a:pt x="815" y="631"/>
                    <a:pt x="815" y="631"/>
                    <a:pt x="816" y="632"/>
                  </a:cubicBezTo>
                  <a:cubicBezTo>
                    <a:pt x="816" y="632"/>
                    <a:pt x="816" y="632"/>
                    <a:pt x="816" y="632"/>
                  </a:cubicBezTo>
                  <a:cubicBezTo>
                    <a:pt x="816" y="632"/>
                    <a:pt x="816" y="632"/>
                    <a:pt x="816" y="633"/>
                  </a:cubicBezTo>
                  <a:cubicBezTo>
                    <a:pt x="816" y="633"/>
                    <a:pt x="816" y="633"/>
                    <a:pt x="816" y="633"/>
                  </a:cubicBezTo>
                  <a:cubicBezTo>
                    <a:pt x="816" y="633"/>
                    <a:pt x="816" y="634"/>
                    <a:pt x="816" y="634"/>
                  </a:cubicBezTo>
                  <a:cubicBezTo>
                    <a:pt x="816" y="635"/>
                    <a:pt x="815" y="635"/>
                    <a:pt x="815" y="636"/>
                  </a:cubicBezTo>
                  <a:cubicBezTo>
                    <a:pt x="815" y="636"/>
                    <a:pt x="814" y="637"/>
                    <a:pt x="814" y="637"/>
                  </a:cubicBezTo>
                  <a:cubicBezTo>
                    <a:pt x="814" y="638"/>
                    <a:pt x="814" y="638"/>
                    <a:pt x="813" y="639"/>
                  </a:cubicBezTo>
                  <a:cubicBezTo>
                    <a:pt x="813" y="639"/>
                    <a:pt x="813" y="640"/>
                    <a:pt x="812" y="641"/>
                  </a:cubicBezTo>
                  <a:cubicBezTo>
                    <a:pt x="812" y="642"/>
                    <a:pt x="811" y="643"/>
                    <a:pt x="811" y="644"/>
                  </a:cubicBezTo>
                  <a:cubicBezTo>
                    <a:pt x="810" y="644"/>
                    <a:pt x="810" y="644"/>
                    <a:pt x="810" y="645"/>
                  </a:cubicBezTo>
                  <a:cubicBezTo>
                    <a:pt x="810" y="645"/>
                    <a:pt x="810" y="645"/>
                    <a:pt x="810" y="645"/>
                  </a:cubicBezTo>
                  <a:cubicBezTo>
                    <a:pt x="810" y="646"/>
                    <a:pt x="810" y="646"/>
                    <a:pt x="810" y="646"/>
                  </a:cubicBezTo>
                  <a:cubicBezTo>
                    <a:pt x="810" y="646"/>
                    <a:pt x="810" y="646"/>
                    <a:pt x="810" y="646"/>
                  </a:cubicBezTo>
                  <a:cubicBezTo>
                    <a:pt x="810" y="647"/>
                    <a:pt x="810" y="647"/>
                    <a:pt x="810" y="647"/>
                  </a:cubicBezTo>
                  <a:cubicBezTo>
                    <a:pt x="809" y="650"/>
                    <a:pt x="810" y="652"/>
                    <a:pt x="811" y="654"/>
                  </a:cubicBezTo>
                  <a:cubicBezTo>
                    <a:pt x="811" y="655"/>
                    <a:pt x="811" y="655"/>
                    <a:pt x="811" y="656"/>
                  </a:cubicBezTo>
                  <a:cubicBezTo>
                    <a:pt x="811" y="656"/>
                    <a:pt x="811" y="656"/>
                    <a:pt x="812" y="657"/>
                  </a:cubicBezTo>
                  <a:cubicBezTo>
                    <a:pt x="812" y="657"/>
                    <a:pt x="812" y="658"/>
                    <a:pt x="813" y="658"/>
                  </a:cubicBezTo>
                  <a:cubicBezTo>
                    <a:pt x="813" y="658"/>
                    <a:pt x="813" y="659"/>
                    <a:pt x="813" y="659"/>
                  </a:cubicBezTo>
                  <a:cubicBezTo>
                    <a:pt x="814" y="660"/>
                    <a:pt x="814" y="660"/>
                    <a:pt x="815" y="661"/>
                  </a:cubicBezTo>
                  <a:cubicBezTo>
                    <a:pt x="813" y="660"/>
                    <a:pt x="812" y="658"/>
                    <a:pt x="810" y="657"/>
                  </a:cubicBezTo>
                  <a:cubicBezTo>
                    <a:pt x="808" y="655"/>
                    <a:pt x="805" y="654"/>
                    <a:pt x="802" y="652"/>
                  </a:cubicBezTo>
                  <a:cubicBezTo>
                    <a:pt x="801" y="651"/>
                    <a:pt x="799" y="651"/>
                    <a:pt x="798" y="650"/>
                  </a:cubicBezTo>
                  <a:cubicBezTo>
                    <a:pt x="797" y="650"/>
                    <a:pt x="796" y="649"/>
                    <a:pt x="796" y="649"/>
                  </a:cubicBezTo>
                  <a:cubicBezTo>
                    <a:pt x="795" y="649"/>
                    <a:pt x="794" y="649"/>
                    <a:pt x="793" y="649"/>
                  </a:cubicBezTo>
                  <a:cubicBezTo>
                    <a:pt x="790" y="648"/>
                    <a:pt x="787" y="647"/>
                    <a:pt x="785" y="647"/>
                  </a:cubicBezTo>
                  <a:cubicBezTo>
                    <a:pt x="779" y="646"/>
                    <a:pt x="773" y="644"/>
                    <a:pt x="768" y="642"/>
                  </a:cubicBezTo>
                  <a:cubicBezTo>
                    <a:pt x="766" y="641"/>
                    <a:pt x="763" y="640"/>
                    <a:pt x="761" y="638"/>
                  </a:cubicBezTo>
                  <a:cubicBezTo>
                    <a:pt x="758" y="637"/>
                    <a:pt x="756" y="636"/>
                    <a:pt x="754" y="635"/>
                  </a:cubicBezTo>
                  <a:cubicBezTo>
                    <a:pt x="752" y="634"/>
                    <a:pt x="751" y="634"/>
                    <a:pt x="749" y="633"/>
                  </a:cubicBezTo>
                  <a:cubicBezTo>
                    <a:pt x="749" y="633"/>
                    <a:pt x="749" y="632"/>
                    <a:pt x="749" y="632"/>
                  </a:cubicBezTo>
                  <a:cubicBezTo>
                    <a:pt x="749" y="631"/>
                    <a:pt x="748" y="630"/>
                    <a:pt x="748" y="628"/>
                  </a:cubicBezTo>
                  <a:cubicBezTo>
                    <a:pt x="748" y="628"/>
                    <a:pt x="748" y="628"/>
                    <a:pt x="748" y="627"/>
                  </a:cubicBezTo>
                  <a:cubicBezTo>
                    <a:pt x="748" y="627"/>
                    <a:pt x="747" y="627"/>
                    <a:pt x="747" y="626"/>
                  </a:cubicBezTo>
                  <a:cubicBezTo>
                    <a:pt x="747" y="626"/>
                    <a:pt x="747" y="625"/>
                    <a:pt x="747" y="624"/>
                  </a:cubicBezTo>
                  <a:cubicBezTo>
                    <a:pt x="747" y="623"/>
                    <a:pt x="747" y="623"/>
                    <a:pt x="747" y="622"/>
                  </a:cubicBezTo>
                  <a:cubicBezTo>
                    <a:pt x="747" y="622"/>
                    <a:pt x="747" y="621"/>
                    <a:pt x="747" y="621"/>
                  </a:cubicBezTo>
                  <a:cubicBezTo>
                    <a:pt x="747" y="621"/>
                    <a:pt x="747" y="621"/>
                    <a:pt x="747" y="620"/>
                  </a:cubicBezTo>
                  <a:cubicBezTo>
                    <a:pt x="747" y="620"/>
                    <a:pt x="747" y="620"/>
                    <a:pt x="747" y="620"/>
                  </a:cubicBezTo>
                  <a:cubicBezTo>
                    <a:pt x="747" y="620"/>
                    <a:pt x="747" y="619"/>
                    <a:pt x="747" y="619"/>
                  </a:cubicBezTo>
                  <a:cubicBezTo>
                    <a:pt x="748" y="617"/>
                    <a:pt x="749" y="616"/>
                    <a:pt x="750" y="614"/>
                  </a:cubicBezTo>
                  <a:cubicBezTo>
                    <a:pt x="750" y="613"/>
                    <a:pt x="751" y="612"/>
                    <a:pt x="751" y="610"/>
                  </a:cubicBezTo>
                  <a:cubicBezTo>
                    <a:pt x="751" y="610"/>
                    <a:pt x="751" y="609"/>
                    <a:pt x="751" y="608"/>
                  </a:cubicBezTo>
                  <a:cubicBezTo>
                    <a:pt x="751" y="608"/>
                    <a:pt x="751" y="608"/>
                    <a:pt x="751" y="608"/>
                  </a:cubicBezTo>
                  <a:cubicBezTo>
                    <a:pt x="751" y="608"/>
                    <a:pt x="751" y="608"/>
                    <a:pt x="751" y="608"/>
                  </a:cubicBezTo>
                  <a:cubicBezTo>
                    <a:pt x="751" y="607"/>
                    <a:pt x="751" y="607"/>
                    <a:pt x="751" y="607"/>
                  </a:cubicBezTo>
                  <a:cubicBezTo>
                    <a:pt x="751" y="607"/>
                    <a:pt x="751" y="607"/>
                    <a:pt x="751" y="607"/>
                  </a:cubicBezTo>
                  <a:cubicBezTo>
                    <a:pt x="751" y="604"/>
                    <a:pt x="750" y="602"/>
                    <a:pt x="748" y="600"/>
                  </a:cubicBezTo>
                  <a:cubicBezTo>
                    <a:pt x="748" y="599"/>
                    <a:pt x="748" y="599"/>
                    <a:pt x="748" y="599"/>
                  </a:cubicBezTo>
                  <a:cubicBezTo>
                    <a:pt x="748" y="598"/>
                    <a:pt x="748" y="598"/>
                    <a:pt x="748" y="598"/>
                  </a:cubicBezTo>
                  <a:cubicBezTo>
                    <a:pt x="748" y="598"/>
                    <a:pt x="748" y="598"/>
                    <a:pt x="748" y="598"/>
                  </a:cubicBezTo>
                  <a:cubicBezTo>
                    <a:pt x="748" y="597"/>
                    <a:pt x="748" y="597"/>
                    <a:pt x="748" y="597"/>
                  </a:cubicBezTo>
                  <a:cubicBezTo>
                    <a:pt x="748" y="597"/>
                    <a:pt x="748" y="596"/>
                    <a:pt x="748" y="595"/>
                  </a:cubicBezTo>
                  <a:cubicBezTo>
                    <a:pt x="748" y="595"/>
                    <a:pt x="748" y="594"/>
                    <a:pt x="748" y="593"/>
                  </a:cubicBezTo>
                  <a:cubicBezTo>
                    <a:pt x="748" y="593"/>
                    <a:pt x="748" y="592"/>
                    <a:pt x="749" y="591"/>
                  </a:cubicBezTo>
                  <a:cubicBezTo>
                    <a:pt x="749" y="591"/>
                    <a:pt x="749" y="590"/>
                    <a:pt x="749" y="589"/>
                  </a:cubicBezTo>
                  <a:cubicBezTo>
                    <a:pt x="749" y="589"/>
                    <a:pt x="749" y="588"/>
                    <a:pt x="749" y="587"/>
                  </a:cubicBezTo>
                  <a:cubicBezTo>
                    <a:pt x="757" y="581"/>
                    <a:pt x="761" y="573"/>
                    <a:pt x="758" y="564"/>
                  </a:cubicBezTo>
                  <a:cubicBezTo>
                    <a:pt x="751" y="571"/>
                    <a:pt x="745" y="578"/>
                    <a:pt x="747" y="588"/>
                  </a:cubicBezTo>
                  <a:cubicBezTo>
                    <a:pt x="747" y="588"/>
                    <a:pt x="747" y="588"/>
                    <a:pt x="747" y="588"/>
                  </a:cubicBezTo>
                  <a:cubicBezTo>
                    <a:pt x="747" y="589"/>
                    <a:pt x="747" y="589"/>
                    <a:pt x="747" y="589"/>
                  </a:cubicBezTo>
                  <a:cubicBezTo>
                    <a:pt x="747" y="589"/>
                    <a:pt x="747" y="590"/>
                    <a:pt x="747" y="591"/>
                  </a:cubicBezTo>
                  <a:cubicBezTo>
                    <a:pt x="747" y="592"/>
                    <a:pt x="746" y="592"/>
                    <a:pt x="746" y="593"/>
                  </a:cubicBezTo>
                  <a:cubicBezTo>
                    <a:pt x="746" y="594"/>
                    <a:pt x="746" y="595"/>
                    <a:pt x="746" y="595"/>
                  </a:cubicBezTo>
                  <a:cubicBezTo>
                    <a:pt x="746" y="595"/>
                    <a:pt x="746" y="596"/>
                    <a:pt x="746" y="596"/>
                  </a:cubicBezTo>
                  <a:cubicBezTo>
                    <a:pt x="746" y="595"/>
                    <a:pt x="745" y="595"/>
                    <a:pt x="745" y="594"/>
                  </a:cubicBezTo>
                  <a:cubicBezTo>
                    <a:pt x="744" y="592"/>
                    <a:pt x="743" y="590"/>
                    <a:pt x="742" y="588"/>
                  </a:cubicBezTo>
                  <a:cubicBezTo>
                    <a:pt x="740" y="584"/>
                    <a:pt x="739" y="580"/>
                    <a:pt x="738" y="577"/>
                  </a:cubicBezTo>
                  <a:cubicBezTo>
                    <a:pt x="738" y="577"/>
                    <a:pt x="737" y="576"/>
                    <a:pt x="737" y="576"/>
                  </a:cubicBezTo>
                  <a:cubicBezTo>
                    <a:pt x="737" y="576"/>
                    <a:pt x="737" y="575"/>
                    <a:pt x="737" y="575"/>
                  </a:cubicBezTo>
                  <a:cubicBezTo>
                    <a:pt x="736" y="574"/>
                    <a:pt x="736" y="573"/>
                    <a:pt x="736" y="573"/>
                  </a:cubicBezTo>
                  <a:cubicBezTo>
                    <a:pt x="735" y="572"/>
                    <a:pt x="734" y="570"/>
                    <a:pt x="734" y="570"/>
                  </a:cubicBezTo>
                  <a:cubicBezTo>
                    <a:pt x="734" y="569"/>
                    <a:pt x="734" y="569"/>
                    <a:pt x="733" y="568"/>
                  </a:cubicBezTo>
                  <a:cubicBezTo>
                    <a:pt x="733" y="568"/>
                    <a:pt x="733"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9"/>
                    <a:pt x="734" y="569"/>
                    <a:pt x="734" y="569"/>
                  </a:cubicBezTo>
                  <a:cubicBezTo>
                    <a:pt x="734" y="569"/>
                    <a:pt x="734" y="569"/>
                    <a:pt x="734" y="568"/>
                  </a:cubicBezTo>
                  <a:cubicBezTo>
                    <a:pt x="734" y="568"/>
                    <a:pt x="734" y="568"/>
                    <a:pt x="734" y="568"/>
                  </a:cubicBezTo>
                  <a:cubicBezTo>
                    <a:pt x="734" y="568"/>
                    <a:pt x="734" y="568"/>
                    <a:pt x="734" y="568"/>
                  </a:cubicBezTo>
                  <a:cubicBezTo>
                    <a:pt x="734" y="568"/>
                    <a:pt x="733" y="568"/>
                    <a:pt x="733" y="568"/>
                  </a:cubicBezTo>
                  <a:cubicBezTo>
                    <a:pt x="733" y="568"/>
                    <a:pt x="733" y="568"/>
                    <a:pt x="733" y="568"/>
                  </a:cubicBezTo>
                  <a:cubicBezTo>
                    <a:pt x="733" y="568"/>
                    <a:pt x="733" y="568"/>
                    <a:pt x="733" y="568"/>
                  </a:cubicBezTo>
                  <a:cubicBezTo>
                    <a:pt x="733" y="568"/>
                    <a:pt x="733" y="568"/>
                    <a:pt x="733" y="568"/>
                  </a:cubicBezTo>
                  <a:cubicBezTo>
                    <a:pt x="733" y="568"/>
                    <a:pt x="733" y="568"/>
                    <a:pt x="733" y="568"/>
                  </a:cubicBezTo>
                  <a:cubicBezTo>
                    <a:pt x="733" y="569"/>
                    <a:pt x="733" y="569"/>
                    <a:pt x="733" y="570"/>
                  </a:cubicBezTo>
                  <a:cubicBezTo>
                    <a:pt x="733" y="571"/>
                    <a:pt x="734" y="572"/>
                    <a:pt x="734" y="573"/>
                  </a:cubicBezTo>
                  <a:cubicBezTo>
                    <a:pt x="734" y="574"/>
                    <a:pt x="734" y="575"/>
                    <a:pt x="735" y="576"/>
                  </a:cubicBezTo>
                  <a:cubicBezTo>
                    <a:pt x="735" y="576"/>
                    <a:pt x="735" y="576"/>
                    <a:pt x="735" y="577"/>
                  </a:cubicBezTo>
                  <a:cubicBezTo>
                    <a:pt x="735" y="577"/>
                    <a:pt x="735" y="578"/>
                    <a:pt x="735" y="578"/>
                  </a:cubicBezTo>
                  <a:cubicBezTo>
                    <a:pt x="736" y="579"/>
                    <a:pt x="736" y="580"/>
                    <a:pt x="737" y="582"/>
                  </a:cubicBezTo>
                  <a:cubicBezTo>
                    <a:pt x="737" y="581"/>
                    <a:pt x="737" y="581"/>
                    <a:pt x="737" y="581"/>
                  </a:cubicBezTo>
                  <a:cubicBezTo>
                    <a:pt x="736" y="581"/>
                    <a:pt x="736" y="581"/>
                    <a:pt x="736" y="580"/>
                  </a:cubicBezTo>
                  <a:cubicBezTo>
                    <a:pt x="735" y="580"/>
                    <a:pt x="735" y="580"/>
                    <a:pt x="735" y="580"/>
                  </a:cubicBezTo>
                  <a:cubicBezTo>
                    <a:pt x="734" y="579"/>
                    <a:pt x="734" y="579"/>
                    <a:pt x="734" y="579"/>
                  </a:cubicBezTo>
                  <a:cubicBezTo>
                    <a:pt x="733" y="578"/>
                    <a:pt x="732" y="578"/>
                    <a:pt x="732" y="577"/>
                  </a:cubicBezTo>
                  <a:cubicBezTo>
                    <a:pt x="731" y="577"/>
                    <a:pt x="730" y="576"/>
                    <a:pt x="729" y="576"/>
                  </a:cubicBezTo>
                  <a:cubicBezTo>
                    <a:pt x="729" y="576"/>
                    <a:pt x="729" y="575"/>
                    <a:pt x="728" y="575"/>
                  </a:cubicBezTo>
                  <a:cubicBezTo>
                    <a:pt x="731" y="563"/>
                    <a:pt x="707" y="567"/>
                    <a:pt x="702" y="565"/>
                  </a:cubicBezTo>
                  <a:cubicBezTo>
                    <a:pt x="706" y="574"/>
                    <a:pt x="719" y="588"/>
                    <a:pt x="727" y="577"/>
                  </a:cubicBezTo>
                  <a:cubicBezTo>
                    <a:pt x="727" y="576"/>
                    <a:pt x="726" y="576"/>
                    <a:pt x="726" y="576"/>
                  </a:cubicBezTo>
                  <a:cubicBezTo>
                    <a:pt x="726" y="576"/>
                    <a:pt x="726" y="576"/>
                    <a:pt x="726" y="576"/>
                  </a:cubicBezTo>
                  <a:cubicBezTo>
                    <a:pt x="727" y="576"/>
                    <a:pt x="728" y="577"/>
                    <a:pt x="728" y="577"/>
                  </a:cubicBezTo>
                  <a:cubicBezTo>
                    <a:pt x="729" y="577"/>
                    <a:pt x="730" y="578"/>
                    <a:pt x="731" y="578"/>
                  </a:cubicBezTo>
                  <a:cubicBezTo>
                    <a:pt x="731" y="579"/>
                    <a:pt x="732" y="579"/>
                    <a:pt x="733" y="580"/>
                  </a:cubicBezTo>
                  <a:cubicBezTo>
                    <a:pt x="733" y="580"/>
                    <a:pt x="733" y="581"/>
                    <a:pt x="734" y="581"/>
                  </a:cubicBezTo>
                  <a:cubicBezTo>
                    <a:pt x="734" y="581"/>
                    <a:pt x="734" y="581"/>
                    <a:pt x="735" y="582"/>
                  </a:cubicBezTo>
                  <a:cubicBezTo>
                    <a:pt x="735" y="582"/>
                    <a:pt x="735" y="582"/>
                    <a:pt x="736" y="582"/>
                  </a:cubicBezTo>
                  <a:cubicBezTo>
                    <a:pt x="736" y="583"/>
                    <a:pt x="736" y="583"/>
                    <a:pt x="736" y="583"/>
                  </a:cubicBezTo>
                  <a:cubicBezTo>
                    <a:pt x="736" y="583"/>
                    <a:pt x="736" y="583"/>
                    <a:pt x="737" y="583"/>
                  </a:cubicBezTo>
                  <a:cubicBezTo>
                    <a:pt x="737" y="584"/>
                    <a:pt x="737" y="584"/>
                    <a:pt x="737" y="584"/>
                  </a:cubicBezTo>
                  <a:cubicBezTo>
                    <a:pt x="737" y="584"/>
                    <a:pt x="737" y="584"/>
                    <a:pt x="738" y="584"/>
                  </a:cubicBezTo>
                  <a:cubicBezTo>
                    <a:pt x="738" y="584"/>
                    <a:pt x="738" y="585"/>
                    <a:pt x="738" y="585"/>
                  </a:cubicBezTo>
                  <a:cubicBezTo>
                    <a:pt x="739" y="586"/>
                    <a:pt x="739" y="588"/>
                    <a:pt x="740" y="589"/>
                  </a:cubicBezTo>
                  <a:cubicBezTo>
                    <a:pt x="741" y="591"/>
                    <a:pt x="742" y="593"/>
                    <a:pt x="743" y="595"/>
                  </a:cubicBezTo>
                  <a:cubicBezTo>
                    <a:pt x="744" y="597"/>
                    <a:pt x="745" y="599"/>
                    <a:pt x="746" y="601"/>
                  </a:cubicBezTo>
                  <a:cubicBezTo>
                    <a:pt x="748" y="603"/>
                    <a:pt x="748" y="605"/>
                    <a:pt x="749" y="607"/>
                  </a:cubicBezTo>
                  <a:cubicBezTo>
                    <a:pt x="749" y="607"/>
                    <a:pt x="749" y="607"/>
                    <a:pt x="749" y="607"/>
                  </a:cubicBezTo>
                  <a:cubicBezTo>
                    <a:pt x="749" y="608"/>
                    <a:pt x="749" y="608"/>
                    <a:pt x="749" y="608"/>
                  </a:cubicBezTo>
                  <a:cubicBezTo>
                    <a:pt x="749" y="608"/>
                    <a:pt x="749" y="608"/>
                    <a:pt x="749" y="608"/>
                  </a:cubicBezTo>
                  <a:cubicBezTo>
                    <a:pt x="749" y="608"/>
                    <a:pt x="749" y="608"/>
                    <a:pt x="749" y="608"/>
                  </a:cubicBezTo>
                  <a:cubicBezTo>
                    <a:pt x="749" y="609"/>
                    <a:pt x="749" y="609"/>
                    <a:pt x="749" y="610"/>
                  </a:cubicBezTo>
                  <a:cubicBezTo>
                    <a:pt x="748" y="611"/>
                    <a:pt x="748" y="612"/>
                    <a:pt x="748" y="613"/>
                  </a:cubicBezTo>
                  <a:cubicBezTo>
                    <a:pt x="747" y="615"/>
                    <a:pt x="746" y="616"/>
                    <a:pt x="745" y="618"/>
                  </a:cubicBezTo>
                  <a:cubicBezTo>
                    <a:pt x="745" y="619"/>
                    <a:pt x="745" y="619"/>
                    <a:pt x="745" y="619"/>
                  </a:cubicBezTo>
                  <a:cubicBezTo>
                    <a:pt x="745" y="619"/>
                    <a:pt x="745" y="620"/>
                    <a:pt x="745" y="620"/>
                  </a:cubicBezTo>
                  <a:cubicBezTo>
                    <a:pt x="745" y="620"/>
                    <a:pt x="745" y="620"/>
                    <a:pt x="745" y="621"/>
                  </a:cubicBezTo>
                  <a:cubicBezTo>
                    <a:pt x="745" y="621"/>
                    <a:pt x="745" y="621"/>
                    <a:pt x="745" y="622"/>
                  </a:cubicBezTo>
                  <a:cubicBezTo>
                    <a:pt x="744" y="623"/>
                    <a:pt x="744" y="624"/>
                    <a:pt x="745" y="624"/>
                  </a:cubicBezTo>
                  <a:cubicBezTo>
                    <a:pt x="745" y="625"/>
                    <a:pt x="745" y="625"/>
                    <a:pt x="745" y="626"/>
                  </a:cubicBezTo>
                  <a:cubicBezTo>
                    <a:pt x="745" y="626"/>
                    <a:pt x="745" y="627"/>
                    <a:pt x="745" y="627"/>
                  </a:cubicBezTo>
                  <a:cubicBezTo>
                    <a:pt x="745" y="627"/>
                    <a:pt x="745" y="628"/>
                    <a:pt x="746" y="628"/>
                  </a:cubicBezTo>
                  <a:cubicBezTo>
                    <a:pt x="746" y="628"/>
                    <a:pt x="746" y="629"/>
                    <a:pt x="746" y="629"/>
                  </a:cubicBezTo>
                  <a:cubicBezTo>
                    <a:pt x="747" y="630"/>
                    <a:pt x="748" y="631"/>
                    <a:pt x="748" y="632"/>
                  </a:cubicBezTo>
                  <a:cubicBezTo>
                    <a:pt x="748" y="632"/>
                    <a:pt x="748" y="633"/>
                    <a:pt x="748" y="633"/>
                  </a:cubicBezTo>
                  <a:cubicBezTo>
                    <a:pt x="748" y="632"/>
                    <a:pt x="747" y="632"/>
                    <a:pt x="746" y="632"/>
                  </a:cubicBezTo>
                  <a:cubicBezTo>
                    <a:pt x="746" y="632"/>
                    <a:pt x="745" y="632"/>
                    <a:pt x="744" y="631"/>
                  </a:cubicBezTo>
                  <a:cubicBezTo>
                    <a:pt x="744" y="631"/>
                    <a:pt x="744" y="631"/>
                    <a:pt x="744" y="631"/>
                  </a:cubicBezTo>
                  <a:cubicBezTo>
                    <a:pt x="744" y="631"/>
                    <a:pt x="744" y="631"/>
                    <a:pt x="744" y="631"/>
                  </a:cubicBezTo>
                  <a:cubicBezTo>
                    <a:pt x="744" y="631"/>
                    <a:pt x="744" y="631"/>
                    <a:pt x="744" y="631"/>
                  </a:cubicBezTo>
                  <a:cubicBezTo>
                    <a:pt x="744" y="631"/>
                    <a:pt x="744" y="631"/>
                    <a:pt x="744" y="631"/>
                  </a:cubicBezTo>
                  <a:cubicBezTo>
                    <a:pt x="743" y="631"/>
                    <a:pt x="743" y="631"/>
                    <a:pt x="743" y="631"/>
                  </a:cubicBezTo>
                  <a:cubicBezTo>
                    <a:pt x="743" y="631"/>
                    <a:pt x="743" y="631"/>
                    <a:pt x="743" y="631"/>
                  </a:cubicBezTo>
                  <a:cubicBezTo>
                    <a:pt x="742" y="631"/>
                    <a:pt x="742" y="631"/>
                    <a:pt x="742" y="631"/>
                  </a:cubicBezTo>
                  <a:cubicBezTo>
                    <a:pt x="741" y="631"/>
                    <a:pt x="741" y="631"/>
                    <a:pt x="741" y="631"/>
                  </a:cubicBezTo>
                  <a:cubicBezTo>
                    <a:pt x="740" y="631"/>
                    <a:pt x="739" y="631"/>
                    <a:pt x="739" y="631"/>
                  </a:cubicBezTo>
                  <a:cubicBezTo>
                    <a:pt x="738" y="631"/>
                    <a:pt x="737" y="631"/>
                    <a:pt x="735" y="631"/>
                  </a:cubicBezTo>
                  <a:cubicBezTo>
                    <a:pt x="734" y="631"/>
                    <a:pt x="733" y="631"/>
                    <a:pt x="732" y="631"/>
                  </a:cubicBezTo>
                  <a:cubicBezTo>
                    <a:pt x="730" y="632"/>
                    <a:pt x="728" y="632"/>
                    <a:pt x="727" y="632"/>
                  </a:cubicBezTo>
                  <a:cubicBezTo>
                    <a:pt x="723" y="633"/>
                    <a:pt x="720" y="633"/>
                    <a:pt x="717" y="633"/>
                  </a:cubicBezTo>
                  <a:cubicBezTo>
                    <a:pt x="716" y="633"/>
                    <a:pt x="715" y="633"/>
                    <a:pt x="714" y="633"/>
                  </a:cubicBezTo>
                  <a:cubicBezTo>
                    <a:pt x="713" y="633"/>
                    <a:pt x="712" y="633"/>
                    <a:pt x="711" y="633"/>
                  </a:cubicBezTo>
                  <a:cubicBezTo>
                    <a:pt x="710" y="633"/>
                    <a:pt x="709" y="632"/>
                    <a:pt x="709" y="632"/>
                  </a:cubicBezTo>
                  <a:cubicBezTo>
                    <a:pt x="709" y="632"/>
                    <a:pt x="710" y="633"/>
                    <a:pt x="711" y="633"/>
                  </a:cubicBezTo>
                  <a:cubicBezTo>
                    <a:pt x="712" y="633"/>
                    <a:pt x="713" y="634"/>
                    <a:pt x="714" y="634"/>
                  </a:cubicBezTo>
                  <a:cubicBezTo>
                    <a:pt x="715" y="634"/>
                    <a:pt x="716" y="634"/>
                    <a:pt x="717" y="634"/>
                  </a:cubicBezTo>
                  <a:cubicBezTo>
                    <a:pt x="718" y="634"/>
                    <a:pt x="719" y="635"/>
                    <a:pt x="721" y="635"/>
                  </a:cubicBezTo>
                  <a:cubicBezTo>
                    <a:pt x="720" y="635"/>
                    <a:pt x="719" y="635"/>
                    <a:pt x="719" y="635"/>
                  </a:cubicBezTo>
                  <a:cubicBezTo>
                    <a:pt x="718" y="636"/>
                    <a:pt x="717" y="636"/>
                    <a:pt x="716" y="637"/>
                  </a:cubicBezTo>
                  <a:cubicBezTo>
                    <a:pt x="715" y="638"/>
                    <a:pt x="714" y="638"/>
                    <a:pt x="713" y="639"/>
                  </a:cubicBezTo>
                  <a:cubicBezTo>
                    <a:pt x="712" y="639"/>
                    <a:pt x="712" y="640"/>
                    <a:pt x="711" y="640"/>
                  </a:cubicBezTo>
                  <a:cubicBezTo>
                    <a:pt x="697" y="639"/>
                    <a:pt x="699" y="650"/>
                    <a:pt x="689" y="655"/>
                  </a:cubicBezTo>
                  <a:cubicBezTo>
                    <a:pt x="702" y="658"/>
                    <a:pt x="713" y="658"/>
                    <a:pt x="711" y="642"/>
                  </a:cubicBezTo>
                  <a:cubicBezTo>
                    <a:pt x="711" y="642"/>
                    <a:pt x="711" y="642"/>
                    <a:pt x="711" y="642"/>
                  </a:cubicBezTo>
                  <a:cubicBezTo>
                    <a:pt x="712" y="642"/>
                    <a:pt x="713" y="641"/>
                    <a:pt x="714" y="640"/>
                  </a:cubicBezTo>
                  <a:cubicBezTo>
                    <a:pt x="715" y="640"/>
                    <a:pt x="716" y="639"/>
                    <a:pt x="717" y="639"/>
                  </a:cubicBezTo>
                  <a:cubicBezTo>
                    <a:pt x="718" y="638"/>
                    <a:pt x="719" y="638"/>
                    <a:pt x="720" y="637"/>
                  </a:cubicBezTo>
                  <a:cubicBezTo>
                    <a:pt x="721" y="637"/>
                    <a:pt x="722" y="636"/>
                    <a:pt x="723" y="636"/>
                  </a:cubicBezTo>
                  <a:cubicBezTo>
                    <a:pt x="723" y="636"/>
                    <a:pt x="724" y="636"/>
                    <a:pt x="724" y="635"/>
                  </a:cubicBezTo>
                  <a:cubicBezTo>
                    <a:pt x="724" y="635"/>
                    <a:pt x="725" y="635"/>
                    <a:pt x="725" y="635"/>
                  </a:cubicBezTo>
                  <a:cubicBezTo>
                    <a:pt x="726" y="635"/>
                    <a:pt x="726" y="635"/>
                    <a:pt x="726" y="635"/>
                  </a:cubicBezTo>
                  <a:cubicBezTo>
                    <a:pt x="726" y="635"/>
                    <a:pt x="727" y="635"/>
                    <a:pt x="727" y="635"/>
                  </a:cubicBezTo>
                  <a:cubicBezTo>
                    <a:pt x="729" y="635"/>
                    <a:pt x="731" y="635"/>
                    <a:pt x="733" y="635"/>
                  </a:cubicBezTo>
                  <a:cubicBezTo>
                    <a:pt x="734" y="635"/>
                    <a:pt x="735" y="635"/>
                    <a:pt x="736" y="634"/>
                  </a:cubicBezTo>
                  <a:cubicBezTo>
                    <a:pt x="737" y="634"/>
                    <a:pt x="738" y="634"/>
                    <a:pt x="739" y="634"/>
                  </a:cubicBezTo>
                  <a:cubicBezTo>
                    <a:pt x="739" y="634"/>
                    <a:pt x="740" y="634"/>
                    <a:pt x="741" y="634"/>
                  </a:cubicBezTo>
                  <a:cubicBezTo>
                    <a:pt x="741" y="634"/>
                    <a:pt x="741" y="634"/>
                    <a:pt x="741" y="634"/>
                  </a:cubicBezTo>
                  <a:cubicBezTo>
                    <a:pt x="742" y="634"/>
                    <a:pt x="742" y="634"/>
                    <a:pt x="742" y="634"/>
                  </a:cubicBezTo>
                  <a:cubicBezTo>
                    <a:pt x="742" y="634"/>
                    <a:pt x="743" y="634"/>
                    <a:pt x="743" y="635"/>
                  </a:cubicBezTo>
                  <a:cubicBezTo>
                    <a:pt x="743" y="635"/>
                    <a:pt x="743" y="635"/>
                    <a:pt x="743" y="635"/>
                  </a:cubicBezTo>
                  <a:cubicBezTo>
                    <a:pt x="743" y="635"/>
                    <a:pt x="743" y="635"/>
                    <a:pt x="743" y="635"/>
                  </a:cubicBezTo>
                  <a:cubicBezTo>
                    <a:pt x="743" y="635"/>
                    <a:pt x="743" y="635"/>
                    <a:pt x="743" y="635"/>
                  </a:cubicBezTo>
                  <a:cubicBezTo>
                    <a:pt x="743" y="635"/>
                    <a:pt x="743" y="635"/>
                    <a:pt x="743" y="635"/>
                  </a:cubicBezTo>
                  <a:cubicBezTo>
                    <a:pt x="744" y="635"/>
                    <a:pt x="744" y="635"/>
                    <a:pt x="744" y="635"/>
                  </a:cubicBezTo>
                  <a:cubicBezTo>
                    <a:pt x="744" y="635"/>
                    <a:pt x="745" y="635"/>
                    <a:pt x="745" y="635"/>
                  </a:cubicBezTo>
                  <a:cubicBezTo>
                    <a:pt x="748" y="636"/>
                    <a:pt x="750" y="637"/>
                    <a:pt x="752" y="638"/>
                  </a:cubicBezTo>
                  <a:cubicBezTo>
                    <a:pt x="754" y="639"/>
                    <a:pt x="757" y="640"/>
                    <a:pt x="759" y="641"/>
                  </a:cubicBezTo>
                  <a:cubicBezTo>
                    <a:pt x="762" y="643"/>
                    <a:pt x="764" y="644"/>
                    <a:pt x="767" y="645"/>
                  </a:cubicBezTo>
                  <a:cubicBezTo>
                    <a:pt x="770" y="646"/>
                    <a:pt x="773" y="647"/>
                    <a:pt x="776" y="648"/>
                  </a:cubicBezTo>
                  <a:cubicBezTo>
                    <a:pt x="776" y="648"/>
                    <a:pt x="776" y="648"/>
                    <a:pt x="776" y="648"/>
                  </a:cubicBezTo>
                  <a:cubicBezTo>
                    <a:pt x="776" y="648"/>
                    <a:pt x="775" y="648"/>
                    <a:pt x="775" y="649"/>
                  </a:cubicBezTo>
                  <a:cubicBezTo>
                    <a:pt x="774" y="649"/>
                    <a:pt x="774" y="649"/>
                    <a:pt x="774" y="649"/>
                  </a:cubicBezTo>
                  <a:cubicBezTo>
                    <a:pt x="773" y="650"/>
                    <a:pt x="773" y="650"/>
                    <a:pt x="773" y="650"/>
                  </a:cubicBezTo>
                  <a:cubicBezTo>
                    <a:pt x="773" y="650"/>
                    <a:pt x="773" y="650"/>
                    <a:pt x="772" y="651"/>
                  </a:cubicBezTo>
                  <a:cubicBezTo>
                    <a:pt x="772" y="651"/>
                    <a:pt x="771" y="652"/>
                    <a:pt x="770" y="653"/>
                  </a:cubicBezTo>
                  <a:cubicBezTo>
                    <a:pt x="769" y="654"/>
                    <a:pt x="768" y="656"/>
                    <a:pt x="768" y="657"/>
                  </a:cubicBezTo>
                  <a:cubicBezTo>
                    <a:pt x="766" y="659"/>
                    <a:pt x="764" y="661"/>
                    <a:pt x="762" y="663"/>
                  </a:cubicBezTo>
                  <a:cubicBezTo>
                    <a:pt x="761" y="665"/>
                    <a:pt x="760" y="666"/>
                    <a:pt x="759" y="667"/>
                  </a:cubicBezTo>
                  <a:cubicBezTo>
                    <a:pt x="758" y="668"/>
                    <a:pt x="757" y="669"/>
                    <a:pt x="756" y="669"/>
                  </a:cubicBezTo>
                  <a:cubicBezTo>
                    <a:pt x="755" y="670"/>
                    <a:pt x="754" y="671"/>
                    <a:pt x="753" y="672"/>
                  </a:cubicBezTo>
                  <a:cubicBezTo>
                    <a:pt x="753" y="672"/>
                    <a:pt x="753" y="672"/>
                    <a:pt x="753" y="672"/>
                  </a:cubicBezTo>
                  <a:cubicBezTo>
                    <a:pt x="753" y="672"/>
                    <a:pt x="752" y="672"/>
                    <a:pt x="752" y="672"/>
                  </a:cubicBezTo>
                  <a:cubicBezTo>
                    <a:pt x="751" y="672"/>
                    <a:pt x="751" y="672"/>
                    <a:pt x="751" y="671"/>
                  </a:cubicBezTo>
                  <a:cubicBezTo>
                    <a:pt x="751" y="671"/>
                    <a:pt x="751" y="671"/>
                    <a:pt x="751" y="671"/>
                  </a:cubicBezTo>
                  <a:cubicBezTo>
                    <a:pt x="750" y="672"/>
                    <a:pt x="750" y="672"/>
                    <a:pt x="750" y="672"/>
                  </a:cubicBezTo>
                  <a:cubicBezTo>
                    <a:pt x="749" y="672"/>
                    <a:pt x="749" y="672"/>
                    <a:pt x="748" y="672"/>
                  </a:cubicBezTo>
                  <a:cubicBezTo>
                    <a:pt x="747" y="672"/>
                    <a:pt x="747" y="672"/>
                    <a:pt x="746" y="672"/>
                  </a:cubicBezTo>
                  <a:cubicBezTo>
                    <a:pt x="745" y="672"/>
                    <a:pt x="744" y="672"/>
                    <a:pt x="743" y="672"/>
                  </a:cubicBezTo>
                  <a:cubicBezTo>
                    <a:pt x="743" y="672"/>
                    <a:pt x="742" y="672"/>
                    <a:pt x="741" y="672"/>
                  </a:cubicBezTo>
                  <a:cubicBezTo>
                    <a:pt x="740" y="670"/>
                    <a:pt x="739" y="669"/>
                    <a:pt x="738" y="669"/>
                  </a:cubicBezTo>
                  <a:cubicBezTo>
                    <a:pt x="740" y="664"/>
                    <a:pt x="738" y="657"/>
                    <a:pt x="735" y="650"/>
                  </a:cubicBezTo>
                  <a:cubicBezTo>
                    <a:pt x="725" y="657"/>
                    <a:pt x="710" y="664"/>
                    <a:pt x="717" y="678"/>
                  </a:cubicBezTo>
                  <a:cubicBezTo>
                    <a:pt x="716" y="679"/>
                    <a:pt x="716" y="679"/>
                    <a:pt x="716" y="679"/>
                  </a:cubicBezTo>
                  <a:cubicBezTo>
                    <a:pt x="716" y="679"/>
                    <a:pt x="716" y="679"/>
                    <a:pt x="716" y="679"/>
                  </a:cubicBezTo>
                  <a:cubicBezTo>
                    <a:pt x="715" y="680"/>
                    <a:pt x="715" y="681"/>
                    <a:pt x="714" y="682"/>
                  </a:cubicBezTo>
                  <a:cubicBezTo>
                    <a:pt x="714" y="683"/>
                    <a:pt x="713" y="684"/>
                    <a:pt x="712" y="685"/>
                  </a:cubicBezTo>
                  <a:cubicBezTo>
                    <a:pt x="712" y="686"/>
                    <a:pt x="711" y="687"/>
                    <a:pt x="711" y="688"/>
                  </a:cubicBezTo>
                  <a:cubicBezTo>
                    <a:pt x="710" y="689"/>
                    <a:pt x="710" y="689"/>
                    <a:pt x="710" y="690"/>
                  </a:cubicBezTo>
                  <a:cubicBezTo>
                    <a:pt x="710" y="689"/>
                    <a:pt x="709" y="688"/>
                    <a:pt x="709" y="688"/>
                  </a:cubicBezTo>
                  <a:cubicBezTo>
                    <a:pt x="709" y="687"/>
                    <a:pt x="709" y="686"/>
                    <a:pt x="708" y="685"/>
                  </a:cubicBezTo>
                  <a:cubicBezTo>
                    <a:pt x="708" y="685"/>
                    <a:pt x="708" y="685"/>
                    <a:pt x="708" y="684"/>
                  </a:cubicBezTo>
                  <a:cubicBezTo>
                    <a:pt x="708" y="684"/>
                    <a:pt x="708" y="684"/>
                    <a:pt x="708" y="683"/>
                  </a:cubicBezTo>
                  <a:cubicBezTo>
                    <a:pt x="707" y="683"/>
                    <a:pt x="707" y="682"/>
                    <a:pt x="707" y="682"/>
                  </a:cubicBezTo>
                  <a:cubicBezTo>
                    <a:pt x="707" y="681"/>
                    <a:pt x="706" y="680"/>
                    <a:pt x="706" y="680"/>
                  </a:cubicBezTo>
                  <a:cubicBezTo>
                    <a:pt x="705" y="679"/>
                    <a:pt x="705" y="678"/>
                    <a:pt x="704" y="677"/>
                  </a:cubicBezTo>
                  <a:cubicBezTo>
                    <a:pt x="703" y="676"/>
                    <a:pt x="703" y="675"/>
                    <a:pt x="702" y="674"/>
                  </a:cubicBezTo>
                  <a:cubicBezTo>
                    <a:pt x="701" y="674"/>
                    <a:pt x="701" y="673"/>
                    <a:pt x="700" y="672"/>
                  </a:cubicBezTo>
                  <a:cubicBezTo>
                    <a:pt x="699" y="671"/>
                    <a:pt x="698" y="670"/>
                    <a:pt x="698" y="670"/>
                  </a:cubicBezTo>
                  <a:cubicBezTo>
                    <a:pt x="697" y="669"/>
                    <a:pt x="697" y="669"/>
                    <a:pt x="697" y="669"/>
                  </a:cubicBezTo>
                  <a:cubicBezTo>
                    <a:pt x="697" y="669"/>
                    <a:pt x="698" y="671"/>
                    <a:pt x="699" y="673"/>
                  </a:cubicBezTo>
                  <a:cubicBezTo>
                    <a:pt x="700" y="674"/>
                    <a:pt x="700" y="675"/>
                    <a:pt x="700" y="676"/>
                  </a:cubicBezTo>
                  <a:cubicBezTo>
                    <a:pt x="701" y="676"/>
                    <a:pt x="701" y="677"/>
                    <a:pt x="702" y="678"/>
                  </a:cubicBezTo>
                  <a:cubicBezTo>
                    <a:pt x="702" y="680"/>
                    <a:pt x="703" y="683"/>
                    <a:pt x="704" y="685"/>
                  </a:cubicBezTo>
                  <a:cubicBezTo>
                    <a:pt x="704" y="685"/>
                    <a:pt x="705" y="686"/>
                    <a:pt x="705" y="686"/>
                  </a:cubicBezTo>
                  <a:cubicBezTo>
                    <a:pt x="705" y="686"/>
                    <a:pt x="705" y="687"/>
                    <a:pt x="705" y="687"/>
                  </a:cubicBezTo>
                  <a:cubicBezTo>
                    <a:pt x="705" y="688"/>
                    <a:pt x="705" y="688"/>
                    <a:pt x="706" y="689"/>
                  </a:cubicBezTo>
                  <a:cubicBezTo>
                    <a:pt x="706" y="690"/>
                    <a:pt x="707" y="692"/>
                    <a:pt x="707" y="693"/>
                  </a:cubicBezTo>
                  <a:cubicBezTo>
                    <a:pt x="707" y="694"/>
                    <a:pt x="707" y="694"/>
                    <a:pt x="707" y="694"/>
                  </a:cubicBezTo>
                  <a:cubicBezTo>
                    <a:pt x="707" y="695"/>
                    <a:pt x="707" y="695"/>
                    <a:pt x="707" y="696"/>
                  </a:cubicBezTo>
                  <a:cubicBezTo>
                    <a:pt x="708" y="696"/>
                    <a:pt x="708" y="697"/>
                    <a:pt x="708" y="698"/>
                  </a:cubicBezTo>
                  <a:cubicBezTo>
                    <a:pt x="708" y="699"/>
                    <a:pt x="708" y="699"/>
                    <a:pt x="708" y="699"/>
                  </a:cubicBezTo>
                  <a:cubicBezTo>
                    <a:pt x="708" y="699"/>
                    <a:pt x="708" y="699"/>
                    <a:pt x="708" y="699"/>
                  </a:cubicBezTo>
                  <a:cubicBezTo>
                    <a:pt x="708" y="700"/>
                    <a:pt x="708" y="702"/>
                    <a:pt x="708" y="703"/>
                  </a:cubicBezTo>
                  <a:cubicBezTo>
                    <a:pt x="709" y="706"/>
                    <a:pt x="709" y="710"/>
                    <a:pt x="708" y="714"/>
                  </a:cubicBezTo>
                  <a:cubicBezTo>
                    <a:pt x="708" y="715"/>
                    <a:pt x="708" y="716"/>
                    <a:pt x="708" y="717"/>
                  </a:cubicBezTo>
                  <a:cubicBezTo>
                    <a:pt x="708" y="717"/>
                    <a:pt x="708" y="718"/>
                    <a:pt x="708" y="719"/>
                  </a:cubicBezTo>
                  <a:cubicBezTo>
                    <a:pt x="707" y="720"/>
                    <a:pt x="707" y="721"/>
                    <a:pt x="707" y="722"/>
                  </a:cubicBezTo>
                  <a:cubicBezTo>
                    <a:pt x="707" y="724"/>
                    <a:pt x="707" y="724"/>
                    <a:pt x="707" y="724"/>
                  </a:cubicBezTo>
                  <a:cubicBezTo>
                    <a:pt x="707" y="724"/>
                    <a:pt x="707" y="724"/>
                    <a:pt x="706" y="725"/>
                  </a:cubicBezTo>
                  <a:cubicBezTo>
                    <a:pt x="706" y="727"/>
                    <a:pt x="705" y="730"/>
                    <a:pt x="704" y="732"/>
                  </a:cubicBezTo>
                  <a:cubicBezTo>
                    <a:pt x="704" y="732"/>
                    <a:pt x="704" y="732"/>
                    <a:pt x="704" y="731"/>
                  </a:cubicBezTo>
                  <a:cubicBezTo>
                    <a:pt x="704" y="731"/>
                    <a:pt x="704" y="731"/>
                    <a:pt x="704" y="731"/>
                  </a:cubicBezTo>
                  <a:cubicBezTo>
                    <a:pt x="704" y="730"/>
                    <a:pt x="703" y="730"/>
                    <a:pt x="703" y="729"/>
                  </a:cubicBezTo>
                  <a:cubicBezTo>
                    <a:pt x="703" y="729"/>
                    <a:pt x="703" y="729"/>
                    <a:pt x="702" y="728"/>
                  </a:cubicBezTo>
                  <a:cubicBezTo>
                    <a:pt x="702" y="728"/>
                    <a:pt x="702" y="728"/>
                    <a:pt x="702" y="728"/>
                  </a:cubicBezTo>
                  <a:cubicBezTo>
                    <a:pt x="702" y="727"/>
                    <a:pt x="702" y="727"/>
                    <a:pt x="702" y="727"/>
                  </a:cubicBezTo>
                  <a:cubicBezTo>
                    <a:pt x="701" y="726"/>
                    <a:pt x="701" y="726"/>
                    <a:pt x="701" y="725"/>
                  </a:cubicBezTo>
                  <a:cubicBezTo>
                    <a:pt x="700" y="725"/>
                    <a:pt x="699" y="724"/>
                    <a:pt x="698" y="723"/>
                  </a:cubicBezTo>
                  <a:cubicBezTo>
                    <a:pt x="698" y="722"/>
                    <a:pt x="697" y="721"/>
                    <a:pt x="696" y="721"/>
                  </a:cubicBezTo>
                  <a:cubicBezTo>
                    <a:pt x="696" y="720"/>
                    <a:pt x="695" y="720"/>
                    <a:pt x="695" y="720"/>
                  </a:cubicBezTo>
                  <a:cubicBezTo>
                    <a:pt x="698" y="705"/>
                    <a:pt x="674" y="707"/>
                    <a:pt x="665" y="709"/>
                  </a:cubicBezTo>
                  <a:cubicBezTo>
                    <a:pt x="673" y="714"/>
                    <a:pt x="676" y="737"/>
                    <a:pt x="693" y="723"/>
                  </a:cubicBezTo>
                  <a:cubicBezTo>
                    <a:pt x="692" y="721"/>
                    <a:pt x="692" y="721"/>
                    <a:pt x="692" y="721"/>
                  </a:cubicBezTo>
                  <a:cubicBezTo>
                    <a:pt x="693" y="722"/>
                    <a:pt x="693" y="722"/>
                    <a:pt x="694" y="723"/>
                  </a:cubicBezTo>
                  <a:cubicBezTo>
                    <a:pt x="694" y="722"/>
                    <a:pt x="694" y="722"/>
                    <a:pt x="694" y="722"/>
                  </a:cubicBezTo>
                  <a:cubicBezTo>
                    <a:pt x="694" y="722"/>
                    <a:pt x="695" y="722"/>
                    <a:pt x="695" y="722"/>
                  </a:cubicBezTo>
                  <a:cubicBezTo>
                    <a:pt x="695" y="723"/>
                    <a:pt x="696" y="723"/>
                    <a:pt x="697" y="724"/>
                  </a:cubicBezTo>
                  <a:cubicBezTo>
                    <a:pt x="698" y="725"/>
                    <a:pt x="699" y="726"/>
                    <a:pt x="699" y="727"/>
                  </a:cubicBezTo>
                  <a:cubicBezTo>
                    <a:pt x="700" y="727"/>
                    <a:pt x="700" y="728"/>
                    <a:pt x="700" y="728"/>
                  </a:cubicBezTo>
                  <a:cubicBezTo>
                    <a:pt x="700" y="728"/>
                    <a:pt x="700" y="728"/>
                    <a:pt x="701" y="729"/>
                  </a:cubicBezTo>
                  <a:cubicBezTo>
                    <a:pt x="701" y="729"/>
                    <a:pt x="701" y="729"/>
                    <a:pt x="701" y="729"/>
                  </a:cubicBezTo>
                  <a:cubicBezTo>
                    <a:pt x="701" y="730"/>
                    <a:pt x="701" y="730"/>
                    <a:pt x="702" y="730"/>
                  </a:cubicBezTo>
                  <a:cubicBezTo>
                    <a:pt x="702" y="731"/>
                    <a:pt x="702" y="731"/>
                    <a:pt x="702" y="732"/>
                  </a:cubicBezTo>
                  <a:cubicBezTo>
                    <a:pt x="702" y="732"/>
                    <a:pt x="702" y="732"/>
                    <a:pt x="702" y="732"/>
                  </a:cubicBezTo>
                  <a:cubicBezTo>
                    <a:pt x="702" y="732"/>
                    <a:pt x="703" y="733"/>
                    <a:pt x="703" y="733"/>
                  </a:cubicBezTo>
                  <a:cubicBezTo>
                    <a:pt x="703" y="733"/>
                    <a:pt x="703" y="733"/>
                    <a:pt x="703" y="734"/>
                  </a:cubicBezTo>
                  <a:cubicBezTo>
                    <a:pt x="703" y="734"/>
                    <a:pt x="703" y="734"/>
                    <a:pt x="703" y="734"/>
                  </a:cubicBezTo>
                  <a:cubicBezTo>
                    <a:pt x="703" y="735"/>
                    <a:pt x="703" y="735"/>
                    <a:pt x="703" y="736"/>
                  </a:cubicBezTo>
                  <a:cubicBezTo>
                    <a:pt x="702" y="737"/>
                    <a:pt x="702" y="738"/>
                    <a:pt x="702" y="738"/>
                  </a:cubicBezTo>
                  <a:cubicBezTo>
                    <a:pt x="701" y="739"/>
                    <a:pt x="701" y="740"/>
                    <a:pt x="700" y="741"/>
                  </a:cubicBezTo>
                  <a:cubicBezTo>
                    <a:pt x="700" y="742"/>
                    <a:pt x="699" y="743"/>
                    <a:pt x="699" y="743"/>
                  </a:cubicBezTo>
                  <a:cubicBezTo>
                    <a:pt x="698" y="744"/>
                    <a:pt x="698" y="745"/>
                    <a:pt x="697" y="746"/>
                  </a:cubicBezTo>
                  <a:cubicBezTo>
                    <a:pt x="697" y="747"/>
                    <a:pt x="696" y="748"/>
                    <a:pt x="695" y="750"/>
                  </a:cubicBezTo>
                  <a:cubicBezTo>
                    <a:pt x="674" y="750"/>
                    <a:pt x="652" y="745"/>
                    <a:pt x="629" y="751"/>
                  </a:cubicBezTo>
                  <a:cubicBezTo>
                    <a:pt x="650" y="751"/>
                    <a:pt x="673" y="756"/>
                    <a:pt x="693" y="758"/>
                  </a:cubicBezTo>
                  <a:cubicBezTo>
                    <a:pt x="693" y="761"/>
                    <a:pt x="693" y="764"/>
                    <a:pt x="694" y="766"/>
                  </a:cubicBezTo>
                  <a:cubicBezTo>
                    <a:pt x="694" y="767"/>
                    <a:pt x="694" y="768"/>
                    <a:pt x="695" y="768"/>
                  </a:cubicBezTo>
                  <a:cubicBezTo>
                    <a:pt x="695" y="769"/>
                    <a:pt x="695" y="769"/>
                    <a:pt x="696" y="770"/>
                  </a:cubicBezTo>
                  <a:cubicBezTo>
                    <a:pt x="696" y="771"/>
                    <a:pt x="696" y="771"/>
                    <a:pt x="697" y="772"/>
                  </a:cubicBezTo>
                  <a:cubicBezTo>
                    <a:pt x="697" y="772"/>
                    <a:pt x="697" y="773"/>
                    <a:pt x="698" y="773"/>
                  </a:cubicBezTo>
                  <a:cubicBezTo>
                    <a:pt x="699" y="774"/>
                    <a:pt x="699" y="775"/>
                    <a:pt x="700" y="776"/>
                  </a:cubicBezTo>
                  <a:cubicBezTo>
                    <a:pt x="698" y="774"/>
                    <a:pt x="695" y="772"/>
                    <a:pt x="693" y="771"/>
                  </a:cubicBezTo>
                  <a:cubicBezTo>
                    <a:pt x="689" y="768"/>
                    <a:pt x="686" y="766"/>
                    <a:pt x="682" y="765"/>
                  </a:cubicBezTo>
                  <a:cubicBezTo>
                    <a:pt x="680" y="764"/>
                    <a:pt x="678" y="763"/>
                    <a:pt x="675" y="762"/>
                  </a:cubicBezTo>
                  <a:cubicBezTo>
                    <a:pt x="675" y="762"/>
                    <a:pt x="673" y="762"/>
                    <a:pt x="672" y="762"/>
                  </a:cubicBezTo>
                  <a:cubicBezTo>
                    <a:pt x="671" y="761"/>
                    <a:pt x="670" y="761"/>
                    <a:pt x="669" y="761"/>
                  </a:cubicBezTo>
                  <a:cubicBezTo>
                    <a:pt x="665" y="760"/>
                    <a:pt x="660" y="760"/>
                    <a:pt x="656" y="760"/>
                  </a:cubicBezTo>
                  <a:cubicBezTo>
                    <a:pt x="648" y="759"/>
                    <a:pt x="640" y="757"/>
                    <a:pt x="632" y="755"/>
                  </a:cubicBezTo>
                  <a:cubicBezTo>
                    <a:pt x="628" y="754"/>
                    <a:pt x="625" y="753"/>
                    <a:pt x="621" y="751"/>
                  </a:cubicBezTo>
                  <a:cubicBezTo>
                    <a:pt x="618" y="750"/>
                    <a:pt x="614" y="749"/>
                    <a:pt x="611" y="747"/>
                  </a:cubicBezTo>
                  <a:cubicBezTo>
                    <a:pt x="609" y="747"/>
                    <a:pt x="607" y="746"/>
                    <a:pt x="605" y="745"/>
                  </a:cubicBezTo>
                  <a:cubicBezTo>
                    <a:pt x="605" y="745"/>
                    <a:pt x="604" y="745"/>
                    <a:pt x="604" y="744"/>
                  </a:cubicBezTo>
                  <a:cubicBezTo>
                    <a:pt x="604" y="743"/>
                    <a:pt x="603" y="741"/>
                    <a:pt x="603" y="739"/>
                  </a:cubicBezTo>
                  <a:cubicBezTo>
                    <a:pt x="603" y="739"/>
                    <a:pt x="603" y="738"/>
                    <a:pt x="602" y="738"/>
                  </a:cubicBezTo>
                  <a:cubicBezTo>
                    <a:pt x="602" y="737"/>
                    <a:pt x="602" y="737"/>
                    <a:pt x="602" y="736"/>
                  </a:cubicBezTo>
                  <a:cubicBezTo>
                    <a:pt x="602" y="735"/>
                    <a:pt x="602" y="734"/>
                    <a:pt x="602" y="733"/>
                  </a:cubicBezTo>
                  <a:cubicBezTo>
                    <a:pt x="601" y="732"/>
                    <a:pt x="601" y="731"/>
                    <a:pt x="602" y="729"/>
                  </a:cubicBezTo>
                  <a:cubicBezTo>
                    <a:pt x="602" y="729"/>
                    <a:pt x="602" y="729"/>
                    <a:pt x="602" y="728"/>
                  </a:cubicBezTo>
                  <a:cubicBezTo>
                    <a:pt x="602" y="728"/>
                    <a:pt x="602" y="728"/>
                    <a:pt x="602" y="727"/>
                  </a:cubicBezTo>
                  <a:cubicBezTo>
                    <a:pt x="602" y="727"/>
                    <a:pt x="602" y="727"/>
                    <a:pt x="602" y="726"/>
                  </a:cubicBezTo>
                  <a:cubicBezTo>
                    <a:pt x="602" y="726"/>
                    <a:pt x="602" y="726"/>
                    <a:pt x="602" y="725"/>
                  </a:cubicBezTo>
                  <a:cubicBezTo>
                    <a:pt x="603" y="723"/>
                    <a:pt x="605" y="720"/>
                    <a:pt x="606" y="717"/>
                  </a:cubicBezTo>
                  <a:cubicBezTo>
                    <a:pt x="607" y="715"/>
                    <a:pt x="608" y="714"/>
                    <a:pt x="608" y="712"/>
                  </a:cubicBezTo>
                  <a:cubicBezTo>
                    <a:pt x="608" y="711"/>
                    <a:pt x="609" y="710"/>
                    <a:pt x="609" y="709"/>
                  </a:cubicBezTo>
                  <a:cubicBezTo>
                    <a:pt x="609" y="708"/>
                    <a:pt x="609" y="708"/>
                    <a:pt x="609" y="708"/>
                  </a:cubicBezTo>
                  <a:cubicBezTo>
                    <a:pt x="609" y="708"/>
                    <a:pt x="609" y="708"/>
                    <a:pt x="609" y="708"/>
                  </a:cubicBezTo>
                  <a:cubicBezTo>
                    <a:pt x="609" y="707"/>
                    <a:pt x="609" y="707"/>
                    <a:pt x="609" y="707"/>
                  </a:cubicBezTo>
                  <a:cubicBezTo>
                    <a:pt x="609" y="707"/>
                    <a:pt x="609" y="707"/>
                    <a:pt x="609" y="706"/>
                  </a:cubicBezTo>
                  <a:cubicBezTo>
                    <a:pt x="608" y="703"/>
                    <a:pt x="607" y="699"/>
                    <a:pt x="605" y="697"/>
                  </a:cubicBezTo>
                  <a:cubicBezTo>
                    <a:pt x="605" y="696"/>
                    <a:pt x="604" y="695"/>
                    <a:pt x="604" y="695"/>
                  </a:cubicBezTo>
                  <a:cubicBezTo>
                    <a:pt x="604" y="695"/>
                    <a:pt x="604" y="694"/>
                    <a:pt x="604" y="694"/>
                  </a:cubicBezTo>
                  <a:cubicBezTo>
                    <a:pt x="604" y="694"/>
                    <a:pt x="605" y="694"/>
                    <a:pt x="604" y="693"/>
                  </a:cubicBezTo>
                  <a:cubicBezTo>
                    <a:pt x="604" y="693"/>
                    <a:pt x="604" y="693"/>
                    <a:pt x="605" y="693"/>
                  </a:cubicBezTo>
                  <a:cubicBezTo>
                    <a:pt x="605" y="692"/>
                    <a:pt x="605" y="691"/>
                    <a:pt x="605" y="690"/>
                  </a:cubicBezTo>
                  <a:cubicBezTo>
                    <a:pt x="605" y="689"/>
                    <a:pt x="605" y="688"/>
                    <a:pt x="605" y="687"/>
                  </a:cubicBezTo>
                  <a:cubicBezTo>
                    <a:pt x="605" y="686"/>
                    <a:pt x="605" y="685"/>
                    <a:pt x="606" y="684"/>
                  </a:cubicBezTo>
                  <a:cubicBezTo>
                    <a:pt x="606" y="683"/>
                    <a:pt x="606" y="682"/>
                    <a:pt x="606" y="681"/>
                  </a:cubicBezTo>
                  <a:cubicBezTo>
                    <a:pt x="607" y="680"/>
                    <a:pt x="607" y="679"/>
                    <a:pt x="607" y="678"/>
                  </a:cubicBezTo>
                  <a:cubicBezTo>
                    <a:pt x="618" y="668"/>
                    <a:pt x="626" y="655"/>
                    <a:pt x="620" y="642"/>
                  </a:cubicBezTo>
                  <a:cubicBezTo>
                    <a:pt x="610" y="654"/>
                    <a:pt x="601" y="665"/>
                    <a:pt x="603" y="680"/>
                  </a:cubicBezTo>
                  <a:cubicBezTo>
                    <a:pt x="604" y="680"/>
                    <a:pt x="604" y="680"/>
                    <a:pt x="604" y="680"/>
                  </a:cubicBezTo>
                  <a:cubicBezTo>
                    <a:pt x="604" y="680"/>
                    <a:pt x="604" y="680"/>
                    <a:pt x="604" y="681"/>
                  </a:cubicBezTo>
                  <a:cubicBezTo>
                    <a:pt x="603" y="682"/>
                    <a:pt x="603" y="683"/>
                    <a:pt x="603" y="684"/>
                  </a:cubicBezTo>
                  <a:cubicBezTo>
                    <a:pt x="603" y="685"/>
                    <a:pt x="603" y="686"/>
                    <a:pt x="602" y="687"/>
                  </a:cubicBezTo>
                  <a:cubicBezTo>
                    <a:pt x="602" y="688"/>
                    <a:pt x="602" y="689"/>
                    <a:pt x="602" y="690"/>
                  </a:cubicBezTo>
                  <a:cubicBezTo>
                    <a:pt x="602" y="691"/>
                    <a:pt x="602" y="691"/>
                    <a:pt x="602" y="691"/>
                  </a:cubicBezTo>
                  <a:cubicBezTo>
                    <a:pt x="601" y="690"/>
                    <a:pt x="601" y="689"/>
                    <a:pt x="600" y="689"/>
                  </a:cubicBezTo>
                  <a:cubicBezTo>
                    <a:pt x="599" y="686"/>
                    <a:pt x="598" y="683"/>
                    <a:pt x="596" y="680"/>
                  </a:cubicBezTo>
                  <a:cubicBezTo>
                    <a:pt x="594" y="675"/>
                    <a:pt x="592" y="670"/>
                    <a:pt x="590" y="665"/>
                  </a:cubicBezTo>
                  <a:cubicBezTo>
                    <a:pt x="590" y="665"/>
                    <a:pt x="590" y="664"/>
                    <a:pt x="590" y="663"/>
                  </a:cubicBezTo>
                  <a:cubicBezTo>
                    <a:pt x="590" y="663"/>
                    <a:pt x="589" y="662"/>
                    <a:pt x="589" y="662"/>
                  </a:cubicBezTo>
                  <a:cubicBezTo>
                    <a:pt x="589" y="661"/>
                    <a:pt x="588" y="660"/>
                    <a:pt x="588" y="659"/>
                  </a:cubicBezTo>
                  <a:cubicBezTo>
                    <a:pt x="587" y="657"/>
                    <a:pt x="586" y="656"/>
                    <a:pt x="585" y="655"/>
                  </a:cubicBezTo>
                  <a:cubicBezTo>
                    <a:pt x="585" y="654"/>
                    <a:pt x="585" y="653"/>
                    <a:pt x="585" y="653"/>
                  </a:cubicBezTo>
                  <a:cubicBezTo>
                    <a:pt x="585" y="653"/>
                    <a:pt x="585" y="653"/>
                    <a:pt x="585" y="652"/>
                  </a:cubicBezTo>
                  <a:cubicBezTo>
                    <a:pt x="585" y="652"/>
                    <a:pt x="585" y="652"/>
                    <a:pt x="585" y="652"/>
                  </a:cubicBezTo>
                  <a:cubicBezTo>
                    <a:pt x="585" y="653"/>
                    <a:pt x="585" y="652"/>
                    <a:pt x="585" y="652"/>
                  </a:cubicBezTo>
                  <a:cubicBezTo>
                    <a:pt x="585" y="652"/>
                    <a:pt x="585" y="652"/>
                    <a:pt x="585" y="652"/>
                  </a:cubicBezTo>
                  <a:cubicBezTo>
                    <a:pt x="585" y="652"/>
                    <a:pt x="585" y="652"/>
                    <a:pt x="585" y="652"/>
                  </a:cubicBezTo>
                  <a:cubicBezTo>
                    <a:pt x="585" y="652"/>
                    <a:pt x="585" y="652"/>
                    <a:pt x="585" y="652"/>
                  </a:cubicBezTo>
                  <a:cubicBezTo>
                    <a:pt x="585" y="652"/>
                    <a:pt x="586" y="653"/>
                    <a:pt x="586" y="653"/>
                  </a:cubicBezTo>
                  <a:cubicBezTo>
                    <a:pt x="585" y="653"/>
                    <a:pt x="585" y="653"/>
                    <a:pt x="585" y="653"/>
                  </a:cubicBezTo>
                  <a:cubicBezTo>
                    <a:pt x="585" y="653"/>
                    <a:pt x="585" y="653"/>
                    <a:pt x="586" y="653"/>
                  </a:cubicBezTo>
                  <a:cubicBezTo>
                    <a:pt x="586" y="653"/>
                    <a:pt x="586" y="652"/>
                    <a:pt x="585" y="652"/>
                  </a:cubicBezTo>
                  <a:cubicBezTo>
                    <a:pt x="585" y="652"/>
                    <a:pt x="585" y="652"/>
                    <a:pt x="585" y="652"/>
                  </a:cubicBezTo>
                  <a:cubicBezTo>
                    <a:pt x="585" y="652"/>
                    <a:pt x="585" y="652"/>
                    <a:pt x="585" y="652"/>
                  </a:cubicBezTo>
                  <a:cubicBezTo>
                    <a:pt x="584" y="652"/>
                    <a:pt x="584" y="652"/>
                    <a:pt x="584" y="652"/>
                  </a:cubicBezTo>
                  <a:cubicBezTo>
                    <a:pt x="584" y="652"/>
                    <a:pt x="584" y="652"/>
                    <a:pt x="584" y="652"/>
                  </a:cubicBezTo>
                  <a:cubicBezTo>
                    <a:pt x="584" y="652"/>
                    <a:pt x="584" y="652"/>
                    <a:pt x="584" y="652"/>
                  </a:cubicBezTo>
                  <a:cubicBezTo>
                    <a:pt x="584" y="652"/>
                    <a:pt x="584" y="653"/>
                    <a:pt x="584" y="653"/>
                  </a:cubicBezTo>
                  <a:cubicBezTo>
                    <a:pt x="584" y="654"/>
                    <a:pt x="584" y="655"/>
                    <a:pt x="584" y="655"/>
                  </a:cubicBezTo>
                  <a:cubicBezTo>
                    <a:pt x="584" y="657"/>
                    <a:pt x="585" y="658"/>
                    <a:pt x="585" y="660"/>
                  </a:cubicBezTo>
                  <a:cubicBezTo>
                    <a:pt x="585" y="661"/>
                    <a:pt x="586" y="662"/>
                    <a:pt x="586" y="663"/>
                  </a:cubicBezTo>
                  <a:cubicBezTo>
                    <a:pt x="586" y="664"/>
                    <a:pt x="586" y="664"/>
                    <a:pt x="586" y="665"/>
                  </a:cubicBezTo>
                  <a:cubicBezTo>
                    <a:pt x="587" y="666"/>
                    <a:pt x="587" y="666"/>
                    <a:pt x="587" y="667"/>
                  </a:cubicBezTo>
                  <a:cubicBezTo>
                    <a:pt x="588" y="668"/>
                    <a:pt x="588" y="670"/>
                    <a:pt x="589" y="672"/>
                  </a:cubicBezTo>
                  <a:cubicBezTo>
                    <a:pt x="589" y="672"/>
                    <a:pt x="589" y="671"/>
                    <a:pt x="589" y="671"/>
                  </a:cubicBezTo>
                  <a:cubicBezTo>
                    <a:pt x="588" y="671"/>
                    <a:pt x="588" y="671"/>
                    <a:pt x="587" y="670"/>
                  </a:cubicBezTo>
                  <a:cubicBezTo>
                    <a:pt x="587" y="670"/>
                    <a:pt x="586" y="670"/>
                    <a:pt x="586" y="669"/>
                  </a:cubicBezTo>
                  <a:cubicBezTo>
                    <a:pt x="585" y="669"/>
                    <a:pt x="585" y="668"/>
                    <a:pt x="584" y="668"/>
                  </a:cubicBezTo>
                  <a:cubicBezTo>
                    <a:pt x="583" y="667"/>
                    <a:pt x="582" y="667"/>
                    <a:pt x="581" y="666"/>
                  </a:cubicBezTo>
                  <a:cubicBezTo>
                    <a:pt x="580" y="665"/>
                    <a:pt x="579" y="665"/>
                    <a:pt x="578" y="664"/>
                  </a:cubicBezTo>
                  <a:cubicBezTo>
                    <a:pt x="578" y="664"/>
                    <a:pt x="577" y="664"/>
                    <a:pt x="577" y="664"/>
                  </a:cubicBezTo>
                  <a:cubicBezTo>
                    <a:pt x="581" y="645"/>
                    <a:pt x="546" y="655"/>
                    <a:pt x="538" y="654"/>
                  </a:cubicBezTo>
                  <a:cubicBezTo>
                    <a:pt x="544" y="666"/>
                    <a:pt x="562" y="685"/>
                    <a:pt x="575" y="667"/>
                  </a:cubicBezTo>
                  <a:cubicBezTo>
                    <a:pt x="575" y="666"/>
                    <a:pt x="574" y="665"/>
                    <a:pt x="573" y="665"/>
                  </a:cubicBezTo>
                  <a:cubicBezTo>
                    <a:pt x="573" y="665"/>
                    <a:pt x="573" y="665"/>
                    <a:pt x="573" y="665"/>
                  </a:cubicBezTo>
                  <a:cubicBezTo>
                    <a:pt x="574" y="665"/>
                    <a:pt x="576" y="666"/>
                    <a:pt x="577" y="666"/>
                  </a:cubicBezTo>
                  <a:cubicBezTo>
                    <a:pt x="578" y="667"/>
                    <a:pt x="579" y="668"/>
                    <a:pt x="580" y="668"/>
                  </a:cubicBezTo>
                  <a:cubicBezTo>
                    <a:pt x="581" y="669"/>
                    <a:pt x="582" y="669"/>
                    <a:pt x="583" y="670"/>
                  </a:cubicBezTo>
                  <a:cubicBezTo>
                    <a:pt x="583" y="670"/>
                    <a:pt x="584" y="671"/>
                    <a:pt x="584" y="671"/>
                  </a:cubicBezTo>
                  <a:cubicBezTo>
                    <a:pt x="585" y="671"/>
                    <a:pt x="585" y="672"/>
                    <a:pt x="586" y="672"/>
                  </a:cubicBezTo>
                  <a:cubicBezTo>
                    <a:pt x="586" y="672"/>
                    <a:pt x="586" y="673"/>
                    <a:pt x="587" y="673"/>
                  </a:cubicBezTo>
                  <a:cubicBezTo>
                    <a:pt x="587" y="673"/>
                    <a:pt x="588" y="674"/>
                    <a:pt x="588" y="674"/>
                  </a:cubicBezTo>
                  <a:cubicBezTo>
                    <a:pt x="588" y="674"/>
                    <a:pt x="588" y="674"/>
                    <a:pt x="588" y="675"/>
                  </a:cubicBezTo>
                  <a:cubicBezTo>
                    <a:pt x="589" y="675"/>
                    <a:pt x="589" y="675"/>
                    <a:pt x="589" y="675"/>
                  </a:cubicBezTo>
                  <a:cubicBezTo>
                    <a:pt x="589" y="675"/>
                    <a:pt x="590" y="676"/>
                    <a:pt x="590" y="676"/>
                  </a:cubicBezTo>
                  <a:cubicBezTo>
                    <a:pt x="590" y="676"/>
                    <a:pt x="590" y="676"/>
                    <a:pt x="591" y="676"/>
                  </a:cubicBezTo>
                  <a:cubicBezTo>
                    <a:pt x="591" y="678"/>
                    <a:pt x="592" y="680"/>
                    <a:pt x="593" y="682"/>
                  </a:cubicBezTo>
                  <a:cubicBezTo>
                    <a:pt x="594" y="685"/>
                    <a:pt x="596" y="688"/>
                    <a:pt x="597" y="690"/>
                  </a:cubicBezTo>
                  <a:cubicBezTo>
                    <a:pt x="599" y="693"/>
                    <a:pt x="601" y="696"/>
                    <a:pt x="602" y="699"/>
                  </a:cubicBezTo>
                  <a:cubicBezTo>
                    <a:pt x="604" y="701"/>
                    <a:pt x="605" y="704"/>
                    <a:pt x="605" y="707"/>
                  </a:cubicBezTo>
                  <a:cubicBezTo>
                    <a:pt x="605" y="708"/>
                    <a:pt x="605" y="708"/>
                    <a:pt x="605" y="708"/>
                  </a:cubicBezTo>
                  <a:cubicBezTo>
                    <a:pt x="605" y="708"/>
                    <a:pt x="605" y="708"/>
                    <a:pt x="605" y="708"/>
                  </a:cubicBezTo>
                  <a:cubicBezTo>
                    <a:pt x="605" y="708"/>
                    <a:pt x="605" y="708"/>
                    <a:pt x="605" y="709"/>
                  </a:cubicBezTo>
                  <a:cubicBezTo>
                    <a:pt x="605" y="709"/>
                    <a:pt x="605" y="709"/>
                    <a:pt x="605" y="709"/>
                  </a:cubicBezTo>
                  <a:cubicBezTo>
                    <a:pt x="605" y="710"/>
                    <a:pt x="605" y="711"/>
                    <a:pt x="605" y="711"/>
                  </a:cubicBezTo>
                  <a:cubicBezTo>
                    <a:pt x="604" y="713"/>
                    <a:pt x="604" y="714"/>
                    <a:pt x="603" y="716"/>
                  </a:cubicBezTo>
                  <a:cubicBezTo>
                    <a:pt x="602" y="719"/>
                    <a:pt x="600" y="722"/>
                    <a:pt x="599" y="725"/>
                  </a:cubicBezTo>
                  <a:cubicBezTo>
                    <a:pt x="599" y="725"/>
                    <a:pt x="599" y="726"/>
                    <a:pt x="599" y="726"/>
                  </a:cubicBezTo>
                  <a:cubicBezTo>
                    <a:pt x="599" y="726"/>
                    <a:pt x="599" y="727"/>
                    <a:pt x="599" y="727"/>
                  </a:cubicBezTo>
                  <a:cubicBezTo>
                    <a:pt x="598" y="727"/>
                    <a:pt x="598" y="728"/>
                    <a:pt x="598" y="728"/>
                  </a:cubicBezTo>
                  <a:cubicBezTo>
                    <a:pt x="598" y="729"/>
                    <a:pt x="598" y="729"/>
                    <a:pt x="598" y="729"/>
                  </a:cubicBezTo>
                  <a:cubicBezTo>
                    <a:pt x="598" y="731"/>
                    <a:pt x="598" y="732"/>
                    <a:pt x="598" y="734"/>
                  </a:cubicBezTo>
                  <a:cubicBezTo>
                    <a:pt x="598" y="734"/>
                    <a:pt x="598" y="735"/>
                    <a:pt x="598" y="736"/>
                  </a:cubicBezTo>
                  <a:cubicBezTo>
                    <a:pt x="598" y="736"/>
                    <a:pt x="599" y="737"/>
                    <a:pt x="599" y="737"/>
                  </a:cubicBezTo>
                  <a:cubicBezTo>
                    <a:pt x="599" y="738"/>
                    <a:pt x="599" y="738"/>
                    <a:pt x="599" y="739"/>
                  </a:cubicBezTo>
                  <a:cubicBezTo>
                    <a:pt x="600" y="739"/>
                    <a:pt x="600" y="740"/>
                    <a:pt x="600" y="740"/>
                  </a:cubicBezTo>
                  <a:cubicBezTo>
                    <a:pt x="601" y="742"/>
                    <a:pt x="602" y="744"/>
                    <a:pt x="603" y="745"/>
                  </a:cubicBezTo>
                  <a:cubicBezTo>
                    <a:pt x="603" y="745"/>
                    <a:pt x="603" y="745"/>
                    <a:pt x="603" y="745"/>
                  </a:cubicBezTo>
                  <a:cubicBezTo>
                    <a:pt x="602" y="745"/>
                    <a:pt x="601" y="745"/>
                    <a:pt x="600" y="744"/>
                  </a:cubicBezTo>
                  <a:cubicBezTo>
                    <a:pt x="599" y="744"/>
                    <a:pt x="598" y="744"/>
                    <a:pt x="598" y="744"/>
                  </a:cubicBezTo>
                  <a:cubicBezTo>
                    <a:pt x="597" y="744"/>
                    <a:pt x="597" y="744"/>
                    <a:pt x="597" y="744"/>
                  </a:cubicBezTo>
                  <a:cubicBezTo>
                    <a:pt x="597" y="744"/>
                    <a:pt x="597" y="744"/>
                    <a:pt x="597" y="744"/>
                  </a:cubicBezTo>
                  <a:cubicBezTo>
                    <a:pt x="597" y="744"/>
                    <a:pt x="597" y="744"/>
                    <a:pt x="597" y="744"/>
                  </a:cubicBezTo>
                  <a:cubicBezTo>
                    <a:pt x="597" y="744"/>
                    <a:pt x="597" y="744"/>
                    <a:pt x="596" y="744"/>
                  </a:cubicBezTo>
                  <a:cubicBezTo>
                    <a:pt x="596" y="744"/>
                    <a:pt x="596" y="744"/>
                    <a:pt x="596" y="744"/>
                  </a:cubicBezTo>
                  <a:cubicBezTo>
                    <a:pt x="596" y="744"/>
                    <a:pt x="595" y="744"/>
                    <a:pt x="595" y="744"/>
                  </a:cubicBezTo>
                  <a:cubicBezTo>
                    <a:pt x="594" y="744"/>
                    <a:pt x="594" y="744"/>
                    <a:pt x="593" y="744"/>
                  </a:cubicBezTo>
                  <a:cubicBezTo>
                    <a:pt x="593" y="744"/>
                    <a:pt x="592" y="744"/>
                    <a:pt x="592" y="744"/>
                  </a:cubicBezTo>
                  <a:cubicBezTo>
                    <a:pt x="591" y="744"/>
                    <a:pt x="590" y="744"/>
                    <a:pt x="589" y="744"/>
                  </a:cubicBezTo>
                  <a:cubicBezTo>
                    <a:pt x="588" y="744"/>
                    <a:pt x="586" y="745"/>
                    <a:pt x="584" y="745"/>
                  </a:cubicBezTo>
                  <a:cubicBezTo>
                    <a:pt x="583" y="745"/>
                    <a:pt x="581" y="746"/>
                    <a:pt x="580" y="746"/>
                  </a:cubicBezTo>
                  <a:cubicBezTo>
                    <a:pt x="577" y="747"/>
                    <a:pt x="574" y="748"/>
                    <a:pt x="571" y="748"/>
                  </a:cubicBezTo>
                  <a:cubicBezTo>
                    <a:pt x="566" y="750"/>
                    <a:pt x="561" y="751"/>
                    <a:pt x="557" y="751"/>
                  </a:cubicBezTo>
                  <a:cubicBezTo>
                    <a:pt x="555" y="751"/>
                    <a:pt x="554" y="751"/>
                    <a:pt x="552" y="752"/>
                  </a:cubicBezTo>
                  <a:cubicBezTo>
                    <a:pt x="551" y="752"/>
                    <a:pt x="549" y="752"/>
                    <a:pt x="548" y="752"/>
                  </a:cubicBezTo>
                  <a:cubicBezTo>
                    <a:pt x="546" y="751"/>
                    <a:pt x="545" y="751"/>
                    <a:pt x="545" y="751"/>
                  </a:cubicBezTo>
                  <a:cubicBezTo>
                    <a:pt x="545" y="751"/>
                    <a:pt x="546" y="752"/>
                    <a:pt x="548" y="752"/>
                  </a:cubicBezTo>
                  <a:cubicBezTo>
                    <a:pt x="549" y="752"/>
                    <a:pt x="550" y="753"/>
                    <a:pt x="552" y="753"/>
                  </a:cubicBezTo>
                  <a:cubicBezTo>
                    <a:pt x="553" y="753"/>
                    <a:pt x="555" y="753"/>
                    <a:pt x="557" y="753"/>
                  </a:cubicBezTo>
                  <a:cubicBezTo>
                    <a:pt x="559" y="753"/>
                    <a:pt x="560" y="753"/>
                    <a:pt x="562" y="753"/>
                  </a:cubicBezTo>
                  <a:cubicBezTo>
                    <a:pt x="561" y="753"/>
                    <a:pt x="560" y="754"/>
                    <a:pt x="560" y="754"/>
                  </a:cubicBezTo>
                  <a:cubicBezTo>
                    <a:pt x="558" y="755"/>
                    <a:pt x="557" y="756"/>
                    <a:pt x="555" y="757"/>
                  </a:cubicBezTo>
                  <a:cubicBezTo>
                    <a:pt x="554" y="758"/>
                    <a:pt x="552" y="759"/>
                    <a:pt x="551" y="760"/>
                  </a:cubicBezTo>
                  <a:cubicBezTo>
                    <a:pt x="550" y="761"/>
                    <a:pt x="549" y="762"/>
                    <a:pt x="548" y="763"/>
                  </a:cubicBezTo>
                  <a:cubicBezTo>
                    <a:pt x="536" y="763"/>
                    <a:pt x="531" y="768"/>
                    <a:pt x="527" y="774"/>
                  </a:cubicBezTo>
                  <a:cubicBezTo>
                    <a:pt x="527" y="774"/>
                    <a:pt x="526" y="773"/>
                    <a:pt x="526" y="773"/>
                  </a:cubicBezTo>
                  <a:cubicBezTo>
                    <a:pt x="526" y="772"/>
                    <a:pt x="525" y="772"/>
                    <a:pt x="525" y="771"/>
                  </a:cubicBezTo>
                  <a:cubicBezTo>
                    <a:pt x="524" y="770"/>
                    <a:pt x="523" y="769"/>
                    <a:pt x="522" y="768"/>
                  </a:cubicBezTo>
                  <a:cubicBezTo>
                    <a:pt x="520" y="765"/>
                    <a:pt x="519" y="762"/>
                    <a:pt x="518" y="759"/>
                  </a:cubicBezTo>
                  <a:cubicBezTo>
                    <a:pt x="518" y="759"/>
                    <a:pt x="518" y="758"/>
                    <a:pt x="518" y="758"/>
                  </a:cubicBezTo>
                  <a:cubicBezTo>
                    <a:pt x="518" y="757"/>
                    <a:pt x="518" y="757"/>
                    <a:pt x="518" y="757"/>
                  </a:cubicBezTo>
                  <a:cubicBezTo>
                    <a:pt x="518" y="756"/>
                    <a:pt x="518" y="756"/>
                    <a:pt x="518" y="756"/>
                  </a:cubicBezTo>
                  <a:cubicBezTo>
                    <a:pt x="518" y="755"/>
                    <a:pt x="518" y="755"/>
                    <a:pt x="518" y="755"/>
                  </a:cubicBezTo>
                  <a:cubicBezTo>
                    <a:pt x="518" y="755"/>
                    <a:pt x="518" y="755"/>
                    <a:pt x="518" y="754"/>
                  </a:cubicBezTo>
                  <a:cubicBezTo>
                    <a:pt x="519" y="752"/>
                    <a:pt x="519" y="751"/>
                    <a:pt x="520" y="749"/>
                  </a:cubicBezTo>
                  <a:cubicBezTo>
                    <a:pt x="520" y="748"/>
                    <a:pt x="520" y="747"/>
                    <a:pt x="520" y="746"/>
                  </a:cubicBezTo>
                  <a:cubicBezTo>
                    <a:pt x="521" y="745"/>
                    <a:pt x="521" y="744"/>
                    <a:pt x="521" y="743"/>
                  </a:cubicBezTo>
                  <a:cubicBezTo>
                    <a:pt x="521" y="742"/>
                    <a:pt x="522" y="741"/>
                    <a:pt x="522" y="740"/>
                  </a:cubicBezTo>
                  <a:cubicBezTo>
                    <a:pt x="522" y="739"/>
                    <a:pt x="522" y="738"/>
                    <a:pt x="522" y="737"/>
                  </a:cubicBezTo>
                  <a:cubicBezTo>
                    <a:pt x="523" y="733"/>
                    <a:pt x="523" y="729"/>
                    <a:pt x="523" y="724"/>
                  </a:cubicBezTo>
                  <a:cubicBezTo>
                    <a:pt x="523" y="724"/>
                    <a:pt x="523" y="723"/>
                    <a:pt x="523" y="723"/>
                  </a:cubicBezTo>
                  <a:cubicBezTo>
                    <a:pt x="523" y="721"/>
                    <a:pt x="523" y="721"/>
                    <a:pt x="523" y="721"/>
                  </a:cubicBezTo>
                  <a:cubicBezTo>
                    <a:pt x="522" y="720"/>
                    <a:pt x="522" y="719"/>
                    <a:pt x="522" y="718"/>
                  </a:cubicBezTo>
                  <a:cubicBezTo>
                    <a:pt x="522" y="717"/>
                    <a:pt x="522" y="716"/>
                    <a:pt x="522" y="715"/>
                  </a:cubicBezTo>
                  <a:cubicBezTo>
                    <a:pt x="522" y="714"/>
                    <a:pt x="521" y="713"/>
                    <a:pt x="521" y="712"/>
                  </a:cubicBezTo>
                  <a:cubicBezTo>
                    <a:pt x="520" y="707"/>
                    <a:pt x="519" y="703"/>
                    <a:pt x="517" y="700"/>
                  </a:cubicBezTo>
                  <a:cubicBezTo>
                    <a:pt x="517" y="698"/>
                    <a:pt x="516" y="696"/>
                    <a:pt x="515" y="694"/>
                  </a:cubicBezTo>
                  <a:cubicBezTo>
                    <a:pt x="514" y="693"/>
                    <a:pt x="514" y="692"/>
                    <a:pt x="514" y="691"/>
                  </a:cubicBezTo>
                  <a:cubicBezTo>
                    <a:pt x="514" y="691"/>
                    <a:pt x="514" y="691"/>
                    <a:pt x="514" y="691"/>
                  </a:cubicBezTo>
                  <a:cubicBezTo>
                    <a:pt x="514" y="691"/>
                    <a:pt x="514" y="691"/>
                    <a:pt x="514" y="691"/>
                  </a:cubicBezTo>
                  <a:cubicBezTo>
                    <a:pt x="514" y="690"/>
                    <a:pt x="514" y="689"/>
                    <a:pt x="514" y="688"/>
                  </a:cubicBezTo>
                  <a:cubicBezTo>
                    <a:pt x="514" y="687"/>
                    <a:pt x="514" y="686"/>
                    <a:pt x="514" y="685"/>
                  </a:cubicBezTo>
                  <a:cubicBezTo>
                    <a:pt x="515" y="684"/>
                    <a:pt x="515" y="683"/>
                    <a:pt x="515" y="682"/>
                  </a:cubicBezTo>
                  <a:cubicBezTo>
                    <a:pt x="515" y="681"/>
                    <a:pt x="516" y="679"/>
                    <a:pt x="516" y="678"/>
                  </a:cubicBezTo>
                  <a:cubicBezTo>
                    <a:pt x="516" y="677"/>
                    <a:pt x="517" y="676"/>
                    <a:pt x="517" y="675"/>
                  </a:cubicBezTo>
                  <a:cubicBezTo>
                    <a:pt x="517" y="675"/>
                    <a:pt x="517" y="675"/>
                    <a:pt x="518" y="674"/>
                  </a:cubicBezTo>
                  <a:cubicBezTo>
                    <a:pt x="540" y="672"/>
                    <a:pt x="540" y="658"/>
                    <a:pt x="525" y="641"/>
                  </a:cubicBezTo>
                  <a:cubicBezTo>
                    <a:pt x="517" y="650"/>
                    <a:pt x="502" y="659"/>
                    <a:pt x="515" y="673"/>
                  </a:cubicBezTo>
                  <a:cubicBezTo>
                    <a:pt x="514" y="675"/>
                    <a:pt x="514" y="675"/>
                    <a:pt x="514" y="675"/>
                  </a:cubicBezTo>
                  <a:cubicBezTo>
                    <a:pt x="514" y="675"/>
                    <a:pt x="514" y="675"/>
                    <a:pt x="514" y="675"/>
                  </a:cubicBezTo>
                  <a:cubicBezTo>
                    <a:pt x="514" y="676"/>
                    <a:pt x="513" y="676"/>
                    <a:pt x="513" y="677"/>
                  </a:cubicBezTo>
                  <a:cubicBezTo>
                    <a:pt x="513" y="678"/>
                    <a:pt x="512" y="680"/>
                    <a:pt x="512" y="681"/>
                  </a:cubicBezTo>
                  <a:cubicBezTo>
                    <a:pt x="512" y="682"/>
                    <a:pt x="512" y="683"/>
                    <a:pt x="511" y="684"/>
                  </a:cubicBezTo>
                  <a:cubicBezTo>
                    <a:pt x="511" y="685"/>
                    <a:pt x="511" y="686"/>
                    <a:pt x="511" y="687"/>
                  </a:cubicBezTo>
                  <a:cubicBezTo>
                    <a:pt x="510" y="686"/>
                    <a:pt x="510" y="685"/>
                    <a:pt x="509" y="684"/>
                  </a:cubicBezTo>
                  <a:cubicBezTo>
                    <a:pt x="509" y="683"/>
                    <a:pt x="508" y="683"/>
                    <a:pt x="508" y="682"/>
                  </a:cubicBezTo>
                  <a:cubicBezTo>
                    <a:pt x="508" y="682"/>
                    <a:pt x="507" y="681"/>
                    <a:pt x="507" y="681"/>
                  </a:cubicBezTo>
                  <a:cubicBezTo>
                    <a:pt x="507" y="681"/>
                    <a:pt x="507" y="680"/>
                    <a:pt x="506" y="680"/>
                  </a:cubicBezTo>
                  <a:cubicBezTo>
                    <a:pt x="506" y="679"/>
                    <a:pt x="505" y="679"/>
                    <a:pt x="505" y="678"/>
                  </a:cubicBezTo>
                  <a:cubicBezTo>
                    <a:pt x="504" y="677"/>
                    <a:pt x="504" y="677"/>
                    <a:pt x="503" y="676"/>
                  </a:cubicBezTo>
                  <a:cubicBezTo>
                    <a:pt x="502" y="675"/>
                    <a:pt x="501" y="674"/>
                    <a:pt x="500" y="673"/>
                  </a:cubicBezTo>
                  <a:cubicBezTo>
                    <a:pt x="499" y="672"/>
                    <a:pt x="498" y="672"/>
                    <a:pt x="497" y="671"/>
                  </a:cubicBezTo>
                  <a:cubicBezTo>
                    <a:pt x="496" y="670"/>
                    <a:pt x="495" y="670"/>
                    <a:pt x="494" y="669"/>
                  </a:cubicBezTo>
                  <a:cubicBezTo>
                    <a:pt x="493" y="668"/>
                    <a:pt x="491" y="667"/>
                    <a:pt x="491" y="667"/>
                  </a:cubicBezTo>
                  <a:cubicBezTo>
                    <a:pt x="490" y="666"/>
                    <a:pt x="489" y="666"/>
                    <a:pt x="489" y="666"/>
                  </a:cubicBezTo>
                  <a:cubicBezTo>
                    <a:pt x="489" y="666"/>
                    <a:pt x="491" y="667"/>
                    <a:pt x="493" y="670"/>
                  </a:cubicBezTo>
                  <a:cubicBezTo>
                    <a:pt x="494" y="671"/>
                    <a:pt x="495" y="672"/>
                    <a:pt x="496" y="672"/>
                  </a:cubicBezTo>
                  <a:cubicBezTo>
                    <a:pt x="496" y="673"/>
                    <a:pt x="497" y="674"/>
                    <a:pt x="498" y="675"/>
                  </a:cubicBezTo>
                  <a:cubicBezTo>
                    <a:pt x="499" y="677"/>
                    <a:pt x="501" y="680"/>
                    <a:pt x="503" y="682"/>
                  </a:cubicBezTo>
                  <a:cubicBezTo>
                    <a:pt x="503" y="682"/>
                    <a:pt x="504" y="683"/>
                    <a:pt x="504" y="683"/>
                  </a:cubicBezTo>
                  <a:cubicBezTo>
                    <a:pt x="504" y="683"/>
                    <a:pt x="504" y="684"/>
                    <a:pt x="505" y="684"/>
                  </a:cubicBezTo>
                  <a:cubicBezTo>
                    <a:pt x="505" y="685"/>
                    <a:pt x="506" y="685"/>
                    <a:pt x="506" y="686"/>
                  </a:cubicBezTo>
                  <a:cubicBezTo>
                    <a:pt x="507" y="687"/>
                    <a:pt x="508" y="689"/>
                    <a:pt x="509" y="691"/>
                  </a:cubicBezTo>
                  <a:cubicBezTo>
                    <a:pt x="509" y="691"/>
                    <a:pt x="509" y="691"/>
                    <a:pt x="510" y="692"/>
                  </a:cubicBezTo>
                  <a:cubicBezTo>
                    <a:pt x="510" y="692"/>
                    <a:pt x="510" y="693"/>
                    <a:pt x="510" y="693"/>
                  </a:cubicBezTo>
                  <a:cubicBezTo>
                    <a:pt x="511" y="694"/>
                    <a:pt x="511" y="694"/>
                    <a:pt x="511" y="695"/>
                  </a:cubicBezTo>
                  <a:cubicBezTo>
                    <a:pt x="512" y="696"/>
                    <a:pt x="512" y="697"/>
                    <a:pt x="512" y="697"/>
                  </a:cubicBezTo>
                  <a:cubicBezTo>
                    <a:pt x="512" y="697"/>
                    <a:pt x="512" y="697"/>
                    <a:pt x="512" y="696"/>
                  </a:cubicBezTo>
                  <a:cubicBezTo>
                    <a:pt x="513" y="698"/>
                    <a:pt x="513" y="699"/>
                    <a:pt x="514" y="701"/>
                  </a:cubicBezTo>
                  <a:cubicBezTo>
                    <a:pt x="515" y="704"/>
                    <a:pt x="516" y="708"/>
                    <a:pt x="517" y="712"/>
                  </a:cubicBezTo>
                  <a:cubicBezTo>
                    <a:pt x="518" y="713"/>
                    <a:pt x="518" y="714"/>
                    <a:pt x="518" y="715"/>
                  </a:cubicBezTo>
                  <a:cubicBezTo>
                    <a:pt x="518" y="716"/>
                    <a:pt x="518" y="717"/>
                    <a:pt x="518" y="718"/>
                  </a:cubicBezTo>
                  <a:cubicBezTo>
                    <a:pt x="519" y="719"/>
                    <a:pt x="519" y="720"/>
                    <a:pt x="519" y="721"/>
                  </a:cubicBezTo>
                  <a:cubicBezTo>
                    <a:pt x="519" y="723"/>
                    <a:pt x="519" y="723"/>
                    <a:pt x="519" y="723"/>
                  </a:cubicBezTo>
                  <a:cubicBezTo>
                    <a:pt x="519" y="723"/>
                    <a:pt x="519" y="724"/>
                    <a:pt x="519" y="724"/>
                  </a:cubicBezTo>
                  <a:cubicBezTo>
                    <a:pt x="519" y="727"/>
                    <a:pt x="519" y="729"/>
                    <a:pt x="519" y="732"/>
                  </a:cubicBezTo>
                  <a:cubicBezTo>
                    <a:pt x="519" y="732"/>
                    <a:pt x="519" y="732"/>
                    <a:pt x="518" y="731"/>
                  </a:cubicBezTo>
                  <a:cubicBezTo>
                    <a:pt x="518" y="731"/>
                    <a:pt x="518" y="731"/>
                    <a:pt x="518" y="731"/>
                  </a:cubicBezTo>
                  <a:cubicBezTo>
                    <a:pt x="518" y="730"/>
                    <a:pt x="517" y="730"/>
                    <a:pt x="517" y="729"/>
                  </a:cubicBezTo>
                  <a:cubicBezTo>
                    <a:pt x="516" y="729"/>
                    <a:pt x="516" y="729"/>
                    <a:pt x="516" y="728"/>
                  </a:cubicBezTo>
                  <a:cubicBezTo>
                    <a:pt x="515" y="728"/>
                    <a:pt x="515" y="728"/>
                    <a:pt x="515" y="728"/>
                  </a:cubicBezTo>
                  <a:cubicBezTo>
                    <a:pt x="515" y="727"/>
                    <a:pt x="514" y="727"/>
                    <a:pt x="514" y="727"/>
                  </a:cubicBezTo>
                  <a:cubicBezTo>
                    <a:pt x="514" y="726"/>
                    <a:pt x="513" y="726"/>
                    <a:pt x="513" y="726"/>
                  </a:cubicBezTo>
                  <a:cubicBezTo>
                    <a:pt x="512" y="725"/>
                    <a:pt x="510" y="724"/>
                    <a:pt x="509" y="723"/>
                  </a:cubicBezTo>
                  <a:cubicBezTo>
                    <a:pt x="508" y="722"/>
                    <a:pt x="507" y="722"/>
                    <a:pt x="506" y="721"/>
                  </a:cubicBezTo>
                  <a:cubicBezTo>
                    <a:pt x="505" y="721"/>
                    <a:pt x="505" y="720"/>
                    <a:pt x="504" y="720"/>
                  </a:cubicBezTo>
                  <a:cubicBezTo>
                    <a:pt x="502" y="704"/>
                    <a:pt x="477" y="709"/>
                    <a:pt x="467" y="712"/>
                  </a:cubicBezTo>
                  <a:cubicBezTo>
                    <a:pt x="478" y="717"/>
                    <a:pt x="489" y="740"/>
                    <a:pt x="503" y="724"/>
                  </a:cubicBezTo>
                  <a:cubicBezTo>
                    <a:pt x="502" y="722"/>
                    <a:pt x="502" y="722"/>
                    <a:pt x="502" y="722"/>
                  </a:cubicBezTo>
                  <a:cubicBezTo>
                    <a:pt x="502" y="723"/>
                    <a:pt x="503" y="723"/>
                    <a:pt x="504" y="723"/>
                  </a:cubicBezTo>
                  <a:cubicBezTo>
                    <a:pt x="504" y="723"/>
                    <a:pt x="504" y="723"/>
                    <a:pt x="504" y="722"/>
                  </a:cubicBezTo>
                  <a:cubicBezTo>
                    <a:pt x="504" y="722"/>
                    <a:pt x="505" y="722"/>
                    <a:pt x="505" y="722"/>
                  </a:cubicBezTo>
                  <a:cubicBezTo>
                    <a:pt x="506" y="723"/>
                    <a:pt x="507" y="724"/>
                    <a:pt x="508" y="725"/>
                  </a:cubicBezTo>
                  <a:cubicBezTo>
                    <a:pt x="509" y="725"/>
                    <a:pt x="510" y="726"/>
                    <a:pt x="511" y="727"/>
                  </a:cubicBezTo>
                  <a:cubicBezTo>
                    <a:pt x="512" y="727"/>
                    <a:pt x="512" y="728"/>
                    <a:pt x="513" y="728"/>
                  </a:cubicBezTo>
                  <a:cubicBezTo>
                    <a:pt x="513" y="728"/>
                    <a:pt x="513" y="729"/>
                    <a:pt x="514" y="729"/>
                  </a:cubicBezTo>
                  <a:cubicBezTo>
                    <a:pt x="514" y="729"/>
                    <a:pt x="514" y="729"/>
                    <a:pt x="514" y="729"/>
                  </a:cubicBezTo>
                  <a:cubicBezTo>
                    <a:pt x="515" y="730"/>
                    <a:pt x="515" y="730"/>
                    <a:pt x="515" y="731"/>
                  </a:cubicBezTo>
                  <a:cubicBezTo>
                    <a:pt x="516" y="731"/>
                    <a:pt x="516" y="732"/>
                    <a:pt x="516" y="732"/>
                  </a:cubicBezTo>
                  <a:cubicBezTo>
                    <a:pt x="517" y="732"/>
                    <a:pt x="517" y="732"/>
                    <a:pt x="517" y="732"/>
                  </a:cubicBezTo>
                  <a:cubicBezTo>
                    <a:pt x="517" y="733"/>
                    <a:pt x="517" y="733"/>
                    <a:pt x="517" y="733"/>
                  </a:cubicBezTo>
                  <a:cubicBezTo>
                    <a:pt x="518" y="733"/>
                    <a:pt x="518" y="734"/>
                    <a:pt x="518" y="734"/>
                  </a:cubicBezTo>
                  <a:cubicBezTo>
                    <a:pt x="518" y="734"/>
                    <a:pt x="519" y="734"/>
                    <a:pt x="519" y="734"/>
                  </a:cubicBezTo>
                  <a:cubicBezTo>
                    <a:pt x="519" y="735"/>
                    <a:pt x="519" y="736"/>
                    <a:pt x="518" y="736"/>
                  </a:cubicBezTo>
                  <a:cubicBezTo>
                    <a:pt x="518" y="737"/>
                    <a:pt x="518" y="738"/>
                    <a:pt x="518" y="739"/>
                  </a:cubicBezTo>
                  <a:cubicBezTo>
                    <a:pt x="518" y="740"/>
                    <a:pt x="518" y="741"/>
                    <a:pt x="517" y="742"/>
                  </a:cubicBezTo>
                  <a:cubicBezTo>
                    <a:pt x="517" y="743"/>
                    <a:pt x="517" y="744"/>
                    <a:pt x="517" y="745"/>
                  </a:cubicBezTo>
                  <a:cubicBezTo>
                    <a:pt x="516" y="746"/>
                    <a:pt x="516" y="747"/>
                    <a:pt x="516" y="748"/>
                  </a:cubicBezTo>
                  <a:cubicBezTo>
                    <a:pt x="515" y="749"/>
                    <a:pt x="515" y="751"/>
                    <a:pt x="514" y="753"/>
                  </a:cubicBezTo>
                  <a:cubicBezTo>
                    <a:pt x="514" y="754"/>
                    <a:pt x="514" y="754"/>
                    <a:pt x="514" y="755"/>
                  </a:cubicBezTo>
                  <a:cubicBezTo>
                    <a:pt x="514" y="756"/>
                    <a:pt x="514" y="756"/>
                    <a:pt x="514" y="756"/>
                  </a:cubicBezTo>
                  <a:cubicBezTo>
                    <a:pt x="514" y="756"/>
                    <a:pt x="514" y="756"/>
                    <a:pt x="514" y="756"/>
                  </a:cubicBezTo>
                  <a:cubicBezTo>
                    <a:pt x="514" y="757"/>
                    <a:pt x="514" y="757"/>
                    <a:pt x="514" y="758"/>
                  </a:cubicBezTo>
                  <a:cubicBezTo>
                    <a:pt x="514" y="758"/>
                    <a:pt x="514" y="759"/>
                    <a:pt x="515" y="759"/>
                  </a:cubicBezTo>
                  <a:cubicBezTo>
                    <a:pt x="515" y="763"/>
                    <a:pt x="517" y="767"/>
                    <a:pt x="519" y="770"/>
                  </a:cubicBezTo>
                  <a:cubicBezTo>
                    <a:pt x="519" y="770"/>
                    <a:pt x="520" y="771"/>
                    <a:pt x="520" y="772"/>
                  </a:cubicBezTo>
                  <a:cubicBezTo>
                    <a:pt x="521" y="772"/>
                    <a:pt x="521" y="773"/>
                    <a:pt x="522" y="773"/>
                  </a:cubicBezTo>
                  <a:cubicBezTo>
                    <a:pt x="523" y="774"/>
                    <a:pt x="523" y="775"/>
                    <a:pt x="524" y="775"/>
                  </a:cubicBezTo>
                  <a:cubicBezTo>
                    <a:pt x="524" y="775"/>
                    <a:pt x="525" y="776"/>
                    <a:pt x="525" y="776"/>
                  </a:cubicBezTo>
                  <a:cubicBezTo>
                    <a:pt x="525" y="776"/>
                    <a:pt x="525" y="776"/>
                    <a:pt x="526" y="777"/>
                  </a:cubicBezTo>
                  <a:cubicBezTo>
                    <a:pt x="525" y="777"/>
                    <a:pt x="525" y="777"/>
                    <a:pt x="525" y="777"/>
                  </a:cubicBezTo>
                  <a:cubicBezTo>
                    <a:pt x="523" y="776"/>
                    <a:pt x="521" y="775"/>
                    <a:pt x="519" y="775"/>
                  </a:cubicBezTo>
                  <a:cubicBezTo>
                    <a:pt x="515" y="773"/>
                    <a:pt x="510" y="771"/>
                    <a:pt x="505" y="769"/>
                  </a:cubicBezTo>
                  <a:cubicBezTo>
                    <a:pt x="502" y="769"/>
                    <a:pt x="500" y="768"/>
                    <a:pt x="497" y="768"/>
                  </a:cubicBezTo>
                  <a:cubicBezTo>
                    <a:pt x="496" y="768"/>
                    <a:pt x="494" y="767"/>
                    <a:pt x="493" y="767"/>
                  </a:cubicBezTo>
                  <a:cubicBezTo>
                    <a:pt x="492" y="767"/>
                    <a:pt x="490" y="767"/>
                    <a:pt x="489" y="767"/>
                  </a:cubicBezTo>
                  <a:cubicBezTo>
                    <a:pt x="484" y="767"/>
                    <a:pt x="479" y="767"/>
                    <a:pt x="474" y="767"/>
                  </a:cubicBezTo>
                  <a:cubicBezTo>
                    <a:pt x="465" y="767"/>
                    <a:pt x="455" y="767"/>
                    <a:pt x="446" y="765"/>
                  </a:cubicBezTo>
                  <a:cubicBezTo>
                    <a:pt x="442" y="764"/>
                    <a:pt x="437" y="764"/>
                    <a:pt x="433" y="762"/>
                  </a:cubicBezTo>
                  <a:cubicBezTo>
                    <a:pt x="428" y="761"/>
                    <a:pt x="424" y="760"/>
                    <a:pt x="420" y="759"/>
                  </a:cubicBezTo>
                  <a:cubicBezTo>
                    <a:pt x="417" y="759"/>
                    <a:pt x="415" y="758"/>
                    <a:pt x="412" y="758"/>
                  </a:cubicBezTo>
                  <a:cubicBezTo>
                    <a:pt x="412" y="758"/>
                    <a:pt x="411" y="757"/>
                    <a:pt x="411" y="757"/>
                  </a:cubicBezTo>
                  <a:cubicBezTo>
                    <a:pt x="410" y="755"/>
                    <a:pt x="409" y="753"/>
                    <a:pt x="408" y="752"/>
                  </a:cubicBezTo>
                  <a:cubicBezTo>
                    <a:pt x="408" y="751"/>
                    <a:pt x="407" y="751"/>
                    <a:pt x="407" y="750"/>
                  </a:cubicBezTo>
                  <a:cubicBezTo>
                    <a:pt x="407" y="749"/>
                    <a:pt x="406" y="749"/>
                    <a:pt x="406" y="748"/>
                  </a:cubicBezTo>
                  <a:cubicBezTo>
                    <a:pt x="406" y="747"/>
                    <a:pt x="405" y="746"/>
                    <a:pt x="404" y="745"/>
                  </a:cubicBezTo>
                  <a:cubicBezTo>
                    <a:pt x="404" y="744"/>
                    <a:pt x="404" y="743"/>
                    <a:pt x="403" y="741"/>
                  </a:cubicBezTo>
                  <a:cubicBezTo>
                    <a:pt x="403" y="741"/>
                    <a:pt x="403" y="741"/>
                    <a:pt x="403" y="740"/>
                  </a:cubicBezTo>
                  <a:cubicBezTo>
                    <a:pt x="403" y="740"/>
                    <a:pt x="403" y="739"/>
                    <a:pt x="403" y="739"/>
                  </a:cubicBezTo>
                  <a:cubicBezTo>
                    <a:pt x="403" y="739"/>
                    <a:pt x="403" y="738"/>
                    <a:pt x="403" y="738"/>
                  </a:cubicBezTo>
                  <a:cubicBezTo>
                    <a:pt x="403" y="738"/>
                    <a:pt x="403" y="737"/>
                    <a:pt x="403" y="737"/>
                  </a:cubicBezTo>
                  <a:cubicBezTo>
                    <a:pt x="403" y="734"/>
                    <a:pt x="404" y="731"/>
                    <a:pt x="404" y="727"/>
                  </a:cubicBezTo>
                  <a:cubicBezTo>
                    <a:pt x="405" y="726"/>
                    <a:pt x="405" y="724"/>
                    <a:pt x="405" y="722"/>
                  </a:cubicBezTo>
                  <a:cubicBezTo>
                    <a:pt x="405" y="721"/>
                    <a:pt x="405" y="720"/>
                    <a:pt x="404" y="719"/>
                  </a:cubicBezTo>
                  <a:cubicBezTo>
                    <a:pt x="404" y="718"/>
                    <a:pt x="404" y="718"/>
                    <a:pt x="404" y="718"/>
                  </a:cubicBezTo>
                  <a:cubicBezTo>
                    <a:pt x="404" y="718"/>
                    <a:pt x="404" y="718"/>
                    <a:pt x="404" y="717"/>
                  </a:cubicBezTo>
                  <a:cubicBezTo>
                    <a:pt x="404" y="717"/>
                    <a:pt x="404" y="717"/>
                    <a:pt x="404" y="717"/>
                  </a:cubicBezTo>
                  <a:cubicBezTo>
                    <a:pt x="404" y="716"/>
                    <a:pt x="403" y="716"/>
                    <a:pt x="403" y="716"/>
                  </a:cubicBezTo>
                  <a:cubicBezTo>
                    <a:pt x="402" y="712"/>
                    <a:pt x="399" y="709"/>
                    <a:pt x="396" y="706"/>
                  </a:cubicBezTo>
                  <a:cubicBezTo>
                    <a:pt x="396" y="706"/>
                    <a:pt x="395" y="705"/>
                    <a:pt x="395" y="704"/>
                  </a:cubicBezTo>
                  <a:cubicBezTo>
                    <a:pt x="395" y="704"/>
                    <a:pt x="395" y="704"/>
                    <a:pt x="395" y="703"/>
                  </a:cubicBezTo>
                  <a:cubicBezTo>
                    <a:pt x="395" y="703"/>
                    <a:pt x="395" y="703"/>
                    <a:pt x="394" y="703"/>
                  </a:cubicBezTo>
                  <a:cubicBezTo>
                    <a:pt x="394" y="703"/>
                    <a:pt x="394" y="702"/>
                    <a:pt x="394" y="702"/>
                  </a:cubicBezTo>
                  <a:cubicBezTo>
                    <a:pt x="394" y="701"/>
                    <a:pt x="394" y="700"/>
                    <a:pt x="394" y="699"/>
                  </a:cubicBezTo>
                  <a:cubicBezTo>
                    <a:pt x="393" y="698"/>
                    <a:pt x="393" y="697"/>
                    <a:pt x="393" y="696"/>
                  </a:cubicBezTo>
                  <a:cubicBezTo>
                    <a:pt x="393" y="695"/>
                    <a:pt x="393" y="694"/>
                    <a:pt x="393" y="693"/>
                  </a:cubicBezTo>
                  <a:cubicBezTo>
                    <a:pt x="393" y="692"/>
                    <a:pt x="392" y="690"/>
                    <a:pt x="392" y="689"/>
                  </a:cubicBezTo>
                  <a:cubicBezTo>
                    <a:pt x="392" y="688"/>
                    <a:pt x="392" y="687"/>
                    <a:pt x="392" y="686"/>
                  </a:cubicBezTo>
                  <a:cubicBezTo>
                    <a:pt x="401" y="674"/>
                    <a:pt x="405" y="660"/>
                    <a:pt x="395" y="646"/>
                  </a:cubicBezTo>
                  <a:cubicBezTo>
                    <a:pt x="387" y="660"/>
                    <a:pt x="381" y="673"/>
                    <a:pt x="389" y="689"/>
                  </a:cubicBezTo>
                  <a:cubicBezTo>
                    <a:pt x="389" y="689"/>
                    <a:pt x="389" y="689"/>
                    <a:pt x="389" y="689"/>
                  </a:cubicBezTo>
                  <a:cubicBezTo>
                    <a:pt x="389" y="689"/>
                    <a:pt x="389" y="689"/>
                    <a:pt x="389" y="689"/>
                  </a:cubicBezTo>
                  <a:cubicBezTo>
                    <a:pt x="389" y="690"/>
                    <a:pt x="389" y="692"/>
                    <a:pt x="390" y="693"/>
                  </a:cubicBezTo>
                  <a:cubicBezTo>
                    <a:pt x="390" y="694"/>
                    <a:pt x="390" y="695"/>
                    <a:pt x="390" y="696"/>
                  </a:cubicBezTo>
                  <a:cubicBezTo>
                    <a:pt x="390" y="698"/>
                    <a:pt x="390" y="699"/>
                    <a:pt x="391" y="700"/>
                  </a:cubicBezTo>
                  <a:cubicBezTo>
                    <a:pt x="391" y="700"/>
                    <a:pt x="391" y="700"/>
                    <a:pt x="391" y="701"/>
                  </a:cubicBezTo>
                  <a:cubicBezTo>
                    <a:pt x="390" y="700"/>
                    <a:pt x="389" y="699"/>
                    <a:pt x="388" y="698"/>
                  </a:cubicBezTo>
                  <a:cubicBezTo>
                    <a:pt x="386" y="695"/>
                    <a:pt x="383" y="693"/>
                    <a:pt x="381" y="690"/>
                  </a:cubicBezTo>
                  <a:cubicBezTo>
                    <a:pt x="377" y="684"/>
                    <a:pt x="373" y="679"/>
                    <a:pt x="369" y="674"/>
                  </a:cubicBezTo>
                  <a:cubicBezTo>
                    <a:pt x="369" y="674"/>
                    <a:pt x="368" y="673"/>
                    <a:pt x="368" y="673"/>
                  </a:cubicBezTo>
                  <a:cubicBezTo>
                    <a:pt x="368" y="672"/>
                    <a:pt x="367" y="671"/>
                    <a:pt x="367" y="671"/>
                  </a:cubicBezTo>
                  <a:cubicBezTo>
                    <a:pt x="366" y="670"/>
                    <a:pt x="365" y="669"/>
                    <a:pt x="364" y="668"/>
                  </a:cubicBezTo>
                  <a:cubicBezTo>
                    <a:pt x="363" y="666"/>
                    <a:pt x="361" y="665"/>
                    <a:pt x="360" y="664"/>
                  </a:cubicBezTo>
                  <a:cubicBezTo>
                    <a:pt x="359" y="663"/>
                    <a:pt x="359" y="663"/>
                    <a:pt x="359" y="662"/>
                  </a:cubicBezTo>
                  <a:cubicBezTo>
                    <a:pt x="359" y="662"/>
                    <a:pt x="359" y="662"/>
                    <a:pt x="359" y="662"/>
                  </a:cubicBezTo>
                  <a:cubicBezTo>
                    <a:pt x="359" y="662"/>
                    <a:pt x="359" y="662"/>
                    <a:pt x="359" y="662"/>
                  </a:cubicBezTo>
                  <a:cubicBezTo>
                    <a:pt x="359" y="662"/>
                    <a:pt x="359" y="661"/>
                    <a:pt x="359" y="661"/>
                  </a:cubicBezTo>
                  <a:cubicBezTo>
                    <a:pt x="359" y="661"/>
                    <a:pt x="359" y="661"/>
                    <a:pt x="359" y="661"/>
                  </a:cubicBezTo>
                  <a:cubicBezTo>
                    <a:pt x="359" y="661"/>
                    <a:pt x="359" y="661"/>
                    <a:pt x="359" y="661"/>
                  </a:cubicBezTo>
                  <a:cubicBezTo>
                    <a:pt x="359" y="661"/>
                    <a:pt x="359" y="661"/>
                    <a:pt x="359" y="661"/>
                  </a:cubicBezTo>
                  <a:cubicBezTo>
                    <a:pt x="359" y="661"/>
                    <a:pt x="360" y="662"/>
                    <a:pt x="360" y="662"/>
                  </a:cubicBezTo>
                  <a:cubicBezTo>
                    <a:pt x="360" y="662"/>
                    <a:pt x="360" y="662"/>
                    <a:pt x="360" y="662"/>
                  </a:cubicBezTo>
                  <a:cubicBezTo>
                    <a:pt x="360" y="662"/>
                    <a:pt x="360" y="662"/>
                    <a:pt x="360" y="662"/>
                  </a:cubicBezTo>
                  <a:cubicBezTo>
                    <a:pt x="360" y="662"/>
                    <a:pt x="360" y="661"/>
                    <a:pt x="359" y="661"/>
                  </a:cubicBezTo>
                  <a:cubicBezTo>
                    <a:pt x="359" y="661"/>
                    <a:pt x="359" y="661"/>
                    <a:pt x="359" y="661"/>
                  </a:cubicBezTo>
                  <a:cubicBezTo>
                    <a:pt x="359" y="661"/>
                    <a:pt x="358" y="661"/>
                    <a:pt x="358" y="661"/>
                  </a:cubicBezTo>
                  <a:cubicBezTo>
                    <a:pt x="358" y="661"/>
                    <a:pt x="358" y="661"/>
                    <a:pt x="358" y="661"/>
                  </a:cubicBezTo>
                  <a:cubicBezTo>
                    <a:pt x="358" y="661"/>
                    <a:pt x="358" y="661"/>
                    <a:pt x="358" y="661"/>
                  </a:cubicBezTo>
                  <a:cubicBezTo>
                    <a:pt x="358" y="661"/>
                    <a:pt x="358" y="661"/>
                    <a:pt x="358" y="661"/>
                  </a:cubicBezTo>
                  <a:cubicBezTo>
                    <a:pt x="358" y="661"/>
                    <a:pt x="358" y="662"/>
                    <a:pt x="358" y="662"/>
                  </a:cubicBezTo>
                  <a:cubicBezTo>
                    <a:pt x="358" y="663"/>
                    <a:pt x="358" y="664"/>
                    <a:pt x="359" y="665"/>
                  </a:cubicBezTo>
                  <a:cubicBezTo>
                    <a:pt x="360" y="666"/>
                    <a:pt x="361" y="668"/>
                    <a:pt x="362" y="670"/>
                  </a:cubicBezTo>
                  <a:cubicBezTo>
                    <a:pt x="362" y="671"/>
                    <a:pt x="363" y="672"/>
                    <a:pt x="364" y="673"/>
                  </a:cubicBezTo>
                  <a:cubicBezTo>
                    <a:pt x="364" y="674"/>
                    <a:pt x="364" y="674"/>
                    <a:pt x="365" y="675"/>
                  </a:cubicBezTo>
                  <a:cubicBezTo>
                    <a:pt x="365" y="675"/>
                    <a:pt x="366" y="676"/>
                    <a:pt x="366" y="676"/>
                  </a:cubicBezTo>
                  <a:cubicBezTo>
                    <a:pt x="367" y="678"/>
                    <a:pt x="368" y="680"/>
                    <a:pt x="370" y="681"/>
                  </a:cubicBezTo>
                  <a:cubicBezTo>
                    <a:pt x="370" y="681"/>
                    <a:pt x="369" y="681"/>
                    <a:pt x="369" y="681"/>
                  </a:cubicBezTo>
                  <a:cubicBezTo>
                    <a:pt x="369" y="681"/>
                    <a:pt x="368" y="680"/>
                    <a:pt x="368" y="680"/>
                  </a:cubicBezTo>
                  <a:cubicBezTo>
                    <a:pt x="367" y="680"/>
                    <a:pt x="366" y="679"/>
                    <a:pt x="366" y="679"/>
                  </a:cubicBezTo>
                  <a:cubicBezTo>
                    <a:pt x="365" y="679"/>
                    <a:pt x="364" y="679"/>
                    <a:pt x="364" y="678"/>
                  </a:cubicBezTo>
                  <a:cubicBezTo>
                    <a:pt x="362" y="678"/>
                    <a:pt x="361" y="677"/>
                    <a:pt x="359" y="676"/>
                  </a:cubicBezTo>
                  <a:cubicBezTo>
                    <a:pt x="358" y="676"/>
                    <a:pt x="356" y="675"/>
                    <a:pt x="355" y="675"/>
                  </a:cubicBezTo>
                  <a:cubicBezTo>
                    <a:pt x="355" y="675"/>
                    <a:pt x="354" y="675"/>
                    <a:pt x="354" y="675"/>
                  </a:cubicBezTo>
                  <a:cubicBezTo>
                    <a:pt x="352" y="654"/>
                    <a:pt x="316" y="669"/>
                    <a:pt x="307" y="668"/>
                  </a:cubicBezTo>
                  <a:cubicBezTo>
                    <a:pt x="318" y="681"/>
                    <a:pt x="344" y="699"/>
                    <a:pt x="353" y="678"/>
                  </a:cubicBezTo>
                  <a:cubicBezTo>
                    <a:pt x="352" y="677"/>
                    <a:pt x="351" y="676"/>
                    <a:pt x="350" y="676"/>
                  </a:cubicBezTo>
                  <a:cubicBezTo>
                    <a:pt x="350" y="676"/>
                    <a:pt x="350" y="676"/>
                    <a:pt x="350" y="676"/>
                  </a:cubicBezTo>
                  <a:cubicBezTo>
                    <a:pt x="352" y="677"/>
                    <a:pt x="353" y="677"/>
                    <a:pt x="354" y="677"/>
                  </a:cubicBezTo>
                  <a:cubicBezTo>
                    <a:pt x="356" y="678"/>
                    <a:pt x="357" y="678"/>
                    <a:pt x="359" y="679"/>
                  </a:cubicBezTo>
                  <a:cubicBezTo>
                    <a:pt x="360" y="679"/>
                    <a:pt x="361" y="680"/>
                    <a:pt x="363" y="680"/>
                  </a:cubicBezTo>
                  <a:cubicBezTo>
                    <a:pt x="363" y="681"/>
                    <a:pt x="364" y="681"/>
                    <a:pt x="365" y="681"/>
                  </a:cubicBezTo>
                  <a:cubicBezTo>
                    <a:pt x="365" y="682"/>
                    <a:pt x="366" y="682"/>
                    <a:pt x="366" y="682"/>
                  </a:cubicBezTo>
                  <a:cubicBezTo>
                    <a:pt x="367" y="683"/>
                    <a:pt x="367" y="683"/>
                    <a:pt x="368" y="683"/>
                  </a:cubicBezTo>
                  <a:cubicBezTo>
                    <a:pt x="369" y="684"/>
                    <a:pt x="369" y="684"/>
                    <a:pt x="370" y="684"/>
                  </a:cubicBezTo>
                  <a:cubicBezTo>
                    <a:pt x="370" y="684"/>
                    <a:pt x="370" y="684"/>
                    <a:pt x="370" y="685"/>
                  </a:cubicBezTo>
                  <a:cubicBezTo>
                    <a:pt x="370" y="685"/>
                    <a:pt x="371" y="685"/>
                    <a:pt x="371" y="685"/>
                  </a:cubicBezTo>
                  <a:cubicBezTo>
                    <a:pt x="371" y="685"/>
                    <a:pt x="372" y="685"/>
                    <a:pt x="372" y="686"/>
                  </a:cubicBezTo>
                  <a:cubicBezTo>
                    <a:pt x="373" y="686"/>
                    <a:pt x="373" y="686"/>
                    <a:pt x="373" y="686"/>
                  </a:cubicBezTo>
                  <a:cubicBezTo>
                    <a:pt x="375" y="688"/>
                    <a:pt x="376" y="690"/>
                    <a:pt x="378" y="692"/>
                  </a:cubicBezTo>
                  <a:cubicBezTo>
                    <a:pt x="380" y="695"/>
                    <a:pt x="383" y="698"/>
                    <a:pt x="385" y="700"/>
                  </a:cubicBezTo>
                  <a:cubicBezTo>
                    <a:pt x="388" y="703"/>
                    <a:pt x="391" y="706"/>
                    <a:pt x="394" y="709"/>
                  </a:cubicBezTo>
                  <a:cubicBezTo>
                    <a:pt x="396" y="711"/>
                    <a:pt x="398" y="714"/>
                    <a:pt x="400" y="717"/>
                  </a:cubicBezTo>
                  <a:cubicBezTo>
                    <a:pt x="400" y="718"/>
                    <a:pt x="400" y="718"/>
                    <a:pt x="400" y="718"/>
                  </a:cubicBezTo>
                  <a:cubicBezTo>
                    <a:pt x="400" y="718"/>
                    <a:pt x="400" y="718"/>
                    <a:pt x="400" y="718"/>
                  </a:cubicBezTo>
                  <a:cubicBezTo>
                    <a:pt x="400" y="718"/>
                    <a:pt x="400" y="719"/>
                    <a:pt x="400" y="719"/>
                  </a:cubicBezTo>
                  <a:cubicBezTo>
                    <a:pt x="401" y="720"/>
                    <a:pt x="401" y="720"/>
                    <a:pt x="401" y="720"/>
                  </a:cubicBezTo>
                  <a:cubicBezTo>
                    <a:pt x="401" y="720"/>
                    <a:pt x="401" y="721"/>
                    <a:pt x="401" y="722"/>
                  </a:cubicBezTo>
                  <a:cubicBezTo>
                    <a:pt x="401" y="723"/>
                    <a:pt x="401" y="725"/>
                    <a:pt x="401" y="727"/>
                  </a:cubicBezTo>
                  <a:cubicBezTo>
                    <a:pt x="400" y="730"/>
                    <a:pt x="399" y="733"/>
                    <a:pt x="399" y="737"/>
                  </a:cubicBezTo>
                  <a:cubicBezTo>
                    <a:pt x="399" y="737"/>
                    <a:pt x="399" y="738"/>
                    <a:pt x="399" y="738"/>
                  </a:cubicBezTo>
                  <a:cubicBezTo>
                    <a:pt x="399" y="738"/>
                    <a:pt x="399" y="739"/>
                    <a:pt x="399" y="739"/>
                  </a:cubicBezTo>
                  <a:cubicBezTo>
                    <a:pt x="399" y="740"/>
                    <a:pt x="399" y="740"/>
                    <a:pt x="399" y="740"/>
                  </a:cubicBezTo>
                  <a:cubicBezTo>
                    <a:pt x="399" y="741"/>
                    <a:pt x="399" y="741"/>
                    <a:pt x="399" y="742"/>
                  </a:cubicBezTo>
                  <a:cubicBezTo>
                    <a:pt x="400" y="743"/>
                    <a:pt x="400" y="745"/>
                    <a:pt x="401" y="746"/>
                  </a:cubicBezTo>
                  <a:cubicBezTo>
                    <a:pt x="401" y="747"/>
                    <a:pt x="402" y="748"/>
                    <a:pt x="402" y="748"/>
                  </a:cubicBezTo>
                  <a:cubicBezTo>
                    <a:pt x="402" y="749"/>
                    <a:pt x="402" y="750"/>
                    <a:pt x="403" y="750"/>
                  </a:cubicBezTo>
                  <a:cubicBezTo>
                    <a:pt x="403" y="751"/>
                    <a:pt x="404" y="751"/>
                    <a:pt x="404" y="752"/>
                  </a:cubicBezTo>
                  <a:cubicBezTo>
                    <a:pt x="405" y="752"/>
                    <a:pt x="405" y="753"/>
                    <a:pt x="405" y="753"/>
                  </a:cubicBezTo>
                  <a:cubicBezTo>
                    <a:pt x="407" y="755"/>
                    <a:pt x="409" y="756"/>
                    <a:pt x="410" y="757"/>
                  </a:cubicBezTo>
                  <a:cubicBezTo>
                    <a:pt x="410" y="758"/>
                    <a:pt x="410" y="758"/>
                    <a:pt x="410" y="758"/>
                  </a:cubicBezTo>
                  <a:cubicBezTo>
                    <a:pt x="409" y="758"/>
                    <a:pt x="408" y="758"/>
                    <a:pt x="407" y="758"/>
                  </a:cubicBezTo>
                  <a:cubicBezTo>
                    <a:pt x="406" y="758"/>
                    <a:pt x="405" y="757"/>
                    <a:pt x="404" y="757"/>
                  </a:cubicBezTo>
                  <a:cubicBezTo>
                    <a:pt x="403" y="757"/>
                    <a:pt x="403" y="757"/>
                    <a:pt x="403" y="757"/>
                  </a:cubicBezTo>
                  <a:cubicBezTo>
                    <a:pt x="403" y="757"/>
                    <a:pt x="403" y="757"/>
                    <a:pt x="403" y="757"/>
                  </a:cubicBezTo>
                  <a:cubicBezTo>
                    <a:pt x="403" y="757"/>
                    <a:pt x="403" y="757"/>
                    <a:pt x="403" y="757"/>
                  </a:cubicBezTo>
                  <a:cubicBezTo>
                    <a:pt x="403" y="757"/>
                    <a:pt x="403" y="757"/>
                    <a:pt x="402" y="757"/>
                  </a:cubicBezTo>
                  <a:cubicBezTo>
                    <a:pt x="402" y="757"/>
                    <a:pt x="402" y="757"/>
                    <a:pt x="402" y="757"/>
                  </a:cubicBezTo>
                  <a:cubicBezTo>
                    <a:pt x="402" y="757"/>
                    <a:pt x="401" y="757"/>
                    <a:pt x="401" y="758"/>
                  </a:cubicBezTo>
                  <a:cubicBezTo>
                    <a:pt x="400" y="758"/>
                    <a:pt x="400" y="758"/>
                    <a:pt x="399" y="758"/>
                  </a:cubicBezTo>
                  <a:cubicBezTo>
                    <a:pt x="399" y="758"/>
                    <a:pt x="398" y="758"/>
                    <a:pt x="397" y="758"/>
                  </a:cubicBezTo>
                  <a:cubicBezTo>
                    <a:pt x="396" y="758"/>
                    <a:pt x="396" y="758"/>
                    <a:pt x="395" y="759"/>
                  </a:cubicBezTo>
                  <a:cubicBezTo>
                    <a:pt x="393" y="759"/>
                    <a:pt x="391" y="760"/>
                    <a:pt x="389" y="760"/>
                  </a:cubicBezTo>
                  <a:cubicBezTo>
                    <a:pt x="388" y="761"/>
                    <a:pt x="386" y="761"/>
                    <a:pt x="384" y="762"/>
                  </a:cubicBezTo>
                  <a:cubicBezTo>
                    <a:pt x="381" y="763"/>
                    <a:pt x="378" y="764"/>
                    <a:pt x="376" y="765"/>
                  </a:cubicBezTo>
                  <a:cubicBezTo>
                    <a:pt x="370" y="767"/>
                    <a:pt x="365" y="769"/>
                    <a:pt x="361" y="770"/>
                  </a:cubicBezTo>
                  <a:cubicBezTo>
                    <a:pt x="359" y="770"/>
                    <a:pt x="357" y="770"/>
                    <a:pt x="355" y="771"/>
                  </a:cubicBezTo>
                  <a:cubicBezTo>
                    <a:pt x="354" y="771"/>
                    <a:pt x="352" y="771"/>
                    <a:pt x="351" y="771"/>
                  </a:cubicBezTo>
                  <a:cubicBezTo>
                    <a:pt x="349" y="771"/>
                    <a:pt x="348" y="771"/>
                    <a:pt x="348" y="771"/>
                  </a:cubicBezTo>
                  <a:cubicBezTo>
                    <a:pt x="348" y="771"/>
                    <a:pt x="349" y="772"/>
                    <a:pt x="351" y="772"/>
                  </a:cubicBezTo>
                  <a:cubicBezTo>
                    <a:pt x="352" y="772"/>
                    <a:pt x="354" y="772"/>
                    <a:pt x="356" y="772"/>
                  </a:cubicBezTo>
                  <a:cubicBezTo>
                    <a:pt x="357" y="772"/>
                    <a:pt x="359" y="772"/>
                    <a:pt x="362" y="772"/>
                  </a:cubicBezTo>
                  <a:cubicBezTo>
                    <a:pt x="363" y="771"/>
                    <a:pt x="365" y="771"/>
                    <a:pt x="367" y="771"/>
                  </a:cubicBezTo>
                  <a:cubicBezTo>
                    <a:pt x="366" y="771"/>
                    <a:pt x="366" y="772"/>
                    <a:pt x="365" y="773"/>
                  </a:cubicBezTo>
                  <a:cubicBezTo>
                    <a:pt x="363" y="774"/>
                    <a:pt x="362" y="775"/>
                    <a:pt x="361" y="776"/>
                  </a:cubicBezTo>
                  <a:cubicBezTo>
                    <a:pt x="359" y="777"/>
                    <a:pt x="358" y="779"/>
                    <a:pt x="357" y="780"/>
                  </a:cubicBezTo>
                  <a:cubicBezTo>
                    <a:pt x="356" y="781"/>
                    <a:pt x="355" y="782"/>
                    <a:pt x="354" y="783"/>
                  </a:cubicBezTo>
                  <a:cubicBezTo>
                    <a:pt x="331" y="786"/>
                    <a:pt x="339" y="802"/>
                    <a:pt x="325" y="814"/>
                  </a:cubicBezTo>
                  <a:cubicBezTo>
                    <a:pt x="347" y="815"/>
                    <a:pt x="366" y="810"/>
                    <a:pt x="356" y="786"/>
                  </a:cubicBezTo>
                  <a:cubicBezTo>
                    <a:pt x="356" y="786"/>
                    <a:pt x="356" y="786"/>
                    <a:pt x="356" y="786"/>
                  </a:cubicBezTo>
                  <a:cubicBezTo>
                    <a:pt x="357" y="785"/>
                    <a:pt x="358" y="783"/>
                    <a:pt x="359" y="782"/>
                  </a:cubicBezTo>
                  <a:cubicBezTo>
                    <a:pt x="360" y="781"/>
                    <a:pt x="361" y="780"/>
                    <a:pt x="363" y="778"/>
                  </a:cubicBezTo>
                  <a:cubicBezTo>
                    <a:pt x="364" y="777"/>
                    <a:pt x="365" y="776"/>
                    <a:pt x="367" y="775"/>
                  </a:cubicBezTo>
                  <a:cubicBezTo>
                    <a:pt x="368" y="774"/>
                    <a:pt x="370" y="773"/>
                    <a:pt x="371" y="772"/>
                  </a:cubicBezTo>
                  <a:cubicBezTo>
                    <a:pt x="372" y="772"/>
                    <a:pt x="372" y="771"/>
                    <a:pt x="373" y="771"/>
                  </a:cubicBezTo>
                  <a:cubicBezTo>
                    <a:pt x="374" y="770"/>
                    <a:pt x="374" y="770"/>
                    <a:pt x="375" y="770"/>
                  </a:cubicBezTo>
                  <a:cubicBezTo>
                    <a:pt x="375" y="770"/>
                    <a:pt x="376" y="769"/>
                    <a:pt x="376" y="769"/>
                  </a:cubicBezTo>
                  <a:cubicBezTo>
                    <a:pt x="377" y="769"/>
                    <a:pt x="377" y="769"/>
                    <a:pt x="377" y="769"/>
                  </a:cubicBezTo>
                  <a:cubicBezTo>
                    <a:pt x="380" y="768"/>
                    <a:pt x="383" y="767"/>
                    <a:pt x="386" y="767"/>
                  </a:cubicBezTo>
                  <a:cubicBezTo>
                    <a:pt x="388" y="766"/>
                    <a:pt x="390" y="766"/>
                    <a:pt x="391" y="765"/>
                  </a:cubicBezTo>
                  <a:cubicBezTo>
                    <a:pt x="393" y="765"/>
                    <a:pt x="394" y="764"/>
                    <a:pt x="396" y="764"/>
                  </a:cubicBezTo>
                  <a:cubicBezTo>
                    <a:pt x="397" y="764"/>
                    <a:pt x="398" y="763"/>
                    <a:pt x="399" y="763"/>
                  </a:cubicBezTo>
                  <a:cubicBezTo>
                    <a:pt x="399" y="763"/>
                    <a:pt x="400" y="763"/>
                    <a:pt x="400" y="763"/>
                  </a:cubicBezTo>
                  <a:cubicBezTo>
                    <a:pt x="400" y="763"/>
                    <a:pt x="401" y="763"/>
                    <a:pt x="401" y="763"/>
                  </a:cubicBezTo>
                  <a:cubicBezTo>
                    <a:pt x="402" y="763"/>
                    <a:pt x="402" y="763"/>
                    <a:pt x="403" y="763"/>
                  </a:cubicBezTo>
                  <a:cubicBezTo>
                    <a:pt x="403" y="763"/>
                    <a:pt x="403" y="763"/>
                    <a:pt x="403" y="763"/>
                  </a:cubicBezTo>
                  <a:cubicBezTo>
                    <a:pt x="403" y="763"/>
                    <a:pt x="403" y="763"/>
                    <a:pt x="403" y="763"/>
                  </a:cubicBezTo>
                  <a:cubicBezTo>
                    <a:pt x="403" y="763"/>
                    <a:pt x="403" y="763"/>
                    <a:pt x="403" y="763"/>
                  </a:cubicBezTo>
                  <a:cubicBezTo>
                    <a:pt x="403" y="763"/>
                    <a:pt x="403" y="763"/>
                    <a:pt x="403" y="763"/>
                  </a:cubicBezTo>
                  <a:cubicBezTo>
                    <a:pt x="404" y="763"/>
                    <a:pt x="404" y="763"/>
                    <a:pt x="404" y="763"/>
                  </a:cubicBezTo>
                  <a:cubicBezTo>
                    <a:pt x="405" y="763"/>
                    <a:pt x="406" y="763"/>
                    <a:pt x="407" y="763"/>
                  </a:cubicBezTo>
                  <a:cubicBezTo>
                    <a:pt x="411" y="763"/>
                    <a:pt x="415" y="764"/>
                    <a:pt x="419" y="765"/>
                  </a:cubicBezTo>
                  <a:cubicBezTo>
                    <a:pt x="423" y="765"/>
                    <a:pt x="427" y="767"/>
                    <a:pt x="432" y="768"/>
                  </a:cubicBezTo>
                  <a:cubicBezTo>
                    <a:pt x="436" y="769"/>
                    <a:pt x="441" y="770"/>
                    <a:pt x="445" y="770"/>
                  </a:cubicBezTo>
                  <a:cubicBezTo>
                    <a:pt x="451" y="771"/>
                    <a:pt x="456" y="772"/>
                    <a:pt x="461" y="772"/>
                  </a:cubicBezTo>
                  <a:cubicBezTo>
                    <a:pt x="461" y="772"/>
                    <a:pt x="461" y="772"/>
                    <a:pt x="461" y="772"/>
                  </a:cubicBezTo>
                  <a:cubicBezTo>
                    <a:pt x="461" y="773"/>
                    <a:pt x="460" y="773"/>
                    <a:pt x="460" y="774"/>
                  </a:cubicBezTo>
                  <a:cubicBezTo>
                    <a:pt x="459" y="774"/>
                    <a:pt x="459" y="775"/>
                    <a:pt x="458" y="775"/>
                  </a:cubicBezTo>
                  <a:cubicBezTo>
                    <a:pt x="458" y="776"/>
                    <a:pt x="457" y="776"/>
                    <a:pt x="457" y="777"/>
                  </a:cubicBezTo>
                  <a:cubicBezTo>
                    <a:pt x="457" y="777"/>
                    <a:pt x="457" y="777"/>
                    <a:pt x="457" y="778"/>
                  </a:cubicBezTo>
                  <a:cubicBezTo>
                    <a:pt x="456" y="779"/>
                    <a:pt x="455" y="781"/>
                    <a:pt x="454" y="783"/>
                  </a:cubicBezTo>
                  <a:cubicBezTo>
                    <a:pt x="453" y="785"/>
                    <a:pt x="452" y="787"/>
                    <a:pt x="451" y="789"/>
                  </a:cubicBezTo>
                  <a:cubicBezTo>
                    <a:pt x="450" y="793"/>
                    <a:pt x="448" y="797"/>
                    <a:pt x="446" y="802"/>
                  </a:cubicBezTo>
                  <a:cubicBezTo>
                    <a:pt x="445" y="804"/>
                    <a:pt x="444" y="806"/>
                    <a:pt x="443" y="808"/>
                  </a:cubicBezTo>
                  <a:cubicBezTo>
                    <a:pt x="441" y="809"/>
                    <a:pt x="440" y="811"/>
                    <a:pt x="439" y="813"/>
                  </a:cubicBezTo>
                  <a:cubicBezTo>
                    <a:pt x="438" y="815"/>
                    <a:pt x="436" y="816"/>
                    <a:pt x="435" y="818"/>
                  </a:cubicBezTo>
                  <a:cubicBezTo>
                    <a:pt x="435" y="818"/>
                    <a:pt x="435" y="818"/>
                    <a:pt x="435" y="818"/>
                  </a:cubicBezTo>
                  <a:cubicBezTo>
                    <a:pt x="434" y="818"/>
                    <a:pt x="434" y="818"/>
                    <a:pt x="433" y="818"/>
                  </a:cubicBezTo>
                  <a:cubicBezTo>
                    <a:pt x="433" y="818"/>
                    <a:pt x="432" y="818"/>
                    <a:pt x="432" y="818"/>
                  </a:cubicBezTo>
                  <a:cubicBezTo>
                    <a:pt x="431" y="818"/>
                    <a:pt x="431" y="818"/>
                    <a:pt x="431" y="818"/>
                  </a:cubicBezTo>
                  <a:cubicBezTo>
                    <a:pt x="431" y="818"/>
                    <a:pt x="430" y="818"/>
                    <a:pt x="430" y="819"/>
                  </a:cubicBezTo>
                  <a:cubicBezTo>
                    <a:pt x="429" y="819"/>
                    <a:pt x="428" y="819"/>
                    <a:pt x="427" y="819"/>
                  </a:cubicBezTo>
                  <a:cubicBezTo>
                    <a:pt x="426" y="820"/>
                    <a:pt x="425" y="820"/>
                    <a:pt x="424" y="820"/>
                  </a:cubicBezTo>
                  <a:cubicBezTo>
                    <a:pt x="422" y="821"/>
                    <a:pt x="421" y="821"/>
                    <a:pt x="420" y="821"/>
                  </a:cubicBezTo>
                  <a:cubicBezTo>
                    <a:pt x="419" y="821"/>
                    <a:pt x="417" y="822"/>
                    <a:pt x="416" y="822"/>
                  </a:cubicBezTo>
                  <a:cubicBezTo>
                    <a:pt x="402" y="809"/>
                    <a:pt x="393" y="822"/>
                    <a:pt x="377" y="822"/>
                  </a:cubicBezTo>
                  <a:cubicBezTo>
                    <a:pt x="384" y="827"/>
                    <a:pt x="392" y="834"/>
                    <a:pt x="401" y="834"/>
                  </a:cubicBezTo>
                  <a:cubicBezTo>
                    <a:pt x="407" y="834"/>
                    <a:pt x="417" y="829"/>
                    <a:pt x="418" y="824"/>
                  </a:cubicBezTo>
                  <a:cubicBezTo>
                    <a:pt x="418" y="824"/>
                    <a:pt x="418" y="824"/>
                    <a:pt x="418" y="824"/>
                  </a:cubicBezTo>
                  <a:cubicBezTo>
                    <a:pt x="418" y="824"/>
                    <a:pt x="418" y="824"/>
                    <a:pt x="418" y="824"/>
                  </a:cubicBezTo>
                  <a:cubicBezTo>
                    <a:pt x="418" y="824"/>
                    <a:pt x="418" y="824"/>
                    <a:pt x="418" y="824"/>
                  </a:cubicBezTo>
                  <a:cubicBezTo>
                    <a:pt x="419" y="824"/>
                    <a:pt x="420" y="824"/>
                    <a:pt x="420" y="824"/>
                  </a:cubicBezTo>
                  <a:cubicBezTo>
                    <a:pt x="422" y="823"/>
                    <a:pt x="423" y="823"/>
                    <a:pt x="424" y="823"/>
                  </a:cubicBezTo>
                  <a:cubicBezTo>
                    <a:pt x="426" y="822"/>
                    <a:pt x="427" y="822"/>
                    <a:pt x="428" y="822"/>
                  </a:cubicBezTo>
                  <a:cubicBezTo>
                    <a:pt x="429" y="821"/>
                    <a:pt x="430" y="821"/>
                    <a:pt x="431" y="821"/>
                  </a:cubicBezTo>
                  <a:cubicBezTo>
                    <a:pt x="431" y="821"/>
                    <a:pt x="432" y="821"/>
                    <a:pt x="432" y="821"/>
                  </a:cubicBezTo>
                  <a:cubicBezTo>
                    <a:pt x="432" y="821"/>
                    <a:pt x="432" y="820"/>
                    <a:pt x="433" y="820"/>
                  </a:cubicBezTo>
                  <a:cubicBezTo>
                    <a:pt x="433" y="820"/>
                    <a:pt x="433" y="820"/>
                    <a:pt x="433" y="820"/>
                  </a:cubicBezTo>
                  <a:cubicBezTo>
                    <a:pt x="432" y="821"/>
                    <a:pt x="432" y="821"/>
                    <a:pt x="431" y="822"/>
                  </a:cubicBezTo>
                  <a:cubicBezTo>
                    <a:pt x="431" y="822"/>
                    <a:pt x="430" y="822"/>
                    <a:pt x="430" y="823"/>
                  </a:cubicBezTo>
                  <a:cubicBezTo>
                    <a:pt x="430" y="823"/>
                    <a:pt x="429" y="823"/>
                    <a:pt x="429" y="824"/>
                  </a:cubicBezTo>
                  <a:cubicBezTo>
                    <a:pt x="429" y="824"/>
                    <a:pt x="428" y="825"/>
                    <a:pt x="428" y="825"/>
                  </a:cubicBezTo>
                  <a:cubicBezTo>
                    <a:pt x="427" y="826"/>
                    <a:pt x="426" y="827"/>
                    <a:pt x="425" y="828"/>
                  </a:cubicBezTo>
                  <a:cubicBezTo>
                    <a:pt x="424" y="830"/>
                    <a:pt x="423" y="831"/>
                    <a:pt x="423" y="831"/>
                  </a:cubicBezTo>
                  <a:cubicBezTo>
                    <a:pt x="423" y="831"/>
                    <a:pt x="424" y="831"/>
                    <a:pt x="424" y="830"/>
                  </a:cubicBezTo>
                  <a:cubicBezTo>
                    <a:pt x="425" y="830"/>
                    <a:pt x="425" y="830"/>
                    <a:pt x="426" y="829"/>
                  </a:cubicBezTo>
                  <a:cubicBezTo>
                    <a:pt x="427" y="829"/>
                    <a:pt x="429" y="828"/>
                    <a:pt x="430" y="828"/>
                  </a:cubicBezTo>
                  <a:cubicBezTo>
                    <a:pt x="430" y="827"/>
                    <a:pt x="431" y="827"/>
                    <a:pt x="432" y="826"/>
                  </a:cubicBezTo>
                  <a:cubicBezTo>
                    <a:pt x="432" y="826"/>
                    <a:pt x="433" y="826"/>
                    <a:pt x="433" y="826"/>
                  </a:cubicBezTo>
                  <a:cubicBezTo>
                    <a:pt x="433" y="825"/>
                    <a:pt x="434" y="825"/>
                    <a:pt x="434" y="825"/>
                  </a:cubicBezTo>
                  <a:cubicBezTo>
                    <a:pt x="436" y="822"/>
                    <a:pt x="439" y="819"/>
                    <a:pt x="442" y="815"/>
                  </a:cubicBezTo>
                  <a:cubicBezTo>
                    <a:pt x="443" y="814"/>
                    <a:pt x="444" y="813"/>
                    <a:pt x="445" y="811"/>
                  </a:cubicBezTo>
                  <a:cubicBezTo>
                    <a:pt x="445" y="812"/>
                    <a:pt x="445" y="812"/>
                    <a:pt x="445" y="813"/>
                  </a:cubicBezTo>
                  <a:cubicBezTo>
                    <a:pt x="445" y="813"/>
                    <a:pt x="445" y="814"/>
                    <a:pt x="445" y="815"/>
                  </a:cubicBezTo>
                  <a:cubicBezTo>
                    <a:pt x="445" y="816"/>
                    <a:pt x="445" y="816"/>
                    <a:pt x="445" y="817"/>
                  </a:cubicBezTo>
                  <a:cubicBezTo>
                    <a:pt x="445" y="819"/>
                    <a:pt x="445" y="820"/>
                    <a:pt x="445" y="822"/>
                  </a:cubicBezTo>
                  <a:cubicBezTo>
                    <a:pt x="445" y="822"/>
                    <a:pt x="445" y="821"/>
                    <a:pt x="445" y="821"/>
                  </a:cubicBezTo>
                  <a:cubicBezTo>
                    <a:pt x="436" y="837"/>
                    <a:pt x="437" y="851"/>
                    <a:pt x="456" y="860"/>
                  </a:cubicBezTo>
                  <a:cubicBezTo>
                    <a:pt x="453" y="844"/>
                    <a:pt x="463" y="834"/>
                    <a:pt x="447" y="823"/>
                  </a:cubicBezTo>
                  <a:cubicBezTo>
                    <a:pt x="447" y="822"/>
                    <a:pt x="447" y="822"/>
                    <a:pt x="447" y="822"/>
                  </a:cubicBezTo>
                  <a:cubicBezTo>
                    <a:pt x="447" y="820"/>
                    <a:pt x="447" y="819"/>
                    <a:pt x="447" y="817"/>
                  </a:cubicBezTo>
                  <a:cubicBezTo>
                    <a:pt x="447" y="816"/>
                    <a:pt x="447" y="816"/>
                    <a:pt x="447" y="815"/>
                  </a:cubicBezTo>
                  <a:cubicBezTo>
                    <a:pt x="447" y="814"/>
                    <a:pt x="447" y="814"/>
                    <a:pt x="447" y="813"/>
                  </a:cubicBezTo>
                  <a:cubicBezTo>
                    <a:pt x="447" y="811"/>
                    <a:pt x="447" y="810"/>
                    <a:pt x="447" y="808"/>
                  </a:cubicBezTo>
                  <a:cubicBezTo>
                    <a:pt x="448" y="807"/>
                    <a:pt x="449" y="805"/>
                    <a:pt x="450" y="803"/>
                  </a:cubicBezTo>
                  <a:cubicBezTo>
                    <a:pt x="452" y="799"/>
                    <a:pt x="453" y="795"/>
                    <a:pt x="455" y="790"/>
                  </a:cubicBezTo>
                  <a:cubicBezTo>
                    <a:pt x="456" y="788"/>
                    <a:pt x="457" y="786"/>
                    <a:pt x="458" y="785"/>
                  </a:cubicBezTo>
                  <a:cubicBezTo>
                    <a:pt x="458" y="783"/>
                    <a:pt x="459" y="781"/>
                    <a:pt x="460" y="780"/>
                  </a:cubicBezTo>
                  <a:cubicBezTo>
                    <a:pt x="460" y="779"/>
                    <a:pt x="461" y="779"/>
                    <a:pt x="461" y="779"/>
                  </a:cubicBezTo>
                  <a:cubicBezTo>
                    <a:pt x="461" y="778"/>
                    <a:pt x="461" y="778"/>
                    <a:pt x="461" y="778"/>
                  </a:cubicBezTo>
                  <a:cubicBezTo>
                    <a:pt x="462" y="777"/>
                    <a:pt x="462" y="776"/>
                    <a:pt x="462" y="775"/>
                  </a:cubicBezTo>
                  <a:cubicBezTo>
                    <a:pt x="462" y="775"/>
                    <a:pt x="463" y="774"/>
                    <a:pt x="463" y="774"/>
                  </a:cubicBezTo>
                  <a:cubicBezTo>
                    <a:pt x="463" y="773"/>
                    <a:pt x="463" y="773"/>
                    <a:pt x="463" y="772"/>
                  </a:cubicBezTo>
                  <a:cubicBezTo>
                    <a:pt x="467" y="772"/>
                    <a:pt x="471" y="773"/>
                    <a:pt x="475" y="772"/>
                  </a:cubicBezTo>
                  <a:cubicBezTo>
                    <a:pt x="480" y="772"/>
                    <a:pt x="485" y="772"/>
                    <a:pt x="489" y="772"/>
                  </a:cubicBezTo>
                  <a:cubicBezTo>
                    <a:pt x="491" y="772"/>
                    <a:pt x="492" y="772"/>
                    <a:pt x="493" y="773"/>
                  </a:cubicBezTo>
                  <a:cubicBezTo>
                    <a:pt x="494" y="773"/>
                    <a:pt x="495" y="773"/>
                    <a:pt x="496" y="773"/>
                  </a:cubicBezTo>
                  <a:cubicBezTo>
                    <a:pt x="499" y="773"/>
                    <a:pt x="501" y="774"/>
                    <a:pt x="503" y="774"/>
                  </a:cubicBezTo>
                  <a:cubicBezTo>
                    <a:pt x="510" y="776"/>
                    <a:pt x="516" y="779"/>
                    <a:pt x="522" y="781"/>
                  </a:cubicBezTo>
                  <a:cubicBezTo>
                    <a:pt x="522" y="782"/>
                    <a:pt x="521" y="782"/>
                    <a:pt x="521" y="782"/>
                  </a:cubicBezTo>
                  <a:cubicBezTo>
                    <a:pt x="520" y="782"/>
                    <a:pt x="519" y="781"/>
                    <a:pt x="517" y="781"/>
                  </a:cubicBezTo>
                  <a:cubicBezTo>
                    <a:pt x="518" y="781"/>
                    <a:pt x="520" y="782"/>
                    <a:pt x="521" y="782"/>
                  </a:cubicBezTo>
                  <a:cubicBezTo>
                    <a:pt x="519" y="784"/>
                    <a:pt x="517" y="786"/>
                    <a:pt x="514" y="788"/>
                  </a:cubicBezTo>
                  <a:cubicBezTo>
                    <a:pt x="520" y="789"/>
                    <a:pt x="525" y="789"/>
                    <a:pt x="529" y="789"/>
                  </a:cubicBezTo>
                  <a:cubicBezTo>
                    <a:pt x="532" y="791"/>
                    <a:pt x="533" y="794"/>
                    <a:pt x="535" y="797"/>
                  </a:cubicBezTo>
                  <a:cubicBezTo>
                    <a:pt x="535" y="797"/>
                    <a:pt x="535" y="797"/>
                    <a:pt x="534" y="797"/>
                  </a:cubicBezTo>
                  <a:cubicBezTo>
                    <a:pt x="533" y="798"/>
                    <a:pt x="532" y="799"/>
                    <a:pt x="531" y="800"/>
                  </a:cubicBezTo>
                  <a:cubicBezTo>
                    <a:pt x="530" y="801"/>
                    <a:pt x="529" y="802"/>
                    <a:pt x="528" y="803"/>
                  </a:cubicBezTo>
                  <a:cubicBezTo>
                    <a:pt x="527" y="804"/>
                    <a:pt x="526" y="806"/>
                    <a:pt x="524" y="807"/>
                  </a:cubicBezTo>
                  <a:cubicBezTo>
                    <a:pt x="503" y="799"/>
                    <a:pt x="503" y="825"/>
                    <a:pt x="482" y="814"/>
                  </a:cubicBezTo>
                  <a:cubicBezTo>
                    <a:pt x="483" y="816"/>
                    <a:pt x="485" y="818"/>
                    <a:pt x="486" y="819"/>
                  </a:cubicBezTo>
                  <a:cubicBezTo>
                    <a:pt x="479" y="817"/>
                    <a:pt x="472" y="813"/>
                    <a:pt x="465" y="806"/>
                  </a:cubicBezTo>
                  <a:cubicBezTo>
                    <a:pt x="474" y="847"/>
                    <a:pt x="506" y="822"/>
                    <a:pt x="534" y="832"/>
                  </a:cubicBezTo>
                  <a:cubicBezTo>
                    <a:pt x="545" y="835"/>
                    <a:pt x="553" y="842"/>
                    <a:pt x="564" y="844"/>
                  </a:cubicBezTo>
                  <a:cubicBezTo>
                    <a:pt x="585" y="848"/>
                    <a:pt x="591" y="851"/>
                    <a:pt x="609" y="848"/>
                  </a:cubicBezTo>
                  <a:cubicBezTo>
                    <a:pt x="589" y="866"/>
                    <a:pt x="586" y="879"/>
                    <a:pt x="564" y="895"/>
                  </a:cubicBezTo>
                  <a:cubicBezTo>
                    <a:pt x="544" y="909"/>
                    <a:pt x="523" y="920"/>
                    <a:pt x="498" y="927"/>
                  </a:cubicBezTo>
                  <a:cubicBezTo>
                    <a:pt x="524" y="926"/>
                    <a:pt x="541" y="919"/>
                    <a:pt x="555" y="911"/>
                  </a:cubicBezTo>
                  <a:cubicBezTo>
                    <a:pt x="572" y="902"/>
                    <a:pt x="578" y="902"/>
                    <a:pt x="595" y="888"/>
                  </a:cubicBezTo>
                  <a:cubicBezTo>
                    <a:pt x="608" y="876"/>
                    <a:pt x="620" y="863"/>
                    <a:pt x="634" y="853"/>
                  </a:cubicBezTo>
                  <a:cubicBezTo>
                    <a:pt x="638" y="850"/>
                    <a:pt x="735" y="864"/>
                    <a:pt x="783" y="863"/>
                  </a:cubicBezTo>
                  <a:cubicBezTo>
                    <a:pt x="795" y="862"/>
                    <a:pt x="806" y="864"/>
                    <a:pt x="816" y="867"/>
                  </a:cubicBezTo>
                  <a:cubicBezTo>
                    <a:pt x="816" y="867"/>
                    <a:pt x="816" y="867"/>
                    <a:pt x="816" y="867"/>
                  </a:cubicBezTo>
                  <a:cubicBezTo>
                    <a:pt x="814" y="867"/>
                    <a:pt x="813" y="867"/>
                    <a:pt x="813" y="867"/>
                  </a:cubicBezTo>
                  <a:cubicBezTo>
                    <a:pt x="813" y="867"/>
                    <a:pt x="814" y="867"/>
                    <a:pt x="816" y="868"/>
                  </a:cubicBezTo>
                  <a:cubicBezTo>
                    <a:pt x="816" y="868"/>
                    <a:pt x="817" y="868"/>
                    <a:pt x="817" y="868"/>
                  </a:cubicBezTo>
                  <a:cubicBezTo>
                    <a:pt x="818" y="868"/>
                    <a:pt x="819" y="868"/>
                    <a:pt x="819" y="868"/>
                  </a:cubicBezTo>
                  <a:cubicBezTo>
                    <a:pt x="820" y="868"/>
                    <a:pt x="820" y="868"/>
                    <a:pt x="820" y="868"/>
                  </a:cubicBezTo>
                  <a:cubicBezTo>
                    <a:pt x="829" y="871"/>
                    <a:pt x="837" y="875"/>
                    <a:pt x="845" y="879"/>
                  </a:cubicBezTo>
                  <a:cubicBezTo>
                    <a:pt x="844" y="880"/>
                    <a:pt x="844" y="881"/>
                    <a:pt x="843" y="883"/>
                  </a:cubicBezTo>
                  <a:cubicBezTo>
                    <a:pt x="843" y="882"/>
                    <a:pt x="843" y="882"/>
                    <a:pt x="843" y="882"/>
                  </a:cubicBezTo>
                  <a:cubicBezTo>
                    <a:pt x="840" y="882"/>
                    <a:pt x="840" y="882"/>
                    <a:pt x="840" y="882"/>
                  </a:cubicBezTo>
                  <a:cubicBezTo>
                    <a:pt x="828" y="882"/>
                    <a:pt x="817" y="894"/>
                    <a:pt x="820" y="906"/>
                  </a:cubicBezTo>
                  <a:cubicBezTo>
                    <a:pt x="829" y="901"/>
                    <a:pt x="848" y="898"/>
                    <a:pt x="844" y="885"/>
                  </a:cubicBezTo>
                  <a:cubicBezTo>
                    <a:pt x="844" y="885"/>
                    <a:pt x="844" y="885"/>
                    <a:pt x="844" y="884"/>
                  </a:cubicBezTo>
                  <a:cubicBezTo>
                    <a:pt x="845" y="883"/>
                    <a:pt x="846" y="882"/>
                    <a:pt x="847" y="880"/>
                  </a:cubicBezTo>
                  <a:cubicBezTo>
                    <a:pt x="861" y="888"/>
                    <a:pt x="875" y="898"/>
                    <a:pt x="891" y="908"/>
                  </a:cubicBezTo>
                  <a:cubicBezTo>
                    <a:pt x="891" y="909"/>
                    <a:pt x="890" y="910"/>
                    <a:pt x="890" y="910"/>
                  </a:cubicBezTo>
                  <a:cubicBezTo>
                    <a:pt x="892" y="911"/>
                    <a:pt x="894" y="912"/>
                    <a:pt x="897" y="912"/>
                  </a:cubicBezTo>
                  <a:cubicBezTo>
                    <a:pt x="900" y="914"/>
                    <a:pt x="904" y="916"/>
                    <a:pt x="908" y="918"/>
                  </a:cubicBezTo>
                  <a:cubicBezTo>
                    <a:pt x="925" y="928"/>
                    <a:pt x="949" y="937"/>
                    <a:pt x="973" y="944"/>
                  </a:cubicBezTo>
                  <a:cubicBezTo>
                    <a:pt x="971" y="948"/>
                    <a:pt x="970" y="953"/>
                    <a:pt x="972" y="959"/>
                  </a:cubicBezTo>
                  <a:cubicBezTo>
                    <a:pt x="978" y="956"/>
                    <a:pt x="988" y="953"/>
                    <a:pt x="994" y="949"/>
                  </a:cubicBezTo>
                  <a:cubicBezTo>
                    <a:pt x="1001" y="951"/>
                    <a:pt x="1008" y="952"/>
                    <a:pt x="1014" y="953"/>
                  </a:cubicBezTo>
                  <a:cubicBezTo>
                    <a:pt x="1031" y="955"/>
                    <a:pt x="1044" y="958"/>
                    <a:pt x="1059" y="964"/>
                  </a:cubicBezTo>
                  <a:cubicBezTo>
                    <a:pt x="1057" y="966"/>
                    <a:pt x="1055" y="968"/>
                    <a:pt x="1054" y="971"/>
                  </a:cubicBezTo>
                  <a:cubicBezTo>
                    <a:pt x="1061" y="975"/>
                    <a:pt x="1067" y="973"/>
                    <a:pt x="1072" y="969"/>
                  </a:cubicBezTo>
                  <a:cubicBezTo>
                    <a:pt x="1073" y="970"/>
                    <a:pt x="1074" y="970"/>
                    <a:pt x="1075" y="971"/>
                  </a:cubicBezTo>
                  <a:cubicBezTo>
                    <a:pt x="1092" y="979"/>
                    <a:pt x="1112" y="999"/>
                    <a:pt x="1127" y="1012"/>
                  </a:cubicBezTo>
                  <a:cubicBezTo>
                    <a:pt x="1159" y="1040"/>
                    <a:pt x="1150" y="1043"/>
                    <a:pt x="1144" y="1071"/>
                  </a:cubicBezTo>
                  <a:cubicBezTo>
                    <a:pt x="1133" y="1128"/>
                    <a:pt x="1144" y="1173"/>
                    <a:pt x="1117" y="1227"/>
                  </a:cubicBezTo>
                  <a:cubicBezTo>
                    <a:pt x="1111" y="1240"/>
                    <a:pt x="1106" y="1244"/>
                    <a:pt x="1088" y="1231"/>
                  </a:cubicBezTo>
                  <a:cubicBezTo>
                    <a:pt x="1076" y="1221"/>
                    <a:pt x="1079" y="1211"/>
                    <a:pt x="1070" y="1199"/>
                  </a:cubicBezTo>
                  <a:cubicBezTo>
                    <a:pt x="1067" y="1190"/>
                    <a:pt x="1064" y="1181"/>
                    <a:pt x="1061" y="1171"/>
                  </a:cubicBezTo>
                  <a:cubicBezTo>
                    <a:pt x="1060" y="1168"/>
                    <a:pt x="1059" y="1165"/>
                    <a:pt x="1058" y="1163"/>
                  </a:cubicBezTo>
                  <a:cubicBezTo>
                    <a:pt x="1058" y="1162"/>
                    <a:pt x="1058" y="1162"/>
                    <a:pt x="1058" y="1162"/>
                  </a:cubicBezTo>
                  <a:cubicBezTo>
                    <a:pt x="1058" y="1161"/>
                    <a:pt x="1058" y="1161"/>
                    <a:pt x="1058" y="1160"/>
                  </a:cubicBezTo>
                  <a:cubicBezTo>
                    <a:pt x="1058" y="1160"/>
                    <a:pt x="1059" y="1160"/>
                    <a:pt x="1059" y="1160"/>
                  </a:cubicBezTo>
                  <a:cubicBezTo>
                    <a:pt x="1059" y="1159"/>
                    <a:pt x="1059" y="1159"/>
                    <a:pt x="1059" y="1159"/>
                  </a:cubicBezTo>
                  <a:cubicBezTo>
                    <a:pt x="1059" y="1159"/>
                    <a:pt x="1059" y="1159"/>
                    <a:pt x="1059" y="1159"/>
                  </a:cubicBezTo>
                  <a:cubicBezTo>
                    <a:pt x="1060" y="1158"/>
                    <a:pt x="1060" y="1157"/>
                    <a:pt x="1061" y="1157"/>
                  </a:cubicBezTo>
                  <a:cubicBezTo>
                    <a:pt x="1061" y="1156"/>
                    <a:pt x="1062" y="1155"/>
                    <a:pt x="1062" y="1155"/>
                  </a:cubicBezTo>
                  <a:cubicBezTo>
                    <a:pt x="1063" y="1154"/>
                    <a:pt x="1064" y="1153"/>
                    <a:pt x="1065" y="1153"/>
                  </a:cubicBezTo>
                  <a:cubicBezTo>
                    <a:pt x="1065" y="1152"/>
                    <a:pt x="1066" y="1151"/>
                    <a:pt x="1067" y="1151"/>
                  </a:cubicBezTo>
                  <a:cubicBezTo>
                    <a:pt x="1068" y="1150"/>
                    <a:pt x="1069" y="1149"/>
                    <a:pt x="1069" y="1148"/>
                  </a:cubicBezTo>
                  <a:cubicBezTo>
                    <a:pt x="1076" y="1153"/>
                    <a:pt x="1085" y="1144"/>
                    <a:pt x="1086" y="1138"/>
                  </a:cubicBezTo>
                  <a:cubicBezTo>
                    <a:pt x="1088" y="1129"/>
                    <a:pt x="1083" y="1120"/>
                    <a:pt x="1076" y="1114"/>
                  </a:cubicBezTo>
                  <a:cubicBezTo>
                    <a:pt x="1083" y="1132"/>
                    <a:pt x="1064" y="1128"/>
                    <a:pt x="1069" y="1146"/>
                  </a:cubicBezTo>
                  <a:cubicBezTo>
                    <a:pt x="1068" y="1147"/>
                    <a:pt x="1067" y="1148"/>
                    <a:pt x="1066" y="1149"/>
                  </a:cubicBezTo>
                  <a:cubicBezTo>
                    <a:pt x="1065" y="1150"/>
                    <a:pt x="1064" y="1150"/>
                    <a:pt x="1063" y="1151"/>
                  </a:cubicBezTo>
                  <a:cubicBezTo>
                    <a:pt x="1063" y="1152"/>
                    <a:pt x="1062" y="1152"/>
                    <a:pt x="1061" y="1153"/>
                  </a:cubicBezTo>
                  <a:cubicBezTo>
                    <a:pt x="1060" y="1154"/>
                    <a:pt x="1060" y="1154"/>
                    <a:pt x="1059" y="1155"/>
                  </a:cubicBezTo>
                  <a:cubicBezTo>
                    <a:pt x="1059" y="1156"/>
                    <a:pt x="1058" y="1157"/>
                    <a:pt x="1058" y="1157"/>
                  </a:cubicBezTo>
                  <a:cubicBezTo>
                    <a:pt x="1058" y="1158"/>
                    <a:pt x="1058" y="1158"/>
                    <a:pt x="1057" y="1158"/>
                  </a:cubicBezTo>
                  <a:cubicBezTo>
                    <a:pt x="1057" y="1158"/>
                    <a:pt x="1057" y="1158"/>
                    <a:pt x="1057" y="1159"/>
                  </a:cubicBezTo>
                  <a:cubicBezTo>
                    <a:pt x="1057" y="1159"/>
                    <a:pt x="1057" y="1159"/>
                    <a:pt x="1057" y="1160"/>
                  </a:cubicBezTo>
                  <a:cubicBezTo>
                    <a:pt x="1057" y="1160"/>
                    <a:pt x="1057" y="1161"/>
                    <a:pt x="1057" y="1161"/>
                  </a:cubicBezTo>
                  <a:cubicBezTo>
                    <a:pt x="1056" y="1157"/>
                    <a:pt x="1054" y="1153"/>
                    <a:pt x="1053" y="1149"/>
                  </a:cubicBezTo>
                  <a:cubicBezTo>
                    <a:pt x="1050" y="1141"/>
                    <a:pt x="1047" y="1133"/>
                    <a:pt x="1046" y="1126"/>
                  </a:cubicBezTo>
                  <a:cubicBezTo>
                    <a:pt x="1046" y="1124"/>
                    <a:pt x="1045" y="1122"/>
                    <a:pt x="1045" y="1120"/>
                  </a:cubicBezTo>
                  <a:cubicBezTo>
                    <a:pt x="1045" y="1119"/>
                    <a:pt x="1045" y="1118"/>
                    <a:pt x="1045" y="1117"/>
                  </a:cubicBezTo>
                  <a:cubicBezTo>
                    <a:pt x="1045" y="1116"/>
                    <a:pt x="1045" y="1115"/>
                    <a:pt x="1045" y="1114"/>
                  </a:cubicBezTo>
                  <a:cubicBezTo>
                    <a:pt x="1045" y="1110"/>
                    <a:pt x="1046" y="1107"/>
                    <a:pt x="1046" y="1103"/>
                  </a:cubicBezTo>
                  <a:cubicBezTo>
                    <a:pt x="1046" y="1100"/>
                    <a:pt x="1046" y="1097"/>
                    <a:pt x="1046" y="1094"/>
                  </a:cubicBezTo>
                  <a:cubicBezTo>
                    <a:pt x="1047" y="1094"/>
                    <a:pt x="1047" y="1094"/>
                    <a:pt x="1047" y="1094"/>
                  </a:cubicBezTo>
                  <a:cubicBezTo>
                    <a:pt x="1048" y="1093"/>
                    <a:pt x="1048" y="1093"/>
                    <a:pt x="1049" y="1093"/>
                  </a:cubicBezTo>
                  <a:cubicBezTo>
                    <a:pt x="1049" y="1093"/>
                    <a:pt x="1050" y="1093"/>
                    <a:pt x="1050" y="1093"/>
                  </a:cubicBezTo>
                  <a:cubicBezTo>
                    <a:pt x="1051" y="1093"/>
                    <a:pt x="1051" y="1093"/>
                    <a:pt x="1051" y="1092"/>
                  </a:cubicBezTo>
                  <a:cubicBezTo>
                    <a:pt x="1051" y="1092"/>
                    <a:pt x="1052" y="1092"/>
                    <a:pt x="1052" y="1092"/>
                  </a:cubicBezTo>
                  <a:cubicBezTo>
                    <a:pt x="1053" y="1092"/>
                    <a:pt x="1054" y="1091"/>
                    <a:pt x="1056" y="1091"/>
                  </a:cubicBezTo>
                  <a:cubicBezTo>
                    <a:pt x="1057" y="1090"/>
                    <a:pt x="1059" y="1090"/>
                    <a:pt x="1060" y="1090"/>
                  </a:cubicBezTo>
                  <a:cubicBezTo>
                    <a:pt x="1063" y="1089"/>
                    <a:pt x="1067" y="1088"/>
                    <a:pt x="1070" y="1087"/>
                  </a:cubicBezTo>
                  <a:cubicBezTo>
                    <a:pt x="1071" y="1087"/>
                    <a:pt x="1072" y="1086"/>
                    <a:pt x="1074" y="1086"/>
                  </a:cubicBezTo>
                  <a:cubicBezTo>
                    <a:pt x="1075" y="1086"/>
                    <a:pt x="1076" y="1086"/>
                    <a:pt x="1077" y="1086"/>
                  </a:cubicBezTo>
                  <a:cubicBezTo>
                    <a:pt x="1078" y="1086"/>
                    <a:pt x="1078" y="1086"/>
                    <a:pt x="1079" y="1086"/>
                  </a:cubicBezTo>
                  <a:cubicBezTo>
                    <a:pt x="1079" y="1086"/>
                    <a:pt x="1080" y="1086"/>
                    <a:pt x="1080" y="1087"/>
                  </a:cubicBezTo>
                  <a:cubicBezTo>
                    <a:pt x="1081" y="1087"/>
                    <a:pt x="1082" y="1087"/>
                    <a:pt x="1083" y="1087"/>
                  </a:cubicBezTo>
                  <a:cubicBezTo>
                    <a:pt x="1084" y="1087"/>
                    <a:pt x="1084" y="1088"/>
                    <a:pt x="1084" y="1088"/>
                  </a:cubicBezTo>
                  <a:cubicBezTo>
                    <a:pt x="1092" y="1102"/>
                    <a:pt x="1100" y="1096"/>
                    <a:pt x="1111" y="1100"/>
                  </a:cubicBezTo>
                  <a:cubicBezTo>
                    <a:pt x="1105" y="1083"/>
                    <a:pt x="1095" y="1081"/>
                    <a:pt x="1083" y="1086"/>
                  </a:cubicBezTo>
                  <a:cubicBezTo>
                    <a:pt x="1083" y="1086"/>
                    <a:pt x="1084" y="1086"/>
                    <a:pt x="1084" y="1086"/>
                  </a:cubicBezTo>
                  <a:cubicBezTo>
                    <a:pt x="1082" y="1086"/>
                    <a:pt x="1081" y="1086"/>
                    <a:pt x="1080" y="1085"/>
                  </a:cubicBezTo>
                  <a:cubicBezTo>
                    <a:pt x="1080" y="1085"/>
                    <a:pt x="1079" y="1085"/>
                    <a:pt x="1079" y="1085"/>
                  </a:cubicBezTo>
                  <a:cubicBezTo>
                    <a:pt x="1078" y="1085"/>
                    <a:pt x="1078" y="1085"/>
                    <a:pt x="1077" y="1085"/>
                  </a:cubicBezTo>
                  <a:cubicBezTo>
                    <a:pt x="1077" y="1085"/>
                    <a:pt x="1076" y="1084"/>
                    <a:pt x="1076" y="1084"/>
                  </a:cubicBezTo>
                  <a:cubicBezTo>
                    <a:pt x="1077" y="1084"/>
                    <a:pt x="1078" y="1083"/>
                    <a:pt x="1079" y="1083"/>
                  </a:cubicBezTo>
                  <a:cubicBezTo>
                    <a:pt x="1082" y="1081"/>
                    <a:pt x="1084" y="1079"/>
                    <a:pt x="1086" y="1077"/>
                  </a:cubicBezTo>
                  <a:cubicBezTo>
                    <a:pt x="1087" y="1077"/>
                    <a:pt x="1087" y="1077"/>
                    <a:pt x="1087" y="1077"/>
                  </a:cubicBezTo>
                  <a:cubicBezTo>
                    <a:pt x="1087" y="1077"/>
                    <a:pt x="1088" y="1076"/>
                    <a:pt x="1088" y="1076"/>
                  </a:cubicBezTo>
                  <a:cubicBezTo>
                    <a:pt x="1088" y="1076"/>
                    <a:pt x="1088" y="1075"/>
                    <a:pt x="1089" y="1075"/>
                  </a:cubicBezTo>
                  <a:cubicBezTo>
                    <a:pt x="1089" y="1074"/>
                    <a:pt x="1090" y="1073"/>
                    <a:pt x="1090" y="1072"/>
                  </a:cubicBezTo>
                  <a:cubicBezTo>
                    <a:pt x="1091" y="1072"/>
                    <a:pt x="1091" y="1071"/>
                    <a:pt x="1091" y="1071"/>
                  </a:cubicBezTo>
                  <a:cubicBezTo>
                    <a:pt x="1091" y="1070"/>
                    <a:pt x="1091" y="1070"/>
                    <a:pt x="1091" y="1070"/>
                  </a:cubicBezTo>
                  <a:cubicBezTo>
                    <a:pt x="1091" y="1070"/>
                    <a:pt x="1091" y="1070"/>
                    <a:pt x="1089" y="1071"/>
                  </a:cubicBezTo>
                  <a:cubicBezTo>
                    <a:pt x="1089" y="1072"/>
                    <a:pt x="1088" y="1072"/>
                    <a:pt x="1087" y="1073"/>
                  </a:cubicBezTo>
                  <a:cubicBezTo>
                    <a:pt x="1087" y="1073"/>
                    <a:pt x="1086" y="1073"/>
                    <a:pt x="1086" y="1074"/>
                  </a:cubicBezTo>
                  <a:cubicBezTo>
                    <a:pt x="1086" y="1074"/>
                    <a:pt x="1085" y="1074"/>
                    <a:pt x="1085" y="1074"/>
                  </a:cubicBezTo>
                  <a:cubicBezTo>
                    <a:pt x="1085" y="1075"/>
                    <a:pt x="1085" y="1075"/>
                    <a:pt x="1084" y="1075"/>
                  </a:cubicBezTo>
                  <a:cubicBezTo>
                    <a:pt x="1084" y="1075"/>
                    <a:pt x="1084" y="1076"/>
                    <a:pt x="1083" y="1076"/>
                  </a:cubicBezTo>
                  <a:cubicBezTo>
                    <a:pt x="1083" y="1076"/>
                    <a:pt x="1083" y="1076"/>
                    <a:pt x="1083" y="1076"/>
                  </a:cubicBezTo>
                  <a:cubicBezTo>
                    <a:pt x="1083" y="1076"/>
                    <a:pt x="1083" y="1076"/>
                    <a:pt x="1084" y="1075"/>
                  </a:cubicBezTo>
                  <a:cubicBezTo>
                    <a:pt x="1084" y="1075"/>
                    <a:pt x="1084" y="1075"/>
                    <a:pt x="1084" y="1075"/>
                  </a:cubicBezTo>
                  <a:cubicBezTo>
                    <a:pt x="1084" y="1074"/>
                    <a:pt x="1084" y="1073"/>
                    <a:pt x="1085" y="1072"/>
                  </a:cubicBezTo>
                  <a:cubicBezTo>
                    <a:pt x="1085" y="1072"/>
                    <a:pt x="1085" y="1071"/>
                    <a:pt x="1085" y="1070"/>
                  </a:cubicBezTo>
                  <a:cubicBezTo>
                    <a:pt x="1086" y="1069"/>
                    <a:pt x="1086" y="1068"/>
                    <a:pt x="1086" y="1067"/>
                  </a:cubicBezTo>
                  <a:cubicBezTo>
                    <a:pt x="1086" y="1066"/>
                    <a:pt x="1087" y="1066"/>
                    <a:pt x="1087" y="1065"/>
                  </a:cubicBezTo>
                  <a:cubicBezTo>
                    <a:pt x="1087" y="1065"/>
                    <a:pt x="1087" y="1065"/>
                    <a:pt x="1087" y="1065"/>
                  </a:cubicBezTo>
                  <a:cubicBezTo>
                    <a:pt x="1087" y="1065"/>
                    <a:pt x="1087" y="1065"/>
                    <a:pt x="1087" y="1065"/>
                  </a:cubicBezTo>
                  <a:cubicBezTo>
                    <a:pt x="1087" y="1065"/>
                    <a:pt x="1087" y="1065"/>
                    <a:pt x="1087" y="1065"/>
                  </a:cubicBezTo>
                  <a:cubicBezTo>
                    <a:pt x="1090" y="1064"/>
                    <a:pt x="1095" y="1058"/>
                    <a:pt x="1095" y="1053"/>
                  </a:cubicBezTo>
                  <a:cubicBezTo>
                    <a:pt x="1096" y="1046"/>
                    <a:pt x="1090" y="1039"/>
                    <a:pt x="1087" y="1032"/>
                  </a:cubicBezTo>
                  <a:cubicBezTo>
                    <a:pt x="1087" y="1045"/>
                    <a:pt x="1076" y="1051"/>
                    <a:pt x="1085" y="1063"/>
                  </a:cubicBezTo>
                  <a:cubicBezTo>
                    <a:pt x="1085" y="1064"/>
                    <a:pt x="1085" y="1065"/>
                    <a:pt x="1085" y="1066"/>
                  </a:cubicBezTo>
                  <a:cubicBezTo>
                    <a:pt x="1084" y="1067"/>
                    <a:pt x="1084" y="1068"/>
                    <a:pt x="1084" y="1069"/>
                  </a:cubicBezTo>
                  <a:cubicBezTo>
                    <a:pt x="1083" y="1070"/>
                    <a:pt x="1083" y="1071"/>
                    <a:pt x="1083" y="1072"/>
                  </a:cubicBezTo>
                  <a:cubicBezTo>
                    <a:pt x="1083" y="1072"/>
                    <a:pt x="1082" y="1073"/>
                    <a:pt x="1082" y="1074"/>
                  </a:cubicBezTo>
                  <a:cubicBezTo>
                    <a:pt x="1082" y="1074"/>
                    <a:pt x="1082" y="1074"/>
                    <a:pt x="1082" y="1074"/>
                  </a:cubicBezTo>
                  <a:cubicBezTo>
                    <a:pt x="1082" y="1075"/>
                    <a:pt x="1082" y="1075"/>
                    <a:pt x="1082" y="1075"/>
                  </a:cubicBezTo>
                  <a:cubicBezTo>
                    <a:pt x="1082" y="1075"/>
                    <a:pt x="1082" y="1076"/>
                    <a:pt x="1081" y="1076"/>
                  </a:cubicBezTo>
                  <a:cubicBezTo>
                    <a:pt x="1081" y="1077"/>
                    <a:pt x="1081" y="1077"/>
                    <a:pt x="1081" y="1078"/>
                  </a:cubicBezTo>
                  <a:cubicBezTo>
                    <a:pt x="1081" y="1078"/>
                    <a:pt x="1081" y="1078"/>
                    <a:pt x="1081" y="1078"/>
                  </a:cubicBezTo>
                  <a:cubicBezTo>
                    <a:pt x="1080" y="1078"/>
                    <a:pt x="1079" y="1079"/>
                    <a:pt x="1078" y="1080"/>
                  </a:cubicBezTo>
                  <a:cubicBezTo>
                    <a:pt x="1076" y="1081"/>
                    <a:pt x="1075" y="1081"/>
                    <a:pt x="1073" y="1082"/>
                  </a:cubicBezTo>
                  <a:cubicBezTo>
                    <a:pt x="1072" y="1083"/>
                    <a:pt x="1070" y="1083"/>
                    <a:pt x="1069" y="1084"/>
                  </a:cubicBezTo>
                  <a:cubicBezTo>
                    <a:pt x="1066" y="1085"/>
                    <a:pt x="1062" y="1086"/>
                    <a:pt x="1059" y="1087"/>
                  </a:cubicBezTo>
                  <a:cubicBezTo>
                    <a:pt x="1058" y="1087"/>
                    <a:pt x="1056" y="1087"/>
                    <a:pt x="1055" y="1088"/>
                  </a:cubicBezTo>
                  <a:cubicBezTo>
                    <a:pt x="1053" y="1088"/>
                    <a:pt x="1052" y="1089"/>
                    <a:pt x="1051" y="1089"/>
                  </a:cubicBezTo>
                  <a:cubicBezTo>
                    <a:pt x="1050" y="1089"/>
                    <a:pt x="1050" y="1089"/>
                    <a:pt x="1050" y="1089"/>
                  </a:cubicBezTo>
                  <a:cubicBezTo>
                    <a:pt x="1050" y="1090"/>
                    <a:pt x="1049" y="1090"/>
                    <a:pt x="1049" y="1090"/>
                  </a:cubicBezTo>
                  <a:cubicBezTo>
                    <a:pt x="1049" y="1090"/>
                    <a:pt x="1048" y="1091"/>
                    <a:pt x="1048" y="1091"/>
                  </a:cubicBezTo>
                  <a:cubicBezTo>
                    <a:pt x="1047" y="1091"/>
                    <a:pt x="1047" y="1092"/>
                    <a:pt x="1046" y="1092"/>
                  </a:cubicBezTo>
                  <a:cubicBezTo>
                    <a:pt x="1046" y="1092"/>
                    <a:pt x="1046" y="1092"/>
                    <a:pt x="1046" y="1092"/>
                  </a:cubicBezTo>
                  <a:cubicBezTo>
                    <a:pt x="1046" y="1088"/>
                    <a:pt x="1046" y="1083"/>
                    <a:pt x="1046" y="1079"/>
                  </a:cubicBezTo>
                  <a:cubicBezTo>
                    <a:pt x="1046" y="1076"/>
                    <a:pt x="1045" y="1072"/>
                    <a:pt x="1045" y="1068"/>
                  </a:cubicBezTo>
                  <a:cubicBezTo>
                    <a:pt x="1044" y="1064"/>
                    <a:pt x="1043" y="1061"/>
                    <a:pt x="1043" y="1058"/>
                  </a:cubicBezTo>
                  <a:cubicBezTo>
                    <a:pt x="1043" y="1054"/>
                    <a:pt x="1042" y="1051"/>
                    <a:pt x="1042" y="1048"/>
                  </a:cubicBezTo>
                  <a:cubicBezTo>
                    <a:pt x="1042" y="1047"/>
                    <a:pt x="1042" y="1046"/>
                    <a:pt x="1042" y="1046"/>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3" y="1044"/>
                    <a:pt x="1043" y="1044"/>
                    <a:pt x="1043" y="1044"/>
                  </a:cubicBezTo>
                  <a:cubicBezTo>
                    <a:pt x="1043" y="1043"/>
                    <a:pt x="1043" y="1043"/>
                    <a:pt x="1043" y="1043"/>
                  </a:cubicBezTo>
                  <a:cubicBezTo>
                    <a:pt x="1043" y="1042"/>
                    <a:pt x="1043" y="1042"/>
                    <a:pt x="1043" y="1042"/>
                  </a:cubicBezTo>
                  <a:cubicBezTo>
                    <a:pt x="1043" y="1041"/>
                    <a:pt x="1043" y="1040"/>
                    <a:pt x="1044" y="1040"/>
                  </a:cubicBezTo>
                  <a:cubicBezTo>
                    <a:pt x="1044" y="1038"/>
                    <a:pt x="1044" y="1037"/>
                    <a:pt x="1045" y="1036"/>
                  </a:cubicBezTo>
                  <a:cubicBezTo>
                    <a:pt x="1045" y="1035"/>
                    <a:pt x="1046" y="1033"/>
                    <a:pt x="1046" y="1032"/>
                  </a:cubicBezTo>
                  <a:cubicBezTo>
                    <a:pt x="1047" y="1030"/>
                    <a:pt x="1048" y="1027"/>
                    <a:pt x="1048" y="1025"/>
                  </a:cubicBezTo>
                  <a:cubicBezTo>
                    <a:pt x="1048" y="1025"/>
                    <a:pt x="1048" y="1025"/>
                    <a:pt x="1049" y="1025"/>
                  </a:cubicBezTo>
                  <a:cubicBezTo>
                    <a:pt x="1049" y="1024"/>
                    <a:pt x="1049" y="1024"/>
                    <a:pt x="1049" y="1024"/>
                  </a:cubicBezTo>
                  <a:cubicBezTo>
                    <a:pt x="1049" y="1023"/>
                    <a:pt x="1050" y="1023"/>
                    <a:pt x="1050" y="1022"/>
                  </a:cubicBezTo>
                  <a:cubicBezTo>
                    <a:pt x="1050" y="1022"/>
                    <a:pt x="1051" y="1021"/>
                    <a:pt x="1051" y="1021"/>
                  </a:cubicBezTo>
                  <a:cubicBezTo>
                    <a:pt x="1052" y="1020"/>
                    <a:pt x="1053" y="1019"/>
                    <a:pt x="1053" y="1018"/>
                  </a:cubicBezTo>
                  <a:cubicBezTo>
                    <a:pt x="1054" y="1017"/>
                    <a:pt x="1055" y="1016"/>
                    <a:pt x="1056" y="1015"/>
                  </a:cubicBezTo>
                  <a:cubicBezTo>
                    <a:pt x="1057" y="1014"/>
                    <a:pt x="1058" y="1014"/>
                    <a:pt x="1059" y="1013"/>
                  </a:cubicBezTo>
                  <a:cubicBezTo>
                    <a:pt x="1060" y="1012"/>
                    <a:pt x="1061" y="1012"/>
                    <a:pt x="1062" y="1011"/>
                  </a:cubicBezTo>
                  <a:cubicBezTo>
                    <a:pt x="1062" y="1011"/>
                    <a:pt x="1062" y="1011"/>
                    <a:pt x="1062" y="1011"/>
                  </a:cubicBezTo>
                  <a:cubicBezTo>
                    <a:pt x="1079" y="1022"/>
                    <a:pt x="1084" y="1008"/>
                    <a:pt x="1084" y="991"/>
                  </a:cubicBezTo>
                  <a:cubicBezTo>
                    <a:pt x="1075" y="1000"/>
                    <a:pt x="1063" y="991"/>
                    <a:pt x="1060" y="1009"/>
                  </a:cubicBezTo>
                  <a:cubicBezTo>
                    <a:pt x="1059" y="1010"/>
                    <a:pt x="1058" y="1010"/>
                    <a:pt x="1058" y="1011"/>
                  </a:cubicBezTo>
                  <a:cubicBezTo>
                    <a:pt x="1057" y="1011"/>
                    <a:pt x="1056" y="1012"/>
                    <a:pt x="1055" y="1013"/>
                  </a:cubicBezTo>
                  <a:cubicBezTo>
                    <a:pt x="1054" y="1014"/>
                    <a:pt x="1053" y="1015"/>
                    <a:pt x="1052" y="1016"/>
                  </a:cubicBezTo>
                  <a:cubicBezTo>
                    <a:pt x="1051" y="1017"/>
                    <a:pt x="1051" y="1017"/>
                    <a:pt x="1050" y="1018"/>
                  </a:cubicBezTo>
                  <a:cubicBezTo>
                    <a:pt x="1051" y="1016"/>
                    <a:pt x="1051" y="1015"/>
                    <a:pt x="1051" y="1013"/>
                  </a:cubicBezTo>
                  <a:cubicBezTo>
                    <a:pt x="1051" y="1012"/>
                    <a:pt x="1052" y="1010"/>
                    <a:pt x="1052" y="1009"/>
                  </a:cubicBezTo>
                  <a:cubicBezTo>
                    <a:pt x="1052" y="1007"/>
                    <a:pt x="1052" y="1006"/>
                    <a:pt x="1052" y="1005"/>
                  </a:cubicBezTo>
                  <a:cubicBezTo>
                    <a:pt x="1052" y="1004"/>
                    <a:pt x="1052" y="1003"/>
                    <a:pt x="1052" y="1003"/>
                  </a:cubicBezTo>
                  <a:cubicBezTo>
                    <a:pt x="1052" y="1003"/>
                    <a:pt x="1052" y="1003"/>
                    <a:pt x="1051" y="1005"/>
                  </a:cubicBezTo>
                  <a:cubicBezTo>
                    <a:pt x="1051" y="1006"/>
                    <a:pt x="1051" y="1007"/>
                    <a:pt x="1051" y="1009"/>
                  </a:cubicBezTo>
                  <a:cubicBezTo>
                    <a:pt x="1051" y="1010"/>
                    <a:pt x="1050" y="1011"/>
                    <a:pt x="1050" y="1013"/>
                  </a:cubicBezTo>
                  <a:cubicBezTo>
                    <a:pt x="1049" y="1016"/>
                    <a:pt x="1047" y="1020"/>
                    <a:pt x="1046" y="1024"/>
                  </a:cubicBezTo>
                  <a:cubicBezTo>
                    <a:pt x="1045" y="1026"/>
                    <a:pt x="1044" y="1028"/>
                    <a:pt x="1043" y="1030"/>
                  </a:cubicBezTo>
                  <a:cubicBezTo>
                    <a:pt x="1042" y="1031"/>
                    <a:pt x="1042" y="1032"/>
                    <a:pt x="1041" y="1034"/>
                  </a:cubicBezTo>
                  <a:cubicBezTo>
                    <a:pt x="1041" y="1035"/>
                    <a:pt x="1040" y="1036"/>
                    <a:pt x="1040" y="1038"/>
                  </a:cubicBezTo>
                  <a:cubicBezTo>
                    <a:pt x="1040" y="1038"/>
                    <a:pt x="1039" y="1039"/>
                    <a:pt x="1039" y="1040"/>
                  </a:cubicBezTo>
                  <a:cubicBezTo>
                    <a:pt x="1039" y="1040"/>
                    <a:pt x="1039" y="1041"/>
                    <a:pt x="1039" y="1041"/>
                  </a:cubicBezTo>
                  <a:cubicBezTo>
                    <a:pt x="1039" y="1042"/>
                    <a:pt x="1039" y="1042"/>
                    <a:pt x="1039" y="1042"/>
                  </a:cubicBezTo>
                  <a:cubicBezTo>
                    <a:pt x="1039" y="1043"/>
                    <a:pt x="1039" y="1043"/>
                    <a:pt x="1039" y="1043"/>
                  </a:cubicBezTo>
                  <a:cubicBezTo>
                    <a:pt x="1039" y="1044"/>
                    <a:pt x="1039" y="1044"/>
                    <a:pt x="1039" y="1044"/>
                  </a:cubicBezTo>
                  <a:cubicBezTo>
                    <a:pt x="1039" y="1044"/>
                    <a:pt x="1039" y="1044"/>
                    <a:pt x="1039" y="1044"/>
                  </a:cubicBezTo>
                  <a:cubicBezTo>
                    <a:pt x="1039" y="1044"/>
                    <a:pt x="1039" y="1044"/>
                    <a:pt x="1039" y="1044"/>
                  </a:cubicBezTo>
                  <a:cubicBezTo>
                    <a:pt x="1039" y="1044"/>
                    <a:pt x="1039" y="1044"/>
                    <a:pt x="1039" y="1044"/>
                  </a:cubicBezTo>
                  <a:cubicBezTo>
                    <a:pt x="1039" y="1045"/>
                    <a:pt x="1039" y="1045"/>
                    <a:pt x="1039" y="1045"/>
                  </a:cubicBezTo>
                  <a:cubicBezTo>
                    <a:pt x="1038" y="1046"/>
                    <a:pt x="1038" y="1046"/>
                    <a:pt x="1038" y="1047"/>
                  </a:cubicBezTo>
                  <a:cubicBezTo>
                    <a:pt x="1038" y="1048"/>
                    <a:pt x="1039" y="1049"/>
                    <a:pt x="1039" y="1050"/>
                  </a:cubicBezTo>
                  <a:cubicBezTo>
                    <a:pt x="1038" y="1050"/>
                    <a:pt x="1038" y="1050"/>
                    <a:pt x="1038" y="1050"/>
                  </a:cubicBezTo>
                  <a:cubicBezTo>
                    <a:pt x="1038" y="1048"/>
                    <a:pt x="1037" y="1047"/>
                    <a:pt x="1035" y="1046"/>
                  </a:cubicBezTo>
                  <a:cubicBezTo>
                    <a:pt x="1035" y="1045"/>
                    <a:pt x="1035" y="1045"/>
                    <a:pt x="1034" y="1044"/>
                  </a:cubicBezTo>
                  <a:cubicBezTo>
                    <a:pt x="1034" y="1044"/>
                    <a:pt x="1034" y="1044"/>
                    <a:pt x="1033" y="1043"/>
                  </a:cubicBezTo>
                  <a:cubicBezTo>
                    <a:pt x="1033" y="1043"/>
                    <a:pt x="1032" y="1042"/>
                    <a:pt x="1032" y="1042"/>
                  </a:cubicBezTo>
                  <a:cubicBezTo>
                    <a:pt x="1031" y="1042"/>
                    <a:pt x="1031" y="1041"/>
                    <a:pt x="1031" y="1041"/>
                  </a:cubicBezTo>
                  <a:cubicBezTo>
                    <a:pt x="1029" y="1040"/>
                    <a:pt x="1028" y="1040"/>
                    <a:pt x="1027" y="1039"/>
                  </a:cubicBezTo>
                  <a:cubicBezTo>
                    <a:pt x="1027" y="1039"/>
                    <a:pt x="1027" y="1039"/>
                    <a:pt x="1026" y="1039"/>
                  </a:cubicBezTo>
                  <a:cubicBezTo>
                    <a:pt x="1026" y="1039"/>
                    <a:pt x="1026" y="1039"/>
                    <a:pt x="1025" y="1039"/>
                  </a:cubicBezTo>
                  <a:cubicBezTo>
                    <a:pt x="1025" y="1039"/>
                    <a:pt x="1025" y="1039"/>
                    <a:pt x="1025" y="1038"/>
                  </a:cubicBezTo>
                  <a:cubicBezTo>
                    <a:pt x="1024" y="1038"/>
                    <a:pt x="1024" y="1038"/>
                    <a:pt x="1024" y="1038"/>
                  </a:cubicBezTo>
                  <a:cubicBezTo>
                    <a:pt x="1021" y="1038"/>
                    <a:pt x="1019" y="1038"/>
                    <a:pt x="1016" y="1038"/>
                  </a:cubicBezTo>
                  <a:cubicBezTo>
                    <a:pt x="1015" y="1038"/>
                    <a:pt x="1014" y="1038"/>
                    <a:pt x="1013" y="1038"/>
                  </a:cubicBezTo>
                  <a:cubicBezTo>
                    <a:pt x="1012" y="1038"/>
                    <a:pt x="1011" y="1037"/>
                    <a:pt x="1011" y="1037"/>
                  </a:cubicBezTo>
                  <a:cubicBezTo>
                    <a:pt x="1010" y="1037"/>
                    <a:pt x="1010" y="1037"/>
                    <a:pt x="1010" y="1037"/>
                  </a:cubicBezTo>
                  <a:cubicBezTo>
                    <a:pt x="1010" y="1037"/>
                    <a:pt x="1010" y="1037"/>
                    <a:pt x="1010" y="1037"/>
                  </a:cubicBezTo>
                  <a:cubicBezTo>
                    <a:pt x="1010" y="1036"/>
                    <a:pt x="1010" y="1036"/>
                    <a:pt x="1010" y="1036"/>
                  </a:cubicBezTo>
                  <a:cubicBezTo>
                    <a:pt x="1009" y="1036"/>
                    <a:pt x="1009" y="1036"/>
                    <a:pt x="1009" y="1036"/>
                  </a:cubicBezTo>
                  <a:cubicBezTo>
                    <a:pt x="1007" y="1035"/>
                    <a:pt x="1005" y="1033"/>
                    <a:pt x="1003" y="1030"/>
                  </a:cubicBezTo>
                  <a:cubicBezTo>
                    <a:pt x="1001" y="1028"/>
                    <a:pt x="1000" y="1025"/>
                    <a:pt x="998" y="1023"/>
                  </a:cubicBezTo>
                  <a:cubicBezTo>
                    <a:pt x="996" y="1020"/>
                    <a:pt x="994" y="1018"/>
                    <a:pt x="992" y="1016"/>
                  </a:cubicBezTo>
                  <a:cubicBezTo>
                    <a:pt x="990" y="1014"/>
                    <a:pt x="989" y="1013"/>
                    <a:pt x="988" y="1011"/>
                  </a:cubicBezTo>
                  <a:cubicBezTo>
                    <a:pt x="988" y="1011"/>
                    <a:pt x="988" y="1011"/>
                    <a:pt x="987" y="1010"/>
                  </a:cubicBezTo>
                  <a:cubicBezTo>
                    <a:pt x="987" y="1010"/>
                    <a:pt x="987" y="1010"/>
                    <a:pt x="987" y="1009"/>
                  </a:cubicBezTo>
                  <a:cubicBezTo>
                    <a:pt x="987" y="1009"/>
                    <a:pt x="987" y="1009"/>
                    <a:pt x="987" y="1009"/>
                  </a:cubicBezTo>
                  <a:cubicBezTo>
                    <a:pt x="987" y="1008"/>
                    <a:pt x="987" y="1008"/>
                    <a:pt x="986" y="1008"/>
                  </a:cubicBezTo>
                  <a:cubicBezTo>
                    <a:pt x="986" y="1008"/>
                    <a:pt x="986" y="1007"/>
                    <a:pt x="986" y="1007"/>
                  </a:cubicBezTo>
                  <a:cubicBezTo>
                    <a:pt x="986" y="1006"/>
                    <a:pt x="985" y="1006"/>
                    <a:pt x="985" y="1005"/>
                  </a:cubicBezTo>
                  <a:cubicBezTo>
                    <a:pt x="985" y="1005"/>
                    <a:pt x="985" y="1004"/>
                    <a:pt x="985" y="1004"/>
                  </a:cubicBezTo>
                  <a:cubicBezTo>
                    <a:pt x="985" y="1003"/>
                    <a:pt x="984" y="1003"/>
                    <a:pt x="984" y="1002"/>
                  </a:cubicBezTo>
                  <a:cubicBezTo>
                    <a:pt x="984" y="1001"/>
                    <a:pt x="983" y="1000"/>
                    <a:pt x="983" y="999"/>
                  </a:cubicBezTo>
                  <a:cubicBezTo>
                    <a:pt x="983" y="997"/>
                    <a:pt x="983" y="996"/>
                    <a:pt x="982" y="995"/>
                  </a:cubicBezTo>
                  <a:cubicBezTo>
                    <a:pt x="982" y="994"/>
                    <a:pt x="982" y="993"/>
                    <a:pt x="982" y="992"/>
                  </a:cubicBezTo>
                  <a:cubicBezTo>
                    <a:pt x="982" y="991"/>
                    <a:pt x="982" y="991"/>
                    <a:pt x="982" y="991"/>
                  </a:cubicBezTo>
                  <a:cubicBezTo>
                    <a:pt x="982" y="992"/>
                    <a:pt x="982" y="993"/>
                    <a:pt x="983" y="994"/>
                  </a:cubicBezTo>
                  <a:cubicBezTo>
                    <a:pt x="998" y="990"/>
                    <a:pt x="987" y="967"/>
                    <a:pt x="978" y="956"/>
                  </a:cubicBezTo>
                  <a:cubicBezTo>
                    <a:pt x="978" y="964"/>
                    <a:pt x="965" y="990"/>
                    <a:pt x="980" y="994"/>
                  </a:cubicBezTo>
                  <a:cubicBezTo>
                    <a:pt x="980" y="995"/>
                    <a:pt x="980" y="995"/>
                    <a:pt x="980" y="995"/>
                  </a:cubicBezTo>
                  <a:cubicBezTo>
                    <a:pt x="981" y="996"/>
                    <a:pt x="981" y="998"/>
                    <a:pt x="981" y="999"/>
                  </a:cubicBezTo>
                  <a:cubicBezTo>
                    <a:pt x="982" y="1000"/>
                    <a:pt x="982" y="1001"/>
                    <a:pt x="982" y="1003"/>
                  </a:cubicBezTo>
                  <a:cubicBezTo>
                    <a:pt x="983" y="1003"/>
                    <a:pt x="983" y="1004"/>
                    <a:pt x="983" y="1004"/>
                  </a:cubicBezTo>
                  <a:cubicBezTo>
                    <a:pt x="983" y="1005"/>
                    <a:pt x="983" y="1005"/>
                    <a:pt x="984" y="1006"/>
                  </a:cubicBezTo>
                  <a:cubicBezTo>
                    <a:pt x="984" y="1006"/>
                    <a:pt x="984" y="1007"/>
                    <a:pt x="984" y="1007"/>
                  </a:cubicBezTo>
                  <a:cubicBezTo>
                    <a:pt x="984" y="1007"/>
                    <a:pt x="984" y="1008"/>
                    <a:pt x="984" y="1008"/>
                  </a:cubicBezTo>
                  <a:cubicBezTo>
                    <a:pt x="983" y="1007"/>
                    <a:pt x="982" y="1005"/>
                    <a:pt x="981" y="1004"/>
                  </a:cubicBezTo>
                  <a:cubicBezTo>
                    <a:pt x="980" y="1004"/>
                    <a:pt x="980" y="1003"/>
                    <a:pt x="980" y="1003"/>
                  </a:cubicBezTo>
                  <a:cubicBezTo>
                    <a:pt x="979" y="1003"/>
                    <a:pt x="979" y="1002"/>
                    <a:pt x="979" y="1002"/>
                  </a:cubicBezTo>
                  <a:cubicBezTo>
                    <a:pt x="978" y="1001"/>
                    <a:pt x="977" y="1001"/>
                    <a:pt x="976" y="1000"/>
                  </a:cubicBezTo>
                  <a:cubicBezTo>
                    <a:pt x="975" y="999"/>
                    <a:pt x="974" y="998"/>
                    <a:pt x="973" y="997"/>
                  </a:cubicBezTo>
                  <a:cubicBezTo>
                    <a:pt x="972" y="996"/>
                    <a:pt x="972" y="996"/>
                    <a:pt x="971" y="996"/>
                  </a:cubicBezTo>
                  <a:cubicBezTo>
                    <a:pt x="971"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7"/>
                  </a:cubicBezTo>
                  <a:cubicBezTo>
                    <a:pt x="970" y="997"/>
                    <a:pt x="970" y="997"/>
                    <a:pt x="971" y="997"/>
                  </a:cubicBezTo>
                  <a:cubicBezTo>
                    <a:pt x="971" y="997"/>
                    <a:pt x="971" y="997"/>
                    <a:pt x="971" y="997"/>
                  </a:cubicBezTo>
                  <a:cubicBezTo>
                    <a:pt x="971" y="997"/>
                    <a:pt x="971" y="997"/>
                    <a:pt x="971" y="997"/>
                  </a:cubicBezTo>
                  <a:cubicBezTo>
                    <a:pt x="970" y="997"/>
                    <a:pt x="970" y="997"/>
                    <a:pt x="970" y="997"/>
                  </a:cubicBezTo>
                  <a:cubicBezTo>
                    <a:pt x="970" y="997"/>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1" y="996"/>
                    <a:pt x="971" y="996"/>
                    <a:pt x="971" y="996"/>
                  </a:cubicBezTo>
                  <a:cubicBezTo>
                    <a:pt x="971" y="997"/>
                    <a:pt x="971" y="997"/>
                    <a:pt x="972" y="998"/>
                  </a:cubicBezTo>
                  <a:cubicBezTo>
                    <a:pt x="973" y="999"/>
                    <a:pt x="974" y="1000"/>
                    <a:pt x="975" y="1002"/>
                  </a:cubicBezTo>
                  <a:cubicBezTo>
                    <a:pt x="976" y="1002"/>
                    <a:pt x="976" y="1003"/>
                    <a:pt x="977" y="1004"/>
                  </a:cubicBezTo>
                  <a:cubicBezTo>
                    <a:pt x="977" y="1004"/>
                    <a:pt x="978" y="1005"/>
                    <a:pt x="978" y="1005"/>
                  </a:cubicBezTo>
                  <a:cubicBezTo>
                    <a:pt x="978" y="1006"/>
                    <a:pt x="979" y="1006"/>
                    <a:pt x="979" y="1006"/>
                  </a:cubicBezTo>
                  <a:cubicBezTo>
                    <a:pt x="982" y="1010"/>
                    <a:pt x="986" y="1013"/>
                    <a:pt x="990" y="1018"/>
                  </a:cubicBezTo>
                  <a:cubicBezTo>
                    <a:pt x="992" y="1020"/>
                    <a:pt x="994" y="1022"/>
                    <a:pt x="996" y="1025"/>
                  </a:cubicBezTo>
                  <a:cubicBezTo>
                    <a:pt x="996" y="1025"/>
                    <a:pt x="997" y="1026"/>
                    <a:pt x="998" y="1027"/>
                  </a:cubicBezTo>
                  <a:cubicBezTo>
                    <a:pt x="997" y="1027"/>
                    <a:pt x="997" y="1027"/>
                    <a:pt x="997" y="1027"/>
                  </a:cubicBezTo>
                  <a:cubicBezTo>
                    <a:pt x="996" y="1026"/>
                    <a:pt x="995" y="1026"/>
                    <a:pt x="994" y="1026"/>
                  </a:cubicBezTo>
                  <a:cubicBezTo>
                    <a:pt x="994" y="1025"/>
                    <a:pt x="993" y="1025"/>
                    <a:pt x="992" y="1025"/>
                  </a:cubicBezTo>
                  <a:cubicBezTo>
                    <a:pt x="991" y="1025"/>
                    <a:pt x="990" y="1024"/>
                    <a:pt x="989" y="1024"/>
                  </a:cubicBezTo>
                  <a:cubicBezTo>
                    <a:pt x="989" y="1024"/>
                    <a:pt x="989" y="1024"/>
                    <a:pt x="989" y="1024"/>
                  </a:cubicBezTo>
                  <a:cubicBezTo>
                    <a:pt x="989" y="1024"/>
                    <a:pt x="989" y="1024"/>
                    <a:pt x="989" y="1024"/>
                  </a:cubicBezTo>
                  <a:cubicBezTo>
                    <a:pt x="977" y="1015"/>
                    <a:pt x="968" y="1019"/>
                    <a:pt x="957" y="1023"/>
                  </a:cubicBezTo>
                  <a:cubicBezTo>
                    <a:pt x="967" y="1033"/>
                    <a:pt x="977" y="1031"/>
                    <a:pt x="987" y="1026"/>
                  </a:cubicBezTo>
                  <a:cubicBezTo>
                    <a:pt x="987" y="1026"/>
                    <a:pt x="988" y="1026"/>
                    <a:pt x="989" y="1027"/>
                  </a:cubicBezTo>
                  <a:cubicBezTo>
                    <a:pt x="990" y="1027"/>
                    <a:pt x="991" y="1027"/>
                    <a:pt x="992" y="1027"/>
                  </a:cubicBezTo>
                  <a:cubicBezTo>
                    <a:pt x="992" y="1028"/>
                    <a:pt x="993" y="1028"/>
                    <a:pt x="994" y="1028"/>
                  </a:cubicBezTo>
                  <a:cubicBezTo>
                    <a:pt x="995" y="1028"/>
                    <a:pt x="996" y="1029"/>
                    <a:pt x="996" y="1029"/>
                  </a:cubicBezTo>
                  <a:cubicBezTo>
                    <a:pt x="997" y="1029"/>
                    <a:pt x="998" y="1030"/>
                    <a:pt x="998" y="1030"/>
                  </a:cubicBezTo>
                  <a:cubicBezTo>
                    <a:pt x="999" y="1030"/>
                    <a:pt x="999" y="1030"/>
                    <a:pt x="999" y="1030"/>
                  </a:cubicBezTo>
                  <a:cubicBezTo>
                    <a:pt x="999" y="1030"/>
                    <a:pt x="999" y="1030"/>
                    <a:pt x="999" y="1030"/>
                  </a:cubicBezTo>
                  <a:cubicBezTo>
                    <a:pt x="1000" y="1030"/>
                    <a:pt x="1000" y="1030"/>
                    <a:pt x="1000" y="1030"/>
                  </a:cubicBezTo>
                  <a:cubicBezTo>
                    <a:pt x="1000" y="1031"/>
                    <a:pt x="1001" y="1031"/>
                    <a:pt x="1001" y="1032"/>
                  </a:cubicBezTo>
                  <a:cubicBezTo>
                    <a:pt x="1003" y="1035"/>
                    <a:pt x="1005" y="1037"/>
                    <a:pt x="1008" y="1039"/>
                  </a:cubicBezTo>
                  <a:cubicBezTo>
                    <a:pt x="1008" y="1039"/>
                    <a:pt x="1008" y="1039"/>
                    <a:pt x="1009" y="1039"/>
                  </a:cubicBezTo>
                  <a:cubicBezTo>
                    <a:pt x="1009" y="1039"/>
                    <a:pt x="1009" y="1039"/>
                    <a:pt x="1009" y="1039"/>
                  </a:cubicBezTo>
                  <a:cubicBezTo>
                    <a:pt x="1009" y="1040"/>
                    <a:pt x="1010" y="1040"/>
                    <a:pt x="1010" y="1040"/>
                  </a:cubicBezTo>
                  <a:cubicBezTo>
                    <a:pt x="1010" y="1040"/>
                    <a:pt x="1010" y="1040"/>
                    <a:pt x="1010" y="1040"/>
                  </a:cubicBezTo>
                  <a:cubicBezTo>
                    <a:pt x="1011" y="1040"/>
                    <a:pt x="1012" y="1041"/>
                    <a:pt x="1012" y="1041"/>
                  </a:cubicBezTo>
                  <a:cubicBezTo>
                    <a:pt x="1014" y="1041"/>
                    <a:pt x="1015" y="1041"/>
                    <a:pt x="1016" y="1041"/>
                  </a:cubicBezTo>
                  <a:cubicBezTo>
                    <a:pt x="1019" y="1041"/>
                    <a:pt x="1021" y="1041"/>
                    <a:pt x="1024" y="1041"/>
                  </a:cubicBezTo>
                  <a:cubicBezTo>
                    <a:pt x="1024" y="1041"/>
                    <a:pt x="1024" y="1042"/>
                    <a:pt x="1024" y="1042"/>
                  </a:cubicBezTo>
                  <a:cubicBezTo>
                    <a:pt x="1025" y="1042"/>
                    <a:pt x="1025" y="1042"/>
                    <a:pt x="1025" y="1042"/>
                  </a:cubicBezTo>
                  <a:cubicBezTo>
                    <a:pt x="1025" y="1042"/>
                    <a:pt x="1026" y="1042"/>
                    <a:pt x="1026" y="1042"/>
                  </a:cubicBezTo>
                  <a:cubicBezTo>
                    <a:pt x="1026" y="1042"/>
                    <a:pt x="1026" y="1042"/>
                    <a:pt x="1027" y="1042"/>
                  </a:cubicBezTo>
                  <a:cubicBezTo>
                    <a:pt x="1028" y="1043"/>
                    <a:pt x="1029" y="1043"/>
                    <a:pt x="1029" y="1044"/>
                  </a:cubicBezTo>
                  <a:cubicBezTo>
                    <a:pt x="1030" y="1044"/>
                    <a:pt x="1031" y="1045"/>
                    <a:pt x="1032" y="1045"/>
                  </a:cubicBezTo>
                  <a:cubicBezTo>
                    <a:pt x="1032" y="1046"/>
                    <a:pt x="1033" y="1046"/>
                    <a:pt x="1033" y="1046"/>
                  </a:cubicBezTo>
                  <a:cubicBezTo>
                    <a:pt x="1033" y="1047"/>
                    <a:pt x="1034" y="1047"/>
                    <a:pt x="1034" y="1047"/>
                  </a:cubicBezTo>
                  <a:cubicBezTo>
                    <a:pt x="1035" y="1048"/>
                    <a:pt x="1037" y="1049"/>
                    <a:pt x="1038" y="1050"/>
                  </a:cubicBezTo>
                  <a:cubicBezTo>
                    <a:pt x="1038" y="1051"/>
                    <a:pt x="1038" y="1051"/>
                    <a:pt x="1039" y="1051"/>
                  </a:cubicBezTo>
                  <a:cubicBezTo>
                    <a:pt x="1039" y="1053"/>
                    <a:pt x="1039" y="1056"/>
                    <a:pt x="1039" y="1058"/>
                  </a:cubicBezTo>
                  <a:cubicBezTo>
                    <a:pt x="1040" y="1061"/>
                    <a:pt x="1040" y="1065"/>
                    <a:pt x="1041" y="1068"/>
                  </a:cubicBezTo>
                  <a:cubicBezTo>
                    <a:pt x="1041" y="1072"/>
                    <a:pt x="1042" y="1075"/>
                    <a:pt x="1042" y="1079"/>
                  </a:cubicBezTo>
                  <a:cubicBezTo>
                    <a:pt x="1043" y="1086"/>
                    <a:pt x="1043" y="1094"/>
                    <a:pt x="1042" y="1102"/>
                  </a:cubicBezTo>
                  <a:cubicBezTo>
                    <a:pt x="1042" y="1105"/>
                    <a:pt x="1041" y="1109"/>
                    <a:pt x="1041" y="1113"/>
                  </a:cubicBezTo>
                  <a:cubicBezTo>
                    <a:pt x="1041" y="1114"/>
                    <a:pt x="1041" y="1115"/>
                    <a:pt x="1041" y="1116"/>
                  </a:cubicBezTo>
                  <a:cubicBezTo>
                    <a:pt x="1041" y="1117"/>
                    <a:pt x="1041" y="1119"/>
                    <a:pt x="1041" y="1120"/>
                  </a:cubicBezTo>
                  <a:cubicBezTo>
                    <a:pt x="1041" y="1122"/>
                    <a:pt x="1042" y="1124"/>
                    <a:pt x="1042" y="1126"/>
                  </a:cubicBezTo>
                  <a:cubicBezTo>
                    <a:pt x="1043" y="1130"/>
                    <a:pt x="1044" y="1134"/>
                    <a:pt x="1045" y="1138"/>
                  </a:cubicBezTo>
                  <a:cubicBezTo>
                    <a:pt x="1046" y="1141"/>
                    <a:pt x="1047" y="1144"/>
                    <a:pt x="1048" y="1146"/>
                  </a:cubicBezTo>
                  <a:cubicBezTo>
                    <a:pt x="1047" y="1145"/>
                    <a:pt x="1047" y="1144"/>
                    <a:pt x="1046" y="1143"/>
                  </a:cubicBezTo>
                  <a:cubicBezTo>
                    <a:pt x="1046" y="1143"/>
                    <a:pt x="1046" y="1142"/>
                    <a:pt x="1045" y="1142"/>
                  </a:cubicBezTo>
                  <a:cubicBezTo>
                    <a:pt x="1045" y="1141"/>
                    <a:pt x="1045" y="1141"/>
                    <a:pt x="1044" y="1140"/>
                  </a:cubicBezTo>
                  <a:cubicBezTo>
                    <a:pt x="1044" y="1139"/>
                    <a:pt x="1043" y="1139"/>
                    <a:pt x="1043" y="1139"/>
                  </a:cubicBezTo>
                  <a:cubicBezTo>
                    <a:pt x="1043" y="1138"/>
                    <a:pt x="1042" y="1138"/>
                    <a:pt x="1042" y="1137"/>
                  </a:cubicBezTo>
                  <a:cubicBezTo>
                    <a:pt x="1040" y="1135"/>
                    <a:pt x="1037" y="1133"/>
                    <a:pt x="1034" y="1132"/>
                  </a:cubicBezTo>
                  <a:cubicBezTo>
                    <a:pt x="1034" y="1132"/>
                    <a:pt x="1034" y="1132"/>
                    <a:pt x="1033" y="1132"/>
                  </a:cubicBezTo>
                  <a:cubicBezTo>
                    <a:pt x="1033" y="1132"/>
                    <a:pt x="1032" y="1132"/>
                    <a:pt x="1032" y="1132"/>
                  </a:cubicBezTo>
                  <a:cubicBezTo>
                    <a:pt x="1032" y="1132"/>
                    <a:pt x="1032" y="1132"/>
                    <a:pt x="1032" y="1132"/>
                  </a:cubicBezTo>
                  <a:cubicBezTo>
                    <a:pt x="1031" y="1131"/>
                    <a:pt x="1031" y="1131"/>
                    <a:pt x="1031" y="1131"/>
                  </a:cubicBezTo>
                  <a:cubicBezTo>
                    <a:pt x="1031" y="1131"/>
                    <a:pt x="1030" y="1131"/>
                    <a:pt x="1030" y="1131"/>
                  </a:cubicBezTo>
                  <a:cubicBezTo>
                    <a:pt x="1028" y="1131"/>
                    <a:pt x="1027" y="1131"/>
                    <a:pt x="1026" y="1132"/>
                  </a:cubicBezTo>
                  <a:cubicBezTo>
                    <a:pt x="1025" y="1132"/>
                    <a:pt x="1024" y="1132"/>
                    <a:pt x="1023" y="1132"/>
                  </a:cubicBezTo>
                  <a:cubicBezTo>
                    <a:pt x="1023" y="1132"/>
                    <a:pt x="1022" y="1132"/>
                    <a:pt x="1021" y="1132"/>
                  </a:cubicBezTo>
                  <a:cubicBezTo>
                    <a:pt x="1021" y="1132"/>
                    <a:pt x="1020" y="1132"/>
                    <a:pt x="1019" y="1132"/>
                  </a:cubicBezTo>
                  <a:cubicBezTo>
                    <a:pt x="1018" y="1132"/>
                    <a:pt x="1018" y="1132"/>
                    <a:pt x="1017" y="1132"/>
                  </a:cubicBezTo>
                  <a:cubicBezTo>
                    <a:pt x="1017" y="1132"/>
                    <a:pt x="1016" y="1132"/>
                    <a:pt x="1016" y="1132"/>
                  </a:cubicBezTo>
                  <a:cubicBezTo>
                    <a:pt x="1016" y="1132"/>
                    <a:pt x="1015" y="1132"/>
                    <a:pt x="1015" y="1132"/>
                  </a:cubicBezTo>
                  <a:cubicBezTo>
                    <a:pt x="1015" y="1132"/>
                    <a:pt x="1015" y="1131"/>
                    <a:pt x="1015" y="1131"/>
                  </a:cubicBezTo>
                  <a:cubicBezTo>
                    <a:pt x="1015" y="1131"/>
                    <a:pt x="1014" y="1131"/>
                    <a:pt x="1014" y="1130"/>
                  </a:cubicBezTo>
                  <a:cubicBezTo>
                    <a:pt x="1014" y="1130"/>
                    <a:pt x="1014" y="1130"/>
                    <a:pt x="1014" y="1130"/>
                  </a:cubicBezTo>
                  <a:cubicBezTo>
                    <a:pt x="1014" y="1130"/>
                    <a:pt x="1013" y="1129"/>
                    <a:pt x="1013" y="1129"/>
                  </a:cubicBezTo>
                  <a:cubicBezTo>
                    <a:pt x="1013" y="1129"/>
                    <a:pt x="1013" y="1128"/>
                    <a:pt x="1012" y="1128"/>
                  </a:cubicBezTo>
                  <a:cubicBezTo>
                    <a:pt x="1012" y="1128"/>
                    <a:pt x="1012" y="1128"/>
                    <a:pt x="1012" y="1127"/>
                  </a:cubicBezTo>
                  <a:cubicBezTo>
                    <a:pt x="1012" y="1127"/>
                    <a:pt x="1012" y="1127"/>
                    <a:pt x="1011" y="1127"/>
                  </a:cubicBezTo>
                  <a:cubicBezTo>
                    <a:pt x="1011" y="1126"/>
                    <a:pt x="1011" y="1126"/>
                    <a:pt x="1011" y="1125"/>
                  </a:cubicBezTo>
                  <a:cubicBezTo>
                    <a:pt x="1010" y="1125"/>
                    <a:pt x="1009" y="1124"/>
                    <a:pt x="1009" y="1123"/>
                  </a:cubicBezTo>
                  <a:cubicBezTo>
                    <a:pt x="1008" y="1122"/>
                    <a:pt x="1008" y="1121"/>
                    <a:pt x="1008" y="1120"/>
                  </a:cubicBezTo>
                  <a:cubicBezTo>
                    <a:pt x="1008" y="1119"/>
                    <a:pt x="1008" y="1119"/>
                    <a:pt x="1007" y="1119"/>
                  </a:cubicBezTo>
                  <a:cubicBezTo>
                    <a:pt x="1008" y="1119"/>
                    <a:pt x="1008" y="1119"/>
                    <a:pt x="1008" y="1119"/>
                  </a:cubicBezTo>
                  <a:cubicBezTo>
                    <a:pt x="1008" y="1119"/>
                    <a:pt x="1008" y="1118"/>
                    <a:pt x="1007" y="1117"/>
                  </a:cubicBezTo>
                  <a:cubicBezTo>
                    <a:pt x="1009" y="1118"/>
                    <a:pt x="1009" y="1118"/>
                    <a:pt x="1009" y="1118"/>
                  </a:cubicBezTo>
                  <a:cubicBezTo>
                    <a:pt x="1022" y="1110"/>
                    <a:pt x="1005" y="1098"/>
                    <a:pt x="1002" y="1088"/>
                  </a:cubicBezTo>
                  <a:cubicBezTo>
                    <a:pt x="999" y="1096"/>
                    <a:pt x="994" y="1115"/>
                    <a:pt x="1006" y="1119"/>
                  </a:cubicBezTo>
                  <a:cubicBezTo>
                    <a:pt x="1006" y="1119"/>
                    <a:pt x="1006" y="1120"/>
                    <a:pt x="1006" y="1120"/>
                  </a:cubicBezTo>
                  <a:cubicBezTo>
                    <a:pt x="1007" y="1121"/>
                    <a:pt x="1007" y="1122"/>
                    <a:pt x="1008" y="1123"/>
                  </a:cubicBezTo>
                  <a:cubicBezTo>
                    <a:pt x="1008" y="1124"/>
                    <a:pt x="1009" y="1125"/>
                    <a:pt x="1009" y="1126"/>
                  </a:cubicBezTo>
                  <a:cubicBezTo>
                    <a:pt x="1010" y="1127"/>
                    <a:pt x="1010" y="1127"/>
                    <a:pt x="1010" y="1128"/>
                  </a:cubicBezTo>
                  <a:cubicBezTo>
                    <a:pt x="1010" y="1128"/>
                    <a:pt x="1011" y="1128"/>
                    <a:pt x="1011" y="1128"/>
                  </a:cubicBezTo>
                  <a:cubicBezTo>
                    <a:pt x="1011" y="1128"/>
                    <a:pt x="1011" y="1129"/>
                    <a:pt x="1011" y="1129"/>
                  </a:cubicBezTo>
                  <a:cubicBezTo>
                    <a:pt x="1012" y="1129"/>
                    <a:pt x="1012" y="1130"/>
                    <a:pt x="1012" y="1130"/>
                  </a:cubicBezTo>
                  <a:cubicBezTo>
                    <a:pt x="1012" y="1130"/>
                    <a:pt x="1013" y="1131"/>
                    <a:pt x="1013" y="1131"/>
                  </a:cubicBezTo>
                  <a:cubicBezTo>
                    <a:pt x="1013" y="1131"/>
                    <a:pt x="1013" y="1131"/>
                    <a:pt x="1013" y="1132"/>
                  </a:cubicBezTo>
                  <a:cubicBezTo>
                    <a:pt x="1014" y="1132"/>
                    <a:pt x="1014" y="1132"/>
                    <a:pt x="1014" y="1132"/>
                  </a:cubicBezTo>
                  <a:cubicBezTo>
                    <a:pt x="1012" y="1132"/>
                    <a:pt x="1010" y="1131"/>
                    <a:pt x="1008" y="1131"/>
                  </a:cubicBezTo>
                  <a:cubicBezTo>
                    <a:pt x="1008" y="1131"/>
                    <a:pt x="1007" y="1131"/>
                    <a:pt x="1007" y="1131"/>
                  </a:cubicBezTo>
                  <a:cubicBezTo>
                    <a:pt x="1006" y="1130"/>
                    <a:pt x="1006" y="1130"/>
                    <a:pt x="1006" y="1130"/>
                  </a:cubicBezTo>
                  <a:cubicBezTo>
                    <a:pt x="1005" y="1130"/>
                    <a:pt x="1004" y="1130"/>
                    <a:pt x="1004" y="1130"/>
                  </a:cubicBezTo>
                  <a:cubicBezTo>
                    <a:pt x="1003" y="1129"/>
                    <a:pt x="1002" y="1129"/>
                    <a:pt x="1002" y="1129"/>
                  </a:cubicBezTo>
                  <a:cubicBezTo>
                    <a:pt x="1001" y="1129"/>
                    <a:pt x="1000" y="1128"/>
                    <a:pt x="999" y="1128"/>
                  </a:cubicBezTo>
                  <a:cubicBezTo>
                    <a:pt x="997" y="1127"/>
                    <a:pt x="994" y="1125"/>
                    <a:pt x="991" y="1124"/>
                  </a:cubicBezTo>
                  <a:cubicBezTo>
                    <a:pt x="990" y="1123"/>
                    <a:pt x="989" y="1122"/>
                    <a:pt x="988" y="1122"/>
                  </a:cubicBezTo>
                  <a:cubicBezTo>
                    <a:pt x="988" y="1122"/>
                    <a:pt x="988" y="1122"/>
                    <a:pt x="988" y="1122"/>
                  </a:cubicBezTo>
                  <a:cubicBezTo>
                    <a:pt x="988" y="1122"/>
                    <a:pt x="988" y="1121"/>
                    <a:pt x="987" y="1121"/>
                  </a:cubicBezTo>
                  <a:cubicBezTo>
                    <a:pt x="987" y="1121"/>
                    <a:pt x="986" y="1120"/>
                    <a:pt x="986" y="1120"/>
                  </a:cubicBezTo>
                  <a:cubicBezTo>
                    <a:pt x="985" y="1120"/>
                    <a:pt x="985" y="1119"/>
                    <a:pt x="985" y="1119"/>
                  </a:cubicBezTo>
                  <a:cubicBezTo>
                    <a:pt x="985" y="1119"/>
                    <a:pt x="984" y="1119"/>
                    <a:pt x="984" y="1119"/>
                  </a:cubicBezTo>
                  <a:cubicBezTo>
                    <a:pt x="983" y="1118"/>
                    <a:pt x="982" y="1117"/>
                    <a:pt x="981" y="1116"/>
                  </a:cubicBezTo>
                  <a:cubicBezTo>
                    <a:pt x="980" y="1115"/>
                    <a:pt x="980" y="1115"/>
                    <a:pt x="979" y="1114"/>
                  </a:cubicBezTo>
                  <a:cubicBezTo>
                    <a:pt x="979" y="1114"/>
                    <a:pt x="979" y="1114"/>
                    <a:pt x="979" y="1114"/>
                  </a:cubicBezTo>
                  <a:cubicBezTo>
                    <a:pt x="978" y="1113"/>
                    <a:pt x="978" y="1113"/>
                    <a:pt x="978" y="1113"/>
                  </a:cubicBezTo>
                  <a:cubicBezTo>
                    <a:pt x="976" y="1111"/>
                    <a:pt x="975" y="1109"/>
                    <a:pt x="973" y="1108"/>
                  </a:cubicBezTo>
                  <a:cubicBezTo>
                    <a:pt x="973" y="1107"/>
                    <a:pt x="972" y="1106"/>
                    <a:pt x="971" y="1106"/>
                  </a:cubicBezTo>
                  <a:cubicBezTo>
                    <a:pt x="971" y="1105"/>
                    <a:pt x="970" y="1104"/>
                    <a:pt x="970" y="1104"/>
                  </a:cubicBezTo>
                  <a:cubicBezTo>
                    <a:pt x="968" y="1101"/>
                    <a:pt x="967" y="1100"/>
                    <a:pt x="967" y="1100"/>
                  </a:cubicBezTo>
                  <a:cubicBezTo>
                    <a:pt x="967" y="1100"/>
                    <a:pt x="967" y="1100"/>
                    <a:pt x="967" y="1101"/>
                  </a:cubicBezTo>
                  <a:cubicBezTo>
                    <a:pt x="968" y="1102"/>
                    <a:pt x="968" y="1103"/>
                    <a:pt x="969" y="1104"/>
                  </a:cubicBezTo>
                  <a:cubicBezTo>
                    <a:pt x="969" y="1105"/>
                    <a:pt x="970" y="1106"/>
                    <a:pt x="970" y="1107"/>
                  </a:cubicBezTo>
                  <a:cubicBezTo>
                    <a:pt x="971" y="1107"/>
                    <a:pt x="971" y="1108"/>
                    <a:pt x="972" y="1109"/>
                  </a:cubicBezTo>
                  <a:cubicBezTo>
                    <a:pt x="972" y="1110"/>
                    <a:pt x="973" y="1111"/>
                    <a:pt x="974" y="1112"/>
                  </a:cubicBezTo>
                  <a:cubicBezTo>
                    <a:pt x="974" y="1113"/>
                    <a:pt x="975" y="1113"/>
                    <a:pt x="975" y="1114"/>
                  </a:cubicBezTo>
                  <a:cubicBezTo>
                    <a:pt x="975" y="1114"/>
                    <a:pt x="976" y="1115"/>
                    <a:pt x="976" y="1115"/>
                  </a:cubicBezTo>
                  <a:cubicBezTo>
                    <a:pt x="977" y="1115"/>
                    <a:pt x="977" y="1116"/>
                    <a:pt x="977" y="1116"/>
                  </a:cubicBezTo>
                  <a:cubicBezTo>
                    <a:pt x="977" y="1116"/>
                    <a:pt x="977" y="1116"/>
                    <a:pt x="978" y="1117"/>
                  </a:cubicBezTo>
                  <a:cubicBezTo>
                    <a:pt x="978" y="1117"/>
                    <a:pt x="979" y="1117"/>
                    <a:pt x="979" y="1118"/>
                  </a:cubicBezTo>
                  <a:cubicBezTo>
                    <a:pt x="980" y="1119"/>
                    <a:pt x="980" y="1119"/>
                    <a:pt x="981" y="1120"/>
                  </a:cubicBezTo>
                  <a:cubicBezTo>
                    <a:pt x="980" y="1120"/>
                    <a:pt x="980" y="1120"/>
                    <a:pt x="979" y="1120"/>
                  </a:cubicBezTo>
                  <a:cubicBezTo>
                    <a:pt x="978" y="1120"/>
                    <a:pt x="977" y="1120"/>
                    <a:pt x="977" y="1120"/>
                  </a:cubicBezTo>
                  <a:cubicBezTo>
                    <a:pt x="976" y="1120"/>
                    <a:pt x="975" y="1120"/>
                    <a:pt x="974" y="1120"/>
                  </a:cubicBezTo>
                  <a:cubicBezTo>
                    <a:pt x="973" y="1120"/>
                    <a:pt x="973" y="1120"/>
                    <a:pt x="972" y="1120"/>
                  </a:cubicBezTo>
                  <a:cubicBezTo>
                    <a:pt x="972" y="1120"/>
                    <a:pt x="972" y="1120"/>
                    <a:pt x="972" y="1120"/>
                  </a:cubicBezTo>
                  <a:cubicBezTo>
                    <a:pt x="971" y="1121"/>
                    <a:pt x="971" y="1121"/>
                    <a:pt x="971" y="1121"/>
                  </a:cubicBezTo>
                  <a:cubicBezTo>
                    <a:pt x="971" y="1120"/>
                    <a:pt x="970" y="1120"/>
                    <a:pt x="970" y="1119"/>
                  </a:cubicBezTo>
                  <a:cubicBezTo>
                    <a:pt x="960" y="1103"/>
                    <a:pt x="954" y="1083"/>
                    <a:pt x="950" y="1057"/>
                  </a:cubicBezTo>
                  <a:cubicBezTo>
                    <a:pt x="944" y="1008"/>
                    <a:pt x="921" y="1003"/>
                    <a:pt x="896" y="1004"/>
                  </a:cubicBezTo>
                  <a:cubicBezTo>
                    <a:pt x="892" y="1002"/>
                    <a:pt x="889" y="1001"/>
                    <a:pt x="885" y="999"/>
                  </a:cubicBezTo>
                  <a:cubicBezTo>
                    <a:pt x="879" y="996"/>
                    <a:pt x="872" y="993"/>
                    <a:pt x="865" y="990"/>
                  </a:cubicBezTo>
                  <a:cubicBezTo>
                    <a:pt x="864" y="990"/>
                    <a:pt x="863" y="990"/>
                    <a:pt x="862" y="989"/>
                  </a:cubicBezTo>
                  <a:cubicBezTo>
                    <a:pt x="862" y="989"/>
                    <a:pt x="861" y="989"/>
                    <a:pt x="860" y="988"/>
                  </a:cubicBezTo>
                  <a:cubicBezTo>
                    <a:pt x="858" y="988"/>
                    <a:pt x="858" y="988"/>
                    <a:pt x="858" y="988"/>
                  </a:cubicBezTo>
                  <a:cubicBezTo>
                    <a:pt x="858" y="988"/>
                    <a:pt x="858" y="988"/>
                    <a:pt x="858" y="988"/>
                  </a:cubicBezTo>
                  <a:cubicBezTo>
                    <a:pt x="858" y="988"/>
                    <a:pt x="858" y="988"/>
                    <a:pt x="858" y="988"/>
                  </a:cubicBezTo>
                  <a:cubicBezTo>
                    <a:pt x="858" y="988"/>
                    <a:pt x="858" y="988"/>
                    <a:pt x="858" y="988"/>
                  </a:cubicBezTo>
                  <a:cubicBezTo>
                    <a:pt x="857" y="988"/>
                    <a:pt x="857" y="988"/>
                    <a:pt x="857" y="988"/>
                  </a:cubicBezTo>
                  <a:cubicBezTo>
                    <a:pt x="857" y="987"/>
                    <a:pt x="856" y="987"/>
                    <a:pt x="856" y="987"/>
                  </a:cubicBezTo>
                  <a:cubicBezTo>
                    <a:pt x="855" y="986"/>
                    <a:pt x="854" y="986"/>
                    <a:pt x="853" y="985"/>
                  </a:cubicBezTo>
                  <a:cubicBezTo>
                    <a:pt x="852" y="984"/>
                    <a:pt x="852" y="984"/>
                    <a:pt x="851" y="983"/>
                  </a:cubicBezTo>
                  <a:cubicBezTo>
                    <a:pt x="851" y="983"/>
                    <a:pt x="850" y="983"/>
                    <a:pt x="850" y="983"/>
                  </a:cubicBezTo>
                  <a:cubicBezTo>
                    <a:pt x="850" y="982"/>
                    <a:pt x="849" y="982"/>
                    <a:pt x="849" y="982"/>
                  </a:cubicBezTo>
                  <a:cubicBezTo>
                    <a:pt x="847" y="980"/>
                    <a:pt x="844" y="976"/>
                    <a:pt x="842" y="973"/>
                  </a:cubicBezTo>
                  <a:cubicBezTo>
                    <a:pt x="841" y="972"/>
                    <a:pt x="841" y="972"/>
                    <a:pt x="841" y="972"/>
                  </a:cubicBezTo>
                  <a:cubicBezTo>
                    <a:pt x="841" y="971"/>
                    <a:pt x="840" y="971"/>
                    <a:pt x="840" y="970"/>
                  </a:cubicBezTo>
                  <a:cubicBezTo>
                    <a:pt x="839" y="969"/>
                    <a:pt x="839" y="968"/>
                    <a:pt x="838" y="967"/>
                  </a:cubicBezTo>
                  <a:cubicBezTo>
                    <a:pt x="837" y="965"/>
                    <a:pt x="836" y="963"/>
                    <a:pt x="835" y="961"/>
                  </a:cubicBezTo>
                  <a:cubicBezTo>
                    <a:pt x="834" y="959"/>
                    <a:pt x="833" y="957"/>
                    <a:pt x="831" y="955"/>
                  </a:cubicBezTo>
                  <a:cubicBezTo>
                    <a:pt x="830" y="954"/>
                    <a:pt x="829" y="952"/>
                    <a:pt x="828" y="951"/>
                  </a:cubicBezTo>
                  <a:cubicBezTo>
                    <a:pt x="828" y="951"/>
                    <a:pt x="828" y="951"/>
                    <a:pt x="828" y="950"/>
                  </a:cubicBezTo>
                  <a:cubicBezTo>
                    <a:pt x="828" y="950"/>
                    <a:pt x="828" y="950"/>
                    <a:pt x="828" y="950"/>
                  </a:cubicBezTo>
                  <a:cubicBezTo>
                    <a:pt x="828" y="950"/>
                    <a:pt x="829" y="949"/>
                    <a:pt x="829" y="949"/>
                  </a:cubicBezTo>
                  <a:cubicBezTo>
                    <a:pt x="829" y="949"/>
                    <a:pt x="829" y="949"/>
                    <a:pt x="829" y="949"/>
                  </a:cubicBezTo>
                  <a:cubicBezTo>
                    <a:pt x="829" y="948"/>
                    <a:pt x="829" y="948"/>
                    <a:pt x="829" y="948"/>
                  </a:cubicBezTo>
                  <a:cubicBezTo>
                    <a:pt x="829" y="946"/>
                    <a:pt x="830" y="944"/>
                    <a:pt x="831" y="942"/>
                  </a:cubicBezTo>
                  <a:cubicBezTo>
                    <a:pt x="833" y="939"/>
                    <a:pt x="834" y="937"/>
                    <a:pt x="835" y="934"/>
                  </a:cubicBezTo>
                  <a:cubicBezTo>
                    <a:pt x="835" y="934"/>
                    <a:pt x="835" y="934"/>
                    <a:pt x="835" y="934"/>
                  </a:cubicBezTo>
                  <a:cubicBezTo>
                    <a:pt x="847" y="930"/>
                    <a:pt x="837" y="916"/>
                    <a:pt x="835" y="907"/>
                  </a:cubicBezTo>
                  <a:cubicBezTo>
                    <a:pt x="825" y="912"/>
                    <a:pt x="823" y="925"/>
                    <a:pt x="831" y="933"/>
                  </a:cubicBezTo>
                  <a:cubicBezTo>
                    <a:pt x="832" y="935"/>
                    <a:pt x="832" y="935"/>
                    <a:pt x="832" y="935"/>
                  </a:cubicBezTo>
                  <a:cubicBezTo>
                    <a:pt x="832" y="935"/>
                    <a:pt x="833" y="935"/>
                    <a:pt x="833" y="934"/>
                  </a:cubicBezTo>
                  <a:cubicBezTo>
                    <a:pt x="832" y="937"/>
                    <a:pt x="831" y="939"/>
                    <a:pt x="830" y="941"/>
                  </a:cubicBezTo>
                  <a:cubicBezTo>
                    <a:pt x="829" y="943"/>
                    <a:pt x="828" y="945"/>
                    <a:pt x="827" y="947"/>
                  </a:cubicBezTo>
                  <a:cubicBezTo>
                    <a:pt x="827" y="948"/>
                    <a:pt x="827" y="948"/>
                    <a:pt x="827" y="948"/>
                  </a:cubicBezTo>
                  <a:cubicBezTo>
                    <a:pt x="827" y="948"/>
                    <a:pt x="827" y="949"/>
                    <a:pt x="827" y="949"/>
                  </a:cubicBezTo>
                  <a:cubicBezTo>
                    <a:pt x="827" y="949"/>
                    <a:pt x="827" y="949"/>
                    <a:pt x="827" y="950"/>
                  </a:cubicBezTo>
                  <a:cubicBezTo>
                    <a:pt x="827" y="950"/>
                    <a:pt x="827" y="950"/>
                    <a:pt x="827" y="950"/>
                  </a:cubicBezTo>
                  <a:cubicBezTo>
                    <a:pt x="824" y="946"/>
                    <a:pt x="821" y="944"/>
                    <a:pt x="818" y="942"/>
                  </a:cubicBezTo>
                  <a:cubicBezTo>
                    <a:pt x="818" y="942"/>
                    <a:pt x="818" y="941"/>
                    <a:pt x="817" y="941"/>
                  </a:cubicBezTo>
                  <a:cubicBezTo>
                    <a:pt x="817" y="941"/>
                    <a:pt x="817" y="941"/>
                    <a:pt x="816" y="940"/>
                  </a:cubicBezTo>
                  <a:cubicBezTo>
                    <a:pt x="815" y="940"/>
                    <a:pt x="815" y="940"/>
                    <a:pt x="814" y="939"/>
                  </a:cubicBezTo>
                  <a:cubicBezTo>
                    <a:pt x="813" y="939"/>
                    <a:pt x="812" y="938"/>
                    <a:pt x="811" y="937"/>
                  </a:cubicBezTo>
                  <a:cubicBezTo>
                    <a:pt x="811" y="937"/>
                    <a:pt x="811" y="937"/>
                    <a:pt x="810" y="937"/>
                  </a:cubicBezTo>
                  <a:cubicBezTo>
                    <a:pt x="810" y="937"/>
                    <a:pt x="810" y="937"/>
                    <a:pt x="810" y="936"/>
                  </a:cubicBezTo>
                  <a:cubicBezTo>
                    <a:pt x="810" y="936"/>
                    <a:pt x="810" y="936"/>
                    <a:pt x="810" y="936"/>
                  </a:cubicBezTo>
                  <a:cubicBezTo>
                    <a:pt x="809" y="936"/>
                    <a:pt x="809" y="936"/>
                    <a:pt x="809" y="936"/>
                  </a:cubicBezTo>
                  <a:cubicBezTo>
                    <a:pt x="809" y="935"/>
                    <a:pt x="808" y="934"/>
                    <a:pt x="807" y="934"/>
                  </a:cubicBezTo>
                  <a:cubicBezTo>
                    <a:pt x="807" y="933"/>
                    <a:pt x="806" y="932"/>
                    <a:pt x="805" y="931"/>
                  </a:cubicBezTo>
                  <a:cubicBezTo>
                    <a:pt x="805" y="931"/>
                    <a:pt x="804" y="930"/>
                    <a:pt x="803" y="929"/>
                  </a:cubicBezTo>
                  <a:cubicBezTo>
                    <a:pt x="803" y="928"/>
                    <a:pt x="802" y="927"/>
                    <a:pt x="801" y="926"/>
                  </a:cubicBezTo>
                  <a:cubicBezTo>
                    <a:pt x="801" y="926"/>
                    <a:pt x="801" y="925"/>
                    <a:pt x="801" y="925"/>
                  </a:cubicBezTo>
                  <a:cubicBezTo>
                    <a:pt x="801" y="925"/>
                    <a:pt x="801" y="925"/>
                    <a:pt x="801" y="925"/>
                  </a:cubicBezTo>
                  <a:cubicBezTo>
                    <a:pt x="800" y="924"/>
                    <a:pt x="801" y="922"/>
                    <a:pt x="800" y="921"/>
                  </a:cubicBezTo>
                  <a:cubicBezTo>
                    <a:pt x="800" y="920"/>
                    <a:pt x="800" y="920"/>
                    <a:pt x="800" y="920"/>
                  </a:cubicBezTo>
                  <a:cubicBezTo>
                    <a:pt x="808" y="916"/>
                    <a:pt x="800" y="908"/>
                    <a:pt x="797" y="904"/>
                  </a:cubicBezTo>
                  <a:cubicBezTo>
                    <a:pt x="792" y="897"/>
                    <a:pt x="793" y="894"/>
                    <a:pt x="792" y="886"/>
                  </a:cubicBezTo>
                  <a:cubicBezTo>
                    <a:pt x="785" y="896"/>
                    <a:pt x="780" y="922"/>
                    <a:pt x="799" y="925"/>
                  </a:cubicBezTo>
                  <a:cubicBezTo>
                    <a:pt x="799" y="926"/>
                    <a:pt x="799" y="926"/>
                    <a:pt x="800" y="927"/>
                  </a:cubicBezTo>
                  <a:cubicBezTo>
                    <a:pt x="801" y="928"/>
                    <a:pt x="801" y="929"/>
                    <a:pt x="802" y="930"/>
                  </a:cubicBezTo>
                  <a:cubicBezTo>
                    <a:pt x="803" y="931"/>
                    <a:pt x="803" y="932"/>
                    <a:pt x="804" y="932"/>
                  </a:cubicBezTo>
                  <a:cubicBezTo>
                    <a:pt x="805" y="933"/>
                    <a:pt x="805" y="934"/>
                    <a:pt x="806" y="935"/>
                  </a:cubicBezTo>
                  <a:cubicBezTo>
                    <a:pt x="807" y="935"/>
                    <a:pt x="807" y="936"/>
                    <a:pt x="808" y="937"/>
                  </a:cubicBezTo>
                  <a:cubicBezTo>
                    <a:pt x="808" y="937"/>
                    <a:pt x="808" y="937"/>
                    <a:pt x="808" y="937"/>
                  </a:cubicBezTo>
                  <a:cubicBezTo>
                    <a:pt x="808" y="937"/>
                    <a:pt x="809" y="938"/>
                    <a:pt x="809" y="938"/>
                  </a:cubicBezTo>
                  <a:cubicBezTo>
                    <a:pt x="809" y="938"/>
                    <a:pt x="809" y="938"/>
                    <a:pt x="810" y="938"/>
                  </a:cubicBezTo>
                  <a:cubicBezTo>
                    <a:pt x="810" y="939"/>
                    <a:pt x="811" y="939"/>
                    <a:pt x="811" y="939"/>
                  </a:cubicBezTo>
                  <a:cubicBezTo>
                    <a:pt x="812" y="940"/>
                    <a:pt x="813" y="940"/>
                    <a:pt x="813" y="940"/>
                  </a:cubicBezTo>
                  <a:cubicBezTo>
                    <a:pt x="813" y="940"/>
                    <a:pt x="812" y="940"/>
                    <a:pt x="812" y="939"/>
                  </a:cubicBezTo>
                  <a:cubicBezTo>
                    <a:pt x="812" y="940"/>
                    <a:pt x="813" y="940"/>
                    <a:pt x="813" y="940"/>
                  </a:cubicBezTo>
                  <a:cubicBezTo>
                    <a:pt x="814" y="941"/>
                    <a:pt x="815" y="941"/>
                    <a:pt x="815" y="942"/>
                  </a:cubicBezTo>
                  <a:cubicBezTo>
                    <a:pt x="815" y="942"/>
                    <a:pt x="816" y="942"/>
                    <a:pt x="816" y="943"/>
                  </a:cubicBezTo>
                  <a:cubicBezTo>
                    <a:pt x="816" y="943"/>
                    <a:pt x="817" y="943"/>
                    <a:pt x="817" y="943"/>
                  </a:cubicBezTo>
                  <a:cubicBezTo>
                    <a:pt x="820" y="945"/>
                    <a:pt x="823" y="948"/>
                    <a:pt x="826" y="951"/>
                  </a:cubicBezTo>
                  <a:cubicBezTo>
                    <a:pt x="827" y="952"/>
                    <a:pt x="827" y="953"/>
                    <a:pt x="828" y="954"/>
                  </a:cubicBezTo>
                  <a:cubicBezTo>
                    <a:pt x="828" y="954"/>
                    <a:pt x="828" y="954"/>
                    <a:pt x="828" y="954"/>
                  </a:cubicBezTo>
                  <a:cubicBezTo>
                    <a:pt x="828" y="954"/>
                    <a:pt x="828" y="954"/>
                    <a:pt x="828" y="954"/>
                  </a:cubicBezTo>
                  <a:cubicBezTo>
                    <a:pt x="829" y="955"/>
                    <a:pt x="829" y="956"/>
                    <a:pt x="830" y="956"/>
                  </a:cubicBezTo>
                  <a:cubicBezTo>
                    <a:pt x="831" y="958"/>
                    <a:pt x="832" y="960"/>
                    <a:pt x="833" y="962"/>
                  </a:cubicBezTo>
                  <a:cubicBezTo>
                    <a:pt x="834" y="964"/>
                    <a:pt x="835" y="966"/>
                    <a:pt x="837" y="968"/>
                  </a:cubicBezTo>
                  <a:cubicBezTo>
                    <a:pt x="837" y="969"/>
                    <a:pt x="838" y="970"/>
                    <a:pt x="838" y="971"/>
                  </a:cubicBezTo>
                  <a:cubicBezTo>
                    <a:pt x="839" y="972"/>
                    <a:pt x="839" y="972"/>
                    <a:pt x="839" y="973"/>
                  </a:cubicBezTo>
                  <a:cubicBezTo>
                    <a:pt x="839" y="973"/>
                    <a:pt x="840" y="973"/>
                    <a:pt x="840" y="974"/>
                  </a:cubicBezTo>
                  <a:cubicBezTo>
                    <a:pt x="842" y="978"/>
                    <a:pt x="845" y="981"/>
                    <a:pt x="848" y="983"/>
                  </a:cubicBezTo>
                  <a:cubicBezTo>
                    <a:pt x="848" y="983"/>
                    <a:pt x="849" y="984"/>
                    <a:pt x="849" y="984"/>
                  </a:cubicBezTo>
                  <a:cubicBezTo>
                    <a:pt x="849" y="984"/>
                    <a:pt x="850" y="985"/>
                    <a:pt x="850" y="985"/>
                  </a:cubicBezTo>
                  <a:cubicBezTo>
                    <a:pt x="851" y="985"/>
                    <a:pt x="851" y="986"/>
                    <a:pt x="852" y="986"/>
                  </a:cubicBezTo>
                  <a:cubicBezTo>
                    <a:pt x="852" y="986"/>
                    <a:pt x="853" y="986"/>
                    <a:pt x="854" y="987"/>
                  </a:cubicBezTo>
                  <a:cubicBezTo>
                    <a:pt x="850" y="986"/>
                    <a:pt x="846" y="986"/>
                    <a:pt x="842" y="987"/>
                  </a:cubicBezTo>
                  <a:cubicBezTo>
                    <a:pt x="838" y="987"/>
                    <a:pt x="834" y="988"/>
                    <a:pt x="831" y="988"/>
                  </a:cubicBezTo>
                  <a:cubicBezTo>
                    <a:pt x="827" y="988"/>
                    <a:pt x="823" y="988"/>
                    <a:pt x="819" y="988"/>
                  </a:cubicBezTo>
                  <a:cubicBezTo>
                    <a:pt x="818" y="988"/>
                    <a:pt x="817" y="988"/>
                    <a:pt x="817" y="987"/>
                  </a:cubicBezTo>
                  <a:cubicBezTo>
                    <a:pt x="816" y="987"/>
                    <a:pt x="816" y="987"/>
                    <a:pt x="816" y="987"/>
                  </a:cubicBezTo>
                  <a:cubicBezTo>
                    <a:pt x="816" y="987"/>
                    <a:pt x="816" y="987"/>
                    <a:pt x="816" y="987"/>
                  </a:cubicBezTo>
                  <a:cubicBezTo>
                    <a:pt x="815" y="987"/>
                    <a:pt x="815" y="987"/>
                    <a:pt x="815" y="987"/>
                  </a:cubicBezTo>
                  <a:cubicBezTo>
                    <a:pt x="815" y="987"/>
                    <a:pt x="814" y="987"/>
                    <a:pt x="814" y="987"/>
                  </a:cubicBezTo>
                  <a:cubicBezTo>
                    <a:pt x="812" y="986"/>
                    <a:pt x="810" y="985"/>
                    <a:pt x="809" y="985"/>
                  </a:cubicBezTo>
                  <a:cubicBezTo>
                    <a:pt x="805" y="983"/>
                    <a:pt x="802" y="981"/>
                    <a:pt x="798" y="979"/>
                  </a:cubicBezTo>
                  <a:cubicBezTo>
                    <a:pt x="795" y="977"/>
                    <a:pt x="792" y="974"/>
                    <a:pt x="788" y="973"/>
                  </a:cubicBezTo>
                  <a:cubicBezTo>
                    <a:pt x="785" y="971"/>
                    <a:pt x="781" y="969"/>
                    <a:pt x="777" y="969"/>
                  </a:cubicBezTo>
                  <a:cubicBezTo>
                    <a:pt x="776" y="968"/>
                    <a:pt x="774" y="968"/>
                    <a:pt x="773" y="968"/>
                  </a:cubicBezTo>
                  <a:cubicBezTo>
                    <a:pt x="772" y="968"/>
                    <a:pt x="772" y="968"/>
                    <a:pt x="772" y="967"/>
                  </a:cubicBezTo>
                  <a:cubicBezTo>
                    <a:pt x="772" y="967"/>
                    <a:pt x="772" y="967"/>
                    <a:pt x="771" y="966"/>
                  </a:cubicBezTo>
                  <a:cubicBezTo>
                    <a:pt x="771" y="966"/>
                    <a:pt x="771" y="966"/>
                    <a:pt x="771" y="966"/>
                  </a:cubicBezTo>
                  <a:cubicBezTo>
                    <a:pt x="771" y="965"/>
                    <a:pt x="771" y="965"/>
                    <a:pt x="770" y="965"/>
                  </a:cubicBezTo>
                  <a:cubicBezTo>
                    <a:pt x="770" y="965"/>
                    <a:pt x="770" y="964"/>
                    <a:pt x="769" y="964"/>
                  </a:cubicBezTo>
                  <a:cubicBezTo>
                    <a:pt x="769" y="963"/>
                    <a:pt x="769" y="963"/>
                    <a:pt x="768" y="963"/>
                  </a:cubicBezTo>
                  <a:cubicBezTo>
                    <a:pt x="768" y="962"/>
                    <a:pt x="767" y="962"/>
                    <a:pt x="767" y="961"/>
                  </a:cubicBezTo>
                  <a:cubicBezTo>
                    <a:pt x="766" y="961"/>
                    <a:pt x="766" y="960"/>
                    <a:pt x="765" y="960"/>
                  </a:cubicBezTo>
                  <a:cubicBezTo>
                    <a:pt x="764" y="959"/>
                    <a:pt x="763" y="958"/>
                    <a:pt x="762" y="958"/>
                  </a:cubicBezTo>
                  <a:cubicBezTo>
                    <a:pt x="761" y="957"/>
                    <a:pt x="760" y="956"/>
                    <a:pt x="759" y="955"/>
                  </a:cubicBezTo>
                  <a:cubicBezTo>
                    <a:pt x="759" y="955"/>
                    <a:pt x="758" y="955"/>
                    <a:pt x="758" y="955"/>
                  </a:cubicBezTo>
                  <a:cubicBezTo>
                    <a:pt x="762" y="937"/>
                    <a:pt x="728" y="941"/>
                    <a:pt x="720" y="938"/>
                  </a:cubicBezTo>
                  <a:cubicBezTo>
                    <a:pt x="726" y="950"/>
                    <a:pt x="743" y="972"/>
                    <a:pt x="756" y="957"/>
                  </a:cubicBezTo>
                  <a:cubicBezTo>
                    <a:pt x="756" y="956"/>
                    <a:pt x="755" y="955"/>
                    <a:pt x="754" y="955"/>
                  </a:cubicBezTo>
                  <a:cubicBezTo>
                    <a:pt x="755" y="955"/>
                    <a:pt x="755" y="955"/>
                    <a:pt x="755" y="955"/>
                  </a:cubicBezTo>
                  <a:cubicBezTo>
                    <a:pt x="756" y="956"/>
                    <a:pt x="757" y="956"/>
                    <a:pt x="758" y="957"/>
                  </a:cubicBezTo>
                  <a:cubicBezTo>
                    <a:pt x="759" y="958"/>
                    <a:pt x="760" y="958"/>
                    <a:pt x="761" y="959"/>
                  </a:cubicBezTo>
                  <a:cubicBezTo>
                    <a:pt x="762" y="960"/>
                    <a:pt x="763" y="961"/>
                    <a:pt x="764" y="962"/>
                  </a:cubicBezTo>
                  <a:cubicBezTo>
                    <a:pt x="764" y="962"/>
                    <a:pt x="765" y="963"/>
                    <a:pt x="765" y="963"/>
                  </a:cubicBezTo>
                  <a:cubicBezTo>
                    <a:pt x="766" y="963"/>
                    <a:pt x="766" y="964"/>
                    <a:pt x="767" y="964"/>
                  </a:cubicBezTo>
                  <a:cubicBezTo>
                    <a:pt x="767" y="965"/>
                    <a:pt x="767" y="965"/>
                    <a:pt x="768" y="965"/>
                  </a:cubicBezTo>
                  <a:cubicBezTo>
                    <a:pt x="768" y="966"/>
                    <a:pt x="768" y="966"/>
                    <a:pt x="769" y="966"/>
                  </a:cubicBezTo>
                  <a:cubicBezTo>
                    <a:pt x="769" y="967"/>
                    <a:pt x="769" y="967"/>
                    <a:pt x="769" y="967"/>
                  </a:cubicBezTo>
                  <a:cubicBezTo>
                    <a:pt x="769" y="967"/>
                    <a:pt x="770" y="967"/>
                    <a:pt x="770" y="967"/>
                  </a:cubicBezTo>
                  <a:cubicBezTo>
                    <a:pt x="770" y="968"/>
                    <a:pt x="770" y="968"/>
                    <a:pt x="771" y="968"/>
                  </a:cubicBezTo>
                  <a:cubicBezTo>
                    <a:pt x="771" y="968"/>
                    <a:pt x="771" y="968"/>
                    <a:pt x="771" y="968"/>
                  </a:cubicBezTo>
                  <a:cubicBezTo>
                    <a:pt x="770" y="968"/>
                    <a:pt x="770" y="968"/>
                    <a:pt x="770" y="968"/>
                  </a:cubicBezTo>
                  <a:cubicBezTo>
                    <a:pt x="769" y="968"/>
                    <a:pt x="769" y="968"/>
                    <a:pt x="769" y="968"/>
                  </a:cubicBezTo>
                  <a:cubicBezTo>
                    <a:pt x="768" y="968"/>
                    <a:pt x="767" y="969"/>
                    <a:pt x="766" y="969"/>
                  </a:cubicBezTo>
                  <a:cubicBezTo>
                    <a:pt x="762" y="969"/>
                    <a:pt x="759" y="970"/>
                    <a:pt x="756" y="971"/>
                  </a:cubicBezTo>
                  <a:cubicBezTo>
                    <a:pt x="752" y="972"/>
                    <a:pt x="749" y="973"/>
                    <a:pt x="746" y="975"/>
                  </a:cubicBezTo>
                  <a:cubicBezTo>
                    <a:pt x="746" y="975"/>
                    <a:pt x="746" y="975"/>
                    <a:pt x="746" y="975"/>
                  </a:cubicBezTo>
                  <a:cubicBezTo>
                    <a:pt x="745" y="975"/>
                    <a:pt x="745" y="975"/>
                    <a:pt x="744" y="974"/>
                  </a:cubicBezTo>
                  <a:cubicBezTo>
                    <a:pt x="744" y="974"/>
                    <a:pt x="744" y="974"/>
                    <a:pt x="743" y="974"/>
                  </a:cubicBezTo>
                  <a:cubicBezTo>
                    <a:pt x="743" y="974"/>
                    <a:pt x="743" y="974"/>
                    <a:pt x="742" y="974"/>
                  </a:cubicBezTo>
                  <a:cubicBezTo>
                    <a:pt x="742" y="974"/>
                    <a:pt x="741" y="973"/>
                    <a:pt x="740" y="973"/>
                  </a:cubicBezTo>
                  <a:cubicBezTo>
                    <a:pt x="740" y="973"/>
                    <a:pt x="739" y="972"/>
                    <a:pt x="738" y="972"/>
                  </a:cubicBezTo>
                  <a:cubicBezTo>
                    <a:pt x="737" y="972"/>
                    <a:pt x="737" y="971"/>
                    <a:pt x="736" y="971"/>
                  </a:cubicBezTo>
                  <a:cubicBezTo>
                    <a:pt x="734" y="970"/>
                    <a:pt x="732" y="969"/>
                    <a:pt x="730" y="968"/>
                  </a:cubicBezTo>
                  <a:cubicBezTo>
                    <a:pt x="728" y="966"/>
                    <a:pt x="726" y="965"/>
                    <a:pt x="724" y="964"/>
                  </a:cubicBezTo>
                  <a:cubicBezTo>
                    <a:pt x="720" y="961"/>
                    <a:pt x="716" y="958"/>
                    <a:pt x="712" y="955"/>
                  </a:cubicBezTo>
                  <a:cubicBezTo>
                    <a:pt x="710" y="953"/>
                    <a:pt x="708" y="952"/>
                    <a:pt x="705" y="950"/>
                  </a:cubicBezTo>
                  <a:cubicBezTo>
                    <a:pt x="703" y="949"/>
                    <a:pt x="701" y="947"/>
                    <a:pt x="699" y="946"/>
                  </a:cubicBezTo>
                  <a:cubicBezTo>
                    <a:pt x="697" y="944"/>
                    <a:pt x="695" y="943"/>
                    <a:pt x="692" y="942"/>
                  </a:cubicBezTo>
                  <a:cubicBezTo>
                    <a:pt x="692" y="942"/>
                    <a:pt x="692" y="942"/>
                    <a:pt x="692" y="942"/>
                  </a:cubicBezTo>
                  <a:cubicBezTo>
                    <a:pt x="691" y="942"/>
                    <a:pt x="691" y="942"/>
                    <a:pt x="691" y="942"/>
                  </a:cubicBezTo>
                  <a:cubicBezTo>
                    <a:pt x="690" y="942"/>
                    <a:pt x="690" y="942"/>
                    <a:pt x="689" y="942"/>
                  </a:cubicBezTo>
                  <a:cubicBezTo>
                    <a:pt x="689" y="942"/>
                    <a:pt x="689" y="942"/>
                    <a:pt x="689" y="942"/>
                  </a:cubicBezTo>
                  <a:cubicBezTo>
                    <a:pt x="689" y="942"/>
                    <a:pt x="689" y="941"/>
                    <a:pt x="689" y="941"/>
                  </a:cubicBezTo>
                  <a:cubicBezTo>
                    <a:pt x="689" y="941"/>
                    <a:pt x="690" y="940"/>
                    <a:pt x="690" y="940"/>
                  </a:cubicBezTo>
                  <a:cubicBezTo>
                    <a:pt x="690" y="939"/>
                    <a:pt x="690" y="939"/>
                    <a:pt x="690" y="938"/>
                  </a:cubicBezTo>
                  <a:cubicBezTo>
                    <a:pt x="690" y="938"/>
                    <a:pt x="690" y="937"/>
                    <a:pt x="690" y="937"/>
                  </a:cubicBezTo>
                  <a:cubicBezTo>
                    <a:pt x="690" y="937"/>
                    <a:pt x="690" y="936"/>
                    <a:pt x="690" y="936"/>
                  </a:cubicBezTo>
                  <a:cubicBezTo>
                    <a:pt x="690" y="936"/>
                    <a:pt x="690" y="935"/>
                    <a:pt x="690" y="935"/>
                  </a:cubicBezTo>
                  <a:cubicBezTo>
                    <a:pt x="690" y="935"/>
                    <a:pt x="690" y="934"/>
                    <a:pt x="690" y="933"/>
                  </a:cubicBezTo>
                  <a:cubicBezTo>
                    <a:pt x="690" y="933"/>
                    <a:pt x="690" y="932"/>
                    <a:pt x="690" y="931"/>
                  </a:cubicBezTo>
                  <a:cubicBezTo>
                    <a:pt x="690" y="931"/>
                    <a:pt x="689" y="930"/>
                    <a:pt x="689" y="930"/>
                  </a:cubicBezTo>
                  <a:cubicBezTo>
                    <a:pt x="689" y="930"/>
                    <a:pt x="689" y="929"/>
                    <a:pt x="689" y="929"/>
                  </a:cubicBezTo>
                  <a:cubicBezTo>
                    <a:pt x="689" y="928"/>
                    <a:pt x="689" y="928"/>
                    <a:pt x="689" y="927"/>
                  </a:cubicBezTo>
                  <a:cubicBezTo>
                    <a:pt x="688" y="925"/>
                    <a:pt x="688" y="924"/>
                    <a:pt x="687" y="922"/>
                  </a:cubicBezTo>
                  <a:cubicBezTo>
                    <a:pt x="687" y="922"/>
                    <a:pt x="687" y="922"/>
                    <a:pt x="687" y="921"/>
                  </a:cubicBezTo>
                  <a:cubicBezTo>
                    <a:pt x="688" y="920"/>
                    <a:pt x="688" y="920"/>
                    <a:pt x="688" y="920"/>
                  </a:cubicBezTo>
                  <a:cubicBezTo>
                    <a:pt x="693" y="902"/>
                    <a:pt x="666" y="888"/>
                    <a:pt x="652" y="893"/>
                  </a:cubicBezTo>
                  <a:cubicBezTo>
                    <a:pt x="659" y="898"/>
                    <a:pt x="661" y="908"/>
                    <a:pt x="668" y="914"/>
                  </a:cubicBezTo>
                  <a:cubicBezTo>
                    <a:pt x="673" y="917"/>
                    <a:pt x="679" y="919"/>
                    <a:pt x="684" y="921"/>
                  </a:cubicBezTo>
                  <a:cubicBezTo>
                    <a:pt x="685" y="922"/>
                    <a:pt x="685" y="922"/>
                    <a:pt x="685" y="923"/>
                  </a:cubicBezTo>
                  <a:cubicBezTo>
                    <a:pt x="683" y="924"/>
                    <a:pt x="683" y="924"/>
                    <a:pt x="683" y="924"/>
                  </a:cubicBezTo>
                  <a:cubicBezTo>
                    <a:pt x="684" y="924"/>
                    <a:pt x="685" y="923"/>
                    <a:pt x="685" y="923"/>
                  </a:cubicBezTo>
                  <a:cubicBezTo>
                    <a:pt x="686" y="924"/>
                    <a:pt x="686" y="926"/>
                    <a:pt x="686" y="927"/>
                  </a:cubicBezTo>
                  <a:cubicBezTo>
                    <a:pt x="687" y="928"/>
                    <a:pt x="687" y="929"/>
                    <a:pt x="687" y="929"/>
                  </a:cubicBezTo>
                  <a:cubicBezTo>
                    <a:pt x="687" y="930"/>
                    <a:pt x="687" y="930"/>
                    <a:pt x="687" y="930"/>
                  </a:cubicBezTo>
                  <a:cubicBezTo>
                    <a:pt x="687" y="931"/>
                    <a:pt x="687" y="931"/>
                    <a:pt x="687" y="931"/>
                  </a:cubicBezTo>
                  <a:cubicBezTo>
                    <a:pt x="687" y="932"/>
                    <a:pt x="688" y="933"/>
                    <a:pt x="688" y="933"/>
                  </a:cubicBezTo>
                  <a:cubicBezTo>
                    <a:pt x="688" y="934"/>
                    <a:pt x="688" y="935"/>
                    <a:pt x="688" y="935"/>
                  </a:cubicBezTo>
                  <a:cubicBezTo>
                    <a:pt x="688" y="935"/>
                    <a:pt x="688" y="936"/>
                    <a:pt x="688" y="936"/>
                  </a:cubicBezTo>
                  <a:cubicBezTo>
                    <a:pt x="688" y="936"/>
                    <a:pt x="688" y="937"/>
                    <a:pt x="688" y="937"/>
                  </a:cubicBezTo>
                  <a:cubicBezTo>
                    <a:pt x="688" y="937"/>
                    <a:pt x="688" y="938"/>
                    <a:pt x="688" y="938"/>
                  </a:cubicBezTo>
                  <a:cubicBezTo>
                    <a:pt x="688" y="939"/>
                    <a:pt x="688" y="939"/>
                    <a:pt x="688" y="940"/>
                  </a:cubicBezTo>
                  <a:cubicBezTo>
                    <a:pt x="688" y="940"/>
                    <a:pt x="688" y="940"/>
                    <a:pt x="688" y="941"/>
                  </a:cubicBezTo>
                  <a:cubicBezTo>
                    <a:pt x="688" y="941"/>
                    <a:pt x="689" y="942"/>
                    <a:pt x="689" y="942"/>
                  </a:cubicBezTo>
                  <a:cubicBezTo>
                    <a:pt x="688" y="942"/>
                    <a:pt x="687" y="942"/>
                    <a:pt x="686" y="942"/>
                  </a:cubicBezTo>
                  <a:cubicBezTo>
                    <a:pt x="685" y="942"/>
                    <a:pt x="685" y="942"/>
                    <a:pt x="684" y="942"/>
                  </a:cubicBezTo>
                  <a:cubicBezTo>
                    <a:pt x="684" y="942"/>
                    <a:pt x="684" y="943"/>
                    <a:pt x="683" y="943"/>
                  </a:cubicBezTo>
                  <a:cubicBezTo>
                    <a:pt x="682" y="943"/>
                    <a:pt x="682" y="943"/>
                    <a:pt x="681" y="944"/>
                  </a:cubicBezTo>
                  <a:cubicBezTo>
                    <a:pt x="681" y="944"/>
                    <a:pt x="681" y="944"/>
                    <a:pt x="681" y="943"/>
                  </a:cubicBezTo>
                  <a:cubicBezTo>
                    <a:pt x="681" y="943"/>
                    <a:pt x="681" y="943"/>
                    <a:pt x="680" y="944"/>
                  </a:cubicBezTo>
                  <a:cubicBezTo>
                    <a:pt x="680" y="944"/>
                    <a:pt x="680" y="944"/>
                    <a:pt x="680" y="944"/>
                  </a:cubicBezTo>
                  <a:cubicBezTo>
                    <a:pt x="679" y="944"/>
                    <a:pt x="679" y="944"/>
                    <a:pt x="678" y="944"/>
                  </a:cubicBezTo>
                  <a:cubicBezTo>
                    <a:pt x="678" y="944"/>
                    <a:pt x="677" y="944"/>
                    <a:pt x="676" y="944"/>
                  </a:cubicBezTo>
                  <a:cubicBezTo>
                    <a:pt x="676" y="944"/>
                    <a:pt x="675" y="944"/>
                    <a:pt x="674" y="944"/>
                  </a:cubicBezTo>
                  <a:cubicBezTo>
                    <a:pt x="673" y="944"/>
                    <a:pt x="673" y="944"/>
                    <a:pt x="672" y="944"/>
                  </a:cubicBezTo>
                  <a:cubicBezTo>
                    <a:pt x="671" y="944"/>
                    <a:pt x="671" y="944"/>
                    <a:pt x="670" y="944"/>
                  </a:cubicBezTo>
                  <a:cubicBezTo>
                    <a:pt x="670" y="944"/>
                    <a:pt x="670" y="944"/>
                    <a:pt x="669" y="944"/>
                  </a:cubicBezTo>
                  <a:cubicBezTo>
                    <a:pt x="663" y="931"/>
                    <a:pt x="655" y="933"/>
                    <a:pt x="648" y="944"/>
                  </a:cubicBezTo>
                  <a:cubicBezTo>
                    <a:pt x="655" y="948"/>
                    <a:pt x="663" y="955"/>
                    <a:pt x="669" y="946"/>
                  </a:cubicBezTo>
                  <a:cubicBezTo>
                    <a:pt x="670" y="946"/>
                    <a:pt x="670" y="946"/>
                    <a:pt x="670" y="946"/>
                  </a:cubicBezTo>
                  <a:cubicBezTo>
                    <a:pt x="670" y="946"/>
                    <a:pt x="670" y="946"/>
                    <a:pt x="670" y="946"/>
                  </a:cubicBezTo>
                  <a:cubicBezTo>
                    <a:pt x="671" y="946"/>
                    <a:pt x="671" y="946"/>
                    <a:pt x="672" y="946"/>
                  </a:cubicBezTo>
                  <a:cubicBezTo>
                    <a:pt x="673" y="946"/>
                    <a:pt x="674" y="946"/>
                    <a:pt x="674" y="946"/>
                  </a:cubicBezTo>
                  <a:cubicBezTo>
                    <a:pt x="675" y="946"/>
                    <a:pt x="676" y="946"/>
                    <a:pt x="677" y="946"/>
                  </a:cubicBezTo>
                  <a:cubicBezTo>
                    <a:pt x="677" y="946"/>
                    <a:pt x="677" y="946"/>
                    <a:pt x="677" y="946"/>
                  </a:cubicBezTo>
                  <a:cubicBezTo>
                    <a:pt x="676" y="946"/>
                    <a:pt x="676" y="947"/>
                    <a:pt x="675" y="947"/>
                  </a:cubicBezTo>
                  <a:cubicBezTo>
                    <a:pt x="675" y="947"/>
                    <a:pt x="674" y="947"/>
                    <a:pt x="674" y="947"/>
                  </a:cubicBezTo>
                  <a:cubicBezTo>
                    <a:pt x="674" y="947"/>
                    <a:pt x="676" y="947"/>
                    <a:pt x="678" y="946"/>
                  </a:cubicBezTo>
                  <a:cubicBezTo>
                    <a:pt x="678" y="946"/>
                    <a:pt x="679" y="946"/>
                    <a:pt x="680" y="946"/>
                  </a:cubicBezTo>
                  <a:cubicBezTo>
                    <a:pt x="680" y="946"/>
                    <a:pt x="680" y="945"/>
                    <a:pt x="680" y="945"/>
                  </a:cubicBezTo>
                  <a:cubicBezTo>
                    <a:pt x="681" y="945"/>
                    <a:pt x="681" y="945"/>
                    <a:pt x="681" y="945"/>
                  </a:cubicBezTo>
                  <a:cubicBezTo>
                    <a:pt x="681" y="945"/>
                    <a:pt x="681" y="945"/>
                    <a:pt x="681" y="945"/>
                  </a:cubicBezTo>
                  <a:cubicBezTo>
                    <a:pt x="681" y="945"/>
                    <a:pt x="682" y="945"/>
                    <a:pt x="682" y="945"/>
                  </a:cubicBezTo>
                  <a:cubicBezTo>
                    <a:pt x="682" y="945"/>
                    <a:pt x="682" y="945"/>
                    <a:pt x="682" y="945"/>
                  </a:cubicBezTo>
                  <a:cubicBezTo>
                    <a:pt x="683" y="945"/>
                    <a:pt x="683" y="945"/>
                    <a:pt x="684" y="945"/>
                  </a:cubicBezTo>
                  <a:cubicBezTo>
                    <a:pt x="685" y="944"/>
                    <a:pt x="685" y="944"/>
                    <a:pt x="686" y="944"/>
                  </a:cubicBezTo>
                  <a:cubicBezTo>
                    <a:pt x="687" y="944"/>
                    <a:pt x="688" y="944"/>
                    <a:pt x="689" y="944"/>
                  </a:cubicBezTo>
                  <a:cubicBezTo>
                    <a:pt x="690" y="944"/>
                    <a:pt x="690" y="944"/>
                    <a:pt x="691" y="944"/>
                  </a:cubicBezTo>
                  <a:cubicBezTo>
                    <a:pt x="691" y="944"/>
                    <a:pt x="691" y="944"/>
                    <a:pt x="691" y="944"/>
                  </a:cubicBezTo>
                  <a:cubicBezTo>
                    <a:pt x="692" y="944"/>
                    <a:pt x="692" y="944"/>
                    <a:pt x="692" y="944"/>
                  </a:cubicBezTo>
                  <a:cubicBezTo>
                    <a:pt x="693" y="945"/>
                    <a:pt x="694" y="945"/>
                    <a:pt x="695" y="946"/>
                  </a:cubicBezTo>
                  <a:cubicBezTo>
                    <a:pt x="696" y="946"/>
                    <a:pt x="697" y="947"/>
                    <a:pt x="698" y="947"/>
                  </a:cubicBezTo>
                  <a:cubicBezTo>
                    <a:pt x="700" y="949"/>
                    <a:pt x="702" y="950"/>
                    <a:pt x="704" y="952"/>
                  </a:cubicBezTo>
                  <a:cubicBezTo>
                    <a:pt x="706" y="953"/>
                    <a:pt x="709" y="955"/>
                    <a:pt x="711" y="956"/>
                  </a:cubicBezTo>
                  <a:cubicBezTo>
                    <a:pt x="715" y="959"/>
                    <a:pt x="719" y="962"/>
                    <a:pt x="723" y="965"/>
                  </a:cubicBezTo>
                  <a:cubicBezTo>
                    <a:pt x="725" y="967"/>
                    <a:pt x="727" y="968"/>
                    <a:pt x="729" y="969"/>
                  </a:cubicBezTo>
                  <a:cubicBezTo>
                    <a:pt x="731" y="971"/>
                    <a:pt x="733" y="972"/>
                    <a:pt x="735" y="973"/>
                  </a:cubicBezTo>
                  <a:cubicBezTo>
                    <a:pt x="735" y="973"/>
                    <a:pt x="736" y="973"/>
                    <a:pt x="736" y="973"/>
                  </a:cubicBezTo>
                  <a:cubicBezTo>
                    <a:pt x="737" y="973"/>
                    <a:pt x="737" y="974"/>
                    <a:pt x="737" y="974"/>
                  </a:cubicBezTo>
                  <a:cubicBezTo>
                    <a:pt x="738" y="974"/>
                    <a:pt x="739" y="974"/>
                    <a:pt x="740" y="975"/>
                  </a:cubicBezTo>
                  <a:cubicBezTo>
                    <a:pt x="742" y="975"/>
                    <a:pt x="743" y="975"/>
                    <a:pt x="744" y="975"/>
                  </a:cubicBezTo>
                  <a:cubicBezTo>
                    <a:pt x="744" y="975"/>
                    <a:pt x="745" y="975"/>
                    <a:pt x="745" y="975"/>
                  </a:cubicBezTo>
                  <a:cubicBezTo>
                    <a:pt x="743" y="976"/>
                    <a:pt x="740" y="977"/>
                    <a:pt x="738" y="978"/>
                  </a:cubicBezTo>
                  <a:cubicBezTo>
                    <a:pt x="737" y="979"/>
                    <a:pt x="736" y="980"/>
                    <a:pt x="735" y="980"/>
                  </a:cubicBezTo>
                  <a:cubicBezTo>
                    <a:pt x="734" y="981"/>
                    <a:pt x="732" y="982"/>
                    <a:pt x="731" y="982"/>
                  </a:cubicBezTo>
                  <a:cubicBezTo>
                    <a:pt x="729" y="984"/>
                    <a:pt x="727" y="986"/>
                    <a:pt x="725" y="987"/>
                  </a:cubicBezTo>
                  <a:cubicBezTo>
                    <a:pt x="725" y="987"/>
                    <a:pt x="725" y="988"/>
                    <a:pt x="724" y="988"/>
                  </a:cubicBezTo>
                  <a:cubicBezTo>
                    <a:pt x="724" y="988"/>
                    <a:pt x="723" y="988"/>
                    <a:pt x="723" y="987"/>
                  </a:cubicBezTo>
                  <a:cubicBezTo>
                    <a:pt x="722" y="987"/>
                    <a:pt x="722" y="987"/>
                    <a:pt x="722" y="987"/>
                  </a:cubicBezTo>
                  <a:cubicBezTo>
                    <a:pt x="721" y="987"/>
                    <a:pt x="721" y="987"/>
                    <a:pt x="721" y="986"/>
                  </a:cubicBezTo>
                  <a:cubicBezTo>
                    <a:pt x="720" y="986"/>
                    <a:pt x="720" y="986"/>
                    <a:pt x="719" y="986"/>
                  </a:cubicBezTo>
                  <a:cubicBezTo>
                    <a:pt x="719" y="986"/>
                    <a:pt x="719" y="986"/>
                    <a:pt x="719" y="986"/>
                  </a:cubicBezTo>
                  <a:cubicBezTo>
                    <a:pt x="718" y="986"/>
                    <a:pt x="718" y="986"/>
                    <a:pt x="718" y="986"/>
                  </a:cubicBezTo>
                  <a:cubicBezTo>
                    <a:pt x="717" y="985"/>
                    <a:pt x="717" y="985"/>
                    <a:pt x="716" y="985"/>
                  </a:cubicBezTo>
                  <a:cubicBezTo>
                    <a:pt x="716" y="985"/>
                    <a:pt x="715" y="985"/>
                    <a:pt x="715" y="985"/>
                  </a:cubicBezTo>
                  <a:cubicBezTo>
                    <a:pt x="714" y="985"/>
                    <a:pt x="713" y="985"/>
                    <a:pt x="713" y="985"/>
                  </a:cubicBezTo>
                  <a:cubicBezTo>
                    <a:pt x="712" y="985"/>
                    <a:pt x="712" y="985"/>
                    <a:pt x="711" y="985"/>
                  </a:cubicBezTo>
                  <a:cubicBezTo>
                    <a:pt x="710" y="985"/>
                    <a:pt x="708" y="985"/>
                    <a:pt x="707" y="985"/>
                  </a:cubicBezTo>
                  <a:cubicBezTo>
                    <a:pt x="706" y="985"/>
                    <a:pt x="704" y="985"/>
                    <a:pt x="703" y="985"/>
                  </a:cubicBezTo>
                  <a:cubicBezTo>
                    <a:pt x="701" y="985"/>
                    <a:pt x="700" y="985"/>
                    <a:pt x="699" y="986"/>
                  </a:cubicBezTo>
                  <a:cubicBezTo>
                    <a:pt x="698" y="986"/>
                    <a:pt x="697" y="986"/>
                    <a:pt x="696" y="986"/>
                  </a:cubicBezTo>
                  <a:cubicBezTo>
                    <a:pt x="680" y="979"/>
                    <a:pt x="679" y="991"/>
                    <a:pt x="665" y="993"/>
                  </a:cubicBezTo>
                  <a:cubicBezTo>
                    <a:pt x="678" y="1002"/>
                    <a:pt x="692" y="1007"/>
                    <a:pt x="696" y="989"/>
                  </a:cubicBezTo>
                  <a:cubicBezTo>
                    <a:pt x="696" y="989"/>
                    <a:pt x="696" y="989"/>
                    <a:pt x="696" y="989"/>
                  </a:cubicBezTo>
                  <a:cubicBezTo>
                    <a:pt x="697" y="989"/>
                    <a:pt x="698" y="988"/>
                    <a:pt x="699" y="988"/>
                  </a:cubicBezTo>
                  <a:cubicBezTo>
                    <a:pt x="701" y="988"/>
                    <a:pt x="702" y="987"/>
                    <a:pt x="703" y="987"/>
                  </a:cubicBezTo>
                  <a:cubicBezTo>
                    <a:pt x="705" y="987"/>
                    <a:pt x="706" y="987"/>
                    <a:pt x="707" y="987"/>
                  </a:cubicBezTo>
                  <a:cubicBezTo>
                    <a:pt x="708" y="987"/>
                    <a:pt x="710" y="987"/>
                    <a:pt x="711" y="987"/>
                  </a:cubicBezTo>
                  <a:cubicBezTo>
                    <a:pt x="712" y="987"/>
                    <a:pt x="712" y="987"/>
                    <a:pt x="713" y="987"/>
                  </a:cubicBezTo>
                  <a:cubicBezTo>
                    <a:pt x="713" y="987"/>
                    <a:pt x="714" y="987"/>
                    <a:pt x="714" y="987"/>
                  </a:cubicBezTo>
                  <a:cubicBezTo>
                    <a:pt x="715" y="987"/>
                    <a:pt x="716" y="987"/>
                    <a:pt x="716" y="987"/>
                  </a:cubicBezTo>
                  <a:cubicBezTo>
                    <a:pt x="717" y="988"/>
                    <a:pt x="717" y="988"/>
                    <a:pt x="718" y="988"/>
                  </a:cubicBezTo>
                  <a:cubicBezTo>
                    <a:pt x="718" y="988"/>
                    <a:pt x="718" y="988"/>
                    <a:pt x="718" y="988"/>
                  </a:cubicBezTo>
                  <a:cubicBezTo>
                    <a:pt x="719" y="988"/>
                    <a:pt x="719" y="988"/>
                    <a:pt x="719" y="988"/>
                  </a:cubicBezTo>
                  <a:cubicBezTo>
                    <a:pt x="720" y="988"/>
                    <a:pt x="720" y="988"/>
                    <a:pt x="720" y="988"/>
                  </a:cubicBezTo>
                  <a:cubicBezTo>
                    <a:pt x="721" y="988"/>
                    <a:pt x="722" y="988"/>
                    <a:pt x="723" y="988"/>
                  </a:cubicBezTo>
                  <a:cubicBezTo>
                    <a:pt x="723" y="988"/>
                    <a:pt x="724" y="988"/>
                    <a:pt x="724" y="988"/>
                  </a:cubicBezTo>
                  <a:cubicBezTo>
                    <a:pt x="722" y="991"/>
                    <a:pt x="720" y="993"/>
                    <a:pt x="718" y="995"/>
                  </a:cubicBezTo>
                  <a:cubicBezTo>
                    <a:pt x="718" y="994"/>
                    <a:pt x="718" y="994"/>
                    <a:pt x="718" y="994"/>
                  </a:cubicBezTo>
                  <a:cubicBezTo>
                    <a:pt x="718" y="994"/>
                    <a:pt x="718" y="995"/>
                    <a:pt x="718" y="995"/>
                  </a:cubicBezTo>
                  <a:cubicBezTo>
                    <a:pt x="717" y="995"/>
                    <a:pt x="717" y="995"/>
                    <a:pt x="717" y="996"/>
                  </a:cubicBezTo>
                  <a:cubicBezTo>
                    <a:pt x="717" y="996"/>
                    <a:pt x="716" y="996"/>
                    <a:pt x="716" y="996"/>
                  </a:cubicBezTo>
                  <a:cubicBezTo>
                    <a:pt x="716" y="996"/>
                    <a:pt x="716" y="997"/>
                    <a:pt x="716" y="997"/>
                  </a:cubicBezTo>
                  <a:cubicBezTo>
                    <a:pt x="716" y="997"/>
                    <a:pt x="716" y="997"/>
                    <a:pt x="716" y="997"/>
                  </a:cubicBezTo>
                  <a:cubicBezTo>
                    <a:pt x="716" y="998"/>
                    <a:pt x="716" y="998"/>
                    <a:pt x="716" y="999"/>
                  </a:cubicBezTo>
                  <a:cubicBezTo>
                    <a:pt x="716" y="999"/>
                    <a:pt x="716" y="999"/>
                    <a:pt x="716" y="999"/>
                  </a:cubicBezTo>
                  <a:cubicBezTo>
                    <a:pt x="715" y="1001"/>
                    <a:pt x="714" y="1002"/>
                    <a:pt x="714" y="1003"/>
                  </a:cubicBezTo>
                  <a:cubicBezTo>
                    <a:pt x="714" y="1004"/>
                    <a:pt x="714" y="1004"/>
                    <a:pt x="714" y="1005"/>
                  </a:cubicBezTo>
                  <a:cubicBezTo>
                    <a:pt x="713" y="1005"/>
                    <a:pt x="713" y="1006"/>
                    <a:pt x="713" y="1006"/>
                  </a:cubicBezTo>
                  <a:cubicBezTo>
                    <a:pt x="713" y="1006"/>
                    <a:pt x="714" y="1005"/>
                    <a:pt x="714" y="1005"/>
                  </a:cubicBezTo>
                  <a:cubicBezTo>
                    <a:pt x="714" y="1005"/>
                    <a:pt x="714" y="1004"/>
                    <a:pt x="714" y="1003"/>
                  </a:cubicBezTo>
                  <a:cubicBezTo>
                    <a:pt x="715" y="1003"/>
                    <a:pt x="715" y="1002"/>
                    <a:pt x="715" y="1001"/>
                  </a:cubicBezTo>
                  <a:cubicBezTo>
                    <a:pt x="715" y="1002"/>
                    <a:pt x="715" y="1002"/>
                    <a:pt x="715" y="1002"/>
                  </a:cubicBezTo>
                  <a:cubicBezTo>
                    <a:pt x="715" y="1003"/>
                    <a:pt x="715" y="1004"/>
                    <a:pt x="715" y="1004"/>
                  </a:cubicBezTo>
                  <a:cubicBezTo>
                    <a:pt x="715" y="1005"/>
                    <a:pt x="715" y="1005"/>
                    <a:pt x="715" y="1005"/>
                  </a:cubicBezTo>
                  <a:cubicBezTo>
                    <a:pt x="715" y="1005"/>
                    <a:pt x="715" y="1005"/>
                    <a:pt x="715" y="1005"/>
                  </a:cubicBezTo>
                  <a:cubicBezTo>
                    <a:pt x="712" y="1008"/>
                    <a:pt x="712" y="1012"/>
                    <a:pt x="712" y="1015"/>
                  </a:cubicBezTo>
                  <a:cubicBezTo>
                    <a:pt x="656" y="1004"/>
                    <a:pt x="619" y="1051"/>
                    <a:pt x="570" y="1079"/>
                  </a:cubicBezTo>
                  <a:cubicBezTo>
                    <a:pt x="539" y="1097"/>
                    <a:pt x="518" y="1101"/>
                    <a:pt x="484" y="1094"/>
                  </a:cubicBezTo>
                  <a:cubicBezTo>
                    <a:pt x="467" y="1091"/>
                    <a:pt x="436" y="1078"/>
                    <a:pt x="418" y="1074"/>
                  </a:cubicBezTo>
                  <a:cubicBezTo>
                    <a:pt x="417" y="1072"/>
                    <a:pt x="416" y="1070"/>
                    <a:pt x="414" y="1068"/>
                  </a:cubicBezTo>
                  <a:cubicBezTo>
                    <a:pt x="414" y="1067"/>
                    <a:pt x="413" y="1066"/>
                    <a:pt x="412" y="1065"/>
                  </a:cubicBezTo>
                  <a:cubicBezTo>
                    <a:pt x="412" y="1064"/>
                    <a:pt x="411" y="1063"/>
                    <a:pt x="410" y="1061"/>
                  </a:cubicBezTo>
                  <a:cubicBezTo>
                    <a:pt x="405" y="1052"/>
                    <a:pt x="398" y="1042"/>
                    <a:pt x="391" y="1031"/>
                  </a:cubicBezTo>
                  <a:cubicBezTo>
                    <a:pt x="387" y="1025"/>
                    <a:pt x="384" y="1020"/>
                    <a:pt x="380" y="1014"/>
                  </a:cubicBezTo>
                  <a:cubicBezTo>
                    <a:pt x="380" y="1014"/>
                    <a:pt x="380" y="1013"/>
                    <a:pt x="379" y="1012"/>
                  </a:cubicBezTo>
                  <a:cubicBezTo>
                    <a:pt x="379" y="1011"/>
                    <a:pt x="379" y="1009"/>
                    <a:pt x="379" y="1007"/>
                  </a:cubicBezTo>
                  <a:cubicBezTo>
                    <a:pt x="378" y="1007"/>
                    <a:pt x="378" y="1006"/>
                    <a:pt x="378" y="1006"/>
                  </a:cubicBezTo>
                  <a:cubicBezTo>
                    <a:pt x="378" y="1005"/>
                    <a:pt x="378" y="1005"/>
                    <a:pt x="378" y="1004"/>
                  </a:cubicBezTo>
                  <a:cubicBezTo>
                    <a:pt x="378" y="1004"/>
                    <a:pt x="378" y="1002"/>
                    <a:pt x="378" y="1001"/>
                  </a:cubicBezTo>
                  <a:cubicBezTo>
                    <a:pt x="378" y="999"/>
                    <a:pt x="378" y="997"/>
                    <a:pt x="379" y="995"/>
                  </a:cubicBezTo>
                  <a:cubicBezTo>
                    <a:pt x="379" y="995"/>
                    <a:pt x="379" y="994"/>
                    <a:pt x="379" y="994"/>
                  </a:cubicBezTo>
                  <a:cubicBezTo>
                    <a:pt x="379" y="994"/>
                    <a:pt x="379" y="994"/>
                    <a:pt x="380" y="993"/>
                  </a:cubicBezTo>
                  <a:cubicBezTo>
                    <a:pt x="380" y="993"/>
                    <a:pt x="380" y="993"/>
                    <a:pt x="380" y="993"/>
                  </a:cubicBezTo>
                  <a:cubicBezTo>
                    <a:pt x="380" y="993"/>
                    <a:pt x="380" y="993"/>
                    <a:pt x="380" y="993"/>
                  </a:cubicBezTo>
                  <a:cubicBezTo>
                    <a:pt x="380" y="992"/>
                    <a:pt x="380" y="992"/>
                    <a:pt x="381" y="992"/>
                  </a:cubicBezTo>
                  <a:cubicBezTo>
                    <a:pt x="381" y="991"/>
                    <a:pt x="382" y="990"/>
                    <a:pt x="383" y="989"/>
                  </a:cubicBezTo>
                  <a:cubicBezTo>
                    <a:pt x="384" y="989"/>
                    <a:pt x="384" y="988"/>
                    <a:pt x="385" y="988"/>
                  </a:cubicBezTo>
                  <a:cubicBezTo>
                    <a:pt x="385" y="987"/>
                    <a:pt x="386" y="987"/>
                    <a:pt x="386" y="986"/>
                  </a:cubicBezTo>
                  <a:cubicBezTo>
                    <a:pt x="387" y="986"/>
                    <a:pt x="387" y="985"/>
                    <a:pt x="388" y="985"/>
                  </a:cubicBezTo>
                  <a:cubicBezTo>
                    <a:pt x="388" y="984"/>
                    <a:pt x="389" y="984"/>
                    <a:pt x="389" y="983"/>
                  </a:cubicBezTo>
                  <a:cubicBezTo>
                    <a:pt x="391" y="981"/>
                    <a:pt x="393" y="979"/>
                    <a:pt x="394" y="976"/>
                  </a:cubicBezTo>
                  <a:cubicBezTo>
                    <a:pt x="394" y="976"/>
                    <a:pt x="394" y="975"/>
                    <a:pt x="395" y="975"/>
                  </a:cubicBezTo>
                  <a:cubicBezTo>
                    <a:pt x="395" y="974"/>
                    <a:pt x="395" y="974"/>
                    <a:pt x="395" y="974"/>
                  </a:cubicBezTo>
                  <a:cubicBezTo>
                    <a:pt x="395" y="973"/>
                    <a:pt x="396" y="973"/>
                    <a:pt x="396" y="972"/>
                  </a:cubicBezTo>
                  <a:cubicBezTo>
                    <a:pt x="396" y="971"/>
                    <a:pt x="397" y="970"/>
                    <a:pt x="397" y="970"/>
                  </a:cubicBezTo>
                  <a:cubicBezTo>
                    <a:pt x="397" y="969"/>
                    <a:pt x="397" y="968"/>
                    <a:pt x="398" y="968"/>
                  </a:cubicBezTo>
                  <a:cubicBezTo>
                    <a:pt x="399" y="965"/>
                    <a:pt x="399" y="962"/>
                    <a:pt x="400" y="959"/>
                  </a:cubicBezTo>
                  <a:cubicBezTo>
                    <a:pt x="400" y="958"/>
                    <a:pt x="400" y="956"/>
                    <a:pt x="400" y="955"/>
                  </a:cubicBezTo>
                  <a:cubicBezTo>
                    <a:pt x="400" y="954"/>
                    <a:pt x="401" y="954"/>
                    <a:pt x="401" y="953"/>
                  </a:cubicBezTo>
                  <a:cubicBezTo>
                    <a:pt x="401" y="953"/>
                    <a:pt x="401" y="953"/>
                    <a:pt x="401" y="953"/>
                  </a:cubicBezTo>
                  <a:cubicBezTo>
                    <a:pt x="401" y="953"/>
                    <a:pt x="401" y="953"/>
                    <a:pt x="401" y="953"/>
                  </a:cubicBezTo>
                  <a:cubicBezTo>
                    <a:pt x="401" y="952"/>
                    <a:pt x="401" y="952"/>
                    <a:pt x="402" y="951"/>
                  </a:cubicBezTo>
                  <a:cubicBezTo>
                    <a:pt x="402" y="950"/>
                    <a:pt x="403" y="950"/>
                    <a:pt x="403" y="949"/>
                  </a:cubicBezTo>
                  <a:cubicBezTo>
                    <a:pt x="404" y="949"/>
                    <a:pt x="404" y="948"/>
                    <a:pt x="405" y="948"/>
                  </a:cubicBezTo>
                  <a:cubicBezTo>
                    <a:pt x="406" y="947"/>
                    <a:pt x="406" y="947"/>
                    <a:pt x="407" y="946"/>
                  </a:cubicBezTo>
                  <a:cubicBezTo>
                    <a:pt x="407" y="946"/>
                    <a:pt x="408" y="945"/>
                    <a:pt x="409" y="945"/>
                  </a:cubicBezTo>
                  <a:cubicBezTo>
                    <a:pt x="409" y="945"/>
                    <a:pt x="409" y="944"/>
                    <a:pt x="409" y="944"/>
                  </a:cubicBezTo>
                  <a:cubicBezTo>
                    <a:pt x="424" y="951"/>
                    <a:pt x="429" y="943"/>
                    <a:pt x="426" y="927"/>
                  </a:cubicBezTo>
                  <a:cubicBezTo>
                    <a:pt x="417" y="930"/>
                    <a:pt x="405" y="929"/>
                    <a:pt x="408" y="943"/>
                  </a:cubicBezTo>
                  <a:cubicBezTo>
                    <a:pt x="407" y="943"/>
                    <a:pt x="407" y="943"/>
                    <a:pt x="407" y="943"/>
                  </a:cubicBezTo>
                  <a:cubicBezTo>
                    <a:pt x="407" y="943"/>
                    <a:pt x="407" y="943"/>
                    <a:pt x="407" y="943"/>
                  </a:cubicBezTo>
                  <a:cubicBezTo>
                    <a:pt x="406" y="944"/>
                    <a:pt x="406" y="944"/>
                    <a:pt x="405" y="944"/>
                  </a:cubicBezTo>
                  <a:cubicBezTo>
                    <a:pt x="405" y="945"/>
                    <a:pt x="404" y="945"/>
                    <a:pt x="404" y="946"/>
                  </a:cubicBezTo>
                  <a:cubicBezTo>
                    <a:pt x="403" y="947"/>
                    <a:pt x="402" y="947"/>
                    <a:pt x="402" y="948"/>
                  </a:cubicBezTo>
                  <a:cubicBezTo>
                    <a:pt x="401" y="948"/>
                    <a:pt x="401" y="949"/>
                    <a:pt x="401" y="949"/>
                  </a:cubicBezTo>
                  <a:cubicBezTo>
                    <a:pt x="401" y="948"/>
                    <a:pt x="401" y="948"/>
                    <a:pt x="401" y="947"/>
                  </a:cubicBezTo>
                  <a:cubicBezTo>
                    <a:pt x="401" y="946"/>
                    <a:pt x="401" y="946"/>
                    <a:pt x="401" y="945"/>
                  </a:cubicBezTo>
                  <a:cubicBezTo>
                    <a:pt x="401" y="945"/>
                    <a:pt x="400" y="945"/>
                    <a:pt x="400" y="944"/>
                  </a:cubicBezTo>
                  <a:cubicBezTo>
                    <a:pt x="400" y="944"/>
                    <a:pt x="400" y="944"/>
                    <a:pt x="400" y="943"/>
                  </a:cubicBezTo>
                  <a:cubicBezTo>
                    <a:pt x="400" y="943"/>
                    <a:pt x="400" y="942"/>
                    <a:pt x="400" y="942"/>
                  </a:cubicBezTo>
                  <a:cubicBezTo>
                    <a:pt x="400" y="941"/>
                    <a:pt x="400" y="941"/>
                    <a:pt x="400" y="940"/>
                  </a:cubicBezTo>
                  <a:cubicBezTo>
                    <a:pt x="400" y="939"/>
                    <a:pt x="399" y="938"/>
                    <a:pt x="399" y="937"/>
                  </a:cubicBezTo>
                  <a:cubicBezTo>
                    <a:pt x="399" y="936"/>
                    <a:pt x="398" y="935"/>
                    <a:pt x="398" y="935"/>
                  </a:cubicBezTo>
                  <a:cubicBezTo>
                    <a:pt x="398" y="934"/>
                    <a:pt x="398" y="933"/>
                    <a:pt x="397" y="932"/>
                  </a:cubicBezTo>
                  <a:cubicBezTo>
                    <a:pt x="397" y="931"/>
                    <a:pt x="396" y="930"/>
                    <a:pt x="396" y="930"/>
                  </a:cubicBezTo>
                  <a:cubicBezTo>
                    <a:pt x="396" y="929"/>
                    <a:pt x="395" y="929"/>
                    <a:pt x="395" y="929"/>
                  </a:cubicBezTo>
                  <a:cubicBezTo>
                    <a:pt x="395" y="929"/>
                    <a:pt x="396" y="930"/>
                    <a:pt x="396" y="933"/>
                  </a:cubicBezTo>
                  <a:cubicBezTo>
                    <a:pt x="396" y="933"/>
                    <a:pt x="397" y="934"/>
                    <a:pt x="397" y="935"/>
                  </a:cubicBezTo>
                  <a:cubicBezTo>
                    <a:pt x="397" y="936"/>
                    <a:pt x="397" y="937"/>
                    <a:pt x="397" y="937"/>
                  </a:cubicBezTo>
                  <a:cubicBezTo>
                    <a:pt x="397" y="939"/>
                    <a:pt x="397" y="941"/>
                    <a:pt x="398" y="944"/>
                  </a:cubicBezTo>
                  <a:cubicBezTo>
                    <a:pt x="398" y="944"/>
                    <a:pt x="398" y="944"/>
                    <a:pt x="398" y="944"/>
                  </a:cubicBezTo>
                  <a:cubicBezTo>
                    <a:pt x="398" y="945"/>
                    <a:pt x="398" y="945"/>
                    <a:pt x="398" y="945"/>
                  </a:cubicBezTo>
                  <a:cubicBezTo>
                    <a:pt x="398" y="946"/>
                    <a:pt x="398" y="946"/>
                    <a:pt x="398" y="947"/>
                  </a:cubicBezTo>
                  <a:cubicBezTo>
                    <a:pt x="398" y="948"/>
                    <a:pt x="398" y="949"/>
                    <a:pt x="398" y="951"/>
                  </a:cubicBezTo>
                  <a:cubicBezTo>
                    <a:pt x="398" y="951"/>
                    <a:pt x="398" y="951"/>
                    <a:pt x="398" y="952"/>
                  </a:cubicBezTo>
                  <a:cubicBezTo>
                    <a:pt x="398" y="952"/>
                    <a:pt x="398" y="952"/>
                    <a:pt x="398" y="953"/>
                  </a:cubicBezTo>
                  <a:cubicBezTo>
                    <a:pt x="398" y="953"/>
                    <a:pt x="398" y="954"/>
                    <a:pt x="398" y="954"/>
                  </a:cubicBezTo>
                  <a:cubicBezTo>
                    <a:pt x="398" y="955"/>
                    <a:pt x="398" y="955"/>
                    <a:pt x="398" y="955"/>
                  </a:cubicBezTo>
                  <a:cubicBezTo>
                    <a:pt x="398" y="955"/>
                    <a:pt x="398" y="955"/>
                    <a:pt x="398" y="955"/>
                  </a:cubicBezTo>
                  <a:cubicBezTo>
                    <a:pt x="398" y="956"/>
                    <a:pt x="397" y="957"/>
                    <a:pt x="397" y="959"/>
                  </a:cubicBezTo>
                  <a:cubicBezTo>
                    <a:pt x="397" y="961"/>
                    <a:pt x="396" y="964"/>
                    <a:pt x="395" y="967"/>
                  </a:cubicBezTo>
                  <a:cubicBezTo>
                    <a:pt x="395" y="967"/>
                    <a:pt x="395" y="968"/>
                    <a:pt x="394" y="969"/>
                  </a:cubicBezTo>
                  <a:cubicBezTo>
                    <a:pt x="394" y="969"/>
                    <a:pt x="394" y="970"/>
                    <a:pt x="394" y="971"/>
                  </a:cubicBezTo>
                  <a:cubicBezTo>
                    <a:pt x="393" y="971"/>
                    <a:pt x="393" y="972"/>
                    <a:pt x="393" y="973"/>
                  </a:cubicBezTo>
                  <a:cubicBezTo>
                    <a:pt x="392" y="973"/>
                    <a:pt x="392" y="973"/>
                    <a:pt x="392" y="973"/>
                  </a:cubicBezTo>
                  <a:cubicBezTo>
                    <a:pt x="392" y="974"/>
                    <a:pt x="392" y="974"/>
                    <a:pt x="392" y="974"/>
                  </a:cubicBezTo>
                  <a:cubicBezTo>
                    <a:pt x="391" y="976"/>
                    <a:pt x="390" y="978"/>
                    <a:pt x="389" y="979"/>
                  </a:cubicBezTo>
                  <a:cubicBezTo>
                    <a:pt x="389" y="979"/>
                    <a:pt x="389" y="979"/>
                    <a:pt x="389" y="978"/>
                  </a:cubicBezTo>
                  <a:cubicBezTo>
                    <a:pt x="389" y="978"/>
                    <a:pt x="389" y="978"/>
                    <a:pt x="389" y="978"/>
                  </a:cubicBezTo>
                  <a:cubicBezTo>
                    <a:pt x="389" y="978"/>
                    <a:pt x="389" y="977"/>
                    <a:pt x="389" y="977"/>
                  </a:cubicBezTo>
                  <a:cubicBezTo>
                    <a:pt x="389" y="976"/>
                    <a:pt x="388" y="976"/>
                    <a:pt x="388" y="976"/>
                  </a:cubicBezTo>
                  <a:cubicBezTo>
                    <a:pt x="388" y="975"/>
                    <a:pt x="388" y="975"/>
                    <a:pt x="388" y="975"/>
                  </a:cubicBezTo>
                  <a:cubicBezTo>
                    <a:pt x="388" y="975"/>
                    <a:pt x="388" y="974"/>
                    <a:pt x="388" y="974"/>
                  </a:cubicBezTo>
                  <a:cubicBezTo>
                    <a:pt x="388" y="974"/>
                    <a:pt x="388" y="973"/>
                    <a:pt x="388" y="973"/>
                  </a:cubicBezTo>
                  <a:cubicBezTo>
                    <a:pt x="387" y="972"/>
                    <a:pt x="387" y="971"/>
                    <a:pt x="386" y="970"/>
                  </a:cubicBezTo>
                  <a:cubicBezTo>
                    <a:pt x="386" y="969"/>
                    <a:pt x="386" y="968"/>
                    <a:pt x="385" y="967"/>
                  </a:cubicBezTo>
                  <a:cubicBezTo>
                    <a:pt x="385" y="967"/>
                    <a:pt x="385" y="967"/>
                    <a:pt x="385" y="966"/>
                  </a:cubicBezTo>
                  <a:cubicBezTo>
                    <a:pt x="389" y="956"/>
                    <a:pt x="372" y="950"/>
                    <a:pt x="365" y="948"/>
                  </a:cubicBezTo>
                  <a:cubicBezTo>
                    <a:pt x="370" y="955"/>
                    <a:pt x="368" y="973"/>
                    <a:pt x="382" y="968"/>
                  </a:cubicBezTo>
                  <a:cubicBezTo>
                    <a:pt x="382" y="967"/>
                    <a:pt x="382" y="967"/>
                    <a:pt x="382" y="967"/>
                  </a:cubicBezTo>
                  <a:cubicBezTo>
                    <a:pt x="383" y="967"/>
                    <a:pt x="383" y="968"/>
                    <a:pt x="383" y="968"/>
                  </a:cubicBezTo>
                  <a:cubicBezTo>
                    <a:pt x="384" y="968"/>
                    <a:pt x="384" y="968"/>
                    <a:pt x="384" y="968"/>
                  </a:cubicBezTo>
                  <a:cubicBezTo>
                    <a:pt x="384" y="968"/>
                    <a:pt x="384" y="968"/>
                    <a:pt x="384" y="968"/>
                  </a:cubicBezTo>
                  <a:cubicBezTo>
                    <a:pt x="384" y="969"/>
                    <a:pt x="385" y="970"/>
                    <a:pt x="385" y="971"/>
                  </a:cubicBezTo>
                  <a:cubicBezTo>
                    <a:pt x="386" y="971"/>
                    <a:pt x="386" y="972"/>
                    <a:pt x="386" y="973"/>
                  </a:cubicBezTo>
                  <a:cubicBezTo>
                    <a:pt x="386" y="974"/>
                    <a:pt x="387" y="974"/>
                    <a:pt x="387" y="975"/>
                  </a:cubicBezTo>
                  <a:cubicBezTo>
                    <a:pt x="387" y="975"/>
                    <a:pt x="387" y="975"/>
                    <a:pt x="387" y="975"/>
                  </a:cubicBezTo>
                  <a:cubicBezTo>
                    <a:pt x="387" y="975"/>
                    <a:pt x="387" y="976"/>
                    <a:pt x="387" y="976"/>
                  </a:cubicBezTo>
                  <a:cubicBezTo>
                    <a:pt x="387" y="976"/>
                    <a:pt x="387" y="977"/>
                    <a:pt x="387" y="977"/>
                  </a:cubicBezTo>
                  <a:cubicBezTo>
                    <a:pt x="387" y="977"/>
                    <a:pt x="387" y="978"/>
                    <a:pt x="387" y="978"/>
                  </a:cubicBezTo>
                  <a:cubicBezTo>
                    <a:pt x="388" y="978"/>
                    <a:pt x="388" y="978"/>
                    <a:pt x="388" y="979"/>
                  </a:cubicBezTo>
                  <a:cubicBezTo>
                    <a:pt x="388" y="979"/>
                    <a:pt x="388" y="979"/>
                    <a:pt x="388" y="979"/>
                  </a:cubicBezTo>
                  <a:cubicBezTo>
                    <a:pt x="388" y="979"/>
                    <a:pt x="388" y="980"/>
                    <a:pt x="388" y="980"/>
                  </a:cubicBezTo>
                  <a:cubicBezTo>
                    <a:pt x="388" y="980"/>
                    <a:pt x="388" y="980"/>
                    <a:pt x="388" y="980"/>
                  </a:cubicBezTo>
                  <a:cubicBezTo>
                    <a:pt x="388" y="981"/>
                    <a:pt x="387" y="981"/>
                    <a:pt x="387" y="981"/>
                  </a:cubicBezTo>
                  <a:cubicBezTo>
                    <a:pt x="387" y="982"/>
                    <a:pt x="386" y="982"/>
                    <a:pt x="386" y="983"/>
                  </a:cubicBezTo>
                  <a:cubicBezTo>
                    <a:pt x="385" y="983"/>
                    <a:pt x="385" y="984"/>
                    <a:pt x="384" y="984"/>
                  </a:cubicBezTo>
                  <a:cubicBezTo>
                    <a:pt x="384" y="985"/>
                    <a:pt x="383" y="985"/>
                    <a:pt x="383" y="986"/>
                  </a:cubicBezTo>
                  <a:cubicBezTo>
                    <a:pt x="382" y="986"/>
                    <a:pt x="382" y="987"/>
                    <a:pt x="381" y="987"/>
                  </a:cubicBezTo>
                  <a:cubicBezTo>
                    <a:pt x="380" y="988"/>
                    <a:pt x="379" y="989"/>
                    <a:pt x="379" y="990"/>
                  </a:cubicBezTo>
                  <a:cubicBezTo>
                    <a:pt x="378" y="990"/>
                    <a:pt x="378" y="991"/>
                    <a:pt x="378" y="991"/>
                  </a:cubicBezTo>
                  <a:cubicBezTo>
                    <a:pt x="378" y="991"/>
                    <a:pt x="378" y="991"/>
                    <a:pt x="378" y="991"/>
                  </a:cubicBezTo>
                  <a:cubicBezTo>
                    <a:pt x="377" y="992"/>
                    <a:pt x="377" y="992"/>
                    <a:pt x="377" y="992"/>
                  </a:cubicBezTo>
                  <a:cubicBezTo>
                    <a:pt x="377" y="992"/>
                    <a:pt x="377" y="992"/>
                    <a:pt x="377" y="993"/>
                  </a:cubicBezTo>
                  <a:cubicBezTo>
                    <a:pt x="377" y="993"/>
                    <a:pt x="376" y="993"/>
                    <a:pt x="376" y="994"/>
                  </a:cubicBezTo>
                  <a:cubicBezTo>
                    <a:pt x="375" y="996"/>
                    <a:pt x="375" y="999"/>
                    <a:pt x="375" y="1001"/>
                  </a:cubicBezTo>
                  <a:cubicBezTo>
                    <a:pt x="375" y="1002"/>
                    <a:pt x="375" y="1003"/>
                    <a:pt x="375" y="1003"/>
                  </a:cubicBezTo>
                  <a:cubicBezTo>
                    <a:pt x="375" y="1004"/>
                    <a:pt x="375" y="1004"/>
                    <a:pt x="376" y="1005"/>
                  </a:cubicBezTo>
                  <a:cubicBezTo>
                    <a:pt x="376" y="1005"/>
                    <a:pt x="376" y="1006"/>
                    <a:pt x="376" y="1006"/>
                  </a:cubicBezTo>
                  <a:cubicBezTo>
                    <a:pt x="376" y="1007"/>
                    <a:pt x="376" y="1007"/>
                    <a:pt x="377" y="1008"/>
                  </a:cubicBezTo>
                  <a:cubicBezTo>
                    <a:pt x="377" y="1009"/>
                    <a:pt x="377" y="1010"/>
                    <a:pt x="378" y="1011"/>
                  </a:cubicBezTo>
                  <a:cubicBezTo>
                    <a:pt x="376" y="1009"/>
                    <a:pt x="375" y="1007"/>
                    <a:pt x="374" y="1004"/>
                  </a:cubicBezTo>
                  <a:cubicBezTo>
                    <a:pt x="372" y="1002"/>
                    <a:pt x="369" y="999"/>
                    <a:pt x="367" y="996"/>
                  </a:cubicBezTo>
                  <a:cubicBezTo>
                    <a:pt x="366" y="995"/>
                    <a:pt x="364" y="993"/>
                    <a:pt x="363" y="992"/>
                  </a:cubicBezTo>
                  <a:cubicBezTo>
                    <a:pt x="362" y="992"/>
                    <a:pt x="361" y="991"/>
                    <a:pt x="361" y="990"/>
                  </a:cubicBezTo>
                  <a:cubicBezTo>
                    <a:pt x="360" y="990"/>
                    <a:pt x="359" y="989"/>
                    <a:pt x="359" y="989"/>
                  </a:cubicBezTo>
                  <a:cubicBezTo>
                    <a:pt x="356" y="987"/>
                    <a:pt x="353" y="985"/>
                    <a:pt x="350" y="983"/>
                  </a:cubicBezTo>
                  <a:cubicBezTo>
                    <a:pt x="344" y="980"/>
                    <a:pt x="339" y="976"/>
                    <a:pt x="334" y="972"/>
                  </a:cubicBezTo>
                  <a:cubicBezTo>
                    <a:pt x="331" y="969"/>
                    <a:pt x="329" y="967"/>
                    <a:pt x="327" y="965"/>
                  </a:cubicBezTo>
                  <a:cubicBezTo>
                    <a:pt x="324" y="963"/>
                    <a:pt x="322" y="960"/>
                    <a:pt x="320" y="958"/>
                  </a:cubicBezTo>
                  <a:cubicBezTo>
                    <a:pt x="319" y="957"/>
                    <a:pt x="317" y="956"/>
                    <a:pt x="316" y="955"/>
                  </a:cubicBezTo>
                  <a:cubicBezTo>
                    <a:pt x="316" y="954"/>
                    <a:pt x="316" y="954"/>
                    <a:pt x="316" y="953"/>
                  </a:cubicBezTo>
                  <a:cubicBezTo>
                    <a:pt x="316" y="952"/>
                    <a:pt x="316" y="951"/>
                    <a:pt x="316" y="949"/>
                  </a:cubicBezTo>
                  <a:cubicBezTo>
                    <a:pt x="316" y="949"/>
                    <a:pt x="316" y="948"/>
                    <a:pt x="316" y="948"/>
                  </a:cubicBezTo>
                  <a:cubicBezTo>
                    <a:pt x="316" y="948"/>
                    <a:pt x="316" y="947"/>
                    <a:pt x="316" y="947"/>
                  </a:cubicBezTo>
                  <a:cubicBezTo>
                    <a:pt x="316" y="946"/>
                    <a:pt x="316" y="945"/>
                    <a:pt x="316" y="944"/>
                  </a:cubicBezTo>
                  <a:cubicBezTo>
                    <a:pt x="316" y="943"/>
                    <a:pt x="317" y="942"/>
                    <a:pt x="317" y="941"/>
                  </a:cubicBezTo>
                  <a:cubicBezTo>
                    <a:pt x="317" y="941"/>
                    <a:pt x="317" y="941"/>
                    <a:pt x="317" y="941"/>
                  </a:cubicBezTo>
                  <a:cubicBezTo>
                    <a:pt x="317" y="940"/>
                    <a:pt x="317" y="940"/>
                    <a:pt x="318" y="940"/>
                  </a:cubicBezTo>
                  <a:cubicBezTo>
                    <a:pt x="318" y="940"/>
                    <a:pt x="318" y="940"/>
                    <a:pt x="318" y="939"/>
                  </a:cubicBezTo>
                  <a:cubicBezTo>
                    <a:pt x="318" y="939"/>
                    <a:pt x="318" y="939"/>
                    <a:pt x="318" y="939"/>
                  </a:cubicBezTo>
                  <a:cubicBezTo>
                    <a:pt x="319" y="937"/>
                    <a:pt x="321" y="935"/>
                    <a:pt x="323" y="934"/>
                  </a:cubicBezTo>
                  <a:cubicBezTo>
                    <a:pt x="323" y="933"/>
                    <a:pt x="324" y="932"/>
                    <a:pt x="325" y="930"/>
                  </a:cubicBezTo>
                  <a:cubicBezTo>
                    <a:pt x="325" y="930"/>
                    <a:pt x="325" y="929"/>
                    <a:pt x="326" y="928"/>
                  </a:cubicBezTo>
                  <a:cubicBezTo>
                    <a:pt x="326" y="928"/>
                    <a:pt x="326" y="928"/>
                    <a:pt x="326" y="928"/>
                  </a:cubicBezTo>
                  <a:cubicBezTo>
                    <a:pt x="326" y="928"/>
                    <a:pt x="326" y="928"/>
                    <a:pt x="326" y="927"/>
                  </a:cubicBezTo>
                  <a:cubicBezTo>
                    <a:pt x="326" y="927"/>
                    <a:pt x="326" y="927"/>
                    <a:pt x="326" y="927"/>
                  </a:cubicBezTo>
                  <a:cubicBezTo>
                    <a:pt x="326" y="927"/>
                    <a:pt x="326" y="927"/>
                    <a:pt x="326" y="926"/>
                  </a:cubicBezTo>
                  <a:cubicBezTo>
                    <a:pt x="327" y="923"/>
                    <a:pt x="326" y="921"/>
                    <a:pt x="326" y="918"/>
                  </a:cubicBezTo>
                  <a:cubicBezTo>
                    <a:pt x="325" y="917"/>
                    <a:pt x="325" y="917"/>
                    <a:pt x="325" y="916"/>
                  </a:cubicBezTo>
                  <a:cubicBezTo>
                    <a:pt x="325" y="916"/>
                    <a:pt x="325" y="916"/>
                    <a:pt x="326" y="916"/>
                  </a:cubicBezTo>
                  <a:cubicBezTo>
                    <a:pt x="326" y="915"/>
                    <a:pt x="326" y="915"/>
                    <a:pt x="326" y="915"/>
                  </a:cubicBezTo>
                  <a:cubicBezTo>
                    <a:pt x="326" y="915"/>
                    <a:pt x="326" y="915"/>
                    <a:pt x="326" y="915"/>
                  </a:cubicBezTo>
                  <a:cubicBezTo>
                    <a:pt x="326" y="914"/>
                    <a:pt x="326" y="913"/>
                    <a:pt x="327" y="913"/>
                  </a:cubicBezTo>
                  <a:cubicBezTo>
                    <a:pt x="327" y="912"/>
                    <a:pt x="327" y="911"/>
                    <a:pt x="327" y="911"/>
                  </a:cubicBezTo>
                  <a:cubicBezTo>
                    <a:pt x="328" y="910"/>
                    <a:pt x="328" y="909"/>
                    <a:pt x="328" y="909"/>
                  </a:cubicBezTo>
                  <a:cubicBezTo>
                    <a:pt x="329" y="908"/>
                    <a:pt x="329" y="907"/>
                    <a:pt x="329" y="906"/>
                  </a:cubicBezTo>
                  <a:cubicBezTo>
                    <a:pt x="330" y="906"/>
                    <a:pt x="330" y="905"/>
                    <a:pt x="331" y="904"/>
                  </a:cubicBezTo>
                  <a:cubicBezTo>
                    <a:pt x="340" y="900"/>
                    <a:pt x="348" y="894"/>
                    <a:pt x="347" y="882"/>
                  </a:cubicBezTo>
                  <a:cubicBezTo>
                    <a:pt x="337" y="887"/>
                    <a:pt x="329" y="892"/>
                    <a:pt x="327" y="905"/>
                  </a:cubicBezTo>
                  <a:cubicBezTo>
                    <a:pt x="328" y="905"/>
                    <a:pt x="328" y="905"/>
                    <a:pt x="328" y="905"/>
                  </a:cubicBezTo>
                  <a:cubicBezTo>
                    <a:pt x="328" y="905"/>
                    <a:pt x="328" y="905"/>
                    <a:pt x="328" y="905"/>
                  </a:cubicBezTo>
                  <a:cubicBezTo>
                    <a:pt x="327" y="906"/>
                    <a:pt x="327" y="907"/>
                    <a:pt x="326" y="907"/>
                  </a:cubicBezTo>
                  <a:cubicBezTo>
                    <a:pt x="326" y="908"/>
                    <a:pt x="326" y="909"/>
                    <a:pt x="325" y="910"/>
                  </a:cubicBezTo>
                  <a:cubicBezTo>
                    <a:pt x="325" y="910"/>
                    <a:pt x="325" y="911"/>
                    <a:pt x="325" y="912"/>
                  </a:cubicBezTo>
                  <a:cubicBezTo>
                    <a:pt x="324" y="912"/>
                    <a:pt x="324" y="912"/>
                    <a:pt x="324" y="913"/>
                  </a:cubicBezTo>
                  <a:cubicBezTo>
                    <a:pt x="324" y="912"/>
                    <a:pt x="324" y="911"/>
                    <a:pt x="324" y="910"/>
                  </a:cubicBezTo>
                  <a:cubicBezTo>
                    <a:pt x="323" y="907"/>
                    <a:pt x="323" y="905"/>
                    <a:pt x="322" y="902"/>
                  </a:cubicBezTo>
                  <a:cubicBezTo>
                    <a:pt x="322" y="897"/>
                    <a:pt x="321" y="893"/>
                    <a:pt x="321" y="889"/>
                  </a:cubicBezTo>
                  <a:cubicBezTo>
                    <a:pt x="321" y="888"/>
                    <a:pt x="321" y="888"/>
                    <a:pt x="321" y="887"/>
                  </a:cubicBezTo>
                  <a:cubicBezTo>
                    <a:pt x="321" y="887"/>
                    <a:pt x="321" y="886"/>
                    <a:pt x="321" y="886"/>
                  </a:cubicBezTo>
                  <a:cubicBezTo>
                    <a:pt x="321" y="885"/>
                    <a:pt x="320" y="884"/>
                    <a:pt x="320" y="883"/>
                  </a:cubicBezTo>
                  <a:cubicBezTo>
                    <a:pt x="320" y="882"/>
                    <a:pt x="320" y="880"/>
                    <a:pt x="319" y="879"/>
                  </a:cubicBezTo>
                  <a:cubicBezTo>
                    <a:pt x="319" y="878"/>
                    <a:pt x="319" y="878"/>
                    <a:pt x="319" y="878"/>
                  </a:cubicBezTo>
                  <a:cubicBezTo>
                    <a:pt x="319" y="878"/>
                    <a:pt x="319" y="877"/>
                    <a:pt x="319" y="877"/>
                  </a:cubicBezTo>
                  <a:cubicBezTo>
                    <a:pt x="320" y="877"/>
                    <a:pt x="320" y="877"/>
                    <a:pt x="320" y="877"/>
                  </a:cubicBezTo>
                  <a:cubicBezTo>
                    <a:pt x="319" y="877"/>
                    <a:pt x="320" y="877"/>
                    <a:pt x="320" y="877"/>
                  </a:cubicBezTo>
                  <a:cubicBezTo>
                    <a:pt x="320" y="877"/>
                    <a:pt x="320" y="877"/>
                    <a:pt x="320" y="877"/>
                  </a:cubicBezTo>
                  <a:cubicBezTo>
                    <a:pt x="320" y="877"/>
                    <a:pt x="320" y="877"/>
                    <a:pt x="320" y="877"/>
                  </a:cubicBezTo>
                  <a:cubicBezTo>
                    <a:pt x="320" y="877"/>
                    <a:pt x="320" y="877"/>
                    <a:pt x="320" y="877"/>
                  </a:cubicBezTo>
                  <a:cubicBezTo>
                    <a:pt x="320" y="877"/>
                    <a:pt x="320" y="878"/>
                    <a:pt x="320" y="878"/>
                  </a:cubicBezTo>
                  <a:cubicBezTo>
                    <a:pt x="320" y="878"/>
                    <a:pt x="320" y="878"/>
                    <a:pt x="320" y="878"/>
                  </a:cubicBezTo>
                  <a:cubicBezTo>
                    <a:pt x="320" y="878"/>
                    <a:pt x="320" y="878"/>
                    <a:pt x="320" y="878"/>
                  </a:cubicBezTo>
                  <a:cubicBezTo>
                    <a:pt x="320" y="878"/>
                    <a:pt x="320" y="877"/>
                    <a:pt x="320" y="877"/>
                  </a:cubicBezTo>
                  <a:cubicBezTo>
                    <a:pt x="320" y="877"/>
                    <a:pt x="320" y="877"/>
                    <a:pt x="320" y="877"/>
                  </a:cubicBezTo>
                  <a:cubicBezTo>
                    <a:pt x="320" y="877"/>
                    <a:pt x="320" y="877"/>
                    <a:pt x="319" y="877"/>
                  </a:cubicBezTo>
                  <a:cubicBezTo>
                    <a:pt x="319" y="877"/>
                    <a:pt x="319" y="877"/>
                    <a:pt x="319" y="877"/>
                  </a:cubicBezTo>
                  <a:cubicBezTo>
                    <a:pt x="319" y="877"/>
                    <a:pt x="319" y="877"/>
                    <a:pt x="319" y="877"/>
                  </a:cubicBezTo>
                  <a:cubicBezTo>
                    <a:pt x="319" y="877"/>
                    <a:pt x="319" y="877"/>
                    <a:pt x="319" y="877"/>
                  </a:cubicBezTo>
                  <a:cubicBezTo>
                    <a:pt x="319" y="877"/>
                    <a:pt x="319" y="877"/>
                    <a:pt x="319" y="877"/>
                  </a:cubicBezTo>
                  <a:cubicBezTo>
                    <a:pt x="319" y="878"/>
                    <a:pt x="319" y="879"/>
                    <a:pt x="319" y="879"/>
                  </a:cubicBezTo>
                  <a:cubicBezTo>
                    <a:pt x="318" y="880"/>
                    <a:pt x="318" y="882"/>
                    <a:pt x="318" y="883"/>
                  </a:cubicBezTo>
                  <a:cubicBezTo>
                    <a:pt x="318" y="884"/>
                    <a:pt x="318" y="885"/>
                    <a:pt x="318" y="886"/>
                  </a:cubicBezTo>
                  <a:cubicBezTo>
                    <a:pt x="318" y="886"/>
                    <a:pt x="318" y="887"/>
                    <a:pt x="318" y="887"/>
                  </a:cubicBezTo>
                  <a:cubicBezTo>
                    <a:pt x="318" y="888"/>
                    <a:pt x="318" y="888"/>
                    <a:pt x="318" y="889"/>
                  </a:cubicBezTo>
                  <a:cubicBezTo>
                    <a:pt x="319" y="890"/>
                    <a:pt x="319" y="892"/>
                    <a:pt x="319" y="893"/>
                  </a:cubicBezTo>
                  <a:cubicBezTo>
                    <a:pt x="319" y="893"/>
                    <a:pt x="319" y="893"/>
                    <a:pt x="319" y="893"/>
                  </a:cubicBezTo>
                  <a:cubicBezTo>
                    <a:pt x="318" y="892"/>
                    <a:pt x="318" y="892"/>
                    <a:pt x="318" y="892"/>
                  </a:cubicBezTo>
                  <a:cubicBezTo>
                    <a:pt x="318" y="891"/>
                    <a:pt x="317" y="891"/>
                    <a:pt x="317" y="890"/>
                  </a:cubicBezTo>
                  <a:cubicBezTo>
                    <a:pt x="317" y="890"/>
                    <a:pt x="317" y="890"/>
                    <a:pt x="316" y="889"/>
                  </a:cubicBezTo>
                  <a:cubicBezTo>
                    <a:pt x="316" y="888"/>
                    <a:pt x="315" y="887"/>
                    <a:pt x="315" y="886"/>
                  </a:cubicBezTo>
                  <a:cubicBezTo>
                    <a:pt x="314" y="886"/>
                    <a:pt x="313" y="885"/>
                    <a:pt x="312" y="884"/>
                  </a:cubicBezTo>
                  <a:cubicBezTo>
                    <a:pt x="312" y="884"/>
                    <a:pt x="312" y="883"/>
                    <a:pt x="312" y="883"/>
                  </a:cubicBezTo>
                  <a:cubicBezTo>
                    <a:pt x="319" y="870"/>
                    <a:pt x="292" y="866"/>
                    <a:pt x="286" y="862"/>
                  </a:cubicBezTo>
                  <a:cubicBezTo>
                    <a:pt x="288" y="873"/>
                    <a:pt x="297" y="894"/>
                    <a:pt x="310" y="885"/>
                  </a:cubicBezTo>
                  <a:cubicBezTo>
                    <a:pt x="310" y="884"/>
                    <a:pt x="309" y="883"/>
                    <a:pt x="309" y="883"/>
                  </a:cubicBezTo>
                  <a:cubicBezTo>
                    <a:pt x="309" y="883"/>
                    <a:pt x="309" y="883"/>
                    <a:pt x="309" y="883"/>
                  </a:cubicBezTo>
                  <a:cubicBezTo>
                    <a:pt x="310" y="884"/>
                    <a:pt x="310" y="884"/>
                    <a:pt x="311" y="885"/>
                  </a:cubicBezTo>
                  <a:cubicBezTo>
                    <a:pt x="312" y="886"/>
                    <a:pt x="313" y="887"/>
                    <a:pt x="313" y="888"/>
                  </a:cubicBezTo>
                  <a:cubicBezTo>
                    <a:pt x="314" y="888"/>
                    <a:pt x="314" y="889"/>
                    <a:pt x="315" y="890"/>
                  </a:cubicBezTo>
                  <a:cubicBezTo>
                    <a:pt x="315" y="890"/>
                    <a:pt x="315" y="891"/>
                    <a:pt x="316" y="891"/>
                  </a:cubicBezTo>
                  <a:cubicBezTo>
                    <a:pt x="316" y="892"/>
                    <a:pt x="316" y="892"/>
                    <a:pt x="316" y="893"/>
                  </a:cubicBezTo>
                  <a:cubicBezTo>
                    <a:pt x="317" y="893"/>
                    <a:pt x="317" y="893"/>
                    <a:pt x="317" y="894"/>
                  </a:cubicBezTo>
                  <a:cubicBezTo>
                    <a:pt x="317" y="894"/>
                    <a:pt x="318" y="894"/>
                    <a:pt x="318" y="895"/>
                  </a:cubicBezTo>
                  <a:cubicBezTo>
                    <a:pt x="318" y="895"/>
                    <a:pt x="318" y="895"/>
                    <a:pt x="318" y="895"/>
                  </a:cubicBezTo>
                  <a:cubicBezTo>
                    <a:pt x="318" y="896"/>
                    <a:pt x="318" y="896"/>
                    <a:pt x="318" y="896"/>
                  </a:cubicBezTo>
                  <a:cubicBezTo>
                    <a:pt x="318" y="896"/>
                    <a:pt x="319" y="896"/>
                    <a:pt x="319" y="897"/>
                  </a:cubicBezTo>
                  <a:cubicBezTo>
                    <a:pt x="319" y="897"/>
                    <a:pt x="319" y="897"/>
                    <a:pt x="319" y="897"/>
                  </a:cubicBezTo>
                  <a:cubicBezTo>
                    <a:pt x="319" y="899"/>
                    <a:pt x="320" y="901"/>
                    <a:pt x="320" y="903"/>
                  </a:cubicBezTo>
                  <a:cubicBezTo>
                    <a:pt x="320" y="905"/>
                    <a:pt x="321" y="908"/>
                    <a:pt x="321" y="910"/>
                  </a:cubicBezTo>
                  <a:cubicBezTo>
                    <a:pt x="322" y="913"/>
                    <a:pt x="322" y="916"/>
                    <a:pt x="323" y="918"/>
                  </a:cubicBezTo>
                  <a:cubicBezTo>
                    <a:pt x="324" y="921"/>
                    <a:pt x="324" y="923"/>
                    <a:pt x="324" y="926"/>
                  </a:cubicBezTo>
                  <a:cubicBezTo>
                    <a:pt x="324" y="926"/>
                    <a:pt x="324" y="926"/>
                    <a:pt x="324" y="926"/>
                  </a:cubicBezTo>
                  <a:cubicBezTo>
                    <a:pt x="323" y="927"/>
                    <a:pt x="323" y="927"/>
                    <a:pt x="323" y="927"/>
                  </a:cubicBezTo>
                  <a:cubicBezTo>
                    <a:pt x="323" y="927"/>
                    <a:pt x="323" y="927"/>
                    <a:pt x="323" y="927"/>
                  </a:cubicBezTo>
                  <a:cubicBezTo>
                    <a:pt x="323" y="927"/>
                    <a:pt x="323" y="927"/>
                    <a:pt x="323" y="927"/>
                  </a:cubicBezTo>
                  <a:cubicBezTo>
                    <a:pt x="323" y="928"/>
                    <a:pt x="323" y="928"/>
                    <a:pt x="323" y="929"/>
                  </a:cubicBezTo>
                  <a:cubicBezTo>
                    <a:pt x="322" y="930"/>
                    <a:pt x="321" y="931"/>
                    <a:pt x="321" y="932"/>
                  </a:cubicBezTo>
                  <a:cubicBezTo>
                    <a:pt x="319" y="933"/>
                    <a:pt x="317" y="935"/>
                    <a:pt x="316" y="937"/>
                  </a:cubicBezTo>
                  <a:cubicBezTo>
                    <a:pt x="316" y="937"/>
                    <a:pt x="316" y="938"/>
                    <a:pt x="316" y="938"/>
                  </a:cubicBezTo>
                  <a:cubicBezTo>
                    <a:pt x="316" y="938"/>
                    <a:pt x="315" y="938"/>
                    <a:pt x="315" y="939"/>
                  </a:cubicBezTo>
                  <a:cubicBezTo>
                    <a:pt x="315" y="939"/>
                    <a:pt x="315" y="939"/>
                    <a:pt x="315" y="939"/>
                  </a:cubicBezTo>
                  <a:cubicBezTo>
                    <a:pt x="315" y="940"/>
                    <a:pt x="315" y="940"/>
                    <a:pt x="315" y="940"/>
                  </a:cubicBezTo>
                  <a:cubicBezTo>
                    <a:pt x="314" y="941"/>
                    <a:pt x="314" y="942"/>
                    <a:pt x="314" y="943"/>
                  </a:cubicBezTo>
                  <a:cubicBezTo>
                    <a:pt x="314" y="944"/>
                    <a:pt x="314" y="945"/>
                    <a:pt x="314" y="945"/>
                  </a:cubicBezTo>
                  <a:cubicBezTo>
                    <a:pt x="313" y="946"/>
                    <a:pt x="313" y="946"/>
                    <a:pt x="313" y="947"/>
                  </a:cubicBezTo>
                  <a:cubicBezTo>
                    <a:pt x="314" y="947"/>
                    <a:pt x="314" y="947"/>
                    <a:pt x="314" y="948"/>
                  </a:cubicBezTo>
                  <a:cubicBezTo>
                    <a:pt x="314" y="948"/>
                    <a:pt x="314" y="949"/>
                    <a:pt x="314" y="949"/>
                  </a:cubicBezTo>
                  <a:cubicBezTo>
                    <a:pt x="314" y="951"/>
                    <a:pt x="315" y="952"/>
                    <a:pt x="315" y="953"/>
                  </a:cubicBezTo>
                  <a:cubicBezTo>
                    <a:pt x="315" y="954"/>
                    <a:pt x="315" y="954"/>
                    <a:pt x="315" y="954"/>
                  </a:cubicBezTo>
                  <a:cubicBezTo>
                    <a:pt x="314" y="953"/>
                    <a:pt x="314" y="953"/>
                    <a:pt x="313" y="952"/>
                  </a:cubicBezTo>
                  <a:cubicBezTo>
                    <a:pt x="313" y="952"/>
                    <a:pt x="312" y="952"/>
                    <a:pt x="311" y="951"/>
                  </a:cubicBezTo>
                  <a:cubicBezTo>
                    <a:pt x="311" y="951"/>
                    <a:pt x="311" y="951"/>
                    <a:pt x="311" y="951"/>
                  </a:cubicBezTo>
                  <a:cubicBezTo>
                    <a:pt x="311" y="951"/>
                    <a:pt x="311" y="951"/>
                    <a:pt x="311" y="951"/>
                  </a:cubicBezTo>
                  <a:cubicBezTo>
                    <a:pt x="311" y="951"/>
                    <a:pt x="311" y="951"/>
                    <a:pt x="311" y="951"/>
                  </a:cubicBezTo>
                  <a:cubicBezTo>
                    <a:pt x="311" y="951"/>
                    <a:pt x="311" y="951"/>
                    <a:pt x="311" y="951"/>
                  </a:cubicBezTo>
                  <a:cubicBezTo>
                    <a:pt x="310" y="951"/>
                    <a:pt x="310" y="951"/>
                    <a:pt x="310" y="951"/>
                  </a:cubicBezTo>
                  <a:cubicBezTo>
                    <a:pt x="310" y="950"/>
                    <a:pt x="310" y="950"/>
                    <a:pt x="309" y="950"/>
                  </a:cubicBezTo>
                  <a:cubicBezTo>
                    <a:pt x="309" y="950"/>
                    <a:pt x="309" y="950"/>
                    <a:pt x="308" y="950"/>
                  </a:cubicBezTo>
                  <a:cubicBezTo>
                    <a:pt x="308" y="949"/>
                    <a:pt x="308" y="949"/>
                    <a:pt x="307" y="949"/>
                  </a:cubicBezTo>
                  <a:cubicBezTo>
                    <a:pt x="307" y="949"/>
                    <a:pt x="306" y="949"/>
                    <a:pt x="305" y="948"/>
                  </a:cubicBezTo>
                  <a:cubicBezTo>
                    <a:pt x="304" y="948"/>
                    <a:pt x="303" y="948"/>
                    <a:pt x="302" y="947"/>
                  </a:cubicBezTo>
                  <a:cubicBezTo>
                    <a:pt x="301" y="947"/>
                    <a:pt x="299" y="947"/>
                    <a:pt x="298" y="946"/>
                  </a:cubicBezTo>
                  <a:cubicBezTo>
                    <a:pt x="296" y="946"/>
                    <a:pt x="294" y="946"/>
                    <a:pt x="292" y="945"/>
                  </a:cubicBezTo>
                  <a:cubicBezTo>
                    <a:pt x="288" y="944"/>
                    <a:pt x="284" y="943"/>
                    <a:pt x="282" y="942"/>
                  </a:cubicBezTo>
                  <a:cubicBezTo>
                    <a:pt x="280" y="942"/>
                    <a:pt x="279" y="941"/>
                    <a:pt x="278" y="941"/>
                  </a:cubicBezTo>
                  <a:cubicBezTo>
                    <a:pt x="277" y="941"/>
                    <a:pt x="276" y="940"/>
                    <a:pt x="275" y="940"/>
                  </a:cubicBezTo>
                  <a:cubicBezTo>
                    <a:pt x="274" y="939"/>
                    <a:pt x="273" y="939"/>
                    <a:pt x="273" y="939"/>
                  </a:cubicBezTo>
                  <a:cubicBezTo>
                    <a:pt x="273" y="939"/>
                    <a:pt x="274" y="939"/>
                    <a:pt x="275" y="940"/>
                  </a:cubicBezTo>
                  <a:cubicBezTo>
                    <a:pt x="276" y="941"/>
                    <a:pt x="277" y="941"/>
                    <a:pt x="278" y="942"/>
                  </a:cubicBezTo>
                  <a:cubicBezTo>
                    <a:pt x="279" y="942"/>
                    <a:pt x="280" y="943"/>
                    <a:pt x="281" y="944"/>
                  </a:cubicBezTo>
                  <a:cubicBezTo>
                    <a:pt x="282" y="944"/>
                    <a:pt x="283" y="945"/>
                    <a:pt x="285" y="945"/>
                  </a:cubicBezTo>
                  <a:cubicBezTo>
                    <a:pt x="284" y="946"/>
                    <a:pt x="283" y="946"/>
                    <a:pt x="283" y="946"/>
                  </a:cubicBezTo>
                  <a:cubicBezTo>
                    <a:pt x="281" y="946"/>
                    <a:pt x="280" y="946"/>
                    <a:pt x="279" y="946"/>
                  </a:cubicBezTo>
                  <a:cubicBezTo>
                    <a:pt x="278" y="946"/>
                    <a:pt x="276" y="947"/>
                    <a:pt x="275" y="947"/>
                  </a:cubicBezTo>
                  <a:cubicBezTo>
                    <a:pt x="274" y="947"/>
                    <a:pt x="273" y="948"/>
                    <a:pt x="273" y="948"/>
                  </a:cubicBezTo>
                  <a:cubicBezTo>
                    <a:pt x="258" y="941"/>
                    <a:pt x="257" y="954"/>
                    <a:pt x="244" y="956"/>
                  </a:cubicBezTo>
                  <a:cubicBezTo>
                    <a:pt x="257" y="964"/>
                    <a:pt x="270" y="969"/>
                    <a:pt x="272" y="950"/>
                  </a:cubicBezTo>
                  <a:cubicBezTo>
                    <a:pt x="272" y="950"/>
                    <a:pt x="273" y="950"/>
                    <a:pt x="273" y="950"/>
                  </a:cubicBezTo>
                  <a:cubicBezTo>
                    <a:pt x="274" y="950"/>
                    <a:pt x="275" y="949"/>
                    <a:pt x="276" y="949"/>
                  </a:cubicBezTo>
                  <a:cubicBezTo>
                    <a:pt x="277" y="949"/>
                    <a:pt x="278" y="949"/>
                    <a:pt x="279" y="948"/>
                  </a:cubicBezTo>
                  <a:cubicBezTo>
                    <a:pt x="281" y="948"/>
                    <a:pt x="282" y="948"/>
                    <a:pt x="283" y="948"/>
                  </a:cubicBezTo>
                  <a:cubicBezTo>
                    <a:pt x="284" y="948"/>
                    <a:pt x="285" y="948"/>
                    <a:pt x="286" y="948"/>
                  </a:cubicBezTo>
                  <a:cubicBezTo>
                    <a:pt x="287" y="948"/>
                    <a:pt x="288" y="948"/>
                    <a:pt x="288" y="948"/>
                  </a:cubicBezTo>
                  <a:cubicBezTo>
                    <a:pt x="289" y="948"/>
                    <a:pt x="289" y="948"/>
                    <a:pt x="290" y="948"/>
                  </a:cubicBezTo>
                  <a:cubicBezTo>
                    <a:pt x="290" y="948"/>
                    <a:pt x="290" y="948"/>
                    <a:pt x="291" y="948"/>
                  </a:cubicBezTo>
                  <a:cubicBezTo>
                    <a:pt x="291" y="948"/>
                    <a:pt x="291" y="948"/>
                    <a:pt x="291" y="948"/>
                  </a:cubicBezTo>
                  <a:cubicBezTo>
                    <a:pt x="293" y="949"/>
                    <a:pt x="295" y="949"/>
                    <a:pt x="298" y="950"/>
                  </a:cubicBezTo>
                  <a:cubicBezTo>
                    <a:pt x="299" y="950"/>
                    <a:pt x="300" y="951"/>
                    <a:pt x="301" y="951"/>
                  </a:cubicBezTo>
                  <a:cubicBezTo>
                    <a:pt x="302" y="951"/>
                    <a:pt x="303" y="952"/>
                    <a:pt x="305" y="952"/>
                  </a:cubicBezTo>
                  <a:cubicBezTo>
                    <a:pt x="305" y="952"/>
                    <a:pt x="306" y="952"/>
                    <a:pt x="306" y="953"/>
                  </a:cubicBezTo>
                  <a:cubicBezTo>
                    <a:pt x="307" y="953"/>
                    <a:pt x="307" y="953"/>
                    <a:pt x="307" y="953"/>
                  </a:cubicBezTo>
                  <a:cubicBezTo>
                    <a:pt x="307" y="953"/>
                    <a:pt x="308" y="953"/>
                    <a:pt x="308" y="953"/>
                  </a:cubicBezTo>
                  <a:cubicBezTo>
                    <a:pt x="308" y="954"/>
                    <a:pt x="309" y="954"/>
                    <a:pt x="309" y="954"/>
                  </a:cubicBezTo>
                  <a:cubicBezTo>
                    <a:pt x="309" y="954"/>
                    <a:pt x="309" y="954"/>
                    <a:pt x="309" y="954"/>
                  </a:cubicBezTo>
                  <a:cubicBezTo>
                    <a:pt x="309" y="954"/>
                    <a:pt x="309" y="954"/>
                    <a:pt x="309" y="954"/>
                  </a:cubicBezTo>
                  <a:cubicBezTo>
                    <a:pt x="309" y="954"/>
                    <a:pt x="309" y="954"/>
                    <a:pt x="309" y="954"/>
                  </a:cubicBezTo>
                  <a:cubicBezTo>
                    <a:pt x="309" y="954"/>
                    <a:pt x="309" y="954"/>
                    <a:pt x="309" y="954"/>
                  </a:cubicBezTo>
                  <a:cubicBezTo>
                    <a:pt x="310" y="954"/>
                    <a:pt x="310" y="954"/>
                    <a:pt x="310" y="954"/>
                  </a:cubicBezTo>
                  <a:cubicBezTo>
                    <a:pt x="310" y="955"/>
                    <a:pt x="311" y="955"/>
                    <a:pt x="311" y="956"/>
                  </a:cubicBezTo>
                  <a:cubicBezTo>
                    <a:pt x="313" y="957"/>
                    <a:pt x="316" y="959"/>
                    <a:pt x="318" y="961"/>
                  </a:cubicBezTo>
                  <a:cubicBezTo>
                    <a:pt x="320" y="963"/>
                    <a:pt x="322" y="965"/>
                    <a:pt x="324" y="968"/>
                  </a:cubicBezTo>
                  <a:cubicBezTo>
                    <a:pt x="326" y="970"/>
                    <a:pt x="329" y="972"/>
                    <a:pt x="331" y="974"/>
                  </a:cubicBezTo>
                  <a:cubicBezTo>
                    <a:pt x="334" y="977"/>
                    <a:pt x="337" y="979"/>
                    <a:pt x="340" y="981"/>
                  </a:cubicBezTo>
                  <a:cubicBezTo>
                    <a:pt x="340" y="981"/>
                    <a:pt x="340" y="981"/>
                    <a:pt x="340" y="981"/>
                  </a:cubicBezTo>
                  <a:cubicBezTo>
                    <a:pt x="340" y="981"/>
                    <a:pt x="339" y="982"/>
                    <a:pt x="339" y="982"/>
                  </a:cubicBezTo>
                  <a:cubicBezTo>
                    <a:pt x="338" y="982"/>
                    <a:pt x="338" y="982"/>
                    <a:pt x="337" y="982"/>
                  </a:cubicBezTo>
                  <a:cubicBezTo>
                    <a:pt x="337" y="982"/>
                    <a:pt x="336" y="982"/>
                    <a:pt x="336" y="983"/>
                  </a:cubicBezTo>
                  <a:cubicBezTo>
                    <a:pt x="336" y="983"/>
                    <a:pt x="336" y="983"/>
                    <a:pt x="335" y="983"/>
                  </a:cubicBezTo>
                  <a:cubicBezTo>
                    <a:pt x="334" y="984"/>
                    <a:pt x="333" y="984"/>
                    <a:pt x="332" y="985"/>
                  </a:cubicBezTo>
                  <a:cubicBezTo>
                    <a:pt x="331" y="986"/>
                    <a:pt x="329" y="987"/>
                    <a:pt x="328" y="988"/>
                  </a:cubicBezTo>
                  <a:cubicBezTo>
                    <a:pt x="326" y="989"/>
                    <a:pt x="323" y="991"/>
                    <a:pt x="320" y="993"/>
                  </a:cubicBezTo>
                  <a:cubicBezTo>
                    <a:pt x="319" y="994"/>
                    <a:pt x="318" y="995"/>
                    <a:pt x="316" y="995"/>
                  </a:cubicBezTo>
                  <a:cubicBezTo>
                    <a:pt x="315" y="996"/>
                    <a:pt x="313" y="997"/>
                    <a:pt x="312" y="997"/>
                  </a:cubicBezTo>
                  <a:cubicBezTo>
                    <a:pt x="311" y="998"/>
                    <a:pt x="309" y="998"/>
                    <a:pt x="308" y="999"/>
                  </a:cubicBezTo>
                  <a:cubicBezTo>
                    <a:pt x="308" y="999"/>
                    <a:pt x="308" y="999"/>
                    <a:pt x="308" y="999"/>
                  </a:cubicBezTo>
                  <a:cubicBezTo>
                    <a:pt x="308" y="998"/>
                    <a:pt x="307" y="998"/>
                    <a:pt x="307" y="998"/>
                  </a:cubicBezTo>
                  <a:cubicBezTo>
                    <a:pt x="306" y="998"/>
                    <a:pt x="306" y="998"/>
                    <a:pt x="306" y="998"/>
                  </a:cubicBezTo>
                  <a:cubicBezTo>
                    <a:pt x="306" y="998"/>
                    <a:pt x="306" y="997"/>
                    <a:pt x="305" y="997"/>
                  </a:cubicBezTo>
                  <a:cubicBezTo>
                    <a:pt x="305" y="997"/>
                    <a:pt x="305" y="997"/>
                    <a:pt x="305" y="997"/>
                  </a:cubicBezTo>
                  <a:cubicBezTo>
                    <a:pt x="304" y="997"/>
                    <a:pt x="303" y="997"/>
                    <a:pt x="303" y="997"/>
                  </a:cubicBezTo>
                  <a:cubicBezTo>
                    <a:pt x="302" y="997"/>
                    <a:pt x="301" y="996"/>
                    <a:pt x="300" y="996"/>
                  </a:cubicBezTo>
                  <a:cubicBezTo>
                    <a:pt x="299" y="996"/>
                    <a:pt x="299" y="995"/>
                    <a:pt x="298" y="995"/>
                  </a:cubicBezTo>
                  <a:cubicBezTo>
                    <a:pt x="297" y="995"/>
                    <a:pt x="296" y="994"/>
                    <a:pt x="295" y="994"/>
                  </a:cubicBezTo>
                  <a:cubicBezTo>
                    <a:pt x="292" y="981"/>
                    <a:pt x="281" y="986"/>
                    <a:pt x="272" y="979"/>
                  </a:cubicBezTo>
                  <a:cubicBezTo>
                    <a:pt x="274" y="985"/>
                    <a:pt x="277" y="993"/>
                    <a:pt x="282" y="996"/>
                  </a:cubicBezTo>
                  <a:cubicBezTo>
                    <a:pt x="285" y="998"/>
                    <a:pt x="293" y="998"/>
                    <a:pt x="295" y="996"/>
                  </a:cubicBezTo>
                  <a:cubicBezTo>
                    <a:pt x="295" y="996"/>
                    <a:pt x="296" y="996"/>
                    <a:pt x="296" y="996"/>
                  </a:cubicBezTo>
                  <a:cubicBezTo>
                    <a:pt x="296" y="996"/>
                    <a:pt x="296" y="996"/>
                    <a:pt x="296" y="996"/>
                  </a:cubicBezTo>
                  <a:cubicBezTo>
                    <a:pt x="296" y="996"/>
                    <a:pt x="296" y="996"/>
                    <a:pt x="296" y="996"/>
                  </a:cubicBezTo>
                  <a:cubicBezTo>
                    <a:pt x="296" y="996"/>
                    <a:pt x="297" y="996"/>
                    <a:pt x="297" y="997"/>
                  </a:cubicBezTo>
                  <a:cubicBezTo>
                    <a:pt x="298" y="997"/>
                    <a:pt x="299" y="997"/>
                    <a:pt x="300" y="998"/>
                  </a:cubicBezTo>
                  <a:cubicBezTo>
                    <a:pt x="301" y="998"/>
                    <a:pt x="302" y="998"/>
                    <a:pt x="302" y="998"/>
                  </a:cubicBezTo>
                  <a:cubicBezTo>
                    <a:pt x="303" y="999"/>
                    <a:pt x="304" y="999"/>
                    <a:pt x="305" y="999"/>
                  </a:cubicBezTo>
                  <a:cubicBezTo>
                    <a:pt x="305" y="999"/>
                    <a:pt x="305" y="999"/>
                    <a:pt x="305" y="999"/>
                  </a:cubicBezTo>
                  <a:cubicBezTo>
                    <a:pt x="305" y="999"/>
                    <a:pt x="305" y="999"/>
                    <a:pt x="306" y="999"/>
                  </a:cubicBezTo>
                  <a:cubicBezTo>
                    <a:pt x="306" y="999"/>
                    <a:pt x="306" y="999"/>
                    <a:pt x="306" y="999"/>
                  </a:cubicBezTo>
                  <a:cubicBezTo>
                    <a:pt x="305" y="999"/>
                    <a:pt x="305" y="1000"/>
                    <a:pt x="304" y="1000"/>
                  </a:cubicBezTo>
                  <a:cubicBezTo>
                    <a:pt x="304" y="1000"/>
                    <a:pt x="304" y="1000"/>
                    <a:pt x="303" y="1000"/>
                  </a:cubicBezTo>
                  <a:cubicBezTo>
                    <a:pt x="303" y="1000"/>
                    <a:pt x="303" y="1000"/>
                    <a:pt x="302" y="1000"/>
                  </a:cubicBezTo>
                  <a:cubicBezTo>
                    <a:pt x="302" y="1000"/>
                    <a:pt x="301" y="1000"/>
                    <a:pt x="301" y="1001"/>
                  </a:cubicBezTo>
                  <a:cubicBezTo>
                    <a:pt x="300" y="1001"/>
                    <a:pt x="299" y="1001"/>
                    <a:pt x="298" y="1001"/>
                  </a:cubicBezTo>
                  <a:cubicBezTo>
                    <a:pt x="297" y="1002"/>
                    <a:pt x="296" y="1002"/>
                    <a:pt x="296" y="1002"/>
                  </a:cubicBezTo>
                  <a:cubicBezTo>
                    <a:pt x="296" y="1002"/>
                    <a:pt x="296" y="1002"/>
                    <a:pt x="297" y="1002"/>
                  </a:cubicBezTo>
                  <a:cubicBezTo>
                    <a:pt x="297" y="1002"/>
                    <a:pt x="298" y="1002"/>
                    <a:pt x="299" y="1002"/>
                  </a:cubicBezTo>
                  <a:cubicBezTo>
                    <a:pt x="299" y="1002"/>
                    <a:pt x="300" y="1003"/>
                    <a:pt x="301" y="1003"/>
                  </a:cubicBezTo>
                  <a:cubicBezTo>
                    <a:pt x="302" y="1003"/>
                    <a:pt x="302" y="1003"/>
                    <a:pt x="303" y="1003"/>
                  </a:cubicBezTo>
                  <a:cubicBezTo>
                    <a:pt x="303" y="1003"/>
                    <a:pt x="304" y="1003"/>
                    <a:pt x="304" y="1003"/>
                  </a:cubicBezTo>
                  <a:cubicBezTo>
                    <a:pt x="304" y="1002"/>
                    <a:pt x="304" y="1002"/>
                    <a:pt x="305" y="1002"/>
                  </a:cubicBezTo>
                  <a:cubicBezTo>
                    <a:pt x="307" y="1002"/>
                    <a:pt x="310" y="1001"/>
                    <a:pt x="313" y="1000"/>
                  </a:cubicBezTo>
                  <a:cubicBezTo>
                    <a:pt x="314" y="999"/>
                    <a:pt x="315" y="999"/>
                    <a:pt x="316" y="999"/>
                  </a:cubicBezTo>
                  <a:cubicBezTo>
                    <a:pt x="316" y="999"/>
                    <a:pt x="316" y="999"/>
                    <a:pt x="316" y="999"/>
                  </a:cubicBezTo>
                  <a:cubicBezTo>
                    <a:pt x="315" y="1000"/>
                    <a:pt x="315" y="1000"/>
                    <a:pt x="315" y="1001"/>
                  </a:cubicBezTo>
                  <a:cubicBezTo>
                    <a:pt x="315" y="1001"/>
                    <a:pt x="314" y="1002"/>
                    <a:pt x="314" y="1002"/>
                  </a:cubicBezTo>
                  <a:cubicBezTo>
                    <a:pt x="314" y="1003"/>
                    <a:pt x="313" y="1004"/>
                    <a:pt x="313" y="1005"/>
                  </a:cubicBezTo>
                  <a:cubicBezTo>
                    <a:pt x="313" y="1005"/>
                    <a:pt x="313" y="1005"/>
                    <a:pt x="313" y="1005"/>
                  </a:cubicBezTo>
                  <a:cubicBezTo>
                    <a:pt x="302" y="1010"/>
                    <a:pt x="297" y="1019"/>
                    <a:pt x="305" y="1032"/>
                  </a:cubicBezTo>
                  <a:cubicBezTo>
                    <a:pt x="309" y="1021"/>
                    <a:pt x="319" y="1019"/>
                    <a:pt x="313" y="1006"/>
                  </a:cubicBezTo>
                  <a:cubicBezTo>
                    <a:pt x="313" y="1006"/>
                    <a:pt x="313" y="1006"/>
                    <a:pt x="314" y="1005"/>
                  </a:cubicBezTo>
                  <a:cubicBezTo>
                    <a:pt x="314" y="1004"/>
                    <a:pt x="315" y="1004"/>
                    <a:pt x="315" y="1003"/>
                  </a:cubicBezTo>
                  <a:cubicBezTo>
                    <a:pt x="315" y="1002"/>
                    <a:pt x="316" y="1002"/>
                    <a:pt x="316" y="1001"/>
                  </a:cubicBezTo>
                  <a:cubicBezTo>
                    <a:pt x="316" y="1001"/>
                    <a:pt x="316" y="1000"/>
                    <a:pt x="317" y="1000"/>
                  </a:cubicBezTo>
                  <a:cubicBezTo>
                    <a:pt x="317" y="999"/>
                    <a:pt x="318" y="998"/>
                    <a:pt x="319" y="997"/>
                  </a:cubicBezTo>
                  <a:cubicBezTo>
                    <a:pt x="320" y="997"/>
                    <a:pt x="321" y="996"/>
                    <a:pt x="322" y="995"/>
                  </a:cubicBezTo>
                  <a:cubicBezTo>
                    <a:pt x="325" y="994"/>
                    <a:pt x="327" y="992"/>
                    <a:pt x="330" y="990"/>
                  </a:cubicBezTo>
                  <a:cubicBezTo>
                    <a:pt x="331" y="989"/>
                    <a:pt x="332" y="988"/>
                    <a:pt x="333" y="987"/>
                  </a:cubicBezTo>
                  <a:cubicBezTo>
                    <a:pt x="335" y="987"/>
                    <a:pt x="336" y="986"/>
                    <a:pt x="337" y="985"/>
                  </a:cubicBezTo>
                  <a:cubicBezTo>
                    <a:pt x="337" y="985"/>
                    <a:pt x="337" y="985"/>
                    <a:pt x="337" y="985"/>
                  </a:cubicBezTo>
                  <a:cubicBezTo>
                    <a:pt x="338" y="985"/>
                    <a:pt x="338" y="985"/>
                    <a:pt x="338" y="985"/>
                  </a:cubicBezTo>
                  <a:cubicBezTo>
                    <a:pt x="339" y="984"/>
                    <a:pt x="339" y="984"/>
                    <a:pt x="339" y="984"/>
                  </a:cubicBezTo>
                  <a:cubicBezTo>
                    <a:pt x="340" y="983"/>
                    <a:pt x="340" y="983"/>
                    <a:pt x="341" y="983"/>
                  </a:cubicBezTo>
                  <a:cubicBezTo>
                    <a:pt x="341" y="983"/>
                    <a:pt x="341" y="982"/>
                    <a:pt x="341" y="982"/>
                  </a:cubicBezTo>
                  <a:cubicBezTo>
                    <a:pt x="344" y="984"/>
                    <a:pt x="346" y="985"/>
                    <a:pt x="348" y="987"/>
                  </a:cubicBezTo>
                  <a:cubicBezTo>
                    <a:pt x="351" y="988"/>
                    <a:pt x="354" y="990"/>
                    <a:pt x="357" y="992"/>
                  </a:cubicBezTo>
                  <a:cubicBezTo>
                    <a:pt x="357" y="992"/>
                    <a:pt x="358" y="993"/>
                    <a:pt x="359" y="993"/>
                  </a:cubicBezTo>
                  <a:cubicBezTo>
                    <a:pt x="359" y="994"/>
                    <a:pt x="360" y="994"/>
                    <a:pt x="361" y="995"/>
                  </a:cubicBezTo>
                  <a:cubicBezTo>
                    <a:pt x="362" y="996"/>
                    <a:pt x="363" y="997"/>
                    <a:pt x="364" y="999"/>
                  </a:cubicBezTo>
                  <a:cubicBezTo>
                    <a:pt x="369" y="1003"/>
                    <a:pt x="373" y="1010"/>
                    <a:pt x="377" y="1015"/>
                  </a:cubicBezTo>
                  <a:cubicBezTo>
                    <a:pt x="379" y="1019"/>
                    <a:pt x="381" y="1022"/>
                    <a:pt x="383" y="1025"/>
                  </a:cubicBezTo>
                  <a:cubicBezTo>
                    <a:pt x="382" y="1025"/>
                    <a:pt x="382" y="1025"/>
                    <a:pt x="382" y="1024"/>
                  </a:cubicBezTo>
                  <a:cubicBezTo>
                    <a:pt x="381" y="1024"/>
                    <a:pt x="381" y="1024"/>
                    <a:pt x="381" y="1024"/>
                  </a:cubicBezTo>
                  <a:cubicBezTo>
                    <a:pt x="381" y="1024"/>
                    <a:pt x="380" y="1024"/>
                    <a:pt x="380" y="1024"/>
                  </a:cubicBezTo>
                  <a:cubicBezTo>
                    <a:pt x="380" y="1024"/>
                    <a:pt x="380" y="1024"/>
                    <a:pt x="380" y="1024"/>
                  </a:cubicBezTo>
                  <a:cubicBezTo>
                    <a:pt x="379" y="1023"/>
                    <a:pt x="378" y="1023"/>
                    <a:pt x="377" y="1023"/>
                  </a:cubicBezTo>
                  <a:cubicBezTo>
                    <a:pt x="376" y="1023"/>
                    <a:pt x="375" y="1024"/>
                    <a:pt x="374" y="1024"/>
                  </a:cubicBezTo>
                  <a:cubicBezTo>
                    <a:pt x="373" y="1024"/>
                    <a:pt x="372" y="1024"/>
                    <a:pt x="371" y="1024"/>
                  </a:cubicBezTo>
                  <a:cubicBezTo>
                    <a:pt x="371" y="1024"/>
                    <a:pt x="370" y="1025"/>
                    <a:pt x="369" y="1025"/>
                  </a:cubicBezTo>
                  <a:cubicBezTo>
                    <a:pt x="367" y="1025"/>
                    <a:pt x="366" y="1025"/>
                    <a:pt x="365" y="1026"/>
                  </a:cubicBezTo>
                  <a:cubicBezTo>
                    <a:pt x="355" y="1013"/>
                    <a:pt x="346" y="1029"/>
                    <a:pt x="337" y="1014"/>
                  </a:cubicBezTo>
                  <a:cubicBezTo>
                    <a:pt x="337" y="1022"/>
                    <a:pt x="340" y="1030"/>
                    <a:pt x="348" y="1033"/>
                  </a:cubicBezTo>
                  <a:cubicBezTo>
                    <a:pt x="354" y="1036"/>
                    <a:pt x="365" y="1035"/>
                    <a:pt x="366" y="1027"/>
                  </a:cubicBezTo>
                  <a:cubicBezTo>
                    <a:pt x="367" y="1027"/>
                    <a:pt x="368" y="1027"/>
                    <a:pt x="369" y="1026"/>
                  </a:cubicBezTo>
                  <a:cubicBezTo>
                    <a:pt x="370" y="1026"/>
                    <a:pt x="371" y="1026"/>
                    <a:pt x="372" y="1026"/>
                  </a:cubicBezTo>
                  <a:cubicBezTo>
                    <a:pt x="373" y="1026"/>
                    <a:pt x="374" y="1025"/>
                    <a:pt x="375" y="1025"/>
                  </a:cubicBezTo>
                  <a:cubicBezTo>
                    <a:pt x="376" y="1025"/>
                    <a:pt x="376" y="1025"/>
                    <a:pt x="377" y="1025"/>
                  </a:cubicBezTo>
                  <a:cubicBezTo>
                    <a:pt x="378" y="1025"/>
                    <a:pt x="379" y="1025"/>
                    <a:pt x="379" y="1025"/>
                  </a:cubicBezTo>
                  <a:cubicBezTo>
                    <a:pt x="380" y="1025"/>
                    <a:pt x="380" y="1025"/>
                    <a:pt x="380" y="1025"/>
                  </a:cubicBezTo>
                  <a:cubicBezTo>
                    <a:pt x="380" y="1025"/>
                    <a:pt x="380" y="1025"/>
                    <a:pt x="380" y="1025"/>
                  </a:cubicBezTo>
                  <a:cubicBezTo>
                    <a:pt x="381" y="1025"/>
                    <a:pt x="381" y="1025"/>
                    <a:pt x="381" y="1025"/>
                  </a:cubicBezTo>
                  <a:cubicBezTo>
                    <a:pt x="382" y="1026"/>
                    <a:pt x="382" y="1026"/>
                    <a:pt x="383" y="1026"/>
                  </a:cubicBezTo>
                  <a:cubicBezTo>
                    <a:pt x="383" y="1026"/>
                    <a:pt x="383" y="1026"/>
                    <a:pt x="383" y="1026"/>
                  </a:cubicBezTo>
                  <a:cubicBezTo>
                    <a:pt x="385" y="1028"/>
                    <a:pt x="386" y="1031"/>
                    <a:pt x="388" y="1033"/>
                  </a:cubicBezTo>
                  <a:cubicBezTo>
                    <a:pt x="395" y="1044"/>
                    <a:pt x="402" y="1054"/>
                    <a:pt x="407" y="1063"/>
                  </a:cubicBezTo>
                  <a:cubicBezTo>
                    <a:pt x="408" y="1065"/>
                    <a:pt x="409" y="1066"/>
                    <a:pt x="409" y="1067"/>
                  </a:cubicBezTo>
                  <a:cubicBezTo>
                    <a:pt x="410" y="1068"/>
                    <a:pt x="411" y="1069"/>
                    <a:pt x="411" y="1070"/>
                  </a:cubicBezTo>
                  <a:cubicBezTo>
                    <a:pt x="412" y="1071"/>
                    <a:pt x="413" y="1072"/>
                    <a:pt x="414" y="1073"/>
                  </a:cubicBezTo>
                  <a:cubicBezTo>
                    <a:pt x="396" y="1069"/>
                    <a:pt x="386" y="1069"/>
                    <a:pt x="366" y="1066"/>
                  </a:cubicBezTo>
                  <a:cubicBezTo>
                    <a:pt x="345" y="1061"/>
                    <a:pt x="314" y="1060"/>
                    <a:pt x="296" y="1050"/>
                  </a:cubicBezTo>
                  <a:cubicBezTo>
                    <a:pt x="277" y="1040"/>
                    <a:pt x="261" y="1014"/>
                    <a:pt x="230" y="1015"/>
                  </a:cubicBezTo>
                  <a:cubicBezTo>
                    <a:pt x="227" y="1013"/>
                    <a:pt x="224" y="1011"/>
                    <a:pt x="221" y="1009"/>
                  </a:cubicBezTo>
                  <a:cubicBezTo>
                    <a:pt x="215" y="1006"/>
                    <a:pt x="209" y="1001"/>
                    <a:pt x="203" y="996"/>
                  </a:cubicBezTo>
                  <a:cubicBezTo>
                    <a:pt x="202" y="996"/>
                    <a:pt x="201" y="995"/>
                    <a:pt x="201" y="994"/>
                  </a:cubicBezTo>
                  <a:cubicBezTo>
                    <a:pt x="200" y="994"/>
                    <a:pt x="199" y="993"/>
                    <a:pt x="198" y="993"/>
                  </a:cubicBezTo>
                  <a:cubicBezTo>
                    <a:pt x="197" y="992"/>
                    <a:pt x="197" y="992"/>
                    <a:pt x="197" y="992"/>
                  </a:cubicBezTo>
                  <a:cubicBezTo>
                    <a:pt x="197" y="991"/>
                    <a:pt x="197" y="991"/>
                    <a:pt x="197" y="991"/>
                  </a:cubicBezTo>
                  <a:cubicBezTo>
                    <a:pt x="197" y="991"/>
                    <a:pt x="197" y="991"/>
                    <a:pt x="197" y="991"/>
                  </a:cubicBezTo>
                  <a:cubicBezTo>
                    <a:pt x="196" y="991"/>
                    <a:pt x="196" y="991"/>
                    <a:pt x="196" y="991"/>
                  </a:cubicBezTo>
                  <a:cubicBezTo>
                    <a:pt x="196" y="990"/>
                    <a:pt x="196" y="990"/>
                    <a:pt x="195" y="990"/>
                  </a:cubicBezTo>
                  <a:cubicBezTo>
                    <a:pt x="194" y="989"/>
                    <a:pt x="194" y="989"/>
                    <a:pt x="194" y="989"/>
                  </a:cubicBezTo>
                  <a:cubicBezTo>
                    <a:pt x="192" y="986"/>
                    <a:pt x="190" y="982"/>
                    <a:pt x="188" y="978"/>
                  </a:cubicBezTo>
                  <a:cubicBezTo>
                    <a:pt x="187" y="975"/>
                    <a:pt x="185" y="971"/>
                    <a:pt x="184" y="967"/>
                  </a:cubicBezTo>
                  <a:cubicBezTo>
                    <a:pt x="183" y="965"/>
                    <a:pt x="182" y="963"/>
                    <a:pt x="181" y="961"/>
                  </a:cubicBezTo>
                  <a:cubicBezTo>
                    <a:pt x="181" y="961"/>
                    <a:pt x="181" y="961"/>
                    <a:pt x="181" y="960"/>
                  </a:cubicBezTo>
                  <a:cubicBezTo>
                    <a:pt x="181" y="960"/>
                    <a:pt x="182" y="960"/>
                    <a:pt x="182" y="959"/>
                  </a:cubicBezTo>
                  <a:cubicBezTo>
                    <a:pt x="182" y="959"/>
                    <a:pt x="182" y="959"/>
                    <a:pt x="182" y="958"/>
                  </a:cubicBezTo>
                  <a:cubicBezTo>
                    <a:pt x="182" y="958"/>
                    <a:pt x="182" y="958"/>
                    <a:pt x="182" y="958"/>
                  </a:cubicBezTo>
                  <a:cubicBezTo>
                    <a:pt x="182" y="958"/>
                    <a:pt x="182" y="958"/>
                    <a:pt x="182" y="958"/>
                  </a:cubicBezTo>
                  <a:cubicBezTo>
                    <a:pt x="183" y="957"/>
                    <a:pt x="183" y="956"/>
                    <a:pt x="183" y="956"/>
                  </a:cubicBezTo>
                  <a:cubicBezTo>
                    <a:pt x="183" y="955"/>
                    <a:pt x="184" y="954"/>
                    <a:pt x="184" y="954"/>
                  </a:cubicBezTo>
                  <a:cubicBezTo>
                    <a:pt x="184" y="953"/>
                    <a:pt x="184" y="952"/>
                    <a:pt x="185" y="952"/>
                  </a:cubicBezTo>
                  <a:cubicBezTo>
                    <a:pt x="185" y="951"/>
                    <a:pt x="185" y="950"/>
                    <a:pt x="186" y="949"/>
                  </a:cubicBezTo>
                  <a:cubicBezTo>
                    <a:pt x="186" y="949"/>
                    <a:pt x="187" y="948"/>
                    <a:pt x="187" y="947"/>
                  </a:cubicBezTo>
                  <a:cubicBezTo>
                    <a:pt x="187" y="947"/>
                    <a:pt x="187" y="947"/>
                    <a:pt x="187" y="947"/>
                  </a:cubicBezTo>
                  <a:cubicBezTo>
                    <a:pt x="204" y="948"/>
                    <a:pt x="206" y="939"/>
                    <a:pt x="197" y="925"/>
                  </a:cubicBezTo>
                  <a:cubicBezTo>
                    <a:pt x="190" y="930"/>
                    <a:pt x="178" y="934"/>
                    <a:pt x="185" y="946"/>
                  </a:cubicBezTo>
                  <a:cubicBezTo>
                    <a:pt x="185" y="947"/>
                    <a:pt x="185" y="947"/>
                    <a:pt x="185" y="947"/>
                  </a:cubicBezTo>
                  <a:cubicBezTo>
                    <a:pt x="185" y="947"/>
                    <a:pt x="185" y="947"/>
                    <a:pt x="185" y="947"/>
                  </a:cubicBezTo>
                  <a:cubicBezTo>
                    <a:pt x="184" y="947"/>
                    <a:pt x="184" y="948"/>
                    <a:pt x="184" y="948"/>
                  </a:cubicBezTo>
                  <a:cubicBezTo>
                    <a:pt x="183" y="949"/>
                    <a:pt x="183" y="950"/>
                    <a:pt x="183" y="951"/>
                  </a:cubicBezTo>
                  <a:cubicBezTo>
                    <a:pt x="182" y="951"/>
                    <a:pt x="182" y="952"/>
                    <a:pt x="182" y="953"/>
                  </a:cubicBezTo>
                  <a:cubicBezTo>
                    <a:pt x="181" y="953"/>
                    <a:pt x="181" y="954"/>
                    <a:pt x="181" y="955"/>
                  </a:cubicBezTo>
                  <a:cubicBezTo>
                    <a:pt x="181" y="956"/>
                    <a:pt x="180" y="956"/>
                    <a:pt x="180" y="957"/>
                  </a:cubicBezTo>
                  <a:cubicBezTo>
                    <a:pt x="180" y="957"/>
                    <a:pt x="180" y="957"/>
                    <a:pt x="180" y="957"/>
                  </a:cubicBezTo>
                  <a:cubicBezTo>
                    <a:pt x="180" y="957"/>
                    <a:pt x="180" y="958"/>
                    <a:pt x="180" y="958"/>
                  </a:cubicBezTo>
                  <a:cubicBezTo>
                    <a:pt x="180" y="958"/>
                    <a:pt x="180" y="958"/>
                    <a:pt x="180" y="959"/>
                  </a:cubicBezTo>
                  <a:cubicBezTo>
                    <a:pt x="180" y="959"/>
                    <a:pt x="180" y="960"/>
                    <a:pt x="180" y="960"/>
                  </a:cubicBezTo>
                  <a:cubicBezTo>
                    <a:pt x="180" y="960"/>
                    <a:pt x="180" y="960"/>
                    <a:pt x="180" y="961"/>
                  </a:cubicBezTo>
                  <a:cubicBezTo>
                    <a:pt x="179" y="959"/>
                    <a:pt x="178" y="957"/>
                    <a:pt x="177" y="956"/>
                  </a:cubicBezTo>
                  <a:cubicBezTo>
                    <a:pt x="177" y="955"/>
                    <a:pt x="176" y="954"/>
                    <a:pt x="175" y="953"/>
                  </a:cubicBezTo>
                  <a:cubicBezTo>
                    <a:pt x="175" y="953"/>
                    <a:pt x="175" y="953"/>
                    <a:pt x="175" y="953"/>
                  </a:cubicBezTo>
                  <a:cubicBezTo>
                    <a:pt x="175" y="953"/>
                    <a:pt x="175" y="953"/>
                    <a:pt x="175" y="953"/>
                  </a:cubicBezTo>
                  <a:cubicBezTo>
                    <a:pt x="174" y="952"/>
                    <a:pt x="174" y="952"/>
                    <a:pt x="174" y="952"/>
                  </a:cubicBezTo>
                  <a:cubicBezTo>
                    <a:pt x="174" y="952"/>
                    <a:pt x="173" y="951"/>
                    <a:pt x="173" y="951"/>
                  </a:cubicBezTo>
                  <a:cubicBezTo>
                    <a:pt x="171" y="950"/>
                    <a:pt x="169" y="948"/>
                    <a:pt x="168" y="947"/>
                  </a:cubicBezTo>
                  <a:cubicBezTo>
                    <a:pt x="167" y="947"/>
                    <a:pt x="166" y="946"/>
                    <a:pt x="165" y="945"/>
                  </a:cubicBezTo>
                  <a:cubicBezTo>
                    <a:pt x="165" y="945"/>
                    <a:pt x="165" y="945"/>
                    <a:pt x="165" y="944"/>
                  </a:cubicBezTo>
                  <a:cubicBezTo>
                    <a:pt x="165" y="944"/>
                    <a:pt x="165" y="943"/>
                    <a:pt x="165" y="943"/>
                  </a:cubicBezTo>
                  <a:cubicBezTo>
                    <a:pt x="165" y="943"/>
                    <a:pt x="165" y="942"/>
                    <a:pt x="164" y="942"/>
                  </a:cubicBezTo>
                  <a:cubicBezTo>
                    <a:pt x="164" y="942"/>
                    <a:pt x="164" y="942"/>
                    <a:pt x="164" y="941"/>
                  </a:cubicBezTo>
                  <a:cubicBezTo>
                    <a:pt x="164" y="941"/>
                    <a:pt x="164" y="940"/>
                    <a:pt x="164" y="940"/>
                  </a:cubicBezTo>
                  <a:cubicBezTo>
                    <a:pt x="164" y="939"/>
                    <a:pt x="164" y="938"/>
                    <a:pt x="164" y="938"/>
                  </a:cubicBezTo>
                  <a:cubicBezTo>
                    <a:pt x="164" y="938"/>
                    <a:pt x="164" y="937"/>
                    <a:pt x="164" y="937"/>
                  </a:cubicBezTo>
                  <a:cubicBezTo>
                    <a:pt x="164" y="937"/>
                    <a:pt x="164" y="936"/>
                    <a:pt x="164" y="936"/>
                  </a:cubicBezTo>
                  <a:cubicBezTo>
                    <a:pt x="163" y="935"/>
                    <a:pt x="163" y="935"/>
                    <a:pt x="163" y="934"/>
                  </a:cubicBezTo>
                  <a:cubicBezTo>
                    <a:pt x="163" y="933"/>
                    <a:pt x="163" y="931"/>
                    <a:pt x="163" y="930"/>
                  </a:cubicBezTo>
                  <a:cubicBezTo>
                    <a:pt x="163" y="928"/>
                    <a:pt x="164" y="927"/>
                    <a:pt x="164" y="925"/>
                  </a:cubicBezTo>
                  <a:cubicBezTo>
                    <a:pt x="164" y="924"/>
                    <a:pt x="164" y="923"/>
                    <a:pt x="165" y="921"/>
                  </a:cubicBezTo>
                  <a:cubicBezTo>
                    <a:pt x="165" y="920"/>
                    <a:pt x="165" y="919"/>
                    <a:pt x="165" y="918"/>
                  </a:cubicBezTo>
                  <a:cubicBezTo>
                    <a:pt x="172" y="917"/>
                    <a:pt x="180" y="914"/>
                    <a:pt x="182" y="908"/>
                  </a:cubicBezTo>
                  <a:cubicBezTo>
                    <a:pt x="186" y="901"/>
                    <a:pt x="179" y="893"/>
                    <a:pt x="176" y="886"/>
                  </a:cubicBezTo>
                  <a:cubicBezTo>
                    <a:pt x="167" y="895"/>
                    <a:pt x="147" y="905"/>
                    <a:pt x="163" y="918"/>
                  </a:cubicBezTo>
                  <a:cubicBezTo>
                    <a:pt x="163" y="918"/>
                    <a:pt x="163" y="918"/>
                    <a:pt x="163" y="918"/>
                  </a:cubicBezTo>
                  <a:cubicBezTo>
                    <a:pt x="162" y="918"/>
                    <a:pt x="162" y="918"/>
                    <a:pt x="161" y="918"/>
                  </a:cubicBezTo>
                  <a:cubicBezTo>
                    <a:pt x="163" y="918"/>
                    <a:pt x="163" y="918"/>
                    <a:pt x="163" y="918"/>
                  </a:cubicBezTo>
                  <a:cubicBezTo>
                    <a:pt x="163" y="919"/>
                    <a:pt x="162" y="920"/>
                    <a:pt x="162" y="921"/>
                  </a:cubicBezTo>
                  <a:cubicBezTo>
                    <a:pt x="162" y="922"/>
                    <a:pt x="162" y="924"/>
                    <a:pt x="161" y="925"/>
                  </a:cubicBezTo>
                  <a:cubicBezTo>
                    <a:pt x="161" y="927"/>
                    <a:pt x="161" y="928"/>
                    <a:pt x="161" y="930"/>
                  </a:cubicBezTo>
                  <a:cubicBezTo>
                    <a:pt x="161" y="931"/>
                    <a:pt x="161" y="933"/>
                    <a:pt x="161" y="934"/>
                  </a:cubicBezTo>
                  <a:cubicBezTo>
                    <a:pt x="161" y="935"/>
                    <a:pt x="161" y="935"/>
                    <a:pt x="161" y="936"/>
                  </a:cubicBezTo>
                  <a:cubicBezTo>
                    <a:pt x="161" y="937"/>
                    <a:pt x="161" y="937"/>
                    <a:pt x="161" y="937"/>
                  </a:cubicBezTo>
                  <a:cubicBezTo>
                    <a:pt x="161" y="938"/>
                    <a:pt x="161" y="938"/>
                    <a:pt x="161" y="938"/>
                  </a:cubicBezTo>
                  <a:cubicBezTo>
                    <a:pt x="161" y="939"/>
                    <a:pt x="162" y="939"/>
                    <a:pt x="162" y="940"/>
                  </a:cubicBezTo>
                  <a:cubicBezTo>
                    <a:pt x="162" y="941"/>
                    <a:pt x="162" y="941"/>
                    <a:pt x="162" y="942"/>
                  </a:cubicBezTo>
                  <a:cubicBezTo>
                    <a:pt x="162" y="942"/>
                    <a:pt x="162" y="942"/>
                    <a:pt x="162" y="943"/>
                  </a:cubicBezTo>
                  <a:cubicBezTo>
                    <a:pt x="162" y="943"/>
                    <a:pt x="162" y="943"/>
                    <a:pt x="162" y="943"/>
                  </a:cubicBezTo>
                  <a:cubicBezTo>
                    <a:pt x="162" y="944"/>
                    <a:pt x="163" y="944"/>
                    <a:pt x="163" y="944"/>
                  </a:cubicBezTo>
                  <a:cubicBezTo>
                    <a:pt x="161" y="943"/>
                    <a:pt x="159" y="942"/>
                    <a:pt x="157" y="941"/>
                  </a:cubicBezTo>
                  <a:cubicBezTo>
                    <a:pt x="153" y="939"/>
                    <a:pt x="149" y="938"/>
                    <a:pt x="146" y="936"/>
                  </a:cubicBezTo>
                  <a:cubicBezTo>
                    <a:pt x="143" y="934"/>
                    <a:pt x="140" y="931"/>
                    <a:pt x="137" y="928"/>
                  </a:cubicBezTo>
                  <a:cubicBezTo>
                    <a:pt x="135" y="925"/>
                    <a:pt x="133" y="922"/>
                    <a:pt x="132" y="919"/>
                  </a:cubicBezTo>
                  <a:cubicBezTo>
                    <a:pt x="131" y="915"/>
                    <a:pt x="130" y="912"/>
                    <a:pt x="129" y="908"/>
                  </a:cubicBezTo>
                  <a:cubicBezTo>
                    <a:pt x="127" y="902"/>
                    <a:pt x="127" y="895"/>
                    <a:pt x="126" y="889"/>
                  </a:cubicBezTo>
                  <a:cubicBezTo>
                    <a:pt x="126" y="887"/>
                    <a:pt x="126" y="886"/>
                    <a:pt x="126" y="884"/>
                  </a:cubicBezTo>
                  <a:cubicBezTo>
                    <a:pt x="126" y="883"/>
                    <a:pt x="126" y="881"/>
                    <a:pt x="126" y="880"/>
                  </a:cubicBezTo>
                  <a:cubicBezTo>
                    <a:pt x="126" y="877"/>
                    <a:pt x="126" y="875"/>
                    <a:pt x="127" y="872"/>
                  </a:cubicBezTo>
                  <a:cubicBezTo>
                    <a:pt x="127" y="867"/>
                    <a:pt x="128" y="863"/>
                    <a:pt x="129" y="859"/>
                  </a:cubicBezTo>
                  <a:cubicBezTo>
                    <a:pt x="129" y="859"/>
                    <a:pt x="129" y="859"/>
                    <a:pt x="129" y="859"/>
                  </a:cubicBezTo>
                  <a:cubicBezTo>
                    <a:pt x="129" y="859"/>
                    <a:pt x="129" y="859"/>
                    <a:pt x="129" y="859"/>
                  </a:cubicBezTo>
                  <a:cubicBezTo>
                    <a:pt x="129" y="859"/>
                    <a:pt x="129" y="859"/>
                    <a:pt x="130" y="859"/>
                  </a:cubicBezTo>
                  <a:cubicBezTo>
                    <a:pt x="130" y="859"/>
                    <a:pt x="130" y="859"/>
                    <a:pt x="130" y="859"/>
                  </a:cubicBezTo>
                  <a:cubicBezTo>
                    <a:pt x="130" y="858"/>
                    <a:pt x="131" y="858"/>
                    <a:pt x="131" y="857"/>
                  </a:cubicBezTo>
                  <a:cubicBezTo>
                    <a:pt x="131" y="857"/>
                    <a:pt x="132" y="856"/>
                    <a:pt x="132" y="856"/>
                  </a:cubicBezTo>
                  <a:cubicBezTo>
                    <a:pt x="133" y="855"/>
                    <a:pt x="133" y="855"/>
                    <a:pt x="134" y="855"/>
                  </a:cubicBezTo>
                  <a:cubicBezTo>
                    <a:pt x="134" y="854"/>
                    <a:pt x="135" y="854"/>
                    <a:pt x="136" y="853"/>
                  </a:cubicBezTo>
                  <a:cubicBezTo>
                    <a:pt x="136" y="853"/>
                    <a:pt x="137" y="852"/>
                    <a:pt x="137" y="852"/>
                  </a:cubicBezTo>
                  <a:cubicBezTo>
                    <a:pt x="147" y="853"/>
                    <a:pt x="157" y="850"/>
                    <a:pt x="159" y="840"/>
                  </a:cubicBezTo>
                  <a:cubicBezTo>
                    <a:pt x="148" y="840"/>
                    <a:pt x="139" y="841"/>
                    <a:pt x="134" y="851"/>
                  </a:cubicBezTo>
                  <a:cubicBezTo>
                    <a:pt x="134" y="851"/>
                    <a:pt x="134" y="851"/>
                    <a:pt x="134" y="851"/>
                  </a:cubicBezTo>
                  <a:cubicBezTo>
                    <a:pt x="134" y="851"/>
                    <a:pt x="134" y="851"/>
                    <a:pt x="134" y="851"/>
                  </a:cubicBezTo>
                  <a:cubicBezTo>
                    <a:pt x="134" y="852"/>
                    <a:pt x="133" y="852"/>
                    <a:pt x="132" y="853"/>
                  </a:cubicBezTo>
                  <a:cubicBezTo>
                    <a:pt x="132" y="853"/>
                    <a:pt x="132" y="853"/>
                    <a:pt x="132" y="854"/>
                  </a:cubicBezTo>
                  <a:cubicBezTo>
                    <a:pt x="132" y="853"/>
                    <a:pt x="132" y="852"/>
                    <a:pt x="133" y="852"/>
                  </a:cubicBezTo>
                  <a:cubicBezTo>
                    <a:pt x="133" y="851"/>
                    <a:pt x="134" y="850"/>
                    <a:pt x="134" y="850"/>
                  </a:cubicBezTo>
                  <a:cubicBezTo>
                    <a:pt x="134" y="850"/>
                    <a:pt x="134" y="849"/>
                    <a:pt x="134" y="849"/>
                  </a:cubicBezTo>
                  <a:cubicBezTo>
                    <a:pt x="134" y="849"/>
                    <a:pt x="134" y="850"/>
                    <a:pt x="134" y="850"/>
                  </a:cubicBezTo>
                  <a:cubicBezTo>
                    <a:pt x="134" y="850"/>
                    <a:pt x="133" y="851"/>
                    <a:pt x="132" y="852"/>
                  </a:cubicBezTo>
                  <a:cubicBezTo>
                    <a:pt x="132" y="853"/>
                    <a:pt x="131" y="854"/>
                    <a:pt x="130" y="855"/>
                  </a:cubicBezTo>
                  <a:cubicBezTo>
                    <a:pt x="130" y="855"/>
                    <a:pt x="129" y="856"/>
                    <a:pt x="129" y="856"/>
                  </a:cubicBezTo>
                  <a:cubicBezTo>
                    <a:pt x="129" y="856"/>
                    <a:pt x="129" y="857"/>
                    <a:pt x="128" y="857"/>
                  </a:cubicBezTo>
                  <a:cubicBezTo>
                    <a:pt x="128" y="857"/>
                    <a:pt x="128" y="857"/>
                    <a:pt x="128" y="857"/>
                  </a:cubicBezTo>
                  <a:cubicBezTo>
                    <a:pt x="128" y="857"/>
                    <a:pt x="128" y="858"/>
                    <a:pt x="128" y="858"/>
                  </a:cubicBezTo>
                  <a:cubicBezTo>
                    <a:pt x="128" y="858"/>
                    <a:pt x="127" y="858"/>
                    <a:pt x="127" y="858"/>
                  </a:cubicBezTo>
                  <a:cubicBezTo>
                    <a:pt x="127" y="859"/>
                    <a:pt x="127" y="859"/>
                    <a:pt x="127" y="860"/>
                  </a:cubicBezTo>
                  <a:cubicBezTo>
                    <a:pt x="127" y="860"/>
                    <a:pt x="127" y="861"/>
                    <a:pt x="127" y="861"/>
                  </a:cubicBezTo>
                  <a:cubicBezTo>
                    <a:pt x="127" y="861"/>
                    <a:pt x="127" y="861"/>
                    <a:pt x="127" y="860"/>
                  </a:cubicBezTo>
                  <a:cubicBezTo>
                    <a:pt x="126" y="863"/>
                    <a:pt x="125" y="866"/>
                    <a:pt x="124" y="870"/>
                  </a:cubicBezTo>
                  <a:cubicBezTo>
                    <a:pt x="124" y="869"/>
                    <a:pt x="124" y="869"/>
                    <a:pt x="124" y="868"/>
                  </a:cubicBezTo>
                  <a:cubicBezTo>
                    <a:pt x="123" y="868"/>
                    <a:pt x="123" y="867"/>
                    <a:pt x="122" y="866"/>
                  </a:cubicBezTo>
                  <a:cubicBezTo>
                    <a:pt x="122" y="866"/>
                    <a:pt x="122" y="866"/>
                    <a:pt x="121" y="865"/>
                  </a:cubicBezTo>
                  <a:cubicBezTo>
                    <a:pt x="121" y="865"/>
                    <a:pt x="121" y="865"/>
                    <a:pt x="121" y="865"/>
                  </a:cubicBezTo>
                  <a:cubicBezTo>
                    <a:pt x="121" y="864"/>
                    <a:pt x="121" y="864"/>
                    <a:pt x="121" y="864"/>
                  </a:cubicBezTo>
                  <a:cubicBezTo>
                    <a:pt x="120" y="864"/>
                    <a:pt x="120" y="863"/>
                    <a:pt x="119" y="863"/>
                  </a:cubicBezTo>
                  <a:cubicBezTo>
                    <a:pt x="119" y="862"/>
                    <a:pt x="119" y="862"/>
                    <a:pt x="118" y="861"/>
                  </a:cubicBezTo>
                  <a:cubicBezTo>
                    <a:pt x="118" y="861"/>
                    <a:pt x="118" y="860"/>
                    <a:pt x="117" y="860"/>
                  </a:cubicBezTo>
                  <a:cubicBezTo>
                    <a:pt x="117" y="859"/>
                    <a:pt x="117" y="859"/>
                    <a:pt x="116" y="858"/>
                  </a:cubicBezTo>
                  <a:cubicBezTo>
                    <a:pt x="116" y="857"/>
                    <a:pt x="115" y="856"/>
                    <a:pt x="114" y="855"/>
                  </a:cubicBezTo>
                  <a:cubicBezTo>
                    <a:pt x="114" y="854"/>
                    <a:pt x="113" y="852"/>
                    <a:pt x="112" y="851"/>
                  </a:cubicBezTo>
                  <a:cubicBezTo>
                    <a:pt x="112" y="850"/>
                    <a:pt x="111" y="848"/>
                    <a:pt x="111" y="847"/>
                  </a:cubicBezTo>
                  <a:cubicBezTo>
                    <a:pt x="111" y="846"/>
                    <a:pt x="110" y="844"/>
                    <a:pt x="110" y="843"/>
                  </a:cubicBezTo>
                  <a:cubicBezTo>
                    <a:pt x="110" y="843"/>
                    <a:pt x="110" y="843"/>
                    <a:pt x="110" y="843"/>
                  </a:cubicBezTo>
                  <a:cubicBezTo>
                    <a:pt x="124" y="829"/>
                    <a:pt x="113" y="819"/>
                    <a:pt x="97" y="812"/>
                  </a:cubicBezTo>
                  <a:cubicBezTo>
                    <a:pt x="103" y="826"/>
                    <a:pt x="92" y="835"/>
                    <a:pt x="108" y="845"/>
                  </a:cubicBezTo>
                  <a:cubicBezTo>
                    <a:pt x="108" y="846"/>
                    <a:pt x="108" y="847"/>
                    <a:pt x="109" y="848"/>
                  </a:cubicBezTo>
                  <a:cubicBezTo>
                    <a:pt x="109" y="849"/>
                    <a:pt x="110" y="851"/>
                    <a:pt x="110" y="852"/>
                  </a:cubicBezTo>
                  <a:cubicBezTo>
                    <a:pt x="111" y="853"/>
                    <a:pt x="111" y="855"/>
                    <a:pt x="112" y="856"/>
                  </a:cubicBezTo>
                  <a:cubicBezTo>
                    <a:pt x="113" y="857"/>
                    <a:pt x="114" y="858"/>
                    <a:pt x="114" y="860"/>
                  </a:cubicBezTo>
                  <a:cubicBezTo>
                    <a:pt x="115" y="860"/>
                    <a:pt x="115" y="861"/>
                    <a:pt x="115" y="861"/>
                  </a:cubicBezTo>
                  <a:cubicBezTo>
                    <a:pt x="116" y="862"/>
                    <a:pt x="116" y="862"/>
                    <a:pt x="116" y="863"/>
                  </a:cubicBezTo>
                  <a:cubicBezTo>
                    <a:pt x="117" y="863"/>
                    <a:pt x="117" y="864"/>
                    <a:pt x="118" y="864"/>
                  </a:cubicBezTo>
                  <a:cubicBezTo>
                    <a:pt x="118" y="865"/>
                    <a:pt x="118" y="865"/>
                    <a:pt x="119" y="866"/>
                  </a:cubicBezTo>
                  <a:cubicBezTo>
                    <a:pt x="119" y="866"/>
                    <a:pt x="119" y="866"/>
                    <a:pt x="119" y="866"/>
                  </a:cubicBezTo>
                  <a:cubicBezTo>
                    <a:pt x="119" y="866"/>
                    <a:pt x="120" y="867"/>
                    <a:pt x="120" y="867"/>
                  </a:cubicBezTo>
                  <a:cubicBezTo>
                    <a:pt x="120" y="867"/>
                    <a:pt x="121" y="867"/>
                    <a:pt x="121" y="868"/>
                  </a:cubicBezTo>
                  <a:cubicBezTo>
                    <a:pt x="121" y="868"/>
                    <a:pt x="122" y="868"/>
                    <a:pt x="122" y="868"/>
                  </a:cubicBezTo>
                  <a:cubicBezTo>
                    <a:pt x="122" y="869"/>
                    <a:pt x="123" y="869"/>
                    <a:pt x="123" y="869"/>
                  </a:cubicBezTo>
                  <a:cubicBezTo>
                    <a:pt x="124" y="869"/>
                    <a:pt x="124" y="870"/>
                    <a:pt x="124" y="870"/>
                  </a:cubicBezTo>
                  <a:cubicBezTo>
                    <a:pt x="124" y="870"/>
                    <a:pt x="124" y="871"/>
                    <a:pt x="124" y="872"/>
                  </a:cubicBezTo>
                  <a:cubicBezTo>
                    <a:pt x="124" y="874"/>
                    <a:pt x="123" y="877"/>
                    <a:pt x="123" y="880"/>
                  </a:cubicBezTo>
                  <a:cubicBezTo>
                    <a:pt x="123" y="881"/>
                    <a:pt x="123" y="883"/>
                    <a:pt x="123" y="884"/>
                  </a:cubicBezTo>
                  <a:cubicBezTo>
                    <a:pt x="123" y="886"/>
                    <a:pt x="123" y="887"/>
                    <a:pt x="123" y="889"/>
                  </a:cubicBezTo>
                  <a:cubicBezTo>
                    <a:pt x="123" y="891"/>
                    <a:pt x="123" y="894"/>
                    <a:pt x="124" y="897"/>
                  </a:cubicBezTo>
                  <a:cubicBezTo>
                    <a:pt x="123" y="896"/>
                    <a:pt x="123" y="896"/>
                    <a:pt x="123" y="896"/>
                  </a:cubicBezTo>
                  <a:cubicBezTo>
                    <a:pt x="122" y="895"/>
                    <a:pt x="122" y="894"/>
                    <a:pt x="120" y="893"/>
                  </a:cubicBezTo>
                  <a:cubicBezTo>
                    <a:pt x="120" y="892"/>
                    <a:pt x="119" y="891"/>
                    <a:pt x="118" y="891"/>
                  </a:cubicBezTo>
                  <a:cubicBezTo>
                    <a:pt x="118" y="890"/>
                    <a:pt x="118" y="890"/>
                    <a:pt x="117" y="890"/>
                  </a:cubicBezTo>
                  <a:cubicBezTo>
                    <a:pt x="117" y="890"/>
                    <a:pt x="116" y="889"/>
                    <a:pt x="116" y="889"/>
                  </a:cubicBezTo>
                  <a:cubicBezTo>
                    <a:pt x="114" y="888"/>
                    <a:pt x="112" y="887"/>
                    <a:pt x="110" y="886"/>
                  </a:cubicBezTo>
                  <a:cubicBezTo>
                    <a:pt x="108" y="885"/>
                    <a:pt x="105" y="884"/>
                    <a:pt x="103" y="883"/>
                  </a:cubicBezTo>
                  <a:cubicBezTo>
                    <a:pt x="98" y="881"/>
                    <a:pt x="93" y="879"/>
                    <a:pt x="88" y="876"/>
                  </a:cubicBezTo>
                  <a:cubicBezTo>
                    <a:pt x="86" y="875"/>
                    <a:pt x="83" y="874"/>
                    <a:pt x="81" y="873"/>
                  </a:cubicBezTo>
                  <a:cubicBezTo>
                    <a:pt x="78" y="872"/>
                    <a:pt x="76" y="871"/>
                    <a:pt x="74" y="870"/>
                  </a:cubicBezTo>
                  <a:cubicBezTo>
                    <a:pt x="72" y="870"/>
                    <a:pt x="71" y="869"/>
                    <a:pt x="70" y="868"/>
                  </a:cubicBezTo>
                  <a:cubicBezTo>
                    <a:pt x="69" y="868"/>
                    <a:pt x="68" y="867"/>
                    <a:pt x="68" y="866"/>
                  </a:cubicBezTo>
                  <a:cubicBezTo>
                    <a:pt x="67" y="866"/>
                    <a:pt x="67" y="866"/>
                    <a:pt x="67" y="866"/>
                  </a:cubicBezTo>
                  <a:cubicBezTo>
                    <a:pt x="67" y="866"/>
                    <a:pt x="67" y="865"/>
                    <a:pt x="67" y="865"/>
                  </a:cubicBezTo>
                  <a:cubicBezTo>
                    <a:pt x="66" y="865"/>
                    <a:pt x="66" y="864"/>
                    <a:pt x="66" y="864"/>
                  </a:cubicBezTo>
                  <a:cubicBezTo>
                    <a:pt x="65" y="863"/>
                    <a:pt x="65" y="862"/>
                    <a:pt x="64" y="861"/>
                  </a:cubicBezTo>
                  <a:cubicBezTo>
                    <a:pt x="64" y="860"/>
                    <a:pt x="64" y="859"/>
                    <a:pt x="63" y="859"/>
                  </a:cubicBezTo>
                  <a:cubicBezTo>
                    <a:pt x="63" y="858"/>
                    <a:pt x="63" y="857"/>
                    <a:pt x="63" y="857"/>
                  </a:cubicBezTo>
                  <a:cubicBezTo>
                    <a:pt x="63" y="857"/>
                    <a:pt x="63" y="857"/>
                    <a:pt x="63" y="857"/>
                  </a:cubicBezTo>
                  <a:cubicBezTo>
                    <a:pt x="63" y="856"/>
                    <a:pt x="63" y="856"/>
                    <a:pt x="63" y="856"/>
                  </a:cubicBezTo>
                  <a:cubicBezTo>
                    <a:pt x="63" y="856"/>
                    <a:pt x="63" y="856"/>
                    <a:pt x="63" y="855"/>
                  </a:cubicBezTo>
                  <a:cubicBezTo>
                    <a:pt x="63" y="855"/>
                    <a:pt x="62" y="855"/>
                    <a:pt x="62" y="855"/>
                  </a:cubicBezTo>
                  <a:cubicBezTo>
                    <a:pt x="62" y="855"/>
                    <a:pt x="62" y="854"/>
                    <a:pt x="62" y="854"/>
                  </a:cubicBezTo>
                  <a:cubicBezTo>
                    <a:pt x="62" y="853"/>
                    <a:pt x="62" y="853"/>
                    <a:pt x="62" y="852"/>
                  </a:cubicBezTo>
                  <a:cubicBezTo>
                    <a:pt x="61" y="850"/>
                    <a:pt x="61" y="848"/>
                    <a:pt x="61" y="848"/>
                  </a:cubicBezTo>
                  <a:cubicBezTo>
                    <a:pt x="61" y="848"/>
                    <a:pt x="61" y="849"/>
                    <a:pt x="61" y="849"/>
                  </a:cubicBezTo>
                  <a:cubicBezTo>
                    <a:pt x="61" y="850"/>
                    <a:pt x="61" y="850"/>
                    <a:pt x="61" y="851"/>
                  </a:cubicBezTo>
                  <a:cubicBezTo>
                    <a:pt x="61" y="851"/>
                    <a:pt x="61" y="851"/>
                    <a:pt x="61" y="851"/>
                  </a:cubicBezTo>
                  <a:cubicBezTo>
                    <a:pt x="60" y="850"/>
                    <a:pt x="60" y="850"/>
                    <a:pt x="60" y="849"/>
                  </a:cubicBezTo>
                  <a:cubicBezTo>
                    <a:pt x="59" y="848"/>
                    <a:pt x="59" y="848"/>
                    <a:pt x="58" y="847"/>
                  </a:cubicBezTo>
                  <a:cubicBezTo>
                    <a:pt x="58" y="846"/>
                    <a:pt x="58" y="846"/>
                    <a:pt x="57" y="846"/>
                  </a:cubicBezTo>
                  <a:cubicBezTo>
                    <a:pt x="57" y="846"/>
                    <a:pt x="57" y="846"/>
                    <a:pt x="57" y="846"/>
                  </a:cubicBezTo>
                  <a:cubicBezTo>
                    <a:pt x="57" y="845"/>
                    <a:pt x="57" y="845"/>
                    <a:pt x="57" y="845"/>
                  </a:cubicBezTo>
                  <a:cubicBezTo>
                    <a:pt x="62" y="834"/>
                    <a:pt x="51" y="830"/>
                    <a:pt x="44" y="826"/>
                  </a:cubicBezTo>
                  <a:cubicBezTo>
                    <a:pt x="38" y="839"/>
                    <a:pt x="40" y="847"/>
                    <a:pt x="55" y="846"/>
                  </a:cubicBezTo>
                  <a:cubicBezTo>
                    <a:pt x="55" y="846"/>
                    <a:pt x="55" y="846"/>
                    <a:pt x="55" y="846"/>
                  </a:cubicBezTo>
                  <a:cubicBezTo>
                    <a:pt x="56" y="847"/>
                    <a:pt x="56" y="847"/>
                    <a:pt x="57" y="848"/>
                  </a:cubicBezTo>
                  <a:cubicBezTo>
                    <a:pt x="57" y="849"/>
                    <a:pt x="57" y="849"/>
                    <a:pt x="58" y="850"/>
                  </a:cubicBezTo>
                  <a:cubicBezTo>
                    <a:pt x="58" y="851"/>
                    <a:pt x="59" y="851"/>
                    <a:pt x="59" y="852"/>
                  </a:cubicBezTo>
                  <a:cubicBezTo>
                    <a:pt x="59" y="853"/>
                    <a:pt x="60" y="853"/>
                    <a:pt x="60" y="854"/>
                  </a:cubicBezTo>
                  <a:cubicBezTo>
                    <a:pt x="60" y="855"/>
                    <a:pt x="60" y="855"/>
                    <a:pt x="61" y="856"/>
                  </a:cubicBezTo>
                  <a:cubicBezTo>
                    <a:pt x="61" y="856"/>
                    <a:pt x="61" y="856"/>
                    <a:pt x="61" y="856"/>
                  </a:cubicBezTo>
                  <a:cubicBezTo>
                    <a:pt x="61" y="856"/>
                    <a:pt x="61" y="856"/>
                    <a:pt x="61" y="856"/>
                  </a:cubicBezTo>
                  <a:cubicBezTo>
                    <a:pt x="61" y="857"/>
                    <a:pt x="61" y="857"/>
                    <a:pt x="61" y="857"/>
                  </a:cubicBezTo>
                  <a:cubicBezTo>
                    <a:pt x="61" y="857"/>
                    <a:pt x="61" y="858"/>
                    <a:pt x="61" y="859"/>
                  </a:cubicBezTo>
                  <a:cubicBezTo>
                    <a:pt x="61" y="860"/>
                    <a:pt x="62" y="860"/>
                    <a:pt x="62" y="861"/>
                  </a:cubicBezTo>
                  <a:cubicBezTo>
                    <a:pt x="62" y="861"/>
                    <a:pt x="62" y="862"/>
                    <a:pt x="62" y="862"/>
                  </a:cubicBezTo>
                  <a:cubicBezTo>
                    <a:pt x="63" y="863"/>
                    <a:pt x="63" y="864"/>
                    <a:pt x="64" y="865"/>
                  </a:cubicBezTo>
                  <a:cubicBezTo>
                    <a:pt x="63" y="865"/>
                    <a:pt x="63" y="865"/>
                    <a:pt x="63" y="865"/>
                  </a:cubicBezTo>
                  <a:cubicBezTo>
                    <a:pt x="62" y="865"/>
                    <a:pt x="62" y="866"/>
                    <a:pt x="61" y="866"/>
                  </a:cubicBezTo>
                  <a:cubicBezTo>
                    <a:pt x="61" y="866"/>
                    <a:pt x="61" y="866"/>
                    <a:pt x="60" y="866"/>
                  </a:cubicBezTo>
                  <a:cubicBezTo>
                    <a:pt x="60" y="867"/>
                    <a:pt x="59" y="867"/>
                    <a:pt x="59" y="867"/>
                  </a:cubicBezTo>
                  <a:cubicBezTo>
                    <a:pt x="58" y="867"/>
                    <a:pt x="58" y="867"/>
                    <a:pt x="58" y="867"/>
                  </a:cubicBezTo>
                  <a:cubicBezTo>
                    <a:pt x="58" y="868"/>
                    <a:pt x="57" y="868"/>
                    <a:pt x="57" y="868"/>
                  </a:cubicBezTo>
                  <a:cubicBezTo>
                    <a:pt x="56" y="868"/>
                    <a:pt x="56" y="869"/>
                    <a:pt x="55" y="869"/>
                  </a:cubicBezTo>
                  <a:cubicBezTo>
                    <a:pt x="55" y="869"/>
                    <a:pt x="54" y="869"/>
                    <a:pt x="53" y="870"/>
                  </a:cubicBezTo>
                  <a:cubicBezTo>
                    <a:pt x="53" y="870"/>
                    <a:pt x="53" y="870"/>
                    <a:pt x="52" y="870"/>
                  </a:cubicBezTo>
                  <a:cubicBezTo>
                    <a:pt x="52" y="870"/>
                    <a:pt x="52" y="870"/>
                    <a:pt x="51" y="871"/>
                  </a:cubicBezTo>
                  <a:cubicBezTo>
                    <a:pt x="51" y="871"/>
                    <a:pt x="50" y="871"/>
                    <a:pt x="49" y="871"/>
                  </a:cubicBezTo>
                  <a:cubicBezTo>
                    <a:pt x="48" y="872"/>
                    <a:pt x="46" y="872"/>
                    <a:pt x="44" y="873"/>
                  </a:cubicBezTo>
                  <a:cubicBezTo>
                    <a:pt x="45" y="872"/>
                    <a:pt x="45" y="872"/>
                    <a:pt x="45" y="871"/>
                  </a:cubicBezTo>
                  <a:cubicBezTo>
                    <a:pt x="44" y="873"/>
                    <a:pt x="44" y="873"/>
                    <a:pt x="44" y="873"/>
                  </a:cubicBezTo>
                  <a:cubicBezTo>
                    <a:pt x="44" y="873"/>
                    <a:pt x="43" y="873"/>
                    <a:pt x="43" y="873"/>
                  </a:cubicBezTo>
                  <a:cubicBezTo>
                    <a:pt x="38" y="869"/>
                    <a:pt x="33" y="864"/>
                    <a:pt x="27" y="862"/>
                  </a:cubicBezTo>
                  <a:cubicBezTo>
                    <a:pt x="18" y="859"/>
                    <a:pt x="9" y="864"/>
                    <a:pt x="0" y="859"/>
                  </a:cubicBezTo>
                  <a:cubicBezTo>
                    <a:pt x="3" y="876"/>
                    <a:pt x="29" y="893"/>
                    <a:pt x="44" y="877"/>
                  </a:cubicBezTo>
                  <a:cubicBezTo>
                    <a:pt x="44" y="875"/>
                    <a:pt x="44" y="875"/>
                    <a:pt x="44" y="875"/>
                  </a:cubicBezTo>
                  <a:cubicBezTo>
                    <a:pt x="44" y="875"/>
                    <a:pt x="45" y="875"/>
                    <a:pt x="45" y="875"/>
                  </a:cubicBezTo>
                  <a:cubicBezTo>
                    <a:pt x="47" y="875"/>
                    <a:pt x="48" y="874"/>
                    <a:pt x="50" y="874"/>
                  </a:cubicBezTo>
                  <a:cubicBezTo>
                    <a:pt x="51" y="873"/>
                    <a:pt x="51" y="873"/>
                    <a:pt x="52" y="873"/>
                  </a:cubicBezTo>
                  <a:cubicBezTo>
                    <a:pt x="53" y="873"/>
                    <a:pt x="53" y="873"/>
                    <a:pt x="53" y="872"/>
                  </a:cubicBezTo>
                  <a:cubicBezTo>
                    <a:pt x="54" y="872"/>
                    <a:pt x="54" y="872"/>
                    <a:pt x="54" y="872"/>
                  </a:cubicBezTo>
                  <a:cubicBezTo>
                    <a:pt x="55" y="872"/>
                    <a:pt x="56" y="871"/>
                    <a:pt x="56" y="871"/>
                  </a:cubicBezTo>
                  <a:cubicBezTo>
                    <a:pt x="57" y="871"/>
                    <a:pt x="58" y="870"/>
                    <a:pt x="58" y="870"/>
                  </a:cubicBezTo>
                  <a:cubicBezTo>
                    <a:pt x="58" y="870"/>
                    <a:pt x="59" y="870"/>
                    <a:pt x="59" y="870"/>
                  </a:cubicBezTo>
                  <a:cubicBezTo>
                    <a:pt x="59" y="869"/>
                    <a:pt x="60" y="869"/>
                    <a:pt x="60" y="869"/>
                  </a:cubicBezTo>
                  <a:cubicBezTo>
                    <a:pt x="60" y="869"/>
                    <a:pt x="61" y="868"/>
                    <a:pt x="61" y="868"/>
                  </a:cubicBezTo>
                  <a:cubicBezTo>
                    <a:pt x="62" y="867"/>
                    <a:pt x="62" y="867"/>
                    <a:pt x="62" y="867"/>
                  </a:cubicBezTo>
                  <a:cubicBezTo>
                    <a:pt x="63" y="866"/>
                    <a:pt x="63" y="866"/>
                    <a:pt x="63" y="866"/>
                  </a:cubicBezTo>
                  <a:cubicBezTo>
                    <a:pt x="63" y="866"/>
                    <a:pt x="64" y="865"/>
                    <a:pt x="64" y="865"/>
                  </a:cubicBezTo>
                  <a:cubicBezTo>
                    <a:pt x="64" y="865"/>
                    <a:pt x="64" y="865"/>
                    <a:pt x="64" y="865"/>
                  </a:cubicBezTo>
                  <a:cubicBezTo>
                    <a:pt x="64" y="866"/>
                    <a:pt x="65" y="866"/>
                    <a:pt x="65" y="867"/>
                  </a:cubicBezTo>
                  <a:cubicBezTo>
                    <a:pt x="65" y="867"/>
                    <a:pt x="65" y="867"/>
                    <a:pt x="66" y="867"/>
                  </a:cubicBezTo>
                  <a:cubicBezTo>
                    <a:pt x="66" y="867"/>
                    <a:pt x="66" y="868"/>
                    <a:pt x="66" y="868"/>
                  </a:cubicBezTo>
                  <a:cubicBezTo>
                    <a:pt x="68" y="870"/>
                    <a:pt x="70" y="871"/>
                    <a:pt x="73" y="872"/>
                  </a:cubicBezTo>
                  <a:cubicBezTo>
                    <a:pt x="75" y="873"/>
                    <a:pt x="77" y="874"/>
                    <a:pt x="80" y="875"/>
                  </a:cubicBezTo>
                  <a:cubicBezTo>
                    <a:pt x="82" y="876"/>
                    <a:pt x="85" y="877"/>
                    <a:pt x="87" y="878"/>
                  </a:cubicBezTo>
                  <a:cubicBezTo>
                    <a:pt x="93" y="881"/>
                    <a:pt x="98" y="883"/>
                    <a:pt x="102" y="885"/>
                  </a:cubicBezTo>
                  <a:cubicBezTo>
                    <a:pt x="105" y="886"/>
                    <a:pt x="107" y="887"/>
                    <a:pt x="109" y="888"/>
                  </a:cubicBezTo>
                  <a:cubicBezTo>
                    <a:pt x="111" y="889"/>
                    <a:pt x="113" y="890"/>
                    <a:pt x="115" y="891"/>
                  </a:cubicBezTo>
                  <a:cubicBezTo>
                    <a:pt x="116" y="891"/>
                    <a:pt x="116" y="892"/>
                    <a:pt x="117" y="892"/>
                  </a:cubicBezTo>
                  <a:cubicBezTo>
                    <a:pt x="118" y="893"/>
                    <a:pt x="119" y="893"/>
                    <a:pt x="119" y="894"/>
                  </a:cubicBezTo>
                  <a:cubicBezTo>
                    <a:pt x="120" y="894"/>
                    <a:pt x="121" y="895"/>
                    <a:pt x="121" y="895"/>
                  </a:cubicBezTo>
                  <a:cubicBezTo>
                    <a:pt x="121" y="896"/>
                    <a:pt x="122" y="896"/>
                    <a:pt x="122" y="896"/>
                  </a:cubicBezTo>
                  <a:cubicBezTo>
                    <a:pt x="122" y="896"/>
                    <a:pt x="122" y="896"/>
                    <a:pt x="122" y="897"/>
                  </a:cubicBezTo>
                  <a:cubicBezTo>
                    <a:pt x="123" y="897"/>
                    <a:pt x="123" y="897"/>
                    <a:pt x="124" y="898"/>
                  </a:cubicBezTo>
                  <a:cubicBezTo>
                    <a:pt x="124" y="898"/>
                    <a:pt x="124" y="898"/>
                    <a:pt x="124" y="898"/>
                  </a:cubicBezTo>
                  <a:cubicBezTo>
                    <a:pt x="124" y="902"/>
                    <a:pt x="125" y="905"/>
                    <a:pt x="126" y="909"/>
                  </a:cubicBezTo>
                  <a:cubicBezTo>
                    <a:pt x="126" y="913"/>
                    <a:pt x="127" y="916"/>
                    <a:pt x="129" y="920"/>
                  </a:cubicBezTo>
                  <a:cubicBezTo>
                    <a:pt x="129" y="921"/>
                    <a:pt x="129" y="922"/>
                    <a:pt x="130" y="923"/>
                  </a:cubicBezTo>
                  <a:cubicBezTo>
                    <a:pt x="130" y="923"/>
                    <a:pt x="130" y="924"/>
                    <a:pt x="131" y="924"/>
                  </a:cubicBezTo>
                  <a:cubicBezTo>
                    <a:pt x="131" y="925"/>
                    <a:pt x="131" y="925"/>
                    <a:pt x="131" y="925"/>
                  </a:cubicBezTo>
                  <a:cubicBezTo>
                    <a:pt x="131" y="925"/>
                    <a:pt x="131" y="925"/>
                    <a:pt x="131" y="925"/>
                  </a:cubicBezTo>
                  <a:cubicBezTo>
                    <a:pt x="130" y="925"/>
                    <a:pt x="130" y="925"/>
                    <a:pt x="130" y="924"/>
                  </a:cubicBezTo>
                  <a:cubicBezTo>
                    <a:pt x="129" y="924"/>
                    <a:pt x="129" y="924"/>
                    <a:pt x="129" y="924"/>
                  </a:cubicBezTo>
                  <a:cubicBezTo>
                    <a:pt x="129" y="924"/>
                    <a:pt x="128" y="924"/>
                    <a:pt x="128" y="924"/>
                  </a:cubicBezTo>
                  <a:cubicBezTo>
                    <a:pt x="128" y="924"/>
                    <a:pt x="127" y="924"/>
                    <a:pt x="127" y="924"/>
                  </a:cubicBezTo>
                  <a:cubicBezTo>
                    <a:pt x="126" y="924"/>
                    <a:pt x="126" y="924"/>
                    <a:pt x="125" y="923"/>
                  </a:cubicBezTo>
                  <a:cubicBezTo>
                    <a:pt x="124" y="923"/>
                    <a:pt x="124" y="923"/>
                    <a:pt x="123" y="923"/>
                  </a:cubicBezTo>
                  <a:cubicBezTo>
                    <a:pt x="123" y="923"/>
                    <a:pt x="122" y="923"/>
                    <a:pt x="121" y="923"/>
                  </a:cubicBezTo>
                  <a:cubicBezTo>
                    <a:pt x="120" y="922"/>
                    <a:pt x="119" y="922"/>
                    <a:pt x="118" y="921"/>
                  </a:cubicBezTo>
                  <a:cubicBezTo>
                    <a:pt x="116" y="921"/>
                    <a:pt x="115" y="920"/>
                    <a:pt x="114" y="920"/>
                  </a:cubicBezTo>
                  <a:cubicBezTo>
                    <a:pt x="113" y="919"/>
                    <a:pt x="111" y="918"/>
                    <a:pt x="110" y="918"/>
                  </a:cubicBezTo>
                  <a:cubicBezTo>
                    <a:pt x="110" y="917"/>
                    <a:pt x="110" y="917"/>
                    <a:pt x="110" y="917"/>
                  </a:cubicBezTo>
                  <a:cubicBezTo>
                    <a:pt x="111" y="918"/>
                    <a:pt x="112" y="918"/>
                    <a:pt x="113" y="918"/>
                  </a:cubicBezTo>
                  <a:cubicBezTo>
                    <a:pt x="120" y="898"/>
                    <a:pt x="91" y="894"/>
                    <a:pt x="76" y="896"/>
                  </a:cubicBezTo>
                  <a:cubicBezTo>
                    <a:pt x="83" y="902"/>
                    <a:pt x="98" y="936"/>
                    <a:pt x="112" y="921"/>
                  </a:cubicBezTo>
                  <a:cubicBezTo>
                    <a:pt x="112" y="921"/>
                    <a:pt x="112" y="922"/>
                    <a:pt x="113" y="922"/>
                  </a:cubicBezTo>
                  <a:cubicBezTo>
                    <a:pt x="114" y="922"/>
                    <a:pt x="115" y="923"/>
                    <a:pt x="117" y="923"/>
                  </a:cubicBezTo>
                  <a:cubicBezTo>
                    <a:pt x="118" y="924"/>
                    <a:pt x="119" y="924"/>
                    <a:pt x="121" y="925"/>
                  </a:cubicBezTo>
                  <a:cubicBezTo>
                    <a:pt x="121" y="925"/>
                    <a:pt x="122" y="925"/>
                    <a:pt x="123" y="925"/>
                  </a:cubicBezTo>
                  <a:cubicBezTo>
                    <a:pt x="123" y="926"/>
                    <a:pt x="124" y="926"/>
                    <a:pt x="124" y="926"/>
                  </a:cubicBezTo>
                  <a:cubicBezTo>
                    <a:pt x="125" y="926"/>
                    <a:pt x="126" y="926"/>
                    <a:pt x="126" y="926"/>
                  </a:cubicBezTo>
                  <a:cubicBezTo>
                    <a:pt x="127" y="926"/>
                    <a:pt x="127" y="926"/>
                    <a:pt x="128" y="927"/>
                  </a:cubicBezTo>
                  <a:cubicBezTo>
                    <a:pt x="128" y="927"/>
                    <a:pt x="128" y="927"/>
                    <a:pt x="129" y="927"/>
                  </a:cubicBezTo>
                  <a:cubicBezTo>
                    <a:pt x="129" y="927"/>
                    <a:pt x="129" y="927"/>
                    <a:pt x="129" y="927"/>
                  </a:cubicBezTo>
                  <a:cubicBezTo>
                    <a:pt x="130" y="927"/>
                    <a:pt x="130" y="927"/>
                    <a:pt x="131" y="927"/>
                  </a:cubicBezTo>
                  <a:cubicBezTo>
                    <a:pt x="131" y="927"/>
                    <a:pt x="131" y="927"/>
                    <a:pt x="132" y="927"/>
                  </a:cubicBezTo>
                  <a:cubicBezTo>
                    <a:pt x="133" y="928"/>
                    <a:pt x="134" y="929"/>
                    <a:pt x="135" y="931"/>
                  </a:cubicBezTo>
                  <a:cubicBezTo>
                    <a:pt x="137" y="934"/>
                    <a:pt x="141" y="936"/>
                    <a:pt x="144" y="939"/>
                  </a:cubicBezTo>
                  <a:cubicBezTo>
                    <a:pt x="148" y="941"/>
                    <a:pt x="151" y="942"/>
                    <a:pt x="155" y="944"/>
                  </a:cubicBezTo>
                  <a:cubicBezTo>
                    <a:pt x="159" y="946"/>
                    <a:pt x="162" y="948"/>
                    <a:pt x="166" y="950"/>
                  </a:cubicBezTo>
                  <a:cubicBezTo>
                    <a:pt x="167" y="951"/>
                    <a:pt x="169" y="952"/>
                    <a:pt x="170" y="954"/>
                  </a:cubicBezTo>
                  <a:cubicBezTo>
                    <a:pt x="171" y="954"/>
                    <a:pt x="171" y="954"/>
                    <a:pt x="172" y="955"/>
                  </a:cubicBezTo>
                  <a:cubicBezTo>
                    <a:pt x="172" y="955"/>
                    <a:pt x="172" y="955"/>
                    <a:pt x="172" y="955"/>
                  </a:cubicBezTo>
                  <a:cubicBezTo>
                    <a:pt x="172" y="956"/>
                    <a:pt x="172" y="956"/>
                    <a:pt x="172" y="956"/>
                  </a:cubicBezTo>
                  <a:cubicBezTo>
                    <a:pt x="173" y="956"/>
                    <a:pt x="173" y="956"/>
                    <a:pt x="173" y="956"/>
                  </a:cubicBezTo>
                  <a:cubicBezTo>
                    <a:pt x="173" y="956"/>
                    <a:pt x="174" y="957"/>
                    <a:pt x="174" y="958"/>
                  </a:cubicBezTo>
                  <a:cubicBezTo>
                    <a:pt x="177" y="961"/>
                    <a:pt x="179" y="965"/>
                    <a:pt x="180" y="969"/>
                  </a:cubicBezTo>
                  <a:cubicBezTo>
                    <a:pt x="182" y="972"/>
                    <a:pt x="183" y="976"/>
                    <a:pt x="185" y="980"/>
                  </a:cubicBezTo>
                  <a:cubicBezTo>
                    <a:pt x="187" y="984"/>
                    <a:pt x="189" y="987"/>
                    <a:pt x="191" y="990"/>
                  </a:cubicBezTo>
                  <a:cubicBezTo>
                    <a:pt x="191" y="990"/>
                    <a:pt x="190" y="990"/>
                    <a:pt x="190" y="989"/>
                  </a:cubicBezTo>
                  <a:cubicBezTo>
                    <a:pt x="189" y="989"/>
                    <a:pt x="188" y="989"/>
                    <a:pt x="188" y="988"/>
                  </a:cubicBezTo>
                  <a:cubicBezTo>
                    <a:pt x="187" y="988"/>
                    <a:pt x="187" y="988"/>
                    <a:pt x="187" y="988"/>
                  </a:cubicBezTo>
                  <a:cubicBezTo>
                    <a:pt x="186" y="988"/>
                    <a:pt x="186" y="987"/>
                    <a:pt x="185" y="987"/>
                  </a:cubicBezTo>
                  <a:cubicBezTo>
                    <a:pt x="182" y="986"/>
                    <a:pt x="177" y="986"/>
                    <a:pt x="173" y="986"/>
                  </a:cubicBezTo>
                  <a:cubicBezTo>
                    <a:pt x="172" y="986"/>
                    <a:pt x="172" y="986"/>
                    <a:pt x="171" y="986"/>
                  </a:cubicBezTo>
                  <a:cubicBezTo>
                    <a:pt x="170" y="986"/>
                    <a:pt x="170" y="986"/>
                    <a:pt x="169" y="986"/>
                  </a:cubicBezTo>
                  <a:cubicBezTo>
                    <a:pt x="168" y="986"/>
                    <a:pt x="167" y="986"/>
                    <a:pt x="166" y="986"/>
                  </a:cubicBezTo>
                  <a:cubicBezTo>
                    <a:pt x="163" y="986"/>
                    <a:pt x="161" y="986"/>
                    <a:pt x="158" y="986"/>
                  </a:cubicBezTo>
                  <a:cubicBezTo>
                    <a:pt x="156" y="986"/>
                    <a:pt x="154" y="987"/>
                    <a:pt x="151" y="987"/>
                  </a:cubicBezTo>
                  <a:cubicBezTo>
                    <a:pt x="150" y="987"/>
                    <a:pt x="150" y="986"/>
                    <a:pt x="149" y="986"/>
                  </a:cubicBezTo>
                  <a:cubicBezTo>
                    <a:pt x="149" y="986"/>
                    <a:pt x="149" y="986"/>
                    <a:pt x="149" y="986"/>
                  </a:cubicBezTo>
                  <a:cubicBezTo>
                    <a:pt x="149" y="986"/>
                    <a:pt x="149" y="986"/>
                    <a:pt x="148" y="986"/>
                  </a:cubicBezTo>
                  <a:cubicBezTo>
                    <a:pt x="147" y="986"/>
                    <a:pt x="146" y="986"/>
                    <a:pt x="145" y="986"/>
                  </a:cubicBezTo>
                  <a:cubicBezTo>
                    <a:pt x="140" y="985"/>
                    <a:pt x="136" y="984"/>
                    <a:pt x="133" y="983"/>
                  </a:cubicBezTo>
                  <a:cubicBezTo>
                    <a:pt x="132" y="982"/>
                    <a:pt x="132" y="982"/>
                    <a:pt x="132" y="982"/>
                  </a:cubicBezTo>
                  <a:cubicBezTo>
                    <a:pt x="131" y="982"/>
                    <a:pt x="131" y="982"/>
                    <a:pt x="130" y="982"/>
                  </a:cubicBezTo>
                  <a:cubicBezTo>
                    <a:pt x="130" y="981"/>
                    <a:pt x="129" y="981"/>
                    <a:pt x="128" y="981"/>
                  </a:cubicBezTo>
                  <a:cubicBezTo>
                    <a:pt x="128" y="981"/>
                    <a:pt x="127" y="981"/>
                    <a:pt x="126" y="980"/>
                  </a:cubicBezTo>
                  <a:cubicBezTo>
                    <a:pt x="127" y="980"/>
                    <a:pt x="128" y="980"/>
                    <a:pt x="128" y="980"/>
                  </a:cubicBezTo>
                  <a:cubicBezTo>
                    <a:pt x="128" y="980"/>
                    <a:pt x="127" y="980"/>
                    <a:pt x="126" y="980"/>
                  </a:cubicBezTo>
                  <a:cubicBezTo>
                    <a:pt x="126" y="979"/>
                    <a:pt x="125" y="979"/>
                    <a:pt x="124" y="979"/>
                  </a:cubicBezTo>
                  <a:cubicBezTo>
                    <a:pt x="124" y="979"/>
                    <a:pt x="124" y="978"/>
                    <a:pt x="123" y="978"/>
                  </a:cubicBezTo>
                  <a:cubicBezTo>
                    <a:pt x="123" y="978"/>
                    <a:pt x="123" y="978"/>
                    <a:pt x="123" y="978"/>
                  </a:cubicBezTo>
                  <a:cubicBezTo>
                    <a:pt x="122" y="978"/>
                    <a:pt x="122" y="978"/>
                    <a:pt x="122" y="978"/>
                  </a:cubicBezTo>
                  <a:cubicBezTo>
                    <a:pt x="121" y="978"/>
                    <a:pt x="120" y="978"/>
                    <a:pt x="119" y="978"/>
                  </a:cubicBezTo>
                  <a:cubicBezTo>
                    <a:pt x="118" y="977"/>
                    <a:pt x="117" y="977"/>
                    <a:pt x="116" y="977"/>
                  </a:cubicBezTo>
                  <a:cubicBezTo>
                    <a:pt x="115" y="977"/>
                    <a:pt x="114" y="977"/>
                    <a:pt x="112" y="977"/>
                  </a:cubicBezTo>
                  <a:cubicBezTo>
                    <a:pt x="111" y="977"/>
                    <a:pt x="110" y="977"/>
                    <a:pt x="109" y="977"/>
                  </a:cubicBezTo>
                  <a:cubicBezTo>
                    <a:pt x="108" y="977"/>
                    <a:pt x="107" y="977"/>
                    <a:pt x="106" y="977"/>
                  </a:cubicBezTo>
                  <a:cubicBezTo>
                    <a:pt x="94" y="961"/>
                    <a:pt x="73" y="981"/>
                    <a:pt x="68" y="993"/>
                  </a:cubicBezTo>
                  <a:cubicBezTo>
                    <a:pt x="75" y="990"/>
                    <a:pt x="78" y="987"/>
                    <a:pt x="86" y="988"/>
                  </a:cubicBezTo>
                  <a:cubicBezTo>
                    <a:pt x="92" y="988"/>
                    <a:pt x="104" y="990"/>
                    <a:pt x="102" y="980"/>
                  </a:cubicBezTo>
                  <a:cubicBezTo>
                    <a:pt x="103" y="981"/>
                    <a:pt x="103" y="981"/>
                    <a:pt x="103" y="981"/>
                  </a:cubicBezTo>
                  <a:cubicBezTo>
                    <a:pt x="105" y="980"/>
                    <a:pt x="106" y="979"/>
                    <a:pt x="108" y="979"/>
                  </a:cubicBezTo>
                  <a:cubicBezTo>
                    <a:pt x="108" y="979"/>
                    <a:pt x="108" y="979"/>
                    <a:pt x="108" y="979"/>
                  </a:cubicBezTo>
                  <a:cubicBezTo>
                    <a:pt x="108" y="979"/>
                    <a:pt x="108" y="979"/>
                    <a:pt x="109" y="979"/>
                  </a:cubicBezTo>
                  <a:cubicBezTo>
                    <a:pt x="110" y="979"/>
                    <a:pt x="111" y="979"/>
                    <a:pt x="112" y="979"/>
                  </a:cubicBezTo>
                  <a:cubicBezTo>
                    <a:pt x="113" y="979"/>
                    <a:pt x="115" y="979"/>
                    <a:pt x="116" y="979"/>
                  </a:cubicBezTo>
                  <a:cubicBezTo>
                    <a:pt x="117" y="979"/>
                    <a:pt x="118" y="979"/>
                    <a:pt x="119" y="979"/>
                  </a:cubicBezTo>
                  <a:cubicBezTo>
                    <a:pt x="120" y="980"/>
                    <a:pt x="121" y="980"/>
                    <a:pt x="122" y="980"/>
                  </a:cubicBezTo>
                  <a:cubicBezTo>
                    <a:pt x="122" y="980"/>
                    <a:pt x="122" y="980"/>
                    <a:pt x="122" y="980"/>
                  </a:cubicBezTo>
                  <a:cubicBezTo>
                    <a:pt x="122" y="980"/>
                    <a:pt x="123" y="980"/>
                    <a:pt x="123" y="980"/>
                  </a:cubicBezTo>
                  <a:cubicBezTo>
                    <a:pt x="123" y="980"/>
                    <a:pt x="123" y="980"/>
                    <a:pt x="124" y="980"/>
                  </a:cubicBezTo>
                  <a:cubicBezTo>
                    <a:pt x="124" y="980"/>
                    <a:pt x="124" y="980"/>
                    <a:pt x="124" y="981"/>
                  </a:cubicBezTo>
                  <a:cubicBezTo>
                    <a:pt x="125" y="981"/>
                    <a:pt x="126" y="982"/>
                    <a:pt x="128" y="982"/>
                  </a:cubicBezTo>
                  <a:cubicBezTo>
                    <a:pt x="128" y="983"/>
                    <a:pt x="129" y="983"/>
                    <a:pt x="130" y="984"/>
                  </a:cubicBezTo>
                  <a:cubicBezTo>
                    <a:pt x="130" y="984"/>
                    <a:pt x="130" y="984"/>
                    <a:pt x="131" y="984"/>
                  </a:cubicBezTo>
                  <a:cubicBezTo>
                    <a:pt x="131" y="984"/>
                    <a:pt x="132" y="984"/>
                    <a:pt x="132" y="985"/>
                  </a:cubicBezTo>
                  <a:cubicBezTo>
                    <a:pt x="135" y="986"/>
                    <a:pt x="139" y="987"/>
                    <a:pt x="144" y="988"/>
                  </a:cubicBezTo>
                  <a:cubicBezTo>
                    <a:pt x="144" y="988"/>
                    <a:pt x="144" y="988"/>
                    <a:pt x="144" y="988"/>
                  </a:cubicBezTo>
                  <a:cubicBezTo>
                    <a:pt x="143" y="988"/>
                    <a:pt x="143" y="988"/>
                    <a:pt x="143" y="988"/>
                  </a:cubicBezTo>
                  <a:cubicBezTo>
                    <a:pt x="143" y="989"/>
                    <a:pt x="143" y="989"/>
                    <a:pt x="142" y="989"/>
                  </a:cubicBezTo>
                  <a:cubicBezTo>
                    <a:pt x="142" y="989"/>
                    <a:pt x="142" y="989"/>
                    <a:pt x="142" y="990"/>
                  </a:cubicBezTo>
                  <a:cubicBezTo>
                    <a:pt x="140" y="991"/>
                    <a:pt x="139" y="994"/>
                    <a:pt x="137" y="996"/>
                  </a:cubicBezTo>
                  <a:cubicBezTo>
                    <a:pt x="136" y="998"/>
                    <a:pt x="135" y="1000"/>
                    <a:pt x="133" y="1003"/>
                  </a:cubicBezTo>
                  <a:cubicBezTo>
                    <a:pt x="133" y="1002"/>
                    <a:pt x="133" y="1002"/>
                    <a:pt x="133" y="1002"/>
                  </a:cubicBezTo>
                  <a:cubicBezTo>
                    <a:pt x="130" y="1002"/>
                    <a:pt x="130" y="1002"/>
                    <a:pt x="130" y="1002"/>
                  </a:cubicBezTo>
                  <a:cubicBezTo>
                    <a:pt x="119" y="999"/>
                    <a:pt x="108" y="1009"/>
                    <a:pt x="110" y="1021"/>
                  </a:cubicBezTo>
                  <a:cubicBezTo>
                    <a:pt x="119" y="1018"/>
                    <a:pt x="136" y="1018"/>
                    <a:pt x="134" y="1005"/>
                  </a:cubicBezTo>
                  <a:cubicBezTo>
                    <a:pt x="134" y="1005"/>
                    <a:pt x="134" y="1005"/>
                    <a:pt x="134" y="1005"/>
                  </a:cubicBezTo>
                  <a:cubicBezTo>
                    <a:pt x="136" y="1002"/>
                    <a:pt x="137" y="1000"/>
                    <a:pt x="139" y="997"/>
                  </a:cubicBezTo>
                  <a:cubicBezTo>
                    <a:pt x="140" y="995"/>
                    <a:pt x="142" y="993"/>
                    <a:pt x="143" y="991"/>
                  </a:cubicBezTo>
                  <a:cubicBezTo>
                    <a:pt x="143" y="991"/>
                    <a:pt x="143" y="991"/>
                    <a:pt x="144" y="990"/>
                  </a:cubicBezTo>
                  <a:cubicBezTo>
                    <a:pt x="144" y="990"/>
                    <a:pt x="144" y="990"/>
                    <a:pt x="144" y="990"/>
                  </a:cubicBezTo>
                  <a:cubicBezTo>
                    <a:pt x="144" y="990"/>
                    <a:pt x="145" y="990"/>
                    <a:pt x="145" y="989"/>
                  </a:cubicBezTo>
                  <a:cubicBezTo>
                    <a:pt x="145" y="989"/>
                    <a:pt x="145" y="989"/>
                    <a:pt x="145" y="989"/>
                  </a:cubicBezTo>
                  <a:cubicBezTo>
                    <a:pt x="145" y="989"/>
                    <a:pt x="146" y="988"/>
                    <a:pt x="146" y="988"/>
                  </a:cubicBezTo>
                  <a:cubicBezTo>
                    <a:pt x="148" y="989"/>
                    <a:pt x="149" y="989"/>
                    <a:pt x="151" y="989"/>
                  </a:cubicBezTo>
                  <a:cubicBezTo>
                    <a:pt x="154" y="989"/>
                    <a:pt x="156" y="989"/>
                    <a:pt x="159" y="988"/>
                  </a:cubicBezTo>
                  <a:cubicBezTo>
                    <a:pt x="161" y="988"/>
                    <a:pt x="163" y="988"/>
                    <a:pt x="166" y="988"/>
                  </a:cubicBezTo>
                  <a:cubicBezTo>
                    <a:pt x="167" y="988"/>
                    <a:pt x="168" y="988"/>
                    <a:pt x="169" y="988"/>
                  </a:cubicBezTo>
                  <a:cubicBezTo>
                    <a:pt x="170" y="988"/>
                    <a:pt x="170" y="988"/>
                    <a:pt x="171" y="988"/>
                  </a:cubicBezTo>
                  <a:cubicBezTo>
                    <a:pt x="172" y="988"/>
                    <a:pt x="172" y="988"/>
                    <a:pt x="173" y="988"/>
                  </a:cubicBezTo>
                  <a:cubicBezTo>
                    <a:pt x="177" y="988"/>
                    <a:pt x="181" y="988"/>
                    <a:pt x="185" y="989"/>
                  </a:cubicBezTo>
                  <a:cubicBezTo>
                    <a:pt x="185" y="989"/>
                    <a:pt x="185" y="990"/>
                    <a:pt x="186" y="990"/>
                  </a:cubicBezTo>
                  <a:cubicBezTo>
                    <a:pt x="186" y="990"/>
                    <a:pt x="187" y="990"/>
                    <a:pt x="187" y="990"/>
                  </a:cubicBezTo>
                  <a:cubicBezTo>
                    <a:pt x="188" y="990"/>
                    <a:pt x="188" y="991"/>
                    <a:pt x="189" y="991"/>
                  </a:cubicBezTo>
                  <a:cubicBezTo>
                    <a:pt x="190" y="991"/>
                    <a:pt x="192" y="992"/>
                    <a:pt x="193" y="992"/>
                  </a:cubicBezTo>
                  <a:cubicBezTo>
                    <a:pt x="193" y="993"/>
                    <a:pt x="194" y="993"/>
                    <a:pt x="194" y="993"/>
                  </a:cubicBezTo>
                  <a:cubicBezTo>
                    <a:pt x="194" y="994"/>
                    <a:pt x="194" y="994"/>
                    <a:pt x="194" y="994"/>
                  </a:cubicBezTo>
                  <a:cubicBezTo>
                    <a:pt x="195" y="994"/>
                    <a:pt x="195" y="994"/>
                    <a:pt x="195" y="994"/>
                  </a:cubicBezTo>
                  <a:cubicBezTo>
                    <a:pt x="195" y="994"/>
                    <a:pt x="195" y="994"/>
                    <a:pt x="195" y="994"/>
                  </a:cubicBezTo>
                  <a:cubicBezTo>
                    <a:pt x="195" y="994"/>
                    <a:pt x="195" y="994"/>
                    <a:pt x="195" y="994"/>
                  </a:cubicBezTo>
                  <a:cubicBezTo>
                    <a:pt x="196" y="995"/>
                    <a:pt x="196" y="995"/>
                    <a:pt x="196" y="995"/>
                  </a:cubicBezTo>
                  <a:cubicBezTo>
                    <a:pt x="197" y="996"/>
                    <a:pt x="198" y="996"/>
                    <a:pt x="198" y="997"/>
                  </a:cubicBezTo>
                  <a:cubicBezTo>
                    <a:pt x="199" y="998"/>
                    <a:pt x="200" y="998"/>
                    <a:pt x="201" y="999"/>
                  </a:cubicBezTo>
                  <a:cubicBezTo>
                    <a:pt x="207" y="1004"/>
                    <a:pt x="213" y="1008"/>
                    <a:pt x="219" y="1012"/>
                  </a:cubicBezTo>
                  <a:cubicBezTo>
                    <a:pt x="221" y="1014"/>
                    <a:pt x="222" y="1015"/>
                    <a:pt x="224" y="1016"/>
                  </a:cubicBezTo>
                  <a:cubicBezTo>
                    <a:pt x="212" y="1017"/>
                    <a:pt x="197" y="1023"/>
                    <a:pt x="180" y="1035"/>
                  </a:cubicBezTo>
                  <a:cubicBezTo>
                    <a:pt x="198" y="1030"/>
                    <a:pt x="224" y="1017"/>
                    <a:pt x="245" y="1031"/>
                  </a:cubicBezTo>
                  <a:cubicBezTo>
                    <a:pt x="258" y="1040"/>
                    <a:pt x="260" y="1058"/>
                    <a:pt x="275" y="1066"/>
                  </a:cubicBezTo>
                  <a:cubicBezTo>
                    <a:pt x="301" y="1080"/>
                    <a:pt x="340" y="1085"/>
                    <a:pt x="369" y="1092"/>
                  </a:cubicBezTo>
                  <a:cubicBezTo>
                    <a:pt x="397" y="1098"/>
                    <a:pt x="376" y="1112"/>
                    <a:pt x="351" y="1126"/>
                  </a:cubicBezTo>
                  <a:cubicBezTo>
                    <a:pt x="335" y="1134"/>
                    <a:pt x="331" y="1145"/>
                    <a:pt x="319" y="1154"/>
                  </a:cubicBezTo>
                  <a:cubicBezTo>
                    <a:pt x="306" y="1163"/>
                    <a:pt x="300" y="1171"/>
                    <a:pt x="281" y="1170"/>
                  </a:cubicBezTo>
                  <a:cubicBezTo>
                    <a:pt x="276" y="1170"/>
                    <a:pt x="271" y="1171"/>
                    <a:pt x="267" y="1172"/>
                  </a:cubicBezTo>
                  <a:cubicBezTo>
                    <a:pt x="273" y="1158"/>
                    <a:pt x="265" y="1154"/>
                    <a:pt x="250" y="1157"/>
                  </a:cubicBezTo>
                  <a:cubicBezTo>
                    <a:pt x="252" y="1164"/>
                    <a:pt x="252" y="1173"/>
                    <a:pt x="259" y="1175"/>
                  </a:cubicBezTo>
                  <a:cubicBezTo>
                    <a:pt x="251" y="1178"/>
                    <a:pt x="244" y="1182"/>
                    <a:pt x="233" y="1183"/>
                  </a:cubicBezTo>
                  <a:cubicBezTo>
                    <a:pt x="234" y="1177"/>
                    <a:pt x="233" y="1169"/>
                    <a:pt x="229" y="1165"/>
                  </a:cubicBezTo>
                  <a:cubicBezTo>
                    <a:pt x="223" y="1160"/>
                    <a:pt x="214" y="1164"/>
                    <a:pt x="207" y="1164"/>
                  </a:cubicBezTo>
                  <a:cubicBezTo>
                    <a:pt x="212" y="1173"/>
                    <a:pt x="214" y="1189"/>
                    <a:pt x="223" y="1189"/>
                  </a:cubicBezTo>
                  <a:cubicBezTo>
                    <a:pt x="228" y="1192"/>
                    <a:pt x="234" y="1192"/>
                    <a:pt x="240" y="1191"/>
                  </a:cubicBezTo>
                  <a:cubicBezTo>
                    <a:pt x="241" y="1191"/>
                    <a:pt x="241" y="1192"/>
                    <a:pt x="242" y="1192"/>
                  </a:cubicBezTo>
                  <a:cubicBezTo>
                    <a:pt x="244" y="1193"/>
                    <a:pt x="245" y="1193"/>
                    <a:pt x="246" y="1194"/>
                  </a:cubicBezTo>
                  <a:cubicBezTo>
                    <a:pt x="247" y="1194"/>
                    <a:pt x="248" y="1194"/>
                    <a:pt x="248" y="1194"/>
                  </a:cubicBezTo>
                  <a:cubicBezTo>
                    <a:pt x="249" y="1194"/>
                    <a:pt x="249" y="1194"/>
                    <a:pt x="249" y="1194"/>
                  </a:cubicBezTo>
                  <a:cubicBezTo>
                    <a:pt x="250" y="1194"/>
                    <a:pt x="250" y="1194"/>
                    <a:pt x="250" y="1195"/>
                  </a:cubicBezTo>
                  <a:cubicBezTo>
                    <a:pt x="251" y="1195"/>
                    <a:pt x="252" y="1195"/>
                    <a:pt x="252" y="1195"/>
                  </a:cubicBezTo>
                  <a:cubicBezTo>
                    <a:pt x="253" y="1195"/>
                    <a:pt x="253" y="1195"/>
                    <a:pt x="254" y="1195"/>
                  </a:cubicBezTo>
                  <a:cubicBezTo>
                    <a:pt x="254" y="1195"/>
                    <a:pt x="254" y="1195"/>
                    <a:pt x="255" y="1195"/>
                  </a:cubicBezTo>
                  <a:cubicBezTo>
                    <a:pt x="255" y="1195"/>
                    <a:pt x="255" y="1195"/>
                    <a:pt x="255" y="1195"/>
                  </a:cubicBezTo>
                  <a:cubicBezTo>
                    <a:pt x="256" y="1195"/>
                    <a:pt x="256" y="1195"/>
                    <a:pt x="256" y="1195"/>
                  </a:cubicBezTo>
                  <a:cubicBezTo>
                    <a:pt x="255" y="1197"/>
                    <a:pt x="253" y="1198"/>
                    <a:pt x="252" y="1200"/>
                  </a:cubicBezTo>
                  <a:cubicBezTo>
                    <a:pt x="249" y="1203"/>
                    <a:pt x="246" y="1206"/>
                    <a:pt x="243" y="1208"/>
                  </a:cubicBezTo>
                  <a:cubicBezTo>
                    <a:pt x="240" y="1210"/>
                    <a:pt x="237" y="1212"/>
                    <a:pt x="233" y="1214"/>
                  </a:cubicBezTo>
                  <a:cubicBezTo>
                    <a:pt x="230" y="1215"/>
                    <a:pt x="226" y="1215"/>
                    <a:pt x="223" y="1215"/>
                  </a:cubicBezTo>
                  <a:cubicBezTo>
                    <a:pt x="219" y="1216"/>
                    <a:pt x="216" y="1215"/>
                    <a:pt x="212" y="1215"/>
                  </a:cubicBezTo>
                  <a:cubicBezTo>
                    <a:pt x="206" y="1214"/>
                    <a:pt x="199" y="1213"/>
                    <a:pt x="193" y="1211"/>
                  </a:cubicBezTo>
                  <a:cubicBezTo>
                    <a:pt x="192" y="1211"/>
                    <a:pt x="190" y="1210"/>
                    <a:pt x="189" y="1210"/>
                  </a:cubicBezTo>
                  <a:cubicBezTo>
                    <a:pt x="188" y="1209"/>
                    <a:pt x="186" y="1209"/>
                    <a:pt x="185" y="1208"/>
                  </a:cubicBezTo>
                  <a:cubicBezTo>
                    <a:pt x="183" y="1207"/>
                    <a:pt x="180" y="1206"/>
                    <a:pt x="178" y="1205"/>
                  </a:cubicBezTo>
                  <a:cubicBezTo>
                    <a:pt x="173" y="1203"/>
                    <a:pt x="170" y="1201"/>
                    <a:pt x="167" y="1199"/>
                  </a:cubicBezTo>
                  <a:cubicBezTo>
                    <a:pt x="167" y="1199"/>
                    <a:pt x="167" y="1199"/>
                    <a:pt x="167" y="1199"/>
                  </a:cubicBezTo>
                  <a:cubicBezTo>
                    <a:pt x="167" y="1199"/>
                    <a:pt x="167" y="1199"/>
                    <a:pt x="167" y="1199"/>
                  </a:cubicBezTo>
                  <a:cubicBezTo>
                    <a:pt x="167" y="1199"/>
                    <a:pt x="167" y="1199"/>
                    <a:pt x="167" y="1199"/>
                  </a:cubicBezTo>
                  <a:cubicBezTo>
                    <a:pt x="166" y="1198"/>
                    <a:pt x="166" y="1198"/>
                    <a:pt x="166" y="1198"/>
                  </a:cubicBezTo>
                  <a:cubicBezTo>
                    <a:pt x="166" y="1198"/>
                    <a:pt x="166" y="1197"/>
                    <a:pt x="166" y="1197"/>
                  </a:cubicBezTo>
                  <a:cubicBezTo>
                    <a:pt x="165" y="1196"/>
                    <a:pt x="165" y="1196"/>
                    <a:pt x="165" y="1195"/>
                  </a:cubicBezTo>
                  <a:cubicBezTo>
                    <a:pt x="164" y="1194"/>
                    <a:pt x="164" y="1194"/>
                    <a:pt x="164" y="1193"/>
                  </a:cubicBezTo>
                  <a:cubicBezTo>
                    <a:pt x="164" y="1192"/>
                    <a:pt x="163" y="1192"/>
                    <a:pt x="163" y="1191"/>
                  </a:cubicBezTo>
                  <a:cubicBezTo>
                    <a:pt x="163" y="1190"/>
                    <a:pt x="163" y="1190"/>
                    <a:pt x="163" y="1189"/>
                  </a:cubicBezTo>
                  <a:cubicBezTo>
                    <a:pt x="167" y="1180"/>
                    <a:pt x="167" y="1171"/>
                    <a:pt x="159" y="1165"/>
                  </a:cubicBezTo>
                  <a:cubicBezTo>
                    <a:pt x="156" y="1175"/>
                    <a:pt x="153" y="1184"/>
                    <a:pt x="161" y="1192"/>
                  </a:cubicBezTo>
                  <a:cubicBezTo>
                    <a:pt x="161" y="1192"/>
                    <a:pt x="161" y="1192"/>
                    <a:pt x="161" y="1192"/>
                  </a:cubicBezTo>
                  <a:cubicBezTo>
                    <a:pt x="161" y="1192"/>
                    <a:pt x="161" y="1192"/>
                    <a:pt x="161" y="1192"/>
                  </a:cubicBezTo>
                  <a:cubicBezTo>
                    <a:pt x="161" y="1193"/>
                    <a:pt x="162" y="1193"/>
                    <a:pt x="162" y="1194"/>
                  </a:cubicBezTo>
                  <a:cubicBezTo>
                    <a:pt x="162" y="1194"/>
                    <a:pt x="162" y="1195"/>
                    <a:pt x="162" y="1195"/>
                  </a:cubicBezTo>
                  <a:cubicBezTo>
                    <a:pt x="162" y="1194"/>
                    <a:pt x="161" y="1194"/>
                    <a:pt x="161" y="1193"/>
                  </a:cubicBezTo>
                  <a:cubicBezTo>
                    <a:pt x="160" y="1193"/>
                    <a:pt x="160" y="1192"/>
                    <a:pt x="160" y="1192"/>
                  </a:cubicBezTo>
                  <a:cubicBezTo>
                    <a:pt x="160" y="1191"/>
                    <a:pt x="159" y="1191"/>
                    <a:pt x="159" y="1191"/>
                  </a:cubicBezTo>
                  <a:cubicBezTo>
                    <a:pt x="159" y="1191"/>
                    <a:pt x="160" y="1191"/>
                    <a:pt x="160" y="1192"/>
                  </a:cubicBezTo>
                  <a:cubicBezTo>
                    <a:pt x="160" y="1192"/>
                    <a:pt x="160" y="1193"/>
                    <a:pt x="161" y="1194"/>
                  </a:cubicBezTo>
                  <a:cubicBezTo>
                    <a:pt x="161" y="1195"/>
                    <a:pt x="162" y="1196"/>
                    <a:pt x="163" y="1197"/>
                  </a:cubicBezTo>
                  <a:cubicBezTo>
                    <a:pt x="163" y="1197"/>
                    <a:pt x="164" y="1198"/>
                    <a:pt x="164" y="1198"/>
                  </a:cubicBezTo>
                  <a:cubicBezTo>
                    <a:pt x="164" y="1198"/>
                    <a:pt x="164" y="1199"/>
                    <a:pt x="164" y="1199"/>
                  </a:cubicBezTo>
                  <a:cubicBezTo>
                    <a:pt x="164" y="1199"/>
                    <a:pt x="165" y="1199"/>
                    <a:pt x="165" y="1200"/>
                  </a:cubicBezTo>
                  <a:cubicBezTo>
                    <a:pt x="165" y="1200"/>
                    <a:pt x="165" y="1200"/>
                    <a:pt x="165" y="1200"/>
                  </a:cubicBezTo>
                  <a:cubicBezTo>
                    <a:pt x="165" y="1200"/>
                    <a:pt x="165" y="1200"/>
                    <a:pt x="165" y="1200"/>
                  </a:cubicBezTo>
                  <a:cubicBezTo>
                    <a:pt x="166" y="1201"/>
                    <a:pt x="166" y="1201"/>
                    <a:pt x="166" y="1201"/>
                  </a:cubicBezTo>
                  <a:cubicBezTo>
                    <a:pt x="167" y="1202"/>
                    <a:pt x="167" y="1202"/>
                    <a:pt x="167" y="1202"/>
                  </a:cubicBezTo>
                  <a:cubicBezTo>
                    <a:pt x="167" y="1202"/>
                    <a:pt x="167" y="1202"/>
                    <a:pt x="167" y="1201"/>
                  </a:cubicBezTo>
                  <a:cubicBezTo>
                    <a:pt x="169" y="1203"/>
                    <a:pt x="172" y="1205"/>
                    <a:pt x="175" y="1207"/>
                  </a:cubicBezTo>
                  <a:cubicBezTo>
                    <a:pt x="175" y="1207"/>
                    <a:pt x="174" y="1207"/>
                    <a:pt x="173" y="1207"/>
                  </a:cubicBezTo>
                  <a:cubicBezTo>
                    <a:pt x="173" y="1207"/>
                    <a:pt x="172" y="1208"/>
                    <a:pt x="171" y="1208"/>
                  </a:cubicBezTo>
                  <a:cubicBezTo>
                    <a:pt x="171" y="1208"/>
                    <a:pt x="170" y="1208"/>
                    <a:pt x="170" y="1208"/>
                  </a:cubicBezTo>
                  <a:cubicBezTo>
                    <a:pt x="170" y="1208"/>
                    <a:pt x="169" y="1208"/>
                    <a:pt x="169" y="1208"/>
                  </a:cubicBezTo>
                  <a:cubicBezTo>
                    <a:pt x="169" y="1208"/>
                    <a:pt x="169" y="1208"/>
                    <a:pt x="169" y="1209"/>
                  </a:cubicBezTo>
                  <a:cubicBezTo>
                    <a:pt x="168" y="1209"/>
                    <a:pt x="168" y="1209"/>
                    <a:pt x="167" y="1209"/>
                  </a:cubicBezTo>
                  <a:cubicBezTo>
                    <a:pt x="166" y="1209"/>
                    <a:pt x="166" y="1209"/>
                    <a:pt x="165" y="1210"/>
                  </a:cubicBezTo>
                  <a:cubicBezTo>
                    <a:pt x="165" y="1210"/>
                    <a:pt x="164" y="1210"/>
                    <a:pt x="164" y="1210"/>
                  </a:cubicBezTo>
                  <a:cubicBezTo>
                    <a:pt x="163" y="1210"/>
                    <a:pt x="162" y="1211"/>
                    <a:pt x="162" y="1211"/>
                  </a:cubicBezTo>
                  <a:cubicBezTo>
                    <a:pt x="161" y="1211"/>
                    <a:pt x="159" y="1211"/>
                    <a:pt x="158" y="1211"/>
                  </a:cubicBezTo>
                  <a:cubicBezTo>
                    <a:pt x="157" y="1212"/>
                    <a:pt x="155" y="1212"/>
                    <a:pt x="154" y="1212"/>
                  </a:cubicBezTo>
                  <a:cubicBezTo>
                    <a:pt x="152" y="1212"/>
                    <a:pt x="151" y="1212"/>
                    <a:pt x="150" y="1212"/>
                  </a:cubicBezTo>
                  <a:cubicBezTo>
                    <a:pt x="148" y="1212"/>
                    <a:pt x="147" y="1212"/>
                    <a:pt x="146" y="1212"/>
                  </a:cubicBezTo>
                  <a:cubicBezTo>
                    <a:pt x="146" y="1212"/>
                    <a:pt x="146" y="1212"/>
                    <a:pt x="146" y="1212"/>
                  </a:cubicBezTo>
                  <a:cubicBezTo>
                    <a:pt x="137" y="1193"/>
                    <a:pt x="124" y="1201"/>
                    <a:pt x="113" y="1214"/>
                  </a:cubicBezTo>
                  <a:cubicBezTo>
                    <a:pt x="127" y="1212"/>
                    <a:pt x="132" y="1225"/>
                    <a:pt x="146" y="1214"/>
                  </a:cubicBezTo>
                  <a:cubicBezTo>
                    <a:pt x="148" y="1214"/>
                    <a:pt x="149" y="1214"/>
                    <a:pt x="150" y="1214"/>
                  </a:cubicBezTo>
                  <a:cubicBezTo>
                    <a:pt x="151" y="1214"/>
                    <a:pt x="152" y="1214"/>
                    <a:pt x="154" y="1214"/>
                  </a:cubicBezTo>
                  <a:cubicBezTo>
                    <a:pt x="155" y="1214"/>
                    <a:pt x="157" y="1214"/>
                    <a:pt x="158" y="1214"/>
                  </a:cubicBezTo>
                  <a:cubicBezTo>
                    <a:pt x="160" y="1214"/>
                    <a:pt x="161" y="1213"/>
                    <a:pt x="162" y="1213"/>
                  </a:cubicBezTo>
                  <a:cubicBezTo>
                    <a:pt x="163" y="1213"/>
                    <a:pt x="164" y="1213"/>
                    <a:pt x="164" y="1212"/>
                  </a:cubicBezTo>
                  <a:cubicBezTo>
                    <a:pt x="165" y="1212"/>
                    <a:pt x="165" y="1212"/>
                    <a:pt x="166" y="1212"/>
                  </a:cubicBezTo>
                  <a:cubicBezTo>
                    <a:pt x="167" y="1212"/>
                    <a:pt x="167" y="1212"/>
                    <a:pt x="168" y="1211"/>
                  </a:cubicBezTo>
                  <a:cubicBezTo>
                    <a:pt x="168" y="1211"/>
                    <a:pt x="169" y="1211"/>
                    <a:pt x="169" y="1211"/>
                  </a:cubicBezTo>
                  <a:cubicBezTo>
                    <a:pt x="170" y="1211"/>
                    <a:pt x="170" y="1211"/>
                    <a:pt x="170" y="1210"/>
                  </a:cubicBezTo>
                  <a:cubicBezTo>
                    <a:pt x="170" y="1210"/>
                    <a:pt x="171" y="1210"/>
                    <a:pt x="171" y="1210"/>
                  </a:cubicBezTo>
                  <a:cubicBezTo>
                    <a:pt x="171" y="1210"/>
                    <a:pt x="172" y="1210"/>
                    <a:pt x="172" y="1209"/>
                  </a:cubicBezTo>
                  <a:cubicBezTo>
                    <a:pt x="172" y="1209"/>
                    <a:pt x="173" y="1209"/>
                    <a:pt x="173" y="1209"/>
                  </a:cubicBezTo>
                  <a:cubicBezTo>
                    <a:pt x="173" y="1208"/>
                    <a:pt x="174" y="1208"/>
                    <a:pt x="174" y="1208"/>
                  </a:cubicBezTo>
                  <a:cubicBezTo>
                    <a:pt x="174" y="1207"/>
                    <a:pt x="175" y="1207"/>
                    <a:pt x="175" y="1207"/>
                  </a:cubicBezTo>
                  <a:cubicBezTo>
                    <a:pt x="176" y="1207"/>
                    <a:pt x="176" y="1207"/>
                    <a:pt x="177" y="1208"/>
                  </a:cubicBezTo>
                  <a:cubicBezTo>
                    <a:pt x="179" y="1209"/>
                    <a:pt x="181" y="1210"/>
                    <a:pt x="184" y="1211"/>
                  </a:cubicBezTo>
                  <a:cubicBezTo>
                    <a:pt x="185" y="1212"/>
                    <a:pt x="187" y="1212"/>
                    <a:pt x="188" y="1213"/>
                  </a:cubicBezTo>
                  <a:cubicBezTo>
                    <a:pt x="189" y="1213"/>
                    <a:pt x="191" y="1214"/>
                    <a:pt x="192" y="1214"/>
                  </a:cubicBezTo>
                  <a:cubicBezTo>
                    <a:pt x="195" y="1215"/>
                    <a:pt x="197" y="1216"/>
                    <a:pt x="200" y="1216"/>
                  </a:cubicBezTo>
                  <a:cubicBezTo>
                    <a:pt x="199" y="1216"/>
                    <a:pt x="199" y="1216"/>
                    <a:pt x="199" y="1216"/>
                  </a:cubicBezTo>
                  <a:cubicBezTo>
                    <a:pt x="198" y="1217"/>
                    <a:pt x="196" y="1217"/>
                    <a:pt x="195" y="1218"/>
                  </a:cubicBezTo>
                  <a:cubicBezTo>
                    <a:pt x="194" y="1218"/>
                    <a:pt x="193" y="1219"/>
                    <a:pt x="193" y="1219"/>
                  </a:cubicBezTo>
                  <a:cubicBezTo>
                    <a:pt x="192" y="1219"/>
                    <a:pt x="192" y="1220"/>
                    <a:pt x="191" y="1220"/>
                  </a:cubicBezTo>
                  <a:cubicBezTo>
                    <a:pt x="191" y="1220"/>
                    <a:pt x="191" y="1221"/>
                    <a:pt x="190" y="1221"/>
                  </a:cubicBezTo>
                  <a:cubicBezTo>
                    <a:pt x="189" y="1222"/>
                    <a:pt x="187" y="1224"/>
                    <a:pt x="185" y="1225"/>
                  </a:cubicBezTo>
                  <a:cubicBezTo>
                    <a:pt x="184" y="1227"/>
                    <a:pt x="182" y="1229"/>
                    <a:pt x="180" y="1231"/>
                  </a:cubicBezTo>
                  <a:cubicBezTo>
                    <a:pt x="177" y="1234"/>
                    <a:pt x="173" y="1238"/>
                    <a:pt x="170" y="1242"/>
                  </a:cubicBezTo>
                  <a:cubicBezTo>
                    <a:pt x="168" y="1244"/>
                    <a:pt x="166" y="1246"/>
                    <a:pt x="164" y="1248"/>
                  </a:cubicBezTo>
                  <a:cubicBezTo>
                    <a:pt x="162" y="1250"/>
                    <a:pt x="161" y="1252"/>
                    <a:pt x="159" y="1254"/>
                  </a:cubicBezTo>
                  <a:cubicBezTo>
                    <a:pt x="158" y="1255"/>
                    <a:pt x="157" y="1256"/>
                    <a:pt x="156" y="1256"/>
                  </a:cubicBezTo>
                  <a:cubicBezTo>
                    <a:pt x="156" y="1257"/>
                    <a:pt x="155" y="1258"/>
                    <a:pt x="154" y="1258"/>
                  </a:cubicBezTo>
                  <a:cubicBezTo>
                    <a:pt x="153" y="1258"/>
                    <a:pt x="153" y="1259"/>
                    <a:pt x="153" y="1259"/>
                  </a:cubicBezTo>
                  <a:cubicBezTo>
                    <a:pt x="153" y="1259"/>
                    <a:pt x="152" y="1259"/>
                    <a:pt x="152" y="1259"/>
                  </a:cubicBezTo>
                  <a:cubicBezTo>
                    <a:pt x="152" y="1259"/>
                    <a:pt x="151" y="1259"/>
                    <a:pt x="151" y="1259"/>
                  </a:cubicBezTo>
                  <a:cubicBezTo>
                    <a:pt x="150" y="1260"/>
                    <a:pt x="149" y="1260"/>
                    <a:pt x="148" y="1260"/>
                  </a:cubicBezTo>
                  <a:cubicBezTo>
                    <a:pt x="147" y="1260"/>
                    <a:pt x="146" y="1260"/>
                    <a:pt x="145" y="1260"/>
                  </a:cubicBezTo>
                  <a:cubicBezTo>
                    <a:pt x="144" y="1260"/>
                    <a:pt x="144" y="1260"/>
                    <a:pt x="143" y="1260"/>
                  </a:cubicBezTo>
                  <a:cubicBezTo>
                    <a:pt x="143" y="1260"/>
                    <a:pt x="143" y="1260"/>
                    <a:pt x="143" y="1260"/>
                  </a:cubicBezTo>
                  <a:cubicBezTo>
                    <a:pt x="143" y="1260"/>
                    <a:pt x="143" y="1260"/>
                    <a:pt x="142" y="1259"/>
                  </a:cubicBezTo>
                  <a:cubicBezTo>
                    <a:pt x="142" y="1259"/>
                    <a:pt x="142" y="1259"/>
                    <a:pt x="142" y="1259"/>
                  </a:cubicBezTo>
                  <a:cubicBezTo>
                    <a:pt x="142" y="1259"/>
                    <a:pt x="142" y="1259"/>
                    <a:pt x="141" y="1259"/>
                  </a:cubicBezTo>
                  <a:cubicBezTo>
                    <a:pt x="141" y="1259"/>
                    <a:pt x="141" y="1259"/>
                    <a:pt x="140" y="1260"/>
                  </a:cubicBezTo>
                  <a:cubicBezTo>
                    <a:pt x="140" y="1259"/>
                    <a:pt x="139" y="1259"/>
                    <a:pt x="138" y="1259"/>
                  </a:cubicBezTo>
                  <a:cubicBezTo>
                    <a:pt x="136" y="1259"/>
                    <a:pt x="135" y="1259"/>
                    <a:pt x="135" y="1259"/>
                  </a:cubicBezTo>
                  <a:cubicBezTo>
                    <a:pt x="135" y="1259"/>
                    <a:pt x="135" y="1259"/>
                    <a:pt x="136" y="1259"/>
                  </a:cubicBezTo>
                  <a:cubicBezTo>
                    <a:pt x="136" y="1259"/>
                    <a:pt x="137" y="1259"/>
                    <a:pt x="138" y="1260"/>
                  </a:cubicBezTo>
                  <a:cubicBezTo>
                    <a:pt x="137" y="1260"/>
                    <a:pt x="137" y="1260"/>
                    <a:pt x="137" y="1260"/>
                  </a:cubicBezTo>
                  <a:cubicBezTo>
                    <a:pt x="137" y="1260"/>
                    <a:pt x="136" y="1260"/>
                    <a:pt x="135" y="1260"/>
                  </a:cubicBezTo>
                  <a:cubicBezTo>
                    <a:pt x="134" y="1260"/>
                    <a:pt x="133" y="1261"/>
                    <a:pt x="133" y="1261"/>
                  </a:cubicBezTo>
                  <a:cubicBezTo>
                    <a:pt x="132" y="1261"/>
                    <a:pt x="132" y="1261"/>
                    <a:pt x="131" y="1261"/>
                  </a:cubicBezTo>
                  <a:cubicBezTo>
                    <a:pt x="131" y="1261"/>
                    <a:pt x="131" y="1261"/>
                    <a:pt x="131" y="1261"/>
                  </a:cubicBezTo>
                  <a:cubicBezTo>
                    <a:pt x="130" y="1262"/>
                    <a:pt x="130" y="1262"/>
                    <a:pt x="130" y="1262"/>
                  </a:cubicBezTo>
                  <a:cubicBezTo>
                    <a:pt x="122" y="1253"/>
                    <a:pt x="115" y="1262"/>
                    <a:pt x="108" y="1267"/>
                  </a:cubicBezTo>
                  <a:cubicBezTo>
                    <a:pt x="118" y="1277"/>
                    <a:pt x="127" y="1278"/>
                    <a:pt x="130" y="1263"/>
                  </a:cubicBezTo>
                  <a:cubicBezTo>
                    <a:pt x="131" y="1263"/>
                    <a:pt x="131" y="1263"/>
                    <a:pt x="131" y="1263"/>
                  </a:cubicBezTo>
                  <a:cubicBezTo>
                    <a:pt x="132" y="1263"/>
                    <a:pt x="132" y="1263"/>
                    <a:pt x="133" y="1263"/>
                  </a:cubicBezTo>
                  <a:cubicBezTo>
                    <a:pt x="134" y="1262"/>
                    <a:pt x="135" y="1262"/>
                    <a:pt x="135" y="1262"/>
                  </a:cubicBezTo>
                  <a:cubicBezTo>
                    <a:pt x="136" y="1262"/>
                    <a:pt x="137" y="1262"/>
                    <a:pt x="138" y="1262"/>
                  </a:cubicBezTo>
                  <a:cubicBezTo>
                    <a:pt x="138" y="1262"/>
                    <a:pt x="139" y="1262"/>
                    <a:pt x="140" y="1262"/>
                  </a:cubicBezTo>
                  <a:cubicBezTo>
                    <a:pt x="140" y="1261"/>
                    <a:pt x="141" y="1261"/>
                    <a:pt x="141" y="1261"/>
                  </a:cubicBezTo>
                  <a:cubicBezTo>
                    <a:pt x="142" y="1261"/>
                    <a:pt x="142" y="1261"/>
                    <a:pt x="142" y="1261"/>
                  </a:cubicBezTo>
                  <a:cubicBezTo>
                    <a:pt x="142" y="1261"/>
                    <a:pt x="142" y="1261"/>
                    <a:pt x="142" y="1261"/>
                  </a:cubicBezTo>
                  <a:cubicBezTo>
                    <a:pt x="142" y="1261"/>
                    <a:pt x="142" y="1261"/>
                    <a:pt x="143" y="1261"/>
                  </a:cubicBezTo>
                  <a:cubicBezTo>
                    <a:pt x="143" y="1262"/>
                    <a:pt x="144" y="1262"/>
                    <a:pt x="145" y="1262"/>
                  </a:cubicBezTo>
                  <a:cubicBezTo>
                    <a:pt x="145" y="1262"/>
                    <a:pt x="146" y="1262"/>
                    <a:pt x="146" y="1262"/>
                  </a:cubicBezTo>
                  <a:cubicBezTo>
                    <a:pt x="147" y="1262"/>
                    <a:pt x="147" y="1262"/>
                    <a:pt x="148" y="1262"/>
                  </a:cubicBezTo>
                  <a:cubicBezTo>
                    <a:pt x="149" y="1262"/>
                    <a:pt x="150" y="1262"/>
                    <a:pt x="151" y="1262"/>
                  </a:cubicBezTo>
                  <a:cubicBezTo>
                    <a:pt x="151" y="1262"/>
                    <a:pt x="151" y="1262"/>
                    <a:pt x="151" y="1263"/>
                  </a:cubicBezTo>
                  <a:cubicBezTo>
                    <a:pt x="151" y="1263"/>
                    <a:pt x="151" y="1263"/>
                    <a:pt x="151" y="1264"/>
                  </a:cubicBezTo>
                  <a:cubicBezTo>
                    <a:pt x="151" y="1264"/>
                    <a:pt x="151" y="1265"/>
                    <a:pt x="151" y="1265"/>
                  </a:cubicBezTo>
                  <a:cubicBezTo>
                    <a:pt x="151" y="1266"/>
                    <a:pt x="151" y="1266"/>
                    <a:pt x="151" y="1267"/>
                  </a:cubicBezTo>
                  <a:cubicBezTo>
                    <a:pt x="151" y="1267"/>
                    <a:pt x="151" y="1268"/>
                    <a:pt x="151" y="1268"/>
                  </a:cubicBezTo>
                  <a:cubicBezTo>
                    <a:pt x="152" y="1268"/>
                    <a:pt x="152" y="1268"/>
                    <a:pt x="152" y="1269"/>
                  </a:cubicBezTo>
                  <a:cubicBezTo>
                    <a:pt x="152" y="1269"/>
                    <a:pt x="152" y="1270"/>
                    <a:pt x="152" y="1271"/>
                  </a:cubicBezTo>
                  <a:cubicBezTo>
                    <a:pt x="152" y="1271"/>
                    <a:pt x="152" y="1272"/>
                    <a:pt x="152" y="1273"/>
                  </a:cubicBezTo>
                  <a:cubicBezTo>
                    <a:pt x="152" y="1273"/>
                    <a:pt x="152" y="1273"/>
                    <a:pt x="152" y="1274"/>
                  </a:cubicBezTo>
                  <a:cubicBezTo>
                    <a:pt x="152" y="1274"/>
                    <a:pt x="152" y="1274"/>
                    <a:pt x="152" y="1275"/>
                  </a:cubicBezTo>
                  <a:cubicBezTo>
                    <a:pt x="152" y="1276"/>
                    <a:pt x="152" y="1276"/>
                    <a:pt x="152" y="1277"/>
                  </a:cubicBezTo>
                  <a:cubicBezTo>
                    <a:pt x="152" y="1279"/>
                    <a:pt x="152" y="1280"/>
                    <a:pt x="152" y="1282"/>
                  </a:cubicBezTo>
                  <a:cubicBezTo>
                    <a:pt x="152" y="1281"/>
                    <a:pt x="151" y="1281"/>
                    <a:pt x="150" y="1281"/>
                  </a:cubicBezTo>
                  <a:cubicBezTo>
                    <a:pt x="152" y="1282"/>
                    <a:pt x="152" y="1282"/>
                    <a:pt x="152" y="1282"/>
                  </a:cubicBezTo>
                  <a:cubicBezTo>
                    <a:pt x="152" y="1283"/>
                    <a:pt x="152" y="1283"/>
                    <a:pt x="152" y="1284"/>
                  </a:cubicBezTo>
                  <a:cubicBezTo>
                    <a:pt x="147" y="1287"/>
                    <a:pt x="141" y="1290"/>
                    <a:pt x="137" y="1294"/>
                  </a:cubicBezTo>
                  <a:cubicBezTo>
                    <a:pt x="131" y="1302"/>
                    <a:pt x="132" y="1312"/>
                    <a:pt x="125" y="1319"/>
                  </a:cubicBezTo>
                  <a:cubicBezTo>
                    <a:pt x="141" y="1322"/>
                    <a:pt x="166" y="1302"/>
                    <a:pt x="155" y="1284"/>
                  </a:cubicBezTo>
                  <a:cubicBezTo>
                    <a:pt x="154" y="1283"/>
                    <a:pt x="154" y="1283"/>
                    <a:pt x="154" y="1283"/>
                  </a:cubicBezTo>
                  <a:cubicBezTo>
                    <a:pt x="154" y="1283"/>
                    <a:pt x="154" y="1283"/>
                    <a:pt x="154" y="1282"/>
                  </a:cubicBezTo>
                  <a:cubicBezTo>
                    <a:pt x="155" y="1280"/>
                    <a:pt x="155" y="1279"/>
                    <a:pt x="155" y="1277"/>
                  </a:cubicBezTo>
                  <a:cubicBezTo>
                    <a:pt x="155" y="1276"/>
                    <a:pt x="155" y="1276"/>
                    <a:pt x="155" y="1275"/>
                  </a:cubicBezTo>
                  <a:cubicBezTo>
                    <a:pt x="155" y="1274"/>
                    <a:pt x="155" y="1274"/>
                    <a:pt x="155" y="1274"/>
                  </a:cubicBezTo>
                  <a:cubicBezTo>
                    <a:pt x="155" y="1273"/>
                    <a:pt x="155" y="1273"/>
                    <a:pt x="155" y="1272"/>
                  </a:cubicBezTo>
                  <a:cubicBezTo>
                    <a:pt x="154" y="1272"/>
                    <a:pt x="154" y="1271"/>
                    <a:pt x="154" y="1270"/>
                  </a:cubicBezTo>
                  <a:cubicBezTo>
                    <a:pt x="154" y="1270"/>
                    <a:pt x="154" y="1269"/>
                    <a:pt x="154" y="1268"/>
                  </a:cubicBezTo>
                  <a:cubicBezTo>
                    <a:pt x="154" y="1268"/>
                    <a:pt x="154" y="1268"/>
                    <a:pt x="154" y="1267"/>
                  </a:cubicBezTo>
                  <a:cubicBezTo>
                    <a:pt x="154" y="1267"/>
                    <a:pt x="154" y="1267"/>
                    <a:pt x="154" y="1266"/>
                  </a:cubicBezTo>
                  <a:cubicBezTo>
                    <a:pt x="153" y="1266"/>
                    <a:pt x="153" y="1265"/>
                    <a:pt x="153" y="1265"/>
                  </a:cubicBezTo>
                  <a:cubicBezTo>
                    <a:pt x="153" y="1264"/>
                    <a:pt x="152" y="1264"/>
                    <a:pt x="152" y="1263"/>
                  </a:cubicBezTo>
                  <a:cubicBezTo>
                    <a:pt x="152" y="1263"/>
                    <a:pt x="152" y="1263"/>
                    <a:pt x="152" y="1262"/>
                  </a:cubicBezTo>
                  <a:cubicBezTo>
                    <a:pt x="151" y="1262"/>
                    <a:pt x="151" y="1262"/>
                    <a:pt x="151" y="1261"/>
                  </a:cubicBezTo>
                  <a:cubicBezTo>
                    <a:pt x="151" y="1261"/>
                    <a:pt x="151" y="1261"/>
                    <a:pt x="151" y="1261"/>
                  </a:cubicBezTo>
                  <a:cubicBezTo>
                    <a:pt x="152" y="1261"/>
                    <a:pt x="152" y="1261"/>
                    <a:pt x="153" y="1261"/>
                  </a:cubicBezTo>
                  <a:cubicBezTo>
                    <a:pt x="153" y="1261"/>
                    <a:pt x="154" y="1261"/>
                    <a:pt x="154" y="1261"/>
                  </a:cubicBezTo>
                  <a:cubicBezTo>
                    <a:pt x="154" y="1260"/>
                    <a:pt x="154" y="1260"/>
                    <a:pt x="155" y="1260"/>
                  </a:cubicBezTo>
                  <a:cubicBezTo>
                    <a:pt x="157" y="1259"/>
                    <a:pt x="159" y="1257"/>
                    <a:pt x="161" y="1255"/>
                  </a:cubicBezTo>
                  <a:cubicBezTo>
                    <a:pt x="162" y="1254"/>
                    <a:pt x="164" y="1252"/>
                    <a:pt x="166" y="1250"/>
                  </a:cubicBezTo>
                  <a:cubicBezTo>
                    <a:pt x="168" y="1248"/>
                    <a:pt x="169" y="1246"/>
                    <a:pt x="171" y="1244"/>
                  </a:cubicBezTo>
                  <a:cubicBezTo>
                    <a:pt x="175" y="1240"/>
                    <a:pt x="178" y="1236"/>
                    <a:pt x="182" y="1232"/>
                  </a:cubicBezTo>
                  <a:cubicBezTo>
                    <a:pt x="184" y="1230"/>
                    <a:pt x="185" y="1229"/>
                    <a:pt x="187" y="1227"/>
                  </a:cubicBezTo>
                  <a:cubicBezTo>
                    <a:pt x="188" y="1225"/>
                    <a:pt x="190" y="1224"/>
                    <a:pt x="191" y="1223"/>
                  </a:cubicBezTo>
                  <a:cubicBezTo>
                    <a:pt x="192" y="1222"/>
                    <a:pt x="193" y="1221"/>
                    <a:pt x="194" y="1221"/>
                  </a:cubicBezTo>
                  <a:cubicBezTo>
                    <a:pt x="194" y="1220"/>
                    <a:pt x="195" y="1220"/>
                    <a:pt x="196" y="1219"/>
                  </a:cubicBezTo>
                  <a:cubicBezTo>
                    <a:pt x="196" y="1219"/>
                    <a:pt x="197" y="1218"/>
                    <a:pt x="198" y="1218"/>
                  </a:cubicBezTo>
                  <a:cubicBezTo>
                    <a:pt x="198" y="1218"/>
                    <a:pt x="198" y="1218"/>
                    <a:pt x="198" y="1218"/>
                  </a:cubicBezTo>
                  <a:cubicBezTo>
                    <a:pt x="199" y="1217"/>
                    <a:pt x="199" y="1217"/>
                    <a:pt x="199" y="1217"/>
                  </a:cubicBezTo>
                  <a:cubicBezTo>
                    <a:pt x="200" y="1217"/>
                    <a:pt x="200" y="1217"/>
                    <a:pt x="201" y="1217"/>
                  </a:cubicBezTo>
                  <a:cubicBezTo>
                    <a:pt x="201" y="1217"/>
                    <a:pt x="201" y="1217"/>
                    <a:pt x="201" y="1217"/>
                  </a:cubicBezTo>
                  <a:cubicBezTo>
                    <a:pt x="204" y="1217"/>
                    <a:pt x="208" y="1218"/>
                    <a:pt x="212" y="1218"/>
                  </a:cubicBezTo>
                  <a:cubicBezTo>
                    <a:pt x="216" y="1219"/>
                    <a:pt x="219" y="1219"/>
                    <a:pt x="223" y="1219"/>
                  </a:cubicBezTo>
                  <a:cubicBezTo>
                    <a:pt x="224" y="1219"/>
                    <a:pt x="225" y="1219"/>
                    <a:pt x="226" y="1219"/>
                  </a:cubicBezTo>
                  <a:cubicBezTo>
                    <a:pt x="226" y="1219"/>
                    <a:pt x="227" y="1219"/>
                    <a:pt x="227" y="1219"/>
                  </a:cubicBezTo>
                  <a:cubicBezTo>
                    <a:pt x="228" y="1219"/>
                    <a:pt x="228" y="1219"/>
                    <a:pt x="228" y="1219"/>
                  </a:cubicBezTo>
                  <a:cubicBezTo>
                    <a:pt x="228" y="1219"/>
                    <a:pt x="228" y="1219"/>
                    <a:pt x="228" y="1219"/>
                  </a:cubicBezTo>
                  <a:cubicBezTo>
                    <a:pt x="228" y="1219"/>
                    <a:pt x="228" y="1219"/>
                    <a:pt x="227" y="1220"/>
                  </a:cubicBezTo>
                  <a:cubicBezTo>
                    <a:pt x="227" y="1220"/>
                    <a:pt x="227" y="1220"/>
                    <a:pt x="227" y="1220"/>
                  </a:cubicBezTo>
                  <a:cubicBezTo>
                    <a:pt x="227" y="1220"/>
                    <a:pt x="227" y="1221"/>
                    <a:pt x="227" y="1221"/>
                  </a:cubicBezTo>
                  <a:cubicBezTo>
                    <a:pt x="226" y="1221"/>
                    <a:pt x="226" y="1222"/>
                    <a:pt x="226" y="1222"/>
                  </a:cubicBezTo>
                  <a:cubicBezTo>
                    <a:pt x="226" y="1223"/>
                    <a:pt x="225" y="1223"/>
                    <a:pt x="225" y="1224"/>
                  </a:cubicBezTo>
                  <a:cubicBezTo>
                    <a:pt x="225" y="1224"/>
                    <a:pt x="224" y="1225"/>
                    <a:pt x="224" y="1225"/>
                  </a:cubicBezTo>
                  <a:cubicBezTo>
                    <a:pt x="224" y="1226"/>
                    <a:pt x="223" y="1226"/>
                    <a:pt x="223" y="1227"/>
                  </a:cubicBezTo>
                  <a:cubicBezTo>
                    <a:pt x="222" y="1228"/>
                    <a:pt x="221" y="1229"/>
                    <a:pt x="221" y="1230"/>
                  </a:cubicBezTo>
                  <a:cubicBezTo>
                    <a:pt x="220" y="1231"/>
                    <a:pt x="219" y="1232"/>
                    <a:pt x="218" y="1233"/>
                  </a:cubicBezTo>
                  <a:cubicBezTo>
                    <a:pt x="217" y="1234"/>
                    <a:pt x="216" y="1234"/>
                    <a:pt x="215" y="1235"/>
                  </a:cubicBezTo>
                  <a:cubicBezTo>
                    <a:pt x="215" y="1236"/>
                    <a:pt x="215" y="1236"/>
                    <a:pt x="215" y="1236"/>
                  </a:cubicBezTo>
                  <a:cubicBezTo>
                    <a:pt x="215" y="1235"/>
                    <a:pt x="216" y="1234"/>
                    <a:pt x="217" y="1233"/>
                  </a:cubicBezTo>
                  <a:cubicBezTo>
                    <a:pt x="199" y="1220"/>
                    <a:pt x="187" y="1245"/>
                    <a:pt x="184" y="1260"/>
                  </a:cubicBezTo>
                  <a:cubicBezTo>
                    <a:pt x="192" y="1255"/>
                    <a:pt x="228" y="1252"/>
                    <a:pt x="219" y="1235"/>
                  </a:cubicBezTo>
                  <a:cubicBezTo>
                    <a:pt x="219" y="1235"/>
                    <a:pt x="219" y="1235"/>
                    <a:pt x="220" y="1234"/>
                  </a:cubicBezTo>
                  <a:cubicBezTo>
                    <a:pt x="220" y="1233"/>
                    <a:pt x="221" y="1232"/>
                    <a:pt x="222" y="1231"/>
                  </a:cubicBezTo>
                  <a:cubicBezTo>
                    <a:pt x="223" y="1230"/>
                    <a:pt x="224" y="1229"/>
                    <a:pt x="225" y="1228"/>
                  </a:cubicBezTo>
                  <a:cubicBezTo>
                    <a:pt x="225" y="1227"/>
                    <a:pt x="226" y="1227"/>
                    <a:pt x="226" y="1226"/>
                  </a:cubicBezTo>
                  <a:cubicBezTo>
                    <a:pt x="226" y="1226"/>
                    <a:pt x="227" y="1225"/>
                    <a:pt x="227" y="1225"/>
                  </a:cubicBezTo>
                  <a:cubicBezTo>
                    <a:pt x="227" y="1224"/>
                    <a:pt x="228" y="1224"/>
                    <a:pt x="228" y="1223"/>
                  </a:cubicBezTo>
                  <a:cubicBezTo>
                    <a:pt x="228" y="1223"/>
                    <a:pt x="228" y="1222"/>
                    <a:pt x="229" y="1222"/>
                  </a:cubicBezTo>
                  <a:cubicBezTo>
                    <a:pt x="229" y="1222"/>
                    <a:pt x="229" y="1221"/>
                    <a:pt x="229" y="1221"/>
                  </a:cubicBezTo>
                  <a:cubicBezTo>
                    <a:pt x="229" y="1221"/>
                    <a:pt x="229" y="1221"/>
                    <a:pt x="229" y="1221"/>
                  </a:cubicBezTo>
                  <a:cubicBezTo>
                    <a:pt x="230" y="1220"/>
                    <a:pt x="230" y="1220"/>
                    <a:pt x="230" y="1219"/>
                  </a:cubicBezTo>
                  <a:cubicBezTo>
                    <a:pt x="230" y="1219"/>
                    <a:pt x="230" y="1218"/>
                    <a:pt x="230" y="1218"/>
                  </a:cubicBezTo>
                  <a:cubicBezTo>
                    <a:pt x="232" y="1218"/>
                    <a:pt x="233" y="1217"/>
                    <a:pt x="235" y="1217"/>
                  </a:cubicBezTo>
                  <a:cubicBezTo>
                    <a:pt x="238" y="1215"/>
                    <a:pt x="242" y="1213"/>
                    <a:pt x="245" y="1211"/>
                  </a:cubicBezTo>
                  <a:cubicBezTo>
                    <a:pt x="248" y="1208"/>
                    <a:pt x="251" y="1205"/>
                    <a:pt x="254" y="1202"/>
                  </a:cubicBezTo>
                  <a:cubicBezTo>
                    <a:pt x="257" y="1200"/>
                    <a:pt x="260" y="1197"/>
                    <a:pt x="263" y="1194"/>
                  </a:cubicBezTo>
                  <a:cubicBezTo>
                    <a:pt x="264" y="1193"/>
                    <a:pt x="266" y="1192"/>
                    <a:pt x="268" y="1191"/>
                  </a:cubicBezTo>
                  <a:cubicBezTo>
                    <a:pt x="268" y="1191"/>
                    <a:pt x="268" y="1191"/>
                    <a:pt x="269" y="1190"/>
                  </a:cubicBezTo>
                  <a:cubicBezTo>
                    <a:pt x="270" y="1190"/>
                    <a:pt x="270" y="1190"/>
                    <a:pt x="270" y="1190"/>
                  </a:cubicBezTo>
                  <a:cubicBezTo>
                    <a:pt x="270" y="1190"/>
                    <a:pt x="270" y="1190"/>
                    <a:pt x="270" y="1190"/>
                  </a:cubicBezTo>
                  <a:cubicBezTo>
                    <a:pt x="270" y="1190"/>
                    <a:pt x="270" y="1190"/>
                    <a:pt x="270" y="1190"/>
                  </a:cubicBezTo>
                  <a:cubicBezTo>
                    <a:pt x="271" y="1189"/>
                    <a:pt x="272" y="1189"/>
                    <a:pt x="273" y="1189"/>
                  </a:cubicBezTo>
                  <a:cubicBezTo>
                    <a:pt x="277" y="1188"/>
                    <a:pt x="281" y="1187"/>
                    <a:pt x="285" y="1187"/>
                  </a:cubicBezTo>
                  <a:cubicBezTo>
                    <a:pt x="289" y="1186"/>
                    <a:pt x="293" y="1186"/>
                    <a:pt x="297" y="1186"/>
                  </a:cubicBezTo>
                  <a:cubicBezTo>
                    <a:pt x="301" y="1186"/>
                    <a:pt x="305" y="1185"/>
                    <a:pt x="308" y="1184"/>
                  </a:cubicBezTo>
                  <a:cubicBezTo>
                    <a:pt x="308" y="1184"/>
                    <a:pt x="307" y="1184"/>
                    <a:pt x="307" y="1185"/>
                  </a:cubicBezTo>
                  <a:cubicBezTo>
                    <a:pt x="306" y="1185"/>
                    <a:pt x="306" y="1186"/>
                    <a:pt x="305" y="1186"/>
                  </a:cubicBezTo>
                  <a:cubicBezTo>
                    <a:pt x="305" y="1186"/>
                    <a:pt x="305" y="1187"/>
                    <a:pt x="304" y="1187"/>
                  </a:cubicBezTo>
                  <a:cubicBezTo>
                    <a:pt x="304" y="1188"/>
                    <a:pt x="304" y="1188"/>
                    <a:pt x="304" y="1188"/>
                  </a:cubicBezTo>
                  <a:cubicBezTo>
                    <a:pt x="301" y="1191"/>
                    <a:pt x="299" y="1195"/>
                    <a:pt x="298" y="1199"/>
                  </a:cubicBezTo>
                  <a:cubicBezTo>
                    <a:pt x="298" y="1200"/>
                    <a:pt x="298" y="1200"/>
                    <a:pt x="297" y="1201"/>
                  </a:cubicBezTo>
                  <a:cubicBezTo>
                    <a:pt x="297" y="1201"/>
                    <a:pt x="297" y="1202"/>
                    <a:pt x="297" y="1203"/>
                  </a:cubicBezTo>
                  <a:cubicBezTo>
                    <a:pt x="297" y="1204"/>
                    <a:pt x="296" y="1205"/>
                    <a:pt x="296" y="1206"/>
                  </a:cubicBezTo>
                  <a:cubicBezTo>
                    <a:pt x="295" y="1208"/>
                    <a:pt x="295" y="1210"/>
                    <a:pt x="294" y="1213"/>
                  </a:cubicBezTo>
                  <a:cubicBezTo>
                    <a:pt x="293" y="1215"/>
                    <a:pt x="293" y="1217"/>
                    <a:pt x="292" y="1219"/>
                  </a:cubicBezTo>
                  <a:cubicBezTo>
                    <a:pt x="292" y="1220"/>
                    <a:pt x="291" y="1221"/>
                    <a:pt x="291" y="1222"/>
                  </a:cubicBezTo>
                  <a:cubicBezTo>
                    <a:pt x="291" y="1222"/>
                    <a:pt x="291" y="1222"/>
                    <a:pt x="291" y="1222"/>
                  </a:cubicBezTo>
                  <a:cubicBezTo>
                    <a:pt x="291" y="1222"/>
                    <a:pt x="291" y="1222"/>
                    <a:pt x="291" y="1222"/>
                  </a:cubicBezTo>
                  <a:cubicBezTo>
                    <a:pt x="290" y="1223"/>
                    <a:pt x="290" y="1224"/>
                    <a:pt x="289" y="1226"/>
                  </a:cubicBezTo>
                  <a:cubicBezTo>
                    <a:pt x="287" y="1229"/>
                    <a:pt x="285" y="1233"/>
                    <a:pt x="282" y="1235"/>
                  </a:cubicBezTo>
                  <a:cubicBezTo>
                    <a:pt x="282" y="1236"/>
                    <a:pt x="282" y="1236"/>
                    <a:pt x="282" y="1236"/>
                  </a:cubicBezTo>
                  <a:cubicBezTo>
                    <a:pt x="281" y="1237"/>
                    <a:pt x="281" y="1237"/>
                    <a:pt x="281" y="1237"/>
                  </a:cubicBezTo>
                  <a:cubicBezTo>
                    <a:pt x="280" y="1238"/>
                    <a:pt x="280" y="1238"/>
                    <a:pt x="279" y="1239"/>
                  </a:cubicBezTo>
                  <a:cubicBezTo>
                    <a:pt x="279" y="1240"/>
                    <a:pt x="279" y="1240"/>
                    <a:pt x="278" y="1241"/>
                  </a:cubicBezTo>
                  <a:cubicBezTo>
                    <a:pt x="278" y="1240"/>
                    <a:pt x="279" y="1240"/>
                    <a:pt x="279" y="1240"/>
                  </a:cubicBezTo>
                  <a:cubicBezTo>
                    <a:pt x="279" y="1240"/>
                    <a:pt x="278" y="1240"/>
                    <a:pt x="277" y="1241"/>
                  </a:cubicBezTo>
                  <a:cubicBezTo>
                    <a:pt x="277" y="1241"/>
                    <a:pt x="277" y="1241"/>
                    <a:pt x="276" y="1242"/>
                  </a:cubicBezTo>
                  <a:cubicBezTo>
                    <a:pt x="276" y="1242"/>
                    <a:pt x="276" y="1242"/>
                    <a:pt x="275" y="1243"/>
                  </a:cubicBezTo>
                  <a:cubicBezTo>
                    <a:pt x="275" y="1243"/>
                    <a:pt x="275" y="1243"/>
                    <a:pt x="275" y="1243"/>
                  </a:cubicBezTo>
                  <a:cubicBezTo>
                    <a:pt x="275" y="1243"/>
                    <a:pt x="275" y="1244"/>
                    <a:pt x="275" y="1244"/>
                  </a:cubicBezTo>
                  <a:cubicBezTo>
                    <a:pt x="274" y="1245"/>
                    <a:pt x="274" y="1245"/>
                    <a:pt x="273" y="1246"/>
                  </a:cubicBezTo>
                  <a:cubicBezTo>
                    <a:pt x="273" y="1247"/>
                    <a:pt x="272" y="1248"/>
                    <a:pt x="272" y="1249"/>
                  </a:cubicBezTo>
                  <a:cubicBezTo>
                    <a:pt x="271" y="1250"/>
                    <a:pt x="271" y="1251"/>
                    <a:pt x="270" y="1252"/>
                  </a:cubicBezTo>
                  <a:cubicBezTo>
                    <a:pt x="270" y="1253"/>
                    <a:pt x="269" y="1254"/>
                    <a:pt x="269" y="1256"/>
                  </a:cubicBezTo>
                  <a:cubicBezTo>
                    <a:pt x="269" y="1256"/>
                    <a:pt x="269" y="1257"/>
                    <a:pt x="268" y="1258"/>
                  </a:cubicBezTo>
                  <a:cubicBezTo>
                    <a:pt x="250" y="1264"/>
                    <a:pt x="262" y="1290"/>
                    <a:pt x="272" y="1299"/>
                  </a:cubicBezTo>
                  <a:cubicBezTo>
                    <a:pt x="270" y="1291"/>
                    <a:pt x="269" y="1287"/>
                    <a:pt x="272" y="1280"/>
                  </a:cubicBezTo>
                  <a:cubicBezTo>
                    <a:pt x="274" y="1275"/>
                    <a:pt x="280" y="1265"/>
                    <a:pt x="271" y="1263"/>
                  </a:cubicBezTo>
                  <a:cubicBezTo>
                    <a:pt x="271" y="1262"/>
                    <a:pt x="271" y="1262"/>
                    <a:pt x="271" y="1262"/>
                  </a:cubicBezTo>
                  <a:cubicBezTo>
                    <a:pt x="271" y="1261"/>
                    <a:pt x="270" y="1259"/>
                    <a:pt x="271" y="1257"/>
                  </a:cubicBezTo>
                  <a:cubicBezTo>
                    <a:pt x="271" y="1257"/>
                    <a:pt x="271" y="1257"/>
                    <a:pt x="271" y="1257"/>
                  </a:cubicBezTo>
                  <a:cubicBezTo>
                    <a:pt x="271" y="1257"/>
                    <a:pt x="271" y="1257"/>
                    <a:pt x="271" y="1256"/>
                  </a:cubicBezTo>
                  <a:cubicBezTo>
                    <a:pt x="271" y="1255"/>
                    <a:pt x="272" y="1254"/>
                    <a:pt x="272" y="1253"/>
                  </a:cubicBezTo>
                  <a:cubicBezTo>
                    <a:pt x="273" y="1252"/>
                    <a:pt x="273" y="1251"/>
                    <a:pt x="273" y="1250"/>
                  </a:cubicBezTo>
                  <a:cubicBezTo>
                    <a:pt x="274" y="1249"/>
                    <a:pt x="274" y="1248"/>
                    <a:pt x="275" y="1247"/>
                  </a:cubicBezTo>
                  <a:cubicBezTo>
                    <a:pt x="275" y="1246"/>
                    <a:pt x="276" y="1246"/>
                    <a:pt x="276" y="1245"/>
                  </a:cubicBezTo>
                  <a:cubicBezTo>
                    <a:pt x="276" y="1245"/>
                    <a:pt x="276" y="1244"/>
                    <a:pt x="277" y="1244"/>
                  </a:cubicBezTo>
                  <a:cubicBezTo>
                    <a:pt x="277" y="1244"/>
                    <a:pt x="277" y="1244"/>
                    <a:pt x="277" y="1244"/>
                  </a:cubicBezTo>
                  <a:cubicBezTo>
                    <a:pt x="277" y="1243"/>
                    <a:pt x="277" y="1243"/>
                    <a:pt x="277" y="1243"/>
                  </a:cubicBezTo>
                  <a:cubicBezTo>
                    <a:pt x="277" y="1243"/>
                    <a:pt x="278" y="1243"/>
                    <a:pt x="278" y="1243"/>
                  </a:cubicBezTo>
                  <a:cubicBezTo>
                    <a:pt x="278" y="1242"/>
                    <a:pt x="279" y="1241"/>
                    <a:pt x="281" y="1240"/>
                  </a:cubicBezTo>
                  <a:cubicBezTo>
                    <a:pt x="281" y="1240"/>
                    <a:pt x="282" y="1239"/>
                    <a:pt x="282" y="1239"/>
                  </a:cubicBezTo>
                  <a:cubicBezTo>
                    <a:pt x="283" y="1238"/>
                    <a:pt x="283" y="1238"/>
                    <a:pt x="283" y="1238"/>
                  </a:cubicBezTo>
                  <a:cubicBezTo>
                    <a:pt x="283" y="1237"/>
                    <a:pt x="284" y="1237"/>
                    <a:pt x="284" y="1237"/>
                  </a:cubicBezTo>
                  <a:cubicBezTo>
                    <a:pt x="286" y="1234"/>
                    <a:pt x="289" y="1231"/>
                    <a:pt x="291" y="1227"/>
                  </a:cubicBezTo>
                  <a:cubicBezTo>
                    <a:pt x="291" y="1227"/>
                    <a:pt x="291" y="1227"/>
                    <a:pt x="291" y="1227"/>
                  </a:cubicBezTo>
                  <a:cubicBezTo>
                    <a:pt x="291" y="1227"/>
                    <a:pt x="291" y="1228"/>
                    <a:pt x="291" y="1228"/>
                  </a:cubicBezTo>
                  <a:cubicBezTo>
                    <a:pt x="291" y="1228"/>
                    <a:pt x="291" y="1228"/>
                    <a:pt x="291" y="1229"/>
                  </a:cubicBezTo>
                  <a:cubicBezTo>
                    <a:pt x="291" y="1229"/>
                    <a:pt x="292" y="1229"/>
                    <a:pt x="292" y="1229"/>
                  </a:cubicBezTo>
                  <a:cubicBezTo>
                    <a:pt x="293" y="1231"/>
                    <a:pt x="294" y="1234"/>
                    <a:pt x="296" y="1236"/>
                  </a:cubicBezTo>
                  <a:cubicBezTo>
                    <a:pt x="298" y="1238"/>
                    <a:pt x="299" y="1239"/>
                    <a:pt x="301" y="1241"/>
                  </a:cubicBezTo>
                  <a:cubicBezTo>
                    <a:pt x="301" y="1241"/>
                    <a:pt x="300" y="1241"/>
                    <a:pt x="300" y="1241"/>
                  </a:cubicBezTo>
                  <a:cubicBezTo>
                    <a:pt x="299" y="1244"/>
                    <a:pt x="299" y="1244"/>
                    <a:pt x="299" y="1244"/>
                  </a:cubicBezTo>
                  <a:cubicBezTo>
                    <a:pt x="293" y="1254"/>
                    <a:pt x="299" y="1266"/>
                    <a:pt x="310" y="1269"/>
                  </a:cubicBezTo>
                  <a:cubicBezTo>
                    <a:pt x="310" y="1259"/>
                    <a:pt x="317" y="1244"/>
                    <a:pt x="303" y="1242"/>
                  </a:cubicBezTo>
                  <a:cubicBezTo>
                    <a:pt x="303" y="1242"/>
                    <a:pt x="303" y="1241"/>
                    <a:pt x="303" y="1241"/>
                  </a:cubicBezTo>
                  <a:cubicBezTo>
                    <a:pt x="301" y="1239"/>
                    <a:pt x="299" y="1237"/>
                    <a:pt x="298" y="1234"/>
                  </a:cubicBezTo>
                  <a:cubicBezTo>
                    <a:pt x="296" y="1232"/>
                    <a:pt x="294" y="1230"/>
                    <a:pt x="293" y="1228"/>
                  </a:cubicBezTo>
                  <a:cubicBezTo>
                    <a:pt x="293" y="1228"/>
                    <a:pt x="293" y="1228"/>
                    <a:pt x="293" y="1228"/>
                  </a:cubicBezTo>
                  <a:cubicBezTo>
                    <a:pt x="293" y="1228"/>
                    <a:pt x="293" y="1227"/>
                    <a:pt x="293" y="1227"/>
                  </a:cubicBezTo>
                  <a:cubicBezTo>
                    <a:pt x="293" y="1227"/>
                    <a:pt x="292" y="1227"/>
                    <a:pt x="292" y="1226"/>
                  </a:cubicBezTo>
                  <a:cubicBezTo>
                    <a:pt x="292" y="1226"/>
                    <a:pt x="292" y="1226"/>
                    <a:pt x="292" y="1226"/>
                  </a:cubicBezTo>
                  <a:cubicBezTo>
                    <a:pt x="292" y="1226"/>
                    <a:pt x="292" y="1225"/>
                    <a:pt x="292" y="1225"/>
                  </a:cubicBezTo>
                  <a:cubicBezTo>
                    <a:pt x="293" y="1224"/>
                    <a:pt x="293" y="1222"/>
                    <a:pt x="294" y="1220"/>
                  </a:cubicBezTo>
                  <a:cubicBezTo>
                    <a:pt x="295" y="1218"/>
                    <a:pt x="295" y="1216"/>
                    <a:pt x="296" y="1213"/>
                  </a:cubicBezTo>
                  <a:cubicBezTo>
                    <a:pt x="297" y="1211"/>
                    <a:pt x="297" y="1209"/>
                    <a:pt x="298" y="1206"/>
                  </a:cubicBezTo>
                  <a:cubicBezTo>
                    <a:pt x="298" y="1205"/>
                    <a:pt x="299" y="1204"/>
                    <a:pt x="299" y="1203"/>
                  </a:cubicBezTo>
                  <a:cubicBezTo>
                    <a:pt x="299" y="1203"/>
                    <a:pt x="299" y="1202"/>
                    <a:pt x="299" y="1202"/>
                  </a:cubicBezTo>
                  <a:cubicBezTo>
                    <a:pt x="300" y="1201"/>
                    <a:pt x="300" y="1201"/>
                    <a:pt x="300" y="1200"/>
                  </a:cubicBezTo>
                  <a:cubicBezTo>
                    <a:pt x="301" y="1196"/>
                    <a:pt x="303" y="1192"/>
                    <a:pt x="305" y="1189"/>
                  </a:cubicBezTo>
                  <a:cubicBezTo>
                    <a:pt x="305" y="1189"/>
                    <a:pt x="306" y="1189"/>
                    <a:pt x="306" y="1188"/>
                  </a:cubicBezTo>
                  <a:cubicBezTo>
                    <a:pt x="306" y="1188"/>
                    <a:pt x="307" y="1188"/>
                    <a:pt x="307" y="1188"/>
                  </a:cubicBezTo>
                  <a:cubicBezTo>
                    <a:pt x="307" y="1187"/>
                    <a:pt x="308" y="1186"/>
                    <a:pt x="308" y="1186"/>
                  </a:cubicBezTo>
                  <a:cubicBezTo>
                    <a:pt x="309" y="1185"/>
                    <a:pt x="310" y="1184"/>
                    <a:pt x="311" y="1183"/>
                  </a:cubicBezTo>
                  <a:cubicBezTo>
                    <a:pt x="311" y="1183"/>
                    <a:pt x="312" y="1182"/>
                    <a:pt x="312" y="1182"/>
                  </a:cubicBezTo>
                  <a:cubicBezTo>
                    <a:pt x="312" y="1182"/>
                    <a:pt x="312" y="1182"/>
                    <a:pt x="312" y="1182"/>
                  </a:cubicBezTo>
                  <a:cubicBezTo>
                    <a:pt x="313" y="1182"/>
                    <a:pt x="313" y="1182"/>
                    <a:pt x="313" y="1182"/>
                  </a:cubicBezTo>
                  <a:cubicBezTo>
                    <a:pt x="313" y="1181"/>
                    <a:pt x="313" y="1181"/>
                    <a:pt x="313" y="1181"/>
                  </a:cubicBezTo>
                  <a:cubicBezTo>
                    <a:pt x="313" y="1181"/>
                    <a:pt x="313" y="1181"/>
                    <a:pt x="313" y="1181"/>
                  </a:cubicBezTo>
                  <a:cubicBezTo>
                    <a:pt x="314" y="1181"/>
                    <a:pt x="314" y="1181"/>
                    <a:pt x="314" y="1181"/>
                  </a:cubicBezTo>
                  <a:cubicBezTo>
                    <a:pt x="315" y="1180"/>
                    <a:pt x="316" y="1180"/>
                    <a:pt x="317" y="1179"/>
                  </a:cubicBezTo>
                  <a:cubicBezTo>
                    <a:pt x="318" y="1179"/>
                    <a:pt x="319" y="1178"/>
                    <a:pt x="319" y="1178"/>
                  </a:cubicBezTo>
                  <a:cubicBezTo>
                    <a:pt x="321" y="1176"/>
                    <a:pt x="324" y="1175"/>
                    <a:pt x="326" y="1174"/>
                  </a:cubicBezTo>
                  <a:cubicBezTo>
                    <a:pt x="339" y="1167"/>
                    <a:pt x="352" y="1158"/>
                    <a:pt x="358" y="1150"/>
                  </a:cubicBezTo>
                  <a:cubicBezTo>
                    <a:pt x="366" y="1140"/>
                    <a:pt x="370" y="1140"/>
                    <a:pt x="387" y="1131"/>
                  </a:cubicBezTo>
                  <a:cubicBezTo>
                    <a:pt x="401" y="1123"/>
                    <a:pt x="406" y="1124"/>
                    <a:pt x="416" y="1111"/>
                  </a:cubicBezTo>
                  <a:cubicBezTo>
                    <a:pt x="436" y="1123"/>
                    <a:pt x="479" y="1130"/>
                    <a:pt x="502" y="1135"/>
                  </a:cubicBezTo>
                  <a:cubicBezTo>
                    <a:pt x="510" y="1136"/>
                    <a:pt x="519" y="1136"/>
                    <a:pt x="529" y="1136"/>
                  </a:cubicBezTo>
                  <a:cubicBezTo>
                    <a:pt x="527" y="1138"/>
                    <a:pt x="525" y="1140"/>
                    <a:pt x="522" y="1142"/>
                  </a:cubicBezTo>
                  <a:cubicBezTo>
                    <a:pt x="522" y="1142"/>
                    <a:pt x="522" y="1142"/>
                    <a:pt x="522" y="1142"/>
                  </a:cubicBezTo>
                  <a:cubicBezTo>
                    <a:pt x="521" y="1142"/>
                    <a:pt x="520" y="1142"/>
                    <a:pt x="519" y="1142"/>
                  </a:cubicBezTo>
                  <a:cubicBezTo>
                    <a:pt x="519" y="1142"/>
                    <a:pt x="518" y="1142"/>
                    <a:pt x="517" y="1142"/>
                  </a:cubicBezTo>
                  <a:cubicBezTo>
                    <a:pt x="517" y="1142"/>
                    <a:pt x="516" y="1142"/>
                    <a:pt x="515" y="1143"/>
                  </a:cubicBezTo>
                  <a:cubicBezTo>
                    <a:pt x="514" y="1143"/>
                    <a:pt x="512" y="1143"/>
                    <a:pt x="511" y="1143"/>
                  </a:cubicBezTo>
                  <a:cubicBezTo>
                    <a:pt x="509" y="1144"/>
                    <a:pt x="507" y="1144"/>
                    <a:pt x="505" y="1144"/>
                  </a:cubicBezTo>
                  <a:cubicBezTo>
                    <a:pt x="502" y="1145"/>
                    <a:pt x="498" y="1145"/>
                    <a:pt x="494" y="1146"/>
                  </a:cubicBezTo>
                  <a:cubicBezTo>
                    <a:pt x="490" y="1146"/>
                    <a:pt x="486" y="1146"/>
                    <a:pt x="482" y="1147"/>
                  </a:cubicBezTo>
                  <a:cubicBezTo>
                    <a:pt x="481" y="1147"/>
                    <a:pt x="479" y="1147"/>
                    <a:pt x="477" y="1147"/>
                  </a:cubicBezTo>
                  <a:cubicBezTo>
                    <a:pt x="475" y="1147"/>
                    <a:pt x="474" y="1147"/>
                    <a:pt x="472" y="1147"/>
                  </a:cubicBezTo>
                  <a:cubicBezTo>
                    <a:pt x="472" y="1147"/>
                    <a:pt x="472" y="1147"/>
                    <a:pt x="471" y="1147"/>
                  </a:cubicBezTo>
                  <a:cubicBezTo>
                    <a:pt x="471" y="1147"/>
                    <a:pt x="471" y="1147"/>
                    <a:pt x="471" y="1147"/>
                  </a:cubicBezTo>
                  <a:cubicBezTo>
                    <a:pt x="471" y="1147"/>
                    <a:pt x="470" y="1147"/>
                    <a:pt x="470" y="1146"/>
                  </a:cubicBezTo>
                  <a:cubicBezTo>
                    <a:pt x="469" y="1146"/>
                    <a:pt x="469" y="1146"/>
                    <a:pt x="469" y="1146"/>
                  </a:cubicBezTo>
                  <a:cubicBezTo>
                    <a:pt x="469" y="1146"/>
                    <a:pt x="469" y="1146"/>
                    <a:pt x="468" y="1146"/>
                  </a:cubicBezTo>
                  <a:cubicBezTo>
                    <a:pt x="468" y="1146"/>
                    <a:pt x="468" y="1146"/>
                    <a:pt x="468" y="1146"/>
                  </a:cubicBezTo>
                  <a:cubicBezTo>
                    <a:pt x="467" y="1146"/>
                    <a:pt x="467" y="1146"/>
                    <a:pt x="466" y="1146"/>
                  </a:cubicBezTo>
                  <a:cubicBezTo>
                    <a:pt x="465" y="1145"/>
                    <a:pt x="464" y="1145"/>
                    <a:pt x="463" y="1145"/>
                  </a:cubicBezTo>
                  <a:cubicBezTo>
                    <a:pt x="463" y="1145"/>
                    <a:pt x="462" y="1145"/>
                    <a:pt x="461" y="1145"/>
                  </a:cubicBezTo>
                  <a:cubicBezTo>
                    <a:pt x="460" y="1145"/>
                    <a:pt x="459" y="1145"/>
                    <a:pt x="458" y="1145"/>
                  </a:cubicBezTo>
                  <a:cubicBezTo>
                    <a:pt x="458" y="1145"/>
                    <a:pt x="458" y="1145"/>
                    <a:pt x="458" y="1145"/>
                  </a:cubicBezTo>
                  <a:cubicBezTo>
                    <a:pt x="458" y="1145"/>
                    <a:pt x="458" y="1145"/>
                    <a:pt x="458" y="1145"/>
                  </a:cubicBezTo>
                  <a:cubicBezTo>
                    <a:pt x="446" y="1141"/>
                    <a:pt x="437" y="1146"/>
                    <a:pt x="427" y="1153"/>
                  </a:cubicBezTo>
                  <a:cubicBezTo>
                    <a:pt x="437" y="1159"/>
                    <a:pt x="447" y="1155"/>
                    <a:pt x="456" y="1148"/>
                  </a:cubicBezTo>
                  <a:cubicBezTo>
                    <a:pt x="457" y="1148"/>
                    <a:pt x="457" y="1148"/>
                    <a:pt x="458" y="1148"/>
                  </a:cubicBezTo>
                  <a:cubicBezTo>
                    <a:pt x="459" y="1148"/>
                    <a:pt x="460" y="1148"/>
                    <a:pt x="461" y="1148"/>
                  </a:cubicBezTo>
                  <a:cubicBezTo>
                    <a:pt x="462" y="1148"/>
                    <a:pt x="462" y="1148"/>
                    <a:pt x="463" y="1148"/>
                  </a:cubicBezTo>
                  <a:cubicBezTo>
                    <a:pt x="464" y="1148"/>
                    <a:pt x="465" y="1148"/>
                    <a:pt x="466" y="1148"/>
                  </a:cubicBezTo>
                  <a:cubicBezTo>
                    <a:pt x="466" y="1148"/>
                    <a:pt x="466" y="1148"/>
                    <a:pt x="466" y="1148"/>
                  </a:cubicBezTo>
                  <a:cubicBezTo>
                    <a:pt x="466" y="1148"/>
                    <a:pt x="466" y="1148"/>
                    <a:pt x="465" y="1148"/>
                  </a:cubicBezTo>
                  <a:cubicBezTo>
                    <a:pt x="464" y="1148"/>
                    <a:pt x="463" y="1149"/>
                    <a:pt x="463" y="1149"/>
                  </a:cubicBezTo>
                  <a:cubicBezTo>
                    <a:pt x="463" y="1149"/>
                    <a:pt x="464" y="1149"/>
                    <a:pt x="465" y="1149"/>
                  </a:cubicBezTo>
                  <a:cubicBezTo>
                    <a:pt x="466" y="1149"/>
                    <a:pt x="467" y="1149"/>
                    <a:pt x="468" y="1149"/>
                  </a:cubicBezTo>
                  <a:cubicBezTo>
                    <a:pt x="469" y="1149"/>
                    <a:pt x="470" y="1150"/>
                    <a:pt x="470" y="1150"/>
                  </a:cubicBezTo>
                  <a:cubicBezTo>
                    <a:pt x="471" y="1150"/>
                    <a:pt x="471" y="1150"/>
                    <a:pt x="471" y="1150"/>
                  </a:cubicBezTo>
                  <a:cubicBezTo>
                    <a:pt x="472" y="1150"/>
                    <a:pt x="472" y="1150"/>
                    <a:pt x="472" y="1150"/>
                  </a:cubicBezTo>
                  <a:cubicBezTo>
                    <a:pt x="474" y="1150"/>
                    <a:pt x="476" y="1149"/>
                    <a:pt x="477" y="1149"/>
                  </a:cubicBezTo>
                  <a:cubicBezTo>
                    <a:pt x="479" y="1149"/>
                    <a:pt x="481" y="1149"/>
                    <a:pt x="483" y="1149"/>
                  </a:cubicBezTo>
                  <a:cubicBezTo>
                    <a:pt x="486" y="1149"/>
                    <a:pt x="490" y="1148"/>
                    <a:pt x="494" y="1148"/>
                  </a:cubicBezTo>
                  <a:cubicBezTo>
                    <a:pt x="498" y="1148"/>
                    <a:pt x="502" y="1147"/>
                    <a:pt x="506" y="1147"/>
                  </a:cubicBezTo>
                  <a:cubicBezTo>
                    <a:pt x="507" y="1146"/>
                    <a:pt x="509" y="1146"/>
                    <a:pt x="511" y="1146"/>
                  </a:cubicBezTo>
                  <a:cubicBezTo>
                    <a:pt x="513" y="1145"/>
                    <a:pt x="514" y="1145"/>
                    <a:pt x="516" y="1145"/>
                  </a:cubicBezTo>
                  <a:cubicBezTo>
                    <a:pt x="516" y="1145"/>
                    <a:pt x="517" y="1145"/>
                    <a:pt x="518" y="1145"/>
                  </a:cubicBezTo>
                  <a:cubicBezTo>
                    <a:pt x="518" y="1144"/>
                    <a:pt x="519" y="1144"/>
                    <a:pt x="520" y="1144"/>
                  </a:cubicBezTo>
                  <a:cubicBezTo>
                    <a:pt x="520" y="1144"/>
                    <a:pt x="521" y="1144"/>
                    <a:pt x="521" y="1143"/>
                  </a:cubicBezTo>
                  <a:cubicBezTo>
                    <a:pt x="514" y="1151"/>
                    <a:pt x="506" y="1159"/>
                    <a:pt x="499" y="1168"/>
                  </a:cubicBezTo>
                  <a:cubicBezTo>
                    <a:pt x="498" y="1170"/>
                    <a:pt x="496" y="1172"/>
                    <a:pt x="495" y="1175"/>
                  </a:cubicBezTo>
                  <a:cubicBezTo>
                    <a:pt x="493" y="1177"/>
                    <a:pt x="491" y="1179"/>
                    <a:pt x="490" y="1181"/>
                  </a:cubicBezTo>
                  <a:cubicBezTo>
                    <a:pt x="487" y="1185"/>
                    <a:pt x="484" y="1190"/>
                    <a:pt x="481" y="1194"/>
                  </a:cubicBezTo>
                  <a:cubicBezTo>
                    <a:pt x="477" y="1202"/>
                    <a:pt x="472" y="1209"/>
                    <a:pt x="467" y="1216"/>
                  </a:cubicBezTo>
                  <a:cubicBezTo>
                    <a:pt x="467" y="1216"/>
                    <a:pt x="466" y="1216"/>
                    <a:pt x="465" y="1217"/>
                  </a:cubicBezTo>
                  <a:cubicBezTo>
                    <a:pt x="465" y="1217"/>
                    <a:pt x="465" y="1217"/>
                    <a:pt x="464" y="1217"/>
                  </a:cubicBezTo>
                  <a:cubicBezTo>
                    <a:pt x="464" y="1217"/>
                    <a:pt x="464" y="1217"/>
                    <a:pt x="463" y="1217"/>
                  </a:cubicBezTo>
                  <a:cubicBezTo>
                    <a:pt x="463" y="1218"/>
                    <a:pt x="462" y="1218"/>
                    <a:pt x="462" y="1218"/>
                  </a:cubicBezTo>
                  <a:cubicBezTo>
                    <a:pt x="461" y="1218"/>
                    <a:pt x="461" y="1218"/>
                    <a:pt x="461" y="1218"/>
                  </a:cubicBezTo>
                  <a:cubicBezTo>
                    <a:pt x="461" y="1218"/>
                    <a:pt x="461" y="1219"/>
                    <a:pt x="460" y="1219"/>
                  </a:cubicBezTo>
                  <a:cubicBezTo>
                    <a:pt x="460" y="1219"/>
                    <a:pt x="459" y="1219"/>
                    <a:pt x="459" y="1219"/>
                  </a:cubicBezTo>
                  <a:cubicBezTo>
                    <a:pt x="458" y="1220"/>
                    <a:pt x="458" y="1220"/>
                    <a:pt x="457" y="1220"/>
                  </a:cubicBezTo>
                  <a:cubicBezTo>
                    <a:pt x="457" y="1220"/>
                    <a:pt x="457" y="1220"/>
                    <a:pt x="456" y="1220"/>
                  </a:cubicBezTo>
                  <a:cubicBezTo>
                    <a:pt x="456" y="1221"/>
                    <a:pt x="456" y="1221"/>
                    <a:pt x="455" y="1221"/>
                  </a:cubicBezTo>
                  <a:cubicBezTo>
                    <a:pt x="455" y="1221"/>
                    <a:pt x="454" y="1221"/>
                    <a:pt x="453" y="1222"/>
                  </a:cubicBezTo>
                  <a:cubicBezTo>
                    <a:pt x="452" y="1222"/>
                    <a:pt x="451" y="1222"/>
                    <a:pt x="449" y="1223"/>
                  </a:cubicBezTo>
                  <a:cubicBezTo>
                    <a:pt x="448" y="1223"/>
                    <a:pt x="447" y="1223"/>
                    <a:pt x="445" y="1223"/>
                  </a:cubicBezTo>
                  <a:cubicBezTo>
                    <a:pt x="444" y="1224"/>
                    <a:pt x="442" y="1224"/>
                    <a:pt x="441" y="1224"/>
                  </a:cubicBezTo>
                  <a:cubicBezTo>
                    <a:pt x="440" y="1224"/>
                    <a:pt x="439" y="1224"/>
                    <a:pt x="437" y="1224"/>
                  </a:cubicBezTo>
                  <a:cubicBezTo>
                    <a:pt x="435" y="1218"/>
                    <a:pt x="429" y="1211"/>
                    <a:pt x="423" y="1210"/>
                  </a:cubicBezTo>
                  <a:cubicBezTo>
                    <a:pt x="415" y="1209"/>
                    <a:pt x="410" y="1217"/>
                    <a:pt x="404" y="1222"/>
                  </a:cubicBezTo>
                  <a:cubicBezTo>
                    <a:pt x="415" y="1228"/>
                    <a:pt x="430" y="1245"/>
                    <a:pt x="438" y="1226"/>
                  </a:cubicBezTo>
                  <a:cubicBezTo>
                    <a:pt x="438" y="1226"/>
                    <a:pt x="438" y="1226"/>
                    <a:pt x="438" y="1226"/>
                  </a:cubicBezTo>
                  <a:cubicBezTo>
                    <a:pt x="439" y="1227"/>
                    <a:pt x="439" y="1227"/>
                    <a:pt x="439" y="1228"/>
                  </a:cubicBezTo>
                  <a:cubicBezTo>
                    <a:pt x="439" y="1226"/>
                    <a:pt x="439" y="1226"/>
                    <a:pt x="439" y="1226"/>
                  </a:cubicBezTo>
                  <a:cubicBezTo>
                    <a:pt x="439" y="1226"/>
                    <a:pt x="440" y="1226"/>
                    <a:pt x="441" y="1226"/>
                  </a:cubicBezTo>
                  <a:cubicBezTo>
                    <a:pt x="442" y="1226"/>
                    <a:pt x="444" y="1226"/>
                    <a:pt x="445" y="1226"/>
                  </a:cubicBezTo>
                  <a:cubicBezTo>
                    <a:pt x="447" y="1226"/>
                    <a:pt x="448" y="1225"/>
                    <a:pt x="450" y="1225"/>
                  </a:cubicBezTo>
                  <a:cubicBezTo>
                    <a:pt x="451" y="1225"/>
                    <a:pt x="453" y="1224"/>
                    <a:pt x="454" y="1224"/>
                  </a:cubicBezTo>
                  <a:cubicBezTo>
                    <a:pt x="455" y="1224"/>
                    <a:pt x="456" y="1223"/>
                    <a:pt x="456" y="1223"/>
                  </a:cubicBezTo>
                  <a:cubicBezTo>
                    <a:pt x="457" y="1223"/>
                    <a:pt x="457" y="1223"/>
                    <a:pt x="457" y="1223"/>
                  </a:cubicBezTo>
                  <a:cubicBezTo>
                    <a:pt x="457" y="1223"/>
                    <a:pt x="458" y="1222"/>
                    <a:pt x="458" y="1222"/>
                  </a:cubicBezTo>
                  <a:cubicBezTo>
                    <a:pt x="459" y="1222"/>
                    <a:pt x="459" y="1222"/>
                    <a:pt x="460" y="1222"/>
                  </a:cubicBezTo>
                  <a:cubicBezTo>
                    <a:pt x="460" y="1221"/>
                    <a:pt x="461" y="1221"/>
                    <a:pt x="461" y="1221"/>
                  </a:cubicBezTo>
                  <a:cubicBezTo>
                    <a:pt x="462" y="1221"/>
                    <a:pt x="462" y="1221"/>
                    <a:pt x="462" y="1220"/>
                  </a:cubicBezTo>
                  <a:cubicBezTo>
                    <a:pt x="462" y="1220"/>
                    <a:pt x="463" y="1220"/>
                    <a:pt x="463" y="1220"/>
                  </a:cubicBezTo>
                  <a:cubicBezTo>
                    <a:pt x="463" y="1220"/>
                    <a:pt x="464" y="1219"/>
                    <a:pt x="464" y="1219"/>
                  </a:cubicBezTo>
                  <a:cubicBezTo>
                    <a:pt x="464" y="1219"/>
                    <a:pt x="465" y="1218"/>
                    <a:pt x="465" y="1218"/>
                  </a:cubicBezTo>
                  <a:cubicBezTo>
                    <a:pt x="465" y="1218"/>
                    <a:pt x="466" y="1218"/>
                    <a:pt x="466" y="1217"/>
                  </a:cubicBezTo>
                  <a:cubicBezTo>
                    <a:pt x="466" y="1217"/>
                    <a:pt x="466" y="1217"/>
                    <a:pt x="467" y="1216"/>
                  </a:cubicBezTo>
                  <a:cubicBezTo>
                    <a:pt x="465" y="1218"/>
                    <a:pt x="464" y="1220"/>
                    <a:pt x="463" y="1221"/>
                  </a:cubicBezTo>
                  <a:cubicBezTo>
                    <a:pt x="462" y="1222"/>
                    <a:pt x="461" y="1224"/>
                    <a:pt x="461" y="1225"/>
                  </a:cubicBezTo>
                  <a:cubicBezTo>
                    <a:pt x="460" y="1226"/>
                    <a:pt x="459" y="1227"/>
                    <a:pt x="458" y="1228"/>
                  </a:cubicBezTo>
                  <a:cubicBezTo>
                    <a:pt x="457" y="1229"/>
                    <a:pt x="456" y="1230"/>
                    <a:pt x="456" y="1231"/>
                  </a:cubicBezTo>
                  <a:cubicBezTo>
                    <a:pt x="453" y="1234"/>
                    <a:pt x="453" y="1234"/>
                    <a:pt x="453" y="1234"/>
                  </a:cubicBezTo>
                  <a:cubicBezTo>
                    <a:pt x="449" y="1238"/>
                    <a:pt x="446" y="1242"/>
                    <a:pt x="442" y="1246"/>
                  </a:cubicBezTo>
                  <a:cubicBezTo>
                    <a:pt x="434" y="1253"/>
                    <a:pt x="427" y="1261"/>
                    <a:pt x="419" y="1268"/>
                  </a:cubicBezTo>
                  <a:cubicBezTo>
                    <a:pt x="412" y="1275"/>
                    <a:pt x="405" y="1282"/>
                    <a:pt x="398" y="1288"/>
                  </a:cubicBezTo>
                  <a:cubicBezTo>
                    <a:pt x="391" y="1295"/>
                    <a:pt x="385" y="1301"/>
                    <a:pt x="380" y="1308"/>
                  </a:cubicBezTo>
                  <a:cubicBezTo>
                    <a:pt x="377" y="1311"/>
                    <a:pt x="375" y="1314"/>
                    <a:pt x="373" y="1317"/>
                  </a:cubicBezTo>
                  <a:cubicBezTo>
                    <a:pt x="372" y="1319"/>
                    <a:pt x="371" y="1320"/>
                    <a:pt x="370" y="1322"/>
                  </a:cubicBezTo>
                  <a:cubicBezTo>
                    <a:pt x="369" y="1323"/>
                    <a:pt x="368" y="1325"/>
                    <a:pt x="367" y="1326"/>
                  </a:cubicBezTo>
                  <a:cubicBezTo>
                    <a:pt x="364" y="1332"/>
                    <a:pt x="361" y="1337"/>
                    <a:pt x="359" y="1342"/>
                  </a:cubicBezTo>
                  <a:cubicBezTo>
                    <a:pt x="358" y="1344"/>
                    <a:pt x="358" y="1346"/>
                    <a:pt x="357" y="1348"/>
                  </a:cubicBezTo>
                  <a:cubicBezTo>
                    <a:pt x="356" y="1349"/>
                    <a:pt x="356" y="1351"/>
                    <a:pt x="355" y="1352"/>
                  </a:cubicBezTo>
                  <a:cubicBezTo>
                    <a:pt x="355" y="1355"/>
                    <a:pt x="354" y="1356"/>
                    <a:pt x="354" y="1356"/>
                  </a:cubicBezTo>
                  <a:cubicBezTo>
                    <a:pt x="354" y="1356"/>
                    <a:pt x="355" y="1355"/>
                    <a:pt x="356" y="1352"/>
                  </a:cubicBezTo>
                  <a:cubicBezTo>
                    <a:pt x="356" y="1351"/>
                    <a:pt x="357" y="1350"/>
                    <a:pt x="358" y="1348"/>
                  </a:cubicBezTo>
                  <a:cubicBezTo>
                    <a:pt x="359" y="1346"/>
                    <a:pt x="360" y="1344"/>
                    <a:pt x="361" y="1342"/>
                  </a:cubicBezTo>
                  <a:cubicBezTo>
                    <a:pt x="363" y="1338"/>
                    <a:pt x="366" y="1333"/>
                    <a:pt x="370" y="1328"/>
                  </a:cubicBezTo>
                  <a:cubicBezTo>
                    <a:pt x="371" y="1327"/>
                    <a:pt x="372" y="1325"/>
                    <a:pt x="373" y="1324"/>
                  </a:cubicBezTo>
                  <a:cubicBezTo>
                    <a:pt x="374" y="1322"/>
                    <a:pt x="375" y="1321"/>
                    <a:pt x="376" y="1319"/>
                  </a:cubicBezTo>
                  <a:cubicBezTo>
                    <a:pt x="376" y="1319"/>
                    <a:pt x="377" y="1318"/>
                    <a:pt x="378" y="1317"/>
                  </a:cubicBezTo>
                  <a:cubicBezTo>
                    <a:pt x="378" y="1317"/>
                    <a:pt x="379" y="1316"/>
                    <a:pt x="379" y="1315"/>
                  </a:cubicBezTo>
                  <a:cubicBezTo>
                    <a:pt x="381" y="1313"/>
                    <a:pt x="382" y="1312"/>
                    <a:pt x="383" y="1310"/>
                  </a:cubicBezTo>
                  <a:cubicBezTo>
                    <a:pt x="383" y="1310"/>
                    <a:pt x="383" y="1310"/>
                    <a:pt x="383" y="1310"/>
                  </a:cubicBezTo>
                  <a:cubicBezTo>
                    <a:pt x="383" y="1310"/>
                    <a:pt x="383" y="1310"/>
                    <a:pt x="383" y="1311"/>
                  </a:cubicBezTo>
                  <a:cubicBezTo>
                    <a:pt x="383" y="1312"/>
                    <a:pt x="383" y="1313"/>
                    <a:pt x="382" y="1314"/>
                  </a:cubicBezTo>
                  <a:cubicBezTo>
                    <a:pt x="382" y="1315"/>
                    <a:pt x="382" y="1316"/>
                    <a:pt x="382" y="1318"/>
                  </a:cubicBezTo>
                  <a:cubicBezTo>
                    <a:pt x="382" y="1319"/>
                    <a:pt x="381" y="1320"/>
                    <a:pt x="381" y="1321"/>
                  </a:cubicBezTo>
                  <a:cubicBezTo>
                    <a:pt x="381" y="1322"/>
                    <a:pt x="381" y="1322"/>
                    <a:pt x="381" y="1322"/>
                  </a:cubicBezTo>
                  <a:cubicBezTo>
                    <a:pt x="381" y="1322"/>
                    <a:pt x="381" y="1322"/>
                    <a:pt x="381" y="1322"/>
                  </a:cubicBezTo>
                  <a:cubicBezTo>
                    <a:pt x="372" y="1338"/>
                    <a:pt x="378" y="1352"/>
                    <a:pt x="385" y="1367"/>
                  </a:cubicBezTo>
                  <a:cubicBezTo>
                    <a:pt x="396" y="1354"/>
                    <a:pt x="392" y="1339"/>
                    <a:pt x="384" y="1325"/>
                  </a:cubicBezTo>
                  <a:cubicBezTo>
                    <a:pt x="384" y="1324"/>
                    <a:pt x="384" y="1323"/>
                    <a:pt x="384" y="1322"/>
                  </a:cubicBezTo>
                  <a:cubicBezTo>
                    <a:pt x="385" y="1321"/>
                    <a:pt x="385" y="1319"/>
                    <a:pt x="385" y="1318"/>
                  </a:cubicBezTo>
                  <a:cubicBezTo>
                    <a:pt x="385" y="1317"/>
                    <a:pt x="385" y="1316"/>
                    <a:pt x="386" y="1315"/>
                  </a:cubicBezTo>
                  <a:cubicBezTo>
                    <a:pt x="386" y="1313"/>
                    <a:pt x="386" y="1312"/>
                    <a:pt x="386" y="1311"/>
                  </a:cubicBezTo>
                  <a:cubicBezTo>
                    <a:pt x="387" y="1310"/>
                    <a:pt x="387" y="1309"/>
                    <a:pt x="387" y="1309"/>
                  </a:cubicBezTo>
                  <a:cubicBezTo>
                    <a:pt x="387" y="1308"/>
                    <a:pt x="387" y="1308"/>
                    <a:pt x="387" y="1308"/>
                  </a:cubicBezTo>
                  <a:cubicBezTo>
                    <a:pt x="387" y="1308"/>
                    <a:pt x="387" y="1307"/>
                    <a:pt x="387" y="1307"/>
                  </a:cubicBezTo>
                  <a:cubicBezTo>
                    <a:pt x="387" y="1307"/>
                    <a:pt x="387" y="1306"/>
                    <a:pt x="387" y="1306"/>
                  </a:cubicBezTo>
                  <a:cubicBezTo>
                    <a:pt x="387" y="1306"/>
                    <a:pt x="387" y="1306"/>
                    <a:pt x="387" y="1305"/>
                  </a:cubicBezTo>
                  <a:cubicBezTo>
                    <a:pt x="392" y="1301"/>
                    <a:pt x="396" y="1296"/>
                    <a:pt x="401" y="1291"/>
                  </a:cubicBezTo>
                  <a:cubicBezTo>
                    <a:pt x="408" y="1284"/>
                    <a:pt x="415" y="1278"/>
                    <a:pt x="422" y="1271"/>
                  </a:cubicBezTo>
                  <a:cubicBezTo>
                    <a:pt x="430" y="1264"/>
                    <a:pt x="437" y="1256"/>
                    <a:pt x="445" y="1249"/>
                  </a:cubicBezTo>
                  <a:cubicBezTo>
                    <a:pt x="449" y="1245"/>
                    <a:pt x="452" y="1241"/>
                    <a:pt x="456" y="1237"/>
                  </a:cubicBezTo>
                  <a:cubicBezTo>
                    <a:pt x="459" y="1233"/>
                    <a:pt x="459" y="1233"/>
                    <a:pt x="459" y="1233"/>
                  </a:cubicBezTo>
                  <a:cubicBezTo>
                    <a:pt x="459" y="1232"/>
                    <a:pt x="460" y="1231"/>
                    <a:pt x="461" y="1230"/>
                  </a:cubicBezTo>
                  <a:cubicBezTo>
                    <a:pt x="462" y="1229"/>
                    <a:pt x="463" y="1228"/>
                    <a:pt x="464" y="1227"/>
                  </a:cubicBezTo>
                  <a:cubicBezTo>
                    <a:pt x="465" y="1226"/>
                    <a:pt x="465" y="1225"/>
                    <a:pt x="466" y="1224"/>
                  </a:cubicBezTo>
                  <a:cubicBezTo>
                    <a:pt x="473" y="1215"/>
                    <a:pt x="479" y="1206"/>
                    <a:pt x="484" y="1197"/>
                  </a:cubicBezTo>
                  <a:cubicBezTo>
                    <a:pt x="486" y="1194"/>
                    <a:pt x="488" y="1191"/>
                    <a:pt x="489" y="1189"/>
                  </a:cubicBezTo>
                  <a:cubicBezTo>
                    <a:pt x="489" y="1189"/>
                    <a:pt x="489" y="1189"/>
                    <a:pt x="489" y="1190"/>
                  </a:cubicBezTo>
                  <a:cubicBezTo>
                    <a:pt x="489" y="1190"/>
                    <a:pt x="489" y="1191"/>
                    <a:pt x="489" y="1192"/>
                  </a:cubicBezTo>
                  <a:cubicBezTo>
                    <a:pt x="489" y="1192"/>
                    <a:pt x="489" y="1193"/>
                    <a:pt x="489" y="1194"/>
                  </a:cubicBezTo>
                  <a:cubicBezTo>
                    <a:pt x="489" y="1195"/>
                    <a:pt x="488" y="1196"/>
                    <a:pt x="488" y="1196"/>
                  </a:cubicBezTo>
                  <a:cubicBezTo>
                    <a:pt x="488" y="1197"/>
                    <a:pt x="488" y="1197"/>
                    <a:pt x="488" y="1198"/>
                  </a:cubicBezTo>
                  <a:cubicBezTo>
                    <a:pt x="488" y="1198"/>
                    <a:pt x="488" y="1199"/>
                    <a:pt x="488" y="1199"/>
                  </a:cubicBezTo>
                  <a:cubicBezTo>
                    <a:pt x="488" y="1201"/>
                    <a:pt x="488" y="1204"/>
                    <a:pt x="488" y="1206"/>
                  </a:cubicBezTo>
                  <a:cubicBezTo>
                    <a:pt x="488" y="1208"/>
                    <a:pt x="488" y="1211"/>
                    <a:pt x="488" y="1213"/>
                  </a:cubicBezTo>
                  <a:cubicBezTo>
                    <a:pt x="488" y="1218"/>
                    <a:pt x="489" y="1224"/>
                    <a:pt x="489" y="1229"/>
                  </a:cubicBezTo>
                  <a:cubicBezTo>
                    <a:pt x="489" y="1234"/>
                    <a:pt x="489" y="1239"/>
                    <a:pt x="490" y="1244"/>
                  </a:cubicBezTo>
                  <a:cubicBezTo>
                    <a:pt x="489" y="1244"/>
                    <a:pt x="489" y="1244"/>
                    <a:pt x="488" y="1245"/>
                  </a:cubicBezTo>
                  <a:cubicBezTo>
                    <a:pt x="488" y="1245"/>
                    <a:pt x="487" y="1245"/>
                    <a:pt x="486" y="1246"/>
                  </a:cubicBezTo>
                  <a:cubicBezTo>
                    <a:pt x="486" y="1246"/>
                    <a:pt x="486" y="1246"/>
                    <a:pt x="485" y="1247"/>
                  </a:cubicBezTo>
                  <a:cubicBezTo>
                    <a:pt x="485" y="1247"/>
                    <a:pt x="485" y="1247"/>
                    <a:pt x="485" y="1247"/>
                  </a:cubicBezTo>
                  <a:cubicBezTo>
                    <a:pt x="484" y="1247"/>
                    <a:pt x="484" y="1247"/>
                    <a:pt x="484" y="1248"/>
                  </a:cubicBezTo>
                  <a:cubicBezTo>
                    <a:pt x="483" y="1248"/>
                    <a:pt x="482" y="1249"/>
                    <a:pt x="481" y="1250"/>
                  </a:cubicBezTo>
                  <a:cubicBezTo>
                    <a:pt x="480" y="1251"/>
                    <a:pt x="479" y="1252"/>
                    <a:pt x="478" y="1253"/>
                  </a:cubicBezTo>
                  <a:cubicBezTo>
                    <a:pt x="476" y="1254"/>
                    <a:pt x="474" y="1257"/>
                    <a:pt x="472" y="1259"/>
                  </a:cubicBezTo>
                  <a:cubicBezTo>
                    <a:pt x="472" y="1259"/>
                    <a:pt x="472" y="1259"/>
                    <a:pt x="472" y="1259"/>
                  </a:cubicBezTo>
                  <a:cubicBezTo>
                    <a:pt x="471" y="1259"/>
                    <a:pt x="471" y="1259"/>
                    <a:pt x="471" y="1259"/>
                  </a:cubicBezTo>
                  <a:cubicBezTo>
                    <a:pt x="454" y="1254"/>
                    <a:pt x="447" y="1276"/>
                    <a:pt x="452" y="1288"/>
                  </a:cubicBezTo>
                  <a:cubicBezTo>
                    <a:pt x="459" y="1281"/>
                    <a:pt x="477" y="1275"/>
                    <a:pt x="473" y="1261"/>
                  </a:cubicBezTo>
                  <a:cubicBezTo>
                    <a:pt x="473" y="1261"/>
                    <a:pt x="473" y="1260"/>
                    <a:pt x="474" y="1260"/>
                  </a:cubicBezTo>
                  <a:cubicBezTo>
                    <a:pt x="476" y="1258"/>
                    <a:pt x="478" y="1256"/>
                    <a:pt x="480" y="1254"/>
                  </a:cubicBezTo>
                  <a:cubicBezTo>
                    <a:pt x="481" y="1253"/>
                    <a:pt x="482" y="1252"/>
                    <a:pt x="483" y="1252"/>
                  </a:cubicBezTo>
                  <a:cubicBezTo>
                    <a:pt x="484" y="1251"/>
                    <a:pt x="485" y="1250"/>
                    <a:pt x="485" y="1249"/>
                  </a:cubicBezTo>
                  <a:cubicBezTo>
                    <a:pt x="486" y="1249"/>
                    <a:pt x="486" y="1249"/>
                    <a:pt x="486" y="1249"/>
                  </a:cubicBezTo>
                  <a:cubicBezTo>
                    <a:pt x="486" y="1249"/>
                    <a:pt x="486" y="1248"/>
                    <a:pt x="487" y="1248"/>
                  </a:cubicBezTo>
                  <a:cubicBezTo>
                    <a:pt x="487" y="1248"/>
                    <a:pt x="487" y="1247"/>
                    <a:pt x="487" y="1247"/>
                  </a:cubicBezTo>
                  <a:cubicBezTo>
                    <a:pt x="488" y="1246"/>
                    <a:pt x="489" y="1246"/>
                    <a:pt x="489" y="1245"/>
                  </a:cubicBezTo>
                  <a:cubicBezTo>
                    <a:pt x="489" y="1245"/>
                    <a:pt x="489" y="1245"/>
                    <a:pt x="490" y="1245"/>
                  </a:cubicBezTo>
                  <a:cubicBezTo>
                    <a:pt x="490" y="1245"/>
                    <a:pt x="490" y="1245"/>
                    <a:pt x="490" y="1245"/>
                  </a:cubicBezTo>
                  <a:cubicBezTo>
                    <a:pt x="490" y="1247"/>
                    <a:pt x="490" y="1250"/>
                    <a:pt x="490" y="1252"/>
                  </a:cubicBezTo>
                  <a:cubicBezTo>
                    <a:pt x="490" y="1254"/>
                    <a:pt x="490" y="1257"/>
                    <a:pt x="490" y="1259"/>
                  </a:cubicBezTo>
                  <a:cubicBezTo>
                    <a:pt x="490" y="1259"/>
                    <a:pt x="490" y="1260"/>
                    <a:pt x="490" y="1260"/>
                  </a:cubicBezTo>
                  <a:cubicBezTo>
                    <a:pt x="489" y="1261"/>
                    <a:pt x="489" y="1261"/>
                    <a:pt x="490" y="1261"/>
                  </a:cubicBezTo>
                  <a:cubicBezTo>
                    <a:pt x="490" y="1262"/>
                    <a:pt x="490" y="1263"/>
                    <a:pt x="490" y="1264"/>
                  </a:cubicBezTo>
                  <a:cubicBezTo>
                    <a:pt x="490" y="1266"/>
                    <a:pt x="490" y="1267"/>
                    <a:pt x="490" y="1268"/>
                  </a:cubicBezTo>
                  <a:cubicBezTo>
                    <a:pt x="490" y="1271"/>
                    <a:pt x="490" y="1272"/>
                    <a:pt x="490" y="1272"/>
                  </a:cubicBezTo>
                  <a:cubicBezTo>
                    <a:pt x="490" y="1272"/>
                    <a:pt x="490" y="1271"/>
                    <a:pt x="491" y="1268"/>
                  </a:cubicBezTo>
                  <a:cubicBezTo>
                    <a:pt x="491" y="1268"/>
                    <a:pt x="491" y="1267"/>
                    <a:pt x="491" y="1266"/>
                  </a:cubicBezTo>
                  <a:cubicBezTo>
                    <a:pt x="491" y="1266"/>
                    <a:pt x="491" y="1265"/>
                    <a:pt x="491" y="1264"/>
                  </a:cubicBezTo>
                  <a:cubicBezTo>
                    <a:pt x="492" y="1263"/>
                    <a:pt x="492" y="1262"/>
                    <a:pt x="492" y="1262"/>
                  </a:cubicBezTo>
                  <a:cubicBezTo>
                    <a:pt x="492" y="1261"/>
                    <a:pt x="492" y="1261"/>
                    <a:pt x="492" y="1260"/>
                  </a:cubicBezTo>
                  <a:cubicBezTo>
                    <a:pt x="492" y="1260"/>
                    <a:pt x="492" y="1259"/>
                    <a:pt x="492" y="1259"/>
                  </a:cubicBezTo>
                  <a:cubicBezTo>
                    <a:pt x="492" y="1257"/>
                    <a:pt x="492" y="1254"/>
                    <a:pt x="492" y="1252"/>
                  </a:cubicBezTo>
                  <a:cubicBezTo>
                    <a:pt x="492" y="1250"/>
                    <a:pt x="492" y="1247"/>
                    <a:pt x="492" y="1245"/>
                  </a:cubicBezTo>
                  <a:cubicBezTo>
                    <a:pt x="492" y="1240"/>
                    <a:pt x="492" y="1234"/>
                    <a:pt x="491" y="1229"/>
                  </a:cubicBezTo>
                  <a:cubicBezTo>
                    <a:pt x="491" y="1227"/>
                    <a:pt x="491" y="1226"/>
                    <a:pt x="491" y="1224"/>
                  </a:cubicBezTo>
                  <a:cubicBezTo>
                    <a:pt x="491" y="1224"/>
                    <a:pt x="491" y="1224"/>
                    <a:pt x="491" y="1225"/>
                  </a:cubicBezTo>
                  <a:cubicBezTo>
                    <a:pt x="492" y="1225"/>
                    <a:pt x="492" y="1225"/>
                    <a:pt x="492" y="1225"/>
                  </a:cubicBezTo>
                  <a:cubicBezTo>
                    <a:pt x="492" y="1226"/>
                    <a:pt x="493" y="1226"/>
                    <a:pt x="493" y="1226"/>
                  </a:cubicBezTo>
                  <a:cubicBezTo>
                    <a:pt x="493" y="1226"/>
                    <a:pt x="494" y="1227"/>
                    <a:pt x="494" y="1227"/>
                  </a:cubicBezTo>
                  <a:cubicBezTo>
                    <a:pt x="496" y="1228"/>
                    <a:pt x="499" y="1230"/>
                    <a:pt x="503" y="1231"/>
                  </a:cubicBezTo>
                  <a:cubicBezTo>
                    <a:pt x="506" y="1233"/>
                    <a:pt x="509" y="1234"/>
                    <a:pt x="512" y="1235"/>
                  </a:cubicBezTo>
                  <a:cubicBezTo>
                    <a:pt x="511" y="1235"/>
                    <a:pt x="511" y="1235"/>
                    <a:pt x="511" y="1236"/>
                  </a:cubicBezTo>
                  <a:cubicBezTo>
                    <a:pt x="511" y="1239"/>
                    <a:pt x="511" y="1239"/>
                    <a:pt x="511" y="1239"/>
                  </a:cubicBezTo>
                  <a:cubicBezTo>
                    <a:pt x="510" y="1254"/>
                    <a:pt x="524" y="1265"/>
                    <a:pt x="539" y="1261"/>
                  </a:cubicBezTo>
                  <a:cubicBezTo>
                    <a:pt x="533" y="1250"/>
                    <a:pt x="531" y="1228"/>
                    <a:pt x="515" y="1234"/>
                  </a:cubicBezTo>
                  <a:cubicBezTo>
                    <a:pt x="514" y="1234"/>
                    <a:pt x="514" y="1234"/>
                    <a:pt x="514" y="1234"/>
                  </a:cubicBezTo>
                  <a:cubicBezTo>
                    <a:pt x="511" y="1232"/>
                    <a:pt x="507" y="1230"/>
                    <a:pt x="504" y="1229"/>
                  </a:cubicBezTo>
                  <a:cubicBezTo>
                    <a:pt x="500" y="1228"/>
                    <a:pt x="497" y="1226"/>
                    <a:pt x="495" y="1225"/>
                  </a:cubicBezTo>
                  <a:cubicBezTo>
                    <a:pt x="495" y="1225"/>
                    <a:pt x="495" y="1224"/>
                    <a:pt x="494" y="1224"/>
                  </a:cubicBezTo>
                  <a:cubicBezTo>
                    <a:pt x="494" y="1224"/>
                    <a:pt x="494" y="1224"/>
                    <a:pt x="494" y="1224"/>
                  </a:cubicBezTo>
                  <a:cubicBezTo>
                    <a:pt x="493" y="1223"/>
                    <a:pt x="493" y="1223"/>
                    <a:pt x="493" y="1223"/>
                  </a:cubicBezTo>
                  <a:cubicBezTo>
                    <a:pt x="493" y="1223"/>
                    <a:pt x="492" y="1223"/>
                    <a:pt x="492" y="1223"/>
                  </a:cubicBezTo>
                  <a:cubicBezTo>
                    <a:pt x="492" y="1222"/>
                    <a:pt x="491" y="1222"/>
                    <a:pt x="491" y="1221"/>
                  </a:cubicBezTo>
                  <a:cubicBezTo>
                    <a:pt x="491" y="1219"/>
                    <a:pt x="491" y="1216"/>
                    <a:pt x="491" y="1213"/>
                  </a:cubicBezTo>
                  <a:cubicBezTo>
                    <a:pt x="491" y="1211"/>
                    <a:pt x="491" y="1208"/>
                    <a:pt x="491" y="1206"/>
                  </a:cubicBezTo>
                  <a:cubicBezTo>
                    <a:pt x="490" y="1204"/>
                    <a:pt x="490" y="1201"/>
                    <a:pt x="491" y="1199"/>
                  </a:cubicBezTo>
                  <a:cubicBezTo>
                    <a:pt x="491" y="1198"/>
                    <a:pt x="491" y="1197"/>
                    <a:pt x="491" y="1197"/>
                  </a:cubicBezTo>
                  <a:cubicBezTo>
                    <a:pt x="491" y="1196"/>
                    <a:pt x="491" y="1195"/>
                    <a:pt x="490" y="1194"/>
                  </a:cubicBezTo>
                  <a:cubicBezTo>
                    <a:pt x="490" y="1192"/>
                    <a:pt x="490" y="1191"/>
                    <a:pt x="490" y="1190"/>
                  </a:cubicBezTo>
                  <a:cubicBezTo>
                    <a:pt x="490" y="1189"/>
                    <a:pt x="490" y="1188"/>
                    <a:pt x="490" y="1188"/>
                  </a:cubicBezTo>
                  <a:cubicBezTo>
                    <a:pt x="491" y="1186"/>
                    <a:pt x="492" y="1185"/>
                    <a:pt x="493" y="1183"/>
                  </a:cubicBezTo>
                  <a:cubicBezTo>
                    <a:pt x="495" y="1181"/>
                    <a:pt x="496" y="1179"/>
                    <a:pt x="498" y="1177"/>
                  </a:cubicBezTo>
                  <a:cubicBezTo>
                    <a:pt x="499" y="1175"/>
                    <a:pt x="501" y="1173"/>
                    <a:pt x="502" y="1171"/>
                  </a:cubicBezTo>
                  <a:cubicBezTo>
                    <a:pt x="511" y="1160"/>
                    <a:pt x="520" y="1150"/>
                    <a:pt x="529" y="1141"/>
                  </a:cubicBezTo>
                  <a:cubicBezTo>
                    <a:pt x="529" y="1141"/>
                    <a:pt x="529" y="1142"/>
                    <a:pt x="529" y="1142"/>
                  </a:cubicBezTo>
                  <a:cubicBezTo>
                    <a:pt x="529" y="1143"/>
                    <a:pt x="529" y="1143"/>
                    <a:pt x="529" y="1144"/>
                  </a:cubicBezTo>
                  <a:cubicBezTo>
                    <a:pt x="530" y="1145"/>
                    <a:pt x="530" y="1146"/>
                    <a:pt x="530" y="1147"/>
                  </a:cubicBezTo>
                  <a:cubicBezTo>
                    <a:pt x="530" y="1148"/>
                    <a:pt x="531" y="1149"/>
                    <a:pt x="531" y="1150"/>
                  </a:cubicBezTo>
                  <a:cubicBezTo>
                    <a:pt x="531" y="1150"/>
                    <a:pt x="531" y="1150"/>
                    <a:pt x="531" y="1150"/>
                  </a:cubicBezTo>
                  <a:cubicBezTo>
                    <a:pt x="530" y="1150"/>
                    <a:pt x="530" y="1150"/>
                    <a:pt x="530" y="1150"/>
                  </a:cubicBezTo>
                  <a:cubicBezTo>
                    <a:pt x="527" y="1164"/>
                    <a:pt x="538" y="1171"/>
                    <a:pt x="550" y="1179"/>
                  </a:cubicBezTo>
                  <a:cubicBezTo>
                    <a:pt x="556" y="1166"/>
                    <a:pt x="548" y="1157"/>
                    <a:pt x="535" y="1151"/>
                  </a:cubicBezTo>
                  <a:cubicBezTo>
                    <a:pt x="535" y="1150"/>
                    <a:pt x="534" y="1149"/>
                    <a:pt x="534" y="1149"/>
                  </a:cubicBezTo>
                  <a:cubicBezTo>
                    <a:pt x="534" y="1148"/>
                    <a:pt x="534" y="1147"/>
                    <a:pt x="533" y="1146"/>
                  </a:cubicBezTo>
                  <a:cubicBezTo>
                    <a:pt x="533" y="1145"/>
                    <a:pt x="533" y="1144"/>
                    <a:pt x="533" y="1144"/>
                  </a:cubicBezTo>
                  <a:cubicBezTo>
                    <a:pt x="533" y="1143"/>
                    <a:pt x="532" y="1142"/>
                    <a:pt x="532" y="1141"/>
                  </a:cubicBezTo>
                  <a:cubicBezTo>
                    <a:pt x="532" y="1140"/>
                    <a:pt x="532" y="1140"/>
                    <a:pt x="532" y="1139"/>
                  </a:cubicBezTo>
                  <a:cubicBezTo>
                    <a:pt x="532" y="1139"/>
                    <a:pt x="532" y="1139"/>
                    <a:pt x="532" y="1139"/>
                  </a:cubicBezTo>
                  <a:cubicBezTo>
                    <a:pt x="532" y="1138"/>
                    <a:pt x="532" y="1138"/>
                    <a:pt x="532" y="1138"/>
                  </a:cubicBezTo>
                  <a:cubicBezTo>
                    <a:pt x="533" y="1137"/>
                    <a:pt x="534" y="1136"/>
                    <a:pt x="535" y="1135"/>
                  </a:cubicBezTo>
                  <a:cubicBezTo>
                    <a:pt x="550" y="1134"/>
                    <a:pt x="565" y="1130"/>
                    <a:pt x="576" y="1124"/>
                  </a:cubicBezTo>
                  <a:cubicBezTo>
                    <a:pt x="602" y="1111"/>
                    <a:pt x="617" y="1104"/>
                    <a:pt x="617" y="1104"/>
                  </a:cubicBezTo>
                  <a:cubicBezTo>
                    <a:pt x="618" y="1104"/>
                    <a:pt x="623" y="1110"/>
                    <a:pt x="631" y="1114"/>
                  </a:cubicBezTo>
                  <a:cubicBezTo>
                    <a:pt x="640" y="1119"/>
                    <a:pt x="650" y="1123"/>
                    <a:pt x="650" y="1123"/>
                  </a:cubicBezTo>
                  <a:cubicBezTo>
                    <a:pt x="633" y="1153"/>
                    <a:pt x="595" y="1212"/>
                    <a:pt x="563" y="1192"/>
                  </a:cubicBezTo>
                  <a:cubicBezTo>
                    <a:pt x="592" y="1223"/>
                    <a:pt x="629" y="1181"/>
                    <a:pt x="655" y="1150"/>
                  </a:cubicBezTo>
                  <a:cubicBezTo>
                    <a:pt x="675" y="1128"/>
                    <a:pt x="669" y="1129"/>
                    <a:pt x="697" y="1139"/>
                  </a:cubicBezTo>
                  <a:cubicBezTo>
                    <a:pt x="718" y="1146"/>
                    <a:pt x="741" y="1158"/>
                    <a:pt x="764" y="1160"/>
                  </a:cubicBezTo>
                  <a:cubicBezTo>
                    <a:pt x="783" y="1162"/>
                    <a:pt x="798" y="1153"/>
                    <a:pt x="816" y="1154"/>
                  </a:cubicBezTo>
                  <a:cubicBezTo>
                    <a:pt x="835" y="1156"/>
                    <a:pt x="842" y="1166"/>
                    <a:pt x="862" y="1162"/>
                  </a:cubicBezTo>
                  <a:cubicBezTo>
                    <a:pt x="889" y="1158"/>
                    <a:pt x="921" y="1132"/>
                    <a:pt x="938" y="1169"/>
                  </a:cubicBezTo>
                  <a:cubicBezTo>
                    <a:pt x="914" y="1188"/>
                    <a:pt x="893" y="1206"/>
                    <a:pt x="873" y="1232"/>
                  </a:cubicBezTo>
                  <a:cubicBezTo>
                    <a:pt x="870" y="1233"/>
                    <a:pt x="869" y="1234"/>
                    <a:pt x="868" y="1235"/>
                  </a:cubicBezTo>
                  <a:cubicBezTo>
                    <a:pt x="867" y="1235"/>
                    <a:pt x="866" y="1236"/>
                    <a:pt x="864" y="1237"/>
                  </a:cubicBezTo>
                  <a:cubicBezTo>
                    <a:pt x="863" y="1238"/>
                    <a:pt x="862" y="1238"/>
                    <a:pt x="860" y="1239"/>
                  </a:cubicBezTo>
                  <a:cubicBezTo>
                    <a:pt x="855" y="1242"/>
                    <a:pt x="849" y="1246"/>
                    <a:pt x="843" y="1250"/>
                  </a:cubicBezTo>
                  <a:cubicBezTo>
                    <a:pt x="838" y="1253"/>
                    <a:pt x="831" y="1258"/>
                    <a:pt x="826" y="1263"/>
                  </a:cubicBezTo>
                  <a:cubicBezTo>
                    <a:pt x="825" y="1264"/>
                    <a:pt x="824" y="1264"/>
                    <a:pt x="823" y="1265"/>
                  </a:cubicBezTo>
                  <a:cubicBezTo>
                    <a:pt x="823" y="1266"/>
                    <a:pt x="822" y="1266"/>
                    <a:pt x="821" y="1267"/>
                  </a:cubicBezTo>
                  <a:cubicBezTo>
                    <a:pt x="820" y="1268"/>
                    <a:pt x="820" y="1268"/>
                    <a:pt x="820" y="1268"/>
                  </a:cubicBezTo>
                  <a:cubicBezTo>
                    <a:pt x="820" y="1268"/>
                    <a:pt x="820" y="1268"/>
                    <a:pt x="820" y="1268"/>
                  </a:cubicBezTo>
                  <a:cubicBezTo>
                    <a:pt x="820" y="1268"/>
                    <a:pt x="820" y="1268"/>
                    <a:pt x="820" y="1268"/>
                  </a:cubicBezTo>
                  <a:cubicBezTo>
                    <a:pt x="819" y="1269"/>
                    <a:pt x="819" y="1269"/>
                    <a:pt x="819" y="1269"/>
                  </a:cubicBezTo>
                  <a:cubicBezTo>
                    <a:pt x="819" y="1269"/>
                    <a:pt x="819" y="1269"/>
                    <a:pt x="819" y="1269"/>
                  </a:cubicBezTo>
                  <a:cubicBezTo>
                    <a:pt x="819" y="1269"/>
                    <a:pt x="818" y="1269"/>
                    <a:pt x="818" y="1270"/>
                  </a:cubicBezTo>
                  <a:cubicBezTo>
                    <a:pt x="817" y="1270"/>
                    <a:pt x="816" y="1271"/>
                    <a:pt x="814" y="1271"/>
                  </a:cubicBezTo>
                  <a:cubicBezTo>
                    <a:pt x="814" y="1272"/>
                    <a:pt x="813" y="1272"/>
                    <a:pt x="812" y="1272"/>
                  </a:cubicBezTo>
                  <a:cubicBezTo>
                    <a:pt x="812" y="1272"/>
                    <a:pt x="811" y="1272"/>
                    <a:pt x="811" y="1272"/>
                  </a:cubicBezTo>
                  <a:cubicBezTo>
                    <a:pt x="811" y="1273"/>
                    <a:pt x="810" y="1273"/>
                    <a:pt x="810" y="1273"/>
                  </a:cubicBezTo>
                  <a:cubicBezTo>
                    <a:pt x="806" y="1274"/>
                    <a:pt x="802" y="1274"/>
                    <a:pt x="798" y="1274"/>
                  </a:cubicBezTo>
                  <a:cubicBezTo>
                    <a:pt x="797" y="1274"/>
                    <a:pt x="797" y="1274"/>
                    <a:pt x="796" y="1274"/>
                  </a:cubicBezTo>
                  <a:cubicBezTo>
                    <a:pt x="796" y="1274"/>
                    <a:pt x="795" y="1274"/>
                    <a:pt x="795" y="1274"/>
                  </a:cubicBezTo>
                  <a:cubicBezTo>
                    <a:pt x="793" y="1274"/>
                    <a:pt x="792" y="1273"/>
                    <a:pt x="791" y="1273"/>
                  </a:cubicBezTo>
                  <a:cubicBezTo>
                    <a:pt x="789" y="1273"/>
                    <a:pt x="786" y="1273"/>
                    <a:pt x="784" y="1272"/>
                  </a:cubicBezTo>
                  <a:cubicBezTo>
                    <a:pt x="781" y="1272"/>
                    <a:pt x="779" y="1272"/>
                    <a:pt x="777" y="1272"/>
                  </a:cubicBezTo>
                  <a:cubicBezTo>
                    <a:pt x="775" y="1272"/>
                    <a:pt x="773" y="1272"/>
                    <a:pt x="771" y="1272"/>
                  </a:cubicBezTo>
                  <a:cubicBezTo>
                    <a:pt x="771" y="1272"/>
                    <a:pt x="771" y="1272"/>
                    <a:pt x="771" y="1271"/>
                  </a:cubicBezTo>
                  <a:cubicBezTo>
                    <a:pt x="770" y="1271"/>
                    <a:pt x="770" y="1271"/>
                    <a:pt x="770" y="1271"/>
                  </a:cubicBezTo>
                  <a:cubicBezTo>
                    <a:pt x="770" y="1271"/>
                    <a:pt x="770" y="1270"/>
                    <a:pt x="770" y="1270"/>
                  </a:cubicBezTo>
                  <a:cubicBezTo>
                    <a:pt x="769" y="1270"/>
                    <a:pt x="769" y="1270"/>
                    <a:pt x="769" y="1270"/>
                  </a:cubicBezTo>
                  <a:cubicBezTo>
                    <a:pt x="769" y="1269"/>
                    <a:pt x="769" y="1269"/>
                    <a:pt x="768" y="1269"/>
                  </a:cubicBezTo>
                  <a:cubicBezTo>
                    <a:pt x="767" y="1267"/>
                    <a:pt x="765" y="1265"/>
                    <a:pt x="764" y="1262"/>
                  </a:cubicBezTo>
                  <a:cubicBezTo>
                    <a:pt x="762" y="1259"/>
                    <a:pt x="761" y="1257"/>
                    <a:pt x="759" y="1254"/>
                  </a:cubicBezTo>
                  <a:cubicBezTo>
                    <a:pt x="759" y="1254"/>
                    <a:pt x="759" y="1253"/>
                    <a:pt x="759" y="1253"/>
                  </a:cubicBezTo>
                  <a:cubicBezTo>
                    <a:pt x="761" y="1239"/>
                    <a:pt x="744" y="1239"/>
                    <a:pt x="734" y="1235"/>
                  </a:cubicBezTo>
                  <a:cubicBezTo>
                    <a:pt x="733" y="1248"/>
                    <a:pt x="744" y="1259"/>
                    <a:pt x="755" y="1257"/>
                  </a:cubicBezTo>
                  <a:cubicBezTo>
                    <a:pt x="758" y="1257"/>
                    <a:pt x="758" y="1257"/>
                    <a:pt x="758" y="1257"/>
                  </a:cubicBezTo>
                  <a:cubicBezTo>
                    <a:pt x="758" y="1257"/>
                    <a:pt x="758" y="1256"/>
                    <a:pt x="758" y="1256"/>
                  </a:cubicBezTo>
                  <a:cubicBezTo>
                    <a:pt x="760" y="1258"/>
                    <a:pt x="761" y="1261"/>
                    <a:pt x="762" y="1263"/>
                  </a:cubicBezTo>
                  <a:cubicBezTo>
                    <a:pt x="764" y="1266"/>
                    <a:pt x="765" y="1268"/>
                    <a:pt x="767" y="1270"/>
                  </a:cubicBezTo>
                  <a:cubicBezTo>
                    <a:pt x="767" y="1271"/>
                    <a:pt x="767" y="1271"/>
                    <a:pt x="768" y="1271"/>
                  </a:cubicBezTo>
                  <a:cubicBezTo>
                    <a:pt x="768" y="1271"/>
                    <a:pt x="768" y="1272"/>
                    <a:pt x="768" y="1272"/>
                  </a:cubicBezTo>
                  <a:cubicBezTo>
                    <a:pt x="769" y="1272"/>
                    <a:pt x="769" y="1272"/>
                    <a:pt x="769" y="1272"/>
                  </a:cubicBezTo>
                  <a:cubicBezTo>
                    <a:pt x="769" y="1272"/>
                    <a:pt x="769" y="1272"/>
                    <a:pt x="769" y="1272"/>
                  </a:cubicBezTo>
                  <a:cubicBezTo>
                    <a:pt x="765" y="1273"/>
                    <a:pt x="761" y="1274"/>
                    <a:pt x="758" y="1275"/>
                  </a:cubicBezTo>
                  <a:cubicBezTo>
                    <a:pt x="757" y="1275"/>
                    <a:pt x="757" y="1276"/>
                    <a:pt x="756" y="1276"/>
                  </a:cubicBezTo>
                  <a:cubicBezTo>
                    <a:pt x="756" y="1276"/>
                    <a:pt x="756" y="1276"/>
                    <a:pt x="755" y="1276"/>
                  </a:cubicBezTo>
                  <a:cubicBezTo>
                    <a:pt x="754" y="1277"/>
                    <a:pt x="754" y="1277"/>
                    <a:pt x="753" y="1277"/>
                  </a:cubicBezTo>
                  <a:cubicBezTo>
                    <a:pt x="752" y="1278"/>
                    <a:pt x="751" y="1279"/>
                    <a:pt x="750" y="1279"/>
                  </a:cubicBezTo>
                  <a:cubicBezTo>
                    <a:pt x="750" y="1279"/>
                    <a:pt x="750" y="1279"/>
                    <a:pt x="749" y="1280"/>
                  </a:cubicBezTo>
                  <a:cubicBezTo>
                    <a:pt x="749" y="1280"/>
                    <a:pt x="749" y="1280"/>
                    <a:pt x="748" y="1280"/>
                  </a:cubicBezTo>
                  <a:cubicBezTo>
                    <a:pt x="748" y="1280"/>
                    <a:pt x="748" y="1280"/>
                    <a:pt x="748" y="1280"/>
                  </a:cubicBezTo>
                  <a:cubicBezTo>
                    <a:pt x="748" y="1280"/>
                    <a:pt x="747" y="1280"/>
                    <a:pt x="747" y="1280"/>
                  </a:cubicBezTo>
                  <a:cubicBezTo>
                    <a:pt x="746" y="1280"/>
                    <a:pt x="746" y="1280"/>
                    <a:pt x="745" y="1280"/>
                  </a:cubicBezTo>
                  <a:cubicBezTo>
                    <a:pt x="744" y="1280"/>
                    <a:pt x="743" y="1280"/>
                    <a:pt x="741" y="1281"/>
                  </a:cubicBezTo>
                  <a:cubicBezTo>
                    <a:pt x="740" y="1281"/>
                    <a:pt x="739" y="1281"/>
                    <a:pt x="738" y="1281"/>
                  </a:cubicBezTo>
                  <a:cubicBezTo>
                    <a:pt x="737" y="1281"/>
                    <a:pt x="736" y="1281"/>
                    <a:pt x="735" y="1281"/>
                  </a:cubicBezTo>
                  <a:cubicBezTo>
                    <a:pt x="734" y="1281"/>
                    <a:pt x="734" y="1281"/>
                    <a:pt x="734" y="1281"/>
                  </a:cubicBezTo>
                  <a:cubicBezTo>
                    <a:pt x="734" y="1281"/>
                    <a:pt x="734" y="1280"/>
                    <a:pt x="734" y="1280"/>
                  </a:cubicBezTo>
                  <a:cubicBezTo>
                    <a:pt x="732" y="1280"/>
                    <a:pt x="731" y="1278"/>
                    <a:pt x="729" y="1278"/>
                  </a:cubicBezTo>
                  <a:cubicBezTo>
                    <a:pt x="728" y="1278"/>
                    <a:pt x="728" y="1278"/>
                    <a:pt x="728" y="1278"/>
                  </a:cubicBezTo>
                  <a:cubicBezTo>
                    <a:pt x="729" y="1268"/>
                    <a:pt x="717" y="1270"/>
                    <a:pt x="712" y="1270"/>
                  </a:cubicBezTo>
                  <a:cubicBezTo>
                    <a:pt x="704" y="1270"/>
                    <a:pt x="701" y="1267"/>
                    <a:pt x="693" y="1263"/>
                  </a:cubicBezTo>
                  <a:cubicBezTo>
                    <a:pt x="699" y="1276"/>
                    <a:pt x="721" y="1299"/>
                    <a:pt x="732" y="1283"/>
                  </a:cubicBezTo>
                  <a:cubicBezTo>
                    <a:pt x="733" y="1283"/>
                    <a:pt x="734" y="1283"/>
                    <a:pt x="735" y="1283"/>
                  </a:cubicBezTo>
                  <a:cubicBezTo>
                    <a:pt x="736" y="1283"/>
                    <a:pt x="737" y="1283"/>
                    <a:pt x="738" y="1283"/>
                  </a:cubicBezTo>
                  <a:cubicBezTo>
                    <a:pt x="739" y="1283"/>
                    <a:pt x="741" y="1283"/>
                    <a:pt x="742" y="1283"/>
                  </a:cubicBezTo>
                  <a:cubicBezTo>
                    <a:pt x="743" y="1283"/>
                    <a:pt x="744" y="1282"/>
                    <a:pt x="745" y="1282"/>
                  </a:cubicBezTo>
                  <a:cubicBezTo>
                    <a:pt x="746" y="1282"/>
                    <a:pt x="747" y="1282"/>
                    <a:pt x="748" y="1282"/>
                  </a:cubicBezTo>
                  <a:cubicBezTo>
                    <a:pt x="748" y="1282"/>
                    <a:pt x="748" y="1282"/>
                    <a:pt x="748" y="1282"/>
                  </a:cubicBezTo>
                  <a:cubicBezTo>
                    <a:pt x="749" y="1282"/>
                    <a:pt x="749" y="1282"/>
                    <a:pt x="749" y="1282"/>
                  </a:cubicBezTo>
                  <a:cubicBezTo>
                    <a:pt x="749" y="1281"/>
                    <a:pt x="750" y="1281"/>
                    <a:pt x="750" y="1281"/>
                  </a:cubicBezTo>
                  <a:cubicBezTo>
                    <a:pt x="751" y="1281"/>
                    <a:pt x="751" y="1281"/>
                    <a:pt x="752" y="1280"/>
                  </a:cubicBezTo>
                  <a:cubicBezTo>
                    <a:pt x="753" y="1280"/>
                    <a:pt x="753" y="1280"/>
                    <a:pt x="753" y="1280"/>
                  </a:cubicBezTo>
                  <a:cubicBezTo>
                    <a:pt x="753" y="1280"/>
                    <a:pt x="753" y="1280"/>
                    <a:pt x="752" y="1280"/>
                  </a:cubicBezTo>
                  <a:cubicBezTo>
                    <a:pt x="752" y="1279"/>
                    <a:pt x="753" y="1279"/>
                    <a:pt x="754" y="1279"/>
                  </a:cubicBezTo>
                  <a:cubicBezTo>
                    <a:pt x="755" y="1279"/>
                    <a:pt x="755" y="1279"/>
                    <a:pt x="756" y="1278"/>
                  </a:cubicBezTo>
                  <a:cubicBezTo>
                    <a:pt x="756" y="1278"/>
                    <a:pt x="757" y="1278"/>
                    <a:pt x="757" y="1278"/>
                  </a:cubicBezTo>
                  <a:cubicBezTo>
                    <a:pt x="758" y="1278"/>
                    <a:pt x="758" y="1278"/>
                    <a:pt x="758" y="1277"/>
                  </a:cubicBezTo>
                  <a:cubicBezTo>
                    <a:pt x="762" y="1276"/>
                    <a:pt x="766" y="1275"/>
                    <a:pt x="770" y="1274"/>
                  </a:cubicBezTo>
                  <a:cubicBezTo>
                    <a:pt x="771" y="1274"/>
                    <a:pt x="773" y="1274"/>
                    <a:pt x="774" y="1274"/>
                  </a:cubicBezTo>
                  <a:cubicBezTo>
                    <a:pt x="774" y="1274"/>
                    <a:pt x="774" y="1274"/>
                    <a:pt x="774" y="1274"/>
                  </a:cubicBezTo>
                  <a:cubicBezTo>
                    <a:pt x="774" y="1274"/>
                    <a:pt x="774" y="1274"/>
                    <a:pt x="774" y="1274"/>
                  </a:cubicBezTo>
                  <a:cubicBezTo>
                    <a:pt x="775" y="1274"/>
                    <a:pt x="776" y="1274"/>
                    <a:pt x="777" y="1274"/>
                  </a:cubicBezTo>
                  <a:cubicBezTo>
                    <a:pt x="779" y="1274"/>
                    <a:pt x="781" y="1274"/>
                    <a:pt x="784" y="1275"/>
                  </a:cubicBezTo>
                  <a:cubicBezTo>
                    <a:pt x="786" y="1275"/>
                    <a:pt x="789" y="1275"/>
                    <a:pt x="791" y="1276"/>
                  </a:cubicBezTo>
                  <a:cubicBezTo>
                    <a:pt x="792" y="1276"/>
                    <a:pt x="793" y="1276"/>
                    <a:pt x="795" y="1276"/>
                  </a:cubicBezTo>
                  <a:cubicBezTo>
                    <a:pt x="795" y="1276"/>
                    <a:pt x="796" y="1276"/>
                    <a:pt x="796" y="1276"/>
                  </a:cubicBezTo>
                  <a:cubicBezTo>
                    <a:pt x="797" y="1276"/>
                    <a:pt x="797" y="1276"/>
                    <a:pt x="798" y="1276"/>
                  </a:cubicBezTo>
                  <a:cubicBezTo>
                    <a:pt x="803" y="1276"/>
                    <a:pt x="807" y="1276"/>
                    <a:pt x="810" y="1275"/>
                  </a:cubicBezTo>
                  <a:cubicBezTo>
                    <a:pt x="811" y="1275"/>
                    <a:pt x="811" y="1275"/>
                    <a:pt x="812" y="1275"/>
                  </a:cubicBezTo>
                  <a:cubicBezTo>
                    <a:pt x="812" y="1274"/>
                    <a:pt x="813" y="1274"/>
                    <a:pt x="813" y="1274"/>
                  </a:cubicBezTo>
                  <a:cubicBezTo>
                    <a:pt x="814" y="1274"/>
                    <a:pt x="814" y="1273"/>
                    <a:pt x="815" y="1273"/>
                  </a:cubicBezTo>
                  <a:cubicBezTo>
                    <a:pt x="816" y="1273"/>
                    <a:pt x="816" y="1272"/>
                    <a:pt x="817" y="1272"/>
                  </a:cubicBezTo>
                  <a:cubicBezTo>
                    <a:pt x="814" y="1275"/>
                    <a:pt x="812" y="1279"/>
                    <a:pt x="811" y="1283"/>
                  </a:cubicBezTo>
                  <a:cubicBezTo>
                    <a:pt x="809" y="1287"/>
                    <a:pt x="808" y="1291"/>
                    <a:pt x="806" y="1295"/>
                  </a:cubicBezTo>
                  <a:cubicBezTo>
                    <a:pt x="805" y="1299"/>
                    <a:pt x="803" y="1303"/>
                    <a:pt x="801" y="1306"/>
                  </a:cubicBezTo>
                  <a:cubicBezTo>
                    <a:pt x="800" y="1307"/>
                    <a:pt x="799" y="1308"/>
                    <a:pt x="799" y="1308"/>
                  </a:cubicBezTo>
                  <a:cubicBezTo>
                    <a:pt x="799" y="1309"/>
                    <a:pt x="799" y="1309"/>
                    <a:pt x="799" y="1309"/>
                  </a:cubicBezTo>
                  <a:cubicBezTo>
                    <a:pt x="798" y="1309"/>
                    <a:pt x="798" y="1309"/>
                    <a:pt x="798" y="1309"/>
                  </a:cubicBezTo>
                  <a:cubicBezTo>
                    <a:pt x="798" y="1309"/>
                    <a:pt x="798" y="1309"/>
                    <a:pt x="798" y="1309"/>
                  </a:cubicBezTo>
                  <a:cubicBezTo>
                    <a:pt x="797" y="1310"/>
                    <a:pt x="797" y="1310"/>
                    <a:pt x="797" y="1310"/>
                  </a:cubicBezTo>
                  <a:cubicBezTo>
                    <a:pt x="795" y="1312"/>
                    <a:pt x="794" y="1313"/>
                    <a:pt x="792" y="1314"/>
                  </a:cubicBezTo>
                  <a:cubicBezTo>
                    <a:pt x="789" y="1316"/>
                    <a:pt x="785" y="1318"/>
                    <a:pt x="782" y="1320"/>
                  </a:cubicBezTo>
                  <a:cubicBezTo>
                    <a:pt x="778" y="1322"/>
                    <a:pt x="774" y="1323"/>
                    <a:pt x="771" y="1325"/>
                  </a:cubicBezTo>
                  <a:cubicBezTo>
                    <a:pt x="767" y="1328"/>
                    <a:pt x="764" y="1330"/>
                    <a:pt x="762" y="1334"/>
                  </a:cubicBezTo>
                  <a:cubicBezTo>
                    <a:pt x="761" y="1335"/>
                    <a:pt x="760" y="1336"/>
                    <a:pt x="759" y="1338"/>
                  </a:cubicBezTo>
                  <a:cubicBezTo>
                    <a:pt x="759" y="1338"/>
                    <a:pt x="758" y="1338"/>
                    <a:pt x="758" y="1338"/>
                  </a:cubicBezTo>
                  <a:cubicBezTo>
                    <a:pt x="757" y="1338"/>
                    <a:pt x="757" y="1338"/>
                    <a:pt x="756" y="1337"/>
                  </a:cubicBezTo>
                  <a:cubicBezTo>
                    <a:pt x="756" y="1337"/>
                    <a:pt x="756" y="1337"/>
                    <a:pt x="756" y="1338"/>
                  </a:cubicBezTo>
                  <a:cubicBezTo>
                    <a:pt x="755" y="1338"/>
                    <a:pt x="755" y="1338"/>
                    <a:pt x="755" y="1338"/>
                  </a:cubicBezTo>
                  <a:cubicBezTo>
                    <a:pt x="754" y="1338"/>
                    <a:pt x="754" y="1338"/>
                    <a:pt x="753" y="1338"/>
                  </a:cubicBezTo>
                  <a:cubicBezTo>
                    <a:pt x="753" y="1338"/>
                    <a:pt x="752" y="1338"/>
                    <a:pt x="752" y="1338"/>
                  </a:cubicBezTo>
                  <a:cubicBezTo>
                    <a:pt x="751" y="1338"/>
                    <a:pt x="750" y="1338"/>
                    <a:pt x="750" y="1339"/>
                  </a:cubicBezTo>
                  <a:cubicBezTo>
                    <a:pt x="749" y="1339"/>
                    <a:pt x="748" y="1339"/>
                    <a:pt x="748" y="1339"/>
                  </a:cubicBezTo>
                  <a:cubicBezTo>
                    <a:pt x="747" y="1339"/>
                    <a:pt x="745" y="1340"/>
                    <a:pt x="744" y="1340"/>
                  </a:cubicBezTo>
                  <a:cubicBezTo>
                    <a:pt x="743" y="1341"/>
                    <a:pt x="741" y="1341"/>
                    <a:pt x="740" y="1342"/>
                  </a:cubicBezTo>
                  <a:cubicBezTo>
                    <a:pt x="740" y="1342"/>
                    <a:pt x="739" y="1342"/>
                    <a:pt x="739" y="1343"/>
                  </a:cubicBezTo>
                  <a:cubicBezTo>
                    <a:pt x="725" y="1327"/>
                    <a:pt x="711" y="1362"/>
                    <a:pt x="704" y="1368"/>
                  </a:cubicBezTo>
                  <a:cubicBezTo>
                    <a:pt x="719" y="1371"/>
                    <a:pt x="748" y="1368"/>
                    <a:pt x="740" y="1346"/>
                  </a:cubicBezTo>
                  <a:cubicBezTo>
                    <a:pt x="739" y="1346"/>
                    <a:pt x="738" y="1346"/>
                    <a:pt x="737" y="1347"/>
                  </a:cubicBezTo>
                  <a:cubicBezTo>
                    <a:pt x="738" y="1346"/>
                    <a:pt x="738" y="1346"/>
                    <a:pt x="738" y="1346"/>
                  </a:cubicBezTo>
                  <a:cubicBezTo>
                    <a:pt x="739" y="1346"/>
                    <a:pt x="740" y="1345"/>
                    <a:pt x="741" y="1344"/>
                  </a:cubicBezTo>
                  <a:cubicBezTo>
                    <a:pt x="742" y="1344"/>
                    <a:pt x="744" y="1343"/>
                    <a:pt x="745" y="1343"/>
                  </a:cubicBezTo>
                  <a:cubicBezTo>
                    <a:pt x="746" y="1342"/>
                    <a:pt x="747" y="1342"/>
                    <a:pt x="749" y="1342"/>
                  </a:cubicBezTo>
                  <a:cubicBezTo>
                    <a:pt x="749" y="1341"/>
                    <a:pt x="750" y="1341"/>
                    <a:pt x="750" y="1341"/>
                  </a:cubicBezTo>
                  <a:cubicBezTo>
                    <a:pt x="751" y="1341"/>
                    <a:pt x="752" y="1341"/>
                    <a:pt x="752" y="1341"/>
                  </a:cubicBezTo>
                  <a:cubicBezTo>
                    <a:pt x="753" y="1341"/>
                    <a:pt x="753" y="1341"/>
                    <a:pt x="754" y="1340"/>
                  </a:cubicBezTo>
                  <a:cubicBezTo>
                    <a:pt x="754" y="1340"/>
                    <a:pt x="755" y="1340"/>
                    <a:pt x="755" y="1340"/>
                  </a:cubicBezTo>
                  <a:cubicBezTo>
                    <a:pt x="756" y="1340"/>
                    <a:pt x="756" y="1340"/>
                    <a:pt x="756" y="1340"/>
                  </a:cubicBezTo>
                  <a:cubicBezTo>
                    <a:pt x="756" y="1340"/>
                    <a:pt x="757" y="1340"/>
                    <a:pt x="757" y="1340"/>
                  </a:cubicBezTo>
                  <a:cubicBezTo>
                    <a:pt x="757" y="1340"/>
                    <a:pt x="758" y="1340"/>
                    <a:pt x="758" y="1340"/>
                  </a:cubicBezTo>
                  <a:cubicBezTo>
                    <a:pt x="758" y="1340"/>
                    <a:pt x="758" y="1340"/>
                    <a:pt x="758" y="1340"/>
                  </a:cubicBezTo>
                  <a:cubicBezTo>
                    <a:pt x="758" y="1340"/>
                    <a:pt x="758" y="1340"/>
                    <a:pt x="758" y="1340"/>
                  </a:cubicBezTo>
                  <a:cubicBezTo>
                    <a:pt x="757" y="1341"/>
                    <a:pt x="757" y="1341"/>
                    <a:pt x="757" y="1342"/>
                  </a:cubicBezTo>
                  <a:cubicBezTo>
                    <a:pt x="757" y="1343"/>
                    <a:pt x="756" y="1344"/>
                    <a:pt x="756" y="1345"/>
                  </a:cubicBezTo>
                  <a:cubicBezTo>
                    <a:pt x="755" y="1348"/>
                    <a:pt x="754" y="1352"/>
                    <a:pt x="753" y="1356"/>
                  </a:cubicBezTo>
                  <a:cubicBezTo>
                    <a:pt x="752" y="1360"/>
                    <a:pt x="752" y="1364"/>
                    <a:pt x="752" y="1368"/>
                  </a:cubicBezTo>
                  <a:cubicBezTo>
                    <a:pt x="752" y="1368"/>
                    <a:pt x="751" y="1368"/>
                    <a:pt x="751" y="1368"/>
                  </a:cubicBezTo>
                  <a:cubicBezTo>
                    <a:pt x="751" y="1369"/>
                    <a:pt x="751" y="1369"/>
                    <a:pt x="750" y="1370"/>
                  </a:cubicBezTo>
                  <a:cubicBezTo>
                    <a:pt x="750" y="1370"/>
                    <a:pt x="750" y="1370"/>
                    <a:pt x="750" y="1370"/>
                  </a:cubicBezTo>
                  <a:cubicBezTo>
                    <a:pt x="750" y="1370"/>
                    <a:pt x="749" y="1371"/>
                    <a:pt x="749" y="1371"/>
                  </a:cubicBezTo>
                  <a:cubicBezTo>
                    <a:pt x="749" y="1371"/>
                    <a:pt x="748" y="1372"/>
                    <a:pt x="747" y="1372"/>
                  </a:cubicBezTo>
                  <a:cubicBezTo>
                    <a:pt x="747" y="1373"/>
                    <a:pt x="746" y="1373"/>
                    <a:pt x="745" y="1374"/>
                  </a:cubicBezTo>
                  <a:cubicBezTo>
                    <a:pt x="744" y="1374"/>
                    <a:pt x="744" y="1375"/>
                    <a:pt x="743" y="1375"/>
                  </a:cubicBezTo>
                  <a:cubicBezTo>
                    <a:pt x="741" y="1376"/>
                    <a:pt x="739" y="1377"/>
                    <a:pt x="737" y="1378"/>
                  </a:cubicBezTo>
                  <a:cubicBezTo>
                    <a:pt x="735" y="1379"/>
                    <a:pt x="733" y="1380"/>
                    <a:pt x="731" y="1381"/>
                  </a:cubicBezTo>
                  <a:cubicBezTo>
                    <a:pt x="726" y="1383"/>
                    <a:pt x="721" y="1385"/>
                    <a:pt x="716" y="1387"/>
                  </a:cubicBezTo>
                  <a:cubicBezTo>
                    <a:pt x="714" y="1388"/>
                    <a:pt x="711" y="1390"/>
                    <a:pt x="709" y="1391"/>
                  </a:cubicBezTo>
                  <a:cubicBezTo>
                    <a:pt x="706" y="1392"/>
                    <a:pt x="704" y="1393"/>
                    <a:pt x="702" y="1394"/>
                  </a:cubicBezTo>
                  <a:cubicBezTo>
                    <a:pt x="699" y="1395"/>
                    <a:pt x="697" y="1396"/>
                    <a:pt x="695" y="1398"/>
                  </a:cubicBezTo>
                  <a:cubicBezTo>
                    <a:pt x="695" y="1398"/>
                    <a:pt x="695" y="1398"/>
                    <a:pt x="695" y="1398"/>
                  </a:cubicBezTo>
                  <a:cubicBezTo>
                    <a:pt x="694" y="1399"/>
                    <a:pt x="694" y="1399"/>
                    <a:pt x="694" y="1399"/>
                  </a:cubicBezTo>
                  <a:cubicBezTo>
                    <a:pt x="694" y="1400"/>
                    <a:pt x="693" y="1400"/>
                    <a:pt x="693" y="1401"/>
                  </a:cubicBezTo>
                  <a:cubicBezTo>
                    <a:pt x="693" y="1401"/>
                    <a:pt x="693" y="1401"/>
                    <a:pt x="693" y="1401"/>
                  </a:cubicBezTo>
                  <a:cubicBezTo>
                    <a:pt x="693" y="1400"/>
                    <a:pt x="692" y="1400"/>
                    <a:pt x="692" y="1400"/>
                  </a:cubicBezTo>
                  <a:cubicBezTo>
                    <a:pt x="692" y="1399"/>
                    <a:pt x="692" y="1399"/>
                    <a:pt x="691" y="1399"/>
                  </a:cubicBezTo>
                  <a:cubicBezTo>
                    <a:pt x="691" y="1398"/>
                    <a:pt x="690" y="1398"/>
                    <a:pt x="690" y="1398"/>
                  </a:cubicBezTo>
                  <a:cubicBezTo>
                    <a:pt x="690" y="1397"/>
                    <a:pt x="689" y="1397"/>
                    <a:pt x="689" y="1396"/>
                  </a:cubicBezTo>
                  <a:cubicBezTo>
                    <a:pt x="689" y="1396"/>
                    <a:pt x="688" y="1396"/>
                    <a:pt x="688" y="1396"/>
                  </a:cubicBezTo>
                  <a:cubicBezTo>
                    <a:pt x="688" y="1395"/>
                    <a:pt x="687" y="1395"/>
                    <a:pt x="687" y="1395"/>
                  </a:cubicBezTo>
                  <a:cubicBezTo>
                    <a:pt x="687" y="1395"/>
                    <a:pt x="686" y="1394"/>
                    <a:pt x="685" y="1394"/>
                  </a:cubicBezTo>
                  <a:cubicBezTo>
                    <a:pt x="685" y="1394"/>
                    <a:pt x="684" y="1393"/>
                    <a:pt x="683" y="1393"/>
                  </a:cubicBezTo>
                  <a:cubicBezTo>
                    <a:pt x="683" y="1393"/>
                    <a:pt x="683" y="1392"/>
                    <a:pt x="682" y="1392"/>
                  </a:cubicBezTo>
                  <a:cubicBezTo>
                    <a:pt x="682" y="1392"/>
                    <a:pt x="681" y="1392"/>
                    <a:pt x="681" y="1392"/>
                  </a:cubicBezTo>
                  <a:cubicBezTo>
                    <a:pt x="680" y="1391"/>
                    <a:pt x="680" y="1391"/>
                    <a:pt x="679" y="1391"/>
                  </a:cubicBezTo>
                  <a:cubicBezTo>
                    <a:pt x="677" y="1390"/>
                    <a:pt x="675" y="1389"/>
                    <a:pt x="674" y="1389"/>
                  </a:cubicBezTo>
                  <a:cubicBezTo>
                    <a:pt x="673" y="1389"/>
                    <a:pt x="673" y="1389"/>
                    <a:pt x="673" y="1389"/>
                  </a:cubicBezTo>
                  <a:cubicBezTo>
                    <a:pt x="672" y="1387"/>
                    <a:pt x="672" y="1387"/>
                    <a:pt x="672" y="1387"/>
                  </a:cubicBezTo>
                  <a:cubicBezTo>
                    <a:pt x="658" y="1369"/>
                    <a:pt x="632" y="1386"/>
                    <a:pt x="629" y="1404"/>
                  </a:cubicBezTo>
                  <a:cubicBezTo>
                    <a:pt x="638" y="1400"/>
                    <a:pt x="648" y="1405"/>
                    <a:pt x="657" y="1402"/>
                  </a:cubicBezTo>
                  <a:cubicBezTo>
                    <a:pt x="662" y="1400"/>
                    <a:pt x="667" y="1395"/>
                    <a:pt x="672" y="1391"/>
                  </a:cubicBezTo>
                  <a:cubicBezTo>
                    <a:pt x="672" y="1391"/>
                    <a:pt x="673" y="1391"/>
                    <a:pt x="673" y="1392"/>
                  </a:cubicBezTo>
                  <a:cubicBezTo>
                    <a:pt x="674" y="1394"/>
                    <a:pt x="674" y="1394"/>
                    <a:pt x="674" y="1394"/>
                  </a:cubicBezTo>
                  <a:cubicBezTo>
                    <a:pt x="674" y="1393"/>
                    <a:pt x="674" y="1392"/>
                    <a:pt x="673" y="1392"/>
                  </a:cubicBezTo>
                  <a:cubicBezTo>
                    <a:pt x="675" y="1392"/>
                    <a:pt x="677" y="1393"/>
                    <a:pt x="678" y="1393"/>
                  </a:cubicBezTo>
                  <a:cubicBezTo>
                    <a:pt x="679" y="1393"/>
                    <a:pt x="680" y="1394"/>
                    <a:pt x="680" y="1394"/>
                  </a:cubicBezTo>
                  <a:cubicBezTo>
                    <a:pt x="681" y="1394"/>
                    <a:pt x="681" y="1394"/>
                    <a:pt x="681" y="1395"/>
                  </a:cubicBezTo>
                  <a:cubicBezTo>
                    <a:pt x="682" y="1395"/>
                    <a:pt x="682" y="1395"/>
                    <a:pt x="682" y="1395"/>
                  </a:cubicBezTo>
                  <a:cubicBezTo>
                    <a:pt x="683" y="1395"/>
                    <a:pt x="684" y="1396"/>
                    <a:pt x="684" y="1396"/>
                  </a:cubicBezTo>
                  <a:cubicBezTo>
                    <a:pt x="685" y="1397"/>
                    <a:pt x="685" y="1397"/>
                    <a:pt x="686" y="1397"/>
                  </a:cubicBezTo>
                  <a:cubicBezTo>
                    <a:pt x="686" y="1397"/>
                    <a:pt x="687" y="1398"/>
                    <a:pt x="687" y="1398"/>
                  </a:cubicBezTo>
                  <a:cubicBezTo>
                    <a:pt x="687" y="1398"/>
                    <a:pt x="687" y="1398"/>
                    <a:pt x="688" y="1398"/>
                  </a:cubicBezTo>
                  <a:cubicBezTo>
                    <a:pt x="688" y="1399"/>
                    <a:pt x="689" y="1399"/>
                    <a:pt x="689" y="1399"/>
                  </a:cubicBezTo>
                  <a:cubicBezTo>
                    <a:pt x="690" y="1399"/>
                    <a:pt x="690" y="1400"/>
                    <a:pt x="690" y="1400"/>
                  </a:cubicBezTo>
                  <a:cubicBezTo>
                    <a:pt x="691" y="1400"/>
                    <a:pt x="691" y="1400"/>
                    <a:pt x="692" y="1401"/>
                  </a:cubicBezTo>
                  <a:cubicBezTo>
                    <a:pt x="692" y="1401"/>
                    <a:pt x="692" y="1401"/>
                    <a:pt x="693" y="1401"/>
                  </a:cubicBezTo>
                  <a:cubicBezTo>
                    <a:pt x="692" y="1402"/>
                    <a:pt x="692" y="1403"/>
                    <a:pt x="691" y="1404"/>
                  </a:cubicBezTo>
                  <a:cubicBezTo>
                    <a:pt x="691" y="1404"/>
                    <a:pt x="691" y="1405"/>
                    <a:pt x="691" y="1405"/>
                  </a:cubicBezTo>
                  <a:cubicBezTo>
                    <a:pt x="691" y="1406"/>
                    <a:pt x="691" y="1406"/>
                    <a:pt x="691" y="1407"/>
                  </a:cubicBezTo>
                  <a:cubicBezTo>
                    <a:pt x="690" y="1408"/>
                    <a:pt x="690" y="1409"/>
                    <a:pt x="690" y="1410"/>
                  </a:cubicBezTo>
                  <a:cubicBezTo>
                    <a:pt x="690" y="1410"/>
                    <a:pt x="690" y="1410"/>
                    <a:pt x="690" y="1410"/>
                  </a:cubicBezTo>
                  <a:cubicBezTo>
                    <a:pt x="690" y="1410"/>
                    <a:pt x="690" y="1410"/>
                    <a:pt x="690" y="1410"/>
                  </a:cubicBezTo>
                  <a:cubicBezTo>
                    <a:pt x="690" y="1410"/>
                    <a:pt x="690" y="1410"/>
                    <a:pt x="690" y="1411"/>
                  </a:cubicBezTo>
                  <a:cubicBezTo>
                    <a:pt x="690" y="1411"/>
                    <a:pt x="689" y="1412"/>
                    <a:pt x="689" y="1412"/>
                  </a:cubicBezTo>
                  <a:cubicBezTo>
                    <a:pt x="689" y="1413"/>
                    <a:pt x="689" y="1414"/>
                    <a:pt x="688" y="1414"/>
                  </a:cubicBezTo>
                  <a:cubicBezTo>
                    <a:pt x="688" y="1415"/>
                    <a:pt x="688" y="1416"/>
                    <a:pt x="687" y="1417"/>
                  </a:cubicBezTo>
                  <a:cubicBezTo>
                    <a:pt x="687" y="1417"/>
                    <a:pt x="687" y="1418"/>
                    <a:pt x="686" y="1419"/>
                  </a:cubicBezTo>
                  <a:cubicBezTo>
                    <a:pt x="686" y="1419"/>
                    <a:pt x="685" y="1420"/>
                    <a:pt x="685" y="1421"/>
                  </a:cubicBezTo>
                  <a:cubicBezTo>
                    <a:pt x="685" y="1421"/>
                    <a:pt x="685" y="1421"/>
                    <a:pt x="685" y="1421"/>
                  </a:cubicBezTo>
                  <a:cubicBezTo>
                    <a:pt x="670" y="1419"/>
                    <a:pt x="667" y="1428"/>
                    <a:pt x="674" y="1442"/>
                  </a:cubicBezTo>
                  <a:cubicBezTo>
                    <a:pt x="681" y="1438"/>
                    <a:pt x="692" y="1434"/>
                    <a:pt x="686" y="1422"/>
                  </a:cubicBezTo>
                  <a:cubicBezTo>
                    <a:pt x="687" y="1421"/>
                    <a:pt x="687" y="1421"/>
                    <a:pt x="687" y="1421"/>
                  </a:cubicBezTo>
                  <a:cubicBezTo>
                    <a:pt x="687" y="1421"/>
                    <a:pt x="687" y="1421"/>
                    <a:pt x="687" y="1421"/>
                  </a:cubicBezTo>
                  <a:cubicBezTo>
                    <a:pt x="687" y="1421"/>
                    <a:pt x="688" y="1420"/>
                    <a:pt x="688" y="1420"/>
                  </a:cubicBezTo>
                  <a:cubicBezTo>
                    <a:pt x="688" y="1419"/>
                    <a:pt x="689" y="1418"/>
                    <a:pt x="689" y="1418"/>
                  </a:cubicBezTo>
                  <a:cubicBezTo>
                    <a:pt x="689" y="1417"/>
                    <a:pt x="690" y="1416"/>
                    <a:pt x="690" y="1416"/>
                  </a:cubicBezTo>
                  <a:cubicBezTo>
                    <a:pt x="690" y="1415"/>
                    <a:pt x="690" y="1415"/>
                    <a:pt x="690" y="1415"/>
                  </a:cubicBezTo>
                  <a:cubicBezTo>
                    <a:pt x="690" y="1416"/>
                    <a:pt x="690" y="1417"/>
                    <a:pt x="690" y="1418"/>
                  </a:cubicBezTo>
                  <a:cubicBezTo>
                    <a:pt x="690" y="1418"/>
                    <a:pt x="690" y="1419"/>
                    <a:pt x="690" y="1419"/>
                  </a:cubicBezTo>
                  <a:cubicBezTo>
                    <a:pt x="690" y="1419"/>
                    <a:pt x="691" y="1417"/>
                    <a:pt x="691" y="1415"/>
                  </a:cubicBezTo>
                  <a:cubicBezTo>
                    <a:pt x="691" y="1414"/>
                    <a:pt x="691" y="1413"/>
                    <a:pt x="691" y="1412"/>
                  </a:cubicBezTo>
                  <a:cubicBezTo>
                    <a:pt x="692" y="1412"/>
                    <a:pt x="692" y="1412"/>
                    <a:pt x="692" y="1412"/>
                  </a:cubicBezTo>
                  <a:cubicBezTo>
                    <a:pt x="692" y="1411"/>
                    <a:pt x="692" y="1411"/>
                    <a:pt x="692" y="1411"/>
                  </a:cubicBezTo>
                  <a:cubicBezTo>
                    <a:pt x="692" y="1411"/>
                    <a:pt x="692" y="1411"/>
                    <a:pt x="692" y="1411"/>
                  </a:cubicBezTo>
                  <a:cubicBezTo>
                    <a:pt x="692" y="1410"/>
                    <a:pt x="692" y="1410"/>
                    <a:pt x="692" y="1410"/>
                  </a:cubicBezTo>
                  <a:cubicBezTo>
                    <a:pt x="692" y="1410"/>
                    <a:pt x="692" y="1410"/>
                    <a:pt x="692" y="1410"/>
                  </a:cubicBezTo>
                  <a:cubicBezTo>
                    <a:pt x="692" y="1409"/>
                    <a:pt x="692" y="1408"/>
                    <a:pt x="693" y="1408"/>
                  </a:cubicBezTo>
                  <a:cubicBezTo>
                    <a:pt x="693" y="1407"/>
                    <a:pt x="693" y="1406"/>
                    <a:pt x="693" y="1405"/>
                  </a:cubicBezTo>
                  <a:cubicBezTo>
                    <a:pt x="694" y="1404"/>
                    <a:pt x="694" y="1403"/>
                    <a:pt x="695" y="1402"/>
                  </a:cubicBezTo>
                  <a:cubicBezTo>
                    <a:pt x="695" y="1402"/>
                    <a:pt x="695" y="1401"/>
                    <a:pt x="696" y="1401"/>
                  </a:cubicBezTo>
                  <a:cubicBezTo>
                    <a:pt x="696" y="1400"/>
                    <a:pt x="696" y="1400"/>
                    <a:pt x="696" y="1400"/>
                  </a:cubicBezTo>
                  <a:cubicBezTo>
                    <a:pt x="696" y="1400"/>
                    <a:pt x="696" y="1400"/>
                    <a:pt x="697" y="1399"/>
                  </a:cubicBezTo>
                  <a:cubicBezTo>
                    <a:pt x="697" y="1399"/>
                    <a:pt x="698" y="1398"/>
                    <a:pt x="699" y="1397"/>
                  </a:cubicBezTo>
                  <a:cubicBezTo>
                    <a:pt x="700" y="1397"/>
                    <a:pt x="701" y="1396"/>
                    <a:pt x="702" y="1396"/>
                  </a:cubicBezTo>
                  <a:cubicBezTo>
                    <a:pt x="705" y="1395"/>
                    <a:pt x="707" y="1394"/>
                    <a:pt x="710" y="1393"/>
                  </a:cubicBezTo>
                  <a:cubicBezTo>
                    <a:pt x="712" y="1392"/>
                    <a:pt x="714" y="1391"/>
                    <a:pt x="717" y="1390"/>
                  </a:cubicBezTo>
                  <a:cubicBezTo>
                    <a:pt x="722" y="1387"/>
                    <a:pt x="727" y="1385"/>
                    <a:pt x="731" y="1383"/>
                  </a:cubicBezTo>
                  <a:cubicBezTo>
                    <a:pt x="734" y="1382"/>
                    <a:pt x="736" y="1382"/>
                    <a:pt x="738" y="1381"/>
                  </a:cubicBezTo>
                  <a:cubicBezTo>
                    <a:pt x="740" y="1380"/>
                    <a:pt x="742" y="1378"/>
                    <a:pt x="744" y="1377"/>
                  </a:cubicBezTo>
                  <a:cubicBezTo>
                    <a:pt x="744" y="1377"/>
                    <a:pt x="745" y="1377"/>
                    <a:pt x="745" y="1377"/>
                  </a:cubicBezTo>
                  <a:cubicBezTo>
                    <a:pt x="746" y="1376"/>
                    <a:pt x="746" y="1376"/>
                    <a:pt x="746" y="1376"/>
                  </a:cubicBezTo>
                  <a:cubicBezTo>
                    <a:pt x="747" y="1375"/>
                    <a:pt x="748" y="1374"/>
                    <a:pt x="748" y="1374"/>
                  </a:cubicBezTo>
                  <a:cubicBezTo>
                    <a:pt x="750" y="1372"/>
                    <a:pt x="750" y="1371"/>
                    <a:pt x="751" y="1370"/>
                  </a:cubicBezTo>
                  <a:cubicBezTo>
                    <a:pt x="751" y="1370"/>
                    <a:pt x="751" y="1370"/>
                    <a:pt x="751" y="1370"/>
                  </a:cubicBezTo>
                  <a:cubicBezTo>
                    <a:pt x="751" y="1372"/>
                    <a:pt x="751" y="1375"/>
                    <a:pt x="751" y="1378"/>
                  </a:cubicBezTo>
                  <a:cubicBezTo>
                    <a:pt x="751" y="1380"/>
                    <a:pt x="751" y="1381"/>
                    <a:pt x="751" y="1383"/>
                  </a:cubicBezTo>
                  <a:cubicBezTo>
                    <a:pt x="751" y="1384"/>
                    <a:pt x="751" y="1386"/>
                    <a:pt x="751" y="1388"/>
                  </a:cubicBezTo>
                  <a:cubicBezTo>
                    <a:pt x="752" y="1391"/>
                    <a:pt x="752" y="1394"/>
                    <a:pt x="753" y="1396"/>
                  </a:cubicBezTo>
                  <a:cubicBezTo>
                    <a:pt x="753" y="1397"/>
                    <a:pt x="753" y="1398"/>
                    <a:pt x="753" y="1398"/>
                  </a:cubicBezTo>
                  <a:cubicBezTo>
                    <a:pt x="753" y="1399"/>
                    <a:pt x="752" y="1399"/>
                    <a:pt x="752" y="1399"/>
                  </a:cubicBezTo>
                  <a:cubicBezTo>
                    <a:pt x="751" y="1400"/>
                    <a:pt x="751" y="1400"/>
                    <a:pt x="751" y="1400"/>
                  </a:cubicBezTo>
                  <a:cubicBezTo>
                    <a:pt x="750" y="1400"/>
                    <a:pt x="750" y="1400"/>
                    <a:pt x="750" y="1401"/>
                  </a:cubicBezTo>
                  <a:cubicBezTo>
                    <a:pt x="749" y="1401"/>
                    <a:pt x="749" y="1401"/>
                    <a:pt x="749" y="1401"/>
                  </a:cubicBezTo>
                  <a:cubicBezTo>
                    <a:pt x="748" y="1402"/>
                    <a:pt x="748" y="1402"/>
                    <a:pt x="748" y="1402"/>
                  </a:cubicBezTo>
                  <a:cubicBezTo>
                    <a:pt x="748" y="1402"/>
                    <a:pt x="748" y="1403"/>
                    <a:pt x="748" y="1403"/>
                  </a:cubicBezTo>
                  <a:cubicBezTo>
                    <a:pt x="747" y="1403"/>
                    <a:pt x="747" y="1404"/>
                    <a:pt x="746" y="1404"/>
                  </a:cubicBezTo>
                  <a:cubicBezTo>
                    <a:pt x="746" y="1405"/>
                    <a:pt x="746" y="1405"/>
                    <a:pt x="745" y="1406"/>
                  </a:cubicBezTo>
                  <a:cubicBezTo>
                    <a:pt x="745" y="1406"/>
                    <a:pt x="745" y="1407"/>
                    <a:pt x="744" y="1407"/>
                  </a:cubicBezTo>
                  <a:cubicBezTo>
                    <a:pt x="744" y="1408"/>
                    <a:pt x="744" y="1408"/>
                    <a:pt x="743" y="1409"/>
                  </a:cubicBezTo>
                  <a:cubicBezTo>
                    <a:pt x="743" y="1410"/>
                    <a:pt x="742" y="1412"/>
                    <a:pt x="741" y="1413"/>
                  </a:cubicBezTo>
                  <a:cubicBezTo>
                    <a:pt x="741" y="1414"/>
                    <a:pt x="740" y="1416"/>
                    <a:pt x="739" y="1417"/>
                  </a:cubicBezTo>
                  <a:cubicBezTo>
                    <a:pt x="739" y="1419"/>
                    <a:pt x="738" y="1420"/>
                    <a:pt x="738" y="1421"/>
                  </a:cubicBezTo>
                  <a:cubicBezTo>
                    <a:pt x="738" y="1423"/>
                    <a:pt x="737" y="1424"/>
                    <a:pt x="737" y="1425"/>
                  </a:cubicBezTo>
                  <a:cubicBezTo>
                    <a:pt x="722" y="1435"/>
                    <a:pt x="733" y="1445"/>
                    <a:pt x="727" y="1459"/>
                  </a:cubicBezTo>
                  <a:cubicBezTo>
                    <a:pt x="743" y="1453"/>
                    <a:pt x="754" y="1443"/>
                    <a:pt x="739" y="1427"/>
                  </a:cubicBezTo>
                  <a:cubicBezTo>
                    <a:pt x="739" y="1427"/>
                    <a:pt x="739" y="1427"/>
                    <a:pt x="739" y="1427"/>
                  </a:cubicBezTo>
                  <a:cubicBezTo>
                    <a:pt x="740" y="1425"/>
                    <a:pt x="740" y="1424"/>
                    <a:pt x="740" y="1422"/>
                  </a:cubicBezTo>
                  <a:cubicBezTo>
                    <a:pt x="741" y="1421"/>
                    <a:pt x="741" y="1420"/>
                    <a:pt x="742" y="1418"/>
                  </a:cubicBezTo>
                  <a:cubicBezTo>
                    <a:pt x="742" y="1417"/>
                    <a:pt x="743" y="1415"/>
                    <a:pt x="743" y="1414"/>
                  </a:cubicBezTo>
                  <a:cubicBezTo>
                    <a:pt x="744" y="1413"/>
                    <a:pt x="745" y="1412"/>
                    <a:pt x="745" y="1411"/>
                  </a:cubicBezTo>
                  <a:cubicBezTo>
                    <a:pt x="746" y="1410"/>
                    <a:pt x="746" y="1409"/>
                    <a:pt x="746" y="1409"/>
                  </a:cubicBezTo>
                  <a:cubicBezTo>
                    <a:pt x="747" y="1408"/>
                    <a:pt x="747" y="1408"/>
                    <a:pt x="747" y="1407"/>
                  </a:cubicBezTo>
                  <a:cubicBezTo>
                    <a:pt x="748" y="1407"/>
                    <a:pt x="748" y="1406"/>
                    <a:pt x="748" y="1406"/>
                  </a:cubicBezTo>
                  <a:cubicBezTo>
                    <a:pt x="749" y="1405"/>
                    <a:pt x="749" y="1405"/>
                    <a:pt x="749" y="1404"/>
                  </a:cubicBezTo>
                  <a:cubicBezTo>
                    <a:pt x="750" y="1404"/>
                    <a:pt x="750" y="1404"/>
                    <a:pt x="750" y="1404"/>
                  </a:cubicBezTo>
                  <a:cubicBezTo>
                    <a:pt x="750" y="1404"/>
                    <a:pt x="750" y="1404"/>
                    <a:pt x="750" y="1403"/>
                  </a:cubicBezTo>
                  <a:cubicBezTo>
                    <a:pt x="751" y="1403"/>
                    <a:pt x="751" y="1402"/>
                    <a:pt x="751" y="1402"/>
                  </a:cubicBezTo>
                  <a:cubicBezTo>
                    <a:pt x="751" y="1401"/>
                    <a:pt x="752" y="1401"/>
                    <a:pt x="752" y="1400"/>
                  </a:cubicBezTo>
                  <a:cubicBezTo>
                    <a:pt x="753" y="1399"/>
                    <a:pt x="753" y="1399"/>
                    <a:pt x="753" y="1399"/>
                  </a:cubicBezTo>
                  <a:cubicBezTo>
                    <a:pt x="754" y="1403"/>
                    <a:pt x="755" y="1406"/>
                    <a:pt x="756" y="1409"/>
                  </a:cubicBezTo>
                  <a:cubicBezTo>
                    <a:pt x="756" y="1409"/>
                    <a:pt x="756" y="1408"/>
                    <a:pt x="756" y="1408"/>
                  </a:cubicBezTo>
                  <a:cubicBezTo>
                    <a:pt x="756" y="1408"/>
                    <a:pt x="756" y="1409"/>
                    <a:pt x="756" y="1410"/>
                  </a:cubicBezTo>
                  <a:cubicBezTo>
                    <a:pt x="756" y="1410"/>
                    <a:pt x="756" y="1410"/>
                    <a:pt x="756" y="1411"/>
                  </a:cubicBezTo>
                  <a:cubicBezTo>
                    <a:pt x="756" y="1411"/>
                    <a:pt x="757" y="1411"/>
                    <a:pt x="757" y="1412"/>
                  </a:cubicBezTo>
                  <a:cubicBezTo>
                    <a:pt x="757" y="1412"/>
                    <a:pt x="757" y="1412"/>
                    <a:pt x="757" y="1412"/>
                  </a:cubicBezTo>
                  <a:cubicBezTo>
                    <a:pt x="757" y="1412"/>
                    <a:pt x="757" y="1412"/>
                    <a:pt x="757" y="1412"/>
                  </a:cubicBezTo>
                  <a:cubicBezTo>
                    <a:pt x="758" y="1413"/>
                    <a:pt x="758" y="1413"/>
                    <a:pt x="758" y="1414"/>
                  </a:cubicBezTo>
                  <a:cubicBezTo>
                    <a:pt x="758" y="1414"/>
                    <a:pt x="759" y="1414"/>
                    <a:pt x="759" y="1414"/>
                  </a:cubicBezTo>
                  <a:cubicBezTo>
                    <a:pt x="760" y="1416"/>
                    <a:pt x="761" y="1417"/>
                    <a:pt x="761" y="1419"/>
                  </a:cubicBezTo>
                  <a:cubicBezTo>
                    <a:pt x="762" y="1419"/>
                    <a:pt x="763" y="1420"/>
                    <a:pt x="763" y="1420"/>
                  </a:cubicBezTo>
                  <a:cubicBezTo>
                    <a:pt x="763" y="1421"/>
                    <a:pt x="764" y="1421"/>
                    <a:pt x="764" y="1421"/>
                  </a:cubicBezTo>
                  <a:cubicBezTo>
                    <a:pt x="764" y="1421"/>
                    <a:pt x="763" y="1421"/>
                    <a:pt x="763" y="1420"/>
                  </a:cubicBezTo>
                  <a:cubicBezTo>
                    <a:pt x="763" y="1420"/>
                    <a:pt x="762" y="1419"/>
                    <a:pt x="762" y="1418"/>
                  </a:cubicBezTo>
                  <a:cubicBezTo>
                    <a:pt x="761" y="1418"/>
                    <a:pt x="761" y="1417"/>
                    <a:pt x="761" y="1416"/>
                  </a:cubicBezTo>
                  <a:cubicBezTo>
                    <a:pt x="761" y="1417"/>
                    <a:pt x="761" y="1417"/>
                    <a:pt x="762" y="1417"/>
                  </a:cubicBezTo>
                  <a:cubicBezTo>
                    <a:pt x="762" y="1418"/>
                    <a:pt x="763" y="1418"/>
                    <a:pt x="763" y="1419"/>
                  </a:cubicBezTo>
                  <a:cubicBezTo>
                    <a:pt x="763" y="1419"/>
                    <a:pt x="763" y="1419"/>
                    <a:pt x="764" y="1419"/>
                  </a:cubicBezTo>
                  <a:cubicBezTo>
                    <a:pt x="763" y="1419"/>
                    <a:pt x="763" y="1419"/>
                    <a:pt x="763" y="1419"/>
                  </a:cubicBezTo>
                  <a:cubicBezTo>
                    <a:pt x="768" y="1430"/>
                    <a:pt x="778" y="1431"/>
                    <a:pt x="788" y="1432"/>
                  </a:cubicBezTo>
                  <a:cubicBezTo>
                    <a:pt x="786" y="1421"/>
                    <a:pt x="776" y="1418"/>
                    <a:pt x="766" y="1418"/>
                  </a:cubicBezTo>
                  <a:cubicBezTo>
                    <a:pt x="766" y="1418"/>
                    <a:pt x="765" y="1417"/>
                    <a:pt x="765" y="1417"/>
                  </a:cubicBezTo>
                  <a:cubicBezTo>
                    <a:pt x="764" y="1416"/>
                    <a:pt x="763" y="1416"/>
                    <a:pt x="763" y="1415"/>
                  </a:cubicBezTo>
                  <a:cubicBezTo>
                    <a:pt x="762" y="1415"/>
                    <a:pt x="762" y="1414"/>
                    <a:pt x="761" y="1414"/>
                  </a:cubicBezTo>
                  <a:cubicBezTo>
                    <a:pt x="761" y="1413"/>
                    <a:pt x="760" y="1413"/>
                    <a:pt x="760" y="1412"/>
                  </a:cubicBezTo>
                  <a:cubicBezTo>
                    <a:pt x="759" y="1412"/>
                    <a:pt x="759" y="1411"/>
                    <a:pt x="759" y="1411"/>
                  </a:cubicBezTo>
                  <a:cubicBezTo>
                    <a:pt x="759" y="1411"/>
                    <a:pt x="759" y="1411"/>
                    <a:pt x="758" y="1411"/>
                  </a:cubicBezTo>
                  <a:cubicBezTo>
                    <a:pt x="758" y="1410"/>
                    <a:pt x="758" y="1410"/>
                    <a:pt x="758" y="1410"/>
                  </a:cubicBezTo>
                  <a:cubicBezTo>
                    <a:pt x="758" y="1410"/>
                    <a:pt x="758" y="1410"/>
                    <a:pt x="758" y="1410"/>
                  </a:cubicBezTo>
                  <a:cubicBezTo>
                    <a:pt x="758" y="1410"/>
                    <a:pt x="758" y="1410"/>
                    <a:pt x="758" y="1410"/>
                  </a:cubicBezTo>
                  <a:cubicBezTo>
                    <a:pt x="757" y="1406"/>
                    <a:pt x="756" y="1402"/>
                    <a:pt x="755" y="1396"/>
                  </a:cubicBezTo>
                  <a:cubicBezTo>
                    <a:pt x="755" y="1394"/>
                    <a:pt x="755" y="1391"/>
                    <a:pt x="755" y="1388"/>
                  </a:cubicBezTo>
                  <a:cubicBezTo>
                    <a:pt x="755" y="1386"/>
                    <a:pt x="755" y="1385"/>
                    <a:pt x="755" y="1383"/>
                  </a:cubicBezTo>
                  <a:cubicBezTo>
                    <a:pt x="755" y="1381"/>
                    <a:pt x="755" y="1380"/>
                    <a:pt x="755" y="1378"/>
                  </a:cubicBezTo>
                  <a:cubicBezTo>
                    <a:pt x="755" y="1372"/>
                    <a:pt x="755" y="1364"/>
                    <a:pt x="757" y="1357"/>
                  </a:cubicBezTo>
                  <a:cubicBezTo>
                    <a:pt x="757" y="1353"/>
                    <a:pt x="758" y="1350"/>
                    <a:pt x="759" y="1346"/>
                  </a:cubicBezTo>
                  <a:cubicBezTo>
                    <a:pt x="761" y="1343"/>
                    <a:pt x="762" y="1339"/>
                    <a:pt x="764" y="1336"/>
                  </a:cubicBezTo>
                  <a:cubicBezTo>
                    <a:pt x="767" y="1333"/>
                    <a:pt x="770" y="1331"/>
                    <a:pt x="773" y="1329"/>
                  </a:cubicBezTo>
                  <a:cubicBezTo>
                    <a:pt x="776" y="1327"/>
                    <a:pt x="780" y="1325"/>
                    <a:pt x="783" y="1323"/>
                  </a:cubicBezTo>
                  <a:cubicBezTo>
                    <a:pt x="785" y="1322"/>
                    <a:pt x="787" y="1321"/>
                    <a:pt x="789" y="1320"/>
                  </a:cubicBezTo>
                  <a:cubicBezTo>
                    <a:pt x="789" y="1321"/>
                    <a:pt x="789" y="1321"/>
                    <a:pt x="789" y="1321"/>
                  </a:cubicBezTo>
                  <a:cubicBezTo>
                    <a:pt x="789" y="1321"/>
                    <a:pt x="789" y="1322"/>
                    <a:pt x="789" y="1322"/>
                  </a:cubicBezTo>
                  <a:cubicBezTo>
                    <a:pt x="789" y="1322"/>
                    <a:pt x="789" y="1322"/>
                    <a:pt x="788" y="1323"/>
                  </a:cubicBezTo>
                  <a:cubicBezTo>
                    <a:pt x="788" y="1323"/>
                    <a:pt x="788" y="1324"/>
                    <a:pt x="788" y="1325"/>
                  </a:cubicBezTo>
                  <a:cubicBezTo>
                    <a:pt x="788" y="1325"/>
                    <a:pt x="788" y="1326"/>
                    <a:pt x="788" y="1327"/>
                  </a:cubicBezTo>
                  <a:cubicBezTo>
                    <a:pt x="788" y="1327"/>
                    <a:pt x="788" y="1327"/>
                    <a:pt x="788" y="1328"/>
                  </a:cubicBezTo>
                  <a:cubicBezTo>
                    <a:pt x="788" y="1328"/>
                    <a:pt x="788" y="1328"/>
                    <a:pt x="788" y="1329"/>
                  </a:cubicBezTo>
                  <a:cubicBezTo>
                    <a:pt x="788" y="1330"/>
                    <a:pt x="788" y="1330"/>
                    <a:pt x="788" y="1331"/>
                  </a:cubicBezTo>
                  <a:cubicBezTo>
                    <a:pt x="788" y="1333"/>
                    <a:pt x="788" y="1334"/>
                    <a:pt x="788" y="1336"/>
                  </a:cubicBezTo>
                  <a:cubicBezTo>
                    <a:pt x="788" y="1337"/>
                    <a:pt x="788" y="1339"/>
                    <a:pt x="788" y="1341"/>
                  </a:cubicBezTo>
                  <a:cubicBezTo>
                    <a:pt x="789" y="1342"/>
                    <a:pt x="789" y="1344"/>
                    <a:pt x="789" y="1346"/>
                  </a:cubicBezTo>
                  <a:cubicBezTo>
                    <a:pt x="789" y="1346"/>
                    <a:pt x="790" y="1347"/>
                    <a:pt x="790" y="1348"/>
                  </a:cubicBezTo>
                  <a:cubicBezTo>
                    <a:pt x="788" y="1348"/>
                    <a:pt x="788" y="1348"/>
                    <a:pt x="788" y="1348"/>
                  </a:cubicBezTo>
                  <a:cubicBezTo>
                    <a:pt x="789" y="1348"/>
                    <a:pt x="789" y="1348"/>
                    <a:pt x="790" y="1348"/>
                  </a:cubicBezTo>
                  <a:cubicBezTo>
                    <a:pt x="790" y="1348"/>
                    <a:pt x="790" y="1348"/>
                    <a:pt x="790" y="1349"/>
                  </a:cubicBezTo>
                  <a:cubicBezTo>
                    <a:pt x="775" y="1362"/>
                    <a:pt x="795" y="1373"/>
                    <a:pt x="804" y="1383"/>
                  </a:cubicBezTo>
                  <a:cubicBezTo>
                    <a:pt x="807" y="1376"/>
                    <a:pt x="813" y="1368"/>
                    <a:pt x="810" y="1360"/>
                  </a:cubicBezTo>
                  <a:cubicBezTo>
                    <a:pt x="807" y="1354"/>
                    <a:pt x="799" y="1350"/>
                    <a:pt x="793" y="1349"/>
                  </a:cubicBezTo>
                  <a:cubicBezTo>
                    <a:pt x="792" y="1348"/>
                    <a:pt x="792" y="1346"/>
                    <a:pt x="792" y="1345"/>
                  </a:cubicBezTo>
                  <a:cubicBezTo>
                    <a:pt x="791" y="1344"/>
                    <a:pt x="791" y="1342"/>
                    <a:pt x="791" y="1341"/>
                  </a:cubicBezTo>
                  <a:cubicBezTo>
                    <a:pt x="791" y="1339"/>
                    <a:pt x="790" y="1337"/>
                    <a:pt x="790" y="1336"/>
                  </a:cubicBezTo>
                  <a:cubicBezTo>
                    <a:pt x="790" y="1334"/>
                    <a:pt x="790" y="1333"/>
                    <a:pt x="790" y="1331"/>
                  </a:cubicBezTo>
                  <a:cubicBezTo>
                    <a:pt x="790" y="1331"/>
                    <a:pt x="790" y="1330"/>
                    <a:pt x="790" y="1329"/>
                  </a:cubicBezTo>
                  <a:cubicBezTo>
                    <a:pt x="790" y="1329"/>
                    <a:pt x="790" y="1328"/>
                    <a:pt x="790" y="1328"/>
                  </a:cubicBezTo>
                  <a:cubicBezTo>
                    <a:pt x="790" y="1328"/>
                    <a:pt x="790" y="1327"/>
                    <a:pt x="790" y="1327"/>
                  </a:cubicBezTo>
                  <a:cubicBezTo>
                    <a:pt x="790" y="1326"/>
                    <a:pt x="791" y="1326"/>
                    <a:pt x="791" y="1325"/>
                  </a:cubicBezTo>
                  <a:cubicBezTo>
                    <a:pt x="791" y="1325"/>
                    <a:pt x="791" y="1324"/>
                    <a:pt x="791" y="1323"/>
                  </a:cubicBezTo>
                  <a:cubicBezTo>
                    <a:pt x="791" y="1323"/>
                    <a:pt x="791" y="1323"/>
                    <a:pt x="791" y="1323"/>
                  </a:cubicBezTo>
                  <a:cubicBezTo>
                    <a:pt x="791" y="1322"/>
                    <a:pt x="791" y="1322"/>
                    <a:pt x="791" y="1322"/>
                  </a:cubicBezTo>
                  <a:cubicBezTo>
                    <a:pt x="791" y="1321"/>
                    <a:pt x="791" y="1321"/>
                    <a:pt x="791" y="1320"/>
                  </a:cubicBezTo>
                  <a:cubicBezTo>
                    <a:pt x="791" y="1320"/>
                    <a:pt x="791" y="1319"/>
                    <a:pt x="791" y="1319"/>
                  </a:cubicBezTo>
                  <a:cubicBezTo>
                    <a:pt x="792" y="1319"/>
                    <a:pt x="793" y="1318"/>
                    <a:pt x="794" y="1317"/>
                  </a:cubicBezTo>
                  <a:cubicBezTo>
                    <a:pt x="796" y="1316"/>
                    <a:pt x="797" y="1315"/>
                    <a:pt x="799" y="1313"/>
                  </a:cubicBezTo>
                  <a:cubicBezTo>
                    <a:pt x="799" y="1313"/>
                    <a:pt x="800" y="1313"/>
                    <a:pt x="800" y="1312"/>
                  </a:cubicBezTo>
                  <a:cubicBezTo>
                    <a:pt x="801" y="1312"/>
                    <a:pt x="801" y="1312"/>
                    <a:pt x="801" y="1312"/>
                  </a:cubicBezTo>
                  <a:cubicBezTo>
                    <a:pt x="801" y="1311"/>
                    <a:pt x="801" y="1311"/>
                    <a:pt x="801" y="1311"/>
                  </a:cubicBezTo>
                  <a:cubicBezTo>
                    <a:pt x="801" y="1311"/>
                    <a:pt x="801" y="1311"/>
                    <a:pt x="801" y="1311"/>
                  </a:cubicBezTo>
                  <a:cubicBezTo>
                    <a:pt x="802" y="1310"/>
                    <a:pt x="803" y="1309"/>
                    <a:pt x="803" y="1308"/>
                  </a:cubicBezTo>
                  <a:cubicBezTo>
                    <a:pt x="804" y="1307"/>
                    <a:pt x="805" y="1305"/>
                    <a:pt x="806" y="1304"/>
                  </a:cubicBezTo>
                  <a:cubicBezTo>
                    <a:pt x="806" y="1304"/>
                    <a:pt x="806" y="1304"/>
                    <a:pt x="806" y="1304"/>
                  </a:cubicBezTo>
                  <a:cubicBezTo>
                    <a:pt x="806" y="1305"/>
                    <a:pt x="806" y="1305"/>
                    <a:pt x="806" y="1306"/>
                  </a:cubicBezTo>
                  <a:cubicBezTo>
                    <a:pt x="806" y="1306"/>
                    <a:pt x="806" y="1306"/>
                    <a:pt x="806" y="1307"/>
                  </a:cubicBezTo>
                  <a:cubicBezTo>
                    <a:pt x="806" y="1307"/>
                    <a:pt x="806" y="1307"/>
                    <a:pt x="806" y="1307"/>
                  </a:cubicBezTo>
                  <a:cubicBezTo>
                    <a:pt x="806" y="1307"/>
                    <a:pt x="806" y="1307"/>
                    <a:pt x="806" y="1308"/>
                  </a:cubicBezTo>
                  <a:cubicBezTo>
                    <a:pt x="807" y="1308"/>
                    <a:pt x="807" y="1309"/>
                    <a:pt x="807" y="1310"/>
                  </a:cubicBezTo>
                  <a:cubicBezTo>
                    <a:pt x="807" y="1310"/>
                    <a:pt x="808" y="1311"/>
                    <a:pt x="808" y="1312"/>
                  </a:cubicBezTo>
                  <a:cubicBezTo>
                    <a:pt x="808" y="1313"/>
                    <a:pt x="809" y="1314"/>
                    <a:pt x="809" y="1314"/>
                  </a:cubicBezTo>
                  <a:cubicBezTo>
                    <a:pt x="809" y="1315"/>
                    <a:pt x="810" y="1316"/>
                    <a:pt x="810" y="1317"/>
                  </a:cubicBezTo>
                  <a:cubicBezTo>
                    <a:pt x="810" y="1317"/>
                    <a:pt x="811" y="1318"/>
                    <a:pt x="811" y="1319"/>
                  </a:cubicBezTo>
                  <a:cubicBezTo>
                    <a:pt x="811" y="1319"/>
                    <a:pt x="811" y="1319"/>
                    <a:pt x="811" y="1319"/>
                  </a:cubicBezTo>
                  <a:cubicBezTo>
                    <a:pt x="812" y="1320"/>
                    <a:pt x="812" y="1320"/>
                    <a:pt x="812" y="1320"/>
                  </a:cubicBezTo>
                  <a:cubicBezTo>
                    <a:pt x="805" y="1332"/>
                    <a:pt x="817" y="1336"/>
                    <a:pt x="824" y="1342"/>
                  </a:cubicBezTo>
                  <a:cubicBezTo>
                    <a:pt x="832" y="1328"/>
                    <a:pt x="830" y="1318"/>
                    <a:pt x="814" y="1318"/>
                  </a:cubicBezTo>
                  <a:cubicBezTo>
                    <a:pt x="814" y="1318"/>
                    <a:pt x="813" y="1318"/>
                    <a:pt x="813" y="1318"/>
                  </a:cubicBezTo>
                  <a:cubicBezTo>
                    <a:pt x="813" y="1317"/>
                    <a:pt x="813" y="1316"/>
                    <a:pt x="812" y="1316"/>
                  </a:cubicBezTo>
                  <a:cubicBezTo>
                    <a:pt x="812" y="1315"/>
                    <a:pt x="811" y="1314"/>
                    <a:pt x="811" y="1313"/>
                  </a:cubicBezTo>
                  <a:cubicBezTo>
                    <a:pt x="811" y="1313"/>
                    <a:pt x="810" y="1312"/>
                    <a:pt x="810" y="1311"/>
                  </a:cubicBezTo>
                  <a:cubicBezTo>
                    <a:pt x="810" y="1310"/>
                    <a:pt x="809" y="1310"/>
                    <a:pt x="809" y="1309"/>
                  </a:cubicBezTo>
                  <a:cubicBezTo>
                    <a:pt x="809" y="1308"/>
                    <a:pt x="809" y="1307"/>
                    <a:pt x="808" y="1307"/>
                  </a:cubicBezTo>
                  <a:cubicBezTo>
                    <a:pt x="808" y="1307"/>
                    <a:pt x="808" y="1307"/>
                    <a:pt x="808" y="1306"/>
                  </a:cubicBezTo>
                  <a:cubicBezTo>
                    <a:pt x="808" y="1306"/>
                    <a:pt x="808" y="1306"/>
                    <a:pt x="808" y="1306"/>
                  </a:cubicBezTo>
                  <a:cubicBezTo>
                    <a:pt x="808" y="1306"/>
                    <a:pt x="808" y="1305"/>
                    <a:pt x="808" y="1305"/>
                  </a:cubicBezTo>
                  <a:cubicBezTo>
                    <a:pt x="808" y="1305"/>
                    <a:pt x="807" y="1304"/>
                    <a:pt x="807" y="1304"/>
                  </a:cubicBezTo>
                  <a:cubicBezTo>
                    <a:pt x="807" y="1304"/>
                    <a:pt x="807" y="1303"/>
                    <a:pt x="807" y="1303"/>
                  </a:cubicBezTo>
                  <a:cubicBezTo>
                    <a:pt x="808" y="1301"/>
                    <a:pt x="809" y="1299"/>
                    <a:pt x="809" y="1297"/>
                  </a:cubicBezTo>
                  <a:cubicBezTo>
                    <a:pt x="811" y="1293"/>
                    <a:pt x="812" y="1288"/>
                    <a:pt x="814" y="1285"/>
                  </a:cubicBezTo>
                  <a:cubicBezTo>
                    <a:pt x="815" y="1281"/>
                    <a:pt x="817" y="1277"/>
                    <a:pt x="820" y="1274"/>
                  </a:cubicBezTo>
                  <a:cubicBezTo>
                    <a:pt x="820" y="1273"/>
                    <a:pt x="820" y="1273"/>
                    <a:pt x="820" y="1273"/>
                  </a:cubicBezTo>
                  <a:cubicBezTo>
                    <a:pt x="821" y="1273"/>
                    <a:pt x="821" y="1272"/>
                    <a:pt x="821" y="1272"/>
                  </a:cubicBezTo>
                  <a:cubicBezTo>
                    <a:pt x="822" y="1271"/>
                    <a:pt x="822" y="1271"/>
                    <a:pt x="822" y="1271"/>
                  </a:cubicBezTo>
                  <a:cubicBezTo>
                    <a:pt x="822" y="1271"/>
                    <a:pt x="822" y="1271"/>
                    <a:pt x="822" y="1271"/>
                  </a:cubicBezTo>
                  <a:cubicBezTo>
                    <a:pt x="822" y="1271"/>
                    <a:pt x="822" y="1271"/>
                    <a:pt x="822" y="1271"/>
                  </a:cubicBezTo>
                  <a:cubicBezTo>
                    <a:pt x="823" y="1270"/>
                    <a:pt x="823" y="1270"/>
                    <a:pt x="823" y="1270"/>
                  </a:cubicBezTo>
                  <a:cubicBezTo>
                    <a:pt x="824" y="1269"/>
                    <a:pt x="825" y="1269"/>
                    <a:pt x="826" y="1268"/>
                  </a:cubicBezTo>
                  <a:cubicBezTo>
                    <a:pt x="826" y="1267"/>
                    <a:pt x="827" y="1267"/>
                    <a:pt x="828" y="1266"/>
                  </a:cubicBezTo>
                  <a:cubicBezTo>
                    <a:pt x="834" y="1261"/>
                    <a:pt x="840" y="1257"/>
                    <a:pt x="845" y="1253"/>
                  </a:cubicBezTo>
                  <a:cubicBezTo>
                    <a:pt x="851" y="1249"/>
                    <a:pt x="857" y="1245"/>
                    <a:pt x="862" y="1242"/>
                  </a:cubicBezTo>
                  <a:cubicBezTo>
                    <a:pt x="864" y="1242"/>
                    <a:pt x="865" y="1241"/>
                    <a:pt x="866" y="1240"/>
                  </a:cubicBezTo>
                  <a:cubicBezTo>
                    <a:pt x="866" y="1240"/>
                    <a:pt x="866" y="1240"/>
                    <a:pt x="866" y="1240"/>
                  </a:cubicBezTo>
                  <a:cubicBezTo>
                    <a:pt x="850" y="1263"/>
                    <a:pt x="833" y="1293"/>
                    <a:pt x="812" y="1309"/>
                  </a:cubicBezTo>
                  <a:cubicBezTo>
                    <a:pt x="837" y="1296"/>
                    <a:pt x="853" y="1268"/>
                    <a:pt x="872" y="1250"/>
                  </a:cubicBezTo>
                  <a:cubicBezTo>
                    <a:pt x="891" y="1232"/>
                    <a:pt x="910" y="1218"/>
                    <a:pt x="932" y="1200"/>
                  </a:cubicBezTo>
                  <a:cubicBezTo>
                    <a:pt x="948" y="1187"/>
                    <a:pt x="994" y="1198"/>
                    <a:pt x="1011" y="1212"/>
                  </a:cubicBezTo>
                  <a:cubicBezTo>
                    <a:pt x="1033" y="1231"/>
                    <a:pt x="1038" y="1265"/>
                    <a:pt x="1057" y="1286"/>
                  </a:cubicBezTo>
                  <a:cubicBezTo>
                    <a:pt x="1073" y="1304"/>
                    <a:pt x="1087" y="1321"/>
                    <a:pt x="1097" y="1344"/>
                  </a:cubicBezTo>
                  <a:cubicBezTo>
                    <a:pt x="1107" y="1367"/>
                    <a:pt x="1102" y="1385"/>
                    <a:pt x="1106" y="1409"/>
                  </a:cubicBezTo>
                  <a:cubicBezTo>
                    <a:pt x="1110" y="1433"/>
                    <a:pt x="1125" y="1451"/>
                    <a:pt x="1132" y="1474"/>
                  </a:cubicBezTo>
                  <a:cubicBezTo>
                    <a:pt x="1139" y="1495"/>
                    <a:pt x="1144" y="1514"/>
                    <a:pt x="1154" y="1535"/>
                  </a:cubicBezTo>
                  <a:cubicBezTo>
                    <a:pt x="1176" y="1585"/>
                    <a:pt x="1178" y="1642"/>
                    <a:pt x="1190" y="1692"/>
                  </a:cubicBezTo>
                  <a:cubicBezTo>
                    <a:pt x="1199" y="1733"/>
                    <a:pt x="1200" y="1766"/>
                    <a:pt x="1168" y="1807"/>
                  </a:cubicBezTo>
                  <a:cubicBezTo>
                    <a:pt x="1146" y="1835"/>
                    <a:pt x="1128" y="1854"/>
                    <a:pt x="1095" y="1877"/>
                  </a:cubicBezTo>
                  <a:cubicBezTo>
                    <a:pt x="1059" y="1895"/>
                    <a:pt x="1011" y="1896"/>
                    <a:pt x="972" y="1904"/>
                  </a:cubicBezTo>
                  <a:cubicBezTo>
                    <a:pt x="920" y="1914"/>
                    <a:pt x="859" y="1908"/>
                    <a:pt x="811" y="1938"/>
                  </a:cubicBezTo>
                  <a:cubicBezTo>
                    <a:pt x="774" y="1960"/>
                    <a:pt x="754" y="1985"/>
                    <a:pt x="711" y="2003"/>
                  </a:cubicBezTo>
                  <a:cubicBezTo>
                    <a:pt x="701" y="2007"/>
                    <a:pt x="692" y="2011"/>
                    <a:pt x="683" y="2015"/>
                  </a:cubicBezTo>
                  <a:cubicBezTo>
                    <a:pt x="682" y="2015"/>
                    <a:pt x="682" y="2015"/>
                    <a:pt x="682" y="2015"/>
                  </a:cubicBezTo>
                  <a:cubicBezTo>
                    <a:pt x="679" y="2015"/>
                    <a:pt x="675" y="2014"/>
                    <a:pt x="672" y="2014"/>
                  </a:cubicBezTo>
                  <a:cubicBezTo>
                    <a:pt x="668" y="2013"/>
                    <a:pt x="664" y="2012"/>
                    <a:pt x="660" y="2011"/>
                  </a:cubicBezTo>
                  <a:cubicBezTo>
                    <a:pt x="657" y="2011"/>
                    <a:pt x="655" y="2010"/>
                    <a:pt x="653" y="2010"/>
                  </a:cubicBezTo>
                  <a:cubicBezTo>
                    <a:pt x="651" y="2009"/>
                    <a:pt x="649" y="2009"/>
                    <a:pt x="647" y="2009"/>
                  </a:cubicBezTo>
                  <a:cubicBezTo>
                    <a:pt x="642" y="2008"/>
                    <a:pt x="637" y="2007"/>
                    <a:pt x="633" y="2006"/>
                  </a:cubicBezTo>
                  <a:cubicBezTo>
                    <a:pt x="630" y="2006"/>
                    <a:pt x="628" y="2006"/>
                    <a:pt x="626" y="2006"/>
                  </a:cubicBezTo>
                  <a:cubicBezTo>
                    <a:pt x="624" y="2006"/>
                    <a:pt x="623" y="2006"/>
                    <a:pt x="622" y="2006"/>
                  </a:cubicBezTo>
                  <a:cubicBezTo>
                    <a:pt x="621" y="2006"/>
                    <a:pt x="621" y="2006"/>
                    <a:pt x="620" y="2006"/>
                  </a:cubicBezTo>
                  <a:cubicBezTo>
                    <a:pt x="619" y="2006"/>
                    <a:pt x="619" y="2006"/>
                    <a:pt x="619" y="2006"/>
                  </a:cubicBezTo>
                  <a:cubicBezTo>
                    <a:pt x="619" y="2006"/>
                    <a:pt x="619" y="2006"/>
                    <a:pt x="619" y="2006"/>
                  </a:cubicBezTo>
                  <a:cubicBezTo>
                    <a:pt x="618" y="2006"/>
                    <a:pt x="618" y="2006"/>
                    <a:pt x="618" y="2006"/>
                  </a:cubicBezTo>
                  <a:cubicBezTo>
                    <a:pt x="617" y="2006"/>
                    <a:pt x="616" y="2006"/>
                    <a:pt x="615" y="2006"/>
                  </a:cubicBezTo>
                  <a:cubicBezTo>
                    <a:pt x="614" y="2007"/>
                    <a:pt x="613" y="2007"/>
                    <a:pt x="611" y="2007"/>
                  </a:cubicBezTo>
                  <a:cubicBezTo>
                    <a:pt x="609" y="2007"/>
                    <a:pt x="607" y="2008"/>
                    <a:pt x="605" y="2008"/>
                  </a:cubicBezTo>
                  <a:cubicBezTo>
                    <a:pt x="600" y="2010"/>
                    <a:pt x="596" y="2011"/>
                    <a:pt x="593" y="2013"/>
                  </a:cubicBezTo>
                  <a:cubicBezTo>
                    <a:pt x="589" y="2014"/>
                    <a:pt x="585" y="2016"/>
                    <a:pt x="582" y="2017"/>
                  </a:cubicBezTo>
                  <a:cubicBezTo>
                    <a:pt x="579" y="2019"/>
                    <a:pt x="577" y="2021"/>
                    <a:pt x="574" y="2022"/>
                  </a:cubicBezTo>
                  <a:cubicBezTo>
                    <a:pt x="572" y="2024"/>
                    <a:pt x="570" y="2025"/>
                    <a:pt x="568" y="2026"/>
                  </a:cubicBezTo>
                  <a:cubicBezTo>
                    <a:pt x="566" y="2027"/>
                    <a:pt x="565" y="2028"/>
                    <a:pt x="564" y="2029"/>
                  </a:cubicBezTo>
                  <a:cubicBezTo>
                    <a:pt x="563" y="2030"/>
                    <a:pt x="563" y="2030"/>
                    <a:pt x="563" y="2030"/>
                  </a:cubicBezTo>
                  <a:cubicBezTo>
                    <a:pt x="563" y="2030"/>
                    <a:pt x="563" y="2030"/>
                    <a:pt x="564" y="2029"/>
                  </a:cubicBezTo>
                  <a:cubicBezTo>
                    <a:pt x="565" y="2029"/>
                    <a:pt x="567" y="2028"/>
                    <a:pt x="569" y="2028"/>
                  </a:cubicBezTo>
                  <a:cubicBezTo>
                    <a:pt x="571" y="2027"/>
                    <a:pt x="573" y="2026"/>
                    <a:pt x="576" y="2025"/>
                  </a:cubicBezTo>
                  <a:cubicBezTo>
                    <a:pt x="578" y="2024"/>
                    <a:pt x="581" y="2023"/>
                    <a:pt x="584" y="2022"/>
                  </a:cubicBezTo>
                  <a:cubicBezTo>
                    <a:pt x="587" y="2020"/>
                    <a:pt x="591" y="2019"/>
                    <a:pt x="595" y="2018"/>
                  </a:cubicBezTo>
                  <a:cubicBezTo>
                    <a:pt x="598" y="2017"/>
                    <a:pt x="602" y="2016"/>
                    <a:pt x="606" y="2015"/>
                  </a:cubicBezTo>
                  <a:cubicBezTo>
                    <a:pt x="608" y="2015"/>
                    <a:pt x="610" y="2015"/>
                    <a:pt x="612" y="2014"/>
                  </a:cubicBezTo>
                  <a:cubicBezTo>
                    <a:pt x="613" y="2014"/>
                    <a:pt x="615" y="2014"/>
                    <a:pt x="616" y="2014"/>
                  </a:cubicBezTo>
                  <a:cubicBezTo>
                    <a:pt x="617" y="2014"/>
                    <a:pt x="618" y="2014"/>
                    <a:pt x="619" y="2014"/>
                  </a:cubicBezTo>
                  <a:cubicBezTo>
                    <a:pt x="619" y="2014"/>
                    <a:pt x="619" y="2014"/>
                    <a:pt x="619" y="2014"/>
                  </a:cubicBezTo>
                  <a:cubicBezTo>
                    <a:pt x="619" y="2014"/>
                    <a:pt x="619" y="2014"/>
                    <a:pt x="619" y="2014"/>
                  </a:cubicBezTo>
                  <a:cubicBezTo>
                    <a:pt x="619" y="2014"/>
                    <a:pt x="619" y="2014"/>
                    <a:pt x="619" y="2014"/>
                  </a:cubicBezTo>
                  <a:cubicBezTo>
                    <a:pt x="619" y="2014"/>
                    <a:pt x="619" y="2014"/>
                    <a:pt x="619" y="2014"/>
                  </a:cubicBezTo>
                  <a:cubicBezTo>
                    <a:pt x="620" y="2014"/>
                    <a:pt x="620" y="2014"/>
                    <a:pt x="620" y="2014"/>
                  </a:cubicBezTo>
                  <a:cubicBezTo>
                    <a:pt x="620" y="2014"/>
                    <a:pt x="620" y="2014"/>
                    <a:pt x="620" y="2014"/>
                  </a:cubicBezTo>
                  <a:cubicBezTo>
                    <a:pt x="621" y="2014"/>
                    <a:pt x="622" y="2014"/>
                    <a:pt x="622" y="2014"/>
                  </a:cubicBezTo>
                  <a:cubicBezTo>
                    <a:pt x="623" y="2014"/>
                    <a:pt x="624" y="2014"/>
                    <a:pt x="625" y="2014"/>
                  </a:cubicBezTo>
                  <a:cubicBezTo>
                    <a:pt x="627" y="2014"/>
                    <a:pt x="630" y="2014"/>
                    <a:pt x="632" y="2014"/>
                  </a:cubicBezTo>
                  <a:cubicBezTo>
                    <a:pt x="636" y="2015"/>
                    <a:pt x="641" y="2015"/>
                    <a:pt x="645" y="2016"/>
                  </a:cubicBezTo>
                  <a:cubicBezTo>
                    <a:pt x="647" y="2016"/>
                    <a:pt x="650" y="2017"/>
                    <a:pt x="652" y="2017"/>
                  </a:cubicBezTo>
                  <a:cubicBezTo>
                    <a:pt x="654" y="2018"/>
                    <a:pt x="656" y="2018"/>
                    <a:pt x="658" y="2018"/>
                  </a:cubicBezTo>
                  <a:cubicBezTo>
                    <a:pt x="663" y="2019"/>
                    <a:pt x="667" y="2019"/>
                    <a:pt x="671" y="2020"/>
                  </a:cubicBezTo>
                  <a:cubicBezTo>
                    <a:pt x="671" y="2020"/>
                    <a:pt x="671" y="2020"/>
                    <a:pt x="671" y="2020"/>
                  </a:cubicBezTo>
                  <a:cubicBezTo>
                    <a:pt x="653" y="2026"/>
                    <a:pt x="635" y="2033"/>
                    <a:pt x="617" y="2038"/>
                  </a:cubicBezTo>
                  <a:cubicBezTo>
                    <a:pt x="602" y="2042"/>
                    <a:pt x="588" y="2047"/>
                    <a:pt x="573" y="2053"/>
                  </a:cubicBezTo>
                  <a:cubicBezTo>
                    <a:pt x="573" y="2053"/>
                    <a:pt x="572" y="2053"/>
                    <a:pt x="572" y="2052"/>
                  </a:cubicBezTo>
                  <a:cubicBezTo>
                    <a:pt x="571" y="2052"/>
                    <a:pt x="569" y="2052"/>
                    <a:pt x="568" y="2052"/>
                  </a:cubicBezTo>
                  <a:cubicBezTo>
                    <a:pt x="567" y="2052"/>
                    <a:pt x="566" y="2052"/>
                    <a:pt x="565" y="2052"/>
                  </a:cubicBezTo>
                  <a:cubicBezTo>
                    <a:pt x="563" y="2051"/>
                    <a:pt x="562" y="2051"/>
                    <a:pt x="561" y="2051"/>
                  </a:cubicBezTo>
                  <a:cubicBezTo>
                    <a:pt x="559" y="2051"/>
                    <a:pt x="558" y="2051"/>
                    <a:pt x="556" y="2051"/>
                  </a:cubicBezTo>
                  <a:cubicBezTo>
                    <a:pt x="555" y="2051"/>
                    <a:pt x="553" y="2051"/>
                    <a:pt x="552" y="2051"/>
                  </a:cubicBezTo>
                  <a:cubicBezTo>
                    <a:pt x="550" y="2051"/>
                    <a:pt x="549" y="2051"/>
                    <a:pt x="547" y="2051"/>
                  </a:cubicBezTo>
                  <a:cubicBezTo>
                    <a:pt x="544" y="2051"/>
                    <a:pt x="541" y="2051"/>
                    <a:pt x="537" y="2052"/>
                  </a:cubicBezTo>
                  <a:cubicBezTo>
                    <a:pt x="534" y="2052"/>
                    <a:pt x="531" y="2053"/>
                    <a:pt x="527" y="2053"/>
                  </a:cubicBezTo>
                  <a:cubicBezTo>
                    <a:pt x="524" y="2054"/>
                    <a:pt x="520" y="2054"/>
                    <a:pt x="517" y="2055"/>
                  </a:cubicBezTo>
                  <a:cubicBezTo>
                    <a:pt x="514" y="2056"/>
                    <a:pt x="511" y="2057"/>
                    <a:pt x="508" y="2058"/>
                  </a:cubicBezTo>
                  <a:cubicBezTo>
                    <a:pt x="506" y="2058"/>
                    <a:pt x="505" y="2059"/>
                    <a:pt x="503" y="2059"/>
                  </a:cubicBezTo>
                  <a:cubicBezTo>
                    <a:pt x="502" y="2060"/>
                    <a:pt x="500" y="2060"/>
                    <a:pt x="499" y="2061"/>
                  </a:cubicBezTo>
                  <a:cubicBezTo>
                    <a:pt x="498" y="2062"/>
                    <a:pt x="496" y="2062"/>
                    <a:pt x="495" y="2063"/>
                  </a:cubicBezTo>
                  <a:cubicBezTo>
                    <a:pt x="494" y="2063"/>
                    <a:pt x="493" y="2064"/>
                    <a:pt x="491" y="2064"/>
                  </a:cubicBezTo>
                  <a:cubicBezTo>
                    <a:pt x="490" y="2065"/>
                    <a:pt x="489" y="2065"/>
                    <a:pt x="488" y="2066"/>
                  </a:cubicBezTo>
                  <a:cubicBezTo>
                    <a:pt x="487" y="2066"/>
                    <a:pt x="486" y="2067"/>
                    <a:pt x="485" y="2067"/>
                  </a:cubicBezTo>
                  <a:cubicBezTo>
                    <a:pt x="484" y="2068"/>
                    <a:pt x="483" y="2068"/>
                    <a:pt x="483" y="2069"/>
                  </a:cubicBezTo>
                  <a:cubicBezTo>
                    <a:pt x="482" y="2069"/>
                    <a:pt x="481" y="2070"/>
                    <a:pt x="481" y="2070"/>
                  </a:cubicBezTo>
                  <a:cubicBezTo>
                    <a:pt x="479" y="2071"/>
                    <a:pt x="478" y="2072"/>
                    <a:pt x="478" y="2072"/>
                  </a:cubicBezTo>
                  <a:cubicBezTo>
                    <a:pt x="477" y="2072"/>
                    <a:pt x="477" y="2073"/>
                    <a:pt x="477" y="2073"/>
                  </a:cubicBezTo>
                  <a:cubicBezTo>
                    <a:pt x="477" y="2073"/>
                    <a:pt x="477" y="2073"/>
                    <a:pt x="478" y="2072"/>
                  </a:cubicBezTo>
                  <a:cubicBezTo>
                    <a:pt x="479" y="2072"/>
                    <a:pt x="480" y="2072"/>
                    <a:pt x="481" y="2072"/>
                  </a:cubicBezTo>
                  <a:cubicBezTo>
                    <a:pt x="482" y="2071"/>
                    <a:pt x="483" y="2071"/>
                    <a:pt x="484" y="2071"/>
                  </a:cubicBezTo>
                  <a:cubicBezTo>
                    <a:pt x="484" y="2071"/>
                    <a:pt x="485" y="2071"/>
                    <a:pt x="486" y="2070"/>
                  </a:cubicBezTo>
                  <a:cubicBezTo>
                    <a:pt x="487" y="2070"/>
                    <a:pt x="488" y="2070"/>
                    <a:pt x="490" y="2069"/>
                  </a:cubicBezTo>
                  <a:cubicBezTo>
                    <a:pt x="491" y="2069"/>
                    <a:pt x="492" y="2069"/>
                    <a:pt x="493" y="2069"/>
                  </a:cubicBezTo>
                  <a:cubicBezTo>
                    <a:pt x="494" y="2068"/>
                    <a:pt x="495" y="2068"/>
                    <a:pt x="497" y="2068"/>
                  </a:cubicBezTo>
                  <a:cubicBezTo>
                    <a:pt x="498" y="2067"/>
                    <a:pt x="499" y="2067"/>
                    <a:pt x="501" y="2067"/>
                  </a:cubicBezTo>
                  <a:cubicBezTo>
                    <a:pt x="502" y="2067"/>
                    <a:pt x="502" y="2066"/>
                    <a:pt x="503" y="2066"/>
                  </a:cubicBezTo>
                  <a:cubicBezTo>
                    <a:pt x="504" y="2066"/>
                    <a:pt x="504" y="2066"/>
                    <a:pt x="505" y="2066"/>
                  </a:cubicBezTo>
                  <a:cubicBezTo>
                    <a:pt x="507" y="2065"/>
                    <a:pt x="508" y="2065"/>
                    <a:pt x="510" y="2065"/>
                  </a:cubicBezTo>
                  <a:cubicBezTo>
                    <a:pt x="511" y="2064"/>
                    <a:pt x="513" y="2064"/>
                    <a:pt x="514" y="2064"/>
                  </a:cubicBezTo>
                  <a:cubicBezTo>
                    <a:pt x="516" y="2063"/>
                    <a:pt x="517" y="2063"/>
                    <a:pt x="519" y="2063"/>
                  </a:cubicBezTo>
                  <a:cubicBezTo>
                    <a:pt x="522" y="2062"/>
                    <a:pt x="525" y="2062"/>
                    <a:pt x="529" y="2061"/>
                  </a:cubicBezTo>
                  <a:cubicBezTo>
                    <a:pt x="532" y="2060"/>
                    <a:pt x="535" y="2060"/>
                    <a:pt x="538" y="2059"/>
                  </a:cubicBezTo>
                  <a:cubicBezTo>
                    <a:pt x="540" y="2059"/>
                    <a:pt x="541" y="2059"/>
                    <a:pt x="543" y="2059"/>
                  </a:cubicBezTo>
                  <a:cubicBezTo>
                    <a:pt x="545" y="2058"/>
                    <a:pt x="546" y="2058"/>
                    <a:pt x="548" y="2058"/>
                  </a:cubicBezTo>
                  <a:cubicBezTo>
                    <a:pt x="549" y="2058"/>
                    <a:pt x="551" y="2058"/>
                    <a:pt x="552" y="2057"/>
                  </a:cubicBezTo>
                  <a:cubicBezTo>
                    <a:pt x="553" y="2057"/>
                    <a:pt x="554" y="2057"/>
                    <a:pt x="554" y="2057"/>
                  </a:cubicBezTo>
                  <a:cubicBezTo>
                    <a:pt x="555" y="2057"/>
                    <a:pt x="556" y="2057"/>
                    <a:pt x="557" y="2057"/>
                  </a:cubicBezTo>
                  <a:cubicBezTo>
                    <a:pt x="558" y="2057"/>
                    <a:pt x="559" y="2057"/>
                    <a:pt x="561" y="2057"/>
                  </a:cubicBezTo>
                  <a:cubicBezTo>
                    <a:pt x="562" y="2056"/>
                    <a:pt x="563" y="2056"/>
                    <a:pt x="565" y="2056"/>
                  </a:cubicBezTo>
                  <a:cubicBezTo>
                    <a:pt x="565" y="2056"/>
                    <a:pt x="565" y="2056"/>
                    <a:pt x="565" y="2056"/>
                  </a:cubicBezTo>
                  <a:cubicBezTo>
                    <a:pt x="536" y="2068"/>
                    <a:pt x="509" y="2083"/>
                    <a:pt x="484" y="2102"/>
                  </a:cubicBezTo>
                  <a:cubicBezTo>
                    <a:pt x="484" y="2102"/>
                    <a:pt x="483" y="2103"/>
                    <a:pt x="483" y="2103"/>
                  </a:cubicBezTo>
                  <a:cubicBezTo>
                    <a:pt x="478" y="2107"/>
                    <a:pt x="473" y="2110"/>
                    <a:pt x="468" y="2114"/>
                  </a:cubicBezTo>
                  <a:cubicBezTo>
                    <a:pt x="466" y="2116"/>
                    <a:pt x="463" y="2118"/>
                    <a:pt x="461" y="2120"/>
                  </a:cubicBezTo>
                  <a:cubicBezTo>
                    <a:pt x="458" y="2122"/>
                    <a:pt x="456" y="2124"/>
                    <a:pt x="453" y="2126"/>
                  </a:cubicBezTo>
                  <a:cubicBezTo>
                    <a:pt x="448" y="2130"/>
                    <a:pt x="443" y="2134"/>
                    <a:pt x="438" y="2138"/>
                  </a:cubicBezTo>
                  <a:cubicBezTo>
                    <a:pt x="433" y="2142"/>
                    <a:pt x="427" y="2146"/>
                    <a:pt x="422" y="2149"/>
                  </a:cubicBezTo>
                  <a:cubicBezTo>
                    <a:pt x="419" y="2150"/>
                    <a:pt x="416" y="2152"/>
                    <a:pt x="413" y="2153"/>
                  </a:cubicBezTo>
                  <a:cubicBezTo>
                    <a:pt x="411" y="2154"/>
                    <a:pt x="408" y="2155"/>
                    <a:pt x="405" y="2156"/>
                  </a:cubicBezTo>
                  <a:cubicBezTo>
                    <a:pt x="404" y="2157"/>
                    <a:pt x="404" y="2157"/>
                    <a:pt x="403" y="2157"/>
                  </a:cubicBezTo>
                  <a:cubicBezTo>
                    <a:pt x="402" y="2157"/>
                    <a:pt x="402" y="2158"/>
                    <a:pt x="401" y="2158"/>
                  </a:cubicBezTo>
                  <a:cubicBezTo>
                    <a:pt x="400" y="2158"/>
                    <a:pt x="399" y="2158"/>
                    <a:pt x="399" y="2158"/>
                  </a:cubicBezTo>
                  <a:cubicBezTo>
                    <a:pt x="398" y="2159"/>
                    <a:pt x="398" y="2159"/>
                    <a:pt x="398"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5" y="2159"/>
                    <a:pt x="394" y="2160"/>
                    <a:pt x="392" y="2160"/>
                  </a:cubicBezTo>
                  <a:cubicBezTo>
                    <a:pt x="392" y="2160"/>
                    <a:pt x="391" y="2160"/>
                    <a:pt x="390" y="2160"/>
                  </a:cubicBezTo>
                  <a:cubicBezTo>
                    <a:pt x="390" y="2160"/>
                    <a:pt x="389" y="2161"/>
                    <a:pt x="388" y="2161"/>
                  </a:cubicBezTo>
                  <a:cubicBezTo>
                    <a:pt x="383" y="2162"/>
                    <a:pt x="377" y="2162"/>
                    <a:pt x="373" y="2163"/>
                  </a:cubicBezTo>
                  <a:cubicBezTo>
                    <a:pt x="368" y="2164"/>
                    <a:pt x="363" y="2165"/>
                    <a:pt x="359" y="2166"/>
                  </a:cubicBezTo>
                  <a:cubicBezTo>
                    <a:pt x="359" y="2166"/>
                    <a:pt x="358" y="2166"/>
                    <a:pt x="358" y="2166"/>
                  </a:cubicBezTo>
                  <a:cubicBezTo>
                    <a:pt x="357" y="2167"/>
                    <a:pt x="357" y="2167"/>
                    <a:pt x="356" y="2167"/>
                  </a:cubicBezTo>
                  <a:cubicBezTo>
                    <a:pt x="355" y="2167"/>
                    <a:pt x="354" y="2167"/>
                    <a:pt x="354" y="2168"/>
                  </a:cubicBezTo>
                  <a:cubicBezTo>
                    <a:pt x="352" y="2169"/>
                    <a:pt x="350" y="2169"/>
                    <a:pt x="349" y="2170"/>
                  </a:cubicBezTo>
                  <a:cubicBezTo>
                    <a:pt x="348" y="2170"/>
                    <a:pt x="348" y="2171"/>
                    <a:pt x="347" y="2171"/>
                  </a:cubicBezTo>
                  <a:cubicBezTo>
                    <a:pt x="347" y="2171"/>
                    <a:pt x="346" y="2172"/>
                    <a:pt x="346" y="2172"/>
                  </a:cubicBezTo>
                  <a:cubicBezTo>
                    <a:pt x="345" y="2172"/>
                    <a:pt x="345" y="2172"/>
                    <a:pt x="344" y="2173"/>
                  </a:cubicBezTo>
                  <a:cubicBezTo>
                    <a:pt x="344" y="2173"/>
                    <a:pt x="344" y="2173"/>
                    <a:pt x="343" y="2174"/>
                  </a:cubicBezTo>
                  <a:cubicBezTo>
                    <a:pt x="342" y="2175"/>
                    <a:pt x="342" y="2175"/>
                    <a:pt x="342" y="2175"/>
                  </a:cubicBezTo>
                  <a:cubicBezTo>
                    <a:pt x="342" y="2175"/>
                    <a:pt x="342" y="2175"/>
                    <a:pt x="344" y="2174"/>
                  </a:cubicBezTo>
                  <a:cubicBezTo>
                    <a:pt x="344" y="2174"/>
                    <a:pt x="344" y="2174"/>
                    <a:pt x="345" y="2173"/>
                  </a:cubicBezTo>
                  <a:cubicBezTo>
                    <a:pt x="345" y="2173"/>
                    <a:pt x="346" y="2173"/>
                    <a:pt x="346" y="2173"/>
                  </a:cubicBezTo>
                  <a:cubicBezTo>
                    <a:pt x="347" y="2173"/>
                    <a:pt x="347" y="2172"/>
                    <a:pt x="348" y="2172"/>
                  </a:cubicBezTo>
                  <a:cubicBezTo>
                    <a:pt x="348" y="2172"/>
                    <a:pt x="349" y="2172"/>
                    <a:pt x="350" y="2171"/>
                  </a:cubicBezTo>
                  <a:cubicBezTo>
                    <a:pt x="352" y="2170"/>
                    <a:pt x="356" y="2170"/>
                    <a:pt x="360" y="2169"/>
                  </a:cubicBezTo>
                  <a:cubicBezTo>
                    <a:pt x="364" y="2168"/>
                    <a:pt x="368" y="2168"/>
                    <a:pt x="373" y="2168"/>
                  </a:cubicBezTo>
                  <a:cubicBezTo>
                    <a:pt x="378" y="2167"/>
                    <a:pt x="383" y="2167"/>
                    <a:pt x="389" y="2167"/>
                  </a:cubicBezTo>
                  <a:cubicBezTo>
                    <a:pt x="390" y="2167"/>
                    <a:pt x="391" y="2166"/>
                    <a:pt x="391" y="2166"/>
                  </a:cubicBezTo>
                  <a:cubicBezTo>
                    <a:pt x="392" y="2166"/>
                    <a:pt x="393" y="2166"/>
                    <a:pt x="394" y="2166"/>
                  </a:cubicBezTo>
                  <a:cubicBezTo>
                    <a:pt x="395" y="2166"/>
                    <a:pt x="396" y="2166"/>
                    <a:pt x="398" y="2165"/>
                  </a:cubicBezTo>
                  <a:cubicBezTo>
                    <a:pt x="400" y="2165"/>
                    <a:pt x="401" y="2165"/>
                    <a:pt x="403" y="2164"/>
                  </a:cubicBezTo>
                  <a:cubicBezTo>
                    <a:pt x="403" y="2164"/>
                    <a:pt x="404" y="2164"/>
                    <a:pt x="405" y="2164"/>
                  </a:cubicBezTo>
                  <a:cubicBezTo>
                    <a:pt x="406" y="2164"/>
                    <a:pt x="406" y="2163"/>
                    <a:pt x="407" y="2163"/>
                  </a:cubicBezTo>
                  <a:cubicBezTo>
                    <a:pt x="410" y="2162"/>
                    <a:pt x="413" y="2161"/>
                    <a:pt x="416" y="2160"/>
                  </a:cubicBezTo>
                  <a:cubicBezTo>
                    <a:pt x="418" y="2159"/>
                    <a:pt x="419" y="2158"/>
                    <a:pt x="421" y="2158"/>
                  </a:cubicBezTo>
                  <a:cubicBezTo>
                    <a:pt x="423" y="2157"/>
                    <a:pt x="424" y="2156"/>
                    <a:pt x="425" y="2155"/>
                  </a:cubicBezTo>
                  <a:cubicBezTo>
                    <a:pt x="431" y="2152"/>
                    <a:pt x="437" y="2148"/>
                    <a:pt x="442" y="2144"/>
                  </a:cubicBezTo>
                  <a:cubicBezTo>
                    <a:pt x="445" y="2142"/>
                    <a:pt x="448" y="2140"/>
                    <a:pt x="450" y="2138"/>
                  </a:cubicBezTo>
                  <a:cubicBezTo>
                    <a:pt x="450" y="2138"/>
                    <a:pt x="450" y="2138"/>
                    <a:pt x="450" y="2138"/>
                  </a:cubicBezTo>
                  <a:cubicBezTo>
                    <a:pt x="450" y="2138"/>
                    <a:pt x="450" y="2138"/>
                    <a:pt x="451" y="2138"/>
                  </a:cubicBezTo>
                  <a:cubicBezTo>
                    <a:pt x="453" y="2136"/>
                    <a:pt x="456" y="2134"/>
                    <a:pt x="458" y="2132"/>
                  </a:cubicBezTo>
                  <a:cubicBezTo>
                    <a:pt x="461" y="2130"/>
                    <a:pt x="463" y="2128"/>
                    <a:pt x="465" y="2126"/>
                  </a:cubicBezTo>
                  <a:cubicBezTo>
                    <a:pt x="468" y="2124"/>
                    <a:pt x="470" y="2121"/>
                    <a:pt x="473" y="2119"/>
                  </a:cubicBezTo>
                  <a:cubicBezTo>
                    <a:pt x="477" y="2115"/>
                    <a:pt x="482" y="2112"/>
                    <a:pt x="486" y="2108"/>
                  </a:cubicBezTo>
                  <a:cubicBezTo>
                    <a:pt x="489" y="2106"/>
                    <a:pt x="491" y="2104"/>
                    <a:pt x="493" y="2102"/>
                  </a:cubicBezTo>
                  <a:cubicBezTo>
                    <a:pt x="508" y="2096"/>
                    <a:pt x="524" y="2091"/>
                    <a:pt x="539" y="2085"/>
                  </a:cubicBezTo>
                  <a:cubicBezTo>
                    <a:pt x="539" y="2086"/>
                    <a:pt x="539" y="2086"/>
                    <a:pt x="539" y="2086"/>
                  </a:cubicBezTo>
                  <a:cubicBezTo>
                    <a:pt x="538" y="2087"/>
                    <a:pt x="537" y="2087"/>
                    <a:pt x="537" y="2088"/>
                  </a:cubicBezTo>
                  <a:cubicBezTo>
                    <a:pt x="536" y="2089"/>
                    <a:pt x="535" y="2089"/>
                    <a:pt x="535" y="2090"/>
                  </a:cubicBezTo>
                  <a:cubicBezTo>
                    <a:pt x="533" y="2091"/>
                    <a:pt x="532" y="2093"/>
                    <a:pt x="531" y="2094"/>
                  </a:cubicBezTo>
                  <a:cubicBezTo>
                    <a:pt x="528" y="2097"/>
                    <a:pt x="526" y="2100"/>
                    <a:pt x="523" y="2103"/>
                  </a:cubicBezTo>
                  <a:cubicBezTo>
                    <a:pt x="521" y="2106"/>
                    <a:pt x="518" y="2109"/>
                    <a:pt x="516" y="2112"/>
                  </a:cubicBezTo>
                  <a:cubicBezTo>
                    <a:pt x="514" y="2115"/>
                    <a:pt x="512" y="2118"/>
                    <a:pt x="509" y="2121"/>
                  </a:cubicBezTo>
                  <a:cubicBezTo>
                    <a:pt x="507" y="2124"/>
                    <a:pt x="505" y="2126"/>
                    <a:pt x="503" y="2128"/>
                  </a:cubicBezTo>
                  <a:cubicBezTo>
                    <a:pt x="502" y="2129"/>
                    <a:pt x="502" y="2130"/>
                    <a:pt x="501" y="2130"/>
                  </a:cubicBezTo>
                  <a:cubicBezTo>
                    <a:pt x="500" y="2131"/>
                    <a:pt x="500" y="2131"/>
                    <a:pt x="499" y="2132"/>
                  </a:cubicBezTo>
                  <a:cubicBezTo>
                    <a:pt x="499" y="2132"/>
                    <a:pt x="499" y="2132"/>
                    <a:pt x="499" y="2133"/>
                  </a:cubicBezTo>
                  <a:cubicBezTo>
                    <a:pt x="498" y="2133"/>
                    <a:pt x="498" y="2133"/>
                    <a:pt x="498" y="2133"/>
                  </a:cubicBezTo>
                  <a:cubicBezTo>
                    <a:pt x="497" y="2134"/>
                    <a:pt x="497" y="2134"/>
                    <a:pt x="496" y="2135"/>
                  </a:cubicBezTo>
                  <a:cubicBezTo>
                    <a:pt x="495" y="2136"/>
                    <a:pt x="494" y="2136"/>
                    <a:pt x="493" y="2137"/>
                  </a:cubicBezTo>
                  <a:cubicBezTo>
                    <a:pt x="492" y="2138"/>
                    <a:pt x="491" y="2139"/>
                    <a:pt x="490" y="2139"/>
                  </a:cubicBezTo>
                  <a:cubicBezTo>
                    <a:pt x="489" y="2140"/>
                    <a:pt x="488" y="2140"/>
                    <a:pt x="487" y="2141"/>
                  </a:cubicBezTo>
                  <a:cubicBezTo>
                    <a:pt x="486" y="2142"/>
                    <a:pt x="486" y="2142"/>
                    <a:pt x="485" y="2142"/>
                  </a:cubicBezTo>
                  <a:cubicBezTo>
                    <a:pt x="483" y="2143"/>
                    <a:pt x="482" y="2144"/>
                    <a:pt x="481" y="2144"/>
                  </a:cubicBezTo>
                  <a:cubicBezTo>
                    <a:pt x="480" y="2144"/>
                    <a:pt x="480" y="2145"/>
                    <a:pt x="480" y="2145"/>
                  </a:cubicBezTo>
                  <a:cubicBezTo>
                    <a:pt x="480" y="2145"/>
                    <a:pt x="480" y="2145"/>
                    <a:pt x="481" y="2144"/>
                  </a:cubicBezTo>
                  <a:cubicBezTo>
                    <a:pt x="482" y="2144"/>
                    <a:pt x="482" y="2144"/>
                    <a:pt x="483" y="2144"/>
                  </a:cubicBezTo>
                  <a:cubicBezTo>
                    <a:pt x="484" y="2144"/>
                    <a:pt x="484" y="2144"/>
                    <a:pt x="485" y="2144"/>
                  </a:cubicBezTo>
                  <a:cubicBezTo>
                    <a:pt x="486" y="2144"/>
                    <a:pt x="487" y="2143"/>
                    <a:pt x="488" y="2143"/>
                  </a:cubicBezTo>
                  <a:cubicBezTo>
                    <a:pt x="489" y="2143"/>
                    <a:pt x="490" y="2142"/>
                    <a:pt x="491" y="2142"/>
                  </a:cubicBezTo>
                  <a:cubicBezTo>
                    <a:pt x="492" y="2142"/>
                    <a:pt x="494" y="2141"/>
                    <a:pt x="495" y="2141"/>
                  </a:cubicBezTo>
                  <a:cubicBezTo>
                    <a:pt x="496" y="2140"/>
                    <a:pt x="497" y="2139"/>
                    <a:pt x="499" y="2138"/>
                  </a:cubicBezTo>
                  <a:cubicBezTo>
                    <a:pt x="501" y="2137"/>
                    <a:pt x="504" y="2135"/>
                    <a:pt x="507" y="2133"/>
                  </a:cubicBezTo>
                  <a:cubicBezTo>
                    <a:pt x="509" y="2131"/>
                    <a:pt x="512" y="2128"/>
                    <a:pt x="515" y="2126"/>
                  </a:cubicBezTo>
                  <a:cubicBezTo>
                    <a:pt x="515" y="2125"/>
                    <a:pt x="516" y="2124"/>
                    <a:pt x="517" y="2124"/>
                  </a:cubicBezTo>
                  <a:cubicBezTo>
                    <a:pt x="517" y="2123"/>
                    <a:pt x="518" y="2122"/>
                    <a:pt x="518" y="2121"/>
                  </a:cubicBezTo>
                  <a:cubicBezTo>
                    <a:pt x="520" y="2120"/>
                    <a:pt x="521" y="2119"/>
                    <a:pt x="522" y="2117"/>
                  </a:cubicBezTo>
                  <a:cubicBezTo>
                    <a:pt x="525" y="2114"/>
                    <a:pt x="527" y="2111"/>
                    <a:pt x="529" y="2108"/>
                  </a:cubicBezTo>
                  <a:cubicBezTo>
                    <a:pt x="532" y="2105"/>
                    <a:pt x="534" y="2102"/>
                    <a:pt x="536" y="2099"/>
                  </a:cubicBezTo>
                  <a:cubicBezTo>
                    <a:pt x="539" y="2096"/>
                    <a:pt x="541" y="2094"/>
                    <a:pt x="544" y="2091"/>
                  </a:cubicBezTo>
                  <a:cubicBezTo>
                    <a:pt x="544" y="2090"/>
                    <a:pt x="545" y="2090"/>
                    <a:pt x="545" y="2089"/>
                  </a:cubicBezTo>
                  <a:cubicBezTo>
                    <a:pt x="546" y="2089"/>
                    <a:pt x="547" y="2088"/>
                    <a:pt x="547" y="2087"/>
                  </a:cubicBezTo>
                  <a:cubicBezTo>
                    <a:pt x="548" y="2086"/>
                    <a:pt x="550" y="2085"/>
                    <a:pt x="551" y="2084"/>
                  </a:cubicBezTo>
                  <a:cubicBezTo>
                    <a:pt x="552" y="2084"/>
                    <a:pt x="552" y="2083"/>
                    <a:pt x="553" y="2083"/>
                  </a:cubicBezTo>
                  <a:cubicBezTo>
                    <a:pt x="553" y="2082"/>
                    <a:pt x="554" y="2082"/>
                    <a:pt x="555" y="2081"/>
                  </a:cubicBezTo>
                  <a:cubicBezTo>
                    <a:pt x="555" y="2081"/>
                    <a:pt x="555" y="2081"/>
                    <a:pt x="555" y="2081"/>
                  </a:cubicBezTo>
                  <a:cubicBezTo>
                    <a:pt x="556" y="2080"/>
                    <a:pt x="556" y="2080"/>
                    <a:pt x="556" y="2080"/>
                  </a:cubicBezTo>
                  <a:cubicBezTo>
                    <a:pt x="557" y="2080"/>
                    <a:pt x="557" y="2079"/>
                    <a:pt x="558" y="2079"/>
                  </a:cubicBezTo>
                  <a:cubicBezTo>
                    <a:pt x="559" y="2078"/>
                    <a:pt x="559" y="2078"/>
                    <a:pt x="560" y="2078"/>
                  </a:cubicBezTo>
                  <a:cubicBezTo>
                    <a:pt x="563" y="2076"/>
                    <a:pt x="567" y="2075"/>
                    <a:pt x="570" y="2073"/>
                  </a:cubicBezTo>
                  <a:cubicBezTo>
                    <a:pt x="572" y="2072"/>
                    <a:pt x="573" y="2072"/>
                    <a:pt x="574" y="2072"/>
                  </a:cubicBezTo>
                  <a:cubicBezTo>
                    <a:pt x="575" y="2072"/>
                    <a:pt x="575" y="2071"/>
                    <a:pt x="575" y="2071"/>
                  </a:cubicBezTo>
                  <a:cubicBezTo>
                    <a:pt x="575" y="2071"/>
                    <a:pt x="575" y="2071"/>
                    <a:pt x="574" y="2071"/>
                  </a:cubicBezTo>
                  <a:cubicBezTo>
                    <a:pt x="574" y="2071"/>
                    <a:pt x="574" y="2071"/>
                    <a:pt x="573" y="2071"/>
                  </a:cubicBezTo>
                  <a:cubicBezTo>
                    <a:pt x="574" y="2071"/>
                    <a:pt x="575" y="2070"/>
                    <a:pt x="576" y="2070"/>
                  </a:cubicBezTo>
                  <a:cubicBezTo>
                    <a:pt x="615" y="2048"/>
                    <a:pt x="656" y="2033"/>
                    <a:pt x="697" y="2025"/>
                  </a:cubicBezTo>
                  <a:cubicBezTo>
                    <a:pt x="696" y="2026"/>
                    <a:pt x="695" y="2026"/>
                    <a:pt x="694" y="2027"/>
                  </a:cubicBezTo>
                  <a:cubicBezTo>
                    <a:pt x="689" y="2031"/>
                    <a:pt x="683" y="2035"/>
                    <a:pt x="678" y="2038"/>
                  </a:cubicBezTo>
                  <a:cubicBezTo>
                    <a:pt x="672" y="2042"/>
                    <a:pt x="666" y="2046"/>
                    <a:pt x="661" y="2050"/>
                  </a:cubicBezTo>
                  <a:cubicBezTo>
                    <a:pt x="659" y="2051"/>
                    <a:pt x="658" y="2052"/>
                    <a:pt x="656" y="2053"/>
                  </a:cubicBezTo>
                  <a:cubicBezTo>
                    <a:pt x="655" y="2054"/>
                    <a:pt x="653" y="2055"/>
                    <a:pt x="652" y="2056"/>
                  </a:cubicBezTo>
                  <a:cubicBezTo>
                    <a:pt x="651" y="2057"/>
                    <a:pt x="649" y="2059"/>
                    <a:pt x="648" y="2060"/>
                  </a:cubicBezTo>
                  <a:cubicBezTo>
                    <a:pt x="646" y="2061"/>
                    <a:pt x="645" y="2062"/>
                    <a:pt x="643" y="2063"/>
                  </a:cubicBezTo>
                  <a:cubicBezTo>
                    <a:pt x="641" y="2065"/>
                    <a:pt x="638" y="2068"/>
                    <a:pt x="635" y="2070"/>
                  </a:cubicBezTo>
                  <a:cubicBezTo>
                    <a:pt x="634" y="2072"/>
                    <a:pt x="632" y="2073"/>
                    <a:pt x="631" y="2074"/>
                  </a:cubicBezTo>
                  <a:cubicBezTo>
                    <a:pt x="629" y="2076"/>
                    <a:pt x="629" y="2076"/>
                    <a:pt x="629" y="2076"/>
                  </a:cubicBezTo>
                  <a:cubicBezTo>
                    <a:pt x="627" y="2078"/>
                    <a:pt x="627" y="2078"/>
                    <a:pt x="627" y="2078"/>
                  </a:cubicBezTo>
                  <a:cubicBezTo>
                    <a:pt x="625" y="2079"/>
                    <a:pt x="624" y="2080"/>
                    <a:pt x="622" y="2082"/>
                  </a:cubicBezTo>
                  <a:cubicBezTo>
                    <a:pt x="621" y="2083"/>
                    <a:pt x="620" y="2084"/>
                    <a:pt x="618" y="2086"/>
                  </a:cubicBezTo>
                  <a:cubicBezTo>
                    <a:pt x="617" y="2087"/>
                    <a:pt x="615" y="2088"/>
                    <a:pt x="614" y="2090"/>
                  </a:cubicBezTo>
                  <a:cubicBezTo>
                    <a:pt x="613" y="2091"/>
                    <a:pt x="611" y="2092"/>
                    <a:pt x="610" y="2094"/>
                  </a:cubicBezTo>
                  <a:cubicBezTo>
                    <a:pt x="599" y="2105"/>
                    <a:pt x="589" y="2116"/>
                    <a:pt x="578" y="2128"/>
                  </a:cubicBezTo>
                  <a:cubicBezTo>
                    <a:pt x="577" y="2130"/>
                    <a:pt x="576" y="2131"/>
                    <a:pt x="575" y="2132"/>
                  </a:cubicBezTo>
                  <a:cubicBezTo>
                    <a:pt x="571" y="2135"/>
                    <a:pt x="566" y="2137"/>
                    <a:pt x="561" y="2140"/>
                  </a:cubicBezTo>
                  <a:cubicBezTo>
                    <a:pt x="558" y="2142"/>
                    <a:pt x="555" y="2143"/>
                    <a:pt x="552" y="2145"/>
                  </a:cubicBezTo>
                  <a:cubicBezTo>
                    <a:pt x="549" y="2147"/>
                    <a:pt x="546" y="2148"/>
                    <a:pt x="542" y="2150"/>
                  </a:cubicBezTo>
                  <a:cubicBezTo>
                    <a:pt x="536" y="2153"/>
                    <a:pt x="528" y="2157"/>
                    <a:pt x="521" y="2160"/>
                  </a:cubicBezTo>
                  <a:cubicBezTo>
                    <a:pt x="519" y="2161"/>
                    <a:pt x="517" y="2162"/>
                    <a:pt x="515" y="2163"/>
                  </a:cubicBezTo>
                  <a:cubicBezTo>
                    <a:pt x="514" y="2164"/>
                    <a:pt x="512" y="2164"/>
                    <a:pt x="510" y="2165"/>
                  </a:cubicBezTo>
                  <a:cubicBezTo>
                    <a:pt x="508" y="2166"/>
                    <a:pt x="506" y="2167"/>
                    <a:pt x="504" y="2168"/>
                  </a:cubicBezTo>
                  <a:cubicBezTo>
                    <a:pt x="502" y="2168"/>
                    <a:pt x="500" y="2169"/>
                    <a:pt x="498" y="2170"/>
                  </a:cubicBezTo>
                  <a:cubicBezTo>
                    <a:pt x="497" y="2170"/>
                    <a:pt x="496" y="2171"/>
                    <a:pt x="495" y="2171"/>
                  </a:cubicBezTo>
                  <a:cubicBezTo>
                    <a:pt x="494" y="2172"/>
                    <a:pt x="493" y="2172"/>
                    <a:pt x="492" y="2172"/>
                  </a:cubicBezTo>
                  <a:cubicBezTo>
                    <a:pt x="490" y="2173"/>
                    <a:pt x="488" y="2174"/>
                    <a:pt x="486" y="2175"/>
                  </a:cubicBezTo>
                  <a:cubicBezTo>
                    <a:pt x="484" y="2176"/>
                    <a:pt x="482" y="2176"/>
                    <a:pt x="480" y="2177"/>
                  </a:cubicBezTo>
                  <a:cubicBezTo>
                    <a:pt x="478" y="2178"/>
                    <a:pt x="476" y="2179"/>
                    <a:pt x="474" y="2179"/>
                  </a:cubicBezTo>
                  <a:cubicBezTo>
                    <a:pt x="470" y="2181"/>
                    <a:pt x="466" y="2182"/>
                    <a:pt x="461" y="2183"/>
                  </a:cubicBezTo>
                  <a:cubicBezTo>
                    <a:pt x="459" y="2184"/>
                    <a:pt x="457" y="2185"/>
                    <a:pt x="455" y="2185"/>
                  </a:cubicBezTo>
                  <a:cubicBezTo>
                    <a:pt x="453" y="2186"/>
                    <a:pt x="451" y="2187"/>
                    <a:pt x="449" y="2187"/>
                  </a:cubicBezTo>
                  <a:cubicBezTo>
                    <a:pt x="448" y="2188"/>
                    <a:pt x="447" y="2188"/>
                    <a:pt x="446" y="2188"/>
                  </a:cubicBezTo>
                  <a:cubicBezTo>
                    <a:pt x="445" y="2189"/>
                    <a:pt x="445" y="2189"/>
                    <a:pt x="445" y="2189"/>
                  </a:cubicBezTo>
                  <a:cubicBezTo>
                    <a:pt x="443" y="2189"/>
                    <a:pt x="443" y="2189"/>
                    <a:pt x="443" y="2189"/>
                  </a:cubicBezTo>
                  <a:cubicBezTo>
                    <a:pt x="441" y="2190"/>
                    <a:pt x="439" y="2190"/>
                    <a:pt x="437" y="2191"/>
                  </a:cubicBezTo>
                  <a:cubicBezTo>
                    <a:pt x="433" y="2192"/>
                    <a:pt x="429" y="2193"/>
                    <a:pt x="425" y="2194"/>
                  </a:cubicBezTo>
                  <a:cubicBezTo>
                    <a:pt x="417" y="2197"/>
                    <a:pt x="409" y="2199"/>
                    <a:pt x="402" y="2201"/>
                  </a:cubicBezTo>
                  <a:cubicBezTo>
                    <a:pt x="399" y="2202"/>
                    <a:pt x="395" y="2204"/>
                    <a:pt x="392" y="2205"/>
                  </a:cubicBezTo>
                  <a:cubicBezTo>
                    <a:pt x="388" y="2206"/>
                    <a:pt x="385" y="2208"/>
                    <a:pt x="382" y="2209"/>
                  </a:cubicBezTo>
                  <a:cubicBezTo>
                    <a:pt x="379" y="2210"/>
                    <a:pt x="376" y="2212"/>
                    <a:pt x="374" y="2213"/>
                  </a:cubicBezTo>
                  <a:cubicBezTo>
                    <a:pt x="372" y="2214"/>
                    <a:pt x="371" y="2214"/>
                    <a:pt x="370" y="2215"/>
                  </a:cubicBezTo>
                  <a:cubicBezTo>
                    <a:pt x="368" y="2216"/>
                    <a:pt x="367" y="2217"/>
                    <a:pt x="366" y="2217"/>
                  </a:cubicBezTo>
                  <a:cubicBezTo>
                    <a:pt x="361" y="2220"/>
                    <a:pt x="358" y="2223"/>
                    <a:pt x="355" y="2225"/>
                  </a:cubicBezTo>
                  <a:cubicBezTo>
                    <a:pt x="353" y="2226"/>
                    <a:pt x="352" y="2227"/>
                    <a:pt x="351" y="2228"/>
                  </a:cubicBezTo>
                  <a:cubicBezTo>
                    <a:pt x="349" y="2229"/>
                    <a:pt x="348" y="2230"/>
                    <a:pt x="348" y="2231"/>
                  </a:cubicBezTo>
                  <a:cubicBezTo>
                    <a:pt x="346" y="2232"/>
                    <a:pt x="345" y="2233"/>
                    <a:pt x="345" y="2233"/>
                  </a:cubicBezTo>
                  <a:cubicBezTo>
                    <a:pt x="345" y="2233"/>
                    <a:pt x="346" y="2233"/>
                    <a:pt x="348" y="2231"/>
                  </a:cubicBezTo>
                  <a:cubicBezTo>
                    <a:pt x="349" y="2231"/>
                    <a:pt x="350" y="2230"/>
                    <a:pt x="351" y="2229"/>
                  </a:cubicBezTo>
                  <a:cubicBezTo>
                    <a:pt x="352" y="2228"/>
                    <a:pt x="354" y="2227"/>
                    <a:pt x="355" y="2226"/>
                  </a:cubicBezTo>
                  <a:cubicBezTo>
                    <a:pt x="359" y="2224"/>
                    <a:pt x="363" y="2222"/>
                    <a:pt x="367" y="2220"/>
                  </a:cubicBezTo>
                  <a:cubicBezTo>
                    <a:pt x="369" y="2219"/>
                    <a:pt x="370" y="2219"/>
                    <a:pt x="371" y="2218"/>
                  </a:cubicBezTo>
                  <a:cubicBezTo>
                    <a:pt x="372" y="2218"/>
                    <a:pt x="374" y="2217"/>
                    <a:pt x="375" y="2217"/>
                  </a:cubicBezTo>
                  <a:cubicBezTo>
                    <a:pt x="378" y="2215"/>
                    <a:pt x="381" y="2214"/>
                    <a:pt x="384" y="2213"/>
                  </a:cubicBezTo>
                  <a:cubicBezTo>
                    <a:pt x="390" y="2211"/>
                    <a:pt x="397" y="2209"/>
                    <a:pt x="404" y="2207"/>
                  </a:cubicBezTo>
                  <a:cubicBezTo>
                    <a:pt x="411" y="2205"/>
                    <a:pt x="419" y="2203"/>
                    <a:pt x="427" y="2201"/>
                  </a:cubicBezTo>
                  <a:cubicBezTo>
                    <a:pt x="431" y="2200"/>
                    <a:pt x="435" y="2199"/>
                    <a:pt x="439" y="2198"/>
                  </a:cubicBezTo>
                  <a:cubicBezTo>
                    <a:pt x="441" y="2198"/>
                    <a:pt x="443" y="2197"/>
                    <a:pt x="445" y="2196"/>
                  </a:cubicBezTo>
                  <a:cubicBezTo>
                    <a:pt x="447" y="2196"/>
                    <a:pt x="447" y="2196"/>
                    <a:pt x="447" y="2196"/>
                  </a:cubicBezTo>
                  <a:cubicBezTo>
                    <a:pt x="448" y="2196"/>
                    <a:pt x="448" y="2196"/>
                    <a:pt x="448" y="2196"/>
                  </a:cubicBezTo>
                  <a:cubicBezTo>
                    <a:pt x="449" y="2195"/>
                    <a:pt x="450" y="2195"/>
                    <a:pt x="451" y="2195"/>
                  </a:cubicBezTo>
                  <a:cubicBezTo>
                    <a:pt x="453" y="2194"/>
                    <a:pt x="455" y="2194"/>
                    <a:pt x="457" y="2193"/>
                  </a:cubicBezTo>
                  <a:cubicBezTo>
                    <a:pt x="455" y="2194"/>
                    <a:pt x="454" y="2195"/>
                    <a:pt x="452" y="2196"/>
                  </a:cubicBezTo>
                  <a:cubicBezTo>
                    <a:pt x="451" y="2197"/>
                    <a:pt x="450" y="2197"/>
                    <a:pt x="449" y="2198"/>
                  </a:cubicBezTo>
                  <a:cubicBezTo>
                    <a:pt x="448" y="2198"/>
                    <a:pt x="447" y="2199"/>
                    <a:pt x="446" y="2200"/>
                  </a:cubicBezTo>
                  <a:cubicBezTo>
                    <a:pt x="444" y="2201"/>
                    <a:pt x="442" y="2203"/>
                    <a:pt x="440" y="2204"/>
                  </a:cubicBezTo>
                  <a:cubicBezTo>
                    <a:pt x="435" y="2207"/>
                    <a:pt x="431" y="2210"/>
                    <a:pt x="427" y="2213"/>
                  </a:cubicBezTo>
                  <a:cubicBezTo>
                    <a:pt x="423" y="2217"/>
                    <a:pt x="419" y="2220"/>
                    <a:pt x="414" y="2224"/>
                  </a:cubicBezTo>
                  <a:cubicBezTo>
                    <a:pt x="411" y="2228"/>
                    <a:pt x="406" y="2231"/>
                    <a:pt x="403" y="2235"/>
                  </a:cubicBezTo>
                  <a:cubicBezTo>
                    <a:pt x="399" y="2239"/>
                    <a:pt x="396" y="2243"/>
                    <a:pt x="392" y="2247"/>
                  </a:cubicBezTo>
                  <a:cubicBezTo>
                    <a:pt x="390" y="2249"/>
                    <a:pt x="389" y="2251"/>
                    <a:pt x="387" y="2253"/>
                  </a:cubicBezTo>
                  <a:cubicBezTo>
                    <a:pt x="387" y="2254"/>
                    <a:pt x="386" y="2255"/>
                    <a:pt x="385" y="2256"/>
                  </a:cubicBezTo>
                  <a:cubicBezTo>
                    <a:pt x="384" y="2257"/>
                    <a:pt x="384" y="2258"/>
                    <a:pt x="383" y="2259"/>
                  </a:cubicBezTo>
                  <a:cubicBezTo>
                    <a:pt x="382" y="2260"/>
                    <a:pt x="380" y="2262"/>
                    <a:pt x="379" y="2264"/>
                  </a:cubicBezTo>
                  <a:cubicBezTo>
                    <a:pt x="378" y="2266"/>
                    <a:pt x="376" y="2268"/>
                    <a:pt x="375" y="2269"/>
                  </a:cubicBezTo>
                  <a:cubicBezTo>
                    <a:pt x="374" y="2271"/>
                    <a:pt x="373" y="2273"/>
                    <a:pt x="372" y="2274"/>
                  </a:cubicBezTo>
                  <a:cubicBezTo>
                    <a:pt x="371" y="2276"/>
                    <a:pt x="370" y="2277"/>
                    <a:pt x="369" y="2279"/>
                  </a:cubicBezTo>
                  <a:cubicBezTo>
                    <a:pt x="368" y="2280"/>
                    <a:pt x="368" y="2282"/>
                    <a:pt x="367" y="2283"/>
                  </a:cubicBezTo>
                  <a:cubicBezTo>
                    <a:pt x="366" y="2284"/>
                    <a:pt x="366" y="2285"/>
                    <a:pt x="365" y="2286"/>
                  </a:cubicBezTo>
                  <a:cubicBezTo>
                    <a:pt x="364" y="2288"/>
                    <a:pt x="363" y="2290"/>
                    <a:pt x="363" y="2291"/>
                  </a:cubicBezTo>
                  <a:cubicBezTo>
                    <a:pt x="362" y="2292"/>
                    <a:pt x="362" y="2293"/>
                    <a:pt x="362" y="2293"/>
                  </a:cubicBezTo>
                  <a:cubicBezTo>
                    <a:pt x="362" y="2293"/>
                    <a:pt x="362" y="2292"/>
                    <a:pt x="363" y="2291"/>
                  </a:cubicBezTo>
                  <a:cubicBezTo>
                    <a:pt x="364" y="2290"/>
                    <a:pt x="365" y="2289"/>
                    <a:pt x="366" y="2287"/>
                  </a:cubicBezTo>
                  <a:cubicBezTo>
                    <a:pt x="367" y="2286"/>
                    <a:pt x="368" y="2285"/>
                    <a:pt x="369" y="2284"/>
                  </a:cubicBezTo>
                  <a:cubicBezTo>
                    <a:pt x="370" y="2283"/>
                    <a:pt x="371" y="2282"/>
                    <a:pt x="372" y="2281"/>
                  </a:cubicBezTo>
                  <a:cubicBezTo>
                    <a:pt x="373" y="2279"/>
                    <a:pt x="374" y="2278"/>
                    <a:pt x="375" y="2276"/>
                  </a:cubicBezTo>
                  <a:cubicBezTo>
                    <a:pt x="376" y="2275"/>
                    <a:pt x="378" y="2274"/>
                    <a:pt x="379" y="2272"/>
                  </a:cubicBezTo>
                  <a:cubicBezTo>
                    <a:pt x="380" y="2271"/>
                    <a:pt x="382" y="2269"/>
                    <a:pt x="383" y="2267"/>
                  </a:cubicBezTo>
                  <a:cubicBezTo>
                    <a:pt x="384" y="2266"/>
                    <a:pt x="386" y="2264"/>
                    <a:pt x="387" y="2262"/>
                  </a:cubicBezTo>
                  <a:cubicBezTo>
                    <a:pt x="388" y="2261"/>
                    <a:pt x="389" y="2261"/>
                    <a:pt x="390" y="2260"/>
                  </a:cubicBezTo>
                  <a:cubicBezTo>
                    <a:pt x="391" y="2259"/>
                    <a:pt x="391" y="2258"/>
                    <a:pt x="392" y="2257"/>
                  </a:cubicBezTo>
                  <a:cubicBezTo>
                    <a:pt x="394" y="2255"/>
                    <a:pt x="396" y="2254"/>
                    <a:pt x="397" y="2252"/>
                  </a:cubicBezTo>
                  <a:cubicBezTo>
                    <a:pt x="399" y="2250"/>
                    <a:pt x="401" y="2248"/>
                    <a:pt x="403" y="2246"/>
                  </a:cubicBezTo>
                  <a:cubicBezTo>
                    <a:pt x="404" y="2245"/>
                    <a:pt x="404" y="2244"/>
                    <a:pt x="405" y="2244"/>
                  </a:cubicBezTo>
                  <a:cubicBezTo>
                    <a:pt x="406" y="2243"/>
                    <a:pt x="407" y="2242"/>
                    <a:pt x="408" y="2241"/>
                  </a:cubicBezTo>
                  <a:cubicBezTo>
                    <a:pt x="412" y="2237"/>
                    <a:pt x="416" y="2233"/>
                    <a:pt x="420" y="2230"/>
                  </a:cubicBezTo>
                  <a:cubicBezTo>
                    <a:pt x="424" y="2226"/>
                    <a:pt x="428" y="2223"/>
                    <a:pt x="432" y="2219"/>
                  </a:cubicBezTo>
                  <a:cubicBezTo>
                    <a:pt x="434" y="2218"/>
                    <a:pt x="436" y="2216"/>
                    <a:pt x="438" y="2214"/>
                  </a:cubicBezTo>
                  <a:cubicBezTo>
                    <a:pt x="440" y="2213"/>
                    <a:pt x="442" y="2211"/>
                    <a:pt x="444" y="2210"/>
                  </a:cubicBezTo>
                  <a:cubicBezTo>
                    <a:pt x="446" y="2208"/>
                    <a:pt x="448" y="2207"/>
                    <a:pt x="450" y="2205"/>
                  </a:cubicBezTo>
                  <a:cubicBezTo>
                    <a:pt x="451" y="2204"/>
                    <a:pt x="452" y="2204"/>
                    <a:pt x="452" y="2203"/>
                  </a:cubicBezTo>
                  <a:cubicBezTo>
                    <a:pt x="453" y="2202"/>
                    <a:pt x="454" y="2202"/>
                    <a:pt x="455" y="2201"/>
                  </a:cubicBezTo>
                  <a:cubicBezTo>
                    <a:pt x="457" y="2199"/>
                    <a:pt x="459" y="2198"/>
                    <a:pt x="461" y="2197"/>
                  </a:cubicBezTo>
                  <a:cubicBezTo>
                    <a:pt x="462" y="2196"/>
                    <a:pt x="464" y="2194"/>
                    <a:pt x="466" y="2193"/>
                  </a:cubicBezTo>
                  <a:cubicBezTo>
                    <a:pt x="467" y="2192"/>
                    <a:pt x="469" y="2191"/>
                    <a:pt x="471" y="2190"/>
                  </a:cubicBezTo>
                  <a:cubicBezTo>
                    <a:pt x="472" y="2189"/>
                    <a:pt x="473" y="2188"/>
                    <a:pt x="474" y="2187"/>
                  </a:cubicBezTo>
                  <a:cubicBezTo>
                    <a:pt x="475" y="2187"/>
                    <a:pt x="476" y="2187"/>
                    <a:pt x="476" y="2187"/>
                  </a:cubicBezTo>
                  <a:cubicBezTo>
                    <a:pt x="478" y="2186"/>
                    <a:pt x="481" y="2185"/>
                    <a:pt x="483" y="2184"/>
                  </a:cubicBezTo>
                  <a:cubicBezTo>
                    <a:pt x="485" y="2184"/>
                    <a:pt x="487" y="2183"/>
                    <a:pt x="489" y="2182"/>
                  </a:cubicBezTo>
                  <a:cubicBezTo>
                    <a:pt x="491" y="2181"/>
                    <a:pt x="493" y="2180"/>
                    <a:pt x="495" y="2180"/>
                  </a:cubicBezTo>
                  <a:cubicBezTo>
                    <a:pt x="496" y="2179"/>
                    <a:pt x="497" y="2179"/>
                    <a:pt x="498" y="2178"/>
                  </a:cubicBezTo>
                  <a:cubicBezTo>
                    <a:pt x="499" y="2178"/>
                    <a:pt x="500" y="2178"/>
                    <a:pt x="501" y="2177"/>
                  </a:cubicBezTo>
                  <a:cubicBezTo>
                    <a:pt x="503" y="2176"/>
                    <a:pt x="505" y="2175"/>
                    <a:pt x="507" y="2175"/>
                  </a:cubicBezTo>
                  <a:cubicBezTo>
                    <a:pt x="509" y="2174"/>
                    <a:pt x="511" y="2173"/>
                    <a:pt x="513" y="2172"/>
                  </a:cubicBezTo>
                  <a:cubicBezTo>
                    <a:pt x="515" y="2171"/>
                    <a:pt x="517" y="2170"/>
                    <a:pt x="518" y="2169"/>
                  </a:cubicBezTo>
                  <a:cubicBezTo>
                    <a:pt x="520" y="2168"/>
                    <a:pt x="522" y="2167"/>
                    <a:pt x="524" y="2166"/>
                  </a:cubicBezTo>
                  <a:cubicBezTo>
                    <a:pt x="526" y="2166"/>
                    <a:pt x="528" y="2165"/>
                    <a:pt x="530" y="2164"/>
                  </a:cubicBezTo>
                  <a:cubicBezTo>
                    <a:pt x="531" y="2163"/>
                    <a:pt x="533" y="2162"/>
                    <a:pt x="535" y="2161"/>
                  </a:cubicBezTo>
                  <a:cubicBezTo>
                    <a:pt x="538" y="2159"/>
                    <a:pt x="542" y="2157"/>
                    <a:pt x="545" y="2155"/>
                  </a:cubicBezTo>
                  <a:cubicBezTo>
                    <a:pt x="548" y="2153"/>
                    <a:pt x="552" y="2151"/>
                    <a:pt x="555" y="2150"/>
                  </a:cubicBezTo>
                  <a:cubicBezTo>
                    <a:pt x="558" y="2148"/>
                    <a:pt x="560" y="2146"/>
                    <a:pt x="563" y="2144"/>
                  </a:cubicBezTo>
                  <a:cubicBezTo>
                    <a:pt x="565" y="2143"/>
                    <a:pt x="566" y="2142"/>
                    <a:pt x="568" y="2141"/>
                  </a:cubicBezTo>
                  <a:cubicBezTo>
                    <a:pt x="561" y="2149"/>
                    <a:pt x="555" y="2157"/>
                    <a:pt x="549" y="2164"/>
                  </a:cubicBezTo>
                  <a:cubicBezTo>
                    <a:pt x="547" y="2167"/>
                    <a:pt x="544" y="2170"/>
                    <a:pt x="542" y="2173"/>
                  </a:cubicBezTo>
                  <a:cubicBezTo>
                    <a:pt x="540" y="2176"/>
                    <a:pt x="537" y="2179"/>
                    <a:pt x="535" y="2182"/>
                  </a:cubicBezTo>
                  <a:cubicBezTo>
                    <a:pt x="530" y="2188"/>
                    <a:pt x="526" y="2194"/>
                    <a:pt x="521" y="2200"/>
                  </a:cubicBezTo>
                  <a:cubicBezTo>
                    <a:pt x="512" y="2211"/>
                    <a:pt x="503" y="2222"/>
                    <a:pt x="495" y="2233"/>
                  </a:cubicBezTo>
                  <a:cubicBezTo>
                    <a:pt x="486" y="2243"/>
                    <a:pt x="478" y="2252"/>
                    <a:pt x="470" y="2261"/>
                  </a:cubicBezTo>
                  <a:cubicBezTo>
                    <a:pt x="462" y="2269"/>
                    <a:pt x="455" y="2277"/>
                    <a:pt x="448" y="2284"/>
                  </a:cubicBezTo>
                  <a:cubicBezTo>
                    <a:pt x="441" y="2290"/>
                    <a:pt x="435" y="2296"/>
                    <a:pt x="430" y="2300"/>
                  </a:cubicBezTo>
                  <a:cubicBezTo>
                    <a:pt x="428" y="2302"/>
                    <a:pt x="425" y="2304"/>
                    <a:pt x="423" y="2306"/>
                  </a:cubicBezTo>
                  <a:cubicBezTo>
                    <a:pt x="421" y="2308"/>
                    <a:pt x="419" y="2309"/>
                    <a:pt x="418" y="2310"/>
                  </a:cubicBezTo>
                  <a:cubicBezTo>
                    <a:pt x="415" y="2313"/>
                    <a:pt x="414" y="2314"/>
                    <a:pt x="414" y="2314"/>
                  </a:cubicBezTo>
                  <a:cubicBezTo>
                    <a:pt x="414" y="2314"/>
                    <a:pt x="415" y="2313"/>
                    <a:pt x="418" y="2311"/>
                  </a:cubicBezTo>
                  <a:cubicBezTo>
                    <a:pt x="420" y="2310"/>
                    <a:pt x="422" y="2308"/>
                    <a:pt x="424" y="2307"/>
                  </a:cubicBezTo>
                  <a:cubicBezTo>
                    <a:pt x="426" y="2305"/>
                    <a:pt x="428" y="2304"/>
                    <a:pt x="431" y="2301"/>
                  </a:cubicBezTo>
                  <a:cubicBezTo>
                    <a:pt x="437" y="2297"/>
                    <a:pt x="443" y="2292"/>
                    <a:pt x="450" y="2286"/>
                  </a:cubicBezTo>
                  <a:cubicBezTo>
                    <a:pt x="452" y="2284"/>
                    <a:pt x="454" y="2283"/>
                    <a:pt x="456" y="2281"/>
                  </a:cubicBezTo>
                  <a:cubicBezTo>
                    <a:pt x="458" y="2279"/>
                    <a:pt x="460" y="2278"/>
                    <a:pt x="462" y="2276"/>
                  </a:cubicBezTo>
                  <a:cubicBezTo>
                    <a:pt x="465" y="2272"/>
                    <a:pt x="469" y="2268"/>
                    <a:pt x="474" y="2264"/>
                  </a:cubicBezTo>
                  <a:cubicBezTo>
                    <a:pt x="476" y="2262"/>
                    <a:pt x="478" y="2260"/>
                    <a:pt x="480" y="2258"/>
                  </a:cubicBezTo>
                  <a:cubicBezTo>
                    <a:pt x="482" y="2255"/>
                    <a:pt x="484" y="2253"/>
                    <a:pt x="486" y="2251"/>
                  </a:cubicBezTo>
                  <a:cubicBezTo>
                    <a:pt x="488" y="2249"/>
                    <a:pt x="491" y="2246"/>
                    <a:pt x="493" y="2244"/>
                  </a:cubicBezTo>
                  <a:cubicBezTo>
                    <a:pt x="495" y="2241"/>
                    <a:pt x="497" y="2239"/>
                    <a:pt x="499" y="2236"/>
                  </a:cubicBezTo>
                  <a:cubicBezTo>
                    <a:pt x="504" y="2231"/>
                    <a:pt x="509" y="2226"/>
                    <a:pt x="513" y="2220"/>
                  </a:cubicBezTo>
                  <a:cubicBezTo>
                    <a:pt x="513" y="2221"/>
                    <a:pt x="513" y="2221"/>
                    <a:pt x="513" y="2221"/>
                  </a:cubicBezTo>
                  <a:cubicBezTo>
                    <a:pt x="512" y="2223"/>
                    <a:pt x="512" y="2224"/>
                    <a:pt x="511" y="2226"/>
                  </a:cubicBezTo>
                  <a:cubicBezTo>
                    <a:pt x="510" y="2228"/>
                    <a:pt x="509" y="2229"/>
                    <a:pt x="508" y="2231"/>
                  </a:cubicBezTo>
                  <a:cubicBezTo>
                    <a:pt x="507" y="2233"/>
                    <a:pt x="507" y="2235"/>
                    <a:pt x="506" y="2237"/>
                  </a:cubicBezTo>
                  <a:cubicBezTo>
                    <a:pt x="505" y="2238"/>
                    <a:pt x="505" y="2239"/>
                    <a:pt x="504" y="2240"/>
                  </a:cubicBezTo>
                  <a:cubicBezTo>
                    <a:pt x="504" y="2241"/>
                    <a:pt x="503" y="2242"/>
                    <a:pt x="503" y="2243"/>
                  </a:cubicBezTo>
                  <a:cubicBezTo>
                    <a:pt x="502" y="2245"/>
                    <a:pt x="501" y="2247"/>
                    <a:pt x="500" y="2249"/>
                  </a:cubicBezTo>
                  <a:cubicBezTo>
                    <a:pt x="498" y="2251"/>
                    <a:pt x="497" y="2253"/>
                    <a:pt x="496" y="2255"/>
                  </a:cubicBezTo>
                  <a:cubicBezTo>
                    <a:pt x="495" y="2257"/>
                    <a:pt x="494" y="2260"/>
                    <a:pt x="493" y="2262"/>
                  </a:cubicBezTo>
                  <a:cubicBezTo>
                    <a:pt x="491" y="2266"/>
                    <a:pt x="488" y="2270"/>
                    <a:pt x="486" y="2275"/>
                  </a:cubicBezTo>
                  <a:cubicBezTo>
                    <a:pt x="483" y="2279"/>
                    <a:pt x="480" y="2283"/>
                    <a:pt x="478" y="2287"/>
                  </a:cubicBezTo>
                  <a:cubicBezTo>
                    <a:pt x="477" y="2288"/>
                    <a:pt x="476" y="2289"/>
                    <a:pt x="476" y="2290"/>
                  </a:cubicBezTo>
                  <a:cubicBezTo>
                    <a:pt x="475" y="2291"/>
                    <a:pt x="475" y="2292"/>
                    <a:pt x="474" y="2293"/>
                  </a:cubicBezTo>
                  <a:cubicBezTo>
                    <a:pt x="473" y="2295"/>
                    <a:pt x="471" y="2297"/>
                    <a:pt x="470" y="2299"/>
                  </a:cubicBezTo>
                  <a:cubicBezTo>
                    <a:pt x="469" y="2301"/>
                    <a:pt x="467" y="2303"/>
                    <a:pt x="466" y="2305"/>
                  </a:cubicBezTo>
                  <a:cubicBezTo>
                    <a:pt x="465" y="2306"/>
                    <a:pt x="465" y="2307"/>
                    <a:pt x="464" y="2308"/>
                  </a:cubicBezTo>
                  <a:cubicBezTo>
                    <a:pt x="464" y="2309"/>
                    <a:pt x="463" y="2310"/>
                    <a:pt x="462" y="2310"/>
                  </a:cubicBezTo>
                  <a:cubicBezTo>
                    <a:pt x="461" y="2312"/>
                    <a:pt x="460" y="2314"/>
                    <a:pt x="459" y="2316"/>
                  </a:cubicBezTo>
                  <a:cubicBezTo>
                    <a:pt x="458" y="2317"/>
                    <a:pt x="456" y="2319"/>
                    <a:pt x="455" y="2320"/>
                  </a:cubicBezTo>
                  <a:cubicBezTo>
                    <a:pt x="454" y="2322"/>
                    <a:pt x="453" y="2323"/>
                    <a:pt x="452" y="2325"/>
                  </a:cubicBezTo>
                  <a:cubicBezTo>
                    <a:pt x="451" y="2326"/>
                    <a:pt x="450" y="2327"/>
                    <a:pt x="449" y="2329"/>
                  </a:cubicBezTo>
                  <a:cubicBezTo>
                    <a:pt x="448" y="2330"/>
                    <a:pt x="447" y="2331"/>
                    <a:pt x="447" y="2332"/>
                  </a:cubicBezTo>
                  <a:cubicBezTo>
                    <a:pt x="446" y="2333"/>
                    <a:pt x="445" y="2334"/>
                    <a:pt x="444" y="2335"/>
                  </a:cubicBezTo>
                  <a:cubicBezTo>
                    <a:pt x="443" y="2337"/>
                    <a:pt x="442" y="2338"/>
                    <a:pt x="441" y="2339"/>
                  </a:cubicBezTo>
                  <a:cubicBezTo>
                    <a:pt x="441" y="2340"/>
                    <a:pt x="440" y="2340"/>
                    <a:pt x="440" y="2340"/>
                  </a:cubicBezTo>
                  <a:cubicBezTo>
                    <a:pt x="440" y="2340"/>
                    <a:pt x="441" y="2340"/>
                    <a:pt x="442" y="2339"/>
                  </a:cubicBezTo>
                  <a:cubicBezTo>
                    <a:pt x="442" y="2338"/>
                    <a:pt x="444" y="2337"/>
                    <a:pt x="445" y="2336"/>
                  </a:cubicBezTo>
                  <a:cubicBezTo>
                    <a:pt x="446" y="2335"/>
                    <a:pt x="447" y="2334"/>
                    <a:pt x="448" y="2333"/>
                  </a:cubicBezTo>
                  <a:cubicBezTo>
                    <a:pt x="449" y="2333"/>
                    <a:pt x="450" y="2332"/>
                    <a:pt x="451" y="2331"/>
                  </a:cubicBezTo>
                  <a:cubicBezTo>
                    <a:pt x="453" y="2329"/>
                    <a:pt x="454" y="2328"/>
                    <a:pt x="455" y="2327"/>
                  </a:cubicBezTo>
                  <a:cubicBezTo>
                    <a:pt x="456" y="2326"/>
                    <a:pt x="457" y="2325"/>
                    <a:pt x="459" y="2323"/>
                  </a:cubicBezTo>
                  <a:cubicBezTo>
                    <a:pt x="460" y="2322"/>
                    <a:pt x="461" y="2320"/>
                    <a:pt x="463" y="2319"/>
                  </a:cubicBezTo>
                  <a:cubicBezTo>
                    <a:pt x="464" y="2317"/>
                    <a:pt x="466" y="2316"/>
                    <a:pt x="467" y="2314"/>
                  </a:cubicBezTo>
                  <a:cubicBezTo>
                    <a:pt x="468" y="2313"/>
                    <a:pt x="468" y="2312"/>
                    <a:pt x="469" y="2312"/>
                  </a:cubicBezTo>
                  <a:cubicBezTo>
                    <a:pt x="470" y="2311"/>
                    <a:pt x="471" y="2310"/>
                    <a:pt x="471" y="2309"/>
                  </a:cubicBezTo>
                  <a:cubicBezTo>
                    <a:pt x="473" y="2307"/>
                    <a:pt x="474" y="2305"/>
                    <a:pt x="476" y="2303"/>
                  </a:cubicBezTo>
                  <a:cubicBezTo>
                    <a:pt x="479" y="2300"/>
                    <a:pt x="481" y="2296"/>
                    <a:pt x="484" y="2291"/>
                  </a:cubicBezTo>
                  <a:cubicBezTo>
                    <a:pt x="487" y="2287"/>
                    <a:pt x="490" y="2283"/>
                    <a:pt x="492" y="2279"/>
                  </a:cubicBezTo>
                  <a:cubicBezTo>
                    <a:pt x="495" y="2274"/>
                    <a:pt x="497" y="2270"/>
                    <a:pt x="500" y="2265"/>
                  </a:cubicBezTo>
                  <a:cubicBezTo>
                    <a:pt x="502" y="2261"/>
                    <a:pt x="504" y="2256"/>
                    <a:pt x="506" y="2252"/>
                  </a:cubicBezTo>
                  <a:cubicBezTo>
                    <a:pt x="507" y="2250"/>
                    <a:pt x="508" y="2248"/>
                    <a:pt x="509" y="2246"/>
                  </a:cubicBezTo>
                  <a:cubicBezTo>
                    <a:pt x="509" y="2244"/>
                    <a:pt x="509" y="2243"/>
                    <a:pt x="510" y="2242"/>
                  </a:cubicBezTo>
                  <a:cubicBezTo>
                    <a:pt x="510" y="2241"/>
                    <a:pt x="511" y="2240"/>
                    <a:pt x="511" y="2239"/>
                  </a:cubicBezTo>
                  <a:cubicBezTo>
                    <a:pt x="512" y="2237"/>
                    <a:pt x="513" y="2235"/>
                    <a:pt x="513" y="2233"/>
                  </a:cubicBezTo>
                  <a:cubicBezTo>
                    <a:pt x="514" y="2231"/>
                    <a:pt x="514" y="2229"/>
                    <a:pt x="515" y="2228"/>
                  </a:cubicBezTo>
                  <a:cubicBezTo>
                    <a:pt x="516" y="2226"/>
                    <a:pt x="516" y="2224"/>
                    <a:pt x="517" y="2222"/>
                  </a:cubicBezTo>
                  <a:cubicBezTo>
                    <a:pt x="517" y="2221"/>
                    <a:pt x="517" y="2219"/>
                    <a:pt x="518" y="2218"/>
                  </a:cubicBezTo>
                  <a:cubicBezTo>
                    <a:pt x="518" y="2216"/>
                    <a:pt x="519" y="2215"/>
                    <a:pt x="519" y="2214"/>
                  </a:cubicBezTo>
                  <a:cubicBezTo>
                    <a:pt x="521" y="2211"/>
                    <a:pt x="524" y="2207"/>
                    <a:pt x="527" y="2204"/>
                  </a:cubicBezTo>
                  <a:cubicBezTo>
                    <a:pt x="531" y="2198"/>
                    <a:pt x="536" y="2193"/>
                    <a:pt x="541" y="2187"/>
                  </a:cubicBezTo>
                  <a:cubicBezTo>
                    <a:pt x="543" y="2184"/>
                    <a:pt x="545" y="2181"/>
                    <a:pt x="548" y="2178"/>
                  </a:cubicBezTo>
                  <a:cubicBezTo>
                    <a:pt x="550" y="2175"/>
                    <a:pt x="553" y="2172"/>
                    <a:pt x="555" y="2169"/>
                  </a:cubicBezTo>
                  <a:cubicBezTo>
                    <a:pt x="558" y="2166"/>
                    <a:pt x="560" y="2163"/>
                    <a:pt x="563" y="2159"/>
                  </a:cubicBezTo>
                  <a:cubicBezTo>
                    <a:pt x="563" y="2160"/>
                    <a:pt x="562" y="2160"/>
                    <a:pt x="562" y="2161"/>
                  </a:cubicBezTo>
                  <a:cubicBezTo>
                    <a:pt x="561" y="2164"/>
                    <a:pt x="559" y="2167"/>
                    <a:pt x="558" y="2171"/>
                  </a:cubicBezTo>
                  <a:cubicBezTo>
                    <a:pt x="556" y="2174"/>
                    <a:pt x="555" y="2178"/>
                    <a:pt x="554" y="2182"/>
                  </a:cubicBezTo>
                  <a:cubicBezTo>
                    <a:pt x="553" y="2183"/>
                    <a:pt x="553" y="2184"/>
                    <a:pt x="553" y="2185"/>
                  </a:cubicBezTo>
                  <a:cubicBezTo>
                    <a:pt x="553" y="2186"/>
                    <a:pt x="552" y="2188"/>
                    <a:pt x="552" y="2189"/>
                  </a:cubicBezTo>
                  <a:cubicBezTo>
                    <a:pt x="551" y="2191"/>
                    <a:pt x="551" y="2193"/>
                    <a:pt x="550" y="2195"/>
                  </a:cubicBezTo>
                  <a:cubicBezTo>
                    <a:pt x="549" y="2199"/>
                    <a:pt x="548" y="2204"/>
                    <a:pt x="548" y="2208"/>
                  </a:cubicBezTo>
                  <a:cubicBezTo>
                    <a:pt x="547" y="2212"/>
                    <a:pt x="546" y="2217"/>
                    <a:pt x="545" y="2221"/>
                  </a:cubicBezTo>
                  <a:cubicBezTo>
                    <a:pt x="544" y="2225"/>
                    <a:pt x="544" y="2229"/>
                    <a:pt x="543" y="2233"/>
                  </a:cubicBezTo>
                  <a:cubicBezTo>
                    <a:pt x="542" y="2237"/>
                    <a:pt x="541" y="2241"/>
                    <a:pt x="540" y="2245"/>
                  </a:cubicBezTo>
                  <a:cubicBezTo>
                    <a:pt x="539" y="2248"/>
                    <a:pt x="539" y="2252"/>
                    <a:pt x="538" y="2255"/>
                  </a:cubicBezTo>
                  <a:cubicBezTo>
                    <a:pt x="537" y="2257"/>
                    <a:pt x="537" y="2258"/>
                    <a:pt x="536" y="2260"/>
                  </a:cubicBezTo>
                  <a:cubicBezTo>
                    <a:pt x="536" y="2261"/>
                    <a:pt x="535" y="2262"/>
                    <a:pt x="535" y="2264"/>
                  </a:cubicBezTo>
                  <a:cubicBezTo>
                    <a:pt x="535" y="2265"/>
                    <a:pt x="534" y="2266"/>
                    <a:pt x="534" y="2267"/>
                  </a:cubicBezTo>
                  <a:cubicBezTo>
                    <a:pt x="533" y="2268"/>
                    <a:pt x="533" y="2269"/>
                    <a:pt x="533" y="2270"/>
                  </a:cubicBezTo>
                  <a:cubicBezTo>
                    <a:pt x="532" y="2272"/>
                    <a:pt x="531" y="2273"/>
                    <a:pt x="531" y="2274"/>
                  </a:cubicBezTo>
                  <a:cubicBezTo>
                    <a:pt x="530" y="2275"/>
                    <a:pt x="530" y="2276"/>
                    <a:pt x="530" y="2276"/>
                  </a:cubicBezTo>
                  <a:cubicBezTo>
                    <a:pt x="530" y="2276"/>
                    <a:pt x="531" y="2275"/>
                    <a:pt x="531" y="2274"/>
                  </a:cubicBezTo>
                  <a:cubicBezTo>
                    <a:pt x="532" y="2274"/>
                    <a:pt x="533" y="2272"/>
                    <a:pt x="534" y="2271"/>
                  </a:cubicBezTo>
                  <a:cubicBezTo>
                    <a:pt x="535" y="2270"/>
                    <a:pt x="535" y="2269"/>
                    <a:pt x="536" y="2268"/>
                  </a:cubicBezTo>
                  <a:cubicBezTo>
                    <a:pt x="536" y="2267"/>
                    <a:pt x="537" y="2266"/>
                    <a:pt x="538" y="2265"/>
                  </a:cubicBezTo>
                  <a:cubicBezTo>
                    <a:pt x="538" y="2264"/>
                    <a:pt x="539" y="2262"/>
                    <a:pt x="540" y="2261"/>
                  </a:cubicBezTo>
                  <a:cubicBezTo>
                    <a:pt x="541" y="2260"/>
                    <a:pt x="541" y="2258"/>
                    <a:pt x="542" y="2257"/>
                  </a:cubicBezTo>
                  <a:cubicBezTo>
                    <a:pt x="543" y="2254"/>
                    <a:pt x="545" y="2250"/>
                    <a:pt x="546" y="2247"/>
                  </a:cubicBezTo>
                  <a:cubicBezTo>
                    <a:pt x="547" y="2243"/>
                    <a:pt x="549" y="2239"/>
                    <a:pt x="550" y="2235"/>
                  </a:cubicBezTo>
                  <a:cubicBezTo>
                    <a:pt x="550" y="2233"/>
                    <a:pt x="551" y="2231"/>
                    <a:pt x="551" y="2229"/>
                  </a:cubicBezTo>
                  <a:cubicBezTo>
                    <a:pt x="552" y="2227"/>
                    <a:pt x="552" y="2225"/>
                    <a:pt x="553" y="2222"/>
                  </a:cubicBezTo>
                  <a:cubicBezTo>
                    <a:pt x="554" y="2218"/>
                    <a:pt x="555" y="2214"/>
                    <a:pt x="555" y="2209"/>
                  </a:cubicBezTo>
                  <a:cubicBezTo>
                    <a:pt x="556" y="2205"/>
                    <a:pt x="557" y="2201"/>
                    <a:pt x="558" y="2197"/>
                  </a:cubicBezTo>
                  <a:cubicBezTo>
                    <a:pt x="559" y="2192"/>
                    <a:pt x="560" y="2188"/>
                    <a:pt x="560" y="2184"/>
                  </a:cubicBezTo>
                  <a:cubicBezTo>
                    <a:pt x="561" y="2180"/>
                    <a:pt x="562" y="2176"/>
                    <a:pt x="563" y="2173"/>
                  </a:cubicBezTo>
                  <a:cubicBezTo>
                    <a:pt x="564" y="2169"/>
                    <a:pt x="565" y="2166"/>
                    <a:pt x="566" y="2163"/>
                  </a:cubicBezTo>
                  <a:cubicBezTo>
                    <a:pt x="567" y="2161"/>
                    <a:pt x="567" y="2160"/>
                    <a:pt x="568" y="2158"/>
                  </a:cubicBezTo>
                  <a:cubicBezTo>
                    <a:pt x="568" y="2157"/>
                    <a:pt x="569" y="2156"/>
                    <a:pt x="569" y="2154"/>
                  </a:cubicBezTo>
                  <a:cubicBezTo>
                    <a:pt x="570" y="2153"/>
                    <a:pt x="571" y="2152"/>
                    <a:pt x="571" y="2151"/>
                  </a:cubicBezTo>
                  <a:cubicBezTo>
                    <a:pt x="571" y="2150"/>
                    <a:pt x="572" y="2149"/>
                    <a:pt x="572" y="2148"/>
                  </a:cubicBezTo>
                  <a:cubicBezTo>
                    <a:pt x="572" y="2148"/>
                    <a:pt x="572" y="2148"/>
                    <a:pt x="572" y="2148"/>
                  </a:cubicBezTo>
                  <a:cubicBezTo>
                    <a:pt x="576" y="2143"/>
                    <a:pt x="580" y="2138"/>
                    <a:pt x="585" y="2133"/>
                  </a:cubicBezTo>
                  <a:cubicBezTo>
                    <a:pt x="588" y="2129"/>
                    <a:pt x="592" y="2125"/>
                    <a:pt x="595" y="2121"/>
                  </a:cubicBezTo>
                  <a:cubicBezTo>
                    <a:pt x="596" y="2121"/>
                    <a:pt x="596" y="2120"/>
                    <a:pt x="596" y="2120"/>
                  </a:cubicBezTo>
                  <a:cubicBezTo>
                    <a:pt x="598" y="2119"/>
                    <a:pt x="599" y="2118"/>
                    <a:pt x="599" y="2118"/>
                  </a:cubicBezTo>
                  <a:cubicBezTo>
                    <a:pt x="599" y="2118"/>
                    <a:pt x="598" y="2119"/>
                    <a:pt x="597" y="2119"/>
                  </a:cubicBezTo>
                  <a:cubicBezTo>
                    <a:pt x="603" y="2112"/>
                    <a:pt x="609" y="2106"/>
                    <a:pt x="615" y="2099"/>
                  </a:cubicBezTo>
                  <a:cubicBezTo>
                    <a:pt x="621" y="2094"/>
                    <a:pt x="626" y="2088"/>
                    <a:pt x="632" y="2083"/>
                  </a:cubicBezTo>
                  <a:cubicBezTo>
                    <a:pt x="634" y="2081"/>
                    <a:pt x="634" y="2081"/>
                    <a:pt x="634" y="2081"/>
                  </a:cubicBezTo>
                  <a:cubicBezTo>
                    <a:pt x="636" y="2079"/>
                    <a:pt x="636" y="2079"/>
                    <a:pt x="636" y="2079"/>
                  </a:cubicBezTo>
                  <a:cubicBezTo>
                    <a:pt x="637" y="2078"/>
                    <a:pt x="638" y="2077"/>
                    <a:pt x="640" y="2076"/>
                  </a:cubicBezTo>
                  <a:cubicBezTo>
                    <a:pt x="642" y="2073"/>
                    <a:pt x="645" y="2071"/>
                    <a:pt x="648" y="2068"/>
                  </a:cubicBezTo>
                  <a:cubicBezTo>
                    <a:pt x="659" y="2059"/>
                    <a:pt x="670" y="2051"/>
                    <a:pt x="681" y="2043"/>
                  </a:cubicBezTo>
                  <a:cubicBezTo>
                    <a:pt x="691" y="2036"/>
                    <a:pt x="699" y="2029"/>
                    <a:pt x="708" y="2023"/>
                  </a:cubicBezTo>
                  <a:cubicBezTo>
                    <a:pt x="708" y="2023"/>
                    <a:pt x="709" y="2023"/>
                    <a:pt x="709" y="2023"/>
                  </a:cubicBezTo>
                  <a:cubicBezTo>
                    <a:pt x="767" y="2013"/>
                    <a:pt x="780" y="1970"/>
                    <a:pt x="835" y="1951"/>
                  </a:cubicBezTo>
                  <a:cubicBezTo>
                    <a:pt x="851" y="1945"/>
                    <a:pt x="870" y="1941"/>
                    <a:pt x="890" y="1938"/>
                  </a:cubicBezTo>
                  <a:cubicBezTo>
                    <a:pt x="887" y="1939"/>
                    <a:pt x="884" y="1942"/>
                    <a:pt x="881" y="1944"/>
                  </a:cubicBezTo>
                  <a:cubicBezTo>
                    <a:pt x="880" y="1945"/>
                    <a:pt x="879" y="1946"/>
                    <a:pt x="878" y="1947"/>
                  </a:cubicBezTo>
                  <a:cubicBezTo>
                    <a:pt x="877" y="1947"/>
                    <a:pt x="877" y="1947"/>
                    <a:pt x="877" y="1947"/>
                  </a:cubicBezTo>
                  <a:cubicBezTo>
                    <a:pt x="877" y="1948"/>
                    <a:pt x="877" y="1948"/>
                    <a:pt x="877" y="1948"/>
                  </a:cubicBezTo>
                  <a:cubicBezTo>
                    <a:pt x="876" y="1948"/>
                    <a:pt x="876" y="1948"/>
                    <a:pt x="876" y="1948"/>
                  </a:cubicBezTo>
                  <a:cubicBezTo>
                    <a:pt x="876" y="1949"/>
                    <a:pt x="875" y="1949"/>
                    <a:pt x="875" y="1949"/>
                  </a:cubicBezTo>
                  <a:cubicBezTo>
                    <a:pt x="873" y="1951"/>
                    <a:pt x="871" y="1953"/>
                    <a:pt x="870" y="1955"/>
                  </a:cubicBezTo>
                  <a:cubicBezTo>
                    <a:pt x="866" y="1959"/>
                    <a:pt x="863" y="1963"/>
                    <a:pt x="860" y="1967"/>
                  </a:cubicBezTo>
                  <a:cubicBezTo>
                    <a:pt x="860" y="1967"/>
                    <a:pt x="860" y="1967"/>
                    <a:pt x="860" y="1967"/>
                  </a:cubicBezTo>
                  <a:cubicBezTo>
                    <a:pt x="858" y="1968"/>
                    <a:pt x="857" y="1969"/>
                    <a:pt x="855" y="1969"/>
                  </a:cubicBezTo>
                  <a:cubicBezTo>
                    <a:pt x="855" y="1969"/>
                    <a:pt x="854" y="1970"/>
                    <a:pt x="854" y="1970"/>
                  </a:cubicBezTo>
                  <a:cubicBezTo>
                    <a:pt x="853" y="1970"/>
                    <a:pt x="853" y="1970"/>
                    <a:pt x="853" y="1970"/>
                  </a:cubicBezTo>
                  <a:cubicBezTo>
                    <a:pt x="852" y="1970"/>
                    <a:pt x="851" y="1971"/>
                    <a:pt x="850" y="1971"/>
                  </a:cubicBezTo>
                  <a:cubicBezTo>
                    <a:pt x="849" y="1971"/>
                    <a:pt x="848" y="1972"/>
                    <a:pt x="847" y="1972"/>
                  </a:cubicBezTo>
                  <a:cubicBezTo>
                    <a:pt x="846" y="1972"/>
                    <a:pt x="845" y="1973"/>
                    <a:pt x="845" y="1973"/>
                  </a:cubicBezTo>
                  <a:cubicBezTo>
                    <a:pt x="843" y="1974"/>
                    <a:pt x="841" y="1974"/>
                    <a:pt x="839" y="1975"/>
                  </a:cubicBezTo>
                  <a:cubicBezTo>
                    <a:pt x="837" y="1975"/>
                    <a:pt x="835" y="1976"/>
                    <a:pt x="833" y="1977"/>
                  </a:cubicBezTo>
                  <a:cubicBezTo>
                    <a:pt x="832" y="1977"/>
                    <a:pt x="831" y="1977"/>
                    <a:pt x="830" y="1977"/>
                  </a:cubicBezTo>
                  <a:cubicBezTo>
                    <a:pt x="829" y="1978"/>
                    <a:pt x="829" y="1978"/>
                    <a:pt x="828" y="1978"/>
                  </a:cubicBezTo>
                  <a:cubicBezTo>
                    <a:pt x="827" y="1978"/>
                    <a:pt x="826" y="1979"/>
                    <a:pt x="825" y="1979"/>
                  </a:cubicBezTo>
                  <a:cubicBezTo>
                    <a:pt x="825" y="1979"/>
                    <a:pt x="824" y="1979"/>
                    <a:pt x="824" y="1979"/>
                  </a:cubicBezTo>
                  <a:cubicBezTo>
                    <a:pt x="823" y="1979"/>
                    <a:pt x="823" y="1979"/>
                    <a:pt x="822" y="1979"/>
                  </a:cubicBezTo>
                  <a:cubicBezTo>
                    <a:pt x="821" y="1980"/>
                    <a:pt x="819" y="1980"/>
                    <a:pt x="818" y="1981"/>
                  </a:cubicBezTo>
                  <a:cubicBezTo>
                    <a:pt x="817" y="1981"/>
                    <a:pt x="816" y="1981"/>
                    <a:pt x="815" y="1981"/>
                  </a:cubicBezTo>
                  <a:cubicBezTo>
                    <a:pt x="815" y="1981"/>
                    <a:pt x="814" y="1981"/>
                    <a:pt x="813" y="1981"/>
                  </a:cubicBezTo>
                  <a:cubicBezTo>
                    <a:pt x="813" y="1982"/>
                    <a:pt x="812" y="1982"/>
                    <a:pt x="812" y="1982"/>
                  </a:cubicBezTo>
                  <a:cubicBezTo>
                    <a:pt x="811" y="1982"/>
                    <a:pt x="811" y="1982"/>
                    <a:pt x="810" y="1982"/>
                  </a:cubicBezTo>
                  <a:cubicBezTo>
                    <a:pt x="809" y="1982"/>
                    <a:pt x="809" y="1983"/>
                    <a:pt x="808" y="1983"/>
                  </a:cubicBezTo>
                  <a:cubicBezTo>
                    <a:pt x="808" y="1983"/>
                    <a:pt x="807" y="1983"/>
                    <a:pt x="807" y="1983"/>
                  </a:cubicBezTo>
                  <a:cubicBezTo>
                    <a:pt x="807" y="1983"/>
                    <a:pt x="808" y="1983"/>
                    <a:pt x="808" y="1983"/>
                  </a:cubicBezTo>
                  <a:cubicBezTo>
                    <a:pt x="809" y="1983"/>
                    <a:pt x="809" y="1984"/>
                    <a:pt x="810" y="1984"/>
                  </a:cubicBezTo>
                  <a:cubicBezTo>
                    <a:pt x="811" y="1984"/>
                    <a:pt x="812" y="1984"/>
                    <a:pt x="814" y="1985"/>
                  </a:cubicBezTo>
                  <a:cubicBezTo>
                    <a:pt x="814" y="1985"/>
                    <a:pt x="815" y="1985"/>
                    <a:pt x="816" y="1985"/>
                  </a:cubicBezTo>
                  <a:cubicBezTo>
                    <a:pt x="816" y="1985"/>
                    <a:pt x="817" y="1985"/>
                    <a:pt x="818" y="1985"/>
                  </a:cubicBezTo>
                  <a:cubicBezTo>
                    <a:pt x="819" y="1985"/>
                    <a:pt x="820" y="1985"/>
                    <a:pt x="820" y="1985"/>
                  </a:cubicBezTo>
                  <a:cubicBezTo>
                    <a:pt x="821" y="1985"/>
                    <a:pt x="822" y="1985"/>
                    <a:pt x="823" y="1985"/>
                  </a:cubicBezTo>
                  <a:cubicBezTo>
                    <a:pt x="824" y="1985"/>
                    <a:pt x="825" y="1985"/>
                    <a:pt x="826" y="1985"/>
                  </a:cubicBezTo>
                  <a:cubicBezTo>
                    <a:pt x="827" y="1985"/>
                    <a:pt x="828" y="1985"/>
                    <a:pt x="829" y="1985"/>
                  </a:cubicBezTo>
                  <a:cubicBezTo>
                    <a:pt x="831" y="1985"/>
                    <a:pt x="833" y="1985"/>
                    <a:pt x="835" y="1984"/>
                  </a:cubicBezTo>
                  <a:cubicBezTo>
                    <a:pt x="837" y="1984"/>
                    <a:pt x="839" y="1983"/>
                    <a:pt x="841" y="1982"/>
                  </a:cubicBezTo>
                  <a:cubicBezTo>
                    <a:pt x="843" y="1982"/>
                    <a:pt x="845" y="1981"/>
                    <a:pt x="847" y="1980"/>
                  </a:cubicBezTo>
                  <a:cubicBezTo>
                    <a:pt x="848" y="1980"/>
                    <a:pt x="849" y="1980"/>
                    <a:pt x="849" y="1979"/>
                  </a:cubicBezTo>
                  <a:cubicBezTo>
                    <a:pt x="849" y="1980"/>
                    <a:pt x="849" y="1980"/>
                    <a:pt x="849" y="1980"/>
                  </a:cubicBezTo>
                  <a:cubicBezTo>
                    <a:pt x="848" y="1981"/>
                    <a:pt x="848" y="1981"/>
                    <a:pt x="848" y="1981"/>
                  </a:cubicBezTo>
                  <a:cubicBezTo>
                    <a:pt x="847" y="1981"/>
                    <a:pt x="847" y="1981"/>
                    <a:pt x="847" y="1981"/>
                  </a:cubicBezTo>
                  <a:cubicBezTo>
                    <a:pt x="846" y="1982"/>
                    <a:pt x="846" y="1983"/>
                    <a:pt x="845" y="1984"/>
                  </a:cubicBezTo>
                  <a:cubicBezTo>
                    <a:pt x="844" y="1984"/>
                    <a:pt x="843" y="1985"/>
                    <a:pt x="842" y="1986"/>
                  </a:cubicBezTo>
                  <a:cubicBezTo>
                    <a:pt x="841" y="1987"/>
                    <a:pt x="840" y="1987"/>
                    <a:pt x="839" y="1988"/>
                  </a:cubicBezTo>
                  <a:cubicBezTo>
                    <a:pt x="835" y="1991"/>
                    <a:pt x="831" y="1993"/>
                    <a:pt x="828" y="1995"/>
                  </a:cubicBezTo>
                  <a:cubicBezTo>
                    <a:pt x="824" y="1997"/>
                    <a:pt x="820" y="1999"/>
                    <a:pt x="816" y="2000"/>
                  </a:cubicBezTo>
                  <a:cubicBezTo>
                    <a:pt x="813" y="2001"/>
                    <a:pt x="809" y="2002"/>
                    <a:pt x="806" y="2003"/>
                  </a:cubicBezTo>
                  <a:cubicBezTo>
                    <a:pt x="806" y="2003"/>
                    <a:pt x="805" y="2003"/>
                    <a:pt x="804" y="2003"/>
                  </a:cubicBezTo>
                  <a:cubicBezTo>
                    <a:pt x="803" y="2004"/>
                    <a:pt x="803" y="2004"/>
                    <a:pt x="802" y="2004"/>
                  </a:cubicBezTo>
                  <a:cubicBezTo>
                    <a:pt x="801" y="2004"/>
                    <a:pt x="801" y="2004"/>
                    <a:pt x="800" y="2004"/>
                  </a:cubicBezTo>
                  <a:cubicBezTo>
                    <a:pt x="800" y="2004"/>
                    <a:pt x="799" y="2004"/>
                    <a:pt x="798" y="2005"/>
                  </a:cubicBezTo>
                  <a:cubicBezTo>
                    <a:pt x="797" y="2005"/>
                    <a:pt x="796" y="2005"/>
                    <a:pt x="795" y="2005"/>
                  </a:cubicBezTo>
                  <a:cubicBezTo>
                    <a:pt x="795" y="2005"/>
                    <a:pt x="794" y="2005"/>
                    <a:pt x="793" y="2005"/>
                  </a:cubicBezTo>
                  <a:cubicBezTo>
                    <a:pt x="792" y="2005"/>
                    <a:pt x="791" y="2005"/>
                    <a:pt x="791" y="2005"/>
                  </a:cubicBezTo>
                  <a:cubicBezTo>
                    <a:pt x="791" y="2005"/>
                    <a:pt x="792" y="2006"/>
                    <a:pt x="793" y="2006"/>
                  </a:cubicBezTo>
                  <a:cubicBezTo>
                    <a:pt x="794" y="2006"/>
                    <a:pt x="795" y="2006"/>
                    <a:pt x="795" y="2006"/>
                  </a:cubicBezTo>
                  <a:cubicBezTo>
                    <a:pt x="796" y="2006"/>
                    <a:pt x="797" y="2006"/>
                    <a:pt x="799" y="2006"/>
                  </a:cubicBezTo>
                  <a:cubicBezTo>
                    <a:pt x="799" y="2006"/>
                    <a:pt x="800" y="2006"/>
                    <a:pt x="800" y="2006"/>
                  </a:cubicBezTo>
                  <a:cubicBezTo>
                    <a:pt x="801" y="2006"/>
                    <a:pt x="802" y="2006"/>
                    <a:pt x="802" y="2006"/>
                  </a:cubicBezTo>
                  <a:cubicBezTo>
                    <a:pt x="803" y="2006"/>
                    <a:pt x="804" y="2006"/>
                    <a:pt x="805" y="2006"/>
                  </a:cubicBezTo>
                  <a:cubicBezTo>
                    <a:pt x="805" y="2006"/>
                    <a:pt x="806" y="2006"/>
                    <a:pt x="807" y="2006"/>
                  </a:cubicBezTo>
                  <a:cubicBezTo>
                    <a:pt x="810" y="2006"/>
                    <a:pt x="814" y="2005"/>
                    <a:pt x="818" y="2004"/>
                  </a:cubicBezTo>
                  <a:cubicBezTo>
                    <a:pt x="822" y="2003"/>
                    <a:pt x="826" y="2002"/>
                    <a:pt x="830" y="2000"/>
                  </a:cubicBezTo>
                  <a:cubicBezTo>
                    <a:pt x="834" y="1999"/>
                    <a:pt x="839" y="1996"/>
                    <a:pt x="843" y="1994"/>
                  </a:cubicBezTo>
                  <a:cubicBezTo>
                    <a:pt x="844" y="1993"/>
                    <a:pt x="845" y="1992"/>
                    <a:pt x="846" y="1992"/>
                  </a:cubicBezTo>
                  <a:cubicBezTo>
                    <a:pt x="847" y="1991"/>
                    <a:pt x="848" y="1990"/>
                    <a:pt x="849" y="1989"/>
                  </a:cubicBezTo>
                  <a:cubicBezTo>
                    <a:pt x="850" y="1989"/>
                    <a:pt x="851" y="1988"/>
                    <a:pt x="852" y="1987"/>
                  </a:cubicBezTo>
                  <a:cubicBezTo>
                    <a:pt x="853" y="1986"/>
                    <a:pt x="853" y="1986"/>
                    <a:pt x="853" y="1986"/>
                  </a:cubicBezTo>
                  <a:cubicBezTo>
                    <a:pt x="854" y="1985"/>
                    <a:pt x="854" y="1985"/>
                    <a:pt x="854" y="1985"/>
                  </a:cubicBezTo>
                  <a:cubicBezTo>
                    <a:pt x="855" y="1984"/>
                    <a:pt x="855" y="1984"/>
                    <a:pt x="855" y="1984"/>
                  </a:cubicBezTo>
                  <a:cubicBezTo>
                    <a:pt x="857" y="1982"/>
                    <a:pt x="859" y="1980"/>
                    <a:pt x="861" y="1978"/>
                  </a:cubicBezTo>
                  <a:cubicBezTo>
                    <a:pt x="863" y="1976"/>
                    <a:pt x="864" y="1974"/>
                    <a:pt x="866" y="1972"/>
                  </a:cubicBezTo>
                  <a:cubicBezTo>
                    <a:pt x="869" y="1968"/>
                    <a:pt x="872" y="1964"/>
                    <a:pt x="876" y="1960"/>
                  </a:cubicBezTo>
                  <a:cubicBezTo>
                    <a:pt x="877" y="1958"/>
                    <a:pt x="879" y="1956"/>
                    <a:pt x="880" y="1955"/>
                  </a:cubicBezTo>
                  <a:cubicBezTo>
                    <a:pt x="881" y="1954"/>
                    <a:pt x="881" y="1954"/>
                    <a:pt x="882" y="1953"/>
                  </a:cubicBezTo>
                  <a:cubicBezTo>
                    <a:pt x="882" y="1953"/>
                    <a:pt x="882" y="1953"/>
                    <a:pt x="882" y="1953"/>
                  </a:cubicBezTo>
                  <a:cubicBezTo>
                    <a:pt x="882" y="1953"/>
                    <a:pt x="882" y="1953"/>
                    <a:pt x="882" y="1953"/>
                  </a:cubicBezTo>
                  <a:cubicBezTo>
                    <a:pt x="883" y="1952"/>
                    <a:pt x="883" y="1952"/>
                    <a:pt x="883" y="1952"/>
                  </a:cubicBezTo>
                  <a:cubicBezTo>
                    <a:pt x="884" y="1951"/>
                    <a:pt x="884" y="1950"/>
                    <a:pt x="885" y="1949"/>
                  </a:cubicBezTo>
                  <a:cubicBezTo>
                    <a:pt x="889" y="1946"/>
                    <a:pt x="892" y="1943"/>
                    <a:pt x="896" y="1941"/>
                  </a:cubicBezTo>
                  <a:cubicBezTo>
                    <a:pt x="899" y="1939"/>
                    <a:pt x="903" y="1937"/>
                    <a:pt x="906" y="1935"/>
                  </a:cubicBezTo>
                  <a:cubicBezTo>
                    <a:pt x="926" y="1932"/>
                    <a:pt x="945" y="1931"/>
                    <a:pt x="960" y="1930"/>
                  </a:cubicBezTo>
                  <a:cubicBezTo>
                    <a:pt x="960" y="1930"/>
                    <a:pt x="960" y="1930"/>
                    <a:pt x="959" y="1930"/>
                  </a:cubicBezTo>
                  <a:cubicBezTo>
                    <a:pt x="958" y="1931"/>
                    <a:pt x="956" y="1931"/>
                    <a:pt x="955" y="1932"/>
                  </a:cubicBezTo>
                  <a:cubicBezTo>
                    <a:pt x="954" y="1932"/>
                    <a:pt x="953" y="1933"/>
                    <a:pt x="952" y="1933"/>
                  </a:cubicBezTo>
                  <a:cubicBezTo>
                    <a:pt x="950" y="1935"/>
                    <a:pt x="950" y="1935"/>
                    <a:pt x="950" y="1935"/>
                  </a:cubicBezTo>
                  <a:cubicBezTo>
                    <a:pt x="947" y="1936"/>
                    <a:pt x="944" y="1938"/>
                    <a:pt x="941" y="1940"/>
                  </a:cubicBezTo>
                  <a:cubicBezTo>
                    <a:pt x="939" y="1941"/>
                    <a:pt x="938" y="1942"/>
                    <a:pt x="937" y="1943"/>
                  </a:cubicBezTo>
                  <a:cubicBezTo>
                    <a:pt x="935" y="1944"/>
                    <a:pt x="934" y="1945"/>
                    <a:pt x="933" y="1946"/>
                  </a:cubicBezTo>
                  <a:cubicBezTo>
                    <a:pt x="930" y="1948"/>
                    <a:pt x="928" y="1950"/>
                    <a:pt x="925" y="1952"/>
                  </a:cubicBezTo>
                  <a:cubicBezTo>
                    <a:pt x="923" y="1954"/>
                    <a:pt x="921" y="1956"/>
                    <a:pt x="919" y="1958"/>
                  </a:cubicBezTo>
                  <a:cubicBezTo>
                    <a:pt x="918" y="1960"/>
                    <a:pt x="916" y="1962"/>
                    <a:pt x="915" y="1963"/>
                  </a:cubicBezTo>
                  <a:cubicBezTo>
                    <a:pt x="913" y="1965"/>
                    <a:pt x="912" y="1966"/>
                    <a:pt x="911" y="1967"/>
                  </a:cubicBezTo>
                  <a:cubicBezTo>
                    <a:pt x="910" y="1969"/>
                    <a:pt x="909" y="1970"/>
                    <a:pt x="909" y="1970"/>
                  </a:cubicBezTo>
                  <a:cubicBezTo>
                    <a:pt x="908" y="1971"/>
                    <a:pt x="908" y="1971"/>
                    <a:pt x="908" y="1971"/>
                  </a:cubicBezTo>
                  <a:cubicBezTo>
                    <a:pt x="908" y="1971"/>
                    <a:pt x="908" y="1971"/>
                    <a:pt x="909" y="1971"/>
                  </a:cubicBezTo>
                  <a:cubicBezTo>
                    <a:pt x="910" y="1970"/>
                    <a:pt x="911" y="1969"/>
                    <a:pt x="912" y="1969"/>
                  </a:cubicBezTo>
                  <a:cubicBezTo>
                    <a:pt x="915" y="1967"/>
                    <a:pt x="918" y="1964"/>
                    <a:pt x="922" y="1962"/>
                  </a:cubicBezTo>
                  <a:cubicBezTo>
                    <a:pt x="924" y="1960"/>
                    <a:pt x="927" y="1959"/>
                    <a:pt x="929" y="1957"/>
                  </a:cubicBezTo>
                  <a:cubicBezTo>
                    <a:pt x="932" y="1955"/>
                    <a:pt x="934" y="1953"/>
                    <a:pt x="937" y="1952"/>
                  </a:cubicBezTo>
                  <a:cubicBezTo>
                    <a:pt x="938" y="1951"/>
                    <a:pt x="939" y="1950"/>
                    <a:pt x="941" y="1949"/>
                  </a:cubicBezTo>
                  <a:cubicBezTo>
                    <a:pt x="942" y="1948"/>
                    <a:pt x="944" y="1947"/>
                    <a:pt x="945" y="1946"/>
                  </a:cubicBezTo>
                  <a:cubicBezTo>
                    <a:pt x="948" y="1945"/>
                    <a:pt x="951" y="1943"/>
                    <a:pt x="954" y="1941"/>
                  </a:cubicBezTo>
                  <a:cubicBezTo>
                    <a:pt x="956" y="1940"/>
                    <a:pt x="956" y="1940"/>
                    <a:pt x="956" y="1940"/>
                  </a:cubicBezTo>
                  <a:cubicBezTo>
                    <a:pt x="957" y="1940"/>
                    <a:pt x="957" y="1939"/>
                    <a:pt x="958" y="1939"/>
                  </a:cubicBezTo>
                  <a:cubicBezTo>
                    <a:pt x="959" y="1938"/>
                    <a:pt x="961" y="1938"/>
                    <a:pt x="962" y="1937"/>
                  </a:cubicBezTo>
                  <a:cubicBezTo>
                    <a:pt x="965" y="1936"/>
                    <a:pt x="968" y="1934"/>
                    <a:pt x="971" y="1933"/>
                  </a:cubicBezTo>
                  <a:cubicBezTo>
                    <a:pt x="974" y="1932"/>
                    <a:pt x="977" y="1931"/>
                    <a:pt x="980" y="1930"/>
                  </a:cubicBezTo>
                  <a:cubicBezTo>
                    <a:pt x="982" y="1929"/>
                    <a:pt x="984" y="1929"/>
                    <a:pt x="986" y="1928"/>
                  </a:cubicBezTo>
                  <a:cubicBezTo>
                    <a:pt x="985" y="1930"/>
                    <a:pt x="977" y="1944"/>
                    <a:pt x="962" y="1964"/>
                  </a:cubicBezTo>
                  <a:cubicBezTo>
                    <a:pt x="961" y="1964"/>
                    <a:pt x="961" y="1965"/>
                    <a:pt x="960" y="1965"/>
                  </a:cubicBezTo>
                  <a:cubicBezTo>
                    <a:pt x="959" y="1965"/>
                    <a:pt x="958" y="1966"/>
                    <a:pt x="957" y="1966"/>
                  </a:cubicBezTo>
                  <a:cubicBezTo>
                    <a:pt x="956" y="1967"/>
                    <a:pt x="955" y="1967"/>
                    <a:pt x="954" y="1968"/>
                  </a:cubicBezTo>
                  <a:cubicBezTo>
                    <a:pt x="953" y="1969"/>
                    <a:pt x="952" y="1969"/>
                    <a:pt x="951" y="1970"/>
                  </a:cubicBezTo>
                  <a:cubicBezTo>
                    <a:pt x="948" y="1971"/>
                    <a:pt x="945" y="1972"/>
                    <a:pt x="943" y="1973"/>
                  </a:cubicBezTo>
                  <a:cubicBezTo>
                    <a:pt x="940" y="1974"/>
                    <a:pt x="937" y="1975"/>
                    <a:pt x="933" y="1976"/>
                  </a:cubicBezTo>
                  <a:cubicBezTo>
                    <a:pt x="930" y="1977"/>
                    <a:pt x="927" y="1978"/>
                    <a:pt x="923" y="1979"/>
                  </a:cubicBezTo>
                  <a:cubicBezTo>
                    <a:pt x="920" y="1980"/>
                    <a:pt x="916" y="1981"/>
                    <a:pt x="913" y="1982"/>
                  </a:cubicBezTo>
                  <a:cubicBezTo>
                    <a:pt x="909" y="1983"/>
                    <a:pt x="906" y="1984"/>
                    <a:pt x="902" y="1986"/>
                  </a:cubicBezTo>
                  <a:cubicBezTo>
                    <a:pt x="900" y="1986"/>
                    <a:pt x="899" y="1987"/>
                    <a:pt x="897" y="1987"/>
                  </a:cubicBezTo>
                  <a:cubicBezTo>
                    <a:pt x="895" y="1988"/>
                    <a:pt x="894" y="1989"/>
                    <a:pt x="892" y="1989"/>
                  </a:cubicBezTo>
                  <a:cubicBezTo>
                    <a:pt x="889" y="1991"/>
                    <a:pt x="886" y="1992"/>
                    <a:pt x="883" y="1994"/>
                  </a:cubicBezTo>
                  <a:cubicBezTo>
                    <a:pt x="880" y="1995"/>
                    <a:pt x="877" y="1997"/>
                    <a:pt x="875" y="1998"/>
                  </a:cubicBezTo>
                  <a:cubicBezTo>
                    <a:pt x="874" y="1999"/>
                    <a:pt x="873" y="2000"/>
                    <a:pt x="872" y="2001"/>
                  </a:cubicBezTo>
                  <a:cubicBezTo>
                    <a:pt x="871" y="2002"/>
                    <a:pt x="870" y="2002"/>
                    <a:pt x="869" y="2003"/>
                  </a:cubicBezTo>
                  <a:cubicBezTo>
                    <a:pt x="868" y="2004"/>
                    <a:pt x="867" y="2005"/>
                    <a:pt x="866" y="2005"/>
                  </a:cubicBezTo>
                  <a:cubicBezTo>
                    <a:pt x="866" y="2006"/>
                    <a:pt x="865" y="2007"/>
                    <a:pt x="864" y="2007"/>
                  </a:cubicBezTo>
                  <a:cubicBezTo>
                    <a:pt x="863" y="2008"/>
                    <a:pt x="863" y="2009"/>
                    <a:pt x="862" y="2010"/>
                  </a:cubicBezTo>
                  <a:cubicBezTo>
                    <a:pt x="861" y="2011"/>
                    <a:pt x="861" y="2011"/>
                    <a:pt x="861" y="2011"/>
                  </a:cubicBezTo>
                  <a:cubicBezTo>
                    <a:pt x="861" y="2011"/>
                    <a:pt x="862" y="2011"/>
                    <a:pt x="862" y="2010"/>
                  </a:cubicBezTo>
                  <a:cubicBezTo>
                    <a:pt x="863" y="2010"/>
                    <a:pt x="864" y="2009"/>
                    <a:pt x="865" y="2008"/>
                  </a:cubicBezTo>
                  <a:cubicBezTo>
                    <a:pt x="866" y="2008"/>
                    <a:pt x="867" y="2008"/>
                    <a:pt x="868" y="2007"/>
                  </a:cubicBezTo>
                  <a:cubicBezTo>
                    <a:pt x="869" y="2007"/>
                    <a:pt x="869" y="2006"/>
                    <a:pt x="870" y="2006"/>
                  </a:cubicBezTo>
                  <a:cubicBezTo>
                    <a:pt x="871" y="2005"/>
                    <a:pt x="872" y="2005"/>
                    <a:pt x="874" y="2004"/>
                  </a:cubicBezTo>
                  <a:cubicBezTo>
                    <a:pt x="875" y="2003"/>
                    <a:pt x="876" y="2003"/>
                    <a:pt x="877" y="2002"/>
                  </a:cubicBezTo>
                  <a:cubicBezTo>
                    <a:pt x="880" y="2001"/>
                    <a:pt x="882" y="2000"/>
                    <a:pt x="885" y="1999"/>
                  </a:cubicBezTo>
                  <a:cubicBezTo>
                    <a:pt x="888" y="1998"/>
                    <a:pt x="891" y="1997"/>
                    <a:pt x="894" y="1996"/>
                  </a:cubicBezTo>
                  <a:cubicBezTo>
                    <a:pt x="898" y="1995"/>
                    <a:pt x="901" y="1994"/>
                    <a:pt x="905" y="1993"/>
                  </a:cubicBezTo>
                  <a:cubicBezTo>
                    <a:pt x="908" y="1992"/>
                    <a:pt x="911" y="1991"/>
                    <a:pt x="915" y="1990"/>
                  </a:cubicBezTo>
                  <a:cubicBezTo>
                    <a:pt x="919" y="1989"/>
                    <a:pt x="922" y="1988"/>
                    <a:pt x="926" y="1986"/>
                  </a:cubicBezTo>
                  <a:cubicBezTo>
                    <a:pt x="927" y="1986"/>
                    <a:pt x="929" y="1985"/>
                    <a:pt x="931" y="1985"/>
                  </a:cubicBezTo>
                  <a:cubicBezTo>
                    <a:pt x="932" y="1984"/>
                    <a:pt x="934" y="1983"/>
                    <a:pt x="936" y="1983"/>
                  </a:cubicBezTo>
                  <a:cubicBezTo>
                    <a:pt x="939" y="1981"/>
                    <a:pt x="942" y="1980"/>
                    <a:pt x="945" y="1978"/>
                  </a:cubicBezTo>
                  <a:cubicBezTo>
                    <a:pt x="948" y="1977"/>
                    <a:pt x="951" y="1975"/>
                    <a:pt x="953" y="1974"/>
                  </a:cubicBezTo>
                  <a:cubicBezTo>
                    <a:pt x="954" y="1973"/>
                    <a:pt x="955" y="1972"/>
                    <a:pt x="956" y="1971"/>
                  </a:cubicBezTo>
                  <a:cubicBezTo>
                    <a:pt x="943" y="1988"/>
                    <a:pt x="926" y="2008"/>
                    <a:pt x="906" y="2027"/>
                  </a:cubicBezTo>
                  <a:cubicBezTo>
                    <a:pt x="905" y="2028"/>
                    <a:pt x="903" y="2029"/>
                    <a:pt x="901" y="2030"/>
                  </a:cubicBezTo>
                  <a:cubicBezTo>
                    <a:pt x="897" y="2031"/>
                    <a:pt x="893" y="2033"/>
                    <a:pt x="889" y="2034"/>
                  </a:cubicBezTo>
                  <a:cubicBezTo>
                    <a:pt x="884" y="2035"/>
                    <a:pt x="880" y="2036"/>
                    <a:pt x="875" y="2037"/>
                  </a:cubicBezTo>
                  <a:cubicBezTo>
                    <a:pt x="872" y="2038"/>
                    <a:pt x="870" y="2038"/>
                    <a:pt x="867" y="2038"/>
                  </a:cubicBezTo>
                  <a:cubicBezTo>
                    <a:pt x="867" y="2038"/>
                    <a:pt x="867" y="2038"/>
                    <a:pt x="867" y="2038"/>
                  </a:cubicBezTo>
                  <a:cubicBezTo>
                    <a:pt x="867" y="2038"/>
                    <a:pt x="867" y="2038"/>
                    <a:pt x="867" y="2038"/>
                  </a:cubicBezTo>
                  <a:cubicBezTo>
                    <a:pt x="866" y="2038"/>
                    <a:pt x="867" y="2038"/>
                    <a:pt x="867" y="2038"/>
                  </a:cubicBezTo>
                  <a:cubicBezTo>
                    <a:pt x="866" y="2038"/>
                    <a:pt x="866" y="2038"/>
                    <a:pt x="866" y="2038"/>
                  </a:cubicBezTo>
                  <a:cubicBezTo>
                    <a:pt x="866" y="2038"/>
                    <a:pt x="866" y="2038"/>
                    <a:pt x="866" y="2038"/>
                  </a:cubicBezTo>
                  <a:cubicBezTo>
                    <a:pt x="865" y="2038"/>
                    <a:pt x="865" y="2038"/>
                    <a:pt x="865" y="2038"/>
                  </a:cubicBezTo>
                  <a:cubicBezTo>
                    <a:pt x="865" y="2039"/>
                    <a:pt x="864" y="2039"/>
                    <a:pt x="863" y="2039"/>
                  </a:cubicBezTo>
                  <a:cubicBezTo>
                    <a:pt x="862" y="2039"/>
                    <a:pt x="861" y="2039"/>
                    <a:pt x="859" y="2039"/>
                  </a:cubicBezTo>
                  <a:cubicBezTo>
                    <a:pt x="859" y="2039"/>
                    <a:pt x="858" y="2039"/>
                    <a:pt x="858" y="2039"/>
                  </a:cubicBezTo>
                  <a:cubicBezTo>
                    <a:pt x="857" y="2039"/>
                    <a:pt x="856" y="2038"/>
                    <a:pt x="854" y="2038"/>
                  </a:cubicBezTo>
                  <a:cubicBezTo>
                    <a:pt x="853" y="2037"/>
                    <a:pt x="852" y="2036"/>
                    <a:pt x="850" y="2036"/>
                  </a:cubicBezTo>
                  <a:cubicBezTo>
                    <a:pt x="850" y="2036"/>
                    <a:pt x="849" y="2035"/>
                    <a:pt x="848" y="2035"/>
                  </a:cubicBezTo>
                  <a:cubicBezTo>
                    <a:pt x="847" y="2035"/>
                    <a:pt x="847" y="2034"/>
                    <a:pt x="846" y="2034"/>
                  </a:cubicBezTo>
                  <a:cubicBezTo>
                    <a:pt x="844" y="2033"/>
                    <a:pt x="843" y="2033"/>
                    <a:pt x="841" y="2032"/>
                  </a:cubicBezTo>
                  <a:cubicBezTo>
                    <a:pt x="840" y="2032"/>
                    <a:pt x="838" y="2031"/>
                    <a:pt x="837" y="2030"/>
                  </a:cubicBezTo>
                  <a:cubicBezTo>
                    <a:pt x="836" y="2030"/>
                    <a:pt x="835" y="2030"/>
                    <a:pt x="834" y="2029"/>
                  </a:cubicBezTo>
                  <a:cubicBezTo>
                    <a:pt x="834" y="2029"/>
                    <a:pt x="833" y="2029"/>
                    <a:pt x="832" y="2029"/>
                  </a:cubicBezTo>
                  <a:cubicBezTo>
                    <a:pt x="831" y="2028"/>
                    <a:pt x="829" y="2027"/>
                    <a:pt x="828" y="2027"/>
                  </a:cubicBezTo>
                  <a:cubicBezTo>
                    <a:pt x="827" y="2026"/>
                    <a:pt x="825" y="2026"/>
                    <a:pt x="824" y="2025"/>
                  </a:cubicBezTo>
                  <a:cubicBezTo>
                    <a:pt x="823" y="2025"/>
                    <a:pt x="822" y="2025"/>
                    <a:pt x="821" y="2024"/>
                  </a:cubicBezTo>
                  <a:cubicBezTo>
                    <a:pt x="820" y="2024"/>
                    <a:pt x="819" y="2023"/>
                    <a:pt x="818" y="2023"/>
                  </a:cubicBezTo>
                  <a:cubicBezTo>
                    <a:pt x="818" y="2023"/>
                    <a:pt x="817" y="2023"/>
                    <a:pt x="816" y="2023"/>
                  </a:cubicBezTo>
                  <a:cubicBezTo>
                    <a:pt x="816" y="2023"/>
                    <a:pt x="816" y="2022"/>
                    <a:pt x="816" y="2022"/>
                  </a:cubicBezTo>
                  <a:cubicBezTo>
                    <a:pt x="816" y="2022"/>
                    <a:pt x="816" y="2023"/>
                    <a:pt x="816" y="2023"/>
                  </a:cubicBezTo>
                  <a:cubicBezTo>
                    <a:pt x="816" y="2023"/>
                    <a:pt x="817" y="2024"/>
                    <a:pt x="817" y="2025"/>
                  </a:cubicBezTo>
                  <a:cubicBezTo>
                    <a:pt x="818" y="2025"/>
                    <a:pt x="818" y="2026"/>
                    <a:pt x="819" y="2027"/>
                  </a:cubicBezTo>
                  <a:cubicBezTo>
                    <a:pt x="820" y="2027"/>
                    <a:pt x="820" y="2028"/>
                    <a:pt x="820" y="2028"/>
                  </a:cubicBezTo>
                  <a:cubicBezTo>
                    <a:pt x="821" y="2028"/>
                    <a:pt x="821" y="2029"/>
                    <a:pt x="822" y="2029"/>
                  </a:cubicBezTo>
                  <a:cubicBezTo>
                    <a:pt x="822" y="2030"/>
                    <a:pt x="823" y="2030"/>
                    <a:pt x="823" y="2031"/>
                  </a:cubicBezTo>
                  <a:cubicBezTo>
                    <a:pt x="824" y="2031"/>
                    <a:pt x="824" y="2032"/>
                    <a:pt x="825" y="2032"/>
                  </a:cubicBezTo>
                  <a:cubicBezTo>
                    <a:pt x="826" y="2033"/>
                    <a:pt x="828" y="2034"/>
                    <a:pt x="829" y="2035"/>
                  </a:cubicBezTo>
                  <a:cubicBezTo>
                    <a:pt x="830" y="2035"/>
                    <a:pt x="830" y="2036"/>
                    <a:pt x="831" y="2036"/>
                  </a:cubicBezTo>
                  <a:cubicBezTo>
                    <a:pt x="832" y="2037"/>
                    <a:pt x="833" y="2037"/>
                    <a:pt x="833" y="2037"/>
                  </a:cubicBezTo>
                  <a:cubicBezTo>
                    <a:pt x="835" y="2038"/>
                    <a:pt x="836" y="2038"/>
                    <a:pt x="837" y="2039"/>
                  </a:cubicBezTo>
                  <a:cubicBezTo>
                    <a:pt x="834" y="2039"/>
                    <a:pt x="830" y="2039"/>
                    <a:pt x="827" y="2039"/>
                  </a:cubicBezTo>
                  <a:cubicBezTo>
                    <a:pt x="824" y="2039"/>
                    <a:pt x="822" y="2038"/>
                    <a:pt x="819" y="2038"/>
                  </a:cubicBezTo>
                  <a:cubicBezTo>
                    <a:pt x="816" y="2038"/>
                    <a:pt x="814" y="2038"/>
                    <a:pt x="811" y="2038"/>
                  </a:cubicBezTo>
                  <a:cubicBezTo>
                    <a:pt x="806" y="2038"/>
                    <a:pt x="801" y="2038"/>
                    <a:pt x="796" y="2039"/>
                  </a:cubicBezTo>
                  <a:cubicBezTo>
                    <a:pt x="791" y="2039"/>
                    <a:pt x="787" y="2040"/>
                    <a:pt x="783" y="2041"/>
                  </a:cubicBezTo>
                  <a:cubicBezTo>
                    <a:pt x="779" y="2042"/>
                    <a:pt x="775" y="2043"/>
                    <a:pt x="772" y="2044"/>
                  </a:cubicBezTo>
                  <a:cubicBezTo>
                    <a:pt x="771" y="2044"/>
                    <a:pt x="770" y="2044"/>
                    <a:pt x="769" y="2044"/>
                  </a:cubicBezTo>
                  <a:cubicBezTo>
                    <a:pt x="769" y="2045"/>
                    <a:pt x="768" y="2045"/>
                    <a:pt x="767" y="2045"/>
                  </a:cubicBezTo>
                  <a:cubicBezTo>
                    <a:pt x="766" y="2046"/>
                    <a:pt x="765" y="2047"/>
                    <a:pt x="763" y="2047"/>
                  </a:cubicBezTo>
                  <a:cubicBezTo>
                    <a:pt x="761" y="2048"/>
                    <a:pt x="760" y="2049"/>
                    <a:pt x="759" y="2050"/>
                  </a:cubicBezTo>
                  <a:cubicBezTo>
                    <a:pt x="757" y="2051"/>
                    <a:pt x="757" y="2051"/>
                    <a:pt x="757" y="2051"/>
                  </a:cubicBezTo>
                  <a:cubicBezTo>
                    <a:pt x="757" y="2051"/>
                    <a:pt x="758" y="2051"/>
                    <a:pt x="759" y="2050"/>
                  </a:cubicBezTo>
                  <a:cubicBezTo>
                    <a:pt x="760" y="2050"/>
                    <a:pt x="762" y="2049"/>
                    <a:pt x="764" y="2049"/>
                  </a:cubicBezTo>
                  <a:cubicBezTo>
                    <a:pt x="765" y="2048"/>
                    <a:pt x="766" y="2048"/>
                    <a:pt x="768" y="2048"/>
                  </a:cubicBezTo>
                  <a:cubicBezTo>
                    <a:pt x="769" y="2047"/>
                    <a:pt x="769" y="2047"/>
                    <a:pt x="770" y="2047"/>
                  </a:cubicBezTo>
                  <a:cubicBezTo>
                    <a:pt x="771" y="2047"/>
                    <a:pt x="772" y="2047"/>
                    <a:pt x="772" y="2047"/>
                  </a:cubicBezTo>
                  <a:cubicBezTo>
                    <a:pt x="776" y="2046"/>
                    <a:pt x="779" y="2046"/>
                    <a:pt x="783" y="2045"/>
                  </a:cubicBezTo>
                  <a:cubicBezTo>
                    <a:pt x="787" y="2045"/>
                    <a:pt x="792" y="2045"/>
                    <a:pt x="796" y="2045"/>
                  </a:cubicBezTo>
                  <a:cubicBezTo>
                    <a:pt x="801" y="2045"/>
                    <a:pt x="806" y="2045"/>
                    <a:pt x="811" y="2045"/>
                  </a:cubicBezTo>
                  <a:cubicBezTo>
                    <a:pt x="816" y="2046"/>
                    <a:pt x="821" y="2046"/>
                    <a:pt x="827" y="2046"/>
                  </a:cubicBezTo>
                  <a:cubicBezTo>
                    <a:pt x="832" y="2047"/>
                    <a:pt x="838" y="2047"/>
                    <a:pt x="843" y="2047"/>
                  </a:cubicBezTo>
                  <a:cubicBezTo>
                    <a:pt x="849" y="2047"/>
                    <a:pt x="854" y="2047"/>
                    <a:pt x="860" y="2047"/>
                  </a:cubicBezTo>
                  <a:cubicBezTo>
                    <a:pt x="861" y="2046"/>
                    <a:pt x="863" y="2046"/>
                    <a:pt x="864" y="2046"/>
                  </a:cubicBezTo>
                  <a:cubicBezTo>
                    <a:pt x="865" y="2046"/>
                    <a:pt x="865" y="2046"/>
                    <a:pt x="866" y="2046"/>
                  </a:cubicBezTo>
                  <a:cubicBezTo>
                    <a:pt x="867" y="2046"/>
                    <a:pt x="867" y="2046"/>
                    <a:pt x="867" y="2046"/>
                  </a:cubicBezTo>
                  <a:cubicBezTo>
                    <a:pt x="867" y="2046"/>
                    <a:pt x="867" y="2046"/>
                    <a:pt x="867" y="2046"/>
                  </a:cubicBezTo>
                  <a:cubicBezTo>
                    <a:pt x="868" y="2046"/>
                    <a:pt x="868" y="2046"/>
                    <a:pt x="868" y="2046"/>
                  </a:cubicBezTo>
                  <a:cubicBezTo>
                    <a:pt x="868" y="2046"/>
                    <a:pt x="868" y="2046"/>
                    <a:pt x="868" y="2046"/>
                  </a:cubicBezTo>
                  <a:cubicBezTo>
                    <a:pt x="869" y="2045"/>
                    <a:pt x="871" y="2045"/>
                    <a:pt x="872" y="2045"/>
                  </a:cubicBezTo>
                  <a:cubicBezTo>
                    <a:pt x="873" y="2045"/>
                    <a:pt x="875" y="2044"/>
                    <a:pt x="876" y="2044"/>
                  </a:cubicBezTo>
                  <a:cubicBezTo>
                    <a:pt x="881" y="2043"/>
                    <a:pt x="886" y="2041"/>
                    <a:pt x="891" y="2039"/>
                  </a:cubicBezTo>
                  <a:cubicBezTo>
                    <a:pt x="892" y="2039"/>
                    <a:pt x="894" y="2038"/>
                    <a:pt x="896" y="2037"/>
                  </a:cubicBezTo>
                  <a:cubicBezTo>
                    <a:pt x="892" y="2040"/>
                    <a:pt x="889" y="2044"/>
                    <a:pt x="885" y="2047"/>
                  </a:cubicBezTo>
                  <a:cubicBezTo>
                    <a:pt x="869" y="2060"/>
                    <a:pt x="850" y="2071"/>
                    <a:pt x="828" y="2080"/>
                  </a:cubicBezTo>
                  <a:cubicBezTo>
                    <a:pt x="828" y="2080"/>
                    <a:pt x="827" y="2081"/>
                    <a:pt x="826" y="2081"/>
                  </a:cubicBezTo>
                  <a:cubicBezTo>
                    <a:pt x="825" y="2081"/>
                    <a:pt x="824" y="2082"/>
                    <a:pt x="822" y="2082"/>
                  </a:cubicBezTo>
                  <a:cubicBezTo>
                    <a:pt x="821" y="2082"/>
                    <a:pt x="820" y="2083"/>
                    <a:pt x="819" y="2083"/>
                  </a:cubicBezTo>
                  <a:cubicBezTo>
                    <a:pt x="817" y="2083"/>
                    <a:pt x="816" y="2083"/>
                    <a:pt x="815" y="2084"/>
                  </a:cubicBezTo>
                  <a:cubicBezTo>
                    <a:pt x="814" y="2084"/>
                    <a:pt x="812" y="2084"/>
                    <a:pt x="811" y="2084"/>
                  </a:cubicBezTo>
                  <a:cubicBezTo>
                    <a:pt x="809" y="2084"/>
                    <a:pt x="807" y="2085"/>
                    <a:pt x="806" y="2085"/>
                  </a:cubicBezTo>
                  <a:cubicBezTo>
                    <a:pt x="802" y="2085"/>
                    <a:pt x="799" y="2085"/>
                    <a:pt x="795" y="2085"/>
                  </a:cubicBezTo>
                  <a:cubicBezTo>
                    <a:pt x="791" y="2086"/>
                    <a:pt x="787" y="2086"/>
                    <a:pt x="783" y="2086"/>
                  </a:cubicBezTo>
                  <a:cubicBezTo>
                    <a:pt x="778" y="2085"/>
                    <a:pt x="774" y="2085"/>
                    <a:pt x="770" y="2085"/>
                  </a:cubicBezTo>
                  <a:cubicBezTo>
                    <a:pt x="765" y="2085"/>
                    <a:pt x="760" y="2085"/>
                    <a:pt x="756" y="2085"/>
                  </a:cubicBezTo>
                  <a:cubicBezTo>
                    <a:pt x="751" y="2085"/>
                    <a:pt x="747" y="2085"/>
                    <a:pt x="742" y="2085"/>
                  </a:cubicBezTo>
                  <a:cubicBezTo>
                    <a:pt x="740" y="2085"/>
                    <a:pt x="738" y="2085"/>
                    <a:pt x="736" y="2085"/>
                  </a:cubicBezTo>
                  <a:cubicBezTo>
                    <a:pt x="735" y="2085"/>
                    <a:pt x="735" y="2085"/>
                    <a:pt x="735" y="2085"/>
                  </a:cubicBezTo>
                  <a:cubicBezTo>
                    <a:pt x="734" y="2085"/>
                    <a:pt x="733" y="2084"/>
                    <a:pt x="732" y="2084"/>
                  </a:cubicBezTo>
                  <a:cubicBezTo>
                    <a:pt x="731" y="2083"/>
                    <a:pt x="730" y="2083"/>
                    <a:pt x="729" y="2082"/>
                  </a:cubicBezTo>
                  <a:cubicBezTo>
                    <a:pt x="728" y="2082"/>
                    <a:pt x="727" y="2082"/>
                    <a:pt x="725" y="2081"/>
                  </a:cubicBezTo>
                  <a:cubicBezTo>
                    <a:pt x="723" y="2081"/>
                    <a:pt x="721" y="2080"/>
                    <a:pt x="718" y="2079"/>
                  </a:cubicBezTo>
                  <a:cubicBezTo>
                    <a:pt x="716" y="2079"/>
                    <a:pt x="713" y="2078"/>
                    <a:pt x="710" y="2078"/>
                  </a:cubicBezTo>
                  <a:cubicBezTo>
                    <a:pt x="708" y="2078"/>
                    <a:pt x="705" y="2077"/>
                    <a:pt x="703" y="2077"/>
                  </a:cubicBezTo>
                  <a:cubicBezTo>
                    <a:pt x="700" y="2077"/>
                    <a:pt x="697" y="2077"/>
                    <a:pt x="695" y="2077"/>
                  </a:cubicBezTo>
                  <a:cubicBezTo>
                    <a:pt x="694" y="2077"/>
                    <a:pt x="693" y="2078"/>
                    <a:pt x="691" y="2078"/>
                  </a:cubicBezTo>
                  <a:cubicBezTo>
                    <a:pt x="690" y="2078"/>
                    <a:pt x="689" y="2078"/>
                    <a:pt x="688" y="2078"/>
                  </a:cubicBezTo>
                  <a:cubicBezTo>
                    <a:pt x="687" y="2078"/>
                    <a:pt x="686" y="2079"/>
                    <a:pt x="685" y="2079"/>
                  </a:cubicBezTo>
                  <a:cubicBezTo>
                    <a:pt x="684" y="2079"/>
                    <a:pt x="683" y="2079"/>
                    <a:pt x="682" y="2079"/>
                  </a:cubicBezTo>
                  <a:cubicBezTo>
                    <a:pt x="681" y="2080"/>
                    <a:pt x="680" y="2080"/>
                    <a:pt x="679" y="2080"/>
                  </a:cubicBezTo>
                  <a:cubicBezTo>
                    <a:pt x="678" y="2080"/>
                    <a:pt x="677" y="2081"/>
                    <a:pt x="677" y="2081"/>
                  </a:cubicBezTo>
                  <a:cubicBezTo>
                    <a:pt x="676" y="2081"/>
                    <a:pt x="675" y="2081"/>
                    <a:pt x="675" y="2081"/>
                  </a:cubicBezTo>
                  <a:cubicBezTo>
                    <a:pt x="674" y="2082"/>
                    <a:pt x="673" y="2082"/>
                    <a:pt x="673" y="2082"/>
                  </a:cubicBezTo>
                  <a:cubicBezTo>
                    <a:pt x="672" y="2083"/>
                    <a:pt x="671" y="2083"/>
                    <a:pt x="670" y="2083"/>
                  </a:cubicBezTo>
                  <a:cubicBezTo>
                    <a:pt x="670" y="2084"/>
                    <a:pt x="670" y="2084"/>
                    <a:pt x="670" y="2084"/>
                  </a:cubicBezTo>
                  <a:cubicBezTo>
                    <a:pt x="670" y="2084"/>
                    <a:pt x="670" y="2084"/>
                    <a:pt x="670" y="2084"/>
                  </a:cubicBezTo>
                  <a:cubicBezTo>
                    <a:pt x="671" y="2084"/>
                    <a:pt x="672" y="2084"/>
                    <a:pt x="673" y="2084"/>
                  </a:cubicBezTo>
                  <a:cubicBezTo>
                    <a:pt x="674" y="2084"/>
                    <a:pt x="674" y="2084"/>
                    <a:pt x="675" y="2084"/>
                  </a:cubicBezTo>
                  <a:cubicBezTo>
                    <a:pt x="676" y="2084"/>
                    <a:pt x="676" y="2084"/>
                    <a:pt x="677" y="2084"/>
                  </a:cubicBezTo>
                  <a:cubicBezTo>
                    <a:pt x="678" y="2084"/>
                    <a:pt x="679" y="2084"/>
                    <a:pt x="680" y="2084"/>
                  </a:cubicBezTo>
                  <a:cubicBezTo>
                    <a:pt x="680" y="2084"/>
                    <a:pt x="681" y="2084"/>
                    <a:pt x="682" y="2084"/>
                  </a:cubicBezTo>
                  <a:cubicBezTo>
                    <a:pt x="683" y="2084"/>
                    <a:pt x="684" y="2084"/>
                    <a:pt x="685" y="2084"/>
                  </a:cubicBezTo>
                  <a:cubicBezTo>
                    <a:pt x="686" y="2084"/>
                    <a:pt x="687" y="2084"/>
                    <a:pt x="688" y="2084"/>
                  </a:cubicBezTo>
                  <a:cubicBezTo>
                    <a:pt x="689" y="2084"/>
                    <a:pt x="689" y="2084"/>
                    <a:pt x="690" y="2084"/>
                  </a:cubicBezTo>
                  <a:cubicBezTo>
                    <a:pt x="690" y="2084"/>
                    <a:pt x="691" y="2084"/>
                    <a:pt x="692" y="2084"/>
                  </a:cubicBezTo>
                  <a:cubicBezTo>
                    <a:pt x="693" y="2084"/>
                    <a:pt x="694" y="2084"/>
                    <a:pt x="695" y="2084"/>
                  </a:cubicBezTo>
                  <a:cubicBezTo>
                    <a:pt x="696" y="2085"/>
                    <a:pt x="697" y="2085"/>
                    <a:pt x="698" y="2085"/>
                  </a:cubicBezTo>
                  <a:cubicBezTo>
                    <a:pt x="700" y="2085"/>
                    <a:pt x="701" y="2085"/>
                    <a:pt x="702" y="2085"/>
                  </a:cubicBezTo>
                  <a:cubicBezTo>
                    <a:pt x="704" y="2085"/>
                    <a:pt x="707" y="2086"/>
                    <a:pt x="709" y="2086"/>
                  </a:cubicBezTo>
                  <a:cubicBezTo>
                    <a:pt x="712" y="2086"/>
                    <a:pt x="714" y="2086"/>
                    <a:pt x="717" y="2087"/>
                  </a:cubicBezTo>
                  <a:cubicBezTo>
                    <a:pt x="718" y="2087"/>
                    <a:pt x="719" y="2087"/>
                    <a:pt x="720" y="2087"/>
                  </a:cubicBezTo>
                  <a:cubicBezTo>
                    <a:pt x="720" y="2088"/>
                    <a:pt x="721" y="2088"/>
                    <a:pt x="721" y="2088"/>
                  </a:cubicBezTo>
                  <a:cubicBezTo>
                    <a:pt x="719" y="2088"/>
                    <a:pt x="718" y="2088"/>
                    <a:pt x="716" y="2089"/>
                  </a:cubicBezTo>
                  <a:cubicBezTo>
                    <a:pt x="712" y="2090"/>
                    <a:pt x="709" y="2091"/>
                    <a:pt x="705" y="2093"/>
                  </a:cubicBezTo>
                  <a:cubicBezTo>
                    <a:pt x="704" y="2094"/>
                    <a:pt x="702" y="2094"/>
                    <a:pt x="701" y="2095"/>
                  </a:cubicBezTo>
                  <a:cubicBezTo>
                    <a:pt x="699" y="2096"/>
                    <a:pt x="698" y="2097"/>
                    <a:pt x="697" y="2097"/>
                  </a:cubicBezTo>
                  <a:cubicBezTo>
                    <a:pt x="696" y="2098"/>
                    <a:pt x="695" y="2099"/>
                    <a:pt x="694" y="2100"/>
                  </a:cubicBezTo>
                  <a:cubicBezTo>
                    <a:pt x="693" y="2101"/>
                    <a:pt x="692" y="2101"/>
                    <a:pt x="691" y="2102"/>
                  </a:cubicBezTo>
                  <a:cubicBezTo>
                    <a:pt x="690" y="2103"/>
                    <a:pt x="689" y="2103"/>
                    <a:pt x="689" y="2104"/>
                  </a:cubicBezTo>
                  <a:cubicBezTo>
                    <a:pt x="688" y="2104"/>
                    <a:pt x="688" y="2105"/>
                    <a:pt x="688" y="2105"/>
                  </a:cubicBezTo>
                  <a:cubicBezTo>
                    <a:pt x="687" y="2106"/>
                    <a:pt x="686" y="2107"/>
                    <a:pt x="686" y="2107"/>
                  </a:cubicBezTo>
                  <a:cubicBezTo>
                    <a:pt x="686" y="2107"/>
                    <a:pt x="687" y="2106"/>
                    <a:pt x="688" y="2106"/>
                  </a:cubicBezTo>
                  <a:cubicBezTo>
                    <a:pt x="689" y="2105"/>
                    <a:pt x="690" y="2104"/>
                    <a:pt x="692" y="2103"/>
                  </a:cubicBezTo>
                  <a:cubicBezTo>
                    <a:pt x="693" y="2103"/>
                    <a:pt x="694" y="2102"/>
                    <a:pt x="695" y="2102"/>
                  </a:cubicBezTo>
                  <a:cubicBezTo>
                    <a:pt x="696" y="2101"/>
                    <a:pt x="697" y="2101"/>
                    <a:pt x="698" y="2100"/>
                  </a:cubicBezTo>
                  <a:cubicBezTo>
                    <a:pt x="700" y="2100"/>
                    <a:pt x="701" y="2099"/>
                    <a:pt x="702" y="2099"/>
                  </a:cubicBezTo>
                  <a:cubicBezTo>
                    <a:pt x="704" y="2098"/>
                    <a:pt x="705" y="2098"/>
                    <a:pt x="707" y="2097"/>
                  </a:cubicBezTo>
                  <a:cubicBezTo>
                    <a:pt x="710" y="2096"/>
                    <a:pt x="714" y="2095"/>
                    <a:pt x="717" y="2095"/>
                  </a:cubicBezTo>
                  <a:cubicBezTo>
                    <a:pt x="721" y="2094"/>
                    <a:pt x="725" y="2094"/>
                    <a:pt x="729" y="2093"/>
                  </a:cubicBezTo>
                  <a:cubicBezTo>
                    <a:pt x="734" y="2093"/>
                    <a:pt x="738" y="2093"/>
                    <a:pt x="742" y="2093"/>
                  </a:cubicBezTo>
                  <a:cubicBezTo>
                    <a:pt x="743" y="2093"/>
                    <a:pt x="743" y="2093"/>
                    <a:pt x="744" y="2093"/>
                  </a:cubicBezTo>
                  <a:cubicBezTo>
                    <a:pt x="744" y="2093"/>
                    <a:pt x="745" y="2093"/>
                    <a:pt x="745" y="2093"/>
                  </a:cubicBezTo>
                  <a:cubicBezTo>
                    <a:pt x="746" y="2093"/>
                    <a:pt x="747" y="2093"/>
                    <a:pt x="748" y="2094"/>
                  </a:cubicBezTo>
                  <a:cubicBezTo>
                    <a:pt x="748" y="2094"/>
                    <a:pt x="748" y="2094"/>
                    <a:pt x="748" y="2094"/>
                  </a:cubicBezTo>
                  <a:cubicBezTo>
                    <a:pt x="748" y="2094"/>
                    <a:pt x="748" y="2094"/>
                    <a:pt x="748" y="2093"/>
                  </a:cubicBezTo>
                  <a:cubicBezTo>
                    <a:pt x="748" y="2093"/>
                    <a:pt x="747" y="2093"/>
                    <a:pt x="747" y="2093"/>
                  </a:cubicBezTo>
                  <a:cubicBezTo>
                    <a:pt x="750" y="2093"/>
                    <a:pt x="753" y="2093"/>
                    <a:pt x="756" y="2093"/>
                  </a:cubicBezTo>
                  <a:cubicBezTo>
                    <a:pt x="760" y="2093"/>
                    <a:pt x="765" y="2093"/>
                    <a:pt x="769" y="2093"/>
                  </a:cubicBezTo>
                  <a:cubicBezTo>
                    <a:pt x="772" y="2093"/>
                    <a:pt x="774" y="2093"/>
                    <a:pt x="776" y="2093"/>
                  </a:cubicBezTo>
                  <a:cubicBezTo>
                    <a:pt x="778" y="2093"/>
                    <a:pt x="781" y="2093"/>
                    <a:pt x="783" y="2093"/>
                  </a:cubicBezTo>
                  <a:cubicBezTo>
                    <a:pt x="787" y="2092"/>
                    <a:pt x="791" y="2092"/>
                    <a:pt x="795" y="2091"/>
                  </a:cubicBezTo>
                  <a:cubicBezTo>
                    <a:pt x="798" y="2091"/>
                    <a:pt x="800" y="2091"/>
                    <a:pt x="803" y="2090"/>
                  </a:cubicBezTo>
                  <a:cubicBezTo>
                    <a:pt x="762" y="2105"/>
                    <a:pt x="717" y="2117"/>
                    <a:pt x="675" y="2135"/>
                  </a:cubicBezTo>
                  <a:cubicBezTo>
                    <a:pt x="671" y="2134"/>
                    <a:pt x="666" y="2133"/>
                    <a:pt x="660" y="2132"/>
                  </a:cubicBezTo>
                  <a:cubicBezTo>
                    <a:pt x="658" y="2132"/>
                    <a:pt x="657" y="2132"/>
                    <a:pt x="655" y="2131"/>
                  </a:cubicBezTo>
                  <a:cubicBezTo>
                    <a:pt x="653" y="2131"/>
                    <a:pt x="651" y="2131"/>
                    <a:pt x="649" y="2131"/>
                  </a:cubicBezTo>
                  <a:cubicBezTo>
                    <a:pt x="645" y="2130"/>
                    <a:pt x="641" y="2130"/>
                    <a:pt x="637" y="2129"/>
                  </a:cubicBezTo>
                  <a:cubicBezTo>
                    <a:pt x="633" y="2129"/>
                    <a:pt x="629" y="2129"/>
                    <a:pt x="625" y="2130"/>
                  </a:cubicBezTo>
                  <a:cubicBezTo>
                    <a:pt x="623" y="2130"/>
                    <a:pt x="621" y="2130"/>
                    <a:pt x="620" y="2131"/>
                  </a:cubicBezTo>
                  <a:cubicBezTo>
                    <a:pt x="619" y="2131"/>
                    <a:pt x="618" y="2131"/>
                    <a:pt x="617" y="2131"/>
                  </a:cubicBezTo>
                  <a:cubicBezTo>
                    <a:pt x="616" y="2131"/>
                    <a:pt x="616" y="2131"/>
                    <a:pt x="616" y="2131"/>
                  </a:cubicBezTo>
                  <a:cubicBezTo>
                    <a:pt x="616" y="2131"/>
                    <a:pt x="616" y="2131"/>
                    <a:pt x="616" y="2131"/>
                  </a:cubicBezTo>
                  <a:cubicBezTo>
                    <a:pt x="615" y="2132"/>
                    <a:pt x="615" y="2132"/>
                    <a:pt x="615" y="2132"/>
                  </a:cubicBezTo>
                  <a:cubicBezTo>
                    <a:pt x="615" y="2132"/>
                    <a:pt x="614" y="2132"/>
                    <a:pt x="614" y="2132"/>
                  </a:cubicBezTo>
                  <a:cubicBezTo>
                    <a:pt x="613" y="2132"/>
                    <a:pt x="612" y="2133"/>
                    <a:pt x="611" y="2133"/>
                  </a:cubicBezTo>
                  <a:cubicBezTo>
                    <a:pt x="610" y="2133"/>
                    <a:pt x="609" y="2134"/>
                    <a:pt x="608" y="2134"/>
                  </a:cubicBezTo>
                  <a:cubicBezTo>
                    <a:pt x="608" y="2134"/>
                    <a:pt x="607" y="2135"/>
                    <a:pt x="606" y="2135"/>
                  </a:cubicBezTo>
                  <a:cubicBezTo>
                    <a:pt x="605" y="2135"/>
                    <a:pt x="604" y="2136"/>
                    <a:pt x="604" y="2136"/>
                  </a:cubicBezTo>
                  <a:cubicBezTo>
                    <a:pt x="601" y="2138"/>
                    <a:pt x="598" y="2140"/>
                    <a:pt x="596" y="2142"/>
                  </a:cubicBezTo>
                  <a:cubicBezTo>
                    <a:pt x="594" y="2143"/>
                    <a:pt x="593" y="2144"/>
                    <a:pt x="593" y="2145"/>
                  </a:cubicBezTo>
                  <a:cubicBezTo>
                    <a:pt x="592" y="2146"/>
                    <a:pt x="591" y="2147"/>
                    <a:pt x="590" y="2148"/>
                  </a:cubicBezTo>
                  <a:cubicBezTo>
                    <a:pt x="589" y="2149"/>
                    <a:pt x="589" y="2150"/>
                    <a:pt x="588" y="2151"/>
                  </a:cubicBezTo>
                  <a:cubicBezTo>
                    <a:pt x="588" y="2152"/>
                    <a:pt x="587" y="2153"/>
                    <a:pt x="587" y="2154"/>
                  </a:cubicBezTo>
                  <a:cubicBezTo>
                    <a:pt x="586" y="2156"/>
                    <a:pt x="586" y="2157"/>
                    <a:pt x="586" y="2158"/>
                  </a:cubicBezTo>
                  <a:cubicBezTo>
                    <a:pt x="586" y="2159"/>
                    <a:pt x="586" y="2159"/>
                    <a:pt x="586" y="2159"/>
                  </a:cubicBezTo>
                  <a:cubicBezTo>
                    <a:pt x="586" y="2159"/>
                    <a:pt x="586" y="2159"/>
                    <a:pt x="586" y="2158"/>
                  </a:cubicBezTo>
                  <a:cubicBezTo>
                    <a:pt x="587" y="2158"/>
                    <a:pt x="587" y="2157"/>
                    <a:pt x="587" y="2156"/>
                  </a:cubicBezTo>
                  <a:cubicBezTo>
                    <a:pt x="588" y="2156"/>
                    <a:pt x="588" y="2155"/>
                    <a:pt x="588" y="2155"/>
                  </a:cubicBezTo>
                  <a:cubicBezTo>
                    <a:pt x="589" y="2154"/>
                    <a:pt x="590" y="2153"/>
                    <a:pt x="590" y="2153"/>
                  </a:cubicBezTo>
                  <a:cubicBezTo>
                    <a:pt x="591" y="2152"/>
                    <a:pt x="592" y="2151"/>
                    <a:pt x="592" y="2150"/>
                  </a:cubicBezTo>
                  <a:cubicBezTo>
                    <a:pt x="594" y="2149"/>
                    <a:pt x="596" y="2147"/>
                    <a:pt x="598" y="2146"/>
                  </a:cubicBezTo>
                  <a:cubicBezTo>
                    <a:pt x="601" y="2144"/>
                    <a:pt x="603" y="2143"/>
                    <a:pt x="606" y="2142"/>
                  </a:cubicBezTo>
                  <a:cubicBezTo>
                    <a:pt x="607" y="2141"/>
                    <a:pt x="608" y="2141"/>
                    <a:pt x="608" y="2141"/>
                  </a:cubicBezTo>
                  <a:cubicBezTo>
                    <a:pt x="609" y="2141"/>
                    <a:pt x="610" y="2140"/>
                    <a:pt x="611" y="2140"/>
                  </a:cubicBezTo>
                  <a:cubicBezTo>
                    <a:pt x="612" y="2140"/>
                    <a:pt x="612" y="2140"/>
                    <a:pt x="613" y="2139"/>
                  </a:cubicBezTo>
                  <a:cubicBezTo>
                    <a:pt x="614" y="2139"/>
                    <a:pt x="615" y="2139"/>
                    <a:pt x="616" y="2139"/>
                  </a:cubicBezTo>
                  <a:cubicBezTo>
                    <a:pt x="616" y="2139"/>
                    <a:pt x="616" y="2139"/>
                    <a:pt x="617" y="2139"/>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9" y="2138"/>
                    <a:pt x="620" y="2138"/>
                    <a:pt x="621" y="2138"/>
                  </a:cubicBezTo>
                  <a:cubicBezTo>
                    <a:pt x="622" y="2138"/>
                    <a:pt x="624" y="2138"/>
                    <a:pt x="626" y="2137"/>
                  </a:cubicBezTo>
                  <a:cubicBezTo>
                    <a:pt x="630" y="2137"/>
                    <a:pt x="633" y="2137"/>
                    <a:pt x="637" y="2137"/>
                  </a:cubicBezTo>
                  <a:cubicBezTo>
                    <a:pt x="641" y="2137"/>
                    <a:pt x="645" y="2138"/>
                    <a:pt x="648" y="2138"/>
                  </a:cubicBezTo>
                  <a:cubicBezTo>
                    <a:pt x="652" y="2138"/>
                    <a:pt x="656" y="2139"/>
                    <a:pt x="659" y="2139"/>
                  </a:cubicBezTo>
                  <a:cubicBezTo>
                    <a:pt x="661" y="2139"/>
                    <a:pt x="663" y="2140"/>
                    <a:pt x="665" y="2140"/>
                  </a:cubicBezTo>
                  <a:cubicBezTo>
                    <a:pt x="638" y="2152"/>
                    <a:pt x="613" y="2168"/>
                    <a:pt x="593" y="2188"/>
                  </a:cubicBezTo>
                  <a:cubicBezTo>
                    <a:pt x="622" y="2165"/>
                    <a:pt x="648" y="2155"/>
                    <a:pt x="677" y="2147"/>
                  </a:cubicBezTo>
                  <a:cubicBezTo>
                    <a:pt x="673" y="2149"/>
                    <a:pt x="669" y="2152"/>
                    <a:pt x="665" y="2156"/>
                  </a:cubicBezTo>
                  <a:cubicBezTo>
                    <a:pt x="663" y="2158"/>
                    <a:pt x="660" y="2160"/>
                    <a:pt x="658" y="2163"/>
                  </a:cubicBezTo>
                  <a:cubicBezTo>
                    <a:pt x="655" y="2165"/>
                    <a:pt x="653" y="2168"/>
                    <a:pt x="650" y="2170"/>
                  </a:cubicBezTo>
                  <a:cubicBezTo>
                    <a:pt x="648" y="2173"/>
                    <a:pt x="646" y="2175"/>
                    <a:pt x="643" y="2178"/>
                  </a:cubicBezTo>
                  <a:cubicBezTo>
                    <a:pt x="641" y="2181"/>
                    <a:pt x="639" y="2184"/>
                    <a:pt x="636" y="2186"/>
                  </a:cubicBezTo>
                  <a:cubicBezTo>
                    <a:pt x="632" y="2192"/>
                    <a:pt x="628" y="2198"/>
                    <a:pt x="624" y="2203"/>
                  </a:cubicBezTo>
                  <a:cubicBezTo>
                    <a:pt x="622" y="2206"/>
                    <a:pt x="620" y="2209"/>
                    <a:pt x="618" y="2212"/>
                  </a:cubicBezTo>
                  <a:cubicBezTo>
                    <a:pt x="616" y="2214"/>
                    <a:pt x="614" y="2217"/>
                    <a:pt x="612" y="2220"/>
                  </a:cubicBezTo>
                  <a:cubicBezTo>
                    <a:pt x="608" y="2225"/>
                    <a:pt x="604" y="2230"/>
                    <a:pt x="601" y="2235"/>
                  </a:cubicBezTo>
                  <a:cubicBezTo>
                    <a:pt x="597" y="2240"/>
                    <a:pt x="593" y="2244"/>
                    <a:pt x="590" y="2248"/>
                  </a:cubicBezTo>
                  <a:cubicBezTo>
                    <a:pt x="588" y="2250"/>
                    <a:pt x="587" y="2252"/>
                    <a:pt x="585" y="2254"/>
                  </a:cubicBezTo>
                  <a:cubicBezTo>
                    <a:pt x="583" y="2255"/>
                    <a:pt x="582" y="2257"/>
                    <a:pt x="580" y="2259"/>
                  </a:cubicBezTo>
                  <a:cubicBezTo>
                    <a:pt x="579" y="2260"/>
                    <a:pt x="577" y="2262"/>
                    <a:pt x="576" y="2263"/>
                  </a:cubicBezTo>
                  <a:cubicBezTo>
                    <a:pt x="575" y="2264"/>
                    <a:pt x="574" y="2265"/>
                    <a:pt x="572" y="2266"/>
                  </a:cubicBezTo>
                  <a:cubicBezTo>
                    <a:pt x="570" y="2269"/>
                    <a:pt x="568" y="2270"/>
                    <a:pt x="567" y="2271"/>
                  </a:cubicBezTo>
                  <a:cubicBezTo>
                    <a:pt x="566" y="2272"/>
                    <a:pt x="565" y="2273"/>
                    <a:pt x="565" y="2273"/>
                  </a:cubicBezTo>
                  <a:cubicBezTo>
                    <a:pt x="565" y="2273"/>
                    <a:pt x="566" y="2272"/>
                    <a:pt x="567" y="2272"/>
                  </a:cubicBezTo>
                  <a:cubicBezTo>
                    <a:pt x="568" y="2271"/>
                    <a:pt x="569" y="2271"/>
                    <a:pt x="570" y="2270"/>
                  </a:cubicBezTo>
                  <a:cubicBezTo>
                    <a:pt x="571" y="2269"/>
                    <a:pt x="572" y="2269"/>
                    <a:pt x="573" y="2268"/>
                  </a:cubicBezTo>
                  <a:cubicBezTo>
                    <a:pt x="575" y="2267"/>
                    <a:pt x="576" y="2266"/>
                    <a:pt x="578" y="2265"/>
                  </a:cubicBezTo>
                  <a:cubicBezTo>
                    <a:pt x="579" y="2264"/>
                    <a:pt x="581" y="2262"/>
                    <a:pt x="582" y="2261"/>
                  </a:cubicBezTo>
                  <a:cubicBezTo>
                    <a:pt x="584" y="2260"/>
                    <a:pt x="586" y="2258"/>
                    <a:pt x="588" y="2256"/>
                  </a:cubicBezTo>
                  <a:cubicBezTo>
                    <a:pt x="590" y="2255"/>
                    <a:pt x="591" y="2253"/>
                    <a:pt x="593" y="2251"/>
                  </a:cubicBezTo>
                  <a:cubicBezTo>
                    <a:pt x="595" y="2249"/>
                    <a:pt x="597" y="2247"/>
                    <a:pt x="599" y="2245"/>
                  </a:cubicBezTo>
                  <a:cubicBezTo>
                    <a:pt x="601" y="2243"/>
                    <a:pt x="603" y="2241"/>
                    <a:pt x="605" y="2239"/>
                  </a:cubicBezTo>
                  <a:cubicBezTo>
                    <a:pt x="609" y="2234"/>
                    <a:pt x="613" y="2229"/>
                    <a:pt x="617" y="2224"/>
                  </a:cubicBezTo>
                  <a:cubicBezTo>
                    <a:pt x="619" y="2221"/>
                    <a:pt x="622" y="2219"/>
                    <a:pt x="624" y="2216"/>
                  </a:cubicBezTo>
                  <a:cubicBezTo>
                    <a:pt x="626" y="2213"/>
                    <a:pt x="628" y="2211"/>
                    <a:pt x="630" y="2208"/>
                  </a:cubicBezTo>
                  <a:cubicBezTo>
                    <a:pt x="634" y="2202"/>
                    <a:pt x="638" y="2197"/>
                    <a:pt x="643" y="2191"/>
                  </a:cubicBezTo>
                  <a:cubicBezTo>
                    <a:pt x="647" y="2186"/>
                    <a:pt x="651" y="2180"/>
                    <a:pt x="656" y="2175"/>
                  </a:cubicBezTo>
                  <a:cubicBezTo>
                    <a:pt x="658" y="2173"/>
                    <a:pt x="661" y="2170"/>
                    <a:pt x="663" y="2168"/>
                  </a:cubicBezTo>
                  <a:cubicBezTo>
                    <a:pt x="665" y="2166"/>
                    <a:pt x="668" y="2163"/>
                    <a:pt x="670" y="2161"/>
                  </a:cubicBezTo>
                  <a:cubicBezTo>
                    <a:pt x="675" y="2157"/>
                    <a:pt x="679" y="2153"/>
                    <a:pt x="684" y="2149"/>
                  </a:cubicBezTo>
                  <a:cubicBezTo>
                    <a:pt x="688" y="2146"/>
                    <a:pt x="691" y="2144"/>
                    <a:pt x="694" y="2142"/>
                  </a:cubicBezTo>
                  <a:cubicBezTo>
                    <a:pt x="701" y="2140"/>
                    <a:pt x="707" y="2139"/>
                    <a:pt x="714" y="2137"/>
                  </a:cubicBezTo>
                  <a:cubicBezTo>
                    <a:pt x="718" y="2136"/>
                    <a:pt x="722" y="2135"/>
                    <a:pt x="726" y="2134"/>
                  </a:cubicBezTo>
                  <a:cubicBezTo>
                    <a:pt x="725" y="2135"/>
                    <a:pt x="724" y="2136"/>
                    <a:pt x="723" y="2136"/>
                  </a:cubicBezTo>
                  <a:cubicBezTo>
                    <a:pt x="722" y="2137"/>
                    <a:pt x="722" y="2137"/>
                    <a:pt x="721" y="2137"/>
                  </a:cubicBezTo>
                  <a:cubicBezTo>
                    <a:pt x="720" y="2138"/>
                    <a:pt x="720" y="2138"/>
                    <a:pt x="719" y="2139"/>
                  </a:cubicBezTo>
                  <a:cubicBezTo>
                    <a:pt x="718" y="2139"/>
                    <a:pt x="717" y="2140"/>
                    <a:pt x="716" y="2141"/>
                  </a:cubicBezTo>
                  <a:cubicBezTo>
                    <a:pt x="715" y="2142"/>
                    <a:pt x="714" y="2143"/>
                    <a:pt x="712" y="2144"/>
                  </a:cubicBezTo>
                  <a:cubicBezTo>
                    <a:pt x="711" y="2145"/>
                    <a:pt x="710" y="2146"/>
                    <a:pt x="709" y="2146"/>
                  </a:cubicBezTo>
                  <a:cubicBezTo>
                    <a:pt x="707" y="2148"/>
                    <a:pt x="704" y="2150"/>
                    <a:pt x="702" y="2152"/>
                  </a:cubicBezTo>
                  <a:cubicBezTo>
                    <a:pt x="700" y="2154"/>
                    <a:pt x="698" y="2156"/>
                    <a:pt x="696" y="2158"/>
                  </a:cubicBezTo>
                  <a:cubicBezTo>
                    <a:pt x="694" y="2159"/>
                    <a:pt x="694" y="2159"/>
                    <a:pt x="694" y="2159"/>
                  </a:cubicBezTo>
                  <a:cubicBezTo>
                    <a:pt x="692" y="2161"/>
                    <a:pt x="692" y="2161"/>
                    <a:pt x="692" y="2161"/>
                  </a:cubicBezTo>
                  <a:cubicBezTo>
                    <a:pt x="691" y="2162"/>
                    <a:pt x="690" y="2163"/>
                    <a:pt x="689" y="2164"/>
                  </a:cubicBezTo>
                  <a:cubicBezTo>
                    <a:pt x="688" y="2165"/>
                    <a:pt x="687" y="2166"/>
                    <a:pt x="686" y="2167"/>
                  </a:cubicBezTo>
                  <a:cubicBezTo>
                    <a:pt x="685" y="2168"/>
                    <a:pt x="684" y="2169"/>
                    <a:pt x="683" y="2170"/>
                  </a:cubicBezTo>
                  <a:cubicBezTo>
                    <a:pt x="681" y="2172"/>
                    <a:pt x="679" y="2174"/>
                    <a:pt x="677" y="2176"/>
                  </a:cubicBezTo>
                  <a:cubicBezTo>
                    <a:pt x="676" y="2178"/>
                    <a:pt x="674" y="2180"/>
                    <a:pt x="672" y="2182"/>
                  </a:cubicBezTo>
                  <a:cubicBezTo>
                    <a:pt x="671" y="2183"/>
                    <a:pt x="670" y="2183"/>
                    <a:pt x="669" y="2184"/>
                  </a:cubicBezTo>
                  <a:cubicBezTo>
                    <a:pt x="668" y="2185"/>
                    <a:pt x="668" y="2186"/>
                    <a:pt x="667" y="2187"/>
                  </a:cubicBezTo>
                  <a:cubicBezTo>
                    <a:pt x="665" y="2189"/>
                    <a:pt x="663" y="2191"/>
                    <a:pt x="662" y="2193"/>
                  </a:cubicBezTo>
                  <a:cubicBezTo>
                    <a:pt x="660" y="2195"/>
                    <a:pt x="659" y="2196"/>
                    <a:pt x="658" y="2198"/>
                  </a:cubicBezTo>
                  <a:cubicBezTo>
                    <a:pt x="656" y="2200"/>
                    <a:pt x="655" y="2201"/>
                    <a:pt x="654" y="2203"/>
                  </a:cubicBezTo>
                  <a:cubicBezTo>
                    <a:pt x="652" y="2204"/>
                    <a:pt x="651" y="2206"/>
                    <a:pt x="650" y="2207"/>
                  </a:cubicBezTo>
                  <a:cubicBezTo>
                    <a:pt x="648" y="2210"/>
                    <a:pt x="646" y="2212"/>
                    <a:pt x="644" y="2214"/>
                  </a:cubicBezTo>
                  <a:cubicBezTo>
                    <a:pt x="643" y="2216"/>
                    <a:pt x="642" y="2218"/>
                    <a:pt x="641" y="2219"/>
                  </a:cubicBezTo>
                  <a:cubicBezTo>
                    <a:pt x="640" y="2220"/>
                    <a:pt x="640" y="2221"/>
                    <a:pt x="640" y="2221"/>
                  </a:cubicBezTo>
                  <a:cubicBezTo>
                    <a:pt x="640" y="2221"/>
                    <a:pt x="640" y="2220"/>
                    <a:pt x="641" y="2219"/>
                  </a:cubicBezTo>
                  <a:cubicBezTo>
                    <a:pt x="642" y="2219"/>
                    <a:pt x="644" y="2217"/>
                    <a:pt x="646" y="2215"/>
                  </a:cubicBezTo>
                  <a:cubicBezTo>
                    <a:pt x="648" y="2214"/>
                    <a:pt x="650" y="2212"/>
                    <a:pt x="652" y="2209"/>
                  </a:cubicBezTo>
                  <a:cubicBezTo>
                    <a:pt x="655" y="2207"/>
                    <a:pt x="658" y="2204"/>
                    <a:pt x="661" y="2201"/>
                  </a:cubicBezTo>
                  <a:cubicBezTo>
                    <a:pt x="664" y="2198"/>
                    <a:pt x="667" y="2195"/>
                    <a:pt x="671" y="2191"/>
                  </a:cubicBezTo>
                  <a:cubicBezTo>
                    <a:pt x="672" y="2191"/>
                    <a:pt x="673" y="2190"/>
                    <a:pt x="674" y="2189"/>
                  </a:cubicBezTo>
                  <a:cubicBezTo>
                    <a:pt x="675" y="2188"/>
                    <a:pt x="676" y="2187"/>
                    <a:pt x="677" y="2186"/>
                  </a:cubicBezTo>
                  <a:cubicBezTo>
                    <a:pt x="678" y="2184"/>
                    <a:pt x="680" y="2183"/>
                    <a:pt x="682" y="2181"/>
                  </a:cubicBezTo>
                  <a:cubicBezTo>
                    <a:pt x="686" y="2177"/>
                    <a:pt x="690" y="2173"/>
                    <a:pt x="695" y="2169"/>
                  </a:cubicBezTo>
                  <a:cubicBezTo>
                    <a:pt x="696" y="2168"/>
                    <a:pt x="697" y="2167"/>
                    <a:pt x="698" y="2167"/>
                  </a:cubicBezTo>
                  <a:cubicBezTo>
                    <a:pt x="699" y="2165"/>
                    <a:pt x="699" y="2165"/>
                    <a:pt x="699" y="2165"/>
                  </a:cubicBezTo>
                  <a:cubicBezTo>
                    <a:pt x="701" y="2164"/>
                    <a:pt x="701" y="2164"/>
                    <a:pt x="701" y="2164"/>
                  </a:cubicBezTo>
                  <a:cubicBezTo>
                    <a:pt x="703" y="2162"/>
                    <a:pt x="705" y="2160"/>
                    <a:pt x="707" y="2158"/>
                  </a:cubicBezTo>
                  <a:cubicBezTo>
                    <a:pt x="710" y="2156"/>
                    <a:pt x="712" y="2154"/>
                    <a:pt x="714" y="2153"/>
                  </a:cubicBezTo>
                  <a:cubicBezTo>
                    <a:pt x="715" y="2152"/>
                    <a:pt x="716" y="2151"/>
                    <a:pt x="717" y="2150"/>
                  </a:cubicBezTo>
                  <a:cubicBezTo>
                    <a:pt x="718" y="2149"/>
                    <a:pt x="719" y="2148"/>
                    <a:pt x="721" y="2147"/>
                  </a:cubicBezTo>
                  <a:cubicBezTo>
                    <a:pt x="722" y="2146"/>
                    <a:pt x="723" y="2146"/>
                    <a:pt x="724" y="2145"/>
                  </a:cubicBezTo>
                  <a:cubicBezTo>
                    <a:pt x="724" y="2144"/>
                    <a:pt x="725" y="2144"/>
                    <a:pt x="725" y="2143"/>
                  </a:cubicBezTo>
                  <a:cubicBezTo>
                    <a:pt x="726" y="2143"/>
                    <a:pt x="727" y="2143"/>
                    <a:pt x="727" y="2142"/>
                  </a:cubicBezTo>
                  <a:cubicBezTo>
                    <a:pt x="729" y="2141"/>
                    <a:pt x="732" y="2139"/>
                    <a:pt x="734" y="2137"/>
                  </a:cubicBezTo>
                  <a:cubicBezTo>
                    <a:pt x="735" y="2136"/>
                    <a:pt x="736" y="2136"/>
                    <a:pt x="737" y="2135"/>
                  </a:cubicBezTo>
                  <a:cubicBezTo>
                    <a:pt x="738" y="2134"/>
                    <a:pt x="739" y="2134"/>
                    <a:pt x="740" y="2133"/>
                  </a:cubicBezTo>
                  <a:cubicBezTo>
                    <a:pt x="741" y="2132"/>
                    <a:pt x="742" y="2131"/>
                    <a:pt x="743" y="2131"/>
                  </a:cubicBezTo>
                  <a:cubicBezTo>
                    <a:pt x="744" y="2130"/>
                    <a:pt x="744" y="2130"/>
                    <a:pt x="745" y="2130"/>
                  </a:cubicBezTo>
                  <a:cubicBezTo>
                    <a:pt x="745" y="2130"/>
                    <a:pt x="745" y="2130"/>
                    <a:pt x="745" y="2129"/>
                  </a:cubicBezTo>
                  <a:cubicBezTo>
                    <a:pt x="760" y="2126"/>
                    <a:pt x="775" y="2122"/>
                    <a:pt x="788" y="2118"/>
                  </a:cubicBezTo>
                  <a:cubicBezTo>
                    <a:pt x="773" y="2169"/>
                    <a:pt x="735" y="2195"/>
                    <a:pt x="710" y="2235"/>
                  </a:cubicBezTo>
                  <a:cubicBezTo>
                    <a:pt x="709" y="2236"/>
                    <a:pt x="708" y="2236"/>
                    <a:pt x="707" y="2236"/>
                  </a:cubicBezTo>
                  <a:cubicBezTo>
                    <a:pt x="703" y="2236"/>
                    <a:pt x="699" y="2237"/>
                    <a:pt x="694" y="2238"/>
                  </a:cubicBezTo>
                  <a:cubicBezTo>
                    <a:pt x="689" y="2238"/>
                    <a:pt x="683" y="2240"/>
                    <a:pt x="678" y="2241"/>
                  </a:cubicBezTo>
                  <a:cubicBezTo>
                    <a:pt x="676" y="2242"/>
                    <a:pt x="675" y="2242"/>
                    <a:pt x="673" y="2242"/>
                  </a:cubicBezTo>
                  <a:cubicBezTo>
                    <a:pt x="672" y="2243"/>
                    <a:pt x="671" y="2243"/>
                    <a:pt x="669" y="2244"/>
                  </a:cubicBezTo>
                  <a:cubicBezTo>
                    <a:pt x="668" y="2244"/>
                    <a:pt x="668" y="2244"/>
                    <a:pt x="667" y="2245"/>
                  </a:cubicBezTo>
                  <a:cubicBezTo>
                    <a:pt x="666" y="2245"/>
                    <a:pt x="666" y="2245"/>
                    <a:pt x="666" y="2245"/>
                  </a:cubicBezTo>
                  <a:cubicBezTo>
                    <a:pt x="666" y="2245"/>
                    <a:pt x="666" y="2245"/>
                    <a:pt x="666" y="2245"/>
                  </a:cubicBezTo>
                  <a:cubicBezTo>
                    <a:pt x="666" y="2245"/>
                    <a:pt x="666" y="2245"/>
                    <a:pt x="666" y="2245"/>
                  </a:cubicBezTo>
                  <a:cubicBezTo>
                    <a:pt x="665" y="2246"/>
                    <a:pt x="665" y="2246"/>
                    <a:pt x="665" y="2246"/>
                  </a:cubicBezTo>
                  <a:cubicBezTo>
                    <a:pt x="664" y="2246"/>
                    <a:pt x="663" y="2246"/>
                    <a:pt x="663" y="2246"/>
                  </a:cubicBezTo>
                  <a:cubicBezTo>
                    <a:pt x="662" y="2247"/>
                    <a:pt x="661" y="2247"/>
                    <a:pt x="660" y="2247"/>
                  </a:cubicBezTo>
                  <a:cubicBezTo>
                    <a:pt x="654" y="2250"/>
                    <a:pt x="649" y="2253"/>
                    <a:pt x="643" y="2257"/>
                  </a:cubicBezTo>
                  <a:cubicBezTo>
                    <a:pt x="638" y="2261"/>
                    <a:pt x="632" y="2266"/>
                    <a:pt x="628" y="2272"/>
                  </a:cubicBezTo>
                  <a:cubicBezTo>
                    <a:pt x="626" y="2273"/>
                    <a:pt x="625" y="2275"/>
                    <a:pt x="624" y="2277"/>
                  </a:cubicBezTo>
                  <a:cubicBezTo>
                    <a:pt x="621" y="2279"/>
                    <a:pt x="617" y="2281"/>
                    <a:pt x="614" y="2284"/>
                  </a:cubicBezTo>
                  <a:cubicBezTo>
                    <a:pt x="613" y="2284"/>
                    <a:pt x="612" y="2285"/>
                    <a:pt x="611" y="2286"/>
                  </a:cubicBezTo>
                  <a:cubicBezTo>
                    <a:pt x="610" y="2287"/>
                    <a:pt x="609" y="2287"/>
                    <a:pt x="608" y="2288"/>
                  </a:cubicBezTo>
                  <a:cubicBezTo>
                    <a:pt x="606" y="2290"/>
                    <a:pt x="604" y="2291"/>
                    <a:pt x="602" y="2293"/>
                  </a:cubicBezTo>
                  <a:cubicBezTo>
                    <a:pt x="600" y="2294"/>
                    <a:pt x="598" y="2296"/>
                    <a:pt x="596" y="2298"/>
                  </a:cubicBezTo>
                  <a:cubicBezTo>
                    <a:pt x="596" y="2298"/>
                    <a:pt x="595" y="2299"/>
                    <a:pt x="594" y="2300"/>
                  </a:cubicBezTo>
                  <a:cubicBezTo>
                    <a:pt x="593" y="2301"/>
                    <a:pt x="592" y="2302"/>
                    <a:pt x="591" y="2302"/>
                  </a:cubicBezTo>
                  <a:cubicBezTo>
                    <a:pt x="589" y="2304"/>
                    <a:pt x="588" y="2306"/>
                    <a:pt x="586" y="2307"/>
                  </a:cubicBezTo>
                  <a:cubicBezTo>
                    <a:pt x="585" y="2309"/>
                    <a:pt x="583" y="2310"/>
                    <a:pt x="582" y="2312"/>
                  </a:cubicBezTo>
                  <a:cubicBezTo>
                    <a:pt x="580" y="2313"/>
                    <a:pt x="579" y="2315"/>
                    <a:pt x="579" y="2316"/>
                  </a:cubicBezTo>
                  <a:cubicBezTo>
                    <a:pt x="578" y="2318"/>
                    <a:pt x="577" y="2319"/>
                    <a:pt x="577" y="2320"/>
                  </a:cubicBezTo>
                  <a:cubicBezTo>
                    <a:pt x="577" y="2321"/>
                    <a:pt x="577" y="2322"/>
                    <a:pt x="577" y="2323"/>
                  </a:cubicBezTo>
                  <a:cubicBezTo>
                    <a:pt x="577" y="2323"/>
                    <a:pt x="577" y="2324"/>
                    <a:pt x="577" y="2324"/>
                  </a:cubicBezTo>
                  <a:cubicBezTo>
                    <a:pt x="577" y="2324"/>
                    <a:pt x="577" y="2323"/>
                    <a:pt x="578" y="2323"/>
                  </a:cubicBezTo>
                  <a:cubicBezTo>
                    <a:pt x="578" y="2323"/>
                    <a:pt x="578" y="2322"/>
                    <a:pt x="578" y="2322"/>
                  </a:cubicBezTo>
                  <a:cubicBezTo>
                    <a:pt x="578" y="2322"/>
                    <a:pt x="578" y="2321"/>
                    <a:pt x="579" y="2321"/>
                  </a:cubicBezTo>
                  <a:cubicBezTo>
                    <a:pt x="579" y="2320"/>
                    <a:pt x="580" y="2319"/>
                    <a:pt x="581" y="2318"/>
                  </a:cubicBezTo>
                  <a:cubicBezTo>
                    <a:pt x="582" y="2317"/>
                    <a:pt x="583" y="2316"/>
                    <a:pt x="585" y="2315"/>
                  </a:cubicBezTo>
                  <a:cubicBezTo>
                    <a:pt x="586" y="2314"/>
                    <a:pt x="588" y="2313"/>
                    <a:pt x="590" y="2312"/>
                  </a:cubicBezTo>
                  <a:cubicBezTo>
                    <a:pt x="592" y="2310"/>
                    <a:pt x="594" y="2309"/>
                    <a:pt x="595" y="2308"/>
                  </a:cubicBezTo>
                  <a:cubicBezTo>
                    <a:pt x="596" y="2307"/>
                    <a:pt x="597" y="2306"/>
                    <a:pt x="598" y="2306"/>
                  </a:cubicBezTo>
                  <a:cubicBezTo>
                    <a:pt x="599" y="2305"/>
                    <a:pt x="600" y="2304"/>
                    <a:pt x="601" y="2304"/>
                  </a:cubicBezTo>
                  <a:cubicBezTo>
                    <a:pt x="603" y="2302"/>
                    <a:pt x="605" y="2300"/>
                    <a:pt x="607" y="2299"/>
                  </a:cubicBezTo>
                  <a:cubicBezTo>
                    <a:pt x="609" y="2297"/>
                    <a:pt x="611" y="2296"/>
                    <a:pt x="613" y="2294"/>
                  </a:cubicBezTo>
                  <a:cubicBezTo>
                    <a:pt x="614" y="2293"/>
                    <a:pt x="615" y="2292"/>
                    <a:pt x="616" y="2292"/>
                  </a:cubicBezTo>
                  <a:cubicBezTo>
                    <a:pt x="616" y="2291"/>
                    <a:pt x="617" y="2291"/>
                    <a:pt x="617" y="2290"/>
                  </a:cubicBezTo>
                  <a:cubicBezTo>
                    <a:pt x="615" y="2297"/>
                    <a:pt x="613" y="2302"/>
                    <a:pt x="611" y="2307"/>
                  </a:cubicBezTo>
                  <a:cubicBezTo>
                    <a:pt x="610" y="2308"/>
                    <a:pt x="610" y="2309"/>
                    <a:pt x="610" y="2310"/>
                  </a:cubicBezTo>
                  <a:cubicBezTo>
                    <a:pt x="609" y="2310"/>
                    <a:pt x="609" y="2311"/>
                    <a:pt x="609" y="2311"/>
                  </a:cubicBezTo>
                  <a:cubicBezTo>
                    <a:pt x="608" y="2312"/>
                    <a:pt x="608" y="2313"/>
                    <a:pt x="607" y="2313"/>
                  </a:cubicBezTo>
                  <a:cubicBezTo>
                    <a:pt x="607" y="2314"/>
                    <a:pt x="607" y="2315"/>
                    <a:pt x="606" y="2315"/>
                  </a:cubicBezTo>
                  <a:cubicBezTo>
                    <a:pt x="606" y="2316"/>
                    <a:pt x="605" y="2318"/>
                    <a:pt x="604" y="2319"/>
                  </a:cubicBezTo>
                  <a:cubicBezTo>
                    <a:pt x="603" y="2320"/>
                    <a:pt x="602" y="2321"/>
                    <a:pt x="601" y="2322"/>
                  </a:cubicBezTo>
                  <a:cubicBezTo>
                    <a:pt x="598" y="2326"/>
                    <a:pt x="594" y="2330"/>
                    <a:pt x="591" y="2334"/>
                  </a:cubicBezTo>
                  <a:cubicBezTo>
                    <a:pt x="587" y="2337"/>
                    <a:pt x="584" y="2340"/>
                    <a:pt x="581" y="2343"/>
                  </a:cubicBezTo>
                  <a:cubicBezTo>
                    <a:pt x="578" y="2346"/>
                    <a:pt x="575" y="2348"/>
                    <a:pt x="573" y="2350"/>
                  </a:cubicBezTo>
                  <a:cubicBezTo>
                    <a:pt x="571" y="2352"/>
                    <a:pt x="569" y="2353"/>
                    <a:pt x="568" y="2354"/>
                  </a:cubicBezTo>
                  <a:cubicBezTo>
                    <a:pt x="567" y="2355"/>
                    <a:pt x="566" y="2356"/>
                    <a:pt x="566" y="2356"/>
                  </a:cubicBezTo>
                  <a:cubicBezTo>
                    <a:pt x="566" y="2356"/>
                    <a:pt x="567" y="2355"/>
                    <a:pt x="568" y="2354"/>
                  </a:cubicBezTo>
                  <a:cubicBezTo>
                    <a:pt x="569" y="2354"/>
                    <a:pt x="571" y="2353"/>
                    <a:pt x="574" y="2351"/>
                  </a:cubicBezTo>
                  <a:cubicBezTo>
                    <a:pt x="576" y="2350"/>
                    <a:pt x="580" y="2348"/>
                    <a:pt x="583" y="2345"/>
                  </a:cubicBezTo>
                  <a:cubicBezTo>
                    <a:pt x="585" y="2344"/>
                    <a:pt x="586" y="2343"/>
                    <a:pt x="588" y="2342"/>
                  </a:cubicBezTo>
                  <a:cubicBezTo>
                    <a:pt x="590" y="2340"/>
                    <a:pt x="592" y="2339"/>
                    <a:pt x="594" y="2337"/>
                  </a:cubicBezTo>
                  <a:cubicBezTo>
                    <a:pt x="598" y="2334"/>
                    <a:pt x="602" y="2330"/>
                    <a:pt x="606" y="2326"/>
                  </a:cubicBezTo>
                  <a:cubicBezTo>
                    <a:pt x="607" y="2325"/>
                    <a:pt x="608" y="2324"/>
                    <a:pt x="609" y="2322"/>
                  </a:cubicBezTo>
                  <a:cubicBezTo>
                    <a:pt x="610" y="2321"/>
                    <a:pt x="611" y="2320"/>
                    <a:pt x="612" y="2319"/>
                  </a:cubicBezTo>
                  <a:cubicBezTo>
                    <a:pt x="612" y="2318"/>
                    <a:pt x="613" y="2317"/>
                    <a:pt x="613" y="2317"/>
                  </a:cubicBezTo>
                  <a:cubicBezTo>
                    <a:pt x="614" y="2316"/>
                    <a:pt x="614" y="2315"/>
                    <a:pt x="614" y="2315"/>
                  </a:cubicBezTo>
                  <a:cubicBezTo>
                    <a:pt x="615" y="2314"/>
                    <a:pt x="615" y="2313"/>
                    <a:pt x="616" y="2313"/>
                  </a:cubicBezTo>
                  <a:cubicBezTo>
                    <a:pt x="616" y="2312"/>
                    <a:pt x="616" y="2311"/>
                    <a:pt x="617" y="2311"/>
                  </a:cubicBezTo>
                  <a:cubicBezTo>
                    <a:pt x="618" y="2308"/>
                    <a:pt x="620" y="2305"/>
                    <a:pt x="621" y="2302"/>
                  </a:cubicBezTo>
                  <a:cubicBezTo>
                    <a:pt x="622" y="2298"/>
                    <a:pt x="623" y="2295"/>
                    <a:pt x="624" y="2293"/>
                  </a:cubicBezTo>
                  <a:cubicBezTo>
                    <a:pt x="625" y="2292"/>
                    <a:pt x="625" y="2291"/>
                    <a:pt x="625" y="2290"/>
                  </a:cubicBezTo>
                  <a:cubicBezTo>
                    <a:pt x="626" y="2289"/>
                    <a:pt x="626" y="2289"/>
                    <a:pt x="626" y="2289"/>
                  </a:cubicBezTo>
                  <a:cubicBezTo>
                    <a:pt x="626" y="2289"/>
                    <a:pt x="626" y="2289"/>
                    <a:pt x="626" y="2288"/>
                  </a:cubicBezTo>
                  <a:cubicBezTo>
                    <a:pt x="627" y="2286"/>
                    <a:pt x="627" y="2286"/>
                    <a:pt x="627" y="2286"/>
                  </a:cubicBezTo>
                  <a:cubicBezTo>
                    <a:pt x="628" y="2286"/>
                    <a:pt x="628" y="2285"/>
                    <a:pt x="629" y="2284"/>
                  </a:cubicBezTo>
                  <a:cubicBezTo>
                    <a:pt x="629" y="2283"/>
                    <a:pt x="630" y="2282"/>
                    <a:pt x="631" y="2280"/>
                  </a:cubicBezTo>
                  <a:cubicBezTo>
                    <a:pt x="632" y="2280"/>
                    <a:pt x="632" y="2279"/>
                    <a:pt x="633" y="2278"/>
                  </a:cubicBezTo>
                  <a:cubicBezTo>
                    <a:pt x="633" y="2278"/>
                    <a:pt x="634" y="2277"/>
                    <a:pt x="634" y="2277"/>
                  </a:cubicBezTo>
                  <a:cubicBezTo>
                    <a:pt x="638" y="2272"/>
                    <a:pt x="643" y="2267"/>
                    <a:pt x="648" y="2263"/>
                  </a:cubicBezTo>
                  <a:cubicBezTo>
                    <a:pt x="648" y="2263"/>
                    <a:pt x="649" y="2263"/>
                    <a:pt x="650" y="2262"/>
                  </a:cubicBezTo>
                  <a:cubicBezTo>
                    <a:pt x="650" y="2262"/>
                    <a:pt x="651" y="2261"/>
                    <a:pt x="651" y="2261"/>
                  </a:cubicBezTo>
                  <a:cubicBezTo>
                    <a:pt x="653" y="2260"/>
                    <a:pt x="654" y="2259"/>
                    <a:pt x="655" y="2258"/>
                  </a:cubicBezTo>
                  <a:cubicBezTo>
                    <a:pt x="658" y="2257"/>
                    <a:pt x="661" y="2255"/>
                    <a:pt x="663" y="2254"/>
                  </a:cubicBezTo>
                  <a:cubicBezTo>
                    <a:pt x="664" y="2253"/>
                    <a:pt x="665" y="2253"/>
                    <a:pt x="665" y="2253"/>
                  </a:cubicBezTo>
                  <a:cubicBezTo>
                    <a:pt x="666" y="2252"/>
                    <a:pt x="667" y="2252"/>
                    <a:pt x="667" y="2252"/>
                  </a:cubicBezTo>
                  <a:cubicBezTo>
                    <a:pt x="668" y="2251"/>
                    <a:pt x="668" y="2251"/>
                    <a:pt x="668" y="2251"/>
                  </a:cubicBezTo>
                  <a:cubicBezTo>
                    <a:pt x="669" y="2251"/>
                    <a:pt x="669" y="2251"/>
                    <a:pt x="669" y="2251"/>
                  </a:cubicBezTo>
                  <a:cubicBezTo>
                    <a:pt x="669" y="2251"/>
                    <a:pt x="669" y="2251"/>
                    <a:pt x="669" y="2251"/>
                  </a:cubicBezTo>
                  <a:cubicBezTo>
                    <a:pt x="669" y="2251"/>
                    <a:pt x="669" y="2251"/>
                    <a:pt x="669" y="2251"/>
                  </a:cubicBezTo>
                  <a:cubicBezTo>
                    <a:pt x="670" y="2251"/>
                    <a:pt x="671" y="2250"/>
                    <a:pt x="671" y="2250"/>
                  </a:cubicBezTo>
                  <a:cubicBezTo>
                    <a:pt x="673" y="2249"/>
                    <a:pt x="674" y="2249"/>
                    <a:pt x="676" y="2248"/>
                  </a:cubicBezTo>
                  <a:cubicBezTo>
                    <a:pt x="677" y="2248"/>
                    <a:pt x="678" y="2247"/>
                    <a:pt x="680" y="2247"/>
                  </a:cubicBezTo>
                  <a:cubicBezTo>
                    <a:pt x="685" y="2245"/>
                    <a:pt x="690" y="2243"/>
                    <a:pt x="695" y="2242"/>
                  </a:cubicBezTo>
                  <a:cubicBezTo>
                    <a:pt x="699" y="2241"/>
                    <a:pt x="704" y="2240"/>
                    <a:pt x="708" y="2239"/>
                  </a:cubicBezTo>
                  <a:cubicBezTo>
                    <a:pt x="708" y="2239"/>
                    <a:pt x="708" y="2239"/>
                    <a:pt x="708" y="2239"/>
                  </a:cubicBezTo>
                  <a:cubicBezTo>
                    <a:pt x="702" y="2250"/>
                    <a:pt x="697" y="2262"/>
                    <a:pt x="693" y="2276"/>
                  </a:cubicBezTo>
                  <a:cubicBezTo>
                    <a:pt x="692" y="2277"/>
                    <a:pt x="691" y="2278"/>
                    <a:pt x="690" y="2278"/>
                  </a:cubicBezTo>
                  <a:cubicBezTo>
                    <a:pt x="687" y="2281"/>
                    <a:pt x="684" y="2284"/>
                    <a:pt x="681" y="2287"/>
                  </a:cubicBezTo>
                  <a:cubicBezTo>
                    <a:pt x="674" y="2292"/>
                    <a:pt x="668" y="2298"/>
                    <a:pt x="662" y="2305"/>
                  </a:cubicBezTo>
                  <a:cubicBezTo>
                    <a:pt x="660" y="2307"/>
                    <a:pt x="659" y="2308"/>
                    <a:pt x="657" y="2310"/>
                  </a:cubicBezTo>
                  <a:cubicBezTo>
                    <a:pt x="655" y="2312"/>
                    <a:pt x="655" y="2312"/>
                    <a:pt x="655" y="2312"/>
                  </a:cubicBezTo>
                  <a:cubicBezTo>
                    <a:pt x="655" y="2313"/>
                    <a:pt x="654" y="2314"/>
                    <a:pt x="653" y="2315"/>
                  </a:cubicBezTo>
                  <a:cubicBezTo>
                    <a:pt x="651" y="2318"/>
                    <a:pt x="651" y="2318"/>
                    <a:pt x="651" y="2318"/>
                  </a:cubicBezTo>
                  <a:cubicBezTo>
                    <a:pt x="649" y="2320"/>
                    <a:pt x="649" y="2320"/>
                    <a:pt x="649" y="2320"/>
                  </a:cubicBezTo>
                  <a:cubicBezTo>
                    <a:pt x="648" y="2322"/>
                    <a:pt x="647" y="2324"/>
                    <a:pt x="646" y="2326"/>
                  </a:cubicBezTo>
                  <a:cubicBezTo>
                    <a:pt x="643" y="2329"/>
                    <a:pt x="641" y="2333"/>
                    <a:pt x="639" y="2337"/>
                  </a:cubicBezTo>
                  <a:cubicBezTo>
                    <a:pt x="637" y="2340"/>
                    <a:pt x="635" y="2344"/>
                    <a:pt x="633" y="2348"/>
                  </a:cubicBezTo>
                  <a:cubicBezTo>
                    <a:pt x="629" y="2355"/>
                    <a:pt x="626" y="2362"/>
                    <a:pt x="623" y="2369"/>
                  </a:cubicBezTo>
                  <a:cubicBezTo>
                    <a:pt x="620" y="2376"/>
                    <a:pt x="617" y="2382"/>
                    <a:pt x="615" y="2388"/>
                  </a:cubicBezTo>
                  <a:cubicBezTo>
                    <a:pt x="612" y="2394"/>
                    <a:pt x="610" y="2400"/>
                    <a:pt x="608" y="2405"/>
                  </a:cubicBezTo>
                  <a:cubicBezTo>
                    <a:pt x="606" y="2410"/>
                    <a:pt x="605" y="2414"/>
                    <a:pt x="603" y="2418"/>
                  </a:cubicBezTo>
                  <a:cubicBezTo>
                    <a:pt x="602" y="2421"/>
                    <a:pt x="601" y="2424"/>
                    <a:pt x="600" y="2426"/>
                  </a:cubicBezTo>
                  <a:cubicBezTo>
                    <a:pt x="599" y="2428"/>
                    <a:pt x="599" y="2429"/>
                    <a:pt x="599" y="2429"/>
                  </a:cubicBezTo>
                  <a:cubicBezTo>
                    <a:pt x="599" y="2429"/>
                    <a:pt x="600" y="2428"/>
                    <a:pt x="600" y="2426"/>
                  </a:cubicBezTo>
                  <a:cubicBezTo>
                    <a:pt x="601" y="2424"/>
                    <a:pt x="603" y="2422"/>
                    <a:pt x="605" y="2418"/>
                  </a:cubicBezTo>
                  <a:cubicBezTo>
                    <a:pt x="606" y="2415"/>
                    <a:pt x="609" y="2411"/>
                    <a:pt x="611" y="2406"/>
                  </a:cubicBezTo>
                  <a:cubicBezTo>
                    <a:pt x="613" y="2401"/>
                    <a:pt x="616" y="2396"/>
                    <a:pt x="619" y="2390"/>
                  </a:cubicBezTo>
                  <a:cubicBezTo>
                    <a:pt x="622" y="2384"/>
                    <a:pt x="625" y="2378"/>
                    <a:pt x="628" y="2372"/>
                  </a:cubicBezTo>
                  <a:cubicBezTo>
                    <a:pt x="629" y="2370"/>
                    <a:pt x="630" y="2368"/>
                    <a:pt x="631" y="2366"/>
                  </a:cubicBezTo>
                  <a:cubicBezTo>
                    <a:pt x="631" y="2367"/>
                    <a:pt x="631" y="2368"/>
                    <a:pt x="630" y="2369"/>
                  </a:cubicBezTo>
                  <a:cubicBezTo>
                    <a:pt x="630" y="2370"/>
                    <a:pt x="629" y="2372"/>
                    <a:pt x="629" y="2374"/>
                  </a:cubicBezTo>
                  <a:cubicBezTo>
                    <a:pt x="629" y="2376"/>
                    <a:pt x="628" y="2378"/>
                    <a:pt x="627" y="2380"/>
                  </a:cubicBezTo>
                  <a:cubicBezTo>
                    <a:pt x="627" y="2383"/>
                    <a:pt x="626" y="2385"/>
                    <a:pt x="626" y="2387"/>
                  </a:cubicBezTo>
                  <a:cubicBezTo>
                    <a:pt x="626" y="2389"/>
                    <a:pt x="625" y="2390"/>
                    <a:pt x="625" y="2391"/>
                  </a:cubicBezTo>
                  <a:cubicBezTo>
                    <a:pt x="625" y="2392"/>
                    <a:pt x="625" y="2394"/>
                    <a:pt x="624" y="2395"/>
                  </a:cubicBezTo>
                  <a:cubicBezTo>
                    <a:pt x="624" y="2397"/>
                    <a:pt x="623" y="2400"/>
                    <a:pt x="623" y="2402"/>
                  </a:cubicBezTo>
                  <a:cubicBezTo>
                    <a:pt x="622" y="2405"/>
                    <a:pt x="621" y="2408"/>
                    <a:pt x="621" y="2410"/>
                  </a:cubicBezTo>
                  <a:cubicBezTo>
                    <a:pt x="621" y="2411"/>
                    <a:pt x="620" y="2413"/>
                    <a:pt x="620" y="2414"/>
                  </a:cubicBezTo>
                  <a:cubicBezTo>
                    <a:pt x="620" y="2415"/>
                    <a:pt x="620" y="2416"/>
                    <a:pt x="619" y="2418"/>
                  </a:cubicBezTo>
                  <a:cubicBezTo>
                    <a:pt x="619" y="2420"/>
                    <a:pt x="618" y="2422"/>
                    <a:pt x="618" y="2425"/>
                  </a:cubicBezTo>
                  <a:cubicBezTo>
                    <a:pt x="617" y="2427"/>
                    <a:pt x="617" y="2429"/>
                    <a:pt x="617" y="2431"/>
                  </a:cubicBezTo>
                  <a:cubicBezTo>
                    <a:pt x="616" y="2433"/>
                    <a:pt x="616" y="2435"/>
                    <a:pt x="616" y="2436"/>
                  </a:cubicBezTo>
                  <a:cubicBezTo>
                    <a:pt x="615" y="2438"/>
                    <a:pt x="615" y="2439"/>
                    <a:pt x="615" y="2440"/>
                  </a:cubicBezTo>
                  <a:cubicBezTo>
                    <a:pt x="615" y="2442"/>
                    <a:pt x="615" y="2443"/>
                    <a:pt x="615" y="2443"/>
                  </a:cubicBezTo>
                  <a:cubicBezTo>
                    <a:pt x="614" y="2444"/>
                    <a:pt x="614" y="2444"/>
                    <a:pt x="614" y="2444"/>
                  </a:cubicBezTo>
                  <a:cubicBezTo>
                    <a:pt x="614" y="2444"/>
                    <a:pt x="615" y="2444"/>
                    <a:pt x="615" y="2443"/>
                  </a:cubicBezTo>
                  <a:cubicBezTo>
                    <a:pt x="615" y="2443"/>
                    <a:pt x="616" y="2442"/>
                    <a:pt x="616" y="2441"/>
                  </a:cubicBezTo>
                  <a:cubicBezTo>
                    <a:pt x="617" y="2440"/>
                    <a:pt x="618" y="2439"/>
                    <a:pt x="619" y="2437"/>
                  </a:cubicBezTo>
                  <a:cubicBezTo>
                    <a:pt x="619" y="2437"/>
                    <a:pt x="619" y="2436"/>
                    <a:pt x="620" y="2435"/>
                  </a:cubicBezTo>
                  <a:cubicBezTo>
                    <a:pt x="620" y="2434"/>
                    <a:pt x="621" y="2433"/>
                    <a:pt x="621" y="2432"/>
                  </a:cubicBezTo>
                  <a:cubicBezTo>
                    <a:pt x="621" y="2431"/>
                    <a:pt x="622" y="2430"/>
                    <a:pt x="622" y="2429"/>
                  </a:cubicBezTo>
                  <a:cubicBezTo>
                    <a:pt x="623" y="2428"/>
                    <a:pt x="623" y="2427"/>
                    <a:pt x="624" y="2426"/>
                  </a:cubicBezTo>
                  <a:cubicBezTo>
                    <a:pt x="624" y="2424"/>
                    <a:pt x="625" y="2422"/>
                    <a:pt x="626" y="2419"/>
                  </a:cubicBezTo>
                  <a:cubicBezTo>
                    <a:pt x="626" y="2418"/>
                    <a:pt x="627" y="2417"/>
                    <a:pt x="627" y="2416"/>
                  </a:cubicBezTo>
                  <a:cubicBezTo>
                    <a:pt x="628" y="2415"/>
                    <a:pt x="628" y="2413"/>
                    <a:pt x="628" y="2412"/>
                  </a:cubicBezTo>
                  <a:cubicBezTo>
                    <a:pt x="629" y="2409"/>
                    <a:pt x="630" y="2407"/>
                    <a:pt x="630" y="2404"/>
                  </a:cubicBezTo>
                  <a:cubicBezTo>
                    <a:pt x="631" y="2402"/>
                    <a:pt x="631" y="2399"/>
                    <a:pt x="632" y="2396"/>
                  </a:cubicBezTo>
                  <a:cubicBezTo>
                    <a:pt x="632" y="2395"/>
                    <a:pt x="632" y="2394"/>
                    <a:pt x="632" y="2392"/>
                  </a:cubicBezTo>
                  <a:cubicBezTo>
                    <a:pt x="633" y="2391"/>
                    <a:pt x="633" y="2390"/>
                    <a:pt x="633" y="2389"/>
                  </a:cubicBezTo>
                  <a:cubicBezTo>
                    <a:pt x="633" y="2386"/>
                    <a:pt x="633" y="2384"/>
                    <a:pt x="633" y="2381"/>
                  </a:cubicBezTo>
                  <a:cubicBezTo>
                    <a:pt x="633" y="2380"/>
                    <a:pt x="633" y="2379"/>
                    <a:pt x="633" y="2378"/>
                  </a:cubicBezTo>
                  <a:cubicBezTo>
                    <a:pt x="634" y="2377"/>
                    <a:pt x="634" y="2376"/>
                    <a:pt x="634" y="2375"/>
                  </a:cubicBezTo>
                  <a:cubicBezTo>
                    <a:pt x="634" y="2374"/>
                    <a:pt x="634" y="2373"/>
                    <a:pt x="633" y="2372"/>
                  </a:cubicBezTo>
                  <a:cubicBezTo>
                    <a:pt x="633" y="2371"/>
                    <a:pt x="633" y="2370"/>
                    <a:pt x="633" y="2369"/>
                  </a:cubicBezTo>
                  <a:cubicBezTo>
                    <a:pt x="633" y="2367"/>
                    <a:pt x="633" y="2366"/>
                    <a:pt x="633" y="2365"/>
                  </a:cubicBezTo>
                  <a:cubicBezTo>
                    <a:pt x="633" y="2364"/>
                    <a:pt x="633" y="2363"/>
                    <a:pt x="633" y="2363"/>
                  </a:cubicBezTo>
                  <a:cubicBezTo>
                    <a:pt x="635" y="2359"/>
                    <a:pt x="637" y="2355"/>
                    <a:pt x="639" y="2351"/>
                  </a:cubicBezTo>
                  <a:cubicBezTo>
                    <a:pt x="641" y="2348"/>
                    <a:pt x="643" y="2344"/>
                    <a:pt x="645" y="2341"/>
                  </a:cubicBezTo>
                  <a:cubicBezTo>
                    <a:pt x="646" y="2339"/>
                    <a:pt x="647" y="2337"/>
                    <a:pt x="649" y="2335"/>
                  </a:cubicBezTo>
                  <a:cubicBezTo>
                    <a:pt x="650" y="2334"/>
                    <a:pt x="651" y="2332"/>
                    <a:pt x="652" y="2330"/>
                  </a:cubicBezTo>
                  <a:cubicBezTo>
                    <a:pt x="653" y="2328"/>
                    <a:pt x="654" y="2327"/>
                    <a:pt x="656" y="2325"/>
                  </a:cubicBezTo>
                  <a:cubicBezTo>
                    <a:pt x="658" y="2322"/>
                    <a:pt x="658" y="2322"/>
                    <a:pt x="658" y="2322"/>
                  </a:cubicBezTo>
                  <a:cubicBezTo>
                    <a:pt x="659" y="2320"/>
                    <a:pt x="659" y="2320"/>
                    <a:pt x="659" y="2320"/>
                  </a:cubicBezTo>
                  <a:cubicBezTo>
                    <a:pt x="660" y="2319"/>
                    <a:pt x="661" y="2318"/>
                    <a:pt x="661" y="2317"/>
                  </a:cubicBezTo>
                  <a:cubicBezTo>
                    <a:pt x="663" y="2315"/>
                    <a:pt x="663" y="2315"/>
                    <a:pt x="663" y="2315"/>
                  </a:cubicBezTo>
                  <a:cubicBezTo>
                    <a:pt x="665" y="2313"/>
                    <a:pt x="666" y="2312"/>
                    <a:pt x="668" y="2310"/>
                  </a:cubicBezTo>
                  <a:cubicBezTo>
                    <a:pt x="673" y="2304"/>
                    <a:pt x="679" y="2298"/>
                    <a:pt x="686" y="2292"/>
                  </a:cubicBezTo>
                  <a:cubicBezTo>
                    <a:pt x="687" y="2291"/>
                    <a:pt x="689" y="2290"/>
                    <a:pt x="690" y="2288"/>
                  </a:cubicBezTo>
                  <a:cubicBezTo>
                    <a:pt x="679" y="2349"/>
                    <a:pt x="682" y="2411"/>
                    <a:pt x="633" y="2460"/>
                  </a:cubicBezTo>
                  <a:cubicBezTo>
                    <a:pt x="620" y="2473"/>
                    <a:pt x="606" y="2484"/>
                    <a:pt x="592" y="2491"/>
                  </a:cubicBezTo>
                  <a:cubicBezTo>
                    <a:pt x="590" y="2490"/>
                    <a:pt x="588" y="2489"/>
                    <a:pt x="585" y="2488"/>
                  </a:cubicBezTo>
                  <a:cubicBezTo>
                    <a:pt x="581" y="2487"/>
                    <a:pt x="577" y="2484"/>
                    <a:pt x="572" y="2482"/>
                  </a:cubicBezTo>
                  <a:cubicBezTo>
                    <a:pt x="567" y="2479"/>
                    <a:pt x="562" y="2476"/>
                    <a:pt x="557" y="2473"/>
                  </a:cubicBezTo>
                  <a:cubicBezTo>
                    <a:pt x="555" y="2472"/>
                    <a:pt x="552" y="2470"/>
                    <a:pt x="549" y="2469"/>
                  </a:cubicBezTo>
                  <a:cubicBezTo>
                    <a:pt x="547" y="2467"/>
                    <a:pt x="544" y="2466"/>
                    <a:pt x="541" y="2464"/>
                  </a:cubicBezTo>
                  <a:cubicBezTo>
                    <a:pt x="540" y="2464"/>
                    <a:pt x="540" y="2464"/>
                    <a:pt x="540" y="2464"/>
                  </a:cubicBezTo>
                  <a:cubicBezTo>
                    <a:pt x="540" y="2463"/>
                    <a:pt x="540" y="2463"/>
                    <a:pt x="540" y="2463"/>
                  </a:cubicBezTo>
                  <a:cubicBezTo>
                    <a:pt x="539" y="2463"/>
                    <a:pt x="539" y="2463"/>
                    <a:pt x="539" y="2463"/>
                  </a:cubicBezTo>
                  <a:cubicBezTo>
                    <a:pt x="539" y="2463"/>
                    <a:pt x="539" y="2463"/>
                    <a:pt x="539" y="2463"/>
                  </a:cubicBezTo>
                  <a:cubicBezTo>
                    <a:pt x="539" y="2463"/>
                    <a:pt x="539" y="2463"/>
                    <a:pt x="539" y="2463"/>
                  </a:cubicBezTo>
                  <a:cubicBezTo>
                    <a:pt x="537" y="2462"/>
                    <a:pt x="537" y="2462"/>
                    <a:pt x="537" y="2462"/>
                  </a:cubicBezTo>
                  <a:cubicBezTo>
                    <a:pt x="535" y="2461"/>
                    <a:pt x="534" y="2461"/>
                    <a:pt x="532" y="2460"/>
                  </a:cubicBezTo>
                  <a:cubicBezTo>
                    <a:pt x="531" y="2460"/>
                    <a:pt x="529" y="2459"/>
                    <a:pt x="528" y="2458"/>
                  </a:cubicBezTo>
                  <a:cubicBezTo>
                    <a:pt x="525" y="2457"/>
                    <a:pt x="525" y="2457"/>
                    <a:pt x="525" y="2457"/>
                  </a:cubicBezTo>
                  <a:cubicBezTo>
                    <a:pt x="523" y="2457"/>
                    <a:pt x="523" y="2457"/>
                    <a:pt x="523" y="2457"/>
                  </a:cubicBezTo>
                  <a:cubicBezTo>
                    <a:pt x="518" y="2455"/>
                    <a:pt x="518" y="2455"/>
                    <a:pt x="518" y="2455"/>
                  </a:cubicBezTo>
                  <a:cubicBezTo>
                    <a:pt x="517" y="2455"/>
                    <a:pt x="515" y="2454"/>
                    <a:pt x="514" y="2454"/>
                  </a:cubicBezTo>
                  <a:cubicBezTo>
                    <a:pt x="511" y="2453"/>
                    <a:pt x="511" y="2453"/>
                    <a:pt x="511" y="2453"/>
                  </a:cubicBezTo>
                  <a:cubicBezTo>
                    <a:pt x="510" y="2453"/>
                    <a:pt x="510" y="2453"/>
                    <a:pt x="509" y="2453"/>
                  </a:cubicBezTo>
                  <a:cubicBezTo>
                    <a:pt x="507" y="2453"/>
                    <a:pt x="506" y="2452"/>
                    <a:pt x="504" y="2452"/>
                  </a:cubicBezTo>
                  <a:cubicBezTo>
                    <a:pt x="502" y="2452"/>
                    <a:pt x="501" y="2451"/>
                    <a:pt x="499" y="2451"/>
                  </a:cubicBezTo>
                  <a:cubicBezTo>
                    <a:pt x="498" y="2451"/>
                    <a:pt x="498" y="2451"/>
                    <a:pt x="497" y="2451"/>
                  </a:cubicBezTo>
                  <a:cubicBezTo>
                    <a:pt x="496" y="2451"/>
                    <a:pt x="495" y="2451"/>
                    <a:pt x="495" y="2451"/>
                  </a:cubicBezTo>
                  <a:cubicBezTo>
                    <a:pt x="493" y="2450"/>
                    <a:pt x="491" y="2450"/>
                    <a:pt x="490" y="2450"/>
                  </a:cubicBezTo>
                  <a:cubicBezTo>
                    <a:pt x="489" y="2450"/>
                    <a:pt x="488" y="2450"/>
                    <a:pt x="488" y="2450"/>
                  </a:cubicBezTo>
                  <a:cubicBezTo>
                    <a:pt x="487" y="2450"/>
                    <a:pt x="486" y="2450"/>
                    <a:pt x="485" y="2450"/>
                  </a:cubicBezTo>
                  <a:cubicBezTo>
                    <a:pt x="484" y="2450"/>
                    <a:pt x="482" y="2450"/>
                    <a:pt x="481" y="2450"/>
                  </a:cubicBezTo>
                  <a:cubicBezTo>
                    <a:pt x="479" y="2450"/>
                    <a:pt x="478" y="2450"/>
                    <a:pt x="476" y="2450"/>
                  </a:cubicBezTo>
                  <a:cubicBezTo>
                    <a:pt x="475" y="2450"/>
                    <a:pt x="473" y="2450"/>
                    <a:pt x="472" y="2450"/>
                  </a:cubicBezTo>
                  <a:cubicBezTo>
                    <a:pt x="471" y="2450"/>
                    <a:pt x="469" y="2451"/>
                    <a:pt x="468" y="2451"/>
                  </a:cubicBezTo>
                  <a:cubicBezTo>
                    <a:pt x="462" y="2451"/>
                    <a:pt x="457" y="2452"/>
                    <a:pt x="452" y="2453"/>
                  </a:cubicBezTo>
                  <a:cubicBezTo>
                    <a:pt x="452" y="2453"/>
                    <a:pt x="451" y="2453"/>
                    <a:pt x="451" y="2454"/>
                  </a:cubicBezTo>
                  <a:cubicBezTo>
                    <a:pt x="450" y="2454"/>
                    <a:pt x="449" y="2454"/>
                    <a:pt x="449" y="2454"/>
                  </a:cubicBezTo>
                  <a:cubicBezTo>
                    <a:pt x="448" y="2454"/>
                    <a:pt x="447" y="2455"/>
                    <a:pt x="446" y="2455"/>
                  </a:cubicBezTo>
                  <a:cubicBezTo>
                    <a:pt x="444" y="2455"/>
                    <a:pt x="443" y="2455"/>
                    <a:pt x="442" y="2456"/>
                  </a:cubicBezTo>
                  <a:cubicBezTo>
                    <a:pt x="441" y="2456"/>
                    <a:pt x="440" y="2457"/>
                    <a:pt x="440" y="2457"/>
                  </a:cubicBezTo>
                  <a:cubicBezTo>
                    <a:pt x="436" y="2458"/>
                    <a:pt x="433" y="2459"/>
                    <a:pt x="430" y="2461"/>
                  </a:cubicBezTo>
                  <a:cubicBezTo>
                    <a:pt x="429" y="2461"/>
                    <a:pt x="428" y="2462"/>
                    <a:pt x="427" y="2462"/>
                  </a:cubicBezTo>
                  <a:cubicBezTo>
                    <a:pt x="426" y="2463"/>
                    <a:pt x="425" y="2463"/>
                    <a:pt x="424" y="2463"/>
                  </a:cubicBezTo>
                  <a:cubicBezTo>
                    <a:pt x="423" y="2464"/>
                    <a:pt x="422" y="2464"/>
                    <a:pt x="422" y="2464"/>
                  </a:cubicBezTo>
                  <a:cubicBezTo>
                    <a:pt x="422" y="2464"/>
                    <a:pt x="423" y="2464"/>
                    <a:pt x="424" y="2464"/>
                  </a:cubicBezTo>
                  <a:cubicBezTo>
                    <a:pt x="425" y="2464"/>
                    <a:pt x="426" y="2463"/>
                    <a:pt x="427" y="2463"/>
                  </a:cubicBezTo>
                  <a:cubicBezTo>
                    <a:pt x="428" y="2463"/>
                    <a:pt x="429" y="2462"/>
                    <a:pt x="431" y="2462"/>
                  </a:cubicBezTo>
                  <a:cubicBezTo>
                    <a:pt x="433" y="2461"/>
                    <a:pt x="437" y="2460"/>
                    <a:pt x="440" y="2460"/>
                  </a:cubicBezTo>
                  <a:cubicBezTo>
                    <a:pt x="441" y="2460"/>
                    <a:pt x="442" y="2459"/>
                    <a:pt x="443" y="2459"/>
                  </a:cubicBezTo>
                  <a:cubicBezTo>
                    <a:pt x="444" y="2459"/>
                    <a:pt x="445" y="2459"/>
                    <a:pt x="446" y="2459"/>
                  </a:cubicBezTo>
                  <a:cubicBezTo>
                    <a:pt x="449" y="2458"/>
                    <a:pt x="451" y="2458"/>
                    <a:pt x="453" y="2458"/>
                  </a:cubicBezTo>
                  <a:cubicBezTo>
                    <a:pt x="454" y="2458"/>
                    <a:pt x="455" y="2457"/>
                    <a:pt x="457" y="2457"/>
                  </a:cubicBezTo>
                  <a:cubicBezTo>
                    <a:pt x="457" y="2457"/>
                    <a:pt x="458" y="2457"/>
                    <a:pt x="458" y="2457"/>
                  </a:cubicBezTo>
                  <a:cubicBezTo>
                    <a:pt x="459" y="2457"/>
                    <a:pt x="460" y="2457"/>
                    <a:pt x="460" y="2457"/>
                  </a:cubicBezTo>
                  <a:cubicBezTo>
                    <a:pt x="463" y="2457"/>
                    <a:pt x="465" y="2457"/>
                    <a:pt x="468" y="2457"/>
                  </a:cubicBezTo>
                  <a:cubicBezTo>
                    <a:pt x="469" y="2457"/>
                    <a:pt x="471" y="2457"/>
                    <a:pt x="472" y="2457"/>
                  </a:cubicBezTo>
                  <a:cubicBezTo>
                    <a:pt x="474" y="2456"/>
                    <a:pt x="475" y="2457"/>
                    <a:pt x="476" y="2457"/>
                  </a:cubicBezTo>
                  <a:cubicBezTo>
                    <a:pt x="478" y="2457"/>
                    <a:pt x="479" y="2457"/>
                    <a:pt x="481" y="2457"/>
                  </a:cubicBezTo>
                  <a:cubicBezTo>
                    <a:pt x="482" y="2457"/>
                    <a:pt x="483" y="2457"/>
                    <a:pt x="485" y="2457"/>
                  </a:cubicBezTo>
                  <a:cubicBezTo>
                    <a:pt x="486" y="2457"/>
                    <a:pt x="486" y="2457"/>
                    <a:pt x="487" y="2457"/>
                  </a:cubicBezTo>
                  <a:cubicBezTo>
                    <a:pt x="488" y="2457"/>
                    <a:pt x="489" y="2457"/>
                    <a:pt x="489" y="2457"/>
                  </a:cubicBezTo>
                  <a:cubicBezTo>
                    <a:pt x="491" y="2458"/>
                    <a:pt x="492" y="2458"/>
                    <a:pt x="494" y="2458"/>
                  </a:cubicBezTo>
                  <a:cubicBezTo>
                    <a:pt x="494" y="2458"/>
                    <a:pt x="495" y="2458"/>
                    <a:pt x="496" y="2458"/>
                  </a:cubicBezTo>
                  <a:cubicBezTo>
                    <a:pt x="497" y="2458"/>
                    <a:pt x="497" y="2459"/>
                    <a:pt x="498" y="2459"/>
                  </a:cubicBezTo>
                  <a:cubicBezTo>
                    <a:pt x="500" y="2459"/>
                    <a:pt x="501" y="2459"/>
                    <a:pt x="503" y="2459"/>
                  </a:cubicBezTo>
                  <a:cubicBezTo>
                    <a:pt x="505" y="2460"/>
                    <a:pt x="508" y="2461"/>
                    <a:pt x="511" y="2461"/>
                  </a:cubicBezTo>
                  <a:cubicBezTo>
                    <a:pt x="511" y="2461"/>
                    <a:pt x="511" y="2461"/>
                    <a:pt x="510" y="2461"/>
                  </a:cubicBezTo>
                  <a:cubicBezTo>
                    <a:pt x="509" y="2461"/>
                    <a:pt x="507" y="2461"/>
                    <a:pt x="505" y="2461"/>
                  </a:cubicBezTo>
                  <a:cubicBezTo>
                    <a:pt x="504" y="2461"/>
                    <a:pt x="503" y="2461"/>
                    <a:pt x="502" y="2461"/>
                  </a:cubicBezTo>
                  <a:cubicBezTo>
                    <a:pt x="501" y="2461"/>
                    <a:pt x="500" y="2461"/>
                    <a:pt x="499" y="2461"/>
                  </a:cubicBezTo>
                  <a:cubicBezTo>
                    <a:pt x="497" y="2461"/>
                    <a:pt x="496" y="2461"/>
                    <a:pt x="495" y="2461"/>
                  </a:cubicBezTo>
                  <a:cubicBezTo>
                    <a:pt x="493" y="2461"/>
                    <a:pt x="492" y="2461"/>
                    <a:pt x="491" y="2462"/>
                  </a:cubicBezTo>
                  <a:cubicBezTo>
                    <a:pt x="489" y="2462"/>
                    <a:pt x="488" y="2462"/>
                    <a:pt x="486" y="2462"/>
                  </a:cubicBezTo>
                  <a:cubicBezTo>
                    <a:pt x="485" y="2462"/>
                    <a:pt x="483" y="2462"/>
                    <a:pt x="482" y="2463"/>
                  </a:cubicBezTo>
                  <a:cubicBezTo>
                    <a:pt x="479" y="2463"/>
                    <a:pt x="476" y="2464"/>
                    <a:pt x="473" y="2465"/>
                  </a:cubicBezTo>
                  <a:cubicBezTo>
                    <a:pt x="469" y="2465"/>
                    <a:pt x="466" y="2466"/>
                    <a:pt x="463" y="2467"/>
                  </a:cubicBezTo>
                  <a:cubicBezTo>
                    <a:pt x="460" y="2468"/>
                    <a:pt x="457" y="2469"/>
                    <a:pt x="454" y="2470"/>
                  </a:cubicBezTo>
                  <a:cubicBezTo>
                    <a:pt x="451" y="2472"/>
                    <a:pt x="448" y="2473"/>
                    <a:pt x="445" y="2474"/>
                  </a:cubicBezTo>
                  <a:cubicBezTo>
                    <a:pt x="444" y="2475"/>
                    <a:pt x="442" y="2476"/>
                    <a:pt x="441" y="2476"/>
                  </a:cubicBezTo>
                  <a:cubicBezTo>
                    <a:pt x="440" y="2477"/>
                    <a:pt x="438" y="2478"/>
                    <a:pt x="437" y="2478"/>
                  </a:cubicBezTo>
                  <a:cubicBezTo>
                    <a:pt x="436" y="2479"/>
                    <a:pt x="435" y="2480"/>
                    <a:pt x="434" y="2480"/>
                  </a:cubicBezTo>
                  <a:cubicBezTo>
                    <a:pt x="433" y="2481"/>
                    <a:pt x="432" y="2482"/>
                    <a:pt x="430" y="2482"/>
                  </a:cubicBezTo>
                  <a:cubicBezTo>
                    <a:pt x="429" y="2483"/>
                    <a:pt x="428" y="2484"/>
                    <a:pt x="428" y="2484"/>
                  </a:cubicBezTo>
                  <a:cubicBezTo>
                    <a:pt x="427" y="2485"/>
                    <a:pt x="426" y="2486"/>
                    <a:pt x="425" y="2486"/>
                  </a:cubicBezTo>
                  <a:cubicBezTo>
                    <a:pt x="423" y="2487"/>
                    <a:pt x="422" y="2488"/>
                    <a:pt x="421" y="2489"/>
                  </a:cubicBezTo>
                  <a:cubicBezTo>
                    <a:pt x="420" y="2490"/>
                    <a:pt x="419" y="2491"/>
                    <a:pt x="418" y="2491"/>
                  </a:cubicBezTo>
                  <a:cubicBezTo>
                    <a:pt x="418" y="2492"/>
                    <a:pt x="417" y="2492"/>
                    <a:pt x="417" y="2492"/>
                  </a:cubicBezTo>
                  <a:cubicBezTo>
                    <a:pt x="417" y="2492"/>
                    <a:pt x="418" y="2492"/>
                    <a:pt x="419" y="2492"/>
                  </a:cubicBezTo>
                  <a:cubicBezTo>
                    <a:pt x="419" y="2492"/>
                    <a:pt x="420" y="2491"/>
                    <a:pt x="422" y="2491"/>
                  </a:cubicBezTo>
                  <a:cubicBezTo>
                    <a:pt x="422" y="2490"/>
                    <a:pt x="423" y="2490"/>
                    <a:pt x="424" y="2490"/>
                  </a:cubicBezTo>
                  <a:cubicBezTo>
                    <a:pt x="425" y="2489"/>
                    <a:pt x="426" y="2489"/>
                    <a:pt x="426" y="2489"/>
                  </a:cubicBezTo>
                  <a:cubicBezTo>
                    <a:pt x="427" y="2488"/>
                    <a:pt x="428" y="2488"/>
                    <a:pt x="429" y="2488"/>
                  </a:cubicBezTo>
                  <a:cubicBezTo>
                    <a:pt x="430" y="2487"/>
                    <a:pt x="431" y="2487"/>
                    <a:pt x="433" y="2486"/>
                  </a:cubicBezTo>
                  <a:cubicBezTo>
                    <a:pt x="435" y="2486"/>
                    <a:pt x="437" y="2485"/>
                    <a:pt x="440" y="2484"/>
                  </a:cubicBezTo>
                  <a:cubicBezTo>
                    <a:pt x="440" y="2483"/>
                    <a:pt x="441" y="2483"/>
                    <a:pt x="442" y="2483"/>
                  </a:cubicBezTo>
                  <a:cubicBezTo>
                    <a:pt x="442" y="2483"/>
                    <a:pt x="443" y="2482"/>
                    <a:pt x="444" y="2482"/>
                  </a:cubicBezTo>
                  <a:cubicBezTo>
                    <a:pt x="445" y="2482"/>
                    <a:pt x="446" y="2481"/>
                    <a:pt x="448" y="2481"/>
                  </a:cubicBezTo>
                  <a:cubicBezTo>
                    <a:pt x="449" y="2480"/>
                    <a:pt x="451" y="2480"/>
                    <a:pt x="452" y="2479"/>
                  </a:cubicBezTo>
                  <a:cubicBezTo>
                    <a:pt x="454" y="2479"/>
                    <a:pt x="455" y="2478"/>
                    <a:pt x="456" y="2478"/>
                  </a:cubicBezTo>
                  <a:cubicBezTo>
                    <a:pt x="459" y="2477"/>
                    <a:pt x="462" y="2476"/>
                    <a:pt x="465" y="2475"/>
                  </a:cubicBezTo>
                  <a:cubicBezTo>
                    <a:pt x="468" y="2474"/>
                    <a:pt x="472" y="2473"/>
                    <a:pt x="475" y="2472"/>
                  </a:cubicBezTo>
                  <a:cubicBezTo>
                    <a:pt x="476" y="2472"/>
                    <a:pt x="477" y="2471"/>
                    <a:pt x="479" y="2471"/>
                  </a:cubicBezTo>
                  <a:cubicBezTo>
                    <a:pt x="480" y="2470"/>
                    <a:pt x="482" y="2470"/>
                    <a:pt x="483" y="2470"/>
                  </a:cubicBezTo>
                  <a:cubicBezTo>
                    <a:pt x="485" y="2469"/>
                    <a:pt x="486" y="2469"/>
                    <a:pt x="488" y="2468"/>
                  </a:cubicBezTo>
                  <a:cubicBezTo>
                    <a:pt x="488" y="2468"/>
                    <a:pt x="489" y="2468"/>
                    <a:pt x="490" y="2468"/>
                  </a:cubicBezTo>
                  <a:cubicBezTo>
                    <a:pt x="490" y="2468"/>
                    <a:pt x="491" y="2468"/>
                    <a:pt x="492" y="2467"/>
                  </a:cubicBezTo>
                  <a:cubicBezTo>
                    <a:pt x="493" y="2467"/>
                    <a:pt x="494" y="2467"/>
                    <a:pt x="496" y="2466"/>
                  </a:cubicBezTo>
                  <a:cubicBezTo>
                    <a:pt x="497" y="2466"/>
                    <a:pt x="498" y="2466"/>
                    <a:pt x="499" y="2466"/>
                  </a:cubicBezTo>
                  <a:cubicBezTo>
                    <a:pt x="500" y="2465"/>
                    <a:pt x="501" y="2465"/>
                    <a:pt x="503" y="2465"/>
                  </a:cubicBezTo>
                  <a:cubicBezTo>
                    <a:pt x="504" y="2465"/>
                    <a:pt x="505" y="2464"/>
                    <a:pt x="506" y="2464"/>
                  </a:cubicBezTo>
                  <a:cubicBezTo>
                    <a:pt x="506" y="2464"/>
                    <a:pt x="507" y="2464"/>
                    <a:pt x="508" y="2463"/>
                  </a:cubicBezTo>
                  <a:cubicBezTo>
                    <a:pt x="509" y="2463"/>
                    <a:pt x="510" y="2463"/>
                    <a:pt x="511" y="2463"/>
                  </a:cubicBezTo>
                  <a:cubicBezTo>
                    <a:pt x="512" y="2463"/>
                    <a:pt x="513" y="2462"/>
                    <a:pt x="514" y="2462"/>
                  </a:cubicBezTo>
                  <a:cubicBezTo>
                    <a:pt x="514" y="2462"/>
                    <a:pt x="515" y="2463"/>
                    <a:pt x="516" y="2463"/>
                  </a:cubicBezTo>
                  <a:cubicBezTo>
                    <a:pt x="520" y="2464"/>
                    <a:pt x="520" y="2464"/>
                    <a:pt x="520" y="2464"/>
                  </a:cubicBezTo>
                  <a:cubicBezTo>
                    <a:pt x="523" y="2465"/>
                    <a:pt x="523" y="2465"/>
                    <a:pt x="523" y="2465"/>
                  </a:cubicBezTo>
                  <a:cubicBezTo>
                    <a:pt x="525" y="2466"/>
                    <a:pt x="525" y="2466"/>
                    <a:pt x="525" y="2466"/>
                  </a:cubicBezTo>
                  <a:cubicBezTo>
                    <a:pt x="526" y="2466"/>
                    <a:pt x="528" y="2467"/>
                    <a:pt x="529" y="2467"/>
                  </a:cubicBezTo>
                  <a:cubicBezTo>
                    <a:pt x="530" y="2468"/>
                    <a:pt x="532" y="2469"/>
                    <a:pt x="533" y="2469"/>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1"/>
                    <a:pt x="536" y="2471"/>
                    <a:pt x="536" y="2471"/>
                  </a:cubicBezTo>
                  <a:cubicBezTo>
                    <a:pt x="538" y="2471"/>
                    <a:pt x="538" y="2471"/>
                    <a:pt x="538" y="2471"/>
                  </a:cubicBezTo>
                  <a:cubicBezTo>
                    <a:pt x="540" y="2472"/>
                    <a:pt x="543" y="2474"/>
                    <a:pt x="546" y="2475"/>
                  </a:cubicBezTo>
                  <a:cubicBezTo>
                    <a:pt x="548" y="2477"/>
                    <a:pt x="551" y="2478"/>
                    <a:pt x="554" y="2479"/>
                  </a:cubicBezTo>
                  <a:cubicBezTo>
                    <a:pt x="559" y="2482"/>
                    <a:pt x="564" y="2485"/>
                    <a:pt x="569" y="2487"/>
                  </a:cubicBezTo>
                  <a:cubicBezTo>
                    <a:pt x="574" y="2489"/>
                    <a:pt x="579" y="2491"/>
                    <a:pt x="584" y="2493"/>
                  </a:cubicBezTo>
                  <a:cubicBezTo>
                    <a:pt x="585" y="2493"/>
                    <a:pt x="585" y="2493"/>
                    <a:pt x="586" y="2493"/>
                  </a:cubicBezTo>
                  <a:cubicBezTo>
                    <a:pt x="572" y="2500"/>
                    <a:pt x="556" y="2503"/>
                    <a:pt x="539" y="2503"/>
                  </a:cubicBezTo>
                  <a:cubicBezTo>
                    <a:pt x="493" y="2504"/>
                    <a:pt x="454" y="2512"/>
                    <a:pt x="437" y="2549"/>
                  </a:cubicBezTo>
                  <a:cubicBezTo>
                    <a:pt x="469" y="2517"/>
                    <a:pt x="511" y="2512"/>
                    <a:pt x="566" y="2511"/>
                  </a:cubicBezTo>
                  <a:cubicBezTo>
                    <a:pt x="589" y="2511"/>
                    <a:pt x="607" y="2503"/>
                    <a:pt x="624" y="2490"/>
                  </a:cubicBezTo>
                  <a:cubicBezTo>
                    <a:pt x="623" y="2492"/>
                    <a:pt x="622" y="2493"/>
                    <a:pt x="621" y="2495"/>
                  </a:cubicBezTo>
                  <a:cubicBezTo>
                    <a:pt x="620" y="2496"/>
                    <a:pt x="619" y="2498"/>
                    <a:pt x="617" y="2500"/>
                  </a:cubicBezTo>
                  <a:cubicBezTo>
                    <a:pt x="617" y="2501"/>
                    <a:pt x="616" y="2502"/>
                    <a:pt x="615" y="2503"/>
                  </a:cubicBezTo>
                  <a:cubicBezTo>
                    <a:pt x="614" y="2503"/>
                    <a:pt x="614" y="2504"/>
                    <a:pt x="613" y="2505"/>
                  </a:cubicBezTo>
                  <a:cubicBezTo>
                    <a:pt x="611" y="2507"/>
                    <a:pt x="610" y="2509"/>
                    <a:pt x="608" y="2511"/>
                  </a:cubicBezTo>
                  <a:cubicBezTo>
                    <a:pt x="607" y="2512"/>
                    <a:pt x="607" y="2513"/>
                    <a:pt x="606" y="2514"/>
                  </a:cubicBezTo>
                  <a:cubicBezTo>
                    <a:pt x="605" y="2515"/>
                    <a:pt x="604" y="2516"/>
                    <a:pt x="603" y="2517"/>
                  </a:cubicBezTo>
                  <a:cubicBezTo>
                    <a:pt x="601" y="2519"/>
                    <a:pt x="599" y="2521"/>
                    <a:pt x="597" y="2523"/>
                  </a:cubicBezTo>
                  <a:cubicBezTo>
                    <a:pt x="595" y="2525"/>
                    <a:pt x="593" y="2527"/>
                    <a:pt x="591" y="2529"/>
                  </a:cubicBezTo>
                  <a:cubicBezTo>
                    <a:pt x="590" y="2530"/>
                    <a:pt x="589" y="2531"/>
                    <a:pt x="588" y="2532"/>
                  </a:cubicBezTo>
                  <a:cubicBezTo>
                    <a:pt x="587" y="2533"/>
                    <a:pt x="586" y="2534"/>
                    <a:pt x="585" y="2535"/>
                  </a:cubicBezTo>
                  <a:cubicBezTo>
                    <a:pt x="581" y="2538"/>
                    <a:pt x="577" y="2542"/>
                    <a:pt x="573" y="2545"/>
                  </a:cubicBezTo>
                  <a:cubicBezTo>
                    <a:pt x="572" y="2545"/>
                    <a:pt x="572" y="2545"/>
                    <a:pt x="572" y="2545"/>
                  </a:cubicBezTo>
                  <a:cubicBezTo>
                    <a:pt x="571" y="2546"/>
                    <a:pt x="570" y="2546"/>
                    <a:pt x="569" y="2546"/>
                  </a:cubicBezTo>
                  <a:cubicBezTo>
                    <a:pt x="568" y="2546"/>
                    <a:pt x="567" y="2547"/>
                    <a:pt x="566" y="2547"/>
                  </a:cubicBezTo>
                  <a:cubicBezTo>
                    <a:pt x="565" y="2547"/>
                    <a:pt x="564" y="2547"/>
                    <a:pt x="563" y="2548"/>
                  </a:cubicBezTo>
                  <a:cubicBezTo>
                    <a:pt x="562" y="2548"/>
                    <a:pt x="561" y="2548"/>
                    <a:pt x="560" y="2548"/>
                  </a:cubicBezTo>
                  <a:cubicBezTo>
                    <a:pt x="558" y="2548"/>
                    <a:pt x="556" y="2549"/>
                    <a:pt x="554" y="2549"/>
                  </a:cubicBezTo>
                  <a:cubicBezTo>
                    <a:pt x="552" y="2550"/>
                    <a:pt x="550" y="2550"/>
                    <a:pt x="548" y="2550"/>
                  </a:cubicBezTo>
                  <a:cubicBezTo>
                    <a:pt x="547" y="2550"/>
                    <a:pt x="546" y="2550"/>
                    <a:pt x="545" y="2551"/>
                  </a:cubicBezTo>
                  <a:cubicBezTo>
                    <a:pt x="543" y="2551"/>
                    <a:pt x="542" y="2551"/>
                    <a:pt x="541" y="2551"/>
                  </a:cubicBezTo>
                  <a:cubicBezTo>
                    <a:pt x="537" y="2551"/>
                    <a:pt x="532" y="2552"/>
                    <a:pt x="528" y="2552"/>
                  </a:cubicBezTo>
                  <a:cubicBezTo>
                    <a:pt x="523" y="2553"/>
                    <a:pt x="518" y="2553"/>
                    <a:pt x="514" y="2554"/>
                  </a:cubicBezTo>
                  <a:cubicBezTo>
                    <a:pt x="512" y="2554"/>
                    <a:pt x="509" y="2554"/>
                    <a:pt x="507" y="2554"/>
                  </a:cubicBezTo>
                  <a:cubicBezTo>
                    <a:pt x="505" y="2555"/>
                    <a:pt x="503" y="2555"/>
                    <a:pt x="500" y="2555"/>
                  </a:cubicBezTo>
                  <a:cubicBezTo>
                    <a:pt x="496" y="2556"/>
                    <a:pt x="492" y="2557"/>
                    <a:pt x="488" y="2558"/>
                  </a:cubicBezTo>
                  <a:cubicBezTo>
                    <a:pt x="486" y="2559"/>
                    <a:pt x="484" y="2559"/>
                    <a:pt x="482" y="2560"/>
                  </a:cubicBezTo>
                  <a:cubicBezTo>
                    <a:pt x="480" y="2560"/>
                    <a:pt x="479" y="2561"/>
                    <a:pt x="477" y="2562"/>
                  </a:cubicBezTo>
                  <a:cubicBezTo>
                    <a:pt x="475" y="2562"/>
                    <a:pt x="474" y="2563"/>
                    <a:pt x="472" y="2564"/>
                  </a:cubicBezTo>
                  <a:cubicBezTo>
                    <a:pt x="471" y="2564"/>
                    <a:pt x="470" y="2565"/>
                    <a:pt x="468" y="2566"/>
                  </a:cubicBezTo>
                  <a:cubicBezTo>
                    <a:pt x="467" y="2566"/>
                    <a:pt x="466" y="2567"/>
                    <a:pt x="465" y="2568"/>
                  </a:cubicBezTo>
                  <a:cubicBezTo>
                    <a:pt x="464" y="2568"/>
                    <a:pt x="463" y="2569"/>
                    <a:pt x="462" y="2570"/>
                  </a:cubicBezTo>
                  <a:cubicBezTo>
                    <a:pt x="461" y="2570"/>
                    <a:pt x="460" y="2571"/>
                    <a:pt x="460" y="2571"/>
                  </a:cubicBezTo>
                  <a:cubicBezTo>
                    <a:pt x="459" y="2572"/>
                    <a:pt x="459" y="2572"/>
                    <a:pt x="458" y="2573"/>
                  </a:cubicBezTo>
                  <a:cubicBezTo>
                    <a:pt x="457" y="2573"/>
                    <a:pt x="457" y="2574"/>
                    <a:pt x="457" y="2574"/>
                  </a:cubicBezTo>
                  <a:cubicBezTo>
                    <a:pt x="457" y="2574"/>
                    <a:pt x="457" y="2573"/>
                    <a:pt x="458" y="2573"/>
                  </a:cubicBezTo>
                  <a:cubicBezTo>
                    <a:pt x="459" y="2572"/>
                    <a:pt x="461" y="2572"/>
                    <a:pt x="463" y="2571"/>
                  </a:cubicBezTo>
                  <a:cubicBezTo>
                    <a:pt x="464" y="2571"/>
                    <a:pt x="465" y="2570"/>
                    <a:pt x="466" y="2570"/>
                  </a:cubicBezTo>
                  <a:cubicBezTo>
                    <a:pt x="467" y="2569"/>
                    <a:pt x="468" y="2569"/>
                    <a:pt x="469" y="2569"/>
                  </a:cubicBezTo>
                  <a:cubicBezTo>
                    <a:pt x="471" y="2568"/>
                    <a:pt x="472" y="2568"/>
                    <a:pt x="474" y="2567"/>
                  </a:cubicBezTo>
                  <a:cubicBezTo>
                    <a:pt x="475" y="2567"/>
                    <a:pt x="477" y="2566"/>
                    <a:pt x="478" y="2566"/>
                  </a:cubicBezTo>
                  <a:cubicBezTo>
                    <a:pt x="482" y="2565"/>
                    <a:pt x="485" y="2565"/>
                    <a:pt x="489" y="2564"/>
                  </a:cubicBezTo>
                  <a:cubicBezTo>
                    <a:pt x="493" y="2563"/>
                    <a:pt x="497" y="2563"/>
                    <a:pt x="501" y="2562"/>
                  </a:cubicBezTo>
                  <a:cubicBezTo>
                    <a:pt x="506" y="2562"/>
                    <a:pt x="510" y="2562"/>
                    <a:pt x="515" y="2561"/>
                  </a:cubicBezTo>
                  <a:cubicBezTo>
                    <a:pt x="519" y="2561"/>
                    <a:pt x="524" y="2560"/>
                    <a:pt x="528" y="2560"/>
                  </a:cubicBezTo>
                  <a:cubicBezTo>
                    <a:pt x="533" y="2560"/>
                    <a:pt x="538" y="2559"/>
                    <a:pt x="542" y="2558"/>
                  </a:cubicBezTo>
                  <a:cubicBezTo>
                    <a:pt x="547" y="2558"/>
                    <a:pt x="551" y="2557"/>
                    <a:pt x="556" y="2556"/>
                  </a:cubicBezTo>
                  <a:cubicBezTo>
                    <a:pt x="557" y="2556"/>
                    <a:pt x="558" y="2556"/>
                    <a:pt x="559" y="2555"/>
                  </a:cubicBezTo>
                  <a:cubicBezTo>
                    <a:pt x="558" y="2556"/>
                    <a:pt x="557" y="2556"/>
                    <a:pt x="557" y="2557"/>
                  </a:cubicBezTo>
                  <a:cubicBezTo>
                    <a:pt x="556" y="2557"/>
                    <a:pt x="554" y="2558"/>
                    <a:pt x="553" y="2559"/>
                  </a:cubicBezTo>
                  <a:cubicBezTo>
                    <a:pt x="552" y="2560"/>
                    <a:pt x="551" y="2561"/>
                    <a:pt x="550" y="2561"/>
                  </a:cubicBezTo>
                  <a:cubicBezTo>
                    <a:pt x="547" y="2563"/>
                    <a:pt x="545" y="2564"/>
                    <a:pt x="542" y="2566"/>
                  </a:cubicBezTo>
                  <a:cubicBezTo>
                    <a:pt x="540" y="2567"/>
                    <a:pt x="537" y="2568"/>
                    <a:pt x="535" y="2570"/>
                  </a:cubicBezTo>
                  <a:cubicBezTo>
                    <a:pt x="534" y="2570"/>
                    <a:pt x="533" y="2571"/>
                    <a:pt x="532" y="2572"/>
                  </a:cubicBezTo>
                  <a:cubicBezTo>
                    <a:pt x="530" y="2572"/>
                    <a:pt x="529" y="2573"/>
                    <a:pt x="528" y="2573"/>
                  </a:cubicBezTo>
                  <a:cubicBezTo>
                    <a:pt x="526" y="2574"/>
                    <a:pt x="523" y="2575"/>
                    <a:pt x="521" y="2576"/>
                  </a:cubicBezTo>
                  <a:cubicBezTo>
                    <a:pt x="520" y="2577"/>
                    <a:pt x="519" y="2577"/>
                    <a:pt x="518" y="2578"/>
                  </a:cubicBezTo>
                  <a:cubicBezTo>
                    <a:pt x="517" y="2578"/>
                    <a:pt x="516" y="2579"/>
                    <a:pt x="515" y="2579"/>
                  </a:cubicBezTo>
                  <a:cubicBezTo>
                    <a:pt x="513" y="2580"/>
                    <a:pt x="511" y="2581"/>
                    <a:pt x="509" y="2582"/>
                  </a:cubicBezTo>
                  <a:cubicBezTo>
                    <a:pt x="507" y="2583"/>
                    <a:pt x="505" y="2583"/>
                    <a:pt x="503" y="2584"/>
                  </a:cubicBezTo>
                  <a:cubicBezTo>
                    <a:pt x="502" y="2584"/>
                    <a:pt x="500" y="2585"/>
                    <a:pt x="499" y="2586"/>
                  </a:cubicBezTo>
                  <a:cubicBezTo>
                    <a:pt x="497" y="2586"/>
                    <a:pt x="496" y="2587"/>
                    <a:pt x="494" y="2587"/>
                  </a:cubicBezTo>
                  <a:cubicBezTo>
                    <a:pt x="492" y="2588"/>
                    <a:pt x="490" y="2589"/>
                    <a:pt x="489" y="2589"/>
                  </a:cubicBezTo>
                  <a:cubicBezTo>
                    <a:pt x="487" y="2589"/>
                    <a:pt x="487" y="2590"/>
                    <a:pt x="487" y="2590"/>
                  </a:cubicBezTo>
                  <a:cubicBezTo>
                    <a:pt x="487" y="2590"/>
                    <a:pt x="487" y="2590"/>
                    <a:pt x="489" y="2589"/>
                  </a:cubicBezTo>
                  <a:cubicBezTo>
                    <a:pt x="490" y="2589"/>
                    <a:pt x="492" y="2589"/>
                    <a:pt x="495" y="2589"/>
                  </a:cubicBezTo>
                  <a:cubicBezTo>
                    <a:pt x="496" y="2588"/>
                    <a:pt x="498" y="2588"/>
                    <a:pt x="499" y="2588"/>
                  </a:cubicBezTo>
                  <a:cubicBezTo>
                    <a:pt x="501" y="2588"/>
                    <a:pt x="502" y="2587"/>
                    <a:pt x="504" y="2587"/>
                  </a:cubicBezTo>
                  <a:cubicBezTo>
                    <a:pt x="506" y="2586"/>
                    <a:pt x="508" y="2586"/>
                    <a:pt x="510" y="2585"/>
                  </a:cubicBezTo>
                  <a:cubicBezTo>
                    <a:pt x="512" y="2585"/>
                    <a:pt x="514" y="2584"/>
                    <a:pt x="516" y="2584"/>
                  </a:cubicBezTo>
                  <a:cubicBezTo>
                    <a:pt x="518" y="2583"/>
                    <a:pt x="519" y="2583"/>
                    <a:pt x="520" y="2583"/>
                  </a:cubicBezTo>
                  <a:cubicBezTo>
                    <a:pt x="521" y="2582"/>
                    <a:pt x="522" y="2582"/>
                    <a:pt x="523" y="2581"/>
                  </a:cubicBezTo>
                  <a:cubicBezTo>
                    <a:pt x="526" y="2581"/>
                    <a:pt x="528" y="2580"/>
                    <a:pt x="530" y="2579"/>
                  </a:cubicBezTo>
                  <a:cubicBezTo>
                    <a:pt x="532" y="2578"/>
                    <a:pt x="533" y="2578"/>
                    <a:pt x="534" y="2577"/>
                  </a:cubicBezTo>
                  <a:cubicBezTo>
                    <a:pt x="535" y="2577"/>
                    <a:pt x="537" y="2576"/>
                    <a:pt x="538" y="2575"/>
                  </a:cubicBezTo>
                  <a:cubicBezTo>
                    <a:pt x="539" y="2575"/>
                    <a:pt x="540" y="2574"/>
                    <a:pt x="542" y="2574"/>
                  </a:cubicBezTo>
                  <a:cubicBezTo>
                    <a:pt x="543" y="2573"/>
                    <a:pt x="544" y="2573"/>
                    <a:pt x="546" y="2572"/>
                  </a:cubicBezTo>
                  <a:cubicBezTo>
                    <a:pt x="551" y="2569"/>
                    <a:pt x="556" y="2566"/>
                    <a:pt x="561" y="2563"/>
                  </a:cubicBezTo>
                  <a:cubicBezTo>
                    <a:pt x="566" y="2560"/>
                    <a:pt x="571" y="2556"/>
                    <a:pt x="576" y="2553"/>
                  </a:cubicBezTo>
                  <a:cubicBezTo>
                    <a:pt x="581" y="2549"/>
                    <a:pt x="586" y="2545"/>
                    <a:pt x="590" y="2540"/>
                  </a:cubicBezTo>
                  <a:cubicBezTo>
                    <a:pt x="595" y="2536"/>
                    <a:pt x="599" y="2532"/>
                    <a:pt x="602" y="2528"/>
                  </a:cubicBezTo>
                  <a:cubicBezTo>
                    <a:pt x="603" y="2527"/>
                    <a:pt x="604" y="2526"/>
                    <a:pt x="605" y="2524"/>
                  </a:cubicBezTo>
                  <a:cubicBezTo>
                    <a:pt x="606" y="2523"/>
                    <a:pt x="607" y="2522"/>
                    <a:pt x="608" y="2521"/>
                  </a:cubicBezTo>
                  <a:cubicBezTo>
                    <a:pt x="609" y="2520"/>
                    <a:pt x="610" y="2519"/>
                    <a:pt x="610" y="2518"/>
                  </a:cubicBezTo>
                  <a:cubicBezTo>
                    <a:pt x="611" y="2517"/>
                    <a:pt x="612" y="2516"/>
                    <a:pt x="613" y="2515"/>
                  </a:cubicBezTo>
                  <a:cubicBezTo>
                    <a:pt x="614" y="2513"/>
                    <a:pt x="616" y="2510"/>
                    <a:pt x="617" y="2508"/>
                  </a:cubicBezTo>
                  <a:cubicBezTo>
                    <a:pt x="618" y="2507"/>
                    <a:pt x="619" y="2506"/>
                    <a:pt x="619" y="2505"/>
                  </a:cubicBezTo>
                  <a:cubicBezTo>
                    <a:pt x="620" y="2504"/>
                    <a:pt x="620" y="2503"/>
                    <a:pt x="621" y="2502"/>
                  </a:cubicBezTo>
                  <a:cubicBezTo>
                    <a:pt x="622" y="2500"/>
                    <a:pt x="623" y="2499"/>
                    <a:pt x="624" y="2497"/>
                  </a:cubicBezTo>
                  <a:cubicBezTo>
                    <a:pt x="625" y="2495"/>
                    <a:pt x="626" y="2493"/>
                    <a:pt x="627" y="2491"/>
                  </a:cubicBezTo>
                  <a:cubicBezTo>
                    <a:pt x="628" y="2490"/>
                    <a:pt x="629" y="2488"/>
                    <a:pt x="629" y="2487"/>
                  </a:cubicBezTo>
                  <a:cubicBezTo>
                    <a:pt x="630" y="2486"/>
                    <a:pt x="630" y="2486"/>
                    <a:pt x="630" y="2486"/>
                  </a:cubicBezTo>
                  <a:cubicBezTo>
                    <a:pt x="646" y="2473"/>
                    <a:pt x="660" y="2457"/>
                    <a:pt x="677" y="2441"/>
                  </a:cubicBezTo>
                  <a:cubicBezTo>
                    <a:pt x="684" y="2447"/>
                    <a:pt x="689" y="2456"/>
                    <a:pt x="691" y="2465"/>
                  </a:cubicBezTo>
                  <a:cubicBezTo>
                    <a:pt x="691" y="2466"/>
                    <a:pt x="692" y="2467"/>
                    <a:pt x="692" y="2468"/>
                  </a:cubicBezTo>
                  <a:cubicBezTo>
                    <a:pt x="691" y="2469"/>
                    <a:pt x="691" y="2471"/>
                    <a:pt x="691" y="2472"/>
                  </a:cubicBezTo>
                  <a:cubicBezTo>
                    <a:pt x="691" y="2473"/>
                    <a:pt x="691" y="2475"/>
                    <a:pt x="691" y="2476"/>
                  </a:cubicBezTo>
                  <a:cubicBezTo>
                    <a:pt x="691" y="2477"/>
                    <a:pt x="691" y="2478"/>
                    <a:pt x="691" y="2478"/>
                  </a:cubicBezTo>
                  <a:cubicBezTo>
                    <a:pt x="691" y="2479"/>
                    <a:pt x="690" y="2480"/>
                    <a:pt x="690" y="2480"/>
                  </a:cubicBezTo>
                  <a:cubicBezTo>
                    <a:pt x="690" y="2481"/>
                    <a:pt x="689" y="2482"/>
                    <a:pt x="689" y="2483"/>
                  </a:cubicBezTo>
                  <a:cubicBezTo>
                    <a:pt x="689" y="2483"/>
                    <a:pt x="689" y="2484"/>
                    <a:pt x="688" y="2485"/>
                  </a:cubicBezTo>
                  <a:cubicBezTo>
                    <a:pt x="688" y="2486"/>
                    <a:pt x="687" y="2488"/>
                    <a:pt x="686" y="2489"/>
                  </a:cubicBezTo>
                  <a:cubicBezTo>
                    <a:pt x="685" y="2491"/>
                    <a:pt x="685" y="2493"/>
                    <a:pt x="684" y="2494"/>
                  </a:cubicBezTo>
                  <a:cubicBezTo>
                    <a:pt x="683" y="2495"/>
                    <a:pt x="683" y="2496"/>
                    <a:pt x="682" y="2497"/>
                  </a:cubicBezTo>
                  <a:cubicBezTo>
                    <a:pt x="682" y="2497"/>
                    <a:pt x="682" y="2498"/>
                    <a:pt x="681" y="2499"/>
                  </a:cubicBezTo>
                  <a:cubicBezTo>
                    <a:pt x="679" y="2502"/>
                    <a:pt x="678" y="2505"/>
                    <a:pt x="676" y="2509"/>
                  </a:cubicBezTo>
                  <a:cubicBezTo>
                    <a:pt x="674" y="2512"/>
                    <a:pt x="672" y="2515"/>
                    <a:pt x="670" y="2519"/>
                  </a:cubicBezTo>
                  <a:cubicBezTo>
                    <a:pt x="670" y="2521"/>
                    <a:pt x="669" y="2522"/>
                    <a:pt x="668" y="2524"/>
                  </a:cubicBezTo>
                  <a:cubicBezTo>
                    <a:pt x="667" y="2526"/>
                    <a:pt x="666" y="2527"/>
                    <a:pt x="666" y="2529"/>
                  </a:cubicBezTo>
                  <a:cubicBezTo>
                    <a:pt x="664" y="2532"/>
                    <a:pt x="663" y="2536"/>
                    <a:pt x="662" y="2539"/>
                  </a:cubicBezTo>
                  <a:cubicBezTo>
                    <a:pt x="661" y="2542"/>
                    <a:pt x="660" y="2545"/>
                    <a:pt x="659" y="2548"/>
                  </a:cubicBezTo>
                  <a:cubicBezTo>
                    <a:pt x="659" y="2549"/>
                    <a:pt x="659" y="2551"/>
                    <a:pt x="659" y="2552"/>
                  </a:cubicBezTo>
                  <a:cubicBezTo>
                    <a:pt x="659" y="2554"/>
                    <a:pt x="659" y="2555"/>
                    <a:pt x="659" y="2556"/>
                  </a:cubicBezTo>
                  <a:cubicBezTo>
                    <a:pt x="659" y="2557"/>
                    <a:pt x="659" y="2558"/>
                    <a:pt x="659" y="2559"/>
                  </a:cubicBezTo>
                  <a:cubicBezTo>
                    <a:pt x="659" y="2560"/>
                    <a:pt x="659" y="2561"/>
                    <a:pt x="659" y="2562"/>
                  </a:cubicBezTo>
                  <a:cubicBezTo>
                    <a:pt x="659" y="2564"/>
                    <a:pt x="659" y="2565"/>
                    <a:pt x="659" y="2566"/>
                  </a:cubicBezTo>
                  <a:cubicBezTo>
                    <a:pt x="660" y="2567"/>
                    <a:pt x="660" y="2567"/>
                    <a:pt x="660" y="2567"/>
                  </a:cubicBezTo>
                  <a:cubicBezTo>
                    <a:pt x="660" y="2567"/>
                    <a:pt x="660" y="2567"/>
                    <a:pt x="660" y="2566"/>
                  </a:cubicBezTo>
                  <a:cubicBezTo>
                    <a:pt x="660" y="2565"/>
                    <a:pt x="660" y="2564"/>
                    <a:pt x="660" y="2562"/>
                  </a:cubicBezTo>
                  <a:cubicBezTo>
                    <a:pt x="661" y="2561"/>
                    <a:pt x="661" y="2561"/>
                    <a:pt x="661" y="2560"/>
                  </a:cubicBezTo>
                  <a:cubicBezTo>
                    <a:pt x="661" y="2559"/>
                    <a:pt x="661" y="2558"/>
                    <a:pt x="662" y="2556"/>
                  </a:cubicBezTo>
                  <a:cubicBezTo>
                    <a:pt x="662" y="2555"/>
                    <a:pt x="662" y="2554"/>
                    <a:pt x="663" y="2553"/>
                  </a:cubicBezTo>
                  <a:cubicBezTo>
                    <a:pt x="663" y="2552"/>
                    <a:pt x="663" y="2550"/>
                    <a:pt x="664" y="2549"/>
                  </a:cubicBezTo>
                  <a:cubicBezTo>
                    <a:pt x="665" y="2547"/>
                    <a:pt x="666" y="2544"/>
                    <a:pt x="667" y="2541"/>
                  </a:cubicBezTo>
                  <a:cubicBezTo>
                    <a:pt x="669" y="2538"/>
                    <a:pt x="670" y="2535"/>
                    <a:pt x="672" y="2532"/>
                  </a:cubicBezTo>
                  <a:cubicBezTo>
                    <a:pt x="674" y="2529"/>
                    <a:pt x="675" y="2526"/>
                    <a:pt x="677" y="2522"/>
                  </a:cubicBezTo>
                  <a:cubicBezTo>
                    <a:pt x="679" y="2519"/>
                    <a:pt x="681" y="2516"/>
                    <a:pt x="683" y="2513"/>
                  </a:cubicBezTo>
                  <a:cubicBezTo>
                    <a:pt x="685" y="2509"/>
                    <a:pt x="686" y="2506"/>
                    <a:pt x="688" y="2502"/>
                  </a:cubicBezTo>
                  <a:cubicBezTo>
                    <a:pt x="689" y="2501"/>
                    <a:pt x="690" y="2499"/>
                    <a:pt x="690" y="2497"/>
                  </a:cubicBezTo>
                  <a:cubicBezTo>
                    <a:pt x="690" y="2503"/>
                    <a:pt x="690" y="2508"/>
                    <a:pt x="689" y="2513"/>
                  </a:cubicBezTo>
                  <a:cubicBezTo>
                    <a:pt x="688" y="2519"/>
                    <a:pt x="688" y="2524"/>
                    <a:pt x="687" y="2530"/>
                  </a:cubicBezTo>
                  <a:cubicBezTo>
                    <a:pt x="687" y="2531"/>
                    <a:pt x="687" y="2533"/>
                    <a:pt x="687" y="2534"/>
                  </a:cubicBezTo>
                  <a:cubicBezTo>
                    <a:pt x="686" y="2535"/>
                    <a:pt x="686" y="2537"/>
                    <a:pt x="686" y="2538"/>
                  </a:cubicBezTo>
                  <a:cubicBezTo>
                    <a:pt x="685" y="2541"/>
                    <a:pt x="685" y="2544"/>
                    <a:pt x="685" y="2546"/>
                  </a:cubicBezTo>
                  <a:cubicBezTo>
                    <a:pt x="684" y="2549"/>
                    <a:pt x="684" y="2551"/>
                    <a:pt x="683" y="2554"/>
                  </a:cubicBezTo>
                  <a:cubicBezTo>
                    <a:pt x="683" y="2555"/>
                    <a:pt x="683" y="2556"/>
                    <a:pt x="683" y="2558"/>
                  </a:cubicBezTo>
                  <a:cubicBezTo>
                    <a:pt x="682" y="2559"/>
                    <a:pt x="682" y="2560"/>
                    <a:pt x="682" y="2561"/>
                  </a:cubicBezTo>
                  <a:cubicBezTo>
                    <a:pt x="681" y="2564"/>
                    <a:pt x="681" y="2566"/>
                    <a:pt x="680" y="2568"/>
                  </a:cubicBezTo>
                  <a:cubicBezTo>
                    <a:pt x="680" y="2571"/>
                    <a:pt x="679" y="2573"/>
                    <a:pt x="679" y="2575"/>
                  </a:cubicBezTo>
                  <a:cubicBezTo>
                    <a:pt x="678" y="2577"/>
                    <a:pt x="678" y="2579"/>
                    <a:pt x="678" y="2581"/>
                  </a:cubicBezTo>
                  <a:cubicBezTo>
                    <a:pt x="677" y="2583"/>
                    <a:pt x="677" y="2585"/>
                    <a:pt x="676" y="2586"/>
                  </a:cubicBezTo>
                  <a:cubicBezTo>
                    <a:pt x="676" y="2588"/>
                    <a:pt x="675" y="2590"/>
                    <a:pt x="675" y="2591"/>
                  </a:cubicBezTo>
                  <a:cubicBezTo>
                    <a:pt x="675" y="2592"/>
                    <a:pt x="674" y="2594"/>
                    <a:pt x="674" y="2595"/>
                  </a:cubicBezTo>
                  <a:cubicBezTo>
                    <a:pt x="673" y="2597"/>
                    <a:pt x="673" y="2599"/>
                    <a:pt x="673" y="2601"/>
                  </a:cubicBezTo>
                  <a:cubicBezTo>
                    <a:pt x="672" y="2602"/>
                    <a:pt x="672" y="2603"/>
                    <a:pt x="672" y="2603"/>
                  </a:cubicBezTo>
                  <a:cubicBezTo>
                    <a:pt x="672" y="2603"/>
                    <a:pt x="672" y="2602"/>
                    <a:pt x="673" y="2601"/>
                  </a:cubicBezTo>
                  <a:cubicBezTo>
                    <a:pt x="674" y="2600"/>
                    <a:pt x="674" y="2598"/>
                    <a:pt x="676" y="2596"/>
                  </a:cubicBezTo>
                  <a:cubicBezTo>
                    <a:pt x="676" y="2594"/>
                    <a:pt x="677" y="2593"/>
                    <a:pt x="677" y="2592"/>
                  </a:cubicBezTo>
                  <a:cubicBezTo>
                    <a:pt x="678" y="2590"/>
                    <a:pt x="678" y="2589"/>
                    <a:pt x="679" y="2587"/>
                  </a:cubicBezTo>
                  <a:cubicBezTo>
                    <a:pt x="680" y="2586"/>
                    <a:pt x="681" y="2584"/>
                    <a:pt x="681" y="2582"/>
                  </a:cubicBezTo>
                  <a:cubicBezTo>
                    <a:pt x="682" y="2580"/>
                    <a:pt x="683" y="2578"/>
                    <a:pt x="683" y="2576"/>
                  </a:cubicBezTo>
                  <a:cubicBezTo>
                    <a:pt x="684" y="2574"/>
                    <a:pt x="685" y="2572"/>
                    <a:pt x="686" y="2570"/>
                  </a:cubicBezTo>
                  <a:cubicBezTo>
                    <a:pt x="686" y="2567"/>
                    <a:pt x="687" y="2565"/>
                    <a:pt x="688" y="2563"/>
                  </a:cubicBezTo>
                  <a:cubicBezTo>
                    <a:pt x="688" y="2562"/>
                    <a:pt x="688" y="2560"/>
                    <a:pt x="689" y="2559"/>
                  </a:cubicBezTo>
                  <a:cubicBezTo>
                    <a:pt x="689" y="2558"/>
                    <a:pt x="689" y="2557"/>
                    <a:pt x="690" y="2555"/>
                  </a:cubicBezTo>
                  <a:cubicBezTo>
                    <a:pt x="690" y="2553"/>
                    <a:pt x="691" y="2550"/>
                    <a:pt x="692" y="2548"/>
                  </a:cubicBezTo>
                  <a:cubicBezTo>
                    <a:pt x="693" y="2542"/>
                    <a:pt x="694" y="2537"/>
                    <a:pt x="695" y="2531"/>
                  </a:cubicBezTo>
                  <a:cubicBezTo>
                    <a:pt x="696" y="2525"/>
                    <a:pt x="696" y="2520"/>
                    <a:pt x="697" y="2514"/>
                  </a:cubicBezTo>
                  <a:cubicBezTo>
                    <a:pt x="697" y="2508"/>
                    <a:pt x="698" y="2502"/>
                    <a:pt x="698" y="2497"/>
                  </a:cubicBezTo>
                  <a:cubicBezTo>
                    <a:pt x="698" y="2491"/>
                    <a:pt x="698" y="2485"/>
                    <a:pt x="698" y="2480"/>
                  </a:cubicBezTo>
                  <a:cubicBezTo>
                    <a:pt x="698" y="2477"/>
                    <a:pt x="698" y="2474"/>
                    <a:pt x="698" y="2472"/>
                  </a:cubicBezTo>
                  <a:cubicBezTo>
                    <a:pt x="698" y="2471"/>
                    <a:pt x="698" y="2470"/>
                    <a:pt x="698" y="2469"/>
                  </a:cubicBezTo>
                  <a:cubicBezTo>
                    <a:pt x="699" y="2460"/>
                    <a:pt x="699" y="2452"/>
                    <a:pt x="699" y="2444"/>
                  </a:cubicBezTo>
                  <a:cubicBezTo>
                    <a:pt x="700" y="2447"/>
                    <a:pt x="702" y="2451"/>
                    <a:pt x="703" y="2454"/>
                  </a:cubicBezTo>
                  <a:cubicBezTo>
                    <a:pt x="705" y="2460"/>
                    <a:pt x="707" y="2466"/>
                    <a:pt x="709" y="2472"/>
                  </a:cubicBezTo>
                  <a:cubicBezTo>
                    <a:pt x="711" y="2478"/>
                    <a:pt x="712" y="2483"/>
                    <a:pt x="714" y="2489"/>
                  </a:cubicBezTo>
                  <a:cubicBezTo>
                    <a:pt x="715" y="2494"/>
                    <a:pt x="717" y="2499"/>
                    <a:pt x="718" y="2504"/>
                  </a:cubicBezTo>
                  <a:cubicBezTo>
                    <a:pt x="718" y="2506"/>
                    <a:pt x="718" y="2508"/>
                    <a:pt x="719" y="2511"/>
                  </a:cubicBezTo>
                  <a:cubicBezTo>
                    <a:pt x="719" y="2513"/>
                    <a:pt x="720" y="2515"/>
                    <a:pt x="720" y="2517"/>
                  </a:cubicBezTo>
                  <a:cubicBezTo>
                    <a:pt x="720" y="2519"/>
                    <a:pt x="720" y="2521"/>
                    <a:pt x="720" y="2522"/>
                  </a:cubicBezTo>
                  <a:cubicBezTo>
                    <a:pt x="721" y="2524"/>
                    <a:pt x="721" y="2525"/>
                    <a:pt x="721" y="2527"/>
                  </a:cubicBezTo>
                  <a:cubicBezTo>
                    <a:pt x="721" y="2530"/>
                    <a:pt x="721" y="2532"/>
                    <a:pt x="721" y="2534"/>
                  </a:cubicBezTo>
                  <a:cubicBezTo>
                    <a:pt x="721" y="2535"/>
                    <a:pt x="721" y="2536"/>
                    <a:pt x="721" y="2536"/>
                  </a:cubicBezTo>
                  <a:cubicBezTo>
                    <a:pt x="721" y="2536"/>
                    <a:pt x="721" y="2535"/>
                    <a:pt x="721" y="2534"/>
                  </a:cubicBezTo>
                  <a:cubicBezTo>
                    <a:pt x="722" y="2533"/>
                    <a:pt x="722" y="2532"/>
                    <a:pt x="722" y="2531"/>
                  </a:cubicBezTo>
                  <a:cubicBezTo>
                    <a:pt x="722" y="2530"/>
                    <a:pt x="722" y="2530"/>
                    <a:pt x="722" y="2529"/>
                  </a:cubicBezTo>
                  <a:cubicBezTo>
                    <a:pt x="722" y="2528"/>
                    <a:pt x="722" y="2528"/>
                    <a:pt x="722" y="2527"/>
                  </a:cubicBezTo>
                  <a:cubicBezTo>
                    <a:pt x="722" y="2526"/>
                    <a:pt x="723" y="2524"/>
                    <a:pt x="723" y="2522"/>
                  </a:cubicBezTo>
                  <a:cubicBezTo>
                    <a:pt x="723" y="2520"/>
                    <a:pt x="723" y="2519"/>
                    <a:pt x="723" y="2517"/>
                  </a:cubicBezTo>
                  <a:cubicBezTo>
                    <a:pt x="723" y="2515"/>
                    <a:pt x="723" y="2512"/>
                    <a:pt x="723" y="2510"/>
                  </a:cubicBezTo>
                  <a:cubicBezTo>
                    <a:pt x="723" y="2508"/>
                    <a:pt x="722" y="2506"/>
                    <a:pt x="722" y="2503"/>
                  </a:cubicBezTo>
                  <a:cubicBezTo>
                    <a:pt x="722" y="2502"/>
                    <a:pt x="722" y="2501"/>
                    <a:pt x="722" y="2499"/>
                  </a:cubicBezTo>
                  <a:cubicBezTo>
                    <a:pt x="721" y="2498"/>
                    <a:pt x="721" y="2497"/>
                    <a:pt x="721" y="2495"/>
                  </a:cubicBezTo>
                  <a:cubicBezTo>
                    <a:pt x="721" y="2493"/>
                    <a:pt x="720" y="2490"/>
                    <a:pt x="720" y="2487"/>
                  </a:cubicBezTo>
                  <a:cubicBezTo>
                    <a:pt x="718" y="2482"/>
                    <a:pt x="717" y="2476"/>
                    <a:pt x="715" y="2470"/>
                  </a:cubicBezTo>
                  <a:cubicBezTo>
                    <a:pt x="715" y="2467"/>
                    <a:pt x="714" y="2464"/>
                    <a:pt x="713" y="2461"/>
                  </a:cubicBezTo>
                  <a:cubicBezTo>
                    <a:pt x="712" y="2458"/>
                    <a:pt x="711" y="2455"/>
                    <a:pt x="710" y="2452"/>
                  </a:cubicBezTo>
                  <a:cubicBezTo>
                    <a:pt x="708" y="2446"/>
                    <a:pt x="706" y="2440"/>
                    <a:pt x="704" y="2433"/>
                  </a:cubicBezTo>
                  <a:cubicBezTo>
                    <a:pt x="702" y="2427"/>
                    <a:pt x="701" y="2421"/>
                    <a:pt x="699" y="2415"/>
                  </a:cubicBezTo>
                  <a:cubicBezTo>
                    <a:pt x="699" y="2414"/>
                    <a:pt x="699" y="2413"/>
                    <a:pt x="699" y="2413"/>
                  </a:cubicBezTo>
                  <a:cubicBezTo>
                    <a:pt x="699" y="2404"/>
                    <a:pt x="699" y="2394"/>
                    <a:pt x="700" y="2382"/>
                  </a:cubicBezTo>
                  <a:cubicBezTo>
                    <a:pt x="700" y="2375"/>
                    <a:pt x="701" y="2367"/>
                    <a:pt x="702" y="2360"/>
                  </a:cubicBezTo>
                  <a:cubicBezTo>
                    <a:pt x="703" y="2362"/>
                    <a:pt x="704" y="2364"/>
                    <a:pt x="704" y="2366"/>
                  </a:cubicBezTo>
                  <a:cubicBezTo>
                    <a:pt x="707" y="2373"/>
                    <a:pt x="710" y="2379"/>
                    <a:pt x="713" y="2385"/>
                  </a:cubicBezTo>
                  <a:cubicBezTo>
                    <a:pt x="715" y="2389"/>
                    <a:pt x="717" y="2392"/>
                    <a:pt x="719" y="2395"/>
                  </a:cubicBezTo>
                  <a:cubicBezTo>
                    <a:pt x="721" y="2398"/>
                    <a:pt x="723" y="2401"/>
                    <a:pt x="725" y="2404"/>
                  </a:cubicBezTo>
                  <a:cubicBezTo>
                    <a:pt x="729" y="2411"/>
                    <a:pt x="733" y="2417"/>
                    <a:pt x="737" y="2423"/>
                  </a:cubicBezTo>
                  <a:cubicBezTo>
                    <a:pt x="742" y="2429"/>
                    <a:pt x="746" y="2435"/>
                    <a:pt x="750" y="2441"/>
                  </a:cubicBezTo>
                  <a:cubicBezTo>
                    <a:pt x="752" y="2445"/>
                    <a:pt x="755" y="2448"/>
                    <a:pt x="757" y="2450"/>
                  </a:cubicBezTo>
                  <a:cubicBezTo>
                    <a:pt x="759" y="2453"/>
                    <a:pt x="761" y="2456"/>
                    <a:pt x="763" y="2459"/>
                  </a:cubicBezTo>
                  <a:cubicBezTo>
                    <a:pt x="765" y="2462"/>
                    <a:pt x="767" y="2465"/>
                    <a:pt x="768" y="2468"/>
                  </a:cubicBezTo>
                  <a:cubicBezTo>
                    <a:pt x="769" y="2469"/>
                    <a:pt x="769" y="2471"/>
                    <a:pt x="770" y="2472"/>
                  </a:cubicBezTo>
                  <a:cubicBezTo>
                    <a:pt x="770" y="2473"/>
                    <a:pt x="770" y="2474"/>
                    <a:pt x="770" y="2474"/>
                  </a:cubicBezTo>
                  <a:cubicBezTo>
                    <a:pt x="770" y="2475"/>
                    <a:pt x="771" y="2476"/>
                    <a:pt x="771" y="2477"/>
                  </a:cubicBezTo>
                  <a:cubicBezTo>
                    <a:pt x="772" y="2483"/>
                    <a:pt x="773" y="2489"/>
                    <a:pt x="775" y="2495"/>
                  </a:cubicBezTo>
                  <a:cubicBezTo>
                    <a:pt x="775" y="2495"/>
                    <a:pt x="775" y="2495"/>
                    <a:pt x="775" y="2496"/>
                  </a:cubicBezTo>
                  <a:cubicBezTo>
                    <a:pt x="775" y="2496"/>
                    <a:pt x="775" y="2496"/>
                    <a:pt x="776" y="2497"/>
                  </a:cubicBezTo>
                  <a:cubicBezTo>
                    <a:pt x="776" y="2498"/>
                    <a:pt x="776" y="2498"/>
                    <a:pt x="776" y="2499"/>
                  </a:cubicBezTo>
                  <a:cubicBezTo>
                    <a:pt x="777" y="2499"/>
                    <a:pt x="777" y="2500"/>
                    <a:pt x="777" y="2501"/>
                  </a:cubicBezTo>
                  <a:cubicBezTo>
                    <a:pt x="778" y="2501"/>
                    <a:pt x="778" y="2502"/>
                    <a:pt x="779" y="2502"/>
                  </a:cubicBezTo>
                  <a:cubicBezTo>
                    <a:pt x="780" y="2505"/>
                    <a:pt x="782" y="2507"/>
                    <a:pt x="783" y="2508"/>
                  </a:cubicBezTo>
                  <a:cubicBezTo>
                    <a:pt x="787" y="2512"/>
                    <a:pt x="790" y="2514"/>
                    <a:pt x="793" y="2516"/>
                  </a:cubicBezTo>
                  <a:cubicBezTo>
                    <a:pt x="796" y="2517"/>
                    <a:pt x="799" y="2518"/>
                    <a:pt x="800" y="2519"/>
                  </a:cubicBezTo>
                  <a:cubicBezTo>
                    <a:pt x="801" y="2519"/>
                    <a:pt x="802" y="2519"/>
                    <a:pt x="802" y="2519"/>
                  </a:cubicBezTo>
                  <a:cubicBezTo>
                    <a:pt x="803" y="2519"/>
                    <a:pt x="803" y="2519"/>
                    <a:pt x="803" y="2519"/>
                  </a:cubicBezTo>
                  <a:cubicBezTo>
                    <a:pt x="803" y="2519"/>
                    <a:pt x="802" y="2519"/>
                    <a:pt x="801" y="2518"/>
                  </a:cubicBezTo>
                  <a:cubicBezTo>
                    <a:pt x="799" y="2518"/>
                    <a:pt x="797" y="2516"/>
                    <a:pt x="794" y="2514"/>
                  </a:cubicBezTo>
                  <a:cubicBezTo>
                    <a:pt x="791" y="2513"/>
                    <a:pt x="788" y="2510"/>
                    <a:pt x="786" y="2506"/>
                  </a:cubicBezTo>
                  <a:cubicBezTo>
                    <a:pt x="783" y="2503"/>
                    <a:pt x="780" y="2499"/>
                    <a:pt x="779" y="2493"/>
                  </a:cubicBezTo>
                  <a:cubicBezTo>
                    <a:pt x="778" y="2488"/>
                    <a:pt x="778" y="2482"/>
                    <a:pt x="777" y="2476"/>
                  </a:cubicBezTo>
                  <a:cubicBezTo>
                    <a:pt x="776" y="2475"/>
                    <a:pt x="776" y="2474"/>
                    <a:pt x="776" y="2473"/>
                  </a:cubicBezTo>
                  <a:cubicBezTo>
                    <a:pt x="776" y="2472"/>
                    <a:pt x="776" y="2471"/>
                    <a:pt x="776" y="2470"/>
                  </a:cubicBezTo>
                  <a:cubicBezTo>
                    <a:pt x="775" y="2469"/>
                    <a:pt x="775" y="2467"/>
                    <a:pt x="774" y="2465"/>
                  </a:cubicBezTo>
                  <a:cubicBezTo>
                    <a:pt x="773" y="2462"/>
                    <a:pt x="771" y="2459"/>
                    <a:pt x="769" y="2455"/>
                  </a:cubicBezTo>
                  <a:cubicBezTo>
                    <a:pt x="767" y="2452"/>
                    <a:pt x="765" y="2449"/>
                    <a:pt x="763" y="2446"/>
                  </a:cubicBezTo>
                  <a:cubicBezTo>
                    <a:pt x="762" y="2445"/>
                    <a:pt x="761" y="2444"/>
                    <a:pt x="761" y="2443"/>
                  </a:cubicBezTo>
                  <a:cubicBezTo>
                    <a:pt x="762" y="2444"/>
                    <a:pt x="762" y="2444"/>
                    <a:pt x="763" y="2445"/>
                  </a:cubicBezTo>
                  <a:cubicBezTo>
                    <a:pt x="766" y="2446"/>
                    <a:pt x="768" y="2447"/>
                    <a:pt x="771" y="2448"/>
                  </a:cubicBezTo>
                  <a:cubicBezTo>
                    <a:pt x="772" y="2449"/>
                    <a:pt x="774" y="2450"/>
                    <a:pt x="775" y="2450"/>
                  </a:cubicBezTo>
                  <a:cubicBezTo>
                    <a:pt x="776" y="2451"/>
                    <a:pt x="778" y="2451"/>
                    <a:pt x="779" y="2452"/>
                  </a:cubicBezTo>
                  <a:cubicBezTo>
                    <a:pt x="782" y="2453"/>
                    <a:pt x="785" y="2454"/>
                    <a:pt x="788" y="2455"/>
                  </a:cubicBezTo>
                  <a:cubicBezTo>
                    <a:pt x="789" y="2455"/>
                    <a:pt x="791" y="2456"/>
                    <a:pt x="792" y="2457"/>
                  </a:cubicBezTo>
                  <a:cubicBezTo>
                    <a:pt x="793" y="2457"/>
                    <a:pt x="794" y="2458"/>
                    <a:pt x="796" y="2458"/>
                  </a:cubicBezTo>
                  <a:cubicBezTo>
                    <a:pt x="798" y="2460"/>
                    <a:pt x="801" y="2461"/>
                    <a:pt x="803" y="2462"/>
                  </a:cubicBezTo>
                  <a:cubicBezTo>
                    <a:pt x="804" y="2463"/>
                    <a:pt x="805" y="2464"/>
                    <a:pt x="806" y="2464"/>
                  </a:cubicBezTo>
                  <a:cubicBezTo>
                    <a:pt x="808" y="2465"/>
                    <a:pt x="809" y="2466"/>
                    <a:pt x="810" y="2466"/>
                  </a:cubicBezTo>
                  <a:cubicBezTo>
                    <a:pt x="810" y="2467"/>
                    <a:pt x="811" y="2467"/>
                    <a:pt x="811" y="2467"/>
                  </a:cubicBezTo>
                  <a:cubicBezTo>
                    <a:pt x="811" y="2468"/>
                    <a:pt x="812" y="2468"/>
                    <a:pt x="812" y="2469"/>
                  </a:cubicBezTo>
                  <a:cubicBezTo>
                    <a:pt x="813" y="2469"/>
                    <a:pt x="814" y="2470"/>
                    <a:pt x="815" y="2471"/>
                  </a:cubicBezTo>
                  <a:cubicBezTo>
                    <a:pt x="816" y="2472"/>
                    <a:pt x="816" y="2472"/>
                    <a:pt x="817" y="2473"/>
                  </a:cubicBezTo>
                  <a:cubicBezTo>
                    <a:pt x="817" y="2474"/>
                    <a:pt x="818" y="2475"/>
                    <a:pt x="819" y="2475"/>
                  </a:cubicBezTo>
                  <a:cubicBezTo>
                    <a:pt x="819" y="2476"/>
                    <a:pt x="819" y="2477"/>
                    <a:pt x="820" y="2478"/>
                  </a:cubicBezTo>
                  <a:cubicBezTo>
                    <a:pt x="820" y="2478"/>
                    <a:pt x="820" y="2478"/>
                    <a:pt x="820" y="2479"/>
                  </a:cubicBezTo>
                  <a:cubicBezTo>
                    <a:pt x="821" y="2479"/>
                    <a:pt x="821" y="2479"/>
                    <a:pt x="821" y="2479"/>
                  </a:cubicBezTo>
                  <a:cubicBezTo>
                    <a:pt x="821" y="2481"/>
                    <a:pt x="822" y="2482"/>
                    <a:pt x="822" y="2482"/>
                  </a:cubicBezTo>
                  <a:cubicBezTo>
                    <a:pt x="822" y="2483"/>
                    <a:pt x="822" y="2483"/>
                    <a:pt x="822" y="2483"/>
                  </a:cubicBezTo>
                  <a:cubicBezTo>
                    <a:pt x="822" y="2483"/>
                    <a:pt x="822" y="2483"/>
                    <a:pt x="822" y="2482"/>
                  </a:cubicBezTo>
                  <a:cubicBezTo>
                    <a:pt x="822" y="2481"/>
                    <a:pt x="823" y="2480"/>
                    <a:pt x="822" y="2479"/>
                  </a:cubicBezTo>
                  <a:cubicBezTo>
                    <a:pt x="822" y="2478"/>
                    <a:pt x="822" y="2478"/>
                    <a:pt x="822" y="2477"/>
                  </a:cubicBezTo>
                  <a:cubicBezTo>
                    <a:pt x="822" y="2476"/>
                    <a:pt x="822" y="2475"/>
                    <a:pt x="821" y="2474"/>
                  </a:cubicBezTo>
                  <a:cubicBezTo>
                    <a:pt x="821" y="2473"/>
                    <a:pt x="821" y="2472"/>
                    <a:pt x="820" y="2471"/>
                  </a:cubicBezTo>
                  <a:cubicBezTo>
                    <a:pt x="820" y="2471"/>
                    <a:pt x="820" y="2470"/>
                    <a:pt x="819" y="2470"/>
                  </a:cubicBezTo>
                  <a:cubicBezTo>
                    <a:pt x="819" y="2469"/>
                    <a:pt x="819" y="2469"/>
                    <a:pt x="818" y="2468"/>
                  </a:cubicBezTo>
                  <a:cubicBezTo>
                    <a:pt x="818" y="2467"/>
                    <a:pt x="817" y="2466"/>
                    <a:pt x="816" y="2465"/>
                  </a:cubicBezTo>
                  <a:cubicBezTo>
                    <a:pt x="816" y="2464"/>
                    <a:pt x="815" y="2464"/>
                    <a:pt x="815" y="2463"/>
                  </a:cubicBezTo>
                  <a:cubicBezTo>
                    <a:pt x="814" y="2463"/>
                    <a:pt x="814" y="2462"/>
                    <a:pt x="814" y="2462"/>
                  </a:cubicBezTo>
                  <a:cubicBezTo>
                    <a:pt x="813" y="2461"/>
                    <a:pt x="813" y="2461"/>
                    <a:pt x="812" y="2460"/>
                  </a:cubicBezTo>
                  <a:cubicBezTo>
                    <a:pt x="812" y="2460"/>
                    <a:pt x="811" y="2459"/>
                    <a:pt x="810" y="2459"/>
                  </a:cubicBezTo>
                  <a:cubicBezTo>
                    <a:pt x="810" y="2459"/>
                    <a:pt x="809" y="2458"/>
                    <a:pt x="809" y="2458"/>
                  </a:cubicBezTo>
                  <a:cubicBezTo>
                    <a:pt x="808" y="2457"/>
                    <a:pt x="808" y="2457"/>
                    <a:pt x="807" y="2456"/>
                  </a:cubicBezTo>
                  <a:cubicBezTo>
                    <a:pt x="806" y="2456"/>
                    <a:pt x="806" y="2455"/>
                    <a:pt x="805" y="2455"/>
                  </a:cubicBezTo>
                  <a:cubicBezTo>
                    <a:pt x="804" y="2455"/>
                    <a:pt x="804" y="2454"/>
                    <a:pt x="803" y="2454"/>
                  </a:cubicBezTo>
                  <a:cubicBezTo>
                    <a:pt x="802" y="2453"/>
                    <a:pt x="800" y="2452"/>
                    <a:pt x="799" y="2451"/>
                  </a:cubicBezTo>
                  <a:cubicBezTo>
                    <a:pt x="798" y="2451"/>
                    <a:pt x="796" y="2450"/>
                    <a:pt x="795" y="2449"/>
                  </a:cubicBezTo>
                  <a:cubicBezTo>
                    <a:pt x="794" y="2449"/>
                    <a:pt x="793" y="2449"/>
                    <a:pt x="793" y="2448"/>
                  </a:cubicBezTo>
                  <a:cubicBezTo>
                    <a:pt x="790" y="2448"/>
                    <a:pt x="790" y="2448"/>
                    <a:pt x="790" y="2448"/>
                  </a:cubicBezTo>
                  <a:cubicBezTo>
                    <a:pt x="788" y="2447"/>
                    <a:pt x="785" y="2446"/>
                    <a:pt x="782" y="2445"/>
                  </a:cubicBezTo>
                  <a:cubicBezTo>
                    <a:pt x="779" y="2444"/>
                    <a:pt x="776" y="2443"/>
                    <a:pt x="774" y="2442"/>
                  </a:cubicBezTo>
                  <a:cubicBezTo>
                    <a:pt x="771" y="2441"/>
                    <a:pt x="768" y="2440"/>
                    <a:pt x="766" y="2439"/>
                  </a:cubicBezTo>
                  <a:cubicBezTo>
                    <a:pt x="764" y="2438"/>
                    <a:pt x="761" y="2437"/>
                    <a:pt x="759" y="2437"/>
                  </a:cubicBezTo>
                  <a:cubicBezTo>
                    <a:pt x="758" y="2436"/>
                    <a:pt x="758" y="2436"/>
                    <a:pt x="757" y="2435"/>
                  </a:cubicBezTo>
                  <a:cubicBezTo>
                    <a:pt x="756" y="2435"/>
                    <a:pt x="755" y="2434"/>
                    <a:pt x="755" y="2434"/>
                  </a:cubicBezTo>
                  <a:cubicBezTo>
                    <a:pt x="751" y="2429"/>
                    <a:pt x="747" y="2424"/>
                    <a:pt x="744" y="2418"/>
                  </a:cubicBezTo>
                  <a:cubicBezTo>
                    <a:pt x="740" y="2412"/>
                    <a:pt x="735" y="2406"/>
                    <a:pt x="731" y="2400"/>
                  </a:cubicBezTo>
                  <a:cubicBezTo>
                    <a:pt x="727" y="2394"/>
                    <a:pt x="723" y="2388"/>
                    <a:pt x="719" y="2382"/>
                  </a:cubicBezTo>
                  <a:cubicBezTo>
                    <a:pt x="716" y="2376"/>
                    <a:pt x="712" y="2370"/>
                    <a:pt x="710" y="2364"/>
                  </a:cubicBezTo>
                  <a:cubicBezTo>
                    <a:pt x="709" y="2363"/>
                    <a:pt x="709" y="2363"/>
                    <a:pt x="709" y="2363"/>
                  </a:cubicBezTo>
                  <a:cubicBezTo>
                    <a:pt x="709" y="2363"/>
                    <a:pt x="709" y="2362"/>
                    <a:pt x="709" y="2362"/>
                  </a:cubicBezTo>
                  <a:cubicBezTo>
                    <a:pt x="709" y="2361"/>
                    <a:pt x="708" y="2361"/>
                    <a:pt x="708" y="2360"/>
                  </a:cubicBezTo>
                  <a:cubicBezTo>
                    <a:pt x="708" y="2358"/>
                    <a:pt x="707" y="2357"/>
                    <a:pt x="707" y="2356"/>
                  </a:cubicBezTo>
                  <a:cubicBezTo>
                    <a:pt x="706" y="2353"/>
                    <a:pt x="705" y="2350"/>
                    <a:pt x="704" y="2348"/>
                  </a:cubicBezTo>
                  <a:cubicBezTo>
                    <a:pt x="709" y="2326"/>
                    <a:pt x="716" y="2302"/>
                    <a:pt x="726" y="2280"/>
                  </a:cubicBezTo>
                  <a:cubicBezTo>
                    <a:pt x="726" y="2285"/>
                    <a:pt x="726" y="2290"/>
                    <a:pt x="727" y="2294"/>
                  </a:cubicBezTo>
                  <a:cubicBezTo>
                    <a:pt x="727" y="2295"/>
                    <a:pt x="728" y="2296"/>
                    <a:pt x="728" y="2297"/>
                  </a:cubicBezTo>
                  <a:cubicBezTo>
                    <a:pt x="728" y="2297"/>
                    <a:pt x="728" y="2297"/>
                    <a:pt x="728" y="2297"/>
                  </a:cubicBezTo>
                  <a:cubicBezTo>
                    <a:pt x="728" y="2297"/>
                    <a:pt x="728" y="2297"/>
                    <a:pt x="728" y="2297"/>
                  </a:cubicBezTo>
                  <a:cubicBezTo>
                    <a:pt x="728" y="2297"/>
                    <a:pt x="728" y="2297"/>
                    <a:pt x="728" y="2297"/>
                  </a:cubicBezTo>
                  <a:cubicBezTo>
                    <a:pt x="728" y="2297"/>
                    <a:pt x="728" y="2297"/>
                    <a:pt x="728" y="2298"/>
                  </a:cubicBezTo>
                  <a:cubicBezTo>
                    <a:pt x="728" y="2298"/>
                    <a:pt x="728" y="2298"/>
                    <a:pt x="728" y="2298"/>
                  </a:cubicBezTo>
                  <a:cubicBezTo>
                    <a:pt x="728" y="2299"/>
                    <a:pt x="728" y="2299"/>
                    <a:pt x="728" y="2299"/>
                  </a:cubicBezTo>
                  <a:cubicBezTo>
                    <a:pt x="729" y="2300"/>
                    <a:pt x="729" y="2301"/>
                    <a:pt x="729" y="2302"/>
                  </a:cubicBezTo>
                  <a:cubicBezTo>
                    <a:pt x="730" y="2303"/>
                    <a:pt x="730" y="2304"/>
                    <a:pt x="730" y="2304"/>
                  </a:cubicBezTo>
                  <a:cubicBezTo>
                    <a:pt x="730" y="2305"/>
                    <a:pt x="731" y="2306"/>
                    <a:pt x="731" y="2306"/>
                  </a:cubicBezTo>
                  <a:cubicBezTo>
                    <a:pt x="731" y="2307"/>
                    <a:pt x="732" y="2308"/>
                    <a:pt x="732" y="2308"/>
                  </a:cubicBezTo>
                  <a:cubicBezTo>
                    <a:pt x="732" y="2309"/>
                    <a:pt x="732" y="2310"/>
                    <a:pt x="733" y="2310"/>
                  </a:cubicBezTo>
                  <a:cubicBezTo>
                    <a:pt x="735" y="2315"/>
                    <a:pt x="738" y="2320"/>
                    <a:pt x="741" y="2325"/>
                  </a:cubicBezTo>
                  <a:cubicBezTo>
                    <a:pt x="744" y="2330"/>
                    <a:pt x="747" y="2335"/>
                    <a:pt x="750" y="2339"/>
                  </a:cubicBezTo>
                  <a:cubicBezTo>
                    <a:pt x="751" y="2341"/>
                    <a:pt x="752" y="2343"/>
                    <a:pt x="753" y="2345"/>
                  </a:cubicBezTo>
                  <a:cubicBezTo>
                    <a:pt x="754" y="2346"/>
                    <a:pt x="754" y="2347"/>
                    <a:pt x="754" y="2348"/>
                  </a:cubicBezTo>
                  <a:cubicBezTo>
                    <a:pt x="754" y="2350"/>
                    <a:pt x="754" y="2352"/>
                    <a:pt x="754" y="2354"/>
                  </a:cubicBezTo>
                  <a:cubicBezTo>
                    <a:pt x="754" y="2355"/>
                    <a:pt x="754" y="2356"/>
                    <a:pt x="754" y="2357"/>
                  </a:cubicBezTo>
                  <a:cubicBezTo>
                    <a:pt x="754" y="2358"/>
                    <a:pt x="754" y="2359"/>
                    <a:pt x="754" y="2360"/>
                  </a:cubicBezTo>
                  <a:cubicBezTo>
                    <a:pt x="754" y="2362"/>
                    <a:pt x="755" y="2365"/>
                    <a:pt x="755" y="2367"/>
                  </a:cubicBezTo>
                  <a:cubicBezTo>
                    <a:pt x="755" y="2369"/>
                    <a:pt x="755" y="2371"/>
                    <a:pt x="755" y="2374"/>
                  </a:cubicBezTo>
                  <a:cubicBezTo>
                    <a:pt x="755" y="2376"/>
                    <a:pt x="755" y="2378"/>
                    <a:pt x="755" y="2381"/>
                  </a:cubicBezTo>
                  <a:cubicBezTo>
                    <a:pt x="755" y="2383"/>
                    <a:pt x="755" y="2385"/>
                    <a:pt x="755" y="2388"/>
                  </a:cubicBezTo>
                  <a:cubicBezTo>
                    <a:pt x="755" y="2389"/>
                    <a:pt x="755" y="2390"/>
                    <a:pt x="755" y="2391"/>
                  </a:cubicBezTo>
                  <a:cubicBezTo>
                    <a:pt x="755" y="2392"/>
                    <a:pt x="755" y="2393"/>
                    <a:pt x="755" y="2394"/>
                  </a:cubicBezTo>
                  <a:cubicBezTo>
                    <a:pt x="755" y="2396"/>
                    <a:pt x="755" y="2398"/>
                    <a:pt x="755" y="2400"/>
                  </a:cubicBezTo>
                  <a:cubicBezTo>
                    <a:pt x="755" y="2401"/>
                    <a:pt x="755" y="2401"/>
                    <a:pt x="755" y="2402"/>
                  </a:cubicBezTo>
                  <a:cubicBezTo>
                    <a:pt x="755" y="2403"/>
                    <a:pt x="754" y="2404"/>
                    <a:pt x="754" y="2405"/>
                  </a:cubicBezTo>
                  <a:cubicBezTo>
                    <a:pt x="754" y="2406"/>
                    <a:pt x="754" y="2407"/>
                    <a:pt x="754" y="2408"/>
                  </a:cubicBezTo>
                  <a:cubicBezTo>
                    <a:pt x="754" y="2409"/>
                    <a:pt x="754" y="2410"/>
                    <a:pt x="754" y="2411"/>
                  </a:cubicBezTo>
                  <a:cubicBezTo>
                    <a:pt x="754" y="2411"/>
                    <a:pt x="754" y="2412"/>
                    <a:pt x="754" y="2412"/>
                  </a:cubicBezTo>
                  <a:cubicBezTo>
                    <a:pt x="754" y="2412"/>
                    <a:pt x="755" y="2411"/>
                    <a:pt x="755" y="2411"/>
                  </a:cubicBezTo>
                  <a:cubicBezTo>
                    <a:pt x="755" y="2410"/>
                    <a:pt x="755" y="2410"/>
                    <a:pt x="756" y="2409"/>
                  </a:cubicBezTo>
                  <a:cubicBezTo>
                    <a:pt x="756" y="2408"/>
                    <a:pt x="757" y="2407"/>
                    <a:pt x="757" y="2405"/>
                  </a:cubicBezTo>
                  <a:cubicBezTo>
                    <a:pt x="758" y="2404"/>
                    <a:pt x="758" y="2404"/>
                    <a:pt x="758" y="2403"/>
                  </a:cubicBezTo>
                  <a:cubicBezTo>
                    <a:pt x="759" y="2402"/>
                    <a:pt x="759" y="2401"/>
                    <a:pt x="759" y="2400"/>
                  </a:cubicBezTo>
                  <a:cubicBezTo>
                    <a:pt x="759" y="2399"/>
                    <a:pt x="760" y="2399"/>
                    <a:pt x="760" y="2398"/>
                  </a:cubicBezTo>
                  <a:cubicBezTo>
                    <a:pt x="760" y="2397"/>
                    <a:pt x="760" y="2396"/>
                    <a:pt x="761" y="2395"/>
                  </a:cubicBezTo>
                  <a:cubicBezTo>
                    <a:pt x="761" y="2394"/>
                    <a:pt x="761" y="2393"/>
                    <a:pt x="761" y="2391"/>
                  </a:cubicBezTo>
                  <a:cubicBezTo>
                    <a:pt x="762" y="2390"/>
                    <a:pt x="762" y="2389"/>
                    <a:pt x="762" y="2388"/>
                  </a:cubicBezTo>
                  <a:cubicBezTo>
                    <a:pt x="762" y="2387"/>
                    <a:pt x="762" y="2386"/>
                    <a:pt x="762" y="2385"/>
                  </a:cubicBezTo>
                  <a:cubicBezTo>
                    <a:pt x="762" y="2383"/>
                    <a:pt x="763" y="2382"/>
                    <a:pt x="763" y="2381"/>
                  </a:cubicBezTo>
                  <a:cubicBezTo>
                    <a:pt x="763" y="2379"/>
                    <a:pt x="763" y="2376"/>
                    <a:pt x="763" y="2374"/>
                  </a:cubicBezTo>
                  <a:cubicBezTo>
                    <a:pt x="763" y="2371"/>
                    <a:pt x="763" y="2369"/>
                    <a:pt x="762" y="2366"/>
                  </a:cubicBezTo>
                  <a:cubicBezTo>
                    <a:pt x="762" y="2364"/>
                    <a:pt x="762" y="2362"/>
                    <a:pt x="761" y="2359"/>
                  </a:cubicBezTo>
                  <a:cubicBezTo>
                    <a:pt x="761" y="2358"/>
                    <a:pt x="761" y="2357"/>
                    <a:pt x="761" y="2356"/>
                  </a:cubicBezTo>
                  <a:cubicBezTo>
                    <a:pt x="762" y="2359"/>
                    <a:pt x="764" y="2362"/>
                    <a:pt x="766" y="2365"/>
                  </a:cubicBezTo>
                  <a:cubicBezTo>
                    <a:pt x="768" y="2369"/>
                    <a:pt x="769" y="2373"/>
                    <a:pt x="771" y="2377"/>
                  </a:cubicBezTo>
                  <a:cubicBezTo>
                    <a:pt x="771" y="2379"/>
                    <a:pt x="772" y="2381"/>
                    <a:pt x="772" y="2383"/>
                  </a:cubicBezTo>
                  <a:cubicBezTo>
                    <a:pt x="773" y="2384"/>
                    <a:pt x="773" y="2386"/>
                    <a:pt x="773" y="2388"/>
                  </a:cubicBezTo>
                  <a:cubicBezTo>
                    <a:pt x="774" y="2391"/>
                    <a:pt x="774" y="2394"/>
                    <a:pt x="774" y="2396"/>
                  </a:cubicBezTo>
                  <a:cubicBezTo>
                    <a:pt x="774" y="2398"/>
                    <a:pt x="774" y="2399"/>
                    <a:pt x="774" y="2400"/>
                  </a:cubicBezTo>
                  <a:cubicBezTo>
                    <a:pt x="774" y="2401"/>
                    <a:pt x="774" y="2401"/>
                    <a:pt x="774" y="2402"/>
                  </a:cubicBezTo>
                  <a:cubicBezTo>
                    <a:pt x="774" y="2403"/>
                    <a:pt x="774" y="2404"/>
                    <a:pt x="774" y="2404"/>
                  </a:cubicBezTo>
                  <a:cubicBezTo>
                    <a:pt x="774" y="2404"/>
                    <a:pt x="774" y="2403"/>
                    <a:pt x="775" y="2402"/>
                  </a:cubicBezTo>
                  <a:cubicBezTo>
                    <a:pt x="775" y="2401"/>
                    <a:pt x="775" y="2399"/>
                    <a:pt x="776" y="2396"/>
                  </a:cubicBezTo>
                  <a:cubicBezTo>
                    <a:pt x="776" y="2395"/>
                    <a:pt x="776" y="2394"/>
                    <a:pt x="776" y="2392"/>
                  </a:cubicBezTo>
                  <a:cubicBezTo>
                    <a:pt x="776" y="2391"/>
                    <a:pt x="776" y="2389"/>
                    <a:pt x="776" y="2388"/>
                  </a:cubicBezTo>
                  <a:cubicBezTo>
                    <a:pt x="776" y="2386"/>
                    <a:pt x="776" y="2384"/>
                    <a:pt x="776" y="2382"/>
                  </a:cubicBezTo>
                  <a:cubicBezTo>
                    <a:pt x="776" y="2380"/>
                    <a:pt x="775" y="2378"/>
                    <a:pt x="775" y="2376"/>
                  </a:cubicBezTo>
                  <a:cubicBezTo>
                    <a:pt x="774" y="2372"/>
                    <a:pt x="773" y="2367"/>
                    <a:pt x="771" y="2363"/>
                  </a:cubicBezTo>
                  <a:cubicBezTo>
                    <a:pt x="769" y="2358"/>
                    <a:pt x="767" y="2354"/>
                    <a:pt x="764" y="2349"/>
                  </a:cubicBezTo>
                  <a:cubicBezTo>
                    <a:pt x="764" y="2348"/>
                    <a:pt x="764" y="2348"/>
                    <a:pt x="764" y="2347"/>
                  </a:cubicBezTo>
                  <a:cubicBezTo>
                    <a:pt x="763" y="2346"/>
                    <a:pt x="763" y="2346"/>
                    <a:pt x="763" y="2346"/>
                  </a:cubicBezTo>
                  <a:cubicBezTo>
                    <a:pt x="763" y="2345"/>
                    <a:pt x="763" y="2345"/>
                    <a:pt x="763" y="2345"/>
                  </a:cubicBezTo>
                  <a:cubicBezTo>
                    <a:pt x="762" y="2344"/>
                    <a:pt x="761" y="2343"/>
                    <a:pt x="760" y="2342"/>
                  </a:cubicBezTo>
                  <a:cubicBezTo>
                    <a:pt x="759" y="2340"/>
                    <a:pt x="758" y="2337"/>
                    <a:pt x="756" y="2335"/>
                  </a:cubicBezTo>
                  <a:cubicBezTo>
                    <a:pt x="753" y="2330"/>
                    <a:pt x="750" y="2326"/>
                    <a:pt x="747" y="2321"/>
                  </a:cubicBezTo>
                  <a:cubicBezTo>
                    <a:pt x="745" y="2316"/>
                    <a:pt x="742" y="2312"/>
                    <a:pt x="740" y="2307"/>
                  </a:cubicBezTo>
                  <a:cubicBezTo>
                    <a:pt x="739" y="2305"/>
                    <a:pt x="739" y="2305"/>
                    <a:pt x="739" y="2305"/>
                  </a:cubicBezTo>
                  <a:cubicBezTo>
                    <a:pt x="738" y="2305"/>
                    <a:pt x="738" y="2304"/>
                    <a:pt x="738" y="2303"/>
                  </a:cubicBezTo>
                  <a:cubicBezTo>
                    <a:pt x="738" y="2303"/>
                    <a:pt x="737" y="2302"/>
                    <a:pt x="737" y="2302"/>
                  </a:cubicBezTo>
                  <a:cubicBezTo>
                    <a:pt x="737" y="2301"/>
                    <a:pt x="737" y="2301"/>
                    <a:pt x="736" y="2300"/>
                  </a:cubicBezTo>
                  <a:cubicBezTo>
                    <a:pt x="736" y="2299"/>
                    <a:pt x="736" y="2298"/>
                    <a:pt x="735" y="2296"/>
                  </a:cubicBezTo>
                  <a:cubicBezTo>
                    <a:pt x="735" y="2295"/>
                    <a:pt x="735" y="2295"/>
                    <a:pt x="735" y="2295"/>
                  </a:cubicBezTo>
                  <a:cubicBezTo>
                    <a:pt x="735" y="2295"/>
                    <a:pt x="735" y="2295"/>
                    <a:pt x="735" y="2295"/>
                  </a:cubicBezTo>
                  <a:cubicBezTo>
                    <a:pt x="734" y="2294"/>
                    <a:pt x="734" y="2293"/>
                    <a:pt x="734" y="2293"/>
                  </a:cubicBezTo>
                  <a:cubicBezTo>
                    <a:pt x="733" y="2288"/>
                    <a:pt x="732" y="2283"/>
                    <a:pt x="732" y="2279"/>
                  </a:cubicBezTo>
                  <a:cubicBezTo>
                    <a:pt x="731" y="2274"/>
                    <a:pt x="732" y="2270"/>
                    <a:pt x="732" y="2266"/>
                  </a:cubicBezTo>
                  <a:cubicBezTo>
                    <a:pt x="733" y="2265"/>
                    <a:pt x="733" y="2265"/>
                    <a:pt x="733" y="2264"/>
                  </a:cubicBezTo>
                  <a:cubicBezTo>
                    <a:pt x="736" y="2258"/>
                    <a:pt x="739" y="2252"/>
                    <a:pt x="742" y="2245"/>
                  </a:cubicBezTo>
                  <a:cubicBezTo>
                    <a:pt x="742" y="2245"/>
                    <a:pt x="742" y="2245"/>
                    <a:pt x="742" y="2245"/>
                  </a:cubicBezTo>
                  <a:cubicBezTo>
                    <a:pt x="742" y="2245"/>
                    <a:pt x="743" y="2245"/>
                    <a:pt x="743" y="2245"/>
                  </a:cubicBezTo>
                  <a:cubicBezTo>
                    <a:pt x="743" y="2245"/>
                    <a:pt x="743" y="2244"/>
                    <a:pt x="744" y="2244"/>
                  </a:cubicBezTo>
                  <a:cubicBezTo>
                    <a:pt x="744" y="2243"/>
                    <a:pt x="745" y="2243"/>
                    <a:pt x="745" y="2243"/>
                  </a:cubicBezTo>
                  <a:cubicBezTo>
                    <a:pt x="745" y="2243"/>
                    <a:pt x="744" y="2243"/>
                    <a:pt x="743" y="2244"/>
                  </a:cubicBezTo>
                  <a:cubicBezTo>
                    <a:pt x="743" y="2244"/>
                    <a:pt x="743" y="2244"/>
                    <a:pt x="743" y="2244"/>
                  </a:cubicBezTo>
                  <a:cubicBezTo>
                    <a:pt x="756" y="2221"/>
                    <a:pt x="770" y="2201"/>
                    <a:pt x="785" y="2186"/>
                  </a:cubicBezTo>
                  <a:cubicBezTo>
                    <a:pt x="790" y="2203"/>
                    <a:pt x="796" y="2216"/>
                    <a:pt x="802" y="2228"/>
                  </a:cubicBezTo>
                  <a:cubicBezTo>
                    <a:pt x="802" y="2229"/>
                    <a:pt x="802" y="2230"/>
                    <a:pt x="801" y="2231"/>
                  </a:cubicBezTo>
                  <a:cubicBezTo>
                    <a:pt x="801" y="2233"/>
                    <a:pt x="800" y="2235"/>
                    <a:pt x="800" y="2237"/>
                  </a:cubicBezTo>
                  <a:cubicBezTo>
                    <a:pt x="799" y="2239"/>
                    <a:pt x="799" y="2241"/>
                    <a:pt x="798" y="2243"/>
                  </a:cubicBezTo>
                  <a:cubicBezTo>
                    <a:pt x="798" y="2244"/>
                    <a:pt x="798" y="2245"/>
                    <a:pt x="798" y="2246"/>
                  </a:cubicBezTo>
                  <a:cubicBezTo>
                    <a:pt x="798" y="2247"/>
                    <a:pt x="797" y="2248"/>
                    <a:pt x="797" y="2249"/>
                  </a:cubicBezTo>
                  <a:cubicBezTo>
                    <a:pt x="797" y="2252"/>
                    <a:pt x="797" y="2254"/>
                    <a:pt x="797" y="2256"/>
                  </a:cubicBezTo>
                  <a:cubicBezTo>
                    <a:pt x="796" y="2261"/>
                    <a:pt x="796" y="2267"/>
                    <a:pt x="796" y="2272"/>
                  </a:cubicBezTo>
                  <a:cubicBezTo>
                    <a:pt x="796" y="2273"/>
                    <a:pt x="796" y="2275"/>
                    <a:pt x="796" y="2276"/>
                  </a:cubicBezTo>
                  <a:cubicBezTo>
                    <a:pt x="796" y="2277"/>
                    <a:pt x="796" y="2279"/>
                    <a:pt x="796" y="2280"/>
                  </a:cubicBezTo>
                  <a:cubicBezTo>
                    <a:pt x="797" y="2283"/>
                    <a:pt x="797" y="2286"/>
                    <a:pt x="797" y="2288"/>
                  </a:cubicBezTo>
                  <a:cubicBezTo>
                    <a:pt x="798" y="2294"/>
                    <a:pt x="799" y="2300"/>
                    <a:pt x="800" y="2305"/>
                  </a:cubicBezTo>
                  <a:cubicBezTo>
                    <a:pt x="801" y="2311"/>
                    <a:pt x="802" y="2316"/>
                    <a:pt x="803" y="2322"/>
                  </a:cubicBezTo>
                  <a:cubicBezTo>
                    <a:pt x="804" y="2325"/>
                    <a:pt x="804" y="2327"/>
                    <a:pt x="805" y="2330"/>
                  </a:cubicBezTo>
                  <a:cubicBezTo>
                    <a:pt x="806" y="2333"/>
                    <a:pt x="806" y="2335"/>
                    <a:pt x="807" y="2338"/>
                  </a:cubicBezTo>
                  <a:cubicBezTo>
                    <a:pt x="808" y="2343"/>
                    <a:pt x="809" y="2348"/>
                    <a:pt x="810" y="2352"/>
                  </a:cubicBezTo>
                  <a:cubicBezTo>
                    <a:pt x="812" y="2357"/>
                    <a:pt x="813" y="2362"/>
                    <a:pt x="814" y="2366"/>
                  </a:cubicBezTo>
                  <a:cubicBezTo>
                    <a:pt x="814" y="2368"/>
                    <a:pt x="815" y="2370"/>
                    <a:pt x="815" y="2372"/>
                  </a:cubicBezTo>
                  <a:cubicBezTo>
                    <a:pt x="815" y="2373"/>
                    <a:pt x="816" y="2375"/>
                    <a:pt x="816" y="2377"/>
                  </a:cubicBezTo>
                  <a:cubicBezTo>
                    <a:pt x="817" y="2379"/>
                    <a:pt x="817" y="2380"/>
                    <a:pt x="817" y="2382"/>
                  </a:cubicBezTo>
                  <a:cubicBezTo>
                    <a:pt x="818" y="2383"/>
                    <a:pt x="818" y="2384"/>
                    <a:pt x="818" y="2386"/>
                  </a:cubicBezTo>
                  <a:cubicBezTo>
                    <a:pt x="819" y="2390"/>
                    <a:pt x="819" y="2393"/>
                    <a:pt x="819" y="2393"/>
                  </a:cubicBezTo>
                  <a:cubicBezTo>
                    <a:pt x="819" y="2393"/>
                    <a:pt x="819" y="2393"/>
                    <a:pt x="820" y="2391"/>
                  </a:cubicBezTo>
                  <a:cubicBezTo>
                    <a:pt x="820" y="2390"/>
                    <a:pt x="820" y="2388"/>
                    <a:pt x="820" y="2385"/>
                  </a:cubicBezTo>
                  <a:cubicBezTo>
                    <a:pt x="820" y="2384"/>
                    <a:pt x="820" y="2383"/>
                    <a:pt x="819" y="2381"/>
                  </a:cubicBezTo>
                  <a:cubicBezTo>
                    <a:pt x="819" y="2380"/>
                    <a:pt x="819" y="2378"/>
                    <a:pt x="819" y="2376"/>
                  </a:cubicBezTo>
                  <a:cubicBezTo>
                    <a:pt x="819" y="2375"/>
                    <a:pt x="819" y="2373"/>
                    <a:pt x="819" y="2371"/>
                  </a:cubicBezTo>
                  <a:cubicBezTo>
                    <a:pt x="819" y="2369"/>
                    <a:pt x="818" y="2367"/>
                    <a:pt x="818" y="2365"/>
                  </a:cubicBezTo>
                  <a:cubicBezTo>
                    <a:pt x="818" y="2361"/>
                    <a:pt x="817" y="2356"/>
                    <a:pt x="816" y="2351"/>
                  </a:cubicBezTo>
                  <a:cubicBezTo>
                    <a:pt x="816" y="2347"/>
                    <a:pt x="815" y="2341"/>
                    <a:pt x="814" y="2336"/>
                  </a:cubicBezTo>
                  <a:cubicBezTo>
                    <a:pt x="813" y="2334"/>
                    <a:pt x="813" y="2332"/>
                    <a:pt x="812" y="2330"/>
                  </a:cubicBezTo>
                  <a:cubicBezTo>
                    <a:pt x="813" y="2330"/>
                    <a:pt x="813" y="2331"/>
                    <a:pt x="814" y="2332"/>
                  </a:cubicBezTo>
                  <a:cubicBezTo>
                    <a:pt x="814" y="2333"/>
                    <a:pt x="815" y="2334"/>
                    <a:pt x="815" y="2335"/>
                  </a:cubicBezTo>
                  <a:cubicBezTo>
                    <a:pt x="816" y="2336"/>
                    <a:pt x="816" y="2336"/>
                    <a:pt x="816" y="2337"/>
                  </a:cubicBezTo>
                  <a:cubicBezTo>
                    <a:pt x="817" y="2337"/>
                    <a:pt x="817" y="2338"/>
                    <a:pt x="817" y="2339"/>
                  </a:cubicBezTo>
                  <a:cubicBezTo>
                    <a:pt x="818" y="2340"/>
                    <a:pt x="819" y="2341"/>
                    <a:pt x="819" y="2342"/>
                  </a:cubicBezTo>
                  <a:cubicBezTo>
                    <a:pt x="820" y="2343"/>
                    <a:pt x="821" y="2345"/>
                    <a:pt x="821" y="2346"/>
                  </a:cubicBezTo>
                  <a:cubicBezTo>
                    <a:pt x="822" y="2347"/>
                    <a:pt x="823" y="2349"/>
                    <a:pt x="823" y="2350"/>
                  </a:cubicBezTo>
                  <a:cubicBezTo>
                    <a:pt x="825" y="2352"/>
                    <a:pt x="826" y="2355"/>
                    <a:pt x="827" y="2358"/>
                  </a:cubicBezTo>
                  <a:cubicBezTo>
                    <a:pt x="829" y="2360"/>
                    <a:pt x="830" y="2363"/>
                    <a:pt x="831" y="2366"/>
                  </a:cubicBezTo>
                  <a:cubicBezTo>
                    <a:pt x="832" y="2367"/>
                    <a:pt x="832" y="2368"/>
                    <a:pt x="833" y="2370"/>
                  </a:cubicBezTo>
                  <a:cubicBezTo>
                    <a:pt x="834" y="2371"/>
                    <a:pt x="834" y="2372"/>
                    <a:pt x="835" y="2374"/>
                  </a:cubicBezTo>
                  <a:cubicBezTo>
                    <a:pt x="835" y="2375"/>
                    <a:pt x="836" y="2376"/>
                    <a:pt x="836" y="2378"/>
                  </a:cubicBezTo>
                  <a:cubicBezTo>
                    <a:pt x="837" y="2378"/>
                    <a:pt x="837" y="2379"/>
                    <a:pt x="837" y="2379"/>
                  </a:cubicBezTo>
                  <a:cubicBezTo>
                    <a:pt x="837" y="2380"/>
                    <a:pt x="838" y="2381"/>
                    <a:pt x="838" y="2381"/>
                  </a:cubicBezTo>
                  <a:cubicBezTo>
                    <a:pt x="839" y="2384"/>
                    <a:pt x="840" y="2386"/>
                    <a:pt x="841" y="2388"/>
                  </a:cubicBezTo>
                  <a:cubicBezTo>
                    <a:pt x="841" y="2389"/>
                    <a:pt x="841" y="2390"/>
                    <a:pt x="842" y="2391"/>
                  </a:cubicBezTo>
                  <a:cubicBezTo>
                    <a:pt x="842" y="2392"/>
                    <a:pt x="842" y="2393"/>
                    <a:pt x="843" y="2394"/>
                  </a:cubicBezTo>
                  <a:cubicBezTo>
                    <a:pt x="843" y="2395"/>
                    <a:pt x="843" y="2395"/>
                    <a:pt x="844" y="2396"/>
                  </a:cubicBezTo>
                  <a:cubicBezTo>
                    <a:pt x="844" y="2397"/>
                    <a:pt x="844" y="2398"/>
                    <a:pt x="845" y="2398"/>
                  </a:cubicBezTo>
                  <a:cubicBezTo>
                    <a:pt x="845" y="2399"/>
                    <a:pt x="846" y="2400"/>
                    <a:pt x="846" y="2401"/>
                  </a:cubicBezTo>
                  <a:cubicBezTo>
                    <a:pt x="846" y="2402"/>
                    <a:pt x="846" y="2402"/>
                    <a:pt x="846" y="2402"/>
                  </a:cubicBezTo>
                  <a:cubicBezTo>
                    <a:pt x="846" y="2402"/>
                    <a:pt x="846" y="2402"/>
                    <a:pt x="846" y="2401"/>
                  </a:cubicBezTo>
                  <a:cubicBezTo>
                    <a:pt x="846" y="2400"/>
                    <a:pt x="846" y="2399"/>
                    <a:pt x="846" y="2398"/>
                  </a:cubicBezTo>
                  <a:cubicBezTo>
                    <a:pt x="846" y="2396"/>
                    <a:pt x="846" y="2395"/>
                    <a:pt x="846" y="2393"/>
                  </a:cubicBezTo>
                  <a:cubicBezTo>
                    <a:pt x="846" y="2392"/>
                    <a:pt x="846" y="2391"/>
                    <a:pt x="845" y="2390"/>
                  </a:cubicBezTo>
                  <a:cubicBezTo>
                    <a:pt x="845" y="2389"/>
                    <a:pt x="845" y="2388"/>
                    <a:pt x="845" y="2387"/>
                  </a:cubicBezTo>
                  <a:cubicBezTo>
                    <a:pt x="845" y="2386"/>
                    <a:pt x="845" y="2384"/>
                    <a:pt x="844" y="2383"/>
                  </a:cubicBezTo>
                  <a:cubicBezTo>
                    <a:pt x="844" y="2382"/>
                    <a:pt x="844" y="2381"/>
                    <a:pt x="843" y="2379"/>
                  </a:cubicBezTo>
                  <a:cubicBezTo>
                    <a:pt x="843" y="2378"/>
                    <a:pt x="843" y="2377"/>
                    <a:pt x="842" y="2375"/>
                  </a:cubicBezTo>
                  <a:cubicBezTo>
                    <a:pt x="842" y="2374"/>
                    <a:pt x="842" y="2373"/>
                    <a:pt x="841" y="2371"/>
                  </a:cubicBezTo>
                  <a:cubicBezTo>
                    <a:pt x="840" y="2369"/>
                    <a:pt x="839" y="2366"/>
                    <a:pt x="838" y="2363"/>
                  </a:cubicBezTo>
                  <a:cubicBezTo>
                    <a:pt x="837" y="2360"/>
                    <a:pt x="836" y="2357"/>
                    <a:pt x="835" y="2354"/>
                  </a:cubicBezTo>
                  <a:cubicBezTo>
                    <a:pt x="833" y="2352"/>
                    <a:pt x="832" y="2349"/>
                    <a:pt x="830" y="2346"/>
                  </a:cubicBezTo>
                  <a:cubicBezTo>
                    <a:pt x="829" y="2343"/>
                    <a:pt x="827" y="2341"/>
                    <a:pt x="825" y="2339"/>
                  </a:cubicBezTo>
                  <a:cubicBezTo>
                    <a:pt x="825" y="2337"/>
                    <a:pt x="824" y="2336"/>
                    <a:pt x="823" y="2335"/>
                  </a:cubicBezTo>
                  <a:cubicBezTo>
                    <a:pt x="822" y="2334"/>
                    <a:pt x="821" y="2333"/>
                    <a:pt x="820" y="2332"/>
                  </a:cubicBezTo>
                  <a:cubicBezTo>
                    <a:pt x="820" y="2331"/>
                    <a:pt x="819" y="2330"/>
                    <a:pt x="818" y="2329"/>
                  </a:cubicBezTo>
                  <a:cubicBezTo>
                    <a:pt x="817" y="2328"/>
                    <a:pt x="816" y="2327"/>
                    <a:pt x="816" y="2326"/>
                  </a:cubicBezTo>
                  <a:cubicBezTo>
                    <a:pt x="815" y="2325"/>
                    <a:pt x="814" y="2324"/>
                    <a:pt x="813" y="2324"/>
                  </a:cubicBezTo>
                  <a:cubicBezTo>
                    <a:pt x="813" y="2323"/>
                    <a:pt x="812" y="2322"/>
                    <a:pt x="811" y="2322"/>
                  </a:cubicBezTo>
                  <a:cubicBezTo>
                    <a:pt x="811" y="2321"/>
                    <a:pt x="811" y="2321"/>
                    <a:pt x="811" y="2321"/>
                  </a:cubicBezTo>
                  <a:cubicBezTo>
                    <a:pt x="811" y="2321"/>
                    <a:pt x="811" y="2321"/>
                    <a:pt x="811" y="2320"/>
                  </a:cubicBezTo>
                  <a:cubicBezTo>
                    <a:pt x="810" y="2315"/>
                    <a:pt x="808" y="2309"/>
                    <a:pt x="807" y="2304"/>
                  </a:cubicBezTo>
                  <a:cubicBezTo>
                    <a:pt x="806" y="2298"/>
                    <a:pt x="806" y="2293"/>
                    <a:pt x="805" y="2288"/>
                  </a:cubicBezTo>
                  <a:cubicBezTo>
                    <a:pt x="804" y="2282"/>
                    <a:pt x="804" y="2277"/>
                    <a:pt x="803" y="2272"/>
                  </a:cubicBezTo>
                  <a:cubicBezTo>
                    <a:pt x="803" y="2266"/>
                    <a:pt x="802" y="2261"/>
                    <a:pt x="802" y="2257"/>
                  </a:cubicBezTo>
                  <a:cubicBezTo>
                    <a:pt x="802" y="2252"/>
                    <a:pt x="803" y="2247"/>
                    <a:pt x="803" y="2243"/>
                  </a:cubicBezTo>
                  <a:cubicBezTo>
                    <a:pt x="803" y="2241"/>
                    <a:pt x="803" y="2239"/>
                    <a:pt x="803" y="2237"/>
                  </a:cubicBezTo>
                  <a:cubicBezTo>
                    <a:pt x="804" y="2235"/>
                    <a:pt x="804" y="2234"/>
                    <a:pt x="804" y="2232"/>
                  </a:cubicBezTo>
                  <a:cubicBezTo>
                    <a:pt x="804" y="2232"/>
                    <a:pt x="804" y="2232"/>
                    <a:pt x="804" y="2231"/>
                  </a:cubicBezTo>
                  <a:cubicBezTo>
                    <a:pt x="831" y="2276"/>
                    <a:pt x="866" y="2286"/>
                    <a:pt x="866" y="2286"/>
                  </a:cubicBezTo>
                  <a:cubicBezTo>
                    <a:pt x="866" y="2286"/>
                    <a:pt x="871" y="2302"/>
                    <a:pt x="871" y="2329"/>
                  </a:cubicBezTo>
                  <a:cubicBezTo>
                    <a:pt x="871" y="2339"/>
                    <a:pt x="872" y="2350"/>
                    <a:pt x="873" y="2360"/>
                  </a:cubicBezTo>
                  <a:cubicBezTo>
                    <a:pt x="873" y="2363"/>
                    <a:pt x="872" y="2366"/>
                    <a:pt x="871" y="2370"/>
                  </a:cubicBezTo>
                  <a:cubicBezTo>
                    <a:pt x="870" y="2374"/>
                    <a:pt x="869" y="2379"/>
                    <a:pt x="868" y="2383"/>
                  </a:cubicBezTo>
                  <a:cubicBezTo>
                    <a:pt x="867" y="2386"/>
                    <a:pt x="867" y="2388"/>
                    <a:pt x="866" y="2390"/>
                  </a:cubicBezTo>
                  <a:cubicBezTo>
                    <a:pt x="865" y="2393"/>
                    <a:pt x="865" y="2395"/>
                    <a:pt x="864" y="2398"/>
                  </a:cubicBezTo>
                  <a:cubicBezTo>
                    <a:pt x="863" y="2403"/>
                    <a:pt x="862" y="2408"/>
                    <a:pt x="861" y="2413"/>
                  </a:cubicBezTo>
                  <a:cubicBezTo>
                    <a:pt x="861" y="2414"/>
                    <a:pt x="861" y="2416"/>
                    <a:pt x="861" y="2417"/>
                  </a:cubicBezTo>
                  <a:cubicBezTo>
                    <a:pt x="861" y="2418"/>
                    <a:pt x="860" y="2420"/>
                    <a:pt x="860" y="2421"/>
                  </a:cubicBezTo>
                  <a:cubicBezTo>
                    <a:pt x="860" y="2422"/>
                    <a:pt x="860" y="2424"/>
                    <a:pt x="860" y="2426"/>
                  </a:cubicBezTo>
                  <a:cubicBezTo>
                    <a:pt x="860" y="2426"/>
                    <a:pt x="860" y="2426"/>
                    <a:pt x="859" y="2427"/>
                  </a:cubicBezTo>
                  <a:cubicBezTo>
                    <a:pt x="859" y="2427"/>
                    <a:pt x="859" y="2428"/>
                    <a:pt x="859" y="2428"/>
                  </a:cubicBezTo>
                  <a:cubicBezTo>
                    <a:pt x="858" y="2429"/>
                    <a:pt x="858" y="2430"/>
                    <a:pt x="858" y="2430"/>
                  </a:cubicBezTo>
                  <a:cubicBezTo>
                    <a:pt x="857" y="2431"/>
                    <a:pt x="857" y="2432"/>
                    <a:pt x="857" y="2433"/>
                  </a:cubicBezTo>
                  <a:cubicBezTo>
                    <a:pt x="856" y="2433"/>
                    <a:pt x="856" y="2434"/>
                    <a:pt x="856" y="2435"/>
                  </a:cubicBezTo>
                  <a:cubicBezTo>
                    <a:pt x="855" y="2437"/>
                    <a:pt x="854" y="2438"/>
                    <a:pt x="854" y="2440"/>
                  </a:cubicBezTo>
                  <a:cubicBezTo>
                    <a:pt x="854" y="2441"/>
                    <a:pt x="853" y="2442"/>
                    <a:pt x="853" y="2443"/>
                  </a:cubicBezTo>
                  <a:cubicBezTo>
                    <a:pt x="853" y="2444"/>
                    <a:pt x="853" y="2445"/>
                    <a:pt x="852" y="2446"/>
                  </a:cubicBezTo>
                  <a:cubicBezTo>
                    <a:pt x="852" y="2448"/>
                    <a:pt x="852" y="2450"/>
                    <a:pt x="851" y="2452"/>
                  </a:cubicBezTo>
                  <a:cubicBezTo>
                    <a:pt x="851" y="2454"/>
                    <a:pt x="851" y="2456"/>
                    <a:pt x="851" y="2458"/>
                  </a:cubicBezTo>
                  <a:cubicBezTo>
                    <a:pt x="850" y="2459"/>
                    <a:pt x="850" y="2460"/>
                    <a:pt x="850" y="2461"/>
                  </a:cubicBezTo>
                  <a:cubicBezTo>
                    <a:pt x="850" y="2462"/>
                    <a:pt x="850" y="2463"/>
                    <a:pt x="850" y="2464"/>
                  </a:cubicBezTo>
                  <a:cubicBezTo>
                    <a:pt x="850" y="2466"/>
                    <a:pt x="850" y="2468"/>
                    <a:pt x="851" y="2470"/>
                  </a:cubicBezTo>
                  <a:cubicBezTo>
                    <a:pt x="851" y="2471"/>
                    <a:pt x="851" y="2471"/>
                    <a:pt x="851" y="2472"/>
                  </a:cubicBezTo>
                  <a:cubicBezTo>
                    <a:pt x="851" y="2473"/>
                    <a:pt x="851" y="2474"/>
                    <a:pt x="851" y="2475"/>
                  </a:cubicBezTo>
                  <a:cubicBezTo>
                    <a:pt x="851" y="2475"/>
                    <a:pt x="851" y="2476"/>
                    <a:pt x="851" y="2477"/>
                  </a:cubicBezTo>
                  <a:cubicBezTo>
                    <a:pt x="852" y="2478"/>
                    <a:pt x="852" y="2478"/>
                    <a:pt x="852" y="2479"/>
                  </a:cubicBezTo>
                  <a:cubicBezTo>
                    <a:pt x="852" y="2480"/>
                    <a:pt x="852" y="2481"/>
                    <a:pt x="853" y="2482"/>
                  </a:cubicBezTo>
                  <a:cubicBezTo>
                    <a:pt x="853" y="2483"/>
                    <a:pt x="853" y="2484"/>
                    <a:pt x="853" y="2484"/>
                  </a:cubicBezTo>
                  <a:cubicBezTo>
                    <a:pt x="854" y="2485"/>
                    <a:pt x="854" y="2485"/>
                    <a:pt x="854" y="2485"/>
                  </a:cubicBezTo>
                  <a:cubicBezTo>
                    <a:pt x="854" y="2485"/>
                    <a:pt x="854" y="2485"/>
                    <a:pt x="854" y="2484"/>
                  </a:cubicBezTo>
                  <a:cubicBezTo>
                    <a:pt x="854" y="2484"/>
                    <a:pt x="854" y="2483"/>
                    <a:pt x="854" y="2482"/>
                  </a:cubicBezTo>
                  <a:cubicBezTo>
                    <a:pt x="854" y="2481"/>
                    <a:pt x="855" y="2480"/>
                    <a:pt x="855" y="2479"/>
                  </a:cubicBezTo>
                  <a:cubicBezTo>
                    <a:pt x="855" y="2478"/>
                    <a:pt x="855" y="2476"/>
                    <a:pt x="856" y="2475"/>
                  </a:cubicBezTo>
                  <a:cubicBezTo>
                    <a:pt x="856" y="2473"/>
                    <a:pt x="856" y="2472"/>
                    <a:pt x="857" y="2470"/>
                  </a:cubicBezTo>
                  <a:cubicBezTo>
                    <a:pt x="857" y="2468"/>
                    <a:pt x="857" y="2467"/>
                    <a:pt x="857" y="2465"/>
                  </a:cubicBezTo>
                  <a:cubicBezTo>
                    <a:pt x="857" y="2464"/>
                    <a:pt x="858" y="2463"/>
                    <a:pt x="858" y="2462"/>
                  </a:cubicBezTo>
                  <a:cubicBezTo>
                    <a:pt x="858" y="2461"/>
                    <a:pt x="858" y="2460"/>
                    <a:pt x="858" y="2459"/>
                  </a:cubicBezTo>
                  <a:cubicBezTo>
                    <a:pt x="858" y="2457"/>
                    <a:pt x="859" y="2455"/>
                    <a:pt x="859" y="2453"/>
                  </a:cubicBezTo>
                  <a:cubicBezTo>
                    <a:pt x="859" y="2451"/>
                    <a:pt x="860" y="2449"/>
                    <a:pt x="860" y="2447"/>
                  </a:cubicBezTo>
                  <a:cubicBezTo>
                    <a:pt x="860" y="2446"/>
                    <a:pt x="860" y="2445"/>
                    <a:pt x="860" y="2445"/>
                  </a:cubicBezTo>
                  <a:cubicBezTo>
                    <a:pt x="860" y="2444"/>
                    <a:pt x="861" y="2443"/>
                    <a:pt x="861" y="2442"/>
                  </a:cubicBezTo>
                  <a:cubicBezTo>
                    <a:pt x="861" y="2442"/>
                    <a:pt x="861" y="2442"/>
                    <a:pt x="861" y="2441"/>
                  </a:cubicBezTo>
                  <a:cubicBezTo>
                    <a:pt x="861" y="2442"/>
                    <a:pt x="861" y="2443"/>
                    <a:pt x="861" y="2444"/>
                  </a:cubicBezTo>
                  <a:cubicBezTo>
                    <a:pt x="862" y="2449"/>
                    <a:pt x="863" y="2454"/>
                    <a:pt x="865" y="2458"/>
                  </a:cubicBezTo>
                  <a:cubicBezTo>
                    <a:pt x="866" y="2462"/>
                    <a:pt x="868" y="2466"/>
                    <a:pt x="870" y="2470"/>
                  </a:cubicBezTo>
                  <a:cubicBezTo>
                    <a:pt x="872" y="2473"/>
                    <a:pt x="875" y="2476"/>
                    <a:pt x="877" y="2478"/>
                  </a:cubicBezTo>
                  <a:cubicBezTo>
                    <a:pt x="879" y="2481"/>
                    <a:pt x="881" y="2482"/>
                    <a:pt x="883" y="2484"/>
                  </a:cubicBezTo>
                  <a:cubicBezTo>
                    <a:pt x="884" y="2484"/>
                    <a:pt x="885" y="2485"/>
                    <a:pt x="886" y="2485"/>
                  </a:cubicBezTo>
                  <a:cubicBezTo>
                    <a:pt x="887" y="2486"/>
                    <a:pt x="887" y="2486"/>
                    <a:pt x="888" y="2486"/>
                  </a:cubicBezTo>
                  <a:cubicBezTo>
                    <a:pt x="889" y="2487"/>
                    <a:pt x="890" y="2487"/>
                    <a:pt x="890" y="2487"/>
                  </a:cubicBezTo>
                  <a:cubicBezTo>
                    <a:pt x="890" y="2487"/>
                    <a:pt x="889" y="2487"/>
                    <a:pt x="888" y="2486"/>
                  </a:cubicBezTo>
                  <a:cubicBezTo>
                    <a:pt x="887" y="2485"/>
                    <a:pt x="886" y="2484"/>
                    <a:pt x="884" y="2482"/>
                  </a:cubicBezTo>
                  <a:cubicBezTo>
                    <a:pt x="883" y="2481"/>
                    <a:pt x="881" y="2479"/>
                    <a:pt x="879" y="2476"/>
                  </a:cubicBezTo>
                  <a:cubicBezTo>
                    <a:pt x="877" y="2474"/>
                    <a:pt x="876" y="2471"/>
                    <a:pt x="874" y="2468"/>
                  </a:cubicBezTo>
                  <a:cubicBezTo>
                    <a:pt x="873" y="2464"/>
                    <a:pt x="871" y="2460"/>
                    <a:pt x="870" y="2456"/>
                  </a:cubicBezTo>
                  <a:cubicBezTo>
                    <a:pt x="869" y="2452"/>
                    <a:pt x="868" y="2448"/>
                    <a:pt x="868" y="2443"/>
                  </a:cubicBezTo>
                  <a:cubicBezTo>
                    <a:pt x="868" y="2439"/>
                    <a:pt x="868" y="2434"/>
                    <a:pt x="868" y="2429"/>
                  </a:cubicBezTo>
                  <a:cubicBezTo>
                    <a:pt x="868" y="2426"/>
                    <a:pt x="868" y="2424"/>
                    <a:pt x="868" y="2422"/>
                  </a:cubicBezTo>
                  <a:cubicBezTo>
                    <a:pt x="868" y="2420"/>
                    <a:pt x="868" y="2419"/>
                    <a:pt x="869" y="2418"/>
                  </a:cubicBezTo>
                  <a:cubicBezTo>
                    <a:pt x="869" y="2417"/>
                    <a:pt x="869" y="2415"/>
                    <a:pt x="869" y="2414"/>
                  </a:cubicBezTo>
                  <a:cubicBezTo>
                    <a:pt x="870" y="2409"/>
                    <a:pt x="871" y="2404"/>
                    <a:pt x="872" y="2399"/>
                  </a:cubicBezTo>
                  <a:cubicBezTo>
                    <a:pt x="872" y="2397"/>
                    <a:pt x="873" y="2394"/>
                    <a:pt x="873" y="2392"/>
                  </a:cubicBezTo>
                  <a:cubicBezTo>
                    <a:pt x="874" y="2390"/>
                    <a:pt x="874" y="2387"/>
                    <a:pt x="875" y="2385"/>
                  </a:cubicBezTo>
                  <a:cubicBezTo>
                    <a:pt x="875" y="2382"/>
                    <a:pt x="876" y="2379"/>
                    <a:pt x="876" y="2376"/>
                  </a:cubicBezTo>
                  <a:cubicBezTo>
                    <a:pt x="881" y="2400"/>
                    <a:pt x="889" y="2423"/>
                    <a:pt x="894" y="2444"/>
                  </a:cubicBezTo>
                  <a:cubicBezTo>
                    <a:pt x="884" y="2399"/>
                    <a:pt x="885" y="2352"/>
                    <a:pt x="887" y="2322"/>
                  </a:cubicBezTo>
                  <a:cubicBezTo>
                    <a:pt x="888" y="2323"/>
                    <a:pt x="888" y="2325"/>
                    <a:pt x="888" y="2326"/>
                  </a:cubicBezTo>
                  <a:cubicBezTo>
                    <a:pt x="890" y="2331"/>
                    <a:pt x="892" y="2337"/>
                    <a:pt x="894" y="2342"/>
                  </a:cubicBezTo>
                  <a:cubicBezTo>
                    <a:pt x="896" y="2348"/>
                    <a:pt x="899" y="2353"/>
                    <a:pt x="902" y="2359"/>
                  </a:cubicBezTo>
                  <a:cubicBezTo>
                    <a:pt x="904" y="2362"/>
                    <a:pt x="905" y="2365"/>
                    <a:pt x="907" y="2367"/>
                  </a:cubicBezTo>
                  <a:cubicBezTo>
                    <a:pt x="909" y="2370"/>
                    <a:pt x="910" y="2373"/>
                    <a:pt x="912" y="2376"/>
                  </a:cubicBezTo>
                  <a:cubicBezTo>
                    <a:pt x="914" y="2379"/>
                    <a:pt x="915" y="2382"/>
                    <a:pt x="917" y="2385"/>
                  </a:cubicBezTo>
                  <a:cubicBezTo>
                    <a:pt x="918" y="2386"/>
                    <a:pt x="918" y="2386"/>
                    <a:pt x="918" y="2386"/>
                  </a:cubicBezTo>
                  <a:cubicBezTo>
                    <a:pt x="918" y="2387"/>
                    <a:pt x="918" y="2387"/>
                    <a:pt x="918" y="2387"/>
                  </a:cubicBezTo>
                  <a:cubicBezTo>
                    <a:pt x="919" y="2389"/>
                    <a:pt x="919" y="2389"/>
                    <a:pt x="919" y="2389"/>
                  </a:cubicBezTo>
                  <a:cubicBezTo>
                    <a:pt x="920" y="2391"/>
                    <a:pt x="921" y="2392"/>
                    <a:pt x="922" y="2394"/>
                  </a:cubicBezTo>
                  <a:cubicBezTo>
                    <a:pt x="924" y="2398"/>
                    <a:pt x="924" y="2398"/>
                    <a:pt x="924" y="2398"/>
                  </a:cubicBezTo>
                  <a:cubicBezTo>
                    <a:pt x="925" y="2399"/>
                    <a:pt x="925" y="2400"/>
                    <a:pt x="925" y="2401"/>
                  </a:cubicBezTo>
                  <a:cubicBezTo>
                    <a:pt x="925" y="2402"/>
                    <a:pt x="925" y="2404"/>
                    <a:pt x="924" y="2405"/>
                  </a:cubicBezTo>
                  <a:cubicBezTo>
                    <a:pt x="924" y="2408"/>
                    <a:pt x="923" y="2412"/>
                    <a:pt x="923" y="2415"/>
                  </a:cubicBezTo>
                  <a:cubicBezTo>
                    <a:pt x="922" y="2416"/>
                    <a:pt x="922" y="2417"/>
                    <a:pt x="922" y="2418"/>
                  </a:cubicBezTo>
                  <a:cubicBezTo>
                    <a:pt x="922" y="2419"/>
                    <a:pt x="922" y="2420"/>
                    <a:pt x="922" y="2420"/>
                  </a:cubicBezTo>
                  <a:cubicBezTo>
                    <a:pt x="922" y="2422"/>
                    <a:pt x="922" y="2424"/>
                    <a:pt x="921" y="2426"/>
                  </a:cubicBezTo>
                  <a:cubicBezTo>
                    <a:pt x="921" y="2428"/>
                    <a:pt x="921" y="2430"/>
                    <a:pt x="921" y="2432"/>
                  </a:cubicBezTo>
                  <a:cubicBezTo>
                    <a:pt x="921" y="2433"/>
                    <a:pt x="921" y="2434"/>
                    <a:pt x="921" y="2434"/>
                  </a:cubicBezTo>
                  <a:cubicBezTo>
                    <a:pt x="921" y="2435"/>
                    <a:pt x="921" y="2436"/>
                    <a:pt x="921" y="2437"/>
                  </a:cubicBezTo>
                  <a:cubicBezTo>
                    <a:pt x="921" y="2441"/>
                    <a:pt x="921" y="2444"/>
                    <a:pt x="922" y="2447"/>
                  </a:cubicBezTo>
                  <a:cubicBezTo>
                    <a:pt x="922" y="2450"/>
                    <a:pt x="922" y="2452"/>
                    <a:pt x="923" y="2454"/>
                  </a:cubicBezTo>
                  <a:cubicBezTo>
                    <a:pt x="923" y="2455"/>
                    <a:pt x="923" y="2455"/>
                    <a:pt x="923" y="2456"/>
                  </a:cubicBezTo>
                  <a:cubicBezTo>
                    <a:pt x="923" y="2456"/>
                    <a:pt x="923" y="2456"/>
                    <a:pt x="923" y="2456"/>
                  </a:cubicBezTo>
                  <a:cubicBezTo>
                    <a:pt x="923" y="2456"/>
                    <a:pt x="924" y="2456"/>
                    <a:pt x="924" y="2456"/>
                  </a:cubicBezTo>
                  <a:cubicBezTo>
                    <a:pt x="924" y="2455"/>
                    <a:pt x="924" y="2455"/>
                    <a:pt x="924" y="2454"/>
                  </a:cubicBezTo>
                  <a:cubicBezTo>
                    <a:pt x="925" y="2452"/>
                    <a:pt x="926" y="2450"/>
                    <a:pt x="926" y="2447"/>
                  </a:cubicBezTo>
                  <a:cubicBezTo>
                    <a:pt x="927" y="2444"/>
                    <a:pt x="928" y="2441"/>
                    <a:pt x="928" y="2438"/>
                  </a:cubicBezTo>
                  <a:cubicBezTo>
                    <a:pt x="928" y="2437"/>
                    <a:pt x="928" y="2436"/>
                    <a:pt x="928" y="2435"/>
                  </a:cubicBezTo>
                  <a:cubicBezTo>
                    <a:pt x="929" y="2434"/>
                    <a:pt x="929" y="2433"/>
                    <a:pt x="929" y="2432"/>
                  </a:cubicBezTo>
                  <a:cubicBezTo>
                    <a:pt x="929" y="2430"/>
                    <a:pt x="929" y="2428"/>
                    <a:pt x="929" y="2427"/>
                  </a:cubicBezTo>
                  <a:cubicBezTo>
                    <a:pt x="929" y="2425"/>
                    <a:pt x="929" y="2423"/>
                    <a:pt x="929" y="2421"/>
                  </a:cubicBezTo>
                  <a:cubicBezTo>
                    <a:pt x="930" y="2420"/>
                    <a:pt x="930" y="2419"/>
                    <a:pt x="930" y="2418"/>
                  </a:cubicBezTo>
                  <a:cubicBezTo>
                    <a:pt x="930" y="2417"/>
                    <a:pt x="930" y="2416"/>
                    <a:pt x="930" y="2415"/>
                  </a:cubicBezTo>
                  <a:cubicBezTo>
                    <a:pt x="929" y="2414"/>
                    <a:pt x="929" y="2412"/>
                    <a:pt x="929" y="2410"/>
                  </a:cubicBezTo>
                  <a:cubicBezTo>
                    <a:pt x="930" y="2410"/>
                    <a:pt x="930" y="2411"/>
                    <a:pt x="930" y="2412"/>
                  </a:cubicBezTo>
                  <a:cubicBezTo>
                    <a:pt x="932" y="2418"/>
                    <a:pt x="935" y="2424"/>
                    <a:pt x="937" y="2430"/>
                  </a:cubicBezTo>
                  <a:cubicBezTo>
                    <a:pt x="938" y="2433"/>
                    <a:pt x="938" y="2436"/>
                    <a:pt x="939" y="2439"/>
                  </a:cubicBezTo>
                  <a:cubicBezTo>
                    <a:pt x="939" y="2440"/>
                    <a:pt x="940" y="2442"/>
                    <a:pt x="940" y="2443"/>
                  </a:cubicBezTo>
                  <a:cubicBezTo>
                    <a:pt x="940" y="2445"/>
                    <a:pt x="941" y="2446"/>
                    <a:pt x="941" y="2448"/>
                  </a:cubicBezTo>
                  <a:cubicBezTo>
                    <a:pt x="942" y="2453"/>
                    <a:pt x="943" y="2459"/>
                    <a:pt x="943" y="2464"/>
                  </a:cubicBezTo>
                  <a:cubicBezTo>
                    <a:pt x="944" y="2466"/>
                    <a:pt x="944" y="2469"/>
                    <a:pt x="944" y="2471"/>
                  </a:cubicBezTo>
                  <a:cubicBezTo>
                    <a:pt x="944" y="2473"/>
                    <a:pt x="944" y="2475"/>
                    <a:pt x="944" y="2478"/>
                  </a:cubicBezTo>
                  <a:cubicBezTo>
                    <a:pt x="944" y="2480"/>
                    <a:pt x="944" y="2482"/>
                    <a:pt x="944" y="2483"/>
                  </a:cubicBezTo>
                  <a:cubicBezTo>
                    <a:pt x="944" y="2485"/>
                    <a:pt x="944" y="2487"/>
                    <a:pt x="944" y="2488"/>
                  </a:cubicBezTo>
                  <a:cubicBezTo>
                    <a:pt x="944" y="2489"/>
                    <a:pt x="944" y="2490"/>
                    <a:pt x="944" y="2490"/>
                  </a:cubicBezTo>
                  <a:cubicBezTo>
                    <a:pt x="944" y="2491"/>
                    <a:pt x="944" y="2492"/>
                    <a:pt x="944" y="2492"/>
                  </a:cubicBezTo>
                  <a:cubicBezTo>
                    <a:pt x="944" y="2493"/>
                    <a:pt x="944" y="2494"/>
                    <a:pt x="944" y="2495"/>
                  </a:cubicBezTo>
                  <a:cubicBezTo>
                    <a:pt x="944" y="2497"/>
                    <a:pt x="943" y="2498"/>
                    <a:pt x="943" y="2498"/>
                  </a:cubicBezTo>
                  <a:cubicBezTo>
                    <a:pt x="943" y="2498"/>
                    <a:pt x="944" y="2497"/>
                    <a:pt x="944" y="2495"/>
                  </a:cubicBezTo>
                  <a:cubicBezTo>
                    <a:pt x="944" y="2494"/>
                    <a:pt x="945" y="2493"/>
                    <a:pt x="945" y="2492"/>
                  </a:cubicBezTo>
                  <a:cubicBezTo>
                    <a:pt x="945" y="2492"/>
                    <a:pt x="945" y="2491"/>
                    <a:pt x="945" y="2490"/>
                  </a:cubicBezTo>
                  <a:cubicBezTo>
                    <a:pt x="945" y="2490"/>
                    <a:pt x="946" y="2489"/>
                    <a:pt x="946" y="2488"/>
                  </a:cubicBezTo>
                  <a:cubicBezTo>
                    <a:pt x="946" y="2487"/>
                    <a:pt x="946" y="2485"/>
                    <a:pt x="947" y="2483"/>
                  </a:cubicBezTo>
                  <a:cubicBezTo>
                    <a:pt x="947" y="2482"/>
                    <a:pt x="947" y="2480"/>
                    <a:pt x="947" y="2478"/>
                  </a:cubicBezTo>
                  <a:cubicBezTo>
                    <a:pt x="948" y="2476"/>
                    <a:pt x="948" y="2473"/>
                    <a:pt x="948" y="2471"/>
                  </a:cubicBezTo>
                  <a:cubicBezTo>
                    <a:pt x="948" y="2469"/>
                    <a:pt x="948" y="2466"/>
                    <a:pt x="948" y="2463"/>
                  </a:cubicBezTo>
                  <a:cubicBezTo>
                    <a:pt x="948" y="2458"/>
                    <a:pt x="948" y="2453"/>
                    <a:pt x="947" y="2447"/>
                  </a:cubicBezTo>
                  <a:cubicBezTo>
                    <a:pt x="947" y="2445"/>
                    <a:pt x="946" y="2444"/>
                    <a:pt x="946" y="2442"/>
                  </a:cubicBezTo>
                  <a:cubicBezTo>
                    <a:pt x="946" y="2441"/>
                    <a:pt x="946" y="2439"/>
                    <a:pt x="945" y="2438"/>
                  </a:cubicBezTo>
                  <a:cubicBezTo>
                    <a:pt x="945" y="2436"/>
                    <a:pt x="945" y="2435"/>
                    <a:pt x="944" y="2433"/>
                  </a:cubicBezTo>
                  <a:cubicBezTo>
                    <a:pt x="944" y="2431"/>
                    <a:pt x="944" y="2430"/>
                    <a:pt x="943" y="2428"/>
                  </a:cubicBezTo>
                  <a:cubicBezTo>
                    <a:pt x="943" y="2427"/>
                    <a:pt x="943" y="2425"/>
                    <a:pt x="942" y="2423"/>
                  </a:cubicBezTo>
                  <a:cubicBezTo>
                    <a:pt x="942" y="2422"/>
                    <a:pt x="941" y="2420"/>
                    <a:pt x="941" y="2419"/>
                  </a:cubicBezTo>
                  <a:cubicBezTo>
                    <a:pt x="940" y="2418"/>
                    <a:pt x="940" y="2417"/>
                    <a:pt x="940" y="2416"/>
                  </a:cubicBezTo>
                  <a:cubicBezTo>
                    <a:pt x="940" y="2415"/>
                    <a:pt x="939" y="2415"/>
                    <a:pt x="939" y="2414"/>
                  </a:cubicBezTo>
                  <a:cubicBezTo>
                    <a:pt x="938" y="2412"/>
                    <a:pt x="938" y="2411"/>
                    <a:pt x="937" y="2409"/>
                  </a:cubicBezTo>
                  <a:cubicBezTo>
                    <a:pt x="936" y="2406"/>
                    <a:pt x="935" y="2403"/>
                    <a:pt x="933" y="2399"/>
                  </a:cubicBezTo>
                  <a:cubicBezTo>
                    <a:pt x="933" y="2398"/>
                    <a:pt x="932" y="2396"/>
                    <a:pt x="931" y="2395"/>
                  </a:cubicBezTo>
                  <a:cubicBezTo>
                    <a:pt x="929" y="2390"/>
                    <a:pt x="929" y="2390"/>
                    <a:pt x="929" y="2390"/>
                  </a:cubicBezTo>
                  <a:cubicBezTo>
                    <a:pt x="928" y="2388"/>
                    <a:pt x="927" y="2387"/>
                    <a:pt x="926" y="2385"/>
                  </a:cubicBezTo>
                  <a:cubicBezTo>
                    <a:pt x="925" y="2383"/>
                    <a:pt x="925" y="2383"/>
                    <a:pt x="925" y="2383"/>
                  </a:cubicBezTo>
                  <a:cubicBezTo>
                    <a:pt x="925" y="2382"/>
                    <a:pt x="925" y="2382"/>
                    <a:pt x="925" y="2382"/>
                  </a:cubicBezTo>
                  <a:cubicBezTo>
                    <a:pt x="924" y="2381"/>
                    <a:pt x="924" y="2381"/>
                    <a:pt x="924" y="2381"/>
                  </a:cubicBezTo>
                  <a:cubicBezTo>
                    <a:pt x="922" y="2378"/>
                    <a:pt x="920" y="2375"/>
                    <a:pt x="919" y="2372"/>
                  </a:cubicBezTo>
                  <a:cubicBezTo>
                    <a:pt x="915" y="2366"/>
                    <a:pt x="912" y="2361"/>
                    <a:pt x="908" y="2355"/>
                  </a:cubicBezTo>
                  <a:cubicBezTo>
                    <a:pt x="905" y="2350"/>
                    <a:pt x="902" y="2345"/>
                    <a:pt x="899" y="2340"/>
                  </a:cubicBezTo>
                  <a:cubicBezTo>
                    <a:pt x="897" y="2334"/>
                    <a:pt x="894" y="2330"/>
                    <a:pt x="893" y="2325"/>
                  </a:cubicBezTo>
                  <a:cubicBezTo>
                    <a:pt x="891" y="2320"/>
                    <a:pt x="890" y="2316"/>
                    <a:pt x="889" y="2312"/>
                  </a:cubicBezTo>
                  <a:cubicBezTo>
                    <a:pt x="889" y="2310"/>
                    <a:pt x="889" y="2309"/>
                    <a:pt x="889" y="2308"/>
                  </a:cubicBezTo>
                  <a:cubicBezTo>
                    <a:pt x="890" y="2296"/>
                    <a:pt x="891" y="2289"/>
                    <a:pt x="891" y="2289"/>
                  </a:cubicBezTo>
                  <a:cubicBezTo>
                    <a:pt x="891" y="2289"/>
                    <a:pt x="932" y="2298"/>
                    <a:pt x="960" y="2337"/>
                  </a:cubicBezTo>
                  <a:cubicBezTo>
                    <a:pt x="960" y="2337"/>
                    <a:pt x="961" y="2338"/>
                    <a:pt x="961" y="2338"/>
                  </a:cubicBezTo>
                  <a:cubicBezTo>
                    <a:pt x="961" y="2339"/>
                    <a:pt x="961" y="2340"/>
                    <a:pt x="962" y="2341"/>
                  </a:cubicBezTo>
                  <a:cubicBezTo>
                    <a:pt x="963" y="2342"/>
                    <a:pt x="963" y="2344"/>
                    <a:pt x="964" y="2346"/>
                  </a:cubicBezTo>
                  <a:cubicBezTo>
                    <a:pt x="965" y="2348"/>
                    <a:pt x="966" y="2350"/>
                    <a:pt x="966" y="2351"/>
                  </a:cubicBezTo>
                  <a:cubicBezTo>
                    <a:pt x="967" y="2353"/>
                    <a:pt x="968" y="2355"/>
                    <a:pt x="968" y="2357"/>
                  </a:cubicBezTo>
                  <a:cubicBezTo>
                    <a:pt x="970" y="2361"/>
                    <a:pt x="971" y="2365"/>
                    <a:pt x="973" y="2369"/>
                  </a:cubicBezTo>
                  <a:cubicBezTo>
                    <a:pt x="974" y="2373"/>
                    <a:pt x="975" y="2377"/>
                    <a:pt x="976" y="2381"/>
                  </a:cubicBezTo>
                  <a:cubicBezTo>
                    <a:pt x="977" y="2382"/>
                    <a:pt x="977" y="2383"/>
                    <a:pt x="977" y="2384"/>
                  </a:cubicBezTo>
                  <a:cubicBezTo>
                    <a:pt x="977" y="2385"/>
                    <a:pt x="978" y="2386"/>
                    <a:pt x="978" y="2387"/>
                  </a:cubicBezTo>
                  <a:cubicBezTo>
                    <a:pt x="979" y="2389"/>
                    <a:pt x="979" y="2390"/>
                    <a:pt x="980" y="2392"/>
                  </a:cubicBezTo>
                  <a:cubicBezTo>
                    <a:pt x="980" y="2394"/>
                    <a:pt x="980" y="2396"/>
                    <a:pt x="981" y="2398"/>
                  </a:cubicBezTo>
                  <a:cubicBezTo>
                    <a:pt x="981" y="2399"/>
                    <a:pt x="981" y="2400"/>
                    <a:pt x="982" y="2401"/>
                  </a:cubicBezTo>
                  <a:cubicBezTo>
                    <a:pt x="982" y="2402"/>
                    <a:pt x="982" y="2403"/>
                    <a:pt x="982" y="2403"/>
                  </a:cubicBezTo>
                  <a:cubicBezTo>
                    <a:pt x="983" y="2405"/>
                    <a:pt x="983" y="2407"/>
                    <a:pt x="983" y="2409"/>
                  </a:cubicBezTo>
                  <a:cubicBezTo>
                    <a:pt x="984" y="2410"/>
                    <a:pt x="984" y="2412"/>
                    <a:pt x="984" y="2413"/>
                  </a:cubicBezTo>
                  <a:cubicBezTo>
                    <a:pt x="985" y="2415"/>
                    <a:pt x="985" y="2416"/>
                    <a:pt x="985" y="2418"/>
                  </a:cubicBezTo>
                  <a:cubicBezTo>
                    <a:pt x="985" y="2419"/>
                    <a:pt x="986" y="2421"/>
                    <a:pt x="986" y="2422"/>
                  </a:cubicBezTo>
                  <a:cubicBezTo>
                    <a:pt x="986" y="2423"/>
                    <a:pt x="986" y="2424"/>
                    <a:pt x="987" y="2425"/>
                  </a:cubicBezTo>
                  <a:cubicBezTo>
                    <a:pt x="987" y="2426"/>
                    <a:pt x="987" y="2428"/>
                    <a:pt x="987" y="2428"/>
                  </a:cubicBezTo>
                  <a:cubicBezTo>
                    <a:pt x="987" y="2430"/>
                    <a:pt x="988" y="2432"/>
                    <a:pt x="988" y="2433"/>
                  </a:cubicBezTo>
                  <a:cubicBezTo>
                    <a:pt x="988" y="2434"/>
                    <a:pt x="988" y="2434"/>
                    <a:pt x="988" y="2434"/>
                  </a:cubicBezTo>
                  <a:cubicBezTo>
                    <a:pt x="988" y="2434"/>
                    <a:pt x="988" y="2434"/>
                    <a:pt x="988" y="2433"/>
                  </a:cubicBezTo>
                  <a:cubicBezTo>
                    <a:pt x="988" y="2432"/>
                    <a:pt x="988" y="2430"/>
                    <a:pt x="989" y="2428"/>
                  </a:cubicBezTo>
                  <a:cubicBezTo>
                    <a:pt x="989" y="2427"/>
                    <a:pt x="989" y="2426"/>
                    <a:pt x="989" y="2425"/>
                  </a:cubicBezTo>
                  <a:cubicBezTo>
                    <a:pt x="989" y="2424"/>
                    <a:pt x="989" y="2423"/>
                    <a:pt x="989" y="2422"/>
                  </a:cubicBezTo>
                  <a:cubicBezTo>
                    <a:pt x="989" y="2420"/>
                    <a:pt x="989" y="2419"/>
                    <a:pt x="989" y="2417"/>
                  </a:cubicBezTo>
                  <a:cubicBezTo>
                    <a:pt x="989" y="2416"/>
                    <a:pt x="989" y="2414"/>
                    <a:pt x="989" y="2413"/>
                  </a:cubicBezTo>
                  <a:cubicBezTo>
                    <a:pt x="989" y="2411"/>
                    <a:pt x="989" y="2410"/>
                    <a:pt x="989" y="2408"/>
                  </a:cubicBezTo>
                  <a:cubicBezTo>
                    <a:pt x="988" y="2406"/>
                    <a:pt x="988" y="2404"/>
                    <a:pt x="988" y="2402"/>
                  </a:cubicBezTo>
                  <a:cubicBezTo>
                    <a:pt x="988" y="2401"/>
                    <a:pt x="988" y="2401"/>
                    <a:pt x="988" y="2400"/>
                  </a:cubicBezTo>
                  <a:cubicBezTo>
                    <a:pt x="988" y="2399"/>
                    <a:pt x="987" y="2398"/>
                    <a:pt x="987" y="2397"/>
                  </a:cubicBezTo>
                  <a:cubicBezTo>
                    <a:pt x="987" y="2395"/>
                    <a:pt x="987" y="2393"/>
                    <a:pt x="986" y="2391"/>
                  </a:cubicBezTo>
                  <a:cubicBezTo>
                    <a:pt x="986" y="2387"/>
                    <a:pt x="985" y="2383"/>
                    <a:pt x="984" y="2379"/>
                  </a:cubicBezTo>
                  <a:cubicBezTo>
                    <a:pt x="983" y="2375"/>
                    <a:pt x="981" y="2370"/>
                    <a:pt x="980" y="2366"/>
                  </a:cubicBezTo>
                  <a:cubicBezTo>
                    <a:pt x="979" y="2362"/>
                    <a:pt x="977" y="2358"/>
                    <a:pt x="976" y="2354"/>
                  </a:cubicBezTo>
                  <a:cubicBezTo>
                    <a:pt x="974" y="2350"/>
                    <a:pt x="972" y="2347"/>
                    <a:pt x="970" y="2343"/>
                  </a:cubicBezTo>
                  <a:cubicBezTo>
                    <a:pt x="970" y="2341"/>
                    <a:pt x="969" y="2339"/>
                    <a:pt x="968" y="2338"/>
                  </a:cubicBezTo>
                  <a:cubicBezTo>
                    <a:pt x="967" y="2337"/>
                    <a:pt x="967" y="2336"/>
                    <a:pt x="966" y="2335"/>
                  </a:cubicBezTo>
                  <a:cubicBezTo>
                    <a:pt x="966" y="2334"/>
                    <a:pt x="965" y="2334"/>
                    <a:pt x="965" y="2333"/>
                  </a:cubicBezTo>
                  <a:cubicBezTo>
                    <a:pt x="964" y="2331"/>
                    <a:pt x="963" y="2330"/>
                    <a:pt x="962" y="2328"/>
                  </a:cubicBezTo>
                  <a:cubicBezTo>
                    <a:pt x="961" y="2327"/>
                    <a:pt x="961" y="2326"/>
                    <a:pt x="960" y="2325"/>
                  </a:cubicBezTo>
                  <a:cubicBezTo>
                    <a:pt x="949" y="2278"/>
                    <a:pt x="899" y="2267"/>
                    <a:pt x="860" y="2242"/>
                  </a:cubicBezTo>
                  <a:cubicBezTo>
                    <a:pt x="865" y="2244"/>
                    <a:pt x="870" y="2245"/>
                    <a:pt x="875" y="2246"/>
                  </a:cubicBezTo>
                  <a:cubicBezTo>
                    <a:pt x="879" y="2247"/>
                    <a:pt x="882" y="2247"/>
                    <a:pt x="886" y="2248"/>
                  </a:cubicBezTo>
                  <a:cubicBezTo>
                    <a:pt x="890" y="2248"/>
                    <a:pt x="894" y="2248"/>
                    <a:pt x="897" y="2248"/>
                  </a:cubicBezTo>
                  <a:cubicBezTo>
                    <a:pt x="905" y="2249"/>
                    <a:pt x="913" y="2249"/>
                    <a:pt x="920" y="2249"/>
                  </a:cubicBezTo>
                  <a:cubicBezTo>
                    <a:pt x="928" y="2249"/>
                    <a:pt x="935" y="2248"/>
                    <a:pt x="942" y="2249"/>
                  </a:cubicBezTo>
                  <a:cubicBezTo>
                    <a:pt x="946" y="2249"/>
                    <a:pt x="950" y="2249"/>
                    <a:pt x="953" y="2250"/>
                  </a:cubicBezTo>
                  <a:cubicBezTo>
                    <a:pt x="955" y="2250"/>
                    <a:pt x="957" y="2250"/>
                    <a:pt x="958" y="2250"/>
                  </a:cubicBezTo>
                  <a:cubicBezTo>
                    <a:pt x="960" y="2251"/>
                    <a:pt x="962" y="2251"/>
                    <a:pt x="963" y="2251"/>
                  </a:cubicBezTo>
                  <a:cubicBezTo>
                    <a:pt x="964" y="2251"/>
                    <a:pt x="965" y="2252"/>
                    <a:pt x="966" y="2252"/>
                  </a:cubicBezTo>
                  <a:cubicBezTo>
                    <a:pt x="967" y="2252"/>
                    <a:pt x="968" y="2252"/>
                    <a:pt x="968" y="2252"/>
                  </a:cubicBezTo>
                  <a:cubicBezTo>
                    <a:pt x="970" y="2253"/>
                    <a:pt x="970" y="2253"/>
                    <a:pt x="970" y="2253"/>
                  </a:cubicBezTo>
                  <a:cubicBezTo>
                    <a:pt x="971" y="2253"/>
                    <a:pt x="971" y="2253"/>
                    <a:pt x="971" y="2253"/>
                  </a:cubicBezTo>
                  <a:cubicBezTo>
                    <a:pt x="971" y="2253"/>
                    <a:pt x="972" y="2253"/>
                    <a:pt x="973" y="2254"/>
                  </a:cubicBezTo>
                  <a:cubicBezTo>
                    <a:pt x="973" y="2254"/>
                    <a:pt x="973" y="2254"/>
                    <a:pt x="974" y="2255"/>
                  </a:cubicBezTo>
                  <a:cubicBezTo>
                    <a:pt x="975" y="2256"/>
                    <a:pt x="976" y="2258"/>
                    <a:pt x="977" y="2260"/>
                  </a:cubicBezTo>
                  <a:cubicBezTo>
                    <a:pt x="980" y="2263"/>
                    <a:pt x="983" y="2268"/>
                    <a:pt x="985" y="2273"/>
                  </a:cubicBezTo>
                  <a:cubicBezTo>
                    <a:pt x="985" y="2274"/>
                    <a:pt x="985" y="2275"/>
                    <a:pt x="986" y="2275"/>
                  </a:cubicBezTo>
                  <a:cubicBezTo>
                    <a:pt x="986" y="2276"/>
                    <a:pt x="986" y="2277"/>
                    <a:pt x="987" y="2277"/>
                  </a:cubicBezTo>
                  <a:cubicBezTo>
                    <a:pt x="987" y="2278"/>
                    <a:pt x="987" y="2279"/>
                    <a:pt x="987" y="2279"/>
                  </a:cubicBezTo>
                  <a:cubicBezTo>
                    <a:pt x="987" y="2280"/>
                    <a:pt x="988" y="2281"/>
                    <a:pt x="988" y="2282"/>
                  </a:cubicBezTo>
                  <a:cubicBezTo>
                    <a:pt x="989" y="2284"/>
                    <a:pt x="990" y="2287"/>
                    <a:pt x="990" y="2290"/>
                  </a:cubicBezTo>
                  <a:cubicBezTo>
                    <a:pt x="991" y="2293"/>
                    <a:pt x="991" y="2296"/>
                    <a:pt x="992" y="2299"/>
                  </a:cubicBezTo>
                  <a:cubicBezTo>
                    <a:pt x="992" y="2300"/>
                    <a:pt x="992" y="2301"/>
                    <a:pt x="992" y="2302"/>
                  </a:cubicBezTo>
                  <a:cubicBezTo>
                    <a:pt x="992" y="2302"/>
                    <a:pt x="992" y="2303"/>
                    <a:pt x="992" y="2304"/>
                  </a:cubicBezTo>
                  <a:cubicBezTo>
                    <a:pt x="993" y="2305"/>
                    <a:pt x="993" y="2307"/>
                    <a:pt x="993" y="2308"/>
                  </a:cubicBezTo>
                  <a:cubicBezTo>
                    <a:pt x="993" y="2311"/>
                    <a:pt x="993" y="2314"/>
                    <a:pt x="994" y="2317"/>
                  </a:cubicBezTo>
                  <a:cubicBezTo>
                    <a:pt x="994" y="2320"/>
                    <a:pt x="994" y="2322"/>
                    <a:pt x="994" y="2325"/>
                  </a:cubicBezTo>
                  <a:cubicBezTo>
                    <a:pt x="995" y="2327"/>
                    <a:pt x="995" y="2329"/>
                    <a:pt x="995" y="2331"/>
                  </a:cubicBezTo>
                  <a:cubicBezTo>
                    <a:pt x="996" y="2333"/>
                    <a:pt x="996" y="2335"/>
                    <a:pt x="997" y="2336"/>
                  </a:cubicBezTo>
                  <a:cubicBezTo>
                    <a:pt x="997" y="2338"/>
                    <a:pt x="998" y="2339"/>
                    <a:pt x="998" y="2339"/>
                  </a:cubicBezTo>
                  <a:cubicBezTo>
                    <a:pt x="999" y="2340"/>
                    <a:pt x="999" y="2340"/>
                    <a:pt x="999" y="2340"/>
                  </a:cubicBezTo>
                  <a:cubicBezTo>
                    <a:pt x="999" y="2340"/>
                    <a:pt x="999" y="2340"/>
                    <a:pt x="999" y="2339"/>
                  </a:cubicBezTo>
                  <a:cubicBezTo>
                    <a:pt x="999" y="2338"/>
                    <a:pt x="999" y="2337"/>
                    <a:pt x="999" y="2336"/>
                  </a:cubicBezTo>
                  <a:cubicBezTo>
                    <a:pt x="998" y="2334"/>
                    <a:pt x="998" y="2333"/>
                    <a:pt x="999" y="2331"/>
                  </a:cubicBezTo>
                  <a:cubicBezTo>
                    <a:pt x="999" y="2329"/>
                    <a:pt x="999" y="2327"/>
                    <a:pt x="999" y="2324"/>
                  </a:cubicBezTo>
                  <a:cubicBezTo>
                    <a:pt x="999" y="2322"/>
                    <a:pt x="999" y="2320"/>
                    <a:pt x="1000" y="2317"/>
                  </a:cubicBezTo>
                  <a:cubicBezTo>
                    <a:pt x="1000" y="2314"/>
                    <a:pt x="1000" y="2311"/>
                    <a:pt x="1000" y="2308"/>
                  </a:cubicBezTo>
                  <a:cubicBezTo>
                    <a:pt x="1000" y="2306"/>
                    <a:pt x="1000" y="2305"/>
                    <a:pt x="1000" y="2303"/>
                  </a:cubicBezTo>
                  <a:cubicBezTo>
                    <a:pt x="1000" y="2302"/>
                    <a:pt x="1000" y="2300"/>
                    <a:pt x="999" y="2298"/>
                  </a:cubicBezTo>
                  <a:cubicBezTo>
                    <a:pt x="999" y="2295"/>
                    <a:pt x="999" y="2292"/>
                    <a:pt x="998" y="2289"/>
                  </a:cubicBezTo>
                  <a:cubicBezTo>
                    <a:pt x="997" y="2285"/>
                    <a:pt x="996" y="2282"/>
                    <a:pt x="995" y="2279"/>
                  </a:cubicBezTo>
                  <a:cubicBezTo>
                    <a:pt x="995" y="2278"/>
                    <a:pt x="995" y="2278"/>
                    <a:pt x="995" y="2278"/>
                  </a:cubicBezTo>
                  <a:cubicBezTo>
                    <a:pt x="995" y="2277"/>
                    <a:pt x="995" y="2277"/>
                    <a:pt x="995" y="2277"/>
                  </a:cubicBezTo>
                  <a:cubicBezTo>
                    <a:pt x="994" y="2277"/>
                    <a:pt x="994" y="2277"/>
                    <a:pt x="994" y="2277"/>
                  </a:cubicBezTo>
                  <a:cubicBezTo>
                    <a:pt x="994" y="2277"/>
                    <a:pt x="994" y="2277"/>
                    <a:pt x="994" y="2277"/>
                  </a:cubicBezTo>
                  <a:cubicBezTo>
                    <a:pt x="994" y="2276"/>
                    <a:pt x="994" y="2275"/>
                    <a:pt x="993" y="2275"/>
                  </a:cubicBezTo>
                  <a:cubicBezTo>
                    <a:pt x="993" y="2274"/>
                    <a:pt x="993" y="2273"/>
                    <a:pt x="992" y="2272"/>
                  </a:cubicBezTo>
                  <a:cubicBezTo>
                    <a:pt x="992" y="2272"/>
                    <a:pt x="992" y="2271"/>
                    <a:pt x="991" y="2270"/>
                  </a:cubicBezTo>
                  <a:cubicBezTo>
                    <a:pt x="990" y="2268"/>
                    <a:pt x="988" y="2265"/>
                    <a:pt x="986" y="2263"/>
                  </a:cubicBezTo>
                  <a:cubicBezTo>
                    <a:pt x="985" y="2262"/>
                    <a:pt x="984" y="2260"/>
                    <a:pt x="984" y="2259"/>
                  </a:cubicBezTo>
                  <a:cubicBezTo>
                    <a:pt x="983" y="2258"/>
                    <a:pt x="982" y="2258"/>
                    <a:pt x="981" y="2257"/>
                  </a:cubicBezTo>
                  <a:cubicBezTo>
                    <a:pt x="981" y="2257"/>
                    <a:pt x="981" y="2256"/>
                    <a:pt x="980" y="2256"/>
                  </a:cubicBezTo>
                  <a:cubicBezTo>
                    <a:pt x="981" y="2257"/>
                    <a:pt x="982" y="2257"/>
                    <a:pt x="982" y="2257"/>
                  </a:cubicBezTo>
                  <a:cubicBezTo>
                    <a:pt x="988" y="2260"/>
                    <a:pt x="993" y="2262"/>
                    <a:pt x="998" y="2266"/>
                  </a:cubicBezTo>
                  <a:cubicBezTo>
                    <a:pt x="999" y="2266"/>
                    <a:pt x="1000" y="2267"/>
                    <a:pt x="1001" y="2268"/>
                  </a:cubicBezTo>
                  <a:cubicBezTo>
                    <a:pt x="1002" y="2269"/>
                    <a:pt x="1003" y="2269"/>
                    <a:pt x="1004" y="2270"/>
                  </a:cubicBezTo>
                  <a:cubicBezTo>
                    <a:pt x="1005" y="2271"/>
                    <a:pt x="1006" y="2272"/>
                    <a:pt x="1007" y="2273"/>
                  </a:cubicBezTo>
                  <a:cubicBezTo>
                    <a:pt x="1008" y="2273"/>
                    <a:pt x="1009" y="2274"/>
                    <a:pt x="1010" y="2275"/>
                  </a:cubicBezTo>
                  <a:cubicBezTo>
                    <a:pt x="1011" y="2276"/>
                    <a:pt x="1011" y="2276"/>
                    <a:pt x="1012" y="2277"/>
                  </a:cubicBezTo>
                  <a:cubicBezTo>
                    <a:pt x="1013" y="2278"/>
                    <a:pt x="1014" y="2279"/>
                    <a:pt x="1014" y="2279"/>
                  </a:cubicBezTo>
                  <a:cubicBezTo>
                    <a:pt x="1015" y="2280"/>
                    <a:pt x="1016" y="2281"/>
                    <a:pt x="1016" y="2281"/>
                  </a:cubicBezTo>
                  <a:cubicBezTo>
                    <a:pt x="1017" y="2282"/>
                    <a:pt x="1018" y="2283"/>
                    <a:pt x="1018" y="2283"/>
                  </a:cubicBezTo>
                  <a:cubicBezTo>
                    <a:pt x="1019" y="2285"/>
                    <a:pt x="1020" y="2286"/>
                    <a:pt x="1021" y="2287"/>
                  </a:cubicBezTo>
                  <a:cubicBezTo>
                    <a:pt x="1021" y="2287"/>
                    <a:pt x="1022" y="2288"/>
                    <a:pt x="1022" y="2288"/>
                  </a:cubicBezTo>
                  <a:cubicBezTo>
                    <a:pt x="1022" y="2289"/>
                    <a:pt x="1023" y="2289"/>
                    <a:pt x="1023" y="2289"/>
                  </a:cubicBezTo>
                  <a:cubicBezTo>
                    <a:pt x="1024" y="2291"/>
                    <a:pt x="1024" y="2291"/>
                    <a:pt x="1024" y="2291"/>
                  </a:cubicBezTo>
                  <a:cubicBezTo>
                    <a:pt x="1024" y="2291"/>
                    <a:pt x="1024" y="2291"/>
                    <a:pt x="1023" y="2289"/>
                  </a:cubicBezTo>
                  <a:cubicBezTo>
                    <a:pt x="1023" y="2289"/>
                    <a:pt x="1023" y="2288"/>
                    <a:pt x="1023" y="2288"/>
                  </a:cubicBezTo>
                  <a:cubicBezTo>
                    <a:pt x="1022" y="2287"/>
                    <a:pt x="1022" y="2287"/>
                    <a:pt x="1022" y="2286"/>
                  </a:cubicBezTo>
                  <a:cubicBezTo>
                    <a:pt x="1021" y="2285"/>
                    <a:pt x="1020" y="2284"/>
                    <a:pt x="1019" y="2282"/>
                  </a:cubicBezTo>
                  <a:cubicBezTo>
                    <a:pt x="1019" y="2282"/>
                    <a:pt x="1018" y="2281"/>
                    <a:pt x="1018" y="2280"/>
                  </a:cubicBezTo>
                  <a:cubicBezTo>
                    <a:pt x="1017" y="2279"/>
                    <a:pt x="1017" y="2279"/>
                    <a:pt x="1016" y="2278"/>
                  </a:cubicBezTo>
                  <a:cubicBezTo>
                    <a:pt x="1016" y="2277"/>
                    <a:pt x="1016" y="2277"/>
                    <a:pt x="1015" y="2277"/>
                  </a:cubicBezTo>
                  <a:cubicBezTo>
                    <a:pt x="1015" y="2276"/>
                    <a:pt x="1015" y="2276"/>
                    <a:pt x="1014" y="2275"/>
                  </a:cubicBezTo>
                  <a:cubicBezTo>
                    <a:pt x="1013" y="2274"/>
                    <a:pt x="1013" y="2274"/>
                    <a:pt x="1012" y="2273"/>
                  </a:cubicBezTo>
                  <a:cubicBezTo>
                    <a:pt x="1009" y="2269"/>
                    <a:pt x="1005" y="2265"/>
                    <a:pt x="1001" y="2262"/>
                  </a:cubicBezTo>
                  <a:cubicBezTo>
                    <a:pt x="996" y="2258"/>
                    <a:pt x="991" y="2255"/>
                    <a:pt x="985" y="2252"/>
                  </a:cubicBezTo>
                  <a:cubicBezTo>
                    <a:pt x="983" y="2251"/>
                    <a:pt x="982" y="2250"/>
                    <a:pt x="980" y="2249"/>
                  </a:cubicBezTo>
                  <a:cubicBezTo>
                    <a:pt x="979" y="2249"/>
                    <a:pt x="977" y="2248"/>
                    <a:pt x="975" y="2248"/>
                  </a:cubicBezTo>
                  <a:cubicBezTo>
                    <a:pt x="974" y="2247"/>
                    <a:pt x="974" y="2247"/>
                    <a:pt x="973" y="2247"/>
                  </a:cubicBezTo>
                  <a:cubicBezTo>
                    <a:pt x="972" y="2246"/>
                    <a:pt x="972" y="2246"/>
                    <a:pt x="972" y="2246"/>
                  </a:cubicBezTo>
                  <a:cubicBezTo>
                    <a:pt x="971" y="2246"/>
                    <a:pt x="971" y="2246"/>
                    <a:pt x="971" y="2246"/>
                  </a:cubicBezTo>
                  <a:cubicBezTo>
                    <a:pt x="971" y="2246"/>
                    <a:pt x="971" y="2246"/>
                    <a:pt x="971" y="2246"/>
                  </a:cubicBezTo>
                  <a:cubicBezTo>
                    <a:pt x="971" y="2246"/>
                    <a:pt x="971" y="2246"/>
                    <a:pt x="971" y="2246"/>
                  </a:cubicBezTo>
                  <a:cubicBezTo>
                    <a:pt x="970" y="2246"/>
                    <a:pt x="970" y="2246"/>
                    <a:pt x="970" y="2246"/>
                  </a:cubicBezTo>
                  <a:cubicBezTo>
                    <a:pt x="969" y="2246"/>
                    <a:pt x="968" y="2245"/>
                    <a:pt x="968" y="2245"/>
                  </a:cubicBezTo>
                  <a:cubicBezTo>
                    <a:pt x="967" y="2245"/>
                    <a:pt x="966" y="2245"/>
                    <a:pt x="965" y="2244"/>
                  </a:cubicBezTo>
                  <a:cubicBezTo>
                    <a:pt x="964" y="2244"/>
                    <a:pt x="963" y="2244"/>
                    <a:pt x="962" y="2244"/>
                  </a:cubicBezTo>
                  <a:cubicBezTo>
                    <a:pt x="961" y="2244"/>
                    <a:pt x="960" y="2243"/>
                    <a:pt x="960" y="2243"/>
                  </a:cubicBezTo>
                  <a:cubicBezTo>
                    <a:pt x="958" y="2243"/>
                    <a:pt x="956" y="2243"/>
                    <a:pt x="954" y="2242"/>
                  </a:cubicBezTo>
                  <a:cubicBezTo>
                    <a:pt x="950" y="2242"/>
                    <a:pt x="947" y="2241"/>
                    <a:pt x="943" y="2241"/>
                  </a:cubicBezTo>
                  <a:cubicBezTo>
                    <a:pt x="935" y="2241"/>
                    <a:pt x="928" y="2241"/>
                    <a:pt x="920" y="2241"/>
                  </a:cubicBezTo>
                  <a:cubicBezTo>
                    <a:pt x="912" y="2241"/>
                    <a:pt x="905" y="2241"/>
                    <a:pt x="898" y="2241"/>
                  </a:cubicBezTo>
                  <a:cubicBezTo>
                    <a:pt x="896" y="2241"/>
                    <a:pt x="894" y="2241"/>
                    <a:pt x="892" y="2241"/>
                  </a:cubicBezTo>
                  <a:cubicBezTo>
                    <a:pt x="890" y="2241"/>
                    <a:pt x="888" y="2240"/>
                    <a:pt x="887" y="2240"/>
                  </a:cubicBezTo>
                  <a:cubicBezTo>
                    <a:pt x="883" y="2240"/>
                    <a:pt x="880" y="2240"/>
                    <a:pt x="876" y="2239"/>
                  </a:cubicBezTo>
                  <a:cubicBezTo>
                    <a:pt x="870" y="2238"/>
                    <a:pt x="863" y="2237"/>
                    <a:pt x="857" y="2235"/>
                  </a:cubicBezTo>
                  <a:cubicBezTo>
                    <a:pt x="851" y="2233"/>
                    <a:pt x="846" y="2230"/>
                    <a:pt x="841" y="2227"/>
                  </a:cubicBezTo>
                  <a:cubicBezTo>
                    <a:pt x="839" y="2226"/>
                    <a:pt x="837" y="2225"/>
                    <a:pt x="835" y="2223"/>
                  </a:cubicBezTo>
                  <a:cubicBezTo>
                    <a:pt x="829" y="2217"/>
                    <a:pt x="823" y="2209"/>
                    <a:pt x="819" y="2201"/>
                  </a:cubicBezTo>
                  <a:cubicBezTo>
                    <a:pt x="818" y="2200"/>
                    <a:pt x="818" y="2199"/>
                    <a:pt x="818" y="2199"/>
                  </a:cubicBezTo>
                  <a:cubicBezTo>
                    <a:pt x="818" y="2199"/>
                    <a:pt x="818" y="2199"/>
                    <a:pt x="818" y="2200"/>
                  </a:cubicBezTo>
                  <a:cubicBezTo>
                    <a:pt x="802" y="2168"/>
                    <a:pt x="820" y="2140"/>
                    <a:pt x="848" y="2114"/>
                  </a:cubicBezTo>
                  <a:cubicBezTo>
                    <a:pt x="848" y="2114"/>
                    <a:pt x="848" y="2115"/>
                    <a:pt x="848" y="2115"/>
                  </a:cubicBezTo>
                  <a:cubicBezTo>
                    <a:pt x="846" y="2119"/>
                    <a:pt x="844" y="2123"/>
                    <a:pt x="842" y="2128"/>
                  </a:cubicBezTo>
                  <a:cubicBezTo>
                    <a:pt x="841" y="2130"/>
                    <a:pt x="841" y="2132"/>
                    <a:pt x="840" y="2135"/>
                  </a:cubicBezTo>
                  <a:cubicBezTo>
                    <a:pt x="840" y="2137"/>
                    <a:pt x="839" y="2139"/>
                    <a:pt x="839" y="2142"/>
                  </a:cubicBezTo>
                  <a:cubicBezTo>
                    <a:pt x="839" y="2144"/>
                    <a:pt x="839" y="2147"/>
                    <a:pt x="839" y="2150"/>
                  </a:cubicBezTo>
                  <a:cubicBezTo>
                    <a:pt x="839" y="2150"/>
                    <a:pt x="839" y="2151"/>
                    <a:pt x="839" y="2152"/>
                  </a:cubicBezTo>
                  <a:cubicBezTo>
                    <a:pt x="839" y="2152"/>
                    <a:pt x="839" y="2153"/>
                    <a:pt x="839" y="2154"/>
                  </a:cubicBezTo>
                  <a:cubicBezTo>
                    <a:pt x="840" y="2155"/>
                    <a:pt x="840" y="2155"/>
                    <a:pt x="840" y="2155"/>
                  </a:cubicBezTo>
                  <a:cubicBezTo>
                    <a:pt x="840" y="2155"/>
                    <a:pt x="840" y="2155"/>
                    <a:pt x="840" y="2155"/>
                  </a:cubicBezTo>
                  <a:cubicBezTo>
                    <a:pt x="840" y="2155"/>
                    <a:pt x="840" y="2155"/>
                    <a:pt x="840" y="2155"/>
                  </a:cubicBezTo>
                  <a:cubicBezTo>
                    <a:pt x="840" y="2155"/>
                    <a:pt x="840" y="2155"/>
                    <a:pt x="840" y="2155"/>
                  </a:cubicBezTo>
                  <a:cubicBezTo>
                    <a:pt x="840" y="2156"/>
                    <a:pt x="840" y="2156"/>
                    <a:pt x="840" y="2156"/>
                  </a:cubicBezTo>
                  <a:cubicBezTo>
                    <a:pt x="840" y="2156"/>
                    <a:pt x="840" y="2156"/>
                    <a:pt x="840" y="2156"/>
                  </a:cubicBezTo>
                  <a:cubicBezTo>
                    <a:pt x="840" y="2157"/>
                    <a:pt x="840" y="2157"/>
                    <a:pt x="840" y="2157"/>
                  </a:cubicBezTo>
                  <a:cubicBezTo>
                    <a:pt x="841" y="2159"/>
                    <a:pt x="841" y="2159"/>
                    <a:pt x="841" y="2159"/>
                  </a:cubicBezTo>
                  <a:cubicBezTo>
                    <a:pt x="841" y="2160"/>
                    <a:pt x="842" y="2161"/>
                    <a:pt x="842" y="2161"/>
                  </a:cubicBezTo>
                  <a:cubicBezTo>
                    <a:pt x="842" y="2162"/>
                    <a:pt x="843" y="2163"/>
                    <a:pt x="843" y="2163"/>
                  </a:cubicBezTo>
                  <a:cubicBezTo>
                    <a:pt x="843" y="2164"/>
                    <a:pt x="843" y="2164"/>
                    <a:pt x="844" y="2165"/>
                  </a:cubicBezTo>
                  <a:cubicBezTo>
                    <a:pt x="845" y="2167"/>
                    <a:pt x="847" y="2169"/>
                    <a:pt x="848" y="2171"/>
                  </a:cubicBezTo>
                  <a:cubicBezTo>
                    <a:pt x="848" y="2171"/>
                    <a:pt x="849" y="2172"/>
                    <a:pt x="849" y="2172"/>
                  </a:cubicBezTo>
                  <a:cubicBezTo>
                    <a:pt x="849" y="2173"/>
                    <a:pt x="849" y="2174"/>
                    <a:pt x="849" y="2176"/>
                  </a:cubicBezTo>
                  <a:cubicBezTo>
                    <a:pt x="849" y="2178"/>
                    <a:pt x="849" y="2181"/>
                    <a:pt x="849" y="2184"/>
                  </a:cubicBezTo>
                  <a:cubicBezTo>
                    <a:pt x="850" y="2185"/>
                    <a:pt x="850" y="2185"/>
                    <a:pt x="850" y="2186"/>
                  </a:cubicBezTo>
                  <a:cubicBezTo>
                    <a:pt x="850" y="2187"/>
                    <a:pt x="850" y="2188"/>
                    <a:pt x="850" y="2188"/>
                  </a:cubicBezTo>
                  <a:cubicBezTo>
                    <a:pt x="850" y="2190"/>
                    <a:pt x="851" y="2191"/>
                    <a:pt x="851" y="2193"/>
                  </a:cubicBezTo>
                  <a:cubicBezTo>
                    <a:pt x="851" y="2194"/>
                    <a:pt x="852" y="2194"/>
                    <a:pt x="852" y="2195"/>
                  </a:cubicBezTo>
                  <a:cubicBezTo>
                    <a:pt x="852" y="2196"/>
                    <a:pt x="852" y="2196"/>
                    <a:pt x="852" y="2196"/>
                  </a:cubicBezTo>
                  <a:cubicBezTo>
                    <a:pt x="852" y="2197"/>
                    <a:pt x="852" y="2197"/>
                    <a:pt x="852" y="2197"/>
                  </a:cubicBezTo>
                  <a:cubicBezTo>
                    <a:pt x="853" y="2198"/>
                    <a:pt x="853" y="2199"/>
                    <a:pt x="853" y="2200"/>
                  </a:cubicBezTo>
                  <a:cubicBezTo>
                    <a:pt x="853" y="2200"/>
                    <a:pt x="854" y="2201"/>
                    <a:pt x="854" y="2202"/>
                  </a:cubicBezTo>
                  <a:cubicBezTo>
                    <a:pt x="855" y="2203"/>
                    <a:pt x="855" y="2205"/>
                    <a:pt x="856" y="2206"/>
                  </a:cubicBezTo>
                  <a:cubicBezTo>
                    <a:pt x="857" y="2207"/>
                    <a:pt x="858" y="2208"/>
                    <a:pt x="859" y="2209"/>
                  </a:cubicBezTo>
                  <a:cubicBezTo>
                    <a:pt x="860" y="2210"/>
                    <a:pt x="861" y="2211"/>
                    <a:pt x="862" y="2211"/>
                  </a:cubicBezTo>
                  <a:cubicBezTo>
                    <a:pt x="863" y="2211"/>
                    <a:pt x="863" y="2212"/>
                    <a:pt x="863" y="2212"/>
                  </a:cubicBezTo>
                  <a:cubicBezTo>
                    <a:pt x="863" y="2212"/>
                    <a:pt x="864" y="2212"/>
                    <a:pt x="864" y="2212"/>
                  </a:cubicBezTo>
                  <a:cubicBezTo>
                    <a:pt x="864" y="2212"/>
                    <a:pt x="865" y="2212"/>
                    <a:pt x="865" y="2212"/>
                  </a:cubicBezTo>
                  <a:cubicBezTo>
                    <a:pt x="865" y="2212"/>
                    <a:pt x="866" y="2212"/>
                    <a:pt x="866" y="2212"/>
                  </a:cubicBezTo>
                  <a:cubicBezTo>
                    <a:pt x="866" y="2212"/>
                    <a:pt x="867" y="2212"/>
                    <a:pt x="867" y="2212"/>
                  </a:cubicBezTo>
                  <a:cubicBezTo>
                    <a:pt x="867" y="2212"/>
                    <a:pt x="867" y="2212"/>
                    <a:pt x="867" y="2212"/>
                  </a:cubicBezTo>
                  <a:cubicBezTo>
                    <a:pt x="867" y="2212"/>
                    <a:pt x="867" y="2212"/>
                    <a:pt x="867" y="2212"/>
                  </a:cubicBezTo>
                  <a:cubicBezTo>
                    <a:pt x="867" y="2212"/>
                    <a:pt x="867" y="2211"/>
                    <a:pt x="866" y="2211"/>
                  </a:cubicBezTo>
                  <a:cubicBezTo>
                    <a:pt x="866" y="2211"/>
                    <a:pt x="866" y="2211"/>
                    <a:pt x="866" y="2211"/>
                  </a:cubicBezTo>
                  <a:cubicBezTo>
                    <a:pt x="865" y="2210"/>
                    <a:pt x="865" y="2210"/>
                    <a:pt x="865" y="2210"/>
                  </a:cubicBezTo>
                  <a:cubicBezTo>
                    <a:pt x="865" y="2210"/>
                    <a:pt x="865" y="2210"/>
                    <a:pt x="865" y="2209"/>
                  </a:cubicBezTo>
                  <a:cubicBezTo>
                    <a:pt x="864" y="2209"/>
                    <a:pt x="864" y="2209"/>
                    <a:pt x="864" y="2209"/>
                  </a:cubicBezTo>
                  <a:cubicBezTo>
                    <a:pt x="864" y="2208"/>
                    <a:pt x="863" y="2207"/>
                    <a:pt x="863" y="2206"/>
                  </a:cubicBezTo>
                  <a:cubicBezTo>
                    <a:pt x="862" y="2206"/>
                    <a:pt x="862" y="2204"/>
                    <a:pt x="862" y="2203"/>
                  </a:cubicBezTo>
                  <a:cubicBezTo>
                    <a:pt x="861" y="2202"/>
                    <a:pt x="861" y="2201"/>
                    <a:pt x="861" y="2200"/>
                  </a:cubicBezTo>
                  <a:cubicBezTo>
                    <a:pt x="861" y="2199"/>
                    <a:pt x="860" y="2198"/>
                    <a:pt x="860" y="2198"/>
                  </a:cubicBezTo>
                  <a:cubicBezTo>
                    <a:pt x="860" y="2197"/>
                    <a:pt x="860" y="2196"/>
                    <a:pt x="860" y="2196"/>
                  </a:cubicBezTo>
                  <a:cubicBezTo>
                    <a:pt x="860" y="2195"/>
                    <a:pt x="860" y="2194"/>
                    <a:pt x="859" y="2193"/>
                  </a:cubicBezTo>
                  <a:cubicBezTo>
                    <a:pt x="859" y="2193"/>
                    <a:pt x="859" y="2192"/>
                    <a:pt x="859" y="2191"/>
                  </a:cubicBezTo>
                  <a:cubicBezTo>
                    <a:pt x="858" y="2190"/>
                    <a:pt x="858" y="2188"/>
                    <a:pt x="858" y="2187"/>
                  </a:cubicBezTo>
                  <a:cubicBezTo>
                    <a:pt x="857" y="2186"/>
                    <a:pt x="857" y="2185"/>
                    <a:pt x="857" y="2184"/>
                  </a:cubicBezTo>
                  <a:cubicBezTo>
                    <a:pt x="857" y="2184"/>
                    <a:pt x="857" y="2183"/>
                    <a:pt x="856" y="2182"/>
                  </a:cubicBezTo>
                  <a:cubicBezTo>
                    <a:pt x="856" y="2181"/>
                    <a:pt x="856" y="2180"/>
                    <a:pt x="855" y="2180"/>
                  </a:cubicBezTo>
                  <a:cubicBezTo>
                    <a:pt x="856" y="2180"/>
                    <a:pt x="857" y="2181"/>
                    <a:pt x="857" y="2182"/>
                  </a:cubicBezTo>
                  <a:cubicBezTo>
                    <a:pt x="858" y="2183"/>
                    <a:pt x="859" y="2183"/>
                    <a:pt x="859" y="2184"/>
                  </a:cubicBezTo>
                  <a:cubicBezTo>
                    <a:pt x="860" y="2185"/>
                    <a:pt x="860" y="2185"/>
                    <a:pt x="860" y="2185"/>
                  </a:cubicBezTo>
                  <a:cubicBezTo>
                    <a:pt x="860" y="2185"/>
                    <a:pt x="860" y="2185"/>
                    <a:pt x="860" y="2185"/>
                  </a:cubicBezTo>
                  <a:cubicBezTo>
                    <a:pt x="860" y="2185"/>
                    <a:pt x="860" y="2185"/>
                    <a:pt x="860" y="2185"/>
                  </a:cubicBezTo>
                  <a:cubicBezTo>
                    <a:pt x="861" y="2186"/>
                    <a:pt x="861" y="2186"/>
                    <a:pt x="861" y="2187"/>
                  </a:cubicBezTo>
                  <a:cubicBezTo>
                    <a:pt x="862" y="2187"/>
                    <a:pt x="863" y="2188"/>
                    <a:pt x="863" y="2189"/>
                  </a:cubicBezTo>
                  <a:cubicBezTo>
                    <a:pt x="864" y="2190"/>
                    <a:pt x="865" y="2191"/>
                    <a:pt x="865" y="2191"/>
                  </a:cubicBezTo>
                  <a:cubicBezTo>
                    <a:pt x="867" y="2195"/>
                    <a:pt x="869" y="2198"/>
                    <a:pt x="871" y="2201"/>
                  </a:cubicBezTo>
                  <a:cubicBezTo>
                    <a:pt x="873" y="2204"/>
                    <a:pt x="874" y="2207"/>
                    <a:pt x="875" y="2210"/>
                  </a:cubicBezTo>
                  <a:cubicBezTo>
                    <a:pt x="875" y="2210"/>
                    <a:pt x="875" y="2211"/>
                    <a:pt x="875" y="2212"/>
                  </a:cubicBezTo>
                  <a:cubicBezTo>
                    <a:pt x="875" y="2212"/>
                    <a:pt x="876" y="2213"/>
                    <a:pt x="876" y="2214"/>
                  </a:cubicBezTo>
                  <a:cubicBezTo>
                    <a:pt x="876" y="2214"/>
                    <a:pt x="876" y="2215"/>
                    <a:pt x="876" y="2215"/>
                  </a:cubicBezTo>
                  <a:cubicBezTo>
                    <a:pt x="876" y="2216"/>
                    <a:pt x="876" y="2216"/>
                    <a:pt x="876" y="2217"/>
                  </a:cubicBezTo>
                  <a:cubicBezTo>
                    <a:pt x="876" y="2218"/>
                    <a:pt x="877" y="2219"/>
                    <a:pt x="877" y="2220"/>
                  </a:cubicBezTo>
                  <a:cubicBezTo>
                    <a:pt x="877" y="2220"/>
                    <a:pt x="877" y="2221"/>
                    <a:pt x="877" y="2221"/>
                  </a:cubicBezTo>
                  <a:cubicBezTo>
                    <a:pt x="877" y="2221"/>
                    <a:pt x="877" y="2222"/>
                    <a:pt x="877" y="2222"/>
                  </a:cubicBezTo>
                  <a:cubicBezTo>
                    <a:pt x="877" y="2223"/>
                    <a:pt x="877" y="2224"/>
                    <a:pt x="877" y="2224"/>
                  </a:cubicBezTo>
                  <a:cubicBezTo>
                    <a:pt x="877" y="2224"/>
                    <a:pt x="877" y="2223"/>
                    <a:pt x="877" y="2222"/>
                  </a:cubicBezTo>
                  <a:cubicBezTo>
                    <a:pt x="877" y="2222"/>
                    <a:pt x="877" y="2221"/>
                    <a:pt x="877" y="2221"/>
                  </a:cubicBezTo>
                  <a:cubicBezTo>
                    <a:pt x="878" y="2221"/>
                    <a:pt x="878" y="2220"/>
                    <a:pt x="878" y="2220"/>
                  </a:cubicBezTo>
                  <a:cubicBezTo>
                    <a:pt x="878" y="2219"/>
                    <a:pt x="878" y="2218"/>
                    <a:pt x="878" y="2217"/>
                  </a:cubicBezTo>
                  <a:cubicBezTo>
                    <a:pt x="878" y="2215"/>
                    <a:pt x="878" y="2212"/>
                    <a:pt x="878" y="2209"/>
                  </a:cubicBezTo>
                  <a:cubicBezTo>
                    <a:pt x="877" y="2206"/>
                    <a:pt x="876" y="2203"/>
                    <a:pt x="875" y="2199"/>
                  </a:cubicBezTo>
                  <a:cubicBezTo>
                    <a:pt x="874" y="2196"/>
                    <a:pt x="872" y="2192"/>
                    <a:pt x="870" y="2188"/>
                  </a:cubicBezTo>
                  <a:cubicBezTo>
                    <a:pt x="870" y="2187"/>
                    <a:pt x="869" y="2186"/>
                    <a:pt x="869" y="2185"/>
                  </a:cubicBezTo>
                  <a:cubicBezTo>
                    <a:pt x="868" y="2185"/>
                    <a:pt x="867" y="2184"/>
                    <a:pt x="867" y="2183"/>
                  </a:cubicBezTo>
                  <a:cubicBezTo>
                    <a:pt x="866" y="2182"/>
                    <a:pt x="866" y="2182"/>
                    <a:pt x="866" y="2181"/>
                  </a:cubicBezTo>
                  <a:cubicBezTo>
                    <a:pt x="865" y="2181"/>
                    <a:pt x="865" y="2181"/>
                    <a:pt x="865" y="2181"/>
                  </a:cubicBezTo>
                  <a:cubicBezTo>
                    <a:pt x="865" y="2180"/>
                    <a:pt x="865" y="2180"/>
                    <a:pt x="865" y="2180"/>
                  </a:cubicBezTo>
                  <a:cubicBezTo>
                    <a:pt x="864" y="2179"/>
                    <a:pt x="863" y="2178"/>
                    <a:pt x="863" y="2177"/>
                  </a:cubicBezTo>
                  <a:cubicBezTo>
                    <a:pt x="861" y="2175"/>
                    <a:pt x="860" y="2174"/>
                    <a:pt x="858" y="2172"/>
                  </a:cubicBezTo>
                  <a:cubicBezTo>
                    <a:pt x="857" y="2170"/>
                    <a:pt x="856" y="2168"/>
                    <a:pt x="854" y="2167"/>
                  </a:cubicBezTo>
                  <a:cubicBezTo>
                    <a:pt x="853" y="2165"/>
                    <a:pt x="852" y="2163"/>
                    <a:pt x="851" y="2161"/>
                  </a:cubicBezTo>
                  <a:cubicBezTo>
                    <a:pt x="850" y="2160"/>
                    <a:pt x="850" y="2160"/>
                    <a:pt x="850" y="2160"/>
                  </a:cubicBezTo>
                  <a:cubicBezTo>
                    <a:pt x="850" y="2159"/>
                    <a:pt x="849" y="2159"/>
                    <a:pt x="849" y="2158"/>
                  </a:cubicBezTo>
                  <a:cubicBezTo>
                    <a:pt x="849" y="2158"/>
                    <a:pt x="849" y="2157"/>
                    <a:pt x="849" y="2157"/>
                  </a:cubicBezTo>
                  <a:cubicBezTo>
                    <a:pt x="848" y="2155"/>
                    <a:pt x="848" y="2155"/>
                    <a:pt x="848" y="2155"/>
                  </a:cubicBezTo>
                  <a:cubicBezTo>
                    <a:pt x="847" y="2154"/>
                    <a:pt x="847" y="2154"/>
                    <a:pt x="847" y="2154"/>
                  </a:cubicBezTo>
                  <a:cubicBezTo>
                    <a:pt x="847" y="2153"/>
                    <a:pt x="847" y="2153"/>
                    <a:pt x="847" y="2153"/>
                  </a:cubicBezTo>
                  <a:cubicBezTo>
                    <a:pt x="847" y="2153"/>
                    <a:pt x="847" y="2153"/>
                    <a:pt x="847" y="2153"/>
                  </a:cubicBezTo>
                  <a:cubicBezTo>
                    <a:pt x="847" y="2153"/>
                    <a:pt x="847" y="2153"/>
                    <a:pt x="847" y="2153"/>
                  </a:cubicBezTo>
                  <a:cubicBezTo>
                    <a:pt x="847" y="2153"/>
                    <a:pt x="847" y="2153"/>
                    <a:pt x="847" y="2153"/>
                  </a:cubicBezTo>
                  <a:cubicBezTo>
                    <a:pt x="847" y="2152"/>
                    <a:pt x="847" y="2152"/>
                    <a:pt x="847" y="2152"/>
                  </a:cubicBezTo>
                  <a:cubicBezTo>
                    <a:pt x="847" y="2152"/>
                    <a:pt x="847" y="2151"/>
                    <a:pt x="847" y="2151"/>
                  </a:cubicBezTo>
                  <a:cubicBezTo>
                    <a:pt x="847" y="2150"/>
                    <a:pt x="847" y="2150"/>
                    <a:pt x="847" y="2149"/>
                  </a:cubicBezTo>
                  <a:cubicBezTo>
                    <a:pt x="846" y="2147"/>
                    <a:pt x="846" y="2145"/>
                    <a:pt x="847" y="2143"/>
                  </a:cubicBezTo>
                  <a:cubicBezTo>
                    <a:pt x="847" y="2140"/>
                    <a:pt x="847" y="2138"/>
                    <a:pt x="847" y="2136"/>
                  </a:cubicBezTo>
                  <a:cubicBezTo>
                    <a:pt x="848" y="2134"/>
                    <a:pt x="848" y="2132"/>
                    <a:pt x="849" y="2130"/>
                  </a:cubicBezTo>
                  <a:cubicBezTo>
                    <a:pt x="851" y="2121"/>
                    <a:pt x="854" y="2114"/>
                    <a:pt x="858" y="2108"/>
                  </a:cubicBezTo>
                  <a:cubicBezTo>
                    <a:pt x="858" y="2107"/>
                    <a:pt x="859" y="2106"/>
                    <a:pt x="859" y="2105"/>
                  </a:cubicBezTo>
                  <a:cubicBezTo>
                    <a:pt x="877" y="2090"/>
                    <a:pt x="897" y="2077"/>
                    <a:pt x="916" y="2064"/>
                  </a:cubicBezTo>
                  <a:cubicBezTo>
                    <a:pt x="913" y="2068"/>
                    <a:pt x="911" y="2073"/>
                    <a:pt x="908" y="2079"/>
                  </a:cubicBezTo>
                  <a:cubicBezTo>
                    <a:pt x="906" y="2082"/>
                    <a:pt x="905" y="2084"/>
                    <a:pt x="903" y="2087"/>
                  </a:cubicBezTo>
                  <a:cubicBezTo>
                    <a:pt x="903" y="2088"/>
                    <a:pt x="902" y="2089"/>
                    <a:pt x="902" y="2090"/>
                  </a:cubicBezTo>
                  <a:cubicBezTo>
                    <a:pt x="902" y="2090"/>
                    <a:pt x="901" y="2091"/>
                    <a:pt x="901" y="2092"/>
                  </a:cubicBezTo>
                  <a:cubicBezTo>
                    <a:pt x="900" y="2094"/>
                    <a:pt x="899" y="2095"/>
                    <a:pt x="899" y="2097"/>
                  </a:cubicBezTo>
                  <a:cubicBezTo>
                    <a:pt x="897" y="2100"/>
                    <a:pt x="896" y="2103"/>
                    <a:pt x="895" y="2107"/>
                  </a:cubicBezTo>
                  <a:cubicBezTo>
                    <a:pt x="894" y="2110"/>
                    <a:pt x="893" y="2114"/>
                    <a:pt x="892" y="2118"/>
                  </a:cubicBezTo>
                  <a:cubicBezTo>
                    <a:pt x="892" y="2122"/>
                    <a:pt x="892" y="2126"/>
                    <a:pt x="892" y="2130"/>
                  </a:cubicBezTo>
                  <a:cubicBezTo>
                    <a:pt x="893" y="2132"/>
                    <a:pt x="893" y="2134"/>
                    <a:pt x="893" y="2136"/>
                  </a:cubicBezTo>
                  <a:cubicBezTo>
                    <a:pt x="894" y="2136"/>
                    <a:pt x="894" y="2136"/>
                    <a:pt x="894" y="2136"/>
                  </a:cubicBezTo>
                  <a:cubicBezTo>
                    <a:pt x="894" y="2137"/>
                    <a:pt x="894" y="2137"/>
                    <a:pt x="894" y="2137"/>
                  </a:cubicBezTo>
                  <a:cubicBezTo>
                    <a:pt x="894" y="2137"/>
                    <a:pt x="894" y="2137"/>
                    <a:pt x="894" y="2137"/>
                  </a:cubicBezTo>
                  <a:cubicBezTo>
                    <a:pt x="894" y="2137"/>
                    <a:pt x="894" y="2137"/>
                    <a:pt x="894" y="2137"/>
                  </a:cubicBezTo>
                  <a:cubicBezTo>
                    <a:pt x="894" y="2137"/>
                    <a:pt x="894" y="2137"/>
                    <a:pt x="894" y="2137"/>
                  </a:cubicBezTo>
                  <a:cubicBezTo>
                    <a:pt x="894" y="2138"/>
                    <a:pt x="894" y="2138"/>
                    <a:pt x="894" y="2138"/>
                  </a:cubicBezTo>
                  <a:cubicBezTo>
                    <a:pt x="895" y="2140"/>
                    <a:pt x="895" y="2140"/>
                    <a:pt x="895" y="2140"/>
                  </a:cubicBezTo>
                  <a:cubicBezTo>
                    <a:pt x="895" y="2140"/>
                    <a:pt x="895" y="2141"/>
                    <a:pt x="895" y="2141"/>
                  </a:cubicBezTo>
                  <a:cubicBezTo>
                    <a:pt x="896" y="2143"/>
                    <a:pt x="897" y="2145"/>
                    <a:pt x="898" y="2147"/>
                  </a:cubicBezTo>
                  <a:cubicBezTo>
                    <a:pt x="899" y="2148"/>
                    <a:pt x="899" y="2148"/>
                    <a:pt x="899" y="2148"/>
                  </a:cubicBezTo>
                  <a:cubicBezTo>
                    <a:pt x="900" y="2148"/>
                    <a:pt x="900" y="2148"/>
                    <a:pt x="900" y="2148"/>
                  </a:cubicBezTo>
                  <a:cubicBezTo>
                    <a:pt x="900" y="2149"/>
                    <a:pt x="900" y="2149"/>
                    <a:pt x="900" y="2149"/>
                  </a:cubicBezTo>
                  <a:cubicBezTo>
                    <a:pt x="902" y="2151"/>
                    <a:pt x="902" y="2151"/>
                    <a:pt x="902" y="2151"/>
                  </a:cubicBezTo>
                  <a:cubicBezTo>
                    <a:pt x="904" y="2154"/>
                    <a:pt x="907" y="2157"/>
                    <a:pt x="910" y="2160"/>
                  </a:cubicBezTo>
                  <a:cubicBezTo>
                    <a:pt x="911" y="2161"/>
                    <a:pt x="913" y="2162"/>
                    <a:pt x="914" y="2163"/>
                  </a:cubicBezTo>
                  <a:cubicBezTo>
                    <a:pt x="915" y="2164"/>
                    <a:pt x="917" y="2166"/>
                    <a:pt x="918" y="2167"/>
                  </a:cubicBezTo>
                  <a:cubicBezTo>
                    <a:pt x="921" y="2169"/>
                    <a:pt x="924" y="2171"/>
                    <a:pt x="927" y="2173"/>
                  </a:cubicBezTo>
                  <a:cubicBezTo>
                    <a:pt x="932" y="2177"/>
                    <a:pt x="937" y="2181"/>
                    <a:pt x="942" y="2185"/>
                  </a:cubicBezTo>
                  <a:cubicBezTo>
                    <a:pt x="946" y="2189"/>
                    <a:pt x="950" y="2193"/>
                    <a:pt x="953" y="2198"/>
                  </a:cubicBezTo>
                  <a:cubicBezTo>
                    <a:pt x="956" y="2202"/>
                    <a:pt x="958" y="2207"/>
                    <a:pt x="960" y="2211"/>
                  </a:cubicBezTo>
                  <a:cubicBezTo>
                    <a:pt x="962" y="2215"/>
                    <a:pt x="963" y="2218"/>
                    <a:pt x="964" y="2221"/>
                  </a:cubicBezTo>
                  <a:cubicBezTo>
                    <a:pt x="965" y="2224"/>
                    <a:pt x="965" y="2227"/>
                    <a:pt x="965" y="2228"/>
                  </a:cubicBezTo>
                  <a:cubicBezTo>
                    <a:pt x="966" y="2230"/>
                    <a:pt x="966" y="2231"/>
                    <a:pt x="966" y="2231"/>
                  </a:cubicBezTo>
                  <a:cubicBezTo>
                    <a:pt x="966" y="2231"/>
                    <a:pt x="966" y="2230"/>
                    <a:pt x="966" y="2228"/>
                  </a:cubicBezTo>
                  <a:cubicBezTo>
                    <a:pt x="966" y="2228"/>
                    <a:pt x="966" y="2226"/>
                    <a:pt x="966" y="2225"/>
                  </a:cubicBezTo>
                  <a:cubicBezTo>
                    <a:pt x="966" y="2224"/>
                    <a:pt x="965" y="2223"/>
                    <a:pt x="965" y="2221"/>
                  </a:cubicBezTo>
                  <a:cubicBezTo>
                    <a:pt x="965" y="2218"/>
                    <a:pt x="964" y="2214"/>
                    <a:pt x="963" y="2210"/>
                  </a:cubicBezTo>
                  <a:cubicBezTo>
                    <a:pt x="961" y="2205"/>
                    <a:pt x="959" y="2200"/>
                    <a:pt x="957" y="2195"/>
                  </a:cubicBezTo>
                  <a:cubicBezTo>
                    <a:pt x="956" y="2195"/>
                    <a:pt x="956" y="2194"/>
                    <a:pt x="956" y="2194"/>
                  </a:cubicBezTo>
                  <a:cubicBezTo>
                    <a:pt x="955" y="2193"/>
                    <a:pt x="955" y="2192"/>
                    <a:pt x="954" y="2192"/>
                  </a:cubicBezTo>
                  <a:cubicBezTo>
                    <a:pt x="954" y="2190"/>
                    <a:pt x="953" y="2189"/>
                    <a:pt x="952" y="2188"/>
                  </a:cubicBezTo>
                  <a:cubicBezTo>
                    <a:pt x="952" y="2187"/>
                    <a:pt x="951" y="2187"/>
                    <a:pt x="951" y="2186"/>
                  </a:cubicBezTo>
                  <a:cubicBezTo>
                    <a:pt x="950" y="2185"/>
                    <a:pt x="950" y="2185"/>
                    <a:pt x="949" y="2184"/>
                  </a:cubicBezTo>
                  <a:cubicBezTo>
                    <a:pt x="948" y="2183"/>
                    <a:pt x="947" y="2182"/>
                    <a:pt x="946" y="2181"/>
                  </a:cubicBezTo>
                  <a:cubicBezTo>
                    <a:pt x="942" y="2176"/>
                    <a:pt x="936" y="2171"/>
                    <a:pt x="931" y="2167"/>
                  </a:cubicBezTo>
                  <a:cubicBezTo>
                    <a:pt x="928" y="2165"/>
                    <a:pt x="924" y="2162"/>
                    <a:pt x="921" y="2159"/>
                  </a:cubicBezTo>
                  <a:cubicBezTo>
                    <a:pt x="921" y="2160"/>
                    <a:pt x="922" y="2160"/>
                    <a:pt x="922" y="2160"/>
                  </a:cubicBezTo>
                  <a:cubicBezTo>
                    <a:pt x="924" y="2160"/>
                    <a:pt x="926" y="2161"/>
                    <a:pt x="929" y="2161"/>
                  </a:cubicBezTo>
                  <a:cubicBezTo>
                    <a:pt x="930" y="2161"/>
                    <a:pt x="931" y="2161"/>
                    <a:pt x="932" y="2161"/>
                  </a:cubicBezTo>
                  <a:cubicBezTo>
                    <a:pt x="933" y="2162"/>
                    <a:pt x="934" y="2162"/>
                    <a:pt x="935" y="2162"/>
                  </a:cubicBezTo>
                  <a:cubicBezTo>
                    <a:pt x="938" y="2162"/>
                    <a:pt x="940" y="2162"/>
                    <a:pt x="942" y="2162"/>
                  </a:cubicBezTo>
                  <a:cubicBezTo>
                    <a:pt x="945" y="2162"/>
                    <a:pt x="947" y="2163"/>
                    <a:pt x="949" y="2163"/>
                  </a:cubicBezTo>
                  <a:cubicBezTo>
                    <a:pt x="951" y="2163"/>
                    <a:pt x="953" y="2163"/>
                    <a:pt x="955" y="2163"/>
                  </a:cubicBezTo>
                  <a:cubicBezTo>
                    <a:pt x="957" y="2164"/>
                    <a:pt x="959" y="2164"/>
                    <a:pt x="961" y="2165"/>
                  </a:cubicBezTo>
                  <a:cubicBezTo>
                    <a:pt x="962" y="2165"/>
                    <a:pt x="962" y="2165"/>
                    <a:pt x="963" y="2165"/>
                  </a:cubicBezTo>
                  <a:cubicBezTo>
                    <a:pt x="963" y="2165"/>
                    <a:pt x="963" y="2165"/>
                    <a:pt x="964" y="2165"/>
                  </a:cubicBezTo>
                  <a:cubicBezTo>
                    <a:pt x="965" y="2165"/>
                    <a:pt x="966" y="2166"/>
                    <a:pt x="966" y="2166"/>
                  </a:cubicBezTo>
                  <a:cubicBezTo>
                    <a:pt x="967" y="2166"/>
                    <a:pt x="968" y="2167"/>
                    <a:pt x="969" y="2167"/>
                  </a:cubicBezTo>
                  <a:cubicBezTo>
                    <a:pt x="969" y="2167"/>
                    <a:pt x="970" y="2167"/>
                    <a:pt x="971" y="2168"/>
                  </a:cubicBezTo>
                  <a:cubicBezTo>
                    <a:pt x="971" y="2168"/>
                    <a:pt x="972" y="2168"/>
                    <a:pt x="972" y="2169"/>
                  </a:cubicBezTo>
                  <a:cubicBezTo>
                    <a:pt x="973" y="2169"/>
                    <a:pt x="973" y="2169"/>
                    <a:pt x="974" y="2169"/>
                  </a:cubicBezTo>
                  <a:cubicBezTo>
                    <a:pt x="975" y="2170"/>
                    <a:pt x="975" y="2170"/>
                    <a:pt x="976" y="2171"/>
                  </a:cubicBezTo>
                  <a:cubicBezTo>
                    <a:pt x="976" y="2171"/>
                    <a:pt x="976" y="2171"/>
                    <a:pt x="976" y="2171"/>
                  </a:cubicBezTo>
                  <a:cubicBezTo>
                    <a:pt x="976" y="2171"/>
                    <a:pt x="976" y="2171"/>
                    <a:pt x="976" y="2171"/>
                  </a:cubicBezTo>
                  <a:cubicBezTo>
                    <a:pt x="976" y="2170"/>
                    <a:pt x="975" y="2169"/>
                    <a:pt x="975" y="2168"/>
                  </a:cubicBezTo>
                  <a:cubicBezTo>
                    <a:pt x="975" y="2168"/>
                    <a:pt x="974" y="2167"/>
                    <a:pt x="974" y="2167"/>
                  </a:cubicBezTo>
                  <a:cubicBezTo>
                    <a:pt x="973" y="2166"/>
                    <a:pt x="973" y="2166"/>
                    <a:pt x="972" y="2165"/>
                  </a:cubicBezTo>
                  <a:cubicBezTo>
                    <a:pt x="972" y="2165"/>
                    <a:pt x="971" y="2164"/>
                    <a:pt x="971" y="2164"/>
                  </a:cubicBezTo>
                  <a:cubicBezTo>
                    <a:pt x="970" y="2163"/>
                    <a:pt x="969" y="2163"/>
                    <a:pt x="968" y="2162"/>
                  </a:cubicBezTo>
                  <a:cubicBezTo>
                    <a:pt x="967" y="2161"/>
                    <a:pt x="965" y="2160"/>
                    <a:pt x="963" y="2159"/>
                  </a:cubicBezTo>
                  <a:cubicBezTo>
                    <a:pt x="961" y="2158"/>
                    <a:pt x="959" y="2157"/>
                    <a:pt x="957" y="2157"/>
                  </a:cubicBezTo>
                  <a:cubicBezTo>
                    <a:pt x="956" y="2156"/>
                    <a:pt x="955" y="2156"/>
                    <a:pt x="953" y="2156"/>
                  </a:cubicBezTo>
                  <a:cubicBezTo>
                    <a:pt x="952" y="2155"/>
                    <a:pt x="951" y="2155"/>
                    <a:pt x="950" y="2155"/>
                  </a:cubicBezTo>
                  <a:cubicBezTo>
                    <a:pt x="948" y="2155"/>
                    <a:pt x="945" y="2154"/>
                    <a:pt x="943" y="2154"/>
                  </a:cubicBezTo>
                  <a:cubicBezTo>
                    <a:pt x="940" y="2154"/>
                    <a:pt x="938" y="2154"/>
                    <a:pt x="936" y="2154"/>
                  </a:cubicBezTo>
                  <a:cubicBezTo>
                    <a:pt x="935" y="2154"/>
                    <a:pt x="933" y="2154"/>
                    <a:pt x="932" y="2154"/>
                  </a:cubicBezTo>
                  <a:cubicBezTo>
                    <a:pt x="931" y="2154"/>
                    <a:pt x="930" y="2154"/>
                    <a:pt x="929" y="2154"/>
                  </a:cubicBezTo>
                  <a:cubicBezTo>
                    <a:pt x="927" y="2154"/>
                    <a:pt x="925" y="2154"/>
                    <a:pt x="923" y="2154"/>
                  </a:cubicBezTo>
                  <a:cubicBezTo>
                    <a:pt x="921" y="2154"/>
                    <a:pt x="919" y="2154"/>
                    <a:pt x="918" y="2153"/>
                  </a:cubicBezTo>
                  <a:cubicBezTo>
                    <a:pt x="917" y="2153"/>
                    <a:pt x="916" y="2153"/>
                    <a:pt x="915" y="2153"/>
                  </a:cubicBezTo>
                  <a:cubicBezTo>
                    <a:pt x="915" y="2153"/>
                    <a:pt x="914" y="2153"/>
                    <a:pt x="914" y="2153"/>
                  </a:cubicBezTo>
                  <a:cubicBezTo>
                    <a:pt x="912" y="2151"/>
                    <a:pt x="910" y="2149"/>
                    <a:pt x="908" y="2147"/>
                  </a:cubicBezTo>
                  <a:cubicBezTo>
                    <a:pt x="906" y="2145"/>
                    <a:pt x="906" y="2145"/>
                    <a:pt x="906" y="2145"/>
                  </a:cubicBezTo>
                  <a:cubicBezTo>
                    <a:pt x="906" y="2144"/>
                    <a:pt x="906" y="2144"/>
                    <a:pt x="906" y="2144"/>
                  </a:cubicBezTo>
                  <a:cubicBezTo>
                    <a:pt x="906" y="2143"/>
                    <a:pt x="906" y="2143"/>
                    <a:pt x="906" y="2143"/>
                  </a:cubicBezTo>
                  <a:cubicBezTo>
                    <a:pt x="905" y="2142"/>
                    <a:pt x="905" y="2142"/>
                    <a:pt x="905" y="2142"/>
                  </a:cubicBezTo>
                  <a:cubicBezTo>
                    <a:pt x="904" y="2141"/>
                    <a:pt x="904" y="2140"/>
                    <a:pt x="903" y="2138"/>
                  </a:cubicBezTo>
                  <a:cubicBezTo>
                    <a:pt x="903" y="2138"/>
                    <a:pt x="903" y="2138"/>
                    <a:pt x="903" y="2138"/>
                  </a:cubicBezTo>
                  <a:cubicBezTo>
                    <a:pt x="903" y="2138"/>
                    <a:pt x="903" y="2138"/>
                    <a:pt x="903" y="2138"/>
                  </a:cubicBezTo>
                  <a:cubicBezTo>
                    <a:pt x="902" y="2137"/>
                    <a:pt x="902" y="2137"/>
                    <a:pt x="902" y="2137"/>
                  </a:cubicBezTo>
                  <a:cubicBezTo>
                    <a:pt x="902" y="2136"/>
                    <a:pt x="902" y="2136"/>
                    <a:pt x="902" y="2136"/>
                  </a:cubicBezTo>
                  <a:cubicBezTo>
                    <a:pt x="901" y="2134"/>
                    <a:pt x="901" y="2134"/>
                    <a:pt x="901" y="2134"/>
                  </a:cubicBezTo>
                  <a:cubicBezTo>
                    <a:pt x="901" y="2134"/>
                    <a:pt x="901" y="2134"/>
                    <a:pt x="901" y="2134"/>
                  </a:cubicBezTo>
                  <a:cubicBezTo>
                    <a:pt x="901" y="2134"/>
                    <a:pt x="901" y="2134"/>
                    <a:pt x="901" y="2134"/>
                  </a:cubicBezTo>
                  <a:cubicBezTo>
                    <a:pt x="901" y="2133"/>
                    <a:pt x="901" y="2133"/>
                    <a:pt x="901" y="2133"/>
                  </a:cubicBezTo>
                  <a:cubicBezTo>
                    <a:pt x="901" y="2132"/>
                    <a:pt x="900" y="2130"/>
                    <a:pt x="900" y="2129"/>
                  </a:cubicBezTo>
                  <a:cubicBezTo>
                    <a:pt x="900" y="2125"/>
                    <a:pt x="900" y="2122"/>
                    <a:pt x="900" y="2119"/>
                  </a:cubicBezTo>
                  <a:cubicBezTo>
                    <a:pt x="901" y="2112"/>
                    <a:pt x="903" y="2106"/>
                    <a:pt x="905" y="2099"/>
                  </a:cubicBezTo>
                  <a:cubicBezTo>
                    <a:pt x="906" y="2098"/>
                    <a:pt x="906" y="2096"/>
                    <a:pt x="907" y="2095"/>
                  </a:cubicBezTo>
                  <a:cubicBezTo>
                    <a:pt x="907" y="2094"/>
                    <a:pt x="908" y="2093"/>
                    <a:pt x="908" y="2092"/>
                  </a:cubicBezTo>
                  <a:cubicBezTo>
                    <a:pt x="908" y="2092"/>
                    <a:pt x="909" y="2091"/>
                    <a:pt x="909" y="2090"/>
                  </a:cubicBezTo>
                  <a:cubicBezTo>
                    <a:pt x="910" y="2087"/>
                    <a:pt x="912" y="2084"/>
                    <a:pt x="913" y="2081"/>
                  </a:cubicBezTo>
                  <a:cubicBezTo>
                    <a:pt x="915" y="2076"/>
                    <a:pt x="918" y="2070"/>
                    <a:pt x="920" y="2066"/>
                  </a:cubicBezTo>
                  <a:cubicBezTo>
                    <a:pt x="922" y="2063"/>
                    <a:pt x="923" y="2061"/>
                    <a:pt x="924" y="2058"/>
                  </a:cubicBezTo>
                  <a:cubicBezTo>
                    <a:pt x="952" y="2039"/>
                    <a:pt x="975" y="2022"/>
                    <a:pt x="982" y="2005"/>
                  </a:cubicBezTo>
                  <a:cubicBezTo>
                    <a:pt x="978" y="2019"/>
                    <a:pt x="976" y="2035"/>
                    <a:pt x="977" y="2052"/>
                  </a:cubicBezTo>
                  <a:cubicBezTo>
                    <a:pt x="976" y="2052"/>
                    <a:pt x="976" y="2053"/>
                    <a:pt x="976" y="2054"/>
                  </a:cubicBezTo>
                  <a:cubicBezTo>
                    <a:pt x="974" y="2056"/>
                    <a:pt x="973" y="2059"/>
                    <a:pt x="971" y="2062"/>
                  </a:cubicBezTo>
                  <a:cubicBezTo>
                    <a:pt x="970" y="2063"/>
                    <a:pt x="969" y="2064"/>
                    <a:pt x="968" y="2066"/>
                  </a:cubicBezTo>
                  <a:cubicBezTo>
                    <a:pt x="967" y="2066"/>
                    <a:pt x="967" y="2067"/>
                    <a:pt x="966" y="2068"/>
                  </a:cubicBezTo>
                  <a:cubicBezTo>
                    <a:pt x="966" y="2068"/>
                    <a:pt x="965" y="2069"/>
                    <a:pt x="964" y="2070"/>
                  </a:cubicBezTo>
                  <a:cubicBezTo>
                    <a:pt x="963" y="2071"/>
                    <a:pt x="962" y="2072"/>
                    <a:pt x="960" y="2074"/>
                  </a:cubicBezTo>
                  <a:cubicBezTo>
                    <a:pt x="959" y="2075"/>
                    <a:pt x="958" y="2076"/>
                    <a:pt x="956" y="2078"/>
                  </a:cubicBezTo>
                  <a:cubicBezTo>
                    <a:pt x="955" y="2079"/>
                    <a:pt x="953" y="2081"/>
                    <a:pt x="952" y="2082"/>
                  </a:cubicBezTo>
                  <a:cubicBezTo>
                    <a:pt x="952" y="2083"/>
                    <a:pt x="951" y="2083"/>
                    <a:pt x="951" y="2084"/>
                  </a:cubicBezTo>
                  <a:cubicBezTo>
                    <a:pt x="951" y="2084"/>
                    <a:pt x="951" y="2084"/>
                    <a:pt x="951" y="2084"/>
                  </a:cubicBezTo>
                  <a:cubicBezTo>
                    <a:pt x="950" y="2084"/>
                    <a:pt x="950" y="2084"/>
                    <a:pt x="950" y="2084"/>
                  </a:cubicBezTo>
                  <a:cubicBezTo>
                    <a:pt x="950" y="2085"/>
                    <a:pt x="950" y="2085"/>
                    <a:pt x="950" y="2085"/>
                  </a:cubicBezTo>
                  <a:cubicBezTo>
                    <a:pt x="950" y="2085"/>
                    <a:pt x="950" y="2085"/>
                    <a:pt x="950" y="2085"/>
                  </a:cubicBezTo>
                  <a:cubicBezTo>
                    <a:pt x="948" y="2087"/>
                    <a:pt x="948" y="2087"/>
                    <a:pt x="948" y="2087"/>
                  </a:cubicBezTo>
                  <a:cubicBezTo>
                    <a:pt x="948" y="2088"/>
                    <a:pt x="947" y="2089"/>
                    <a:pt x="946" y="2090"/>
                  </a:cubicBezTo>
                  <a:cubicBezTo>
                    <a:pt x="946" y="2091"/>
                    <a:pt x="946" y="2091"/>
                    <a:pt x="946" y="2091"/>
                  </a:cubicBezTo>
                  <a:cubicBezTo>
                    <a:pt x="945" y="2092"/>
                    <a:pt x="945" y="2092"/>
                    <a:pt x="945" y="2092"/>
                  </a:cubicBezTo>
                  <a:cubicBezTo>
                    <a:pt x="945" y="2093"/>
                    <a:pt x="945" y="2093"/>
                    <a:pt x="945" y="2093"/>
                  </a:cubicBezTo>
                  <a:cubicBezTo>
                    <a:pt x="944" y="2094"/>
                    <a:pt x="944" y="2095"/>
                    <a:pt x="943" y="2096"/>
                  </a:cubicBezTo>
                  <a:cubicBezTo>
                    <a:pt x="943" y="2097"/>
                    <a:pt x="942" y="2098"/>
                    <a:pt x="942" y="2099"/>
                  </a:cubicBezTo>
                  <a:cubicBezTo>
                    <a:pt x="941" y="2100"/>
                    <a:pt x="941" y="2102"/>
                    <a:pt x="940" y="2104"/>
                  </a:cubicBezTo>
                  <a:cubicBezTo>
                    <a:pt x="940" y="2105"/>
                    <a:pt x="939" y="2106"/>
                    <a:pt x="939" y="2107"/>
                  </a:cubicBezTo>
                  <a:cubicBezTo>
                    <a:pt x="939" y="2108"/>
                    <a:pt x="939" y="2108"/>
                    <a:pt x="939" y="2109"/>
                  </a:cubicBezTo>
                  <a:cubicBezTo>
                    <a:pt x="939" y="2109"/>
                    <a:pt x="939" y="2110"/>
                    <a:pt x="939" y="2110"/>
                  </a:cubicBezTo>
                  <a:cubicBezTo>
                    <a:pt x="938" y="2111"/>
                    <a:pt x="938" y="2112"/>
                    <a:pt x="938" y="2113"/>
                  </a:cubicBezTo>
                  <a:cubicBezTo>
                    <a:pt x="938" y="2114"/>
                    <a:pt x="938" y="2115"/>
                    <a:pt x="938" y="2116"/>
                  </a:cubicBezTo>
                  <a:cubicBezTo>
                    <a:pt x="938" y="2117"/>
                    <a:pt x="938" y="2117"/>
                    <a:pt x="938" y="2117"/>
                  </a:cubicBezTo>
                  <a:cubicBezTo>
                    <a:pt x="938" y="2118"/>
                    <a:pt x="938" y="2118"/>
                    <a:pt x="938" y="2119"/>
                  </a:cubicBezTo>
                  <a:cubicBezTo>
                    <a:pt x="937" y="2120"/>
                    <a:pt x="937" y="2121"/>
                    <a:pt x="937" y="2122"/>
                  </a:cubicBezTo>
                  <a:cubicBezTo>
                    <a:pt x="937" y="2123"/>
                    <a:pt x="937" y="2123"/>
                    <a:pt x="937" y="2124"/>
                  </a:cubicBezTo>
                  <a:cubicBezTo>
                    <a:pt x="938" y="2125"/>
                    <a:pt x="938" y="2126"/>
                    <a:pt x="938" y="2127"/>
                  </a:cubicBezTo>
                  <a:cubicBezTo>
                    <a:pt x="938" y="2128"/>
                    <a:pt x="938" y="2129"/>
                    <a:pt x="938" y="2129"/>
                  </a:cubicBezTo>
                  <a:cubicBezTo>
                    <a:pt x="938" y="2130"/>
                    <a:pt x="938" y="2131"/>
                    <a:pt x="938" y="2132"/>
                  </a:cubicBezTo>
                  <a:cubicBezTo>
                    <a:pt x="939" y="2135"/>
                    <a:pt x="940" y="2138"/>
                    <a:pt x="940" y="2140"/>
                  </a:cubicBezTo>
                  <a:cubicBezTo>
                    <a:pt x="941" y="2141"/>
                    <a:pt x="941" y="2142"/>
                    <a:pt x="942" y="2143"/>
                  </a:cubicBezTo>
                  <a:cubicBezTo>
                    <a:pt x="942" y="2144"/>
                    <a:pt x="942" y="2145"/>
                    <a:pt x="943" y="2146"/>
                  </a:cubicBezTo>
                  <a:cubicBezTo>
                    <a:pt x="943" y="2146"/>
                    <a:pt x="943" y="2147"/>
                    <a:pt x="943" y="2147"/>
                  </a:cubicBezTo>
                  <a:cubicBezTo>
                    <a:pt x="943" y="2147"/>
                    <a:pt x="944" y="2148"/>
                    <a:pt x="944" y="2148"/>
                  </a:cubicBezTo>
                  <a:cubicBezTo>
                    <a:pt x="944" y="2149"/>
                    <a:pt x="944" y="2149"/>
                    <a:pt x="945" y="2150"/>
                  </a:cubicBezTo>
                  <a:cubicBezTo>
                    <a:pt x="945" y="2150"/>
                    <a:pt x="945" y="2151"/>
                    <a:pt x="945" y="2151"/>
                  </a:cubicBezTo>
                  <a:cubicBezTo>
                    <a:pt x="945" y="2151"/>
                    <a:pt x="945" y="2150"/>
                    <a:pt x="945" y="2149"/>
                  </a:cubicBezTo>
                  <a:cubicBezTo>
                    <a:pt x="945" y="2149"/>
                    <a:pt x="945" y="2148"/>
                    <a:pt x="945" y="2148"/>
                  </a:cubicBezTo>
                  <a:cubicBezTo>
                    <a:pt x="945" y="2147"/>
                    <a:pt x="945" y="2147"/>
                    <a:pt x="944" y="2147"/>
                  </a:cubicBezTo>
                  <a:cubicBezTo>
                    <a:pt x="944" y="2146"/>
                    <a:pt x="944" y="2146"/>
                    <a:pt x="944" y="2145"/>
                  </a:cubicBezTo>
                  <a:cubicBezTo>
                    <a:pt x="944" y="2145"/>
                    <a:pt x="944" y="2144"/>
                    <a:pt x="944" y="2143"/>
                  </a:cubicBezTo>
                  <a:cubicBezTo>
                    <a:pt x="944" y="2142"/>
                    <a:pt x="943" y="2140"/>
                    <a:pt x="943" y="2139"/>
                  </a:cubicBezTo>
                  <a:cubicBezTo>
                    <a:pt x="943" y="2137"/>
                    <a:pt x="943" y="2134"/>
                    <a:pt x="943" y="2131"/>
                  </a:cubicBezTo>
                  <a:cubicBezTo>
                    <a:pt x="943" y="2131"/>
                    <a:pt x="943" y="2130"/>
                    <a:pt x="943" y="2129"/>
                  </a:cubicBezTo>
                  <a:cubicBezTo>
                    <a:pt x="943" y="2128"/>
                    <a:pt x="943" y="2128"/>
                    <a:pt x="943" y="2127"/>
                  </a:cubicBezTo>
                  <a:cubicBezTo>
                    <a:pt x="943" y="2125"/>
                    <a:pt x="943" y="2124"/>
                    <a:pt x="943" y="2122"/>
                  </a:cubicBezTo>
                  <a:cubicBezTo>
                    <a:pt x="943" y="2121"/>
                    <a:pt x="944" y="2120"/>
                    <a:pt x="944" y="2120"/>
                  </a:cubicBezTo>
                  <a:cubicBezTo>
                    <a:pt x="944" y="2119"/>
                    <a:pt x="944" y="2119"/>
                    <a:pt x="944" y="2118"/>
                  </a:cubicBezTo>
                  <a:cubicBezTo>
                    <a:pt x="944" y="2118"/>
                    <a:pt x="944" y="2117"/>
                    <a:pt x="944" y="2117"/>
                  </a:cubicBezTo>
                  <a:cubicBezTo>
                    <a:pt x="944" y="2116"/>
                    <a:pt x="945" y="2115"/>
                    <a:pt x="945" y="2114"/>
                  </a:cubicBezTo>
                  <a:cubicBezTo>
                    <a:pt x="945" y="2114"/>
                    <a:pt x="945" y="2113"/>
                    <a:pt x="945" y="2112"/>
                  </a:cubicBezTo>
                  <a:cubicBezTo>
                    <a:pt x="946" y="2111"/>
                    <a:pt x="946" y="2111"/>
                    <a:pt x="946" y="2111"/>
                  </a:cubicBezTo>
                  <a:cubicBezTo>
                    <a:pt x="946" y="2110"/>
                    <a:pt x="946" y="2110"/>
                    <a:pt x="946" y="2109"/>
                  </a:cubicBezTo>
                  <a:cubicBezTo>
                    <a:pt x="946" y="2108"/>
                    <a:pt x="947" y="2108"/>
                    <a:pt x="947" y="2107"/>
                  </a:cubicBezTo>
                  <a:cubicBezTo>
                    <a:pt x="947" y="2106"/>
                    <a:pt x="948" y="2105"/>
                    <a:pt x="948" y="2104"/>
                  </a:cubicBezTo>
                  <a:cubicBezTo>
                    <a:pt x="948" y="2104"/>
                    <a:pt x="948" y="2103"/>
                    <a:pt x="949" y="2103"/>
                  </a:cubicBezTo>
                  <a:cubicBezTo>
                    <a:pt x="949" y="2102"/>
                    <a:pt x="949" y="2102"/>
                    <a:pt x="949" y="2102"/>
                  </a:cubicBezTo>
                  <a:cubicBezTo>
                    <a:pt x="949" y="2101"/>
                    <a:pt x="949" y="2101"/>
                    <a:pt x="950" y="2101"/>
                  </a:cubicBezTo>
                  <a:cubicBezTo>
                    <a:pt x="949" y="2102"/>
                    <a:pt x="949" y="2104"/>
                    <a:pt x="950" y="2106"/>
                  </a:cubicBezTo>
                  <a:cubicBezTo>
                    <a:pt x="950" y="2107"/>
                    <a:pt x="950" y="2109"/>
                    <a:pt x="950" y="2110"/>
                  </a:cubicBezTo>
                  <a:cubicBezTo>
                    <a:pt x="950" y="2112"/>
                    <a:pt x="951" y="2113"/>
                    <a:pt x="951" y="2115"/>
                  </a:cubicBezTo>
                  <a:cubicBezTo>
                    <a:pt x="951" y="2115"/>
                    <a:pt x="952" y="2115"/>
                    <a:pt x="952" y="2116"/>
                  </a:cubicBezTo>
                  <a:cubicBezTo>
                    <a:pt x="952" y="2117"/>
                    <a:pt x="952" y="2117"/>
                    <a:pt x="952" y="2117"/>
                  </a:cubicBezTo>
                  <a:cubicBezTo>
                    <a:pt x="952" y="2117"/>
                    <a:pt x="952" y="2117"/>
                    <a:pt x="952" y="2117"/>
                  </a:cubicBezTo>
                  <a:cubicBezTo>
                    <a:pt x="953" y="2118"/>
                    <a:pt x="953" y="2118"/>
                    <a:pt x="953" y="2118"/>
                  </a:cubicBezTo>
                  <a:cubicBezTo>
                    <a:pt x="953" y="2118"/>
                    <a:pt x="953" y="2118"/>
                    <a:pt x="953" y="2119"/>
                  </a:cubicBezTo>
                  <a:cubicBezTo>
                    <a:pt x="954" y="2120"/>
                    <a:pt x="955" y="2121"/>
                    <a:pt x="956" y="2122"/>
                  </a:cubicBezTo>
                  <a:cubicBezTo>
                    <a:pt x="958" y="2125"/>
                    <a:pt x="960" y="2127"/>
                    <a:pt x="961" y="2129"/>
                  </a:cubicBezTo>
                  <a:cubicBezTo>
                    <a:pt x="962" y="2129"/>
                    <a:pt x="962" y="2130"/>
                    <a:pt x="963" y="2130"/>
                  </a:cubicBezTo>
                  <a:cubicBezTo>
                    <a:pt x="963" y="2131"/>
                    <a:pt x="963" y="2131"/>
                    <a:pt x="963" y="2131"/>
                  </a:cubicBezTo>
                  <a:cubicBezTo>
                    <a:pt x="964" y="2131"/>
                    <a:pt x="964" y="2131"/>
                    <a:pt x="964" y="2131"/>
                  </a:cubicBezTo>
                  <a:cubicBezTo>
                    <a:pt x="965" y="2132"/>
                    <a:pt x="965" y="2132"/>
                    <a:pt x="965" y="2132"/>
                  </a:cubicBezTo>
                  <a:cubicBezTo>
                    <a:pt x="965" y="2133"/>
                    <a:pt x="965" y="2133"/>
                    <a:pt x="965" y="2133"/>
                  </a:cubicBezTo>
                  <a:cubicBezTo>
                    <a:pt x="965" y="2133"/>
                    <a:pt x="966" y="2134"/>
                    <a:pt x="966" y="2134"/>
                  </a:cubicBezTo>
                  <a:cubicBezTo>
                    <a:pt x="968" y="2136"/>
                    <a:pt x="969" y="2138"/>
                    <a:pt x="970" y="2140"/>
                  </a:cubicBezTo>
                  <a:cubicBezTo>
                    <a:pt x="972" y="2142"/>
                    <a:pt x="973" y="2143"/>
                    <a:pt x="974" y="2145"/>
                  </a:cubicBezTo>
                  <a:cubicBezTo>
                    <a:pt x="975" y="2147"/>
                    <a:pt x="975" y="2148"/>
                    <a:pt x="976" y="2150"/>
                  </a:cubicBezTo>
                  <a:cubicBezTo>
                    <a:pt x="977" y="2151"/>
                    <a:pt x="978" y="2153"/>
                    <a:pt x="978" y="2154"/>
                  </a:cubicBezTo>
                  <a:cubicBezTo>
                    <a:pt x="979" y="2155"/>
                    <a:pt x="979" y="2156"/>
                    <a:pt x="979" y="2156"/>
                  </a:cubicBezTo>
                  <a:cubicBezTo>
                    <a:pt x="979" y="2157"/>
                    <a:pt x="980" y="2157"/>
                    <a:pt x="980" y="2157"/>
                  </a:cubicBezTo>
                  <a:cubicBezTo>
                    <a:pt x="980" y="2157"/>
                    <a:pt x="980" y="2157"/>
                    <a:pt x="980" y="2156"/>
                  </a:cubicBezTo>
                  <a:cubicBezTo>
                    <a:pt x="980" y="2156"/>
                    <a:pt x="980" y="2155"/>
                    <a:pt x="980" y="2153"/>
                  </a:cubicBezTo>
                  <a:cubicBezTo>
                    <a:pt x="980" y="2152"/>
                    <a:pt x="979" y="2151"/>
                    <a:pt x="979" y="2149"/>
                  </a:cubicBezTo>
                  <a:cubicBezTo>
                    <a:pt x="979" y="2147"/>
                    <a:pt x="979" y="2145"/>
                    <a:pt x="978" y="2143"/>
                  </a:cubicBezTo>
                  <a:cubicBezTo>
                    <a:pt x="977" y="2141"/>
                    <a:pt x="977" y="2139"/>
                    <a:pt x="976" y="2137"/>
                  </a:cubicBezTo>
                  <a:cubicBezTo>
                    <a:pt x="975" y="2135"/>
                    <a:pt x="973" y="2132"/>
                    <a:pt x="972" y="2130"/>
                  </a:cubicBezTo>
                  <a:cubicBezTo>
                    <a:pt x="972" y="2130"/>
                    <a:pt x="971" y="2129"/>
                    <a:pt x="971" y="2128"/>
                  </a:cubicBezTo>
                  <a:cubicBezTo>
                    <a:pt x="970" y="2128"/>
                    <a:pt x="970" y="2128"/>
                    <a:pt x="970" y="2128"/>
                  </a:cubicBezTo>
                  <a:cubicBezTo>
                    <a:pt x="970" y="2127"/>
                    <a:pt x="970" y="2127"/>
                    <a:pt x="970" y="2127"/>
                  </a:cubicBezTo>
                  <a:cubicBezTo>
                    <a:pt x="969" y="2126"/>
                    <a:pt x="969" y="2126"/>
                    <a:pt x="969" y="2126"/>
                  </a:cubicBezTo>
                  <a:cubicBezTo>
                    <a:pt x="968" y="2125"/>
                    <a:pt x="968" y="2125"/>
                    <a:pt x="968" y="2125"/>
                  </a:cubicBezTo>
                  <a:cubicBezTo>
                    <a:pt x="968" y="2125"/>
                    <a:pt x="968" y="2124"/>
                    <a:pt x="967" y="2124"/>
                  </a:cubicBezTo>
                  <a:cubicBezTo>
                    <a:pt x="965" y="2121"/>
                    <a:pt x="964" y="2120"/>
                    <a:pt x="962" y="2118"/>
                  </a:cubicBezTo>
                  <a:cubicBezTo>
                    <a:pt x="961" y="2117"/>
                    <a:pt x="961" y="2116"/>
                    <a:pt x="960" y="2115"/>
                  </a:cubicBezTo>
                  <a:cubicBezTo>
                    <a:pt x="960" y="2114"/>
                    <a:pt x="960" y="2114"/>
                    <a:pt x="960" y="2114"/>
                  </a:cubicBezTo>
                  <a:cubicBezTo>
                    <a:pt x="959" y="2114"/>
                    <a:pt x="959" y="2114"/>
                    <a:pt x="959" y="2114"/>
                  </a:cubicBezTo>
                  <a:cubicBezTo>
                    <a:pt x="959" y="2114"/>
                    <a:pt x="959" y="2113"/>
                    <a:pt x="959" y="2113"/>
                  </a:cubicBezTo>
                  <a:cubicBezTo>
                    <a:pt x="959" y="2112"/>
                    <a:pt x="959" y="2112"/>
                    <a:pt x="959" y="2112"/>
                  </a:cubicBezTo>
                  <a:cubicBezTo>
                    <a:pt x="958" y="2112"/>
                    <a:pt x="958" y="2112"/>
                    <a:pt x="958" y="2112"/>
                  </a:cubicBezTo>
                  <a:cubicBezTo>
                    <a:pt x="958" y="2111"/>
                    <a:pt x="958" y="2110"/>
                    <a:pt x="957" y="2109"/>
                  </a:cubicBezTo>
                  <a:cubicBezTo>
                    <a:pt x="957" y="2107"/>
                    <a:pt x="957" y="2106"/>
                    <a:pt x="957" y="2105"/>
                  </a:cubicBezTo>
                  <a:cubicBezTo>
                    <a:pt x="956" y="2103"/>
                    <a:pt x="956" y="2101"/>
                    <a:pt x="956" y="2098"/>
                  </a:cubicBezTo>
                  <a:cubicBezTo>
                    <a:pt x="955" y="2096"/>
                    <a:pt x="955" y="2094"/>
                    <a:pt x="955" y="2092"/>
                  </a:cubicBezTo>
                  <a:cubicBezTo>
                    <a:pt x="955" y="2092"/>
                    <a:pt x="955" y="2091"/>
                    <a:pt x="955" y="2091"/>
                  </a:cubicBezTo>
                  <a:cubicBezTo>
                    <a:pt x="956" y="2089"/>
                    <a:pt x="956" y="2089"/>
                    <a:pt x="956" y="2089"/>
                  </a:cubicBezTo>
                  <a:cubicBezTo>
                    <a:pt x="957" y="2088"/>
                    <a:pt x="957" y="2088"/>
                    <a:pt x="957" y="2088"/>
                  </a:cubicBezTo>
                  <a:cubicBezTo>
                    <a:pt x="957" y="2088"/>
                    <a:pt x="958" y="2088"/>
                    <a:pt x="958" y="2087"/>
                  </a:cubicBezTo>
                  <a:cubicBezTo>
                    <a:pt x="959" y="2086"/>
                    <a:pt x="960" y="2084"/>
                    <a:pt x="962" y="2083"/>
                  </a:cubicBezTo>
                  <a:cubicBezTo>
                    <a:pt x="963" y="2082"/>
                    <a:pt x="964" y="2080"/>
                    <a:pt x="966" y="2079"/>
                  </a:cubicBezTo>
                  <a:cubicBezTo>
                    <a:pt x="967" y="2077"/>
                    <a:pt x="968" y="2076"/>
                    <a:pt x="970" y="2074"/>
                  </a:cubicBezTo>
                  <a:cubicBezTo>
                    <a:pt x="970" y="2073"/>
                    <a:pt x="971" y="2073"/>
                    <a:pt x="971" y="2072"/>
                  </a:cubicBezTo>
                  <a:cubicBezTo>
                    <a:pt x="972" y="2071"/>
                    <a:pt x="973" y="2070"/>
                    <a:pt x="973" y="2070"/>
                  </a:cubicBezTo>
                  <a:cubicBezTo>
                    <a:pt x="974" y="2068"/>
                    <a:pt x="975" y="2066"/>
                    <a:pt x="976" y="2065"/>
                  </a:cubicBezTo>
                  <a:cubicBezTo>
                    <a:pt x="976" y="2064"/>
                    <a:pt x="977" y="2063"/>
                    <a:pt x="977" y="2062"/>
                  </a:cubicBezTo>
                  <a:cubicBezTo>
                    <a:pt x="980" y="2095"/>
                    <a:pt x="994" y="2134"/>
                    <a:pt x="1028" y="2180"/>
                  </a:cubicBezTo>
                  <a:cubicBezTo>
                    <a:pt x="1031" y="2184"/>
                    <a:pt x="1033" y="2188"/>
                    <a:pt x="1036" y="2193"/>
                  </a:cubicBezTo>
                  <a:cubicBezTo>
                    <a:pt x="1036" y="2194"/>
                    <a:pt x="1036" y="2196"/>
                    <a:pt x="1037" y="2198"/>
                  </a:cubicBezTo>
                  <a:cubicBezTo>
                    <a:pt x="1038" y="2203"/>
                    <a:pt x="1039" y="2209"/>
                    <a:pt x="1041" y="2216"/>
                  </a:cubicBezTo>
                  <a:cubicBezTo>
                    <a:pt x="1042" y="2219"/>
                    <a:pt x="1043" y="2223"/>
                    <a:pt x="1044" y="2227"/>
                  </a:cubicBezTo>
                  <a:cubicBezTo>
                    <a:pt x="1045" y="2230"/>
                    <a:pt x="1046" y="2234"/>
                    <a:pt x="1046" y="2239"/>
                  </a:cubicBezTo>
                  <a:cubicBezTo>
                    <a:pt x="1047" y="2239"/>
                    <a:pt x="1047" y="2240"/>
                    <a:pt x="1047" y="2240"/>
                  </a:cubicBezTo>
                  <a:cubicBezTo>
                    <a:pt x="1047" y="2241"/>
                    <a:pt x="1047" y="2241"/>
                    <a:pt x="1047" y="2241"/>
                  </a:cubicBezTo>
                  <a:cubicBezTo>
                    <a:pt x="1047" y="2241"/>
                    <a:pt x="1047" y="2241"/>
                    <a:pt x="1047" y="2241"/>
                  </a:cubicBezTo>
                  <a:cubicBezTo>
                    <a:pt x="1047" y="2242"/>
                    <a:pt x="1047" y="2242"/>
                    <a:pt x="1047" y="2242"/>
                  </a:cubicBezTo>
                  <a:cubicBezTo>
                    <a:pt x="1047" y="2243"/>
                    <a:pt x="1047" y="2244"/>
                    <a:pt x="1048" y="2245"/>
                  </a:cubicBezTo>
                  <a:cubicBezTo>
                    <a:pt x="1048" y="2246"/>
                    <a:pt x="1048" y="2247"/>
                    <a:pt x="1048" y="2248"/>
                  </a:cubicBezTo>
                  <a:cubicBezTo>
                    <a:pt x="1048" y="2249"/>
                    <a:pt x="1048" y="2250"/>
                    <a:pt x="1049" y="2250"/>
                  </a:cubicBezTo>
                  <a:cubicBezTo>
                    <a:pt x="1049" y="2251"/>
                    <a:pt x="1049" y="2251"/>
                    <a:pt x="1049" y="2252"/>
                  </a:cubicBezTo>
                  <a:cubicBezTo>
                    <a:pt x="1049" y="2254"/>
                    <a:pt x="1049" y="2256"/>
                    <a:pt x="1050" y="2259"/>
                  </a:cubicBezTo>
                  <a:cubicBezTo>
                    <a:pt x="1050" y="2261"/>
                    <a:pt x="1050" y="2264"/>
                    <a:pt x="1050" y="2266"/>
                  </a:cubicBezTo>
                  <a:cubicBezTo>
                    <a:pt x="1051" y="2276"/>
                    <a:pt x="1050" y="2286"/>
                    <a:pt x="1049" y="2297"/>
                  </a:cubicBezTo>
                  <a:cubicBezTo>
                    <a:pt x="1049" y="2300"/>
                    <a:pt x="1049" y="2302"/>
                    <a:pt x="1049" y="2305"/>
                  </a:cubicBezTo>
                  <a:cubicBezTo>
                    <a:pt x="1049" y="2306"/>
                    <a:pt x="1048" y="2306"/>
                    <a:pt x="1048" y="2307"/>
                  </a:cubicBezTo>
                  <a:cubicBezTo>
                    <a:pt x="1048" y="2309"/>
                    <a:pt x="1047" y="2311"/>
                    <a:pt x="1046" y="2313"/>
                  </a:cubicBezTo>
                  <a:cubicBezTo>
                    <a:pt x="1045" y="2315"/>
                    <a:pt x="1043" y="2318"/>
                    <a:pt x="1041" y="2321"/>
                  </a:cubicBezTo>
                  <a:cubicBezTo>
                    <a:pt x="1039" y="2324"/>
                    <a:pt x="1037" y="2327"/>
                    <a:pt x="1035" y="2330"/>
                  </a:cubicBezTo>
                  <a:cubicBezTo>
                    <a:pt x="1034" y="2331"/>
                    <a:pt x="1034" y="2332"/>
                    <a:pt x="1033" y="2333"/>
                  </a:cubicBezTo>
                  <a:cubicBezTo>
                    <a:pt x="1033" y="2333"/>
                    <a:pt x="1032" y="2334"/>
                    <a:pt x="1031" y="2335"/>
                  </a:cubicBezTo>
                  <a:cubicBezTo>
                    <a:pt x="1030" y="2337"/>
                    <a:pt x="1029" y="2338"/>
                    <a:pt x="1028" y="2340"/>
                  </a:cubicBezTo>
                  <a:cubicBezTo>
                    <a:pt x="1025" y="2343"/>
                    <a:pt x="1022" y="2346"/>
                    <a:pt x="1020" y="2349"/>
                  </a:cubicBezTo>
                  <a:cubicBezTo>
                    <a:pt x="1017" y="2353"/>
                    <a:pt x="1014" y="2356"/>
                    <a:pt x="1012" y="2360"/>
                  </a:cubicBezTo>
                  <a:cubicBezTo>
                    <a:pt x="1011" y="2361"/>
                    <a:pt x="1010" y="2363"/>
                    <a:pt x="1009" y="2365"/>
                  </a:cubicBezTo>
                  <a:cubicBezTo>
                    <a:pt x="1008" y="2366"/>
                    <a:pt x="1008" y="2367"/>
                    <a:pt x="1007" y="2368"/>
                  </a:cubicBezTo>
                  <a:cubicBezTo>
                    <a:pt x="1007" y="2368"/>
                    <a:pt x="1007" y="2368"/>
                    <a:pt x="1007" y="2368"/>
                  </a:cubicBezTo>
                  <a:cubicBezTo>
                    <a:pt x="1006" y="2369"/>
                    <a:pt x="1006" y="2369"/>
                    <a:pt x="1006" y="2369"/>
                  </a:cubicBezTo>
                  <a:cubicBezTo>
                    <a:pt x="1006" y="2370"/>
                    <a:pt x="1006" y="2370"/>
                    <a:pt x="1006" y="2370"/>
                  </a:cubicBezTo>
                  <a:cubicBezTo>
                    <a:pt x="1004" y="2374"/>
                    <a:pt x="1002" y="2378"/>
                    <a:pt x="1001" y="2381"/>
                  </a:cubicBezTo>
                  <a:cubicBezTo>
                    <a:pt x="1000" y="2385"/>
                    <a:pt x="1000" y="2389"/>
                    <a:pt x="999" y="2392"/>
                  </a:cubicBezTo>
                  <a:cubicBezTo>
                    <a:pt x="999" y="2393"/>
                    <a:pt x="999" y="2395"/>
                    <a:pt x="999" y="2397"/>
                  </a:cubicBezTo>
                  <a:cubicBezTo>
                    <a:pt x="999" y="2398"/>
                    <a:pt x="999" y="2399"/>
                    <a:pt x="999" y="2401"/>
                  </a:cubicBezTo>
                  <a:cubicBezTo>
                    <a:pt x="999" y="2403"/>
                    <a:pt x="1000" y="2406"/>
                    <a:pt x="1000" y="2407"/>
                  </a:cubicBezTo>
                  <a:cubicBezTo>
                    <a:pt x="1001" y="2409"/>
                    <a:pt x="1001" y="2411"/>
                    <a:pt x="1002" y="2412"/>
                  </a:cubicBezTo>
                  <a:cubicBezTo>
                    <a:pt x="1002" y="2412"/>
                    <a:pt x="1003" y="2413"/>
                    <a:pt x="1003" y="2413"/>
                  </a:cubicBezTo>
                  <a:cubicBezTo>
                    <a:pt x="1003" y="2413"/>
                    <a:pt x="1002" y="2412"/>
                    <a:pt x="1002" y="2411"/>
                  </a:cubicBezTo>
                  <a:cubicBezTo>
                    <a:pt x="1002" y="2410"/>
                    <a:pt x="1002" y="2409"/>
                    <a:pt x="1002" y="2407"/>
                  </a:cubicBezTo>
                  <a:cubicBezTo>
                    <a:pt x="1002" y="2405"/>
                    <a:pt x="1002" y="2403"/>
                    <a:pt x="1002" y="2401"/>
                  </a:cubicBezTo>
                  <a:cubicBezTo>
                    <a:pt x="1002" y="2398"/>
                    <a:pt x="1003" y="2396"/>
                    <a:pt x="1004" y="2393"/>
                  </a:cubicBezTo>
                  <a:cubicBezTo>
                    <a:pt x="1004" y="2390"/>
                    <a:pt x="1006" y="2387"/>
                    <a:pt x="1007" y="2383"/>
                  </a:cubicBezTo>
                  <a:cubicBezTo>
                    <a:pt x="1008" y="2380"/>
                    <a:pt x="1010" y="2377"/>
                    <a:pt x="1012" y="2374"/>
                  </a:cubicBezTo>
                  <a:cubicBezTo>
                    <a:pt x="1012" y="2373"/>
                    <a:pt x="1012" y="2373"/>
                    <a:pt x="1013" y="2373"/>
                  </a:cubicBezTo>
                  <a:cubicBezTo>
                    <a:pt x="1013" y="2372"/>
                    <a:pt x="1013" y="2372"/>
                    <a:pt x="1013" y="2372"/>
                  </a:cubicBezTo>
                  <a:cubicBezTo>
                    <a:pt x="1013" y="2371"/>
                    <a:pt x="1013" y="2371"/>
                    <a:pt x="1013" y="2371"/>
                  </a:cubicBezTo>
                  <a:cubicBezTo>
                    <a:pt x="1014" y="2371"/>
                    <a:pt x="1014" y="2370"/>
                    <a:pt x="1015" y="2369"/>
                  </a:cubicBezTo>
                  <a:cubicBezTo>
                    <a:pt x="1016" y="2368"/>
                    <a:pt x="1016" y="2367"/>
                    <a:pt x="1017" y="2367"/>
                  </a:cubicBezTo>
                  <a:cubicBezTo>
                    <a:pt x="1017" y="2366"/>
                    <a:pt x="1018" y="2365"/>
                    <a:pt x="1018" y="2364"/>
                  </a:cubicBezTo>
                  <a:cubicBezTo>
                    <a:pt x="1021" y="2361"/>
                    <a:pt x="1023" y="2358"/>
                    <a:pt x="1026" y="2354"/>
                  </a:cubicBezTo>
                  <a:cubicBezTo>
                    <a:pt x="1028" y="2351"/>
                    <a:pt x="1031" y="2348"/>
                    <a:pt x="1034" y="2344"/>
                  </a:cubicBezTo>
                  <a:cubicBezTo>
                    <a:pt x="1035" y="2343"/>
                    <a:pt x="1036" y="2341"/>
                    <a:pt x="1037" y="2339"/>
                  </a:cubicBezTo>
                  <a:cubicBezTo>
                    <a:pt x="1038" y="2339"/>
                    <a:pt x="1038" y="2338"/>
                    <a:pt x="1039" y="2337"/>
                  </a:cubicBezTo>
                  <a:cubicBezTo>
                    <a:pt x="1040" y="2336"/>
                    <a:pt x="1040" y="2335"/>
                    <a:pt x="1041" y="2334"/>
                  </a:cubicBezTo>
                  <a:cubicBezTo>
                    <a:pt x="1042" y="2332"/>
                    <a:pt x="1044" y="2329"/>
                    <a:pt x="1045" y="2326"/>
                  </a:cubicBezTo>
                  <a:cubicBezTo>
                    <a:pt x="1045" y="2327"/>
                    <a:pt x="1045" y="2328"/>
                    <a:pt x="1045" y="2330"/>
                  </a:cubicBezTo>
                  <a:cubicBezTo>
                    <a:pt x="1043" y="2341"/>
                    <a:pt x="1040" y="2352"/>
                    <a:pt x="1038" y="2363"/>
                  </a:cubicBezTo>
                  <a:cubicBezTo>
                    <a:pt x="1035" y="2375"/>
                    <a:pt x="1032" y="2386"/>
                    <a:pt x="1029" y="2397"/>
                  </a:cubicBezTo>
                  <a:cubicBezTo>
                    <a:pt x="1029" y="2400"/>
                    <a:pt x="1028" y="2402"/>
                    <a:pt x="1028" y="2405"/>
                  </a:cubicBezTo>
                  <a:cubicBezTo>
                    <a:pt x="1027" y="2408"/>
                    <a:pt x="1026" y="2411"/>
                    <a:pt x="1026" y="2414"/>
                  </a:cubicBezTo>
                  <a:cubicBezTo>
                    <a:pt x="1025" y="2419"/>
                    <a:pt x="1024" y="2424"/>
                    <a:pt x="1023" y="2430"/>
                  </a:cubicBezTo>
                  <a:cubicBezTo>
                    <a:pt x="1022" y="2435"/>
                    <a:pt x="1021" y="2441"/>
                    <a:pt x="1020" y="2446"/>
                  </a:cubicBezTo>
                  <a:cubicBezTo>
                    <a:pt x="1020" y="2451"/>
                    <a:pt x="1019" y="2456"/>
                    <a:pt x="1019" y="2461"/>
                  </a:cubicBezTo>
                  <a:cubicBezTo>
                    <a:pt x="1018" y="2466"/>
                    <a:pt x="1018" y="2470"/>
                    <a:pt x="1018" y="2474"/>
                  </a:cubicBezTo>
                  <a:cubicBezTo>
                    <a:pt x="1018" y="2475"/>
                    <a:pt x="1018" y="2475"/>
                    <a:pt x="1017" y="2476"/>
                  </a:cubicBezTo>
                  <a:cubicBezTo>
                    <a:pt x="1017" y="2476"/>
                    <a:pt x="1017" y="2477"/>
                    <a:pt x="1016" y="2478"/>
                  </a:cubicBezTo>
                  <a:cubicBezTo>
                    <a:pt x="1016" y="2478"/>
                    <a:pt x="1015" y="2479"/>
                    <a:pt x="1014" y="2480"/>
                  </a:cubicBezTo>
                  <a:cubicBezTo>
                    <a:pt x="1014" y="2481"/>
                    <a:pt x="1013" y="2481"/>
                    <a:pt x="1013" y="2482"/>
                  </a:cubicBezTo>
                  <a:cubicBezTo>
                    <a:pt x="1012" y="2483"/>
                    <a:pt x="1012" y="2483"/>
                    <a:pt x="1012" y="2483"/>
                  </a:cubicBezTo>
                  <a:cubicBezTo>
                    <a:pt x="1011" y="2484"/>
                    <a:pt x="1011" y="2484"/>
                    <a:pt x="1010" y="2484"/>
                  </a:cubicBezTo>
                  <a:cubicBezTo>
                    <a:pt x="1009" y="2486"/>
                    <a:pt x="1007" y="2488"/>
                    <a:pt x="1005" y="2489"/>
                  </a:cubicBezTo>
                  <a:cubicBezTo>
                    <a:pt x="1003" y="2491"/>
                    <a:pt x="1001" y="2492"/>
                    <a:pt x="999" y="2494"/>
                  </a:cubicBezTo>
                  <a:cubicBezTo>
                    <a:pt x="997" y="2495"/>
                    <a:pt x="995" y="2497"/>
                    <a:pt x="993" y="2499"/>
                  </a:cubicBezTo>
                  <a:cubicBezTo>
                    <a:pt x="991" y="2500"/>
                    <a:pt x="989" y="2502"/>
                    <a:pt x="987" y="2504"/>
                  </a:cubicBezTo>
                  <a:cubicBezTo>
                    <a:pt x="986" y="2505"/>
                    <a:pt x="985" y="2505"/>
                    <a:pt x="984" y="2506"/>
                  </a:cubicBezTo>
                  <a:cubicBezTo>
                    <a:pt x="983" y="2507"/>
                    <a:pt x="982" y="2508"/>
                    <a:pt x="981" y="2509"/>
                  </a:cubicBezTo>
                  <a:cubicBezTo>
                    <a:pt x="979" y="2511"/>
                    <a:pt x="977" y="2513"/>
                    <a:pt x="976" y="2515"/>
                  </a:cubicBezTo>
                  <a:cubicBezTo>
                    <a:pt x="974" y="2517"/>
                    <a:pt x="973" y="2519"/>
                    <a:pt x="972" y="2521"/>
                  </a:cubicBezTo>
                  <a:cubicBezTo>
                    <a:pt x="971" y="2522"/>
                    <a:pt x="971" y="2523"/>
                    <a:pt x="971" y="2523"/>
                  </a:cubicBezTo>
                  <a:cubicBezTo>
                    <a:pt x="970" y="2524"/>
                    <a:pt x="970" y="2525"/>
                    <a:pt x="970" y="2526"/>
                  </a:cubicBezTo>
                  <a:cubicBezTo>
                    <a:pt x="969" y="2527"/>
                    <a:pt x="969" y="2528"/>
                    <a:pt x="969" y="2528"/>
                  </a:cubicBezTo>
                  <a:cubicBezTo>
                    <a:pt x="969" y="2529"/>
                    <a:pt x="969" y="2530"/>
                    <a:pt x="969" y="2530"/>
                  </a:cubicBezTo>
                  <a:cubicBezTo>
                    <a:pt x="968" y="2532"/>
                    <a:pt x="969" y="2533"/>
                    <a:pt x="968" y="2533"/>
                  </a:cubicBezTo>
                  <a:cubicBezTo>
                    <a:pt x="968" y="2534"/>
                    <a:pt x="968" y="2534"/>
                    <a:pt x="968" y="2534"/>
                  </a:cubicBezTo>
                  <a:cubicBezTo>
                    <a:pt x="968" y="2534"/>
                    <a:pt x="969" y="2534"/>
                    <a:pt x="969" y="2533"/>
                  </a:cubicBezTo>
                  <a:cubicBezTo>
                    <a:pt x="969" y="2533"/>
                    <a:pt x="970" y="2532"/>
                    <a:pt x="970" y="2531"/>
                  </a:cubicBezTo>
                  <a:cubicBezTo>
                    <a:pt x="970" y="2530"/>
                    <a:pt x="971" y="2530"/>
                    <a:pt x="971" y="2529"/>
                  </a:cubicBezTo>
                  <a:cubicBezTo>
                    <a:pt x="972" y="2529"/>
                    <a:pt x="972" y="2528"/>
                    <a:pt x="972" y="2527"/>
                  </a:cubicBezTo>
                  <a:cubicBezTo>
                    <a:pt x="973" y="2527"/>
                    <a:pt x="973" y="2526"/>
                    <a:pt x="974" y="2525"/>
                  </a:cubicBezTo>
                  <a:cubicBezTo>
                    <a:pt x="974" y="2525"/>
                    <a:pt x="975" y="2524"/>
                    <a:pt x="976" y="2523"/>
                  </a:cubicBezTo>
                  <a:cubicBezTo>
                    <a:pt x="976" y="2522"/>
                    <a:pt x="977" y="2522"/>
                    <a:pt x="978" y="2521"/>
                  </a:cubicBezTo>
                  <a:cubicBezTo>
                    <a:pt x="978" y="2521"/>
                    <a:pt x="978" y="2520"/>
                    <a:pt x="979" y="2520"/>
                  </a:cubicBezTo>
                  <a:cubicBezTo>
                    <a:pt x="979" y="2520"/>
                    <a:pt x="980" y="2519"/>
                    <a:pt x="980" y="2519"/>
                  </a:cubicBezTo>
                  <a:cubicBezTo>
                    <a:pt x="982" y="2517"/>
                    <a:pt x="983" y="2516"/>
                    <a:pt x="985" y="2514"/>
                  </a:cubicBezTo>
                  <a:cubicBezTo>
                    <a:pt x="987" y="2513"/>
                    <a:pt x="989" y="2511"/>
                    <a:pt x="991" y="2510"/>
                  </a:cubicBezTo>
                  <a:cubicBezTo>
                    <a:pt x="994" y="2508"/>
                    <a:pt x="996" y="2507"/>
                    <a:pt x="998" y="2505"/>
                  </a:cubicBezTo>
                  <a:cubicBezTo>
                    <a:pt x="1000" y="2503"/>
                    <a:pt x="1002" y="2502"/>
                    <a:pt x="1004" y="2500"/>
                  </a:cubicBezTo>
                  <a:cubicBezTo>
                    <a:pt x="1005" y="2499"/>
                    <a:pt x="1006" y="2498"/>
                    <a:pt x="1007" y="2497"/>
                  </a:cubicBezTo>
                  <a:cubicBezTo>
                    <a:pt x="1008" y="2497"/>
                    <a:pt x="1008" y="2496"/>
                    <a:pt x="1009" y="2496"/>
                  </a:cubicBezTo>
                  <a:cubicBezTo>
                    <a:pt x="1009" y="2495"/>
                    <a:pt x="1010" y="2495"/>
                    <a:pt x="1010" y="2494"/>
                  </a:cubicBezTo>
                  <a:cubicBezTo>
                    <a:pt x="1012" y="2492"/>
                    <a:pt x="1014" y="2490"/>
                    <a:pt x="1015" y="2488"/>
                  </a:cubicBezTo>
                  <a:cubicBezTo>
                    <a:pt x="1016" y="2486"/>
                    <a:pt x="1017" y="2485"/>
                    <a:pt x="1018" y="2483"/>
                  </a:cubicBezTo>
                  <a:cubicBezTo>
                    <a:pt x="1018" y="2485"/>
                    <a:pt x="1018" y="2487"/>
                    <a:pt x="1018" y="2490"/>
                  </a:cubicBezTo>
                  <a:cubicBezTo>
                    <a:pt x="1019" y="2498"/>
                    <a:pt x="1020" y="2506"/>
                    <a:pt x="1021" y="2513"/>
                  </a:cubicBezTo>
                  <a:cubicBezTo>
                    <a:pt x="1023" y="2520"/>
                    <a:pt x="1024" y="2526"/>
                    <a:pt x="1026" y="2531"/>
                  </a:cubicBezTo>
                  <a:cubicBezTo>
                    <a:pt x="1026" y="2532"/>
                    <a:pt x="1027" y="2534"/>
                    <a:pt x="1027" y="2535"/>
                  </a:cubicBezTo>
                  <a:cubicBezTo>
                    <a:pt x="1028" y="2536"/>
                    <a:pt x="1028" y="2537"/>
                    <a:pt x="1028" y="2538"/>
                  </a:cubicBezTo>
                  <a:cubicBezTo>
                    <a:pt x="1029" y="2539"/>
                    <a:pt x="1030" y="2541"/>
                    <a:pt x="1030" y="2542"/>
                  </a:cubicBezTo>
                  <a:cubicBezTo>
                    <a:pt x="1031" y="2545"/>
                    <a:pt x="1032" y="2546"/>
                    <a:pt x="1032" y="2546"/>
                  </a:cubicBezTo>
                  <a:cubicBezTo>
                    <a:pt x="1032" y="2546"/>
                    <a:pt x="1032" y="2545"/>
                    <a:pt x="1031" y="2542"/>
                  </a:cubicBezTo>
                  <a:cubicBezTo>
                    <a:pt x="1030" y="2541"/>
                    <a:pt x="1030" y="2539"/>
                    <a:pt x="1029" y="2537"/>
                  </a:cubicBezTo>
                  <a:cubicBezTo>
                    <a:pt x="1029" y="2536"/>
                    <a:pt x="1029" y="2535"/>
                    <a:pt x="1028" y="2534"/>
                  </a:cubicBezTo>
                  <a:cubicBezTo>
                    <a:pt x="1028" y="2533"/>
                    <a:pt x="1028" y="2532"/>
                    <a:pt x="1027" y="2531"/>
                  </a:cubicBezTo>
                  <a:cubicBezTo>
                    <a:pt x="1026" y="2526"/>
                    <a:pt x="1025" y="2520"/>
                    <a:pt x="1024" y="2513"/>
                  </a:cubicBezTo>
                  <a:cubicBezTo>
                    <a:pt x="1024" y="2509"/>
                    <a:pt x="1023" y="2506"/>
                    <a:pt x="1023" y="2502"/>
                  </a:cubicBezTo>
                  <a:cubicBezTo>
                    <a:pt x="1023" y="2498"/>
                    <a:pt x="1023" y="2494"/>
                    <a:pt x="1023" y="2490"/>
                  </a:cubicBezTo>
                  <a:cubicBezTo>
                    <a:pt x="1023" y="2481"/>
                    <a:pt x="1024" y="2472"/>
                    <a:pt x="1025" y="2462"/>
                  </a:cubicBezTo>
                  <a:cubicBezTo>
                    <a:pt x="1026" y="2452"/>
                    <a:pt x="1027" y="2442"/>
                    <a:pt x="1030" y="2431"/>
                  </a:cubicBezTo>
                  <a:cubicBezTo>
                    <a:pt x="1032" y="2421"/>
                    <a:pt x="1034" y="2410"/>
                    <a:pt x="1037" y="2399"/>
                  </a:cubicBezTo>
                  <a:cubicBezTo>
                    <a:pt x="1037" y="2398"/>
                    <a:pt x="1037" y="2398"/>
                    <a:pt x="1037" y="2398"/>
                  </a:cubicBezTo>
                  <a:cubicBezTo>
                    <a:pt x="1037" y="2398"/>
                    <a:pt x="1037" y="2399"/>
                    <a:pt x="1037" y="2399"/>
                  </a:cubicBezTo>
                  <a:cubicBezTo>
                    <a:pt x="1038" y="2400"/>
                    <a:pt x="1038" y="2401"/>
                    <a:pt x="1039" y="2402"/>
                  </a:cubicBezTo>
                  <a:cubicBezTo>
                    <a:pt x="1039" y="2403"/>
                    <a:pt x="1039" y="2403"/>
                    <a:pt x="1039" y="2403"/>
                  </a:cubicBezTo>
                  <a:cubicBezTo>
                    <a:pt x="1039" y="2404"/>
                    <a:pt x="1039" y="2404"/>
                    <a:pt x="1039" y="2404"/>
                  </a:cubicBezTo>
                  <a:cubicBezTo>
                    <a:pt x="1039" y="2405"/>
                    <a:pt x="1039" y="2405"/>
                    <a:pt x="1040" y="2406"/>
                  </a:cubicBezTo>
                  <a:cubicBezTo>
                    <a:pt x="1040" y="2407"/>
                    <a:pt x="1040" y="2408"/>
                    <a:pt x="1041" y="2409"/>
                  </a:cubicBezTo>
                  <a:cubicBezTo>
                    <a:pt x="1041" y="2411"/>
                    <a:pt x="1041" y="2412"/>
                    <a:pt x="1041" y="2413"/>
                  </a:cubicBezTo>
                  <a:cubicBezTo>
                    <a:pt x="1042" y="2414"/>
                    <a:pt x="1042" y="2416"/>
                    <a:pt x="1042" y="2417"/>
                  </a:cubicBezTo>
                  <a:cubicBezTo>
                    <a:pt x="1042" y="2417"/>
                    <a:pt x="1042" y="2418"/>
                    <a:pt x="1042" y="2419"/>
                  </a:cubicBezTo>
                  <a:cubicBezTo>
                    <a:pt x="1043" y="2419"/>
                    <a:pt x="1043" y="2420"/>
                    <a:pt x="1043" y="2420"/>
                  </a:cubicBezTo>
                  <a:cubicBezTo>
                    <a:pt x="1043" y="2422"/>
                    <a:pt x="1043" y="2423"/>
                    <a:pt x="1043" y="2424"/>
                  </a:cubicBezTo>
                  <a:cubicBezTo>
                    <a:pt x="1044" y="2425"/>
                    <a:pt x="1044" y="2426"/>
                    <a:pt x="1044" y="2428"/>
                  </a:cubicBezTo>
                  <a:cubicBezTo>
                    <a:pt x="1044" y="2429"/>
                    <a:pt x="1044" y="2430"/>
                    <a:pt x="1044" y="2431"/>
                  </a:cubicBezTo>
                  <a:cubicBezTo>
                    <a:pt x="1044" y="2432"/>
                    <a:pt x="1044" y="2433"/>
                    <a:pt x="1044" y="2434"/>
                  </a:cubicBezTo>
                  <a:cubicBezTo>
                    <a:pt x="1044" y="2435"/>
                    <a:pt x="1045" y="2437"/>
                    <a:pt x="1045" y="2438"/>
                  </a:cubicBezTo>
                  <a:cubicBezTo>
                    <a:pt x="1045" y="2439"/>
                    <a:pt x="1045" y="2440"/>
                    <a:pt x="1045" y="2441"/>
                  </a:cubicBezTo>
                  <a:cubicBezTo>
                    <a:pt x="1045" y="2442"/>
                    <a:pt x="1045" y="2444"/>
                    <a:pt x="1045" y="2446"/>
                  </a:cubicBezTo>
                  <a:cubicBezTo>
                    <a:pt x="1045" y="2447"/>
                    <a:pt x="1045" y="2449"/>
                    <a:pt x="1045" y="2450"/>
                  </a:cubicBezTo>
                  <a:cubicBezTo>
                    <a:pt x="1045" y="2451"/>
                    <a:pt x="1045" y="2452"/>
                    <a:pt x="1045" y="2453"/>
                  </a:cubicBezTo>
                  <a:cubicBezTo>
                    <a:pt x="1045" y="2453"/>
                    <a:pt x="1045" y="2454"/>
                    <a:pt x="1045" y="2454"/>
                  </a:cubicBezTo>
                  <a:cubicBezTo>
                    <a:pt x="1045" y="2454"/>
                    <a:pt x="1045" y="2453"/>
                    <a:pt x="1045" y="2453"/>
                  </a:cubicBezTo>
                  <a:cubicBezTo>
                    <a:pt x="1045" y="2452"/>
                    <a:pt x="1046" y="2451"/>
                    <a:pt x="1046" y="2450"/>
                  </a:cubicBezTo>
                  <a:cubicBezTo>
                    <a:pt x="1047" y="2449"/>
                    <a:pt x="1047" y="2448"/>
                    <a:pt x="1048" y="2446"/>
                  </a:cubicBezTo>
                  <a:cubicBezTo>
                    <a:pt x="1048" y="2446"/>
                    <a:pt x="1048" y="2445"/>
                    <a:pt x="1049" y="2444"/>
                  </a:cubicBezTo>
                  <a:cubicBezTo>
                    <a:pt x="1049" y="2443"/>
                    <a:pt x="1049" y="2442"/>
                    <a:pt x="1049" y="2441"/>
                  </a:cubicBezTo>
                  <a:cubicBezTo>
                    <a:pt x="1049" y="2440"/>
                    <a:pt x="1050" y="2439"/>
                    <a:pt x="1050" y="2438"/>
                  </a:cubicBezTo>
                  <a:cubicBezTo>
                    <a:pt x="1050" y="2437"/>
                    <a:pt x="1050" y="2436"/>
                    <a:pt x="1050" y="2435"/>
                  </a:cubicBezTo>
                  <a:cubicBezTo>
                    <a:pt x="1050" y="2433"/>
                    <a:pt x="1051" y="2432"/>
                    <a:pt x="1051" y="2431"/>
                  </a:cubicBezTo>
                  <a:cubicBezTo>
                    <a:pt x="1051" y="2430"/>
                    <a:pt x="1051" y="2429"/>
                    <a:pt x="1051" y="2427"/>
                  </a:cubicBezTo>
                  <a:cubicBezTo>
                    <a:pt x="1051" y="2425"/>
                    <a:pt x="1051" y="2422"/>
                    <a:pt x="1050" y="2419"/>
                  </a:cubicBezTo>
                  <a:cubicBezTo>
                    <a:pt x="1050" y="2419"/>
                    <a:pt x="1050" y="2418"/>
                    <a:pt x="1050" y="2417"/>
                  </a:cubicBezTo>
                  <a:cubicBezTo>
                    <a:pt x="1050" y="2417"/>
                    <a:pt x="1050" y="2416"/>
                    <a:pt x="1050" y="2415"/>
                  </a:cubicBezTo>
                  <a:cubicBezTo>
                    <a:pt x="1050" y="2414"/>
                    <a:pt x="1049" y="2413"/>
                    <a:pt x="1049" y="2411"/>
                  </a:cubicBezTo>
                  <a:cubicBezTo>
                    <a:pt x="1049" y="2410"/>
                    <a:pt x="1048" y="2409"/>
                    <a:pt x="1048" y="2407"/>
                  </a:cubicBezTo>
                  <a:cubicBezTo>
                    <a:pt x="1048" y="2407"/>
                    <a:pt x="1048" y="2406"/>
                    <a:pt x="1047" y="2405"/>
                  </a:cubicBezTo>
                  <a:cubicBezTo>
                    <a:pt x="1047" y="2405"/>
                    <a:pt x="1047" y="2404"/>
                    <a:pt x="1047" y="2404"/>
                  </a:cubicBezTo>
                  <a:cubicBezTo>
                    <a:pt x="1047" y="2403"/>
                    <a:pt x="1046" y="2402"/>
                    <a:pt x="1046" y="2402"/>
                  </a:cubicBezTo>
                  <a:cubicBezTo>
                    <a:pt x="1046" y="2401"/>
                    <a:pt x="1046" y="2401"/>
                    <a:pt x="1046" y="2401"/>
                  </a:cubicBezTo>
                  <a:cubicBezTo>
                    <a:pt x="1045" y="2400"/>
                    <a:pt x="1045" y="2400"/>
                    <a:pt x="1045" y="2400"/>
                  </a:cubicBezTo>
                  <a:cubicBezTo>
                    <a:pt x="1045" y="2399"/>
                    <a:pt x="1044" y="2398"/>
                    <a:pt x="1044" y="2396"/>
                  </a:cubicBezTo>
                  <a:cubicBezTo>
                    <a:pt x="1043" y="2394"/>
                    <a:pt x="1042" y="2392"/>
                    <a:pt x="1041" y="2390"/>
                  </a:cubicBezTo>
                  <a:cubicBezTo>
                    <a:pt x="1041" y="2389"/>
                    <a:pt x="1040" y="2387"/>
                    <a:pt x="1040" y="2386"/>
                  </a:cubicBezTo>
                  <a:cubicBezTo>
                    <a:pt x="1042" y="2379"/>
                    <a:pt x="1044" y="2372"/>
                    <a:pt x="1045" y="2365"/>
                  </a:cubicBezTo>
                  <a:cubicBezTo>
                    <a:pt x="1048" y="2354"/>
                    <a:pt x="1050" y="2342"/>
                    <a:pt x="1052" y="2331"/>
                  </a:cubicBezTo>
                  <a:cubicBezTo>
                    <a:pt x="1054" y="2320"/>
                    <a:pt x="1056" y="2308"/>
                    <a:pt x="1056" y="2297"/>
                  </a:cubicBezTo>
                  <a:cubicBezTo>
                    <a:pt x="1057" y="2286"/>
                    <a:pt x="1057" y="2276"/>
                    <a:pt x="1056" y="2266"/>
                  </a:cubicBezTo>
                  <a:cubicBezTo>
                    <a:pt x="1056" y="2263"/>
                    <a:pt x="1055" y="2261"/>
                    <a:pt x="1055" y="2258"/>
                  </a:cubicBezTo>
                  <a:cubicBezTo>
                    <a:pt x="1055" y="2256"/>
                    <a:pt x="1054" y="2253"/>
                    <a:pt x="1054" y="2251"/>
                  </a:cubicBezTo>
                  <a:cubicBezTo>
                    <a:pt x="1054" y="2250"/>
                    <a:pt x="1054" y="2250"/>
                    <a:pt x="1054" y="2249"/>
                  </a:cubicBezTo>
                  <a:cubicBezTo>
                    <a:pt x="1054" y="2249"/>
                    <a:pt x="1053" y="2248"/>
                    <a:pt x="1053" y="2247"/>
                  </a:cubicBezTo>
                  <a:cubicBezTo>
                    <a:pt x="1053" y="2246"/>
                    <a:pt x="1053" y="2245"/>
                    <a:pt x="1052" y="2244"/>
                  </a:cubicBezTo>
                  <a:cubicBezTo>
                    <a:pt x="1052" y="2243"/>
                    <a:pt x="1052" y="2242"/>
                    <a:pt x="1052" y="2241"/>
                  </a:cubicBezTo>
                  <a:cubicBezTo>
                    <a:pt x="1052" y="2240"/>
                    <a:pt x="1052" y="2240"/>
                    <a:pt x="1052" y="2240"/>
                  </a:cubicBezTo>
                  <a:cubicBezTo>
                    <a:pt x="1051" y="2240"/>
                    <a:pt x="1051" y="2240"/>
                    <a:pt x="1051" y="2240"/>
                  </a:cubicBezTo>
                  <a:cubicBezTo>
                    <a:pt x="1051" y="2239"/>
                    <a:pt x="1051" y="2239"/>
                    <a:pt x="1051" y="2239"/>
                  </a:cubicBezTo>
                  <a:cubicBezTo>
                    <a:pt x="1051" y="2239"/>
                    <a:pt x="1051" y="2238"/>
                    <a:pt x="1051" y="2238"/>
                  </a:cubicBezTo>
                  <a:cubicBezTo>
                    <a:pt x="1049" y="2229"/>
                    <a:pt x="1046" y="2222"/>
                    <a:pt x="1044" y="2215"/>
                  </a:cubicBezTo>
                  <a:cubicBezTo>
                    <a:pt x="1041" y="2208"/>
                    <a:pt x="1040" y="2202"/>
                    <a:pt x="1038" y="2197"/>
                  </a:cubicBezTo>
                  <a:cubicBezTo>
                    <a:pt x="1038" y="2197"/>
                    <a:pt x="1038" y="2196"/>
                    <a:pt x="1038" y="2195"/>
                  </a:cubicBezTo>
                  <a:cubicBezTo>
                    <a:pt x="1056" y="2224"/>
                    <a:pt x="1069" y="2257"/>
                    <a:pt x="1078" y="2283"/>
                  </a:cubicBezTo>
                  <a:cubicBezTo>
                    <a:pt x="1087" y="2310"/>
                    <a:pt x="1083" y="2322"/>
                    <a:pt x="1067" y="2358"/>
                  </a:cubicBezTo>
                  <a:cubicBezTo>
                    <a:pt x="1076" y="2346"/>
                    <a:pt x="1083" y="2335"/>
                    <a:pt x="1086" y="2323"/>
                  </a:cubicBezTo>
                  <a:cubicBezTo>
                    <a:pt x="1087" y="2331"/>
                    <a:pt x="1087" y="2339"/>
                    <a:pt x="1088" y="2348"/>
                  </a:cubicBezTo>
                  <a:cubicBezTo>
                    <a:pt x="1088" y="2351"/>
                    <a:pt x="1089" y="2353"/>
                    <a:pt x="1089" y="2356"/>
                  </a:cubicBezTo>
                  <a:cubicBezTo>
                    <a:pt x="1089" y="2358"/>
                    <a:pt x="1089" y="2361"/>
                    <a:pt x="1090" y="2363"/>
                  </a:cubicBezTo>
                  <a:cubicBezTo>
                    <a:pt x="1090" y="2368"/>
                    <a:pt x="1091" y="2373"/>
                    <a:pt x="1091" y="2378"/>
                  </a:cubicBezTo>
                  <a:cubicBezTo>
                    <a:pt x="1092" y="2384"/>
                    <a:pt x="1092" y="2389"/>
                    <a:pt x="1093" y="2393"/>
                  </a:cubicBezTo>
                  <a:cubicBezTo>
                    <a:pt x="1093" y="2395"/>
                    <a:pt x="1093" y="2397"/>
                    <a:pt x="1093" y="2399"/>
                  </a:cubicBezTo>
                  <a:cubicBezTo>
                    <a:pt x="1092" y="2400"/>
                    <a:pt x="1090" y="2403"/>
                    <a:pt x="1089" y="2405"/>
                  </a:cubicBezTo>
                  <a:cubicBezTo>
                    <a:pt x="1088" y="2406"/>
                    <a:pt x="1087" y="2408"/>
                    <a:pt x="1086" y="2410"/>
                  </a:cubicBezTo>
                  <a:cubicBezTo>
                    <a:pt x="1085" y="2410"/>
                    <a:pt x="1085" y="2411"/>
                    <a:pt x="1085" y="2411"/>
                  </a:cubicBezTo>
                  <a:cubicBezTo>
                    <a:pt x="1084" y="2412"/>
                    <a:pt x="1084" y="2412"/>
                    <a:pt x="1084" y="2413"/>
                  </a:cubicBezTo>
                  <a:cubicBezTo>
                    <a:pt x="1083" y="2414"/>
                    <a:pt x="1082" y="2415"/>
                    <a:pt x="1081" y="2416"/>
                  </a:cubicBezTo>
                  <a:cubicBezTo>
                    <a:pt x="1081" y="2417"/>
                    <a:pt x="1080" y="2417"/>
                    <a:pt x="1079" y="2418"/>
                  </a:cubicBezTo>
                  <a:cubicBezTo>
                    <a:pt x="1078" y="2419"/>
                    <a:pt x="1078" y="2420"/>
                    <a:pt x="1077" y="2421"/>
                  </a:cubicBezTo>
                  <a:cubicBezTo>
                    <a:pt x="1075" y="2423"/>
                    <a:pt x="1074" y="2425"/>
                    <a:pt x="1072" y="2428"/>
                  </a:cubicBezTo>
                  <a:cubicBezTo>
                    <a:pt x="1070" y="2430"/>
                    <a:pt x="1069" y="2432"/>
                    <a:pt x="1067" y="2434"/>
                  </a:cubicBezTo>
                  <a:cubicBezTo>
                    <a:pt x="1067" y="2435"/>
                    <a:pt x="1067" y="2435"/>
                    <a:pt x="1066" y="2436"/>
                  </a:cubicBezTo>
                  <a:cubicBezTo>
                    <a:pt x="1066" y="2436"/>
                    <a:pt x="1066" y="2437"/>
                    <a:pt x="1065" y="2437"/>
                  </a:cubicBezTo>
                  <a:cubicBezTo>
                    <a:pt x="1065" y="2439"/>
                    <a:pt x="1064" y="2440"/>
                    <a:pt x="1063" y="2441"/>
                  </a:cubicBezTo>
                  <a:cubicBezTo>
                    <a:pt x="1062" y="2443"/>
                    <a:pt x="1061" y="2445"/>
                    <a:pt x="1060" y="2447"/>
                  </a:cubicBezTo>
                  <a:cubicBezTo>
                    <a:pt x="1060" y="2449"/>
                    <a:pt x="1059" y="2450"/>
                    <a:pt x="1059" y="2451"/>
                  </a:cubicBezTo>
                  <a:cubicBezTo>
                    <a:pt x="1059" y="2452"/>
                    <a:pt x="1058" y="2453"/>
                    <a:pt x="1058" y="2454"/>
                  </a:cubicBezTo>
                  <a:cubicBezTo>
                    <a:pt x="1058" y="2456"/>
                    <a:pt x="1057" y="2458"/>
                    <a:pt x="1057" y="2459"/>
                  </a:cubicBezTo>
                  <a:cubicBezTo>
                    <a:pt x="1057" y="2461"/>
                    <a:pt x="1057" y="2463"/>
                    <a:pt x="1057" y="2464"/>
                  </a:cubicBezTo>
                  <a:cubicBezTo>
                    <a:pt x="1057" y="2464"/>
                    <a:pt x="1057" y="2465"/>
                    <a:pt x="1057" y="2465"/>
                  </a:cubicBezTo>
                  <a:cubicBezTo>
                    <a:pt x="1057" y="2466"/>
                    <a:pt x="1057" y="2466"/>
                    <a:pt x="1057" y="2467"/>
                  </a:cubicBezTo>
                  <a:cubicBezTo>
                    <a:pt x="1057" y="2467"/>
                    <a:pt x="1057" y="2467"/>
                    <a:pt x="1057" y="2467"/>
                  </a:cubicBezTo>
                  <a:cubicBezTo>
                    <a:pt x="1057" y="2467"/>
                    <a:pt x="1058" y="2467"/>
                    <a:pt x="1058" y="2467"/>
                  </a:cubicBezTo>
                  <a:cubicBezTo>
                    <a:pt x="1058" y="2466"/>
                    <a:pt x="1058" y="2466"/>
                    <a:pt x="1058" y="2465"/>
                  </a:cubicBezTo>
                  <a:cubicBezTo>
                    <a:pt x="1058" y="2465"/>
                    <a:pt x="1058" y="2465"/>
                    <a:pt x="1059" y="2464"/>
                  </a:cubicBezTo>
                  <a:cubicBezTo>
                    <a:pt x="1059" y="2463"/>
                    <a:pt x="1060" y="2462"/>
                    <a:pt x="1060" y="2460"/>
                  </a:cubicBezTo>
                  <a:cubicBezTo>
                    <a:pt x="1061" y="2459"/>
                    <a:pt x="1061" y="2457"/>
                    <a:pt x="1062" y="2455"/>
                  </a:cubicBezTo>
                  <a:cubicBezTo>
                    <a:pt x="1064" y="2452"/>
                    <a:pt x="1067" y="2448"/>
                    <a:pt x="1069" y="2444"/>
                  </a:cubicBezTo>
                  <a:cubicBezTo>
                    <a:pt x="1070" y="2444"/>
                    <a:pt x="1071" y="2443"/>
                    <a:pt x="1071" y="2442"/>
                  </a:cubicBezTo>
                  <a:cubicBezTo>
                    <a:pt x="1072" y="2441"/>
                    <a:pt x="1073" y="2440"/>
                    <a:pt x="1074" y="2439"/>
                  </a:cubicBezTo>
                  <a:cubicBezTo>
                    <a:pt x="1075" y="2436"/>
                    <a:pt x="1077" y="2434"/>
                    <a:pt x="1078" y="2432"/>
                  </a:cubicBezTo>
                  <a:cubicBezTo>
                    <a:pt x="1080" y="2430"/>
                    <a:pt x="1082" y="2428"/>
                    <a:pt x="1083" y="2426"/>
                  </a:cubicBezTo>
                  <a:cubicBezTo>
                    <a:pt x="1084" y="2425"/>
                    <a:pt x="1085" y="2424"/>
                    <a:pt x="1085" y="2423"/>
                  </a:cubicBezTo>
                  <a:cubicBezTo>
                    <a:pt x="1086" y="2422"/>
                    <a:pt x="1087" y="2421"/>
                    <a:pt x="1087" y="2419"/>
                  </a:cubicBezTo>
                  <a:cubicBezTo>
                    <a:pt x="1088" y="2418"/>
                    <a:pt x="1089" y="2417"/>
                    <a:pt x="1089" y="2416"/>
                  </a:cubicBezTo>
                  <a:cubicBezTo>
                    <a:pt x="1089" y="2416"/>
                    <a:pt x="1090" y="2415"/>
                    <a:pt x="1090" y="2415"/>
                  </a:cubicBezTo>
                  <a:cubicBezTo>
                    <a:pt x="1090" y="2414"/>
                    <a:pt x="1090" y="2413"/>
                    <a:pt x="1091" y="2413"/>
                  </a:cubicBezTo>
                  <a:cubicBezTo>
                    <a:pt x="1091" y="2412"/>
                    <a:pt x="1092" y="2411"/>
                    <a:pt x="1092" y="2410"/>
                  </a:cubicBezTo>
                  <a:cubicBezTo>
                    <a:pt x="1092" y="2412"/>
                    <a:pt x="1092" y="2413"/>
                    <a:pt x="1091" y="2414"/>
                  </a:cubicBezTo>
                  <a:cubicBezTo>
                    <a:pt x="1091" y="2415"/>
                    <a:pt x="1091" y="2416"/>
                    <a:pt x="1091" y="2416"/>
                  </a:cubicBezTo>
                  <a:cubicBezTo>
                    <a:pt x="1091" y="2417"/>
                    <a:pt x="1091" y="2417"/>
                    <a:pt x="1091" y="2418"/>
                  </a:cubicBezTo>
                  <a:cubicBezTo>
                    <a:pt x="1090" y="2419"/>
                    <a:pt x="1090" y="2420"/>
                    <a:pt x="1090" y="2421"/>
                  </a:cubicBezTo>
                  <a:cubicBezTo>
                    <a:pt x="1089" y="2425"/>
                    <a:pt x="1087" y="2429"/>
                    <a:pt x="1086" y="2432"/>
                  </a:cubicBezTo>
                  <a:cubicBezTo>
                    <a:pt x="1084" y="2436"/>
                    <a:pt x="1083" y="2439"/>
                    <a:pt x="1081" y="2442"/>
                  </a:cubicBezTo>
                  <a:cubicBezTo>
                    <a:pt x="1080" y="2445"/>
                    <a:pt x="1079" y="2447"/>
                    <a:pt x="1078" y="2449"/>
                  </a:cubicBezTo>
                  <a:cubicBezTo>
                    <a:pt x="1077" y="2451"/>
                    <a:pt x="1076" y="2453"/>
                    <a:pt x="1076" y="2454"/>
                  </a:cubicBezTo>
                  <a:cubicBezTo>
                    <a:pt x="1075" y="2455"/>
                    <a:pt x="1075" y="2456"/>
                    <a:pt x="1075" y="2456"/>
                  </a:cubicBezTo>
                  <a:cubicBezTo>
                    <a:pt x="1075" y="2456"/>
                    <a:pt x="1075" y="2455"/>
                    <a:pt x="1076" y="2454"/>
                  </a:cubicBezTo>
                  <a:cubicBezTo>
                    <a:pt x="1077" y="2453"/>
                    <a:pt x="1078" y="2452"/>
                    <a:pt x="1079" y="2450"/>
                  </a:cubicBezTo>
                  <a:cubicBezTo>
                    <a:pt x="1082" y="2446"/>
                    <a:pt x="1086" y="2441"/>
                    <a:pt x="1090" y="2434"/>
                  </a:cubicBezTo>
                  <a:cubicBezTo>
                    <a:pt x="1092" y="2431"/>
                    <a:pt x="1094" y="2427"/>
                    <a:pt x="1095" y="2423"/>
                  </a:cubicBezTo>
                  <a:cubicBezTo>
                    <a:pt x="1096" y="2422"/>
                    <a:pt x="1096" y="2421"/>
                    <a:pt x="1097" y="2419"/>
                  </a:cubicBezTo>
                  <a:cubicBezTo>
                    <a:pt x="1097" y="2419"/>
                    <a:pt x="1097" y="2418"/>
                    <a:pt x="1097" y="2418"/>
                  </a:cubicBezTo>
                  <a:cubicBezTo>
                    <a:pt x="1097" y="2417"/>
                    <a:pt x="1097" y="2417"/>
                    <a:pt x="1098" y="2416"/>
                  </a:cubicBezTo>
                  <a:cubicBezTo>
                    <a:pt x="1098" y="2414"/>
                    <a:pt x="1099" y="2411"/>
                    <a:pt x="1099" y="2409"/>
                  </a:cubicBezTo>
                  <a:cubicBezTo>
                    <a:pt x="1100" y="2404"/>
                    <a:pt x="1100" y="2399"/>
                    <a:pt x="1100" y="2393"/>
                  </a:cubicBezTo>
                  <a:cubicBezTo>
                    <a:pt x="1100" y="2388"/>
                    <a:pt x="1100" y="2383"/>
                    <a:pt x="1099" y="2378"/>
                  </a:cubicBezTo>
                  <a:cubicBezTo>
                    <a:pt x="1099" y="2372"/>
                    <a:pt x="1098" y="2367"/>
                    <a:pt x="1097" y="2362"/>
                  </a:cubicBezTo>
                  <a:cubicBezTo>
                    <a:pt x="1097" y="2360"/>
                    <a:pt x="1097" y="2357"/>
                    <a:pt x="1096" y="2355"/>
                  </a:cubicBezTo>
                  <a:cubicBezTo>
                    <a:pt x="1096" y="2352"/>
                    <a:pt x="1096" y="2350"/>
                    <a:pt x="1095" y="2348"/>
                  </a:cubicBezTo>
                  <a:cubicBezTo>
                    <a:pt x="1094" y="2338"/>
                    <a:pt x="1092" y="2329"/>
                    <a:pt x="1091" y="2321"/>
                  </a:cubicBezTo>
                  <a:cubicBezTo>
                    <a:pt x="1090" y="2318"/>
                    <a:pt x="1090" y="2315"/>
                    <a:pt x="1089" y="2312"/>
                  </a:cubicBezTo>
                  <a:cubicBezTo>
                    <a:pt x="1100" y="2256"/>
                    <a:pt x="1054" y="2196"/>
                    <a:pt x="1027" y="2138"/>
                  </a:cubicBezTo>
                  <a:cubicBezTo>
                    <a:pt x="1029" y="2141"/>
                    <a:pt x="1031" y="2143"/>
                    <a:pt x="1033" y="2145"/>
                  </a:cubicBezTo>
                  <a:cubicBezTo>
                    <a:pt x="1039" y="2150"/>
                    <a:pt x="1045" y="2155"/>
                    <a:pt x="1051" y="2160"/>
                  </a:cubicBezTo>
                  <a:cubicBezTo>
                    <a:pt x="1054" y="2163"/>
                    <a:pt x="1056" y="2165"/>
                    <a:pt x="1059" y="2168"/>
                  </a:cubicBezTo>
                  <a:cubicBezTo>
                    <a:pt x="1062" y="2170"/>
                    <a:pt x="1065" y="2173"/>
                    <a:pt x="1068" y="2175"/>
                  </a:cubicBezTo>
                  <a:cubicBezTo>
                    <a:pt x="1072" y="2179"/>
                    <a:pt x="1076" y="2183"/>
                    <a:pt x="1080" y="2186"/>
                  </a:cubicBezTo>
                  <a:cubicBezTo>
                    <a:pt x="1080" y="2187"/>
                    <a:pt x="1080" y="2187"/>
                    <a:pt x="1080" y="2187"/>
                  </a:cubicBezTo>
                  <a:cubicBezTo>
                    <a:pt x="1081" y="2188"/>
                    <a:pt x="1081" y="2189"/>
                    <a:pt x="1081" y="2190"/>
                  </a:cubicBezTo>
                  <a:cubicBezTo>
                    <a:pt x="1082" y="2192"/>
                    <a:pt x="1082" y="2195"/>
                    <a:pt x="1082" y="2198"/>
                  </a:cubicBezTo>
                  <a:cubicBezTo>
                    <a:pt x="1082" y="2200"/>
                    <a:pt x="1082" y="2202"/>
                    <a:pt x="1082" y="2204"/>
                  </a:cubicBezTo>
                  <a:cubicBezTo>
                    <a:pt x="1082" y="2207"/>
                    <a:pt x="1082" y="2209"/>
                    <a:pt x="1083" y="2211"/>
                  </a:cubicBezTo>
                  <a:cubicBezTo>
                    <a:pt x="1083" y="2212"/>
                    <a:pt x="1083" y="2214"/>
                    <a:pt x="1083" y="2215"/>
                  </a:cubicBezTo>
                  <a:cubicBezTo>
                    <a:pt x="1083" y="2216"/>
                    <a:pt x="1083" y="2217"/>
                    <a:pt x="1083" y="2219"/>
                  </a:cubicBezTo>
                  <a:cubicBezTo>
                    <a:pt x="1083" y="2221"/>
                    <a:pt x="1083" y="2224"/>
                    <a:pt x="1084" y="2226"/>
                  </a:cubicBezTo>
                  <a:cubicBezTo>
                    <a:pt x="1084" y="2229"/>
                    <a:pt x="1084" y="2231"/>
                    <a:pt x="1084" y="2234"/>
                  </a:cubicBezTo>
                  <a:cubicBezTo>
                    <a:pt x="1085" y="2234"/>
                    <a:pt x="1085" y="2235"/>
                    <a:pt x="1085" y="2236"/>
                  </a:cubicBezTo>
                  <a:cubicBezTo>
                    <a:pt x="1085" y="2236"/>
                    <a:pt x="1085" y="2237"/>
                    <a:pt x="1085" y="2238"/>
                  </a:cubicBezTo>
                  <a:cubicBezTo>
                    <a:pt x="1085" y="2239"/>
                    <a:pt x="1085" y="2240"/>
                    <a:pt x="1086" y="2241"/>
                  </a:cubicBezTo>
                  <a:cubicBezTo>
                    <a:pt x="1086" y="2244"/>
                    <a:pt x="1087" y="2246"/>
                    <a:pt x="1088" y="2248"/>
                  </a:cubicBezTo>
                  <a:cubicBezTo>
                    <a:pt x="1089" y="2250"/>
                    <a:pt x="1090" y="2252"/>
                    <a:pt x="1091" y="2254"/>
                  </a:cubicBezTo>
                  <a:cubicBezTo>
                    <a:pt x="1091" y="2255"/>
                    <a:pt x="1091" y="2255"/>
                    <a:pt x="1092" y="2255"/>
                  </a:cubicBezTo>
                  <a:cubicBezTo>
                    <a:pt x="1092" y="2256"/>
                    <a:pt x="1092" y="2256"/>
                    <a:pt x="1092" y="2257"/>
                  </a:cubicBezTo>
                  <a:cubicBezTo>
                    <a:pt x="1093" y="2257"/>
                    <a:pt x="1093" y="2257"/>
                    <a:pt x="1093" y="2258"/>
                  </a:cubicBezTo>
                  <a:cubicBezTo>
                    <a:pt x="1093" y="2258"/>
                    <a:pt x="1094" y="2258"/>
                    <a:pt x="1094" y="2258"/>
                  </a:cubicBezTo>
                  <a:cubicBezTo>
                    <a:pt x="1094" y="2258"/>
                    <a:pt x="1094" y="2258"/>
                    <a:pt x="1094" y="2258"/>
                  </a:cubicBezTo>
                  <a:cubicBezTo>
                    <a:pt x="1095" y="2259"/>
                    <a:pt x="1095" y="2260"/>
                    <a:pt x="1096" y="2260"/>
                  </a:cubicBezTo>
                  <a:cubicBezTo>
                    <a:pt x="1097" y="2260"/>
                    <a:pt x="1097" y="2261"/>
                    <a:pt x="1098" y="2261"/>
                  </a:cubicBezTo>
                  <a:cubicBezTo>
                    <a:pt x="1098" y="2261"/>
                    <a:pt x="1099" y="2262"/>
                    <a:pt x="1099" y="2262"/>
                  </a:cubicBezTo>
                  <a:cubicBezTo>
                    <a:pt x="1099" y="2262"/>
                    <a:pt x="1100" y="2262"/>
                    <a:pt x="1100" y="2262"/>
                  </a:cubicBezTo>
                  <a:cubicBezTo>
                    <a:pt x="1101" y="2263"/>
                    <a:pt x="1101" y="2263"/>
                    <a:pt x="1101" y="2263"/>
                  </a:cubicBezTo>
                  <a:cubicBezTo>
                    <a:pt x="1101" y="2263"/>
                    <a:pt x="1101" y="2262"/>
                    <a:pt x="1100" y="2262"/>
                  </a:cubicBezTo>
                  <a:cubicBezTo>
                    <a:pt x="1100" y="2262"/>
                    <a:pt x="1100" y="2261"/>
                    <a:pt x="1099" y="2261"/>
                  </a:cubicBezTo>
                  <a:cubicBezTo>
                    <a:pt x="1099" y="2261"/>
                    <a:pt x="1099" y="2260"/>
                    <a:pt x="1099" y="2260"/>
                  </a:cubicBezTo>
                  <a:cubicBezTo>
                    <a:pt x="1098" y="2260"/>
                    <a:pt x="1098" y="2259"/>
                    <a:pt x="1098" y="2258"/>
                  </a:cubicBezTo>
                  <a:cubicBezTo>
                    <a:pt x="1097" y="2258"/>
                    <a:pt x="1097" y="2257"/>
                    <a:pt x="1097" y="2257"/>
                  </a:cubicBezTo>
                  <a:cubicBezTo>
                    <a:pt x="1096" y="2256"/>
                    <a:pt x="1096" y="2255"/>
                    <a:pt x="1096" y="2255"/>
                  </a:cubicBezTo>
                  <a:cubicBezTo>
                    <a:pt x="1095" y="2254"/>
                    <a:pt x="1095" y="2253"/>
                    <a:pt x="1095" y="2252"/>
                  </a:cubicBezTo>
                  <a:cubicBezTo>
                    <a:pt x="1095" y="2252"/>
                    <a:pt x="1095" y="2251"/>
                    <a:pt x="1094" y="2251"/>
                  </a:cubicBezTo>
                  <a:cubicBezTo>
                    <a:pt x="1094" y="2250"/>
                    <a:pt x="1094" y="2250"/>
                    <a:pt x="1094" y="2249"/>
                  </a:cubicBezTo>
                  <a:cubicBezTo>
                    <a:pt x="1094" y="2249"/>
                    <a:pt x="1094" y="2248"/>
                    <a:pt x="1094" y="2247"/>
                  </a:cubicBezTo>
                  <a:cubicBezTo>
                    <a:pt x="1093" y="2245"/>
                    <a:pt x="1093" y="2242"/>
                    <a:pt x="1093" y="2240"/>
                  </a:cubicBezTo>
                  <a:cubicBezTo>
                    <a:pt x="1093" y="2239"/>
                    <a:pt x="1092" y="2238"/>
                    <a:pt x="1092" y="2237"/>
                  </a:cubicBezTo>
                  <a:cubicBezTo>
                    <a:pt x="1092" y="2235"/>
                    <a:pt x="1092" y="2234"/>
                    <a:pt x="1092" y="2233"/>
                  </a:cubicBezTo>
                  <a:cubicBezTo>
                    <a:pt x="1092" y="2230"/>
                    <a:pt x="1092" y="2228"/>
                    <a:pt x="1091" y="2225"/>
                  </a:cubicBezTo>
                  <a:cubicBezTo>
                    <a:pt x="1091" y="2223"/>
                    <a:pt x="1091" y="2220"/>
                    <a:pt x="1091" y="2218"/>
                  </a:cubicBezTo>
                  <a:cubicBezTo>
                    <a:pt x="1090" y="2217"/>
                    <a:pt x="1090" y="2215"/>
                    <a:pt x="1090" y="2214"/>
                  </a:cubicBezTo>
                  <a:cubicBezTo>
                    <a:pt x="1090" y="2213"/>
                    <a:pt x="1090" y="2212"/>
                    <a:pt x="1089" y="2211"/>
                  </a:cubicBezTo>
                  <a:cubicBezTo>
                    <a:pt x="1089" y="2208"/>
                    <a:pt x="1089" y="2206"/>
                    <a:pt x="1088" y="2204"/>
                  </a:cubicBezTo>
                  <a:cubicBezTo>
                    <a:pt x="1088" y="2202"/>
                    <a:pt x="1087" y="2200"/>
                    <a:pt x="1087" y="2198"/>
                  </a:cubicBezTo>
                  <a:cubicBezTo>
                    <a:pt x="1086" y="2196"/>
                    <a:pt x="1086" y="2194"/>
                    <a:pt x="1085" y="2192"/>
                  </a:cubicBezTo>
                  <a:cubicBezTo>
                    <a:pt x="1085" y="2192"/>
                    <a:pt x="1084" y="2191"/>
                    <a:pt x="1084" y="2190"/>
                  </a:cubicBezTo>
                  <a:cubicBezTo>
                    <a:pt x="1084" y="2191"/>
                    <a:pt x="1084" y="2191"/>
                    <a:pt x="1084" y="2191"/>
                  </a:cubicBezTo>
                  <a:cubicBezTo>
                    <a:pt x="1084" y="2191"/>
                    <a:pt x="1084" y="2191"/>
                    <a:pt x="1084" y="2191"/>
                  </a:cubicBezTo>
                  <a:cubicBezTo>
                    <a:pt x="1085" y="2192"/>
                    <a:pt x="1085" y="2192"/>
                    <a:pt x="1086" y="2193"/>
                  </a:cubicBezTo>
                  <a:cubicBezTo>
                    <a:pt x="1087" y="2194"/>
                    <a:pt x="1088" y="2195"/>
                    <a:pt x="1089" y="2197"/>
                  </a:cubicBezTo>
                  <a:cubicBezTo>
                    <a:pt x="1091" y="2199"/>
                    <a:pt x="1093" y="2201"/>
                    <a:pt x="1095" y="2204"/>
                  </a:cubicBezTo>
                  <a:cubicBezTo>
                    <a:pt x="1098" y="2208"/>
                    <a:pt x="1101" y="2213"/>
                    <a:pt x="1103" y="2217"/>
                  </a:cubicBezTo>
                  <a:cubicBezTo>
                    <a:pt x="1106" y="2221"/>
                    <a:pt x="1108" y="2225"/>
                    <a:pt x="1109" y="2228"/>
                  </a:cubicBezTo>
                  <a:cubicBezTo>
                    <a:pt x="1110" y="2231"/>
                    <a:pt x="1112" y="2233"/>
                    <a:pt x="1112" y="2235"/>
                  </a:cubicBezTo>
                  <a:cubicBezTo>
                    <a:pt x="1113" y="2237"/>
                    <a:pt x="1113" y="2237"/>
                    <a:pt x="1113" y="2237"/>
                  </a:cubicBezTo>
                  <a:cubicBezTo>
                    <a:pt x="1113" y="2237"/>
                    <a:pt x="1113" y="2236"/>
                    <a:pt x="1113" y="2235"/>
                  </a:cubicBezTo>
                  <a:cubicBezTo>
                    <a:pt x="1112" y="2233"/>
                    <a:pt x="1112" y="2230"/>
                    <a:pt x="1110" y="2227"/>
                  </a:cubicBezTo>
                  <a:cubicBezTo>
                    <a:pt x="1109" y="2224"/>
                    <a:pt x="1108" y="2220"/>
                    <a:pt x="1106" y="2215"/>
                  </a:cubicBezTo>
                  <a:cubicBezTo>
                    <a:pt x="1104" y="2211"/>
                    <a:pt x="1102" y="2206"/>
                    <a:pt x="1098" y="2201"/>
                  </a:cubicBezTo>
                  <a:cubicBezTo>
                    <a:pt x="1097" y="2199"/>
                    <a:pt x="1095" y="2196"/>
                    <a:pt x="1093" y="2193"/>
                  </a:cubicBezTo>
                  <a:cubicBezTo>
                    <a:pt x="1092" y="2192"/>
                    <a:pt x="1091" y="2191"/>
                    <a:pt x="1090" y="2189"/>
                  </a:cubicBezTo>
                  <a:cubicBezTo>
                    <a:pt x="1090" y="2189"/>
                    <a:pt x="1089" y="2188"/>
                    <a:pt x="1089" y="2187"/>
                  </a:cubicBezTo>
                  <a:cubicBezTo>
                    <a:pt x="1088" y="2187"/>
                    <a:pt x="1088" y="2187"/>
                    <a:pt x="1088" y="2187"/>
                  </a:cubicBezTo>
                  <a:cubicBezTo>
                    <a:pt x="1088" y="2186"/>
                    <a:pt x="1088" y="2186"/>
                    <a:pt x="1088" y="2186"/>
                  </a:cubicBezTo>
                  <a:cubicBezTo>
                    <a:pt x="1087" y="2185"/>
                    <a:pt x="1087" y="2185"/>
                    <a:pt x="1087" y="2185"/>
                  </a:cubicBezTo>
                  <a:cubicBezTo>
                    <a:pt x="1083" y="2180"/>
                    <a:pt x="1078" y="2175"/>
                    <a:pt x="1072" y="2170"/>
                  </a:cubicBezTo>
                  <a:cubicBezTo>
                    <a:pt x="1070" y="2167"/>
                    <a:pt x="1067" y="2165"/>
                    <a:pt x="1064" y="2162"/>
                  </a:cubicBezTo>
                  <a:cubicBezTo>
                    <a:pt x="1061" y="2160"/>
                    <a:pt x="1059" y="2157"/>
                    <a:pt x="1056" y="2155"/>
                  </a:cubicBezTo>
                  <a:cubicBezTo>
                    <a:pt x="1050" y="2150"/>
                    <a:pt x="1044" y="2144"/>
                    <a:pt x="1039" y="2139"/>
                  </a:cubicBezTo>
                  <a:cubicBezTo>
                    <a:pt x="1036" y="2136"/>
                    <a:pt x="1033" y="2134"/>
                    <a:pt x="1031" y="2131"/>
                  </a:cubicBezTo>
                  <a:cubicBezTo>
                    <a:pt x="1030" y="2130"/>
                    <a:pt x="1029" y="2129"/>
                    <a:pt x="1029" y="2129"/>
                  </a:cubicBezTo>
                  <a:cubicBezTo>
                    <a:pt x="1027" y="2127"/>
                    <a:pt x="1027" y="2127"/>
                    <a:pt x="1027" y="2127"/>
                  </a:cubicBezTo>
                  <a:cubicBezTo>
                    <a:pt x="1027" y="2126"/>
                    <a:pt x="1027" y="2126"/>
                    <a:pt x="1027" y="2126"/>
                  </a:cubicBezTo>
                  <a:cubicBezTo>
                    <a:pt x="1027" y="2126"/>
                    <a:pt x="1027" y="2126"/>
                    <a:pt x="1027" y="2126"/>
                  </a:cubicBezTo>
                  <a:cubicBezTo>
                    <a:pt x="1027" y="2126"/>
                    <a:pt x="1027" y="2126"/>
                    <a:pt x="1027" y="2126"/>
                  </a:cubicBezTo>
                  <a:cubicBezTo>
                    <a:pt x="1026" y="2126"/>
                    <a:pt x="1026" y="2126"/>
                    <a:pt x="1026" y="2126"/>
                  </a:cubicBezTo>
                  <a:cubicBezTo>
                    <a:pt x="1026" y="2125"/>
                    <a:pt x="1026" y="2125"/>
                    <a:pt x="1026" y="2125"/>
                  </a:cubicBezTo>
                  <a:cubicBezTo>
                    <a:pt x="1025" y="2124"/>
                    <a:pt x="1025" y="2124"/>
                    <a:pt x="1025" y="2124"/>
                  </a:cubicBezTo>
                  <a:cubicBezTo>
                    <a:pt x="1025" y="2124"/>
                    <a:pt x="1024" y="2123"/>
                    <a:pt x="1023" y="2122"/>
                  </a:cubicBezTo>
                  <a:cubicBezTo>
                    <a:pt x="1023" y="2121"/>
                    <a:pt x="1023" y="2121"/>
                    <a:pt x="1023" y="2121"/>
                  </a:cubicBezTo>
                  <a:cubicBezTo>
                    <a:pt x="1022" y="2120"/>
                    <a:pt x="1022" y="2120"/>
                    <a:pt x="1022" y="2120"/>
                  </a:cubicBezTo>
                  <a:cubicBezTo>
                    <a:pt x="1021" y="2119"/>
                    <a:pt x="1021" y="2118"/>
                    <a:pt x="1020" y="2118"/>
                  </a:cubicBezTo>
                  <a:cubicBezTo>
                    <a:pt x="1020" y="2117"/>
                    <a:pt x="1019" y="2116"/>
                    <a:pt x="1019" y="2115"/>
                  </a:cubicBezTo>
                  <a:cubicBezTo>
                    <a:pt x="1018" y="2115"/>
                    <a:pt x="1018" y="2114"/>
                    <a:pt x="1017" y="2113"/>
                  </a:cubicBezTo>
                  <a:cubicBezTo>
                    <a:pt x="1017" y="2112"/>
                    <a:pt x="1016" y="2112"/>
                    <a:pt x="1016" y="2111"/>
                  </a:cubicBezTo>
                  <a:cubicBezTo>
                    <a:pt x="1011" y="2098"/>
                    <a:pt x="1008" y="2085"/>
                    <a:pt x="1008" y="2072"/>
                  </a:cubicBezTo>
                  <a:cubicBezTo>
                    <a:pt x="1007" y="2052"/>
                    <a:pt x="1007" y="2035"/>
                    <a:pt x="1010" y="2018"/>
                  </a:cubicBezTo>
                  <a:cubicBezTo>
                    <a:pt x="1010" y="2019"/>
                    <a:pt x="1010" y="2020"/>
                    <a:pt x="1010" y="2021"/>
                  </a:cubicBezTo>
                  <a:cubicBezTo>
                    <a:pt x="1010" y="2023"/>
                    <a:pt x="1010" y="2024"/>
                    <a:pt x="1010" y="2025"/>
                  </a:cubicBezTo>
                  <a:cubicBezTo>
                    <a:pt x="1011" y="2026"/>
                    <a:pt x="1011" y="2026"/>
                    <a:pt x="1011" y="2027"/>
                  </a:cubicBezTo>
                  <a:cubicBezTo>
                    <a:pt x="1011" y="2027"/>
                    <a:pt x="1011" y="2028"/>
                    <a:pt x="1011" y="2029"/>
                  </a:cubicBezTo>
                  <a:cubicBezTo>
                    <a:pt x="1011" y="2030"/>
                    <a:pt x="1011" y="2031"/>
                    <a:pt x="1012" y="2033"/>
                  </a:cubicBezTo>
                  <a:cubicBezTo>
                    <a:pt x="1013" y="2038"/>
                    <a:pt x="1014" y="2043"/>
                    <a:pt x="1016" y="2048"/>
                  </a:cubicBezTo>
                  <a:cubicBezTo>
                    <a:pt x="1017" y="2051"/>
                    <a:pt x="1019" y="2054"/>
                    <a:pt x="1020" y="2056"/>
                  </a:cubicBezTo>
                  <a:cubicBezTo>
                    <a:pt x="1021" y="2059"/>
                    <a:pt x="1022" y="2062"/>
                    <a:pt x="1024" y="2065"/>
                  </a:cubicBezTo>
                  <a:cubicBezTo>
                    <a:pt x="1025" y="2066"/>
                    <a:pt x="1025" y="2067"/>
                    <a:pt x="1026" y="2068"/>
                  </a:cubicBezTo>
                  <a:cubicBezTo>
                    <a:pt x="1027" y="2070"/>
                    <a:pt x="1028" y="2071"/>
                    <a:pt x="1028" y="2072"/>
                  </a:cubicBezTo>
                  <a:cubicBezTo>
                    <a:pt x="1029" y="2073"/>
                    <a:pt x="1029" y="2073"/>
                    <a:pt x="1029" y="2073"/>
                  </a:cubicBezTo>
                  <a:cubicBezTo>
                    <a:pt x="1029" y="2074"/>
                    <a:pt x="1029" y="2074"/>
                    <a:pt x="1029" y="2074"/>
                  </a:cubicBezTo>
                  <a:cubicBezTo>
                    <a:pt x="1030" y="2074"/>
                    <a:pt x="1030" y="2074"/>
                    <a:pt x="1030" y="2074"/>
                  </a:cubicBezTo>
                  <a:cubicBezTo>
                    <a:pt x="1030" y="2074"/>
                    <a:pt x="1030" y="2074"/>
                    <a:pt x="1030" y="2074"/>
                  </a:cubicBezTo>
                  <a:cubicBezTo>
                    <a:pt x="1031" y="2076"/>
                    <a:pt x="1031" y="2076"/>
                    <a:pt x="1031" y="2076"/>
                  </a:cubicBezTo>
                  <a:cubicBezTo>
                    <a:pt x="1032" y="2077"/>
                    <a:pt x="1033" y="2079"/>
                    <a:pt x="1034" y="2080"/>
                  </a:cubicBezTo>
                  <a:cubicBezTo>
                    <a:pt x="1035" y="2081"/>
                    <a:pt x="1036" y="2082"/>
                    <a:pt x="1036" y="2084"/>
                  </a:cubicBezTo>
                  <a:cubicBezTo>
                    <a:pt x="1037" y="2085"/>
                    <a:pt x="1038" y="2086"/>
                    <a:pt x="1039" y="2087"/>
                  </a:cubicBezTo>
                  <a:cubicBezTo>
                    <a:pt x="1040" y="2088"/>
                    <a:pt x="1041" y="2089"/>
                    <a:pt x="1042" y="2091"/>
                  </a:cubicBezTo>
                  <a:cubicBezTo>
                    <a:pt x="1043" y="2092"/>
                    <a:pt x="1044" y="2093"/>
                    <a:pt x="1045" y="2094"/>
                  </a:cubicBezTo>
                  <a:cubicBezTo>
                    <a:pt x="1049" y="2098"/>
                    <a:pt x="1054" y="2102"/>
                    <a:pt x="1058" y="2106"/>
                  </a:cubicBezTo>
                  <a:cubicBezTo>
                    <a:pt x="1060" y="2108"/>
                    <a:pt x="1063" y="2110"/>
                    <a:pt x="1065" y="2112"/>
                  </a:cubicBezTo>
                  <a:cubicBezTo>
                    <a:pt x="1065" y="2112"/>
                    <a:pt x="1065" y="2113"/>
                    <a:pt x="1065" y="2114"/>
                  </a:cubicBezTo>
                  <a:cubicBezTo>
                    <a:pt x="1066" y="2115"/>
                    <a:pt x="1067" y="2117"/>
                    <a:pt x="1067" y="2119"/>
                  </a:cubicBezTo>
                  <a:cubicBezTo>
                    <a:pt x="1068" y="2121"/>
                    <a:pt x="1069" y="2123"/>
                    <a:pt x="1070" y="2126"/>
                  </a:cubicBezTo>
                  <a:cubicBezTo>
                    <a:pt x="1071" y="2128"/>
                    <a:pt x="1072" y="2130"/>
                    <a:pt x="1073" y="2133"/>
                  </a:cubicBezTo>
                  <a:cubicBezTo>
                    <a:pt x="1074" y="2134"/>
                    <a:pt x="1074" y="2135"/>
                    <a:pt x="1075" y="2136"/>
                  </a:cubicBezTo>
                  <a:cubicBezTo>
                    <a:pt x="1076" y="2137"/>
                    <a:pt x="1076" y="2138"/>
                    <a:pt x="1077" y="2140"/>
                  </a:cubicBezTo>
                  <a:cubicBezTo>
                    <a:pt x="1078" y="2142"/>
                    <a:pt x="1080" y="2145"/>
                    <a:pt x="1081" y="2147"/>
                  </a:cubicBezTo>
                  <a:cubicBezTo>
                    <a:pt x="1083" y="2149"/>
                    <a:pt x="1084" y="2152"/>
                    <a:pt x="1086" y="2154"/>
                  </a:cubicBezTo>
                  <a:cubicBezTo>
                    <a:pt x="1087" y="2155"/>
                    <a:pt x="1088" y="2156"/>
                    <a:pt x="1088" y="2157"/>
                  </a:cubicBezTo>
                  <a:cubicBezTo>
                    <a:pt x="1089" y="2158"/>
                    <a:pt x="1090" y="2159"/>
                    <a:pt x="1091" y="2160"/>
                  </a:cubicBezTo>
                  <a:cubicBezTo>
                    <a:pt x="1092" y="2163"/>
                    <a:pt x="1094" y="2164"/>
                    <a:pt x="1096" y="2166"/>
                  </a:cubicBezTo>
                  <a:cubicBezTo>
                    <a:pt x="1096" y="2167"/>
                    <a:pt x="1097" y="2168"/>
                    <a:pt x="1098" y="2169"/>
                  </a:cubicBezTo>
                  <a:cubicBezTo>
                    <a:pt x="1099" y="2170"/>
                    <a:pt x="1099" y="2171"/>
                    <a:pt x="1100" y="2171"/>
                  </a:cubicBezTo>
                  <a:cubicBezTo>
                    <a:pt x="1101" y="2172"/>
                    <a:pt x="1102" y="2173"/>
                    <a:pt x="1102" y="2174"/>
                  </a:cubicBezTo>
                  <a:cubicBezTo>
                    <a:pt x="1103" y="2174"/>
                    <a:pt x="1104" y="2175"/>
                    <a:pt x="1104" y="2175"/>
                  </a:cubicBezTo>
                  <a:cubicBezTo>
                    <a:pt x="1106" y="2177"/>
                    <a:pt x="1107" y="2178"/>
                    <a:pt x="1108" y="2178"/>
                  </a:cubicBezTo>
                  <a:cubicBezTo>
                    <a:pt x="1109" y="2179"/>
                    <a:pt x="1109" y="2180"/>
                    <a:pt x="1110" y="2180"/>
                  </a:cubicBezTo>
                  <a:cubicBezTo>
                    <a:pt x="1110" y="2181"/>
                    <a:pt x="1111" y="2181"/>
                    <a:pt x="1111" y="2181"/>
                  </a:cubicBezTo>
                  <a:cubicBezTo>
                    <a:pt x="1111" y="2181"/>
                    <a:pt x="1110" y="2181"/>
                    <a:pt x="1110" y="2180"/>
                  </a:cubicBezTo>
                  <a:cubicBezTo>
                    <a:pt x="1110" y="2179"/>
                    <a:pt x="1109" y="2179"/>
                    <a:pt x="1109" y="2177"/>
                  </a:cubicBezTo>
                  <a:cubicBezTo>
                    <a:pt x="1108" y="2176"/>
                    <a:pt x="1108" y="2175"/>
                    <a:pt x="1107" y="2174"/>
                  </a:cubicBezTo>
                  <a:cubicBezTo>
                    <a:pt x="1106" y="2172"/>
                    <a:pt x="1105" y="2170"/>
                    <a:pt x="1104" y="2169"/>
                  </a:cubicBezTo>
                  <a:cubicBezTo>
                    <a:pt x="1103" y="2167"/>
                    <a:pt x="1102" y="2165"/>
                    <a:pt x="1100" y="2163"/>
                  </a:cubicBezTo>
                  <a:cubicBezTo>
                    <a:pt x="1099" y="2161"/>
                    <a:pt x="1098" y="2159"/>
                    <a:pt x="1097" y="2156"/>
                  </a:cubicBezTo>
                  <a:cubicBezTo>
                    <a:pt x="1096" y="2155"/>
                    <a:pt x="1095" y="2154"/>
                    <a:pt x="1094" y="2153"/>
                  </a:cubicBezTo>
                  <a:cubicBezTo>
                    <a:pt x="1094" y="2152"/>
                    <a:pt x="1093" y="2151"/>
                    <a:pt x="1092" y="2150"/>
                  </a:cubicBezTo>
                  <a:cubicBezTo>
                    <a:pt x="1091" y="2147"/>
                    <a:pt x="1089" y="2145"/>
                    <a:pt x="1088" y="2143"/>
                  </a:cubicBezTo>
                  <a:cubicBezTo>
                    <a:pt x="1086" y="2140"/>
                    <a:pt x="1085" y="2138"/>
                    <a:pt x="1084" y="2136"/>
                  </a:cubicBezTo>
                  <a:cubicBezTo>
                    <a:pt x="1083" y="2135"/>
                    <a:pt x="1082" y="2133"/>
                    <a:pt x="1081" y="2132"/>
                  </a:cubicBezTo>
                  <a:cubicBezTo>
                    <a:pt x="1081" y="2131"/>
                    <a:pt x="1080" y="2130"/>
                    <a:pt x="1079" y="2129"/>
                  </a:cubicBezTo>
                  <a:cubicBezTo>
                    <a:pt x="1078" y="2127"/>
                    <a:pt x="1076" y="2125"/>
                    <a:pt x="1075" y="2123"/>
                  </a:cubicBezTo>
                  <a:cubicBezTo>
                    <a:pt x="1074" y="2121"/>
                    <a:pt x="1073" y="2119"/>
                    <a:pt x="1071" y="2117"/>
                  </a:cubicBezTo>
                  <a:cubicBezTo>
                    <a:pt x="1071" y="2117"/>
                    <a:pt x="1071" y="2117"/>
                    <a:pt x="1071" y="2117"/>
                  </a:cubicBezTo>
                  <a:cubicBezTo>
                    <a:pt x="1075" y="2120"/>
                    <a:pt x="1079" y="2122"/>
                    <a:pt x="1083" y="2125"/>
                  </a:cubicBezTo>
                  <a:cubicBezTo>
                    <a:pt x="1086" y="2127"/>
                    <a:pt x="1090" y="2129"/>
                    <a:pt x="1093" y="2131"/>
                  </a:cubicBezTo>
                  <a:cubicBezTo>
                    <a:pt x="1096" y="2133"/>
                    <a:pt x="1099" y="2135"/>
                    <a:pt x="1101" y="2136"/>
                  </a:cubicBezTo>
                  <a:cubicBezTo>
                    <a:pt x="1104" y="2137"/>
                    <a:pt x="1106" y="2138"/>
                    <a:pt x="1107" y="2138"/>
                  </a:cubicBezTo>
                  <a:cubicBezTo>
                    <a:pt x="1108" y="2138"/>
                    <a:pt x="1109" y="2138"/>
                    <a:pt x="1109" y="2138"/>
                  </a:cubicBezTo>
                  <a:cubicBezTo>
                    <a:pt x="1109" y="2138"/>
                    <a:pt x="1109" y="2138"/>
                    <a:pt x="1109" y="2138"/>
                  </a:cubicBezTo>
                  <a:cubicBezTo>
                    <a:pt x="1109" y="2138"/>
                    <a:pt x="1109" y="2138"/>
                    <a:pt x="1107" y="2137"/>
                  </a:cubicBezTo>
                  <a:cubicBezTo>
                    <a:pt x="1106" y="2137"/>
                    <a:pt x="1104" y="2136"/>
                    <a:pt x="1102" y="2134"/>
                  </a:cubicBezTo>
                  <a:cubicBezTo>
                    <a:pt x="1100" y="2133"/>
                    <a:pt x="1098" y="2131"/>
                    <a:pt x="1095" y="2129"/>
                  </a:cubicBezTo>
                  <a:cubicBezTo>
                    <a:pt x="1092" y="2126"/>
                    <a:pt x="1089" y="2124"/>
                    <a:pt x="1085" y="2121"/>
                  </a:cubicBezTo>
                  <a:cubicBezTo>
                    <a:pt x="1082" y="2118"/>
                    <a:pt x="1078" y="2115"/>
                    <a:pt x="1074" y="2112"/>
                  </a:cubicBezTo>
                  <a:cubicBezTo>
                    <a:pt x="1071" y="2108"/>
                    <a:pt x="1067" y="2105"/>
                    <a:pt x="1063" y="2101"/>
                  </a:cubicBezTo>
                  <a:cubicBezTo>
                    <a:pt x="1061" y="2099"/>
                    <a:pt x="1059" y="2097"/>
                    <a:pt x="1057" y="2095"/>
                  </a:cubicBezTo>
                  <a:cubicBezTo>
                    <a:pt x="1055" y="2093"/>
                    <a:pt x="1053" y="2091"/>
                    <a:pt x="1051" y="2089"/>
                  </a:cubicBezTo>
                  <a:cubicBezTo>
                    <a:pt x="1050" y="2088"/>
                    <a:pt x="1049" y="2087"/>
                    <a:pt x="1048" y="2086"/>
                  </a:cubicBezTo>
                  <a:cubicBezTo>
                    <a:pt x="1049" y="2086"/>
                    <a:pt x="1049" y="2086"/>
                    <a:pt x="1050" y="2087"/>
                  </a:cubicBezTo>
                  <a:cubicBezTo>
                    <a:pt x="1052" y="2088"/>
                    <a:pt x="1055" y="2090"/>
                    <a:pt x="1058" y="2092"/>
                  </a:cubicBezTo>
                  <a:cubicBezTo>
                    <a:pt x="1060" y="2094"/>
                    <a:pt x="1063" y="2095"/>
                    <a:pt x="1065" y="2097"/>
                  </a:cubicBezTo>
                  <a:cubicBezTo>
                    <a:pt x="1067" y="2097"/>
                    <a:pt x="1068" y="2098"/>
                    <a:pt x="1069" y="2099"/>
                  </a:cubicBezTo>
                  <a:cubicBezTo>
                    <a:pt x="1071" y="2100"/>
                    <a:pt x="1072" y="2100"/>
                    <a:pt x="1073" y="2101"/>
                  </a:cubicBezTo>
                  <a:cubicBezTo>
                    <a:pt x="1076" y="2103"/>
                    <a:pt x="1078" y="2104"/>
                    <a:pt x="1080" y="2105"/>
                  </a:cubicBezTo>
                  <a:cubicBezTo>
                    <a:pt x="1083" y="2107"/>
                    <a:pt x="1085" y="2108"/>
                    <a:pt x="1087" y="2109"/>
                  </a:cubicBezTo>
                  <a:cubicBezTo>
                    <a:pt x="1088" y="2110"/>
                    <a:pt x="1089" y="2110"/>
                    <a:pt x="1089" y="2111"/>
                  </a:cubicBezTo>
                  <a:cubicBezTo>
                    <a:pt x="1090" y="2112"/>
                    <a:pt x="1091" y="2112"/>
                    <a:pt x="1092" y="2113"/>
                  </a:cubicBezTo>
                  <a:cubicBezTo>
                    <a:pt x="1093" y="2113"/>
                    <a:pt x="1093" y="2114"/>
                    <a:pt x="1094" y="2114"/>
                  </a:cubicBezTo>
                  <a:cubicBezTo>
                    <a:pt x="1095" y="2115"/>
                    <a:pt x="1095" y="2115"/>
                    <a:pt x="1096" y="2115"/>
                  </a:cubicBezTo>
                  <a:cubicBezTo>
                    <a:pt x="1097" y="2116"/>
                    <a:pt x="1098" y="2117"/>
                    <a:pt x="1098" y="2117"/>
                  </a:cubicBezTo>
                  <a:cubicBezTo>
                    <a:pt x="1099" y="2118"/>
                    <a:pt x="1099" y="2118"/>
                    <a:pt x="1099" y="2118"/>
                  </a:cubicBezTo>
                  <a:cubicBezTo>
                    <a:pt x="1099" y="2118"/>
                    <a:pt x="1099" y="2118"/>
                    <a:pt x="1099" y="2117"/>
                  </a:cubicBezTo>
                  <a:cubicBezTo>
                    <a:pt x="1098" y="2116"/>
                    <a:pt x="1098" y="2116"/>
                    <a:pt x="1097" y="2114"/>
                  </a:cubicBezTo>
                  <a:cubicBezTo>
                    <a:pt x="1097" y="2114"/>
                    <a:pt x="1096" y="2113"/>
                    <a:pt x="1096" y="2113"/>
                  </a:cubicBezTo>
                  <a:cubicBezTo>
                    <a:pt x="1095" y="2112"/>
                    <a:pt x="1095" y="2111"/>
                    <a:pt x="1094" y="2110"/>
                  </a:cubicBezTo>
                  <a:cubicBezTo>
                    <a:pt x="1093" y="2110"/>
                    <a:pt x="1093" y="2109"/>
                    <a:pt x="1092" y="2108"/>
                  </a:cubicBezTo>
                  <a:cubicBezTo>
                    <a:pt x="1091" y="2107"/>
                    <a:pt x="1090" y="2106"/>
                    <a:pt x="1090" y="2106"/>
                  </a:cubicBezTo>
                  <a:cubicBezTo>
                    <a:pt x="1089" y="2105"/>
                    <a:pt x="1088" y="2104"/>
                    <a:pt x="1087" y="2103"/>
                  </a:cubicBezTo>
                  <a:cubicBezTo>
                    <a:pt x="1086" y="2102"/>
                    <a:pt x="1085" y="2101"/>
                    <a:pt x="1084" y="2100"/>
                  </a:cubicBezTo>
                  <a:cubicBezTo>
                    <a:pt x="1082" y="2099"/>
                    <a:pt x="1079" y="2097"/>
                    <a:pt x="1077" y="2095"/>
                  </a:cubicBezTo>
                  <a:cubicBezTo>
                    <a:pt x="1076" y="2094"/>
                    <a:pt x="1075" y="2094"/>
                    <a:pt x="1073" y="2093"/>
                  </a:cubicBezTo>
                  <a:cubicBezTo>
                    <a:pt x="1072" y="2092"/>
                    <a:pt x="1071" y="2091"/>
                    <a:pt x="1070" y="2090"/>
                  </a:cubicBezTo>
                  <a:cubicBezTo>
                    <a:pt x="1067" y="2088"/>
                    <a:pt x="1064" y="2087"/>
                    <a:pt x="1062" y="2085"/>
                  </a:cubicBezTo>
                  <a:cubicBezTo>
                    <a:pt x="1059" y="2084"/>
                    <a:pt x="1057" y="2082"/>
                    <a:pt x="1054" y="2080"/>
                  </a:cubicBezTo>
                  <a:cubicBezTo>
                    <a:pt x="1053" y="2079"/>
                    <a:pt x="1052" y="2079"/>
                    <a:pt x="1050" y="2078"/>
                  </a:cubicBezTo>
                  <a:cubicBezTo>
                    <a:pt x="1049" y="2077"/>
                    <a:pt x="1048" y="2076"/>
                    <a:pt x="1047" y="2075"/>
                  </a:cubicBezTo>
                  <a:cubicBezTo>
                    <a:pt x="1046" y="2075"/>
                    <a:pt x="1044" y="2074"/>
                    <a:pt x="1043" y="2073"/>
                  </a:cubicBezTo>
                  <a:cubicBezTo>
                    <a:pt x="1042" y="2072"/>
                    <a:pt x="1041" y="2071"/>
                    <a:pt x="1040" y="2071"/>
                  </a:cubicBezTo>
                  <a:cubicBezTo>
                    <a:pt x="1040" y="2070"/>
                    <a:pt x="1039" y="2070"/>
                    <a:pt x="1039" y="2069"/>
                  </a:cubicBezTo>
                  <a:cubicBezTo>
                    <a:pt x="1038" y="2069"/>
                    <a:pt x="1038" y="2069"/>
                    <a:pt x="1037" y="2068"/>
                  </a:cubicBezTo>
                  <a:cubicBezTo>
                    <a:pt x="1036" y="2067"/>
                    <a:pt x="1035" y="2067"/>
                    <a:pt x="1035" y="2066"/>
                  </a:cubicBezTo>
                  <a:cubicBezTo>
                    <a:pt x="1034" y="2065"/>
                    <a:pt x="1033" y="2064"/>
                    <a:pt x="1032" y="2064"/>
                  </a:cubicBezTo>
                  <a:cubicBezTo>
                    <a:pt x="1032" y="2063"/>
                    <a:pt x="1031" y="2062"/>
                    <a:pt x="1030" y="2061"/>
                  </a:cubicBezTo>
                  <a:cubicBezTo>
                    <a:pt x="1029" y="2058"/>
                    <a:pt x="1028" y="2056"/>
                    <a:pt x="1026" y="2053"/>
                  </a:cubicBezTo>
                  <a:cubicBezTo>
                    <a:pt x="1026" y="2052"/>
                    <a:pt x="1025" y="2051"/>
                    <a:pt x="1025" y="2050"/>
                  </a:cubicBezTo>
                  <a:cubicBezTo>
                    <a:pt x="1024" y="2048"/>
                    <a:pt x="1023" y="2047"/>
                    <a:pt x="1023" y="2046"/>
                  </a:cubicBezTo>
                  <a:cubicBezTo>
                    <a:pt x="1021" y="2041"/>
                    <a:pt x="1019" y="2036"/>
                    <a:pt x="1018" y="2031"/>
                  </a:cubicBezTo>
                  <a:cubicBezTo>
                    <a:pt x="1017" y="2030"/>
                    <a:pt x="1017" y="2029"/>
                    <a:pt x="1017" y="2028"/>
                  </a:cubicBezTo>
                  <a:cubicBezTo>
                    <a:pt x="1016" y="2027"/>
                    <a:pt x="1016" y="2026"/>
                    <a:pt x="1016" y="2026"/>
                  </a:cubicBezTo>
                  <a:cubicBezTo>
                    <a:pt x="1016" y="2025"/>
                    <a:pt x="1016" y="2025"/>
                    <a:pt x="1016" y="2024"/>
                  </a:cubicBezTo>
                  <a:cubicBezTo>
                    <a:pt x="1015" y="2023"/>
                    <a:pt x="1015" y="2022"/>
                    <a:pt x="1015" y="2021"/>
                  </a:cubicBezTo>
                  <a:cubicBezTo>
                    <a:pt x="1015" y="2020"/>
                    <a:pt x="1014" y="2018"/>
                    <a:pt x="1014" y="2017"/>
                  </a:cubicBezTo>
                  <a:cubicBezTo>
                    <a:pt x="1013" y="2013"/>
                    <a:pt x="1013" y="2009"/>
                    <a:pt x="1013" y="2005"/>
                  </a:cubicBezTo>
                  <a:cubicBezTo>
                    <a:pt x="1013" y="2005"/>
                    <a:pt x="1013" y="2005"/>
                    <a:pt x="1013" y="2005"/>
                  </a:cubicBezTo>
                  <a:cubicBezTo>
                    <a:pt x="1015" y="1997"/>
                    <a:pt x="1018" y="1988"/>
                    <a:pt x="1023" y="1980"/>
                  </a:cubicBezTo>
                  <a:cubicBezTo>
                    <a:pt x="1048" y="1932"/>
                    <a:pt x="1078" y="1949"/>
                    <a:pt x="1117" y="1928"/>
                  </a:cubicBezTo>
                  <a:cubicBezTo>
                    <a:pt x="1106" y="1944"/>
                    <a:pt x="1100" y="1962"/>
                    <a:pt x="1098" y="1980"/>
                  </a:cubicBezTo>
                  <a:cubicBezTo>
                    <a:pt x="1098" y="1980"/>
                    <a:pt x="1097" y="1981"/>
                    <a:pt x="1097" y="1982"/>
                  </a:cubicBezTo>
                  <a:cubicBezTo>
                    <a:pt x="1096" y="1983"/>
                    <a:pt x="1095" y="1983"/>
                    <a:pt x="1095" y="1984"/>
                  </a:cubicBezTo>
                  <a:cubicBezTo>
                    <a:pt x="1094" y="1985"/>
                    <a:pt x="1093" y="1986"/>
                    <a:pt x="1093" y="1987"/>
                  </a:cubicBezTo>
                  <a:cubicBezTo>
                    <a:pt x="1092" y="1988"/>
                    <a:pt x="1091" y="1990"/>
                    <a:pt x="1090" y="1991"/>
                  </a:cubicBezTo>
                  <a:cubicBezTo>
                    <a:pt x="1090" y="1992"/>
                    <a:pt x="1089" y="1993"/>
                    <a:pt x="1088" y="1994"/>
                  </a:cubicBezTo>
                  <a:cubicBezTo>
                    <a:pt x="1088" y="1995"/>
                    <a:pt x="1088" y="1996"/>
                    <a:pt x="1087" y="1996"/>
                  </a:cubicBezTo>
                  <a:cubicBezTo>
                    <a:pt x="1087" y="1997"/>
                    <a:pt x="1087" y="1998"/>
                    <a:pt x="1086" y="1998"/>
                  </a:cubicBezTo>
                  <a:cubicBezTo>
                    <a:pt x="1086" y="2000"/>
                    <a:pt x="1085" y="2001"/>
                    <a:pt x="1084" y="2003"/>
                  </a:cubicBezTo>
                  <a:cubicBezTo>
                    <a:pt x="1083" y="2006"/>
                    <a:pt x="1082" y="2009"/>
                    <a:pt x="1081" y="2012"/>
                  </a:cubicBezTo>
                  <a:cubicBezTo>
                    <a:pt x="1080" y="2015"/>
                    <a:pt x="1079" y="2018"/>
                    <a:pt x="1078" y="2022"/>
                  </a:cubicBezTo>
                  <a:cubicBezTo>
                    <a:pt x="1077" y="2025"/>
                    <a:pt x="1077" y="2029"/>
                    <a:pt x="1076" y="2032"/>
                  </a:cubicBezTo>
                  <a:cubicBezTo>
                    <a:pt x="1076" y="2035"/>
                    <a:pt x="1076" y="2039"/>
                    <a:pt x="1075" y="2042"/>
                  </a:cubicBezTo>
                  <a:cubicBezTo>
                    <a:pt x="1075" y="2043"/>
                    <a:pt x="1075" y="2045"/>
                    <a:pt x="1075" y="2046"/>
                  </a:cubicBezTo>
                  <a:cubicBezTo>
                    <a:pt x="1075" y="2047"/>
                    <a:pt x="1075" y="2048"/>
                    <a:pt x="1075" y="2049"/>
                  </a:cubicBezTo>
                  <a:cubicBezTo>
                    <a:pt x="1075" y="2049"/>
                    <a:pt x="1075" y="2050"/>
                    <a:pt x="1075" y="2051"/>
                  </a:cubicBezTo>
                  <a:cubicBezTo>
                    <a:pt x="1076" y="2052"/>
                    <a:pt x="1076" y="2054"/>
                    <a:pt x="1076" y="2055"/>
                  </a:cubicBezTo>
                  <a:cubicBezTo>
                    <a:pt x="1076" y="2057"/>
                    <a:pt x="1076" y="2058"/>
                    <a:pt x="1076" y="2059"/>
                  </a:cubicBezTo>
                  <a:cubicBezTo>
                    <a:pt x="1076" y="2060"/>
                    <a:pt x="1077" y="2062"/>
                    <a:pt x="1077" y="2063"/>
                  </a:cubicBezTo>
                  <a:cubicBezTo>
                    <a:pt x="1077" y="2064"/>
                    <a:pt x="1077" y="2065"/>
                    <a:pt x="1078" y="2066"/>
                  </a:cubicBezTo>
                  <a:cubicBezTo>
                    <a:pt x="1078" y="2067"/>
                    <a:pt x="1078" y="2068"/>
                    <a:pt x="1078" y="2069"/>
                  </a:cubicBezTo>
                  <a:cubicBezTo>
                    <a:pt x="1078" y="2070"/>
                    <a:pt x="1079" y="2071"/>
                    <a:pt x="1079" y="2071"/>
                  </a:cubicBezTo>
                  <a:cubicBezTo>
                    <a:pt x="1079" y="2073"/>
                    <a:pt x="1080" y="2074"/>
                    <a:pt x="1080" y="2075"/>
                  </a:cubicBezTo>
                  <a:cubicBezTo>
                    <a:pt x="1080" y="2075"/>
                    <a:pt x="1080" y="2076"/>
                    <a:pt x="1080" y="2076"/>
                  </a:cubicBezTo>
                  <a:cubicBezTo>
                    <a:pt x="1080" y="2076"/>
                    <a:pt x="1080" y="2075"/>
                    <a:pt x="1080" y="2074"/>
                  </a:cubicBezTo>
                  <a:cubicBezTo>
                    <a:pt x="1080" y="2074"/>
                    <a:pt x="1080" y="2072"/>
                    <a:pt x="1080" y="2071"/>
                  </a:cubicBezTo>
                  <a:cubicBezTo>
                    <a:pt x="1080" y="2070"/>
                    <a:pt x="1080" y="2069"/>
                    <a:pt x="1080" y="2069"/>
                  </a:cubicBezTo>
                  <a:cubicBezTo>
                    <a:pt x="1080" y="2068"/>
                    <a:pt x="1081" y="2067"/>
                    <a:pt x="1081" y="2066"/>
                  </a:cubicBezTo>
                  <a:cubicBezTo>
                    <a:pt x="1081" y="2065"/>
                    <a:pt x="1081" y="2064"/>
                    <a:pt x="1081" y="2063"/>
                  </a:cubicBezTo>
                  <a:cubicBezTo>
                    <a:pt x="1081" y="2061"/>
                    <a:pt x="1081" y="2060"/>
                    <a:pt x="1081" y="2059"/>
                  </a:cubicBezTo>
                  <a:cubicBezTo>
                    <a:pt x="1081" y="2058"/>
                    <a:pt x="1081" y="2056"/>
                    <a:pt x="1081" y="2055"/>
                  </a:cubicBezTo>
                  <a:cubicBezTo>
                    <a:pt x="1081" y="2054"/>
                    <a:pt x="1081" y="2052"/>
                    <a:pt x="1081" y="2051"/>
                  </a:cubicBezTo>
                  <a:cubicBezTo>
                    <a:pt x="1081" y="2050"/>
                    <a:pt x="1082" y="2050"/>
                    <a:pt x="1082" y="2049"/>
                  </a:cubicBezTo>
                  <a:cubicBezTo>
                    <a:pt x="1082" y="2048"/>
                    <a:pt x="1082" y="2048"/>
                    <a:pt x="1082" y="2047"/>
                  </a:cubicBezTo>
                  <a:cubicBezTo>
                    <a:pt x="1082" y="2048"/>
                    <a:pt x="1082" y="2049"/>
                    <a:pt x="1082" y="2050"/>
                  </a:cubicBezTo>
                  <a:cubicBezTo>
                    <a:pt x="1083" y="2051"/>
                    <a:pt x="1083" y="2052"/>
                    <a:pt x="1083" y="2052"/>
                  </a:cubicBezTo>
                  <a:cubicBezTo>
                    <a:pt x="1083" y="2053"/>
                    <a:pt x="1084" y="2054"/>
                    <a:pt x="1084" y="2055"/>
                  </a:cubicBezTo>
                  <a:cubicBezTo>
                    <a:pt x="1084" y="2057"/>
                    <a:pt x="1085" y="2059"/>
                    <a:pt x="1086" y="2061"/>
                  </a:cubicBezTo>
                  <a:cubicBezTo>
                    <a:pt x="1086" y="2062"/>
                    <a:pt x="1087" y="2064"/>
                    <a:pt x="1087" y="2066"/>
                  </a:cubicBezTo>
                  <a:cubicBezTo>
                    <a:pt x="1088" y="2067"/>
                    <a:pt x="1088" y="2068"/>
                    <a:pt x="1088" y="2069"/>
                  </a:cubicBezTo>
                  <a:cubicBezTo>
                    <a:pt x="1089" y="2069"/>
                    <a:pt x="1089" y="2070"/>
                    <a:pt x="1089" y="2071"/>
                  </a:cubicBezTo>
                  <a:cubicBezTo>
                    <a:pt x="1090" y="2073"/>
                    <a:pt x="1090" y="2074"/>
                    <a:pt x="1090" y="2076"/>
                  </a:cubicBezTo>
                  <a:cubicBezTo>
                    <a:pt x="1090" y="2077"/>
                    <a:pt x="1091" y="2077"/>
                    <a:pt x="1091" y="2078"/>
                  </a:cubicBezTo>
                  <a:cubicBezTo>
                    <a:pt x="1091" y="2079"/>
                    <a:pt x="1091" y="2079"/>
                    <a:pt x="1091" y="2080"/>
                  </a:cubicBezTo>
                  <a:cubicBezTo>
                    <a:pt x="1091" y="2081"/>
                    <a:pt x="1091" y="2081"/>
                    <a:pt x="1091" y="2082"/>
                  </a:cubicBezTo>
                  <a:cubicBezTo>
                    <a:pt x="1091" y="2083"/>
                    <a:pt x="1091" y="2083"/>
                    <a:pt x="1091" y="2084"/>
                  </a:cubicBezTo>
                  <a:cubicBezTo>
                    <a:pt x="1091" y="2085"/>
                    <a:pt x="1092" y="2086"/>
                    <a:pt x="1092" y="2087"/>
                  </a:cubicBezTo>
                  <a:cubicBezTo>
                    <a:pt x="1092" y="2088"/>
                    <a:pt x="1091" y="2088"/>
                    <a:pt x="1091" y="2089"/>
                  </a:cubicBezTo>
                  <a:cubicBezTo>
                    <a:pt x="1091" y="2089"/>
                    <a:pt x="1091" y="2090"/>
                    <a:pt x="1091" y="2090"/>
                  </a:cubicBezTo>
                  <a:cubicBezTo>
                    <a:pt x="1091" y="2090"/>
                    <a:pt x="1092" y="2089"/>
                    <a:pt x="1092" y="2089"/>
                  </a:cubicBezTo>
                  <a:cubicBezTo>
                    <a:pt x="1092" y="2089"/>
                    <a:pt x="1093" y="2088"/>
                    <a:pt x="1093" y="2087"/>
                  </a:cubicBezTo>
                  <a:cubicBezTo>
                    <a:pt x="1094" y="2087"/>
                    <a:pt x="1094" y="2086"/>
                    <a:pt x="1094" y="2084"/>
                  </a:cubicBezTo>
                  <a:cubicBezTo>
                    <a:pt x="1095" y="2084"/>
                    <a:pt x="1095" y="2083"/>
                    <a:pt x="1095" y="2082"/>
                  </a:cubicBezTo>
                  <a:cubicBezTo>
                    <a:pt x="1095" y="2082"/>
                    <a:pt x="1095" y="2081"/>
                    <a:pt x="1096" y="2080"/>
                  </a:cubicBezTo>
                  <a:cubicBezTo>
                    <a:pt x="1096" y="2079"/>
                    <a:pt x="1096" y="2077"/>
                    <a:pt x="1096" y="2075"/>
                  </a:cubicBezTo>
                  <a:cubicBezTo>
                    <a:pt x="1096" y="2073"/>
                    <a:pt x="1096" y="2072"/>
                    <a:pt x="1096" y="2070"/>
                  </a:cubicBezTo>
                  <a:cubicBezTo>
                    <a:pt x="1096" y="2068"/>
                    <a:pt x="1095" y="2066"/>
                    <a:pt x="1095" y="2064"/>
                  </a:cubicBezTo>
                  <a:cubicBezTo>
                    <a:pt x="1094" y="2062"/>
                    <a:pt x="1094" y="2060"/>
                    <a:pt x="1093" y="2058"/>
                  </a:cubicBezTo>
                  <a:cubicBezTo>
                    <a:pt x="1092" y="2056"/>
                    <a:pt x="1092" y="2054"/>
                    <a:pt x="1091" y="2053"/>
                  </a:cubicBezTo>
                  <a:cubicBezTo>
                    <a:pt x="1091" y="2052"/>
                    <a:pt x="1090" y="2051"/>
                    <a:pt x="1090" y="2050"/>
                  </a:cubicBezTo>
                  <a:cubicBezTo>
                    <a:pt x="1090" y="2049"/>
                    <a:pt x="1089" y="2048"/>
                    <a:pt x="1089" y="2048"/>
                  </a:cubicBezTo>
                  <a:cubicBezTo>
                    <a:pt x="1087" y="2044"/>
                    <a:pt x="1086" y="2041"/>
                    <a:pt x="1085" y="2039"/>
                  </a:cubicBezTo>
                  <a:cubicBezTo>
                    <a:pt x="1084" y="2037"/>
                    <a:pt x="1084" y="2036"/>
                    <a:pt x="1083" y="2035"/>
                  </a:cubicBezTo>
                  <a:cubicBezTo>
                    <a:pt x="1084" y="2034"/>
                    <a:pt x="1084" y="2034"/>
                    <a:pt x="1084" y="2033"/>
                  </a:cubicBezTo>
                  <a:cubicBezTo>
                    <a:pt x="1084" y="2030"/>
                    <a:pt x="1085" y="2027"/>
                    <a:pt x="1086" y="2024"/>
                  </a:cubicBezTo>
                  <a:cubicBezTo>
                    <a:pt x="1086" y="2020"/>
                    <a:pt x="1087" y="2017"/>
                    <a:pt x="1088" y="2014"/>
                  </a:cubicBezTo>
                  <a:cubicBezTo>
                    <a:pt x="1088" y="2013"/>
                    <a:pt x="1089" y="2011"/>
                    <a:pt x="1089" y="2010"/>
                  </a:cubicBezTo>
                  <a:cubicBezTo>
                    <a:pt x="1090" y="2008"/>
                    <a:pt x="1090" y="2007"/>
                    <a:pt x="1091" y="2005"/>
                  </a:cubicBezTo>
                  <a:cubicBezTo>
                    <a:pt x="1091" y="2004"/>
                    <a:pt x="1092" y="2002"/>
                    <a:pt x="1092" y="2001"/>
                  </a:cubicBezTo>
                  <a:cubicBezTo>
                    <a:pt x="1092" y="2000"/>
                    <a:pt x="1093" y="2000"/>
                    <a:pt x="1093" y="1999"/>
                  </a:cubicBezTo>
                  <a:cubicBezTo>
                    <a:pt x="1093" y="1998"/>
                    <a:pt x="1093" y="1998"/>
                    <a:pt x="1094" y="1997"/>
                  </a:cubicBezTo>
                  <a:cubicBezTo>
                    <a:pt x="1094" y="1996"/>
                    <a:pt x="1095" y="1994"/>
                    <a:pt x="1095" y="1993"/>
                  </a:cubicBezTo>
                  <a:cubicBezTo>
                    <a:pt x="1096" y="1992"/>
                    <a:pt x="1096" y="1991"/>
                    <a:pt x="1097" y="1990"/>
                  </a:cubicBezTo>
                  <a:cubicBezTo>
                    <a:pt x="1097" y="1989"/>
                    <a:pt x="1097" y="1988"/>
                    <a:pt x="1098" y="1987"/>
                  </a:cubicBezTo>
                  <a:cubicBezTo>
                    <a:pt x="1095" y="2039"/>
                    <a:pt x="1124" y="2098"/>
                    <a:pt x="1153" y="2156"/>
                  </a:cubicBezTo>
                  <a:cubicBezTo>
                    <a:pt x="1152" y="2156"/>
                    <a:pt x="1152" y="2157"/>
                    <a:pt x="1152" y="2157"/>
                  </a:cubicBezTo>
                  <a:cubicBezTo>
                    <a:pt x="1151" y="2161"/>
                    <a:pt x="1150" y="2166"/>
                    <a:pt x="1149" y="2171"/>
                  </a:cubicBezTo>
                  <a:cubicBezTo>
                    <a:pt x="1149" y="2173"/>
                    <a:pt x="1149" y="2176"/>
                    <a:pt x="1149" y="2178"/>
                  </a:cubicBezTo>
                  <a:cubicBezTo>
                    <a:pt x="1149" y="2179"/>
                    <a:pt x="1149" y="2180"/>
                    <a:pt x="1149" y="2180"/>
                  </a:cubicBezTo>
                  <a:cubicBezTo>
                    <a:pt x="1149" y="2181"/>
                    <a:pt x="1149" y="2182"/>
                    <a:pt x="1149" y="2183"/>
                  </a:cubicBezTo>
                  <a:cubicBezTo>
                    <a:pt x="1149" y="2184"/>
                    <a:pt x="1149" y="2185"/>
                    <a:pt x="1149" y="2187"/>
                  </a:cubicBezTo>
                  <a:cubicBezTo>
                    <a:pt x="1150" y="2192"/>
                    <a:pt x="1151" y="2198"/>
                    <a:pt x="1152" y="2204"/>
                  </a:cubicBezTo>
                  <a:cubicBezTo>
                    <a:pt x="1152" y="2207"/>
                    <a:pt x="1153" y="2210"/>
                    <a:pt x="1153" y="2213"/>
                  </a:cubicBezTo>
                  <a:cubicBezTo>
                    <a:pt x="1154" y="2215"/>
                    <a:pt x="1154" y="2216"/>
                    <a:pt x="1154" y="2218"/>
                  </a:cubicBezTo>
                  <a:cubicBezTo>
                    <a:pt x="1154" y="2219"/>
                    <a:pt x="1154" y="2220"/>
                    <a:pt x="1154" y="2220"/>
                  </a:cubicBezTo>
                  <a:cubicBezTo>
                    <a:pt x="1155" y="2221"/>
                    <a:pt x="1155" y="2221"/>
                    <a:pt x="1155" y="2221"/>
                  </a:cubicBezTo>
                  <a:cubicBezTo>
                    <a:pt x="1155" y="2222"/>
                    <a:pt x="1155" y="2222"/>
                    <a:pt x="1155" y="2222"/>
                  </a:cubicBezTo>
                  <a:cubicBezTo>
                    <a:pt x="1155" y="2222"/>
                    <a:pt x="1155" y="2222"/>
                    <a:pt x="1155" y="2222"/>
                  </a:cubicBezTo>
                  <a:cubicBezTo>
                    <a:pt x="1155" y="2222"/>
                    <a:pt x="1155" y="2222"/>
                    <a:pt x="1155" y="2222"/>
                  </a:cubicBezTo>
                  <a:cubicBezTo>
                    <a:pt x="1155" y="2223"/>
                    <a:pt x="1155" y="2223"/>
                    <a:pt x="1155" y="2223"/>
                  </a:cubicBezTo>
                  <a:cubicBezTo>
                    <a:pt x="1155" y="2224"/>
                    <a:pt x="1155" y="2226"/>
                    <a:pt x="1155" y="2227"/>
                  </a:cubicBezTo>
                  <a:cubicBezTo>
                    <a:pt x="1155" y="2228"/>
                    <a:pt x="1155" y="2229"/>
                    <a:pt x="1154" y="2229"/>
                  </a:cubicBezTo>
                  <a:cubicBezTo>
                    <a:pt x="1154" y="2231"/>
                    <a:pt x="1153" y="2232"/>
                    <a:pt x="1152" y="2234"/>
                  </a:cubicBezTo>
                  <a:cubicBezTo>
                    <a:pt x="1152" y="2235"/>
                    <a:pt x="1151" y="2236"/>
                    <a:pt x="1151" y="2237"/>
                  </a:cubicBezTo>
                  <a:cubicBezTo>
                    <a:pt x="1151" y="2237"/>
                    <a:pt x="1150" y="2238"/>
                    <a:pt x="1150" y="2238"/>
                  </a:cubicBezTo>
                  <a:cubicBezTo>
                    <a:pt x="1150" y="2238"/>
                    <a:pt x="1150" y="2239"/>
                    <a:pt x="1149" y="2239"/>
                  </a:cubicBezTo>
                  <a:cubicBezTo>
                    <a:pt x="1149" y="2240"/>
                    <a:pt x="1148" y="2241"/>
                    <a:pt x="1147" y="2242"/>
                  </a:cubicBezTo>
                  <a:cubicBezTo>
                    <a:pt x="1147" y="2242"/>
                    <a:pt x="1147" y="2243"/>
                    <a:pt x="1146" y="2243"/>
                  </a:cubicBezTo>
                  <a:cubicBezTo>
                    <a:pt x="1146" y="2243"/>
                    <a:pt x="1146" y="2244"/>
                    <a:pt x="1145" y="2244"/>
                  </a:cubicBezTo>
                  <a:cubicBezTo>
                    <a:pt x="1144" y="2246"/>
                    <a:pt x="1142" y="2248"/>
                    <a:pt x="1141" y="2249"/>
                  </a:cubicBezTo>
                  <a:cubicBezTo>
                    <a:pt x="1139" y="2251"/>
                    <a:pt x="1138" y="2253"/>
                    <a:pt x="1136" y="2255"/>
                  </a:cubicBezTo>
                  <a:cubicBezTo>
                    <a:pt x="1136" y="2255"/>
                    <a:pt x="1135" y="2256"/>
                    <a:pt x="1135" y="2256"/>
                  </a:cubicBezTo>
                  <a:cubicBezTo>
                    <a:pt x="1135" y="2257"/>
                    <a:pt x="1134" y="2257"/>
                    <a:pt x="1134" y="2258"/>
                  </a:cubicBezTo>
                  <a:cubicBezTo>
                    <a:pt x="1133" y="2259"/>
                    <a:pt x="1133" y="2260"/>
                    <a:pt x="1132" y="2261"/>
                  </a:cubicBezTo>
                  <a:cubicBezTo>
                    <a:pt x="1131" y="2263"/>
                    <a:pt x="1130" y="2265"/>
                    <a:pt x="1129" y="2267"/>
                  </a:cubicBezTo>
                  <a:cubicBezTo>
                    <a:pt x="1128" y="2269"/>
                    <a:pt x="1128" y="2271"/>
                    <a:pt x="1127" y="2272"/>
                  </a:cubicBezTo>
                  <a:cubicBezTo>
                    <a:pt x="1127" y="2274"/>
                    <a:pt x="1126" y="2276"/>
                    <a:pt x="1126" y="2277"/>
                  </a:cubicBezTo>
                  <a:cubicBezTo>
                    <a:pt x="1126" y="2279"/>
                    <a:pt x="1126" y="2280"/>
                    <a:pt x="1125" y="2281"/>
                  </a:cubicBezTo>
                  <a:cubicBezTo>
                    <a:pt x="1125" y="2282"/>
                    <a:pt x="1125" y="2283"/>
                    <a:pt x="1125" y="2284"/>
                  </a:cubicBezTo>
                  <a:cubicBezTo>
                    <a:pt x="1125" y="2284"/>
                    <a:pt x="1125" y="2285"/>
                    <a:pt x="1125" y="2285"/>
                  </a:cubicBezTo>
                  <a:cubicBezTo>
                    <a:pt x="1125" y="2285"/>
                    <a:pt x="1126" y="2284"/>
                    <a:pt x="1126" y="2284"/>
                  </a:cubicBezTo>
                  <a:cubicBezTo>
                    <a:pt x="1126" y="2283"/>
                    <a:pt x="1127" y="2283"/>
                    <a:pt x="1127" y="2282"/>
                  </a:cubicBezTo>
                  <a:cubicBezTo>
                    <a:pt x="1128" y="2280"/>
                    <a:pt x="1129" y="2277"/>
                    <a:pt x="1131" y="2274"/>
                  </a:cubicBezTo>
                  <a:cubicBezTo>
                    <a:pt x="1133" y="2271"/>
                    <a:pt x="1135" y="2268"/>
                    <a:pt x="1138" y="2265"/>
                  </a:cubicBezTo>
                  <a:cubicBezTo>
                    <a:pt x="1139" y="2264"/>
                    <a:pt x="1139" y="2263"/>
                    <a:pt x="1140" y="2262"/>
                  </a:cubicBezTo>
                  <a:cubicBezTo>
                    <a:pt x="1141" y="2261"/>
                    <a:pt x="1141" y="2261"/>
                    <a:pt x="1142" y="2260"/>
                  </a:cubicBezTo>
                  <a:cubicBezTo>
                    <a:pt x="1144" y="2258"/>
                    <a:pt x="1145" y="2256"/>
                    <a:pt x="1147" y="2255"/>
                  </a:cubicBezTo>
                  <a:cubicBezTo>
                    <a:pt x="1148" y="2253"/>
                    <a:pt x="1150" y="2251"/>
                    <a:pt x="1151" y="2249"/>
                  </a:cubicBezTo>
                  <a:cubicBezTo>
                    <a:pt x="1152" y="2248"/>
                    <a:pt x="1153" y="2247"/>
                    <a:pt x="1153" y="2246"/>
                  </a:cubicBezTo>
                  <a:cubicBezTo>
                    <a:pt x="1154" y="2245"/>
                    <a:pt x="1155" y="2244"/>
                    <a:pt x="1155" y="2243"/>
                  </a:cubicBezTo>
                  <a:cubicBezTo>
                    <a:pt x="1156" y="2242"/>
                    <a:pt x="1156" y="2242"/>
                    <a:pt x="1156" y="2242"/>
                  </a:cubicBezTo>
                  <a:cubicBezTo>
                    <a:pt x="1156" y="2245"/>
                    <a:pt x="1156" y="2248"/>
                    <a:pt x="1155" y="2251"/>
                  </a:cubicBezTo>
                  <a:cubicBezTo>
                    <a:pt x="1155" y="2252"/>
                    <a:pt x="1155" y="2254"/>
                    <a:pt x="1155" y="2255"/>
                  </a:cubicBezTo>
                  <a:cubicBezTo>
                    <a:pt x="1155" y="2257"/>
                    <a:pt x="1155" y="2259"/>
                    <a:pt x="1155" y="2260"/>
                  </a:cubicBezTo>
                  <a:cubicBezTo>
                    <a:pt x="1154" y="2266"/>
                    <a:pt x="1153" y="2272"/>
                    <a:pt x="1151" y="2278"/>
                  </a:cubicBezTo>
                  <a:cubicBezTo>
                    <a:pt x="1151" y="2279"/>
                    <a:pt x="1150" y="2281"/>
                    <a:pt x="1150" y="2282"/>
                  </a:cubicBezTo>
                  <a:cubicBezTo>
                    <a:pt x="1150" y="2284"/>
                    <a:pt x="1149" y="2285"/>
                    <a:pt x="1149" y="2286"/>
                  </a:cubicBezTo>
                  <a:cubicBezTo>
                    <a:pt x="1148" y="2289"/>
                    <a:pt x="1147" y="2292"/>
                    <a:pt x="1146" y="2294"/>
                  </a:cubicBezTo>
                  <a:cubicBezTo>
                    <a:pt x="1146" y="2295"/>
                    <a:pt x="1146" y="2296"/>
                    <a:pt x="1145" y="2296"/>
                  </a:cubicBezTo>
                  <a:cubicBezTo>
                    <a:pt x="1145" y="2297"/>
                    <a:pt x="1145" y="2298"/>
                    <a:pt x="1145" y="2298"/>
                  </a:cubicBezTo>
                  <a:cubicBezTo>
                    <a:pt x="1144" y="2299"/>
                    <a:pt x="1144" y="2301"/>
                    <a:pt x="1143" y="2302"/>
                  </a:cubicBezTo>
                  <a:cubicBezTo>
                    <a:pt x="1143" y="2303"/>
                    <a:pt x="1142" y="2304"/>
                    <a:pt x="1142" y="2305"/>
                  </a:cubicBezTo>
                  <a:cubicBezTo>
                    <a:pt x="1141" y="2306"/>
                    <a:pt x="1140" y="2307"/>
                    <a:pt x="1140" y="2309"/>
                  </a:cubicBezTo>
                  <a:cubicBezTo>
                    <a:pt x="1140" y="2309"/>
                    <a:pt x="1139" y="2310"/>
                    <a:pt x="1139" y="2310"/>
                  </a:cubicBezTo>
                  <a:cubicBezTo>
                    <a:pt x="1139" y="2311"/>
                    <a:pt x="1139" y="2311"/>
                    <a:pt x="1138" y="2312"/>
                  </a:cubicBezTo>
                  <a:cubicBezTo>
                    <a:pt x="1138" y="2313"/>
                    <a:pt x="1137" y="2314"/>
                    <a:pt x="1137" y="2315"/>
                  </a:cubicBezTo>
                  <a:cubicBezTo>
                    <a:pt x="1136" y="2317"/>
                    <a:pt x="1135" y="2318"/>
                    <a:pt x="1134" y="2320"/>
                  </a:cubicBezTo>
                  <a:cubicBezTo>
                    <a:pt x="1132" y="2324"/>
                    <a:pt x="1130" y="2326"/>
                    <a:pt x="1128" y="2329"/>
                  </a:cubicBezTo>
                  <a:cubicBezTo>
                    <a:pt x="1128" y="2330"/>
                    <a:pt x="1127" y="2331"/>
                    <a:pt x="1126" y="2332"/>
                  </a:cubicBezTo>
                  <a:cubicBezTo>
                    <a:pt x="1126" y="2333"/>
                    <a:pt x="1125" y="2333"/>
                    <a:pt x="1125" y="2334"/>
                  </a:cubicBezTo>
                  <a:cubicBezTo>
                    <a:pt x="1124" y="2335"/>
                    <a:pt x="1123" y="2336"/>
                    <a:pt x="1123" y="2336"/>
                  </a:cubicBezTo>
                  <a:cubicBezTo>
                    <a:pt x="1123" y="2336"/>
                    <a:pt x="1124" y="2335"/>
                    <a:pt x="1125" y="2334"/>
                  </a:cubicBezTo>
                  <a:cubicBezTo>
                    <a:pt x="1125" y="2334"/>
                    <a:pt x="1126" y="2333"/>
                    <a:pt x="1127" y="2332"/>
                  </a:cubicBezTo>
                  <a:cubicBezTo>
                    <a:pt x="1128" y="2332"/>
                    <a:pt x="1129" y="2331"/>
                    <a:pt x="1130" y="2330"/>
                  </a:cubicBezTo>
                  <a:cubicBezTo>
                    <a:pt x="1131" y="2328"/>
                    <a:pt x="1134" y="2325"/>
                    <a:pt x="1136" y="2322"/>
                  </a:cubicBezTo>
                  <a:cubicBezTo>
                    <a:pt x="1137" y="2320"/>
                    <a:pt x="1139" y="2319"/>
                    <a:pt x="1140" y="2317"/>
                  </a:cubicBezTo>
                  <a:cubicBezTo>
                    <a:pt x="1141" y="2316"/>
                    <a:pt x="1141" y="2315"/>
                    <a:pt x="1142" y="2314"/>
                  </a:cubicBezTo>
                  <a:cubicBezTo>
                    <a:pt x="1142" y="2313"/>
                    <a:pt x="1143" y="2313"/>
                    <a:pt x="1143" y="2312"/>
                  </a:cubicBezTo>
                  <a:cubicBezTo>
                    <a:pt x="1143" y="2312"/>
                    <a:pt x="1144" y="2311"/>
                    <a:pt x="1144" y="2311"/>
                  </a:cubicBezTo>
                  <a:cubicBezTo>
                    <a:pt x="1145" y="2310"/>
                    <a:pt x="1145" y="2309"/>
                    <a:pt x="1146" y="2308"/>
                  </a:cubicBezTo>
                  <a:cubicBezTo>
                    <a:pt x="1147" y="2306"/>
                    <a:pt x="1147" y="2305"/>
                    <a:pt x="1148" y="2304"/>
                  </a:cubicBezTo>
                  <a:cubicBezTo>
                    <a:pt x="1148" y="2303"/>
                    <a:pt x="1149" y="2302"/>
                    <a:pt x="1150" y="2300"/>
                  </a:cubicBezTo>
                  <a:cubicBezTo>
                    <a:pt x="1150" y="2300"/>
                    <a:pt x="1150" y="2299"/>
                    <a:pt x="1151" y="2299"/>
                  </a:cubicBezTo>
                  <a:cubicBezTo>
                    <a:pt x="1151" y="2298"/>
                    <a:pt x="1151" y="2297"/>
                    <a:pt x="1152" y="2297"/>
                  </a:cubicBezTo>
                  <a:cubicBezTo>
                    <a:pt x="1152" y="2295"/>
                    <a:pt x="1153" y="2293"/>
                    <a:pt x="1154" y="2291"/>
                  </a:cubicBezTo>
                  <a:cubicBezTo>
                    <a:pt x="1154" y="2292"/>
                    <a:pt x="1154" y="2292"/>
                    <a:pt x="1154" y="2292"/>
                  </a:cubicBezTo>
                  <a:cubicBezTo>
                    <a:pt x="1154" y="2294"/>
                    <a:pt x="1154" y="2295"/>
                    <a:pt x="1154" y="2297"/>
                  </a:cubicBezTo>
                  <a:cubicBezTo>
                    <a:pt x="1154" y="2298"/>
                    <a:pt x="1154" y="2300"/>
                    <a:pt x="1154" y="2302"/>
                  </a:cubicBezTo>
                  <a:cubicBezTo>
                    <a:pt x="1154" y="2305"/>
                    <a:pt x="1154" y="2308"/>
                    <a:pt x="1154" y="2311"/>
                  </a:cubicBezTo>
                  <a:cubicBezTo>
                    <a:pt x="1154" y="2312"/>
                    <a:pt x="1154" y="2314"/>
                    <a:pt x="1154" y="2316"/>
                  </a:cubicBezTo>
                  <a:cubicBezTo>
                    <a:pt x="1153" y="2317"/>
                    <a:pt x="1153" y="2319"/>
                    <a:pt x="1153" y="2320"/>
                  </a:cubicBezTo>
                  <a:cubicBezTo>
                    <a:pt x="1153" y="2323"/>
                    <a:pt x="1153" y="2326"/>
                    <a:pt x="1152" y="2329"/>
                  </a:cubicBezTo>
                  <a:cubicBezTo>
                    <a:pt x="1152" y="2332"/>
                    <a:pt x="1152" y="2335"/>
                    <a:pt x="1151" y="2337"/>
                  </a:cubicBezTo>
                  <a:cubicBezTo>
                    <a:pt x="1150" y="2340"/>
                    <a:pt x="1150" y="2342"/>
                    <a:pt x="1149" y="2344"/>
                  </a:cubicBezTo>
                  <a:cubicBezTo>
                    <a:pt x="1149" y="2346"/>
                    <a:pt x="1148" y="2347"/>
                    <a:pt x="1148" y="2348"/>
                  </a:cubicBezTo>
                  <a:cubicBezTo>
                    <a:pt x="1148" y="2349"/>
                    <a:pt x="1147" y="2350"/>
                    <a:pt x="1147" y="2350"/>
                  </a:cubicBezTo>
                  <a:cubicBezTo>
                    <a:pt x="1146" y="2351"/>
                    <a:pt x="1146" y="2352"/>
                    <a:pt x="1146" y="2353"/>
                  </a:cubicBezTo>
                  <a:cubicBezTo>
                    <a:pt x="1145" y="2354"/>
                    <a:pt x="1145" y="2354"/>
                    <a:pt x="1145" y="2355"/>
                  </a:cubicBezTo>
                  <a:cubicBezTo>
                    <a:pt x="1144" y="2356"/>
                    <a:pt x="1144" y="2357"/>
                    <a:pt x="1143" y="2358"/>
                  </a:cubicBezTo>
                  <a:cubicBezTo>
                    <a:pt x="1143" y="2358"/>
                    <a:pt x="1143" y="2359"/>
                    <a:pt x="1143" y="2359"/>
                  </a:cubicBezTo>
                  <a:cubicBezTo>
                    <a:pt x="1143" y="2359"/>
                    <a:pt x="1143" y="2359"/>
                    <a:pt x="1144" y="2358"/>
                  </a:cubicBezTo>
                  <a:cubicBezTo>
                    <a:pt x="1144" y="2358"/>
                    <a:pt x="1145" y="2357"/>
                    <a:pt x="1146" y="2356"/>
                  </a:cubicBezTo>
                  <a:cubicBezTo>
                    <a:pt x="1147" y="2355"/>
                    <a:pt x="1147" y="2355"/>
                    <a:pt x="1148" y="2354"/>
                  </a:cubicBezTo>
                  <a:cubicBezTo>
                    <a:pt x="1148" y="2353"/>
                    <a:pt x="1149" y="2353"/>
                    <a:pt x="1149" y="2352"/>
                  </a:cubicBezTo>
                  <a:cubicBezTo>
                    <a:pt x="1150" y="2351"/>
                    <a:pt x="1151" y="2350"/>
                    <a:pt x="1151" y="2349"/>
                  </a:cubicBezTo>
                  <a:cubicBezTo>
                    <a:pt x="1152" y="2348"/>
                    <a:pt x="1153" y="2347"/>
                    <a:pt x="1153" y="2346"/>
                  </a:cubicBezTo>
                  <a:cubicBezTo>
                    <a:pt x="1154" y="2344"/>
                    <a:pt x="1156" y="2342"/>
                    <a:pt x="1157" y="2339"/>
                  </a:cubicBezTo>
                  <a:cubicBezTo>
                    <a:pt x="1158" y="2336"/>
                    <a:pt x="1159" y="2333"/>
                    <a:pt x="1159" y="2330"/>
                  </a:cubicBezTo>
                  <a:cubicBezTo>
                    <a:pt x="1160" y="2329"/>
                    <a:pt x="1160" y="2327"/>
                    <a:pt x="1160" y="2326"/>
                  </a:cubicBezTo>
                  <a:cubicBezTo>
                    <a:pt x="1161" y="2324"/>
                    <a:pt x="1161" y="2323"/>
                    <a:pt x="1161" y="2321"/>
                  </a:cubicBezTo>
                  <a:cubicBezTo>
                    <a:pt x="1161" y="2319"/>
                    <a:pt x="1161" y="2318"/>
                    <a:pt x="1161" y="2316"/>
                  </a:cubicBezTo>
                  <a:cubicBezTo>
                    <a:pt x="1161" y="2314"/>
                    <a:pt x="1162" y="2313"/>
                    <a:pt x="1162" y="2311"/>
                  </a:cubicBezTo>
                  <a:cubicBezTo>
                    <a:pt x="1162" y="2308"/>
                    <a:pt x="1162" y="2305"/>
                    <a:pt x="1161" y="2301"/>
                  </a:cubicBezTo>
                  <a:cubicBezTo>
                    <a:pt x="1161" y="2300"/>
                    <a:pt x="1161" y="2298"/>
                    <a:pt x="1161" y="2297"/>
                  </a:cubicBezTo>
                  <a:cubicBezTo>
                    <a:pt x="1161" y="2295"/>
                    <a:pt x="1161" y="2294"/>
                    <a:pt x="1161" y="2292"/>
                  </a:cubicBezTo>
                  <a:cubicBezTo>
                    <a:pt x="1160" y="2286"/>
                    <a:pt x="1160" y="2281"/>
                    <a:pt x="1159" y="2276"/>
                  </a:cubicBezTo>
                  <a:cubicBezTo>
                    <a:pt x="1159" y="2276"/>
                    <a:pt x="1159" y="2276"/>
                    <a:pt x="1159" y="2275"/>
                  </a:cubicBezTo>
                  <a:cubicBezTo>
                    <a:pt x="1160" y="2274"/>
                    <a:pt x="1160" y="2272"/>
                    <a:pt x="1160" y="2271"/>
                  </a:cubicBezTo>
                  <a:cubicBezTo>
                    <a:pt x="1160" y="2270"/>
                    <a:pt x="1161" y="2269"/>
                    <a:pt x="1161" y="2268"/>
                  </a:cubicBezTo>
                  <a:cubicBezTo>
                    <a:pt x="1161" y="2268"/>
                    <a:pt x="1161" y="2267"/>
                    <a:pt x="1161" y="2266"/>
                  </a:cubicBezTo>
                  <a:cubicBezTo>
                    <a:pt x="1162" y="2264"/>
                    <a:pt x="1162" y="2263"/>
                    <a:pt x="1162" y="2261"/>
                  </a:cubicBezTo>
                  <a:cubicBezTo>
                    <a:pt x="1162" y="2260"/>
                    <a:pt x="1163" y="2258"/>
                    <a:pt x="1163" y="2256"/>
                  </a:cubicBezTo>
                  <a:cubicBezTo>
                    <a:pt x="1163" y="2255"/>
                    <a:pt x="1163" y="2253"/>
                    <a:pt x="1163" y="2251"/>
                  </a:cubicBezTo>
                  <a:cubicBezTo>
                    <a:pt x="1164" y="2248"/>
                    <a:pt x="1164" y="2245"/>
                    <a:pt x="1164" y="2241"/>
                  </a:cubicBezTo>
                  <a:cubicBezTo>
                    <a:pt x="1164" y="2240"/>
                    <a:pt x="1164" y="2238"/>
                    <a:pt x="1164" y="2236"/>
                  </a:cubicBezTo>
                  <a:cubicBezTo>
                    <a:pt x="1164" y="2235"/>
                    <a:pt x="1163" y="2233"/>
                    <a:pt x="1163" y="2231"/>
                  </a:cubicBezTo>
                  <a:cubicBezTo>
                    <a:pt x="1163" y="2230"/>
                    <a:pt x="1163" y="2230"/>
                    <a:pt x="1163" y="2229"/>
                  </a:cubicBezTo>
                  <a:cubicBezTo>
                    <a:pt x="1163" y="2226"/>
                    <a:pt x="1163" y="2226"/>
                    <a:pt x="1163" y="2226"/>
                  </a:cubicBezTo>
                  <a:cubicBezTo>
                    <a:pt x="1163" y="2225"/>
                    <a:pt x="1163" y="2223"/>
                    <a:pt x="1162" y="2222"/>
                  </a:cubicBezTo>
                  <a:cubicBezTo>
                    <a:pt x="1162" y="2221"/>
                    <a:pt x="1162" y="2221"/>
                    <a:pt x="1162" y="2221"/>
                  </a:cubicBezTo>
                  <a:cubicBezTo>
                    <a:pt x="1162" y="2221"/>
                    <a:pt x="1162" y="2221"/>
                    <a:pt x="1162" y="2221"/>
                  </a:cubicBezTo>
                  <a:cubicBezTo>
                    <a:pt x="1162" y="2220"/>
                    <a:pt x="1162" y="2220"/>
                    <a:pt x="1162" y="2220"/>
                  </a:cubicBezTo>
                  <a:cubicBezTo>
                    <a:pt x="1162" y="2219"/>
                    <a:pt x="1162" y="2219"/>
                    <a:pt x="1162" y="2219"/>
                  </a:cubicBezTo>
                  <a:cubicBezTo>
                    <a:pt x="1162" y="2218"/>
                    <a:pt x="1162" y="2218"/>
                    <a:pt x="1162" y="2217"/>
                  </a:cubicBezTo>
                  <a:cubicBezTo>
                    <a:pt x="1161" y="2215"/>
                    <a:pt x="1161" y="2214"/>
                    <a:pt x="1161" y="2212"/>
                  </a:cubicBezTo>
                  <a:cubicBezTo>
                    <a:pt x="1160" y="2209"/>
                    <a:pt x="1159" y="2206"/>
                    <a:pt x="1159" y="2203"/>
                  </a:cubicBezTo>
                  <a:cubicBezTo>
                    <a:pt x="1157" y="2197"/>
                    <a:pt x="1156" y="2191"/>
                    <a:pt x="1155" y="2186"/>
                  </a:cubicBezTo>
                  <a:cubicBezTo>
                    <a:pt x="1155" y="2185"/>
                    <a:pt x="1155" y="2183"/>
                    <a:pt x="1154" y="2182"/>
                  </a:cubicBezTo>
                  <a:cubicBezTo>
                    <a:pt x="1154" y="2181"/>
                    <a:pt x="1154" y="2181"/>
                    <a:pt x="1154" y="2180"/>
                  </a:cubicBezTo>
                  <a:cubicBezTo>
                    <a:pt x="1154" y="2179"/>
                    <a:pt x="1154" y="2179"/>
                    <a:pt x="1154" y="2178"/>
                  </a:cubicBezTo>
                  <a:cubicBezTo>
                    <a:pt x="1154" y="2176"/>
                    <a:pt x="1154" y="2173"/>
                    <a:pt x="1154" y="2171"/>
                  </a:cubicBezTo>
                  <a:cubicBezTo>
                    <a:pt x="1154" y="2170"/>
                    <a:pt x="1154" y="2169"/>
                    <a:pt x="1154" y="2167"/>
                  </a:cubicBezTo>
                  <a:cubicBezTo>
                    <a:pt x="1154" y="2166"/>
                    <a:pt x="1154" y="2165"/>
                    <a:pt x="1154" y="2164"/>
                  </a:cubicBezTo>
                  <a:cubicBezTo>
                    <a:pt x="1154" y="2163"/>
                    <a:pt x="1154" y="2162"/>
                    <a:pt x="1154" y="2161"/>
                  </a:cubicBezTo>
                  <a:cubicBezTo>
                    <a:pt x="1154" y="2161"/>
                    <a:pt x="1155" y="2160"/>
                    <a:pt x="1155" y="2160"/>
                  </a:cubicBezTo>
                  <a:cubicBezTo>
                    <a:pt x="1181" y="2214"/>
                    <a:pt x="1207" y="2267"/>
                    <a:pt x="1205" y="2315"/>
                  </a:cubicBezTo>
                  <a:cubicBezTo>
                    <a:pt x="1205" y="2322"/>
                    <a:pt x="1204" y="2329"/>
                    <a:pt x="1203" y="2336"/>
                  </a:cubicBezTo>
                  <a:cubicBezTo>
                    <a:pt x="1203" y="2337"/>
                    <a:pt x="1202" y="2338"/>
                    <a:pt x="1201" y="2339"/>
                  </a:cubicBezTo>
                  <a:cubicBezTo>
                    <a:pt x="1201" y="2340"/>
                    <a:pt x="1201" y="2340"/>
                    <a:pt x="1200" y="2341"/>
                  </a:cubicBezTo>
                  <a:cubicBezTo>
                    <a:pt x="1200" y="2341"/>
                    <a:pt x="1200" y="2342"/>
                    <a:pt x="1200" y="2342"/>
                  </a:cubicBezTo>
                  <a:cubicBezTo>
                    <a:pt x="1199" y="2342"/>
                    <a:pt x="1199" y="2342"/>
                    <a:pt x="1199" y="2342"/>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8" y="2344"/>
                    <a:pt x="1198" y="2345"/>
                  </a:cubicBezTo>
                  <a:cubicBezTo>
                    <a:pt x="1198" y="2345"/>
                    <a:pt x="1198" y="2345"/>
                    <a:pt x="1197" y="2345"/>
                  </a:cubicBezTo>
                  <a:cubicBezTo>
                    <a:pt x="1197" y="2346"/>
                    <a:pt x="1197" y="2346"/>
                    <a:pt x="1197" y="2346"/>
                  </a:cubicBezTo>
                  <a:cubicBezTo>
                    <a:pt x="1196" y="2347"/>
                    <a:pt x="1196" y="2347"/>
                    <a:pt x="1195" y="2348"/>
                  </a:cubicBezTo>
                  <a:cubicBezTo>
                    <a:pt x="1195" y="2349"/>
                    <a:pt x="1194" y="2349"/>
                    <a:pt x="1194" y="2350"/>
                  </a:cubicBezTo>
                  <a:cubicBezTo>
                    <a:pt x="1193" y="2350"/>
                    <a:pt x="1193" y="2350"/>
                    <a:pt x="1193" y="2351"/>
                  </a:cubicBezTo>
                  <a:cubicBezTo>
                    <a:pt x="1193" y="2351"/>
                    <a:pt x="1192" y="2351"/>
                    <a:pt x="1192" y="2352"/>
                  </a:cubicBezTo>
                  <a:cubicBezTo>
                    <a:pt x="1191" y="2352"/>
                    <a:pt x="1191" y="2353"/>
                    <a:pt x="1190" y="2353"/>
                  </a:cubicBezTo>
                  <a:cubicBezTo>
                    <a:pt x="1188" y="2356"/>
                    <a:pt x="1185" y="2358"/>
                    <a:pt x="1182" y="2361"/>
                  </a:cubicBezTo>
                  <a:cubicBezTo>
                    <a:pt x="1179" y="2363"/>
                    <a:pt x="1176" y="2365"/>
                    <a:pt x="1173" y="2367"/>
                  </a:cubicBezTo>
                  <a:cubicBezTo>
                    <a:pt x="1169" y="2370"/>
                    <a:pt x="1166" y="2372"/>
                    <a:pt x="1162" y="2374"/>
                  </a:cubicBezTo>
                  <a:cubicBezTo>
                    <a:pt x="1161" y="2376"/>
                    <a:pt x="1159" y="2377"/>
                    <a:pt x="1157" y="2378"/>
                  </a:cubicBezTo>
                  <a:cubicBezTo>
                    <a:pt x="1156" y="2379"/>
                    <a:pt x="1156" y="2379"/>
                    <a:pt x="1156" y="2379"/>
                  </a:cubicBezTo>
                  <a:cubicBezTo>
                    <a:pt x="1156" y="2379"/>
                    <a:pt x="1156" y="2379"/>
                    <a:pt x="1156" y="2379"/>
                  </a:cubicBezTo>
                  <a:cubicBezTo>
                    <a:pt x="1155" y="2379"/>
                    <a:pt x="1155" y="2379"/>
                    <a:pt x="1155" y="2379"/>
                  </a:cubicBezTo>
                  <a:cubicBezTo>
                    <a:pt x="1155" y="2380"/>
                    <a:pt x="1155" y="2380"/>
                    <a:pt x="1155" y="2380"/>
                  </a:cubicBezTo>
                  <a:cubicBezTo>
                    <a:pt x="1154" y="2381"/>
                    <a:pt x="1153" y="2381"/>
                    <a:pt x="1152" y="2382"/>
                  </a:cubicBezTo>
                  <a:cubicBezTo>
                    <a:pt x="1151" y="2382"/>
                    <a:pt x="1151" y="2383"/>
                    <a:pt x="1150" y="2384"/>
                  </a:cubicBezTo>
                  <a:cubicBezTo>
                    <a:pt x="1149" y="2385"/>
                    <a:pt x="1148" y="2385"/>
                    <a:pt x="1147" y="2386"/>
                  </a:cubicBezTo>
                  <a:cubicBezTo>
                    <a:pt x="1147" y="2387"/>
                    <a:pt x="1146" y="2387"/>
                    <a:pt x="1145" y="2388"/>
                  </a:cubicBezTo>
                  <a:cubicBezTo>
                    <a:pt x="1144" y="2389"/>
                    <a:pt x="1144" y="2389"/>
                    <a:pt x="1143" y="2390"/>
                  </a:cubicBezTo>
                  <a:cubicBezTo>
                    <a:pt x="1142" y="2392"/>
                    <a:pt x="1140" y="2393"/>
                    <a:pt x="1139" y="2394"/>
                  </a:cubicBezTo>
                  <a:cubicBezTo>
                    <a:pt x="1138" y="2395"/>
                    <a:pt x="1138" y="2396"/>
                    <a:pt x="1137" y="2397"/>
                  </a:cubicBezTo>
                  <a:cubicBezTo>
                    <a:pt x="1137" y="2397"/>
                    <a:pt x="1137" y="2397"/>
                    <a:pt x="1136" y="2398"/>
                  </a:cubicBezTo>
                  <a:cubicBezTo>
                    <a:pt x="1136" y="2398"/>
                    <a:pt x="1136" y="2399"/>
                    <a:pt x="1135" y="2399"/>
                  </a:cubicBezTo>
                  <a:cubicBezTo>
                    <a:pt x="1135" y="2400"/>
                    <a:pt x="1134" y="2400"/>
                    <a:pt x="1134" y="2401"/>
                  </a:cubicBezTo>
                  <a:cubicBezTo>
                    <a:pt x="1133" y="2402"/>
                    <a:pt x="1133" y="2403"/>
                    <a:pt x="1132" y="2404"/>
                  </a:cubicBezTo>
                  <a:cubicBezTo>
                    <a:pt x="1132" y="2404"/>
                    <a:pt x="1132" y="2405"/>
                    <a:pt x="1131" y="2406"/>
                  </a:cubicBezTo>
                  <a:cubicBezTo>
                    <a:pt x="1131" y="2407"/>
                    <a:pt x="1130" y="2407"/>
                    <a:pt x="1130" y="2408"/>
                  </a:cubicBezTo>
                  <a:cubicBezTo>
                    <a:pt x="1129" y="2410"/>
                    <a:pt x="1129" y="2411"/>
                    <a:pt x="1128" y="2412"/>
                  </a:cubicBezTo>
                  <a:cubicBezTo>
                    <a:pt x="1128" y="2413"/>
                    <a:pt x="1128" y="2414"/>
                    <a:pt x="1128" y="2414"/>
                  </a:cubicBezTo>
                  <a:cubicBezTo>
                    <a:pt x="1127" y="2415"/>
                    <a:pt x="1127" y="2416"/>
                    <a:pt x="1127" y="2416"/>
                  </a:cubicBezTo>
                  <a:cubicBezTo>
                    <a:pt x="1127" y="2417"/>
                    <a:pt x="1127" y="2418"/>
                    <a:pt x="1127" y="2418"/>
                  </a:cubicBezTo>
                  <a:cubicBezTo>
                    <a:pt x="1127" y="2419"/>
                    <a:pt x="1127" y="2419"/>
                    <a:pt x="1127" y="2420"/>
                  </a:cubicBezTo>
                  <a:cubicBezTo>
                    <a:pt x="1126" y="2421"/>
                    <a:pt x="1126" y="2421"/>
                    <a:pt x="1126" y="2422"/>
                  </a:cubicBezTo>
                  <a:cubicBezTo>
                    <a:pt x="1126" y="2422"/>
                    <a:pt x="1126" y="2423"/>
                    <a:pt x="1126" y="2423"/>
                  </a:cubicBezTo>
                  <a:cubicBezTo>
                    <a:pt x="1126" y="2424"/>
                    <a:pt x="1126" y="2425"/>
                    <a:pt x="1126" y="2426"/>
                  </a:cubicBezTo>
                  <a:cubicBezTo>
                    <a:pt x="1126" y="2426"/>
                    <a:pt x="1126" y="2427"/>
                    <a:pt x="1126" y="2427"/>
                  </a:cubicBezTo>
                  <a:cubicBezTo>
                    <a:pt x="1126" y="2428"/>
                    <a:pt x="1127" y="2429"/>
                    <a:pt x="1127" y="2429"/>
                  </a:cubicBezTo>
                  <a:cubicBezTo>
                    <a:pt x="1127" y="2429"/>
                    <a:pt x="1127" y="2428"/>
                    <a:pt x="1127" y="2427"/>
                  </a:cubicBezTo>
                  <a:cubicBezTo>
                    <a:pt x="1127" y="2427"/>
                    <a:pt x="1127" y="2426"/>
                    <a:pt x="1127" y="2426"/>
                  </a:cubicBezTo>
                  <a:cubicBezTo>
                    <a:pt x="1127" y="2425"/>
                    <a:pt x="1127" y="2425"/>
                    <a:pt x="1127" y="2425"/>
                  </a:cubicBezTo>
                  <a:cubicBezTo>
                    <a:pt x="1128" y="2424"/>
                    <a:pt x="1128" y="2424"/>
                    <a:pt x="1128" y="2423"/>
                  </a:cubicBezTo>
                  <a:cubicBezTo>
                    <a:pt x="1128" y="2423"/>
                    <a:pt x="1128" y="2422"/>
                    <a:pt x="1128" y="2422"/>
                  </a:cubicBezTo>
                  <a:cubicBezTo>
                    <a:pt x="1128" y="2422"/>
                    <a:pt x="1129" y="2421"/>
                    <a:pt x="1129" y="2421"/>
                  </a:cubicBezTo>
                  <a:cubicBezTo>
                    <a:pt x="1129" y="2420"/>
                    <a:pt x="1129" y="2420"/>
                    <a:pt x="1129" y="2419"/>
                  </a:cubicBezTo>
                  <a:cubicBezTo>
                    <a:pt x="1130" y="2418"/>
                    <a:pt x="1130" y="2418"/>
                    <a:pt x="1130" y="2417"/>
                  </a:cubicBezTo>
                  <a:cubicBezTo>
                    <a:pt x="1130" y="2417"/>
                    <a:pt x="1131" y="2416"/>
                    <a:pt x="1131" y="2416"/>
                  </a:cubicBezTo>
                  <a:cubicBezTo>
                    <a:pt x="1131" y="2415"/>
                    <a:pt x="1131" y="2415"/>
                    <a:pt x="1132" y="2414"/>
                  </a:cubicBezTo>
                  <a:cubicBezTo>
                    <a:pt x="1132" y="2413"/>
                    <a:pt x="1133" y="2412"/>
                    <a:pt x="1134" y="2410"/>
                  </a:cubicBezTo>
                  <a:cubicBezTo>
                    <a:pt x="1136" y="2408"/>
                    <a:pt x="1138" y="2405"/>
                    <a:pt x="1140" y="2403"/>
                  </a:cubicBezTo>
                  <a:cubicBezTo>
                    <a:pt x="1142" y="2400"/>
                    <a:pt x="1145" y="2398"/>
                    <a:pt x="1148" y="2395"/>
                  </a:cubicBezTo>
                  <a:cubicBezTo>
                    <a:pt x="1148" y="2395"/>
                    <a:pt x="1149" y="2395"/>
                    <a:pt x="1149" y="2394"/>
                  </a:cubicBezTo>
                  <a:cubicBezTo>
                    <a:pt x="1149" y="2394"/>
                    <a:pt x="1150" y="2394"/>
                    <a:pt x="1150" y="2393"/>
                  </a:cubicBezTo>
                  <a:cubicBezTo>
                    <a:pt x="1151" y="2393"/>
                    <a:pt x="1151" y="2392"/>
                    <a:pt x="1152" y="2392"/>
                  </a:cubicBezTo>
                  <a:cubicBezTo>
                    <a:pt x="1153" y="2391"/>
                    <a:pt x="1154" y="2390"/>
                    <a:pt x="1155" y="2390"/>
                  </a:cubicBezTo>
                  <a:cubicBezTo>
                    <a:pt x="1155" y="2389"/>
                    <a:pt x="1156" y="2389"/>
                    <a:pt x="1157" y="2388"/>
                  </a:cubicBezTo>
                  <a:cubicBezTo>
                    <a:pt x="1158" y="2387"/>
                    <a:pt x="1159" y="2387"/>
                    <a:pt x="1159" y="2386"/>
                  </a:cubicBezTo>
                  <a:cubicBezTo>
                    <a:pt x="1160" y="2386"/>
                    <a:pt x="1161" y="2385"/>
                    <a:pt x="1162" y="2384"/>
                  </a:cubicBezTo>
                  <a:cubicBezTo>
                    <a:pt x="1164" y="2383"/>
                    <a:pt x="1165" y="2382"/>
                    <a:pt x="1167" y="2381"/>
                  </a:cubicBezTo>
                  <a:cubicBezTo>
                    <a:pt x="1170" y="2379"/>
                    <a:pt x="1174" y="2376"/>
                    <a:pt x="1177" y="2374"/>
                  </a:cubicBezTo>
                  <a:cubicBezTo>
                    <a:pt x="1179" y="2372"/>
                    <a:pt x="1180" y="2371"/>
                    <a:pt x="1182" y="2370"/>
                  </a:cubicBezTo>
                  <a:cubicBezTo>
                    <a:pt x="1183" y="2369"/>
                    <a:pt x="1184" y="2369"/>
                    <a:pt x="1184" y="2368"/>
                  </a:cubicBezTo>
                  <a:cubicBezTo>
                    <a:pt x="1185" y="2367"/>
                    <a:pt x="1186" y="2367"/>
                    <a:pt x="1187" y="2366"/>
                  </a:cubicBezTo>
                  <a:cubicBezTo>
                    <a:pt x="1190" y="2363"/>
                    <a:pt x="1192" y="2360"/>
                    <a:pt x="1195" y="2357"/>
                  </a:cubicBezTo>
                  <a:cubicBezTo>
                    <a:pt x="1195" y="2357"/>
                    <a:pt x="1196" y="2356"/>
                    <a:pt x="1196" y="2355"/>
                  </a:cubicBezTo>
                  <a:cubicBezTo>
                    <a:pt x="1197" y="2355"/>
                    <a:pt x="1197" y="2355"/>
                    <a:pt x="1197" y="2354"/>
                  </a:cubicBezTo>
                  <a:cubicBezTo>
                    <a:pt x="1197" y="2354"/>
                    <a:pt x="1198" y="2353"/>
                    <a:pt x="1198" y="2353"/>
                  </a:cubicBezTo>
                  <a:cubicBezTo>
                    <a:pt x="1198" y="2352"/>
                    <a:pt x="1199" y="2352"/>
                    <a:pt x="1199" y="2351"/>
                  </a:cubicBezTo>
                  <a:cubicBezTo>
                    <a:pt x="1200" y="2350"/>
                    <a:pt x="1200" y="2349"/>
                    <a:pt x="1201" y="2349"/>
                  </a:cubicBezTo>
                  <a:cubicBezTo>
                    <a:pt x="1201" y="2348"/>
                    <a:pt x="1201" y="2348"/>
                    <a:pt x="1201" y="2348"/>
                  </a:cubicBezTo>
                  <a:cubicBezTo>
                    <a:pt x="1193" y="2381"/>
                    <a:pt x="1175" y="2411"/>
                    <a:pt x="1156" y="2440"/>
                  </a:cubicBezTo>
                  <a:cubicBezTo>
                    <a:pt x="1156" y="2441"/>
                    <a:pt x="1155" y="2442"/>
                    <a:pt x="1154" y="2442"/>
                  </a:cubicBezTo>
                  <a:cubicBezTo>
                    <a:pt x="1150" y="2445"/>
                    <a:pt x="1145" y="2449"/>
                    <a:pt x="1140" y="2452"/>
                  </a:cubicBezTo>
                  <a:cubicBezTo>
                    <a:pt x="1135" y="2455"/>
                    <a:pt x="1130" y="2459"/>
                    <a:pt x="1124" y="2462"/>
                  </a:cubicBezTo>
                  <a:cubicBezTo>
                    <a:pt x="1122" y="2464"/>
                    <a:pt x="1119" y="2465"/>
                    <a:pt x="1116" y="2467"/>
                  </a:cubicBezTo>
                  <a:cubicBezTo>
                    <a:pt x="1113" y="2469"/>
                    <a:pt x="1110" y="2471"/>
                    <a:pt x="1107" y="2473"/>
                  </a:cubicBezTo>
                  <a:cubicBezTo>
                    <a:pt x="1107" y="2473"/>
                    <a:pt x="1107" y="2473"/>
                    <a:pt x="1107" y="2473"/>
                  </a:cubicBezTo>
                  <a:cubicBezTo>
                    <a:pt x="1106" y="2473"/>
                    <a:pt x="1106" y="2474"/>
                    <a:pt x="1105" y="2474"/>
                  </a:cubicBezTo>
                  <a:cubicBezTo>
                    <a:pt x="1101" y="2474"/>
                    <a:pt x="1097" y="2476"/>
                    <a:pt x="1093" y="2477"/>
                  </a:cubicBezTo>
                  <a:cubicBezTo>
                    <a:pt x="1092" y="2477"/>
                    <a:pt x="1090" y="2478"/>
                    <a:pt x="1089" y="2478"/>
                  </a:cubicBezTo>
                  <a:cubicBezTo>
                    <a:pt x="1088" y="2478"/>
                    <a:pt x="1087" y="2479"/>
                    <a:pt x="1086" y="2479"/>
                  </a:cubicBezTo>
                  <a:cubicBezTo>
                    <a:pt x="1083" y="2480"/>
                    <a:pt x="1081" y="2481"/>
                    <a:pt x="1079" y="2482"/>
                  </a:cubicBezTo>
                  <a:cubicBezTo>
                    <a:pt x="1076" y="2483"/>
                    <a:pt x="1074" y="2484"/>
                    <a:pt x="1072" y="2485"/>
                  </a:cubicBezTo>
                  <a:cubicBezTo>
                    <a:pt x="1070" y="2486"/>
                    <a:pt x="1069" y="2486"/>
                    <a:pt x="1068" y="2487"/>
                  </a:cubicBezTo>
                  <a:cubicBezTo>
                    <a:pt x="1067" y="2488"/>
                    <a:pt x="1066" y="2488"/>
                    <a:pt x="1065" y="2489"/>
                  </a:cubicBezTo>
                  <a:cubicBezTo>
                    <a:pt x="1064" y="2490"/>
                    <a:pt x="1064" y="2490"/>
                    <a:pt x="1064" y="2490"/>
                  </a:cubicBezTo>
                  <a:cubicBezTo>
                    <a:pt x="1064" y="2490"/>
                    <a:pt x="1064" y="2490"/>
                    <a:pt x="1064" y="2490"/>
                  </a:cubicBezTo>
                  <a:cubicBezTo>
                    <a:pt x="1064" y="2490"/>
                    <a:pt x="1064" y="2490"/>
                    <a:pt x="1064" y="2490"/>
                  </a:cubicBezTo>
                  <a:cubicBezTo>
                    <a:pt x="1064" y="2490"/>
                    <a:pt x="1064" y="2490"/>
                    <a:pt x="1064" y="2490"/>
                  </a:cubicBezTo>
                  <a:cubicBezTo>
                    <a:pt x="1063" y="2491"/>
                    <a:pt x="1063" y="2491"/>
                    <a:pt x="1063" y="2491"/>
                  </a:cubicBezTo>
                  <a:cubicBezTo>
                    <a:pt x="1062" y="2491"/>
                    <a:pt x="1062" y="2491"/>
                    <a:pt x="1062" y="2491"/>
                  </a:cubicBezTo>
                  <a:cubicBezTo>
                    <a:pt x="1061" y="2492"/>
                    <a:pt x="1060" y="2493"/>
                    <a:pt x="1060" y="2494"/>
                  </a:cubicBezTo>
                  <a:cubicBezTo>
                    <a:pt x="1058" y="2496"/>
                    <a:pt x="1057" y="2497"/>
                    <a:pt x="1056" y="2499"/>
                  </a:cubicBezTo>
                  <a:cubicBezTo>
                    <a:pt x="1055" y="2501"/>
                    <a:pt x="1054" y="2502"/>
                    <a:pt x="1053" y="2504"/>
                  </a:cubicBezTo>
                  <a:cubicBezTo>
                    <a:pt x="1053" y="2505"/>
                    <a:pt x="1052" y="2507"/>
                    <a:pt x="1052" y="2508"/>
                  </a:cubicBezTo>
                  <a:cubicBezTo>
                    <a:pt x="1052" y="2509"/>
                    <a:pt x="1052" y="2510"/>
                    <a:pt x="1052" y="2511"/>
                  </a:cubicBezTo>
                  <a:cubicBezTo>
                    <a:pt x="1052" y="2511"/>
                    <a:pt x="1052" y="2511"/>
                    <a:pt x="1052" y="2511"/>
                  </a:cubicBezTo>
                  <a:cubicBezTo>
                    <a:pt x="1052" y="2511"/>
                    <a:pt x="1052" y="2511"/>
                    <a:pt x="1052" y="2511"/>
                  </a:cubicBezTo>
                  <a:cubicBezTo>
                    <a:pt x="1053" y="2510"/>
                    <a:pt x="1053" y="2509"/>
                    <a:pt x="1054" y="2509"/>
                  </a:cubicBezTo>
                  <a:cubicBezTo>
                    <a:pt x="1054" y="2508"/>
                    <a:pt x="1055" y="2507"/>
                    <a:pt x="1056" y="2505"/>
                  </a:cubicBezTo>
                  <a:cubicBezTo>
                    <a:pt x="1057" y="2504"/>
                    <a:pt x="1058" y="2503"/>
                    <a:pt x="1059" y="2502"/>
                  </a:cubicBezTo>
                  <a:cubicBezTo>
                    <a:pt x="1061" y="2501"/>
                    <a:pt x="1062" y="2499"/>
                    <a:pt x="1064" y="2498"/>
                  </a:cubicBezTo>
                  <a:cubicBezTo>
                    <a:pt x="1064" y="2498"/>
                    <a:pt x="1065" y="2497"/>
                    <a:pt x="1066" y="2497"/>
                  </a:cubicBezTo>
                  <a:cubicBezTo>
                    <a:pt x="1067" y="2496"/>
                    <a:pt x="1067" y="2496"/>
                    <a:pt x="1068" y="2496"/>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9" y="2495"/>
                    <a:pt x="1069" y="2495"/>
                    <a:pt x="1069" y="2495"/>
                  </a:cubicBezTo>
                  <a:cubicBezTo>
                    <a:pt x="1070" y="2494"/>
                    <a:pt x="1071" y="2494"/>
                    <a:pt x="1072" y="2493"/>
                  </a:cubicBezTo>
                  <a:cubicBezTo>
                    <a:pt x="1073" y="2493"/>
                    <a:pt x="1074" y="2492"/>
                    <a:pt x="1075" y="2492"/>
                  </a:cubicBezTo>
                  <a:cubicBezTo>
                    <a:pt x="1077" y="2491"/>
                    <a:pt x="1079" y="2490"/>
                    <a:pt x="1082" y="2489"/>
                  </a:cubicBezTo>
                  <a:cubicBezTo>
                    <a:pt x="1084" y="2488"/>
                    <a:pt x="1086" y="2487"/>
                    <a:pt x="1088" y="2486"/>
                  </a:cubicBezTo>
                  <a:cubicBezTo>
                    <a:pt x="1083" y="2490"/>
                    <a:pt x="1078" y="2494"/>
                    <a:pt x="1074" y="2499"/>
                  </a:cubicBezTo>
                  <a:cubicBezTo>
                    <a:pt x="1072" y="2501"/>
                    <a:pt x="1069" y="2504"/>
                    <a:pt x="1067" y="2506"/>
                  </a:cubicBezTo>
                  <a:cubicBezTo>
                    <a:pt x="1067" y="2507"/>
                    <a:pt x="1067" y="2507"/>
                    <a:pt x="1067" y="2507"/>
                  </a:cubicBezTo>
                  <a:cubicBezTo>
                    <a:pt x="1066" y="2507"/>
                    <a:pt x="1066" y="2507"/>
                    <a:pt x="1066" y="2507"/>
                  </a:cubicBezTo>
                  <a:cubicBezTo>
                    <a:pt x="1066" y="2507"/>
                    <a:pt x="1066" y="2507"/>
                    <a:pt x="1066" y="2507"/>
                  </a:cubicBezTo>
                  <a:cubicBezTo>
                    <a:pt x="1065" y="2508"/>
                    <a:pt x="1065" y="2508"/>
                    <a:pt x="1065" y="2508"/>
                  </a:cubicBezTo>
                  <a:cubicBezTo>
                    <a:pt x="1065" y="2509"/>
                    <a:pt x="1064" y="2510"/>
                    <a:pt x="1064" y="2510"/>
                  </a:cubicBezTo>
                  <a:cubicBezTo>
                    <a:pt x="1063" y="2512"/>
                    <a:pt x="1062" y="2513"/>
                    <a:pt x="1061" y="2514"/>
                  </a:cubicBezTo>
                  <a:cubicBezTo>
                    <a:pt x="1057" y="2520"/>
                    <a:pt x="1054" y="2526"/>
                    <a:pt x="1051" y="2531"/>
                  </a:cubicBezTo>
                  <a:cubicBezTo>
                    <a:pt x="1048" y="2537"/>
                    <a:pt x="1046" y="2542"/>
                    <a:pt x="1045" y="2547"/>
                  </a:cubicBezTo>
                  <a:cubicBezTo>
                    <a:pt x="1043" y="2552"/>
                    <a:pt x="1042" y="2557"/>
                    <a:pt x="1041" y="2561"/>
                  </a:cubicBezTo>
                  <a:cubicBezTo>
                    <a:pt x="1041" y="2562"/>
                    <a:pt x="1041" y="2563"/>
                    <a:pt x="1041" y="2564"/>
                  </a:cubicBezTo>
                  <a:cubicBezTo>
                    <a:pt x="1041" y="2565"/>
                    <a:pt x="1041" y="2566"/>
                    <a:pt x="1041" y="2567"/>
                  </a:cubicBezTo>
                  <a:cubicBezTo>
                    <a:pt x="1041" y="2569"/>
                    <a:pt x="1040" y="2571"/>
                    <a:pt x="1040" y="2572"/>
                  </a:cubicBezTo>
                  <a:cubicBezTo>
                    <a:pt x="1040" y="2574"/>
                    <a:pt x="1040" y="2575"/>
                    <a:pt x="1040" y="2577"/>
                  </a:cubicBezTo>
                  <a:cubicBezTo>
                    <a:pt x="1040" y="2578"/>
                    <a:pt x="1040" y="2579"/>
                    <a:pt x="1040" y="2580"/>
                  </a:cubicBezTo>
                  <a:cubicBezTo>
                    <a:pt x="1040" y="2581"/>
                    <a:pt x="1040" y="2582"/>
                    <a:pt x="1040" y="2582"/>
                  </a:cubicBezTo>
                  <a:cubicBezTo>
                    <a:pt x="1040" y="2582"/>
                    <a:pt x="1040" y="2581"/>
                    <a:pt x="1041" y="2580"/>
                  </a:cubicBezTo>
                  <a:cubicBezTo>
                    <a:pt x="1041" y="2579"/>
                    <a:pt x="1041" y="2578"/>
                    <a:pt x="1041" y="2577"/>
                  </a:cubicBezTo>
                  <a:cubicBezTo>
                    <a:pt x="1041" y="2575"/>
                    <a:pt x="1042" y="2574"/>
                    <a:pt x="1042" y="2573"/>
                  </a:cubicBezTo>
                  <a:cubicBezTo>
                    <a:pt x="1042" y="2571"/>
                    <a:pt x="1043" y="2569"/>
                    <a:pt x="1043" y="2568"/>
                  </a:cubicBezTo>
                  <a:cubicBezTo>
                    <a:pt x="1043" y="2566"/>
                    <a:pt x="1044" y="2564"/>
                    <a:pt x="1044" y="2562"/>
                  </a:cubicBezTo>
                  <a:cubicBezTo>
                    <a:pt x="1045" y="2560"/>
                    <a:pt x="1046" y="2558"/>
                    <a:pt x="1046" y="2556"/>
                  </a:cubicBezTo>
                  <a:cubicBezTo>
                    <a:pt x="1047" y="2553"/>
                    <a:pt x="1048" y="2551"/>
                    <a:pt x="1049" y="2549"/>
                  </a:cubicBezTo>
                  <a:cubicBezTo>
                    <a:pt x="1051" y="2544"/>
                    <a:pt x="1053" y="2539"/>
                    <a:pt x="1056" y="2534"/>
                  </a:cubicBezTo>
                  <a:cubicBezTo>
                    <a:pt x="1058" y="2531"/>
                    <a:pt x="1059" y="2529"/>
                    <a:pt x="1061" y="2526"/>
                  </a:cubicBezTo>
                  <a:cubicBezTo>
                    <a:pt x="1061" y="2527"/>
                    <a:pt x="1060" y="2528"/>
                    <a:pt x="1060" y="2529"/>
                  </a:cubicBezTo>
                  <a:cubicBezTo>
                    <a:pt x="1060" y="2531"/>
                    <a:pt x="1059" y="2534"/>
                    <a:pt x="1058" y="2537"/>
                  </a:cubicBezTo>
                  <a:cubicBezTo>
                    <a:pt x="1058" y="2539"/>
                    <a:pt x="1058" y="2540"/>
                    <a:pt x="1058" y="2541"/>
                  </a:cubicBezTo>
                  <a:cubicBezTo>
                    <a:pt x="1057" y="2543"/>
                    <a:pt x="1057" y="2544"/>
                    <a:pt x="1057" y="2545"/>
                  </a:cubicBezTo>
                  <a:cubicBezTo>
                    <a:pt x="1056" y="2548"/>
                    <a:pt x="1056" y="2550"/>
                    <a:pt x="1056" y="2553"/>
                  </a:cubicBezTo>
                  <a:cubicBezTo>
                    <a:pt x="1055" y="2555"/>
                    <a:pt x="1055" y="2557"/>
                    <a:pt x="1054" y="2559"/>
                  </a:cubicBezTo>
                  <a:cubicBezTo>
                    <a:pt x="1054" y="2560"/>
                    <a:pt x="1054" y="2561"/>
                    <a:pt x="1054" y="2562"/>
                  </a:cubicBezTo>
                  <a:cubicBezTo>
                    <a:pt x="1054" y="2563"/>
                    <a:pt x="1053" y="2564"/>
                    <a:pt x="1053" y="2565"/>
                  </a:cubicBezTo>
                  <a:cubicBezTo>
                    <a:pt x="1053" y="2566"/>
                    <a:pt x="1053" y="2567"/>
                    <a:pt x="1053" y="2567"/>
                  </a:cubicBezTo>
                  <a:cubicBezTo>
                    <a:pt x="1052" y="2568"/>
                    <a:pt x="1052" y="2569"/>
                    <a:pt x="1052" y="2569"/>
                  </a:cubicBezTo>
                  <a:cubicBezTo>
                    <a:pt x="1052" y="2571"/>
                    <a:pt x="1051" y="2572"/>
                    <a:pt x="1051" y="2572"/>
                  </a:cubicBezTo>
                  <a:cubicBezTo>
                    <a:pt x="1051" y="2573"/>
                    <a:pt x="1051" y="2573"/>
                    <a:pt x="1051" y="2573"/>
                  </a:cubicBezTo>
                  <a:cubicBezTo>
                    <a:pt x="1051" y="2573"/>
                    <a:pt x="1051" y="2573"/>
                    <a:pt x="1052" y="2572"/>
                  </a:cubicBezTo>
                  <a:cubicBezTo>
                    <a:pt x="1052" y="2572"/>
                    <a:pt x="1053" y="2571"/>
                    <a:pt x="1053" y="2570"/>
                  </a:cubicBezTo>
                  <a:cubicBezTo>
                    <a:pt x="1054" y="2570"/>
                    <a:pt x="1054" y="2569"/>
                    <a:pt x="1055" y="2568"/>
                  </a:cubicBezTo>
                  <a:cubicBezTo>
                    <a:pt x="1055" y="2568"/>
                    <a:pt x="1055" y="2567"/>
                    <a:pt x="1056" y="2566"/>
                  </a:cubicBezTo>
                  <a:cubicBezTo>
                    <a:pt x="1056" y="2565"/>
                    <a:pt x="1057" y="2565"/>
                    <a:pt x="1057" y="2564"/>
                  </a:cubicBezTo>
                  <a:cubicBezTo>
                    <a:pt x="1058" y="2563"/>
                    <a:pt x="1058" y="2562"/>
                    <a:pt x="1059" y="2561"/>
                  </a:cubicBezTo>
                  <a:cubicBezTo>
                    <a:pt x="1060" y="2559"/>
                    <a:pt x="1061" y="2557"/>
                    <a:pt x="1061" y="2554"/>
                  </a:cubicBezTo>
                  <a:cubicBezTo>
                    <a:pt x="1062" y="2552"/>
                    <a:pt x="1063" y="2549"/>
                    <a:pt x="1064" y="2547"/>
                  </a:cubicBezTo>
                  <a:cubicBezTo>
                    <a:pt x="1064" y="2545"/>
                    <a:pt x="1064" y="2544"/>
                    <a:pt x="1065" y="2543"/>
                  </a:cubicBezTo>
                  <a:cubicBezTo>
                    <a:pt x="1065" y="2541"/>
                    <a:pt x="1066" y="2540"/>
                    <a:pt x="1066" y="2539"/>
                  </a:cubicBezTo>
                  <a:cubicBezTo>
                    <a:pt x="1067" y="2536"/>
                    <a:pt x="1067" y="2533"/>
                    <a:pt x="1068" y="2531"/>
                  </a:cubicBezTo>
                  <a:cubicBezTo>
                    <a:pt x="1069" y="2528"/>
                    <a:pt x="1069" y="2525"/>
                    <a:pt x="1070" y="2523"/>
                  </a:cubicBezTo>
                  <a:cubicBezTo>
                    <a:pt x="1071" y="2520"/>
                    <a:pt x="1072" y="2518"/>
                    <a:pt x="1073" y="2515"/>
                  </a:cubicBezTo>
                  <a:cubicBezTo>
                    <a:pt x="1074" y="2513"/>
                    <a:pt x="1074" y="2511"/>
                    <a:pt x="1076" y="2508"/>
                  </a:cubicBezTo>
                  <a:cubicBezTo>
                    <a:pt x="1076" y="2508"/>
                    <a:pt x="1076" y="2508"/>
                    <a:pt x="1076" y="2508"/>
                  </a:cubicBezTo>
                  <a:cubicBezTo>
                    <a:pt x="1077" y="2507"/>
                    <a:pt x="1078" y="2505"/>
                    <a:pt x="1079" y="2504"/>
                  </a:cubicBezTo>
                  <a:cubicBezTo>
                    <a:pt x="1084" y="2500"/>
                    <a:pt x="1089" y="2495"/>
                    <a:pt x="1095" y="2491"/>
                  </a:cubicBezTo>
                  <a:cubicBezTo>
                    <a:pt x="1100" y="2487"/>
                    <a:pt x="1106" y="2483"/>
                    <a:pt x="1112" y="2479"/>
                  </a:cubicBezTo>
                  <a:cubicBezTo>
                    <a:pt x="1114" y="2477"/>
                    <a:pt x="1117" y="2475"/>
                    <a:pt x="1120" y="2473"/>
                  </a:cubicBezTo>
                  <a:cubicBezTo>
                    <a:pt x="1123" y="2472"/>
                    <a:pt x="1125" y="2470"/>
                    <a:pt x="1128" y="2468"/>
                  </a:cubicBezTo>
                  <a:cubicBezTo>
                    <a:pt x="1134" y="2464"/>
                    <a:pt x="1139" y="2460"/>
                    <a:pt x="1144" y="2457"/>
                  </a:cubicBezTo>
                  <a:cubicBezTo>
                    <a:pt x="1145" y="2455"/>
                    <a:pt x="1147" y="2454"/>
                    <a:pt x="1149" y="2453"/>
                  </a:cubicBezTo>
                  <a:cubicBezTo>
                    <a:pt x="1135" y="2476"/>
                    <a:pt x="1121" y="2499"/>
                    <a:pt x="1112" y="2524"/>
                  </a:cubicBezTo>
                  <a:cubicBezTo>
                    <a:pt x="1111" y="2525"/>
                    <a:pt x="1110" y="2526"/>
                    <a:pt x="1108" y="2528"/>
                  </a:cubicBezTo>
                  <a:cubicBezTo>
                    <a:pt x="1107" y="2529"/>
                    <a:pt x="1105" y="2531"/>
                    <a:pt x="1103" y="2534"/>
                  </a:cubicBezTo>
                  <a:cubicBezTo>
                    <a:pt x="1101" y="2536"/>
                    <a:pt x="1099" y="2538"/>
                    <a:pt x="1097" y="2541"/>
                  </a:cubicBezTo>
                  <a:cubicBezTo>
                    <a:pt x="1095" y="2544"/>
                    <a:pt x="1093" y="2547"/>
                    <a:pt x="1091" y="2550"/>
                  </a:cubicBezTo>
                  <a:cubicBezTo>
                    <a:pt x="1090" y="2551"/>
                    <a:pt x="1089" y="2553"/>
                    <a:pt x="1088" y="2554"/>
                  </a:cubicBezTo>
                  <a:cubicBezTo>
                    <a:pt x="1087" y="2556"/>
                    <a:pt x="1086" y="2558"/>
                    <a:pt x="1085" y="2559"/>
                  </a:cubicBezTo>
                  <a:cubicBezTo>
                    <a:pt x="1083" y="2563"/>
                    <a:pt x="1081" y="2566"/>
                    <a:pt x="1079" y="2570"/>
                  </a:cubicBezTo>
                  <a:cubicBezTo>
                    <a:pt x="1078" y="2572"/>
                    <a:pt x="1078" y="2572"/>
                    <a:pt x="1078" y="2572"/>
                  </a:cubicBezTo>
                  <a:cubicBezTo>
                    <a:pt x="1078" y="2573"/>
                    <a:pt x="1077" y="2574"/>
                    <a:pt x="1077" y="2575"/>
                  </a:cubicBezTo>
                  <a:cubicBezTo>
                    <a:pt x="1076" y="2577"/>
                    <a:pt x="1076" y="2579"/>
                    <a:pt x="1075" y="2581"/>
                  </a:cubicBezTo>
                  <a:cubicBezTo>
                    <a:pt x="1074" y="2582"/>
                    <a:pt x="1074" y="2584"/>
                    <a:pt x="1073" y="2586"/>
                  </a:cubicBezTo>
                  <a:cubicBezTo>
                    <a:pt x="1073" y="2586"/>
                    <a:pt x="1073" y="2587"/>
                    <a:pt x="1073" y="2587"/>
                  </a:cubicBezTo>
                  <a:cubicBezTo>
                    <a:pt x="1073" y="2587"/>
                    <a:pt x="1072" y="2588"/>
                    <a:pt x="1072" y="2588"/>
                  </a:cubicBezTo>
                  <a:cubicBezTo>
                    <a:pt x="1071" y="2589"/>
                    <a:pt x="1070" y="2589"/>
                    <a:pt x="1070" y="2590"/>
                  </a:cubicBezTo>
                  <a:cubicBezTo>
                    <a:pt x="1069" y="2590"/>
                    <a:pt x="1068" y="2591"/>
                    <a:pt x="1068" y="2592"/>
                  </a:cubicBezTo>
                  <a:cubicBezTo>
                    <a:pt x="1067" y="2593"/>
                    <a:pt x="1066" y="2593"/>
                    <a:pt x="1065" y="2594"/>
                  </a:cubicBezTo>
                  <a:cubicBezTo>
                    <a:pt x="1065" y="2595"/>
                    <a:pt x="1064" y="2596"/>
                    <a:pt x="1063" y="2597"/>
                  </a:cubicBezTo>
                  <a:cubicBezTo>
                    <a:pt x="1062" y="2598"/>
                    <a:pt x="1062" y="2599"/>
                    <a:pt x="1061" y="2600"/>
                  </a:cubicBezTo>
                  <a:cubicBezTo>
                    <a:pt x="1060" y="2601"/>
                    <a:pt x="1060" y="2602"/>
                    <a:pt x="1059" y="2603"/>
                  </a:cubicBezTo>
                  <a:cubicBezTo>
                    <a:pt x="1057" y="2605"/>
                    <a:pt x="1056" y="2608"/>
                    <a:pt x="1055" y="2610"/>
                  </a:cubicBezTo>
                  <a:cubicBezTo>
                    <a:pt x="1053" y="2613"/>
                    <a:pt x="1052" y="2615"/>
                    <a:pt x="1051" y="2618"/>
                  </a:cubicBezTo>
                  <a:cubicBezTo>
                    <a:pt x="1050" y="2620"/>
                    <a:pt x="1049" y="2623"/>
                    <a:pt x="1048" y="2625"/>
                  </a:cubicBezTo>
                  <a:cubicBezTo>
                    <a:pt x="1048" y="2627"/>
                    <a:pt x="1047" y="2628"/>
                    <a:pt x="1047" y="2629"/>
                  </a:cubicBezTo>
                  <a:cubicBezTo>
                    <a:pt x="1047" y="2631"/>
                    <a:pt x="1046" y="2632"/>
                    <a:pt x="1046" y="2633"/>
                  </a:cubicBezTo>
                  <a:cubicBezTo>
                    <a:pt x="1045" y="2636"/>
                    <a:pt x="1045" y="2638"/>
                    <a:pt x="1044" y="2640"/>
                  </a:cubicBezTo>
                  <a:cubicBezTo>
                    <a:pt x="1044" y="2641"/>
                    <a:pt x="1044" y="2643"/>
                    <a:pt x="1043" y="2644"/>
                  </a:cubicBezTo>
                  <a:cubicBezTo>
                    <a:pt x="1043" y="2645"/>
                    <a:pt x="1043" y="2646"/>
                    <a:pt x="1043" y="2647"/>
                  </a:cubicBezTo>
                  <a:cubicBezTo>
                    <a:pt x="1042" y="2651"/>
                    <a:pt x="1042" y="2654"/>
                    <a:pt x="1041" y="2657"/>
                  </a:cubicBezTo>
                  <a:cubicBezTo>
                    <a:pt x="1041" y="2658"/>
                    <a:pt x="1041" y="2659"/>
                    <a:pt x="1041" y="2659"/>
                  </a:cubicBezTo>
                  <a:cubicBezTo>
                    <a:pt x="1041" y="2660"/>
                    <a:pt x="1041" y="2660"/>
                    <a:pt x="1041" y="2660"/>
                  </a:cubicBezTo>
                  <a:cubicBezTo>
                    <a:pt x="1041" y="2660"/>
                    <a:pt x="1041" y="2660"/>
                    <a:pt x="1042" y="2660"/>
                  </a:cubicBezTo>
                  <a:cubicBezTo>
                    <a:pt x="1042" y="2659"/>
                    <a:pt x="1042" y="2658"/>
                    <a:pt x="1043" y="2657"/>
                  </a:cubicBezTo>
                  <a:cubicBezTo>
                    <a:pt x="1044" y="2655"/>
                    <a:pt x="1046" y="2652"/>
                    <a:pt x="1047" y="2648"/>
                  </a:cubicBezTo>
                  <a:cubicBezTo>
                    <a:pt x="1048" y="2646"/>
                    <a:pt x="1049" y="2644"/>
                    <a:pt x="1050" y="2642"/>
                  </a:cubicBezTo>
                  <a:cubicBezTo>
                    <a:pt x="1051" y="2640"/>
                    <a:pt x="1052" y="2638"/>
                    <a:pt x="1053" y="2635"/>
                  </a:cubicBezTo>
                  <a:cubicBezTo>
                    <a:pt x="1053" y="2633"/>
                    <a:pt x="1054" y="2631"/>
                    <a:pt x="1055" y="2628"/>
                  </a:cubicBezTo>
                  <a:cubicBezTo>
                    <a:pt x="1056" y="2626"/>
                    <a:pt x="1057" y="2623"/>
                    <a:pt x="1058" y="2621"/>
                  </a:cubicBezTo>
                  <a:cubicBezTo>
                    <a:pt x="1059" y="2620"/>
                    <a:pt x="1060" y="2618"/>
                    <a:pt x="1060" y="2617"/>
                  </a:cubicBezTo>
                  <a:cubicBezTo>
                    <a:pt x="1060" y="2617"/>
                    <a:pt x="1061" y="2616"/>
                    <a:pt x="1061" y="2615"/>
                  </a:cubicBezTo>
                  <a:cubicBezTo>
                    <a:pt x="1061" y="2615"/>
                    <a:pt x="1061" y="2614"/>
                    <a:pt x="1062" y="2614"/>
                  </a:cubicBezTo>
                  <a:cubicBezTo>
                    <a:pt x="1062" y="2613"/>
                    <a:pt x="1062" y="2612"/>
                    <a:pt x="1062" y="2612"/>
                  </a:cubicBezTo>
                  <a:cubicBezTo>
                    <a:pt x="1063" y="2611"/>
                    <a:pt x="1063" y="2611"/>
                    <a:pt x="1063" y="2610"/>
                  </a:cubicBezTo>
                  <a:cubicBezTo>
                    <a:pt x="1064" y="2609"/>
                    <a:pt x="1064" y="2608"/>
                    <a:pt x="1065" y="2607"/>
                  </a:cubicBezTo>
                  <a:cubicBezTo>
                    <a:pt x="1065" y="2606"/>
                    <a:pt x="1066" y="2604"/>
                    <a:pt x="1067" y="2603"/>
                  </a:cubicBezTo>
                  <a:cubicBezTo>
                    <a:pt x="1067" y="2602"/>
                    <a:pt x="1068" y="2601"/>
                    <a:pt x="1068" y="2600"/>
                  </a:cubicBezTo>
                  <a:cubicBezTo>
                    <a:pt x="1069" y="2599"/>
                    <a:pt x="1069" y="2598"/>
                    <a:pt x="1070" y="2597"/>
                  </a:cubicBezTo>
                  <a:cubicBezTo>
                    <a:pt x="1070" y="2597"/>
                    <a:pt x="1071" y="2596"/>
                    <a:pt x="1071" y="2595"/>
                  </a:cubicBezTo>
                  <a:cubicBezTo>
                    <a:pt x="1071" y="2598"/>
                    <a:pt x="1070" y="2600"/>
                    <a:pt x="1070" y="2602"/>
                  </a:cubicBezTo>
                  <a:cubicBezTo>
                    <a:pt x="1070" y="2604"/>
                    <a:pt x="1070" y="2606"/>
                    <a:pt x="1070" y="2607"/>
                  </a:cubicBezTo>
                  <a:cubicBezTo>
                    <a:pt x="1069" y="2609"/>
                    <a:pt x="1069" y="2610"/>
                    <a:pt x="1069" y="2612"/>
                  </a:cubicBezTo>
                  <a:cubicBezTo>
                    <a:pt x="1070" y="2613"/>
                    <a:pt x="1070" y="2615"/>
                    <a:pt x="1070" y="2616"/>
                  </a:cubicBezTo>
                  <a:cubicBezTo>
                    <a:pt x="1070" y="2618"/>
                    <a:pt x="1070" y="2619"/>
                    <a:pt x="1070" y="2620"/>
                  </a:cubicBezTo>
                  <a:cubicBezTo>
                    <a:pt x="1070" y="2621"/>
                    <a:pt x="1070" y="2622"/>
                    <a:pt x="1071" y="2623"/>
                  </a:cubicBezTo>
                  <a:cubicBezTo>
                    <a:pt x="1071" y="2624"/>
                    <a:pt x="1071" y="2625"/>
                    <a:pt x="1071" y="2626"/>
                  </a:cubicBezTo>
                  <a:cubicBezTo>
                    <a:pt x="1072" y="2628"/>
                    <a:pt x="1072" y="2629"/>
                    <a:pt x="1072" y="2630"/>
                  </a:cubicBezTo>
                  <a:cubicBezTo>
                    <a:pt x="1073" y="2631"/>
                    <a:pt x="1073" y="2631"/>
                    <a:pt x="1073" y="2631"/>
                  </a:cubicBezTo>
                  <a:cubicBezTo>
                    <a:pt x="1073" y="2631"/>
                    <a:pt x="1073" y="2631"/>
                    <a:pt x="1073" y="2630"/>
                  </a:cubicBezTo>
                  <a:cubicBezTo>
                    <a:pt x="1073" y="2629"/>
                    <a:pt x="1073" y="2628"/>
                    <a:pt x="1073" y="2626"/>
                  </a:cubicBezTo>
                  <a:cubicBezTo>
                    <a:pt x="1073" y="2625"/>
                    <a:pt x="1073" y="2624"/>
                    <a:pt x="1073" y="2623"/>
                  </a:cubicBezTo>
                  <a:cubicBezTo>
                    <a:pt x="1073" y="2622"/>
                    <a:pt x="1073" y="2621"/>
                    <a:pt x="1073" y="2620"/>
                  </a:cubicBezTo>
                  <a:cubicBezTo>
                    <a:pt x="1073" y="2619"/>
                    <a:pt x="1073" y="2618"/>
                    <a:pt x="1074" y="2616"/>
                  </a:cubicBezTo>
                  <a:cubicBezTo>
                    <a:pt x="1074" y="2615"/>
                    <a:pt x="1074" y="2614"/>
                    <a:pt x="1074" y="2612"/>
                  </a:cubicBezTo>
                  <a:cubicBezTo>
                    <a:pt x="1075" y="2609"/>
                    <a:pt x="1075" y="2606"/>
                    <a:pt x="1076" y="2603"/>
                  </a:cubicBezTo>
                  <a:cubicBezTo>
                    <a:pt x="1077" y="2600"/>
                    <a:pt x="1077" y="2597"/>
                    <a:pt x="1078" y="2594"/>
                  </a:cubicBezTo>
                  <a:cubicBezTo>
                    <a:pt x="1080" y="2590"/>
                    <a:pt x="1081" y="2587"/>
                    <a:pt x="1082" y="2583"/>
                  </a:cubicBezTo>
                  <a:cubicBezTo>
                    <a:pt x="1083" y="2582"/>
                    <a:pt x="1083" y="2580"/>
                    <a:pt x="1084" y="2578"/>
                  </a:cubicBezTo>
                  <a:cubicBezTo>
                    <a:pt x="1085" y="2577"/>
                    <a:pt x="1085" y="2576"/>
                    <a:pt x="1085" y="2576"/>
                  </a:cubicBezTo>
                  <a:cubicBezTo>
                    <a:pt x="1087" y="2573"/>
                    <a:pt x="1087" y="2573"/>
                    <a:pt x="1087" y="2573"/>
                  </a:cubicBezTo>
                  <a:cubicBezTo>
                    <a:pt x="1088" y="2570"/>
                    <a:pt x="1090" y="2566"/>
                    <a:pt x="1092" y="2563"/>
                  </a:cubicBezTo>
                  <a:cubicBezTo>
                    <a:pt x="1092" y="2561"/>
                    <a:pt x="1093" y="2560"/>
                    <a:pt x="1094" y="2558"/>
                  </a:cubicBezTo>
                  <a:cubicBezTo>
                    <a:pt x="1095" y="2556"/>
                    <a:pt x="1096" y="2555"/>
                    <a:pt x="1097" y="2553"/>
                  </a:cubicBezTo>
                  <a:cubicBezTo>
                    <a:pt x="1099" y="2550"/>
                    <a:pt x="1100" y="2547"/>
                    <a:pt x="1102" y="2544"/>
                  </a:cubicBezTo>
                  <a:cubicBezTo>
                    <a:pt x="1104" y="2542"/>
                    <a:pt x="1105" y="2539"/>
                    <a:pt x="1107" y="2536"/>
                  </a:cubicBezTo>
                  <a:cubicBezTo>
                    <a:pt x="1108" y="2535"/>
                    <a:pt x="1109" y="2533"/>
                    <a:pt x="1109" y="2532"/>
                  </a:cubicBezTo>
                  <a:cubicBezTo>
                    <a:pt x="1105" y="2546"/>
                    <a:pt x="1103" y="2561"/>
                    <a:pt x="1102" y="2576"/>
                  </a:cubicBezTo>
                  <a:cubicBezTo>
                    <a:pt x="1102" y="2576"/>
                    <a:pt x="1102" y="2576"/>
                    <a:pt x="1102" y="2577"/>
                  </a:cubicBezTo>
                  <a:cubicBezTo>
                    <a:pt x="1102" y="2577"/>
                    <a:pt x="1102" y="2578"/>
                    <a:pt x="1102" y="2579"/>
                  </a:cubicBezTo>
                  <a:cubicBezTo>
                    <a:pt x="1101" y="2581"/>
                    <a:pt x="1101" y="2583"/>
                    <a:pt x="1100" y="2586"/>
                  </a:cubicBezTo>
                  <a:cubicBezTo>
                    <a:pt x="1100" y="2588"/>
                    <a:pt x="1099" y="2590"/>
                    <a:pt x="1098" y="2593"/>
                  </a:cubicBezTo>
                  <a:cubicBezTo>
                    <a:pt x="1098" y="2595"/>
                    <a:pt x="1097" y="2597"/>
                    <a:pt x="1096" y="2600"/>
                  </a:cubicBezTo>
                  <a:cubicBezTo>
                    <a:pt x="1095" y="2603"/>
                    <a:pt x="1095" y="2605"/>
                    <a:pt x="1094" y="2608"/>
                  </a:cubicBezTo>
                  <a:cubicBezTo>
                    <a:pt x="1093" y="2610"/>
                    <a:pt x="1092" y="2613"/>
                    <a:pt x="1092" y="2616"/>
                  </a:cubicBezTo>
                  <a:cubicBezTo>
                    <a:pt x="1091" y="2617"/>
                    <a:pt x="1091" y="2618"/>
                    <a:pt x="1091" y="2620"/>
                  </a:cubicBezTo>
                  <a:cubicBezTo>
                    <a:pt x="1091" y="2621"/>
                    <a:pt x="1090" y="2622"/>
                    <a:pt x="1090" y="2624"/>
                  </a:cubicBezTo>
                  <a:cubicBezTo>
                    <a:pt x="1090" y="2626"/>
                    <a:pt x="1090" y="2629"/>
                    <a:pt x="1089" y="2631"/>
                  </a:cubicBezTo>
                  <a:cubicBezTo>
                    <a:pt x="1089" y="2634"/>
                    <a:pt x="1089" y="2636"/>
                    <a:pt x="1090" y="2638"/>
                  </a:cubicBezTo>
                  <a:cubicBezTo>
                    <a:pt x="1090" y="2639"/>
                    <a:pt x="1090" y="2640"/>
                    <a:pt x="1090" y="2641"/>
                  </a:cubicBezTo>
                  <a:cubicBezTo>
                    <a:pt x="1090" y="2642"/>
                    <a:pt x="1090" y="2643"/>
                    <a:pt x="1091" y="2644"/>
                  </a:cubicBezTo>
                  <a:cubicBezTo>
                    <a:pt x="1091" y="2645"/>
                    <a:pt x="1091" y="2646"/>
                    <a:pt x="1091" y="2646"/>
                  </a:cubicBezTo>
                  <a:cubicBezTo>
                    <a:pt x="1092" y="2647"/>
                    <a:pt x="1092" y="2648"/>
                    <a:pt x="1092" y="2648"/>
                  </a:cubicBezTo>
                  <a:cubicBezTo>
                    <a:pt x="1092" y="2649"/>
                    <a:pt x="1093" y="2650"/>
                    <a:pt x="1093" y="2651"/>
                  </a:cubicBezTo>
                  <a:cubicBezTo>
                    <a:pt x="1093" y="2651"/>
                    <a:pt x="1094" y="2652"/>
                    <a:pt x="1094" y="2652"/>
                  </a:cubicBezTo>
                  <a:cubicBezTo>
                    <a:pt x="1094" y="2652"/>
                    <a:pt x="1094" y="2651"/>
                    <a:pt x="1094" y="2651"/>
                  </a:cubicBezTo>
                  <a:cubicBezTo>
                    <a:pt x="1094" y="2650"/>
                    <a:pt x="1094" y="2649"/>
                    <a:pt x="1094" y="2648"/>
                  </a:cubicBezTo>
                  <a:cubicBezTo>
                    <a:pt x="1094" y="2647"/>
                    <a:pt x="1094" y="2647"/>
                    <a:pt x="1094" y="2646"/>
                  </a:cubicBezTo>
                  <a:cubicBezTo>
                    <a:pt x="1094" y="2645"/>
                    <a:pt x="1094" y="2645"/>
                    <a:pt x="1094" y="2644"/>
                  </a:cubicBezTo>
                  <a:cubicBezTo>
                    <a:pt x="1094" y="2643"/>
                    <a:pt x="1094" y="2642"/>
                    <a:pt x="1094" y="2641"/>
                  </a:cubicBezTo>
                  <a:cubicBezTo>
                    <a:pt x="1094" y="2640"/>
                    <a:pt x="1094" y="2639"/>
                    <a:pt x="1094" y="2638"/>
                  </a:cubicBezTo>
                  <a:cubicBezTo>
                    <a:pt x="1095" y="2636"/>
                    <a:pt x="1095" y="2634"/>
                    <a:pt x="1095" y="2632"/>
                  </a:cubicBezTo>
                  <a:cubicBezTo>
                    <a:pt x="1096" y="2630"/>
                    <a:pt x="1096" y="2628"/>
                    <a:pt x="1097" y="2625"/>
                  </a:cubicBezTo>
                  <a:cubicBezTo>
                    <a:pt x="1098" y="2623"/>
                    <a:pt x="1098" y="2620"/>
                    <a:pt x="1099" y="2618"/>
                  </a:cubicBezTo>
                  <a:cubicBezTo>
                    <a:pt x="1100" y="2616"/>
                    <a:pt x="1100" y="2613"/>
                    <a:pt x="1101" y="2611"/>
                  </a:cubicBezTo>
                  <a:cubicBezTo>
                    <a:pt x="1101" y="2614"/>
                    <a:pt x="1101" y="2617"/>
                    <a:pt x="1101" y="2619"/>
                  </a:cubicBezTo>
                  <a:cubicBezTo>
                    <a:pt x="1101" y="2621"/>
                    <a:pt x="1101" y="2623"/>
                    <a:pt x="1102" y="2625"/>
                  </a:cubicBezTo>
                  <a:cubicBezTo>
                    <a:pt x="1102" y="2626"/>
                    <a:pt x="1102" y="2628"/>
                    <a:pt x="1102" y="2630"/>
                  </a:cubicBezTo>
                  <a:cubicBezTo>
                    <a:pt x="1102" y="2632"/>
                    <a:pt x="1102" y="2633"/>
                    <a:pt x="1103" y="2635"/>
                  </a:cubicBezTo>
                  <a:cubicBezTo>
                    <a:pt x="1103" y="2637"/>
                    <a:pt x="1103" y="2639"/>
                    <a:pt x="1104" y="2641"/>
                  </a:cubicBezTo>
                  <a:cubicBezTo>
                    <a:pt x="1104" y="2642"/>
                    <a:pt x="1104" y="2644"/>
                    <a:pt x="1105" y="2646"/>
                  </a:cubicBezTo>
                  <a:cubicBezTo>
                    <a:pt x="1105" y="2647"/>
                    <a:pt x="1105" y="2648"/>
                    <a:pt x="1105" y="2649"/>
                  </a:cubicBezTo>
                  <a:cubicBezTo>
                    <a:pt x="1106" y="2651"/>
                    <a:pt x="1106" y="2651"/>
                    <a:pt x="1106" y="2651"/>
                  </a:cubicBezTo>
                  <a:cubicBezTo>
                    <a:pt x="1107" y="2655"/>
                    <a:pt x="1108" y="2658"/>
                    <a:pt x="1108" y="2662"/>
                  </a:cubicBezTo>
                  <a:cubicBezTo>
                    <a:pt x="1110" y="2669"/>
                    <a:pt x="1112" y="2676"/>
                    <a:pt x="1114" y="2682"/>
                  </a:cubicBezTo>
                  <a:cubicBezTo>
                    <a:pt x="1114" y="2683"/>
                    <a:pt x="1114" y="2684"/>
                    <a:pt x="1114" y="2685"/>
                  </a:cubicBezTo>
                  <a:cubicBezTo>
                    <a:pt x="1114" y="2686"/>
                    <a:pt x="1114" y="2687"/>
                    <a:pt x="1114" y="2687"/>
                  </a:cubicBezTo>
                  <a:cubicBezTo>
                    <a:pt x="1115" y="2688"/>
                    <a:pt x="1115" y="2689"/>
                    <a:pt x="1115" y="2690"/>
                  </a:cubicBezTo>
                  <a:cubicBezTo>
                    <a:pt x="1115" y="2691"/>
                    <a:pt x="1115" y="2692"/>
                    <a:pt x="1115" y="2693"/>
                  </a:cubicBezTo>
                  <a:cubicBezTo>
                    <a:pt x="1115" y="2693"/>
                    <a:pt x="1115" y="2694"/>
                    <a:pt x="1115" y="2695"/>
                  </a:cubicBezTo>
                  <a:cubicBezTo>
                    <a:pt x="1115" y="2696"/>
                    <a:pt x="1115" y="2697"/>
                    <a:pt x="1115" y="2698"/>
                  </a:cubicBezTo>
                  <a:cubicBezTo>
                    <a:pt x="1115" y="2698"/>
                    <a:pt x="1115" y="2699"/>
                    <a:pt x="1116" y="2700"/>
                  </a:cubicBezTo>
                  <a:cubicBezTo>
                    <a:pt x="1116" y="2701"/>
                    <a:pt x="1116" y="2702"/>
                    <a:pt x="1116" y="2702"/>
                  </a:cubicBezTo>
                  <a:cubicBezTo>
                    <a:pt x="1116" y="2709"/>
                    <a:pt x="1115" y="2715"/>
                    <a:pt x="1114" y="2721"/>
                  </a:cubicBezTo>
                  <a:cubicBezTo>
                    <a:pt x="1113" y="2727"/>
                    <a:pt x="1112" y="2733"/>
                    <a:pt x="1111" y="2738"/>
                  </a:cubicBezTo>
                  <a:cubicBezTo>
                    <a:pt x="1111" y="2740"/>
                    <a:pt x="1111" y="2741"/>
                    <a:pt x="1110" y="2742"/>
                  </a:cubicBezTo>
                  <a:cubicBezTo>
                    <a:pt x="1110" y="2743"/>
                    <a:pt x="1110" y="2745"/>
                    <a:pt x="1109" y="2746"/>
                  </a:cubicBezTo>
                  <a:cubicBezTo>
                    <a:pt x="1109" y="2748"/>
                    <a:pt x="1108" y="2751"/>
                    <a:pt x="1108" y="2753"/>
                  </a:cubicBezTo>
                  <a:cubicBezTo>
                    <a:pt x="1107" y="2757"/>
                    <a:pt x="1106" y="2761"/>
                    <a:pt x="1105" y="2764"/>
                  </a:cubicBezTo>
                  <a:cubicBezTo>
                    <a:pt x="1104" y="2767"/>
                    <a:pt x="1103" y="2769"/>
                    <a:pt x="1103" y="2771"/>
                  </a:cubicBezTo>
                  <a:cubicBezTo>
                    <a:pt x="1102" y="2772"/>
                    <a:pt x="1102" y="2773"/>
                    <a:pt x="1102" y="2773"/>
                  </a:cubicBezTo>
                  <a:cubicBezTo>
                    <a:pt x="1102" y="2773"/>
                    <a:pt x="1103" y="2772"/>
                    <a:pt x="1103" y="2771"/>
                  </a:cubicBezTo>
                  <a:cubicBezTo>
                    <a:pt x="1104" y="2769"/>
                    <a:pt x="1105" y="2767"/>
                    <a:pt x="1106" y="2764"/>
                  </a:cubicBezTo>
                  <a:cubicBezTo>
                    <a:pt x="1107" y="2761"/>
                    <a:pt x="1109" y="2758"/>
                    <a:pt x="1111" y="2754"/>
                  </a:cubicBezTo>
                  <a:cubicBezTo>
                    <a:pt x="1112" y="2749"/>
                    <a:pt x="1114" y="2745"/>
                    <a:pt x="1116" y="2740"/>
                  </a:cubicBezTo>
                  <a:cubicBezTo>
                    <a:pt x="1117" y="2734"/>
                    <a:pt x="1119" y="2729"/>
                    <a:pt x="1120" y="2722"/>
                  </a:cubicBezTo>
                  <a:cubicBezTo>
                    <a:pt x="1121" y="2716"/>
                    <a:pt x="1122" y="2710"/>
                    <a:pt x="1123" y="2703"/>
                  </a:cubicBezTo>
                  <a:cubicBezTo>
                    <a:pt x="1123" y="2702"/>
                    <a:pt x="1123" y="2701"/>
                    <a:pt x="1123" y="2700"/>
                  </a:cubicBezTo>
                  <a:cubicBezTo>
                    <a:pt x="1123" y="2699"/>
                    <a:pt x="1123" y="2698"/>
                    <a:pt x="1123" y="2697"/>
                  </a:cubicBezTo>
                  <a:cubicBezTo>
                    <a:pt x="1123" y="2696"/>
                    <a:pt x="1123" y="2695"/>
                    <a:pt x="1123" y="2694"/>
                  </a:cubicBezTo>
                  <a:cubicBezTo>
                    <a:pt x="1123" y="2694"/>
                    <a:pt x="1122" y="2693"/>
                    <a:pt x="1122" y="2692"/>
                  </a:cubicBezTo>
                  <a:cubicBezTo>
                    <a:pt x="1122" y="2688"/>
                    <a:pt x="1122" y="2685"/>
                    <a:pt x="1121" y="2681"/>
                  </a:cubicBezTo>
                  <a:cubicBezTo>
                    <a:pt x="1120" y="2674"/>
                    <a:pt x="1118" y="2667"/>
                    <a:pt x="1116" y="2660"/>
                  </a:cubicBezTo>
                  <a:cubicBezTo>
                    <a:pt x="1115" y="2656"/>
                    <a:pt x="1114" y="2653"/>
                    <a:pt x="1113" y="2649"/>
                  </a:cubicBezTo>
                  <a:cubicBezTo>
                    <a:pt x="1113" y="2647"/>
                    <a:pt x="1113" y="2647"/>
                    <a:pt x="1113" y="2647"/>
                  </a:cubicBezTo>
                  <a:cubicBezTo>
                    <a:pt x="1113" y="2646"/>
                    <a:pt x="1112" y="2645"/>
                    <a:pt x="1112" y="2644"/>
                  </a:cubicBezTo>
                  <a:cubicBezTo>
                    <a:pt x="1112" y="2643"/>
                    <a:pt x="1111" y="2641"/>
                    <a:pt x="1111" y="2639"/>
                  </a:cubicBezTo>
                  <a:cubicBezTo>
                    <a:pt x="1110" y="2634"/>
                    <a:pt x="1109" y="2629"/>
                    <a:pt x="1109" y="2625"/>
                  </a:cubicBezTo>
                  <a:cubicBezTo>
                    <a:pt x="1107" y="2553"/>
                    <a:pt x="1123" y="2523"/>
                    <a:pt x="1157" y="2471"/>
                  </a:cubicBezTo>
                  <a:cubicBezTo>
                    <a:pt x="1157" y="2471"/>
                    <a:pt x="1157" y="2471"/>
                    <a:pt x="1157" y="2472"/>
                  </a:cubicBezTo>
                  <a:cubicBezTo>
                    <a:pt x="1156" y="2474"/>
                    <a:pt x="1156" y="2476"/>
                    <a:pt x="1156" y="2479"/>
                  </a:cubicBezTo>
                  <a:cubicBezTo>
                    <a:pt x="1156" y="2480"/>
                    <a:pt x="1155" y="2481"/>
                    <a:pt x="1155" y="2482"/>
                  </a:cubicBezTo>
                  <a:cubicBezTo>
                    <a:pt x="1155" y="2484"/>
                    <a:pt x="1155" y="2485"/>
                    <a:pt x="1155" y="2486"/>
                  </a:cubicBezTo>
                  <a:cubicBezTo>
                    <a:pt x="1155" y="2487"/>
                    <a:pt x="1155" y="2487"/>
                    <a:pt x="1155" y="2488"/>
                  </a:cubicBezTo>
                  <a:cubicBezTo>
                    <a:pt x="1155" y="2489"/>
                    <a:pt x="1155" y="2489"/>
                    <a:pt x="1155" y="2490"/>
                  </a:cubicBezTo>
                  <a:cubicBezTo>
                    <a:pt x="1155" y="2491"/>
                    <a:pt x="1154" y="2493"/>
                    <a:pt x="1154" y="2494"/>
                  </a:cubicBezTo>
                  <a:cubicBezTo>
                    <a:pt x="1154" y="2497"/>
                    <a:pt x="1154" y="2499"/>
                    <a:pt x="1154" y="2502"/>
                  </a:cubicBezTo>
                  <a:cubicBezTo>
                    <a:pt x="1154" y="2508"/>
                    <a:pt x="1155" y="2514"/>
                    <a:pt x="1156" y="2520"/>
                  </a:cubicBezTo>
                  <a:cubicBezTo>
                    <a:pt x="1156" y="2522"/>
                    <a:pt x="1157" y="2525"/>
                    <a:pt x="1157" y="2528"/>
                  </a:cubicBezTo>
                  <a:cubicBezTo>
                    <a:pt x="1158" y="2531"/>
                    <a:pt x="1159" y="2534"/>
                    <a:pt x="1159" y="2537"/>
                  </a:cubicBezTo>
                  <a:cubicBezTo>
                    <a:pt x="1161" y="2543"/>
                    <a:pt x="1163" y="2548"/>
                    <a:pt x="1164" y="2554"/>
                  </a:cubicBezTo>
                  <a:cubicBezTo>
                    <a:pt x="1164" y="2555"/>
                    <a:pt x="1165" y="2557"/>
                    <a:pt x="1165" y="2558"/>
                  </a:cubicBezTo>
                  <a:cubicBezTo>
                    <a:pt x="1165" y="2559"/>
                    <a:pt x="1165" y="2559"/>
                    <a:pt x="1165" y="2560"/>
                  </a:cubicBezTo>
                  <a:cubicBezTo>
                    <a:pt x="1165" y="2560"/>
                    <a:pt x="1165" y="2561"/>
                    <a:pt x="1165" y="2562"/>
                  </a:cubicBezTo>
                  <a:cubicBezTo>
                    <a:pt x="1166" y="2563"/>
                    <a:pt x="1166" y="2563"/>
                    <a:pt x="1166" y="2564"/>
                  </a:cubicBezTo>
                  <a:cubicBezTo>
                    <a:pt x="1166" y="2565"/>
                    <a:pt x="1166" y="2565"/>
                    <a:pt x="1166" y="2566"/>
                  </a:cubicBezTo>
                  <a:cubicBezTo>
                    <a:pt x="1166" y="2567"/>
                    <a:pt x="1166" y="2567"/>
                    <a:pt x="1166" y="2568"/>
                  </a:cubicBezTo>
                  <a:cubicBezTo>
                    <a:pt x="1166" y="2569"/>
                    <a:pt x="1166" y="2569"/>
                    <a:pt x="1166" y="2570"/>
                  </a:cubicBezTo>
                  <a:cubicBezTo>
                    <a:pt x="1167" y="2575"/>
                    <a:pt x="1166" y="2580"/>
                    <a:pt x="1166" y="2585"/>
                  </a:cubicBezTo>
                  <a:cubicBezTo>
                    <a:pt x="1166" y="2590"/>
                    <a:pt x="1165" y="2595"/>
                    <a:pt x="1164" y="2599"/>
                  </a:cubicBezTo>
                  <a:cubicBezTo>
                    <a:pt x="1164" y="2603"/>
                    <a:pt x="1163" y="2607"/>
                    <a:pt x="1162" y="2611"/>
                  </a:cubicBezTo>
                  <a:cubicBezTo>
                    <a:pt x="1161" y="2614"/>
                    <a:pt x="1161" y="2617"/>
                    <a:pt x="1160" y="2620"/>
                  </a:cubicBezTo>
                  <a:cubicBezTo>
                    <a:pt x="1160" y="2622"/>
                    <a:pt x="1159" y="2624"/>
                    <a:pt x="1159" y="2626"/>
                  </a:cubicBezTo>
                  <a:cubicBezTo>
                    <a:pt x="1159" y="2627"/>
                    <a:pt x="1159" y="2628"/>
                    <a:pt x="1159" y="2628"/>
                  </a:cubicBezTo>
                  <a:cubicBezTo>
                    <a:pt x="1159" y="2628"/>
                    <a:pt x="1159" y="2627"/>
                    <a:pt x="1160" y="2626"/>
                  </a:cubicBezTo>
                  <a:cubicBezTo>
                    <a:pt x="1160" y="2625"/>
                    <a:pt x="1161" y="2623"/>
                    <a:pt x="1162" y="2620"/>
                  </a:cubicBezTo>
                  <a:cubicBezTo>
                    <a:pt x="1163" y="2618"/>
                    <a:pt x="1164" y="2615"/>
                    <a:pt x="1165" y="2612"/>
                  </a:cubicBezTo>
                  <a:cubicBezTo>
                    <a:pt x="1166" y="2608"/>
                    <a:pt x="1168" y="2604"/>
                    <a:pt x="1169" y="2600"/>
                  </a:cubicBezTo>
                  <a:cubicBezTo>
                    <a:pt x="1170" y="2596"/>
                    <a:pt x="1171" y="2591"/>
                    <a:pt x="1172" y="2586"/>
                  </a:cubicBezTo>
                  <a:cubicBezTo>
                    <a:pt x="1173" y="2581"/>
                    <a:pt x="1173" y="2575"/>
                    <a:pt x="1173" y="2570"/>
                  </a:cubicBezTo>
                  <a:cubicBezTo>
                    <a:pt x="1173" y="2569"/>
                    <a:pt x="1173" y="2568"/>
                    <a:pt x="1173" y="2568"/>
                  </a:cubicBezTo>
                  <a:cubicBezTo>
                    <a:pt x="1173" y="2567"/>
                    <a:pt x="1173" y="2566"/>
                    <a:pt x="1173" y="2565"/>
                  </a:cubicBezTo>
                  <a:cubicBezTo>
                    <a:pt x="1173" y="2565"/>
                    <a:pt x="1173" y="2564"/>
                    <a:pt x="1173" y="2563"/>
                  </a:cubicBezTo>
                  <a:cubicBezTo>
                    <a:pt x="1173" y="2562"/>
                    <a:pt x="1173" y="2562"/>
                    <a:pt x="1173" y="2561"/>
                  </a:cubicBezTo>
                  <a:cubicBezTo>
                    <a:pt x="1173" y="2560"/>
                    <a:pt x="1173" y="2560"/>
                    <a:pt x="1173" y="2559"/>
                  </a:cubicBezTo>
                  <a:cubicBezTo>
                    <a:pt x="1172" y="2558"/>
                    <a:pt x="1172" y="2558"/>
                    <a:pt x="1172" y="2558"/>
                  </a:cubicBezTo>
                  <a:cubicBezTo>
                    <a:pt x="1172" y="2557"/>
                    <a:pt x="1172" y="2557"/>
                    <a:pt x="1172" y="2557"/>
                  </a:cubicBezTo>
                  <a:cubicBezTo>
                    <a:pt x="1172" y="2555"/>
                    <a:pt x="1172" y="2554"/>
                    <a:pt x="1171" y="2552"/>
                  </a:cubicBezTo>
                  <a:cubicBezTo>
                    <a:pt x="1170" y="2546"/>
                    <a:pt x="1168" y="2541"/>
                    <a:pt x="1167" y="2535"/>
                  </a:cubicBezTo>
                  <a:cubicBezTo>
                    <a:pt x="1166" y="2532"/>
                    <a:pt x="1166" y="2529"/>
                    <a:pt x="1165" y="2527"/>
                  </a:cubicBezTo>
                  <a:cubicBezTo>
                    <a:pt x="1164" y="2524"/>
                    <a:pt x="1164" y="2521"/>
                    <a:pt x="1163" y="2518"/>
                  </a:cubicBezTo>
                  <a:cubicBezTo>
                    <a:pt x="1163" y="2516"/>
                    <a:pt x="1163" y="2513"/>
                    <a:pt x="1162" y="2510"/>
                  </a:cubicBezTo>
                  <a:cubicBezTo>
                    <a:pt x="1162" y="2507"/>
                    <a:pt x="1162" y="2505"/>
                    <a:pt x="1161" y="2502"/>
                  </a:cubicBezTo>
                  <a:cubicBezTo>
                    <a:pt x="1161" y="2499"/>
                    <a:pt x="1161" y="2497"/>
                    <a:pt x="1161" y="2494"/>
                  </a:cubicBezTo>
                  <a:cubicBezTo>
                    <a:pt x="1161" y="2493"/>
                    <a:pt x="1161" y="2491"/>
                    <a:pt x="1161" y="2490"/>
                  </a:cubicBezTo>
                  <a:cubicBezTo>
                    <a:pt x="1161" y="2489"/>
                    <a:pt x="1161" y="2488"/>
                    <a:pt x="1161" y="2486"/>
                  </a:cubicBezTo>
                  <a:cubicBezTo>
                    <a:pt x="1161" y="2485"/>
                    <a:pt x="1161" y="2484"/>
                    <a:pt x="1161" y="2483"/>
                  </a:cubicBezTo>
                  <a:cubicBezTo>
                    <a:pt x="1161" y="2482"/>
                    <a:pt x="1161" y="2480"/>
                    <a:pt x="1161" y="2479"/>
                  </a:cubicBezTo>
                  <a:cubicBezTo>
                    <a:pt x="1161" y="2477"/>
                    <a:pt x="1161" y="2475"/>
                    <a:pt x="1161" y="2472"/>
                  </a:cubicBezTo>
                  <a:cubicBezTo>
                    <a:pt x="1162" y="2470"/>
                    <a:pt x="1162" y="2468"/>
                    <a:pt x="1162" y="2466"/>
                  </a:cubicBezTo>
                  <a:cubicBezTo>
                    <a:pt x="1162" y="2465"/>
                    <a:pt x="1162" y="2464"/>
                    <a:pt x="1162" y="2462"/>
                  </a:cubicBezTo>
                  <a:cubicBezTo>
                    <a:pt x="1165" y="2458"/>
                    <a:pt x="1168" y="2454"/>
                    <a:pt x="1171" y="2449"/>
                  </a:cubicBezTo>
                  <a:cubicBezTo>
                    <a:pt x="1179" y="2438"/>
                    <a:pt x="1185" y="2427"/>
                    <a:pt x="1191" y="2417"/>
                  </a:cubicBezTo>
                  <a:cubicBezTo>
                    <a:pt x="1190" y="2421"/>
                    <a:pt x="1189" y="2426"/>
                    <a:pt x="1189" y="2431"/>
                  </a:cubicBezTo>
                  <a:cubicBezTo>
                    <a:pt x="1189" y="2439"/>
                    <a:pt x="1189" y="2447"/>
                    <a:pt x="1190" y="2456"/>
                  </a:cubicBezTo>
                  <a:cubicBezTo>
                    <a:pt x="1191" y="2464"/>
                    <a:pt x="1193" y="2473"/>
                    <a:pt x="1197" y="2482"/>
                  </a:cubicBezTo>
                  <a:cubicBezTo>
                    <a:pt x="1197" y="2483"/>
                    <a:pt x="1198" y="2484"/>
                    <a:pt x="1198" y="2486"/>
                  </a:cubicBezTo>
                  <a:cubicBezTo>
                    <a:pt x="1198" y="2487"/>
                    <a:pt x="1199" y="2488"/>
                    <a:pt x="1199" y="2489"/>
                  </a:cubicBezTo>
                  <a:cubicBezTo>
                    <a:pt x="1200" y="2490"/>
                    <a:pt x="1200" y="2491"/>
                    <a:pt x="1201" y="2492"/>
                  </a:cubicBezTo>
                  <a:cubicBezTo>
                    <a:pt x="1201" y="2493"/>
                    <a:pt x="1202" y="2494"/>
                    <a:pt x="1203" y="2495"/>
                  </a:cubicBezTo>
                  <a:cubicBezTo>
                    <a:pt x="1203" y="2497"/>
                    <a:pt x="1204" y="2498"/>
                    <a:pt x="1204" y="2499"/>
                  </a:cubicBezTo>
                  <a:cubicBezTo>
                    <a:pt x="1205" y="2500"/>
                    <a:pt x="1205" y="2501"/>
                    <a:pt x="1206" y="2502"/>
                  </a:cubicBezTo>
                  <a:cubicBezTo>
                    <a:pt x="1207" y="2504"/>
                    <a:pt x="1209" y="2506"/>
                    <a:pt x="1210" y="2508"/>
                  </a:cubicBezTo>
                  <a:cubicBezTo>
                    <a:pt x="1212" y="2511"/>
                    <a:pt x="1214" y="2514"/>
                    <a:pt x="1216" y="2517"/>
                  </a:cubicBezTo>
                  <a:cubicBezTo>
                    <a:pt x="1216" y="2517"/>
                    <a:pt x="1216" y="2518"/>
                    <a:pt x="1216" y="2518"/>
                  </a:cubicBezTo>
                  <a:cubicBezTo>
                    <a:pt x="1216" y="2519"/>
                    <a:pt x="1216" y="2521"/>
                    <a:pt x="1216" y="2522"/>
                  </a:cubicBezTo>
                  <a:cubicBezTo>
                    <a:pt x="1216" y="2525"/>
                    <a:pt x="1216" y="2528"/>
                    <a:pt x="1216" y="2531"/>
                  </a:cubicBezTo>
                  <a:cubicBezTo>
                    <a:pt x="1216" y="2535"/>
                    <a:pt x="1215" y="2538"/>
                    <a:pt x="1214" y="2542"/>
                  </a:cubicBezTo>
                  <a:cubicBezTo>
                    <a:pt x="1214" y="2543"/>
                    <a:pt x="1213" y="2544"/>
                    <a:pt x="1213" y="2545"/>
                  </a:cubicBezTo>
                  <a:cubicBezTo>
                    <a:pt x="1213" y="2546"/>
                    <a:pt x="1213" y="2547"/>
                    <a:pt x="1212" y="2548"/>
                  </a:cubicBezTo>
                  <a:cubicBezTo>
                    <a:pt x="1212" y="2549"/>
                    <a:pt x="1212" y="2550"/>
                    <a:pt x="1211" y="2551"/>
                  </a:cubicBezTo>
                  <a:cubicBezTo>
                    <a:pt x="1211" y="2551"/>
                    <a:pt x="1211" y="2551"/>
                    <a:pt x="1211" y="2551"/>
                  </a:cubicBezTo>
                  <a:cubicBezTo>
                    <a:pt x="1211" y="2552"/>
                    <a:pt x="1211" y="2552"/>
                    <a:pt x="1211" y="2552"/>
                  </a:cubicBezTo>
                  <a:cubicBezTo>
                    <a:pt x="1211" y="2553"/>
                    <a:pt x="1210" y="2553"/>
                    <a:pt x="1210" y="2554"/>
                  </a:cubicBezTo>
                  <a:cubicBezTo>
                    <a:pt x="1210" y="2555"/>
                    <a:pt x="1210" y="2556"/>
                    <a:pt x="1209" y="2557"/>
                  </a:cubicBezTo>
                  <a:cubicBezTo>
                    <a:pt x="1209" y="2558"/>
                    <a:pt x="1208" y="2559"/>
                    <a:pt x="1208" y="2560"/>
                  </a:cubicBezTo>
                  <a:cubicBezTo>
                    <a:pt x="1207" y="2561"/>
                    <a:pt x="1207" y="2562"/>
                    <a:pt x="1206" y="2563"/>
                  </a:cubicBezTo>
                  <a:cubicBezTo>
                    <a:pt x="1206" y="2564"/>
                    <a:pt x="1206" y="2565"/>
                    <a:pt x="1205" y="2566"/>
                  </a:cubicBezTo>
                  <a:cubicBezTo>
                    <a:pt x="1203" y="2570"/>
                    <a:pt x="1201" y="2574"/>
                    <a:pt x="1199" y="2578"/>
                  </a:cubicBezTo>
                  <a:cubicBezTo>
                    <a:pt x="1197" y="2582"/>
                    <a:pt x="1194" y="2586"/>
                    <a:pt x="1192" y="2590"/>
                  </a:cubicBezTo>
                  <a:cubicBezTo>
                    <a:pt x="1191" y="2592"/>
                    <a:pt x="1190" y="2594"/>
                    <a:pt x="1189" y="2596"/>
                  </a:cubicBezTo>
                  <a:cubicBezTo>
                    <a:pt x="1188" y="2598"/>
                    <a:pt x="1187" y="2600"/>
                    <a:pt x="1185" y="2602"/>
                  </a:cubicBezTo>
                  <a:cubicBezTo>
                    <a:pt x="1183" y="2606"/>
                    <a:pt x="1181" y="2609"/>
                    <a:pt x="1180" y="2613"/>
                  </a:cubicBezTo>
                  <a:cubicBezTo>
                    <a:pt x="1178" y="2616"/>
                    <a:pt x="1176" y="2620"/>
                    <a:pt x="1175" y="2623"/>
                  </a:cubicBezTo>
                  <a:cubicBezTo>
                    <a:pt x="1173" y="2626"/>
                    <a:pt x="1172" y="2629"/>
                    <a:pt x="1171" y="2632"/>
                  </a:cubicBezTo>
                  <a:cubicBezTo>
                    <a:pt x="1170" y="2635"/>
                    <a:pt x="1170" y="2638"/>
                    <a:pt x="1170" y="2640"/>
                  </a:cubicBezTo>
                  <a:cubicBezTo>
                    <a:pt x="1169" y="2642"/>
                    <a:pt x="1170" y="2643"/>
                    <a:pt x="1170" y="2645"/>
                  </a:cubicBezTo>
                  <a:cubicBezTo>
                    <a:pt x="1170" y="2646"/>
                    <a:pt x="1170" y="2646"/>
                    <a:pt x="1170" y="2646"/>
                  </a:cubicBezTo>
                  <a:cubicBezTo>
                    <a:pt x="1170" y="2646"/>
                    <a:pt x="1170" y="2646"/>
                    <a:pt x="1170" y="2645"/>
                  </a:cubicBezTo>
                  <a:cubicBezTo>
                    <a:pt x="1170" y="2644"/>
                    <a:pt x="1170" y="2643"/>
                    <a:pt x="1171" y="2643"/>
                  </a:cubicBezTo>
                  <a:cubicBezTo>
                    <a:pt x="1171" y="2642"/>
                    <a:pt x="1171" y="2641"/>
                    <a:pt x="1171" y="2640"/>
                  </a:cubicBezTo>
                  <a:cubicBezTo>
                    <a:pt x="1172" y="2638"/>
                    <a:pt x="1173" y="2636"/>
                    <a:pt x="1174" y="2633"/>
                  </a:cubicBezTo>
                  <a:cubicBezTo>
                    <a:pt x="1175" y="2631"/>
                    <a:pt x="1177" y="2628"/>
                    <a:pt x="1179" y="2625"/>
                  </a:cubicBezTo>
                  <a:cubicBezTo>
                    <a:pt x="1180" y="2622"/>
                    <a:pt x="1183" y="2619"/>
                    <a:pt x="1185" y="2616"/>
                  </a:cubicBezTo>
                  <a:cubicBezTo>
                    <a:pt x="1187" y="2612"/>
                    <a:pt x="1189" y="2609"/>
                    <a:pt x="1192" y="2605"/>
                  </a:cubicBezTo>
                  <a:cubicBezTo>
                    <a:pt x="1193" y="2603"/>
                    <a:pt x="1194" y="2601"/>
                    <a:pt x="1195" y="2600"/>
                  </a:cubicBezTo>
                  <a:cubicBezTo>
                    <a:pt x="1196" y="2598"/>
                    <a:pt x="1197" y="2596"/>
                    <a:pt x="1199" y="2594"/>
                  </a:cubicBezTo>
                  <a:cubicBezTo>
                    <a:pt x="1201" y="2590"/>
                    <a:pt x="1203" y="2586"/>
                    <a:pt x="1206" y="2582"/>
                  </a:cubicBezTo>
                  <a:cubicBezTo>
                    <a:pt x="1208" y="2577"/>
                    <a:pt x="1210" y="2573"/>
                    <a:pt x="1212" y="2569"/>
                  </a:cubicBezTo>
                  <a:cubicBezTo>
                    <a:pt x="1213" y="2567"/>
                    <a:pt x="1214" y="2565"/>
                    <a:pt x="1215" y="2562"/>
                  </a:cubicBezTo>
                  <a:cubicBezTo>
                    <a:pt x="1215" y="2561"/>
                    <a:pt x="1215" y="2560"/>
                    <a:pt x="1216" y="2559"/>
                  </a:cubicBezTo>
                  <a:cubicBezTo>
                    <a:pt x="1216" y="2558"/>
                    <a:pt x="1217" y="2557"/>
                    <a:pt x="1217" y="2556"/>
                  </a:cubicBezTo>
                  <a:cubicBezTo>
                    <a:pt x="1217" y="2555"/>
                    <a:pt x="1217" y="2555"/>
                    <a:pt x="1217" y="2554"/>
                  </a:cubicBezTo>
                  <a:cubicBezTo>
                    <a:pt x="1218" y="2553"/>
                    <a:pt x="1218" y="2553"/>
                    <a:pt x="1218" y="2553"/>
                  </a:cubicBezTo>
                  <a:cubicBezTo>
                    <a:pt x="1218" y="2553"/>
                    <a:pt x="1218" y="2553"/>
                    <a:pt x="1218" y="2553"/>
                  </a:cubicBezTo>
                  <a:cubicBezTo>
                    <a:pt x="1218" y="2552"/>
                    <a:pt x="1218" y="2550"/>
                    <a:pt x="1219" y="2549"/>
                  </a:cubicBezTo>
                  <a:cubicBezTo>
                    <a:pt x="1219" y="2548"/>
                    <a:pt x="1219" y="2547"/>
                    <a:pt x="1219" y="2546"/>
                  </a:cubicBezTo>
                  <a:cubicBezTo>
                    <a:pt x="1219" y="2546"/>
                    <a:pt x="1219" y="2545"/>
                    <a:pt x="1220" y="2545"/>
                  </a:cubicBezTo>
                  <a:cubicBezTo>
                    <a:pt x="1220" y="2544"/>
                    <a:pt x="1220" y="2544"/>
                    <a:pt x="1220" y="2543"/>
                  </a:cubicBezTo>
                  <a:cubicBezTo>
                    <a:pt x="1220" y="2539"/>
                    <a:pt x="1221" y="2535"/>
                    <a:pt x="1220" y="2531"/>
                  </a:cubicBezTo>
                  <a:cubicBezTo>
                    <a:pt x="1220" y="2528"/>
                    <a:pt x="1220" y="2525"/>
                    <a:pt x="1219" y="2522"/>
                  </a:cubicBezTo>
                  <a:cubicBezTo>
                    <a:pt x="1220" y="2523"/>
                    <a:pt x="1221" y="2525"/>
                    <a:pt x="1222" y="2526"/>
                  </a:cubicBezTo>
                  <a:cubicBezTo>
                    <a:pt x="1223" y="2528"/>
                    <a:pt x="1223" y="2528"/>
                    <a:pt x="1223" y="2528"/>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6" y="2533"/>
                    <a:pt x="1226" y="2533"/>
                    <a:pt x="1226" y="2533"/>
                  </a:cubicBezTo>
                  <a:cubicBezTo>
                    <a:pt x="1228" y="2536"/>
                    <a:pt x="1228" y="2536"/>
                    <a:pt x="1228" y="2536"/>
                  </a:cubicBezTo>
                  <a:cubicBezTo>
                    <a:pt x="1229" y="2537"/>
                    <a:pt x="1230" y="2538"/>
                    <a:pt x="1230" y="2539"/>
                  </a:cubicBezTo>
                  <a:cubicBezTo>
                    <a:pt x="1231" y="2541"/>
                    <a:pt x="1232" y="2543"/>
                    <a:pt x="1233" y="2545"/>
                  </a:cubicBezTo>
                  <a:cubicBezTo>
                    <a:pt x="1234" y="2546"/>
                    <a:pt x="1235" y="2547"/>
                    <a:pt x="1235" y="2548"/>
                  </a:cubicBezTo>
                  <a:cubicBezTo>
                    <a:pt x="1236" y="2549"/>
                    <a:pt x="1236" y="2551"/>
                    <a:pt x="1237" y="2552"/>
                  </a:cubicBezTo>
                  <a:cubicBezTo>
                    <a:pt x="1237" y="2553"/>
                    <a:pt x="1238" y="2554"/>
                    <a:pt x="1238" y="2555"/>
                  </a:cubicBezTo>
                  <a:cubicBezTo>
                    <a:pt x="1239" y="2556"/>
                    <a:pt x="1239" y="2557"/>
                    <a:pt x="1240" y="2558"/>
                  </a:cubicBezTo>
                  <a:cubicBezTo>
                    <a:pt x="1242" y="2564"/>
                    <a:pt x="1245" y="2571"/>
                    <a:pt x="1247" y="2577"/>
                  </a:cubicBezTo>
                  <a:cubicBezTo>
                    <a:pt x="1247" y="2578"/>
                    <a:pt x="1247" y="2578"/>
                    <a:pt x="1247" y="2579"/>
                  </a:cubicBezTo>
                  <a:cubicBezTo>
                    <a:pt x="1247" y="2580"/>
                    <a:pt x="1246" y="2582"/>
                    <a:pt x="1246" y="2583"/>
                  </a:cubicBezTo>
                  <a:cubicBezTo>
                    <a:pt x="1246" y="2584"/>
                    <a:pt x="1246" y="2586"/>
                    <a:pt x="1246" y="2587"/>
                  </a:cubicBezTo>
                  <a:cubicBezTo>
                    <a:pt x="1245" y="2589"/>
                    <a:pt x="1245" y="2590"/>
                    <a:pt x="1244" y="2592"/>
                  </a:cubicBezTo>
                  <a:cubicBezTo>
                    <a:pt x="1244" y="2595"/>
                    <a:pt x="1243" y="2598"/>
                    <a:pt x="1241" y="2602"/>
                  </a:cubicBezTo>
                  <a:cubicBezTo>
                    <a:pt x="1240" y="2605"/>
                    <a:pt x="1238" y="2609"/>
                    <a:pt x="1237" y="2613"/>
                  </a:cubicBezTo>
                  <a:cubicBezTo>
                    <a:pt x="1235" y="2616"/>
                    <a:pt x="1233" y="2620"/>
                    <a:pt x="1231" y="2624"/>
                  </a:cubicBezTo>
                  <a:cubicBezTo>
                    <a:pt x="1229" y="2628"/>
                    <a:pt x="1227" y="2632"/>
                    <a:pt x="1225" y="2636"/>
                  </a:cubicBezTo>
                  <a:cubicBezTo>
                    <a:pt x="1223" y="2640"/>
                    <a:pt x="1221" y="2644"/>
                    <a:pt x="1220" y="2648"/>
                  </a:cubicBezTo>
                  <a:cubicBezTo>
                    <a:pt x="1219" y="2650"/>
                    <a:pt x="1218" y="2652"/>
                    <a:pt x="1217" y="2654"/>
                  </a:cubicBezTo>
                  <a:cubicBezTo>
                    <a:pt x="1217" y="2655"/>
                    <a:pt x="1216" y="2656"/>
                    <a:pt x="1216" y="2657"/>
                  </a:cubicBezTo>
                  <a:cubicBezTo>
                    <a:pt x="1215" y="2658"/>
                    <a:pt x="1215" y="2659"/>
                    <a:pt x="1215" y="2660"/>
                  </a:cubicBezTo>
                  <a:cubicBezTo>
                    <a:pt x="1213" y="2664"/>
                    <a:pt x="1212" y="2668"/>
                    <a:pt x="1211" y="2672"/>
                  </a:cubicBezTo>
                  <a:cubicBezTo>
                    <a:pt x="1210" y="2676"/>
                    <a:pt x="1210" y="2679"/>
                    <a:pt x="1209" y="2683"/>
                  </a:cubicBezTo>
                  <a:cubicBezTo>
                    <a:pt x="1209" y="2685"/>
                    <a:pt x="1209" y="2686"/>
                    <a:pt x="1209" y="2688"/>
                  </a:cubicBezTo>
                  <a:cubicBezTo>
                    <a:pt x="1209" y="2689"/>
                    <a:pt x="1209" y="2691"/>
                    <a:pt x="1209" y="2692"/>
                  </a:cubicBezTo>
                  <a:cubicBezTo>
                    <a:pt x="1209" y="2694"/>
                    <a:pt x="1209" y="2695"/>
                    <a:pt x="1209" y="2696"/>
                  </a:cubicBezTo>
                  <a:cubicBezTo>
                    <a:pt x="1209" y="2697"/>
                    <a:pt x="1209" y="2698"/>
                    <a:pt x="1210" y="2699"/>
                  </a:cubicBezTo>
                  <a:cubicBezTo>
                    <a:pt x="1210" y="2700"/>
                    <a:pt x="1210" y="2701"/>
                    <a:pt x="1210" y="2702"/>
                  </a:cubicBezTo>
                  <a:cubicBezTo>
                    <a:pt x="1210" y="2703"/>
                    <a:pt x="1210" y="2703"/>
                    <a:pt x="1211" y="2704"/>
                  </a:cubicBezTo>
                  <a:cubicBezTo>
                    <a:pt x="1211" y="2705"/>
                    <a:pt x="1211" y="2705"/>
                    <a:pt x="1211" y="2705"/>
                  </a:cubicBezTo>
                  <a:cubicBezTo>
                    <a:pt x="1211" y="2705"/>
                    <a:pt x="1211" y="2705"/>
                    <a:pt x="1211" y="2704"/>
                  </a:cubicBezTo>
                  <a:cubicBezTo>
                    <a:pt x="1211" y="2703"/>
                    <a:pt x="1211" y="2701"/>
                    <a:pt x="1211" y="2699"/>
                  </a:cubicBezTo>
                  <a:cubicBezTo>
                    <a:pt x="1211" y="2698"/>
                    <a:pt x="1211" y="2697"/>
                    <a:pt x="1211" y="2696"/>
                  </a:cubicBezTo>
                  <a:cubicBezTo>
                    <a:pt x="1212" y="2695"/>
                    <a:pt x="1212" y="2694"/>
                    <a:pt x="1212" y="2692"/>
                  </a:cubicBezTo>
                  <a:cubicBezTo>
                    <a:pt x="1212" y="2691"/>
                    <a:pt x="1212" y="2690"/>
                    <a:pt x="1213" y="2688"/>
                  </a:cubicBezTo>
                  <a:cubicBezTo>
                    <a:pt x="1213" y="2687"/>
                    <a:pt x="1213" y="2685"/>
                    <a:pt x="1214" y="2684"/>
                  </a:cubicBezTo>
                  <a:cubicBezTo>
                    <a:pt x="1215" y="2681"/>
                    <a:pt x="1215" y="2677"/>
                    <a:pt x="1217" y="2674"/>
                  </a:cubicBezTo>
                  <a:cubicBezTo>
                    <a:pt x="1218" y="2670"/>
                    <a:pt x="1220" y="2666"/>
                    <a:pt x="1221" y="2663"/>
                  </a:cubicBezTo>
                  <a:cubicBezTo>
                    <a:pt x="1223" y="2659"/>
                    <a:pt x="1225" y="2655"/>
                    <a:pt x="1227" y="2651"/>
                  </a:cubicBezTo>
                  <a:cubicBezTo>
                    <a:pt x="1228" y="2647"/>
                    <a:pt x="1230" y="2643"/>
                    <a:pt x="1232" y="2639"/>
                  </a:cubicBezTo>
                  <a:cubicBezTo>
                    <a:pt x="1234" y="2635"/>
                    <a:pt x="1236" y="2631"/>
                    <a:pt x="1238" y="2627"/>
                  </a:cubicBezTo>
                  <a:cubicBezTo>
                    <a:pt x="1239" y="2625"/>
                    <a:pt x="1240" y="2623"/>
                    <a:pt x="1241" y="2621"/>
                  </a:cubicBezTo>
                  <a:cubicBezTo>
                    <a:pt x="1241" y="2620"/>
                    <a:pt x="1242" y="2619"/>
                    <a:pt x="1242" y="2618"/>
                  </a:cubicBezTo>
                  <a:cubicBezTo>
                    <a:pt x="1242" y="2617"/>
                    <a:pt x="1243" y="2616"/>
                    <a:pt x="1243" y="2615"/>
                  </a:cubicBezTo>
                  <a:cubicBezTo>
                    <a:pt x="1245" y="2611"/>
                    <a:pt x="1246" y="2607"/>
                    <a:pt x="1247" y="2603"/>
                  </a:cubicBezTo>
                  <a:cubicBezTo>
                    <a:pt x="1248" y="2600"/>
                    <a:pt x="1248" y="2596"/>
                    <a:pt x="1249" y="2593"/>
                  </a:cubicBezTo>
                  <a:cubicBezTo>
                    <a:pt x="1249" y="2591"/>
                    <a:pt x="1249" y="2589"/>
                    <a:pt x="1249" y="2588"/>
                  </a:cubicBezTo>
                  <a:cubicBezTo>
                    <a:pt x="1249" y="2586"/>
                    <a:pt x="1249" y="2585"/>
                    <a:pt x="1249" y="2584"/>
                  </a:cubicBezTo>
                  <a:cubicBezTo>
                    <a:pt x="1249" y="2584"/>
                    <a:pt x="1249" y="2584"/>
                    <a:pt x="1250" y="2584"/>
                  </a:cubicBezTo>
                  <a:cubicBezTo>
                    <a:pt x="1250" y="2587"/>
                    <a:pt x="1251" y="2589"/>
                    <a:pt x="1252" y="2591"/>
                  </a:cubicBezTo>
                  <a:cubicBezTo>
                    <a:pt x="1252" y="2592"/>
                    <a:pt x="1252" y="2593"/>
                    <a:pt x="1253" y="2594"/>
                  </a:cubicBezTo>
                  <a:cubicBezTo>
                    <a:pt x="1253" y="2595"/>
                    <a:pt x="1253" y="2596"/>
                    <a:pt x="1253" y="2597"/>
                  </a:cubicBezTo>
                  <a:cubicBezTo>
                    <a:pt x="1255" y="2602"/>
                    <a:pt x="1256" y="2606"/>
                    <a:pt x="1257" y="2610"/>
                  </a:cubicBezTo>
                  <a:cubicBezTo>
                    <a:pt x="1258" y="2614"/>
                    <a:pt x="1259" y="2618"/>
                    <a:pt x="1260" y="2622"/>
                  </a:cubicBezTo>
                  <a:cubicBezTo>
                    <a:pt x="1260" y="2626"/>
                    <a:pt x="1261" y="2629"/>
                    <a:pt x="1262" y="2633"/>
                  </a:cubicBezTo>
                  <a:cubicBezTo>
                    <a:pt x="1264" y="2640"/>
                    <a:pt x="1265" y="2647"/>
                    <a:pt x="1266" y="2653"/>
                  </a:cubicBezTo>
                  <a:cubicBezTo>
                    <a:pt x="1267" y="2659"/>
                    <a:pt x="1268" y="2664"/>
                    <a:pt x="1269" y="2668"/>
                  </a:cubicBezTo>
                  <a:cubicBezTo>
                    <a:pt x="1270" y="2672"/>
                    <a:pt x="1270" y="2676"/>
                    <a:pt x="1271" y="2678"/>
                  </a:cubicBezTo>
                  <a:cubicBezTo>
                    <a:pt x="1271" y="2680"/>
                    <a:pt x="1271" y="2681"/>
                    <a:pt x="1271" y="2681"/>
                  </a:cubicBezTo>
                  <a:cubicBezTo>
                    <a:pt x="1271" y="2681"/>
                    <a:pt x="1271" y="2680"/>
                    <a:pt x="1271" y="2678"/>
                  </a:cubicBezTo>
                  <a:cubicBezTo>
                    <a:pt x="1271" y="2675"/>
                    <a:pt x="1271" y="2672"/>
                    <a:pt x="1270" y="2668"/>
                  </a:cubicBezTo>
                  <a:cubicBezTo>
                    <a:pt x="1270" y="2666"/>
                    <a:pt x="1270" y="2663"/>
                    <a:pt x="1270" y="2661"/>
                  </a:cubicBezTo>
                  <a:cubicBezTo>
                    <a:pt x="1270" y="2658"/>
                    <a:pt x="1269" y="2655"/>
                    <a:pt x="1269" y="2652"/>
                  </a:cubicBezTo>
                  <a:cubicBezTo>
                    <a:pt x="1269" y="2649"/>
                    <a:pt x="1268" y="2646"/>
                    <a:pt x="1268" y="2643"/>
                  </a:cubicBezTo>
                  <a:cubicBezTo>
                    <a:pt x="1268" y="2639"/>
                    <a:pt x="1267" y="2636"/>
                    <a:pt x="1267" y="2632"/>
                  </a:cubicBezTo>
                  <a:cubicBezTo>
                    <a:pt x="1266" y="2628"/>
                    <a:pt x="1265" y="2625"/>
                    <a:pt x="1265" y="2621"/>
                  </a:cubicBezTo>
                  <a:cubicBezTo>
                    <a:pt x="1264" y="2619"/>
                    <a:pt x="1264" y="2617"/>
                    <a:pt x="1264" y="2615"/>
                  </a:cubicBezTo>
                  <a:cubicBezTo>
                    <a:pt x="1263" y="2613"/>
                    <a:pt x="1263" y="2611"/>
                    <a:pt x="1263" y="2609"/>
                  </a:cubicBezTo>
                  <a:cubicBezTo>
                    <a:pt x="1262" y="2604"/>
                    <a:pt x="1261" y="2600"/>
                    <a:pt x="1260" y="2596"/>
                  </a:cubicBezTo>
                  <a:cubicBezTo>
                    <a:pt x="1259" y="2591"/>
                    <a:pt x="1258" y="2587"/>
                    <a:pt x="1256" y="2582"/>
                  </a:cubicBezTo>
                  <a:cubicBezTo>
                    <a:pt x="1256" y="2581"/>
                    <a:pt x="1256" y="2581"/>
                    <a:pt x="1256" y="2581"/>
                  </a:cubicBezTo>
                  <a:cubicBezTo>
                    <a:pt x="1255" y="2579"/>
                    <a:pt x="1255" y="2579"/>
                    <a:pt x="1255" y="2579"/>
                  </a:cubicBezTo>
                  <a:cubicBezTo>
                    <a:pt x="1255" y="2578"/>
                    <a:pt x="1255" y="2577"/>
                    <a:pt x="1254" y="2576"/>
                  </a:cubicBezTo>
                  <a:cubicBezTo>
                    <a:pt x="1253" y="2573"/>
                    <a:pt x="1253" y="2571"/>
                    <a:pt x="1252" y="2569"/>
                  </a:cubicBezTo>
                  <a:cubicBezTo>
                    <a:pt x="1251" y="2566"/>
                    <a:pt x="1250" y="2564"/>
                    <a:pt x="1249" y="2562"/>
                  </a:cubicBezTo>
                  <a:cubicBezTo>
                    <a:pt x="1249" y="2560"/>
                    <a:pt x="1248" y="2557"/>
                    <a:pt x="1247" y="2555"/>
                  </a:cubicBezTo>
                  <a:cubicBezTo>
                    <a:pt x="1246" y="2554"/>
                    <a:pt x="1246" y="2553"/>
                    <a:pt x="1245" y="2552"/>
                  </a:cubicBezTo>
                  <a:cubicBezTo>
                    <a:pt x="1245" y="2551"/>
                    <a:pt x="1244" y="2549"/>
                    <a:pt x="1244" y="2548"/>
                  </a:cubicBezTo>
                  <a:cubicBezTo>
                    <a:pt x="1243" y="2547"/>
                    <a:pt x="1243" y="2546"/>
                    <a:pt x="1242" y="2545"/>
                  </a:cubicBezTo>
                  <a:cubicBezTo>
                    <a:pt x="1242" y="2544"/>
                    <a:pt x="1241" y="2543"/>
                    <a:pt x="1240" y="2542"/>
                  </a:cubicBezTo>
                  <a:cubicBezTo>
                    <a:pt x="1239" y="2539"/>
                    <a:pt x="1238" y="2537"/>
                    <a:pt x="1237" y="2535"/>
                  </a:cubicBezTo>
                  <a:cubicBezTo>
                    <a:pt x="1236" y="2534"/>
                    <a:pt x="1236" y="2533"/>
                    <a:pt x="1235" y="2532"/>
                  </a:cubicBezTo>
                  <a:cubicBezTo>
                    <a:pt x="1233" y="2528"/>
                    <a:pt x="1233" y="2528"/>
                    <a:pt x="1233" y="2528"/>
                  </a:cubicBezTo>
                  <a:cubicBezTo>
                    <a:pt x="1228" y="2520"/>
                    <a:pt x="1222" y="2512"/>
                    <a:pt x="1216" y="2504"/>
                  </a:cubicBezTo>
                  <a:cubicBezTo>
                    <a:pt x="1213" y="2498"/>
                    <a:pt x="1209" y="2493"/>
                    <a:pt x="1206" y="2487"/>
                  </a:cubicBezTo>
                  <a:cubicBezTo>
                    <a:pt x="1207" y="2488"/>
                    <a:pt x="1208" y="2490"/>
                    <a:pt x="1210" y="2491"/>
                  </a:cubicBezTo>
                  <a:cubicBezTo>
                    <a:pt x="1210" y="2491"/>
                    <a:pt x="1210" y="2491"/>
                    <a:pt x="1210" y="2491"/>
                  </a:cubicBezTo>
                  <a:cubicBezTo>
                    <a:pt x="1210" y="2492"/>
                    <a:pt x="1210" y="2492"/>
                    <a:pt x="1210" y="2492"/>
                  </a:cubicBezTo>
                  <a:cubicBezTo>
                    <a:pt x="1211" y="2492"/>
                    <a:pt x="1211" y="2492"/>
                    <a:pt x="1211" y="2492"/>
                  </a:cubicBezTo>
                  <a:cubicBezTo>
                    <a:pt x="1211" y="2493"/>
                    <a:pt x="1211" y="2493"/>
                    <a:pt x="1212" y="2494"/>
                  </a:cubicBezTo>
                  <a:cubicBezTo>
                    <a:pt x="1213" y="2494"/>
                    <a:pt x="1213" y="2495"/>
                    <a:pt x="1214" y="2496"/>
                  </a:cubicBezTo>
                  <a:cubicBezTo>
                    <a:pt x="1216" y="2498"/>
                    <a:pt x="1217" y="2500"/>
                    <a:pt x="1219" y="2501"/>
                  </a:cubicBezTo>
                  <a:cubicBezTo>
                    <a:pt x="1223" y="2504"/>
                    <a:pt x="1226" y="2507"/>
                    <a:pt x="1230" y="2510"/>
                  </a:cubicBezTo>
                  <a:cubicBezTo>
                    <a:pt x="1234" y="2513"/>
                    <a:pt x="1238" y="2516"/>
                    <a:pt x="1242" y="2518"/>
                  </a:cubicBezTo>
                  <a:cubicBezTo>
                    <a:pt x="1243" y="2520"/>
                    <a:pt x="1245" y="2521"/>
                    <a:pt x="1247" y="2522"/>
                  </a:cubicBezTo>
                  <a:cubicBezTo>
                    <a:pt x="1249" y="2523"/>
                    <a:pt x="1251" y="2524"/>
                    <a:pt x="1253" y="2526"/>
                  </a:cubicBezTo>
                  <a:cubicBezTo>
                    <a:pt x="1260" y="2530"/>
                    <a:pt x="1267" y="2534"/>
                    <a:pt x="1273" y="2538"/>
                  </a:cubicBezTo>
                  <a:cubicBezTo>
                    <a:pt x="1276" y="2540"/>
                    <a:pt x="1279" y="2541"/>
                    <a:pt x="1282" y="2543"/>
                  </a:cubicBezTo>
                  <a:cubicBezTo>
                    <a:pt x="1284" y="2544"/>
                    <a:pt x="1286" y="2545"/>
                    <a:pt x="1288" y="2546"/>
                  </a:cubicBezTo>
                  <a:cubicBezTo>
                    <a:pt x="1290" y="2547"/>
                    <a:pt x="1291" y="2548"/>
                    <a:pt x="1292" y="2548"/>
                  </a:cubicBezTo>
                  <a:cubicBezTo>
                    <a:pt x="1293" y="2549"/>
                    <a:pt x="1294" y="2549"/>
                    <a:pt x="1294" y="2549"/>
                  </a:cubicBezTo>
                  <a:cubicBezTo>
                    <a:pt x="1294" y="2549"/>
                    <a:pt x="1293" y="2549"/>
                    <a:pt x="1292" y="2548"/>
                  </a:cubicBezTo>
                  <a:cubicBezTo>
                    <a:pt x="1292" y="2547"/>
                    <a:pt x="1290" y="2546"/>
                    <a:pt x="1289" y="2545"/>
                  </a:cubicBezTo>
                  <a:cubicBezTo>
                    <a:pt x="1287" y="2544"/>
                    <a:pt x="1285" y="2542"/>
                    <a:pt x="1283" y="2540"/>
                  </a:cubicBezTo>
                  <a:cubicBezTo>
                    <a:pt x="1281" y="2538"/>
                    <a:pt x="1279" y="2536"/>
                    <a:pt x="1276" y="2534"/>
                  </a:cubicBezTo>
                  <a:cubicBezTo>
                    <a:pt x="1270" y="2530"/>
                    <a:pt x="1264" y="2525"/>
                    <a:pt x="1257" y="2520"/>
                  </a:cubicBezTo>
                  <a:cubicBezTo>
                    <a:pt x="1255" y="2518"/>
                    <a:pt x="1253" y="2517"/>
                    <a:pt x="1251" y="2516"/>
                  </a:cubicBezTo>
                  <a:cubicBezTo>
                    <a:pt x="1250" y="2515"/>
                    <a:pt x="1248" y="2513"/>
                    <a:pt x="1246" y="2512"/>
                  </a:cubicBezTo>
                  <a:cubicBezTo>
                    <a:pt x="1242" y="2509"/>
                    <a:pt x="1238" y="2507"/>
                    <a:pt x="1235" y="2504"/>
                  </a:cubicBezTo>
                  <a:cubicBezTo>
                    <a:pt x="1231" y="2501"/>
                    <a:pt x="1228" y="2498"/>
                    <a:pt x="1224" y="2495"/>
                  </a:cubicBezTo>
                  <a:cubicBezTo>
                    <a:pt x="1223" y="2494"/>
                    <a:pt x="1221" y="2492"/>
                    <a:pt x="1219" y="2491"/>
                  </a:cubicBezTo>
                  <a:cubicBezTo>
                    <a:pt x="1219" y="2490"/>
                    <a:pt x="1218" y="2490"/>
                    <a:pt x="1217" y="2489"/>
                  </a:cubicBezTo>
                  <a:cubicBezTo>
                    <a:pt x="1217" y="2488"/>
                    <a:pt x="1216" y="2488"/>
                    <a:pt x="1216" y="2488"/>
                  </a:cubicBezTo>
                  <a:cubicBezTo>
                    <a:pt x="1215" y="2487"/>
                    <a:pt x="1215" y="2487"/>
                    <a:pt x="1215" y="2487"/>
                  </a:cubicBezTo>
                  <a:cubicBezTo>
                    <a:pt x="1215" y="2487"/>
                    <a:pt x="1215" y="2487"/>
                    <a:pt x="1215" y="2487"/>
                  </a:cubicBezTo>
                  <a:cubicBezTo>
                    <a:pt x="1215" y="2486"/>
                    <a:pt x="1215" y="2486"/>
                    <a:pt x="1215" y="2486"/>
                  </a:cubicBezTo>
                  <a:cubicBezTo>
                    <a:pt x="1212" y="2483"/>
                    <a:pt x="1209" y="2480"/>
                    <a:pt x="1207" y="2477"/>
                  </a:cubicBezTo>
                  <a:cubicBezTo>
                    <a:pt x="1205" y="2474"/>
                    <a:pt x="1203" y="2471"/>
                    <a:pt x="1202" y="2468"/>
                  </a:cubicBezTo>
                  <a:cubicBezTo>
                    <a:pt x="1200" y="2465"/>
                    <a:pt x="1199" y="2462"/>
                    <a:pt x="1198" y="2459"/>
                  </a:cubicBezTo>
                  <a:cubicBezTo>
                    <a:pt x="1198" y="2459"/>
                    <a:pt x="1198" y="2458"/>
                    <a:pt x="1197" y="2457"/>
                  </a:cubicBezTo>
                  <a:cubicBezTo>
                    <a:pt x="1197" y="2457"/>
                    <a:pt x="1197" y="2456"/>
                    <a:pt x="1197" y="2456"/>
                  </a:cubicBezTo>
                  <a:cubicBezTo>
                    <a:pt x="1197" y="2455"/>
                    <a:pt x="1197" y="2455"/>
                    <a:pt x="1197" y="2455"/>
                  </a:cubicBezTo>
                  <a:cubicBezTo>
                    <a:pt x="1197" y="2455"/>
                    <a:pt x="1196" y="2454"/>
                    <a:pt x="1196" y="2454"/>
                  </a:cubicBezTo>
                  <a:cubicBezTo>
                    <a:pt x="1196" y="2453"/>
                    <a:pt x="1196" y="2453"/>
                    <a:pt x="1196" y="2452"/>
                  </a:cubicBezTo>
                  <a:cubicBezTo>
                    <a:pt x="1196" y="2451"/>
                    <a:pt x="1195" y="2449"/>
                    <a:pt x="1195" y="2448"/>
                  </a:cubicBezTo>
                  <a:cubicBezTo>
                    <a:pt x="1195" y="2447"/>
                    <a:pt x="1195" y="2446"/>
                    <a:pt x="1195" y="2446"/>
                  </a:cubicBezTo>
                  <a:cubicBezTo>
                    <a:pt x="1195" y="2446"/>
                    <a:pt x="1195" y="2447"/>
                    <a:pt x="1195" y="2448"/>
                  </a:cubicBezTo>
                  <a:cubicBezTo>
                    <a:pt x="1195" y="2446"/>
                    <a:pt x="1194" y="2445"/>
                    <a:pt x="1194" y="2443"/>
                  </a:cubicBezTo>
                  <a:cubicBezTo>
                    <a:pt x="1194" y="2441"/>
                    <a:pt x="1194" y="2439"/>
                    <a:pt x="1194" y="2437"/>
                  </a:cubicBezTo>
                  <a:cubicBezTo>
                    <a:pt x="1194" y="2436"/>
                    <a:pt x="1194" y="2435"/>
                    <a:pt x="1194" y="2434"/>
                  </a:cubicBezTo>
                  <a:cubicBezTo>
                    <a:pt x="1194" y="2433"/>
                    <a:pt x="1194" y="2433"/>
                    <a:pt x="1194" y="2432"/>
                  </a:cubicBezTo>
                  <a:cubicBezTo>
                    <a:pt x="1194" y="2430"/>
                    <a:pt x="1194" y="2428"/>
                    <a:pt x="1194" y="2426"/>
                  </a:cubicBezTo>
                  <a:cubicBezTo>
                    <a:pt x="1194" y="2425"/>
                    <a:pt x="1194" y="2423"/>
                    <a:pt x="1194" y="2421"/>
                  </a:cubicBezTo>
                  <a:cubicBezTo>
                    <a:pt x="1194" y="2420"/>
                    <a:pt x="1194" y="2418"/>
                    <a:pt x="1194" y="2416"/>
                  </a:cubicBezTo>
                  <a:cubicBezTo>
                    <a:pt x="1195" y="2415"/>
                    <a:pt x="1195" y="2413"/>
                    <a:pt x="1195" y="2412"/>
                  </a:cubicBezTo>
                  <a:cubicBezTo>
                    <a:pt x="1195" y="2411"/>
                    <a:pt x="1195" y="2409"/>
                    <a:pt x="1196" y="2408"/>
                  </a:cubicBezTo>
                  <a:cubicBezTo>
                    <a:pt x="1199" y="2401"/>
                    <a:pt x="1203" y="2394"/>
                    <a:pt x="1206" y="2388"/>
                  </a:cubicBezTo>
                  <a:cubicBezTo>
                    <a:pt x="1206" y="2389"/>
                    <a:pt x="1206" y="2391"/>
                    <a:pt x="1206" y="2392"/>
                  </a:cubicBezTo>
                  <a:cubicBezTo>
                    <a:pt x="1207" y="2394"/>
                    <a:pt x="1207" y="2396"/>
                    <a:pt x="1208" y="2398"/>
                  </a:cubicBezTo>
                  <a:cubicBezTo>
                    <a:pt x="1208" y="2399"/>
                    <a:pt x="1209" y="2401"/>
                    <a:pt x="1209" y="2403"/>
                  </a:cubicBezTo>
                  <a:cubicBezTo>
                    <a:pt x="1210" y="2405"/>
                    <a:pt x="1210" y="2407"/>
                    <a:pt x="1211" y="2408"/>
                  </a:cubicBezTo>
                  <a:cubicBezTo>
                    <a:pt x="1211" y="2410"/>
                    <a:pt x="1212" y="2412"/>
                    <a:pt x="1213" y="2414"/>
                  </a:cubicBezTo>
                  <a:cubicBezTo>
                    <a:pt x="1213" y="2416"/>
                    <a:pt x="1214" y="2417"/>
                    <a:pt x="1215" y="2419"/>
                  </a:cubicBezTo>
                  <a:cubicBezTo>
                    <a:pt x="1216" y="2421"/>
                    <a:pt x="1217" y="2423"/>
                    <a:pt x="1218" y="2425"/>
                  </a:cubicBezTo>
                  <a:cubicBezTo>
                    <a:pt x="1218" y="2426"/>
                    <a:pt x="1219" y="2428"/>
                    <a:pt x="1220" y="2430"/>
                  </a:cubicBezTo>
                  <a:cubicBezTo>
                    <a:pt x="1221" y="2431"/>
                    <a:pt x="1222" y="2433"/>
                    <a:pt x="1223" y="2435"/>
                  </a:cubicBezTo>
                  <a:cubicBezTo>
                    <a:pt x="1224" y="2436"/>
                    <a:pt x="1225" y="2438"/>
                    <a:pt x="1226" y="2439"/>
                  </a:cubicBezTo>
                  <a:cubicBezTo>
                    <a:pt x="1227" y="2440"/>
                    <a:pt x="1227" y="2441"/>
                    <a:pt x="1228" y="2441"/>
                  </a:cubicBezTo>
                  <a:cubicBezTo>
                    <a:pt x="1229" y="2442"/>
                    <a:pt x="1229" y="2443"/>
                    <a:pt x="1230" y="2444"/>
                  </a:cubicBezTo>
                  <a:cubicBezTo>
                    <a:pt x="1231" y="2445"/>
                    <a:pt x="1232" y="2446"/>
                    <a:pt x="1233" y="2448"/>
                  </a:cubicBezTo>
                  <a:cubicBezTo>
                    <a:pt x="1235" y="2450"/>
                    <a:pt x="1237" y="2452"/>
                    <a:pt x="1239" y="2455"/>
                  </a:cubicBezTo>
                  <a:cubicBezTo>
                    <a:pt x="1243" y="2459"/>
                    <a:pt x="1246" y="2462"/>
                    <a:pt x="1248" y="2465"/>
                  </a:cubicBezTo>
                  <a:cubicBezTo>
                    <a:pt x="1249" y="2467"/>
                    <a:pt x="1249" y="2468"/>
                    <a:pt x="1250" y="2468"/>
                  </a:cubicBezTo>
                  <a:cubicBezTo>
                    <a:pt x="1250" y="2469"/>
                    <a:pt x="1250" y="2470"/>
                    <a:pt x="1250" y="2470"/>
                  </a:cubicBezTo>
                  <a:cubicBezTo>
                    <a:pt x="1250" y="2470"/>
                    <a:pt x="1250" y="2469"/>
                    <a:pt x="1250" y="2468"/>
                  </a:cubicBezTo>
                  <a:cubicBezTo>
                    <a:pt x="1250" y="2468"/>
                    <a:pt x="1250" y="2467"/>
                    <a:pt x="1250" y="2467"/>
                  </a:cubicBezTo>
                  <a:cubicBezTo>
                    <a:pt x="1250" y="2466"/>
                    <a:pt x="1249" y="2465"/>
                    <a:pt x="1249" y="2465"/>
                  </a:cubicBezTo>
                  <a:cubicBezTo>
                    <a:pt x="1248" y="2463"/>
                    <a:pt x="1248" y="2461"/>
                    <a:pt x="1247" y="2459"/>
                  </a:cubicBezTo>
                  <a:cubicBezTo>
                    <a:pt x="1246" y="2457"/>
                    <a:pt x="1244" y="2454"/>
                    <a:pt x="1243" y="2452"/>
                  </a:cubicBezTo>
                  <a:cubicBezTo>
                    <a:pt x="1241" y="2449"/>
                    <a:pt x="1239" y="2447"/>
                    <a:pt x="1238" y="2444"/>
                  </a:cubicBezTo>
                  <a:cubicBezTo>
                    <a:pt x="1237" y="2443"/>
                    <a:pt x="1237" y="2443"/>
                    <a:pt x="1236" y="2442"/>
                  </a:cubicBezTo>
                  <a:cubicBezTo>
                    <a:pt x="1236" y="2441"/>
                    <a:pt x="1235" y="2441"/>
                    <a:pt x="1235" y="2440"/>
                  </a:cubicBezTo>
                  <a:cubicBezTo>
                    <a:pt x="1235" y="2439"/>
                    <a:pt x="1234" y="2438"/>
                    <a:pt x="1234" y="2438"/>
                  </a:cubicBezTo>
                  <a:cubicBezTo>
                    <a:pt x="1233" y="2437"/>
                    <a:pt x="1233" y="2436"/>
                    <a:pt x="1232" y="2435"/>
                  </a:cubicBezTo>
                  <a:cubicBezTo>
                    <a:pt x="1231" y="2434"/>
                    <a:pt x="1231" y="2432"/>
                    <a:pt x="1230" y="2431"/>
                  </a:cubicBezTo>
                  <a:cubicBezTo>
                    <a:pt x="1229" y="2429"/>
                    <a:pt x="1228" y="2428"/>
                    <a:pt x="1227" y="2426"/>
                  </a:cubicBezTo>
                  <a:cubicBezTo>
                    <a:pt x="1226" y="2424"/>
                    <a:pt x="1225" y="2423"/>
                    <a:pt x="1225" y="2421"/>
                  </a:cubicBezTo>
                  <a:cubicBezTo>
                    <a:pt x="1224" y="2419"/>
                    <a:pt x="1223" y="2418"/>
                    <a:pt x="1222" y="2416"/>
                  </a:cubicBezTo>
                  <a:cubicBezTo>
                    <a:pt x="1222" y="2414"/>
                    <a:pt x="1221" y="2413"/>
                    <a:pt x="1220" y="2411"/>
                  </a:cubicBezTo>
                  <a:cubicBezTo>
                    <a:pt x="1219" y="2409"/>
                    <a:pt x="1219" y="2408"/>
                    <a:pt x="1218" y="2406"/>
                  </a:cubicBezTo>
                  <a:cubicBezTo>
                    <a:pt x="1217" y="2402"/>
                    <a:pt x="1215" y="2399"/>
                    <a:pt x="1214" y="2396"/>
                  </a:cubicBezTo>
                  <a:cubicBezTo>
                    <a:pt x="1214" y="2394"/>
                    <a:pt x="1213" y="2392"/>
                    <a:pt x="1213" y="2391"/>
                  </a:cubicBezTo>
                  <a:cubicBezTo>
                    <a:pt x="1212" y="2389"/>
                    <a:pt x="1212" y="2388"/>
                    <a:pt x="1211" y="2386"/>
                  </a:cubicBezTo>
                  <a:cubicBezTo>
                    <a:pt x="1211" y="2384"/>
                    <a:pt x="1211" y="2383"/>
                    <a:pt x="1210" y="2381"/>
                  </a:cubicBezTo>
                  <a:cubicBezTo>
                    <a:pt x="1210" y="2380"/>
                    <a:pt x="1210" y="2379"/>
                    <a:pt x="1209" y="2378"/>
                  </a:cubicBezTo>
                  <a:cubicBezTo>
                    <a:pt x="1228" y="2331"/>
                    <a:pt x="1222" y="2299"/>
                    <a:pt x="1215" y="2246"/>
                  </a:cubicBezTo>
                  <a:cubicBezTo>
                    <a:pt x="1248" y="2280"/>
                    <a:pt x="1246" y="2314"/>
                    <a:pt x="1246" y="2349"/>
                  </a:cubicBezTo>
                  <a:cubicBezTo>
                    <a:pt x="1246" y="2349"/>
                    <a:pt x="1246" y="2349"/>
                    <a:pt x="1246" y="2349"/>
                  </a:cubicBezTo>
                  <a:cubicBezTo>
                    <a:pt x="1245" y="2350"/>
                    <a:pt x="1245" y="2350"/>
                    <a:pt x="1244" y="2351"/>
                  </a:cubicBezTo>
                  <a:cubicBezTo>
                    <a:pt x="1243" y="2352"/>
                    <a:pt x="1243" y="2353"/>
                    <a:pt x="1242" y="2354"/>
                  </a:cubicBezTo>
                  <a:cubicBezTo>
                    <a:pt x="1241" y="2355"/>
                    <a:pt x="1241" y="2357"/>
                    <a:pt x="1240" y="2358"/>
                  </a:cubicBezTo>
                  <a:cubicBezTo>
                    <a:pt x="1239" y="2359"/>
                    <a:pt x="1239" y="2360"/>
                    <a:pt x="1238" y="2362"/>
                  </a:cubicBezTo>
                  <a:cubicBezTo>
                    <a:pt x="1238" y="2363"/>
                    <a:pt x="1238" y="2364"/>
                    <a:pt x="1237" y="2365"/>
                  </a:cubicBezTo>
                  <a:cubicBezTo>
                    <a:pt x="1237" y="2367"/>
                    <a:pt x="1237" y="2368"/>
                    <a:pt x="1236" y="2369"/>
                  </a:cubicBezTo>
                  <a:cubicBezTo>
                    <a:pt x="1236" y="2370"/>
                    <a:pt x="1236" y="2372"/>
                    <a:pt x="1236" y="2373"/>
                  </a:cubicBezTo>
                  <a:cubicBezTo>
                    <a:pt x="1236" y="2373"/>
                    <a:pt x="1236" y="2374"/>
                    <a:pt x="1236" y="2375"/>
                  </a:cubicBezTo>
                  <a:cubicBezTo>
                    <a:pt x="1236" y="2375"/>
                    <a:pt x="1236" y="2376"/>
                    <a:pt x="1236" y="2376"/>
                  </a:cubicBezTo>
                  <a:cubicBezTo>
                    <a:pt x="1236" y="2377"/>
                    <a:pt x="1236" y="2378"/>
                    <a:pt x="1236" y="2379"/>
                  </a:cubicBezTo>
                  <a:cubicBezTo>
                    <a:pt x="1236" y="2380"/>
                    <a:pt x="1237" y="2380"/>
                    <a:pt x="1237" y="2381"/>
                  </a:cubicBezTo>
                  <a:cubicBezTo>
                    <a:pt x="1237" y="2382"/>
                    <a:pt x="1237" y="2382"/>
                    <a:pt x="1237" y="2382"/>
                  </a:cubicBezTo>
                  <a:cubicBezTo>
                    <a:pt x="1237" y="2383"/>
                    <a:pt x="1237" y="2383"/>
                    <a:pt x="1237" y="2383"/>
                  </a:cubicBezTo>
                  <a:cubicBezTo>
                    <a:pt x="1237" y="2383"/>
                    <a:pt x="1237" y="2383"/>
                    <a:pt x="1238" y="2383"/>
                  </a:cubicBezTo>
                  <a:cubicBezTo>
                    <a:pt x="1238" y="2382"/>
                    <a:pt x="1238" y="2382"/>
                    <a:pt x="1238" y="2381"/>
                  </a:cubicBezTo>
                  <a:cubicBezTo>
                    <a:pt x="1239" y="2381"/>
                    <a:pt x="1239" y="2380"/>
                    <a:pt x="1239" y="2379"/>
                  </a:cubicBezTo>
                  <a:cubicBezTo>
                    <a:pt x="1240" y="2379"/>
                    <a:pt x="1240" y="2378"/>
                    <a:pt x="1241" y="2377"/>
                  </a:cubicBezTo>
                  <a:cubicBezTo>
                    <a:pt x="1241" y="2376"/>
                    <a:pt x="1241" y="2375"/>
                    <a:pt x="1242" y="2374"/>
                  </a:cubicBezTo>
                  <a:cubicBezTo>
                    <a:pt x="1242" y="2373"/>
                    <a:pt x="1243" y="2372"/>
                    <a:pt x="1243" y="2371"/>
                  </a:cubicBezTo>
                  <a:cubicBezTo>
                    <a:pt x="1244" y="2370"/>
                    <a:pt x="1244" y="2369"/>
                    <a:pt x="1245" y="2368"/>
                  </a:cubicBezTo>
                  <a:cubicBezTo>
                    <a:pt x="1245" y="2367"/>
                    <a:pt x="1245" y="2365"/>
                    <a:pt x="1246" y="2364"/>
                  </a:cubicBezTo>
                  <a:cubicBezTo>
                    <a:pt x="1246" y="2364"/>
                    <a:pt x="1246" y="2363"/>
                    <a:pt x="1246" y="2363"/>
                  </a:cubicBezTo>
                  <a:cubicBezTo>
                    <a:pt x="1247" y="2377"/>
                    <a:pt x="1249" y="2391"/>
                    <a:pt x="1254" y="2405"/>
                  </a:cubicBezTo>
                  <a:cubicBezTo>
                    <a:pt x="1254" y="2404"/>
                    <a:pt x="1254" y="2403"/>
                    <a:pt x="1254" y="2402"/>
                  </a:cubicBezTo>
                  <a:cubicBezTo>
                    <a:pt x="1255" y="2403"/>
                    <a:pt x="1255" y="2405"/>
                    <a:pt x="1256" y="2406"/>
                  </a:cubicBezTo>
                  <a:cubicBezTo>
                    <a:pt x="1256" y="2407"/>
                    <a:pt x="1257" y="2409"/>
                    <a:pt x="1257" y="2410"/>
                  </a:cubicBezTo>
                  <a:cubicBezTo>
                    <a:pt x="1258" y="2411"/>
                    <a:pt x="1258" y="2412"/>
                    <a:pt x="1259" y="2413"/>
                  </a:cubicBezTo>
                  <a:cubicBezTo>
                    <a:pt x="1259" y="2415"/>
                    <a:pt x="1261" y="2418"/>
                    <a:pt x="1262" y="2420"/>
                  </a:cubicBezTo>
                  <a:cubicBezTo>
                    <a:pt x="1264" y="2425"/>
                    <a:pt x="1266" y="2429"/>
                    <a:pt x="1268" y="2433"/>
                  </a:cubicBezTo>
                  <a:cubicBezTo>
                    <a:pt x="1268" y="2434"/>
                    <a:pt x="1269" y="2435"/>
                    <a:pt x="1269" y="2436"/>
                  </a:cubicBezTo>
                  <a:cubicBezTo>
                    <a:pt x="1270" y="2437"/>
                    <a:pt x="1270" y="2438"/>
                    <a:pt x="1271" y="2439"/>
                  </a:cubicBezTo>
                  <a:cubicBezTo>
                    <a:pt x="1272" y="2441"/>
                    <a:pt x="1272" y="2443"/>
                    <a:pt x="1273" y="2445"/>
                  </a:cubicBezTo>
                  <a:cubicBezTo>
                    <a:pt x="1273" y="2446"/>
                    <a:pt x="1274" y="2447"/>
                    <a:pt x="1274" y="2448"/>
                  </a:cubicBezTo>
                  <a:cubicBezTo>
                    <a:pt x="1274" y="2448"/>
                    <a:pt x="1275" y="2449"/>
                    <a:pt x="1275" y="2450"/>
                  </a:cubicBezTo>
                  <a:cubicBezTo>
                    <a:pt x="1275" y="2451"/>
                    <a:pt x="1275" y="2451"/>
                    <a:pt x="1276" y="2452"/>
                  </a:cubicBezTo>
                  <a:cubicBezTo>
                    <a:pt x="1276" y="2452"/>
                    <a:pt x="1276" y="2453"/>
                    <a:pt x="1276" y="2454"/>
                  </a:cubicBezTo>
                  <a:cubicBezTo>
                    <a:pt x="1277" y="2455"/>
                    <a:pt x="1277" y="2455"/>
                    <a:pt x="1277" y="2456"/>
                  </a:cubicBezTo>
                  <a:cubicBezTo>
                    <a:pt x="1277" y="2457"/>
                    <a:pt x="1278" y="2457"/>
                    <a:pt x="1278" y="2457"/>
                  </a:cubicBezTo>
                  <a:cubicBezTo>
                    <a:pt x="1278" y="2457"/>
                    <a:pt x="1278" y="2457"/>
                    <a:pt x="1278" y="2456"/>
                  </a:cubicBezTo>
                  <a:cubicBezTo>
                    <a:pt x="1278" y="2455"/>
                    <a:pt x="1278" y="2454"/>
                    <a:pt x="1278" y="2453"/>
                  </a:cubicBezTo>
                  <a:cubicBezTo>
                    <a:pt x="1278" y="2453"/>
                    <a:pt x="1278" y="2452"/>
                    <a:pt x="1278" y="2451"/>
                  </a:cubicBezTo>
                  <a:cubicBezTo>
                    <a:pt x="1278" y="2451"/>
                    <a:pt x="1278" y="2450"/>
                    <a:pt x="1278" y="2449"/>
                  </a:cubicBezTo>
                  <a:cubicBezTo>
                    <a:pt x="1278" y="2448"/>
                    <a:pt x="1278" y="2448"/>
                    <a:pt x="1278" y="2447"/>
                  </a:cubicBezTo>
                  <a:cubicBezTo>
                    <a:pt x="1278" y="2446"/>
                    <a:pt x="1278" y="2445"/>
                    <a:pt x="1277" y="2444"/>
                  </a:cubicBezTo>
                  <a:cubicBezTo>
                    <a:pt x="1277" y="2443"/>
                    <a:pt x="1277" y="2442"/>
                    <a:pt x="1277" y="2441"/>
                  </a:cubicBezTo>
                  <a:cubicBezTo>
                    <a:pt x="1277" y="2440"/>
                    <a:pt x="1277" y="2439"/>
                    <a:pt x="1276" y="2438"/>
                  </a:cubicBezTo>
                  <a:cubicBezTo>
                    <a:pt x="1276" y="2436"/>
                    <a:pt x="1276" y="2435"/>
                    <a:pt x="1275" y="2434"/>
                  </a:cubicBezTo>
                  <a:cubicBezTo>
                    <a:pt x="1275" y="2433"/>
                    <a:pt x="1275" y="2432"/>
                    <a:pt x="1274" y="2431"/>
                  </a:cubicBezTo>
                  <a:cubicBezTo>
                    <a:pt x="1274" y="2428"/>
                    <a:pt x="1273" y="2426"/>
                    <a:pt x="1272" y="2424"/>
                  </a:cubicBezTo>
                  <a:cubicBezTo>
                    <a:pt x="1271" y="2421"/>
                    <a:pt x="1270" y="2419"/>
                    <a:pt x="1269" y="2417"/>
                  </a:cubicBezTo>
                  <a:cubicBezTo>
                    <a:pt x="1268" y="2414"/>
                    <a:pt x="1267" y="2412"/>
                    <a:pt x="1265" y="2410"/>
                  </a:cubicBezTo>
                  <a:cubicBezTo>
                    <a:pt x="1265" y="2409"/>
                    <a:pt x="1264" y="2408"/>
                    <a:pt x="1264" y="2407"/>
                  </a:cubicBezTo>
                  <a:cubicBezTo>
                    <a:pt x="1263" y="2406"/>
                    <a:pt x="1263" y="2404"/>
                    <a:pt x="1262" y="2403"/>
                  </a:cubicBezTo>
                  <a:cubicBezTo>
                    <a:pt x="1261" y="2401"/>
                    <a:pt x="1260" y="2399"/>
                    <a:pt x="1259" y="2397"/>
                  </a:cubicBezTo>
                  <a:cubicBezTo>
                    <a:pt x="1258" y="2395"/>
                    <a:pt x="1257" y="2394"/>
                    <a:pt x="1256" y="2392"/>
                  </a:cubicBezTo>
                  <a:cubicBezTo>
                    <a:pt x="1256" y="2391"/>
                    <a:pt x="1255" y="2391"/>
                    <a:pt x="1255" y="2390"/>
                  </a:cubicBezTo>
                  <a:cubicBezTo>
                    <a:pt x="1258" y="2357"/>
                    <a:pt x="1260" y="2330"/>
                    <a:pt x="1257" y="2304"/>
                  </a:cubicBezTo>
                  <a:cubicBezTo>
                    <a:pt x="1259" y="2307"/>
                    <a:pt x="1260" y="2310"/>
                    <a:pt x="1262" y="2313"/>
                  </a:cubicBezTo>
                  <a:cubicBezTo>
                    <a:pt x="1263" y="2316"/>
                    <a:pt x="1265" y="2319"/>
                    <a:pt x="1266" y="2322"/>
                  </a:cubicBezTo>
                  <a:cubicBezTo>
                    <a:pt x="1268" y="2325"/>
                    <a:pt x="1270" y="2329"/>
                    <a:pt x="1271" y="2332"/>
                  </a:cubicBezTo>
                  <a:cubicBezTo>
                    <a:pt x="1273" y="2335"/>
                    <a:pt x="1274" y="2339"/>
                    <a:pt x="1276" y="2342"/>
                  </a:cubicBezTo>
                  <a:cubicBezTo>
                    <a:pt x="1277" y="2345"/>
                    <a:pt x="1278" y="2349"/>
                    <a:pt x="1280" y="2352"/>
                  </a:cubicBezTo>
                  <a:cubicBezTo>
                    <a:pt x="1281" y="2355"/>
                    <a:pt x="1282" y="2358"/>
                    <a:pt x="1283" y="2361"/>
                  </a:cubicBezTo>
                  <a:cubicBezTo>
                    <a:pt x="1284" y="2364"/>
                    <a:pt x="1285" y="2367"/>
                    <a:pt x="1286" y="2369"/>
                  </a:cubicBezTo>
                  <a:cubicBezTo>
                    <a:pt x="1286" y="2371"/>
                    <a:pt x="1286" y="2372"/>
                    <a:pt x="1287" y="2373"/>
                  </a:cubicBezTo>
                  <a:cubicBezTo>
                    <a:pt x="1287" y="2374"/>
                    <a:pt x="1287" y="2376"/>
                    <a:pt x="1287" y="2377"/>
                  </a:cubicBezTo>
                  <a:cubicBezTo>
                    <a:pt x="1288" y="2378"/>
                    <a:pt x="1288" y="2379"/>
                    <a:pt x="1288" y="2380"/>
                  </a:cubicBezTo>
                  <a:cubicBezTo>
                    <a:pt x="1288" y="2381"/>
                    <a:pt x="1289" y="2382"/>
                    <a:pt x="1289" y="2382"/>
                  </a:cubicBezTo>
                  <a:cubicBezTo>
                    <a:pt x="1289" y="2384"/>
                    <a:pt x="1289" y="2385"/>
                    <a:pt x="1289" y="2386"/>
                  </a:cubicBezTo>
                  <a:cubicBezTo>
                    <a:pt x="1290" y="2387"/>
                    <a:pt x="1290" y="2387"/>
                    <a:pt x="1290" y="2387"/>
                  </a:cubicBezTo>
                  <a:cubicBezTo>
                    <a:pt x="1290" y="2387"/>
                    <a:pt x="1290" y="2387"/>
                    <a:pt x="1290" y="2386"/>
                  </a:cubicBezTo>
                  <a:cubicBezTo>
                    <a:pt x="1290" y="2385"/>
                    <a:pt x="1290" y="2384"/>
                    <a:pt x="1290" y="2382"/>
                  </a:cubicBezTo>
                  <a:cubicBezTo>
                    <a:pt x="1290" y="2381"/>
                    <a:pt x="1290" y="2380"/>
                    <a:pt x="1290" y="2379"/>
                  </a:cubicBezTo>
                  <a:cubicBezTo>
                    <a:pt x="1290" y="2378"/>
                    <a:pt x="1290" y="2377"/>
                    <a:pt x="1291" y="2376"/>
                  </a:cubicBezTo>
                  <a:cubicBezTo>
                    <a:pt x="1291" y="2375"/>
                    <a:pt x="1290" y="2374"/>
                    <a:pt x="1290" y="2373"/>
                  </a:cubicBezTo>
                  <a:cubicBezTo>
                    <a:pt x="1290" y="2371"/>
                    <a:pt x="1290" y="2370"/>
                    <a:pt x="1290" y="2369"/>
                  </a:cubicBezTo>
                  <a:cubicBezTo>
                    <a:pt x="1290" y="2367"/>
                    <a:pt x="1290" y="2366"/>
                    <a:pt x="1290" y="2364"/>
                  </a:cubicBezTo>
                  <a:cubicBezTo>
                    <a:pt x="1289" y="2363"/>
                    <a:pt x="1289" y="2361"/>
                    <a:pt x="1289" y="2359"/>
                  </a:cubicBezTo>
                  <a:cubicBezTo>
                    <a:pt x="1288" y="2356"/>
                    <a:pt x="1287" y="2353"/>
                    <a:pt x="1286" y="2349"/>
                  </a:cubicBezTo>
                  <a:cubicBezTo>
                    <a:pt x="1286" y="2348"/>
                    <a:pt x="1285" y="2346"/>
                    <a:pt x="1285" y="2344"/>
                  </a:cubicBezTo>
                  <a:cubicBezTo>
                    <a:pt x="1284" y="2343"/>
                    <a:pt x="1283" y="2341"/>
                    <a:pt x="1283" y="2339"/>
                  </a:cubicBezTo>
                  <a:cubicBezTo>
                    <a:pt x="1281" y="2336"/>
                    <a:pt x="1280" y="2332"/>
                    <a:pt x="1278" y="2329"/>
                  </a:cubicBezTo>
                  <a:cubicBezTo>
                    <a:pt x="1277" y="2325"/>
                    <a:pt x="1275" y="2322"/>
                    <a:pt x="1273" y="2319"/>
                  </a:cubicBezTo>
                  <a:cubicBezTo>
                    <a:pt x="1272" y="2317"/>
                    <a:pt x="1271" y="2315"/>
                    <a:pt x="1270" y="2314"/>
                  </a:cubicBezTo>
                  <a:cubicBezTo>
                    <a:pt x="1269" y="2312"/>
                    <a:pt x="1269" y="2311"/>
                    <a:pt x="1268" y="2309"/>
                  </a:cubicBezTo>
                  <a:cubicBezTo>
                    <a:pt x="1264" y="2303"/>
                    <a:pt x="1260" y="2298"/>
                    <a:pt x="1257" y="2293"/>
                  </a:cubicBezTo>
                  <a:cubicBezTo>
                    <a:pt x="1257" y="2292"/>
                    <a:pt x="1256" y="2291"/>
                    <a:pt x="1255" y="2290"/>
                  </a:cubicBezTo>
                  <a:cubicBezTo>
                    <a:pt x="1254" y="2282"/>
                    <a:pt x="1251" y="2274"/>
                    <a:pt x="1249" y="2265"/>
                  </a:cubicBezTo>
                  <a:cubicBezTo>
                    <a:pt x="1249" y="2265"/>
                    <a:pt x="1249" y="2265"/>
                    <a:pt x="1249" y="2266"/>
                  </a:cubicBezTo>
                  <a:cubicBezTo>
                    <a:pt x="1251" y="2268"/>
                    <a:pt x="1254" y="2271"/>
                    <a:pt x="1257" y="2274"/>
                  </a:cubicBezTo>
                  <a:cubicBezTo>
                    <a:pt x="1258" y="2276"/>
                    <a:pt x="1260" y="2277"/>
                    <a:pt x="1261" y="2279"/>
                  </a:cubicBezTo>
                  <a:cubicBezTo>
                    <a:pt x="1263" y="2280"/>
                    <a:pt x="1264" y="2282"/>
                    <a:pt x="1266" y="2283"/>
                  </a:cubicBezTo>
                  <a:cubicBezTo>
                    <a:pt x="1269" y="2286"/>
                    <a:pt x="1272" y="2289"/>
                    <a:pt x="1276" y="2292"/>
                  </a:cubicBezTo>
                  <a:cubicBezTo>
                    <a:pt x="1279" y="2295"/>
                    <a:pt x="1282" y="2298"/>
                    <a:pt x="1285" y="2301"/>
                  </a:cubicBezTo>
                  <a:cubicBezTo>
                    <a:pt x="1289" y="2303"/>
                    <a:pt x="1292" y="2306"/>
                    <a:pt x="1295" y="2309"/>
                  </a:cubicBezTo>
                  <a:cubicBezTo>
                    <a:pt x="1298" y="2311"/>
                    <a:pt x="1301" y="2314"/>
                    <a:pt x="1305" y="2316"/>
                  </a:cubicBezTo>
                  <a:cubicBezTo>
                    <a:pt x="1308" y="2318"/>
                    <a:pt x="1310" y="2320"/>
                    <a:pt x="1313" y="2322"/>
                  </a:cubicBezTo>
                  <a:cubicBezTo>
                    <a:pt x="1316" y="2324"/>
                    <a:pt x="1318" y="2326"/>
                    <a:pt x="1320" y="2328"/>
                  </a:cubicBezTo>
                  <a:cubicBezTo>
                    <a:pt x="1322" y="2329"/>
                    <a:pt x="1324" y="2331"/>
                    <a:pt x="1325" y="2332"/>
                  </a:cubicBezTo>
                  <a:cubicBezTo>
                    <a:pt x="1326" y="2334"/>
                    <a:pt x="1327" y="2335"/>
                    <a:pt x="1328" y="2336"/>
                  </a:cubicBezTo>
                  <a:cubicBezTo>
                    <a:pt x="1328" y="2336"/>
                    <a:pt x="1329" y="2337"/>
                    <a:pt x="1329" y="2337"/>
                  </a:cubicBezTo>
                  <a:cubicBezTo>
                    <a:pt x="1329" y="2337"/>
                    <a:pt x="1329" y="2336"/>
                    <a:pt x="1328" y="2335"/>
                  </a:cubicBezTo>
                  <a:cubicBezTo>
                    <a:pt x="1328" y="2334"/>
                    <a:pt x="1327" y="2333"/>
                    <a:pt x="1326" y="2331"/>
                  </a:cubicBezTo>
                  <a:cubicBezTo>
                    <a:pt x="1325" y="2330"/>
                    <a:pt x="1324" y="2328"/>
                    <a:pt x="1322" y="2326"/>
                  </a:cubicBezTo>
                  <a:cubicBezTo>
                    <a:pt x="1320" y="2323"/>
                    <a:pt x="1318" y="2321"/>
                    <a:pt x="1316" y="2319"/>
                  </a:cubicBezTo>
                  <a:cubicBezTo>
                    <a:pt x="1314" y="2316"/>
                    <a:pt x="1311" y="2314"/>
                    <a:pt x="1308" y="2311"/>
                  </a:cubicBezTo>
                  <a:cubicBezTo>
                    <a:pt x="1306" y="2309"/>
                    <a:pt x="1303" y="2306"/>
                    <a:pt x="1300" y="2303"/>
                  </a:cubicBezTo>
                  <a:cubicBezTo>
                    <a:pt x="1298" y="2302"/>
                    <a:pt x="1297" y="2301"/>
                    <a:pt x="1295" y="2299"/>
                  </a:cubicBezTo>
                  <a:cubicBezTo>
                    <a:pt x="1294" y="2298"/>
                    <a:pt x="1292" y="2296"/>
                    <a:pt x="1290" y="2295"/>
                  </a:cubicBezTo>
                  <a:cubicBezTo>
                    <a:pt x="1287" y="2292"/>
                    <a:pt x="1284" y="2289"/>
                    <a:pt x="1281" y="2286"/>
                  </a:cubicBezTo>
                  <a:cubicBezTo>
                    <a:pt x="1278" y="2283"/>
                    <a:pt x="1274" y="2280"/>
                    <a:pt x="1271" y="2277"/>
                  </a:cubicBezTo>
                  <a:cubicBezTo>
                    <a:pt x="1270" y="2276"/>
                    <a:pt x="1268" y="2275"/>
                    <a:pt x="1266" y="2273"/>
                  </a:cubicBezTo>
                  <a:cubicBezTo>
                    <a:pt x="1265" y="2272"/>
                    <a:pt x="1263" y="2270"/>
                    <a:pt x="1262" y="2269"/>
                  </a:cubicBezTo>
                  <a:cubicBezTo>
                    <a:pt x="1259" y="2266"/>
                    <a:pt x="1256" y="2264"/>
                    <a:pt x="1253" y="2261"/>
                  </a:cubicBezTo>
                  <a:cubicBezTo>
                    <a:pt x="1250" y="2259"/>
                    <a:pt x="1247" y="2257"/>
                    <a:pt x="1245" y="2254"/>
                  </a:cubicBezTo>
                  <a:cubicBezTo>
                    <a:pt x="1245" y="2254"/>
                    <a:pt x="1244" y="2254"/>
                    <a:pt x="1244" y="2254"/>
                  </a:cubicBezTo>
                  <a:cubicBezTo>
                    <a:pt x="1238" y="2238"/>
                    <a:pt x="1229" y="2222"/>
                    <a:pt x="1217" y="2204"/>
                  </a:cubicBezTo>
                  <a:cubicBezTo>
                    <a:pt x="1206" y="2188"/>
                    <a:pt x="1196" y="2172"/>
                    <a:pt x="1188" y="2156"/>
                  </a:cubicBezTo>
                  <a:cubicBezTo>
                    <a:pt x="1189" y="2158"/>
                    <a:pt x="1190" y="2159"/>
                    <a:pt x="1191" y="2160"/>
                  </a:cubicBezTo>
                  <a:cubicBezTo>
                    <a:pt x="1193" y="2162"/>
                    <a:pt x="1194" y="2163"/>
                    <a:pt x="1196" y="2165"/>
                  </a:cubicBezTo>
                  <a:cubicBezTo>
                    <a:pt x="1198" y="2166"/>
                    <a:pt x="1200" y="2168"/>
                    <a:pt x="1201" y="2170"/>
                  </a:cubicBezTo>
                  <a:cubicBezTo>
                    <a:pt x="1205" y="2173"/>
                    <a:pt x="1209" y="2176"/>
                    <a:pt x="1213" y="2179"/>
                  </a:cubicBezTo>
                  <a:cubicBezTo>
                    <a:pt x="1214" y="2181"/>
                    <a:pt x="1216" y="2182"/>
                    <a:pt x="1218" y="2184"/>
                  </a:cubicBezTo>
                  <a:cubicBezTo>
                    <a:pt x="1220" y="2185"/>
                    <a:pt x="1222" y="2186"/>
                    <a:pt x="1224" y="2188"/>
                  </a:cubicBezTo>
                  <a:cubicBezTo>
                    <a:pt x="1228" y="2190"/>
                    <a:pt x="1232" y="2193"/>
                    <a:pt x="1236" y="2195"/>
                  </a:cubicBezTo>
                  <a:cubicBezTo>
                    <a:pt x="1239" y="2197"/>
                    <a:pt x="1241" y="2198"/>
                    <a:pt x="1243" y="2199"/>
                  </a:cubicBezTo>
                  <a:cubicBezTo>
                    <a:pt x="1244" y="2200"/>
                    <a:pt x="1244" y="2200"/>
                    <a:pt x="1244" y="2200"/>
                  </a:cubicBezTo>
                  <a:cubicBezTo>
                    <a:pt x="1244" y="2201"/>
                    <a:pt x="1245" y="2202"/>
                    <a:pt x="1245" y="2202"/>
                  </a:cubicBezTo>
                  <a:cubicBezTo>
                    <a:pt x="1246" y="2203"/>
                    <a:pt x="1246" y="2204"/>
                    <a:pt x="1247" y="2205"/>
                  </a:cubicBezTo>
                  <a:cubicBezTo>
                    <a:pt x="1247" y="2205"/>
                    <a:pt x="1247" y="2206"/>
                    <a:pt x="1248" y="2207"/>
                  </a:cubicBezTo>
                  <a:cubicBezTo>
                    <a:pt x="1248" y="2208"/>
                    <a:pt x="1248" y="2208"/>
                    <a:pt x="1248" y="2208"/>
                  </a:cubicBezTo>
                  <a:cubicBezTo>
                    <a:pt x="1249" y="2209"/>
                    <a:pt x="1249" y="2209"/>
                    <a:pt x="1249" y="2210"/>
                  </a:cubicBezTo>
                  <a:cubicBezTo>
                    <a:pt x="1250" y="2212"/>
                    <a:pt x="1251" y="2214"/>
                    <a:pt x="1251" y="2216"/>
                  </a:cubicBezTo>
                  <a:cubicBezTo>
                    <a:pt x="1252" y="2218"/>
                    <a:pt x="1253" y="2220"/>
                    <a:pt x="1254" y="2222"/>
                  </a:cubicBezTo>
                  <a:cubicBezTo>
                    <a:pt x="1255" y="2225"/>
                    <a:pt x="1255" y="2227"/>
                    <a:pt x="1256" y="2229"/>
                  </a:cubicBezTo>
                  <a:cubicBezTo>
                    <a:pt x="1257" y="2232"/>
                    <a:pt x="1258" y="2234"/>
                    <a:pt x="1259" y="2236"/>
                  </a:cubicBezTo>
                  <a:cubicBezTo>
                    <a:pt x="1259" y="2237"/>
                    <a:pt x="1260" y="2239"/>
                    <a:pt x="1260" y="2240"/>
                  </a:cubicBezTo>
                  <a:cubicBezTo>
                    <a:pt x="1261" y="2241"/>
                    <a:pt x="1261" y="2242"/>
                    <a:pt x="1262" y="2243"/>
                  </a:cubicBezTo>
                  <a:cubicBezTo>
                    <a:pt x="1263" y="2245"/>
                    <a:pt x="1264" y="2247"/>
                    <a:pt x="1266" y="2249"/>
                  </a:cubicBezTo>
                  <a:cubicBezTo>
                    <a:pt x="1267" y="2251"/>
                    <a:pt x="1268" y="2252"/>
                    <a:pt x="1270" y="2254"/>
                  </a:cubicBezTo>
                  <a:cubicBezTo>
                    <a:pt x="1270" y="2255"/>
                    <a:pt x="1271" y="2255"/>
                    <a:pt x="1272" y="2256"/>
                  </a:cubicBezTo>
                  <a:cubicBezTo>
                    <a:pt x="1272" y="2256"/>
                    <a:pt x="1273" y="2257"/>
                    <a:pt x="1273" y="2258"/>
                  </a:cubicBezTo>
                  <a:cubicBezTo>
                    <a:pt x="1274" y="2258"/>
                    <a:pt x="1275" y="2258"/>
                    <a:pt x="1275" y="2259"/>
                  </a:cubicBezTo>
                  <a:cubicBezTo>
                    <a:pt x="1276" y="2259"/>
                    <a:pt x="1276" y="2260"/>
                    <a:pt x="1277" y="2260"/>
                  </a:cubicBezTo>
                  <a:cubicBezTo>
                    <a:pt x="1278" y="2260"/>
                    <a:pt x="1279" y="2261"/>
                    <a:pt x="1279" y="2261"/>
                  </a:cubicBezTo>
                  <a:cubicBezTo>
                    <a:pt x="1280" y="2261"/>
                    <a:pt x="1280" y="2261"/>
                    <a:pt x="1280" y="2261"/>
                  </a:cubicBezTo>
                  <a:cubicBezTo>
                    <a:pt x="1280" y="2261"/>
                    <a:pt x="1280" y="2261"/>
                    <a:pt x="1280" y="2261"/>
                  </a:cubicBezTo>
                  <a:cubicBezTo>
                    <a:pt x="1279" y="2260"/>
                    <a:pt x="1279" y="2259"/>
                    <a:pt x="1278" y="2259"/>
                  </a:cubicBezTo>
                  <a:cubicBezTo>
                    <a:pt x="1278" y="2258"/>
                    <a:pt x="1277" y="2258"/>
                    <a:pt x="1277" y="2257"/>
                  </a:cubicBezTo>
                  <a:cubicBezTo>
                    <a:pt x="1277" y="2257"/>
                    <a:pt x="1276" y="2256"/>
                    <a:pt x="1276" y="2255"/>
                  </a:cubicBezTo>
                  <a:cubicBezTo>
                    <a:pt x="1275" y="2255"/>
                    <a:pt x="1275" y="2254"/>
                    <a:pt x="1274" y="2253"/>
                  </a:cubicBezTo>
                  <a:cubicBezTo>
                    <a:pt x="1274" y="2253"/>
                    <a:pt x="1274" y="2252"/>
                    <a:pt x="1273" y="2251"/>
                  </a:cubicBezTo>
                  <a:cubicBezTo>
                    <a:pt x="1273" y="2250"/>
                    <a:pt x="1272" y="2250"/>
                    <a:pt x="1272" y="2249"/>
                  </a:cubicBezTo>
                  <a:cubicBezTo>
                    <a:pt x="1272" y="2248"/>
                    <a:pt x="1272" y="2248"/>
                    <a:pt x="1271" y="2247"/>
                  </a:cubicBezTo>
                  <a:cubicBezTo>
                    <a:pt x="1271" y="2247"/>
                    <a:pt x="1271" y="2247"/>
                    <a:pt x="1271" y="2246"/>
                  </a:cubicBezTo>
                  <a:cubicBezTo>
                    <a:pt x="1270" y="2244"/>
                    <a:pt x="1269" y="2242"/>
                    <a:pt x="1268" y="2240"/>
                  </a:cubicBezTo>
                  <a:cubicBezTo>
                    <a:pt x="1268" y="2238"/>
                    <a:pt x="1267" y="2236"/>
                    <a:pt x="1266" y="2233"/>
                  </a:cubicBezTo>
                  <a:cubicBezTo>
                    <a:pt x="1265" y="2231"/>
                    <a:pt x="1264" y="2229"/>
                    <a:pt x="1264" y="2227"/>
                  </a:cubicBezTo>
                  <a:cubicBezTo>
                    <a:pt x="1263" y="2224"/>
                    <a:pt x="1262" y="2222"/>
                    <a:pt x="1261" y="2220"/>
                  </a:cubicBezTo>
                  <a:cubicBezTo>
                    <a:pt x="1260" y="2218"/>
                    <a:pt x="1260" y="2217"/>
                    <a:pt x="1259" y="2216"/>
                  </a:cubicBezTo>
                  <a:cubicBezTo>
                    <a:pt x="1259" y="2216"/>
                    <a:pt x="1259" y="2215"/>
                    <a:pt x="1259" y="2215"/>
                  </a:cubicBezTo>
                  <a:cubicBezTo>
                    <a:pt x="1258" y="2214"/>
                    <a:pt x="1258" y="2213"/>
                    <a:pt x="1258" y="2213"/>
                  </a:cubicBezTo>
                  <a:cubicBezTo>
                    <a:pt x="1257" y="2211"/>
                    <a:pt x="1255" y="2209"/>
                    <a:pt x="1254" y="2207"/>
                  </a:cubicBezTo>
                  <a:cubicBezTo>
                    <a:pt x="1254" y="2206"/>
                    <a:pt x="1253" y="2205"/>
                    <a:pt x="1253" y="2205"/>
                  </a:cubicBezTo>
                  <a:cubicBezTo>
                    <a:pt x="1254" y="2206"/>
                    <a:pt x="1256" y="2207"/>
                    <a:pt x="1257" y="2208"/>
                  </a:cubicBezTo>
                  <a:cubicBezTo>
                    <a:pt x="1260" y="2210"/>
                    <a:pt x="1263" y="2211"/>
                    <a:pt x="1266" y="2213"/>
                  </a:cubicBezTo>
                  <a:cubicBezTo>
                    <a:pt x="1268" y="2215"/>
                    <a:pt x="1270" y="2216"/>
                    <a:pt x="1272" y="2218"/>
                  </a:cubicBezTo>
                  <a:cubicBezTo>
                    <a:pt x="1272" y="2218"/>
                    <a:pt x="1273" y="2219"/>
                    <a:pt x="1274" y="2219"/>
                  </a:cubicBezTo>
                  <a:cubicBezTo>
                    <a:pt x="1274" y="2220"/>
                    <a:pt x="1275" y="2220"/>
                    <a:pt x="1275" y="2221"/>
                  </a:cubicBezTo>
                  <a:cubicBezTo>
                    <a:pt x="1276" y="2222"/>
                    <a:pt x="1277" y="2222"/>
                    <a:pt x="1277" y="2222"/>
                  </a:cubicBezTo>
                  <a:cubicBezTo>
                    <a:pt x="1277" y="2222"/>
                    <a:pt x="1276" y="2221"/>
                    <a:pt x="1276" y="2221"/>
                  </a:cubicBezTo>
                  <a:cubicBezTo>
                    <a:pt x="1275" y="2220"/>
                    <a:pt x="1275" y="2219"/>
                    <a:pt x="1274" y="2219"/>
                  </a:cubicBezTo>
                  <a:cubicBezTo>
                    <a:pt x="1274" y="2218"/>
                    <a:pt x="1273" y="2217"/>
                    <a:pt x="1273" y="2217"/>
                  </a:cubicBezTo>
                  <a:cubicBezTo>
                    <a:pt x="1272" y="2216"/>
                    <a:pt x="1271" y="2215"/>
                    <a:pt x="1270" y="2214"/>
                  </a:cubicBezTo>
                  <a:cubicBezTo>
                    <a:pt x="1270" y="2213"/>
                    <a:pt x="1269" y="2212"/>
                    <a:pt x="1268" y="2211"/>
                  </a:cubicBezTo>
                  <a:cubicBezTo>
                    <a:pt x="1265" y="2209"/>
                    <a:pt x="1263" y="2206"/>
                    <a:pt x="1260" y="2204"/>
                  </a:cubicBezTo>
                  <a:cubicBezTo>
                    <a:pt x="1257" y="2202"/>
                    <a:pt x="1254" y="2199"/>
                    <a:pt x="1251" y="2197"/>
                  </a:cubicBezTo>
                  <a:cubicBezTo>
                    <a:pt x="1247" y="2194"/>
                    <a:pt x="1244" y="2192"/>
                    <a:pt x="1240" y="2189"/>
                  </a:cubicBezTo>
                  <a:cubicBezTo>
                    <a:pt x="1238" y="2188"/>
                    <a:pt x="1236" y="2187"/>
                    <a:pt x="1234" y="2185"/>
                  </a:cubicBezTo>
                  <a:cubicBezTo>
                    <a:pt x="1234" y="2185"/>
                    <a:pt x="1233" y="2185"/>
                    <a:pt x="1233" y="2184"/>
                  </a:cubicBezTo>
                  <a:cubicBezTo>
                    <a:pt x="1232" y="2184"/>
                    <a:pt x="1232" y="2184"/>
                    <a:pt x="1232" y="2184"/>
                  </a:cubicBezTo>
                  <a:cubicBezTo>
                    <a:pt x="1232" y="2183"/>
                    <a:pt x="1232" y="2183"/>
                    <a:pt x="1232" y="2183"/>
                  </a:cubicBezTo>
                  <a:cubicBezTo>
                    <a:pt x="1231" y="2183"/>
                    <a:pt x="1230" y="2182"/>
                    <a:pt x="1229" y="2181"/>
                  </a:cubicBezTo>
                  <a:cubicBezTo>
                    <a:pt x="1227" y="2180"/>
                    <a:pt x="1225" y="2179"/>
                    <a:pt x="1223" y="2177"/>
                  </a:cubicBezTo>
                  <a:cubicBezTo>
                    <a:pt x="1221" y="2176"/>
                    <a:pt x="1219" y="2174"/>
                    <a:pt x="1217" y="2173"/>
                  </a:cubicBezTo>
                  <a:cubicBezTo>
                    <a:pt x="1216" y="2171"/>
                    <a:pt x="1214" y="2170"/>
                    <a:pt x="1212" y="2168"/>
                  </a:cubicBezTo>
                  <a:cubicBezTo>
                    <a:pt x="1211" y="2168"/>
                    <a:pt x="1210" y="2167"/>
                    <a:pt x="1209" y="2166"/>
                  </a:cubicBezTo>
                  <a:cubicBezTo>
                    <a:pt x="1208" y="2165"/>
                    <a:pt x="1207" y="2165"/>
                    <a:pt x="1206" y="2164"/>
                  </a:cubicBezTo>
                  <a:cubicBezTo>
                    <a:pt x="1205" y="2162"/>
                    <a:pt x="1203" y="2161"/>
                    <a:pt x="1201" y="2159"/>
                  </a:cubicBezTo>
                  <a:cubicBezTo>
                    <a:pt x="1199" y="2158"/>
                    <a:pt x="1198" y="2156"/>
                    <a:pt x="1196" y="2155"/>
                  </a:cubicBezTo>
                  <a:cubicBezTo>
                    <a:pt x="1194" y="2153"/>
                    <a:pt x="1193" y="2152"/>
                    <a:pt x="1191" y="2150"/>
                  </a:cubicBezTo>
                  <a:cubicBezTo>
                    <a:pt x="1190" y="2149"/>
                    <a:pt x="1188" y="2148"/>
                    <a:pt x="1187" y="2146"/>
                  </a:cubicBezTo>
                  <a:cubicBezTo>
                    <a:pt x="1185" y="2145"/>
                    <a:pt x="1184" y="2143"/>
                    <a:pt x="1182" y="2142"/>
                  </a:cubicBezTo>
                  <a:cubicBezTo>
                    <a:pt x="1181" y="2141"/>
                    <a:pt x="1180" y="2140"/>
                    <a:pt x="1179" y="2139"/>
                  </a:cubicBezTo>
                  <a:cubicBezTo>
                    <a:pt x="1174" y="2129"/>
                    <a:pt x="1170" y="2118"/>
                    <a:pt x="1166" y="2109"/>
                  </a:cubicBezTo>
                  <a:cubicBezTo>
                    <a:pt x="1168" y="2110"/>
                    <a:pt x="1169" y="2111"/>
                    <a:pt x="1171" y="2111"/>
                  </a:cubicBezTo>
                  <a:cubicBezTo>
                    <a:pt x="1173" y="2112"/>
                    <a:pt x="1174" y="2113"/>
                    <a:pt x="1176" y="2114"/>
                  </a:cubicBezTo>
                  <a:cubicBezTo>
                    <a:pt x="1180" y="2116"/>
                    <a:pt x="1185" y="2117"/>
                    <a:pt x="1189" y="2118"/>
                  </a:cubicBezTo>
                  <a:cubicBezTo>
                    <a:pt x="1191" y="2119"/>
                    <a:pt x="1193" y="2119"/>
                    <a:pt x="1196" y="2120"/>
                  </a:cubicBezTo>
                  <a:cubicBezTo>
                    <a:pt x="1198" y="2121"/>
                    <a:pt x="1200" y="2121"/>
                    <a:pt x="1202" y="2122"/>
                  </a:cubicBezTo>
                  <a:cubicBezTo>
                    <a:pt x="1203" y="2122"/>
                    <a:pt x="1204" y="2123"/>
                    <a:pt x="1205" y="2123"/>
                  </a:cubicBezTo>
                  <a:cubicBezTo>
                    <a:pt x="1207" y="2123"/>
                    <a:pt x="1208" y="2124"/>
                    <a:pt x="1209" y="2124"/>
                  </a:cubicBezTo>
                  <a:cubicBezTo>
                    <a:pt x="1210" y="2125"/>
                    <a:pt x="1211" y="2125"/>
                    <a:pt x="1212" y="2125"/>
                  </a:cubicBezTo>
                  <a:cubicBezTo>
                    <a:pt x="1213" y="2126"/>
                    <a:pt x="1214" y="2126"/>
                    <a:pt x="1215" y="2127"/>
                  </a:cubicBezTo>
                  <a:cubicBezTo>
                    <a:pt x="1219" y="2129"/>
                    <a:pt x="1223" y="2131"/>
                    <a:pt x="1227" y="2133"/>
                  </a:cubicBezTo>
                  <a:cubicBezTo>
                    <a:pt x="1228" y="2134"/>
                    <a:pt x="1229" y="2134"/>
                    <a:pt x="1230" y="2135"/>
                  </a:cubicBezTo>
                  <a:cubicBezTo>
                    <a:pt x="1231" y="2136"/>
                    <a:pt x="1232" y="2136"/>
                    <a:pt x="1233" y="2137"/>
                  </a:cubicBezTo>
                  <a:cubicBezTo>
                    <a:pt x="1235" y="2138"/>
                    <a:pt x="1237" y="2139"/>
                    <a:pt x="1239" y="2141"/>
                  </a:cubicBezTo>
                  <a:cubicBezTo>
                    <a:pt x="1240" y="2141"/>
                    <a:pt x="1240" y="2142"/>
                    <a:pt x="1241" y="2143"/>
                  </a:cubicBezTo>
                  <a:cubicBezTo>
                    <a:pt x="1242" y="2143"/>
                    <a:pt x="1243" y="2144"/>
                    <a:pt x="1244" y="2145"/>
                  </a:cubicBezTo>
                  <a:cubicBezTo>
                    <a:pt x="1246" y="2146"/>
                    <a:pt x="1247" y="2147"/>
                    <a:pt x="1249" y="2149"/>
                  </a:cubicBezTo>
                  <a:cubicBezTo>
                    <a:pt x="1252" y="2151"/>
                    <a:pt x="1254" y="2154"/>
                    <a:pt x="1257" y="2156"/>
                  </a:cubicBezTo>
                  <a:cubicBezTo>
                    <a:pt x="1257" y="2157"/>
                    <a:pt x="1257" y="2157"/>
                    <a:pt x="1258" y="2157"/>
                  </a:cubicBezTo>
                  <a:cubicBezTo>
                    <a:pt x="1258" y="2158"/>
                    <a:pt x="1258" y="2158"/>
                    <a:pt x="1259" y="2158"/>
                  </a:cubicBezTo>
                  <a:cubicBezTo>
                    <a:pt x="1259" y="2159"/>
                    <a:pt x="1260" y="2160"/>
                    <a:pt x="1260" y="2160"/>
                  </a:cubicBezTo>
                  <a:cubicBezTo>
                    <a:pt x="1261" y="2161"/>
                    <a:pt x="1262" y="2162"/>
                    <a:pt x="1263" y="2164"/>
                  </a:cubicBezTo>
                  <a:cubicBezTo>
                    <a:pt x="1265" y="2166"/>
                    <a:pt x="1267" y="2168"/>
                    <a:pt x="1268" y="2169"/>
                  </a:cubicBezTo>
                  <a:cubicBezTo>
                    <a:pt x="1269" y="2171"/>
                    <a:pt x="1270" y="2172"/>
                    <a:pt x="1271" y="2173"/>
                  </a:cubicBezTo>
                  <a:cubicBezTo>
                    <a:pt x="1272" y="2174"/>
                    <a:pt x="1272" y="2175"/>
                    <a:pt x="1272" y="2175"/>
                  </a:cubicBezTo>
                  <a:cubicBezTo>
                    <a:pt x="1272" y="2175"/>
                    <a:pt x="1272" y="2174"/>
                    <a:pt x="1271" y="2173"/>
                  </a:cubicBezTo>
                  <a:cubicBezTo>
                    <a:pt x="1271" y="2173"/>
                    <a:pt x="1271" y="2172"/>
                    <a:pt x="1271" y="2171"/>
                  </a:cubicBezTo>
                  <a:cubicBezTo>
                    <a:pt x="1270" y="2170"/>
                    <a:pt x="1270" y="2170"/>
                    <a:pt x="1269" y="2169"/>
                  </a:cubicBezTo>
                  <a:cubicBezTo>
                    <a:pt x="1268" y="2167"/>
                    <a:pt x="1267" y="2164"/>
                    <a:pt x="1266" y="2162"/>
                  </a:cubicBezTo>
                  <a:cubicBezTo>
                    <a:pt x="1265" y="2161"/>
                    <a:pt x="1264" y="2159"/>
                    <a:pt x="1263" y="2158"/>
                  </a:cubicBezTo>
                  <a:cubicBezTo>
                    <a:pt x="1263" y="2157"/>
                    <a:pt x="1262" y="2156"/>
                    <a:pt x="1262" y="2156"/>
                  </a:cubicBezTo>
                  <a:cubicBezTo>
                    <a:pt x="1262" y="2155"/>
                    <a:pt x="1261" y="2155"/>
                    <a:pt x="1261" y="2155"/>
                  </a:cubicBezTo>
                  <a:cubicBezTo>
                    <a:pt x="1261" y="2154"/>
                    <a:pt x="1261" y="2154"/>
                    <a:pt x="1260" y="2153"/>
                  </a:cubicBezTo>
                  <a:cubicBezTo>
                    <a:pt x="1260" y="2153"/>
                    <a:pt x="1259" y="2152"/>
                    <a:pt x="1259" y="2151"/>
                  </a:cubicBezTo>
                  <a:cubicBezTo>
                    <a:pt x="1258" y="2150"/>
                    <a:pt x="1257" y="2150"/>
                    <a:pt x="1257" y="2149"/>
                  </a:cubicBezTo>
                  <a:cubicBezTo>
                    <a:pt x="1256" y="2148"/>
                    <a:pt x="1256" y="2147"/>
                    <a:pt x="1255" y="2147"/>
                  </a:cubicBezTo>
                  <a:cubicBezTo>
                    <a:pt x="1254" y="2146"/>
                    <a:pt x="1254" y="2146"/>
                    <a:pt x="1254" y="2145"/>
                  </a:cubicBezTo>
                  <a:cubicBezTo>
                    <a:pt x="1253" y="2145"/>
                    <a:pt x="1253" y="2145"/>
                    <a:pt x="1253" y="2144"/>
                  </a:cubicBezTo>
                  <a:cubicBezTo>
                    <a:pt x="1251" y="2143"/>
                    <a:pt x="1250" y="2141"/>
                    <a:pt x="1248" y="2140"/>
                  </a:cubicBezTo>
                  <a:cubicBezTo>
                    <a:pt x="1247" y="2139"/>
                    <a:pt x="1246" y="2138"/>
                    <a:pt x="1246" y="2137"/>
                  </a:cubicBezTo>
                  <a:cubicBezTo>
                    <a:pt x="1245" y="2137"/>
                    <a:pt x="1244" y="2136"/>
                    <a:pt x="1243" y="2135"/>
                  </a:cubicBezTo>
                  <a:cubicBezTo>
                    <a:pt x="1242" y="2134"/>
                    <a:pt x="1241" y="2134"/>
                    <a:pt x="1240" y="2133"/>
                  </a:cubicBezTo>
                  <a:cubicBezTo>
                    <a:pt x="1239" y="2132"/>
                    <a:pt x="1238" y="2131"/>
                    <a:pt x="1237" y="2131"/>
                  </a:cubicBezTo>
                  <a:cubicBezTo>
                    <a:pt x="1238" y="2131"/>
                    <a:pt x="1239" y="2131"/>
                    <a:pt x="1240" y="2132"/>
                  </a:cubicBezTo>
                  <a:cubicBezTo>
                    <a:pt x="1240" y="2132"/>
                    <a:pt x="1240" y="2132"/>
                    <a:pt x="1241" y="2132"/>
                  </a:cubicBezTo>
                  <a:cubicBezTo>
                    <a:pt x="1241" y="2132"/>
                    <a:pt x="1242" y="2133"/>
                    <a:pt x="1242" y="2133"/>
                  </a:cubicBezTo>
                  <a:cubicBezTo>
                    <a:pt x="1244" y="2133"/>
                    <a:pt x="1245" y="2134"/>
                    <a:pt x="1247" y="2135"/>
                  </a:cubicBezTo>
                  <a:cubicBezTo>
                    <a:pt x="1248" y="2135"/>
                    <a:pt x="1248" y="2135"/>
                    <a:pt x="1249" y="2136"/>
                  </a:cubicBezTo>
                  <a:cubicBezTo>
                    <a:pt x="1250" y="2136"/>
                    <a:pt x="1250" y="2136"/>
                    <a:pt x="1251" y="2136"/>
                  </a:cubicBezTo>
                  <a:cubicBezTo>
                    <a:pt x="1252" y="2137"/>
                    <a:pt x="1252" y="2137"/>
                    <a:pt x="1253" y="2137"/>
                  </a:cubicBezTo>
                  <a:cubicBezTo>
                    <a:pt x="1253" y="2137"/>
                    <a:pt x="1254" y="2138"/>
                    <a:pt x="1254" y="2138"/>
                  </a:cubicBezTo>
                  <a:cubicBezTo>
                    <a:pt x="1255" y="2138"/>
                    <a:pt x="1256" y="2139"/>
                    <a:pt x="1256" y="2139"/>
                  </a:cubicBezTo>
                  <a:cubicBezTo>
                    <a:pt x="1257" y="2139"/>
                    <a:pt x="1257" y="2139"/>
                    <a:pt x="1257" y="2139"/>
                  </a:cubicBezTo>
                  <a:cubicBezTo>
                    <a:pt x="1257" y="2139"/>
                    <a:pt x="1257" y="2139"/>
                    <a:pt x="1257" y="2138"/>
                  </a:cubicBezTo>
                  <a:cubicBezTo>
                    <a:pt x="1256" y="2138"/>
                    <a:pt x="1256" y="2137"/>
                    <a:pt x="1255" y="2137"/>
                  </a:cubicBezTo>
                  <a:cubicBezTo>
                    <a:pt x="1255" y="2136"/>
                    <a:pt x="1254" y="2135"/>
                    <a:pt x="1253" y="2134"/>
                  </a:cubicBezTo>
                  <a:cubicBezTo>
                    <a:pt x="1252" y="2133"/>
                    <a:pt x="1252" y="2133"/>
                    <a:pt x="1251" y="2132"/>
                  </a:cubicBezTo>
                  <a:cubicBezTo>
                    <a:pt x="1251" y="2132"/>
                    <a:pt x="1250" y="2131"/>
                    <a:pt x="1249" y="2131"/>
                  </a:cubicBezTo>
                  <a:cubicBezTo>
                    <a:pt x="1249" y="2130"/>
                    <a:pt x="1248" y="2130"/>
                    <a:pt x="1247" y="2129"/>
                  </a:cubicBezTo>
                  <a:cubicBezTo>
                    <a:pt x="1247" y="2129"/>
                    <a:pt x="1246" y="2128"/>
                    <a:pt x="1245" y="2127"/>
                  </a:cubicBezTo>
                  <a:cubicBezTo>
                    <a:pt x="1244" y="2127"/>
                    <a:pt x="1243" y="2126"/>
                    <a:pt x="1243" y="2126"/>
                  </a:cubicBezTo>
                  <a:cubicBezTo>
                    <a:pt x="1242" y="2125"/>
                    <a:pt x="1241" y="2125"/>
                    <a:pt x="1240" y="2124"/>
                  </a:cubicBezTo>
                  <a:cubicBezTo>
                    <a:pt x="1238" y="2123"/>
                    <a:pt x="1236" y="2122"/>
                    <a:pt x="1234" y="2121"/>
                  </a:cubicBezTo>
                  <a:cubicBezTo>
                    <a:pt x="1232" y="2120"/>
                    <a:pt x="1230" y="2120"/>
                    <a:pt x="1228" y="2119"/>
                  </a:cubicBezTo>
                  <a:cubicBezTo>
                    <a:pt x="1226" y="2118"/>
                    <a:pt x="1224" y="2117"/>
                    <a:pt x="1221" y="2117"/>
                  </a:cubicBezTo>
                  <a:cubicBezTo>
                    <a:pt x="1219" y="2116"/>
                    <a:pt x="1217" y="2116"/>
                    <a:pt x="1215" y="2116"/>
                  </a:cubicBezTo>
                  <a:cubicBezTo>
                    <a:pt x="1214" y="2115"/>
                    <a:pt x="1213" y="2115"/>
                    <a:pt x="1212" y="2115"/>
                  </a:cubicBezTo>
                  <a:cubicBezTo>
                    <a:pt x="1211" y="2115"/>
                    <a:pt x="1210" y="2115"/>
                    <a:pt x="1209" y="2115"/>
                  </a:cubicBezTo>
                  <a:cubicBezTo>
                    <a:pt x="1208" y="2115"/>
                    <a:pt x="1207" y="2115"/>
                    <a:pt x="1206" y="2115"/>
                  </a:cubicBezTo>
                  <a:cubicBezTo>
                    <a:pt x="1206" y="2115"/>
                    <a:pt x="1206" y="2115"/>
                    <a:pt x="1206" y="2115"/>
                  </a:cubicBezTo>
                  <a:cubicBezTo>
                    <a:pt x="1205" y="2115"/>
                    <a:pt x="1205" y="2115"/>
                    <a:pt x="1204" y="2115"/>
                  </a:cubicBezTo>
                  <a:cubicBezTo>
                    <a:pt x="1202" y="2114"/>
                    <a:pt x="1200" y="2113"/>
                    <a:pt x="1197" y="2113"/>
                  </a:cubicBezTo>
                  <a:cubicBezTo>
                    <a:pt x="1195" y="2112"/>
                    <a:pt x="1193" y="2112"/>
                    <a:pt x="1191" y="2111"/>
                  </a:cubicBezTo>
                  <a:cubicBezTo>
                    <a:pt x="1186" y="2110"/>
                    <a:pt x="1182" y="2109"/>
                    <a:pt x="1178" y="2108"/>
                  </a:cubicBezTo>
                  <a:cubicBezTo>
                    <a:pt x="1175" y="2107"/>
                    <a:pt x="1171" y="2106"/>
                    <a:pt x="1168" y="2105"/>
                  </a:cubicBezTo>
                  <a:cubicBezTo>
                    <a:pt x="1166" y="2104"/>
                    <a:pt x="1165" y="2103"/>
                    <a:pt x="1164" y="2102"/>
                  </a:cubicBezTo>
                  <a:cubicBezTo>
                    <a:pt x="1148" y="2061"/>
                    <a:pt x="1144" y="2032"/>
                    <a:pt x="1144" y="2032"/>
                  </a:cubicBezTo>
                  <a:cubicBezTo>
                    <a:pt x="1144" y="2032"/>
                    <a:pt x="1160" y="2033"/>
                    <a:pt x="1183" y="2040"/>
                  </a:cubicBezTo>
                  <a:cubicBezTo>
                    <a:pt x="1183" y="2040"/>
                    <a:pt x="1183" y="2040"/>
                    <a:pt x="1183" y="2040"/>
                  </a:cubicBezTo>
                  <a:cubicBezTo>
                    <a:pt x="1183" y="2041"/>
                    <a:pt x="1183" y="2042"/>
                    <a:pt x="1184" y="2043"/>
                  </a:cubicBezTo>
                  <a:cubicBezTo>
                    <a:pt x="1184" y="2044"/>
                    <a:pt x="1184" y="2045"/>
                    <a:pt x="1185" y="2046"/>
                  </a:cubicBezTo>
                  <a:cubicBezTo>
                    <a:pt x="1185" y="2047"/>
                    <a:pt x="1185" y="2048"/>
                    <a:pt x="1186" y="2049"/>
                  </a:cubicBezTo>
                  <a:cubicBezTo>
                    <a:pt x="1186" y="2051"/>
                    <a:pt x="1187" y="2053"/>
                    <a:pt x="1188" y="2055"/>
                  </a:cubicBezTo>
                  <a:cubicBezTo>
                    <a:pt x="1189" y="2056"/>
                    <a:pt x="1189" y="2057"/>
                    <a:pt x="1190" y="2058"/>
                  </a:cubicBezTo>
                  <a:cubicBezTo>
                    <a:pt x="1190" y="2059"/>
                    <a:pt x="1191" y="2060"/>
                    <a:pt x="1191" y="2061"/>
                  </a:cubicBezTo>
                  <a:cubicBezTo>
                    <a:pt x="1193" y="2064"/>
                    <a:pt x="1194" y="2066"/>
                    <a:pt x="1195" y="2068"/>
                  </a:cubicBezTo>
                  <a:cubicBezTo>
                    <a:pt x="1196" y="2070"/>
                    <a:pt x="1198" y="2072"/>
                    <a:pt x="1199" y="2074"/>
                  </a:cubicBezTo>
                  <a:cubicBezTo>
                    <a:pt x="1200" y="2075"/>
                    <a:pt x="1201" y="2076"/>
                    <a:pt x="1201" y="2077"/>
                  </a:cubicBezTo>
                  <a:cubicBezTo>
                    <a:pt x="1202" y="2078"/>
                    <a:pt x="1203" y="2079"/>
                    <a:pt x="1204" y="2080"/>
                  </a:cubicBezTo>
                  <a:cubicBezTo>
                    <a:pt x="1205" y="2082"/>
                    <a:pt x="1206" y="2084"/>
                    <a:pt x="1208" y="2085"/>
                  </a:cubicBezTo>
                  <a:cubicBezTo>
                    <a:pt x="1209" y="2086"/>
                    <a:pt x="1209" y="2087"/>
                    <a:pt x="1210" y="2088"/>
                  </a:cubicBezTo>
                  <a:cubicBezTo>
                    <a:pt x="1211" y="2089"/>
                    <a:pt x="1211" y="2089"/>
                    <a:pt x="1212" y="2090"/>
                  </a:cubicBezTo>
                  <a:cubicBezTo>
                    <a:pt x="1213" y="2091"/>
                    <a:pt x="1213" y="2091"/>
                    <a:pt x="1214" y="2092"/>
                  </a:cubicBezTo>
                  <a:cubicBezTo>
                    <a:pt x="1215" y="2092"/>
                    <a:pt x="1215" y="2093"/>
                    <a:pt x="1216" y="2094"/>
                  </a:cubicBezTo>
                  <a:cubicBezTo>
                    <a:pt x="1217" y="2095"/>
                    <a:pt x="1218" y="2095"/>
                    <a:pt x="1219" y="2096"/>
                  </a:cubicBezTo>
                  <a:cubicBezTo>
                    <a:pt x="1220" y="2097"/>
                    <a:pt x="1220" y="2097"/>
                    <a:pt x="1221" y="2098"/>
                  </a:cubicBezTo>
                  <a:cubicBezTo>
                    <a:pt x="1221" y="2098"/>
                    <a:pt x="1222" y="2098"/>
                    <a:pt x="1222" y="2098"/>
                  </a:cubicBezTo>
                  <a:cubicBezTo>
                    <a:pt x="1222" y="2098"/>
                    <a:pt x="1222" y="2098"/>
                    <a:pt x="1221" y="2097"/>
                  </a:cubicBezTo>
                  <a:cubicBezTo>
                    <a:pt x="1221" y="2097"/>
                    <a:pt x="1221" y="2096"/>
                    <a:pt x="1220" y="2095"/>
                  </a:cubicBezTo>
                  <a:cubicBezTo>
                    <a:pt x="1220" y="2094"/>
                    <a:pt x="1219" y="2093"/>
                    <a:pt x="1218" y="2092"/>
                  </a:cubicBezTo>
                  <a:cubicBezTo>
                    <a:pt x="1217" y="2090"/>
                    <a:pt x="1217" y="2089"/>
                    <a:pt x="1216" y="2087"/>
                  </a:cubicBezTo>
                  <a:cubicBezTo>
                    <a:pt x="1215" y="2086"/>
                    <a:pt x="1214" y="2084"/>
                    <a:pt x="1213" y="2082"/>
                  </a:cubicBezTo>
                  <a:cubicBezTo>
                    <a:pt x="1212" y="2080"/>
                    <a:pt x="1211" y="2078"/>
                    <a:pt x="1209" y="2076"/>
                  </a:cubicBezTo>
                  <a:cubicBezTo>
                    <a:pt x="1209" y="2075"/>
                    <a:pt x="1208" y="2074"/>
                    <a:pt x="1208" y="2073"/>
                  </a:cubicBezTo>
                  <a:cubicBezTo>
                    <a:pt x="1207" y="2072"/>
                    <a:pt x="1206" y="2071"/>
                    <a:pt x="1206" y="2070"/>
                  </a:cubicBezTo>
                  <a:cubicBezTo>
                    <a:pt x="1204" y="2068"/>
                    <a:pt x="1203" y="2066"/>
                    <a:pt x="1202" y="2064"/>
                  </a:cubicBezTo>
                  <a:cubicBezTo>
                    <a:pt x="1201" y="2062"/>
                    <a:pt x="1199" y="2060"/>
                    <a:pt x="1198" y="2058"/>
                  </a:cubicBezTo>
                  <a:cubicBezTo>
                    <a:pt x="1198" y="2057"/>
                    <a:pt x="1197" y="2056"/>
                    <a:pt x="1196" y="2055"/>
                  </a:cubicBezTo>
                  <a:cubicBezTo>
                    <a:pt x="1196" y="2054"/>
                    <a:pt x="1195" y="2053"/>
                    <a:pt x="1194" y="2052"/>
                  </a:cubicBezTo>
                  <a:cubicBezTo>
                    <a:pt x="1193" y="2050"/>
                    <a:pt x="1192" y="2048"/>
                    <a:pt x="1191" y="2046"/>
                  </a:cubicBezTo>
                  <a:cubicBezTo>
                    <a:pt x="1190" y="2045"/>
                    <a:pt x="1189" y="2043"/>
                    <a:pt x="1189" y="2042"/>
                  </a:cubicBezTo>
                  <a:cubicBezTo>
                    <a:pt x="1217" y="2053"/>
                    <a:pt x="1255" y="2075"/>
                    <a:pt x="1285" y="2123"/>
                  </a:cubicBezTo>
                  <a:cubicBezTo>
                    <a:pt x="1309" y="2160"/>
                    <a:pt x="1315" y="2204"/>
                    <a:pt x="1329" y="2244"/>
                  </a:cubicBezTo>
                  <a:cubicBezTo>
                    <a:pt x="1329" y="2244"/>
                    <a:pt x="1329" y="2244"/>
                    <a:pt x="1329" y="2245"/>
                  </a:cubicBezTo>
                  <a:cubicBezTo>
                    <a:pt x="1329" y="2246"/>
                    <a:pt x="1328" y="2246"/>
                    <a:pt x="1328" y="2247"/>
                  </a:cubicBezTo>
                  <a:cubicBezTo>
                    <a:pt x="1327" y="2249"/>
                    <a:pt x="1327" y="2251"/>
                    <a:pt x="1326" y="2253"/>
                  </a:cubicBezTo>
                  <a:cubicBezTo>
                    <a:pt x="1326" y="2254"/>
                    <a:pt x="1326" y="2255"/>
                    <a:pt x="1325" y="2256"/>
                  </a:cubicBezTo>
                  <a:cubicBezTo>
                    <a:pt x="1325" y="2257"/>
                    <a:pt x="1325" y="2258"/>
                    <a:pt x="1325" y="2259"/>
                  </a:cubicBezTo>
                  <a:cubicBezTo>
                    <a:pt x="1324" y="2261"/>
                    <a:pt x="1324" y="2264"/>
                    <a:pt x="1323" y="2266"/>
                  </a:cubicBezTo>
                  <a:cubicBezTo>
                    <a:pt x="1323" y="2268"/>
                    <a:pt x="1323" y="2270"/>
                    <a:pt x="1323" y="2272"/>
                  </a:cubicBezTo>
                  <a:cubicBezTo>
                    <a:pt x="1323" y="2273"/>
                    <a:pt x="1322" y="2275"/>
                    <a:pt x="1322" y="2276"/>
                  </a:cubicBezTo>
                  <a:cubicBezTo>
                    <a:pt x="1322" y="2277"/>
                    <a:pt x="1322" y="2278"/>
                    <a:pt x="1322" y="2279"/>
                  </a:cubicBezTo>
                  <a:cubicBezTo>
                    <a:pt x="1322" y="2281"/>
                    <a:pt x="1322" y="2283"/>
                    <a:pt x="1322" y="2285"/>
                  </a:cubicBezTo>
                  <a:cubicBezTo>
                    <a:pt x="1322" y="2286"/>
                    <a:pt x="1323" y="2287"/>
                    <a:pt x="1323" y="2288"/>
                  </a:cubicBezTo>
                  <a:cubicBezTo>
                    <a:pt x="1323" y="2288"/>
                    <a:pt x="1323" y="2289"/>
                    <a:pt x="1323" y="2290"/>
                  </a:cubicBezTo>
                  <a:cubicBezTo>
                    <a:pt x="1323" y="2291"/>
                    <a:pt x="1323" y="2292"/>
                    <a:pt x="1323" y="2293"/>
                  </a:cubicBezTo>
                  <a:cubicBezTo>
                    <a:pt x="1323" y="2293"/>
                    <a:pt x="1323" y="2294"/>
                    <a:pt x="1324" y="2295"/>
                  </a:cubicBezTo>
                  <a:cubicBezTo>
                    <a:pt x="1324" y="2296"/>
                    <a:pt x="1324" y="2297"/>
                    <a:pt x="1324" y="2298"/>
                  </a:cubicBezTo>
                  <a:cubicBezTo>
                    <a:pt x="1324" y="2299"/>
                    <a:pt x="1325" y="2300"/>
                    <a:pt x="1325" y="2300"/>
                  </a:cubicBezTo>
                  <a:cubicBezTo>
                    <a:pt x="1325" y="2301"/>
                    <a:pt x="1325" y="2301"/>
                    <a:pt x="1325" y="2301"/>
                  </a:cubicBezTo>
                  <a:cubicBezTo>
                    <a:pt x="1325" y="2301"/>
                    <a:pt x="1325" y="2301"/>
                    <a:pt x="1325" y="2300"/>
                  </a:cubicBezTo>
                  <a:cubicBezTo>
                    <a:pt x="1325" y="2300"/>
                    <a:pt x="1326" y="2299"/>
                    <a:pt x="1326" y="2298"/>
                  </a:cubicBezTo>
                  <a:cubicBezTo>
                    <a:pt x="1326" y="2297"/>
                    <a:pt x="1326" y="2296"/>
                    <a:pt x="1327" y="2295"/>
                  </a:cubicBezTo>
                  <a:cubicBezTo>
                    <a:pt x="1327" y="2293"/>
                    <a:pt x="1327" y="2292"/>
                    <a:pt x="1327" y="2290"/>
                  </a:cubicBezTo>
                  <a:cubicBezTo>
                    <a:pt x="1328" y="2289"/>
                    <a:pt x="1328" y="2287"/>
                    <a:pt x="1328" y="2285"/>
                  </a:cubicBezTo>
                  <a:cubicBezTo>
                    <a:pt x="1329" y="2283"/>
                    <a:pt x="1329" y="2281"/>
                    <a:pt x="1329" y="2279"/>
                  </a:cubicBezTo>
                  <a:cubicBezTo>
                    <a:pt x="1329" y="2278"/>
                    <a:pt x="1330" y="2277"/>
                    <a:pt x="1330" y="2276"/>
                  </a:cubicBezTo>
                  <a:cubicBezTo>
                    <a:pt x="1330" y="2275"/>
                    <a:pt x="1330" y="2274"/>
                    <a:pt x="1330" y="2273"/>
                  </a:cubicBezTo>
                  <a:cubicBezTo>
                    <a:pt x="1331" y="2271"/>
                    <a:pt x="1331" y="2269"/>
                    <a:pt x="1331" y="2267"/>
                  </a:cubicBezTo>
                  <a:cubicBezTo>
                    <a:pt x="1332" y="2265"/>
                    <a:pt x="1332" y="2263"/>
                    <a:pt x="1332" y="2261"/>
                  </a:cubicBezTo>
                  <a:cubicBezTo>
                    <a:pt x="1332" y="2260"/>
                    <a:pt x="1332" y="2259"/>
                    <a:pt x="1333" y="2257"/>
                  </a:cubicBezTo>
                  <a:cubicBezTo>
                    <a:pt x="1333" y="2256"/>
                    <a:pt x="1333" y="2255"/>
                    <a:pt x="1333" y="2254"/>
                  </a:cubicBezTo>
                  <a:cubicBezTo>
                    <a:pt x="1333" y="2254"/>
                    <a:pt x="1333" y="2254"/>
                    <a:pt x="1333" y="2254"/>
                  </a:cubicBezTo>
                  <a:cubicBezTo>
                    <a:pt x="1339" y="2268"/>
                    <a:pt x="1346" y="2282"/>
                    <a:pt x="1355" y="2295"/>
                  </a:cubicBezTo>
                  <a:cubicBezTo>
                    <a:pt x="1357" y="2296"/>
                    <a:pt x="1358" y="2298"/>
                    <a:pt x="1360" y="2300"/>
                  </a:cubicBezTo>
                  <a:cubicBezTo>
                    <a:pt x="1360" y="2302"/>
                    <a:pt x="1360" y="2304"/>
                    <a:pt x="1360" y="2306"/>
                  </a:cubicBezTo>
                  <a:cubicBezTo>
                    <a:pt x="1361" y="2309"/>
                    <a:pt x="1361" y="2311"/>
                    <a:pt x="1361" y="2314"/>
                  </a:cubicBezTo>
                  <a:cubicBezTo>
                    <a:pt x="1361" y="2317"/>
                    <a:pt x="1361" y="2320"/>
                    <a:pt x="1360" y="2323"/>
                  </a:cubicBezTo>
                  <a:cubicBezTo>
                    <a:pt x="1360" y="2324"/>
                    <a:pt x="1360" y="2326"/>
                    <a:pt x="1360" y="2327"/>
                  </a:cubicBezTo>
                  <a:cubicBezTo>
                    <a:pt x="1360" y="2328"/>
                    <a:pt x="1360" y="2329"/>
                    <a:pt x="1359" y="2330"/>
                  </a:cubicBezTo>
                  <a:cubicBezTo>
                    <a:pt x="1359" y="2331"/>
                    <a:pt x="1359" y="2331"/>
                    <a:pt x="1359" y="2331"/>
                  </a:cubicBezTo>
                  <a:cubicBezTo>
                    <a:pt x="1359" y="2332"/>
                    <a:pt x="1359" y="2332"/>
                    <a:pt x="1359" y="2332"/>
                  </a:cubicBezTo>
                  <a:cubicBezTo>
                    <a:pt x="1358" y="2335"/>
                    <a:pt x="1357" y="2338"/>
                    <a:pt x="1356" y="2340"/>
                  </a:cubicBezTo>
                  <a:cubicBezTo>
                    <a:pt x="1355" y="2343"/>
                    <a:pt x="1354" y="2346"/>
                    <a:pt x="1352" y="2349"/>
                  </a:cubicBezTo>
                  <a:cubicBezTo>
                    <a:pt x="1351" y="2350"/>
                    <a:pt x="1350" y="2351"/>
                    <a:pt x="1350" y="2353"/>
                  </a:cubicBezTo>
                  <a:cubicBezTo>
                    <a:pt x="1349" y="2354"/>
                    <a:pt x="1348" y="2356"/>
                    <a:pt x="1347" y="2357"/>
                  </a:cubicBezTo>
                  <a:cubicBezTo>
                    <a:pt x="1347" y="2357"/>
                    <a:pt x="1347" y="2358"/>
                    <a:pt x="1347" y="2358"/>
                  </a:cubicBezTo>
                  <a:cubicBezTo>
                    <a:pt x="1346" y="2359"/>
                    <a:pt x="1346" y="2359"/>
                    <a:pt x="1346" y="2359"/>
                  </a:cubicBezTo>
                  <a:cubicBezTo>
                    <a:pt x="1346" y="2360"/>
                    <a:pt x="1346" y="2360"/>
                    <a:pt x="1346" y="2360"/>
                  </a:cubicBezTo>
                  <a:cubicBezTo>
                    <a:pt x="1345" y="2361"/>
                    <a:pt x="1345" y="2361"/>
                    <a:pt x="1345" y="2362"/>
                  </a:cubicBezTo>
                  <a:cubicBezTo>
                    <a:pt x="1345" y="2362"/>
                    <a:pt x="1345" y="2363"/>
                    <a:pt x="1344" y="2364"/>
                  </a:cubicBezTo>
                  <a:cubicBezTo>
                    <a:pt x="1344" y="2365"/>
                    <a:pt x="1344" y="2365"/>
                    <a:pt x="1344" y="2366"/>
                  </a:cubicBezTo>
                  <a:cubicBezTo>
                    <a:pt x="1343" y="2369"/>
                    <a:pt x="1342" y="2372"/>
                    <a:pt x="1342" y="2374"/>
                  </a:cubicBezTo>
                  <a:cubicBezTo>
                    <a:pt x="1342" y="2377"/>
                    <a:pt x="1342" y="2379"/>
                    <a:pt x="1342" y="2382"/>
                  </a:cubicBezTo>
                  <a:cubicBezTo>
                    <a:pt x="1343" y="2384"/>
                    <a:pt x="1343" y="2385"/>
                    <a:pt x="1343" y="2387"/>
                  </a:cubicBezTo>
                  <a:cubicBezTo>
                    <a:pt x="1343" y="2388"/>
                    <a:pt x="1344" y="2388"/>
                    <a:pt x="1344" y="2389"/>
                  </a:cubicBezTo>
                  <a:cubicBezTo>
                    <a:pt x="1344" y="2389"/>
                    <a:pt x="1344" y="2390"/>
                    <a:pt x="1344" y="2390"/>
                  </a:cubicBezTo>
                  <a:cubicBezTo>
                    <a:pt x="1345" y="2391"/>
                    <a:pt x="1345" y="2391"/>
                    <a:pt x="1345" y="2391"/>
                  </a:cubicBezTo>
                  <a:cubicBezTo>
                    <a:pt x="1345" y="2391"/>
                    <a:pt x="1345" y="2391"/>
                    <a:pt x="1345" y="2390"/>
                  </a:cubicBezTo>
                  <a:cubicBezTo>
                    <a:pt x="1345" y="2389"/>
                    <a:pt x="1345" y="2388"/>
                    <a:pt x="1345" y="2387"/>
                  </a:cubicBezTo>
                  <a:cubicBezTo>
                    <a:pt x="1345" y="2385"/>
                    <a:pt x="1345" y="2384"/>
                    <a:pt x="1345" y="2382"/>
                  </a:cubicBezTo>
                  <a:cubicBezTo>
                    <a:pt x="1346" y="2380"/>
                    <a:pt x="1346" y="2377"/>
                    <a:pt x="1347" y="2375"/>
                  </a:cubicBezTo>
                  <a:cubicBezTo>
                    <a:pt x="1347" y="2373"/>
                    <a:pt x="1348" y="2370"/>
                    <a:pt x="1349" y="2368"/>
                  </a:cubicBezTo>
                  <a:cubicBezTo>
                    <a:pt x="1350" y="2367"/>
                    <a:pt x="1350" y="2365"/>
                    <a:pt x="1351" y="2364"/>
                  </a:cubicBezTo>
                  <a:cubicBezTo>
                    <a:pt x="1351" y="2364"/>
                    <a:pt x="1351" y="2364"/>
                    <a:pt x="1352" y="2363"/>
                  </a:cubicBezTo>
                  <a:cubicBezTo>
                    <a:pt x="1352" y="2363"/>
                    <a:pt x="1352" y="2363"/>
                    <a:pt x="1352" y="2362"/>
                  </a:cubicBezTo>
                  <a:cubicBezTo>
                    <a:pt x="1352" y="2362"/>
                    <a:pt x="1353" y="2362"/>
                    <a:pt x="1353" y="2362"/>
                  </a:cubicBezTo>
                  <a:cubicBezTo>
                    <a:pt x="1353" y="2361"/>
                    <a:pt x="1353" y="2361"/>
                    <a:pt x="1353" y="2361"/>
                  </a:cubicBezTo>
                  <a:cubicBezTo>
                    <a:pt x="1354" y="2359"/>
                    <a:pt x="1355" y="2358"/>
                    <a:pt x="1356" y="2357"/>
                  </a:cubicBezTo>
                  <a:cubicBezTo>
                    <a:pt x="1357" y="2355"/>
                    <a:pt x="1358" y="2354"/>
                    <a:pt x="1359" y="2353"/>
                  </a:cubicBezTo>
                  <a:cubicBezTo>
                    <a:pt x="1360" y="2350"/>
                    <a:pt x="1362" y="2347"/>
                    <a:pt x="1364" y="2343"/>
                  </a:cubicBezTo>
                  <a:cubicBezTo>
                    <a:pt x="1365" y="2340"/>
                    <a:pt x="1366" y="2337"/>
                    <a:pt x="1367" y="2333"/>
                  </a:cubicBezTo>
                  <a:cubicBezTo>
                    <a:pt x="1367" y="2330"/>
                    <a:pt x="1367" y="2326"/>
                    <a:pt x="1367" y="2323"/>
                  </a:cubicBezTo>
                  <a:cubicBezTo>
                    <a:pt x="1367" y="2320"/>
                    <a:pt x="1367" y="2317"/>
                    <a:pt x="1367" y="2314"/>
                  </a:cubicBezTo>
                  <a:cubicBezTo>
                    <a:pt x="1366" y="2312"/>
                    <a:pt x="1366" y="2311"/>
                    <a:pt x="1366" y="2310"/>
                  </a:cubicBezTo>
                  <a:cubicBezTo>
                    <a:pt x="1365" y="2308"/>
                    <a:pt x="1365" y="2307"/>
                    <a:pt x="1365" y="2306"/>
                  </a:cubicBezTo>
                  <a:cubicBezTo>
                    <a:pt x="1365" y="2305"/>
                    <a:pt x="1365" y="2304"/>
                    <a:pt x="1364" y="2303"/>
                  </a:cubicBezTo>
                  <a:cubicBezTo>
                    <a:pt x="1381" y="2316"/>
                    <a:pt x="1408" y="2320"/>
                    <a:pt x="1432" y="2325"/>
                  </a:cubicBezTo>
                  <a:cubicBezTo>
                    <a:pt x="1432" y="2326"/>
                    <a:pt x="1432" y="2327"/>
                    <a:pt x="1432" y="2328"/>
                  </a:cubicBezTo>
                  <a:cubicBezTo>
                    <a:pt x="1432" y="2329"/>
                    <a:pt x="1433" y="2330"/>
                    <a:pt x="1433" y="2331"/>
                  </a:cubicBezTo>
                  <a:cubicBezTo>
                    <a:pt x="1433" y="2332"/>
                    <a:pt x="1433" y="2333"/>
                    <a:pt x="1433" y="2334"/>
                  </a:cubicBezTo>
                  <a:cubicBezTo>
                    <a:pt x="1433" y="2334"/>
                    <a:pt x="1433" y="2335"/>
                    <a:pt x="1433" y="2336"/>
                  </a:cubicBezTo>
                  <a:cubicBezTo>
                    <a:pt x="1433" y="2336"/>
                    <a:pt x="1433" y="2337"/>
                    <a:pt x="1433" y="2337"/>
                  </a:cubicBezTo>
                  <a:cubicBezTo>
                    <a:pt x="1434" y="2339"/>
                    <a:pt x="1434" y="2340"/>
                    <a:pt x="1434" y="2341"/>
                  </a:cubicBezTo>
                  <a:cubicBezTo>
                    <a:pt x="1433" y="2342"/>
                    <a:pt x="1433" y="2344"/>
                    <a:pt x="1433" y="2345"/>
                  </a:cubicBezTo>
                  <a:cubicBezTo>
                    <a:pt x="1433" y="2348"/>
                    <a:pt x="1433" y="2351"/>
                    <a:pt x="1433" y="2353"/>
                  </a:cubicBezTo>
                  <a:cubicBezTo>
                    <a:pt x="1433" y="2356"/>
                    <a:pt x="1432" y="2359"/>
                    <a:pt x="1432" y="2362"/>
                  </a:cubicBezTo>
                  <a:cubicBezTo>
                    <a:pt x="1432" y="2363"/>
                    <a:pt x="1432" y="2364"/>
                    <a:pt x="1432" y="2365"/>
                  </a:cubicBezTo>
                  <a:cubicBezTo>
                    <a:pt x="1432" y="2365"/>
                    <a:pt x="1432" y="2366"/>
                    <a:pt x="1432" y="2367"/>
                  </a:cubicBezTo>
                  <a:cubicBezTo>
                    <a:pt x="1432" y="2369"/>
                    <a:pt x="1432" y="2370"/>
                    <a:pt x="1432" y="2372"/>
                  </a:cubicBezTo>
                  <a:cubicBezTo>
                    <a:pt x="1432" y="2373"/>
                    <a:pt x="1432" y="2375"/>
                    <a:pt x="1433" y="2376"/>
                  </a:cubicBezTo>
                  <a:cubicBezTo>
                    <a:pt x="1433" y="2378"/>
                    <a:pt x="1433" y="2379"/>
                    <a:pt x="1433" y="2381"/>
                  </a:cubicBezTo>
                  <a:cubicBezTo>
                    <a:pt x="1434" y="2383"/>
                    <a:pt x="1435" y="2386"/>
                    <a:pt x="1436" y="2389"/>
                  </a:cubicBezTo>
                  <a:cubicBezTo>
                    <a:pt x="1437" y="2391"/>
                    <a:pt x="1438" y="2394"/>
                    <a:pt x="1440" y="2396"/>
                  </a:cubicBezTo>
                  <a:cubicBezTo>
                    <a:pt x="1441" y="2398"/>
                    <a:pt x="1443" y="2399"/>
                    <a:pt x="1444" y="2400"/>
                  </a:cubicBezTo>
                  <a:cubicBezTo>
                    <a:pt x="1446" y="2402"/>
                    <a:pt x="1447" y="2402"/>
                    <a:pt x="1448" y="2403"/>
                  </a:cubicBezTo>
                  <a:cubicBezTo>
                    <a:pt x="1449" y="2403"/>
                    <a:pt x="1450" y="2404"/>
                    <a:pt x="1450" y="2404"/>
                  </a:cubicBezTo>
                  <a:cubicBezTo>
                    <a:pt x="1451" y="2404"/>
                    <a:pt x="1451" y="2404"/>
                    <a:pt x="1451" y="2404"/>
                  </a:cubicBezTo>
                  <a:cubicBezTo>
                    <a:pt x="1452" y="2404"/>
                    <a:pt x="1452" y="2404"/>
                    <a:pt x="1452" y="2404"/>
                  </a:cubicBezTo>
                  <a:cubicBezTo>
                    <a:pt x="1452" y="2404"/>
                    <a:pt x="1452" y="2404"/>
                    <a:pt x="1452" y="2404"/>
                  </a:cubicBezTo>
                  <a:cubicBezTo>
                    <a:pt x="1451" y="2403"/>
                    <a:pt x="1450" y="2403"/>
                    <a:pt x="1449" y="2402"/>
                  </a:cubicBezTo>
                  <a:cubicBezTo>
                    <a:pt x="1448" y="2401"/>
                    <a:pt x="1447" y="2400"/>
                    <a:pt x="1446" y="2398"/>
                  </a:cubicBezTo>
                  <a:cubicBezTo>
                    <a:pt x="1445" y="2397"/>
                    <a:pt x="1444" y="2395"/>
                    <a:pt x="1444" y="2393"/>
                  </a:cubicBezTo>
                  <a:cubicBezTo>
                    <a:pt x="1442" y="2389"/>
                    <a:pt x="1441" y="2385"/>
                    <a:pt x="1440" y="2379"/>
                  </a:cubicBezTo>
                  <a:cubicBezTo>
                    <a:pt x="1440" y="2378"/>
                    <a:pt x="1440" y="2376"/>
                    <a:pt x="1440" y="2374"/>
                  </a:cubicBezTo>
                  <a:cubicBezTo>
                    <a:pt x="1440" y="2375"/>
                    <a:pt x="1440" y="2375"/>
                    <a:pt x="1440" y="2375"/>
                  </a:cubicBezTo>
                  <a:cubicBezTo>
                    <a:pt x="1441" y="2376"/>
                    <a:pt x="1442" y="2377"/>
                    <a:pt x="1443" y="2378"/>
                  </a:cubicBezTo>
                  <a:cubicBezTo>
                    <a:pt x="1444" y="2379"/>
                    <a:pt x="1445" y="2380"/>
                    <a:pt x="1446" y="2381"/>
                  </a:cubicBezTo>
                  <a:cubicBezTo>
                    <a:pt x="1447" y="2382"/>
                    <a:pt x="1448" y="2382"/>
                    <a:pt x="1449" y="2383"/>
                  </a:cubicBezTo>
                  <a:cubicBezTo>
                    <a:pt x="1450" y="2384"/>
                    <a:pt x="1451" y="2384"/>
                    <a:pt x="1452" y="2385"/>
                  </a:cubicBezTo>
                  <a:cubicBezTo>
                    <a:pt x="1453" y="2385"/>
                    <a:pt x="1454" y="2385"/>
                    <a:pt x="1454" y="2385"/>
                  </a:cubicBezTo>
                  <a:cubicBezTo>
                    <a:pt x="1455" y="2385"/>
                    <a:pt x="1455" y="2385"/>
                    <a:pt x="1456" y="2385"/>
                  </a:cubicBezTo>
                  <a:cubicBezTo>
                    <a:pt x="1456" y="2385"/>
                    <a:pt x="1457" y="2386"/>
                    <a:pt x="1458" y="2386"/>
                  </a:cubicBezTo>
                  <a:cubicBezTo>
                    <a:pt x="1458" y="2386"/>
                    <a:pt x="1459" y="2386"/>
                    <a:pt x="1459" y="2386"/>
                  </a:cubicBezTo>
                  <a:cubicBezTo>
                    <a:pt x="1460" y="2386"/>
                    <a:pt x="1460" y="2386"/>
                    <a:pt x="1460" y="2386"/>
                  </a:cubicBezTo>
                  <a:cubicBezTo>
                    <a:pt x="1461" y="2386"/>
                    <a:pt x="1461" y="2386"/>
                    <a:pt x="1462" y="2386"/>
                  </a:cubicBezTo>
                  <a:cubicBezTo>
                    <a:pt x="1462" y="2386"/>
                    <a:pt x="1463" y="2385"/>
                    <a:pt x="1464" y="2385"/>
                  </a:cubicBezTo>
                  <a:cubicBezTo>
                    <a:pt x="1464" y="2385"/>
                    <a:pt x="1465" y="2385"/>
                    <a:pt x="1465" y="2385"/>
                  </a:cubicBezTo>
                  <a:cubicBezTo>
                    <a:pt x="1465" y="2385"/>
                    <a:pt x="1465" y="2385"/>
                    <a:pt x="1465" y="2385"/>
                  </a:cubicBezTo>
                  <a:cubicBezTo>
                    <a:pt x="1465" y="2385"/>
                    <a:pt x="1465" y="2385"/>
                    <a:pt x="1465" y="2384"/>
                  </a:cubicBezTo>
                  <a:cubicBezTo>
                    <a:pt x="1465" y="2384"/>
                    <a:pt x="1464" y="2384"/>
                    <a:pt x="1464" y="2384"/>
                  </a:cubicBezTo>
                  <a:cubicBezTo>
                    <a:pt x="1463" y="2383"/>
                    <a:pt x="1463" y="2383"/>
                    <a:pt x="1462" y="2383"/>
                  </a:cubicBezTo>
                  <a:cubicBezTo>
                    <a:pt x="1462" y="2382"/>
                    <a:pt x="1462" y="2382"/>
                    <a:pt x="1461" y="2382"/>
                  </a:cubicBezTo>
                  <a:cubicBezTo>
                    <a:pt x="1461" y="2382"/>
                    <a:pt x="1461" y="2382"/>
                    <a:pt x="1460" y="2381"/>
                  </a:cubicBezTo>
                  <a:cubicBezTo>
                    <a:pt x="1460" y="2381"/>
                    <a:pt x="1459" y="2380"/>
                    <a:pt x="1458" y="2380"/>
                  </a:cubicBezTo>
                  <a:cubicBezTo>
                    <a:pt x="1458" y="2380"/>
                    <a:pt x="1457" y="2379"/>
                    <a:pt x="1457" y="2379"/>
                  </a:cubicBezTo>
                  <a:cubicBezTo>
                    <a:pt x="1456" y="2379"/>
                    <a:pt x="1456" y="2378"/>
                    <a:pt x="1456" y="2378"/>
                  </a:cubicBezTo>
                  <a:cubicBezTo>
                    <a:pt x="1455" y="2378"/>
                    <a:pt x="1454" y="2377"/>
                    <a:pt x="1453" y="2376"/>
                  </a:cubicBezTo>
                  <a:cubicBezTo>
                    <a:pt x="1452" y="2376"/>
                    <a:pt x="1451" y="2375"/>
                    <a:pt x="1451" y="2375"/>
                  </a:cubicBezTo>
                  <a:cubicBezTo>
                    <a:pt x="1450" y="2374"/>
                    <a:pt x="1449" y="2373"/>
                    <a:pt x="1448" y="2373"/>
                  </a:cubicBezTo>
                  <a:cubicBezTo>
                    <a:pt x="1447" y="2372"/>
                    <a:pt x="1446" y="2371"/>
                    <a:pt x="1446" y="2371"/>
                  </a:cubicBezTo>
                  <a:cubicBezTo>
                    <a:pt x="1445" y="2370"/>
                    <a:pt x="1444" y="2369"/>
                    <a:pt x="1443" y="2369"/>
                  </a:cubicBezTo>
                  <a:cubicBezTo>
                    <a:pt x="1443" y="2368"/>
                    <a:pt x="1442" y="2368"/>
                    <a:pt x="1441" y="2367"/>
                  </a:cubicBezTo>
                  <a:cubicBezTo>
                    <a:pt x="1441" y="2367"/>
                    <a:pt x="1441" y="2366"/>
                    <a:pt x="1440" y="2366"/>
                  </a:cubicBezTo>
                  <a:cubicBezTo>
                    <a:pt x="1440" y="2366"/>
                    <a:pt x="1440" y="2366"/>
                    <a:pt x="1440" y="2366"/>
                  </a:cubicBezTo>
                  <a:cubicBezTo>
                    <a:pt x="1440" y="2365"/>
                    <a:pt x="1440" y="2365"/>
                    <a:pt x="1440" y="2365"/>
                  </a:cubicBezTo>
                  <a:cubicBezTo>
                    <a:pt x="1440" y="2363"/>
                    <a:pt x="1440" y="2363"/>
                    <a:pt x="1440" y="2363"/>
                  </a:cubicBezTo>
                  <a:cubicBezTo>
                    <a:pt x="1440" y="2360"/>
                    <a:pt x="1440" y="2357"/>
                    <a:pt x="1441" y="2354"/>
                  </a:cubicBezTo>
                  <a:cubicBezTo>
                    <a:pt x="1441" y="2352"/>
                    <a:pt x="1441" y="2351"/>
                    <a:pt x="1441" y="2349"/>
                  </a:cubicBezTo>
                  <a:cubicBezTo>
                    <a:pt x="1441" y="2349"/>
                    <a:pt x="1441" y="2348"/>
                    <a:pt x="1441" y="2347"/>
                  </a:cubicBezTo>
                  <a:cubicBezTo>
                    <a:pt x="1440" y="2346"/>
                    <a:pt x="1440" y="2346"/>
                    <a:pt x="1440" y="2345"/>
                  </a:cubicBezTo>
                  <a:cubicBezTo>
                    <a:pt x="1440" y="2344"/>
                    <a:pt x="1440" y="2342"/>
                    <a:pt x="1440" y="2341"/>
                  </a:cubicBezTo>
                  <a:cubicBezTo>
                    <a:pt x="1440" y="2339"/>
                    <a:pt x="1440" y="2338"/>
                    <a:pt x="1439" y="2337"/>
                  </a:cubicBezTo>
                  <a:cubicBezTo>
                    <a:pt x="1439" y="2336"/>
                    <a:pt x="1439" y="2335"/>
                    <a:pt x="1439" y="2335"/>
                  </a:cubicBezTo>
                  <a:cubicBezTo>
                    <a:pt x="1439" y="2334"/>
                    <a:pt x="1439" y="2333"/>
                    <a:pt x="1438" y="2333"/>
                  </a:cubicBezTo>
                  <a:cubicBezTo>
                    <a:pt x="1438" y="2332"/>
                    <a:pt x="1438" y="2330"/>
                    <a:pt x="1437" y="2329"/>
                  </a:cubicBezTo>
                  <a:cubicBezTo>
                    <a:pt x="1437" y="2328"/>
                    <a:pt x="1436" y="2327"/>
                    <a:pt x="1436" y="2326"/>
                  </a:cubicBezTo>
                  <a:cubicBezTo>
                    <a:pt x="1436" y="2326"/>
                    <a:pt x="1436" y="2326"/>
                    <a:pt x="1436" y="2326"/>
                  </a:cubicBezTo>
                  <a:cubicBezTo>
                    <a:pt x="1460" y="2332"/>
                    <a:pt x="1481" y="2341"/>
                    <a:pt x="1486" y="2363"/>
                  </a:cubicBezTo>
                  <a:cubicBezTo>
                    <a:pt x="1489" y="2376"/>
                    <a:pt x="1489" y="2410"/>
                    <a:pt x="1477" y="2411"/>
                  </a:cubicBezTo>
                  <a:cubicBezTo>
                    <a:pt x="1466" y="2413"/>
                    <a:pt x="1453" y="2416"/>
                    <a:pt x="1446" y="2417"/>
                  </a:cubicBezTo>
                  <a:cubicBezTo>
                    <a:pt x="1436" y="2420"/>
                    <a:pt x="1425" y="2424"/>
                    <a:pt x="1414" y="2431"/>
                  </a:cubicBezTo>
                  <a:cubicBezTo>
                    <a:pt x="1414" y="2431"/>
                    <a:pt x="1414" y="2431"/>
                    <a:pt x="1413" y="2431"/>
                  </a:cubicBezTo>
                  <a:cubicBezTo>
                    <a:pt x="1412" y="2431"/>
                    <a:pt x="1412" y="2431"/>
                    <a:pt x="1411" y="2431"/>
                  </a:cubicBezTo>
                  <a:cubicBezTo>
                    <a:pt x="1410" y="2431"/>
                    <a:pt x="1410" y="2431"/>
                    <a:pt x="1409" y="2431"/>
                  </a:cubicBezTo>
                  <a:cubicBezTo>
                    <a:pt x="1409" y="2431"/>
                    <a:pt x="1408" y="2431"/>
                    <a:pt x="1408" y="2431"/>
                  </a:cubicBezTo>
                  <a:cubicBezTo>
                    <a:pt x="1407" y="2430"/>
                    <a:pt x="1406" y="2430"/>
                    <a:pt x="1405" y="2430"/>
                  </a:cubicBezTo>
                  <a:cubicBezTo>
                    <a:pt x="1403" y="2430"/>
                    <a:pt x="1401" y="2430"/>
                    <a:pt x="1399" y="2429"/>
                  </a:cubicBezTo>
                  <a:cubicBezTo>
                    <a:pt x="1397" y="2429"/>
                    <a:pt x="1395" y="2428"/>
                    <a:pt x="1394" y="2428"/>
                  </a:cubicBezTo>
                  <a:cubicBezTo>
                    <a:pt x="1394" y="2428"/>
                    <a:pt x="1393" y="2428"/>
                    <a:pt x="1393" y="2428"/>
                  </a:cubicBezTo>
                  <a:cubicBezTo>
                    <a:pt x="1393" y="2427"/>
                    <a:pt x="1393" y="2427"/>
                    <a:pt x="1393" y="2426"/>
                  </a:cubicBezTo>
                  <a:cubicBezTo>
                    <a:pt x="1392" y="2426"/>
                    <a:pt x="1392" y="2425"/>
                    <a:pt x="1392" y="2425"/>
                  </a:cubicBezTo>
                  <a:cubicBezTo>
                    <a:pt x="1391" y="2424"/>
                    <a:pt x="1390" y="2422"/>
                    <a:pt x="1390" y="2421"/>
                  </a:cubicBezTo>
                  <a:cubicBezTo>
                    <a:pt x="1389" y="2420"/>
                    <a:pt x="1389" y="2420"/>
                    <a:pt x="1389" y="2419"/>
                  </a:cubicBezTo>
                  <a:cubicBezTo>
                    <a:pt x="1388" y="2419"/>
                    <a:pt x="1388" y="2418"/>
                    <a:pt x="1387" y="2417"/>
                  </a:cubicBezTo>
                  <a:cubicBezTo>
                    <a:pt x="1387" y="2417"/>
                    <a:pt x="1387" y="2416"/>
                    <a:pt x="1386" y="2415"/>
                  </a:cubicBezTo>
                  <a:cubicBezTo>
                    <a:pt x="1386" y="2414"/>
                    <a:pt x="1385" y="2414"/>
                    <a:pt x="1385" y="2413"/>
                  </a:cubicBezTo>
                  <a:cubicBezTo>
                    <a:pt x="1384" y="2412"/>
                    <a:pt x="1384" y="2410"/>
                    <a:pt x="1383" y="2409"/>
                  </a:cubicBezTo>
                  <a:cubicBezTo>
                    <a:pt x="1382" y="2407"/>
                    <a:pt x="1381" y="2406"/>
                    <a:pt x="1381" y="2404"/>
                  </a:cubicBezTo>
                  <a:cubicBezTo>
                    <a:pt x="1380" y="2403"/>
                    <a:pt x="1379" y="2401"/>
                    <a:pt x="1379" y="2400"/>
                  </a:cubicBezTo>
                  <a:cubicBezTo>
                    <a:pt x="1378" y="2399"/>
                    <a:pt x="1378" y="2399"/>
                    <a:pt x="1378" y="2398"/>
                  </a:cubicBezTo>
                  <a:cubicBezTo>
                    <a:pt x="1377" y="2397"/>
                    <a:pt x="1377" y="2397"/>
                    <a:pt x="1377" y="2396"/>
                  </a:cubicBezTo>
                  <a:cubicBezTo>
                    <a:pt x="1376" y="2395"/>
                    <a:pt x="1375" y="2393"/>
                    <a:pt x="1375" y="2392"/>
                  </a:cubicBezTo>
                  <a:cubicBezTo>
                    <a:pt x="1375" y="2392"/>
                    <a:pt x="1374" y="2391"/>
                    <a:pt x="1374" y="2390"/>
                  </a:cubicBezTo>
                  <a:cubicBezTo>
                    <a:pt x="1374" y="2390"/>
                    <a:pt x="1374" y="2389"/>
                    <a:pt x="1374" y="2389"/>
                  </a:cubicBezTo>
                  <a:cubicBezTo>
                    <a:pt x="1373" y="2388"/>
                    <a:pt x="1373" y="2387"/>
                    <a:pt x="1372" y="2386"/>
                  </a:cubicBezTo>
                  <a:cubicBezTo>
                    <a:pt x="1372" y="2386"/>
                    <a:pt x="1372" y="2385"/>
                    <a:pt x="1372" y="2385"/>
                  </a:cubicBezTo>
                  <a:cubicBezTo>
                    <a:pt x="1371" y="2384"/>
                    <a:pt x="1371" y="2384"/>
                    <a:pt x="1371" y="2384"/>
                  </a:cubicBezTo>
                  <a:cubicBezTo>
                    <a:pt x="1371" y="2384"/>
                    <a:pt x="1371" y="2384"/>
                    <a:pt x="1371" y="2385"/>
                  </a:cubicBezTo>
                  <a:cubicBezTo>
                    <a:pt x="1371" y="2385"/>
                    <a:pt x="1371" y="2386"/>
                    <a:pt x="1371" y="2387"/>
                  </a:cubicBezTo>
                  <a:cubicBezTo>
                    <a:pt x="1371" y="2387"/>
                    <a:pt x="1371" y="2388"/>
                    <a:pt x="1371" y="2389"/>
                  </a:cubicBezTo>
                  <a:cubicBezTo>
                    <a:pt x="1370" y="2390"/>
                    <a:pt x="1370" y="2391"/>
                    <a:pt x="1370" y="2391"/>
                  </a:cubicBezTo>
                  <a:cubicBezTo>
                    <a:pt x="1370" y="2392"/>
                    <a:pt x="1370" y="2393"/>
                    <a:pt x="1370" y="2393"/>
                  </a:cubicBezTo>
                  <a:cubicBezTo>
                    <a:pt x="1371" y="2394"/>
                    <a:pt x="1371" y="2395"/>
                    <a:pt x="1371" y="2395"/>
                  </a:cubicBezTo>
                  <a:cubicBezTo>
                    <a:pt x="1371" y="2396"/>
                    <a:pt x="1371" y="2397"/>
                    <a:pt x="1371" y="2398"/>
                  </a:cubicBezTo>
                  <a:cubicBezTo>
                    <a:pt x="1371" y="2398"/>
                    <a:pt x="1371" y="2399"/>
                    <a:pt x="1371" y="2400"/>
                  </a:cubicBezTo>
                  <a:cubicBezTo>
                    <a:pt x="1371" y="2401"/>
                    <a:pt x="1372" y="2402"/>
                    <a:pt x="1372" y="2402"/>
                  </a:cubicBezTo>
                  <a:cubicBezTo>
                    <a:pt x="1372" y="2403"/>
                    <a:pt x="1372" y="2404"/>
                    <a:pt x="1373" y="2405"/>
                  </a:cubicBezTo>
                  <a:cubicBezTo>
                    <a:pt x="1373" y="2406"/>
                    <a:pt x="1373" y="2407"/>
                    <a:pt x="1374" y="2407"/>
                  </a:cubicBezTo>
                  <a:cubicBezTo>
                    <a:pt x="1374" y="2409"/>
                    <a:pt x="1375" y="2411"/>
                    <a:pt x="1376" y="2412"/>
                  </a:cubicBezTo>
                  <a:cubicBezTo>
                    <a:pt x="1377" y="2414"/>
                    <a:pt x="1377" y="2416"/>
                    <a:pt x="1379" y="2417"/>
                  </a:cubicBezTo>
                  <a:cubicBezTo>
                    <a:pt x="1379" y="2419"/>
                    <a:pt x="1381" y="2420"/>
                    <a:pt x="1382" y="2421"/>
                  </a:cubicBezTo>
                  <a:cubicBezTo>
                    <a:pt x="1382" y="2422"/>
                    <a:pt x="1383" y="2422"/>
                    <a:pt x="1383" y="2423"/>
                  </a:cubicBezTo>
                  <a:cubicBezTo>
                    <a:pt x="1384" y="2424"/>
                    <a:pt x="1384" y="2424"/>
                    <a:pt x="1385" y="2425"/>
                  </a:cubicBezTo>
                  <a:cubicBezTo>
                    <a:pt x="1385" y="2425"/>
                    <a:pt x="1384" y="2424"/>
                    <a:pt x="1384" y="2424"/>
                  </a:cubicBezTo>
                  <a:cubicBezTo>
                    <a:pt x="1383" y="2424"/>
                    <a:pt x="1382" y="2423"/>
                    <a:pt x="1381" y="2423"/>
                  </a:cubicBezTo>
                  <a:cubicBezTo>
                    <a:pt x="1379" y="2422"/>
                    <a:pt x="1377" y="2421"/>
                    <a:pt x="1375" y="2420"/>
                  </a:cubicBezTo>
                  <a:cubicBezTo>
                    <a:pt x="1371" y="2418"/>
                    <a:pt x="1367" y="2415"/>
                    <a:pt x="1362" y="2414"/>
                  </a:cubicBezTo>
                  <a:cubicBezTo>
                    <a:pt x="1361" y="2414"/>
                    <a:pt x="1361" y="2413"/>
                    <a:pt x="1360" y="2413"/>
                  </a:cubicBezTo>
                  <a:cubicBezTo>
                    <a:pt x="1360" y="2413"/>
                    <a:pt x="1360" y="2413"/>
                    <a:pt x="1360" y="2413"/>
                  </a:cubicBezTo>
                  <a:cubicBezTo>
                    <a:pt x="1359" y="2413"/>
                    <a:pt x="1359" y="2413"/>
                    <a:pt x="1359" y="2413"/>
                  </a:cubicBezTo>
                  <a:cubicBezTo>
                    <a:pt x="1358" y="2413"/>
                    <a:pt x="1358" y="2413"/>
                    <a:pt x="1358" y="2413"/>
                  </a:cubicBezTo>
                  <a:cubicBezTo>
                    <a:pt x="1358" y="2413"/>
                    <a:pt x="1357" y="2413"/>
                    <a:pt x="1357" y="2412"/>
                  </a:cubicBezTo>
                  <a:cubicBezTo>
                    <a:pt x="1356" y="2412"/>
                    <a:pt x="1355" y="2412"/>
                    <a:pt x="1355" y="2412"/>
                  </a:cubicBezTo>
                  <a:cubicBezTo>
                    <a:pt x="1352" y="2412"/>
                    <a:pt x="1350" y="2412"/>
                    <a:pt x="1347" y="2412"/>
                  </a:cubicBezTo>
                  <a:cubicBezTo>
                    <a:pt x="1343" y="2413"/>
                    <a:pt x="1338" y="2414"/>
                    <a:pt x="1335" y="2416"/>
                  </a:cubicBezTo>
                  <a:cubicBezTo>
                    <a:pt x="1331" y="2418"/>
                    <a:pt x="1328" y="2420"/>
                    <a:pt x="1325" y="2423"/>
                  </a:cubicBezTo>
                  <a:cubicBezTo>
                    <a:pt x="1322" y="2425"/>
                    <a:pt x="1320" y="2427"/>
                    <a:pt x="1318" y="2429"/>
                  </a:cubicBezTo>
                  <a:cubicBezTo>
                    <a:pt x="1316" y="2431"/>
                    <a:pt x="1314" y="2433"/>
                    <a:pt x="1313" y="2435"/>
                  </a:cubicBezTo>
                  <a:cubicBezTo>
                    <a:pt x="1312" y="2436"/>
                    <a:pt x="1311" y="2438"/>
                    <a:pt x="1311" y="2439"/>
                  </a:cubicBezTo>
                  <a:cubicBezTo>
                    <a:pt x="1310" y="2440"/>
                    <a:pt x="1310" y="2440"/>
                    <a:pt x="1310" y="2440"/>
                  </a:cubicBezTo>
                  <a:cubicBezTo>
                    <a:pt x="1310" y="2440"/>
                    <a:pt x="1310" y="2440"/>
                    <a:pt x="1311" y="2439"/>
                  </a:cubicBezTo>
                  <a:cubicBezTo>
                    <a:pt x="1312" y="2438"/>
                    <a:pt x="1313" y="2437"/>
                    <a:pt x="1314" y="2436"/>
                  </a:cubicBezTo>
                  <a:cubicBezTo>
                    <a:pt x="1316" y="2435"/>
                    <a:pt x="1318" y="2433"/>
                    <a:pt x="1320" y="2431"/>
                  </a:cubicBezTo>
                  <a:cubicBezTo>
                    <a:pt x="1322" y="2430"/>
                    <a:pt x="1325" y="2428"/>
                    <a:pt x="1328" y="2426"/>
                  </a:cubicBezTo>
                  <a:cubicBezTo>
                    <a:pt x="1330" y="2425"/>
                    <a:pt x="1334" y="2423"/>
                    <a:pt x="1337" y="2422"/>
                  </a:cubicBezTo>
                  <a:cubicBezTo>
                    <a:pt x="1340" y="2420"/>
                    <a:pt x="1344" y="2419"/>
                    <a:pt x="1348" y="2419"/>
                  </a:cubicBezTo>
                  <a:cubicBezTo>
                    <a:pt x="1350" y="2419"/>
                    <a:pt x="1352" y="2419"/>
                    <a:pt x="1354" y="2420"/>
                  </a:cubicBezTo>
                  <a:cubicBezTo>
                    <a:pt x="1354" y="2420"/>
                    <a:pt x="1355" y="2420"/>
                    <a:pt x="1355" y="2420"/>
                  </a:cubicBezTo>
                  <a:cubicBezTo>
                    <a:pt x="1356" y="2420"/>
                    <a:pt x="1356" y="2420"/>
                    <a:pt x="1357" y="2420"/>
                  </a:cubicBezTo>
                  <a:cubicBezTo>
                    <a:pt x="1357" y="2420"/>
                    <a:pt x="1357" y="2420"/>
                    <a:pt x="1357" y="2420"/>
                  </a:cubicBezTo>
                  <a:cubicBezTo>
                    <a:pt x="1358" y="2420"/>
                    <a:pt x="1358" y="2420"/>
                    <a:pt x="1358" y="2420"/>
                  </a:cubicBezTo>
                  <a:cubicBezTo>
                    <a:pt x="1358" y="2420"/>
                    <a:pt x="1358" y="2420"/>
                    <a:pt x="1358" y="2420"/>
                  </a:cubicBezTo>
                  <a:cubicBezTo>
                    <a:pt x="1358" y="2420"/>
                    <a:pt x="1358" y="2420"/>
                    <a:pt x="1358" y="2420"/>
                  </a:cubicBezTo>
                  <a:cubicBezTo>
                    <a:pt x="1358" y="2420"/>
                    <a:pt x="1358" y="2420"/>
                    <a:pt x="1358" y="2420"/>
                  </a:cubicBezTo>
                  <a:cubicBezTo>
                    <a:pt x="1358" y="2421"/>
                    <a:pt x="1358" y="2421"/>
                    <a:pt x="1358" y="2421"/>
                  </a:cubicBezTo>
                  <a:cubicBezTo>
                    <a:pt x="1359" y="2421"/>
                    <a:pt x="1359" y="2421"/>
                    <a:pt x="1359" y="2421"/>
                  </a:cubicBezTo>
                  <a:cubicBezTo>
                    <a:pt x="1363" y="2422"/>
                    <a:pt x="1367" y="2425"/>
                    <a:pt x="1371" y="2427"/>
                  </a:cubicBezTo>
                  <a:cubicBezTo>
                    <a:pt x="1373" y="2428"/>
                    <a:pt x="1375" y="2429"/>
                    <a:pt x="1377" y="2430"/>
                  </a:cubicBezTo>
                  <a:cubicBezTo>
                    <a:pt x="1376" y="2430"/>
                    <a:pt x="1375" y="2430"/>
                    <a:pt x="1375" y="2430"/>
                  </a:cubicBezTo>
                  <a:cubicBezTo>
                    <a:pt x="1374" y="2430"/>
                    <a:pt x="1373" y="2430"/>
                    <a:pt x="1372" y="2430"/>
                  </a:cubicBezTo>
                  <a:cubicBezTo>
                    <a:pt x="1371" y="2430"/>
                    <a:pt x="1370" y="2430"/>
                    <a:pt x="1369" y="2430"/>
                  </a:cubicBezTo>
                  <a:cubicBezTo>
                    <a:pt x="1368" y="2430"/>
                    <a:pt x="1368" y="2430"/>
                    <a:pt x="1367" y="2431"/>
                  </a:cubicBezTo>
                  <a:cubicBezTo>
                    <a:pt x="1367" y="2431"/>
                    <a:pt x="1366" y="2431"/>
                    <a:pt x="1365" y="2431"/>
                  </a:cubicBezTo>
                  <a:cubicBezTo>
                    <a:pt x="1364" y="2431"/>
                    <a:pt x="1363" y="2431"/>
                    <a:pt x="1362" y="2432"/>
                  </a:cubicBezTo>
                  <a:cubicBezTo>
                    <a:pt x="1360" y="2432"/>
                    <a:pt x="1357" y="2433"/>
                    <a:pt x="1355" y="2434"/>
                  </a:cubicBezTo>
                  <a:cubicBezTo>
                    <a:pt x="1353" y="2435"/>
                    <a:pt x="1351" y="2436"/>
                    <a:pt x="1348" y="2437"/>
                  </a:cubicBezTo>
                  <a:cubicBezTo>
                    <a:pt x="1346" y="2439"/>
                    <a:pt x="1344" y="2440"/>
                    <a:pt x="1342" y="2441"/>
                  </a:cubicBezTo>
                  <a:cubicBezTo>
                    <a:pt x="1340" y="2443"/>
                    <a:pt x="1338" y="2444"/>
                    <a:pt x="1336" y="2446"/>
                  </a:cubicBezTo>
                  <a:cubicBezTo>
                    <a:pt x="1335" y="2447"/>
                    <a:pt x="1335" y="2448"/>
                    <a:pt x="1334" y="2448"/>
                  </a:cubicBezTo>
                  <a:cubicBezTo>
                    <a:pt x="1333" y="2449"/>
                    <a:pt x="1333" y="2449"/>
                    <a:pt x="1333" y="2450"/>
                  </a:cubicBezTo>
                  <a:cubicBezTo>
                    <a:pt x="1332" y="2450"/>
                    <a:pt x="1332" y="2450"/>
                    <a:pt x="1332" y="2451"/>
                  </a:cubicBezTo>
                  <a:cubicBezTo>
                    <a:pt x="1331" y="2452"/>
                    <a:pt x="1330" y="2453"/>
                    <a:pt x="1330" y="2453"/>
                  </a:cubicBezTo>
                  <a:cubicBezTo>
                    <a:pt x="1329" y="2454"/>
                    <a:pt x="1328" y="2455"/>
                    <a:pt x="1328" y="2456"/>
                  </a:cubicBezTo>
                  <a:cubicBezTo>
                    <a:pt x="1327" y="2457"/>
                    <a:pt x="1327" y="2457"/>
                    <a:pt x="1326" y="2458"/>
                  </a:cubicBezTo>
                  <a:cubicBezTo>
                    <a:pt x="1326" y="2459"/>
                    <a:pt x="1326" y="2459"/>
                    <a:pt x="1325" y="2460"/>
                  </a:cubicBezTo>
                  <a:cubicBezTo>
                    <a:pt x="1325" y="2461"/>
                    <a:pt x="1324" y="2461"/>
                    <a:pt x="1324" y="2462"/>
                  </a:cubicBezTo>
                  <a:cubicBezTo>
                    <a:pt x="1324" y="2463"/>
                    <a:pt x="1324" y="2463"/>
                    <a:pt x="1323" y="2464"/>
                  </a:cubicBezTo>
                  <a:cubicBezTo>
                    <a:pt x="1323" y="2465"/>
                    <a:pt x="1323" y="2465"/>
                    <a:pt x="1323" y="2466"/>
                  </a:cubicBezTo>
                  <a:cubicBezTo>
                    <a:pt x="1322" y="2467"/>
                    <a:pt x="1322" y="2467"/>
                    <a:pt x="1322" y="2467"/>
                  </a:cubicBezTo>
                  <a:cubicBezTo>
                    <a:pt x="1322" y="2467"/>
                    <a:pt x="1323" y="2467"/>
                    <a:pt x="1323" y="2466"/>
                  </a:cubicBezTo>
                  <a:cubicBezTo>
                    <a:pt x="1323" y="2466"/>
                    <a:pt x="1324" y="2465"/>
                    <a:pt x="1325" y="2465"/>
                  </a:cubicBezTo>
                  <a:cubicBezTo>
                    <a:pt x="1325" y="2464"/>
                    <a:pt x="1326" y="2464"/>
                    <a:pt x="1326" y="2463"/>
                  </a:cubicBezTo>
                  <a:cubicBezTo>
                    <a:pt x="1327" y="2463"/>
                    <a:pt x="1327" y="2462"/>
                    <a:pt x="1328" y="2462"/>
                  </a:cubicBezTo>
                  <a:cubicBezTo>
                    <a:pt x="1328" y="2461"/>
                    <a:pt x="1329" y="2461"/>
                    <a:pt x="1329" y="2460"/>
                  </a:cubicBezTo>
                  <a:cubicBezTo>
                    <a:pt x="1330" y="2460"/>
                    <a:pt x="1331" y="2459"/>
                    <a:pt x="1331" y="2459"/>
                  </a:cubicBezTo>
                  <a:cubicBezTo>
                    <a:pt x="1332" y="2458"/>
                    <a:pt x="1333" y="2458"/>
                    <a:pt x="1333" y="2457"/>
                  </a:cubicBezTo>
                  <a:cubicBezTo>
                    <a:pt x="1334" y="2456"/>
                    <a:pt x="1335" y="2456"/>
                    <a:pt x="1336" y="2455"/>
                  </a:cubicBezTo>
                  <a:cubicBezTo>
                    <a:pt x="1336" y="2455"/>
                    <a:pt x="1336" y="2454"/>
                    <a:pt x="1337" y="2454"/>
                  </a:cubicBezTo>
                  <a:cubicBezTo>
                    <a:pt x="1337" y="2454"/>
                    <a:pt x="1338" y="2454"/>
                    <a:pt x="1338" y="2453"/>
                  </a:cubicBezTo>
                  <a:cubicBezTo>
                    <a:pt x="1339" y="2453"/>
                    <a:pt x="1340" y="2452"/>
                    <a:pt x="1341" y="2451"/>
                  </a:cubicBezTo>
                  <a:cubicBezTo>
                    <a:pt x="1342" y="2451"/>
                    <a:pt x="1342" y="2450"/>
                    <a:pt x="1343" y="2450"/>
                  </a:cubicBezTo>
                  <a:cubicBezTo>
                    <a:pt x="1344" y="2449"/>
                    <a:pt x="1344" y="2449"/>
                    <a:pt x="1345" y="2449"/>
                  </a:cubicBezTo>
                  <a:cubicBezTo>
                    <a:pt x="1345" y="2448"/>
                    <a:pt x="1346" y="2448"/>
                    <a:pt x="1346" y="2448"/>
                  </a:cubicBezTo>
                  <a:cubicBezTo>
                    <a:pt x="1348" y="2446"/>
                    <a:pt x="1350" y="2445"/>
                    <a:pt x="1352" y="2444"/>
                  </a:cubicBezTo>
                  <a:cubicBezTo>
                    <a:pt x="1354" y="2443"/>
                    <a:pt x="1356" y="2442"/>
                    <a:pt x="1358" y="2441"/>
                  </a:cubicBezTo>
                  <a:cubicBezTo>
                    <a:pt x="1359" y="2441"/>
                    <a:pt x="1360" y="2440"/>
                    <a:pt x="1361" y="2440"/>
                  </a:cubicBezTo>
                  <a:cubicBezTo>
                    <a:pt x="1362" y="2439"/>
                    <a:pt x="1363" y="2439"/>
                    <a:pt x="1364" y="2438"/>
                  </a:cubicBezTo>
                  <a:cubicBezTo>
                    <a:pt x="1365" y="2438"/>
                    <a:pt x="1366" y="2438"/>
                    <a:pt x="1367" y="2437"/>
                  </a:cubicBezTo>
                  <a:cubicBezTo>
                    <a:pt x="1368" y="2437"/>
                    <a:pt x="1368" y="2437"/>
                    <a:pt x="1369" y="2437"/>
                  </a:cubicBezTo>
                  <a:cubicBezTo>
                    <a:pt x="1369" y="2436"/>
                    <a:pt x="1370" y="2436"/>
                    <a:pt x="1370" y="2436"/>
                  </a:cubicBezTo>
                  <a:cubicBezTo>
                    <a:pt x="1371" y="2436"/>
                    <a:pt x="1372" y="2435"/>
                    <a:pt x="1373" y="2435"/>
                  </a:cubicBezTo>
                  <a:cubicBezTo>
                    <a:pt x="1374" y="2435"/>
                    <a:pt x="1375" y="2435"/>
                    <a:pt x="1375" y="2434"/>
                  </a:cubicBezTo>
                  <a:cubicBezTo>
                    <a:pt x="1376" y="2434"/>
                    <a:pt x="1377" y="2434"/>
                    <a:pt x="1378" y="2433"/>
                  </a:cubicBezTo>
                  <a:cubicBezTo>
                    <a:pt x="1379" y="2433"/>
                    <a:pt x="1379" y="2433"/>
                    <a:pt x="1380" y="2433"/>
                  </a:cubicBezTo>
                  <a:cubicBezTo>
                    <a:pt x="1381" y="2433"/>
                    <a:pt x="1381" y="2432"/>
                    <a:pt x="1382" y="2432"/>
                  </a:cubicBezTo>
                  <a:cubicBezTo>
                    <a:pt x="1382" y="2432"/>
                    <a:pt x="1382" y="2432"/>
                    <a:pt x="1383" y="2432"/>
                  </a:cubicBezTo>
                  <a:cubicBezTo>
                    <a:pt x="1383" y="2432"/>
                    <a:pt x="1384" y="2432"/>
                    <a:pt x="1384" y="2433"/>
                  </a:cubicBezTo>
                  <a:cubicBezTo>
                    <a:pt x="1389" y="2434"/>
                    <a:pt x="1393" y="2435"/>
                    <a:pt x="1398" y="2436"/>
                  </a:cubicBezTo>
                  <a:cubicBezTo>
                    <a:pt x="1400" y="2436"/>
                    <a:pt x="1402" y="2436"/>
                    <a:pt x="1404" y="2437"/>
                  </a:cubicBezTo>
                  <a:cubicBezTo>
                    <a:pt x="1405" y="2437"/>
                    <a:pt x="1406" y="2437"/>
                    <a:pt x="1406" y="2437"/>
                  </a:cubicBezTo>
                  <a:cubicBezTo>
                    <a:pt x="1398" y="2443"/>
                    <a:pt x="1391" y="2451"/>
                    <a:pt x="1384" y="2462"/>
                  </a:cubicBezTo>
                  <a:cubicBezTo>
                    <a:pt x="1384" y="2462"/>
                    <a:pt x="1384" y="2462"/>
                    <a:pt x="1384" y="2462"/>
                  </a:cubicBezTo>
                  <a:cubicBezTo>
                    <a:pt x="1382" y="2462"/>
                    <a:pt x="1381" y="2463"/>
                    <a:pt x="1379" y="2464"/>
                  </a:cubicBezTo>
                  <a:cubicBezTo>
                    <a:pt x="1378" y="2464"/>
                    <a:pt x="1376" y="2465"/>
                    <a:pt x="1375" y="2466"/>
                  </a:cubicBezTo>
                  <a:cubicBezTo>
                    <a:pt x="1373" y="2467"/>
                    <a:pt x="1372" y="2468"/>
                    <a:pt x="1370" y="2469"/>
                  </a:cubicBezTo>
                  <a:cubicBezTo>
                    <a:pt x="1369" y="2471"/>
                    <a:pt x="1367" y="2472"/>
                    <a:pt x="1365" y="2473"/>
                  </a:cubicBezTo>
                  <a:cubicBezTo>
                    <a:pt x="1362" y="2476"/>
                    <a:pt x="1359" y="2479"/>
                    <a:pt x="1355" y="2482"/>
                  </a:cubicBezTo>
                  <a:cubicBezTo>
                    <a:pt x="1355" y="2483"/>
                    <a:pt x="1354" y="2484"/>
                    <a:pt x="1353" y="2485"/>
                  </a:cubicBezTo>
                  <a:cubicBezTo>
                    <a:pt x="1352" y="2486"/>
                    <a:pt x="1351" y="2486"/>
                    <a:pt x="1351" y="2487"/>
                  </a:cubicBezTo>
                  <a:cubicBezTo>
                    <a:pt x="1349" y="2489"/>
                    <a:pt x="1348" y="2491"/>
                    <a:pt x="1346" y="2493"/>
                  </a:cubicBezTo>
                  <a:cubicBezTo>
                    <a:pt x="1343" y="2497"/>
                    <a:pt x="1341" y="2501"/>
                    <a:pt x="1338" y="2505"/>
                  </a:cubicBezTo>
                  <a:cubicBezTo>
                    <a:pt x="1336" y="2510"/>
                    <a:pt x="1334" y="2514"/>
                    <a:pt x="1332" y="2519"/>
                  </a:cubicBezTo>
                  <a:cubicBezTo>
                    <a:pt x="1331" y="2521"/>
                    <a:pt x="1330" y="2523"/>
                    <a:pt x="1330" y="2526"/>
                  </a:cubicBezTo>
                  <a:cubicBezTo>
                    <a:pt x="1329" y="2527"/>
                    <a:pt x="1329" y="2528"/>
                    <a:pt x="1329" y="2529"/>
                  </a:cubicBezTo>
                  <a:cubicBezTo>
                    <a:pt x="1328" y="2530"/>
                    <a:pt x="1328" y="2531"/>
                    <a:pt x="1328" y="2532"/>
                  </a:cubicBezTo>
                  <a:cubicBezTo>
                    <a:pt x="1327" y="2537"/>
                    <a:pt x="1326" y="2541"/>
                    <a:pt x="1325" y="2545"/>
                  </a:cubicBezTo>
                  <a:cubicBezTo>
                    <a:pt x="1325" y="2547"/>
                    <a:pt x="1325" y="2550"/>
                    <a:pt x="1325" y="2551"/>
                  </a:cubicBezTo>
                  <a:cubicBezTo>
                    <a:pt x="1325" y="2553"/>
                    <a:pt x="1325" y="2555"/>
                    <a:pt x="1325" y="2557"/>
                  </a:cubicBezTo>
                  <a:cubicBezTo>
                    <a:pt x="1325" y="2559"/>
                    <a:pt x="1325" y="2561"/>
                    <a:pt x="1325" y="2562"/>
                  </a:cubicBezTo>
                  <a:cubicBezTo>
                    <a:pt x="1325" y="2564"/>
                    <a:pt x="1325" y="2566"/>
                    <a:pt x="1325" y="2567"/>
                  </a:cubicBezTo>
                  <a:cubicBezTo>
                    <a:pt x="1326" y="2569"/>
                    <a:pt x="1326" y="2570"/>
                    <a:pt x="1326" y="2571"/>
                  </a:cubicBezTo>
                  <a:cubicBezTo>
                    <a:pt x="1326" y="2573"/>
                    <a:pt x="1327" y="2574"/>
                    <a:pt x="1327" y="2575"/>
                  </a:cubicBezTo>
                  <a:cubicBezTo>
                    <a:pt x="1327" y="2577"/>
                    <a:pt x="1328" y="2578"/>
                    <a:pt x="1328" y="2580"/>
                  </a:cubicBezTo>
                  <a:cubicBezTo>
                    <a:pt x="1328" y="2581"/>
                    <a:pt x="1328" y="2581"/>
                    <a:pt x="1328" y="2581"/>
                  </a:cubicBezTo>
                  <a:cubicBezTo>
                    <a:pt x="1328" y="2581"/>
                    <a:pt x="1328" y="2581"/>
                    <a:pt x="1328" y="2579"/>
                  </a:cubicBezTo>
                  <a:cubicBezTo>
                    <a:pt x="1328" y="2578"/>
                    <a:pt x="1328" y="2577"/>
                    <a:pt x="1328" y="2575"/>
                  </a:cubicBezTo>
                  <a:cubicBezTo>
                    <a:pt x="1328" y="2574"/>
                    <a:pt x="1328" y="2572"/>
                    <a:pt x="1328" y="2571"/>
                  </a:cubicBezTo>
                  <a:cubicBezTo>
                    <a:pt x="1328" y="2570"/>
                    <a:pt x="1328" y="2569"/>
                    <a:pt x="1329" y="2567"/>
                  </a:cubicBezTo>
                  <a:cubicBezTo>
                    <a:pt x="1329" y="2566"/>
                    <a:pt x="1329" y="2564"/>
                    <a:pt x="1329" y="2563"/>
                  </a:cubicBezTo>
                  <a:cubicBezTo>
                    <a:pt x="1329" y="2561"/>
                    <a:pt x="1329" y="2559"/>
                    <a:pt x="1329" y="2557"/>
                  </a:cubicBezTo>
                  <a:cubicBezTo>
                    <a:pt x="1330" y="2554"/>
                    <a:pt x="1330" y="2550"/>
                    <a:pt x="1331" y="2546"/>
                  </a:cubicBezTo>
                  <a:cubicBezTo>
                    <a:pt x="1332" y="2542"/>
                    <a:pt x="1333" y="2538"/>
                    <a:pt x="1335" y="2534"/>
                  </a:cubicBezTo>
                  <a:cubicBezTo>
                    <a:pt x="1336" y="2530"/>
                    <a:pt x="1337" y="2526"/>
                    <a:pt x="1339" y="2522"/>
                  </a:cubicBezTo>
                  <a:cubicBezTo>
                    <a:pt x="1341" y="2517"/>
                    <a:pt x="1343" y="2513"/>
                    <a:pt x="1345" y="2509"/>
                  </a:cubicBezTo>
                  <a:cubicBezTo>
                    <a:pt x="1347" y="2505"/>
                    <a:pt x="1350" y="2501"/>
                    <a:pt x="1352" y="2497"/>
                  </a:cubicBezTo>
                  <a:cubicBezTo>
                    <a:pt x="1355" y="2494"/>
                    <a:pt x="1358" y="2490"/>
                    <a:pt x="1361" y="2487"/>
                  </a:cubicBezTo>
                  <a:cubicBezTo>
                    <a:pt x="1363" y="2484"/>
                    <a:pt x="1366" y="2480"/>
                    <a:pt x="1369" y="2478"/>
                  </a:cubicBezTo>
                  <a:cubicBezTo>
                    <a:pt x="1372" y="2475"/>
                    <a:pt x="1375" y="2472"/>
                    <a:pt x="1378" y="2470"/>
                  </a:cubicBezTo>
                  <a:cubicBezTo>
                    <a:pt x="1378" y="2470"/>
                    <a:pt x="1379" y="2469"/>
                    <a:pt x="1379" y="2469"/>
                  </a:cubicBezTo>
                  <a:cubicBezTo>
                    <a:pt x="1371" y="2482"/>
                    <a:pt x="1365" y="2499"/>
                    <a:pt x="1361" y="2520"/>
                  </a:cubicBezTo>
                  <a:cubicBezTo>
                    <a:pt x="1364" y="2513"/>
                    <a:pt x="1368" y="2506"/>
                    <a:pt x="1372" y="2499"/>
                  </a:cubicBezTo>
                  <a:cubicBezTo>
                    <a:pt x="1372" y="2499"/>
                    <a:pt x="1372" y="2499"/>
                    <a:pt x="1372" y="2499"/>
                  </a:cubicBezTo>
                  <a:cubicBezTo>
                    <a:pt x="1371" y="2502"/>
                    <a:pt x="1370" y="2504"/>
                    <a:pt x="1369" y="2506"/>
                  </a:cubicBezTo>
                  <a:cubicBezTo>
                    <a:pt x="1369" y="2507"/>
                    <a:pt x="1369" y="2508"/>
                    <a:pt x="1368" y="2509"/>
                  </a:cubicBezTo>
                  <a:cubicBezTo>
                    <a:pt x="1368" y="2510"/>
                    <a:pt x="1368" y="2511"/>
                    <a:pt x="1367" y="2512"/>
                  </a:cubicBezTo>
                  <a:cubicBezTo>
                    <a:pt x="1367" y="2513"/>
                    <a:pt x="1366" y="2514"/>
                    <a:pt x="1366" y="2516"/>
                  </a:cubicBezTo>
                  <a:cubicBezTo>
                    <a:pt x="1366" y="2517"/>
                    <a:pt x="1365" y="2518"/>
                    <a:pt x="1365" y="2519"/>
                  </a:cubicBezTo>
                  <a:cubicBezTo>
                    <a:pt x="1364" y="2521"/>
                    <a:pt x="1364" y="2524"/>
                    <a:pt x="1363" y="2526"/>
                  </a:cubicBezTo>
                  <a:cubicBezTo>
                    <a:pt x="1362" y="2531"/>
                    <a:pt x="1361" y="2535"/>
                    <a:pt x="1360" y="2540"/>
                  </a:cubicBezTo>
                  <a:cubicBezTo>
                    <a:pt x="1359" y="2545"/>
                    <a:pt x="1359" y="2550"/>
                    <a:pt x="1358" y="2555"/>
                  </a:cubicBezTo>
                  <a:cubicBezTo>
                    <a:pt x="1358" y="2560"/>
                    <a:pt x="1357" y="2565"/>
                    <a:pt x="1357" y="2570"/>
                  </a:cubicBezTo>
                  <a:cubicBezTo>
                    <a:pt x="1357" y="2575"/>
                    <a:pt x="1358" y="2580"/>
                    <a:pt x="1358" y="2584"/>
                  </a:cubicBezTo>
                  <a:cubicBezTo>
                    <a:pt x="1358" y="2589"/>
                    <a:pt x="1359" y="2594"/>
                    <a:pt x="1360" y="2599"/>
                  </a:cubicBezTo>
                  <a:cubicBezTo>
                    <a:pt x="1360" y="2602"/>
                    <a:pt x="1360" y="2604"/>
                    <a:pt x="1361" y="2606"/>
                  </a:cubicBezTo>
                  <a:cubicBezTo>
                    <a:pt x="1361" y="2609"/>
                    <a:pt x="1362" y="2611"/>
                    <a:pt x="1362" y="2613"/>
                  </a:cubicBezTo>
                  <a:cubicBezTo>
                    <a:pt x="1363" y="2616"/>
                    <a:pt x="1363" y="2618"/>
                    <a:pt x="1364" y="2620"/>
                  </a:cubicBezTo>
                  <a:cubicBezTo>
                    <a:pt x="1365" y="2622"/>
                    <a:pt x="1365" y="2622"/>
                    <a:pt x="1365" y="2622"/>
                  </a:cubicBezTo>
                  <a:cubicBezTo>
                    <a:pt x="1365" y="2623"/>
                    <a:pt x="1365" y="2623"/>
                    <a:pt x="1365" y="2623"/>
                  </a:cubicBezTo>
                  <a:cubicBezTo>
                    <a:pt x="1365" y="2623"/>
                    <a:pt x="1365" y="2623"/>
                    <a:pt x="1365" y="2623"/>
                  </a:cubicBezTo>
                  <a:cubicBezTo>
                    <a:pt x="1365" y="2624"/>
                    <a:pt x="1365" y="2624"/>
                    <a:pt x="1365" y="2624"/>
                  </a:cubicBezTo>
                  <a:cubicBezTo>
                    <a:pt x="1365" y="2625"/>
                    <a:pt x="1366" y="2626"/>
                    <a:pt x="1366" y="2627"/>
                  </a:cubicBezTo>
                  <a:cubicBezTo>
                    <a:pt x="1367" y="2629"/>
                    <a:pt x="1368" y="2631"/>
                    <a:pt x="1368" y="2634"/>
                  </a:cubicBezTo>
                  <a:cubicBezTo>
                    <a:pt x="1369" y="2636"/>
                    <a:pt x="1370" y="2638"/>
                    <a:pt x="1371" y="2640"/>
                  </a:cubicBezTo>
                  <a:cubicBezTo>
                    <a:pt x="1373" y="2644"/>
                    <a:pt x="1374" y="2648"/>
                    <a:pt x="1376" y="2652"/>
                  </a:cubicBezTo>
                  <a:cubicBezTo>
                    <a:pt x="1377" y="2654"/>
                    <a:pt x="1378" y="2656"/>
                    <a:pt x="1379" y="2657"/>
                  </a:cubicBezTo>
                  <a:cubicBezTo>
                    <a:pt x="1380" y="2659"/>
                    <a:pt x="1381" y="2661"/>
                    <a:pt x="1382" y="2663"/>
                  </a:cubicBezTo>
                  <a:cubicBezTo>
                    <a:pt x="1383" y="2665"/>
                    <a:pt x="1384" y="2666"/>
                    <a:pt x="1385" y="2668"/>
                  </a:cubicBezTo>
                  <a:cubicBezTo>
                    <a:pt x="1385" y="2669"/>
                    <a:pt x="1386" y="2670"/>
                    <a:pt x="1386" y="2670"/>
                  </a:cubicBezTo>
                  <a:cubicBezTo>
                    <a:pt x="1387" y="2671"/>
                    <a:pt x="1387" y="2672"/>
                    <a:pt x="1387" y="2673"/>
                  </a:cubicBezTo>
                  <a:cubicBezTo>
                    <a:pt x="1389" y="2676"/>
                    <a:pt x="1391" y="2679"/>
                    <a:pt x="1393" y="2682"/>
                  </a:cubicBezTo>
                  <a:cubicBezTo>
                    <a:pt x="1395" y="2685"/>
                    <a:pt x="1397" y="2687"/>
                    <a:pt x="1398" y="2690"/>
                  </a:cubicBezTo>
                  <a:cubicBezTo>
                    <a:pt x="1402" y="2695"/>
                    <a:pt x="1405" y="2699"/>
                    <a:pt x="1407" y="2702"/>
                  </a:cubicBezTo>
                  <a:cubicBezTo>
                    <a:pt x="1410" y="2706"/>
                    <a:pt x="1412" y="2708"/>
                    <a:pt x="1413" y="2710"/>
                  </a:cubicBezTo>
                  <a:cubicBezTo>
                    <a:pt x="1415" y="2712"/>
                    <a:pt x="1415" y="2713"/>
                    <a:pt x="1415" y="2713"/>
                  </a:cubicBezTo>
                  <a:cubicBezTo>
                    <a:pt x="1415" y="2713"/>
                    <a:pt x="1413" y="2709"/>
                    <a:pt x="1409" y="2701"/>
                  </a:cubicBezTo>
                  <a:cubicBezTo>
                    <a:pt x="1406" y="2698"/>
                    <a:pt x="1404" y="2693"/>
                    <a:pt x="1401" y="2688"/>
                  </a:cubicBezTo>
                  <a:cubicBezTo>
                    <a:pt x="1398" y="2683"/>
                    <a:pt x="1395" y="2677"/>
                    <a:pt x="1391" y="2671"/>
                  </a:cubicBezTo>
                  <a:cubicBezTo>
                    <a:pt x="1391" y="2670"/>
                    <a:pt x="1391" y="2669"/>
                    <a:pt x="1390" y="2668"/>
                  </a:cubicBezTo>
                  <a:cubicBezTo>
                    <a:pt x="1390" y="2667"/>
                    <a:pt x="1389" y="2666"/>
                    <a:pt x="1389" y="2666"/>
                  </a:cubicBezTo>
                  <a:cubicBezTo>
                    <a:pt x="1388" y="2664"/>
                    <a:pt x="1387" y="2662"/>
                    <a:pt x="1386" y="2660"/>
                  </a:cubicBezTo>
                  <a:cubicBezTo>
                    <a:pt x="1385" y="2657"/>
                    <a:pt x="1383" y="2653"/>
                    <a:pt x="1382" y="2649"/>
                  </a:cubicBezTo>
                  <a:cubicBezTo>
                    <a:pt x="1380" y="2646"/>
                    <a:pt x="1378" y="2642"/>
                    <a:pt x="1377" y="2638"/>
                  </a:cubicBezTo>
                  <a:cubicBezTo>
                    <a:pt x="1376" y="2636"/>
                    <a:pt x="1375" y="2633"/>
                    <a:pt x="1375" y="2631"/>
                  </a:cubicBezTo>
                  <a:cubicBezTo>
                    <a:pt x="1374" y="2629"/>
                    <a:pt x="1373" y="2627"/>
                    <a:pt x="1373" y="2625"/>
                  </a:cubicBezTo>
                  <a:cubicBezTo>
                    <a:pt x="1373" y="2624"/>
                    <a:pt x="1372" y="2623"/>
                    <a:pt x="1372" y="2622"/>
                  </a:cubicBezTo>
                  <a:cubicBezTo>
                    <a:pt x="1372" y="2621"/>
                    <a:pt x="1372" y="2621"/>
                    <a:pt x="1372" y="2621"/>
                  </a:cubicBezTo>
                  <a:cubicBezTo>
                    <a:pt x="1372" y="2621"/>
                    <a:pt x="1372" y="2621"/>
                    <a:pt x="1372" y="2621"/>
                  </a:cubicBezTo>
                  <a:cubicBezTo>
                    <a:pt x="1371" y="2620"/>
                    <a:pt x="1371" y="2620"/>
                    <a:pt x="1371" y="2620"/>
                  </a:cubicBezTo>
                  <a:cubicBezTo>
                    <a:pt x="1371" y="2618"/>
                    <a:pt x="1371" y="2618"/>
                    <a:pt x="1371" y="2618"/>
                  </a:cubicBezTo>
                  <a:cubicBezTo>
                    <a:pt x="1371" y="2618"/>
                    <a:pt x="1371" y="2618"/>
                    <a:pt x="1371" y="2617"/>
                  </a:cubicBezTo>
                  <a:cubicBezTo>
                    <a:pt x="1372" y="2619"/>
                    <a:pt x="1373" y="2620"/>
                    <a:pt x="1374" y="2621"/>
                  </a:cubicBezTo>
                  <a:cubicBezTo>
                    <a:pt x="1375" y="2623"/>
                    <a:pt x="1377" y="2626"/>
                    <a:pt x="1380" y="2628"/>
                  </a:cubicBezTo>
                  <a:cubicBezTo>
                    <a:pt x="1384" y="2633"/>
                    <a:pt x="1389" y="2639"/>
                    <a:pt x="1395" y="2646"/>
                  </a:cubicBezTo>
                  <a:cubicBezTo>
                    <a:pt x="1397" y="2647"/>
                    <a:pt x="1398" y="2649"/>
                    <a:pt x="1400" y="2651"/>
                  </a:cubicBezTo>
                  <a:cubicBezTo>
                    <a:pt x="1401" y="2652"/>
                    <a:pt x="1403" y="2654"/>
                    <a:pt x="1404" y="2656"/>
                  </a:cubicBezTo>
                  <a:cubicBezTo>
                    <a:pt x="1407" y="2659"/>
                    <a:pt x="1410" y="2662"/>
                    <a:pt x="1414" y="2665"/>
                  </a:cubicBezTo>
                  <a:cubicBezTo>
                    <a:pt x="1417" y="2669"/>
                    <a:pt x="1420" y="2672"/>
                    <a:pt x="1423" y="2675"/>
                  </a:cubicBezTo>
                  <a:cubicBezTo>
                    <a:pt x="1425" y="2677"/>
                    <a:pt x="1427" y="2678"/>
                    <a:pt x="1428" y="2680"/>
                  </a:cubicBezTo>
                  <a:cubicBezTo>
                    <a:pt x="1430" y="2681"/>
                    <a:pt x="1431" y="2683"/>
                    <a:pt x="1433" y="2684"/>
                  </a:cubicBezTo>
                  <a:cubicBezTo>
                    <a:pt x="1439" y="2690"/>
                    <a:pt x="1444" y="2696"/>
                    <a:pt x="1448" y="2701"/>
                  </a:cubicBezTo>
                  <a:cubicBezTo>
                    <a:pt x="1449" y="2702"/>
                    <a:pt x="1449" y="2703"/>
                    <a:pt x="1450" y="2703"/>
                  </a:cubicBezTo>
                  <a:cubicBezTo>
                    <a:pt x="1450" y="2704"/>
                    <a:pt x="1451" y="2705"/>
                    <a:pt x="1451" y="2705"/>
                  </a:cubicBezTo>
                  <a:cubicBezTo>
                    <a:pt x="1452" y="2706"/>
                    <a:pt x="1452" y="2706"/>
                    <a:pt x="1452" y="2707"/>
                  </a:cubicBezTo>
                  <a:cubicBezTo>
                    <a:pt x="1453" y="2708"/>
                    <a:pt x="1453" y="2708"/>
                    <a:pt x="1453" y="2709"/>
                  </a:cubicBezTo>
                  <a:cubicBezTo>
                    <a:pt x="1454" y="2710"/>
                    <a:pt x="1455" y="2711"/>
                    <a:pt x="1455" y="2712"/>
                  </a:cubicBezTo>
                  <a:cubicBezTo>
                    <a:pt x="1456" y="2713"/>
                    <a:pt x="1456" y="2714"/>
                    <a:pt x="1457" y="2715"/>
                  </a:cubicBezTo>
                  <a:cubicBezTo>
                    <a:pt x="1457" y="2716"/>
                    <a:pt x="1457" y="2717"/>
                    <a:pt x="1457" y="2718"/>
                  </a:cubicBezTo>
                  <a:cubicBezTo>
                    <a:pt x="1458" y="2718"/>
                    <a:pt x="1458" y="2719"/>
                    <a:pt x="1458" y="2720"/>
                  </a:cubicBezTo>
                  <a:cubicBezTo>
                    <a:pt x="1458" y="2721"/>
                    <a:pt x="1459" y="2721"/>
                    <a:pt x="1459" y="2721"/>
                  </a:cubicBezTo>
                  <a:cubicBezTo>
                    <a:pt x="1459" y="2721"/>
                    <a:pt x="1459" y="2721"/>
                    <a:pt x="1459" y="2720"/>
                  </a:cubicBezTo>
                  <a:cubicBezTo>
                    <a:pt x="1458" y="2719"/>
                    <a:pt x="1459" y="2718"/>
                    <a:pt x="1458" y="2718"/>
                  </a:cubicBezTo>
                  <a:cubicBezTo>
                    <a:pt x="1458" y="2717"/>
                    <a:pt x="1458" y="2716"/>
                    <a:pt x="1458" y="2715"/>
                  </a:cubicBezTo>
                  <a:cubicBezTo>
                    <a:pt x="1458" y="2714"/>
                    <a:pt x="1458" y="2713"/>
                    <a:pt x="1457" y="2711"/>
                  </a:cubicBezTo>
                  <a:cubicBezTo>
                    <a:pt x="1457" y="2711"/>
                    <a:pt x="1457" y="2710"/>
                    <a:pt x="1457" y="2710"/>
                  </a:cubicBezTo>
                  <a:cubicBezTo>
                    <a:pt x="1457" y="2709"/>
                    <a:pt x="1456" y="2708"/>
                    <a:pt x="1456" y="2708"/>
                  </a:cubicBezTo>
                  <a:cubicBezTo>
                    <a:pt x="1455" y="2705"/>
                    <a:pt x="1454" y="2702"/>
                    <a:pt x="1452" y="2699"/>
                  </a:cubicBezTo>
                  <a:cubicBezTo>
                    <a:pt x="1450" y="2696"/>
                    <a:pt x="1448" y="2692"/>
                    <a:pt x="1446" y="2689"/>
                  </a:cubicBezTo>
                  <a:cubicBezTo>
                    <a:pt x="1443" y="2686"/>
                    <a:pt x="1441" y="2683"/>
                    <a:pt x="1438" y="2679"/>
                  </a:cubicBezTo>
                  <a:cubicBezTo>
                    <a:pt x="1437" y="2679"/>
                    <a:pt x="1436" y="2678"/>
                    <a:pt x="1436" y="2677"/>
                  </a:cubicBezTo>
                  <a:cubicBezTo>
                    <a:pt x="1435" y="2676"/>
                    <a:pt x="1434" y="2675"/>
                    <a:pt x="1433" y="2675"/>
                  </a:cubicBezTo>
                  <a:cubicBezTo>
                    <a:pt x="1432" y="2673"/>
                    <a:pt x="1430" y="2671"/>
                    <a:pt x="1429" y="2670"/>
                  </a:cubicBezTo>
                  <a:cubicBezTo>
                    <a:pt x="1426" y="2666"/>
                    <a:pt x="1423" y="2663"/>
                    <a:pt x="1419" y="2660"/>
                  </a:cubicBezTo>
                  <a:cubicBezTo>
                    <a:pt x="1416" y="2657"/>
                    <a:pt x="1413" y="2653"/>
                    <a:pt x="1410" y="2650"/>
                  </a:cubicBezTo>
                  <a:cubicBezTo>
                    <a:pt x="1408" y="2649"/>
                    <a:pt x="1406" y="2647"/>
                    <a:pt x="1405" y="2645"/>
                  </a:cubicBezTo>
                  <a:cubicBezTo>
                    <a:pt x="1403" y="2644"/>
                    <a:pt x="1402" y="2642"/>
                    <a:pt x="1400" y="2641"/>
                  </a:cubicBezTo>
                  <a:cubicBezTo>
                    <a:pt x="1394" y="2635"/>
                    <a:pt x="1388" y="2630"/>
                    <a:pt x="1383" y="2625"/>
                  </a:cubicBezTo>
                  <a:cubicBezTo>
                    <a:pt x="1380" y="2623"/>
                    <a:pt x="1378" y="2621"/>
                    <a:pt x="1376" y="2619"/>
                  </a:cubicBezTo>
                  <a:cubicBezTo>
                    <a:pt x="1374" y="2617"/>
                    <a:pt x="1372" y="2615"/>
                    <a:pt x="1370" y="2614"/>
                  </a:cubicBezTo>
                  <a:cubicBezTo>
                    <a:pt x="1370" y="2614"/>
                    <a:pt x="1370" y="2614"/>
                    <a:pt x="1370" y="2614"/>
                  </a:cubicBezTo>
                  <a:cubicBezTo>
                    <a:pt x="1370" y="2613"/>
                    <a:pt x="1370" y="2612"/>
                    <a:pt x="1369" y="2612"/>
                  </a:cubicBezTo>
                  <a:cubicBezTo>
                    <a:pt x="1369" y="2607"/>
                    <a:pt x="1368" y="2603"/>
                    <a:pt x="1367" y="2598"/>
                  </a:cubicBezTo>
                  <a:cubicBezTo>
                    <a:pt x="1366" y="2593"/>
                    <a:pt x="1366" y="2589"/>
                    <a:pt x="1366" y="2584"/>
                  </a:cubicBezTo>
                  <a:cubicBezTo>
                    <a:pt x="1365" y="2579"/>
                    <a:pt x="1365" y="2574"/>
                    <a:pt x="1365" y="2570"/>
                  </a:cubicBezTo>
                  <a:cubicBezTo>
                    <a:pt x="1365" y="2565"/>
                    <a:pt x="1366" y="2560"/>
                    <a:pt x="1366" y="2555"/>
                  </a:cubicBezTo>
                  <a:cubicBezTo>
                    <a:pt x="1366" y="2551"/>
                    <a:pt x="1367" y="2546"/>
                    <a:pt x="1368" y="2541"/>
                  </a:cubicBezTo>
                  <a:cubicBezTo>
                    <a:pt x="1368" y="2537"/>
                    <a:pt x="1369" y="2532"/>
                    <a:pt x="1370" y="2528"/>
                  </a:cubicBezTo>
                  <a:cubicBezTo>
                    <a:pt x="1371" y="2525"/>
                    <a:pt x="1371" y="2523"/>
                    <a:pt x="1372" y="2521"/>
                  </a:cubicBezTo>
                  <a:cubicBezTo>
                    <a:pt x="1372" y="2520"/>
                    <a:pt x="1373" y="2519"/>
                    <a:pt x="1373" y="2518"/>
                  </a:cubicBezTo>
                  <a:cubicBezTo>
                    <a:pt x="1373" y="2517"/>
                    <a:pt x="1374" y="2516"/>
                    <a:pt x="1374" y="2514"/>
                  </a:cubicBezTo>
                  <a:cubicBezTo>
                    <a:pt x="1376" y="2506"/>
                    <a:pt x="1380" y="2498"/>
                    <a:pt x="1383" y="2490"/>
                  </a:cubicBezTo>
                  <a:cubicBezTo>
                    <a:pt x="1385" y="2487"/>
                    <a:pt x="1386" y="2483"/>
                    <a:pt x="1388" y="2480"/>
                  </a:cubicBezTo>
                  <a:cubicBezTo>
                    <a:pt x="1389" y="2478"/>
                    <a:pt x="1390" y="2476"/>
                    <a:pt x="1391" y="2474"/>
                  </a:cubicBezTo>
                  <a:cubicBezTo>
                    <a:pt x="1392" y="2473"/>
                    <a:pt x="1393" y="2471"/>
                    <a:pt x="1394" y="2470"/>
                  </a:cubicBezTo>
                  <a:cubicBezTo>
                    <a:pt x="1395" y="2468"/>
                    <a:pt x="1395" y="2467"/>
                    <a:pt x="1396" y="2466"/>
                  </a:cubicBezTo>
                  <a:cubicBezTo>
                    <a:pt x="1425" y="2434"/>
                    <a:pt x="1454" y="2428"/>
                    <a:pt x="1486" y="2433"/>
                  </a:cubicBezTo>
                  <a:cubicBezTo>
                    <a:pt x="1486" y="2433"/>
                    <a:pt x="1487" y="2434"/>
                    <a:pt x="1487" y="2435"/>
                  </a:cubicBezTo>
                  <a:cubicBezTo>
                    <a:pt x="1485" y="2438"/>
                    <a:pt x="1482" y="2440"/>
                    <a:pt x="1479" y="2442"/>
                  </a:cubicBezTo>
                  <a:cubicBezTo>
                    <a:pt x="1476" y="2445"/>
                    <a:pt x="1472" y="2448"/>
                    <a:pt x="1467" y="2450"/>
                  </a:cubicBezTo>
                  <a:cubicBezTo>
                    <a:pt x="1465" y="2452"/>
                    <a:pt x="1462" y="2453"/>
                    <a:pt x="1460" y="2454"/>
                  </a:cubicBezTo>
                  <a:cubicBezTo>
                    <a:pt x="1459" y="2454"/>
                    <a:pt x="1457" y="2455"/>
                    <a:pt x="1456" y="2456"/>
                  </a:cubicBezTo>
                  <a:cubicBezTo>
                    <a:pt x="1455" y="2456"/>
                    <a:pt x="1453" y="2457"/>
                    <a:pt x="1452" y="2457"/>
                  </a:cubicBezTo>
                  <a:cubicBezTo>
                    <a:pt x="1449" y="2459"/>
                    <a:pt x="1447" y="2460"/>
                    <a:pt x="1444" y="2461"/>
                  </a:cubicBezTo>
                  <a:cubicBezTo>
                    <a:pt x="1441" y="2462"/>
                    <a:pt x="1438" y="2464"/>
                    <a:pt x="1436" y="2465"/>
                  </a:cubicBezTo>
                  <a:cubicBezTo>
                    <a:pt x="1433" y="2467"/>
                    <a:pt x="1430" y="2468"/>
                    <a:pt x="1427" y="2470"/>
                  </a:cubicBezTo>
                  <a:cubicBezTo>
                    <a:pt x="1424" y="2472"/>
                    <a:pt x="1422" y="2474"/>
                    <a:pt x="1419" y="2476"/>
                  </a:cubicBezTo>
                  <a:cubicBezTo>
                    <a:pt x="1419" y="2476"/>
                    <a:pt x="1418" y="2477"/>
                    <a:pt x="1417" y="2478"/>
                  </a:cubicBezTo>
                  <a:cubicBezTo>
                    <a:pt x="1417" y="2478"/>
                    <a:pt x="1416" y="2479"/>
                    <a:pt x="1416" y="2479"/>
                  </a:cubicBezTo>
                  <a:cubicBezTo>
                    <a:pt x="1414" y="2481"/>
                    <a:pt x="1414" y="2481"/>
                    <a:pt x="1414" y="2481"/>
                  </a:cubicBezTo>
                  <a:cubicBezTo>
                    <a:pt x="1413" y="2482"/>
                    <a:pt x="1413" y="2482"/>
                    <a:pt x="1412" y="2483"/>
                  </a:cubicBezTo>
                  <a:cubicBezTo>
                    <a:pt x="1411" y="2484"/>
                    <a:pt x="1411" y="2484"/>
                    <a:pt x="1411" y="2484"/>
                  </a:cubicBezTo>
                  <a:cubicBezTo>
                    <a:pt x="1411" y="2484"/>
                    <a:pt x="1411" y="2484"/>
                    <a:pt x="1411" y="2484"/>
                  </a:cubicBezTo>
                  <a:cubicBezTo>
                    <a:pt x="1411" y="2484"/>
                    <a:pt x="1411" y="2484"/>
                    <a:pt x="1411" y="2484"/>
                  </a:cubicBezTo>
                  <a:cubicBezTo>
                    <a:pt x="1411" y="2484"/>
                    <a:pt x="1411" y="2484"/>
                    <a:pt x="1411" y="2484"/>
                  </a:cubicBezTo>
                  <a:cubicBezTo>
                    <a:pt x="1411" y="2485"/>
                    <a:pt x="1411" y="2485"/>
                    <a:pt x="1411" y="2485"/>
                  </a:cubicBezTo>
                  <a:cubicBezTo>
                    <a:pt x="1411" y="2485"/>
                    <a:pt x="1411" y="2485"/>
                    <a:pt x="1411" y="2485"/>
                  </a:cubicBezTo>
                  <a:cubicBezTo>
                    <a:pt x="1410" y="2486"/>
                    <a:pt x="1410" y="2486"/>
                    <a:pt x="1410" y="2486"/>
                  </a:cubicBezTo>
                  <a:cubicBezTo>
                    <a:pt x="1410" y="2487"/>
                    <a:pt x="1410" y="2487"/>
                    <a:pt x="1410" y="2487"/>
                  </a:cubicBezTo>
                  <a:cubicBezTo>
                    <a:pt x="1409" y="2487"/>
                    <a:pt x="1409" y="2487"/>
                    <a:pt x="1409" y="2487"/>
                  </a:cubicBezTo>
                  <a:cubicBezTo>
                    <a:pt x="1409" y="2488"/>
                    <a:pt x="1408" y="2489"/>
                    <a:pt x="1408" y="2489"/>
                  </a:cubicBezTo>
                  <a:cubicBezTo>
                    <a:pt x="1407" y="2490"/>
                    <a:pt x="1407" y="2491"/>
                    <a:pt x="1407" y="2491"/>
                  </a:cubicBezTo>
                  <a:cubicBezTo>
                    <a:pt x="1403" y="2497"/>
                    <a:pt x="1401" y="2503"/>
                    <a:pt x="1400" y="2509"/>
                  </a:cubicBezTo>
                  <a:cubicBezTo>
                    <a:pt x="1398" y="2515"/>
                    <a:pt x="1397" y="2521"/>
                    <a:pt x="1396" y="2526"/>
                  </a:cubicBezTo>
                  <a:cubicBezTo>
                    <a:pt x="1395" y="2531"/>
                    <a:pt x="1395" y="2536"/>
                    <a:pt x="1395" y="2541"/>
                  </a:cubicBezTo>
                  <a:cubicBezTo>
                    <a:pt x="1394" y="2546"/>
                    <a:pt x="1395" y="2551"/>
                    <a:pt x="1396" y="2555"/>
                  </a:cubicBezTo>
                  <a:cubicBezTo>
                    <a:pt x="1397" y="2558"/>
                    <a:pt x="1399" y="2561"/>
                    <a:pt x="1401" y="2564"/>
                  </a:cubicBezTo>
                  <a:cubicBezTo>
                    <a:pt x="1403" y="2566"/>
                    <a:pt x="1405" y="2567"/>
                    <a:pt x="1406" y="2568"/>
                  </a:cubicBezTo>
                  <a:cubicBezTo>
                    <a:pt x="1407" y="2568"/>
                    <a:pt x="1407" y="2568"/>
                    <a:pt x="1408" y="2568"/>
                  </a:cubicBezTo>
                  <a:cubicBezTo>
                    <a:pt x="1408" y="2569"/>
                    <a:pt x="1408" y="2569"/>
                    <a:pt x="1408" y="2569"/>
                  </a:cubicBezTo>
                  <a:cubicBezTo>
                    <a:pt x="1408" y="2569"/>
                    <a:pt x="1408" y="2568"/>
                    <a:pt x="1408" y="2568"/>
                  </a:cubicBezTo>
                  <a:cubicBezTo>
                    <a:pt x="1407" y="2568"/>
                    <a:pt x="1407" y="2568"/>
                    <a:pt x="1406" y="2567"/>
                  </a:cubicBezTo>
                  <a:cubicBezTo>
                    <a:pt x="1405" y="2566"/>
                    <a:pt x="1404" y="2565"/>
                    <a:pt x="1402" y="2563"/>
                  </a:cubicBezTo>
                  <a:cubicBezTo>
                    <a:pt x="1401" y="2560"/>
                    <a:pt x="1400" y="2557"/>
                    <a:pt x="1399" y="2554"/>
                  </a:cubicBezTo>
                  <a:cubicBezTo>
                    <a:pt x="1399" y="2552"/>
                    <a:pt x="1399" y="2550"/>
                    <a:pt x="1399" y="2548"/>
                  </a:cubicBezTo>
                  <a:cubicBezTo>
                    <a:pt x="1399" y="2546"/>
                    <a:pt x="1399" y="2544"/>
                    <a:pt x="1399" y="2542"/>
                  </a:cubicBezTo>
                  <a:cubicBezTo>
                    <a:pt x="1400" y="2537"/>
                    <a:pt x="1401" y="2532"/>
                    <a:pt x="1402" y="2527"/>
                  </a:cubicBezTo>
                  <a:cubicBezTo>
                    <a:pt x="1403" y="2524"/>
                    <a:pt x="1404" y="2520"/>
                    <a:pt x="1405" y="2516"/>
                  </a:cubicBezTo>
                  <a:cubicBezTo>
                    <a:pt x="1405" y="2517"/>
                    <a:pt x="1405" y="2517"/>
                    <a:pt x="1405" y="2518"/>
                  </a:cubicBezTo>
                  <a:cubicBezTo>
                    <a:pt x="1405" y="2518"/>
                    <a:pt x="1405" y="2519"/>
                    <a:pt x="1405" y="2520"/>
                  </a:cubicBezTo>
                  <a:cubicBezTo>
                    <a:pt x="1405" y="2521"/>
                    <a:pt x="1406" y="2522"/>
                    <a:pt x="1406" y="2522"/>
                  </a:cubicBezTo>
                  <a:cubicBezTo>
                    <a:pt x="1406" y="2524"/>
                    <a:pt x="1407" y="2526"/>
                    <a:pt x="1407" y="2527"/>
                  </a:cubicBezTo>
                  <a:cubicBezTo>
                    <a:pt x="1408" y="2529"/>
                    <a:pt x="1408" y="2530"/>
                    <a:pt x="1409" y="2532"/>
                  </a:cubicBezTo>
                  <a:cubicBezTo>
                    <a:pt x="1409" y="2532"/>
                    <a:pt x="1409" y="2533"/>
                    <a:pt x="1410" y="2534"/>
                  </a:cubicBezTo>
                  <a:cubicBezTo>
                    <a:pt x="1410" y="2535"/>
                    <a:pt x="1410" y="2535"/>
                    <a:pt x="1410" y="2535"/>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2" y="2539"/>
                    <a:pt x="1415" y="2542"/>
                    <a:pt x="1416" y="2544"/>
                  </a:cubicBezTo>
                  <a:cubicBezTo>
                    <a:pt x="1418" y="2545"/>
                    <a:pt x="1419" y="2547"/>
                    <a:pt x="1420" y="2548"/>
                  </a:cubicBezTo>
                  <a:cubicBezTo>
                    <a:pt x="1421" y="2549"/>
                    <a:pt x="1422" y="2550"/>
                    <a:pt x="1423" y="2551"/>
                  </a:cubicBezTo>
                  <a:cubicBezTo>
                    <a:pt x="1425" y="2553"/>
                    <a:pt x="1427" y="2555"/>
                    <a:pt x="1430" y="2556"/>
                  </a:cubicBezTo>
                  <a:cubicBezTo>
                    <a:pt x="1431" y="2557"/>
                    <a:pt x="1432" y="2558"/>
                    <a:pt x="1433" y="2559"/>
                  </a:cubicBezTo>
                  <a:cubicBezTo>
                    <a:pt x="1434" y="2559"/>
                    <a:pt x="1435" y="2560"/>
                    <a:pt x="1436" y="2561"/>
                  </a:cubicBezTo>
                  <a:cubicBezTo>
                    <a:pt x="1437" y="2561"/>
                    <a:pt x="1438" y="2562"/>
                    <a:pt x="1439" y="2562"/>
                  </a:cubicBezTo>
                  <a:cubicBezTo>
                    <a:pt x="1440" y="2563"/>
                    <a:pt x="1441" y="2563"/>
                    <a:pt x="1442" y="2563"/>
                  </a:cubicBezTo>
                  <a:cubicBezTo>
                    <a:pt x="1444" y="2564"/>
                    <a:pt x="1445" y="2565"/>
                    <a:pt x="1447" y="2565"/>
                  </a:cubicBezTo>
                  <a:cubicBezTo>
                    <a:pt x="1448" y="2566"/>
                    <a:pt x="1449" y="2566"/>
                    <a:pt x="1450" y="2566"/>
                  </a:cubicBezTo>
                  <a:cubicBezTo>
                    <a:pt x="1450" y="2567"/>
                    <a:pt x="1451" y="2567"/>
                    <a:pt x="1451" y="2567"/>
                  </a:cubicBezTo>
                  <a:cubicBezTo>
                    <a:pt x="1451" y="2567"/>
                    <a:pt x="1451" y="2566"/>
                    <a:pt x="1450" y="2566"/>
                  </a:cubicBezTo>
                  <a:cubicBezTo>
                    <a:pt x="1449" y="2566"/>
                    <a:pt x="1449" y="2565"/>
                    <a:pt x="1447" y="2564"/>
                  </a:cubicBezTo>
                  <a:cubicBezTo>
                    <a:pt x="1446" y="2563"/>
                    <a:pt x="1445" y="2562"/>
                    <a:pt x="1444" y="2561"/>
                  </a:cubicBezTo>
                  <a:cubicBezTo>
                    <a:pt x="1442" y="2560"/>
                    <a:pt x="1441" y="2558"/>
                    <a:pt x="1439" y="2557"/>
                  </a:cubicBezTo>
                  <a:cubicBezTo>
                    <a:pt x="1437" y="2555"/>
                    <a:pt x="1435" y="2554"/>
                    <a:pt x="1434" y="2552"/>
                  </a:cubicBezTo>
                  <a:cubicBezTo>
                    <a:pt x="1432" y="2550"/>
                    <a:pt x="1430" y="2548"/>
                    <a:pt x="1428" y="2546"/>
                  </a:cubicBezTo>
                  <a:cubicBezTo>
                    <a:pt x="1426" y="2544"/>
                    <a:pt x="1424" y="2542"/>
                    <a:pt x="1423" y="2540"/>
                  </a:cubicBezTo>
                  <a:cubicBezTo>
                    <a:pt x="1421" y="2537"/>
                    <a:pt x="1419" y="2535"/>
                    <a:pt x="1418" y="2532"/>
                  </a:cubicBezTo>
                  <a:cubicBezTo>
                    <a:pt x="1417" y="2530"/>
                    <a:pt x="1417" y="2530"/>
                    <a:pt x="1417" y="2530"/>
                  </a:cubicBezTo>
                  <a:cubicBezTo>
                    <a:pt x="1417" y="2530"/>
                    <a:pt x="1416" y="2529"/>
                    <a:pt x="1416" y="2528"/>
                  </a:cubicBezTo>
                  <a:cubicBezTo>
                    <a:pt x="1415" y="2527"/>
                    <a:pt x="1415" y="2526"/>
                    <a:pt x="1414" y="2525"/>
                  </a:cubicBezTo>
                  <a:cubicBezTo>
                    <a:pt x="1413" y="2522"/>
                    <a:pt x="1412" y="2519"/>
                    <a:pt x="1412" y="2517"/>
                  </a:cubicBezTo>
                  <a:cubicBezTo>
                    <a:pt x="1411" y="2514"/>
                    <a:pt x="1411" y="2511"/>
                    <a:pt x="1411" y="2509"/>
                  </a:cubicBezTo>
                  <a:cubicBezTo>
                    <a:pt x="1411" y="2506"/>
                    <a:pt x="1411" y="2504"/>
                    <a:pt x="1411" y="2502"/>
                  </a:cubicBezTo>
                  <a:cubicBezTo>
                    <a:pt x="1411" y="2501"/>
                    <a:pt x="1411" y="2500"/>
                    <a:pt x="1411" y="2499"/>
                  </a:cubicBezTo>
                  <a:cubicBezTo>
                    <a:pt x="1412" y="2498"/>
                    <a:pt x="1413" y="2496"/>
                    <a:pt x="1413" y="2495"/>
                  </a:cubicBezTo>
                  <a:cubicBezTo>
                    <a:pt x="1414" y="2493"/>
                    <a:pt x="1414" y="2493"/>
                    <a:pt x="1414" y="2493"/>
                  </a:cubicBezTo>
                  <a:cubicBezTo>
                    <a:pt x="1416" y="2492"/>
                    <a:pt x="1416" y="2492"/>
                    <a:pt x="1416" y="2492"/>
                  </a:cubicBezTo>
                  <a:cubicBezTo>
                    <a:pt x="1416" y="2491"/>
                    <a:pt x="1416" y="2491"/>
                    <a:pt x="1416" y="2491"/>
                  </a:cubicBezTo>
                  <a:cubicBezTo>
                    <a:pt x="1416" y="2491"/>
                    <a:pt x="1416" y="2491"/>
                    <a:pt x="1416" y="2491"/>
                  </a:cubicBezTo>
                  <a:cubicBezTo>
                    <a:pt x="1417" y="2490"/>
                    <a:pt x="1417" y="2490"/>
                    <a:pt x="1417" y="2490"/>
                  </a:cubicBezTo>
                  <a:cubicBezTo>
                    <a:pt x="1418" y="2489"/>
                    <a:pt x="1418" y="2489"/>
                    <a:pt x="1418" y="2489"/>
                  </a:cubicBezTo>
                  <a:cubicBezTo>
                    <a:pt x="1418" y="2488"/>
                    <a:pt x="1418" y="2488"/>
                    <a:pt x="1418" y="2488"/>
                  </a:cubicBezTo>
                  <a:cubicBezTo>
                    <a:pt x="1420" y="2486"/>
                    <a:pt x="1422" y="2484"/>
                    <a:pt x="1424" y="2482"/>
                  </a:cubicBezTo>
                  <a:cubicBezTo>
                    <a:pt x="1428" y="2478"/>
                    <a:pt x="1433" y="2475"/>
                    <a:pt x="1438" y="2473"/>
                  </a:cubicBezTo>
                  <a:cubicBezTo>
                    <a:pt x="1438" y="2473"/>
                    <a:pt x="1438" y="2473"/>
                    <a:pt x="1438" y="2474"/>
                  </a:cubicBezTo>
                  <a:cubicBezTo>
                    <a:pt x="1438" y="2474"/>
                    <a:pt x="1439" y="2475"/>
                    <a:pt x="1439" y="2475"/>
                  </a:cubicBezTo>
                  <a:cubicBezTo>
                    <a:pt x="1439" y="2476"/>
                    <a:pt x="1439" y="2476"/>
                    <a:pt x="1439" y="2477"/>
                  </a:cubicBezTo>
                  <a:cubicBezTo>
                    <a:pt x="1440" y="2478"/>
                    <a:pt x="1440" y="2478"/>
                    <a:pt x="1440" y="2479"/>
                  </a:cubicBezTo>
                  <a:cubicBezTo>
                    <a:pt x="1440" y="2480"/>
                    <a:pt x="1441" y="2480"/>
                    <a:pt x="1441" y="2481"/>
                  </a:cubicBezTo>
                  <a:cubicBezTo>
                    <a:pt x="1441" y="2482"/>
                    <a:pt x="1441" y="2483"/>
                    <a:pt x="1442" y="2483"/>
                  </a:cubicBezTo>
                  <a:cubicBezTo>
                    <a:pt x="1442" y="2484"/>
                    <a:pt x="1442" y="2484"/>
                    <a:pt x="1442" y="2485"/>
                  </a:cubicBezTo>
                  <a:cubicBezTo>
                    <a:pt x="1442" y="2485"/>
                    <a:pt x="1442" y="2485"/>
                    <a:pt x="1442" y="2486"/>
                  </a:cubicBezTo>
                  <a:cubicBezTo>
                    <a:pt x="1443" y="2487"/>
                    <a:pt x="1443" y="2487"/>
                    <a:pt x="1443" y="2488"/>
                  </a:cubicBezTo>
                  <a:cubicBezTo>
                    <a:pt x="1443" y="2489"/>
                    <a:pt x="1444" y="2490"/>
                    <a:pt x="1444" y="2491"/>
                  </a:cubicBezTo>
                  <a:cubicBezTo>
                    <a:pt x="1444" y="2492"/>
                    <a:pt x="1444" y="2493"/>
                    <a:pt x="1445" y="2494"/>
                  </a:cubicBezTo>
                  <a:cubicBezTo>
                    <a:pt x="1445" y="2495"/>
                    <a:pt x="1446" y="2497"/>
                    <a:pt x="1446" y="2499"/>
                  </a:cubicBezTo>
                  <a:cubicBezTo>
                    <a:pt x="1446" y="2501"/>
                    <a:pt x="1447" y="2503"/>
                    <a:pt x="1447" y="2504"/>
                  </a:cubicBezTo>
                  <a:cubicBezTo>
                    <a:pt x="1447" y="2505"/>
                    <a:pt x="1448" y="2506"/>
                    <a:pt x="1448" y="2507"/>
                  </a:cubicBezTo>
                  <a:cubicBezTo>
                    <a:pt x="1448" y="2508"/>
                    <a:pt x="1448" y="2509"/>
                    <a:pt x="1448" y="2510"/>
                  </a:cubicBezTo>
                  <a:cubicBezTo>
                    <a:pt x="1448" y="2511"/>
                    <a:pt x="1448" y="2511"/>
                    <a:pt x="1449" y="2512"/>
                  </a:cubicBezTo>
                  <a:cubicBezTo>
                    <a:pt x="1449" y="2513"/>
                    <a:pt x="1449" y="2513"/>
                    <a:pt x="1449" y="2514"/>
                  </a:cubicBezTo>
                  <a:cubicBezTo>
                    <a:pt x="1449" y="2514"/>
                    <a:pt x="1449" y="2514"/>
                    <a:pt x="1449" y="2515"/>
                  </a:cubicBezTo>
                  <a:cubicBezTo>
                    <a:pt x="1449" y="2516"/>
                    <a:pt x="1450" y="2518"/>
                    <a:pt x="1450" y="2519"/>
                  </a:cubicBezTo>
                  <a:cubicBezTo>
                    <a:pt x="1450" y="2520"/>
                    <a:pt x="1450" y="2521"/>
                    <a:pt x="1450" y="2521"/>
                  </a:cubicBezTo>
                  <a:cubicBezTo>
                    <a:pt x="1450" y="2522"/>
                    <a:pt x="1450" y="2523"/>
                    <a:pt x="1450" y="2523"/>
                  </a:cubicBezTo>
                  <a:cubicBezTo>
                    <a:pt x="1450" y="2524"/>
                    <a:pt x="1450" y="2525"/>
                    <a:pt x="1450" y="2525"/>
                  </a:cubicBezTo>
                  <a:cubicBezTo>
                    <a:pt x="1451" y="2526"/>
                    <a:pt x="1451" y="2526"/>
                    <a:pt x="1451" y="2526"/>
                  </a:cubicBezTo>
                  <a:cubicBezTo>
                    <a:pt x="1451" y="2527"/>
                    <a:pt x="1451" y="2528"/>
                    <a:pt x="1451" y="2529"/>
                  </a:cubicBezTo>
                  <a:cubicBezTo>
                    <a:pt x="1451" y="2529"/>
                    <a:pt x="1451" y="2529"/>
                    <a:pt x="1451" y="2529"/>
                  </a:cubicBezTo>
                  <a:cubicBezTo>
                    <a:pt x="1451" y="2529"/>
                    <a:pt x="1451" y="2529"/>
                    <a:pt x="1451" y="2529"/>
                  </a:cubicBezTo>
                  <a:cubicBezTo>
                    <a:pt x="1452" y="2528"/>
                    <a:pt x="1452" y="2527"/>
                    <a:pt x="1452" y="2527"/>
                  </a:cubicBezTo>
                  <a:cubicBezTo>
                    <a:pt x="1453" y="2526"/>
                    <a:pt x="1453" y="2525"/>
                    <a:pt x="1453" y="2524"/>
                  </a:cubicBezTo>
                  <a:cubicBezTo>
                    <a:pt x="1453" y="2523"/>
                    <a:pt x="1454" y="2522"/>
                    <a:pt x="1454" y="2522"/>
                  </a:cubicBezTo>
                  <a:cubicBezTo>
                    <a:pt x="1454" y="2521"/>
                    <a:pt x="1454" y="2520"/>
                    <a:pt x="1454" y="2520"/>
                  </a:cubicBezTo>
                  <a:cubicBezTo>
                    <a:pt x="1454" y="2519"/>
                    <a:pt x="1455" y="2518"/>
                    <a:pt x="1455" y="2517"/>
                  </a:cubicBezTo>
                  <a:cubicBezTo>
                    <a:pt x="1455" y="2516"/>
                    <a:pt x="1455" y="2516"/>
                    <a:pt x="1455" y="2515"/>
                  </a:cubicBezTo>
                  <a:cubicBezTo>
                    <a:pt x="1455" y="2514"/>
                    <a:pt x="1455" y="2513"/>
                    <a:pt x="1455" y="2512"/>
                  </a:cubicBezTo>
                  <a:cubicBezTo>
                    <a:pt x="1455" y="2511"/>
                    <a:pt x="1455" y="2510"/>
                    <a:pt x="1455" y="2509"/>
                  </a:cubicBezTo>
                  <a:cubicBezTo>
                    <a:pt x="1455" y="2507"/>
                    <a:pt x="1455" y="2505"/>
                    <a:pt x="1455" y="2503"/>
                  </a:cubicBezTo>
                  <a:cubicBezTo>
                    <a:pt x="1455" y="2501"/>
                    <a:pt x="1454" y="2499"/>
                    <a:pt x="1454" y="2497"/>
                  </a:cubicBezTo>
                  <a:cubicBezTo>
                    <a:pt x="1453" y="2495"/>
                    <a:pt x="1453" y="2493"/>
                    <a:pt x="1452" y="2491"/>
                  </a:cubicBezTo>
                  <a:cubicBezTo>
                    <a:pt x="1451" y="2489"/>
                    <a:pt x="1450" y="2488"/>
                    <a:pt x="1450" y="2486"/>
                  </a:cubicBezTo>
                  <a:cubicBezTo>
                    <a:pt x="1449" y="2485"/>
                    <a:pt x="1449" y="2484"/>
                    <a:pt x="1448" y="2483"/>
                  </a:cubicBezTo>
                  <a:cubicBezTo>
                    <a:pt x="1448" y="2482"/>
                    <a:pt x="1447" y="2482"/>
                    <a:pt x="1447" y="2481"/>
                  </a:cubicBezTo>
                  <a:cubicBezTo>
                    <a:pt x="1447" y="2480"/>
                    <a:pt x="1446" y="2479"/>
                    <a:pt x="1446" y="2479"/>
                  </a:cubicBezTo>
                  <a:cubicBezTo>
                    <a:pt x="1445" y="2478"/>
                    <a:pt x="1445" y="2477"/>
                    <a:pt x="1444" y="2477"/>
                  </a:cubicBezTo>
                  <a:cubicBezTo>
                    <a:pt x="1444" y="2476"/>
                    <a:pt x="1443" y="2476"/>
                    <a:pt x="1443" y="2475"/>
                  </a:cubicBezTo>
                  <a:cubicBezTo>
                    <a:pt x="1442" y="2475"/>
                    <a:pt x="1442" y="2474"/>
                    <a:pt x="1441" y="2474"/>
                  </a:cubicBezTo>
                  <a:cubicBezTo>
                    <a:pt x="1441" y="2473"/>
                    <a:pt x="1440" y="2472"/>
                    <a:pt x="1440" y="2472"/>
                  </a:cubicBezTo>
                  <a:cubicBezTo>
                    <a:pt x="1442" y="2470"/>
                    <a:pt x="1445" y="2469"/>
                    <a:pt x="1447" y="2468"/>
                  </a:cubicBezTo>
                  <a:cubicBezTo>
                    <a:pt x="1450" y="2466"/>
                    <a:pt x="1452" y="2465"/>
                    <a:pt x="1455" y="2464"/>
                  </a:cubicBezTo>
                  <a:cubicBezTo>
                    <a:pt x="1456" y="2463"/>
                    <a:pt x="1458" y="2462"/>
                    <a:pt x="1459" y="2462"/>
                  </a:cubicBezTo>
                  <a:cubicBezTo>
                    <a:pt x="1460" y="2461"/>
                    <a:pt x="1462" y="2460"/>
                    <a:pt x="1463" y="2460"/>
                  </a:cubicBezTo>
                  <a:cubicBezTo>
                    <a:pt x="1464" y="2459"/>
                    <a:pt x="1465" y="2458"/>
                    <a:pt x="1467" y="2458"/>
                  </a:cubicBezTo>
                  <a:cubicBezTo>
                    <a:pt x="1467" y="2457"/>
                    <a:pt x="1468" y="2457"/>
                    <a:pt x="1468" y="2457"/>
                  </a:cubicBezTo>
                  <a:cubicBezTo>
                    <a:pt x="1469" y="2456"/>
                    <a:pt x="1470" y="2456"/>
                    <a:pt x="1470" y="2455"/>
                  </a:cubicBezTo>
                  <a:cubicBezTo>
                    <a:pt x="1475" y="2452"/>
                    <a:pt x="1479" y="2449"/>
                    <a:pt x="1482" y="2446"/>
                  </a:cubicBezTo>
                  <a:cubicBezTo>
                    <a:pt x="1485" y="2444"/>
                    <a:pt x="1487" y="2441"/>
                    <a:pt x="1489" y="2439"/>
                  </a:cubicBezTo>
                  <a:cubicBezTo>
                    <a:pt x="1490" y="2444"/>
                    <a:pt x="1493" y="2451"/>
                    <a:pt x="1495" y="2459"/>
                  </a:cubicBezTo>
                  <a:cubicBezTo>
                    <a:pt x="1495" y="2462"/>
                    <a:pt x="1495" y="2466"/>
                    <a:pt x="1494" y="2469"/>
                  </a:cubicBezTo>
                  <a:cubicBezTo>
                    <a:pt x="1493" y="2474"/>
                    <a:pt x="1492" y="2479"/>
                    <a:pt x="1490" y="2484"/>
                  </a:cubicBezTo>
                  <a:cubicBezTo>
                    <a:pt x="1489" y="2489"/>
                    <a:pt x="1487" y="2494"/>
                    <a:pt x="1486" y="2499"/>
                  </a:cubicBezTo>
                  <a:cubicBezTo>
                    <a:pt x="1484" y="2505"/>
                    <a:pt x="1482" y="2510"/>
                    <a:pt x="1480" y="2515"/>
                  </a:cubicBezTo>
                  <a:cubicBezTo>
                    <a:pt x="1478" y="2521"/>
                    <a:pt x="1476" y="2526"/>
                    <a:pt x="1474" y="2532"/>
                  </a:cubicBezTo>
                  <a:cubicBezTo>
                    <a:pt x="1473" y="2534"/>
                    <a:pt x="1473" y="2537"/>
                    <a:pt x="1472" y="2540"/>
                  </a:cubicBezTo>
                  <a:cubicBezTo>
                    <a:pt x="1471" y="2541"/>
                    <a:pt x="1471" y="2542"/>
                    <a:pt x="1471" y="2544"/>
                  </a:cubicBezTo>
                  <a:cubicBezTo>
                    <a:pt x="1470" y="2545"/>
                    <a:pt x="1470" y="2546"/>
                    <a:pt x="1470" y="2548"/>
                  </a:cubicBezTo>
                  <a:cubicBezTo>
                    <a:pt x="1468" y="2553"/>
                    <a:pt x="1467" y="2558"/>
                    <a:pt x="1466" y="2563"/>
                  </a:cubicBezTo>
                  <a:cubicBezTo>
                    <a:pt x="1466" y="2565"/>
                    <a:pt x="1466" y="2567"/>
                    <a:pt x="1466" y="2568"/>
                  </a:cubicBezTo>
                  <a:cubicBezTo>
                    <a:pt x="1465" y="2569"/>
                    <a:pt x="1465" y="2569"/>
                    <a:pt x="1464" y="2569"/>
                  </a:cubicBezTo>
                  <a:cubicBezTo>
                    <a:pt x="1464" y="2570"/>
                    <a:pt x="1463" y="2570"/>
                    <a:pt x="1463" y="2570"/>
                  </a:cubicBezTo>
                  <a:cubicBezTo>
                    <a:pt x="1462" y="2571"/>
                    <a:pt x="1461" y="2571"/>
                    <a:pt x="1461" y="2572"/>
                  </a:cubicBezTo>
                  <a:cubicBezTo>
                    <a:pt x="1460" y="2572"/>
                    <a:pt x="1459" y="2573"/>
                    <a:pt x="1459" y="2574"/>
                  </a:cubicBezTo>
                  <a:cubicBezTo>
                    <a:pt x="1458" y="2574"/>
                    <a:pt x="1457" y="2575"/>
                    <a:pt x="1457" y="2576"/>
                  </a:cubicBezTo>
                  <a:cubicBezTo>
                    <a:pt x="1456" y="2577"/>
                    <a:pt x="1455" y="2578"/>
                    <a:pt x="1454" y="2578"/>
                  </a:cubicBezTo>
                  <a:cubicBezTo>
                    <a:pt x="1454" y="2579"/>
                    <a:pt x="1453" y="2580"/>
                    <a:pt x="1452" y="2581"/>
                  </a:cubicBezTo>
                  <a:cubicBezTo>
                    <a:pt x="1451" y="2583"/>
                    <a:pt x="1450" y="2585"/>
                    <a:pt x="1449" y="2588"/>
                  </a:cubicBezTo>
                  <a:cubicBezTo>
                    <a:pt x="1448" y="2589"/>
                    <a:pt x="1447" y="2590"/>
                    <a:pt x="1447" y="2592"/>
                  </a:cubicBezTo>
                  <a:cubicBezTo>
                    <a:pt x="1446" y="2593"/>
                    <a:pt x="1446" y="2594"/>
                    <a:pt x="1446" y="2596"/>
                  </a:cubicBezTo>
                  <a:cubicBezTo>
                    <a:pt x="1445" y="2598"/>
                    <a:pt x="1444" y="2601"/>
                    <a:pt x="1444" y="2604"/>
                  </a:cubicBezTo>
                  <a:cubicBezTo>
                    <a:pt x="1443" y="2607"/>
                    <a:pt x="1443" y="2609"/>
                    <a:pt x="1443" y="2612"/>
                  </a:cubicBezTo>
                  <a:cubicBezTo>
                    <a:pt x="1443" y="2614"/>
                    <a:pt x="1443" y="2615"/>
                    <a:pt x="1444" y="2616"/>
                  </a:cubicBezTo>
                  <a:cubicBezTo>
                    <a:pt x="1444" y="2618"/>
                    <a:pt x="1444" y="2619"/>
                    <a:pt x="1444" y="2620"/>
                  </a:cubicBezTo>
                  <a:cubicBezTo>
                    <a:pt x="1444" y="2623"/>
                    <a:pt x="1445" y="2626"/>
                    <a:pt x="1446" y="2628"/>
                  </a:cubicBezTo>
                  <a:cubicBezTo>
                    <a:pt x="1446" y="2629"/>
                    <a:pt x="1447" y="2630"/>
                    <a:pt x="1447" y="2631"/>
                  </a:cubicBezTo>
                  <a:cubicBezTo>
                    <a:pt x="1448" y="2632"/>
                    <a:pt x="1448" y="2633"/>
                    <a:pt x="1448" y="2634"/>
                  </a:cubicBezTo>
                  <a:cubicBezTo>
                    <a:pt x="1449" y="2635"/>
                    <a:pt x="1449" y="2636"/>
                    <a:pt x="1450" y="2637"/>
                  </a:cubicBezTo>
                  <a:cubicBezTo>
                    <a:pt x="1450" y="2638"/>
                    <a:pt x="1451" y="2638"/>
                    <a:pt x="1451" y="2639"/>
                  </a:cubicBezTo>
                  <a:cubicBezTo>
                    <a:pt x="1452" y="2640"/>
                    <a:pt x="1452" y="2640"/>
                    <a:pt x="1453" y="2641"/>
                  </a:cubicBezTo>
                  <a:cubicBezTo>
                    <a:pt x="1453" y="2642"/>
                    <a:pt x="1454" y="2642"/>
                    <a:pt x="1454" y="2643"/>
                  </a:cubicBezTo>
                  <a:cubicBezTo>
                    <a:pt x="1455" y="2643"/>
                    <a:pt x="1456" y="2644"/>
                    <a:pt x="1456" y="2645"/>
                  </a:cubicBezTo>
                  <a:cubicBezTo>
                    <a:pt x="1456" y="2645"/>
                    <a:pt x="1457" y="2645"/>
                    <a:pt x="1457" y="2645"/>
                  </a:cubicBezTo>
                  <a:cubicBezTo>
                    <a:pt x="1457" y="2645"/>
                    <a:pt x="1457" y="2645"/>
                    <a:pt x="1456" y="2644"/>
                  </a:cubicBezTo>
                  <a:cubicBezTo>
                    <a:pt x="1456" y="2644"/>
                    <a:pt x="1456" y="2643"/>
                    <a:pt x="1455" y="2642"/>
                  </a:cubicBezTo>
                  <a:cubicBezTo>
                    <a:pt x="1455" y="2641"/>
                    <a:pt x="1455" y="2641"/>
                    <a:pt x="1455" y="2640"/>
                  </a:cubicBezTo>
                  <a:cubicBezTo>
                    <a:pt x="1455" y="2639"/>
                    <a:pt x="1454" y="2638"/>
                    <a:pt x="1454" y="2638"/>
                  </a:cubicBezTo>
                  <a:cubicBezTo>
                    <a:pt x="1454" y="2637"/>
                    <a:pt x="1454" y="2636"/>
                    <a:pt x="1453" y="2635"/>
                  </a:cubicBezTo>
                  <a:cubicBezTo>
                    <a:pt x="1453" y="2634"/>
                    <a:pt x="1453" y="2634"/>
                    <a:pt x="1453" y="2633"/>
                  </a:cubicBezTo>
                  <a:cubicBezTo>
                    <a:pt x="1452" y="2631"/>
                    <a:pt x="1452" y="2629"/>
                    <a:pt x="1452" y="2626"/>
                  </a:cubicBezTo>
                  <a:cubicBezTo>
                    <a:pt x="1451" y="2624"/>
                    <a:pt x="1451" y="2622"/>
                    <a:pt x="1451" y="2620"/>
                  </a:cubicBezTo>
                  <a:cubicBezTo>
                    <a:pt x="1451" y="2617"/>
                    <a:pt x="1451" y="2615"/>
                    <a:pt x="1451" y="2612"/>
                  </a:cubicBezTo>
                  <a:cubicBezTo>
                    <a:pt x="1451" y="2610"/>
                    <a:pt x="1451" y="2607"/>
                    <a:pt x="1452" y="2605"/>
                  </a:cubicBezTo>
                  <a:cubicBezTo>
                    <a:pt x="1452" y="2602"/>
                    <a:pt x="1452" y="2600"/>
                    <a:pt x="1453" y="2598"/>
                  </a:cubicBezTo>
                  <a:cubicBezTo>
                    <a:pt x="1454" y="2595"/>
                    <a:pt x="1454" y="2593"/>
                    <a:pt x="1455" y="2591"/>
                  </a:cubicBezTo>
                  <a:cubicBezTo>
                    <a:pt x="1456" y="2588"/>
                    <a:pt x="1457" y="2586"/>
                    <a:pt x="1457" y="2584"/>
                  </a:cubicBezTo>
                  <a:cubicBezTo>
                    <a:pt x="1458" y="2582"/>
                    <a:pt x="1459" y="2580"/>
                    <a:pt x="1460" y="2579"/>
                  </a:cubicBezTo>
                  <a:cubicBezTo>
                    <a:pt x="1461" y="2578"/>
                    <a:pt x="1461" y="2577"/>
                    <a:pt x="1462" y="2576"/>
                  </a:cubicBezTo>
                  <a:cubicBezTo>
                    <a:pt x="1462" y="2575"/>
                    <a:pt x="1463" y="2575"/>
                    <a:pt x="1463" y="2574"/>
                  </a:cubicBezTo>
                  <a:cubicBezTo>
                    <a:pt x="1463" y="2573"/>
                    <a:pt x="1464" y="2573"/>
                    <a:pt x="1464" y="2572"/>
                  </a:cubicBezTo>
                  <a:cubicBezTo>
                    <a:pt x="1465" y="2571"/>
                    <a:pt x="1465" y="2571"/>
                    <a:pt x="1465" y="2570"/>
                  </a:cubicBezTo>
                  <a:cubicBezTo>
                    <a:pt x="1465" y="2570"/>
                    <a:pt x="1465" y="2570"/>
                    <a:pt x="1466" y="2570"/>
                  </a:cubicBezTo>
                  <a:cubicBezTo>
                    <a:pt x="1465" y="2573"/>
                    <a:pt x="1465" y="2575"/>
                    <a:pt x="1465" y="2577"/>
                  </a:cubicBezTo>
                  <a:cubicBezTo>
                    <a:pt x="1465" y="2580"/>
                    <a:pt x="1465" y="2582"/>
                    <a:pt x="1465" y="2584"/>
                  </a:cubicBezTo>
                  <a:cubicBezTo>
                    <a:pt x="1465" y="2586"/>
                    <a:pt x="1465" y="2588"/>
                    <a:pt x="1465" y="2589"/>
                  </a:cubicBezTo>
                  <a:cubicBezTo>
                    <a:pt x="1466" y="2591"/>
                    <a:pt x="1466" y="2593"/>
                    <a:pt x="1466" y="2594"/>
                  </a:cubicBezTo>
                  <a:cubicBezTo>
                    <a:pt x="1466" y="2596"/>
                    <a:pt x="1467" y="2597"/>
                    <a:pt x="1467" y="2598"/>
                  </a:cubicBezTo>
                  <a:cubicBezTo>
                    <a:pt x="1467" y="2599"/>
                    <a:pt x="1467" y="2600"/>
                    <a:pt x="1467" y="2600"/>
                  </a:cubicBezTo>
                  <a:cubicBezTo>
                    <a:pt x="1467" y="2601"/>
                    <a:pt x="1467" y="2601"/>
                    <a:pt x="1468" y="2602"/>
                  </a:cubicBezTo>
                  <a:cubicBezTo>
                    <a:pt x="1468" y="2603"/>
                    <a:pt x="1468" y="2603"/>
                    <a:pt x="1468" y="2604"/>
                  </a:cubicBezTo>
                  <a:cubicBezTo>
                    <a:pt x="1469" y="2605"/>
                    <a:pt x="1469" y="2606"/>
                    <a:pt x="1469" y="2606"/>
                  </a:cubicBezTo>
                  <a:cubicBezTo>
                    <a:pt x="1469" y="2606"/>
                    <a:pt x="1469" y="2605"/>
                    <a:pt x="1469" y="2604"/>
                  </a:cubicBezTo>
                  <a:cubicBezTo>
                    <a:pt x="1469" y="2603"/>
                    <a:pt x="1468" y="2601"/>
                    <a:pt x="1468" y="2598"/>
                  </a:cubicBezTo>
                  <a:cubicBezTo>
                    <a:pt x="1468" y="2597"/>
                    <a:pt x="1468" y="2596"/>
                    <a:pt x="1468" y="2594"/>
                  </a:cubicBezTo>
                  <a:cubicBezTo>
                    <a:pt x="1468" y="2593"/>
                    <a:pt x="1468" y="2591"/>
                    <a:pt x="1468" y="2589"/>
                  </a:cubicBezTo>
                  <a:cubicBezTo>
                    <a:pt x="1469" y="2587"/>
                    <a:pt x="1469" y="2586"/>
                    <a:pt x="1469" y="2584"/>
                  </a:cubicBezTo>
                  <a:cubicBezTo>
                    <a:pt x="1469" y="2582"/>
                    <a:pt x="1469" y="2580"/>
                    <a:pt x="1470" y="2578"/>
                  </a:cubicBezTo>
                  <a:cubicBezTo>
                    <a:pt x="1470" y="2574"/>
                    <a:pt x="1471" y="2569"/>
                    <a:pt x="1472" y="2564"/>
                  </a:cubicBezTo>
                  <a:cubicBezTo>
                    <a:pt x="1473" y="2560"/>
                    <a:pt x="1475" y="2555"/>
                    <a:pt x="1476" y="2550"/>
                  </a:cubicBezTo>
                  <a:cubicBezTo>
                    <a:pt x="1477" y="2548"/>
                    <a:pt x="1477" y="2547"/>
                    <a:pt x="1478" y="2546"/>
                  </a:cubicBezTo>
                  <a:cubicBezTo>
                    <a:pt x="1478" y="2548"/>
                    <a:pt x="1477" y="2551"/>
                    <a:pt x="1477" y="2554"/>
                  </a:cubicBezTo>
                  <a:cubicBezTo>
                    <a:pt x="1477" y="2555"/>
                    <a:pt x="1477" y="2556"/>
                    <a:pt x="1477" y="2557"/>
                  </a:cubicBezTo>
                  <a:cubicBezTo>
                    <a:pt x="1477" y="2558"/>
                    <a:pt x="1477" y="2559"/>
                    <a:pt x="1477" y="2561"/>
                  </a:cubicBezTo>
                  <a:cubicBezTo>
                    <a:pt x="1477" y="2563"/>
                    <a:pt x="1477" y="2565"/>
                    <a:pt x="1477" y="2567"/>
                  </a:cubicBezTo>
                  <a:cubicBezTo>
                    <a:pt x="1477" y="2570"/>
                    <a:pt x="1477" y="2572"/>
                    <a:pt x="1477" y="2574"/>
                  </a:cubicBezTo>
                  <a:cubicBezTo>
                    <a:pt x="1477" y="2575"/>
                    <a:pt x="1477" y="2576"/>
                    <a:pt x="1477" y="2577"/>
                  </a:cubicBezTo>
                  <a:cubicBezTo>
                    <a:pt x="1477" y="2579"/>
                    <a:pt x="1478" y="2580"/>
                    <a:pt x="1478" y="2581"/>
                  </a:cubicBezTo>
                  <a:cubicBezTo>
                    <a:pt x="1478" y="2583"/>
                    <a:pt x="1478" y="2585"/>
                    <a:pt x="1478" y="2587"/>
                  </a:cubicBezTo>
                  <a:cubicBezTo>
                    <a:pt x="1478" y="2589"/>
                    <a:pt x="1478" y="2591"/>
                    <a:pt x="1479" y="2592"/>
                  </a:cubicBezTo>
                  <a:cubicBezTo>
                    <a:pt x="1479" y="2596"/>
                    <a:pt x="1479" y="2599"/>
                    <a:pt x="1480" y="2601"/>
                  </a:cubicBezTo>
                  <a:cubicBezTo>
                    <a:pt x="1480" y="2602"/>
                    <a:pt x="1480" y="2602"/>
                    <a:pt x="1480" y="2603"/>
                  </a:cubicBezTo>
                  <a:cubicBezTo>
                    <a:pt x="1480" y="2603"/>
                    <a:pt x="1481" y="2604"/>
                    <a:pt x="1481" y="2604"/>
                  </a:cubicBezTo>
                  <a:cubicBezTo>
                    <a:pt x="1481" y="2604"/>
                    <a:pt x="1481" y="2603"/>
                    <a:pt x="1481" y="2603"/>
                  </a:cubicBezTo>
                  <a:cubicBezTo>
                    <a:pt x="1481" y="2602"/>
                    <a:pt x="1481" y="2602"/>
                    <a:pt x="1481" y="2601"/>
                  </a:cubicBezTo>
                  <a:cubicBezTo>
                    <a:pt x="1482" y="2599"/>
                    <a:pt x="1483" y="2596"/>
                    <a:pt x="1483" y="2592"/>
                  </a:cubicBezTo>
                  <a:cubicBezTo>
                    <a:pt x="1483" y="2591"/>
                    <a:pt x="1484" y="2589"/>
                    <a:pt x="1484" y="2587"/>
                  </a:cubicBezTo>
                  <a:cubicBezTo>
                    <a:pt x="1484" y="2585"/>
                    <a:pt x="1484" y="2583"/>
                    <a:pt x="1485" y="2581"/>
                  </a:cubicBezTo>
                  <a:cubicBezTo>
                    <a:pt x="1485" y="2580"/>
                    <a:pt x="1485" y="2579"/>
                    <a:pt x="1485" y="2577"/>
                  </a:cubicBezTo>
                  <a:cubicBezTo>
                    <a:pt x="1485" y="2576"/>
                    <a:pt x="1485" y="2575"/>
                    <a:pt x="1485" y="2574"/>
                  </a:cubicBezTo>
                  <a:cubicBezTo>
                    <a:pt x="1485" y="2572"/>
                    <a:pt x="1485" y="2570"/>
                    <a:pt x="1485" y="2567"/>
                  </a:cubicBezTo>
                  <a:cubicBezTo>
                    <a:pt x="1485" y="2565"/>
                    <a:pt x="1485" y="2563"/>
                    <a:pt x="1485" y="2560"/>
                  </a:cubicBezTo>
                  <a:cubicBezTo>
                    <a:pt x="1485" y="2559"/>
                    <a:pt x="1485" y="2558"/>
                    <a:pt x="1485" y="2557"/>
                  </a:cubicBezTo>
                  <a:cubicBezTo>
                    <a:pt x="1484" y="2556"/>
                    <a:pt x="1484" y="2555"/>
                    <a:pt x="1484" y="2554"/>
                  </a:cubicBezTo>
                  <a:cubicBezTo>
                    <a:pt x="1484" y="2550"/>
                    <a:pt x="1483" y="2546"/>
                    <a:pt x="1483" y="2542"/>
                  </a:cubicBezTo>
                  <a:cubicBezTo>
                    <a:pt x="1482" y="2540"/>
                    <a:pt x="1482" y="2538"/>
                    <a:pt x="1481" y="2536"/>
                  </a:cubicBezTo>
                  <a:cubicBezTo>
                    <a:pt x="1481" y="2535"/>
                    <a:pt x="1481" y="2535"/>
                    <a:pt x="1482" y="2534"/>
                  </a:cubicBezTo>
                  <a:cubicBezTo>
                    <a:pt x="1483" y="2529"/>
                    <a:pt x="1485" y="2524"/>
                    <a:pt x="1487" y="2518"/>
                  </a:cubicBezTo>
                  <a:cubicBezTo>
                    <a:pt x="1489" y="2513"/>
                    <a:pt x="1491" y="2507"/>
                    <a:pt x="1493" y="2502"/>
                  </a:cubicBezTo>
                  <a:cubicBezTo>
                    <a:pt x="1494" y="2499"/>
                    <a:pt x="1494" y="2496"/>
                    <a:pt x="1495" y="2494"/>
                  </a:cubicBezTo>
                  <a:cubicBezTo>
                    <a:pt x="1496" y="2492"/>
                    <a:pt x="1496" y="2491"/>
                    <a:pt x="1496" y="2490"/>
                  </a:cubicBezTo>
                  <a:cubicBezTo>
                    <a:pt x="1497" y="2488"/>
                    <a:pt x="1497" y="2487"/>
                    <a:pt x="1497" y="2486"/>
                  </a:cubicBezTo>
                  <a:cubicBezTo>
                    <a:pt x="1498" y="2481"/>
                    <a:pt x="1499" y="2476"/>
                    <a:pt x="1499" y="2472"/>
                  </a:cubicBezTo>
                  <a:cubicBezTo>
                    <a:pt x="1501" y="2478"/>
                    <a:pt x="1503" y="2484"/>
                    <a:pt x="1505" y="2490"/>
                  </a:cubicBezTo>
                  <a:cubicBezTo>
                    <a:pt x="1505" y="2492"/>
                    <a:pt x="1505" y="2494"/>
                    <a:pt x="1505" y="2496"/>
                  </a:cubicBezTo>
                  <a:cubicBezTo>
                    <a:pt x="1506" y="2503"/>
                    <a:pt x="1506" y="2510"/>
                    <a:pt x="1506" y="2517"/>
                  </a:cubicBezTo>
                  <a:cubicBezTo>
                    <a:pt x="1507" y="2524"/>
                    <a:pt x="1507" y="2531"/>
                    <a:pt x="1507" y="2538"/>
                  </a:cubicBezTo>
                  <a:cubicBezTo>
                    <a:pt x="1507" y="2542"/>
                    <a:pt x="1507" y="2545"/>
                    <a:pt x="1507" y="2548"/>
                  </a:cubicBezTo>
                  <a:cubicBezTo>
                    <a:pt x="1507" y="2552"/>
                    <a:pt x="1507" y="2555"/>
                    <a:pt x="1507" y="2558"/>
                  </a:cubicBezTo>
                  <a:cubicBezTo>
                    <a:pt x="1507" y="2562"/>
                    <a:pt x="1507" y="2565"/>
                    <a:pt x="1507" y="2568"/>
                  </a:cubicBezTo>
                  <a:cubicBezTo>
                    <a:pt x="1507" y="2571"/>
                    <a:pt x="1506" y="2574"/>
                    <a:pt x="1506" y="2577"/>
                  </a:cubicBezTo>
                  <a:cubicBezTo>
                    <a:pt x="1506" y="2583"/>
                    <a:pt x="1505" y="2589"/>
                    <a:pt x="1504" y="2594"/>
                  </a:cubicBezTo>
                  <a:cubicBezTo>
                    <a:pt x="1503" y="2599"/>
                    <a:pt x="1502" y="2604"/>
                    <a:pt x="1501" y="2608"/>
                  </a:cubicBezTo>
                  <a:cubicBezTo>
                    <a:pt x="1501" y="2612"/>
                    <a:pt x="1500" y="2616"/>
                    <a:pt x="1499" y="2619"/>
                  </a:cubicBezTo>
                  <a:cubicBezTo>
                    <a:pt x="1498" y="2622"/>
                    <a:pt x="1497" y="2624"/>
                    <a:pt x="1496" y="2625"/>
                  </a:cubicBezTo>
                  <a:cubicBezTo>
                    <a:pt x="1495" y="2627"/>
                    <a:pt x="1495" y="2627"/>
                    <a:pt x="1495" y="2627"/>
                  </a:cubicBezTo>
                  <a:cubicBezTo>
                    <a:pt x="1495" y="2627"/>
                    <a:pt x="1495" y="2627"/>
                    <a:pt x="1495" y="2627"/>
                  </a:cubicBezTo>
                  <a:cubicBezTo>
                    <a:pt x="1496" y="2627"/>
                    <a:pt x="1496" y="2626"/>
                    <a:pt x="1497" y="2625"/>
                  </a:cubicBezTo>
                  <a:cubicBezTo>
                    <a:pt x="1498" y="2624"/>
                    <a:pt x="1499" y="2622"/>
                    <a:pt x="1500" y="2619"/>
                  </a:cubicBezTo>
                  <a:cubicBezTo>
                    <a:pt x="1501" y="2618"/>
                    <a:pt x="1502" y="2616"/>
                    <a:pt x="1502" y="2614"/>
                  </a:cubicBezTo>
                  <a:cubicBezTo>
                    <a:pt x="1503" y="2613"/>
                    <a:pt x="1504" y="2611"/>
                    <a:pt x="1504" y="2609"/>
                  </a:cubicBezTo>
                  <a:cubicBezTo>
                    <a:pt x="1506" y="2605"/>
                    <a:pt x="1507" y="2600"/>
                    <a:pt x="1509" y="2595"/>
                  </a:cubicBezTo>
                  <a:cubicBezTo>
                    <a:pt x="1509" y="2593"/>
                    <a:pt x="1509" y="2592"/>
                    <a:pt x="1510" y="2591"/>
                  </a:cubicBezTo>
                  <a:cubicBezTo>
                    <a:pt x="1510" y="2589"/>
                    <a:pt x="1510" y="2588"/>
                    <a:pt x="1510" y="2587"/>
                  </a:cubicBezTo>
                  <a:cubicBezTo>
                    <a:pt x="1511" y="2584"/>
                    <a:pt x="1512" y="2581"/>
                    <a:pt x="1512" y="2578"/>
                  </a:cubicBezTo>
                  <a:cubicBezTo>
                    <a:pt x="1513" y="2575"/>
                    <a:pt x="1513" y="2572"/>
                    <a:pt x="1513" y="2568"/>
                  </a:cubicBezTo>
                  <a:cubicBezTo>
                    <a:pt x="1514" y="2565"/>
                    <a:pt x="1514" y="2562"/>
                    <a:pt x="1514" y="2559"/>
                  </a:cubicBezTo>
                  <a:cubicBezTo>
                    <a:pt x="1515" y="2552"/>
                    <a:pt x="1515" y="2545"/>
                    <a:pt x="1515" y="2538"/>
                  </a:cubicBezTo>
                  <a:cubicBezTo>
                    <a:pt x="1515" y="2531"/>
                    <a:pt x="1515" y="2524"/>
                    <a:pt x="1514" y="2517"/>
                  </a:cubicBezTo>
                  <a:cubicBezTo>
                    <a:pt x="1514" y="2510"/>
                    <a:pt x="1513" y="2503"/>
                    <a:pt x="1513" y="2496"/>
                  </a:cubicBezTo>
                  <a:cubicBezTo>
                    <a:pt x="1512" y="2492"/>
                    <a:pt x="1512" y="2489"/>
                    <a:pt x="1512" y="2486"/>
                  </a:cubicBezTo>
                  <a:cubicBezTo>
                    <a:pt x="1512" y="2485"/>
                    <a:pt x="1512" y="2485"/>
                    <a:pt x="1512" y="2485"/>
                  </a:cubicBezTo>
                  <a:cubicBezTo>
                    <a:pt x="1511" y="2462"/>
                    <a:pt x="1508" y="2442"/>
                    <a:pt x="1511" y="2422"/>
                  </a:cubicBezTo>
                  <a:cubicBezTo>
                    <a:pt x="1511" y="2422"/>
                    <a:pt x="1511" y="2423"/>
                    <a:pt x="1511" y="2423"/>
                  </a:cubicBezTo>
                  <a:cubicBezTo>
                    <a:pt x="1511" y="2423"/>
                    <a:pt x="1511" y="2423"/>
                    <a:pt x="1511" y="2424"/>
                  </a:cubicBezTo>
                  <a:cubicBezTo>
                    <a:pt x="1511" y="2425"/>
                    <a:pt x="1511" y="2425"/>
                    <a:pt x="1512" y="2426"/>
                  </a:cubicBezTo>
                  <a:cubicBezTo>
                    <a:pt x="1512" y="2429"/>
                    <a:pt x="1513" y="2433"/>
                    <a:pt x="1515" y="2437"/>
                  </a:cubicBezTo>
                  <a:cubicBezTo>
                    <a:pt x="1517" y="2441"/>
                    <a:pt x="1519" y="2445"/>
                    <a:pt x="1521" y="2449"/>
                  </a:cubicBezTo>
                  <a:cubicBezTo>
                    <a:pt x="1523" y="2453"/>
                    <a:pt x="1526" y="2457"/>
                    <a:pt x="1528" y="2461"/>
                  </a:cubicBezTo>
                  <a:cubicBezTo>
                    <a:pt x="1530" y="2463"/>
                    <a:pt x="1531" y="2465"/>
                    <a:pt x="1532" y="2467"/>
                  </a:cubicBezTo>
                  <a:cubicBezTo>
                    <a:pt x="1534" y="2469"/>
                    <a:pt x="1535" y="2472"/>
                    <a:pt x="1536" y="2474"/>
                  </a:cubicBezTo>
                  <a:cubicBezTo>
                    <a:pt x="1537" y="2475"/>
                    <a:pt x="1537" y="2476"/>
                    <a:pt x="1538" y="2477"/>
                  </a:cubicBezTo>
                  <a:cubicBezTo>
                    <a:pt x="1539" y="2478"/>
                    <a:pt x="1539" y="2480"/>
                    <a:pt x="1540" y="2481"/>
                  </a:cubicBezTo>
                  <a:cubicBezTo>
                    <a:pt x="1540" y="2482"/>
                    <a:pt x="1541" y="2483"/>
                    <a:pt x="1541" y="2484"/>
                  </a:cubicBezTo>
                  <a:cubicBezTo>
                    <a:pt x="1543" y="2488"/>
                    <a:pt x="1543" y="2488"/>
                    <a:pt x="1543" y="2488"/>
                  </a:cubicBezTo>
                  <a:cubicBezTo>
                    <a:pt x="1544" y="2489"/>
                    <a:pt x="1544" y="2490"/>
                    <a:pt x="1545" y="2491"/>
                  </a:cubicBezTo>
                  <a:cubicBezTo>
                    <a:pt x="1545" y="2492"/>
                    <a:pt x="1546" y="2494"/>
                    <a:pt x="1547" y="2495"/>
                  </a:cubicBezTo>
                  <a:cubicBezTo>
                    <a:pt x="1547" y="2496"/>
                    <a:pt x="1548" y="2497"/>
                    <a:pt x="1548" y="2498"/>
                  </a:cubicBezTo>
                  <a:cubicBezTo>
                    <a:pt x="1548" y="2498"/>
                    <a:pt x="1548" y="2499"/>
                    <a:pt x="1548" y="2499"/>
                  </a:cubicBezTo>
                  <a:cubicBezTo>
                    <a:pt x="1548" y="2500"/>
                    <a:pt x="1548" y="2501"/>
                    <a:pt x="1547" y="2503"/>
                  </a:cubicBezTo>
                  <a:cubicBezTo>
                    <a:pt x="1547" y="2505"/>
                    <a:pt x="1547" y="2508"/>
                    <a:pt x="1546" y="2512"/>
                  </a:cubicBezTo>
                  <a:cubicBezTo>
                    <a:pt x="1546" y="2515"/>
                    <a:pt x="1545" y="2518"/>
                    <a:pt x="1544" y="2521"/>
                  </a:cubicBezTo>
                  <a:cubicBezTo>
                    <a:pt x="1543" y="2525"/>
                    <a:pt x="1543" y="2528"/>
                    <a:pt x="1542" y="2532"/>
                  </a:cubicBezTo>
                  <a:cubicBezTo>
                    <a:pt x="1541" y="2535"/>
                    <a:pt x="1541" y="2539"/>
                    <a:pt x="1540" y="2543"/>
                  </a:cubicBezTo>
                  <a:cubicBezTo>
                    <a:pt x="1539" y="2546"/>
                    <a:pt x="1538" y="2550"/>
                    <a:pt x="1538" y="2554"/>
                  </a:cubicBezTo>
                  <a:cubicBezTo>
                    <a:pt x="1538" y="2555"/>
                    <a:pt x="1537" y="2557"/>
                    <a:pt x="1537" y="2559"/>
                  </a:cubicBezTo>
                  <a:cubicBezTo>
                    <a:pt x="1537" y="2560"/>
                    <a:pt x="1537" y="2561"/>
                    <a:pt x="1537" y="2562"/>
                  </a:cubicBezTo>
                  <a:cubicBezTo>
                    <a:pt x="1537" y="2563"/>
                    <a:pt x="1537" y="2564"/>
                    <a:pt x="1537" y="2564"/>
                  </a:cubicBezTo>
                  <a:cubicBezTo>
                    <a:pt x="1536" y="2568"/>
                    <a:pt x="1536" y="2571"/>
                    <a:pt x="1536" y="2575"/>
                  </a:cubicBezTo>
                  <a:cubicBezTo>
                    <a:pt x="1536" y="2578"/>
                    <a:pt x="1537" y="2581"/>
                    <a:pt x="1537" y="2584"/>
                  </a:cubicBezTo>
                  <a:cubicBezTo>
                    <a:pt x="1537" y="2585"/>
                    <a:pt x="1537" y="2587"/>
                    <a:pt x="1538" y="2588"/>
                  </a:cubicBezTo>
                  <a:cubicBezTo>
                    <a:pt x="1538" y="2589"/>
                    <a:pt x="1538" y="2590"/>
                    <a:pt x="1538" y="2592"/>
                  </a:cubicBezTo>
                  <a:cubicBezTo>
                    <a:pt x="1539" y="2593"/>
                    <a:pt x="1539" y="2594"/>
                    <a:pt x="1539" y="2595"/>
                  </a:cubicBezTo>
                  <a:cubicBezTo>
                    <a:pt x="1540" y="2596"/>
                    <a:pt x="1540" y="2597"/>
                    <a:pt x="1540" y="2597"/>
                  </a:cubicBezTo>
                  <a:cubicBezTo>
                    <a:pt x="1541" y="2599"/>
                    <a:pt x="1541" y="2600"/>
                    <a:pt x="1542" y="2601"/>
                  </a:cubicBezTo>
                  <a:cubicBezTo>
                    <a:pt x="1542" y="2602"/>
                    <a:pt x="1542" y="2602"/>
                    <a:pt x="1542" y="2602"/>
                  </a:cubicBezTo>
                  <a:cubicBezTo>
                    <a:pt x="1542" y="2602"/>
                    <a:pt x="1542" y="2602"/>
                    <a:pt x="1542" y="2601"/>
                  </a:cubicBezTo>
                  <a:cubicBezTo>
                    <a:pt x="1542" y="2600"/>
                    <a:pt x="1542" y="2599"/>
                    <a:pt x="1542" y="2597"/>
                  </a:cubicBezTo>
                  <a:cubicBezTo>
                    <a:pt x="1542" y="2596"/>
                    <a:pt x="1542" y="2595"/>
                    <a:pt x="1542" y="2594"/>
                  </a:cubicBezTo>
                  <a:cubicBezTo>
                    <a:pt x="1542" y="2593"/>
                    <a:pt x="1542" y="2592"/>
                    <a:pt x="1541" y="2591"/>
                  </a:cubicBezTo>
                  <a:cubicBezTo>
                    <a:pt x="1542" y="2590"/>
                    <a:pt x="1542" y="2589"/>
                    <a:pt x="1542" y="2588"/>
                  </a:cubicBezTo>
                  <a:cubicBezTo>
                    <a:pt x="1542" y="2586"/>
                    <a:pt x="1542" y="2585"/>
                    <a:pt x="1542" y="2584"/>
                  </a:cubicBezTo>
                  <a:cubicBezTo>
                    <a:pt x="1542" y="2581"/>
                    <a:pt x="1542" y="2578"/>
                    <a:pt x="1542" y="2575"/>
                  </a:cubicBezTo>
                  <a:cubicBezTo>
                    <a:pt x="1543" y="2572"/>
                    <a:pt x="1543" y="2569"/>
                    <a:pt x="1544" y="2565"/>
                  </a:cubicBezTo>
                  <a:cubicBezTo>
                    <a:pt x="1544" y="2564"/>
                    <a:pt x="1544" y="2562"/>
                    <a:pt x="1544" y="2561"/>
                  </a:cubicBezTo>
                  <a:cubicBezTo>
                    <a:pt x="1545" y="2562"/>
                    <a:pt x="1545" y="2564"/>
                    <a:pt x="1546" y="2566"/>
                  </a:cubicBezTo>
                  <a:cubicBezTo>
                    <a:pt x="1547" y="2570"/>
                    <a:pt x="1549" y="2575"/>
                    <a:pt x="1551" y="2580"/>
                  </a:cubicBezTo>
                  <a:cubicBezTo>
                    <a:pt x="1552" y="2581"/>
                    <a:pt x="1552" y="2582"/>
                    <a:pt x="1553" y="2583"/>
                  </a:cubicBezTo>
                  <a:cubicBezTo>
                    <a:pt x="1553" y="2585"/>
                    <a:pt x="1554" y="2586"/>
                    <a:pt x="1554" y="2587"/>
                  </a:cubicBezTo>
                  <a:cubicBezTo>
                    <a:pt x="1555" y="2590"/>
                    <a:pt x="1557" y="2592"/>
                    <a:pt x="1558" y="2595"/>
                  </a:cubicBezTo>
                  <a:cubicBezTo>
                    <a:pt x="1559" y="2598"/>
                    <a:pt x="1560" y="2600"/>
                    <a:pt x="1562" y="2603"/>
                  </a:cubicBezTo>
                  <a:cubicBezTo>
                    <a:pt x="1562" y="2604"/>
                    <a:pt x="1563" y="2605"/>
                    <a:pt x="1564" y="2606"/>
                  </a:cubicBezTo>
                  <a:cubicBezTo>
                    <a:pt x="1564" y="2608"/>
                    <a:pt x="1565" y="2609"/>
                    <a:pt x="1565" y="2610"/>
                  </a:cubicBezTo>
                  <a:cubicBezTo>
                    <a:pt x="1567" y="2612"/>
                    <a:pt x="1568" y="2614"/>
                    <a:pt x="1569" y="2617"/>
                  </a:cubicBezTo>
                  <a:cubicBezTo>
                    <a:pt x="1570" y="2619"/>
                    <a:pt x="1571" y="2621"/>
                    <a:pt x="1571" y="2623"/>
                  </a:cubicBezTo>
                  <a:cubicBezTo>
                    <a:pt x="1572" y="2625"/>
                    <a:pt x="1573" y="2626"/>
                    <a:pt x="1573" y="2628"/>
                  </a:cubicBezTo>
                  <a:cubicBezTo>
                    <a:pt x="1573" y="2629"/>
                    <a:pt x="1574" y="2630"/>
                    <a:pt x="1574" y="2630"/>
                  </a:cubicBezTo>
                  <a:cubicBezTo>
                    <a:pt x="1574" y="2631"/>
                    <a:pt x="1574" y="2632"/>
                    <a:pt x="1574" y="2632"/>
                  </a:cubicBezTo>
                  <a:cubicBezTo>
                    <a:pt x="1574" y="2633"/>
                    <a:pt x="1574" y="2633"/>
                    <a:pt x="1574" y="2634"/>
                  </a:cubicBezTo>
                  <a:cubicBezTo>
                    <a:pt x="1574" y="2634"/>
                    <a:pt x="1574" y="2635"/>
                    <a:pt x="1574" y="2635"/>
                  </a:cubicBezTo>
                  <a:cubicBezTo>
                    <a:pt x="1574" y="2636"/>
                    <a:pt x="1574" y="2636"/>
                    <a:pt x="1574" y="2636"/>
                  </a:cubicBezTo>
                  <a:cubicBezTo>
                    <a:pt x="1574" y="2636"/>
                    <a:pt x="1575" y="2636"/>
                    <a:pt x="1575" y="2635"/>
                  </a:cubicBezTo>
                  <a:cubicBezTo>
                    <a:pt x="1575" y="2635"/>
                    <a:pt x="1575" y="2634"/>
                    <a:pt x="1576" y="2632"/>
                  </a:cubicBezTo>
                  <a:cubicBezTo>
                    <a:pt x="1576" y="2632"/>
                    <a:pt x="1576" y="2631"/>
                    <a:pt x="1576" y="2630"/>
                  </a:cubicBezTo>
                  <a:cubicBezTo>
                    <a:pt x="1576" y="2629"/>
                    <a:pt x="1576" y="2629"/>
                    <a:pt x="1576" y="2628"/>
                  </a:cubicBezTo>
                  <a:cubicBezTo>
                    <a:pt x="1576" y="2626"/>
                    <a:pt x="1576" y="2624"/>
                    <a:pt x="1576" y="2622"/>
                  </a:cubicBezTo>
                  <a:cubicBezTo>
                    <a:pt x="1575" y="2617"/>
                    <a:pt x="1574" y="2612"/>
                    <a:pt x="1572" y="2607"/>
                  </a:cubicBezTo>
                  <a:cubicBezTo>
                    <a:pt x="1571" y="2606"/>
                    <a:pt x="1571" y="2604"/>
                    <a:pt x="1570" y="2603"/>
                  </a:cubicBezTo>
                  <a:cubicBezTo>
                    <a:pt x="1570" y="2602"/>
                    <a:pt x="1569" y="2601"/>
                    <a:pt x="1569" y="2599"/>
                  </a:cubicBezTo>
                  <a:cubicBezTo>
                    <a:pt x="1567" y="2597"/>
                    <a:pt x="1566" y="2594"/>
                    <a:pt x="1565" y="2592"/>
                  </a:cubicBezTo>
                  <a:cubicBezTo>
                    <a:pt x="1564" y="2589"/>
                    <a:pt x="1563" y="2586"/>
                    <a:pt x="1561" y="2584"/>
                  </a:cubicBezTo>
                  <a:cubicBezTo>
                    <a:pt x="1561" y="2583"/>
                    <a:pt x="1560" y="2581"/>
                    <a:pt x="1559" y="2580"/>
                  </a:cubicBezTo>
                  <a:cubicBezTo>
                    <a:pt x="1559" y="2579"/>
                    <a:pt x="1558" y="2578"/>
                    <a:pt x="1558" y="2577"/>
                  </a:cubicBezTo>
                  <a:cubicBezTo>
                    <a:pt x="1555" y="2572"/>
                    <a:pt x="1552" y="2568"/>
                    <a:pt x="1550" y="2564"/>
                  </a:cubicBezTo>
                  <a:cubicBezTo>
                    <a:pt x="1548" y="2561"/>
                    <a:pt x="1547" y="2558"/>
                    <a:pt x="1545" y="2556"/>
                  </a:cubicBezTo>
                  <a:cubicBezTo>
                    <a:pt x="1545" y="2556"/>
                    <a:pt x="1545" y="2555"/>
                    <a:pt x="1546" y="2555"/>
                  </a:cubicBezTo>
                  <a:cubicBezTo>
                    <a:pt x="1546" y="2551"/>
                    <a:pt x="1547" y="2548"/>
                    <a:pt x="1548" y="2544"/>
                  </a:cubicBezTo>
                  <a:cubicBezTo>
                    <a:pt x="1548" y="2540"/>
                    <a:pt x="1549" y="2537"/>
                    <a:pt x="1550" y="2533"/>
                  </a:cubicBezTo>
                  <a:cubicBezTo>
                    <a:pt x="1550" y="2531"/>
                    <a:pt x="1550" y="2529"/>
                    <a:pt x="1550" y="2528"/>
                  </a:cubicBezTo>
                  <a:cubicBezTo>
                    <a:pt x="1551" y="2526"/>
                    <a:pt x="1551" y="2524"/>
                    <a:pt x="1551" y="2522"/>
                  </a:cubicBezTo>
                  <a:cubicBezTo>
                    <a:pt x="1552" y="2519"/>
                    <a:pt x="1552" y="2515"/>
                    <a:pt x="1552" y="2512"/>
                  </a:cubicBezTo>
                  <a:cubicBezTo>
                    <a:pt x="1552" y="2511"/>
                    <a:pt x="1552" y="2509"/>
                    <a:pt x="1552" y="2508"/>
                  </a:cubicBezTo>
                  <a:cubicBezTo>
                    <a:pt x="1553" y="2511"/>
                    <a:pt x="1554" y="2513"/>
                    <a:pt x="1555" y="2516"/>
                  </a:cubicBezTo>
                  <a:cubicBezTo>
                    <a:pt x="1557" y="2521"/>
                    <a:pt x="1558" y="2525"/>
                    <a:pt x="1560" y="2529"/>
                  </a:cubicBezTo>
                  <a:cubicBezTo>
                    <a:pt x="1561" y="2531"/>
                    <a:pt x="1561" y="2534"/>
                    <a:pt x="1562" y="2536"/>
                  </a:cubicBezTo>
                  <a:cubicBezTo>
                    <a:pt x="1562" y="2537"/>
                    <a:pt x="1562" y="2538"/>
                    <a:pt x="1563" y="2539"/>
                  </a:cubicBezTo>
                  <a:cubicBezTo>
                    <a:pt x="1563" y="2540"/>
                    <a:pt x="1563" y="2541"/>
                    <a:pt x="1564" y="2542"/>
                  </a:cubicBezTo>
                  <a:cubicBezTo>
                    <a:pt x="1565" y="2545"/>
                    <a:pt x="1566" y="2549"/>
                    <a:pt x="1566" y="2552"/>
                  </a:cubicBezTo>
                  <a:cubicBezTo>
                    <a:pt x="1567" y="2555"/>
                    <a:pt x="1568" y="2558"/>
                    <a:pt x="1568" y="2560"/>
                  </a:cubicBezTo>
                  <a:cubicBezTo>
                    <a:pt x="1569" y="2562"/>
                    <a:pt x="1569" y="2564"/>
                    <a:pt x="1570" y="2565"/>
                  </a:cubicBezTo>
                  <a:cubicBezTo>
                    <a:pt x="1570" y="2567"/>
                    <a:pt x="1570" y="2567"/>
                    <a:pt x="1570" y="2567"/>
                  </a:cubicBezTo>
                  <a:cubicBezTo>
                    <a:pt x="1570" y="2567"/>
                    <a:pt x="1570" y="2567"/>
                    <a:pt x="1570" y="2565"/>
                  </a:cubicBezTo>
                  <a:cubicBezTo>
                    <a:pt x="1570" y="2564"/>
                    <a:pt x="1570" y="2562"/>
                    <a:pt x="1570" y="2560"/>
                  </a:cubicBezTo>
                  <a:cubicBezTo>
                    <a:pt x="1570" y="2558"/>
                    <a:pt x="1570" y="2555"/>
                    <a:pt x="1569" y="2551"/>
                  </a:cubicBezTo>
                  <a:cubicBezTo>
                    <a:pt x="1569" y="2550"/>
                    <a:pt x="1569" y="2548"/>
                    <a:pt x="1569" y="2546"/>
                  </a:cubicBezTo>
                  <a:cubicBezTo>
                    <a:pt x="1569" y="2544"/>
                    <a:pt x="1568" y="2543"/>
                    <a:pt x="1568" y="2541"/>
                  </a:cubicBezTo>
                  <a:cubicBezTo>
                    <a:pt x="1568" y="2540"/>
                    <a:pt x="1568" y="2539"/>
                    <a:pt x="1568" y="2538"/>
                  </a:cubicBezTo>
                  <a:cubicBezTo>
                    <a:pt x="1567" y="2536"/>
                    <a:pt x="1567" y="2535"/>
                    <a:pt x="1567" y="2534"/>
                  </a:cubicBezTo>
                  <a:cubicBezTo>
                    <a:pt x="1567" y="2532"/>
                    <a:pt x="1566" y="2530"/>
                    <a:pt x="1566" y="2528"/>
                  </a:cubicBezTo>
                  <a:cubicBezTo>
                    <a:pt x="1565" y="2523"/>
                    <a:pt x="1563" y="2519"/>
                    <a:pt x="1562" y="2514"/>
                  </a:cubicBezTo>
                  <a:cubicBezTo>
                    <a:pt x="1561" y="2511"/>
                    <a:pt x="1560" y="2509"/>
                    <a:pt x="1559" y="2506"/>
                  </a:cubicBezTo>
                  <a:cubicBezTo>
                    <a:pt x="1559" y="2504"/>
                    <a:pt x="1558" y="2501"/>
                    <a:pt x="1557" y="2499"/>
                  </a:cubicBezTo>
                  <a:cubicBezTo>
                    <a:pt x="1556" y="2497"/>
                    <a:pt x="1555" y="2494"/>
                    <a:pt x="1554" y="2492"/>
                  </a:cubicBezTo>
                  <a:cubicBezTo>
                    <a:pt x="1553" y="2490"/>
                    <a:pt x="1553" y="2489"/>
                    <a:pt x="1552" y="2488"/>
                  </a:cubicBezTo>
                  <a:cubicBezTo>
                    <a:pt x="1552" y="2487"/>
                    <a:pt x="1551" y="2485"/>
                    <a:pt x="1550" y="2484"/>
                  </a:cubicBezTo>
                  <a:cubicBezTo>
                    <a:pt x="1549" y="2481"/>
                    <a:pt x="1549" y="2481"/>
                    <a:pt x="1549" y="2481"/>
                  </a:cubicBezTo>
                  <a:cubicBezTo>
                    <a:pt x="1548" y="2479"/>
                    <a:pt x="1547" y="2478"/>
                    <a:pt x="1547" y="2477"/>
                  </a:cubicBezTo>
                  <a:cubicBezTo>
                    <a:pt x="1546" y="2476"/>
                    <a:pt x="1545" y="2475"/>
                    <a:pt x="1545" y="2474"/>
                  </a:cubicBezTo>
                  <a:cubicBezTo>
                    <a:pt x="1544" y="2472"/>
                    <a:pt x="1543" y="2471"/>
                    <a:pt x="1543" y="2470"/>
                  </a:cubicBezTo>
                  <a:cubicBezTo>
                    <a:pt x="1542" y="2469"/>
                    <a:pt x="1541" y="2468"/>
                    <a:pt x="1541" y="2467"/>
                  </a:cubicBezTo>
                  <a:cubicBezTo>
                    <a:pt x="1540" y="2466"/>
                    <a:pt x="1539" y="2464"/>
                    <a:pt x="1539" y="2463"/>
                  </a:cubicBezTo>
                  <a:cubicBezTo>
                    <a:pt x="1537" y="2461"/>
                    <a:pt x="1536" y="2459"/>
                    <a:pt x="1534" y="2457"/>
                  </a:cubicBezTo>
                  <a:cubicBezTo>
                    <a:pt x="1531" y="2453"/>
                    <a:pt x="1529" y="2449"/>
                    <a:pt x="1526" y="2445"/>
                  </a:cubicBezTo>
                  <a:cubicBezTo>
                    <a:pt x="1523" y="2442"/>
                    <a:pt x="1521" y="2438"/>
                    <a:pt x="1519" y="2435"/>
                  </a:cubicBezTo>
                  <a:cubicBezTo>
                    <a:pt x="1517" y="2432"/>
                    <a:pt x="1516" y="2428"/>
                    <a:pt x="1515" y="2425"/>
                  </a:cubicBezTo>
                  <a:cubicBezTo>
                    <a:pt x="1514" y="2425"/>
                    <a:pt x="1514" y="2424"/>
                    <a:pt x="1514" y="2423"/>
                  </a:cubicBezTo>
                  <a:cubicBezTo>
                    <a:pt x="1514" y="2423"/>
                    <a:pt x="1513" y="2422"/>
                    <a:pt x="1513" y="2421"/>
                  </a:cubicBezTo>
                  <a:cubicBezTo>
                    <a:pt x="1513" y="2421"/>
                    <a:pt x="1513" y="2420"/>
                    <a:pt x="1513" y="2419"/>
                  </a:cubicBezTo>
                  <a:cubicBezTo>
                    <a:pt x="1513" y="2419"/>
                    <a:pt x="1513" y="2418"/>
                    <a:pt x="1513" y="2417"/>
                  </a:cubicBezTo>
                  <a:cubicBezTo>
                    <a:pt x="1512" y="2417"/>
                    <a:pt x="1512" y="2416"/>
                    <a:pt x="1512" y="2415"/>
                  </a:cubicBezTo>
                  <a:cubicBezTo>
                    <a:pt x="1513" y="2415"/>
                    <a:pt x="1513" y="2414"/>
                    <a:pt x="1513" y="2413"/>
                  </a:cubicBezTo>
                  <a:cubicBezTo>
                    <a:pt x="1516" y="2399"/>
                    <a:pt x="1517" y="2387"/>
                    <a:pt x="1516" y="2376"/>
                  </a:cubicBezTo>
                  <a:cubicBezTo>
                    <a:pt x="1516" y="2377"/>
                    <a:pt x="1516" y="2377"/>
                    <a:pt x="1516" y="2377"/>
                  </a:cubicBezTo>
                  <a:cubicBezTo>
                    <a:pt x="1517" y="2377"/>
                    <a:pt x="1517" y="2378"/>
                    <a:pt x="1518" y="2378"/>
                  </a:cubicBezTo>
                  <a:cubicBezTo>
                    <a:pt x="1518" y="2378"/>
                    <a:pt x="1518" y="2379"/>
                    <a:pt x="1519" y="2379"/>
                  </a:cubicBezTo>
                  <a:cubicBezTo>
                    <a:pt x="1521" y="2381"/>
                    <a:pt x="1523" y="2382"/>
                    <a:pt x="1525" y="2383"/>
                  </a:cubicBezTo>
                  <a:cubicBezTo>
                    <a:pt x="1527" y="2385"/>
                    <a:pt x="1529" y="2386"/>
                    <a:pt x="1532" y="2387"/>
                  </a:cubicBezTo>
                  <a:cubicBezTo>
                    <a:pt x="1533" y="2388"/>
                    <a:pt x="1534" y="2388"/>
                    <a:pt x="1535" y="2389"/>
                  </a:cubicBezTo>
                  <a:cubicBezTo>
                    <a:pt x="1537" y="2390"/>
                    <a:pt x="1538" y="2390"/>
                    <a:pt x="1539" y="2391"/>
                  </a:cubicBezTo>
                  <a:cubicBezTo>
                    <a:pt x="1540" y="2391"/>
                    <a:pt x="1540" y="2391"/>
                    <a:pt x="1540" y="2391"/>
                  </a:cubicBezTo>
                  <a:cubicBezTo>
                    <a:pt x="1541" y="2392"/>
                    <a:pt x="1541" y="2392"/>
                    <a:pt x="1541" y="2392"/>
                  </a:cubicBezTo>
                  <a:cubicBezTo>
                    <a:pt x="1541" y="2392"/>
                    <a:pt x="1542" y="2393"/>
                    <a:pt x="1542" y="2393"/>
                  </a:cubicBezTo>
                  <a:cubicBezTo>
                    <a:pt x="1544" y="2394"/>
                    <a:pt x="1544" y="2394"/>
                    <a:pt x="1544" y="2394"/>
                  </a:cubicBezTo>
                  <a:cubicBezTo>
                    <a:pt x="1545" y="2394"/>
                    <a:pt x="1545" y="2395"/>
                    <a:pt x="1546" y="2395"/>
                  </a:cubicBezTo>
                  <a:cubicBezTo>
                    <a:pt x="1547" y="2396"/>
                    <a:pt x="1547" y="2396"/>
                    <a:pt x="1547" y="2396"/>
                  </a:cubicBezTo>
                  <a:cubicBezTo>
                    <a:pt x="1547" y="2396"/>
                    <a:pt x="1547" y="2397"/>
                    <a:pt x="1547" y="2397"/>
                  </a:cubicBezTo>
                  <a:cubicBezTo>
                    <a:pt x="1547" y="2397"/>
                    <a:pt x="1547" y="2397"/>
                    <a:pt x="1547" y="2397"/>
                  </a:cubicBezTo>
                  <a:cubicBezTo>
                    <a:pt x="1547" y="2398"/>
                    <a:pt x="1547" y="2398"/>
                    <a:pt x="1547" y="2399"/>
                  </a:cubicBezTo>
                  <a:cubicBezTo>
                    <a:pt x="1547" y="2399"/>
                    <a:pt x="1546" y="2400"/>
                    <a:pt x="1546" y="2401"/>
                  </a:cubicBezTo>
                  <a:cubicBezTo>
                    <a:pt x="1546" y="2401"/>
                    <a:pt x="1546" y="2402"/>
                    <a:pt x="1546" y="2403"/>
                  </a:cubicBezTo>
                  <a:cubicBezTo>
                    <a:pt x="1545" y="2404"/>
                    <a:pt x="1545" y="2405"/>
                    <a:pt x="1545" y="2405"/>
                  </a:cubicBezTo>
                  <a:cubicBezTo>
                    <a:pt x="1545" y="2407"/>
                    <a:pt x="1545" y="2409"/>
                    <a:pt x="1545" y="2411"/>
                  </a:cubicBezTo>
                  <a:cubicBezTo>
                    <a:pt x="1544" y="2411"/>
                    <a:pt x="1544" y="2412"/>
                    <a:pt x="1544" y="2413"/>
                  </a:cubicBezTo>
                  <a:cubicBezTo>
                    <a:pt x="1544" y="2414"/>
                    <a:pt x="1544" y="2415"/>
                    <a:pt x="1544" y="2416"/>
                  </a:cubicBezTo>
                  <a:cubicBezTo>
                    <a:pt x="1544" y="2418"/>
                    <a:pt x="1544" y="2420"/>
                    <a:pt x="1545" y="2422"/>
                  </a:cubicBezTo>
                  <a:cubicBezTo>
                    <a:pt x="1545" y="2424"/>
                    <a:pt x="1545" y="2426"/>
                    <a:pt x="1545" y="2428"/>
                  </a:cubicBezTo>
                  <a:cubicBezTo>
                    <a:pt x="1545" y="2429"/>
                    <a:pt x="1546" y="2430"/>
                    <a:pt x="1546" y="2430"/>
                  </a:cubicBezTo>
                  <a:cubicBezTo>
                    <a:pt x="1546" y="2431"/>
                    <a:pt x="1546" y="2432"/>
                    <a:pt x="1546" y="2433"/>
                  </a:cubicBezTo>
                  <a:cubicBezTo>
                    <a:pt x="1547" y="2435"/>
                    <a:pt x="1547" y="2437"/>
                    <a:pt x="1548" y="2438"/>
                  </a:cubicBezTo>
                  <a:cubicBezTo>
                    <a:pt x="1548" y="2439"/>
                    <a:pt x="1549" y="2440"/>
                    <a:pt x="1549" y="2440"/>
                  </a:cubicBezTo>
                  <a:cubicBezTo>
                    <a:pt x="1549" y="2441"/>
                    <a:pt x="1549" y="2442"/>
                    <a:pt x="1550" y="2442"/>
                  </a:cubicBezTo>
                  <a:cubicBezTo>
                    <a:pt x="1550" y="2443"/>
                    <a:pt x="1550" y="2444"/>
                    <a:pt x="1551" y="2444"/>
                  </a:cubicBezTo>
                  <a:cubicBezTo>
                    <a:pt x="1551" y="2445"/>
                    <a:pt x="1551" y="2446"/>
                    <a:pt x="1551" y="2446"/>
                  </a:cubicBezTo>
                  <a:cubicBezTo>
                    <a:pt x="1552" y="2447"/>
                    <a:pt x="1553" y="2448"/>
                    <a:pt x="1553" y="2449"/>
                  </a:cubicBezTo>
                  <a:cubicBezTo>
                    <a:pt x="1554" y="2449"/>
                    <a:pt x="1554" y="2450"/>
                    <a:pt x="1554" y="2450"/>
                  </a:cubicBezTo>
                  <a:cubicBezTo>
                    <a:pt x="1554" y="2451"/>
                    <a:pt x="1555" y="2451"/>
                    <a:pt x="1555" y="2451"/>
                  </a:cubicBezTo>
                  <a:cubicBezTo>
                    <a:pt x="1555" y="2451"/>
                    <a:pt x="1555" y="2451"/>
                    <a:pt x="1555" y="2450"/>
                  </a:cubicBezTo>
                  <a:cubicBezTo>
                    <a:pt x="1555" y="2450"/>
                    <a:pt x="1555" y="2449"/>
                    <a:pt x="1555" y="2448"/>
                  </a:cubicBezTo>
                  <a:cubicBezTo>
                    <a:pt x="1555" y="2447"/>
                    <a:pt x="1554" y="2446"/>
                    <a:pt x="1554" y="2445"/>
                  </a:cubicBezTo>
                  <a:cubicBezTo>
                    <a:pt x="1554" y="2444"/>
                    <a:pt x="1554" y="2443"/>
                    <a:pt x="1554" y="2441"/>
                  </a:cubicBezTo>
                  <a:cubicBezTo>
                    <a:pt x="1554" y="2440"/>
                    <a:pt x="1554" y="2438"/>
                    <a:pt x="1554" y="2437"/>
                  </a:cubicBezTo>
                  <a:cubicBezTo>
                    <a:pt x="1554" y="2435"/>
                    <a:pt x="1554" y="2434"/>
                    <a:pt x="1553" y="2432"/>
                  </a:cubicBezTo>
                  <a:cubicBezTo>
                    <a:pt x="1553" y="2431"/>
                    <a:pt x="1553" y="2430"/>
                    <a:pt x="1553" y="2429"/>
                  </a:cubicBezTo>
                  <a:cubicBezTo>
                    <a:pt x="1553" y="2428"/>
                    <a:pt x="1553" y="2428"/>
                    <a:pt x="1553" y="2427"/>
                  </a:cubicBezTo>
                  <a:cubicBezTo>
                    <a:pt x="1553" y="2425"/>
                    <a:pt x="1553" y="2423"/>
                    <a:pt x="1552" y="2421"/>
                  </a:cubicBezTo>
                  <a:cubicBezTo>
                    <a:pt x="1552" y="2419"/>
                    <a:pt x="1552" y="2418"/>
                    <a:pt x="1552" y="2416"/>
                  </a:cubicBezTo>
                  <a:cubicBezTo>
                    <a:pt x="1552" y="2415"/>
                    <a:pt x="1552" y="2414"/>
                    <a:pt x="1552" y="2413"/>
                  </a:cubicBezTo>
                  <a:cubicBezTo>
                    <a:pt x="1552" y="2412"/>
                    <a:pt x="1552" y="2411"/>
                    <a:pt x="1552" y="2411"/>
                  </a:cubicBezTo>
                  <a:cubicBezTo>
                    <a:pt x="1551" y="2409"/>
                    <a:pt x="1551" y="2407"/>
                    <a:pt x="1551" y="2406"/>
                  </a:cubicBezTo>
                  <a:cubicBezTo>
                    <a:pt x="1551" y="2404"/>
                    <a:pt x="1551" y="2403"/>
                    <a:pt x="1551" y="2401"/>
                  </a:cubicBezTo>
                  <a:cubicBezTo>
                    <a:pt x="1551" y="2401"/>
                    <a:pt x="1551" y="2400"/>
                    <a:pt x="1551" y="2399"/>
                  </a:cubicBezTo>
                  <a:cubicBezTo>
                    <a:pt x="1551" y="2400"/>
                    <a:pt x="1551" y="2400"/>
                    <a:pt x="1552" y="2400"/>
                  </a:cubicBezTo>
                  <a:cubicBezTo>
                    <a:pt x="1552" y="2401"/>
                    <a:pt x="1553" y="2401"/>
                    <a:pt x="1553" y="2402"/>
                  </a:cubicBezTo>
                  <a:cubicBezTo>
                    <a:pt x="1553" y="2402"/>
                    <a:pt x="1554" y="2403"/>
                    <a:pt x="1554" y="2403"/>
                  </a:cubicBezTo>
                  <a:cubicBezTo>
                    <a:pt x="1555" y="2404"/>
                    <a:pt x="1555" y="2404"/>
                    <a:pt x="1556" y="2405"/>
                  </a:cubicBezTo>
                  <a:cubicBezTo>
                    <a:pt x="1556" y="2405"/>
                    <a:pt x="1556" y="2405"/>
                    <a:pt x="1556" y="2405"/>
                  </a:cubicBezTo>
                  <a:cubicBezTo>
                    <a:pt x="1557" y="2406"/>
                    <a:pt x="1557" y="2406"/>
                    <a:pt x="1557" y="2406"/>
                  </a:cubicBezTo>
                  <a:cubicBezTo>
                    <a:pt x="1557" y="2407"/>
                    <a:pt x="1558" y="2407"/>
                    <a:pt x="1558" y="2408"/>
                  </a:cubicBezTo>
                  <a:cubicBezTo>
                    <a:pt x="1558" y="2408"/>
                    <a:pt x="1559" y="2409"/>
                    <a:pt x="1559" y="2409"/>
                  </a:cubicBezTo>
                  <a:cubicBezTo>
                    <a:pt x="1559" y="2410"/>
                    <a:pt x="1560" y="2410"/>
                    <a:pt x="1560" y="2411"/>
                  </a:cubicBezTo>
                  <a:cubicBezTo>
                    <a:pt x="1560" y="2411"/>
                    <a:pt x="1561" y="2412"/>
                    <a:pt x="1561" y="2412"/>
                  </a:cubicBezTo>
                  <a:cubicBezTo>
                    <a:pt x="1562" y="2413"/>
                    <a:pt x="1562" y="2414"/>
                    <a:pt x="1563" y="2415"/>
                  </a:cubicBezTo>
                  <a:cubicBezTo>
                    <a:pt x="1563" y="2416"/>
                    <a:pt x="1564" y="2417"/>
                    <a:pt x="1564" y="2418"/>
                  </a:cubicBezTo>
                  <a:cubicBezTo>
                    <a:pt x="1565" y="2419"/>
                    <a:pt x="1565" y="2420"/>
                    <a:pt x="1565" y="2421"/>
                  </a:cubicBezTo>
                  <a:cubicBezTo>
                    <a:pt x="1566" y="2421"/>
                    <a:pt x="1566" y="2422"/>
                    <a:pt x="1566" y="2422"/>
                  </a:cubicBezTo>
                  <a:cubicBezTo>
                    <a:pt x="1566" y="2423"/>
                    <a:pt x="1566" y="2423"/>
                    <a:pt x="1566" y="2423"/>
                  </a:cubicBezTo>
                  <a:cubicBezTo>
                    <a:pt x="1567" y="2425"/>
                    <a:pt x="1567" y="2426"/>
                    <a:pt x="1568" y="2428"/>
                  </a:cubicBezTo>
                  <a:cubicBezTo>
                    <a:pt x="1568" y="2429"/>
                    <a:pt x="1569" y="2430"/>
                    <a:pt x="1569" y="2430"/>
                  </a:cubicBezTo>
                  <a:cubicBezTo>
                    <a:pt x="1569" y="2431"/>
                    <a:pt x="1569" y="2431"/>
                    <a:pt x="1569" y="2431"/>
                  </a:cubicBezTo>
                  <a:cubicBezTo>
                    <a:pt x="1569" y="2431"/>
                    <a:pt x="1569" y="2431"/>
                    <a:pt x="1569" y="2430"/>
                  </a:cubicBezTo>
                  <a:cubicBezTo>
                    <a:pt x="1569" y="2430"/>
                    <a:pt x="1569" y="2430"/>
                    <a:pt x="1569" y="2429"/>
                  </a:cubicBezTo>
                  <a:cubicBezTo>
                    <a:pt x="1569" y="2429"/>
                    <a:pt x="1569" y="2428"/>
                    <a:pt x="1569" y="2427"/>
                  </a:cubicBezTo>
                  <a:cubicBezTo>
                    <a:pt x="1569" y="2426"/>
                    <a:pt x="1570" y="2425"/>
                    <a:pt x="1569" y="2423"/>
                  </a:cubicBezTo>
                  <a:cubicBezTo>
                    <a:pt x="1569" y="2422"/>
                    <a:pt x="1569" y="2421"/>
                    <a:pt x="1569" y="2420"/>
                  </a:cubicBezTo>
                  <a:cubicBezTo>
                    <a:pt x="1569" y="2419"/>
                    <a:pt x="1569" y="2418"/>
                    <a:pt x="1568" y="2417"/>
                  </a:cubicBezTo>
                  <a:cubicBezTo>
                    <a:pt x="1568" y="2414"/>
                    <a:pt x="1567" y="2412"/>
                    <a:pt x="1566" y="2410"/>
                  </a:cubicBezTo>
                  <a:cubicBezTo>
                    <a:pt x="1566" y="2409"/>
                    <a:pt x="1566" y="2408"/>
                    <a:pt x="1565" y="2408"/>
                  </a:cubicBezTo>
                  <a:cubicBezTo>
                    <a:pt x="1565" y="2407"/>
                    <a:pt x="1565" y="2407"/>
                    <a:pt x="1565" y="2406"/>
                  </a:cubicBezTo>
                  <a:cubicBezTo>
                    <a:pt x="1564" y="2405"/>
                    <a:pt x="1563" y="2403"/>
                    <a:pt x="1563" y="2402"/>
                  </a:cubicBezTo>
                  <a:cubicBezTo>
                    <a:pt x="1562" y="2401"/>
                    <a:pt x="1562" y="2401"/>
                    <a:pt x="1562" y="2401"/>
                  </a:cubicBezTo>
                  <a:cubicBezTo>
                    <a:pt x="1561" y="2400"/>
                    <a:pt x="1561" y="2400"/>
                    <a:pt x="1561" y="2400"/>
                  </a:cubicBezTo>
                  <a:cubicBezTo>
                    <a:pt x="1561" y="2400"/>
                    <a:pt x="1560" y="2399"/>
                    <a:pt x="1560" y="2399"/>
                  </a:cubicBezTo>
                  <a:cubicBezTo>
                    <a:pt x="1559" y="2397"/>
                    <a:pt x="1558" y="2396"/>
                    <a:pt x="1557" y="2395"/>
                  </a:cubicBezTo>
                  <a:cubicBezTo>
                    <a:pt x="1556" y="2394"/>
                    <a:pt x="1555" y="2393"/>
                    <a:pt x="1554" y="2392"/>
                  </a:cubicBezTo>
                  <a:cubicBezTo>
                    <a:pt x="1553" y="2391"/>
                    <a:pt x="1553" y="2391"/>
                    <a:pt x="1552" y="2390"/>
                  </a:cubicBezTo>
                  <a:cubicBezTo>
                    <a:pt x="1550" y="2389"/>
                    <a:pt x="1550" y="2389"/>
                    <a:pt x="1550" y="2389"/>
                  </a:cubicBezTo>
                  <a:cubicBezTo>
                    <a:pt x="1550" y="2388"/>
                    <a:pt x="1549" y="2388"/>
                    <a:pt x="1548" y="2388"/>
                  </a:cubicBezTo>
                  <a:cubicBezTo>
                    <a:pt x="1546" y="2386"/>
                    <a:pt x="1546" y="2386"/>
                    <a:pt x="1546" y="2386"/>
                  </a:cubicBezTo>
                  <a:cubicBezTo>
                    <a:pt x="1546" y="2386"/>
                    <a:pt x="1545" y="2385"/>
                    <a:pt x="1545" y="2385"/>
                  </a:cubicBezTo>
                  <a:cubicBezTo>
                    <a:pt x="1544" y="2385"/>
                    <a:pt x="1544" y="2385"/>
                    <a:pt x="1544" y="2385"/>
                  </a:cubicBezTo>
                  <a:cubicBezTo>
                    <a:pt x="1543" y="2385"/>
                    <a:pt x="1543" y="2385"/>
                    <a:pt x="1543" y="2385"/>
                  </a:cubicBezTo>
                  <a:cubicBezTo>
                    <a:pt x="1543" y="2384"/>
                    <a:pt x="1543" y="2384"/>
                    <a:pt x="1543" y="2384"/>
                  </a:cubicBezTo>
                  <a:cubicBezTo>
                    <a:pt x="1543" y="2384"/>
                    <a:pt x="1543" y="2384"/>
                    <a:pt x="1543" y="2384"/>
                  </a:cubicBezTo>
                  <a:cubicBezTo>
                    <a:pt x="1543" y="2384"/>
                    <a:pt x="1543" y="2384"/>
                    <a:pt x="1543" y="2384"/>
                  </a:cubicBezTo>
                  <a:cubicBezTo>
                    <a:pt x="1543" y="2384"/>
                    <a:pt x="1543" y="2384"/>
                    <a:pt x="1543" y="2384"/>
                  </a:cubicBezTo>
                  <a:cubicBezTo>
                    <a:pt x="1541" y="2383"/>
                    <a:pt x="1540" y="2383"/>
                    <a:pt x="1539" y="2382"/>
                  </a:cubicBezTo>
                  <a:cubicBezTo>
                    <a:pt x="1537" y="2382"/>
                    <a:pt x="1536" y="2381"/>
                    <a:pt x="1535" y="2381"/>
                  </a:cubicBezTo>
                  <a:cubicBezTo>
                    <a:pt x="1532" y="2380"/>
                    <a:pt x="1530" y="2379"/>
                    <a:pt x="1527" y="2378"/>
                  </a:cubicBezTo>
                  <a:cubicBezTo>
                    <a:pt x="1525" y="2377"/>
                    <a:pt x="1523" y="2376"/>
                    <a:pt x="1521" y="2375"/>
                  </a:cubicBezTo>
                  <a:cubicBezTo>
                    <a:pt x="1520" y="2375"/>
                    <a:pt x="1520" y="2374"/>
                    <a:pt x="1519" y="2374"/>
                  </a:cubicBezTo>
                  <a:cubicBezTo>
                    <a:pt x="1518" y="2373"/>
                    <a:pt x="1517" y="2373"/>
                    <a:pt x="1517" y="2373"/>
                  </a:cubicBezTo>
                  <a:cubicBezTo>
                    <a:pt x="1516" y="2372"/>
                    <a:pt x="1516" y="2372"/>
                    <a:pt x="1515" y="2371"/>
                  </a:cubicBezTo>
                  <a:cubicBezTo>
                    <a:pt x="1512" y="2352"/>
                    <a:pt x="1502" y="2337"/>
                    <a:pt x="1490" y="2326"/>
                  </a:cubicBezTo>
                  <a:cubicBezTo>
                    <a:pt x="1492" y="2327"/>
                    <a:pt x="1494" y="2327"/>
                    <a:pt x="1497" y="2328"/>
                  </a:cubicBezTo>
                  <a:cubicBezTo>
                    <a:pt x="1498" y="2328"/>
                    <a:pt x="1500" y="2329"/>
                    <a:pt x="1502" y="2329"/>
                  </a:cubicBezTo>
                  <a:cubicBezTo>
                    <a:pt x="1504" y="2330"/>
                    <a:pt x="1506" y="2330"/>
                    <a:pt x="1507" y="2331"/>
                  </a:cubicBezTo>
                  <a:cubicBezTo>
                    <a:pt x="1511" y="2331"/>
                    <a:pt x="1515" y="2332"/>
                    <a:pt x="1518" y="2333"/>
                  </a:cubicBezTo>
                  <a:cubicBezTo>
                    <a:pt x="1518" y="2333"/>
                    <a:pt x="1519" y="2334"/>
                    <a:pt x="1519" y="2334"/>
                  </a:cubicBezTo>
                  <a:cubicBezTo>
                    <a:pt x="1519" y="2335"/>
                    <a:pt x="1520" y="2336"/>
                    <a:pt x="1520" y="2337"/>
                  </a:cubicBezTo>
                  <a:cubicBezTo>
                    <a:pt x="1521" y="2338"/>
                    <a:pt x="1522" y="2339"/>
                    <a:pt x="1522" y="2340"/>
                  </a:cubicBezTo>
                  <a:cubicBezTo>
                    <a:pt x="1523" y="2341"/>
                    <a:pt x="1523" y="2342"/>
                    <a:pt x="1524" y="2343"/>
                  </a:cubicBezTo>
                  <a:cubicBezTo>
                    <a:pt x="1525" y="2344"/>
                    <a:pt x="1525" y="2345"/>
                    <a:pt x="1526" y="2346"/>
                  </a:cubicBezTo>
                  <a:cubicBezTo>
                    <a:pt x="1526" y="2347"/>
                    <a:pt x="1527" y="2348"/>
                    <a:pt x="1527" y="2349"/>
                  </a:cubicBezTo>
                  <a:cubicBezTo>
                    <a:pt x="1528" y="2350"/>
                    <a:pt x="1528" y="2351"/>
                    <a:pt x="1529" y="2352"/>
                  </a:cubicBezTo>
                  <a:cubicBezTo>
                    <a:pt x="1529" y="2353"/>
                    <a:pt x="1529" y="2353"/>
                    <a:pt x="1530" y="2354"/>
                  </a:cubicBezTo>
                  <a:cubicBezTo>
                    <a:pt x="1530" y="2354"/>
                    <a:pt x="1530" y="2355"/>
                    <a:pt x="1530" y="2355"/>
                  </a:cubicBezTo>
                  <a:cubicBezTo>
                    <a:pt x="1531" y="2356"/>
                    <a:pt x="1531" y="2357"/>
                    <a:pt x="1532" y="2358"/>
                  </a:cubicBezTo>
                  <a:cubicBezTo>
                    <a:pt x="1532" y="2359"/>
                    <a:pt x="1532" y="2359"/>
                    <a:pt x="1532" y="2360"/>
                  </a:cubicBezTo>
                  <a:cubicBezTo>
                    <a:pt x="1532" y="2360"/>
                    <a:pt x="1532" y="2360"/>
                    <a:pt x="1533" y="2361"/>
                  </a:cubicBezTo>
                  <a:cubicBezTo>
                    <a:pt x="1533" y="2362"/>
                    <a:pt x="1533" y="2362"/>
                    <a:pt x="1534" y="2363"/>
                  </a:cubicBezTo>
                  <a:cubicBezTo>
                    <a:pt x="1534" y="2363"/>
                    <a:pt x="1534" y="2364"/>
                    <a:pt x="1534" y="2364"/>
                  </a:cubicBezTo>
                  <a:cubicBezTo>
                    <a:pt x="1534" y="2364"/>
                    <a:pt x="1534" y="2365"/>
                    <a:pt x="1534" y="2365"/>
                  </a:cubicBezTo>
                  <a:cubicBezTo>
                    <a:pt x="1534" y="2365"/>
                    <a:pt x="1534" y="2364"/>
                    <a:pt x="1535" y="2364"/>
                  </a:cubicBezTo>
                  <a:cubicBezTo>
                    <a:pt x="1535" y="2364"/>
                    <a:pt x="1535" y="2363"/>
                    <a:pt x="1535" y="2363"/>
                  </a:cubicBezTo>
                  <a:cubicBezTo>
                    <a:pt x="1535" y="2362"/>
                    <a:pt x="1536" y="2361"/>
                    <a:pt x="1536" y="2360"/>
                  </a:cubicBezTo>
                  <a:cubicBezTo>
                    <a:pt x="1536" y="2360"/>
                    <a:pt x="1536" y="2360"/>
                    <a:pt x="1536" y="2359"/>
                  </a:cubicBezTo>
                  <a:cubicBezTo>
                    <a:pt x="1536" y="2359"/>
                    <a:pt x="1536" y="2358"/>
                    <a:pt x="1536" y="2358"/>
                  </a:cubicBezTo>
                  <a:cubicBezTo>
                    <a:pt x="1536" y="2357"/>
                    <a:pt x="1536" y="2356"/>
                    <a:pt x="1536" y="2356"/>
                  </a:cubicBezTo>
                  <a:cubicBezTo>
                    <a:pt x="1536" y="2355"/>
                    <a:pt x="1536" y="2355"/>
                    <a:pt x="1536" y="2354"/>
                  </a:cubicBezTo>
                  <a:cubicBezTo>
                    <a:pt x="1536" y="2353"/>
                    <a:pt x="1536" y="2353"/>
                    <a:pt x="1536" y="2352"/>
                  </a:cubicBezTo>
                  <a:cubicBezTo>
                    <a:pt x="1536" y="2352"/>
                    <a:pt x="1536" y="2351"/>
                    <a:pt x="1536" y="2350"/>
                  </a:cubicBezTo>
                  <a:cubicBezTo>
                    <a:pt x="1535" y="2349"/>
                    <a:pt x="1535" y="2348"/>
                    <a:pt x="1534" y="2346"/>
                  </a:cubicBezTo>
                  <a:cubicBezTo>
                    <a:pt x="1534" y="2345"/>
                    <a:pt x="1533" y="2344"/>
                    <a:pt x="1533" y="2342"/>
                  </a:cubicBezTo>
                  <a:cubicBezTo>
                    <a:pt x="1532" y="2341"/>
                    <a:pt x="1531" y="2340"/>
                    <a:pt x="1530" y="2339"/>
                  </a:cubicBezTo>
                  <a:cubicBezTo>
                    <a:pt x="1530" y="2337"/>
                    <a:pt x="1529" y="2336"/>
                    <a:pt x="1528" y="2335"/>
                  </a:cubicBezTo>
                  <a:cubicBezTo>
                    <a:pt x="1528" y="2335"/>
                    <a:pt x="1527" y="2335"/>
                    <a:pt x="1527" y="2335"/>
                  </a:cubicBezTo>
                  <a:cubicBezTo>
                    <a:pt x="1528" y="2335"/>
                    <a:pt x="1529" y="2335"/>
                    <a:pt x="1530" y="2335"/>
                  </a:cubicBezTo>
                  <a:cubicBezTo>
                    <a:pt x="1532" y="2336"/>
                    <a:pt x="1533" y="2336"/>
                    <a:pt x="1535" y="2336"/>
                  </a:cubicBezTo>
                  <a:cubicBezTo>
                    <a:pt x="1537" y="2337"/>
                    <a:pt x="1538" y="2337"/>
                    <a:pt x="1540" y="2338"/>
                  </a:cubicBezTo>
                  <a:cubicBezTo>
                    <a:pt x="1541" y="2338"/>
                    <a:pt x="1541" y="2338"/>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3" y="2339"/>
                    <a:pt x="1543" y="2339"/>
                    <a:pt x="1543" y="2339"/>
                  </a:cubicBezTo>
                  <a:cubicBezTo>
                    <a:pt x="1543" y="2339"/>
                    <a:pt x="1544" y="2340"/>
                    <a:pt x="1544" y="2340"/>
                  </a:cubicBezTo>
                  <a:cubicBezTo>
                    <a:pt x="1545" y="2340"/>
                    <a:pt x="1545" y="2341"/>
                    <a:pt x="1546" y="2341"/>
                  </a:cubicBezTo>
                  <a:cubicBezTo>
                    <a:pt x="1546" y="2341"/>
                    <a:pt x="1546" y="2342"/>
                    <a:pt x="1546" y="2342"/>
                  </a:cubicBezTo>
                  <a:cubicBezTo>
                    <a:pt x="1547" y="2342"/>
                    <a:pt x="1547" y="2342"/>
                    <a:pt x="1547" y="2342"/>
                  </a:cubicBezTo>
                  <a:cubicBezTo>
                    <a:pt x="1547" y="2343"/>
                    <a:pt x="1547" y="2343"/>
                    <a:pt x="1547" y="2343"/>
                  </a:cubicBezTo>
                  <a:cubicBezTo>
                    <a:pt x="1549" y="2345"/>
                    <a:pt x="1551" y="2347"/>
                    <a:pt x="1553" y="2349"/>
                  </a:cubicBezTo>
                  <a:cubicBezTo>
                    <a:pt x="1554" y="2352"/>
                    <a:pt x="1555" y="2354"/>
                    <a:pt x="1556" y="2356"/>
                  </a:cubicBezTo>
                  <a:cubicBezTo>
                    <a:pt x="1557" y="2358"/>
                    <a:pt x="1558" y="2360"/>
                    <a:pt x="1558" y="2362"/>
                  </a:cubicBezTo>
                  <a:cubicBezTo>
                    <a:pt x="1559" y="2363"/>
                    <a:pt x="1559" y="2364"/>
                    <a:pt x="1560" y="2365"/>
                  </a:cubicBezTo>
                  <a:cubicBezTo>
                    <a:pt x="1560" y="2366"/>
                    <a:pt x="1560" y="2366"/>
                    <a:pt x="1560" y="2366"/>
                  </a:cubicBezTo>
                  <a:cubicBezTo>
                    <a:pt x="1560" y="2366"/>
                    <a:pt x="1560" y="2366"/>
                    <a:pt x="1560" y="2365"/>
                  </a:cubicBezTo>
                  <a:cubicBezTo>
                    <a:pt x="1560" y="2364"/>
                    <a:pt x="1560" y="2363"/>
                    <a:pt x="1560" y="2361"/>
                  </a:cubicBezTo>
                  <a:cubicBezTo>
                    <a:pt x="1560" y="2359"/>
                    <a:pt x="1559" y="2357"/>
                    <a:pt x="1559" y="2355"/>
                  </a:cubicBezTo>
                  <a:cubicBezTo>
                    <a:pt x="1558" y="2353"/>
                    <a:pt x="1558" y="2350"/>
                    <a:pt x="1557" y="2347"/>
                  </a:cubicBezTo>
                  <a:cubicBezTo>
                    <a:pt x="1556" y="2344"/>
                    <a:pt x="1554" y="2341"/>
                    <a:pt x="1552" y="2339"/>
                  </a:cubicBezTo>
                  <a:cubicBezTo>
                    <a:pt x="1551" y="2338"/>
                    <a:pt x="1551" y="2338"/>
                    <a:pt x="1551" y="2337"/>
                  </a:cubicBezTo>
                  <a:cubicBezTo>
                    <a:pt x="1551" y="2337"/>
                    <a:pt x="1550" y="2337"/>
                    <a:pt x="1550" y="2336"/>
                  </a:cubicBezTo>
                  <a:cubicBezTo>
                    <a:pt x="1549" y="2336"/>
                    <a:pt x="1548" y="2335"/>
                    <a:pt x="1548" y="2334"/>
                  </a:cubicBezTo>
                  <a:cubicBezTo>
                    <a:pt x="1547" y="2334"/>
                    <a:pt x="1547" y="2334"/>
                    <a:pt x="1547" y="2334"/>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5" y="2333"/>
                    <a:pt x="1545" y="2333"/>
                    <a:pt x="1545" y="2333"/>
                  </a:cubicBezTo>
                  <a:cubicBezTo>
                    <a:pt x="1544" y="2332"/>
                    <a:pt x="1543" y="2332"/>
                    <a:pt x="1543" y="2331"/>
                  </a:cubicBezTo>
                  <a:cubicBezTo>
                    <a:pt x="1541" y="2330"/>
                    <a:pt x="1539" y="2330"/>
                    <a:pt x="1537" y="2329"/>
                  </a:cubicBezTo>
                  <a:cubicBezTo>
                    <a:pt x="1535" y="2329"/>
                    <a:pt x="1533" y="2328"/>
                    <a:pt x="1531" y="2328"/>
                  </a:cubicBezTo>
                  <a:cubicBezTo>
                    <a:pt x="1528" y="2327"/>
                    <a:pt x="1524" y="2326"/>
                    <a:pt x="1520" y="2325"/>
                  </a:cubicBezTo>
                  <a:cubicBezTo>
                    <a:pt x="1516" y="2325"/>
                    <a:pt x="1513" y="2324"/>
                    <a:pt x="1509" y="2323"/>
                  </a:cubicBezTo>
                  <a:cubicBezTo>
                    <a:pt x="1507" y="2323"/>
                    <a:pt x="1505" y="2322"/>
                    <a:pt x="1503" y="2322"/>
                  </a:cubicBezTo>
                  <a:cubicBezTo>
                    <a:pt x="1502" y="2322"/>
                    <a:pt x="1500" y="2321"/>
                    <a:pt x="1498" y="2321"/>
                  </a:cubicBezTo>
                  <a:cubicBezTo>
                    <a:pt x="1492" y="2320"/>
                    <a:pt x="1486" y="2319"/>
                    <a:pt x="1480" y="2319"/>
                  </a:cubicBezTo>
                  <a:cubicBezTo>
                    <a:pt x="1452" y="2298"/>
                    <a:pt x="1418" y="2292"/>
                    <a:pt x="1418" y="2292"/>
                  </a:cubicBezTo>
                  <a:cubicBezTo>
                    <a:pt x="1429" y="2285"/>
                    <a:pt x="1441" y="2281"/>
                    <a:pt x="1454" y="2280"/>
                  </a:cubicBezTo>
                  <a:cubicBezTo>
                    <a:pt x="1456" y="2281"/>
                    <a:pt x="1458" y="2282"/>
                    <a:pt x="1461" y="2284"/>
                  </a:cubicBezTo>
                  <a:cubicBezTo>
                    <a:pt x="1464" y="2285"/>
                    <a:pt x="1466" y="2287"/>
                    <a:pt x="1470" y="2289"/>
                  </a:cubicBezTo>
                  <a:cubicBezTo>
                    <a:pt x="1471" y="2290"/>
                    <a:pt x="1473" y="2291"/>
                    <a:pt x="1474" y="2292"/>
                  </a:cubicBezTo>
                  <a:cubicBezTo>
                    <a:pt x="1476" y="2293"/>
                    <a:pt x="1477" y="2294"/>
                    <a:pt x="1479" y="2295"/>
                  </a:cubicBezTo>
                  <a:cubicBezTo>
                    <a:pt x="1482" y="2297"/>
                    <a:pt x="1486" y="2299"/>
                    <a:pt x="1489" y="2301"/>
                  </a:cubicBezTo>
                  <a:cubicBezTo>
                    <a:pt x="1492" y="2303"/>
                    <a:pt x="1496" y="2305"/>
                    <a:pt x="1499" y="2306"/>
                  </a:cubicBezTo>
                  <a:cubicBezTo>
                    <a:pt x="1500" y="2307"/>
                    <a:pt x="1501" y="2307"/>
                    <a:pt x="1501" y="2308"/>
                  </a:cubicBezTo>
                  <a:cubicBezTo>
                    <a:pt x="1502" y="2308"/>
                    <a:pt x="1503" y="2309"/>
                    <a:pt x="1504" y="2309"/>
                  </a:cubicBezTo>
                  <a:cubicBezTo>
                    <a:pt x="1506" y="2310"/>
                    <a:pt x="1507" y="2311"/>
                    <a:pt x="1509" y="2312"/>
                  </a:cubicBezTo>
                  <a:cubicBezTo>
                    <a:pt x="1512" y="2313"/>
                    <a:pt x="1516" y="2315"/>
                    <a:pt x="1519" y="2316"/>
                  </a:cubicBezTo>
                  <a:cubicBezTo>
                    <a:pt x="1522" y="2317"/>
                    <a:pt x="1525" y="2318"/>
                    <a:pt x="1528" y="2318"/>
                  </a:cubicBezTo>
                  <a:cubicBezTo>
                    <a:pt x="1529" y="2318"/>
                    <a:pt x="1530" y="2318"/>
                    <a:pt x="1530" y="2318"/>
                  </a:cubicBezTo>
                  <a:cubicBezTo>
                    <a:pt x="1531" y="2318"/>
                    <a:pt x="1532" y="2319"/>
                    <a:pt x="1532" y="2319"/>
                  </a:cubicBezTo>
                  <a:cubicBezTo>
                    <a:pt x="1533" y="2319"/>
                    <a:pt x="1534" y="2319"/>
                    <a:pt x="1534" y="2319"/>
                  </a:cubicBezTo>
                  <a:cubicBezTo>
                    <a:pt x="1535" y="2319"/>
                    <a:pt x="1536" y="2319"/>
                    <a:pt x="1536" y="2319"/>
                  </a:cubicBezTo>
                  <a:cubicBezTo>
                    <a:pt x="1538" y="2319"/>
                    <a:pt x="1539" y="2319"/>
                    <a:pt x="1540" y="2318"/>
                  </a:cubicBezTo>
                  <a:cubicBezTo>
                    <a:pt x="1541" y="2318"/>
                    <a:pt x="1542" y="2318"/>
                    <a:pt x="1543" y="2318"/>
                  </a:cubicBezTo>
                  <a:cubicBezTo>
                    <a:pt x="1543" y="2318"/>
                    <a:pt x="1544" y="2318"/>
                    <a:pt x="1545" y="2317"/>
                  </a:cubicBezTo>
                  <a:cubicBezTo>
                    <a:pt x="1545" y="2317"/>
                    <a:pt x="1546" y="2317"/>
                    <a:pt x="1546" y="2317"/>
                  </a:cubicBezTo>
                  <a:cubicBezTo>
                    <a:pt x="1547" y="2317"/>
                    <a:pt x="1548" y="2316"/>
                    <a:pt x="1548" y="2316"/>
                  </a:cubicBezTo>
                  <a:cubicBezTo>
                    <a:pt x="1548" y="2316"/>
                    <a:pt x="1547" y="2316"/>
                    <a:pt x="1546" y="2316"/>
                  </a:cubicBezTo>
                  <a:cubicBezTo>
                    <a:pt x="1546" y="2317"/>
                    <a:pt x="1545" y="2317"/>
                    <a:pt x="1545" y="2317"/>
                  </a:cubicBezTo>
                  <a:cubicBezTo>
                    <a:pt x="1544" y="2316"/>
                    <a:pt x="1543" y="2316"/>
                    <a:pt x="1542" y="2316"/>
                  </a:cubicBezTo>
                  <a:cubicBezTo>
                    <a:pt x="1542" y="2316"/>
                    <a:pt x="1541" y="2316"/>
                    <a:pt x="1540" y="2316"/>
                  </a:cubicBezTo>
                  <a:cubicBezTo>
                    <a:pt x="1539" y="2316"/>
                    <a:pt x="1539" y="2316"/>
                    <a:pt x="1538" y="2316"/>
                  </a:cubicBezTo>
                  <a:cubicBezTo>
                    <a:pt x="1538" y="2316"/>
                    <a:pt x="1537" y="2316"/>
                    <a:pt x="1537" y="2316"/>
                  </a:cubicBezTo>
                  <a:cubicBezTo>
                    <a:pt x="1535" y="2315"/>
                    <a:pt x="1534" y="2315"/>
                    <a:pt x="1533" y="2315"/>
                  </a:cubicBezTo>
                  <a:cubicBezTo>
                    <a:pt x="1532" y="2315"/>
                    <a:pt x="1532" y="2314"/>
                    <a:pt x="1531" y="2314"/>
                  </a:cubicBezTo>
                  <a:cubicBezTo>
                    <a:pt x="1531" y="2314"/>
                    <a:pt x="1530" y="2314"/>
                    <a:pt x="1529" y="2314"/>
                  </a:cubicBezTo>
                  <a:cubicBezTo>
                    <a:pt x="1529" y="2313"/>
                    <a:pt x="1528" y="2313"/>
                    <a:pt x="1527" y="2313"/>
                  </a:cubicBezTo>
                  <a:cubicBezTo>
                    <a:pt x="1527" y="2313"/>
                    <a:pt x="1526" y="2312"/>
                    <a:pt x="1525" y="2312"/>
                  </a:cubicBezTo>
                  <a:cubicBezTo>
                    <a:pt x="1525" y="2312"/>
                    <a:pt x="1524" y="2311"/>
                    <a:pt x="1523" y="2311"/>
                  </a:cubicBezTo>
                  <a:cubicBezTo>
                    <a:pt x="1522" y="2311"/>
                    <a:pt x="1522" y="2310"/>
                    <a:pt x="1521" y="2310"/>
                  </a:cubicBezTo>
                  <a:cubicBezTo>
                    <a:pt x="1518" y="2309"/>
                    <a:pt x="1515" y="2307"/>
                    <a:pt x="1512" y="2305"/>
                  </a:cubicBezTo>
                  <a:cubicBezTo>
                    <a:pt x="1511" y="2304"/>
                    <a:pt x="1509" y="2304"/>
                    <a:pt x="1507" y="2303"/>
                  </a:cubicBezTo>
                  <a:cubicBezTo>
                    <a:pt x="1506" y="2302"/>
                    <a:pt x="1504" y="2301"/>
                    <a:pt x="1503" y="2300"/>
                  </a:cubicBezTo>
                  <a:cubicBezTo>
                    <a:pt x="1499" y="2298"/>
                    <a:pt x="1496" y="2296"/>
                    <a:pt x="1493" y="2294"/>
                  </a:cubicBezTo>
                  <a:cubicBezTo>
                    <a:pt x="1489" y="2292"/>
                    <a:pt x="1486" y="2290"/>
                    <a:pt x="1483" y="2288"/>
                  </a:cubicBezTo>
                  <a:cubicBezTo>
                    <a:pt x="1481" y="2287"/>
                    <a:pt x="1480" y="2287"/>
                    <a:pt x="1478" y="2286"/>
                  </a:cubicBezTo>
                  <a:cubicBezTo>
                    <a:pt x="1476" y="2285"/>
                    <a:pt x="1475" y="2284"/>
                    <a:pt x="1473" y="2283"/>
                  </a:cubicBezTo>
                  <a:cubicBezTo>
                    <a:pt x="1470" y="2282"/>
                    <a:pt x="1467" y="2280"/>
                    <a:pt x="1464" y="2279"/>
                  </a:cubicBezTo>
                  <a:cubicBezTo>
                    <a:pt x="1480" y="2278"/>
                    <a:pt x="1497" y="2280"/>
                    <a:pt x="1513" y="2281"/>
                  </a:cubicBezTo>
                  <a:cubicBezTo>
                    <a:pt x="1516" y="2283"/>
                    <a:pt x="1520" y="2285"/>
                    <a:pt x="1523" y="2287"/>
                  </a:cubicBezTo>
                  <a:cubicBezTo>
                    <a:pt x="1525" y="2288"/>
                    <a:pt x="1528" y="2290"/>
                    <a:pt x="1531" y="2291"/>
                  </a:cubicBezTo>
                  <a:cubicBezTo>
                    <a:pt x="1532" y="2292"/>
                    <a:pt x="1533" y="2292"/>
                    <a:pt x="1534" y="2293"/>
                  </a:cubicBezTo>
                  <a:cubicBezTo>
                    <a:pt x="1536" y="2294"/>
                    <a:pt x="1537" y="2294"/>
                    <a:pt x="1538" y="2295"/>
                  </a:cubicBezTo>
                  <a:cubicBezTo>
                    <a:pt x="1541" y="2296"/>
                    <a:pt x="1543" y="2297"/>
                    <a:pt x="1546" y="2298"/>
                  </a:cubicBezTo>
                  <a:cubicBezTo>
                    <a:pt x="1548" y="2299"/>
                    <a:pt x="1550" y="2299"/>
                    <a:pt x="1552" y="2300"/>
                  </a:cubicBezTo>
                  <a:cubicBezTo>
                    <a:pt x="1555" y="2300"/>
                    <a:pt x="1557" y="2301"/>
                    <a:pt x="1558" y="2301"/>
                  </a:cubicBezTo>
                  <a:cubicBezTo>
                    <a:pt x="1559" y="2301"/>
                    <a:pt x="1560" y="2301"/>
                    <a:pt x="1561" y="2301"/>
                  </a:cubicBezTo>
                  <a:cubicBezTo>
                    <a:pt x="1562" y="2301"/>
                    <a:pt x="1563" y="2301"/>
                    <a:pt x="1563" y="2301"/>
                  </a:cubicBezTo>
                  <a:cubicBezTo>
                    <a:pt x="1564" y="2301"/>
                    <a:pt x="1564" y="2301"/>
                    <a:pt x="1565" y="2301"/>
                  </a:cubicBezTo>
                  <a:cubicBezTo>
                    <a:pt x="1565" y="2301"/>
                    <a:pt x="1566" y="2301"/>
                    <a:pt x="1566" y="2301"/>
                  </a:cubicBezTo>
                  <a:cubicBezTo>
                    <a:pt x="1567" y="2301"/>
                    <a:pt x="1567" y="2301"/>
                    <a:pt x="1567" y="2301"/>
                  </a:cubicBezTo>
                  <a:cubicBezTo>
                    <a:pt x="1567" y="2301"/>
                    <a:pt x="1567" y="2301"/>
                    <a:pt x="1566" y="2300"/>
                  </a:cubicBezTo>
                  <a:cubicBezTo>
                    <a:pt x="1566" y="2300"/>
                    <a:pt x="1566" y="2300"/>
                    <a:pt x="1565" y="2300"/>
                  </a:cubicBezTo>
                  <a:cubicBezTo>
                    <a:pt x="1565" y="2300"/>
                    <a:pt x="1564" y="2300"/>
                    <a:pt x="1563" y="2299"/>
                  </a:cubicBezTo>
                  <a:cubicBezTo>
                    <a:pt x="1562" y="2299"/>
                    <a:pt x="1561" y="2299"/>
                    <a:pt x="1559" y="2298"/>
                  </a:cubicBezTo>
                  <a:cubicBezTo>
                    <a:pt x="1558" y="2297"/>
                    <a:pt x="1556" y="2296"/>
                    <a:pt x="1554" y="2295"/>
                  </a:cubicBezTo>
                  <a:cubicBezTo>
                    <a:pt x="1552" y="2295"/>
                    <a:pt x="1550" y="2293"/>
                    <a:pt x="1548" y="2292"/>
                  </a:cubicBezTo>
                  <a:cubicBezTo>
                    <a:pt x="1546" y="2291"/>
                    <a:pt x="1544" y="2290"/>
                    <a:pt x="1541" y="2288"/>
                  </a:cubicBezTo>
                  <a:cubicBezTo>
                    <a:pt x="1540" y="2288"/>
                    <a:pt x="1539" y="2287"/>
                    <a:pt x="1538" y="2286"/>
                  </a:cubicBezTo>
                  <a:cubicBezTo>
                    <a:pt x="1537" y="2286"/>
                    <a:pt x="1535" y="2285"/>
                    <a:pt x="1534" y="2284"/>
                  </a:cubicBezTo>
                  <a:cubicBezTo>
                    <a:pt x="1533" y="2284"/>
                    <a:pt x="1532" y="2283"/>
                    <a:pt x="1531" y="2282"/>
                  </a:cubicBezTo>
                  <a:cubicBezTo>
                    <a:pt x="1553" y="2283"/>
                    <a:pt x="1574" y="2280"/>
                    <a:pt x="1592" y="2265"/>
                  </a:cubicBezTo>
                  <a:cubicBezTo>
                    <a:pt x="1557" y="2277"/>
                    <a:pt x="1512" y="2264"/>
                    <a:pt x="1476" y="2259"/>
                  </a:cubicBezTo>
                  <a:cubicBezTo>
                    <a:pt x="1477" y="2259"/>
                    <a:pt x="1477" y="2258"/>
                    <a:pt x="1478" y="2258"/>
                  </a:cubicBezTo>
                  <a:cubicBezTo>
                    <a:pt x="1480" y="2257"/>
                    <a:pt x="1482" y="2256"/>
                    <a:pt x="1484" y="2255"/>
                  </a:cubicBezTo>
                  <a:cubicBezTo>
                    <a:pt x="1485" y="2255"/>
                    <a:pt x="1485" y="2254"/>
                    <a:pt x="1486" y="2254"/>
                  </a:cubicBezTo>
                  <a:cubicBezTo>
                    <a:pt x="1486" y="2254"/>
                    <a:pt x="1487" y="2254"/>
                    <a:pt x="1487" y="2254"/>
                  </a:cubicBezTo>
                  <a:cubicBezTo>
                    <a:pt x="1488" y="2253"/>
                    <a:pt x="1489" y="2253"/>
                    <a:pt x="1490" y="2253"/>
                  </a:cubicBezTo>
                  <a:cubicBezTo>
                    <a:pt x="1491" y="2252"/>
                    <a:pt x="1492" y="2252"/>
                    <a:pt x="1493" y="2252"/>
                  </a:cubicBezTo>
                  <a:cubicBezTo>
                    <a:pt x="1494" y="2252"/>
                    <a:pt x="1495" y="2251"/>
                    <a:pt x="1496" y="2251"/>
                  </a:cubicBezTo>
                  <a:cubicBezTo>
                    <a:pt x="1496" y="2251"/>
                    <a:pt x="1497" y="2251"/>
                    <a:pt x="1498" y="2251"/>
                  </a:cubicBezTo>
                  <a:cubicBezTo>
                    <a:pt x="1499" y="2251"/>
                    <a:pt x="1499" y="2251"/>
                    <a:pt x="1500" y="2251"/>
                  </a:cubicBezTo>
                  <a:cubicBezTo>
                    <a:pt x="1501" y="2251"/>
                    <a:pt x="1502" y="2251"/>
                    <a:pt x="1503" y="2251"/>
                  </a:cubicBezTo>
                  <a:cubicBezTo>
                    <a:pt x="1503" y="2251"/>
                    <a:pt x="1504" y="2251"/>
                    <a:pt x="1504" y="2251"/>
                  </a:cubicBezTo>
                  <a:cubicBezTo>
                    <a:pt x="1504" y="2251"/>
                    <a:pt x="1503" y="2251"/>
                    <a:pt x="1503" y="2250"/>
                  </a:cubicBezTo>
                  <a:cubicBezTo>
                    <a:pt x="1502" y="2250"/>
                    <a:pt x="1501" y="2250"/>
                    <a:pt x="1500" y="2249"/>
                  </a:cubicBezTo>
                  <a:cubicBezTo>
                    <a:pt x="1499" y="2249"/>
                    <a:pt x="1499" y="2249"/>
                    <a:pt x="1498" y="2249"/>
                  </a:cubicBezTo>
                  <a:cubicBezTo>
                    <a:pt x="1497" y="2249"/>
                    <a:pt x="1496" y="2248"/>
                    <a:pt x="1496" y="2248"/>
                  </a:cubicBezTo>
                  <a:cubicBezTo>
                    <a:pt x="1495" y="2248"/>
                    <a:pt x="1494" y="2248"/>
                    <a:pt x="1493" y="2248"/>
                  </a:cubicBezTo>
                  <a:cubicBezTo>
                    <a:pt x="1492" y="2248"/>
                    <a:pt x="1491" y="2248"/>
                    <a:pt x="1490" y="2248"/>
                  </a:cubicBezTo>
                  <a:cubicBezTo>
                    <a:pt x="1487" y="2248"/>
                    <a:pt x="1485" y="2248"/>
                    <a:pt x="1482" y="2249"/>
                  </a:cubicBezTo>
                  <a:cubicBezTo>
                    <a:pt x="1480" y="2250"/>
                    <a:pt x="1477" y="2251"/>
                    <a:pt x="1475" y="2252"/>
                  </a:cubicBezTo>
                  <a:cubicBezTo>
                    <a:pt x="1474" y="2252"/>
                    <a:pt x="1474" y="2252"/>
                    <a:pt x="1473" y="2252"/>
                  </a:cubicBezTo>
                  <a:cubicBezTo>
                    <a:pt x="1472" y="2253"/>
                    <a:pt x="1472" y="2253"/>
                    <a:pt x="1471" y="2253"/>
                  </a:cubicBezTo>
                  <a:cubicBezTo>
                    <a:pt x="1470" y="2254"/>
                    <a:pt x="1469" y="2254"/>
                    <a:pt x="1467" y="2255"/>
                  </a:cubicBezTo>
                  <a:cubicBezTo>
                    <a:pt x="1466" y="2256"/>
                    <a:pt x="1465" y="2257"/>
                    <a:pt x="1463" y="2257"/>
                  </a:cubicBezTo>
                  <a:cubicBezTo>
                    <a:pt x="1463" y="2257"/>
                    <a:pt x="1463" y="2257"/>
                    <a:pt x="1463" y="2257"/>
                  </a:cubicBezTo>
                  <a:cubicBezTo>
                    <a:pt x="1418" y="2254"/>
                    <a:pt x="1401" y="2291"/>
                    <a:pt x="1380" y="2272"/>
                  </a:cubicBezTo>
                  <a:cubicBezTo>
                    <a:pt x="1365" y="2258"/>
                    <a:pt x="1335" y="2167"/>
                    <a:pt x="1328" y="2145"/>
                  </a:cubicBezTo>
                  <a:cubicBezTo>
                    <a:pt x="1324" y="2135"/>
                    <a:pt x="1321" y="2127"/>
                    <a:pt x="1317" y="2120"/>
                  </a:cubicBezTo>
                  <a:cubicBezTo>
                    <a:pt x="1317" y="2121"/>
                    <a:pt x="1317" y="2121"/>
                    <a:pt x="1317" y="2121"/>
                  </a:cubicBezTo>
                  <a:cubicBezTo>
                    <a:pt x="1318" y="2121"/>
                    <a:pt x="1319" y="2122"/>
                    <a:pt x="1320" y="2123"/>
                  </a:cubicBezTo>
                  <a:cubicBezTo>
                    <a:pt x="1321" y="2124"/>
                    <a:pt x="1322" y="2125"/>
                    <a:pt x="1323" y="2126"/>
                  </a:cubicBezTo>
                  <a:cubicBezTo>
                    <a:pt x="1324" y="2127"/>
                    <a:pt x="1325" y="2128"/>
                    <a:pt x="1326" y="2130"/>
                  </a:cubicBezTo>
                  <a:cubicBezTo>
                    <a:pt x="1327" y="2131"/>
                    <a:pt x="1328" y="2132"/>
                    <a:pt x="1329" y="2134"/>
                  </a:cubicBezTo>
                  <a:cubicBezTo>
                    <a:pt x="1331" y="2136"/>
                    <a:pt x="1334" y="2139"/>
                    <a:pt x="1336" y="2143"/>
                  </a:cubicBezTo>
                  <a:cubicBezTo>
                    <a:pt x="1339" y="2146"/>
                    <a:pt x="1341" y="2150"/>
                    <a:pt x="1344" y="2154"/>
                  </a:cubicBezTo>
                  <a:cubicBezTo>
                    <a:pt x="1345" y="2155"/>
                    <a:pt x="1346" y="2157"/>
                    <a:pt x="1348" y="2159"/>
                  </a:cubicBezTo>
                  <a:cubicBezTo>
                    <a:pt x="1349" y="2161"/>
                    <a:pt x="1350" y="2163"/>
                    <a:pt x="1352" y="2165"/>
                  </a:cubicBezTo>
                  <a:cubicBezTo>
                    <a:pt x="1352" y="2166"/>
                    <a:pt x="1352" y="2166"/>
                    <a:pt x="1353" y="2167"/>
                  </a:cubicBezTo>
                  <a:cubicBezTo>
                    <a:pt x="1353" y="2167"/>
                    <a:pt x="1353" y="2167"/>
                    <a:pt x="1353" y="2168"/>
                  </a:cubicBezTo>
                  <a:cubicBezTo>
                    <a:pt x="1353" y="2171"/>
                    <a:pt x="1354" y="2175"/>
                    <a:pt x="1356" y="2179"/>
                  </a:cubicBezTo>
                  <a:cubicBezTo>
                    <a:pt x="1357" y="2184"/>
                    <a:pt x="1359" y="2190"/>
                    <a:pt x="1361" y="2196"/>
                  </a:cubicBezTo>
                  <a:cubicBezTo>
                    <a:pt x="1361" y="2197"/>
                    <a:pt x="1362" y="2199"/>
                    <a:pt x="1363" y="2200"/>
                  </a:cubicBezTo>
                  <a:cubicBezTo>
                    <a:pt x="1363" y="2202"/>
                    <a:pt x="1364" y="2203"/>
                    <a:pt x="1364" y="2205"/>
                  </a:cubicBezTo>
                  <a:cubicBezTo>
                    <a:pt x="1365" y="2208"/>
                    <a:pt x="1367" y="2211"/>
                    <a:pt x="1368" y="2214"/>
                  </a:cubicBezTo>
                  <a:cubicBezTo>
                    <a:pt x="1369" y="2215"/>
                    <a:pt x="1369" y="2217"/>
                    <a:pt x="1370" y="2218"/>
                  </a:cubicBezTo>
                  <a:cubicBezTo>
                    <a:pt x="1371" y="2220"/>
                    <a:pt x="1372" y="2221"/>
                    <a:pt x="1372" y="2223"/>
                  </a:cubicBezTo>
                  <a:cubicBezTo>
                    <a:pt x="1373" y="2224"/>
                    <a:pt x="1374" y="2226"/>
                    <a:pt x="1375" y="2227"/>
                  </a:cubicBezTo>
                  <a:cubicBezTo>
                    <a:pt x="1375" y="2228"/>
                    <a:pt x="1376" y="2228"/>
                    <a:pt x="1376" y="2229"/>
                  </a:cubicBezTo>
                  <a:cubicBezTo>
                    <a:pt x="1377" y="2230"/>
                    <a:pt x="1377" y="2231"/>
                    <a:pt x="1378" y="2231"/>
                  </a:cubicBezTo>
                  <a:cubicBezTo>
                    <a:pt x="1378" y="2233"/>
                    <a:pt x="1379" y="2234"/>
                    <a:pt x="1380" y="2235"/>
                  </a:cubicBezTo>
                  <a:cubicBezTo>
                    <a:pt x="1381" y="2236"/>
                    <a:pt x="1381" y="2236"/>
                    <a:pt x="1382" y="2237"/>
                  </a:cubicBezTo>
                  <a:cubicBezTo>
                    <a:pt x="1382" y="2237"/>
                    <a:pt x="1383" y="2238"/>
                    <a:pt x="1383" y="2238"/>
                  </a:cubicBezTo>
                  <a:cubicBezTo>
                    <a:pt x="1384" y="2239"/>
                    <a:pt x="1385" y="2239"/>
                    <a:pt x="1385" y="2240"/>
                  </a:cubicBezTo>
                  <a:cubicBezTo>
                    <a:pt x="1386" y="2241"/>
                    <a:pt x="1386" y="2241"/>
                    <a:pt x="1387" y="2241"/>
                  </a:cubicBezTo>
                  <a:cubicBezTo>
                    <a:pt x="1388" y="2242"/>
                    <a:pt x="1389" y="2243"/>
                    <a:pt x="1390" y="2244"/>
                  </a:cubicBezTo>
                  <a:cubicBezTo>
                    <a:pt x="1390" y="2244"/>
                    <a:pt x="1391" y="2245"/>
                    <a:pt x="1392" y="2245"/>
                  </a:cubicBezTo>
                  <a:cubicBezTo>
                    <a:pt x="1392" y="2245"/>
                    <a:pt x="1393" y="2246"/>
                    <a:pt x="1393" y="2246"/>
                  </a:cubicBezTo>
                  <a:cubicBezTo>
                    <a:pt x="1394" y="2246"/>
                    <a:pt x="1395" y="2247"/>
                    <a:pt x="1396" y="2247"/>
                  </a:cubicBezTo>
                  <a:cubicBezTo>
                    <a:pt x="1397" y="2248"/>
                    <a:pt x="1398" y="2248"/>
                    <a:pt x="1399" y="2248"/>
                  </a:cubicBezTo>
                  <a:cubicBezTo>
                    <a:pt x="1399" y="2248"/>
                    <a:pt x="1400" y="2248"/>
                    <a:pt x="1400" y="2249"/>
                  </a:cubicBezTo>
                  <a:cubicBezTo>
                    <a:pt x="1401" y="2249"/>
                    <a:pt x="1401" y="2249"/>
                    <a:pt x="1401" y="2249"/>
                  </a:cubicBezTo>
                  <a:cubicBezTo>
                    <a:pt x="1403" y="2249"/>
                    <a:pt x="1404" y="2249"/>
                    <a:pt x="1405" y="2249"/>
                  </a:cubicBezTo>
                  <a:cubicBezTo>
                    <a:pt x="1406" y="2249"/>
                    <a:pt x="1406" y="2249"/>
                    <a:pt x="1406" y="2249"/>
                  </a:cubicBezTo>
                  <a:cubicBezTo>
                    <a:pt x="1406" y="2249"/>
                    <a:pt x="1406" y="2249"/>
                    <a:pt x="1405" y="2249"/>
                  </a:cubicBezTo>
                  <a:cubicBezTo>
                    <a:pt x="1404" y="2248"/>
                    <a:pt x="1403" y="2248"/>
                    <a:pt x="1402" y="2247"/>
                  </a:cubicBezTo>
                  <a:cubicBezTo>
                    <a:pt x="1402" y="2247"/>
                    <a:pt x="1401" y="2247"/>
                    <a:pt x="1401" y="2247"/>
                  </a:cubicBezTo>
                  <a:cubicBezTo>
                    <a:pt x="1401" y="2247"/>
                    <a:pt x="1400" y="2246"/>
                    <a:pt x="1400" y="2246"/>
                  </a:cubicBezTo>
                  <a:cubicBezTo>
                    <a:pt x="1399" y="2246"/>
                    <a:pt x="1398" y="2245"/>
                    <a:pt x="1398" y="2245"/>
                  </a:cubicBezTo>
                  <a:cubicBezTo>
                    <a:pt x="1397" y="2244"/>
                    <a:pt x="1396" y="2243"/>
                    <a:pt x="1395" y="2243"/>
                  </a:cubicBezTo>
                  <a:cubicBezTo>
                    <a:pt x="1395" y="2242"/>
                    <a:pt x="1394" y="2242"/>
                    <a:pt x="1394" y="2242"/>
                  </a:cubicBezTo>
                  <a:cubicBezTo>
                    <a:pt x="1394" y="2241"/>
                    <a:pt x="1393" y="2241"/>
                    <a:pt x="1393" y="2240"/>
                  </a:cubicBezTo>
                  <a:cubicBezTo>
                    <a:pt x="1392" y="2240"/>
                    <a:pt x="1391" y="2239"/>
                    <a:pt x="1390" y="2238"/>
                  </a:cubicBezTo>
                  <a:cubicBezTo>
                    <a:pt x="1390" y="2237"/>
                    <a:pt x="1390" y="2237"/>
                    <a:pt x="1389" y="2236"/>
                  </a:cubicBezTo>
                  <a:cubicBezTo>
                    <a:pt x="1389" y="2236"/>
                    <a:pt x="1388" y="2235"/>
                    <a:pt x="1388" y="2235"/>
                  </a:cubicBezTo>
                  <a:cubicBezTo>
                    <a:pt x="1388" y="2234"/>
                    <a:pt x="1387" y="2234"/>
                    <a:pt x="1387" y="2233"/>
                  </a:cubicBezTo>
                  <a:cubicBezTo>
                    <a:pt x="1386" y="2232"/>
                    <a:pt x="1386" y="2232"/>
                    <a:pt x="1386" y="2231"/>
                  </a:cubicBezTo>
                  <a:cubicBezTo>
                    <a:pt x="1385" y="2230"/>
                    <a:pt x="1384" y="2229"/>
                    <a:pt x="1383" y="2227"/>
                  </a:cubicBezTo>
                  <a:cubicBezTo>
                    <a:pt x="1383" y="2226"/>
                    <a:pt x="1382" y="2225"/>
                    <a:pt x="1381" y="2223"/>
                  </a:cubicBezTo>
                  <a:cubicBezTo>
                    <a:pt x="1381" y="2223"/>
                    <a:pt x="1382" y="2223"/>
                    <a:pt x="1382" y="2223"/>
                  </a:cubicBezTo>
                  <a:cubicBezTo>
                    <a:pt x="1382" y="2224"/>
                    <a:pt x="1383" y="2224"/>
                    <a:pt x="1383" y="2224"/>
                  </a:cubicBezTo>
                  <a:cubicBezTo>
                    <a:pt x="1385" y="2225"/>
                    <a:pt x="1386" y="2226"/>
                    <a:pt x="1387" y="2227"/>
                  </a:cubicBezTo>
                  <a:cubicBezTo>
                    <a:pt x="1388" y="2228"/>
                    <a:pt x="1390" y="2229"/>
                    <a:pt x="1391" y="2230"/>
                  </a:cubicBezTo>
                  <a:cubicBezTo>
                    <a:pt x="1392" y="2231"/>
                    <a:pt x="1394" y="2232"/>
                    <a:pt x="1395" y="2234"/>
                  </a:cubicBezTo>
                  <a:cubicBezTo>
                    <a:pt x="1397" y="2235"/>
                    <a:pt x="1398" y="2236"/>
                    <a:pt x="1400" y="2237"/>
                  </a:cubicBezTo>
                  <a:cubicBezTo>
                    <a:pt x="1401" y="2238"/>
                    <a:pt x="1403" y="2239"/>
                    <a:pt x="1405" y="2241"/>
                  </a:cubicBezTo>
                  <a:cubicBezTo>
                    <a:pt x="1405" y="2241"/>
                    <a:pt x="1405" y="2241"/>
                    <a:pt x="1406" y="2241"/>
                  </a:cubicBezTo>
                  <a:cubicBezTo>
                    <a:pt x="1406" y="2242"/>
                    <a:pt x="1407" y="2242"/>
                    <a:pt x="1407" y="2242"/>
                  </a:cubicBezTo>
                  <a:cubicBezTo>
                    <a:pt x="1408" y="2243"/>
                    <a:pt x="1409" y="2243"/>
                    <a:pt x="1410" y="2244"/>
                  </a:cubicBezTo>
                  <a:cubicBezTo>
                    <a:pt x="1411" y="2244"/>
                    <a:pt x="1413" y="2245"/>
                    <a:pt x="1415" y="2246"/>
                  </a:cubicBezTo>
                  <a:cubicBezTo>
                    <a:pt x="1417" y="2246"/>
                    <a:pt x="1418" y="2247"/>
                    <a:pt x="1420" y="2247"/>
                  </a:cubicBezTo>
                  <a:cubicBezTo>
                    <a:pt x="1421" y="2247"/>
                    <a:pt x="1422" y="2247"/>
                    <a:pt x="1422" y="2247"/>
                  </a:cubicBezTo>
                  <a:cubicBezTo>
                    <a:pt x="1423" y="2247"/>
                    <a:pt x="1424" y="2246"/>
                    <a:pt x="1424" y="2246"/>
                  </a:cubicBezTo>
                  <a:cubicBezTo>
                    <a:pt x="1426" y="2246"/>
                    <a:pt x="1427" y="2246"/>
                    <a:pt x="1428" y="2245"/>
                  </a:cubicBezTo>
                  <a:cubicBezTo>
                    <a:pt x="1429" y="2245"/>
                    <a:pt x="1429" y="2245"/>
                    <a:pt x="1430" y="2244"/>
                  </a:cubicBezTo>
                  <a:cubicBezTo>
                    <a:pt x="1430" y="2244"/>
                    <a:pt x="1430" y="2244"/>
                    <a:pt x="1430" y="2244"/>
                  </a:cubicBezTo>
                  <a:cubicBezTo>
                    <a:pt x="1430" y="2244"/>
                    <a:pt x="1430" y="2244"/>
                    <a:pt x="1429" y="2244"/>
                  </a:cubicBezTo>
                  <a:cubicBezTo>
                    <a:pt x="1429" y="2244"/>
                    <a:pt x="1428" y="2244"/>
                    <a:pt x="1427" y="2244"/>
                  </a:cubicBezTo>
                  <a:cubicBezTo>
                    <a:pt x="1427" y="2244"/>
                    <a:pt x="1426" y="2244"/>
                    <a:pt x="1425" y="2243"/>
                  </a:cubicBezTo>
                  <a:cubicBezTo>
                    <a:pt x="1423" y="2243"/>
                    <a:pt x="1422" y="2243"/>
                    <a:pt x="1421" y="2242"/>
                  </a:cubicBezTo>
                  <a:cubicBezTo>
                    <a:pt x="1421" y="2242"/>
                    <a:pt x="1420" y="2242"/>
                    <a:pt x="1420" y="2242"/>
                  </a:cubicBezTo>
                  <a:cubicBezTo>
                    <a:pt x="1420" y="2242"/>
                    <a:pt x="1420" y="2241"/>
                    <a:pt x="1419" y="2241"/>
                  </a:cubicBezTo>
                  <a:cubicBezTo>
                    <a:pt x="1419" y="2241"/>
                    <a:pt x="1418" y="2241"/>
                    <a:pt x="1417" y="2240"/>
                  </a:cubicBezTo>
                  <a:cubicBezTo>
                    <a:pt x="1416" y="2239"/>
                    <a:pt x="1415" y="2239"/>
                    <a:pt x="1413" y="2238"/>
                  </a:cubicBezTo>
                  <a:cubicBezTo>
                    <a:pt x="1413" y="2237"/>
                    <a:pt x="1412" y="2236"/>
                    <a:pt x="1411" y="2236"/>
                  </a:cubicBezTo>
                  <a:cubicBezTo>
                    <a:pt x="1410" y="2235"/>
                    <a:pt x="1410" y="2235"/>
                    <a:pt x="1409" y="2234"/>
                  </a:cubicBezTo>
                  <a:cubicBezTo>
                    <a:pt x="1408" y="2233"/>
                    <a:pt x="1406" y="2232"/>
                    <a:pt x="1405" y="2231"/>
                  </a:cubicBezTo>
                  <a:cubicBezTo>
                    <a:pt x="1403" y="2230"/>
                    <a:pt x="1401" y="2228"/>
                    <a:pt x="1400" y="2227"/>
                  </a:cubicBezTo>
                  <a:cubicBezTo>
                    <a:pt x="1399" y="2227"/>
                    <a:pt x="1398" y="2226"/>
                    <a:pt x="1397" y="2226"/>
                  </a:cubicBezTo>
                  <a:cubicBezTo>
                    <a:pt x="1397" y="2225"/>
                    <a:pt x="1396" y="2225"/>
                    <a:pt x="1395" y="2224"/>
                  </a:cubicBezTo>
                  <a:cubicBezTo>
                    <a:pt x="1393" y="2223"/>
                    <a:pt x="1392" y="2223"/>
                    <a:pt x="1390" y="2222"/>
                  </a:cubicBezTo>
                  <a:cubicBezTo>
                    <a:pt x="1388" y="2221"/>
                    <a:pt x="1387" y="2221"/>
                    <a:pt x="1385" y="2220"/>
                  </a:cubicBezTo>
                  <a:cubicBezTo>
                    <a:pt x="1384" y="2220"/>
                    <a:pt x="1384" y="2220"/>
                    <a:pt x="1383" y="2220"/>
                  </a:cubicBezTo>
                  <a:cubicBezTo>
                    <a:pt x="1382" y="2220"/>
                    <a:pt x="1382" y="2220"/>
                    <a:pt x="1381" y="2220"/>
                  </a:cubicBezTo>
                  <a:cubicBezTo>
                    <a:pt x="1380" y="2220"/>
                    <a:pt x="1380" y="2220"/>
                    <a:pt x="1379" y="2220"/>
                  </a:cubicBezTo>
                  <a:cubicBezTo>
                    <a:pt x="1379" y="2220"/>
                    <a:pt x="1379" y="2219"/>
                    <a:pt x="1379" y="2219"/>
                  </a:cubicBezTo>
                  <a:cubicBezTo>
                    <a:pt x="1379" y="2218"/>
                    <a:pt x="1378" y="2216"/>
                    <a:pt x="1377" y="2215"/>
                  </a:cubicBezTo>
                  <a:cubicBezTo>
                    <a:pt x="1377" y="2214"/>
                    <a:pt x="1376" y="2212"/>
                    <a:pt x="1375" y="2211"/>
                  </a:cubicBezTo>
                  <a:cubicBezTo>
                    <a:pt x="1374" y="2208"/>
                    <a:pt x="1373" y="2205"/>
                    <a:pt x="1371" y="2202"/>
                  </a:cubicBezTo>
                  <a:cubicBezTo>
                    <a:pt x="1371" y="2200"/>
                    <a:pt x="1370" y="2199"/>
                    <a:pt x="1369" y="2197"/>
                  </a:cubicBezTo>
                  <a:cubicBezTo>
                    <a:pt x="1369" y="2196"/>
                    <a:pt x="1368" y="2194"/>
                    <a:pt x="1367" y="2193"/>
                  </a:cubicBezTo>
                  <a:cubicBezTo>
                    <a:pt x="1365" y="2187"/>
                    <a:pt x="1362" y="2182"/>
                    <a:pt x="1360" y="2178"/>
                  </a:cubicBezTo>
                  <a:cubicBezTo>
                    <a:pt x="1359" y="2176"/>
                    <a:pt x="1359" y="2175"/>
                    <a:pt x="1358" y="2174"/>
                  </a:cubicBezTo>
                  <a:cubicBezTo>
                    <a:pt x="1359" y="2175"/>
                    <a:pt x="1360" y="2176"/>
                    <a:pt x="1360" y="2177"/>
                  </a:cubicBezTo>
                  <a:cubicBezTo>
                    <a:pt x="1361" y="2178"/>
                    <a:pt x="1362" y="2179"/>
                    <a:pt x="1363" y="2180"/>
                  </a:cubicBezTo>
                  <a:cubicBezTo>
                    <a:pt x="1364" y="2181"/>
                    <a:pt x="1364" y="2182"/>
                    <a:pt x="1365" y="2183"/>
                  </a:cubicBezTo>
                  <a:cubicBezTo>
                    <a:pt x="1367" y="2185"/>
                    <a:pt x="1369" y="2186"/>
                    <a:pt x="1371" y="2188"/>
                  </a:cubicBezTo>
                  <a:cubicBezTo>
                    <a:pt x="1372" y="2190"/>
                    <a:pt x="1374" y="2191"/>
                    <a:pt x="1376" y="2193"/>
                  </a:cubicBezTo>
                  <a:cubicBezTo>
                    <a:pt x="1378" y="2194"/>
                    <a:pt x="1380" y="2196"/>
                    <a:pt x="1382" y="2197"/>
                  </a:cubicBezTo>
                  <a:cubicBezTo>
                    <a:pt x="1386" y="2200"/>
                    <a:pt x="1390" y="2202"/>
                    <a:pt x="1394" y="2204"/>
                  </a:cubicBezTo>
                  <a:cubicBezTo>
                    <a:pt x="1398" y="2206"/>
                    <a:pt x="1402" y="2207"/>
                    <a:pt x="1405" y="2208"/>
                  </a:cubicBezTo>
                  <a:cubicBezTo>
                    <a:pt x="1409" y="2209"/>
                    <a:pt x="1413" y="2209"/>
                    <a:pt x="1416" y="2209"/>
                  </a:cubicBezTo>
                  <a:cubicBezTo>
                    <a:pt x="1419" y="2209"/>
                    <a:pt x="1421" y="2209"/>
                    <a:pt x="1424" y="2208"/>
                  </a:cubicBezTo>
                  <a:cubicBezTo>
                    <a:pt x="1425" y="2208"/>
                    <a:pt x="1426" y="2208"/>
                    <a:pt x="1426" y="2208"/>
                  </a:cubicBezTo>
                  <a:cubicBezTo>
                    <a:pt x="1427" y="2207"/>
                    <a:pt x="1428" y="2207"/>
                    <a:pt x="1428" y="2207"/>
                  </a:cubicBezTo>
                  <a:cubicBezTo>
                    <a:pt x="1429" y="2207"/>
                    <a:pt x="1430" y="2206"/>
                    <a:pt x="1430" y="2206"/>
                  </a:cubicBezTo>
                  <a:cubicBezTo>
                    <a:pt x="1430" y="2206"/>
                    <a:pt x="1429" y="2206"/>
                    <a:pt x="1428" y="2207"/>
                  </a:cubicBezTo>
                  <a:cubicBezTo>
                    <a:pt x="1427" y="2207"/>
                    <a:pt x="1425" y="2207"/>
                    <a:pt x="1423" y="2207"/>
                  </a:cubicBezTo>
                  <a:cubicBezTo>
                    <a:pt x="1421" y="2207"/>
                    <a:pt x="1419" y="2207"/>
                    <a:pt x="1416" y="2206"/>
                  </a:cubicBezTo>
                  <a:cubicBezTo>
                    <a:pt x="1413" y="2206"/>
                    <a:pt x="1410" y="2205"/>
                    <a:pt x="1407" y="2204"/>
                  </a:cubicBezTo>
                  <a:cubicBezTo>
                    <a:pt x="1403" y="2202"/>
                    <a:pt x="1400" y="2201"/>
                    <a:pt x="1396" y="2199"/>
                  </a:cubicBezTo>
                  <a:cubicBezTo>
                    <a:pt x="1394" y="2197"/>
                    <a:pt x="1391" y="2196"/>
                    <a:pt x="1389" y="2194"/>
                  </a:cubicBezTo>
                  <a:cubicBezTo>
                    <a:pt x="1389" y="2194"/>
                    <a:pt x="1389" y="2194"/>
                    <a:pt x="1389" y="2194"/>
                  </a:cubicBezTo>
                  <a:cubicBezTo>
                    <a:pt x="1390" y="2194"/>
                    <a:pt x="1392" y="2194"/>
                    <a:pt x="1393" y="2194"/>
                  </a:cubicBezTo>
                  <a:cubicBezTo>
                    <a:pt x="1395" y="2194"/>
                    <a:pt x="1396" y="2194"/>
                    <a:pt x="1398" y="2194"/>
                  </a:cubicBezTo>
                  <a:cubicBezTo>
                    <a:pt x="1400" y="2194"/>
                    <a:pt x="1402" y="2194"/>
                    <a:pt x="1404" y="2194"/>
                  </a:cubicBezTo>
                  <a:cubicBezTo>
                    <a:pt x="1405" y="2194"/>
                    <a:pt x="1406" y="2194"/>
                    <a:pt x="1407" y="2194"/>
                  </a:cubicBezTo>
                  <a:cubicBezTo>
                    <a:pt x="1408" y="2194"/>
                    <a:pt x="1409" y="2194"/>
                    <a:pt x="1410" y="2194"/>
                  </a:cubicBezTo>
                  <a:cubicBezTo>
                    <a:pt x="1412" y="2194"/>
                    <a:pt x="1414" y="2194"/>
                    <a:pt x="1416" y="2194"/>
                  </a:cubicBezTo>
                  <a:cubicBezTo>
                    <a:pt x="1418" y="2194"/>
                    <a:pt x="1420" y="2194"/>
                    <a:pt x="1422" y="2194"/>
                  </a:cubicBezTo>
                  <a:cubicBezTo>
                    <a:pt x="1423" y="2194"/>
                    <a:pt x="1424" y="2194"/>
                    <a:pt x="1425" y="2194"/>
                  </a:cubicBezTo>
                  <a:cubicBezTo>
                    <a:pt x="1426" y="2194"/>
                    <a:pt x="1427" y="2194"/>
                    <a:pt x="1428" y="2194"/>
                  </a:cubicBezTo>
                  <a:cubicBezTo>
                    <a:pt x="1430" y="2194"/>
                    <a:pt x="1432" y="2193"/>
                    <a:pt x="1434" y="2193"/>
                  </a:cubicBezTo>
                  <a:cubicBezTo>
                    <a:pt x="1435" y="2193"/>
                    <a:pt x="1437" y="2193"/>
                    <a:pt x="1439" y="2193"/>
                  </a:cubicBezTo>
                  <a:cubicBezTo>
                    <a:pt x="1440" y="2193"/>
                    <a:pt x="1442" y="2193"/>
                    <a:pt x="1443" y="2193"/>
                  </a:cubicBezTo>
                  <a:cubicBezTo>
                    <a:pt x="1444" y="2193"/>
                    <a:pt x="1445" y="2193"/>
                    <a:pt x="1446" y="2193"/>
                  </a:cubicBezTo>
                  <a:cubicBezTo>
                    <a:pt x="1447" y="2193"/>
                    <a:pt x="1448" y="2192"/>
                    <a:pt x="1448" y="2192"/>
                  </a:cubicBezTo>
                  <a:cubicBezTo>
                    <a:pt x="1449" y="2192"/>
                    <a:pt x="1449" y="2192"/>
                    <a:pt x="1449" y="2192"/>
                  </a:cubicBezTo>
                  <a:cubicBezTo>
                    <a:pt x="1449" y="2192"/>
                    <a:pt x="1449" y="2192"/>
                    <a:pt x="1448" y="2192"/>
                  </a:cubicBezTo>
                  <a:cubicBezTo>
                    <a:pt x="1448" y="2192"/>
                    <a:pt x="1447" y="2191"/>
                    <a:pt x="1446" y="2191"/>
                  </a:cubicBezTo>
                  <a:cubicBezTo>
                    <a:pt x="1446" y="2191"/>
                    <a:pt x="1444" y="2190"/>
                    <a:pt x="1443" y="2190"/>
                  </a:cubicBezTo>
                  <a:cubicBezTo>
                    <a:pt x="1443" y="2190"/>
                    <a:pt x="1442" y="2189"/>
                    <a:pt x="1441" y="2189"/>
                  </a:cubicBezTo>
                  <a:cubicBezTo>
                    <a:pt x="1441" y="2189"/>
                    <a:pt x="1440" y="2189"/>
                    <a:pt x="1439" y="2189"/>
                  </a:cubicBezTo>
                  <a:cubicBezTo>
                    <a:pt x="1438" y="2188"/>
                    <a:pt x="1437" y="2188"/>
                    <a:pt x="1437" y="2188"/>
                  </a:cubicBezTo>
                  <a:cubicBezTo>
                    <a:pt x="1436" y="2188"/>
                    <a:pt x="1435" y="2188"/>
                    <a:pt x="1434" y="2187"/>
                  </a:cubicBezTo>
                  <a:cubicBezTo>
                    <a:pt x="1432" y="2187"/>
                    <a:pt x="1430" y="2187"/>
                    <a:pt x="1428" y="2187"/>
                  </a:cubicBezTo>
                  <a:cubicBezTo>
                    <a:pt x="1427" y="2186"/>
                    <a:pt x="1426" y="2186"/>
                    <a:pt x="1425" y="2186"/>
                  </a:cubicBezTo>
                  <a:cubicBezTo>
                    <a:pt x="1424" y="2186"/>
                    <a:pt x="1423" y="2186"/>
                    <a:pt x="1422" y="2186"/>
                  </a:cubicBezTo>
                  <a:cubicBezTo>
                    <a:pt x="1420" y="2186"/>
                    <a:pt x="1418" y="2186"/>
                    <a:pt x="1416" y="2186"/>
                  </a:cubicBezTo>
                  <a:cubicBezTo>
                    <a:pt x="1414" y="2186"/>
                    <a:pt x="1412" y="2186"/>
                    <a:pt x="1409" y="2186"/>
                  </a:cubicBezTo>
                  <a:cubicBezTo>
                    <a:pt x="1408" y="2186"/>
                    <a:pt x="1407" y="2186"/>
                    <a:pt x="1406" y="2187"/>
                  </a:cubicBezTo>
                  <a:cubicBezTo>
                    <a:pt x="1405" y="2187"/>
                    <a:pt x="1404" y="2187"/>
                    <a:pt x="1403" y="2187"/>
                  </a:cubicBezTo>
                  <a:cubicBezTo>
                    <a:pt x="1401" y="2187"/>
                    <a:pt x="1399" y="2188"/>
                    <a:pt x="1398" y="2188"/>
                  </a:cubicBezTo>
                  <a:cubicBezTo>
                    <a:pt x="1396" y="2188"/>
                    <a:pt x="1394" y="2189"/>
                    <a:pt x="1393" y="2189"/>
                  </a:cubicBezTo>
                  <a:cubicBezTo>
                    <a:pt x="1391" y="2190"/>
                    <a:pt x="1390" y="2190"/>
                    <a:pt x="1388" y="2191"/>
                  </a:cubicBezTo>
                  <a:cubicBezTo>
                    <a:pt x="1388" y="2191"/>
                    <a:pt x="1387" y="2191"/>
                    <a:pt x="1386" y="2192"/>
                  </a:cubicBezTo>
                  <a:cubicBezTo>
                    <a:pt x="1383" y="2189"/>
                    <a:pt x="1379" y="2186"/>
                    <a:pt x="1376" y="2183"/>
                  </a:cubicBezTo>
                  <a:cubicBezTo>
                    <a:pt x="1374" y="2181"/>
                    <a:pt x="1373" y="2179"/>
                    <a:pt x="1371" y="2177"/>
                  </a:cubicBezTo>
                  <a:cubicBezTo>
                    <a:pt x="1370" y="2177"/>
                    <a:pt x="1370" y="2176"/>
                    <a:pt x="1369" y="2175"/>
                  </a:cubicBezTo>
                  <a:cubicBezTo>
                    <a:pt x="1368" y="2174"/>
                    <a:pt x="1367" y="2173"/>
                    <a:pt x="1367" y="2172"/>
                  </a:cubicBezTo>
                  <a:cubicBezTo>
                    <a:pt x="1364" y="2168"/>
                    <a:pt x="1361" y="2164"/>
                    <a:pt x="1358" y="2161"/>
                  </a:cubicBezTo>
                  <a:cubicBezTo>
                    <a:pt x="1356" y="2159"/>
                    <a:pt x="1355" y="2157"/>
                    <a:pt x="1354" y="2155"/>
                  </a:cubicBezTo>
                  <a:cubicBezTo>
                    <a:pt x="1352" y="2153"/>
                    <a:pt x="1351" y="2151"/>
                    <a:pt x="1349" y="2149"/>
                  </a:cubicBezTo>
                  <a:cubicBezTo>
                    <a:pt x="1347" y="2146"/>
                    <a:pt x="1344" y="2142"/>
                    <a:pt x="1341" y="2139"/>
                  </a:cubicBezTo>
                  <a:cubicBezTo>
                    <a:pt x="1338" y="2136"/>
                    <a:pt x="1335" y="2133"/>
                    <a:pt x="1333" y="2130"/>
                  </a:cubicBezTo>
                  <a:cubicBezTo>
                    <a:pt x="1331" y="2129"/>
                    <a:pt x="1330" y="2128"/>
                    <a:pt x="1329" y="2127"/>
                  </a:cubicBezTo>
                  <a:cubicBezTo>
                    <a:pt x="1327" y="2126"/>
                    <a:pt x="1326" y="2125"/>
                    <a:pt x="1325" y="2124"/>
                  </a:cubicBezTo>
                  <a:cubicBezTo>
                    <a:pt x="1324" y="2123"/>
                    <a:pt x="1322" y="2122"/>
                    <a:pt x="1321" y="2121"/>
                  </a:cubicBezTo>
                  <a:cubicBezTo>
                    <a:pt x="1320" y="2121"/>
                    <a:pt x="1319" y="2120"/>
                    <a:pt x="1318" y="2119"/>
                  </a:cubicBezTo>
                  <a:cubicBezTo>
                    <a:pt x="1317" y="2119"/>
                    <a:pt x="1317" y="2118"/>
                    <a:pt x="1316" y="2118"/>
                  </a:cubicBezTo>
                  <a:cubicBezTo>
                    <a:pt x="1316" y="2118"/>
                    <a:pt x="1316" y="2118"/>
                    <a:pt x="1316" y="2118"/>
                  </a:cubicBezTo>
                  <a:cubicBezTo>
                    <a:pt x="1306" y="2101"/>
                    <a:pt x="1298" y="2096"/>
                    <a:pt x="1298" y="2096"/>
                  </a:cubicBezTo>
                  <a:cubicBezTo>
                    <a:pt x="1298" y="2096"/>
                    <a:pt x="1332" y="2102"/>
                    <a:pt x="1371" y="2105"/>
                  </a:cubicBezTo>
                  <a:cubicBezTo>
                    <a:pt x="1371" y="2105"/>
                    <a:pt x="1372" y="2106"/>
                    <a:pt x="1372" y="2107"/>
                  </a:cubicBezTo>
                  <a:cubicBezTo>
                    <a:pt x="1372" y="2107"/>
                    <a:pt x="1373" y="2108"/>
                    <a:pt x="1373" y="2108"/>
                  </a:cubicBezTo>
                  <a:cubicBezTo>
                    <a:pt x="1373" y="2109"/>
                    <a:pt x="1374" y="2109"/>
                    <a:pt x="1374" y="2110"/>
                  </a:cubicBezTo>
                  <a:cubicBezTo>
                    <a:pt x="1375" y="2111"/>
                    <a:pt x="1375" y="2111"/>
                    <a:pt x="1376" y="2112"/>
                  </a:cubicBezTo>
                  <a:cubicBezTo>
                    <a:pt x="1376" y="2112"/>
                    <a:pt x="1377" y="2113"/>
                    <a:pt x="1377" y="2114"/>
                  </a:cubicBezTo>
                  <a:cubicBezTo>
                    <a:pt x="1378" y="2115"/>
                    <a:pt x="1378" y="2115"/>
                    <a:pt x="1379" y="2116"/>
                  </a:cubicBezTo>
                  <a:cubicBezTo>
                    <a:pt x="1380" y="2117"/>
                    <a:pt x="1380" y="2117"/>
                    <a:pt x="1381" y="2118"/>
                  </a:cubicBezTo>
                  <a:cubicBezTo>
                    <a:pt x="1382" y="2119"/>
                    <a:pt x="1383" y="2120"/>
                    <a:pt x="1383" y="2120"/>
                  </a:cubicBezTo>
                  <a:cubicBezTo>
                    <a:pt x="1384" y="2121"/>
                    <a:pt x="1385" y="2122"/>
                    <a:pt x="1386" y="2123"/>
                  </a:cubicBezTo>
                  <a:cubicBezTo>
                    <a:pt x="1388" y="2124"/>
                    <a:pt x="1389" y="2125"/>
                    <a:pt x="1391" y="2127"/>
                  </a:cubicBezTo>
                  <a:cubicBezTo>
                    <a:pt x="1393" y="2128"/>
                    <a:pt x="1396" y="2129"/>
                    <a:pt x="1398" y="2131"/>
                  </a:cubicBezTo>
                  <a:cubicBezTo>
                    <a:pt x="1400" y="2132"/>
                    <a:pt x="1402" y="2133"/>
                    <a:pt x="1404" y="2134"/>
                  </a:cubicBezTo>
                  <a:cubicBezTo>
                    <a:pt x="1406" y="2135"/>
                    <a:pt x="1409" y="2136"/>
                    <a:pt x="1411" y="2136"/>
                  </a:cubicBezTo>
                  <a:cubicBezTo>
                    <a:pt x="1412" y="2137"/>
                    <a:pt x="1413" y="2137"/>
                    <a:pt x="1414" y="2137"/>
                  </a:cubicBezTo>
                  <a:cubicBezTo>
                    <a:pt x="1415" y="2137"/>
                    <a:pt x="1416" y="2138"/>
                    <a:pt x="1417" y="2138"/>
                  </a:cubicBezTo>
                  <a:cubicBezTo>
                    <a:pt x="1418" y="2138"/>
                    <a:pt x="1419" y="2138"/>
                    <a:pt x="1420" y="2139"/>
                  </a:cubicBezTo>
                  <a:cubicBezTo>
                    <a:pt x="1421" y="2139"/>
                    <a:pt x="1422" y="2139"/>
                    <a:pt x="1423" y="2139"/>
                  </a:cubicBezTo>
                  <a:cubicBezTo>
                    <a:pt x="1424" y="2139"/>
                    <a:pt x="1425" y="2139"/>
                    <a:pt x="1425" y="2139"/>
                  </a:cubicBezTo>
                  <a:cubicBezTo>
                    <a:pt x="1426" y="2139"/>
                    <a:pt x="1427" y="2139"/>
                    <a:pt x="1428" y="2139"/>
                  </a:cubicBezTo>
                  <a:cubicBezTo>
                    <a:pt x="1428" y="2139"/>
                    <a:pt x="1429" y="2139"/>
                    <a:pt x="1430" y="2139"/>
                  </a:cubicBezTo>
                  <a:cubicBezTo>
                    <a:pt x="1430" y="2139"/>
                    <a:pt x="1431" y="2139"/>
                    <a:pt x="1431" y="2139"/>
                  </a:cubicBezTo>
                  <a:cubicBezTo>
                    <a:pt x="1433" y="2139"/>
                    <a:pt x="1433" y="2139"/>
                    <a:pt x="1434" y="2139"/>
                  </a:cubicBezTo>
                  <a:cubicBezTo>
                    <a:pt x="1434" y="2139"/>
                    <a:pt x="1435" y="2139"/>
                    <a:pt x="1435" y="2139"/>
                  </a:cubicBezTo>
                  <a:cubicBezTo>
                    <a:pt x="1435" y="2139"/>
                    <a:pt x="1435" y="2139"/>
                    <a:pt x="1434" y="2139"/>
                  </a:cubicBezTo>
                  <a:cubicBezTo>
                    <a:pt x="1433" y="2139"/>
                    <a:pt x="1433" y="2138"/>
                    <a:pt x="1432" y="2138"/>
                  </a:cubicBezTo>
                  <a:cubicBezTo>
                    <a:pt x="1431" y="2138"/>
                    <a:pt x="1431" y="2137"/>
                    <a:pt x="1430" y="2137"/>
                  </a:cubicBezTo>
                  <a:cubicBezTo>
                    <a:pt x="1430" y="2137"/>
                    <a:pt x="1429" y="2137"/>
                    <a:pt x="1428" y="2136"/>
                  </a:cubicBezTo>
                  <a:cubicBezTo>
                    <a:pt x="1428" y="2136"/>
                    <a:pt x="1427" y="2136"/>
                    <a:pt x="1426" y="2136"/>
                  </a:cubicBezTo>
                  <a:cubicBezTo>
                    <a:pt x="1426" y="2135"/>
                    <a:pt x="1425" y="2135"/>
                    <a:pt x="1424" y="2135"/>
                  </a:cubicBezTo>
                  <a:cubicBezTo>
                    <a:pt x="1423" y="2134"/>
                    <a:pt x="1422" y="2134"/>
                    <a:pt x="1421" y="2133"/>
                  </a:cubicBezTo>
                  <a:cubicBezTo>
                    <a:pt x="1421" y="2133"/>
                    <a:pt x="1420" y="2133"/>
                    <a:pt x="1419" y="2132"/>
                  </a:cubicBezTo>
                  <a:cubicBezTo>
                    <a:pt x="1418" y="2132"/>
                    <a:pt x="1418" y="2132"/>
                    <a:pt x="1417" y="2132"/>
                  </a:cubicBezTo>
                  <a:cubicBezTo>
                    <a:pt x="1417" y="2132"/>
                    <a:pt x="1417" y="2131"/>
                    <a:pt x="1416" y="2131"/>
                  </a:cubicBezTo>
                  <a:cubicBezTo>
                    <a:pt x="1415" y="2131"/>
                    <a:pt x="1414" y="2130"/>
                    <a:pt x="1413" y="2130"/>
                  </a:cubicBezTo>
                  <a:cubicBezTo>
                    <a:pt x="1412" y="2129"/>
                    <a:pt x="1411" y="2129"/>
                    <a:pt x="1410" y="2128"/>
                  </a:cubicBezTo>
                  <a:cubicBezTo>
                    <a:pt x="1409" y="2128"/>
                    <a:pt x="1408" y="2127"/>
                    <a:pt x="1407" y="2127"/>
                  </a:cubicBezTo>
                  <a:cubicBezTo>
                    <a:pt x="1407" y="2126"/>
                    <a:pt x="1406" y="2126"/>
                    <a:pt x="1405" y="2126"/>
                  </a:cubicBezTo>
                  <a:cubicBezTo>
                    <a:pt x="1406" y="2126"/>
                    <a:pt x="1408" y="2126"/>
                    <a:pt x="1409" y="2126"/>
                  </a:cubicBezTo>
                  <a:cubicBezTo>
                    <a:pt x="1412" y="2126"/>
                    <a:pt x="1415" y="2126"/>
                    <a:pt x="1418" y="2126"/>
                  </a:cubicBezTo>
                  <a:cubicBezTo>
                    <a:pt x="1419" y="2126"/>
                    <a:pt x="1420" y="2126"/>
                    <a:pt x="1420" y="2125"/>
                  </a:cubicBezTo>
                  <a:cubicBezTo>
                    <a:pt x="1421" y="2125"/>
                    <a:pt x="1422" y="2125"/>
                    <a:pt x="1423" y="2125"/>
                  </a:cubicBezTo>
                  <a:cubicBezTo>
                    <a:pt x="1425" y="2125"/>
                    <a:pt x="1426" y="2125"/>
                    <a:pt x="1428" y="2124"/>
                  </a:cubicBezTo>
                  <a:cubicBezTo>
                    <a:pt x="1429" y="2124"/>
                    <a:pt x="1431" y="2124"/>
                    <a:pt x="1433" y="2123"/>
                  </a:cubicBezTo>
                  <a:cubicBezTo>
                    <a:pt x="1434" y="2123"/>
                    <a:pt x="1434" y="2123"/>
                    <a:pt x="1435" y="2123"/>
                  </a:cubicBezTo>
                  <a:cubicBezTo>
                    <a:pt x="1436" y="2123"/>
                    <a:pt x="1437" y="2123"/>
                    <a:pt x="1437" y="2122"/>
                  </a:cubicBezTo>
                  <a:cubicBezTo>
                    <a:pt x="1441" y="2122"/>
                    <a:pt x="1443" y="2121"/>
                    <a:pt x="1446" y="2120"/>
                  </a:cubicBezTo>
                  <a:cubicBezTo>
                    <a:pt x="1448" y="2119"/>
                    <a:pt x="1450" y="2118"/>
                    <a:pt x="1452" y="2117"/>
                  </a:cubicBezTo>
                  <a:cubicBezTo>
                    <a:pt x="1452" y="2117"/>
                    <a:pt x="1453" y="2117"/>
                    <a:pt x="1453" y="2116"/>
                  </a:cubicBezTo>
                  <a:cubicBezTo>
                    <a:pt x="1453" y="2116"/>
                    <a:pt x="1454" y="2116"/>
                    <a:pt x="1454" y="2116"/>
                  </a:cubicBezTo>
                  <a:cubicBezTo>
                    <a:pt x="1454" y="2116"/>
                    <a:pt x="1453" y="2116"/>
                    <a:pt x="1453" y="2116"/>
                  </a:cubicBezTo>
                  <a:cubicBezTo>
                    <a:pt x="1453" y="2116"/>
                    <a:pt x="1452" y="2116"/>
                    <a:pt x="1451" y="2116"/>
                  </a:cubicBezTo>
                  <a:cubicBezTo>
                    <a:pt x="1450" y="2115"/>
                    <a:pt x="1448" y="2115"/>
                    <a:pt x="1445" y="2115"/>
                  </a:cubicBezTo>
                  <a:cubicBezTo>
                    <a:pt x="1442" y="2115"/>
                    <a:pt x="1439" y="2115"/>
                    <a:pt x="1436" y="2115"/>
                  </a:cubicBezTo>
                  <a:cubicBezTo>
                    <a:pt x="1436" y="2115"/>
                    <a:pt x="1435" y="2116"/>
                    <a:pt x="1434" y="2116"/>
                  </a:cubicBezTo>
                  <a:cubicBezTo>
                    <a:pt x="1433" y="2116"/>
                    <a:pt x="1432" y="2116"/>
                    <a:pt x="1431" y="2116"/>
                  </a:cubicBezTo>
                  <a:cubicBezTo>
                    <a:pt x="1430" y="2116"/>
                    <a:pt x="1428" y="2116"/>
                    <a:pt x="1426" y="2117"/>
                  </a:cubicBezTo>
                  <a:cubicBezTo>
                    <a:pt x="1425" y="2117"/>
                    <a:pt x="1423" y="2117"/>
                    <a:pt x="1422" y="2118"/>
                  </a:cubicBezTo>
                  <a:cubicBezTo>
                    <a:pt x="1421" y="2118"/>
                    <a:pt x="1420" y="2118"/>
                    <a:pt x="1419" y="2118"/>
                  </a:cubicBezTo>
                  <a:cubicBezTo>
                    <a:pt x="1418" y="2118"/>
                    <a:pt x="1418" y="2119"/>
                    <a:pt x="1417" y="2119"/>
                  </a:cubicBezTo>
                  <a:cubicBezTo>
                    <a:pt x="1414" y="2120"/>
                    <a:pt x="1411" y="2121"/>
                    <a:pt x="1409" y="2121"/>
                  </a:cubicBezTo>
                  <a:cubicBezTo>
                    <a:pt x="1406" y="2122"/>
                    <a:pt x="1404" y="2123"/>
                    <a:pt x="1403" y="2124"/>
                  </a:cubicBezTo>
                  <a:cubicBezTo>
                    <a:pt x="1403" y="2124"/>
                    <a:pt x="1402" y="2124"/>
                    <a:pt x="1402" y="2124"/>
                  </a:cubicBezTo>
                  <a:cubicBezTo>
                    <a:pt x="1402" y="2124"/>
                    <a:pt x="1402" y="2124"/>
                    <a:pt x="1401" y="2124"/>
                  </a:cubicBezTo>
                  <a:cubicBezTo>
                    <a:pt x="1399" y="2123"/>
                    <a:pt x="1398" y="2121"/>
                    <a:pt x="1396" y="2120"/>
                  </a:cubicBezTo>
                  <a:cubicBezTo>
                    <a:pt x="1395" y="2120"/>
                    <a:pt x="1394" y="2119"/>
                    <a:pt x="1393" y="2119"/>
                  </a:cubicBezTo>
                  <a:cubicBezTo>
                    <a:pt x="1392" y="2118"/>
                    <a:pt x="1391" y="2117"/>
                    <a:pt x="1390" y="2117"/>
                  </a:cubicBezTo>
                  <a:cubicBezTo>
                    <a:pt x="1389" y="2116"/>
                    <a:pt x="1388" y="2116"/>
                    <a:pt x="1387" y="2115"/>
                  </a:cubicBezTo>
                  <a:cubicBezTo>
                    <a:pt x="1387" y="2115"/>
                    <a:pt x="1387" y="2115"/>
                    <a:pt x="1386" y="2114"/>
                  </a:cubicBezTo>
                  <a:cubicBezTo>
                    <a:pt x="1386" y="2114"/>
                    <a:pt x="1385" y="2114"/>
                    <a:pt x="1385" y="2114"/>
                  </a:cubicBezTo>
                  <a:cubicBezTo>
                    <a:pt x="1384" y="2113"/>
                    <a:pt x="1383" y="2113"/>
                    <a:pt x="1382" y="2112"/>
                  </a:cubicBezTo>
                  <a:cubicBezTo>
                    <a:pt x="1382" y="2112"/>
                    <a:pt x="1381" y="2111"/>
                    <a:pt x="1380" y="2110"/>
                  </a:cubicBezTo>
                  <a:cubicBezTo>
                    <a:pt x="1380" y="2110"/>
                    <a:pt x="1379" y="2110"/>
                    <a:pt x="1378" y="2109"/>
                  </a:cubicBezTo>
                  <a:cubicBezTo>
                    <a:pt x="1378" y="2109"/>
                    <a:pt x="1377" y="2108"/>
                    <a:pt x="1376" y="2108"/>
                  </a:cubicBezTo>
                  <a:cubicBezTo>
                    <a:pt x="1376" y="2107"/>
                    <a:pt x="1375" y="2107"/>
                    <a:pt x="1375" y="2107"/>
                  </a:cubicBezTo>
                  <a:cubicBezTo>
                    <a:pt x="1374" y="2106"/>
                    <a:pt x="1374" y="2106"/>
                    <a:pt x="1373" y="2106"/>
                  </a:cubicBezTo>
                  <a:cubicBezTo>
                    <a:pt x="1373" y="2105"/>
                    <a:pt x="1372" y="2105"/>
                    <a:pt x="1372" y="2105"/>
                  </a:cubicBezTo>
                  <a:cubicBezTo>
                    <a:pt x="1395" y="2106"/>
                    <a:pt x="1418" y="2107"/>
                    <a:pt x="1437" y="2104"/>
                  </a:cubicBezTo>
                  <a:cubicBezTo>
                    <a:pt x="1410" y="2102"/>
                    <a:pt x="1389" y="2103"/>
                    <a:pt x="1359" y="2094"/>
                  </a:cubicBezTo>
                  <a:cubicBezTo>
                    <a:pt x="1325" y="2084"/>
                    <a:pt x="1306" y="2080"/>
                    <a:pt x="1282" y="2061"/>
                  </a:cubicBezTo>
                  <a:cubicBezTo>
                    <a:pt x="1283" y="2061"/>
                    <a:pt x="1284" y="2061"/>
                    <a:pt x="1285" y="2061"/>
                  </a:cubicBezTo>
                  <a:cubicBezTo>
                    <a:pt x="1287" y="2061"/>
                    <a:pt x="1289" y="2060"/>
                    <a:pt x="1291" y="2060"/>
                  </a:cubicBezTo>
                  <a:cubicBezTo>
                    <a:pt x="1293" y="2060"/>
                    <a:pt x="1295" y="2060"/>
                    <a:pt x="1297" y="2059"/>
                  </a:cubicBezTo>
                  <a:cubicBezTo>
                    <a:pt x="1300" y="2059"/>
                    <a:pt x="1304" y="2058"/>
                    <a:pt x="1308" y="2057"/>
                  </a:cubicBezTo>
                  <a:cubicBezTo>
                    <a:pt x="1310" y="2057"/>
                    <a:pt x="1311" y="2056"/>
                    <a:pt x="1313" y="2056"/>
                  </a:cubicBezTo>
                  <a:cubicBezTo>
                    <a:pt x="1313" y="2056"/>
                    <a:pt x="1313" y="2056"/>
                    <a:pt x="1313" y="2056"/>
                  </a:cubicBezTo>
                  <a:cubicBezTo>
                    <a:pt x="1313" y="2056"/>
                    <a:pt x="1314" y="2057"/>
                    <a:pt x="1315" y="2058"/>
                  </a:cubicBezTo>
                  <a:cubicBezTo>
                    <a:pt x="1316" y="2058"/>
                    <a:pt x="1317" y="2059"/>
                    <a:pt x="1318" y="2060"/>
                  </a:cubicBezTo>
                  <a:cubicBezTo>
                    <a:pt x="1319" y="2060"/>
                    <a:pt x="1320" y="2061"/>
                    <a:pt x="1321" y="2062"/>
                  </a:cubicBezTo>
                  <a:cubicBezTo>
                    <a:pt x="1322" y="2063"/>
                    <a:pt x="1324" y="2063"/>
                    <a:pt x="1325" y="2064"/>
                  </a:cubicBezTo>
                  <a:cubicBezTo>
                    <a:pt x="1326" y="2064"/>
                    <a:pt x="1327" y="2065"/>
                    <a:pt x="1327" y="2065"/>
                  </a:cubicBezTo>
                  <a:cubicBezTo>
                    <a:pt x="1328" y="2065"/>
                    <a:pt x="1329" y="2066"/>
                    <a:pt x="1330" y="2066"/>
                  </a:cubicBezTo>
                  <a:cubicBezTo>
                    <a:pt x="1331" y="2066"/>
                    <a:pt x="1333" y="2067"/>
                    <a:pt x="1334" y="2067"/>
                  </a:cubicBezTo>
                  <a:cubicBezTo>
                    <a:pt x="1336" y="2068"/>
                    <a:pt x="1338" y="2068"/>
                    <a:pt x="1339" y="2069"/>
                  </a:cubicBezTo>
                  <a:cubicBezTo>
                    <a:pt x="1340" y="2069"/>
                    <a:pt x="1341" y="2069"/>
                    <a:pt x="1342" y="2069"/>
                  </a:cubicBezTo>
                  <a:cubicBezTo>
                    <a:pt x="1342" y="2069"/>
                    <a:pt x="1343" y="2069"/>
                    <a:pt x="1344" y="2070"/>
                  </a:cubicBezTo>
                  <a:cubicBezTo>
                    <a:pt x="1345" y="2070"/>
                    <a:pt x="1347" y="2070"/>
                    <a:pt x="1348" y="2070"/>
                  </a:cubicBezTo>
                  <a:cubicBezTo>
                    <a:pt x="1350" y="2070"/>
                    <a:pt x="1351" y="2070"/>
                    <a:pt x="1352" y="2070"/>
                  </a:cubicBezTo>
                  <a:cubicBezTo>
                    <a:pt x="1354" y="2070"/>
                    <a:pt x="1355" y="2070"/>
                    <a:pt x="1356" y="2070"/>
                  </a:cubicBezTo>
                  <a:cubicBezTo>
                    <a:pt x="1357" y="2070"/>
                    <a:pt x="1358" y="2070"/>
                    <a:pt x="1359" y="2069"/>
                  </a:cubicBezTo>
                  <a:cubicBezTo>
                    <a:pt x="1359" y="2069"/>
                    <a:pt x="1360" y="2069"/>
                    <a:pt x="1360" y="2069"/>
                  </a:cubicBezTo>
                  <a:cubicBezTo>
                    <a:pt x="1361" y="2069"/>
                    <a:pt x="1361" y="2069"/>
                    <a:pt x="1361" y="2069"/>
                  </a:cubicBezTo>
                  <a:cubicBezTo>
                    <a:pt x="1361" y="2069"/>
                    <a:pt x="1361" y="2069"/>
                    <a:pt x="1360" y="2069"/>
                  </a:cubicBezTo>
                  <a:cubicBezTo>
                    <a:pt x="1360" y="2068"/>
                    <a:pt x="1360" y="2068"/>
                    <a:pt x="1359" y="2068"/>
                  </a:cubicBezTo>
                  <a:cubicBezTo>
                    <a:pt x="1358" y="2068"/>
                    <a:pt x="1357" y="2067"/>
                    <a:pt x="1356" y="2067"/>
                  </a:cubicBezTo>
                  <a:cubicBezTo>
                    <a:pt x="1355" y="2066"/>
                    <a:pt x="1354" y="2066"/>
                    <a:pt x="1353" y="2066"/>
                  </a:cubicBezTo>
                  <a:cubicBezTo>
                    <a:pt x="1352" y="2065"/>
                    <a:pt x="1351" y="2065"/>
                    <a:pt x="1350" y="2064"/>
                  </a:cubicBezTo>
                  <a:cubicBezTo>
                    <a:pt x="1348" y="2064"/>
                    <a:pt x="1347" y="2063"/>
                    <a:pt x="1345" y="2063"/>
                  </a:cubicBezTo>
                  <a:cubicBezTo>
                    <a:pt x="1345" y="2062"/>
                    <a:pt x="1344" y="2062"/>
                    <a:pt x="1343" y="2062"/>
                  </a:cubicBezTo>
                  <a:cubicBezTo>
                    <a:pt x="1343" y="2062"/>
                    <a:pt x="1342" y="2061"/>
                    <a:pt x="1341" y="2061"/>
                  </a:cubicBezTo>
                  <a:cubicBezTo>
                    <a:pt x="1340" y="2061"/>
                    <a:pt x="1338" y="2060"/>
                    <a:pt x="1337" y="2060"/>
                  </a:cubicBezTo>
                  <a:cubicBezTo>
                    <a:pt x="1335" y="2059"/>
                    <a:pt x="1334" y="2059"/>
                    <a:pt x="1332" y="2059"/>
                  </a:cubicBezTo>
                  <a:cubicBezTo>
                    <a:pt x="1331" y="2058"/>
                    <a:pt x="1331" y="2058"/>
                    <a:pt x="1330" y="2058"/>
                  </a:cubicBezTo>
                  <a:cubicBezTo>
                    <a:pt x="1329" y="2058"/>
                    <a:pt x="1328" y="2058"/>
                    <a:pt x="1328" y="2057"/>
                  </a:cubicBezTo>
                  <a:cubicBezTo>
                    <a:pt x="1326" y="2057"/>
                    <a:pt x="1325" y="2057"/>
                    <a:pt x="1323" y="2056"/>
                  </a:cubicBezTo>
                  <a:cubicBezTo>
                    <a:pt x="1322" y="2056"/>
                    <a:pt x="1321" y="2056"/>
                    <a:pt x="1319" y="2055"/>
                  </a:cubicBezTo>
                  <a:cubicBezTo>
                    <a:pt x="1318" y="2055"/>
                    <a:pt x="1318" y="2055"/>
                    <a:pt x="1317" y="2055"/>
                  </a:cubicBezTo>
                  <a:cubicBezTo>
                    <a:pt x="1317" y="2055"/>
                    <a:pt x="1318" y="2055"/>
                    <a:pt x="1319" y="2054"/>
                  </a:cubicBezTo>
                  <a:cubicBezTo>
                    <a:pt x="1322" y="2054"/>
                    <a:pt x="1325" y="2053"/>
                    <a:pt x="1329" y="2052"/>
                  </a:cubicBezTo>
                  <a:cubicBezTo>
                    <a:pt x="1332" y="2052"/>
                    <a:pt x="1335" y="2051"/>
                    <a:pt x="1338" y="2051"/>
                  </a:cubicBezTo>
                  <a:cubicBezTo>
                    <a:pt x="1339" y="2051"/>
                    <a:pt x="1340" y="2051"/>
                    <a:pt x="1342" y="2051"/>
                  </a:cubicBezTo>
                  <a:cubicBezTo>
                    <a:pt x="1343" y="2051"/>
                    <a:pt x="1344" y="2051"/>
                    <a:pt x="1345" y="2051"/>
                  </a:cubicBezTo>
                  <a:cubicBezTo>
                    <a:pt x="1346" y="2051"/>
                    <a:pt x="1347" y="2051"/>
                    <a:pt x="1349" y="2051"/>
                  </a:cubicBezTo>
                  <a:cubicBezTo>
                    <a:pt x="1350" y="2051"/>
                    <a:pt x="1350" y="2051"/>
                    <a:pt x="1351" y="2051"/>
                  </a:cubicBezTo>
                  <a:cubicBezTo>
                    <a:pt x="1353" y="2051"/>
                    <a:pt x="1354" y="2052"/>
                    <a:pt x="1355" y="2052"/>
                  </a:cubicBezTo>
                  <a:cubicBezTo>
                    <a:pt x="1356" y="2052"/>
                    <a:pt x="1356" y="2052"/>
                    <a:pt x="1356" y="2052"/>
                  </a:cubicBezTo>
                  <a:cubicBezTo>
                    <a:pt x="1356" y="2052"/>
                    <a:pt x="1356" y="2052"/>
                    <a:pt x="1355" y="2051"/>
                  </a:cubicBezTo>
                  <a:cubicBezTo>
                    <a:pt x="1355" y="2051"/>
                    <a:pt x="1354" y="2051"/>
                    <a:pt x="1354" y="2051"/>
                  </a:cubicBezTo>
                  <a:cubicBezTo>
                    <a:pt x="1353" y="2050"/>
                    <a:pt x="1352" y="2050"/>
                    <a:pt x="1352" y="2050"/>
                  </a:cubicBezTo>
                  <a:cubicBezTo>
                    <a:pt x="1351" y="2049"/>
                    <a:pt x="1350" y="2049"/>
                    <a:pt x="1349" y="2049"/>
                  </a:cubicBezTo>
                  <a:cubicBezTo>
                    <a:pt x="1348" y="2048"/>
                    <a:pt x="1347" y="2048"/>
                    <a:pt x="1346" y="2048"/>
                  </a:cubicBezTo>
                  <a:cubicBezTo>
                    <a:pt x="1344" y="2048"/>
                    <a:pt x="1343" y="2047"/>
                    <a:pt x="1342" y="2047"/>
                  </a:cubicBezTo>
                  <a:cubicBezTo>
                    <a:pt x="1341" y="2047"/>
                    <a:pt x="1339" y="2047"/>
                    <a:pt x="1338" y="2047"/>
                  </a:cubicBezTo>
                  <a:cubicBezTo>
                    <a:pt x="1335" y="2046"/>
                    <a:pt x="1331" y="2046"/>
                    <a:pt x="1328" y="2046"/>
                  </a:cubicBezTo>
                  <a:cubicBezTo>
                    <a:pt x="1325" y="2047"/>
                    <a:pt x="1321" y="2047"/>
                    <a:pt x="1317" y="2048"/>
                  </a:cubicBezTo>
                  <a:cubicBezTo>
                    <a:pt x="1316" y="2048"/>
                    <a:pt x="1314" y="2048"/>
                    <a:pt x="1312" y="2048"/>
                  </a:cubicBezTo>
                  <a:cubicBezTo>
                    <a:pt x="1310" y="2049"/>
                    <a:pt x="1308" y="2049"/>
                    <a:pt x="1306" y="2049"/>
                  </a:cubicBezTo>
                  <a:cubicBezTo>
                    <a:pt x="1303" y="2050"/>
                    <a:pt x="1299" y="2051"/>
                    <a:pt x="1295" y="2052"/>
                  </a:cubicBezTo>
                  <a:cubicBezTo>
                    <a:pt x="1292" y="2052"/>
                    <a:pt x="1288" y="2053"/>
                    <a:pt x="1284" y="2053"/>
                  </a:cubicBezTo>
                  <a:cubicBezTo>
                    <a:pt x="1281" y="2053"/>
                    <a:pt x="1277" y="2053"/>
                    <a:pt x="1274" y="2053"/>
                  </a:cubicBezTo>
                  <a:cubicBezTo>
                    <a:pt x="1273" y="2053"/>
                    <a:pt x="1273" y="2053"/>
                    <a:pt x="1273" y="2053"/>
                  </a:cubicBezTo>
                  <a:cubicBezTo>
                    <a:pt x="1271" y="2051"/>
                    <a:pt x="1269" y="2049"/>
                    <a:pt x="1266" y="2047"/>
                  </a:cubicBezTo>
                  <a:cubicBezTo>
                    <a:pt x="1252" y="2033"/>
                    <a:pt x="1239" y="2024"/>
                    <a:pt x="1227" y="2018"/>
                  </a:cubicBezTo>
                  <a:cubicBezTo>
                    <a:pt x="1228" y="2018"/>
                    <a:pt x="1230" y="2018"/>
                    <a:pt x="1231" y="2018"/>
                  </a:cubicBezTo>
                  <a:cubicBezTo>
                    <a:pt x="1232" y="2018"/>
                    <a:pt x="1234" y="2017"/>
                    <a:pt x="1236" y="2017"/>
                  </a:cubicBezTo>
                  <a:cubicBezTo>
                    <a:pt x="1237" y="2017"/>
                    <a:pt x="1239" y="2016"/>
                    <a:pt x="1241" y="2016"/>
                  </a:cubicBezTo>
                  <a:cubicBezTo>
                    <a:pt x="1244" y="2015"/>
                    <a:pt x="1248" y="2015"/>
                    <a:pt x="1251" y="2014"/>
                  </a:cubicBezTo>
                  <a:cubicBezTo>
                    <a:pt x="1254" y="2014"/>
                    <a:pt x="1254" y="2014"/>
                    <a:pt x="1254" y="2014"/>
                  </a:cubicBezTo>
                  <a:cubicBezTo>
                    <a:pt x="1255" y="2014"/>
                    <a:pt x="1256" y="2013"/>
                    <a:pt x="1257" y="2013"/>
                  </a:cubicBezTo>
                  <a:cubicBezTo>
                    <a:pt x="1258" y="2013"/>
                    <a:pt x="1260" y="2013"/>
                    <a:pt x="1262" y="2013"/>
                  </a:cubicBezTo>
                  <a:cubicBezTo>
                    <a:pt x="1265" y="2013"/>
                    <a:pt x="1269" y="2012"/>
                    <a:pt x="1272" y="2012"/>
                  </a:cubicBezTo>
                  <a:cubicBezTo>
                    <a:pt x="1273" y="2012"/>
                    <a:pt x="1273" y="2012"/>
                    <a:pt x="1274" y="2012"/>
                  </a:cubicBezTo>
                  <a:cubicBezTo>
                    <a:pt x="1275" y="2012"/>
                    <a:pt x="1276" y="2012"/>
                    <a:pt x="1277" y="2013"/>
                  </a:cubicBezTo>
                  <a:cubicBezTo>
                    <a:pt x="1278" y="2013"/>
                    <a:pt x="1280" y="2013"/>
                    <a:pt x="1281" y="2013"/>
                  </a:cubicBezTo>
                  <a:cubicBezTo>
                    <a:pt x="1282" y="2013"/>
                    <a:pt x="1283" y="2013"/>
                    <a:pt x="1283" y="2013"/>
                  </a:cubicBezTo>
                  <a:cubicBezTo>
                    <a:pt x="1284" y="2013"/>
                    <a:pt x="1285" y="2014"/>
                    <a:pt x="1285" y="2014"/>
                  </a:cubicBezTo>
                  <a:cubicBezTo>
                    <a:pt x="1286" y="2014"/>
                    <a:pt x="1286" y="2014"/>
                    <a:pt x="1286" y="2014"/>
                  </a:cubicBezTo>
                  <a:cubicBezTo>
                    <a:pt x="1287" y="2014"/>
                    <a:pt x="1287" y="2014"/>
                    <a:pt x="1287" y="2014"/>
                  </a:cubicBezTo>
                  <a:cubicBezTo>
                    <a:pt x="1288" y="2014"/>
                    <a:pt x="1289" y="2014"/>
                    <a:pt x="1289" y="2015"/>
                  </a:cubicBezTo>
                  <a:cubicBezTo>
                    <a:pt x="1291" y="2015"/>
                    <a:pt x="1292" y="2015"/>
                    <a:pt x="1293" y="2016"/>
                  </a:cubicBezTo>
                  <a:cubicBezTo>
                    <a:pt x="1294" y="2016"/>
                    <a:pt x="1295" y="2016"/>
                    <a:pt x="1296" y="2017"/>
                  </a:cubicBezTo>
                  <a:cubicBezTo>
                    <a:pt x="1297" y="2017"/>
                    <a:pt x="1298" y="2018"/>
                    <a:pt x="1299" y="2018"/>
                  </a:cubicBezTo>
                  <a:cubicBezTo>
                    <a:pt x="1300" y="2018"/>
                    <a:pt x="1300" y="2019"/>
                    <a:pt x="1301" y="2019"/>
                  </a:cubicBezTo>
                  <a:cubicBezTo>
                    <a:pt x="1303" y="2020"/>
                    <a:pt x="1304" y="2021"/>
                    <a:pt x="1304" y="2021"/>
                  </a:cubicBezTo>
                  <a:cubicBezTo>
                    <a:pt x="1305" y="2022"/>
                    <a:pt x="1305" y="2022"/>
                    <a:pt x="1305" y="2022"/>
                  </a:cubicBezTo>
                  <a:cubicBezTo>
                    <a:pt x="1305" y="2022"/>
                    <a:pt x="1305" y="2022"/>
                    <a:pt x="1305" y="2021"/>
                  </a:cubicBezTo>
                  <a:cubicBezTo>
                    <a:pt x="1304" y="2020"/>
                    <a:pt x="1303" y="2019"/>
                    <a:pt x="1302" y="2018"/>
                  </a:cubicBezTo>
                  <a:cubicBezTo>
                    <a:pt x="1302" y="2018"/>
                    <a:pt x="1301" y="2017"/>
                    <a:pt x="1300" y="2016"/>
                  </a:cubicBezTo>
                  <a:cubicBezTo>
                    <a:pt x="1299" y="2016"/>
                    <a:pt x="1299" y="2015"/>
                    <a:pt x="1298" y="2014"/>
                  </a:cubicBezTo>
                  <a:cubicBezTo>
                    <a:pt x="1297" y="2014"/>
                    <a:pt x="1296" y="2013"/>
                    <a:pt x="1295" y="2012"/>
                  </a:cubicBezTo>
                  <a:cubicBezTo>
                    <a:pt x="1293" y="2012"/>
                    <a:pt x="1292" y="2011"/>
                    <a:pt x="1291" y="2010"/>
                  </a:cubicBezTo>
                  <a:cubicBezTo>
                    <a:pt x="1288" y="2009"/>
                    <a:pt x="1285" y="2008"/>
                    <a:pt x="1282" y="2007"/>
                  </a:cubicBezTo>
                  <a:cubicBezTo>
                    <a:pt x="1281" y="2007"/>
                    <a:pt x="1279" y="2006"/>
                    <a:pt x="1277" y="2006"/>
                  </a:cubicBezTo>
                  <a:cubicBezTo>
                    <a:pt x="1277" y="2006"/>
                    <a:pt x="1276" y="2006"/>
                    <a:pt x="1275" y="2006"/>
                  </a:cubicBezTo>
                  <a:cubicBezTo>
                    <a:pt x="1274" y="2006"/>
                    <a:pt x="1273" y="2005"/>
                    <a:pt x="1272" y="2005"/>
                  </a:cubicBezTo>
                  <a:cubicBezTo>
                    <a:pt x="1271" y="2005"/>
                    <a:pt x="1270" y="2005"/>
                    <a:pt x="1269" y="2005"/>
                  </a:cubicBezTo>
                  <a:cubicBezTo>
                    <a:pt x="1269" y="2005"/>
                    <a:pt x="1268" y="2005"/>
                    <a:pt x="1267" y="2005"/>
                  </a:cubicBezTo>
                  <a:cubicBezTo>
                    <a:pt x="1265" y="2005"/>
                    <a:pt x="1263" y="2005"/>
                    <a:pt x="1261" y="2005"/>
                  </a:cubicBezTo>
                  <a:cubicBezTo>
                    <a:pt x="1259" y="2005"/>
                    <a:pt x="1258" y="2005"/>
                    <a:pt x="1256" y="2006"/>
                  </a:cubicBezTo>
                  <a:cubicBezTo>
                    <a:pt x="1255" y="2006"/>
                    <a:pt x="1254" y="2006"/>
                    <a:pt x="1253" y="2006"/>
                  </a:cubicBezTo>
                  <a:cubicBezTo>
                    <a:pt x="1250" y="2006"/>
                    <a:pt x="1250" y="2006"/>
                    <a:pt x="1250" y="2006"/>
                  </a:cubicBezTo>
                  <a:cubicBezTo>
                    <a:pt x="1246" y="2007"/>
                    <a:pt x="1243" y="2008"/>
                    <a:pt x="1239" y="2008"/>
                  </a:cubicBezTo>
                  <a:cubicBezTo>
                    <a:pt x="1238" y="2009"/>
                    <a:pt x="1236" y="2009"/>
                    <a:pt x="1234" y="2010"/>
                  </a:cubicBezTo>
                  <a:cubicBezTo>
                    <a:pt x="1232" y="2010"/>
                    <a:pt x="1231" y="2011"/>
                    <a:pt x="1229" y="2011"/>
                  </a:cubicBezTo>
                  <a:cubicBezTo>
                    <a:pt x="1226" y="2012"/>
                    <a:pt x="1223" y="2013"/>
                    <a:pt x="1220" y="2013"/>
                  </a:cubicBezTo>
                  <a:cubicBezTo>
                    <a:pt x="1219" y="2013"/>
                    <a:pt x="1219" y="2014"/>
                    <a:pt x="1218" y="2014"/>
                  </a:cubicBezTo>
                  <a:cubicBezTo>
                    <a:pt x="1197" y="2004"/>
                    <a:pt x="1181" y="2003"/>
                    <a:pt x="1172" y="1996"/>
                  </a:cubicBezTo>
                  <a:cubicBezTo>
                    <a:pt x="1136" y="1966"/>
                    <a:pt x="1187" y="1935"/>
                    <a:pt x="1218" y="1915"/>
                  </a:cubicBezTo>
                  <a:cubicBezTo>
                    <a:pt x="1242" y="1899"/>
                    <a:pt x="1273" y="1889"/>
                    <a:pt x="1299" y="1903"/>
                  </a:cubicBezTo>
                  <a:cubicBezTo>
                    <a:pt x="1342" y="1927"/>
                    <a:pt x="1344" y="1954"/>
                    <a:pt x="1380" y="1991"/>
                  </a:cubicBezTo>
                  <a:cubicBezTo>
                    <a:pt x="1380" y="1993"/>
                    <a:pt x="1380" y="1995"/>
                    <a:pt x="1380" y="1996"/>
                  </a:cubicBezTo>
                  <a:cubicBezTo>
                    <a:pt x="1380" y="1998"/>
                    <a:pt x="1380" y="2000"/>
                    <a:pt x="1380" y="2001"/>
                  </a:cubicBezTo>
                  <a:cubicBezTo>
                    <a:pt x="1381" y="2003"/>
                    <a:pt x="1381" y="2005"/>
                    <a:pt x="1381" y="2007"/>
                  </a:cubicBezTo>
                  <a:cubicBezTo>
                    <a:pt x="1382" y="2010"/>
                    <a:pt x="1383" y="2014"/>
                    <a:pt x="1384" y="2019"/>
                  </a:cubicBezTo>
                  <a:cubicBezTo>
                    <a:pt x="1386" y="2023"/>
                    <a:pt x="1388" y="2027"/>
                    <a:pt x="1391" y="2031"/>
                  </a:cubicBezTo>
                  <a:cubicBezTo>
                    <a:pt x="1392" y="2031"/>
                    <a:pt x="1392" y="2031"/>
                    <a:pt x="1392" y="2031"/>
                  </a:cubicBezTo>
                  <a:cubicBezTo>
                    <a:pt x="1392" y="2032"/>
                    <a:pt x="1392" y="2032"/>
                    <a:pt x="1392" y="2032"/>
                  </a:cubicBezTo>
                  <a:cubicBezTo>
                    <a:pt x="1392" y="2032"/>
                    <a:pt x="1392" y="2032"/>
                    <a:pt x="1392" y="2032"/>
                  </a:cubicBezTo>
                  <a:cubicBezTo>
                    <a:pt x="1392" y="2032"/>
                    <a:pt x="1392" y="2032"/>
                    <a:pt x="1392" y="2032"/>
                  </a:cubicBezTo>
                  <a:cubicBezTo>
                    <a:pt x="1393" y="2032"/>
                    <a:pt x="1393" y="2032"/>
                    <a:pt x="1393" y="2032"/>
                  </a:cubicBezTo>
                  <a:cubicBezTo>
                    <a:pt x="1393" y="2033"/>
                    <a:pt x="1393" y="2033"/>
                    <a:pt x="1394" y="2033"/>
                  </a:cubicBezTo>
                  <a:cubicBezTo>
                    <a:pt x="1395" y="2034"/>
                    <a:pt x="1396" y="2035"/>
                    <a:pt x="1397" y="2036"/>
                  </a:cubicBezTo>
                  <a:cubicBezTo>
                    <a:pt x="1399" y="2038"/>
                    <a:pt x="1401" y="2039"/>
                    <a:pt x="1403" y="2041"/>
                  </a:cubicBezTo>
                  <a:cubicBezTo>
                    <a:pt x="1404" y="2042"/>
                    <a:pt x="1406" y="2043"/>
                    <a:pt x="1408" y="2044"/>
                  </a:cubicBezTo>
                  <a:cubicBezTo>
                    <a:pt x="1408" y="2045"/>
                    <a:pt x="1408" y="2045"/>
                    <a:pt x="1409" y="2046"/>
                  </a:cubicBezTo>
                  <a:cubicBezTo>
                    <a:pt x="1409" y="2047"/>
                    <a:pt x="1410" y="2049"/>
                    <a:pt x="1410" y="2051"/>
                  </a:cubicBezTo>
                  <a:cubicBezTo>
                    <a:pt x="1411" y="2053"/>
                    <a:pt x="1412" y="2054"/>
                    <a:pt x="1412" y="2056"/>
                  </a:cubicBezTo>
                  <a:cubicBezTo>
                    <a:pt x="1412" y="2057"/>
                    <a:pt x="1413" y="2058"/>
                    <a:pt x="1413" y="2059"/>
                  </a:cubicBezTo>
                  <a:cubicBezTo>
                    <a:pt x="1413" y="2061"/>
                    <a:pt x="1414" y="2062"/>
                    <a:pt x="1414" y="2063"/>
                  </a:cubicBezTo>
                  <a:cubicBezTo>
                    <a:pt x="1415" y="2065"/>
                    <a:pt x="1415" y="2067"/>
                    <a:pt x="1416" y="2069"/>
                  </a:cubicBezTo>
                  <a:cubicBezTo>
                    <a:pt x="1416" y="2070"/>
                    <a:pt x="1417" y="2070"/>
                    <a:pt x="1417" y="2071"/>
                  </a:cubicBezTo>
                  <a:cubicBezTo>
                    <a:pt x="1417" y="2071"/>
                    <a:pt x="1417" y="2072"/>
                    <a:pt x="1418" y="2073"/>
                  </a:cubicBezTo>
                  <a:cubicBezTo>
                    <a:pt x="1418" y="2074"/>
                    <a:pt x="1419" y="2075"/>
                    <a:pt x="1420" y="2076"/>
                  </a:cubicBezTo>
                  <a:cubicBezTo>
                    <a:pt x="1420" y="2077"/>
                    <a:pt x="1421" y="2078"/>
                    <a:pt x="1422" y="2079"/>
                  </a:cubicBezTo>
                  <a:cubicBezTo>
                    <a:pt x="1422" y="2080"/>
                    <a:pt x="1423" y="2080"/>
                    <a:pt x="1424" y="2081"/>
                  </a:cubicBezTo>
                  <a:cubicBezTo>
                    <a:pt x="1425" y="2083"/>
                    <a:pt x="1427" y="2084"/>
                    <a:pt x="1429" y="2086"/>
                  </a:cubicBezTo>
                  <a:cubicBezTo>
                    <a:pt x="1431" y="2087"/>
                    <a:pt x="1433" y="2088"/>
                    <a:pt x="1435" y="2088"/>
                  </a:cubicBezTo>
                  <a:cubicBezTo>
                    <a:pt x="1436" y="2089"/>
                    <a:pt x="1438" y="2089"/>
                    <a:pt x="1440" y="2089"/>
                  </a:cubicBezTo>
                  <a:cubicBezTo>
                    <a:pt x="1441" y="2089"/>
                    <a:pt x="1442" y="2089"/>
                    <a:pt x="1443" y="2089"/>
                  </a:cubicBezTo>
                  <a:cubicBezTo>
                    <a:pt x="1445" y="2088"/>
                    <a:pt x="1445" y="2088"/>
                    <a:pt x="1446" y="2088"/>
                  </a:cubicBezTo>
                  <a:cubicBezTo>
                    <a:pt x="1446" y="2087"/>
                    <a:pt x="1446" y="2087"/>
                    <a:pt x="1446" y="2087"/>
                  </a:cubicBezTo>
                  <a:cubicBezTo>
                    <a:pt x="1446" y="2087"/>
                    <a:pt x="1446" y="2087"/>
                    <a:pt x="1446" y="2087"/>
                  </a:cubicBezTo>
                  <a:cubicBezTo>
                    <a:pt x="1445" y="2087"/>
                    <a:pt x="1444" y="2087"/>
                    <a:pt x="1443" y="2087"/>
                  </a:cubicBezTo>
                  <a:cubicBezTo>
                    <a:pt x="1442" y="2087"/>
                    <a:pt x="1441" y="2087"/>
                    <a:pt x="1440" y="2086"/>
                  </a:cubicBezTo>
                  <a:cubicBezTo>
                    <a:pt x="1439" y="2086"/>
                    <a:pt x="1438" y="2085"/>
                    <a:pt x="1436" y="2084"/>
                  </a:cubicBezTo>
                  <a:cubicBezTo>
                    <a:pt x="1434" y="2082"/>
                    <a:pt x="1431" y="2080"/>
                    <a:pt x="1429" y="2077"/>
                  </a:cubicBezTo>
                  <a:cubicBezTo>
                    <a:pt x="1428" y="2075"/>
                    <a:pt x="1427" y="2074"/>
                    <a:pt x="1426" y="2072"/>
                  </a:cubicBezTo>
                  <a:cubicBezTo>
                    <a:pt x="1426" y="2071"/>
                    <a:pt x="1425" y="2070"/>
                    <a:pt x="1425" y="2069"/>
                  </a:cubicBezTo>
                  <a:cubicBezTo>
                    <a:pt x="1425" y="2069"/>
                    <a:pt x="1424" y="2068"/>
                    <a:pt x="1424" y="2068"/>
                  </a:cubicBezTo>
                  <a:cubicBezTo>
                    <a:pt x="1424" y="2067"/>
                    <a:pt x="1424" y="2067"/>
                    <a:pt x="1424" y="2066"/>
                  </a:cubicBezTo>
                  <a:cubicBezTo>
                    <a:pt x="1423" y="2064"/>
                    <a:pt x="1422" y="2062"/>
                    <a:pt x="1421" y="2060"/>
                  </a:cubicBezTo>
                  <a:cubicBezTo>
                    <a:pt x="1421" y="2059"/>
                    <a:pt x="1420" y="2058"/>
                    <a:pt x="1420" y="2057"/>
                  </a:cubicBezTo>
                  <a:cubicBezTo>
                    <a:pt x="1420" y="2056"/>
                    <a:pt x="1419" y="2055"/>
                    <a:pt x="1419" y="2054"/>
                  </a:cubicBezTo>
                  <a:cubicBezTo>
                    <a:pt x="1418" y="2052"/>
                    <a:pt x="1417" y="2051"/>
                    <a:pt x="1416" y="2049"/>
                  </a:cubicBezTo>
                  <a:cubicBezTo>
                    <a:pt x="1416" y="2049"/>
                    <a:pt x="1416" y="2049"/>
                    <a:pt x="1416" y="2049"/>
                  </a:cubicBezTo>
                  <a:cubicBezTo>
                    <a:pt x="1418" y="2050"/>
                    <a:pt x="1418" y="2050"/>
                    <a:pt x="1418" y="2050"/>
                  </a:cubicBezTo>
                  <a:cubicBezTo>
                    <a:pt x="1419" y="2051"/>
                    <a:pt x="1419" y="2051"/>
                    <a:pt x="1419" y="2051"/>
                  </a:cubicBezTo>
                  <a:cubicBezTo>
                    <a:pt x="1420" y="2052"/>
                    <a:pt x="1420" y="2052"/>
                    <a:pt x="1421" y="2052"/>
                  </a:cubicBezTo>
                  <a:cubicBezTo>
                    <a:pt x="1422" y="2053"/>
                    <a:pt x="1423" y="2054"/>
                    <a:pt x="1424" y="2054"/>
                  </a:cubicBezTo>
                  <a:cubicBezTo>
                    <a:pt x="1425" y="2055"/>
                    <a:pt x="1426" y="2056"/>
                    <a:pt x="1426" y="2056"/>
                  </a:cubicBezTo>
                  <a:cubicBezTo>
                    <a:pt x="1430" y="2059"/>
                    <a:pt x="1434" y="2062"/>
                    <a:pt x="1437" y="2065"/>
                  </a:cubicBezTo>
                  <a:cubicBezTo>
                    <a:pt x="1440" y="2068"/>
                    <a:pt x="1443" y="2071"/>
                    <a:pt x="1446" y="2074"/>
                  </a:cubicBezTo>
                  <a:cubicBezTo>
                    <a:pt x="1448" y="2078"/>
                    <a:pt x="1451" y="2081"/>
                    <a:pt x="1453" y="2083"/>
                  </a:cubicBezTo>
                  <a:cubicBezTo>
                    <a:pt x="1454" y="2085"/>
                    <a:pt x="1455" y="2086"/>
                    <a:pt x="1456" y="2088"/>
                  </a:cubicBezTo>
                  <a:cubicBezTo>
                    <a:pt x="1457" y="2089"/>
                    <a:pt x="1458" y="2090"/>
                    <a:pt x="1459" y="2091"/>
                  </a:cubicBezTo>
                  <a:cubicBezTo>
                    <a:pt x="1460" y="2093"/>
                    <a:pt x="1460" y="2094"/>
                    <a:pt x="1461" y="2095"/>
                  </a:cubicBezTo>
                  <a:cubicBezTo>
                    <a:pt x="1462" y="2096"/>
                    <a:pt x="1462" y="2097"/>
                    <a:pt x="1463" y="2098"/>
                  </a:cubicBezTo>
                  <a:cubicBezTo>
                    <a:pt x="1464" y="2100"/>
                    <a:pt x="1465" y="2101"/>
                    <a:pt x="1466" y="2102"/>
                  </a:cubicBezTo>
                  <a:cubicBezTo>
                    <a:pt x="1466" y="2103"/>
                    <a:pt x="1466" y="2104"/>
                    <a:pt x="1466" y="2104"/>
                  </a:cubicBezTo>
                  <a:cubicBezTo>
                    <a:pt x="1466" y="2104"/>
                    <a:pt x="1466" y="2103"/>
                    <a:pt x="1466" y="2102"/>
                  </a:cubicBezTo>
                  <a:cubicBezTo>
                    <a:pt x="1466" y="2101"/>
                    <a:pt x="1465" y="2099"/>
                    <a:pt x="1464" y="2097"/>
                  </a:cubicBezTo>
                  <a:cubicBezTo>
                    <a:pt x="1464" y="2096"/>
                    <a:pt x="1464" y="2095"/>
                    <a:pt x="1463" y="2094"/>
                  </a:cubicBezTo>
                  <a:cubicBezTo>
                    <a:pt x="1463" y="2093"/>
                    <a:pt x="1462" y="2091"/>
                    <a:pt x="1462" y="2090"/>
                  </a:cubicBezTo>
                  <a:cubicBezTo>
                    <a:pt x="1461" y="2089"/>
                    <a:pt x="1460" y="2087"/>
                    <a:pt x="1459" y="2086"/>
                  </a:cubicBezTo>
                  <a:cubicBezTo>
                    <a:pt x="1459" y="2084"/>
                    <a:pt x="1458" y="2082"/>
                    <a:pt x="1457" y="2081"/>
                  </a:cubicBezTo>
                  <a:cubicBezTo>
                    <a:pt x="1455" y="2078"/>
                    <a:pt x="1453" y="2074"/>
                    <a:pt x="1450" y="2071"/>
                  </a:cubicBezTo>
                  <a:cubicBezTo>
                    <a:pt x="1448" y="2067"/>
                    <a:pt x="1445" y="2064"/>
                    <a:pt x="1442" y="2060"/>
                  </a:cubicBezTo>
                  <a:cubicBezTo>
                    <a:pt x="1441" y="2060"/>
                    <a:pt x="1440" y="2059"/>
                    <a:pt x="1439" y="2058"/>
                  </a:cubicBezTo>
                  <a:cubicBezTo>
                    <a:pt x="1438" y="2057"/>
                    <a:pt x="1438" y="2056"/>
                    <a:pt x="1437" y="2055"/>
                  </a:cubicBezTo>
                  <a:cubicBezTo>
                    <a:pt x="1436" y="2054"/>
                    <a:pt x="1435" y="2054"/>
                    <a:pt x="1434" y="2053"/>
                  </a:cubicBezTo>
                  <a:cubicBezTo>
                    <a:pt x="1433" y="2052"/>
                    <a:pt x="1432" y="2051"/>
                    <a:pt x="1431" y="2050"/>
                  </a:cubicBezTo>
                  <a:cubicBezTo>
                    <a:pt x="1430" y="2050"/>
                    <a:pt x="1429" y="2049"/>
                    <a:pt x="1428" y="2048"/>
                  </a:cubicBezTo>
                  <a:cubicBezTo>
                    <a:pt x="1427" y="2047"/>
                    <a:pt x="1426" y="2047"/>
                    <a:pt x="1425" y="2046"/>
                  </a:cubicBezTo>
                  <a:cubicBezTo>
                    <a:pt x="1425" y="2045"/>
                    <a:pt x="1424" y="2045"/>
                    <a:pt x="1424" y="2045"/>
                  </a:cubicBezTo>
                  <a:cubicBezTo>
                    <a:pt x="1422" y="2044"/>
                    <a:pt x="1422" y="2044"/>
                    <a:pt x="1422" y="2044"/>
                  </a:cubicBezTo>
                  <a:cubicBezTo>
                    <a:pt x="1421" y="2043"/>
                    <a:pt x="1421" y="2043"/>
                    <a:pt x="1421" y="2043"/>
                  </a:cubicBezTo>
                  <a:cubicBezTo>
                    <a:pt x="1420" y="2042"/>
                    <a:pt x="1420" y="2042"/>
                    <a:pt x="1420" y="2042"/>
                  </a:cubicBezTo>
                  <a:cubicBezTo>
                    <a:pt x="1419" y="2042"/>
                    <a:pt x="1419" y="2042"/>
                    <a:pt x="1419" y="2042"/>
                  </a:cubicBezTo>
                  <a:cubicBezTo>
                    <a:pt x="1415" y="2039"/>
                    <a:pt x="1411" y="2037"/>
                    <a:pt x="1407" y="2034"/>
                  </a:cubicBezTo>
                  <a:cubicBezTo>
                    <a:pt x="1405" y="2033"/>
                    <a:pt x="1403" y="2032"/>
                    <a:pt x="1401" y="2030"/>
                  </a:cubicBezTo>
                  <a:cubicBezTo>
                    <a:pt x="1400" y="2030"/>
                    <a:pt x="1400" y="2029"/>
                    <a:pt x="1399" y="2028"/>
                  </a:cubicBezTo>
                  <a:cubicBezTo>
                    <a:pt x="1399" y="2028"/>
                    <a:pt x="1398" y="2027"/>
                    <a:pt x="1398"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6"/>
                    <a:pt x="1397" y="2026"/>
                    <a:pt x="1397" y="2026"/>
                  </a:cubicBezTo>
                  <a:cubicBezTo>
                    <a:pt x="1394" y="2023"/>
                    <a:pt x="1391" y="2020"/>
                    <a:pt x="1390" y="2016"/>
                  </a:cubicBezTo>
                  <a:cubicBezTo>
                    <a:pt x="1388" y="2013"/>
                    <a:pt x="1386" y="2009"/>
                    <a:pt x="1385" y="2006"/>
                  </a:cubicBezTo>
                  <a:cubicBezTo>
                    <a:pt x="1384" y="2002"/>
                    <a:pt x="1384" y="1999"/>
                    <a:pt x="1383" y="1996"/>
                  </a:cubicBezTo>
                  <a:cubicBezTo>
                    <a:pt x="1383" y="1995"/>
                    <a:pt x="1383" y="1994"/>
                    <a:pt x="1383" y="1994"/>
                  </a:cubicBezTo>
                  <a:cubicBezTo>
                    <a:pt x="1385" y="1996"/>
                    <a:pt x="1387" y="1998"/>
                    <a:pt x="1389" y="2000"/>
                  </a:cubicBezTo>
                  <a:cubicBezTo>
                    <a:pt x="1414" y="2022"/>
                    <a:pt x="1452" y="2039"/>
                    <a:pt x="1482" y="2057"/>
                  </a:cubicBezTo>
                  <a:cubicBezTo>
                    <a:pt x="1497" y="2067"/>
                    <a:pt x="1510" y="2078"/>
                    <a:pt x="1521" y="2091"/>
                  </a:cubicBezTo>
                  <a:cubicBezTo>
                    <a:pt x="1521" y="2091"/>
                    <a:pt x="1522" y="2091"/>
                    <a:pt x="1522" y="2092"/>
                  </a:cubicBezTo>
                  <a:cubicBezTo>
                    <a:pt x="1522" y="2093"/>
                    <a:pt x="1522" y="2094"/>
                    <a:pt x="1523" y="2095"/>
                  </a:cubicBezTo>
                  <a:cubicBezTo>
                    <a:pt x="1523" y="2096"/>
                    <a:pt x="1524" y="2097"/>
                    <a:pt x="1524" y="2099"/>
                  </a:cubicBezTo>
                  <a:cubicBezTo>
                    <a:pt x="1524" y="2100"/>
                    <a:pt x="1525" y="2101"/>
                    <a:pt x="1525" y="2102"/>
                  </a:cubicBezTo>
                  <a:cubicBezTo>
                    <a:pt x="1525" y="2103"/>
                    <a:pt x="1525" y="2103"/>
                    <a:pt x="1525" y="2104"/>
                  </a:cubicBezTo>
                  <a:cubicBezTo>
                    <a:pt x="1526" y="2105"/>
                    <a:pt x="1526" y="2105"/>
                    <a:pt x="1526" y="2106"/>
                  </a:cubicBezTo>
                  <a:cubicBezTo>
                    <a:pt x="1526" y="2107"/>
                    <a:pt x="1526" y="2108"/>
                    <a:pt x="1527" y="2110"/>
                  </a:cubicBezTo>
                  <a:cubicBezTo>
                    <a:pt x="1527" y="2110"/>
                    <a:pt x="1527" y="2111"/>
                    <a:pt x="1527" y="2111"/>
                  </a:cubicBezTo>
                  <a:cubicBezTo>
                    <a:pt x="1527" y="2112"/>
                    <a:pt x="1527" y="2113"/>
                    <a:pt x="1527" y="2113"/>
                  </a:cubicBezTo>
                  <a:cubicBezTo>
                    <a:pt x="1528" y="2115"/>
                    <a:pt x="1528" y="2116"/>
                    <a:pt x="1528" y="2117"/>
                  </a:cubicBezTo>
                  <a:cubicBezTo>
                    <a:pt x="1528" y="2118"/>
                    <a:pt x="1528" y="2119"/>
                    <a:pt x="1528" y="2120"/>
                  </a:cubicBezTo>
                  <a:cubicBezTo>
                    <a:pt x="1528" y="2121"/>
                    <a:pt x="1528" y="2122"/>
                    <a:pt x="1527" y="2122"/>
                  </a:cubicBezTo>
                  <a:cubicBezTo>
                    <a:pt x="1527" y="2123"/>
                    <a:pt x="1526" y="2124"/>
                    <a:pt x="1526" y="2125"/>
                  </a:cubicBezTo>
                  <a:cubicBezTo>
                    <a:pt x="1525" y="2126"/>
                    <a:pt x="1525" y="2127"/>
                    <a:pt x="1524" y="2128"/>
                  </a:cubicBezTo>
                  <a:cubicBezTo>
                    <a:pt x="1524" y="2128"/>
                    <a:pt x="1523" y="2129"/>
                    <a:pt x="1522" y="2130"/>
                  </a:cubicBezTo>
                  <a:cubicBezTo>
                    <a:pt x="1522" y="2131"/>
                    <a:pt x="1521" y="2132"/>
                    <a:pt x="1520" y="2133"/>
                  </a:cubicBezTo>
                  <a:cubicBezTo>
                    <a:pt x="1519" y="2134"/>
                    <a:pt x="1517" y="2136"/>
                    <a:pt x="1515" y="2137"/>
                  </a:cubicBezTo>
                  <a:cubicBezTo>
                    <a:pt x="1515" y="2138"/>
                    <a:pt x="1514" y="2138"/>
                    <a:pt x="1514" y="2139"/>
                  </a:cubicBezTo>
                  <a:cubicBezTo>
                    <a:pt x="1513" y="2139"/>
                    <a:pt x="1513" y="2139"/>
                    <a:pt x="1512" y="2140"/>
                  </a:cubicBezTo>
                  <a:cubicBezTo>
                    <a:pt x="1511" y="2140"/>
                    <a:pt x="1510" y="2141"/>
                    <a:pt x="1509" y="2141"/>
                  </a:cubicBezTo>
                  <a:cubicBezTo>
                    <a:pt x="1509" y="2142"/>
                    <a:pt x="1508" y="2142"/>
                    <a:pt x="1508" y="2142"/>
                  </a:cubicBezTo>
                  <a:cubicBezTo>
                    <a:pt x="1507" y="2143"/>
                    <a:pt x="1507" y="2143"/>
                    <a:pt x="1506" y="2143"/>
                  </a:cubicBezTo>
                  <a:cubicBezTo>
                    <a:pt x="1506" y="2143"/>
                    <a:pt x="1505" y="2143"/>
                    <a:pt x="1505" y="2144"/>
                  </a:cubicBezTo>
                  <a:cubicBezTo>
                    <a:pt x="1504" y="2144"/>
                    <a:pt x="1504" y="2144"/>
                    <a:pt x="1504" y="2144"/>
                  </a:cubicBezTo>
                  <a:cubicBezTo>
                    <a:pt x="1503" y="2144"/>
                    <a:pt x="1503" y="2144"/>
                    <a:pt x="1503" y="2144"/>
                  </a:cubicBezTo>
                  <a:cubicBezTo>
                    <a:pt x="1502" y="2144"/>
                    <a:pt x="1502"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0" y="2145"/>
                    <a:pt x="1500" y="2145"/>
                    <a:pt x="1500" y="2145"/>
                  </a:cubicBezTo>
                  <a:cubicBezTo>
                    <a:pt x="1500" y="2145"/>
                    <a:pt x="1500" y="2145"/>
                    <a:pt x="1500" y="2145"/>
                  </a:cubicBezTo>
                  <a:cubicBezTo>
                    <a:pt x="1498" y="2145"/>
                    <a:pt x="1497" y="2146"/>
                    <a:pt x="1496" y="2146"/>
                  </a:cubicBezTo>
                  <a:cubicBezTo>
                    <a:pt x="1494" y="2146"/>
                    <a:pt x="1491" y="2147"/>
                    <a:pt x="1489" y="2148"/>
                  </a:cubicBezTo>
                  <a:cubicBezTo>
                    <a:pt x="1487" y="2148"/>
                    <a:pt x="1484" y="2149"/>
                    <a:pt x="1483" y="2150"/>
                  </a:cubicBezTo>
                  <a:cubicBezTo>
                    <a:pt x="1481" y="2151"/>
                    <a:pt x="1479" y="2152"/>
                    <a:pt x="1477" y="2153"/>
                  </a:cubicBezTo>
                  <a:cubicBezTo>
                    <a:pt x="1477" y="2153"/>
                    <a:pt x="1477" y="2153"/>
                    <a:pt x="1477" y="2154"/>
                  </a:cubicBezTo>
                  <a:cubicBezTo>
                    <a:pt x="1476" y="2154"/>
                    <a:pt x="1476" y="2154"/>
                    <a:pt x="1476" y="2155"/>
                  </a:cubicBezTo>
                  <a:cubicBezTo>
                    <a:pt x="1475" y="2155"/>
                    <a:pt x="1475" y="2156"/>
                    <a:pt x="1475" y="2156"/>
                  </a:cubicBezTo>
                  <a:cubicBezTo>
                    <a:pt x="1474" y="2157"/>
                    <a:pt x="1474" y="2157"/>
                    <a:pt x="1474" y="2158"/>
                  </a:cubicBezTo>
                  <a:cubicBezTo>
                    <a:pt x="1474" y="2158"/>
                    <a:pt x="1474" y="2159"/>
                    <a:pt x="1473" y="2159"/>
                  </a:cubicBezTo>
                  <a:cubicBezTo>
                    <a:pt x="1473" y="2160"/>
                    <a:pt x="1473" y="2160"/>
                    <a:pt x="1473" y="2160"/>
                  </a:cubicBezTo>
                  <a:cubicBezTo>
                    <a:pt x="1473" y="2160"/>
                    <a:pt x="1473" y="2160"/>
                    <a:pt x="1474" y="2159"/>
                  </a:cubicBezTo>
                  <a:cubicBezTo>
                    <a:pt x="1474" y="2159"/>
                    <a:pt x="1474" y="2159"/>
                    <a:pt x="1475" y="2158"/>
                  </a:cubicBezTo>
                  <a:cubicBezTo>
                    <a:pt x="1475" y="2158"/>
                    <a:pt x="1475" y="2158"/>
                    <a:pt x="1476" y="2157"/>
                  </a:cubicBezTo>
                  <a:cubicBezTo>
                    <a:pt x="1476" y="2157"/>
                    <a:pt x="1477" y="2157"/>
                    <a:pt x="1477" y="2156"/>
                  </a:cubicBezTo>
                  <a:cubicBezTo>
                    <a:pt x="1478" y="2156"/>
                    <a:pt x="1478" y="2156"/>
                    <a:pt x="1479" y="2155"/>
                  </a:cubicBezTo>
                  <a:cubicBezTo>
                    <a:pt x="1479" y="2155"/>
                    <a:pt x="1480" y="2155"/>
                    <a:pt x="1480" y="2155"/>
                  </a:cubicBezTo>
                  <a:cubicBezTo>
                    <a:pt x="1481" y="2155"/>
                    <a:pt x="1481" y="2155"/>
                    <a:pt x="1481" y="2155"/>
                  </a:cubicBezTo>
                  <a:cubicBezTo>
                    <a:pt x="1482" y="2154"/>
                    <a:pt x="1483" y="2154"/>
                    <a:pt x="1484" y="2154"/>
                  </a:cubicBezTo>
                  <a:cubicBezTo>
                    <a:pt x="1486" y="2154"/>
                    <a:pt x="1488" y="2154"/>
                    <a:pt x="1490" y="2153"/>
                  </a:cubicBezTo>
                  <a:cubicBezTo>
                    <a:pt x="1492" y="2153"/>
                    <a:pt x="1495" y="2153"/>
                    <a:pt x="1497" y="2153"/>
                  </a:cubicBezTo>
                  <a:cubicBezTo>
                    <a:pt x="1498" y="2153"/>
                    <a:pt x="1500" y="2153"/>
                    <a:pt x="1501" y="2152"/>
                  </a:cubicBezTo>
                  <a:cubicBezTo>
                    <a:pt x="1502" y="2152"/>
                    <a:pt x="1502" y="2152"/>
                    <a:pt x="1502" y="2152"/>
                  </a:cubicBezTo>
                  <a:cubicBezTo>
                    <a:pt x="1502" y="2152"/>
                    <a:pt x="1502" y="2152"/>
                    <a:pt x="1502" y="2152"/>
                  </a:cubicBezTo>
                  <a:cubicBezTo>
                    <a:pt x="1503" y="2152"/>
                    <a:pt x="1503" y="2152"/>
                    <a:pt x="1503" y="2152"/>
                  </a:cubicBezTo>
                  <a:cubicBezTo>
                    <a:pt x="1504" y="2152"/>
                    <a:pt x="1504" y="2152"/>
                    <a:pt x="1505" y="2152"/>
                  </a:cubicBezTo>
                  <a:cubicBezTo>
                    <a:pt x="1505" y="2152"/>
                    <a:pt x="1506" y="2151"/>
                    <a:pt x="1506" y="2151"/>
                  </a:cubicBezTo>
                  <a:cubicBezTo>
                    <a:pt x="1507" y="2151"/>
                    <a:pt x="1507" y="2151"/>
                    <a:pt x="1507" y="2151"/>
                  </a:cubicBezTo>
                  <a:cubicBezTo>
                    <a:pt x="1508" y="2151"/>
                    <a:pt x="1509" y="2151"/>
                    <a:pt x="1509" y="2150"/>
                  </a:cubicBezTo>
                  <a:cubicBezTo>
                    <a:pt x="1510" y="2150"/>
                    <a:pt x="1511" y="2150"/>
                    <a:pt x="1511" y="2149"/>
                  </a:cubicBezTo>
                  <a:cubicBezTo>
                    <a:pt x="1512" y="2149"/>
                    <a:pt x="1513" y="2149"/>
                    <a:pt x="1513" y="2148"/>
                  </a:cubicBezTo>
                  <a:cubicBezTo>
                    <a:pt x="1514" y="2148"/>
                    <a:pt x="1516" y="2147"/>
                    <a:pt x="1517" y="2146"/>
                  </a:cubicBezTo>
                  <a:cubicBezTo>
                    <a:pt x="1517" y="2146"/>
                    <a:pt x="1518" y="2145"/>
                    <a:pt x="1519" y="2145"/>
                  </a:cubicBezTo>
                  <a:cubicBezTo>
                    <a:pt x="1519" y="2144"/>
                    <a:pt x="1520" y="2144"/>
                    <a:pt x="1520" y="2143"/>
                  </a:cubicBezTo>
                  <a:cubicBezTo>
                    <a:pt x="1521" y="2143"/>
                    <a:pt x="1521" y="2142"/>
                    <a:pt x="1522" y="2142"/>
                  </a:cubicBezTo>
                  <a:cubicBezTo>
                    <a:pt x="1522" y="2141"/>
                    <a:pt x="1523" y="2141"/>
                    <a:pt x="1523" y="2140"/>
                  </a:cubicBezTo>
                  <a:cubicBezTo>
                    <a:pt x="1524" y="2140"/>
                    <a:pt x="1524" y="2140"/>
                    <a:pt x="1524" y="2140"/>
                  </a:cubicBezTo>
                  <a:cubicBezTo>
                    <a:pt x="1525" y="2139"/>
                    <a:pt x="1525" y="2139"/>
                    <a:pt x="1525" y="2139"/>
                  </a:cubicBezTo>
                  <a:cubicBezTo>
                    <a:pt x="1525" y="2138"/>
                    <a:pt x="1525" y="2138"/>
                    <a:pt x="1526" y="2137"/>
                  </a:cubicBezTo>
                  <a:cubicBezTo>
                    <a:pt x="1527" y="2136"/>
                    <a:pt x="1527" y="2135"/>
                    <a:pt x="1528" y="2134"/>
                  </a:cubicBezTo>
                  <a:cubicBezTo>
                    <a:pt x="1528" y="2133"/>
                    <a:pt x="1529" y="2132"/>
                    <a:pt x="1529" y="2131"/>
                  </a:cubicBezTo>
                  <a:cubicBezTo>
                    <a:pt x="1529" y="2132"/>
                    <a:pt x="1529" y="2133"/>
                    <a:pt x="1529" y="2134"/>
                  </a:cubicBezTo>
                  <a:cubicBezTo>
                    <a:pt x="1529" y="2135"/>
                    <a:pt x="1529" y="2135"/>
                    <a:pt x="1529" y="2136"/>
                  </a:cubicBezTo>
                  <a:cubicBezTo>
                    <a:pt x="1529" y="2138"/>
                    <a:pt x="1529" y="2138"/>
                    <a:pt x="1529" y="2138"/>
                  </a:cubicBezTo>
                  <a:cubicBezTo>
                    <a:pt x="1529" y="2140"/>
                    <a:pt x="1529" y="2141"/>
                    <a:pt x="1529" y="2142"/>
                  </a:cubicBezTo>
                  <a:cubicBezTo>
                    <a:pt x="1529" y="2145"/>
                    <a:pt x="1529" y="2148"/>
                    <a:pt x="1528" y="2151"/>
                  </a:cubicBezTo>
                  <a:cubicBezTo>
                    <a:pt x="1528" y="2152"/>
                    <a:pt x="1528" y="2153"/>
                    <a:pt x="1528" y="2154"/>
                  </a:cubicBezTo>
                  <a:cubicBezTo>
                    <a:pt x="1528" y="2155"/>
                    <a:pt x="1528" y="2155"/>
                    <a:pt x="1528" y="2155"/>
                  </a:cubicBezTo>
                  <a:cubicBezTo>
                    <a:pt x="1527" y="2157"/>
                    <a:pt x="1526" y="2159"/>
                    <a:pt x="1524" y="2161"/>
                  </a:cubicBezTo>
                  <a:cubicBezTo>
                    <a:pt x="1523" y="2163"/>
                    <a:pt x="1521" y="2166"/>
                    <a:pt x="1519" y="2167"/>
                  </a:cubicBezTo>
                  <a:cubicBezTo>
                    <a:pt x="1519" y="2168"/>
                    <a:pt x="1518" y="2168"/>
                    <a:pt x="1518" y="2169"/>
                  </a:cubicBezTo>
                  <a:cubicBezTo>
                    <a:pt x="1517" y="2169"/>
                    <a:pt x="1517" y="2170"/>
                    <a:pt x="1516" y="2170"/>
                  </a:cubicBezTo>
                  <a:cubicBezTo>
                    <a:pt x="1516" y="2171"/>
                    <a:pt x="1515" y="2171"/>
                    <a:pt x="1515" y="2172"/>
                  </a:cubicBezTo>
                  <a:cubicBezTo>
                    <a:pt x="1514" y="2172"/>
                    <a:pt x="1514" y="2172"/>
                    <a:pt x="1513" y="2173"/>
                  </a:cubicBezTo>
                  <a:cubicBezTo>
                    <a:pt x="1513" y="2173"/>
                    <a:pt x="1513" y="2173"/>
                    <a:pt x="1513" y="2173"/>
                  </a:cubicBezTo>
                  <a:cubicBezTo>
                    <a:pt x="1512" y="2173"/>
                    <a:pt x="1512" y="2173"/>
                    <a:pt x="1512" y="2173"/>
                  </a:cubicBezTo>
                  <a:cubicBezTo>
                    <a:pt x="1511" y="2174"/>
                    <a:pt x="1511" y="2174"/>
                    <a:pt x="1511" y="2174"/>
                  </a:cubicBezTo>
                  <a:cubicBezTo>
                    <a:pt x="1511" y="2174"/>
                    <a:pt x="1510" y="2175"/>
                    <a:pt x="1510" y="2175"/>
                  </a:cubicBezTo>
                  <a:cubicBezTo>
                    <a:pt x="1508" y="2176"/>
                    <a:pt x="1507" y="2177"/>
                    <a:pt x="1506" y="2177"/>
                  </a:cubicBezTo>
                  <a:cubicBezTo>
                    <a:pt x="1503" y="2179"/>
                    <a:pt x="1500" y="2180"/>
                    <a:pt x="1498" y="2181"/>
                  </a:cubicBezTo>
                  <a:cubicBezTo>
                    <a:pt x="1496" y="2182"/>
                    <a:pt x="1495" y="2183"/>
                    <a:pt x="1494" y="2183"/>
                  </a:cubicBezTo>
                  <a:cubicBezTo>
                    <a:pt x="1492" y="2184"/>
                    <a:pt x="1491" y="2185"/>
                    <a:pt x="1489" y="2186"/>
                  </a:cubicBezTo>
                  <a:cubicBezTo>
                    <a:pt x="1489" y="2186"/>
                    <a:pt x="1488" y="2187"/>
                    <a:pt x="1488" y="2187"/>
                  </a:cubicBezTo>
                  <a:cubicBezTo>
                    <a:pt x="1487" y="2187"/>
                    <a:pt x="1487" y="2187"/>
                    <a:pt x="1487" y="2187"/>
                  </a:cubicBezTo>
                  <a:cubicBezTo>
                    <a:pt x="1487" y="2187"/>
                    <a:pt x="1487" y="2187"/>
                    <a:pt x="1487" y="2187"/>
                  </a:cubicBezTo>
                  <a:cubicBezTo>
                    <a:pt x="1487" y="2187"/>
                    <a:pt x="1487" y="2187"/>
                    <a:pt x="1487" y="2187"/>
                  </a:cubicBezTo>
                  <a:cubicBezTo>
                    <a:pt x="1487" y="2188"/>
                    <a:pt x="1487" y="2188"/>
                    <a:pt x="1487" y="2188"/>
                  </a:cubicBezTo>
                  <a:cubicBezTo>
                    <a:pt x="1486" y="2188"/>
                    <a:pt x="1486" y="2188"/>
                    <a:pt x="1486" y="2188"/>
                  </a:cubicBezTo>
                  <a:cubicBezTo>
                    <a:pt x="1485" y="2189"/>
                    <a:pt x="1483" y="2190"/>
                    <a:pt x="1482" y="2191"/>
                  </a:cubicBezTo>
                  <a:cubicBezTo>
                    <a:pt x="1480" y="2193"/>
                    <a:pt x="1479" y="2195"/>
                    <a:pt x="1477" y="2198"/>
                  </a:cubicBezTo>
                  <a:cubicBezTo>
                    <a:pt x="1476" y="2200"/>
                    <a:pt x="1475" y="2202"/>
                    <a:pt x="1475" y="2204"/>
                  </a:cubicBezTo>
                  <a:cubicBezTo>
                    <a:pt x="1474" y="2204"/>
                    <a:pt x="1474" y="2205"/>
                    <a:pt x="1474" y="2205"/>
                  </a:cubicBezTo>
                  <a:cubicBezTo>
                    <a:pt x="1474" y="2206"/>
                    <a:pt x="1474" y="2206"/>
                    <a:pt x="1474" y="2206"/>
                  </a:cubicBezTo>
                  <a:cubicBezTo>
                    <a:pt x="1474" y="2206"/>
                    <a:pt x="1474" y="2206"/>
                    <a:pt x="1474" y="2207"/>
                  </a:cubicBezTo>
                  <a:cubicBezTo>
                    <a:pt x="1474" y="2207"/>
                    <a:pt x="1474" y="2208"/>
                    <a:pt x="1474" y="2208"/>
                  </a:cubicBezTo>
                  <a:cubicBezTo>
                    <a:pt x="1474" y="2208"/>
                    <a:pt x="1474" y="2209"/>
                    <a:pt x="1474" y="2209"/>
                  </a:cubicBezTo>
                  <a:cubicBezTo>
                    <a:pt x="1474" y="2210"/>
                    <a:pt x="1474" y="2210"/>
                    <a:pt x="1474" y="2211"/>
                  </a:cubicBezTo>
                  <a:cubicBezTo>
                    <a:pt x="1474" y="2212"/>
                    <a:pt x="1474" y="2212"/>
                    <a:pt x="1474" y="2212"/>
                  </a:cubicBezTo>
                  <a:cubicBezTo>
                    <a:pt x="1475" y="2213"/>
                    <a:pt x="1475" y="2213"/>
                    <a:pt x="1475" y="2213"/>
                  </a:cubicBezTo>
                  <a:cubicBezTo>
                    <a:pt x="1475" y="2213"/>
                    <a:pt x="1475" y="2213"/>
                    <a:pt x="1475" y="2212"/>
                  </a:cubicBezTo>
                  <a:cubicBezTo>
                    <a:pt x="1475" y="2212"/>
                    <a:pt x="1475" y="2211"/>
                    <a:pt x="1475" y="2211"/>
                  </a:cubicBezTo>
                  <a:cubicBezTo>
                    <a:pt x="1475" y="2210"/>
                    <a:pt x="1475" y="2210"/>
                    <a:pt x="1476" y="2209"/>
                  </a:cubicBezTo>
                  <a:cubicBezTo>
                    <a:pt x="1476" y="2209"/>
                    <a:pt x="1476" y="2209"/>
                    <a:pt x="1476" y="2208"/>
                  </a:cubicBezTo>
                  <a:cubicBezTo>
                    <a:pt x="1476" y="2208"/>
                    <a:pt x="1476" y="2208"/>
                    <a:pt x="1476" y="2207"/>
                  </a:cubicBezTo>
                  <a:cubicBezTo>
                    <a:pt x="1476" y="2207"/>
                    <a:pt x="1477" y="2207"/>
                    <a:pt x="1477" y="2206"/>
                  </a:cubicBezTo>
                  <a:cubicBezTo>
                    <a:pt x="1477" y="2206"/>
                    <a:pt x="1477" y="2205"/>
                    <a:pt x="1477" y="2205"/>
                  </a:cubicBezTo>
                  <a:cubicBezTo>
                    <a:pt x="1478" y="2203"/>
                    <a:pt x="1479" y="2202"/>
                    <a:pt x="1481" y="2200"/>
                  </a:cubicBezTo>
                  <a:cubicBezTo>
                    <a:pt x="1482" y="2199"/>
                    <a:pt x="1484" y="2197"/>
                    <a:pt x="1486" y="2196"/>
                  </a:cubicBezTo>
                  <a:cubicBezTo>
                    <a:pt x="1487" y="2195"/>
                    <a:pt x="1488" y="2194"/>
                    <a:pt x="1489" y="2194"/>
                  </a:cubicBezTo>
                  <a:cubicBezTo>
                    <a:pt x="1490" y="2193"/>
                    <a:pt x="1491" y="2193"/>
                    <a:pt x="1491" y="2193"/>
                  </a:cubicBezTo>
                  <a:cubicBezTo>
                    <a:pt x="1492" y="2192"/>
                    <a:pt x="1492" y="2192"/>
                    <a:pt x="1493" y="2192"/>
                  </a:cubicBezTo>
                  <a:cubicBezTo>
                    <a:pt x="1494" y="2191"/>
                    <a:pt x="1495" y="2191"/>
                    <a:pt x="1497" y="2190"/>
                  </a:cubicBezTo>
                  <a:cubicBezTo>
                    <a:pt x="1498" y="2189"/>
                    <a:pt x="1499" y="2189"/>
                    <a:pt x="1501" y="2188"/>
                  </a:cubicBezTo>
                  <a:cubicBezTo>
                    <a:pt x="1504" y="2187"/>
                    <a:pt x="1507" y="2186"/>
                    <a:pt x="1509" y="2184"/>
                  </a:cubicBezTo>
                  <a:cubicBezTo>
                    <a:pt x="1511" y="2184"/>
                    <a:pt x="1512" y="2183"/>
                    <a:pt x="1514" y="2182"/>
                  </a:cubicBezTo>
                  <a:cubicBezTo>
                    <a:pt x="1514" y="2181"/>
                    <a:pt x="1515" y="2181"/>
                    <a:pt x="1516" y="2180"/>
                  </a:cubicBezTo>
                  <a:cubicBezTo>
                    <a:pt x="1517" y="2180"/>
                    <a:pt x="1517" y="2180"/>
                    <a:pt x="1517" y="2180"/>
                  </a:cubicBezTo>
                  <a:cubicBezTo>
                    <a:pt x="1517" y="2179"/>
                    <a:pt x="1517" y="2179"/>
                    <a:pt x="1517" y="2179"/>
                  </a:cubicBezTo>
                  <a:cubicBezTo>
                    <a:pt x="1517" y="2179"/>
                    <a:pt x="1517" y="2179"/>
                    <a:pt x="1517" y="2179"/>
                  </a:cubicBezTo>
                  <a:cubicBezTo>
                    <a:pt x="1517" y="2179"/>
                    <a:pt x="1517" y="2179"/>
                    <a:pt x="1517" y="2179"/>
                  </a:cubicBezTo>
                  <a:cubicBezTo>
                    <a:pt x="1518" y="2179"/>
                    <a:pt x="1518" y="2179"/>
                    <a:pt x="1518" y="2179"/>
                  </a:cubicBezTo>
                  <a:cubicBezTo>
                    <a:pt x="1518" y="2179"/>
                    <a:pt x="1518" y="2179"/>
                    <a:pt x="1518" y="2179"/>
                  </a:cubicBezTo>
                  <a:cubicBezTo>
                    <a:pt x="1520" y="2177"/>
                    <a:pt x="1522" y="2175"/>
                    <a:pt x="1524" y="2173"/>
                  </a:cubicBezTo>
                  <a:cubicBezTo>
                    <a:pt x="1523" y="2174"/>
                    <a:pt x="1523" y="2175"/>
                    <a:pt x="1523" y="2176"/>
                  </a:cubicBezTo>
                  <a:cubicBezTo>
                    <a:pt x="1522" y="2179"/>
                    <a:pt x="1521" y="2181"/>
                    <a:pt x="1520" y="2184"/>
                  </a:cubicBezTo>
                  <a:cubicBezTo>
                    <a:pt x="1519" y="2190"/>
                    <a:pt x="1518" y="2195"/>
                    <a:pt x="1517" y="2200"/>
                  </a:cubicBezTo>
                  <a:cubicBezTo>
                    <a:pt x="1517" y="2201"/>
                    <a:pt x="1517" y="2201"/>
                    <a:pt x="1517" y="2202"/>
                  </a:cubicBezTo>
                  <a:cubicBezTo>
                    <a:pt x="1517" y="2203"/>
                    <a:pt x="1517" y="2203"/>
                    <a:pt x="1516" y="2204"/>
                  </a:cubicBezTo>
                  <a:cubicBezTo>
                    <a:pt x="1516" y="2205"/>
                    <a:pt x="1516" y="2205"/>
                    <a:pt x="1516" y="2206"/>
                  </a:cubicBezTo>
                  <a:cubicBezTo>
                    <a:pt x="1516" y="2207"/>
                    <a:pt x="1516" y="2207"/>
                    <a:pt x="1516" y="2208"/>
                  </a:cubicBezTo>
                  <a:cubicBezTo>
                    <a:pt x="1516" y="2209"/>
                    <a:pt x="1516" y="2210"/>
                    <a:pt x="1516" y="2211"/>
                  </a:cubicBezTo>
                  <a:cubicBezTo>
                    <a:pt x="1516" y="2213"/>
                    <a:pt x="1516" y="2214"/>
                    <a:pt x="1516" y="2215"/>
                  </a:cubicBezTo>
                  <a:cubicBezTo>
                    <a:pt x="1517" y="2220"/>
                    <a:pt x="1518" y="2224"/>
                    <a:pt x="1519" y="2227"/>
                  </a:cubicBezTo>
                  <a:cubicBezTo>
                    <a:pt x="1520" y="2231"/>
                    <a:pt x="1522" y="2234"/>
                    <a:pt x="1523" y="2236"/>
                  </a:cubicBezTo>
                  <a:cubicBezTo>
                    <a:pt x="1524" y="2238"/>
                    <a:pt x="1526" y="2240"/>
                    <a:pt x="1527" y="2241"/>
                  </a:cubicBezTo>
                  <a:cubicBezTo>
                    <a:pt x="1528" y="2242"/>
                    <a:pt x="1528" y="2242"/>
                    <a:pt x="1528" y="2242"/>
                  </a:cubicBezTo>
                  <a:cubicBezTo>
                    <a:pt x="1528" y="2242"/>
                    <a:pt x="1528" y="2242"/>
                    <a:pt x="1527" y="2241"/>
                  </a:cubicBezTo>
                  <a:cubicBezTo>
                    <a:pt x="1527" y="2240"/>
                    <a:pt x="1526" y="2239"/>
                    <a:pt x="1526" y="2238"/>
                  </a:cubicBezTo>
                  <a:cubicBezTo>
                    <a:pt x="1526" y="2238"/>
                    <a:pt x="1525" y="2237"/>
                    <a:pt x="1525" y="2237"/>
                  </a:cubicBezTo>
                  <a:cubicBezTo>
                    <a:pt x="1525" y="2236"/>
                    <a:pt x="1525" y="2236"/>
                    <a:pt x="1524" y="2235"/>
                  </a:cubicBezTo>
                  <a:cubicBezTo>
                    <a:pt x="1523" y="2233"/>
                    <a:pt x="1522" y="2230"/>
                    <a:pt x="1522" y="2227"/>
                  </a:cubicBezTo>
                  <a:cubicBezTo>
                    <a:pt x="1521" y="2223"/>
                    <a:pt x="1521" y="2219"/>
                    <a:pt x="1521" y="2215"/>
                  </a:cubicBezTo>
                  <a:cubicBezTo>
                    <a:pt x="1521" y="2213"/>
                    <a:pt x="1521" y="2211"/>
                    <a:pt x="1522" y="2208"/>
                  </a:cubicBezTo>
                  <a:cubicBezTo>
                    <a:pt x="1522" y="2208"/>
                    <a:pt x="1522" y="2207"/>
                    <a:pt x="1522" y="2207"/>
                  </a:cubicBezTo>
                  <a:cubicBezTo>
                    <a:pt x="1522" y="2206"/>
                    <a:pt x="1522" y="2205"/>
                    <a:pt x="1522" y="2205"/>
                  </a:cubicBezTo>
                  <a:cubicBezTo>
                    <a:pt x="1522" y="2204"/>
                    <a:pt x="1522" y="2204"/>
                    <a:pt x="1522" y="2203"/>
                  </a:cubicBezTo>
                  <a:cubicBezTo>
                    <a:pt x="1523" y="2202"/>
                    <a:pt x="1523" y="2202"/>
                    <a:pt x="1523" y="2201"/>
                  </a:cubicBezTo>
                  <a:cubicBezTo>
                    <a:pt x="1524" y="2196"/>
                    <a:pt x="1525" y="2191"/>
                    <a:pt x="1527" y="2186"/>
                  </a:cubicBezTo>
                  <a:cubicBezTo>
                    <a:pt x="1528" y="2184"/>
                    <a:pt x="1529" y="2181"/>
                    <a:pt x="1530" y="2178"/>
                  </a:cubicBezTo>
                  <a:cubicBezTo>
                    <a:pt x="1531" y="2175"/>
                    <a:pt x="1532" y="2173"/>
                    <a:pt x="1532" y="2170"/>
                  </a:cubicBezTo>
                  <a:cubicBezTo>
                    <a:pt x="1533" y="2168"/>
                    <a:pt x="1533" y="2167"/>
                    <a:pt x="1534" y="2165"/>
                  </a:cubicBezTo>
                  <a:cubicBezTo>
                    <a:pt x="1534" y="2163"/>
                    <a:pt x="1534" y="2163"/>
                    <a:pt x="1534" y="2163"/>
                  </a:cubicBezTo>
                  <a:cubicBezTo>
                    <a:pt x="1534" y="2163"/>
                    <a:pt x="1534" y="2163"/>
                    <a:pt x="1534" y="2163"/>
                  </a:cubicBezTo>
                  <a:cubicBezTo>
                    <a:pt x="1534" y="2162"/>
                    <a:pt x="1534" y="2162"/>
                    <a:pt x="1535" y="2162"/>
                  </a:cubicBezTo>
                  <a:cubicBezTo>
                    <a:pt x="1535" y="2161"/>
                    <a:pt x="1535" y="2161"/>
                    <a:pt x="1535" y="2161"/>
                  </a:cubicBezTo>
                  <a:cubicBezTo>
                    <a:pt x="1535" y="2160"/>
                    <a:pt x="1535" y="2158"/>
                    <a:pt x="1536" y="2157"/>
                  </a:cubicBezTo>
                  <a:cubicBezTo>
                    <a:pt x="1536" y="2155"/>
                    <a:pt x="1536" y="2153"/>
                    <a:pt x="1536" y="2152"/>
                  </a:cubicBezTo>
                  <a:cubicBezTo>
                    <a:pt x="1537" y="2149"/>
                    <a:pt x="1537" y="2146"/>
                    <a:pt x="1537" y="2143"/>
                  </a:cubicBezTo>
                  <a:cubicBezTo>
                    <a:pt x="1537" y="2141"/>
                    <a:pt x="1537" y="2140"/>
                    <a:pt x="1537" y="2138"/>
                  </a:cubicBezTo>
                  <a:cubicBezTo>
                    <a:pt x="1537" y="2136"/>
                    <a:pt x="1537" y="2136"/>
                    <a:pt x="1537" y="2136"/>
                  </a:cubicBezTo>
                  <a:cubicBezTo>
                    <a:pt x="1537" y="2135"/>
                    <a:pt x="1537" y="2134"/>
                    <a:pt x="1537" y="2134"/>
                  </a:cubicBezTo>
                  <a:cubicBezTo>
                    <a:pt x="1537" y="2132"/>
                    <a:pt x="1537" y="2131"/>
                    <a:pt x="1537" y="2129"/>
                  </a:cubicBezTo>
                  <a:cubicBezTo>
                    <a:pt x="1537" y="2128"/>
                    <a:pt x="1537" y="2126"/>
                    <a:pt x="1536" y="2125"/>
                  </a:cubicBezTo>
                  <a:cubicBezTo>
                    <a:pt x="1536" y="2122"/>
                    <a:pt x="1535" y="2119"/>
                    <a:pt x="1535" y="2116"/>
                  </a:cubicBezTo>
                  <a:cubicBezTo>
                    <a:pt x="1535" y="2115"/>
                    <a:pt x="1534" y="2113"/>
                    <a:pt x="1534" y="2112"/>
                  </a:cubicBezTo>
                  <a:cubicBezTo>
                    <a:pt x="1534" y="2111"/>
                    <a:pt x="1533" y="2109"/>
                    <a:pt x="1533" y="2108"/>
                  </a:cubicBezTo>
                  <a:cubicBezTo>
                    <a:pt x="1533" y="2107"/>
                    <a:pt x="1532" y="2106"/>
                    <a:pt x="1532" y="2104"/>
                  </a:cubicBezTo>
                  <a:cubicBezTo>
                    <a:pt x="1546" y="2125"/>
                    <a:pt x="1554" y="2147"/>
                    <a:pt x="1558" y="2173"/>
                  </a:cubicBezTo>
                  <a:cubicBezTo>
                    <a:pt x="1562" y="2193"/>
                    <a:pt x="1574" y="2211"/>
                    <a:pt x="1592" y="2222"/>
                  </a:cubicBezTo>
                  <a:cubicBezTo>
                    <a:pt x="1593" y="2222"/>
                    <a:pt x="1594" y="2223"/>
                    <a:pt x="1594" y="2223"/>
                  </a:cubicBezTo>
                  <a:cubicBezTo>
                    <a:pt x="1559" y="2181"/>
                    <a:pt x="1584" y="2137"/>
                    <a:pt x="1567" y="2113"/>
                  </a:cubicBezTo>
                  <a:cubicBezTo>
                    <a:pt x="1605" y="2125"/>
                    <a:pt x="1627" y="2145"/>
                    <a:pt x="1641" y="2169"/>
                  </a:cubicBezTo>
                  <a:cubicBezTo>
                    <a:pt x="1641" y="2169"/>
                    <a:pt x="1641" y="2170"/>
                    <a:pt x="1641" y="2170"/>
                  </a:cubicBezTo>
                  <a:cubicBezTo>
                    <a:pt x="1641" y="2173"/>
                    <a:pt x="1641" y="2176"/>
                    <a:pt x="1641" y="2179"/>
                  </a:cubicBezTo>
                  <a:cubicBezTo>
                    <a:pt x="1641" y="2182"/>
                    <a:pt x="1640" y="2185"/>
                    <a:pt x="1640" y="2189"/>
                  </a:cubicBezTo>
                  <a:cubicBezTo>
                    <a:pt x="1639" y="2190"/>
                    <a:pt x="1639" y="2191"/>
                    <a:pt x="1639" y="2191"/>
                  </a:cubicBezTo>
                  <a:cubicBezTo>
                    <a:pt x="1639" y="2192"/>
                    <a:pt x="1639" y="2193"/>
                    <a:pt x="1638" y="2194"/>
                  </a:cubicBezTo>
                  <a:cubicBezTo>
                    <a:pt x="1638" y="2195"/>
                    <a:pt x="1638" y="2196"/>
                    <a:pt x="1638" y="2197"/>
                  </a:cubicBezTo>
                  <a:cubicBezTo>
                    <a:pt x="1637" y="2198"/>
                    <a:pt x="1637" y="2198"/>
                    <a:pt x="1637" y="2198"/>
                  </a:cubicBezTo>
                  <a:cubicBezTo>
                    <a:pt x="1637" y="2199"/>
                    <a:pt x="1637" y="2199"/>
                    <a:pt x="1637" y="2199"/>
                  </a:cubicBezTo>
                  <a:cubicBezTo>
                    <a:pt x="1637" y="2199"/>
                    <a:pt x="1637" y="2199"/>
                    <a:pt x="1637" y="2199"/>
                  </a:cubicBezTo>
                  <a:cubicBezTo>
                    <a:pt x="1637" y="2201"/>
                    <a:pt x="1637" y="2201"/>
                    <a:pt x="1637" y="2201"/>
                  </a:cubicBezTo>
                  <a:cubicBezTo>
                    <a:pt x="1636" y="2202"/>
                    <a:pt x="1636" y="2202"/>
                    <a:pt x="1636" y="2202"/>
                  </a:cubicBezTo>
                  <a:cubicBezTo>
                    <a:pt x="1636" y="2203"/>
                    <a:pt x="1635" y="2204"/>
                    <a:pt x="1635" y="2205"/>
                  </a:cubicBezTo>
                  <a:cubicBezTo>
                    <a:pt x="1635" y="2206"/>
                    <a:pt x="1634" y="2208"/>
                    <a:pt x="1633" y="2210"/>
                  </a:cubicBezTo>
                  <a:cubicBezTo>
                    <a:pt x="1632" y="2213"/>
                    <a:pt x="1630" y="2217"/>
                    <a:pt x="1629" y="2220"/>
                  </a:cubicBezTo>
                  <a:cubicBezTo>
                    <a:pt x="1628" y="2222"/>
                    <a:pt x="1627" y="2224"/>
                    <a:pt x="1627" y="2226"/>
                  </a:cubicBezTo>
                  <a:cubicBezTo>
                    <a:pt x="1626" y="2228"/>
                    <a:pt x="1625" y="2229"/>
                    <a:pt x="1625" y="2231"/>
                  </a:cubicBezTo>
                  <a:cubicBezTo>
                    <a:pt x="1624" y="2232"/>
                    <a:pt x="1624" y="2233"/>
                    <a:pt x="1624" y="2234"/>
                  </a:cubicBezTo>
                  <a:cubicBezTo>
                    <a:pt x="1624" y="2235"/>
                    <a:pt x="1623" y="2236"/>
                    <a:pt x="1623" y="2237"/>
                  </a:cubicBezTo>
                  <a:cubicBezTo>
                    <a:pt x="1623" y="2238"/>
                    <a:pt x="1623" y="2238"/>
                    <a:pt x="1623" y="2239"/>
                  </a:cubicBezTo>
                  <a:cubicBezTo>
                    <a:pt x="1622" y="2240"/>
                    <a:pt x="1622" y="2241"/>
                    <a:pt x="1622" y="2242"/>
                  </a:cubicBezTo>
                  <a:cubicBezTo>
                    <a:pt x="1622" y="2245"/>
                    <a:pt x="1622" y="2249"/>
                    <a:pt x="1622" y="2252"/>
                  </a:cubicBezTo>
                  <a:cubicBezTo>
                    <a:pt x="1622" y="2255"/>
                    <a:pt x="1622" y="2258"/>
                    <a:pt x="1623" y="2260"/>
                  </a:cubicBezTo>
                  <a:cubicBezTo>
                    <a:pt x="1624" y="2263"/>
                    <a:pt x="1624" y="2265"/>
                    <a:pt x="1625" y="2266"/>
                  </a:cubicBezTo>
                  <a:cubicBezTo>
                    <a:pt x="1626" y="2267"/>
                    <a:pt x="1626" y="2268"/>
                    <a:pt x="1626" y="2268"/>
                  </a:cubicBezTo>
                  <a:cubicBezTo>
                    <a:pt x="1627" y="2269"/>
                    <a:pt x="1627" y="2269"/>
                    <a:pt x="1627" y="2270"/>
                  </a:cubicBezTo>
                  <a:cubicBezTo>
                    <a:pt x="1628" y="2270"/>
                    <a:pt x="1628" y="2271"/>
                    <a:pt x="1628" y="2271"/>
                  </a:cubicBezTo>
                  <a:cubicBezTo>
                    <a:pt x="1628" y="2271"/>
                    <a:pt x="1628" y="2270"/>
                    <a:pt x="1628" y="2269"/>
                  </a:cubicBezTo>
                  <a:cubicBezTo>
                    <a:pt x="1628" y="2269"/>
                    <a:pt x="1627" y="2268"/>
                    <a:pt x="1627" y="2268"/>
                  </a:cubicBezTo>
                  <a:cubicBezTo>
                    <a:pt x="1627" y="2267"/>
                    <a:pt x="1627" y="2266"/>
                    <a:pt x="1627" y="2266"/>
                  </a:cubicBezTo>
                  <a:cubicBezTo>
                    <a:pt x="1627" y="2265"/>
                    <a:pt x="1627" y="2265"/>
                    <a:pt x="1626" y="2264"/>
                  </a:cubicBezTo>
                  <a:cubicBezTo>
                    <a:pt x="1626" y="2264"/>
                    <a:pt x="1626" y="2263"/>
                    <a:pt x="1626" y="2263"/>
                  </a:cubicBezTo>
                  <a:cubicBezTo>
                    <a:pt x="1626" y="2262"/>
                    <a:pt x="1626" y="2261"/>
                    <a:pt x="1626" y="2260"/>
                  </a:cubicBezTo>
                  <a:cubicBezTo>
                    <a:pt x="1626" y="2257"/>
                    <a:pt x="1626" y="2255"/>
                    <a:pt x="1626" y="2252"/>
                  </a:cubicBezTo>
                  <a:cubicBezTo>
                    <a:pt x="1627" y="2249"/>
                    <a:pt x="1627" y="2246"/>
                    <a:pt x="1628" y="2243"/>
                  </a:cubicBezTo>
                  <a:cubicBezTo>
                    <a:pt x="1628" y="2242"/>
                    <a:pt x="1628" y="2242"/>
                    <a:pt x="1629" y="2241"/>
                  </a:cubicBezTo>
                  <a:cubicBezTo>
                    <a:pt x="1629" y="2240"/>
                    <a:pt x="1629" y="2239"/>
                    <a:pt x="1629" y="2239"/>
                  </a:cubicBezTo>
                  <a:cubicBezTo>
                    <a:pt x="1630" y="2238"/>
                    <a:pt x="1630" y="2237"/>
                    <a:pt x="1630" y="2236"/>
                  </a:cubicBezTo>
                  <a:cubicBezTo>
                    <a:pt x="1631" y="2235"/>
                    <a:pt x="1631" y="2234"/>
                    <a:pt x="1631" y="2234"/>
                  </a:cubicBezTo>
                  <a:cubicBezTo>
                    <a:pt x="1632" y="2232"/>
                    <a:pt x="1633" y="2230"/>
                    <a:pt x="1633" y="2229"/>
                  </a:cubicBezTo>
                  <a:cubicBezTo>
                    <a:pt x="1634" y="2227"/>
                    <a:pt x="1635" y="2226"/>
                    <a:pt x="1635" y="2224"/>
                  </a:cubicBezTo>
                  <a:cubicBezTo>
                    <a:pt x="1635" y="2225"/>
                    <a:pt x="1635" y="2225"/>
                    <a:pt x="1635" y="2226"/>
                  </a:cubicBezTo>
                  <a:cubicBezTo>
                    <a:pt x="1635" y="2228"/>
                    <a:pt x="1636" y="2230"/>
                    <a:pt x="1636" y="2231"/>
                  </a:cubicBezTo>
                  <a:cubicBezTo>
                    <a:pt x="1636" y="2232"/>
                    <a:pt x="1636" y="2233"/>
                    <a:pt x="1636" y="2234"/>
                  </a:cubicBezTo>
                  <a:cubicBezTo>
                    <a:pt x="1636" y="2235"/>
                    <a:pt x="1637" y="2236"/>
                    <a:pt x="1637" y="2237"/>
                  </a:cubicBezTo>
                  <a:cubicBezTo>
                    <a:pt x="1637" y="2238"/>
                    <a:pt x="1638" y="2240"/>
                    <a:pt x="1638" y="2241"/>
                  </a:cubicBezTo>
                  <a:cubicBezTo>
                    <a:pt x="1638" y="2242"/>
                    <a:pt x="1639" y="2243"/>
                    <a:pt x="1639" y="2243"/>
                  </a:cubicBezTo>
                  <a:cubicBezTo>
                    <a:pt x="1639" y="2244"/>
                    <a:pt x="1639" y="2245"/>
                    <a:pt x="1640" y="2245"/>
                  </a:cubicBezTo>
                  <a:cubicBezTo>
                    <a:pt x="1640" y="2246"/>
                    <a:pt x="1640" y="2247"/>
                    <a:pt x="1640" y="2247"/>
                  </a:cubicBezTo>
                  <a:cubicBezTo>
                    <a:pt x="1641" y="2248"/>
                    <a:pt x="1641" y="2248"/>
                    <a:pt x="1641" y="2249"/>
                  </a:cubicBezTo>
                  <a:cubicBezTo>
                    <a:pt x="1642" y="2250"/>
                    <a:pt x="1642" y="2251"/>
                    <a:pt x="1643" y="2251"/>
                  </a:cubicBezTo>
                  <a:cubicBezTo>
                    <a:pt x="1643" y="2252"/>
                    <a:pt x="1644" y="2252"/>
                    <a:pt x="1644" y="2253"/>
                  </a:cubicBezTo>
                  <a:cubicBezTo>
                    <a:pt x="1644" y="2253"/>
                    <a:pt x="1644" y="2253"/>
                    <a:pt x="1644" y="2253"/>
                  </a:cubicBezTo>
                  <a:cubicBezTo>
                    <a:pt x="1644" y="2253"/>
                    <a:pt x="1644" y="2253"/>
                    <a:pt x="1644" y="2253"/>
                  </a:cubicBezTo>
                  <a:cubicBezTo>
                    <a:pt x="1644" y="2252"/>
                    <a:pt x="1644" y="2252"/>
                    <a:pt x="1644" y="2251"/>
                  </a:cubicBezTo>
                  <a:cubicBezTo>
                    <a:pt x="1644" y="2250"/>
                    <a:pt x="1644" y="2249"/>
                    <a:pt x="1644" y="2248"/>
                  </a:cubicBezTo>
                  <a:cubicBezTo>
                    <a:pt x="1644" y="2247"/>
                    <a:pt x="1644" y="2246"/>
                    <a:pt x="1644" y="2244"/>
                  </a:cubicBezTo>
                  <a:cubicBezTo>
                    <a:pt x="1644" y="2242"/>
                    <a:pt x="1644" y="2239"/>
                    <a:pt x="1644" y="2236"/>
                  </a:cubicBezTo>
                  <a:cubicBezTo>
                    <a:pt x="1644" y="2235"/>
                    <a:pt x="1644" y="2234"/>
                    <a:pt x="1644" y="2233"/>
                  </a:cubicBezTo>
                  <a:cubicBezTo>
                    <a:pt x="1644" y="2232"/>
                    <a:pt x="1644" y="2232"/>
                    <a:pt x="1643" y="2231"/>
                  </a:cubicBezTo>
                  <a:cubicBezTo>
                    <a:pt x="1643" y="2229"/>
                    <a:pt x="1643" y="2227"/>
                    <a:pt x="1643" y="2226"/>
                  </a:cubicBezTo>
                  <a:cubicBezTo>
                    <a:pt x="1643" y="2224"/>
                    <a:pt x="1643" y="2222"/>
                    <a:pt x="1643" y="2221"/>
                  </a:cubicBezTo>
                  <a:cubicBezTo>
                    <a:pt x="1643" y="2220"/>
                    <a:pt x="1643" y="2219"/>
                    <a:pt x="1643" y="2218"/>
                  </a:cubicBezTo>
                  <a:cubicBezTo>
                    <a:pt x="1643" y="2217"/>
                    <a:pt x="1643" y="2217"/>
                    <a:pt x="1643" y="2216"/>
                  </a:cubicBezTo>
                  <a:cubicBezTo>
                    <a:pt x="1643" y="2214"/>
                    <a:pt x="1643" y="2213"/>
                    <a:pt x="1643" y="2211"/>
                  </a:cubicBezTo>
                  <a:cubicBezTo>
                    <a:pt x="1643" y="2210"/>
                    <a:pt x="1643" y="2208"/>
                    <a:pt x="1643" y="2207"/>
                  </a:cubicBezTo>
                  <a:cubicBezTo>
                    <a:pt x="1643" y="2207"/>
                    <a:pt x="1643" y="2206"/>
                    <a:pt x="1643" y="2206"/>
                  </a:cubicBezTo>
                  <a:cubicBezTo>
                    <a:pt x="1643" y="2205"/>
                    <a:pt x="1643" y="2205"/>
                    <a:pt x="1643" y="2204"/>
                  </a:cubicBezTo>
                  <a:cubicBezTo>
                    <a:pt x="1644" y="2203"/>
                    <a:pt x="1644" y="2203"/>
                    <a:pt x="1644" y="2203"/>
                  </a:cubicBezTo>
                  <a:cubicBezTo>
                    <a:pt x="1644" y="2201"/>
                    <a:pt x="1644" y="2201"/>
                    <a:pt x="1644" y="2201"/>
                  </a:cubicBezTo>
                  <a:cubicBezTo>
                    <a:pt x="1645" y="2199"/>
                    <a:pt x="1645" y="2198"/>
                    <a:pt x="1646" y="2196"/>
                  </a:cubicBezTo>
                  <a:cubicBezTo>
                    <a:pt x="1646" y="2195"/>
                    <a:pt x="1646" y="2194"/>
                    <a:pt x="1646" y="2193"/>
                  </a:cubicBezTo>
                  <a:cubicBezTo>
                    <a:pt x="1646" y="2192"/>
                    <a:pt x="1646" y="2191"/>
                    <a:pt x="1646" y="2190"/>
                  </a:cubicBezTo>
                  <a:cubicBezTo>
                    <a:pt x="1647" y="2187"/>
                    <a:pt x="1647" y="2184"/>
                    <a:pt x="1647" y="2181"/>
                  </a:cubicBezTo>
                  <a:cubicBezTo>
                    <a:pt x="1658" y="2208"/>
                    <a:pt x="1660" y="2238"/>
                    <a:pt x="1659" y="2267"/>
                  </a:cubicBezTo>
                  <a:cubicBezTo>
                    <a:pt x="1658" y="2268"/>
                    <a:pt x="1658" y="2269"/>
                    <a:pt x="1657" y="2270"/>
                  </a:cubicBezTo>
                  <a:cubicBezTo>
                    <a:pt x="1656" y="2272"/>
                    <a:pt x="1654" y="2274"/>
                    <a:pt x="1653" y="2275"/>
                  </a:cubicBezTo>
                  <a:cubicBezTo>
                    <a:pt x="1652" y="2276"/>
                    <a:pt x="1651" y="2277"/>
                    <a:pt x="1651" y="2278"/>
                  </a:cubicBezTo>
                  <a:cubicBezTo>
                    <a:pt x="1650" y="2279"/>
                    <a:pt x="1649" y="2279"/>
                    <a:pt x="1648" y="2280"/>
                  </a:cubicBezTo>
                  <a:cubicBezTo>
                    <a:pt x="1646" y="2282"/>
                    <a:pt x="1645" y="2283"/>
                    <a:pt x="1643" y="2285"/>
                  </a:cubicBezTo>
                  <a:cubicBezTo>
                    <a:pt x="1641" y="2286"/>
                    <a:pt x="1639" y="2288"/>
                    <a:pt x="1637" y="2289"/>
                  </a:cubicBezTo>
                  <a:cubicBezTo>
                    <a:pt x="1635" y="2291"/>
                    <a:pt x="1633" y="2292"/>
                    <a:pt x="1632" y="2294"/>
                  </a:cubicBezTo>
                  <a:cubicBezTo>
                    <a:pt x="1629" y="2296"/>
                    <a:pt x="1629" y="2296"/>
                    <a:pt x="1629" y="2296"/>
                  </a:cubicBezTo>
                  <a:cubicBezTo>
                    <a:pt x="1626" y="2298"/>
                    <a:pt x="1626" y="2298"/>
                    <a:pt x="1626" y="2298"/>
                  </a:cubicBezTo>
                  <a:cubicBezTo>
                    <a:pt x="1624" y="2300"/>
                    <a:pt x="1622" y="2302"/>
                    <a:pt x="1621" y="2303"/>
                  </a:cubicBezTo>
                  <a:cubicBezTo>
                    <a:pt x="1619" y="2305"/>
                    <a:pt x="1617" y="2307"/>
                    <a:pt x="1616" y="2309"/>
                  </a:cubicBezTo>
                  <a:cubicBezTo>
                    <a:pt x="1613" y="2311"/>
                    <a:pt x="1613" y="2311"/>
                    <a:pt x="1613" y="2311"/>
                  </a:cubicBezTo>
                  <a:cubicBezTo>
                    <a:pt x="1612" y="2312"/>
                    <a:pt x="1612" y="2313"/>
                    <a:pt x="1611" y="2314"/>
                  </a:cubicBezTo>
                  <a:cubicBezTo>
                    <a:pt x="1609" y="2316"/>
                    <a:pt x="1608" y="2318"/>
                    <a:pt x="1606" y="2320"/>
                  </a:cubicBezTo>
                  <a:cubicBezTo>
                    <a:pt x="1605" y="2322"/>
                    <a:pt x="1603" y="2324"/>
                    <a:pt x="1602" y="2326"/>
                  </a:cubicBezTo>
                  <a:cubicBezTo>
                    <a:pt x="1601" y="2328"/>
                    <a:pt x="1599" y="2330"/>
                    <a:pt x="1598" y="2332"/>
                  </a:cubicBezTo>
                  <a:cubicBezTo>
                    <a:pt x="1597" y="2334"/>
                    <a:pt x="1595" y="2336"/>
                    <a:pt x="1594" y="2338"/>
                  </a:cubicBezTo>
                  <a:cubicBezTo>
                    <a:pt x="1594" y="2339"/>
                    <a:pt x="1593" y="2340"/>
                    <a:pt x="1593" y="2341"/>
                  </a:cubicBezTo>
                  <a:cubicBezTo>
                    <a:pt x="1592" y="2343"/>
                    <a:pt x="1592" y="2343"/>
                    <a:pt x="1592" y="2343"/>
                  </a:cubicBezTo>
                  <a:cubicBezTo>
                    <a:pt x="1591" y="2345"/>
                    <a:pt x="1591" y="2345"/>
                    <a:pt x="1591" y="2345"/>
                  </a:cubicBezTo>
                  <a:cubicBezTo>
                    <a:pt x="1590" y="2346"/>
                    <a:pt x="1590" y="2347"/>
                    <a:pt x="1590" y="2348"/>
                  </a:cubicBezTo>
                  <a:cubicBezTo>
                    <a:pt x="1589" y="2349"/>
                    <a:pt x="1589" y="2350"/>
                    <a:pt x="1588" y="2351"/>
                  </a:cubicBezTo>
                  <a:cubicBezTo>
                    <a:pt x="1590" y="2350"/>
                    <a:pt x="1591" y="2348"/>
                    <a:pt x="1593" y="2346"/>
                  </a:cubicBezTo>
                  <a:cubicBezTo>
                    <a:pt x="1597" y="2340"/>
                    <a:pt x="1597" y="2340"/>
                    <a:pt x="1597" y="2340"/>
                  </a:cubicBezTo>
                  <a:cubicBezTo>
                    <a:pt x="1600" y="2337"/>
                    <a:pt x="1600" y="2337"/>
                    <a:pt x="1600" y="2337"/>
                  </a:cubicBezTo>
                  <a:cubicBezTo>
                    <a:pt x="1602" y="2335"/>
                    <a:pt x="1602" y="2335"/>
                    <a:pt x="1602" y="2335"/>
                  </a:cubicBezTo>
                  <a:cubicBezTo>
                    <a:pt x="1603" y="2334"/>
                    <a:pt x="1604" y="2333"/>
                    <a:pt x="1604" y="2332"/>
                  </a:cubicBezTo>
                  <a:cubicBezTo>
                    <a:pt x="1605" y="2331"/>
                    <a:pt x="1606" y="2330"/>
                    <a:pt x="1607" y="2329"/>
                  </a:cubicBezTo>
                  <a:cubicBezTo>
                    <a:pt x="1609" y="2327"/>
                    <a:pt x="1609" y="2327"/>
                    <a:pt x="1609" y="2327"/>
                  </a:cubicBezTo>
                  <a:cubicBezTo>
                    <a:pt x="1611" y="2324"/>
                    <a:pt x="1611" y="2324"/>
                    <a:pt x="1611" y="2324"/>
                  </a:cubicBezTo>
                  <a:cubicBezTo>
                    <a:pt x="1612" y="2323"/>
                    <a:pt x="1613" y="2322"/>
                    <a:pt x="1614" y="2322"/>
                  </a:cubicBezTo>
                  <a:cubicBezTo>
                    <a:pt x="1615" y="2321"/>
                    <a:pt x="1615" y="2320"/>
                    <a:pt x="1616" y="2319"/>
                  </a:cubicBezTo>
                  <a:cubicBezTo>
                    <a:pt x="1618" y="2317"/>
                    <a:pt x="1619" y="2316"/>
                    <a:pt x="1621" y="2314"/>
                  </a:cubicBezTo>
                  <a:cubicBezTo>
                    <a:pt x="1623" y="2312"/>
                    <a:pt x="1624" y="2311"/>
                    <a:pt x="1626" y="2309"/>
                  </a:cubicBezTo>
                  <a:cubicBezTo>
                    <a:pt x="1627" y="2308"/>
                    <a:pt x="1628" y="2307"/>
                    <a:pt x="1629" y="2307"/>
                  </a:cubicBezTo>
                  <a:cubicBezTo>
                    <a:pt x="1630" y="2306"/>
                    <a:pt x="1630" y="2305"/>
                    <a:pt x="1631" y="2304"/>
                  </a:cubicBezTo>
                  <a:cubicBezTo>
                    <a:pt x="1634" y="2302"/>
                    <a:pt x="1634" y="2302"/>
                    <a:pt x="1634" y="2302"/>
                  </a:cubicBezTo>
                  <a:cubicBezTo>
                    <a:pt x="1637" y="2299"/>
                    <a:pt x="1637" y="2299"/>
                    <a:pt x="1637" y="2299"/>
                  </a:cubicBezTo>
                  <a:cubicBezTo>
                    <a:pt x="1642" y="2295"/>
                    <a:pt x="1642" y="2295"/>
                    <a:pt x="1642" y="2295"/>
                  </a:cubicBezTo>
                  <a:cubicBezTo>
                    <a:pt x="1644" y="2293"/>
                    <a:pt x="1646" y="2291"/>
                    <a:pt x="1647" y="2290"/>
                  </a:cubicBezTo>
                  <a:cubicBezTo>
                    <a:pt x="1649" y="2288"/>
                    <a:pt x="1651" y="2286"/>
                    <a:pt x="1652" y="2284"/>
                  </a:cubicBezTo>
                  <a:cubicBezTo>
                    <a:pt x="1653" y="2283"/>
                    <a:pt x="1654" y="2282"/>
                    <a:pt x="1655" y="2281"/>
                  </a:cubicBezTo>
                  <a:cubicBezTo>
                    <a:pt x="1655" y="2281"/>
                    <a:pt x="1656" y="2280"/>
                    <a:pt x="1656" y="2280"/>
                  </a:cubicBezTo>
                  <a:cubicBezTo>
                    <a:pt x="1656" y="2279"/>
                    <a:pt x="1657" y="2279"/>
                    <a:pt x="1657" y="2278"/>
                  </a:cubicBezTo>
                  <a:cubicBezTo>
                    <a:pt x="1657" y="2278"/>
                    <a:pt x="1658" y="2277"/>
                    <a:pt x="1658" y="2276"/>
                  </a:cubicBezTo>
                  <a:cubicBezTo>
                    <a:pt x="1657" y="2286"/>
                    <a:pt x="1656" y="2296"/>
                    <a:pt x="1655" y="2305"/>
                  </a:cubicBezTo>
                  <a:cubicBezTo>
                    <a:pt x="1655" y="2305"/>
                    <a:pt x="1655" y="2305"/>
                    <a:pt x="1655" y="2305"/>
                  </a:cubicBezTo>
                  <a:cubicBezTo>
                    <a:pt x="1653" y="2310"/>
                    <a:pt x="1650" y="2315"/>
                    <a:pt x="1647" y="2321"/>
                  </a:cubicBezTo>
                  <a:cubicBezTo>
                    <a:pt x="1644" y="2326"/>
                    <a:pt x="1640" y="2332"/>
                    <a:pt x="1637" y="2338"/>
                  </a:cubicBezTo>
                  <a:cubicBezTo>
                    <a:pt x="1636" y="2338"/>
                    <a:pt x="1636" y="2339"/>
                    <a:pt x="1635" y="2340"/>
                  </a:cubicBezTo>
                  <a:cubicBezTo>
                    <a:pt x="1633" y="2341"/>
                    <a:pt x="1630" y="2343"/>
                    <a:pt x="1627" y="2345"/>
                  </a:cubicBezTo>
                  <a:cubicBezTo>
                    <a:pt x="1624" y="2347"/>
                    <a:pt x="1620" y="2350"/>
                    <a:pt x="1616" y="2353"/>
                  </a:cubicBezTo>
                  <a:cubicBezTo>
                    <a:pt x="1615" y="2354"/>
                    <a:pt x="1613" y="2355"/>
                    <a:pt x="1612" y="2355"/>
                  </a:cubicBezTo>
                  <a:cubicBezTo>
                    <a:pt x="1611" y="2356"/>
                    <a:pt x="1610" y="2357"/>
                    <a:pt x="1609" y="2358"/>
                  </a:cubicBezTo>
                  <a:cubicBezTo>
                    <a:pt x="1607" y="2360"/>
                    <a:pt x="1605" y="2361"/>
                    <a:pt x="1603" y="2363"/>
                  </a:cubicBezTo>
                  <a:cubicBezTo>
                    <a:pt x="1601" y="2365"/>
                    <a:pt x="1599" y="2367"/>
                    <a:pt x="1596" y="2369"/>
                  </a:cubicBezTo>
                  <a:cubicBezTo>
                    <a:pt x="1596" y="2369"/>
                    <a:pt x="1595" y="2370"/>
                    <a:pt x="1595" y="2370"/>
                  </a:cubicBezTo>
                  <a:cubicBezTo>
                    <a:pt x="1594" y="2370"/>
                    <a:pt x="1594" y="2371"/>
                    <a:pt x="1593" y="2371"/>
                  </a:cubicBezTo>
                  <a:cubicBezTo>
                    <a:pt x="1592" y="2372"/>
                    <a:pt x="1591" y="2373"/>
                    <a:pt x="1591" y="2374"/>
                  </a:cubicBezTo>
                  <a:cubicBezTo>
                    <a:pt x="1589" y="2376"/>
                    <a:pt x="1587" y="2378"/>
                    <a:pt x="1586" y="2380"/>
                  </a:cubicBezTo>
                  <a:cubicBezTo>
                    <a:pt x="1585" y="2382"/>
                    <a:pt x="1584" y="2383"/>
                    <a:pt x="1584" y="2384"/>
                  </a:cubicBezTo>
                  <a:cubicBezTo>
                    <a:pt x="1583" y="2384"/>
                    <a:pt x="1583" y="2385"/>
                    <a:pt x="1583" y="2385"/>
                  </a:cubicBezTo>
                  <a:cubicBezTo>
                    <a:pt x="1582" y="2386"/>
                    <a:pt x="1582" y="2386"/>
                    <a:pt x="1582" y="2387"/>
                  </a:cubicBezTo>
                  <a:cubicBezTo>
                    <a:pt x="1582" y="2388"/>
                    <a:pt x="1581" y="2389"/>
                    <a:pt x="1581" y="2390"/>
                  </a:cubicBezTo>
                  <a:cubicBezTo>
                    <a:pt x="1581" y="2390"/>
                    <a:pt x="1580" y="2391"/>
                    <a:pt x="1580" y="2391"/>
                  </a:cubicBezTo>
                  <a:cubicBezTo>
                    <a:pt x="1580" y="2391"/>
                    <a:pt x="1580" y="2392"/>
                    <a:pt x="1580" y="2392"/>
                  </a:cubicBezTo>
                  <a:cubicBezTo>
                    <a:pt x="1580" y="2393"/>
                    <a:pt x="1580" y="2394"/>
                    <a:pt x="1580" y="2395"/>
                  </a:cubicBezTo>
                  <a:cubicBezTo>
                    <a:pt x="1580" y="2395"/>
                    <a:pt x="1579" y="2396"/>
                    <a:pt x="1579" y="2396"/>
                  </a:cubicBezTo>
                  <a:cubicBezTo>
                    <a:pt x="1579" y="2396"/>
                    <a:pt x="1579" y="2397"/>
                    <a:pt x="1579" y="2397"/>
                  </a:cubicBezTo>
                  <a:cubicBezTo>
                    <a:pt x="1579" y="2398"/>
                    <a:pt x="1579" y="2398"/>
                    <a:pt x="1579" y="2399"/>
                  </a:cubicBezTo>
                  <a:cubicBezTo>
                    <a:pt x="1579" y="2399"/>
                    <a:pt x="1580" y="2400"/>
                    <a:pt x="1580" y="2400"/>
                  </a:cubicBezTo>
                  <a:cubicBezTo>
                    <a:pt x="1580" y="2401"/>
                    <a:pt x="1580" y="2401"/>
                    <a:pt x="1580" y="2401"/>
                  </a:cubicBezTo>
                  <a:cubicBezTo>
                    <a:pt x="1580" y="2401"/>
                    <a:pt x="1580" y="2401"/>
                    <a:pt x="1580" y="2400"/>
                  </a:cubicBezTo>
                  <a:cubicBezTo>
                    <a:pt x="1580" y="2400"/>
                    <a:pt x="1580" y="2399"/>
                    <a:pt x="1580" y="2399"/>
                  </a:cubicBezTo>
                  <a:cubicBezTo>
                    <a:pt x="1581" y="2398"/>
                    <a:pt x="1581" y="2398"/>
                    <a:pt x="1581" y="2397"/>
                  </a:cubicBezTo>
                  <a:cubicBezTo>
                    <a:pt x="1581" y="2397"/>
                    <a:pt x="1581" y="2397"/>
                    <a:pt x="1581" y="2396"/>
                  </a:cubicBezTo>
                  <a:cubicBezTo>
                    <a:pt x="1581" y="2396"/>
                    <a:pt x="1582" y="2396"/>
                    <a:pt x="1582" y="2395"/>
                  </a:cubicBezTo>
                  <a:cubicBezTo>
                    <a:pt x="1582" y="2395"/>
                    <a:pt x="1582" y="2395"/>
                    <a:pt x="1582" y="2395"/>
                  </a:cubicBezTo>
                  <a:cubicBezTo>
                    <a:pt x="1582" y="2394"/>
                    <a:pt x="1583" y="2394"/>
                    <a:pt x="1583" y="2393"/>
                  </a:cubicBezTo>
                  <a:cubicBezTo>
                    <a:pt x="1583" y="2393"/>
                    <a:pt x="1583" y="2393"/>
                    <a:pt x="1583" y="2392"/>
                  </a:cubicBezTo>
                  <a:cubicBezTo>
                    <a:pt x="1584" y="2392"/>
                    <a:pt x="1584" y="2392"/>
                    <a:pt x="1584" y="2391"/>
                  </a:cubicBezTo>
                  <a:cubicBezTo>
                    <a:pt x="1585" y="2391"/>
                    <a:pt x="1585" y="2390"/>
                    <a:pt x="1586" y="2389"/>
                  </a:cubicBezTo>
                  <a:cubicBezTo>
                    <a:pt x="1587" y="2387"/>
                    <a:pt x="1589" y="2386"/>
                    <a:pt x="1590" y="2384"/>
                  </a:cubicBezTo>
                  <a:cubicBezTo>
                    <a:pt x="1592" y="2383"/>
                    <a:pt x="1594" y="2381"/>
                    <a:pt x="1595" y="2379"/>
                  </a:cubicBezTo>
                  <a:cubicBezTo>
                    <a:pt x="1596" y="2379"/>
                    <a:pt x="1597" y="2378"/>
                    <a:pt x="1598" y="2377"/>
                  </a:cubicBezTo>
                  <a:cubicBezTo>
                    <a:pt x="1599" y="2376"/>
                    <a:pt x="1600" y="2375"/>
                    <a:pt x="1601" y="2374"/>
                  </a:cubicBezTo>
                  <a:cubicBezTo>
                    <a:pt x="1604" y="2373"/>
                    <a:pt x="1606" y="2371"/>
                    <a:pt x="1608" y="2369"/>
                  </a:cubicBezTo>
                  <a:cubicBezTo>
                    <a:pt x="1610" y="2367"/>
                    <a:pt x="1612" y="2366"/>
                    <a:pt x="1614" y="2364"/>
                  </a:cubicBezTo>
                  <a:cubicBezTo>
                    <a:pt x="1615" y="2363"/>
                    <a:pt x="1616" y="2362"/>
                    <a:pt x="1617" y="2361"/>
                  </a:cubicBezTo>
                  <a:cubicBezTo>
                    <a:pt x="1618" y="2360"/>
                    <a:pt x="1619" y="2359"/>
                    <a:pt x="1620" y="2358"/>
                  </a:cubicBezTo>
                  <a:cubicBezTo>
                    <a:pt x="1624" y="2355"/>
                    <a:pt x="1627" y="2351"/>
                    <a:pt x="1630" y="2348"/>
                  </a:cubicBezTo>
                  <a:cubicBezTo>
                    <a:pt x="1630" y="2348"/>
                    <a:pt x="1630" y="2348"/>
                    <a:pt x="1630" y="2348"/>
                  </a:cubicBezTo>
                  <a:cubicBezTo>
                    <a:pt x="1629" y="2351"/>
                    <a:pt x="1627" y="2353"/>
                    <a:pt x="1626" y="2356"/>
                  </a:cubicBezTo>
                  <a:cubicBezTo>
                    <a:pt x="1625" y="2357"/>
                    <a:pt x="1624" y="2359"/>
                    <a:pt x="1624" y="2361"/>
                  </a:cubicBezTo>
                  <a:cubicBezTo>
                    <a:pt x="1623" y="2361"/>
                    <a:pt x="1623" y="2362"/>
                    <a:pt x="1622" y="2363"/>
                  </a:cubicBezTo>
                  <a:cubicBezTo>
                    <a:pt x="1622" y="2364"/>
                    <a:pt x="1622" y="2364"/>
                    <a:pt x="1622" y="2364"/>
                  </a:cubicBezTo>
                  <a:cubicBezTo>
                    <a:pt x="1621" y="2365"/>
                    <a:pt x="1621" y="2365"/>
                    <a:pt x="1621" y="2365"/>
                  </a:cubicBezTo>
                  <a:cubicBezTo>
                    <a:pt x="1621" y="2365"/>
                    <a:pt x="1621" y="2365"/>
                    <a:pt x="1621" y="2365"/>
                  </a:cubicBezTo>
                  <a:cubicBezTo>
                    <a:pt x="1621" y="2366"/>
                    <a:pt x="1621" y="2366"/>
                    <a:pt x="1621" y="2366"/>
                  </a:cubicBezTo>
                  <a:cubicBezTo>
                    <a:pt x="1620" y="2367"/>
                    <a:pt x="1620" y="2369"/>
                    <a:pt x="1619" y="2370"/>
                  </a:cubicBezTo>
                  <a:cubicBezTo>
                    <a:pt x="1618" y="2371"/>
                    <a:pt x="1618" y="2372"/>
                    <a:pt x="1618" y="2373"/>
                  </a:cubicBezTo>
                  <a:cubicBezTo>
                    <a:pt x="1617" y="2376"/>
                    <a:pt x="1617" y="2376"/>
                    <a:pt x="1617" y="2376"/>
                  </a:cubicBezTo>
                  <a:cubicBezTo>
                    <a:pt x="1616" y="2377"/>
                    <a:pt x="1615" y="2379"/>
                    <a:pt x="1615" y="2381"/>
                  </a:cubicBezTo>
                  <a:cubicBezTo>
                    <a:pt x="1614" y="2383"/>
                    <a:pt x="1613" y="2384"/>
                    <a:pt x="1613" y="2386"/>
                  </a:cubicBezTo>
                  <a:cubicBezTo>
                    <a:pt x="1612" y="2388"/>
                    <a:pt x="1612" y="2390"/>
                    <a:pt x="1611" y="2391"/>
                  </a:cubicBezTo>
                  <a:cubicBezTo>
                    <a:pt x="1611" y="2392"/>
                    <a:pt x="1611" y="2393"/>
                    <a:pt x="1610" y="2394"/>
                  </a:cubicBezTo>
                  <a:cubicBezTo>
                    <a:pt x="1610" y="2395"/>
                    <a:pt x="1610" y="2396"/>
                    <a:pt x="1610" y="2397"/>
                  </a:cubicBezTo>
                  <a:cubicBezTo>
                    <a:pt x="1609" y="2399"/>
                    <a:pt x="1609" y="2400"/>
                    <a:pt x="1609" y="2402"/>
                  </a:cubicBezTo>
                  <a:cubicBezTo>
                    <a:pt x="1608" y="2404"/>
                    <a:pt x="1608" y="2406"/>
                    <a:pt x="1608" y="2407"/>
                  </a:cubicBezTo>
                  <a:cubicBezTo>
                    <a:pt x="1607" y="2409"/>
                    <a:pt x="1607" y="2411"/>
                    <a:pt x="1607" y="2413"/>
                  </a:cubicBezTo>
                  <a:cubicBezTo>
                    <a:pt x="1606" y="2414"/>
                    <a:pt x="1606" y="2416"/>
                    <a:pt x="1606" y="2418"/>
                  </a:cubicBezTo>
                  <a:cubicBezTo>
                    <a:pt x="1606" y="2420"/>
                    <a:pt x="1606" y="2421"/>
                    <a:pt x="1606" y="2423"/>
                  </a:cubicBezTo>
                  <a:cubicBezTo>
                    <a:pt x="1605" y="2425"/>
                    <a:pt x="1605" y="2426"/>
                    <a:pt x="1605" y="2428"/>
                  </a:cubicBezTo>
                  <a:cubicBezTo>
                    <a:pt x="1605" y="2430"/>
                    <a:pt x="1605" y="2431"/>
                    <a:pt x="1605" y="2433"/>
                  </a:cubicBezTo>
                  <a:cubicBezTo>
                    <a:pt x="1605" y="2435"/>
                    <a:pt x="1605" y="2436"/>
                    <a:pt x="1605" y="2438"/>
                  </a:cubicBezTo>
                  <a:cubicBezTo>
                    <a:pt x="1605" y="2441"/>
                    <a:pt x="1605" y="2444"/>
                    <a:pt x="1605" y="2447"/>
                  </a:cubicBezTo>
                  <a:cubicBezTo>
                    <a:pt x="1606" y="2448"/>
                    <a:pt x="1606" y="2450"/>
                    <a:pt x="1606" y="2451"/>
                  </a:cubicBezTo>
                  <a:cubicBezTo>
                    <a:pt x="1606" y="2453"/>
                    <a:pt x="1606" y="2454"/>
                    <a:pt x="1606" y="2456"/>
                  </a:cubicBezTo>
                  <a:cubicBezTo>
                    <a:pt x="1606" y="2457"/>
                    <a:pt x="1607" y="2458"/>
                    <a:pt x="1607" y="2460"/>
                  </a:cubicBezTo>
                  <a:cubicBezTo>
                    <a:pt x="1607" y="2461"/>
                    <a:pt x="1607" y="2462"/>
                    <a:pt x="1607" y="2463"/>
                  </a:cubicBezTo>
                  <a:cubicBezTo>
                    <a:pt x="1608" y="2466"/>
                    <a:pt x="1608" y="2468"/>
                    <a:pt x="1609" y="2470"/>
                  </a:cubicBezTo>
                  <a:cubicBezTo>
                    <a:pt x="1609" y="2473"/>
                    <a:pt x="1610" y="2475"/>
                    <a:pt x="1610" y="2476"/>
                  </a:cubicBezTo>
                  <a:cubicBezTo>
                    <a:pt x="1611" y="2478"/>
                    <a:pt x="1611" y="2480"/>
                    <a:pt x="1612" y="2482"/>
                  </a:cubicBezTo>
                  <a:cubicBezTo>
                    <a:pt x="1612" y="2482"/>
                    <a:pt x="1612" y="2483"/>
                    <a:pt x="1613" y="2484"/>
                  </a:cubicBezTo>
                  <a:cubicBezTo>
                    <a:pt x="1613" y="2484"/>
                    <a:pt x="1613" y="2485"/>
                    <a:pt x="1613" y="2486"/>
                  </a:cubicBezTo>
                  <a:cubicBezTo>
                    <a:pt x="1614" y="2487"/>
                    <a:pt x="1614" y="2488"/>
                    <a:pt x="1614" y="2489"/>
                  </a:cubicBezTo>
                  <a:cubicBezTo>
                    <a:pt x="1615" y="2490"/>
                    <a:pt x="1615" y="2491"/>
                    <a:pt x="1615" y="2491"/>
                  </a:cubicBezTo>
                  <a:cubicBezTo>
                    <a:pt x="1615" y="2491"/>
                    <a:pt x="1615" y="2490"/>
                    <a:pt x="1615" y="2488"/>
                  </a:cubicBezTo>
                  <a:cubicBezTo>
                    <a:pt x="1615" y="2488"/>
                    <a:pt x="1614" y="2487"/>
                    <a:pt x="1614" y="2485"/>
                  </a:cubicBezTo>
                  <a:cubicBezTo>
                    <a:pt x="1614" y="2485"/>
                    <a:pt x="1614" y="2484"/>
                    <a:pt x="1614" y="2483"/>
                  </a:cubicBezTo>
                  <a:cubicBezTo>
                    <a:pt x="1614" y="2483"/>
                    <a:pt x="1614" y="2482"/>
                    <a:pt x="1613" y="2481"/>
                  </a:cubicBezTo>
                  <a:cubicBezTo>
                    <a:pt x="1613" y="2480"/>
                    <a:pt x="1613" y="2478"/>
                    <a:pt x="1613" y="2476"/>
                  </a:cubicBezTo>
                  <a:cubicBezTo>
                    <a:pt x="1612" y="2474"/>
                    <a:pt x="1612" y="2472"/>
                    <a:pt x="1612" y="2470"/>
                  </a:cubicBezTo>
                  <a:cubicBezTo>
                    <a:pt x="1612" y="2468"/>
                    <a:pt x="1611" y="2465"/>
                    <a:pt x="1611" y="2463"/>
                  </a:cubicBezTo>
                  <a:cubicBezTo>
                    <a:pt x="1611" y="2462"/>
                    <a:pt x="1611" y="2460"/>
                    <a:pt x="1611" y="2459"/>
                  </a:cubicBezTo>
                  <a:cubicBezTo>
                    <a:pt x="1611" y="2458"/>
                    <a:pt x="1611" y="2457"/>
                    <a:pt x="1611" y="2455"/>
                  </a:cubicBezTo>
                  <a:cubicBezTo>
                    <a:pt x="1611" y="2454"/>
                    <a:pt x="1611" y="2452"/>
                    <a:pt x="1611" y="2451"/>
                  </a:cubicBezTo>
                  <a:cubicBezTo>
                    <a:pt x="1611" y="2450"/>
                    <a:pt x="1611" y="2448"/>
                    <a:pt x="1611" y="2447"/>
                  </a:cubicBezTo>
                  <a:cubicBezTo>
                    <a:pt x="1611" y="2444"/>
                    <a:pt x="1611" y="2441"/>
                    <a:pt x="1611" y="2438"/>
                  </a:cubicBezTo>
                  <a:cubicBezTo>
                    <a:pt x="1611" y="2436"/>
                    <a:pt x="1611" y="2435"/>
                    <a:pt x="1611" y="2433"/>
                  </a:cubicBezTo>
                  <a:cubicBezTo>
                    <a:pt x="1611" y="2432"/>
                    <a:pt x="1612" y="2430"/>
                    <a:pt x="1612" y="2428"/>
                  </a:cubicBezTo>
                  <a:cubicBezTo>
                    <a:pt x="1612" y="2427"/>
                    <a:pt x="1612" y="2425"/>
                    <a:pt x="1612" y="2424"/>
                  </a:cubicBezTo>
                  <a:cubicBezTo>
                    <a:pt x="1613" y="2422"/>
                    <a:pt x="1613" y="2420"/>
                    <a:pt x="1613" y="2419"/>
                  </a:cubicBezTo>
                  <a:cubicBezTo>
                    <a:pt x="1613" y="2417"/>
                    <a:pt x="1614" y="2415"/>
                    <a:pt x="1614" y="2414"/>
                  </a:cubicBezTo>
                  <a:cubicBezTo>
                    <a:pt x="1614" y="2412"/>
                    <a:pt x="1615" y="2410"/>
                    <a:pt x="1615" y="2409"/>
                  </a:cubicBezTo>
                  <a:cubicBezTo>
                    <a:pt x="1615" y="2405"/>
                    <a:pt x="1616" y="2402"/>
                    <a:pt x="1617" y="2399"/>
                  </a:cubicBezTo>
                  <a:cubicBezTo>
                    <a:pt x="1617" y="2398"/>
                    <a:pt x="1618" y="2398"/>
                    <a:pt x="1618" y="2397"/>
                  </a:cubicBezTo>
                  <a:cubicBezTo>
                    <a:pt x="1618" y="2397"/>
                    <a:pt x="1618" y="2397"/>
                    <a:pt x="1618" y="2397"/>
                  </a:cubicBezTo>
                  <a:cubicBezTo>
                    <a:pt x="1618" y="2398"/>
                    <a:pt x="1618" y="2400"/>
                    <a:pt x="1619" y="2401"/>
                  </a:cubicBezTo>
                  <a:cubicBezTo>
                    <a:pt x="1619" y="2402"/>
                    <a:pt x="1619" y="2403"/>
                    <a:pt x="1619" y="2404"/>
                  </a:cubicBezTo>
                  <a:cubicBezTo>
                    <a:pt x="1619" y="2404"/>
                    <a:pt x="1620" y="2405"/>
                    <a:pt x="1620" y="2406"/>
                  </a:cubicBezTo>
                  <a:cubicBezTo>
                    <a:pt x="1620" y="2408"/>
                    <a:pt x="1621" y="2410"/>
                    <a:pt x="1621" y="2412"/>
                  </a:cubicBezTo>
                  <a:cubicBezTo>
                    <a:pt x="1622" y="2414"/>
                    <a:pt x="1622" y="2416"/>
                    <a:pt x="1623" y="2419"/>
                  </a:cubicBezTo>
                  <a:cubicBezTo>
                    <a:pt x="1623" y="2421"/>
                    <a:pt x="1623" y="2423"/>
                    <a:pt x="1624" y="2426"/>
                  </a:cubicBezTo>
                  <a:cubicBezTo>
                    <a:pt x="1624" y="2428"/>
                    <a:pt x="1625" y="2430"/>
                    <a:pt x="1625" y="2433"/>
                  </a:cubicBezTo>
                  <a:cubicBezTo>
                    <a:pt x="1626" y="2435"/>
                    <a:pt x="1626" y="2437"/>
                    <a:pt x="1627" y="2440"/>
                  </a:cubicBezTo>
                  <a:cubicBezTo>
                    <a:pt x="1627" y="2442"/>
                    <a:pt x="1628" y="2445"/>
                    <a:pt x="1628" y="2447"/>
                  </a:cubicBezTo>
                  <a:cubicBezTo>
                    <a:pt x="1628" y="2448"/>
                    <a:pt x="1628" y="2449"/>
                    <a:pt x="1628" y="2450"/>
                  </a:cubicBezTo>
                  <a:cubicBezTo>
                    <a:pt x="1629" y="2451"/>
                    <a:pt x="1629" y="2452"/>
                    <a:pt x="1629" y="2453"/>
                  </a:cubicBezTo>
                  <a:cubicBezTo>
                    <a:pt x="1629" y="2455"/>
                    <a:pt x="1630" y="2457"/>
                    <a:pt x="1630" y="2459"/>
                  </a:cubicBezTo>
                  <a:cubicBezTo>
                    <a:pt x="1630" y="2461"/>
                    <a:pt x="1630" y="2463"/>
                    <a:pt x="1631" y="2464"/>
                  </a:cubicBezTo>
                  <a:cubicBezTo>
                    <a:pt x="1631" y="2466"/>
                    <a:pt x="1631" y="2467"/>
                    <a:pt x="1631" y="2468"/>
                  </a:cubicBezTo>
                  <a:cubicBezTo>
                    <a:pt x="1632" y="2469"/>
                    <a:pt x="1632" y="2470"/>
                    <a:pt x="1632" y="2471"/>
                  </a:cubicBezTo>
                  <a:cubicBezTo>
                    <a:pt x="1632" y="2471"/>
                    <a:pt x="1632" y="2472"/>
                    <a:pt x="1632" y="2472"/>
                  </a:cubicBezTo>
                  <a:cubicBezTo>
                    <a:pt x="1632" y="2472"/>
                    <a:pt x="1632" y="2471"/>
                    <a:pt x="1632" y="2471"/>
                  </a:cubicBezTo>
                  <a:cubicBezTo>
                    <a:pt x="1632" y="2470"/>
                    <a:pt x="1633" y="2469"/>
                    <a:pt x="1633" y="2468"/>
                  </a:cubicBezTo>
                  <a:cubicBezTo>
                    <a:pt x="1633" y="2467"/>
                    <a:pt x="1633" y="2466"/>
                    <a:pt x="1634" y="2464"/>
                  </a:cubicBezTo>
                  <a:cubicBezTo>
                    <a:pt x="1634" y="2464"/>
                    <a:pt x="1634" y="2463"/>
                    <a:pt x="1634" y="2462"/>
                  </a:cubicBezTo>
                  <a:cubicBezTo>
                    <a:pt x="1634" y="2461"/>
                    <a:pt x="1634" y="2460"/>
                    <a:pt x="1634" y="2459"/>
                  </a:cubicBezTo>
                  <a:cubicBezTo>
                    <a:pt x="1635" y="2458"/>
                    <a:pt x="1635" y="2457"/>
                    <a:pt x="1635" y="2456"/>
                  </a:cubicBezTo>
                  <a:cubicBezTo>
                    <a:pt x="1635" y="2455"/>
                    <a:pt x="1635" y="2454"/>
                    <a:pt x="1635" y="2453"/>
                  </a:cubicBezTo>
                  <a:cubicBezTo>
                    <a:pt x="1635" y="2452"/>
                    <a:pt x="1635" y="2451"/>
                    <a:pt x="1635" y="2450"/>
                  </a:cubicBezTo>
                  <a:cubicBezTo>
                    <a:pt x="1635" y="2448"/>
                    <a:pt x="1635" y="2447"/>
                    <a:pt x="1635" y="2446"/>
                  </a:cubicBezTo>
                  <a:cubicBezTo>
                    <a:pt x="1635" y="2445"/>
                    <a:pt x="1635" y="2444"/>
                    <a:pt x="1635" y="2442"/>
                  </a:cubicBezTo>
                  <a:cubicBezTo>
                    <a:pt x="1635" y="2441"/>
                    <a:pt x="1634" y="2440"/>
                    <a:pt x="1634" y="2439"/>
                  </a:cubicBezTo>
                  <a:cubicBezTo>
                    <a:pt x="1634" y="2436"/>
                    <a:pt x="1634" y="2434"/>
                    <a:pt x="1633" y="2431"/>
                  </a:cubicBezTo>
                  <a:cubicBezTo>
                    <a:pt x="1633" y="2429"/>
                    <a:pt x="1632" y="2426"/>
                    <a:pt x="1631" y="2424"/>
                  </a:cubicBezTo>
                  <a:cubicBezTo>
                    <a:pt x="1631" y="2423"/>
                    <a:pt x="1631" y="2421"/>
                    <a:pt x="1630" y="2420"/>
                  </a:cubicBezTo>
                  <a:cubicBezTo>
                    <a:pt x="1630" y="2419"/>
                    <a:pt x="1630" y="2418"/>
                    <a:pt x="1629" y="2417"/>
                  </a:cubicBezTo>
                  <a:cubicBezTo>
                    <a:pt x="1629" y="2416"/>
                    <a:pt x="1628" y="2414"/>
                    <a:pt x="1628" y="2413"/>
                  </a:cubicBezTo>
                  <a:cubicBezTo>
                    <a:pt x="1628" y="2412"/>
                    <a:pt x="1627" y="2411"/>
                    <a:pt x="1627" y="2410"/>
                  </a:cubicBezTo>
                  <a:cubicBezTo>
                    <a:pt x="1626" y="2409"/>
                    <a:pt x="1626" y="2408"/>
                    <a:pt x="1625" y="2407"/>
                  </a:cubicBezTo>
                  <a:cubicBezTo>
                    <a:pt x="1625" y="2406"/>
                    <a:pt x="1624" y="2406"/>
                    <a:pt x="1624" y="2405"/>
                  </a:cubicBezTo>
                  <a:cubicBezTo>
                    <a:pt x="1624" y="2404"/>
                    <a:pt x="1623" y="2403"/>
                    <a:pt x="1623" y="2402"/>
                  </a:cubicBezTo>
                  <a:cubicBezTo>
                    <a:pt x="1622" y="2401"/>
                    <a:pt x="1622" y="2401"/>
                    <a:pt x="1621" y="2400"/>
                  </a:cubicBezTo>
                  <a:cubicBezTo>
                    <a:pt x="1621" y="2399"/>
                    <a:pt x="1620" y="2398"/>
                    <a:pt x="1619" y="2397"/>
                  </a:cubicBezTo>
                  <a:cubicBezTo>
                    <a:pt x="1619" y="2396"/>
                    <a:pt x="1618" y="2396"/>
                    <a:pt x="1618" y="2395"/>
                  </a:cubicBezTo>
                  <a:cubicBezTo>
                    <a:pt x="1618" y="2395"/>
                    <a:pt x="1619" y="2394"/>
                    <a:pt x="1619" y="2394"/>
                  </a:cubicBezTo>
                  <a:cubicBezTo>
                    <a:pt x="1619" y="2392"/>
                    <a:pt x="1620" y="2390"/>
                    <a:pt x="1620" y="2389"/>
                  </a:cubicBezTo>
                  <a:cubicBezTo>
                    <a:pt x="1621" y="2387"/>
                    <a:pt x="1621" y="2385"/>
                    <a:pt x="1622" y="2384"/>
                  </a:cubicBezTo>
                  <a:cubicBezTo>
                    <a:pt x="1623" y="2382"/>
                    <a:pt x="1623" y="2380"/>
                    <a:pt x="1624" y="2379"/>
                  </a:cubicBezTo>
                  <a:cubicBezTo>
                    <a:pt x="1625" y="2376"/>
                    <a:pt x="1625" y="2376"/>
                    <a:pt x="1625" y="2376"/>
                  </a:cubicBezTo>
                  <a:cubicBezTo>
                    <a:pt x="1625" y="2375"/>
                    <a:pt x="1626" y="2375"/>
                    <a:pt x="1626" y="2374"/>
                  </a:cubicBezTo>
                  <a:cubicBezTo>
                    <a:pt x="1627" y="2372"/>
                    <a:pt x="1627" y="2370"/>
                    <a:pt x="1628" y="2369"/>
                  </a:cubicBezTo>
                  <a:cubicBezTo>
                    <a:pt x="1628" y="2368"/>
                    <a:pt x="1628" y="2368"/>
                    <a:pt x="1628" y="2368"/>
                  </a:cubicBezTo>
                  <a:cubicBezTo>
                    <a:pt x="1628" y="2368"/>
                    <a:pt x="1628" y="2368"/>
                    <a:pt x="1628" y="2368"/>
                  </a:cubicBezTo>
                  <a:cubicBezTo>
                    <a:pt x="1628" y="2368"/>
                    <a:pt x="1628" y="2368"/>
                    <a:pt x="1628" y="2368"/>
                  </a:cubicBezTo>
                  <a:cubicBezTo>
                    <a:pt x="1628" y="2368"/>
                    <a:pt x="1628" y="2368"/>
                    <a:pt x="1628" y="2368"/>
                  </a:cubicBezTo>
                  <a:cubicBezTo>
                    <a:pt x="1629" y="2368"/>
                    <a:pt x="1629" y="2368"/>
                    <a:pt x="1629" y="2368"/>
                  </a:cubicBezTo>
                  <a:cubicBezTo>
                    <a:pt x="1629" y="2366"/>
                    <a:pt x="1629" y="2366"/>
                    <a:pt x="1629" y="2366"/>
                  </a:cubicBezTo>
                  <a:cubicBezTo>
                    <a:pt x="1630" y="2366"/>
                    <a:pt x="1630" y="2365"/>
                    <a:pt x="1630" y="2364"/>
                  </a:cubicBezTo>
                  <a:cubicBezTo>
                    <a:pt x="1631" y="2362"/>
                    <a:pt x="1632" y="2361"/>
                    <a:pt x="1633" y="2359"/>
                  </a:cubicBezTo>
                  <a:cubicBezTo>
                    <a:pt x="1634" y="2356"/>
                    <a:pt x="1636" y="2353"/>
                    <a:pt x="1638" y="2350"/>
                  </a:cubicBezTo>
                  <a:cubicBezTo>
                    <a:pt x="1640" y="2347"/>
                    <a:pt x="1641" y="2344"/>
                    <a:pt x="1643" y="2341"/>
                  </a:cubicBezTo>
                  <a:cubicBezTo>
                    <a:pt x="1646" y="2335"/>
                    <a:pt x="1649" y="2329"/>
                    <a:pt x="1652" y="2324"/>
                  </a:cubicBezTo>
                  <a:cubicBezTo>
                    <a:pt x="1652" y="2324"/>
                    <a:pt x="1652" y="2324"/>
                    <a:pt x="1652" y="2323"/>
                  </a:cubicBezTo>
                  <a:cubicBezTo>
                    <a:pt x="1652" y="2327"/>
                    <a:pt x="1651" y="2330"/>
                    <a:pt x="1650" y="2334"/>
                  </a:cubicBezTo>
                  <a:cubicBezTo>
                    <a:pt x="1649" y="2341"/>
                    <a:pt x="1648" y="2349"/>
                    <a:pt x="1647" y="2357"/>
                  </a:cubicBezTo>
                  <a:cubicBezTo>
                    <a:pt x="1646" y="2361"/>
                    <a:pt x="1646" y="2365"/>
                    <a:pt x="1646" y="2369"/>
                  </a:cubicBezTo>
                  <a:cubicBezTo>
                    <a:pt x="1645" y="2371"/>
                    <a:pt x="1645" y="2373"/>
                    <a:pt x="1645" y="2375"/>
                  </a:cubicBezTo>
                  <a:cubicBezTo>
                    <a:pt x="1645" y="2377"/>
                    <a:pt x="1645" y="2379"/>
                    <a:pt x="1645" y="2381"/>
                  </a:cubicBezTo>
                  <a:cubicBezTo>
                    <a:pt x="1644" y="2390"/>
                    <a:pt x="1644" y="2398"/>
                    <a:pt x="1643" y="2407"/>
                  </a:cubicBezTo>
                  <a:cubicBezTo>
                    <a:pt x="1643" y="2415"/>
                    <a:pt x="1644" y="2424"/>
                    <a:pt x="1644" y="2432"/>
                  </a:cubicBezTo>
                  <a:cubicBezTo>
                    <a:pt x="1644" y="2434"/>
                    <a:pt x="1644" y="2436"/>
                    <a:pt x="1645" y="2438"/>
                  </a:cubicBezTo>
                  <a:cubicBezTo>
                    <a:pt x="1645" y="2439"/>
                    <a:pt x="1645" y="2440"/>
                    <a:pt x="1645" y="2442"/>
                  </a:cubicBezTo>
                  <a:cubicBezTo>
                    <a:pt x="1645" y="2443"/>
                    <a:pt x="1645" y="2444"/>
                    <a:pt x="1645" y="2445"/>
                  </a:cubicBezTo>
                  <a:cubicBezTo>
                    <a:pt x="1645" y="2447"/>
                    <a:pt x="1646" y="2449"/>
                    <a:pt x="1646" y="2451"/>
                  </a:cubicBezTo>
                  <a:cubicBezTo>
                    <a:pt x="1646" y="2453"/>
                    <a:pt x="1646" y="2455"/>
                    <a:pt x="1646" y="2457"/>
                  </a:cubicBezTo>
                  <a:cubicBezTo>
                    <a:pt x="1648" y="2465"/>
                    <a:pt x="1649" y="2472"/>
                    <a:pt x="1651" y="2479"/>
                  </a:cubicBezTo>
                  <a:cubicBezTo>
                    <a:pt x="1652" y="2487"/>
                    <a:pt x="1654" y="2493"/>
                    <a:pt x="1656" y="2500"/>
                  </a:cubicBezTo>
                  <a:cubicBezTo>
                    <a:pt x="1657" y="2503"/>
                    <a:pt x="1658" y="2506"/>
                    <a:pt x="1658" y="2508"/>
                  </a:cubicBezTo>
                  <a:cubicBezTo>
                    <a:pt x="1659" y="2511"/>
                    <a:pt x="1660" y="2514"/>
                    <a:pt x="1661" y="2516"/>
                  </a:cubicBezTo>
                  <a:cubicBezTo>
                    <a:pt x="1662" y="2518"/>
                    <a:pt x="1663" y="2521"/>
                    <a:pt x="1664" y="2523"/>
                  </a:cubicBezTo>
                  <a:cubicBezTo>
                    <a:pt x="1665" y="2525"/>
                    <a:pt x="1666" y="2527"/>
                    <a:pt x="1666" y="2528"/>
                  </a:cubicBezTo>
                  <a:cubicBezTo>
                    <a:pt x="1668" y="2532"/>
                    <a:pt x="1669" y="2534"/>
                    <a:pt x="1670" y="2536"/>
                  </a:cubicBezTo>
                  <a:cubicBezTo>
                    <a:pt x="1671" y="2538"/>
                    <a:pt x="1672" y="2539"/>
                    <a:pt x="1672" y="2539"/>
                  </a:cubicBezTo>
                  <a:cubicBezTo>
                    <a:pt x="1672" y="2539"/>
                    <a:pt x="1671" y="2538"/>
                    <a:pt x="1671" y="2536"/>
                  </a:cubicBezTo>
                  <a:cubicBezTo>
                    <a:pt x="1670" y="2534"/>
                    <a:pt x="1669" y="2531"/>
                    <a:pt x="1668" y="2528"/>
                  </a:cubicBezTo>
                  <a:cubicBezTo>
                    <a:pt x="1667" y="2526"/>
                    <a:pt x="1667" y="2524"/>
                    <a:pt x="1666" y="2522"/>
                  </a:cubicBezTo>
                  <a:cubicBezTo>
                    <a:pt x="1666" y="2520"/>
                    <a:pt x="1665" y="2518"/>
                    <a:pt x="1664" y="2515"/>
                  </a:cubicBezTo>
                  <a:cubicBezTo>
                    <a:pt x="1664" y="2513"/>
                    <a:pt x="1663" y="2510"/>
                    <a:pt x="1662" y="2507"/>
                  </a:cubicBezTo>
                  <a:cubicBezTo>
                    <a:pt x="1662" y="2504"/>
                    <a:pt x="1661" y="2501"/>
                    <a:pt x="1660" y="2498"/>
                  </a:cubicBezTo>
                  <a:cubicBezTo>
                    <a:pt x="1659" y="2492"/>
                    <a:pt x="1657" y="2486"/>
                    <a:pt x="1656" y="2478"/>
                  </a:cubicBezTo>
                  <a:cubicBezTo>
                    <a:pt x="1655" y="2471"/>
                    <a:pt x="1654" y="2464"/>
                    <a:pt x="1653" y="2456"/>
                  </a:cubicBezTo>
                  <a:cubicBezTo>
                    <a:pt x="1653" y="2448"/>
                    <a:pt x="1652" y="2440"/>
                    <a:pt x="1652" y="2432"/>
                  </a:cubicBezTo>
                  <a:cubicBezTo>
                    <a:pt x="1651" y="2423"/>
                    <a:pt x="1651" y="2415"/>
                    <a:pt x="1651" y="2407"/>
                  </a:cubicBezTo>
                  <a:cubicBezTo>
                    <a:pt x="1651" y="2398"/>
                    <a:pt x="1652" y="2390"/>
                    <a:pt x="1652" y="2382"/>
                  </a:cubicBezTo>
                  <a:cubicBezTo>
                    <a:pt x="1653" y="2373"/>
                    <a:pt x="1653" y="2365"/>
                    <a:pt x="1654" y="2357"/>
                  </a:cubicBezTo>
                  <a:cubicBezTo>
                    <a:pt x="1655" y="2350"/>
                    <a:pt x="1655" y="2342"/>
                    <a:pt x="1656" y="2335"/>
                  </a:cubicBezTo>
                  <a:cubicBezTo>
                    <a:pt x="1656" y="2333"/>
                    <a:pt x="1657" y="2331"/>
                    <a:pt x="1657" y="2328"/>
                  </a:cubicBezTo>
                  <a:cubicBezTo>
                    <a:pt x="1662" y="2309"/>
                    <a:pt x="1671" y="2290"/>
                    <a:pt x="1683" y="2277"/>
                  </a:cubicBezTo>
                  <a:cubicBezTo>
                    <a:pt x="1705" y="2304"/>
                    <a:pt x="1719" y="2331"/>
                    <a:pt x="1729" y="2361"/>
                  </a:cubicBezTo>
                  <a:cubicBezTo>
                    <a:pt x="1729" y="2361"/>
                    <a:pt x="1729" y="2361"/>
                    <a:pt x="1729" y="2361"/>
                  </a:cubicBezTo>
                  <a:cubicBezTo>
                    <a:pt x="1729" y="2364"/>
                    <a:pt x="1728" y="2367"/>
                    <a:pt x="1727" y="2370"/>
                  </a:cubicBezTo>
                  <a:cubicBezTo>
                    <a:pt x="1726" y="2373"/>
                    <a:pt x="1725" y="2376"/>
                    <a:pt x="1723" y="2379"/>
                  </a:cubicBezTo>
                  <a:cubicBezTo>
                    <a:pt x="1723" y="2380"/>
                    <a:pt x="1723" y="2380"/>
                    <a:pt x="1723" y="2381"/>
                  </a:cubicBezTo>
                  <a:cubicBezTo>
                    <a:pt x="1723" y="2381"/>
                    <a:pt x="1722" y="2381"/>
                    <a:pt x="1722" y="2382"/>
                  </a:cubicBezTo>
                  <a:cubicBezTo>
                    <a:pt x="1722" y="2383"/>
                    <a:pt x="1721" y="2383"/>
                    <a:pt x="1721" y="2384"/>
                  </a:cubicBezTo>
                  <a:cubicBezTo>
                    <a:pt x="1720" y="2385"/>
                    <a:pt x="1720" y="2386"/>
                    <a:pt x="1719" y="2387"/>
                  </a:cubicBezTo>
                  <a:cubicBezTo>
                    <a:pt x="1719" y="2388"/>
                    <a:pt x="1718" y="2389"/>
                    <a:pt x="1718" y="2389"/>
                  </a:cubicBezTo>
                  <a:cubicBezTo>
                    <a:pt x="1717" y="2391"/>
                    <a:pt x="1716" y="2393"/>
                    <a:pt x="1715" y="2395"/>
                  </a:cubicBezTo>
                  <a:cubicBezTo>
                    <a:pt x="1713" y="2397"/>
                    <a:pt x="1712" y="2398"/>
                    <a:pt x="1711" y="2400"/>
                  </a:cubicBezTo>
                  <a:cubicBezTo>
                    <a:pt x="1709" y="2404"/>
                    <a:pt x="1706" y="2407"/>
                    <a:pt x="1704" y="2411"/>
                  </a:cubicBezTo>
                  <a:cubicBezTo>
                    <a:pt x="1701" y="2415"/>
                    <a:pt x="1699" y="2419"/>
                    <a:pt x="1697" y="2422"/>
                  </a:cubicBezTo>
                  <a:cubicBezTo>
                    <a:pt x="1696" y="2424"/>
                    <a:pt x="1696" y="2424"/>
                    <a:pt x="1696" y="2424"/>
                  </a:cubicBezTo>
                  <a:cubicBezTo>
                    <a:pt x="1696" y="2425"/>
                    <a:pt x="1696" y="2425"/>
                    <a:pt x="1696" y="2425"/>
                  </a:cubicBezTo>
                  <a:cubicBezTo>
                    <a:pt x="1695" y="2425"/>
                    <a:pt x="1695" y="2425"/>
                    <a:pt x="1695" y="2425"/>
                  </a:cubicBezTo>
                  <a:cubicBezTo>
                    <a:pt x="1695" y="2426"/>
                    <a:pt x="1694" y="2427"/>
                    <a:pt x="1694" y="2428"/>
                  </a:cubicBezTo>
                  <a:cubicBezTo>
                    <a:pt x="1693" y="2429"/>
                    <a:pt x="1693" y="2430"/>
                    <a:pt x="1692" y="2431"/>
                  </a:cubicBezTo>
                  <a:cubicBezTo>
                    <a:pt x="1692" y="2432"/>
                    <a:pt x="1691" y="2433"/>
                    <a:pt x="1691" y="2434"/>
                  </a:cubicBezTo>
                  <a:cubicBezTo>
                    <a:pt x="1689" y="2438"/>
                    <a:pt x="1688" y="2442"/>
                    <a:pt x="1687" y="2446"/>
                  </a:cubicBezTo>
                  <a:cubicBezTo>
                    <a:pt x="1687" y="2448"/>
                    <a:pt x="1686" y="2450"/>
                    <a:pt x="1686" y="2452"/>
                  </a:cubicBezTo>
                  <a:cubicBezTo>
                    <a:pt x="1686" y="2453"/>
                    <a:pt x="1685" y="2455"/>
                    <a:pt x="1685" y="2457"/>
                  </a:cubicBezTo>
                  <a:cubicBezTo>
                    <a:pt x="1685" y="2459"/>
                    <a:pt x="1685" y="2460"/>
                    <a:pt x="1685" y="2462"/>
                  </a:cubicBezTo>
                  <a:cubicBezTo>
                    <a:pt x="1685" y="2463"/>
                    <a:pt x="1685" y="2463"/>
                    <a:pt x="1685" y="2464"/>
                  </a:cubicBezTo>
                  <a:cubicBezTo>
                    <a:pt x="1685" y="2465"/>
                    <a:pt x="1685" y="2465"/>
                    <a:pt x="1685" y="2466"/>
                  </a:cubicBezTo>
                  <a:cubicBezTo>
                    <a:pt x="1685" y="2469"/>
                    <a:pt x="1686" y="2471"/>
                    <a:pt x="1686" y="2473"/>
                  </a:cubicBezTo>
                  <a:cubicBezTo>
                    <a:pt x="1687" y="2474"/>
                    <a:pt x="1687" y="2475"/>
                    <a:pt x="1687" y="2476"/>
                  </a:cubicBezTo>
                  <a:cubicBezTo>
                    <a:pt x="1687" y="2476"/>
                    <a:pt x="1687" y="2477"/>
                    <a:pt x="1688" y="2478"/>
                  </a:cubicBezTo>
                  <a:cubicBezTo>
                    <a:pt x="1688" y="2479"/>
                    <a:pt x="1688" y="2479"/>
                    <a:pt x="1688" y="2479"/>
                  </a:cubicBezTo>
                  <a:cubicBezTo>
                    <a:pt x="1688" y="2479"/>
                    <a:pt x="1688" y="2479"/>
                    <a:pt x="1688" y="2477"/>
                  </a:cubicBezTo>
                  <a:cubicBezTo>
                    <a:pt x="1688" y="2477"/>
                    <a:pt x="1688" y="2476"/>
                    <a:pt x="1688" y="2476"/>
                  </a:cubicBezTo>
                  <a:cubicBezTo>
                    <a:pt x="1688" y="2475"/>
                    <a:pt x="1688" y="2474"/>
                    <a:pt x="1688" y="2473"/>
                  </a:cubicBezTo>
                  <a:cubicBezTo>
                    <a:pt x="1688" y="2471"/>
                    <a:pt x="1688" y="2469"/>
                    <a:pt x="1688" y="2466"/>
                  </a:cubicBezTo>
                  <a:cubicBezTo>
                    <a:pt x="1688" y="2465"/>
                    <a:pt x="1688" y="2464"/>
                    <a:pt x="1689" y="2462"/>
                  </a:cubicBezTo>
                  <a:cubicBezTo>
                    <a:pt x="1689" y="2461"/>
                    <a:pt x="1689" y="2459"/>
                    <a:pt x="1690" y="2458"/>
                  </a:cubicBezTo>
                  <a:cubicBezTo>
                    <a:pt x="1690" y="2454"/>
                    <a:pt x="1691" y="2451"/>
                    <a:pt x="1693" y="2448"/>
                  </a:cubicBezTo>
                  <a:cubicBezTo>
                    <a:pt x="1694" y="2444"/>
                    <a:pt x="1696" y="2441"/>
                    <a:pt x="1697" y="2437"/>
                  </a:cubicBezTo>
                  <a:cubicBezTo>
                    <a:pt x="1698" y="2436"/>
                    <a:pt x="1698" y="2435"/>
                    <a:pt x="1699" y="2434"/>
                  </a:cubicBezTo>
                  <a:cubicBezTo>
                    <a:pt x="1699" y="2434"/>
                    <a:pt x="1700" y="2433"/>
                    <a:pt x="1700" y="2432"/>
                  </a:cubicBezTo>
                  <a:cubicBezTo>
                    <a:pt x="1701" y="2431"/>
                    <a:pt x="1701" y="2430"/>
                    <a:pt x="1702" y="2429"/>
                  </a:cubicBezTo>
                  <a:cubicBezTo>
                    <a:pt x="1702" y="2428"/>
                    <a:pt x="1702" y="2428"/>
                    <a:pt x="1702" y="2428"/>
                  </a:cubicBezTo>
                  <a:cubicBezTo>
                    <a:pt x="1703" y="2428"/>
                    <a:pt x="1703" y="2428"/>
                    <a:pt x="1703" y="2428"/>
                  </a:cubicBezTo>
                  <a:cubicBezTo>
                    <a:pt x="1703" y="2426"/>
                    <a:pt x="1703" y="2426"/>
                    <a:pt x="1703" y="2426"/>
                  </a:cubicBezTo>
                  <a:cubicBezTo>
                    <a:pt x="1706" y="2423"/>
                    <a:pt x="1708" y="2419"/>
                    <a:pt x="1710" y="2415"/>
                  </a:cubicBezTo>
                  <a:cubicBezTo>
                    <a:pt x="1713" y="2412"/>
                    <a:pt x="1715" y="2408"/>
                    <a:pt x="1718" y="2404"/>
                  </a:cubicBezTo>
                  <a:cubicBezTo>
                    <a:pt x="1719" y="2402"/>
                    <a:pt x="1720" y="2400"/>
                    <a:pt x="1721" y="2399"/>
                  </a:cubicBezTo>
                  <a:cubicBezTo>
                    <a:pt x="1721" y="2398"/>
                    <a:pt x="1722" y="2397"/>
                    <a:pt x="1722" y="2396"/>
                  </a:cubicBezTo>
                  <a:cubicBezTo>
                    <a:pt x="1723" y="2395"/>
                    <a:pt x="1723" y="2394"/>
                    <a:pt x="1724" y="2393"/>
                  </a:cubicBezTo>
                  <a:cubicBezTo>
                    <a:pt x="1725" y="2391"/>
                    <a:pt x="1726" y="2389"/>
                    <a:pt x="1727" y="2387"/>
                  </a:cubicBezTo>
                  <a:cubicBezTo>
                    <a:pt x="1727" y="2386"/>
                    <a:pt x="1727" y="2385"/>
                    <a:pt x="1728" y="2384"/>
                  </a:cubicBezTo>
                  <a:cubicBezTo>
                    <a:pt x="1728" y="2384"/>
                    <a:pt x="1728" y="2383"/>
                    <a:pt x="1728" y="2383"/>
                  </a:cubicBezTo>
                  <a:cubicBezTo>
                    <a:pt x="1729" y="2383"/>
                    <a:pt x="1729" y="2382"/>
                    <a:pt x="1729" y="2382"/>
                  </a:cubicBezTo>
                  <a:cubicBezTo>
                    <a:pt x="1730" y="2378"/>
                    <a:pt x="1731" y="2374"/>
                    <a:pt x="1732" y="2371"/>
                  </a:cubicBezTo>
                  <a:cubicBezTo>
                    <a:pt x="1732" y="2370"/>
                    <a:pt x="1732" y="2369"/>
                    <a:pt x="1732" y="2368"/>
                  </a:cubicBezTo>
                  <a:cubicBezTo>
                    <a:pt x="1734" y="2372"/>
                    <a:pt x="1735" y="2376"/>
                    <a:pt x="1736" y="2380"/>
                  </a:cubicBezTo>
                  <a:cubicBezTo>
                    <a:pt x="1736" y="2381"/>
                    <a:pt x="1736" y="2382"/>
                    <a:pt x="1736" y="2383"/>
                  </a:cubicBezTo>
                  <a:cubicBezTo>
                    <a:pt x="1736" y="2388"/>
                    <a:pt x="1736" y="2392"/>
                    <a:pt x="1735" y="2397"/>
                  </a:cubicBezTo>
                  <a:cubicBezTo>
                    <a:pt x="1735" y="2399"/>
                    <a:pt x="1734" y="2402"/>
                    <a:pt x="1734" y="2404"/>
                  </a:cubicBezTo>
                  <a:cubicBezTo>
                    <a:pt x="1734" y="2405"/>
                    <a:pt x="1733" y="2406"/>
                    <a:pt x="1733" y="2408"/>
                  </a:cubicBezTo>
                  <a:cubicBezTo>
                    <a:pt x="1733" y="2409"/>
                    <a:pt x="1732" y="2410"/>
                    <a:pt x="1732" y="2411"/>
                  </a:cubicBezTo>
                  <a:cubicBezTo>
                    <a:pt x="1731" y="2414"/>
                    <a:pt x="1731" y="2416"/>
                    <a:pt x="1730" y="2419"/>
                  </a:cubicBezTo>
                  <a:cubicBezTo>
                    <a:pt x="1729" y="2421"/>
                    <a:pt x="1728" y="2424"/>
                    <a:pt x="1727" y="2427"/>
                  </a:cubicBezTo>
                  <a:cubicBezTo>
                    <a:pt x="1725" y="2432"/>
                    <a:pt x="1723" y="2437"/>
                    <a:pt x="1721" y="2443"/>
                  </a:cubicBezTo>
                  <a:cubicBezTo>
                    <a:pt x="1721" y="2445"/>
                    <a:pt x="1720" y="2448"/>
                    <a:pt x="1719" y="2451"/>
                  </a:cubicBezTo>
                  <a:cubicBezTo>
                    <a:pt x="1718" y="2453"/>
                    <a:pt x="1718" y="2453"/>
                    <a:pt x="1718" y="2453"/>
                  </a:cubicBezTo>
                  <a:cubicBezTo>
                    <a:pt x="1718" y="2455"/>
                    <a:pt x="1718" y="2455"/>
                    <a:pt x="1718" y="2455"/>
                  </a:cubicBezTo>
                  <a:cubicBezTo>
                    <a:pt x="1717" y="2456"/>
                    <a:pt x="1717" y="2458"/>
                    <a:pt x="1717" y="2459"/>
                  </a:cubicBezTo>
                  <a:cubicBezTo>
                    <a:pt x="1715" y="2465"/>
                    <a:pt x="1714" y="2470"/>
                    <a:pt x="1713" y="2476"/>
                  </a:cubicBezTo>
                  <a:cubicBezTo>
                    <a:pt x="1713" y="2481"/>
                    <a:pt x="1712" y="2486"/>
                    <a:pt x="1712" y="2491"/>
                  </a:cubicBezTo>
                  <a:cubicBezTo>
                    <a:pt x="1712" y="2494"/>
                    <a:pt x="1712" y="2496"/>
                    <a:pt x="1712" y="2498"/>
                  </a:cubicBezTo>
                  <a:cubicBezTo>
                    <a:pt x="1712" y="2501"/>
                    <a:pt x="1712" y="2503"/>
                    <a:pt x="1712" y="2505"/>
                  </a:cubicBezTo>
                  <a:cubicBezTo>
                    <a:pt x="1712" y="2510"/>
                    <a:pt x="1713" y="2513"/>
                    <a:pt x="1714" y="2517"/>
                  </a:cubicBezTo>
                  <a:cubicBezTo>
                    <a:pt x="1715" y="2520"/>
                    <a:pt x="1717" y="2523"/>
                    <a:pt x="1718" y="2525"/>
                  </a:cubicBezTo>
                  <a:cubicBezTo>
                    <a:pt x="1719" y="2526"/>
                    <a:pt x="1719" y="2526"/>
                    <a:pt x="1719" y="2527"/>
                  </a:cubicBezTo>
                  <a:cubicBezTo>
                    <a:pt x="1720" y="2527"/>
                    <a:pt x="1720" y="2528"/>
                    <a:pt x="1720" y="2528"/>
                  </a:cubicBezTo>
                  <a:cubicBezTo>
                    <a:pt x="1721" y="2529"/>
                    <a:pt x="1721" y="2529"/>
                    <a:pt x="1722" y="2530"/>
                  </a:cubicBezTo>
                  <a:cubicBezTo>
                    <a:pt x="1723" y="2531"/>
                    <a:pt x="1723" y="2531"/>
                    <a:pt x="1723" y="2531"/>
                  </a:cubicBezTo>
                  <a:cubicBezTo>
                    <a:pt x="1723" y="2531"/>
                    <a:pt x="1723" y="2531"/>
                    <a:pt x="1722" y="2530"/>
                  </a:cubicBezTo>
                  <a:cubicBezTo>
                    <a:pt x="1722" y="2529"/>
                    <a:pt x="1721" y="2528"/>
                    <a:pt x="1721" y="2528"/>
                  </a:cubicBezTo>
                  <a:cubicBezTo>
                    <a:pt x="1721" y="2527"/>
                    <a:pt x="1721" y="2527"/>
                    <a:pt x="1720" y="2526"/>
                  </a:cubicBezTo>
                  <a:cubicBezTo>
                    <a:pt x="1720" y="2526"/>
                    <a:pt x="1720" y="2525"/>
                    <a:pt x="1720" y="2525"/>
                  </a:cubicBezTo>
                  <a:cubicBezTo>
                    <a:pt x="1719" y="2522"/>
                    <a:pt x="1718" y="2520"/>
                    <a:pt x="1717" y="2516"/>
                  </a:cubicBezTo>
                  <a:cubicBezTo>
                    <a:pt x="1717" y="2513"/>
                    <a:pt x="1717" y="2509"/>
                    <a:pt x="1717" y="2505"/>
                  </a:cubicBezTo>
                  <a:cubicBezTo>
                    <a:pt x="1717" y="2503"/>
                    <a:pt x="1717" y="2501"/>
                    <a:pt x="1717" y="2499"/>
                  </a:cubicBezTo>
                  <a:cubicBezTo>
                    <a:pt x="1717" y="2496"/>
                    <a:pt x="1717" y="2494"/>
                    <a:pt x="1718" y="2492"/>
                  </a:cubicBezTo>
                  <a:cubicBezTo>
                    <a:pt x="1718" y="2487"/>
                    <a:pt x="1719" y="2482"/>
                    <a:pt x="1720" y="2477"/>
                  </a:cubicBezTo>
                  <a:cubicBezTo>
                    <a:pt x="1721" y="2474"/>
                    <a:pt x="1721" y="2472"/>
                    <a:pt x="1722" y="2469"/>
                  </a:cubicBezTo>
                  <a:cubicBezTo>
                    <a:pt x="1723" y="2466"/>
                    <a:pt x="1723" y="2464"/>
                    <a:pt x="1724" y="2461"/>
                  </a:cubicBezTo>
                  <a:cubicBezTo>
                    <a:pt x="1724" y="2460"/>
                    <a:pt x="1725" y="2458"/>
                    <a:pt x="1725" y="2457"/>
                  </a:cubicBezTo>
                  <a:cubicBezTo>
                    <a:pt x="1725" y="2456"/>
                    <a:pt x="1726" y="2454"/>
                    <a:pt x="1726" y="2453"/>
                  </a:cubicBezTo>
                  <a:cubicBezTo>
                    <a:pt x="1727" y="2450"/>
                    <a:pt x="1728" y="2448"/>
                    <a:pt x="1729" y="2445"/>
                  </a:cubicBezTo>
                  <a:cubicBezTo>
                    <a:pt x="1731" y="2440"/>
                    <a:pt x="1733" y="2435"/>
                    <a:pt x="1734" y="2429"/>
                  </a:cubicBezTo>
                  <a:cubicBezTo>
                    <a:pt x="1735" y="2426"/>
                    <a:pt x="1736" y="2424"/>
                    <a:pt x="1737" y="2421"/>
                  </a:cubicBezTo>
                  <a:cubicBezTo>
                    <a:pt x="1738" y="2418"/>
                    <a:pt x="1738" y="2416"/>
                    <a:pt x="1739" y="2413"/>
                  </a:cubicBezTo>
                  <a:cubicBezTo>
                    <a:pt x="1739" y="2412"/>
                    <a:pt x="1739" y="2410"/>
                    <a:pt x="1740" y="2409"/>
                  </a:cubicBezTo>
                  <a:cubicBezTo>
                    <a:pt x="1740" y="2408"/>
                    <a:pt x="1740" y="2406"/>
                    <a:pt x="1740" y="2405"/>
                  </a:cubicBezTo>
                  <a:cubicBezTo>
                    <a:pt x="1741" y="2402"/>
                    <a:pt x="1741" y="2400"/>
                    <a:pt x="1741" y="2397"/>
                  </a:cubicBezTo>
                  <a:cubicBezTo>
                    <a:pt x="1741" y="2397"/>
                    <a:pt x="1741" y="2396"/>
                    <a:pt x="1741" y="2396"/>
                  </a:cubicBezTo>
                  <a:cubicBezTo>
                    <a:pt x="1747" y="2417"/>
                    <a:pt x="1753" y="2439"/>
                    <a:pt x="1759" y="2464"/>
                  </a:cubicBezTo>
                  <a:cubicBezTo>
                    <a:pt x="1759" y="2467"/>
                    <a:pt x="1759" y="2470"/>
                    <a:pt x="1759" y="2474"/>
                  </a:cubicBezTo>
                  <a:cubicBezTo>
                    <a:pt x="1759" y="2481"/>
                    <a:pt x="1759" y="2488"/>
                    <a:pt x="1758" y="2495"/>
                  </a:cubicBezTo>
                  <a:cubicBezTo>
                    <a:pt x="1758" y="2503"/>
                    <a:pt x="1757" y="2510"/>
                    <a:pt x="1756" y="2517"/>
                  </a:cubicBezTo>
                  <a:cubicBezTo>
                    <a:pt x="1755" y="2525"/>
                    <a:pt x="1754" y="2532"/>
                    <a:pt x="1752" y="2539"/>
                  </a:cubicBezTo>
                  <a:cubicBezTo>
                    <a:pt x="1750" y="2546"/>
                    <a:pt x="1748" y="2553"/>
                    <a:pt x="1746" y="2560"/>
                  </a:cubicBezTo>
                  <a:cubicBezTo>
                    <a:pt x="1744" y="2567"/>
                    <a:pt x="1742" y="2573"/>
                    <a:pt x="1740" y="2579"/>
                  </a:cubicBezTo>
                  <a:cubicBezTo>
                    <a:pt x="1737" y="2585"/>
                    <a:pt x="1735" y="2591"/>
                    <a:pt x="1733" y="2596"/>
                  </a:cubicBezTo>
                  <a:cubicBezTo>
                    <a:pt x="1732" y="2598"/>
                    <a:pt x="1730" y="2601"/>
                    <a:pt x="1729" y="2603"/>
                  </a:cubicBezTo>
                  <a:cubicBezTo>
                    <a:pt x="1728" y="2605"/>
                    <a:pt x="1727" y="2608"/>
                    <a:pt x="1726" y="2610"/>
                  </a:cubicBezTo>
                  <a:cubicBezTo>
                    <a:pt x="1725" y="2612"/>
                    <a:pt x="1724" y="2614"/>
                    <a:pt x="1723" y="2615"/>
                  </a:cubicBezTo>
                  <a:cubicBezTo>
                    <a:pt x="1722" y="2617"/>
                    <a:pt x="1721" y="2619"/>
                    <a:pt x="1720" y="2620"/>
                  </a:cubicBezTo>
                  <a:cubicBezTo>
                    <a:pt x="1719" y="2623"/>
                    <a:pt x="1717" y="2625"/>
                    <a:pt x="1716" y="2627"/>
                  </a:cubicBezTo>
                  <a:cubicBezTo>
                    <a:pt x="1715" y="2628"/>
                    <a:pt x="1715" y="2629"/>
                    <a:pt x="1715" y="2629"/>
                  </a:cubicBezTo>
                  <a:cubicBezTo>
                    <a:pt x="1715" y="2629"/>
                    <a:pt x="1715" y="2628"/>
                    <a:pt x="1717" y="2627"/>
                  </a:cubicBezTo>
                  <a:cubicBezTo>
                    <a:pt x="1718" y="2626"/>
                    <a:pt x="1719" y="2624"/>
                    <a:pt x="1721" y="2621"/>
                  </a:cubicBezTo>
                  <a:cubicBezTo>
                    <a:pt x="1722" y="2620"/>
                    <a:pt x="1724" y="2618"/>
                    <a:pt x="1725" y="2617"/>
                  </a:cubicBezTo>
                  <a:cubicBezTo>
                    <a:pt x="1726" y="2615"/>
                    <a:pt x="1727" y="2613"/>
                    <a:pt x="1729" y="2611"/>
                  </a:cubicBezTo>
                  <a:cubicBezTo>
                    <a:pt x="1730" y="2609"/>
                    <a:pt x="1731" y="2607"/>
                    <a:pt x="1733" y="2605"/>
                  </a:cubicBezTo>
                  <a:cubicBezTo>
                    <a:pt x="1734" y="2603"/>
                    <a:pt x="1735" y="2600"/>
                    <a:pt x="1737" y="2598"/>
                  </a:cubicBezTo>
                  <a:cubicBezTo>
                    <a:pt x="1738" y="2595"/>
                    <a:pt x="1740" y="2593"/>
                    <a:pt x="1741" y="2590"/>
                  </a:cubicBezTo>
                  <a:cubicBezTo>
                    <a:pt x="1742" y="2587"/>
                    <a:pt x="1744" y="2584"/>
                    <a:pt x="1745" y="2581"/>
                  </a:cubicBezTo>
                  <a:cubicBezTo>
                    <a:pt x="1748" y="2575"/>
                    <a:pt x="1751" y="2569"/>
                    <a:pt x="1753" y="2562"/>
                  </a:cubicBezTo>
                  <a:cubicBezTo>
                    <a:pt x="1754" y="2561"/>
                    <a:pt x="1754" y="2559"/>
                    <a:pt x="1755" y="2557"/>
                  </a:cubicBezTo>
                  <a:cubicBezTo>
                    <a:pt x="1755" y="2555"/>
                    <a:pt x="1756" y="2554"/>
                    <a:pt x="1756" y="2552"/>
                  </a:cubicBezTo>
                  <a:cubicBezTo>
                    <a:pt x="1758" y="2548"/>
                    <a:pt x="1758" y="2545"/>
                    <a:pt x="1759" y="2541"/>
                  </a:cubicBezTo>
                  <a:cubicBezTo>
                    <a:pt x="1761" y="2534"/>
                    <a:pt x="1763" y="2526"/>
                    <a:pt x="1764" y="2518"/>
                  </a:cubicBezTo>
                  <a:cubicBezTo>
                    <a:pt x="1765" y="2511"/>
                    <a:pt x="1766" y="2503"/>
                    <a:pt x="1766" y="2496"/>
                  </a:cubicBezTo>
                  <a:cubicBezTo>
                    <a:pt x="1766" y="2492"/>
                    <a:pt x="1766" y="2488"/>
                    <a:pt x="1766" y="2484"/>
                  </a:cubicBezTo>
                  <a:cubicBezTo>
                    <a:pt x="1766" y="2483"/>
                    <a:pt x="1766" y="2481"/>
                    <a:pt x="1766" y="2479"/>
                  </a:cubicBezTo>
                  <a:cubicBezTo>
                    <a:pt x="1766" y="2477"/>
                    <a:pt x="1766" y="2475"/>
                    <a:pt x="1766" y="2473"/>
                  </a:cubicBezTo>
                  <a:cubicBezTo>
                    <a:pt x="1765" y="2466"/>
                    <a:pt x="1765" y="2459"/>
                    <a:pt x="1764" y="2453"/>
                  </a:cubicBezTo>
                  <a:cubicBezTo>
                    <a:pt x="1763" y="2449"/>
                    <a:pt x="1763" y="2446"/>
                    <a:pt x="1762" y="2443"/>
                  </a:cubicBezTo>
                  <a:cubicBezTo>
                    <a:pt x="1762" y="2442"/>
                    <a:pt x="1762" y="2440"/>
                    <a:pt x="1761" y="2439"/>
                  </a:cubicBezTo>
                  <a:cubicBezTo>
                    <a:pt x="1761" y="2437"/>
                    <a:pt x="1761" y="2436"/>
                    <a:pt x="1760" y="2435"/>
                  </a:cubicBezTo>
                  <a:cubicBezTo>
                    <a:pt x="1760" y="2434"/>
                    <a:pt x="1760" y="2434"/>
                    <a:pt x="1760" y="2433"/>
                  </a:cubicBezTo>
                  <a:cubicBezTo>
                    <a:pt x="1756" y="2400"/>
                    <a:pt x="1749" y="2367"/>
                    <a:pt x="1737" y="2339"/>
                  </a:cubicBezTo>
                  <a:cubicBezTo>
                    <a:pt x="1736" y="2338"/>
                    <a:pt x="1735" y="2337"/>
                    <a:pt x="1735" y="2335"/>
                  </a:cubicBezTo>
                  <a:cubicBezTo>
                    <a:pt x="1736" y="2337"/>
                    <a:pt x="1737" y="2340"/>
                    <a:pt x="1739" y="2342"/>
                  </a:cubicBezTo>
                  <a:cubicBezTo>
                    <a:pt x="1740" y="2344"/>
                    <a:pt x="1741" y="2345"/>
                    <a:pt x="1742" y="2347"/>
                  </a:cubicBezTo>
                  <a:cubicBezTo>
                    <a:pt x="1743" y="2349"/>
                    <a:pt x="1744" y="2351"/>
                    <a:pt x="1745" y="2353"/>
                  </a:cubicBezTo>
                  <a:cubicBezTo>
                    <a:pt x="1747" y="2356"/>
                    <a:pt x="1750" y="2360"/>
                    <a:pt x="1752" y="2363"/>
                  </a:cubicBezTo>
                  <a:cubicBezTo>
                    <a:pt x="1754" y="2367"/>
                    <a:pt x="1757" y="2371"/>
                    <a:pt x="1759" y="2374"/>
                  </a:cubicBezTo>
                  <a:cubicBezTo>
                    <a:pt x="1761" y="2378"/>
                    <a:pt x="1763" y="2381"/>
                    <a:pt x="1765" y="2384"/>
                  </a:cubicBezTo>
                  <a:cubicBezTo>
                    <a:pt x="1768" y="2388"/>
                    <a:pt x="1770" y="2391"/>
                    <a:pt x="1772" y="2394"/>
                  </a:cubicBezTo>
                  <a:cubicBezTo>
                    <a:pt x="1773" y="2396"/>
                    <a:pt x="1774" y="2397"/>
                    <a:pt x="1775" y="2399"/>
                  </a:cubicBezTo>
                  <a:cubicBezTo>
                    <a:pt x="1775" y="2399"/>
                    <a:pt x="1776" y="2400"/>
                    <a:pt x="1776" y="2401"/>
                  </a:cubicBezTo>
                  <a:cubicBezTo>
                    <a:pt x="1777" y="2401"/>
                    <a:pt x="1777" y="2402"/>
                    <a:pt x="1778" y="2403"/>
                  </a:cubicBezTo>
                  <a:cubicBezTo>
                    <a:pt x="1779" y="2405"/>
                    <a:pt x="1781" y="2408"/>
                    <a:pt x="1782" y="2410"/>
                  </a:cubicBezTo>
                  <a:cubicBezTo>
                    <a:pt x="1783" y="2412"/>
                    <a:pt x="1784" y="2414"/>
                    <a:pt x="1784" y="2416"/>
                  </a:cubicBezTo>
                  <a:cubicBezTo>
                    <a:pt x="1785" y="2418"/>
                    <a:pt x="1785" y="2419"/>
                    <a:pt x="1785" y="2420"/>
                  </a:cubicBezTo>
                  <a:cubicBezTo>
                    <a:pt x="1785" y="2421"/>
                    <a:pt x="1785" y="2422"/>
                    <a:pt x="1785" y="2422"/>
                  </a:cubicBezTo>
                  <a:cubicBezTo>
                    <a:pt x="1785" y="2422"/>
                    <a:pt x="1785" y="2421"/>
                    <a:pt x="1785" y="2420"/>
                  </a:cubicBezTo>
                  <a:cubicBezTo>
                    <a:pt x="1785" y="2419"/>
                    <a:pt x="1786" y="2418"/>
                    <a:pt x="1786" y="2416"/>
                  </a:cubicBezTo>
                  <a:cubicBezTo>
                    <a:pt x="1786" y="2414"/>
                    <a:pt x="1786" y="2412"/>
                    <a:pt x="1785" y="2409"/>
                  </a:cubicBezTo>
                  <a:cubicBezTo>
                    <a:pt x="1784" y="2406"/>
                    <a:pt x="1783" y="2403"/>
                    <a:pt x="1782" y="2400"/>
                  </a:cubicBezTo>
                  <a:cubicBezTo>
                    <a:pt x="1780" y="2397"/>
                    <a:pt x="1779" y="2394"/>
                    <a:pt x="1777" y="2391"/>
                  </a:cubicBezTo>
                  <a:cubicBezTo>
                    <a:pt x="1775" y="2388"/>
                    <a:pt x="1773" y="2384"/>
                    <a:pt x="1772" y="2381"/>
                  </a:cubicBezTo>
                  <a:cubicBezTo>
                    <a:pt x="1771" y="2379"/>
                    <a:pt x="1770" y="2377"/>
                    <a:pt x="1768" y="2376"/>
                  </a:cubicBezTo>
                  <a:cubicBezTo>
                    <a:pt x="1767" y="2374"/>
                    <a:pt x="1766" y="2372"/>
                    <a:pt x="1765" y="2370"/>
                  </a:cubicBezTo>
                  <a:cubicBezTo>
                    <a:pt x="1763" y="2366"/>
                    <a:pt x="1761" y="2363"/>
                    <a:pt x="1759" y="2359"/>
                  </a:cubicBezTo>
                  <a:cubicBezTo>
                    <a:pt x="1756" y="2356"/>
                    <a:pt x="1754" y="2352"/>
                    <a:pt x="1752" y="2348"/>
                  </a:cubicBezTo>
                  <a:cubicBezTo>
                    <a:pt x="1749" y="2345"/>
                    <a:pt x="1747" y="2341"/>
                    <a:pt x="1745" y="2338"/>
                  </a:cubicBezTo>
                  <a:cubicBezTo>
                    <a:pt x="1742" y="2335"/>
                    <a:pt x="1740" y="2332"/>
                    <a:pt x="1738" y="2329"/>
                  </a:cubicBezTo>
                  <a:cubicBezTo>
                    <a:pt x="1736" y="2326"/>
                    <a:pt x="1734" y="2323"/>
                    <a:pt x="1732" y="2321"/>
                  </a:cubicBezTo>
                  <a:cubicBezTo>
                    <a:pt x="1728" y="2316"/>
                    <a:pt x="1725" y="2313"/>
                    <a:pt x="1723" y="2310"/>
                  </a:cubicBezTo>
                  <a:cubicBezTo>
                    <a:pt x="1715" y="2294"/>
                    <a:pt x="1707" y="2278"/>
                    <a:pt x="1699" y="2261"/>
                  </a:cubicBezTo>
                  <a:cubicBezTo>
                    <a:pt x="1699" y="2261"/>
                    <a:pt x="1699" y="2261"/>
                    <a:pt x="1699" y="2261"/>
                  </a:cubicBezTo>
                  <a:cubicBezTo>
                    <a:pt x="1701" y="2263"/>
                    <a:pt x="1702" y="2264"/>
                    <a:pt x="1703" y="2265"/>
                  </a:cubicBezTo>
                  <a:cubicBezTo>
                    <a:pt x="1706" y="2267"/>
                    <a:pt x="1709" y="2270"/>
                    <a:pt x="1711" y="2272"/>
                  </a:cubicBezTo>
                  <a:cubicBezTo>
                    <a:pt x="1714" y="2274"/>
                    <a:pt x="1717" y="2276"/>
                    <a:pt x="1720" y="2279"/>
                  </a:cubicBezTo>
                  <a:cubicBezTo>
                    <a:pt x="1726" y="2283"/>
                    <a:pt x="1732" y="2287"/>
                    <a:pt x="1737" y="2291"/>
                  </a:cubicBezTo>
                  <a:cubicBezTo>
                    <a:pt x="1740" y="2293"/>
                    <a:pt x="1743" y="2295"/>
                    <a:pt x="1745" y="2297"/>
                  </a:cubicBezTo>
                  <a:cubicBezTo>
                    <a:pt x="1748" y="2299"/>
                    <a:pt x="1750" y="2301"/>
                    <a:pt x="1752" y="2304"/>
                  </a:cubicBezTo>
                  <a:cubicBezTo>
                    <a:pt x="1752" y="2304"/>
                    <a:pt x="1753" y="2305"/>
                    <a:pt x="1753" y="2305"/>
                  </a:cubicBezTo>
                  <a:cubicBezTo>
                    <a:pt x="1754" y="2306"/>
                    <a:pt x="1754" y="2307"/>
                    <a:pt x="1755" y="2307"/>
                  </a:cubicBezTo>
                  <a:cubicBezTo>
                    <a:pt x="1756" y="2309"/>
                    <a:pt x="1757" y="2310"/>
                    <a:pt x="1758" y="2311"/>
                  </a:cubicBezTo>
                  <a:cubicBezTo>
                    <a:pt x="1758" y="2312"/>
                    <a:pt x="1758" y="2312"/>
                    <a:pt x="1758" y="2312"/>
                  </a:cubicBezTo>
                  <a:cubicBezTo>
                    <a:pt x="1759" y="2313"/>
                    <a:pt x="1759" y="2313"/>
                    <a:pt x="1759" y="2313"/>
                  </a:cubicBezTo>
                  <a:cubicBezTo>
                    <a:pt x="1759" y="2314"/>
                    <a:pt x="1760" y="2314"/>
                    <a:pt x="1760" y="2315"/>
                  </a:cubicBezTo>
                  <a:cubicBezTo>
                    <a:pt x="1761" y="2316"/>
                    <a:pt x="1761" y="2317"/>
                    <a:pt x="1762" y="2319"/>
                  </a:cubicBezTo>
                  <a:cubicBezTo>
                    <a:pt x="1765" y="2324"/>
                    <a:pt x="1767" y="2329"/>
                    <a:pt x="1768" y="2334"/>
                  </a:cubicBezTo>
                  <a:cubicBezTo>
                    <a:pt x="1770" y="2339"/>
                    <a:pt x="1771" y="2344"/>
                    <a:pt x="1772" y="2348"/>
                  </a:cubicBezTo>
                  <a:cubicBezTo>
                    <a:pt x="1773" y="2352"/>
                    <a:pt x="1774" y="2356"/>
                    <a:pt x="1774" y="2359"/>
                  </a:cubicBezTo>
                  <a:cubicBezTo>
                    <a:pt x="1775" y="2362"/>
                    <a:pt x="1776" y="2364"/>
                    <a:pt x="1776" y="2366"/>
                  </a:cubicBezTo>
                  <a:cubicBezTo>
                    <a:pt x="1776" y="2367"/>
                    <a:pt x="1776" y="2368"/>
                    <a:pt x="1776" y="2368"/>
                  </a:cubicBezTo>
                  <a:cubicBezTo>
                    <a:pt x="1776" y="2368"/>
                    <a:pt x="1776" y="2367"/>
                    <a:pt x="1776" y="2366"/>
                  </a:cubicBezTo>
                  <a:cubicBezTo>
                    <a:pt x="1776" y="2364"/>
                    <a:pt x="1776" y="2362"/>
                    <a:pt x="1776" y="2359"/>
                  </a:cubicBezTo>
                  <a:cubicBezTo>
                    <a:pt x="1776" y="2355"/>
                    <a:pt x="1776" y="2352"/>
                    <a:pt x="1775" y="2347"/>
                  </a:cubicBezTo>
                  <a:cubicBezTo>
                    <a:pt x="1775" y="2343"/>
                    <a:pt x="1774" y="2338"/>
                    <a:pt x="1773" y="2333"/>
                  </a:cubicBezTo>
                  <a:cubicBezTo>
                    <a:pt x="1772" y="2328"/>
                    <a:pt x="1770" y="2322"/>
                    <a:pt x="1767" y="2316"/>
                  </a:cubicBezTo>
                  <a:cubicBezTo>
                    <a:pt x="1767" y="2315"/>
                    <a:pt x="1766" y="2313"/>
                    <a:pt x="1765" y="2312"/>
                  </a:cubicBezTo>
                  <a:cubicBezTo>
                    <a:pt x="1765" y="2311"/>
                    <a:pt x="1765" y="2310"/>
                    <a:pt x="1764" y="2310"/>
                  </a:cubicBezTo>
                  <a:cubicBezTo>
                    <a:pt x="1764" y="2309"/>
                    <a:pt x="1764" y="2309"/>
                    <a:pt x="1764" y="2309"/>
                  </a:cubicBezTo>
                  <a:cubicBezTo>
                    <a:pt x="1763" y="2307"/>
                    <a:pt x="1763" y="2307"/>
                    <a:pt x="1763" y="2307"/>
                  </a:cubicBezTo>
                  <a:cubicBezTo>
                    <a:pt x="1763" y="2307"/>
                    <a:pt x="1762" y="2306"/>
                    <a:pt x="1762" y="2305"/>
                  </a:cubicBezTo>
                  <a:cubicBezTo>
                    <a:pt x="1761" y="2305"/>
                    <a:pt x="1761" y="2305"/>
                    <a:pt x="1761" y="2305"/>
                  </a:cubicBezTo>
                  <a:cubicBezTo>
                    <a:pt x="1761" y="2304"/>
                    <a:pt x="1761" y="2304"/>
                    <a:pt x="1761" y="2304"/>
                  </a:cubicBezTo>
                  <a:cubicBezTo>
                    <a:pt x="1760" y="2303"/>
                    <a:pt x="1760" y="2303"/>
                    <a:pt x="1760" y="2303"/>
                  </a:cubicBezTo>
                  <a:cubicBezTo>
                    <a:pt x="1760" y="2303"/>
                    <a:pt x="1759" y="2302"/>
                    <a:pt x="1759" y="2301"/>
                  </a:cubicBezTo>
                  <a:cubicBezTo>
                    <a:pt x="1758" y="2300"/>
                    <a:pt x="1758" y="2300"/>
                    <a:pt x="1757" y="2299"/>
                  </a:cubicBezTo>
                  <a:cubicBezTo>
                    <a:pt x="1753" y="2294"/>
                    <a:pt x="1748" y="2289"/>
                    <a:pt x="1742" y="2285"/>
                  </a:cubicBezTo>
                  <a:cubicBezTo>
                    <a:pt x="1736" y="2280"/>
                    <a:pt x="1730" y="2276"/>
                    <a:pt x="1725" y="2272"/>
                  </a:cubicBezTo>
                  <a:cubicBezTo>
                    <a:pt x="1722" y="2270"/>
                    <a:pt x="1719" y="2268"/>
                    <a:pt x="1716" y="2266"/>
                  </a:cubicBezTo>
                  <a:cubicBezTo>
                    <a:pt x="1714" y="2264"/>
                    <a:pt x="1711" y="2262"/>
                    <a:pt x="1708" y="2259"/>
                  </a:cubicBezTo>
                  <a:cubicBezTo>
                    <a:pt x="1706" y="2257"/>
                    <a:pt x="1703" y="2255"/>
                    <a:pt x="1701" y="2253"/>
                  </a:cubicBezTo>
                  <a:cubicBezTo>
                    <a:pt x="1701" y="2252"/>
                    <a:pt x="1700" y="2251"/>
                    <a:pt x="1699" y="2251"/>
                  </a:cubicBezTo>
                  <a:cubicBezTo>
                    <a:pt x="1699" y="2250"/>
                    <a:pt x="1698" y="2250"/>
                    <a:pt x="1698" y="2249"/>
                  </a:cubicBezTo>
                  <a:cubicBezTo>
                    <a:pt x="1697" y="2248"/>
                    <a:pt x="1695" y="2247"/>
                    <a:pt x="1694" y="2245"/>
                  </a:cubicBezTo>
                  <a:cubicBezTo>
                    <a:pt x="1693" y="2244"/>
                    <a:pt x="1691" y="2242"/>
                    <a:pt x="1690" y="2240"/>
                  </a:cubicBezTo>
                  <a:cubicBezTo>
                    <a:pt x="1689" y="2239"/>
                    <a:pt x="1689" y="2239"/>
                    <a:pt x="1689" y="2238"/>
                  </a:cubicBezTo>
                  <a:cubicBezTo>
                    <a:pt x="1681" y="2221"/>
                    <a:pt x="1679" y="2207"/>
                    <a:pt x="1678" y="2195"/>
                  </a:cubicBezTo>
                  <a:cubicBezTo>
                    <a:pt x="1678" y="2196"/>
                    <a:pt x="1678" y="2197"/>
                    <a:pt x="1679" y="2198"/>
                  </a:cubicBezTo>
                  <a:cubicBezTo>
                    <a:pt x="1679" y="2199"/>
                    <a:pt x="1680" y="2199"/>
                    <a:pt x="1680" y="2200"/>
                  </a:cubicBezTo>
                  <a:cubicBezTo>
                    <a:pt x="1681" y="2201"/>
                    <a:pt x="1682" y="2202"/>
                    <a:pt x="1682" y="2203"/>
                  </a:cubicBezTo>
                  <a:cubicBezTo>
                    <a:pt x="1683" y="2204"/>
                    <a:pt x="1683" y="2205"/>
                    <a:pt x="1684" y="2206"/>
                  </a:cubicBezTo>
                  <a:cubicBezTo>
                    <a:pt x="1685" y="2207"/>
                    <a:pt x="1685" y="2209"/>
                    <a:pt x="1686" y="2210"/>
                  </a:cubicBezTo>
                  <a:cubicBezTo>
                    <a:pt x="1687" y="2211"/>
                    <a:pt x="1688" y="2212"/>
                    <a:pt x="1689" y="2213"/>
                  </a:cubicBezTo>
                  <a:cubicBezTo>
                    <a:pt x="1689" y="2214"/>
                    <a:pt x="1690" y="2215"/>
                    <a:pt x="1691" y="2216"/>
                  </a:cubicBezTo>
                  <a:cubicBezTo>
                    <a:pt x="1693" y="2218"/>
                    <a:pt x="1695" y="2220"/>
                    <a:pt x="1696" y="2222"/>
                  </a:cubicBezTo>
                  <a:cubicBezTo>
                    <a:pt x="1698" y="2224"/>
                    <a:pt x="1700" y="2226"/>
                    <a:pt x="1702" y="2228"/>
                  </a:cubicBezTo>
                  <a:cubicBezTo>
                    <a:pt x="1703" y="2229"/>
                    <a:pt x="1704" y="2230"/>
                    <a:pt x="1705" y="2230"/>
                  </a:cubicBezTo>
                  <a:cubicBezTo>
                    <a:pt x="1706" y="2231"/>
                    <a:pt x="1707" y="2232"/>
                    <a:pt x="1708" y="2233"/>
                  </a:cubicBezTo>
                  <a:cubicBezTo>
                    <a:pt x="1710" y="2234"/>
                    <a:pt x="1712" y="2236"/>
                    <a:pt x="1714" y="2237"/>
                  </a:cubicBezTo>
                  <a:cubicBezTo>
                    <a:pt x="1715" y="2238"/>
                    <a:pt x="1716" y="2239"/>
                    <a:pt x="1717" y="2239"/>
                  </a:cubicBezTo>
                  <a:cubicBezTo>
                    <a:pt x="1718" y="2240"/>
                    <a:pt x="1719" y="2240"/>
                    <a:pt x="1720" y="2241"/>
                  </a:cubicBezTo>
                  <a:cubicBezTo>
                    <a:pt x="1721" y="2242"/>
                    <a:pt x="1721" y="2242"/>
                    <a:pt x="1722" y="2242"/>
                  </a:cubicBezTo>
                  <a:cubicBezTo>
                    <a:pt x="1723" y="2243"/>
                    <a:pt x="1724" y="2243"/>
                    <a:pt x="1725" y="2244"/>
                  </a:cubicBezTo>
                  <a:cubicBezTo>
                    <a:pt x="1726" y="2245"/>
                    <a:pt x="1727" y="2245"/>
                    <a:pt x="1728" y="2246"/>
                  </a:cubicBezTo>
                  <a:cubicBezTo>
                    <a:pt x="1729" y="2246"/>
                    <a:pt x="1730" y="2247"/>
                    <a:pt x="1731" y="2247"/>
                  </a:cubicBezTo>
                  <a:cubicBezTo>
                    <a:pt x="1732" y="2247"/>
                    <a:pt x="1732" y="2247"/>
                    <a:pt x="1732" y="2247"/>
                  </a:cubicBezTo>
                  <a:cubicBezTo>
                    <a:pt x="1732" y="2247"/>
                    <a:pt x="1732" y="2247"/>
                    <a:pt x="1731" y="2246"/>
                  </a:cubicBezTo>
                  <a:cubicBezTo>
                    <a:pt x="1731" y="2246"/>
                    <a:pt x="1730" y="2245"/>
                    <a:pt x="1729" y="2244"/>
                  </a:cubicBezTo>
                  <a:cubicBezTo>
                    <a:pt x="1728" y="2244"/>
                    <a:pt x="1727" y="2242"/>
                    <a:pt x="1726" y="2241"/>
                  </a:cubicBezTo>
                  <a:cubicBezTo>
                    <a:pt x="1725" y="2240"/>
                    <a:pt x="1724" y="2239"/>
                    <a:pt x="1722" y="2237"/>
                  </a:cubicBezTo>
                  <a:cubicBezTo>
                    <a:pt x="1721" y="2236"/>
                    <a:pt x="1720" y="2234"/>
                    <a:pt x="1718" y="2233"/>
                  </a:cubicBezTo>
                  <a:cubicBezTo>
                    <a:pt x="1717" y="2232"/>
                    <a:pt x="1716" y="2231"/>
                    <a:pt x="1715" y="2230"/>
                  </a:cubicBezTo>
                  <a:cubicBezTo>
                    <a:pt x="1715" y="2229"/>
                    <a:pt x="1714" y="2229"/>
                    <a:pt x="1713" y="2228"/>
                  </a:cubicBezTo>
                  <a:cubicBezTo>
                    <a:pt x="1711" y="2226"/>
                    <a:pt x="1709" y="2224"/>
                    <a:pt x="1708" y="2222"/>
                  </a:cubicBezTo>
                  <a:cubicBezTo>
                    <a:pt x="1706" y="2220"/>
                    <a:pt x="1704" y="2218"/>
                    <a:pt x="1702" y="2217"/>
                  </a:cubicBezTo>
                  <a:cubicBezTo>
                    <a:pt x="1700" y="2215"/>
                    <a:pt x="1699" y="2213"/>
                    <a:pt x="1697" y="2211"/>
                  </a:cubicBezTo>
                  <a:cubicBezTo>
                    <a:pt x="1695" y="2209"/>
                    <a:pt x="1693" y="2207"/>
                    <a:pt x="1692" y="2205"/>
                  </a:cubicBezTo>
                  <a:cubicBezTo>
                    <a:pt x="1690" y="2203"/>
                    <a:pt x="1688" y="2202"/>
                    <a:pt x="1687" y="2200"/>
                  </a:cubicBezTo>
                  <a:cubicBezTo>
                    <a:pt x="1685" y="2198"/>
                    <a:pt x="1684" y="2197"/>
                    <a:pt x="1683" y="2195"/>
                  </a:cubicBezTo>
                  <a:cubicBezTo>
                    <a:pt x="1682" y="2194"/>
                    <a:pt x="1681" y="2194"/>
                    <a:pt x="1681" y="2193"/>
                  </a:cubicBezTo>
                  <a:cubicBezTo>
                    <a:pt x="1680" y="2192"/>
                    <a:pt x="1680" y="2192"/>
                    <a:pt x="1679" y="2191"/>
                  </a:cubicBezTo>
                  <a:cubicBezTo>
                    <a:pt x="1678" y="2190"/>
                    <a:pt x="1678" y="2190"/>
                    <a:pt x="1677" y="2189"/>
                  </a:cubicBezTo>
                  <a:cubicBezTo>
                    <a:pt x="1676" y="2180"/>
                    <a:pt x="1676" y="2171"/>
                    <a:pt x="1675" y="2162"/>
                  </a:cubicBezTo>
                  <a:cubicBezTo>
                    <a:pt x="1675" y="2153"/>
                    <a:pt x="1692" y="2158"/>
                    <a:pt x="1710" y="2160"/>
                  </a:cubicBezTo>
                  <a:cubicBezTo>
                    <a:pt x="1710" y="2160"/>
                    <a:pt x="1711" y="2161"/>
                    <a:pt x="1711" y="2161"/>
                  </a:cubicBezTo>
                  <a:cubicBezTo>
                    <a:pt x="1711" y="2161"/>
                    <a:pt x="1711" y="2161"/>
                    <a:pt x="1711" y="2161"/>
                  </a:cubicBezTo>
                  <a:cubicBezTo>
                    <a:pt x="1711" y="2161"/>
                    <a:pt x="1711" y="2161"/>
                    <a:pt x="1711" y="2161"/>
                  </a:cubicBezTo>
                  <a:cubicBezTo>
                    <a:pt x="1712" y="2162"/>
                    <a:pt x="1712" y="2162"/>
                    <a:pt x="1712" y="2162"/>
                  </a:cubicBezTo>
                  <a:cubicBezTo>
                    <a:pt x="1712" y="2162"/>
                    <a:pt x="1712" y="2163"/>
                    <a:pt x="1713" y="2163"/>
                  </a:cubicBezTo>
                  <a:cubicBezTo>
                    <a:pt x="1713" y="2163"/>
                    <a:pt x="1714" y="2164"/>
                    <a:pt x="1715" y="2165"/>
                  </a:cubicBezTo>
                  <a:cubicBezTo>
                    <a:pt x="1716" y="2165"/>
                    <a:pt x="1716" y="2166"/>
                    <a:pt x="1717" y="2166"/>
                  </a:cubicBezTo>
                  <a:cubicBezTo>
                    <a:pt x="1718" y="2167"/>
                    <a:pt x="1718" y="2167"/>
                    <a:pt x="1718" y="2167"/>
                  </a:cubicBezTo>
                  <a:cubicBezTo>
                    <a:pt x="1719" y="2167"/>
                    <a:pt x="1719" y="2168"/>
                    <a:pt x="1720" y="2168"/>
                  </a:cubicBezTo>
                  <a:cubicBezTo>
                    <a:pt x="1721" y="2168"/>
                    <a:pt x="1722" y="2169"/>
                    <a:pt x="1723" y="2169"/>
                  </a:cubicBezTo>
                  <a:cubicBezTo>
                    <a:pt x="1726" y="2171"/>
                    <a:pt x="1731" y="2172"/>
                    <a:pt x="1735" y="2174"/>
                  </a:cubicBezTo>
                  <a:cubicBezTo>
                    <a:pt x="1737" y="2175"/>
                    <a:pt x="1738" y="2176"/>
                    <a:pt x="1740" y="2178"/>
                  </a:cubicBezTo>
                  <a:cubicBezTo>
                    <a:pt x="1741" y="2178"/>
                    <a:pt x="1741" y="2178"/>
                    <a:pt x="1741" y="2178"/>
                  </a:cubicBezTo>
                  <a:cubicBezTo>
                    <a:pt x="1741" y="2178"/>
                    <a:pt x="1741" y="2178"/>
                    <a:pt x="1741" y="2178"/>
                  </a:cubicBezTo>
                  <a:cubicBezTo>
                    <a:pt x="1741" y="2179"/>
                    <a:pt x="1741" y="2179"/>
                    <a:pt x="1741" y="2179"/>
                  </a:cubicBezTo>
                  <a:cubicBezTo>
                    <a:pt x="1741" y="2179"/>
                    <a:pt x="1741" y="2179"/>
                    <a:pt x="1741" y="2179"/>
                  </a:cubicBezTo>
                  <a:cubicBezTo>
                    <a:pt x="1742" y="2179"/>
                    <a:pt x="1742" y="2179"/>
                    <a:pt x="1742" y="2179"/>
                  </a:cubicBezTo>
                  <a:cubicBezTo>
                    <a:pt x="1742" y="2180"/>
                    <a:pt x="1742" y="2180"/>
                    <a:pt x="1742" y="2180"/>
                  </a:cubicBezTo>
                  <a:cubicBezTo>
                    <a:pt x="1742" y="2180"/>
                    <a:pt x="1742" y="2180"/>
                    <a:pt x="1742" y="2180"/>
                  </a:cubicBezTo>
                  <a:cubicBezTo>
                    <a:pt x="1743" y="2180"/>
                    <a:pt x="1743" y="2181"/>
                    <a:pt x="1743" y="2181"/>
                  </a:cubicBezTo>
                  <a:cubicBezTo>
                    <a:pt x="1744" y="2182"/>
                    <a:pt x="1744" y="2182"/>
                    <a:pt x="1744" y="2182"/>
                  </a:cubicBezTo>
                  <a:cubicBezTo>
                    <a:pt x="1744" y="2183"/>
                    <a:pt x="1744" y="2183"/>
                    <a:pt x="1744" y="2183"/>
                  </a:cubicBezTo>
                  <a:cubicBezTo>
                    <a:pt x="1746" y="2186"/>
                    <a:pt x="1747" y="2191"/>
                    <a:pt x="1748" y="2196"/>
                  </a:cubicBezTo>
                  <a:cubicBezTo>
                    <a:pt x="1749" y="2199"/>
                    <a:pt x="1749" y="2202"/>
                    <a:pt x="1749" y="2204"/>
                  </a:cubicBezTo>
                  <a:cubicBezTo>
                    <a:pt x="1750" y="2207"/>
                    <a:pt x="1750" y="2210"/>
                    <a:pt x="1751" y="2212"/>
                  </a:cubicBezTo>
                  <a:cubicBezTo>
                    <a:pt x="1752" y="2218"/>
                    <a:pt x="1752" y="2223"/>
                    <a:pt x="1753" y="2228"/>
                  </a:cubicBezTo>
                  <a:cubicBezTo>
                    <a:pt x="1754" y="2231"/>
                    <a:pt x="1754" y="2234"/>
                    <a:pt x="1755" y="2236"/>
                  </a:cubicBezTo>
                  <a:cubicBezTo>
                    <a:pt x="1755" y="2239"/>
                    <a:pt x="1756" y="2241"/>
                    <a:pt x="1756" y="2244"/>
                  </a:cubicBezTo>
                  <a:cubicBezTo>
                    <a:pt x="1757" y="2249"/>
                    <a:pt x="1758" y="2254"/>
                    <a:pt x="1760" y="2259"/>
                  </a:cubicBezTo>
                  <a:cubicBezTo>
                    <a:pt x="1761" y="2261"/>
                    <a:pt x="1762" y="2263"/>
                    <a:pt x="1764" y="2265"/>
                  </a:cubicBezTo>
                  <a:cubicBezTo>
                    <a:pt x="1764" y="2266"/>
                    <a:pt x="1764" y="2266"/>
                    <a:pt x="1764" y="2267"/>
                  </a:cubicBezTo>
                  <a:cubicBezTo>
                    <a:pt x="1764" y="2267"/>
                    <a:pt x="1764" y="2267"/>
                    <a:pt x="1764" y="2267"/>
                  </a:cubicBezTo>
                  <a:cubicBezTo>
                    <a:pt x="1765" y="2267"/>
                    <a:pt x="1764" y="2267"/>
                    <a:pt x="1765" y="2267"/>
                  </a:cubicBezTo>
                  <a:cubicBezTo>
                    <a:pt x="1765" y="2267"/>
                    <a:pt x="1765" y="2267"/>
                    <a:pt x="1765" y="2267"/>
                  </a:cubicBezTo>
                  <a:cubicBezTo>
                    <a:pt x="1765" y="2267"/>
                    <a:pt x="1765" y="2267"/>
                    <a:pt x="1765" y="2267"/>
                  </a:cubicBezTo>
                  <a:cubicBezTo>
                    <a:pt x="1765" y="2267"/>
                    <a:pt x="1765" y="2267"/>
                    <a:pt x="1765" y="2267"/>
                  </a:cubicBezTo>
                  <a:cubicBezTo>
                    <a:pt x="1765" y="2268"/>
                    <a:pt x="1765" y="2268"/>
                    <a:pt x="1765" y="2268"/>
                  </a:cubicBezTo>
                  <a:cubicBezTo>
                    <a:pt x="1766" y="2269"/>
                    <a:pt x="1766" y="2269"/>
                    <a:pt x="1766" y="2269"/>
                  </a:cubicBezTo>
                  <a:cubicBezTo>
                    <a:pt x="1767" y="2270"/>
                    <a:pt x="1767" y="2270"/>
                    <a:pt x="1767" y="2271"/>
                  </a:cubicBezTo>
                  <a:cubicBezTo>
                    <a:pt x="1770" y="2274"/>
                    <a:pt x="1773" y="2277"/>
                    <a:pt x="1776" y="2278"/>
                  </a:cubicBezTo>
                  <a:cubicBezTo>
                    <a:pt x="1779" y="2280"/>
                    <a:pt x="1782" y="2281"/>
                    <a:pt x="1785" y="2282"/>
                  </a:cubicBezTo>
                  <a:cubicBezTo>
                    <a:pt x="1787" y="2282"/>
                    <a:pt x="1789" y="2282"/>
                    <a:pt x="1790" y="2282"/>
                  </a:cubicBezTo>
                  <a:cubicBezTo>
                    <a:pt x="1791" y="2282"/>
                    <a:pt x="1792" y="2282"/>
                    <a:pt x="1792" y="2282"/>
                  </a:cubicBezTo>
                  <a:cubicBezTo>
                    <a:pt x="1792" y="2282"/>
                    <a:pt x="1791" y="2282"/>
                    <a:pt x="1790" y="2282"/>
                  </a:cubicBezTo>
                  <a:cubicBezTo>
                    <a:pt x="1789" y="2282"/>
                    <a:pt x="1787" y="2281"/>
                    <a:pt x="1785" y="2280"/>
                  </a:cubicBezTo>
                  <a:cubicBezTo>
                    <a:pt x="1783" y="2279"/>
                    <a:pt x="1780" y="2278"/>
                    <a:pt x="1778" y="2276"/>
                  </a:cubicBezTo>
                  <a:cubicBezTo>
                    <a:pt x="1776" y="2274"/>
                    <a:pt x="1773" y="2271"/>
                    <a:pt x="1771" y="2268"/>
                  </a:cubicBezTo>
                  <a:cubicBezTo>
                    <a:pt x="1771" y="2268"/>
                    <a:pt x="1771" y="2267"/>
                    <a:pt x="1770" y="2267"/>
                  </a:cubicBezTo>
                  <a:cubicBezTo>
                    <a:pt x="1770" y="2266"/>
                    <a:pt x="1770" y="2266"/>
                    <a:pt x="1770" y="2266"/>
                  </a:cubicBezTo>
                  <a:cubicBezTo>
                    <a:pt x="1769" y="2265"/>
                    <a:pt x="1769" y="2265"/>
                    <a:pt x="1769" y="2265"/>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8" y="2263"/>
                    <a:pt x="1768" y="2263"/>
                  </a:cubicBezTo>
                  <a:cubicBezTo>
                    <a:pt x="1767" y="2261"/>
                    <a:pt x="1767" y="2259"/>
                    <a:pt x="1766" y="2257"/>
                  </a:cubicBezTo>
                  <a:cubicBezTo>
                    <a:pt x="1765" y="2253"/>
                    <a:pt x="1764" y="2248"/>
                    <a:pt x="1763" y="2243"/>
                  </a:cubicBezTo>
                  <a:cubicBezTo>
                    <a:pt x="1763" y="2244"/>
                    <a:pt x="1763" y="2244"/>
                    <a:pt x="1764" y="2244"/>
                  </a:cubicBezTo>
                  <a:cubicBezTo>
                    <a:pt x="1765" y="2245"/>
                    <a:pt x="1766" y="2247"/>
                    <a:pt x="1768" y="2248"/>
                  </a:cubicBezTo>
                  <a:cubicBezTo>
                    <a:pt x="1769" y="2249"/>
                    <a:pt x="1771" y="2250"/>
                    <a:pt x="1773" y="2251"/>
                  </a:cubicBezTo>
                  <a:cubicBezTo>
                    <a:pt x="1773" y="2252"/>
                    <a:pt x="1774" y="2252"/>
                    <a:pt x="1775" y="2252"/>
                  </a:cubicBezTo>
                  <a:cubicBezTo>
                    <a:pt x="1776" y="2253"/>
                    <a:pt x="1777" y="2253"/>
                    <a:pt x="1778" y="2253"/>
                  </a:cubicBezTo>
                  <a:cubicBezTo>
                    <a:pt x="1780" y="2254"/>
                    <a:pt x="1781" y="2254"/>
                    <a:pt x="1783" y="2254"/>
                  </a:cubicBezTo>
                  <a:cubicBezTo>
                    <a:pt x="1785" y="2254"/>
                    <a:pt x="1786" y="2254"/>
                    <a:pt x="1787" y="2254"/>
                  </a:cubicBezTo>
                  <a:cubicBezTo>
                    <a:pt x="1788" y="2254"/>
                    <a:pt x="1789" y="2254"/>
                    <a:pt x="1789" y="2254"/>
                  </a:cubicBezTo>
                  <a:cubicBezTo>
                    <a:pt x="1790" y="2254"/>
                    <a:pt x="1791" y="2254"/>
                    <a:pt x="1791" y="2253"/>
                  </a:cubicBezTo>
                  <a:cubicBezTo>
                    <a:pt x="1792" y="2253"/>
                    <a:pt x="1792" y="2253"/>
                    <a:pt x="1793" y="2253"/>
                  </a:cubicBezTo>
                  <a:cubicBezTo>
                    <a:pt x="1793" y="2253"/>
                    <a:pt x="1794" y="2252"/>
                    <a:pt x="1794" y="2252"/>
                  </a:cubicBezTo>
                  <a:cubicBezTo>
                    <a:pt x="1795" y="2252"/>
                    <a:pt x="1795" y="2252"/>
                    <a:pt x="1796" y="2251"/>
                  </a:cubicBezTo>
                  <a:cubicBezTo>
                    <a:pt x="1796" y="2251"/>
                    <a:pt x="1796" y="2251"/>
                    <a:pt x="1796" y="2251"/>
                  </a:cubicBezTo>
                  <a:cubicBezTo>
                    <a:pt x="1796" y="2251"/>
                    <a:pt x="1796" y="2251"/>
                    <a:pt x="1796" y="2251"/>
                  </a:cubicBezTo>
                  <a:cubicBezTo>
                    <a:pt x="1795" y="2251"/>
                    <a:pt x="1794" y="2251"/>
                    <a:pt x="1794" y="2251"/>
                  </a:cubicBezTo>
                  <a:cubicBezTo>
                    <a:pt x="1793" y="2251"/>
                    <a:pt x="1793" y="2251"/>
                    <a:pt x="1792" y="2251"/>
                  </a:cubicBezTo>
                  <a:cubicBezTo>
                    <a:pt x="1792" y="2250"/>
                    <a:pt x="1792" y="2250"/>
                    <a:pt x="1791" y="2250"/>
                  </a:cubicBezTo>
                  <a:cubicBezTo>
                    <a:pt x="1791" y="2250"/>
                    <a:pt x="1790" y="2250"/>
                    <a:pt x="1789" y="2250"/>
                  </a:cubicBezTo>
                  <a:cubicBezTo>
                    <a:pt x="1789" y="2250"/>
                    <a:pt x="1788" y="2250"/>
                    <a:pt x="1788" y="2250"/>
                  </a:cubicBezTo>
                  <a:cubicBezTo>
                    <a:pt x="1787" y="2249"/>
                    <a:pt x="1785" y="2249"/>
                    <a:pt x="1784" y="2248"/>
                  </a:cubicBezTo>
                  <a:cubicBezTo>
                    <a:pt x="1783" y="2248"/>
                    <a:pt x="1782" y="2247"/>
                    <a:pt x="1780" y="2247"/>
                  </a:cubicBezTo>
                  <a:cubicBezTo>
                    <a:pt x="1779" y="2246"/>
                    <a:pt x="1778" y="2245"/>
                    <a:pt x="1776" y="2244"/>
                  </a:cubicBezTo>
                  <a:cubicBezTo>
                    <a:pt x="1775" y="2244"/>
                    <a:pt x="1774" y="2243"/>
                    <a:pt x="1773" y="2242"/>
                  </a:cubicBezTo>
                  <a:cubicBezTo>
                    <a:pt x="1772" y="2241"/>
                    <a:pt x="1770" y="2240"/>
                    <a:pt x="1769" y="2239"/>
                  </a:cubicBezTo>
                  <a:cubicBezTo>
                    <a:pt x="1768" y="2238"/>
                    <a:pt x="1767" y="2237"/>
                    <a:pt x="1766" y="2236"/>
                  </a:cubicBezTo>
                  <a:cubicBezTo>
                    <a:pt x="1765" y="2234"/>
                    <a:pt x="1764" y="2233"/>
                    <a:pt x="1764" y="2232"/>
                  </a:cubicBezTo>
                  <a:cubicBezTo>
                    <a:pt x="1763" y="2231"/>
                    <a:pt x="1762" y="2230"/>
                    <a:pt x="1762" y="2229"/>
                  </a:cubicBezTo>
                  <a:cubicBezTo>
                    <a:pt x="1761" y="2228"/>
                    <a:pt x="1761" y="2228"/>
                    <a:pt x="1761" y="2227"/>
                  </a:cubicBezTo>
                  <a:cubicBezTo>
                    <a:pt x="1761" y="2227"/>
                    <a:pt x="1761" y="2227"/>
                    <a:pt x="1761" y="2227"/>
                  </a:cubicBezTo>
                  <a:cubicBezTo>
                    <a:pt x="1760" y="2222"/>
                    <a:pt x="1759" y="2217"/>
                    <a:pt x="1758" y="2211"/>
                  </a:cubicBezTo>
                  <a:cubicBezTo>
                    <a:pt x="1758" y="2208"/>
                    <a:pt x="1758" y="2206"/>
                    <a:pt x="1757" y="2203"/>
                  </a:cubicBezTo>
                  <a:cubicBezTo>
                    <a:pt x="1757" y="2200"/>
                    <a:pt x="1756" y="2198"/>
                    <a:pt x="1756" y="2195"/>
                  </a:cubicBezTo>
                  <a:cubicBezTo>
                    <a:pt x="1755" y="2192"/>
                    <a:pt x="1755" y="2189"/>
                    <a:pt x="1754" y="2187"/>
                  </a:cubicBezTo>
                  <a:cubicBezTo>
                    <a:pt x="1753" y="2184"/>
                    <a:pt x="1752" y="2181"/>
                    <a:pt x="1750" y="2179"/>
                  </a:cubicBezTo>
                  <a:cubicBezTo>
                    <a:pt x="1749" y="2178"/>
                    <a:pt x="1749" y="2178"/>
                    <a:pt x="1749" y="2178"/>
                  </a:cubicBezTo>
                  <a:cubicBezTo>
                    <a:pt x="1749" y="2177"/>
                    <a:pt x="1749" y="2177"/>
                    <a:pt x="1749" y="2177"/>
                  </a:cubicBezTo>
                  <a:cubicBezTo>
                    <a:pt x="1748" y="2177"/>
                    <a:pt x="1748" y="2176"/>
                    <a:pt x="1747" y="2175"/>
                  </a:cubicBezTo>
                  <a:cubicBezTo>
                    <a:pt x="1747" y="2175"/>
                    <a:pt x="1747" y="2175"/>
                    <a:pt x="1747" y="2175"/>
                  </a:cubicBezTo>
                  <a:cubicBezTo>
                    <a:pt x="1746" y="2175"/>
                    <a:pt x="1746" y="2175"/>
                    <a:pt x="1746" y="2175"/>
                  </a:cubicBezTo>
                  <a:cubicBezTo>
                    <a:pt x="1746" y="2174"/>
                    <a:pt x="1746" y="2174"/>
                    <a:pt x="1746" y="2174"/>
                  </a:cubicBezTo>
                  <a:cubicBezTo>
                    <a:pt x="1746" y="2174"/>
                    <a:pt x="1746" y="2174"/>
                    <a:pt x="1746" y="2174"/>
                  </a:cubicBezTo>
                  <a:cubicBezTo>
                    <a:pt x="1746" y="2174"/>
                    <a:pt x="1746" y="2174"/>
                    <a:pt x="1746" y="2174"/>
                  </a:cubicBezTo>
                  <a:cubicBezTo>
                    <a:pt x="1746" y="2174"/>
                    <a:pt x="1746" y="2174"/>
                    <a:pt x="1746" y="2174"/>
                  </a:cubicBezTo>
                  <a:cubicBezTo>
                    <a:pt x="1745" y="2174"/>
                    <a:pt x="1745" y="2174"/>
                    <a:pt x="1745" y="2174"/>
                  </a:cubicBezTo>
                  <a:cubicBezTo>
                    <a:pt x="1745" y="2173"/>
                    <a:pt x="1745" y="2173"/>
                    <a:pt x="1745" y="2173"/>
                  </a:cubicBezTo>
                  <a:cubicBezTo>
                    <a:pt x="1744" y="2173"/>
                    <a:pt x="1744" y="2173"/>
                    <a:pt x="1744" y="2173"/>
                  </a:cubicBezTo>
                  <a:cubicBezTo>
                    <a:pt x="1742" y="2171"/>
                    <a:pt x="1739" y="2170"/>
                    <a:pt x="1737" y="2169"/>
                  </a:cubicBezTo>
                  <a:cubicBezTo>
                    <a:pt x="1732" y="2167"/>
                    <a:pt x="1728" y="2166"/>
                    <a:pt x="1724" y="2165"/>
                  </a:cubicBezTo>
                  <a:cubicBezTo>
                    <a:pt x="1722" y="2164"/>
                    <a:pt x="1721" y="2164"/>
                    <a:pt x="1719" y="2163"/>
                  </a:cubicBezTo>
                  <a:cubicBezTo>
                    <a:pt x="1718" y="2163"/>
                    <a:pt x="1717" y="2162"/>
                    <a:pt x="1717" y="2162"/>
                  </a:cubicBezTo>
                  <a:cubicBezTo>
                    <a:pt x="1716" y="2161"/>
                    <a:pt x="1715" y="2161"/>
                    <a:pt x="1715" y="2161"/>
                  </a:cubicBezTo>
                  <a:cubicBezTo>
                    <a:pt x="1715" y="2161"/>
                    <a:pt x="1715" y="2161"/>
                    <a:pt x="1715" y="2161"/>
                  </a:cubicBezTo>
                  <a:cubicBezTo>
                    <a:pt x="1717" y="2161"/>
                    <a:pt x="1719" y="2161"/>
                    <a:pt x="1721" y="2161"/>
                  </a:cubicBezTo>
                  <a:cubicBezTo>
                    <a:pt x="1766" y="2162"/>
                    <a:pt x="1797" y="2191"/>
                    <a:pt x="1818" y="2228"/>
                  </a:cubicBezTo>
                  <a:cubicBezTo>
                    <a:pt x="1818" y="2229"/>
                    <a:pt x="1819" y="2232"/>
                    <a:pt x="1820" y="2236"/>
                  </a:cubicBezTo>
                  <a:cubicBezTo>
                    <a:pt x="1820" y="2238"/>
                    <a:pt x="1821" y="2242"/>
                    <a:pt x="1822" y="2246"/>
                  </a:cubicBezTo>
                  <a:cubicBezTo>
                    <a:pt x="1823" y="2249"/>
                    <a:pt x="1823" y="2254"/>
                    <a:pt x="1824" y="2259"/>
                  </a:cubicBezTo>
                  <a:cubicBezTo>
                    <a:pt x="1824" y="2263"/>
                    <a:pt x="1824" y="2269"/>
                    <a:pt x="1824" y="2274"/>
                  </a:cubicBezTo>
                  <a:cubicBezTo>
                    <a:pt x="1824" y="2275"/>
                    <a:pt x="1824" y="2275"/>
                    <a:pt x="1824" y="2276"/>
                  </a:cubicBezTo>
                  <a:cubicBezTo>
                    <a:pt x="1824" y="2277"/>
                    <a:pt x="1823" y="2277"/>
                    <a:pt x="1823" y="2278"/>
                  </a:cubicBezTo>
                  <a:cubicBezTo>
                    <a:pt x="1823" y="2279"/>
                    <a:pt x="1823" y="2279"/>
                    <a:pt x="1823" y="2280"/>
                  </a:cubicBezTo>
                  <a:cubicBezTo>
                    <a:pt x="1823" y="2280"/>
                    <a:pt x="1823" y="2281"/>
                    <a:pt x="1823" y="2281"/>
                  </a:cubicBezTo>
                  <a:cubicBezTo>
                    <a:pt x="1823" y="2282"/>
                    <a:pt x="1823" y="2282"/>
                    <a:pt x="1823" y="2282"/>
                  </a:cubicBezTo>
                  <a:cubicBezTo>
                    <a:pt x="1822" y="2285"/>
                    <a:pt x="1821" y="2288"/>
                    <a:pt x="1820" y="2291"/>
                  </a:cubicBezTo>
                  <a:cubicBezTo>
                    <a:pt x="1819" y="2293"/>
                    <a:pt x="1818" y="2296"/>
                    <a:pt x="1817" y="2299"/>
                  </a:cubicBezTo>
                  <a:cubicBezTo>
                    <a:pt x="1816" y="2302"/>
                    <a:pt x="1815" y="2305"/>
                    <a:pt x="1814" y="2308"/>
                  </a:cubicBezTo>
                  <a:cubicBezTo>
                    <a:pt x="1814" y="2310"/>
                    <a:pt x="1813" y="2311"/>
                    <a:pt x="1813" y="2313"/>
                  </a:cubicBezTo>
                  <a:cubicBezTo>
                    <a:pt x="1812" y="2315"/>
                    <a:pt x="1812" y="2316"/>
                    <a:pt x="1811" y="2318"/>
                  </a:cubicBezTo>
                  <a:cubicBezTo>
                    <a:pt x="1811" y="2319"/>
                    <a:pt x="1810" y="2321"/>
                    <a:pt x="1810" y="2323"/>
                  </a:cubicBezTo>
                  <a:cubicBezTo>
                    <a:pt x="1809" y="2328"/>
                    <a:pt x="1809" y="2328"/>
                    <a:pt x="1809" y="2328"/>
                  </a:cubicBezTo>
                  <a:cubicBezTo>
                    <a:pt x="1809" y="2329"/>
                    <a:pt x="1808" y="2331"/>
                    <a:pt x="1808" y="2332"/>
                  </a:cubicBezTo>
                  <a:cubicBezTo>
                    <a:pt x="1808" y="2334"/>
                    <a:pt x="1808" y="2336"/>
                    <a:pt x="1807" y="2337"/>
                  </a:cubicBezTo>
                  <a:cubicBezTo>
                    <a:pt x="1807" y="2339"/>
                    <a:pt x="1807" y="2341"/>
                    <a:pt x="1807" y="2342"/>
                  </a:cubicBezTo>
                  <a:cubicBezTo>
                    <a:pt x="1806" y="2344"/>
                    <a:pt x="1806" y="2346"/>
                    <a:pt x="1806" y="2347"/>
                  </a:cubicBezTo>
                  <a:cubicBezTo>
                    <a:pt x="1806" y="2349"/>
                    <a:pt x="1806" y="2350"/>
                    <a:pt x="1806" y="2352"/>
                  </a:cubicBezTo>
                  <a:cubicBezTo>
                    <a:pt x="1806" y="2354"/>
                    <a:pt x="1806" y="2355"/>
                    <a:pt x="1805" y="2357"/>
                  </a:cubicBezTo>
                  <a:cubicBezTo>
                    <a:pt x="1805" y="2359"/>
                    <a:pt x="1805" y="2360"/>
                    <a:pt x="1805" y="2362"/>
                  </a:cubicBezTo>
                  <a:cubicBezTo>
                    <a:pt x="1805" y="2363"/>
                    <a:pt x="1805" y="2365"/>
                    <a:pt x="1805" y="2366"/>
                  </a:cubicBezTo>
                  <a:cubicBezTo>
                    <a:pt x="1805" y="2373"/>
                    <a:pt x="1806" y="2379"/>
                    <a:pt x="1806" y="2384"/>
                  </a:cubicBezTo>
                  <a:cubicBezTo>
                    <a:pt x="1806" y="2386"/>
                    <a:pt x="1807" y="2387"/>
                    <a:pt x="1807" y="2389"/>
                  </a:cubicBezTo>
                  <a:cubicBezTo>
                    <a:pt x="1807" y="2390"/>
                    <a:pt x="1807" y="2391"/>
                    <a:pt x="1807" y="2393"/>
                  </a:cubicBezTo>
                  <a:cubicBezTo>
                    <a:pt x="1808" y="2395"/>
                    <a:pt x="1808" y="2398"/>
                    <a:pt x="1809" y="2400"/>
                  </a:cubicBezTo>
                  <a:cubicBezTo>
                    <a:pt x="1810" y="2405"/>
                    <a:pt x="1811" y="2410"/>
                    <a:pt x="1812" y="2413"/>
                  </a:cubicBezTo>
                  <a:cubicBezTo>
                    <a:pt x="1813" y="2417"/>
                    <a:pt x="1814" y="2421"/>
                    <a:pt x="1815" y="2423"/>
                  </a:cubicBezTo>
                  <a:cubicBezTo>
                    <a:pt x="1816" y="2425"/>
                    <a:pt x="1816" y="2426"/>
                    <a:pt x="1817" y="2427"/>
                  </a:cubicBezTo>
                  <a:cubicBezTo>
                    <a:pt x="1817" y="2428"/>
                    <a:pt x="1817" y="2429"/>
                    <a:pt x="1818" y="2429"/>
                  </a:cubicBezTo>
                  <a:cubicBezTo>
                    <a:pt x="1818" y="2431"/>
                    <a:pt x="1819" y="2432"/>
                    <a:pt x="1819" y="2432"/>
                  </a:cubicBezTo>
                  <a:cubicBezTo>
                    <a:pt x="1819" y="2432"/>
                    <a:pt x="1818" y="2431"/>
                    <a:pt x="1818" y="2429"/>
                  </a:cubicBezTo>
                  <a:cubicBezTo>
                    <a:pt x="1818" y="2428"/>
                    <a:pt x="1817" y="2426"/>
                    <a:pt x="1817" y="2423"/>
                  </a:cubicBezTo>
                  <a:cubicBezTo>
                    <a:pt x="1817" y="2421"/>
                    <a:pt x="1816" y="2420"/>
                    <a:pt x="1816" y="2418"/>
                  </a:cubicBezTo>
                  <a:cubicBezTo>
                    <a:pt x="1816" y="2417"/>
                    <a:pt x="1816" y="2416"/>
                    <a:pt x="1815" y="2416"/>
                  </a:cubicBezTo>
                  <a:cubicBezTo>
                    <a:pt x="1815" y="2415"/>
                    <a:pt x="1815" y="2414"/>
                    <a:pt x="1815" y="2413"/>
                  </a:cubicBezTo>
                  <a:cubicBezTo>
                    <a:pt x="1815" y="2411"/>
                    <a:pt x="1814" y="2409"/>
                    <a:pt x="1814" y="2406"/>
                  </a:cubicBezTo>
                  <a:cubicBezTo>
                    <a:pt x="1814" y="2404"/>
                    <a:pt x="1814" y="2402"/>
                    <a:pt x="1813" y="2400"/>
                  </a:cubicBezTo>
                  <a:cubicBezTo>
                    <a:pt x="1813" y="2397"/>
                    <a:pt x="1813" y="2395"/>
                    <a:pt x="1813" y="2392"/>
                  </a:cubicBezTo>
                  <a:cubicBezTo>
                    <a:pt x="1813" y="2389"/>
                    <a:pt x="1812" y="2387"/>
                    <a:pt x="1812" y="2384"/>
                  </a:cubicBezTo>
                  <a:cubicBezTo>
                    <a:pt x="1812" y="2378"/>
                    <a:pt x="1812" y="2373"/>
                    <a:pt x="1812" y="2367"/>
                  </a:cubicBezTo>
                  <a:cubicBezTo>
                    <a:pt x="1812" y="2365"/>
                    <a:pt x="1812" y="2364"/>
                    <a:pt x="1812" y="2362"/>
                  </a:cubicBezTo>
                  <a:cubicBezTo>
                    <a:pt x="1813" y="2360"/>
                    <a:pt x="1813" y="2359"/>
                    <a:pt x="1813" y="2357"/>
                  </a:cubicBezTo>
                  <a:cubicBezTo>
                    <a:pt x="1813" y="2354"/>
                    <a:pt x="1813" y="2351"/>
                    <a:pt x="1814" y="2348"/>
                  </a:cubicBezTo>
                  <a:cubicBezTo>
                    <a:pt x="1814" y="2346"/>
                    <a:pt x="1814" y="2345"/>
                    <a:pt x="1814" y="2343"/>
                  </a:cubicBezTo>
                  <a:cubicBezTo>
                    <a:pt x="1815" y="2342"/>
                    <a:pt x="1815" y="2340"/>
                    <a:pt x="1815" y="2339"/>
                  </a:cubicBezTo>
                  <a:cubicBezTo>
                    <a:pt x="1815" y="2337"/>
                    <a:pt x="1816" y="2335"/>
                    <a:pt x="1816" y="2334"/>
                  </a:cubicBezTo>
                  <a:cubicBezTo>
                    <a:pt x="1816" y="2332"/>
                    <a:pt x="1816" y="2331"/>
                    <a:pt x="1817" y="2329"/>
                  </a:cubicBezTo>
                  <a:cubicBezTo>
                    <a:pt x="1818" y="2324"/>
                    <a:pt x="1818" y="2324"/>
                    <a:pt x="1818" y="2324"/>
                  </a:cubicBezTo>
                  <a:cubicBezTo>
                    <a:pt x="1818" y="2323"/>
                    <a:pt x="1819" y="2321"/>
                    <a:pt x="1819" y="2320"/>
                  </a:cubicBezTo>
                  <a:cubicBezTo>
                    <a:pt x="1820" y="2318"/>
                    <a:pt x="1820" y="2318"/>
                    <a:pt x="1820" y="2318"/>
                  </a:cubicBezTo>
                  <a:cubicBezTo>
                    <a:pt x="1820" y="2317"/>
                    <a:pt x="1820" y="2316"/>
                    <a:pt x="1820" y="2315"/>
                  </a:cubicBezTo>
                  <a:cubicBezTo>
                    <a:pt x="1821" y="2314"/>
                    <a:pt x="1821" y="2312"/>
                    <a:pt x="1821" y="2311"/>
                  </a:cubicBezTo>
                  <a:cubicBezTo>
                    <a:pt x="1823" y="2305"/>
                    <a:pt x="1825" y="2299"/>
                    <a:pt x="1827" y="2292"/>
                  </a:cubicBezTo>
                  <a:cubicBezTo>
                    <a:pt x="1828" y="2289"/>
                    <a:pt x="1829" y="2286"/>
                    <a:pt x="1829" y="2283"/>
                  </a:cubicBezTo>
                  <a:cubicBezTo>
                    <a:pt x="1829" y="2282"/>
                    <a:pt x="1829" y="2282"/>
                    <a:pt x="1829" y="2282"/>
                  </a:cubicBezTo>
                  <a:cubicBezTo>
                    <a:pt x="1829" y="2282"/>
                    <a:pt x="1829" y="2281"/>
                    <a:pt x="1829" y="2281"/>
                  </a:cubicBezTo>
                  <a:cubicBezTo>
                    <a:pt x="1829" y="2280"/>
                    <a:pt x="1829" y="2279"/>
                    <a:pt x="1830" y="2279"/>
                  </a:cubicBezTo>
                  <a:cubicBezTo>
                    <a:pt x="1830" y="2277"/>
                    <a:pt x="1830" y="2276"/>
                    <a:pt x="1830" y="2274"/>
                  </a:cubicBezTo>
                  <a:cubicBezTo>
                    <a:pt x="1830" y="2268"/>
                    <a:pt x="1829" y="2263"/>
                    <a:pt x="1828" y="2258"/>
                  </a:cubicBezTo>
                  <a:cubicBezTo>
                    <a:pt x="1827" y="2253"/>
                    <a:pt x="1826" y="2249"/>
                    <a:pt x="1825" y="2245"/>
                  </a:cubicBezTo>
                  <a:cubicBezTo>
                    <a:pt x="1824" y="2241"/>
                    <a:pt x="1822" y="2238"/>
                    <a:pt x="1821" y="2235"/>
                  </a:cubicBezTo>
                  <a:cubicBezTo>
                    <a:pt x="1820" y="2232"/>
                    <a:pt x="1819" y="2230"/>
                    <a:pt x="1819" y="2229"/>
                  </a:cubicBezTo>
                  <a:cubicBezTo>
                    <a:pt x="1819" y="2229"/>
                    <a:pt x="1819" y="2229"/>
                    <a:pt x="1819" y="2229"/>
                  </a:cubicBezTo>
                  <a:cubicBezTo>
                    <a:pt x="1824" y="2238"/>
                    <a:pt x="1828" y="2248"/>
                    <a:pt x="1832" y="2257"/>
                  </a:cubicBezTo>
                  <a:cubicBezTo>
                    <a:pt x="1832" y="2258"/>
                    <a:pt x="1832" y="2258"/>
                    <a:pt x="1833" y="2259"/>
                  </a:cubicBezTo>
                  <a:cubicBezTo>
                    <a:pt x="1833" y="2260"/>
                    <a:pt x="1833" y="2261"/>
                    <a:pt x="1833" y="2263"/>
                  </a:cubicBezTo>
                  <a:cubicBezTo>
                    <a:pt x="1833" y="2263"/>
                    <a:pt x="1833" y="2264"/>
                    <a:pt x="1834" y="2265"/>
                  </a:cubicBezTo>
                  <a:cubicBezTo>
                    <a:pt x="1834" y="2267"/>
                    <a:pt x="1834" y="2267"/>
                    <a:pt x="1834" y="2267"/>
                  </a:cubicBezTo>
                  <a:cubicBezTo>
                    <a:pt x="1834" y="2270"/>
                    <a:pt x="1835" y="2273"/>
                    <a:pt x="1835" y="2276"/>
                  </a:cubicBezTo>
                  <a:cubicBezTo>
                    <a:pt x="1835" y="2278"/>
                    <a:pt x="1836" y="2281"/>
                    <a:pt x="1836" y="2284"/>
                  </a:cubicBezTo>
                  <a:cubicBezTo>
                    <a:pt x="1836" y="2286"/>
                    <a:pt x="1836" y="2287"/>
                    <a:pt x="1836" y="2289"/>
                  </a:cubicBezTo>
                  <a:cubicBezTo>
                    <a:pt x="1836" y="2290"/>
                    <a:pt x="1837" y="2292"/>
                    <a:pt x="1837" y="2293"/>
                  </a:cubicBezTo>
                  <a:cubicBezTo>
                    <a:pt x="1838" y="2305"/>
                    <a:pt x="1838" y="2317"/>
                    <a:pt x="1838" y="2329"/>
                  </a:cubicBezTo>
                  <a:cubicBezTo>
                    <a:pt x="1839" y="2341"/>
                    <a:pt x="1839" y="2353"/>
                    <a:pt x="1840" y="2365"/>
                  </a:cubicBezTo>
                  <a:cubicBezTo>
                    <a:pt x="1840" y="2371"/>
                    <a:pt x="1840" y="2377"/>
                    <a:pt x="1841" y="2383"/>
                  </a:cubicBezTo>
                  <a:cubicBezTo>
                    <a:pt x="1841" y="2386"/>
                    <a:pt x="1841" y="2389"/>
                    <a:pt x="1842" y="2392"/>
                  </a:cubicBezTo>
                  <a:cubicBezTo>
                    <a:pt x="1842" y="2393"/>
                    <a:pt x="1842" y="2393"/>
                    <a:pt x="1842" y="2394"/>
                  </a:cubicBezTo>
                  <a:cubicBezTo>
                    <a:pt x="1842" y="2395"/>
                    <a:pt x="1842" y="2396"/>
                    <a:pt x="1842" y="2396"/>
                  </a:cubicBezTo>
                  <a:cubicBezTo>
                    <a:pt x="1842" y="2398"/>
                    <a:pt x="1842" y="2399"/>
                    <a:pt x="1843" y="2400"/>
                  </a:cubicBezTo>
                  <a:cubicBezTo>
                    <a:pt x="1844" y="2412"/>
                    <a:pt x="1846" y="2423"/>
                    <a:pt x="1849" y="2433"/>
                  </a:cubicBezTo>
                  <a:cubicBezTo>
                    <a:pt x="1850" y="2438"/>
                    <a:pt x="1851" y="2443"/>
                    <a:pt x="1853" y="2448"/>
                  </a:cubicBezTo>
                  <a:cubicBezTo>
                    <a:pt x="1854" y="2450"/>
                    <a:pt x="1855" y="2453"/>
                    <a:pt x="1856" y="2455"/>
                  </a:cubicBezTo>
                  <a:cubicBezTo>
                    <a:pt x="1856" y="2456"/>
                    <a:pt x="1856" y="2457"/>
                    <a:pt x="1857" y="2458"/>
                  </a:cubicBezTo>
                  <a:cubicBezTo>
                    <a:pt x="1857" y="2459"/>
                    <a:pt x="1858" y="2460"/>
                    <a:pt x="1858" y="2461"/>
                  </a:cubicBezTo>
                  <a:cubicBezTo>
                    <a:pt x="1860" y="2466"/>
                    <a:pt x="1862" y="2470"/>
                    <a:pt x="1864" y="2473"/>
                  </a:cubicBezTo>
                  <a:cubicBezTo>
                    <a:pt x="1865" y="2475"/>
                    <a:pt x="1866" y="2477"/>
                    <a:pt x="1867" y="2479"/>
                  </a:cubicBezTo>
                  <a:cubicBezTo>
                    <a:pt x="1867" y="2479"/>
                    <a:pt x="1867" y="2479"/>
                    <a:pt x="1868" y="2480"/>
                  </a:cubicBezTo>
                  <a:cubicBezTo>
                    <a:pt x="1868" y="2480"/>
                    <a:pt x="1868" y="2481"/>
                    <a:pt x="1868" y="2481"/>
                  </a:cubicBezTo>
                  <a:cubicBezTo>
                    <a:pt x="1869" y="2482"/>
                    <a:pt x="1869" y="2483"/>
                    <a:pt x="1870" y="2484"/>
                  </a:cubicBezTo>
                  <a:cubicBezTo>
                    <a:pt x="1872" y="2487"/>
                    <a:pt x="1874" y="2490"/>
                    <a:pt x="1876" y="2492"/>
                  </a:cubicBezTo>
                  <a:cubicBezTo>
                    <a:pt x="1877" y="2493"/>
                    <a:pt x="1878" y="2495"/>
                    <a:pt x="1879" y="2496"/>
                  </a:cubicBezTo>
                  <a:cubicBezTo>
                    <a:pt x="1880" y="2497"/>
                    <a:pt x="1881" y="2498"/>
                    <a:pt x="1882" y="2499"/>
                  </a:cubicBezTo>
                  <a:cubicBezTo>
                    <a:pt x="1885" y="2503"/>
                    <a:pt x="1888" y="2506"/>
                    <a:pt x="1890" y="2508"/>
                  </a:cubicBezTo>
                  <a:cubicBezTo>
                    <a:pt x="1892" y="2510"/>
                    <a:pt x="1894" y="2511"/>
                    <a:pt x="1894" y="2511"/>
                  </a:cubicBezTo>
                  <a:cubicBezTo>
                    <a:pt x="1894" y="2511"/>
                    <a:pt x="1893" y="2510"/>
                    <a:pt x="1891" y="2507"/>
                  </a:cubicBezTo>
                  <a:cubicBezTo>
                    <a:pt x="1890" y="2507"/>
                    <a:pt x="1890" y="2506"/>
                    <a:pt x="1889" y="2506"/>
                  </a:cubicBezTo>
                  <a:cubicBezTo>
                    <a:pt x="1889" y="2505"/>
                    <a:pt x="1888" y="2505"/>
                    <a:pt x="1888" y="2505"/>
                  </a:cubicBezTo>
                  <a:cubicBezTo>
                    <a:pt x="1888" y="2504"/>
                    <a:pt x="1888" y="2504"/>
                    <a:pt x="1887" y="2504"/>
                  </a:cubicBezTo>
                  <a:cubicBezTo>
                    <a:pt x="1887" y="2503"/>
                    <a:pt x="1886" y="2502"/>
                    <a:pt x="1885" y="2501"/>
                  </a:cubicBezTo>
                  <a:cubicBezTo>
                    <a:pt x="1884" y="2500"/>
                    <a:pt x="1884" y="2499"/>
                    <a:pt x="1883" y="2498"/>
                  </a:cubicBezTo>
                  <a:cubicBezTo>
                    <a:pt x="1882" y="2497"/>
                    <a:pt x="1881" y="2496"/>
                    <a:pt x="1880" y="2495"/>
                  </a:cubicBezTo>
                  <a:cubicBezTo>
                    <a:pt x="1880" y="2493"/>
                    <a:pt x="1879" y="2492"/>
                    <a:pt x="1878" y="2491"/>
                  </a:cubicBezTo>
                  <a:cubicBezTo>
                    <a:pt x="1876" y="2488"/>
                    <a:pt x="1874" y="2485"/>
                    <a:pt x="1873" y="2482"/>
                  </a:cubicBezTo>
                  <a:cubicBezTo>
                    <a:pt x="1872" y="2481"/>
                    <a:pt x="1872" y="2480"/>
                    <a:pt x="1871" y="2480"/>
                  </a:cubicBezTo>
                  <a:cubicBezTo>
                    <a:pt x="1871" y="2479"/>
                    <a:pt x="1871" y="2479"/>
                    <a:pt x="1871" y="2478"/>
                  </a:cubicBezTo>
                  <a:cubicBezTo>
                    <a:pt x="1870" y="2478"/>
                    <a:pt x="1870" y="2477"/>
                    <a:pt x="1870" y="2477"/>
                  </a:cubicBezTo>
                  <a:cubicBezTo>
                    <a:pt x="1869" y="2475"/>
                    <a:pt x="1868" y="2473"/>
                    <a:pt x="1867" y="2472"/>
                  </a:cubicBezTo>
                  <a:cubicBezTo>
                    <a:pt x="1866" y="2468"/>
                    <a:pt x="1864" y="2464"/>
                    <a:pt x="1862" y="2460"/>
                  </a:cubicBezTo>
                  <a:cubicBezTo>
                    <a:pt x="1862" y="2459"/>
                    <a:pt x="1862" y="2458"/>
                    <a:pt x="1861" y="2456"/>
                  </a:cubicBezTo>
                  <a:cubicBezTo>
                    <a:pt x="1861" y="2455"/>
                    <a:pt x="1861" y="2454"/>
                    <a:pt x="1860" y="2453"/>
                  </a:cubicBezTo>
                  <a:cubicBezTo>
                    <a:pt x="1859" y="2451"/>
                    <a:pt x="1859" y="2449"/>
                    <a:pt x="1858" y="2446"/>
                  </a:cubicBezTo>
                  <a:cubicBezTo>
                    <a:pt x="1857" y="2442"/>
                    <a:pt x="1856" y="2437"/>
                    <a:pt x="1854" y="2432"/>
                  </a:cubicBezTo>
                  <a:cubicBezTo>
                    <a:pt x="1852" y="2422"/>
                    <a:pt x="1851" y="2411"/>
                    <a:pt x="1849" y="2400"/>
                  </a:cubicBezTo>
                  <a:cubicBezTo>
                    <a:pt x="1849" y="2392"/>
                    <a:pt x="1848" y="2384"/>
                    <a:pt x="1848" y="2377"/>
                  </a:cubicBezTo>
                  <a:cubicBezTo>
                    <a:pt x="1848" y="2377"/>
                    <a:pt x="1848" y="2378"/>
                    <a:pt x="1848" y="2378"/>
                  </a:cubicBezTo>
                  <a:cubicBezTo>
                    <a:pt x="1849" y="2380"/>
                    <a:pt x="1851" y="2383"/>
                    <a:pt x="1852" y="2385"/>
                  </a:cubicBezTo>
                  <a:cubicBezTo>
                    <a:pt x="1853" y="2386"/>
                    <a:pt x="1853" y="2388"/>
                    <a:pt x="1854" y="2389"/>
                  </a:cubicBezTo>
                  <a:cubicBezTo>
                    <a:pt x="1855" y="2390"/>
                    <a:pt x="1856" y="2391"/>
                    <a:pt x="1856" y="2392"/>
                  </a:cubicBezTo>
                  <a:cubicBezTo>
                    <a:pt x="1858" y="2395"/>
                    <a:pt x="1860" y="2397"/>
                    <a:pt x="1861" y="2400"/>
                  </a:cubicBezTo>
                  <a:cubicBezTo>
                    <a:pt x="1863" y="2402"/>
                    <a:pt x="1864" y="2404"/>
                    <a:pt x="1866" y="2406"/>
                  </a:cubicBezTo>
                  <a:cubicBezTo>
                    <a:pt x="1867" y="2408"/>
                    <a:pt x="1867" y="2409"/>
                    <a:pt x="1868" y="2410"/>
                  </a:cubicBezTo>
                  <a:cubicBezTo>
                    <a:pt x="1869" y="2411"/>
                    <a:pt x="1870" y="2412"/>
                    <a:pt x="1870" y="2413"/>
                  </a:cubicBezTo>
                  <a:cubicBezTo>
                    <a:pt x="1872" y="2415"/>
                    <a:pt x="1873" y="2418"/>
                    <a:pt x="1874" y="2420"/>
                  </a:cubicBezTo>
                  <a:cubicBezTo>
                    <a:pt x="1874" y="2420"/>
                    <a:pt x="1875" y="2421"/>
                    <a:pt x="1875" y="2421"/>
                  </a:cubicBezTo>
                  <a:cubicBezTo>
                    <a:pt x="1875" y="2422"/>
                    <a:pt x="1875" y="2422"/>
                    <a:pt x="1876" y="2423"/>
                  </a:cubicBezTo>
                  <a:cubicBezTo>
                    <a:pt x="1876" y="2424"/>
                    <a:pt x="1876" y="2425"/>
                    <a:pt x="1877" y="2426"/>
                  </a:cubicBezTo>
                  <a:cubicBezTo>
                    <a:pt x="1877" y="2427"/>
                    <a:pt x="1878" y="2428"/>
                    <a:pt x="1878" y="2428"/>
                  </a:cubicBezTo>
                  <a:cubicBezTo>
                    <a:pt x="1878" y="2429"/>
                    <a:pt x="1878" y="2430"/>
                    <a:pt x="1879" y="2431"/>
                  </a:cubicBezTo>
                  <a:cubicBezTo>
                    <a:pt x="1879" y="2432"/>
                    <a:pt x="1879" y="2433"/>
                    <a:pt x="1879" y="2433"/>
                  </a:cubicBezTo>
                  <a:cubicBezTo>
                    <a:pt x="1880" y="2434"/>
                    <a:pt x="1880" y="2435"/>
                    <a:pt x="1880" y="2435"/>
                  </a:cubicBezTo>
                  <a:cubicBezTo>
                    <a:pt x="1880" y="2437"/>
                    <a:pt x="1880" y="2438"/>
                    <a:pt x="1880" y="2438"/>
                  </a:cubicBezTo>
                  <a:cubicBezTo>
                    <a:pt x="1881" y="2439"/>
                    <a:pt x="1881" y="2439"/>
                    <a:pt x="1881" y="2439"/>
                  </a:cubicBezTo>
                  <a:cubicBezTo>
                    <a:pt x="1881" y="2439"/>
                    <a:pt x="1881" y="2439"/>
                    <a:pt x="1881" y="2438"/>
                  </a:cubicBezTo>
                  <a:cubicBezTo>
                    <a:pt x="1881" y="2438"/>
                    <a:pt x="1881" y="2437"/>
                    <a:pt x="1881" y="2435"/>
                  </a:cubicBezTo>
                  <a:cubicBezTo>
                    <a:pt x="1882" y="2435"/>
                    <a:pt x="1882" y="2434"/>
                    <a:pt x="1882" y="2433"/>
                  </a:cubicBezTo>
                  <a:cubicBezTo>
                    <a:pt x="1882" y="2432"/>
                    <a:pt x="1882" y="2432"/>
                    <a:pt x="1882" y="2431"/>
                  </a:cubicBezTo>
                  <a:cubicBezTo>
                    <a:pt x="1882" y="2430"/>
                    <a:pt x="1882" y="2429"/>
                    <a:pt x="1882" y="2428"/>
                  </a:cubicBezTo>
                  <a:cubicBezTo>
                    <a:pt x="1882" y="2427"/>
                    <a:pt x="1881" y="2426"/>
                    <a:pt x="1881" y="2424"/>
                  </a:cubicBezTo>
                  <a:cubicBezTo>
                    <a:pt x="1881" y="2422"/>
                    <a:pt x="1880" y="2420"/>
                    <a:pt x="1880" y="2417"/>
                  </a:cubicBezTo>
                  <a:cubicBezTo>
                    <a:pt x="1879" y="2417"/>
                    <a:pt x="1879" y="2416"/>
                    <a:pt x="1879" y="2416"/>
                  </a:cubicBezTo>
                  <a:cubicBezTo>
                    <a:pt x="1879" y="2415"/>
                    <a:pt x="1878" y="2414"/>
                    <a:pt x="1878" y="2414"/>
                  </a:cubicBezTo>
                  <a:cubicBezTo>
                    <a:pt x="1878" y="2412"/>
                    <a:pt x="1877" y="2411"/>
                    <a:pt x="1876" y="2410"/>
                  </a:cubicBezTo>
                  <a:cubicBezTo>
                    <a:pt x="1875" y="2407"/>
                    <a:pt x="1874" y="2405"/>
                    <a:pt x="1872" y="2402"/>
                  </a:cubicBezTo>
                  <a:cubicBezTo>
                    <a:pt x="1871" y="2400"/>
                    <a:pt x="1869" y="2397"/>
                    <a:pt x="1868" y="2395"/>
                  </a:cubicBezTo>
                  <a:cubicBezTo>
                    <a:pt x="1866" y="2393"/>
                    <a:pt x="1864" y="2390"/>
                    <a:pt x="1863" y="2388"/>
                  </a:cubicBezTo>
                  <a:cubicBezTo>
                    <a:pt x="1861" y="2386"/>
                    <a:pt x="1860" y="2384"/>
                    <a:pt x="1858" y="2381"/>
                  </a:cubicBezTo>
                  <a:cubicBezTo>
                    <a:pt x="1856" y="2379"/>
                    <a:pt x="1855" y="2377"/>
                    <a:pt x="1854" y="2375"/>
                  </a:cubicBezTo>
                  <a:cubicBezTo>
                    <a:pt x="1852" y="2373"/>
                    <a:pt x="1851" y="2371"/>
                    <a:pt x="1850" y="2369"/>
                  </a:cubicBezTo>
                  <a:cubicBezTo>
                    <a:pt x="1849" y="2369"/>
                    <a:pt x="1849" y="2368"/>
                    <a:pt x="1848" y="2367"/>
                  </a:cubicBezTo>
                  <a:cubicBezTo>
                    <a:pt x="1848" y="2366"/>
                    <a:pt x="1848" y="2365"/>
                    <a:pt x="1847" y="2365"/>
                  </a:cubicBezTo>
                  <a:cubicBezTo>
                    <a:pt x="1847" y="2353"/>
                    <a:pt x="1847" y="2341"/>
                    <a:pt x="1846" y="2329"/>
                  </a:cubicBezTo>
                  <a:cubicBezTo>
                    <a:pt x="1846" y="2319"/>
                    <a:pt x="1846" y="2309"/>
                    <a:pt x="1845" y="2299"/>
                  </a:cubicBezTo>
                  <a:cubicBezTo>
                    <a:pt x="1846" y="2301"/>
                    <a:pt x="1846" y="2303"/>
                    <a:pt x="1847" y="2305"/>
                  </a:cubicBezTo>
                  <a:cubicBezTo>
                    <a:pt x="1848" y="2307"/>
                    <a:pt x="1850" y="2310"/>
                    <a:pt x="1851" y="2313"/>
                  </a:cubicBezTo>
                  <a:cubicBezTo>
                    <a:pt x="1852" y="2314"/>
                    <a:pt x="1852" y="2315"/>
                    <a:pt x="1853" y="2317"/>
                  </a:cubicBezTo>
                  <a:cubicBezTo>
                    <a:pt x="1854" y="2318"/>
                    <a:pt x="1854" y="2319"/>
                    <a:pt x="1855" y="2321"/>
                  </a:cubicBezTo>
                  <a:cubicBezTo>
                    <a:pt x="1857" y="2323"/>
                    <a:pt x="1858" y="2325"/>
                    <a:pt x="1859" y="2327"/>
                  </a:cubicBezTo>
                  <a:cubicBezTo>
                    <a:pt x="1860" y="2329"/>
                    <a:pt x="1861" y="2330"/>
                    <a:pt x="1862" y="2331"/>
                  </a:cubicBezTo>
                  <a:cubicBezTo>
                    <a:pt x="1862" y="2332"/>
                    <a:pt x="1863" y="2333"/>
                    <a:pt x="1864" y="2333"/>
                  </a:cubicBezTo>
                  <a:cubicBezTo>
                    <a:pt x="1864" y="2334"/>
                    <a:pt x="1865" y="2335"/>
                    <a:pt x="1866" y="2336"/>
                  </a:cubicBezTo>
                  <a:cubicBezTo>
                    <a:pt x="1866" y="2337"/>
                    <a:pt x="1867" y="2338"/>
                    <a:pt x="1868" y="2338"/>
                  </a:cubicBezTo>
                  <a:cubicBezTo>
                    <a:pt x="1869" y="2340"/>
                    <a:pt x="1870" y="2341"/>
                    <a:pt x="1871" y="2342"/>
                  </a:cubicBezTo>
                  <a:cubicBezTo>
                    <a:pt x="1872" y="2343"/>
                    <a:pt x="1872" y="2344"/>
                    <a:pt x="1873" y="2344"/>
                  </a:cubicBezTo>
                  <a:cubicBezTo>
                    <a:pt x="1873" y="2345"/>
                    <a:pt x="1874" y="2345"/>
                    <a:pt x="1874" y="2345"/>
                  </a:cubicBezTo>
                  <a:cubicBezTo>
                    <a:pt x="1874" y="2345"/>
                    <a:pt x="1874" y="2345"/>
                    <a:pt x="1873" y="2344"/>
                  </a:cubicBezTo>
                  <a:cubicBezTo>
                    <a:pt x="1873" y="2343"/>
                    <a:pt x="1873" y="2342"/>
                    <a:pt x="1872" y="2341"/>
                  </a:cubicBezTo>
                  <a:cubicBezTo>
                    <a:pt x="1872" y="2340"/>
                    <a:pt x="1871" y="2338"/>
                    <a:pt x="1870" y="2337"/>
                  </a:cubicBezTo>
                  <a:cubicBezTo>
                    <a:pt x="1869" y="2335"/>
                    <a:pt x="1869" y="2333"/>
                    <a:pt x="1868" y="2331"/>
                  </a:cubicBezTo>
                  <a:cubicBezTo>
                    <a:pt x="1867" y="2329"/>
                    <a:pt x="1866" y="2327"/>
                    <a:pt x="1865" y="2325"/>
                  </a:cubicBezTo>
                  <a:cubicBezTo>
                    <a:pt x="1864" y="2323"/>
                    <a:pt x="1864" y="2322"/>
                    <a:pt x="1863" y="2321"/>
                  </a:cubicBezTo>
                  <a:cubicBezTo>
                    <a:pt x="1863" y="2320"/>
                    <a:pt x="1862" y="2319"/>
                    <a:pt x="1861" y="2317"/>
                  </a:cubicBezTo>
                  <a:cubicBezTo>
                    <a:pt x="1860" y="2315"/>
                    <a:pt x="1859" y="2312"/>
                    <a:pt x="1858" y="2310"/>
                  </a:cubicBezTo>
                  <a:cubicBezTo>
                    <a:pt x="1857" y="2307"/>
                    <a:pt x="1856" y="2304"/>
                    <a:pt x="1854" y="2301"/>
                  </a:cubicBezTo>
                  <a:cubicBezTo>
                    <a:pt x="1853" y="2299"/>
                    <a:pt x="1852" y="2296"/>
                    <a:pt x="1851" y="2293"/>
                  </a:cubicBezTo>
                  <a:cubicBezTo>
                    <a:pt x="1850" y="2291"/>
                    <a:pt x="1849" y="2288"/>
                    <a:pt x="1848" y="2285"/>
                  </a:cubicBezTo>
                  <a:cubicBezTo>
                    <a:pt x="1847" y="2283"/>
                    <a:pt x="1846" y="2280"/>
                    <a:pt x="1845" y="2278"/>
                  </a:cubicBezTo>
                  <a:cubicBezTo>
                    <a:pt x="1844" y="2277"/>
                    <a:pt x="1844" y="2276"/>
                    <a:pt x="1844" y="2275"/>
                  </a:cubicBezTo>
                  <a:cubicBezTo>
                    <a:pt x="1841" y="2256"/>
                    <a:pt x="1837" y="2237"/>
                    <a:pt x="1829" y="2218"/>
                  </a:cubicBezTo>
                  <a:cubicBezTo>
                    <a:pt x="1830" y="2219"/>
                    <a:pt x="1831" y="2221"/>
                    <a:pt x="1832" y="2222"/>
                  </a:cubicBezTo>
                  <a:cubicBezTo>
                    <a:pt x="1835" y="2225"/>
                    <a:pt x="1837" y="2228"/>
                    <a:pt x="1840" y="2231"/>
                  </a:cubicBezTo>
                  <a:cubicBezTo>
                    <a:pt x="1845" y="2237"/>
                    <a:pt x="1850" y="2244"/>
                    <a:pt x="1855" y="2251"/>
                  </a:cubicBezTo>
                  <a:cubicBezTo>
                    <a:pt x="1856" y="2252"/>
                    <a:pt x="1858" y="2254"/>
                    <a:pt x="1859" y="2256"/>
                  </a:cubicBezTo>
                  <a:cubicBezTo>
                    <a:pt x="1860" y="2258"/>
                    <a:pt x="1861" y="2260"/>
                    <a:pt x="1863" y="2261"/>
                  </a:cubicBezTo>
                  <a:cubicBezTo>
                    <a:pt x="1863" y="2262"/>
                    <a:pt x="1864" y="2263"/>
                    <a:pt x="1864" y="2264"/>
                  </a:cubicBezTo>
                  <a:cubicBezTo>
                    <a:pt x="1865" y="2266"/>
                    <a:pt x="1865" y="2266"/>
                    <a:pt x="1865" y="2266"/>
                  </a:cubicBezTo>
                  <a:cubicBezTo>
                    <a:pt x="1866" y="2267"/>
                    <a:pt x="1866" y="2267"/>
                    <a:pt x="1866" y="2267"/>
                  </a:cubicBezTo>
                  <a:cubicBezTo>
                    <a:pt x="1867" y="2269"/>
                    <a:pt x="1869" y="2271"/>
                    <a:pt x="1870" y="2273"/>
                  </a:cubicBezTo>
                  <a:cubicBezTo>
                    <a:pt x="1870" y="2274"/>
                    <a:pt x="1871" y="2275"/>
                    <a:pt x="1872" y="2276"/>
                  </a:cubicBezTo>
                  <a:cubicBezTo>
                    <a:pt x="1872" y="2277"/>
                    <a:pt x="1873" y="2278"/>
                    <a:pt x="1873" y="2279"/>
                  </a:cubicBezTo>
                  <a:cubicBezTo>
                    <a:pt x="1874" y="2280"/>
                    <a:pt x="1875" y="2282"/>
                    <a:pt x="1877" y="2284"/>
                  </a:cubicBezTo>
                  <a:cubicBezTo>
                    <a:pt x="1878" y="2286"/>
                    <a:pt x="1879" y="2288"/>
                    <a:pt x="1880" y="2291"/>
                  </a:cubicBezTo>
                  <a:cubicBezTo>
                    <a:pt x="1881" y="2294"/>
                    <a:pt x="1881" y="2294"/>
                    <a:pt x="1881" y="2294"/>
                  </a:cubicBezTo>
                  <a:cubicBezTo>
                    <a:pt x="1882" y="2295"/>
                    <a:pt x="1882" y="2296"/>
                    <a:pt x="1883" y="2297"/>
                  </a:cubicBezTo>
                  <a:cubicBezTo>
                    <a:pt x="1884" y="2299"/>
                    <a:pt x="1885" y="2301"/>
                    <a:pt x="1886" y="2303"/>
                  </a:cubicBezTo>
                  <a:cubicBezTo>
                    <a:pt x="1886" y="2304"/>
                    <a:pt x="1886" y="2305"/>
                    <a:pt x="1887" y="2306"/>
                  </a:cubicBezTo>
                  <a:cubicBezTo>
                    <a:pt x="1888" y="2309"/>
                    <a:pt x="1888" y="2309"/>
                    <a:pt x="1888" y="2309"/>
                  </a:cubicBezTo>
                  <a:cubicBezTo>
                    <a:pt x="1889" y="2312"/>
                    <a:pt x="1889" y="2312"/>
                    <a:pt x="1889" y="2312"/>
                  </a:cubicBezTo>
                  <a:cubicBezTo>
                    <a:pt x="1890" y="2314"/>
                    <a:pt x="1890" y="2314"/>
                    <a:pt x="1890" y="2314"/>
                  </a:cubicBezTo>
                  <a:cubicBezTo>
                    <a:pt x="1890" y="2314"/>
                    <a:pt x="1890" y="2315"/>
                    <a:pt x="1891" y="2316"/>
                  </a:cubicBezTo>
                  <a:cubicBezTo>
                    <a:pt x="1891" y="2318"/>
                    <a:pt x="1892" y="2320"/>
                    <a:pt x="1893" y="2322"/>
                  </a:cubicBezTo>
                  <a:cubicBezTo>
                    <a:pt x="1893" y="2324"/>
                    <a:pt x="1893" y="2324"/>
                    <a:pt x="1893" y="2324"/>
                  </a:cubicBezTo>
                  <a:cubicBezTo>
                    <a:pt x="1893" y="2324"/>
                    <a:pt x="1893" y="2324"/>
                    <a:pt x="1893" y="2324"/>
                  </a:cubicBezTo>
                  <a:cubicBezTo>
                    <a:pt x="1893" y="2324"/>
                    <a:pt x="1893" y="2324"/>
                    <a:pt x="1893" y="2324"/>
                  </a:cubicBezTo>
                  <a:cubicBezTo>
                    <a:pt x="1893" y="2324"/>
                    <a:pt x="1893" y="2324"/>
                    <a:pt x="1893" y="2324"/>
                  </a:cubicBezTo>
                  <a:cubicBezTo>
                    <a:pt x="1894" y="2325"/>
                    <a:pt x="1894" y="2325"/>
                    <a:pt x="1894" y="2325"/>
                  </a:cubicBezTo>
                  <a:cubicBezTo>
                    <a:pt x="1894" y="2325"/>
                    <a:pt x="1894" y="2325"/>
                    <a:pt x="1894" y="2325"/>
                  </a:cubicBezTo>
                  <a:cubicBezTo>
                    <a:pt x="1894" y="2326"/>
                    <a:pt x="1894" y="2327"/>
                    <a:pt x="1895" y="2328"/>
                  </a:cubicBezTo>
                  <a:cubicBezTo>
                    <a:pt x="1895" y="2329"/>
                    <a:pt x="1895" y="2331"/>
                    <a:pt x="1895" y="2332"/>
                  </a:cubicBezTo>
                  <a:cubicBezTo>
                    <a:pt x="1896" y="2333"/>
                    <a:pt x="1896" y="2334"/>
                    <a:pt x="1896" y="2335"/>
                  </a:cubicBezTo>
                  <a:cubicBezTo>
                    <a:pt x="1896" y="2336"/>
                    <a:pt x="1897" y="2337"/>
                    <a:pt x="1897" y="2338"/>
                  </a:cubicBezTo>
                  <a:cubicBezTo>
                    <a:pt x="1897" y="2339"/>
                    <a:pt x="1897" y="2340"/>
                    <a:pt x="1898" y="2341"/>
                  </a:cubicBezTo>
                  <a:cubicBezTo>
                    <a:pt x="1898" y="2343"/>
                    <a:pt x="1899" y="2345"/>
                    <a:pt x="1899" y="2348"/>
                  </a:cubicBezTo>
                  <a:cubicBezTo>
                    <a:pt x="1900" y="2356"/>
                    <a:pt x="1902" y="2364"/>
                    <a:pt x="1902" y="2372"/>
                  </a:cubicBezTo>
                  <a:cubicBezTo>
                    <a:pt x="1902" y="2374"/>
                    <a:pt x="1903" y="2376"/>
                    <a:pt x="1903" y="2378"/>
                  </a:cubicBezTo>
                  <a:cubicBezTo>
                    <a:pt x="1903" y="2380"/>
                    <a:pt x="1903" y="2382"/>
                    <a:pt x="1903" y="2384"/>
                  </a:cubicBezTo>
                  <a:cubicBezTo>
                    <a:pt x="1903" y="2386"/>
                    <a:pt x="1903" y="2387"/>
                    <a:pt x="1903" y="2389"/>
                  </a:cubicBezTo>
                  <a:cubicBezTo>
                    <a:pt x="1903" y="2391"/>
                    <a:pt x="1904" y="2393"/>
                    <a:pt x="1904" y="2394"/>
                  </a:cubicBezTo>
                  <a:cubicBezTo>
                    <a:pt x="1904" y="2401"/>
                    <a:pt x="1904" y="2408"/>
                    <a:pt x="1904" y="2413"/>
                  </a:cubicBezTo>
                  <a:cubicBezTo>
                    <a:pt x="1904" y="2419"/>
                    <a:pt x="1904" y="2424"/>
                    <a:pt x="1904" y="2428"/>
                  </a:cubicBezTo>
                  <a:cubicBezTo>
                    <a:pt x="1904" y="2432"/>
                    <a:pt x="1904" y="2435"/>
                    <a:pt x="1904" y="2438"/>
                  </a:cubicBezTo>
                  <a:cubicBezTo>
                    <a:pt x="1904" y="2440"/>
                    <a:pt x="1904" y="2441"/>
                    <a:pt x="1904" y="2441"/>
                  </a:cubicBezTo>
                  <a:cubicBezTo>
                    <a:pt x="1904" y="2441"/>
                    <a:pt x="1905" y="2440"/>
                    <a:pt x="1905" y="2438"/>
                  </a:cubicBezTo>
                  <a:cubicBezTo>
                    <a:pt x="1905" y="2435"/>
                    <a:pt x="1905" y="2432"/>
                    <a:pt x="1906" y="2428"/>
                  </a:cubicBezTo>
                  <a:cubicBezTo>
                    <a:pt x="1906" y="2424"/>
                    <a:pt x="1907" y="2419"/>
                    <a:pt x="1907" y="2414"/>
                  </a:cubicBezTo>
                  <a:cubicBezTo>
                    <a:pt x="1907" y="2411"/>
                    <a:pt x="1907" y="2408"/>
                    <a:pt x="1908" y="2405"/>
                  </a:cubicBezTo>
                  <a:cubicBezTo>
                    <a:pt x="1908" y="2403"/>
                    <a:pt x="1908" y="2401"/>
                    <a:pt x="1908" y="2400"/>
                  </a:cubicBezTo>
                  <a:cubicBezTo>
                    <a:pt x="1908" y="2398"/>
                    <a:pt x="1908" y="2396"/>
                    <a:pt x="1908" y="2394"/>
                  </a:cubicBezTo>
                  <a:cubicBezTo>
                    <a:pt x="1908" y="2387"/>
                    <a:pt x="1908" y="2380"/>
                    <a:pt x="1908" y="2372"/>
                  </a:cubicBezTo>
                  <a:cubicBezTo>
                    <a:pt x="1908" y="2370"/>
                    <a:pt x="1908" y="2368"/>
                    <a:pt x="1908" y="2366"/>
                  </a:cubicBezTo>
                  <a:cubicBezTo>
                    <a:pt x="1908" y="2364"/>
                    <a:pt x="1907" y="2361"/>
                    <a:pt x="1907" y="2359"/>
                  </a:cubicBezTo>
                  <a:cubicBezTo>
                    <a:pt x="1907" y="2357"/>
                    <a:pt x="1907" y="2355"/>
                    <a:pt x="1907" y="2353"/>
                  </a:cubicBezTo>
                  <a:cubicBezTo>
                    <a:pt x="1906" y="2351"/>
                    <a:pt x="1906" y="2349"/>
                    <a:pt x="1906" y="2346"/>
                  </a:cubicBezTo>
                  <a:cubicBezTo>
                    <a:pt x="1906" y="2344"/>
                    <a:pt x="1905" y="2342"/>
                    <a:pt x="1905" y="2340"/>
                  </a:cubicBezTo>
                  <a:cubicBezTo>
                    <a:pt x="1905" y="2339"/>
                    <a:pt x="1904" y="2338"/>
                    <a:pt x="1904" y="2336"/>
                  </a:cubicBezTo>
                  <a:cubicBezTo>
                    <a:pt x="1904" y="2335"/>
                    <a:pt x="1904" y="2334"/>
                    <a:pt x="1903" y="2333"/>
                  </a:cubicBezTo>
                  <a:cubicBezTo>
                    <a:pt x="1903" y="2332"/>
                    <a:pt x="1903" y="2331"/>
                    <a:pt x="1903" y="2330"/>
                  </a:cubicBezTo>
                  <a:cubicBezTo>
                    <a:pt x="1902" y="2329"/>
                    <a:pt x="1902" y="2328"/>
                    <a:pt x="1902" y="2326"/>
                  </a:cubicBezTo>
                  <a:cubicBezTo>
                    <a:pt x="1902" y="2325"/>
                    <a:pt x="1901" y="2324"/>
                    <a:pt x="1901" y="2323"/>
                  </a:cubicBezTo>
                  <a:cubicBezTo>
                    <a:pt x="1901" y="2323"/>
                    <a:pt x="1901" y="2323"/>
                    <a:pt x="1901" y="2323"/>
                  </a:cubicBezTo>
                  <a:cubicBezTo>
                    <a:pt x="1901" y="2323"/>
                    <a:pt x="1901" y="2323"/>
                    <a:pt x="1901" y="2323"/>
                  </a:cubicBezTo>
                  <a:cubicBezTo>
                    <a:pt x="1901" y="2322"/>
                    <a:pt x="1901" y="2322"/>
                    <a:pt x="1901" y="2322"/>
                  </a:cubicBezTo>
                  <a:cubicBezTo>
                    <a:pt x="1901" y="2322"/>
                    <a:pt x="1901" y="2322"/>
                    <a:pt x="1901" y="2322"/>
                  </a:cubicBezTo>
                  <a:cubicBezTo>
                    <a:pt x="1901" y="2321"/>
                    <a:pt x="1901" y="2321"/>
                    <a:pt x="1901" y="2321"/>
                  </a:cubicBezTo>
                  <a:cubicBezTo>
                    <a:pt x="1900" y="2320"/>
                    <a:pt x="1900" y="2320"/>
                    <a:pt x="1900" y="2320"/>
                  </a:cubicBezTo>
                  <a:cubicBezTo>
                    <a:pt x="1899" y="2317"/>
                    <a:pt x="1899" y="2315"/>
                    <a:pt x="1898" y="2313"/>
                  </a:cubicBezTo>
                  <a:cubicBezTo>
                    <a:pt x="1898" y="2312"/>
                    <a:pt x="1898" y="2312"/>
                    <a:pt x="1897" y="2311"/>
                  </a:cubicBezTo>
                  <a:cubicBezTo>
                    <a:pt x="1897" y="2310"/>
                    <a:pt x="1897" y="2310"/>
                    <a:pt x="1897" y="2310"/>
                  </a:cubicBezTo>
                  <a:cubicBezTo>
                    <a:pt x="1895" y="2306"/>
                    <a:pt x="1895" y="2306"/>
                    <a:pt x="1895" y="2306"/>
                  </a:cubicBezTo>
                  <a:cubicBezTo>
                    <a:pt x="1894" y="2303"/>
                    <a:pt x="1894" y="2303"/>
                    <a:pt x="1894" y="2303"/>
                  </a:cubicBezTo>
                  <a:cubicBezTo>
                    <a:pt x="1894" y="2302"/>
                    <a:pt x="1893" y="2301"/>
                    <a:pt x="1893" y="2300"/>
                  </a:cubicBezTo>
                  <a:cubicBezTo>
                    <a:pt x="1892" y="2298"/>
                    <a:pt x="1891" y="2295"/>
                    <a:pt x="1890" y="2293"/>
                  </a:cubicBezTo>
                  <a:cubicBezTo>
                    <a:pt x="1889" y="2292"/>
                    <a:pt x="1889" y="2291"/>
                    <a:pt x="1888" y="2290"/>
                  </a:cubicBezTo>
                  <a:cubicBezTo>
                    <a:pt x="1887" y="2287"/>
                    <a:pt x="1887" y="2287"/>
                    <a:pt x="1887" y="2287"/>
                  </a:cubicBezTo>
                  <a:cubicBezTo>
                    <a:pt x="1886" y="2285"/>
                    <a:pt x="1885" y="2283"/>
                    <a:pt x="1884" y="2281"/>
                  </a:cubicBezTo>
                  <a:cubicBezTo>
                    <a:pt x="1882" y="2279"/>
                    <a:pt x="1881" y="2277"/>
                    <a:pt x="1880" y="2275"/>
                  </a:cubicBezTo>
                  <a:cubicBezTo>
                    <a:pt x="1879" y="2274"/>
                    <a:pt x="1879" y="2273"/>
                    <a:pt x="1878" y="2272"/>
                  </a:cubicBezTo>
                  <a:cubicBezTo>
                    <a:pt x="1878" y="2271"/>
                    <a:pt x="1877" y="2270"/>
                    <a:pt x="1876" y="2269"/>
                  </a:cubicBezTo>
                  <a:cubicBezTo>
                    <a:pt x="1875" y="2267"/>
                    <a:pt x="1874" y="2265"/>
                    <a:pt x="1873" y="2263"/>
                  </a:cubicBezTo>
                  <a:cubicBezTo>
                    <a:pt x="1872" y="2261"/>
                    <a:pt x="1872" y="2261"/>
                    <a:pt x="1872" y="2261"/>
                  </a:cubicBezTo>
                  <a:cubicBezTo>
                    <a:pt x="1871" y="2260"/>
                    <a:pt x="1871" y="2260"/>
                    <a:pt x="1871" y="2260"/>
                  </a:cubicBezTo>
                  <a:cubicBezTo>
                    <a:pt x="1870" y="2259"/>
                    <a:pt x="1869" y="2258"/>
                    <a:pt x="1869" y="2257"/>
                  </a:cubicBezTo>
                  <a:cubicBezTo>
                    <a:pt x="1867" y="2255"/>
                    <a:pt x="1866" y="2253"/>
                    <a:pt x="1865" y="2252"/>
                  </a:cubicBezTo>
                  <a:cubicBezTo>
                    <a:pt x="1863" y="2250"/>
                    <a:pt x="1862" y="2248"/>
                    <a:pt x="1861" y="2246"/>
                  </a:cubicBezTo>
                  <a:cubicBezTo>
                    <a:pt x="1859" y="2245"/>
                    <a:pt x="1858" y="2243"/>
                    <a:pt x="1857" y="2241"/>
                  </a:cubicBezTo>
                  <a:cubicBezTo>
                    <a:pt x="1855" y="2240"/>
                    <a:pt x="1854" y="2238"/>
                    <a:pt x="1852" y="2236"/>
                  </a:cubicBezTo>
                  <a:cubicBezTo>
                    <a:pt x="1851" y="2235"/>
                    <a:pt x="1850" y="2233"/>
                    <a:pt x="1848" y="2232"/>
                  </a:cubicBezTo>
                  <a:cubicBezTo>
                    <a:pt x="1847" y="2230"/>
                    <a:pt x="1846" y="2229"/>
                    <a:pt x="1844" y="2227"/>
                  </a:cubicBezTo>
                  <a:cubicBezTo>
                    <a:pt x="1842" y="2224"/>
                    <a:pt x="1839" y="2221"/>
                    <a:pt x="1836" y="2218"/>
                  </a:cubicBezTo>
                  <a:cubicBezTo>
                    <a:pt x="1834" y="2216"/>
                    <a:pt x="1831" y="2213"/>
                    <a:pt x="1829" y="2211"/>
                  </a:cubicBezTo>
                  <a:cubicBezTo>
                    <a:pt x="1827" y="2209"/>
                    <a:pt x="1826" y="2207"/>
                    <a:pt x="1824" y="2206"/>
                  </a:cubicBezTo>
                  <a:cubicBezTo>
                    <a:pt x="1815" y="2186"/>
                    <a:pt x="1802" y="2168"/>
                    <a:pt x="1785" y="2155"/>
                  </a:cubicBezTo>
                  <a:cubicBezTo>
                    <a:pt x="1849" y="2131"/>
                    <a:pt x="1895" y="2170"/>
                    <a:pt x="1895" y="2170"/>
                  </a:cubicBezTo>
                  <a:cubicBezTo>
                    <a:pt x="1895" y="2170"/>
                    <a:pt x="1908" y="2182"/>
                    <a:pt x="1914" y="2194"/>
                  </a:cubicBezTo>
                  <a:cubicBezTo>
                    <a:pt x="1914" y="2195"/>
                    <a:pt x="1914" y="2196"/>
                    <a:pt x="1915" y="2197"/>
                  </a:cubicBezTo>
                  <a:cubicBezTo>
                    <a:pt x="1915" y="2198"/>
                    <a:pt x="1915" y="2199"/>
                    <a:pt x="1916" y="2200"/>
                  </a:cubicBezTo>
                  <a:cubicBezTo>
                    <a:pt x="1916" y="2201"/>
                    <a:pt x="1916" y="2202"/>
                    <a:pt x="1917" y="2203"/>
                  </a:cubicBezTo>
                  <a:cubicBezTo>
                    <a:pt x="1917" y="2206"/>
                    <a:pt x="1918" y="2208"/>
                    <a:pt x="1919" y="2211"/>
                  </a:cubicBezTo>
                  <a:cubicBezTo>
                    <a:pt x="1919" y="2213"/>
                    <a:pt x="1920" y="2216"/>
                    <a:pt x="1921" y="2218"/>
                  </a:cubicBezTo>
                  <a:cubicBezTo>
                    <a:pt x="1921" y="2221"/>
                    <a:pt x="1922" y="2224"/>
                    <a:pt x="1922" y="2227"/>
                  </a:cubicBezTo>
                  <a:cubicBezTo>
                    <a:pt x="1923" y="2229"/>
                    <a:pt x="1924" y="2232"/>
                    <a:pt x="1924" y="2235"/>
                  </a:cubicBezTo>
                  <a:cubicBezTo>
                    <a:pt x="1925" y="2238"/>
                    <a:pt x="1926" y="2241"/>
                    <a:pt x="1927" y="2244"/>
                  </a:cubicBezTo>
                  <a:cubicBezTo>
                    <a:pt x="1928" y="2250"/>
                    <a:pt x="1930" y="2256"/>
                    <a:pt x="1932" y="2261"/>
                  </a:cubicBezTo>
                  <a:cubicBezTo>
                    <a:pt x="1933" y="2264"/>
                    <a:pt x="1934" y="2267"/>
                    <a:pt x="1936" y="2270"/>
                  </a:cubicBezTo>
                  <a:cubicBezTo>
                    <a:pt x="1936" y="2271"/>
                    <a:pt x="1936" y="2271"/>
                    <a:pt x="1936" y="2271"/>
                  </a:cubicBezTo>
                  <a:cubicBezTo>
                    <a:pt x="1936" y="2271"/>
                    <a:pt x="1936" y="2271"/>
                    <a:pt x="1936" y="2271"/>
                  </a:cubicBezTo>
                  <a:cubicBezTo>
                    <a:pt x="1936" y="2271"/>
                    <a:pt x="1936" y="2271"/>
                    <a:pt x="1936" y="2271"/>
                  </a:cubicBezTo>
                  <a:cubicBezTo>
                    <a:pt x="1937" y="2272"/>
                    <a:pt x="1937" y="2272"/>
                    <a:pt x="1937" y="2272"/>
                  </a:cubicBezTo>
                  <a:cubicBezTo>
                    <a:pt x="1938" y="2274"/>
                    <a:pt x="1938" y="2274"/>
                    <a:pt x="1938" y="2274"/>
                  </a:cubicBezTo>
                  <a:cubicBezTo>
                    <a:pt x="1938" y="2275"/>
                    <a:pt x="1938" y="2276"/>
                    <a:pt x="1939" y="2276"/>
                  </a:cubicBezTo>
                  <a:cubicBezTo>
                    <a:pt x="1940" y="2279"/>
                    <a:pt x="1940" y="2279"/>
                    <a:pt x="1940" y="2279"/>
                  </a:cubicBezTo>
                  <a:cubicBezTo>
                    <a:pt x="1941" y="2281"/>
                    <a:pt x="1943" y="2284"/>
                    <a:pt x="1945" y="2286"/>
                  </a:cubicBezTo>
                  <a:cubicBezTo>
                    <a:pt x="1945" y="2288"/>
                    <a:pt x="1946" y="2289"/>
                    <a:pt x="1947" y="2290"/>
                  </a:cubicBezTo>
                  <a:cubicBezTo>
                    <a:pt x="1948" y="2291"/>
                    <a:pt x="1949" y="2293"/>
                    <a:pt x="1950" y="2294"/>
                  </a:cubicBezTo>
                  <a:cubicBezTo>
                    <a:pt x="1951" y="2295"/>
                    <a:pt x="1952" y="2296"/>
                    <a:pt x="1953" y="2297"/>
                  </a:cubicBezTo>
                  <a:cubicBezTo>
                    <a:pt x="1953" y="2298"/>
                    <a:pt x="1954" y="2299"/>
                    <a:pt x="1955" y="2300"/>
                  </a:cubicBezTo>
                  <a:cubicBezTo>
                    <a:pt x="1956" y="2301"/>
                    <a:pt x="1957" y="2302"/>
                    <a:pt x="1958" y="2303"/>
                  </a:cubicBezTo>
                  <a:cubicBezTo>
                    <a:pt x="1959" y="2304"/>
                    <a:pt x="1960" y="2305"/>
                    <a:pt x="1961" y="2306"/>
                  </a:cubicBezTo>
                  <a:cubicBezTo>
                    <a:pt x="1962" y="2307"/>
                    <a:pt x="1963" y="2308"/>
                    <a:pt x="1964" y="2309"/>
                  </a:cubicBezTo>
                  <a:cubicBezTo>
                    <a:pt x="1965" y="2310"/>
                    <a:pt x="1966" y="2311"/>
                    <a:pt x="1967" y="2311"/>
                  </a:cubicBezTo>
                  <a:cubicBezTo>
                    <a:pt x="1969" y="2313"/>
                    <a:pt x="1971" y="2315"/>
                    <a:pt x="1973" y="2316"/>
                  </a:cubicBezTo>
                  <a:cubicBezTo>
                    <a:pt x="1974" y="2317"/>
                    <a:pt x="1975" y="2317"/>
                    <a:pt x="1976" y="2318"/>
                  </a:cubicBezTo>
                  <a:cubicBezTo>
                    <a:pt x="1976" y="2319"/>
                    <a:pt x="1977" y="2319"/>
                    <a:pt x="1978" y="2320"/>
                  </a:cubicBezTo>
                  <a:cubicBezTo>
                    <a:pt x="1980" y="2321"/>
                    <a:pt x="1982" y="2322"/>
                    <a:pt x="1983" y="2323"/>
                  </a:cubicBezTo>
                  <a:cubicBezTo>
                    <a:pt x="1985" y="2324"/>
                    <a:pt x="1987" y="2324"/>
                    <a:pt x="1988" y="2325"/>
                  </a:cubicBezTo>
                  <a:cubicBezTo>
                    <a:pt x="1990" y="2326"/>
                    <a:pt x="1991" y="2327"/>
                    <a:pt x="1992" y="2327"/>
                  </a:cubicBezTo>
                  <a:cubicBezTo>
                    <a:pt x="1995" y="2328"/>
                    <a:pt x="1997" y="2329"/>
                    <a:pt x="1998" y="2329"/>
                  </a:cubicBezTo>
                  <a:cubicBezTo>
                    <a:pt x="1999" y="2330"/>
                    <a:pt x="2000" y="2330"/>
                    <a:pt x="2000" y="2330"/>
                  </a:cubicBezTo>
                  <a:cubicBezTo>
                    <a:pt x="2000" y="2330"/>
                    <a:pt x="1999" y="2330"/>
                    <a:pt x="1998" y="2329"/>
                  </a:cubicBezTo>
                  <a:cubicBezTo>
                    <a:pt x="1998" y="2329"/>
                    <a:pt x="1997" y="2328"/>
                    <a:pt x="1996" y="2328"/>
                  </a:cubicBezTo>
                  <a:cubicBezTo>
                    <a:pt x="1995" y="2327"/>
                    <a:pt x="1994" y="2326"/>
                    <a:pt x="1993" y="2326"/>
                  </a:cubicBezTo>
                  <a:cubicBezTo>
                    <a:pt x="1992" y="2325"/>
                    <a:pt x="1991" y="2324"/>
                    <a:pt x="1989" y="2323"/>
                  </a:cubicBezTo>
                  <a:cubicBezTo>
                    <a:pt x="1988" y="2322"/>
                    <a:pt x="1987" y="2321"/>
                    <a:pt x="1985" y="2320"/>
                  </a:cubicBezTo>
                  <a:cubicBezTo>
                    <a:pt x="1984" y="2319"/>
                    <a:pt x="1982" y="2318"/>
                    <a:pt x="1981" y="2317"/>
                  </a:cubicBezTo>
                  <a:cubicBezTo>
                    <a:pt x="1980" y="2316"/>
                    <a:pt x="1979" y="2315"/>
                    <a:pt x="1978" y="2315"/>
                  </a:cubicBezTo>
                  <a:cubicBezTo>
                    <a:pt x="1977" y="2314"/>
                    <a:pt x="1976" y="2313"/>
                    <a:pt x="1976" y="2312"/>
                  </a:cubicBezTo>
                  <a:cubicBezTo>
                    <a:pt x="1972" y="2309"/>
                    <a:pt x="1969" y="2306"/>
                    <a:pt x="1965" y="2302"/>
                  </a:cubicBezTo>
                  <a:cubicBezTo>
                    <a:pt x="1965" y="2301"/>
                    <a:pt x="1964" y="2300"/>
                    <a:pt x="1963" y="2299"/>
                  </a:cubicBezTo>
                  <a:cubicBezTo>
                    <a:pt x="1962" y="2298"/>
                    <a:pt x="1961" y="2297"/>
                    <a:pt x="1960" y="2296"/>
                  </a:cubicBezTo>
                  <a:cubicBezTo>
                    <a:pt x="1959" y="2295"/>
                    <a:pt x="1959" y="2294"/>
                    <a:pt x="1958" y="2293"/>
                  </a:cubicBezTo>
                  <a:cubicBezTo>
                    <a:pt x="1957" y="2292"/>
                    <a:pt x="1956" y="2291"/>
                    <a:pt x="1955" y="2290"/>
                  </a:cubicBezTo>
                  <a:cubicBezTo>
                    <a:pt x="1955" y="2288"/>
                    <a:pt x="1954" y="2287"/>
                    <a:pt x="1953" y="2286"/>
                  </a:cubicBezTo>
                  <a:cubicBezTo>
                    <a:pt x="1952" y="2285"/>
                    <a:pt x="1952" y="2284"/>
                    <a:pt x="1951" y="2282"/>
                  </a:cubicBezTo>
                  <a:cubicBezTo>
                    <a:pt x="1950" y="2281"/>
                    <a:pt x="1949" y="2280"/>
                    <a:pt x="1949" y="2279"/>
                  </a:cubicBezTo>
                  <a:cubicBezTo>
                    <a:pt x="1948" y="2277"/>
                    <a:pt x="1947" y="2276"/>
                    <a:pt x="1947" y="2275"/>
                  </a:cubicBezTo>
                  <a:cubicBezTo>
                    <a:pt x="1946" y="2273"/>
                    <a:pt x="1946" y="2273"/>
                    <a:pt x="1946" y="2273"/>
                  </a:cubicBezTo>
                  <a:cubicBezTo>
                    <a:pt x="1945" y="2272"/>
                    <a:pt x="1945" y="2272"/>
                    <a:pt x="1945" y="2271"/>
                  </a:cubicBezTo>
                  <a:cubicBezTo>
                    <a:pt x="1944" y="2269"/>
                    <a:pt x="1944" y="2269"/>
                    <a:pt x="1944" y="2269"/>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7"/>
                    <a:pt x="1943" y="2267"/>
                    <a:pt x="1943" y="2267"/>
                  </a:cubicBezTo>
                  <a:cubicBezTo>
                    <a:pt x="1942" y="2264"/>
                    <a:pt x="1941" y="2262"/>
                    <a:pt x="1940" y="2259"/>
                  </a:cubicBezTo>
                  <a:cubicBezTo>
                    <a:pt x="1939" y="2256"/>
                    <a:pt x="1938" y="2254"/>
                    <a:pt x="1937" y="2251"/>
                  </a:cubicBezTo>
                  <a:cubicBezTo>
                    <a:pt x="1937" y="2251"/>
                    <a:pt x="1937" y="2251"/>
                    <a:pt x="1937" y="2251"/>
                  </a:cubicBezTo>
                  <a:cubicBezTo>
                    <a:pt x="1938" y="2252"/>
                    <a:pt x="1938" y="2253"/>
                    <a:pt x="1939" y="2254"/>
                  </a:cubicBezTo>
                  <a:cubicBezTo>
                    <a:pt x="1939" y="2255"/>
                    <a:pt x="1940" y="2256"/>
                    <a:pt x="1941" y="2257"/>
                  </a:cubicBezTo>
                  <a:cubicBezTo>
                    <a:pt x="1942" y="2258"/>
                    <a:pt x="1942" y="2259"/>
                    <a:pt x="1943" y="2260"/>
                  </a:cubicBezTo>
                  <a:cubicBezTo>
                    <a:pt x="1945" y="2261"/>
                    <a:pt x="1947" y="2263"/>
                    <a:pt x="1949" y="2265"/>
                  </a:cubicBezTo>
                  <a:cubicBezTo>
                    <a:pt x="1951" y="2267"/>
                    <a:pt x="1953" y="2268"/>
                    <a:pt x="1955" y="2270"/>
                  </a:cubicBezTo>
                  <a:cubicBezTo>
                    <a:pt x="1957" y="2272"/>
                    <a:pt x="1959" y="2273"/>
                    <a:pt x="1961" y="2275"/>
                  </a:cubicBezTo>
                  <a:cubicBezTo>
                    <a:pt x="1963" y="2276"/>
                    <a:pt x="1966" y="2277"/>
                    <a:pt x="1968" y="2278"/>
                  </a:cubicBezTo>
                  <a:cubicBezTo>
                    <a:pt x="1969" y="2279"/>
                    <a:pt x="1970" y="2279"/>
                    <a:pt x="1971" y="2280"/>
                  </a:cubicBezTo>
                  <a:cubicBezTo>
                    <a:pt x="1972" y="2280"/>
                    <a:pt x="1974" y="2281"/>
                    <a:pt x="1975" y="2281"/>
                  </a:cubicBezTo>
                  <a:cubicBezTo>
                    <a:pt x="1976" y="2281"/>
                    <a:pt x="1977" y="2282"/>
                    <a:pt x="1978" y="2282"/>
                  </a:cubicBezTo>
                  <a:cubicBezTo>
                    <a:pt x="1979" y="2282"/>
                    <a:pt x="1980" y="2283"/>
                    <a:pt x="1981" y="2283"/>
                  </a:cubicBezTo>
                  <a:cubicBezTo>
                    <a:pt x="1982" y="2283"/>
                    <a:pt x="1983" y="2283"/>
                    <a:pt x="1984" y="2283"/>
                  </a:cubicBezTo>
                  <a:cubicBezTo>
                    <a:pt x="1984" y="2284"/>
                    <a:pt x="1985" y="2284"/>
                    <a:pt x="1986" y="2284"/>
                  </a:cubicBezTo>
                  <a:cubicBezTo>
                    <a:pt x="1987" y="2284"/>
                    <a:pt x="1988" y="2284"/>
                    <a:pt x="1988" y="2284"/>
                  </a:cubicBezTo>
                  <a:cubicBezTo>
                    <a:pt x="1989" y="2284"/>
                    <a:pt x="1990" y="2284"/>
                    <a:pt x="1990" y="2284"/>
                  </a:cubicBezTo>
                  <a:cubicBezTo>
                    <a:pt x="1991" y="2285"/>
                    <a:pt x="1992" y="2285"/>
                    <a:pt x="1993" y="2285"/>
                  </a:cubicBezTo>
                  <a:cubicBezTo>
                    <a:pt x="1993" y="2285"/>
                    <a:pt x="1994" y="2285"/>
                    <a:pt x="1994" y="2285"/>
                  </a:cubicBezTo>
                  <a:cubicBezTo>
                    <a:pt x="1994" y="2285"/>
                    <a:pt x="1993" y="2284"/>
                    <a:pt x="1993" y="2284"/>
                  </a:cubicBezTo>
                  <a:cubicBezTo>
                    <a:pt x="1992" y="2284"/>
                    <a:pt x="1992" y="2283"/>
                    <a:pt x="1991" y="2283"/>
                  </a:cubicBezTo>
                  <a:cubicBezTo>
                    <a:pt x="1990" y="2283"/>
                    <a:pt x="1990" y="2282"/>
                    <a:pt x="1989" y="2282"/>
                  </a:cubicBezTo>
                  <a:cubicBezTo>
                    <a:pt x="1988" y="2282"/>
                    <a:pt x="1988" y="2281"/>
                    <a:pt x="1987" y="2281"/>
                  </a:cubicBezTo>
                  <a:cubicBezTo>
                    <a:pt x="1986" y="2281"/>
                    <a:pt x="1986" y="2280"/>
                    <a:pt x="1985" y="2280"/>
                  </a:cubicBezTo>
                  <a:cubicBezTo>
                    <a:pt x="1984" y="2279"/>
                    <a:pt x="1983" y="2279"/>
                    <a:pt x="1982" y="2279"/>
                  </a:cubicBezTo>
                  <a:cubicBezTo>
                    <a:pt x="1982" y="2278"/>
                    <a:pt x="1981" y="2278"/>
                    <a:pt x="1980" y="2277"/>
                  </a:cubicBezTo>
                  <a:cubicBezTo>
                    <a:pt x="1979" y="2277"/>
                    <a:pt x="1978" y="2276"/>
                    <a:pt x="1977" y="2276"/>
                  </a:cubicBezTo>
                  <a:cubicBezTo>
                    <a:pt x="1977" y="2275"/>
                    <a:pt x="1976" y="2275"/>
                    <a:pt x="1976" y="2275"/>
                  </a:cubicBezTo>
                  <a:cubicBezTo>
                    <a:pt x="1975" y="2274"/>
                    <a:pt x="1975" y="2274"/>
                    <a:pt x="1974" y="2274"/>
                  </a:cubicBezTo>
                  <a:cubicBezTo>
                    <a:pt x="1973" y="2273"/>
                    <a:pt x="1972" y="2273"/>
                    <a:pt x="1971" y="2272"/>
                  </a:cubicBezTo>
                  <a:cubicBezTo>
                    <a:pt x="1970" y="2271"/>
                    <a:pt x="1969" y="2271"/>
                    <a:pt x="1968" y="2270"/>
                  </a:cubicBezTo>
                  <a:cubicBezTo>
                    <a:pt x="1967" y="2270"/>
                    <a:pt x="1966" y="2269"/>
                    <a:pt x="1965" y="2268"/>
                  </a:cubicBezTo>
                  <a:cubicBezTo>
                    <a:pt x="1963" y="2267"/>
                    <a:pt x="1961" y="2265"/>
                    <a:pt x="1959" y="2264"/>
                  </a:cubicBezTo>
                  <a:cubicBezTo>
                    <a:pt x="1958" y="2262"/>
                    <a:pt x="1956" y="2261"/>
                    <a:pt x="1954" y="2259"/>
                  </a:cubicBezTo>
                  <a:cubicBezTo>
                    <a:pt x="1953" y="2258"/>
                    <a:pt x="1952" y="2258"/>
                    <a:pt x="1951" y="2257"/>
                  </a:cubicBezTo>
                  <a:cubicBezTo>
                    <a:pt x="1950" y="2256"/>
                    <a:pt x="1949" y="2255"/>
                    <a:pt x="1948" y="2255"/>
                  </a:cubicBezTo>
                  <a:cubicBezTo>
                    <a:pt x="1947" y="2254"/>
                    <a:pt x="1947" y="2253"/>
                    <a:pt x="1946" y="2252"/>
                  </a:cubicBezTo>
                  <a:cubicBezTo>
                    <a:pt x="1945" y="2252"/>
                    <a:pt x="1945" y="2252"/>
                    <a:pt x="1945" y="2251"/>
                  </a:cubicBezTo>
                  <a:cubicBezTo>
                    <a:pt x="1944" y="2251"/>
                    <a:pt x="1944" y="2250"/>
                    <a:pt x="1943" y="2250"/>
                  </a:cubicBezTo>
                  <a:cubicBezTo>
                    <a:pt x="1943" y="2249"/>
                    <a:pt x="1942" y="2249"/>
                    <a:pt x="1941" y="2248"/>
                  </a:cubicBezTo>
                  <a:cubicBezTo>
                    <a:pt x="1940" y="2247"/>
                    <a:pt x="1940" y="2246"/>
                    <a:pt x="1939" y="2246"/>
                  </a:cubicBezTo>
                  <a:cubicBezTo>
                    <a:pt x="1938" y="2245"/>
                    <a:pt x="1938" y="2244"/>
                    <a:pt x="1937" y="2244"/>
                  </a:cubicBezTo>
                  <a:cubicBezTo>
                    <a:pt x="1937" y="2243"/>
                    <a:pt x="1936" y="2243"/>
                    <a:pt x="1935" y="2242"/>
                  </a:cubicBezTo>
                  <a:cubicBezTo>
                    <a:pt x="1935" y="2242"/>
                    <a:pt x="1934" y="2241"/>
                    <a:pt x="1934" y="2241"/>
                  </a:cubicBezTo>
                  <a:cubicBezTo>
                    <a:pt x="1934" y="2240"/>
                    <a:pt x="1934" y="2240"/>
                    <a:pt x="1934" y="2240"/>
                  </a:cubicBezTo>
                  <a:cubicBezTo>
                    <a:pt x="1932" y="2235"/>
                    <a:pt x="1931" y="2230"/>
                    <a:pt x="1929" y="2225"/>
                  </a:cubicBezTo>
                  <a:cubicBezTo>
                    <a:pt x="1928" y="2222"/>
                    <a:pt x="1928" y="2219"/>
                    <a:pt x="1927" y="2217"/>
                  </a:cubicBezTo>
                  <a:cubicBezTo>
                    <a:pt x="1926" y="2214"/>
                    <a:pt x="1925" y="2211"/>
                    <a:pt x="1924" y="2209"/>
                  </a:cubicBezTo>
                  <a:cubicBezTo>
                    <a:pt x="1923" y="2206"/>
                    <a:pt x="1923" y="2204"/>
                    <a:pt x="1922" y="2202"/>
                  </a:cubicBezTo>
                  <a:cubicBezTo>
                    <a:pt x="1921" y="2199"/>
                    <a:pt x="1920" y="2197"/>
                    <a:pt x="1919" y="2195"/>
                  </a:cubicBezTo>
                  <a:cubicBezTo>
                    <a:pt x="1918" y="2194"/>
                    <a:pt x="1918" y="2193"/>
                    <a:pt x="1917" y="2192"/>
                  </a:cubicBezTo>
                  <a:cubicBezTo>
                    <a:pt x="1917" y="2191"/>
                    <a:pt x="1916" y="2190"/>
                    <a:pt x="1916" y="2189"/>
                  </a:cubicBezTo>
                  <a:cubicBezTo>
                    <a:pt x="1915" y="2187"/>
                    <a:pt x="1914" y="2185"/>
                    <a:pt x="1913" y="2184"/>
                  </a:cubicBezTo>
                  <a:cubicBezTo>
                    <a:pt x="1912" y="2182"/>
                    <a:pt x="1911" y="2181"/>
                    <a:pt x="1910" y="2179"/>
                  </a:cubicBezTo>
                  <a:cubicBezTo>
                    <a:pt x="1910" y="2179"/>
                    <a:pt x="1909" y="2179"/>
                    <a:pt x="1909" y="2178"/>
                  </a:cubicBezTo>
                  <a:cubicBezTo>
                    <a:pt x="1904" y="2165"/>
                    <a:pt x="1896" y="2155"/>
                    <a:pt x="1886" y="2148"/>
                  </a:cubicBezTo>
                  <a:cubicBezTo>
                    <a:pt x="1888" y="2148"/>
                    <a:pt x="1891" y="2149"/>
                    <a:pt x="1896" y="2149"/>
                  </a:cubicBezTo>
                  <a:cubicBezTo>
                    <a:pt x="1899" y="2150"/>
                    <a:pt x="1904" y="2151"/>
                    <a:pt x="1909" y="2152"/>
                  </a:cubicBezTo>
                  <a:cubicBezTo>
                    <a:pt x="1913" y="2154"/>
                    <a:pt x="1919" y="2155"/>
                    <a:pt x="1924" y="2158"/>
                  </a:cubicBezTo>
                  <a:cubicBezTo>
                    <a:pt x="1925" y="2158"/>
                    <a:pt x="1926" y="2158"/>
                    <a:pt x="1927" y="2159"/>
                  </a:cubicBezTo>
                  <a:cubicBezTo>
                    <a:pt x="1927" y="2159"/>
                    <a:pt x="1928" y="2159"/>
                    <a:pt x="1929" y="2160"/>
                  </a:cubicBezTo>
                  <a:cubicBezTo>
                    <a:pt x="1929" y="2160"/>
                    <a:pt x="1930" y="2161"/>
                    <a:pt x="1931" y="2161"/>
                  </a:cubicBezTo>
                  <a:cubicBezTo>
                    <a:pt x="1931" y="2161"/>
                    <a:pt x="1932" y="2162"/>
                    <a:pt x="1933" y="2162"/>
                  </a:cubicBezTo>
                  <a:cubicBezTo>
                    <a:pt x="1936" y="2164"/>
                    <a:pt x="1939" y="2166"/>
                    <a:pt x="1941" y="2168"/>
                  </a:cubicBezTo>
                  <a:cubicBezTo>
                    <a:pt x="1947" y="2172"/>
                    <a:pt x="1952" y="2178"/>
                    <a:pt x="1957" y="2183"/>
                  </a:cubicBezTo>
                  <a:cubicBezTo>
                    <a:pt x="1958" y="2184"/>
                    <a:pt x="1959" y="2185"/>
                    <a:pt x="1959" y="2186"/>
                  </a:cubicBezTo>
                  <a:cubicBezTo>
                    <a:pt x="1960" y="2186"/>
                    <a:pt x="1961" y="2187"/>
                    <a:pt x="1961" y="2188"/>
                  </a:cubicBezTo>
                  <a:cubicBezTo>
                    <a:pt x="1963" y="2189"/>
                    <a:pt x="1964" y="2191"/>
                    <a:pt x="1965" y="2192"/>
                  </a:cubicBezTo>
                  <a:cubicBezTo>
                    <a:pt x="1968" y="2195"/>
                    <a:pt x="1970" y="2198"/>
                    <a:pt x="1973" y="2202"/>
                  </a:cubicBezTo>
                  <a:cubicBezTo>
                    <a:pt x="1978" y="2208"/>
                    <a:pt x="1983" y="2215"/>
                    <a:pt x="1988" y="2221"/>
                  </a:cubicBezTo>
                  <a:cubicBezTo>
                    <a:pt x="1993" y="2228"/>
                    <a:pt x="1997" y="2235"/>
                    <a:pt x="2002" y="2242"/>
                  </a:cubicBezTo>
                  <a:cubicBezTo>
                    <a:pt x="2002" y="2243"/>
                    <a:pt x="2002" y="2243"/>
                    <a:pt x="2003" y="2244"/>
                  </a:cubicBezTo>
                  <a:cubicBezTo>
                    <a:pt x="2003" y="2245"/>
                    <a:pt x="2003" y="2246"/>
                    <a:pt x="2003" y="2247"/>
                  </a:cubicBezTo>
                  <a:cubicBezTo>
                    <a:pt x="2004" y="2250"/>
                    <a:pt x="2005" y="2254"/>
                    <a:pt x="2006" y="2258"/>
                  </a:cubicBezTo>
                  <a:cubicBezTo>
                    <a:pt x="2007" y="2262"/>
                    <a:pt x="2008" y="2266"/>
                    <a:pt x="2009" y="2270"/>
                  </a:cubicBezTo>
                  <a:cubicBezTo>
                    <a:pt x="2009" y="2274"/>
                    <a:pt x="2010" y="2279"/>
                    <a:pt x="2011" y="2283"/>
                  </a:cubicBezTo>
                  <a:cubicBezTo>
                    <a:pt x="2012" y="2287"/>
                    <a:pt x="2013" y="2292"/>
                    <a:pt x="2015" y="2296"/>
                  </a:cubicBezTo>
                  <a:cubicBezTo>
                    <a:pt x="2015" y="2298"/>
                    <a:pt x="2016" y="2300"/>
                    <a:pt x="2017" y="2302"/>
                  </a:cubicBezTo>
                  <a:cubicBezTo>
                    <a:pt x="2017" y="2303"/>
                    <a:pt x="2017" y="2304"/>
                    <a:pt x="2018" y="2305"/>
                  </a:cubicBezTo>
                  <a:cubicBezTo>
                    <a:pt x="2018" y="2306"/>
                    <a:pt x="2018" y="2307"/>
                    <a:pt x="2019" y="2308"/>
                  </a:cubicBezTo>
                  <a:cubicBezTo>
                    <a:pt x="2020" y="2312"/>
                    <a:pt x="2022" y="2316"/>
                    <a:pt x="2024" y="2319"/>
                  </a:cubicBezTo>
                  <a:cubicBezTo>
                    <a:pt x="2026" y="2323"/>
                    <a:pt x="2028" y="2326"/>
                    <a:pt x="2030" y="2328"/>
                  </a:cubicBezTo>
                  <a:cubicBezTo>
                    <a:pt x="2031" y="2330"/>
                    <a:pt x="2032" y="2331"/>
                    <a:pt x="2033" y="2332"/>
                  </a:cubicBezTo>
                  <a:cubicBezTo>
                    <a:pt x="2034" y="2333"/>
                    <a:pt x="2035" y="2334"/>
                    <a:pt x="2036" y="2335"/>
                  </a:cubicBezTo>
                  <a:cubicBezTo>
                    <a:pt x="2037" y="2336"/>
                    <a:pt x="2038" y="2337"/>
                    <a:pt x="2039" y="2338"/>
                  </a:cubicBezTo>
                  <a:cubicBezTo>
                    <a:pt x="2040" y="2339"/>
                    <a:pt x="2041" y="2339"/>
                    <a:pt x="2041" y="2340"/>
                  </a:cubicBezTo>
                  <a:cubicBezTo>
                    <a:pt x="2042" y="2341"/>
                    <a:pt x="2043" y="2341"/>
                    <a:pt x="2043" y="2342"/>
                  </a:cubicBezTo>
                  <a:cubicBezTo>
                    <a:pt x="2044" y="2342"/>
                    <a:pt x="2045" y="2342"/>
                    <a:pt x="2045" y="2343"/>
                  </a:cubicBezTo>
                  <a:cubicBezTo>
                    <a:pt x="2046" y="2343"/>
                    <a:pt x="2046" y="2343"/>
                    <a:pt x="2046" y="2343"/>
                  </a:cubicBezTo>
                  <a:cubicBezTo>
                    <a:pt x="2046" y="2343"/>
                    <a:pt x="2046" y="2343"/>
                    <a:pt x="2045" y="2342"/>
                  </a:cubicBezTo>
                  <a:cubicBezTo>
                    <a:pt x="2045" y="2341"/>
                    <a:pt x="2044" y="2340"/>
                    <a:pt x="2042" y="2339"/>
                  </a:cubicBezTo>
                  <a:cubicBezTo>
                    <a:pt x="2042" y="2338"/>
                    <a:pt x="2041" y="2337"/>
                    <a:pt x="2040" y="2336"/>
                  </a:cubicBezTo>
                  <a:cubicBezTo>
                    <a:pt x="2040" y="2335"/>
                    <a:pt x="2039" y="2334"/>
                    <a:pt x="2038" y="2333"/>
                  </a:cubicBezTo>
                  <a:cubicBezTo>
                    <a:pt x="2038" y="2332"/>
                    <a:pt x="2037" y="2331"/>
                    <a:pt x="2036" y="2330"/>
                  </a:cubicBezTo>
                  <a:cubicBezTo>
                    <a:pt x="2035" y="2329"/>
                    <a:pt x="2035" y="2327"/>
                    <a:pt x="2034" y="2326"/>
                  </a:cubicBezTo>
                  <a:cubicBezTo>
                    <a:pt x="2032" y="2323"/>
                    <a:pt x="2031" y="2320"/>
                    <a:pt x="2029" y="2317"/>
                  </a:cubicBezTo>
                  <a:cubicBezTo>
                    <a:pt x="2028" y="2313"/>
                    <a:pt x="2027" y="2310"/>
                    <a:pt x="2025" y="2306"/>
                  </a:cubicBezTo>
                  <a:cubicBezTo>
                    <a:pt x="2024" y="2302"/>
                    <a:pt x="2023" y="2298"/>
                    <a:pt x="2022" y="2294"/>
                  </a:cubicBezTo>
                  <a:cubicBezTo>
                    <a:pt x="2021" y="2290"/>
                    <a:pt x="2020" y="2286"/>
                    <a:pt x="2019" y="2281"/>
                  </a:cubicBezTo>
                  <a:cubicBezTo>
                    <a:pt x="2018" y="2277"/>
                    <a:pt x="2017" y="2273"/>
                    <a:pt x="2016" y="2269"/>
                  </a:cubicBezTo>
                  <a:cubicBezTo>
                    <a:pt x="2016" y="2268"/>
                    <a:pt x="2016" y="2267"/>
                    <a:pt x="2016" y="2267"/>
                  </a:cubicBezTo>
                  <a:cubicBezTo>
                    <a:pt x="2019" y="2272"/>
                    <a:pt x="2022" y="2278"/>
                    <a:pt x="2025" y="2283"/>
                  </a:cubicBezTo>
                  <a:cubicBezTo>
                    <a:pt x="2027" y="2286"/>
                    <a:pt x="2029" y="2289"/>
                    <a:pt x="2031" y="2292"/>
                  </a:cubicBezTo>
                  <a:cubicBezTo>
                    <a:pt x="2032" y="2292"/>
                    <a:pt x="2032" y="2293"/>
                    <a:pt x="2033" y="2294"/>
                  </a:cubicBezTo>
                  <a:cubicBezTo>
                    <a:pt x="2033" y="2294"/>
                    <a:pt x="2033" y="2294"/>
                    <a:pt x="2034" y="2295"/>
                  </a:cubicBezTo>
                  <a:cubicBezTo>
                    <a:pt x="2034" y="2295"/>
                    <a:pt x="2034" y="2295"/>
                    <a:pt x="2034" y="2295"/>
                  </a:cubicBezTo>
                  <a:cubicBezTo>
                    <a:pt x="2034" y="2296"/>
                    <a:pt x="2034" y="2296"/>
                    <a:pt x="2034" y="2296"/>
                  </a:cubicBezTo>
                  <a:cubicBezTo>
                    <a:pt x="2035" y="2296"/>
                    <a:pt x="2035" y="2297"/>
                    <a:pt x="2036" y="2298"/>
                  </a:cubicBezTo>
                  <a:cubicBezTo>
                    <a:pt x="2036" y="2298"/>
                    <a:pt x="2037" y="2299"/>
                    <a:pt x="2038" y="2300"/>
                  </a:cubicBezTo>
                  <a:cubicBezTo>
                    <a:pt x="2040" y="2302"/>
                    <a:pt x="2042" y="2304"/>
                    <a:pt x="2044" y="2306"/>
                  </a:cubicBezTo>
                  <a:cubicBezTo>
                    <a:pt x="2046" y="2308"/>
                    <a:pt x="2049" y="2310"/>
                    <a:pt x="2051" y="2311"/>
                  </a:cubicBezTo>
                  <a:cubicBezTo>
                    <a:pt x="2055" y="2314"/>
                    <a:pt x="2059" y="2316"/>
                    <a:pt x="2063" y="2318"/>
                  </a:cubicBezTo>
                  <a:cubicBezTo>
                    <a:pt x="2066" y="2319"/>
                    <a:pt x="2069" y="2320"/>
                    <a:pt x="2071" y="2320"/>
                  </a:cubicBezTo>
                  <a:cubicBezTo>
                    <a:pt x="2073" y="2321"/>
                    <a:pt x="2074" y="2321"/>
                    <a:pt x="2074" y="2321"/>
                  </a:cubicBezTo>
                  <a:cubicBezTo>
                    <a:pt x="2074" y="2321"/>
                    <a:pt x="2073" y="2321"/>
                    <a:pt x="2071" y="2320"/>
                  </a:cubicBezTo>
                  <a:cubicBezTo>
                    <a:pt x="2069" y="2319"/>
                    <a:pt x="2066" y="2318"/>
                    <a:pt x="2063" y="2316"/>
                  </a:cubicBezTo>
                  <a:cubicBezTo>
                    <a:pt x="2060" y="2315"/>
                    <a:pt x="2056" y="2312"/>
                    <a:pt x="2053" y="2309"/>
                  </a:cubicBezTo>
                  <a:cubicBezTo>
                    <a:pt x="2049" y="2306"/>
                    <a:pt x="2045" y="2301"/>
                    <a:pt x="2041" y="2297"/>
                  </a:cubicBezTo>
                  <a:cubicBezTo>
                    <a:pt x="2041" y="2296"/>
                    <a:pt x="2040" y="2295"/>
                    <a:pt x="2040" y="2295"/>
                  </a:cubicBezTo>
                  <a:cubicBezTo>
                    <a:pt x="2039" y="2294"/>
                    <a:pt x="2039" y="2293"/>
                    <a:pt x="2038" y="2293"/>
                  </a:cubicBezTo>
                  <a:cubicBezTo>
                    <a:pt x="2038" y="2292"/>
                    <a:pt x="2038" y="2292"/>
                    <a:pt x="2038" y="2292"/>
                  </a:cubicBezTo>
                  <a:cubicBezTo>
                    <a:pt x="2038" y="2292"/>
                    <a:pt x="2038" y="2292"/>
                    <a:pt x="2038" y="2292"/>
                  </a:cubicBezTo>
                  <a:cubicBezTo>
                    <a:pt x="2037" y="2291"/>
                    <a:pt x="2037" y="2291"/>
                    <a:pt x="2037" y="2291"/>
                  </a:cubicBezTo>
                  <a:cubicBezTo>
                    <a:pt x="2036" y="2290"/>
                    <a:pt x="2036" y="2289"/>
                    <a:pt x="2036" y="2289"/>
                  </a:cubicBezTo>
                  <a:cubicBezTo>
                    <a:pt x="2034" y="2286"/>
                    <a:pt x="2032" y="2283"/>
                    <a:pt x="2030" y="2280"/>
                  </a:cubicBezTo>
                  <a:cubicBezTo>
                    <a:pt x="2027" y="2274"/>
                    <a:pt x="2023" y="2267"/>
                    <a:pt x="2020" y="2260"/>
                  </a:cubicBezTo>
                  <a:cubicBezTo>
                    <a:pt x="2019" y="2258"/>
                    <a:pt x="2018" y="2256"/>
                    <a:pt x="2017" y="2254"/>
                  </a:cubicBezTo>
                  <a:cubicBezTo>
                    <a:pt x="2017" y="2254"/>
                    <a:pt x="2016" y="2253"/>
                    <a:pt x="2016" y="2252"/>
                  </a:cubicBezTo>
                  <a:cubicBezTo>
                    <a:pt x="2015" y="2251"/>
                    <a:pt x="2015" y="2250"/>
                    <a:pt x="2014" y="2249"/>
                  </a:cubicBezTo>
                  <a:cubicBezTo>
                    <a:pt x="2012" y="2245"/>
                    <a:pt x="2010" y="2242"/>
                    <a:pt x="2008" y="2238"/>
                  </a:cubicBezTo>
                  <a:cubicBezTo>
                    <a:pt x="2004" y="2231"/>
                    <a:pt x="1999" y="2224"/>
                    <a:pt x="1994" y="2217"/>
                  </a:cubicBezTo>
                  <a:cubicBezTo>
                    <a:pt x="1989" y="2210"/>
                    <a:pt x="1984" y="2203"/>
                    <a:pt x="1979" y="2197"/>
                  </a:cubicBezTo>
                  <a:cubicBezTo>
                    <a:pt x="1978" y="2195"/>
                    <a:pt x="1976" y="2194"/>
                    <a:pt x="1975" y="2192"/>
                  </a:cubicBezTo>
                  <a:cubicBezTo>
                    <a:pt x="1973" y="2190"/>
                    <a:pt x="1972" y="2189"/>
                    <a:pt x="1971" y="2187"/>
                  </a:cubicBezTo>
                  <a:cubicBezTo>
                    <a:pt x="1969" y="2186"/>
                    <a:pt x="1968" y="2184"/>
                    <a:pt x="1967" y="2183"/>
                  </a:cubicBezTo>
                  <a:cubicBezTo>
                    <a:pt x="1966" y="2182"/>
                    <a:pt x="1965" y="2181"/>
                    <a:pt x="1964" y="2181"/>
                  </a:cubicBezTo>
                  <a:cubicBezTo>
                    <a:pt x="1964" y="2180"/>
                    <a:pt x="1963" y="2179"/>
                    <a:pt x="1962" y="2179"/>
                  </a:cubicBezTo>
                  <a:cubicBezTo>
                    <a:pt x="1957" y="2173"/>
                    <a:pt x="1951" y="2168"/>
                    <a:pt x="1945" y="2163"/>
                  </a:cubicBezTo>
                  <a:cubicBezTo>
                    <a:pt x="1942" y="2161"/>
                    <a:pt x="1939" y="2159"/>
                    <a:pt x="1935" y="2158"/>
                  </a:cubicBezTo>
                  <a:cubicBezTo>
                    <a:pt x="1935" y="2157"/>
                    <a:pt x="1934" y="2157"/>
                    <a:pt x="1933" y="2156"/>
                  </a:cubicBezTo>
                  <a:cubicBezTo>
                    <a:pt x="1932" y="2156"/>
                    <a:pt x="1932" y="2156"/>
                    <a:pt x="1931" y="2155"/>
                  </a:cubicBezTo>
                  <a:cubicBezTo>
                    <a:pt x="1930" y="2155"/>
                    <a:pt x="1929" y="2155"/>
                    <a:pt x="1928" y="2154"/>
                  </a:cubicBezTo>
                  <a:cubicBezTo>
                    <a:pt x="1928" y="2154"/>
                    <a:pt x="1927" y="2154"/>
                    <a:pt x="1926" y="2154"/>
                  </a:cubicBezTo>
                  <a:cubicBezTo>
                    <a:pt x="1920" y="2151"/>
                    <a:pt x="1914" y="2150"/>
                    <a:pt x="1909" y="2149"/>
                  </a:cubicBezTo>
                  <a:cubicBezTo>
                    <a:pt x="1904" y="2149"/>
                    <a:pt x="1900" y="2148"/>
                    <a:pt x="1896" y="2148"/>
                  </a:cubicBezTo>
                  <a:cubicBezTo>
                    <a:pt x="1892" y="2148"/>
                    <a:pt x="1889" y="2148"/>
                    <a:pt x="1887" y="2147"/>
                  </a:cubicBezTo>
                  <a:cubicBezTo>
                    <a:pt x="1887" y="2147"/>
                    <a:pt x="1886" y="2147"/>
                    <a:pt x="1885" y="2147"/>
                  </a:cubicBezTo>
                  <a:cubicBezTo>
                    <a:pt x="1865" y="2132"/>
                    <a:pt x="1836" y="2129"/>
                    <a:pt x="1805" y="2129"/>
                  </a:cubicBezTo>
                  <a:cubicBezTo>
                    <a:pt x="1807" y="2128"/>
                    <a:pt x="1808" y="2128"/>
                    <a:pt x="1809" y="2127"/>
                  </a:cubicBezTo>
                  <a:cubicBezTo>
                    <a:pt x="1812" y="2126"/>
                    <a:pt x="1814" y="2125"/>
                    <a:pt x="1816" y="2124"/>
                  </a:cubicBezTo>
                  <a:cubicBezTo>
                    <a:pt x="1820" y="2122"/>
                    <a:pt x="1824" y="2120"/>
                    <a:pt x="1829" y="2119"/>
                  </a:cubicBezTo>
                  <a:cubicBezTo>
                    <a:pt x="1833" y="2117"/>
                    <a:pt x="1837" y="2115"/>
                    <a:pt x="1841" y="2114"/>
                  </a:cubicBezTo>
                  <a:cubicBezTo>
                    <a:pt x="1843" y="2114"/>
                    <a:pt x="1843" y="2114"/>
                    <a:pt x="1843" y="2114"/>
                  </a:cubicBezTo>
                  <a:cubicBezTo>
                    <a:pt x="1845" y="2113"/>
                    <a:pt x="1845" y="2113"/>
                    <a:pt x="1845" y="2113"/>
                  </a:cubicBezTo>
                  <a:cubicBezTo>
                    <a:pt x="1846" y="2113"/>
                    <a:pt x="1847" y="2113"/>
                    <a:pt x="1848" y="2112"/>
                  </a:cubicBezTo>
                  <a:cubicBezTo>
                    <a:pt x="1849" y="2112"/>
                    <a:pt x="1850" y="2112"/>
                    <a:pt x="1851" y="2112"/>
                  </a:cubicBezTo>
                  <a:cubicBezTo>
                    <a:pt x="1852" y="2112"/>
                    <a:pt x="1852" y="2112"/>
                    <a:pt x="1852" y="2112"/>
                  </a:cubicBezTo>
                  <a:cubicBezTo>
                    <a:pt x="1853" y="2112"/>
                    <a:pt x="1853" y="2112"/>
                    <a:pt x="1853" y="2112"/>
                  </a:cubicBezTo>
                  <a:cubicBezTo>
                    <a:pt x="1853" y="2111"/>
                    <a:pt x="1854" y="2111"/>
                    <a:pt x="1854" y="2111"/>
                  </a:cubicBezTo>
                  <a:cubicBezTo>
                    <a:pt x="1858" y="2111"/>
                    <a:pt x="1863" y="2111"/>
                    <a:pt x="1866" y="2111"/>
                  </a:cubicBezTo>
                  <a:cubicBezTo>
                    <a:pt x="1870" y="2111"/>
                    <a:pt x="1874" y="2112"/>
                    <a:pt x="1877" y="2113"/>
                  </a:cubicBezTo>
                  <a:cubicBezTo>
                    <a:pt x="1879" y="2113"/>
                    <a:pt x="1880" y="2114"/>
                    <a:pt x="1882" y="2114"/>
                  </a:cubicBezTo>
                  <a:cubicBezTo>
                    <a:pt x="1883" y="2115"/>
                    <a:pt x="1885" y="2115"/>
                    <a:pt x="1886" y="2116"/>
                  </a:cubicBezTo>
                  <a:cubicBezTo>
                    <a:pt x="1888" y="2117"/>
                    <a:pt x="1891" y="2119"/>
                    <a:pt x="1892" y="2120"/>
                  </a:cubicBezTo>
                  <a:cubicBezTo>
                    <a:pt x="1893" y="2121"/>
                    <a:pt x="1894" y="2121"/>
                    <a:pt x="1894" y="2122"/>
                  </a:cubicBezTo>
                  <a:cubicBezTo>
                    <a:pt x="1895" y="2122"/>
                    <a:pt x="1895" y="2123"/>
                    <a:pt x="1896" y="2123"/>
                  </a:cubicBezTo>
                  <a:cubicBezTo>
                    <a:pt x="1897" y="2124"/>
                    <a:pt x="1897" y="2124"/>
                    <a:pt x="1897" y="2124"/>
                  </a:cubicBezTo>
                  <a:cubicBezTo>
                    <a:pt x="1897" y="2124"/>
                    <a:pt x="1897" y="2124"/>
                    <a:pt x="1896" y="2123"/>
                  </a:cubicBezTo>
                  <a:cubicBezTo>
                    <a:pt x="1896" y="2122"/>
                    <a:pt x="1895" y="2120"/>
                    <a:pt x="1893" y="2119"/>
                  </a:cubicBezTo>
                  <a:cubicBezTo>
                    <a:pt x="1893" y="2118"/>
                    <a:pt x="1893" y="2118"/>
                    <a:pt x="1892" y="2118"/>
                  </a:cubicBezTo>
                  <a:cubicBezTo>
                    <a:pt x="1892" y="2117"/>
                    <a:pt x="1891" y="2117"/>
                    <a:pt x="1891" y="2116"/>
                  </a:cubicBezTo>
                  <a:cubicBezTo>
                    <a:pt x="1890" y="2115"/>
                    <a:pt x="1889" y="2114"/>
                    <a:pt x="1888" y="2114"/>
                  </a:cubicBezTo>
                  <a:cubicBezTo>
                    <a:pt x="1886" y="2113"/>
                    <a:pt x="1885" y="2112"/>
                    <a:pt x="1884" y="2111"/>
                  </a:cubicBezTo>
                  <a:cubicBezTo>
                    <a:pt x="1882" y="2110"/>
                    <a:pt x="1880" y="2109"/>
                    <a:pt x="1879" y="2108"/>
                  </a:cubicBezTo>
                  <a:cubicBezTo>
                    <a:pt x="1875" y="2107"/>
                    <a:pt x="1871" y="2106"/>
                    <a:pt x="1867" y="2105"/>
                  </a:cubicBezTo>
                  <a:cubicBezTo>
                    <a:pt x="1863" y="2104"/>
                    <a:pt x="1858" y="2104"/>
                    <a:pt x="1854" y="2104"/>
                  </a:cubicBezTo>
                  <a:cubicBezTo>
                    <a:pt x="1853" y="2104"/>
                    <a:pt x="1852" y="2104"/>
                    <a:pt x="1852" y="2104"/>
                  </a:cubicBezTo>
                  <a:cubicBezTo>
                    <a:pt x="1851" y="2105"/>
                    <a:pt x="1851" y="2105"/>
                    <a:pt x="1851" y="2105"/>
                  </a:cubicBezTo>
                  <a:cubicBezTo>
                    <a:pt x="1851" y="2105"/>
                    <a:pt x="1851" y="2105"/>
                    <a:pt x="1851" y="2105"/>
                  </a:cubicBezTo>
                  <a:cubicBezTo>
                    <a:pt x="1851" y="2105"/>
                    <a:pt x="1851" y="2105"/>
                    <a:pt x="1851" y="2105"/>
                  </a:cubicBezTo>
                  <a:cubicBezTo>
                    <a:pt x="1851" y="2105"/>
                    <a:pt x="1851" y="2105"/>
                    <a:pt x="1851" y="2105"/>
                  </a:cubicBezTo>
                  <a:cubicBezTo>
                    <a:pt x="1850" y="2105"/>
                    <a:pt x="1850" y="2105"/>
                    <a:pt x="1850" y="2105"/>
                  </a:cubicBezTo>
                  <a:cubicBezTo>
                    <a:pt x="1849" y="2105"/>
                    <a:pt x="1848" y="2105"/>
                    <a:pt x="1847" y="2105"/>
                  </a:cubicBezTo>
                  <a:cubicBezTo>
                    <a:pt x="1845" y="2105"/>
                    <a:pt x="1844" y="2106"/>
                    <a:pt x="1843" y="2106"/>
                  </a:cubicBezTo>
                  <a:cubicBezTo>
                    <a:pt x="1842" y="2106"/>
                    <a:pt x="1842" y="2106"/>
                    <a:pt x="1841" y="2106"/>
                  </a:cubicBezTo>
                  <a:cubicBezTo>
                    <a:pt x="1839" y="2107"/>
                    <a:pt x="1839" y="2107"/>
                    <a:pt x="1839" y="2107"/>
                  </a:cubicBezTo>
                  <a:cubicBezTo>
                    <a:pt x="1835" y="2108"/>
                    <a:pt x="1830" y="2110"/>
                    <a:pt x="1826" y="2111"/>
                  </a:cubicBezTo>
                  <a:cubicBezTo>
                    <a:pt x="1821" y="2113"/>
                    <a:pt x="1817" y="2115"/>
                    <a:pt x="1812" y="2117"/>
                  </a:cubicBezTo>
                  <a:cubicBezTo>
                    <a:pt x="1810" y="2118"/>
                    <a:pt x="1808" y="2120"/>
                    <a:pt x="1806" y="2121"/>
                  </a:cubicBezTo>
                  <a:cubicBezTo>
                    <a:pt x="1804" y="2122"/>
                    <a:pt x="1802" y="2123"/>
                    <a:pt x="1800" y="2124"/>
                  </a:cubicBezTo>
                  <a:cubicBezTo>
                    <a:pt x="1796" y="2126"/>
                    <a:pt x="1792" y="2128"/>
                    <a:pt x="1789" y="2129"/>
                  </a:cubicBezTo>
                  <a:cubicBezTo>
                    <a:pt x="1789" y="2130"/>
                    <a:pt x="1789" y="2130"/>
                    <a:pt x="1789" y="2130"/>
                  </a:cubicBezTo>
                  <a:cubicBezTo>
                    <a:pt x="1755" y="2131"/>
                    <a:pt x="1720" y="2135"/>
                    <a:pt x="1692" y="2132"/>
                  </a:cubicBezTo>
                  <a:cubicBezTo>
                    <a:pt x="1644" y="2125"/>
                    <a:pt x="1603" y="2108"/>
                    <a:pt x="1564" y="2084"/>
                  </a:cubicBezTo>
                  <a:cubicBezTo>
                    <a:pt x="1565" y="2084"/>
                    <a:pt x="1566" y="2084"/>
                    <a:pt x="1567" y="2084"/>
                  </a:cubicBezTo>
                  <a:cubicBezTo>
                    <a:pt x="1572" y="2085"/>
                    <a:pt x="1576" y="2085"/>
                    <a:pt x="1581" y="2086"/>
                  </a:cubicBezTo>
                  <a:cubicBezTo>
                    <a:pt x="1586" y="2086"/>
                    <a:pt x="1592" y="2086"/>
                    <a:pt x="1597" y="2086"/>
                  </a:cubicBezTo>
                  <a:cubicBezTo>
                    <a:pt x="1600" y="2086"/>
                    <a:pt x="1603" y="2087"/>
                    <a:pt x="1606" y="2086"/>
                  </a:cubicBezTo>
                  <a:cubicBezTo>
                    <a:pt x="1608" y="2086"/>
                    <a:pt x="1611" y="2086"/>
                    <a:pt x="1614" y="2086"/>
                  </a:cubicBezTo>
                  <a:cubicBezTo>
                    <a:pt x="1616" y="2086"/>
                    <a:pt x="1617" y="2086"/>
                    <a:pt x="1619" y="2086"/>
                  </a:cubicBezTo>
                  <a:cubicBezTo>
                    <a:pt x="1620" y="2086"/>
                    <a:pt x="1620" y="2086"/>
                    <a:pt x="1621" y="2086"/>
                  </a:cubicBezTo>
                  <a:cubicBezTo>
                    <a:pt x="1622" y="2087"/>
                    <a:pt x="1623" y="2087"/>
                    <a:pt x="1624" y="2087"/>
                  </a:cubicBezTo>
                  <a:cubicBezTo>
                    <a:pt x="1626" y="2088"/>
                    <a:pt x="1629" y="2089"/>
                    <a:pt x="1631" y="2090"/>
                  </a:cubicBezTo>
                  <a:cubicBezTo>
                    <a:pt x="1632" y="2090"/>
                    <a:pt x="1632" y="2090"/>
                    <a:pt x="1633" y="2090"/>
                  </a:cubicBezTo>
                  <a:cubicBezTo>
                    <a:pt x="1633" y="2091"/>
                    <a:pt x="1634" y="2091"/>
                    <a:pt x="1635" y="2091"/>
                  </a:cubicBezTo>
                  <a:cubicBezTo>
                    <a:pt x="1636" y="2092"/>
                    <a:pt x="1637" y="2092"/>
                    <a:pt x="1638" y="2093"/>
                  </a:cubicBezTo>
                  <a:cubicBezTo>
                    <a:pt x="1639" y="2093"/>
                    <a:pt x="1639" y="2093"/>
                    <a:pt x="1640" y="2094"/>
                  </a:cubicBezTo>
                  <a:cubicBezTo>
                    <a:pt x="1641" y="2094"/>
                    <a:pt x="1641" y="2094"/>
                    <a:pt x="1642" y="2095"/>
                  </a:cubicBezTo>
                  <a:cubicBezTo>
                    <a:pt x="1643" y="2096"/>
                    <a:pt x="1643" y="2096"/>
                    <a:pt x="1643" y="2096"/>
                  </a:cubicBezTo>
                  <a:cubicBezTo>
                    <a:pt x="1644" y="2096"/>
                    <a:pt x="1645" y="2096"/>
                    <a:pt x="1645" y="2097"/>
                  </a:cubicBezTo>
                  <a:cubicBezTo>
                    <a:pt x="1647" y="2098"/>
                    <a:pt x="1650" y="2100"/>
                    <a:pt x="1652" y="2101"/>
                  </a:cubicBezTo>
                  <a:cubicBezTo>
                    <a:pt x="1654" y="2103"/>
                    <a:pt x="1657" y="2105"/>
                    <a:pt x="1659" y="2106"/>
                  </a:cubicBezTo>
                  <a:cubicBezTo>
                    <a:pt x="1662" y="2107"/>
                    <a:pt x="1664" y="2109"/>
                    <a:pt x="1667" y="2110"/>
                  </a:cubicBezTo>
                  <a:cubicBezTo>
                    <a:pt x="1669" y="2110"/>
                    <a:pt x="1672" y="2111"/>
                    <a:pt x="1674" y="2111"/>
                  </a:cubicBezTo>
                  <a:cubicBezTo>
                    <a:pt x="1677" y="2111"/>
                    <a:pt x="1679" y="2111"/>
                    <a:pt x="1681" y="2111"/>
                  </a:cubicBezTo>
                  <a:cubicBezTo>
                    <a:pt x="1682" y="2111"/>
                    <a:pt x="1684" y="2110"/>
                    <a:pt x="1685" y="2109"/>
                  </a:cubicBezTo>
                  <a:cubicBezTo>
                    <a:pt x="1686" y="2109"/>
                    <a:pt x="1686" y="2109"/>
                    <a:pt x="1686" y="2109"/>
                  </a:cubicBezTo>
                  <a:cubicBezTo>
                    <a:pt x="1686" y="2109"/>
                    <a:pt x="1687" y="2109"/>
                    <a:pt x="1687" y="2109"/>
                  </a:cubicBezTo>
                  <a:cubicBezTo>
                    <a:pt x="1687" y="2108"/>
                    <a:pt x="1688" y="2108"/>
                    <a:pt x="1688" y="2108"/>
                  </a:cubicBezTo>
                  <a:cubicBezTo>
                    <a:pt x="1688" y="2107"/>
                    <a:pt x="1689" y="2107"/>
                    <a:pt x="1689" y="2107"/>
                  </a:cubicBezTo>
                  <a:cubicBezTo>
                    <a:pt x="1689" y="2107"/>
                    <a:pt x="1688" y="2107"/>
                    <a:pt x="1688" y="2107"/>
                  </a:cubicBezTo>
                  <a:cubicBezTo>
                    <a:pt x="1687" y="2108"/>
                    <a:pt x="1687" y="2108"/>
                    <a:pt x="1686" y="2108"/>
                  </a:cubicBezTo>
                  <a:cubicBezTo>
                    <a:pt x="1686" y="2108"/>
                    <a:pt x="1685" y="2108"/>
                    <a:pt x="1685" y="2108"/>
                  </a:cubicBezTo>
                  <a:cubicBezTo>
                    <a:pt x="1684" y="2108"/>
                    <a:pt x="1682" y="2108"/>
                    <a:pt x="1681" y="2108"/>
                  </a:cubicBezTo>
                  <a:cubicBezTo>
                    <a:pt x="1679" y="2108"/>
                    <a:pt x="1677" y="2107"/>
                    <a:pt x="1675" y="2107"/>
                  </a:cubicBezTo>
                  <a:cubicBezTo>
                    <a:pt x="1673" y="2106"/>
                    <a:pt x="1671" y="2105"/>
                    <a:pt x="1669" y="2104"/>
                  </a:cubicBezTo>
                  <a:cubicBezTo>
                    <a:pt x="1667" y="2103"/>
                    <a:pt x="1665" y="2102"/>
                    <a:pt x="1663" y="2100"/>
                  </a:cubicBezTo>
                  <a:cubicBezTo>
                    <a:pt x="1662" y="2099"/>
                    <a:pt x="1661" y="2099"/>
                    <a:pt x="1660" y="2098"/>
                  </a:cubicBezTo>
                  <a:cubicBezTo>
                    <a:pt x="1659" y="2097"/>
                    <a:pt x="1658" y="2096"/>
                    <a:pt x="1657" y="2095"/>
                  </a:cubicBezTo>
                  <a:cubicBezTo>
                    <a:pt x="1654" y="2094"/>
                    <a:pt x="1652" y="2092"/>
                    <a:pt x="1649" y="2090"/>
                  </a:cubicBezTo>
                  <a:cubicBezTo>
                    <a:pt x="1649" y="2090"/>
                    <a:pt x="1648" y="2089"/>
                    <a:pt x="1648" y="2089"/>
                  </a:cubicBezTo>
                  <a:cubicBezTo>
                    <a:pt x="1646" y="2088"/>
                    <a:pt x="1646" y="2088"/>
                    <a:pt x="1646" y="2088"/>
                  </a:cubicBezTo>
                  <a:cubicBezTo>
                    <a:pt x="1645" y="2087"/>
                    <a:pt x="1644" y="2087"/>
                    <a:pt x="1643" y="2087"/>
                  </a:cubicBezTo>
                  <a:cubicBezTo>
                    <a:pt x="1643" y="2086"/>
                    <a:pt x="1642" y="2086"/>
                    <a:pt x="1641" y="2086"/>
                  </a:cubicBezTo>
                  <a:cubicBezTo>
                    <a:pt x="1641" y="2085"/>
                    <a:pt x="1640" y="2085"/>
                    <a:pt x="1639" y="2085"/>
                  </a:cubicBezTo>
                  <a:cubicBezTo>
                    <a:pt x="1639" y="2085"/>
                    <a:pt x="1638" y="2085"/>
                    <a:pt x="1638" y="2084"/>
                  </a:cubicBezTo>
                  <a:cubicBezTo>
                    <a:pt x="1642" y="2084"/>
                    <a:pt x="1645" y="2084"/>
                    <a:pt x="1649" y="2084"/>
                  </a:cubicBezTo>
                  <a:cubicBezTo>
                    <a:pt x="1649" y="2084"/>
                    <a:pt x="1650" y="2084"/>
                    <a:pt x="1651" y="2084"/>
                  </a:cubicBezTo>
                  <a:cubicBezTo>
                    <a:pt x="1651" y="2084"/>
                    <a:pt x="1652" y="2085"/>
                    <a:pt x="1653" y="2085"/>
                  </a:cubicBezTo>
                  <a:cubicBezTo>
                    <a:pt x="1653" y="2085"/>
                    <a:pt x="1654" y="2085"/>
                    <a:pt x="1655" y="2085"/>
                  </a:cubicBezTo>
                  <a:cubicBezTo>
                    <a:pt x="1656" y="2085"/>
                    <a:pt x="1656" y="2085"/>
                    <a:pt x="1656" y="2085"/>
                  </a:cubicBezTo>
                  <a:cubicBezTo>
                    <a:pt x="1657" y="2085"/>
                    <a:pt x="1657" y="2085"/>
                    <a:pt x="1657" y="2085"/>
                  </a:cubicBezTo>
                  <a:cubicBezTo>
                    <a:pt x="1658" y="2085"/>
                    <a:pt x="1659" y="2086"/>
                    <a:pt x="1661" y="2086"/>
                  </a:cubicBezTo>
                  <a:cubicBezTo>
                    <a:pt x="1662" y="2086"/>
                    <a:pt x="1663" y="2087"/>
                    <a:pt x="1664" y="2087"/>
                  </a:cubicBezTo>
                  <a:cubicBezTo>
                    <a:pt x="1669" y="2088"/>
                    <a:pt x="1674" y="2090"/>
                    <a:pt x="1679" y="2092"/>
                  </a:cubicBezTo>
                  <a:cubicBezTo>
                    <a:pt x="1680" y="2092"/>
                    <a:pt x="1681" y="2093"/>
                    <a:pt x="1682" y="2093"/>
                  </a:cubicBezTo>
                  <a:cubicBezTo>
                    <a:pt x="1683" y="2093"/>
                    <a:pt x="1684" y="2094"/>
                    <a:pt x="1686" y="2094"/>
                  </a:cubicBezTo>
                  <a:cubicBezTo>
                    <a:pt x="1688" y="2095"/>
                    <a:pt x="1690" y="2096"/>
                    <a:pt x="1692" y="2097"/>
                  </a:cubicBezTo>
                  <a:cubicBezTo>
                    <a:pt x="1696" y="2099"/>
                    <a:pt x="1699" y="2101"/>
                    <a:pt x="1702" y="2103"/>
                  </a:cubicBezTo>
                  <a:cubicBezTo>
                    <a:pt x="1704" y="2103"/>
                    <a:pt x="1705" y="2104"/>
                    <a:pt x="1707" y="2105"/>
                  </a:cubicBezTo>
                  <a:cubicBezTo>
                    <a:pt x="1708" y="2106"/>
                    <a:pt x="1709" y="2106"/>
                    <a:pt x="1710" y="2107"/>
                  </a:cubicBezTo>
                  <a:cubicBezTo>
                    <a:pt x="1713" y="2108"/>
                    <a:pt x="1714" y="2109"/>
                    <a:pt x="1716" y="2110"/>
                  </a:cubicBezTo>
                  <a:cubicBezTo>
                    <a:pt x="1717" y="2110"/>
                    <a:pt x="1717" y="2111"/>
                    <a:pt x="1717" y="2111"/>
                  </a:cubicBezTo>
                  <a:cubicBezTo>
                    <a:pt x="1717" y="2111"/>
                    <a:pt x="1717" y="2110"/>
                    <a:pt x="1716" y="2109"/>
                  </a:cubicBezTo>
                  <a:cubicBezTo>
                    <a:pt x="1715" y="2109"/>
                    <a:pt x="1713" y="2107"/>
                    <a:pt x="1711" y="2106"/>
                  </a:cubicBezTo>
                  <a:cubicBezTo>
                    <a:pt x="1709" y="2104"/>
                    <a:pt x="1707" y="2102"/>
                    <a:pt x="1704" y="2100"/>
                  </a:cubicBezTo>
                  <a:cubicBezTo>
                    <a:pt x="1701" y="2098"/>
                    <a:pt x="1698" y="2096"/>
                    <a:pt x="1694" y="2093"/>
                  </a:cubicBezTo>
                  <a:cubicBezTo>
                    <a:pt x="1690" y="2091"/>
                    <a:pt x="1686" y="2088"/>
                    <a:pt x="1681" y="2086"/>
                  </a:cubicBezTo>
                  <a:cubicBezTo>
                    <a:pt x="1677" y="2084"/>
                    <a:pt x="1672" y="2082"/>
                    <a:pt x="1666" y="2080"/>
                  </a:cubicBezTo>
                  <a:cubicBezTo>
                    <a:pt x="1665" y="2080"/>
                    <a:pt x="1664" y="2079"/>
                    <a:pt x="1662" y="2079"/>
                  </a:cubicBezTo>
                  <a:cubicBezTo>
                    <a:pt x="1661" y="2079"/>
                    <a:pt x="1659" y="2078"/>
                    <a:pt x="1658" y="2078"/>
                  </a:cubicBezTo>
                  <a:cubicBezTo>
                    <a:pt x="1657" y="2078"/>
                    <a:pt x="1657" y="2078"/>
                    <a:pt x="1657" y="2078"/>
                  </a:cubicBezTo>
                  <a:cubicBezTo>
                    <a:pt x="1656" y="2078"/>
                    <a:pt x="1656" y="2078"/>
                    <a:pt x="1656" y="2078"/>
                  </a:cubicBezTo>
                  <a:cubicBezTo>
                    <a:pt x="1655" y="2077"/>
                    <a:pt x="1654" y="2077"/>
                    <a:pt x="1653" y="2077"/>
                  </a:cubicBezTo>
                  <a:cubicBezTo>
                    <a:pt x="1653" y="2077"/>
                    <a:pt x="1652" y="2077"/>
                    <a:pt x="1651" y="2077"/>
                  </a:cubicBezTo>
                  <a:cubicBezTo>
                    <a:pt x="1650" y="2077"/>
                    <a:pt x="1650" y="2077"/>
                    <a:pt x="1649" y="2077"/>
                  </a:cubicBezTo>
                  <a:cubicBezTo>
                    <a:pt x="1643" y="2076"/>
                    <a:pt x="1637" y="2077"/>
                    <a:pt x="1631" y="2077"/>
                  </a:cubicBezTo>
                  <a:cubicBezTo>
                    <a:pt x="1625" y="2078"/>
                    <a:pt x="1619" y="2078"/>
                    <a:pt x="1614" y="2079"/>
                  </a:cubicBezTo>
                  <a:cubicBezTo>
                    <a:pt x="1612" y="2079"/>
                    <a:pt x="1611" y="2079"/>
                    <a:pt x="1610" y="2079"/>
                  </a:cubicBezTo>
                  <a:cubicBezTo>
                    <a:pt x="1608" y="2079"/>
                    <a:pt x="1607" y="2079"/>
                    <a:pt x="1605" y="2079"/>
                  </a:cubicBezTo>
                  <a:cubicBezTo>
                    <a:pt x="1603" y="2079"/>
                    <a:pt x="1600" y="2079"/>
                    <a:pt x="1597" y="2079"/>
                  </a:cubicBezTo>
                  <a:cubicBezTo>
                    <a:pt x="1592" y="2080"/>
                    <a:pt x="1587" y="2080"/>
                    <a:pt x="1582" y="2080"/>
                  </a:cubicBezTo>
                  <a:cubicBezTo>
                    <a:pt x="1577" y="2080"/>
                    <a:pt x="1572" y="2080"/>
                    <a:pt x="1568" y="2080"/>
                  </a:cubicBezTo>
                  <a:cubicBezTo>
                    <a:pt x="1564" y="2079"/>
                    <a:pt x="1560" y="2079"/>
                    <a:pt x="1557" y="2079"/>
                  </a:cubicBezTo>
                  <a:cubicBezTo>
                    <a:pt x="1531" y="2062"/>
                    <a:pt x="1506" y="2042"/>
                    <a:pt x="1480" y="2021"/>
                  </a:cubicBezTo>
                  <a:cubicBezTo>
                    <a:pt x="1495" y="2020"/>
                    <a:pt x="1509" y="2018"/>
                    <a:pt x="1522" y="2014"/>
                  </a:cubicBezTo>
                  <a:cubicBezTo>
                    <a:pt x="1523" y="2014"/>
                    <a:pt x="1523" y="2014"/>
                    <a:pt x="1523" y="2014"/>
                  </a:cubicBezTo>
                  <a:cubicBezTo>
                    <a:pt x="1523" y="2015"/>
                    <a:pt x="1524" y="2015"/>
                    <a:pt x="1524" y="2015"/>
                  </a:cubicBezTo>
                  <a:cubicBezTo>
                    <a:pt x="1524" y="2015"/>
                    <a:pt x="1525" y="2015"/>
                    <a:pt x="1525" y="2015"/>
                  </a:cubicBezTo>
                  <a:cubicBezTo>
                    <a:pt x="1525" y="2015"/>
                    <a:pt x="1525" y="2016"/>
                    <a:pt x="1525" y="2016"/>
                  </a:cubicBezTo>
                  <a:cubicBezTo>
                    <a:pt x="1526" y="2017"/>
                    <a:pt x="1527" y="2018"/>
                    <a:pt x="1527" y="2019"/>
                  </a:cubicBezTo>
                  <a:cubicBezTo>
                    <a:pt x="1528" y="2020"/>
                    <a:pt x="1529" y="2021"/>
                    <a:pt x="1529" y="2023"/>
                  </a:cubicBezTo>
                  <a:cubicBezTo>
                    <a:pt x="1531" y="2026"/>
                    <a:pt x="1533" y="2029"/>
                    <a:pt x="1535" y="2033"/>
                  </a:cubicBezTo>
                  <a:cubicBezTo>
                    <a:pt x="1536" y="2034"/>
                    <a:pt x="1536" y="2035"/>
                    <a:pt x="1537" y="2036"/>
                  </a:cubicBezTo>
                  <a:cubicBezTo>
                    <a:pt x="1538" y="2036"/>
                    <a:pt x="1538" y="2037"/>
                    <a:pt x="1539" y="2038"/>
                  </a:cubicBezTo>
                  <a:cubicBezTo>
                    <a:pt x="1539" y="2039"/>
                    <a:pt x="1539" y="2039"/>
                    <a:pt x="1539" y="2039"/>
                  </a:cubicBezTo>
                  <a:cubicBezTo>
                    <a:pt x="1540" y="2039"/>
                    <a:pt x="1540" y="2039"/>
                    <a:pt x="1540" y="2039"/>
                  </a:cubicBezTo>
                  <a:cubicBezTo>
                    <a:pt x="1540" y="2040"/>
                    <a:pt x="1540" y="2040"/>
                    <a:pt x="1540" y="2040"/>
                  </a:cubicBezTo>
                  <a:cubicBezTo>
                    <a:pt x="1541" y="2040"/>
                    <a:pt x="1541" y="2040"/>
                    <a:pt x="1541" y="2041"/>
                  </a:cubicBezTo>
                  <a:cubicBezTo>
                    <a:pt x="1542" y="2042"/>
                    <a:pt x="1543" y="2043"/>
                    <a:pt x="1544" y="2043"/>
                  </a:cubicBezTo>
                  <a:cubicBezTo>
                    <a:pt x="1546" y="2045"/>
                    <a:pt x="1548" y="2046"/>
                    <a:pt x="1550" y="2048"/>
                  </a:cubicBezTo>
                  <a:cubicBezTo>
                    <a:pt x="1552" y="2049"/>
                    <a:pt x="1554" y="2050"/>
                    <a:pt x="1556" y="2051"/>
                  </a:cubicBezTo>
                  <a:cubicBezTo>
                    <a:pt x="1557" y="2052"/>
                    <a:pt x="1557" y="2052"/>
                    <a:pt x="1558" y="2053"/>
                  </a:cubicBezTo>
                  <a:cubicBezTo>
                    <a:pt x="1559" y="2053"/>
                    <a:pt x="1560" y="2053"/>
                    <a:pt x="1561" y="2054"/>
                  </a:cubicBezTo>
                  <a:cubicBezTo>
                    <a:pt x="1563" y="2054"/>
                    <a:pt x="1565" y="2055"/>
                    <a:pt x="1567" y="2055"/>
                  </a:cubicBezTo>
                  <a:cubicBezTo>
                    <a:pt x="1569" y="2056"/>
                    <a:pt x="1570" y="2056"/>
                    <a:pt x="1572" y="2056"/>
                  </a:cubicBezTo>
                  <a:cubicBezTo>
                    <a:pt x="1573" y="2056"/>
                    <a:pt x="1574" y="2056"/>
                    <a:pt x="1575" y="2056"/>
                  </a:cubicBezTo>
                  <a:cubicBezTo>
                    <a:pt x="1576" y="2056"/>
                    <a:pt x="1577" y="2056"/>
                    <a:pt x="1578" y="2056"/>
                  </a:cubicBezTo>
                  <a:cubicBezTo>
                    <a:pt x="1578" y="2056"/>
                    <a:pt x="1578" y="2056"/>
                    <a:pt x="1578" y="2056"/>
                  </a:cubicBezTo>
                  <a:cubicBezTo>
                    <a:pt x="1578" y="2056"/>
                    <a:pt x="1578" y="2056"/>
                    <a:pt x="1578" y="2055"/>
                  </a:cubicBezTo>
                  <a:cubicBezTo>
                    <a:pt x="1577" y="2055"/>
                    <a:pt x="1576" y="2055"/>
                    <a:pt x="1576" y="2054"/>
                  </a:cubicBezTo>
                  <a:cubicBezTo>
                    <a:pt x="1575" y="2054"/>
                    <a:pt x="1574" y="2054"/>
                    <a:pt x="1572" y="2053"/>
                  </a:cubicBezTo>
                  <a:cubicBezTo>
                    <a:pt x="1572" y="2053"/>
                    <a:pt x="1571" y="2052"/>
                    <a:pt x="1570" y="2052"/>
                  </a:cubicBezTo>
                  <a:cubicBezTo>
                    <a:pt x="1570" y="2052"/>
                    <a:pt x="1569" y="2051"/>
                    <a:pt x="1568" y="2051"/>
                  </a:cubicBezTo>
                  <a:cubicBezTo>
                    <a:pt x="1567" y="2050"/>
                    <a:pt x="1565" y="2049"/>
                    <a:pt x="1564" y="2048"/>
                  </a:cubicBezTo>
                  <a:cubicBezTo>
                    <a:pt x="1563" y="2048"/>
                    <a:pt x="1562" y="2047"/>
                    <a:pt x="1561" y="2047"/>
                  </a:cubicBezTo>
                  <a:cubicBezTo>
                    <a:pt x="1561" y="2047"/>
                    <a:pt x="1561" y="2046"/>
                    <a:pt x="1560" y="2046"/>
                  </a:cubicBezTo>
                  <a:cubicBezTo>
                    <a:pt x="1560" y="2046"/>
                    <a:pt x="1559" y="2046"/>
                    <a:pt x="1559" y="2045"/>
                  </a:cubicBezTo>
                  <a:cubicBezTo>
                    <a:pt x="1558" y="2045"/>
                    <a:pt x="1557" y="2044"/>
                    <a:pt x="1557" y="2043"/>
                  </a:cubicBezTo>
                  <a:cubicBezTo>
                    <a:pt x="1556" y="2043"/>
                    <a:pt x="1555" y="2042"/>
                    <a:pt x="1554" y="2042"/>
                  </a:cubicBezTo>
                  <a:cubicBezTo>
                    <a:pt x="1553" y="2041"/>
                    <a:pt x="1553" y="2040"/>
                    <a:pt x="1552" y="2040"/>
                  </a:cubicBezTo>
                  <a:cubicBezTo>
                    <a:pt x="1551" y="2039"/>
                    <a:pt x="1551" y="2039"/>
                    <a:pt x="1551" y="2039"/>
                  </a:cubicBezTo>
                  <a:cubicBezTo>
                    <a:pt x="1549" y="2038"/>
                    <a:pt x="1549" y="2038"/>
                    <a:pt x="1549" y="2038"/>
                  </a:cubicBezTo>
                  <a:cubicBezTo>
                    <a:pt x="1549" y="2037"/>
                    <a:pt x="1548" y="2036"/>
                    <a:pt x="1547" y="2035"/>
                  </a:cubicBezTo>
                  <a:cubicBezTo>
                    <a:pt x="1546" y="2034"/>
                    <a:pt x="1546" y="2034"/>
                    <a:pt x="1546" y="2034"/>
                  </a:cubicBezTo>
                  <a:cubicBezTo>
                    <a:pt x="1546" y="2034"/>
                    <a:pt x="1546" y="2034"/>
                    <a:pt x="1546" y="2034"/>
                  </a:cubicBezTo>
                  <a:cubicBezTo>
                    <a:pt x="1545" y="2034"/>
                    <a:pt x="1545" y="2034"/>
                    <a:pt x="1545" y="2034"/>
                  </a:cubicBezTo>
                  <a:cubicBezTo>
                    <a:pt x="1545" y="2034"/>
                    <a:pt x="1545" y="2034"/>
                    <a:pt x="1545" y="2034"/>
                  </a:cubicBezTo>
                  <a:cubicBezTo>
                    <a:pt x="1545" y="2033"/>
                    <a:pt x="1545" y="2033"/>
                    <a:pt x="1545" y="2033"/>
                  </a:cubicBezTo>
                  <a:cubicBezTo>
                    <a:pt x="1545" y="2034"/>
                    <a:pt x="1545" y="2033"/>
                    <a:pt x="1545" y="2034"/>
                  </a:cubicBezTo>
                  <a:cubicBezTo>
                    <a:pt x="1545" y="2033"/>
                    <a:pt x="1545" y="2033"/>
                    <a:pt x="1545" y="2033"/>
                  </a:cubicBezTo>
                  <a:cubicBezTo>
                    <a:pt x="1545" y="2033"/>
                    <a:pt x="1545" y="2033"/>
                    <a:pt x="1545" y="2033"/>
                  </a:cubicBezTo>
                  <a:cubicBezTo>
                    <a:pt x="1544" y="2032"/>
                    <a:pt x="1544" y="2032"/>
                    <a:pt x="1543" y="2031"/>
                  </a:cubicBezTo>
                  <a:cubicBezTo>
                    <a:pt x="1542" y="2030"/>
                    <a:pt x="1542" y="2029"/>
                    <a:pt x="1541" y="2029"/>
                  </a:cubicBezTo>
                  <a:cubicBezTo>
                    <a:pt x="1540" y="2027"/>
                    <a:pt x="1538" y="2026"/>
                    <a:pt x="1537" y="2024"/>
                  </a:cubicBezTo>
                  <a:cubicBezTo>
                    <a:pt x="1536" y="2023"/>
                    <a:pt x="1534" y="2021"/>
                    <a:pt x="1533" y="2020"/>
                  </a:cubicBezTo>
                  <a:cubicBezTo>
                    <a:pt x="1532" y="2019"/>
                    <a:pt x="1531" y="2018"/>
                    <a:pt x="1529" y="2017"/>
                  </a:cubicBezTo>
                  <a:cubicBezTo>
                    <a:pt x="1529" y="2017"/>
                    <a:pt x="1528" y="2016"/>
                    <a:pt x="1528" y="2016"/>
                  </a:cubicBezTo>
                  <a:cubicBezTo>
                    <a:pt x="1527" y="2015"/>
                    <a:pt x="1527" y="2015"/>
                    <a:pt x="1526" y="2015"/>
                  </a:cubicBezTo>
                  <a:cubicBezTo>
                    <a:pt x="1526" y="2015"/>
                    <a:pt x="1526" y="2015"/>
                    <a:pt x="1526" y="2015"/>
                  </a:cubicBezTo>
                  <a:cubicBezTo>
                    <a:pt x="1527" y="2015"/>
                    <a:pt x="1528" y="2015"/>
                    <a:pt x="1529" y="2015"/>
                  </a:cubicBezTo>
                  <a:cubicBezTo>
                    <a:pt x="1531" y="2015"/>
                    <a:pt x="1533" y="2016"/>
                    <a:pt x="1535" y="2016"/>
                  </a:cubicBezTo>
                  <a:cubicBezTo>
                    <a:pt x="1537" y="2017"/>
                    <a:pt x="1540" y="2017"/>
                    <a:pt x="1542" y="2018"/>
                  </a:cubicBezTo>
                  <a:cubicBezTo>
                    <a:pt x="1544" y="2019"/>
                    <a:pt x="1547" y="2020"/>
                    <a:pt x="1549" y="2022"/>
                  </a:cubicBezTo>
                  <a:cubicBezTo>
                    <a:pt x="1549" y="2022"/>
                    <a:pt x="1550" y="2022"/>
                    <a:pt x="1551" y="2023"/>
                  </a:cubicBezTo>
                  <a:cubicBezTo>
                    <a:pt x="1551" y="2023"/>
                    <a:pt x="1552" y="2023"/>
                    <a:pt x="1552" y="2024"/>
                  </a:cubicBezTo>
                  <a:cubicBezTo>
                    <a:pt x="1553" y="2024"/>
                    <a:pt x="1553" y="2024"/>
                    <a:pt x="1554" y="2025"/>
                  </a:cubicBezTo>
                  <a:cubicBezTo>
                    <a:pt x="1555" y="2025"/>
                    <a:pt x="1555" y="2025"/>
                    <a:pt x="1555" y="2025"/>
                  </a:cubicBezTo>
                  <a:cubicBezTo>
                    <a:pt x="1555" y="2026"/>
                    <a:pt x="1555" y="2026"/>
                    <a:pt x="1555" y="2026"/>
                  </a:cubicBezTo>
                  <a:cubicBezTo>
                    <a:pt x="1558" y="2028"/>
                    <a:pt x="1560" y="2029"/>
                    <a:pt x="1562" y="2031"/>
                  </a:cubicBezTo>
                  <a:cubicBezTo>
                    <a:pt x="1563" y="2032"/>
                    <a:pt x="1564" y="2033"/>
                    <a:pt x="1565" y="2034"/>
                  </a:cubicBezTo>
                  <a:cubicBezTo>
                    <a:pt x="1566" y="2035"/>
                    <a:pt x="1567" y="2036"/>
                    <a:pt x="1568" y="2036"/>
                  </a:cubicBezTo>
                  <a:cubicBezTo>
                    <a:pt x="1570" y="2037"/>
                    <a:pt x="1571" y="2038"/>
                    <a:pt x="1572" y="2039"/>
                  </a:cubicBezTo>
                  <a:cubicBezTo>
                    <a:pt x="1573" y="2039"/>
                    <a:pt x="1573" y="2039"/>
                    <a:pt x="1574" y="2040"/>
                  </a:cubicBezTo>
                  <a:cubicBezTo>
                    <a:pt x="1574" y="2040"/>
                    <a:pt x="1575" y="2040"/>
                    <a:pt x="1575" y="2041"/>
                  </a:cubicBezTo>
                  <a:cubicBezTo>
                    <a:pt x="1578" y="2042"/>
                    <a:pt x="1580" y="2042"/>
                    <a:pt x="1583" y="2043"/>
                  </a:cubicBezTo>
                  <a:cubicBezTo>
                    <a:pt x="1585" y="2043"/>
                    <a:pt x="1587" y="2044"/>
                    <a:pt x="1589" y="2043"/>
                  </a:cubicBezTo>
                  <a:cubicBezTo>
                    <a:pt x="1591" y="2043"/>
                    <a:pt x="1592" y="2043"/>
                    <a:pt x="1594" y="2043"/>
                  </a:cubicBezTo>
                  <a:cubicBezTo>
                    <a:pt x="1594" y="2043"/>
                    <a:pt x="1594" y="2042"/>
                    <a:pt x="1594" y="2042"/>
                  </a:cubicBezTo>
                  <a:cubicBezTo>
                    <a:pt x="1595" y="2042"/>
                    <a:pt x="1595" y="2042"/>
                    <a:pt x="1595" y="2042"/>
                  </a:cubicBezTo>
                  <a:cubicBezTo>
                    <a:pt x="1596" y="2042"/>
                    <a:pt x="1596" y="2042"/>
                    <a:pt x="1596" y="2041"/>
                  </a:cubicBezTo>
                  <a:cubicBezTo>
                    <a:pt x="1597" y="2041"/>
                    <a:pt x="1597" y="2041"/>
                    <a:pt x="1597" y="2041"/>
                  </a:cubicBezTo>
                  <a:cubicBezTo>
                    <a:pt x="1597" y="2041"/>
                    <a:pt x="1597" y="2041"/>
                    <a:pt x="1596" y="2041"/>
                  </a:cubicBezTo>
                  <a:cubicBezTo>
                    <a:pt x="1596" y="2041"/>
                    <a:pt x="1595" y="2041"/>
                    <a:pt x="1595" y="2041"/>
                  </a:cubicBezTo>
                  <a:cubicBezTo>
                    <a:pt x="1595" y="2041"/>
                    <a:pt x="1594" y="2041"/>
                    <a:pt x="1594" y="2041"/>
                  </a:cubicBezTo>
                  <a:cubicBezTo>
                    <a:pt x="1594" y="2041"/>
                    <a:pt x="1594" y="2041"/>
                    <a:pt x="1593" y="2041"/>
                  </a:cubicBezTo>
                  <a:cubicBezTo>
                    <a:pt x="1592" y="2041"/>
                    <a:pt x="1591" y="2041"/>
                    <a:pt x="1589" y="2040"/>
                  </a:cubicBezTo>
                  <a:cubicBezTo>
                    <a:pt x="1588" y="2040"/>
                    <a:pt x="1586" y="2039"/>
                    <a:pt x="1584" y="2039"/>
                  </a:cubicBezTo>
                  <a:cubicBezTo>
                    <a:pt x="1582" y="2038"/>
                    <a:pt x="1580" y="2037"/>
                    <a:pt x="1578" y="2035"/>
                  </a:cubicBezTo>
                  <a:cubicBezTo>
                    <a:pt x="1578" y="2035"/>
                    <a:pt x="1578" y="2035"/>
                    <a:pt x="1577" y="2034"/>
                  </a:cubicBezTo>
                  <a:cubicBezTo>
                    <a:pt x="1577" y="2034"/>
                    <a:pt x="1576" y="2034"/>
                    <a:pt x="1576" y="2033"/>
                  </a:cubicBezTo>
                  <a:cubicBezTo>
                    <a:pt x="1575" y="2033"/>
                    <a:pt x="1574" y="2032"/>
                    <a:pt x="1573" y="2031"/>
                  </a:cubicBezTo>
                  <a:cubicBezTo>
                    <a:pt x="1572" y="2030"/>
                    <a:pt x="1571" y="2029"/>
                    <a:pt x="1570" y="2028"/>
                  </a:cubicBezTo>
                  <a:cubicBezTo>
                    <a:pt x="1569" y="2027"/>
                    <a:pt x="1568" y="2026"/>
                    <a:pt x="1567" y="2025"/>
                  </a:cubicBezTo>
                  <a:cubicBezTo>
                    <a:pt x="1565" y="2023"/>
                    <a:pt x="1563" y="2022"/>
                    <a:pt x="1560" y="2020"/>
                  </a:cubicBezTo>
                  <a:cubicBezTo>
                    <a:pt x="1559" y="2019"/>
                    <a:pt x="1559" y="2019"/>
                    <a:pt x="1559" y="2019"/>
                  </a:cubicBezTo>
                  <a:cubicBezTo>
                    <a:pt x="1558" y="2018"/>
                    <a:pt x="1558" y="2018"/>
                    <a:pt x="1558" y="2018"/>
                  </a:cubicBezTo>
                  <a:cubicBezTo>
                    <a:pt x="1558" y="2018"/>
                    <a:pt x="1557" y="2018"/>
                    <a:pt x="1556" y="2017"/>
                  </a:cubicBezTo>
                  <a:cubicBezTo>
                    <a:pt x="1555" y="2016"/>
                    <a:pt x="1554" y="2015"/>
                    <a:pt x="1552" y="2015"/>
                  </a:cubicBezTo>
                  <a:cubicBezTo>
                    <a:pt x="1552" y="2014"/>
                    <a:pt x="1551" y="2014"/>
                    <a:pt x="1550" y="2014"/>
                  </a:cubicBezTo>
                  <a:cubicBezTo>
                    <a:pt x="1550" y="2014"/>
                    <a:pt x="1549" y="2013"/>
                    <a:pt x="1548" y="2013"/>
                  </a:cubicBezTo>
                  <a:cubicBezTo>
                    <a:pt x="1548" y="2013"/>
                    <a:pt x="1547" y="2012"/>
                    <a:pt x="1546" y="2012"/>
                  </a:cubicBezTo>
                  <a:cubicBezTo>
                    <a:pt x="1546" y="2012"/>
                    <a:pt x="1545" y="2012"/>
                    <a:pt x="1544" y="2012"/>
                  </a:cubicBezTo>
                  <a:cubicBezTo>
                    <a:pt x="1541" y="2011"/>
                    <a:pt x="1539" y="2010"/>
                    <a:pt x="1536" y="2010"/>
                  </a:cubicBezTo>
                  <a:cubicBezTo>
                    <a:pt x="1536" y="2010"/>
                    <a:pt x="1536" y="2010"/>
                    <a:pt x="1536" y="2010"/>
                  </a:cubicBezTo>
                  <a:cubicBezTo>
                    <a:pt x="1541" y="2008"/>
                    <a:pt x="1546" y="2006"/>
                    <a:pt x="1550" y="2004"/>
                  </a:cubicBezTo>
                  <a:cubicBezTo>
                    <a:pt x="1480" y="2010"/>
                    <a:pt x="1436" y="1989"/>
                    <a:pt x="1409" y="1960"/>
                  </a:cubicBezTo>
                  <a:cubicBezTo>
                    <a:pt x="1414" y="1962"/>
                    <a:pt x="1419" y="1965"/>
                    <a:pt x="1424" y="1967"/>
                  </a:cubicBezTo>
                  <a:cubicBezTo>
                    <a:pt x="1427" y="1968"/>
                    <a:pt x="1431" y="1969"/>
                    <a:pt x="1434" y="1970"/>
                  </a:cubicBezTo>
                  <a:cubicBezTo>
                    <a:pt x="1435" y="1971"/>
                    <a:pt x="1436" y="1971"/>
                    <a:pt x="1437" y="1971"/>
                  </a:cubicBezTo>
                  <a:cubicBezTo>
                    <a:pt x="1438" y="1971"/>
                    <a:pt x="1438" y="1971"/>
                    <a:pt x="1438" y="1971"/>
                  </a:cubicBezTo>
                  <a:cubicBezTo>
                    <a:pt x="1439" y="1971"/>
                    <a:pt x="1439" y="1971"/>
                    <a:pt x="1439" y="1971"/>
                  </a:cubicBezTo>
                  <a:cubicBezTo>
                    <a:pt x="1439" y="1971"/>
                    <a:pt x="1439" y="1971"/>
                    <a:pt x="1439" y="1971"/>
                  </a:cubicBezTo>
                  <a:cubicBezTo>
                    <a:pt x="1439" y="1972"/>
                    <a:pt x="1439" y="1972"/>
                    <a:pt x="1439" y="1972"/>
                  </a:cubicBezTo>
                  <a:cubicBezTo>
                    <a:pt x="1440" y="1972"/>
                    <a:pt x="1441" y="1972"/>
                    <a:pt x="1442" y="1972"/>
                  </a:cubicBezTo>
                  <a:cubicBezTo>
                    <a:pt x="1443" y="1972"/>
                    <a:pt x="1444" y="1972"/>
                    <a:pt x="1445" y="1973"/>
                  </a:cubicBezTo>
                  <a:cubicBezTo>
                    <a:pt x="1447" y="1973"/>
                    <a:pt x="1448" y="1973"/>
                    <a:pt x="1450" y="1973"/>
                  </a:cubicBezTo>
                  <a:cubicBezTo>
                    <a:pt x="1452" y="1974"/>
                    <a:pt x="1454" y="1974"/>
                    <a:pt x="1456" y="1974"/>
                  </a:cubicBezTo>
                  <a:cubicBezTo>
                    <a:pt x="1458" y="1974"/>
                    <a:pt x="1460" y="1974"/>
                    <a:pt x="1461" y="1974"/>
                  </a:cubicBezTo>
                  <a:cubicBezTo>
                    <a:pt x="1463" y="1975"/>
                    <a:pt x="1465" y="1975"/>
                    <a:pt x="1467" y="1975"/>
                  </a:cubicBezTo>
                  <a:cubicBezTo>
                    <a:pt x="1475" y="1975"/>
                    <a:pt x="1483" y="1975"/>
                    <a:pt x="1490" y="1975"/>
                  </a:cubicBezTo>
                  <a:cubicBezTo>
                    <a:pt x="1498" y="1974"/>
                    <a:pt x="1506" y="1974"/>
                    <a:pt x="1513" y="1974"/>
                  </a:cubicBezTo>
                  <a:cubicBezTo>
                    <a:pt x="1517" y="1974"/>
                    <a:pt x="1520" y="1974"/>
                    <a:pt x="1524" y="1974"/>
                  </a:cubicBezTo>
                  <a:cubicBezTo>
                    <a:pt x="1527" y="1974"/>
                    <a:pt x="1531" y="1975"/>
                    <a:pt x="1534" y="1976"/>
                  </a:cubicBezTo>
                  <a:cubicBezTo>
                    <a:pt x="1535" y="1976"/>
                    <a:pt x="1535" y="1976"/>
                    <a:pt x="1535" y="1976"/>
                  </a:cubicBezTo>
                  <a:cubicBezTo>
                    <a:pt x="1535" y="1976"/>
                    <a:pt x="1535" y="1976"/>
                    <a:pt x="1535" y="1976"/>
                  </a:cubicBezTo>
                  <a:cubicBezTo>
                    <a:pt x="1535" y="1976"/>
                    <a:pt x="1535" y="1976"/>
                    <a:pt x="1535" y="1976"/>
                  </a:cubicBezTo>
                  <a:cubicBezTo>
                    <a:pt x="1535" y="1976"/>
                    <a:pt x="1535" y="1976"/>
                    <a:pt x="1535" y="1976"/>
                  </a:cubicBezTo>
                  <a:cubicBezTo>
                    <a:pt x="1536" y="1976"/>
                    <a:pt x="1536" y="1976"/>
                    <a:pt x="1536" y="1976"/>
                  </a:cubicBezTo>
                  <a:cubicBezTo>
                    <a:pt x="1536" y="1976"/>
                    <a:pt x="1536" y="1976"/>
                    <a:pt x="1536" y="1976"/>
                  </a:cubicBezTo>
                  <a:cubicBezTo>
                    <a:pt x="1537" y="1976"/>
                    <a:pt x="1537" y="1977"/>
                    <a:pt x="1538" y="1977"/>
                  </a:cubicBezTo>
                  <a:cubicBezTo>
                    <a:pt x="1539" y="1977"/>
                    <a:pt x="1539" y="1977"/>
                    <a:pt x="1539" y="1977"/>
                  </a:cubicBezTo>
                  <a:cubicBezTo>
                    <a:pt x="1540" y="1978"/>
                    <a:pt x="1542" y="1978"/>
                    <a:pt x="1543" y="1979"/>
                  </a:cubicBezTo>
                  <a:cubicBezTo>
                    <a:pt x="1546" y="1980"/>
                    <a:pt x="1549" y="1982"/>
                    <a:pt x="1552" y="1984"/>
                  </a:cubicBezTo>
                  <a:cubicBezTo>
                    <a:pt x="1557" y="1988"/>
                    <a:pt x="1562" y="1992"/>
                    <a:pt x="1566" y="1995"/>
                  </a:cubicBezTo>
                  <a:cubicBezTo>
                    <a:pt x="1570" y="1999"/>
                    <a:pt x="1575" y="2002"/>
                    <a:pt x="1579" y="2005"/>
                  </a:cubicBezTo>
                  <a:cubicBezTo>
                    <a:pt x="1582" y="2008"/>
                    <a:pt x="1586" y="2010"/>
                    <a:pt x="1589" y="2011"/>
                  </a:cubicBezTo>
                  <a:cubicBezTo>
                    <a:pt x="1592" y="2012"/>
                    <a:pt x="1595" y="2013"/>
                    <a:pt x="1597" y="2014"/>
                  </a:cubicBezTo>
                  <a:cubicBezTo>
                    <a:pt x="1597" y="2014"/>
                    <a:pt x="1598" y="2014"/>
                    <a:pt x="1599" y="2014"/>
                  </a:cubicBezTo>
                  <a:cubicBezTo>
                    <a:pt x="1599" y="2014"/>
                    <a:pt x="1599" y="2014"/>
                    <a:pt x="1599" y="2014"/>
                  </a:cubicBezTo>
                  <a:cubicBezTo>
                    <a:pt x="1599" y="2014"/>
                    <a:pt x="1598" y="2014"/>
                    <a:pt x="1597" y="2013"/>
                  </a:cubicBezTo>
                  <a:cubicBezTo>
                    <a:pt x="1595" y="2013"/>
                    <a:pt x="1593" y="2011"/>
                    <a:pt x="1590" y="2010"/>
                  </a:cubicBezTo>
                  <a:cubicBezTo>
                    <a:pt x="1587" y="2008"/>
                    <a:pt x="1584" y="2005"/>
                    <a:pt x="1580" y="2002"/>
                  </a:cubicBezTo>
                  <a:cubicBezTo>
                    <a:pt x="1577" y="1999"/>
                    <a:pt x="1573" y="1996"/>
                    <a:pt x="1569" y="1992"/>
                  </a:cubicBezTo>
                  <a:cubicBezTo>
                    <a:pt x="1565" y="1988"/>
                    <a:pt x="1560" y="1983"/>
                    <a:pt x="1555" y="1979"/>
                  </a:cubicBezTo>
                  <a:cubicBezTo>
                    <a:pt x="1552" y="1977"/>
                    <a:pt x="1549" y="1975"/>
                    <a:pt x="1546" y="1973"/>
                  </a:cubicBezTo>
                  <a:cubicBezTo>
                    <a:pt x="1545" y="1972"/>
                    <a:pt x="1543" y="1972"/>
                    <a:pt x="1541" y="1971"/>
                  </a:cubicBezTo>
                  <a:cubicBezTo>
                    <a:pt x="1540" y="1970"/>
                    <a:pt x="1540" y="1970"/>
                    <a:pt x="1540" y="1970"/>
                  </a:cubicBezTo>
                  <a:cubicBezTo>
                    <a:pt x="1539" y="1970"/>
                    <a:pt x="1539" y="1970"/>
                    <a:pt x="1539" y="1970"/>
                  </a:cubicBezTo>
                  <a:cubicBezTo>
                    <a:pt x="1538" y="1970"/>
                    <a:pt x="1538" y="1970"/>
                    <a:pt x="1538" y="1970"/>
                  </a:cubicBezTo>
                  <a:cubicBezTo>
                    <a:pt x="1538" y="1969"/>
                    <a:pt x="1538" y="1969"/>
                    <a:pt x="1538" y="1969"/>
                  </a:cubicBezTo>
                  <a:cubicBezTo>
                    <a:pt x="1538" y="1969"/>
                    <a:pt x="1538" y="1969"/>
                    <a:pt x="1538" y="1969"/>
                  </a:cubicBezTo>
                  <a:cubicBezTo>
                    <a:pt x="1537" y="1969"/>
                    <a:pt x="1537" y="1969"/>
                    <a:pt x="1537" y="1969"/>
                  </a:cubicBezTo>
                  <a:cubicBezTo>
                    <a:pt x="1536" y="1969"/>
                    <a:pt x="1536" y="1969"/>
                    <a:pt x="1536" y="1969"/>
                  </a:cubicBezTo>
                  <a:cubicBezTo>
                    <a:pt x="1532" y="1968"/>
                    <a:pt x="1528" y="1967"/>
                    <a:pt x="1525" y="1967"/>
                  </a:cubicBezTo>
                  <a:cubicBezTo>
                    <a:pt x="1521" y="1966"/>
                    <a:pt x="1517" y="1966"/>
                    <a:pt x="1513" y="1966"/>
                  </a:cubicBezTo>
                  <a:cubicBezTo>
                    <a:pt x="1505" y="1966"/>
                    <a:pt x="1498" y="1967"/>
                    <a:pt x="1490" y="1967"/>
                  </a:cubicBezTo>
                  <a:cubicBezTo>
                    <a:pt x="1489" y="1967"/>
                    <a:pt x="1488" y="1967"/>
                    <a:pt x="1486" y="1967"/>
                  </a:cubicBezTo>
                  <a:cubicBezTo>
                    <a:pt x="1487" y="1967"/>
                    <a:pt x="1488" y="1966"/>
                    <a:pt x="1489" y="1966"/>
                  </a:cubicBezTo>
                  <a:cubicBezTo>
                    <a:pt x="1490" y="1965"/>
                    <a:pt x="1491" y="1965"/>
                    <a:pt x="1492" y="1964"/>
                  </a:cubicBezTo>
                  <a:cubicBezTo>
                    <a:pt x="1493" y="1964"/>
                    <a:pt x="1494" y="1963"/>
                    <a:pt x="1495" y="1963"/>
                  </a:cubicBezTo>
                  <a:cubicBezTo>
                    <a:pt x="1496" y="1963"/>
                    <a:pt x="1497" y="1962"/>
                    <a:pt x="1497" y="1962"/>
                  </a:cubicBezTo>
                  <a:cubicBezTo>
                    <a:pt x="1498" y="1962"/>
                    <a:pt x="1498" y="1962"/>
                    <a:pt x="1498" y="1962"/>
                  </a:cubicBezTo>
                  <a:cubicBezTo>
                    <a:pt x="1498" y="1962"/>
                    <a:pt x="1498" y="1962"/>
                    <a:pt x="1498" y="1962"/>
                  </a:cubicBezTo>
                  <a:cubicBezTo>
                    <a:pt x="1498" y="1962"/>
                    <a:pt x="1498" y="1962"/>
                    <a:pt x="1498" y="1962"/>
                  </a:cubicBezTo>
                  <a:cubicBezTo>
                    <a:pt x="1499" y="1962"/>
                    <a:pt x="1499" y="1962"/>
                    <a:pt x="1499" y="1962"/>
                  </a:cubicBezTo>
                  <a:cubicBezTo>
                    <a:pt x="1500" y="1961"/>
                    <a:pt x="1500" y="1961"/>
                    <a:pt x="1500" y="1961"/>
                  </a:cubicBezTo>
                  <a:cubicBezTo>
                    <a:pt x="1502" y="1960"/>
                    <a:pt x="1502" y="1960"/>
                    <a:pt x="1502" y="1960"/>
                  </a:cubicBezTo>
                  <a:cubicBezTo>
                    <a:pt x="1503" y="1960"/>
                    <a:pt x="1504" y="1960"/>
                    <a:pt x="1505" y="1959"/>
                  </a:cubicBezTo>
                  <a:cubicBezTo>
                    <a:pt x="1507" y="1958"/>
                    <a:pt x="1510" y="1958"/>
                    <a:pt x="1512" y="1957"/>
                  </a:cubicBezTo>
                  <a:cubicBezTo>
                    <a:pt x="1514" y="1957"/>
                    <a:pt x="1516" y="1956"/>
                    <a:pt x="1518" y="1956"/>
                  </a:cubicBezTo>
                  <a:cubicBezTo>
                    <a:pt x="1520" y="1956"/>
                    <a:pt x="1522" y="1955"/>
                    <a:pt x="1524" y="1955"/>
                  </a:cubicBezTo>
                  <a:cubicBezTo>
                    <a:pt x="1526" y="1955"/>
                    <a:pt x="1527" y="1955"/>
                    <a:pt x="1529" y="1954"/>
                  </a:cubicBezTo>
                  <a:cubicBezTo>
                    <a:pt x="1529" y="1954"/>
                    <a:pt x="1530" y="1954"/>
                    <a:pt x="1531" y="1954"/>
                  </a:cubicBezTo>
                  <a:cubicBezTo>
                    <a:pt x="1532" y="1954"/>
                    <a:pt x="1532" y="1954"/>
                    <a:pt x="1533" y="1954"/>
                  </a:cubicBezTo>
                  <a:cubicBezTo>
                    <a:pt x="1534" y="1954"/>
                    <a:pt x="1535" y="1954"/>
                    <a:pt x="1535" y="1954"/>
                  </a:cubicBezTo>
                  <a:cubicBezTo>
                    <a:pt x="1536" y="1954"/>
                    <a:pt x="1536" y="1954"/>
                    <a:pt x="1536" y="1954"/>
                  </a:cubicBezTo>
                  <a:cubicBezTo>
                    <a:pt x="1536" y="1954"/>
                    <a:pt x="1536" y="1954"/>
                    <a:pt x="1535" y="1953"/>
                  </a:cubicBezTo>
                  <a:cubicBezTo>
                    <a:pt x="1535" y="1953"/>
                    <a:pt x="1534" y="1953"/>
                    <a:pt x="1533" y="1953"/>
                  </a:cubicBezTo>
                  <a:cubicBezTo>
                    <a:pt x="1532" y="1952"/>
                    <a:pt x="1532" y="1952"/>
                    <a:pt x="1531" y="1952"/>
                  </a:cubicBezTo>
                  <a:cubicBezTo>
                    <a:pt x="1530" y="1952"/>
                    <a:pt x="1530" y="1952"/>
                    <a:pt x="1529" y="1951"/>
                  </a:cubicBezTo>
                  <a:cubicBezTo>
                    <a:pt x="1528" y="1951"/>
                    <a:pt x="1527" y="1951"/>
                    <a:pt x="1527" y="1951"/>
                  </a:cubicBezTo>
                  <a:cubicBezTo>
                    <a:pt x="1526" y="1951"/>
                    <a:pt x="1525" y="1951"/>
                    <a:pt x="1524" y="1950"/>
                  </a:cubicBezTo>
                  <a:cubicBezTo>
                    <a:pt x="1523" y="1950"/>
                    <a:pt x="1522" y="1950"/>
                    <a:pt x="1521" y="1950"/>
                  </a:cubicBezTo>
                  <a:cubicBezTo>
                    <a:pt x="1520" y="1950"/>
                    <a:pt x="1519" y="1950"/>
                    <a:pt x="1518" y="1950"/>
                  </a:cubicBezTo>
                  <a:cubicBezTo>
                    <a:pt x="1515" y="1950"/>
                    <a:pt x="1513" y="1950"/>
                    <a:pt x="1511" y="1950"/>
                  </a:cubicBezTo>
                  <a:cubicBezTo>
                    <a:pt x="1509" y="1951"/>
                    <a:pt x="1508" y="1951"/>
                    <a:pt x="1507" y="1951"/>
                  </a:cubicBezTo>
                  <a:cubicBezTo>
                    <a:pt x="1506" y="1951"/>
                    <a:pt x="1506" y="1951"/>
                    <a:pt x="1505" y="1951"/>
                  </a:cubicBezTo>
                  <a:cubicBezTo>
                    <a:pt x="1504" y="1951"/>
                    <a:pt x="1504" y="1952"/>
                    <a:pt x="1503" y="1952"/>
                  </a:cubicBezTo>
                  <a:cubicBezTo>
                    <a:pt x="1502" y="1952"/>
                    <a:pt x="1502" y="1952"/>
                    <a:pt x="1501" y="1952"/>
                  </a:cubicBezTo>
                  <a:cubicBezTo>
                    <a:pt x="1501" y="1952"/>
                    <a:pt x="1500" y="1953"/>
                    <a:pt x="1499" y="1953"/>
                  </a:cubicBezTo>
                  <a:cubicBezTo>
                    <a:pt x="1497" y="1954"/>
                    <a:pt x="1497" y="1954"/>
                    <a:pt x="1497" y="1954"/>
                  </a:cubicBezTo>
                  <a:cubicBezTo>
                    <a:pt x="1496" y="1954"/>
                    <a:pt x="1496" y="1954"/>
                    <a:pt x="1496" y="1954"/>
                  </a:cubicBezTo>
                  <a:cubicBezTo>
                    <a:pt x="1495" y="1954"/>
                    <a:pt x="1495" y="1954"/>
                    <a:pt x="1495" y="1954"/>
                  </a:cubicBezTo>
                  <a:cubicBezTo>
                    <a:pt x="1495" y="1955"/>
                    <a:pt x="1495" y="1955"/>
                    <a:pt x="1495" y="1955"/>
                  </a:cubicBezTo>
                  <a:cubicBezTo>
                    <a:pt x="1495" y="1955"/>
                    <a:pt x="1495" y="1955"/>
                    <a:pt x="1495" y="1955"/>
                  </a:cubicBezTo>
                  <a:cubicBezTo>
                    <a:pt x="1494" y="1955"/>
                    <a:pt x="1494" y="1955"/>
                    <a:pt x="1494" y="1955"/>
                  </a:cubicBezTo>
                  <a:cubicBezTo>
                    <a:pt x="1493" y="1955"/>
                    <a:pt x="1493" y="1956"/>
                    <a:pt x="1492" y="1956"/>
                  </a:cubicBezTo>
                  <a:cubicBezTo>
                    <a:pt x="1491" y="1956"/>
                    <a:pt x="1490" y="1957"/>
                    <a:pt x="1489" y="1957"/>
                  </a:cubicBezTo>
                  <a:cubicBezTo>
                    <a:pt x="1488" y="1958"/>
                    <a:pt x="1487" y="1959"/>
                    <a:pt x="1486" y="1959"/>
                  </a:cubicBezTo>
                  <a:cubicBezTo>
                    <a:pt x="1485" y="1960"/>
                    <a:pt x="1484" y="1960"/>
                    <a:pt x="1483" y="1961"/>
                  </a:cubicBezTo>
                  <a:cubicBezTo>
                    <a:pt x="1481" y="1962"/>
                    <a:pt x="1479" y="1963"/>
                    <a:pt x="1477" y="1964"/>
                  </a:cubicBezTo>
                  <a:cubicBezTo>
                    <a:pt x="1476" y="1964"/>
                    <a:pt x="1476" y="1964"/>
                    <a:pt x="1475" y="1965"/>
                  </a:cubicBezTo>
                  <a:cubicBezTo>
                    <a:pt x="1475" y="1965"/>
                    <a:pt x="1475" y="1965"/>
                    <a:pt x="1474" y="1965"/>
                  </a:cubicBezTo>
                  <a:cubicBezTo>
                    <a:pt x="1473" y="1966"/>
                    <a:pt x="1472" y="1966"/>
                    <a:pt x="1472" y="1966"/>
                  </a:cubicBezTo>
                  <a:cubicBezTo>
                    <a:pt x="1471" y="1966"/>
                    <a:pt x="1470" y="1967"/>
                    <a:pt x="1469" y="1967"/>
                  </a:cubicBezTo>
                  <a:cubicBezTo>
                    <a:pt x="1469" y="1967"/>
                    <a:pt x="1469" y="1967"/>
                    <a:pt x="1469" y="1967"/>
                  </a:cubicBezTo>
                  <a:cubicBezTo>
                    <a:pt x="1468" y="1967"/>
                    <a:pt x="1468" y="1967"/>
                    <a:pt x="1467" y="1967"/>
                  </a:cubicBezTo>
                  <a:cubicBezTo>
                    <a:pt x="1464" y="1967"/>
                    <a:pt x="1460" y="1967"/>
                    <a:pt x="1456" y="1967"/>
                  </a:cubicBezTo>
                  <a:cubicBezTo>
                    <a:pt x="1455" y="1967"/>
                    <a:pt x="1453" y="1966"/>
                    <a:pt x="1451" y="1966"/>
                  </a:cubicBezTo>
                  <a:cubicBezTo>
                    <a:pt x="1449" y="1966"/>
                    <a:pt x="1448" y="1966"/>
                    <a:pt x="1446" y="1966"/>
                  </a:cubicBezTo>
                  <a:cubicBezTo>
                    <a:pt x="1445" y="1966"/>
                    <a:pt x="1444" y="1965"/>
                    <a:pt x="1443" y="1965"/>
                  </a:cubicBezTo>
                  <a:cubicBezTo>
                    <a:pt x="1442" y="1965"/>
                    <a:pt x="1441" y="1965"/>
                    <a:pt x="1441" y="1965"/>
                  </a:cubicBezTo>
                  <a:cubicBezTo>
                    <a:pt x="1440" y="1965"/>
                    <a:pt x="1440" y="1965"/>
                    <a:pt x="1440" y="1965"/>
                  </a:cubicBezTo>
                  <a:cubicBezTo>
                    <a:pt x="1440" y="1965"/>
                    <a:pt x="1440" y="1965"/>
                    <a:pt x="1440" y="1965"/>
                  </a:cubicBezTo>
                  <a:cubicBezTo>
                    <a:pt x="1439" y="1965"/>
                    <a:pt x="1439" y="1965"/>
                    <a:pt x="1439" y="1965"/>
                  </a:cubicBezTo>
                  <a:cubicBezTo>
                    <a:pt x="1438" y="1964"/>
                    <a:pt x="1438" y="1964"/>
                    <a:pt x="1438" y="1964"/>
                  </a:cubicBezTo>
                  <a:cubicBezTo>
                    <a:pt x="1437" y="1964"/>
                    <a:pt x="1436" y="1964"/>
                    <a:pt x="1436" y="1964"/>
                  </a:cubicBezTo>
                  <a:cubicBezTo>
                    <a:pt x="1432" y="1963"/>
                    <a:pt x="1429" y="1962"/>
                    <a:pt x="1426" y="1961"/>
                  </a:cubicBezTo>
                  <a:cubicBezTo>
                    <a:pt x="1420" y="1959"/>
                    <a:pt x="1415" y="1957"/>
                    <a:pt x="1410" y="1954"/>
                  </a:cubicBezTo>
                  <a:cubicBezTo>
                    <a:pt x="1408" y="1954"/>
                    <a:pt x="1407" y="1953"/>
                    <a:pt x="1406" y="1952"/>
                  </a:cubicBezTo>
                  <a:cubicBezTo>
                    <a:pt x="1406" y="1952"/>
                    <a:pt x="1405" y="1952"/>
                    <a:pt x="1404" y="1951"/>
                  </a:cubicBezTo>
                  <a:cubicBezTo>
                    <a:pt x="1404" y="1951"/>
                    <a:pt x="1404" y="1951"/>
                    <a:pt x="1404" y="1951"/>
                  </a:cubicBezTo>
                  <a:cubicBezTo>
                    <a:pt x="1403" y="1950"/>
                    <a:pt x="1403" y="1950"/>
                    <a:pt x="1403" y="1950"/>
                  </a:cubicBezTo>
                  <a:cubicBezTo>
                    <a:pt x="1402" y="1949"/>
                    <a:pt x="1401" y="1949"/>
                    <a:pt x="1400" y="1948"/>
                  </a:cubicBezTo>
                  <a:cubicBezTo>
                    <a:pt x="1383" y="1925"/>
                    <a:pt x="1375" y="1898"/>
                    <a:pt x="1371" y="1876"/>
                  </a:cubicBezTo>
                  <a:cubicBezTo>
                    <a:pt x="1371" y="1877"/>
                    <a:pt x="1371" y="1878"/>
                    <a:pt x="1372" y="1878"/>
                  </a:cubicBezTo>
                  <a:cubicBezTo>
                    <a:pt x="1372" y="1879"/>
                    <a:pt x="1373" y="1881"/>
                    <a:pt x="1374" y="1882"/>
                  </a:cubicBezTo>
                  <a:cubicBezTo>
                    <a:pt x="1374" y="1882"/>
                    <a:pt x="1375" y="1883"/>
                    <a:pt x="1375" y="1884"/>
                  </a:cubicBezTo>
                  <a:cubicBezTo>
                    <a:pt x="1375" y="1884"/>
                    <a:pt x="1376" y="1885"/>
                    <a:pt x="1376" y="1885"/>
                  </a:cubicBezTo>
                  <a:cubicBezTo>
                    <a:pt x="1377" y="1887"/>
                    <a:pt x="1378" y="1888"/>
                    <a:pt x="1379" y="1889"/>
                  </a:cubicBezTo>
                  <a:cubicBezTo>
                    <a:pt x="1381" y="1891"/>
                    <a:pt x="1382" y="1892"/>
                    <a:pt x="1383" y="1893"/>
                  </a:cubicBezTo>
                  <a:cubicBezTo>
                    <a:pt x="1384" y="1894"/>
                    <a:pt x="1384" y="1895"/>
                    <a:pt x="1385" y="1895"/>
                  </a:cubicBezTo>
                  <a:cubicBezTo>
                    <a:pt x="1386" y="1896"/>
                    <a:pt x="1386" y="1897"/>
                    <a:pt x="1387" y="1897"/>
                  </a:cubicBezTo>
                  <a:cubicBezTo>
                    <a:pt x="1387" y="1898"/>
                    <a:pt x="1388" y="1898"/>
                    <a:pt x="1388" y="1898"/>
                  </a:cubicBezTo>
                  <a:cubicBezTo>
                    <a:pt x="1388" y="1899"/>
                    <a:pt x="1389" y="1899"/>
                    <a:pt x="1389" y="1899"/>
                  </a:cubicBezTo>
                  <a:cubicBezTo>
                    <a:pt x="1390" y="1900"/>
                    <a:pt x="1391" y="1900"/>
                    <a:pt x="1392" y="1901"/>
                  </a:cubicBezTo>
                  <a:cubicBezTo>
                    <a:pt x="1393" y="1902"/>
                    <a:pt x="1395" y="1904"/>
                    <a:pt x="1396" y="1905"/>
                  </a:cubicBezTo>
                  <a:cubicBezTo>
                    <a:pt x="1397" y="1905"/>
                    <a:pt x="1398" y="1906"/>
                    <a:pt x="1399" y="1907"/>
                  </a:cubicBezTo>
                  <a:cubicBezTo>
                    <a:pt x="1400" y="1907"/>
                    <a:pt x="1401" y="1908"/>
                    <a:pt x="1402" y="1908"/>
                  </a:cubicBezTo>
                  <a:cubicBezTo>
                    <a:pt x="1403" y="1909"/>
                    <a:pt x="1403" y="1909"/>
                    <a:pt x="1404" y="1910"/>
                  </a:cubicBezTo>
                  <a:cubicBezTo>
                    <a:pt x="1405" y="1910"/>
                    <a:pt x="1406" y="1911"/>
                    <a:pt x="1407" y="1911"/>
                  </a:cubicBezTo>
                  <a:cubicBezTo>
                    <a:pt x="1408" y="1912"/>
                    <a:pt x="1409" y="1912"/>
                    <a:pt x="1410" y="1913"/>
                  </a:cubicBezTo>
                  <a:cubicBezTo>
                    <a:pt x="1413" y="1914"/>
                    <a:pt x="1413" y="1914"/>
                    <a:pt x="1413" y="1914"/>
                  </a:cubicBezTo>
                  <a:cubicBezTo>
                    <a:pt x="1414" y="1914"/>
                    <a:pt x="1415" y="1915"/>
                    <a:pt x="1416" y="1915"/>
                  </a:cubicBezTo>
                  <a:cubicBezTo>
                    <a:pt x="1417" y="1915"/>
                    <a:pt x="1418" y="1916"/>
                    <a:pt x="1419" y="1916"/>
                  </a:cubicBezTo>
                  <a:cubicBezTo>
                    <a:pt x="1419" y="1916"/>
                    <a:pt x="1420" y="1916"/>
                    <a:pt x="1420" y="1916"/>
                  </a:cubicBezTo>
                  <a:cubicBezTo>
                    <a:pt x="1420" y="1916"/>
                    <a:pt x="1420" y="1917"/>
                    <a:pt x="1420" y="1917"/>
                  </a:cubicBezTo>
                  <a:cubicBezTo>
                    <a:pt x="1422" y="1918"/>
                    <a:pt x="1423" y="1920"/>
                    <a:pt x="1426" y="1923"/>
                  </a:cubicBezTo>
                  <a:cubicBezTo>
                    <a:pt x="1428" y="1925"/>
                    <a:pt x="1431" y="1928"/>
                    <a:pt x="1434" y="1931"/>
                  </a:cubicBezTo>
                  <a:cubicBezTo>
                    <a:pt x="1435" y="1932"/>
                    <a:pt x="1436" y="1932"/>
                    <a:pt x="1437" y="1933"/>
                  </a:cubicBezTo>
                  <a:cubicBezTo>
                    <a:pt x="1437" y="1934"/>
                    <a:pt x="1438" y="1934"/>
                    <a:pt x="1439" y="1935"/>
                  </a:cubicBezTo>
                  <a:cubicBezTo>
                    <a:pt x="1441" y="1936"/>
                    <a:pt x="1443" y="1938"/>
                    <a:pt x="1444" y="1939"/>
                  </a:cubicBezTo>
                  <a:cubicBezTo>
                    <a:pt x="1446" y="1940"/>
                    <a:pt x="1448" y="1942"/>
                    <a:pt x="1450" y="1943"/>
                  </a:cubicBezTo>
                  <a:cubicBezTo>
                    <a:pt x="1450" y="1943"/>
                    <a:pt x="1451" y="1944"/>
                    <a:pt x="1451" y="1944"/>
                  </a:cubicBezTo>
                  <a:cubicBezTo>
                    <a:pt x="1452" y="1944"/>
                    <a:pt x="1452" y="1945"/>
                    <a:pt x="1453" y="1945"/>
                  </a:cubicBezTo>
                  <a:cubicBezTo>
                    <a:pt x="1454" y="1946"/>
                    <a:pt x="1455" y="1946"/>
                    <a:pt x="1456" y="1947"/>
                  </a:cubicBezTo>
                  <a:cubicBezTo>
                    <a:pt x="1458" y="1948"/>
                    <a:pt x="1460" y="1949"/>
                    <a:pt x="1462" y="1949"/>
                  </a:cubicBezTo>
                  <a:cubicBezTo>
                    <a:pt x="1464" y="1950"/>
                    <a:pt x="1465" y="1951"/>
                    <a:pt x="1467" y="1951"/>
                  </a:cubicBezTo>
                  <a:cubicBezTo>
                    <a:pt x="1469" y="1951"/>
                    <a:pt x="1471" y="1951"/>
                    <a:pt x="1472" y="1951"/>
                  </a:cubicBezTo>
                  <a:cubicBezTo>
                    <a:pt x="1474" y="1951"/>
                    <a:pt x="1475" y="1951"/>
                    <a:pt x="1476" y="1951"/>
                  </a:cubicBezTo>
                  <a:cubicBezTo>
                    <a:pt x="1477" y="1950"/>
                    <a:pt x="1478" y="1950"/>
                    <a:pt x="1478" y="1950"/>
                  </a:cubicBezTo>
                  <a:cubicBezTo>
                    <a:pt x="1479" y="1950"/>
                    <a:pt x="1479" y="1950"/>
                    <a:pt x="1479" y="1950"/>
                  </a:cubicBezTo>
                  <a:cubicBezTo>
                    <a:pt x="1479" y="1950"/>
                    <a:pt x="1479" y="1950"/>
                    <a:pt x="1478" y="1949"/>
                  </a:cubicBezTo>
                  <a:cubicBezTo>
                    <a:pt x="1478" y="1949"/>
                    <a:pt x="1477" y="1949"/>
                    <a:pt x="1476" y="1949"/>
                  </a:cubicBezTo>
                  <a:cubicBezTo>
                    <a:pt x="1475" y="1949"/>
                    <a:pt x="1474" y="1949"/>
                    <a:pt x="1473" y="1948"/>
                  </a:cubicBezTo>
                  <a:cubicBezTo>
                    <a:pt x="1471" y="1948"/>
                    <a:pt x="1470" y="1947"/>
                    <a:pt x="1469" y="1946"/>
                  </a:cubicBezTo>
                  <a:cubicBezTo>
                    <a:pt x="1467" y="1946"/>
                    <a:pt x="1466" y="1945"/>
                    <a:pt x="1464" y="1944"/>
                  </a:cubicBezTo>
                  <a:cubicBezTo>
                    <a:pt x="1463" y="1943"/>
                    <a:pt x="1461" y="1942"/>
                    <a:pt x="1459" y="1941"/>
                  </a:cubicBezTo>
                  <a:cubicBezTo>
                    <a:pt x="1459" y="1940"/>
                    <a:pt x="1458" y="1939"/>
                    <a:pt x="1457" y="1939"/>
                  </a:cubicBezTo>
                  <a:cubicBezTo>
                    <a:pt x="1456" y="1938"/>
                    <a:pt x="1455" y="1938"/>
                    <a:pt x="1454" y="1937"/>
                  </a:cubicBezTo>
                  <a:cubicBezTo>
                    <a:pt x="1453" y="1936"/>
                    <a:pt x="1451" y="1934"/>
                    <a:pt x="1449" y="1933"/>
                  </a:cubicBezTo>
                  <a:cubicBezTo>
                    <a:pt x="1447" y="1932"/>
                    <a:pt x="1446" y="1930"/>
                    <a:pt x="1444" y="1929"/>
                  </a:cubicBezTo>
                  <a:cubicBezTo>
                    <a:pt x="1443" y="1928"/>
                    <a:pt x="1442" y="1928"/>
                    <a:pt x="1441" y="1927"/>
                  </a:cubicBezTo>
                  <a:cubicBezTo>
                    <a:pt x="1440" y="1926"/>
                    <a:pt x="1439" y="1926"/>
                    <a:pt x="1438" y="1925"/>
                  </a:cubicBezTo>
                  <a:cubicBezTo>
                    <a:pt x="1435" y="1923"/>
                    <a:pt x="1432" y="1921"/>
                    <a:pt x="1429" y="1919"/>
                  </a:cubicBezTo>
                  <a:cubicBezTo>
                    <a:pt x="1428" y="1919"/>
                    <a:pt x="1427" y="1919"/>
                    <a:pt x="1427" y="1918"/>
                  </a:cubicBezTo>
                  <a:cubicBezTo>
                    <a:pt x="1427" y="1918"/>
                    <a:pt x="1428" y="1919"/>
                    <a:pt x="1428" y="1919"/>
                  </a:cubicBezTo>
                  <a:cubicBezTo>
                    <a:pt x="1429" y="1919"/>
                    <a:pt x="1430" y="1919"/>
                    <a:pt x="1431" y="1919"/>
                  </a:cubicBezTo>
                  <a:cubicBezTo>
                    <a:pt x="1432" y="1919"/>
                    <a:pt x="1433" y="1920"/>
                    <a:pt x="1434" y="1920"/>
                  </a:cubicBezTo>
                  <a:cubicBezTo>
                    <a:pt x="1435" y="1920"/>
                    <a:pt x="1436" y="1920"/>
                    <a:pt x="1437" y="1920"/>
                  </a:cubicBezTo>
                  <a:cubicBezTo>
                    <a:pt x="1438" y="1920"/>
                    <a:pt x="1439" y="1920"/>
                    <a:pt x="1440" y="1920"/>
                  </a:cubicBezTo>
                  <a:cubicBezTo>
                    <a:pt x="1441" y="1920"/>
                    <a:pt x="1442" y="1920"/>
                    <a:pt x="1443" y="1920"/>
                  </a:cubicBezTo>
                  <a:cubicBezTo>
                    <a:pt x="1444" y="1920"/>
                    <a:pt x="1445" y="1920"/>
                    <a:pt x="1446" y="1920"/>
                  </a:cubicBezTo>
                  <a:cubicBezTo>
                    <a:pt x="1447" y="1920"/>
                    <a:pt x="1447" y="1920"/>
                    <a:pt x="1448" y="1920"/>
                  </a:cubicBezTo>
                  <a:cubicBezTo>
                    <a:pt x="1448" y="1920"/>
                    <a:pt x="1448" y="1920"/>
                    <a:pt x="1449" y="1920"/>
                  </a:cubicBezTo>
                  <a:cubicBezTo>
                    <a:pt x="1453" y="1920"/>
                    <a:pt x="1456" y="1920"/>
                    <a:pt x="1459" y="1920"/>
                  </a:cubicBezTo>
                  <a:cubicBezTo>
                    <a:pt x="1462" y="1919"/>
                    <a:pt x="1465" y="1919"/>
                    <a:pt x="1467" y="1919"/>
                  </a:cubicBezTo>
                  <a:cubicBezTo>
                    <a:pt x="1470" y="1919"/>
                    <a:pt x="1472" y="1919"/>
                    <a:pt x="1474" y="1919"/>
                  </a:cubicBezTo>
                  <a:cubicBezTo>
                    <a:pt x="1475" y="1919"/>
                    <a:pt x="1477" y="1920"/>
                    <a:pt x="1478" y="1920"/>
                  </a:cubicBezTo>
                  <a:cubicBezTo>
                    <a:pt x="1479" y="1920"/>
                    <a:pt x="1479" y="1920"/>
                    <a:pt x="1479" y="1920"/>
                  </a:cubicBezTo>
                  <a:cubicBezTo>
                    <a:pt x="1479" y="1920"/>
                    <a:pt x="1479" y="1920"/>
                    <a:pt x="1478" y="1919"/>
                  </a:cubicBezTo>
                  <a:cubicBezTo>
                    <a:pt x="1477" y="1919"/>
                    <a:pt x="1477" y="1919"/>
                    <a:pt x="1476" y="1919"/>
                  </a:cubicBezTo>
                  <a:cubicBezTo>
                    <a:pt x="1476" y="1918"/>
                    <a:pt x="1475" y="1918"/>
                    <a:pt x="1474" y="1918"/>
                  </a:cubicBezTo>
                  <a:cubicBezTo>
                    <a:pt x="1472" y="1917"/>
                    <a:pt x="1470" y="1916"/>
                    <a:pt x="1468" y="1916"/>
                  </a:cubicBezTo>
                  <a:cubicBezTo>
                    <a:pt x="1465" y="1916"/>
                    <a:pt x="1462" y="1915"/>
                    <a:pt x="1459" y="1915"/>
                  </a:cubicBezTo>
                  <a:cubicBezTo>
                    <a:pt x="1456" y="1915"/>
                    <a:pt x="1453" y="1915"/>
                    <a:pt x="1449" y="1914"/>
                  </a:cubicBezTo>
                  <a:cubicBezTo>
                    <a:pt x="1449" y="1914"/>
                    <a:pt x="1448" y="1914"/>
                    <a:pt x="1448" y="1914"/>
                  </a:cubicBezTo>
                  <a:cubicBezTo>
                    <a:pt x="1447" y="1914"/>
                    <a:pt x="1447" y="1914"/>
                    <a:pt x="1446" y="1914"/>
                  </a:cubicBezTo>
                  <a:cubicBezTo>
                    <a:pt x="1446" y="1914"/>
                    <a:pt x="1445" y="1914"/>
                    <a:pt x="1444" y="1914"/>
                  </a:cubicBezTo>
                  <a:cubicBezTo>
                    <a:pt x="1443" y="1914"/>
                    <a:pt x="1443" y="1914"/>
                    <a:pt x="1442" y="1914"/>
                  </a:cubicBezTo>
                  <a:cubicBezTo>
                    <a:pt x="1442" y="1914"/>
                    <a:pt x="1442" y="1914"/>
                    <a:pt x="1441" y="1913"/>
                  </a:cubicBezTo>
                  <a:cubicBezTo>
                    <a:pt x="1440" y="1913"/>
                    <a:pt x="1439" y="1913"/>
                    <a:pt x="1438" y="1913"/>
                  </a:cubicBezTo>
                  <a:cubicBezTo>
                    <a:pt x="1437" y="1913"/>
                    <a:pt x="1437" y="1913"/>
                    <a:pt x="1436" y="1913"/>
                  </a:cubicBezTo>
                  <a:cubicBezTo>
                    <a:pt x="1435" y="1912"/>
                    <a:pt x="1434" y="1912"/>
                    <a:pt x="1433" y="1912"/>
                  </a:cubicBezTo>
                  <a:cubicBezTo>
                    <a:pt x="1432" y="1912"/>
                    <a:pt x="1431" y="1911"/>
                    <a:pt x="1430" y="1911"/>
                  </a:cubicBezTo>
                  <a:cubicBezTo>
                    <a:pt x="1429" y="1911"/>
                    <a:pt x="1428" y="1911"/>
                    <a:pt x="1427" y="1910"/>
                  </a:cubicBezTo>
                  <a:cubicBezTo>
                    <a:pt x="1426" y="1910"/>
                    <a:pt x="1425" y="1910"/>
                    <a:pt x="1424" y="1910"/>
                  </a:cubicBezTo>
                  <a:cubicBezTo>
                    <a:pt x="1423" y="1909"/>
                    <a:pt x="1423" y="1909"/>
                    <a:pt x="1422" y="1909"/>
                  </a:cubicBezTo>
                  <a:cubicBezTo>
                    <a:pt x="1421" y="1908"/>
                    <a:pt x="1420" y="1908"/>
                    <a:pt x="1419" y="1908"/>
                  </a:cubicBezTo>
                  <a:cubicBezTo>
                    <a:pt x="1418" y="1907"/>
                    <a:pt x="1417" y="1907"/>
                    <a:pt x="1416" y="1907"/>
                  </a:cubicBezTo>
                  <a:cubicBezTo>
                    <a:pt x="1413" y="1905"/>
                    <a:pt x="1413" y="1905"/>
                    <a:pt x="1413" y="1905"/>
                  </a:cubicBezTo>
                  <a:cubicBezTo>
                    <a:pt x="1412" y="1905"/>
                    <a:pt x="1412" y="1905"/>
                    <a:pt x="1411" y="1904"/>
                  </a:cubicBezTo>
                  <a:cubicBezTo>
                    <a:pt x="1410" y="1904"/>
                    <a:pt x="1409" y="1903"/>
                    <a:pt x="1408" y="1903"/>
                  </a:cubicBezTo>
                  <a:cubicBezTo>
                    <a:pt x="1407" y="1902"/>
                    <a:pt x="1406" y="1902"/>
                    <a:pt x="1405" y="1901"/>
                  </a:cubicBezTo>
                  <a:cubicBezTo>
                    <a:pt x="1404" y="1901"/>
                    <a:pt x="1402" y="1900"/>
                    <a:pt x="1400" y="1899"/>
                  </a:cubicBezTo>
                  <a:cubicBezTo>
                    <a:pt x="1399" y="1898"/>
                    <a:pt x="1397" y="1897"/>
                    <a:pt x="1396" y="1896"/>
                  </a:cubicBezTo>
                  <a:cubicBezTo>
                    <a:pt x="1395" y="1895"/>
                    <a:pt x="1394" y="1894"/>
                    <a:pt x="1393" y="1894"/>
                  </a:cubicBezTo>
                  <a:cubicBezTo>
                    <a:pt x="1393" y="1894"/>
                    <a:pt x="1393" y="1893"/>
                    <a:pt x="1392" y="1893"/>
                  </a:cubicBezTo>
                  <a:cubicBezTo>
                    <a:pt x="1392" y="1893"/>
                    <a:pt x="1392" y="1893"/>
                    <a:pt x="1391" y="1892"/>
                  </a:cubicBezTo>
                  <a:cubicBezTo>
                    <a:pt x="1390" y="1891"/>
                    <a:pt x="1388" y="1890"/>
                    <a:pt x="1387" y="1889"/>
                  </a:cubicBezTo>
                  <a:cubicBezTo>
                    <a:pt x="1386" y="1888"/>
                    <a:pt x="1385" y="1887"/>
                    <a:pt x="1383" y="1886"/>
                  </a:cubicBezTo>
                  <a:cubicBezTo>
                    <a:pt x="1382" y="1885"/>
                    <a:pt x="1381" y="1884"/>
                    <a:pt x="1380" y="1883"/>
                  </a:cubicBezTo>
                  <a:cubicBezTo>
                    <a:pt x="1379" y="1882"/>
                    <a:pt x="1379" y="1881"/>
                    <a:pt x="1378" y="1881"/>
                  </a:cubicBezTo>
                  <a:cubicBezTo>
                    <a:pt x="1378" y="1880"/>
                    <a:pt x="1377" y="1880"/>
                    <a:pt x="1377" y="1879"/>
                  </a:cubicBezTo>
                  <a:cubicBezTo>
                    <a:pt x="1376" y="1878"/>
                    <a:pt x="1375" y="1877"/>
                    <a:pt x="1374" y="1877"/>
                  </a:cubicBezTo>
                  <a:cubicBezTo>
                    <a:pt x="1373" y="1875"/>
                    <a:pt x="1371" y="1873"/>
                    <a:pt x="1370" y="1872"/>
                  </a:cubicBezTo>
                  <a:cubicBezTo>
                    <a:pt x="1370" y="1872"/>
                    <a:pt x="1370" y="1871"/>
                    <a:pt x="1370" y="1871"/>
                  </a:cubicBezTo>
                  <a:cubicBezTo>
                    <a:pt x="1366" y="1849"/>
                    <a:pt x="1367" y="1834"/>
                    <a:pt x="1367" y="1834"/>
                  </a:cubicBezTo>
                  <a:cubicBezTo>
                    <a:pt x="1367" y="1834"/>
                    <a:pt x="1432" y="1859"/>
                    <a:pt x="1495" y="1885"/>
                  </a:cubicBezTo>
                  <a:cubicBezTo>
                    <a:pt x="1495" y="1885"/>
                    <a:pt x="1496" y="1886"/>
                    <a:pt x="1496" y="1886"/>
                  </a:cubicBezTo>
                  <a:cubicBezTo>
                    <a:pt x="1499" y="1888"/>
                    <a:pt x="1502" y="1891"/>
                    <a:pt x="1506" y="1894"/>
                  </a:cubicBezTo>
                  <a:cubicBezTo>
                    <a:pt x="1507" y="1895"/>
                    <a:pt x="1509" y="1897"/>
                    <a:pt x="1511" y="1898"/>
                  </a:cubicBezTo>
                  <a:cubicBezTo>
                    <a:pt x="1512" y="1899"/>
                    <a:pt x="1514" y="1901"/>
                    <a:pt x="1516" y="1902"/>
                  </a:cubicBezTo>
                  <a:cubicBezTo>
                    <a:pt x="1522" y="1908"/>
                    <a:pt x="1529" y="1914"/>
                    <a:pt x="1536" y="1920"/>
                  </a:cubicBezTo>
                  <a:cubicBezTo>
                    <a:pt x="1542" y="1926"/>
                    <a:pt x="1549" y="1932"/>
                    <a:pt x="1555" y="1938"/>
                  </a:cubicBezTo>
                  <a:cubicBezTo>
                    <a:pt x="1559" y="1941"/>
                    <a:pt x="1562" y="1944"/>
                    <a:pt x="1565" y="1947"/>
                  </a:cubicBezTo>
                  <a:cubicBezTo>
                    <a:pt x="1568" y="1950"/>
                    <a:pt x="1572" y="1953"/>
                    <a:pt x="1575" y="1956"/>
                  </a:cubicBezTo>
                  <a:cubicBezTo>
                    <a:pt x="1581" y="1961"/>
                    <a:pt x="1588" y="1967"/>
                    <a:pt x="1594" y="1971"/>
                  </a:cubicBezTo>
                  <a:cubicBezTo>
                    <a:pt x="1595" y="1973"/>
                    <a:pt x="1597" y="1974"/>
                    <a:pt x="1598" y="1975"/>
                  </a:cubicBezTo>
                  <a:cubicBezTo>
                    <a:pt x="1600" y="1976"/>
                    <a:pt x="1601" y="1977"/>
                    <a:pt x="1603" y="1978"/>
                  </a:cubicBezTo>
                  <a:cubicBezTo>
                    <a:pt x="1604" y="1979"/>
                    <a:pt x="1604" y="1979"/>
                    <a:pt x="1605" y="1980"/>
                  </a:cubicBezTo>
                  <a:cubicBezTo>
                    <a:pt x="1606" y="1980"/>
                    <a:pt x="1607" y="1981"/>
                    <a:pt x="1607" y="1981"/>
                  </a:cubicBezTo>
                  <a:cubicBezTo>
                    <a:pt x="1609" y="1982"/>
                    <a:pt x="1610" y="1983"/>
                    <a:pt x="1612" y="1984"/>
                  </a:cubicBezTo>
                  <a:cubicBezTo>
                    <a:pt x="1617" y="1988"/>
                    <a:pt x="1623" y="1991"/>
                    <a:pt x="1628" y="1993"/>
                  </a:cubicBezTo>
                  <a:cubicBezTo>
                    <a:pt x="1634" y="1995"/>
                    <a:pt x="1638" y="1996"/>
                    <a:pt x="1642" y="1996"/>
                  </a:cubicBezTo>
                  <a:cubicBezTo>
                    <a:pt x="1646" y="1997"/>
                    <a:pt x="1650" y="1996"/>
                    <a:pt x="1652" y="1996"/>
                  </a:cubicBezTo>
                  <a:cubicBezTo>
                    <a:pt x="1654" y="1996"/>
                    <a:pt x="1655" y="1995"/>
                    <a:pt x="1655" y="1995"/>
                  </a:cubicBezTo>
                  <a:cubicBezTo>
                    <a:pt x="1655" y="1995"/>
                    <a:pt x="1654" y="1995"/>
                    <a:pt x="1652" y="1996"/>
                  </a:cubicBezTo>
                  <a:cubicBezTo>
                    <a:pt x="1651" y="1996"/>
                    <a:pt x="1651" y="1996"/>
                    <a:pt x="1650" y="1996"/>
                  </a:cubicBezTo>
                  <a:cubicBezTo>
                    <a:pt x="1650" y="1996"/>
                    <a:pt x="1649" y="1996"/>
                    <a:pt x="1649" y="1996"/>
                  </a:cubicBezTo>
                  <a:cubicBezTo>
                    <a:pt x="1649" y="1996"/>
                    <a:pt x="1648" y="1996"/>
                    <a:pt x="1648" y="1996"/>
                  </a:cubicBezTo>
                  <a:cubicBezTo>
                    <a:pt x="1647" y="1996"/>
                    <a:pt x="1646" y="1995"/>
                    <a:pt x="1645" y="1995"/>
                  </a:cubicBezTo>
                  <a:cubicBezTo>
                    <a:pt x="1644" y="1995"/>
                    <a:pt x="1644" y="1995"/>
                    <a:pt x="1643" y="1995"/>
                  </a:cubicBezTo>
                  <a:cubicBezTo>
                    <a:pt x="1639" y="1994"/>
                    <a:pt x="1634" y="1993"/>
                    <a:pt x="1630" y="1990"/>
                  </a:cubicBezTo>
                  <a:cubicBezTo>
                    <a:pt x="1628" y="1990"/>
                    <a:pt x="1627" y="1989"/>
                    <a:pt x="1626" y="1988"/>
                  </a:cubicBezTo>
                  <a:cubicBezTo>
                    <a:pt x="1625" y="1988"/>
                    <a:pt x="1625" y="1988"/>
                    <a:pt x="1624" y="1987"/>
                  </a:cubicBezTo>
                  <a:cubicBezTo>
                    <a:pt x="1623" y="1987"/>
                    <a:pt x="1623" y="1987"/>
                    <a:pt x="1622" y="1986"/>
                  </a:cubicBezTo>
                  <a:cubicBezTo>
                    <a:pt x="1621" y="1985"/>
                    <a:pt x="1620" y="1984"/>
                    <a:pt x="1618" y="1984"/>
                  </a:cubicBezTo>
                  <a:cubicBezTo>
                    <a:pt x="1617" y="1983"/>
                    <a:pt x="1616" y="1982"/>
                    <a:pt x="1614" y="1981"/>
                  </a:cubicBezTo>
                  <a:cubicBezTo>
                    <a:pt x="1613" y="1980"/>
                    <a:pt x="1612" y="1979"/>
                    <a:pt x="1610" y="1978"/>
                  </a:cubicBezTo>
                  <a:cubicBezTo>
                    <a:pt x="1610" y="1977"/>
                    <a:pt x="1609" y="1976"/>
                    <a:pt x="1608" y="1976"/>
                  </a:cubicBezTo>
                  <a:cubicBezTo>
                    <a:pt x="1608" y="1975"/>
                    <a:pt x="1607" y="1975"/>
                    <a:pt x="1606" y="1974"/>
                  </a:cubicBezTo>
                  <a:cubicBezTo>
                    <a:pt x="1605" y="1973"/>
                    <a:pt x="1603" y="1972"/>
                    <a:pt x="1602" y="1971"/>
                  </a:cubicBezTo>
                  <a:cubicBezTo>
                    <a:pt x="1600" y="1969"/>
                    <a:pt x="1599" y="1968"/>
                    <a:pt x="1598" y="1967"/>
                  </a:cubicBezTo>
                  <a:cubicBezTo>
                    <a:pt x="1597" y="1966"/>
                    <a:pt x="1596" y="1965"/>
                    <a:pt x="1595" y="1965"/>
                  </a:cubicBezTo>
                  <a:cubicBezTo>
                    <a:pt x="1595" y="1965"/>
                    <a:pt x="1595" y="1965"/>
                    <a:pt x="1595" y="1965"/>
                  </a:cubicBezTo>
                  <a:cubicBezTo>
                    <a:pt x="1597" y="1965"/>
                    <a:pt x="1598" y="1965"/>
                    <a:pt x="1599" y="1965"/>
                  </a:cubicBezTo>
                  <a:cubicBezTo>
                    <a:pt x="1600" y="1966"/>
                    <a:pt x="1601" y="1966"/>
                    <a:pt x="1603" y="1966"/>
                  </a:cubicBezTo>
                  <a:cubicBezTo>
                    <a:pt x="1605" y="1966"/>
                    <a:pt x="1607" y="1967"/>
                    <a:pt x="1610" y="1967"/>
                  </a:cubicBezTo>
                  <a:cubicBezTo>
                    <a:pt x="1611" y="1967"/>
                    <a:pt x="1612" y="1967"/>
                    <a:pt x="1613" y="1967"/>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5" y="1968"/>
                    <a:pt x="1615" y="1968"/>
                    <a:pt x="1615" y="1968"/>
                  </a:cubicBezTo>
                  <a:cubicBezTo>
                    <a:pt x="1615" y="1968"/>
                    <a:pt x="1615" y="1968"/>
                    <a:pt x="1615" y="1968"/>
                  </a:cubicBezTo>
                  <a:cubicBezTo>
                    <a:pt x="1616" y="1968"/>
                    <a:pt x="1616" y="1968"/>
                    <a:pt x="1617" y="1968"/>
                  </a:cubicBezTo>
                  <a:cubicBezTo>
                    <a:pt x="1617" y="1968"/>
                    <a:pt x="1618" y="1968"/>
                    <a:pt x="1618" y="1968"/>
                  </a:cubicBezTo>
                  <a:cubicBezTo>
                    <a:pt x="1619" y="1969"/>
                    <a:pt x="1619" y="1969"/>
                    <a:pt x="1620" y="1969"/>
                  </a:cubicBezTo>
                  <a:cubicBezTo>
                    <a:pt x="1621" y="1969"/>
                    <a:pt x="1622" y="1969"/>
                    <a:pt x="1623" y="1970"/>
                  </a:cubicBezTo>
                  <a:cubicBezTo>
                    <a:pt x="1625" y="1970"/>
                    <a:pt x="1627" y="1971"/>
                    <a:pt x="1629" y="1972"/>
                  </a:cubicBezTo>
                  <a:cubicBezTo>
                    <a:pt x="1631" y="1973"/>
                    <a:pt x="1633" y="1973"/>
                    <a:pt x="1634" y="1974"/>
                  </a:cubicBezTo>
                  <a:cubicBezTo>
                    <a:pt x="1635" y="1975"/>
                    <a:pt x="1636" y="1975"/>
                    <a:pt x="1636" y="1975"/>
                  </a:cubicBezTo>
                  <a:cubicBezTo>
                    <a:pt x="1637" y="1976"/>
                    <a:pt x="1638" y="1976"/>
                    <a:pt x="1639" y="1977"/>
                  </a:cubicBezTo>
                  <a:cubicBezTo>
                    <a:pt x="1639" y="1977"/>
                    <a:pt x="1640" y="1977"/>
                    <a:pt x="1640" y="1978"/>
                  </a:cubicBezTo>
                  <a:cubicBezTo>
                    <a:pt x="1641" y="1978"/>
                    <a:pt x="1641" y="1978"/>
                    <a:pt x="1642" y="1979"/>
                  </a:cubicBezTo>
                  <a:cubicBezTo>
                    <a:pt x="1643" y="1979"/>
                    <a:pt x="1643" y="1980"/>
                    <a:pt x="1644" y="1980"/>
                  </a:cubicBezTo>
                  <a:cubicBezTo>
                    <a:pt x="1644" y="1980"/>
                    <a:pt x="1645" y="1981"/>
                    <a:pt x="1645" y="1981"/>
                  </a:cubicBezTo>
                  <a:cubicBezTo>
                    <a:pt x="1645" y="1981"/>
                    <a:pt x="1645" y="1980"/>
                    <a:pt x="1644" y="1980"/>
                  </a:cubicBezTo>
                  <a:cubicBezTo>
                    <a:pt x="1644" y="1979"/>
                    <a:pt x="1644" y="1978"/>
                    <a:pt x="1643" y="1978"/>
                  </a:cubicBezTo>
                  <a:cubicBezTo>
                    <a:pt x="1643" y="1977"/>
                    <a:pt x="1642" y="1977"/>
                    <a:pt x="1642" y="1976"/>
                  </a:cubicBezTo>
                  <a:cubicBezTo>
                    <a:pt x="1641" y="1975"/>
                    <a:pt x="1641" y="1975"/>
                    <a:pt x="1640" y="1974"/>
                  </a:cubicBezTo>
                  <a:cubicBezTo>
                    <a:pt x="1639" y="1973"/>
                    <a:pt x="1638" y="1972"/>
                    <a:pt x="1637" y="1971"/>
                  </a:cubicBezTo>
                  <a:cubicBezTo>
                    <a:pt x="1636" y="1970"/>
                    <a:pt x="1635" y="1969"/>
                    <a:pt x="1634" y="1969"/>
                  </a:cubicBezTo>
                  <a:cubicBezTo>
                    <a:pt x="1634" y="1968"/>
                    <a:pt x="1633" y="1967"/>
                    <a:pt x="1632" y="1967"/>
                  </a:cubicBezTo>
                  <a:cubicBezTo>
                    <a:pt x="1630" y="1965"/>
                    <a:pt x="1628" y="1964"/>
                    <a:pt x="1626" y="1963"/>
                  </a:cubicBezTo>
                  <a:cubicBezTo>
                    <a:pt x="1625" y="1963"/>
                    <a:pt x="1623" y="1962"/>
                    <a:pt x="1622" y="1962"/>
                  </a:cubicBezTo>
                  <a:cubicBezTo>
                    <a:pt x="1622" y="1962"/>
                    <a:pt x="1621" y="1961"/>
                    <a:pt x="1620" y="1961"/>
                  </a:cubicBezTo>
                  <a:cubicBezTo>
                    <a:pt x="1620" y="1961"/>
                    <a:pt x="1619" y="1961"/>
                    <a:pt x="1618" y="1961"/>
                  </a:cubicBezTo>
                  <a:cubicBezTo>
                    <a:pt x="1618" y="1960"/>
                    <a:pt x="1617" y="1960"/>
                    <a:pt x="1617" y="1960"/>
                  </a:cubicBezTo>
                  <a:cubicBezTo>
                    <a:pt x="1616" y="1960"/>
                    <a:pt x="1616" y="1960"/>
                    <a:pt x="1616" y="1960"/>
                  </a:cubicBezTo>
                  <a:cubicBezTo>
                    <a:pt x="1616" y="1960"/>
                    <a:pt x="1616" y="1960"/>
                    <a:pt x="1616" y="1960"/>
                  </a:cubicBezTo>
                  <a:cubicBezTo>
                    <a:pt x="1616" y="1960"/>
                    <a:pt x="1616" y="1960"/>
                    <a:pt x="1616" y="1960"/>
                  </a:cubicBezTo>
                  <a:cubicBezTo>
                    <a:pt x="1615" y="1960"/>
                    <a:pt x="1615" y="1960"/>
                    <a:pt x="1615" y="1960"/>
                  </a:cubicBezTo>
                  <a:cubicBezTo>
                    <a:pt x="1613" y="1959"/>
                    <a:pt x="1612" y="1959"/>
                    <a:pt x="1611" y="1959"/>
                  </a:cubicBezTo>
                  <a:cubicBezTo>
                    <a:pt x="1608" y="1959"/>
                    <a:pt x="1606" y="1959"/>
                    <a:pt x="1603" y="1958"/>
                  </a:cubicBezTo>
                  <a:cubicBezTo>
                    <a:pt x="1602" y="1958"/>
                    <a:pt x="1601" y="1958"/>
                    <a:pt x="1600" y="1958"/>
                  </a:cubicBezTo>
                  <a:cubicBezTo>
                    <a:pt x="1599" y="1958"/>
                    <a:pt x="1598" y="1958"/>
                    <a:pt x="1596" y="1958"/>
                  </a:cubicBezTo>
                  <a:cubicBezTo>
                    <a:pt x="1596" y="1958"/>
                    <a:pt x="1595" y="1958"/>
                    <a:pt x="1595" y="1958"/>
                  </a:cubicBezTo>
                  <a:cubicBezTo>
                    <a:pt x="1594" y="1958"/>
                    <a:pt x="1594" y="1958"/>
                    <a:pt x="1593" y="1958"/>
                  </a:cubicBezTo>
                  <a:cubicBezTo>
                    <a:pt x="1592" y="1957"/>
                    <a:pt x="1591" y="1957"/>
                    <a:pt x="1590" y="1957"/>
                  </a:cubicBezTo>
                  <a:cubicBezTo>
                    <a:pt x="1588" y="1957"/>
                    <a:pt x="1587" y="1956"/>
                    <a:pt x="1585" y="1956"/>
                  </a:cubicBezTo>
                  <a:cubicBezTo>
                    <a:pt x="1585" y="1956"/>
                    <a:pt x="1585" y="1956"/>
                    <a:pt x="1585" y="1956"/>
                  </a:cubicBezTo>
                  <a:cubicBezTo>
                    <a:pt x="1583" y="1954"/>
                    <a:pt x="1581" y="1952"/>
                    <a:pt x="1580" y="1951"/>
                  </a:cubicBezTo>
                  <a:cubicBezTo>
                    <a:pt x="1577" y="1948"/>
                    <a:pt x="1573" y="1945"/>
                    <a:pt x="1570" y="1942"/>
                  </a:cubicBezTo>
                  <a:cubicBezTo>
                    <a:pt x="1567" y="1939"/>
                    <a:pt x="1564" y="1936"/>
                    <a:pt x="1561" y="1933"/>
                  </a:cubicBezTo>
                  <a:cubicBezTo>
                    <a:pt x="1554" y="1927"/>
                    <a:pt x="1548" y="1921"/>
                    <a:pt x="1541" y="1914"/>
                  </a:cubicBezTo>
                  <a:cubicBezTo>
                    <a:pt x="1538" y="1911"/>
                    <a:pt x="1534" y="1908"/>
                    <a:pt x="1531" y="1905"/>
                  </a:cubicBezTo>
                  <a:cubicBezTo>
                    <a:pt x="1529" y="1904"/>
                    <a:pt x="1528" y="1902"/>
                    <a:pt x="1526" y="1901"/>
                  </a:cubicBezTo>
                  <a:cubicBezTo>
                    <a:pt x="1524" y="1899"/>
                    <a:pt x="1522" y="1898"/>
                    <a:pt x="1521" y="1896"/>
                  </a:cubicBezTo>
                  <a:cubicBezTo>
                    <a:pt x="1520" y="1896"/>
                    <a:pt x="1520" y="1895"/>
                    <a:pt x="1519" y="1895"/>
                  </a:cubicBezTo>
                  <a:cubicBezTo>
                    <a:pt x="1550" y="1908"/>
                    <a:pt x="1578" y="1920"/>
                    <a:pt x="1596" y="1928"/>
                  </a:cubicBezTo>
                  <a:cubicBezTo>
                    <a:pt x="1628" y="1943"/>
                    <a:pt x="1663" y="1965"/>
                    <a:pt x="1698" y="1989"/>
                  </a:cubicBezTo>
                  <a:cubicBezTo>
                    <a:pt x="1698" y="1989"/>
                    <a:pt x="1698" y="1989"/>
                    <a:pt x="1698" y="1989"/>
                  </a:cubicBezTo>
                  <a:cubicBezTo>
                    <a:pt x="1699" y="1990"/>
                    <a:pt x="1699" y="1991"/>
                    <a:pt x="1699" y="1992"/>
                  </a:cubicBezTo>
                  <a:cubicBezTo>
                    <a:pt x="1700" y="1993"/>
                    <a:pt x="1700" y="1994"/>
                    <a:pt x="1701" y="1995"/>
                  </a:cubicBezTo>
                  <a:cubicBezTo>
                    <a:pt x="1701" y="1997"/>
                    <a:pt x="1702" y="2000"/>
                    <a:pt x="1703" y="2003"/>
                  </a:cubicBezTo>
                  <a:cubicBezTo>
                    <a:pt x="1703" y="2005"/>
                    <a:pt x="1704" y="2008"/>
                    <a:pt x="1705" y="2011"/>
                  </a:cubicBezTo>
                  <a:cubicBezTo>
                    <a:pt x="1705" y="2014"/>
                    <a:pt x="1706" y="2017"/>
                    <a:pt x="1707" y="2020"/>
                  </a:cubicBezTo>
                  <a:cubicBezTo>
                    <a:pt x="1707" y="2023"/>
                    <a:pt x="1708" y="2026"/>
                    <a:pt x="1709" y="2029"/>
                  </a:cubicBezTo>
                  <a:cubicBezTo>
                    <a:pt x="1709" y="2033"/>
                    <a:pt x="1710" y="2036"/>
                    <a:pt x="1711" y="2039"/>
                  </a:cubicBezTo>
                  <a:cubicBezTo>
                    <a:pt x="1711" y="2041"/>
                    <a:pt x="1712" y="2042"/>
                    <a:pt x="1712" y="2044"/>
                  </a:cubicBezTo>
                  <a:cubicBezTo>
                    <a:pt x="1712" y="2045"/>
                    <a:pt x="1713" y="2047"/>
                    <a:pt x="1713" y="2048"/>
                  </a:cubicBezTo>
                  <a:cubicBezTo>
                    <a:pt x="1714" y="2051"/>
                    <a:pt x="1715" y="2054"/>
                    <a:pt x="1717" y="2057"/>
                  </a:cubicBezTo>
                  <a:cubicBezTo>
                    <a:pt x="1718" y="2059"/>
                    <a:pt x="1719" y="2062"/>
                    <a:pt x="1720" y="2064"/>
                  </a:cubicBezTo>
                  <a:cubicBezTo>
                    <a:pt x="1721" y="2065"/>
                    <a:pt x="1722" y="2066"/>
                    <a:pt x="1722" y="2067"/>
                  </a:cubicBezTo>
                  <a:cubicBezTo>
                    <a:pt x="1723" y="2068"/>
                    <a:pt x="1723" y="2069"/>
                    <a:pt x="1724" y="2070"/>
                  </a:cubicBezTo>
                  <a:cubicBezTo>
                    <a:pt x="1725" y="2070"/>
                    <a:pt x="1725" y="2071"/>
                    <a:pt x="1726" y="2072"/>
                  </a:cubicBezTo>
                  <a:cubicBezTo>
                    <a:pt x="1726" y="2073"/>
                    <a:pt x="1727" y="2073"/>
                    <a:pt x="1727" y="2074"/>
                  </a:cubicBezTo>
                  <a:cubicBezTo>
                    <a:pt x="1728" y="2075"/>
                    <a:pt x="1729" y="2076"/>
                    <a:pt x="1730" y="2076"/>
                  </a:cubicBezTo>
                  <a:cubicBezTo>
                    <a:pt x="1730" y="2077"/>
                    <a:pt x="1731" y="2077"/>
                    <a:pt x="1731" y="2077"/>
                  </a:cubicBezTo>
                  <a:cubicBezTo>
                    <a:pt x="1731" y="2077"/>
                    <a:pt x="1730" y="2076"/>
                    <a:pt x="1730" y="2076"/>
                  </a:cubicBezTo>
                  <a:cubicBezTo>
                    <a:pt x="1730" y="2075"/>
                    <a:pt x="1729" y="2074"/>
                    <a:pt x="1729" y="2073"/>
                  </a:cubicBezTo>
                  <a:cubicBezTo>
                    <a:pt x="1728" y="2072"/>
                    <a:pt x="1728" y="2071"/>
                    <a:pt x="1728" y="2071"/>
                  </a:cubicBezTo>
                  <a:cubicBezTo>
                    <a:pt x="1727" y="2070"/>
                    <a:pt x="1727" y="2069"/>
                    <a:pt x="1727" y="2068"/>
                  </a:cubicBezTo>
                  <a:cubicBezTo>
                    <a:pt x="1726" y="2067"/>
                    <a:pt x="1726" y="2066"/>
                    <a:pt x="1726" y="2065"/>
                  </a:cubicBezTo>
                  <a:cubicBezTo>
                    <a:pt x="1725" y="2064"/>
                    <a:pt x="1725" y="2063"/>
                    <a:pt x="1724" y="2062"/>
                  </a:cubicBezTo>
                  <a:cubicBezTo>
                    <a:pt x="1724" y="2060"/>
                    <a:pt x="1723" y="2057"/>
                    <a:pt x="1722" y="2055"/>
                  </a:cubicBezTo>
                  <a:cubicBezTo>
                    <a:pt x="1722" y="2052"/>
                    <a:pt x="1721" y="2049"/>
                    <a:pt x="1720" y="2046"/>
                  </a:cubicBezTo>
                  <a:cubicBezTo>
                    <a:pt x="1720" y="2043"/>
                    <a:pt x="1719" y="2040"/>
                    <a:pt x="1718" y="2037"/>
                  </a:cubicBezTo>
                  <a:cubicBezTo>
                    <a:pt x="1718" y="2034"/>
                    <a:pt x="1717" y="2031"/>
                    <a:pt x="1716" y="2028"/>
                  </a:cubicBezTo>
                  <a:cubicBezTo>
                    <a:pt x="1716" y="2025"/>
                    <a:pt x="1715" y="2021"/>
                    <a:pt x="1714" y="2018"/>
                  </a:cubicBezTo>
                  <a:cubicBezTo>
                    <a:pt x="1714" y="2017"/>
                    <a:pt x="1713" y="2015"/>
                    <a:pt x="1713" y="2014"/>
                  </a:cubicBezTo>
                  <a:cubicBezTo>
                    <a:pt x="1712" y="2012"/>
                    <a:pt x="1712" y="2011"/>
                    <a:pt x="1711" y="2009"/>
                  </a:cubicBezTo>
                  <a:cubicBezTo>
                    <a:pt x="1710" y="2006"/>
                    <a:pt x="1709" y="2003"/>
                    <a:pt x="1708" y="2001"/>
                  </a:cubicBezTo>
                  <a:cubicBezTo>
                    <a:pt x="1707" y="1998"/>
                    <a:pt x="1706" y="1996"/>
                    <a:pt x="1705" y="1993"/>
                  </a:cubicBezTo>
                  <a:cubicBezTo>
                    <a:pt x="1705" y="1993"/>
                    <a:pt x="1705" y="1993"/>
                    <a:pt x="1705" y="1993"/>
                  </a:cubicBezTo>
                  <a:cubicBezTo>
                    <a:pt x="1711" y="1997"/>
                    <a:pt x="1718" y="2002"/>
                    <a:pt x="1724" y="2006"/>
                  </a:cubicBezTo>
                  <a:cubicBezTo>
                    <a:pt x="1725" y="2007"/>
                    <a:pt x="1725" y="2008"/>
                    <a:pt x="1725" y="2009"/>
                  </a:cubicBezTo>
                  <a:cubicBezTo>
                    <a:pt x="1726" y="2010"/>
                    <a:pt x="1726" y="2011"/>
                    <a:pt x="1727" y="2012"/>
                  </a:cubicBezTo>
                  <a:cubicBezTo>
                    <a:pt x="1727" y="2013"/>
                    <a:pt x="1728" y="2014"/>
                    <a:pt x="1728" y="2015"/>
                  </a:cubicBezTo>
                  <a:cubicBezTo>
                    <a:pt x="1729" y="2017"/>
                    <a:pt x="1729" y="2018"/>
                    <a:pt x="1730" y="2019"/>
                  </a:cubicBezTo>
                  <a:cubicBezTo>
                    <a:pt x="1731" y="2022"/>
                    <a:pt x="1732" y="2025"/>
                    <a:pt x="1733" y="2028"/>
                  </a:cubicBezTo>
                  <a:cubicBezTo>
                    <a:pt x="1734" y="2032"/>
                    <a:pt x="1735" y="2035"/>
                    <a:pt x="1736" y="2039"/>
                  </a:cubicBezTo>
                  <a:cubicBezTo>
                    <a:pt x="1737" y="2041"/>
                    <a:pt x="1737" y="2042"/>
                    <a:pt x="1738" y="2044"/>
                  </a:cubicBezTo>
                  <a:cubicBezTo>
                    <a:pt x="1738" y="2046"/>
                    <a:pt x="1739" y="2048"/>
                    <a:pt x="1740" y="2050"/>
                  </a:cubicBezTo>
                  <a:cubicBezTo>
                    <a:pt x="1741" y="2054"/>
                    <a:pt x="1742" y="2058"/>
                    <a:pt x="1743" y="2061"/>
                  </a:cubicBezTo>
                  <a:cubicBezTo>
                    <a:pt x="1745" y="2064"/>
                    <a:pt x="1745" y="2064"/>
                    <a:pt x="1745" y="2064"/>
                  </a:cubicBezTo>
                  <a:cubicBezTo>
                    <a:pt x="1745" y="2065"/>
                    <a:pt x="1745" y="2066"/>
                    <a:pt x="1746" y="2067"/>
                  </a:cubicBezTo>
                  <a:cubicBezTo>
                    <a:pt x="1747" y="2069"/>
                    <a:pt x="1747" y="2071"/>
                    <a:pt x="1748" y="2073"/>
                  </a:cubicBezTo>
                  <a:cubicBezTo>
                    <a:pt x="1749" y="2075"/>
                    <a:pt x="1750" y="2077"/>
                    <a:pt x="1751" y="2078"/>
                  </a:cubicBezTo>
                  <a:cubicBezTo>
                    <a:pt x="1752" y="2079"/>
                    <a:pt x="1752" y="2080"/>
                    <a:pt x="1753" y="2081"/>
                  </a:cubicBezTo>
                  <a:cubicBezTo>
                    <a:pt x="1753" y="2082"/>
                    <a:pt x="1754" y="2082"/>
                    <a:pt x="1755" y="2083"/>
                  </a:cubicBezTo>
                  <a:cubicBezTo>
                    <a:pt x="1755" y="2084"/>
                    <a:pt x="1756" y="2085"/>
                    <a:pt x="1756" y="2086"/>
                  </a:cubicBezTo>
                  <a:cubicBezTo>
                    <a:pt x="1757" y="2086"/>
                    <a:pt x="1757" y="2087"/>
                    <a:pt x="1758" y="2088"/>
                  </a:cubicBezTo>
                  <a:cubicBezTo>
                    <a:pt x="1759" y="2089"/>
                    <a:pt x="1760" y="2091"/>
                    <a:pt x="1762" y="2092"/>
                  </a:cubicBezTo>
                  <a:cubicBezTo>
                    <a:pt x="1762" y="2093"/>
                    <a:pt x="1763" y="2093"/>
                    <a:pt x="1764" y="2094"/>
                  </a:cubicBezTo>
                  <a:cubicBezTo>
                    <a:pt x="1764" y="2095"/>
                    <a:pt x="1765" y="2095"/>
                    <a:pt x="1766" y="2096"/>
                  </a:cubicBezTo>
                  <a:cubicBezTo>
                    <a:pt x="1766" y="2096"/>
                    <a:pt x="1766" y="2096"/>
                    <a:pt x="1767" y="2097"/>
                  </a:cubicBezTo>
                  <a:cubicBezTo>
                    <a:pt x="1767" y="2097"/>
                    <a:pt x="1767" y="2097"/>
                    <a:pt x="1767" y="2097"/>
                  </a:cubicBezTo>
                  <a:cubicBezTo>
                    <a:pt x="1768" y="2098"/>
                    <a:pt x="1769" y="2098"/>
                    <a:pt x="1769" y="2099"/>
                  </a:cubicBezTo>
                  <a:cubicBezTo>
                    <a:pt x="1771" y="2100"/>
                    <a:pt x="1772" y="2101"/>
                    <a:pt x="1773" y="2101"/>
                  </a:cubicBezTo>
                  <a:cubicBezTo>
                    <a:pt x="1775" y="2102"/>
                    <a:pt x="1776" y="2103"/>
                    <a:pt x="1777" y="2103"/>
                  </a:cubicBezTo>
                  <a:cubicBezTo>
                    <a:pt x="1778" y="2104"/>
                    <a:pt x="1779" y="2104"/>
                    <a:pt x="1780" y="2105"/>
                  </a:cubicBezTo>
                  <a:cubicBezTo>
                    <a:pt x="1781" y="2105"/>
                    <a:pt x="1781" y="2105"/>
                    <a:pt x="1782" y="2105"/>
                  </a:cubicBezTo>
                  <a:cubicBezTo>
                    <a:pt x="1782" y="2105"/>
                    <a:pt x="1783" y="2105"/>
                    <a:pt x="1783" y="2105"/>
                  </a:cubicBezTo>
                  <a:cubicBezTo>
                    <a:pt x="1784" y="2106"/>
                    <a:pt x="1785" y="2106"/>
                    <a:pt x="1785" y="2106"/>
                  </a:cubicBezTo>
                  <a:cubicBezTo>
                    <a:pt x="1786" y="2106"/>
                    <a:pt x="1787" y="2106"/>
                    <a:pt x="1787" y="2106"/>
                  </a:cubicBezTo>
                  <a:cubicBezTo>
                    <a:pt x="1788" y="2106"/>
                    <a:pt x="1789" y="2106"/>
                    <a:pt x="1789" y="2106"/>
                  </a:cubicBezTo>
                  <a:cubicBezTo>
                    <a:pt x="1789" y="2106"/>
                    <a:pt x="1788" y="2106"/>
                    <a:pt x="1787" y="2106"/>
                  </a:cubicBezTo>
                  <a:cubicBezTo>
                    <a:pt x="1787" y="2105"/>
                    <a:pt x="1785" y="2105"/>
                    <a:pt x="1784" y="2104"/>
                  </a:cubicBezTo>
                  <a:cubicBezTo>
                    <a:pt x="1783" y="2104"/>
                    <a:pt x="1783" y="2103"/>
                    <a:pt x="1783" y="2103"/>
                  </a:cubicBezTo>
                  <a:cubicBezTo>
                    <a:pt x="1782" y="2103"/>
                    <a:pt x="1782" y="2103"/>
                    <a:pt x="1781" y="2102"/>
                  </a:cubicBezTo>
                  <a:cubicBezTo>
                    <a:pt x="1780" y="2102"/>
                    <a:pt x="1779" y="2101"/>
                    <a:pt x="1778" y="2101"/>
                  </a:cubicBezTo>
                  <a:cubicBezTo>
                    <a:pt x="1777" y="2100"/>
                    <a:pt x="1776" y="2099"/>
                    <a:pt x="1775" y="2098"/>
                  </a:cubicBezTo>
                  <a:cubicBezTo>
                    <a:pt x="1774" y="2097"/>
                    <a:pt x="1773" y="2096"/>
                    <a:pt x="1772" y="2095"/>
                  </a:cubicBezTo>
                  <a:cubicBezTo>
                    <a:pt x="1772" y="2095"/>
                    <a:pt x="1771" y="2094"/>
                    <a:pt x="1771" y="2094"/>
                  </a:cubicBezTo>
                  <a:cubicBezTo>
                    <a:pt x="1771" y="2093"/>
                    <a:pt x="1770" y="2093"/>
                    <a:pt x="1770" y="2093"/>
                  </a:cubicBezTo>
                  <a:cubicBezTo>
                    <a:pt x="1770" y="2093"/>
                    <a:pt x="1770" y="2092"/>
                    <a:pt x="1769" y="2092"/>
                  </a:cubicBezTo>
                  <a:cubicBezTo>
                    <a:pt x="1769" y="2091"/>
                    <a:pt x="1768" y="2091"/>
                    <a:pt x="1768" y="2090"/>
                  </a:cubicBezTo>
                  <a:cubicBezTo>
                    <a:pt x="1767" y="2090"/>
                    <a:pt x="1767" y="2089"/>
                    <a:pt x="1766" y="2088"/>
                  </a:cubicBezTo>
                  <a:cubicBezTo>
                    <a:pt x="1765" y="2087"/>
                    <a:pt x="1764" y="2086"/>
                    <a:pt x="1763" y="2084"/>
                  </a:cubicBezTo>
                  <a:cubicBezTo>
                    <a:pt x="1763" y="2083"/>
                    <a:pt x="1762" y="2083"/>
                    <a:pt x="1762" y="2082"/>
                  </a:cubicBezTo>
                  <a:cubicBezTo>
                    <a:pt x="1761" y="2081"/>
                    <a:pt x="1761" y="2080"/>
                    <a:pt x="1760" y="2080"/>
                  </a:cubicBezTo>
                  <a:cubicBezTo>
                    <a:pt x="1759" y="2076"/>
                    <a:pt x="1757" y="2073"/>
                    <a:pt x="1755" y="2070"/>
                  </a:cubicBezTo>
                  <a:cubicBezTo>
                    <a:pt x="1754" y="2068"/>
                    <a:pt x="1754" y="2066"/>
                    <a:pt x="1753" y="2064"/>
                  </a:cubicBezTo>
                  <a:cubicBezTo>
                    <a:pt x="1753" y="2063"/>
                    <a:pt x="1752" y="2062"/>
                    <a:pt x="1752" y="2062"/>
                  </a:cubicBezTo>
                  <a:cubicBezTo>
                    <a:pt x="1751" y="2059"/>
                    <a:pt x="1751" y="2059"/>
                    <a:pt x="1751" y="2059"/>
                  </a:cubicBezTo>
                  <a:cubicBezTo>
                    <a:pt x="1749" y="2055"/>
                    <a:pt x="1748" y="2051"/>
                    <a:pt x="1747" y="2047"/>
                  </a:cubicBezTo>
                  <a:cubicBezTo>
                    <a:pt x="1746" y="2046"/>
                    <a:pt x="1746" y="2044"/>
                    <a:pt x="1745" y="2042"/>
                  </a:cubicBezTo>
                  <a:cubicBezTo>
                    <a:pt x="1744" y="2040"/>
                    <a:pt x="1744" y="2038"/>
                    <a:pt x="1743" y="2036"/>
                  </a:cubicBezTo>
                  <a:cubicBezTo>
                    <a:pt x="1741" y="2033"/>
                    <a:pt x="1740" y="2029"/>
                    <a:pt x="1739" y="2026"/>
                  </a:cubicBezTo>
                  <a:cubicBezTo>
                    <a:pt x="1737" y="2023"/>
                    <a:pt x="1736" y="2020"/>
                    <a:pt x="1734" y="2017"/>
                  </a:cubicBezTo>
                  <a:cubicBezTo>
                    <a:pt x="1733" y="2016"/>
                    <a:pt x="1733" y="2015"/>
                    <a:pt x="1732" y="2014"/>
                  </a:cubicBezTo>
                  <a:cubicBezTo>
                    <a:pt x="1731" y="2012"/>
                    <a:pt x="1730" y="2011"/>
                    <a:pt x="1729" y="2010"/>
                  </a:cubicBezTo>
                  <a:cubicBezTo>
                    <a:pt x="1729" y="2010"/>
                    <a:pt x="1729" y="2010"/>
                    <a:pt x="1729" y="2009"/>
                  </a:cubicBezTo>
                  <a:cubicBezTo>
                    <a:pt x="1756" y="2027"/>
                    <a:pt x="1782" y="2044"/>
                    <a:pt x="1808" y="2057"/>
                  </a:cubicBezTo>
                  <a:cubicBezTo>
                    <a:pt x="1779" y="2038"/>
                    <a:pt x="1757" y="2020"/>
                    <a:pt x="1740" y="2004"/>
                  </a:cubicBezTo>
                  <a:cubicBezTo>
                    <a:pt x="1742" y="2006"/>
                    <a:pt x="1745" y="2007"/>
                    <a:pt x="1748" y="2009"/>
                  </a:cubicBezTo>
                  <a:cubicBezTo>
                    <a:pt x="1750" y="2009"/>
                    <a:pt x="1751" y="2010"/>
                    <a:pt x="1752" y="2010"/>
                  </a:cubicBezTo>
                  <a:cubicBezTo>
                    <a:pt x="1753" y="2011"/>
                    <a:pt x="1754" y="2011"/>
                    <a:pt x="1755" y="2012"/>
                  </a:cubicBezTo>
                  <a:cubicBezTo>
                    <a:pt x="1756" y="2012"/>
                    <a:pt x="1758" y="2013"/>
                    <a:pt x="1759" y="2013"/>
                  </a:cubicBezTo>
                  <a:cubicBezTo>
                    <a:pt x="1760" y="2014"/>
                    <a:pt x="1761" y="2014"/>
                    <a:pt x="1762" y="2015"/>
                  </a:cubicBezTo>
                  <a:cubicBezTo>
                    <a:pt x="1767" y="2016"/>
                    <a:pt x="1772" y="2018"/>
                    <a:pt x="1777" y="2019"/>
                  </a:cubicBezTo>
                  <a:cubicBezTo>
                    <a:pt x="1782" y="2020"/>
                    <a:pt x="1787" y="2021"/>
                    <a:pt x="1792" y="2022"/>
                  </a:cubicBezTo>
                  <a:cubicBezTo>
                    <a:pt x="1795" y="2023"/>
                    <a:pt x="1797" y="2023"/>
                    <a:pt x="1799" y="2024"/>
                  </a:cubicBezTo>
                  <a:cubicBezTo>
                    <a:pt x="1800" y="2024"/>
                    <a:pt x="1800" y="2024"/>
                    <a:pt x="1801" y="2025"/>
                  </a:cubicBezTo>
                  <a:cubicBezTo>
                    <a:pt x="1802" y="2025"/>
                    <a:pt x="1802" y="2025"/>
                    <a:pt x="1803" y="2025"/>
                  </a:cubicBezTo>
                  <a:cubicBezTo>
                    <a:pt x="1803" y="2025"/>
                    <a:pt x="1804" y="2025"/>
                    <a:pt x="1804" y="2026"/>
                  </a:cubicBezTo>
                  <a:cubicBezTo>
                    <a:pt x="1805" y="2026"/>
                    <a:pt x="1805" y="2026"/>
                    <a:pt x="1806" y="2026"/>
                  </a:cubicBezTo>
                  <a:cubicBezTo>
                    <a:pt x="1810" y="2028"/>
                    <a:pt x="1814" y="2030"/>
                    <a:pt x="1818" y="2032"/>
                  </a:cubicBezTo>
                  <a:cubicBezTo>
                    <a:pt x="1822" y="2034"/>
                    <a:pt x="1825" y="2036"/>
                    <a:pt x="1828" y="2039"/>
                  </a:cubicBezTo>
                  <a:cubicBezTo>
                    <a:pt x="1829" y="2039"/>
                    <a:pt x="1829" y="2040"/>
                    <a:pt x="1830" y="2040"/>
                  </a:cubicBezTo>
                  <a:cubicBezTo>
                    <a:pt x="1831" y="2041"/>
                    <a:pt x="1831" y="2042"/>
                    <a:pt x="1832" y="2042"/>
                  </a:cubicBezTo>
                  <a:cubicBezTo>
                    <a:pt x="1833" y="2043"/>
                    <a:pt x="1833" y="2043"/>
                    <a:pt x="1834" y="2044"/>
                  </a:cubicBezTo>
                  <a:cubicBezTo>
                    <a:pt x="1834" y="2045"/>
                    <a:pt x="1835" y="2045"/>
                    <a:pt x="1835" y="2046"/>
                  </a:cubicBezTo>
                  <a:cubicBezTo>
                    <a:pt x="1837" y="2047"/>
                    <a:pt x="1837" y="2048"/>
                    <a:pt x="1838" y="2049"/>
                  </a:cubicBezTo>
                  <a:cubicBezTo>
                    <a:pt x="1839" y="2050"/>
                    <a:pt x="1840" y="2051"/>
                    <a:pt x="1841" y="2052"/>
                  </a:cubicBezTo>
                  <a:cubicBezTo>
                    <a:pt x="1841" y="2052"/>
                    <a:pt x="1842" y="2053"/>
                    <a:pt x="1843" y="2054"/>
                  </a:cubicBezTo>
                  <a:cubicBezTo>
                    <a:pt x="1843" y="2055"/>
                    <a:pt x="1844" y="2055"/>
                    <a:pt x="1844" y="2056"/>
                  </a:cubicBezTo>
                  <a:cubicBezTo>
                    <a:pt x="1845" y="2057"/>
                    <a:pt x="1845" y="2057"/>
                    <a:pt x="1845" y="2057"/>
                  </a:cubicBezTo>
                  <a:cubicBezTo>
                    <a:pt x="1845" y="2057"/>
                    <a:pt x="1845" y="2057"/>
                    <a:pt x="1844" y="2055"/>
                  </a:cubicBezTo>
                  <a:cubicBezTo>
                    <a:pt x="1844" y="2054"/>
                    <a:pt x="1843" y="2053"/>
                    <a:pt x="1842" y="2051"/>
                  </a:cubicBezTo>
                  <a:cubicBezTo>
                    <a:pt x="1842" y="2050"/>
                    <a:pt x="1841" y="2049"/>
                    <a:pt x="1840" y="2047"/>
                  </a:cubicBezTo>
                  <a:cubicBezTo>
                    <a:pt x="1839" y="2046"/>
                    <a:pt x="1839" y="2045"/>
                    <a:pt x="1838" y="2044"/>
                  </a:cubicBezTo>
                  <a:cubicBezTo>
                    <a:pt x="1836" y="2041"/>
                    <a:pt x="1834" y="2038"/>
                    <a:pt x="1831" y="2035"/>
                  </a:cubicBezTo>
                  <a:cubicBezTo>
                    <a:pt x="1828" y="2032"/>
                    <a:pt x="1825" y="2030"/>
                    <a:pt x="1821" y="2027"/>
                  </a:cubicBezTo>
                  <a:cubicBezTo>
                    <a:pt x="1817" y="2024"/>
                    <a:pt x="1813" y="2022"/>
                    <a:pt x="1809" y="2020"/>
                  </a:cubicBezTo>
                  <a:cubicBezTo>
                    <a:pt x="1804" y="2018"/>
                    <a:pt x="1799" y="2016"/>
                    <a:pt x="1794" y="2015"/>
                  </a:cubicBezTo>
                  <a:cubicBezTo>
                    <a:pt x="1789" y="2014"/>
                    <a:pt x="1784" y="2013"/>
                    <a:pt x="1779" y="2012"/>
                  </a:cubicBezTo>
                  <a:cubicBezTo>
                    <a:pt x="1774" y="2010"/>
                    <a:pt x="1770" y="2009"/>
                    <a:pt x="1765" y="2007"/>
                  </a:cubicBezTo>
                  <a:cubicBezTo>
                    <a:pt x="1760" y="2006"/>
                    <a:pt x="1756" y="2004"/>
                    <a:pt x="1751" y="2002"/>
                  </a:cubicBezTo>
                  <a:cubicBezTo>
                    <a:pt x="1747" y="2000"/>
                    <a:pt x="1743" y="1999"/>
                    <a:pt x="1739" y="1997"/>
                  </a:cubicBezTo>
                  <a:cubicBezTo>
                    <a:pt x="1735" y="1995"/>
                    <a:pt x="1731" y="1993"/>
                    <a:pt x="1728" y="1991"/>
                  </a:cubicBezTo>
                  <a:cubicBezTo>
                    <a:pt x="1727" y="1991"/>
                    <a:pt x="1726" y="1991"/>
                    <a:pt x="1726" y="1990"/>
                  </a:cubicBezTo>
                  <a:cubicBezTo>
                    <a:pt x="1712" y="1977"/>
                    <a:pt x="1702" y="1965"/>
                    <a:pt x="1694" y="1955"/>
                  </a:cubicBezTo>
                  <a:cubicBezTo>
                    <a:pt x="1749" y="1969"/>
                    <a:pt x="1792" y="1994"/>
                    <a:pt x="1845" y="2004"/>
                  </a:cubicBezTo>
                  <a:cubicBezTo>
                    <a:pt x="1845" y="2004"/>
                    <a:pt x="1845" y="2004"/>
                    <a:pt x="1846" y="2005"/>
                  </a:cubicBezTo>
                  <a:cubicBezTo>
                    <a:pt x="1847" y="2005"/>
                    <a:pt x="1849" y="2006"/>
                    <a:pt x="1852" y="2007"/>
                  </a:cubicBezTo>
                  <a:cubicBezTo>
                    <a:pt x="1854" y="2008"/>
                    <a:pt x="1856" y="2010"/>
                    <a:pt x="1859" y="2011"/>
                  </a:cubicBezTo>
                  <a:cubicBezTo>
                    <a:pt x="1860" y="2011"/>
                    <a:pt x="1861" y="2012"/>
                    <a:pt x="1862" y="2013"/>
                  </a:cubicBezTo>
                  <a:cubicBezTo>
                    <a:pt x="1864" y="2013"/>
                    <a:pt x="1865" y="2014"/>
                    <a:pt x="1866" y="2015"/>
                  </a:cubicBezTo>
                  <a:cubicBezTo>
                    <a:pt x="1868" y="2016"/>
                    <a:pt x="1869" y="2016"/>
                    <a:pt x="1871" y="2017"/>
                  </a:cubicBezTo>
                  <a:cubicBezTo>
                    <a:pt x="1871" y="2018"/>
                    <a:pt x="1872" y="2018"/>
                    <a:pt x="1873" y="2018"/>
                  </a:cubicBezTo>
                  <a:cubicBezTo>
                    <a:pt x="1873" y="2019"/>
                    <a:pt x="1874" y="2019"/>
                    <a:pt x="1875" y="2020"/>
                  </a:cubicBezTo>
                  <a:cubicBezTo>
                    <a:pt x="1876" y="2021"/>
                    <a:pt x="1878" y="2022"/>
                    <a:pt x="1879" y="2023"/>
                  </a:cubicBezTo>
                  <a:cubicBezTo>
                    <a:pt x="1881" y="2024"/>
                    <a:pt x="1882" y="2024"/>
                    <a:pt x="1884" y="2025"/>
                  </a:cubicBezTo>
                  <a:cubicBezTo>
                    <a:pt x="1885" y="2026"/>
                    <a:pt x="1887" y="2028"/>
                    <a:pt x="1888" y="2029"/>
                  </a:cubicBezTo>
                  <a:cubicBezTo>
                    <a:pt x="1889" y="2029"/>
                    <a:pt x="1890" y="2030"/>
                    <a:pt x="1891" y="2030"/>
                  </a:cubicBezTo>
                  <a:cubicBezTo>
                    <a:pt x="1892" y="2031"/>
                    <a:pt x="1892" y="2031"/>
                    <a:pt x="1893" y="2032"/>
                  </a:cubicBezTo>
                  <a:cubicBezTo>
                    <a:pt x="1900" y="2036"/>
                    <a:pt x="1906" y="2042"/>
                    <a:pt x="1912" y="2047"/>
                  </a:cubicBezTo>
                  <a:cubicBezTo>
                    <a:pt x="1919" y="2053"/>
                    <a:pt x="1925" y="2059"/>
                    <a:pt x="1931" y="2065"/>
                  </a:cubicBezTo>
                  <a:cubicBezTo>
                    <a:pt x="1932" y="2067"/>
                    <a:pt x="1934" y="2069"/>
                    <a:pt x="1936" y="2071"/>
                  </a:cubicBezTo>
                  <a:cubicBezTo>
                    <a:pt x="1937" y="2072"/>
                    <a:pt x="1938" y="2074"/>
                    <a:pt x="1940" y="2076"/>
                  </a:cubicBezTo>
                  <a:cubicBezTo>
                    <a:pt x="1943" y="2079"/>
                    <a:pt x="1945" y="2083"/>
                    <a:pt x="1948" y="2086"/>
                  </a:cubicBezTo>
                  <a:cubicBezTo>
                    <a:pt x="1950" y="2088"/>
                    <a:pt x="1951" y="2090"/>
                    <a:pt x="1952" y="2092"/>
                  </a:cubicBezTo>
                  <a:cubicBezTo>
                    <a:pt x="1954" y="2094"/>
                    <a:pt x="1955" y="2095"/>
                    <a:pt x="1956" y="2097"/>
                  </a:cubicBezTo>
                  <a:cubicBezTo>
                    <a:pt x="1957" y="2099"/>
                    <a:pt x="1959" y="2101"/>
                    <a:pt x="1960" y="2103"/>
                  </a:cubicBezTo>
                  <a:cubicBezTo>
                    <a:pt x="1961" y="2104"/>
                    <a:pt x="1961" y="2105"/>
                    <a:pt x="1962" y="2106"/>
                  </a:cubicBezTo>
                  <a:cubicBezTo>
                    <a:pt x="1962" y="2107"/>
                    <a:pt x="1963" y="2108"/>
                    <a:pt x="1964" y="2108"/>
                  </a:cubicBezTo>
                  <a:cubicBezTo>
                    <a:pt x="1965" y="2110"/>
                    <a:pt x="1966" y="2112"/>
                    <a:pt x="1967" y="2114"/>
                  </a:cubicBezTo>
                  <a:cubicBezTo>
                    <a:pt x="1968" y="2116"/>
                    <a:pt x="1970" y="2118"/>
                    <a:pt x="1971" y="2120"/>
                  </a:cubicBezTo>
                  <a:cubicBezTo>
                    <a:pt x="1972" y="2122"/>
                    <a:pt x="1973" y="2124"/>
                    <a:pt x="1974" y="2125"/>
                  </a:cubicBezTo>
                  <a:cubicBezTo>
                    <a:pt x="1975" y="2127"/>
                    <a:pt x="1976" y="2129"/>
                    <a:pt x="1977" y="2131"/>
                  </a:cubicBezTo>
                  <a:cubicBezTo>
                    <a:pt x="1981" y="2139"/>
                    <a:pt x="1985" y="2146"/>
                    <a:pt x="1989" y="2153"/>
                  </a:cubicBezTo>
                  <a:cubicBezTo>
                    <a:pt x="1991" y="2156"/>
                    <a:pt x="1992" y="2160"/>
                    <a:pt x="1994" y="2163"/>
                  </a:cubicBezTo>
                  <a:cubicBezTo>
                    <a:pt x="1996" y="2166"/>
                    <a:pt x="1997" y="2170"/>
                    <a:pt x="1999" y="2173"/>
                  </a:cubicBezTo>
                  <a:cubicBezTo>
                    <a:pt x="2005" y="2185"/>
                    <a:pt x="2010" y="2195"/>
                    <a:pt x="2013" y="2203"/>
                  </a:cubicBezTo>
                  <a:cubicBezTo>
                    <a:pt x="2015" y="2206"/>
                    <a:pt x="2016" y="2209"/>
                    <a:pt x="2017" y="2211"/>
                  </a:cubicBezTo>
                  <a:cubicBezTo>
                    <a:pt x="2018" y="2213"/>
                    <a:pt x="2019" y="2214"/>
                    <a:pt x="2019" y="2214"/>
                  </a:cubicBezTo>
                  <a:cubicBezTo>
                    <a:pt x="2019" y="2214"/>
                    <a:pt x="2018" y="2213"/>
                    <a:pt x="2018" y="2211"/>
                  </a:cubicBezTo>
                  <a:cubicBezTo>
                    <a:pt x="2017" y="2209"/>
                    <a:pt x="2016" y="2206"/>
                    <a:pt x="2015" y="2202"/>
                  </a:cubicBezTo>
                  <a:cubicBezTo>
                    <a:pt x="2013" y="2198"/>
                    <a:pt x="2012" y="2194"/>
                    <a:pt x="2010" y="2188"/>
                  </a:cubicBezTo>
                  <a:cubicBezTo>
                    <a:pt x="2009" y="2186"/>
                    <a:pt x="2008" y="2183"/>
                    <a:pt x="2006" y="2180"/>
                  </a:cubicBezTo>
                  <a:cubicBezTo>
                    <a:pt x="2005" y="2177"/>
                    <a:pt x="2004" y="2174"/>
                    <a:pt x="2003" y="2171"/>
                  </a:cubicBezTo>
                  <a:cubicBezTo>
                    <a:pt x="2002" y="2168"/>
                    <a:pt x="2000" y="2164"/>
                    <a:pt x="1999" y="2161"/>
                  </a:cubicBezTo>
                  <a:cubicBezTo>
                    <a:pt x="1997" y="2157"/>
                    <a:pt x="1996" y="2154"/>
                    <a:pt x="1994" y="2150"/>
                  </a:cubicBezTo>
                  <a:cubicBezTo>
                    <a:pt x="1992" y="2147"/>
                    <a:pt x="1991" y="2143"/>
                    <a:pt x="1989" y="2139"/>
                  </a:cubicBezTo>
                  <a:cubicBezTo>
                    <a:pt x="1988" y="2137"/>
                    <a:pt x="1987" y="2135"/>
                    <a:pt x="1986" y="2134"/>
                  </a:cubicBezTo>
                  <a:cubicBezTo>
                    <a:pt x="1986" y="2133"/>
                    <a:pt x="1985" y="2132"/>
                    <a:pt x="1985" y="2131"/>
                  </a:cubicBezTo>
                  <a:cubicBezTo>
                    <a:pt x="1985" y="2130"/>
                    <a:pt x="1984" y="2130"/>
                    <a:pt x="1984" y="2130"/>
                  </a:cubicBezTo>
                  <a:cubicBezTo>
                    <a:pt x="1985" y="2130"/>
                    <a:pt x="1987" y="2131"/>
                    <a:pt x="1988" y="2132"/>
                  </a:cubicBezTo>
                  <a:cubicBezTo>
                    <a:pt x="1990" y="2133"/>
                    <a:pt x="1993" y="2135"/>
                    <a:pt x="1995" y="2137"/>
                  </a:cubicBezTo>
                  <a:cubicBezTo>
                    <a:pt x="1998" y="2139"/>
                    <a:pt x="2001" y="2141"/>
                    <a:pt x="2004" y="2143"/>
                  </a:cubicBezTo>
                  <a:cubicBezTo>
                    <a:pt x="2007" y="2145"/>
                    <a:pt x="2010" y="2147"/>
                    <a:pt x="2014" y="2149"/>
                  </a:cubicBezTo>
                  <a:cubicBezTo>
                    <a:pt x="2017" y="2152"/>
                    <a:pt x="2020" y="2154"/>
                    <a:pt x="2024" y="2157"/>
                  </a:cubicBezTo>
                  <a:cubicBezTo>
                    <a:pt x="2027" y="2159"/>
                    <a:pt x="2030" y="2162"/>
                    <a:pt x="2034" y="2164"/>
                  </a:cubicBezTo>
                  <a:cubicBezTo>
                    <a:pt x="2036" y="2167"/>
                    <a:pt x="2036" y="2167"/>
                    <a:pt x="2036" y="2167"/>
                  </a:cubicBezTo>
                  <a:cubicBezTo>
                    <a:pt x="2037" y="2167"/>
                    <a:pt x="2038" y="2168"/>
                    <a:pt x="2038" y="2169"/>
                  </a:cubicBezTo>
                  <a:cubicBezTo>
                    <a:pt x="2040" y="2170"/>
                    <a:pt x="2041" y="2172"/>
                    <a:pt x="2043" y="2173"/>
                  </a:cubicBezTo>
                  <a:cubicBezTo>
                    <a:pt x="2046" y="2176"/>
                    <a:pt x="2049" y="2179"/>
                    <a:pt x="2051" y="2182"/>
                  </a:cubicBezTo>
                  <a:cubicBezTo>
                    <a:pt x="2054" y="2185"/>
                    <a:pt x="2056" y="2188"/>
                    <a:pt x="2058" y="2191"/>
                  </a:cubicBezTo>
                  <a:cubicBezTo>
                    <a:pt x="2060" y="2194"/>
                    <a:pt x="2062" y="2197"/>
                    <a:pt x="2064" y="2200"/>
                  </a:cubicBezTo>
                  <a:cubicBezTo>
                    <a:pt x="2064" y="2201"/>
                    <a:pt x="2065" y="2202"/>
                    <a:pt x="2066" y="2204"/>
                  </a:cubicBezTo>
                  <a:cubicBezTo>
                    <a:pt x="2067" y="2205"/>
                    <a:pt x="2067" y="2206"/>
                    <a:pt x="2068" y="2207"/>
                  </a:cubicBezTo>
                  <a:cubicBezTo>
                    <a:pt x="2068" y="2209"/>
                    <a:pt x="2069" y="2210"/>
                    <a:pt x="2069" y="2211"/>
                  </a:cubicBezTo>
                  <a:cubicBezTo>
                    <a:pt x="2070" y="2212"/>
                    <a:pt x="2070" y="2213"/>
                    <a:pt x="2071" y="2214"/>
                  </a:cubicBezTo>
                  <a:cubicBezTo>
                    <a:pt x="2071" y="2215"/>
                    <a:pt x="2072" y="2217"/>
                    <a:pt x="2072" y="2218"/>
                  </a:cubicBezTo>
                  <a:cubicBezTo>
                    <a:pt x="2073" y="2219"/>
                    <a:pt x="2073" y="2219"/>
                    <a:pt x="2073" y="2219"/>
                  </a:cubicBezTo>
                  <a:cubicBezTo>
                    <a:pt x="2073" y="2219"/>
                    <a:pt x="2073" y="2219"/>
                    <a:pt x="2073" y="2218"/>
                  </a:cubicBezTo>
                  <a:cubicBezTo>
                    <a:pt x="2072" y="2217"/>
                    <a:pt x="2072" y="2215"/>
                    <a:pt x="2072" y="2213"/>
                  </a:cubicBezTo>
                  <a:cubicBezTo>
                    <a:pt x="2072" y="2212"/>
                    <a:pt x="2072" y="2211"/>
                    <a:pt x="2072" y="2210"/>
                  </a:cubicBezTo>
                  <a:cubicBezTo>
                    <a:pt x="2071" y="2209"/>
                    <a:pt x="2071" y="2208"/>
                    <a:pt x="2071" y="2206"/>
                  </a:cubicBezTo>
                  <a:cubicBezTo>
                    <a:pt x="2070" y="2205"/>
                    <a:pt x="2070" y="2204"/>
                    <a:pt x="2069" y="2202"/>
                  </a:cubicBezTo>
                  <a:cubicBezTo>
                    <a:pt x="2069" y="2201"/>
                    <a:pt x="2068" y="2199"/>
                    <a:pt x="2068" y="2198"/>
                  </a:cubicBezTo>
                  <a:cubicBezTo>
                    <a:pt x="2067" y="2196"/>
                    <a:pt x="2067" y="2194"/>
                    <a:pt x="2066" y="2193"/>
                  </a:cubicBezTo>
                  <a:cubicBezTo>
                    <a:pt x="2065" y="2191"/>
                    <a:pt x="2064" y="2190"/>
                    <a:pt x="2063" y="2188"/>
                  </a:cubicBezTo>
                  <a:cubicBezTo>
                    <a:pt x="2061" y="2184"/>
                    <a:pt x="2059" y="2181"/>
                    <a:pt x="2057" y="2178"/>
                  </a:cubicBezTo>
                  <a:cubicBezTo>
                    <a:pt x="2056" y="2177"/>
                    <a:pt x="2055" y="2176"/>
                    <a:pt x="2055" y="2175"/>
                  </a:cubicBezTo>
                  <a:cubicBezTo>
                    <a:pt x="2054" y="2174"/>
                    <a:pt x="2053" y="2173"/>
                    <a:pt x="2053" y="2173"/>
                  </a:cubicBezTo>
                  <a:cubicBezTo>
                    <a:pt x="2051" y="2171"/>
                    <a:pt x="2050" y="2169"/>
                    <a:pt x="2048" y="2168"/>
                  </a:cubicBezTo>
                  <a:cubicBezTo>
                    <a:pt x="2047" y="2166"/>
                    <a:pt x="2045" y="2165"/>
                    <a:pt x="2044" y="2163"/>
                  </a:cubicBezTo>
                  <a:cubicBezTo>
                    <a:pt x="2043" y="2162"/>
                    <a:pt x="2042" y="2161"/>
                    <a:pt x="2041" y="2161"/>
                  </a:cubicBezTo>
                  <a:cubicBezTo>
                    <a:pt x="2039" y="2158"/>
                    <a:pt x="2039" y="2158"/>
                    <a:pt x="2039" y="2158"/>
                  </a:cubicBezTo>
                  <a:cubicBezTo>
                    <a:pt x="2035" y="2156"/>
                    <a:pt x="2032" y="2153"/>
                    <a:pt x="2028" y="2150"/>
                  </a:cubicBezTo>
                  <a:cubicBezTo>
                    <a:pt x="2026" y="2149"/>
                    <a:pt x="2025" y="2148"/>
                    <a:pt x="2023" y="2147"/>
                  </a:cubicBezTo>
                  <a:cubicBezTo>
                    <a:pt x="2021" y="2146"/>
                    <a:pt x="2019" y="2144"/>
                    <a:pt x="2018" y="2143"/>
                  </a:cubicBezTo>
                  <a:cubicBezTo>
                    <a:pt x="2014" y="2141"/>
                    <a:pt x="2010" y="2139"/>
                    <a:pt x="2007" y="2138"/>
                  </a:cubicBezTo>
                  <a:cubicBezTo>
                    <a:pt x="2004" y="2136"/>
                    <a:pt x="2001" y="2134"/>
                    <a:pt x="1998" y="2133"/>
                  </a:cubicBezTo>
                  <a:cubicBezTo>
                    <a:pt x="1995" y="2132"/>
                    <a:pt x="1992" y="2130"/>
                    <a:pt x="1989" y="2129"/>
                  </a:cubicBezTo>
                  <a:cubicBezTo>
                    <a:pt x="1987" y="2128"/>
                    <a:pt x="1985" y="2127"/>
                    <a:pt x="1983" y="2127"/>
                  </a:cubicBezTo>
                  <a:cubicBezTo>
                    <a:pt x="1983" y="2127"/>
                    <a:pt x="1983" y="2127"/>
                    <a:pt x="1983" y="2127"/>
                  </a:cubicBezTo>
                  <a:cubicBezTo>
                    <a:pt x="1982" y="2125"/>
                    <a:pt x="1981" y="2124"/>
                    <a:pt x="1980" y="2122"/>
                  </a:cubicBezTo>
                  <a:cubicBezTo>
                    <a:pt x="1979" y="2120"/>
                    <a:pt x="1978" y="2118"/>
                    <a:pt x="1977" y="2116"/>
                  </a:cubicBezTo>
                  <a:cubicBezTo>
                    <a:pt x="1976" y="2114"/>
                    <a:pt x="1975" y="2112"/>
                    <a:pt x="1974" y="2110"/>
                  </a:cubicBezTo>
                  <a:cubicBezTo>
                    <a:pt x="1973" y="2108"/>
                    <a:pt x="1971" y="2106"/>
                    <a:pt x="1970" y="2104"/>
                  </a:cubicBezTo>
                  <a:cubicBezTo>
                    <a:pt x="1970" y="2103"/>
                    <a:pt x="1969" y="2102"/>
                    <a:pt x="1968" y="2101"/>
                  </a:cubicBezTo>
                  <a:cubicBezTo>
                    <a:pt x="1968" y="2101"/>
                    <a:pt x="1967" y="2100"/>
                    <a:pt x="1967" y="2099"/>
                  </a:cubicBezTo>
                  <a:cubicBezTo>
                    <a:pt x="1965" y="2097"/>
                    <a:pt x="1964" y="2095"/>
                    <a:pt x="1963" y="2093"/>
                  </a:cubicBezTo>
                  <a:cubicBezTo>
                    <a:pt x="1961" y="2091"/>
                    <a:pt x="1960" y="2089"/>
                    <a:pt x="1959" y="2087"/>
                  </a:cubicBezTo>
                  <a:cubicBezTo>
                    <a:pt x="1957" y="2085"/>
                    <a:pt x="1956" y="2083"/>
                    <a:pt x="1955" y="2081"/>
                  </a:cubicBezTo>
                  <a:cubicBezTo>
                    <a:pt x="1952" y="2078"/>
                    <a:pt x="1949" y="2074"/>
                    <a:pt x="1946" y="2071"/>
                  </a:cubicBezTo>
                  <a:cubicBezTo>
                    <a:pt x="1944" y="2069"/>
                    <a:pt x="1943" y="2067"/>
                    <a:pt x="1941" y="2065"/>
                  </a:cubicBezTo>
                  <a:cubicBezTo>
                    <a:pt x="1940" y="2064"/>
                    <a:pt x="1938" y="2062"/>
                    <a:pt x="1937" y="2060"/>
                  </a:cubicBezTo>
                  <a:cubicBezTo>
                    <a:pt x="1936" y="2059"/>
                    <a:pt x="1935" y="2059"/>
                    <a:pt x="1934" y="2058"/>
                  </a:cubicBezTo>
                  <a:cubicBezTo>
                    <a:pt x="1934" y="2058"/>
                    <a:pt x="1934" y="2058"/>
                    <a:pt x="1934" y="2058"/>
                  </a:cubicBezTo>
                  <a:cubicBezTo>
                    <a:pt x="1934" y="2057"/>
                    <a:pt x="1934" y="2057"/>
                    <a:pt x="1934" y="2057"/>
                  </a:cubicBezTo>
                  <a:cubicBezTo>
                    <a:pt x="1934" y="2057"/>
                    <a:pt x="1934" y="2057"/>
                    <a:pt x="1934" y="2057"/>
                  </a:cubicBezTo>
                  <a:cubicBezTo>
                    <a:pt x="1934" y="2057"/>
                    <a:pt x="1934" y="2057"/>
                    <a:pt x="1934" y="2057"/>
                  </a:cubicBezTo>
                  <a:cubicBezTo>
                    <a:pt x="1933" y="2057"/>
                    <a:pt x="1933" y="2057"/>
                    <a:pt x="1933" y="2057"/>
                  </a:cubicBezTo>
                  <a:cubicBezTo>
                    <a:pt x="1932" y="2055"/>
                    <a:pt x="1932" y="2055"/>
                    <a:pt x="1932" y="2055"/>
                  </a:cubicBezTo>
                  <a:cubicBezTo>
                    <a:pt x="1931" y="2055"/>
                    <a:pt x="1930" y="2054"/>
                    <a:pt x="1930" y="2053"/>
                  </a:cubicBezTo>
                  <a:cubicBezTo>
                    <a:pt x="1930" y="2054"/>
                    <a:pt x="1931" y="2054"/>
                    <a:pt x="1932" y="2054"/>
                  </a:cubicBezTo>
                  <a:cubicBezTo>
                    <a:pt x="1933" y="2055"/>
                    <a:pt x="1935" y="2056"/>
                    <a:pt x="1936" y="2057"/>
                  </a:cubicBezTo>
                  <a:cubicBezTo>
                    <a:pt x="1942" y="2060"/>
                    <a:pt x="1949" y="2063"/>
                    <a:pt x="1955" y="2066"/>
                  </a:cubicBezTo>
                  <a:cubicBezTo>
                    <a:pt x="1956" y="2066"/>
                    <a:pt x="1956" y="2066"/>
                    <a:pt x="1956" y="2066"/>
                  </a:cubicBezTo>
                  <a:cubicBezTo>
                    <a:pt x="1958" y="2067"/>
                    <a:pt x="1958" y="2067"/>
                    <a:pt x="1958" y="2067"/>
                  </a:cubicBezTo>
                  <a:cubicBezTo>
                    <a:pt x="1960" y="2068"/>
                    <a:pt x="1960" y="2068"/>
                    <a:pt x="1960" y="2068"/>
                  </a:cubicBezTo>
                  <a:cubicBezTo>
                    <a:pt x="1962" y="2068"/>
                    <a:pt x="1963" y="2069"/>
                    <a:pt x="1965" y="2070"/>
                  </a:cubicBezTo>
                  <a:cubicBezTo>
                    <a:pt x="1968" y="2071"/>
                    <a:pt x="1971" y="2072"/>
                    <a:pt x="1975" y="2073"/>
                  </a:cubicBezTo>
                  <a:cubicBezTo>
                    <a:pt x="1981" y="2075"/>
                    <a:pt x="1988" y="2077"/>
                    <a:pt x="1994" y="2080"/>
                  </a:cubicBezTo>
                  <a:cubicBezTo>
                    <a:pt x="2000" y="2082"/>
                    <a:pt x="2005" y="2084"/>
                    <a:pt x="2011" y="2087"/>
                  </a:cubicBezTo>
                  <a:cubicBezTo>
                    <a:pt x="2016" y="2089"/>
                    <a:pt x="2021" y="2092"/>
                    <a:pt x="2025" y="2095"/>
                  </a:cubicBezTo>
                  <a:cubicBezTo>
                    <a:pt x="2029" y="2098"/>
                    <a:pt x="2033" y="2101"/>
                    <a:pt x="2036" y="2103"/>
                  </a:cubicBezTo>
                  <a:cubicBezTo>
                    <a:pt x="2039" y="2106"/>
                    <a:pt x="2041" y="2109"/>
                    <a:pt x="2043" y="2111"/>
                  </a:cubicBezTo>
                  <a:cubicBezTo>
                    <a:pt x="2044" y="2113"/>
                    <a:pt x="2045" y="2114"/>
                    <a:pt x="2045" y="2115"/>
                  </a:cubicBezTo>
                  <a:cubicBezTo>
                    <a:pt x="2046" y="2116"/>
                    <a:pt x="2046" y="2116"/>
                    <a:pt x="2047" y="2117"/>
                  </a:cubicBezTo>
                  <a:cubicBezTo>
                    <a:pt x="2048" y="2119"/>
                    <a:pt x="2048" y="2119"/>
                    <a:pt x="2048" y="2119"/>
                  </a:cubicBezTo>
                  <a:cubicBezTo>
                    <a:pt x="2048" y="2119"/>
                    <a:pt x="2048" y="2119"/>
                    <a:pt x="2047" y="2117"/>
                  </a:cubicBezTo>
                  <a:cubicBezTo>
                    <a:pt x="2047" y="2116"/>
                    <a:pt x="2047" y="2115"/>
                    <a:pt x="2046" y="2114"/>
                  </a:cubicBezTo>
                  <a:cubicBezTo>
                    <a:pt x="2046" y="2113"/>
                    <a:pt x="2045" y="2112"/>
                    <a:pt x="2044" y="2111"/>
                  </a:cubicBezTo>
                  <a:cubicBezTo>
                    <a:pt x="2043" y="2108"/>
                    <a:pt x="2041" y="2105"/>
                    <a:pt x="2038" y="2101"/>
                  </a:cubicBezTo>
                  <a:cubicBezTo>
                    <a:pt x="2035" y="2098"/>
                    <a:pt x="2032" y="2095"/>
                    <a:pt x="2027" y="2091"/>
                  </a:cubicBezTo>
                  <a:cubicBezTo>
                    <a:pt x="2023" y="2088"/>
                    <a:pt x="2019" y="2084"/>
                    <a:pt x="2013" y="2081"/>
                  </a:cubicBezTo>
                  <a:cubicBezTo>
                    <a:pt x="2008" y="2078"/>
                    <a:pt x="2002" y="2076"/>
                    <a:pt x="1996" y="2073"/>
                  </a:cubicBezTo>
                  <a:cubicBezTo>
                    <a:pt x="1993" y="2072"/>
                    <a:pt x="1990" y="2071"/>
                    <a:pt x="1987" y="2069"/>
                  </a:cubicBezTo>
                  <a:cubicBezTo>
                    <a:pt x="1984" y="2068"/>
                    <a:pt x="1980" y="2067"/>
                    <a:pt x="1977" y="2066"/>
                  </a:cubicBezTo>
                  <a:cubicBezTo>
                    <a:pt x="1974" y="2065"/>
                    <a:pt x="1971" y="2063"/>
                    <a:pt x="1968" y="2062"/>
                  </a:cubicBezTo>
                  <a:cubicBezTo>
                    <a:pt x="1966" y="2062"/>
                    <a:pt x="1964" y="2061"/>
                    <a:pt x="1963" y="2060"/>
                  </a:cubicBezTo>
                  <a:cubicBezTo>
                    <a:pt x="1960" y="2059"/>
                    <a:pt x="1960" y="2059"/>
                    <a:pt x="1960" y="2059"/>
                  </a:cubicBezTo>
                  <a:cubicBezTo>
                    <a:pt x="1960" y="2059"/>
                    <a:pt x="1960" y="2059"/>
                    <a:pt x="1959" y="2059"/>
                  </a:cubicBezTo>
                  <a:cubicBezTo>
                    <a:pt x="1958" y="2058"/>
                    <a:pt x="1958" y="2058"/>
                    <a:pt x="1958" y="2058"/>
                  </a:cubicBezTo>
                  <a:cubicBezTo>
                    <a:pt x="1953" y="2056"/>
                    <a:pt x="1953" y="2056"/>
                    <a:pt x="1953" y="2056"/>
                  </a:cubicBezTo>
                  <a:cubicBezTo>
                    <a:pt x="1952" y="2056"/>
                    <a:pt x="1950" y="2055"/>
                    <a:pt x="1949" y="2054"/>
                  </a:cubicBezTo>
                  <a:cubicBezTo>
                    <a:pt x="1947" y="2054"/>
                    <a:pt x="1946" y="2053"/>
                    <a:pt x="1944" y="2052"/>
                  </a:cubicBezTo>
                  <a:cubicBezTo>
                    <a:pt x="1943" y="2051"/>
                    <a:pt x="1941" y="2051"/>
                    <a:pt x="1940" y="2050"/>
                  </a:cubicBezTo>
                  <a:cubicBezTo>
                    <a:pt x="1936" y="2048"/>
                    <a:pt x="1933" y="2047"/>
                    <a:pt x="1930" y="2045"/>
                  </a:cubicBezTo>
                  <a:cubicBezTo>
                    <a:pt x="1934" y="2046"/>
                    <a:pt x="1938" y="2047"/>
                    <a:pt x="1942" y="2048"/>
                  </a:cubicBezTo>
                  <a:cubicBezTo>
                    <a:pt x="1945" y="2049"/>
                    <a:pt x="1947" y="2049"/>
                    <a:pt x="1950" y="2050"/>
                  </a:cubicBezTo>
                  <a:cubicBezTo>
                    <a:pt x="1951" y="2050"/>
                    <a:pt x="1953" y="2050"/>
                    <a:pt x="1954" y="2050"/>
                  </a:cubicBezTo>
                  <a:cubicBezTo>
                    <a:pt x="1955" y="2050"/>
                    <a:pt x="1957" y="2050"/>
                    <a:pt x="1958" y="2050"/>
                  </a:cubicBezTo>
                  <a:cubicBezTo>
                    <a:pt x="1964" y="2051"/>
                    <a:pt x="1969" y="2051"/>
                    <a:pt x="1974" y="2051"/>
                  </a:cubicBezTo>
                  <a:cubicBezTo>
                    <a:pt x="1977" y="2051"/>
                    <a:pt x="1980" y="2051"/>
                    <a:pt x="1982" y="2051"/>
                  </a:cubicBezTo>
                  <a:cubicBezTo>
                    <a:pt x="1985" y="2052"/>
                    <a:pt x="1988" y="2052"/>
                    <a:pt x="1990" y="2052"/>
                  </a:cubicBezTo>
                  <a:cubicBezTo>
                    <a:pt x="1993" y="2052"/>
                    <a:pt x="1996" y="2052"/>
                    <a:pt x="1998" y="2052"/>
                  </a:cubicBezTo>
                  <a:cubicBezTo>
                    <a:pt x="2001" y="2053"/>
                    <a:pt x="2003" y="2053"/>
                    <a:pt x="2006" y="2053"/>
                  </a:cubicBezTo>
                  <a:cubicBezTo>
                    <a:pt x="2011" y="2054"/>
                    <a:pt x="2015" y="2055"/>
                    <a:pt x="2020" y="2056"/>
                  </a:cubicBezTo>
                  <a:cubicBezTo>
                    <a:pt x="2022" y="2056"/>
                    <a:pt x="2024" y="2057"/>
                    <a:pt x="2026" y="2058"/>
                  </a:cubicBezTo>
                  <a:cubicBezTo>
                    <a:pt x="2027" y="2058"/>
                    <a:pt x="2027" y="2058"/>
                    <a:pt x="2028" y="2058"/>
                  </a:cubicBezTo>
                  <a:cubicBezTo>
                    <a:pt x="2028" y="2058"/>
                    <a:pt x="2028" y="2059"/>
                    <a:pt x="2029" y="2059"/>
                  </a:cubicBezTo>
                  <a:cubicBezTo>
                    <a:pt x="2029" y="2059"/>
                    <a:pt x="2030" y="2059"/>
                    <a:pt x="2030" y="2059"/>
                  </a:cubicBezTo>
                  <a:cubicBezTo>
                    <a:pt x="2031" y="2060"/>
                    <a:pt x="2031" y="2060"/>
                    <a:pt x="2032" y="2060"/>
                  </a:cubicBezTo>
                  <a:cubicBezTo>
                    <a:pt x="2035" y="2062"/>
                    <a:pt x="2038" y="2064"/>
                    <a:pt x="2041" y="2066"/>
                  </a:cubicBezTo>
                  <a:cubicBezTo>
                    <a:pt x="2043" y="2068"/>
                    <a:pt x="2045" y="2070"/>
                    <a:pt x="2047" y="2071"/>
                  </a:cubicBezTo>
                  <a:cubicBezTo>
                    <a:pt x="2049" y="2073"/>
                    <a:pt x="2050" y="2075"/>
                    <a:pt x="2051" y="2076"/>
                  </a:cubicBezTo>
                  <a:cubicBezTo>
                    <a:pt x="2051" y="2077"/>
                    <a:pt x="2052" y="2077"/>
                    <a:pt x="2052" y="2077"/>
                  </a:cubicBezTo>
                  <a:cubicBezTo>
                    <a:pt x="2052" y="2077"/>
                    <a:pt x="2051" y="2077"/>
                    <a:pt x="2051" y="2075"/>
                  </a:cubicBezTo>
                  <a:cubicBezTo>
                    <a:pt x="2050" y="2074"/>
                    <a:pt x="2050" y="2072"/>
                    <a:pt x="2048" y="2070"/>
                  </a:cubicBezTo>
                  <a:cubicBezTo>
                    <a:pt x="2047" y="2068"/>
                    <a:pt x="2045" y="2066"/>
                    <a:pt x="2043" y="2064"/>
                  </a:cubicBezTo>
                  <a:cubicBezTo>
                    <a:pt x="2040" y="2061"/>
                    <a:pt x="2037" y="2059"/>
                    <a:pt x="2034" y="2056"/>
                  </a:cubicBezTo>
                  <a:cubicBezTo>
                    <a:pt x="2033" y="2056"/>
                    <a:pt x="2033" y="2056"/>
                    <a:pt x="2033" y="2055"/>
                  </a:cubicBezTo>
                  <a:cubicBezTo>
                    <a:pt x="2032" y="2055"/>
                    <a:pt x="2032" y="2055"/>
                    <a:pt x="2031" y="2054"/>
                  </a:cubicBezTo>
                  <a:cubicBezTo>
                    <a:pt x="2031" y="2054"/>
                    <a:pt x="2030" y="2054"/>
                    <a:pt x="2030" y="2054"/>
                  </a:cubicBezTo>
                  <a:cubicBezTo>
                    <a:pt x="2029" y="2053"/>
                    <a:pt x="2029" y="2053"/>
                    <a:pt x="2028" y="2053"/>
                  </a:cubicBezTo>
                  <a:cubicBezTo>
                    <a:pt x="2027" y="2052"/>
                    <a:pt x="2027" y="2052"/>
                    <a:pt x="2027" y="2052"/>
                  </a:cubicBezTo>
                  <a:cubicBezTo>
                    <a:pt x="2027" y="2052"/>
                    <a:pt x="2027" y="2052"/>
                    <a:pt x="2027" y="2052"/>
                  </a:cubicBezTo>
                  <a:cubicBezTo>
                    <a:pt x="2027" y="2052"/>
                    <a:pt x="2027" y="2052"/>
                    <a:pt x="2027" y="2052"/>
                  </a:cubicBezTo>
                  <a:cubicBezTo>
                    <a:pt x="2026" y="2052"/>
                    <a:pt x="2025" y="2052"/>
                    <a:pt x="2025" y="2051"/>
                  </a:cubicBezTo>
                  <a:cubicBezTo>
                    <a:pt x="2024" y="2051"/>
                    <a:pt x="2023" y="2050"/>
                    <a:pt x="2022" y="2050"/>
                  </a:cubicBezTo>
                  <a:cubicBezTo>
                    <a:pt x="2017" y="2048"/>
                    <a:pt x="2012" y="2047"/>
                    <a:pt x="2007" y="2046"/>
                  </a:cubicBezTo>
                  <a:cubicBezTo>
                    <a:pt x="2004" y="2046"/>
                    <a:pt x="2002" y="2045"/>
                    <a:pt x="1999" y="2045"/>
                  </a:cubicBezTo>
                  <a:cubicBezTo>
                    <a:pt x="1996" y="2045"/>
                    <a:pt x="1994" y="2044"/>
                    <a:pt x="1991" y="2044"/>
                  </a:cubicBezTo>
                  <a:cubicBezTo>
                    <a:pt x="1988" y="2044"/>
                    <a:pt x="1986" y="2044"/>
                    <a:pt x="1983" y="2043"/>
                  </a:cubicBezTo>
                  <a:cubicBezTo>
                    <a:pt x="1980" y="2043"/>
                    <a:pt x="1977" y="2043"/>
                    <a:pt x="1975" y="2043"/>
                  </a:cubicBezTo>
                  <a:cubicBezTo>
                    <a:pt x="1969" y="2043"/>
                    <a:pt x="1964" y="2043"/>
                    <a:pt x="1958" y="2043"/>
                  </a:cubicBezTo>
                  <a:cubicBezTo>
                    <a:pt x="1953" y="2043"/>
                    <a:pt x="1948" y="2042"/>
                    <a:pt x="1943" y="2041"/>
                  </a:cubicBezTo>
                  <a:cubicBezTo>
                    <a:pt x="1938" y="2041"/>
                    <a:pt x="1933" y="2040"/>
                    <a:pt x="1929" y="2039"/>
                  </a:cubicBezTo>
                  <a:cubicBezTo>
                    <a:pt x="1925" y="2037"/>
                    <a:pt x="1920" y="2036"/>
                    <a:pt x="1917" y="2035"/>
                  </a:cubicBezTo>
                  <a:cubicBezTo>
                    <a:pt x="1915" y="2034"/>
                    <a:pt x="1913" y="2034"/>
                    <a:pt x="1911" y="2033"/>
                  </a:cubicBezTo>
                  <a:cubicBezTo>
                    <a:pt x="1910" y="2032"/>
                    <a:pt x="1909" y="2032"/>
                    <a:pt x="1909" y="2031"/>
                  </a:cubicBezTo>
                  <a:cubicBezTo>
                    <a:pt x="1907" y="2030"/>
                    <a:pt x="1906" y="2029"/>
                    <a:pt x="1904" y="2028"/>
                  </a:cubicBezTo>
                  <a:cubicBezTo>
                    <a:pt x="1903" y="2027"/>
                    <a:pt x="1901" y="2026"/>
                    <a:pt x="1900" y="2024"/>
                  </a:cubicBezTo>
                  <a:cubicBezTo>
                    <a:pt x="1899" y="2024"/>
                    <a:pt x="1898" y="2023"/>
                    <a:pt x="1897" y="2022"/>
                  </a:cubicBezTo>
                  <a:cubicBezTo>
                    <a:pt x="1896" y="2022"/>
                    <a:pt x="1895" y="2021"/>
                    <a:pt x="1894" y="2021"/>
                  </a:cubicBezTo>
                  <a:cubicBezTo>
                    <a:pt x="1892" y="2019"/>
                    <a:pt x="1891" y="2018"/>
                    <a:pt x="1889" y="2017"/>
                  </a:cubicBezTo>
                  <a:cubicBezTo>
                    <a:pt x="1887" y="2016"/>
                    <a:pt x="1885" y="2014"/>
                    <a:pt x="1883" y="2013"/>
                  </a:cubicBezTo>
                  <a:cubicBezTo>
                    <a:pt x="1882" y="2013"/>
                    <a:pt x="1881" y="2012"/>
                    <a:pt x="1880" y="2012"/>
                  </a:cubicBezTo>
                  <a:cubicBezTo>
                    <a:pt x="1880" y="2011"/>
                    <a:pt x="1879" y="2010"/>
                    <a:pt x="1878" y="2010"/>
                  </a:cubicBezTo>
                  <a:cubicBezTo>
                    <a:pt x="1877" y="2009"/>
                    <a:pt x="1876" y="2009"/>
                    <a:pt x="1875" y="2008"/>
                  </a:cubicBezTo>
                  <a:cubicBezTo>
                    <a:pt x="1876" y="2008"/>
                    <a:pt x="1878" y="2008"/>
                    <a:pt x="1879" y="2008"/>
                  </a:cubicBezTo>
                  <a:cubicBezTo>
                    <a:pt x="1937" y="2011"/>
                    <a:pt x="2010" y="2008"/>
                    <a:pt x="2045" y="2022"/>
                  </a:cubicBezTo>
                  <a:cubicBezTo>
                    <a:pt x="2061" y="2029"/>
                    <a:pt x="2077" y="2037"/>
                    <a:pt x="2091" y="2046"/>
                  </a:cubicBezTo>
                  <a:cubicBezTo>
                    <a:pt x="2091" y="2046"/>
                    <a:pt x="2091" y="2046"/>
                    <a:pt x="2092" y="2047"/>
                  </a:cubicBezTo>
                  <a:cubicBezTo>
                    <a:pt x="2092" y="2048"/>
                    <a:pt x="2092" y="2048"/>
                    <a:pt x="2093" y="2049"/>
                  </a:cubicBezTo>
                  <a:cubicBezTo>
                    <a:pt x="2093" y="2050"/>
                    <a:pt x="2094" y="2051"/>
                    <a:pt x="2094" y="2052"/>
                  </a:cubicBezTo>
                  <a:cubicBezTo>
                    <a:pt x="2095" y="2053"/>
                    <a:pt x="2095" y="2054"/>
                    <a:pt x="2096" y="2055"/>
                  </a:cubicBezTo>
                  <a:cubicBezTo>
                    <a:pt x="2098" y="2059"/>
                    <a:pt x="2100" y="2063"/>
                    <a:pt x="2101" y="2069"/>
                  </a:cubicBezTo>
                  <a:cubicBezTo>
                    <a:pt x="2103" y="2074"/>
                    <a:pt x="2104" y="2079"/>
                    <a:pt x="2105" y="2086"/>
                  </a:cubicBezTo>
                  <a:cubicBezTo>
                    <a:pt x="2107" y="2092"/>
                    <a:pt x="2108" y="2098"/>
                    <a:pt x="2108" y="2105"/>
                  </a:cubicBezTo>
                  <a:cubicBezTo>
                    <a:pt x="2109" y="2108"/>
                    <a:pt x="2109" y="2112"/>
                    <a:pt x="2110" y="2115"/>
                  </a:cubicBezTo>
                  <a:cubicBezTo>
                    <a:pt x="2110" y="2119"/>
                    <a:pt x="2111" y="2123"/>
                    <a:pt x="2111" y="2126"/>
                  </a:cubicBezTo>
                  <a:cubicBezTo>
                    <a:pt x="2112" y="2133"/>
                    <a:pt x="2113" y="2141"/>
                    <a:pt x="2115" y="2148"/>
                  </a:cubicBezTo>
                  <a:cubicBezTo>
                    <a:pt x="2116" y="2155"/>
                    <a:pt x="2118" y="2163"/>
                    <a:pt x="2121" y="2170"/>
                  </a:cubicBezTo>
                  <a:cubicBezTo>
                    <a:pt x="2122" y="2173"/>
                    <a:pt x="2124" y="2177"/>
                    <a:pt x="2125" y="2180"/>
                  </a:cubicBezTo>
                  <a:cubicBezTo>
                    <a:pt x="2126" y="2182"/>
                    <a:pt x="2127" y="2183"/>
                    <a:pt x="2128" y="2185"/>
                  </a:cubicBezTo>
                  <a:cubicBezTo>
                    <a:pt x="2129" y="2186"/>
                    <a:pt x="2130" y="2188"/>
                    <a:pt x="2131" y="2189"/>
                  </a:cubicBezTo>
                  <a:cubicBezTo>
                    <a:pt x="2135" y="2195"/>
                    <a:pt x="2140" y="2201"/>
                    <a:pt x="2145" y="2205"/>
                  </a:cubicBezTo>
                  <a:cubicBezTo>
                    <a:pt x="2145" y="2205"/>
                    <a:pt x="2146" y="2206"/>
                    <a:pt x="2147" y="2206"/>
                  </a:cubicBezTo>
                  <a:cubicBezTo>
                    <a:pt x="2147" y="2207"/>
                    <a:pt x="2148" y="2207"/>
                    <a:pt x="2149" y="2208"/>
                  </a:cubicBezTo>
                  <a:cubicBezTo>
                    <a:pt x="2149" y="2208"/>
                    <a:pt x="2150" y="2209"/>
                    <a:pt x="2151" y="2209"/>
                  </a:cubicBezTo>
                  <a:cubicBezTo>
                    <a:pt x="2151" y="2210"/>
                    <a:pt x="2152" y="2210"/>
                    <a:pt x="2153" y="2211"/>
                  </a:cubicBezTo>
                  <a:cubicBezTo>
                    <a:pt x="2155" y="2212"/>
                    <a:pt x="2158" y="2214"/>
                    <a:pt x="2160" y="2215"/>
                  </a:cubicBezTo>
                  <a:cubicBezTo>
                    <a:pt x="2166" y="2217"/>
                    <a:pt x="2170" y="2219"/>
                    <a:pt x="2175" y="2220"/>
                  </a:cubicBezTo>
                  <a:cubicBezTo>
                    <a:pt x="2179" y="2221"/>
                    <a:pt x="2183" y="2222"/>
                    <a:pt x="2186" y="2223"/>
                  </a:cubicBezTo>
                  <a:cubicBezTo>
                    <a:pt x="2189" y="2223"/>
                    <a:pt x="2192" y="2224"/>
                    <a:pt x="2194" y="2224"/>
                  </a:cubicBezTo>
                  <a:cubicBezTo>
                    <a:pt x="2195" y="2224"/>
                    <a:pt x="2196" y="2224"/>
                    <a:pt x="2196" y="2224"/>
                  </a:cubicBezTo>
                  <a:cubicBezTo>
                    <a:pt x="2196" y="2224"/>
                    <a:pt x="2195" y="2224"/>
                    <a:pt x="2194" y="2223"/>
                  </a:cubicBezTo>
                  <a:cubicBezTo>
                    <a:pt x="2192" y="2223"/>
                    <a:pt x="2190" y="2222"/>
                    <a:pt x="2187" y="2221"/>
                  </a:cubicBezTo>
                  <a:cubicBezTo>
                    <a:pt x="2184" y="2220"/>
                    <a:pt x="2180" y="2219"/>
                    <a:pt x="2176" y="2217"/>
                  </a:cubicBezTo>
                  <a:cubicBezTo>
                    <a:pt x="2172" y="2215"/>
                    <a:pt x="2167" y="2213"/>
                    <a:pt x="2163" y="2211"/>
                  </a:cubicBezTo>
                  <a:cubicBezTo>
                    <a:pt x="2160" y="2209"/>
                    <a:pt x="2158" y="2208"/>
                    <a:pt x="2156" y="2206"/>
                  </a:cubicBezTo>
                  <a:cubicBezTo>
                    <a:pt x="2155" y="2206"/>
                    <a:pt x="2154" y="2205"/>
                    <a:pt x="2154" y="2205"/>
                  </a:cubicBezTo>
                  <a:cubicBezTo>
                    <a:pt x="2153" y="2204"/>
                    <a:pt x="2153" y="2204"/>
                    <a:pt x="2152" y="2203"/>
                  </a:cubicBezTo>
                  <a:cubicBezTo>
                    <a:pt x="2152" y="2203"/>
                    <a:pt x="2151" y="2202"/>
                    <a:pt x="2150" y="2202"/>
                  </a:cubicBezTo>
                  <a:cubicBezTo>
                    <a:pt x="2150" y="2202"/>
                    <a:pt x="2149" y="2201"/>
                    <a:pt x="2149" y="2200"/>
                  </a:cubicBezTo>
                  <a:cubicBezTo>
                    <a:pt x="2144" y="2196"/>
                    <a:pt x="2140" y="2191"/>
                    <a:pt x="2137" y="2186"/>
                  </a:cubicBezTo>
                  <a:cubicBezTo>
                    <a:pt x="2136" y="2184"/>
                    <a:pt x="2135" y="2183"/>
                    <a:pt x="2134" y="2181"/>
                  </a:cubicBezTo>
                  <a:cubicBezTo>
                    <a:pt x="2134" y="2180"/>
                    <a:pt x="2133" y="2178"/>
                    <a:pt x="2132" y="2177"/>
                  </a:cubicBezTo>
                  <a:cubicBezTo>
                    <a:pt x="2131" y="2174"/>
                    <a:pt x="2129" y="2170"/>
                    <a:pt x="2128" y="2167"/>
                  </a:cubicBezTo>
                  <a:cubicBezTo>
                    <a:pt x="2127" y="2163"/>
                    <a:pt x="2125" y="2159"/>
                    <a:pt x="2124" y="2155"/>
                  </a:cubicBezTo>
                  <a:cubicBezTo>
                    <a:pt x="2125" y="2156"/>
                    <a:pt x="2126" y="2157"/>
                    <a:pt x="2128" y="2159"/>
                  </a:cubicBezTo>
                  <a:cubicBezTo>
                    <a:pt x="2128" y="2160"/>
                    <a:pt x="2129" y="2160"/>
                    <a:pt x="2129" y="2161"/>
                  </a:cubicBezTo>
                  <a:cubicBezTo>
                    <a:pt x="2130" y="2162"/>
                    <a:pt x="2130" y="2162"/>
                    <a:pt x="2130" y="2162"/>
                  </a:cubicBezTo>
                  <a:cubicBezTo>
                    <a:pt x="2131" y="2163"/>
                    <a:pt x="2131" y="2163"/>
                    <a:pt x="2131" y="2163"/>
                  </a:cubicBezTo>
                  <a:cubicBezTo>
                    <a:pt x="2132" y="2164"/>
                    <a:pt x="2133" y="2165"/>
                    <a:pt x="2133" y="2165"/>
                  </a:cubicBezTo>
                  <a:cubicBezTo>
                    <a:pt x="2134" y="2166"/>
                    <a:pt x="2135" y="2167"/>
                    <a:pt x="2136" y="2167"/>
                  </a:cubicBezTo>
                  <a:cubicBezTo>
                    <a:pt x="2137" y="2169"/>
                    <a:pt x="2139" y="2170"/>
                    <a:pt x="2140" y="2171"/>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3" y="2173"/>
                    <a:pt x="2143" y="2173"/>
                    <a:pt x="2143" y="2173"/>
                  </a:cubicBezTo>
                  <a:cubicBezTo>
                    <a:pt x="2145" y="2174"/>
                    <a:pt x="2145" y="2174"/>
                    <a:pt x="2145" y="2174"/>
                  </a:cubicBezTo>
                  <a:cubicBezTo>
                    <a:pt x="2149" y="2177"/>
                    <a:pt x="2152" y="2178"/>
                    <a:pt x="2156" y="2180"/>
                  </a:cubicBezTo>
                  <a:cubicBezTo>
                    <a:pt x="2159" y="2182"/>
                    <a:pt x="2163" y="2183"/>
                    <a:pt x="2166" y="2184"/>
                  </a:cubicBezTo>
                  <a:cubicBezTo>
                    <a:pt x="2170" y="2186"/>
                    <a:pt x="2173" y="2187"/>
                    <a:pt x="2176" y="2188"/>
                  </a:cubicBezTo>
                  <a:cubicBezTo>
                    <a:pt x="2179" y="2189"/>
                    <a:pt x="2182" y="2191"/>
                    <a:pt x="2184" y="2192"/>
                  </a:cubicBezTo>
                  <a:cubicBezTo>
                    <a:pt x="2187" y="2193"/>
                    <a:pt x="2189" y="2194"/>
                    <a:pt x="2191" y="2195"/>
                  </a:cubicBezTo>
                  <a:cubicBezTo>
                    <a:pt x="2192" y="2196"/>
                    <a:pt x="2193" y="2196"/>
                    <a:pt x="2194" y="2197"/>
                  </a:cubicBezTo>
                  <a:cubicBezTo>
                    <a:pt x="2195" y="2197"/>
                    <a:pt x="2196" y="2198"/>
                    <a:pt x="2196" y="2198"/>
                  </a:cubicBezTo>
                  <a:cubicBezTo>
                    <a:pt x="2197" y="2199"/>
                    <a:pt x="2197" y="2199"/>
                    <a:pt x="2197" y="2199"/>
                  </a:cubicBezTo>
                  <a:cubicBezTo>
                    <a:pt x="2198" y="2199"/>
                    <a:pt x="2198" y="2200"/>
                    <a:pt x="2198" y="2200"/>
                  </a:cubicBezTo>
                  <a:cubicBezTo>
                    <a:pt x="2199" y="2200"/>
                    <a:pt x="2199" y="2200"/>
                    <a:pt x="2199" y="2201"/>
                  </a:cubicBezTo>
                  <a:cubicBezTo>
                    <a:pt x="2200" y="2201"/>
                    <a:pt x="2201" y="2202"/>
                    <a:pt x="2201" y="2202"/>
                  </a:cubicBezTo>
                  <a:cubicBezTo>
                    <a:pt x="2201" y="2202"/>
                    <a:pt x="2200" y="2201"/>
                    <a:pt x="2200" y="2200"/>
                  </a:cubicBezTo>
                  <a:cubicBezTo>
                    <a:pt x="2199" y="2200"/>
                    <a:pt x="2199" y="2200"/>
                    <a:pt x="2199" y="2199"/>
                  </a:cubicBezTo>
                  <a:cubicBezTo>
                    <a:pt x="2199" y="2199"/>
                    <a:pt x="2198" y="2198"/>
                    <a:pt x="2198" y="2198"/>
                  </a:cubicBezTo>
                  <a:cubicBezTo>
                    <a:pt x="2198" y="2198"/>
                    <a:pt x="2198" y="2198"/>
                    <a:pt x="2197" y="2197"/>
                  </a:cubicBezTo>
                  <a:cubicBezTo>
                    <a:pt x="2197" y="2197"/>
                    <a:pt x="2196" y="2196"/>
                    <a:pt x="2195" y="2195"/>
                  </a:cubicBezTo>
                  <a:cubicBezTo>
                    <a:pt x="2195" y="2194"/>
                    <a:pt x="2194" y="2194"/>
                    <a:pt x="2193" y="2193"/>
                  </a:cubicBezTo>
                  <a:cubicBezTo>
                    <a:pt x="2191" y="2191"/>
                    <a:pt x="2189" y="2190"/>
                    <a:pt x="2187" y="2188"/>
                  </a:cubicBezTo>
                  <a:cubicBezTo>
                    <a:pt x="2185" y="2187"/>
                    <a:pt x="2184" y="2186"/>
                    <a:pt x="2183" y="2185"/>
                  </a:cubicBezTo>
                  <a:cubicBezTo>
                    <a:pt x="2181" y="2184"/>
                    <a:pt x="2180" y="2184"/>
                    <a:pt x="2178" y="2183"/>
                  </a:cubicBezTo>
                  <a:cubicBezTo>
                    <a:pt x="2175" y="2181"/>
                    <a:pt x="2172" y="2180"/>
                    <a:pt x="2169" y="2178"/>
                  </a:cubicBezTo>
                  <a:cubicBezTo>
                    <a:pt x="2167" y="2177"/>
                    <a:pt x="2166" y="2176"/>
                    <a:pt x="2164" y="2176"/>
                  </a:cubicBezTo>
                  <a:cubicBezTo>
                    <a:pt x="2163" y="2175"/>
                    <a:pt x="2161" y="2174"/>
                    <a:pt x="2159" y="2173"/>
                  </a:cubicBezTo>
                  <a:cubicBezTo>
                    <a:pt x="2156" y="2171"/>
                    <a:pt x="2153" y="2170"/>
                    <a:pt x="2150" y="2168"/>
                  </a:cubicBezTo>
                  <a:cubicBezTo>
                    <a:pt x="2147" y="2166"/>
                    <a:pt x="2147" y="2166"/>
                    <a:pt x="2147"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5" y="2165"/>
                    <a:pt x="2145" y="2165"/>
                    <a:pt x="2145" y="2165"/>
                  </a:cubicBezTo>
                  <a:cubicBezTo>
                    <a:pt x="2143" y="2164"/>
                    <a:pt x="2142" y="2163"/>
                    <a:pt x="2141" y="2161"/>
                  </a:cubicBezTo>
                  <a:cubicBezTo>
                    <a:pt x="2138" y="2159"/>
                    <a:pt x="2135" y="2157"/>
                    <a:pt x="2133" y="2154"/>
                  </a:cubicBezTo>
                  <a:cubicBezTo>
                    <a:pt x="2130" y="2152"/>
                    <a:pt x="2128" y="2149"/>
                    <a:pt x="2126" y="2147"/>
                  </a:cubicBezTo>
                  <a:cubicBezTo>
                    <a:pt x="2126" y="2145"/>
                    <a:pt x="2125" y="2144"/>
                    <a:pt x="2124" y="2143"/>
                  </a:cubicBezTo>
                  <a:cubicBezTo>
                    <a:pt x="2123" y="2142"/>
                    <a:pt x="2123" y="2142"/>
                    <a:pt x="2123" y="2141"/>
                  </a:cubicBezTo>
                  <a:cubicBezTo>
                    <a:pt x="2122" y="2140"/>
                    <a:pt x="2122" y="2140"/>
                    <a:pt x="2121" y="2139"/>
                  </a:cubicBezTo>
                  <a:cubicBezTo>
                    <a:pt x="2121" y="2139"/>
                    <a:pt x="2121" y="2138"/>
                    <a:pt x="2121" y="2138"/>
                  </a:cubicBezTo>
                  <a:cubicBezTo>
                    <a:pt x="2120" y="2134"/>
                    <a:pt x="2119" y="2129"/>
                    <a:pt x="2119" y="2125"/>
                  </a:cubicBezTo>
                  <a:cubicBezTo>
                    <a:pt x="2118" y="2122"/>
                    <a:pt x="2118" y="2118"/>
                    <a:pt x="2117" y="2114"/>
                  </a:cubicBezTo>
                  <a:cubicBezTo>
                    <a:pt x="2117" y="2111"/>
                    <a:pt x="2116" y="2107"/>
                    <a:pt x="2115" y="2104"/>
                  </a:cubicBezTo>
                  <a:cubicBezTo>
                    <a:pt x="2114" y="2097"/>
                    <a:pt x="2113" y="2090"/>
                    <a:pt x="2111" y="2084"/>
                  </a:cubicBezTo>
                  <a:cubicBezTo>
                    <a:pt x="2110" y="2078"/>
                    <a:pt x="2108" y="2072"/>
                    <a:pt x="2105" y="2067"/>
                  </a:cubicBezTo>
                  <a:cubicBezTo>
                    <a:pt x="2103" y="2062"/>
                    <a:pt x="2101" y="2057"/>
                    <a:pt x="2098" y="2053"/>
                  </a:cubicBezTo>
                  <a:cubicBezTo>
                    <a:pt x="2098" y="2052"/>
                    <a:pt x="2097" y="2051"/>
                    <a:pt x="2097" y="2051"/>
                  </a:cubicBezTo>
                  <a:cubicBezTo>
                    <a:pt x="2096" y="2050"/>
                    <a:pt x="2096" y="2049"/>
                    <a:pt x="2095" y="2048"/>
                  </a:cubicBezTo>
                  <a:cubicBezTo>
                    <a:pt x="2136" y="2075"/>
                    <a:pt x="2164" y="2104"/>
                    <a:pt x="2164" y="2104"/>
                  </a:cubicBezTo>
                  <a:cubicBezTo>
                    <a:pt x="2164" y="2104"/>
                    <a:pt x="2145" y="2076"/>
                    <a:pt x="2114" y="2049"/>
                  </a:cubicBezTo>
                  <a:cubicBezTo>
                    <a:pt x="2116" y="2049"/>
                    <a:pt x="2118" y="2050"/>
                    <a:pt x="2120" y="2050"/>
                  </a:cubicBezTo>
                  <a:cubicBezTo>
                    <a:pt x="2122" y="2051"/>
                    <a:pt x="2124" y="2051"/>
                    <a:pt x="2126" y="2052"/>
                  </a:cubicBezTo>
                  <a:cubicBezTo>
                    <a:pt x="2128" y="2053"/>
                    <a:pt x="2130" y="2053"/>
                    <a:pt x="2132" y="2054"/>
                  </a:cubicBezTo>
                  <a:cubicBezTo>
                    <a:pt x="2133" y="2054"/>
                    <a:pt x="2134" y="2055"/>
                    <a:pt x="2135" y="2055"/>
                  </a:cubicBezTo>
                  <a:cubicBezTo>
                    <a:pt x="2136" y="2055"/>
                    <a:pt x="2136"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8" y="2057"/>
                    <a:pt x="2138" y="2057"/>
                    <a:pt x="2138" y="2057"/>
                  </a:cubicBezTo>
                  <a:cubicBezTo>
                    <a:pt x="2140" y="2057"/>
                    <a:pt x="2140" y="2057"/>
                    <a:pt x="2140" y="2057"/>
                  </a:cubicBezTo>
                  <a:cubicBezTo>
                    <a:pt x="2140" y="2058"/>
                    <a:pt x="2140" y="2058"/>
                    <a:pt x="2141" y="2058"/>
                  </a:cubicBezTo>
                  <a:cubicBezTo>
                    <a:pt x="2142" y="2059"/>
                    <a:pt x="2143" y="2059"/>
                    <a:pt x="2144" y="2060"/>
                  </a:cubicBezTo>
                  <a:cubicBezTo>
                    <a:pt x="2145" y="2061"/>
                    <a:pt x="2147" y="2062"/>
                    <a:pt x="2149" y="2064"/>
                  </a:cubicBezTo>
                  <a:cubicBezTo>
                    <a:pt x="2151" y="2065"/>
                    <a:pt x="2152" y="2066"/>
                    <a:pt x="2154" y="2068"/>
                  </a:cubicBezTo>
                  <a:cubicBezTo>
                    <a:pt x="2156" y="2069"/>
                    <a:pt x="2157" y="2071"/>
                    <a:pt x="2159" y="2072"/>
                  </a:cubicBezTo>
                  <a:cubicBezTo>
                    <a:pt x="2165" y="2078"/>
                    <a:pt x="2171" y="2083"/>
                    <a:pt x="2177" y="2088"/>
                  </a:cubicBezTo>
                  <a:cubicBezTo>
                    <a:pt x="2182" y="2092"/>
                    <a:pt x="2186" y="2096"/>
                    <a:pt x="2189" y="2098"/>
                  </a:cubicBezTo>
                  <a:cubicBezTo>
                    <a:pt x="2191" y="2100"/>
                    <a:pt x="2192" y="2101"/>
                    <a:pt x="2193" y="2102"/>
                  </a:cubicBezTo>
                  <a:cubicBezTo>
                    <a:pt x="2194" y="2102"/>
                    <a:pt x="2194" y="2103"/>
                    <a:pt x="2194" y="2103"/>
                  </a:cubicBezTo>
                  <a:cubicBezTo>
                    <a:pt x="2194" y="2103"/>
                    <a:pt x="2194" y="2102"/>
                    <a:pt x="2193" y="2101"/>
                  </a:cubicBezTo>
                  <a:cubicBezTo>
                    <a:pt x="2193" y="2100"/>
                    <a:pt x="2192" y="2099"/>
                    <a:pt x="2190" y="2097"/>
                  </a:cubicBezTo>
                  <a:cubicBezTo>
                    <a:pt x="2189" y="2096"/>
                    <a:pt x="2188" y="2094"/>
                    <a:pt x="2186" y="2092"/>
                  </a:cubicBezTo>
                  <a:cubicBezTo>
                    <a:pt x="2184" y="2089"/>
                    <a:pt x="2182" y="2087"/>
                    <a:pt x="2180" y="2084"/>
                  </a:cubicBezTo>
                  <a:cubicBezTo>
                    <a:pt x="2175" y="2079"/>
                    <a:pt x="2170" y="2073"/>
                    <a:pt x="2164" y="2067"/>
                  </a:cubicBezTo>
                  <a:cubicBezTo>
                    <a:pt x="2162" y="2065"/>
                    <a:pt x="2161" y="2064"/>
                    <a:pt x="2159" y="2062"/>
                  </a:cubicBezTo>
                  <a:cubicBezTo>
                    <a:pt x="2157" y="2061"/>
                    <a:pt x="2156" y="2059"/>
                    <a:pt x="2154" y="2058"/>
                  </a:cubicBezTo>
                  <a:cubicBezTo>
                    <a:pt x="2152" y="2056"/>
                    <a:pt x="2150" y="2055"/>
                    <a:pt x="2148" y="2053"/>
                  </a:cubicBezTo>
                  <a:cubicBezTo>
                    <a:pt x="2147" y="2053"/>
                    <a:pt x="2146" y="2052"/>
                    <a:pt x="2145" y="2051"/>
                  </a:cubicBezTo>
                  <a:cubicBezTo>
                    <a:pt x="2144" y="2051"/>
                    <a:pt x="2144" y="2051"/>
                    <a:pt x="2143" y="2050"/>
                  </a:cubicBezTo>
                  <a:cubicBezTo>
                    <a:pt x="2143" y="2050"/>
                    <a:pt x="2142" y="2050"/>
                    <a:pt x="2142" y="2050"/>
                  </a:cubicBezTo>
                  <a:cubicBezTo>
                    <a:pt x="2141" y="2049"/>
                    <a:pt x="2141" y="2049"/>
                    <a:pt x="2141" y="2049"/>
                  </a:cubicBezTo>
                  <a:cubicBezTo>
                    <a:pt x="2141" y="2049"/>
                    <a:pt x="2141" y="2049"/>
                    <a:pt x="2141" y="2049"/>
                  </a:cubicBezTo>
                  <a:cubicBezTo>
                    <a:pt x="2140" y="2049"/>
                    <a:pt x="2140" y="2049"/>
                    <a:pt x="2140" y="2049"/>
                  </a:cubicBezTo>
                  <a:cubicBezTo>
                    <a:pt x="2139" y="2048"/>
                    <a:pt x="2139" y="2048"/>
                    <a:pt x="2138" y="2048"/>
                  </a:cubicBezTo>
                  <a:cubicBezTo>
                    <a:pt x="2137" y="2048"/>
                    <a:pt x="2136" y="2047"/>
                    <a:pt x="2135" y="2047"/>
                  </a:cubicBezTo>
                  <a:cubicBezTo>
                    <a:pt x="2133" y="2046"/>
                    <a:pt x="2130" y="2045"/>
                    <a:pt x="2128" y="2045"/>
                  </a:cubicBezTo>
                  <a:cubicBezTo>
                    <a:pt x="2126" y="2044"/>
                    <a:pt x="2124" y="2044"/>
                    <a:pt x="2121" y="2043"/>
                  </a:cubicBezTo>
                  <a:cubicBezTo>
                    <a:pt x="2119" y="2043"/>
                    <a:pt x="2117" y="2042"/>
                    <a:pt x="2115" y="2042"/>
                  </a:cubicBezTo>
                  <a:cubicBezTo>
                    <a:pt x="2110" y="2040"/>
                    <a:pt x="2106" y="2039"/>
                    <a:pt x="2101" y="2038"/>
                  </a:cubicBezTo>
                  <a:cubicBezTo>
                    <a:pt x="2085" y="2025"/>
                    <a:pt x="2066" y="2013"/>
                    <a:pt x="2045" y="2005"/>
                  </a:cubicBezTo>
                  <a:cubicBezTo>
                    <a:pt x="2043" y="2004"/>
                    <a:pt x="2042" y="2004"/>
                    <a:pt x="2040" y="2003"/>
                  </a:cubicBezTo>
                  <a:cubicBezTo>
                    <a:pt x="2046" y="2003"/>
                    <a:pt x="2052" y="2003"/>
                    <a:pt x="2059" y="2003"/>
                  </a:cubicBezTo>
                  <a:cubicBezTo>
                    <a:pt x="2061" y="2003"/>
                    <a:pt x="2063" y="2003"/>
                    <a:pt x="2065" y="2003"/>
                  </a:cubicBezTo>
                  <a:cubicBezTo>
                    <a:pt x="2067" y="2003"/>
                    <a:pt x="2069" y="2003"/>
                    <a:pt x="2071" y="2003"/>
                  </a:cubicBezTo>
                  <a:cubicBezTo>
                    <a:pt x="2075" y="2003"/>
                    <a:pt x="2078" y="2003"/>
                    <a:pt x="2082" y="2003"/>
                  </a:cubicBezTo>
                  <a:cubicBezTo>
                    <a:pt x="2090" y="2003"/>
                    <a:pt x="2099" y="2004"/>
                    <a:pt x="2107" y="2004"/>
                  </a:cubicBezTo>
                  <a:cubicBezTo>
                    <a:pt x="2115" y="2005"/>
                    <a:pt x="2123" y="2006"/>
                    <a:pt x="2131" y="2008"/>
                  </a:cubicBezTo>
                  <a:cubicBezTo>
                    <a:pt x="2131" y="2008"/>
                    <a:pt x="2133" y="2008"/>
                    <a:pt x="2133" y="2008"/>
                  </a:cubicBezTo>
                  <a:cubicBezTo>
                    <a:pt x="2134" y="2008"/>
                    <a:pt x="2135" y="2009"/>
                    <a:pt x="2136" y="2009"/>
                  </a:cubicBezTo>
                  <a:cubicBezTo>
                    <a:pt x="2136" y="2009"/>
                    <a:pt x="2137" y="2009"/>
                    <a:pt x="2138" y="2010"/>
                  </a:cubicBezTo>
                  <a:cubicBezTo>
                    <a:pt x="2139" y="2011"/>
                    <a:pt x="2140" y="2011"/>
                    <a:pt x="2141" y="2012"/>
                  </a:cubicBezTo>
                  <a:cubicBezTo>
                    <a:pt x="2142" y="2013"/>
                    <a:pt x="2142" y="2013"/>
                    <a:pt x="2143" y="2014"/>
                  </a:cubicBezTo>
                  <a:cubicBezTo>
                    <a:pt x="2143" y="2014"/>
                    <a:pt x="2144" y="2015"/>
                    <a:pt x="2145" y="2015"/>
                  </a:cubicBezTo>
                  <a:cubicBezTo>
                    <a:pt x="2147" y="2018"/>
                    <a:pt x="2150" y="2020"/>
                    <a:pt x="2153" y="2023"/>
                  </a:cubicBezTo>
                  <a:cubicBezTo>
                    <a:pt x="2155" y="2027"/>
                    <a:pt x="2158" y="2030"/>
                    <a:pt x="2161" y="2034"/>
                  </a:cubicBezTo>
                  <a:cubicBezTo>
                    <a:pt x="2164" y="2038"/>
                    <a:pt x="2166" y="2042"/>
                    <a:pt x="2169" y="2047"/>
                  </a:cubicBezTo>
                  <a:cubicBezTo>
                    <a:pt x="2170" y="2048"/>
                    <a:pt x="2170" y="2049"/>
                    <a:pt x="2171" y="2050"/>
                  </a:cubicBezTo>
                  <a:cubicBezTo>
                    <a:pt x="2172" y="2051"/>
                    <a:pt x="2172" y="2053"/>
                    <a:pt x="2173" y="2054"/>
                  </a:cubicBezTo>
                  <a:cubicBezTo>
                    <a:pt x="2174" y="2056"/>
                    <a:pt x="2176" y="2059"/>
                    <a:pt x="2177" y="2061"/>
                  </a:cubicBezTo>
                  <a:cubicBezTo>
                    <a:pt x="2180" y="2066"/>
                    <a:pt x="2182" y="2071"/>
                    <a:pt x="2185" y="2076"/>
                  </a:cubicBezTo>
                  <a:cubicBezTo>
                    <a:pt x="2189" y="2081"/>
                    <a:pt x="2192" y="2085"/>
                    <a:pt x="2195" y="2090"/>
                  </a:cubicBezTo>
                  <a:cubicBezTo>
                    <a:pt x="2196" y="2091"/>
                    <a:pt x="2197" y="2092"/>
                    <a:pt x="2198" y="2093"/>
                  </a:cubicBezTo>
                  <a:cubicBezTo>
                    <a:pt x="2199" y="2094"/>
                    <a:pt x="2199" y="2094"/>
                    <a:pt x="2199" y="2095"/>
                  </a:cubicBezTo>
                  <a:cubicBezTo>
                    <a:pt x="2200" y="2096"/>
                    <a:pt x="2200" y="2096"/>
                    <a:pt x="2200" y="2096"/>
                  </a:cubicBezTo>
                  <a:cubicBezTo>
                    <a:pt x="2201" y="2096"/>
                    <a:pt x="2201" y="2096"/>
                    <a:pt x="2201" y="2096"/>
                  </a:cubicBezTo>
                  <a:cubicBezTo>
                    <a:pt x="2201" y="2097"/>
                    <a:pt x="2201" y="2097"/>
                    <a:pt x="2201" y="2097"/>
                  </a:cubicBezTo>
                  <a:cubicBezTo>
                    <a:pt x="2202" y="2097"/>
                    <a:pt x="2203" y="2098"/>
                    <a:pt x="2204" y="2099"/>
                  </a:cubicBezTo>
                  <a:cubicBezTo>
                    <a:pt x="2205" y="2100"/>
                    <a:pt x="2206" y="2101"/>
                    <a:pt x="2207" y="2102"/>
                  </a:cubicBezTo>
                  <a:cubicBezTo>
                    <a:pt x="2211" y="2106"/>
                    <a:pt x="2215" y="2109"/>
                    <a:pt x="2219" y="2112"/>
                  </a:cubicBezTo>
                  <a:cubicBezTo>
                    <a:pt x="2224" y="2115"/>
                    <a:pt x="2228" y="2117"/>
                    <a:pt x="2232" y="2119"/>
                  </a:cubicBezTo>
                  <a:cubicBezTo>
                    <a:pt x="2236" y="2121"/>
                    <a:pt x="2239" y="2122"/>
                    <a:pt x="2243" y="2123"/>
                  </a:cubicBezTo>
                  <a:cubicBezTo>
                    <a:pt x="2245" y="2124"/>
                    <a:pt x="2246" y="2124"/>
                    <a:pt x="2248" y="2124"/>
                  </a:cubicBezTo>
                  <a:cubicBezTo>
                    <a:pt x="2249" y="2125"/>
                    <a:pt x="2250" y="2125"/>
                    <a:pt x="2252" y="2125"/>
                  </a:cubicBezTo>
                  <a:cubicBezTo>
                    <a:pt x="2253" y="2126"/>
                    <a:pt x="2254" y="2126"/>
                    <a:pt x="2255" y="2126"/>
                  </a:cubicBezTo>
                  <a:cubicBezTo>
                    <a:pt x="2256" y="2126"/>
                    <a:pt x="2257" y="2126"/>
                    <a:pt x="2257" y="2126"/>
                  </a:cubicBezTo>
                  <a:cubicBezTo>
                    <a:pt x="2259" y="2126"/>
                    <a:pt x="2259" y="2126"/>
                    <a:pt x="2259" y="2126"/>
                  </a:cubicBezTo>
                  <a:cubicBezTo>
                    <a:pt x="2259" y="2126"/>
                    <a:pt x="2259" y="2126"/>
                    <a:pt x="2257" y="2126"/>
                  </a:cubicBezTo>
                  <a:cubicBezTo>
                    <a:pt x="2257" y="2126"/>
                    <a:pt x="2256" y="2125"/>
                    <a:pt x="2255" y="2125"/>
                  </a:cubicBezTo>
                  <a:cubicBezTo>
                    <a:pt x="2254" y="2125"/>
                    <a:pt x="2253" y="2124"/>
                    <a:pt x="2252" y="2124"/>
                  </a:cubicBezTo>
                  <a:cubicBezTo>
                    <a:pt x="2251" y="2123"/>
                    <a:pt x="2250" y="2123"/>
                    <a:pt x="2248" y="2122"/>
                  </a:cubicBezTo>
                  <a:cubicBezTo>
                    <a:pt x="2247" y="2122"/>
                    <a:pt x="2246" y="2121"/>
                    <a:pt x="2244" y="2120"/>
                  </a:cubicBezTo>
                  <a:cubicBezTo>
                    <a:pt x="2241" y="2119"/>
                    <a:pt x="2237" y="2117"/>
                    <a:pt x="2234" y="2115"/>
                  </a:cubicBezTo>
                  <a:cubicBezTo>
                    <a:pt x="2230" y="2113"/>
                    <a:pt x="2227" y="2110"/>
                    <a:pt x="2223" y="2107"/>
                  </a:cubicBezTo>
                  <a:cubicBezTo>
                    <a:pt x="2219" y="2104"/>
                    <a:pt x="2215" y="2101"/>
                    <a:pt x="2212" y="2097"/>
                  </a:cubicBezTo>
                  <a:cubicBezTo>
                    <a:pt x="2211" y="2096"/>
                    <a:pt x="2210" y="2095"/>
                    <a:pt x="2209" y="2095"/>
                  </a:cubicBezTo>
                  <a:cubicBezTo>
                    <a:pt x="2208" y="2094"/>
                    <a:pt x="2207" y="2093"/>
                    <a:pt x="2206" y="2092"/>
                  </a:cubicBezTo>
                  <a:cubicBezTo>
                    <a:pt x="2206" y="2091"/>
                    <a:pt x="2206" y="2091"/>
                    <a:pt x="2206" y="2091"/>
                  </a:cubicBezTo>
                  <a:cubicBezTo>
                    <a:pt x="2206" y="2091"/>
                    <a:pt x="2206" y="2091"/>
                    <a:pt x="2206" y="2091"/>
                  </a:cubicBezTo>
                  <a:cubicBezTo>
                    <a:pt x="2205" y="2090"/>
                    <a:pt x="2205" y="2090"/>
                    <a:pt x="2205" y="2090"/>
                  </a:cubicBezTo>
                  <a:cubicBezTo>
                    <a:pt x="2205" y="2089"/>
                    <a:pt x="2204" y="2089"/>
                    <a:pt x="2204" y="2088"/>
                  </a:cubicBezTo>
                  <a:cubicBezTo>
                    <a:pt x="2203" y="2087"/>
                    <a:pt x="2202" y="2086"/>
                    <a:pt x="2201" y="2085"/>
                  </a:cubicBezTo>
                  <a:cubicBezTo>
                    <a:pt x="2198" y="2081"/>
                    <a:pt x="2195" y="2076"/>
                    <a:pt x="2192" y="2072"/>
                  </a:cubicBezTo>
                  <a:cubicBezTo>
                    <a:pt x="2189" y="2067"/>
                    <a:pt x="2186" y="2062"/>
                    <a:pt x="2184" y="2057"/>
                  </a:cubicBezTo>
                  <a:cubicBezTo>
                    <a:pt x="2182" y="2055"/>
                    <a:pt x="2181" y="2052"/>
                    <a:pt x="2179" y="2050"/>
                  </a:cubicBezTo>
                  <a:cubicBezTo>
                    <a:pt x="2178" y="2049"/>
                    <a:pt x="2178" y="2048"/>
                    <a:pt x="2177" y="2046"/>
                  </a:cubicBezTo>
                  <a:cubicBezTo>
                    <a:pt x="2176" y="2045"/>
                    <a:pt x="2176" y="2044"/>
                    <a:pt x="2175" y="2043"/>
                  </a:cubicBezTo>
                  <a:cubicBezTo>
                    <a:pt x="2172" y="2039"/>
                    <a:pt x="2169" y="2034"/>
                    <a:pt x="2165" y="2031"/>
                  </a:cubicBezTo>
                  <a:cubicBezTo>
                    <a:pt x="2162" y="2027"/>
                    <a:pt x="2159" y="2023"/>
                    <a:pt x="2156" y="2020"/>
                  </a:cubicBezTo>
                  <a:cubicBezTo>
                    <a:pt x="2153" y="2017"/>
                    <a:pt x="2149" y="2015"/>
                    <a:pt x="2146" y="2013"/>
                  </a:cubicBezTo>
                  <a:cubicBezTo>
                    <a:pt x="2146" y="2012"/>
                    <a:pt x="2145" y="2012"/>
                    <a:pt x="2144" y="2012"/>
                  </a:cubicBezTo>
                  <a:cubicBezTo>
                    <a:pt x="2144" y="2011"/>
                    <a:pt x="2143" y="2011"/>
                    <a:pt x="2142" y="2010"/>
                  </a:cubicBezTo>
                  <a:cubicBezTo>
                    <a:pt x="2142" y="2010"/>
                    <a:pt x="2141" y="2010"/>
                    <a:pt x="2141" y="2010"/>
                  </a:cubicBezTo>
                  <a:cubicBezTo>
                    <a:pt x="2141" y="2010"/>
                    <a:pt x="2142" y="2010"/>
                    <a:pt x="2142" y="2010"/>
                  </a:cubicBezTo>
                  <a:cubicBezTo>
                    <a:pt x="2144" y="2010"/>
                    <a:pt x="2146" y="2011"/>
                    <a:pt x="2148" y="2011"/>
                  </a:cubicBezTo>
                  <a:cubicBezTo>
                    <a:pt x="2150" y="2012"/>
                    <a:pt x="2151" y="2012"/>
                    <a:pt x="2153" y="2013"/>
                  </a:cubicBezTo>
                  <a:cubicBezTo>
                    <a:pt x="2155" y="2013"/>
                    <a:pt x="2157" y="2014"/>
                    <a:pt x="2159" y="2014"/>
                  </a:cubicBezTo>
                  <a:cubicBezTo>
                    <a:pt x="2160" y="2015"/>
                    <a:pt x="2162" y="2015"/>
                    <a:pt x="2164" y="2016"/>
                  </a:cubicBezTo>
                  <a:cubicBezTo>
                    <a:pt x="2166" y="2017"/>
                    <a:pt x="2167" y="2017"/>
                    <a:pt x="2169" y="2018"/>
                  </a:cubicBezTo>
                  <a:cubicBezTo>
                    <a:pt x="2171" y="2018"/>
                    <a:pt x="2172" y="2019"/>
                    <a:pt x="2174" y="2020"/>
                  </a:cubicBezTo>
                  <a:cubicBezTo>
                    <a:pt x="2175" y="2020"/>
                    <a:pt x="2176" y="2020"/>
                    <a:pt x="2176" y="2021"/>
                  </a:cubicBezTo>
                  <a:cubicBezTo>
                    <a:pt x="2177" y="2021"/>
                    <a:pt x="2178" y="2021"/>
                    <a:pt x="2179" y="2022"/>
                  </a:cubicBezTo>
                  <a:cubicBezTo>
                    <a:pt x="2180" y="2022"/>
                    <a:pt x="2182" y="2023"/>
                    <a:pt x="2183" y="2023"/>
                  </a:cubicBezTo>
                  <a:cubicBezTo>
                    <a:pt x="2185" y="2024"/>
                    <a:pt x="2186" y="2025"/>
                    <a:pt x="2188" y="2025"/>
                  </a:cubicBezTo>
                  <a:cubicBezTo>
                    <a:pt x="2189" y="2026"/>
                    <a:pt x="2191" y="2027"/>
                    <a:pt x="2192" y="2027"/>
                  </a:cubicBezTo>
                  <a:cubicBezTo>
                    <a:pt x="2193" y="2028"/>
                    <a:pt x="2193" y="2028"/>
                    <a:pt x="2194" y="2028"/>
                  </a:cubicBezTo>
                  <a:cubicBezTo>
                    <a:pt x="2195" y="2029"/>
                    <a:pt x="2195" y="2029"/>
                    <a:pt x="2196" y="2030"/>
                  </a:cubicBezTo>
                  <a:cubicBezTo>
                    <a:pt x="2197" y="2030"/>
                    <a:pt x="2198" y="2031"/>
                    <a:pt x="2200" y="2032"/>
                  </a:cubicBezTo>
                  <a:cubicBezTo>
                    <a:pt x="2201" y="2032"/>
                    <a:pt x="2202" y="2033"/>
                    <a:pt x="2203" y="2034"/>
                  </a:cubicBezTo>
                  <a:cubicBezTo>
                    <a:pt x="2204" y="2034"/>
                    <a:pt x="2204" y="2034"/>
                    <a:pt x="2205" y="2035"/>
                  </a:cubicBezTo>
                  <a:cubicBezTo>
                    <a:pt x="2205" y="2035"/>
                    <a:pt x="2206" y="2035"/>
                    <a:pt x="2206" y="2036"/>
                  </a:cubicBezTo>
                  <a:cubicBezTo>
                    <a:pt x="2209" y="2037"/>
                    <a:pt x="2211" y="2038"/>
                    <a:pt x="2212" y="2039"/>
                  </a:cubicBezTo>
                  <a:cubicBezTo>
                    <a:pt x="2214" y="2041"/>
                    <a:pt x="2216" y="2042"/>
                    <a:pt x="2217" y="2043"/>
                  </a:cubicBezTo>
                  <a:cubicBezTo>
                    <a:pt x="2219" y="2044"/>
                    <a:pt x="2220" y="2045"/>
                    <a:pt x="2221" y="2045"/>
                  </a:cubicBezTo>
                  <a:cubicBezTo>
                    <a:pt x="2222" y="2046"/>
                    <a:pt x="2223" y="2047"/>
                    <a:pt x="2224" y="2048"/>
                  </a:cubicBezTo>
                  <a:cubicBezTo>
                    <a:pt x="2225" y="2049"/>
                    <a:pt x="2226" y="2049"/>
                    <a:pt x="2226" y="2049"/>
                  </a:cubicBezTo>
                  <a:cubicBezTo>
                    <a:pt x="2226" y="2049"/>
                    <a:pt x="2225" y="2049"/>
                    <a:pt x="2224" y="2047"/>
                  </a:cubicBezTo>
                  <a:cubicBezTo>
                    <a:pt x="2223" y="2047"/>
                    <a:pt x="2223" y="2046"/>
                    <a:pt x="2222" y="2045"/>
                  </a:cubicBezTo>
                  <a:cubicBezTo>
                    <a:pt x="2221" y="2044"/>
                    <a:pt x="2220" y="2043"/>
                    <a:pt x="2218" y="2041"/>
                  </a:cubicBezTo>
                  <a:cubicBezTo>
                    <a:pt x="2217" y="2040"/>
                    <a:pt x="2215" y="2039"/>
                    <a:pt x="2214" y="2037"/>
                  </a:cubicBezTo>
                  <a:cubicBezTo>
                    <a:pt x="2212" y="2036"/>
                    <a:pt x="2210" y="2035"/>
                    <a:pt x="2208" y="2033"/>
                  </a:cubicBezTo>
                  <a:cubicBezTo>
                    <a:pt x="2208" y="2033"/>
                    <a:pt x="2207" y="2032"/>
                    <a:pt x="2207" y="2032"/>
                  </a:cubicBezTo>
                  <a:cubicBezTo>
                    <a:pt x="2206" y="2031"/>
                    <a:pt x="2206" y="2031"/>
                    <a:pt x="2205" y="2031"/>
                  </a:cubicBezTo>
                  <a:cubicBezTo>
                    <a:pt x="2204" y="2030"/>
                    <a:pt x="2203" y="2029"/>
                    <a:pt x="2202" y="2028"/>
                  </a:cubicBezTo>
                  <a:cubicBezTo>
                    <a:pt x="2201" y="2027"/>
                    <a:pt x="2199" y="2027"/>
                    <a:pt x="2198" y="2026"/>
                  </a:cubicBezTo>
                  <a:cubicBezTo>
                    <a:pt x="2197" y="2025"/>
                    <a:pt x="2197" y="2025"/>
                    <a:pt x="2196" y="2025"/>
                  </a:cubicBezTo>
                  <a:cubicBezTo>
                    <a:pt x="2195" y="2024"/>
                    <a:pt x="2195" y="2024"/>
                    <a:pt x="2194" y="2023"/>
                  </a:cubicBezTo>
                  <a:cubicBezTo>
                    <a:pt x="2189" y="2020"/>
                    <a:pt x="2183" y="2017"/>
                    <a:pt x="2176" y="2014"/>
                  </a:cubicBezTo>
                  <a:cubicBezTo>
                    <a:pt x="2175" y="2013"/>
                    <a:pt x="2173" y="2013"/>
                    <a:pt x="2171" y="2012"/>
                  </a:cubicBezTo>
                  <a:cubicBezTo>
                    <a:pt x="2170" y="2011"/>
                    <a:pt x="2168" y="2011"/>
                    <a:pt x="2166" y="2010"/>
                  </a:cubicBezTo>
                  <a:cubicBezTo>
                    <a:pt x="2164" y="2009"/>
                    <a:pt x="2163" y="2009"/>
                    <a:pt x="2161" y="2008"/>
                  </a:cubicBezTo>
                  <a:cubicBezTo>
                    <a:pt x="2159" y="2007"/>
                    <a:pt x="2157" y="2007"/>
                    <a:pt x="2155" y="2006"/>
                  </a:cubicBezTo>
                  <a:cubicBezTo>
                    <a:pt x="2153" y="2005"/>
                    <a:pt x="2152" y="2005"/>
                    <a:pt x="2150" y="2004"/>
                  </a:cubicBezTo>
                  <a:cubicBezTo>
                    <a:pt x="2148" y="2004"/>
                    <a:pt x="2146" y="2003"/>
                    <a:pt x="2144" y="2003"/>
                  </a:cubicBezTo>
                  <a:cubicBezTo>
                    <a:pt x="2143" y="2003"/>
                    <a:pt x="2142" y="2002"/>
                    <a:pt x="2141" y="2002"/>
                  </a:cubicBezTo>
                  <a:cubicBezTo>
                    <a:pt x="2140" y="2002"/>
                    <a:pt x="2139" y="2002"/>
                    <a:pt x="2138" y="2001"/>
                  </a:cubicBezTo>
                  <a:cubicBezTo>
                    <a:pt x="2137" y="2001"/>
                    <a:pt x="2136" y="2001"/>
                    <a:pt x="2135" y="2001"/>
                  </a:cubicBezTo>
                  <a:cubicBezTo>
                    <a:pt x="2134" y="2001"/>
                    <a:pt x="2133" y="2000"/>
                    <a:pt x="2132" y="2000"/>
                  </a:cubicBezTo>
                  <a:cubicBezTo>
                    <a:pt x="2124" y="1999"/>
                    <a:pt x="2116" y="1997"/>
                    <a:pt x="2107" y="1997"/>
                  </a:cubicBezTo>
                  <a:cubicBezTo>
                    <a:pt x="2099" y="1996"/>
                    <a:pt x="2091" y="1995"/>
                    <a:pt x="2083" y="1995"/>
                  </a:cubicBezTo>
                  <a:cubicBezTo>
                    <a:pt x="2079" y="1995"/>
                    <a:pt x="2075" y="1995"/>
                    <a:pt x="2071" y="1995"/>
                  </a:cubicBezTo>
                  <a:cubicBezTo>
                    <a:pt x="2067" y="1995"/>
                    <a:pt x="2063" y="1995"/>
                    <a:pt x="2059" y="1996"/>
                  </a:cubicBezTo>
                  <a:cubicBezTo>
                    <a:pt x="2051" y="1996"/>
                    <a:pt x="2044" y="1997"/>
                    <a:pt x="2037" y="1997"/>
                  </a:cubicBezTo>
                  <a:cubicBezTo>
                    <a:pt x="2033" y="1998"/>
                    <a:pt x="2030" y="1998"/>
                    <a:pt x="2026" y="1998"/>
                  </a:cubicBezTo>
                  <a:cubicBezTo>
                    <a:pt x="2025" y="1999"/>
                    <a:pt x="2023" y="1999"/>
                    <a:pt x="2021" y="1999"/>
                  </a:cubicBezTo>
                  <a:cubicBezTo>
                    <a:pt x="1949" y="1986"/>
                    <a:pt x="1797" y="1991"/>
                    <a:pt x="1751" y="1937"/>
                  </a:cubicBezTo>
                  <a:cubicBezTo>
                    <a:pt x="1759" y="1931"/>
                    <a:pt x="1767" y="1926"/>
                    <a:pt x="1774" y="1922"/>
                  </a:cubicBezTo>
                  <a:cubicBezTo>
                    <a:pt x="1777" y="1922"/>
                    <a:pt x="1780" y="1922"/>
                    <a:pt x="1783" y="1923"/>
                  </a:cubicBezTo>
                  <a:cubicBezTo>
                    <a:pt x="1787" y="1923"/>
                    <a:pt x="1791" y="1923"/>
                    <a:pt x="1796" y="1924"/>
                  </a:cubicBezTo>
                  <a:cubicBezTo>
                    <a:pt x="1798" y="1925"/>
                    <a:pt x="1800" y="1925"/>
                    <a:pt x="1802" y="1926"/>
                  </a:cubicBezTo>
                  <a:cubicBezTo>
                    <a:pt x="1803" y="1926"/>
                    <a:pt x="1805" y="1927"/>
                    <a:pt x="1806" y="1927"/>
                  </a:cubicBezTo>
                  <a:cubicBezTo>
                    <a:pt x="1806" y="1927"/>
                    <a:pt x="1806" y="1927"/>
                    <a:pt x="1806" y="1927"/>
                  </a:cubicBezTo>
                  <a:cubicBezTo>
                    <a:pt x="1807" y="1927"/>
                    <a:pt x="1807" y="1927"/>
                    <a:pt x="1807" y="1927"/>
                  </a:cubicBezTo>
                  <a:cubicBezTo>
                    <a:pt x="1807" y="1928"/>
                    <a:pt x="1807" y="1928"/>
                    <a:pt x="1807" y="1928"/>
                  </a:cubicBezTo>
                  <a:cubicBezTo>
                    <a:pt x="1807" y="1928"/>
                    <a:pt x="1807" y="1928"/>
                    <a:pt x="1807" y="1928"/>
                  </a:cubicBezTo>
                  <a:cubicBezTo>
                    <a:pt x="1807" y="1928"/>
                    <a:pt x="1807" y="1928"/>
                    <a:pt x="1807" y="1928"/>
                  </a:cubicBezTo>
                  <a:cubicBezTo>
                    <a:pt x="1807" y="1928"/>
                    <a:pt x="1807" y="1928"/>
                    <a:pt x="1807" y="1928"/>
                  </a:cubicBezTo>
                  <a:cubicBezTo>
                    <a:pt x="1808" y="1928"/>
                    <a:pt x="1808" y="1928"/>
                    <a:pt x="1809" y="1928"/>
                  </a:cubicBezTo>
                  <a:cubicBezTo>
                    <a:pt x="1809" y="1929"/>
                    <a:pt x="1810" y="1929"/>
                    <a:pt x="1810" y="1929"/>
                  </a:cubicBezTo>
                  <a:cubicBezTo>
                    <a:pt x="1811" y="1930"/>
                    <a:pt x="1811" y="1930"/>
                    <a:pt x="1811" y="1930"/>
                  </a:cubicBezTo>
                  <a:cubicBezTo>
                    <a:pt x="1812" y="1930"/>
                    <a:pt x="1812" y="1930"/>
                    <a:pt x="1812" y="1930"/>
                  </a:cubicBezTo>
                  <a:cubicBezTo>
                    <a:pt x="1813" y="1931"/>
                    <a:pt x="1814" y="1932"/>
                    <a:pt x="1815" y="1932"/>
                  </a:cubicBezTo>
                  <a:cubicBezTo>
                    <a:pt x="1817" y="1934"/>
                    <a:pt x="1819" y="1935"/>
                    <a:pt x="1821" y="1937"/>
                  </a:cubicBezTo>
                  <a:cubicBezTo>
                    <a:pt x="1825" y="1941"/>
                    <a:pt x="1828" y="1944"/>
                    <a:pt x="1832" y="1948"/>
                  </a:cubicBezTo>
                  <a:cubicBezTo>
                    <a:pt x="1833" y="1949"/>
                    <a:pt x="1834" y="1950"/>
                    <a:pt x="1836" y="1951"/>
                  </a:cubicBezTo>
                  <a:cubicBezTo>
                    <a:pt x="1837" y="1952"/>
                    <a:pt x="1837" y="1952"/>
                    <a:pt x="1837" y="1952"/>
                  </a:cubicBezTo>
                  <a:cubicBezTo>
                    <a:pt x="1839" y="1954"/>
                    <a:pt x="1839" y="1954"/>
                    <a:pt x="1839" y="1954"/>
                  </a:cubicBezTo>
                  <a:cubicBezTo>
                    <a:pt x="1841" y="1955"/>
                    <a:pt x="1843" y="1957"/>
                    <a:pt x="1845" y="1959"/>
                  </a:cubicBezTo>
                  <a:cubicBezTo>
                    <a:pt x="1847" y="1960"/>
                    <a:pt x="1848" y="1960"/>
                    <a:pt x="1849" y="1961"/>
                  </a:cubicBezTo>
                  <a:cubicBezTo>
                    <a:pt x="1850" y="1962"/>
                    <a:pt x="1851" y="1962"/>
                    <a:pt x="1853" y="1963"/>
                  </a:cubicBezTo>
                  <a:cubicBezTo>
                    <a:pt x="1853" y="1963"/>
                    <a:pt x="1854" y="1964"/>
                    <a:pt x="1854" y="1964"/>
                  </a:cubicBezTo>
                  <a:cubicBezTo>
                    <a:pt x="1855" y="1964"/>
                    <a:pt x="1856" y="1965"/>
                    <a:pt x="1856" y="1965"/>
                  </a:cubicBezTo>
                  <a:cubicBezTo>
                    <a:pt x="1857" y="1966"/>
                    <a:pt x="1859" y="1966"/>
                    <a:pt x="1860" y="1967"/>
                  </a:cubicBezTo>
                  <a:cubicBezTo>
                    <a:pt x="1865" y="1969"/>
                    <a:pt x="1869" y="1971"/>
                    <a:pt x="1874" y="1972"/>
                  </a:cubicBezTo>
                  <a:cubicBezTo>
                    <a:pt x="1875" y="1972"/>
                    <a:pt x="1876" y="1973"/>
                    <a:pt x="1877" y="1973"/>
                  </a:cubicBezTo>
                  <a:cubicBezTo>
                    <a:pt x="1879" y="1973"/>
                    <a:pt x="1880" y="1974"/>
                    <a:pt x="1881" y="1974"/>
                  </a:cubicBezTo>
                  <a:cubicBezTo>
                    <a:pt x="1882" y="1974"/>
                    <a:pt x="1883" y="1974"/>
                    <a:pt x="1884" y="1974"/>
                  </a:cubicBezTo>
                  <a:cubicBezTo>
                    <a:pt x="1885" y="1975"/>
                    <a:pt x="1886" y="1975"/>
                    <a:pt x="1887" y="1975"/>
                  </a:cubicBezTo>
                  <a:cubicBezTo>
                    <a:pt x="1891" y="1975"/>
                    <a:pt x="1895" y="1976"/>
                    <a:pt x="1899" y="1976"/>
                  </a:cubicBezTo>
                  <a:cubicBezTo>
                    <a:pt x="1902" y="1976"/>
                    <a:pt x="1905" y="1976"/>
                    <a:pt x="1907" y="1975"/>
                  </a:cubicBezTo>
                  <a:cubicBezTo>
                    <a:pt x="1910" y="1975"/>
                    <a:pt x="1912" y="1975"/>
                    <a:pt x="1913" y="1975"/>
                  </a:cubicBezTo>
                  <a:cubicBezTo>
                    <a:pt x="1914" y="1974"/>
                    <a:pt x="1915" y="1974"/>
                    <a:pt x="1915" y="1974"/>
                  </a:cubicBezTo>
                  <a:cubicBezTo>
                    <a:pt x="1915" y="1974"/>
                    <a:pt x="1914" y="1974"/>
                    <a:pt x="1913" y="1974"/>
                  </a:cubicBezTo>
                  <a:cubicBezTo>
                    <a:pt x="1912" y="1974"/>
                    <a:pt x="1910" y="1974"/>
                    <a:pt x="1907" y="1974"/>
                  </a:cubicBezTo>
                  <a:cubicBezTo>
                    <a:pt x="1905" y="1974"/>
                    <a:pt x="1902" y="1973"/>
                    <a:pt x="1899" y="1973"/>
                  </a:cubicBezTo>
                  <a:cubicBezTo>
                    <a:pt x="1896" y="1972"/>
                    <a:pt x="1892" y="1971"/>
                    <a:pt x="1888" y="1970"/>
                  </a:cubicBezTo>
                  <a:cubicBezTo>
                    <a:pt x="1887" y="1970"/>
                    <a:pt x="1886" y="1970"/>
                    <a:pt x="1885" y="1970"/>
                  </a:cubicBezTo>
                  <a:cubicBezTo>
                    <a:pt x="1884" y="1969"/>
                    <a:pt x="1883" y="1969"/>
                    <a:pt x="1882" y="1969"/>
                  </a:cubicBezTo>
                  <a:cubicBezTo>
                    <a:pt x="1880" y="1968"/>
                    <a:pt x="1878" y="1967"/>
                    <a:pt x="1876" y="1966"/>
                  </a:cubicBezTo>
                  <a:cubicBezTo>
                    <a:pt x="1872" y="1965"/>
                    <a:pt x="1867" y="1963"/>
                    <a:pt x="1863" y="1961"/>
                  </a:cubicBezTo>
                  <a:cubicBezTo>
                    <a:pt x="1862" y="1960"/>
                    <a:pt x="1861" y="1959"/>
                    <a:pt x="1860" y="1959"/>
                  </a:cubicBezTo>
                  <a:cubicBezTo>
                    <a:pt x="1859" y="1958"/>
                    <a:pt x="1858" y="1958"/>
                    <a:pt x="1858" y="1958"/>
                  </a:cubicBezTo>
                  <a:cubicBezTo>
                    <a:pt x="1857" y="1957"/>
                    <a:pt x="1857" y="1957"/>
                    <a:pt x="1856" y="1957"/>
                  </a:cubicBezTo>
                  <a:cubicBezTo>
                    <a:pt x="1854" y="1955"/>
                    <a:pt x="1852" y="1954"/>
                    <a:pt x="1850" y="1953"/>
                  </a:cubicBezTo>
                  <a:cubicBezTo>
                    <a:pt x="1848" y="1951"/>
                    <a:pt x="1847" y="1950"/>
                    <a:pt x="1845" y="1949"/>
                  </a:cubicBezTo>
                  <a:cubicBezTo>
                    <a:pt x="1846" y="1949"/>
                    <a:pt x="1846" y="1949"/>
                    <a:pt x="1847" y="1949"/>
                  </a:cubicBezTo>
                  <a:cubicBezTo>
                    <a:pt x="1848" y="1950"/>
                    <a:pt x="1848" y="1950"/>
                    <a:pt x="1849" y="1950"/>
                  </a:cubicBezTo>
                  <a:cubicBezTo>
                    <a:pt x="1850" y="1950"/>
                    <a:pt x="1852" y="1950"/>
                    <a:pt x="1853" y="1950"/>
                  </a:cubicBezTo>
                  <a:cubicBezTo>
                    <a:pt x="1856" y="1950"/>
                    <a:pt x="1859" y="1950"/>
                    <a:pt x="1862" y="1950"/>
                  </a:cubicBezTo>
                  <a:cubicBezTo>
                    <a:pt x="1865" y="1950"/>
                    <a:pt x="1868" y="1950"/>
                    <a:pt x="1871" y="1950"/>
                  </a:cubicBezTo>
                  <a:cubicBezTo>
                    <a:pt x="1874" y="1949"/>
                    <a:pt x="1877" y="1949"/>
                    <a:pt x="1880" y="1948"/>
                  </a:cubicBezTo>
                  <a:cubicBezTo>
                    <a:pt x="1883" y="1948"/>
                    <a:pt x="1886" y="1948"/>
                    <a:pt x="1889" y="1947"/>
                  </a:cubicBezTo>
                  <a:cubicBezTo>
                    <a:pt x="1890" y="1947"/>
                    <a:pt x="1890" y="1947"/>
                    <a:pt x="1891" y="1947"/>
                  </a:cubicBezTo>
                  <a:cubicBezTo>
                    <a:pt x="1892" y="1947"/>
                    <a:pt x="1892" y="1947"/>
                    <a:pt x="1893" y="1947"/>
                  </a:cubicBezTo>
                  <a:cubicBezTo>
                    <a:pt x="1895" y="1947"/>
                    <a:pt x="1896" y="1947"/>
                    <a:pt x="1897" y="1947"/>
                  </a:cubicBezTo>
                  <a:cubicBezTo>
                    <a:pt x="1900" y="1947"/>
                    <a:pt x="1903" y="1947"/>
                    <a:pt x="1905" y="1947"/>
                  </a:cubicBezTo>
                  <a:cubicBezTo>
                    <a:pt x="1908" y="1947"/>
                    <a:pt x="1911" y="1948"/>
                    <a:pt x="1913" y="1948"/>
                  </a:cubicBezTo>
                  <a:cubicBezTo>
                    <a:pt x="1914" y="1948"/>
                    <a:pt x="1915" y="1948"/>
                    <a:pt x="1916" y="1948"/>
                  </a:cubicBezTo>
                  <a:cubicBezTo>
                    <a:pt x="1917" y="1948"/>
                    <a:pt x="1918" y="1949"/>
                    <a:pt x="1919" y="1949"/>
                  </a:cubicBezTo>
                  <a:cubicBezTo>
                    <a:pt x="1920" y="1949"/>
                    <a:pt x="1921" y="1949"/>
                    <a:pt x="1922" y="1949"/>
                  </a:cubicBezTo>
                  <a:cubicBezTo>
                    <a:pt x="1922" y="1949"/>
                    <a:pt x="1923" y="1949"/>
                    <a:pt x="1924" y="1949"/>
                  </a:cubicBezTo>
                  <a:cubicBezTo>
                    <a:pt x="1925" y="1950"/>
                    <a:pt x="1926" y="1950"/>
                    <a:pt x="1927" y="1950"/>
                  </a:cubicBezTo>
                  <a:cubicBezTo>
                    <a:pt x="1928" y="1950"/>
                    <a:pt x="1928" y="1950"/>
                    <a:pt x="1928" y="1950"/>
                  </a:cubicBezTo>
                  <a:cubicBezTo>
                    <a:pt x="1928" y="1950"/>
                    <a:pt x="1928" y="1950"/>
                    <a:pt x="1927" y="1950"/>
                  </a:cubicBezTo>
                  <a:cubicBezTo>
                    <a:pt x="1926" y="1949"/>
                    <a:pt x="1926" y="1949"/>
                    <a:pt x="1924" y="1948"/>
                  </a:cubicBezTo>
                  <a:cubicBezTo>
                    <a:pt x="1924" y="1948"/>
                    <a:pt x="1923" y="1947"/>
                    <a:pt x="1922" y="1947"/>
                  </a:cubicBezTo>
                  <a:cubicBezTo>
                    <a:pt x="1922" y="1946"/>
                    <a:pt x="1921" y="1946"/>
                    <a:pt x="1920" y="1946"/>
                  </a:cubicBezTo>
                  <a:cubicBezTo>
                    <a:pt x="1918" y="1945"/>
                    <a:pt x="1916" y="1944"/>
                    <a:pt x="1914" y="1943"/>
                  </a:cubicBezTo>
                  <a:cubicBezTo>
                    <a:pt x="1911" y="1943"/>
                    <a:pt x="1909" y="1942"/>
                    <a:pt x="1906" y="1941"/>
                  </a:cubicBezTo>
                  <a:cubicBezTo>
                    <a:pt x="1904" y="1941"/>
                    <a:pt x="1901" y="1940"/>
                    <a:pt x="1898" y="1940"/>
                  </a:cubicBezTo>
                  <a:cubicBezTo>
                    <a:pt x="1896" y="1940"/>
                    <a:pt x="1895" y="1940"/>
                    <a:pt x="1893" y="1940"/>
                  </a:cubicBezTo>
                  <a:cubicBezTo>
                    <a:pt x="1892" y="1940"/>
                    <a:pt x="1890" y="1940"/>
                    <a:pt x="1888" y="1940"/>
                  </a:cubicBezTo>
                  <a:cubicBezTo>
                    <a:pt x="1885" y="1940"/>
                    <a:pt x="1882" y="1940"/>
                    <a:pt x="1879" y="1941"/>
                  </a:cubicBezTo>
                  <a:cubicBezTo>
                    <a:pt x="1876" y="1941"/>
                    <a:pt x="1873" y="1942"/>
                    <a:pt x="1870" y="1942"/>
                  </a:cubicBezTo>
                  <a:cubicBezTo>
                    <a:pt x="1868" y="1942"/>
                    <a:pt x="1867" y="1942"/>
                    <a:pt x="1865" y="1943"/>
                  </a:cubicBezTo>
                  <a:cubicBezTo>
                    <a:pt x="1864" y="1943"/>
                    <a:pt x="1862" y="1943"/>
                    <a:pt x="1861" y="1943"/>
                  </a:cubicBezTo>
                  <a:cubicBezTo>
                    <a:pt x="1858" y="1944"/>
                    <a:pt x="1855" y="1944"/>
                    <a:pt x="1853" y="1944"/>
                  </a:cubicBezTo>
                  <a:cubicBezTo>
                    <a:pt x="1852" y="1944"/>
                    <a:pt x="1852" y="1944"/>
                    <a:pt x="1851" y="1944"/>
                  </a:cubicBezTo>
                  <a:cubicBezTo>
                    <a:pt x="1850" y="1945"/>
                    <a:pt x="1850" y="1944"/>
                    <a:pt x="1849" y="1945"/>
                  </a:cubicBezTo>
                  <a:cubicBezTo>
                    <a:pt x="1849" y="1945"/>
                    <a:pt x="1848" y="1945"/>
                    <a:pt x="1847" y="1945"/>
                  </a:cubicBezTo>
                  <a:cubicBezTo>
                    <a:pt x="1847" y="1945"/>
                    <a:pt x="1846" y="1945"/>
                    <a:pt x="1846" y="1945"/>
                  </a:cubicBezTo>
                  <a:cubicBezTo>
                    <a:pt x="1845" y="1944"/>
                    <a:pt x="1845" y="1944"/>
                    <a:pt x="1844" y="1944"/>
                  </a:cubicBezTo>
                  <a:cubicBezTo>
                    <a:pt x="1844" y="1944"/>
                    <a:pt x="1843" y="1944"/>
                    <a:pt x="1843" y="1944"/>
                  </a:cubicBezTo>
                  <a:cubicBezTo>
                    <a:pt x="1842" y="1944"/>
                    <a:pt x="1842" y="1944"/>
                    <a:pt x="1841" y="1944"/>
                  </a:cubicBezTo>
                  <a:cubicBezTo>
                    <a:pt x="1841" y="1944"/>
                    <a:pt x="1840" y="1944"/>
                    <a:pt x="1840" y="1944"/>
                  </a:cubicBezTo>
                  <a:cubicBezTo>
                    <a:pt x="1840" y="1944"/>
                    <a:pt x="1840" y="1944"/>
                    <a:pt x="1839" y="1944"/>
                  </a:cubicBezTo>
                  <a:cubicBezTo>
                    <a:pt x="1839" y="1943"/>
                    <a:pt x="1838" y="1943"/>
                    <a:pt x="1838" y="1942"/>
                  </a:cubicBezTo>
                  <a:cubicBezTo>
                    <a:pt x="1834" y="1939"/>
                    <a:pt x="1830" y="1935"/>
                    <a:pt x="1826" y="1931"/>
                  </a:cubicBezTo>
                  <a:cubicBezTo>
                    <a:pt x="1824" y="1929"/>
                    <a:pt x="1821" y="1928"/>
                    <a:pt x="1819" y="1926"/>
                  </a:cubicBezTo>
                  <a:cubicBezTo>
                    <a:pt x="1818" y="1925"/>
                    <a:pt x="1817" y="1925"/>
                    <a:pt x="1815" y="1924"/>
                  </a:cubicBezTo>
                  <a:cubicBezTo>
                    <a:pt x="1815" y="1924"/>
                    <a:pt x="1815" y="1924"/>
                    <a:pt x="1815" y="1924"/>
                  </a:cubicBezTo>
                  <a:cubicBezTo>
                    <a:pt x="1814" y="1923"/>
                    <a:pt x="1814" y="1923"/>
                    <a:pt x="1814" y="1923"/>
                  </a:cubicBezTo>
                  <a:cubicBezTo>
                    <a:pt x="1813" y="1923"/>
                    <a:pt x="1812" y="1922"/>
                    <a:pt x="1812" y="1922"/>
                  </a:cubicBezTo>
                  <a:cubicBezTo>
                    <a:pt x="1811" y="1922"/>
                    <a:pt x="1811" y="1922"/>
                    <a:pt x="1810" y="1921"/>
                  </a:cubicBezTo>
                  <a:cubicBezTo>
                    <a:pt x="1810" y="1921"/>
                    <a:pt x="1810" y="1921"/>
                    <a:pt x="1810" y="1921"/>
                  </a:cubicBezTo>
                  <a:cubicBezTo>
                    <a:pt x="1810" y="1921"/>
                    <a:pt x="1810" y="1921"/>
                    <a:pt x="1810" y="1921"/>
                  </a:cubicBezTo>
                  <a:cubicBezTo>
                    <a:pt x="1810" y="1921"/>
                    <a:pt x="1810" y="1921"/>
                    <a:pt x="1810" y="1921"/>
                  </a:cubicBezTo>
                  <a:cubicBezTo>
                    <a:pt x="1809" y="1921"/>
                    <a:pt x="1809" y="1921"/>
                    <a:pt x="1809" y="1921"/>
                  </a:cubicBezTo>
                  <a:cubicBezTo>
                    <a:pt x="1809" y="1921"/>
                    <a:pt x="1809" y="1921"/>
                    <a:pt x="1809" y="1921"/>
                  </a:cubicBezTo>
                  <a:cubicBezTo>
                    <a:pt x="1808" y="1921"/>
                    <a:pt x="1808" y="1921"/>
                    <a:pt x="1808" y="1921"/>
                  </a:cubicBezTo>
                  <a:cubicBezTo>
                    <a:pt x="1807" y="1920"/>
                    <a:pt x="1805" y="1920"/>
                    <a:pt x="1804" y="1919"/>
                  </a:cubicBezTo>
                  <a:cubicBezTo>
                    <a:pt x="1802" y="1919"/>
                    <a:pt x="1799" y="1918"/>
                    <a:pt x="1797" y="1918"/>
                  </a:cubicBezTo>
                  <a:cubicBezTo>
                    <a:pt x="1792" y="1918"/>
                    <a:pt x="1787" y="1918"/>
                    <a:pt x="1783" y="1918"/>
                  </a:cubicBezTo>
                  <a:cubicBezTo>
                    <a:pt x="1783" y="1918"/>
                    <a:pt x="1782" y="1918"/>
                    <a:pt x="1782" y="1918"/>
                  </a:cubicBezTo>
                  <a:cubicBezTo>
                    <a:pt x="1808" y="1906"/>
                    <a:pt x="1834" y="1905"/>
                    <a:pt x="1877" y="1899"/>
                  </a:cubicBezTo>
                  <a:cubicBezTo>
                    <a:pt x="1894" y="1897"/>
                    <a:pt x="1911" y="1896"/>
                    <a:pt x="1926" y="1896"/>
                  </a:cubicBezTo>
                  <a:cubicBezTo>
                    <a:pt x="1929" y="1897"/>
                    <a:pt x="1931" y="1898"/>
                    <a:pt x="1933" y="1899"/>
                  </a:cubicBezTo>
                  <a:cubicBezTo>
                    <a:pt x="1937" y="1901"/>
                    <a:pt x="1942" y="1904"/>
                    <a:pt x="1946" y="1907"/>
                  </a:cubicBezTo>
                  <a:cubicBezTo>
                    <a:pt x="1951" y="1910"/>
                    <a:pt x="1956" y="1914"/>
                    <a:pt x="1961" y="1918"/>
                  </a:cubicBezTo>
                  <a:cubicBezTo>
                    <a:pt x="1966" y="1922"/>
                    <a:pt x="1971" y="1926"/>
                    <a:pt x="1976" y="1931"/>
                  </a:cubicBezTo>
                  <a:cubicBezTo>
                    <a:pt x="1979" y="1933"/>
                    <a:pt x="1981" y="1936"/>
                    <a:pt x="1984" y="1938"/>
                  </a:cubicBezTo>
                  <a:cubicBezTo>
                    <a:pt x="1987" y="1940"/>
                    <a:pt x="1990" y="1943"/>
                    <a:pt x="1992" y="1945"/>
                  </a:cubicBezTo>
                  <a:cubicBezTo>
                    <a:pt x="1995" y="1948"/>
                    <a:pt x="1998" y="1950"/>
                    <a:pt x="2001" y="1952"/>
                  </a:cubicBezTo>
                  <a:cubicBezTo>
                    <a:pt x="2003" y="1954"/>
                    <a:pt x="2004" y="1955"/>
                    <a:pt x="2006" y="1956"/>
                  </a:cubicBezTo>
                  <a:cubicBezTo>
                    <a:pt x="2006" y="1957"/>
                    <a:pt x="2007" y="1957"/>
                    <a:pt x="2008" y="1958"/>
                  </a:cubicBezTo>
                  <a:cubicBezTo>
                    <a:pt x="2009" y="1959"/>
                    <a:pt x="2009" y="1959"/>
                    <a:pt x="2009" y="1959"/>
                  </a:cubicBezTo>
                  <a:cubicBezTo>
                    <a:pt x="2010" y="1959"/>
                    <a:pt x="2010" y="1959"/>
                    <a:pt x="2010" y="1959"/>
                  </a:cubicBezTo>
                  <a:cubicBezTo>
                    <a:pt x="2010" y="1959"/>
                    <a:pt x="2010" y="1959"/>
                    <a:pt x="2010" y="1959"/>
                  </a:cubicBezTo>
                  <a:cubicBezTo>
                    <a:pt x="2015" y="1963"/>
                    <a:pt x="2015" y="1963"/>
                    <a:pt x="2015" y="1963"/>
                  </a:cubicBezTo>
                  <a:cubicBezTo>
                    <a:pt x="2016" y="1963"/>
                    <a:pt x="2017" y="1964"/>
                    <a:pt x="2017" y="1964"/>
                  </a:cubicBezTo>
                  <a:cubicBezTo>
                    <a:pt x="2020" y="1966"/>
                    <a:pt x="2020" y="1966"/>
                    <a:pt x="2020" y="1966"/>
                  </a:cubicBezTo>
                  <a:cubicBezTo>
                    <a:pt x="2022" y="1967"/>
                    <a:pt x="2022" y="1967"/>
                    <a:pt x="2022" y="1967"/>
                  </a:cubicBezTo>
                  <a:cubicBezTo>
                    <a:pt x="2023" y="1968"/>
                    <a:pt x="2024" y="1968"/>
                    <a:pt x="2025" y="1969"/>
                  </a:cubicBezTo>
                  <a:cubicBezTo>
                    <a:pt x="2026" y="1970"/>
                    <a:pt x="2028" y="1970"/>
                    <a:pt x="2030" y="1971"/>
                  </a:cubicBezTo>
                  <a:cubicBezTo>
                    <a:pt x="2031" y="1972"/>
                    <a:pt x="2033" y="1973"/>
                    <a:pt x="2035" y="1974"/>
                  </a:cubicBezTo>
                  <a:cubicBezTo>
                    <a:pt x="2036" y="1975"/>
                    <a:pt x="2038" y="1976"/>
                    <a:pt x="2040" y="1976"/>
                  </a:cubicBezTo>
                  <a:cubicBezTo>
                    <a:pt x="2043" y="1978"/>
                    <a:pt x="2047" y="1979"/>
                    <a:pt x="2050" y="1981"/>
                  </a:cubicBezTo>
                  <a:cubicBezTo>
                    <a:pt x="2052" y="1981"/>
                    <a:pt x="2053" y="1982"/>
                    <a:pt x="2055" y="1982"/>
                  </a:cubicBezTo>
                  <a:cubicBezTo>
                    <a:pt x="2056" y="1983"/>
                    <a:pt x="2057" y="1983"/>
                    <a:pt x="2057" y="1983"/>
                  </a:cubicBezTo>
                  <a:cubicBezTo>
                    <a:pt x="2058" y="1983"/>
                    <a:pt x="2059" y="1984"/>
                    <a:pt x="2060" y="1984"/>
                  </a:cubicBezTo>
                  <a:cubicBezTo>
                    <a:pt x="2061" y="1985"/>
                    <a:pt x="2063" y="1985"/>
                    <a:pt x="2065" y="1986"/>
                  </a:cubicBezTo>
                  <a:cubicBezTo>
                    <a:pt x="2066" y="1986"/>
                    <a:pt x="2068" y="1986"/>
                    <a:pt x="2070" y="1987"/>
                  </a:cubicBezTo>
                  <a:cubicBezTo>
                    <a:pt x="2071" y="1987"/>
                    <a:pt x="2073" y="1988"/>
                    <a:pt x="2074" y="1988"/>
                  </a:cubicBezTo>
                  <a:cubicBezTo>
                    <a:pt x="2076" y="1988"/>
                    <a:pt x="2077" y="1989"/>
                    <a:pt x="2079" y="1989"/>
                  </a:cubicBezTo>
                  <a:cubicBezTo>
                    <a:pt x="2080" y="1989"/>
                    <a:pt x="2082" y="1989"/>
                    <a:pt x="2083" y="1990"/>
                  </a:cubicBezTo>
                  <a:cubicBezTo>
                    <a:pt x="2085" y="1990"/>
                    <a:pt x="2086" y="1990"/>
                    <a:pt x="2088" y="1990"/>
                  </a:cubicBezTo>
                  <a:cubicBezTo>
                    <a:pt x="2090" y="1991"/>
                    <a:pt x="2093" y="1991"/>
                    <a:pt x="2096" y="1991"/>
                  </a:cubicBezTo>
                  <a:cubicBezTo>
                    <a:pt x="2098" y="1992"/>
                    <a:pt x="2101" y="1992"/>
                    <a:pt x="2103" y="1992"/>
                  </a:cubicBezTo>
                  <a:cubicBezTo>
                    <a:pt x="2105" y="1992"/>
                    <a:pt x="2108" y="1992"/>
                    <a:pt x="2110" y="1992"/>
                  </a:cubicBezTo>
                  <a:cubicBezTo>
                    <a:pt x="2112" y="1992"/>
                    <a:pt x="2113" y="1992"/>
                    <a:pt x="2115" y="1992"/>
                  </a:cubicBezTo>
                  <a:cubicBezTo>
                    <a:pt x="2116" y="1992"/>
                    <a:pt x="2117" y="1992"/>
                    <a:pt x="2117" y="1992"/>
                  </a:cubicBezTo>
                  <a:cubicBezTo>
                    <a:pt x="2118" y="1992"/>
                    <a:pt x="2119" y="1992"/>
                    <a:pt x="2119" y="1992"/>
                  </a:cubicBezTo>
                  <a:cubicBezTo>
                    <a:pt x="2121" y="1992"/>
                    <a:pt x="2122" y="1992"/>
                    <a:pt x="2123" y="1992"/>
                  </a:cubicBezTo>
                  <a:cubicBezTo>
                    <a:pt x="2124" y="1992"/>
                    <a:pt x="2125" y="1992"/>
                    <a:pt x="2125" y="1992"/>
                  </a:cubicBezTo>
                  <a:cubicBezTo>
                    <a:pt x="2125" y="1992"/>
                    <a:pt x="2124" y="1992"/>
                    <a:pt x="2123" y="1991"/>
                  </a:cubicBezTo>
                  <a:cubicBezTo>
                    <a:pt x="2121" y="1991"/>
                    <a:pt x="2118" y="1991"/>
                    <a:pt x="2115" y="1991"/>
                  </a:cubicBezTo>
                  <a:cubicBezTo>
                    <a:pt x="2114" y="1990"/>
                    <a:pt x="2112" y="1990"/>
                    <a:pt x="2110" y="1990"/>
                  </a:cubicBezTo>
                  <a:cubicBezTo>
                    <a:pt x="2108" y="1990"/>
                    <a:pt x="2106" y="1989"/>
                    <a:pt x="2103" y="1989"/>
                  </a:cubicBezTo>
                  <a:cubicBezTo>
                    <a:pt x="2101" y="1989"/>
                    <a:pt x="2099" y="1988"/>
                    <a:pt x="2096" y="1988"/>
                  </a:cubicBezTo>
                  <a:cubicBezTo>
                    <a:pt x="2094" y="1987"/>
                    <a:pt x="2091" y="1987"/>
                    <a:pt x="2088" y="1986"/>
                  </a:cubicBezTo>
                  <a:cubicBezTo>
                    <a:pt x="2086" y="1985"/>
                    <a:pt x="2083" y="1985"/>
                    <a:pt x="2080" y="1984"/>
                  </a:cubicBezTo>
                  <a:cubicBezTo>
                    <a:pt x="2077" y="1983"/>
                    <a:pt x="2074" y="1982"/>
                    <a:pt x="2071" y="1981"/>
                  </a:cubicBezTo>
                  <a:cubicBezTo>
                    <a:pt x="2070" y="1981"/>
                    <a:pt x="2068" y="1980"/>
                    <a:pt x="2067" y="1980"/>
                  </a:cubicBezTo>
                  <a:cubicBezTo>
                    <a:pt x="2065" y="1979"/>
                    <a:pt x="2064" y="1978"/>
                    <a:pt x="2062" y="1978"/>
                  </a:cubicBezTo>
                  <a:cubicBezTo>
                    <a:pt x="2061" y="1978"/>
                    <a:pt x="2060" y="1977"/>
                    <a:pt x="2060" y="1977"/>
                  </a:cubicBezTo>
                  <a:cubicBezTo>
                    <a:pt x="2059" y="1977"/>
                    <a:pt x="2058" y="1976"/>
                    <a:pt x="2057" y="1976"/>
                  </a:cubicBezTo>
                  <a:cubicBezTo>
                    <a:pt x="2056" y="1975"/>
                    <a:pt x="2054" y="1975"/>
                    <a:pt x="2053" y="1974"/>
                  </a:cubicBezTo>
                  <a:cubicBezTo>
                    <a:pt x="2046" y="1971"/>
                    <a:pt x="2040" y="1968"/>
                    <a:pt x="2034" y="1965"/>
                  </a:cubicBezTo>
                  <a:cubicBezTo>
                    <a:pt x="2037" y="1966"/>
                    <a:pt x="2040" y="1966"/>
                    <a:pt x="2043" y="1966"/>
                  </a:cubicBezTo>
                  <a:cubicBezTo>
                    <a:pt x="2044" y="1967"/>
                    <a:pt x="2045" y="1967"/>
                    <a:pt x="2046" y="1967"/>
                  </a:cubicBezTo>
                  <a:cubicBezTo>
                    <a:pt x="2047" y="1967"/>
                    <a:pt x="2047" y="1967"/>
                    <a:pt x="2048" y="1967"/>
                  </a:cubicBezTo>
                  <a:cubicBezTo>
                    <a:pt x="2050" y="1967"/>
                    <a:pt x="2052" y="1967"/>
                    <a:pt x="2053" y="1967"/>
                  </a:cubicBezTo>
                  <a:cubicBezTo>
                    <a:pt x="2055" y="1967"/>
                    <a:pt x="2057" y="1967"/>
                    <a:pt x="2058" y="1967"/>
                  </a:cubicBezTo>
                  <a:cubicBezTo>
                    <a:pt x="2060" y="1967"/>
                    <a:pt x="2062" y="1967"/>
                    <a:pt x="2063" y="1967"/>
                  </a:cubicBezTo>
                  <a:cubicBezTo>
                    <a:pt x="2064" y="1967"/>
                    <a:pt x="2065" y="1967"/>
                    <a:pt x="2066" y="1967"/>
                  </a:cubicBezTo>
                  <a:cubicBezTo>
                    <a:pt x="2067" y="1967"/>
                    <a:pt x="2067" y="1967"/>
                    <a:pt x="2068" y="1967"/>
                  </a:cubicBezTo>
                  <a:cubicBezTo>
                    <a:pt x="2070" y="1967"/>
                    <a:pt x="2072" y="1967"/>
                    <a:pt x="2073" y="1967"/>
                  </a:cubicBezTo>
                  <a:cubicBezTo>
                    <a:pt x="2076" y="1966"/>
                    <a:pt x="2079" y="1966"/>
                    <a:pt x="2082" y="1965"/>
                  </a:cubicBezTo>
                  <a:cubicBezTo>
                    <a:pt x="2083" y="1965"/>
                    <a:pt x="2085" y="1965"/>
                    <a:pt x="2086" y="1965"/>
                  </a:cubicBezTo>
                  <a:cubicBezTo>
                    <a:pt x="2088" y="1965"/>
                    <a:pt x="2089" y="1964"/>
                    <a:pt x="2090" y="1964"/>
                  </a:cubicBezTo>
                  <a:cubicBezTo>
                    <a:pt x="2093" y="1964"/>
                    <a:pt x="2095" y="1963"/>
                    <a:pt x="2097" y="1963"/>
                  </a:cubicBezTo>
                  <a:cubicBezTo>
                    <a:pt x="2099" y="1962"/>
                    <a:pt x="2100" y="1962"/>
                    <a:pt x="2102" y="1961"/>
                  </a:cubicBezTo>
                  <a:cubicBezTo>
                    <a:pt x="2103" y="1961"/>
                    <a:pt x="2104" y="1961"/>
                    <a:pt x="2105" y="1960"/>
                  </a:cubicBezTo>
                  <a:cubicBezTo>
                    <a:pt x="2106" y="1960"/>
                    <a:pt x="2106" y="1960"/>
                    <a:pt x="2106" y="1960"/>
                  </a:cubicBezTo>
                  <a:cubicBezTo>
                    <a:pt x="2106" y="1960"/>
                    <a:pt x="2106" y="1960"/>
                    <a:pt x="2105" y="1960"/>
                  </a:cubicBezTo>
                  <a:cubicBezTo>
                    <a:pt x="2104" y="1960"/>
                    <a:pt x="2103" y="1960"/>
                    <a:pt x="2102" y="1960"/>
                  </a:cubicBezTo>
                  <a:cubicBezTo>
                    <a:pt x="2100" y="1960"/>
                    <a:pt x="2098" y="1960"/>
                    <a:pt x="2096" y="1960"/>
                  </a:cubicBezTo>
                  <a:cubicBezTo>
                    <a:pt x="2094" y="1960"/>
                    <a:pt x="2092" y="1960"/>
                    <a:pt x="2090" y="1960"/>
                  </a:cubicBezTo>
                  <a:cubicBezTo>
                    <a:pt x="2087" y="1960"/>
                    <a:pt x="2084" y="1960"/>
                    <a:pt x="2082" y="1960"/>
                  </a:cubicBezTo>
                  <a:cubicBezTo>
                    <a:pt x="2079" y="1960"/>
                    <a:pt x="2076" y="1960"/>
                    <a:pt x="2073" y="1960"/>
                  </a:cubicBezTo>
                  <a:cubicBezTo>
                    <a:pt x="2070" y="1960"/>
                    <a:pt x="2066" y="1960"/>
                    <a:pt x="2063" y="1960"/>
                  </a:cubicBezTo>
                  <a:cubicBezTo>
                    <a:pt x="2060" y="1960"/>
                    <a:pt x="2057" y="1959"/>
                    <a:pt x="2054" y="1959"/>
                  </a:cubicBezTo>
                  <a:cubicBezTo>
                    <a:pt x="2052" y="1959"/>
                    <a:pt x="2050" y="1959"/>
                    <a:pt x="2049" y="1959"/>
                  </a:cubicBezTo>
                  <a:cubicBezTo>
                    <a:pt x="2048" y="1959"/>
                    <a:pt x="2047" y="1959"/>
                    <a:pt x="2046" y="1959"/>
                  </a:cubicBezTo>
                  <a:cubicBezTo>
                    <a:pt x="2045" y="1959"/>
                    <a:pt x="2045" y="1959"/>
                    <a:pt x="2044" y="1959"/>
                  </a:cubicBezTo>
                  <a:cubicBezTo>
                    <a:pt x="2043" y="1959"/>
                    <a:pt x="2042" y="1959"/>
                    <a:pt x="2042" y="1959"/>
                  </a:cubicBezTo>
                  <a:cubicBezTo>
                    <a:pt x="2041" y="1959"/>
                    <a:pt x="2040" y="1959"/>
                    <a:pt x="2039" y="1959"/>
                  </a:cubicBezTo>
                  <a:cubicBezTo>
                    <a:pt x="2038" y="1958"/>
                    <a:pt x="2036" y="1958"/>
                    <a:pt x="2035" y="1958"/>
                  </a:cubicBezTo>
                  <a:cubicBezTo>
                    <a:pt x="2033" y="1958"/>
                    <a:pt x="2032" y="1958"/>
                    <a:pt x="2030" y="1957"/>
                  </a:cubicBezTo>
                  <a:cubicBezTo>
                    <a:pt x="2029" y="1957"/>
                    <a:pt x="2027" y="1957"/>
                    <a:pt x="2026" y="1957"/>
                  </a:cubicBezTo>
                  <a:cubicBezTo>
                    <a:pt x="2025" y="1957"/>
                    <a:pt x="2023" y="1956"/>
                    <a:pt x="2022" y="1956"/>
                  </a:cubicBezTo>
                  <a:cubicBezTo>
                    <a:pt x="2021" y="1956"/>
                    <a:pt x="2020" y="1956"/>
                    <a:pt x="2019" y="1955"/>
                  </a:cubicBezTo>
                  <a:cubicBezTo>
                    <a:pt x="2015" y="1953"/>
                    <a:pt x="2015" y="1953"/>
                    <a:pt x="2015" y="1953"/>
                  </a:cubicBezTo>
                  <a:cubicBezTo>
                    <a:pt x="2014" y="1952"/>
                    <a:pt x="2014" y="1952"/>
                    <a:pt x="2014" y="1952"/>
                  </a:cubicBezTo>
                  <a:cubicBezTo>
                    <a:pt x="2014" y="1952"/>
                    <a:pt x="2014" y="1952"/>
                    <a:pt x="2014" y="1952"/>
                  </a:cubicBezTo>
                  <a:cubicBezTo>
                    <a:pt x="2013" y="1951"/>
                    <a:pt x="2013" y="1951"/>
                    <a:pt x="2013" y="1951"/>
                  </a:cubicBezTo>
                  <a:cubicBezTo>
                    <a:pt x="2012" y="1951"/>
                    <a:pt x="2011" y="1950"/>
                    <a:pt x="2010" y="1950"/>
                  </a:cubicBezTo>
                  <a:cubicBezTo>
                    <a:pt x="2009" y="1949"/>
                    <a:pt x="2007" y="1947"/>
                    <a:pt x="2006" y="1946"/>
                  </a:cubicBezTo>
                  <a:cubicBezTo>
                    <a:pt x="2003" y="1944"/>
                    <a:pt x="2000" y="1942"/>
                    <a:pt x="1997" y="1939"/>
                  </a:cubicBezTo>
                  <a:cubicBezTo>
                    <a:pt x="1994" y="1937"/>
                    <a:pt x="1992" y="1935"/>
                    <a:pt x="1989" y="1932"/>
                  </a:cubicBezTo>
                  <a:cubicBezTo>
                    <a:pt x="1986" y="1930"/>
                    <a:pt x="1983" y="1928"/>
                    <a:pt x="1981" y="1926"/>
                  </a:cubicBezTo>
                  <a:cubicBezTo>
                    <a:pt x="1975" y="1921"/>
                    <a:pt x="1970" y="1917"/>
                    <a:pt x="1964" y="1913"/>
                  </a:cubicBezTo>
                  <a:cubicBezTo>
                    <a:pt x="1959" y="1909"/>
                    <a:pt x="1954" y="1906"/>
                    <a:pt x="1949" y="1903"/>
                  </a:cubicBezTo>
                  <a:cubicBezTo>
                    <a:pt x="1944" y="1900"/>
                    <a:pt x="1939" y="1898"/>
                    <a:pt x="1935" y="1896"/>
                  </a:cubicBezTo>
                  <a:cubicBezTo>
                    <a:pt x="1934" y="1896"/>
                    <a:pt x="1934" y="1896"/>
                    <a:pt x="1933" y="1896"/>
                  </a:cubicBezTo>
                  <a:cubicBezTo>
                    <a:pt x="1955" y="1896"/>
                    <a:pt x="1974" y="1898"/>
                    <a:pt x="1988" y="1899"/>
                  </a:cubicBezTo>
                  <a:cubicBezTo>
                    <a:pt x="2035" y="1904"/>
                    <a:pt x="2062" y="1920"/>
                    <a:pt x="2085" y="1943"/>
                  </a:cubicBezTo>
                  <a:cubicBezTo>
                    <a:pt x="2075" y="1925"/>
                    <a:pt x="2055" y="1911"/>
                    <a:pt x="2032" y="1902"/>
                  </a:cubicBezTo>
                  <a:cubicBezTo>
                    <a:pt x="2037" y="1902"/>
                    <a:pt x="2043" y="1902"/>
                    <a:pt x="2049" y="1903"/>
                  </a:cubicBezTo>
                  <a:cubicBezTo>
                    <a:pt x="2056" y="1903"/>
                    <a:pt x="2063" y="1903"/>
                    <a:pt x="2070" y="1904"/>
                  </a:cubicBezTo>
                  <a:cubicBezTo>
                    <a:pt x="2076" y="1905"/>
                    <a:pt x="2083" y="1905"/>
                    <a:pt x="2090" y="1906"/>
                  </a:cubicBezTo>
                  <a:cubicBezTo>
                    <a:pt x="2096" y="1907"/>
                    <a:pt x="2103" y="1908"/>
                    <a:pt x="2109" y="1909"/>
                  </a:cubicBezTo>
                  <a:cubicBezTo>
                    <a:pt x="2111" y="1910"/>
                    <a:pt x="2112" y="1910"/>
                    <a:pt x="2114" y="1911"/>
                  </a:cubicBezTo>
                  <a:cubicBezTo>
                    <a:pt x="2114" y="1911"/>
                    <a:pt x="2115" y="1912"/>
                    <a:pt x="2116" y="1913"/>
                  </a:cubicBezTo>
                  <a:cubicBezTo>
                    <a:pt x="2117" y="1913"/>
                    <a:pt x="2118" y="1914"/>
                    <a:pt x="2119" y="1915"/>
                  </a:cubicBezTo>
                  <a:cubicBezTo>
                    <a:pt x="2120" y="1916"/>
                    <a:pt x="2121" y="1917"/>
                    <a:pt x="2122" y="1918"/>
                  </a:cubicBezTo>
                  <a:cubicBezTo>
                    <a:pt x="2123" y="1919"/>
                    <a:pt x="2125" y="1921"/>
                    <a:pt x="2126" y="1922"/>
                  </a:cubicBezTo>
                  <a:cubicBezTo>
                    <a:pt x="2128" y="1924"/>
                    <a:pt x="2131" y="1927"/>
                    <a:pt x="2133" y="1930"/>
                  </a:cubicBezTo>
                  <a:cubicBezTo>
                    <a:pt x="2136" y="1933"/>
                    <a:pt x="2139" y="1936"/>
                    <a:pt x="2141" y="1939"/>
                  </a:cubicBezTo>
                  <a:cubicBezTo>
                    <a:pt x="2143" y="1941"/>
                    <a:pt x="2144" y="1943"/>
                    <a:pt x="2146" y="1944"/>
                  </a:cubicBezTo>
                  <a:cubicBezTo>
                    <a:pt x="2147" y="1946"/>
                    <a:pt x="2149" y="1948"/>
                    <a:pt x="2150" y="1950"/>
                  </a:cubicBezTo>
                  <a:cubicBezTo>
                    <a:pt x="2153" y="1953"/>
                    <a:pt x="2156" y="1957"/>
                    <a:pt x="2159" y="1960"/>
                  </a:cubicBezTo>
                  <a:cubicBezTo>
                    <a:pt x="2161" y="1962"/>
                    <a:pt x="2162" y="1963"/>
                    <a:pt x="2164" y="1965"/>
                  </a:cubicBezTo>
                  <a:cubicBezTo>
                    <a:pt x="2166" y="1967"/>
                    <a:pt x="2168" y="1968"/>
                    <a:pt x="2169" y="1970"/>
                  </a:cubicBezTo>
                  <a:cubicBezTo>
                    <a:pt x="2171" y="1972"/>
                    <a:pt x="2173" y="1973"/>
                    <a:pt x="2175" y="1975"/>
                  </a:cubicBezTo>
                  <a:cubicBezTo>
                    <a:pt x="2176" y="1975"/>
                    <a:pt x="2176" y="1976"/>
                    <a:pt x="2177" y="1977"/>
                  </a:cubicBezTo>
                  <a:cubicBezTo>
                    <a:pt x="2178" y="1977"/>
                    <a:pt x="2179" y="1978"/>
                    <a:pt x="2180" y="1979"/>
                  </a:cubicBezTo>
                  <a:cubicBezTo>
                    <a:pt x="2184" y="1981"/>
                    <a:pt x="2187" y="1984"/>
                    <a:pt x="2191" y="1986"/>
                  </a:cubicBezTo>
                  <a:cubicBezTo>
                    <a:pt x="2195" y="1987"/>
                    <a:pt x="2198" y="1989"/>
                    <a:pt x="2202" y="1990"/>
                  </a:cubicBezTo>
                  <a:cubicBezTo>
                    <a:pt x="2203" y="1991"/>
                    <a:pt x="2205" y="1991"/>
                    <a:pt x="2207" y="1992"/>
                  </a:cubicBezTo>
                  <a:cubicBezTo>
                    <a:pt x="2208" y="1992"/>
                    <a:pt x="2210" y="1992"/>
                    <a:pt x="2211" y="1993"/>
                  </a:cubicBezTo>
                  <a:cubicBezTo>
                    <a:pt x="2213" y="1993"/>
                    <a:pt x="2214" y="1993"/>
                    <a:pt x="2215" y="1993"/>
                  </a:cubicBezTo>
                  <a:cubicBezTo>
                    <a:pt x="2216" y="1993"/>
                    <a:pt x="2218" y="1993"/>
                    <a:pt x="2219" y="1993"/>
                  </a:cubicBezTo>
                  <a:cubicBezTo>
                    <a:pt x="2220" y="1993"/>
                    <a:pt x="2221" y="1993"/>
                    <a:pt x="2221" y="1993"/>
                  </a:cubicBezTo>
                  <a:cubicBezTo>
                    <a:pt x="2222" y="1993"/>
                    <a:pt x="2223" y="1993"/>
                    <a:pt x="2223" y="1993"/>
                  </a:cubicBezTo>
                  <a:cubicBezTo>
                    <a:pt x="2224" y="1993"/>
                    <a:pt x="2225" y="1993"/>
                    <a:pt x="2225" y="1993"/>
                  </a:cubicBezTo>
                  <a:cubicBezTo>
                    <a:pt x="2225" y="1993"/>
                    <a:pt x="2225" y="1993"/>
                    <a:pt x="2223" y="1993"/>
                  </a:cubicBezTo>
                  <a:cubicBezTo>
                    <a:pt x="2222" y="1993"/>
                    <a:pt x="2221" y="1992"/>
                    <a:pt x="2219" y="1992"/>
                  </a:cubicBezTo>
                  <a:cubicBezTo>
                    <a:pt x="2218" y="1991"/>
                    <a:pt x="2217" y="1991"/>
                    <a:pt x="2216" y="1991"/>
                  </a:cubicBezTo>
                  <a:cubicBezTo>
                    <a:pt x="2214" y="1990"/>
                    <a:pt x="2213" y="1990"/>
                    <a:pt x="2212" y="1990"/>
                  </a:cubicBezTo>
                  <a:cubicBezTo>
                    <a:pt x="2211" y="1989"/>
                    <a:pt x="2209" y="1989"/>
                    <a:pt x="2208" y="1988"/>
                  </a:cubicBezTo>
                  <a:cubicBezTo>
                    <a:pt x="2206" y="1987"/>
                    <a:pt x="2205" y="1987"/>
                    <a:pt x="2203" y="1986"/>
                  </a:cubicBezTo>
                  <a:cubicBezTo>
                    <a:pt x="2200" y="1984"/>
                    <a:pt x="2197" y="1983"/>
                    <a:pt x="2194" y="1980"/>
                  </a:cubicBezTo>
                  <a:cubicBezTo>
                    <a:pt x="2191" y="1978"/>
                    <a:pt x="2188" y="1976"/>
                    <a:pt x="2184" y="1973"/>
                  </a:cubicBezTo>
                  <a:cubicBezTo>
                    <a:pt x="2181" y="1970"/>
                    <a:pt x="2178" y="1967"/>
                    <a:pt x="2175" y="1964"/>
                  </a:cubicBezTo>
                  <a:cubicBezTo>
                    <a:pt x="2173" y="1963"/>
                    <a:pt x="2171" y="1961"/>
                    <a:pt x="2170" y="1960"/>
                  </a:cubicBezTo>
                  <a:cubicBezTo>
                    <a:pt x="2168" y="1958"/>
                    <a:pt x="2167" y="1956"/>
                    <a:pt x="2165" y="1955"/>
                  </a:cubicBezTo>
                  <a:cubicBezTo>
                    <a:pt x="2162" y="1951"/>
                    <a:pt x="2159" y="1948"/>
                    <a:pt x="2156" y="1945"/>
                  </a:cubicBezTo>
                  <a:cubicBezTo>
                    <a:pt x="2154" y="1943"/>
                    <a:pt x="2153" y="1941"/>
                    <a:pt x="2151" y="1940"/>
                  </a:cubicBezTo>
                  <a:cubicBezTo>
                    <a:pt x="2150" y="1938"/>
                    <a:pt x="2148" y="1936"/>
                    <a:pt x="2147" y="1935"/>
                  </a:cubicBezTo>
                  <a:cubicBezTo>
                    <a:pt x="2143" y="1932"/>
                    <a:pt x="2140" y="1929"/>
                    <a:pt x="2137" y="1926"/>
                  </a:cubicBezTo>
                  <a:cubicBezTo>
                    <a:pt x="2135" y="1923"/>
                    <a:pt x="2132" y="1921"/>
                    <a:pt x="2129" y="1918"/>
                  </a:cubicBezTo>
                  <a:cubicBezTo>
                    <a:pt x="2127" y="1917"/>
                    <a:pt x="2126" y="1916"/>
                    <a:pt x="2125" y="1915"/>
                  </a:cubicBezTo>
                  <a:cubicBezTo>
                    <a:pt x="2123" y="1915"/>
                    <a:pt x="2122" y="1914"/>
                    <a:pt x="2121" y="1913"/>
                  </a:cubicBezTo>
                  <a:cubicBezTo>
                    <a:pt x="2120" y="1913"/>
                    <a:pt x="2120" y="1912"/>
                    <a:pt x="2119" y="1912"/>
                  </a:cubicBezTo>
                  <a:cubicBezTo>
                    <a:pt x="2122" y="1913"/>
                    <a:pt x="2124" y="1913"/>
                    <a:pt x="2127" y="1914"/>
                  </a:cubicBezTo>
                  <a:cubicBezTo>
                    <a:pt x="2132" y="1916"/>
                    <a:pt x="2137" y="1918"/>
                    <a:pt x="2142" y="1919"/>
                  </a:cubicBezTo>
                  <a:cubicBezTo>
                    <a:pt x="2144" y="1920"/>
                    <a:pt x="2147" y="1921"/>
                    <a:pt x="2149" y="1922"/>
                  </a:cubicBezTo>
                  <a:cubicBezTo>
                    <a:pt x="2151" y="1923"/>
                    <a:pt x="2153" y="1924"/>
                    <a:pt x="2155" y="1925"/>
                  </a:cubicBezTo>
                  <a:cubicBezTo>
                    <a:pt x="2157" y="1926"/>
                    <a:pt x="2158" y="1927"/>
                    <a:pt x="2160" y="1928"/>
                  </a:cubicBezTo>
                  <a:cubicBezTo>
                    <a:pt x="2161" y="1929"/>
                    <a:pt x="2163" y="1930"/>
                    <a:pt x="2164" y="1931"/>
                  </a:cubicBezTo>
                  <a:cubicBezTo>
                    <a:pt x="2167" y="1932"/>
                    <a:pt x="2169" y="1934"/>
                    <a:pt x="2170" y="1934"/>
                  </a:cubicBezTo>
                  <a:cubicBezTo>
                    <a:pt x="2171" y="1935"/>
                    <a:pt x="2172" y="1936"/>
                    <a:pt x="2172" y="1936"/>
                  </a:cubicBezTo>
                  <a:cubicBezTo>
                    <a:pt x="2172" y="1936"/>
                    <a:pt x="2171" y="1935"/>
                    <a:pt x="2170" y="1934"/>
                  </a:cubicBezTo>
                  <a:cubicBezTo>
                    <a:pt x="2170" y="1934"/>
                    <a:pt x="2169" y="1933"/>
                    <a:pt x="2168" y="1932"/>
                  </a:cubicBezTo>
                  <a:cubicBezTo>
                    <a:pt x="2168" y="1932"/>
                    <a:pt x="2167" y="1931"/>
                    <a:pt x="2167" y="1931"/>
                  </a:cubicBezTo>
                  <a:cubicBezTo>
                    <a:pt x="2166" y="1930"/>
                    <a:pt x="2166" y="1930"/>
                    <a:pt x="2165" y="1929"/>
                  </a:cubicBezTo>
                  <a:cubicBezTo>
                    <a:pt x="2164" y="1928"/>
                    <a:pt x="2163" y="1927"/>
                    <a:pt x="2161" y="1926"/>
                  </a:cubicBezTo>
                  <a:cubicBezTo>
                    <a:pt x="2160" y="1925"/>
                    <a:pt x="2158" y="1924"/>
                    <a:pt x="2156" y="1923"/>
                  </a:cubicBezTo>
                  <a:cubicBezTo>
                    <a:pt x="2155" y="1922"/>
                    <a:pt x="2153" y="1920"/>
                    <a:pt x="2151" y="1919"/>
                  </a:cubicBezTo>
                  <a:cubicBezTo>
                    <a:pt x="2149" y="1918"/>
                    <a:pt x="2146" y="1917"/>
                    <a:pt x="2144" y="1915"/>
                  </a:cubicBezTo>
                  <a:cubicBezTo>
                    <a:pt x="2143" y="1915"/>
                    <a:pt x="2142" y="1914"/>
                    <a:pt x="2140" y="1914"/>
                  </a:cubicBezTo>
                  <a:cubicBezTo>
                    <a:pt x="2139" y="1913"/>
                    <a:pt x="2138" y="1912"/>
                    <a:pt x="2137" y="1912"/>
                  </a:cubicBezTo>
                  <a:cubicBezTo>
                    <a:pt x="2134" y="1911"/>
                    <a:pt x="2131" y="1909"/>
                    <a:pt x="2129" y="1908"/>
                  </a:cubicBezTo>
                  <a:cubicBezTo>
                    <a:pt x="2123" y="1906"/>
                    <a:pt x="2117" y="1904"/>
                    <a:pt x="2111" y="1903"/>
                  </a:cubicBezTo>
                  <a:cubicBezTo>
                    <a:pt x="2109" y="1902"/>
                    <a:pt x="2107" y="1902"/>
                    <a:pt x="2106" y="1901"/>
                  </a:cubicBezTo>
                  <a:cubicBezTo>
                    <a:pt x="2104" y="1901"/>
                    <a:pt x="2103" y="1901"/>
                    <a:pt x="2101" y="1900"/>
                  </a:cubicBezTo>
                  <a:cubicBezTo>
                    <a:pt x="2098" y="1900"/>
                    <a:pt x="2094" y="1899"/>
                    <a:pt x="2091" y="1899"/>
                  </a:cubicBezTo>
                  <a:cubicBezTo>
                    <a:pt x="2084" y="1897"/>
                    <a:pt x="2077" y="1897"/>
                    <a:pt x="2070" y="1896"/>
                  </a:cubicBezTo>
                  <a:cubicBezTo>
                    <a:pt x="2063" y="1896"/>
                    <a:pt x="2056" y="1895"/>
                    <a:pt x="2050" y="1895"/>
                  </a:cubicBezTo>
                  <a:cubicBezTo>
                    <a:pt x="2046" y="1895"/>
                    <a:pt x="2043" y="1895"/>
                    <a:pt x="2040" y="1895"/>
                  </a:cubicBezTo>
                  <a:cubicBezTo>
                    <a:pt x="2036" y="1895"/>
                    <a:pt x="2033" y="1895"/>
                    <a:pt x="2030" y="1895"/>
                  </a:cubicBezTo>
                  <a:cubicBezTo>
                    <a:pt x="2023" y="1895"/>
                    <a:pt x="2017" y="1894"/>
                    <a:pt x="2011" y="1894"/>
                  </a:cubicBezTo>
                  <a:cubicBezTo>
                    <a:pt x="2011" y="1894"/>
                    <a:pt x="2011" y="1894"/>
                    <a:pt x="2010" y="1894"/>
                  </a:cubicBezTo>
                  <a:cubicBezTo>
                    <a:pt x="1983" y="1887"/>
                    <a:pt x="1953" y="1883"/>
                    <a:pt x="1924" y="1881"/>
                  </a:cubicBezTo>
                  <a:cubicBezTo>
                    <a:pt x="1928" y="1880"/>
                    <a:pt x="1933" y="1879"/>
                    <a:pt x="1937" y="1878"/>
                  </a:cubicBezTo>
                  <a:cubicBezTo>
                    <a:pt x="1941" y="1877"/>
                    <a:pt x="1944" y="1876"/>
                    <a:pt x="1948" y="1875"/>
                  </a:cubicBezTo>
                  <a:cubicBezTo>
                    <a:pt x="1951" y="1874"/>
                    <a:pt x="1955" y="1873"/>
                    <a:pt x="1959" y="1872"/>
                  </a:cubicBezTo>
                  <a:cubicBezTo>
                    <a:pt x="1966" y="1870"/>
                    <a:pt x="1973" y="1867"/>
                    <a:pt x="1980" y="1866"/>
                  </a:cubicBezTo>
                  <a:cubicBezTo>
                    <a:pt x="1988" y="1864"/>
                    <a:pt x="1995" y="1862"/>
                    <a:pt x="2002" y="1861"/>
                  </a:cubicBezTo>
                  <a:cubicBezTo>
                    <a:pt x="2006" y="1860"/>
                    <a:pt x="2010" y="1860"/>
                    <a:pt x="2013" y="1859"/>
                  </a:cubicBezTo>
                  <a:cubicBezTo>
                    <a:pt x="2015" y="1859"/>
                    <a:pt x="2017" y="1859"/>
                    <a:pt x="2019" y="1858"/>
                  </a:cubicBezTo>
                  <a:cubicBezTo>
                    <a:pt x="2020" y="1858"/>
                    <a:pt x="2022" y="1858"/>
                    <a:pt x="2024" y="1858"/>
                  </a:cubicBezTo>
                  <a:cubicBezTo>
                    <a:pt x="2031" y="1857"/>
                    <a:pt x="2038" y="1857"/>
                    <a:pt x="2044" y="1857"/>
                  </a:cubicBezTo>
                  <a:cubicBezTo>
                    <a:pt x="2051" y="1857"/>
                    <a:pt x="2057" y="1857"/>
                    <a:pt x="2063" y="1857"/>
                  </a:cubicBezTo>
                  <a:cubicBezTo>
                    <a:pt x="2068" y="1858"/>
                    <a:pt x="2073" y="1858"/>
                    <a:pt x="2078" y="1859"/>
                  </a:cubicBezTo>
                  <a:cubicBezTo>
                    <a:pt x="2079" y="1859"/>
                    <a:pt x="2080" y="1859"/>
                    <a:pt x="2081" y="1859"/>
                  </a:cubicBezTo>
                  <a:cubicBezTo>
                    <a:pt x="2082" y="1859"/>
                    <a:pt x="2083" y="1859"/>
                    <a:pt x="2084" y="1860"/>
                  </a:cubicBezTo>
                  <a:cubicBezTo>
                    <a:pt x="2086" y="1860"/>
                    <a:pt x="2088" y="1860"/>
                    <a:pt x="2090" y="1860"/>
                  </a:cubicBezTo>
                  <a:cubicBezTo>
                    <a:pt x="2092" y="1861"/>
                    <a:pt x="2093" y="1861"/>
                    <a:pt x="2094" y="1861"/>
                  </a:cubicBezTo>
                  <a:cubicBezTo>
                    <a:pt x="2096" y="1861"/>
                    <a:pt x="2097" y="1862"/>
                    <a:pt x="2098" y="1862"/>
                  </a:cubicBezTo>
                  <a:cubicBezTo>
                    <a:pt x="2099" y="1862"/>
                    <a:pt x="2100" y="1862"/>
                    <a:pt x="2100" y="1862"/>
                  </a:cubicBezTo>
                  <a:cubicBezTo>
                    <a:pt x="2100" y="1862"/>
                    <a:pt x="2099" y="1862"/>
                    <a:pt x="2098" y="1861"/>
                  </a:cubicBezTo>
                  <a:cubicBezTo>
                    <a:pt x="2097" y="1861"/>
                    <a:pt x="2096" y="1861"/>
                    <a:pt x="2095" y="1860"/>
                  </a:cubicBezTo>
                  <a:cubicBezTo>
                    <a:pt x="2093" y="1860"/>
                    <a:pt x="2092" y="1859"/>
                    <a:pt x="2090" y="1859"/>
                  </a:cubicBezTo>
                  <a:cubicBezTo>
                    <a:pt x="2089" y="1858"/>
                    <a:pt x="2087" y="1858"/>
                    <a:pt x="2085" y="1857"/>
                  </a:cubicBezTo>
                  <a:cubicBezTo>
                    <a:pt x="2084" y="1857"/>
                    <a:pt x="2083" y="1857"/>
                    <a:pt x="2082" y="1857"/>
                  </a:cubicBezTo>
                  <a:cubicBezTo>
                    <a:pt x="2081" y="1856"/>
                    <a:pt x="2080" y="1856"/>
                    <a:pt x="2079" y="1856"/>
                  </a:cubicBezTo>
                  <a:cubicBezTo>
                    <a:pt x="2074" y="1855"/>
                    <a:pt x="2069" y="1854"/>
                    <a:pt x="2063" y="1853"/>
                  </a:cubicBezTo>
                  <a:cubicBezTo>
                    <a:pt x="2057" y="1852"/>
                    <a:pt x="2051" y="1851"/>
                    <a:pt x="2044" y="1851"/>
                  </a:cubicBezTo>
                  <a:cubicBezTo>
                    <a:pt x="2038" y="1851"/>
                    <a:pt x="2031" y="1850"/>
                    <a:pt x="2023" y="1851"/>
                  </a:cubicBezTo>
                  <a:cubicBezTo>
                    <a:pt x="2022" y="1851"/>
                    <a:pt x="2020" y="1851"/>
                    <a:pt x="2018" y="1851"/>
                  </a:cubicBezTo>
                  <a:cubicBezTo>
                    <a:pt x="2016" y="1851"/>
                    <a:pt x="2014" y="1852"/>
                    <a:pt x="2012" y="1852"/>
                  </a:cubicBezTo>
                  <a:cubicBezTo>
                    <a:pt x="2011" y="1852"/>
                    <a:pt x="2009" y="1852"/>
                    <a:pt x="2007" y="1852"/>
                  </a:cubicBezTo>
                  <a:cubicBezTo>
                    <a:pt x="2005" y="1853"/>
                    <a:pt x="2003" y="1853"/>
                    <a:pt x="2001" y="1853"/>
                  </a:cubicBezTo>
                  <a:cubicBezTo>
                    <a:pt x="1994" y="1854"/>
                    <a:pt x="1986" y="1856"/>
                    <a:pt x="1978" y="1858"/>
                  </a:cubicBezTo>
                  <a:cubicBezTo>
                    <a:pt x="1971" y="1860"/>
                    <a:pt x="1964" y="1862"/>
                    <a:pt x="1956" y="1864"/>
                  </a:cubicBezTo>
                  <a:cubicBezTo>
                    <a:pt x="1953" y="1865"/>
                    <a:pt x="1949" y="1867"/>
                    <a:pt x="1946" y="1868"/>
                  </a:cubicBezTo>
                  <a:cubicBezTo>
                    <a:pt x="1942" y="1869"/>
                    <a:pt x="1939" y="1870"/>
                    <a:pt x="1935" y="1871"/>
                  </a:cubicBezTo>
                  <a:cubicBezTo>
                    <a:pt x="1925" y="1874"/>
                    <a:pt x="1915" y="1877"/>
                    <a:pt x="1907" y="1880"/>
                  </a:cubicBezTo>
                  <a:cubicBezTo>
                    <a:pt x="1856" y="1879"/>
                    <a:pt x="1812" y="1883"/>
                    <a:pt x="1800" y="1883"/>
                  </a:cubicBezTo>
                  <a:cubicBezTo>
                    <a:pt x="1802" y="1876"/>
                    <a:pt x="1805" y="1869"/>
                    <a:pt x="1808" y="1862"/>
                  </a:cubicBezTo>
                  <a:cubicBezTo>
                    <a:pt x="1808" y="1862"/>
                    <a:pt x="1809" y="1862"/>
                    <a:pt x="1809" y="1862"/>
                  </a:cubicBezTo>
                  <a:cubicBezTo>
                    <a:pt x="1810" y="1861"/>
                    <a:pt x="1811" y="1860"/>
                    <a:pt x="1812" y="1860"/>
                  </a:cubicBezTo>
                  <a:cubicBezTo>
                    <a:pt x="1813" y="1859"/>
                    <a:pt x="1815" y="1858"/>
                    <a:pt x="1816" y="1857"/>
                  </a:cubicBezTo>
                  <a:cubicBezTo>
                    <a:pt x="1817" y="1856"/>
                    <a:pt x="1819" y="1856"/>
                    <a:pt x="1820" y="1855"/>
                  </a:cubicBezTo>
                  <a:cubicBezTo>
                    <a:pt x="1822" y="1854"/>
                    <a:pt x="1824" y="1853"/>
                    <a:pt x="1825" y="1852"/>
                  </a:cubicBezTo>
                  <a:cubicBezTo>
                    <a:pt x="1826" y="1852"/>
                    <a:pt x="1827" y="1852"/>
                    <a:pt x="1828" y="1851"/>
                  </a:cubicBezTo>
                  <a:cubicBezTo>
                    <a:pt x="1829" y="1851"/>
                    <a:pt x="1830" y="1851"/>
                    <a:pt x="1830" y="1850"/>
                  </a:cubicBezTo>
                  <a:cubicBezTo>
                    <a:pt x="1832" y="1850"/>
                    <a:pt x="1834" y="1849"/>
                    <a:pt x="1836" y="1848"/>
                  </a:cubicBezTo>
                  <a:cubicBezTo>
                    <a:pt x="1837" y="1848"/>
                    <a:pt x="1838" y="1848"/>
                    <a:pt x="1839" y="1847"/>
                  </a:cubicBezTo>
                  <a:cubicBezTo>
                    <a:pt x="1840" y="1847"/>
                    <a:pt x="1841" y="1847"/>
                    <a:pt x="1842" y="1846"/>
                  </a:cubicBezTo>
                  <a:cubicBezTo>
                    <a:pt x="1844" y="1846"/>
                    <a:pt x="1846" y="1845"/>
                    <a:pt x="1848" y="1845"/>
                  </a:cubicBezTo>
                  <a:cubicBezTo>
                    <a:pt x="1852" y="1844"/>
                    <a:pt x="1856" y="1843"/>
                    <a:pt x="1860" y="1842"/>
                  </a:cubicBezTo>
                  <a:cubicBezTo>
                    <a:pt x="1863" y="1841"/>
                    <a:pt x="1863" y="1841"/>
                    <a:pt x="1863" y="1841"/>
                  </a:cubicBezTo>
                  <a:cubicBezTo>
                    <a:pt x="1864" y="1841"/>
                    <a:pt x="1865" y="1841"/>
                    <a:pt x="1867" y="1840"/>
                  </a:cubicBezTo>
                  <a:cubicBezTo>
                    <a:pt x="1868" y="1840"/>
                    <a:pt x="1869" y="1840"/>
                    <a:pt x="1871" y="1839"/>
                  </a:cubicBezTo>
                  <a:cubicBezTo>
                    <a:pt x="1871" y="1839"/>
                    <a:pt x="1871" y="1840"/>
                    <a:pt x="1871" y="1840"/>
                  </a:cubicBezTo>
                  <a:cubicBezTo>
                    <a:pt x="1871" y="1840"/>
                    <a:pt x="1872" y="1840"/>
                    <a:pt x="1873" y="1841"/>
                  </a:cubicBezTo>
                  <a:cubicBezTo>
                    <a:pt x="1873" y="1841"/>
                    <a:pt x="1874" y="1841"/>
                    <a:pt x="1875" y="1842"/>
                  </a:cubicBezTo>
                  <a:cubicBezTo>
                    <a:pt x="1876" y="1842"/>
                    <a:pt x="1876" y="1843"/>
                    <a:pt x="1877" y="1843"/>
                  </a:cubicBezTo>
                  <a:cubicBezTo>
                    <a:pt x="1878" y="1843"/>
                    <a:pt x="1879" y="1844"/>
                    <a:pt x="1880" y="1844"/>
                  </a:cubicBezTo>
                  <a:cubicBezTo>
                    <a:pt x="1881" y="1845"/>
                    <a:pt x="1881" y="1845"/>
                    <a:pt x="1882" y="1845"/>
                  </a:cubicBezTo>
                  <a:cubicBezTo>
                    <a:pt x="1883" y="1846"/>
                    <a:pt x="1884" y="1846"/>
                    <a:pt x="1885" y="1846"/>
                  </a:cubicBezTo>
                  <a:cubicBezTo>
                    <a:pt x="1887" y="1847"/>
                    <a:pt x="1889" y="1847"/>
                    <a:pt x="1891" y="1848"/>
                  </a:cubicBezTo>
                  <a:cubicBezTo>
                    <a:pt x="1894" y="1848"/>
                    <a:pt x="1896" y="1849"/>
                    <a:pt x="1898" y="1849"/>
                  </a:cubicBezTo>
                  <a:cubicBezTo>
                    <a:pt x="1900" y="1849"/>
                    <a:pt x="1902" y="1849"/>
                    <a:pt x="1905" y="1849"/>
                  </a:cubicBezTo>
                  <a:cubicBezTo>
                    <a:pt x="1907" y="1850"/>
                    <a:pt x="1909" y="1849"/>
                    <a:pt x="1911" y="1849"/>
                  </a:cubicBezTo>
                  <a:cubicBezTo>
                    <a:pt x="1912" y="1849"/>
                    <a:pt x="1913" y="1849"/>
                    <a:pt x="1914" y="1849"/>
                  </a:cubicBezTo>
                  <a:cubicBezTo>
                    <a:pt x="1915" y="1849"/>
                    <a:pt x="1916" y="1849"/>
                    <a:pt x="1917" y="1849"/>
                  </a:cubicBezTo>
                  <a:cubicBezTo>
                    <a:pt x="1918" y="1849"/>
                    <a:pt x="1919" y="1848"/>
                    <a:pt x="1920" y="1848"/>
                  </a:cubicBezTo>
                  <a:cubicBezTo>
                    <a:pt x="1920" y="1848"/>
                    <a:pt x="1921" y="1848"/>
                    <a:pt x="1922" y="1848"/>
                  </a:cubicBezTo>
                  <a:cubicBezTo>
                    <a:pt x="1923" y="1847"/>
                    <a:pt x="1924" y="1847"/>
                    <a:pt x="1924" y="1847"/>
                  </a:cubicBezTo>
                  <a:cubicBezTo>
                    <a:pt x="1925" y="1847"/>
                    <a:pt x="1926" y="1847"/>
                    <a:pt x="1926" y="1846"/>
                  </a:cubicBezTo>
                  <a:cubicBezTo>
                    <a:pt x="1928" y="1846"/>
                    <a:pt x="1929" y="1845"/>
                    <a:pt x="1930" y="1845"/>
                  </a:cubicBezTo>
                  <a:cubicBezTo>
                    <a:pt x="1931" y="1845"/>
                    <a:pt x="1931" y="1844"/>
                    <a:pt x="1932" y="1844"/>
                  </a:cubicBezTo>
                  <a:cubicBezTo>
                    <a:pt x="1932" y="1844"/>
                    <a:pt x="1932" y="1844"/>
                    <a:pt x="1932" y="1844"/>
                  </a:cubicBezTo>
                  <a:cubicBezTo>
                    <a:pt x="1932" y="1844"/>
                    <a:pt x="1932" y="1844"/>
                    <a:pt x="1932" y="1844"/>
                  </a:cubicBezTo>
                  <a:cubicBezTo>
                    <a:pt x="1931" y="1844"/>
                    <a:pt x="1930" y="1844"/>
                    <a:pt x="1929" y="1844"/>
                  </a:cubicBezTo>
                  <a:cubicBezTo>
                    <a:pt x="1928" y="1843"/>
                    <a:pt x="1927" y="1843"/>
                    <a:pt x="1926" y="1843"/>
                  </a:cubicBezTo>
                  <a:cubicBezTo>
                    <a:pt x="1925" y="1843"/>
                    <a:pt x="1925" y="1843"/>
                    <a:pt x="1924" y="1843"/>
                  </a:cubicBezTo>
                  <a:cubicBezTo>
                    <a:pt x="1923" y="1843"/>
                    <a:pt x="1922" y="1843"/>
                    <a:pt x="1922" y="1843"/>
                  </a:cubicBezTo>
                  <a:cubicBezTo>
                    <a:pt x="1920" y="1843"/>
                    <a:pt x="1918" y="1843"/>
                    <a:pt x="1917" y="1843"/>
                  </a:cubicBezTo>
                  <a:cubicBezTo>
                    <a:pt x="1916" y="1843"/>
                    <a:pt x="1915" y="1843"/>
                    <a:pt x="1914" y="1843"/>
                  </a:cubicBezTo>
                  <a:cubicBezTo>
                    <a:pt x="1913" y="1842"/>
                    <a:pt x="1912" y="1842"/>
                    <a:pt x="1911" y="1842"/>
                  </a:cubicBezTo>
                  <a:cubicBezTo>
                    <a:pt x="1910" y="1842"/>
                    <a:pt x="1909" y="1842"/>
                    <a:pt x="1908" y="1842"/>
                  </a:cubicBezTo>
                  <a:cubicBezTo>
                    <a:pt x="1907" y="1842"/>
                    <a:pt x="1906" y="1842"/>
                    <a:pt x="1905" y="1842"/>
                  </a:cubicBezTo>
                  <a:cubicBezTo>
                    <a:pt x="1903" y="1842"/>
                    <a:pt x="1901" y="1841"/>
                    <a:pt x="1899" y="1841"/>
                  </a:cubicBezTo>
                  <a:cubicBezTo>
                    <a:pt x="1897" y="1841"/>
                    <a:pt x="1895" y="1841"/>
                    <a:pt x="1893" y="1840"/>
                  </a:cubicBezTo>
                  <a:cubicBezTo>
                    <a:pt x="1892" y="1840"/>
                    <a:pt x="1891" y="1840"/>
                    <a:pt x="1890" y="1840"/>
                  </a:cubicBezTo>
                  <a:cubicBezTo>
                    <a:pt x="1889" y="1840"/>
                    <a:pt x="1888" y="1840"/>
                    <a:pt x="1887" y="1839"/>
                  </a:cubicBezTo>
                  <a:cubicBezTo>
                    <a:pt x="1886" y="1839"/>
                    <a:pt x="1885" y="1839"/>
                    <a:pt x="1884" y="1839"/>
                  </a:cubicBezTo>
                  <a:cubicBezTo>
                    <a:pt x="1884" y="1839"/>
                    <a:pt x="1883" y="1839"/>
                    <a:pt x="1883" y="1839"/>
                  </a:cubicBezTo>
                  <a:cubicBezTo>
                    <a:pt x="1882" y="1839"/>
                    <a:pt x="1882" y="1839"/>
                    <a:pt x="1881" y="1839"/>
                  </a:cubicBezTo>
                  <a:cubicBezTo>
                    <a:pt x="1880" y="1838"/>
                    <a:pt x="1879" y="1838"/>
                    <a:pt x="1878" y="1838"/>
                  </a:cubicBezTo>
                  <a:cubicBezTo>
                    <a:pt x="1880" y="1837"/>
                    <a:pt x="1883" y="1837"/>
                    <a:pt x="1885" y="1836"/>
                  </a:cubicBezTo>
                  <a:cubicBezTo>
                    <a:pt x="1893" y="1835"/>
                    <a:pt x="1901" y="1833"/>
                    <a:pt x="1907" y="1832"/>
                  </a:cubicBezTo>
                  <a:cubicBezTo>
                    <a:pt x="1910" y="1831"/>
                    <a:pt x="1913" y="1831"/>
                    <a:pt x="1916" y="1830"/>
                  </a:cubicBezTo>
                  <a:cubicBezTo>
                    <a:pt x="1918" y="1829"/>
                    <a:pt x="1921" y="1829"/>
                    <a:pt x="1922" y="1829"/>
                  </a:cubicBezTo>
                  <a:cubicBezTo>
                    <a:pt x="1924" y="1828"/>
                    <a:pt x="1926" y="1828"/>
                    <a:pt x="1927" y="1828"/>
                  </a:cubicBezTo>
                  <a:cubicBezTo>
                    <a:pt x="1928" y="1827"/>
                    <a:pt x="1928" y="1827"/>
                    <a:pt x="1928" y="1827"/>
                  </a:cubicBezTo>
                  <a:cubicBezTo>
                    <a:pt x="1928" y="1827"/>
                    <a:pt x="1928" y="1827"/>
                    <a:pt x="1927" y="1827"/>
                  </a:cubicBezTo>
                  <a:cubicBezTo>
                    <a:pt x="1926" y="1827"/>
                    <a:pt x="1924" y="1827"/>
                    <a:pt x="1922" y="1827"/>
                  </a:cubicBezTo>
                  <a:cubicBezTo>
                    <a:pt x="1920" y="1827"/>
                    <a:pt x="1918" y="1827"/>
                    <a:pt x="1915" y="1827"/>
                  </a:cubicBezTo>
                  <a:cubicBezTo>
                    <a:pt x="1913" y="1827"/>
                    <a:pt x="1910" y="1827"/>
                    <a:pt x="1906" y="1827"/>
                  </a:cubicBezTo>
                  <a:cubicBezTo>
                    <a:pt x="1900" y="1828"/>
                    <a:pt x="1892" y="1828"/>
                    <a:pt x="1884" y="1829"/>
                  </a:cubicBezTo>
                  <a:cubicBezTo>
                    <a:pt x="1880" y="1830"/>
                    <a:pt x="1876" y="1831"/>
                    <a:pt x="1871" y="1831"/>
                  </a:cubicBezTo>
                  <a:cubicBezTo>
                    <a:pt x="1869" y="1832"/>
                    <a:pt x="1867" y="1832"/>
                    <a:pt x="1865" y="1833"/>
                  </a:cubicBezTo>
                  <a:cubicBezTo>
                    <a:pt x="1864" y="1833"/>
                    <a:pt x="1863" y="1833"/>
                    <a:pt x="1862" y="1833"/>
                  </a:cubicBezTo>
                  <a:cubicBezTo>
                    <a:pt x="1858" y="1834"/>
                    <a:pt x="1858" y="1834"/>
                    <a:pt x="1858" y="1834"/>
                  </a:cubicBezTo>
                  <a:cubicBezTo>
                    <a:pt x="1856" y="1834"/>
                    <a:pt x="1854" y="1835"/>
                    <a:pt x="1852" y="1836"/>
                  </a:cubicBezTo>
                  <a:cubicBezTo>
                    <a:pt x="1850" y="1836"/>
                    <a:pt x="1848" y="1837"/>
                    <a:pt x="1846" y="1837"/>
                  </a:cubicBezTo>
                  <a:cubicBezTo>
                    <a:pt x="1841" y="1839"/>
                    <a:pt x="1837" y="1840"/>
                    <a:pt x="1833" y="1842"/>
                  </a:cubicBezTo>
                  <a:cubicBezTo>
                    <a:pt x="1832" y="1843"/>
                    <a:pt x="1830" y="1843"/>
                    <a:pt x="1828" y="1844"/>
                  </a:cubicBezTo>
                  <a:cubicBezTo>
                    <a:pt x="1826" y="1845"/>
                    <a:pt x="1824" y="1846"/>
                    <a:pt x="1823" y="1847"/>
                  </a:cubicBezTo>
                  <a:cubicBezTo>
                    <a:pt x="1822" y="1848"/>
                    <a:pt x="1821" y="1848"/>
                    <a:pt x="1820" y="1849"/>
                  </a:cubicBezTo>
                  <a:cubicBezTo>
                    <a:pt x="1819" y="1849"/>
                    <a:pt x="1819" y="1850"/>
                    <a:pt x="1818" y="1850"/>
                  </a:cubicBezTo>
                  <a:cubicBezTo>
                    <a:pt x="1816" y="1851"/>
                    <a:pt x="1815" y="1852"/>
                    <a:pt x="1814" y="1853"/>
                  </a:cubicBezTo>
                  <a:cubicBezTo>
                    <a:pt x="1813" y="1854"/>
                    <a:pt x="1813" y="1854"/>
                    <a:pt x="1812" y="1854"/>
                  </a:cubicBezTo>
                  <a:cubicBezTo>
                    <a:pt x="1814" y="1851"/>
                    <a:pt x="1816" y="1849"/>
                    <a:pt x="1817" y="1846"/>
                  </a:cubicBezTo>
                  <a:cubicBezTo>
                    <a:pt x="1818" y="1845"/>
                    <a:pt x="1820" y="1844"/>
                    <a:pt x="1821" y="1843"/>
                  </a:cubicBezTo>
                  <a:cubicBezTo>
                    <a:pt x="1824" y="1839"/>
                    <a:pt x="1827" y="1836"/>
                    <a:pt x="1830" y="1833"/>
                  </a:cubicBezTo>
                  <a:cubicBezTo>
                    <a:pt x="1834" y="1830"/>
                    <a:pt x="1837" y="1828"/>
                    <a:pt x="1841" y="1825"/>
                  </a:cubicBezTo>
                  <a:cubicBezTo>
                    <a:pt x="1842" y="1824"/>
                    <a:pt x="1842" y="1824"/>
                    <a:pt x="1842" y="1824"/>
                  </a:cubicBezTo>
                  <a:cubicBezTo>
                    <a:pt x="1844" y="1823"/>
                    <a:pt x="1844" y="1823"/>
                    <a:pt x="1844" y="1823"/>
                  </a:cubicBezTo>
                  <a:cubicBezTo>
                    <a:pt x="1845" y="1823"/>
                    <a:pt x="1845" y="1822"/>
                    <a:pt x="1846" y="1821"/>
                  </a:cubicBezTo>
                  <a:cubicBezTo>
                    <a:pt x="1848" y="1821"/>
                    <a:pt x="1848" y="1821"/>
                    <a:pt x="1848" y="1821"/>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50" y="1819"/>
                    <a:pt x="1851" y="1819"/>
                    <a:pt x="1852" y="1818"/>
                  </a:cubicBezTo>
                  <a:cubicBezTo>
                    <a:pt x="1855" y="1817"/>
                    <a:pt x="1855" y="1817"/>
                    <a:pt x="1855" y="1817"/>
                  </a:cubicBezTo>
                  <a:cubicBezTo>
                    <a:pt x="1858" y="1815"/>
                    <a:pt x="1858" y="1815"/>
                    <a:pt x="1858" y="1815"/>
                  </a:cubicBezTo>
                  <a:cubicBezTo>
                    <a:pt x="1861" y="1814"/>
                    <a:pt x="1861" y="1814"/>
                    <a:pt x="1861" y="1814"/>
                  </a:cubicBezTo>
                  <a:cubicBezTo>
                    <a:pt x="1864" y="1812"/>
                    <a:pt x="1864" y="1812"/>
                    <a:pt x="1864" y="1812"/>
                  </a:cubicBezTo>
                  <a:cubicBezTo>
                    <a:pt x="1869" y="1811"/>
                    <a:pt x="1873" y="1809"/>
                    <a:pt x="1877" y="1808"/>
                  </a:cubicBezTo>
                  <a:cubicBezTo>
                    <a:pt x="1882" y="1807"/>
                    <a:pt x="1886" y="1806"/>
                    <a:pt x="1890" y="1805"/>
                  </a:cubicBezTo>
                  <a:cubicBezTo>
                    <a:pt x="1895" y="1803"/>
                    <a:pt x="1899" y="1802"/>
                    <a:pt x="1903" y="1801"/>
                  </a:cubicBezTo>
                  <a:cubicBezTo>
                    <a:pt x="1912" y="1799"/>
                    <a:pt x="1920" y="1797"/>
                    <a:pt x="1928" y="1796"/>
                  </a:cubicBezTo>
                  <a:cubicBezTo>
                    <a:pt x="1929" y="1795"/>
                    <a:pt x="1931" y="1795"/>
                    <a:pt x="1933" y="1795"/>
                  </a:cubicBezTo>
                  <a:cubicBezTo>
                    <a:pt x="1935" y="1794"/>
                    <a:pt x="1937" y="1794"/>
                    <a:pt x="1939" y="1794"/>
                  </a:cubicBezTo>
                  <a:cubicBezTo>
                    <a:pt x="1941" y="1793"/>
                    <a:pt x="1942" y="1793"/>
                    <a:pt x="1944" y="1793"/>
                  </a:cubicBezTo>
                  <a:cubicBezTo>
                    <a:pt x="1946" y="1792"/>
                    <a:pt x="1948" y="1792"/>
                    <a:pt x="1950" y="1792"/>
                  </a:cubicBezTo>
                  <a:cubicBezTo>
                    <a:pt x="1956" y="1791"/>
                    <a:pt x="1963" y="1790"/>
                    <a:pt x="1968" y="1790"/>
                  </a:cubicBezTo>
                  <a:cubicBezTo>
                    <a:pt x="1970" y="1790"/>
                    <a:pt x="1971" y="1790"/>
                    <a:pt x="1972" y="1790"/>
                  </a:cubicBezTo>
                  <a:cubicBezTo>
                    <a:pt x="1974" y="1790"/>
                    <a:pt x="1975" y="1790"/>
                    <a:pt x="1976" y="1790"/>
                  </a:cubicBezTo>
                  <a:cubicBezTo>
                    <a:pt x="1979" y="1790"/>
                    <a:pt x="1981" y="1790"/>
                    <a:pt x="1983" y="1790"/>
                  </a:cubicBezTo>
                  <a:cubicBezTo>
                    <a:pt x="1987" y="1791"/>
                    <a:pt x="1990" y="1791"/>
                    <a:pt x="1992" y="1791"/>
                  </a:cubicBezTo>
                  <a:cubicBezTo>
                    <a:pt x="1994" y="1792"/>
                    <a:pt x="1996" y="1792"/>
                    <a:pt x="1996" y="1792"/>
                  </a:cubicBezTo>
                  <a:cubicBezTo>
                    <a:pt x="1996" y="1792"/>
                    <a:pt x="1994" y="1792"/>
                    <a:pt x="1992" y="1791"/>
                  </a:cubicBezTo>
                  <a:cubicBezTo>
                    <a:pt x="1991" y="1791"/>
                    <a:pt x="1990" y="1790"/>
                    <a:pt x="1988" y="1790"/>
                  </a:cubicBezTo>
                  <a:cubicBezTo>
                    <a:pt x="1987" y="1790"/>
                    <a:pt x="1985" y="1789"/>
                    <a:pt x="1983" y="1789"/>
                  </a:cubicBezTo>
                  <a:cubicBezTo>
                    <a:pt x="1981" y="1789"/>
                    <a:pt x="1979" y="1788"/>
                    <a:pt x="1976" y="1788"/>
                  </a:cubicBezTo>
                  <a:cubicBezTo>
                    <a:pt x="1975" y="1788"/>
                    <a:pt x="1974" y="1788"/>
                    <a:pt x="1972" y="1787"/>
                  </a:cubicBezTo>
                  <a:cubicBezTo>
                    <a:pt x="1971" y="1787"/>
                    <a:pt x="1970" y="1787"/>
                    <a:pt x="1968" y="1787"/>
                  </a:cubicBezTo>
                  <a:cubicBezTo>
                    <a:pt x="1967" y="1787"/>
                    <a:pt x="1965" y="1787"/>
                    <a:pt x="1964" y="1787"/>
                  </a:cubicBezTo>
                  <a:cubicBezTo>
                    <a:pt x="1962" y="1787"/>
                    <a:pt x="1961" y="1787"/>
                    <a:pt x="1959" y="1787"/>
                  </a:cubicBezTo>
                  <a:cubicBezTo>
                    <a:pt x="1958" y="1787"/>
                    <a:pt x="1956" y="1787"/>
                    <a:pt x="1954" y="1787"/>
                  </a:cubicBezTo>
                  <a:cubicBezTo>
                    <a:pt x="1953" y="1787"/>
                    <a:pt x="1951" y="1787"/>
                    <a:pt x="1949" y="1787"/>
                  </a:cubicBezTo>
                  <a:cubicBezTo>
                    <a:pt x="1947" y="1787"/>
                    <a:pt x="1945" y="1788"/>
                    <a:pt x="1944" y="1788"/>
                  </a:cubicBezTo>
                  <a:cubicBezTo>
                    <a:pt x="1942" y="1788"/>
                    <a:pt x="1940" y="1788"/>
                    <a:pt x="1938" y="1788"/>
                  </a:cubicBezTo>
                  <a:cubicBezTo>
                    <a:pt x="1934" y="1789"/>
                    <a:pt x="1930" y="1789"/>
                    <a:pt x="1926" y="1790"/>
                  </a:cubicBezTo>
                  <a:cubicBezTo>
                    <a:pt x="1918" y="1791"/>
                    <a:pt x="1910" y="1793"/>
                    <a:pt x="1902" y="1795"/>
                  </a:cubicBezTo>
                  <a:cubicBezTo>
                    <a:pt x="1897" y="1795"/>
                    <a:pt x="1893" y="1796"/>
                    <a:pt x="1889" y="1797"/>
                  </a:cubicBezTo>
                  <a:cubicBezTo>
                    <a:pt x="1884" y="1798"/>
                    <a:pt x="1880" y="1799"/>
                    <a:pt x="1875" y="1801"/>
                  </a:cubicBezTo>
                  <a:cubicBezTo>
                    <a:pt x="1871" y="1802"/>
                    <a:pt x="1866" y="1803"/>
                    <a:pt x="1862" y="1805"/>
                  </a:cubicBezTo>
                  <a:cubicBezTo>
                    <a:pt x="1858" y="1806"/>
                    <a:pt x="1858" y="1806"/>
                    <a:pt x="1858" y="1806"/>
                  </a:cubicBezTo>
                  <a:cubicBezTo>
                    <a:pt x="1855" y="1808"/>
                    <a:pt x="1855" y="1808"/>
                    <a:pt x="1855" y="1808"/>
                  </a:cubicBezTo>
                  <a:cubicBezTo>
                    <a:pt x="1852" y="1809"/>
                    <a:pt x="1852" y="1809"/>
                    <a:pt x="1852" y="1809"/>
                  </a:cubicBezTo>
                  <a:cubicBezTo>
                    <a:pt x="1848" y="1811"/>
                    <a:pt x="1848" y="1811"/>
                    <a:pt x="1848" y="1811"/>
                  </a:cubicBezTo>
                  <a:cubicBezTo>
                    <a:pt x="1847" y="1812"/>
                    <a:pt x="1846" y="1812"/>
                    <a:pt x="1845" y="1813"/>
                  </a:cubicBezTo>
                  <a:cubicBezTo>
                    <a:pt x="1845" y="1813"/>
                    <a:pt x="1845" y="1813"/>
                    <a:pt x="1845" y="1813"/>
                  </a:cubicBezTo>
                  <a:cubicBezTo>
                    <a:pt x="1845" y="1813"/>
                    <a:pt x="1845" y="1813"/>
                    <a:pt x="1845" y="1813"/>
                  </a:cubicBezTo>
                  <a:cubicBezTo>
                    <a:pt x="1845" y="1813"/>
                    <a:pt x="1845" y="1813"/>
                    <a:pt x="1845" y="1813"/>
                  </a:cubicBezTo>
                  <a:cubicBezTo>
                    <a:pt x="1844" y="1814"/>
                    <a:pt x="1844" y="1814"/>
                    <a:pt x="1844" y="1814"/>
                  </a:cubicBezTo>
                  <a:cubicBezTo>
                    <a:pt x="1842" y="1815"/>
                    <a:pt x="1842" y="1815"/>
                    <a:pt x="1842" y="1815"/>
                  </a:cubicBezTo>
                  <a:cubicBezTo>
                    <a:pt x="1841" y="1815"/>
                    <a:pt x="1840" y="1816"/>
                    <a:pt x="1839" y="1817"/>
                  </a:cubicBezTo>
                  <a:cubicBezTo>
                    <a:pt x="1838" y="1818"/>
                    <a:pt x="1838" y="1818"/>
                    <a:pt x="1838" y="1818"/>
                  </a:cubicBezTo>
                  <a:cubicBezTo>
                    <a:pt x="1836" y="1819"/>
                    <a:pt x="1836" y="1819"/>
                    <a:pt x="1836" y="1819"/>
                  </a:cubicBezTo>
                  <a:cubicBezTo>
                    <a:pt x="1834" y="1820"/>
                    <a:pt x="1832" y="1822"/>
                    <a:pt x="1830" y="1824"/>
                  </a:cubicBezTo>
                  <a:cubicBezTo>
                    <a:pt x="1822" y="1826"/>
                    <a:pt x="1816" y="1829"/>
                    <a:pt x="1810" y="1833"/>
                  </a:cubicBezTo>
                  <a:cubicBezTo>
                    <a:pt x="1810" y="1833"/>
                    <a:pt x="1811" y="1832"/>
                    <a:pt x="1811" y="1831"/>
                  </a:cubicBezTo>
                  <a:cubicBezTo>
                    <a:pt x="1813" y="1829"/>
                    <a:pt x="1814" y="1827"/>
                    <a:pt x="1816" y="1824"/>
                  </a:cubicBezTo>
                  <a:cubicBezTo>
                    <a:pt x="1818" y="1822"/>
                    <a:pt x="1820" y="1819"/>
                    <a:pt x="1822" y="1817"/>
                  </a:cubicBezTo>
                  <a:cubicBezTo>
                    <a:pt x="1824" y="1814"/>
                    <a:pt x="1826" y="1812"/>
                    <a:pt x="1828" y="1810"/>
                  </a:cubicBezTo>
                  <a:cubicBezTo>
                    <a:pt x="1831" y="1807"/>
                    <a:pt x="1833" y="1805"/>
                    <a:pt x="1836" y="1803"/>
                  </a:cubicBezTo>
                  <a:cubicBezTo>
                    <a:pt x="1838" y="1801"/>
                    <a:pt x="1841" y="1799"/>
                    <a:pt x="1843" y="1797"/>
                  </a:cubicBezTo>
                  <a:cubicBezTo>
                    <a:pt x="1846" y="1796"/>
                    <a:pt x="1848" y="1794"/>
                    <a:pt x="1850" y="1793"/>
                  </a:cubicBezTo>
                  <a:cubicBezTo>
                    <a:pt x="1853" y="1791"/>
                    <a:pt x="1855" y="1790"/>
                    <a:pt x="1858" y="1789"/>
                  </a:cubicBezTo>
                  <a:cubicBezTo>
                    <a:pt x="1859" y="1788"/>
                    <a:pt x="1860" y="1788"/>
                    <a:pt x="1861" y="1787"/>
                  </a:cubicBezTo>
                  <a:cubicBezTo>
                    <a:pt x="1862" y="1787"/>
                    <a:pt x="1863" y="1786"/>
                    <a:pt x="1864" y="1786"/>
                  </a:cubicBezTo>
                  <a:cubicBezTo>
                    <a:pt x="1865" y="1785"/>
                    <a:pt x="1866" y="1785"/>
                    <a:pt x="1866" y="1785"/>
                  </a:cubicBezTo>
                  <a:cubicBezTo>
                    <a:pt x="1867" y="1784"/>
                    <a:pt x="1868" y="1784"/>
                    <a:pt x="1869" y="1784"/>
                  </a:cubicBezTo>
                  <a:cubicBezTo>
                    <a:pt x="1870" y="1783"/>
                    <a:pt x="1871" y="1783"/>
                    <a:pt x="1872" y="1783"/>
                  </a:cubicBezTo>
                  <a:cubicBezTo>
                    <a:pt x="1873" y="1782"/>
                    <a:pt x="1873" y="1782"/>
                    <a:pt x="1873" y="1782"/>
                  </a:cubicBezTo>
                  <a:cubicBezTo>
                    <a:pt x="1873" y="1782"/>
                    <a:pt x="1873" y="1782"/>
                    <a:pt x="1872" y="1782"/>
                  </a:cubicBezTo>
                  <a:cubicBezTo>
                    <a:pt x="1871" y="1782"/>
                    <a:pt x="1870" y="1782"/>
                    <a:pt x="1868" y="1782"/>
                  </a:cubicBezTo>
                  <a:cubicBezTo>
                    <a:pt x="1868" y="1782"/>
                    <a:pt x="1867" y="1782"/>
                    <a:pt x="1866" y="1783"/>
                  </a:cubicBezTo>
                  <a:cubicBezTo>
                    <a:pt x="1865" y="1783"/>
                    <a:pt x="1864" y="1783"/>
                    <a:pt x="1863" y="1783"/>
                  </a:cubicBezTo>
                  <a:cubicBezTo>
                    <a:pt x="1862" y="1783"/>
                    <a:pt x="1861" y="1783"/>
                    <a:pt x="1860" y="1784"/>
                  </a:cubicBezTo>
                  <a:cubicBezTo>
                    <a:pt x="1858" y="1784"/>
                    <a:pt x="1857" y="1784"/>
                    <a:pt x="1856" y="1784"/>
                  </a:cubicBezTo>
                  <a:cubicBezTo>
                    <a:pt x="1855" y="1785"/>
                    <a:pt x="1853" y="1785"/>
                    <a:pt x="1852" y="1786"/>
                  </a:cubicBezTo>
                  <a:cubicBezTo>
                    <a:pt x="1851" y="1786"/>
                    <a:pt x="1849" y="1787"/>
                    <a:pt x="1848" y="1787"/>
                  </a:cubicBezTo>
                  <a:cubicBezTo>
                    <a:pt x="1845" y="1788"/>
                    <a:pt x="1842" y="1790"/>
                    <a:pt x="1839" y="1791"/>
                  </a:cubicBezTo>
                  <a:cubicBezTo>
                    <a:pt x="1838" y="1792"/>
                    <a:pt x="1836" y="1793"/>
                    <a:pt x="1835" y="1794"/>
                  </a:cubicBezTo>
                  <a:cubicBezTo>
                    <a:pt x="1834" y="1795"/>
                    <a:pt x="1832" y="1796"/>
                    <a:pt x="1831" y="1797"/>
                  </a:cubicBezTo>
                  <a:cubicBezTo>
                    <a:pt x="1828" y="1799"/>
                    <a:pt x="1825" y="1801"/>
                    <a:pt x="1823" y="1804"/>
                  </a:cubicBezTo>
                  <a:cubicBezTo>
                    <a:pt x="1820" y="1806"/>
                    <a:pt x="1818" y="1809"/>
                    <a:pt x="1816" y="1812"/>
                  </a:cubicBezTo>
                  <a:cubicBezTo>
                    <a:pt x="1815" y="1813"/>
                    <a:pt x="1814" y="1815"/>
                    <a:pt x="1813" y="1816"/>
                  </a:cubicBezTo>
                  <a:cubicBezTo>
                    <a:pt x="1812" y="1817"/>
                    <a:pt x="1811" y="1819"/>
                    <a:pt x="1810" y="1820"/>
                  </a:cubicBezTo>
                  <a:cubicBezTo>
                    <a:pt x="1808" y="1823"/>
                    <a:pt x="1807" y="1826"/>
                    <a:pt x="1806" y="1829"/>
                  </a:cubicBezTo>
                  <a:cubicBezTo>
                    <a:pt x="1805" y="1830"/>
                    <a:pt x="1805" y="1832"/>
                    <a:pt x="1804" y="1833"/>
                  </a:cubicBezTo>
                  <a:cubicBezTo>
                    <a:pt x="1804" y="1834"/>
                    <a:pt x="1803" y="1835"/>
                    <a:pt x="1803" y="1837"/>
                  </a:cubicBezTo>
                  <a:cubicBezTo>
                    <a:pt x="1803" y="1838"/>
                    <a:pt x="1802" y="1839"/>
                    <a:pt x="1802" y="1840"/>
                  </a:cubicBezTo>
                  <a:cubicBezTo>
                    <a:pt x="1793" y="1848"/>
                    <a:pt x="1786" y="1859"/>
                    <a:pt x="1778" y="1869"/>
                  </a:cubicBezTo>
                  <a:cubicBezTo>
                    <a:pt x="1778" y="1869"/>
                    <a:pt x="1779" y="1868"/>
                    <a:pt x="1779" y="1867"/>
                  </a:cubicBezTo>
                  <a:cubicBezTo>
                    <a:pt x="1779" y="1864"/>
                    <a:pt x="1780" y="1861"/>
                    <a:pt x="1780" y="1857"/>
                  </a:cubicBezTo>
                  <a:cubicBezTo>
                    <a:pt x="1780" y="1856"/>
                    <a:pt x="1780" y="1855"/>
                    <a:pt x="1780" y="1854"/>
                  </a:cubicBezTo>
                  <a:cubicBezTo>
                    <a:pt x="1780" y="1853"/>
                    <a:pt x="1780" y="1852"/>
                    <a:pt x="1780" y="1852"/>
                  </a:cubicBezTo>
                  <a:cubicBezTo>
                    <a:pt x="1781" y="1850"/>
                    <a:pt x="1781" y="1848"/>
                    <a:pt x="1781" y="1846"/>
                  </a:cubicBezTo>
                  <a:cubicBezTo>
                    <a:pt x="1781" y="1842"/>
                    <a:pt x="1781" y="1839"/>
                    <a:pt x="1781" y="1835"/>
                  </a:cubicBezTo>
                  <a:cubicBezTo>
                    <a:pt x="1781" y="1831"/>
                    <a:pt x="1781" y="1828"/>
                    <a:pt x="1782" y="1824"/>
                  </a:cubicBezTo>
                  <a:cubicBezTo>
                    <a:pt x="1782" y="1823"/>
                    <a:pt x="1782" y="1823"/>
                    <a:pt x="1782" y="1822"/>
                  </a:cubicBezTo>
                  <a:cubicBezTo>
                    <a:pt x="1782" y="1821"/>
                    <a:pt x="1782" y="1820"/>
                    <a:pt x="1783" y="1819"/>
                  </a:cubicBezTo>
                  <a:cubicBezTo>
                    <a:pt x="1783" y="1818"/>
                    <a:pt x="1783" y="1818"/>
                    <a:pt x="1783" y="1817"/>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4" y="1815"/>
                    <a:pt x="1784" y="1815"/>
                    <a:pt x="1784" y="1814"/>
                  </a:cubicBezTo>
                  <a:cubicBezTo>
                    <a:pt x="1785" y="1811"/>
                    <a:pt x="1786" y="1808"/>
                    <a:pt x="1787" y="1806"/>
                  </a:cubicBezTo>
                  <a:cubicBezTo>
                    <a:pt x="1789" y="1803"/>
                    <a:pt x="1790" y="1801"/>
                    <a:pt x="1792" y="1799"/>
                  </a:cubicBezTo>
                  <a:cubicBezTo>
                    <a:pt x="1793" y="1797"/>
                    <a:pt x="1794" y="1797"/>
                    <a:pt x="1794" y="1796"/>
                  </a:cubicBezTo>
                  <a:cubicBezTo>
                    <a:pt x="1795" y="1795"/>
                    <a:pt x="1796" y="1794"/>
                    <a:pt x="1797" y="1793"/>
                  </a:cubicBezTo>
                  <a:cubicBezTo>
                    <a:pt x="1799" y="1792"/>
                    <a:pt x="1800" y="1791"/>
                    <a:pt x="1802" y="1790"/>
                  </a:cubicBezTo>
                  <a:cubicBezTo>
                    <a:pt x="1803" y="1790"/>
                    <a:pt x="1804" y="1789"/>
                    <a:pt x="1805" y="1789"/>
                  </a:cubicBezTo>
                  <a:cubicBezTo>
                    <a:pt x="1806" y="1788"/>
                    <a:pt x="1807" y="1788"/>
                    <a:pt x="1807" y="1788"/>
                  </a:cubicBezTo>
                  <a:cubicBezTo>
                    <a:pt x="1807" y="1788"/>
                    <a:pt x="1806" y="1788"/>
                    <a:pt x="1805" y="1788"/>
                  </a:cubicBezTo>
                  <a:cubicBezTo>
                    <a:pt x="1804" y="1788"/>
                    <a:pt x="1803" y="1788"/>
                    <a:pt x="1801" y="1789"/>
                  </a:cubicBezTo>
                  <a:cubicBezTo>
                    <a:pt x="1800" y="1789"/>
                    <a:pt x="1798" y="1790"/>
                    <a:pt x="1795" y="1791"/>
                  </a:cubicBezTo>
                  <a:cubicBezTo>
                    <a:pt x="1794" y="1791"/>
                    <a:pt x="1793" y="1792"/>
                    <a:pt x="1792" y="1793"/>
                  </a:cubicBezTo>
                  <a:cubicBezTo>
                    <a:pt x="1791" y="1793"/>
                    <a:pt x="1790" y="1794"/>
                    <a:pt x="1789" y="1795"/>
                  </a:cubicBezTo>
                  <a:cubicBezTo>
                    <a:pt x="1786" y="1797"/>
                    <a:pt x="1784" y="1800"/>
                    <a:pt x="1782" y="1803"/>
                  </a:cubicBezTo>
                  <a:cubicBezTo>
                    <a:pt x="1780" y="1805"/>
                    <a:pt x="1779" y="1809"/>
                    <a:pt x="1777" y="1812"/>
                  </a:cubicBezTo>
                  <a:cubicBezTo>
                    <a:pt x="1777" y="1813"/>
                    <a:pt x="1777" y="1813"/>
                    <a:pt x="1777" y="1813"/>
                  </a:cubicBezTo>
                  <a:cubicBezTo>
                    <a:pt x="1777" y="1814"/>
                    <a:pt x="1777" y="1814"/>
                    <a:pt x="1777" y="1814"/>
                  </a:cubicBezTo>
                  <a:cubicBezTo>
                    <a:pt x="1777" y="1814"/>
                    <a:pt x="1777" y="1814"/>
                    <a:pt x="1777" y="1814"/>
                  </a:cubicBezTo>
                  <a:cubicBezTo>
                    <a:pt x="1776" y="1814"/>
                    <a:pt x="1776" y="1814"/>
                    <a:pt x="1776" y="1814"/>
                  </a:cubicBezTo>
                  <a:cubicBezTo>
                    <a:pt x="1776" y="1814"/>
                    <a:pt x="1776" y="1814"/>
                    <a:pt x="1776" y="1814"/>
                  </a:cubicBezTo>
                  <a:cubicBezTo>
                    <a:pt x="1776" y="1815"/>
                    <a:pt x="1776" y="1815"/>
                    <a:pt x="1776" y="1815"/>
                  </a:cubicBezTo>
                  <a:cubicBezTo>
                    <a:pt x="1776" y="1816"/>
                    <a:pt x="1776" y="1817"/>
                    <a:pt x="1775" y="1818"/>
                  </a:cubicBezTo>
                  <a:cubicBezTo>
                    <a:pt x="1775" y="1819"/>
                    <a:pt x="1775" y="1821"/>
                    <a:pt x="1774" y="1823"/>
                  </a:cubicBezTo>
                  <a:cubicBezTo>
                    <a:pt x="1774" y="1827"/>
                    <a:pt x="1773" y="1831"/>
                    <a:pt x="1773" y="1835"/>
                  </a:cubicBezTo>
                  <a:cubicBezTo>
                    <a:pt x="1773" y="1839"/>
                    <a:pt x="1773" y="1842"/>
                    <a:pt x="1773" y="1846"/>
                  </a:cubicBezTo>
                  <a:cubicBezTo>
                    <a:pt x="1773" y="1848"/>
                    <a:pt x="1773" y="1850"/>
                    <a:pt x="1773" y="1851"/>
                  </a:cubicBezTo>
                  <a:cubicBezTo>
                    <a:pt x="1773" y="1853"/>
                    <a:pt x="1773" y="1855"/>
                    <a:pt x="1773" y="1857"/>
                  </a:cubicBezTo>
                  <a:cubicBezTo>
                    <a:pt x="1773" y="1860"/>
                    <a:pt x="1773" y="1863"/>
                    <a:pt x="1773" y="1867"/>
                  </a:cubicBezTo>
                  <a:cubicBezTo>
                    <a:pt x="1773" y="1870"/>
                    <a:pt x="1772" y="1873"/>
                    <a:pt x="1772" y="1875"/>
                  </a:cubicBezTo>
                  <a:cubicBezTo>
                    <a:pt x="1772" y="1876"/>
                    <a:pt x="1771" y="1877"/>
                    <a:pt x="1771" y="1879"/>
                  </a:cubicBezTo>
                  <a:cubicBezTo>
                    <a:pt x="1764" y="1888"/>
                    <a:pt x="1755" y="1897"/>
                    <a:pt x="1743" y="1904"/>
                  </a:cubicBezTo>
                  <a:cubicBezTo>
                    <a:pt x="1699" y="1930"/>
                    <a:pt x="1649" y="1910"/>
                    <a:pt x="1604" y="1887"/>
                  </a:cubicBezTo>
                  <a:cubicBezTo>
                    <a:pt x="1607" y="1887"/>
                    <a:pt x="1610" y="1887"/>
                    <a:pt x="1613" y="1888"/>
                  </a:cubicBezTo>
                  <a:cubicBezTo>
                    <a:pt x="1617" y="1888"/>
                    <a:pt x="1622" y="1888"/>
                    <a:pt x="1627" y="1888"/>
                  </a:cubicBezTo>
                  <a:cubicBezTo>
                    <a:pt x="1632" y="1888"/>
                    <a:pt x="1637" y="1888"/>
                    <a:pt x="1642" y="1887"/>
                  </a:cubicBezTo>
                  <a:cubicBezTo>
                    <a:pt x="1646" y="1886"/>
                    <a:pt x="1651" y="1885"/>
                    <a:pt x="1655" y="1884"/>
                  </a:cubicBezTo>
                  <a:cubicBezTo>
                    <a:pt x="1655" y="1884"/>
                    <a:pt x="1655" y="1884"/>
                    <a:pt x="1655" y="1884"/>
                  </a:cubicBezTo>
                  <a:cubicBezTo>
                    <a:pt x="1656" y="1884"/>
                    <a:pt x="1656" y="1885"/>
                    <a:pt x="1656" y="1885"/>
                  </a:cubicBezTo>
                  <a:cubicBezTo>
                    <a:pt x="1657" y="1885"/>
                    <a:pt x="1659" y="1886"/>
                    <a:pt x="1660" y="1887"/>
                  </a:cubicBezTo>
                  <a:cubicBezTo>
                    <a:pt x="1661" y="1887"/>
                    <a:pt x="1662" y="1887"/>
                    <a:pt x="1663" y="1887"/>
                  </a:cubicBezTo>
                  <a:cubicBezTo>
                    <a:pt x="1663" y="1888"/>
                    <a:pt x="1664" y="1888"/>
                    <a:pt x="1665" y="1888"/>
                  </a:cubicBezTo>
                  <a:cubicBezTo>
                    <a:pt x="1666" y="1889"/>
                    <a:pt x="1667" y="1889"/>
                    <a:pt x="1668" y="1889"/>
                  </a:cubicBezTo>
                  <a:cubicBezTo>
                    <a:pt x="1669" y="1890"/>
                    <a:pt x="1670" y="1890"/>
                    <a:pt x="1671" y="1890"/>
                  </a:cubicBezTo>
                  <a:cubicBezTo>
                    <a:pt x="1672" y="1890"/>
                    <a:pt x="1674" y="1891"/>
                    <a:pt x="1675" y="1891"/>
                  </a:cubicBezTo>
                  <a:cubicBezTo>
                    <a:pt x="1676" y="1891"/>
                    <a:pt x="1677" y="1891"/>
                    <a:pt x="1678" y="1891"/>
                  </a:cubicBezTo>
                  <a:cubicBezTo>
                    <a:pt x="1681" y="1892"/>
                    <a:pt x="1683" y="1892"/>
                    <a:pt x="1686" y="1892"/>
                  </a:cubicBezTo>
                  <a:cubicBezTo>
                    <a:pt x="1688" y="1893"/>
                    <a:pt x="1691" y="1893"/>
                    <a:pt x="1694" y="1893"/>
                  </a:cubicBezTo>
                  <a:cubicBezTo>
                    <a:pt x="1696" y="1892"/>
                    <a:pt x="1699" y="1892"/>
                    <a:pt x="1701" y="1892"/>
                  </a:cubicBezTo>
                  <a:cubicBezTo>
                    <a:pt x="1704" y="1892"/>
                    <a:pt x="1707" y="1891"/>
                    <a:pt x="1709" y="1891"/>
                  </a:cubicBezTo>
                  <a:cubicBezTo>
                    <a:pt x="1710" y="1891"/>
                    <a:pt x="1711" y="1891"/>
                    <a:pt x="1712" y="1890"/>
                  </a:cubicBezTo>
                  <a:cubicBezTo>
                    <a:pt x="1714" y="1890"/>
                    <a:pt x="1715" y="1890"/>
                    <a:pt x="1716" y="1889"/>
                  </a:cubicBezTo>
                  <a:cubicBezTo>
                    <a:pt x="1717" y="1889"/>
                    <a:pt x="1718" y="1889"/>
                    <a:pt x="1719" y="1889"/>
                  </a:cubicBezTo>
                  <a:cubicBezTo>
                    <a:pt x="1720" y="1888"/>
                    <a:pt x="1721" y="1888"/>
                    <a:pt x="1722" y="1888"/>
                  </a:cubicBezTo>
                  <a:cubicBezTo>
                    <a:pt x="1723" y="1887"/>
                    <a:pt x="1724" y="1887"/>
                    <a:pt x="1725" y="1887"/>
                  </a:cubicBezTo>
                  <a:cubicBezTo>
                    <a:pt x="1725" y="1886"/>
                    <a:pt x="1726" y="1886"/>
                    <a:pt x="1727" y="1886"/>
                  </a:cubicBezTo>
                  <a:cubicBezTo>
                    <a:pt x="1728" y="1885"/>
                    <a:pt x="1730" y="1884"/>
                    <a:pt x="1731" y="1884"/>
                  </a:cubicBezTo>
                  <a:cubicBezTo>
                    <a:pt x="1732" y="1883"/>
                    <a:pt x="1732" y="1883"/>
                    <a:pt x="1733" y="1882"/>
                  </a:cubicBezTo>
                  <a:cubicBezTo>
                    <a:pt x="1733" y="1882"/>
                    <a:pt x="1734" y="1882"/>
                    <a:pt x="1734" y="1882"/>
                  </a:cubicBezTo>
                  <a:cubicBezTo>
                    <a:pt x="1734" y="1882"/>
                    <a:pt x="1733" y="1882"/>
                    <a:pt x="1733" y="1882"/>
                  </a:cubicBezTo>
                  <a:cubicBezTo>
                    <a:pt x="1732" y="1882"/>
                    <a:pt x="1731" y="1882"/>
                    <a:pt x="1730" y="1882"/>
                  </a:cubicBezTo>
                  <a:cubicBezTo>
                    <a:pt x="1730" y="1882"/>
                    <a:pt x="1729" y="1882"/>
                    <a:pt x="1728" y="1882"/>
                  </a:cubicBezTo>
                  <a:cubicBezTo>
                    <a:pt x="1728" y="1882"/>
                    <a:pt x="1727" y="1883"/>
                    <a:pt x="1726" y="1883"/>
                  </a:cubicBezTo>
                  <a:cubicBezTo>
                    <a:pt x="1725" y="1883"/>
                    <a:pt x="1724" y="1883"/>
                    <a:pt x="1724" y="1883"/>
                  </a:cubicBezTo>
                  <a:cubicBezTo>
                    <a:pt x="1723" y="1883"/>
                    <a:pt x="1722" y="1883"/>
                    <a:pt x="1721" y="1883"/>
                  </a:cubicBezTo>
                  <a:cubicBezTo>
                    <a:pt x="1719" y="1883"/>
                    <a:pt x="1717" y="1883"/>
                    <a:pt x="1715" y="1884"/>
                  </a:cubicBezTo>
                  <a:cubicBezTo>
                    <a:pt x="1714" y="1884"/>
                    <a:pt x="1714" y="1884"/>
                    <a:pt x="1713" y="1884"/>
                  </a:cubicBezTo>
                  <a:cubicBezTo>
                    <a:pt x="1713" y="1884"/>
                    <a:pt x="1712" y="1884"/>
                    <a:pt x="1712" y="1884"/>
                  </a:cubicBezTo>
                  <a:cubicBezTo>
                    <a:pt x="1710" y="1884"/>
                    <a:pt x="1709" y="1884"/>
                    <a:pt x="1708" y="1884"/>
                  </a:cubicBezTo>
                  <a:cubicBezTo>
                    <a:pt x="1707" y="1884"/>
                    <a:pt x="1706" y="1884"/>
                    <a:pt x="1705" y="1884"/>
                  </a:cubicBezTo>
                  <a:cubicBezTo>
                    <a:pt x="1703" y="1884"/>
                    <a:pt x="1702" y="1884"/>
                    <a:pt x="1701" y="1884"/>
                  </a:cubicBezTo>
                  <a:cubicBezTo>
                    <a:pt x="1698" y="1885"/>
                    <a:pt x="1696" y="1885"/>
                    <a:pt x="1694" y="1885"/>
                  </a:cubicBezTo>
                  <a:cubicBezTo>
                    <a:pt x="1691" y="1885"/>
                    <a:pt x="1689" y="1885"/>
                    <a:pt x="1686" y="1885"/>
                  </a:cubicBezTo>
                  <a:cubicBezTo>
                    <a:pt x="1685" y="1885"/>
                    <a:pt x="1684" y="1885"/>
                    <a:pt x="1682" y="1885"/>
                  </a:cubicBezTo>
                  <a:cubicBezTo>
                    <a:pt x="1681" y="1885"/>
                    <a:pt x="1680" y="1885"/>
                    <a:pt x="1679" y="1885"/>
                  </a:cubicBezTo>
                  <a:cubicBezTo>
                    <a:pt x="1678" y="1884"/>
                    <a:pt x="1677" y="1884"/>
                    <a:pt x="1676" y="1884"/>
                  </a:cubicBezTo>
                  <a:cubicBezTo>
                    <a:pt x="1675" y="1884"/>
                    <a:pt x="1674" y="1884"/>
                    <a:pt x="1674" y="1884"/>
                  </a:cubicBezTo>
                  <a:cubicBezTo>
                    <a:pt x="1673" y="1884"/>
                    <a:pt x="1673" y="1884"/>
                    <a:pt x="1672" y="1884"/>
                  </a:cubicBezTo>
                  <a:cubicBezTo>
                    <a:pt x="1671" y="1884"/>
                    <a:pt x="1670" y="1884"/>
                    <a:pt x="1669" y="1884"/>
                  </a:cubicBezTo>
                  <a:cubicBezTo>
                    <a:pt x="1668" y="1884"/>
                    <a:pt x="1667" y="1884"/>
                    <a:pt x="1666" y="1884"/>
                  </a:cubicBezTo>
                  <a:cubicBezTo>
                    <a:pt x="1665" y="1884"/>
                    <a:pt x="1664" y="1884"/>
                    <a:pt x="1663" y="1884"/>
                  </a:cubicBezTo>
                  <a:cubicBezTo>
                    <a:pt x="1663" y="1884"/>
                    <a:pt x="1662" y="1884"/>
                    <a:pt x="1661" y="1884"/>
                  </a:cubicBezTo>
                  <a:cubicBezTo>
                    <a:pt x="1660" y="1884"/>
                    <a:pt x="1659" y="1883"/>
                    <a:pt x="1659" y="1883"/>
                  </a:cubicBezTo>
                  <a:cubicBezTo>
                    <a:pt x="1659" y="1883"/>
                    <a:pt x="1659" y="1883"/>
                    <a:pt x="1659" y="1883"/>
                  </a:cubicBezTo>
                  <a:cubicBezTo>
                    <a:pt x="1660" y="1883"/>
                    <a:pt x="1661" y="1883"/>
                    <a:pt x="1662" y="1883"/>
                  </a:cubicBezTo>
                  <a:cubicBezTo>
                    <a:pt x="1663" y="1882"/>
                    <a:pt x="1664" y="1882"/>
                    <a:pt x="1665" y="1882"/>
                  </a:cubicBezTo>
                  <a:cubicBezTo>
                    <a:pt x="1666" y="1881"/>
                    <a:pt x="1667" y="1881"/>
                    <a:pt x="1668" y="1881"/>
                  </a:cubicBezTo>
                  <a:cubicBezTo>
                    <a:pt x="1670" y="1880"/>
                    <a:pt x="1672" y="1879"/>
                    <a:pt x="1673" y="1879"/>
                  </a:cubicBezTo>
                  <a:cubicBezTo>
                    <a:pt x="1674" y="1878"/>
                    <a:pt x="1675" y="1878"/>
                    <a:pt x="1676" y="1877"/>
                  </a:cubicBezTo>
                  <a:cubicBezTo>
                    <a:pt x="1677" y="1877"/>
                    <a:pt x="1678" y="1877"/>
                    <a:pt x="1679" y="1876"/>
                  </a:cubicBezTo>
                  <a:cubicBezTo>
                    <a:pt x="1680" y="1876"/>
                    <a:pt x="1682" y="1875"/>
                    <a:pt x="1683" y="1874"/>
                  </a:cubicBezTo>
                  <a:cubicBezTo>
                    <a:pt x="1685" y="1873"/>
                    <a:pt x="1686" y="1873"/>
                    <a:pt x="1687" y="1872"/>
                  </a:cubicBezTo>
                  <a:cubicBezTo>
                    <a:pt x="1689" y="1871"/>
                    <a:pt x="1690" y="1871"/>
                    <a:pt x="1691" y="1870"/>
                  </a:cubicBezTo>
                  <a:cubicBezTo>
                    <a:pt x="1692" y="1869"/>
                    <a:pt x="1693" y="1869"/>
                    <a:pt x="1694" y="1868"/>
                  </a:cubicBezTo>
                  <a:cubicBezTo>
                    <a:pt x="1696" y="1867"/>
                    <a:pt x="1697" y="1866"/>
                    <a:pt x="1698" y="1865"/>
                  </a:cubicBezTo>
                  <a:cubicBezTo>
                    <a:pt x="1699" y="1865"/>
                    <a:pt x="1699" y="1864"/>
                    <a:pt x="1699" y="1864"/>
                  </a:cubicBezTo>
                  <a:cubicBezTo>
                    <a:pt x="1699" y="1864"/>
                    <a:pt x="1699" y="1865"/>
                    <a:pt x="1698" y="1865"/>
                  </a:cubicBezTo>
                  <a:cubicBezTo>
                    <a:pt x="1697" y="1865"/>
                    <a:pt x="1695" y="1866"/>
                    <a:pt x="1693" y="1867"/>
                  </a:cubicBezTo>
                  <a:cubicBezTo>
                    <a:pt x="1692" y="1867"/>
                    <a:pt x="1691" y="1867"/>
                    <a:pt x="1690" y="1868"/>
                  </a:cubicBezTo>
                  <a:cubicBezTo>
                    <a:pt x="1689" y="1868"/>
                    <a:pt x="1688" y="1869"/>
                    <a:pt x="1686" y="1869"/>
                  </a:cubicBezTo>
                  <a:cubicBezTo>
                    <a:pt x="1685" y="1870"/>
                    <a:pt x="1683" y="1870"/>
                    <a:pt x="1682" y="1871"/>
                  </a:cubicBezTo>
                  <a:cubicBezTo>
                    <a:pt x="1680" y="1871"/>
                    <a:pt x="1679" y="1872"/>
                    <a:pt x="1677" y="1872"/>
                  </a:cubicBezTo>
                  <a:cubicBezTo>
                    <a:pt x="1675" y="1872"/>
                    <a:pt x="1674" y="1873"/>
                    <a:pt x="1672" y="1874"/>
                  </a:cubicBezTo>
                  <a:cubicBezTo>
                    <a:pt x="1670" y="1874"/>
                    <a:pt x="1668" y="1874"/>
                    <a:pt x="1666" y="1875"/>
                  </a:cubicBezTo>
                  <a:cubicBezTo>
                    <a:pt x="1665" y="1875"/>
                    <a:pt x="1664" y="1875"/>
                    <a:pt x="1663" y="1876"/>
                  </a:cubicBezTo>
                  <a:cubicBezTo>
                    <a:pt x="1662" y="1876"/>
                    <a:pt x="1661" y="1876"/>
                    <a:pt x="1660" y="1876"/>
                  </a:cubicBezTo>
                  <a:cubicBezTo>
                    <a:pt x="1658" y="1877"/>
                    <a:pt x="1656" y="1877"/>
                    <a:pt x="1654" y="1877"/>
                  </a:cubicBezTo>
                  <a:cubicBezTo>
                    <a:pt x="1652" y="1878"/>
                    <a:pt x="1650" y="1878"/>
                    <a:pt x="1647" y="1878"/>
                  </a:cubicBezTo>
                  <a:cubicBezTo>
                    <a:pt x="1646" y="1879"/>
                    <a:pt x="1645" y="1879"/>
                    <a:pt x="1644" y="1879"/>
                  </a:cubicBezTo>
                  <a:cubicBezTo>
                    <a:pt x="1643" y="1879"/>
                    <a:pt x="1642" y="1879"/>
                    <a:pt x="1641" y="1879"/>
                  </a:cubicBezTo>
                  <a:cubicBezTo>
                    <a:pt x="1636" y="1880"/>
                    <a:pt x="1632" y="1880"/>
                    <a:pt x="1627" y="1880"/>
                  </a:cubicBezTo>
                  <a:cubicBezTo>
                    <a:pt x="1622" y="1880"/>
                    <a:pt x="1618" y="1880"/>
                    <a:pt x="1613" y="1880"/>
                  </a:cubicBezTo>
                  <a:cubicBezTo>
                    <a:pt x="1612" y="1880"/>
                    <a:pt x="1611" y="1880"/>
                    <a:pt x="1610" y="1880"/>
                  </a:cubicBezTo>
                  <a:cubicBezTo>
                    <a:pt x="1609" y="1880"/>
                    <a:pt x="1608" y="1880"/>
                    <a:pt x="1606" y="1880"/>
                  </a:cubicBezTo>
                  <a:cubicBezTo>
                    <a:pt x="1604" y="1879"/>
                    <a:pt x="1602" y="1879"/>
                    <a:pt x="1600" y="1879"/>
                  </a:cubicBezTo>
                  <a:cubicBezTo>
                    <a:pt x="1598" y="1879"/>
                    <a:pt x="1596" y="1878"/>
                    <a:pt x="1593" y="1878"/>
                  </a:cubicBezTo>
                  <a:cubicBezTo>
                    <a:pt x="1592" y="1878"/>
                    <a:pt x="1591" y="1878"/>
                    <a:pt x="1590" y="1878"/>
                  </a:cubicBezTo>
                  <a:cubicBezTo>
                    <a:pt x="1590" y="1878"/>
                    <a:pt x="1590" y="1878"/>
                    <a:pt x="1589" y="1878"/>
                  </a:cubicBezTo>
                  <a:cubicBezTo>
                    <a:pt x="1590" y="1878"/>
                    <a:pt x="1590" y="1878"/>
                    <a:pt x="1590" y="1878"/>
                  </a:cubicBezTo>
                  <a:cubicBezTo>
                    <a:pt x="1592" y="1878"/>
                    <a:pt x="1593" y="1878"/>
                    <a:pt x="1594" y="1878"/>
                  </a:cubicBezTo>
                  <a:cubicBezTo>
                    <a:pt x="1596" y="1878"/>
                    <a:pt x="1598" y="1878"/>
                    <a:pt x="1599" y="1877"/>
                  </a:cubicBezTo>
                  <a:cubicBezTo>
                    <a:pt x="1601" y="1877"/>
                    <a:pt x="1603" y="1877"/>
                    <a:pt x="1605" y="1877"/>
                  </a:cubicBezTo>
                  <a:cubicBezTo>
                    <a:pt x="1608" y="1876"/>
                    <a:pt x="1612" y="1876"/>
                    <a:pt x="1617" y="1875"/>
                  </a:cubicBezTo>
                  <a:cubicBezTo>
                    <a:pt x="1621" y="1874"/>
                    <a:pt x="1625" y="1873"/>
                    <a:pt x="1630" y="1871"/>
                  </a:cubicBezTo>
                  <a:cubicBezTo>
                    <a:pt x="1631" y="1871"/>
                    <a:pt x="1632" y="1871"/>
                    <a:pt x="1633" y="1870"/>
                  </a:cubicBezTo>
                  <a:cubicBezTo>
                    <a:pt x="1634" y="1870"/>
                    <a:pt x="1635" y="1870"/>
                    <a:pt x="1637" y="1869"/>
                  </a:cubicBezTo>
                  <a:cubicBezTo>
                    <a:pt x="1639" y="1868"/>
                    <a:pt x="1641" y="1868"/>
                    <a:pt x="1643" y="1867"/>
                  </a:cubicBezTo>
                  <a:cubicBezTo>
                    <a:pt x="1648" y="1865"/>
                    <a:pt x="1653" y="1863"/>
                    <a:pt x="1657" y="1861"/>
                  </a:cubicBezTo>
                  <a:cubicBezTo>
                    <a:pt x="1662" y="1860"/>
                    <a:pt x="1666" y="1858"/>
                    <a:pt x="1671" y="1856"/>
                  </a:cubicBezTo>
                  <a:cubicBezTo>
                    <a:pt x="1675" y="1854"/>
                    <a:pt x="1680" y="1852"/>
                    <a:pt x="1684" y="1851"/>
                  </a:cubicBezTo>
                  <a:cubicBezTo>
                    <a:pt x="1688" y="1849"/>
                    <a:pt x="1692" y="1848"/>
                    <a:pt x="1696" y="1846"/>
                  </a:cubicBezTo>
                  <a:cubicBezTo>
                    <a:pt x="1700" y="1845"/>
                    <a:pt x="1704" y="1844"/>
                    <a:pt x="1707" y="1843"/>
                  </a:cubicBezTo>
                  <a:cubicBezTo>
                    <a:pt x="1708" y="1843"/>
                    <a:pt x="1709" y="1843"/>
                    <a:pt x="1709" y="1843"/>
                  </a:cubicBezTo>
                  <a:cubicBezTo>
                    <a:pt x="1710" y="1843"/>
                    <a:pt x="1710" y="1843"/>
                    <a:pt x="1710" y="1843"/>
                  </a:cubicBezTo>
                  <a:cubicBezTo>
                    <a:pt x="1711" y="1844"/>
                    <a:pt x="1712" y="1845"/>
                    <a:pt x="1712" y="1845"/>
                  </a:cubicBezTo>
                  <a:cubicBezTo>
                    <a:pt x="1713" y="1846"/>
                    <a:pt x="1714" y="1847"/>
                    <a:pt x="1715" y="1847"/>
                  </a:cubicBezTo>
                  <a:cubicBezTo>
                    <a:pt x="1716" y="1848"/>
                    <a:pt x="1717" y="1849"/>
                    <a:pt x="1719" y="1849"/>
                  </a:cubicBezTo>
                  <a:cubicBezTo>
                    <a:pt x="1720" y="1850"/>
                    <a:pt x="1721" y="1851"/>
                    <a:pt x="1723" y="1851"/>
                  </a:cubicBezTo>
                  <a:cubicBezTo>
                    <a:pt x="1723" y="1852"/>
                    <a:pt x="1724" y="1852"/>
                    <a:pt x="1725" y="1852"/>
                  </a:cubicBezTo>
                  <a:cubicBezTo>
                    <a:pt x="1725" y="1853"/>
                    <a:pt x="1726" y="1853"/>
                    <a:pt x="1727" y="1853"/>
                  </a:cubicBezTo>
                  <a:cubicBezTo>
                    <a:pt x="1729" y="1854"/>
                    <a:pt x="1730" y="1854"/>
                    <a:pt x="1732" y="1855"/>
                  </a:cubicBezTo>
                  <a:cubicBezTo>
                    <a:pt x="1733" y="1855"/>
                    <a:pt x="1735" y="1856"/>
                    <a:pt x="1736" y="1856"/>
                  </a:cubicBezTo>
                  <a:cubicBezTo>
                    <a:pt x="1737" y="1856"/>
                    <a:pt x="1738" y="1856"/>
                    <a:pt x="1739" y="1856"/>
                  </a:cubicBezTo>
                  <a:cubicBezTo>
                    <a:pt x="1740" y="1857"/>
                    <a:pt x="1740" y="1857"/>
                    <a:pt x="1741" y="1857"/>
                  </a:cubicBezTo>
                  <a:cubicBezTo>
                    <a:pt x="1743" y="1857"/>
                    <a:pt x="1744" y="1857"/>
                    <a:pt x="1746" y="1857"/>
                  </a:cubicBezTo>
                  <a:cubicBezTo>
                    <a:pt x="1747" y="1857"/>
                    <a:pt x="1748" y="1857"/>
                    <a:pt x="1750" y="1857"/>
                  </a:cubicBezTo>
                  <a:cubicBezTo>
                    <a:pt x="1751" y="1857"/>
                    <a:pt x="1752" y="1857"/>
                    <a:pt x="1753" y="1857"/>
                  </a:cubicBezTo>
                  <a:cubicBezTo>
                    <a:pt x="1754" y="1857"/>
                    <a:pt x="1755" y="1857"/>
                    <a:pt x="1756" y="1857"/>
                  </a:cubicBezTo>
                  <a:cubicBezTo>
                    <a:pt x="1757" y="1856"/>
                    <a:pt x="1757" y="1856"/>
                    <a:pt x="1757" y="1856"/>
                  </a:cubicBezTo>
                  <a:cubicBezTo>
                    <a:pt x="1758" y="1856"/>
                    <a:pt x="1758" y="1856"/>
                    <a:pt x="1758" y="1856"/>
                  </a:cubicBezTo>
                  <a:cubicBezTo>
                    <a:pt x="1758" y="1856"/>
                    <a:pt x="1758" y="1856"/>
                    <a:pt x="1758" y="1856"/>
                  </a:cubicBezTo>
                  <a:cubicBezTo>
                    <a:pt x="1757" y="1856"/>
                    <a:pt x="1757" y="1855"/>
                    <a:pt x="1756" y="1855"/>
                  </a:cubicBezTo>
                  <a:cubicBezTo>
                    <a:pt x="1755" y="1855"/>
                    <a:pt x="1754" y="1854"/>
                    <a:pt x="1754" y="1854"/>
                  </a:cubicBezTo>
                  <a:cubicBezTo>
                    <a:pt x="1753" y="1854"/>
                    <a:pt x="1752" y="1853"/>
                    <a:pt x="1750" y="1853"/>
                  </a:cubicBezTo>
                  <a:cubicBezTo>
                    <a:pt x="1749" y="1852"/>
                    <a:pt x="1748" y="1852"/>
                    <a:pt x="1747" y="1851"/>
                  </a:cubicBezTo>
                  <a:cubicBezTo>
                    <a:pt x="1745" y="1851"/>
                    <a:pt x="1744" y="1850"/>
                    <a:pt x="1743" y="1850"/>
                  </a:cubicBezTo>
                  <a:cubicBezTo>
                    <a:pt x="1742" y="1850"/>
                    <a:pt x="1741" y="1849"/>
                    <a:pt x="1741" y="1849"/>
                  </a:cubicBezTo>
                  <a:cubicBezTo>
                    <a:pt x="1740" y="1849"/>
                    <a:pt x="1739" y="1849"/>
                    <a:pt x="1738" y="1849"/>
                  </a:cubicBezTo>
                  <a:cubicBezTo>
                    <a:pt x="1737" y="1848"/>
                    <a:pt x="1735" y="1848"/>
                    <a:pt x="1734" y="1847"/>
                  </a:cubicBezTo>
                  <a:cubicBezTo>
                    <a:pt x="1732" y="1847"/>
                    <a:pt x="1731" y="1846"/>
                    <a:pt x="1729" y="1846"/>
                  </a:cubicBezTo>
                  <a:cubicBezTo>
                    <a:pt x="1729" y="1846"/>
                    <a:pt x="1728" y="1846"/>
                    <a:pt x="1727" y="1845"/>
                  </a:cubicBezTo>
                  <a:cubicBezTo>
                    <a:pt x="1726" y="1845"/>
                    <a:pt x="1726" y="1845"/>
                    <a:pt x="1725" y="1845"/>
                  </a:cubicBezTo>
                  <a:cubicBezTo>
                    <a:pt x="1723" y="1844"/>
                    <a:pt x="1722" y="1844"/>
                    <a:pt x="1721" y="1844"/>
                  </a:cubicBezTo>
                  <a:cubicBezTo>
                    <a:pt x="1719" y="1844"/>
                    <a:pt x="1718" y="1843"/>
                    <a:pt x="1717" y="1843"/>
                  </a:cubicBezTo>
                  <a:cubicBezTo>
                    <a:pt x="1716" y="1843"/>
                    <a:pt x="1715" y="1843"/>
                    <a:pt x="1714" y="1842"/>
                  </a:cubicBezTo>
                  <a:cubicBezTo>
                    <a:pt x="1713" y="1842"/>
                    <a:pt x="1712" y="1842"/>
                    <a:pt x="1712" y="1842"/>
                  </a:cubicBezTo>
                  <a:cubicBezTo>
                    <a:pt x="1712" y="1842"/>
                    <a:pt x="1712" y="1842"/>
                    <a:pt x="1712" y="1842"/>
                  </a:cubicBezTo>
                  <a:cubicBezTo>
                    <a:pt x="1714" y="1842"/>
                    <a:pt x="1716" y="1841"/>
                    <a:pt x="1717" y="1841"/>
                  </a:cubicBezTo>
                  <a:cubicBezTo>
                    <a:pt x="1719" y="1841"/>
                    <a:pt x="1720" y="1840"/>
                    <a:pt x="1721" y="1840"/>
                  </a:cubicBezTo>
                  <a:cubicBezTo>
                    <a:pt x="1722" y="1840"/>
                    <a:pt x="1724" y="1840"/>
                    <a:pt x="1725" y="1840"/>
                  </a:cubicBezTo>
                  <a:cubicBezTo>
                    <a:pt x="1727" y="1839"/>
                    <a:pt x="1729" y="1839"/>
                    <a:pt x="1730" y="1839"/>
                  </a:cubicBezTo>
                  <a:cubicBezTo>
                    <a:pt x="1731" y="1839"/>
                    <a:pt x="1731" y="1839"/>
                    <a:pt x="1731" y="1839"/>
                  </a:cubicBezTo>
                  <a:cubicBezTo>
                    <a:pt x="1731" y="1839"/>
                    <a:pt x="1731" y="1839"/>
                    <a:pt x="1730" y="1839"/>
                  </a:cubicBezTo>
                  <a:cubicBezTo>
                    <a:pt x="1729" y="1839"/>
                    <a:pt x="1727" y="1838"/>
                    <a:pt x="1725" y="1838"/>
                  </a:cubicBezTo>
                  <a:cubicBezTo>
                    <a:pt x="1724" y="1838"/>
                    <a:pt x="1722" y="1838"/>
                    <a:pt x="1721" y="1838"/>
                  </a:cubicBezTo>
                  <a:cubicBezTo>
                    <a:pt x="1720" y="1838"/>
                    <a:pt x="1718" y="1838"/>
                    <a:pt x="1717" y="1838"/>
                  </a:cubicBezTo>
                  <a:cubicBezTo>
                    <a:pt x="1715" y="1838"/>
                    <a:pt x="1714" y="1838"/>
                    <a:pt x="1712" y="1838"/>
                  </a:cubicBezTo>
                  <a:cubicBezTo>
                    <a:pt x="1710" y="1838"/>
                    <a:pt x="1708" y="1838"/>
                    <a:pt x="1707" y="1839"/>
                  </a:cubicBezTo>
                  <a:cubicBezTo>
                    <a:pt x="1703" y="1839"/>
                    <a:pt x="1699" y="1840"/>
                    <a:pt x="1695" y="1841"/>
                  </a:cubicBezTo>
                  <a:cubicBezTo>
                    <a:pt x="1690" y="1842"/>
                    <a:pt x="1686" y="1843"/>
                    <a:pt x="1682" y="1844"/>
                  </a:cubicBezTo>
                  <a:cubicBezTo>
                    <a:pt x="1679" y="1845"/>
                    <a:pt x="1677" y="1846"/>
                    <a:pt x="1675" y="1846"/>
                  </a:cubicBezTo>
                  <a:cubicBezTo>
                    <a:pt x="1672" y="1847"/>
                    <a:pt x="1670" y="1848"/>
                    <a:pt x="1668" y="1849"/>
                  </a:cubicBezTo>
                  <a:cubicBezTo>
                    <a:pt x="1663" y="1850"/>
                    <a:pt x="1659" y="1852"/>
                    <a:pt x="1654" y="1854"/>
                  </a:cubicBezTo>
                  <a:cubicBezTo>
                    <a:pt x="1650" y="1856"/>
                    <a:pt x="1645" y="1858"/>
                    <a:pt x="1641" y="1860"/>
                  </a:cubicBezTo>
                  <a:cubicBezTo>
                    <a:pt x="1636" y="1861"/>
                    <a:pt x="1632" y="1863"/>
                    <a:pt x="1627" y="1865"/>
                  </a:cubicBezTo>
                  <a:cubicBezTo>
                    <a:pt x="1623" y="1866"/>
                    <a:pt x="1619" y="1868"/>
                    <a:pt x="1615" y="1869"/>
                  </a:cubicBezTo>
                  <a:cubicBezTo>
                    <a:pt x="1611" y="1870"/>
                    <a:pt x="1607" y="1871"/>
                    <a:pt x="1604" y="1872"/>
                  </a:cubicBezTo>
                  <a:cubicBezTo>
                    <a:pt x="1602" y="1873"/>
                    <a:pt x="1600" y="1873"/>
                    <a:pt x="1599" y="1874"/>
                  </a:cubicBezTo>
                  <a:cubicBezTo>
                    <a:pt x="1597" y="1874"/>
                    <a:pt x="1596" y="1874"/>
                    <a:pt x="1594" y="1875"/>
                  </a:cubicBezTo>
                  <a:cubicBezTo>
                    <a:pt x="1593" y="1875"/>
                    <a:pt x="1591" y="1875"/>
                    <a:pt x="1590" y="1875"/>
                  </a:cubicBezTo>
                  <a:cubicBezTo>
                    <a:pt x="1589" y="1876"/>
                    <a:pt x="1588" y="1876"/>
                    <a:pt x="1587" y="1876"/>
                  </a:cubicBezTo>
                  <a:cubicBezTo>
                    <a:pt x="1585" y="1876"/>
                    <a:pt x="1584" y="1876"/>
                    <a:pt x="1584" y="1876"/>
                  </a:cubicBezTo>
                  <a:cubicBezTo>
                    <a:pt x="1576" y="1872"/>
                    <a:pt x="1569" y="1869"/>
                    <a:pt x="1562" y="1866"/>
                  </a:cubicBezTo>
                  <a:cubicBezTo>
                    <a:pt x="1533" y="1851"/>
                    <a:pt x="1510" y="1840"/>
                    <a:pt x="1488" y="1830"/>
                  </a:cubicBezTo>
                  <a:cubicBezTo>
                    <a:pt x="1426" y="1802"/>
                    <a:pt x="1372" y="1776"/>
                    <a:pt x="1329" y="1717"/>
                  </a:cubicBezTo>
                  <a:cubicBezTo>
                    <a:pt x="1272" y="1638"/>
                    <a:pt x="1260" y="1544"/>
                    <a:pt x="1229" y="1455"/>
                  </a:cubicBezTo>
                  <a:cubicBezTo>
                    <a:pt x="1196" y="1360"/>
                    <a:pt x="1289" y="1274"/>
                    <a:pt x="1366" y="1257"/>
                  </a:cubicBezTo>
                  <a:cubicBezTo>
                    <a:pt x="1392" y="1251"/>
                    <a:pt x="1415" y="1246"/>
                    <a:pt x="1437" y="1240"/>
                  </a:cubicBezTo>
                  <a:cubicBezTo>
                    <a:pt x="1438" y="1240"/>
                    <a:pt x="1440" y="1241"/>
                    <a:pt x="1442" y="1241"/>
                  </a:cubicBezTo>
                  <a:cubicBezTo>
                    <a:pt x="1447" y="1243"/>
                    <a:pt x="1452" y="1245"/>
                    <a:pt x="1457" y="1246"/>
                  </a:cubicBezTo>
                  <a:cubicBezTo>
                    <a:pt x="1460" y="1247"/>
                    <a:pt x="1463" y="1248"/>
                    <a:pt x="1466" y="1248"/>
                  </a:cubicBezTo>
                  <a:cubicBezTo>
                    <a:pt x="1466" y="1249"/>
                    <a:pt x="1466" y="1249"/>
                    <a:pt x="1466" y="1250"/>
                  </a:cubicBezTo>
                  <a:cubicBezTo>
                    <a:pt x="1467" y="1250"/>
                    <a:pt x="1467" y="1251"/>
                    <a:pt x="1467" y="1251"/>
                  </a:cubicBezTo>
                  <a:cubicBezTo>
                    <a:pt x="1467" y="1251"/>
                    <a:pt x="1467" y="1252"/>
                    <a:pt x="1467" y="1252"/>
                  </a:cubicBezTo>
                  <a:cubicBezTo>
                    <a:pt x="1467" y="1252"/>
                    <a:pt x="1468" y="1253"/>
                    <a:pt x="1468" y="1253"/>
                  </a:cubicBezTo>
                  <a:cubicBezTo>
                    <a:pt x="1468" y="1253"/>
                    <a:pt x="1468" y="1253"/>
                    <a:pt x="1468" y="1253"/>
                  </a:cubicBezTo>
                  <a:cubicBezTo>
                    <a:pt x="1468" y="1254"/>
                    <a:pt x="1469" y="1255"/>
                    <a:pt x="1469" y="1255"/>
                  </a:cubicBezTo>
                  <a:cubicBezTo>
                    <a:pt x="1470" y="1256"/>
                    <a:pt x="1470" y="1257"/>
                    <a:pt x="1471" y="1258"/>
                  </a:cubicBezTo>
                  <a:cubicBezTo>
                    <a:pt x="1471" y="1259"/>
                    <a:pt x="1472" y="1260"/>
                    <a:pt x="1472" y="1261"/>
                  </a:cubicBezTo>
                  <a:cubicBezTo>
                    <a:pt x="1472" y="1262"/>
                    <a:pt x="1473" y="1263"/>
                    <a:pt x="1473" y="1263"/>
                  </a:cubicBezTo>
                  <a:cubicBezTo>
                    <a:pt x="1474" y="1264"/>
                    <a:pt x="1474" y="1265"/>
                    <a:pt x="1474" y="1266"/>
                  </a:cubicBezTo>
                  <a:cubicBezTo>
                    <a:pt x="1474" y="1267"/>
                    <a:pt x="1474" y="1267"/>
                    <a:pt x="1474" y="1267"/>
                  </a:cubicBezTo>
                  <a:cubicBezTo>
                    <a:pt x="1459" y="1283"/>
                    <a:pt x="1466" y="1292"/>
                    <a:pt x="1488" y="1295"/>
                  </a:cubicBezTo>
                  <a:cubicBezTo>
                    <a:pt x="1489" y="1284"/>
                    <a:pt x="1495" y="1269"/>
                    <a:pt x="1477" y="1266"/>
                  </a:cubicBezTo>
                  <a:cubicBezTo>
                    <a:pt x="1477" y="1265"/>
                    <a:pt x="1477" y="1265"/>
                    <a:pt x="1477" y="1265"/>
                  </a:cubicBezTo>
                  <a:cubicBezTo>
                    <a:pt x="1477" y="1265"/>
                    <a:pt x="1477" y="1265"/>
                    <a:pt x="1477" y="1265"/>
                  </a:cubicBezTo>
                  <a:cubicBezTo>
                    <a:pt x="1477" y="1264"/>
                    <a:pt x="1476" y="1263"/>
                    <a:pt x="1476" y="1262"/>
                  </a:cubicBezTo>
                  <a:cubicBezTo>
                    <a:pt x="1476" y="1261"/>
                    <a:pt x="1475" y="1260"/>
                    <a:pt x="1475" y="1259"/>
                  </a:cubicBezTo>
                  <a:cubicBezTo>
                    <a:pt x="1474" y="1258"/>
                    <a:pt x="1474" y="1257"/>
                    <a:pt x="1473" y="1257"/>
                  </a:cubicBezTo>
                  <a:cubicBezTo>
                    <a:pt x="1473" y="1256"/>
                    <a:pt x="1473" y="1255"/>
                    <a:pt x="1472" y="1254"/>
                  </a:cubicBezTo>
                  <a:cubicBezTo>
                    <a:pt x="1472" y="1253"/>
                    <a:pt x="1471" y="1252"/>
                    <a:pt x="1471" y="1252"/>
                  </a:cubicBezTo>
                  <a:cubicBezTo>
                    <a:pt x="1470" y="1251"/>
                    <a:pt x="1470" y="1251"/>
                    <a:pt x="1470" y="1251"/>
                  </a:cubicBezTo>
                  <a:cubicBezTo>
                    <a:pt x="1470" y="1251"/>
                    <a:pt x="1470" y="1251"/>
                    <a:pt x="1470" y="1251"/>
                  </a:cubicBezTo>
                  <a:cubicBezTo>
                    <a:pt x="1470" y="1250"/>
                    <a:pt x="1469" y="1250"/>
                    <a:pt x="1469" y="1250"/>
                  </a:cubicBezTo>
                  <a:cubicBezTo>
                    <a:pt x="1468" y="1249"/>
                    <a:pt x="1468" y="1249"/>
                    <a:pt x="1467" y="1249"/>
                  </a:cubicBezTo>
                  <a:cubicBezTo>
                    <a:pt x="1467" y="1249"/>
                    <a:pt x="1467" y="1249"/>
                    <a:pt x="1467" y="1248"/>
                  </a:cubicBezTo>
                  <a:cubicBezTo>
                    <a:pt x="1469" y="1249"/>
                    <a:pt x="1472" y="1249"/>
                    <a:pt x="1474" y="1249"/>
                  </a:cubicBezTo>
                  <a:cubicBezTo>
                    <a:pt x="1476" y="1249"/>
                    <a:pt x="1477" y="1249"/>
                    <a:pt x="1478" y="1249"/>
                  </a:cubicBezTo>
                  <a:cubicBezTo>
                    <a:pt x="1479" y="1249"/>
                    <a:pt x="1479" y="1249"/>
                    <a:pt x="1479" y="1249"/>
                  </a:cubicBezTo>
                  <a:cubicBezTo>
                    <a:pt x="1480" y="1249"/>
                    <a:pt x="1480" y="1249"/>
                    <a:pt x="1480" y="1249"/>
                  </a:cubicBezTo>
                  <a:cubicBezTo>
                    <a:pt x="1481" y="1249"/>
                    <a:pt x="1481" y="1249"/>
                    <a:pt x="1481" y="1249"/>
                  </a:cubicBezTo>
                  <a:cubicBezTo>
                    <a:pt x="1481" y="1249"/>
                    <a:pt x="1482" y="1249"/>
                    <a:pt x="1483" y="1249"/>
                  </a:cubicBezTo>
                  <a:cubicBezTo>
                    <a:pt x="1486" y="1249"/>
                    <a:pt x="1488" y="1248"/>
                    <a:pt x="1491" y="1247"/>
                  </a:cubicBezTo>
                  <a:cubicBezTo>
                    <a:pt x="1493" y="1247"/>
                    <a:pt x="1494" y="1246"/>
                    <a:pt x="1495" y="1246"/>
                  </a:cubicBezTo>
                  <a:cubicBezTo>
                    <a:pt x="1496" y="1246"/>
                    <a:pt x="1496" y="1246"/>
                    <a:pt x="1496" y="1247"/>
                  </a:cubicBezTo>
                  <a:cubicBezTo>
                    <a:pt x="1497" y="1247"/>
                    <a:pt x="1497" y="1247"/>
                    <a:pt x="1498" y="1248"/>
                  </a:cubicBezTo>
                  <a:cubicBezTo>
                    <a:pt x="1498" y="1248"/>
                    <a:pt x="1499" y="1248"/>
                    <a:pt x="1499" y="1248"/>
                  </a:cubicBezTo>
                  <a:cubicBezTo>
                    <a:pt x="1499" y="1249"/>
                    <a:pt x="1499" y="1249"/>
                    <a:pt x="1500" y="1249"/>
                  </a:cubicBezTo>
                  <a:cubicBezTo>
                    <a:pt x="1500" y="1249"/>
                    <a:pt x="1501" y="1250"/>
                    <a:pt x="1502" y="1250"/>
                  </a:cubicBezTo>
                  <a:cubicBezTo>
                    <a:pt x="1502" y="1250"/>
                    <a:pt x="1503" y="1251"/>
                    <a:pt x="1504" y="1251"/>
                  </a:cubicBezTo>
                  <a:cubicBezTo>
                    <a:pt x="1504" y="1252"/>
                    <a:pt x="1504" y="1252"/>
                    <a:pt x="1505" y="1252"/>
                  </a:cubicBezTo>
                  <a:cubicBezTo>
                    <a:pt x="1505" y="1252"/>
                    <a:pt x="1505" y="1252"/>
                    <a:pt x="1506" y="1253"/>
                  </a:cubicBezTo>
                  <a:cubicBezTo>
                    <a:pt x="1506" y="1253"/>
                    <a:pt x="1507" y="1254"/>
                    <a:pt x="1508" y="1254"/>
                  </a:cubicBezTo>
                  <a:cubicBezTo>
                    <a:pt x="1509" y="1255"/>
                    <a:pt x="1511" y="1257"/>
                    <a:pt x="1512" y="1258"/>
                  </a:cubicBezTo>
                  <a:cubicBezTo>
                    <a:pt x="1514" y="1259"/>
                    <a:pt x="1515" y="1261"/>
                    <a:pt x="1516" y="1262"/>
                  </a:cubicBezTo>
                  <a:cubicBezTo>
                    <a:pt x="1517" y="1263"/>
                    <a:pt x="1519" y="1265"/>
                    <a:pt x="1520" y="1266"/>
                  </a:cubicBezTo>
                  <a:cubicBezTo>
                    <a:pt x="1521" y="1268"/>
                    <a:pt x="1521" y="1269"/>
                    <a:pt x="1522" y="1270"/>
                  </a:cubicBezTo>
                  <a:cubicBezTo>
                    <a:pt x="1518" y="1278"/>
                    <a:pt x="1514" y="1288"/>
                    <a:pt x="1518" y="1296"/>
                  </a:cubicBezTo>
                  <a:cubicBezTo>
                    <a:pt x="1522" y="1305"/>
                    <a:pt x="1535" y="1305"/>
                    <a:pt x="1545" y="1308"/>
                  </a:cubicBezTo>
                  <a:cubicBezTo>
                    <a:pt x="1543" y="1291"/>
                    <a:pt x="1551" y="1263"/>
                    <a:pt x="1524" y="1268"/>
                  </a:cubicBezTo>
                  <a:cubicBezTo>
                    <a:pt x="1524" y="1267"/>
                    <a:pt x="1524" y="1267"/>
                    <a:pt x="1524" y="1267"/>
                  </a:cubicBezTo>
                  <a:cubicBezTo>
                    <a:pt x="1525" y="1267"/>
                    <a:pt x="1525" y="1266"/>
                    <a:pt x="1526" y="1265"/>
                  </a:cubicBezTo>
                  <a:cubicBezTo>
                    <a:pt x="1524" y="1267"/>
                    <a:pt x="1524" y="1267"/>
                    <a:pt x="1524" y="1267"/>
                  </a:cubicBezTo>
                  <a:cubicBezTo>
                    <a:pt x="1523" y="1266"/>
                    <a:pt x="1523" y="1265"/>
                    <a:pt x="1522" y="1265"/>
                  </a:cubicBezTo>
                  <a:cubicBezTo>
                    <a:pt x="1521" y="1263"/>
                    <a:pt x="1520" y="1261"/>
                    <a:pt x="1518" y="1260"/>
                  </a:cubicBezTo>
                  <a:cubicBezTo>
                    <a:pt x="1517" y="1258"/>
                    <a:pt x="1516" y="1257"/>
                    <a:pt x="1514" y="1256"/>
                  </a:cubicBezTo>
                  <a:cubicBezTo>
                    <a:pt x="1513" y="1254"/>
                    <a:pt x="1511" y="1253"/>
                    <a:pt x="1510" y="1252"/>
                  </a:cubicBezTo>
                  <a:cubicBezTo>
                    <a:pt x="1509" y="1251"/>
                    <a:pt x="1508" y="1251"/>
                    <a:pt x="1508" y="1250"/>
                  </a:cubicBezTo>
                  <a:cubicBezTo>
                    <a:pt x="1507" y="1250"/>
                    <a:pt x="1507" y="1250"/>
                    <a:pt x="1507" y="1249"/>
                  </a:cubicBezTo>
                  <a:cubicBezTo>
                    <a:pt x="1506" y="1249"/>
                    <a:pt x="1506" y="1249"/>
                    <a:pt x="1505" y="1249"/>
                  </a:cubicBezTo>
                  <a:cubicBezTo>
                    <a:pt x="1505" y="1248"/>
                    <a:pt x="1504" y="1248"/>
                    <a:pt x="1503" y="1247"/>
                  </a:cubicBezTo>
                  <a:cubicBezTo>
                    <a:pt x="1503" y="1247"/>
                    <a:pt x="1502" y="1246"/>
                    <a:pt x="1501" y="1246"/>
                  </a:cubicBezTo>
                  <a:cubicBezTo>
                    <a:pt x="1501" y="1246"/>
                    <a:pt x="1501" y="1246"/>
                    <a:pt x="1500" y="1246"/>
                  </a:cubicBezTo>
                  <a:cubicBezTo>
                    <a:pt x="1500" y="1245"/>
                    <a:pt x="1500" y="1245"/>
                    <a:pt x="1499" y="1245"/>
                  </a:cubicBezTo>
                  <a:cubicBezTo>
                    <a:pt x="1499" y="1245"/>
                    <a:pt x="1499" y="1245"/>
                    <a:pt x="1498" y="1245"/>
                  </a:cubicBezTo>
                  <a:cubicBezTo>
                    <a:pt x="1501" y="1244"/>
                    <a:pt x="1504" y="1243"/>
                    <a:pt x="1507" y="1241"/>
                  </a:cubicBezTo>
                  <a:cubicBezTo>
                    <a:pt x="1512" y="1239"/>
                    <a:pt x="1516" y="1237"/>
                    <a:pt x="1521" y="1236"/>
                  </a:cubicBezTo>
                  <a:cubicBezTo>
                    <a:pt x="1526" y="1234"/>
                    <a:pt x="1531" y="1233"/>
                    <a:pt x="1536" y="1233"/>
                  </a:cubicBezTo>
                  <a:cubicBezTo>
                    <a:pt x="1541" y="1233"/>
                    <a:pt x="1545" y="1234"/>
                    <a:pt x="1550" y="1236"/>
                  </a:cubicBezTo>
                  <a:cubicBezTo>
                    <a:pt x="1554" y="1238"/>
                    <a:pt x="1559" y="1240"/>
                    <a:pt x="1563" y="1242"/>
                  </a:cubicBezTo>
                  <a:cubicBezTo>
                    <a:pt x="1571" y="1246"/>
                    <a:pt x="1578" y="1251"/>
                    <a:pt x="1585" y="1256"/>
                  </a:cubicBezTo>
                  <a:cubicBezTo>
                    <a:pt x="1586" y="1257"/>
                    <a:pt x="1588" y="1259"/>
                    <a:pt x="1589" y="1260"/>
                  </a:cubicBezTo>
                  <a:cubicBezTo>
                    <a:pt x="1591" y="1261"/>
                    <a:pt x="1592" y="1262"/>
                    <a:pt x="1594" y="1264"/>
                  </a:cubicBezTo>
                  <a:cubicBezTo>
                    <a:pt x="1596" y="1266"/>
                    <a:pt x="1599" y="1268"/>
                    <a:pt x="1601" y="1271"/>
                  </a:cubicBezTo>
                  <a:cubicBezTo>
                    <a:pt x="1606" y="1275"/>
                    <a:pt x="1609" y="1280"/>
                    <a:pt x="1612" y="1284"/>
                  </a:cubicBezTo>
                  <a:cubicBezTo>
                    <a:pt x="1612" y="1284"/>
                    <a:pt x="1612" y="1284"/>
                    <a:pt x="1612" y="1284"/>
                  </a:cubicBezTo>
                  <a:cubicBezTo>
                    <a:pt x="1612" y="1284"/>
                    <a:pt x="1612" y="1284"/>
                    <a:pt x="1612" y="1284"/>
                  </a:cubicBezTo>
                  <a:cubicBezTo>
                    <a:pt x="1612" y="1284"/>
                    <a:pt x="1612" y="1285"/>
                    <a:pt x="1612" y="1285"/>
                  </a:cubicBezTo>
                  <a:cubicBezTo>
                    <a:pt x="1612" y="1285"/>
                    <a:pt x="1612" y="1285"/>
                    <a:pt x="1612" y="1285"/>
                  </a:cubicBezTo>
                  <a:cubicBezTo>
                    <a:pt x="1612" y="1286"/>
                    <a:pt x="1612" y="1287"/>
                    <a:pt x="1613" y="1288"/>
                  </a:cubicBezTo>
                  <a:cubicBezTo>
                    <a:pt x="1613" y="1288"/>
                    <a:pt x="1613" y="1289"/>
                    <a:pt x="1613" y="1290"/>
                  </a:cubicBezTo>
                  <a:cubicBezTo>
                    <a:pt x="1613" y="1291"/>
                    <a:pt x="1613" y="1292"/>
                    <a:pt x="1613" y="1293"/>
                  </a:cubicBezTo>
                  <a:cubicBezTo>
                    <a:pt x="1613" y="1294"/>
                    <a:pt x="1613" y="1295"/>
                    <a:pt x="1613" y="1296"/>
                  </a:cubicBezTo>
                  <a:cubicBezTo>
                    <a:pt x="1612" y="1297"/>
                    <a:pt x="1612" y="1297"/>
                    <a:pt x="1612" y="1298"/>
                  </a:cubicBezTo>
                  <a:cubicBezTo>
                    <a:pt x="1603" y="1308"/>
                    <a:pt x="1597" y="1319"/>
                    <a:pt x="1605" y="1330"/>
                  </a:cubicBezTo>
                  <a:cubicBezTo>
                    <a:pt x="1614" y="1319"/>
                    <a:pt x="1622" y="1309"/>
                    <a:pt x="1616" y="1296"/>
                  </a:cubicBezTo>
                  <a:cubicBezTo>
                    <a:pt x="1615" y="1296"/>
                    <a:pt x="1615" y="1296"/>
                    <a:pt x="1615" y="1296"/>
                  </a:cubicBezTo>
                  <a:cubicBezTo>
                    <a:pt x="1615" y="1296"/>
                    <a:pt x="1615" y="1296"/>
                    <a:pt x="1615" y="1296"/>
                  </a:cubicBezTo>
                  <a:cubicBezTo>
                    <a:pt x="1616" y="1295"/>
                    <a:pt x="1616" y="1294"/>
                    <a:pt x="1616" y="1293"/>
                  </a:cubicBezTo>
                  <a:cubicBezTo>
                    <a:pt x="1616" y="1292"/>
                    <a:pt x="1616" y="1292"/>
                    <a:pt x="1616" y="1291"/>
                  </a:cubicBezTo>
                  <a:cubicBezTo>
                    <a:pt x="1616" y="1292"/>
                    <a:pt x="1616" y="1293"/>
                    <a:pt x="1616" y="1294"/>
                  </a:cubicBezTo>
                  <a:cubicBezTo>
                    <a:pt x="1617" y="1295"/>
                    <a:pt x="1617" y="1296"/>
                    <a:pt x="1617" y="1297"/>
                  </a:cubicBezTo>
                  <a:cubicBezTo>
                    <a:pt x="1617" y="1297"/>
                    <a:pt x="1617" y="1298"/>
                    <a:pt x="1617" y="1298"/>
                  </a:cubicBezTo>
                  <a:cubicBezTo>
                    <a:pt x="1617" y="1298"/>
                    <a:pt x="1617" y="1297"/>
                    <a:pt x="1617" y="1297"/>
                  </a:cubicBezTo>
                  <a:cubicBezTo>
                    <a:pt x="1617" y="1296"/>
                    <a:pt x="1617" y="1295"/>
                    <a:pt x="1617" y="1294"/>
                  </a:cubicBezTo>
                  <a:cubicBezTo>
                    <a:pt x="1617" y="1292"/>
                    <a:pt x="1616" y="1290"/>
                    <a:pt x="1615" y="1288"/>
                  </a:cubicBezTo>
                  <a:cubicBezTo>
                    <a:pt x="1615" y="1288"/>
                    <a:pt x="1615" y="1287"/>
                    <a:pt x="1615" y="1287"/>
                  </a:cubicBezTo>
                  <a:cubicBezTo>
                    <a:pt x="1615" y="1286"/>
                    <a:pt x="1615" y="1286"/>
                    <a:pt x="1615" y="1285"/>
                  </a:cubicBezTo>
                  <a:cubicBezTo>
                    <a:pt x="1615" y="1285"/>
                    <a:pt x="1615" y="1285"/>
                    <a:pt x="1615" y="1284"/>
                  </a:cubicBezTo>
                  <a:cubicBezTo>
                    <a:pt x="1615" y="1284"/>
                    <a:pt x="1615" y="1284"/>
                    <a:pt x="1615" y="1284"/>
                  </a:cubicBezTo>
                  <a:cubicBezTo>
                    <a:pt x="1615" y="1284"/>
                    <a:pt x="1615" y="1283"/>
                    <a:pt x="1614" y="1283"/>
                  </a:cubicBezTo>
                  <a:cubicBezTo>
                    <a:pt x="1614" y="1282"/>
                    <a:pt x="1614" y="1282"/>
                    <a:pt x="1614" y="1282"/>
                  </a:cubicBezTo>
                  <a:cubicBezTo>
                    <a:pt x="1613" y="1281"/>
                    <a:pt x="1613" y="1280"/>
                    <a:pt x="1613" y="1280"/>
                  </a:cubicBezTo>
                  <a:cubicBezTo>
                    <a:pt x="1613" y="1280"/>
                    <a:pt x="1613" y="1281"/>
                    <a:pt x="1613" y="1281"/>
                  </a:cubicBezTo>
                  <a:cubicBezTo>
                    <a:pt x="1611" y="1278"/>
                    <a:pt x="1609" y="1274"/>
                    <a:pt x="1606" y="1270"/>
                  </a:cubicBezTo>
                  <a:cubicBezTo>
                    <a:pt x="1606" y="1270"/>
                    <a:pt x="1607" y="1271"/>
                    <a:pt x="1608" y="1271"/>
                  </a:cubicBezTo>
                  <a:cubicBezTo>
                    <a:pt x="1609" y="1271"/>
                    <a:pt x="1610" y="1271"/>
                    <a:pt x="1611" y="1271"/>
                  </a:cubicBezTo>
                  <a:cubicBezTo>
                    <a:pt x="1611" y="1271"/>
                    <a:pt x="1612" y="1271"/>
                    <a:pt x="1613" y="1271"/>
                  </a:cubicBezTo>
                  <a:cubicBezTo>
                    <a:pt x="1613" y="1271"/>
                    <a:pt x="1613" y="1271"/>
                    <a:pt x="1614" y="1271"/>
                  </a:cubicBezTo>
                  <a:cubicBezTo>
                    <a:pt x="1614" y="1271"/>
                    <a:pt x="1614" y="1271"/>
                    <a:pt x="1615" y="1271"/>
                  </a:cubicBezTo>
                  <a:cubicBezTo>
                    <a:pt x="1615" y="1271"/>
                    <a:pt x="1616" y="1271"/>
                    <a:pt x="1617" y="1271"/>
                  </a:cubicBezTo>
                  <a:cubicBezTo>
                    <a:pt x="1617" y="1271"/>
                    <a:pt x="1618" y="1271"/>
                    <a:pt x="1619" y="1271"/>
                  </a:cubicBezTo>
                  <a:cubicBezTo>
                    <a:pt x="1620" y="1271"/>
                    <a:pt x="1621" y="1272"/>
                    <a:pt x="1621" y="1272"/>
                  </a:cubicBezTo>
                  <a:cubicBezTo>
                    <a:pt x="1622" y="1272"/>
                    <a:pt x="1623" y="1272"/>
                    <a:pt x="1624" y="1272"/>
                  </a:cubicBezTo>
                  <a:cubicBezTo>
                    <a:pt x="1626" y="1272"/>
                    <a:pt x="1628" y="1273"/>
                    <a:pt x="1629" y="1273"/>
                  </a:cubicBezTo>
                  <a:cubicBezTo>
                    <a:pt x="1631" y="1273"/>
                    <a:pt x="1633" y="1274"/>
                    <a:pt x="1635" y="1274"/>
                  </a:cubicBezTo>
                  <a:cubicBezTo>
                    <a:pt x="1636" y="1275"/>
                    <a:pt x="1638" y="1276"/>
                    <a:pt x="1640" y="1276"/>
                  </a:cubicBezTo>
                  <a:cubicBezTo>
                    <a:pt x="1641" y="1277"/>
                    <a:pt x="1643" y="1278"/>
                    <a:pt x="1645" y="1279"/>
                  </a:cubicBezTo>
                  <a:cubicBezTo>
                    <a:pt x="1645" y="1279"/>
                    <a:pt x="1645" y="1279"/>
                    <a:pt x="1645" y="1279"/>
                  </a:cubicBezTo>
                  <a:cubicBezTo>
                    <a:pt x="1647" y="1306"/>
                    <a:pt x="1666" y="1302"/>
                    <a:pt x="1686" y="1292"/>
                  </a:cubicBezTo>
                  <a:cubicBezTo>
                    <a:pt x="1668" y="1287"/>
                    <a:pt x="1668" y="1268"/>
                    <a:pt x="1645" y="1275"/>
                  </a:cubicBezTo>
                  <a:cubicBezTo>
                    <a:pt x="1644" y="1275"/>
                    <a:pt x="1642" y="1274"/>
                    <a:pt x="1641" y="1273"/>
                  </a:cubicBezTo>
                  <a:cubicBezTo>
                    <a:pt x="1639" y="1273"/>
                    <a:pt x="1637" y="1272"/>
                    <a:pt x="1636" y="1271"/>
                  </a:cubicBezTo>
                  <a:cubicBezTo>
                    <a:pt x="1634" y="1271"/>
                    <a:pt x="1632" y="1270"/>
                    <a:pt x="1630" y="1270"/>
                  </a:cubicBezTo>
                  <a:cubicBezTo>
                    <a:pt x="1628" y="1269"/>
                    <a:pt x="1626" y="1269"/>
                    <a:pt x="1624" y="1269"/>
                  </a:cubicBezTo>
                  <a:cubicBezTo>
                    <a:pt x="1624" y="1269"/>
                    <a:pt x="1623" y="1269"/>
                    <a:pt x="1622" y="1269"/>
                  </a:cubicBezTo>
                  <a:cubicBezTo>
                    <a:pt x="1621" y="1268"/>
                    <a:pt x="1620" y="1268"/>
                    <a:pt x="1619" y="1268"/>
                  </a:cubicBezTo>
                  <a:cubicBezTo>
                    <a:pt x="1618" y="1268"/>
                    <a:pt x="1618" y="1268"/>
                    <a:pt x="1617" y="1268"/>
                  </a:cubicBezTo>
                  <a:cubicBezTo>
                    <a:pt x="1616" y="1268"/>
                    <a:pt x="1615" y="1268"/>
                    <a:pt x="1615" y="1268"/>
                  </a:cubicBezTo>
                  <a:cubicBezTo>
                    <a:pt x="1614" y="1268"/>
                    <a:pt x="1614" y="1268"/>
                    <a:pt x="1614" y="1268"/>
                  </a:cubicBezTo>
                  <a:cubicBezTo>
                    <a:pt x="1613" y="1268"/>
                    <a:pt x="1613" y="1268"/>
                    <a:pt x="1612" y="1268"/>
                  </a:cubicBezTo>
                  <a:cubicBezTo>
                    <a:pt x="1612" y="1268"/>
                    <a:pt x="1611" y="1268"/>
                    <a:pt x="1611" y="1269"/>
                  </a:cubicBezTo>
                  <a:cubicBezTo>
                    <a:pt x="1610" y="1269"/>
                    <a:pt x="1610" y="1269"/>
                    <a:pt x="1609" y="1269"/>
                  </a:cubicBezTo>
                  <a:cubicBezTo>
                    <a:pt x="1609" y="1269"/>
                    <a:pt x="1608" y="1269"/>
                    <a:pt x="1608" y="1269"/>
                  </a:cubicBezTo>
                  <a:cubicBezTo>
                    <a:pt x="1607" y="1270"/>
                    <a:pt x="1606" y="1270"/>
                    <a:pt x="1605" y="1270"/>
                  </a:cubicBezTo>
                  <a:cubicBezTo>
                    <a:pt x="1605" y="1270"/>
                    <a:pt x="1604" y="1269"/>
                    <a:pt x="1604" y="1268"/>
                  </a:cubicBezTo>
                  <a:cubicBezTo>
                    <a:pt x="1602" y="1266"/>
                    <a:pt x="1599" y="1263"/>
                    <a:pt x="1597" y="1260"/>
                  </a:cubicBezTo>
                  <a:cubicBezTo>
                    <a:pt x="1595" y="1259"/>
                    <a:pt x="1594" y="1258"/>
                    <a:pt x="1592" y="1256"/>
                  </a:cubicBezTo>
                  <a:cubicBezTo>
                    <a:pt x="1591" y="1255"/>
                    <a:pt x="1589" y="1254"/>
                    <a:pt x="1588" y="1252"/>
                  </a:cubicBezTo>
                  <a:cubicBezTo>
                    <a:pt x="1585" y="1250"/>
                    <a:pt x="1582" y="1248"/>
                    <a:pt x="1579" y="1246"/>
                  </a:cubicBezTo>
                  <a:cubicBezTo>
                    <a:pt x="1580" y="1246"/>
                    <a:pt x="1580" y="1246"/>
                    <a:pt x="1580" y="1246"/>
                  </a:cubicBezTo>
                  <a:cubicBezTo>
                    <a:pt x="1582" y="1247"/>
                    <a:pt x="1584" y="1247"/>
                    <a:pt x="1586" y="1247"/>
                  </a:cubicBezTo>
                  <a:cubicBezTo>
                    <a:pt x="1587" y="1247"/>
                    <a:pt x="1589" y="1246"/>
                    <a:pt x="1590" y="1246"/>
                  </a:cubicBezTo>
                  <a:cubicBezTo>
                    <a:pt x="1590" y="1246"/>
                    <a:pt x="1591" y="1246"/>
                    <a:pt x="1592" y="1246"/>
                  </a:cubicBezTo>
                  <a:cubicBezTo>
                    <a:pt x="1592" y="1246"/>
                    <a:pt x="1593" y="1245"/>
                    <a:pt x="1594" y="1245"/>
                  </a:cubicBezTo>
                  <a:cubicBezTo>
                    <a:pt x="1596" y="1244"/>
                    <a:pt x="1599" y="1243"/>
                    <a:pt x="1602" y="1242"/>
                  </a:cubicBezTo>
                  <a:cubicBezTo>
                    <a:pt x="1605" y="1241"/>
                    <a:pt x="1608" y="1239"/>
                    <a:pt x="1611" y="1238"/>
                  </a:cubicBezTo>
                  <a:cubicBezTo>
                    <a:pt x="1617" y="1235"/>
                    <a:pt x="1623" y="1232"/>
                    <a:pt x="1630" y="1228"/>
                  </a:cubicBezTo>
                  <a:cubicBezTo>
                    <a:pt x="1633" y="1227"/>
                    <a:pt x="1636" y="1225"/>
                    <a:pt x="1639" y="1224"/>
                  </a:cubicBezTo>
                  <a:cubicBezTo>
                    <a:pt x="1643" y="1222"/>
                    <a:pt x="1646" y="1221"/>
                    <a:pt x="1649" y="1219"/>
                  </a:cubicBezTo>
                  <a:cubicBezTo>
                    <a:pt x="1650" y="1218"/>
                    <a:pt x="1652" y="1218"/>
                    <a:pt x="1653" y="1217"/>
                  </a:cubicBezTo>
                  <a:cubicBezTo>
                    <a:pt x="1655" y="1217"/>
                    <a:pt x="1656" y="1217"/>
                    <a:pt x="1658" y="1216"/>
                  </a:cubicBezTo>
                  <a:cubicBezTo>
                    <a:pt x="1658" y="1216"/>
                    <a:pt x="1658" y="1216"/>
                    <a:pt x="1659" y="1216"/>
                  </a:cubicBezTo>
                  <a:cubicBezTo>
                    <a:pt x="1659" y="1216"/>
                    <a:pt x="1659" y="1216"/>
                    <a:pt x="1660" y="1216"/>
                  </a:cubicBezTo>
                  <a:cubicBezTo>
                    <a:pt x="1660" y="1216"/>
                    <a:pt x="1661" y="1216"/>
                    <a:pt x="1662" y="1217"/>
                  </a:cubicBezTo>
                  <a:cubicBezTo>
                    <a:pt x="1663" y="1217"/>
                    <a:pt x="1664" y="1217"/>
                    <a:pt x="1666" y="1217"/>
                  </a:cubicBezTo>
                  <a:cubicBezTo>
                    <a:pt x="1667" y="1218"/>
                    <a:pt x="1668" y="1218"/>
                    <a:pt x="1669" y="1219"/>
                  </a:cubicBezTo>
                  <a:cubicBezTo>
                    <a:pt x="1670" y="1219"/>
                    <a:pt x="1671" y="1219"/>
                    <a:pt x="1671" y="1220"/>
                  </a:cubicBezTo>
                  <a:cubicBezTo>
                    <a:pt x="1671" y="1220"/>
                    <a:pt x="1671" y="1220"/>
                    <a:pt x="1672" y="1220"/>
                  </a:cubicBezTo>
                  <a:cubicBezTo>
                    <a:pt x="1672" y="1220"/>
                    <a:pt x="1672" y="1220"/>
                    <a:pt x="1672" y="1221"/>
                  </a:cubicBezTo>
                  <a:cubicBezTo>
                    <a:pt x="1673" y="1221"/>
                    <a:pt x="1673" y="1221"/>
                    <a:pt x="1673" y="1221"/>
                  </a:cubicBezTo>
                  <a:cubicBezTo>
                    <a:pt x="1673" y="1221"/>
                    <a:pt x="1673" y="1221"/>
                    <a:pt x="1673" y="1221"/>
                  </a:cubicBezTo>
                  <a:cubicBezTo>
                    <a:pt x="1674" y="1221"/>
                    <a:pt x="1674" y="1221"/>
                    <a:pt x="1675" y="1221"/>
                  </a:cubicBezTo>
                  <a:cubicBezTo>
                    <a:pt x="1676" y="1222"/>
                    <a:pt x="1676" y="1222"/>
                    <a:pt x="1677" y="1223"/>
                  </a:cubicBezTo>
                  <a:cubicBezTo>
                    <a:pt x="1680" y="1224"/>
                    <a:pt x="1681" y="1225"/>
                    <a:pt x="1681" y="1225"/>
                  </a:cubicBezTo>
                  <a:cubicBezTo>
                    <a:pt x="1681" y="1225"/>
                    <a:pt x="1681" y="1225"/>
                    <a:pt x="1681" y="1224"/>
                  </a:cubicBezTo>
                  <a:cubicBezTo>
                    <a:pt x="1680" y="1224"/>
                    <a:pt x="1679" y="1223"/>
                    <a:pt x="1678" y="1222"/>
                  </a:cubicBezTo>
                  <a:cubicBezTo>
                    <a:pt x="1679" y="1222"/>
                    <a:pt x="1679" y="1223"/>
                    <a:pt x="1679" y="1223"/>
                  </a:cubicBezTo>
                  <a:cubicBezTo>
                    <a:pt x="1680" y="1223"/>
                    <a:pt x="1681" y="1223"/>
                    <a:pt x="1682" y="1223"/>
                  </a:cubicBezTo>
                  <a:cubicBezTo>
                    <a:pt x="1683" y="1223"/>
                    <a:pt x="1684" y="1224"/>
                    <a:pt x="1685" y="1224"/>
                  </a:cubicBezTo>
                  <a:cubicBezTo>
                    <a:pt x="1686" y="1224"/>
                    <a:pt x="1687" y="1224"/>
                    <a:pt x="1687" y="1224"/>
                  </a:cubicBezTo>
                  <a:cubicBezTo>
                    <a:pt x="1687" y="1224"/>
                    <a:pt x="1687" y="1224"/>
                    <a:pt x="1687" y="1224"/>
                  </a:cubicBezTo>
                  <a:cubicBezTo>
                    <a:pt x="1689" y="1224"/>
                    <a:pt x="1689" y="1224"/>
                    <a:pt x="1689" y="1224"/>
                  </a:cubicBezTo>
                  <a:cubicBezTo>
                    <a:pt x="1695" y="1239"/>
                    <a:pt x="1708" y="1231"/>
                    <a:pt x="1719" y="1228"/>
                  </a:cubicBezTo>
                  <a:cubicBezTo>
                    <a:pt x="1711" y="1210"/>
                    <a:pt x="1700" y="1205"/>
                    <a:pt x="1689" y="1221"/>
                  </a:cubicBezTo>
                  <a:cubicBezTo>
                    <a:pt x="1689" y="1221"/>
                    <a:pt x="1689" y="1221"/>
                    <a:pt x="1688" y="1221"/>
                  </a:cubicBezTo>
                  <a:cubicBezTo>
                    <a:pt x="1687" y="1221"/>
                    <a:pt x="1686" y="1221"/>
                    <a:pt x="1685" y="1221"/>
                  </a:cubicBezTo>
                  <a:cubicBezTo>
                    <a:pt x="1684" y="1221"/>
                    <a:pt x="1683" y="1221"/>
                    <a:pt x="1682" y="1221"/>
                  </a:cubicBezTo>
                  <a:cubicBezTo>
                    <a:pt x="1681" y="1220"/>
                    <a:pt x="1680" y="1220"/>
                    <a:pt x="1679" y="1220"/>
                  </a:cubicBezTo>
                  <a:cubicBezTo>
                    <a:pt x="1678" y="1220"/>
                    <a:pt x="1678" y="1220"/>
                    <a:pt x="1677" y="1219"/>
                  </a:cubicBezTo>
                  <a:cubicBezTo>
                    <a:pt x="1676" y="1219"/>
                    <a:pt x="1675" y="1219"/>
                    <a:pt x="1674" y="1218"/>
                  </a:cubicBezTo>
                  <a:cubicBezTo>
                    <a:pt x="1674" y="1218"/>
                    <a:pt x="1674" y="1218"/>
                    <a:pt x="1674" y="1218"/>
                  </a:cubicBezTo>
                  <a:cubicBezTo>
                    <a:pt x="1674" y="1218"/>
                    <a:pt x="1674" y="1218"/>
                    <a:pt x="1673" y="1218"/>
                  </a:cubicBezTo>
                  <a:cubicBezTo>
                    <a:pt x="1673" y="1218"/>
                    <a:pt x="1673" y="1218"/>
                    <a:pt x="1673" y="1218"/>
                  </a:cubicBezTo>
                  <a:cubicBezTo>
                    <a:pt x="1672" y="1218"/>
                    <a:pt x="1671" y="1217"/>
                    <a:pt x="1670" y="1216"/>
                  </a:cubicBezTo>
                  <a:cubicBezTo>
                    <a:pt x="1670" y="1216"/>
                    <a:pt x="1669" y="1216"/>
                    <a:pt x="1668" y="1215"/>
                  </a:cubicBezTo>
                  <a:cubicBezTo>
                    <a:pt x="1668" y="1215"/>
                    <a:pt x="1667" y="1215"/>
                    <a:pt x="1666" y="1215"/>
                  </a:cubicBezTo>
                  <a:cubicBezTo>
                    <a:pt x="1665" y="1214"/>
                    <a:pt x="1664" y="1214"/>
                    <a:pt x="1663" y="1214"/>
                  </a:cubicBezTo>
                  <a:cubicBezTo>
                    <a:pt x="1663" y="1213"/>
                    <a:pt x="1663" y="1213"/>
                    <a:pt x="1663" y="1212"/>
                  </a:cubicBezTo>
                  <a:cubicBezTo>
                    <a:pt x="1663" y="1212"/>
                    <a:pt x="1663" y="1211"/>
                    <a:pt x="1664" y="1211"/>
                  </a:cubicBezTo>
                  <a:cubicBezTo>
                    <a:pt x="1664" y="1210"/>
                    <a:pt x="1664" y="1210"/>
                    <a:pt x="1664" y="1209"/>
                  </a:cubicBezTo>
                  <a:cubicBezTo>
                    <a:pt x="1664" y="1208"/>
                    <a:pt x="1664" y="1207"/>
                    <a:pt x="1665" y="1207"/>
                  </a:cubicBezTo>
                  <a:cubicBezTo>
                    <a:pt x="1665" y="1206"/>
                    <a:pt x="1665" y="1206"/>
                    <a:pt x="1665" y="1206"/>
                  </a:cubicBezTo>
                  <a:cubicBezTo>
                    <a:pt x="1665" y="1205"/>
                    <a:pt x="1665" y="1205"/>
                    <a:pt x="1665" y="1204"/>
                  </a:cubicBezTo>
                  <a:cubicBezTo>
                    <a:pt x="1665" y="1204"/>
                    <a:pt x="1665" y="1203"/>
                    <a:pt x="1666" y="1202"/>
                  </a:cubicBezTo>
                  <a:cubicBezTo>
                    <a:pt x="1666" y="1201"/>
                    <a:pt x="1666" y="1200"/>
                    <a:pt x="1666" y="1199"/>
                  </a:cubicBezTo>
                  <a:cubicBezTo>
                    <a:pt x="1667" y="1199"/>
                    <a:pt x="1667" y="1198"/>
                    <a:pt x="1667" y="1198"/>
                  </a:cubicBezTo>
                  <a:cubicBezTo>
                    <a:pt x="1667" y="1197"/>
                    <a:pt x="1667" y="1197"/>
                    <a:pt x="1667" y="1196"/>
                  </a:cubicBezTo>
                  <a:cubicBezTo>
                    <a:pt x="1668" y="1195"/>
                    <a:pt x="1668" y="1195"/>
                    <a:pt x="1668" y="1194"/>
                  </a:cubicBezTo>
                  <a:cubicBezTo>
                    <a:pt x="1669" y="1192"/>
                    <a:pt x="1670" y="1190"/>
                    <a:pt x="1671" y="1188"/>
                  </a:cubicBezTo>
                  <a:cubicBezTo>
                    <a:pt x="1672" y="1188"/>
                    <a:pt x="1672" y="1189"/>
                    <a:pt x="1673" y="1190"/>
                  </a:cubicBezTo>
                  <a:cubicBezTo>
                    <a:pt x="1671" y="1188"/>
                    <a:pt x="1671" y="1188"/>
                    <a:pt x="1671" y="1188"/>
                  </a:cubicBezTo>
                  <a:cubicBezTo>
                    <a:pt x="1672" y="1187"/>
                    <a:pt x="1672" y="1186"/>
                    <a:pt x="1672" y="1186"/>
                  </a:cubicBezTo>
                  <a:cubicBezTo>
                    <a:pt x="1680" y="1184"/>
                    <a:pt x="1689" y="1183"/>
                    <a:pt x="1696" y="1179"/>
                  </a:cubicBezTo>
                  <a:cubicBezTo>
                    <a:pt x="1707" y="1174"/>
                    <a:pt x="1711" y="1160"/>
                    <a:pt x="1722" y="1155"/>
                  </a:cubicBezTo>
                  <a:cubicBezTo>
                    <a:pt x="1704" y="1143"/>
                    <a:pt x="1664" y="1155"/>
                    <a:pt x="1668" y="1183"/>
                  </a:cubicBezTo>
                  <a:cubicBezTo>
                    <a:pt x="1669" y="1185"/>
                    <a:pt x="1669" y="1185"/>
                    <a:pt x="1669" y="1185"/>
                  </a:cubicBezTo>
                  <a:cubicBezTo>
                    <a:pt x="1669" y="1185"/>
                    <a:pt x="1669" y="1186"/>
                    <a:pt x="1668" y="1186"/>
                  </a:cubicBezTo>
                  <a:cubicBezTo>
                    <a:pt x="1667" y="1188"/>
                    <a:pt x="1666" y="1190"/>
                    <a:pt x="1665" y="1192"/>
                  </a:cubicBezTo>
                  <a:cubicBezTo>
                    <a:pt x="1665" y="1193"/>
                    <a:pt x="1665" y="1194"/>
                    <a:pt x="1664" y="1195"/>
                  </a:cubicBezTo>
                  <a:cubicBezTo>
                    <a:pt x="1664" y="1196"/>
                    <a:pt x="1664" y="1196"/>
                    <a:pt x="1664" y="1197"/>
                  </a:cubicBezTo>
                  <a:cubicBezTo>
                    <a:pt x="1664" y="1197"/>
                    <a:pt x="1664" y="1198"/>
                    <a:pt x="1663" y="1198"/>
                  </a:cubicBezTo>
                  <a:cubicBezTo>
                    <a:pt x="1663" y="1199"/>
                    <a:pt x="1663" y="1200"/>
                    <a:pt x="1663" y="1201"/>
                  </a:cubicBezTo>
                  <a:cubicBezTo>
                    <a:pt x="1662" y="1202"/>
                    <a:pt x="1662" y="1203"/>
                    <a:pt x="1662" y="1204"/>
                  </a:cubicBezTo>
                  <a:cubicBezTo>
                    <a:pt x="1662" y="1204"/>
                    <a:pt x="1662" y="1205"/>
                    <a:pt x="1662" y="1205"/>
                  </a:cubicBezTo>
                  <a:cubicBezTo>
                    <a:pt x="1662" y="1205"/>
                    <a:pt x="1662" y="1206"/>
                    <a:pt x="1662" y="1206"/>
                  </a:cubicBezTo>
                  <a:cubicBezTo>
                    <a:pt x="1662" y="1207"/>
                    <a:pt x="1662" y="1208"/>
                    <a:pt x="1662" y="1209"/>
                  </a:cubicBezTo>
                  <a:cubicBezTo>
                    <a:pt x="1662" y="1209"/>
                    <a:pt x="1662" y="1210"/>
                    <a:pt x="1662" y="1211"/>
                  </a:cubicBezTo>
                  <a:cubicBezTo>
                    <a:pt x="1662" y="1211"/>
                    <a:pt x="1662" y="1212"/>
                    <a:pt x="1662" y="1212"/>
                  </a:cubicBezTo>
                  <a:cubicBezTo>
                    <a:pt x="1662" y="1213"/>
                    <a:pt x="1662" y="1213"/>
                    <a:pt x="1662" y="1214"/>
                  </a:cubicBezTo>
                  <a:cubicBezTo>
                    <a:pt x="1662" y="1214"/>
                    <a:pt x="1662" y="1214"/>
                    <a:pt x="1662" y="1214"/>
                  </a:cubicBezTo>
                  <a:cubicBezTo>
                    <a:pt x="1661" y="1214"/>
                    <a:pt x="1661" y="1214"/>
                    <a:pt x="1660" y="1214"/>
                  </a:cubicBezTo>
                  <a:cubicBezTo>
                    <a:pt x="1659" y="1214"/>
                    <a:pt x="1659" y="1214"/>
                    <a:pt x="1659" y="1214"/>
                  </a:cubicBezTo>
                  <a:cubicBezTo>
                    <a:pt x="1658" y="1214"/>
                    <a:pt x="1658" y="1214"/>
                    <a:pt x="1657" y="1214"/>
                  </a:cubicBezTo>
                  <a:cubicBezTo>
                    <a:pt x="1654" y="1214"/>
                    <a:pt x="1651" y="1215"/>
                    <a:pt x="1648" y="1217"/>
                  </a:cubicBezTo>
                  <a:cubicBezTo>
                    <a:pt x="1644" y="1218"/>
                    <a:pt x="1641" y="1220"/>
                    <a:pt x="1638" y="1221"/>
                  </a:cubicBezTo>
                  <a:cubicBezTo>
                    <a:pt x="1635" y="1223"/>
                    <a:pt x="1632" y="1224"/>
                    <a:pt x="1629" y="1226"/>
                  </a:cubicBezTo>
                  <a:cubicBezTo>
                    <a:pt x="1622" y="1229"/>
                    <a:pt x="1616" y="1232"/>
                    <a:pt x="1610" y="1235"/>
                  </a:cubicBezTo>
                  <a:cubicBezTo>
                    <a:pt x="1606" y="1237"/>
                    <a:pt x="1604" y="1238"/>
                    <a:pt x="1601" y="1239"/>
                  </a:cubicBezTo>
                  <a:cubicBezTo>
                    <a:pt x="1598" y="1241"/>
                    <a:pt x="1595" y="1242"/>
                    <a:pt x="1593" y="1243"/>
                  </a:cubicBezTo>
                  <a:cubicBezTo>
                    <a:pt x="1592" y="1243"/>
                    <a:pt x="1590" y="1243"/>
                    <a:pt x="1589" y="1244"/>
                  </a:cubicBezTo>
                  <a:cubicBezTo>
                    <a:pt x="1588" y="1244"/>
                    <a:pt x="1587" y="1244"/>
                    <a:pt x="1586" y="1244"/>
                  </a:cubicBezTo>
                  <a:cubicBezTo>
                    <a:pt x="1585" y="1245"/>
                    <a:pt x="1584" y="1245"/>
                    <a:pt x="1583" y="1245"/>
                  </a:cubicBezTo>
                  <a:cubicBezTo>
                    <a:pt x="1582" y="1245"/>
                    <a:pt x="1582" y="1245"/>
                    <a:pt x="1582" y="1245"/>
                  </a:cubicBezTo>
                  <a:cubicBezTo>
                    <a:pt x="1581" y="1245"/>
                    <a:pt x="1581" y="1245"/>
                    <a:pt x="1580" y="1245"/>
                  </a:cubicBezTo>
                  <a:cubicBezTo>
                    <a:pt x="1580" y="1245"/>
                    <a:pt x="1579" y="1245"/>
                    <a:pt x="1578" y="1245"/>
                  </a:cubicBezTo>
                  <a:cubicBezTo>
                    <a:pt x="1578" y="1245"/>
                    <a:pt x="1578" y="1245"/>
                    <a:pt x="1578" y="1245"/>
                  </a:cubicBezTo>
                  <a:cubicBezTo>
                    <a:pt x="1574" y="1243"/>
                    <a:pt x="1570" y="1240"/>
                    <a:pt x="1565" y="1238"/>
                  </a:cubicBezTo>
                  <a:cubicBezTo>
                    <a:pt x="1561" y="1235"/>
                    <a:pt x="1556" y="1233"/>
                    <a:pt x="1552" y="1232"/>
                  </a:cubicBezTo>
                  <a:cubicBezTo>
                    <a:pt x="1550" y="1231"/>
                    <a:pt x="1549" y="1231"/>
                    <a:pt x="1548" y="1230"/>
                  </a:cubicBezTo>
                  <a:cubicBezTo>
                    <a:pt x="1547" y="1230"/>
                    <a:pt x="1547" y="1230"/>
                    <a:pt x="1546" y="1230"/>
                  </a:cubicBezTo>
                  <a:cubicBezTo>
                    <a:pt x="1545" y="1230"/>
                    <a:pt x="1545" y="1230"/>
                    <a:pt x="1545" y="1230"/>
                  </a:cubicBezTo>
                  <a:cubicBezTo>
                    <a:pt x="1545" y="1230"/>
                    <a:pt x="1545" y="1230"/>
                    <a:pt x="1545" y="1230"/>
                  </a:cubicBezTo>
                  <a:cubicBezTo>
                    <a:pt x="1545" y="1229"/>
                    <a:pt x="1546" y="1229"/>
                    <a:pt x="1546" y="1229"/>
                  </a:cubicBezTo>
                  <a:cubicBezTo>
                    <a:pt x="1547" y="1229"/>
                    <a:pt x="1547" y="1228"/>
                    <a:pt x="1547" y="1228"/>
                  </a:cubicBezTo>
                  <a:cubicBezTo>
                    <a:pt x="1547" y="1228"/>
                    <a:pt x="1548" y="1228"/>
                    <a:pt x="1548" y="1227"/>
                  </a:cubicBezTo>
                  <a:cubicBezTo>
                    <a:pt x="1548" y="1227"/>
                    <a:pt x="1549" y="1227"/>
                    <a:pt x="1550" y="1226"/>
                  </a:cubicBezTo>
                  <a:cubicBezTo>
                    <a:pt x="1550" y="1226"/>
                    <a:pt x="1551" y="1225"/>
                    <a:pt x="1551" y="1225"/>
                  </a:cubicBezTo>
                  <a:cubicBezTo>
                    <a:pt x="1552" y="1224"/>
                    <a:pt x="1553" y="1224"/>
                    <a:pt x="1553" y="1223"/>
                  </a:cubicBezTo>
                  <a:cubicBezTo>
                    <a:pt x="1554" y="1223"/>
                    <a:pt x="1555" y="1222"/>
                    <a:pt x="1555" y="1222"/>
                  </a:cubicBezTo>
                  <a:cubicBezTo>
                    <a:pt x="1557" y="1221"/>
                    <a:pt x="1558" y="1220"/>
                    <a:pt x="1560" y="1219"/>
                  </a:cubicBezTo>
                  <a:cubicBezTo>
                    <a:pt x="1561" y="1219"/>
                    <a:pt x="1563" y="1218"/>
                    <a:pt x="1565" y="1217"/>
                  </a:cubicBezTo>
                  <a:cubicBezTo>
                    <a:pt x="1566" y="1216"/>
                    <a:pt x="1568" y="1216"/>
                    <a:pt x="1570" y="1215"/>
                  </a:cubicBezTo>
                  <a:cubicBezTo>
                    <a:pt x="1570" y="1215"/>
                    <a:pt x="1570" y="1215"/>
                    <a:pt x="1570" y="1215"/>
                  </a:cubicBezTo>
                  <a:cubicBezTo>
                    <a:pt x="1569" y="1215"/>
                    <a:pt x="1568" y="1216"/>
                    <a:pt x="1567" y="1217"/>
                  </a:cubicBezTo>
                  <a:cubicBezTo>
                    <a:pt x="1582" y="1242"/>
                    <a:pt x="1610" y="1216"/>
                    <a:pt x="1620" y="1199"/>
                  </a:cubicBezTo>
                  <a:cubicBezTo>
                    <a:pt x="1609" y="1202"/>
                    <a:pt x="1562" y="1188"/>
                    <a:pt x="1565" y="1214"/>
                  </a:cubicBezTo>
                  <a:cubicBezTo>
                    <a:pt x="1564" y="1214"/>
                    <a:pt x="1564" y="1214"/>
                    <a:pt x="1563" y="1214"/>
                  </a:cubicBezTo>
                  <a:cubicBezTo>
                    <a:pt x="1562" y="1215"/>
                    <a:pt x="1560" y="1216"/>
                    <a:pt x="1558" y="1217"/>
                  </a:cubicBezTo>
                  <a:cubicBezTo>
                    <a:pt x="1557" y="1217"/>
                    <a:pt x="1555" y="1218"/>
                    <a:pt x="1554" y="1219"/>
                  </a:cubicBezTo>
                  <a:cubicBezTo>
                    <a:pt x="1553" y="1220"/>
                    <a:pt x="1552" y="1220"/>
                    <a:pt x="1552" y="1221"/>
                  </a:cubicBezTo>
                  <a:cubicBezTo>
                    <a:pt x="1551" y="1221"/>
                    <a:pt x="1550" y="1222"/>
                    <a:pt x="1549" y="1222"/>
                  </a:cubicBezTo>
                  <a:cubicBezTo>
                    <a:pt x="1549" y="1223"/>
                    <a:pt x="1548" y="1223"/>
                    <a:pt x="1548" y="1224"/>
                  </a:cubicBezTo>
                  <a:cubicBezTo>
                    <a:pt x="1547" y="1224"/>
                    <a:pt x="1546" y="1225"/>
                    <a:pt x="1546" y="1225"/>
                  </a:cubicBezTo>
                  <a:cubicBezTo>
                    <a:pt x="1546" y="1225"/>
                    <a:pt x="1545" y="1226"/>
                    <a:pt x="1545" y="1226"/>
                  </a:cubicBezTo>
                  <a:cubicBezTo>
                    <a:pt x="1545" y="1226"/>
                    <a:pt x="1545" y="1226"/>
                    <a:pt x="1544" y="1226"/>
                  </a:cubicBezTo>
                  <a:cubicBezTo>
                    <a:pt x="1544" y="1227"/>
                    <a:pt x="1544" y="1227"/>
                    <a:pt x="1543" y="1228"/>
                  </a:cubicBezTo>
                  <a:cubicBezTo>
                    <a:pt x="1543" y="1228"/>
                    <a:pt x="1543" y="1229"/>
                    <a:pt x="1542" y="1229"/>
                  </a:cubicBezTo>
                  <a:cubicBezTo>
                    <a:pt x="1540" y="1229"/>
                    <a:pt x="1538" y="1229"/>
                    <a:pt x="1536" y="1228"/>
                  </a:cubicBezTo>
                  <a:cubicBezTo>
                    <a:pt x="1531" y="1228"/>
                    <a:pt x="1525" y="1229"/>
                    <a:pt x="1520" y="1231"/>
                  </a:cubicBezTo>
                  <a:cubicBezTo>
                    <a:pt x="1515" y="1233"/>
                    <a:pt x="1510" y="1235"/>
                    <a:pt x="1505" y="1237"/>
                  </a:cubicBezTo>
                  <a:cubicBezTo>
                    <a:pt x="1500" y="1239"/>
                    <a:pt x="1495" y="1241"/>
                    <a:pt x="1490" y="1243"/>
                  </a:cubicBezTo>
                  <a:cubicBezTo>
                    <a:pt x="1487" y="1244"/>
                    <a:pt x="1485" y="1244"/>
                    <a:pt x="1482" y="1244"/>
                  </a:cubicBezTo>
                  <a:cubicBezTo>
                    <a:pt x="1481" y="1245"/>
                    <a:pt x="1481" y="1245"/>
                    <a:pt x="1480" y="1245"/>
                  </a:cubicBezTo>
                  <a:cubicBezTo>
                    <a:pt x="1479" y="1245"/>
                    <a:pt x="1479" y="1245"/>
                    <a:pt x="1479" y="1245"/>
                  </a:cubicBezTo>
                  <a:cubicBezTo>
                    <a:pt x="1479" y="1245"/>
                    <a:pt x="1479" y="1245"/>
                    <a:pt x="1479" y="1245"/>
                  </a:cubicBezTo>
                  <a:cubicBezTo>
                    <a:pt x="1478" y="1245"/>
                    <a:pt x="1478" y="1245"/>
                    <a:pt x="1478" y="1245"/>
                  </a:cubicBezTo>
                  <a:cubicBezTo>
                    <a:pt x="1477" y="1245"/>
                    <a:pt x="1476" y="1245"/>
                    <a:pt x="1474" y="1245"/>
                  </a:cubicBezTo>
                  <a:cubicBezTo>
                    <a:pt x="1469" y="1244"/>
                    <a:pt x="1464" y="1243"/>
                    <a:pt x="1459" y="1242"/>
                  </a:cubicBezTo>
                  <a:cubicBezTo>
                    <a:pt x="1454" y="1240"/>
                    <a:pt x="1450" y="1239"/>
                    <a:pt x="1445" y="1237"/>
                  </a:cubicBezTo>
                  <a:cubicBezTo>
                    <a:pt x="1477" y="1228"/>
                    <a:pt x="1507" y="1216"/>
                    <a:pt x="1540" y="1196"/>
                  </a:cubicBezTo>
                  <a:cubicBezTo>
                    <a:pt x="1505" y="1206"/>
                    <a:pt x="1477" y="1220"/>
                    <a:pt x="1444" y="1223"/>
                  </a:cubicBezTo>
                  <a:cubicBezTo>
                    <a:pt x="1446" y="1222"/>
                    <a:pt x="1447" y="1221"/>
                    <a:pt x="1448" y="1219"/>
                  </a:cubicBezTo>
                  <a:cubicBezTo>
                    <a:pt x="1449" y="1219"/>
                    <a:pt x="1449" y="1218"/>
                    <a:pt x="1450" y="1218"/>
                  </a:cubicBezTo>
                  <a:cubicBezTo>
                    <a:pt x="1450" y="1217"/>
                    <a:pt x="1451" y="1216"/>
                    <a:pt x="1451" y="1216"/>
                  </a:cubicBezTo>
                  <a:cubicBezTo>
                    <a:pt x="1452" y="1215"/>
                    <a:pt x="1453" y="1213"/>
                    <a:pt x="1454" y="1212"/>
                  </a:cubicBezTo>
                  <a:cubicBezTo>
                    <a:pt x="1456" y="1210"/>
                    <a:pt x="1458" y="1207"/>
                    <a:pt x="1460" y="1204"/>
                  </a:cubicBezTo>
                  <a:cubicBezTo>
                    <a:pt x="1462" y="1202"/>
                    <a:pt x="1464" y="1199"/>
                    <a:pt x="1466" y="1197"/>
                  </a:cubicBezTo>
                  <a:cubicBezTo>
                    <a:pt x="1466" y="1196"/>
                    <a:pt x="1467" y="1195"/>
                    <a:pt x="1468" y="1195"/>
                  </a:cubicBezTo>
                  <a:cubicBezTo>
                    <a:pt x="1468" y="1195"/>
                    <a:pt x="1468" y="1195"/>
                    <a:pt x="1468" y="1195"/>
                  </a:cubicBezTo>
                  <a:cubicBezTo>
                    <a:pt x="1468" y="1195"/>
                    <a:pt x="1468" y="1195"/>
                    <a:pt x="1468" y="1194"/>
                  </a:cubicBezTo>
                  <a:cubicBezTo>
                    <a:pt x="1469" y="1193"/>
                    <a:pt x="1471" y="1192"/>
                    <a:pt x="1472" y="1191"/>
                  </a:cubicBezTo>
                  <a:cubicBezTo>
                    <a:pt x="1476" y="1187"/>
                    <a:pt x="1481" y="1184"/>
                    <a:pt x="1485" y="1182"/>
                  </a:cubicBezTo>
                  <a:cubicBezTo>
                    <a:pt x="1486" y="1182"/>
                    <a:pt x="1486" y="1181"/>
                    <a:pt x="1487" y="1181"/>
                  </a:cubicBezTo>
                  <a:cubicBezTo>
                    <a:pt x="1487" y="1181"/>
                    <a:pt x="1488" y="1181"/>
                    <a:pt x="1488" y="1180"/>
                  </a:cubicBezTo>
                  <a:cubicBezTo>
                    <a:pt x="1489" y="1180"/>
                    <a:pt x="1490" y="1179"/>
                    <a:pt x="1491" y="1179"/>
                  </a:cubicBezTo>
                  <a:cubicBezTo>
                    <a:pt x="1492" y="1178"/>
                    <a:pt x="1493" y="1178"/>
                    <a:pt x="1493" y="1177"/>
                  </a:cubicBezTo>
                  <a:cubicBezTo>
                    <a:pt x="1493" y="1178"/>
                    <a:pt x="1492" y="1179"/>
                    <a:pt x="1492" y="1179"/>
                  </a:cubicBezTo>
                  <a:cubicBezTo>
                    <a:pt x="1492" y="1179"/>
                    <a:pt x="1493" y="1178"/>
                    <a:pt x="1494" y="1178"/>
                  </a:cubicBezTo>
                  <a:cubicBezTo>
                    <a:pt x="1495" y="1178"/>
                    <a:pt x="1496" y="1177"/>
                    <a:pt x="1497" y="1177"/>
                  </a:cubicBezTo>
                  <a:cubicBezTo>
                    <a:pt x="1497" y="1177"/>
                    <a:pt x="1497" y="1176"/>
                    <a:pt x="1498" y="1176"/>
                  </a:cubicBezTo>
                  <a:cubicBezTo>
                    <a:pt x="1498" y="1176"/>
                    <a:pt x="1498" y="1176"/>
                    <a:pt x="1499" y="1176"/>
                  </a:cubicBezTo>
                  <a:cubicBezTo>
                    <a:pt x="1499" y="1175"/>
                    <a:pt x="1499" y="1175"/>
                    <a:pt x="1499" y="1175"/>
                  </a:cubicBezTo>
                  <a:cubicBezTo>
                    <a:pt x="1500" y="1174"/>
                    <a:pt x="1501" y="1174"/>
                    <a:pt x="1502" y="1173"/>
                  </a:cubicBezTo>
                  <a:cubicBezTo>
                    <a:pt x="1503" y="1172"/>
                    <a:pt x="1504" y="1171"/>
                    <a:pt x="1505" y="1170"/>
                  </a:cubicBezTo>
                  <a:cubicBezTo>
                    <a:pt x="1507" y="1169"/>
                    <a:pt x="1508" y="1168"/>
                    <a:pt x="1509" y="1167"/>
                  </a:cubicBezTo>
                  <a:cubicBezTo>
                    <a:pt x="1510" y="1166"/>
                    <a:pt x="1511" y="1164"/>
                    <a:pt x="1512" y="1163"/>
                  </a:cubicBezTo>
                  <a:cubicBezTo>
                    <a:pt x="1513" y="1162"/>
                    <a:pt x="1513" y="1162"/>
                    <a:pt x="1514" y="1161"/>
                  </a:cubicBezTo>
                  <a:cubicBezTo>
                    <a:pt x="1531" y="1161"/>
                    <a:pt x="1536" y="1145"/>
                    <a:pt x="1535" y="1130"/>
                  </a:cubicBezTo>
                  <a:cubicBezTo>
                    <a:pt x="1535" y="1130"/>
                    <a:pt x="1536" y="1130"/>
                    <a:pt x="1536" y="1130"/>
                  </a:cubicBezTo>
                  <a:cubicBezTo>
                    <a:pt x="1555" y="1128"/>
                    <a:pt x="1563" y="1117"/>
                    <a:pt x="1580" y="1112"/>
                  </a:cubicBezTo>
                  <a:cubicBezTo>
                    <a:pt x="1605" y="1105"/>
                    <a:pt x="1624" y="1110"/>
                    <a:pt x="1650" y="1096"/>
                  </a:cubicBezTo>
                  <a:cubicBezTo>
                    <a:pt x="1696" y="1071"/>
                    <a:pt x="1750" y="1077"/>
                    <a:pt x="1799" y="1101"/>
                  </a:cubicBezTo>
                  <a:cubicBezTo>
                    <a:pt x="1826" y="1114"/>
                    <a:pt x="1850" y="1151"/>
                    <a:pt x="1868" y="1186"/>
                  </a:cubicBezTo>
                  <a:cubicBezTo>
                    <a:pt x="1868" y="1188"/>
                    <a:pt x="1868" y="1191"/>
                    <a:pt x="1869" y="1193"/>
                  </a:cubicBezTo>
                  <a:cubicBezTo>
                    <a:pt x="1869" y="1195"/>
                    <a:pt x="1869" y="1197"/>
                    <a:pt x="1869" y="1199"/>
                  </a:cubicBezTo>
                  <a:cubicBezTo>
                    <a:pt x="1870" y="1200"/>
                    <a:pt x="1870" y="1202"/>
                    <a:pt x="1870" y="1203"/>
                  </a:cubicBezTo>
                  <a:cubicBezTo>
                    <a:pt x="1870" y="1204"/>
                    <a:pt x="1870" y="1204"/>
                    <a:pt x="1870" y="1204"/>
                  </a:cubicBezTo>
                  <a:cubicBezTo>
                    <a:pt x="1870" y="1204"/>
                    <a:pt x="1870" y="1205"/>
                    <a:pt x="1870" y="1205"/>
                  </a:cubicBezTo>
                  <a:cubicBezTo>
                    <a:pt x="1870" y="1205"/>
                    <a:pt x="1869" y="1205"/>
                    <a:pt x="1869" y="1206"/>
                  </a:cubicBezTo>
                  <a:cubicBezTo>
                    <a:pt x="1869" y="1206"/>
                    <a:pt x="1869" y="1207"/>
                    <a:pt x="1869" y="1207"/>
                  </a:cubicBezTo>
                  <a:cubicBezTo>
                    <a:pt x="1869" y="1207"/>
                    <a:pt x="1869" y="1207"/>
                    <a:pt x="1869" y="1207"/>
                  </a:cubicBezTo>
                  <a:cubicBezTo>
                    <a:pt x="1869" y="1207"/>
                    <a:pt x="1869" y="1208"/>
                    <a:pt x="1869" y="1208"/>
                  </a:cubicBezTo>
                  <a:cubicBezTo>
                    <a:pt x="1869" y="1208"/>
                    <a:pt x="1869" y="1209"/>
                    <a:pt x="1869" y="1210"/>
                  </a:cubicBezTo>
                  <a:cubicBezTo>
                    <a:pt x="1869" y="1211"/>
                    <a:pt x="1869" y="1212"/>
                    <a:pt x="1869" y="1212"/>
                  </a:cubicBezTo>
                  <a:cubicBezTo>
                    <a:pt x="1869" y="1213"/>
                    <a:pt x="1869" y="1214"/>
                    <a:pt x="1869" y="1215"/>
                  </a:cubicBezTo>
                  <a:cubicBezTo>
                    <a:pt x="1869" y="1216"/>
                    <a:pt x="1869" y="1217"/>
                    <a:pt x="1869" y="1218"/>
                  </a:cubicBezTo>
                  <a:cubicBezTo>
                    <a:pt x="1869" y="1218"/>
                    <a:pt x="1869" y="1218"/>
                    <a:pt x="1869" y="1218"/>
                  </a:cubicBezTo>
                  <a:cubicBezTo>
                    <a:pt x="1869" y="1218"/>
                    <a:pt x="1869" y="1218"/>
                    <a:pt x="1869" y="1218"/>
                  </a:cubicBezTo>
                  <a:cubicBezTo>
                    <a:pt x="1865" y="1230"/>
                    <a:pt x="1871" y="1239"/>
                    <a:pt x="1878" y="1248"/>
                  </a:cubicBezTo>
                  <a:cubicBezTo>
                    <a:pt x="1884" y="1238"/>
                    <a:pt x="1879" y="1228"/>
                    <a:pt x="1872" y="1220"/>
                  </a:cubicBezTo>
                  <a:cubicBezTo>
                    <a:pt x="1872" y="1219"/>
                    <a:pt x="1871" y="1218"/>
                    <a:pt x="1871" y="1217"/>
                  </a:cubicBezTo>
                  <a:cubicBezTo>
                    <a:pt x="1871" y="1216"/>
                    <a:pt x="1871" y="1216"/>
                    <a:pt x="1871" y="1215"/>
                  </a:cubicBezTo>
                  <a:cubicBezTo>
                    <a:pt x="1871" y="1214"/>
                    <a:pt x="1871" y="1213"/>
                    <a:pt x="1871" y="1212"/>
                  </a:cubicBezTo>
                  <a:cubicBezTo>
                    <a:pt x="1871" y="1211"/>
                    <a:pt x="1871" y="1211"/>
                    <a:pt x="1871" y="1210"/>
                  </a:cubicBezTo>
                  <a:cubicBezTo>
                    <a:pt x="1871" y="1210"/>
                    <a:pt x="1871" y="1209"/>
                    <a:pt x="1871" y="1209"/>
                  </a:cubicBezTo>
                  <a:cubicBezTo>
                    <a:pt x="1871" y="1210"/>
                    <a:pt x="1871" y="1210"/>
                    <a:pt x="1871" y="1210"/>
                  </a:cubicBezTo>
                  <a:cubicBezTo>
                    <a:pt x="1872" y="1212"/>
                    <a:pt x="1872" y="1213"/>
                    <a:pt x="1872" y="1213"/>
                  </a:cubicBezTo>
                  <a:cubicBezTo>
                    <a:pt x="1872" y="1213"/>
                    <a:pt x="1872" y="1212"/>
                    <a:pt x="1872" y="1210"/>
                  </a:cubicBezTo>
                  <a:cubicBezTo>
                    <a:pt x="1872" y="1209"/>
                    <a:pt x="1872" y="1208"/>
                    <a:pt x="1872" y="1207"/>
                  </a:cubicBezTo>
                  <a:cubicBezTo>
                    <a:pt x="1872" y="1207"/>
                    <a:pt x="1872" y="1206"/>
                    <a:pt x="1872" y="1205"/>
                  </a:cubicBezTo>
                  <a:cubicBezTo>
                    <a:pt x="1872" y="1205"/>
                    <a:pt x="1872" y="1204"/>
                    <a:pt x="1872" y="1204"/>
                  </a:cubicBezTo>
                  <a:cubicBezTo>
                    <a:pt x="1872" y="1204"/>
                    <a:pt x="1872" y="1203"/>
                    <a:pt x="1872" y="1203"/>
                  </a:cubicBezTo>
                  <a:cubicBezTo>
                    <a:pt x="1872" y="1202"/>
                    <a:pt x="1872" y="1200"/>
                    <a:pt x="1872" y="1198"/>
                  </a:cubicBezTo>
                  <a:cubicBezTo>
                    <a:pt x="1872" y="1197"/>
                    <a:pt x="1871" y="1195"/>
                    <a:pt x="1871" y="1193"/>
                  </a:cubicBezTo>
                  <a:cubicBezTo>
                    <a:pt x="1871" y="1193"/>
                    <a:pt x="1871" y="1193"/>
                    <a:pt x="1871" y="1193"/>
                  </a:cubicBezTo>
                  <a:cubicBezTo>
                    <a:pt x="1876" y="1203"/>
                    <a:pt x="1881" y="1213"/>
                    <a:pt x="1884" y="1222"/>
                  </a:cubicBezTo>
                  <a:cubicBezTo>
                    <a:pt x="1889" y="1211"/>
                    <a:pt x="1878" y="1184"/>
                    <a:pt x="1865" y="1159"/>
                  </a:cubicBezTo>
                  <a:cubicBezTo>
                    <a:pt x="1865" y="1159"/>
                    <a:pt x="1864" y="1159"/>
                    <a:pt x="1864" y="1158"/>
                  </a:cubicBezTo>
                  <a:cubicBezTo>
                    <a:pt x="1864" y="1158"/>
                    <a:pt x="1864" y="1157"/>
                    <a:pt x="1864" y="1156"/>
                  </a:cubicBezTo>
                  <a:cubicBezTo>
                    <a:pt x="1863" y="1156"/>
                    <a:pt x="1863" y="1155"/>
                    <a:pt x="1863" y="1155"/>
                  </a:cubicBezTo>
                  <a:cubicBezTo>
                    <a:pt x="1871" y="1162"/>
                    <a:pt x="1880" y="1169"/>
                    <a:pt x="1889" y="1175"/>
                  </a:cubicBezTo>
                  <a:cubicBezTo>
                    <a:pt x="1891" y="1177"/>
                    <a:pt x="1894" y="1178"/>
                    <a:pt x="1896" y="1179"/>
                  </a:cubicBezTo>
                  <a:cubicBezTo>
                    <a:pt x="1898" y="1181"/>
                    <a:pt x="1900" y="1182"/>
                    <a:pt x="1903" y="1184"/>
                  </a:cubicBezTo>
                  <a:cubicBezTo>
                    <a:pt x="1907" y="1186"/>
                    <a:pt x="1912" y="1189"/>
                    <a:pt x="1917" y="1191"/>
                  </a:cubicBezTo>
                  <a:cubicBezTo>
                    <a:pt x="1924" y="1196"/>
                    <a:pt x="1932" y="1200"/>
                    <a:pt x="1939" y="1204"/>
                  </a:cubicBezTo>
                  <a:cubicBezTo>
                    <a:pt x="1939" y="1204"/>
                    <a:pt x="1939" y="1205"/>
                    <a:pt x="1940" y="1206"/>
                  </a:cubicBezTo>
                  <a:cubicBezTo>
                    <a:pt x="1940" y="1206"/>
                    <a:pt x="1940" y="1206"/>
                    <a:pt x="1940" y="1207"/>
                  </a:cubicBezTo>
                  <a:cubicBezTo>
                    <a:pt x="1940" y="1207"/>
                    <a:pt x="1940" y="1208"/>
                    <a:pt x="1941" y="1208"/>
                  </a:cubicBezTo>
                  <a:cubicBezTo>
                    <a:pt x="1941" y="1208"/>
                    <a:pt x="1941" y="1209"/>
                    <a:pt x="1941" y="1209"/>
                  </a:cubicBezTo>
                  <a:cubicBezTo>
                    <a:pt x="1941" y="1210"/>
                    <a:pt x="1941" y="1210"/>
                    <a:pt x="1942" y="1210"/>
                  </a:cubicBezTo>
                  <a:cubicBezTo>
                    <a:pt x="1942" y="1210"/>
                    <a:pt x="1942" y="1210"/>
                    <a:pt x="1942" y="1211"/>
                  </a:cubicBezTo>
                  <a:cubicBezTo>
                    <a:pt x="1942" y="1211"/>
                    <a:pt x="1943" y="1212"/>
                    <a:pt x="1943" y="1212"/>
                  </a:cubicBezTo>
                  <a:cubicBezTo>
                    <a:pt x="1943" y="1213"/>
                    <a:pt x="1943" y="1213"/>
                    <a:pt x="1944" y="1214"/>
                  </a:cubicBezTo>
                  <a:cubicBezTo>
                    <a:pt x="1944" y="1214"/>
                    <a:pt x="1944" y="1214"/>
                    <a:pt x="1944" y="1215"/>
                  </a:cubicBezTo>
                  <a:cubicBezTo>
                    <a:pt x="1944" y="1215"/>
                    <a:pt x="1944" y="1215"/>
                    <a:pt x="1944" y="1215"/>
                  </a:cubicBezTo>
                  <a:cubicBezTo>
                    <a:pt x="1945" y="1216"/>
                    <a:pt x="1945" y="1217"/>
                    <a:pt x="1945" y="1217"/>
                  </a:cubicBezTo>
                  <a:cubicBezTo>
                    <a:pt x="1946" y="1219"/>
                    <a:pt x="1946" y="1220"/>
                    <a:pt x="1947" y="1221"/>
                  </a:cubicBezTo>
                  <a:cubicBezTo>
                    <a:pt x="1947" y="1223"/>
                    <a:pt x="1947" y="1224"/>
                    <a:pt x="1948" y="1226"/>
                  </a:cubicBezTo>
                  <a:cubicBezTo>
                    <a:pt x="1948" y="1227"/>
                    <a:pt x="1948" y="1228"/>
                    <a:pt x="1948" y="1230"/>
                  </a:cubicBezTo>
                  <a:cubicBezTo>
                    <a:pt x="1949" y="1231"/>
                    <a:pt x="1949" y="1232"/>
                    <a:pt x="1949" y="1233"/>
                  </a:cubicBezTo>
                  <a:cubicBezTo>
                    <a:pt x="1943" y="1236"/>
                    <a:pt x="1936" y="1242"/>
                    <a:pt x="1936" y="1248"/>
                  </a:cubicBezTo>
                  <a:cubicBezTo>
                    <a:pt x="1935" y="1256"/>
                    <a:pt x="1944" y="1261"/>
                    <a:pt x="1949" y="1267"/>
                  </a:cubicBezTo>
                  <a:cubicBezTo>
                    <a:pt x="1954" y="1255"/>
                    <a:pt x="1971" y="1240"/>
                    <a:pt x="1951" y="1232"/>
                  </a:cubicBezTo>
                  <a:cubicBezTo>
                    <a:pt x="1951" y="1232"/>
                    <a:pt x="1951" y="1232"/>
                    <a:pt x="1951" y="1232"/>
                  </a:cubicBezTo>
                  <a:cubicBezTo>
                    <a:pt x="1952" y="1232"/>
                    <a:pt x="1952" y="1232"/>
                    <a:pt x="1953" y="1231"/>
                  </a:cubicBezTo>
                  <a:cubicBezTo>
                    <a:pt x="1951" y="1232"/>
                    <a:pt x="1951" y="1232"/>
                    <a:pt x="1951" y="1232"/>
                  </a:cubicBezTo>
                  <a:cubicBezTo>
                    <a:pt x="1951" y="1231"/>
                    <a:pt x="1951" y="1230"/>
                    <a:pt x="1951" y="1230"/>
                  </a:cubicBezTo>
                  <a:cubicBezTo>
                    <a:pt x="1951" y="1228"/>
                    <a:pt x="1950" y="1227"/>
                    <a:pt x="1950" y="1225"/>
                  </a:cubicBezTo>
                  <a:cubicBezTo>
                    <a:pt x="1950" y="1224"/>
                    <a:pt x="1949" y="1222"/>
                    <a:pt x="1949" y="1221"/>
                  </a:cubicBezTo>
                  <a:cubicBezTo>
                    <a:pt x="1949" y="1219"/>
                    <a:pt x="1948" y="1218"/>
                    <a:pt x="1948" y="1216"/>
                  </a:cubicBezTo>
                  <a:cubicBezTo>
                    <a:pt x="1947" y="1216"/>
                    <a:pt x="1947" y="1215"/>
                    <a:pt x="1947" y="1215"/>
                  </a:cubicBezTo>
                  <a:cubicBezTo>
                    <a:pt x="1947" y="1214"/>
                    <a:pt x="1946" y="1214"/>
                    <a:pt x="1946" y="1214"/>
                  </a:cubicBezTo>
                  <a:cubicBezTo>
                    <a:pt x="1946" y="1213"/>
                    <a:pt x="1946" y="1213"/>
                    <a:pt x="1946" y="1213"/>
                  </a:cubicBezTo>
                  <a:cubicBezTo>
                    <a:pt x="1946" y="1212"/>
                    <a:pt x="1945" y="1212"/>
                    <a:pt x="1945" y="1211"/>
                  </a:cubicBezTo>
                  <a:cubicBezTo>
                    <a:pt x="1945" y="1210"/>
                    <a:pt x="1944" y="1210"/>
                    <a:pt x="1944" y="1209"/>
                  </a:cubicBezTo>
                  <a:cubicBezTo>
                    <a:pt x="1944" y="1209"/>
                    <a:pt x="1944" y="1209"/>
                    <a:pt x="1944" y="1209"/>
                  </a:cubicBezTo>
                  <a:cubicBezTo>
                    <a:pt x="1944" y="1208"/>
                    <a:pt x="1943" y="1208"/>
                    <a:pt x="1943" y="1208"/>
                  </a:cubicBezTo>
                  <a:cubicBezTo>
                    <a:pt x="1943" y="1208"/>
                    <a:pt x="1942" y="1207"/>
                    <a:pt x="1942" y="1207"/>
                  </a:cubicBezTo>
                  <a:cubicBezTo>
                    <a:pt x="1942" y="1207"/>
                    <a:pt x="1942" y="1206"/>
                    <a:pt x="1941" y="1206"/>
                  </a:cubicBezTo>
                  <a:cubicBezTo>
                    <a:pt x="1941" y="1206"/>
                    <a:pt x="1941" y="1206"/>
                    <a:pt x="1940" y="1205"/>
                  </a:cubicBezTo>
                  <a:cubicBezTo>
                    <a:pt x="1940" y="1205"/>
                    <a:pt x="1940" y="1205"/>
                    <a:pt x="1939" y="1204"/>
                  </a:cubicBezTo>
                  <a:cubicBezTo>
                    <a:pt x="1941" y="1206"/>
                    <a:pt x="1943" y="1207"/>
                    <a:pt x="1945" y="1208"/>
                  </a:cubicBezTo>
                  <a:cubicBezTo>
                    <a:pt x="1946" y="1208"/>
                    <a:pt x="1947" y="1209"/>
                    <a:pt x="1948" y="1210"/>
                  </a:cubicBezTo>
                  <a:cubicBezTo>
                    <a:pt x="1949" y="1211"/>
                    <a:pt x="1950" y="1212"/>
                    <a:pt x="1951" y="1212"/>
                  </a:cubicBezTo>
                  <a:cubicBezTo>
                    <a:pt x="1952" y="1213"/>
                    <a:pt x="1953" y="1214"/>
                    <a:pt x="1955" y="1215"/>
                  </a:cubicBezTo>
                  <a:cubicBezTo>
                    <a:pt x="1958" y="1217"/>
                    <a:pt x="1958" y="1217"/>
                    <a:pt x="1958" y="1217"/>
                  </a:cubicBezTo>
                  <a:cubicBezTo>
                    <a:pt x="1962" y="1220"/>
                    <a:pt x="1966" y="1224"/>
                    <a:pt x="1970" y="1227"/>
                  </a:cubicBezTo>
                  <a:cubicBezTo>
                    <a:pt x="1978" y="1234"/>
                    <a:pt x="1986" y="1241"/>
                    <a:pt x="1994" y="1248"/>
                  </a:cubicBezTo>
                  <a:cubicBezTo>
                    <a:pt x="2001" y="1255"/>
                    <a:pt x="2008" y="1262"/>
                    <a:pt x="2015" y="1268"/>
                  </a:cubicBezTo>
                  <a:cubicBezTo>
                    <a:pt x="2023" y="1274"/>
                    <a:pt x="2030" y="1280"/>
                    <a:pt x="2036" y="1285"/>
                  </a:cubicBezTo>
                  <a:cubicBezTo>
                    <a:pt x="2040" y="1287"/>
                    <a:pt x="2043" y="1290"/>
                    <a:pt x="2046" y="1292"/>
                  </a:cubicBezTo>
                  <a:cubicBezTo>
                    <a:pt x="2048" y="1293"/>
                    <a:pt x="2049" y="1293"/>
                    <a:pt x="2051" y="1294"/>
                  </a:cubicBezTo>
                  <a:cubicBezTo>
                    <a:pt x="2052" y="1295"/>
                    <a:pt x="2054" y="1296"/>
                    <a:pt x="2055" y="1297"/>
                  </a:cubicBezTo>
                  <a:cubicBezTo>
                    <a:pt x="2061" y="1300"/>
                    <a:pt x="2067" y="1302"/>
                    <a:pt x="2071" y="1304"/>
                  </a:cubicBezTo>
                  <a:cubicBezTo>
                    <a:pt x="2074" y="1304"/>
                    <a:pt x="2076" y="1305"/>
                    <a:pt x="2077" y="1305"/>
                  </a:cubicBezTo>
                  <a:cubicBezTo>
                    <a:pt x="2079" y="1306"/>
                    <a:pt x="2081" y="1306"/>
                    <a:pt x="2082" y="1307"/>
                  </a:cubicBezTo>
                  <a:cubicBezTo>
                    <a:pt x="2085" y="1307"/>
                    <a:pt x="2086" y="1308"/>
                    <a:pt x="2086" y="1308"/>
                  </a:cubicBezTo>
                  <a:cubicBezTo>
                    <a:pt x="2086" y="1308"/>
                    <a:pt x="2085" y="1307"/>
                    <a:pt x="2082" y="1306"/>
                  </a:cubicBezTo>
                  <a:cubicBezTo>
                    <a:pt x="2081" y="1306"/>
                    <a:pt x="2079" y="1305"/>
                    <a:pt x="2078" y="1305"/>
                  </a:cubicBezTo>
                  <a:cubicBezTo>
                    <a:pt x="2076" y="1304"/>
                    <a:pt x="2074" y="1303"/>
                    <a:pt x="2072" y="1302"/>
                  </a:cubicBezTo>
                  <a:cubicBezTo>
                    <a:pt x="2068" y="1300"/>
                    <a:pt x="2062" y="1298"/>
                    <a:pt x="2057" y="1294"/>
                  </a:cubicBezTo>
                  <a:cubicBezTo>
                    <a:pt x="2055" y="1293"/>
                    <a:pt x="2054" y="1292"/>
                    <a:pt x="2053" y="1291"/>
                  </a:cubicBezTo>
                  <a:cubicBezTo>
                    <a:pt x="2051" y="1290"/>
                    <a:pt x="2050" y="1289"/>
                    <a:pt x="2048" y="1288"/>
                  </a:cubicBezTo>
                  <a:cubicBezTo>
                    <a:pt x="2047" y="1288"/>
                    <a:pt x="2047" y="1287"/>
                    <a:pt x="2046" y="1287"/>
                  </a:cubicBezTo>
                  <a:cubicBezTo>
                    <a:pt x="2045" y="1286"/>
                    <a:pt x="2044" y="1286"/>
                    <a:pt x="2043" y="1285"/>
                  </a:cubicBezTo>
                  <a:cubicBezTo>
                    <a:pt x="2042" y="1284"/>
                    <a:pt x="2040" y="1283"/>
                    <a:pt x="2039" y="1282"/>
                  </a:cubicBezTo>
                  <a:cubicBezTo>
                    <a:pt x="2038" y="1282"/>
                    <a:pt x="2038" y="1282"/>
                    <a:pt x="2038" y="1282"/>
                  </a:cubicBezTo>
                  <a:cubicBezTo>
                    <a:pt x="2038" y="1282"/>
                    <a:pt x="2039" y="1282"/>
                    <a:pt x="2039" y="1282"/>
                  </a:cubicBezTo>
                  <a:cubicBezTo>
                    <a:pt x="2040" y="1282"/>
                    <a:pt x="2041" y="1282"/>
                    <a:pt x="2042" y="1282"/>
                  </a:cubicBezTo>
                  <a:cubicBezTo>
                    <a:pt x="2043" y="1282"/>
                    <a:pt x="2045" y="1283"/>
                    <a:pt x="2046" y="1283"/>
                  </a:cubicBezTo>
                  <a:cubicBezTo>
                    <a:pt x="2047" y="1283"/>
                    <a:pt x="2048" y="1283"/>
                    <a:pt x="2050" y="1283"/>
                  </a:cubicBezTo>
                  <a:cubicBezTo>
                    <a:pt x="2050" y="1283"/>
                    <a:pt x="2050" y="1283"/>
                    <a:pt x="2050" y="1283"/>
                  </a:cubicBezTo>
                  <a:cubicBezTo>
                    <a:pt x="2050" y="1283"/>
                    <a:pt x="2050" y="1283"/>
                    <a:pt x="2050" y="1283"/>
                  </a:cubicBezTo>
                  <a:cubicBezTo>
                    <a:pt x="2067" y="1291"/>
                    <a:pt x="2080" y="1285"/>
                    <a:pt x="2095" y="1276"/>
                  </a:cubicBezTo>
                  <a:cubicBezTo>
                    <a:pt x="2081" y="1266"/>
                    <a:pt x="2066" y="1271"/>
                    <a:pt x="2053" y="1280"/>
                  </a:cubicBezTo>
                  <a:cubicBezTo>
                    <a:pt x="2052" y="1280"/>
                    <a:pt x="2051" y="1280"/>
                    <a:pt x="2050" y="1280"/>
                  </a:cubicBezTo>
                  <a:cubicBezTo>
                    <a:pt x="2049" y="1280"/>
                    <a:pt x="2047" y="1280"/>
                    <a:pt x="2046" y="1279"/>
                  </a:cubicBezTo>
                  <a:cubicBezTo>
                    <a:pt x="2045" y="1279"/>
                    <a:pt x="2044" y="1279"/>
                    <a:pt x="2043" y="1279"/>
                  </a:cubicBezTo>
                  <a:cubicBezTo>
                    <a:pt x="2041" y="1279"/>
                    <a:pt x="2040" y="1279"/>
                    <a:pt x="2039" y="1279"/>
                  </a:cubicBezTo>
                  <a:cubicBezTo>
                    <a:pt x="2038" y="1278"/>
                    <a:pt x="2037" y="1278"/>
                    <a:pt x="2036" y="1278"/>
                  </a:cubicBezTo>
                  <a:cubicBezTo>
                    <a:pt x="2036" y="1278"/>
                    <a:pt x="2036" y="1278"/>
                    <a:pt x="2036" y="1278"/>
                  </a:cubicBezTo>
                  <a:cubicBezTo>
                    <a:pt x="2036" y="1278"/>
                    <a:pt x="2035" y="1278"/>
                    <a:pt x="2035" y="1278"/>
                  </a:cubicBezTo>
                  <a:cubicBezTo>
                    <a:pt x="2035" y="1278"/>
                    <a:pt x="2034" y="1278"/>
                    <a:pt x="2034" y="1278"/>
                  </a:cubicBezTo>
                  <a:cubicBezTo>
                    <a:pt x="2034" y="1278"/>
                    <a:pt x="2033" y="1278"/>
                    <a:pt x="2033" y="1278"/>
                  </a:cubicBezTo>
                  <a:cubicBezTo>
                    <a:pt x="2028" y="1274"/>
                    <a:pt x="2023" y="1270"/>
                    <a:pt x="2018" y="1265"/>
                  </a:cubicBezTo>
                  <a:cubicBezTo>
                    <a:pt x="2011" y="1259"/>
                    <a:pt x="2004" y="1252"/>
                    <a:pt x="1996" y="1245"/>
                  </a:cubicBezTo>
                  <a:cubicBezTo>
                    <a:pt x="1989" y="1238"/>
                    <a:pt x="1981" y="1231"/>
                    <a:pt x="1973" y="1224"/>
                  </a:cubicBezTo>
                  <a:cubicBezTo>
                    <a:pt x="1969" y="1221"/>
                    <a:pt x="1964" y="1217"/>
                    <a:pt x="1960" y="1214"/>
                  </a:cubicBezTo>
                  <a:cubicBezTo>
                    <a:pt x="1957" y="1211"/>
                    <a:pt x="1957" y="1211"/>
                    <a:pt x="1957" y="1211"/>
                  </a:cubicBezTo>
                  <a:cubicBezTo>
                    <a:pt x="1956" y="1211"/>
                    <a:pt x="1955" y="1210"/>
                    <a:pt x="1954" y="1209"/>
                  </a:cubicBezTo>
                  <a:cubicBezTo>
                    <a:pt x="1952" y="1208"/>
                    <a:pt x="1951" y="1207"/>
                    <a:pt x="1950" y="1207"/>
                  </a:cubicBezTo>
                  <a:cubicBezTo>
                    <a:pt x="1949" y="1206"/>
                    <a:pt x="1948" y="1205"/>
                    <a:pt x="1947" y="1204"/>
                  </a:cubicBezTo>
                  <a:cubicBezTo>
                    <a:pt x="1937" y="1198"/>
                    <a:pt x="1928" y="1193"/>
                    <a:pt x="1918" y="1188"/>
                  </a:cubicBezTo>
                  <a:cubicBezTo>
                    <a:pt x="1916" y="1186"/>
                    <a:pt x="1913" y="1185"/>
                    <a:pt x="1910" y="1183"/>
                  </a:cubicBezTo>
                  <a:cubicBezTo>
                    <a:pt x="1911" y="1184"/>
                    <a:pt x="1911" y="1184"/>
                    <a:pt x="1911" y="1184"/>
                  </a:cubicBezTo>
                  <a:cubicBezTo>
                    <a:pt x="1912" y="1184"/>
                    <a:pt x="1912" y="1184"/>
                    <a:pt x="1913" y="1184"/>
                  </a:cubicBezTo>
                  <a:cubicBezTo>
                    <a:pt x="1914" y="1184"/>
                    <a:pt x="1915" y="1184"/>
                    <a:pt x="1915" y="1184"/>
                  </a:cubicBezTo>
                  <a:cubicBezTo>
                    <a:pt x="1916" y="1184"/>
                    <a:pt x="1917" y="1184"/>
                    <a:pt x="1918" y="1184"/>
                  </a:cubicBezTo>
                  <a:cubicBezTo>
                    <a:pt x="1919" y="1184"/>
                    <a:pt x="1919" y="1184"/>
                    <a:pt x="1919" y="1184"/>
                  </a:cubicBezTo>
                  <a:cubicBezTo>
                    <a:pt x="1920" y="1184"/>
                    <a:pt x="1920" y="1184"/>
                    <a:pt x="1921" y="1184"/>
                  </a:cubicBezTo>
                  <a:cubicBezTo>
                    <a:pt x="1923" y="1184"/>
                    <a:pt x="1925" y="1184"/>
                    <a:pt x="1928" y="1184"/>
                  </a:cubicBezTo>
                  <a:cubicBezTo>
                    <a:pt x="1930" y="1184"/>
                    <a:pt x="1932" y="1183"/>
                    <a:pt x="1935" y="1183"/>
                  </a:cubicBezTo>
                  <a:cubicBezTo>
                    <a:pt x="1940" y="1183"/>
                    <a:pt x="1945" y="1182"/>
                    <a:pt x="1951" y="1181"/>
                  </a:cubicBezTo>
                  <a:cubicBezTo>
                    <a:pt x="1956" y="1181"/>
                    <a:pt x="1961" y="1180"/>
                    <a:pt x="1965" y="1180"/>
                  </a:cubicBezTo>
                  <a:cubicBezTo>
                    <a:pt x="1966" y="1180"/>
                    <a:pt x="1966" y="1181"/>
                    <a:pt x="1966" y="1181"/>
                  </a:cubicBezTo>
                  <a:cubicBezTo>
                    <a:pt x="1966" y="1181"/>
                    <a:pt x="1967" y="1182"/>
                    <a:pt x="1967" y="1183"/>
                  </a:cubicBezTo>
                  <a:cubicBezTo>
                    <a:pt x="1968" y="1183"/>
                    <a:pt x="1968" y="1184"/>
                    <a:pt x="1968" y="1184"/>
                  </a:cubicBezTo>
                  <a:cubicBezTo>
                    <a:pt x="1968" y="1184"/>
                    <a:pt x="1969" y="1184"/>
                    <a:pt x="1969" y="1185"/>
                  </a:cubicBezTo>
                  <a:cubicBezTo>
                    <a:pt x="1969" y="1185"/>
                    <a:pt x="1969" y="1185"/>
                    <a:pt x="1969" y="1185"/>
                  </a:cubicBezTo>
                  <a:cubicBezTo>
                    <a:pt x="1970" y="1186"/>
                    <a:pt x="1971" y="1187"/>
                    <a:pt x="1972" y="1188"/>
                  </a:cubicBezTo>
                  <a:cubicBezTo>
                    <a:pt x="1973" y="1189"/>
                    <a:pt x="1974" y="1189"/>
                    <a:pt x="1975" y="1190"/>
                  </a:cubicBezTo>
                  <a:cubicBezTo>
                    <a:pt x="1977" y="1192"/>
                    <a:pt x="1979" y="1194"/>
                    <a:pt x="1981" y="1196"/>
                  </a:cubicBezTo>
                  <a:cubicBezTo>
                    <a:pt x="1981" y="1196"/>
                    <a:pt x="1982" y="1197"/>
                    <a:pt x="1982" y="1197"/>
                  </a:cubicBezTo>
                  <a:cubicBezTo>
                    <a:pt x="1981" y="1197"/>
                    <a:pt x="1981" y="1197"/>
                    <a:pt x="1981" y="1197"/>
                  </a:cubicBezTo>
                  <a:cubicBezTo>
                    <a:pt x="1978" y="1215"/>
                    <a:pt x="2000" y="1220"/>
                    <a:pt x="2012" y="1215"/>
                  </a:cubicBezTo>
                  <a:cubicBezTo>
                    <a:pt x="2004" y="1208"/>
                    <a:pt x="1997" y="1191"/>
                    <a:pt x="1984" y="1196"/>
                  </a:cubicBezTo>
                  <a:cubicBezTo>
                    <a:pt x="1983" y="1195"/>
                    <a:pt x="1983" y="1195"/>
                    <a:pt x="1983" y="1195"/>
                  </a:cubicBezTo>
                  <a:cubicBezTo>
                    <a:pt x="1980" y="1193"/>
                    <a:pt x="1978" y="1191"/>
                    <a:pt x="1976" y="1189"/>
                  </a:cubicBezTo>
                  <a:cubicBezTo>
                    <a:pt x="1975" y="1188"/>
                    <a:pt x="1974" y="1187"/>
                    <a:pt x="1973" y="1186"/>
                  </a:cubicBezTo>
                  <a:cubicBezTo>
                    <a:pt x="1972" y="1185"/>
                    <a:pt x="1972" y="1184"/>
                    <a:pt x="1971" y="1184"/>
                  </a:cubicBezTo>
                  <a:cubicBezTo>
                    <a:pt x="1971" y="1183"/>
                    <a:pt x="1970" y="1183"/>
                    <a:pt x="1970" y="1183"/>
                  </a:cubicBezTo>
                  <a:cubicBezTo>
                    <a:pt x="1970" y="1183"/>
                    <a:pt x="1970" y="1183"/>
                    <a:pt x="1970" y="1183"/>
                  </a:cubicBezTo>
                  <a:cubicBezTo>
                    <a:pt x="1969" y="1182"/>
                    <a:pt x="1969" y="1182"/>
                    <a:pt x="1969" y="1182"/>
                  </a:cubicBezTo>
                  <a:cubicBezTo>
                    <a:pt x="1968" y="1181"/>
                    <a:pt x="1967" y="1181"/>
                    <a:pt x="1967" y="1180"/>
                  </a:cubicBezTo>
                  <a:cubicBezTo>
                    <a:pt x="1966" y="1180"/>
                    <a:pt x="1966" y="1180"/>
                    <a:pt x="1966" y="1180"/>
                  </a:cubicBezTo>
                  <a:cubicBezTo>
                    <a:pt x="1966" y="1180"/>
                    <a:pt x="1966" y="1180"/>
                    <a:pt x="1966" y="1180"/>
                  </a:cubicBezTo>
                  <a:cubicBezTo>
                    <a:pt x="1969" y="1180"/>
                    <a:pt x="1971" y="1179"/>
                    <a:pt x="1973" y="1179"/>
                  </a:cubicBezTo>
                  <a:cubicBezTo>
                    <a:pt x="1976" y="1179"/>
                    <a:pt x="1978" y="1179"/>
                    <a:pt x="1980" y="1179"/>
                  </a:cubicBezTo>
                  <a:cubicBezTo>
                    <a:pt x="1980" y="1179"/>
                    <a:pt x="1981" y="1179"/>
                    <a:pt x="1981" y="1179"/>
                  </a:cubicBezTo>
                  <a:cubicBezTo>
                    <a:pt x="1982" y="1179"/>
                    <a:pt x="1982" y="1179"/>
                    <a:pt x="1983" y="1179"/>
                  </a:cubicBezTo>
                  <a:cubicBezTo>
                    <a:pt x="1984" y="1179"/>
                    <a:pt x="1985" y="1179"/>
                    <a:pt x="1985" y="1178"/>
                  </a:cubicBezTo>
                  <a:cubicBezTo>
                    <a:pt x="1987" y="1178"/>
                    <a:pt x="1989" y="1178"/>
                    <a:pt x="1990" y="1178"/>
                  </a:cubicBezTo>
                  <a:cubicBezTo>
                    <a:pt x="1992" y="1178"/>
                    <a:pt x="1993" y="1178"/>
                    <a:pt x="1993" y="1178"/>
                  </a:cubicBezTo>
                  <a:cubicBezTo>
                    <a:pt x="1993" y="1178"/>
                    <a:pt x="1992" y="1177"/>
                    <a:pt x="1990" y="1177"/>
                  </a:cubicBezTo>
                  <a:cubicBezTo>
                    <a:pt x="1989" y="1177"/>
                    <a:pt x="1988" y="1177"/>
                    <a:pt x="1988" y="1177"/>
                  </a:cubicBezTo>
                  <a:cubicBezTo>
                    <a:pt x="1987" y="1177"/>
                    <a:pt x="1986" y="1177"/>
                    <a:pt x="1985" y="1177"/>
                  </a:cubicBezTo>
                  <a:cubicBezTo>
                    <a:pt x="1985" y="1177"/>
                    <a:pt x="1984" y="1176"/>
                    <a:pt x="1983" y="1176"/>
                  </a:cubicBezTo>
                  <a:cubicBezTo>
                    <a:pt x="1982" y="1176"/>
                    <a:pt x="1982" y="1176"/>
                    <a:pt x="1981" y="1176"/>
                  </a:cubicBezTo>
                  <a:cubicBezTo>
                    <a:pt x="1981" y="1176"/>
                    <a:pt x="1980" y="1176"/>
                    <a:pt x="1980" y="1177"/>
                  </a:cubicBezTo>
                  <a:cubicBezTo>
                    <a:pt x="1978" y="1177"/>
                    <a:pt x="1976" y="1177"/>
                    <a:pt x="1973" y="1177"/>
                  </a:cubicBezTo>
                  <a:cubicBezTo>
                    <a:pt x="1971" y="1177"/>
                    <a:pt x="1969" y="1177"/>
                    <a:pt x="1966" y="1177"/>
                  </a:cubicBezTo>
                  <a:cubicBezTo>
                    <a:pt x="1961" y="1178"/>
                    <a:pt x="1956" y="1178"/>
                    <a:pt x="1950" y="1179"/>
                  </a:cubicBezTo>
                  <a:cubicBezTo>
                    <a:pt x="1949" y="1179"/>
                    <a:pt x="1947" y="1179"/>
                    <a:pt x="1945" y="1180"/>
                  </a:cubicBezTo>
                  <a:cubicBezTo>
                    <a:pt x="1946" y="1179"/>
                    <a:pt x="1946" y="1179"/>
                    <a:pt x="1946" y="1179"/>
                  </a:cubicBezTo>
                  <a:cubicBezTo>
                    <a:pt x="1946" y="1179"/>
                    <a:pt x="1946" y="1179"/>
                    <a:pt x="1947" y="1178"/>
                  </a:cubicBezTo>
                  <a:cubicBezTo>
                    <a:pt x="1947" y="1178"/>
                    <a:pt x="1947" y="1178"/>
                    <a:pt x="1947" y="1178"/>
                  </a:cubicBezTo>
                  <a:cubicBezTo>
                    <a:pt x="1947" y="1177"/>
                    <a:pt x="1948" y="1177"/>
                    <a:pt x="1948" y="1177"/>
                  </a:cubicBezTo>
                  <a:cubicBezTo>
                    <a:pt x="1949" y="1174"/>
                    <a:pt x="1951" y="1171"/>
                    <a:pt x="1952" y="1167"/>
                  </a:cubicBezTo>
                  <a:cubicBezTo>
                    <a:pt x="1953" y="1165"/>
                    <a:pt x="1954" y="1161"/>
                    <a:pt x="1955" y="1158"/>
                  </a:cubicBezTo>
                  <a:cubicBezTo>
                    <a:pt x="1955" y="1159"/>
                    <a:pt x="1956" y="1159"/>
                    <a:pt x="1956" y="1159"/>
                  </a:cubicBezTo>
                  <a:cubicBezTo>
                    <a:pt x="1959" y="1159"/>
                    <a:pt x="1959" y="1159"/>
                    <a:pt x="1959" y="1159"/>
                  </a:cubicBezTo>
                  <a:cubicBezTo>
                    <a:pt x="1974" y="1159"/>
                    <a:pt x="1984" y="1144"/>
                    <a:pt x="1979" y="1130"/>
                  </a:cubicBezTo>
                  <a:cubicBezTo>
                    <a:pt x="1969" y="1136"/>
                    <a:pt x="1947" y="1140"/>
                    <a:pt x="1954" y="1156"/>
                  </a:cubicBezTo>
                  <a:cubicBezTo>
                    <a:pt x="1954" y="1156"/>
                    <a:pt x="1954" y="1156"/>
                    <a:pt x="1954" y="1156"/>
                  </a:cubicBezTo>
                  <a:cubicBezTo>
                    <a:pt x="1952" y="1160"/>
                    <a:pt x="1951" y="1163"/>
                    <a:pt x="1950" y="1167"/>
                  </a:cubicBezTo>
                  <a:cubicBezTo>
                    <a:pt x="1948" y="1170"/>
                    <a:pt x="1947" y="1173"/>
                    <a:pt x="1946" y="1175"/>
                  </a:cubicBezTo>
                  <a:cubicBezTo>
                    <a:pt x="1946" y="1176"/>
                    <a:pt x="1945" y="1176"/>
                    <a:pt x="1945" y="1176"/>
                  </a:cubicBezTo>
                  <a:cubicBezTo>
                    <a:pt x="1945" y="1177"/>
                    <a:pt x="1945" y="1177"/>
                    <a:pt x="1945" y="1177"/>
                  </a:cubicBezTo>
                  <a:cubicBezTo>
                    <a:pt x="1945" y="1177"/>
                    <a:pt x="1944" y="1178"/>
                    <a:pt x="1944" y="1178"/>
                  </a:cubicBezTo>
                  <a:cubicBezTo>
                    <a:pt x="1944" y="1178"/>
                    <a:pt x="1944" y="1178"/>
                    <a:pt x="1944" y="1179"/>
                  </a:cubicBezTo>
                  <a:cubicBezTo>
                    <a:pt x="1943" y="1179"/>
                    <a:pt x="1943" y="1180"/>
                    <a:pt x="1943" y="1180"/>
                  </a:cubicBezTo>
                  <a:cubicBezTo>
                    <a:pt x="1940" y="1180"/>
                    <a:pt x="1937" y="1181"/>
                    <a:pt x="1935" y="1181"/>
                  </a:cubicBezTo>
                  <a:cubicBezTo>
                    <a:pt x="1932" y="1181"/>
                    <a:pt x="1930" y="1181"/>
                    <a:pt x="1927" y="1181"/>
                  </a:cubicBezTo>
                  <a:cubicBezTo>
                    <a:pt x="1925" y="1182"/>
                    <a:pt x="1923" y="1182"/>
                    <a:pt x="1921" y="1182"/>
                  </a:cubicBezTo>
                  <a:cubicBezTo>
                    <a:pt x="1920" y="1182"/>
                    <a:pt x="1919" y="1182"/>
                    <a:pt x="1918" y="1182"/>
                  </a:cubicBezTo>
                  <a:cubicBezTo>
                    <a:pt x="1917" y="1182"/>
                    <a:pt x="1916" y="1182"/>
                    <a:pt x="1915" y="1182"/>
                  </a:cubicBezTo>
                  <a:cubicBezTo>
                    <a:pt x="1914" y="1182"/>
                    <a:pt x="1912" y="1183"/>
                    <a:pt x="1911" y="1183"/>
                  </a:cubicBezTo>
                  <a:cubicBezTo>
                    <a:pt x="1910" y="1183"/>
                    <a:pt x="1910" y="1183"/>
                    <a:pt x="1909" y="1183"/>
                  </a:cubicBezTo>
                  <a:cubicBezTo>
                    <a:pt x="1908" y="1182"/>
                    <a:pt x="1906" y="1181"/>
                    <a:pt x="1905" y="1180"/>
                  </a:cubicBezTo>
                  <a:cubicBezTo>
                    <a:pt x="1902" y="1179"/>
                    <a:pt x="1900" y="1177"/>
                    <a:pt x="1898" y="1176"/>
                  </a:cubicBezTo>
                  <a:cubicBezTo>
                    <a:pt x="1896" y="1175"/>
                    <a:pt x="1894" y="1173"/>
                    <a:pt x="1892" y="1172"/>
                  </a:cubicBezTo>
                  <a:cubicBezTo>
                    <a:pt x="1880" y="1164"/>
                    <a:pt x="1869" y="1155"/>
                    <a:pt x="1860" y="1147"/>
                  </a:cubicBezTo>
                  <a:cubicBezTo>
                    <a:pt x="1860" y="1147"/>
                    <a:pt x="1861" y="1147"/>
                    <a:pt x="1861" y="1147"/>
                  </a:cubicBezTo>
                  <a:cubicBezTo>
                    <a:pt x="1862" y="1147"/>
                    <a:pt x="1862" y="1147"/>
                    <a:pt x="1863" y="1146"/>
                  </a:cubicBezTo>
                  <a:cubicBezTo>
                    <a:pt x="1864" y="1146"/>
                    <a:pt x="1865" y="1146"/>
                    <a:pt x="1866" y="1146"/>
                  </a:cubicBezTo>
                  <a:cubicBezTo>
                    <a:pt x="1867" y="1145"/>
                    <a:pt x="1868" y="1145"/>
                    <a:pt x="1868" y="1145"/>
                  </a:cubicBezTo>
                  <a:cubicBezTo>
                    <a:pt x="1869" y="1145"/>
                    <a:pt x="1869" y="1145"/>
                    <a:pt x="1869" y="1145"/>
                  </a:cubicBezTo>
                  <a:cubicBezTo>
                    <a:pt x="1869" y="1145"/>
                    <a:pt x="1869" y="1145"/>
                    <a:pt x="1869" y="1145"/>
                  </a:cubicBezTo>
                  <a:cubicBezTo>
                    <a:pt x="1883" y="1147"/>
                    <a:pt x="1889" y="1137"/>
                    <a:pt x="1896" y="1124"/>
                  </a:cubicBezTo>
                  <a:cubicBezTo>
                    <a:pt x="1883" y="1118"/>
                    <a:pt x="1875" y="1128"/>
                    <a:pt x="1870" y="1140"/>
                  </a:cubicBezTo>
                  <a:cubicBezTo>
                    <a:pt x="1869" y="1141"/>
                    <a:pt x="1868" y="1141"/>
                    <a:pt x="1867" y="1142"/>
                  </a:cubicBezTo>
                  <a:cubicBezTo>
                    <a:pt x="1867" y="1142"/>
                    <a:pt x="1866" y="1142"/>
                    <a:pt x="1865" y="1143"/>
                  </a:cubicBezTo>
                  <a:cubicBezTo>
                    <a:pt x="1864" y="1143"/>
                    <a:pt x="1863" y="1143"/>
                    <a:pt x="1862" y="1143"/>
                  </a:cubicBezTo>
                  <a:cubicBezTo>
                    <a:pt x="1862" y="1143"/>
                    <a:pt x="1861" y="1144"/>
                    <a:pt x="1860" y="1144"/>
                  </a:cubicBezTo>
                  <a:cubicBezTo>
                    <a:pt x="1859" y="1144"/>
                    <a:pt x="1859" y="1144"/>
                    <a:pt x="1858" y="1144"/>
                  </a:cubicBezTo>
                  <a:cubicBezTo>
                    <a:pt x="1858" y="1144"/>
                    <a:pt x="1858" y="1144"/>
                    <a:pt x="1857" y="1144"/>
                  </a:cubicBezTo>
                  <a:cubicBezTo>
                    <a:pt x="1857" y="1144"/>
                    <a:pt x="1857" y="1144"/>
                    <a:pt x="1857" y="1144"/>
                  </a:cubicBezTo>
                  <a:cubicBezTo>
                    <a:pt x="1856" y="1144"/>
                    <a:pt x="1856" y="1143"/>
                    <a:pt x="1855" y="1143"/>
                  </a:cubicBezTo>
                  <a:cubicBezTo>
                    <a:pt x="1846" y="1128"/>
                    <a:pt x="1838" y="1115"/>
                    <a:pt x="1833" y="1110"/>
                  </a:cubicBezTo>
                  <a:cubicBezTo>
                    <a:pt x="1871" y="1117"/>
                    <a:pt x="1927" y="1106"/>
                    <a:pt x="1967" y="1108"/>
                  </a:cubicBezTo>
                  <a:cubicBezTo>
                    <a:pt x="1952" y="1105"/>
                    <a:pt x="1925" y="1103"/>
                    <a:pt x="1910" y="1100"/>
                  </a:cubicBezTo>
                  <a:cubicBezTo>
                    <a:pt x="1890" y="1097"/>
                    <a:pt x="1868" y="1100"/>
                    <a:pt x="1846" y="1097"/>
                  </a:cubicBezTo>
                  <a:cubicBezTo>
                    <a:pt x="1786" y="1089"/>
                    <a:pt x="1756" y="1035"/>
                    <a:pt x="1692" y="1052"/>
                  </a:cubicBezTo>
                  <a:cubicBezTo>
                    <a:pt x="1726" y="1027"/>
                    <a:pt x="1767" y="1013"/>
                    <a:pt x="1808" y="1006"/>
                  </a:cubicBezTo>
                  <a:cubicBezTo>
                    <a:pt x="1856" y="999"/>
                    <a:pt x="1885" y="1022"/>
                    <a:pt x="1928" y="1033"/>
                  </a:cubicBezTo>
                  <a:cubicBezTo>
                    <a:pt x="1962" y="1041"/>
                    <a:pt x="1999" y="1033"/>
                    <a:pt x="2034" y="1041"/>
                  </a:cubicBezTo>
                  <a:cubicBezTo>
                    <a:pt x="2069" y="1050"/>
                    <a:pt x="2098" y="1070"/>
                    <a:pt x="2132" y="1079"/>
                  </a:cubicBezTo>
                  <a:cubicBezTo>
                    <a:pt x="2143" y="1082"/>
                    <a:pt x="2151" y="1082"/>
                    <a:pt x="2159" y="1083"/>
                  </a:cubicBezTo>
                  <a:cubicBezTo>
                    <a:pt x="2167" y="1087"/>
                    <a:pt x="2175" y="1092"/>
                    <a:pt x="2185" y="1096"/>
                  </a:cubicBezTo>
                  <a:cubicBezTo>
                    <a:pt x="2187" y="1097"/>
                    <a:pt x="2190" y="1099"/>
                    <a:pt x="2192" y="1100"/>
                  </a:cubicBezTo>
                  <a:cubicBezTo>
                    <a:pt x="2193" y="1100"/>
                    <a:pt x="2193" y="1100"/>
                    <a:pt x="2193" y="1100"/>
                  </a:cubicBezTo>
                  <a:cubicBezTo>
                    <a:pt x="2193" y="1101"/>
                    <a:pt x="2193" y="1102"/>
                    <a:pt x="2193" y="1102"/>
                  </a:cubicBezTo>
                  <a:cubicBezTo>
                    <a:pt x="2193" y="1103"/>
                    <a:pt x="2193" y="1103"/>
                    <a:pt x="2194" y="1103"/>
                  </a:cubicBezTo>
                  <a:cubicBezTo>
                    <a:pt x="2194" y="1104"/>
                    <a:pt x="2194" y="1104"/>
                    <a:pt x="2194" y="1104"/>
                  </a:cubicBezTo>
                  <a:cubicBezTo>
                    <a:pt x="2194" y="1104"/>
                    <a:pt x="2194" y="1104"/>
                    <a:pt x="2194" y="1105"/>
                  </a:cubicBezTo>
                  <a:cubicBezTo>
                    <a:pt x="2194" y="1105"/>
                    <a:pt x="2194" y="1106"/>
                    <a:pt x="2194" y="1107"/>
                  </a:cubicBezTo>
                  <a:cubicBezTo>
                    <a:pt x="2194" y="1108"/>
                    <a:pt x="2194" y="1110"/>
                    <a:pt x="2194" y="1111"/>
                  </a:cubicBezTo>
                  <a:cubicBezTo>
                    <a:pt x="2194" y="1112"/>
                    <a:pt x="2194" y="1113"/>
                    <a:pt x="2194" y="1114"/>
                  </a:cubicBezTo>
                  <a:cubicBezTo>
                    <a:pt x="2194" y="1115"/>
                    <a:pt x="2194" y="1117"/>
                    <a:pt x="2193" y="1118"/>
                  </a:cubicBezTo>
                  <a:cubicBezTo>
                    <a:pt x="2193" y="1119"/>
                    <a:pt x="2193" y="1121"/>
                    <a:pt x="2193" y="1122"/>
                  </a:cubicBezTo>
                  <a:cubicBezTo>
                    <a:pt x="2185" y="1125"/>
                    <a:pt x="2184" y="1140"/>
                    <a:pt x="2188" y="1146"/>
                  </a:cubicBezTo>
                  <a:cubicBezTo>
                    <a:pt x="2192" y="1155"/>
                    <a:pt x="2201" y="1157"/>
                    <a:pt x="2210" y="1155"/>
                  </a:cubicBezTo>
                  <a:cubicBezTo>
                    <a:pt x="2193" y="1148"/>
                    <a:pt x="2210" y="1133"/>
                    <a:pt x="2195" y="1123"/>
                  </a:cubicBezTo>
                  <a:cubicBezTo>
                    <a:pt x="2195" y="1121"/>
                    <a:pt x="2195" y="1120"/>
                    <a:pt x="2195" y="1118"/>
                  </a:cubicBezTo>
                  <a:cubicBezTo>
                    <a:pt x="2195" y="1117"/>
                    <a:pt x="2196" y="1116"/>
                    <a:pt x="2196" y="1114"/>
                  </a:cubicBezTo>
                  <a:cubicBezTo>
                    <a:pt x="2196" y="1113"/>
                    <a:pt x="2196" y="1112"/>
                    <a:pt x="2196" y="1111"/>
                  </a:cubicBezTo>
                  <a:cubicBezTo>
                    <a:pt x="2196" y="1109"/>
                    <a:pt x="2196" y="1108"/>
                    <a:pt x="2196" y="1107"/>
                  </a:cubicBezTo>
                  <a:cubicBezTo>
                    <a:pt x="2196" y="1106"/>
                    <a:pt x="2196" y="1105"/>
                    <a:pt x="2196" y="1104"/>
                  </a:cubicBezTo>
                  <a:cubicBezTo>
                    <a:pt x="2196" y="1104"/>
                    <a:pt x="2196" y="1104"/>
                    <a:pt x="2196" y="1103"/>
                  </a:cubicBezTo>
                  <a:cubicBezTo>
                    <a:pt x="2195" y="1103"/>
                    <a:pt x="2195" y="1103"/>
                    <a:pt x="2195" y="1103"/>
                  </a:cubicBezTo>
                  <a:cubicBezTo>
                    <a:pt x="2195" y="1102"/>
                    <a:pt x="2195" y="1102"/>
                    <a:pt x="2195" y="1102"/>
                  </a:cubicBezTo>
                  <a:cubicBezTo>
                    <a:pt x="2194" y="1101"/>
                    <a:pt x="2194" y="1101"/>
                    <a:pt x="2194" y="1101"/>
                  </a:cubicBezTo>
                  <a:cubicBezTo>
                    <a:pt x="2197" y="1102"/>
                    <a:pt x="2200" y="1104"/>
                    <a:pt x="2204" y="1105"/>
                  </a:cubicBezTo>
                  <a:cubicBezTo>
                    <a:pt x="2221" y="1122"/>
                    <a:pt x="2230" y="1145"/>
                    <a:pt x="2235" y="1166"/>
                  </a:cubicBezTo>
                  <a:cubicBezTo>
                    <a:pt x="2234" y="1168"/>
                    <a:pt x="2234" y="1169"/>
                    <a:pt x="2233" y="1170"/>
                  </a:cubicBezTo>
                  <a:cubicBezTo>
                    <a:pt x="2232" y="1172"/>
                    <a:pt x="2232" y="1173"/>
                    <a:pt x="2231" y="1175"/>
                  </a:cubicBezTo>
                  <a:cubicBezTo>
                    <a:pt x="2230" y="1176"/>
                    <a:pt x="2229" y="1177"/>
                    <a:pt x="2228" y="1178"/>
                  </a:cubicBezTo>
                  <a:cubicBezTo>
                    <a:pt x="2228" y="1178"/>
                    <a:pt x="2227" y="1179"/>
                    <a:pt x="2227" y="1179"/>
                  </a:cubicBezTo>
                  <a:cubicBezTo>
                    <a:pt x="2227" y="1180"/>
                    <a:pt x="2226" y="1180"/>
                    <a:pt x="2226" y="1180"/>
                  </a:cubicBezTo>
                  <a:cubicBezTo>
                    <a:pt x="2225" y="1181"/>
                    <a:pt x="2224" y="1182"/>
                    <a:pt x="2223" y="1183"/>
                  </a:cubicBezTo>
                  <a:cubicBezTo>
                    <a:pt x="2222" y="1183"/>
                    <a:pt x="2222" y="1183"/>
                    <a:pt x="2222" y="1184"/>
                  </a:cubicBezTo>
                  <a:cubicBezTo>
                    <a:pt x="2207" y="1180"/>
                    <a:pt x="2205" y="1192"/>
                    <a:pt x="2194" y="1199"/>
                  </a:cubicBezTo>
                  <a:cubicBezTo>
                    <a:pt x="2209" y="1207"/>
                    <a:pt x="2218" y="1199"/>
                    <a:pt x="2224" y="1184"/>
                  </a:cubicBezTo>
                  <a:cubicBezTo>
                    <a:pt x="2224" y="1184"/>
                    <a:pt x="2223" y="1184"/>
                    <a:pt x="2223" y="1184"/>
                  </a:cubicBezTo>
                  <a:cubicBezTo>
                    <a:pt x="2224" y="1183"/>
                    <a:pt x="2225" y="1182"/>
                    <a:pt x="2226" y="1182"/>
                  </a:cubicBezTo>
                  <a:cubicBezTo>
                    <a:pt x="2227" y="1181"/>
                    <a:pt x="2227" y="1181"/>
                    <a:pt x="2228" y="1180"/>
                  </a:cubicBezTo>
                  <a:cubicBezTo>
                    <a:pt x="2228" y="1180"/>
                    <a:pt x="2229" y="1179"/>
                    <a:pt x="2229" y="1179"/>
                  </a:cubicBezTo>
                  <a:cubicBezTo>
                    <a:pt x="2230" y="1179"/>
                    <a:pt x="2230" y="1178"/>
                    <a:pt x="2230" y="1178"/>
                  </a:cubicBezTo>
                  <a:cubicBezTo>
                    <a:pt x="2230" y="1180"/>
                    <a:pt x="2229" y="1181"/>
                    <a:pt x="2229" y="1182"/>
                  </a:cubicBezTo>
                  <a:cubicBezTo>
                    <a:pt x="2228" y="1186"/>
                    <a:pt x="2227" y="1190"/>
                    <a:pt x="2227" y="1193"/>
                  </a:cubicBezTo>
                  <a:cubicBezTo>
                    <a:pt x="2227" y="1194"/>
                    <a:pt x="2227" y="1194"/>
                    <a:pt x="2227" y="1195"/>
                  </a:cubicBezTo>
                  <a:cubicBezTo>
                    <a:pt x="2227" y="1195"/>
                    <a:pt x="2227" y="1195"/>
                    <a:pt x="2227" y="1196"/>
                  </a:cubicBezTo>
                  <a:cubicBezTo>
                    <a:pt x="2227" y="1196"/>
                    <a:pt x="2227" y="1197"/>
                    <a:pt x="2227" y="1198"/>
                  </a:cubicBezTo>
                  <a:cubicBezTo>
                    <a:pt x="2227" y="1199"/>
                    <a:pt x="2227" y="1200"/>
                    <a:pt x="2228" y="1201"/>
                  </a:cubicBezTo>
                  <a:cubicBezTo>
                    <a:pt x="2228" y="1202"/>
                    <a:pt x="2228" y="1203"/>
                    <a:pt x="2228" y="1203"/>
                  </a:cubicBezTo>
                  <a:cubicBezTo>
                    <a:pt x="2228" y="1204"/>
                    <a:pt x="2228" y="1204"/>
                    <a:pt x="2228" y="1204"/>
                  </a:cubicBezTo>
                  <a:cubicBezTo>
                    <a:pt x="2228" y="1204"/>
                    <a:pt x="2228" y="1203"/>
                    <a:pt x="2229" y="1201"/>
                  </a:cubicBezTo>
                  <a:cubicBezTo>
                    <a:pt x="2229" y="1200"/>
                    <a:pt x="2229" y="1199"/>
                    <a:pt x="2229" y="1198"/>
                  </a:cubicBezTo>
                  <a:cubicBezTo>
                    <a:pt x="2230" y="1197"/>
                    <a:pt x="2230" y="1196"/>
                    <a:pt x="2230" y="1196"/>
                  </a:cubicBezTo>
                  <a:cubicBezTo>
                    <a:pt x="2230" y="1195"/>
                    <a:pt x="2230" y="1195"/>
                    <a:pt x="2230" y="1195"/>
                  </a:cubicBezTo>
                  <a:cubicBezTo>
                    <a:pt x="2230" y="1194"/>
                    <a:pt x="2230" y="1194"/>
                    <a:pt x="2230" y="1194"/>
                  </a:cubicBezTo>
                  <a:cubicBezTo>
                    <a:pt x="2230" y="1193"/>
                    <a:pt x="2230" y="1192"/>
                    <a:pt x="2230" y="1192"/>
                  </a:cubicBezTo>
                  <a:cubicBezTo>
                    <a:pt x="2230" y="1192"/>
                    <a:pt x="2230" y="1192"/>
                    <a:pt x="2230" y="1192"/>
                  </a:cubicBezTo>
                  <a:cubicBezTo>
                    <a:pt x="2230" y="1192"/>
                    <a:pt x="2230" y="1192"/>
                    <a:pt x="2230" y="1192"/>
                  </a:cubicBezTo>
                  <a:cubicBezTo>
                    <a:pt x="2231" y="1192"/>
                    <a:pt x="2231" y="1193"/>
                    <a:pt x="2231" y="1193"/>
                  </a:cubicBezTo>
                  <a:cubicBezTo>
                    <a:pt x="2231" y="1194"/>
                    <a:pt x="2231" y="1195"/>
                    <a:pt x="2232" y="1196"/>
                  </a:cubicBezTo>
                  <a:cubicBezTo>
                    <a:pt x="2232" y="1197"/>
                    <a:pt x="2232" y="1197"/>
                    <a:pt x="2233" y="1198"/>
                  </a:cubicBezTo>
                  <a:cubicBezTo>
                    <a:pt x="2233" y="1199"/>
                    <a:pt x="2234" y="1201"/>
                    <a:pt x="2234" y="1202"/>
                  </a:cubicBezTo>
                  <a:cubicBezTo>
                    <a:pt x="2234" y="1202"/>
                    <a:pt x="2235" y="1203"/>
                    <a:pt x="2235" y="1203"/>
                  </a:cubicBezTo>
                  <a:cubicBezTo>
                    <a:pt x="2235" y="1203"/>
                    <a:pt x="2235" y="1203"/>
                    <a:pt x="2235" y="1203"/>
                  </a:cubicBezTo>
                  <a:cubicBezTo>
                    <a:pt x="2235" y="1203"/>
                    <a:pt x="2235" y="1203"/>
                    <a:pt x="2235" y="1203"/>
                  </a:cubicBezTo>
                  <a:cubicBezTo>
                    <a:pt x="2235" y="1204"/>
                    <a:pt x="2235" y="1204"/>
                    <a:pt x="2235" y="1204"/>
                  </a:cubicBezTo>
                  <a:cubicBezTo>
                    <a:pt x="2233" y="1207"/>
                    <a:pt x="2233" y="1217"/>
                    <a:pt x="2237" y="1221"/>
                  </a:cubicBezTo>
                  <a:cubicBezTo>
                    <a:pt x="2241" y="1227"/>
                    <a:pt x="2250" y="1228"/>
                    <a:pt x="2256" y="1230"/>
                  </a:cubicBezTo>
                  <a:cubicBezTo>
                    <a:pt x="2248" y="1219"/>
                    <a:pt x="2252" y="1205"/>
                    <a:pt x="2237" y="1204"/>
                  </a:cubicBezTo>
                  <a:cubicBezTo>
                    <a:pt x="2237" y="1203"/>
                    <a:pt x="2236" y="1202"/>
                    <a:pt x="2236" y="1201"/>
                  </a:cubicBezTo>
                  <a:cubicBezTo>
                    <a:pt x="2235" y="1200"/>
                    <a:pt x="2235" y="1199"/>
                    <a:pt x="2235" y="1198"/>
                  </a:cubicBezTo>
                  <a:cubicBezTo>
                    <a:pt x="2234" y="1197"/>
                    <a:pt x="2234" y="1196"/>
                    <a:pt x="2233" y="1195"/>
                  </a:cubicBezTo>
                  <a:cubicBezTo>
                    <a:pt x="2233" y="1194"/>
                    <a:pt x="2233" y="1193"/>
                    <a:pt x="2233" y="1192"/>
                  </a:cubicBezTo>
                  <a:cubicBezTo>
                    <a:pt x="2232" y="1192"/>
                    <a:pt x="2232" y="1192"/>
                    <a:pt x="2232" y="1192"/>
                  </a:cubicBezTo>
                  <a:cubicBezTo>
                    <a:pt x="2232" y="1191"/>
                    <a:pt x="2232" y="1191"/>
                    <a:pt x="2232" y="1191"/>
                  </a:cubicBezTo>
                  <a:cubicBezTo>
                    <a:pt x="2232" y="1191"/>
                    <a:pt x="2232" y="1190"/>
                    <a:pt x="2232" y="1190"/>
                  </a:cubicBezTo>
                  <a:cubicBezTo>
                    <a:pt x="2231" y="1189"/>
                    <a:pt x="2231" y="1189"/>
                    <a:pt x="2231" y="1188"/>
                  </a:cubicBezTo>
                  <a:cubicBezTo>
                    <a:pt x="2231" y="1188"/>
                    <a:pt x="2231" y="1188"/>
                    <a:pt x="2231" y="1188"/>
                  </a:cubicBezTo>
                  <a:cubicBezTo>
                    <a:pt x="2231" y="1187"/>
                    <a:pt x="2231" y="1185"/>
                    <a:pt x="2232" y="1183"/>
                  </a:cubicBezTo>
                  <a:cubicBezTo>
                    <a:pt x="2232" y="1181"/>
                    <a:pt x="2233" y="1179"/>
                    <a:pt x="2234" y="1177"/>
                  </a:cubicBezTo>
                  <a:cubicBezTo>
                    <a:pt x="2234" y="1176"/>
                    <a:pt x="2235" y="1174"/>
                    <a:pt x="2236" y="1172"/>
                  </a:cubicBezTo>
                  <a:cubicBezTo>
                    <a:pt x="2237" y="1168"/>
                    <a:pt x="2239" y="1164"/>
                    <a:pt x="2241" y="1161"/>
                  </a:cubicBezTo>
                  <a:cubicBezTo>
                    <a:pt x="2242" y="1159"/>
                    <a:pt x="2243" y="1157"/>
                    <a:pt x="2244" y="1155"/>
                  </a:cubicBezTo>
                  <a:cubicBezTo>
                    <a:pt x="2244" y="1154"/>
                    <a:pt x="2245" y="1152"/>
                    <a:pt x="2246" y="1151"/>
                  </a:cubicBezTo>
                  <a:cubicBezTo>
                    <a:pt x="2246" y="1150"/>
                    <a:pt x="2246" y="1150"/>
                    <a:pt x="2246" y="1149"/>
                  </a:cubicBezTo>
                  <a:cubicBezTo>
                    <a:pt x="2246" y="1149"/>
                    <a:pt x="2247" y="1149"/>
                    <a:pt x="2247" y="1148"/>
                  </a:cubicBezTo>
                  <a:cubicBezTo>
                    <a:pt x="2247" y="1148"/>
                    <a:pt x="2247" y="1147"/>
                    <a:pt x="2247" y="1146"/>
                  </a:cubicBezTo>
                  <a:cubicBezTo>
                    <a:pt x="2247" y="1146"/>
                    <a:pt x="2247" y="1145"/>
                    <a:pt x="2247" y="1144"/>
                  </a:cubicBezTo>
                  <a:cubicBezTo>
                    <a:pt x="2247" y="1144"/>
                    <a:pt x="2247" y="1144"/>
                    <a:pt x="2247" y="1144"/>
                  </a:cubicBezTo>
                  <a:cubicBezTo>
                    <a:pt x="2250" y="1148"/>
                    <a:pt x="2253" y="1151"/>
                    <a:pt x="2256" y="1154"/>
                  </a:cubicBezTo>
                  <a:cubicBezTo>
                    <a:pt x="2258" y="1156"/>
                    <a:pt x="2261" y="1159"/>
                    <a:pt x="2264" y="1161"/>
                  </a:cubicBezTo>
                  <a:cubicBezTo>
                    <a:pt x="2267" y="1163"/>
                    <a:pt x="2270" y="1166"/>
                    <a:pt x="2272" y="1168"/>
                  </a:cubicBezTo>
                  <a:cubicBezTo>
                    <a:pt x="2275" y="1170"/>
                    <a:pt x="2277" y="1172"/>
                    <a:pt x="2279" y="1175"/>
                  </a:cubicBezTo>
                  <a:cubicBezTo>
                    <a:pt x="2280" y="1175"/>
                    <a:pt x="2280" y="1176"/>
                    <a:pt x="2280"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8"/>
                    <a:pt x="2282" y="1178"/>
                    <a:pt x="2282" y="1178"/>
                  </a:cubicBezTo>
                  <a:cubicBezTo>
                    <a:pt x="2282" y="1179"/>
                    <a:pt x="2282" y="1179"/>
                    <a:pt x="2282" y="1179"/>
                  </a:cubicBezTo>
                  <a:cubicBezTo>
                    <a:pt x="2282" y="1180"/>
                    <a:pt x="2283" y="1180"/>
                    <a:pt x="2283" y="1180"/>
                  </a:cubicBezTo>
                  <a:cubicBezTo>
                    <a:pt x="2283" y="1181"/>
                    <a:pt x="2283" y="1182"/>
                    <a:pt x="2284" y="1182"/>
                  </a:cubicBezTo>
                  <a:cubicBezTo>
                    <a:pt x="2284" y="1184"/>
                    <a:pt x="2285" y="1185"/>
                    <a:pt x="2285" y="1186"/>
                  </a:cubicBezTo>
                  <a:cubicBezTo>
                    <a:pt x="2286" y="1188"/>
                    <a:pt x="2286" y="1189"/>
                    <a:pt x="2287" y="1191"/>
                  </a:cubicBezTo>
                  <a:cubicBezTo>
                    <a:pt x="2288" y="1193"/>
                    <a:pt x="2289" y="1196"/>
                    <a:pt x="2289" y="1198"/>
                  </a:cubicBezTo>
                  <a:cubicBezTo>
                    <a:pt x="2290" y="1198"/>
                    <a:pt x="2290" y="1198"/>
                    <a:pt x="2290" y="1199"/>
                  </a:cubicBezTo>
                  <a:cubicBezTo>
                    <a:pt x="2290" y="1199"/>
                    <a:pt x="2290" y="1199"/>
                    <a:pt x="2290" y="1200"/>
                  </a:cubicBezTo>
                  <a:cubicBezTo>
                    <a:pt x="2290" y="1201"/>
                    <a:pt x="2290" y="1201"/>
                    <a:pt x="2290" y="1202"/>
                  </a:cubicBezTo>
                  <a:cubicBezTo>
                    <a:pt x="2290" y="1203"/>
                    <a:pt x="2290" y="1203"/>
                    <a:pt x="2290" y="1204"/>
                  </a:cubicBezTo>
                  <a:cubicBezTo>
                    <a:pt x="2290" y="1205"/>
                    <a:pt x="2291" y="1207"/>
                    <a:pt x="2290" y="1208"/>
                  </a:cubicBezTo>
                  <a:cubicBezTo>
                    <a:pt x="2291" y="1210"/>
                    <a:pt x="2290" y="1212"/>
                    <a:pt x="2290" y="1213"/>
                  </a:cubicBezTo>
                  <a:cubicBezTo>
                    <a:pt x="2290" y="1215"/>
                    <a:pt x="2290" y="1216"/>
                    <a:pt x="2290" y="1218"/>
                  </a:cubicBezTo>
                  <a:cubicBezTo>
                    <a:pt x="2289" y="1219"/>
                    <a:pt x="2289" y="1221"/>
                    <a:pt x="2289" y="1222"/>
                  </a:cubicBezTo>
                  <a:cubicBezTo>
                    <a:pt x="2289" y="1222"/>
                    <a:pt x="2289" y="1222"/>
                    <a:pt x="2289" y="1222"/>
                  </a:cubicBezTo>
                  <a:cubicBezTo>
                    <a:pt x="2268" y="1230"/>
                    <a:pt x="2274" y="1245"/>
                    <a:pt x="2286" y="1259"/>
                  </a:cubicBezTo>
                  <a:cubicBezTo>
                    <a:pt x="2287" y="1243"/>
                    <a:pt x="2301" y="1239"/>
                    <a:pt x="2291" y="1222"/>
                  </a:cubicBezTo>
                  <a:cubicBezTo>
                    <a:pt x="2292" y="1220"/>
                    <a:pt x="2292" y="1219"/>
                    <a:pt x="2292" y="1218"/>
                  </a:cubicBezTo>
                  <a:cubicBezTo>
                    <a:pt x="2292" y="1216"/>
                    <a:pt x="2293" y="1215"/>
                    <a:pt x="2293" y="1213"/>
                  </a:cubicBezTo>
                  <a:cubicBezTo>
                    <a:pt x="2293" y="1212"/>
                    <a:pt x="2293" y="1210"/>
                    <a:pt x="2293" y="1208"/>
                  </a:cubicBezTo>
                  <a:cubicBezTo>
                    <a:pt x="2293" y="1207"/>
                    <a:pt x="2293" y="1207"/>
                    <a:pt x="2293" y="1206"/>
                  </a:cubicBezTo>
                  <a:cubicBezTo>
                    <a:pt x="2294" y="1207"/>
                    <a:pt x="2294" y="1209"/>
                    <a:pt x="2295" y="1210"/>
                  </a:cubicBezTo>
                  <a:cubicBezTo>
                    <a:pt x="2296" y="1211"/>
                    <a:pt x="2297" y="1213"/>
                    <a:pt x="2298" y="1214"/>
                  </a:cubicBezTo>
                  <a:cubicBezTo>
                    <a:pt x="2299" y="1215"/>
                    <a:pt x="2299" y="1216"/>
                    <a:pt x="2300" y="1217"/>
                  </a:cubicBezTo>
                  <a:cubicBezTo>
                    <a:pt x="2301" y="1218"/>
                    <a:pt x="2302" y="1219"/>
                    <a:pt x="2302" y="1219"/>
                  </a:cubicBezTo>
                  <a:cubicBezTo>
                    <a:pt x="2302" y="1219"/>
                    <a:pt x="2301" y="1218"/>
                    <a:pt x="2300" y="1216"/>
                  </a:cubicBezTo>
                  <a:cubicBezTo>
                    <a:pt x="2300" y="1216"/>
                    <a:pt x="2299" y="1215"/>
                    <a:pt x="2299" y="1213"/>
                  </a:cubicBezTo>
                  <a:cubicBezTo>
                    <a:pt x="2298" y="1212"/>
                    <a:pt x="2297" y="1211"/>
                    <a:pt x="2297" y="1209"/>
                  </a:cubicBezTo>
                  <a:cubicBezTo>
                    <a:pt x="2295" y="1206"/>
                    <a:pt x="2294" y="1202"/>
                    <a:pt x="2293" y="1197"/>
                  </a:cubicBezTo>
                  <a:cubicBezTo>
                    <a:pt x="2292" y="1194"/>
                    <a:pt x="2291" y="1192"/>
                    <a:pt x="2291" y="1189"/>
                  </a:cubicBezTo>
                  <a:cubicBezTo>
                    <a:pt x="2290" y="1187"/>
                    <a:pt x="2290" y="1186"/>
                    <a:pt x="2289" y="1185"/>
                  </a:cubicBezTo>
                  <a:cubicBezTo>
                    <a:pt x="2289" y="1183"/>
                    <a:pt x="2288" y="1182"/>
                    <a:pt x="2288" y="1180"/>
                  </a:cubicBezTo>
                  <a:cubicBezTo>
                    <a:pt x="2287" y="1180"/>
                    <a:pt x="2287" y="1179"/>
                    <a:pt x="2287" y="1178"/>
                  </a:cubicBezTo>
                  <a:cubicBezTo>
                    <a:pt x="2286" y="1178"/>
                    <a:pt x="2286" y="1177"/>
                    <a:pt x="2286" y="1177"/>
                  </a:cubicBezTo>
                  <a:cubicBezTo>
                    <a:pt x="2286" y="1176"/>
                    <a:pt x="2286" y="1176"/>
                    <a:pt x="2285" y="1176"/>
                  </a:cubicBezTo>
                  <a:cubicBezTo>
                    <a:pt x="2285" y="1175"/>
                    <a:pt x="2285" y="1175"/>
                    <a:pt x="2285" y="1175"/>
                  </a:cubicBezTo>
                  <a:cubicBezTo>
                    <a:pt x="2285" y="1174"/>
                    <a:pt x="2285" y="1174"/>
                    <a:pt x="2285" y="1174"/>
                  </a:cubicBezTo>
                  <a:cubicBezTo>
                    <a:pt x="2284" y="1174"/>
                    <a:pt x="2285" y="1174"/>
                    <a:pt x="2284" y="1174"/>
                  </a:cubicBezTo>
                  <a:cubicBezTo>
                    <a:pt x="2284" y="1174"/>
                    <a:pt x="2284" y="1174"/>
                    <a:pt x="2284" y="1174"/>
                  </a:cubicBezTo>
                  <a:cubicBezTo>
                    <a:pt x="2284" y="1174"/>
                    <a:pt x="2284" y="1174"/>
                    <a:pt x="2284" y="1174"/>
                  </a:cubicBezTo>
                  <a:cubicBezTo>
                    <a:pt x="2284" y="1174"/>
                    <a:pt x="2284" y="1174"/>
                    <a:pt x="2284" y="1174"/>
                  </a:cubicBezTo>
                  <a:cubicBezTo>
                    <a:pt x="2283" y="1173"/>
                    <a:pt x="2283" y="1172"/>
                    <a:pt x="2282" y="1172"/>
                  </a:cubicBezTo>
                  <a:cubicBezTo>
                    <a:pt x="2282" y="1171"/>
                    <a:pt x="2281" y="1170"/>
                    <a:pt x="2280" y="1169"/>
                  </a:cubicBezTo>
                  <a:cubicBezTo>
                    <a:pt x="2281" y="1169"/>
                    <a:pt x="2281" y="1169"/>
                    <a:pt x="2281" y="1169"/>
                  </a:cubicBezTo>
                  <a:cubicBezTo>
                    <a:pt x="2282" y="1170"/>
                    <a:pt x="2284" y="1170"/>
                    <a:pt x="2286" y="1170"/>
                  </a:cubicBezTo>
                  <a:cubicBezTo>
                    <a:pt x="2286" y="1170"/>
                    <a:pt x="2287" y="1170"/>
                    <a:pt x="2287" y="1170"/>
                  </a:cubicBezTo>
                  <a:cubicBezTo>
                    <a:pt x="2288" y="1170"/>
                    <a:pt x="2288" y="1170"/>
                    <a:pt x="2289" y="1170"/>
                  </a:cubicBezTo>
                  <a:cubicBezTo>
                    <a:pt x="2290" y="1170"/>
                    <a:pt x="2290" y="1170"/>
                    <a:pt x="2291" y="1169"/>
                  </a:cubicBezTo>
                  <a:cubicBezTo>
                    <a:pt x="2291" y="1169"/>
                    <a:pt x="2292" y="1169"/>
                    <a:pt x="2292" y="1169"/>
                  </a:cubicBezTo>
                  <a:cubicBezTo>
                    <a:pt x="2294" y="1168"/>
                    <a:pt x="2295" y="1168"/>
                    <a:pt x="2296" y="1167"/>
                  </a:cubicBezTo>
                  <a:cubicBezTo>
                    <a:pt x="2296" y="1167"/>
                    <a:pt x="2297" y="1167"/>
                    <a:pt x="2297" y="1166"/>
                  </a:cubicBezTo>
                  <a:cubicBezTo>
                    <a:pt x="2297" y="1166"/>
                    <a:pt x="2297" y="1166"/>
                    <a:pt x="2298" y="1166"/>
                  </a:cubicBezTo>
                  <a:cubicBezTo>
                    <a:pt x="2298" y="1166"/>
                    <a:pt x="2298" y="1165"/>
                    <a:pt x="2298" y="1165"/>
                  </a:cubicBezTo>
                  <a:cubicBezTo>
                    <a:pt x="2299" y="1165"/>
                    <a:pt x="2299" y="1165"/>
                    <a:pt x="2299" y="1164"/>
                  </a:cubicBezTo>
                  <a:cubicBezTo>
                    <a:pt x="2301" y="1162"/>
                    <a:pt x="2303" y="1160"/>
                    <a:pt x="2305" y="1157"/>
                  </a:cubicBezTo>
                  <a:cubicBezTo>
                    <a:pt x="2306" y="1156"/>
                    <a:pt x="2307" y="1155"/>
                    <a:pt x="2308" y="1154"/>
                  </a:cubicBezTo>
                  <a:cubicBezTo>
                    <a:pt x="2308" y="1154"/>
                    <a:pt x="2309" y="1154"/>
                    <a:pt x="2310" y="1153"/>
                  </a:cubicBezTo>
                  <a:cubicBezTo>
                    <a:pt x="2310" y="1153"/>
                    <a:pt x="2310" y="1153"/>
                    <a:pt x="2310" y="1153"/>
                  </a:cubicBezTo>
                  <a:cubicBezTo>
                    <a:pt x="2310" y="1153"/>
                    <a:pt x="2310" y="1153"/>
                    <a:pt x="2310" y="1153"/>
                  </a:cubicBezTo>
                  <a:cubicBezTo>
                    <a:pt x="2311" y="1153"/>
                    <a:pt x="2311" y="1153"/>
                    <a:pt x="2311" y="1153"/>
                  </a:cubicBezTo>
                  <a:cubicBezTo>
                    <a:pt x="2311" y="1152"/>
                    <a:pt x="2311" y="1152"/>
                    <a:pt x="2311" y="1152"/>
                  </a:cubicBezTo>
                  <a:cubicBezTo>
                    <a:pt x="2314" y="1151"/>
                    <a:pt x="2317" y="1151"/>
                    <a:pt x="2320" y="1151"/>
                  </a:cubicBezTo>
                  <a:cubicBezTo>
                    <a:pt x="2323" y="1152"/>
                    <a:pt x="2326" y="1152"/>
                    <a:pt x="2329" y="1152"/>
                  </a:cubicBezTo>
                  <a:cubicBezTo>
                    <a:pt x="2332" y="1152"/>
                    <a:pt x="2335" y="1152"/>
                    <a:pt x="2338" y="1152"/>
                  </a:cubicBezTo>
                  <a:cubicBezTo>
                    <a:pt x="2340" y="1152"/>
                    <a:pt x="2342" y="1152"/>
                    <a:pt x="2344" y="1151"/>
                  </a:cubicBezTo>
                  <a:cubicBezTo>
                    <a:pt x="2344" y="1152"/>
                    <a:pt x="2344" y="1152"/>
                    <a:pt x="2345" y="1152"/>
                  </a:cubicBezTo>
                  <a:cubicBezTo>
                    <a:pt x="2345" y="1152"/>
                    <a:pt x="2345" y="1152"/>
                    <a:pt x="2346" y="1152"/>
                  </a:cubicBezTo>
                  <a:cubicBezTo>
                    <a:pt x="2346" y="1153"/>
                    <a:pt x="2346" y="1153"/>
                    <a:pt x="2346" y="1153"/>
                  </a:cubicBezTo>
                  <a:cubicBezTo>
                    <a:pt x="2346" y="1153"/>
                    <a:pt x="2347" y="1153"/>
                    <a:pt x="2347" y="1153"/>
                  </a:cubicBezTo>
                  <a:cubicBezTo>
                    <a:pt x="2347" y="1153"/>
                    <a:pt x="2348" y="1153"/>
                    <a:pt x="2348" y="1153"/>
                  </a:cubicBezTo>
                  <a:cubicBezTo>
                    <a:pt x="2349" y="1153"/>
                    <a:pt x="2349" y="1154"/>
                    <a:pt x="2349" y="1154"/>
                  </a:cubicBezTo>
                  <a:cubicBezTo>
                    <a:pt x="2350" y="1154"/>
                    <a:pt x="2350" y="1154"/>
                    <a:pt x="2351" y="1154"/>
                  </a:cubicBezTo>
                  <a:cubicBezTo>
                    <a:pt x="2351" y="1155"/>
                    <a:pt x="2352" y="1155"/>
                    <a:pt x="2352" y="1155"/>
                  </a:cubicBezTo>
                  <a:cubicBezTo>
                    <a:pt x="2353" y="1156"/>
                    <a:pt x="2354" y="1156"/>
                    <a:pt x="2355" y="1157"/>
                  </a:cubicBezTo>
                  <a:cubicBezTo>
                    <a:pt x="2356" y="1157"/>
                    <a:pt x="2357" y="1158"/>
                    <a:pt x="2358" y="1159"/>
                  </a:cubicBezTo>
                  <a:cubicBezTo>
                    <a:pt x="2359" y="1160"/>
                    <a:pt x="2360" y="1160"/>
                    <a:pt x="2361" y="1161"/>
                  </a:cubicBezTo>
                  <a:cubicBezTo>
                    <a:pt x="2361" y="1161"/>
                    <a:pt x="2361" y="1161"/>
                    <a:pt x="2361" y="1161"/>
                  </a:cubicBezTo>
                  <a:cubicBezTo>
                    <a:pt x="2361" y="1161"/>
                    <a:pt x="2360" y="1160"/>
                    <a:pt x="2359" y="1160"/>
                  </a:cubicBezTo>
                  <a:cubicBezTo>
                    <a:pt x="2350" y="1178"/>
                    <a:pt x="2374" y="1185"/>
                    <a:pt x="2387" y="1185"/>
                  </a:cubicBezTo>
                  <a:cubicBezTo>
                    <a:pt x="2382" y="1179"/>
                    <a:pt x="2374" y="1146"/>
                    <a:pt x="2360" y="1158"/>
                  </a:cubicBezTo>
                  <a:cubicBezTo>
                    <a:pt x="2360" y="1157"/>
                    <a:pt x="2360" y="1157"/>
                    <a:pt x="2360" y="1157"/>
                  </a:cubicBezTo>
                  <a:cubicBezTo>
                    <a:pt x="2359" y="1156"/>
                    <a:pt x="2358" y="1156"/>
                    <a:pt x="2356" y="1155"/>
                  </a:cubicBezTo>
                  <a:cubicBezTo>
                    <a:pt x="2355" y="1154"/>
                    <a:pt x="2354" y="1154"/>
                    <a:pt x="2353" y="1153"/>
                  </a:cubicBezTo>
                  <a:cubicBezTo>
                    <a:pt x="2353" y="1153"/>
                    <a:pt x="2352" y="1153"/>
                    <a:pt x="2352" y="1152"/>
                  </a:cubicBezTo>
                  <a:cubicBezTo>
                    <a:pt x="2351" y="1152"/>
                    <a:pt x="2351" y="1152"/>
                    <a:pt x="2350" y="1152"/>
                  </a:cubicBezTo>
                  <a:cubicBezTo>
                    <a:pt x="2350" y="1152"/>
                    <a:pt x="2349" y="1151"/>
                    <a:pt x="2349" y="1151"/>
                  </a:cubicBezTo>
                  <a:cubicBezTo>
                    <a:pt x="2349" y="1151"/>
                    <a:pt x="2349" y="1151"/>
                    <a:pt x="2348" y="1151"/>
                  </a:cubicBezTo>
                  <a:cubicBezTo>
                    <a:pt x="2350" y="1151"/>
                    <a:pt x="2352" y="1151"/>
                    <a:pt x="2353" y="1150"/>
                  </a:cubicBezTo>
                  <a:cubicBezTo>
                    <a:pt x="2354" y="1150"/>
                    <a:pt x="2355" y="1150"/>
                    <a:pt x="2355" y="1150"/>
                  </a:cubicBezTo>
                  <a:cubicBezTo>
                    <a:pt x="2356" y="1150"/>
                    <a:pt x="2356" y="1150"/>
                    <a:pt x="2357" y="1150"/>
                  </a:cubicBezTo>
                  <a:cubicBezTo>
                    <a:pt x="2358" y="1150"/>
                    <a:pt x="2359" y="1150"/>
                    <a:pt x="2360" y="1149"/>
                  </a:cubicBezTo>
                  <a:cubicBezTo>
                    <a:pt x="2361" y="1149"/>
                    <a:pt x="2363" y="1149"/>
                    <a:pt x="2364" y="1148"/>
                  </a:cubicBezTo>
                  <a:cubicBezTo>
                    <a:pt x="2365" y="1148"/>
                    <a:pt x="2366" y="1148"/>
                    <a:pt x="2366" y="1148"/>
                  </a:cubicBezTo>
                  <a:cubicBezTo>
                    <a:pt x="2366" y="1147"/>
                    <a:pt x="2367" y="1147"/>
                    <a:pt x="2367" y="1147"/>
                  </a:cubicBezTo>
                  <a:cubicBezTo>
                    <a:pt x="2367" y="1147"/>
                    <a:pt x="2367" y="1147"/>
                    <a:pt x="2367" y="1147"/>
                  </a:cubicBezTo>
                  <a:cubicBezTo>
                    <a:pt x="2367" y="1147"/>
                    <a:pt x="2367" y="1147"/>
                    <a:pt x="2367" y="1147"/>
                  </a:cubicBezTo>
                  <a:cubicBezTo>
                    <a:pt x="2367" y="1147"/>
                    <a:pt x="2367" y="1147"/>
                    <a:pt x="2367" y="1147"/>
                  </a:cubicBezTo>
                  <a:cubicBezTo>
                    <a:pt x="2367" y="1146"/>
                    <a:pt x="2367" y="1146"/>
                    <a:pt x="2367" y="1146"/>
                  </a:cubicBezTo>
                  <a:cubicBezTo>
                    <a:pt x="2367" y="1146"/>
                    <a:pt x="2367" y="1146"/>
                    <a:pt x="2367"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5" y="1147"/>
                    <a:pt x="2364" y="1147"/>
                  </a:cubicBezTo>
                  <a:cubicBezTo>
                    <a:pt x="2363" y="1147"/>
                    <a:pt x="2361" y="1147"/>
                    <a:pt x="2359" y="1147"/>
                  </a:cubicBezTo>
                  <a:cubicBezTo>
                    <a:pt x="2359" y="1147"/>
                    <a:pt x="2358" y="1147"/>
                    <a:pt x="2356" y="1147"/>
                  </a:cubicBezTo>
                  <a:cubicBezTo>
                    <a:pt x="2356" y="1147"/>
                    <a:pt x="2355" y="1147"/>
                    <a:pt x="2355" y="1147"/>
                  </a:cubicBezTo>
                  <a:cubicBezTo>
                    <a:pt x="2354" y="1147"/>
                    <a:pt x="2354" y="1147"/>
                    <a:pt x="2353" y="1147"/>
                  </a:cubicBezTo>
                  <a:cubicBezTo>
                    <a:pt x="2349" y="1148"/>
                    <a:pt x="2343" y="1148"/>
                    <a:pt x="2338" y="1149"/>
                  </a:cubicBezTo>
                  <a:cubicBezTo>
                    <a:pt x="2335" y="1149"/>
                    <a:pt x="2332" y="1149"/>
                    <a:pt x="2329" y="1149"/>
                  </a:cubicBezTo>
                  <a:cubicBezTo>
                    <a:pt x="2328" y="1149"/>
                    <a:pt x="2327" y="1149"/>
                    <a:pt x="2326" y="1149"/>
                  </a:cubicBezTo>
                  <a:cubicBezTo>
                    <a:pt x="2326" y="1148"/>
                    <a:pt x="2327" y="1148"/>
                    <a:pt x="2327" y="1148"/>
                  </a:cubicBezTo>
                  <a:cubicBezTo>
                    <a:pt x="2328" y="1148"/>
                    <a:pt x="2328" y="1147"/>
                    <a:pt x="2329" y="1147"/>
                  </a:cubicBezTo>
                  <a:cubicBezTo>
                    <a:pt x="2330" y="1146"/>
                    <a:pt x="2331" y="1145"/>
                    <a:pt x="2332" y="1145"/>
                  </a:cubicBezTo>
                  <a:cubicBezTo>
                    <a:pt x="2332" y="1144"/>
                    <a:pt x="2333" y="1143"/>
                    <a:pt x="2334" y="1143"/>
                  </a:cubicBezTo>
                  <a:cubicBezTo>
                    <a:pt x="2334" y="1143"/>
                    <a:pt x="2334" y="1143"/>
                    <a:pt x="2334" y="1142"/>
                  </a:cubicBezTo>
                  <a:cubicBezTo>
                    <a:pt x="2335" y="1143"/>
                    <a:pt x="2335" y="1143"/>
                    <a:pt x="2335" y="1143"/>
                  </a:cubicBezTo>
                  <a:cubicBezTo>
                    <a:pt x="2349" y="1138"/>
                    <a:pt x="2354" y="1127"/>
                    <a:pt x="2359" y="1113"/>
                  </a:cubicBezTo>
                  <a:cubicBezTo>
                    <a:pt x="2345" y="1115"/>
                    <a:pt x="2338" y="1126"/>
                    <a:pt x="2335" y="1139"/>
                  </a:cubicBezTo>
                  <a:cubicBezTo>
                    <a:pt x="2334" y="1139"/>
                    <a:pt x="2333" y="1140"/>
                    <a:pt x="2333" y="1141"/>
                  </a:cubicBezTo>
                  <a:cubicBezTo>
                    <a:pt x="2332" y="1141"/>
                    <a:pt x="2331" y="1142"/>
                    <a:pt x="2330" y="1143"/>
                  </a:cubicBezTo>
                  <a:cubicBezTo>
                    <a:pt x="2329" y="1143"/>
                    <a:pt x="2329" y="1144"/>
                    <a:pt x="2328" y="1144"/>
                  </a:cubicBezTo>
                  <a:cubicBezTo>
                    <a:pt x="2327" y="1145"/>
                    <a:pt x="2326" y="1145"/>
                    <a:pt x="2326" y="1146"/>
                  </a:cubicBezTo>
                  <a:cubicBezTo>
                    <a:pt x="2325" y="1146"/>
                    <a:pt x="2324" y="1147"/>
                    <a:pt x="2324" y="1147"/>
                  </a:cubicBezTo>
                  <a:cubicBezTo>
                    <a:pt x="2323" y="1147"/>
                    <a:pt x="2323" y="1147"/>
                    <a:pt x="2323" y="1147"/>
                  </a:cubicBezTo>
                  <a:cubicBezTo>
                    <a:pt x="2323" y="1147"/>
                    <a:pt x="2323" y="1147"/>
                    <a:pt x="2323" y="1148"/>
                  </a:cubicBezTo>
                  <a:cubicBezTo>
                    <a:pt x="2322" y="1148"/>
                    <a:pt x="2322" y="1148"/>
                    <a:pt x="2322" y="1148"/>
                  </a:cubicBezTo>
                  <a:cubicBezTo>
                    <a:pt x="2321" y="1148"/>
                    <a:pt x="2321" y="1148"/>
                    <a:pt x="2320" y="1148"/>
                  </a:cubicBezTo>
                  <a:cubicBezTo>
                    <a:pt x="2317" y="1148"/>
                    <a:pt x="2314" y="1148"/>
                    <a:pt x="2310" y="1149"/>
                  </a:cubicBezTo>
                  <a:cubicBezTo>
                    <a:pt x="2310" y="1149"/>
                    <a:pt x="2310" y="1149"/>
                    <a:pt x="2310" y="1149"/>
                  </a:cubicBezTo>
                  <a:cubicBezTo>
                    <a:pt x="2309" y="1150"/>
                    <a:pt x="2309" y="1150"/>
                    <a:pt x="2309" y="1150"/>
                  </a:cubicBezTo>
                  <a:cubicBezTo>
                    <a:pt x="2309" y="1150"/>
                    <a:pt x="2309" y="1150"/>
                    <a:pt x="2309" y="1150"/>
                  </a:cubicBezTo>
                  <a:cubicBezTo>
                    <a:pt x="2308" y="1150"/>
                    <a:pt x="2308" y="1150"/>
                    <a:pt x="2308" y="1150"/>
                  </a:cubicBezTo>
                  <a:cubicBezTo>
                    <a:pt x="2307" y="1151"/>
                    <a:pt x="2307" y="1151"/>
                    <a:pt x="2306" y="1152"/>
                  </a:cubicBezTo>
                  <a:cubicBezTo>
                    <a:pt x="2305" y="1153"/>
                    <a:pt x="2304" y="1154"/>
                    <a:pt x="2303" y="1155"/>
                  </a:cubicBezTo>
                  <a:cubicBezTo>
                    <a:pt x="2301" y="1158"/>
                    <a:pt x="2299" y="1160"/>
                    <a:pt x="2297" y="1162"/>
                  </a:cubicBezTo>
                  <a:cubicBezTo>
                    <a:pt x="2297" y="1162"/>
                    <a:pt x="2297" y="1162"/>
                    <a:pt x="2297" y="1163"/>
                  </a:cubicBezTo>
                  <a:cubicBezTo>
                    <a:pt x="2296" y="1163"/>
                    <a:pt x="2296" y="1163"/>
                    <a:pt x="2296" y="1163"/>
                  </a:cubicBezTo>
                  <a:cubicBezTo>
                    <a:pt x="2296" y="1163"/>
                    <a:pt x="2295" y="1164"/>
                    <a:pt x="2295" y="1164"/>
                  </a:cubicBezTo>
                  <a:cubicBezTo>
                    <a:pt x="2295" y="1164"/>
                    <a:pt x="2295" y="1164"/>
                    <a:pt x="2294" y="1164"/>
                  </a:cubicBezTo>
                  <a:cubicBezTo>
                    <a:pt x="2293" y="1165"/>
                    <a:pt x="2292" y="1165"/>
                    <a:pt x="2291" y="1166"/>
                  </a:cubicBezTo>
                  <a:cubicBezTo>
                    <a:pt x="2290" y="1166"/>
                    <a:pt x="2289" y="1166"/>
                    <a:pt x="2288" y="1167"/>
                  </a:cubicBezTo>
                  <a:cubicBezTo>
                    <a:pt x="2288" y="1167"/>
                    <a:pt x="2288" y="1167"/>
                    <a:pt x="2287" y="1167"/>
                  </a:cubicBezTo>
                  <a:cubicBezTo>
                    <a:pt x="2287" y="1167"/>
                    <a:pt x="2286" y="1167"/>
                    <a:pt x="2286" y="1167"/>
                  </a:cubicBezTo>
                  <a:cubicBezTo>
                    <a:pt x="2284" y="1168"/>
                    <a:pt x="2282" y="1168"/>
                    <a:pt x="2281" y="1168"/>
                  </a:cubicBezTo>
                  <a:cubicBezTo>
                    <a:pt x="2280" y="1168"/>
                    <a:pt x="2280" y="1168"/>
                    <a:pt x="2279" y="1168"/>
                  </a:cubicBezTo>
                  <a:cubicBezTo>
                    <a:pt x="2278" y="1167"/>
                    <a:pt x="2277" y="1166"/>
                    <a:pt x="2275" y="1164"/>
                  </a:cubicBezTo>
                  <a:cubicBezTo>
                    <a:pt x="2272" y="1162"/>
                    <a:pt x="2270" y="1160"/>
                    <a:pt x="2267" y="1157"/>
                  </a:cubicBezTo>
                  <a:cubicBezTo>
                    <a:pt x="2264" y="1155"/>
                    <a:pt x="2261" y="1153"/>
                    <a:pt x="2259" y="1150"/>
                  </a:cubicBezTo>
                  <a:cubicBezTo>
                    <a:pt x="2253" y="1145"/>
                    <a:pt x="2248" y="1139"/>
                    <a:pt x="2244" y="1133"/>
                  </a:cubicBezTo>
                  <a:cubicBezTo>
                    <a:pt x="2242" y="1129"/>
                    <a:pt x="2239" y="1126"/>
                    <a:pt x="2237" y="1123"/>
                  </a:cubicBezTo>
                  <a:cubicBezTo>
                    <a:pt x="2236" y="1122"/>
                    <a:pt x="2236" y="1121"/>
                    <a:pt x="2235" y="1120"/>
                  </a:cubicBezTo>
                  <a:cubicBezTo>
                    <a:pt x="2234" y="1119"/>
                    <a:pt x="2233" y="1119"/>
                    <a:pt x="2233" y="1118"/>
                  </a:cubicBezTo>
                  <a:cubicBezTo>
                    <a:pt x="2231" y="1116"/>
                    <a:pt x="2230" y="1115"/>
                    <a:pt x="2228" y="1114"/>
                  </a:cubicBezTo>
                  <a:cubicBezTo>
                    <a:pt x="2226" y="1112"/>
                    <a:pt x="2223" y="1110"/>
                    <a:pt x="2220" y="1109"/>
                  </a:cubicBezTo>
                  <a:cubicBezTo>
                    <a:pt x="2220" y="1107"/>
                    <a:pt x="2219" y="1106"/>
                    <a:pt x="2219" y="1105"/>
                  </a:cubicBezTo>
                  <a:cubicBezTo>
                    <a:pt x="2219" y="1105"/>
                    <a:pt x="2219" y="1105"/>
                    <a:pt x="2219" y="1105"/>
                  </a:cubicBezTo>
                  <a:cubicBezTo>
                    <a:pt x="2220" y="1105"/>
                    <a:pt x="2220" y="1105"/>
                    <a:pt x="2221" y="1105"/>
                  </a:cubicBezTo>
                  <a:cubicBezTo>
                    <a:pt x="2224" y="1104"/>
                    <a:pt x="2227" y="1103"/>
                    <a:pt x="2230" y="1101"/>
                  </a:cubicBezTo>
                  <a:cubicBezTo>
                    <a:pt x="2230" y="1101"/>
                    <a:pt x="2230" y="1101"/>
                    <a:pt x="2231" y="1101"/>
                  </a:cubicBezTo>
                  <a:cubicBezTo>
                    <a:pt x="2231" y="1100"/>
                    <a:pt x="2231" y="1100"/>
                    <a:pt x="2232" y="1100"/>
                  </a:cubicBezTo>
                  <a:cubicBezTo>
                    <a:pt x="2232" y="1099"/>
                    <a:pt x="2232" y="1099"/>
                    <a:pt x="2232" y="1099"/>
                  </a:cubicBezTo>
                  <a:cubicBezTo>
                    <a:pt x="2233" y="1099"/>
                    <a:pt x="2233" y="1099"/>
                    <a:pt x="2233" y="1099"/>
                  </a:cubicBezTo>
                  <a:cubicBezTo>
                    <a:pt x="2233" y="1099"/>
                    <a:pt x="2233" y="1098"/>
                    <a:pt x="2233" y="1098"/>
                  </a:cubicBezTo>
                  <a:cubicBezTo>
                    <a:pt x="2235" y="1096"/>
                    <a:pt x="2236" y="1095"/>
                    <a:pt x="2237" y="1094"/>
                  </a:cubicBezTo>
                  <a:cubicBezTo>
                    <a:pt x="2237" y="1093"/>
                    <a:pt x="2237" y="1092"/>
                    <a:pt x="2238" y="1091"/>
                  </a:cubicBezTo>
                  <a:cubicBezTo>
                    <a:pt x="2238" y="1091"/>
                    <a:pt x="2239" y="1090"/>
                    <a:pt x="2239" y="1089"/>
                  </a:cubicBezTo>
                  <a:cubicBezTo>
                    <a:pt x="2240" y="1088"/>
                    <a:pt x="2240" y="1088"/>
                    <a:pt x="2241" y="1087"/>
                  </a:cubicBezTo>
                  <a:cubicBezTo>
                    <a:pt x="2241" y="1086"/>
                    <a:pt x="2242" y="1086"/>
                    <a:pt x="2242" y="1085"/>
                  </a:cubicBezTo>
                  <a:cubicBezTo>
                    <a:pt x="2243" y="1085"/>
                    <a:pt x="2243" y="1084"/>
                    <a:pt x="2244" y="1084"/>
                  </a:cubicBezTo>
                  <a:cubicBezTo>
                    <a:pt x="2244" y="1084"/>
                    <a:pt x="2244" y="1084"/>
                    <a:pt x="2244" y="1084"/>
                  </a:cubicBezTo>
                  <a:cubicBezTo>
                    <a:pt x="2244" y="1084"/>
                    <a:pt x="2245" y="1084"/>
                    <a:pt x="2245" y="1084"/>
                  </a:cubicBezTo>
                  <a:cubicBezTo>
                    <a:pt x="2245" y="1084"/>
                    <a:pt x="2245" y="1084"/>
                    <a:pt x="2246" y="1084"/>
                  </a:cubicBezTo>
                  <a:cubicBezTo>
                    <a:pt x="2246" y="1084"/>
                    <a:pt x="2246" y="1084"/>
                    <a:pt x="2246" y="1084"/>
                  </a:cubicBezTo>
                  <a:cubicBezTo>
                    <a:pt x="2247" y="1084"/>
                    <a:pt x="2247" y="1084"/>
                    <a:pt x="2247" y="1084"/>
                  </a:cubicBezTo>
                  <a:cubicBezTo>
                    <a:pt x="2248" y="1084"/>
                    <a:pt x="2248" y="1084"/>
                    <a:pt x="2249" y="1084"/>
                  </a:cubicBezTo>
                  <a:cubicBezTo>
                    <a:pt x="2249" y="1084"/>
                    <a:pt x="2249" y="1084"/>
                    <a:pt x="2249" y="1084"/>
                  </a:cubicBezTo>
                  <a:cubicBezTo>
                    <a:pt x="2250" y="1084"/>
                    <a:pt x="2250" y="1084"/>
                    <a:pt x="2250" y="1084"/>
                  </a:cubicBezTo>
                  <a:cubicBezTo>
                    <a:pt x="2251" y="1084"/>
                    <a:pt x="2251" y="1084"/>
                    <a:pt x="2252" y="1084"/>
                  </a:cubicBezTo>
                  <a:cubicBezTo>
                    <a:pt x="2253" y="1084"/>
                    <a:pt x="2254" y="1085"/>
                    <a:pt x="2255" y="1085"/>
                  </a:cubicBezTo>
                  <a:cubicBezTo>
                    <a:pt x="2256" y="1085"/>
                    <a:pt x="2257" y="1086"/>
                    <a:pt x="2258" y="1086"/>
                  </a:cubicBezTo>
                  <a:cubicBezTo>
                    <a:pt x="2258" y="1086"/>
                    <a:pt x="2258" y="1086"/>
                    <a:pt x="2258" y="1086"/>
                  </a:cubicBezTo>
                  <a:cubicBezTo>
                    <a:pt x="2258" y="1086"/>
                    <a:pt x="2258" y="1087"/>
                    <a:pt x="2257" y="1087"/>
                  </a:cubicBezTo>
                  <a:cubicBezTo>
                    <a:pt x="2258" y="1087"/>
                    <a:pt x="2259" y="1088"/>
                    <a:pt x="2260" y="1088"/>
                  </a:cubicBezTo>
                  <a:cubicBezTo>
                    <a:pt x="2258" y="1088"/>
                    <a:pt x="2258" y="1088"/>
                    <a:pt x="2258" y="1088"/>
                  </a:cubicBezTo>
                  <a:cubicBezTo>
                    <a:pt x="2254" y="1107"/>
                    <a:pt x="2274" y="1100"/>
                    <a:pt x="2282" y="1105"/>
                  </a:cubicBezTo>
                  <a:cubicBezTo>
                    <a:pt x="2280" y="1097"/>
                    <a:pt x="2270" y="1077"/>
                    <a:pt x="2259" y="1085"/>
                  </a:cubicBezTo>
                  <a:cubicBezTo>
                    <a:pt x="2259" y="1085"/>
                    <a:pt x="2259" y="1085"/>
                    <a:pt x="2258" y="1084"/>
                  </a:cubicBezTo>
                  <a:cubicBezTo>
                    <a:pt x="2257" y="1084"/>
                    <a:pt x="2256" y="1084"/>
                    <a:pt x="2255" y="1083"/>
                  </a:cubicBezTo>
                  <a:cubicBezTo>
                    <a:pt x="2254" y="1083"/>
                    <a:pt x="2253" y="1083"/>
                    <a:pt x="2252" y="1083"/>
                  </a:cubicBezTo>
                  <a:cubicBezTo>
                    <a:pt x="2251" y="1082"/>
                    <a:pt x="2251" y="1082"/>
                    <a:pt x="2250" y="1082"/>
                  </a:cubicBezTo>
                  <a:cubicBezTo>
                    <a:pt x="2250" y="1082"/>
                    <a:pt x="2250" y="1082"/>
                    <a:pt x="2250" y="1082"/>
                  </a:cubicBezTo>
                  <a:cubicBezTo>
                    <a:pt x="2249" y="1082"/>
                    <a:pt x="2249" y="1082"/>
                    <a:pt x="2249" y="1082"/>
                  </a:cubicBezTo>
                  <a:cubicBezTo>
                    <a:pt x="2248" y="1082"/>
                    <a:pt x="2248" y="1082"/>
                    <a:pt x="2248" y="1082"/>
                  </a:cubicBezTo>
                  <a:cubicBezTo>
                    <a:pt x="2247" y="1082"/>
                    <a:pt x="2247" y="1082"/>
                    <a:pt x="2246" y="1082"/>
                  </a:cubicBezTo>
                  <a:cubicBezTo>
                    <a:pt x="2246" y="1082"/>
                    <a:pt x="2246" y="1082"/>
                    <a:pt x="2246" y="1082"/>
                  </a:cubicBezTo>
                  <a:cubicBezTo>
                    <a:pt x="2245" y="1082"/>
                    <a:pt x="2245" y="1082"/>
                    <a:pt x="2245" y="1082"/>
                  </a:cubicBezTo>
                  <a:cubicBezTo>
                    <a:pt x="2246" y="1081"/>
                    <a:pt x="2248" y="1079"/>
                    <a:pt x="2250" y="1078"/>
                  </a:cubicBezTo>
                  <a:cubicBezTo>
                    <a:pt x="2250" y="1077"/>
                    <a:pt x="2250" y="1077"/>
                    <a:pt x="2251" y="1077"/>
                  </a:cubicBezTo>
                  <a:cubicBezTo>
                    <a:pt x="2252" y="1076"/>
                    <a:pt x="2252" y="1076"/>
                    <a:pt x="2252" y="1076"/>
                  </a:cubicBezTo>
                  <a:cubicBezTo>
                    <a:pt x="2253" y="1075"/>
                    <a:pt x="2253" y="1075"/>
                    <a:pt x="2254" y="1074"/>
                  </a:cubicBezTo>
                  <a:cubicBezTo>
                    <a:pt x="2255" y="1074"/>
                    <a:pt x="2255" y="1073"/>
                    <a:pt x="2256" y="1073"/>
                  </a:cubicBezTo>
                  <a:cubicBezTo>
                    <a:pt x="2257" y="1072"/>
                    <a:pt x="2258" y="1072"/>
                    <a:pt x="2258" y="1072"/>
                  </a:cubicBezTo>
                  <a:cubicBezTo>
                    <a:pt x="2261" y="1070"/>
                    <a:pt x="2264" y="1068"/>
                    <a:pt x="2267" y="1067"/>
                  </a:cubicBezTo>
                  <a:cubicBezTo>
                    <a:pt x="2268" y="1067"/>
                    <a:pt x="2270" y="1066"/>
                    <a:pt x="2271" y="1066"/>
                  </a:cubicBezTo>
                  <a:cubicBezTo>
                    <a:pt x="2271" y="1066"/>
                    <a:pt x="2271" y="1066"/>
                    <a:pt x="2271" y="1066"/>
                  </a:cubicBezTo>
                  <a:cubicBezTo>
                    <a:pt x="2271" y="1066"/>
                    <a:pt x="2271" y="1066"/>
                    <a:pt x="2272" y="1065"/>
                  </a:cubicBezTo>
                  <a:cubicBezTo>
                    <a:pt x="2284" y="1066"/>
                    <a:pt x="2296" y="1069"/>
                    <a:pt x="2311" y="1071"/>
                  </a:cubicBezTo>
                  <a:cubicBezTo>
                    <a:pt x="2305" y="1068"/>
                    <a:pt x="2298" y="1065"/>
                    <a:pt x="2291" y="1063"/>
                  </a:cubicBezTo>
                  <a:cubicBezTo>
                    <a:pt x="2292" y="1062"/>
                    <a:pt x="2293" y="1063"/>
                    <a:pt x="2294" y="1063"/>
                  </a:cubicBezTo>
                  <a:cubicBezTo>
                    <a:pt x="2295" y="1062"/>
                    <a:pt x="2296" y="1062"/>
                    <a:pt x="2296" y="1062"/>
                  </a:cubicBezTo>
                  <a:cubicBezTo>
                    <a:pt x="2299" y="1063"/>
                    <a:pt x="2301" y="1063"/>
                    <a:pt x="2301" y="1063"/>
                  </a:cubicBezTo>
                  <a:cubicBezTo>
                    <a:pt x="2301" y="1063"/>
                    <a:pt x="2301" y="1063"/>
                    <a:pt x="2300" y="1062"/>
                  </a:cubicBezTo>
                  <a:cubicBezTo>
                    <a:pt x="2299" y="1062"/>
                    <a:pt x="2298" y="1062"/>
                    <a:pt x="2297" y="1061"/>
                  </a:cubicBezTo>
                  <a:cubicBezTo>
                    <a:pt x="2296" y="1061"/>
                    <a:pt x="2295" y="1061"/>
                    <a:pt x="2294" y="1061"/>
                  </a:cubicBezTo>
                  <a:cubicBezTo>
                    <a:pt x="2293" y="1060"/>
                    <a:pt x="2292" y="1060"/>
                    <a:pt x="2291" y="1060"/>
                  </a:cubicBezTo>
                  <a:cubicBezTo>
                    <a:pt x="2290" y="1060"/>
                    <a:pt x="2289" y="1060"/>
                    <a:pt x="2288" y="1060"/>
                  </a:cubicBezTo>
                  <a:cubicBezTo>
                    <a:pt x="2287" y="1060"/>
                    <a:pt x="2287" y="1060"/>
                    <a:pt x="2286" y="1060"/>
                  </a:cubicBezTo>
                  <a:cubicBezTo>
                    <a:pt x="2285" y="1060"/>
                    <a:pt x="2285" y="1060"/>
                    <a:pt x="2284" y="1060"/>
                  </a:cubicBezTo>
                  <a:cubicBezTo>
                    <a:pt x="2284" y="1060"/>
                    <a:pt x="2283" y="1060"/>
                    <a:pt x="2283" y="1060"/>
                  </a:cubicBezTo>
                  <a:cubicBezTo>
                    <a:pt x="2283" y="1060"/>
                    <a:pt x="2283" y="1060"/>
                    <a:pt x="2283" y="1060"/>
                  </a:cubicBezTo>
                  <a:cubicBezTo>
                    <a:pt x="2281" y="1060"/>
                    <a:pt x="2280" y="1059"/>
                    <a:pt x="2279" y="1059"/>
                  </a:cubicBezTo>
                  <a:cubicBezTo>
                    <a:pt x="2279" y="1058"/>
                    <a:pt x="2280" y="1057"/>
                    <a:pt x="2281" y="1056"/>
                  </a:cubicBezTo>
                  <a:cubicBezTo>
                    <a:pt x="2281" y="1056"/>
                    <a:pt x="2282" y="1055"/>
                    <a:pt x="2282" y="1054"/>
                  </a:cubicBezTo>
                  <a:cubicBezTo>
                    <a:pt x="2283" y="1053"/>
                    <a:pt x="2283" y="1052"/>
                    <a:pt x="2283" y="1052"/>
                  </a:cubicBezTo>
                  <a:cubicBezTo>
                    <a:pt x="2283" y="1052"/>
                    <a:pt x="2283" y="1052"/>
                    <a:pt x="2283" y="1052"/>
                  </a:cubicBezTo>
                  <a:cubicBezTo>
                    <a:pt x="2284" y="1050"/>
                    <a:pt x="2284" y="1050"/>
                    <a:pt x="2284" y="1050"/>
                  </a:cubicBezTo>
                  <a:cubicBezTo>
                    <a:pt x="2287" y="1050"/>
                    <a:pt x="2290" y="1050"/>
                    <a:pt x="2292" y="1048"/>
                  </a:cubicBezTo>
                  <a:cubicBezTo>
                    <a:pt x="2294" y="1051"/>
                    <a:pt x="2296" y="1053"/>
                    <a:pt x="2298" y="1056"/>
                  </a:cubicBezTo>
                  <a:cubicBezTo>
                    <a:pt x="2301" y="1059"/>
                    <a:pt x="2303" y="1061"/>
                    <a:pt x="2306" y="1064"/>
                  </a:cubicBezTo>
                  <a:cubicBezTo>
                    <a:pt x="2308" y="1067"/>
                    <a:pt x="2311" y="1070"/>
                    <a:pt x="2314" y="1072"/>
                  </a:cubicBezTo>
                  <a:cubicBezTo>
                    <a:pt x="2315" y="1073"/>
                    <a:pt x="2315" y="1073"/>
                    <a:pt x="2315" y="1073"/>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8" y="1075"/>
                    <a:pt x="2318" y="1075"/>
                    <a:pt x="2318" y="1075"/>
                  </a:cubicBezTo>
                  <a:cubicBezTo>
                    <a:pt x="2319" y="1075"/>
                    <a:pt x="2319" y="1075"/>
                    <a:pt x="2319" y="1075"/>
                  </a:cubicBezTo>
                  <a:cubicBezTo>
                    <a:pt x="2319" y="1075"/>
                    <a:pt x="2319" y="1076"/>
                    <a:pt x="2319" y="1076"/>
                  </a:cubicBezTo>
                  <a:cubicBezTo>
                    <a:pt x="2319" y="1077"/>
                    <a:pt x="2319" y="1077"/>
                    <a:pt x="2320" y="1077"/>
                  </a:cubicBezTo>
                  <a:cubicBezTo>
                    <a:pt x="2320" y="1078"/>
                    <a:pt x="2320" y="1078"/>
                    <a:pt x="2320" y="1078"/>
                  </a:cubicBezTo>
                  <a:cubicBezTo>
                    <a:pt x="2320" y="1078"/>
                    <a:pt x="2320" y="1079"/>
                    <a:pt x="2320" y="1079"/>
                  </a:cubicBezTo>
                  <a:cubicBezTo>
                    <a:pt x="2320" y="1079"/>
                    <a:pt x="2321" y="1080"/>
                    <a:pt x="2321" y="1080"/>
                  </a:cubicBezTo>
                  <a:cubicBezTo>
                    <a:pt x="2321" y="1081"/>
                    <a:pt x="2321" y="1081"/>
                    <a:pt x="2321" y="1082"/>
                  </a:cubicBezTo>
                  <a:cubicBezTo>
                    <a:pt x="2321" y="1082"/>
                    <a:pt x="2322" y="1083"/>
                    <a:pt x="2322" y="1083"/>
                  </a:cubicBezTo>
                  <a:cubicBezTo>
                    <a:pt x="2322" y="1083"/>
                    <a:pt x="2322" y="1084"/>
                    <a:pt x="2322" y="1084"/>
                  </a:cubicBezTo>
                  <a:cubicBezTo>
                    <a:pt x="2322" y="1084"/>
                    <a:pt x="2322" y="1085"/>
                    <a:pt x="2322" y="1086"/>
                  </a:cubicBezTo>
                  <a:cubicBezTo>
                    <a:pt x="2322" y="1087"/>
                    <a:pt x="2323" y="1088"/>
                    <a:pt x="2323" y="1090"/>
                  </a:cubicBezTo>
                  <a:cubicBezTo>
                    <a:pt x="2323" y="1091"/>
                    <a:pt x="2322" y="1093"/>
                    <a:pt x="2322" y="1094"/>
                  </a:cubicBezTo>
                  <a:cubicBezTo>
                    <a:pt x="2322" y="1095"/>
                    <a:pt x="2322" y="1095"/>
                    <a:pt x="2322" y="1095"/>
                  </a:cubicBezTo>
                  <a:cubicBezTo>
                    <a:pt x="2322" y="1095"/>
                    <a:pt x="2322" y="1095"/>
                    <a:pt x="2321" y="1094"/>
                  </a:cubicBezTo>
                  <a:cubicBezTo>
                    <a:pt x="2321" y="1096"/>
                    <a:pt x="2321" y="1097"/>
                    <a:pt x="2321" y="1098"/>
                  </a:cubicBezTo>
                  <a:cubicBezTo>
                    <a:pt x="2319" y="1096"/>
                    <a:pt x="2319" y="1096"/>
                    <a:pt x="2319" y="1096"/>
                  </a:cubicBezTo>
                  <a:cubicBezTo>
                    <a:pt x="2290" y="1105"/>
                    <a:pt x="2309" y="1124"/>
                    <a:pt x="2306" y="1137"/>
                  </a:cubicBezTo>
                  <a:cubicBezTo>
                    <a:pt x="2317" y="1128"/>
                    <a:pt x="2342" y="1103"/>
                    <a:pt x="2325" y="1096"/>
                  </a:cubicBezTo>
                  <a:cubicBezTo>
                    <a:pt x="2325" y="1095"/>
                    <a:pt x="2325" y="1095"/>
                    <a:pt x="2325" y="1094"/>
                  </a:cubicBezTo>
                  <a:cubicBezTo>
                    <a:pt x="2325" y="1092"/>
                    <a:pt x="2325" y="1091"/>
                    <a:pt x="2325" y="1089"/>
                  </a:cubicBezTo>
                  <a:cubicBezTo>
                    <a:pt x="2325" y="1088"/>
                    <a:pt x="2325" y="1086"/>
                    <a:pt x="2325" y="1085"/>
                  </a:cubicBezTo>
                  <a:cubicBezTo>
                    <a:pt x="2325" y="1084"/>
                    <a:pt x="2324" y="1084"/>
                    <a:pt x="2324" y="1083"/>
                  </a:cubicBezTo>
                  <a:cubicBezTo>
                    <a:pt x="2324" y="1083"/>
                    <a:pt x="2324" y="1082"/>
                    <a:pt x="2324" y="1082"/>
                  </a:cubicBezTo>
                  <a:cubicBezTo>
                    <a:pt x="2324" y="1082"/>
                    <a:pt x="2324" y="1081"/>
                    <a:pt x="2324" y="1081"/>
                  </a:cubicBezTo>
                  <a:cubicBezTo>
                    <a:pt x="2324" y="1080"/>
                    <a:pt x="2323" y="1080"/>
                    <a:pt x="2323" y="1079"/>
                  </a:cubicBezTo>
                  <a:cubicBezTo>
                    <a:pt x="2323" y="1079"/>
                    <a:pt x="2323" y="1078"/>
                    <a:pt x="2323" y="1078"/>
                  </a:cubicBezTo>
                  <a:cubicBezTo>
                    <a:pt x="2322" y="1077"/>
                    <a:pt x="2322" y="1077"/>
                    <a:pt x="2322" y="1077"/>
                  </a:cubicBezTo>
                  <a:cubicBezTo>
                    <a:pt x="2323" y="1077"/>
                    <a:pt x="2324" y="1078"/>
                    <a:pt x="2325" y="1078"/>
                  </a:cubicBezTo>
                  <a:cubicBezTo>
                    <a:pt x="2326" y="1078"/>
                    <a:pt x="2327" y="1079"/>
                    <a:pt x="2328" y="1079"/>
                  </a:cubicBezTo>
                  <a:cubicBezTo>
                    <a:pt x="2329" y="1079"/>
                    <a:pt x="2330" y="1080"/>
                    <a:pt x="2331" y="1080"/>
                  </a:cubicBezTo>
                  <a:cubicBezTo>
                    <a:pt x="2332" y="1080"/>
                    <a:pt x="2333" y="1080"/>
                    <a:pt x="2334" y="1081"/>
                  </a:cubicBezTo>
                  <a:cubicBezTo>
                    <a:pt x="2335" y="1081"/>
                    <a:pt x="2336" y="1081"/>
                    <a:pt x="2337" y="1081"/>
                  </a:cubicBezTo>
                  <a:cubicBezTo>
                    <a:pt x="2338" y="1081"/>
                    <a:pt x="2339" y="1082"/>
                    <a:pt x="2340" y="1082"/>
                  </a:cubicBezTo>
                  <a:cubicBezTo>
                    <a:pt x="2342" y="1082"/>
                    <a:pt x="2343" y="1082"/>
                    <a:pt x="2344" y="1082"/>
                  </a:cubicBezTo>
                  <a:cubicBezTo>
                    <a:pt x="2345" y="1082"/>
                    <a:pt x="2346" y="1082"/>
                    <a:pt x="2347" y="1082"/>
                  </a:cubicBezTo>
                  <a:cubicBezTo>
                    <a:pt x="2348" y="1082"/>
                    <a:pt x="2349" y="1082"/>
                    <a:pt x="2350" y="1082"/>
                  </a:cubicBezTo>
                  <a:cubicBezTo>
                    <a:pt x="2352" y="1082"/>
                    <a:pt x="2354" y="1082"/>
                    <a:pt x="2356" y="1081"/>
                  </a:cubicBezTo>
                  <a:cubicBezTo>
                    <a:pt x="2357" y="1081"/>
                    <a:pt x="2358" y="1081"/>
                    <a:pt x="2359" y="1081"/>
                  </a:cubicBezTo>
                  <a:cubicBezTo>
                    <a:pt x="2360" y="1081"/>
                    <a:pt x="2361" y="1081"/>
                    <a:pt x="2362" y="1081"/>
                  </a:cubicBezTo>
                  <a:cubicBezTo>
                    <a:pt x="2362" y="1080"/>
                    <a:pt x="2363" y="1080"/>
                    <a:pt x="2363" y="1080"/>
                  </a:cubicBezTo>
                  <a:cubicBezTo>
                    <a:pt x="2363" y="1080"/>
                    <a:pt x="2363" y="1080"/>
                    <a:pt x="2363" y="1080"/>
                  </a:cubicBezTo>
                  <a:cubicBezTo>
                    <a:pt x="2364" y="1080"/>
                    <a:pt x="2364" y="1080"/>
                    <a:pt x="2364" y="1080"/>
                  </a:cubicBezTo>
                  <a:cubicBezTo>
                    <a:pt x="2364" y="1080"/>
                    <a:pt x="2364" y="1080"/>
                    <a:pt x="2364" y="1080"/>
                  </a:cubicBezTo>
                  <a:cubicBezTo>
                    <a:pt x="2365" y="1080"/>
                    <a:pt x="2365" y="1080"/>
                    <a:pt x="2365" y="1080"/>
                  </a:cubicBezTo>
                  <a:cubicBezTo>
                    <a:pt x="2366" y="1080"/>
                    <a:pt x="2367" y="1080"/>
                    <a:pt x="2368" y="1080"/>
                  </a:cubicBezTo>
                  <a:cubicBezTo>
                    <a:pt x="2368" y="1080"/>
                    <a:pt x="2369" y="1081"/>
                    <a:pt x="2370" y="1081"/>
                  </a:cubicBezTo>
                  <a:cubicBezTo>
                    <a:pt x="2371" y="1081"/>
                    <a:pt x="2372" y="1081"/>
                    <a:pt x="2373" y="1081"/>
                  </a:cubicBezTo>
                  <a:cubicBezTo>
                    <a:pt x="2374" y="1081"/>
                    <a:pt x="2375" y="1081"/>
                    <a:pt x="2376" y="1082"/>
                  </a:cubicBezTo>
                  <a:cubicBezTo>
                    <a:pt x="2376" y="1082"/>
                    <a:pt x="2377" y="1082"/>
                    <a:pt x="2377" y="1082"/>
                  </a:cubicBezTo>
                  <a:cubicBezTo>
                    <a:pt x="2377" y="1082"/>
                    <a:pt x="2377" y="1082"/>
                    <a:pt x="2377" y="1082"/>
                  </a:cubicBezTo>
                  <a:cubicBezTo>
                    <a:pt x="2378" y="1082"/>
                    <a:pt x="2379" y="1084"/>
                    <a:pt x="2380" y="1084"/>
                  </a:cubicBezTo>
                  <a:cubicBezTo>
                    <a:pt x="2381" y="1084"/>
                    <a:pt x="2381" y="1084"/>
                    <a:pt x="2381" y="1084"/>
                  </a:cubicBezTo>
                  <a:cubicBezTo>
                    <a:pt x="2376" y="1091"/>
                    <a:pt x="2387" y="1091"/>
                    <a:pt x="2391" y="1092"/>
                  </a:cubicBezTo>
                  <a:cubicBezTo>
                    <a:pt x="2398" y="1094"/>
                    <a:pt x="2399" y="1096"/>
                    <a:pt x="2404" y="1100"/>
                  </a:cubicBezTo>
                  <a:cubicBezTo>
                    <a:pt x="2405" y="1090"/>
                    <a:pt x="2395" y="1071"/>
                    <a:pt x="2379" y="1080"/>
                  </a:cubicBezTo>
                  <a:cubicBezTo>
                    <a:pt x="2378" y="1080"/>
                    <a:pt x="2378" y="1080"/>
                    <a:pt x="2377" y="1080"/>
                  </a:cubicBezTo>
                  <a:cubicBezTo>
                    <a:pt x="2376" y="1080"/>
                    <a:pt x="2375" y="1080"/>
                    <a:pt x="2374" y="1080"/>
                  </a:cubicBezTo>
                  <a:cubicBezTo>
                    <a:pt x="2373" y="1079"/>
                    <a:pt x="2372" y="1079"/>
                    <a:pt x="2371" y="1079"/>
                  </a:cubicBezTo>
                  <a:cubicBezTo>
                    <a:pt x="2370" y="1079"/>
                    <a:pt x="2369" y="1079"/>
                    <a:pt x="2368" y="1079"/>
                  </a:cubicBezTo>
                  <a:cubicBezTo>
                    <a:pt x="2369" y="1079"/>
                    <a:pt x="2369" y="1079"/>
                    <a:pt x="2369" y="1079"/>
                  </a:cubicBezTo>
                  <a:cubicBezTo>
                    <a:pt x="2370" y="1078"/>
                    <a:pt x="2371" y="1078"/>
                    <a:pt x="2372" y="1078"/>
                  </a:cubicBezTo>
                  <a:cubicBezTo>
                    <a:pt x="2375" y="1077"/>
                    <a:pt x="2377" y="1076"/>
                    <a:pt x="2379" y="1075"/>
                  </a:cubicBezTo>
                  <a:cubicBezTo>
                    <a:pt x="2381" y="1074"/>
                    <a:pt x="2382" y="1073"/>
                    <a:pt x="2384" y="1072"/>
                  </a:cubicBezTo>
                  <a:cubicBezTo>
                    <a:pt x="2385" y="1071"/>
                    <a:pt x="2385" y="1071"/>
                    <a:pt x="2385" y="1071"/>
                  </a:cubicBezTo>
                  <a:cubicBezTo>
                    <a:pt x="2385" y="1071"/>
                    <a:pt x="2385" y="1071"/>
                    <a:pt x="2383" y="1072"/>
                  </a:cubicBezTo>
                  <a:cubicBezTo>
                    <a:pt x="2382" y="1072"/>
                    <a:pt x="2381" y="1073"/>
                    <a:pt x="2379" y="1074"/>
                  </a:cubicBezTo>
                  <a:cubicBezTo>
                    <a:pt x="2377" y="1074"/>
                    <a:pt x="2374" y="1075"/>
                    <a:pt x="2371" y="1076"/>
                  </a:cubicBezTo>
                  <a:cubicBezTo>
                    <a:pt x="2371" y="1076"/>
                    <a:pt x="2370" y="1076"/>
                    <a:pt x="2369" y="1076"/>
                  </a:cubicBezTo>
                  <a:cubicBezTo>
                    <a:pt x="2368" y="1077"/>
                    <a:pt x="2368" y="1077"/>
                    <a:pt x="2367" y="1077"/>
                  </a:cubicBezTo>
                  <a:cubicBezTo>
                    <a:pt x="2365" y="1077"/>
                    <a:pt x="2363" y="1078"/>
                    <a:pt x="2362" y="1078"/>
                  </a:cubicBezTo>
                  <a:cubicBezTo>
                    <a:pt x="2361" y="1078"/>
                    <a:pt x="2360" y="1078"/>
                    <a:pt x="2359" y="1079"/>
                  </a:cubicBezTo>
                  <a:cubicBezTo>
                    <a:pt x="2358" y="1079"/>
                    <a:pt x="2357" y="1079"/>
                    <a:pt x="2356" y="1079"/>
                  </a:cubicBezTo>
                  <a:cubicBezTo>
                    <a:pt x="2354" y="1079"/>
                    <a:pt x="2352" y="1079"/>
                    <a:pt x="2350" y="1079"/>
                  </a:cubicBezTo>
                  <a:cubicBezTo>
                    <a:pt x="2349" y="1079"/>
                    <a:pt x="2349" y="1079"/>
                    <a:pt x="2348" y="1079"/>
                  </a:cubicBezTo>
                  <a:cubicBezTo>
                    <a:pt x="2347" y="1079"/>
                    <a:pt x="2345" y="1079"/>
                    <a:pt x="2344" y="1079"/>
                  </a:cubicBezTo>
                  <a:cubicBezTo>
                    <a:pt x="2343" y="1079"/>
                    <a:pt x="2342" y="1079"/>
                    <a:pt x="2341" y="1079"/>
                  </a:cubicBezTo>
                  <a:cubicBezTo>
                    <a:pt x="2340" y="1079"/>
                    <a:pt x="2339" y="1079"/>
                    <a:pt x="2338" y="1079"/>
                  </a:cubicBezTo>
                  <a:cubicBezTo>
                    <a:pt x="2337" y="1079"/>
                    <a:pt x="2336" y="1078"/>
                    <a:pt x="2335" y="1078"/>
                  </a:cubicBezTo>
                  <a:cubicBezTo>
                    <a:pt x="2334" y="1078"/>
                    <a:pt x="2333" y="1078"/>
                    <a:pt x="2332" y="1078"/>
                  </a:cubicBezTo>
                  <a:cubicBezTo>
                    <a:pt x="2331" y="1077"/>
                    <a:pt x="2330" y="1077"/>
                    <a:pt x="2329" y="1077"/>
                  </a:cubicBezTo>
                  <a:cubicBezTo>
                    <a:pt x="2329" y="1076"/>
                    <a:pt x="2328" y="1076"/>
                    <a:pt x="2327" y="1076"/>
                  </a:cubicBezTo>
                  <a:cubicBezTo>
                    <a:pt x="2326" y="1075"/>
                    <a:pt x="2325" y="1075"/>
                    <a:pt x="2324" y="1075"/>
                  </a:cubicBezTo>
                  <a:cubicBezTo>
                    <a:pt x="2323" y="1074"/>
                    <a:pt x="2323" y="1074"/>
                    <a:pt x="2323" y="1074"/>
                  </a:cubicBezTo>
                  <a:cubicBezTo>
                    <a:pt x="2322" y="1074"/>
                    <a:pt x="2322" y="1073"/>
                    <a:pt x="2321" y="1073"/>
                  </a:cubicBezTo>
                  <a:cubicBezTo>
                    <a:pt x="2320" y="1072"/>
                    <a:pt x="2320" y="1072"/>
                    <a:pt x="2320"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8" y="1071"/>
                    <a:pt x="2318" y="1071"/>
                    <a:pt x="2318" y="1071"/>
                  </a:cubicBezTo>
                  <a:cubicBezTo>
                    <a:pt x="2316" y="1070"/>
                    <a:pt x="2316" y="1070"/>
                    <a:pt x="2316" y="1070"/>
                  </a:cubicBezTo>
                  <a:cubicBezTo>
                    <a:pt x="2313" y="1068"/>
                    <a:pt x="2311" y="1065"/>
                    <a:pt x="2308" y="1062"/>
                  </a:cubicBezTo>
                  <a:cubicBezTo>
                    <a:pt x="2306" y="1060"/>
                    <a:pt x="2303" y="1057"/>
                    <a:pt x="2301" y="1054"/>
                  </a:cubicBezTo>
                  <a:cubicBezTo>
                    <a:pt x="2299" y="1051"/>
                    <a:pt x="2296" y="1049"/>
                    <a:pt x="2294" y="1046"/>
                  </a:cubicBezTo>
                  <a:cubicBezTo>
                    <a:pt x="2299" y="1041"/>
                    <a:pt x="2298" y="1032"/>
                    <a:pt x="2300" y="1024"/>
                  </a:cubicBezTo>
                  <a:cubicBezTo>
                    <a:pt x="2287" y="1024"/>
                    <a:pt x="2279" y="1028"/>
                    <a:pt x="2278" y="1036"/>
                  </a:cubicBezTo>
                  <a:cubicBezTo>
                    <a:pt x="2278" y="1036"/>
                    <a:pt x="2277" y="1035"/>
                    <a:pt x="2276" y="1035"/>
                  </a:cubicBezTo>
                  <a:cubicBezTo>
                    <a:pt x="2275" y="1035"/>
                    <a:pt x="2274" y="1034"/>
                    <a:pt x="2273" y="1034"/>
                  </a:cubicBezTo>
                  <a:cubicBezTo>
                    <a:pt x="2272" y="1034"/>
                    <a:pt x="2272" y="1034"/>
                    <a:pt x="2271" y="1034"/>
                  </a:cubicBezTo>
                  <a:cubicBezTo>
                    <a:pt x="2271" y="1034"/>
                    <a:pt x="2270" y="1034"/>
                    <a:pt x="2270" y="1034"/>
                  </a:cubicBezTo>
                  <a:cubicBezTo>
                    <a:pt x="2269" y="1034"/>
                    <a:pt x="2269" y="1034"/>
                    <a:pt x="2268" y="1034"/>
                  </a:cubicBezTo>
                  <a:cubicBezTo>
                    <a:pt x="2268" y="1034"/>
                    <a:pt x="2267" y="1034"/>
                    <a:pt x="2267" y="1034"/>
                  </a:cubicBezTo>
                  <a:cubicBezTo>
                    <a:pt x="2268" y="1033"/>
                    <a:pt x="2269" y="1033"/>
                    <a:pt x="2271" y="1032"/>
                  </a:cubicBezTo>
                  <a:cubicBezTo>
                    <a:pt x="2279" y="1028"/>
                    <a:pt x="2288" y="1024"/>
                    <a:pt x="2298" y="1021"/>
                  </a:cubicBezTo>
                  <a:cubicBezTo>
                    <a:pt x="2302" y="1019"/>
                    <a:pt x="2307" y="1017"/>
                    <a:pt x="2312" y="1016"/>
                  </a:cubicBezTo>
                  <a:cubicBezTo>
                    <a:pt x="2313" y="1016"/>
                    <a:pt x="2314" y="1015"/>
                    <a:pt x="2315" y="1015"/>
                  </a:cubicBezTo>
                  <a:cubicBezTo>
                    <a:pt x="2317" y="1015"/>
                    <a:pt x="2317" y="1015"/>
                    <a:pt x="2317" y="1015"/>
                  </a:cubicBezTo>
                  <a:cubicBezTo>
                    <a:pt x="2319" y="1014"/>
                    <a:pt x="2319" y="1014"/>
                    <a:pt x="2319" y="1014"/>
                  </a:cubicBezTo>
                  <a:cubicBezTo>
                    <a:pt x="2321" y="1014"/>
                    <a:pt x="2321" y="1014"/>
                    <a:pt x="2321"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4" y="1013"/>
                    <a:pt x="2325" y="1013"/>
                    <a:pt x="2326" y="1013"/>
                  </a:cubicBezTo>
                  <a:cubicBezTo>
                    <a:pt x="2333" y="1012"/>
                    <a:pt x="2339" y="1012"/>
                    <a:pt x="2346" y="1011"/>
                  </a:cubicBezTo>
                  <a:cubicBezTo>
                    <a:pt x="2346" y="1011"/>
                    <a:pt x="2346" y="1011"/>
                    <a:pt x="2346" y="1011"/>
                  </a:cubicBezTo>
                  <a:cubicBezTo>
                    <a:pt x="2349" y="1012"/>
                    <a:pt x="2352" y="1013"/>
                    <a:pt x="2355" y="1015"/>
                  </a:cubicBezTo>
                  <a:cubicBezTo>
                    <a:pt x="2355" y="1015"/>
                    <a:pt x="2356" y="1015"/>
                    <a:pt x="2357" y="1016"/>
                  </a:cubicBezTo>
                  <a:cubicBezTo>
                    <a:pt x="2358" y="1016"/>
                    <a:pt x="2358" y="1017"/>
                    <a:pt x="2359" y="1017"/>
                  </a:cubicBezTo>
                  <a:cubicBezTo>
                    <a:pt x="2360" y="1018"/>
                    <a:pt x="2362" y="1019"/>
                    <a:pt x="2363" y="1020"/>
                  </a:cubicBezTo>
                  <a:cubicBezTo>
                    <a:pt x="2364" y="1020"/>
                    <a:pt x="2364" y="1020"/>
                    <a:pt x="2364" y="1021"/>
                  </a:cubicBezTo>
                  <a:cubicBezTo>
                    <a:pt x="2359" y="1044"/>
                    <a:pt x="2380" y="1040"/>
                    <a:pt x="2393" y="1051"/>
                  </a:cubicBezTo>
                  <a:cubicBezTo>
                    <a:pt x="2404" y="1025"/>
                    <a:pt x="2390" y="1016"/>
                    <a:pt x="2365" y="1018"/>
                  </a:cubicBezTo>
                  <a:cubicBezTo>
                    <a:pt x="2365" y="1018"/>
                    <a:pt x="2365" y="1018"/>
                    <a:pt x="2365" y="1018"/>
                  </a:cubicBezTo>
                  <a:cubicBezTo>
                    <a:pt x="2364" y="1017"/>
                    <a:pt x="2362" y="1016"/>
                    <a:pt x="2361" y="1015"/>
                  </a:cubicBezTo>
                  <a:cubicBezTo>
                    <a:pt x="2360" y="1015"/>
                    <a:pt x="2359" y="1014"/>
                    <a:pt x="2359" y="1014"/>
                  </a:cubicBezTo>
                  <a:cubicBezTo>
                    <a:pt x="2358" y="1013"/>
                    <a:pt x="2357" y="1013"/>
                    <a:pt x="2356" y="1013"/>
                  </a:cubicBezTo>
                  <a:cubicBezTo>
                    <a:pt x="2355" y="1012"/>
                    <a:pt x="2354" y="1012"/>
                    <a:pt x="2353" y="1011"/>
                  </a:cubicBezTo>
                  <a:cubicBezTo>
                    <a:pt x="2353" y="1011"/>
                    <a:pt x="2354" y="1011"/>
                    <a:pt x="2355" y="1011"/>
                  </a:cubicBezTo>
                  <a:cubicBezTo>
                    <a:pt x="2360" y="1011"/>
                    <a:pt x="2364" y="1010"/>
                    <a:pt x="2369" y="1010"/>
                  </a:cubicBezTo>
                  <a:cubicBezTo>
                    <a:pt x="2371" y="1009"/>
                    <a:pt x="2374" y="1009"/>
                    <a:pt x="2376" y="1009"/>
                  </a:cubicBezTo>
                  <a:cubicBezTo>
                    <a:pt x="2378" y="1008"/>
                    <a:pt x="2379" y="1008"/>
                    <a:pt x="2380" y="1008"/>
                  </a:cubicBezTo>
                  <a:cubicBezTo>
                    <a:pt x="2381" y="1008"/>
                    <a:pt x="2381" y="1008"/>
                    <a:pt x="2381" y="1008"/>
                  </a:cubicBezTo>
                  <a:cubicBezTo>
                    <a:pt x="2381" y="1008"/>
                    <a:pt x="2381" y="1008"/>
                    <a:pt x="2381" y="1008"/>
                  </a:cubicBezTo>
                  <a:cubicBezTo>
                    <a:pt x="2381" y="1008"/>
                    <a:pt x="2381" y="1008"/>
                    <a:pt x="2381" y="1008"/>
                  </a:cubicBezTo>
                  <a:cubicBezTo>
                    <a:pt x="2381" y="1008"/>
                    <a:pt x="2381" y="1008"/>
                    <a:pt x="2381" y="1008"/>
                  </a:cubicBezTo>
                  <a:cubicBezTo>
                    <a:pt x="2382" y="1008"/>
                    <a:pt x="2382" y="1008"/>
                    <a:pt x="2382" y="1008"/>
                  </a:cubicBezTo>
                  <a:cubicBezTo>
                    <a:pt x="2383" y="1007"/>
                    <a:pt x="2383" y="1007"/>
                    <a:pt x="2383" y="1007"/>
                  </a:cubicBezTo>
                  <a:cubicBezTo>
                    <a:pt x="2388" y="1006"/>
                    <a:pt x="2393" y="1004"/>
                    <a:pt x="2398" y="1002"/>
                  </a:cubicBezTo>
                  <a:cubicBezTo>
                    <a:pt x="2398" y="1002"/>
                    <a:pt x="2398" y="1002"/>
                    <a:pt x="2398" y="1002"/>
                  </a:cubicBezTo>
                  <a:cubicBezTo>
                    <a:pt x="2398" y="1003"/>
                    <a:pt x="2399" y="1003"/>
                    <a:pt x="2400" y="1003"/>
                  </a:cubicBezTo>
                  <a:cubicBezTo>
                    <a:pt x="2400" y="1003"/>
                    <a:pt x="2401" y="1004"/>
                    <a:pt x="2402" y="1004"/>
                  </a:cubicBezTo>
                  <a:cubicBezTo>
                    <a:pt x="2403" y="1004"/>
                    <a:pt x="2403" y="1005"/>
                    <a:pt x="2404" y="1005"/>
                  </a:cubicBezTo>
                  <a:cubicBezTo>
                    <a:pt x="2405" y="1006"/>
                    <a:pt x="2406" y="1006"/>
                    <a:pt x="2407" y="1006"/>
                  </a:cubicBezTo>
                  <a:cubicBezTo>
                    <a:pt x="2409" y="1007"/>
                    <a:pt x="2410" y="1009"/>
                    <a:pt x="2412" y="1010"/>
                  </a:cubicBezTo>
                  <a:cubicBezTo>
                    <a:pt x="2414" y="1011"/>
                    <a:pt x="2416" y="1013"/>
                    <a:pt x="2418" y="1014"/>
                  </a:cubicBezTo>
                  <a:cubicBezTo>
                    <a:pt x="2420" y="1015"/>
                    <a:pt x="2422" y="1017"/>
                    <a:pt x="2425" y="1018"/>
                  </a:cubicBezTo>
                  <a:cubicBezTo>
                    <a:pt x="2426" y="1018"/>
                    <a:pt x="2426" y="1019"/>
                    <a:pt x="2427" y="1019"/>
                  </a:cubicBezTo>
                  <a:cubicBezTo>
                    <a:pt x="2427" y="1019"/>
                    <a:pt x="2427" y="1019"/>
                    <a:pt x="2428" y="1020"/>
                  </a:cubicBezTo>
                  <a:cubicBezTo>
                    <a:pt x="2429" y="1020"/>
                    <a:pt x="2429" y="1020"/>
                    <a:pt x="2429" y="1020"/>
                  </a:cubicBezTo>
                  <a:cubicBezTo>
                    <a:pt x="2431" y="1021"/>
                    <a:pt x="2431" y="1021"/>
                    <a:pt x="2431" y="1021"/>
                  </a:cubicBezTo>
                  <a:cubicBezTo>
                    <a:pt x="2432" y="1021"/>
                    <a:pt x="2432" y="1021"/>
                    <a:pt x="2433" y="1021"/>
                  </a:cubicBezTo>
                  <a:cubicBezTo>
                    <a:pt x="2434" y="1022"/>
                    <a:pt x="2436" y="1022"/>
                    <a:pt x="2437" y="1022"/>
                  </a:cubicBezTo>
                  <a:cubicBezTo>
                    <a:pt x="2438" y="1023"/>
                    <a:pt x="2439" y="1023"/>
                    <a:pt x="2440" y="1023"/>
                  </a:cubicBezTo>
                  <a:cubicBezTo>
                    <a:pt x="2440" y="1023"/>
                    <a:pt x="2441" y="1023"/>
                    <a:pt x="2442" y="1023"/>
                  </a:cubicBezTo>
                  <a:cubicBezTo>
                    <a:pt x="2443" y="1023"/>
                    <a:pt x="2443" y="1023"/>
                    <a:pt x="2444" y="1023"/>
                  </a:cubicBezTo>
                  <a:cubicBezTo>
                    <a:pt x="2445" y="1024"/>
                    <a:pt x="2445" y="1024"/>
                    <a:pt x="2445" y="1024"/>
                  </a:cubicBezTo>
                  <a:cubicBezTo>
                    <a:pt x="2446" y="1024"/>
                    <a:pt x="2446" y="1024"/>
                    <a:pt x="2446" y="1024"/>
                  </a:cubicBezTo>
                  <a:cubicBezTo>
                    <a:pt x="2447" y="1024"/>
                    <a:pt x="2448" y="1024"/>
                    <a:pt x="2449" y="1024"/>
                  </a:cubicBezTo>
                  <a:cubicBezTo>
                    <a:pt x="2450" y="1024"/>
                    <a:pt x="2450" y="1024"/>
                    <a:pt x="2451" y="1024"/>
                  </a:cubicBezTo>
                  <a:cubicBezTo>
                    <a:pt x="2452" y="1024"/>
                    <a:pt x="2453" y="1024"/>
                    <a:pt x="2453" y="1024"/>
                  </a:cubicBezTo>
                  <a:cubicBezTo>
                    <a:pt x="2454" y="1023"/>
                    <a:pt x="2455" y="1023"/>
                    <a:pt x="2456" y="1023"/>
                  </a:cubicBezTo>
                  <a:cubicBezTo>
                    <a:pt x="2457" y="1023"/>
                    <a:pt x="2459" y="1023"/>
                    <a:pt x="2460" y="1023"/>
                  </a:cubicBezTo>
                  <a:cubicBezTo>
                    <a:pt x="2461" y="1023"/>
                    <a:pt x="2461" y="1023"/>
                    <a:pt x="2462" y="1022"/>
                  </a:cubicBezTo>
                  <a:cubicBezTo>
                    <a:pt x="2463" y="1022"/>
                    <a:pt x="2463" y="1022"/>
                    <a:pt x="2464" y="1022"/>
                  </a:cubicBezTo>
                  <a:cubicBezTo>
                    <a:pt x="2465" y="1022"/>
                    <a:pt x="2467" y="1021"/>
                    <a:pt x="2468" y="1021"/>
                  </a:cubicBezTo>
                  <a:cubicBezTo>
                    <a:pt x="2469" y="1021"/>
                    <a:pt x="2469" y="1021"/>
                    <a:pt x="2470" y="1021"/>
                  </a:cubicBezTo>
                  <a:cubicBezTo>
                    <a:pt x="2470" y="1021"/>
                    <a:pt x="2471" y="1020"/>
                    <a:pt x="2472" y="1020"/>
                  </a:cubicBezTo>
                  <a:cubicBezTo>
                    <a:pt x="2473" y="1020"/>
                    <a:pt x="2474" y="1019"/>
                    <a:pt x="2475" y="1019"/>
                  </a:cubicBezTo>
                  <a:cubicBezTo>
                    <a:pt x="2477" y="1018"/>
                    <a:pt x="2478" y="1017"/>
                    <a:pt x="2480" y="1016"/>
                  </a:cubicBezTo>
                  <a:cubicBezTo>
                    <a:pt x="2480" y="1016"/>
                    <a:pt x="2481" y="1016"/>
                    <a:pt x="2481" y="1015"/>
                  </a:cubicBezTo>
                  <a:cubicBezTo>
                    <a:pt x="2482" y="1015"/>
                    <a:pt x="2482" y="1015"/>
                    <a:pt x="2483" y="1014"/>
                  </a:cubicBezTo>
                  <a:cubicBezTo>
                    <a:pt x="2483" y="1014"/>
                    <a:pt x="2484" y="1014"/>
                    <a:pt x="2484" y="1014"/>
                  </a:cubicBezTo>
                  <a:cubicBezTo>
                    <a:pt x="2484" y="1014"/>
                    <a:pt x="2483" y="1014"/>
                    <a:pt x="2482" y="1014"/>
                  </a:cubicBezTo>
                  <a:cubicBezTo>
                    <a:pt x="2482" y="1015"/>
                    <a:pt x="2481" y="1015"/>
                    <a:pt x="2479" y="1015"/>
                  </a:cubicBezTo>
                  <a:cubicBezTo>
                    <a:pt x="2478" y="1016"/>
                    <a:pt x="2476" y="1016"/>
                    <a:pt x="2474" y="1017"/>
                  </a:cubicBezTo>
                  <a:cubicBezTo>
                    <a:pt x="2473" y="1017"/>
                    <a:pt x="2472" y="1018"/>
                    <a:pt x="2471" y="1018"/>
                  </a:cubicBezTo>
                  <a:cubicBezTo>
                    <a:pt x="2470" y="1018"/>
                    <a:pt x="2469" y="1018"/>
                    <a:pt x="2468" y="1019"/>
                  </a:cubicBezTo>
                  <a:cubicBezTo>
                    <a:pt x="2467" y="1019"/>
                    <a:pt x="2465" y="1019"/>
                    <a:pt x="2464" y="1020"/>
                  </a:cubicBezTo>
                  <a:cubicBezTo>
                    <a:pt x="2463" y="1020"/>
                    <a:pt x="2463" y="1020"/>
                    <a:pt x="2462" y="1020"/>
                  </a:cubicBezTo>
                  <a:cubicBezTo>
                    <a:pt x="2461" y="1020"/>
                    <a:pt x="2461" y="1020"/>
                    <a:pt x="2460" y="1020"/>
                  </a:cubicBezTo>
                  <a:cubicBezTo>
                    <a:pt x="2459" y="1020"/>
                    <a:pt x="2457" y="1021"/>
                    <a:pt x="2456" y="1021"/>
                  </a:cubicBezTo>
                  <a:cubicBezTo>
                    <a:pt x="2455" y="1021"/>
                    <a:pt x="2455" y="1021"/>
                    <a:pt x="2454" y="1021"/>
                  </a:cubicBezTo>
                  <a:cubicBezTo>
                    <a:pt x="2453" y="1021"/>
                    <a:pt x="2452" y="1021"/>
                    <a:pt x="2452" y="1021"/>
                  </a:cubicBezTo>
                  <a:cubicBezTo>
                    <a:pt x="2451" y="1021"/>
                    <a:pt x="2450" y="1021"/>
                    <a:pt x="2449" y="1021"/>
                  </a:cubicBezTo>
                  <a:cubicBezTo>
                    <a:pt x="2449" y="1021"/>
                    <a:pt x="2448" y="1021"/>
                    <a:pt x="2447" y="1021"/>
                  </a:cubicBezTo>
                  <a:cubicBezTo>
                    <a:pt x="2446" y="1021"/>
                    <a:pt x="2446" y="1021"/>
                    <a:pt x="2446" y="1021"/>
                  </a:cubicBezTo>
                  <a:cubicBezTo>
                    <a:pt x="2445" y="1021"/>
                    <a:pt x="2445" y="1021"/>
                    <a:pt x="2445" y="1021"/>
                  </a:cubicBezTo>
                  <a:cubicBezTo>
                    <a:pt x="2445" y="1021"/>
                    <a:pt x="2445" y="1021"/>
                    <a:pt x="2445" y="1021"/>
                  </a:cubicBezTo>
                  <a:cubicBezTo>
                    <a:pt x="2445" y="1021"/>
                    <a:pt x="2445" y="1021"/>
                    <a:pt x="2445" y="1021"/>
                  </a:cubicBezTo>
                  <a:cubicBezTo>
                    <a:pt x="2445" y="1021"/>
                    <a:pt x="2445" y="1021"/>
                    <a:pt x="2446" y="1021"/>
                  </a:cubicBezTo>
                  <a:close/>
                  <a:moveTo>
                    <a:pt x="2003" y="715"/>
                  </a:moveTo>
                  <a:cubicBezTo>
                    <a:pt x="2013" y="702"/>
                    <a:pt x="2015" y="686"/>
                    <a:pt x="2025" y="674"/>
                  </a:cubicBezTo>
                  <a:cubicBezTo>
                    <a:pt x="2028" y="671"/>
                    <a:pt x="2030" y="668"/>
                    <a:pt x="2033" y="665"/>
                  </a:cubicBezTo>
                  <a:cubicBezTo>
                    <a:pt x="2033" y="666"/>
                    <a:pt x="2033" y="667"/>
                    <a:pt x="2033" y="667"/>
                  </a:cubicBezTo>
                  <a:cubicBezTo>
                    <a:pt x="2033" y="668"/>
                    <a:pt x="2033" y="669"/>
                    <a:pt x="2033" y="669"/>
                  </a:cubicBezTo>
                  <a:cubicBezTo>
                    <a:pt x="2033" y="670"/>
                    <a:pt x="2033" y="670"/>
                    <a:pt x="2033" y="670"/>
                  </a:cubicBezTo>
                  <a:cubicBezTo>
                    <a:pt x="2033" y="670"/>
                    <a:pt x="2033" y="670"/>
                    <a:pt x="2033" y="670"/>
                  </a:cubicBezTo>
                  <a:cubicBezTo>
                    <a:pt x="2032" y="670"/>
                    <a:pt x="2032" y="671"/>
                    <a:pt x="2032" y="672"/>
                  </a:cubicBezTo>
                  <a:cubicBezTo>
                    <a:pt x="2031" y="673"/>
                    <a:pt x="2030" y="675"/>
                    <a:pt x="2029" y="676"/>
                  </a:cubicBezTo>
                  <a:cubicBezTo>
                    <a:pt x="2027" y="679"/>
                    <a:pt x="2026" y="682"/>
                    <a:pt x="2024" y="686"/>
                  </a:cubicBezTo>
                  <a:cubicBezTo>
                    <a:pt x="2024" y="686"/>
                    <a:pt x="2024" y="687"/>
                    <a:pt x="2024" y="688"/>
                  </a:cubicBezTo>
                  <a:cubicBezTo>
                    <a:pt x="2023" y="689"/>
                    <a:pt x="2023" y="690"/>
                    <a:pt x="2023" y="691"/>
                  </a:cubicBezTo>
                  <a:cubicBezTo>
                    <a:pt x="2023" y="692"/>
                    <a:pt x="2022" y="692"/>
                    <a:pt x="2022" y="693"/>
                  </a:cubicBezTo>
                  <a:cubicBezTo>
                    <a:pt x="2022" y="695"/>
                    <a:pt x="2022" y="695"/>
                    <a:pt x="2022" y="695"/>
                  </a:cubicBezTo>
                  <a:cubicBezTo>
                    <a:pt x="2022" y="695"/>
                    <a:pt x="2022" y="695"/>
                    <a:pt x="2022" y="696"/>
                  </a:cubicBezTo>
                  <a:cubicBezTo>
                    <a:pt x="2021" y="699"/>
                    <a:pt x="2021" y="703"/>
                    <a:pt x="2021" y="707"/>
                  </a:cubicBezTo>
                  <a:cubicBezTo>
                    <a:pt x="2021" y="707"/>
                    <a:pt x="2021" y="708"/>
                    <a:pt x="2021" y="709"/>
                  </a:cubicBezTo>
                  <a:cubicBezTo>
                    <a:pt x="2021" y="710"/>
                    <a:pt x="2021" y="711"/>
                    <a:pt x="2021" y="712"/>
                  </a:cubicBezTo>
                  <a:cubicBezTo>
                    <a:pt x="2021" y="713"/>
                    <a:pt x="2021" y="714"/>
                    <a:pt x="2021" y="714"/>
                  </a:cubicBezTo>
                  <a:cubicBezTo>
                    <a:pt x="2021" y="715"/>
                    <a:pt x="2021" y="716"/>
                    <a:pt x="2021" y="717"/>
                  </a:cubicBezTo>
                  <a:cubicBezTo>
                    <a:pt x="2022" y="718"/>
                    <a:pt x="2022" y="720"/>
                    <a:pt x="2022" y="721"/>
                  </a:cubicBezTo>
                  <a:cubicBezTo>
                    <a:pt x="2022" y="722"/>
                    <a:pt x="2022" y="722"/>
                    <a:pt x="2022" y="722"/>
                  </a:cubicBezTo>
                  <a:cubicBezTo>
                    <a:pt x="2022" y="723"/>
                    <a:pt x="2022" y="723"/>
                    <a:pt x="2022" y="723"/>
                  </a:cubicBezTo>
                  <a:cubicBezTo>
                    <a:pt x="2022" y="724"/>
                    <a:pt x="2022" y="724"/>
                    <a:pt x="2022" y="724"/>
                  </a:cubicBezTo>
                  <a:cubicBezTo>
                    <a:pt x="2022" y="724"/>
                    <a:pt x="2022" y="724"/>
                    <a:pt x="2022" y="725"/>
                  </a:cubicBezTo>
                  <a:cubicBezTo>
                    <a:pt x="2021" y="725"/>
                    <a:pt x="2021" y="725"/>
                    <a:pt x="2021" y="726"/>
                  </a:cubicBezTo>
                  <a:cubicBezTo>
                    <a:pt x="2020" y="728"/>
                    <a:pt x="2019" y="730"/>
                    <a:pt x="2017" y="732"/>
                  </a:cubicBezTo>
                  <a:cubicBezTo>
                    <a:pt x="2016" y="733"/>
                    <a:pt x="2015" y="734"/>
                    <a:pt x="2015" y="735"/>
                  </a:cubicBezTo>
                  <a:cubicBezTo>
                    <a:pt x="2014" y="735"/>
                    <a:pt x="2014" y="735"/>
                    <a:pt x="2013" y="736"/>
                  </a:cubicBezTo>
                  <a:cubicBezTo>
                    <a:pt x="2013" y="736"/>
                    <a:pt x="2013" y="737"/>
                    <a:pt x="2012" y="737"/>
                  </a:cubicBezTo>
                  <a:cubicBezTo>
                    <a:pt x="2011" y="738"/>
                    <a:pt x="2009" y="739"/>
                    <a:pt x="2008" y="740"/>
                  </a:cubicBezTo>
                  <a:cubicBezTo>
                    <a:pt x="2007" y="741"/>
                    <a:pt x="2006" y="742"/>
                    <a:pt x="2006" y="742"/>
                  </a:cubicBezTo>
                  <a:cubicBezTo>
                    <a:pt x="1998" y="744"/>
                    <a:pt x="1991" y="746"/>
                    <a:pt x="1984" y="748"/>
                  </a:cubicBezTo>
                  <a:cubicBezTo>
                    <a:pt x="1973" y="752"/>
                    <a:pt x="1962" y="755"/>
                    <a:pt x="1952" y="757"/>
                  </a:cubicBezTo>
                  <a:cubicBezTo>
                    <a:pt x="1952" y="757"/>
                    <a:pt x="1953" y="757"/>
                    <a:pt x="1953" y="757"/>
                  </a:cubicBezTo>
                  <a:cubicBezTo>
                    <a:pt x="1968" y="743"/>
                    <a:pt x="1991" y="731"/>
                    <a:pt x="2003" y="715"/>
                  </a:cubicBezTo>
                  <a:close/>
                  <a:moveTo>
                    <a:pt x="272" y="1185"/>
                  </a:moveTo>
                  <a:cubicBezTo>
                    <a:pt x="271" y="1186"/>
                    <a:pt x="270" y="1186"/>
                    <a:pt x="269" y="1187"/>
                  </a:cubicBezTo>
                  <a:cubicBezTo>
                    <a:pt x="268" y="1187"/>
                    <a:pt x="268" y="1187"/>
                    <a:pt x="268" y="1187"/>
                  </a:cubicBezTo>
                  <a:cubicBezTo>
                    <a:pt x="268" y="1187"/>
                    <a:pt x="268" y="1187"/>
                    <a:pt x="268" y="1187"/>
                  </a:cubicBezTo>
                  <a:cubicBezTo>
                    <a:pt x="267" y="1187"/>
                    <a:pt x="267" y="1187"/>
                    <a:pt x="267" y="1187"/>
                  </a:cubicBezTo>
                  <a:cubicBezTo>
                    <a:pt x="267" y="1188"/>
                    <a:pt x="266" y="1188"/>
                    <a:pt x="266" y="1188"/>
                  </a:cubicBezTo>
                  <a:cubicBezTo>
                    <a:pt x="264" y="1189"/>
                    <a:pt x="262" y="1190"/>
                    <a:pt x="261" y="1192"/>
                  </a:cubicBezTo>
                  <a:cubicBezTo>
                    <a:pt x="260" y="1192"/>
                    <a:pt x="259" y="1193"/>
                    <a:pt x="258" y="1194"/>
                  </a:cubicBezTo>
                  <a:cubicBezTo>
                    <a:pt x="258" y="1194"/>
                    <a:pt x="257" y="1194"/>
                    <a:pt x="257" y="1193"/>
                  </a:cubicBezTo>
                  <a:cubicBezTo>
                    <a:pt x="257" y="1193"/>
                    <a:pt x="256" y="1193"/>
                    <a:pt x="256" y="1193"/>
                  </a:cubicBezTo>
                  <a:cubicBezTo>
                    <a:pt x="255" y="1193"/>
                    <a:pt x="255" y="1193"/>
                    <a:pt x="255" y="1193"/>
                  </a:cubicBezTo>
                  <a:cubicBezTo>
                    <a:pt x="255" y="1193"/>
                    <a:pt x="254" y="1193"/>
                    <a:pt x="254" y="1193"/>
                  </a:cubicBezTo>
                  <a:cubicBezTo>
                    <a:pt x="254" y="1193"/>
                    <a:pt x="253" y="1193"/>
                    <a:pt x="253" y="1193"/>
                  </a:cubicBezTo>
                  <a:cubicBezTo>
                    <a:pt x="252" y="1192"/>
                    <a:pt x="251" y="1192"/>
                    <a:pt x="251" y="1192"/>
                  </a:cubicBezTo>
                  <a:cubicBezTo>
                    <a:pt x="251" y="1192"/>
                    <a:pt x="250" y="1192"/>
                    <a:pt x="250" y="1192"/>
                  </a:cubicBezTo>
                  <a:cubicBezTo>
                    <a:pt x="250" y="1192"/>
                    <a:pt x="249" y="1192"/>
                    <a:pt x="249" y="1192"/>
                  </a:cubicBezTo>
                  <a:cubicBezTo>
                    <a:pt x="248" y="1192"/>
                    <a:pt x="248" y="1192"/>
                    <a:pt x="247" y="1191"/>
                  </a:cubicBezTo>
                  <a:cubicBezTo>
                    <a:pt x="246" y="1191"/>
                    <a:pt x="245" y="1191"/>
                    <a:pt x="244" y="1190"/>
                  </a:cubicBezTo>
                  <a:cubicBezTo>
                    <a:pt x="255" y="1188"/>
                    <a:pt x="267" y="1184"/>
                    <a:pt x="274" y="1183"/>
                  </a:cubicBezTo>
                  <a:cubicBezTo>
                    <a:pt x="274" y="1183"/>
                    <a:pt x="274" y="1183"/>
                    <a:pt x="274" y="1184"/>
                  </a:cubicBezTo>
                  <a:cubicBezTo>
                    <a:pt x="275" y="1184"/>
                    <a:pt x="275" y="1184"/>
                    <a:pt x="275" y="1184"/>
                  </a:cubicBezTo>
                  <a:cubicBezTo>
                    <a:pt x="276" y="1184"/>
                    <a:pt x="276" y="1184"/>
                    <a:pt x="277" y="1184"/>
                  </a:cubicBezTo>
                  <a:cubicBezTo>
                    <a:pt x="277" y="1184"/>
                    <a:pt x="277" y="1184"/>
                    <a:pt x="277" y="1184"/>
                  </a:cubicBezTo>
                  <a:cubicBezTo>
                    <a:pt x="275" y="1184"/>
                    <a:pt x="274" y="1185"/>
                    <a:pt x="272" y="1185"/>
                  </a:cubicBezTo>
                  <a:close/>
                  <a:moveTo>
                    <a:pt x="277" y="1183"/>
                  </a:moveTo>
                  <a:cubicBezTo>
                    <a:pt x="278" y="1184"/>
                    <a:pt x="278" y="1184"/>
                    <a:pt x="279" y="1184"/>
                  </a:cubicBezTo>
                  <a:cubicBezTo>
                    <a:pt x="279" y="1184"/>
                    <a:pt x="278" y="1184"/>
                    <a:pt x="278" y="1184"/>
                  </a:cubicBezTo>
                  <a:cubicBezTo>
                    <a:pt x="278" y="1184"/>
                    <a:pt x="277" y="1184"/>
                    <a:pt x="277" y="1183"/>
                  </a:cubicBezTo>
                  <a:close/>
                  <a:moveTo>
                    <a:pt x="825" y="992"/>
                  </a:moveTo>
                  <a:cubicBezTo>
                    <a:pt x="827" y="991"/>
                    <a:pt x="829" y="991"/>
                    <a:pt x="831" y="991"/>
                  </a:cubicBezTo>
                  <a:cubicBezTo>
                    <a:pt x="835" y="991"/>
                    <a:pt x="839" y="990"/>
                    <a:pt x="843" y="990"/>
                  </a:cubicBezTo>
                  <a:cubicBezTo>
                    <a:pt x="846" y="989"/>
                    <a:pt x="850" y="989"/>
                    <a:pt x="854" y="990"/>
                  </a:cubicBezTo>
                  <a:cubicBezTo>
                    <a:pt x="855" y="990"/>
                    <a:pt x="855" y="990"/>
                    <a:pt x="855" y="990"/>
                  </a:cubicBezTo>
                  <a:cubicBezTo>
                    <a:pt x="855" y="990"/>
                    <a:pt x="856" y="990"/>
                    <a:pt x="856" y="991"/>
                  </a:cubicBezTo>
                  <a:cubicBezTo>
                    <a:pt x="857" y="991"/>
                    <a:pt x="857" y="991"/>
                    <a:pt x="857" y="991"/>
                  </a:cubicBezTo>
                  <a:cubicBezTo>
                    <a:pt x="857" y="991"/>
                    <a:pt x="857" y="991"/>
                    <a:pt x="857" y="991"/>
                  </a:cubicBezTo>
                  <a:cubicBezTo>
                    <a:pt x="857" y="991"/>
                    <a:pt x="857" y="991"/>
                    <a:pt x="857" y="991"/>
                  </a:cubicBezTo>
                  <a:cubicBezTo>
                    <a:pt x="859" y="991"/>
                    <a:pt x="859" y="991"/>
                    <a:pt x="859" y="991"/>
                  </a:cubicBezTo>
                  <a:cubicBezTo>
                    <a:pt x="860" y="992"/>
                    <a:pt x="861" y="992"/>
                    <a:pt x="861" y="992"/>
                  </a:cubicBezTo>
                  <a:cubicBezTo>
                    <a:pt x="862" y="993"/>
                    <a:pt x="863" y="993"/>
                    <a:pt x="864" y="993"/>
                  </a:cubicBezTo>
                  <a:cubicBezTo>
                    <a:pt x="871" y="996"/>
                    <a:pt x="878" y="999"/>
                    <a:pt x="884" y="1002"/>
                  </a:cubicBezTo>
                  <a:cubicBezTo>
                    <a:pt x="886" y="1003"/>
                    <a:pt x="888" y="1003"/>
                    <a:pt x="889" y="1004"/>
                  </a:cubicBezTo>
                  <a:cubicBezTo>
                    <a:pt x="886" y="1005"/>
                    <a:pt x="883" y="1005"/>
                    <a:pt x="880" y="1005"/>
                  </a:cubicBezTo>
                  <a:cubicBezTo>
                    <a:pt x="861" y="1006"/>
                    <a:pt x="841" y="1008"/>
                    <a:pt x="822" y="1011"/>
                  </a:cubicBezTo>
                  <a:cubicBezTo>
                    <a:pt x="821" y="1009"/>
                    <a:pt x="820" y="1006"/>
                    <a:pt x="817" y="1003"/>
                  </a:cubicBezTo>
                  <a:cubicBezTo>
                    <a:pt x="817" y="1003"/>
                    <a:pt x="817" y="1003"/>
                    <a:pt x="818" y="1003"/>
                  </a:cubicBezTo>
                  <a:cubicBezTo>
                    <a:pt x="818" y="1002"/>
                    <a:pt x="818" y="1002"/>
                    <a:pt x="818" y="1001"/>
                  </a:cubicBezTo>
                  <a:cubicBezTo>
                    <a:pt x="819" y="1000"/>
                    <a:pt x="819" y="1000"/>
                    <a:pt x="820" y="999"/>
                  </a:cubicBezTo>
                  <a:cubicBezTo>
                    <a:pt x="820" y="999"/>
                    <a:pt x="820" y="998"/>
                    <a:pt x="821" y="997"/>
                  </a:cubicBezTo>
                  <a:cubicBezTo>
                    <a:pt x="821" y="997"/>
                    <a:pt x="822" y="996"/>
                    <a:pt x="822" y="996"/>
                  </a:cubicBezTo>
                  <a:cubicBezTo>
                    <a:pt x="822" y="995"/>
                    <a:pt x="823" y="995"/>
                    <a:pt x="823" y="995"/>
                  </a:cubicBezTo>
                  <a:cubicBezTo>
                    <a:pt x="823" y="994"/>
                    <a:pt x="823" y="994"/>
                    <a:pt x="823" y="994"/>
                  </a:cubicBezTo>
                  <a:cubicBezTo>
                    <a:pt x="823" y="994"/>
                    <a:pt x="824" y="994"/>
                    <a:pt x="824" y="994"/>
                  </a:cubicBezTo>
                  <a:cubicBezTo>
                    <a:pt x="824" y="994"/>
                    <a:pt x="824" y="994"/>
                    <a:pt x="824" y="993"/>
                  </a:cubicBezTo>
                  <a:cubicBezTo>
                    <a:pt x="824" y="993"/>
                    <a:pt x="824" y="993"/>
                    <a:pt x="824" y="992"/>
                  </a:cubicBezTo>
                  <a:cubicBezTo>
                    <a:pt x="825" y="992"/>
                    <a:pt x="825" y="992"/>
                    <a:pt x="825" y="992"/>
                  </a:cubicBezTo>
                  <a:close/>
                  <a:moveTo>
                    <a:pt x="804" y="986"/>
                  </a:moveTo>
                  <a:cubicBezTo>
                    <a:pt x="805" y="987"/>
                    <a:pt x="806" y="987"/>
                    <a:pt x="807" y="987"/>
                  </a:cubicBezTo>
                  <a:cubicBezTo>
                    <a:pt x="809" y="988"/>
                    <a:pt x="811" y="989"/>
                    <a:pt x="813" y="990"/>
                  </a:cubicBezTo>
                  <a:cubicBezTo>
                    <a:pt x="814" y="990"/>
                    <a:pt x="814" y="990"/>
                    <a:pt x="815" y="990"/>
                  </a:cubicBezTo>
                  <a:cubicBezTo>
                    <a:pt x="815" y="990"/>
                    <a:pt x="815" y="990"/>
                    <a:pt x="815" y="990"/>
                  </a:cubicBezTo>
                  <a:cubicBezTo>
                    <a:pt x="816" y="991"/>
                    <a:pt x="816" y="991"/>
                    <a:pt x="816" y="991"/>
                  </a:cubicBezTo>
                  <a:cubicBezTo>
                    <a:pt x="816" y="991"/>
                    <a:pt x="816" y="991"/>
                    <a:pt x="816" y="991"/>
                  </a:cubicBezTo>
                  <a:cubicBezTo>
                    <a:pt x="817" y="991"/>
                    <a:pt x="818" y="991"/>
                    <a:pt x="819" y="991"/>
                  </a:cubicBezTo>
                  <a:cubicBezTo>
                    <a:pt x="821" y="991"/>
                    <a:pt x="823" y="992"/>
                    <a:pt x="824" y="992"/>
                  </a:cubicBezTo>
                  <a:cubicBezTo>
                    <a:pt x="824" y="992"/>
                    <a:pt x="824" y="992"/>
                    <a:pt x="824" y="992"/>
                  </a:cubicBezTo>
                  <a:cubicBezTo>
                    <a:pt x="824" y="992"/>
                    <a:pt x="823" y="992"/>
                    <a:pt x="823" y="992"/>
                  </a:cubicBezTo>
                  <a:cubicBezTo>
                    <a:pt x="822" y="992"/>
                    <a:pt x="822" y="992"/>
                    <a:pt x="822" y="993"/>
                  </a:cubicBezTo>
                  <a:cubicBezTo>
                    <a:pt x="822" y="993"/>
                    <a:pt x="822" y="993"/>
                    <a:pt x="822" y="993"/>
                  </a:cubicBezTo>
                  <a:cubicBezTo>
                    <a:pt x="822" y="993"/>
                    <a:pt x="821" y="993"/>
                    <a:pt x="821" y="993"/>
                  </a:cubicBezTo>
                  <a:cubicBezTo>
                    <a:pt x="821" y="994"/>
                    <a:pt x="821" y="994"/>
                    <a:pt x="820" y="995"/>
                  </a:cubicBezTo>
                  <a:cubicBezTo>
                    <a:pt x="820" y="995"/>
                    <a:pt x="819" y="996"/>
                    <a:pt x="819" y="996"/>
                  </a:cubicBezTo>
                  <a:cubicBezTo>
                    <a:pt x="819" y="997"/>
                    <a:pt x="818" y="997"/>
                    <a:pt x="818" y="998"/>
                  </a:cubicBezTo>
                  <a:cubicBezTo>
                    <a:pt x="817" y="999"/>
                    <a:pt x="817" y="999"/>
                    <a:pt x="817" y="1000"/>
                  </a:cubicBezTo>
                  <a:cubicBezTo>
                    <a:pt x="816" y="1000"/>
                    <a:pt x="816" y="1001"/>
                    <a:pt x="816" y="1001"/>
                  </a:cubicBezTo>
                  <a:cubicBezTo>
                    <a:pt x="816" y="1001"/>
                    <a:pt x="816" y="1001"/>
                    <a:pt x="816" y="1001"/>
                  </a:cubicBezTo>
                  <a:cubicBezTo>
                    <a:pt x="815" y="1002"/>
                    <a:pt x="815" y="1002"/>
                    <a:pt x="815" y="1002"/>
                  </a:cubicBezTo>
                  <a:cubicBezTo>
                    <a:pt x="806" y="1002"/>
                    <a:pt x="805" y="1007"/>
                    <a:pt x="805" y="1013"/>
                  </a:cubicBezTo>
                  <a:cubicBezTo>
                    <a:pt x="798" y="1014"/>
                    <a:pt x="791" y="1015"/>
                    <a:pt x="785" y="1016"/>
                  </a:cubicBezTo>
                  <a:cubicBezTo>
                    <a:pt x="787" y="1012"/>
                    <a:pt x="786" y="1004"/>
                    <a:pt x="783" y="999"/>
                  </a:cubicBezTo>
                  <a:cubicBezTo>
                    <a:pt x="784" y="998"/>
                    <a:pt x="785" y="998"/>
                    <a:pt x="785" y="997"/>
                  </a:cubicBezTo>
                  <a:cubicBezTo>
                    <a:pt x="786" y="996"/>
                    <a:pt x="787" y="995"/>
                    <a:pt x="788" y="994"/>
                  </a:cubicBezTo>
                  <a:cubicBezTo>
                    <a:pt x="789" y="994"/>
                    <a:pt x="790" y="993"/>
                    <a:pt x="791" y="992"/>
                  </a:cubicBezTo>
                  <a:cubicBezTo>
                    <a:pt x="792" y="991"/>
                    <a:pt x="794" y="991"/>
                    <a:pt x="795" y="990"/>
                  </a:cubicBezTo>
                  <a:cubicBezTo>
                    <a:pt x="795" y="990"/>
                    <a:pt x="796" y="990"/>
                    <a:pt x="796" y="989"/>
                  </a:cubicBezTo>
                  <a:cubicBezTo>
                    <a:pt x="797" y="989"/>
                    <a:pt x="797" y="989"/>
                    <a:pt x="797" y="989"/>
                  </a:cubicBezTo>
                  <a:cubicBezTo>
                    <a:pt x="797" y="989"/>
                    <a:pt x="798" y="989"/>
                    <a:pt x="798" y="989"/>
                  </a:cubicBezTo>
                  <a:cubicBezTo>
                    <a:pt x="798" y="988"/>
                    <a:pt x="799" y="988"/>
                    <a:pt x="799" y="988"/>
                  </a:cubicBezTo>
                  <a:cubicBezTo>
                    <a:pt x="800" y="988"/>
                    <a:pt x="800" y="988"/>
                    <a:pt x="801" y="987"/>
                  </a:cubicBezTo>
                  <a:cubicBezTo>
                    <a:pt x="801" y="987"/>
                    <a:pt x="801" y="987"/>
                    <a:pt x="802" y="987"/>
                  </a:cubicBezTo>
                  <a:cubicBezTo>
                    <a:pt x="802" y="987"/>
                    <a:pt x="802" y="987"/>
                    <a:pt x="802" y="987"/>
                  </a:cubicBezTo>
                  <a:cubicBezTo>
                    <a:pt x="803" y="987"/>
                    <a:pt x="803" y="987"/>
                    <a:pt x="804" y="986"/>
                  </a:cubicBezTo>
                  <a:cubicBezTo>
                    <a:pt x="804" y="986"/>
                    <a:pt x="804" y="986"/>
                    <a:pt x="804" y="986"/>
                  </a:cubicBezTo>
                  <a:close/>
                  <a:moveTo>
                    <a:pt x="717" y="1005"/>
                  </a:moveTo>
                  <a:cubicBezTo>
                    <a:pt x="717" y="1004"/>
                    <a:pt x="717" y="1003"/>
                    <a:pt x="717" y="1003"/>
                  </a:cubicBezTo>
                  <a:cubicBezTo>
                    <a:pt x="717" y="1002"/>
                    <a:pt x="717" y="1002"/>
                    <a:pt x="717" y="1001"/>
                  </a:cubicBezTo>
                  <a:cubicBezTo>
                    <a:pt x="717" y="1000"/>
                    <a:pt x="718" y="1000"/>
                    <a:pt x="718" y="999"/>
                  </a:cubicBezTo>
                  <a:cubicBezTo>
                    <a:pt x="718" y="999"/>
                    <a:pt x="718" y="998"/>
                    <a:pt x="718" y="998"/>
                  </a:cubicBezTo>
                  <a:cubicBezTo>
                    <a:pt x="718" y="998"/>
                    <a:pt x="718" y="997"/>
                    <a:pt x="718" y="997"/>
                  </a:cubicBezTo>
                  <a:cubicBezTo>
                    <a:pt x="718" y="997"/>
                    <a:pt x="718" y="997"/>
                    <a:pt x="718" y="997"/>
                  </a:cubicBezTo>
                  <a:cubicBezTo>
                    <a:pt x="718" y="997"/>
                    <a:pt x="718" y="997"/>
                    <a:pt x="718" y="997"/>
                  </a:cubicBezTo>
                  <a:cubicBezTo>
                    <a:pt x="718" y="997"/>
                    <a:pt x="718" y="997"/>
                    <a:pt x="718" y="997"/>
                  </a:cubicBezTo>
                  <a:cubicBezTo>
                    <a:pt x="721" y="994"/>
                    <a:pt x="723" y="992"/>
                    <a:pt x="727" y="989"/>
                  </a:cubicBezTo>
                  <a:cubicBezTo>
                    <a:pt x="729" y="988"/>
                    <a:pt x="731" y="986"/>
                    <a:pt x="733" y="985"/>
                  </a:cubicBezTo>
                  <a:cubicBezTo>
                    <a:pt x="734" y="985"/>
                    <a:pt x="735" y="984"/>
                    <a:pt x="737" y="983"/>
                  </a:cubicBezTo>
                  <a:cubicBezTo>
                    <a:pt x="738" y="982"/>
                    <a:pt x="739" y="982"/>
                    <a:pt x="740" y="981"/>
                  </a:cubicBezTo>
                  <a:cubicBezTo>
                    <a:pt x="745" y="979"/>
                    <a:pt x="751" y="976"/>
                    <a:pt x="757" y="974"/>
                  </a:cubicBezTo>
                  <a:cubicBezTo>
                    <a:pt x="760" y="973"/>
                    <a:pt x="763" y="972"/>
                    <a:pt x="767" y="972"/>
                  </a:cubicBezTo>
                  <a:cubicBezTo>
                    <a:pt x="770" y="971"/>
                    <a:pt x="773" y="971"/>
                    <a:pt x="777" y="972"/>
                  </a:cubicBezTo>
                  <a:cubicBezTo>
                    <a:pt x="780" y="972"/>
                    <a:pt x="784" y="974"/>
                    <a:pt x="787" y="975"/>
                  </a:cubicBezTo>
                  <a:cubicBezTo>
                    <a:pt x="790" y="977"/>
                    <a:pt x="793" y="979"/>
                    <a:pt x="797" y="981"/>
                  </a:cubicBezTo>
                  <a:cubicBezTo>
                    <a:pt x="799" y="983"/>
                    <a:pt x="800" y="984"/>
                    <a:pt x="802" y="985"/>
                  </a:cubicBezTo>
                  <a:cubicBezTo>
                    <a:pt x="802" y="985"/>
                    <a:pt x="802" y="985"/>
                    <a:pt x="802" y="985"/>
                  </a:cubicBezTo>
                  <a:cubicBezTo>
                    <a:pt x="801" y="985"/>
                    <a:pt x="801" y="985"/>
                    <a:pt x="801" y="985"/>
                  </a:cubicBezTo>
                  <a:cubicBezTo>
                    <a:pt x="801" y="985"/>
                    <a:pt x="800" y="985"/>
                    <a:pt x="800" y="985"/>
                  </a:cubicBezTo>
                  <a:cubicBezTo>
                    <a:pt x="800" y="986"/>
                    <a:pt x="799" y="986"/>
                    <a:pt x="799" y="986"/>
                  </a:cubicBezTo>
                  <a:cubicBezTo>
                    <a:pt x="798" y="986"/>
                    <a:pt x="798" y="986"/>
                    <a:pt x="797" y="987"/>
                  </a:cubicBezTo>
                  <a:cubicBezTo>
                    <a:pt x="797" y="987"/>
                    <a:pt x="796" y="987"/>
                    <a:pt x="796" y="987"/>
                  </a:cubicBezTo>
                  <a:cubicBezTo>
                    <a:pt x="796" y="987"/>
                    <a:pt x="796" y="987"/>
                    <a:pt x="795" y="987"/>
                  </a:cubicBezTo>
                  <a:cubicBezTo>
                    <a:pt x="795" y="988"/>
                    <a:pt x="794" y="988"/>
                    <a:pt x="794" y="988"/>
                  </a:cubicBezTo>
                  <a:cubicBezTo>
                    <a:pt x="792" y="989"/>
                    <a:pt x="791" y="989"/>
                    <a:pt x="790" y="990"/>
                  </a:cubicBezTo>
                  <a:cubicBezTo>
                    <a:pt x="789" y="991"/>
                    <a:pt x="788" y="992"/>
                    <a:pt x="787" y="993"/>
                  </a:cubicBezTo>
                  <a:cubicBezTo>
                    <a:pt x="786" y="993"/>
                    <a:pt x="785" y="994"/>
                    <a:pt x="784" y="995"/>
                  </a:cubicBezTo>
                  <a:cubicBezTo>
                    <a:pt x="783" y="996"/>
                    <a:pt x="783" y="996"/>
                    <a:pt x="782" y="997"/>
                  </a:cubicBezTo>
                  <a:cubicBezTo>
                    <a:pt x="781" y="995"/>
                    <a:pt x="781" y="995"/>
                    <a:pt x="781" y="995"/>
                  </a:cubicBezTo>
                  <a:cubicBezTo>
                    <a:pt x="781" y="996"/>
                    <a:pt x="782" y="996"/>
                    <a:pt x="782" y="997"/>
                  </a:cubicBezTo>
                  <a:cubicBezTo>
                    <a:pt x="782" y="997"/>
                    <a:pt x="782" y="997"/>
                    <a:pt x="782" y="997"/>
                  </a:cubicBezTo>
                  <a:cubicBezTo>
                    <a:pt x="765" y="991"/>
                    <a:pt x="766" y="1008"/>
                    <a:pt x="764" y="1019"/>
                  </a:cubicBezTo>
                  <a:cubicBezTo>
                    <a:pt x="751" y="1021"/>
                    <a:pt x="740" y="1022"/>
                    <a:pt x="722" y="1018"/>
                  </a:cubicBezTo>
                  <a:cubicBezTo>
                    <a:pt x="722" y="1014"/>
                    <a:pt x="720" y="1010"/>
                    <a:pt x="717" y="1007"/>
                  </a:cubicBezTo>
                  <a:cubicBezTo>
                    <a:pt x="717" y="1006"/>
                    <a:pt x="717" y="1005"/>
                    <a:pt x="717" y="1005"/>
                  </a:cubicBezTo>
                  <a:close/>
                  <a:moveTo>
                    <a:pt x="842" y="1122"/>
                  </a:moveTo>
                  <a:cubicBezTo>
                    <a:pt x="809" y="1121"/>
                    <a:pt x="794" y="1110"/>
                    <a:pt x="766" y="1097"/>
                  </a:cubicBezTo>
                  <a:cubicBezTo>
                    <a:pt x="769" y="1108"/>
                    <a:pt x="779" y="1116"/>
                    <a:pt x="788" y="1123"/>
                  </a:cubicBezTo>
                  <a:cubicBezTo>
                    <a:pt x="766" y="1141"/>
                    <a:pt x="728" y="1123"/>
                    <a:pt x="707" y="1114"/>
                  </a:cubicBezTo>
                  <a:cubicBezTo>
                    <a:pt x="702" y="1112"/>
                    <a:pt x="691" y="1114"/>
                    <a:pt x="686" y="1111"/>
                  </a:cubicBezTo>
                  <a:cubicBezTo>
                    <a:pt x="682" y="1108"/>
                    <a:pt x="681" y="1097"/>
                    <a:pt x="677" y="1096"/>
                  </a:cubicBezTo>
                  <a:cubicBezTo>
                    <a:pt x="669" y="1091"/>
                    <a:pt x="651" y="1090"/>
                    <a:pt x="646" y="1080"/>
                  </a:cubicBezTo>
                  <a:cubicBezTo>
                    <a:pt x="657" y="1075"/>
                    <a:pt x="674" y="1056"/>
                    <a:pt x="684" y="1052"/>
                  </a:cubicBezTo>
                  <a:cubicBezTo>
                    <a:pt x="705" y="1045"/>
                    <a:pt x="712" y="1055"/>
                    <a:pt x="723" y="1056"/>
                  </a:cubicBezTo>
                  <a:cubicBezTo>
                    <a:pt x="752" y="1057"/>
                    <a:pt x="777" y="1054"/>
                    <a:pt x="810" y="1049"/>
                  </a:cubicBezTo>
                  <a:cubicBezTo>
                    <a:pt x="847" y="1045"/>
                    <a:pt x="875" y="1042"/>
                    <a:pt x="899" y="1049"/>
                  </a:cubicBezTo>
                  <a:cubicBezTo>
                    <a:pt x="911" y="1053"/>
                    <a:pt x="903" y="1095"/>
                    <a:pt x="923" y="1120"/>
                  </a:cubicBezTo>
                  <a:cubicBezTo>
                    <a:pt x="898" y="1124"/>
                    <a:pt x="867" y="1123"/>
                    <a:pt x="842" y="1122"/>
                  </a:cubicBezTo>
                  <a:close/>
                  <a:moveTo>
                    <a:pt x="1032" y="1170"/>
                  </a:moveTo>
                  <a:cubicBezTo>
                    <a:pt x="1021" y="1163"/>
                    <a:pt x="1003" y="1154"/>
                    <a:pt x="993" y="1146"/>
                  </a:cubicBezTo>
                  <a:cubicBezTo>
                    <a:pt x="985" y="1139"/>
                    <a:pt x="978" y="1132"/>
                    <a:pt x="972" y="1123"/>
                  </a:cubicBezTo>
                  <a:cubicBezTo>
                    <a:pt x="972" y="1123"/>
                    <a:pt x="972" y="1123"/>
                    <a:pt x="972" y="1123"/>
                  </a:cubicBezTo>
                  <a:cubicBezTo>
                    <a:pt x="973" y="1123"/>
                    <a:pt x="974" y="1123"/>
                    <a:pt x="975" y="1123"/>
                  </a:cubicBezTo>
                  <a:cubicBezTo>
                    <a:pt x="975" y="1122"/>
                    <a:pt x="976" y="1122"/>
                    <a:pt x="977" y="1122"/>
                  </a:cubicBezTo>
                  <a:cubicBezTo>
                    <a:pt x="978" y="1122"/>
                    <a:pt x="979" y="1122"/>
                    <a:pt x="980" y="1122"/>
                  </a:cubicBezTo>
                  <a:cubicBezTo>
                    <a:pt x="980" y="1122"/>
                    <a:pt x="981" y="1122"/>
                    <a:pt x="982" y="1122"/>
                  </a:cubicBezTo>
                  <a:cubicBezTo>
                    <a:pt x="983" y="1122"/>
                    <a:pt x="983" y="1122"/>
                    <a:pt x="984" y="1122"/>
                  </a:cubicBezTo>
                  <a:cubicBezTo>
                    <a:pt x="984" y="1122"/>
                    <a:pt x="984" y="1122"/>
                    <a:pt x="984" y="1122"/>
                  </a:cubicBezTo>
                  <a:cubicBezTo>
                    <a:pt x="984" y="1122"/>
                    <a:pt x="984" y="1122"/>
                    <a:pt x="984" y="1122"/>
                  </a:cubicBezTo>
                  <a:cubicBezTo>
                    <a:pt x="985" y="1123"/>
                    <a:pt x="986" y="1123"/>
                    <a:pt x="986" y="1124"/>
                  </a:cubicBezTo>
                  <a:cubicBezTo>
                    <a:pt x="987" y="1125"/>
                    <a:pt x="989" y="1126"/>
                    <a:pt x="990" y="1126"/>
                  </a:cubicBezTo>
                  <a:cubicBezTo>
                    <a:pt x="993" y="1128"/>
                    <a:pt x="996" y="1130"/>
                    <a:pt x="999" y="1131"/>
                  </a:cubicBezTo>
                  <a:cubicBezTo>
                    <a:pt x="999" y="1131"/>
                    <a:pt x="1000" y="1132"/>
                    <a:pt x="1001" y="1132"/>
                  </a:cubicBezTo>
                  <a:cubicBezTo>
                    <a:pt x="1002" y="1132"/>
                    <a:pt x="1003" y="1132"/>
                    <a:pt x="1003" y="1133"/>
                  </a:cubicBezTo>
                  <a:cubicBezTo>
                    <a:pt x="1004" y="1133"/>
                    <a:pt x="1005" y="1133"/>
                    <a:pt x="1006" y="1133"/>
                  </a:cubicBezTo>
                  <a:cubicBezTo>
                    <a:pt x="1007" y="1134"/>
                    <a:pt x="1007" y="1134"/>
                    <a:pt x="1007" y="1134"/>
                  </a:cubicBezTo>
                  <a:cubicBezTo>
                    <a:pt x="1007" y="1134"/>
                    <a:pt x="1008" y="1134"/>
                    <a:pt x="1008" y="1134"/>
                  </a:cubicBezTo>
                  <a:cubicBezTo>
                    <a:pt x="1011" y="1135"/>
                    <a:pt x="1014" y="1135"/>
                    <a:pt x="1017" y="1135"/>
                  </a:cubicBezTo>
                  <a:cubicBezTo>
                    <a:pt x="1018" y="1135"/>
                    <a:pt x="1019" y="1135"/>
                    <a:pt x="1020" y="1135"/>
                  </a:cubicBezTo>
                  <a:cubicBezTo>
                    <a:pt x="1020" y="1135"/>
                    <a:pt x="1021" y="1135"/>
                    <a:pt x="1022" y="1135"/>
                  </a:cubicBezTo>
                  <a:cubicBezTo>
                    <a:pt x="1023" y="1135"/>
                    <a:pt x="1023" y="1135"/>
                    <a:pt x="1024" y="1135"/>
                  </a:cubicBezTo>
                  <a:cubicBezTo>
                    <a:pt x="1025" y="1135"/>
                    <a:pt x="1026" y="1135"/>
                    <a:pt x="1026" y="1135"/>
                  </a:cubicBezTo>
                  <a:cubicBezTo>
                    <a:pt x="1028" y="1135"/>
                    <a:pt x="1029" y="1134"/>
                    <a:pt x="1030" y="1135"/>
                  </a:cubicBezTo>
                  <a:cubicBezTo>
                    <a:pt x="1030" y="1135"/>
                    <a:pt x="1031" y="1135"/>
                    <a:pt x="1031" y="1135"/>
                  </a:cubicBezTo>
                  <a:cubicBezTo>
                    <a:pt x="1032" y="1135"/>
                    <a:pt x="1032" y="1135"/>
                    <a:pt x="1032" y="1135"/>
                  </a:cubicBezTo>
                  <a:cubicBezTo>
                    <a:pt x="1032" y="1135"/>
                    <a:pt x="1032" y="1135"/>
                    <a:pt x="1032" y="1135"/>
                  </a:cubicBezTo>
                  <a:cubicBezTo>
                    <a:pt x="1032" y="1135"/>
                    <a:pt x="1033" y="1135"/>
                    <a:pt x="1033" y="1135"/>
                  </a:cubicBezTo>
                  <a:cubicBezTo>
                    <a:pt x="1033" y="1135"/>
                    <a:pt x="1034" y="1135"/>
                    <a:pt x="1034" y="1135"/>
                  </a:cubicBezTo>
                  <a:cubicBezTo>
                    <a:pt x="1036" y="1136"/>
                    <a:pt x="1038" y="1138"/>
                    <a:pt x="1040" y="1139"/>
                  </a:cubicBezTo>
                  <a:cubicBezTo>
                    <a:pt x="1041" y="1140"/>
                    <a:pt x="1042" y="1141"/>
                    <a:pt x="1042" y="1142"/>
                  </a:cubicBezTo>
                  <a:cubicBezTo>
                    <a:pt x="1043" y="1142"/>
                    <a:pt x="1043" y="1143"/>
                    <a:pt x="1043" y="1143"/>
                  </a:cubicBezTo>
                  <a:cubicBezTo>
                    <a:pt x="1044" y="1144"/>
                    <a:pt x="1044" y="1144"/>
                    <a:pt x="1045" y="1144"/>
                  </a:cubicBezTo>
                  <a:cubicBezTo>
                    <a:pt x="1046" y="1146"/>
                    <a:pt x="1047" y="1147"/>
                    <a:pt x="1048" y="1149"/>
                  </a:cubicBezTo>
                  <a:cubicBezTo>
                    <a:pt x="1049" y="1149"/>
                    <a:pt x="1049" y="1150"/>
                    <a:pt x="1050" y="1151"/>
                  </a:cubicBezTo>
                  <a:cubicBezTo>
                    <a:pt x="1052" y="1158"/>
                    <a:pt x="1055" y="1165"/>
                    <a:pt x="1057" y="1172"/>
                  </a:cubicBezTo>
                  <a:cubicBezTo>
                    <a:pt x="1059" y="1179"/>
                    <a:pt x="1062" y="1186"/>
                    <a:pt x="1064" y="1192"/>
                  </a:cubicBezTo>
                  <a:cubicBezTo>
                    <a:pt x="1055" y="1183"/>
                    <a:pt x="1045" y="1177"/>
                    <a:pt x="1032" y="1170"/>
                  </a:cubicBezTo>
                  <a:close/>
                  <a:moveTo>
                    <a:pt x="1865" y="2007"/>
                  </a:moveTo>
                  <a:cubicBezTo>
                    <a:pt x="1865" y="2007"/>
                    <a:pt x="1865" y="2008"/>
                    <a:pt x="1865" y="2008"/>
                  </a:cubicBezTo>
                  <a:cubicBezTo>
                    <a:pt x="1866" y="2009"/>
                    <a:pt x="1868" y="2010"/>
                    <a:pt x="1869" y="2012"/>
                  </a:cubicBezTo>
                  <a:cubicBezTo>
                    <a:pt x="1869" y="2012"/>
                    <a:pt x="1870" y="2012"/>
                    <a:pt x="1870" y="2012"/>
                  </a:cubicBezTo>
                  <a:cubicBezTo>
                    <a:pt x="1869" y="2012"/>
                    <a:pt x="1869" y="2012"/>
                    <a:pt x="1868" y="2012"/>
                  </a:cubicBezTo>
                  <a:cubicBezTo>
                    <a:pt x="1867" y="2011"/>
                    <a:pt x="1865" y="2010"/>
                    <a:pt x="1864" y="2010"/>
                  </a:cubicBezTo>
                  <a:cubicBezTo>
                    <a:pt x="1862" y="2009"/>
                    <a:pt x="1861" y="2009"/>
                    <a:pt x="1860" y="2008"/>
                  </a:cubicBezTo>
                  <a:cubicBezTo>
                    <a:pt x="1858" y="2007"/>
                    <a:pt x="1856" y="2007"/>
                    <a:pt x="1855" y="2006"/>
                  </a:cubicBezTo>
                  <a:cubicBezTo>
                    <a:pt x="1858" y="2006"/>
                    <a:pt x="1861" y="2007"/>
                    <a:pt x="1865" y="2007"/>
                  </a:cubicBezTo>
                  <a:close/>
                  <a:moveTo>
                    <a:pt x="1672" y="846"/>
                  </a:moveTo>
                  <a:cubicBezTo>
                    <a:pt x="1673" y="846"/>
                    <a:pt x="1673" y="846"/>
                    <a:pt x="1673" y="846"/>
                  </a:cubicBezTo>
                  <a:cubicBezTo>
                    <a:pt x="1674" y="847"/>
                    <a:pt x="1674" y="847"/>
                    <a:pt x="1674" y="847"/>
                  </a:cubicBezTo>
                  <a:cubicBezTo>
                    <a:pt x="1675" y="847"/>
                    <a:pt x="1675" y="847"/>
                    <a:pt x="1675" y="847"/>
                  </a:cubicBezTo>
                  <a:cubicBezTo>
                    <a:pt x="1675" y="848"/>
                    <a:pt x="1675" y="848"/>
                    <a:pt x="1675" y="848"/>
                  </a:cubicBezTo>
                  <a:cubicBezTo>
                    <a:pt x="1676" y="848"/>
                    <a:pt x="1676" y="848"/>
                    <a:pt x="1676" y="849"/>
                  </a:cubicBezTo>
                  <a:cubicBezTo>
                    <a:pt x="1677" y="850"/>
                    <a:pt x="1678" y="851"/>
                    <a:pt x="1680" y="853"/>
                  </a:cubicBezTo>
                  <a:cubicBezTo>
                    <a:pt x="1680" y="854"/>
                    <a:pt x="1681" y="854"/>
                    <a:pt x="1681" y="855"/>
                  </a:cubicBezTo>
                  <a:cubicBezTo>
                    <a:pt x="1682" y="856"/>
                    <a:pt x="1683" y="857"/>
                    <a:pt x="1683" y="857"/>
                  </a:cubicBezTo>
                  <a:cubicBezTo>
                    <a:pt x="1684" y="858"/>
                    <a:pt x="1684" y="859"/>
                    <a:pt x="1685" y="860"/>
                  </a:cubicBezTo>
                  <a:cubicBezTo>
                    <a:pt x="1685" y="860"/>
                    <a:pt x="1685" y="860"/>
                    <a:pt x="1685" y="860"/>
                  </a:cubicBezTo>
                  <a:cubicBezTo>
                    <a:pt x="1673" y="857"/>
                    <a:pt x="1666" y="857"/>
                    <a:pt x="1650" y="859"/>
                  </a:cubicBezTo>
                  <a:cubicBezTo>
                    <a:pt x="1655" y="854"/>
                    <a:pt x="1660" y="849"/>
                    <a:pt x="1666" y="844"/>
                  </a:cubicBezTo>
                  <a:cubicBezTo>
                    <a:pt x="1668" y="844"/>
                    <a:pt x="1670" y="845"/>
                    <a:pt x="1672" y="846"/>
                  </a:cubicBezTo>
                  <a:close/>
                  <a:moveTo>
                    <a:pt x="1657" y="839"/>
                  </a:moveTo>
                  <a:cubicBezTo>
                    <a:pt x="1656" y="840"/>
                    <a:pt x="1655" y="840"/>
                    <a:pt x="1654" y="841"/>
                  </a:cubicBezTo>
                  <a:cubicBezTo>
                    <a:pt x="1654" y="841"/>
                    <a:pt x="1654" y="841"/>
                    <a:pt x="1654" y="841"/>
                  </a:cubicBezTo>
                  <a:cubicBezTo>
                    <a:pt x="1653" y="842"/>
                    <a:pt x="1651" y="842"/>
                    <a:pt x="1650" y="842"/>
                  </a:cubicBezTo>
                  <a:cubicBezTo>
                    <a:pt x="1652" y="841"/>
                    <a:pt x="1655" y="840"/>
                    <a:pt x="1657" y="839"/>
                  </a:cubicBezTo>
                  <a:close/>
                  <a:moveTo>
                    <a:pt x="1620" y="858"/>
                  </a:moveTo>
                  <a:cubicBezTo>
                    <a:pt x="1628" y="854"/>
                    <a:pt x="1636" y="850"/>
                    <a:pt x="1645" y="845"/>
                  </a:cubicBezTo>
                  <a:cubicBezTo>
                    <a:pt x="1646" y="845"/>
                    <a:pt x="1647" y="845"/>
                    <a:pt x="1648" y="845"/>
                  </a:cubicBezTo>
                  <a:cubicBezTo>
                    <a:pt x="1649" y="845"/>
                    <a:pt x="1650" y="844"/>
                    <a:pt x="1651" y="844"/>
                  </a:cubicBezTo>
                  <a:cubicBezTo>
                    <a:pt x="1645" y="850"/>
                    <a:pt x="1637" y="855"/>
                    <a:pt x="1626" y="859"/>
                  </a:cubicBezTo>
                  <a:cubicBezTo>
                    <a:pt x="1620" y="862"/>
                    <a:pt x="1612" y="864"/>
                    <a:pt x="1604" y="866"/>
                  </a:cubicBezTo>
                  <a:cubicBezTo>
                    <a:pt x="1609" y="864"/>
                    <a:pt x="1615" y="861"/>
                    <a:pt x="1620" y="858"/>
                  </a:cubicBezTo>
                  <a:close/>
                  <a:moveTo>
                    <a:pt x="1564" y="914"/>
                  </a:moveTo>
                  <a:cubicBezTo>
                    <a:pt x="1568" y="914"/>
                    <a:pt x="1572" y="913"/>
                    <a:pt x="1576" y="912"/>
                  </a:cubicBezTo>
                  <a:cubicBezTo>
                    <a:pt x="1565" y="922"/>
                    <a:pt x="1558" y="940"/>
                    <a:pt x="1570" y="951"/>
                  </a:cubicBezTo>
                  <a:cubicBezTo>
                    <a:pt x="1572" y="952"/>
                    <a:pt x="1572" y="952"/>
                    <a:pt x="1572" y="952"/>
                  </a:cubicBezTo>
                  <a:cubicBezTo>
                    <a:pt x="1572" y="952"/>
                    <a:pt x="1572" y="952"/>
                    <a:pt x="1572" y="953"/>
                  </a:cubicBezTo>
                  <a:cubicBezTo>
                    <a:pt x="1572" y="955"/>
                    <a:pt x="1573" y="956"/>
                    <a:pt x="1573" y="958"/>
                  </a:cubicBezTo>
                  <a:cubicBezTo>
                    <a:pt x="1573" y="959"/>
                    <a:pt x="1574" y="960"/>
                    <a:pt x="1574" y="961"/>
                  </a:cubicBezTo>
                  <a:cubicBezTo>
                    <a:pt x="1574" y="961"/>
                    <a:pt x="1574" y="961"/>
                    <a:pt x="1574" y="962"/>
                  </a:cubicBezTo>
                  <a:cubicBezTo>
                    <a:pt x="1575" y="962"/>
                    <a:pt x="1575" y="963"/>
                    <a:pt x="1575" y="963"/>
                  </a:cubicBezTo>
                  <a:cubicBezTo>
                    <a:pt x="1575" y="964"/>
                    <a:pt x="1576" y="964"/>
                    <a:pt x="1576" y="965"/>
                  </a:cubicBezTo>
                  <a:cubicBezTo>
                    <a:pt x="1576" y="966"/>
                    <a:pt x="1577" y="966"/>
                    <a:pt x="1577" y="967"/>
                  </a:cubicBezTo>
                  <a:cubicBezTo>
                    <a:pt x="1577" y="967"/>
                    <a:pt x="1577" y="968"/>
                    <a:pt x="1577" y="968"/>
                  </a:cubicBezTo>
                  <a:cubicBezTo>
                    <a:pt x="1578" y="968"/>
                    <a:pt x="1578" y="969"/>
                    <a:pt x="1578" y="969"/>
                  </a:cubicBezTo>
                  <a:cubicBezTo>
                    <a:pt x="1578" y="969"/>
                    <a:pt x="1579" y="970"/>
                    <a:pt x="1579" y="970"/>
                  </a:cubicBezTo>
                  <a:cubicBezTo>
                    <a:pt x="1579" y="971"/>
                    <a:pt x="1580" y="971"/>
                    <a:pt x="1580" y="971"/>
                  </a:cubicBezTo>
                  <a:cubicBezTo>
                    <a:pt x="1581" y="972"/>
                    <a:pt x="1581" y="972"/>
                    <a:pt x="1581" y="972"/>
                  </a:cubicBezTo>
                  <a:cubicBezTo>
                    <a:pt x="1582" y="973"/>
                    <a:pt x="1582" y="973"/>
                    <a:pt x="1582" y="973"/>
                  </a:cubicBezTo>
                  <a:cubicBezTo>
                    <a:pt x="1582" y="973"/>
                    <a:pt x="1582" y="973"/>
                    <a:pt x="1582" y="973"/>
                  </a:cubicBezTo>
                  <a:cubicBezTo>
                    <a:pt x="1581" y="974"/>
                    <a:pt x="1581" y="974"/>
                    <a:pt x="1580" y="974"/>
                  </a:cubicBezTo>
                  <a:cubicBezTo>
                    <a:pt x="1580" y="974"/>
                    <a:pt x="1580" y="975"/>
                    <a:pt x="1580" y="975"/>
                  </a:cubicBezTo>
                  <a:cubicBezTo>
                    <a:pt x="1579" y="975"/>
                    <a:pt x="1579" y="975"/>
                    <a:pt x="1579" y="976"/>
                  </a:cubicBezTo>
                  <a:cubicBezTo>
                    <a:pt x="1577" y="977"/>
                    <a:pt x="1576" y="980"/>
                    <a:pt x="1574" y="982"/>
                  </a:cubicBezTo>
                  <a:cubicBezTo>
                    <a:pt x="1573" y="985"/>
                    <a:pt x="1572" y="987"/>
                    <a:pt x="1571" y="990"/>
                  </a:cubicBezTo>
                  <a:cubicBezTo>
                    <a:pt x="1570" y="993"/>
                    <a:pt x="1569" y="995"/>
                    <a:pt x="1567" y="998"/>
                  </a:cubicBezTo>
                  <a:cubicBezTo>
                    <a:pt x="1565" y="1003"/>
                    <a:pt x="1563" y="1008"/>
                    <a:pt x="1560" y="1013"/>
                  </a:cubicBezTo>
                  <a:cubicBezTo>
                    <a:pt x="1559" y="1016"/>
                    <a:pt x="1558" y="1018"/>
                    <a:pt x="1557" y="1020"/>
                  </a:cubicBezTo>
                  <a:cubicBezTo>
                    <a:pt x="1556" y="1022"/>
                    <a:pt x="1555" y="1025"/>
                    <a:pt x="1554" y="1026"/>
                  </a:cubicBezTo>
                  <a:cubicBezTo>
                    <a:pt x="1553" y="1027"/>
                    <a:pt x="1552" y="1028"/>
                    <a:pt x="1552" y="1029"/>
                  </a:cubicBezTo>
                  <a:cubicBezTo>
                    <a:pt x="1551" y="1030"/>
                    <a:pt x="1551" y="1030"/>
                    <a:pt x="1550" y="1031"/>
                  </a:cubicBezTo>
                  <a:cubicBezTo>
                    <a:pt x="1550" y="1032"/>
                    <a:pt x="1549" y="1032"/>
                    <a:pt x="1549" y="1033"/>
                  </a:cubicBezTo>
                  <a:cubicBezTo>
                    <a:pt x="1548" y="1033"/>
                    <a:pt x="1548" y="1033"/>
                    <a:pt x="1548" y="1034"/>
                  </a:cubicBezTo>
                  <a:cubicBezTo>
                    <a:pt x="1548" y="1034"/>
                    <a:pt x="1548" y="1034"/>
                    <a:pt x="1547" y="1034"/>
                  </a:cubicBezTo>
                  <a:cubicBezTo>
                    <a:pt x="1547" y="1035"/>
                    <a:pt x="1546" y="1035"/>
                    <a:pt x="1546" y="1035"/>
                  </a:cubicBezTo>
                  <a:cubicBezTo>
                    <a:pt x="1546" y="1036"/>
                    <a:pt x="1546" y="1036"/>
                    <a:pt x="1546" y="1036"/>
                  </a:cubicBezTo>
                  <a:cubicBezTo>
                    <a:pt x="1542" y="1036"/>
                    <a:pt x="1538" y="1037"/>
                    <a:pt x="1534" y="1037"/>
                  </a:cubicBezTo>
                  <a:cubicBezTo>
                    <a:pt x="1530" y="1038"/>
                    <a:pt x="1526" y="1039"/>
                    <a:pt x="1522" y="1040"/>
                  </a:cubicBezTo>
                  <a:cubicBezTo>
                    <a:pt x="1521" y="1041"/>
                    <a:pt x="1520" y="1041"/>
                    <a:pt x="1519" y="1042"/>
                  </a:cubicBezTo>
                  <a:cubicBezTo>
                    <a:pt x="1519" y="1042"/>
                    <a:pt x="1519" y="1042"/>
                    <a:pt x="1518" y="1042"/>
                  </a:cubicBezTo>
                  <a:cubicBezTo>
                    <a:pt x="1517" y="1043"/>
                    <a:pt x="1517" y="1043"/>
                    <a:pt x="1517" y="1043"/>
                  </a:cubicBezTo>
                  <a:cubicBezTo>
                    <a:pt x="1517" y="1043"/>
                    <a:pt x="1517" y="1043"/>
                    <a:pt x="1517" y="1043"/>
                  </a:cubicBezTo>
                  <a:cubicBezTo>
                    <a:pt x="1517" y="1042"/>
                    <a:pt x="1518" y="1042"/>
                    <a:pt x="1518" y="1041"/>
                  </a:cubicBezTo>
                  <a:cubicBezTo>
                    <a:pt x="1518" y="1041"/>
                    <a:pt x="1518" y="1041"/>
                    <a:pt x="1518" y="1041"/>
                  </a:cubicBezTo>
                  <a:cubicBezTo>
                    <a:pt x="1518" y="1040"/>
                    <a:pt x="1518" y="1040"/>
                    <a:pt x="1518" y="1040"/>
                  </a:cubicBezTo>
                  <a:cubicBezTo>
                    <a:pt x="1518" y="1039"/>
                    <a:pt x="1518" y="1039"/>
                    <a:pt x="1518" y="1038"/>
                  </a:cubicBezTo>
                  <a:cubicBezTo>
                    <a:pt x="1519" y="1038"/>
                    <a:pt x="1519" y="1037"/>
                    <a:pt x="1519" y="1036"/>
                  </a:cubicBezTo>
                  <a:cubicBezTo>
                    <a:pt x="1519" y="1036"/>
                    <a:pt x="1519" y="1035"/>
                    <a:pt x="1519" y="1035"/>
                  </a:cubicBezTo>
                  <a:cubicBezTo>
                    <a:pt x="1520" y="1034"/>
                    <a:pt x="1520" y="1033"/>
                    <a:pt x="1520" y="1033"/>
                  </a:cubicBezTo>
                  <a:cubicBezTo>
                    <a:pt x="1520" y="1031"/>
                    <a:pt x="1521" y="1030"/>
                    <a:pt x="1521" y="1029"/>
                  </a:cubicBezTo>
                  <a:cubicBezTo>
                    <a:pt x="1522" y="1027"/>
                    <a:pt x="1523" y="1026"/>
                    <a:pt x="1523" y="1025"/>
                  </a:cubicBezTo>
                  <a:cubicBezTo>
                    <a:pt x="1524" y="1023"/>
                    <a:pt x="1524" y="1022"/>
                    <a:pt x="1525" y="1021"/>
                  </a:cubicBezTo>
                  <a:cubicBezTo>
                    <a:pt x="1526" y="1021"/>
                    <a:pt x="1526" y="1021"/>
                    <a:pt x="1526" y="1021"/>
                  </a:cubicBezTo>
                  <a:cubicBezTo>
                    <a:pt x="1525" y="1022"/>
                    <a:pt x="1525" y="1023"/>
                    <a:pt x="1524" y="1024"/>
                  </a:cubicBezTo>
                  <a:cubicBezTo>
                    <a:pt x="1546" y="1031"/>
                    <a:pt x="1551" y="1001"/>
                    <a:pt x="1549" y="985"/>
                  </a:cubicBezTo>
                  <a:cubicBezTo>
                    <a:pt x="1543" y="993"/>
                    <a:pt x="1507" y="1008"/>
                    <a:pt x="1522" y="1022"/>
                  </a:cubicBezTo>
                  <a:cubicBezTo>
                    <a:pt x="1521" y="1023"/>
                    <a:pt x="1521" y="1023"/>
                    <a:pt x="1521" y="1024"/>
                  </a:cubicBezTo>
                  <a:cubicBezTo>
                    <a:pt x="1520" y="1025"/>
                    <a:pt x="1520" y="1026"/>
                    <a:pt x="1519" y="1028"/>
                  </a:cubicBezTo>
                  <a:cubicBezTo>
                    <a:pt x="1518" y="1029"/>
                    <a:pt x="1518" y="1030"/>
                    <a:pt x="1517" y="1032"/>
                  </a:cubicBezTo>
                  <a:cubicBezTo>
                    <a:pt x="1517" y="1032"/>
                    <a:pt x="1517" y="1033"/>
                    <a:pt x="1517" y="1034"/>
                  </a:cubicBezTo>
                  <a:cubicBezTo>
                    <a:pt x="1517" y="1034"/>
                    <a:pt x="1517" y="1035"/>
                    <a:pt x="1516" y="1036"/>
                  </a:cubicBezTo>
                  <a:cubicBezTo>
                    <a:pt x="1516" y="1036"/>
                    <a:pt x="1516" y="1037"/>
                    <a:pt x="1516" y="1038"/>
                  </a:cubicBezTo>
                  <a:cubicBezTo>
                    <a:pt x="1516" y="1038"/>
                    <a:pt x="1516" y="1039"/>
                    <a:pt x="1516" y="1039"/>
                  </a:cubicBezTo>
                  <a:cubicBezTo>
                    <a:pt x="1516" y="1040"/>
                    <a:pt x="1515" y="1040"/>
                    <a:pt x="1515" y="1040"/>
                  </a:cubicBezTo>
                  <a:cubicBezTo>
                    <a:pt x="1515" y="1040"/>
                    <a:pt x="1515" y="1041"/>
                    <a:pt x="1515" y="1041"/>
                  </a:cubicBezTo>
                  <a:cubicBezTo>
                    <a:pt x="1515" y="1041"/>
                    <a:pt x="1515" y="1042"/>
                    <a:pt x="1515" y="1042"/>
                  </a:cubicBezTo>
                  <a:cubicBezTo>
                    <a:pt x="1515" y="1043"/>
                    <a:pt x="1515" y="1043"/>
                    <a:pt x="1515" y="1044"/>
                  </a:cubicBezTo>
                  <a:cubicBezTo>
                    <a:pt x="1514" y="1044"/>
                    <a:pt x="1513" y="1045"/>
                    <a:pt x="1511" y="1046"/>
                  </a:cubicBezTo>
                  <a:cubicBezTo>
                    <a:pt x="1508" y="1049"/>
                    <a:pt x="1505" y="1053"/>
                    <a:pt x="1502" y="1056"/>
                  </a:cubicBezTo>
                  <a:cubicBezTo>
                    <a:pt x="1500" y="1060"/>
                    <a:pt x="1498" y="1064"/>
                    <a:pt x="1496" y="1068"/>
                  </a:cubicBezTo>
                  <a:cubicBezTo>
                    <a:pt x="1494" y="1068"/>
                    <a:pt x="1492" y="1069"/>
                    <a:pt x="1490" y="1069"/>
                  </a:cubicBezTo>
                  <a:cubicBezTo>
                    <a:pt x="1483" y="1062"/>
                    <a:pt x="1476" y="1062"/>
                    <a:pt x="1471" y="1074"/>
                  </a:cubicBezTo>
                  <a:cubicBezTo>
                    <a:pt x="1471" y="1074"/>
                    <a:pt x="1471" y="1074"/>
                    <a:pt x="1471" y="1074"/>
                  </a:cubicBezTo>
                  <a:cubicBezTo>
                    <a:pt x="1471" y="1074"/>
                    <a:pt x="1471" y="1074"/>
                    <a:pt x="1471" y="1074"/>
                  </a:cubicBezTo>
                  <a:cubicBezTo>
                    <a:pt x="1470" y="1074"/>
                    <a:pt x="1469" y="1074"/>
                    <a:pt x="1468" y="1074"/>
                  </a:cubicBezTo>
                  <a:cubicBezTo>
                    <a:pt x="1468" y="1074"/>
                    <a:pt x="1467" y="1074"/>
                    <a:pt x="1466" y="1074"/>
                  </a:cubicBezTo>
                  <a:cubicBezTo>
                    <a:pt x="1465" y="1074"/>
                    <a:pt x="1465" y="1074"/>
                    <a:pt x="1464" y="1074"/>
                  </a:cubicBezTo>
                  <a:cubicBezTo>
                    <a:pt x="1463" y="1074"/>
                    <a:pt x="1463" y="1074"/>
                    <a:pt x="1462" y="1074"/>
                  </a:cubicBezTo>
                  <a:cubicBezTo>
                    <a:pt x="1461" y="1074"/>
                    <a:pt x="1461" y="1074"/>
                    <a:pt x="1460" y="1074"/>
                  </a:cubicBezTo>
                  <a:cubicBezTo>
                    <a:pt x="1460" y="1074"/>
                    <a:pt x="1460" y="1074"/>
                    <a:pt x="1460" y="1074"/>
                  </a:cubicBezTo>
                  <a:cubicBezTo>
                    <a:pt x="1460" y="1074"/>
                    <a:pt x="1459" y="1074"/>
                    <a:pt x="1459" y="1074"/>
                  </a:cubicBezTo>
                  <a:cubicBezTo>
                    <a:pt x="1459" y="1074"/>
                    <a:pt x="1459" y="1074"/>
                    <a:pt x="1459" y="1074"/>
                  </a:cubicBezTo>
                  <a:cubicBezTo>
                    <a:pt x="1458" y="1074"/>
                    <a:pt x="1458" y="1073"/>
                    <a:pt x="1457" y="1073"/>
                  </a:cubicBezTo>
                  <a:cubicBezTo>
                    <a:pt x="1456" y="1073"/>
                    <a:pt x="1456" y="1073"/>
                    <a:pt x="1455" y="1073"/>
                  </a:cubicBezTo>
                  <a:cubicBezTo>
                    <a:pt x="1455" y="1073"/>
                    <a:pt x="1454" y="1072"/>
                    <a:pt x="1454" y="1072"/>
                  </a:cubicBezTo>
                  <a:cubicBezTo>
                    <a:pt x="1453" y="1072"/>
                    <a:pt x="1452" y="1072"/>
                    <a:pt x="1452" y="1072"/>
                  </a:cubicBezTo>
                  <a:cubicBezTo>
                    <a:pt x="1452" y="1072"/>
                    <a:pt x="1452" y="1071"/>
                    <a:pt x="1452" y="1070"/>
                  </a:cubicBezTo>
                  <a:cubicBezTo>
                    <a:pt x="1452" y="1068"/>
                    <a:pt x="1451" y="1065"/>
                    <a:pt x="1452" y="1063"/>
                  </a:cubicBezTo>
                  <a:cubicBezTo>
                    <a:pt x="1452" y="1062"/>
                    <a:pt x="1452" y="1061"/>
                    <a:pt x="1452" y="1060"/>
                  </a:cubicBezTo>
                  <a:cubicBezTo>
                    <a:pt x="1452" y="1060"/>
                    <a:pt x="1452" y="1060"/>
                    <a:pt x="1452" y="1060"/>
                  </a:cubicBezTo>
                  <a:cubicBezTo>
                    <a:pt x="1452" y="1060"/>
                    <a:pt x="1452" y="1060"/>
                    <a:pt x="1452" y="1060"/>
                  </a:cubicBezTo>
                  <a:cubicBezTo>
                    <a:pt x="1452" y="1058"/>
                    <a:pt x="1452" y="1057"/>
                    <a:pt x="1452" y="1056"/>
                  </a:cubicBezTo>
                  <a:cubicBezTo>
                    <a:pt x="1453" y="1054"/>
                    <a:pt x="1453" y="1053"/>
                    <a:pt x="1453" y="1052"/>
                  </a:cubicBezTo>
                  <a:cubicBezTo>
                    <a:pt x="1453" y="1052"/>
                    <a:pt x="1454" y="1053"/>
                    <a:pt x="1455" y="1053"/>
                  </a:cubicBezTo>
                  <a:cubicBezTo>
                    <a:pt x="1453" y="1052"/>
                    <a:pt x="1453" y="1052"/>
                    <a:pt x="1453" y="1052"/>
                  </a:cubicBezTo>
                  <a:cubicBezTo>
                    <a:pt x="1453" y="1051"/>
                    <a:pt x="1453" y="1051"/>
                    <a:pt x="1454" y="1050"/>
                  </a:cubicBezTo>
                  <a:cubicBezTo>
                    <a:pt x="1459" y="1048"/>
                    <a:pt x="1466" y="1046"/>
                    <a:pt x="1470" y="1042"/>
                  </a:cubicBezTo>
                  <a:cubicBezTo>
                    <a:pt x="1477" y="1036"/>
                    <a:pt x="1478" y="1025"/>
                    <a:pt x="1485" y="1020"/>
                  </a:cubicBezTo>
                  <a:cubicBezTo>
                    <a:pt x="1479" y="1018"/>
                    <a:pt x="1470" y="1019"/>
                    <a:pt x="1463" y="1023"/>
                  </a:cubicBezTo>
                  <a:cubicBezTo>
                    <a:pt x="1463" y="1023"/>
                    <a:pt x="1463" y="1022"/>
                    <a:pt x="1463" y="1022"/>
                  </a:cubicBezTo>
                  <a:cubicBezTo>
                    <a:pt x="1463" y="1021"/>
                    <a:pt x="1463" y="1019"/>
                    <a:pt x="1463" y="1018"/>
                  </a:cubicBezTo>
                  <a:cubicBezTo>
                    <a:pt x="1463" y="1017"/>
                    <a:pt x="1463" y="1016"/>
                    <a:pt x="1463" y="1016"/>
                  </a:cubicBezTo>
                  <a:cubicBezTo>
                    <a:pt x="1480" y="1003"/>
                    <a:pt x="1459" y="980"/>
                    <a:pt x="1446" y="974"/>
                  </a:cubicBezTo>
                  <a:cubicBezTo>
                    <a:pt x="1450" y="982"/>
                    <a:pt x="1452" y="985"/>
                    <a:pt x="1452" y="994"/>
                  </a:cubicBezTo>
                  <a:cubicBezTo>
                    <a:pt x="1452" y="1000"/>
                    <a:pt x="1449" y="1012"/>
                    <a:pt x="1459" y="1011"/>
                  </a:cubicBezTo>
                  <a:cubicBezTo>
                    <a:pt x="1459" y="1012"/>
                    <a:pt x="1459" y="1012"/>
                    <a:pt x="1459" y="1012"/>
                  </a:cubicBezTo>
                  <a:cubicBezTo>
                    <a:pt x="1459" y="1014"/>
                    <a:pt x="1461" y="1015"/>
                    <a:pt x="1461" y="1017"/>
                  </a:cubicBezTo>
                  <a:cubicBezTo>
                    <a:pt x="1461" y="1017"/>
                    <a:pt x="1461" y="1017"/>
                    <a:pt x="1461" y="1017"/>
                  </a:cubicBezTo>
                  <a:cubicBezTo>
                    <a:pt x="1461" y="1017"/>
                    <a:pt x="1461" y="1018"/>
                    <a:pt x="1461" y="1018"/>
                  </a:cubicBezTo>
                  <a:cubicBezTo>
                    <a:pt x="1461" y="1019"/>
                    <a:pt x="1461" y="1021"/>
                    <a:pt x="1461" y="1022"/>
                  </a:cubicBezTo>
                  <a:cubicBezTo>
                    <a:pt x="1461" y="1023"/>
                    <a:pt x="1461" y="1023"/>
                    <a:pt x="1461" y="1024"/>
                  </a:cubicBezTo>
                  <a:cubicBezTo>
                    <a:pt x="1452" y="1030"/>
                    <a:pt x="1446" y="1039"/>
                    <a:pt x="1450" y="1049"/>
                  </a:cubicBezTo>
                  <a:cubicBezTo>
                    <a:pt x="1451" y="1050"/>
                    <a:pt x="1451" y="1050"/>
                    <a:pt x="1451" y="1050"/>
                  </a:cubicBezTo>
                  <a:cubicBezTo>
                    <a:pt x="1451" y="1051"/>
                    <a:pt x="1451" y="1051"/>
                    <a:pt x="1451" y="1051"/>
                  </a:cubicBezTo>
                  <a:cubicBezTo>
                    <a:pt x="1450" y="1052"/>
                    <a:pt x="1450" y="1053"/>
                    <a:pt x="1450" y="1054"/>
                  </a:cubicBezTo>
                  <a:cubicBezTo>
                    <a:pt x="1450" y="1054"/>
                    <a:pt x="1450" y="1054"/>
                    <a:pt x="1450" y="1054"/>
                  </a:cubicBezTo>
                  <a:cubicBezTo>
                    <a:pt x="1450" y="1054"/>
                    <a:pt x="1449" y="1053"/>
                    <a:pt x="1449" y="1053"/>
                  </a:cubicBezTo>
                  <a:cubicBezTo>
                    <a:pt x="1449" y="1053"/>
                    <a:pt x="1449" y="1053"/>
                    <a:pt x="1449" y="1053"/>
                  </a:cubicBezTo>
                  <a:cubicBezTo>
                    <a:pt x="1447" y="1051"/>
                    <a:pt x="1444" y="1049"/>
                    <a:pt x="1442" y="1048"/>
                  </a:cubicBezTo>
                  <a:cubicBezTo>
                    <a:pt x="1440" y="1046"/>
                    <a:pt x="1437" y="1045"/>
                    <a:pt x="1435" y="1043"/>
                  </a:cubicBezTo>
                  <a:cubicBezTo>
                    <a:pt x="1435" y="1043"/>
                    <a:pt x="1436" y="1043"/>
                    <a:pt x="1436" y="1043"/>
                  </a:cubicBezTo>
                  <a:cubicBezTo>
                    <a:pt x="1436" y="1040"/>
                    <a:pt x="1436" y="1040"/>
                    <a:pt x="1436" y="1040"/>
                  </a:cubicBezTo>
                  <a:cubicBezTo>
                    <a:pt x="1439" y="1028"/>
                    <a:pt x="1429" y="1017"/>
                    <a:pt x="1416" y="1018"/>
                  </a:cubicBezTo>
                  <a:cubicBezTo>
                    <a:pt x="1419" y="1028"/>
                    <a:pt x="1418" y="1046"/>
                    <a:pt x="1432" y="1044"/>
                  </a:cubicBezTo>
                  <a:cubicBezTo>
                    <a:pt x="1433" y="1044"/>
                    <a:pt x="1433" y="1044"/>
                    <a:pt x="1433" y="1044"/>
                  </a:cubicBezTo>
                  <a:cubicBezTo>
                    <a:pt x="1435" y="1046"/>
                    <a:pt x="1438" y="1048"/>
                    <a:pt x="1441" y="1049"/>
                  </a:cubicBezTo>
                  <a:cubicBezTo>
                    <a:pt x="1443" y="1051"/>
                    <a:pt x="1445" y="1052"/>
                    <a:pt x="1447" y="1054"/>
                  </a:cubicBezTo>
                  <a:cubicBezTo>
                    <a:pt x="1447" y="1054"/>
                    <a:pt x="1448" y="1054"/>
                    <a:pt x="1448" y="1055"/>
                  </a:cubicBezTo>
                  <a:cubicBezTo>
                    <a:pt x="1448" y="1055"/>
                    <a:pt x="1448" y="1055"/>
                    <a:pt x="1448" y="1055"/>
                  </a:cubicBezTo>
                  <a:cubicBezTo>
                    <a:pt x="1448" y="1055"/>
                    <a:pt x="1449" y="1056"/>
                    <a:pt x="1449" y="1056"/>
                  </a:cubicBezTo>
                  <a:cubicBezTo>
                    <a:pt x="1449" y="1056"/>
                    <a:pt x="1449" y="1056"/>
                    <a:pt x="1449" y="1056"/>
                  </a:cubicBezTo>
                  <a:cubicBezTo>
                    <a:pt x="1449" y="1056"/>
                    <a:pt x="1449" y="1056"/>
                    <a:pt x="1450" y="1057"/>
                  </a:cubicBezTo>
                  <a:cubicBezTo>
                    <a:pt x="1449" y="1057"/>
                    <a:pt x="1449" y="1058"/>
                    <a:pt x="1449" y="1059"/>
                  </a:cubicBezTo>
                  <a:cubicBezTo>
                    <a:pt x="1449" y="1059"/>
                    <a:pt x="1449" y="1059"/>
                    <a:pt x="1449" y="1060"/>
                  </a:cubicBezTo>
                  <a:cubicBezTo>
                    <a:pt x="1449" y="1060"/>
                    <a:pt x="1449" y="1060"/>
                    <a:pt x="1449" y="1061"/>
                  </a:cubicBezTo>
                  <a:cubicBezTo>
                    <a:pt x="1449" y="1062"/>
                    <a:pt x="1449" y="1062"/>
                    <a:pt x="1449" y="1063"/>
                  </a:cubicBezTo>
                  <a:cubicBezTo>
                    <a:pt x="1449" y="1064"/>
                    <a:pt x="1449" y="1064"/>
                    <a:pt x="1449" y="1065"/>
                  </a:cubicBezTo>
                  <a:cubicBezTo>
                    <a:pt x="1449" y="1065"/>
                    <a:pt x="1449" y="1066"/>
                    <a:pt x="1449" y="1066"/>
                  </a:cubicBezTo>
                  <a:cubicBezTo>
                    <a:pt x="1449" y="1066"/>
                    <a:pt x="1449" y="1067"/>
                    <a:pt x="1449" y="1067"/>
                  </a:cubicBezTo>
                  <a:cubicBezTo>
                    <a:pt x="1449" y="1068"/>
                    <a:pt x="1449" y="1068"/>
                    <a:pt x="1449" y="1069"/>
                  </a:cubicBezTo>
                  <a:cubicBezTo>
                    <a:pt x="1449" y="1069"/>
                    <a:pt x="1449" y="1070"/>
                    <a:pt x="1449" y="1070"/>
                  </a:cubicBezTo>
                  <a:cubicBezTo>
                    <a:pt x="1449" y="1071"/>
                    <a:pt x="1449" y="1072"/>
                    <a:pt x="1449" y="1072"/>
                  </a:cubicBezTo>
                  <a:cubicBezTo>
                    <a:pt x="1449" y="1072"/>
                    <a:pt x="1449" y="1072"/>
                    <a:pt x="1449" y="1073"/>
                  </a:cubicBezTo>
                  <a:cubicBezTo>
                    <a:pt x="1448" y="1073"/>
                    <a:pt x="1448" y="1073"/>
                    <a:pt x="1448" y="1073"/>
                  </a:cubicBezTo>
                  <a:cubicBezTo>
                    <a:pt x="1447" y="1073"/>
                    <a:pt x="1447" y="1073"/>
                    <a:pt x="1447" y="1073"/>
                  </a:cubicBezTo>
                  <a:cubicBezTo>
                    <a:pt x="1444" y="1074"/>
                    <a:pt x="1442" y="1075"/>
                    <a:pt x="1440" y="1077"/>
                  </a:cubicBezTo>
                  <a:cubicBezTo>
                    <a:pt x="1438" y="1078"/>
                    <a:pt x="1436" y="1080"/>
                    <a:pt x="1434" y="1081"/>
                  </a:cubicBezTo>
                  <a:cubicBezTo>
                    <a:pt x="1432" y="1083"/>
                    <a:pt x="1430" y="1085"/>
                    <a:pt x="1428" y="1086"/>
                  </a:cubicBezTo>
                  <a:cubicBezTo>
                    <a:pt x="1424" y="1090"/>
                    <a:pt x="1419" y="1093"/>
                    <a:pt x="1415" y="1096"/>
                  </a:cubicBezTo>
                  <a:cubicBezTo>
                    <a:pt x="1413" y="1098"/>
                    <a:pt x="1411" y="1099"/>
                    <a:pt x="1410" y="1100"/>
                  </a:cubicBezTo>
                  <a:cubicBezTo>
                    <a:pt x="1408" y="1102"/>
                    <a:pt x="1406" y="1103"/>
                    <a:pt x="1404" y="1104"/>
                  </a:cubicBezTo>
                  <a:cubicBezTo>
                    <a:pt x="1403" y="1104"/>
                    <a:pt x="1403" y="1105"/>
                    <a:pt x="1402" y="1105"/>
                  </a:cubicBezTo>
                  <a:cubicBezTo>
                    <a:pt x="1401" y="1106"/>
                    <a:pt x="1400" y="1106"/>
                    <a:pt x="1400" y="1106"/>
                  </a:cubicBezTo>
                  <a:cubicBezTo>
                    <a:pt x="1399" y="1107"/>
                    <a:pt x="1398" y="1107"/>
                    <a:pt x="1397" y="1107"/>
                  </a:cubicBezTo>
                  <a:cubicBezTo>
                    <a:pt x="1397" y="1107"/>
                    <a:pt x="1397" y="1108"/>
                    <a:pt x="1397" y="1108"/>
                  </a:cubicBezTo>
                  <a:cubicBezTo>
                    <a:pt x="1396" y="1108"/>
                    <a:pt x="1396" y="1108"/>
                    <a:pt x="1396" y="1108"/>
                  </a:cubicBezTo>
                  <a:cubicBezTo>
                    <a:pt x="1395" y="1108"/>
                    <a:pt x="1395" y="1108"/>
                    <a:pt x="1394" y="1108"/>
                  </a:cubicBezTo>
                  <a:cubicBezTo>
                    <a:pt x="1394" y="1108"/>
                    <a:pt x="1394" y="1108"/>
                    <a:pt x="1394" y="1108"/>
                  </a:cubicBezTo>
                  <a:cubicBezTo>
                    <a:pt x="1391" y="1107"/>
                    <a:pt x="1387" y="1106"/>
                    <a:pt x="1383" y="1105"/>
                  </a:cubicBezTo>
                  <a:cubicBezTo>
                    <a:pt x="1380" y="1104"/>
                    <a:pt x="1376" y="1103"/>
                    <a:pt x="1372" y="1102"/>
                  </a:cubicBezTo>
                  <a:cubicBezTo>
                    <a:pt x="1372" y="1102"/>
                    <a:pt x="1371" y="1102"/>
                    <a:pt x="1370" y="1102"/>
                  </a:cubicBezTo>
                  <a:cubicBezTo>
                    <a:pt x="1369" y="1102"/>
                    <a:pt x="1369" y="1102"/>
                    <a:pt x="1368" y="1102"/>
                  </a:cubicBezTo>
                  <a:cubicBezTo>
                    <a:pt x="1367" y="1102"/>
                    <a:pt x="1367" y="1102"/>
                    <a:pt x="1367" y="1102"/>
                  </a:cubicBezTo>
                  <a:cubicBezTo>
                    <a:pt x="1367" y="1102"/>
                    <a:pt x="1367" y="1102"/>
                    <a:pt x="1367" y="1102"/>
                  </a:cubicBezTo>
                  <a:cubicBezTo>
                    <a:pt x="1368" y="1102"/>
                    <a:pt x="1368" y="1101"/>
                    <a:pt x="1368" y="1101"/>
                  </a:cubicBezTo>
                  <a:cubicBezTo>
                    <a:pt x="1368" y="1101"/>
                    <a:pt x="1369" y="1101"/>
                    <a:pt x="1369" y="1100"/>
                  </a:cubicBezTo>
                  <a:cubicBezTo>
                    <a:pt x="1369" y="1100"/>
                    <a:pt x="1369" y="1100"/>
                    <a:pt x="1369" y="1100"/>
                  </a:cubicBezTo>
                  <a:cubicBezTo>
                    <a:pt x="1370" y="1099"/>
                    <a:pt x="1370" y="1099"/>
                    <a:pt x="1370" y="1099"/>
                  </a:cubicBezTo>
                  <a:cubicBezTo>
                    <a:pt x="1371" y="1098"/>
                    <a:pt x="1371" y="1098"/>
                    <a:pt x="1371" y="1097"/>
                  </a:cubicBezTo>
                  <a:cubicBezTo>
                    <a:pt x="1372" y="1097"/>
                    <a:pt x="1372" y="1096"/>
                    <a:pt x="1373" y="1096"/>
                  </a:cubicBezTo>
                  <a:cubicBezTo>
                    <a:pt x="1373" y="1096"/>
                    <a:pt x="1373" y="1095"/>
                    <a:pt x="1374" y="1095"/>
                  </a:cubicBezTo>
                  <a:cubicBezTo>
                    <a:pt x="1375" y="1094"/>
                    <a:pt x="1376" y="1093"/>
                    <a:pt x="1377" y="1092"/>
                  </a:cubicBezTo>
                  <a:cubicBezTo>
                    <a:pt x="1378" y="1091"/>
                    <a:pt x="1379" y="1090"/>
                    <a:pt x="1380" y="1090"/>
                  </a:cubicBezTo>
                  <a:cubicBezTo>
                    <a:pt x="1381" y="1089"/>
                    <a:pt x="1382" y="1088"/>
                    <a:pt x="1383" y="1087"/>
                  </a:cubicBezTo>
                  <a:cubicBezTo>
                    <a:pt x="1384" y="1087"/>
                    <a:pt x="1384" y="1087"/>
                    <a:pt x="1384" y="1087"/>
                  </a:cubicBezTo>
                  <a:cubicBezTo>
                    <a:pt x="1383" y="1088"/>
                    <a:pt x="1382" y="1089"/>
                    <a:pt x="1381" y="1089"/>
                  </a:cubicBezTo>
                  <a:cubicBezTo>
                    <a:pt x="1396" y="1105"/>
                    <a:pt x="1413" y="1082"/>
                    <a:pt x="1418" y="1068"/>
                  </a:cubicBezTo>
                  <a:cubicBezTo>
                    <a:pt x="1410" y="1072"/>
                    <a:pt x="1373" y="1069"/>
                    <a:pt x="1379" y="1087"/>
                  </a:cubicBezTo>
                  <a:cubicBezTo>
                    <a:pt x="1379" y="1087"/>
                    <a:pt x="1379" y="1087"/>
                    <a:pt x="1378" y="1088"/>
                  </a:cubicBezTo>
                  <a:cubicBezTo>
                    <a:pt x="1377" y="1089"/>
                    <a:pt x="1376" y="1089"/>
                    <a:pt x="1375" y="1090"/>
                  </a:cubicBezTo>
                  <a:cubicBezTo>
                    <a:pt x="1374" y="1091"/>
                    <a:pt x="1373" y="1092"/>
                    <a:pt x="1372" y="1093"/>
                  </a:cubicBezTo>
                  <a:cubicBezTo>
                    <a:pt x="1372" y="1093"/>
                    <a:pt x="1371" y="1094"/>
                    <a:pt x="1371" y="1094"/>
                  </a:cubicBezTo>
                  <a:cubicBezTo>
                    <a:pt x="1370" y="1095"/>
                    <a:pt x="1370" y="1095"/>
                    <a:pt x="1370" y="1096"/>
                  </a:cubicBezTo>
                  <a:cubicBezTo>
                    <a:pt x="1369" y="1096"/>
                    <a:pt x="1369" y="1097"/>
                    <a:pt x="1368" y="1097"/>
                  </a:cubicBezTo>
                  <a:cubicBezTo>
                    <a:pt x="1368" y="1098"/>
                    <a:pt x="1368" y="1098"/>
                    <a:pt x="1367" y="1098"/>
                  </a:cubicBezTo>
                  <a:cubicBezTo>
                    <a:pt x="1367" y="1099"/>
                    <a:pt x="1367" y="1099"/>
                    <a:pt x="1367" y="1099"/>
                  </a:cubicBezTo>
                  <a:cubicBezTo>
                    <a:pt x="1367" y="1099"/>
                    <a:pt x="1367" y="1099"/>
                    <a:pt x="1366" y="1100"/>
                  </a:cubicBezTo>
                  <a:cubicBezTo>
                    <a:pt x="1366" y="1100"/>
                    <a:pt x="1366" y="1100"/>
                    <a:pt x="1366" y="1101"/>
                  </a:cubicBezTo>
                  <a:cubicBezTo>
                    <a:pt x="1366" y="1101"/>
                    <a:pt x="1366" y="1102"/>
                    <a:pt x="1365" y="1102"/>
                  </a:cubicBezTo>
                  <a:cubicBezTo>
                    <a:pt x="1364" y="1102"/>
                    <a:pt x="1362" y="1102"/>
                    <a:pt x="1361" y="1102"/>
                  </a:cubicBezTo>
                  <a:cubicBezTo>
                    <a:pt x="1357" y="1103"/>
                    <a:pt x="1353" y="1105"/>
                    <a:pt x="1349" y="1107"/>
                  </a:cubicBezTo>
                  <a:cubicBezTo>
                    <a:pt x="1346" y="1109"/>
                    <a:pt x="1342" y="1111"/>
                    <a:pt x="1339" y="1113"/>
                  </a:cubicBezTo>
                  <a:cubicBezTo>
                    <a:pt x="1336" y="1116"/>
                    <a:pt x="1333" y="1118"/>
                    <a:pt x="1329" y="1120"/>
                  </a:cubicBezTo>
                  <a:cubicBezTo>
                    <a:pt x="1327" y="1121"/>
                    <a:pt x="1326" y="1122"/>
                    <a:pt x="1324" y="1122"/>
                  </a:cubicBezTo>
                  <a:cubicBezTo>
                    <a:pt x="1323" y="1122"/>
                    <a:pt x="1323" y="1123"/>
                    <a:pt x="1322" y="1123"/>
                  </a:cubicBezTo>
                  <a:cubicBezTo>
                    <a:pt x="1322" y="1123"/>
                    <a:pt x="1322" y="1123"/>
                    <a:pt x="1322" y="1123"/>
                  </a:cubicBezTo>
                  <a:cubicBezTo>
                    <a:pt x="1321" y="1123"/>
                    <a:pt x="1321" y="1123"/>
                    <a:pt x="1321" y="1123"/>
                  </a:cubicBezTo>
                  <a:cubicBezTo>
                    <a:pt x="1321" y="1123"/>
                    <a:pt x="1321" y="1123"/>
                    <a:pt x="1321" y="1123"/>
                  </a:cubicBezTo>
                  <a:cubicBezTo>
                    <a:pt x="1320" y="1123"/>
                    <a:pt x="1319" y="1124"/>
                    <a:pt x="1318" y="1124"/>
                  </a:cubicBezTo>
                  <a:cubicBezTo>
                    <a:pt x="1314" y="1124"/>
                    <a:pt x="1310" y="1124"/>
                    <a:pt x="1306" y="1124"/>
                  </a:cubicBezTo>
                  <a:cubicBezTo>
                    <a:pt x="1302" y="1123"/>
                    <a:pt x="1298" y="1123"/>
                    <a:pt x="1294" y="1123"/>
                  </a:cubicBezTo>
                  <a:cubicBezTo>
                    <a:pt x="1290" y="1122"/>
                    <a:pt x="1286" y="1122"/>
                    <a:pt x="1282" y="1123"/>
                  </a:cubicBezTo>
                  <a:cubicBezTo>
                    <a:pt x="1283" y="1123"/>
                    <a:pt x="1283" y="1122"/>
                    <a:pt x="1284" y="1122"/>
                  </a:cubicBezTo>
                  <a:cubicBezTo>
                    <a:pt x="1285" y="1122"/>
                    <a:pt x="1285" y="1121"/>
                    <a:pt x="1286" y="1121"/>
                  </a:cubicBezTo>
                  <a:cubicBezTo>
                    <a:pt x="1286" y="1121"/>
                    <a:pt x="1287" y="1120"/>
                    <a:pt x="1287" y="1120"/>
                  </a:cubicBezTo>
                  <a:cubicBezTo>
                    <a:pt x="1287" y="1120"/>
                    <a:pt x="1288" y="1119"/>
                    <a:pt x="1288" y="1119"/>
                  </a:cubicBezTo>
                  <a:cubicBezTo>
                    <a:pt x="1291" y="1117"/>
                    <a:pt x="1293" y="1113"/>
                    <a:pt x="1295" y="1109"/>
                  </a:cubicBezTo>
                  <a:cubicBezTo>
                    <a:pt x="1296" y="1109"/>
                    <a:pt x="1296" y="1108"/>
                    <a:pt x="1296" y="1108"/>
                  </a:cubicBezTo>
                  <a:cubicBezTo>
                    <a:pt x="1296" y="1107"/>
                    <a:pt x="1297" y="1107"/>
                    <a:pt x="1297" y="1106"/>
                  </a:cubicBezTo>
                  <a:cubicBezTo>
                    <a:pt x="1297" y="1105"/>
                    <a:pt x="1298" y="1104"/>
                    <a:pt x="1298" y="1103"/>
                  </a:cubicBezTo>
                  <a:cubicBezTo>
                    <a:pt x="1299" y="1101"/>
                    <a:pt x="1300" y="1099"/>
                    <a:pt x="1301" y="1097"/>
                  </a:cubicBezTo>
                  <a:cubicBezTo>
                    <a:pt x="1302" y="1094"/>
                    <a:pt x="1303" y="1092"/>
                    <a:pt x="1305" y="1090"/>
                  </a:cubicBezTo>
                  <a:cubicBezTo>
                    <a:pt x="1305" y="1090"/>
                    <a:pt x="1305" y="1089"/>
                    <a:pt x="1306" y="1088"/>
                  </a:cubicBezTo>
                  <a:cubicBezTo>
                    <a:pt x="1306" y="1088"/>
                    <a:pt x="1306" y="1088"/>
                    <a:pt x="1306" y="1088"/>
                  </a:cubicBezTo>
                  <a:cubicBezTo>
                    <a:pt x="1306" y="1088"/>
                    <a:pt x="1306" y="1088"/>
                    <a:pt x="1306" y="1088"/>
                  </a:cubicBezTo>
                  <a:cubicBezTo>
                    <a:pt x="1307" y="1087"/>
                    <a:pt x="1307" y="1086"/>
                    <a:pt x="1308" y="1085"/>
                  </a:cubicBezTo>
                  <a:cubicBezTo>
                    <a:pt x="1311" y="1081"/>
                    <a:pt x="1314" y="1078"/>
                    <a:pt x="1317" y="1076"/>
                  </a:cubicBezTo>
                  <a:cubicBezTo>
                    <a:pt x="1317" y="1076"/>
                    <a:pt x="1317" y="1076"/>
                    <a:pt x="1318" y="1075"/>
                  </a:cubicBezTo>
                  <a:cubicBezTo>
                    <a:pt x="1318" y="1075"/>
                    <a:pt x="1318" y="1075"/>
                    <a:pt x="1319" y="1075"/>
                  </a:cubicBezTo>
                  <a:cubicBezTo>
                    <a:pt x="1319" y="1074"/>
                    <a:pt x="1320" y="1073"/>
                    <a:pt x="1320" y="1073"/>
                  </a:cubicBezTo>
                  <a:cubicBezTo>
                    <a:pt x="1321" y="1072"/>
                    <a:pt x="1321" y="1072"/>
                    <a:pt x="1322" y="1072"/>
                  </a:cubicBezTo>
                  <a:cubicBezTo>
                    <a:pt x="1321" y="1072"/>
                    <a:pt x="1321" y="1073"/>
                    <a:pt x="1321" y="1073"/>
                  </a:cubicBezTo>
                  <a:cubicBezTo>
                    <a:pt x="1321" y="1073"/>
                    <a:pt x="1322" y="1072"/>
                    <a:pt x="1322" y="1072"/>
                  </a:cubicBezTo>
                  <a:cubicBezTo>
                    <a:pt x="1323" y="1071"/>
                    <a:pt x="1323" y="1071"/>
                    <a:pt x="1324" y="1071"/>
                  </a:cubicBezTo>
                  <a:cubicBezTo>
                    <a:pt x="1324" y="1070"/>
                    <a:pt x="1325" y="1070"/>
                    <a:pt x="1325" y="1070"/>
                  </a:cubicBezTo>
                  <a:cubicBezTo>
                    <a:pt x="1325" y="1070"/>
                    <a:pt x="1325" y="1070"/>
                    <a:pt x="1325" y="1070"/>
                  </a:cubicBezTo>
                  <a:cubicBezTo>
                    <a:pt x="1325" y="1069"/>
                    <a:pt x="1326" y="1069"/>
                    <a:pt x="1326" y="1069"/>
                  </a:cubicBezTo>
                  <a:cubicBezTo>
                    <a:pt x="1326" y="1068"/>
                    <a:pt x="1327" y="1068"/>
                    <a:pt x="1328" y="1067"/>
                  </a:cubicBezTo>
                  <a:cubicBezTo>
                    <a:pt x="1328" y="1066"/>
                    <a:pt x="1329" y="1065"/>
                    <a:pt x="1329" y="1064"/>
                  </a:cubicBezTo>
                  <a:cubicBezTo>
                    <a:pt x="1330" y="1063"/>
                    <a:pt x="1331" y="1062"/>
                    <a:pt x="1331" y="1061"/>
                  </a:cubicBezTo>
                  <a:cubicBezTo>
                    <a:pt x="1332" y="1060"/>
                    <a:pt x="1333" y="1059"/>
                    <a:pt x="1333" y="1058"/>
                  </a:cubicBezTo>
                  <a:cubicBezTo>
                    <a:pt x="1334" y="1058"/>
                    <a:pt x="1334" y="1057"/>
                    <a:pt x="1334" y="1056"/>
                  </a:cubicBezTo>
                  <a:cubicBezTo>
                    <a:pt x="1353" y="1053"/>
                    <a:pt x="1347" y="1027"/>
                    <a:pt x="1339" y="1016"/>
                  </a:cubicBezTo>
                  <a:cubicBezTo>
                    <a:pt x="1365" y="1005"/>
                    <a:pt x="1384" y="986"/>
                    <a:pt x="1401" y="967"/>
                  </a:cubicBezTo>
                  <a:cubicBezTo>
                    <a:pt x="1418" y="948"/>
                    <a:pt x="1505" y="921"/>
                    <a:pt x="1564" y="914"/>
                  </a:cubicBezTo>
                  <a:close/>
                  <a:moveTo>
                    <a:pt x="1358" y="1132"/>
                  </a:moveTo>
                  <a:cubicBezTo>
                    <a:pt x="1357" y="1132"/>
                    <a:pt x="1357" y="1131"/>
                    <a:pt x="1356" y="1131"/>
                  </a:cubicBezTo>
                  <a:cubicBezTo>
                    <a:pt x="1355" y="1130"/>
                    <a:pt x="1354" y="1129"/>
                    <a:pt x="1353" y="1128"/>
                  </a:cubicBezTo>
                  <a:cubicBezTo>
                    <a:pt x="1351" y="1127"/>
                    <a:pt x="1350" y="1126"/>
                    <a:pt x="1349" y="1125"/>
                  </a:cubicBezTo>
                  <a:cubicBezTo>
                    <a:pt x="1348" y="1125"/>
                    <a:pt x="1346" y="1124"/>
                    <a:pt x="1345" y="1123"/>
                  </a:cubicBezTo>
                  <a:cubicBezTo>
                    <a:pt x="1345" y="1123"/>
                    <a:pt x="1344" y="1123"/>
                    <a:pt x="1343" y="1123"/>
                  </a:cubicBezTo>
                  <a:cubicBezTo>
                    <a:pt x="1343" y="1122"/>
                    <a:pt x="1343" y="1122"/>
                    <a:pt x="1342" y="1122"/>
                  </a:cubicBezTo>
                  <a:cubicBezTo>
                    <a:pt x="1342" y="1122"/>
                    <a:pt x="1342" y="1122"/>
                    <a:pt x="1341" y="1122"/>
                  </a:cubicBezTo>
                  <a:cubicBezTo>
                    <a:pt x="1341" y="1122"/>
                    <a:pt x="1340" y="1121"/>
                    <a:pt x="1340" y="1121"/>
                  </a:cubicBezTo>
                  <a:cubicBezTo>
                    <a:pt x="1339" y="1121"/>
                    <a:pt x="1339" y="1121"/>
                    <a:pt x="1338" y="1121"/>
                  </a:cubicBezTo>
                  <a:cubicBezTo>
                    <a:pt x="1338" y="1120"/>
                    <a:pt x="1338" y="1120"/>
                    <a:pt x="1337" y="1120"/>
                  </a:cubicBezTo>
                  <a:cubicBezTo>
                    <a:pt x="1337" y="1120"/>
                    <a:pt x="1337" y="1120"/>
                    <a:pt x="1337" y="1120"/>
                  </a:cubicBezTo>
                  <a:cubicBezTo>
                    <a:pt x="1336" y="1120"/>
                    <a:pt x="1336" y="1120"/>
                    <a:pt x="1336" y="1120"/>
                  </a:cubicBezTo>
                  <a:cubicBezTo>
                    <a:pt x="1338" y="1119"/>
                    <a:pt x="1339" y="1118"/>
                    <a:pt x="1341" y="1116"/>
                  </a:cubicBezTo>
                  <a:cubicBezTo>
                    <a:pt x="1344" y="1114"/>
                    <a:pt x="1348" y="1112"/>
                    <a:pt x="1351" y="1110"/>
                  </a:cubicBezTo>
                  <a:cubicBezTo>
                    <a:pt x="1354" y="1108"/>
                    <a:pt x="1358" y="1106"/>
                    <a:pt x="1361" y="1106"/>
                  </a:cubicBezTo>
                  <a:cubicBezTo>
                    <a:pt x="1365" y="1105"/>
                    <a:pt x="1368" y="1105"/>
                    <a:pt x="1372" y="1106"/>
                  </a:cubicBezTo>
                  <a:cubicBezTo>
                    <a:pt x="1376" y="1106"/>
                    <a:pt x="1379" y="1107"/>
                    <a:pt x="1382" y="1108"/>
                  </a:cubicBezTo>
                  <a:cubicBezTo>
                    <a:pt x="1389" y="1110"/>
                    <a:pt x="1395" y="1112"/>
                    <a:pt x="1400" y="1115"/>
                  </a:cubicBezTo>
                  <a:cubicBezTo>
                    <a:pt x="1402" y="1116"/>
                    <a:pt x="1403" y="1116"/>
                    <a:pt x="1404" y="1117"/>
                  </a:cubicBezTo>
                  <a:cubicBezTo>
                    <a:pt x="1405" y="1118"/>
                    <a:pt x="1406" y="1118"/>
                    <a:pt x="1407" y="1118"/>
                  </a:cubicBezTo>
                  <a:cubicBezTo>
                    <a:pt x="1401" y="1125"/>
                    <a:pt x="1396" y="1131"/>
                    <a:pt x="1392" y="1137"/>
                  </a:cubicBezTo>
                  <a:cubicBezTo>
                    <a:pt x="1389" y="1143"/>
                    <a:pt x="1383" y="1151"/>
                    <a:pt x="1380" y="1158"/>
                  </a:cubicBezTo>
                  <a:cubicBezTo>
                    <a:pt x="1379" y="1158"/>
                    <a:pt x="1379" y="1158"/>
                    <a:pt x="1379" y="1158"/>
                  </a:cubicBezTo>
                  <a:cubicBezTo>
                    <a:pt x="1375" y="1146"/>
                    <a:pt x="1377" y="1125"/>
                    <a:pt x="1358" y="1133"/>
                  </a:cubicBezTo>
                  <a:cubicBezTo>
                    <a:pt x="1358" y="1133"/>
                    <a:pt x="1358" y="1132"/>
                    <a:pt x="1358" y="1132"/>
                  </a:cubicBezTo>
                  <a:cubicBezTo>
                    <a:pt x="1358" y="1132"/>
                    <a:pt x="1358" y="1131"/>
                    <a:pt x="1359" y="1131"/>
                  </a:cubicBezTo>
                  <a:lnTo>
                    <a:pt x="1358" y="1132"/>
                  </a:lnTo>
                  <a:close/>
                  <a:moveTo>
                    <a:pt x="1464" y="1076"/>
                  </a:moveTo>
                  <a:cubicBezTo>
                    <a:pt x="1464" y="1076"/>
                    <a:pt x="1464" y="1076"/>
                    <a:pt x="1464" y="1076"/>
                  </a:cubicBezTo>
                  <a:cubicBezTo>
                    <a:pt x="1464" y="1076"/>
                    <a:pt x="1464" y="1076"/>
                    <a:pt x="1465" y="1076"/>
                  </a:cubicBezTo>
                  <a:cubicBezTo>
                    <a:pt x="1464" y="1076"/>
                    <a:pt x="1464" y="1076"/>
                    <a:pt x="1464" y="1076"/>
                  </a:cubicBezTo>
                  <a:cubicBezTo>
                    <a:pt x="1464" y="1076"/>
                    <a:pt x="1464" y="1076"/>
                    <a:pt x="1464" y="1076"/>
                  </a:cubicBezTo>
                  <a:close/>
                  <a:moveTo>
                    <a:pt x="1452" y="1082"/>
                  </a:moveTo>
                  <a:cubicBezTo>
                    <a:pt x="1452" y="1082"/>
                    <a:pt x="1452" y="1082"/>
                    <a:pt x="1452" y="1082"/>
                  </a:cubicBezTo>
                  <a:cubicBezTo>
                    <a:pt x="1452" y="1080"/>
                    <a:pt x="1452" y="1079"/>
                    <a:pt x="1452" y="1078"/>
                  </a:cubicBezTo>
                  <a:cubicBezTo>
                    <a:pt x="1452" y="1077"/>
                    <a:pt x="1452" y="1076"/>
                    <a:pt x="1452" y="1074"/>
                  </a:cubicBezTo>
                  <a:cubicBezTo>
                    <a:pt x="1452" y="1074"/>
                    <a:pt x="1453" y="1074"/>
                    <a:pt x="1454" y="1074"/>
                  </a:cubicBezTo>
                  <a:cubicBezTo>
                    <a:pt x="1454" y="1075"/>
                    <a:pt x="1455" y="1075"/>
                    <a:pt x="1456" y="1075"/>
                  </a:cubicBezTo>
                  <a:cubicBezTo>
                    <a:pt x="1457" y="1075"/>
                    <a:pt x="1457" y="1075"/>
                    <a:pt x="1458" y="1075"/>
                  </a:cubicBezTo>
                  <a:cubicBezTo>
                    <a:pt x="1458" y="1075"/>
                    <a:pt x="1458" y="1075"/>
                    <a:pt x="1458" y="1075"/>
                  </a:cubicBezTo>
                  <a:cubicBezTo>
                    <a:pt x="1458" y="1075"/>
                    <a:pt x="1459" y="1076"/>
                    <a:pt x="1459" y="1076"/>
                  </a:cubicBezTo>
                  <a:cubicBezTo>
                    <a:pt x="1459" y="1076"/>
                    <a:pt x="1459" y="1076"/>
                    <a:pt x="1459" y="1076"/>
                  </a:cubicBezTo>
                  <a:cubicBezTo>
                    <a:pt x="1460" y="1076"/>
                    <a:pt x="1460" y="1076"/>
                    <a:pt x="1460" y="1076"/>
                  </a:cubicBezTo>
                  <a:cubicBezTo>
                    <a:pt x="1460" y="1076"/>
                    <a:pt x="1460" y="1076"/>
                    <a:pt x="1461" y="1076"/>
                  </a:cubicBezTo>
                  <a:cubicBezTo>
                    <a:pt x="1462" y="1076"/>
                    <a:pt x="1462" y="1076"/>
                    <a:pt x="1463" y="1077"/>
                  </a:cubicBezTo>
                  <a:cubicBezTo>
                    <a:pt x="1463" y="1077"/>
                    <a:pt x="1463" y="1077"/>
                    <a:pt x="1463" y="1077"/>
                  </a:cubicBezTo>
                  <a:cubicBezTo>
                    <a:pt x="1460" y="1078"/>
                    <a:pt x="1456" y="1080"/>
                    <a:pt x="1452" y="1082"/>
                  </a:cubicBezTo>
                  <a:close/>
                  <a:moveTo>
                    <a:pt x="1450" y="1078"/>
                  </a:moveTo>
                  <a:cubicBezTo>
                    <a:pt x="1450" y="1079"/>
                    <a:pt x="1450" y="1080"/>
                    <a:pt x="1450" y="1082"/>
                  </a:cubicBezTo>
                  <a:cubicBezTo>
                    <a:pt x="1450" y="1082"/>
                    <a:pt x="1450" y="1083"/>
                    <a:pt x="1450" y="1084"/>
                  </a:cubicBezTo>
                  <a:cubicBezTo>
                    <a:pt x="1450" y="1084"/>
                    <a:pt x="1450" y="1084"/>
                    <a:pt x="1450" y="1084"/>
                  </a:cubicBezTo>
                  <a:cubicBezTo>
                    <a:pt x="1435" y="1092"/>
                    <a:pt x="1421" y="1104"/>
                    <a:pt x="1409" y="1116"/>
                  </a:cubicBezTo>
                  <a:cubicBezTo>
                    <a:pt x="1408" y="1115"/>
                    <a:pt x="1407" y="1115"/>
                    <a:pt x="1406" y="1114"/>
                  </a:cubicBezTo>
                  <a:cubicBezTo>
                    <a:pt x="1405" y="1113"/>
                    <a:pt x="1403" y="1113"/>
                    <a:pt x="1402" y="1112"/>
                  </a:cubicBezTo>
                  <a:cubicBezTo>
                    <a:pt x="1400" y="1111"/>
                    <a:pt x="1397" y="1110"/>
                    <a:pt x="1395" y="1109"/>
                  </a:cubicBezTo>
                  <a:cubicBezTo>
                    <a:pt x="1395" y="1109"/>
                    <a:pt x="1396" y="1109"/>
                    <a:pt x="1396" y="1109"/>
                  </a:cubicBezTo>
                  <a:cubicBezTo>
                    <a:pt x="1397" y="1109"/>
                    <a:pt x="1398" y="1108"/>
                    <a:pt x="1400" y="1108"/>
                  </a:cubicBezTo>
                  <a:cubicBezTo>
                    <a:pt x="1401" y="1108"/>
                    <a:pt x="1402" y="1107"/>
                    <a:pt x="1403" y="1107"/>
                  </a:cubicBezTo>
                  <a:cubicBezTo>
                    <a:pt x="1403" y="1107"/>
                    <a:pt x="1404" y="1107"/>
                    <a:pt x="1404" y="1106"/>
                  </a:cubicBezTo>
                  <a:cubicBezTo>
                    <a:pt x="1404" y="1106"/>
                    <a:pt x="1405" y="1106"/>
                    <a:pt x="1405" y="1106"/>
                  </a:cubicBezTo>
                  <a:cubicBezTo>
                    <a:pt x="1407" y="1105"/>
                    <a:pt x="1409" y="1103"/>
                    <a:pt x="1411" y="1102"/>
                  </a:cubicBezTo>
                  <a:cubicBezTo>
                    <a:pt x="1413" y="1101"/>
                    <a:pt x="1415" y="1099"/>
                    <a:pt x="1417" y="1098"/>
                  </a:cubicBezTo>
                  <a:cubicBezTo>
                    <a:pt x="1421" y="1095"/>
                    <a:pt x="1425" y="1091"/>
                    <a:pt x="1429" y="1088"/>
                  </a:cubicBezTo>
                  <a:cubicBezTo>
                    <a:pt x="1431" y="1086"/>
                    <a:pt x="1433" y="1085"/>
                    <a:pt x="1435" y="1083"/>
                  </a:cubicBezTo>
                  <a:cubicBezTo>
                    <a:pt x="1437" y="1081"/>
                    <a:pt x="1440" y="1080"/>
                    <a:pt x="1442" y="1078"/>
                  </a:cubicBezTo>
                  <a:cubicBezTo>
                    <a:pt x="1442" y="1078"/>
                    <a:pt x="1443" y="1077"/>
                    <a:pt x="1444" y="1076"/>
                  </a:cubicBezTo>
                  <a:cubicBezTo>
                    <a:pt x="1445" y="1076"/>
                    <a:pt x="1447" y="1075"/>
                    <a:pt x="1447" y="1075"/>
                  </a:cubicBezTo>
                  <a:cubicBezTo>
                    <a:pt x="1448" y="1075"/>
                    <a:pt x="1448" y="1075"/>
                    <a:pt x="1448" y="1075"/>
                  </a:cubicBezTo>
                  <a:cubicBezTo>
                    <a:pt x="1449" y="1075"/>
                    <a:pt x="1449" y="1075"/>
                    <a:pt x="1449" y="1075"/>
                  </a:cubicBezTo>
                  <a:cubicBezTo>
                    <a:pt x="1449" y="1075"/>
                    <a:pt x="1449" y="1075"/>
                    <a:pt x="1450" y="1074"/>
                  </a:cubicBezTo>
                  <a:cubicBezTo>
                    <a:pt x="1450" y="1076"/>
                    <a:pt x="1450" y="1077"/>
                    <a:pt x="1450" y="1078"/>
                  </a:cubicBezTo>
                  <a:close/>
                  <a:moveTo>
                    <a:pt x="1247" y="1138"/>
                  </a:moveTo>
                  <a:cubicBezTo>
                    <a:pt x="1226" y="1128"/>
                    <a:pt x="1198" y="1126"/>
                    <a:pt x="1210" y="1089"/>
                  </a:cubicBezTo>
                  <a:cubicBezTo>
                    <a:pt x="1222" y="1048"/>
                    <a:pt x="1249" y="1030"/>
                    <a:pt x="1283" y="1029"/>
                  </a:cubicBezTo>
                  <a:cubicBezTo>
                    <a:pt x="1305" y="1028"/>
                    <a:pt x="1323" y="1023"/>
                    <a:pt x="1338" y="1017"/>
                  </a:cubicBezTo>
                  <a:cubicBezTo>
                    <a:pt x="1338" y="1024"/>
                    <a:pt x="1338" y="1027"/>
                    <a:pt x="1335" y="1034"/>
                  </a:cubicBezTo>
                  <a:cubicBezTo>
                    <a:pt x="1332" y="1039"/>
                    <a:pt x="1324" y="1047"/>
                    <a:pt x="1333" y="1051"/>
                  </a:cubicBezTo>
                  <a:cubicBezTo>
                    <a:pt x="1332" y="1052"/>
                    <a:pt x="1332" y="1052"/>
                    <a:pt x="1332" y="1052"/>
                  </a:cubicBezTo>
                  <a:cubicBezTo>
                    <a:pt x="1332" y="1053"/>
                    <a:pt x="1332" y="1055"/>
                    <a:pt x="1332" y="1057"/>
                  </a:cubicBezTo>
                  <a:cubicBezTo>
                    <a:pt x="1332" y="1057"/>
                    <a:pt x="1332" y="1057"/>
                    <a:pt x="1332" y="1057"/>
                  </a:cubicBezTo>
                  <a:cubicBezTo>
                    <a:pt x="1332" y="1057"/>
                    <a:pt x="1332" y="1057"/>
                    <a:pt x="1331" y="1057"/>
                  </a:cubicBezTo>
                  <a:cubicBezTo>
                    <a:pt x="1331" y="1058"/>
                    <a:pt x="1330" y="1059"/>
                    <a:pt x="1330" y="1060"/>
                  </a:cubicBezTo>
                  <a:cubicBezTo>
                    <a:pt x="1329" y="1061"/>
                    <a:pt x="1328" y="1062"/>
                    <a:pt x="1328" y="1063"/>
                  </a:cubicBezTo>
                  <a:cubicBezTo>
                    <a:pt x="1327" y="1064"/>
                    <a:pt x="1327" y="1065"/>
                    <a:pt x="1326" y="1066"/>
                  </a:cubicBezTo>
                  <a:cubicBezTo>
                    <a:pt x="1325" y="1066"/>
                    <a:pt x="1325" y="1067"/>
                    <a:pt x="1324" y="1068"/>
                  </a:cubicBezTo>
                  <a:cubicBezTo>
                    <a:pt x="1324" y="1068"/>
                    <a:pt x="1324" y="1068"/>
                    <a:pt x="1324" y="1068"/>
                  </a:cubicBezTo>
                  <a:cubicBezTo>
                    <a:pt x="1324" y="1068"/>
                    <a:pt x="1324" y="1069"/>
                    <a:pt x="1323" y="1069"/>
                  </a:cubicBezTo>
                  <a:cubicBezTo>
                    <a:pt x="1323" y="1069"/>
                    <a:pt x="1323" y="1069"/>
                    <a:pt x="1323" y="1069"/>
                  </a:cubicBezTo>
                  <a:cubicBezTo>
                    <a:pt x="1323" y="1070"/>
                    <a:pt x="1323" y="1070"/>
                    <a:pt x="1322" y="1070"/>
                  </a:cubicBezTo>
                  <a:cubicBezTo>
                    <a:pt x="1322" y="1070"/>
                    <a:pt x="1320" y="1071"/>
                    <a:pt x="1319" y="1072"/>
                  </a:cubicBezTo>
                  <a:cubicBezTo>
                    <a:pt x="1319" y="1072"/>
                    <a:pt x="1318" y="1073"/>
                    <a:pt x="1317" y="1073"/>
                  </a:cubicBezTo>
                  <a:cubicBezTo>
                    <a:pt x="1317" y="1073"/>
                    <a:pt x="1317" y="1073"/>
                    <a:pt x="1316" y="1074"/>
                  </a:cubicBezTo>
                  <a:cubicBezTo>
                    <a:pt x="1316" y="1074"/>
                    <a:pt x="1316" y="1074"/>
                    <a:pt x="1315" y="1075"/>
                  </a:cubicBezTo>
                  <a:cubicBezTo>
                    <a:pt x="1313" y="1077"/>
                    <a:pt x="1310" y="1080"/>
                    <a:pt x="1307" y="1083"/>
                  </a:cubicBezTo>
                  <a:cubicBezTo>
                    <a:pt x="1307" y="1083"/>
                    <a:pt x="1307" y="1083"/>
                    <a:pt x="1307" y="1083"/>
                  </a:cubicBezTo>
                  <a:cubicBezTo>
                    <a:pt x="1307" y="1083"/>
                    <a:pt x="1307" y="1082"/>
                    <a:pt x="1307" y="1082"/>
                  </a:cubicBezTo>
                  <a:cubicBezTo>
                    <a:pt x="1307" y="1082"/>
                    <a:pt x="1307" y="1082"/>
                    <a:pt x="1307" y="1081"/>
                  </a:cubicBezTo>
                  <a:cubicBezTo>
                    <a:pt x="1307" y="1081"/>
                    <a:pt x="1307" y="1081"/>
                    <a:pt x="1306" y="1081"/>
                  </a:cubicBezTo>
                  <a:cubicBezTo>
                    <a:pt x="1306" y="1078"/>
                    <a:pt x="1304" y="1076"/>
                    <a:pt x="1303" y="1074"/>
                  </a:cubicBezTo>
                  <a:cubicBezTo>
                    <a:pt x="1302" y="1071"/>
                    <a:pt x="1300" y="1069"/>
                    <a:pt x="1299" y="1067"/>
                  </a:cubicBezTo>
                  <a:cubicBezTo>
                    <a:pt x="1300" y="1067"/>
                    <a:pt x="1300" y="1067"/>
                    <a:pt x="1300" y="1067"/>
                  </a:cubicBezTo>
                  <a:cubicBezTo>
                    <a:pt x="1301" y="1065"/>
                    <a:pt x="1301" y="1065"/>
                    <a:pt x="1301" y="1065"/>
                  </a:cubicBezTo>
                  <a:cubicBezTo>
                    <a:pt x="1309" y="1056"/>
                    <a:pt x="1306" y="1043"/>
                    <a:pt x="1295" y="1038"/>
                  </a:cubicBezTo>
                  <a:cubicBezTo>
                    <a:pt x="1293" y="1048"/>
                    <a:pt x="1284" y="1062"/>
                    <a:pt x="1297" y="1066"/>
                  </a:cubicBezTo>
                  <a:cubicBezTo>
                    <a:pt x="1297" y="1067"/>
                    <a:pt x="1297" y="1067"/>
                    <a:pt x="1297" y="1067"/>
                  </a:cubicBezTo>
                  <a:cubicBezTo>
                    <a:pt x="1298" y="1070"/>
                    <a:pt x="1300" y="1072"/>
                    <a:pt x="1301" y="1074"/>
                  </a:cubicBezTo>
                  <a:cubicBezTo>
                    <a:pt x="1303" y="1077"/>
                    <a:pt x="1304" y="1079"/>
                    <a:pt x="1305" y="1081"/>
                  </a:cubicBezTo>
                  <a:cubicBezTo>
                    <a:pt x="1305" y="1081"/>
                    <a:pt x="1305" y="1082"/>
                    <a:pt x="1305" y="1082"/>
                  </a:cubicBezTo>
                  <a:cubicBezTo>
                    <a:pt x="1305" y="1082"/>
                    <a:pt x="1305" y="1082"/>
                    <a:pt x="1305" y="1083"/>
                  </a:cubicBezTo>
                  <a:cubicBezTo>
                    <a:pt x="1305" y="1083"/>
                    <a:pt x="1305" y="1083"/>
                    <a:pt x="1305" y="1083"/>
                  </a:cubicBezTo>
                  <a:cubicBezTo>
                    <a:pt x="1305" y="1083"/>
                    <a:pt x="1305" y="1084"/>
                    <a:pt x="1305" y="1084"/>
                  </a:cubicBezTo>
                  <a:cubicBezTo>
                    <a:pt x="1306" y="1084"/>
                    <a:pt x="1306" y="1084"/>
                    <a:pt x="1306" y="1085"/>
                  </a:cubicBezTo>
                  <a:cubicBezTo>
                    <a:pt x="1305" y="1086"/>
                    <a:pt x="1304" y="1088"/>
                    <a:pt x="1303" y="1089"/>
                  </a:cubicBezTo>
                  <a:cubicBezTo>
                    <a:pt x="1302" y="1091"/>
                    <a:pt x="1300" y="1093"/>
                    <a:pt x="1299" y="1096"/>
                  </a:cubicBezTo>
                  <a:cubicBezTo>
                    <a:pt x="1298" y="1098"/>
                    <a:pt x="1297" y="1100"/>
                    <a:pt x="1296" y="1102"/>
                  </a:cubicBezTo>
                  <a:cubicBezTo>
                    <a:pt x="1296" y="1103"/>
                    <a:pt x="1296" y="1104"/>
                    <a:pt x="1295" y="1105"/>
                  </a:cubicBezTo>
                  <a:cubicBezTo>
                    <a:pt x="1295" y="1106"/>
                    <a:pt x="1294" y="1106"/>
                    <a:pt x="1294" y="1107"/>
                  </a:cubicBezTo>
                  <a:cubicBezTo>
                    <a:pt x="1294" y="1107"/>
                    <a:pt x="1294" y="1108"/>
                    <a:pt x="1293" y="1108"/>
                  </a:cubicBezTo>
                  <a:cubicBezTo>
                    <a:pt x="1291" y="1112"/>
                    <a:pt x="1289" y="1115"/>
                    <a:pt x="1286" y="1118"/>
                  </a:cubicBezTo>
                  <a:cubicBezTo>
                    <a:pt x="1286" y="1118"/>
                    <a:pt x="1286" y="1118"/>
                    <a:pt x="1286" y="1118"/>
                  </a:cubicBezTo>
                  <a:cubicBezTo>
                    <a:pt x="1285" y="1119"/>
                    <a:pt x="1285" y="1119"/>
                    <a:pt x="1285" y="1119"/>
                  </a:cubicBezTo>
                  <a:cubicBezTo>
                    <a:pt x="1284" y="1120"/>
                    <a:pt x="1284" y="1120"/>
                    <a:pt x="1283" y="1121"/>
                  </a:cubicBezTo>
                  <a:cubicBezTo>
                    <a:pt x="1282" y="1122"/>
                    <a:pt x="1281" y="1122"/>
                    <a:pt x="1280" y="1123"/>
                  </a:cubicBezTo>
                  <a:cubicBezTo>
                    <a:pt x="1279" y="1123"/>
                    <a:pt x="1279" y="1124"/>
                    <a:pt x="1278" y="1124"/>
                  </a:cubicBezTo>
                  <a:cubicBezTo>
                    <a:pt x="1278" y="1124"/>
                    <a:pt x="1278" y="1124"/>
                    <a:pt x="1278" y="1124"/>
                  </a:cubicBezTo>
                  <a:cubicBezTo>
                    <a:pt x="1278" y="1124"/>
                    <a:pt x="1278" y="1124"/>
                    <a:pt x="1278" y="1124"/>
                  </a:cubicBezTo>
                  <a:cubicBezTo>
                    <a:pt x="1278" y="1124"/>
                    <a:pt x="1278" y="1124"/>
                    <a:pt x="1278" y="1124"/>
                  </a:cubicBezTo>
                  <a:cubicBezTo>
                    <a:pt x="1277" y="1124"/>
                    <a:pt x="1277" y="1124"/>
                    <a:pt x="1277" y="1124"/>
                  </a:cubicBezTo>
                  <a:cubicBezTo>
                    <a:pt x="1276" y="1125"/>
                    <a:pt x="1276" y="1125"/>
                    <a:pt x="1276" y="1125"/>
                  </a:cubicBezTo>
                  <a:cubicBezTo>
                    <a:pt x="1275" y="1125"/>
                    <a:pt x="1274" y="1125"/>
                    <a:pt x="1273" y="1126"/>
                  </a:cubicBezTo>
                  <a:cubicBezTo>
                    <a:pt x="1272" y="1126"/>
                    <a:pt x="1271" y="1127"/>
                    <a:pt x="1270" y="1127"/>
                  </a:cubicBezTo>
                  <a:cubicBezTo>
                    <a:pt x="1263" y="1130"/>
                    <a:pt x="1257" y="1133"/>
                    <a:pt x="1250" y="1136"/>
                  </a:cubicBezTo>
                  <a:cubicBezTo>
                    <a:pt x="1249" y="1137"/>
                    <a:pt x="1248" y="1137"/>
                    <a:pt x="1247" y="1138"/>
                  </a:cubicBezTo>
                  <a:close/>
                  <a:moveTo>
                    <a:pt x="1077" y="746"/>
                  </a:moveTo>
                  <a:cubicBezTo>
                    <a:pt x="1076" y="741"/>
                    <a:pt x="1073" y="736"/>
                    <a:pt x="1071" y="731"/>
                  </a:cubicBezTo>
                  <a:cubicBezTo>
                    <a:pt x="1068" y="723"/>
                    <a:pt x="1064" y="715"/>
                    <a:pt x="1061" y="707"/>
                  </a:cubicBezTo>
                  <a:cubicBezTo>
                    <a:pt x="1061" y="707"/>
                    <a:pt x="1062" y="707"/>
                    <a:pt x="1062" y="706"/>
                  </a:cubicBezTo>
                  <a:cubicBezTo>
                    <a:pt x="1062" y="705"/>
                    <a:pt x="1062" y="705"/>
                    <a:pt x="1062" y="705"/>
                  </a:cubicBezTo>
                  <a:cubicBezTo>
                    <a:pt x="1062" y="704"/>
                    <a:pt x="1062" y="704"/>
                    <a:pt x="1062" y="703"/>
                  </a:cubicBezTo>
                  <a:cubicBezTo>
                    <a:pt x="1062" y="703"/>
                    <a:pt x="1062" y="702"/>
                    <a:pt x="1063" y="702"/>
                  </a:cubicBezTo>
                  <a:cubicBezTo>
                    <a:pt x="1063" y="702"/>
                    <a:pt x="1063" y="702"/>
                    <a:pt x="1063" y="702"/>
                  </a:cubicBezTo>
                  <a:cubicBezTo>
                    <a:pt x="1082" y="702"/>
                    <a:pt x="1100" y="705"/>
                    <a:pt x="1112" y="714"/>
                  </a:cubicBezTo>
                  <a:cubicBezTo>
                    <a:pt x="1117" y="717"/>
                    <a:pt x="1120" y="721"/>
                    <a:pt x="1122" y="726"/>
                  </a:cubicBezTo>
                  <a:cubicBezTo>
                    <a:pt x="1118" y="728"/>
                    <a:pt x="1113" y="732"/>
                    <a:pt x="1108" y="736"/>
                  </a:cubicBezTo>
                  <a:cubicBezTo>
                    <a:pt x="1113" y="737"/>
                    <a:pt x="1117" y="739"/>
                    <a:pt x="1121" y="741"/>
                  </a:cubicBezTo>
                  <a:cubicBezTo>
                    <a:pt x="1121" y="742"/>
                    <a:pt x="1120" y="742"/>
                    <a:pt x="1120" y="742"/>
                  </a:cubicBezTo>
                  <a:cubicBezTo>
                    <a:pt x="1120" y="743"/>
                    <a:pt x="1119" y="744"/>
                    <a:pt x="1119" y="744"/>
                  </a:cubicBezTo>
                  <a:cubicBezTo>
                    <a:pt x="1118" y="745"/>
                    <a:pt x="1118" y="745"/>
                    <a:pt x="1118" y="745"/>
                  </a:cubicBezTo>
                  <a:cubicBezTo>
                    <a:pt x="1118" y="745"/>
                    <a:pt x="1118" y="744"/>
                    <a:pt x="1119" y="744"/>
                  </a:cubicBezTo>
                  <a:cubicBezTo>
                    <a:pt x="1119" y="742"/>
                    <a:pt x="1120" y="741"/>
                    <a:pt x="1120" y="741"/>
                  </a:cubicBezTo>
                  <a:cubicBezTo>
                    <a:pt x="1120" y="741"/>
                    <a:pt x="1119" y="742"/>
                    <a:pt x="1118" y="743"/>
                  </a:cubicBezTo>
                  <a:cubicBezTo>
                    <a:pt x="1117" y="744"/>
                    <a:pt x="1117" y="745"/>
                    <a:pt x="1116" y="746"/>
                  </a:cubicBezTo>
                  <a:cubicBezTo>
                    <a:pt x="1115" y="746"/>
                    <a:pt x="1115" y="747"/>
                    <a:pt x="1115" y="747"/>
                  </a:cubicBezTo>
                  <a:cubicBezTo>
                    <a:pt x="1114" y="747"/>
                    <a:pt x="1114" y="748"/>
                    <a:pt x="1114" y="748"/>
                  </a:cubicBezTo>
                  <a:cubicBezTo>
                    <a:pt x="1114" y="748"/>
                    <a:pt x="1114" y="749"/>
                    <a:pt x="1113" y="749"/>
                  </a:cubicBezTo>
                  <a:cubicBezTo>
                    <a:pt x="1113" y="750"/>
                    <a:pt x="1112" y="752"/>
                    <a:pt x="1111" y="753"/>
                  </a:cubicBezTo>
                  <a:cubicBezTo>
                    <a:pt x="1110" y="755"/>
                    <a:pt x="1109" y="756"/>
                    <a:pt x="1108" y="758"/>
                  </a:cubicBezTo>
                  <a:cubicBezTo>
                    <a:pt x="1106" y="761"/>
                    <a:pt x="1104" y="764"/>
                    <a:pt x="1103" y="768"/>
                  </a:cubicBezTo>
                  <a:cubicBezTo>
                    <a:pt x="1101" y="771"/>
                    <a:pt x="1099" y="775"/>
                    <a:pt x="1097" y="778"/>
                  </a:cubicBezTo>
                  <a:cubicBezTo>
                    <a:pt x="1097" y="778"/>
                    <a:pt x="1097" y="779"/>
                    <a:pt x="1097" y="779"/>
                  </a:cubicBezTo>
                  <a:cubicBezTo>
                    <a:pt x="1097" y="779"/>
                    <a:pt x="1097" y="779"/>
                    <a:pt x="1097" y="778"/>
                  </a:cubicBezTo>
                  <a:cubicBezTo>
                    <a:pt x="1097" y="778"/>
                    <a:pt x="1096" y="777"/>
                    <a:pt x="1096" y="776"/>
                  </a:cubicBezTo>
                  <a:cubicBezTo>
                    <a:pt x="1095" y="774"/>
                    <a:pt x="1095" y="772"/>
                    <a:pt x="1094" y="771"/>
                  </a:cubicBezTo>
                  <a:cubicBezTo>
                    <a:pt x="1094" y="770"/>
                    <a:pt x="1093" y="769"/>
                    <a:pt x="1093" y="769"/>
                  </a:cubicBezTo>
                  <a:cubicBezTo>
                    <a:pt x="1093" y="768"/>
                    <a:pt x="1093" y="767"/>
                    <a:pt x="1092" y="766"/>
                  </a:cubicBezTo>
                  <a:cubicBezTo>
                    <a:pt x="1091" y="763"/>
                    <a:pt x="1091" y="761"/>
                    <a:pt x="1090" y="759"/>
                  </a:cubicBezTo>
                  <a:cubicBezTo>
                    <a:pt x="1090" y="757"/>
                    <a:pt x="1090" y="755"/>
                    <a:pt x="1090" y="754"/>
                  </a:cubicBezTo>
                  <a:cubicBezTo>
                    <a:pt x="1089" y="753"/>
                    <a:pt x="1089" y="752"/>
                    <a:pt x="1089" y="752"/>
                  </a:cubicBezTo>
                  <a:cubicBezTo>
                    <a:pt x="1089" y="752"/>
                    <a:pt x="1089" y="753"/>
                    <a:pt x="1089" y="754"/>
                  </a:cubicBezTo>
                  <a:cubicBezTo>
                    <a:pt x="1089" y="755"/>
                    <a:pt x="1089" y="757"/>
                    <a:pt x="1089" y="759"/>
                  </a:cubicBezTo>
                  <a:cubicBezTo>
                    <a:pt x="1089" y="761"/>
                    <a:pt x="1090" y="764"/>
                    <a:pt x="1090" y="767"/>
                  </a:cubicBezTo>
                  <a:cubicBezTo>
                    <a:pt x="1090" y="768"/>
                    <a:pt x="1090" y="768"/>
                    <a:pt x="1090" y="769"/>
                  </a:cubicBezTo>
                  <a:cubicBezTo>
                    <a:pt x="1091" y="770"/>
                    <a:pt x="1091" y="770"/>
                    <a:pt x="1091" y="770"/>
                  </a:cubicBezTo>
                  <a:cubicBezTo>
                    <a:pt x="1090" y="770"/>
                    <a:pt x="1089" y="769"/>
                    <a:pt x="1089" y="768"/>
                  </a:cubicBezTo>
                  <a:cubicBezTo>
                    <a:pt x="1088" y="767"/>
                    <a:pt x="1087" y="767"/>
                    <a:pt x="1086" y="766"/>
                  </a:cubicBezTo>
                  <a:cubicBezTo>
                    <a:pt x="1086" y="765"/>
                    <a:pt x="1085" y="764"/>
                    <a:pt x="1084" y="763"/>
                  </a:cubicBezTo>
                  <a:cubicBezTo>
                    <a:pt x="1084" y="763"/>
                    <a:pt x="1084" y="763"/>
                    <a:pt x="1084" y="763"/>
                  </a:cubicBezTo>
                  <a:cubicBezTo>
                    <a:pt x="1083" y="762"/>
                    <a:pt x="1083" y="761"/>
                    <a:pt x="1083" y="761"/>
                  </a:cubicBezTo>
                  <a:cubicBezTo>
                    <a:pt x="1083" y="760"/>
                    <a:pt x="1082" y="759"/>
                    <a:pt x="1082" y="759"/>
                  </a:cubicBezTo>
                  <a:cubicBezTo>
                    <a:pt x="1082" y="756"/>
                    <a:pt x="1081" y="754"/>
                    <a:pt x="1080" y="753"/>
                  </a:cubicBezTo>
                  <a:cubicBezTo>
                    <a:pt x="1079" y="750"/>
                    <a:pt x="1078" y="748"/>
                    <a:pt x="1077" y="746"/>
                  </a:cubicBezTo>
                  <a:close/>
                  <a:moveTo>
                    <a:pt x="1023" y="704"/>
                  </a:moveTo>
                  <a:cubicBezTo>
                    <a:pt x="1024" y="704"/>
                    <a:pt x="1024" y="705"/>
                    <a:pt x="1024" y="705"/>
                  </a:cubicBezTo>
                  <a:cubicBezTo>
                    <a:pt x="1024" y="705"/>
                    <a:pt x="1024" y="705"/>
                    <a:pt x="1024" y="706"/>
                  </a:cubicBezTo>
                  <a:cubicBezTo>
                    <a:pt x="1024" y="706"/>
                    <a:pt x="1024" y="707"/>
                    <a:pt x="1024" y="707"/>
                  </a:cubicBezTo>
                  <a:cubicBezTo>
                    <a:pt x="1024" y="708"/>
                    <a:pt x="1025" y="709"/>
                    <a:pt x="1025" y="709"/>
                  </a:cubicBezTo>
                  <a:cubicBezTo>
                    <a:pt x="1025" y="710"/>
                    <a:pt x="1025" y="710"/>
                    <a:pt x="1025" y="710"/>
                  </a:cubicBezTo>
                  <a:cubicBezTo>
                    <a:pt x="1025" y="710"/>
                    <a:pt x="1025" y="710"/>
                    <a:pt x="1025" y="710"/>
                  </a:cubicBezTo>
                  <a:cubicBezTo>
                    <a:pt x="1023" y="709"/>
                    <a:pt x="1021" y="707"/>
                    <a:pt x="1019" y="706"/>
                  </a:cubicBezTo>
                  <a:cubicBezTo>
                    <a:pt x="1017" y="705"/>
                    <a:pt x="1016" y="704"/>
                    <a:pt x="1015" y="704"/>
                  </a:cubicBezTo>
                  <a:cubicBezTo>
                    <a:pt x="1018" y="703"/>
                    <a:pt x="1021" y="703"/>
                    <a:pt x="1023" y="703"/>
                  </a:cubicBezTo>
                  <a:cubicBezTo>
                    <a:pt x="1023" y="703"/>
                    <a:pt x="1023" y="704"/>
                    <a:pt x="1023" y="704"/>
                  </a:cubicBezTo>
                  <a:close/>
                  <a:moveTo>
                    <a:pt x="1026" y="705"/>
                  </a:moveTo>
                  <a:cubicBezTo>
                    <a:pt x="1026" y="704"/>
                    <a:pt x="1026" y="704"/>
                    <a:pt x="1026" y="704"/>
                  </a:cubicBezTo>
                  <a:cubicBezTo>
                    <a:pt x="1026" y="704"/>
                    <a:pt x="1026" y="703"/>
                    <a:pt x="1025" y="703"/>
                  </a:cubicBezTo>
                  <a:cubicBezTo>
                    <a:pt x="1035" y="702"/>
                    <a:pt x="1045" y="702"/>
                    <a:pt x="1055" y="702"/>
                  </a:cubicBezTo>
                  <a:cubicBezTo>
                    <a:pt x="1055" y="702"/>
                    <a:pt x="1055" y="702"/>
                    <a:pt x="1055" y="702"/>
                  </a:cubicBezTo>
                  <a:cubicBezTo>
                    <a:pt x="1059" y="713"/>
                    <a:pt x="1063" y="723"/>
                    <a:pt x="1068" y="733"/>
                  </a:cubicBezTo>
                  <a:cubicBezTo>
                    <a:pt x="1069" y="736"/>
                    <a:pt x="1070" y="738"/>
                    <a:pt x="1071" y="741"/>
                  </a:cubicBezTo>
                  <a:cubicBezTo>
                    <a:pt x="1071" y="741"/>
                    <a:pt x="1071" y="741"/>
                    <a:pt x="1071" y="741"/>
                  </a:cubicBezTo>
                  <a:cubicBezTo>
                    <a:pt x="1070" y="740"/>
                    <a:pt x="1070" y="740"/>
                    <a:pt x="1069" y="739"/>
                  </a:cubicBezTo>
                  <a:cubicBezTo>
                    <a:pt x="1069" y="739"/>
                    <a:pt x="1068" y="738"/>
                    <a:pt x="1068" y="738"/>
                  </a:cubicBezTo>
                  <a:cubicBezTo>
                    <a:pt x="1067" y="737"/>
                    <a:pt x="1066" y="737"/>
                    <a:pt x="1066" y="736"/>
                  </a:cubicBezTo>
                  <a:cubicBezTo>
                    <a:pt x="1065" y="736"/>
                    <a:pt x="1065" y="735"/>
                    <a:pt x="1064" y="735"/>
                  </a:cubicBezTo>
                  <a:cubicBezTo>
                    <a:pt x="1064" y="735"/>
                    <a:pt x="1064" y="735"/>
                    <a:pt x="1063" y="734"/>
                  </a:cubicBezTo>
                  <a:cubicBezTo>
                    <a:pt x="1062" y="733"/>
                    <a:pt x="1060" y="732"/>
                    <a:pt x="1058" y="731"/>
                  </a:cubicBezTo>
                  <a:cubicBezTo>
                    <a:pt x="1056" y="729"/>
                    <a:pt x="1054" y="728"/>
                    <a:pt x="1052" y="727"/>
                  </a:cubicBezTo>
                  <a:cubicBezTo>
                    <a:pt x="1047" y="724"/>
                    <a:pt x="1043" y="721"/>
                    <a:pt x="1038" y="718"/>
                  </a:cubicBezTo>
                  <a:cubicBezTo>
                    <a:pt x="1034" y="716"/>
                    <a:pt x="1030" y="713"/>
                    <a:pt x="1025" y="710"/>
                  </a:cubicBezTo>
                  <a:cubicBezTo>
                    <a:pt x="1025" y="710"/>
                    <a:pt x="1026" y="710"/>
                    <a:pt x="1026" y="709"/>
                  </a:cubicBezTo>
                  <a:cubicBezTo>
                    <a:pt x="1026" y="709"/>
                    <a:pt x="1026" y="708"/>
                    <a:pt x="1026" y="707"/>
                  </a:cubicBezTo>
                  <a:cubicBezTo>
                    <a:pt x="1026" y="706"/>
                    <a:pt x="1026" y="706"/>
                    <a:pt x="1026" y="705"/>
                  </a:cubicBezTo>
                  <a:cubicBezTo>
                    <a:pt x="1026" y="705"/>
                    <a:pt x="1026" y="705"/>
                    <a:pt x="1026" y="705"/>
                  </a:cubicBezTo>
                  <a:close/>
                  <a:moveTo>
                    <a:pt x="1060" y="702"/>
                  </a:moveTo>
                  <a:cubicBezTo>
                    <a:pt x="1060" y="702"/>
                    <a:pt x="1060" y="703"/>
                    <a:pt x="1060" y="703"/>
                  </a:cubicBezTo>
                  <a:cubicBezTo>
                    <a:pt x="1060" y="704"/>
                    <a:pt x="1061" y="704"/>
                    <a:pt x="1061" y="705"/>
                  </a:cubicBezTo>
                  <a:cubicBezTo>
                    <a:pt x="1061" y="705"/>
                    <a:pt x="1061" y="705"/>
                    <a:pt x="1061" y="706"/>
                  </a:cubicBezTo>
                  <a:cubicBezTo>
                    <a:pt x="1061" y="706"/>
                    <a:pt x="1061" y="707"/>
                    <a:pt x="1061" y="707"/>
                  </a:cubicBezTo>
                  <a:cubicBezTo>
                    <a:pt x="1060" y="705"/>
                    <a:pt x="1060" y="703"/>
                    <a:pt x="1059" y="702"/>
                  </a:cubicBezTo>
                  <a:cubicBezTo>
                    <a:pt x="1060" y="702"/>
                    <a:pt x="1060" y="702"/>
                    <a:pt x="1060" y="702"/>
                  </a:cubicBezTo>
                  <a:close/>
                  <a:moveTo>
                    <a:pt x="1194" y="635"/>
                  </a:moveTo>
                  <a:cubicBezTo>
                    <a:pt x="1194" y="635"/>
                    <a:pt x="1194" y="635"/>
                    <a:pt x="1194" y="635"/>
                  </a:cubicBezTo>
                  <a:cubicBezTo>
                    <a:pt x="1198" y="634"/>
                    <a:pt x="1202" y="633"/>
                    <a:pt x="1206" y="632"/>
                  </a:cubicBezTo>
                  <a:cubicBezTo>
                    <a:pt x="1207" y="632"/>
                    <a:pt x="1207" y="632"/>
                    <a:pt x="1208" y="632"/>
                  </a:cubicBezTo>
                  <a:cubicBezTo>
                    <a:pt x="1221" y="642"/>
                    <a:pt x="1230" y="640"/>
                    <a:pt x="1241" y="655"/>
                  </a:cubicBezTo>
                  <a:cubicBezTo>
                    <a:pt x="1245" y="661"/>
                    <a:pt x="1249" y="677"/>
                    <a:pt x="1250" y="698"/>
                  </a:cubicBezTo>
                  <a:cubicBezTo>
                    <a:pt x="1241" y="702"/>
                    <a:pt x="1229" y="704"/>
                    <a:pt x="1236" y="717"/>
                  </a:cubicBezTo>
                  <a:cubicBezTo>
                    <a:pt x="1236" y="717"/>
                    <a:pt x="1236" y="717"/>
                    <a:pt x="1236" y="717"/>
                  </a:cubicBezTo>
                  <a:cubicBezTo>
                    <a:pt x="1235" y="718"/>
                    <a:pt x="1235" y="718"/>
                    <a:pt x="1235" y="719"/>
                  </a:cubicBezTo>
                  <a:cubicBezTo>
                    <a:pt x="1234" y="720"/>
                    <a:pt x="1233" y="721"/>
                    <a:pt x="1233" y="722"/>
                  </a:cubicBezTo>
                  <a:cubicBezTo>
                    <a:pt x="1232" y="723"/>
                    <a:pt x="1232" y="724"/>
                    <a:pt x="1231" y="725"/>
                  </a:cubicBezTo>
                  <a:cubicBezTo>
                    <a:pt x="1231" y="726"/>
                    <a:pt x="1230" y="727"/>
                    <a:pt x="1230" y="729"/>
                  </a:cubicBezTo>
                  <a:cubicBezTo>
                    <a:pt x="1230" y="729"/>
                    <a:pt x="1230" y="730"/>
                    <a:pt x="1230" y="730"/>
                  </a:cubicBezTo>
                  <a:cubicBezTo>
                    <a:pt x="1229" y="730"/>
                    <a:pt x="1229" y="731"/>
                    <a:pt x="1229" y="731"/>
                  </a:cubicBezTo>
                  <a:cubicBezTo>
                    <a:pt x="1229" y="731"/>
                    <a:pt x="1229" y="731"/>
                    <a:pt x="1229" y="732"/>
                  </a:cubicBezTo>
                  <a:cubicBezTo>
                    <a:pt x="1229" y="732"/>
                    <a:pt x="1229" y="733"/>
                    <a:pt x="1229" y="733"/>
                  </a:cubicBezTo>
                  <a:cubicBezTo>
                    <a:pt x="1229" y="734"/>
                    <a:pt x="1229" y="734"/>
                    <a:pt x="1229" y="735"/>
                  </a:cubicBezTo>
                  <a:cubicBezTo>
                    <a:pt x="1229" y="735"/>
                    <a:pt x="1229" y="735"/>
                    <a:pt x="1228" y="735"/>
                  </a:cubicBezTo>
                  <a:cubicBezTo>
                    <a:pt x="1228" y="736"/>
                    <a:pt x="1228" y="736"/>
                    <a:pt x="1228" y="736"/>
                  </a:cubicBezTo>
                  <a:cubicBezTo>
                    <a:pt x="1228" y="736"/>
                    <a:pt x="1228" y="736"/>
                    <a:pt x="1228" y="736"/>
                  </a:cubicBezTo>
                  <a:cubicBezTo>
                    <a:pt x="1225" y="740"/>
                    <a:pt x="1222" y="744"/>
                    <a:pt x="1219" y="748"/>
                  </a:cubicBezTo>
                  <a:cubicBezTo>
                    <a:pt x="1217" y="750"/>
                    <a:pt x="1216" y="752"/>
                    <a:pt x="1214" y="754"/>
                  </a:cubicBezTo>
                  <a:cubicBezTo>
                    <a:pt x="1213" y="755"/>
                    <a:pt x="1211" y="757"/>
                    <a:pt x="1210" y="759"/>
                  </a:cubicBezTo>
                  <a:cubicBezTo>
                    <a:pt x="1207" y="763"/>
                    <a:pt x="1205" y="766"/>
                    <a:pt x="1203" y="770"/>
                  </a:cubicBezTo>
                  <a:cubicBezTo>
                    <a:pt x="1203" y="770"/>
                    <a:pt x="1203" y="770"/>
                    <a:pt x="1203" y="771"/>
                  </a:cubicBezTo>
                  <a:cubicBezTo>
                    <a:pt x="1202" y="771"/>
                    <a:pt x="1202" y="772"/>
                    <a:pt x="1202" y="772"/>
                  </a:cubicBezTo>
                  <a:cubicBezTo>
                    <a:pt x="1202" y="773"/>
                    <a:pt x="1202" y="774"/>
                    <a:pt x="1202" y="774"/>
                  </a:cubicBezTo>
                  <a:cubicBezTo>
                    <a:pt x="1201" y="775"/>
                    <a:pt x="1201" y="776"/>
                    <a:pt x="1201" y="777"/>
                  </a:cubicBezTo>
                  <a:cubicBezTo>
                    <a:pt x="1201" y="777"/>
                    <a:pt x="1201" y="778"/>
                    <a:pt x="1201" y="778"/>
                  </a:cubicBezTo>
                  <a:cubicBezTo>
                    <a:pt x="1201" y="779"/>
                    <a:pt x="1201" y="779"/>
                    <a:pt x="1202" y="780"/>
                  </a:cubicBezTo>
                  <a:cubicBezTo>
                    <a:pt x="1201" y="780"/>
                    <a:pt x="1201" y="780"/>
                    <a:pt x="1201" y="780"/>
                  </a:cubicBezTo>
                  <a:cubicBezTo>
                    <a:pt x="1201" y="779"/>
                    <a:pt x="1201" y="779"/>
                    <a:pt x="1201" y="779"/>
                  </a:cubicBezTo>
                  <a:cubicBezTo>
                    <a:pt x="1201" y="779"/>
                    <a:pt x="1201" y="779"/>
                    <a:pt x="1201" y="779"/>
                  </a:cubicBezTo>
                  <a:cubicBezTo>
                    <a:pt x="1201" y="779"/>
                    <a:pt x="1201" y="779"/>
                    <a:pt x="1201" y="779"/>
                  </a:cubicBezTo>
                  <a:cubicBezTo>
                    <a:pt x="1200" y="777"/>
                    <a:pt x="1200" y="776"/>
                    <a:pt x="1199" y="775"/>
                  </a:cubicBezTo>
                  <a:cubicBezTo>
                    <a:pt x="1195" y="766"/>
                    <a:pt x="1189" y="757"/>
                    <a:pt x="1184" y="748"/>
                  </a:cubicBezTo>
                  <a:cubicBezTo>
                    <a:pt x="1181" y="744"/>
                    <a:pt x="1179" y="740"/>
                    <a:pt x="1176" y="735"/>
                  </a:cubicBezTo>
                  <a:cubicBezTo>
                    <a:pt x="1176" y="734"/>
                    <a:pt x="1175" y="733"/>
                    <a:pt x="1175" y="732"/>
                  </a:cubicBezTo>
                  <a:cubicBezTo>
                    <a:pt x="1175" y="732"/>
                    <a:pt x="1175" y="732"/>
                    <a:pt x="1175" y="732"/>
                  </a:cubicBezTo>
                  <a:cubicBezTo>
                    <a:pt x="1175" y="731"/>
                    <a:pt x="1175" y="731"/>
                    <a:pt x="1175" y="730"/>
                  </a:cubicBezTo>
                  <a:cubicBezTo>
                    <a:pt x="1175" y="730"/>
                    <a:pt x="1175" y="729"/>
                    <a:pt x="1175" y="728"/>
                  </a:cubicBezTo>
                  <a:cubicBezTo>
                    <a:pt x="1176" y="727"/>
                    <a:pt x="1176" y="726"/>
                    <a:pt x="1176" y="726"/>
                  </a:cubicBezTo>
                  <a:cubicBezTo>
                    <a:pt x="1176" y="726"/>
                    <a:pt x="1176" y="725"/>
                    <a:pt x="1176" y="725"/>
                  </a:cubicBezTo>
                  <a:cubicBezTo>
                    <a:pt x="1176" y="725"/>
                    <a:pt x="1176" y="724"/>
                    <a:pt x="1177" y="724"/>
                  </a:cubicBezTo>
                  <a:cubicBezTo>
                    <a:pt x="1177" y="721"/>
                    <a:pt x="1179" y="718"/>
                    <a:pt x="1181" y="715"/>
                  </a:cubicBezTo>
                  <a:cubicBezTo>
                    <a:pt x="1181" y="714"/>
                    <a:pt x="1182" y="714"/>
                    <a:pt x="1182" y="713"/>
                  </a:cubicBezTo>
                  <a:cubicBezTo>
                    <a:pt x="1183" y="712"/>
                    <a:pt x="1183" y="711"/>
                    <a:pt x="1184" y="711"/>
                  </a:cubicBezTo>
                  <a:cubicBezTo>
                    <a:pt x="1185" y="709"/>
                    <a:pt x="1186" y="708"/>
                    <a:pt x="1187" y="706"/>
                  </a:cubicBezTo>
                  <a:cubicBezTo>
                    <a:pt x="1187" y="706"/>
                    <a:pt x="1188" y="705"/>
                    <a:pt x="1188" y="705"/>
                  </a:cubicBezTo>
                  <a:cubicBezTo>
                    <a:pt x="1212" y="704"/>
                    <a:pt x="1209" y="686"/>
                    <a:pt x="1223" y="672"/>
                  </a:cubicBezTo>
                  <a:cubicBezTo>
                    <a:pt x="1197" y="668"/>
                    <a:pt x="1186" y="682"/>
                    <a:pt x="1185" y="705"/>
                  </a:cubicBezTo>
                  <a:cubicBezTo>
                    <a:pt x="1185" y="705"/>
                    <a:pt x="1185" y="705"/>
                    <a:pt x="1185" y="705"/>
                  </a:cubicBezTo>
                  <a:cubicBezTo>
                    <a:pt x="1184" y="706"/>
                    <a:pt x="1183" y="708"/>
                    <a:pt x="1182" y="709"/>
                  </a:cubicBezTo>
                  <a:cubicBezTo>
                    <a:pt x="1181" y="710"/>
                    <a:pt x="1181" y="711"/>
                    <a:pt x="1180" y="712"/>
                  </a:cubicBezTo>
                  <a:cubicBezTo>
                    <a:pt x="1180" y="713"/>
                    <a:pt x="1179" y="713"/>
                    <a:pt x="1179" y="714"/>
                  </a:cubicBezTo>
                  <a:cubicBezTo>
                    <a:pt x="1177" y="717"/>
                    <a:pt x="1175" y="720"/>
                    <a:pt x="1175" y="723"/>
                  </a:cubicBezTo>
                  <a:cubicBezTo>
                    <a:pt x="1174" y="724"/>
                    <a:pt x="1174" y="724"/>
                    <a:pt x="1174" y="724"/>
                  </a:cubicBezTo>
                  <a:cubicBezTo>
                    <a:pt x="1174" y="725"/>
                    <a:pt x="1174" y="725"/>
                    <a:pt x="1174" y="725"/>
                  </a:cubicBezTo>
                  <a:cubicBezTo>
                    <a:pt x="1174" y="726"/>
                    <a:pt x="1174" y="727"/>
                    <a:pt x="1174" y="727"/>
                  </a:cubicBezTo>
                  <a:cubicBezTo>
                    <a:pt x="1174" y="728"/>
                    <a:pt x="1174" y="729"/>
                    <a:pt x="1174" y="730"/>
                  </a:cubicBezTo>
                  <a:cubicBezTo>
                    <a:pt x="1174" y="730"/>
                    <a:pt x="1174" y="729"/>
                    <a:pt x="1173" y="729"/>
                  </a:cubicBezTo>
                  <a:cubicBezTo>
                    <a:pt x="1173" y="728"/>
                    <a:pt x="1173" y="727"/>
                    <a:pt x="1172" y="725"/>
                  </a:cubicBezTo>
                  <a:cubicBezTo>
                    <a:pt x="1172" y="725"/>
                    <a:pt x="1172" y="725"/>
                    <a:pt x="1172" y="725"/>
                  </a:cubicBezTo>
                  <a:cubicBezTo>
                    <a:pt x="1172" y="724"/>
                    <a:pt x="1172" y="724"/>
                    <a:pt x="1172" y="724"/>
                  </a:cubicBezTo>
                  <a:cubicBezTo>
                    <a:pt x="1172" y="724"/>
                    <a:pt x="1172" y="724"/>
                    <a:pt x="1172" y="724"/>
                  </a:cubicBezTo>
                  <a:cubicBezTo>
                    <a:pt x="1172" y="724"/>
                    <a:pt x="1172" y="724"/>
                    <a:pt x="1172" y="724"/>
                  </a:cubicBezTo>
                  <a:cubicBezTo>
                    <a:pt x="1171" y="724"/>
                    <a:pt x="1171" y="724"/>
                    <a:pt x="1171" y="724"/>
                  </a:cubicBezTo>
                  <a:cubicBezTo>
                    <a:pt x="1171" y="722"/>
                    <a:pt x="1171" y="722"/>
                    <a:pt x="1171" y="722"/>
                  </a:cubicBezTo>
                  <a:cubicBezTo>
                    <a:pt x="1168" y="713"/>
                    <a:pt x="1167" y="704"/>
                    <a:pt x="1167" y="695"/>
                  </a:cubicBezTo>
                  <a:cubicBezTo>
                    <a:pt x="1167" y="687"/>
                    <a:pt x="1168" y="679"/>
                    <a:pt x="1169" y="671"/>
                  </a:cubicBezTo>
                  <a:cubicBezTo>
                    <a:pt x="1169" y="669"/>
                    <a:pt x="1170" y="667"/>
                    <a:pt x="1170" y="666"/>
                  </a:cubicBezTo>
                  <a:cubicBezTo>
                    <a:pt x="1171" y="664"/>
                    <a:pt x="1171" y="662"/>
                    <a:pt x="1171" y="660"/>
                  </a:cubicBezTo>
                  <a:cubicBezTo>
                    <a:pt x="1172" y="657"/>
                    <a:pt x="1173" y="654"/>
                    <a:pt x="1173" y="651"/>
                  </a:cubicBezTo>
                  <a:cubicBezTo>
                    <a:pt x="1174" y="646"/>
                    <a:pt x="1175" y="642"/>
                    <a:pt x="1176" y="638"/>
                  </a:cubicBezTo>
                  <a:cubicBezTo>
                    <a:pt x="1183" y="641"/>
                    <a:pt x="1189" y="642"/>
                    <a:pt x="1194" y="635"/>
                  </a:cubicBezTo>
                  <a:close/>
                  <a:moveTo>
                    <a:pt x="1253" y="537"/>
                  </a:moveTo>
                  <a:cubicBezTo>
                    <a:pt x="1253" y="537"/>
                    <a:pt x="1253" y="538"/>
                    <a:pt x="1253" y="538"/>
                  </a:cubicBezTo>
                  <a:cubicBezTo>
                    <a:pt x="1254" y="540"/>
                    <a:pt x="1255" y="542"/>
                    <a:pt x="1255" y="544"/>
                  </a:cubicBezTo>
                  <a:cubicBezTo>
                    <a:pt x="1256" y="545"/>
                    <a:pt x="1257" y="547"/>
                    <a:pt x="1258" y="549"/>
                  </a:cubicBezTo>
                  <a:cubicBezTo>
                    <a:pt x="1258" y="549"/>
                    <a:pt x="1258" y="550"/>
                    <a:pt x="1259" y="551"/>
                  </a:cubicBezTo>
                  <a:cubicBezTo>
                    <a:pt x="1259" y="552"/>
                    <a:pt x="1260" y="552"/>
                    <a:pt x="1260" y="553"/>
                  </a:cubicBezTo>
                  <a:cubicBezTo>
                    <a:pt x="1261" y="554"/>
                    <a:pt x="1261" y="554"/>
                    <a:pt x="1261" y="555"/>
                  </a:cubicBezTo>
                  <a:cubicBezTo>
                    <a:pt x="1262" y="556"/>
                    <a:pt x="1262" y="556"/>
                    <a:pt x="1263" y="557"/>
                  </a:cubicBezTo>
                  <a:cubicBezTo>
                    <a:pt x="1263" y="557"/>
                    <a:pt x="1263" y="558"/>
                    <a:pt x="1263" y="558"/>
                  </a:cubicBezTo>
                  <a:cubicBezTo>
                    <a:pt x="1263" y="558"/>
                    <a:pt x="1263" y="558"/>
                    <a:pt x="1264" y="559"/>
                  </a:cubicBezTo>
                  <a:cubicBezTo>
                    <a:pt x="1264" y="559"/>
                    <a:pt x="1265" y="559"/>
                    <a:pt x="1265" y="560"/>
                  </a:cubicBezTo>
                  <a:cubicBezTo>
                    <a:pt x="1266" y="560"/>
                    <a:pt x="1266" y="560"/>
                    <a:pt x="1266" y="561"/>
                  </a:cubicBezTo>
                  <a:cubicBezTo>
                    <a:pt x="1266" y="563"/>
                    <a:pt x="1265" y="565"/>
                    <a:pt x="1265" y="567"/>
                  </a:cubicBezTo>
                  <a:cubicBezTo>
                    <a:pt x="1264" y="572"/>
                    <a:pt x="1265" y="578"/>
                    <a:pt x="1266" y="583"/>
                  </a:cubicBezTo>
                  <a:cubicBezTo>
                    <a:pt x="1267" y="589"/>
                    <a:pt x="1269" y="594"/>
                    <a:pt x="1271" y="599"/>
                  </a:cubicBezTo>
                  <a:cubicBezTo>
                    <a:pt x="1272" y="604"/>
                    <a:pt x="1274" y="609"/>
                    <a:pt x="1275" y="614"/>
                  </a:cubicBezTo>
                  <a:cubicBezTo>
                    <a:pt x="1276" y="617"/>
                    <a:pt x="1276" y="620"/>
                    <a:pt x="1276" y="622"/>
                  </a:cubicBezTo>
                  <a:cubicBezTo>
                    <a:pt x="1276" y="623"/>
                    <a:pt x="1276" y="623"/>
                    <a:pt x="1276" y="623"/>
                  </a:cubicBezTo>
                  <a:cubicBezTo>
                    <a:pt x="1267" y="604"/>
                    <a:pt x="1255" y="578"/>
                    <a:pt x="1249" y="560"/>
                  </a:cubicBezTo>
                  <a:cubicBezTo>
                    <a:pt x="1246" y="551"/>
                    <a:pt x="1245" y="543"/>
                    <a:pt x="1246" y="536"/>
                  </a:cubicBezTo>
                  <a:cubicBezTo>
                    <a:pt x="1248" y="537"/>
                    <a:pt x="1250" y="537"/>
                    <a:pt x="1253" y="537"/>
                  </a:cubicBezTo>
                  <a:close/>
                  <a:moveTo>
                    <a:pt x="1316" y="483"/>
                  </a:moveTo>
                  <a:cubicBezTo>
                    <a:pt x="1317" y="483"/>
                    <a:pt x="1317" y="482"/>
                    <a:pt x="1317" y="481"/>
                  </a:cubicBezTo>
                  <a:cubicBezTo>
                    <a:pt x="1317" y="482"/>
                    <a:pt x="1317" y="482"/>
                    <a:pt x="1318" y="483"/>
                  </a:cubicBezTo>
                  <a:cubicBezTo>
                    <a:pt x="1319" y="487"/>
                    <a:pt x="1320" y="492"/>
                    <a:pt x="1320" y="498"/>
                  </a:cubicBezTo>
                  <a:cubicBezTo>
                    <a:pt x="1318" y="499"/>
                    <a:pt x="1316" y="500"/>
                    <a:pt x="1313" y="502"/>
                  </a:cubicBezTo>
                  <a:cubicBezTo>
                    <a:pt x="1313" y="501"/>
                    <a:pt x="1313" y="500"/>
                    <a:pt x="1314" y="499"/>
                  </a:cubicBezTo>
                  <a:cubicBezTo>
                    <a:pt x="1314" y="499"/>
                    <a:pt x="1314" y="498"/>
                    <a:pt x="1314" y="497"/>
                  </a:cubicBezTo>
                  <a:cubicBezTo>
                    <a:pt x="1314" y="496"/>
                    <a:pt x="1315" y="495"/>
                    <a:pt x="1315" y="495"/>
                  </a:cubicBezTo>
                  <a:cubicBezTo>
                    <a:pt x="1315" y="494"/>
                    <a:pt x="1315" y="494"/>
                    <a:pt x="1315" y="494"/>
                  </a:cubicBezTo>
                  <a:cubicBezTo>
                    <a:pt x="1315" y="493"/>
                    <a:pt x="1315" y="493"/>
                    <a:pt x="1315" y="493"/>
                  </a:cubicBezTo>
                  <a:cubicBezTo>
                    <a:pt x="1315" y="492"/>
                    <a:pt x="1315" y="491"/>
                    <a:pt x="1315" y="491"/>
                  </a:cubicBezTo>
                  <a:cubicBezTo>
                    <a:pt x="1315" y="490"/>
                    <a:pt x="1315" y="489"/>
                    <a:pt x="1315" y="488"/>
                  </a:cubicBezTo>
                  <a:cubicBezTo>
                    <a:pt x="1316" y="488"/>
                    <a:pt x="1316" y="487"/>
                    <a:pt x="1316" y="486"/>
                  </a:cubicBezTo>
                  <a:cubicBezTo>
                    <a:pt x="1316" y="485"/>
                    <a:pt x="1316" y="484"/>
                    <a:pt x="1316" y="483"/>
                  </a:cubicBezTo>
                  <a:close/>
                  <a:moveTo>
                    <a:pt x="1310" y="792"/>
                  </a:moveTo>
                  <a:cubicBezTo>
                    <a:pt x="1310" y="792"/>
                    <a:pt x="1310" y="792"/>
                    <a:pt x="1310" y="792"/>
                  </a:cubicBezTo>
                  <a:cubicBezTo>
                    <a:pt x="1310" y="793"/>
                    <a:pt x="1310" y="793"/>
                    <a:pt x="1310" y="793"/>
                  </a:cubicBezTo>
                  <a:cubicBezTo>
                    <a:pt x="1309" y="793"/>
                    <a:pt x="1309" y="793"/>
                    <a:pt x="1309" y="793"/>
                  </a:cubicBezTo>
                  <a:cubicBezTo>
                    <a:pt x="1309" y="794"/>
                    <a:pt x="1308" y="795"/>
                    <a:pt x="1307" y="796"/>
                  </a:cubicBezTo>
                  <a:cubicBezTo>
                    <a:pt x="1307" y="797"/>
                    <a:pt x="1307" y="797"/>
                    <a:pt x="1306" y="797"/>
                  </a:cubicBezTo>
                  <a:cubicBezTo>
                    <a:pt x="1307" y="797"/>
                    <a:pt x="1307" y="796"/>
                    <a:pt x="1307" y="795"/>
                  </a:cubicBezTo>
                  <a:cubicBezTo>
                    <a:pt x="1307" y="794"/>
                    <a:pt x="1307" y="793"/>
                    <a:pt x="1307" y="793"/>
                  </a:cubicBezTo>
                  <a:cubicBezTo>
                    <a:pt x="1307" y="792"/>
                    <a:pt x="1307" y="792"/>
                    <a:pt x="1307" y="792"/>
                  </a:cubicBezTo>
                  <a:cubicBezTo>
                    <a:pt x="1307" y="791"/>
                    <a:pt x="1307" y="791"/>
                    <a:pt x="1307" y="791"/>
                  </a:cubicBezTo>
                  <a:cubicBezTo>
                    <a:pt x="1307" y="788"/>
                    <a:pt x="1306" y="784"/>
                    <a:pt x="1305" y="781"/>
                  </a:cubicBezTo>
                  <a:cubicBezTo>
                    <a:pt x="1305" y="780"/>
                    <a:pt x="1304" y="780"/>
                    <a:pt x="1304" y="779"/>
                  </a:cubicBezTo>
                  <a:cubicBezTo>
                    <a:pt x="1311" y="766"/>
                    <a:pt x="1318" y="752"/>
                    <a:pt x="1325" y="739"/>
                  </a:cubicBezTo>
                  <a:cubicBezTo>
                    <a:pt x="1325" y="739"/>
                    <a:pt x="1325" y="740"/>
                    <a:pt x="1325" y="741"/>
                  </a:cubicBezTo>
                  <a:cubicBezTo>
                    <a:pt x="1325" y="749"/>
                    <a:pt x="1324" y="757"/>
                    <a:pt x="1322" y="765"/>
                  </a:cubicBezTo>
                  <a:cubicBezTo>
                    <a:pt x="1320" y="774"/>
                    <a:pt x="1316" y="782"/>
                    <a:pt x="1311" y="790"/>
                  </a:cubicBezTo>
                  <a:cubicBezTo>
                    <a:pt x="1310" y="792"/>
                    <a:pt x="1310" y="792"/>
                    <a:pt x="1310" y="792"/>
                  </a:cubicBezTo>
                  <a:cubicBezTo>
                    <a:pt x="1310" y="792"/>
                    <a:pt x="1310" y="792"/>
                    <a:pt x="1310" y="792"/>
                  </a:cubicBezTo>
                  <a:cubicBezTo>
                    <a:pt x="1310" y="792"/>
                    <a:pt x="1310" y="792"/>
                    <a:pt x="1310" y="792"/>
                  </a:cubicBezTo>
                  <a:close/>
                  <a:moveTo>
                    <a:pt x="1184" y="801"/>
                  </a:moveTo>
                  <a:cubicBezTo>
                    <a:pt x="1164" y="799"/>
                    <a:pt x="1163" y="775"/>
                    <a:pt x="1166" y="748"/>
                  </a:cubicBezTo>
                  <a:cubicBezTo>
                    <a:pt x="1167" y="749"/>
                    <a:pt x="1168" y="749"/>
                    <a:pt x="1170" y="750"/>
                  </a:cubicBezTo>
                  <a:cubicBezTo>
                    <a:pt x="1171" y="750"/>
                    <a:pt x="1172" y="751"/>
                    <a:pt x="1173" y="751"/>
                  </a:cubicBezTo>
                  <a:cubicBezTo>
                    <a:pt x="1174" y="752"/>
                    <a:pt x="1175" y="752"/>
                    <a:pt x="1175" y="752"/>
                  </a:cubicBezTo>
                  <a:cubicBezTo>
                    <a:pt x="1179" y="754"/>
                    <a:pt x="1182" y="756"/>
                    <a:pt x="1184" y="759"/>
                  </a:cubicBezTo>
                  <a:cubicBezTo>
                    <a:pt x="1185" y="759"/>
                    <a:pt x="1185" y="759"/>
                    <a:pt x="1185" y="759"/>
                  </a:cubicBezTo>
                  <a:cubicBezTo>
                    <a:pt x="1189" y="765"/>
                    <a:pt x="1192" y="771"/>
                    <a:pt x="1195" y="777"/>
                  </a:cubicBezTo>
                  <a:cubicBezTo>
                    <a:pt x="1196" y="778"/>
                    <a:pt x="1196" y="779"/>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2"/>
                    <a:pt x="1197" y="782"/>
                    <a:pt x="1197" y="782"/>
                  </a:cubicBezTo>
                  <a:cubicBezTo>
                    <a:pt x="1198" y="784"/>
                    <a:pt x="1198" y="784"/>
                    <a:pt x="1198" y="784"/>
                  </a:cubicBezTo>
                  <a:cubicBezTo>
                    <a:pt x="1199" y="786"/>
                    <a:pt x="1199" y="786"/>
                    <a:pt x="1199" y="786"/>
                  </a:cubicBezTo>
                  <a:cubicBezTo>
                    <a:pt x="1199" y="788"/>
                    <a:pt x="1199" y="788"/>
                    <a:pt x="1199" y="788"/>
                  </a:cubicBezTo>
                  <a:cubicBezTo>
                    <a:pt x="1200" y="789"/>
                    <a:pt x="1200" y="790"/>
                    <a:pt x="1201" y="791"/>
                  </a:cubicBezTo>
                  <a:cubicBezTo>
                    <a:pt x="1201" y="792"/>
                    <a:pt x="1201" y="793"/>
                    <a:pt x="1201" y="794"/>
                  </a:cubicBezTo>
                  <a:cubicBezTo>
                    <a:pt x="1200" y="794"/>
                    <a:pt x="1199" y="795"/>
                    <a:pt x="1198" y="795"/>
                  </a:cubicBezTo>
                  <a:cubicBezTo>
                    <a:pt x="1200" y="799"/>
                    <a:pt x="1202" y="801"/>
                    <a:pt x="1204" y="804"/>
                  </a:cubicBezTo>
                  <a:cubicBezTo>
                    <a:pt x="1204" y="804"/>
                    <a:pt x="1204" y="804"/>
                    <a:pt x="1204" y="805"/>
                  </a:cubicBezTo>
                  <a:cubicBezTo>
                    <a:pt x="1197" y="803"/>
                    <a:pt x="1189" y="801"/>
                    <a:pt x="1184" y="801"/>
                  </a:cubicBezTo>
                  <a:close/>
                  <a:moveTo>
                    <a:pt x="1205" y="790"/>
                  </a:moveTo>
                  <a:cubicBezTo>
                    <a:pt x="1205" y="789"/>
                    <a:pt x="1204" y="787"/>
                    <a:pt x="1204" y="786"/>
                  </a:cubicBezTo>
                  <a:cubicBezTo>
                    <a:pt x="1203" y="784"/>
                    <a:pt x="1203" y="784"/>
                    <a:pt x="1203" y="784"/>
                  </a:cubicBezTo>
                  <a:cubicBezTo>
                    <a:pt x="1203" y="782"/>
                    <a:pt x="1203" y="782"/>
                    <a:pt x="1203" y="782"/>
                  </a:cubicBezTo>
                  <a:cubicBezTo>
                    <a:pt x="1202" y="781"/>
                    <a:pt x="1202" y="781"/>
                    <a:pt x="1202" y="781"/>
                  </a:cubicBezTo>
                  <a:cubicBezTo>
                    <a:pt x="1202" y="781"/>
                    <a:pt x="1202" y="781"/>
                    <a:pt x="1202" y="781"/>
                  </a:cubicBezTo>
                  <a:cubicBezTo>
                    <a:pt x="1202" y="781"/>
                    <a:pt x="1202" y="780"/>
                    <a:pt x="1202" y="780"/>
                  </a:cubicBezTo>
                  <a:cubicBezTo>
                    <a:pt x="1202" y="780"/>
                    <a:pt x="1202" y="779"/>
                    <a:pt x="1203" y="779"/>
                  </a:cubicBezTo>
                  <a:cubicBezTo>
                    <a:pt x="1203" y="778"/>
                    <a:pt x="1203" y="778"/>
                    <a:pt x="1203" y="777"/>
                  </a:cubicBezTo>
                  <a:cubicBezTo>
                    <a:pt x="1203" y="776"/>
                    <a:pt x="1204" y="776"/>
                    <a:pt x="1204" y="775"/>
                  </a:cubicBezTo>
                  <a:cubicBezTo>
                    <a:pt x="1204" y="775"/>
                    <a:pt x="1205" y="774"/>
                    <a:pt x="1205" y="773"/>
                  </a:cubicBezTo>
                  <a:cubicBezTo>
                    <a:pt x="1205" y="773"/>
                    <a:pt x="1205" y="772"/>
                    <a:pt x="1205" y="772"/>
                  </a:cubicBezTo>
                  <a:cubicBezTo>
                    <a:pt x="1206" y="772"/>
                    <a:pt x="1206" y="771"/>
                    <a:pt x="1206" y="771"/>
                  </a:cubicBezTo>
                  <a:cubicBezTo>
                    <a:pt x="1207" y="768"/>
                    <a:pt x="1210" y="764"/>
                    <a:pt x="1213" y="761"/>
                  </a:cubicBezTo>
                  <a:cubicBezTo>
                    <a:pt x="1214" y="759"/>
                    <a:pt x="1215" y="757"/>
                    <a:pt x="1217" y="756"/>
                  </a:cubicBezTo>
                  <a:cubicBezTo>
                    <a:pt x="1218" y="754"/>
                    <a:pt x="1220" y="752"/>
                    <a:pt x="1221" y="750"/>
                  </a:cubicBezTo>
                  <a:cubicBezTo>
                    <a:pt x="1222" y="750"/>
                    <a:pt x="1222" y="750"/>
                    <a:pt x="1222" y="749"/>
                  </a:cubicBezTo>
                  <a:cubicBezTo>
                    <a:pt x="1222" y="749"/>
                    <a:pt x="1222" y="749"/>
                    <a:pt x="1222" y="749"/>
                  </a:cubicBezTo>
                  <a:cubicBezTo>
                    <a:pt x="1222" y="749"/>
                    <a:pt x="1223" y="749"/>
                    <a:pt x="1224" y="750"/>
                  </a:cubicBezTo>
                  <a:cubicBezTo>
                    <a:pt x="1224" y="750"/>
                    <a:pt x="1224" y="750"/>
                    <a:pt x="1225" y="750"/>
                  </a:cubicBezTo>
                  <a:cubicBezTo>
                    <a:pt x="1225" y="750"/>
                    <a:pt x="1225" y="750"/>
                    <a:pt x="1225" y="750"/>
                  </a:cubicBezTo>
                  <a:cubicBezTo>
                    <a:pt x="1225" y="750"/>
                    <a:pt x="1226" y="750"/>
                    <a:pt x="1226" y="750"/>
                  </a:cubicBezTo>
                  <a:cubicBezTo>
                    <a:pt x="1226" y="750"/>
                    <a:pt x="1227" y="750"/>
                    <a:pt x="1227" y="750"/>
                  </a:cubicBezTo>
                  <a:cubicBezTo>
                    <a:pt x="1225" y="754"/>
                    <a:pt x="1223" y="758"/>
                    <a:pt x="1226" y="762"/>
                  </a:cubicBezTo>
                  <a:cubicBezTo>
                    <a:pt x="1229" y="767"/>
                    <a:pt x="1236" y="769"/>
                    <a:pt x="1242" y="769"/>
                  </a:cubicBezTo>
                  <a:cubicBezTo>
                    <a:pt x="1242" y="769"/>
                    <a:pt x="1242" y="769"/>
                    <a:pt x="1242" y="770"/>
                  </a:cubicBezTo>
                  <a:cubicBezTo>
                    <a:pt x="1242" y="772"/>
                    <a:pt x="1241" y="774"/>
                    <a:pt x="1240" y="776"/>
                  </a:cubicBezTo>
                  <a:cubicBezTo>
                    <a:pt x="1240" y="776"/>
                    <a:pt x="1240" y="776"/>
                    <a:pt x="1239" y="775"/>
                  </a:cubicBezTo>
                  <a:cubicBezTo>
                    <a:pt x="1238" y="774"/>
                    <a:pt x="1238" y="773"/>
                    <a:pt x="1237" y="772"/>
                  </a:cubicBezTo>
                  <a:cubicBezTo>
                    <a:pt x="1236" y="770"/>
                    <a:pt x="1235" y="769"/>
                    <a:pt x="1235" y="769"/>
                  </a:cubicBezTo>
                  <a:cubicBezTo>
                    <a:pt x="1235" y="769"/>
                    <a:pt x="1235" y="770"/>
                    <a:pt x="1236" y="773"/>
                  </a:cubicBezTo>
                  <a:cubicBezTo>
                    <a:pt x="1236" y="774"/>
                    <a:pt x="1236" y="775"/>
                    <a:pt x="1237" y="776"/>
                  </a:cubicBezTo>
                  <a:cubicBezTo>
                    <a:pt x="1237" y="777"/>
                    <a:pt x="1237" y="778"/>
                    <a:pt x="1238" y="779"/>
                  </a:cubicBezTo>
                  <a:cubicBezTo>
                    <a:pt x="1238" y="779"/>
                    <a:pt x="1238" y="779"/>
                    <a:pt x="1238" y="780"/>
                  </a:cubicBezTo>
                  <a:cubicBezTo>
                    <a:pt x="1238" y="780"/>
                    <a:pt x="1239" y="780"/>
                    <a:pt x="1239" y="780"/>
                  </a:cubicBezTo>
                  <a:cubicBezTo>
                    <a:pt x="1236" y="787"/>
                    <a:pt x="1234" y="793"/>
                    <a:pt x="1231" y="798"/>
                  </a:cubicBezTo>
                  <a:cubicBezTo>
                    <a:pt x="1231" y="798"/>
                    <a:pt x="1231" y="798"/>
                    <a:pt x="1231" y="798"/>
                  </a:cubicBezTo>
                  <a:cubicBezTo>
                    <a:pt x="1225" y="787"/>
                    <a:pt x="1215" y="789"/>
                    <a:pt x="1206" y="792"/>
                  </a:cubicBezTo>
                  <a:cubicBezTo>
                    <a:pt x="1206" y="792"/>
                    <a:pt x="1205" y="791"/>
                    <a:pt x="1205" y="790"/>
                  </a:cubicBezTo>
                  <a:close/>
                  <a:moveTo>
                    <a:pt x="1242" y="721"/>
                  </a:moveTo>
                  <a:cubicBezTo>
                    <a:pt x="1241" y="722"/>
                    <a:pt x="1240" y="723"/>
                    <a:pt x="1239" y="724"/>
                  </a:cubicBezTo>
                  <a:cubicBezTo>
                    <a:pt x="1238" y="725"/>
                    <a:pt x="1238" y="725"/>
                    <a:pt x="1237" y="726"/>
                  </a:cubicBezTo>
                  <a:cubicBezTo>
                    <a:pt x="1237" y="726"/>
                    <a:pt x="1236" y="726"/>
                    <a:pt x="1236" y="727"/>
                  </a:cubicBezTo>
                  <a:cubicBezTo>
                    <a:pt x="1236" y="727"/>
                    <a:pt x="1236" y="727"/>
                    <a:pt x="1235" y="728"/>
                  </a:cubicBezTo>
                  <a:cubicBezTo>
                    <a:pt x="1234" y="729"/>
                    <a:pt x="1232" y="731"/>
                    <a:pt x="1231" y="733"/>
                  </a:cubicBezTo>
                  <a:cubicBezTo>
                    <a:pt x="1231" y="733"/>
                    <a:pt x="1231" y="733"/>
                    <a:pt x="1231" y="732"/>
                  </a:cubicBezTo>
                  <a:cubicBezTo>
                    <a:pt x="1231" y="732"/>
                    <a:pt x="1231" y="732"/>
                    <a:pt x="1231" y="731"/>
                  </a:cubicBezTo>
                  <a:cubicBezTo>
                    <a:pt x="1231" y="731"/>
                    <a:pt x="1231" y="731"/>
                    <a:pt x="1231" y="731"/>
                  </a:cubicBezTo>
                  <a:cubicBezTo>
                    <a:pt x="1232" y="730"/>
                    <a:pt x="1232" y="730"/>
                    <a:pt x="1232" y="729"/>
                  </a:cubicBezTo>
                  <a:cubicBezTo>
                    <a:pt x="1232" y="728"/>
                    <a:pt x="1233" y="727"/>
                    <a:pt x="1233" y="726"/>
                  </a:cubicBezTo>
                  <a:cubicBezTo>
                    <a:pt x="1233" y="725"/>
                    <a:pt x="1234" y="724"/>
                    <a:pt x="1234" y="723"/>
                  </a:cubicBezTo>
                  <a:cubicBezTo>
                    <a:pt x="1235" y="722"/>
                    <a:pt x="1236" y="721"/>
                    <a:pt x="1236" y="720"/>
                  </a:cubicBezTo>
                  <a:cubicBezTo>
                    <a:pt x="1237" y="719"/>
                    <a:pt x="1237" y="718"/>
                    <a:pt x="1238" y="717"/>
                  </a:cubicBezTo>
                  <a:cubicBezTo>
                    <a:pt x="1242" y="718"/>
                    <a:pt x="1247" y="718"/>
                    <a:pt x="1250" y="717"/>
                  </a:cubicBezTo>
                  <a:cubicBezTo>
                    <a:pt x="1250" y="725"/>
                    <a:pt x="1249" y="734"/>
                    <a:pt x="1248" y="743"/>
                  </a:cubicBezTo>
                  <a:cubicBezTo>
                    <a:pt x="1246" y="744"/>
                    <a:pt x="1243" y="746"/>
                    <a:pt x="1241" y="748"/>
                  </a:cubicBezTo>
                  <a:cubicBezTo>
                    <a:pt x="1240" y="748"/>
                    <a:pt x="1240" y="748"/>
                    <a:pt x="1240" y="748"/>
                  </a:cubicBezTo>
                  <a:cubicBezTo>
                    <a:pt x="1240" y="748"/>
                    <a:pt x="1240" y="748"/>
                    <a:pt x="1240" y="748"/>
                  </a:cubicBezTo>
                  <a:cubicBezTo>
                    <a:pt x="1239" y="748"/>
                    <a:pt x="1238" y="748"/>
                    <a:pt x="1238" y="748"/>
                  </a:cubicBezTo>
                  <a:cubicBezTo>
                    <a:pt x="1237" y="747"/>
                    <a:pt x="1236" y="747"/>
                    <a:pt x="1234" y="747"/>
                  </a:cubicBezTo>
                  <a:cubicBezTo>
                    <a:pt x="1234" y="747"/>
                    <a:pt x="1233" y="747"/>
                    <a:pt x="1233" y="747"/>
                  </a:cubicBezTo>
                  <a:cubicBezTo>
                    <a:pt x="1232" y="746"/>
                    <a:pt x="1230" y="745"/>
                    <a:pt x="1229" y="744"/>
                  </a:cubicBezTo>
                  <a:cubicBezTo>
                    <a:pt x="1229" y="745"/>
                    <a:pt x="1229" y="746"/>
                    <a:pt x="1228" y="747"/>
                  </a:cubicBezTo>
                  <a:cubicBezTo>
                    <a:pt x="1227" y="747"/>
                    <a:pt x="1226" y="747"/>
                    <a:pt x="1226" y="747"/>
                  </a:cubicBezTo>
                  <a:cubicBezTo>
                    <a:pt x="1225" y="747"/>
                    <a:pt x="1225" y="747"/>
                    <a:pt x="1225" y="747"/>
                  </a:cubicBezTo>
                  <a:cubicBezTo>
                    <a:pt x="1225" y="747"/>
                    <a:pt x="1225" y="747"/>
                    <a:pt x="1225" y="747"/>
                  </a:cubicBezTo>
                  <a:cubicBezTo>
                    <a:pt x="1224" y="747"/>
                    <a:pt x="1224" y="747"/>
                    <a:pt x="1223" y="748"/>
                  </a:cubicBezTo>
                  <a:cubicBezTo>
                    <a:pt x="1223" y="748"/>
                    <a:pt x="1223" y="748"/>
                    <a:pt x="1223" y="748"/>
                  </a:cubicBezTo>
                  <a:cubicBezTo>
                    <a:pt x="1229" y="741"/>
                    <a:pt x="1234" y="735"/>
                    <a:pt x="1238" y="730"/>
                  </a:cubicBezTo>
                  <a:cubicBezTo>
                    <a:pt x="1238" y="729"/>
                    <a:pt x="1238" y="729"/>
                    <a:pt x="1239" y="729"/>
                  </a:cubicBezTo>
                  <a:cubicBezTo>
                    <a:pt x="1239" y="728"/>
                    <a:pt x="1239" y="728"/>
                    <a:pt x="1239" y="728"/>
                  </a:cubicBezTo>
                  <a:cubicBezTo>
                    <a:pt x="1240" y="727"/>
                    <a:pt x="1240" y="726"/>
                    <a:pt x="1241" y="726"/>
                  </a:cubicBezTo>
                  <a:cubicBezTo>
                    <a:pt x="1241" y="724"/>
                    <a:pt x="1242" y="723"/>
                    <a:pt x="1243" y="722"/>
                  </a:cubicBezTo>
                  <a:cubicBezTo>
                    <a:pt x="1244" y="720"/>
                    <a:pt x="1244" y="719"/>
                    <a:pt x="1244" y="719"/>
                  </a:cubicBezTo>
                  <a:cubicBezTo>
                    <a:pt x="1244" y="719"/>
                    <a:pt x="1243" y="720"/>
                    <a:pt x="1242" y="721"/>
                  </a:cubicBezTo>
                  <a:close/>
                  <a:moveTo>
                    <a:pt x="1281" y="622"/>
                  </a:moveTo>
                  <a:cubicBezTo>
                    <a:pt x="1281" y="619"/>
                    <a:pt x="1280" y="616"/>
                    <a:pt x="1280" y="614"/>
                  </a:cubicBezTo>
                  <a:cubicBezTo>
                    <a:pt x="1279" y="612"/>
                    <a:pt x="1279" y="611"/>
                    <a:pt x="1279" y="609"/>
                  </a:cubicBezTo>
                  <a:cubicBezTo>
                    <a:pt x="1279" y="609"/>
                    <a:pt x="1279" y="609"/>
                    <a:pt x="1280" y="608"/>
                  </a:cubicBezTo>
                  <a:cubicBezTo>
                    <a:pt x="1280" y="608"/>
                    <a:pt x="1280" y="607"/>
                    <a:pt x="1281" y="607"/>
                  </a:cubicBezTo>
                  <a:cubicBezTo>
                    <a:pt x="1281" y="606"/>
                    <a:pt x="1281" y="606"/>
                    <a:pt x="1281" y="606"/>
                  </a:cubicBezTo>
                  <a:cubicBezTo>
                    <a:pt x="1282" y="606"/>
                    <a:pt x="1282" y="605"/>
                    <a:pt x="1282" y="605"/>
                  </a:cubicBezTo>
                  <a:cubicBezTo>
                    <a:pt x="1282" y="604"/>
                    <a:pt x="1283" y="604"/>
                    <a:pt x="1283" y="603"/>
                  </a:cubicBezTo>
                  <a:cubicBezTo>
                    <a:pt x="1284" y="603"/>
                    <a:pt x="1284" y="602"/>
                    <a:pt x="1285" y="601"/>
                  </a:cubicBezTo>
                  <a:cubicBezTo>
                    <a:pt x="1285" y="601"/>
                    <a:pt x="1285" y="601"/>
                    <a:pt x="1286" y="600"/>
                  </a:cubicBezTo>
                  <a:cubicBezTo>
                    <a:pt x="1286" y="600"/>
                    <a:pt x="1286" y="600"/>
                    <a:pt x="1286" y="599"/>
                  </a:cubicBezTo>
                  <a:cubicBezTo>
                    <a:pt x="1287" y="599"/>
                    <a:pt x="1288" y="598"/>
                    <a:pt x="1288" y="597"/>
                  </a:cubicBezTo>
                  <a:cubicBezTo>
                    <a:pt x="1289" y="596"/>
                    <a:pt x="1291" y="595"/>
                    <a:pt x="1292" y="594"/>
                  </a:cubicBezTo>
                  <a:cubicBezTo>
                    <a:pt x="1294" y="592"/>
                    <a:pt x="1295" y="591"/>
                    <a:pt x="1297" y="590"/>
                  </a:cubicBezTo>
                  <a:cubicBezTo>
                    <a:pt x="1298" y="589"/>
                    <a:pt x="1300" y="588"/>
                    <a:pt x="1301" y="587"/>
                  </a:cubicBezTo>
                  <a:cubicBezTo>
                    <a:pt x="1303" y="586"/>
                    <a:pt x="1304" y="585"/>
                    <a:pt x="1305" y="585"/>
                  </a:cubicBezTo>
                  <a:cubicBezTo>
                    <a:pt x="1310" y="588"/>
                    <a:pt x="1316" y="591"/>
                    <a:pt x="1322" y="592"/>
                  </a:cubicBezTo>
                  <a:cubicBezTo>
                    <a:pt x="1321" y="602"/>
                    <a:pt x="1319" y="611"/>
                    <a:pt x="1316" y="619"/>
                  </a:cubicBezTo>
                  <a:cubicBezTo>
                    <a:pt x="1308" y="617"/>
                    <a:pt x="1300" y="617"/>
                    <a:pt x="1297" y="629"/>
                  </a:cubicBezTo>
                  <a:cubicBezTo>
                    <a:pt x="1296" y="629"/>
                    <a:pt x="1296" y="629"/>
                    <a:pt x="1296" y="629"/>
                  </a:cubicBezTo>
                  <a:cubicBezTo>
                    <a:pt x="1296" y="629"/>
                    <a:pt x="1296" y="629"/>
                    <a:pt x="1296" y="629"/>
                  </a:cubicBezTo>
                  <a:cubicBezTo>
                    <a:pt x="1295" y="630"/>
                    <a:pt x="1294" y="630"/>
                    <a:pt x="1293" y="630"/>
                  </a:cubicBezTo>
                  <a:cubicBezTo>
                    <a:pt x="1292" y="630"/>
                    <a:pt x="1291" y="630"/>
                    <a:pt x="1290" y="631"/>
                  </a:cubicBezTo>
                  <a:cubicBezTo>
                    <a:pt x="1289" y="631"/>
                    <a:pt x="1288" y="632"/>
                    <a:pt x="1287" y="632"/>
                  </a:cubicBezTo>
                  <a:cubicBezTo>
                    <a:pt x="1286" y="632"/>
                    <a:pt x="1285" y="633"/>
                    <a:pt x="1284" y="633"/>
                  </a:cubicBezTo>
                  <a:cubicBezTo>
                    <a:pt x="1284" y="634"/>
                    <a:pt x="1283" y="634"/>
                    <a:pt x="1282" y="634"/>
                  </a:cubicBezTo>
                  <a:cubicBezTo>
                    <a:pt x="1282" y="634"/>
                    <a:pt x="1282" y="635"/>
                    <a:pt x="1282" y="635"/>
                  </a:cubicBezTo>
                  <a:cubicBezTo>
                    <a:pt x="1281" y="635"/>
                    <a:pt x="1281" y="635"/>
                    <a:pt x="1281" y="635"/>
                  </a:cubicBezTo>
                  <a:cubicBezTo>
                    <a:pt x="1281" y="634"/>
                    <a:pt x="1280" y="633"/>
                    <a:pt x="1280" y="632"/>
                  </a:cubicBezTo>
                  <a:cubicBezTo>
                    <a:pt x="1280" y="631"/>
                    <a:pt x="1280" y="631"/>
                    <a:pt x="1280" y="631"/>
                  </a:cubicBezTo>
                  <a:cubicBezTo>
                    <a:pt x="1280" y="629"/>
                    <a:pt x="1281" y="628"/>
                    <a:pt x="1281" y="626"/>
                  </a:cubicBezTo>
                  <a:cubicBezTo>
                    <a:pt x="1281" y="626"/>
                    <a:pt x="1281" y="626"/>
                    <a:pt x="1281" y="626"/>
                  </a:cubicBezTo>
                  <a:cubicBezTo>
                    <a:pt x="1281" y="625"/>
                    <a:pt x="1281" y="625"/>
                    <a:pt x="1281" y="625"/>
                  </a:cubicBezTo>
                  <a:cubicBezTo>
                    <a:pt x="1281" y="624"/>
                    <a:pt x="1281" y="624"/>
                    <a:pt x="1281" y="624"/>
                  </a:cubicBezTo>
                  <a:cubicBezTo>
                    <a:pt x="1281" y="624"/>
                    <a:pt x="1281" y="623"/>
                    <a:pt x="1281" y="622"/>
                  </a:cubicBezTo>
                  <a:close/>
                  <a:moveTo>
                    <a:pt x="1287" y="647"/>
                  </a:moveTo>
                  <a:cubicBezTo>
                    <a:pt x="1287" y="646"/>
                    <a:pt x="1285" y="642"/>
                    <a:pt x="1283" y="637"/>
                  </a:cubicBezTo>
                  <a:cubicBezTo>
                    <a:pt x="1283" y="637"/>
                    <a:pt x="1283" y="637"/>
                    <a:pt x="1283" y="637"/>
                  </a:cubicBezTo>
                  <a:cubicBezTo>
                    <a:pt x="1283" y="637"/>
                    <a:pt x="1283" y="637"/>
                    <a:pt x="1283" y="637"/>
                  </a:cubicBezTo>
                  <a:cubicBezTo>
                    <a:pt x="1284" y="637"/>
                    <a:pt x="1285" y="636"/>
                    <a:pt x="1286" y="636"/>
                  </a:cubicBezTo>
                  <a:cubicBezTo>
                    <a:pt x="1286" y="636"/>
                    <a:pt x="1287" y="635"/>
                    <a:pt x="1288" y="635"/>
                  </a:cubicBezTo>
                  <a:cubicBezTo>
                    <a:pt x="1289" y="634"/>
                    <a:pt x="1290" y="634"/>
                    <a:pt x="1291" y="634"/>
                  </a:cubicBezTo>
                  <a:cubicBezTo>
                    <a:pt x="1292" y="633"/>
                    <a:pt x="1293" y="633"/>
                    <a:pt x="1294" y="633"/>
                  </a:cubicBezTo>
                  <a:cubicBezTo>
                    <a:pt x="1295" y="633"/>
                    <a:pt x="1296" y="632"/>
                    <a:pt x="1297" y="632"/>
                  </a:cubicBezTo>
                  <a:cubicBezTo>
                    <a:pt x="1297" y="632"/>
                    <a:pt x="1298" y="632"/>
                    <a:pt x="1298" y="632"/>
                  </a:cubicBezTo>
                  <a:cubicBezTo>
                    <a:pt x="1300" y="635"/>
                    <a:pt x="1303" y="637"/>
                    <a:pt x="1305" y="639"/>
                  </a:cubicBezTo>
                  <a:cubicBezTo>
                    <a:pt x="1300" y="644"/>
                    <a:pt x="1294" y="647"/>
                    <a:pt x="1287" y="647"/>
                  </a:cubicBezTo>
                  <a:close/>
                  <a:moveTo>
                    <a:pt x="1242" y="753"/>
                  </a:moveTo>
                  <a:cubicBezTo>
                    <a:pt x="1241" y="752"/>
                    <a:pt x="1239" y="751"/>
                    <a:pt x="1238" y="750"/>
                  </a:cubicBezTo>
                  <a:cubicBezTo>
                    <a:pt x="1239" y="751"/>
                    <a:pt x="1240" y="751"/>
                    <a:pt x="1240" y="751"/>
                  </a:cubicBezTo>
                  <a:cubicBezTo>
                    <a:pt x="1241" y="751"/>
                    <a:pt x="1241" y="751"/>
                    <a:pt x="1241" y="751"/>
                  </a:cubicBezTo>
                  <a:cubicBezTo>
                    <a:pt x="1241" y="752"/>
                    <a:pt x="1241" y="752"/>
                    <a:pt x="1242" y="753"/>
                  </a:cubicBezTo>
                  <a:close/>
                  <a:moveTo>
                    <a:pt x="1229" y="804"/>
                  </a:moveTo>
                  <a:cubicBezTo>
                    <a:pt x="1226" y="808"/>
                    <a:pt x="1225" y="811"/>
                    <a:pt x="1225" y="811"/>
                  </a:cubicBezTo>
                  <a:cubicBezTo>
                    <a:pt x="1225" y="811"/>
                    <a:pt x="1223" y="811"/>
                    <a:pt x="1221" y="810"/>
                  </a:cubicBezTo>
                  <a:cubicBezTo>
                    <a:pt x="1224" y="809"/>
                    <a:pt x="1226" y="807"/>
                    <a:pt x="1229" y="804"/>
                  </a:cubicBezTo>
                  <a:close/>
                  <a:moveTo>
                    <a:pt x="1303" y="782"/>
                  </a:moveTo>
                  <a:cubicBezTo>
                    <a:pt x="1304" y="785"/>
                    <a:pt x="1305" y="788"/>
                    <a:pt x="1305" y="791"/>
                  </a:cubicBezTo>
                  <a:cubicBezTo>
                    <a:pt x="1305" y="791"/>
                    <a:pt x="1305" y="791"/>
                    <a:pt x="1305" y="792"/>
                  </a:cubicBezTo>
                  <a:cubicBezTo>
                    <a:pt x="1305" y="792"/>
                    <a:pt x="1305" y="792"/>
                    <a:pt x="1305" y="793"/>
                  </a:cubicBezTo>
                  <a:cubicBezTo>
                    <a:pt x="1305" y="793"/>
                    <a:pt x="1305" y="794"/>
                    <a:pt x="1305" y="795"/>
                  </a:cubicBezTo>
                  <a:cubicBezTo>
                    <a:pt x="1305" y="796"/>
                    <a:pt x="1305" y="797"/>
                    <a:pt x="1305" y="798"/>
                  </a:cubicBezTo>
                  <a:cubicBezTo>
                    <a:pt x="1305" y="798"/>
                    <a:pt x="1305" y="798"/>
                    <a:pt x="1305" y="799"/>
                  </a:cubicBezTo>
                  <a:cubicBezTo>
                    <a:pt x="1305" y="799"/>
                    <a:pt x="1305" y="799"/>
                    <a:pt x="1305" y="799"/>
                  </a:cubicBezTo>
                  <a:cubicBezTo>
                    <a:pt x="1304" y="800"/>
                    <a:pt x="1303" y="801"/>
                    <a:pt x="1302" y="802"/>
                  </a:cubicBezTo>
                  <a:cubicBezTo>
                    <a:pt x="1299" y="806"/>
                    <a:pt x="1295" y="809"/>
                    <a:pt x="1292" y="813"/>
                  </a:cubicBezTo>
                  <a:cubicBezTo>
                    <a:pt x="1289" y="815"/>
                    <a:pt x="1286" y="818"/>
                    <a:pt x="1283" y="821"/>
                  </a:cubicBezTo>
                  <a:cubicBezTo>
                    <a:pt x="1289" y="808"/>
                    <a:pt x="1296" y="795"/>
                    <a:pt x="1303" y="782"/>
                  </a:cubicBezTo>
                  <a:close/>
                  <a:moveTo>
                    <a:pt x="1321" y="500"/>
                  </a:moveTo>
                  <a:cubicBezTo>
                    <a:pt x="1323" y="517"/>
                    <a:pt x="1325" y="541"/>
                    <a:pt x="1324" y="564"/>
                  </a:cubicBezTo>
                  <a:cubicBezTo>
                    <a:pt x="1312" y="563"/>
                    <a:pt x="1302" y="565"/>
                    <a:pt x="1303" y="582"/>
                  </a:cubicBezTo>
                  <a:cubicBezTo>
                    <a:pt x="1303" y="582"/>
                    <a:pt x="1303" y="582"/>
                    <a:pt x="1303" y="582"/>
                  </a:cubicBezTo>
                  <a:cubicBezTo>
                    <a:pt x="1302" y="582"/>
                    <a:pt x="1301" y="581"/>
                    <a:pt x="1301" y="581"/>
                  </a:cubicBezTo>
                  <a:cubicBezTo>
                    <a:pt x="1302" y="583"/>
                    <a:pt x="1302" y="583"/>
                    <a:pt x="1302" y="583"/>
                  </a:cubicBezTo>
                  <a:cubicBezTo>
                    <a:pt x="1301" y="583"/>
                    <a:pt x="1300" y="584"/>
                    <a:pt x="1300" y="584"/>
                  </a:cubicBezTo>
                  <a:cubicBezTo>
                    <a:pt x="1298" y="585"/>
                    <a:pt x="1296" y="586"/>
                    <a:pt x="1295" y="587"/>
                  </a:cubicBezTo>
                  <a:cubicBezTo>
                    <a:pt x="1293" y="589"/>
                    <a:pt x="1291" y="590"/>
                    <a:pt x="1290" y="591"/>
                  </a:cubicBezTo>
                  <a:cubicBezTo>
                    <a:pt x="1289" y="592"/>
                    <a:pt x="1287" y="594"/>
                    <a:pt x="1286" y="595"/>
                  </a:cubicBezTo>
                  <a:cubicBezTo>
                    <a:pt x="1285" y="596"/>
                    <a:pt x="1285" y="597"/>
                    <a:pt x="1284" y="597"/>
                  </a:cubicBezTo>
                  <a:cubicBezTo>
                    <a:pt x="1284" y="598"/>
                    <a:pt x="1283" y="598"/>
                    <a:pt x="1283" y="598"/>
                  </a:cubicBezTo>
                  <a:cubicBezTo>
                    <a:pt x="1283" y="599"/>
                    <a:pt x="1283" y="599"/>
                    <a:pt x="1282" y="599"/>
                  </a:cubicBezTo>
                  <a:cubicBezTo>
                    <a:pt x="1282" y="600"/>
                    <a:pt x="1281" y="601"/>
                    <a:pt x="1281" y="601"/>
                  </a:cubicBezTo>
                  <a:cubicBezTo>
                    <a:pt x="1280" y="602"/>
                    <a:pt x="1280" y="603"/>
                    <a:pt x="1279" y="603"/>
                  </a:cubicBezTo>
                  <a:cubicBezTo>
                    <a:pt x="1279" y="604"/>
                    <a:pt x="1279" y="604"/>
                    <a:pt x="1279" y="604"/>
                  </a:cubicBezTo>
                  <a:cubicBezTo>
                    <a:pt x="1279" y="604"/>
                    <a:pt x="1278" y="605"/>
                    <a:pt x="1278" y="605"/>
                  </a:cubicBezTo>
                  <a:cubicBezTo>
                    <a:pt x="1278" y="605"/>
                    <a:pt x="1278" y="606"/>
                    <a:pt x="1278" y="606"/>
                  </a:cubicBezTo>
                  <a:cubicBezTo>
                    <a:pt x="1277" y="603"/>
                    <a:pt x="1276" y="600"/>
                    <a:pt x="1275" y="598"/>
                  </a:cubicBezTo>
                  <a:cubicBezTo>
                    <a:pt x="1273" y="592"/>
                    <a:pt x="1272" y="587"/>
                    <a:pt x="1271" y="582"/>
                  </a:cubicBezTo>
                  <a:cubicBezTo>
                    <a:pt x="1270" y="577"/>
                    <a:pt x="1269" y="572"/>
                    <a:pt x="1270" y="568"/>
                  </a:cubicBezTo>
                  <a:cubicBezTo>
                    <a:pt x="1270" y="563"/>
                    <a:pt x="1272" y="558"/>
                    <a:pt x="1274" y="554"/>
                  </a:cubicBezTo>
                  <a:cubicBezTo>
                    <a:pt x="1276" y="549"/>
                    <a:pt x="1278" y="545"/>
                    <a:pt x="1281" y="542"/>
                  </a:cubicBezTo>
                  <a:cubicBezTo>
                    <a:pt x="1286" y="534"/>
                    <a:pt x="1291" y="527"/>
                    <a:pt x="1297" y="521"/>
                  </a:cubicBezTo>
                  <a:cubicBezTo>
                    <a:pt x="1298" y="520"/>
                    <a:pt x="1300" y="518"/>
                    <a:pt x="1301" y="517"/>
                  </a:cubicBezTo>
                  <a:cubicBezTo>
                    <a:pt x="1303" y="516"/>
                    <a:pt x="1304" y="514"/>
                    <a:pt x="1305" y="513"/>
                  </a:cubicBezTo>
                  <a:cubicBezTo>
                    <a:pt x="1308" y="510"/>
                    <a:pt x="1310" y="508"/>
                    <a:pt x="1313" y="506"/>
                  </a:cubicBezTo>
                  <a:cubicBezTo>
                    <a:pt x="1316" y="504"/>
                    <a:pt x="1318" y="502"/>
                    <a:pt x="1321" y="500"/>
                  </a:cubicBezTo>
                  <a:close/>
                  <a:moveTo>
                    <a:pt x="1184" y="586"/>
                  </a:moveTo>
                  <a:cubicBezTo>
                    <a:pt x="1184" y="586"/>
                    <a:pt x="1184" y="586"/>
                    <a:pt x="1184" y="586"/>
                  </a:cubicBezTo>
                  <a:cubicBezTo>
                    <a:pt x="1185" y="585"/>
                    <a:pt x="1187" y="584"/>
                    <a:pt x="1188" y="582"/>
                  </a:cubicBezTo>
                  <a:cubicBezTo>
                    <a:pt x="1189" y="584"/>
                    <a:pt x="1189" y="584"/>
                    <a:pt x="1189" y="584"/>
                  </a:cubicBezTo>
                  <a:cubicBezTo>
                    <a:pt x="1190" y="585"/>
                    <a:pt x="1193" y="585"/>
                    <a:pt x="1195" y="586"/>
                  </a:cubicBezTo>
                  <a:cubicBezTo>
                    <a:pt x="1195" y="586"/>
                    <a:pt x="1195" y="586"/>
                    <a:pt x="1195" y="586"/>
                  </a:cubicBezTo>
                  <a:cubicBezTo>
                    <a:pt x="1195" y="586"/>
                    <a:pt x="1196" y="586"/>
                    <a:pt x="1196" y="587"/>
                  </a:cubicBezTo>
                  <a:cubicBezTo>
                    <a:pt x="1197" y="588"/>
                    <a:pt x="1198" y="589"/>
                    <a:pt x="1199" y="590"/>
                  </a:cubicBezTo>
                  <a:cubicBezTo>
                    <a:pt x="1200" y="591"/>
                    <a:pt x="1201" y="593"/>
                    <a:pt x="1202" y="594"/>
                  </a:cubicBezTo>
                  <a:cubicBezTo>
                    <a:pt x="1203" y="595"/>
                    <a:pt x="1204" y="596"/>
                    <a:pt x="1204" y="597"/>
                  </a:cubicBezTo>
                  <a:cubicBezTo>
                    <a:pt x="1205" y="598"/>
                    <a:pt x="1206" y="599"/>
                    <a:pt x="1206" y="600"/>
                  </a:cubicBezTo>
                  <a:cubicBezTo>
                    <a:pt x="1207" y="600"/>
                    <a:pt x="1207" y="601"/>
                    <a:pt x="1207" y="601"/>
                  </a:cubicBezTo>
                  <a:cubicBezTo>
                    <a:pt x="1207" y="601"/>
                    <a:pt x="1207" y="601"/>
                    <a:pt x="1207" y="601"/>
                  </a:cubicBezTo>
                  <a:cubicBezTo>
                    <a:pt x="1208" y="602"/>
                    <a:pt x="1208" y="602"/>
                    <a:pt x="1208" y="602"/>
                  </a:cubicBezTo>
                  <a:cubicBezTo>
                    <a:pt x="1208" y="603"/>
                    <a:pt x="1208" y="603"/>
                    <a:pt x="1208" y="603"/>
                  </a:cubicBezTo>
                  <a:cubicBezTo>
                    <a:pt x="1209" y="605"/>
                    <a:pt x="1209" y="606"/>
                    <a:pt x="1209" y="608"/>
                  </a:cubicBezTo>
                  <a:cubicBezTo>
                    <a:pt x="1210" y="609"/>
                    <a:pt x="1210" y="610"/>
                    <a:pt x="1210" y="611"/>
                  </a:cubicBezTo>
                  <a:cubicBezTo>
                    <a:pt x="1210" y="612"/>
                    <a:pt x="1211" y="612"/>
                    <a:pt x="1211" y="613"/>
                  </a:cubicBezTo>
                  <a:cubicBezTo>
                    <a:pt x="1211" y="613"/>
                    <a:pt x="1211" y="614"/>
                    <a:pt x="1212" y="614"/>
                  </a:cubicBezTo>
                  <a:cubicBezTo>
                    <a:pt x="1213" y="617"/>
                    <a:pt x="1214" y="620"/>
                    <a:pt x="1216" y="623"/>
                  </a:cubicBezTo>
                  <a:cubicBezTo>
                    <a:pt x="1203" y="615"/>
                    <a:pt x="1199" y="600"/>
                    <a:pt x="1184" y="586"/>
                  </a:cubicBezTo>
                  <a:close/>
                  <a:moveTo>
                    <a:pt x="1167" y="725"/>
                  </a:moveTo>
                  <a:cubicBezTo>
                    <a:pt x="1167" y="726"/>
                    <a:pt x="1167" y="726"/>
                    <a:pt x="1167" y="726"/>
                  </a:cubicBezTo>
                  <a:cubicBezTo>
                    <a:pt x="1167" y="726"/>
                    <a:pt x="1167" y="726"/>
                    <a:pt x="1167" y="726"/>
                  </a:cubicBezTo>
                  <a:cubicBezTo>
                    <a:pt x="1167" y="726"/>
                    <a:pt x="1167" y="726"/>
                    <a:pt x="1167" y="726"/>
                  </a:cubicBezTo>
                  <a:cubicBezTo>
                    <a:pt x="1167" y="726"/>
                    <a:pt x="1167" y="726"/>
                    <a:pt x="1167" y="726"/>
                  </a:cubicBezTo>
                  <a:cubicBezTo>
                    <a:pt x="1168" y="727"/>
                    <a:pt x="1168" y="727"/>
                    <a:pt x="1168" y="727"/>
                  </a:cubicBezTo>
                  <a:cubicBezTo>
                    <a:pt x="1168" y="728"/>
                    <a:pt x="1168" y="729"/>
                    <a:pt x="1169" y="731"/>
                  </a:cubicBezTo>
                  <a:cubicBezTo>
                    <a:pt x="1170" y="733"/>
                    <a:pt x="1171" y="735"/>
                    <a:pt x="1172" y="737"/>
                  </a:cubicBezTo>
                  <a:cubicBezTo>
                    <a:pt x="1175" y="742"/>
                    <a:pt x="1177" y="746"/>
                    <a:pt x="1180" y="751"/>
                  </a:cubicBezTo>
                  <a:cubicBezTo>
                    <a:pt x="1180" y="751"/>
                    <a:pt x="1181" y="752"/>
                    <a:pt x="1181" y="753"/>
                  </a:cubicBezTo>
                  <a:cubicBezTo>
                    <a:pt x="1180" y="752"/>
                    <a:pt x="1178" y="751"/>
                    <a:pt x="1177" y="750"/>
                  </a:cubicBezTo>
                  <a:cubicBezTo>
                    <a:pt x="1176" y="750"/>
                    <a:pt x="1175" y="749"/>
                    <a:pt x="1174" y="749"/>
                  </a:cubicBezTo>
                  <a:cubicBezTo>
                    <a:pt x="1173" y="748"/>
                    <a:pt x="1172" y="748"/>
                    <a:pt x="1171" y="747"/>
                  </a:cubicBezTo>
                  <a:cubicBezTo>
                    <a:pt x="1169" y="747"/>
                    <a:pt x="1168" y="746"/>
                    <a:pt x="1166" y="745"/>
                  </a:cubicBezTo>
                  <a:cubicBezTo>
                    <a:pt x="1166" y="745"/>
                    <a:pt x="1166" y="744"/>
                    <a:pt x="1166" y="743"/>
                  </a:cubicBezTo>
                  <a:cubicBezTo>
                    <a:pt x="1167" y="735"/>
                    <a:pt x="1167" y="728"/>
                    <a:pt x="1166" y="722"/>
                  </a:cubicBezTo>
                  <a:cubicBezTo>
                    <a:pt x="1166" y="722"/>
                    <a:pt x="1166" y="723"/>
                    <a:pt x="1166" y="724"/>
                  </a:cubicBezTo>
                  <a:lnTo>
                    <a:pt x="1167" y="725"/>
                  </a:lnTo>
                  <a:close/>
                  <a:moveTo>
                    <a:pt x="1161" y="707"/>
                  </a:moveTo>
                  <a:cubicBezTo>
                    <a:pt x="1161" y="707"/>
                    <a:pt x="1161" y="707"/>
                    <a:pt x="1161" y="707"/>
                  </a:cubicBezTo>
                  <a:cubicBezTo>
                    <a:pt x="1162" y="708"/>
                    <a:pt x="1162" y="708"/>
                    <a:pt x="1163" y="709"/>
                  </a:cubicBezTo>
                  <a:cubicBezTo>
                    <a:pt x="1163" y="709"/>
                    <a:pt x="1163" y="709"/>
                    <a:pt x="1163" y="709"/>
                  </a:cubicBezTo>
                  <a:cubicBezTo>
                    <a:pt x="1163" y="711"/>
                    <a:pt x="1164" y="713"/>
                    <a:pt x="1164" y="715"/>
                  </a:cubicBezTo>
                  <a:cubicBezTo>
                    <a:pt x="1163" y="712"/>
                    <a:pt x="1162" y="710"/>
                    <a:pt x="1161" y="707"/>
                  </a:cubicBezTo>
                  <a:close/>
                  <a:moveTo>
                    <a:pt x="1085" y="767"/>
                  </a:moveTo>
                  <a:cubicBezTo>
                    <a:pt x="1086" y="768"/>
                    <a:pt x="1087" y="769"/>
                    <a:pt x="1087" y="769"/>
                  </a:cubicBezTo>
                  <a:cubicBezTo>
                    <a:pt x="1088" y="770"/>
                    <a:pt x="1089" y="771"/>
                    <a:pt x="1089" y="772"/>
                  </a:cubicBezTo>
                  <a:cubicBezTo>
                    <a:pt x="1090" y="773"/>
                    <a:pt x="1091" y="773"/>
                    <a:pt x="1091" y="774"/>
                  </a:cubicBezTo>
                  <a:cubicBezTo>
                    <a:pt x="1091" y="774"/>
                    <a:pt x="1091" y="774"/>
                    <a:pt x="1091" y="774"/>
                  </a:cubicBezTo>
                  <a:cubicBezTo>
                    <a:pt x="1091" y="775"/>
                    <a:pt x="1092" y="775"/>
                    <a:pt x="1092" y="775"/>
                  </a:cubicBezTo>
                  <a:cubicBezTo>
                    <a:pt x="1092" y="775"/>
                    <a:pt x="1092" y="775"/>
                    <a:pt x="1092" y="775"/>
                  </a:cubicBezTo>
                  <a:cubicBezTo>
                    <a:pt x="1092" y="776"/>
                    <a:pt x="1092" y="776"/>
                    <a:pt x="1092" y="776"/>
                  </a:cubicBezTo>
                  <a:cubicBezTo>
                    <a:pt x="1093" y="776"/>
                    <a:pt x="1093" y="777"/>
                    <a:pt x="1093" y="777"/>
                  </a:cubicBezTo>
                  <a:cubicBezTo>
                    <a:pt x="1093" y="778"/>
                    <a:pt x="1094" y="779"/>
                    <a:pt x="1094" y="780"/>
                  </a:cubicBezTo>
                  <a:cubicBezTo>
                    <a:pt x="1094" y="781"/>
                    <a:pt x="1095" y="781"/>
                    <a:pt x="1095" y="782"/>
                  </a:cubicBezTo>
                  <a:cubicBezTo>
                    <a:pt x="1095" y="783"/>
                    <a:pt x="1095" y="783"/>
                    <a:pt x="1095" y="783"/>
                  </a:cubicBezTo>
                  <a:cubicBezTo>
                    <a:pt x="1094" y="785"/>
                    <a:pt x="1094" y="786"/>
                    <a:pt x="1093" y="787"/>
                  </a:cubicBezTo>
                  <a:cubicBezTo>
                    <a:pt x="1093" y="788"/>
                    <a:pt x="1092" y="789"/>
                    <a:pt x="1092" y="789"/>
                  </a:cubicBezTo>
                  <a:cubicBezTo>
                    <a:pt x="1092" y="790"/>
                    <a:pt x="1092" y="791"/>
                    <a:pt x="1092" y="791"/>
                  </a:cubicBezTo>
                  <a:cubicBezTo>
                    <a:pt x="1092" y="792"/>
                    <a:pt x="1091" y="792"/>
                    <a:pt x="1091" y="793"/>
                  </a:cubicBezTo>
                  <a:cubicBezTo>
                    <a:pt x="1090" y="784"/>
                    <a:pt x="1087" y="776"/>
                    <a:pt x="1085" y="767"/>
                  </a:cubicBezTo>
                  <a:cubicBezTo>
                    <a:pt x="1085" y="767"/>
                    <a:pt x="1085" y="767"/>
                    <a:pt x="1085" y="767"/>
                  </a:cubicBezTo>
                  <a:close/>
                  <a:moveTo>
                    <a:pt x="1090" y="805"/>
                  </a:moveTo>
                  <a:cubicBezTo>
                    <a:pt x="1090" y="806"/>
                    <a:pt x="1090" y="808"/>
                    <a:pt x="1090" y="809"/>
                  </a:cubicBezTo>
                  <a:cubicBezTo>
                    <a:pt x="1088" y="807"/>
                    <a:pt x="1086" y="805"/>
                    <a:pt x="1084" y="802"/>
                  </a:cubicBezTo>
                  <a:cubicBezTo>
                    <a:pt x="1084" y="802"/>
                    <a:pt x="1085" y="802"/>
                    <a:pt x="1085" y="802"/>
                  </a:cubicBezTo>
                  <a:cubicBezTo>
                    <a:pt x="1085" y="803"/>
                    <a:pt x="1086" y="803"/>
                    <a:pt x="1087" y="803"/>
                  </a:cubicBezTo>
                  <a:cubicBezTo>
                    <a:pt x="1088" y="804"/>
                    <a:pt x="1088" y="804"/>
                    <a:pt x="1089" y="804"/>
                  </a:cubicBezTo>
                  <a:cubicBezTo>
                    <a:pt x="1089" y="804"/>
                    <a:pt x="1089" y="805"/>
                    <a:pt x="1089" y="805"/>
                  </a:cubicBezTo>
                  <a:cubicBezTo>
                    <a:pt x="1089" y="805"/>
                    <a:pt x="1089" y="805"/>
                    <a:pt x="1090" y="805"/>
                  </a:cubicBezTo>
                  <a:close/>
                  <a:moveTo>
                    <a:pt x="1095" y="815"/>
                  </a:moveTo>
                  <a:cubicBezTo>
                    <a:pt x="1094" y="809"/>
                    <a:pt x="1093" y="802"/>
                    <a:pt x="1092" y="795"/>
                  </a:cubicBezTo>
                  <a:cubicBezTo>
                    <a:pt x="1092" y="795"/>
                    <a:pt x="1092" y="795"/>
                    <a:pt x="1092" y="795"/>
                  </a:cubicBezTo>
                  <a:cubicBezTo>
                    <a:pt x="1092" y="794"/>
                    <a:pt x="1093" y="793"/>
                    <a:pt x="1093" y="792"/>
                  </a:cubicBezTo>
                  <a:cubicBezTo>
                    <a:pt x="1094" y="791"/>
                    <a:pt x="1094" y="791"/>
                    <a:pt x="1094" y="790"/>
                  </a:cubicBezTo>
                  <a:cubicBezTo>
                    <a:pt x="1095" y="790"/>
                    <a:pt x="1095" y="789"/>
                    <a:pt x="1095" y="788"/>
                  </a:cubicBezTo>
                  <a:cubicBezTo>
                    <a:pt x="1096" y="787"/>
                    <a:pt x="1096" y="786"/>
                    <a:pt x="1097" y="785"/>
                  </a:cubicBezTo>
                  <a:cubicBezTo>
                    <a:pt x="1097" y="786"/>
                    <a:pt x="1098" y="787"/>
                    <a:pt x="1099" y="788"/>
                  </a:cubicBezTo>
                  <a:cubicBezTo>
                    <a:pt x="1099" y="789"/>
                    <a:pt x="1100" y="790"/>
                    <a:pt x="1101" y="791"/>
                  </a:cubicBezTo>
                  <a:cubicBezTo>
                    <a:pt x="1101" y="792"/>
                    <a:pt x="1102" y="793"/>
                    <a:pt x="1103" y="794"/>
                  </a:cubicBezTo>
                  <a:cubicBezTo>
                    <a:pt x="1103" y="795"/>
                    <a:pt x="1104" y="795"/>
                    <a:pt x="1105" y="796"/>
                  </a:cubicBezTo>
                  <a:cubicBezTo>
                    <a:pt x="1106" y="797"/>
                    <a:pt x="1106" y="798"/>
                    <a:pt x="1107" y="799"/>
                  </a:cubicBezTo>
                  <a:cubicBezTo>
                    <a:pt x="1108" y="800"/>
                    <a:pt x="1109" y="801"/>
                    <a:pt x="1110" y="801"/>
                  </a:cubicBezTo>
                  <a:cubicBezTo>
                    <a:pt x="1111" y="802"/>
                    <a:pt x="1112" y="803"/>
                    <a:pt x="1113" y="804"/>
                  </a:cubicBezTo>
                  <a:cubicBezTo>
                    <a:pt x="1114" y="805"/>
                    <a:pt x="1115" y="805"/>
                    <a:pt x="1116" y="806"/>
                  </a:cubicBezTo>
                  <a:cubicBezTo>
                    <a:pt x="1117" y="807"/>
                    <a:pt x="1118" y="808"/>
                    <a:pt x="1119" y="808"/>
                  </a:cubicBezTo>
                  <a:cubicBezTo>
                    <a:pt x="1120" y="809"/>
                    <a:pt x="1121" y="810"/>
                    <a:pt x="1122" y="810"/>
                  </a:cubicBezTo>
                  <a:cubicBezTo>
                    <a:pt x="1121" y="810"/>
                    <a:pt x="1121" y="810"/>
                    <a:pt x="1121" y="810"/>
                  </a:cubicBezTo>
                  <a:cubicBezTo>
                    <a:pt x="1120" y="810"/>
                    <a:pt x="1119" y="810"/>
                    <a:pt x="1118" y="810"/>
                  </a:cubicBezTo>
                  <a:cubicBezTo>
                    <a:pt x="1118" y="811"/>
                    <a:pt x="1117" y="811"/>
                    <a:pt x="1116" y="811"/>
                  </a:cubicBezTo>
                  <a:cubicBezTo>
                    <a:pt x="1116" y="811"/>
                    <a:pt x="1115" y="811"/>
                    <a:pt x="1115" y="811"/>
                  </a:cubicBezTo>
                  <a:cubicBezTo>
                    <a:pt x="1114" y="811"/>
                    <a:pt x="1114" y="811"/>
                    <a:pt x="1113" y="811"/>
                  </a:cubicBezTo>
                  <a:cubicBezTo>
                    <a:pt x="1113" y="811"/>
                    <a:pt x="1112" y="812"/>
                    <a:pt x="1111" y="812"/>
                  </a:cubicBezTo>
                  <a:cubicBezTo>
                    <a:pt x="1109" y="812"/>
                    <a:pt x="1107" y="813"/>
                    <a:pt x="1105" y="813"/>
                  </a:cubicBezTo>
                  <a:cubicBezTo>
                    <a:pt x="1103" y="814"/>
                    <a:pt x="1102" y="815"/>
                    <a:pt x="1100" y="816"/>
                  </a:cubicBezTo>
                  <a:cubicBezTo>
                    <a:pt x="1099" y="816"/>
                    <a:pt x="1099" y="816"/>
                    <a:pt x="1098" y="817"/>
                  </a:cubicBezTo>
                  <a:cubicBezTo>
                    <a:pt x="1097" y="816"/>
                    <a:pt x="1096" y="816"/>
                    <a:pt x="1095" y="815"/>
                  </a:cubicBezTo>
                  <a:close/>
                  <a:moveTo>
                    <a:pt x="1120" y="806"/>
                  </a:moveTo>
                  <a:cubicBezTo>
                    <a:pt x="1119" y="805"/>
                    <a:pt x="1118" y="804"/>
                    <a:pt x="1118" y="804"/>
                  </a:cubicBezTo>
                  <a:cubicBezTo>
                    <a:pt x="1117" y="803"/>
                    <a:pt x="1116" y="802"/>
                    <a:pt x="1115" y="802"/>
                  </a:cubicBezTo>
                  <a:cubicBezTo>
                    <a:pt x="1114" y="801"/>
                    <a:pt x="1113" y="800"/>
                    <a:pt x="1112" y="799"/>
                  </a:cubicBezTo>
                  <a:cubicBezTo>
                    <a:pt x="1111" y="798"/>
                    <a:pt x="1110" y="798"/>
                    <a:pt x="1110" y="797"/>
                  </a:cubicBezTo>
                  <a:cubicBezTo>
                    <a:pt x="1109" y="796"/>
                    <a:pt x="1108" y="795"/>
                    <a:pt x="1107" y="794"/>
                  </a:cubicBezTo>
                  <a:cubicBezTo>
                    <a:pt x="1107" y="793"/>
                    <a:pt x="1106" y="793"/>
                    <a:pt x="1105" y="792"/>
                  </a:cubicBezTo>
                  <a:cubicBezTo>
                    <a:pt x="1104" y="791"/>
                    <a:pt x="1104" y="790"/>
                    <a:pt x="1103" y="789"/>
                  </a:cubicBezTo>
                  <a:cubicBezTo>
                    <a:pt x="1103" y="788"/>
                    <a:pt x="1102" y="787"/>
                    <a:pt x="1101" y="786"/>
                  </a:cubicBezTo>
                  <a:cubicBezTo>
                    <a:pt x="1100" y="785"/>
                    <a:pt x="1099" y="783"/>
                    <a:pt x="1098" y="781"/>
                  </a:cubicBezTo>
                  <a:cubicBezTo>
                    <a:pt x="1099" y="781"/>
                    <a:pt x="1099" y="780"/>
                    <a:pt x="1099" y="779"/>
                  </a:cubicBezTo>
                  <a:cubicBezTo>
                    <a:pt x="1101" y="776"/>
                    <a:pt x="1103" y="772"/>
                    <a:pt x="1105" y="769"/>
                  </a:cubicBezTo>
                  <a:cubicBezTo>
                    <a:pt x="1106" y="765"/>
                    <a:pt x="1108" y="762"/>
                    <a:pt x="1110" y="759"/>
                  </a:cubicBezTo>
                  <a:cubicBezTo>
                    <a:pt x="1111" y="757"/>
                    <a:pt x="1112" y="756"/>
                    <a:pt x="1113" y="754"/>
                  </a:cubicBezTo>
                  <a:cubicBezTo>
                    <a:pt x="1114" y="753"/>
                    <a:pt x="1115" y="751"/>
                    <a:pt x="1115" y="750"/>
                  </a:cubicBezTo>
                  <a:cubicBezTo>
                    <a:pt x="1116" y="750"/>
                    <a:pt x="1116" y="750"/>
                    <a:pt x="1116" y="749"/>
                  </a:cubicBezTo>
                  <a:cubicBezTo>
                    <a:pt x="1116" y="749"/>
                    <a:pt x="1116" y="749"/>
                    <a:pt x="1116" y="749"/>
                  </a:cubicBezTo>
                  <a:cubicBezTo>
                    <a:pt x="1117" y="749"/>
                    <a:pt x="1117" y="749"/>
                    <a:pt x="1118" y="749"/>
                  </a:cubicBezTo>
                  <a:cubicBezTo>
                    <a:pt x="1118" y="748"/>
                    <a:pt x="1118" y="748"/>
                    <a:pt x="1118" y="748"/>
                  </a:cubicBezTo>
                  <a:cubicBezTo>
                    <a:pt x="1118" y="748"/>
                    <a:pt x="1119" y="748"/>
                    <a:pt x="1119" y="748"/>
                  </a:cubicBezTo>
                  <a:cubicBezTo>
                    <a:pt x="1119" y="748"/>
                    <a:pt x="1119" y="747"/>
                    <a:pt x="1119" y="747"/>
                  </a:cubicBezTo>
                  <a:cubicBezTo>
                    <a:pt x="1119" y="747"/>
                    <a:pt x="1120" y="746"/>
                    <a:pt x="1120" y="746"/>
                  </a:cubicBezTo>
                  <a:cubicBezTo>
                    <a:pt x="1121" y="745"/>
                    <a:pt x="1121" y="744"/>
                    <a:pt x="1122" y="744"/>
                  </a:cubicBezTo>
                  <a:cubicBezTo>
                    <a:pt x="1122" y="743"/>
                    <a:pt x="1122" y="743"/>
                    <a:pt x="1123" y="743"/>
                  </a:cubicBezTo>
                  <a:cubicBezTo>
                    <a:pt x="1123" y="743"/>
                    <a:pt x="1124" y="743"/>
                    <a:pt x="1124" y="744"/>
                  </a:cubicBezTo>
                  <a:cubicBezTo>
                    <a:pt x="1123" y="763"/>
                    <a:pt x="1116" y="788"/>
                    <a:pt x="1127" y="808"/>
                  </a:cubicBezTo>
                  <a:cubicBezTo>
                    <a:pt x="1128" y="809"/>
                    <a:pt x="1128" y="810"/>
                    <a:pt x="1129" y="810"/>
                  </a:cubicBezTo>
                  <a:cubicBezTo>
                    <a:pt x="1129" y="810"/>
                    <a:pt x="1129" y="810"/>
                    <a:pt x="1129" y="810"/>
                  </a:cubicBezTo>
                  <a:cubicBezTo>
                    <a:pt x="1127" y="809"/>
                    <a:pt x="1127" y="809"/>
                    <a:pt x="1127" y="809"/>
                  </a:cubicBezTo>
                  <a:cubicBezTo>
                    <a:pt x="1126" y="809"/>
                    <a:pt x="1126" y="809"/>
                    <a:pt x="1125" y="809"/>
                  </a:cubicBezTo>
                  <a:cubicBezTo>
                    <a:pt x="1124" y="808"/>
                    <a:pt x="1124" y="808"/>
                    <a:pt x="1124" y="808"/>
                  </a:cubicBezTo>
                  <a:cubicBezTo>
                    <a:pt x="1123" y="807"/>
                    <a:pt x="1121" y="806"/>
                    <a:pt x="1120" y="806"/>
                  </a:cubicBezTo>
                  <a:close/>
                  <a:moveTo>
                    <a:pt x="1298" y="889"/>
                  </a:moveTo>
                  <a:cubicBezTo>
                    <a:pt x="1303" y="890"/>
                    <a:pt x="1308" y="890"/>
                    <a:pt x="1314" y="891"/>
                  </a:cubicBezTo>
                  <a:cubicBezTo>
                    <a:pt x="1319" y="891"/>
                    <a:pt x="1325" y="891"/>
                    <a:pt x="1330" y="891"/>
                  </a:cubicBezTo>
                  <a:cubicBezTo>
                    <a:pt x="1332" y="890"/>
                    <a:pt x="1332" y="890"/>
                    <a:pt x="1332" y="890"/>
                  </a:cubicBezTo>
                  <a:cubicBezTo>
                    <a:pt x="1334" y="890"/>
                    <a:pt x="1334" y="890"/>
                    <a:pt x="1334" y="890"/>
                  </a:cubicBezTo>
                  <a:cubicBezTo>
                    <a:pt x="1335" y="890"/>
                    <a:pt x="1335" y="890"/>
                    <a:pt x="1335" y="890"/>
                  </a:cubicBezTo>
                  <a:cubicBezTo>
                    <a:pt x="1335" y="890"/>
                    <a:pt x="1335" y="890"/>
                    <a:pt x="1335" y="890"/>
                  </a:cubicBezTo>
                  <a:cubicBezTo>
                    <a:pt x="1335" y="890"/>
                    <a:pt x="1335" y="890"/>
                    <a:pt x="1335" y="890"/>
                  </a:cubicBezTo>
                  <a:cubicBezTo>
                    <a:pt x="1336" y="890"/>
                    <a:pt x="1336" y="890"/>
                    <a:pt x="1336" y="890"/>
                  </a:cubicBezTo>
                  <a:cubicBezTo>
                    <a:pt x="1337" y="890"/>
                    <a:pt x="1337" y="890"/>
                    <a:pt x="1337" y="890"/>
                  </a:cubicBezTo>
                  <a:cubicBezTo>
                    <a:pt x="1338" y="890"/>
                    <a:pt x="1338" y="890"/>
                    <a:pt x="1338" y="890"/>
                  </a:cubicBezTo>
                  <a:cubicBezTo>
                    <a:pt x="1338" y="890"/>
                    <a:pt x="1339" y="890"/>
                    <a:pt x="1339" y="890"/>
                  </a:cubicBezTo>
                  <a:cubicBezTo>
                    <a:pt x="1340" y="890"/>
                    <a:pt x="1340" y="890"/>
                    <a:pt x="1341" y="891"/>
                  </a:cubicBezTo>
                  <a:cubicBezTo>
                    <a:pt x="1341" y="891"/>
                    <a:pt x="1342" y="891"/>
                    <a:pt x="1342" y="891"/>
                  </a:cubicBezTo>
                  <a:cubicBezTo>
                    <a:pt x="1342" y="891"/>
                    <a:pt x="1343" y="891"/>
                    <a:pt x="1343" y="891"/>
                  </a:cubicBezTo>
                  <a:cubicBezTo>
                    <a:pt x="1344" y="892"/>
                    <a:pt x="1345" y="892"/>
                    <a:pt x="1345" y="892"/>
                  </a:cubicBezTo>
                  <a:cubicBezTo>
                    <a:pt x="1346" y="892"/>
                    <a:pt x="1347" y="893"/>
                    <a:pt x="1348" y="893"/>
                  </a:cubicBezTo>
                  <a:cubicBezTo>
                    <a:pt x="1348" y="893"/>
                    <a:pt x="1349" y="893"/>
                    <a:pt x="1349" y="893"/>
                  </a:cubicBezTo>
                  <a:cubicBezTo>
                    <a:pt x="1349" y="894"/>
                    <a:pt x="1350" y="894"/>
                    <a:pt x="1350" y="894"/>
                  </a:cubicBezTo>
                  <a:cubicBezTo>
                    <a:pt x="1351" y="894"/>
                    <a:pt x="1352" y="895"/>
                    <a:pt x="1353" y="895"/>
                  </a:cubicBezTo>
                  <a:cubicBezTo>
                    <a:pt x="1355" y="896"/>
                    <a:pt x="1356" y="897"/>
                    <a:pt x="1358" y="898"/>
                  </a:cubicBezTo>
                  <a:cubicBezTo>
                    <a:pt x="1360" y="899"/>
                    <a:pt x="1361" y="900"/>
                    <a:pt x="1363" y="901"/>
                  </a:cubicBezTo>
                  <a:cubicBezTo>
                    <a:pt x="1363" y="902"/>
                    <a:pt x="1363" y="902"/>
                    <a:pt x="1363" y="902"/>
                  </a:cubicBezTo>
                  <a:cubicBezTo>
                    <a:pt x="1363" y="902"/>
                    <a:pt x="1362" y="902"/>
                    <a:pt x="1362" y="902"/>
                  </a:cubicBezTo>
                  <a:cubicBezTo>
                    <a:pt x="1363" y="904"/>
                    <a:pt x="1364" y="904"/>
                    <a:pt x="1365" y="905"/>
                  </a:cubicBezTo>
                  <a:cubicBezTo>
                    <a:pt x="1362" y="905"/>
                    <a:pt x="1362" y="905"/>
                    <a:pt x="1362" y="905"/>
                  </a:cubicBezTo>
                  <a:cubicBezTo>
                    <a:pt x="1353" y="921"/>
                    <a:pt x="1363" y="928"/>
                    <a:pt x="1376" y="933"/>
                  </a:cubicBezTo>
                  <a:cubicBezTo>
                    <a:pt x="1365" y="942"/>
                    <a:pt x="1355" y="951"/>
                    <a:pt x="1341" y="959"/>
                  </a:cubicBezTo>
                  <a:cubicBezTo>
                    <a:pt x="1325" y="969"/>
                    <a:pt x="1306" y="971"/>
                    <a:pt x="1289" y="976"/>
                  </a:cubicBezTo>
                  <a:cubicBezTo>
                    <a:pt x="1272" y="980"/>
                    <a:pt x="1259" y="986"/>
                    <a:pt x="1241" y="988"/>
                  </a:cubicBezTo>
                  <a:cubicBezTo>
                    <a:pt x="1251" y="956"/>
                    <a:pt x="1251" y="931"/>
                    <a:pt x="1270" y="905"/>
                  </a:cubicBezTo>
                  <a:cubicBezTo>
                    <a:pt x="1275" y="899"/>
                    <a:pt x="1280" y="894"/>
                    <a:pt x="1286" y="889"/>
                  </a:cubicBezTo>
                  <a:cubicBezTo>
                    <a:pt x="1290" y="889"/>
                    <a:pt x="1294" y="889"/>
                    <a:pt x="1298" y="889"/>
                  </a:cubicBezTo>
                  <a:close/>
                  <a:moveTo>
                    <a:pt x="1448" y="743"/>
                  </a:moveTo>
                  <a:cubicBezTo>
                    <a:pt x="1449" y="742"/>
                    <a:pt x="1449" y="742"/>
                    <a:pt x="1449" y="742"/>
                  </a:cubicBezTo>
                  <a:cubicBezTo>
                    <a:pt x="1449" y="742"/>
                    <a:pt x="1449" y="742"/>
                    <a:pt x="1449" y="742"/>
                  </a:cubicBezTo>
                  <a:cubicBezTo>
                    <a:pt x="1449" y="742"/>
                    <a:pt x="1449" y="742"/>
                    <a:pt x="1449" y="742"/>
                  </a:cubicBezTo>
                  <a:cubicBezTo>
                    <a:pt x="1450" y="741"/>
                    <a:pt x="1450" y="741"/>
                    <a:pt x="1450" y="741"/>
                  </a:cubicBezTo>
                  <a:cubicBezTo>
                    <a:pt x="1450" y="741"/>
                    <a:pt x="1451" y="740"/>
                    <a:pt x="1451" y="740"/>
                  </a:cubicBezTo>
                  <a:cubicBezTo>
                    <a:pt x="1452" y="739"/>
                    <a:pt x="1452" y="739"/>
                    <a:pt x="1452" y="739"/>
                  </a:cubicBezTo>
                  <a:cubicBezTo>
                    <a:pt x="1454" y="738"/>
                    <a:pt x="1455" y="736"/>
                    <a:pt x="1457" y="735"/>
                  </a:cubicBezTo>
                  <a:cubicBezTo>
                    <a:pt x="1454" y="738"/>
                    <a:pt x="1451" y="740"/>
                    <a:pt x="1448" y="743"/>
                  </a:cubicBezTo>
                  <a:close/>
                  <a:moveTo>
                    <a:pt x="1519" y="662"/>
                  </a:moveTo>
                  <a:cubicBezTo>
                    <a:pt x="1518" y="662"/>
                    <a:pt x="1518" y="663"/>
                    <a:pt x="1518" y="664"/>
                  </a:cubicBezTo>
                  <a:cubicBezTo>
                    <a:pt x="1518" y="664"/>
                    <a:pt x="1518" y="665"/>
                    <a:pt x="1518" y="665"/>
                  </a:cubicBezTo>
                  <a:cubicBezTo>
                    <a:pt x="1518" y="666"/>
                    <a:pt x="1518" y="667"/>
                    <a:pt x="1517" y="667"/>
                  </a:cubicBezTo>
                  <a:cubicBezTo>
                    <a:pt x="1517" y="667"/>
                    <a:pt x="1517" y="668"/>
                    <a:pt x="1517" y="668"/>
                  </a:cubicBezTo>
                  <a:cubicBezTo>
                    <a:pt x="1517" y="668"/>
                    <a:pt x="1517" y="669"/>
                    <a:pt x="1517" y="669"/>
                  </a:cubicBezTo>
                  <a:cubicBezTo>
                    <a:pt x="1517" y="669"/>
                    <a:pt x="1517" y="670"/>
                    <a:pt x="1517" y="670"/>
                  </a:cubicBezTo>
                  <a:cubicBezTo>
                    <a:pt x="1517" y="671"/>
                    <a:pt x="1517" y="671"/>
                    <a:pt x="1517" y="671"/>
                  </a:cubicBezTo>
                  <a:cubicBezTo>
                    <a:pt x="1516" y="672"/>
                    <a:pt x="1515" y="673"/>
                    <a:pt x="1513" y="674"/>
                  </a:cubicBezTo>
                  <a:cubicBezTo>
                    <a:pt x="1510" y="677"/>
                    <a:pt x="1507" y="681"/>
                    <a:pt x="1505" y="685"/>
                  </a:cubicBezTo>
                  <a:cubicBezTo>
                    <a:pt x="1503" y="688"/>
                    <a:pt x="1501" y="692"/>
                    <a:pt x="1499" y="696"/>
                  </a:cubicBezTo>
                  <a:cubicBezTo>
                    <a:pt x="1497" y="700"/>
                    <a:pt x="1495" y="704"/>
                    <a:pt x="1493" y="708"/>
                  </a:cubicBezTo>
                  <a:cubicBezTo>
                    <a:pt x="1492" y="710"/>
                    <a:pt x="1490" y="711"/>
                    <a:pt x="1489" y="713"/>
                  </a:cubicBezTo>
                  <a:cubicBezTo>
                    <a:pt x="1489" y="713"/>
                    <a:pt x="1488" y="714"/>
                    <a:pt x="1488" y="714"/>
                  </a:cubicBezTo>
                  <a:cubicBezTo>
                    <a:pt x="1487" y="715"/>
                    <a:pt x="1487" y="715"/>
                    <a:pt x="1487" y="715"/>
                  </a:cubicBezTo>
                  <a:cubicBezTo>
                    <a:pt x="1487" y="715"/>
                    <a:pt x="1487" y="715"/>
                    <a:pt x="1487" y="715"/>
                  </a:cubicBezTo>
                  <a:cubicBezTo>
                    <a:pt x="1487" y="715"/>
                    <a:pt x="1487" y="715"/>
                    <a:pt x="1487" y="715"/>
                  </a:cubicBezTo>
                  <a:cubicBezTo>
                    <a:pt x="1486" y="716"/>
                    <a:pt x="1485" y="717"/>
                    <a:pt x="1484" y="717"/>
                  </a:cubicBezTo>
                  <a:cubicBezTo>
                    <a:pt x="1481" y="720"/>
                    <a:pt x="1477" y="722"/>
                    <a:pt x="1473" y="724"/>
                  </a:cubicBezTo>
                  <a:cubicBezTo>
                    <a:pt x="1469" y="726"/>
                    <a:pt x="1465" y="727"/>
                    <a:pt x="1461" y="729"/>
                  </a:cubicBezTo>
                  <a:cubicBezTo>
                    <a:pt x="1457" y="731"/>
                    <a:pt x="1453" y="733"/>
                    <a:pt x="1450" y="736"/>
                  </a:cubicBezTo>
                  <a:cubicBezTo>
                    <a:pt x="1450" y="735"/>
                    <a:pt x="1451" y="735"/>
                    <a:pt x="1451" y="734"/>
                  </a:cubicBezTo>
                  <a:cubicBezTo>
                    <a:pt x="1452" y="733"/>
                    <a:pt x="1452" y="733"/>
                    <a:pt x="1452" y="732"/>
                  </a:cubicBezTo>
                  <a:cubicBezTo>
                    <a:pt x="1453" y="731"/>
                    <a:pt x="1453" y="731"/>
                    <a:pt x="1453" y="731"/>
                  </a:cubicBezTo>
                  <a:cubicBezTo>
                    <a:pt x="1453" y="730"/>
                    <a:pt x="1453" y="730"/>
                    <a:pt x="1453" y="729"/>
                  </a:cubicBezTo>
                  <a:cubicBezTo>
                    <a:pt x="1454" y="725"/>
                    <a:pt x="1455" y="721"/>
                    <a:pt x="1455" y="716"/>
                  </a:cubicBezTo>
                  <a:cubicBezTo>
                    <a:pt x="1455" y="715"/>
                    <a:pt x="1455" y="715"/>
                    <a:pt x="1455" y="714"/>
                  </a:cubicBezTo>
                  <a:cubicBezTo>
                    <a:pt x="1455" y="713"/>
                    <a:pt x="1455" y="713"/>
                    <a:pt x="1455" y="712"/>
                  </a:cubicBezTo>
                  <a:cubicBezTo>
                    <a:pt x="1455" y="711"/>
                    <a:pt x="1455" y="709"/>
                    <a:pt x="1455" y="708"/>
                  </a:cubicBezTo>
                  <a:cubicBezTo>
                    <a:pt x="1454" y="706"/>
                    <a:pt x="1454" y="703"/>
                    <a:pt x="1454" y="701"/>
                  </a:cubicBezTo>
                  <a:cubicBezTo>
                    <a:pt x="1454" y="698"/>
                    <a:pt x="1454" y="695"/>
                    <a:pt x="1454" y="693"/>
                  </a:cubicBezTo>
                  <a:cubicBezTo>
                    <a:pt x="1454" y="692"/>
                    <a:pt x="1454" y="691"/>
                    <a:pt x="1454" y="690"/>
                  </a:cubicBezTo>
                  <a:cubicBezTo>
                    <a:pt x="1454" y="690"/>
                    <a:pt x="1454" y="690"/>
                    <a:pt x="1454" y="690"/>
                  </a:cubicBezTo>
                  <a:cubicBezTo>
                    <a:pt x="1454" y="690"/>
                    <a:pt x="1454" y="690"/>
                    <a:pt x="1454" y="690"/>
                  </a:cubicBezTo>
                  <a:cubicBezTo>
                    <a:pt x="1454" y="688"/>
                    <a:pt x="1454" y="687"/>
                    <a:pt x="1454" y="686"/>
                  </a:cubicBezTo>
                  <a:cubicBezTo>
                    <a:pt x="1455" y="681"/>
                    <a:pt x="1456" y="677"/>
                    <a:pt x="1458" y="673"/>
                  </a:cubicBezTo>
                  <a:cubicBezTo>
                    <a:pt x="1458" y="673"/>
                    <a:pt x="1458" y="672"/>
                    <a:pt x="1458" y="672"/>
                  </a:cubicBezTo>
                  <a:cubicBezTo>
                    <a:pt x="1458" y="672"/>
                    <a:pt x="1458" y="671"/>
                    <a:pt x="1459" y="671"/>
                  </a:cubicBezTo>
                  <a:cubicBezTo>
                    <a:pt x="1459" y="670"/>
                    <a:pt x="1459" y="669"/>
                    <a:pt x="1459" y="668"/>
                  </a:cubicBezTo>
                  <a:cubicBezTo>
                    <a:pt x="1460" y="668"/>
                    <a:pt x="1460" y="667"/>
                    <a:pt x="1460" y="666"/>
                  </a:cubicBezTo>
                  <a:cubicBezTo>
                    <a:pt x="1460" y="667"/>
                    <a:pt x="1460" y="667"/>
                    <a:pt x="1460" y="667"/>
                  </a:cubicBezTo>
                  <a:cubicBezTo>
                    <a:pt x="1460" y="667"/>
                    <a:pt x="1460" y="667"/>
                    <a:pt x="1461" y="666"/>
                  </a:cubicBezTo>
                  <a:cubicBezTo>
                    <a:pt x="1461" y="665"/>
                    <a:pt x="1461" y="665"/>
                    <a:pt x="1462" y="664"/>
                  </a:cubicBezTo>
                  <a:cubicBezTo>
                    <a:pt x="1462" y="664"/>
                    <a:pt x="1462" y="663"/>
                    <a:pt x="1462" y="663"/>
                  </a:cubicBezTo>
                  <a:cubicBezTo>
                    <a:pt x="1462" y="663"/>
                    <a:pt x="1462" y="662"/>
                    <a:pt x="1462" y="662"/>
                  </a:cubicBezTo>
                  <a:cubicBezTo>
                    <a:pt x="1462" y="662"/>
                    <a:pt x="1462" y="662"/>
                    <a:pt x="1462" y="662"/>
                  </a:cubicBezTo>
                  <a:cubicBezTo>
                    <a:pt x="1463" y="661"/>
                    <a:pt x="1463" y="660"/>
                    <a:pt x="1463" y="659"/>
                  </a:cubicBezTo>
                  <a:cubicBezTo>
                    <a:pt x="1463" y="657"/>
                    <a:pt x="1463" y="656"/>
                    <a:pt x="1463" y="655"/>
                  </a:cubicBezTo>
                  <a:cubicBezTo>
                    <a:pt x="1463" y="654"/>
                    <a:pt x="1464" y="653"/>
                    <a:pt x="1464" y="651"/>
                  </a:cubicBezTo>
                  <a:cubicBezTo>
                    <a:pt x="1464" y="650"/>
                    <a:pt x="1464" y="649"/>
                    <a:pt x="1464" y="648"/>
                  </a:cubicBezTo>
                  <a:cubicBezTo>
                    <a:pt x="1464" y="647"/>
                    <a:pt x="1464" y="646"/>
                    <a:pt x="1464" y="645"/>
                  </a:cubicBezTo>
                  <a:cubicBezTo>
                    <a:pt x="1472" y="638"/>
                    <a:pt x="1470" y="629"/>
                    <a:pt x="1465" y="621"/>
                  </a:cubicBezTo>
                  <a:cubicBezTo>
                    <a:pt x="1485" y="623"/>
                    <a:pt x="1504" y="628"/>
                    <a:pt x="1522" y="635"/>
                  </a:cubicBezTo>
                  <a:cubicBezTo>
                    <a:pt x="1518" y="640"/>
                    <a:pt x="1518" y="645"/>
                    <a:pt x="1523" y="650"/>
                  </a:cubicBezTo>
                  <a:cubicBezTo>
                    <a:pt x="1523" y="650"/>
                    <a:pt x="1522" y="651"/>
                    <a:pt x="1522" y="651"/>
                  </a:cubicBezTo>
                  <a:cubicBezTo>
                    <a:pt x="1522" y="653"/>
                    <a:pt x="1521" y="654"/>
                    <a:pt x="1521" y="655"/>
                  </a:cubicBezTo>
                  <a:cubicBezTo>
                    <a:pt x="1520" y="657"/>
                    <a:pt x="1520" y="658"/>
                    <a:pt x="1519" y="659"/>
                  </a:cubicBezTo>
                  <a:cubicBezTo>
                    <a:pt x="1519" y="660"/>
                    <a:pt x="1519" y="661"/>
                    <a:pt x="1519" y="662"/>
                  </a:cubicBezTo>
                  <a:close/>
                  <a:moveTo>
                    <a:pt x="1548" y="662"/>
                  </a:moveTo>
                  <a:cubicBezTo>
                    <a:pt x="1548" y="662"/>
                    <a:pt x="1548" y="662"/>
                    <a:pt x="1548" y="662"/>
                  </a:cubicBezTo>
                  <a:cubicBezTo>
                    <a:pt x="1544" y="663"/>
                    <a:pt x="1540" y="664"/>
                    <a:pt x="1536" y="665"/>
                  </a:cubicBezTo>
                  <a:cubicBezTo>
                    <a:pt x="1532" y="665"/>
                    <a:pt x="1528" y="667"/>
                    <a:pt x="1524" y="668"/>
                  </a:cubicBezTo>
                  <a:cubicBezTo>
                    <a:pt x="1523" y="668"/>
                    <a:pt x="1522" y="669"/>
                    <a:pt x="1521" y="669"/>
                  </a:cubicBezTo>
                  <a:cubicBezTo>
                    <a:pt x="1521" y="670"/>
                    <a:pt x="1520" y="670"/>
                    <a:pt x="1520" y="670"/>
                  </a:cubicBezTo>
                  <a:cubicBezTo>
                    <a:pt x="1519" y="670"/>
                    <a:pt x="1519" y="670"/>
                    <a:pt x="1519" y="670"/>
                  </a:cubicBezTo>
                  <a:cubicBezTo>
                    <a:pt x="1519" y="670"/>
                    <a:pt x="1519" y="670"/>
                    <a:pt x="1519" y="670"/>
                  </a:cubicBezTo>
                  <a:cubicBezTo>
                    <a:pt x="1519" y="670"/>
                    <a:pt x="1520" y="670"/>
                    <a:pt x="1520" y="669"/>
                  </a:cubicBezTo>
                  <a:cubicBezTo>
                    <a:pt x="1520" y="669"/>
                    <a:pt x="1520" y="669"/>
                    <a:pt x="1520" y="668"/>
                  </a:cubicBezTo>
                  <a:cubicBezTo>
                    <a:pt x="1520" y="668"/>
                    <a:pt x="1520" y="668"/>
                    <a:pt x="1520" y="668"/>
                  </a:cubicBezTo>
                  <a:cubicBezTo>
                    <a:pt x="1520" y="667"/>
                    <a:pt x="1520" y="666"/>
                    <a:pt x="1520" y="666"/>
                  </a:cubicBezTo>
                  <a:cubicBezTo>
                    <a:pt x="1520" y="665"/>
                    <a:pt x="1520" y="665"/>
                    <a:pt x="1521" y="664"/>
                  </a:cubicBezTo>
                  <a:cubicBezTo>
                    <a:pt x="1521" y="663"/>
                    <a:pt x="1521" y="663"/>
                    <a:pt x="1521" y="662"/>
                  </a:cubicBezTo>
                  <a:cubicBezTo>
                    <a:pt x="1521" y="662"/>
                    <a:pt x="1521" y="661"/>
                    <a:pt x="1522" y="660"/>
                  </a:cubicBezTo>
                  <a:cubicBezTo>
                    <a:pt x="1522" y="659"/>
                    <a:pt x="1522" y="658"/>
                    <a:pt x="1523" y="656"/>
                  </a:cubicBezTo>
                  <a:cubicBezTo>
                    <a:pt x="1523" y="655"/>
                    <a:pt x="1524" y="654"/>
                    <a:pt x="1525" y="652"/>
                  </a:cubicBezTo>
                  <a:cubicBezTo>
                    <a:pt x="1525" y="651"/>
                    <a:pt x="1526" y="650"/>
                    <a:pt x="1527" y="648"/>
                  </a:cubicBezTo>
                  <a:cubicBezTo>
                    <a:pt x="1527" y="648"/>
                    <a:pt x="1527" y="648"/>
                    <a:pt x="1527" y="648"/>
                  </a:cubicBezTo>
                  <a:cubicBezTo>
                    <a:pt x="1526" y="649"/>
                    <a:pt x="1526" y="650"/>
                    <a:pt x="1526" y="651"/>
                  </a:cubicBezTo>
                  <a:cubicBezTo>
                    <a:pt x="1534" y="654"/>
                    <a:pt x="1540" y="651"/>
                    <a:pt x="1544" y="646"/>
                  </a:cubicBezTo>
                  <a:cubicBezTo>
                    <a:pt x="1548" y="648"/>
                    <a:pt x="1552" y="650"/>
                    <a:pt x="1555" y="652"/>
                  </a:cubicBezTo>
                  <a:cubicBezTo>
                    <a:pt x="1555" y="653"/>
                    <a:pt x="1555" y="653"/>
                    <a:pt x="1555" y="653"/>
                  </a:cubicBezTo>
                  <a:cubicBezTo>
                    <a:pt x="1555" y="654"/>
                    <a:pt x="1554" y="654"/>
                    <a:pt x="1554" y="655"/>
                  </a:cubicBezTo>
                  <a:cubicBezTo>
                    <a:pt x="1553" y="656"/>
                    <a:pt x="1553" y="657"/>
                    <a:pt x="1552" y="658"/>
                  </a:cubicBezTo>
                  <a:cubicBezTo>
                    <a:pt x="1552" y="658"/>
                    <a:pt x="1551" y="659"/>
                    <a:pt x="1551" y="660"/>
                  </a:cubicBezTo>
                  <a:cubicBezTo>
                    <a:pt x="1550" y="660"/>
                    <a:pt x="1550" y="660"/>
                    <a:pt x="1550" y="660"/>
                  </a:cubicBezTo>
                  <a:cubicBezTo>
                    <a:pt x="1550" y="661"/>
                    <a:pt x="1549" y="661"/>
                    <a:pt x="1549" y="661"/>
                  </a:cubicBezTo>
                  <a:cubicBezTo>
                    <a:pt x="1549" y="662"/>
                    <a:pt x="1548" y="662"/>
                    <a:pt x="1548" y="662"/>
                  </a:cubicBezTo>
                  <a:close/>
                  <a:moveTo>
                    <a:pt x="1567" y="661"/>
                  </a:moveTo>
                  <a:cubicBezTo>
                    <a:pt x="1566" y="661"/>
                    <a:pt x="1564" y="661"/>
                    <a:pt x="1562" y="661"/>
                  </a:cubicBezTo>
                  <a:cubicBezTo>
                    <a:pt x="1561" y="661"/>
                    <a:pt x="1559" y="661"/>
                    <a:pt x="1557" y="661"/>
                  </a:cubicBezTo>
                  <a:cubicBezTo>
                    <a:pt x="1555" y="662"/>
                    <a:pt x="1552" y="662"/>
                    <a:pt x="1549" y="662"/>
                  </a:cubicBezTo>
                  <a:cubicBezTo>
                    <a:pt x="1549" y="662"/>
                    <a:pt x="1550" y="662"/>
                    <a:pt x="1550" y="662"/>
                  </a:cubicBezTo>
                  <a:cubicBezTo>
                    <a:pt x="1551" y="661"/>
                    <a:pt x="1552" y="660"/>
                    <a:pt x="1553" y="659"/>
                  </a:cubicBezTo>
                  <a:cubicBezTo>
                    <a:pt x="1554" y="658"/>
                    <a:pt x="1555" y="657"/>
                    <a:pt x="1555" y="657"/>
                  </a:cubicBezTo>
                  <a:cubicBezTo>
                    <a:pt x="1556" y="656"/>
                    <a:pt x="1556" y="656"/>
                    <a:pt x="1556" y="655"/>
                  </a:cubicBezTo>
                  <a:cubicBezTo>
                    <a:pt x="1557" y="655"/>
                    <a:pt x="1557" y="654"/>
                    <a:pt x="1557" y="654"/>
                  </a:cubicBezTo>
                  <a:cubicBezTo>
                    <a:pt x="1557" y="654"/>
                    <a:pt x="1557" y="654"/>
                    <a:pt x="1557" y="654"/>
                  </a:cubicBezTo>
                  <a:cubicBezTo>
                    <a:pt x="1561" y="656"/>
                    <a:pt x="1565" y="659"/>
                    <a:pt x="1569" y="662"/>
                  </a:cubicBezTo>
                  <a:cubicBezTo>
                    <a:pt x="1568" y="661"/>
                    <a:pt x="1568" y="661"/>
                    <a:pt x="1567" y="661"/>
                  </a:cubicBezTo>
                  <a:close/>
                  <a:moveTo>
                    <a:pt x="1520" y="553"/>
                  </a:moveTo>
                  <a:cubicBezTo>
                    <a:pt x="1523" y="552"/>
                    <a:pt x="1543" y="552"/>
                    <a:pt x="1563" y="555"/>
                  </a:cubicBezTo>
                  <a:cubicBezTo>
                    <a:pt x="1561" y="562"/>
                    <a:pt x="1563" y="571"/>
                    <a:pt x="1570" y="577"/>
                  </a:cubicBezTo>
                  <a:cubicBezTo>
                    <a:pt x="1571" y="577"/>
                    <a:pt x="1571" y="577"/>
                    <a:pt x="1571" y="577"/>
                  </a:cubicBezTo>
                  <a:cubicBezTo>
                    <a:pt x="1571" y="577"/>
                    <a:pt x="1571" y="578"/>
                    <a:pt x="1571" y="578"/>
                  </a:cubicBezTo>
                  <a:cubicBezTo>
                    <a:pt x="1572" y="580"/>
                    <a:pt x="1572" y="582"/>
                    <a:pt x="1573" y="583"/>
                  </a:cubicBezTo>
                  <a:cubicBezTo>
                    <a:pt x="1573" y="584"/>
                    <a:pt x="1573" y="585"/>
                    <a:pt x="1574" y="586"/>
                  </a:cubicBezTo>
                  <a:cubicBezTo>
                    <a:pt x="1574" y="586"/>
                    <a:pt x="1574" y="587"/>
                    <a:pt x="1574" y="587"/>
                  </a:cubicBezTo>
                  <a:cubicBezTo>
                    <a:pt x="1574" y="587"/>
                    <a:pt x="1575" y="588"/>
                    <a:pt x="1575" y="588"/>
                  </a:cubicBezTo>
                  <a:cubicBezTo>
                    <a:pt x="1575" y="589"/>
                    <a:pt x="1575" y="590"/>
                    <a:pt x="1576" y="590"/>
                  </a:cubicBezTo>
                  <a:cubicBezTo>
                    <a:pt x="1576" y="591"/>
                    <a:pt x="1576" y="592"/>
                    <a:pt x="1577" y="592"/>
                  </a:cubicBezTo>
                  <a:cubicBezTo>
                    <a:pt x="1577" y="593"/>
                    <a:pt x="1577" y="593"/>
                    <a:pt x="1577" y="593"/>
                  </a:cubicBezTo>
                  <a:cubicBezTo>
                    <a:pt x="1577" y="593"/>
                    <a:pt x="1578" y="594"/>
                    <a:pt x="1578" y="594"/>
                  </a:cubicBezTo>
                  <a:cubicBezTo>
                    <a:pt x="1578" y="594"/>
                    <a:pt x="1579" y="595"/>
                    <a:pt x="1579" y="595"/>
                  </a:cubicBezTo>
                  <a:cubicBezTo>
                    <a:pt x="1580" y="596"/>
                    <a:pt x="1580" y="596"/>
                    <a:pt x="1580" y="596"/>
                  </a:cubicBezTo>
                  <a:cubicBezTo>
                    <a:pt x="1581" y="597"/>
                    <a:pt x="1581" y="597"/>
                    <a:pt x="1581" y="597"/>
                  </a:cubicBezTo>
                  <a:cubicBezTo>
                    <a:pt x="1582" y="598"/>
                    <a:pt x="1582" y="598"/>
                    <a:pt x="1582" y="598"/>
                  </a:cubicBezTo>
                  <a:cubicBezTo>
                    <a:pt x="1582" y="598"/>
                    <a:pt x="1582" y="598"/>
                    <a:pt x="1582" y="598"/>
                  </a:cubicBezTo>
                  <a:cubicBezTo>
                    <a:pt x="1582" y="599"/>
                    <a:pt x="1581" y="599"/>
                    <a:pt x="1581" y="599"/>
                  </a:cubicBezTo>
                  <a:cubicBezTo>
                    <a:pt x="1580" y="600"/>
                    <a:pt x="1580" y="600"/>
                    <a:pt x="1580" y="600"/>
                  </a:cubicBezTo>
                  <a:cubicBezTo>
                    <a:pt x="1580" y="600"/>
                    <a:pt x="1579" y="600"/>
                    <a:pt x="1579" y="601"/>
                  </a:cubicBezTo>
                  <a:cubicBezTo>
                    <a:pt x="1577" y="603"/>
                    <a:pt x="1576" y="605"/>
                    <a:pt x="1575" y="608"/>
                  </a:cubicBezTo>
                  <a:cubicBezTo>
                    <a:pt x="1574" y="610"/>
                    <a:pt x="1573" y="613"/>
                    <a:pt x="1572" y="615"/>
                  </a:cubicBezTo>
                  <a:cubicBezTo>
                    <a:pt x="1570" y="618"/>
                    <a:pt x="1569" y="621"/>
                    <a:pt x="1568" y="624"/>
                  </a:cubicBezTo>
                  <a:cubicBezTo>
                    <a:pt x="1566" y="629"/>
                    <a:pt x="1564" y="634"/>
                    <a:pt x="1562" y="639"/>
                  </a:cubicBezTo>
                  <a:cubicBezTo>
                    <a:pt x="1561" y="641"/>
                    <a:pt x="1560" y="643"/>
                    <a:pt x="1559" y="645"/>
                  </a:cubicBezTo>
                  <a:cubicBezTo>
                    <a:pt x="1556" y="642"/>
                    <a:pt x="1552" y="638"/>
                    <a:pt x="1548" y="635"/>
                  </a:cubicBezTo>
                  <a:cubicBezTo>
                    <a:pt x="1550" y="627"/>
                    <a:pt x="1550" y="618"/>
                    <a:pt x="1549" y="612"/>
                  </a:cubicBezTo>
                  <a:cubicBezTo>
                    <a:pt x="1547" y="615"/>
                    <a:pt x="1539" y="620"/>
                    <a:pt x="1532" y="625"/>
                  </a:cubicBezTo>
                  <a:cubicBezTo>
                    <a:pt x="1530" y="624"/>
                    <a:pt x="1527" y="623"/>
                    <a:pt x="1525" y="622"/>
                  </a:cubicBezTo>
                  <a:cubicBezTo>
                    <a:pt x="1491" y="609"/>
                    <a:pt x="1477" y="607"/>
                    <a:pt x="1444" y="599"/>
                  </a:cubicBezTo>
                  <a:cubicBezTo>
                    <a:pt x="1476" y="580"/>
                    <a:pt x="1486" y="568"/>
                    <a:pt x="1520" y="553"/>
                  </a:cubicBezTo>
                  <a:close/>
                  <a:moveTo>
                    <a:pt x="1452" y="619"/>
                  </a:moveTo>
                  <a:cubicBezTo>
                    <a:pt x="1452" y="619"/>
                    <a:pt x="1452" y="619"/>
                    <a:pt x="1452" y="619"/>
                  </a:cubicBezTo>
                  <a:cubicBezTo>
                    <a:pt x="1452" y="620"/>
                    <a:pt x="1452" y="622"/>
                    <a:pt x="1452" y="623"/>
                  </a:cubicBezTo>
                  <a:cubicBezTo>
                    <a:pt x="1452" y="630"/>
                    <a:pt x="1449" y="642"/>
                    <a:pt x="1460" y="641"/>
                  </a:cubicBezTo>
                  <a:cubicBezTo>
                    <a:pt x="1459" y="642"/>
                    <a:pt x="1459" y="642"/>
                    <a:pt x="1459" y="642"/>
                  </a:cubicBezTo>
                  <a:cubicBezTo>
                    <a:pt x="1460" y="643"/>
                    <a:pt x="1461" y="645"/>
                    <a:pt x="1461" y="647"/>
                  </a:cubicBezTo>
                  <a:cubicBezTo>
                    <a:pt x="1462" y="647"/>
                    <a:pt x="1462" y="646"/>
                    <a:pt x="1462" y="646"/>
                  </a:cubicBezTo>
                  <a:cubicBezTo>
                    <a:pt x="1462" y="647"/>
                    <a:pt x="1462" y="647"/>
                    <a:pt x="1462" y="648"/>
                  </a:cubicBezTo>
                  <a:cubicBezTo>
                    <a:pt x="1462" y="649"/>
                    <a:pt x="1462" y="650"/>
                    <a:pt x="1462" y="651"/>
                  </a:cubicBezTo>
                  <a:cubicBezTo>
                    <a:pt x="1462" y="653"/>
                    <a:pt x="1461" y="654"/>
                    <a:pt x="1461" y="655"/>
                  </a:cubicBezTo>
                  <a:cubicBezTo>
                    <a:pt x="1461" y="656"/>
                    <a:pt x="1461" y="657"/>
                    <a:pt x="1461" y="658"/>
                  </a:cubicBezTo>
                  <a:cubicBezTo>
                    <a:pt x="1461" y="659"/>
                    <a:pt x="1461" y="660"/>
                    <a:pt x="1460" y="661"/>
                  </a:cubicBezTo>
                  <a:cubicBezTo>
                    <a:pt x="1460" y="661"/>
                    <a:pt x="1460" y="662"/>
                    <a:pt x="1460" y="662"/>
                  </a:cubicBezTo>
                  <a:cubicBezTo>
                    <a:pt x="1460" y="662"/>
                    <a:pt x="1460" y="662"/>
                    <a:pt x="1460" y="662"/>
                  </a:cubicBezTo>
                  <a:cubicBezTo>
                    <a:pt x="1460" y="663"/>
                    <a:pt x="1460" y="663"/>
                    <a:pt x="1460" y="663"/>
                  </a:cubicBezTo>
                  <a:cubicBezTo>
                    <a:pt x="1460" y="664"/>
                    <a:pt x="1460" y="664"/>
                    <a:pt x="1460" y="664"/>
                  </a:cubicBezTo>
                  <a:cubicBezTo>
                    <a:pt x="1459" y="665"/>
                    <a:pt x="1458" y="666"/>
                    <a:pt x="1458" y="668"/>
                  </a:cubicBezTo>
                  <a:cubicBezTo>
                    <a:pt x="1457" y="668"/>
                    <a:pt x="1457" y="669"/>
                    <a:pt x="1457" y="670"/>
                  </a:cubicBezTo>
                  <a:cubicBezTo>
                    <a:pt x="1456" y="670"/>
                    <a:pt x="1456" y="671"/>
                    <a:pt x="1456" y="671"/>
                  </a:cubicBezTo>
                  <a:cubicBezTo>
                    <a:pt x="1456" y="672"/>
                    <a:pt x="1456" y="672"/>
                    <a:pt x="1455" y="672"/>
                  </a:cubicBezTo>
                  <a:cubicBezTo>
                    <a:pt x="1454" y="676"/>
                    <a:pt x="1453" y="680"/>
                    <a:pt x="1452" y="685"/>
                  </a:cubicBezTo>
                  <a:cubicBezTo>
                    <a:pt x="1452" y="685"/>
                    <a:pt x="1452" y="685"/>
                    <a:pt x="1452" y="685"/>
                  </a:cubicBezTo>
                  <a:cubicBezTo>
                    <a:pt x="1452" y="685"/>
                    <a:pt x="1452" y="684"/>
                    <a:pt x="1452" y="684"/>
                  </a:cubicBezTo>
                  <a:cubicBezTo>
                    <a:pt x="1451" y="684"/>
                    <a:pt x="1451" y="684"/>
                    <a:pt x="1451" y="683"/>
                  </a:cubicBezTo>
                  <a:cubicBezTo>
                    <a:pt x="1451" y="683"/>
                    <a:pt x="1451" y="683"/>
                    <a:pt x="1450" y="683"/>
                  </a:cubicBezTo>
                  <a:cubicBezTo>
                    <a:pt x="1448" y="681"/>
                    <a:pt x="1446" y="679"/>
                    <a:pt x="1443" y="678"/>
                  </a:cubicBezTo>
                  <a:cubicBezTo>
                    <a:pt x="1441" y="677"/>
                    <a:pt x="1439" y="675"/>
                    <a:pt x="1436" y="674"/>
                  </a:cubicBezTo>
                  <a:cubicBezTo>
                    <a:pt x="1437" y="674"/>
                    <a:pt x="1437" y="674"/>
                    <a:pt x="1437" y="673"/>
                  </a:cubicBezTo>
                  <a:cubicBezTo>
                    <a:pt x="1437" y="671"/>
                    <a:pt x="1437" y="671"/>
                    <a:pt x="1437" y="671"/>
                  </a:cubicBezTo>
                  <a:cubicBezTo>
                    <a:pt x="1440" y="659"/>
                    <a:pt x="1430" y="647"/>
                    <a:pt x="1417" y="649"/>
                  </a:cubicBezTo>
                  <a:cubicBezTo>
                    <a:pt x="1420" y="659"/>
                    <a:pt x="1420" y="677"/>
                    <a:pt x="1434" y="674"/>
                  </a:cubicBezTo>
                  <a:cubicBezTo>
                    <a:pt x="1434" y="675"/>
                    <a:pt x="1434" y="675"/>
                    <a:pt x="1434" y="675"/>
                  </a:cubicBezTo>
                  <a:cubicBezTo>
                    <a:pt x="1437" y="677"/>
                    <a:pt x="1440" y="678"/>
                    <a:pt x="1442" y="680"/>
                  </a:cubicBezTo>
                  <a:cubicBezTo>
                    <a:pt x="1445" y="681"/>
                    <a:pt x="1447" y="683"/>
                    <a:pt x="1449" y="684"/>
                  </a:cubicBezTo>
                  <a:cubicBezTo>
                    <a:pt x="1449" y="684"/>
                    <a:pt x="1449" y="685"/>
                    <a:pt x="1449" y="685"/>
                  </a:cubicBezTo>
                  <a:cubicBezTo>
                    <a:pt x="1450" y="685"/>
                    <a:pt x="1450" y="685"/>
                    <a:pt x="1450" y="685"/>
                  </a:cubicBezTo>
                  <a:cubicBezTo>
                    <a:pt x="1450" y="686"/>
                    <a:pt x="1450" y="686"/>
                    <a:pt x="1451" y="686"/>
                  </a:cubicBezTo>
                  <a:cubicBezTo>
                    <a:pt x="1451" y="686"/>
                    <a:pt x="1451" y="686"/>
                    <a:pt x="1451" y="686"/>
                  </a:cubicBezTo>
                  <a:cubicBezTo>
                    <a:pt x="1451" y="687"/>
                    <a:pt x="1452" y="687"/>
                    <a:pt x="1452" y="687"/>
                  </a:cubicBezTo>
                  <a:cubicBezTo>
                    <a:pt x="1452" y="689"/>
                    <a:pt x="1451" y="691"/>
                    <a:pt x="1451" y="693"/>
                  </a:cubicBezTo>
                  <a:cubicBezTo>
                    <a:pt x="1451" y="696"/>
                    <a:pt x="1452" y="698"/>
                    <a:pt x="1452" y="701"/>
                  </a:cubicBezTo>
                  <a:cubicBezTo>
                    <a:pt x="1452" y="703"/>
                    <a:pt x="1452" y="706"/>
                    <a:pt x="1452" y="708"/>
                  </a:cubicBezTo>
                  <a:cubicBezTo>
                    <a:pt x="1452" y="710"/>
                    <a:pt x="1453" y="711"/>
                    <a:pt x="1453" y="712"/>
                  </a:cubicBezTo>
                  <a:cubicBezTo>
                    <a:pt x="1453" y="713"/>
                    <a:pt x="1453" y="713"/>
                    <a:pt x="1453" y="714"/>
                  </a:cubicBezTo>
                  <a:cubicBezTo>
                    <a:pt x="1453" y="715"/>
                    <a:pt x="1453" y="715"/>
                    <a:pt x="1453" y="716"/>
                  </a:cubicBezTo>
                  <a:cubicBezTo>
                    <a:pt x="1453" y="720"/>
                    <a:pt x="1452" y="725"/>
                    <a:pt x="1451" y="728"/>
                  </a:cubicBezTo>
                  <a:cubicBezTo>
                    <a:pt x="1451" y="729"/>
                    <a:pt x="1451" y="729"/>
                    <a:pt x="1451" y="730"/>
                  </a:cubicBezTo>
                  <a:cubicBezTo>
                    <a:pt x="1451" y="730"/>
                    <a:pt x="1450" y="731"/>
                    <a:pt x="1450" y="731"/>
                  </a:cubicBezTo>
                  <a:cubicBezTo>
                    <a:pt x="1450" y="732"/>
                    <a:pt x="1450" y="733"/>
                    <a:pt x="1450" y="733"/>
                  </a:cubicBezTo>
                  <a:cubicBezTo>
                    <a:pt x="1449" y="735"/>
                    <a:pt x="1448" y="736"/>
                    <a:pt x="1448" y="737"/>
                  </a:cubicBezTo>
                  <a:cubicBezTo>
                    <a:pt x="1448" y="738"/>
                    <a:pt x="1447" y="738"/>
                    <a:pt x="1447" y="739"/>
                  </a:cubicBezTo>
                  <a:cubicBezTo>
                    <a:pt x="1447" y="739"/>
                    <a:pt x="1447" y="739"/>
                    <a:pt x="1447" y="739"/>
                  </a:cubicBezTo>
                  <a:cubicBezTo>
                    <a:pt x="1446" y="739"/>
                    <a:pt x="1446" y="739"/>
                    <a:pt x="1446" y="739"/>
                  </a:cubicBezTo>
                  <a:cubicBezTo>
                    <a:pt x="1446" y="739"/>
                    <a:pt x="1446" y="739"/>
                    <a:pt x="1446" y="739"/>
                  </a:cubicBezTo>
                  <a:cubicBezTo>
                    <a:pt x="1446" y="740"/>
                    <a:pt x="1446" y="740"/>
                    <a:pt x="1446" y="740"/>
                  </a:cubicBezTo>
                  <a:cubicBezTo>
                    <a:pt x="1445" y="741"/>
                    <a:pt x="1445" y="741"/>
                    <a:pt x="1445" y="741"/>
                  </a:cubicBezTo>
                  <a:cubicBezTo>
                    <a:pt x="1444" y="742"/>
                    <a:pt x="1444" y="742"/>
                    <a:pt x="1443" y="743"/>
                  </a:cubicBezTo>
                  <a:cubicBezTo>
                    <a:pt x="1442" y="744"/>
                    <a:pt x="1442" y="745"/>
                    <a:pt x="1441" y="746"/>
                  </a:cubicBezTo>
                  <a:cubicBezTo>
                    <a:pt x="1436" y="752"/>
                    <a:pt x="1431" y="759"/>
                    <a:pt x="1427" y="765"/>
                  </a:cubicBezTo>
                  <a:cubicBezTo>
                    <a:pt x="1408" y="787"/>
                    <a:pt x="1391" y="811"/>
                    <a:pt x="1366" y="826"/>
                  </a:cubicBezTo>
                  <a:cubicBezTo>
                    <a:pt x="1333" y="845"/>
                    <a:pt x="1292" y="865"/>
                    <a:pt x="1259" y="880"/>
                  </a:cubicBezTo>
                  <a:cubicBezTo>
                    <a:pt x="1264" y="864"/>
                    <a:pt x="1270" y="849"/>
                    <a:pt x="1277" y="834"/>
                  </a:cubicBezTo>
                  <a:cubicBezTo>
                    <a:pt x="1280" y="830"/>
                    <a:pt x="1284" y="826"/>
                    <a:pt x="1288" y="823"/>
                  </a:cubicBezTo>
                  <a:cubicBezTo>
                    <a:pt x="1288" y="823"/>
                    <a:pt x="1288" y="823"/>
                    <a:pt x="1289" y="823"/>
                  </a:cubicBezTo>
                  <a:cubicBezTo>
                    <a:pt x="1292" y="821"/>
                    <a:pt x="1295" y="820"/>
                    <a:pt x="1300" y="819"/>
                  </a:cubicBezTo>
                  <a:cubicBezTo>
                    <a:pt x="1301" y="819"/>
                    <a:pt x="1302" y="818"/>
                    <a:pt x="1303" y="818"/>
                  </a:cubicBezTo>
                  <a:cubicBezTo>
                    <a:pt x="1304" y="818"/>
                    <a:pt x="1305" y="818"/>
                    <a:pt x="1306" y="818"/>
                  </a:cubicBezTo>
                  <a:cubicBezTo>
                    <a:pt x="1308" y="817"/>
                    <a:pt x="1311" y="817"/>
                    <a:pt x="1313" y="817"/>
                  </a:cubicBezTo>
                  <a:cubicBezTo>
                    <a:pt x="1314" y="817"/>
                    <a:pt x="1314" y="817"/>
                    <a:pt x="1315" y="816"/>
                  </a:cubicBezTo>
                  <a:cubicBezTo>
                    <a:pt x="1338" y="838"/>
                    <a:pt x="1350" y="820"/>
                    <a:pt x="1374" y="820"/>
                  </a:cubicBezTo>
                  <a:cubicBezTo>
                    <a:pt x="1354" y="792"/>
                    <a:pt x="1332" y="795"/>
                    <a:pt x="1312" y="814"/>
                  </a:cubicBezTo>
                  <a:cubicBezTo>
                    <a:pt x="1312" y="814"/>
                    <a:pt x="1312" y="814"/>
                    <a:pt x="1312" y="814"/>
                  </a:cubicBezTo>
                  <a:cubicBezTo>
                    <a:pt x="1310" y="814"/>
                    <a:pt x="1308" y="815"/>
                    <a:pt x="1306" y="815"/>
                  </a:cubicBezTo>
                  <a:cubicBezTo>
                    <a:pt x="1304" y="815"/>
                    <a:pt x="1303" y="815"/>
                    <a:pt x="1302" y="816"/>
                  </a:cubicBezTo>
                  <a:cubicBezTo>
                    <a:pt x="1301" y="816"/>
                    <a:pt x="1300" y="816"/>
                    <a:pt x="1299" y="816"/>
                  </a:cubicBezTo>
                  <a:cubicBezTo>
                    <a:pt x="1297" y="817"/>
                    <a:pt x="1295" y="817"/>
                    <a:pt x="1294" y="818"/>
                  </a:cubicBezTo>
                  <a:cubicBezTo>
                    <a:pt x="1294" y="817"/>
                    <a:pt x="1295" y="817"/>
                    <a:pt x="1295" y="816"/>
                  </a:cubicBezTo>
                  <a:cubicBezTo>
                    <a:pt x="1299" y="812"/>
                    <a:pt x="1303" y="809"/>
                    <a:pt x="1306" y="805"/>
                  </a:cubicBezTo>
                  <a:cubicBezTo>
                    <a:pt x="1308" y="803"/>
                    <a:pt x="1310" y="801"/>
                    <a:pt x="1311" y="799"/>
                  </a:cubicBezTo>
                  <a:cubicBezTo>
                    <a:pt x="1312" y="798"/>
                    <a:pt x="1313" y="797"/>
                    <a:pt x="1314" y="796"/>
                  </a:cubicBezTo>
                  <a:cubicBezTo>
                    <a:pt x="1314" y="795"/>
                    <a:pt x="1314" y="795"/>
                    <a:pt x="1314" y="795"/>
                  </a:cubicBezTo>
                  <a:cubicBezTo>
                    <a:pt x="1314" y="795"/>
                    <a:pt x="1314" y="795"/>
                    <a:pt x="1314" y="795"/>
                  </a:cubicBezTo>
                  <a:cubicBezTo>
                    <a:pt x="1315" y="795"/>
                    <a:pt x="1315" y="795"/>
                    <a:pt x="1315" y="795"/>
                  </a:cubicBezTo>
                  <a:cubicBezTo>
                    <a:pt x="1315" y="795"/>
                    <a:pt x="1315" y="795"/>
                    <a:pt x="1315" y="795"/>
                  </a:cubicBezTo>
                  <a:cubicBezTo>
                    <a:pt x="1315" y="795"/>
                    <a:pt x="1315" y="795"/>
                    <a:pt x="1315" y="795"/>
                  </a:cubicBezTo>
                  <a:cubicBezTo>
                    <a:pt x="1316" y="793"/>
                    <a:pt x="1316" y="793"/>
                    <a:pt x="1316" y="793"/>
                  </a:cubicBezTo>
                  <a:cubicBezTo>
                    <a:pt x="1319" y="789"/>
                    <a:pt x="1321" y="784"/>
                    <a:pt x="1323" y="779"/>
                  </a:cubicBezTo>
                  <a:cubicBezTo>
                    <a:pt x="1323" y="779"/>
                    <a:pt x="1323" y="779"/>
                    <a:pt x="1323" y="779"/>
                  </a:cubicBezTo>
                  <a:cubicBezTo>
                    <a:pt x="1324" y="779"/>
                    <a:pt x="1324" y="779"/>
                    <a:pt x="1325" y="778"/>
                  </a:cubicBezTo>
                  <a:cubicBezTo>
                    <a:pt x="1326" y="778"/>
                    <a:pt x="1327" y="778"/>
                    <a:pt x="1328" y="778"/>
                  </a:cubicBezTo>
                  <a:cubicBezTo>
                    <a:pt x="1329" y="777"/>
                    <a:pt x="1330" y="777"/>
                    <a:pt x="1332" y="777"/>
                  </a:cubicBezTo>
                  <a:cubicBezTo>
                    <a:pt x="1333" y="777"/>
                    <a:pt x="1334" y="776"/>
                    <a:pt x="1335" y="776"/>
                  </a:cubicBezTo>
                  <a:cubicBezTo>
                    <a:pt x="1338" y="775"/>
                    <a:pt x="1341" y="775"/>
                    <a:pt x="1344" y="775"/>
                  </a:cubicBezTo>
                  <a:cubicBezTo>
                    <a:pt x="1347" y="774"/>
                    <a:pt x="1350" y="774"/>
                    <a:pt x="1354" y="774"/>
                  </a:cubicBezTo>
                  <a:cubicBezTo>
                    <a:pt x="1357" y="773"/>
                    <a:pt x="1361" y="773"/>
                    <a:pt x="1364" y="772"/>
                  </a:cubicBezTo>
                  <a:cubicBezTo>
                    <a:pt x="1365" y="772"/>
                    <a:pt x="1366" y="772"/>
                    <a:pt x="1367" y="771"/>
                  </a:cubicBezTo>
                  <a:cubicBezTo>
                    <a:pt x="1367" y="771"/>
                    <a:pt x="1368" y="771"/>
                    <a:pt x="1368" y="771"/>
                  </a:cubicBezTo>
                  <a:cubicBezTo>
                    <a:pt x="1370" y="771"/>
                    <a:pt x="1370" y="771"/>
                    <a:pt x="1370" y="771"/>
                  </a:cubicBezTo>
                  <a:cubicBezTo>
                    <a:pt x="1372" y="770"/>
                    <a:pt x="1372" y="770"/>
                    <a:pt x="1372" y="770"/>
                  </a:cubicBezTo>
                  <a:cubicBezTo>
                    <a:pt x="1373" y="769"/>
                    <a:pt x="1374" y="769"/>
                    <a:pt x="1375" y="769"/>
                  </a:cubicBezTo>
                  <a:cubicBezTo>
                    <a:pt x="1377" y="768"/>
                    <a:pt x="1378" y="767"/>
                    <a:pt x="1380" y="767"/>
                  </a:cubicBezTo>
                  <a:cubicBezTo>
                    <a:pt x="1381" y="766"/>
                    <a:pt x="1381" y="766"/>
                    <a:pt x="1382" y="765"/>
                  </a:cubicBezTo>
                  <a:cubicBezTo>
                    <a:pt x="1383" y="765"/>
                    <a:pt x="1384" y="764"/>
                    <a:pt x="1385" y="764"/>
                  </a:cubicBezTo>
                  <a:cubicBezTo>
                    <a:pt x="1385" y="763"/>
                    <a:pt x="1386" y="763"/>
                    <a:pt x="1387" y="762"/>
                  </a:cubicBezTo>
                  <a:cubicBezTo>
                    <a:pt x="1388" y="762"/>
                    <a:pt x="1388" y="762"/>
                    <a:pt x="1388" y="762"/>
                  </a:cubicBezTo>
                  <a:cubicBezTo>
                    <a:pt x="1389" y="761"/>
                    <a:pt x="1389" y="761"/>
                    <a:pt x="1389" y="761"/>
                  </a:cubicBezTo>
                  <a:cubicBezTo>
                    <a:pt x="1390" y="760"/>
                    <a:pt x="1390" y="760"/>
                    <a:pt x="1391" y="759"/>
                  </a:cubicBezTo>
                  <a:cubicBezTo>
                    <a:pt x="1392" y="759"/>
                    <a:pt x="1392" y="758"/>
                    <a:pt x="1393" y="758"/>
                  </a:cubicBezTo>
                  <a:cubicBezTo>
                    <a:pt x="1394" y="757"/>
                    <a:pt x="1394" y="757"/>
                    <a:pt x="1395" y="756"/>
                  </a:cubicBezTo>
                  <a:cubicBezTo>
                    <a:pt x="1395" y="755"/>
                    <a:pt x="1396" y="755"/>
                    <a:pt x="1397" y="754"/>
                  </a:cubicBezTo>
                  <a:cubicBezTo>
                    <a:pt x="1398" y="753"/>
                    <a:pt x="1399" y="752"/>
                    <a:pt x="1400" y="751"/>
                  </a:cubicBezTo>
                  <a:cubicBezTo>
                    <a:pt x="1400" y="750"/>
                    <a:pt x="1401" y="750"/>
                    <a:pt x="1401" y="749"/>
                  </a:cubicBezTo>
                  <a:cubicBezTo>
                    <a:pt x="1402" y="748"/>
                    <a:pt x="1402" y="748"/>
                    <a:pt x="1403" y="747"/>
                  </a:cubicBezTo>
                  <a:cubicBezTo>
                    <a:pt x="1403" y="746"/>
                    <a:pt x="1404" y="745"/>
                    <a:pt x="1405" y="744"/>
                  </a:cubicBezTo>
                  <a:cubicBezTo>
                    <a:pt x="1405" y="743"/>
                    <a:pt x="1405" y="743"/>
                    <a:pt x="1406" y="742"/>
                  </a:cubicBezTo>
                  <a:cubicBezTo>
                    <a:pt x="1406" y="742"/>
                    <a:pt x="1406" y="741"/>
                    <a:pt x="1407" y="741"/>
                  </a:cubicBezTo>
                  <a:cubicBezTo>
                    <a:pt x="1407" y="740"/>
                    <a:pt x="1407" y="738"/>
                    <a:pt x="1408" y="737"/>
                  </a:cubicBezTo>
                  <a:cubicBezTo>
                    <a:pt x="1409" y="735"/>
                    <a:pt x="1409" y="734"/>
                    <a:pt x="1409" y="732"/>
                  </a:cubicBezTo>
                  <a:cubicBezTo>
                    <a:pt x="1409" y="731"/>
                    <a:pt x="1409" y="731"/>
                    <a:pt x="1410" y="730"/>
                  </a:cubicBezTo>
                  <a:cubicBezTo>
                    <a:pt x="1410" y="730"/>
                    <a:pt x="1410" y="729"/>
                    <a:pt x="1410" y="729"/>
                  </a:cubicBezTo>
                  <a:cubicBezTo>
                    <a:pt x="1410" y="728"/>
                    <a:pt x="1410" y="727"/>
                    <a:pt x="1410" y="727"/>
                  </a:cubicBezTo>
                  <a:cubicBezTo>
                    <a:pt x="1410" y="727"/>
                    <a:pt x="1410" y="728"/>
                    <a:pt x="1409" y="729"/>
                  </a:cubicBezTo>
                  <a:cubicBezTo>
                    <a:pt x="1409" y="729"/>
                    <a:pt x="1409" y="730"/>
                    <a:pt x="1408" y="732"/>
                  </a:cubicBezTo>
                  <a:cubicBezTo>
                    <a:pt x="1407" y="733"/>
                    <a:pt x="1407" y="735"/>
                    <a:pt x="1405" y="736"/>
                  </a:cubicBezTo>
                  <a:cubicBezTo>
                    <a:pt x="1405" y="737"/>
                    <a:pt x="1404" y="738"/>
                    <a:pt x="1404" y="739"/>
                  </a:cubicBezTo>
                  <a:cubicBezTo>
                    <a:pt x="1403" y="740"/>
                    <a:pt x="1403" y="741"/>
                    <a:pt x="1402" y="742"/>
                  </a:cubicBezTo>
                  <a:cubicBezTo>
                    <a:pt x="1401" y="743"/>
                    <a:pt x="1400" y="744"/>
                    <a:pt x="1400" y="745"/>
                  </a:cubicBezTo>
                  <a:cubicBezTo>
                    <a:pt x="1399" y="746"/>
                    <a:pt x="1399" y="747"/>
                    <a:pt x="1398" y="747"/>
                  </a:cubicBezTo>
                  <a:cubicBezTo>
                    <a:pt x="1398" y="748"/>
                    <a:pt x="1398" y="748"/>
                    <a:pt x="1397" y="749"/>
                  </a:cubicBezTo>
                  <a:cubicBezTo>
                    <a:pt x="1396" y="750"/>
                    <a:pt x="1395" y="751"/>
                    <a:pt x="1394" y="752"/>
                  </a:cubicBezTo>
                  <a:cubicBezTo>
                    <a:pt x="1394" y="753"/>
                    <a:pt x="1393" y="753"/>
                    <a:pt x="1392" y="754"/>
                  </a:cubicBezTo>
                  <a:cubicBezTo>
                    <a:pt x="1392" y="754"/>
                    <a:pt x="1391" y="755"/>
                    <a:pt x="1391" y="755"/>
                  </a:cubicBezTo>
                  <a:cubicBezTo>
                    <a:pt x="1390" y="756"/>
                    <a:pt x="1389" y="756"/>
                    <a:pt x="1389" y="757"/>
                  </a:cubicBezTo>
                  <a:cubicBezTo>
                    <a:pt x="1388" y="757"/>
                    <a:pt x="1387" y="758"/>
                    <a:pt x="1387" y="758"/>
                  </a:cubicBezTo>
                  <a:cubicBezTo>
                    <a:pt x="1386" y="759"/>
                    <a:pt x="1386" y="759"/>
                    <a:pt x="1386" y="759"/>
                  </a:cubicBezTo>
                  <a:cubicBezTo>
                    <a:pt x="1385" y="760"/>
                    <a:pt x="1385" y="760"/>
                    <a:pt x="1385" y="760"/>
                  </a:cubicBezTo>
                  <a:cubicBezTo>
                    <a:pt x="1385" y="760"/>
                    <a:pt x="1384" y="760"/>
                    <a:pt x="1384" y="760"/>
                  </a:cubicBezTo>
                  <a:cubicBezTo>
                    <a:pt x="1384" y="760"/>
                    <a:pt x="1384" y="760"/>
                    <a:pt x="1384" y="760"/>
                  </a:cubicBezTo>
                  <a:cubicBezTo>
                    <a:pt x="1384" y="760"/>
                    <a:pt x="1385" y="760"/>
                    <a:pt x="1385" y="759"/>
                  </a:cubicBezTo>
                  <a:cubicBezTo>
                    <a:pt x="1385" y="759"/>
                    <a:pt x="1385" y="759"/>
                    <a:pt x="1386" y="758"/>
                  </a:cubicBezTo>
                  <a:cubicBezTo>
                    <a:pt x="1386" y="758"/>
                    <a:pt x="1386" y="757"/>
                    <a:pt x="1387" y="757"/>
                  </a:cubicBezTo>
                  <a:cubicBezTo>
                    <a:pt x="1387" y="757"/>
                    <a:pt x="1387" y="756"/>
                    <a:pt x="1387" y="756"/>
                  </a:cubicBezTo>
                  <a:cubicBezTo>
                    <a:pt x="1387" y="756"/>
                    <a:pt x="1387" y="756"/>
                    <a:pt x="1387" y="755"/>
                  </a:cubicBezTo>
                  <a:cubicBezTo>
                    <a:pt x="1387" y="755"/>
                    <a:pt x="1388" y="754"/>
                    <a:pt x="1388" y="754"/>
                  </a:cubicBezTo>
                  <a:cubicBezTo>
                    <a:pt x="1388" y="753"/>
                    <a:pt x="1388" y="752"/>
                    <a:pt x="1388" y="752"/>
                  </a:cubicBezTo>
                  <a:cubicBezTo>
                    <a:pt x="1388" y="751"/>
                    <a:pt x="1389" y="750"/>
                    <a:pt x="1389" y="750"/>
                  </a:cubicBezTo>
                  <a:cubicBezTo>
                    <a:pt x="1389" y="749"/>
                    <a:pt x="1389" y="748"/>
                    <a:pt x="1389" y="748"/>
                  </a:cubicBezTo>
                  <a:cubicBezTo>
                    <a:pt x="1389" y="746"/>
                    <a:pt x="1390" y="745"/>
                    <a:pt x="1390" y="743"/>
                  </a:cubicBezTo>
                  <a:cubicBezTo>
                    <a:pt x="1390" y="742"/>
                    <a:pt x="1390" y="740"/>
                    <a:pt x="1390" y="738"/>
                  </a:cubicBezTo>
                  <a:cubicBezTo>
                    <a:pt x="1390" y="737"/>
                    <a:pt x="1390" y="735"/>
                    <a:pt x="1390" y="734"/>
                  </a:cubicBezTo>
                  <a:cubicBezTo>
                    <a:pt x="1390" y="733"/>
                    <a:pt x="1389" y="732"/>
                    <a:pt x="1389" y="730"/>
                  </a:cubicBezTo>
                  <a:cubicBezTo>
                    <a:pt x="1401" y="715"/>
                    <a:pt x="1386" y="710"/>
                    <a:pt x="1386" y="694"/>
                  </a:cubicBezTo>
                  <a:cubicBezTo>
                    <a:pt x="1373" y="707"/>
                    <a:pt x="1365" y="721"/>
                    <a:pt x="1386" y="730"/>
                  </a:cubicBezTo>
                  <a:cubicBezTo>
                    <a:pt x="1386" y="730"/>
                    <a:pt x="1386" y="730"/>
                    <a:pt x="1386" y="730"/>
                  </a:cubicBezTo>
                  <a:cubicBezTo>
                    <a:pt x="1387" y="731"/>
                    <a:pt x="1387" y="732"/>
                    <a:pt x="1387" y="734"/>
                  </a:cubicBezTo>
                  <a:cubicBezTo>
                    <a:pt x="1387" y="735"/>
                    <a:pt x="1387" y="737"/>
                    <a:pt x="1387" y="738"/>
                  </a:cubicBezTo>
                  <a:cubicBezTo>
                    <a:pt x="1387" y="740"/>
                    <a:pt x="1387" y="741"/>
                    <a:pt x="1387" y="743"/>
                  </a:cubicBezTo>
                  <a:cubicBezTo>
                    <a:pt x="1387" y="744"/>
                    <a:pt x="1387" y="746"/>
                    <a:pt x="1386" y="747"/>
                  </a:cubicBezTo>
                  <a:cubicBezTo>
                    <a:pt x="1386" y="748"/>
                    <a:pt x="1386" y="748"/>
                    <a:pt x="1386" y="749"/>
                  </a:cubicBezTo>
                  <a:cubicBezTo>
                    <a:pt x="1386" y="750"/>
                    <a:pt x="1386" y="750"/>
                    <a:pt x="1386" y="751"/>
                  </a:cubicBezTo>
                  <a:cubicBezTo>
                    <a:pt x="1385" y="752"/>
                    <a:pt x="1385" y="752"/>
                    <a:pt x="1385" y="753"/>
                  </a:cubicBezTo>
                  <a:cubicBezTo>
                    <a:pt x="1385" y="753"/>
                    <a:pt x="1385" y="754"/>
                    <a:pt x="1385" y="754"/>
                  </a:cubicBezTo>
                  <a:cubicBezTo>
                    <a:pt x="1384" y="755"/>
                    <a:pt x="1384" y="755"/>
                    <a:pt x="1384" y="755"/>
                  </a:cubicBezTo>
                  <a:cubicBezTo>
                    <a:pt x="1384" y="755"/>
                    <a:pt x="1384" y="756"/>
                    <a:pt x="1384" y="756"/>
                  </a:cubicBezTo>
                  <a:cubicBezTo>
                    <a:pt x="1384" y="756"/>
                    <a:pt x="1384" y="757"/>
                    <a:pt x="1384" y="757"/>
                  </a:cubicBezTo>
                  <a:cubicBezTo>
                    <a:pt x="1384" y="758"/>
                    <a:pt x="1383" y="759"/>
                    <a:pt x="1383" y="760"/>
                  </a:cubicBezTo>
                  <a:cubicBezTo>
                    <a:pt x="1383" y="760"/>
                    <a:pt x="1383" y="761"/>
                    <a:pt x="1383" y="761"/>
                  </a:cubicBezTo>
                  <a:cubicBezTo>
                    <a:pt x="1383" y="761"/>
                    <a:pt x="1383" y="761"/>
                    <a:pt x="1383" y="761"/>
                  </a:cubicBezTo>
                  <a:cubicBezTo>
                    <a:pt x="1382" y="762"/>
                    <a:pt x="1381" y="762"/>
                    <a:pt x="1380" y="762"/>
                  </a:cubicBezTo>
                  <a:cubicBezTo>
                    <a:pt x="1380" y="763"/>
                    <a:pt x="1379" y="763"/>
                    <a:pt x="1378" y="764"/>
                  </a:cubicBezTo>
                  <a:cubicBezTo>
                    <a:pt x="1377" y="764"/>
                    <a:pt x="1375" y="765"/>
                    <a:pt x="1373" y="766"/>
                  </a:cubicBezTo>
                  <a:cubicBezTo>
                    <a:pt x="1373" y="766"/>
                    <a:pt x="1372" y="766"/>
                    <a:pt x="1371" y="767"/>
                  </a:cubicBezTo>
                  <a:cubicBezTo>
                    <a:pt x="1368" y="768"/>
                    <a:pt x="1368" y="768"/>
                    <a:pt x="1368" y="768"/>
                  </a:cubicBezTo>
                  <a:cubicBezTo>
                    <a:pt x="1367" y="768"/>
                    <a:pt x="1367" y="768"/>
                    <a:pt x="1367" y="768"/>
                  </a:cubicBezTo>
                  <a:cubicBezTo>
                    <a:pt x="1367" y="768"/>
                    <a:pt x="1366" y="768"/>
                    <a:pt x="1366" y="768"/>
                  </a:cubicBezTo>
                  <a:cubicBezTo>
                    <a:pt x="1365" y="768"/>
                    <a:pt x="1364" y="769"/>
                    <a:pt x="1363" y="769"/>
                  </a:cubicBezTo>
                  <a:cubicBezTo>
                    <a:pt x="1362" y="769"/>
                    <a:pt x="1360" y="770"/>
                    <a:pt x="1358" y="770"/>
                  </a:cubicBezTo>
                  <a:cubicBezTo>
                    <a:pt x="1357" y="770"/>
                    <a:pt x="1355" y="770"/>
                    <a:pt x="1353" y="770"/>
                  </a:cubicBezTo>
                  <a:cubicBezTo>
                    <a:pt x="1346" y="771"/>
                    <a:pt x="1340" y="772"/>
                    <a:pt x="1334" y="773"/>
                  </a:cubicBezTo>
                  <a:cubicBezTo>
                    <a:pt x="1334" y="773"/>
                    <a:pt x="1333" y="773"/>
                    <a:pt x="1332" y="773"/>
                  </a:cubicBezTo>
                  <a:cubicBezTo>
                    <a:pt x="1332" y="773"/>
                    <a:pt x="1331" y="774"/>
                    <a:pt x="1330" y="774"/>
                  </a:cubicBezTo>
                  <a:cubicBezTo>
                    <a:pt x="1329" y="774"/>
                    <a:pt x="1328" y="775"/>
                    <a:pt x="1327" y="775"/>
                  </a:cubicBezTo>
                  <a:cubicBezTo>
                    <a:pt x="1326" y="776"/>
                    <a:pt x="1325" y="777"/>
                    <a:pt x="1324" y="777"/>
                  </a:cubicBezTo>
                  <a:cubicBezTo>
                    <a:pt x="1325" y="774"/>
                    <a:pt x="1326" y="770"/>
                    <a:pt x="1327" y="767"/>
                  </a:cubicBezTo>
                  <a:cubicBezTo>
                    <a:pt x="1329" y="758"/>
                    <a:pt x="1330" y="749"/>
                    <a:pt x="1330" y="742"/>
                  </a:cubicBezTo>
                  <a:cubicBezTo>
                    <a:pt x="1330" y="741"/>
                    <a:pt x="1330" y="740"/>
                    <a:pt x="1330" y="739"/>
                  </a:cubicBezTo>
                  <a:cubicBezTo>
                    <a:pt x="1330" y="738"/>
                    <a:pt x="1330" y="738"/>
                    <a:pt x="1330" y="737"/>
                  </a:cubicBezTo>
                  <a:cubicBezTo>
                    <a:pt x="1330" y="737"/>
                    <a:pt x="1330" y="736"/>
                    <a:pt x="1330" y="736"/>
                  </a:cubicBezTo>
                  <a:cubicBezTo>
                    <a:pt x="1330" y="734"/>
                    <a:pt x="1331" y="732"/>
                    <a:pt x="1330" y="730"/>
                  </a:cubicBezTo>
                  <a:cubicBezTo>
                    <a:pt x="1330" y="730"/>
                    <a:pt x="1330" y="729"/>
                    <a:pt x="1330" y="728"/>
                  </a:cubicBezTo>
                  <a:cubicBezTo>
                    <a:pt x="1333" y="723"/>
                    <a:pt x="1335" y="718"/>
                    <a:pt x="1338" y="712"/>
                  </a:cubicBezTo>
                  <a:cubicBezTo>
                    <a:pt x="1361" y="658"/>
                    <a:pt x="1388" y="613"/>
                    <a:pt x="1452" y="619"/>
                  </a:cubicBezTo>
                  <a:close/>
                  <a:moveTo>
                    <a:pt x="1270" y="464"/>
                  </a:moveTo>
                  <a:cubicBezTo>
                    <a:pt x="1269" y="460"/>
                    <a:pt x="1267" y="457"/>
                    <a:pt x="1266" y="454"/>
                  </a:cubicBezTo>
                  <a:cubicBezTo>
                    <a:pt x="1266" y="452"/>
                    <a:pt x="1265" y="451"/>
                    <a:pt x="1265" y="449"/>
                  </a:cubicBezTo>
                  <a:cubicBezTo>
                    <a:pt x="1264" y="448"/>
                    <a:pt x="1264" y="446"/>
                    <a:pt x="1264" y="445"/>
                  </a:cubicBezTo>
                  <a:cubicBezTo>
                    <a:pt x="1264" y="445"/>
                    <a:pt x="1264" y="444"/>
                    <a:pt x="1264" y="444"/>
                  </a:cubicBezTo>
                  <a:cubicBezTo>
                    <a:pt x="1264" y="443"/>
                    <a:pt x="1264" y="443"/>
                    <a:pt x="1264" y="443"/>
                  </a:cubicBezTo>
                  <a:cubicBezTo>
                    <a:pt x="1264" y="442"/>
                    <a:pt x="1265" y="441"/>
                    <a:pt x="1265" y="441"/>
                  </a:cubicBezTo>
                  <a:cubicBezTo>
                    <a:pt x="1265" y="439"/>
                    <a:pt x="1265" y="438"/>
                    <a:pt x="1266" y="437"/>
                  </a:cubicBezTo>
                  <a:cubicBezTo>
                    <a:pt x="1266" y="436"/>
                    <a:pt x="1267" y="435"/>
                    <a:pt x="1268" y="434"/>
                  </a:cubicBezTo>
                  <a:cubicBezTo>
                    <a:pt x="1268" y="433"/>
                    <a:pt x="1268" y="432"/>
                    <a:pt x="1269" y="431"/>
                  </a:cubicBezTo>
                  <a:cubicBezTo>
                    <a:pt x="1269" y="431"/>
                    <a:pt x="1269" y="431"/>
                    <a:pt x="1269" y="431"/>
                  </a:cubicBezTo>
                  <a:cubicBezTo>
                    <a:pt x="1269" y="431"/>
                    <a:pt x="1269" y="431"/>
                    <a:pt x="1270" y="431"/>
                  </a:cubicBezTo>
                  <a:cubicBezTo>
                    <a:pt x="1270" y="430"/>
                    <a:pt x="1270" y="430"/>
                    <a:pt x="1270" y="430"/>
                  </a:cubicBezTo>
                  <a:cubicBezTo>
                    <a:pt x="1270" y="430"/>
                    <a:pt x="1270" y="430"/>
                    <a:pt x="1270" y="429"/>
                  </a:cubicBezTo>
                  <a:cubicBezTo>
                    <a:pt x="1270" y="429"/>
                    <a:pt x="1271" y="429"/>
                    <a:pt x="1271" y="428"/>
                  </a:cubicBezTo>
                  <a:cubicBezTo>
                    <a:pt x="1271" y="427"/>
                    <a:pt x="1272" y="427"/>
                    <a:pt x="1272" y="426"/>
                  </a:cubicBezTo>
                  <a:cubicBezTo>
                    <a:pt x="1274" y="423"/>
                    <a:pt x="1275" y="422"/>
                    <a:pt x="1275" y="422"/>
                  </a:cubicBezTo>
                  <a:cubicBezTo>
                    <a:pt x="1275" y="422"/>
                    <a:pt x="1275" y="422"/>
                    <a:pt x="1274" y="423"/>
                  </a:cubicBezTo>
                  <a:cubicBezTo>
                    <a:pt x="1274" y="423"/>
                    <a:pt x="1273" y="424"/>
                    <a:pt x="1272" y="425"/>
                  </a:cubicBezTo>
                  <a:cubicBezTo>
                    <a:pt x="1272" y="425"/>
                    <a:pt x="1272" y="424"/>
                    <a:pt x="1272" y="424"/>
                  </a:cubicBezTo>
                  <a:cubicBezTo>
                    <a:pt x="1273" y="423"/>
                    <a:pt x="1273" y="422"/>
                    <a:pt x="1273" y="421"/>
                  </a:cubicBezTo>
                  <a:cubicBezTo>
                    <a:pt x="1273" y="420"/>
                    <a:pt x="1274" y="419"/>
                    <a:pt x="1274" y="418"/>
                  </a:cubicBezTo>
                  <a:cubicBezTo>
                    <a:pt x="1274" y="417"/>
                    <a:pt x="1274" y="417"/>
                    <a:pt x="1274" y="416"/>
                  </a:cubicBezTo>
                  <a:cubicBezTo>
                    <a:pt x="1274" y="416"/>
                    <a:pt x="1274" y="416"/>
                    <a:pt x="1274" y="416"/>
                  </a:cubicBezTo>
                  <a:cubicBezTo>
                    <a:pt x="1275" y="415"/>
                    <a:pt x="1275" y="415"/>
                    <a:pt x="1275" y="415"/>
                  </a:cubicBezTo>
                  <a:cubicBezTo>
                    <a:pt x="1281" y="412"/>
                    <a:pt x="1284" y="409"/>
                    <a:pt x="1284" y="404"/>
                  </a:cubicBezTo>
                  <a:cubicBezTo>
                    <a:pt x="1304" y="424"/>
                    <a:pt x="1309" y="446"/>
                    <a:pt x="1316" y="475"/>
                  </a:cubicBezTo>
                  <a:cubicBezTo>
                    <a:pt x="1315" y="476"/>
                    <a:pt x="1315" y="477"/>
                    <a:pt x="1315" y="477"/>
                  </a:cubicBezTo>
                  <a:cubicBezTo>
                    <a:pt x="1314" y="479"/>
                    <a:pt x="1314" y="481"/>
                    <a:pt x="1313" y="483"/>
                  </a:cubicBezTo>
                  <a:cubicBezTo>
                    <a:pt x="1313" y="484"/>
                    <a:pt x="1313" y="484"/>
                    <a:pt x="1313" y="485"/>
                  </a:cubicBezTo>
                  <a:cubicBezTo>
                    <a:pt x="1313" y="486"/>
                    <a:pt x="1312" y="487"/>
                    <a:pt x="1312" y="488"/>
                  </a:cubicBezTo>
                  <a:cubicBezTo>
                    <a:pt x="1312" y="489"/>
                    <a:pt x="1312" y="489"/>
                    <a:pt x="1312" y="490"/>
                  </a:cubicBezTo>
                  <a:cubicBezTo>
                    <a:pt x="1312" y="491"/>
                    <a:pt x="1312" y="492"/>
                    <a:pt x="1312" y="492"/>
                  </a:cubicBezTo>
                  <a:cubicBezTo>
                    <a:pt x="1312" y="493"/>
                    <a:pt x="1312" y="493"/>
                    <a:pt x="1312" y="494"/>
                  </a:cubicBezTo>
                  <a:cubicBezTo>
                    <a:pt x="1312" y="494"/>
                    <a:pt x="1312" y="494"/>
                    <a:pt x="1312" y="495"/>
                  </a:cubicBezTo>
                  <a:cubicBezTo>
                    <a:pt x="1312" y="495"/>
                    <a:pt x="1312" y="496"/>
                    <a:pt x="1312" y="496"/>
                  </a:cubicBezTo>
                  <a:cubicBezTo>
                    <a:pt x="1312" y="497"/>
                    <a:pt x="1312" y="498"/>
                    <a:pt x="1312" y="498"/>
                  </a:cubicBezTo>
                  <a:cubicBezTo>
                    <a:pt x="1312" y="499"/>
                    <a:pt x="1312" y="499"/>
                    <a:pt x="1312" y="499"/>
                  </a:cubicBezTo>
                  <a:cubicBezTo>
                    <a:pt x="1313" y="501"/>
                    <a:pt x="1313" y="501"/>
                    <a:pt x="1313" y="502"/>
                  </a:cubicBezTo>
                  <a:cubicBezTo>
                    <a:pt x="1312" y="502"/>
                    <a:pt x="1312" y="503"/>
                    <a:pt x="1311" y="503"/>
                  </a:cubicBezTo>
                  <a:cubicBezTo>
                    <a:pt x="1308" y="505"/>
                    <a:pt x="1305" y="507"/>
                    <a:pt x="1302" y="510"/>
                  </a:cubicBezTo>
                  <a:cubicBezTo>
                    <a:pt x="1301" y="511"/>
                    <a:pt x="1299" y="512"/>
                    <a:pt x="1298" y="513"/>
                  </a:cubicBezTo>
                  <a:cubicBezTo>
                    <a:pt x="1296" y="515"/>
                    <a:pt x="1295" y="516"/>
                    <a:pt x="1294" y="518"/>
                  </a:cubicBezTo>
                  <a:cubicBezTo>
                    <a:pt x="1291" y="520"/>
                    <a:pt x="1289" y="523"/>
                    <a:pt x="1287" y="526"/>
                  </a:cubicBezTo>
                  <a:cubicBezTo>
                    <a:pt x="1287" y="525"/>
                    <a:pt x="1287" y="525"/>
                    <a:pt x="1287" y="525"/>
                  </a:cubicBezTo>
                  <a:cubicBezTo>
                    <a:pt x="1287" y="523"/>
                    <a:pt x="1288" y="521"/>
                    <a:pt x="1288" y="519"/>
                  </a:cubicBezTo>
                  <a:cubicBezTo>
                    <a:pt x="1288" y="518"/>
                    <a:pt x="1288" y="516"/>
                    <a:pt x="1288" y="515"/>
                  </a:cubicBezTo>
                  <a:cubicBezTo>
                    <a:pt x="1288" y="515"/>
                    <a:pt x="1288" y="514"/>
                    <a:pt x="1287" y="513"/>
                  </a:cubicBezTo>
                  <a:cubicBezTo>
                    <a:pt x="1287" y="513"/>
                    <a:pt x="1287" y="512"/>
                    <a:pt x="1287" y="511"/>
                  </a:cubicBezTo>
                  <a:cubicBezTo>
                    <a:pt x="1286" y="509"/>
                    <a:pt x="1286" y="506"/>
                    <a:pt x="1285" y="503"/>
                  </a:cubicBezTo>
                  <a:cubicBezTo>
                    <a:pt x="1284" y="500"/>
                    <a:pt x="1283" y="497"/>
                    <a:pt x="1282" y="495"/>
                  </a:cubicBezTo>
                  <a:cubicBezTo>
                    <a:pt x="1282" y="494"/>
                    <a:pt x="1283" y="494"/>
                    <a:pt x="1283" y="494"/>
                  </a:cubicBezTo>
                  <a:cubicBezTo>
                    <a:pt x="1282" y="494"/>
                    <a:pt x="1282" y="494"/>
                    <a:pt x="1281" y="494"/>
                  </a:cubicBezTo>
                  <a:cubicBezTo>
                    <a:pt x="1281" y="494"/>
                    <a:pt x="1281" y="494"/>
                    <a:pt x="1281" y="493"/>
                  </a:cubicBezTo>
                  <a:cubicBezTo>
                    <a:pt x="1279" y="487"/>
                    <a:pt x="1276" y="480"/>
                    <a:pt x="1274" y="474"/>
                  </a:cubicBezTo>
                  <a:cubicBezTo>
                    <a:pt x="1272" y="470"/>
                    <a:pt x="1271" y="467"/>
                    <a:pt x="1270" y="464"/>
                  </a:cubicBezTo>
                  <a:close/>
                  <a:moveTo>
                    <a:pt x="1279" y="496"/>
                  </a:moveTo>
                  <a:cubicBezTo>
                    <a:pt x="1280" y="499"/>
                    <a:pt x="1281" y="501"/>
                    <a:pt x="1282" y="504"/>
                  </a:cubicBezTo>
                  <a:cubicBezTo>
                    <a:pt x="1283" y="506"/>
                    <a:pt x="1284" y="509"/>
                    <a:pt x="1284" y="512"/>
                  </a:cubicBezTo>
                  <a:cubicBezTo>
                    <a:pt x="1285" y="513"/>
                    <a:pt x="1285" y="514"/>
                    <a:pt x="1285" y="516"/>
                  </a:cubicBezTo>
                  <a:cubicBezTo>
                    <a:pt x="1285" y="517"/>
                    <a:pt x="1285" y="518"/>
                    <a:pt x="1286" y="519"/>
                  </a:cubicBezTo>
                  <a:cubicBezTo>
                    <a:pt x="1286" y="520"/>
                    <a:pt x="1286" y="521"/>
                    <a:pt x="1286" y="522"/>
                  </a:cubicBezTo>
                  <a:cubicBezTo>
                    <a:pt x="1286" y="522"/>
                    <a:pt x="1286" y="523"/>
                    <a:pt x="1286" y="523"/>
                  </a:cubicBezTo>
                  <a:cubicBezTo>
                    <a:pt x="1286" y="524"/>
                    <a:pt x="1286" y="524"/>
                    <a:pt x="1286" y="524"/>
                  </a:cubicBezTo>
                  <a:cubicBezTo>
                    <a:pt x="1286" y="525"/>
                    <a:pt x="1286" y="526"/>
                    <a:pt x="1286" y="527"/>
                  </a:cubicBezTo>
                  <a:cubicBezTo>
                    <a:pt x="1286" y="527"/>
                    <a:pt x="1286" y="527"/>
                    <a:pt x="1286" y="527"/>
                  </a:cubicBezTo>
                  <a:cubicBezTo>
                    <a:pt x="1283" y="530"/>
                    <a:pt x="1280" y="535"/>
                    <a:pt x="1277" y="539"/>
                  </a:cubicBezTo>
                  <a:cubicBezTo>
                    <a:pt x="1274" y="543"/>
                    <a:pt x="1272" y="547"/>
                    <a:pt x="1270" y="552"/>
                  </a:cubicBezTo>
                  <a:cubicBezTo>
                    <a:pt x="1269" y="553"/>
                    <a:pt x="1269" y="554"/>
                    <a:pt x="1268" y="555"/>
                  </a:cubicBezTo>
                  <a:cubicBezTo>
                    <a:pt x="1268" y="556"/>
                    <a:pt x="1268" y="557"/>
                    <a:pt x="1267" y="557"/>
                  </a:cubicBezTo>
                  <a:cubicBezTo>
                    <a:pt x="1267" y="558"/>
                    <a:pt x="1267" y="558"/>
                    <a:pt x="1267" y="558"/>
                  </a:cubicBezTo>
                  <a:cubicBezTo>
                    <a:pt x="1267" y="558"/>
                    <a:pt x="1267" y="558"/>
                    <a:pt x="1267" y="558"/>
                  </a:cubicBezTo>
                  <a:cubicBezTo>
                    <a:pt x="1267" y="558"/>
                    <a:pt x="1267" y="557"/>
                    <a:pt x="1266" y="557"/>
                  </a:cubicBezTo>
                  <a:cubicBezTo>
                    <a:pt x="1266" y="556"/>
                    <a:pt x="1266" y="556"/>
                    <a:pt x="1266" y="556"/>
                  </a:cubicBezTo>
                  <a:cubicBezTo>
                    <a:pt x="1266" y="556"/>
                    <a:pt x="1265" y="555"/>
                    <a:pt x="1265" y="555"/>
                  </a:cubicBezTo>
                  <a:cubicBezTo>
                    <a:pt x="1265" y="555"/>
                    <a:pt x="1264" y="554"/>
                    <a:pt x="1264" y="553"/>
                  </a:cubicBezTo>
                  <a:cubicBezTo>
                    <a:pt x="1264" y="553"/>
                    <a:pt x="1263" y="552"/>
                    <a:pt x="1263" y="551"/>
                  </a:cubicBezTo>
                  <a:cubicBezTo>
                    <a:pt x="1262" y="551"/>
                    <a:pt x="1262" y="550"/>
                    <a:pt x="1262" y="549"/>
                  </a:cubicBezTo>
                  <a:cubicBezTo>
                    <a:pt x="1261" y="549"/>
                    <a:pt x="1261" y="548"/>
                    <a:pt x="1260" y="547"/>
                  </a:cubicBezTo>
                  <a:cubicBezTo>
                    <a:pt x="1260" y="546"/>
                    <a:pt x="1259" y="544"/>
                    <a:pt x="1258" y="542"/>
                  </a:cubicBezTo>
                  <a:cubicBezTo>
                    <a:pt x="1257" y="541"/>
                    <a:pt x="1257" y="539"/>
                    <a:pt x="1256" y="537"/>
                  </a:cubicBezTo>
                  <a:cubicBezTo>
                    <a:pt x="1256" y="536"/>
                    <a:pt x="1255" y="534"/>
                    <a:pt x="1255" y="532"/>
                  </a:cubicBezTo>
                  <a:cubicBezTo>
                    <a:pt x="1255" y="532"/>
                    <a:pt x="1255" y="532"/>
                    <a:pt x="1255" y="532"/>
                  </a:cubicBezTo>
                  <a:cubicBezTo>
                    <a:pt x="1255" y="533"/>
                    <a:pt x="1256" y="534"/>
                    <a:pt x="1257" y="536"/>
                  </a:cubicBezTo>
                  <a:cubicBezTo>
                    <a:pt x="1270" y="529"/>
                    <a:pt x="1270" y="517"/>
                    <a:pt x="1265" y="506"/>
                  </a:cubicBezTo>
                  <a:cubicBezTo>
                    <a:pt x="1269" y="502"/>
                    <a:pt x="1274" y="499"/>
                    <a:pt x="1279" y="496"/>
                  </a:cubicBezTo>
                  <a:close/>
                  <a:moveTo>
                    <a:pt x="1131" y="307"/>
                  </a:moveTo>
                  <a:cubicBezTo>
                    <a:pt x="1123" y="302"/>
                    <a:pt x="1117" y="295"/>
                    <a:pt x="1109" y="291"/>
                  </a:cubicBezTo>
                  <a:cubicBezTo>
                    <a:pt x="1110" y="291"/>
                    <a:pt x="1110" y="291"/>
                    <a:pt x="1111" y="291"/>
                  </a:cubicBezTo>
                  <a:cubicBezTo>
                    <a:pt x="1112" y="291"/>
                    <a:pt x="1113" y="291"/>
                    <a:pt x="1114" y="291"/>
                  </a:cubicBezTo>
                  <a:cubicBezTo>
                    <a:pt x="1115" y="291"/>
                    <a:pt x="1116" y="291"/>
                    <a:pt x="1117" y="291"/>
                  </a:cubicBezTo>
                  <a:cubicBezTo>
                    <a:pt x="1118" y="291"/>
                    <a:pt x="1120" y="291"/>
                    <a:pt x="1121" y="291"/>
                  </a:cubicBezTo>
                  <a:cubicBezTo>
                    <a:pt x="1122" y="290"/>
                    <a:pt x="1123" y="290"/>
                    <a:pt x="1124" y="290"/>
                  </a:cubicBezTo>
                  <a:cubicBezTo>
                    <a:pt x="1126" y="290"/>
                    <a:pt x="1128" y="290"/>
                    <a:pt x="1129" y="289"/>
                  </a:cubicBezTo>
                  <a:cubicBezTo>
                    <a:pt x="1130" y="289"/>
                    <a:pt x="1130" y="289"/>
                    <a:pt x="1131" y="289"/>
                  </a:cubicBezTo>
                  <a:cubicBezTo>
                    <a:pt x="1131" y="290"/>
                    <a:pt x="1131" y="290"/>
                    <a:pt x="1131" y="290"/>
                  </a:cubicBezTo>
                  <a:cubicBezTo>
                    <a:pt x="1132" y="290"/>
                    <a:pt x="1132" y="290"/>
                    <a:pt x="1132" y="290"/>
                  </a:cubicBezTo>
                  <a:cubicBezTo>
                    <a:pt x="1132" y="290"/>
                    <a:pt x="1133" y="290"/>
                    <a:pt x="1133" y="290"/>
                  </a:cubicBezTo>
                  <a:cubicBezTo>
                    <a:pt x="1134" y="290"/>
                    <a:pt x="1134" y="290"/>
                    <a:pt x="1135" y="290"/>
                  </a:cubicBezTo>
                  <a:cubicBezTo>
                    <a:pt x="1138" y="291"/>
                    <a:pt x="1141" y="293"/>
                    <a:pt x="1143" y="295"/>
                  </a:cubicBezTo>
                  <a:cubicBezTo>
                    <a:pt x="1143" y="295"/>
                    <a:pt x="1143" y="295"/>
                    <a:pt x="1143" y="295"/>
                  </a:cubicBezTo>
                  <a:cubicBezTo>
                    <a:pt x="1139" y="299"/>
                    <a:pt x="1134" y="303"/>
                    <a:pt x="1131" y="307"/>
                  </a:cubicBezTo>
                  <a:close/>
                  <a:moveTo>
                    <a:pt x="1145" y="297"/>
                  </a:moveTo>
                  <a:cubicBezTo>
                    <a:pt x="1145" y="297"/>
                    <a:pt x="1146" y="298"/>
                    <a:pt x="1146" y="298"/>
                  </a:cubicBezTo>
                  <a:cubicBezTo>
                    <a:pt x="1146" y="299"/>
                    <a:pt x="1147" y="299"/>
                    <a:pt x="1147" y="300"/>
                  </a:cubicBezTo>
                  <a:cubicBezTo>
                    <a:pt x="1148" y="300"/>
                    <a:pt x="1148" y="301"/>
                    <a:pt x="1149" y="301"/>
                  </a:cubicBezTo>
                  <a:cubicBezTo>
                    <a:pt x="1150" y="303"/>
                    <a:pt x="1152" y="305"/>
                    <a:pt x="1153" y="306"/>
                  </a:cubicBezTo>
                  <a:cubicBezTo>
                    <a:pt x="1154" y="307"/>
                    <a:pt x="1155" y="308"/>
                    <a:pt x="1155" y="309"/>
                  </a:cubicBezTo>
                  <a:cubicBezTo>
                    <a:pt x="1158" y="318"/>
                    <a:pt x="1160" y="327"/>
                    <a:pt x="1163" y="336"/>
                  </a:cubicBezTo>
                  <a:cubicBezTo>
                    <a:pt x="1167" y="350"/>
                    <a:pt x="1171" y="363"/>
                    <a:pt x="1175" y="375"/>
                  </a:cubicBezTo>
                  <a:cubicBezTo>
                    <a:pt x="1152" y="357"/>
                    <a:pt x="1124" y="346"/>
                    <a:pt x="1145" y="297"/>
                  </a:cubicBezTo>
                  <a:close/>
                  <a:moveTo>
                    <a:pt x="1030" y="585"/>
                  </a:moveTo>
                  <a:cubicBezTo>
                    <a:pt x="1029" y="584"/>
                    <a:pt x="1028" y="583"/>
                    <a:pt x="1027" y="583"/>
                  </a:cubicBezTo>
                  <a:cubicBezTo>
                    <a:pt x="1026" y="582"/>
                    <a:pt x="1025" y="581"/>
                    <a:pt x="1024" y="580"/>
                  </a:cubicBezTo>
                  <a:cubicBezTo>
                    <a:pt x="1024" y="579"/>
                    <a:pt x="1023" y="578"/>
                    <a:pt x="1022" y="577"/>
                  </a:cubicBezTo>
                  <a:cubicBezTo>
                    <a:pt x="1021" y="577"/>
                    <a:pt x="1021" y="577"/>
                    <a:pt x="1021" y="577"/>
                  </a:cubicBezTo>
                  <a:cubicBezTo>
                    <a:pt x="1022" y="577"/>
                    <a:pt x="1022" y="577"/>
                    <a:pt x="1022" y="577"/>
                  </a:cubicBezTo>
                  <a:cubicBezTo>
                    <a:pt x="1014" y="562"/>
                    <a:pt x="1001" y="558"/>
                    <a:pt x="986" y="555"/>
                  </a:cubicBezTo>
                  <a:cubicBezTo>
                    <a:pt x="994" y="550"/>
                    <a:pt x="1002" y="545"/>
                    <a:pt x="1011" y="540"/>
                  </a:cubicBezTo>
                  <a:cubicBezTo>
                    <a:pt x="1011" y="541"/>
                    <a:pt x="1012" y="542"/>
                    <a:pt x="1013" y="543"/>
                  </a:cubicBezTo>
                  <a:cubicBezTo>
                    <a:pt x="1014" y="545"/>
                    <a:pt x="1015" y="547"/>
                    <a:pt x="1016" y="549"/>
                  </a:cubicBezTo>
                  <a:cubicBezTo>
                    <a:pt x="1018" y="553"/>
                    <a:pt x="1020" y="558"/>
                    <a:pt x="1023" y="564"/>
                  </a:cubicBezTo>
                  <a:cubicBezTo>
                    <a:pt x="1023" y="566"/>
                    <a:pt x="1024" y="567"/>
                    <a:pt x="1025" y="569"/>
                  </a:cubicBezTo>
                  <a:cubicBezTo>
                    <a:pt x="1025" y="571"/>
                    <a:pt x="1026" y="572"/>
                    <a:pt x="1026" y="574"/>
                  </a:cubicBezTo>
                  <a:cubicBezTo>
                    <a:pt x="1027" y="575"/>
                    <a:pt x="1027" y="576"/>
                    <a:pt x="1027" y="577"/>
                  </a:cubicBezTo>
                  <a:cubicBezTo>
                    <a:pt x="1027" y="578"/>
                    <a:pt x="1028" y="579"/>
                    <a:pt x="1028" y="579"/>
                  </a:cubicBezTo>
                  <a:cubicBezTo>
                    <a:pt x="1029" y="581"/>
                    <a:pt x="1029" y="583"/>
                    <a:pt x="1030" y="585"/>
                  </a:cubicBezTo>
                  <a:cubicBezTo>
                    <a:pt x="1030" y="585"/>
                    <a:pt x="1030" y="585"/>
                    <a:pt x="1030" y="585"/>
                  </a:cubicBezTo>
                  <a:cubicBezTo>
                    <a:pt x="1030" y="585"/>
                    <a:pt x="1030" y="585"/>
                    <a:pt x="1030" y="585"/>
                  </a:cubicBezTo>
                  <a:close/>
                  <a:moveTo>
                    <a:pt x="1045" y="639"/>
                  </a:moveTo>
                  <a:cubicBezTo>
                    <a:pt x="1043" y="629"/>
                    <a:pt x="1042" y="619"/>
                    <a:pt x="1040" y="610"/>
                  </a:cubicBezTo>
                  <a:cubicBezTo>
                    <a:pt x="1038" y="601"/>
                    <a:pt x="1036" y="592"/>
                    <a:pt x="1034" y="584"/>
                  </a:cubicBezTo>
                  <a:cubicBezTo>
                    <a:pt x="1032" y="580"/>
                    <a:pt x="1031" y="576"/>
                    <a:pt x="1030" y="573"/>
                  </a:cubicBezTo>
                  <a:cubicBezTo>
                    <a:pt x="1029" y="571"/>
                    <a:pt x="1028" y="569"/>
                    <a:pt x="1028" y="568"/>
                  </a:cubicBezTo>
                  <a:cubicBezTo>
                    <a:pt x="1027" y="566"/>
                    <a:pt x="1026" y="564"/>
                    <a:pt x="1026" y="563"/>
                  </a:cubicBezTo>
                  <a:cubicBezTo>
                    <a:pt x="1023" y="557"/>
                    <a:pt x="1020" y="552"/>
                    <a:pt x="1017" y="548"/>
                  </a:cubicBezTo>
                  <a:cubicBezTo>
                    <a:pt x="1016" y="546"/>
                    <a:pt x="1015" y="544"/>
                    <a:pt x="1013" y="543"/>
                  </a:cubicBezTo>
                  <a:cubicBezTo>
                    <a:pt x="1013" y="542"/>
                    <a:pt x="1012" y="541"/>
                    <a:pt x="1011" y="540"/>
                  </a:cubicBezTo>
                  <a:cubicBezTo>
                    <a:pt x="1031" y="529"/>
                    <a:pt x="1052" y="521"/>
                    <a:pt x="1075" y="520"/>
                  </a:cubicBezTo>
                  <a:cubicBezTo>
                    <a:pt x="1102" y="519"/>
                    <a:pt x="1120" y="519"/>
                    <a:pt x="1146" y="523"/>
                  </a:cubicBezTo>
                  <a:cubicBezTo>
                    <a:pt x="1166" y="525"/>
                    <a:pt x="1201" y="529"/>
                    <a:pt x="1208" y="557"/>
                  </a:cubicBezTo>
                  <a:cubicBezTo>
                    <a:pt x="1214" y="578"/>
                    <a:pt x="1214" y="586"/>
                    <a:pt x="1218" y="593"/>
                  </a:cubicBezTo>
                  <a:cubicBezTo>
                    <a:pt x="1226" y="610"/>
                    <a:pt x="1227" y="611"/>
                    <a:pt x="1234" y="629"/>
                  </a:cubicBezTo>
                  <a:cubicBezTo>
                    <a:pt x="1229" y="628"/>
                    <a:pt x="1224" y="627"/>
                    <a:pt x="1221" y="626"/>
                  </a:cubicBezTo>
                  <a:cubicBezTo>
                    <a:pt x="1218" y="621"/>
                    <a:pt x="1216" y="617"/>
                    <a:pt x="1214" y="613"/>
                  </a:cubicBezTo>
                  <a:cubicBezTo>
                    <a:pt x="1214" y="613"/>
                    <a:pt x="1214" y="612"/>
                    <a:pt x="1213" y="612"/>
                  </a:cubicBezTo>
                  <a:cubicBezTo>
                    <a:pt x="1213" y="611"/>
                    <a:pt x="1213" y="611"/>
                    <a:pt x="1213" y="610"/>
                  </a:cubicBezTo>
                  <a:cubicBezTo>
                    <a:pt x="1212" y="609"/>
                    <a:pt x="1212" y="608"/>
                    <a:pt x="1211" y="607"/>
                  </a:cubicBezTo>
                  <a:cubicBezTo>
                    <a:pt x="1211" y="606"/>
                    <a:pt x="1211" y="606"/>
                    <a:pt x="1210" y="605"/>
                  </a:cubicBezTo>
                  <a:cubicBezTo>
                    <a:pt x="1211" y="606"/>
                    <a:pt x="1211" y="606"/>
                    <a:pt x="1211" y="606"/>
                  </a:cubicBezTo>
                  <a:cubicBezTo>
                    <a:pt x="1211" y="606"/>
                    <a:pt x="1211" y="605"/>
                    <a:pt x="1211" y="604"/>
                  </a:cubicBezTo>
                  <a:cubicBezTo>
                    <a:pt x="1211" y="603"/>
                    <a:pt x="1210" y="603"/>
                    <a:pt x="1210" y="602"/>
                  </a:cubicBezTo>
                  <a:cubicBezTo>
                    <a:pt x="1210" y="601"/>
                    <a:pt x="1210" y="601"/>
                    <a:pt x="1209" y="600"/>
                  </a:cubicBezTo>
                  <a:cubicBezTo>
                    <a:pt x="1209" y="600"/>
                    <a:pt x="1209" y="600"/>
                    <a:pt x="1209" y="599"/>
                  </a:cubicBezTo>
                  <a:cubicBezTo>
                    <a:pt x="1209" y="599"/>
                    <a:pt x="1209" y="599"/>
                    <a:pt x="1209" y="599"/>
                  </a:cubicBezTo>
                  <a:cubicBezTo>
                    <a:pt x="1208" y="598"/>
                    <a:pt x="1207" y="597"/>
                    <a:pt x="1206" y="596"/>
                  </a:cubicBezTo>
                  <a:cubicBezTo>
                    <a:pt x="1206" y="594"/>
                    <a:pt x="1205" y="593"/>
                    <a:pt x="1204" y="592"/>
                  </a:cubicBezTo>
                  <a:cubicBezTo>
                    <a:pt x="1203" y="591"/>
                    <a:pt x="1202" y="590"/>
                    <a:pt x="1201" y="589"/>
                  </a:cubicBezTo>
                  <a:cubicBezTo>
                    <a:pt x="1200" y="587"/>
                    <a:pt x="1199" y="586"/>
                    <a:pt x="1198" y="585"/>
                  </a:cubicBezTo>
                  <a:cubicBezTo>
                    <a:pt x="1197" y="584"/>
                    <a:pt x="1196" y="583"/>
                    <a:pt x="1196" y="583"/>
                  </a:cubicBezTo>
                  <a:cubicBezTo>
                    <a:pt x="1199" y="557"/>
                    <a:pt x="1162" y="555"/>
                    <a:pt x="1145" y="561"/>
                  </a:cubicBezTo>
                  <a:cubicBezTo>
                    <a:pt x="1138" y="556"/>
                    <a:pt x="1131" y="550"/>
                    <a:pt x="1124" y="538"/>
                  </a:cubicBezTo>
                  <a:cubicBezTo>
                    <a:pt x="1126" y="543"/>
                    <a:pt x="1125" y="547"/>
                    <a:pt x="1126" y="551"/>
                  </a:cubicBezTo>
                  <a:cubicBezTo>
                    <a:pt x="1115" y="561"/>
                    <a:pt x="1097" y="556"/>
                    <a:pt x="1085" y="564"/>
                  </a:cubicBezTo>
                  <a:cubicBezTo>
                    <a:pt x="1084" y="558"/>
                    <a:pt x="1081" y="552"/>
                    <a:pt x="1078" y="546"/>
                  </a:cubicBezTo>
                  <a:cubicBezTo>
                    <a:pt x="1062" y="555"/>
                    <a:pt x="1058" y="566"/>
                    <a:pt x="1075" y="575"/>
                  </a:cubicBezTo>
                  <a:cubicBezTo>
                    <a:pt x="1075" y="576"/>
                    <a:pt x="1075" y="576"/>
                    <a:pt x="1075" y="576"/>
                  </a:cubicBezTo>
                  <a:cubicBezTo>
                    <a:pt x="1075" y="577"/>
                    <a:pt x="1075" y="578"/>
                    <a:pt x="1075" y="579"/>
                  </a:cubicBezTo>
                  <a:cubicBezTo>
                    <a:pt x="1075" y="580"/>
                    <a:pt x="1075" y="581"/>
                    <a:pt x="1075" y="582"/>
                  </a:cubicBezTo>
                  <a:cubicBezTo>
                    <a:pt x="1075" y="583"/>
                    <a:pt x="1074" y="584"/>
                    <a:pt x="1074" y="585"/>
                  </a:cubicBezTo>
                  <a:cubicBezTo>
                    <a:pt x="1074" y="586"/>
                    <a:pt x="1074" y="587"/>
                    <a:pt x="1074" y="588"/>
                  </a:cubicBezTo>
                  <a:cubicBezTo>
                    <a:pt x="1074" y="588"/>
                    <a:pt x="1074" y="589"/>
                    <a:pt x="1073" y="590"/>
                  </a:cubicBezTo>
                  <a:cubicBezTo>
                    <a:pt x="1073" y="590"/>
                    <a:pt x="1073" y="590"/>
                    <a:pt x="1073" y="591"/>
                  </a:cubicBezTo>
                  <a:cubicBezTo>
                    <a:pt x="1073" y="591"/>
                    <a:pt x="1073" y="591"/>
                    <a:pt x="1073" y="591"/>
                  </a:cubicBezTo>
                  <a:cubicBezTo>
                    <a:pt x="1073" y="591"/>
                    <a:pt x="1073" y="592"/>
                    <a:pt x="1073" y="592"/>
                  </a:cubicBezTo>
                  <a:cubicBezTo>
                    <a:pt x="1073" y="592"/>
                    <a:pt x="1073" y="592"/>
                    <a:pt x="1073" y="592"/>
                  </a:cubicBezTo>
                  <a:cubicBezTo>
                    <a:pt x="1072" y="593"/>
                    <a:pt x="1072" y="594"/>
                    <a:pt x="1071" y="595"/>
                  </a:cubicBezTo>
                  <a:cubicBezTo>
                    <a:pt x="1070" y="596"/>
                    <a:pt x="1068" y="597"/>
                    <a:pt x="1067" y="598"/>
                  </a:cubicBezTo>
                  <a:cubicBezTo>
                    <a:pt x="1066" y="600"/>
                    <a:pt x="1064" y="601"/>
                    <a:pt x="1063" y="602"/>
                  </a:cubicBezTo>
                  <a:cubicBezTo>
                    <a:pt x="1062" y="603"/>
                    <a:pt x="1060" y="605"/>
                    <a:pt x="1059" y="606"/>
                  </a:cubicBezTo>
                  <a:cubicBezTo>
                    <a:pt x="1057" y="607"/>
                    <a:pt x="1056" y="609"/>
                    <a:pt x="1055" y="610"/>
                  </a:cubicBezTo>
                  <a:cubicBezTo>
                    <a:pt x="1053" y="612"/>
                    <a:pt x="1052" y="613"/>
                    <a:pt x="1051" y="615"/>
                  </a:cubicBezTo>
                  <a:cubicBezTo>
                    <a:pt x="1050" y="616"/>
                    <a:pt x="1049" y="618"/>
                    <a:pt x="1048" y="619"/>
                  </a:cubicBezTo>
                  <a:cubicBezTo>
                    <a:pt x="1047" y="620"/>
                    <a:pt x="1046" y="622"/>
                    <a:pt x="1046" y="623"/>
                  </a:cubicBezTo>
                  <a:cubicBezTo>
                    <a:pt x="1046" y="624"/>
                    <a:pt x="1046" y="624"/>
                    <a:pt x="1045" y="624"/>
                  </a:cubicBezTo>
                  <a:cubicBezTo>
                    <a:pt x="1045" y="625"/>
                    <a:pt x="1045" y="625"/>
                    <a:pt x="1045" y="625"/>
                  </a:cubicBezTo>
                  <a:cubicBezTo>
                    <a:pt x="1045" y="626"/>
                    <a:pt x="1045" y="627"/>
                    <a:pt x="1045" y="627"/>
                  </a:cubicBezTo>
                  <a:cubicBezTo>
                    <a:pt x="1045" y="628"/>
                    <a:pt x="1045" y="628"/>
                    <a:pt x="1045" y="629"/>
                  </a:cubicBezTo>
                  <a:cubicBezTo>
                    <a:pt x="1045" y="629"/>
                    <a:pt x="1045" y="630"/>
                    <a:pt x="1045" y="630"/>
                  </a:cubicBezTo>
                  <a:cubicBezTo>
                    <a:pt x="1044" y="631"/>
                    <a:pt x="1045" y="632"/>
                    <a:pt x="1045" y="632"/>
                  </a:cubicBezTo>
                  <a:cubicBezTo>
                    <a:pt x="1045" y="633"/>
                    <a:pt x="1045" y="633"/>
                    <a:pt x="1045" y="633"/>
                  </a:cubicBezTo>
                  <a:cubicBezTo>
                    <a:pt x="1045" y="633"/>
                    <a:pt x="1045" y="633"/>
                    <a:pt x="1045" y="632"/>
                  </a:cubicBezTo>
                  <a:cubicBezTo>
                    <a:pt x="1045" y="632"/>
                    <a:pt x="1045" y="631"/>
                    <a:pt x="1045" y="630"/>
                  </a:cubicBezTo>
                  <a:cubicBezTo>
                    <a:pt x="1046" y="630"/>
                    <a:pt x="1046" y="629"/>
                    <a:pt x="1047" y="628"/>
                  </a:cubicBezTo>
                  <a:cubicBezTo>
                    <a:pt x="1047" y="627"/>
                    <a:pt x="1047" y="627"/>
                    <a:pt x="1047" y="626"/>
                  </a:cubicBezTo>
                  <a:cubicBezTo>
                    <a:pt x="1048" y="625"/>
                    <a:pt x="1048" y="625"/>
                    <a:pt x="1048" y="624"/>
                  </a:cubicBezTo>
                  <a:cubicBezTo>
                    <a:pt x="1049" y="623"/>
                    <a:pt x="1049" y="622"/>
                    <a:pt x="1050" y="620"/>
                  </a:cubicBezTo>
                  <a:cubicBezTo>
                    <a:pt x="1051" y="619"/>
                    <a:pt x="1052" y="617"/>
                    <a:pt x="1053" y="616"/>
                  </a:cubicBezTo>
                  <a:cubicBezTo>
                    <a:pt x="1055" y="613"/>
                    <a:pt x="1058" y="610"/>
                    <a:pt x="1060" y="608"/>
                  </a:cubicBezTo>
                  <a:cubicBezTo>
                    <a:pt x="1062" y="606"/>
                    <a:pt x="1063" y="605"/>
                    <a:pt x="1065" y="604"/>
                  </a:cubicBezTo>
                  <a:cubicBezTo>
                    <a:pt x="1066" y="603"/>
                    <a:pt x="1067" y="601"/>
                    <a:pt x="1069" y="600"/>
                  </a:cubicBezTo>
                  <a:cubicBezTo>
                    <a:pt x="1070" y="599"/>
                    <a:pt x="1071" y="598"/>
                    <a:pt x="1072" y="597"/>
                  </a:cubicBezTo>
                  <a:cubicBezTo>
                    <a:pt x="1074" y="595"/>
                    <a:pt x="1075" y="594"/>
                    <a:pt x="1076" y="593"/>
                  </a:cubicBezTo>
                  <a:cubicBezTo>
                    <a:pt x="1076" y="593"/>
                    <a:pt x="1076" y="593"/>
                    <a:pt x="1076" y="592"/>
                  </a:cubicBezTo>
                  <a:cubicBezTo>
                    <a:pt x="1077" y="592"/>
                    <a:pt x="1077" y="592"/>
                    <a:pt x="1077" y="592"/>
                  </a:cubicBezTo>
                  <a:cubicBezTo>
                    <a:pt x="1077" y="591"/>
                    <a:pt x="1078" y="590"/>
                    <a:pt x="1078" y="590"/>
                  </a:cubicBezTo>
                  <a:cubicBezTo>
                    <a:pt x="1079" y="589"/>
                    <a:pt x="1079" y="588"/>
                    <a:pt x="1079" y="587"/>
                  </a:cubicBezTo>
                  <a:cubicBezTo>
                    <a:pt x="1080" y="586"/>
                    <a:pt x="1080" y="586"/>
                    <a:pt x="1080" y="585"/>
                  </a:cubicBezTo>
                  <a:cubicBezTo>
                    <a:pt x="1080" y="585"/>
                    <a:pt x="1081" y="585"/>
                    <a:pt x="1081" y="585"/>
                  </a:cubicBezTo>
                  <a:cubicBezTo>
                    <a:pt x="1081" y="585"/>
                    <a:pt x="1080" y="585"/>
                    <a:pt x="1080" y="585"/>
                  </a:cubicBezTo>
                  <a:cubicBezTo>
                    <a:pt x="1080" y="586"/>
                    <a:pt x="1079" y="586"/>
                    <a:pt x="1079" y="587"/>
                  </a:cubicBezTo>
                  <a:cubicBezTo>
                    <a:pt x="1078" y="587"/>
                    <a:pt x="1077" y="588"/>
                    <a:pt x="1077" y="589"/>
                  </a:cubicBezTo>
                  <a:cubicBezTo>
                    <a:pt x="1076" y="589"/>
                    <a:pt x="1076" y="589"/>
                    <a:pt x="1076" y="589"/>
                  </a:cubicBezTo>
                  <a:cubicBezTo>
                    <a:pt x="1076" y="589"/>
                    <a:pt x="1076" y="589"/>
                    <a:pt x="1076" y="588"/>
                  </a:cubicBezTo>
                  <a:cubicBezTo>
                    <a:pt x="1077" y="587"/>
                    <a:pt x="1077" y="586"/>
                    <a:pt x="1077" y="585"/>
                  </a:cubicBezTo>
                  <a:cubicBezTo>
                    <a:pt x="1077" y="584"/>
                    <a:pt x="1077" y="583"/>
                    <a:pt x="1077" y="582"/>
                  </a:cubicBezTo>
                  <a:cubicBezTo>
                    <a:pt x="1077" y="581"/>
                    <a:pt x="1077" y="580"/>
                    <a:pt x="1077" y="579"/>
                  </a:cubicBezTo>
                  <a:cubicBezTo>
                    <a:pt x="1077" y="578"/>
                    <a:pt x="1077" y="578"/>
                    <a:pt x="1077" y="577"/>
                  </a:cubicBezTo>
                  <a:cubicBezTo>
                    <a:pt x="1077" y="577"/>
                    <a:pt x="1077" y="577"/>
                    <a:pt x="1077" y="577"/>
                  </a:cubicBezTo>
                  <a:cubicBezTo>
                    <a:pt x="1077" y="576"/>
                    <a:pt x="1077" y="576"/>
                    <a:pt x="1077" y="576"/>
                  </a:cubicBezTo>
                  <a:cubicBezTo>
                    <a:pt x="1083" y="573"/>
                    <a:pt x="1085" y="569"/>
                    <a:pt x="1085" y="565"/>
                  </a:cubicBezTo>
                  <a:cubicBezTo>
                    <a:pt x="1122" y="555"/>
                    <a:pt x="1146" y="575"/>
                    <a:pt x="1175" y="599"/>
                  </a:cubicBezTo>
                  <a:cubicBezTo>
                    <a:pt x="1185" y="608"/>
                    <a:pt x="1194" y="620"/>
                    <a:pt x="1204" y="628"/>
                  </a:cubicBezTo>
                  <a:cubicBezTo>
                    <a:pt x="1204" y="629"/>
                    <a:pt x="1205" y="629"/>
                    <a:pt x="1205" y="630"/>
                  </a:cubicBezTo>
                  <a:cubicBezTo>
                    <a:pt x="1205" y="630"/>
                    <a:pt x="1205" y="630"/>
                    <a:pt x="1205" y="630"/>
                  </a:cubicBezTo>
                  <a:cubicBezTo>
                    <a:pt x="1202" y="630"/>
                    <a:pt x="1199" y="631"/>
                    <a:pt x="1195" y="632"/>
                  </a:cubicBezTo>
                  <a:cubicBezTo>
                    <a:pt x="1196" y="631"/>
                    <a:pt x="1196" y="631"/>
                    <a:pt x="1196" y="631"/>
                  </a:cubicBezTo>
                  <a:cubicBezTo>
                    <a:pt x="1194" y="628"/>
                    <a:pt x="1194" y="628"/>
                    <a:pt x="1194" y="628"/>
                  </a:cubicBezTo>
                  <a:cubicBezTo>
                    <a:pt x="1186" y="615"/>
                    <a:pt x="1167" y="614"/>
                    <a:pt x="1157" y="627"/>
                  </a:cubicBezTo>
                  <a:cubicBezTo>
                    <a:pt x="1162" y="629"/>
                    <a:pt x="1168" y="634"/>
                    <a:pt x="1174" y="637"/>
                  </a:cubicBezTo>
                  <a:cubicBezTo>
                    <a:pt x="1173" y="641"/>
                    <a:pt x="1171" y="645"/>
                    <a:pt x="1170" y="650"/>
                  </a:cubicBezTo>
                  <a:cubicBezTo>
                    <a:pt x="1169" y="653"/>
                    <a:pt x="1168" y="656"/>
                    <a:pt x="1167" y="659"/>
                  </a:cubicBezTo>
                  <a:cubicBezTo>
                    <a:pt x="1166" y="661"/>
                    <a:pt x="1166" y="663"/>
                    <a:pt x="1165" y="665"/>
                  </a:cubicBezTo>
                  <a:cubicBezTo>
                    <a:pt x="1165" y="665"/>
                    <a:pt x="1165" y="665"/>
                    <a:pt x="1165" y="666"/>
                  </a:cubicBezTo>
                  <a:cubicBezTo>
                    <a:pt x="1165" y="666"/>
                    <a:pt x="1165" y="667"/>
                    <a:pt x="1165" y="667"/>
                  </a:cubicBezTo>
                  <a:cubicBezTo>
                    <a:pt x="1165" y="668"/>
                    <a:pt x="1165" y="669"/>
                    <a:pt x="1164" y="670"/>
                  </a:cubicBezTo>
                  <a:cubicBezTo>
                    <a:pt x="1163" y="678"/>
                    <a:pt x="1162" y="686"/>
                    <a:pt x="1162" y="695"/>
                  </a:cubicBezTo>
                  <a:cubicBezTo>
                    <a:pt x="1162" y="699"/>
                    <a:pt x="1162" y="703"/>
                    <a:pt x="1163" y="706"/>
                  </a:cubicBezTo>
                  <a:cubicBezTo>
                    <a:pt x="1162" y="706"/>
                    <a:pt x="1161" y="705"/>
                    <a:pt x="1160" y="704"/>
                  </a:cubicBezTo>
                  <a:cubicBezTo>
                    <a:pt x="1159" y="703"/>
                    <a:pt x="1159" y="703"/>
                    <a:pt x="1158" y="702"/>
                  </a:cubicBezTo>
                  <a:cubicBezTo>
                    <a:pt x="1146" y="684"/>
                    <a:pt x="1125" y="675"/>
                    <a:pt x="1113" y="672"/>
                  </a:cubicBezTo>
                  <a:cubicBezTo>
                    <a:pt x="1113" y="671"/>
                    <a:pt x="1113" y="671"/>
                    <a:pt x="1113" y="671"/>
                  </a:cubicBezTo>
                  <a:cubicBezTo>
                    <a:pt x="1113" y="671"/>
                    <a:pt x="1113" y="670"/>
                    <a:pt x="1113" y="670"/>
                  </a:cubicBezTo>
                  <a:cubicBezTo>
                    <a:pt x="1113" y="670"/>
                    <a:pt x="1113" y="669"/>
                    <a:pt x="1113" y="668"/>
                  </a:cubicBezTo>
                  <a:cubicBezTo>
                    <a:pt x="1113" y="668"/>
                    <a:pt x="1113" y="667"/>
                    <a:pt x="1113" y="667"/>
                  </a:cubicBezTo>
                  <a:cubicBezTo>
                    <a:pt x="1113" y="666"/>
                    <a:pt x="1113" y="665"/>
                    <a:pt x="1113" y="665"/>
                  </a:cubicBezTo>
                  <a:cubicBezTo>
                    <a:pt x="1113" y="664"/>
                    <a:pt x="1113" y="663"/>
                    <a:pt x="1113" y="663"/>
                  </a:cubicBezTo>
                  <a:cubicBezTo>
                    <a:pt x="1113" y="661"/>
                    <a:pt x="1113" y="660"/>
                    <a:pt x="1113" y="658"/>
                  </a:cubicBezTo>
                  <a:cubicBezTo>
                    <a:pt x="1113" y="657"/>
                    <a:pt x="1114" y="655"/>
                    <a:pt x="1114" y="654"/>
                  </a:cubicBezTo>
                  <a:cubicBezTo>
                    <a:pt x="1114" y="653"/>
                    <a:pt x="1115" y="651"/>
                    <a:pt x="1115" y="650"/>
                  </a:cubicBezTo>
                  <a:cubicBezTo>
                    <a:pt x="1115" y="648"/>
                    <a:pt x="1116" y="647"/>
                    <a:pt x="1116" y="646"/>
                  </a:cubicBezTo>
                  <a:cubicBezTo>
                    <a:pt x="1116" y="646"/>
                    <a:pt x="1117" y="646"/>
                    <a:pt x="1117" y="646"/>
                  </a:cubicBezTo>
                  <a:cubicBezTo>
                    <a:pt x="1138" y="642"/>
                    <a:pt x="1134" y="627"/>
                    <a:pt x="1124" y="611"/>
                  </a:cubicBezTo>
                  <a:cubicBezTo>
                    <a:pt x="1121" y="627"/>
                    <a:pt x="1107" y="628"/>
                    <a:pt x="1114" y="646"/>
                  </a:cubicBezTo>
                  <a:cubicBezTo>
                    <a:pt x="1113" y="647"/>
                    <a:pt x="1113" y="648"/>
                    <a:pt x="1113" y="649"/>
                  </a:cubicBezTo>
                  <a:cubicBezTo>
                    <a:pt x="1112" y="650"/>
                    <a:pt x="1112" y="652"/>
                    <a:pt x="1111" y="653"/>
                  </a:cubicBezTo>
                  <a:cubicBezTo>
                    <a:pt x="1111" y="655"/>
                    <a:pt x="1111" y="656"/>
                    <a:pt x="1111" y="658"/>
                  </a:cubicBezTo>
                  <a:cubicBezTo>
                    <a:pt x="1110" y="659"/>
                    <a:pt x="1110" y="661"/>
                    <a:pt x="1110" y="662"/>
                  </a:cubicBezTo>
                  <a:cubicBezTo>
                    <a:pt x="1110" y="663"/>
                    <a:pt x="1110" y="664"/>
                    <a:pt x="1110" y="665"/>
                  </a:cubicBezTo>
                  <a:cubicBezTo>
                    <a:pt x="1110" y="665"/>
                    <a:pt x="1110" y="666"/>
                    <a:pt x="1110" y="667"/>
                  </a:cubicBezTo>
                  <a:cubicBezTo>
                    <a:pt x="1110" y="667"/>
                    <a:pt x="1110" y="668"/>
                    <a:pt x="1110" y="669"/>
                  </a:cubicBezTo>
                  <a:cubicBezTo>
                    <a:pt x="1110" y="669"/>
                    <a:pt x="1110" y="670"/>
                    <a:pt x="1110" y="670"/>
                  </a:cubicBezTo>
                  <a:cubicBezTo>
                    <a:pt x="1110" y="671"/>
                    <a:pt x="1110" y="671"/>
                    <a:pt x="1110" y="671"/>
                  </a:cubicBezTo>
                  <a:cubicBezTo>
                    <a:pt x="1109" y="670"/>
                    <a:pt x="1108" y="670"/>
                    <a:pt x="1108" y="670"/>
                  </a:cubicBezTo>
                  <a:cubicBezTo>
                    <a:pt x="1107" y="670"/>
                    <a:pt x="1107" y="670"/>
                    <a:pt x="1107" y="670"/>
                  </a:cubicBezTo>
                  <a:cubicBezTo>
                    <a:pt x="1107" y="669"/>
                    <a:pt x="1106" y="668"/>
                    <a:pt x="1106" y="668"/>
                  </a:cubicBezTo>
                  <a:cubicBezTo>
                    <a:pt x="1106" y="667"/>
                    <a:pt x="1105" y="666"/>
                    <a:pt x="1105" y="666"/>
                  </a:cubicBezTo>
                  <a:cubicBezTo>
                    <a:pt x="1104" y="664"/>
                    <a:pt x="1104" y="663"/>
                    <a:pt x="1103" y="662"/>
                  </a:cubicBezTo>
                  <a:cubicBezTo>
                    <a:pt x="1103" y="661"/>
                    <a:pt x="1102" y="661"/>
                    <a:pt x="1102" y="660"/>
                  </a:cubicBezTo>
                  <a:cubicBezTo>
                    <a:pt x="1102" y="659"/>
                    <a:pt x="1101" y="659"/>
                    <a:pt x="1101" y="658"/>
                  </a:cubicBezTo>
                  <a:cubicBezTo>
                    <a:pt x="1101" y="657"/>
                    <a:pt x="1100" y="656"/>
                    <a:pt x="1100" y="654"/>
                  </a:cubicBezTo>
                  <a:cubicBezTo>
                    <a:pt x="1100" y="653"/>
                    <a:pt x="1099" y="652"/>
                    <a:pt x="1099" y="651"/>
                  </a:cubicBezTo>
                  <a:cubicBezTo>
                    <a:pt x="1099" y="650"/>
                    <a:pt x="1098" y="649"/>
                    <a:pt x="1098" y="648"/>
                  </a:cubicBezTo>
                  <a:cubicBezTo>
                    <a:pt x="1097" y="646"/>
                    <a:pt x="1097" y="644"/>
                    <a:pt x="1097" y="643"/>
                  </a:cubicBezTo>
                  <a:cubicBezTo>
                    <a:pt x="1096" y="641"/>
                    <a:pt x="1096" y="640"/>
                    <a:pt x="1096" y="639"/>
                  </a:cubicBezTo>
                  <a:cubicBezTo>
                    <a:pt x="1096" y="638"/>
                    <a:pt x="1096" y="638"/>
                    <a:pt x="1096" y="638"/>
                  </a:cubicBezTo>
                  <a:cubicBezTo>
                    <a:pt x="1096" y="638"/>
                    <a:pt x="1096" y="638"/>
                    <a:pt x="1096" y="639"/>
                  </a:cubicBezTo>
                  <a:cubicBezTo>
                    <a:pt x="1096" y="640"/>
                    <a:pt x="1096" y="640"/>
                    <a:pt x="1096" y="641"/>
                  </a:cubicBezTo>
                  <a:cubicBezTo>
                    <a:pt x="1096" y="641"/>
                    <a:pt x="1095" y="642"/>
                    <a:pt x="1096" y="643"/>
                  </a:cubicBezTo>
                  <a:cubicBezTo>
                    <a:pt x="1096" y="644"/>
                    <a:pt x="1095" y="646"/>
                    <a:pt x="1096" y="648"/>
                  </a:cubicBezTo>
                  <a:cubicBezTo>
                    <a:pt x="1096" y="649"/>
                    <a:pt x="1096" y="650"/>
                    <a:pt x="1096" y="652"/>
                  </a:cubicBezTo>
                  <a:cubicBezTo>
                    <a:pt x="1096" y="652"/>
                    <a:pt x="1096" y="653"/>
                    <a:pt x="1096" y="653"/>
                  </a:cubicBezTo>
                  <a:cubicBezTo>
                    <a:pt x="1097" y="654"/>
                    <a:pt x="1097" y="655"/>
                    <a:pt x="1097" y="655"/>
                  </a:cubicBezTo>
                  <a:cubicBezTo>
                    <a:pt x="1097" y="657"/>
                    <a:pt x="1098" y="658"/>
                    <a:pt x="1098" y="659"/>
                  </a:cubicBezTo>
                  <a:cubicBezTo>
                    <a:pt x="1099" y="660"/>
                    <a:pt x="1099" y="660"/>
                    <a:pt x="1099" y="661"/>
                  </a:cubicBezTo>
                  <a:cubicBezTo>
                    <a:pt x="1099" y="661"/>
                    <a:pt x="1099" y="661"/>
                    <a:pt x="1099" y="662"/>
                  </a:cubicBezTo>
                  <a:cubicBezTo>
                    <a:pt x="1097" y="659"/>
                    <a:pt x="1095" y="655"/>
                    <a:pt x="1091" y="652"/>
                  </a:cubicBezTo>
                  <a:cubicBezTo>
                    <a:pt x="1091" y="652"/>
                    <a:pt x="1091" y="652"/>
                    <a:pt x="1091" y="652"/>
                  </a:cubicBezTo>
                  <a:cubicBezTo>
                    <a:pt x="1091" y="652"/>
                    <a:pt x="1091" y="652"/>
                    <a:pt x="1091" y="652"/>
                  </a:cubicBezTo>
                  <a:cubicBezTo>
                    <a:pt x="1082" y="642"/>
                    <a:pt x="1069" y="630"/>
                    <a:pt x="1051" y="622"/>
                  </a:cubicBezTo>
                  <a:cubicBezTo>
                    <a:pt x="1067" y="633"/>
                    <a:pt x="1076" y="647"/>
                    <a:pt x="1080" y="656"/>
                  </a:cubicBezTo>
                  <a:cubicBezTo>
                    <a:pt x="1073" y="659"/>
                    <a:pt x="1066" y="662"/>
                    <a:pt x="1066" y="668"/>
                  </a:cubicBezTo>
                  <a:cubicBezTo>
                    <a:pt x="1061" y="669"/>
                    <a:pt x="1056" y="669"/>
                    <a:pt x="1050" y="669"/>
                  </a:cubicBezTo>
                  <a:cubicBezTo>
                    <a:pt x="1048" y="659"/>
                    <a:pt x="1047" y="649"/>
                    <a:pt x="1045" y="639"/>
                  </a:cubicBezTo>
                  <a:close/>
                  <a:moveTo>
                    <a:pt x="1166" y="573"/>
                  </a:moveTo>
                  <a:cubicBezTo>
                    <a:pt x="1160" y="569"/>
                    <a:pt x="1154" y="566"/>
                    <a:pt x="1148" y="563"/>
                  </a:cubicBezTo>
                  <a:cubicBezTo>
                    <a:pt x="1156" y="565"/>
                    <a:pt x="1160" y="567"/>
                    <a:pt x="1166" y="573"/>
                  </a:cubicBezTo>
                  <a:close/>
                  <a:moveTo>
                    <a:pt x="986" y="706"/>
                  </a:moveTo>
                  <a:cubicBezTo>
                    <a:pt x="993" y="706"/>
                    <a:pt x="1002" y="705"/>
                    <a:pt x="1011" y="704"/>
                  </a:cubicBezTo>
                  <a:cubicBezTo>
                    <a:pt x="1012" y="704"/>
                    <a:pt x="1012" y="704"/>
                    <a:pt x="1012" y="704"/>
                  </a:cubicBezTo>
                  <a:cubicBezTo>
                    <a:pt x="1014" y="705"/>
                    <a:pt x="1015" y="707"/>
                    <a:pt x="1017" y="708"/>
                  </a:cubicBezTo>
                  <a:cubicBezTo>
                    <a:pt x="1019" y="709"/>
                    <a:pt x="1021" y="711"/>
                    <a:pt x="1023" y="712"/>
                  </a:cubicBezTo>
                  <a:cubicBezTo>
                    <a:pt x="1028" y="715"/>
                    <a:pt x="1032" y="718"/>
                    <a:pt x="1037" y="720"/>
                  </a:cubicBezTo>
                  <a:cubicBezTo>
                    <a:pt x="1038" y="721"/>
                    <a:pt x="1040" y="722"/>
                    <a:pt x="1041" y="723"/>
                  </a:cubicBezTo>
                  <a:cubicBezTo>
                    <a:pt x="1041" y="723"/>
                    <a:pt x="1041" y="723"/>
                    <a:pt x="1040" y="723"/>
                  </a:cubicBezTo>
                  <a:cubicBezTo>
                    <a:pt x="1040" y="723"/>
                    <a:pt x="1040" y="723"/>
                    <a:pt x="1039" y="723"/>
                  </a:cubicBezTo>
                  <a:cubicBezTo>
                    <a:pt x="1039" y="723"/>
                    <a:pt x="1039" y="723"/>
                    <a:pt x="1038" y="723"/>
                  </a:cubicBezTo>
                  <a:cubicBezTo>
                    <a:pt x="1038" y="723"/>
                    <a:pt x="1038" y="724"/>
                    <a:pt x="1037" y="724"/>
                  </a:cubicBezTo>
                  <a:cubicBezTo>
                    <a:pt x="1035" y="725"/>
                    <a:pt x="1032" y="727"/>
                    <a:pt x="1029" y="729"/>
                  </a:cubicBezTo>
                  <a:cubicBezTo>
                    <a:pt x="1026" y="730"/>
                    <a:pt x="1023" y="732"/>
                    <a:pt x="1020" y="734"/>
                  </a:cubicBezTo>
                  <a:cubicBezTo>
                    <a:pt x="1021" y="733"/>
                    <a:pt x="1021" y="733"/>
                    <a:pt x="1021" y="733"/>
                  </a:cubicBezTo>
                  <a:cubicBezTo>
                    <a:pt x="1018" y="731"/>
                    <a:pt x="1018" y="731"/>
                    <a:pt x="1018" y="731"/>
                  </a:cubicBezTo>
                  <a:cubicBezTo>
                    <a:pt x="1006" y="722"/>
                    <a:pt x="989" y="727"/>
                    <a:pt x="984" y="742"/>
                  </a:cubicBezTo>
                  <a:cubicBezTo>
                    <a:pt x="996" y="743"/>
                    <a:pt x="1015" y="753"/>
                    <a:pt x="1020" y="737"/>
                  </a:cubicBezTo>
                  <a:cubicBezTo>
                    <a:pt x="1020" y="737"/>
                    <a:pt x="1020" y="737"/>
                    <a:pt x="1020" y="737"/>
                  </a:cubicBezTo>
                  <a:cubicBezTo>
                    <a:pt x="1024" y="735"/>
                    <a:pt x="1027" y="733"/>
                    <a:pt x="1030" y="731"/>
                  </a:cubicBezTo>
                  <a:cubicBezTo>
                    <a:pt x="1033" y="729"/>
                    <a:pt x="1036" y="727"/>
                    <a:pt x="1038" y="726"/>
                  </a:cubicBezTo>
                  <a:cubicBezTo>
                    <a:pt x="1039" y="726"/>
                    <a:pt x="1039" y="726"/>
                    <a:pt x="1039" y="726"/>
                  </a:cubicBezTo>
                  <a:cubicBezTo>
                    <a:pt x="1040" y="726"/>
                    <a:pt x="1040" y="725"/>
                    <a:pt x="1040" y="725"/>
                  </a:cubicBezTo>
                  <a:cubicBezTo>
                    <a:pt x="1040" y="725"/>
                    <a:pt x="1041" y="725"/>
                    <a:pt x="1041" y="725"/>
                  </a:cubicBezTo>
                  <a:cubicBezTo>
                    <a:pt x="1041" y="725"/>
                    <a:pt x="1041" y="725"/>
                    <a:pt x="1042" y="725"/>
                  </a:cubicBezTo>
                  <a:cubicBezTo>
                    <a:pt x="1042" y="725"/>
                    <a:pt x="1043" y="724"/>
                    <a:pt x="1043" y="724"/>
                  </a:cubicBezTo>
                  <a:cubicBezTo>
                    <a:pt x="1046" y="726"/>
                    <a:pt x="1048" y="727"/>
                    <a:pt x="1050" y="729"/>
                  </a:cubicBezTo>
                  <a:cubicBezTo>
                    <a:pt x="1053" y="730"/>
                    <a:pt x="1055" y="731"/>
                    <a:pt x="1057" y="733"/>
                  </a:cubicBezTo>
                  <a:cubicBezTo>
                    <a:pt x="1058" y="734"/>
                    <a:pt x="1060" y="735"/>
                    <a:pt x="1062" y="736"/>
                  </a:cubicBezTo>
                  <a:cubicBezTo>
                    <a:pt x="1063" y="737"/>
                    <a:pt x="1063" y="737"/>
                    <a:pt x="1064" y="738"/>
                  </a:cubicBezTo>
                  <a:cubicBezTo>
                    <a:pt x="1065" y="738"/>
                    <a:pt x="1066" y="739"/>
                    <a:pt x="1066" y="739"/>
                  </a:cubicBezTo>
                  <a:cubicBezTo>
                    <a:pt x="1068" y="740"/>
                    <a:pt x="1069" y="741"/>
                    <a:pt x="1070" y="741"/>
                  </a:cubicBezTo>
                  <a:cubicBezTo>
                    <a:pt x="1071" y="742"/>
                    <a:pt x="1071" y="742"/>
                    <a:pt x="1072" y="742"/>
                  </a:cubicBezTo>
                  <a:cubicBezTo>
                    <a:pt x="1072" y="744"/>
                    <a:pt x="1073" y="746"/>
                    <a:pt x="1074" y="747"/>
                  </a:cubicBezTo>
                  <a:cubicBezTo>
                    <a:pt x="1074" y="748"/>
                    <a:pt x="1074" y="748"/>
                    <a:pt x="1074" y="748"/>
                  </a:cubicBezTo>
                  <a:cubicBezTo>
                    <a:pt x="1065" y="744"/>
                    <a:pt x="1051" y="745"/>
                    <a:pt x="1043" y="749"/>
                  </a:cubicBezTo>
                  <a:cubicBezTo>
                    <a:pt x="1051" y="751"/>
                    <a:pt x="1055" y="751"/>
                    <a:pt x="1060" y="756"/>
                  </a:cubicBezTo>
                  <a:cubicBezTo>
                    <a:pt x="1064" y="760"/>
                    <a:pt x="1071" y="770"/>
                    <a:pt x="1077" y="762"/>
                  </a:cubicBezTo>
                  <a:cubicBezTo>
                    <a:pt x="1077" y="763"/>
                    <a:pt x="1077" y="763"/>
                    <a:pt x="1077" y="763"/>
                  </a:cubicBezTo>
                  <a:cubicBezTo>
                    <a:pt x="1078" y="763"/>
                    <a:pt x="1079" y="763"/>
                    <a:pt x="1080" y="763"/>
                  </a:cubicBezTo>
                  <a:cubicBezTo>
                    <a:pt x="1084" y="776"/>
                    <a:pt x="1087" y="789"/>
                    <a:pt x="1089" y="801"/>
                  </a:cubicBezTo>
                  <a:cubicBezTo>
                    <a:pt x="1089" y="801"/>
                    <a:pt x="1088" y="800"/>
                    <a:pt x="1088" y="800"/>
                  </a:cubicBezTo>
                  <a:cubicBezTo>
                    <a:pt x="1088" y="800"/>
                    <a:pt x="1087" y="800"/>
                    <a:pt x="1086" y="799"/>
                  </a:cubicBezTo>
                  <a:cubicBezTo>
                    <a:pt x="1085" y="799"/>
                    <a:pt x="1084" y="799"/>
                    <a:pt x="1083" y="798"/>
                  </a:cubicBezTo>
                  <a:cubicBezTo>
                    <a:pt x="1083" y="798"/>
                    <a:pt x="1082" y="798"/>
                    <a:pt x="1081" y="798"/>
                  </a:cubicBezTo>
                  <a:cubicBezTo>
                    <a:pt x="1081" y="798"/>
                    <a:pt x="1081" y="797"/>
                    <a:pt x="1080" y="797"/>
                  </a:cubicBezTo>
                  <a:cubicBezTo>
                    <a:pt x="1081" y="797"/>
                    <a:pt x="1081" y="797"/>
                    <a:pt x="1081" y="797"/>
                  </a:cubicBezTo>
                  <a:cubicBezTo>
                    <a:pt x="1079" y="795"/>
                    <a:pt x="1078" y="794"/>
                    <a:pt x="1076" y="793"/>
                  </a:cubicBezTo>
                  <a:cubicBezTo>
                    <a:pt x="1066" y="783"/>
                    <a:pt x="1057" y="775"/>
                    <a:pt x="1051" y="771"/>
                  </a:cubicBezTo>
                  <a:cubicBezTo>
                    <a:pt x="1026" y="757"/>
                    <a:pt x="988" y="754"/>
                    <a:pt x="959" y="757"/>
                  </a:cubicBezTo>
                  <a:cubicBezTo>
                    <a:pt x="957" y="751"/>
                    <a:pt x="949" y="747"/>
                    <a:pt x="943" y="743"/>
                  </a:cubicBezTo>
                  <a:cubicBezTo>
                    <a:pt x="934" y="760"/>
                    <a:pt x="937" y="771"/>
                    <a:pt x="956" y="770"/>
                  </a:cubicBezTo>
                  <a:cubicBezTo>
                    <a:pt x="956" y="770"/>
                    <a:pt x="956" y="770"/>
                    <a:pt x="957" y="770"/>
                  </a:cubicBezTo>
                  <a:cubicBezTo>
                    <a:pt x="957" y="771"/>
                    <a:pt x="958" y="772"/>
                    <a:pt x="958" y="773"/>
                  </a:cubicBezTo>
                  <a:cubicBezTo>
                    <a:pt x="959" y="774"/>
                    <a:pt x="959" y="775"/>
                    <a:pt x="960" y="775"/>
                  </a:cubicBezTo>
                  <a:cubicBezTo>
                    <a:pt x="960" y="776"/>
                    <a:pt x="961" y="777"/>
                    <a:pt x="961" y="778"/>
                  </a:cubicBezTo>
                  <a:cubicBezTo>
                    <a:pt x="961" y="779"/>
                    <a:pt x="962" y="780"/>
                    <a:pt x="962" y="781"/>
                  </a:cubicBezTo>
                  <a:cubicBezTo>
                    <a:pt x="962" y="781"/>
                    <a:pt x="963" y="782"/>
                    <a:pt x="963" y="783"/>
                  </a:cubicBezTo>
                  <a:cubicBezTo>
                    <a:pt x="963" y="783"/>
                    <a:pt x="963" y="783"/>
                    <a:pt x="963" y="783"/>
                  </a:cubicBezTo>
                  <a:cubicBezTo>
                    <a:pt x="963" y="784"/>
                    <a:pt x="963" y="784"/>
                    <a:pt x="963" y="784"/>
                  </a:cubicBezTo>
                  <a:cubicBezTo>
                    <a:pt x="963" y="784"/>
                    <a:pt x="964" y="784"/>
                    <a:pt x="964" y="785"/>
                  </a:cubicBezTo>
                  <a:cubicBezTo>
                    <a:pt x="964" y="785"/>
                    <a:pt x="964" y="785"/>
                    <a:pt x="964" y="785"/>
                  </a:cubicBezTo>
                  <a:cubicBezTo>
                    <a:pt x="964" y="786"/>
                    <a:pt x="964" y="787"/>
                    <a:pt x="963" y="788"/>
                  </a:cubicBezTo>
                  <a:cubicBezTo>
                    <a:pt x="963" y="790"/>
                    <a:pt x="963" y="792"/>
                    <a:pt x="962" y="793"/>
                  </a:cubicBezTo>
                  <a:cubicBezTo>
                    <a:pt x="962" y="795"/>
                    <a:pt x="961" y="797"/>
                    <a:pt x="961" y="799"/>
                  </a:cubicBezTo>
                  <a:cubicBezTo>
                    <a:pt x="960" y="801"/>
                    <a:pt x="960" y="802"/>
                    <a:pt x="959" y="804"/>
                  </a:cubicBezTo>
                  <a:cubicBezTo>
                    <a:pt x="959" y="806"/>
                    <a:pt x="959" y="808"/>
                    <a:pt x="958" y="810"/>
                  </a:cubicBezTo>
                  <a:cubicBezTo>
                    <a:pt x="958" y="812"/>
                    <a:pt x="958" y="814"/>
                    <a:pt x="958" y="816"/>
                  </a:cubicBezTo>
                  <a:cubicBezTo>
                    <a:pt x="958" y="817"/>
                    <a:pt x="958" y="819"/>
                    <a:pt x="958" y="821"/>
                  </a:cubicBezTo>
                  <a:cubicBezTo>
                    <a:pt x="958" y="823"/>
                    <a:pt x="958" y="824"/>
                    <a:pt x="958" y="826"/>
                  </a:cubicBezTo>
                  <a:cubicBezTo>
                    <a:pt x="958" y="826"/>
                    <a:pt x="958" y="826"/>
                    <a:pt x="958" y="827"/>
                  </a:cubicBezTo>
                  <a:cubicBezTo>
                    <a:pt x="958" y="827"/>
                    <a:pt x="959" y="827"/>
                    <a:pt x="959" y="828"/>
                  </a:cubicBezTo>
                  <a:cubicBezTo>
                    <a:pt x="959" y="828"/>
                    <a:pt x="959" y="829"/>
                    <a:pt x="959" y="830"/>
                  </a:cubicBezTo>
                  <a:cubicBezTo>
                    <a:pt x="960" y="830"/>
                    <a:pt x="960" y="831"/>
                    <a:pt x="960" y="831"/>
                  </a:cubicBezTo>
                  <a:cubicBezTo>
                    <a:pt x="960" y="832"/>
                    <a:pt x="961" y="832"/>
                    <a:pt x="961" y="832"/>
                  </a:cubicBezTo>
                  <a:cubicBezTo>
                    <a:pt x="961" y="833"/>
                    <a:pt x="962" y="834"/>
                    <a:pt x="962" y="834"/>
                  </a:cubicBezTo>
                  <a:cubicBezTo>
                    <a:pt x="962" y="834"/>
                    <a:pt x="963" y="835"/>
                    <a:pt x="963" y="835"/>
                  </a:cubicBezTo>
                  <a:cubicBezTo>
                    <a:pt x="963" y="835"/>
                    <a:pt x="962" y="834"/>
                    <a:pt x="962" y="834"/>
                  </a:cubicBezTo>
                  <a:cubicBezTo>
                    <a:pt x="962" y="833"/>
                    <a:pt x="962" y="833"/>
                    <a:pt x="962" y="832"/>
                  </a:cubicBezTo>
                  <a:cubicBezTo>
                    <a:pt x="962" y="831"/>
                    <a:pt x="961" y="830"/>
                    <a:pt x="961" y="829"/>
                  </a:cubicBezTo>
                  <a:cubicBezTo>
                    <a:pt x="961" y="828"/>
                    <a:pt x="961" y="828"/>
                    <a:pt x="961" y="827"/>
                  </a:cubicBezTo>
                  <a:cubicBezTo>
                    <a:pt x="961" y="827"/>
                    <a:pt x="961" y="826"/>
                    <a:pt x="961" y="825"/>
                  </a:cubicBezTo>
                  <a:cubicBezTo>
                    <a:pt x="960" y="824"/>
                    <a:pt x="960" y="822"/>
                    <a:pt x="960" y="821"/>
                  </a:cubicBezTo>
                  <a:cubicBezTo>
                    <a:pt x="960" y="819"/>
                    <a:pt x="960" y="818"/>
                    <a:pt x="960" y="816"/>
                  </a:cubicBezTo>
                  <a:cubicBezTo>
                    <a:pt x="960" y="812"/>
                    <a:pt x="961" y="809"/>
                    <a:pt x="962" y="805"/>
                  </a:cubicBezTo>
                  <a:cubicBezTo>
                    <a:pt x="962" y="803"/>
                    <a:pt x="963" y="801"/>
                    <a:pt x="963" y="799"/>
                  </a:cubicBezTo>
                  <a:cubicBezTo>
                    <a:pt x="964" y="797"/>
                    <a:pt x="964" y="796"/>
                    <a:pt x="965" y="794"/>
                  </a:cubicBezTo>
                  <a:cubicBezTo>
                    <a:pt x="965" y="792"/>
                    <a:pt x="965" y="790"/>
                    <a:pt x="966" y="789"/>
                  </a:cubicBezTo>
                  <a:cubicBezTo>
                    <a:pt x="966" y="787"/>
                    <a:pt x="966" y="786"/>
                    <a:pt x="967" y="784"/>
                  </a:cubicBezTo>
                  <a:cubicBezTo>
                    <a:pt x="967" y="784"/>
                    <a:pt x="967" y="783"/>
                    <a:pt x="967" y="783"/>
                  </a:cubicBezTo>
                  <a:cubicBezTo>
                    <a:pt x="967" y="783"/>
                    <a:pt x="967" y="782"/>
                    <a:pt x="967" y="782"/>
                  </a:cubicBezTo>
                  <a:cubicBezTo>
                    <a:pt x="967" y="781"/>
                    <a:pt x="967" y="781"/>
                    <a:pt x="967" y="780"/>
                  </a:cubicBezTo>
                  <a:cubicBezTo>
                    <a:pt x="967" y="779"/>
                    <a:pt x="967" y="778"/>
                    <a:pt x="966" y="777"/>
                  </a:cubicBezTo>
                  <a:cubicBezTo>
                    <a:pt x="966" y="776"/>
                    <a:pt x="966" y="776"/>
                    <a:pt x="966" y="775"/>
                  </a:cubicBezTo>
                  <a:cubicBezTo>
                    <a:pt x="966" y="775"/>
                    <a:pt x="966" y="774"/>
                    <a:pt x="966" y="774"/>
                  </a:cubicBezTo>
                  <a:cubicBezTo>
                    <a:pt x="966" y="774"/>
                    <a:pt x="966" y="775"/>
                    <a:pt x="966" y="775"/>
                  </a:cubicBezTo>
                  <a:cubicBezTo>
                    <a:pt x="966" y="776"/>
                    <a:pt x="966" y="776"/>
                    <a:pt x="966" y="777"/>
                  </a:cubicBezTo>
                  <a:cubicBezTo>
                    <a:pt x="965" y="778"/>
                    <a:pt x="965" y="779"/>
                    <a:pt x="965" y="780"/>
                  </a:cubicBezTo>
                  <a:cubicBezTo>
                    <a:pt x="965" y="780"/>
                    <a:pt x="965" y="780"/>
                    <a:pt x="965" y="781"/>
                  </a:cubicBezTo>
                  <a:cubicBezTo>
                    <a:pt x="965" y="780"/>
                    <a:pt x="965" y="780"/>
                    <a:pt x="964" y="780"/>
                  </a:cubicBezTo>
                  <a:cubicBezTo>
                    <a:pt x="964" y="779"/>
                    <a:pt x="964" y="778"/>
                    <a:pt x="963" y="777"/>
                  </a:cubicBezTo>
                  <a:cubicBezTo>
                    <a:pt x="963" y="776"/>
                    <a:pt x="962" y="775"/>
                    <a:pt x="962" y="774"/>
                  </a:cubicBezTo>
                  <a:cubicBezTo>
                    <a:pt x="962" y="773"/>
                    <a:pt x="961" y="772"/>
                    <a:pt x="960" y="772"/>
                  </a:cubicBezTo>
                  <a:cubicBezTo>
                    <a:pt x="960" y="771"/>
                    <a:pt x="960" y="770"/>
                    <a:pt x="959" y="770"/>
                  </a:cubicBezTo>
                  <a:cubicBezTo>
                    <a:pt x="959" y="770"/>
                    <a:pt x="959" y="770"/>
                    <a:pt x="959" y="770"/>
                  </a:cubicBezTo>
                  <a:cubicBezTo>
                    <a:pt x="958" y="769"/>
                    <a:pt x="958" y="769"/>
                    <a:pt x="958" y="769"/>
                  </a:cubicBezTo>
                  <a:cubicBezTo>
                    <a:pt x="961" y="764"/>
                    <a:pt x="961" y="760"/>
                    <a:pt x="960" y="757"/>
                  </a:cubicBezTo>
                  <a:cubicBezTo>
                    <a:pt x="1030" y="770"/>
                    <a:pt x="1042" y="783"/>
                    <a:pt x="1042" y="783"/>
                  </a:cubicBezTo>
                  <a:cubicBezTo>
                    <a:pt x="1042" y="783"/>
                    <a:pt x="995" y="795"/>
                    <a:pt x="987" y="824"/>
                  </a:cubicBezTo>
                  <a:cubicBezTo>
                    <a:pt x="998" y="803"/>
                    <a:pt x="1041" y="796"/>
                    <a:pt x="1051" y="795"/>
                  </a:cubicBezTo>
                  <a:cubicBezTo>
                    <a:pt x="1050" y="796"/>
                    <a:pt x="1048" y="796"/>
                    <a:pt x="1046" y="797"/>
                  </a:cubicBezTo>
                  <a:cubicBezTo>
                    <a:pt x="1050" y="805"/>
                    <a:pt x="1056" y="807"/>
                    <a:pt x="1063" y="806"/>
                  </a:cubicBezTo>
                  <a:cubicBezTo>
                    <a:pt x="1067" y="810"/>
                    <a:pt x="1071" y="816"/>
                    <a:pt x="1075" y="823"/>
                  </a:cubicBezTo>
                  <a:cubicBezTo>
                    <a:pt x="1068" y="832"/>
                    <a:pt x="1062" y="845"/>
                    <a:pt x="1060" y="853"/>
                  </a:cubicBezTo>
                  <a:cubicBezTo>
                    <a:pt x="1066" y="849"/>
                    <a:pt x="1074" y="848"/>
                    <a:pt x="1083" y="847"/>
                  </a:cubicBezTo>
                  <a:cubicBezTo>
                    <a:pt x="1083" y="848"/>
                    <a:pt x="1083" y="850"/>
                    <a:pt x="1083" y="851"/>
                  </a:cubicBezTo>
                  <a:cubicBezTo>
                    <a:pt x="1082" y="850"/>
                    <a:pt x="1082" y="849"/>
                    <a:pt x="1081" y="848"/>
                  </a:cubicBezTo>
                  <a:cubicBezTo>
                    <a:pt x="1077" y="855"/>
                    <a:pt x="1077" y="862"/>
                    <a:pt x="1080" y="868"/>
                  </a:cubicBezTo>
                  <a:cubicBezTo>
                    <a:pt x="1074" y="886"/>
                    <a:pt x="1064" y="911"/>
                    <a:pt x="1063" y="919"/>
                  </a:cubicBezTo>
                  <a:cubicBezTo>
                    <a:pt x="1061" y="918"/>
                    <a:pt x="1060" y="917"/>
                    <a:pt x="1058" y="916"/>
                  </a:cubicBezTo>
                  <a:cubicBezTo>
                    <a:pt x="1056" y="914"/>
                    <a:pt x="1054" y="912"/>
                    <a:pt x="1052" y="911"/>
                  </a:cubicBezTo>
                  <a:cubicBezTo>
                    <a:pt x="1048" y="908"/>
                    <a:pt x="1043" y="905"/>
                    <a:pt x="1039" y="902"/>
                  </a:cubicBezTo>
                  <a:cubicBezTo>
                    <a:pt x="1032" y="897"/>
                    <a:pt x="1024" y="893"/>
                    <a:pt x="1017" y="888"/>
                  </a:cubicBezTo>
                  <a:cubicBezTo>
                    <a:pt x="1017" y="887"/>
                    <a:pt x="1017" y="887"/>
                    <a:pt x="1017" y="886"/>
                  </a:cubicBezTo>
                  <a:cubicBezTo>
                    <a:pt x="1017" y="886"/>
                    <a:pt x="1016" y="885"/>
                    <a:pt x="1016" y="885"/>
                  </a:cubicBezTo>
                  <a:cubicBezTo>
                    <a:pt x="1016" y="884"/>
                    <a:pt x="1016" y="884"/>
                    <a:pt x="1016" y="884"/>
                  </a:cubicBezTo>
                  <a:cubicBezTo>
                    <a:pt x="1016" y="883"/>
                    <a:pt x="1016" y="883"/>
                    <a:pt x="1015" y="882"/>
                  </a:cubicBezTo>
                  <a:cubicBezTo>
                    <a:pt x="1015" y="882"/>
                    <a:pt x="1015" y="882"/>
                    <a:pt x="1015" y="882"/>
                  </a:cubicBezTo>
                  <a:cubicBezTo>
                    <a:pt x="1015" y="881"/>
                    <a:pt x="1015" y="881"/>
                    <a:pt x="1015" y="881"/>
                  </a:cubicBezTo>
                  <a:cubicBezTo>
                    <a:pt x="1014" y="880"/>
                    <a:pt x="1014" y="880"/>
                    <a:pt x="1014" y="879"/>
                  </a:cubicBezTo>
                  <a:cubicBezTo>
                    <a:pt x="1014" y="879"/>
                    <a:pt x="1014" y="878"/>
                    <a:pt x="1013" y="878"/>
                  </a:cubicBezTo>
                  <a:cubicBezTo>
                    <a:pt x="1013" y="877"/>
                    <a:pt x="1013" y="877"/>
                    <a:pt x="1013" y="877"/>
                  </a:cubicBezTo>
                  <a:cubicBezTo>
                    <a:pt x="1013" y="876"/>
                    <a:pt x="1013" y="876"/>
                    <a:pt x="1013" y="876"/>
                  </a:cubicBezTo>
                  <a:cubicBezTo>
                    <a:pt x="1012" y="875"/>
                    <a:pt x="1012" y="875"/>
                    <a:pt x="1012" y="874"/>
                  </a:cubicBezTo>
                  <a:cubicBezTo>
                    <a:pt x="1012" y="873"/>
                    <a:pt x="1011" y="871"/>
                    <a:pt x="1011" y="870"/>
                  </a:cubicBezTo>
                  <a:cubicBezTo>
                    <a:pt x="1011" y="868"/>
                    <a:pt x="1010" y="867"/>
                    <a:pt x="1010" y="866"/>
                  </a:cubicBezTo>
                  <a:cubicBezTo>
                    <a:pt x="1010" y="864"/>
                    <a:pt x="1010" y="863"/>
                    <a:pt x="1010" y="861"/>
                  </a:cubicBezTo>
                  <a:cubicBezTo>
                    <a:pt x="1010" y="860"/>
                    <a:pt x="1010" y="859"/>
                    <a:pt x="1010" y="858"/>
                  </a:cubicBezTo>
                  <a:cubicBezTo>
                    <a:pt x="1016" y="855"/>
                    <a:pt x="1023" y="850"/>
                    <a:pt x="1024" y="844"/>
                  </a:cubicBezTo>
                  <a:cubicBezTo>
                    <a:pt x="1025" y="836"/>
                    <a:pt x="1017" y="831"/>
                    <a:pt x="1012" y="824"/>
                  </a:cubicBezTo>
                  <a:cubicBezTo>
                    <a:pt x="1006" y="836"/>
                    <a:pt x="988" y="850"/>
                    <a:pt x="1007" y="859"/>
                  </a:cubicBezTo>
                  <a:cubicBezTo>
                    <a:pt x="1007" y="859"/>
                    <a:pt x="1007" y="859"/>
                    <a:pt x="1007" y="859"/>
                  </a:cubicBezTo>
                  <a:cubicBezTo>
                    <a:pt x="1007" y="859"/>
                    <a:pt x="1006" y="859"/>
                    <a:pt x="1006" y="859"/>
                  </a:cubicBezTo>
                  <a:cubicBezTo>
                    <a:pt x="1007" y="859"/>
                    <a:pt x="1007" y="859"/>
                    <a:pt x="1007" y="859"/>
                  </a:cubicBezTo>
                  <a:cubicBezTo>
                    <a:pt x="1007" y="860"/>
                    <a:pt x="1007" y="861"/>
                    <a:pt x="1007" y="861"/>
                  </a:cubicBezTo>
                  <a:cubicBezTo>
                    <a:pt x="1007" y="863"/>
                    <a:pt x="1008" y="864"/>
                    <a:pt x="1008" y="866"/>
                  </a:cubicBezTo>
                  <a:cubicBezTo>
                    <a:pt x="1008" y="867"/>
                    <a:pt x="1008" y="869"/>
                    <a:pt x="1009" y="870"/>
                  </a:cubicBezTo>
                  <a:cubicBezTo>
                    <a:pt x="1009" y="872"/>
                    <a:pt x="1009" y="873"/>
                    <a:pt x="1010" y="875"/>
                  </a:cubicBezTo>
                  <a:cubicBezTo>
                    <a:pt x="1010" y="875"/>
                    <a:pt x="1010" y="876"/>
                    <a:pt x="1010" y="877"/>
                  </a:cubicBezTo>
                  <a:cubicBezTo>
                    <a:pt x="1010" y="877"/>
                    <a:pt x="1011" y="877"/>
                    <a:pt x="1011" y="878"/>
                  </a:cubicBezTo>
                  <a:cubicBezTo>
                    <a:pt x="1011" y="878"/>
                    <a:pt x="1011" y="878"/>
                    <a:pt x="1011" y="879"/>
                  </a:cubicBezTo>
                  <a:cubicBezTo>
                    <a:pt x="1011" y="879"/>
                    <a:pt x="1012" y="880"/>
                    <a:pt x="1012" y="880"/>
                  </a:cubicBezTo>
                  <a:cubicBezTo>
                    <a:pt x="1012" y="881"/>
                    <a:pt x="1012" y="881"/>
                    <a:pt x="1013" y="882"/>
                  </a:cubicBezTo>
                  <a:cubicBezTo>
                    <a:pt x="1013" y="882"/>
                    <a:pt x="1013" y="882"/>
                    <a:pt x="1013" y="883"/>
                  </a:cubicBezTo>
                  <a:cubicBezTo>
                    <a:pt x="1013" y="883"/>
                    <a:pt x="1013" y="883"/>
                    <a:pt x="1013" y="883"/>
                  </a:cubicBezTo>
                  <a:cubicBezTo>
                    <a:pt x="1014" y="884"/>
                    <a:pt x="1014" y="884"/>
                    <a:pt x="1014" y="885"/>
                  </a:cubicBezTo>
                  <a:cubicBezTo>
                    <a:pt x="1015" y="885"/>
                    <a:pt x="1015" y="885"/>
                    <a:pt x="1015" y="886"/>
                  </a:cubicBezTo>
                  <a:cubicBezTo>
                    <a:pt x="1015" y="886"/>
                    <a:pt x="1016" y="886"/>
                    <a:pt x="1016" y="886"/>
                  </a:cubicBezTo>
                  <a:cubicBezTo>
                    <a:pt x="1016" y="887"/>
                    <a:pt x="1017" y="887"/>
                    <a:pt x="1017" y="887"/>
                  </a:cubicBezTo>
                  <a:cubicBezTo>
                    <a:pt x="1015" y="886"/>
                    <a:pt x="1014" y="885"/>
                    <a:pt x="1012" y="884"/>
                  </a:cubicBezTo>
                  <a:cubicBezTo>
                    <a:pt x="1011" y="883"/>
                    <a:pt x="1010" y="882"/>
                    <a:pt x="1009" y="881"/>
                  </a:cubicBezTo>
                  <a:cubicBezTo>
                    <a:pt x="1008" y="880"/>
                    <a:pt x="1007" y="879"/>
                    <a:pt x="1006" y="879"/>
                  </a:cubicBezTo>
                  <a:cubicBezTo>
                    <a:pt x="1005" y="878"/>
                    <a:pt x="1004" y="877"/>
                    <a:pt x="1003" y="876"/>
                  </a:cubicBezTo>
                  <a:cubicBezTo>
                    <a:pt x="1000" y="873"/>
                    <a:pt x="1000" y="873"/>
                    <a:pt x="1000" y="873"/>
                  </a:cubicBezTo>
                  <a:cubicBezTo>
                    <a:pt x="995" y="870"/>
                    <a:pt x="992" y="866"/>
                    <a:pt x="988" y="862"/>
                  </a:cubicBezTo>
                  <a:cubicBezTo>
                    <a:pt x="980" y="855"/>
                    <a:pt x="973" y="847"/>
                    <a:pt x="966" y="839"/>
                  </a:cubicBezTo>
                  <a:cubicBezTo>
                    <a:pt x="959" y="832"/>
                    <a:pt x="952" y="825"/>
                    <a:pt x="946" y="818"/>
                  </a:cubicBezTo>
                  <a:cubicBezTo>
                    <a:pt x="939" y="811"/>
                    <a:pt x="933" y="805"/>
                    <a:pt x="926" y="800"/>
                  </a:cubicBezTo>
                  <a:cubicBezTo>
                    <a:pt x="923" y="797"/>
                    <a:pt x="920" y="794"/>
                    <a:pt x="917" y="792"/>
                  </a:cubicBezTo>
                  <a:cubicBezTo>
                    <a:pt x="916" y="791"/>
                    <a:pt x="914" y="790"/>
                    <a:pt x="913" y="789"/>
                  </a:cubicBezTo>
                  <a:cubicBezTo>
                    <a:pt x="911" y="788"/>
                    <a:pt x="910" y="787"/>
                    <a:pt x="908" y="786"/>
                  </a:cubicBezTo>
                  <a:cubicBezTo>
                    <a:pt x="902" y="783"/>
                    <a:pt x="897" y="780"/>
                    <a:pt x="893" y="778"/>
                  </a:cubicBezTo>
                  <a:cubicBezTo>
                    <a:pt x="891" y="778"/>
                    <a:pt x="889" y="777"/>
                    <a:pt x="887" y="776"/>
                  </a:cubicBezTo>
                  <a:cubicBezTo>
                    <a:pt x="885" y="775"/>
                    <a:pt x="884" y="775"/>
                    <a:pt x="882" y="775"/>
                  </a:cubicBezTo>
                  <a:cubicBezTo>
                    <a:pt x="880" y="774"/>
                    <a:pt x="879" y="773"/>
                    <a:pt x="879" y="773"/>
                  </a:cubicBezTo>
                  <a:cubicBezTo>
                    <a:pt x="879" y="773"/>
                    <a:pt x="880" y="774"/>
                    <a:pt x="882" y="775"/>
                  </a:cubicBezTo>
                  <a:cubicBezTo>
                    <a:pt x="883" y="775"/>
                    <a:pt x="885" y="776"/>
                    <a:pt x="886" y="777"/>
                  </a:cubicBezTo>
                  <a:cubicBezTo>
                    <a:pt x="888" y="778"/>
                    <a:pt x="890" y="779"/>
                    <a:pt x="892" y="780"/>
                  </a:cubicBezTo>
                  <a:cubicBezTo>
                    <a:pt x="896" y="782"/>
                    <a:pt x="901" y="785"/>
                    <a:pt x="907" y="789"/>
                  </a:cubicBezTo>
                  <a:cubicBezTo>
                    <a:pt x="908" y="790"/>
                    <a:pt x="909" y="791"/>
                    <a:pt x="911" y="792"/>
                  </a:cubicBezTo>
                  <a:cubicBezTo>
                    <a:pt x="912" y="793"/>
                    <a:pt x="913" y="794"/>
                    <a:pt x="915" y="795"/>
                  </a:cubicBezTo>
                  <a:cubicBezTo>
                    <a:pt x="916" y="796"/>
                    <a:pt x="916" y="797"/>
                    <a:pt x="917" y="797"/>
                  </a:cubicBezTo>
                  <a:cubicBezTo>
                    <a:pt x="918" y="798"/>
                    <a:pt x="919" y="798"/>
                    <a:pt x="919" y="799"/>
                  </a:cubicBezTo>
                  <a:cubicBezTo>
                    <a:pt x="921" y="800"/>
                    <a:pt x="922" y="801"/>
                    <a:pt x="924" y="803"/>
                  </a:cubicBezTo>
                  <a:cubicBezTo>
                    <a:pt x="924" y="803"/>
                    <a:pt x="924" y="803"/>
                    <a:pt x="924" y="803"/>
                  </a:cubicBezTo>
                  <a:cubicBezTo>
                    <a:pt x="924" y="803"/>
                    <a:pt x="924" y="803"/>
                    <a:pt x="924" y="803"/>
                  </a:cubicBezTo>
                  <a:cubicBezTo>
                    <a:pt x="923" y="802"/>
                    <a:pt x="921" y="802"/>
                    <a:pt x="920" y="802"/>
                  </a:cubicBezTo>
                  <a:cubicBezTo>
                    <a:pt x="919" y="802"/>
                    <a:pt x="918" y="801"/>
                    <a:pt x="917" y="801"/>
                  </a:cubicBezTo>
                  <a:cubicBezTo>
                    <a:pt x="915" y="801"/>
                    <a:pt x="914" y="801"/>
                    <a:pt x="913" y="801"/>
                  </a:cubicBezTo>
                  <a:cubicBezTo>
                    <a:pt x="913" y="801"/>
                    <a:pt x="912" y="801"/>
                    <a:pt x="912" y="801"/>
                  </a:cubicBezTo>
                  <a:cubicBezTo>
                    <a:pt x="912" y="800"/>
                    <a:pt x="912" y="800"/>
                    <a:pt x="912" y="800"/>
                  </a:cubicBezTo>
                  <a:cubicBezTo>
                    <a:pt x="897" y="791"/>
                    <a:pt x="884" y="796"/>
                    <a:pt x="868" y="803"/>
                  </a:cubicBezTo>
                  <a:cubicBezTo>
                    <a:pt x="866" y="800"/>
                    <a:pt x="863" y="797"/>
                    <a:pt x="860" y="794"/>
                  </a:cubicBezTo>
                  <a:cubicBezTo>
                    <a:pt x="855" y="804"/>
                    <a:pt x="839" y="817"/>
                    <a:pt x="855" y="822"/>
                  </a:cubicBezTo>
                  <a:cubicBezTo>
                    <a:pt x="855" y="822"/>
                    <a:pt x="855" y="822"/>
                    <a:pt x="855" y="823"/>
                  </a:cubicBezTo>
                  <a:cubicBezTo>
                    <a:pt x="854" y="823"/>
                    <a:pt x="854" y="823"/>
                    <a:pt x="853" y="823"/>
                  </a:cubicBezTo>
                  <a:cubicBezTo>
                    <a:pt x="855" y="823"/>
                    <a:pt x="855" y="823"/>
                    <a:pt x="855" y="823"/>
                  </a:cubicBezTo>
                  <a:cubicBezTo>
                    <a:pt x="855" y="823"/>
                    <a:pt x="855" y="824"/>
                    <a:pt x="855" y="825"/>
                  </a:cubicBezTo>
                  <a:cubicBezTo>
                    <a:pt x="855" y="826"/>
                    <a:pt x="855" y="827"/>
                    <a:pt x="855" y="828"/>
                  </a:cubicBezTo>
                  <a:cubicBezTo>
                    <a:pt x="855" y="829"/>
                    <a:pt x="855" y="831"/>
                    <a:pt x="855" y="832"/>
                  </a:cubicBezTo>
                  <a:cubicBezTo>
                    <a:pt x="856" y="833"/>
                    <a:pt x="856" y="834"/>
                    <a:pt x="856" y="835"/>
                  </a:cubicBezTo>
                  <a:cubicBezTo>
                    <a:pt x="856" y="836"/>
                    <a:pt x="857" y="836"/>
                    <a:pt x="857" y="837"/>
                  </a:cubicBezTo>
                  <a:cubicBezTo>
                    <a:pt x="857" y="837"/>
                    <a:pt x="857" y="837"/>
                    <a:pt x="857" y="838"/>
                  </a:cubicBezTo>
                  <a:cubicBezTo>
                    <a:pt x="857" y="838"/>
                    <a:pt x="857" y="838"/>
                    <a:pt x="857" y="838"/>
                  </a:cubicBezTo>
                  <a:cubicBezTo>
                    <a:pt x="857" y="839"/>
                    <a:pt x="858" y="839"/>
                    <a:pt x="858" y="840"/>
                  </a:cubicBezTo>
                  <a:cubicBezTo>
                    <a:pt x="858" y="840"/>
                    <a:pt x="858" y="841"/>
                    <a:pt x="858" y="841"/>
                  </a:cubicBezTo>
                  <a:cubicBezTo>
                    <a:pt x="858" y="841"/>
                    <a:pt x="859" y="841"/>
                    <a:pt x="859" y="841"/>
                  </a:cubicBezTo>
                  <a:cubicBezTo>
                    <a:pt x="859" y="842"/>
                    <a:pt x="859" y="842"/>
                    <a:pt x="859" y="842"/>
                  </a:cubicBezTo>
                  <a:cubicBezTo>
                    <a:pt x="859" y="842"/>
                    <a:pt x="859" y="842"/>
                    <a:pt x="859" y="843"/>
                  </a:cubicBezTo>
                  <a:cubicBezTo>
                    <a:pt x="858" y="842"/>
                    <a:pt x="857" y="842"/>
                    <a:pt x="856" y="841"/>
                  </a:cubicBezTo>
                  <a:cubicBezTo>
                    <a:pt x="856" y="841"/>
                    <a:pt x="856" y="841"/>
                    <a:pt x="855" y="840"/>
                  </a:cubicBezTo>
                  <a:cubicBezTo>
                    <a:pt x="854" y="840"/>
                    <a:pt x="853" y="839"/>
                    <a:pt x="853" y="839"/>
                  </a:cubicBezTo>
                  <a:cubicBezTo>
                    <a:pt x="852" y="838"/>
                    <a:pt x="851" y="837"/>
                    <a:pt x="850" y="837"/>
                  </a:cubicBezTo>
                  <a:cubicBezTo>
                    <a:pt x="848" y="835"/>
                    <a:pt x="848" y="835"/>
                    <a:pt x="848" y="835"/>
                  </a:cubicBezTo>
                  <a:cubicBezTo>
                    <a:pt x="844" y="832"/>
                    <a:pt x="841" y="829"/>
                    <a:pt x="838" y="827"/>
                  </a:cubicBezTo>
                  <a:cubicBezTo>
                    <a:pt x="832" y="821"/>
                    <a:pt x="826" y="815"/>
                    <a:pt x="820" y="810"/>
                  </a:cubicBezTo>
                  <a:cubicBezTo>
                    <a:pt x="815" y="804"/>
                    <a:pt x="809" y="799"/>
                    <a:pt x="804" y="794"/>
                  </a:cubicBezTo>
                  <a:cubicBezTo>
                    <a:pt x="803" y="793"/>
                    <a:pt x="803" y="792"/>
                    <a:pt x="802" y="792"/>
                  </a:cubicBezTo>
                  <a:cubicBezTo>
                    <a:pt x="807" y="789"/>
                    <a:pt x="812" y="786"/>
                    <a:pt x="817" y="781"/>
                  </a:cubicBezTo>
                  <a:cubicBezTo>
                    <a:pt x="816" y="781"/>
                    <a:pt x="816" y="781"/>
                    <a:pt x="816" y="782"/>
                  </a:cubicBezTo>
                  <a:cubicBezTo>
                    <a:pt x="816" y="783"/>
                    <a:pt x="816" y="785"/>
                    <a:pt x="815" y="786"/>
                  </a:cubicBezTo>
                  <a:cubicBezTo>
                    <a:pt x="815" y="788"/>
                    <a:pt x="815" y="789"/>
                    <a:pt x="814" y="791"/>
                  </a:cubicBezTo>
                  <a:cubicBezTo>
                    <a:pt x="814" y="792"/>
                    <a:pt x="814" y="794"/>
                    <a:pt x="814" y="795"/>
                  </a:cubicBezTo>
                  <a:cubicBezTo>
                    <a:pt x="814" y="797"/>
                    <a:pt x="814" y="798"/>
                    <a:pt x="814" y="799"/>
                  </a:cubicBezTo>
                  <a:cubicBezTo>
                    <a:pt x="814" y="799"/>
                    <a:pt x="814" y="800"/>
                    <a:pt x="814" y="800"/>
                  </a:cubicBezTo>
                  <a:cubicBezTo>
                    <a:pt x="814" y="800"/>
                    <a:pt x="814" y="800"/>
                    <a:pt x="815" y="801"/>
                  </a:cubicBezTo>
                  <a:cubicBezTo>
                    <a:pt x="815" y="801"/>
                    <a:pt x="815" y="802"/>
                    <a:pt x="815" y="802"/>
                  </a:cubicBezTo>
                  <a:cubicBezTo>
                    <a:pt x="815" y="803"/>
                    <a:pt x="816" y="803"/>
                    <a:pt x="816" y="803"/>
                  </a:cubicBezTo>
                  <a:cubicBezTo>
                    <a:pt x="816" y="804"/>
                    <a:pt x="816" y="804"/>
                    <a:pt x="816" y="804"/>
                  </a:cubicBezTo>
                  <a:cubicBezTo>
                    <a:pt x="817" y="805"/>
                    <a:pt x="817" y="805"/>
                    <a:pt x="817" y="805"/>
                  </a:cubicBezTo>
                  <a:cubicBezTo>
                    <a:pt x="817" y="806"/>
                    <a:pt x="818" y="806"/>
                    <a:pt x="818" y="806"/>
                  </a:cubicBezTo>
                  <a:cubicBezTo>
                    <a:pt x="818" y="806"/>
                    <a:pt x="818" y="806"/>
                    <a:pt x="817" y="805"/>
                  </a:cubicBezTo>
                  <a:cubicBezTo>
                    <a:pt x="817" y="805"/>
                    <a:pt x="817" y="804"/>
                    <a:pt x="817" y="804"/>
                  </a:cubicBezTo>
                  <a:cubicBezTo>
                    <a:pt x="817" y="803"/>
                    <a:pt x="817" y="802"/>
                    <a:pt x="817" y="802"/>
                  </a:cubicBezTo>
                  <a:cubicBezTo>
                    <a:pt x="817" y="801"/>
                    <a:pt x="817" y="801"/>
                    <a:pt x="817" y="800"/>
                  </a:cubicBezTo>
                  <a:cubicBezTo>
                    <a:pt x="817" y="800"/>
                    <a:pt x="816" y="799"/>
                    <a:pt x="816" y="799"/>
                  </a:cubicBezTo>
                  <a:cubicBezTo>
                    <a:pt x="816" y="797"/>
                    <a:pt x="816" y="796"/>
                    <a:pt x="816" y="795"/>
                  </a:cubicBezTo>
                  <a:cubicBezTo>
                    <a:pt x="816" y="794"/>
                    <a:pt x="816" y="792"/>
                    <a:pt x="816" y="791"/>
                  </a:cubicBezTo>
                  <a:cubicBezTo>
                    <a:pt x="817" y="788"/>
                    <a:pt x="817" y="785"/>
                    <a:pt x="818" y="782"/>
                  </a:cubicBezTo>
                  <a:cubicBezTo>
                    <a:pt x="819" y="780"/>
                    <a:pt x="819" y="779"/>
                    <a:pt x="820" y="778"/>
                  </a:cubicBezTo>
                  <a:cubicBezTo>
                    <a:pt x="832" y="764"/>
                    <a:pt x="842" y="744"/>
                    <a:pt x="861" y="733"/>
                  </a:cubicBezTo>
                  <a:cubicBezTo>
                    <a:pt x="879" y="722"/>
                    <a:pt x="947" y="708"/>
                    <a:pt x="986" y="706"/>
                  </a:cubicBezTo>
                  <a:close/>
                  <a:moveTo>
                    <a:pt x="1008" y="912"/>
                  </a:moveTo>
                  <a:cubicBezTo>
                    <a:pt x="1008" y="912"/>
                    <a:pt x="1008" y="912"/>
                    <a:pt x="1008" y="913"/>
                  </a:cubicBezTo>
                  <a:cubicBezTo>
                    <a:pt x="1007" y="913"/>
                    <a:pt x="1007" y="913"/>
                    <a:pt x="1007" y="913"/>
                  </a:cubicBezTo>
                  <a:cubicBezTo>
                    <a:pt x="1005" y="913"/>
                    <a:pt x="1003" y="912"/>
                    <a:pt x="1002" y="912"/>
                  </a:cubicBezTo>
                  <a:cubicBezTo>
                    <a:pt x="1003" y="912"/>
                    <a:pt x="1003" y="912"/>
                    <a:pt x="1004" y="912"/>
                  </a:cubicBezTo>
                  <a:cubicBezTo>
                    <a:pt x="1006" y="912"/>
                    <a:pt x="1007" y="912"/>
                    <a:pt x="1009" y="912"/>
                  </a:cubicBezTo>
                  <a:cubicBezTo>
                    <a:pt x="1009" y="912"/>
                    <a:pt x="1009" y="912"/>
                    <a:pt x="1008" y="912"/>
                  </a:cubicBezTo>
                  <a:close/>
                  <a:moveTo>
                    <a:pt x="1004" y="909"/>
                  </a:moveTo>
                  <a:cubicBezTo>
                    <a:pt x="1001" y="909"/>
                    <a:pt x="998" y="910"/>
                    <a:pt x="995" y="910"/>
                  </a:cubicBezTo>
                  <a:cubicBezTo>
                    <a:pt x="993" y="909"/>
                    <a:pt x="990" y="908"/>
                    <a:pt x="987" y="907"/>
                  </a:cubicBezTo>
                  <a:cubicBezTo>
                    <a:pt x="987" y="906"/>
                    <a:pt x="987" y="906"/>
                    <a:pt x="987" y="905"/>
                  </a:cubicBezTo>
                  <a:cubicBezTo>
                    <a:pt x="986" y="905"/>
                    <a:pt x="986" y="905"/>
                    <a:pt x="986" y="905"/>
                  </a:cubicBezTo>
                  <a:cubicBezTo>
                    <a:pt x="986" y="905"/>
                    <a:pt x="986" y="904"/>
                    <a:pt x="986" y="904"/>
                  </a:cubicBezTo>
                  <a:cubicBezTo>
                    <a:pt x="985" y="903"/>
                    <a:pt x="984" y="902"/>
                    <a:pt x="983" y="902"/>
                  </a:cubicBezTo>
                  <a:cubicBezTo>
                    <a:pt x="982" y="901"/>
                    <a:pt x="981" y="900"/>
                    <a:pt x="981" y="899"/>
                  </a:cubicBezTo>
                  <a:cubicBezTo>
                    <a:pt x="979" y="897"/>
                    <a:pt x="977" y="894"/>
                    <a:pt x="975" y="892"/>
                  </a:cubicBezTo>
                  <a:cubicBezTo>
                    <a:pt x="974" y="892"/>
                    <a:pt x="974" y="892"/>
                    <a:pt x="974" y="892"/>
                  </a:cubicBezTo>
                  <a:cubicBezTo>
                    <a:pt x="974" y="891"/>
                    <a:pt x="974" y="891"/>
                    <a:pt x="974" y="891"/>
                  </a:cubicBezTo>
                  <a:cubicBezTo>
                    <a:pt x="979" y="874"/>
                    <a:pt x="958" y="867"/>
                    <a:pt x="945" y="871"/>
                  </a:cubicBezTo>
                  <a:cubicBezTo>
                    <a:pt x="952" y="879"/>
                    <a:pt x="958" y="897"/>
                    <a:pt x="972" y="893"/>
                  </a:cubicBezTo>
                  <a:cubicBezTo>
                    <a:pt x="972" y="893"/>
                    <a:pt x="973" y="893"/>
                    <a:pt x="973" y="894"/>
                  </a:cubicBezTo>
                  <a:cubicBezTo>
                    <a:pt x="975" y="896"/>
                    <a:pt x="977" y="898"/>
                    <a:pt x="979" y="900"/>
                  </a:cubicBezTo>
                  <a:cubicBezTo>
                    <a:pt x="980" y="901"/>
                    <a:pt x="981" y="902"/>
                    <a:pt x="982" y="903"/>
                  </a:cubicBezTo>
                  <a:cubicBezTo>
                    <a:pt x="982" y="904"/>
                    <a:pt x="983" y="904"/>
                    <a:pt x="983" y="905"/>
                  </a:cubicBezTo>
                  <a:cubicBezTo>
                    <a:pt x="966" y="898"/>
                    <a:pt x="948" y="889"/>
                    <a:pt x="929" y="880"/>
                  </a:cubicBezTo>
                  <a:cubicBezTo>
                    <a:pt x="927" y="879"/>
                    <a:pt x="924" y="878"/>
                    <a:pt x="922" y="877"/>
                  </a:cubicBezTo>
                  <a:cubicBezTo>
                    <a:pt x="922" y="876"/>
                    <a:pt x="922" y="876"/>
                    <a:pt x="922" y="876"/>
                  </a:cubicBezTo>
                  <a:cubicBezTo>
                    <a:pt x="922" y="875"/>
                    <a:pt x="922" y="873"/>
                    <a:pt x="922" y="872"/>
                  </a:cubicBezTo>
                  <a:cubicBezTo>
                    <a:pt x="921" y="869"/>
                    <a:pt x="921" y="866"/>
                    <a:pt x="921" y="863"/>
                  </a:cubicBezTo>
                  <a:cubicBezTo>
                    <a:pt x="921" y="860"/>
                    <a:pt x="921" y="856"/>
                    <a:pt x="921" y="854"/>
                  </a:cubicBezTo>
                  <a:cubicBezTo>
                    <a:pt x="921" y="852"/>
                    <a:pt x="921" y="851"/>
                    <a:pt x="921" y="849"/>
                  </a:cubicBezTo>
                  <a:cubicBezTo>
                    <a:pt x="921" y="848"/>
                    <a:pt x="921" y="847"/>
                    <a:pt x="921" y="845"/>
                  </a:cubicBezTo>
                  <a:cubicBezTo>
                    <a:pt x="921" y="845"/>
                    <a:pt x="921" y="845"/>
                    <a:pt x="921" y="845"/>
                  </a:cubicBezTo>
                  <a:cubicBezTo>
                    <a:pt x="921" y="844"/>
                    <a:pt x="921" y="844"/>
                    <a:pt x="921" y="844"/>
                  </a:cubicBezTo>
                  <a:cubicBezTo>
                    <a:pt x="921" y="844"/>
                    <a:pt x="922" y="844"/>
                    <a:pt x="922" y="843"/>
                  </a:cubicBezTo>
                  <a:cubicBezTo>
                    <a:pt x="922" y="843"/>
                    <a:pt x="922" y="843"/>
                    <a:pt x="922" y="843"/>
                  </a:cubicBezTo>
                  <a:cubicBezTo>
                    <a:pt x="922" y="842"/>
                    <a:pt x="922" y="842"/>
                    <a:pt x="922" y="842"/>
                  </a:cubicBezTo>
                  <a:cubicBezTo>
                    <a:pt x="922" y="842"/>
                    <a:pt x="922" y="842"/>
                    <a:pt x="922" y="842"/>
                  </a:cubicBezTo>
                  <a:cubicBezTo>
                    <a:pt x="922" y="841"/>
                    <a:pt x="923" y="841"/>
                    <a:pt x="923" y="840"/>
                  </a:cubicBezTo>
                  <a:cubicBezTo>
                    <a:pt x="923" y="839"/>
                    <a:pt x="923" y="839"/>
                    <a:pt x="923" y="838"/>
                  </a:cubicBezTo>
                  <a:cubicBezTo>
                    <a:pt x="923" y="837"/>
                    <a:pt x="923" y="837"/>
                    <a:pt x="923" y="836"/>
                  </a:cubicBezTo>
                  <a:cubicBezTo>
                    <a:pt x="923" y="835"/>
                    <a:pt x="923" y="834"/>
                    <a:pt x="923" y="834"/>
                  </a:cubicBezTo>
                  <a:cubicBezTo>
                    <a:pt x="923" y="834"/>
                    <a:pt x="923" y="834"/>
                    <a:pt x="923" y="833"/>
                  </a:cubicBezTo>
                  <a:cubicBezTo>
                    <a:pt x="924" y="833"/>
                    <a:pt x="924" y="833"/>
                    <a:pt x="924" y="833"/>
                  </a:cubicBezTo>
                  <a:cubicBezTo>
                    <a:pt x="928" y="823"/>
                    <a:pt x="924" y="816"/>
                    <a:pt x="919" y="809"/>
                  </a:cubicBezTo>
                  <a:cubicBezTo>
                    <a:pt x="913" y="817"/>
                    <a:pt x="916" y="826"/>
                    <a:pt x="921" y="832"/>
                  </a:cubicBezTo>
                  <a:cubicBezTo>
                    <a:pt x="921" y="833"/>
                    <a:pt x="921" y="833"/>
                    <a:pt x="921" y="834"/>
                  </a:cubicBezTo>
                  <a:cubicBezTo>
                    <a:pt x="921" y="835"/>
                    <a:pt x="921" y="835"/>
                    <a:pt x="921" y="836"/>
                  </a:cubicBezTo>
                  <a:cubicBezTo>
                    <a:pt x="921" y="837"/>
                    <a:pt x="921" y="837"/>
                    <a:pt x="921" y="838"/>
                  </a:cubicBezTo>
                  <a:cubicBezTo>
                    <a:pt x="921" y="839"/>
                    <a:pt x="921" y="839"/>
                    <a:pt x="921" y="840"/>
                  </a:cubicBezTo>
                  <a:cubicBezTo>
                    <a:pt x="921" y="840"/>
                    <a:pt x="921" y="840"/>
                    <a:pt x="921" y="841"/>
                  </a:cubicBezTo>
                  <a:cubicBezTo>
                    <a:pt x="921" y="840"/>
                    <a:pt x="921" y="840"/>
                    <a:pt x="921" y="840"/>
                  </a:cubicBezTo>
                  <a:cubicBezTo>
                    <a:pt x="920" y="838"/>
                    <a:pt x="920" y="838"/>
                    <a:pt x="920" y="838"/>
                  </a:cubicBezTo>
                  <a:cubicBezTo>
                    <a:pt x="920" y="838"/>
                    <a:pt x="920" y="838"/>
                    <a:pt x="920" y="840"/>
                  </a:cubicBezTo>
                  <a:cubicBezTo>
                    <a:pt x="920" y="840"/>
                    <a:pt x="919" y="841"/>
                    <a:pt x="919" y="842"/>
                  </a:cubicBezTo>
                  <a:cubicBezTo>
                    <a:pt x="919" y="843"/>
                    <a:pt x="919" y="843"/>
                    <a:pt x="919" y="844"/>
                  </a:cubicBezTo>
                  <a:cubicBezTo>
                    <a:pt x="919" y="844"/>
                    <a:pt x="919" y="844"/>
                    <a:pt x="919" y="845"/>
                  </a:cubicBezTo>
                  <a:cubicBezTo>
                    <a:pt x="919" y="845"/>
                    <a:pt x="919" y="845"/>
                    <a:pt x="919" y="846"/>
                  </a:cubicBezTo>
                  <a:cubicBezTo>
                    <a:pt x="919" y="847"/>
                    <a:pt x="919" y="848"/>
                    <a:pt x="919" y="849"/>
                  </a:cubicBezTo>
                  <a:cubicBezTo>
                    <a:pt x="919" y="851"/>
                    <a:pt x="919" y="852"/>
                    <a:pt x="919" y="854"/>
                  </a:cubicBezTo>
                  <a:cubicBezTo>
                    <a:pt x="919" y="857"/>
                    <a:pt x="919" y="860"/>
                    <a:pt x="919" y="863"/>
                  </a:cubicBezTo>
                  <a:cubicBezTo>
                    <a:pt x="919" y="866"/>
                    <a:pt x="919" y="869"/>
                    <a:pt x="920" y="872"/>
                  </a:cubicBezTo>
                  <a:cubicBezTo>
                    <a:pt x="920" y="873"/>
                    <a:pt x="920" y="874"/>
                    <a:pt x="920" y="875"/>
                  </a:cubicBezTo>
                  <a:cubicBezTo>
                    <a:pt x="900" y="865"/>
                    <a:pt x="882" y="853"/>
                    <a:pt x="862" y="844"/>
                  </a:cubicBezTo>
                  <a:cubicBezTo>
                    <a:pt x="862" y="843"/>
                    <a:pt x="861" y="843"/>
                    <a:pt x="861" y="843"/>
                  </a:cubicBezTo>
                  <a:cubicBezTo>
                    <a:pt x="861" y="843"/>
                    <a:pt x="861" y="842"/>
                    <a:pt x="861" y="842"/>
                  </a:cubicBezTo>
                  <a:cubicBezTo>
                    <a:pt x="861" y="842"/>
                    <a:pt x="861" y="841"/>
                    <a:pt x="861" y="841"/>
                  </a:cubicBezTo>
                  <a:cubicBezTo>
                    <a:pt x="861" y="841"/>
                    <a:pt x="861" y="841"/>
                    <a:pt x="861" y="840"/>
                  </a:cubicBezTo>
                  <a:cubicBezTo>
                    <a:pt x="860" y="840"/>
                    <a:pt x="860" y="840"/>
                    <a:pt x="860" y="840"/>
                  </a:cubicBezTo>
                  <a:cubicBezTo>
                    <a:pt x="860" y="840"/>
                    <a:pt x="860" y="839"/>
                    <a:pt x="860" y="839"/>
                  </a:cubicBezTo>
                  <a:cubicBezTo>
                    <a:pt x="860" y="838"/>
                    <a:pt x="859" y="838"/>
                    <a:pt x="859" y="837"/>
                  </a:cubicBezTo>
                  <a:cubicBezTo>
                    <a:pt x="859" y="837"/>
                    <a:pt x="859" y="837"/>
                    <a:pt x="859" y="837"/>
                  </a:cubicBezTo>
                  <a:cubicBezTo>
                    <a:pt x="859" y="836"/>
                    <a:pt x="859" y="836"/>
                    <a:pt x="859" y="836"/>
                  </a:cubicBezTo>
                  <a:cubicBezTo>
                    <a:pt x="859" y="835"/>
                    <a:pt x="858" y="835"/>
                    <a:pt x="858" y="834"/>
                  </a:cubicBezTo>
                  <a:cubicBezTo>
                    <a:pt x="858" y="833"/>
                    <a:pt x="858" y="832"/>
                    <a:pt x="857" y="831"/>
                  </a:cubicBezTo>
                  <a:cubicBezTo>
                    <a:pt x="857" y="830"/>
                    <a:pt x="857" y="829"/>
                    <a:pt x="857" y="828"/>
                  </a:cubicBezTo>
                  <a:cubicBezTo>
                    <a:pt x="857" y="827"/>
                    <a:pt x="857" y="826"/>
                    <a:pt x="857" y="824"/>
                  </a:cubicBezTo>
                  <a:cubicBezTo>
                    <a:pt x="857" y="823"/>
                    <a:pt x="857" y="823"/>
                    <a:pt x="857" y="822"/>
                  </a:cubicBezTo>
                  <a:cubicBezTo>
                    <a:pt x="862" y="819"/>
                    <a:pt x="868" y="814"/>
                    <a:pt x="870" y="809"/>
                  </a:cubicBezTo>
                  <a:cubicBezTo>
                    <a:pt x="870" y="808"/>
                    <a:pt x="870" y="807"/>
                    <a:pt x="870" y="806"/>
                  </a:cubicBezTo>
                  <a:cubicBezTo>
                    <a:pt x="882" y="814"/>
                    <a:pt x="896" y="811"/>
                    <a:pt x="909" y="804"/>
                  </a:cubicBezTo>
                  <a:cubicBezTo>
                    <a:pt x="910" y="804"/>
                    <a:pt x="911" y="804"/>
                    <a:pt x="912" y="804"/>
                  </a:cubicBezTo>
                  <a:cubicBezTo>
                    <a:pt x="914" y="804"/>
                    <a:pt x="915" y="804"/>
                    <a:pt x="916" y="804"/>
                  </a:cubicBezTo>
                  <a:cubicBezTo>
                    <a:pt x="917" y="805"/>
                    <a:pt x="918" y="805"/>
                    <a:pt x="920" y="805"/>
                  </a:cubicBezTo>
                  <a:cubicBezTo>
                    <a:pt x="921" y="805"/>
                    <a:pt x="922" y="806"/>
                    <a:pt x="923" y="806"/>
                  </a:cubicBezTo>
                  <a:cubicBezTo>
                    <a:pt x="924" y="806"/>
                    <a:pt x="925" y="806"/>
                    <a:pt x="926" y="807"/>
                  </a:cubicBezTo>
                  <a:cubicBezTo>
                    <a:pt x="926" y="807"/>
                    <a:pt x="926" y="807"/>
                    <a:pt x="926" y="807"/>
                  </a:cubicBezTo>
                  <a:cubicBezTo>
                    <a:pt x="926" y="807"/>
                    <a:pt x="927" y="807"/>
                    <a:pt x="927" y="807"/>
                  </a:cubicBezTo>
                  <a:cubicBezTo>
                    <a:pt x="927" y="807"/>
                    <a:pt x="928" y="807"/>
                    <a:pt x="928" y="807"/>
                  </a:cubicBezTo>
                  <a:cubicBezTo>
                    <a:pt x="928" y="807"/>
                    <a:pt x="929" y="807"/>
                    <a:pt x="929" y="807"/>
                  </a:cubicBezTo>
                  <a:cubicBezTo>
                    <a:pt x="933" y="811"/>
                    <a:pt x="938" y="816"/>
                    <a:pt x="943" y="821"/>
                  </a:cubicBezTo>
                  <a:cubicBezTo>
                    <a:pt x="949" y="827"/>
                    <a:pt x="956" y="835"/>
                    <a:pt x="963" y="842"/>
                  </a:cubicBezTo>
                  <a:cubicBezTo>
                    <a:pt x="970" y="850"/>
                    <a:pt x="977" y="857"/>
                    <a:pt x="985" y="865"/>
                  </a:cubicBezTo>
                  <a:cubicBezTo>
                    <a:pt x="989" y="869"/>
                    <a:pt x="993" y="873"/>
                    <a:pt x="997" y="876"/>
                  </a:cubicBezTo>
                  <a:cubicBezTo>
                    <a:pt x="1000" y="879"/>
                    <a:pt x="1000" y="879"/>
                    <a:pt x="1000" y="879"/>
                  </a:cubicBezTo>
                  <a:cubicBezTo>
                    <a:pt x="1001" y="880"/>
                    <a:pt x="1002" y="881"/>
                    <a:pt x="1003" y="882"/>
                  </a:cubicBezTo>
                  <a:cubicBezTo>
                    <a:pt x="1004" y="882"/>
                    <a:pt x="1005" y="883"/>
                    <a:pt x="1006" y="884"/>
                  </a:cubicBezTo>
                  <a:cubicBezTo>
                    <a:pt x="1007" y="885"/>
                    <a:pt x="1008" y="886"/>
                    <a:pt x="1010" y="887"/>
                  </a:cubicBezTo>
                  <a:cubicBezTo>
                    <a:pt x="1018" y="893"/>
                    <a:pt x="1028" y="899"/>
                    <a:pt x="1037" y="905"/>
                  </a:cubicBezTo>
                  <a:cubicBezTo>
                    <a:pt x="1039" y="907"/>
                    <a:pt x="1042" y="909"/>
                    <a:pt x="1044" y="910"/>
                  </a:cubicBezTo>
                  <a:cubicBezTo>
                    <a:pt x="1044" y="910"/>
                    <a:pt x="1044" y="910"/>
                    <a:pt x="1043" y="910"/>
                  </a:cubicBezTo>
                  <a:cubicBezTo>
                    <a:pt x="1043" y="910"/>
                    <a:pt x="1042" y="910"/>
                    <a:pt x="1042" y="910"/>
                  </a:cubicBezTo>
                  <a:cubicBezTo>
                    <a:pt x="1041" y="910"/>
                    <a:pt x="1040" y="910"/>
                    <a:pt x="1039" y="909"/>
                  </a:cubicBezTo>
                  <a:cubicBezTo>
                    <a:pt x="1038" y="909"/>
                    <a:pt x="1038" y="909"/>
                    <a:pt x="1037" y="909"/>
                  </a:cubicBezTo>
                  <a:cubicBezTo>
                    <a:pt x="1036" y="909"/>
                    <a:pt x="1036" y="909"/>
                    <a:pt x="1035" y="909"/>
                  </a:cubicBezTo>
                  <a:cubicBezTo>
                    <a:pt x="1035" y="909"/>
                    <a:pt x="1034" y="909"/>
                    <a:pt x="1034" y="909"/>
                  </a:cubicBezTo>
                  <a:cubicBezTo>
                    <a:pt x="1032" y="909"/>
                    <a:pt x="1029" y="909"/>
                    <a:pt x="1027" y="909"/>
                  </a:cubicBezTo>
                  <a:cubicBezTo>
                    <a:pt x="1025" y="909"/>
                    <a:pt x="1022" y="909"/>
                    <a:pt x="1020" y="909"/>
                  </a:cubicBezTo>
                  <a:cubicBezTo>
                    <a:pt x="1015" y="909"/>
                    <a:pt x="1009" y="909"/>
                    <a:pt x="1004" y="909"/>
                  </a:cubicBezTo>
                  <a:close/>
                  <a:moveTo>
                    <a:pt x="820" y="757"/>
                  </a:moveTo>
                  <a:cubicBezTo>
                    <a:pt x="820" y="756"/>
                    <a:pt x="819" y="756"/>
                    <a:pt x="819" y="755"/>
                  </a:cubicBezTo>
                  <a:cubicBezTo>
                    <a:pt x="818" y="754"/>
                    <a:pt x="818" y="754"/>
                    <a:pt x="818" y="753"/>
                  </a:cubicBezTo>
                  <a:cubicBezTo>
                    <a:pt x="818" y="753"/>
                    <a:pt x="818" y="753"/>
                    <a:pt x="818" y="753"/>
                  </a:cubicBezTo>
                  <a:cubicBezTo>
                    <a:pt x="817" y="753"/>
                    <a:pt x="817" y="753"/>
                    <a:pt x="817" y="753"/>
                  </a:cubicBezTo>
                  <a:cubicBezTo>
                    <a:pt x="823" y="742"/>
                    <a:pt x="815" y="739"/>
                    <a:pt x="808" y="735"/>
                  </a:cubicBezTo>
                  <a:cubicBezTo>
                    <a:pt x="813" y="734"/>
                    <a:pt x="819" y="733"/>
                    <a:pt x="826" y="732"/>
                  </a:cubicBezTo>
                  <a:cubicBezTo>
                    <a:pt x="826" y="740"/>
                    <a:pt x="824" y="749"/>
                    <a:pt x="821" y="758"/>
                  </a:cubicBezTo>
                  <a:cubicBezTo>
                    <a:pt x="820" y="758"/>
                    <a:pt x="820" y="757"/>
                    <a:pt x="820" y="757"/>
                  </a:cubicBezTo>
                  <a:close/>
                  <a:moveTo>
                    <a:pt x="700" y="747"/>
                  </a:moveTo>
                  <a:cubicBezTo>
                    <a:pt x="701" y="747"/>
                    <a:pt x="701" y="746"/>
                    <a:pt x="702" y="745"/>
                  </a:cubicBezTo>
                  <a:cubicBezTo>
                    <a:pt x="702" y="744"/>
                    <a:pt x="703" y="743"/>
                    <a:pt x="703" y="742"/>
                  </a:cubicBezTo>
                  <a:cubicBezTo>
                    <a:pt x="704" y="741"/>
                    <a:pt x="704" y="741"/>
                    <a:pt x="705" y="740"/>
                  </a:cubicBezTo>
                  <a:cubicBezTo>
                    <a:pt x="705" y="739"/>
                    <a:pt x="705" y="738"/>
                    <a:pt x="706" y="737"/>
                  </a:cubicBezTo>
                  <a:cubicBezTo>
                    <a:pt x="708" y="733"/>
                    <a:pt x="709" y="729"/>
                    <a:pt x="710" y="725"/>
                  </a:cubicBezTo>
                  <a:cubicBezTo>
                    <a:pt x="710" y="725"/>
                    <a:pt x="710" y="724"/>
                    <a:pt x="710" y="724"/>
                  </a:cubicBezTo>
                  <a:cubicBezTo>
                    <a:pt x="710" y="722"/>
                    <a:pt x="710" y="722"/>
                    <a:pt x="710" y="722"/>
                  </a:cubicBezTo>
                  <a:cubicBezTo>
                    <a:pt x="711" y="721"/>
                    <a:pt x="711" y="720"/>
                    <a:pt x="711" y="719"/>
                  </a:cubicBezTo>
                  <a:cubicBezTo>
                    <a:pt x="711" y="718"/>
                    <a:pt x="711" y="717"/>
                    <a:pt x="711" y="716"/>
                  </a:cubicBezTo>
                  <a:cubicBezTo>
                    <a:pt x="712" y="716"/>
                    <a:pt x="712" y="715"/>
                    <a:pt x="712" y="714"/>
                  </a:cubicBezTo>
                  <a:cubicBezTo>
                    <a:pt x="712" y="710"/>
                    <a:pt x="712" y="706"/>
                    <a:pt x="712" y="702"/>
                  </a:cubicBezTo>
                  <a:cubicBezTo>
                    <a:pt x="712" y="701"/>
                    <a:pt x="712" y="699"/>
                    <a:pt x="711" y="697"/>
                  </a:cubicBezTo>
                  <a:cubicBezTo>
                    <a:pt x="711" y="696"/>
                    <a:pt x="711" y="695"/>
                    <a:pt x="711" y="695"/>
                  </a:cubicBezTo>
                  <a:cubicBezTo>
                    <a:pt x="711" y="694"/>
                    <a:pt x="711" y="694"/>
                    <a:pt x="711" y="694"/>
                  </a:cubicBezTo>
                  <a:cubicBezTo>
                    <a:pt x="711" y="694"/>
                    <a:pt x="711" y="694"/>
                    <a:pt x="711" y="694"/>
                  </a:cubicBezTo>
                  <a:cubicBezTo>
                    <a:pt x="711" y="693"/>
                    <a:pt x="712" y="692"/>
                    <a:pt x="712" y="692"/>
                  </a:cubicBezTo>
                  <a:cubicBezTo>
                    <a:pt x="712" y="691"/>
                    <a:pt x="713" y="690"/>
                    <a:pt x="713" y="689"/>
                  </a:cubicBezTo>
                  <a:cubicBezTo>
                    <a:pt x="714" y="688"/>
                    <a:pt x="714" y="687"/>
                    <a:pt x="715" y="686"/>
                  </a:cubicBezTo>
                  <a:cubicBezTo>
                    <a:pt x="715" y="685"/>
                    <a:pt x="716" y="684"/>
                    <a:pt x="717" y="683"/>
                  </a:cubicBezTo>
                  <a:cubicBezTo>
                    <a:pt x="717" y="682"/>
                    <a:pt x="718" y="681"/>
                    <a:pt x="718" y="680"/>
                  </a:cubicBezTo>
                  <a:cubicBezTo>
                    <a:pt x="719" y="680"/>
                    <a:pt x="719" y="680"/>
                    <a:pt x="719" y="680"/>
                  </a:cubicBezTo>
                  <a:cubicBezTo>
                    <a:pt x="724" y="679"/>
                    <a:pt x="728" y="679"/>
                    <a:pt x="731" y="677"/>
                  </a:cubicBezTo>
                  <a:cubicBezTo>
                    <a:pt x="735" y="678"/>
                    <a:pt x="740" y="676"/>
                    <a:pt x="742" y="673"/>
                  </a:cubicBezTo>
                  <a:cubicBezTo>
                    <a:pt x="742" y="673"/>
                    <a:pt x="742" y="673"/>
                    <a:pt x="742" y="673"/>
                  </a:cubicBezTo>
                  <a:cubicBezTo>
                    <a:pt x="742" y="673"/>
                    <a:pt x="742" y="673"/>
                    <a:pt x="742" y="673"/>
                  </a:cubicBezTo>
                  <a:cubicBezTo>
                    <a:pt x="742" y="673"/>
                    <a:pt x="742" y="673"/>
                    <a:pt x="742" y="673"/>
                  </a:cubicBezTo>
                  <a:cubicBezTo>
                    <a:pt x="742" y="673"/>
                    <a:pt x="743" y="673"/>
                    <a:pt x="743" y="673"/>
                  </a:cubicBezTo>
                  <a:cubicBezTo>
                    <a:pt x="744" y="673"/>
                    <a:pt x="745" y="673"/>
                    <a:pt x="746" y="673"/>
                  </a:cubicBezTo>
                  <a:cubicBezTo>
                    <a:pt x="747" y="673"/>
                    <a:pt x="747" y="673"/>
                    <a:pt x="748" y="673"/>
                  </a:cubicBezTo>
                  <a:cubicBezTo>
                    <a:pt x="749" y="673"/>
                    <a:pt x="750" y="673"/>
                    <a:pt x="750" y="673"/>
                  </a:cubicBezTo>
                  <a:cubicBezTo>
                    <a:pt x="750" y="673"/>
                    <a:pt x="751" y="673"/>
                    <a:pt x="751" y="673"/>
                  </a:cubicBezTo>
                  <a:cubicBezTo>
                    <a:pt x="751" y="673"/>
                    <a:pt x="751" y="673"/>
                    <a:pt x="751" y="673"/>
                  </a:cubicBezTo>
                  <a:cubicBezTo>
                    <a:pt x="751" y="673"/>
                    <a:pt x="751" y="673"/>
                    <a:pt x="751" y="673"/>
                  </a:cubicBezTo>
                  <a:cubicBezTo>
                    <a:pt x="751" y="673"/>
                    <a:pt x="750" y="673"/>
                    <a:pt x="750" y="674"/>
                  </a:cubicBezTo>
                  <a:cubicBezTo>
                    <a:pt x="750" y="674"/>
                    <a:pt x="750" y="674"/>
                    <a:pt x="749" y="674"/>
                  </a:cubicBezTo>
                  <a:cubicBezTo>
                    <a:pt x="749" y="674"/>
                    <a:pt x="749" y="674"/>
                    <a:pt x="749" y="674"/>
                  </a:cubicBezTo>
                  <a:cubicBezTo>
                    <a:pt x="748" y="675"/>
                    <a:pt x="748" y="675"/>
                    <a:pt x="748" y="675"/>
                  </a:cubicBezTo>
                  <a:cubicBezTo>
                    <a:pt x="747" y="676"/>
                    <a:pt x="746" y="676"/>
                    <a:pt x="746" y="677"/>
                  </a:cubicBezTo>
                  <a:cubicBezTo>
                    <a:pt x="745" y="677"/>
                    <a:pt x="744" y="678"/>
                    <a:pt x="744" y="678"/>
                  </a:cubicBezTo>
                  <a:cubicBezTo>
                    <a:pt x="744" y="678"/>
                    <a:pt x="744" y="678"/>
                    <a:pt x="744" y="678"/>
                  </a:cubicBezTo>
                  <a:cubicBezTo>
                    <a:pt x="745" y="678"/>
                    <a:pt x="745" y="678"/>
                    <a:pt x="746" y="678"/>
                  </a:cubicBezTo>
                  <a:cubicBezTo>
                    <a:pt x="747" y="677"/>
                    <a:pt x="747" y="677"/>
                    <a:pt x="748" y="677"/>
                  </a:cubicBezTo>
                  <a:cubicBezTo>
                    <a:pt x="749" y="677"/>
                    <a:pt x="749" y="677"/>
                    <a:pt x="750" y="676"/>
                  </a:cubicBezTo>
                  <a:cubicBezTo>
                    <a:pt x="750" y="676"/>
                    <a:pt x="750" y="676"/>
                    <a:pt x="750" y="676"/>
                  </a:cubicBezTo>
                  <a:cubicBezTo>
                    <a:pt x="751" y="676"/>
                    <a:pt x="751" y="676"/>
                    <a:pt x="751" y="676"/>
                  </a:cubicBezTo>
                  <a:cubicBezTo>
                    <a:pt x="753" y="675"/>
                    <a:pt x="755" y="673"/>
                    <a:pt x="758" y="671"/>
                  </a:cubicBezTo>
                  <a:cubicBezTo>
                    <a:pt x="758" y="671"/>
                    <a:pt x="759" y="670"/>
                    <a:pt x="760" y="669"/>
                  </a:cubicBezTo>
                  <a:cubicBezTo>
                    <a:pt x="760" y="669"/>
                    <a:pt x="760" y="670"/>
                    <a:pt x="760" y="670"/>
                  </a:cubicBezTo>
                  <a:cubicBezTo>
                    <a:pt x="760" y="670"/>
                    <a:pt x="759" y="671"/>
                    <a:pt x="759" y="671"/>
                  </a:cubicBezTo>
                  <a:cubicBezTo>
                    <a:pt x="759" y="672"/>
                    <a:pt x="759" y="672"/>
                    <a:pt x="759" y="673"/>
                  </a:cubicBezTo>
                  <a:cubicBezTo>
                    <a:pt x="759" y="674"/>
                    <a:pt x="759" y="674"/>
                    <a:pt x="758" y="675"/>
                  </a:cubicBezTo>
                  <a:cubicBezTo>
                    <a:pt x="758" y="675"/>
                    <a:pt x="758" y="675"/>
                    <a:pt x="758" y="675"/>
                  </a:cubicBezTo>
                  <a:cubicBezTo>
                    <a:pt x="750" y="683"/>
                    <a:pt x="749" y="692"/>
                    <a:pt x="759" y="700"/>
                  </a:cubicBezTo>
                  <a:cubicBezTo>
                    <a:pt x="760" y="690"/>
                    <a:pt x="767" y="685"/>
                    <a:pt x="759" y="676"/>
                  </a:cubicBezTo>
                  <a:cubicBezTo>
                    <a:pt x="759" y="676"/>
                    <a:pt x="759" y="676"/>
                    <a:pt x="759" y="676"/>
                  </a:cubicBezTo>
                  <a:cubicBezTo>
                    <a:pt x="760" y="675"/>
                    <a:pt x="760" y="674"/>
                    <a:pt x="760" y="673"/>
                  </a:cubicBezTo>
                  <a:cubicBezTo>
                    <a:pt x="760" y="672"/>
                    <a:pt x="760" y="672"/>
                    <a:pt x="760" y="672"/>
                  </a:cubicBezTo>
                  <a:cubicBezTo>
                    <a:pt x="760" y="671"/>
                    <a:pt x="761" y="671"/>
                    <a:pt x="761" y="670"/>
                  </a:cubicBezTo>
                  <a:cubicBezTo>
                    <a:pt x="761" y="669"/>
                    <a:pt x="761" y="668"/>
                    <a:pt x="762" y="668"/>
                  </a:cubicBezTo>
                  <a:cubicBezTo>
                    <a:pt x="762" y="667"/>
                    <a:pt x="763" y="666"/>
                    <a:pt x="764" y="665"/>
                  </a:cubicBezTo>
                  <a:cubicBezTo>
                    <a:pt x="766" y="663"/>
                    <a:pt x="768" y="660"/>
                    <a:pt x="769" y="658"/>
                  </a:cubicBezTo>
                  <a:cubicBezTo>
                    <a:pt x="770" y="657"/>
                    <a:pt x="771" y="656"/>
                    <a:pt x="772" y="655"/>
                  </a:cubicBezTo>
                  <a:cubicBezTo>
                    <a:pt x="773" y="654"/>
                    <a:pt x="773" y="653"/>
                    <a:pt x="774" y="652"/>
                  </a:cubicBezTo>
                  <a:cubicBezTo>
                    <a:pt x="774" y="652"/>
                    <a:pt x="775" y="652"/>
                    <a:pt x="775" y="652"/>
                  </a:cubicBezTo>
                  <a:cubicBezTo>
                    <a:pt x="775" y="652"/>
                    <a:pt x="775" y="651"/>
                    <a:pt x="775" y="651"/>
                  </a:cubicBezTo>
                  <a:cubicBezTo>
                    <a:pt x="776" y="651"/>
                    <a:pt x="776" y="650"/>
                    <a:pt x="776" y="650"/>
                  </a:cubicBezTo>
                  <a:cubicBezTo>
                    <a:pt x="776" y="650"/>
                    <a:pt x="777" y="649"/>
                    <a:pt x="777" y="649"/>
                  </a:cubicBezTo>
                  <a:cubicBezTo>
                    <a:pt x="777" y="649"/>
                    <a:pt x="777" y="649"/>
                    <a:pt x="777" y="648"/>
                  </a:cubicBezTo>
                  <a:cubicBezTo>
                    <a:pt x="780" y="649"/>
                    <a:pt x="782" y="649"/>
                    <a:pt x="784" y="650"/>
                  </a:cubicBezTo>
                  <a:cubicBezTo>
                    <a:pt x="787" y="651"/>
                    <a:pt x="790" y="651"/>
                    <a:pt x="793" y="652"/>
                  </a:cubicBezTo>
                  <a:cubicBezTo>
                    <a:pt x="793" y="652"/>
                    <a:pt x="794" y="652"/>
                    <a:pt x="795" y="652"/>
                  </a:cubicBezTo>
                  <a:cubicBezTo>
                    <a:pt x="795" y="653"/>
                    <a:pt x="796" y="653"/>
                    <a:pt x="797" y="653"/>
                  </a:cubicBezTo>
                  <a:cubicBezTo>
                    <a:pt x="798" y="654"/>
                    <a:pt x="799" y="654"/>
                    <a:pt x="801" y="655"/>
                  </a:cubicBezTo>
                  <a:cubicBezTo>
                    <a:pt x="806" y="658"/>
                    <a:pt x="810" y="662"/>
                    <a:pt x="815" y="665"/>
                  </a:cubicBezTo>
                  <a:cubicBezTo>
                    <a:pt x="818" y="667"/>
                    <a:pt x="820" y="669"/>
                    <a:pt x="822" y="671"/>
                  </a:cubicBezTo>
                  <a:cubicBezTo>
                    <a:pt x="822" y="671"/>
                    <a:pt x="822" y="671"/>
                    <a:pt x="822" y="671"/>
                  </a:cubicBezTo>
                  <a:cubicBezTo>
                    <a:pt x="821" y="671"/>
                    <a:pt x="821" y="671"/>
                    <a:pt x="821" y="671"/>
                  </a:cubicBezTo>
                  <a:cubicBezTo>
                    <a:pt x="820" y="671"/>
                    <a:pt x="820" y="671"/>
                    <a:pt x="820" y="671"/>
                  </a:cubicBezTo>
                  <a:cubicBezTo>
                    <a:pt x="820" y="671"/>
                    <a:pt x="820" y="671"/>
                    <a:pt x="820" y="671"/>
                  </a:cubicBezTo>
                  <a:cubicBezTo>
                    <a:pt x="819" y="671"/>
                    <a:pt x="818" y="671"/>
                    <a:pt x="817" y="672"/>
                  </a:cubicBezTo>
                  <a:cubicBezTo>
                    <a:pt x="817" y="672"/>
                    <a:pt x="816" y="672"/>
                    <a:pt x="815" y="673"/>
                  </a:cubicBezTo>
                  <a:cubicBezTo>
                    <a:pt x="814" y="673"/>
                    <a:pt x="814" y="674"/>
                    <a:pt x="813" y="674"/>
                  </a:cubicBezTo>
                  <a:cubicBezTo>
                    <a:pt x="812" y="674"/>
                    <a:pt x="811" y="675"/>
                    <a:pt x="811" y="675"/>
                  </a:cubicBezTo>
                  <a:cubicBezTo>
                    <a:pt x="810" y="676"/>
                    <a:pt x="809" y="676"/>
                    <a:pt x="808" y="677"/>
                  </a:cubicBezTo>
                  <a:cubicBezTo>
                    <a:pt x="796" y="670"/>
                    <a:pt x="792" y="685"/>
                    <a:pt x="782" y="676"/>
                  </a:cubicBezTo>
                  <a:cubicBezTo>
                    <a:pt x="784" y="683"/>
                    <a:pt x="788" y="688"/>
                    <a:pt x="795" y="689"/>
                  </a:cubicBezTo>
                  <a:cubicBezTo>
                    <a:pt x="800" y="689"/>
                    <a:pt x="810" y="685"/>
                    <a:pt x="809" y="678"/>
                  </a:cubicBezTo>
                  <a:cubicBezTo>
                    <a:pt x="810" y="678"/>
                    <a:pt x="810" y="677"/>
                    <a:pt x="811" y="677"/>
                  </a:cubicBezTo>
                  <a:cubicBezTo>
                    <a:pt x="812" y="676"/>
                    <a:pt x="813" y="676"/>
                    <a:pt x="814" y="675"/>
                  </a:cubicBezTo>
                  <a:cubicBezTo>
                    <a:pt x="814" y="675"/>
                    <a:pt x="815" y="674"/>
                    <a:pt x="816" y="674"/>
                  </a:cubicBezTo>
                  <a:cubicBezTo>
                    <a:pt x="817" y="674"/>
                    <a:pt x="817" y="673"/>
                    <a:pt x="818" y="673"/>
                  </a:cubicBezTo>
                  <a:cubicBezTo>
                    <a:pt x="819" y="673"/>
                    <a:pt x="819" y="673"/>
                    <a:pt x="820" y="673"/>
                  </a:cubicBezTo>
                  <a:cubicBezTo>
                    <a:pt x="820" y="672"/>
                    <a:pt x="820" y="672"/>
                    <a:pt x="820" y="672"/>
                  </a:cubicBezTo>
                  <a:cubicBezTo>
                    <a:pt x="820" y="672"/>
                    <a:pt x="821" y="672"/>
                    <a:pt x="821" y="672"/>
                  </a:cubicBezTo>
                  <a:cubicBezTo>
                    <a:pt x="821" y="672"/>
                    <a:pt x="821" y="672"/>
                    <a:pt x="822" y="672"/>
                  </a:cubicBezTo>
                  <a:cubicBezTo>
                    <a:pt x="822" y="672"/>
                    <a:pt x="822" y="672"/>
                    <a:pt x="823" y="672"/>
                  </a:cubicBezTo>
                  <a:cubicBezTo>
                    <a:pt x="823" y="672"/>
                    <a:pt x="823" y="672"/>
                    <a:pt x="823" y="672"/>
                  </a:cubicBezTo>
                  <a:cubicBezTo>
                    <a:pt x="825" y="673"/>
                    <a:pt x="827" y="675"/>
                    <a:pt x="829" y="676"/>
                  </a:cubicBezTo>
                  <a:cubicBezTo>
                    <a:pt x="837" y="683"/>
                    <a:pt x="846" y="690"/>
                    <a:pt x="853" y="696"/>
                  </a:cubicBezTo>
                  <a:cubicBezTo>
                    <a:pt x="854" y="697"/>
                    <a:pt x="854" y="697"/>
                    <a:pt x="855" y="698"/>
                  </a:cubicBezTo>
                  <a:cubicBezTo>
                    <a:pt x="856" y="699"/>
                    <a:pt x="857" y="699"/>
                    <a:pt x="858" y="700"/>
                  </a:cubicBezTo>
                  <a:cubicBezTo>
                    <a:pt x="858" y="700"/>
                    <a:pt x="859" y="701"/>
                    <a:pt x="859" y="701"/>
                  </a:cubicBezTo>
                  <a:cubicBezTo>
                    <a:pt x="832" y="695"/>
                    <a:pt x="783" y="688"/>
                    <a:pt x="758" y="702"/>
                  </a:cubicBezTo>
                  <a:cubicBezTo>
                    <a:pt x="786" y="696"/>
                    <a:pt x="801" y="699"/>
                    <a:pt x="834" y="704"/>
                  </a:cubicBezTo>
                  <a:cubicBezTo>
                    <a:pt x="843" y="706"/>
                    <a:pt x="851" y="708"/>
                    <a:pt x="853" y="712"/>
                  </a:cubicBezTo>
                  <a:cubicBezTo>
                    <a:pt x="811" y="714"/>
                    <a:pt x="766" y="727"/>
                    <a:pt x="729" y="743"/>
                  </a:cubicBezTo>
                  <a:cubicBezTo>
                    <a:pt x="719" y="748"/>
                    <a:pt x="709" y="749"/>
                    <a:pt x="699" y="750"/>
                  </a:cubicBezTo>
                  <a:cubicBezTo>
                    <a:pt x="699" y="749"/>
                    <a:pt x="700" y="748"/>
                    <a:pt x="700" y="747"/>
                  </a:cubicBezTo>
                  <a:close/>
                  <a:moveTo>
                    <a:pt x="700" y="771"/>
                  </a:moveTo>
                  <a:cubicBezTo>
                    <a:pt x="700" y="771"/>
                    <a:pt x="700" y="770"/>
                    <a:pt x="699" y="770"/>
                  </a:cubicBezTo>
                  <a:cubicBezTo>
                    <a:pt x="699" y="769"/>
                    <a:pt x="699" y="769"/>
                    <a:pt x="699" y="768"/>
                  </a:cubicBezTo>
                  <a:cubicBezTo>
                    <a:pt x="698" y="767"/>
                    <a:pt x="698" y="766"/>
                    <a:pt x="697" y="765"/>
                  </a:cubicBezTo>
                  <a:cubicBezTo>
                    <a:pt x="697" y="763"/>
                    <a:pt x="696" y="761"/>
                    <a:pt x="696" y="758"/>
                  </a:cubicBezTo>
                  <a:cubicBezTo>
                    <a:pt x="707" y="759"/>
                    <a:pt x="718" y="759"/>
                    <a:pt x="727" y="755"/>
                  </a:cubicBezTo>
                  <a:cubicBezTo>
                    <a:pt x="757" y="746"/>
                    <a:pt x="776" y="741"/>
                    <a:pt x="804" y="735"/>
                  </a:cubicBezTo>
                  <a:cubicBezTo>
                    <a:pt x="797" y="748"/>
                    <a:pt x="800" y="756"/>
                    <a:pt x="815" y="754"/>
                  </a:cubicBezTo>
                  <a:cubicBezTo>
                    <a:pt x="815" y="754"/>
                    <a:pt x="815" y="754"/>
                    <a:pt x="816" y="754"/>
                  </a:cubicBezTo>
                  <a:cubicBezTo>
                    <a:pt x="816" y="755"/>
                    <a:pt x="816" y="756"/>
                    <a:pt x="817" y="756"/>
                  </a:cubicBezTo>
                  <a:cubicBezTo>
                    <a:pt x="817" y="757"/>
                    <a:pt x="818" y="757"/>
                    <a:pt x="818" y="758"/>
                  </a:cubicBezTo>
                  <a:cubicBezTo>
                    <a:pt x="818" y="759"/>
                    <a:pt x="819" y="760"/>
                    <a:pt x="819" y="760"/>
                  </a:cubicBezTo>
                  <a:cubicBezTo>
                    <a:pt x="819" y="761"/>
                    <a:pt x="819" y="761"/>
                    <a:pt x="819" y="761"/>
                  </a:cubicBezTo>
                  <a:cubicBezTo>
                    <a:pt x="815" y="773"/>
                    <a:pt x="808" y="783"/>
                    <a:pt x="800" y="790"/>
                  </a:cubicBezTo>
                  <a:cubicBezTo>
                    <a:pt x="796" y="786"/>
                    <a:pt x="792" y="783"/>
                    <a:pt x="788" y="780"/>
                  </a:cubicBezTo>
                  <a:cubicBezTo>
                    <a:pt x="786" y="778"/>
                    <a:pt x="783" y="776"/>
                    <a:pt x="781" y="775"/>
                  </a:cubicBezTo>
                  <a:cubicBezTo>
                    <a:pt x="779" y="774"/>
                    <a:pt x="778" y="773"/>
                    <a:pt x="777" y="773"/>
                  </a:cubicBezTo>
                  <a:cubicBezTo>
                    <a:pt x="776" y="772"/>
                    <a:pt x="774" y="771"/>
                    <a:pt x="773" y="771"/>
                  </a:cubicBezTo>
                  <a:cubicBezTo>
                    <a:pt x="768" y="768"/>
                    <a:pt x="764" y="766"/>
                    <a:pt x="760" y="765"/>
                  </a:cubicBezTo>
                  <a:cubicBezTo>
                    <a:pt x="758" y="765"/>
                    <a:pt x="757" y="764"/>
                    <a:pt x="755" y="764"/>
                  </a:cubicBezTo>
                  <a:cubicBezTo>
                    <a:pt x="754" y="763"/>
                    <a:pt x="753" y="763"/>
                    <a:pt x="751" y="763"/>
                  </a:cubicBezTo>
                  <a:cubicBezTo>
                    <a:pt x="749" y="762"/>
                    <a:pt x="748" y="762"/>
                    <a:pt x="748" y="762"/>
                  </a:cubicBezTo>
                  <a:cubicBezTo>
                    <a:pt x="748" y="762"/>
                    <a:pt x="749" y="762"/>
                    <a:pt x="751" y="763"/>
                  </a:cubicBezTo>
                  <a:cubicBezTo>
                    <a:pt x="752" y="763"/>
                    <a:pt x="754" y="764"/>
                    <a:pt x="755" y="764"/>
                  </a:cubicBezTo>
                  <a:cubicBezTo>
                    <a:pt x="756" y="765"/>
                    <a:pt x="758" y="766"/>
                    <a:pt x="760" y="766"/>
                  </a:cubicBezTo>
                  <a:cubicBezTo>
                    <a:pt x="763" y="768"/>
                    <a:pt x="767" y="770"/>
                    <a:pt x="772" y="773"/>
                  </a:cubicBezTo>
                  <a:cubicBezTo>
                    <a:pt x="773" y="773"/>
                    <a:pt x="774" y="774"/>
                    <a:pt x="775" y="775"/>
                  </a:cubicBezTo>
                  <a:cubicBezTo>
                    <a:pt x="776" y="776"/>
                    <a:pt x="777" y="777"/>
                    <a:pt x="778" y="777"/>
                  </a:cubicBezTo>
                  <a:cubicBezTo>
                    <a:pt x="779" y="778"/>
                    <a:pt x="780" y="778"/>
                    <a:pt x="780" y="779"/>
                  </a:cubicBezTo>
                  <a:cubicBezTo>
                    <a:pt x="781" y="779"/>
                    <a:pt x="781" y="779"/>
                    <a:pt x="782" y="780"/>
                  </a:cubicBezTo>
                  <a:cubicBezTo>
                    <a:pt x="783" y="781"/>
                    <a:pt x="785" y="782"/>
                    <a:pt x="786" y="783"/>
                  </a:cubicBezTo>
                  <a:cubicBezTo>
                    <a:pt x="786" y="783"/>
                    <a:pt x="786" y="783"/>
                    <a:pt x="786" y="783"/>
                  </a:cubicBezTo>
                  <a:cubicBezTo>
                    <a:pt x="786" y="783"/>
                    <a:pt x="786" y="783"/>
                    <a:pt x="786" y="783"/>
                  </a:cubicBezTo>
                  <a:cubicBezTo>
                    <a:pt x="785" y="783"/>
                    <a:pt x="784" y="782"/>
                    <a:pt x="783" y="782"/>
                  </a:cubicBezTo>
                  <a:cubicBezTo>
                    <a:pt x="782" y="782"/>
                    <a:pt x="781" y="782"/>
                    <a:pt x="780" y="782"/>
                  </a:cubicBezTo>
                  <a:cubicBezTo>
                    <a:pt x="779" y="782"/>
                    <a:pt x="778" y="782"/>
                    <a:pt x="776" y="782"/>
                  </a:cubicBezTo>
                  <a:cubicBezTo>
                    <a:pt x="776" y="782"/>
                    <a:pt x="776" y="782"/>
                    <a:pt x="776" y="782"/>
                  </a:cubicBezTo>
                  <a:cubicBezTo>
                    <a:pt x="776" y="781"/>
                    <a:pt x="776" y="781"/>
                    <a:pt x="776" y="781"/>
                  </a:cubicBezTo>
                  <a:cubicBezTo>
                    <a:pt x="763" y="775"/>
                    <a:pt x="751" y="781"/>
                    <a:pt x="737" y="787"/>
                  </a:cubicBezTo>
                  <a:cubicBezTo>
                    <a:pt x="748" y="796"/>
                    <a:pt x="761" y="792"/>
                    <a:pt x="773" y="784"/>
                  </a:cubicBezTo>
                  <a:cubicBezTo>
                    <a:pt x="774" y="784"/>
                    <a:pt x="775" y="784"/>
                    <a:pt x="776" y="784"/>
                  </a:cubicBezTo>
                  <a:cubicBezTo>
                    <a:pt x="777" y="784"/>
                    <a:pt x="778" y="785"/>
                    <a:pt x="779" y="785"/>
                  </a:cubicBezTo>
                  <a:cubicBezTo>
                    <a:pt x="780" y="785"/>
                    <a:pt x="781" y="785"/>
                    <a:pt x="782" y="785"/>
                  </a:cubicBezTo>
                  <a:cubicBezTo>
                    <a:pt x="783" y="785"/>
                    <a:pt x="784" y="785"/>
                    <a:pt x="785" y="785"/>
                  </a:cubicBezTo>
                  <a:cubicBezTo>
                    <a:pt x="786" y="785"/>
                    <a:pt x="786" y="786"/>
                    <a:pt x="787" y="786"/>
                  </a:cubicBezTo>
                  <a:cubicBezTo>
                    <a:pt x="787" y="786"/>
                    <a:pt x="788" y="786"/>
                    <a:pt x="788" y="786"/>
                  </a:cubicBezTo>
                  <a:cubicBezTo>
                    <a:pt x="788" y="786"/>
                    <a:pt x="788" y="786"/>
                    <a:pt x="788" y="786"/>
                  </a:cubicBezTo>
                  <a:cubicBezTo>
                    <a:pt x="789" y="786"/>
                    <a:pt x="789" y="786"/>
                    <a:pt x="789" y="786"/>
                  </a:cubicBezTo>
                  <a:cubicBezTo>
                    <a:pt x="790" y="786"/>
                    <a:pt x="790" y="786"/>
                    <a:pt x="790" y="786"/>
                  </a:cubicBezTo>
                  <a:cubicBezTo>
                    <a:pt x="792" y="788"/>
                    <a:pt x="794" y="790"/>
                    <a:pt x="797" y="792"/>
                  </a:cubicBezTo>
                  <a:cubicBezTo>
                    <a:pt x="795" y="793"/>
                    <a:pt x="794" y="793"/>
                    <a:pt x="792" y="794"/>
                  </a:cubicBezTo>
                  <a:cubicBezTo>
                    <a:pt x="794" y="794"/>
                    <a:pt x="796" y="793"/>
                    <a:pt x="798" y="793"/>
                  </a:cubicBezTo>
                  <a:cubicBezTo>
                    <a:pt x="799" y="794"/>
                    <a:pt x="800" y="795"/>
                    <a:pt x="801" y="796"/>
                  </a:cubicBezTo>
                  <a:cubicBezTo>
                    <a:pt x="807" y="801"/>
                    <a:pt x="812" y="806"/>
                    <a:pt x="818" y="812"/>
                  </a:cubicBezTo>
                  <a:cubicBezTo>
                    <a:pt x="823" y="818"/>
                    <a:pt x="829" y="823"/>
                    <a:pt x="835" y="829"/>
                  </a:cubicBezTo>
                  <a:cubicBezTo>
                    <a:pt x="839" y="832"/>
                    <a:pt x="842" y="835"/>
                    <a:pt x="845" y="837"/>
                  </a:cubicBezTo>
                  <a:cubicBezTo>
                    <a:pt x="845" y="837"/>
                    <a:pt x="845" y="837"/>
                    <a:pt x="845" y="837"/>
                  </a:cubicBezTo>
                  <a:cubicBezTo>
                    <a:pt x="816" y="828"/>
                    <a:pt x="792" y="825"/>
                    <a:pt x="770" y="826"/>
                  </a:cubicBezTo>
                  <a:cubicBezTo>
                    <a:pt x="768" y="825"/>
                    <a:pt x="766" y="823"/>
                    <a:pt x="764" y="822"/>
                  </a:cubicBezTo>
                  <a:cubicBezTo>
                    <a:pt x="763" y="821"/>
                    <a:pt x="762" y="820"/>
                    <a:pt x="761" y="819"/>
                  </a:cubicBezTo>
                  <a:cubicBezTo>
                    <a:pt x="760" y="818"/>
                    <a:pt x="758" y="817"/>
                    <a:pt x="757" y="817"/>
                  </a:cubicBezTo>
                  <a:cubicBezTo>
                    <a:pt x="747" y="809"/>
                    <a:pt x="735" y="801"/>
                    <a:pt x="723" y="792"/>
                  </a:cubicBezTo>
                  <a:cubicBezTo>
                    <a:pt x="717" y="787"/>
                    <a:pt x="710" y="783"/>
                    <a:pt x="704" y="779"/>
                  </a:cubicBezTo>
                  <a:cubicBezTo>
                    <a:pt x="704" y="778"/>
                    <a:pt x="703" y="777"/>
                    <a:pt x="703" y="776"/>
                  </a:cubicBezTo>
                  <a:cubicBezTo>
                    <a:pt x="702" y="775"/>
                    <a:pt x="701" y="773"/>
                    <a:pt x="700" y="771"/>
                  </a:cubicBezTo>
                  <a:close/>
                  <a:moveTo>
                    <a:pt x="548" y="765"/>
                  </a:moveTo>
                  <a:cubicBezTo>
                    <a:pt x="548" y="765"/>
                    <a:pt x="548" y="765"/>
                    <a:pt x="548" y="765"/>
                  </a:cubicBezTo>
                  <a:cubicBezTo>
                    <a:pt x="549" y="764"/>
                    <a:pt x="551" y="763"/>
                    <a:pt x="552" y="762"/>
                  </a:cubicBezTo>
                  <a:cubicBezTo>
                    <a:pt x="553" y="761"/>
                    <a:pt x="555" y="760"/>
                    <a:pt x="556" y="759"/>
                  </a:cubicBezTo>
                  <a:cubicBezTo>
                    <a:pt x="558" y="758"/>
                    <a:pt x="559" y="757"/>
                    <a:pt x="561" y="757"/>
                  </a:cubicBezTo>
                  <a:cubicBezTo>
                    <a:pt x="562" y="756"/>
                    <a:pt x="564" y="755"/>
                    <a:pt x="565" y="754"/>
                  </a:cubicBezTo>
                  <a:cubicBezTo>
                    <a:pt x="566" y="754"/>
                    <a:pt x="566" y="754"/>
                    <a:pt x="567" y="753"/>
                  </a:cubicBezTo>
                  <a:cubicBezTo>
                    <a:pt x="568" y="753"/>
                    <a:pt x="569" y="753"/>
                    <a:pt x="569" y="753"/>
                  </a:cubicBezTo>
                  <a:cubicBezTo>
                    <a:pt x="570" y="752"/>
                    <a:pt x="570" y="752"/>
                    <a:pt x="571" y="752"/>
                  </a:cubicBezTo>
                  <a:cubicBezTo>
                    <a:pt x="571" y="752"/>
                    <a:pt x="571" y="752"/>
                    <a:pt x="571" y="752"/>
                  </a:cubicBezTo>
                  <a:cubicBezTo>
                    <a:pt x="574" y="752"/>
                    <a:pt x="577" y="751"/>
                    <a:pt x="580" y="751"/>
                  </a:cubicBezTo>
                  <a:cubicBezTo>
                    <a:pt x="581" y="751"/>
                    <a:pt x="583" y="750"/>
                    <a:pt x="585" y="750"/>
                  </a:cubicBezTo>
                  <a:cubicBezTo>
                    <a:pt x="586" y="750"/>
                    <a:pt x="588" y="749"/>
                    <a:pt x="589" y="749"/>
                  </a:cubicBezTo>
                  <a:cubicBezTo>
                    <a:pt x="590" y="749"/>
                    <a:pt x="591" y="749"/>
                    <a:pt x="592" y="749"/>
                  </a:cubicBezTo>
                  <a:cubicBezTo>
                    <a:pt x="592" y="749"/>
                    <a:pt x="592" y="749"/>
                    <a:pt x="593" y="749"/>
                  </a:cubicBezTo>
                  <a:cubicBezTo>
                    <a:pt x="593" y="749"/>
                    <a:pt x="593" y="749"/>
                    <a:pt x="594" y="749"/>
                  </a:cubicBezTo>
                  <a:cubicBezTo>
                    <a:pt x="594" y="749"/>
                    <a:pt x="595" y="749"/>
                    <a:pt x="595" y="749"/>
                  </a:cubicBezTo>
                  <a:cubicBezTo>
                    <a:pt x="595" y="749"/>
                    <a:pt x="595" y="749"/>
                    <a:pt x="595" y="749"/>
                  </a:cubicBezTo>
                  <a:cubicBezTo>
                    <a:pt x="595" y="749"/>
                    <a:pt x="595" y="749"/>
                    <a:pt x="595" y="749"/>
                  </a:cubicBezTo>
                  <a:cubicBezTo>
                    <a:pt x="596" y="749"/>
                    <a:pt x="596" y="749"/>
                    <a:pt x="596" y="749"/>
                  </a:cubicBezTo>
                  <a:cubicBezTo>
                    <a:pt x="596" y="749"/>
                    <a:pt x="596" y="749"/>
                    <a:pt x="596" y="749"/>
                  </a:cubicBezTo>
                  <a:cubicBezTo>
                    <a:pt x="596" y="749"/>
                    <a:pt x="596" y="749"/>
                    <a:pt x="596" y="749"/>
                  </a:cubicBezTo>
                  <a:cubicBezTo>
                    <a:pt x="597" y="749"/>
                    <a:pt x="598" y="749"/>
                    <a:pt x="599" y="749"/>
                  </a:cubicBezTo>
                  <a:cubicBezTo>
                    <a:pt x="602" y="750"/>
                    <a:pt x="605" y="751"/>
                    <a:pt x="609" y="752"/>
                  </a:cubicBezTo>
                  <a:cubicBezTo>
                    <a:pt x="612" y="753"/>
                    <a:pt x="615" y="755"/>
                    <a:pt x="619" y="756"/>
                  </a:cubicBezTo>
                  <a:cubicBezTo>
                    <a:pt x="623" y="757"/>
                    <a:pt x="626" y="759"/>
                    <a:pt x="630" y="760"/>
                  </a:cubicBezTo>
                  <a:cubicBezTo>
                    <a:pt x="634" y="761"/>
                    <a:pt x="639" y="762"/>
                    <a:pt x="643" y="763"/>
                  </a:cubicBezTo>
                  <a:cubicBezTo>
                    <a:pt x="643" y="763"/>
                    <a:pt x="643" y="763"/>
                    <a:pt x="643" y="763"/>
                  </a:cubicBezTo>
                  <a:cubicBezTo>
                    <a:pt x="643" y="763"/>
                    <a:pt x="642" y="764"/>
                    <a:pt x="642" y="764"/>
                  </a:cubicBezTo>
                  <a:cubicBezTo>
                    <a:pt x="641" y="765"/>
                    <a:pt x="640" y="765"/>
                    <a:pt x="640" y="766"/>
                  </a:cubicBezTo>
                  <a:cubicBezTo>
                    <a:pt x="639" y="766"/>
                    <a:pt x="639" y="766"/>
                    <a:pt x="639" y="767"/>
                  </a:cubicBezTo>
                  <a:cubicBezTo>
                    <a:pt x="638" y="767"/>
                    <a:pt x="638" y="767"/>
                    <a:pt x="638" y="768"/>
                  </a:cubicBezTo>
                  <a:cubicBezTo>
                    <a:pt x="637" y="769"/>
                    <a:pt x="635" y="770"/>
                    <a:pt x="634" y="772"/>
                  </a:cubicBezTo>
                  <a:cubicBezTo>
                    <a:pt x="633" y="774"/>
                    <a:pt x="632" y="775"/>
                    <a:pt x="630" y="777"/>
                  </a:cubicBezTo>
                  <a:cubicBezTo>
                    <a:pt x="628" y="781"/>
                    <a:pt x="625" y="785"/>
                    <a:pt x="622" y="788"/>
                  </a:cubicBezTo>
                  <a:cubicBezTo>
                    <a:pt x="621" y="790"/>
                    <a:pt x="619" y="792"/>
                    <a:pt x="618" y="793"/>
                  </a:cubicBezTo>
                  <a:cubicBezTo>
                    <a:pt x="616" y="795"/>
                    <a:pt x="614" y="797"/>
                    <a:pt x="613" y="798"/>
                  </a:cubicBezTo>
                  <a:cubicBezTo>
                    <a:pt x="611" y="799"/>
                    <a:pt x="610" y="801"/>
                    <a:pt x="608" y="802"/>
                  </a:cubicBezTo>
                  <a:cubicBezTo>
                    <a:pt x="608" y="802"/>
                    <a:pt x="608" y="802"/>
                    <a:pt x="608" y="802"/>
                  </a:cubicBezTo>
                  <a:cubicBezTo>
                    <a:pt x="608" y="802"/>
                    <a:pt x="607" y="802"/>
                    <a:pt x="606" y="802"/>
                  </a:cubicBezTo>
                  <a:cubicBezTo>
                    <a:pt x="606" y="802"/>
                    <a:pt x="606" y="802"/>
                    <a:pt x="605" y="802"/>
                  </a:cubicBezTo>
                  <a:cubicBezTo>
                    <a:pt x="605" y="802"/>
                    <a:pt x="605" y="802"/>
                    <a:pt x="604" y="802"/>
                  </a:cubicBezTo>
                  <a:cubicBezTo>
                    <a:pt x="604" y="802"/>
                    <a:pt x="604" y="802"/>
                    <a:pt x="604" y="802"/>
                  </a:cubicBezTo>
                  <a:cubicBezTo>
                    <a:pt x="603" y="802"/>
                    <a:pt x="602" y="803"/>
                    <a:pt x="601" y="803"/>
                  </a:cubicBezTo>
                  <a:cubicBezTo>
                    <a:pt x="600" y="803"/>
                    <a:pt x="599" y="803"/>
                    <a:pt x="598" y="803"/>
                  </a:cubicBezTo>
                  <a:cubicBezTo>
                    <a:pt x="596" y="803"/>
                    <a:pt x="595" y="804"/>
                    <a:pt x="594" y="804"/>
                  </a:cubicBezTo>
                  <a:cubicBezTo>
                    <a:pt x="593" y="804"/>
                    <a:pt x="592" y="804"/>
                    <a:pt x="591" y="804"/>
                  </a:cubicBezTo>
                  <a:cubicBezTo>
                    <a:pt x="585" y="795"/>
                    <a:pt x="579" y="797"/>
                    <a:pt x="571" y="799"/>
                  </a:cubicBezTo>
                  <a:cubicBezTo>
                    <a:pt x="567" y="797"/>
                    <a:pt x="563" y="795"/>
                    <a:pt x="559" y="793"/>
                  </a:cubicBezTo>
                  <a:cubicBezTo>
                    <a:pt x="554" y="791"/>
                    <a:pt x="548" y="788"/>
                    <a:pt x="542" y="785"/>
                  </a:cubicBezTo>
                  <a:cubicBezTo>
                    <a:pt x="547" y="782"/>
                    <a:pt x="549" y="775"/>
                    <a:pt x="548" y="765"/>
                  </a:cubicBezTo>
                  <a:close/>
                  <a:moveTo>
                    <a:pt x="616" y="806"/>
                  </a:moveTo>
                  <a:cubicBezTo>
                    <a:pt x="616" y="806"/>
                    <a:pt x="616" y="806"/>
                    <a:pt x="616" y="806"/>
                  </a:cubicBezTo>
                  <a:cubicBezTo>
                    <a:pt x="613" y="810"/>
                    <a:pt x="610" y="813"/>
                    <a:pt x="608" y="817"/>
                  </a:cubicBezTo>
                  <a:cubicBezTo>
                    <a:pt x="608" y="816"/>
                    <a:pt x="607" y="816"/>
                    <a:pt x="606" y="816"/>
                  </a:cubicBezTo>
                  <a:cubicBezTo>
                    <a:pt x="603" y="814"/>
                    <a:pt x="601" y="813"/>
                    <a:pt x="598" y="812"/>
                  </a:cubicBezTo>
                  <a:cubicBezTo>
                    <a:pt x="599" y="811"/>
                    <a:pt x="600" y="811"/>
                    <a:pt x="601" y="810"/>
                  </a:cubicBezTo>
                  <a:cubicBezTo>
                    <a:pt x="602" y="810"/>
                    <a:pt x="602" y="810"/>
                    <a:pt x="603" y="809"/>
                  </a:cubicBezTo>
                  <a:cubicBezTo>
                    <a:pt x="604" y="809"/>
                    <a:pt x="604" y="809"/>
                    <a:pt x="604" y="809"/>
                  </a:cubicBezTo>
                  <a:cubicBezTo>
                    <a:pt x="605" y="809"/>
                    <a:pt x="605" y="808"/>
                    <a:pt x="605" y="808"/>
                  </a:cubicBezTo>
                  <a:cubicBezTo>
                    <a:pt x="608" y="806"/>
                    <a:pt x="612" y="803"/>
                    <a:pt x="615" y="800"/>
                  </a:cubicBezTo>
                  <a:cubicBezTo>
                    <a:pt x="616" y="799"/>
                    <a:pt x="617" y="798"/>
                    <a:pt x="619" y="797"/>
                  </a:cubicBezTo>
                  <a:cubicBezTo>
                    <a:pt x="618" y="797"/>
                    <a:pt x="618" y="798"/>
                    <a:pt x="618" y="798"/>
                  </a:cubicBezTo>
                  <a:cubicBezTo>
                    <a:pt x="618" y="799"/>
                    <a:pt x="618" y="800"/>
                    <a:pt x="618" y="800"/>
                  </a:cubicBezTo>
                  <a:cubicBezTo>
                    <a:pt x="617" y="801"/>
                    <a:pt x="617" y="802"/>
                    <a:pt x="617" y="802"/>
                  </a:cubicBezTo>
                  <a:cubicBezTo>
                    <a:pt x="617" y="804"/>
                    <a:pt x="616" y="805"/>
                    <a:pt x="616" y="806"/>
                  </a:cubicBezTo>
                  <a:close/>
                  <a:moveTo>
                    <a:pt x="596" y="811"/>
                  </a:moveTo>
                  <a:cubicBezTo>
                    <a:pt x="594" y="810"/>
                    <a:pt x="592" y="809"/>
                    <a:pt x="590" y="808"/>
                  </a:cubicBezTo>
                  <a:cubicBezTo>
                    <a:pt x="591" y="807"/>
                    <a:pt x="591" y="807"/>
                    <a:pt x="591" y="806"/>
                  </a:cubicBezTo>
                  <a:cubicBezTo>
                    <a:pt x="592" y="806"/>
                    <a:pt x="592" y="806"/>
                    <a:pt x="592" y="806"/>
                  </a:cubicBezTo>
                  <a:cubicBezTo>
                    <a:pt x="592" y="806"/>
                    <a:pt x="592" y="806"/>
                    <a:pt x="592" y="806"/>
                  </a:cubicBezTo>
                  <a:cubicBezTo>
                    <a:pt x="592" y="806"/>
                    <a:pt x="592" y="806"/>
                    <a:pt x="592" y="806"/>
                  </a:cubicBezTo>
                  <a:cubicBezTo>
                    <a:pt x="593" y="806"/>
                    <a:pt x="593" y="806"/>
                    <a:pt x="594" y="806"/>
                  </a:cubicBezTo>
                  <a:cubicBezTo>
                    <a:pt x="595" y="806"/>
                    <a:pt x="596" y="806"/>
                    <a:pt x="598" y="805"/>
                  </a:cubicBezTo>
                  <a:cubicBezTo>
                    <a:pt x="599" y="805"/>
                    <a:pt x="600" y="805"/>
                    <a:pt x="601" y="805"/>
                  </a:cubicBezTo>
                  <a:cubicBezTo>
                    <a:pt x="602" y="805"/>
                    <a:pt x="603" y="805"/>
                    <a:pt x="604" y="804"/>
                  </a:cubicBezTo>
                  <a:cubicBezTo>
                    <a:pt x="604" y="804"/>
                    <a:pt x="604" y="804"/>
                    <a:pt x="605" y="804"/>
                  </a:cubicBezTo>
                  <a:cubicBezTo>
                    <a:pt x="605" y="804"/>
                    <a:pt x="605" y="804"/>
                    <a:pt x="605" y="804"/>
                  </a:cubicBezTo>
                  <a:cubicBezTo>
                    <a:pt x="605" y="804"/>
                    <a:pt x="605" y="804"/>
                    <a:pt x="605" y="804"/>
                  </a:cubicBezTo>
                  <a:cubicBezTo>
                    <a:pt x="605" y="804"/>
                    <a:pt x="604" y="805"/>
                    <a:pt x="604" y="805"/>
                  </a:cubicBezTo>
                  <a:cubicBezTo>
                    <a:pt x="603" y="806"/>
                    <a:pt x="603" y="806"/>
                    <a:pt x="603" y="806"/>
                  </a:cubicBezTo>
                  <a:cubicBezTo>
                    <a:pt x="602" y="806"/>
                    <a:pt x="602" y="806"/>
                    <a:pt x="602" y="807"/>
                  </a:cubicBezTo>
                  <a:cubicBezTo>
                    <a:pt x="601" y="807"/>
                    <a:pt x="600" y="808"/>
                    <a:pt x="600" y="808"/>
                  </a:cubicBezTo>
                  <a:cubicBezTo>
                    <a:pt x="599" y="809"/>
                    <a:pt x="598" y="810"/>
                    <a:pt x="597" y="811"/>
                  </a:cubicBezTo>
                  <a:cubicBezTo>
                    <a:pt x="597" y="811"/>
                    <a:pt x="597" y="811"/>
                    <a:pt x="596" y="811"/>
                  </a:cubicBezTo>
                  <a:close/>
                  <a:moveTo>
                    <a:pt x="530" y="789"/>
                  </a:moveTo>
                  <a:cubicBezTo>
                    <a:pt x="532" y="789"/>
                    <a:pt x="534" y="788"/>
                    <a:pt x="536" y="788"/>
                  </a:cubicBezTo>
                  <a:cubicBezTo>
                    <a:pt x="539" y="789"/>
                    <a:pt x="542" y="791"/>
                    <a:pt x="545" y="793"/>
                  </a:cubicBezTo>
                  <a:cubicBezTo>
                    <a:pt x="545" y="793"/>
                    <a:pt x="544" y="792"/>
                    <a:pt x="544" y="793"/>
                  </a:cubicBezTo>
                  <a:cubicBezTo>
                    <a:pt x="543" y="793"/>
                    <a:pt x="543" y="793"/>
                    <a:pt x="542" y="793"/>
                  </a:cubicBezTo>
                  <a:cubicBezTo>
                    <a:pt x="542" y="793"/>
                    <a:pt x="542" y="793"/>
                    <a:pt x="541" y="793"/>
                  </a:cubicBezTo>
                  <a:cubicBezTo>
                    <a:pt x="541" y="793"/>
                    <a:pt x="541" y="793"/>
                    <a:pt x="541" y="793"/>
                  </a:cubicBezTo>
                  <a:cubicBezTo>
                    <a:pt x="540" y="794"/>
                    <a:pt x="539" y="794"/>
                    <a:pt x="538" y="795"/>
                  </a:cubicBezTo>
                  <a:cubicBezTo>
                    <a:pt x="537" y="795"/>
                    <a:pt x="536" y="796"/>
                    <a:pt x="536" y="797"/>
                  </a:cubicBezTo>
                  <a:cubicBezTo>
                    <a:pt x="534" y="794"/>
                    <a:pt x="532" y="791"/>
                    <a:pt x="530" y="789"/>
                  </a:cubicBezTo>
                  <a:close/>
                  <a:moveTo>
                    <a:pt x="526" y="817"/>
                  </a:moveTo>
                  <a:cubicBezTo>
                    <a:pt x="527" y="815"/>
                    <a:pt x="528" y="811"/>
                    <a:pt x="527" y="808"/>
                  </a:cubicBezTo>
                  <a:cubicBezTo>
                    <a:pt x="528" y="807"/>
                    <a:pt x="529" y="806"/>
                    <a:pt x="530" y="805"/>
                  </a:cubicBezTo>
                  <a:cubicBezTo>
                    <a:pt x="531" y="804"/>
                    <a:pt x="532" y="803"/>
                    <a:pt x="533" y="802"/>
                  </a:cubicBezTo>
                  <a:cubicBezTo>
                    <a:pt x="534" y="801"/>
                    <a:pt x="535" y="800"/>
                    <a:pt x="536" y="799"/>
                  </a:cubicBezTo>
                  <a:cubicBezTo>
                    <a:pt x="538" y="805"/>
                    <a:pt x="539" y="811"/>
                    <a:pt x="539" y="817"/>
                  </a:cubicBezTo>
                  <a:cubicBezTo>
                    <a:pt x="535" y="817"/>
                    <a:pt x="530" y="817"/>
                    <a:pt x="526" y="817"/>
                  </a:cubicBezTo>
                  <a:close/>
                  <a:moveTo>
                    <a:pt x="553" y="818"/>
                  </a:moveTo>
                  <a:cubicBezTo>
                    <a:pt x="545" y="813"/>
                    <a:pt x="541" y="806"/>
                    <a:pt x="537" y="799"/>
                  </a:cubicBezTo>
                  <a:cubicBezTo>
                    <a:pt x="538" y="798"/>
                    <a:pt x="538" y="797"/>
                    <a:pt x="539" y="797"/>
                  </a:cubicBezTo>
                  <a:cubicBezTo>
                    <a:pt x="540" y="796"/>
                    <a:pt x="541" y="796"/>
                    <a:pt x="542" y="795"/>
                  </a:cubicBezTo>
                  <a:cubicBezTo>
                    <a:pt x="542" y="795"/>
                    <a:pt x="542" y="795"/>
                    <a:pt x="542" y="795"/>
                  </a:cubicBezTo>
                  <a:cubicBezTo>
                    <a:pt x="543" y="795"/>
                    <a:pt x="543" y="795"/>
                    <a:pt x="543" y="795"/>
                  </a:cubicBezTo>
                  <a:cubicBezTo>
                    <a:pt x="543" y="795"/>
                    <a:pt x="544" y="794"/>
                    <a:pt x="544" y="794"/>
                  </a:cubicBezTo>
                  <a:cubicBezTo>
                    <a:pt x="545" y="794"/>
                    <a:pt x="546" y="794"/>
                    <a:pt x="546" y="794"/>
                  </a:cubicBezTo>
                  <a:cubicBezTo>
                    <a:pt x="547" y="794"/>
                    <a:pt x="547" y="793"/>
                    <a:pt x="547" y="793"/>
                  </a:cubicBezTo>
                  <a:cubicBezTo>
                    <a:pt x="551" y="795"/>
                    <a:pt x="554" y="797"/>
                    <a:pt x="557" y="798"/>
                  </a:cubicBezTo>
                  <a:cubicBezTo>
                    <a:pt x="559" y="799"/>
                    <a:pt x="560" y="800"/>
                    <a:pt x="561" y="800"/>
                  </a:cubicBezTo>
                  <a:cubicBezTo>
                    <a:pt x="560" y="800"/>
                    <a:pt x="558" y="800"/>
                    <a:pt x="556" y="800"/>
                  </a:cubicBezTo>
                  <a:cubicBezTo>
                    <a:pt x="562" y="805"/>
                    <a:pt x="567" y="813"/>
                    <a:pt x="574" y="814"/>
                  </a:cubicBezTo>
                  <a:cubicBezTo>
                    <a:pt x="577" y="814"/>
                    <a:pt x="581" y="813"/>
                    <a:pt x="585" y="811"/>
                  </a:cubicBezTo>
                  <a:cubicBezTo>
                    <a:pt x="592" y="815"/>
                    <a:pt x="598" y="818"/>
                    <a:pt x="604" y="820"/>
                  </a:cubicBezTo>
                  <a:cubicBezTo>
                    <a:pt x="605" y="821"/>
                    <a:pt x="606" y="821"/>
                    <a:pt x="606" y="821"/>
                  </a:cubicBezTo>
                  <a:cubicBezTo>
                    <a:pt x="606" y="823"/>
                    <a:pt x="606" y="825"/>
                    <a:pt x="606" y="827"/>
                  </a:cubicBezTo>
                  <a:cubicBezTo>
                    <a:pt x="587" y="828"/>
                    <a:pt x="564" y="826"/>
                    <a:pt x="553" y="818"/>
                  </a:cubicBezTo>
                  <a:close/>
                  <a:moveTo>
                    <a:pt x="682" y="830"/>
                  </a:moveTo>
                  <a:cubicBezTo>
                    <a:pt x="661" y="829"/>
                    <a:pt x="646" y="822"/>
                    <a:pt x="625" y="825"/>
                  </a:cubicBezTo>
                  <a:cubicBezTo>
                    <a:pt x="625" y="825"/>
                    <a:pt x="625" y="825"/>
                    <a:pt x="625" y="825"/>
                  </a:cubicBezTo>
                  <a:cubicBezTo>
                    <a:pt x="624" y="824"/>
                    <a:pt x="622" y="824"/>
                    <a:pt x="621" y="823"/>
                  </a:cubicBezTo>
                  <a:cubicBezTo>
                    <a:pt x="622" y="818"/>
                    <a:pt x="622" y="813"/>
                    <a:pt x="617" y="808"/>
                  </a:cubicBezTo>
                  <a:cubicBezTo>
                    <a:pt x="617" y="807"/>
                    <a:pt x="617" y="807"/>
                    <a:pt x="617" y="807"/>
                  </a:cubicBezTo>
                  <a:cubicBezTo>
                    <a:pt x="618" y="805"/>
                    <a:pt x="618" y="804"/>
                    <a:pt x="618" y="802"/>
                  </a:cubicBezTo>
                  <a:cubicBezTo>
                    <a:pt x="619" y="802"/>
                    <a:pt x="619" y="801"/>
                    <a:pt x="619" y="800"/>
                  </a:cubicBezTo>
                  <a:cubicBezTo>
                    <a:pt x="619" y="800"/>
                    <a:pt x="619" y="799"/>
                    <a:pt x="620" y="799"/>
                  </a:cubicBezTo>
                  <a:cubicBezTo>
                    <a:pt x="620" y="797"/>
                    <a:pt x="621" y="796"/>
                    <a:pt x="621" y="794"/>
                  </a:cubicBezTo>
                  <a:cubicBezTo>
                    <a:pt x="622" y="793"/>
                    <a:pt x="624" y="792"/>
                    <a:pt x="625" y="790"/>
                  </a:cubicBezTo>
                  <a:cubicBezTo>
                    <a:pt x="628" y="786"/>
                    <a:pt x="630" y="783"/>
                    <a:pt x="633" y="779"/>
                  </a:cubicBezTo>
                  <a:cubicBezTo>
                    <a:pt x="634" y="777"/>
                    <a:pt x="636" y="776"/>
                    <a:pt x="637" y="774"/>
                  </a:cubicBezTo>
                  <a:cubicBezTo>
                    <a:pt x="638" y="772"/>
                    <a:pt x="639" y="771"/>
                    <a:pt x="640" y="770"/>
                  </a:cubicBezTo>
                  <a:cubicBezTo>
                    <a:pt x="641" y="769"/>
                    <a:pt x="641" y="769"/>
                    <a:pt x="641" y="769"/>
                  </a:cubicBezTo>
                  <a:cubicBezTo>
                    <a:pt x="641" y="768"/>
                    <a:pt x="642" y="768"/>
                    <a:pt x="642" y="768"/>
                  </a:cubicBezTo>
                  <a:cubicBezTo>
                    <a:pt x="642" y="767"/>
                    <a:pt x="643" y="767"/>
                    <a:pt x="643" y="766"/>
                  </a:cubicBezTo>
                  <a:cubicBezTo>
                    <a:pt x="644" y="765"/>
                    <a:pt x="644" y="765"/>
                    <a:pt x="644" y="764"/>
                  </a:cubicBezTo>
                  <a:cubicBezTo>
                    <a:pt x="645" y="764"/>
                    <a:pt x="645" y="764"/>
                    <a:pt x="645" y="763"/>
                  </a:cubicBezTo>
                  <a:cubicBezTo>
                    <a:pt x="648" y="764"/>
                    <a:pt x="652" y="764"/>
                    <a:pt x="655" y="765"/>
                  </a:cubicBezTo>
                  <a:cubicBezTo>
                    <a:pt x="659" y="765"/>
                    <a:pt x="664" y="765"/>
                    <a:pt x="668" y="766"/>
                  </a:cubicBezTo>
                  <a:cubicBezTo>
                    <a:pt x="669" y="766"/>
                    <a:pt x="670" y="766"/>
                    <a:pt x="671" y="766"/>
                  </a:cubicBezTo>
                  <a:cubicBezTo>
                    <a:pt x="672" y="767"/>
                    <a:pt x="673" y="767"/>
                    <a:pt x="674" y="767"/>
                  </a:cubicBezTo>
                  <a:cubicBezTo>
                    <a:pt x="676" y="768"/>
                    <a:pt x="678" y="768"/>
                    <a:pt x="679" y="769"/>
                  </a:cubicBezTo>
                  <a:cubicBezTo>
                    <a:pt x="687" y="772"/>
                    <a:pt x="693" y="777"/>
                    <a:pt x="700" y="782"/>
                  </a:cubicBezTo>
                  <a:cubicBezTo>
                    <a:pt x="704" y="785"/>
                    <a:pt x="707" y="787"/>
                    <a:pt x="711" y="790"/>
                  </a:cubicBezTo>
                  <a:cubicBezTo>
                    <a:pt x="710" y="790"/>
                    <a:pt x="710" y="789"/>
                    <a:pt x="709" y="789"/>
                  </a:cubicBezTo>
                  <a:cubicBezTo>
                    <a:pt x="709" y="789"/>
                    <a:pt x="708" y="789"/>
                    <a:pt x="708" y="789"/>
                  </a:cubicBezTo>
                  <a:cubicBezTo>
                    <a:pt x="708" y="789"/>
                    <a:pt x="707" y="789"/>
                    <a:pt x="707" y="790"/>
                  </a:cubicBezTo>
                  <a:cubicBezTo>
                    <a:pt x="707" y="790"/>
                    <a:pt x="707" y="790"/>
                    <a:pt x="706" y="790"/>
                  </a:cubicBezTo>
                  <a:cubicBezTo>
                    <a:pt x="705" y="790"/>
                    <a:pt x="704" y="791"/>
                    <a:pt x="703" y="791"/>
                  </a:cubicBezTo>
                  <a:cubicBezTo>
                    <a:pt x="702" y="792"/>
                    <a:pt x="701" y="792"/>
                    <a:pt x="700" y="793"/>
                  </a:cubicBezTo>
                  <a:cubicBezTo>
                    <a:pt x="699" y="794"/>
                    <a:pt x="698" y="794"/>
                    <a:pt x="696" y="795"/>
                  </a:cubicBezTo>
                  <a:cubicBezTo>
                    <a:pt x="695" y="796"/>
                    <a:pt x="694" y="797"/>
                    <a:pt x="693" y="798"/>
                  </a:cubicBezTo>
                  <a:cubicBezTo>
                    <a:pt x="692" y="799"/>
                    <a:pt x="690" y="800"/>
                    <a:pt x="689" y="801"/>
                  </a:cubicBezTo>
                  <a:cubicBezTo>
                    <a:pt x="672" y="792"/>
                    <a:pt x="665" y="815"/>
                    <a:pt x="650" y="803"/>
                  </a:cubicBezTo>
                  <a:cubicBezTo>
                    <a:pt x="653" y="813"/>
                    <a:pt x="659" y="820"/>
                    <a:pt x="670" y="820"/>
                  </a:cubicBezTo>
                  <a:cubicBezTo>
                    <a:pt x="677" y="819"/>
                    <a:pt x="691" y="811"/>
                    <a:pt x="690" y="802"/>
                  </a:cubicBezTo>
                  <a:cubicBezTo>
                    <a:pt x="691" y="801"/>
                    <a:pt x="693" y="800"/>
                    <a:pt x="694" y="799"/>
                  </a:cubicBezTo>
                  <a:cubicBezTo>
                    <a:pt x="695" y="798"/>
                    <a:pt x="696" y="798"/>
                    <a:pt x="697" y="797"/>
                  </a:cubicBezTo>
                  <a:cubicBezTo>
                    <a:pt x="699" y="796"/>
                    <a:pt x="700" y="795"/>
                    <a:pt x="701" y="795"/>
                  </a:cubicBezTo>
                  <a:cubicBezTo>
                    <a:pt x="702" y="794"/>
                    <a:pt x="703" y="793"/>
                    <a:pt x="704" y="793"/>
                  </a:cubicBezTo>
                  <a:cubicBezTo>
                    <a:pt x="705" y="792"/>
                    <a:pt x="706" y="792"/>
                    <a:pt x="707" y="792"/>
                  </a:cubicBezTo>
                  <a:cubicBezTo>
                    <a:pt x="707" y="792"/>
                    <a:pt x="707" y="792"/>
                    <a:pt x="707" y="792"/>
                  </a:cubicBezTo>
                  <a:cubicBezTo>
                    <a:pt x="708" y="792"/>
                    <a:pt x="708" y="792"/>
                    <a:pt x="708" y="791"/>
                  </a:cubicBezTo>
                  <a:cubicBezTo>
                    <a:pt x="709" y="791"/>
                    <a:pt x="709" y="791"/>
                    <a:pt x="709" y="791"/>
                  </a:cubicBezTo>
                  <a:cubicBezTo>
                    <a:pt x="710" y="791"/>
                    <a:pt x="711" y="791"/>
                    <a:pt x="711" y="791"/>
                  </a:cubicBezTo>
                  <a:cubicBezTo>
                    <a:pt x="712" y="791"/>
                    <a:pt x="712" y="791"/>
                    <a:pt x="712" y="791"/>
                  </a:cubicBezTo>
                  <a:cubicBezTo>
                    <a:pt x="715" y="792"/>
                    <a:pt x="717" y="794"/>
                    <a:pt x="719" y="796"/>
                  </a:cubicBezTo>
                  <a:cubicBezTo>
                    <a:pt x="732" y="805"/>
                    <a:pt x="744" y="813"/>
                    <a:pt x="754" y="821"/>
                  </a:cubicBezTo>
                  <a:cubicBezTo>
                    <a:pt x="755" y="822"/>
                    <a:pt x="756" y="822"/>
                    <a:pt x="758" y="823"/>
                  </a:cubicBezTo>
                  <a:cubicBezTo>
                    <a:pt x="759" y="824"/>
                    <a:pt x="760" y="825"/>
                    <a:pt x="761" y="826"/>
                  </a:cubicBezTo>
                  <a:cubicBezTo>
                    <a:pt x="762" y="826"/>
                    <a:pt x="762" y="826"/>
                    <a:pt x="763" y="827"/>
                  </a:cubicBezTo>
                  <a:cubicBezTo>
                    <a:pt x="759" y="827"/>
                    <a:pt x="755" y="828"/>
                    <a:pt x="751" y="828"/>
                  </a:cubicBezTo>
                  <a:cubicBezTo>
                    <a:pt x="725" y="833"/>
                    <a:pt x="712" y="831"/>
                    <a:pt x="682" y="830"/>
                  </a:cubicBezTo>
                  <a:close/>
                  <a:moveTo>
                    <a:pt x="1010" y="914"/>
                  </a:moveTo>
                  <a:cubicBezTo>
                    <a:pt x="1010" y="914"/>
                    <a:pt x="1010" y="914"/>
                    <a:pt x="1010" y="913"/>
                  </a:cubicBezTo>
                  <a:cubicBezTo>
                    <a:pt x="1010" y="913"/>
                    <a:pt x="1010" y="913"/>
                    <a:pt x="1010" y="913"/>
                  </a:cubicBezTo>
                  <a:cubicBezTo>
                    <a:pt x="1011" y="912"/>
                    <a:pt x="1011" y="912"/>
                    <a:pt x="1012" y="911"/>
                  </a:cubicBezTo>
                  <a:cubicBezTo>
                    <a:pt x="1014" y="911"/>
                    <a:pt x="1017" y="911"/>
                    <a:pt x="1020" y="911"/>
                  </a:cubicBezTo>
                  <a:cubicBezTo>
                    <a:pt x="1022" y="911"/>
                    <a:pt x="1025" y="911"/>
                    <a:pt x="1027" y="911"/>
                  </a:cubicBezTo>
                  <a:cubicBezTo>
                    <a:pt x="1029" y="911"/>
                    <a:pt x="1032" y="911"/>
                    <a:pt x="1034" y="911"/>
                  </a:cubicBezTo>
                  <a:cubicBezTo>
                    <a:pt x="1035" y="911"/>
                    <a:pt x="1036" y="911"/>
                    <a:pt x="1037" y="911"/>
                  </a:cubicBezTo>
                  <a:cubicBezTo>
                    <a:pt x="1037" y="911"/>
                    <a:pt x="1038" y="911"/>
                    <a:pt x="1039" y="911"/>
                  </a:cubicBezTo>
                  <a:cubicBezTo>
                    <a:pt x="1041" y="911"/>
                    <a:pt x="1042" y="911"/>
                    <a:pt x="1043" y="911"/>
                  </a:cubicBezTo>
                  <a:cubicBezTo>
                    <a:pt x="1044" y="911"/>
                    <a:pt x="1045" y="911"/>
                    <a:pt x="1045" y="911"/>
                  </a:cubicBezTo>
                  <a:cubicBezTo>
                    <a:pt x="1047" y="912"/>
                    <a:pt x="1048" y="913"/>
                    <a:pt x="1050" y="914"/>
                  </a:cubicBezTo>
                  <a:cubicBezTo>
                    <a:pt x="1052" y="916"/>
                    <a:pt x="1054" y="917"/>
                    <a:pt x="1056" y="919"/>
                  </a:cubicBezTo>
                  <a:cubicBezTo>
                    <a:pt x="1056" y="919"/>
                    <a:pt x="1057" y="919"/>
                    <a:pt x="1057" y="919"/>
                  </a:cubicBezTo>
                  <a:cubicBezTo>
                    <a:pt x="1040" y="920"/>
                    <a:pt x="1024" y="918"/>
                    <a:pt x="1010" y="914"/>
                  </a:cubicBezTo>
                  <a:close/>
                  <a:moveTo>
                    <a:pt x="1096" y="922"/>
                  </a:moveTo>
                  <a:cubicBezTo>
                    <a:pt x="1085" y="894"/>
                    <a:pt x="1115" y="868"/>
                    <a:pt x="1109" y="840"/>
                  </a:cubicBezTo>
                  <a:cubicBezTo>
                    <a:pt x="1108" y="836"/>
                    <a:pt x="1105" y="831"/>
                    <a:pt x="1102" y="825"/>
                  </a:cubicBezTo>
                  <a:cubicBezTo>
                    <a:pt x="1102" y="824"/>
                    <a:pt x="1101" y="823"/>
                    <a:pt x="1101" y="821"/>
                  </a:cubicBezTo>
                  <a:cubicBezTo>
                    <a:pt x="1099" y="821"/>
                    <a:pt x="1099" y="821"/>
                    <a:pt x="1099" y="821"/>
                  </a:cubicBezTo>
                  <a:cubicBezTo>
                    <a:pt x="1099" y="821"/>
                    <a:pt x="1099" y="821"/>
                    <a:pt x="1099" y="821"/>
                  </a:cubicBezTo>
                  <a:cubicBezTo>
                    <a:pt x="1100" y="821"/>
                    <a:pt x="1101" y="820"/>
                    <a:pt x="1102" y="819"/>
                  </a:cubicBezTo>
                  <a:cubicBezTo>
                    <a:pt x="1101" y="819"/>
                    <a:pt x="1101" y="819"/>
                    <a:pt x="1101" y="818"/>
                  </a:cubicBezTo>
                  <a:cubicBezTo>
                    <a:pt x="1101" y="818"/>
                    <a:pt x="1101" y="818"/>
                    <a:pt x="1101" y="818"/>
                  </a:cubicBezTo>
                  <a:cubicBezTo>
                    <a:pt x="1103" y="817"/>
                    <a:pt x="1104" y="817"/>
                    <a:pt x="1106" y="816"/>
                  </a:cubicBezTo>
                  <a:cubicBezTo>
                    <a:pt x="1108" y="815"/>
                    <a:pt x="1110" y="815"/>
                    <a:pt x="1111" y="814"/>
                  </a:cubicBezTo>
                  <a:cubicBezTo>
                    <a:pt x="1112" y="814"/>
                    <a:pt x="1113" y="814"/>
                    <a:pt x="1114" y="814"/>
                  </a:cubicBezTo>
                  <a:cubicBezTo>
                    <a:pt x="1114" y="814"/>
                    <a:pt x="1115" y="814"/>
                    <a:pt x="1115" y="814"/>
                  </a:cubicBezTo>
                  <a:cubicBezTo>
                    <a:pt x="1116" y="814"/>
                    <a:pt x="1116" y="813"/>
                    <a:pt x="1116" y="813"/>
                  </a:cubicBezTo>
                  <a:cubicBezTo>
                    <a:pt x="1117" y="813"/>
                    <a:pt x="1118" y="813"/>
                    <a:pt x="1119" y="813"/>
                  </a:cubicBezTo>
                  <a:cubicBezTo>
                    <a:pt x="1119" y="813"/>
                    <a:pt x="1120" y="813"/>
                    <a:pt x="1121" y="813"/>
                  </a:cubicBezTo>
                  <a:cubicBezTo>
                    <a:pt x="1121" y="813"/>
                    <a:pt x="1122" y="813"/>
                    <a:pt x="1122" y="813"/>
                  </a:cubicBezTo>
                  <a:cubicBezTo>
                    <a:pt x="1122" y="813"/>
                    <a:pt x="1123" y="813"/>
                    <a:pt x="1123" y="813"/>
                  </a:cubicBezTo>
                  <a:cubicBezTo>
                    <a:pt x="1123" y="813"/>
                    <a:pt x="1124" y="813"/>
                    <a:pt x="1125" y="813"/>
                  </a:cubicBezTo>
                  <a:cubicBezTo>
                    <a:pt x="1125" y="813"/>
                    <a:pt x="1126" y="812"/>
                    <a:pt x="1126" y="812"/>
                  </a:cubicBezTo>
                  <a:cubicBezTo>
                    <a:pt x="1127" y="813"/>
                    <a:pt x="1127" y="813"/>
                    <a:pt x="1127" y="813"/>
                  </a:cubicBezTo>
                  <a:cubicBezTo>
                    <a:pt x="1128" y="813"/>
                    <a:pt x="1128" y="813"/>
                    <a:pt x="1128" y="813"/>
                  </a:cubicBezTo>
                  <a:cubicBezTo>
                    <a:pt x="1128" y="813"/>
                    <a:pt x="1128" y="813"/>
                    <a:pt x="1128" y="813"/>
                  </a:cubicBezTo>
                  <a:cubicBezTo>
                    <a:pt x="1128" y="814"/>
                    <a:pt x="1128" y="814"/>
                    <a:pt x="1128" y="814"/>
                  </a:cubicBezTo>
                  <a:cubicBezTo>
                    <a:pt x="1128" y="814"/>
                    <a:pt x="1128" y="814"/>
                    <a:pt x="1128" y="814"/>
                  </a:cubicBezTo>
                  <a:cubicBezTo>
                    <a:pt x="1129" y="814"/>
                    <a:pt x="1129" y="814"/>
                    <a:pt x="1129" y="814"/>
                  </a:cubicBezTo>
                  <a:cubicBezTo>
                    <a:pt x="1131" y="815"/>
                    <a:pt x="1131" y="815"/>
                    <a:pt x="1131" y="815"/>
                  </a:cubicBezTo>
                  <a:cubicBezTo>
                    <a:pt x="1132" y="815"/>
                    <a:pt x="1132" y="815"/>
                    <a:pt x="1132" y="815"/>
                  </a:cubicBezTo>
                  <a:cubicBezTo>
                    <a:pt x="1153" y="842"/>
                    <a:pt x="1195" y="839"/>
                    <a:pt x="1209" y="869"/>
                  </a:cubicBezTo>
                  <a:cubicBezTo>
                    <a:pt x="1209" y="874"/>
                    <a:pt x="1210" y="878"/>
                    <a:pt x="1210" y="883"/>
                  </a:cubicBezTo>
                  <a:cubicBezTo>
                    <a:pt x="1209" y="881"/>
                    <a:pt x="1207" y="879"/>
                    <a:pt x="1206" y="876"/>
                  </a:cubicBezTo>
                  <a:cubicBezTo>
                    <a:pt x="1200" y="890"/>
                    <a:pt x="1198" y="903"/>
                    <a:pt x="1211" y="908"/>
                  </a:cubicBezTo>
                  <a:cubicBezTo>
                    <a:pt x="1206" y="937"/>
                    <a:pt x="1191" y="970"/>
                    <a:pt x="1175" y="974"/>
                  </a:cubicBezTo>
                  <a:cubicBezTo>
                    <a:pt x="1157" y="980"/>
                    <a:pt x="1103" y="940"/>
                    <a:pt x="1096" y="922"/>
                  </a:cubicBezTo>
                  <a:close/>
                  <a:moveTo>
                    <a:pt x="1256" y="1251"/>
                  </a:moveTo>
                  <a:cubicBezTo>
                    <a:pt x="1241" y="1259"/>
                    <a:pt x="1234" y="1270"/>
                    <a:pt x="1222" y="1280"/>
                  </a:cubicBezTo>
                  <a:cubicBezTo>
                    <a:pt x="1196" y="1302"/>
                    <a:pt x="1186" y="1279"/>
                    <a:pt x="1162" y="1290"/>
                  </a:cubicBezTo>
                  <a:cubicBezTo>
                    <a:pt x="1163" y="1290"/>
                    <a:pt x="1163" y="1291"/>
                    <a:pt x="1163" y="1292"/>
                  </a:cubicBezTo>
                  <a:cubicBezTo>
                    <a:pt x="1166" y="1296"/>
                    <a:pt x="1162" y="1295"/>
                    <a:pt x="1158" y="1292"/>
                  </a:cubicBezTo>
                  <a:cubicBezTo>
                    <a:pt x="1160" y="1291"/>
                    <a:pt x="1161" y="1290"/>
                    <a:pt x="1162" y="1290"/>
                  </a:cubicBezTo>
                  <a:cubicBezTo>
                    <a:pt x="1151" y="1260"/>
                    <a:pt x="1192" y="1230"/>
                    <a:pt x="1200" y="1203"/>
                  </a:cubicBezTo>
                  <a:cubicBezTo>
                    <a:pt x="1208" y="1179"/>
                    <a:pt x="1200" y="1186"/>
                    <a:pt x="1220" y="1172"/>
                  </a:cubicBezTo>
                  <a:cubicBezTo>
                    <a:pt x="1234" y="1162"/>
                    <a:pt x="1248" y="1157"/>
                    <a:pt x="1257" y="1144"/>
                  </a:cubicBezTo>
                  <a:cubicBezTo>
                    <a:pt x="1255" y="1142"/>
                    <a:pt x="1253" y="1141"/>
                    <a:pt x="1251" y="1140"/>
                  </a:cubicBezTo>
                  <a:cubicBezTo>
                    <a:pt x="1251" y="1140"/>
                    <a:pt x="1252" y="1140"/>
                    <a:pt x="1252" y="1139"/>
                  </a:cubicBezTo>
                  <a:cubicBezTo>
                    <a:pt x="1258" y="1136"/>
                    <a:pt x="1265" y="1133"/>
                    <a:pt x="1272" y="1130"/>
                  </a:cubicBezTo>
                  <a:cubicBezTo>
                    <a:pt x="1273" y="1130"/>
                    <a:pt x="1274" y="1129"/>
                    <a:pt x="1274" y="1129"/>
                  </a:cubicBezTo>
                  <a:cubicBezTo>
                    <a:pt x="1275" y="1129"/>
                    <a:pt x="1276" y="1128"/>
                    <a:pt x="1277" y="1128"/>
                  </a:cubicBezTo>
                  <a:cubicBezTo>
                    <a:pt x="1279" y="1128"/>
                    <a:pt x="1279" y="1128"/>
                    <a:pt x="1279" y="1128"/>
                  </a:cubicBezTo>
                  <a:cubicBezTo>
                    <a:pt x="1279" y="1127"/>
                    <a:pt x="1279" y="1127"/>
                    <a:pt x="1279" y="1127"/>
                  </a:cubicBezTo>
                  <a:cubicBezTo>
                    <a:pt x="1279" y="1127"/>
                    <a:pt x="1279" y="1127"/>
                    <a:pt x="1279" y="1127"/>
                  </a:cubicBezTo>
                  <a:cubicBezTo>
                    <a:pt x="1280" y="1127"/>
                    <a:pt x="1280" y="1127"/>
                    <a:pt x="1280" y="1127"/>
                  </a:cubicBezTo>
                  <a:cubicBezTo>
                    <a:pt x="1280" y="1127"/>
                    <a:pt x="1281" y="1127"/>
                    <a:pt x="1281" y="1127"/>
                  </a:cubicBezTo>
                  <a:cubicBezTo>
                    <a:pt x="1283" y="1126"/>
                    <a:pt x="1283" y="1126"/>
                    <a:pt x="1283" y="1126"/>
                  </a:cubicBezTo>
                  <a:cubicBezTo>
                    <a:pt x="1286" y="1126"/>
                    <a:pt x="1290" y="1126"/>
                    <a:pt x="1294" y="1126"/>
                  </a:cubicBezTo>
                  <a:cubicBezTo>
                    <a:pt x="1298" y="1126"/>
                    <a:pt x="1302" y="1127"/>
                    <a:pt x="1306" y="1127"/>
                  </a:cubicBezTo>
                  <a:cubicBezTo>
                    <a:pt x="1308" y="1127"/>
                    <a:pt x="1310" y="1128"/>
                    <a:pt x="1313" y="1128"/>
                  </a:cubicBezTo>
                  <a:cubicBezTo>
                    <a:pt x="1313" y="1128"/>
                    <a:pt x="1313" y="1128"/>
                    <a:pt x="1313" y="1128"/>
                  </a:cubicBezTo>
                  <a:cubicBezTo>
                    <a:pt x="1313" y="1129"/>
                    <a:pt x="1314" y="1129"/>
                    <a:pt x="1314" y="1129"/>
                  </a:cubicBezTo>
                  <a:cubicBezTo>
                    <a:pt x="1314" y="1130"/>
                    <a:pt x="1314" y="1130"/>
                    <a:pt x="1314" y="1130"/>
                  </a:cubicBezTo>
                  <a:cubicBezTo>
                    <a:pt x="1314" y="1130"/>
                    <a:pt x="1314" y="1130"/>
                    <a:pt x="1314" y="1130"/>
                  </a:cubicBezTo>
                  <a:cubicBezTo>
                    <a:pt x="1315" y="1131"/>
                    <a:pt x="1315" y="1131"/>
                    <a:pt x="1315" y="1131"/>
                  </a:cubicBezTo>
                  <a:cubicBezTo>
                    <a:pt x="1315" y="1131"/>
                    <a:pt x="1316" y="1132"/>
                    <a:pt x="1316" y="1132"/>
                  </a:cubicBezTo>
                  <a:cubicBezTo>
                    <a:pt x="1317" y="1133"/>
                    <a:pt x="1317" y="1133"/>
                    <a:pt x="1318" y="1134"/>
                  </a:cubicBezTo>
                  <a:cubicBezTo>
                    <a:pt x="1318" y="1134"/>
                    <a:pt x="1318" y="1135"/>
                    <a:pt x="1319" y="1136"/>
                  </a:cubicBezTo>
                  <a:cubicBezTo>
                    <a:pt x="1319" y="1136"/>
                    <a:pt x="1320" y="1137"/>
                    <a:pt x="1320" y="1138"/>
                  </a:cubicBezTo>
                  <a:cubicBezTo>
                    <a:pt x="1321" y="1138"/>
                    <a:pt x="1321" y="1139"/>
                    <a:pt x="1321" y="1140"/>
                  </a:cubicBezTo>
                  <a:cubicBezTo>
                    <a:pt x="1321" y="1140"/>
                    <a:pt x="1322" y="1140"/>
                    <a:pt x="1322" y="1140"/>
                  </a:cubicBezTo>
                  <a:cubicBezTo>
                    <a:pt x="1313" y="1154"/>
                    <a:pt x="1320" y="1159"/>
                    <a:pt x="1336" y="1159"/>
                  </a:cubicBezTo>
                  <a:cubicBezTo>
                    <a:pt x="1335" y="1150"/>
                    <a:pt x="1337" y="1138"/>
                    <a:pt x="1324" y="1139"/>
                  </a:cubicBezTo>
                  <a:cubicBezTo>
                    <a:pt x="1323" y="1138"/>
                    <a:pt x="1323" y="1138"/>
                    <a:pt x="1323" y="1138"/>
                  </a:cubicBezTo>
                  <a:cubicBezTo>
                    <a:pt x="1323" y="1138"/>
                    <a:pt x="1323" y="1138"/>
                    <a:pt x="1323" y="1138"/>
                  </a:cubicBezTo>
                  <a:cubicBezTo>
                    <a:pt x="1323" y="1137"/>
                    <a:pt x="1322" y="1137"/>
                    <a:pt x="1322" y="1136"/>
                  </a:cubicBezTo>
                  <a:cubicBezTo>
                    <a:pt x="1322" y="1136"/>
                    <a:pt x="1321" y="1135"/>
                    <a:pt x="1321" y="1134"/>
                  </a:cubicBezTo>
                  <a:cubicBezTo>
                    <a:pt x="1320" y="1134"/>
                    <a:pt x="1320" y="1133"/>
                    <a:pt x="1319" y="1132"/>
                  </a:cubicBezTo>
                  <a:cubicBezTo>
                    <a:pt x="1319" y="1132"/>
                    <a:pt x="1318" y="1131"/>
                    <a:pt x="1318" y="1131"/>
                  </a:cubicBezTo>
                  <a:cubicBezTo>
                    <a:pt x="1317" y="1130"/>
                    <a:pt x="1317" y="1130"/>
                    <a:pt x="1316" y="1129"/>
                  </a:cubicBezTo>
                  <a:cubicBezTo>
                    <a:pt x="1316" y="1129"/>
                    <a:pt x="1316" y="1129"/>
                    <a:pt x="1316" y="1129"/>
                  </a:cubicBezTo>
                  <a:cubicBezTo>
                    <a:pt x="1316" y="1129"/>
                    <a:pt x="1316" y="1129"/>
                    <a:pt x="1316" y="1129"/>
                  </a:cubicBezTo>
                  <a:cubicBezTo>
                    <a:pt x="1316" y="1129"/>
                    <a:pt x="1315" y="1128"/>
                    <a:pt x="1315" y="1128"/>
                  </a:cubicBezTo>
                  <a:cubicBezTo>
                    <a:pt x="1315" y="1128"/>
                    <a:pt x="1314" y="1128"/>
                    <a:pt x="1314" y="1128"/>
                  </a:cubicBezTo>
                  <a:cubicBezTo>
                    <a:pt x="1314" y="1128"/>
                    <a:pt x="1313" y="1128"/>
                    <a:pt x="1313" y="1128"/>
                  </a:cubicBezTo>
                  <a:cubicBezTo>
                    <a:pt x="1315" y="1128"/>
                    <a:pt x="1317" y="1127"/>
                    <a:pt x="1319" y="1127"/>
                  </a:cubicBezTo>
                  <a:cubicBezTo>
                    <a:pt x="1320" y="1127"/>
                    <a:pt x="1321" y="1127"/>
                    <a:pt x="1322" y="1126"/>
                  </a:cubicBezTo>
                  <a:cubicBezTo>
                    <a:pt x="1322" y="1126"/>
                    <a:pt x="1322" y="1126"/>
                    <a:pt x="1322" y="1126"/>
                  </a:cubicBezTo>
                  <a:cubicBezTo>
                    <a:pt x="1323" y="1126"/>
                    <a:pt x="1323" y="1126"/>
                    <a:pt x="1323" y="1126"/>
                  </a:cubicBezTo>
                  <a:cubicBezTo>
                    <a:pt x="1323" y="1126"/>
                    <a:pt x="1323" y="1126"/>
                    <a:pt x="1323" y="1126"/>
                  </a:cubicBezTo>
                  <a:cubicBezTo>
                    <a:pt x="1324" y="1126"/>
                    <a:pt x="1324" y="1126"/>
                    <a:pt x="1325" y="1126"/>
                  </a:cubicBezTo>
                  <a:cubicBezTo>
                    <a:pt x="1327" y="1125"/>
                    <a:pt x="1329" y="1124"/>
                    <a:pt x="1331" y="1123"/>
                  </a:cubicBezTo>
                  <a:cubicBezTo>
                    <a:pt x="1332" y="1122"/>
                    <a:pt x="1333" y="1122"/>
                    <a:pt x="1334" y="1121"/>
                  </a:cubicBezTo>
                  <a:cubicBezTo>
                    <a:pt x="1334" y="1121"/>
                    <a:pt x="1334" y="1122"/>
                    <a:pt x="1335" y="1122"/>
                  </a:cubicBezTo>
                  <a:cubicBezTo>
                    <a:pt x="1335" y="1122"/>
                    <a:pt x="1335" y="1122"/>
                    <a:pt x="1336" y="1122"/>
                  </a:cubicBezTo>
                  <a:cubicBezTo>
                    <a:pt x="1336" y="1122"/>
                    <a:pt x="1336" y="1123"/>
                    <a:pt x="1337" y="1123"/>
                  </a:cubicBezTo>
                  <a:cubicBezTo>
                    <a:pt x="1337" y="1123"/>
                    <a:pt x="1337" y="1123"/>
                    <a:pt x="1337" y="1123"/>
                  </a:cubicBezTo>
                  <a:cubicBezTo>
                    <a:pt x="1338" y="1123"/>
                    <a:pt x="1338" y="1123"/>
                    <a:pt x="1339" y="1123"/>
                  </a:cubicBezTo>
                  <a:cubicBezTo>
                    <a:pt x="1339" y="1124"/>
                    <a:pt x="1340" y="1124"/>
                    <a:pt x="1341" y="1124"/>
                  </a:cubicBezTo>
                  <a:cubicBezTo>
                    <a:pt x="1341" y="1124"/>
                    <a:pt x="1341" y="1124"/>
                    <a:pt x="1341" y="1124"/>
                  </a:cubicBezTo>
                  <a:cubicBezTo>
                    <a:pt x="1342" y="1124"/>
                    <a:pt x="1342" y="1125"/>
                    <a:pt x="1342" y="1125"/>
                  </a:cubicBezTo>
                  <a:cubicBezTo>
                    <a:pt x="1343" y="1125"/>
                    <a:pt x="1344" y="1125"/>
                    <a:pt x="1344" y="1125"/>
                  </a:cubicBezTo>
                  <a:cubicBezTo>
                    <a:pt x="1345" y="1126"/>
                    <a:pt x="1347" y="1127"/>
                    <a:pt x="1348" y="1127"/>
                  </a:cubicBezTo>
                  <a:cubicBezTo>
                    <a:pt x="1349" y="1128"/>
                    <a:pt x="1350" y="1129"/>
                    <a:pt x="1351" y="1130"/>
                  </a:cubicBezTo>
                  <a:cubicBezTo>
                    <a:pt x="1352" y="1131"/>
                    <a:pt x="1354" y="1132"/>
                    <a:pt x="1355" y="1133"/>
                  </a:cubicBezTo>
                  <a:cubicBezTo>
                    <a:pt x="1355" y="1133"/>
                    <a:pt x="1356" y="1134"/>
                    <a:pt x="1357" y="1135"/>
                  </a:cubicBezTo>
                  <a:cubicBezTo>
                    <a:pt x="1355" y="1141"/>
                    <a:pt x="1354" y="1149"/>
                    <a:pt x="1358" y="1154"/>
                  </a:cubicBezTo>
                  <a:cubicBezTo>
                    <a:pt x="1362" y="1160"/>
                    <a:pt x="1371" y="1158"/>
                    <a:pt x="1379" y="1159"/>
                  </a:cubicBezTo>
                  <a:cubicBezTo>
                    <a:pt x="1374" y="1168"/>
                    <a:pt x="1368" y="1176"/>
                    <a:pt x="1360" y="1184"/>
                  </a:cubicBezTo>
                  <a:cubicBezTo>
                    <a:pt x="1344" y="1199"/>
                    <a:pt x="1342" y="1211"/>
                    <a:pt x="1324" y="1223"/>
                  </a:cubicBezTo>
                  <a:cubicBezTo>
                    <a:pt x="1302" y="1237"/>
                    <a:pt x="1278" y="1239"/>
                    <a:pt x="1256" y="1251"/>
                  </a:cubicBezTo>
                  <a:close/>
                  <a:moveTo>
                    <a:pt x="1464" y="1195"/>
                  </a:moveTo>
                  <a:cubicBezTo>
                    <a:pt x="1461" y="1198"/>
                    <a:pt x="1459" y="1200"/>
                    <a:pt x="1458" y="1203"/>
                  </a:cubicBezTo>
                  <a:cubicBezTo>
                    <a:pt x="1456" y="1205"/>
                    <a:pt x="1454" y="1208"/>
                    <a:pt x="1452" y="1210"/>
                  </a:cubicBezTo>
                  <a:cubicBezTo>
                    <a:pt x="1451" y="1212"/>
                    <a:pt x="1450" y="1213"/>
                    <a:pt x="1449" y="1214"/>
                  </a:cubicBezTo>
                  <a:cubicBezTo>
                    <a:pt x="1449" y="1215"/>
                    <a:pt x="1448" y="1215"/>
                    <a:pt x="1448" y="1216"/>
                  </a:cubicBezTo>
                  <a:cubicBezTo>
                    <a:pt x="1447" y="1216"/>
                    <a:pt x="1447" y="1217"/>
                    <a:pt x="1446" y="1218"/>
                  </a:cubicBezTo>
                  <a:cubicBezTo>
                    <a:pt x="1444" y="1220"/>
                    <a:pt x="1442" y="1222"/>
                    <a:pt x="1440" y="1224"/>
                  </a:cubicBezTo>
                  <a:cubicBezTo>
                    <a:pt x="1433" y="1224"/>
                    <a:pt x="1425" y="1224"/>
                    <a:pt x="1418" y="1223"/>
                  </a:cubicBezTo>
                  <a:cubicBezTo>
                    <a:pt x="1431" y="1209"/>
                    <a:pt x="1443" y="1182"/>
                    <a:pt x="1458" y="1160"/>
                  </a:cubicBezTo>
                  <a:cubicBezTo>
                    <a:pt x="1459" y="1161"/>
                    <a:pt x="1460" y="1162"/>
                    <a:pt x="1462" y="1164"/>
                  </a:cubicBezTo>
                  <a:cubicBezTo>
                    <a:pt x="1462" y="1164"/>
                    <a:pt x="1462" y="1164"/>
                    <a:pt x="1462" y="1164"/>
                  </a:cubicBezTo>
                  <a:cubicBezTo>
                    <a:pt x="1463" y="1168"/>
                    <a:pt x="1465" y="1172"/>
                    <a:pt x="1466" y="1176"/>
                  </a:cubicBezTo>
                  <a:cubicBezTo>
                    <a:pt x="1467" y="1179"/>
                    <a:pt x="1468" y="1182"/>
                    <a:pt x="1468" y="1185"/>
                  </a:cubicBezTo>
                  <a:cubicBezTo>
                    <a:pt x="1468" y="1186"/>
                    <a:pt x="1468" y="1186"/>
                    <a:pt x="1468" y="1186"/>
                  </a:cubicBezTo>
                  <a:cubicBezTo>
                    <a:pt x="1468" y="1187"/>
                    <a:pt x="1468" y="1187"/>
                    <a:pt x="1468" y="1187"/>
                  </a:cubicBezTo>
                  <a:cubicBezTo>
                    <a:pt x="1468" y="1188"/>
                    <a:pt x="1469" y="1188"/>
                    <a:pt x="1469" y="1188"/>
                  </a:cubicBezTo>
                  <a:cubicBezTo>
                    <a:pt x="1469" y="1188"/>
                    <a:pt x="1469" y="1189"/>
                    <a:pt x="1469" y="1189"/>
                  </a:cubicBezTo>
                  <a:cubicBezTo>
                    <a:pt x="1469" y="1189"/>
                    <a:pt x="1469" y="1190"/>
                    <a:pt x="1469" y="1190"/>
                  </a:cubicBezTo>
                  <a:cubicBezTo>
                    <a:pt x="1467" y="1192"/>
                    <a:pt x="1465" y="1193"/>
                    <a:pt x="1464" y="1195"/>
                  </a:cubicBezTo>
                  <a:close/>
                  <a:moveTo>
                    <a:pt x="1514" y="1153"/>
                  </a:moveTo>
                  <a:cubicBezTo>
                    <a:pt x="1512" y="1154"/>
                    <a:pt x="1512" y="1154"/>
                    <a:pt x="1512" y="1154"/>
                  </a:cubicBezTo>
                  <a:cubicBezTo>
                    <a:pt x="1512" y="1156"/>
                    <a:pt x="1512" y="1158"/>
                    <a:pt x="1511" y="1160"/>
                  </a:cubicBezTo>
                  <a:cubicBezTo>
                    <a:pt x="1511" y="1160"/>
                    <a:pt x="1511" y="1160"/>
                    <a:pt x="1511" y="1160"/>
                  </a:cubicBezTo>
                  <a:cubicBezTo>
                    <a:pt x="1511" y="1161"/>
                    <a:pt x="1510" y="1161"/>
                    <a:pt x="1510" y="1162"/>
                  </a:cubicBezTo>
                  <a:cubicBezTo>
                    <a:pt x="1509" y="1163"/>
                    <a:pt x="1508" y="1164"/>
                    <a:pt x="1507" y="1165"/>
                  </a:cubicBezTo>
                  <a:cubicBezTo>
                    <a:pt x="1506" y="1166"/>
                    <a:pt x="1505" y="1167"/>
                    <a:pt x="1504" y="1168"/>
                  </a:cubicBezTo>
                  <a:cubicBezTo>
                    <a:pt x="1503" y="1169"/>
                    <a:pt x="1502" y="1170"/>
                    <a:pt x="1501" y="1171"/>
                  </a:cubicBezTo>
                  <a:cubicBezTo>
                    <a:pt x="1500" y="1172"/>
                    <a:pt x="1499" y="1172"/>
                    <a:pt x="1498" y="1173"/>
                  </a:cubicBezTo>
                  <a:cubicBezTo>
                    <a:pt x="1498" y="1173"/>
                    <a:pt x="1497" y="1173"/>
                    <a:pt x="1497" y="1174"/>
                  </a:cubicBezTo>
                  <a:cubicBezTo>
                    <a:pt x="1497" y="1174"/>
                    <a:pt x="1497" y="1174"/>
                    <a:pt x="1496" y="1174"/>
                  </a:cubicBezTo>
                  <a:cubicBezTo>
                    <a:pt x="1496" y="1174"/>
                    <a:pt x="1496" y="1175"/>
                    <a:pt x="1496" y="1175"/>
                  </a:cubicBezTo>
                  <a:cubicBezTo>
                    <a:pt x="1495" y="1175"/>
                    <a:pt x="1495" y="1175"/>
                    <a:pt x="1495" y="1175"/>
                  </a:cubicBezTo>
                  <a:cubicBezTo>
                    <a:pt x="1493" y="1176"/>
                    <a:pt x="1492" y="1176"/>
                    <a:pt x="1490" y="1177"/>
                  </a:cubicBezTo>
                  <a:cubicBezTo>
                    <a:pt x="1489" y="1177"/>
                    <a:pt x="1488" y="1178"/>
                    <a:pt x="1487" y="1178"/>
                  </a:cubicBezTo>
                  <a:cubicBezTo>
                    <a:pt x="1487" y="1178"/>
                    <a:pt x="1486" y="1178"/>
                    <a:pt x="1486" y="1179"/>
                  </a:cubicBezTo>
                  <a:cubicBezTo>
                    <a:pt x="1485" y="1179"/>
                    <a:pt x="1485" y="1179"/>
                    <a:pt x="1484" y="1180"/>
                  </a:cubicBezTo>
                  <a:cubicBezTo>
                    <a:pt x="1480" y="1182"/>
                    <a:pt x="1475" y="1185"/>
                    <a:pt x="1471" y="1188"/>
                  </a:cubicBezTo>
                  <a:cubicBezTo>
                    <a:pt x="1471" y="1188"/>
                    <a:pt x="1471" y="1188"/>
                    <a:pt x="1471" y="1188"/>
                  </a:cubicBezTo>
                  <a:cubicBezTo>
                    <a:pt x="1471" y="1188"/>
                    <a:pt x="1471" y="1188"/>
                    <a:pt x="1471" y="1187"/>
                  </a:cubicBezTo>
                  <a:cubicBezTo>
                    <a:pt x="1471" y="1187"/>
                    <a:pt x="1471" y="1186"/>
                    <a:pt x="1471" y="1186"/>
                  </a:cubicBezTo>
                  <a:cubicBezTo>
                    <a:pt x="1471" y="1186"/>
                    <a:pt x="1471" y="1185"/>
                    <a:pt x="1471" y="1185"/>
                  </a:cubicBezTo>
                  <a:cubicBezTo>
                    <a:pt x="1470" y="1182"/>
                    <a:pt x="1469" y="1178"/>
                    <a:pt x="1468" y="1175"/>
                  </a:cubicBezTo>
                  <a:cubicBezTo>
                    <a:pt x="1467" y="1172"/>
                    <a:pt x="1466" y="1168"/>
                    <a:pt x="1465" y="1165"/>
                  </a:cubicBezTo>
                  <a:cubicBezTo>
                    <a:pt x="1466" y="1165"/>
                    <a:pt x="1466" y="1165"/>
                    <a:pt x="1466" y="1166"/>
                  </a:cubicBezTo>
                  <a:cubicBezTo>
                    <a:pt x="1468" y="1163"/>
                    <a:pt x="1468" y="1163"/>
                    <a:pt x="1468" y="1163"/>
                  </a:cubicBezTo>
                  <a:cubicBezTo>
                    <a:pt x="1477" y="1157"/>
                    <a:pt x="1479" y="1146"/>
                    <a:pt x="1476" y="1137"/>
                  </a:cubicBezTo>
                  <a:cubicBezTo>
                    <a:pt x="1483" y="1130"/>
                    <a:pt x="1490" y="1125"/>
                    <a:pt x="1499" y="1123"/>
                  </a:cubicBezTo>
                  <a:cubicBezTo>
                    <a:pt x="1507" y="1121"/>
                    <a:pt x="1515" y="1125"/>
                    <a:pt x="1523" y="1128"/>
                  </a:cubicBezTo>
                  <a:cubicBezTo>
                    <a:pt x="1523" y="1129"/>
                    <a:pt x="1522" y="1130"/>
                    <a:pt x="1521" y="1131"/>
                  </a:cubicBezTo>
                  <a:cubicBezTo>
                    <a:pt x="1516" y="1137"/>
                    <a:pt x="1503" y="1146"/>
                    <a:pt x="1514" y="1153"/>
                  </a:cubicBezTo>
                  <a:close/>
                  <a:moveTo>
                    <a:pt x="1558" y="1054"/>
                  </a:moveTo>
                  <a:cubicBezTo>
                    <a:pt x="1542" y="1055"/>
                    <a:pt x="1521" y="1061"/>
                    <a:pt x="1501" y="1066"/>
                  </a:cubicBezTo>
                  <a:cubicBezTo>
                    <a:pt x="1502" y="1064"/>
                    <a:pt x="1504" y="1061"/>
                    <a:pt x="1506" y="1058"/>
                  </a:cubicBezTo>
                  <a:cubicBezTo>
                    <a:pt x="1508" y="1055"/>
                    <a:pt x="1510" y="1052"/>
                    <a:pt x="1513" y="1049"/>
                  </a:cubicBezTo>
                  <a:cubicBezTo>
                    <a:pt x="1517" y="1047"/>
                    <a:pt x="1520" y="1045"/>
                    <a:pt x="1524" y="1044"/>
                  </a:cubicBezTo>
                  <a:cubicBezTo>
                    <a:pt x="1527" y="1043"/>
                    <a:pt x="1531" y="1042"/>
                    <a:pt x="1535" y="1041"/>
                  </a:cubicBezTo>
                  <a:cubicBezTo>
                    <a:pt x="1542" y="1040"/>
                    <a:pt x="1549" y="1039"/>
                    <a:pt x="1555" y="1039"/>
                  </a:cubicBezTo>
                  <a:cubicBezTo>
                    <a:pt x="1557" y="1039"/>
                    <a:pt x="1559" y="1039"/>
                    <a:pt x="1560" y="1039"/>
                  </a:cubicBezTo>
                  <a:cubicBezTo>
                    <a:pt x="1562" y="1039"/>
                    <a:pt x="1563" y="1039"/>
                    <a:pt x="1565" y="1039"/>
                  </a:cubicBezTo>
                  <a:cubicBezTo>
                    <a:pt x="1568" y="1039"/>
                    <a:pt x="1571" y="1039"/>
                    <a:pt x="1573" y="1039"/>
                  </a:cubicBezTo>
                  <a:cubicBezTo>
                    <a:pt x="1578" y="1040"/>
                    <a:pt x="1583" y="1041"/>
                    <a:pt x="1587" y="1042"/>
                  </a:cubicBezTo>
                  <a:cubicBezTo>
                    <a:pt x="1587" y="1042"/>
                    <a:pt x="1587" y="1042"/>
                    <a:pt x="1587" y="1042"/>
                  </a:cubicBezTo>
                  <a:cubicBezTo>
                    <a:pt x="1587" y="1042"/>
                    <a:pt x="1587" y="1042"/>
                    <a:pt x="1587" y="1042"/>
                  </a:cubicBezTo>
                  <a:cubicBezTo>
                    <a:pt x="1587" y="1043"/>
                    <a:pt x="1587" y="1043"/>
                    <a:pt x="1587" y="1043"/>
                  </a:cubicBezTo>
                  <a:cubicBezTo>
                    <a:pt x="1587" y="1043"/>
                    <a:pt x="1587" y="1043"/>
                    <a:pt x="1587" y="1043"/>
                  </a:cubicBezTo>
                  <a:cubicBezTo>
                    <a:pt x="1588" y="1043"/>
                    <a:pt x="1588" y="1044"/>
                    <a:pt x="1589" y="1044"/>
                  </a:cubicBezTo>
                  <a:cubicBezTo>
                    <a:pt x="1589" y="1045"/>
                    <a:pt x="1590" y="1045"/>
                    <a:pt x="1590" y="1046"/>
                  </a:cubicBezTo>
                  <a:cubicBezTo>
                    <a:pt x="1591" y="1046"/>
                    <a:pt x="1591" y="1047"/>
                    <a:pt x="1592" y="1047"/>
                  </a:cubicBezTo>
                  <a:cubicBezTo>
                    <a:pt x="1592" y="1048"/>
                    <a:pt x="1592" y="1049"/>
                    <a:pt x="1593" y="1049"/>
                  </a:cubicBezTo>
                  <a:cubicBezTo>
                    <a:pt x="1593" y="1050"/>
                    <a:pt x="1594" y="1050"/>
                    <a:pt x="1594" y="1051"/>
                  </a:cubicBezTo>
                  <a:cubicBezTo>
                    <a:pt x="1594" y="1053"/>
                    <a:pt x="1594" y="1056"/>
                    <a:pt x="1594" y="1058"/>
                  </a:cubicBezTo>
                  <a:cubicBezTo>
                    <a:pt x="1582" y="1056"/>
                    <a:pt x="1569" y="1052"/>
                    <a:pt x="1558" y="1054"/>
                  </a:cubicBezTo>
                  <a:close/>
                  <a:moveTo>
                    <a:pt x="1702" y="974"/>
                  </a:moveTo>
                  <a:cubicBezTo>
                    <a:pt x="1698" y="980"/>
                    <a:pt x="1691" y="990"/>
                    <a:pt x="1688" y="994"/>
                  </a:cubicBezTo>
                  <a:cubicBezTo>
                    <a:pt x="1678" y="1006"/>
                    <a:pt x="1671" y="1005"/>
                    <a:pt x="1660" y="1014"/>
                  </a:cubicBezTo>
                  <a:cubicBezTo>
                    <a:pt x="1643" y="1030"/>
                    <a:pt x="1644" y="1051"/>
                    <a:pt x="1616" y="1058"/>
                  </a:cubicBezTo>
                  <a:cubicBezTo>
                    <a:pt x="1613" y="1059"/>
                    <a:pt x="1609" y="1059"/>
                    <a:pt x="1604" y="1059"/>
                  </a:cubicBezTo>
                  <a:cubicBezTo>
                    <a:pt x="1603" y="1054"/>
                    <a:pt x="1600" y="1050"/>
                    <a:pt x="1595" y="1048"/>
                  </a:cubicBezTo>
                  <a:cubicBezTo>
                    <a:pt x="1595" y="1048"/>
                    <a:pt x="1595" y="1048"/>
                    <a:pt x="1595" y="1048"/>
                  </a:cubicBezTo>
                  <a:cubicBezTo>
                    <a:pt x="1595" y="1048"/>
                    <a:pt x="1595" y="1048"/>
                    <a:pt x="1595" y="1048"/>
                  </a:cubicBezTo>
                  <a:cubicBezTo>
                    <a:pt x="1594" y="1047"/>
                    <a:pt x="1594" y="1047"/>
                    <a:pt x="1593" y="1046"/>
                  </a:cubicBezTo>
                  <a:cubicBezTo>
                    <a:pt x="1593" y="1046"/>
                    <a:pt x="1593" y="1045"/>
                    <a:pt x="1593" y="1045"/>
                  </a:cubicBezTo>
                  <a:cubicBezTo>
                    <a:pt x="1593" y="1045"/>
                    <a:pt x="1594" y="1046"/>
                    <a:pt x="1594" y="1046"/>
                  </a:cubicBezTo>
                  <a:cubicBezTo>
                    <a:pt x="1595" y="1047"/>
                    <a:pt x="1596" y="1047"/>
                    <a:pt x="1596" y="1048"/>
                  </a:cubicBezTo>
                  <a:cubicBezTo>
                    <a:pt x="1597" y="1048"/>
                    <a:pt x="1597" y="1048"/>
                    <a:pt x="1597" y="1048"/>
                  </a:cubicBezTo>
                  <a:cubicBezTo>
                    <a:pt x="1597" y="1048"/>
                    <a:pt x="1597" y="1048"/>
                    <a:pt x="1596" y="1048"/>
                  </a:cubicBezTo>
                  <a:cubicBezTo>
                    <a:pt x="1596" y="1047"/>
                    <a:pt x="1595" y="1047"/>
                    <a:pt x="1595" y="1046"/>
                  </a:cubicBezTo>
                  <a:cubicBezTo>
                    <a:pt x="1594" y="1045"/>
                    <a:pt x="1592" y="1044"/>
                    <a:pt x="1591" y="1043"/>
                  </a:cubicBezTo>
                  <a:cubicBezTo>
                    <a:pt x="1591" y="1043"/>
                    <a:pt x="1590" y="1043"/>
                    <a:pt x="1590" y="1043"/>
                  </a:cubicBezTo>
                  <a:cubicBezTo>
                    <a:pt x="1590" y="1042"/>
                    <a:pt x="1589" y="1042"/>
                    <a:pt x="1589" y="1041"/>
                  </a:cubicBezTo>
                  <a:cubicBezTo>
                    <a:pt x="1589" y="1041"/>
                    <a:pt x="1589" y="1041"/>
                    <a:pt x="1589" y="1041"/>
                  </a:cubicBezTo>
                  <a:cubicBezTo>
                    <a:pt x="1589" y="1041"/>
                    <a:pt x="1588" y="1041"/>
                    <a:pt x="1588" y="1041"/>
                  </a:cubicBezTo>
                  <a:cubicBezTo>
                    <a:pt x="1588" y="1041"/>
                    <a:pt x="1588" y="1041"/>
                    <a:pt x="1588" y="1040"/>
                  </a:cubicBezTo>
                  <a:cubicBezTo>
                    <a:pt x="1587" y="1040"/>
                    <a:pt x="1587" y="1040"/>
                    <a:pt x="1586" y="1040"/>
                  </a:cubicBezTo>
                  <a:cubicBezTo>
                    <a:pt x="1586" y="1040"/>
                    <a:pt x="1585" y="1040"/>
                    <a:pt x="1585" y="1040"/>
                  </a:cubicBezTo>
                  <a:cubicBezTo>
                    <a:pt x="1585" y="1040"/>
                    <a:pt x="1585" y="1040"/>
                    <a:pt x="1585" y="1040"/>
                  </a:cubicBezTo>
                  <a:cubicBezTo>
                    <a:pt x="1583" y="1039"/>
                    <a:pt x="1579" y="1038"/>
                    <a:pt x="1576" y="1037"/>
                  </a:cubicBezTo>
                  <a:cubicBezTo>
                    <a:pt x="1576" y="1037"/>
                    <a:pt x="1577" y="1037"/>
                    <a:pt x="1577" y="1036"/>
                  </a:cubicBezTo>
                  <a:cubicBezTo>
                    <a:pt x="1578" y="1036"/>
                    <a:pt x="1578" y="1035"/>
                    <a:pt x="1579" y="1035"/>
                  </a:cubicBezTo>
                  <a:cubicBezTo>
                    <a:pt x="1580" y="1035"/>
                    <a:pt x="1580" y="1034"/>
                    <a:pt x="1580" y="1034"/>
                  </a:cubicBezTo>
                  <a:cubicBezTo>
                    <a:pt x="1581" y="1034"/>
                    <a:pt x="1581" y="1034"/>
                    <a:pt x="1581" y="1034"/>
                  </a:cubicBezTo>
                  <a:cubicBezTo>
                    <a:pt x="1581" y="1033"/>
                    <a:pt x="1582" y="1033"/>
                    <a:pt x="1582" y="1033"/>
                  </a:cubicBezTo>
                  <a:cubicBezTo>
                    <a:pt x="1582" y="1033"/>
                    <a:pt x="1583" y="1032"/>
                    <a:pt x="1583" y="1032"/>
                  </a:cubicBezTo>
                  <a:cubicBezTo>
                    <a:pt x="1584" y="1032"/>
                    <a:pt x="1584" y="1031"/>
                    <a:pt x="1585" y="1031"/>
                  </a:cubicBezTo>
                  <a:cubicBezTo>
                    <a:pt x="1585" y="1030"/>
                    <a:pt x="1586" y="1030"/>
                    <a:pt x="1586" y="1030"/>
                  </a:cubicBezTo>
                  <a:cubicBezTo>
                    <a:pt x="1587" y="1029"/>
                    <a:pt x="1587" y="1029"/>
                    <a:pt x="1588" y="1029"/>
                  </a:cubicBezTo>
                  <a:cubicBezTo>
                    <a:pt x="1589" y="1028"/>
                    <a:pt x="1590" y="1027"/>
                    <a:pt x="1592" y="1027"/>
                  </a:cubicBezTo>
                  <a:cubicBezTo>
                    <a:pt x="1593" y="1026"/>
                    <a:pt x="1594" y="1025"/>
                    <a:pt x="1596" y="1025"/>
                  </a:cubicBezTo>
                  <a:cubicBezTo>
                    <a:pt x="1597" y="1024"/>
                    <a:pt x="1599" y="1024"/>
                    <a:pt x="1600" y="1023"/>
                  </a:cubicBezTo>
                  <a:cubicBezTo>
                    <a:pt x="1601" y="1023"/>
                    <a:pt x="1603" y="1023"/>
                    <a:pt x="1604" y="1022"/>
                  </a:cubicBezTo>
                  <a:cubicBezTo>
                    <a:pt x="1604" y="1022"/>
                    <a:pt x="1604" y="1022"/>
                    <a:pt x="1604" y="1022"/>
                  </a:cubicBezTo>
                  <a:cubicBezTo>
                    <a:pt x="1619" y="1038"/>
                    <a:pt x="1630" y="1026"/>
                    <a:pt x="1637" y="1009"/>
                  </a:cubicBezTo>
                  <a:cubicBezTo>
                    <a:pt x="1623" y="1015"/>
                    <a:pt x="1613" y="1004"/>
                    <a:pt x="1602" y="1020"/>
                  </a:cubicBezTo>
                  <a:cubicBezTo>
                    <a:pt x="1601" y="1020"/>
                    <a:pt x="1600" y="1021"/>
                    <a:pt x="1599" y="1021"/>
                  </a:cubicBezTo>
                  <a:cubicBezTo>
                    <a:pt x="1598" y="1021"/>
                    <a:pt x="1596" y="1022"/>
                    <a:pt x="1595" y="1022"/>
                  </a:cubicBezTo>
                  <a:cubicBezTo>
                    <a:pt x="1593" y="1023"/>
                    <a:pt x="1592" y="1024"/>
                    <a:pt x="1591" y="1024"/>
                  </a:cubicBezTo>
                  <a:cubicBezTo>
                    <a:pt x="1589" y="1025"/>
                    <a:pt x="1588" y="1026"/>
                    <a:pt x="1587" y="1026"/>
                  </a:cubicBezTo>
                  <a:cubicBezTo>
                    <a:pt x="1586" y="1027"/>
                    <a:pt x="1585" y="1027"/>
                    <a:pt x="1585" y="1028"/>
                  </a:cubicBezTo>
                  <a:cubicBezTo>
                    <a:pt x="1584" y="1028"/>
                    <a:pt x="1584" y="1028"/>
                    <a:pt x="1583" y="1029"/>
                  </a:cubicBezTo>
                  <a:cubicBezTo>
                    <a:pt x="1583" y="1029"/>
                    <a:pt x="1582" y="1030"/>
                    <a:pt x="1582" y="1030"/>
                  </a:cubicBezTo>
                  <a:cubicBezTo>
                    <a:pt x="1581" y="1030"/>
                    <a:pt x="1581" y="1031"/>
                    <a:pt x="1580" y="1031"/>
                  </a:cubicBezTo>
                  <a:cubicBezTo>
                    <a:pt x="1580" y="1031"/>
                    <a:pt x="1580" y="1031"/>
                    <a:pt x="1579" y="1032"/>
                  </a:cubicBezTo>
                  <a:cubicBezTo>
                    <a:pt x="1579" y="1032"/>
                    <a:pt x="1579" y="1032"/>
                    <a:pt x="1579" y="1032"/>
                  </a:cubicBezTo>
                  <a:cubicBezTo>
                    <a:pt x="1579" y="1033"/>
                    <a:pt x="1578" y="1033"/>
                    <a:pt x="1578" y="1033"/>
                  </a:cubicBezTo>
                  <a:cubicBezTo>
                    <a:pt x="1578" y="1034"/>
                    <a:pt x="1577" y="1034"/>
                    <a:pt x="1577" y="1034"/>
                  </a:cubicBezTo>
                  <a:cubicBezTo>
                    <a:pt x="1577" y="1035"/>
                    <a:pt x="1577" y="1035"/>
                    <a:pt x="1577" y="1035"/>
                  </a:cubicBezTo>
                  <a:cubicBezTo>
                    <a:pt x="1576" y="1036"/>
                    <a:pt x="1576" y="1037"/>
                    <a:pt x="1576" y="1037"/>
                  </a:cubicBezTo>
                  <a:cubicBezTo>
                    <a:pt x="1575" y="1037"/>
                    <a:pt x="1574" y="1037"/>
                    <a:pt x="1574" y="1037"/>
                  </a:cubicBezTo>
                  <a:cubicBezTo>
                    <a:pt x="1571" y="1036"/>
                    <a:pt x="1568" y="1036"/>
                    <a:pt x="1565" y="1035"/>
                  </a:cubicBezTo>
                  <a:cubicBezTo>
                    <a:pt x="1563" y="1035"/>
                    <a:pt x="1562" y="1035"/>
                    <a:pt x="1560" y="1035"/>
                  </a:cubicBezTo>
                  <a:cubicBezTo>
                    <a:pt x="1559" y="1035"/>
                    <a:pt x="1557" y="1035"/>
                    <a:pt x="1555" y="1035"/>
                  </a:cubicBezTo>
                  <a:cubicBezTo>
                    <a:pt x="1553" y="1035"/>
                    <a:pt x="1550" y="1035"/>
                    <a:pt x="1547" y="1035"/>
                  </a:cubicBezTo>
                  <a:cubicBezTo>
                    <a:pt x="1547" y="1035"/>
                    <a:pt x="1548" y="1035"/>
                    <a:pt x="1548" y="1035"/>
                  </a:cubicBezTo>
                  <a:cubicBezTo>
                    <a:pt x="1549" y="1034"/>
                    <a:pt x="1550" y="1033"/>
                    <a:pt x="1552" y="1032"/>
                  </a:cubicBezTo>
                  <a:cubicBezTo>
                    <a:pt x="1552" y="1032"/>
                    <a:pt x="1553" y="1031"/>
                    <a:pt x="1554" y="1030"/>
                  </a:cubicBezTo>
                  <a:cubicBezTo>
                    <a:pt x="1554" y="1030"/>
                    <a:pt x="1554" y="1029"/>
                    <a:pt x="1555" y="1029"/>
                  </a:cubicBezTo>
                  <a:cubicBezTo>
                    <a:pt x="1555" y="1028"/>
                    <a:pt x="1555" y="1028"/>
                    <a:pt x="1555" y="1027"/>
                  </a:cubicBezTo>
                  <a:cubicBezTo>
                    <a:pt x="1557" y="1026"/>
                    <a:pt x="1558" y="1024"/>
                    <a:pt x="1559" y="1021"/>
                  </a:cubicBezTo>
                  <a:cubicBezTo>
                    <a:pt x="1560" y="1019"/>
                    <a:pt x="1561" y="1017"/>
                    <a:pt x="1562" y="1014"/>
                  </a:cubicBezTo>
                  <a:cubicBezTo>
                    <a:pt x="1565" y="1009"/>
                    <a:pt x="1567" y="1004"/>
                    <a:pt x="1569" y="999"/>
                  </a:cubicBezTo>
                  <a:cubicBezTo>
                    <a:pt x="1571" y="996"/>
                    <a:pt x="1572" y="993"/>
                    <a:pt x="1573" y="991"/>
                  </a:cubicBezTo>
                  <a:cubicBezTo>
                    <a:pt x="1574" y="988"/>
                    <a:pt x="1575" y="986"/>
                    <a:pt x="1576" y="983"/>
                  </a:cubicBezTo>
                  <a:cubicBezTo>
                    <a:pt x="1577" y="982"/>
                    <a:pt x="1578" y="981"/>
                    <a:pt x="1578" y="980"/>
                  </a:cubicBezTo>
                  <a:cubicBezTo>
                    <a:pt x="1579" y="979"/>
                    <a:pt x="1580" y="978"/>
                    <a:pt x="1580" y="977"/>
                  </a:cubicBezTo>
                  <a:cubicBezTo>
                    <a:pt x="1581" y="977"/>
                    <a:pt x="1581" y="977"/>
                    <a:pt x="1581" y="977"/>
                  </a:cubicBezTo>
                  <a:cubicBezTo>
                    <a:pt x="1581" y="976"/>
                    <a:pt x="1582" y="976"/>
                    <a:pt x="1582" y="976"/>
                  </a:cubicBezTo>
                  <a:cubicBezTo>
                    <a:pt x="1582" y="976"/>
                    <a:pt x="1583" y="975"/>
                    <a:pt x="1583" y="975"/>
                  </a:cubicBezTo>
                  <a:cubicBezTo>
                    <a:pt x="1584" y="975"/>
                    <a:pt x="1585" y="974"/>
                    <a:pt x="1586" y="974"/>
                  </a:cubicBezTo>
                  <a:cubicBezTo>
                    <a:pt x="1587" y="973"/>
                    <a:pt x="1588" y="973"/>
                    <a:pt x="1589" y="973"/>
                  </a:cubicBezTo>
                  <a:cubicBezTo>
                    <a:pt x="1590" y="973"/>
                    <a:pt x="1590" y="972"/>
                    <a:pt x="1591" y="972"/>
                  </a:cubicBezTo>
                  <a:cubicBezTo>
                    <a:pt x="1591" y="972"/>
                    <a:pt x="1591" y="972"/>
                    <a:pt x="1591" y="972"/>
                  </a:cubicBezTo>
                  <a:cubicBezTo>
                    <a:pt x="1591" y="972"/>
                    <a:pt x="1592" y="972"/>
                    <a:pt x="1592" y="972"/>
                  </a:cubicBezTo>
                  <a:cubicBezTo>
                    <a:pt x="1592" y="972"/>
                    <a:pt x="1592" y="972"/>
                    <a:pt x="1592" y="972"/>
                  </a:cubicBezTo>
                  <a:cubicBezTo>
                    <a:pt x="1592" y="972"/>
                    <a:pt x="1593" y="972"/>
                    <a:pt x="1593" y="972"/>
                  </a:cubicBezTo>
                  <a:cubicBezTo>
                    <a:pt x="1593" y="972"/>
                    <a:pt x="1593" y="972"/>
                    <a:pt x="1594" y="972"/>
                  </a:cubicBezTo>
                  <a:cubicBezTo>
                    <a:pt x="1594" y="971"/>
                    <a:pt x="1595" y="971"/>
                    <a:pt x="1596" y="971"/>
                  </a:cubicBezTo>
                  <a:cubicBezTo>
                    <a:pt x="1598" y="971"/>
                    <a:pt x="1600" y="970"/>
                    <a:pt x="1600" y="970"/>
                  </a:cubicBezTo>
                  <a:cubicBezTo>
                    <a:pt x="1600" y="970"/>
                    <a:pt x="1599" y="970"/>
                    <a:pt x="1599" y="970"/>
                  </a:cubicBezTo>
                  <a:cubicBezTo>
                    <a:pt x="1598" y="970"/>
                    <a:pt x="1597" y="970"/>
                    <a:pt x="1597" y="970"/>
                  </a:cubicBezTo>
                  <a:cubicBezTo>
                    <a:pt x="1597" y="970"/>
                    <a:pt x="1597" y="970"/>
                    <a:pt x="1597" y="970"/>
                  </a:cubicBezTo>
                  <a:cubicBezTo>
                    <a:pt x="1598" y="970"/>
                    <a:pt x="1598" y="969"/>
                    <a:pt x="1599" y="969"/>
                  </a:cubicBezTo>
                  <a:cubicBezTo>
                    <a:pt x="1600" y="969"/>
                    <a:pt x="1600" y="968"/>
                    <a:pt x="1601" y="968"/>
                  </a:cubicBezTo>
                  <a:cubicBezTo>
                    <a:pt x="1602" y="967"/>
                    <a:pt x="1602" y="967"/>
                    <a:pt x="1603" y="967"/>
                  </a:cubicBezTo>
                  <a:cubicBezTo>
                    <a:pt x="1603" y="967"/>
                    <a:pt x="1603" y="967"/>
                    <a:pt x="1603" y="967"/>
                  </a:cubicBezTo>
                  <a:cubicBezTo>
                    <a:pt x="1604" y="966"/>
                    <a:pt x="1604" y="966"/>
                    <a:pt x="1604" y="966"/>
                  </a:cubicBezTo>
                  <a:cubicBezTo>
                    <a:pt x="1615" y="972"/>
                    <a:pt x="1619" y="960"/>
                    <a:pt x="1624" y="953"/>
                  </a:cubicBezTo>
                  <a:cubicBezTo>
                    <a:pt x="1610" y="946"/>
                    <a:pt x="1601" y="948"/>
                    <a:pt x="1603" y="964"/>
                  </a:cubicBezTo>
                  <a:cubicBezTo>
                    <a:pt x="1602" y="964"/>
                    <a:pt x="1602" y="964"/>
                    <a:pt x="1602" y="965"/>
                  </a:cubicBezTo>
                  <a:cubicBezTo>
                    <a:pt x="1601" y="965"/>
                    <a:pt x="1601" y="965"/>
                    <a:pt x="1600" y="966"/>
                  </a:cubicBezTo>
                  <a:cubicBezTo>
                    <a:pt x="1599" y="966"/>
                    <a:pt x="1599" y="967"/>
                    <a:pt x="1598" y="967"/>
                  </a:cubicBezTo>
                  <a:cubicBezTo>
                    <a:pt x="1597" y="968"/>
                    <a:pt x="1597" y="968"/>
                    <a:pt x="1596" y="968"/>
                  </a:cubicBezTo>
                  <a:cubicBezTo>
                    <a:pt x="1595" y="969"/>
                    <a:pt x="1595" y="969"/>
                    <a:pt x="1594" y="969"/>
                  </a:cubicBezTo>
                  <a:cubicBezTo>
                    <a:pt x="1593" y="969"/>
                    <a:pt x="1593" y="970"/>
                    <a:pt x="1592" y="970"/>
                  </a:cubicBezTo>
                  <a:cubicBezTo>
                    <a:pt x="1592" y="970"/>
                    <a:pt x="1592" y="970"/>
                    <a:pt x="1592" y="970"/>
                  </a:cubicBezTo>
                  <a:cubicBezTo>
                    <a:pt x="1591" y="970"/>
                    <a:pt x="1591" y="970"/>
                    <a:pt x="1591" y="970"/>
                  </a:cubicBezTo>
                  <a:cubicBezTo>
                    <a:pt x="1591" y="970"/>
                    <a:pt x="1591" y="970"/>
                    <a:pt x="1591" y="970"/>
                  </a:cubicBezTo>
                  <a:cubicBezTo>
                    <a:pt x="1590" y="970"/>
                    <a:pt x="1589" y="971"/>
                    <a:pt x="1588" y="971"/>
                  </a:cubicBezTo>
                  <a:cubicBezTo>
                    <a:pt x="1588" y="971"/>
                    <a:pt x="1587" y="971"/>
                    <a:pt x="1587" y="971"/>
                  </a:cubicBezTo>
                  <a:cubicBezTo>
                    <a:pt x="1586" y="971"/>
                    <a:pt x="1586" y="971"/>
                    <a:pt x="1585" y="972"/>
                  </a:cubicBezTo>
                  <a:cubicBezTo>
                    <a:pt x="1584" y="972"/>
                    <a:pt x="1583" y="972"/>
                    <a:pt x="1583" y="973"/>
                  </a:cubicBezTo>
                  <a:cubicBezTo>
                    <a:pt x="1582" y="973"/>
                    <a:pt x="1582" y="972"/>
                    <a:pt x="1582" y="972"/>
                  </a:cubicBezTo>
                  <a:cubicBezTo>
                    <a:pt x="1582" y="971"/>
                    <a:pt x="1582" y="971"/>
                    <a:pt x="1581" y="971"/>
                  </a:cubicBezTo>
                  <a:cubicBezTo>
                    <a:pt x="1581" y="970"/>
                    <a:pt x="1581" y="970"/>
                    <a:pt x="1581" y="969"/>
                  </a:cubicBezTo>
                  <a:cubicBezTo>
                    <a:pt x="1581" y="969"/>
                    <a:pt x="1580" y="968"/>
                    <a:pt x="1580" y="968"/>
                  </a:cubicBezTo>
                  <a:cubicBezTo>
                    <a:pt x="1580" y="967"/>
                    <a:pt x="1580" y="967"/>
                    <a:pt x="1580" y="967"/>
                  </a:cubicBezTo>
                  <a:cubicBezTo>
                    <a:pt x="1579" y="966"/>
                    <a:pt x="1579" y="966"/>
                    <a:pt x="1579" y="966"/>
                  </a:cubicBezTo>
                  <a:cubicBezTo>
                    <a:pt x="1579" y="965"/>
                    <a:pt x="1578" y="965"/>
                    <a:pt x="1578" y="964"/>
                  </a:cubicBezTo>
                  <a:cubicBezTo>
                    <a:pt x="1578" y="963"/>
                    <a:pt x="1578" y="963"/>
                    <a:pt x="1577" y="962"/>
                  </a:cubicBezTo>
                  <a:cubicBezTo>
                    <a:pt x="1577" y="962"/>
                    <a:pt x="1577" y="961"/>
                    <a:pt x="1577" y="961"/>
                  </a:cubicBezTo>
                  <a:cubicBezTo>
                    <a:pt x="1577" y="961"/>
                    <a:pt x="1577" y="960"/>
                    <a:pt x="1576" y="960"/>
                  </a:cubicBezTo>
                  <a:cubicBezTo>
                    <a:pt x="1576" y="959"/>
                    <a:pt x="1576" y="958"/>
                    <a:pt x="1576" y="957"/>
                  </a:cubicBezTo>
                  <a:cubicBezTo>
                    <a:pt x="1575" y="956"/>
                    <a:pt x="1575" y="954"/>
                    <a:pt x="1574" y="952"/>
                  </a:cubicBezTo>
                  <a:cubicBezTo>
                    <a:pt x="1575" y="953"/>
                    <a:pt x="1576" y="953"/>
                    <a:pt x="1577" y="953"/>
                  </a:cubicBezTo>
                  <a:cubicBezTo>
                    <a:pt x="1574" y="952"/>
                    <a:pt x="1574" y="952"/>
                    <a:pt x="1574" y="952"/>
                  </a:cubicBezTo>
                  <a:cubicBezTo>
                    <a:pt x="1574" y="952"/>
                    <a:pt x="1574" y="951"/>
                    <a:pt x="1574" y="951"/>
                  </a:cubicBezTo>
                  <a:cubicBezTo>
                    <a:pt x="1578" y="946"/>
                    <a:pt x="1583" y="940"/>
                    <a:pt x="1586" y="935"/>
                  </a:cubicBezTo>
                  <a:cubicBezTo>
                    <a:pt x="1589" y="927"/>
                    <a:pt x="1586" y="918"/>
                    <a:pt x="1588" y="910"/>
                  </a:cubicBezTo>
                  <a:cubicBezTo>
                    <a:pt x="1622" y="901"/>
                    <a:pt x="1649" y="885"/>
                    <a:pt x="1685" y="898"/>
                  </a:cubicBezTo>
                  <a:cubicBezTo>
                    <a:pt x="1713" y="907"/>
                    <a:pt x="1729" y="929"/>
                    <a:pt x="1729" y="929"/>
                  </a:cubicBezTo>
                  <a:cubicBezTo>
                    <a:pt x="1729" y="929"/>
                    <a:pt x="1716" y="950"/>
                    <a:pt x="1702" y="974"/>
                  </a:cubicBezTo>
                  <a:close/>
                  <a:moveTo>
                    <a:pt x="1754" y="982"/>
                  </a:moveTo>
                  <a:cubicBezTo>
                    <a:pt x="1735" y="994"/>
                    <a:pt x="1735" y="994"/>
                    <a:pt x="1735" y="994"/>
                  </a:cubicBezTo>
                  <a:cubicBezTo>
                    <a:pt x="1740" y="990"/>
                    <a:pt x="1756" y="972"/>
                    <a:pt x="1763" y="959"/>
                  </a:cubicBezTo>
                  <a:cubicBezTo>
                    <a:pt x="1778" y="961"/>
                    <a:pt x="1789" y="967"/>
                    <a:pt x="1803" y="974"/>
                  </a:cubicBezTo>
                  <a:cubicBezTo>
                    <a:pt x="1784" y="972"/>
                    <a:pt x="1768" y="971"/>
                    <a:pt x="1754" y="982"/>
                  </a:cubicBezTo>
                  <a:close/>
                  <a:moveTo>
                    <a:pt x="1889" y="979"/>
                  </a:moveTo>
                  <a:cubicBezTo>
                    <a:pt x="1893" y="978"/>
                    <a:pt x="1897" y="978"/>
                    <a:pt x="1902" y="977"/>
                  </a:cubicBezTo>
                  <a:cubicBezTo>
                    <a:pt x="1909" y="976"/>
                    <a:pt x="1917" y="975"/>
                    <a:pt x="1925" y="974"/>
                  </a:cubicBezTo>
                  <a:cubicBezTo>
                    <a:pt x="1929" y="973"/>
                    <a:pt x="1933" y="972"/>
                    <a:pt x="1937" y="970"/>
                  </a:cubicBezTo>
                  <a:cubicBezTo>
                    <a:pt x="1938" y="970"/>
                    <a:pt x="1939" y="969"/>
                    <a:pt x="1940" y="969"/>
                  </a:cubicBezTo>
                  <a:cubicBezTo>
                    <a:pt x="1941" y="968"/>
                    <a:pt x="1941" y="968"/>
                    <a:pt x="1941" y="968"/>
                  </a:cubicBezTo>
                  <a:cubicBezTo>
                    <a:pt x="1943" y="968"/>
                    <a:pt x="1943" y="968"/>
                    <a:pt x="1943" y="968"/>
                  </a:cubicBezTo>
                  <a:cubicBezTo>
                    <a:pt x="1944" y="967"/>
                    <a:pt x="1944" y="967"/>
                    <a:pt x="1944" y="967"/>
                  </a:cubicBezTo>
                  <a:cubicBezTo>
                    <a:pt x="1944" y="967"/>
                    <a:pt x="1944" y="967"/>
                    <a:pt x="1944" y="967"/>
                  </a:cubicBezTo>
                  <a:cubicBezTo>
                    <a:pt x="1944" y="967"/>
                    <a:pt x="1944" y="968"/>
                    <a:pt x="1945" y="968"/>
                  </a:cubicBezTo>
                  <a:cubicBezTo>
                    <a:pt x="1945" y="968"/>
                    <a:pt x="1945" y="968"/>
                    <a:pt x="1946" y="968"/>
                  </a:cubicBezTo>
                  <a:cubicBezTo>
                    <a:pt x="1946" y="968"/>
                    <a:pt x="1947" y="968"/>
                    <a:pt x="1947" y="968"/>
                  </a:cubicBezTo>
                  <a:cubicBezTo>
                    <a:pt x="1947" y="968"/>
                    <a:pt x="1948" y="969"/>
                    <a:pt x="1948" y="969"/>
                  </a:cubicBezTo>
                  <a:cubicBezTo>
                    <a:pt x="1949" y="969"/>
                    <a:pt x="1950" y="969"/>
                    <a:pt x="1950" y="969"/>
                  </a:cubicBezTo>
                  <a:cubicBezTo>
                    <a:pt x="1950" y="970"/>
                    <a:pt x="1951" y="970"/>
                    <a:pt x="1951" y="970"/>
                  </a:cubicBezTo>
                  <a:cubicBezTo>
                    <a:pt x="1951" y="970"/>
                    <a:pt x="1952" y="970"/>
                    <a:pt x="1952" y="970"/>
                  </a:cubicBezTo>
                  <a:cubicBezTo>
                    <a:pt x="1954" y="971"/>
                    <a:pt x="1957" y="973"/>
                    <a:pt x="1960" y="975"/>
                  </a:cubicBezTo>
                  <a:cubicBezTo>
                    <a:pt x="1961" y="976"/>
                    <a:pt x="1963" y="977"/>
                    <a:pt x="1964" y="978"/>
                  </a:cubicBezTo>
                  <a:cubicBezTo>
                    <a:pt x="1966" y="979"/>
                    <a:pt x="1967" y="980"/>
                    <a:pt x="1969" y="981"/>
                  </a:cubicBezTo>
                  <a:cubicBezTo>
                    <a:pt x="1969" y="982"/>
                    <a:pt x="1969" y="982"/>
                    <a:pt x="1970" y="982"/>
                  </a:cubicBezTo>
                  <a:cubicBezTo>
                    <a:pt x="1970" y="982"/>
                    <a:pt x="1970" y="982"/>
                    <a:pt x="1970" y="982"/>
                  </a:cubicBezTo>
                  <a:cubicBezTo>
                    <a:pt x="1970" y="982"/>
                    <a:pt x="1969" y="983"/>
                    <a:pt x="1969" y="983"/>
                  </a:cubicBezTo>
                  <a:cubicBezTo>
                    <a:pt x="1969" y="984"/>
                    <a:pt x="1969" y="984"/>
                    <a:pt x="1969" y="984"/>
                  </a:cubicBezTo>
                  <a:cubicBezTo>
                    <a:pt x="1969" y="984"/>
                    <a:pt x="1969" y="984"/>
                    <a:pt x="1969" y="985"/>
                  </a:cubicBezTo>
                  <a:cubicBezTo>
                    <a:pt x="1969" y="985"/>
                    <a:pt x="1969" y="985"/>
                    <a:pt x="1969" y="985"/>
                  </a:cubicBezTo>
                  <a:cubicBezTo>
                    <a:pt x="1969" y="986"/>
                    <a:pt x="1969" y="986"/>
                    <a:pt x="1970" y="987"/>
                  </a:cubicBezTo>
                  <a:cubicBezTo>
                    <a:pt x="1970" y="988"/>
                    <a:pt x="1970" y="989"/>
                    <a:pt x="1970" y="989"/>
                  </a:cubicBezTo>
                  <a:cubicBezTo>
                    <a:pt x="1970" y="990"/>
                    <a:pt x="1970" y="991"/>
                    <a:pt x="1970" y="992"/>
                  </a:cubicBezTo>
                  <a:cubicBezTo>
                    <a:pt x="1970" y="992"/>
                    <a:pt x="1969" y="993"/>
                    <a:pt x="1969" y="994"/>
                  </a:cubicBezTo>
                  <a:cubicBezTo>
                    <a:pt x="1969" y="995"/>
                    <a:pt x="1969" y="996"/>
                    <a:pt x="1969" y="997"/>
                  </a:cubicBezTo>
                  <a:cubicBezTo>
                    <a:pt x="1969" y="997"/>
                    <a:pt x="1969" y="997"/>
                    <a:pt x="1969" y="997"/>
                  </a:cubicBezTo>
                  <a:cubicBezTo>
                    <a:pt x="1967" y="998"/>
                    <a:pt x="1966" y="999"/>
                    <a:pt x="1965" y="999"/>
                  </a:cubicBezTo>
                  <a:cubicBezTo>
                    <a:pt x="1939" y="996"/>
                    <a:pt x="1914" y="988"/>
                    <a:pt x="1889" y="979"/>
                  </a:cubicBezTo>
                  <a:close/>
                  <a:moveTo>
                    <a:pt x="1974" y="1001"/>
                  </a:moveTo>
                  <a:cubicBezTo>
                    <a:pt x="1974" y="999"/>
                    <a:pt x="1973" y="998"/>
                    <a:pt x="1971" y="997"/>
                  </a:cubicBezTo>
                  <a:cubicBezTo>
                    <a:pt x="1971" y="996"/>
                    <a:pt x="1971" y="996"/>
                    <a:pt x="1971" y="996"/>
                  </a:cubicBezTo>
                  <a:cubicBezTo>
                    <a:pt x="1971" y="996"/>
                    <a:pt x="1971" y="996"/>
                    <a:pt x="1971" y="996"/>
                  </a:cubicBezTo>
                  <a:cubicBezTo>
                    <a:pt x="1971" y="996"/>
                    <a:pt x="1971" y="995"/>
                    <a:pt x="1971" y="994"/>
                  </a:cubicBezTo>
                  <a:cubicBezTo>
                    <a:pt x="1972" y="993"/>
                    <a:pt x="1972" y="993"/>
                    <a:pt x="1972" y="992"/>
                  </a:cubicBezTo>
                  <a:cubicBezTo>
                    <a:pt x="1972" y="991"/>
                    <a:pt x="1972" y="990"/>
                    <a:pt x="1972" y="989"/>
                  </a:cubicBezTo>
                  <a:cubicBezTo>
                    <a:pt x="1972" y="988"/>
                    <a:pt x="1972" y="988"/>
                    <a:pt x="1972" y="987"/>
                  </a:cubicBezTo>
                  <a:cubicBezTo>
                    <a:pt x="1972" y="986"/>
                    <a:pt x="1972" y="985"/>
                    <a:pt x="1971" y="985"/>
                  </a:cubicBezTo>
                  <a:cubicBezTo>
                    <a:pt x="1971" y="985"/>
                    <a:pt x="1971" y="985"/>
                    <a:pt x="1971" y="984"/>
                  </a:cubicBezTo>
                  <a:cubicBezTo>
                    <a:pt x="1971" y="984"/>
                    <a:pt x="1971" y="984"/>
                    <a:pt x="1971" y="984"/>
                  </a:cubicBezTo>
                  <a:cubicBezTo>
                    <a:pt x="1971" y="984"/>
                    <a:pt x="1971" y="983"/>
                    <a:pt x="1971" y="983"/>
                  </a:cubicBezTo>
                  <a:cubicBezTo>
                    <a:pt x="1971" y="983"/>
                    <a:pt x="1971" y="983"/>
                    <a:pt x="1971" y="983"/>
                  </a:cubicBezTo>
                  <a:cubicBezTo>
                    <a:pt x="1976" y="987"/>
                    <a:pt x="1982" y="991"/>
                    <a:pt x="1986" y="994"/>
                  </a:cubicBezTo>
                  <a:cubicBezTo>
                    <a:pt x="1986" y="994"/>
                    <a:pt x="1986" y="994"/>
                    <a:pt x="1987" y="994"/>
                  </a:cubicBezTo>
                  <a:cubicBezTo>
                    <a:pt x="1987" y="995"/>
                    <a:pt x="1987" y="995"/>
                    <a:pt x="1987" y="995"/>
                  </a:cubicBezTo>
                  <a:cubicBezTo>
                    <a:pt x="1988" y="995"/>
                    <a:pt x="1988" y="996"/>
                    <a:pt x="1989" y="996"/>
                  </a:cubicBezTo>
                  <a:cubicBezTo>
                    <a:pt x="1990" y="996"/>
                    <a:pt x="1991" y="997"/>
                    <a:pt x="1992" y="997"/>
                  </a:cubicBezTo>
                  <a:cubicBezTo>
                    <a:pt x="1993" y="998"/>
                    <a:pt x="1994" y="998"/>
                    <a:pt x="1994" y="998"/>
                  </a:cubicBezTo>
                  <a:cubicBezTo>
                    <a:pt x="1994" y="998"/>
                    <a:pt x="1993" y="998"/>
                    <a:pt x="1992" y="996"/>
                  </a:cubicBezTo>
                  <a:cubicBezTo>
                    <a:pt x="1992" y="996"/>
                    <a:pt x="1991" y="995"/>
                    <a:pt x="1990" y="994"/>
                  </a:cubicBezTo>
                  <a:cubicBezTo>
                    <a:pt x="1990" y="994"/>
                    <a:pt x="1989" y="993"/>
                    <a:pt x="1989" y="993"/>
                  </a:cubicBezTo>
                  <a:cubicBezTo>
                    <a:pt x="1989" y="993"/>
                    <a:pt x="1988" y="993"/>
                    <a:pt x="1988" y="992"/>
                  </a:cubicBezTo>
                  <a:cubicBezTo>
                    <a:pt x="1988" y="992"/>
                    <a:pt x="1987" y="992"/>
                    <a:pt x="1987" y="992"/>
                  </a:cubicBezTo>
                  <a:cubicBezTo>
                    <a:pt x="1986" y="991"/>
                    <a:pt x="1984" y="990"/>
                    <a:pt x="1982" y="988"/>
                  </a:cubicBezTo>
                  <a:cubicBezTo>
                    <a:pt x="1983" y="988"/>
                    <a:pt x="1983" y="988"/>
                    <a:pt x="1983" y="988"/>
                  </a:cubicBezTo>
                  <a:cubicBezTo>
                    <a:pt x="1984" y="989"/>
                    <a:pt x="1984" y="989"/>
                    <a:pt x="1984" y="989"/>
                  </a:cubicBezTo>
                  <a:cubicBezTo>
                    <a:pt x="1984" y="989"/>
                    <a:pt x="1984" y="989"/>
                    <a:pt x="1985" y="989"/>
                  </a:cubicBezTo>
                  <a:cubicBezTo>
                    <a:pt x="1985" y="989"/>
                    <a:pt x="1985" y="989"/>
                    <a:pt x="1986" y="989"/>
                  </a:cubicBezTo>
                  <a:cubicBezTo>
                    <a:pt x="1987" y="989"/>
                    <a:pt x="1988" y="989"/>
                    <a:pt x="1988" y="990"/>
                  </a:cubicBezTo>
                  <a:cubicBezTo>
                    <a:pt x="1989" y="990"/>
                    <a:pt x="1990" y="990"/>
                    <a:pt x="1991" y="991"/>
                  </a:cubicBezTo>
                  <a:cubicBezTo>
                    <a:pt x="1992" y="991"/>
                    <a:pt x="1993" y="992"/>
                    <a:pt x="1993" y="992"/>
                  </a:cubicBezTo>
                  <a:cubicBezTo>
                    <a:pt x="1994" y="992"/>
                    <a:pt x="1995" y="993"/>
                    <a:pt x="1995" y="993"/>
                  </a:cubicBezTo>
                  <a:cubicBezTo>
                    <a:pt x="1995" y="996"/>
                    <a:pt x="1995" y="999"/>
                    <a:pt x="1996" y="1002"/>
                  </a:cubicBezTo>
                  <a:cubicBezTo>
                    <a:pt x="1989" y="1002"/>
                    <a:pt x="1982" y="1001"/>
                    <a:pt x="1974" y="1001"/>
                  </a:cubicBezTo>
                  <a:close/>
                  <a:moveTo>
                    <a:pt x="2238" y="1022"/>
                  </a:moveTo>
                  <a:cubicBezTo>
                    <a:pt x="2239" y="1025"/>
                    <a:pt x="2240" y="1027"/>
                    <a:pt x="2242" y="1030"/>
                  </a:cubicBezTo>
                  <a:cubicBezTo>
                    <a:pt x="2242" y="1030"/>
                    <a:pt x="2242" y="1030"/>
                    <a:pt x="2242" y="1030"/>
                  </a:cubicBezTo>
                  <a:cubicBezTo>
                    <a:pt x="2242" y="1031"/>
                    <a:pt x="2241" y="1032"/>
                    <a:pt x="2241" y="1033"/>
                  </a:cubicBezTo>
                  <a:cubicBezTo>
                    <a:pt x="2240" y="1034"/>
                    <a:pt x="2239" y="1036"/>
                    <a:pt x="2238" y="1037"/>
                  </a:cubicBezTo>
                  <a:cubicBezTo>
                    <a:pt x="2237" y="1038"/>
                    <a:pt x="2237" y="1039"/>
                    <a:pt x="2236" y="1040"/>
                  </a:cubicBezTo>
                  <a:cubicBezTo>
                    <a:pt x="2235" y="1041"/>
                    <a:pt x="2234" y="1042"/>
                    <a:pt x="2233" y="1043"/>
                  </a:cubicBezTo>
                  <a:cubicBezTo>
                    <a:pt x="2233" y="1044"/>
                    <a:pt x="2232" y="1044"/>
                    <a:pt x="2232" y="1044"/>
                  </a:cubicBezTo>
                  <a:cubicBezTo>
                    <a:pt x="2231" y="1045"/>
                    <a:pt x="2231" y="1045"/>
                    <a:pt x="2230" y="1046"/>
                  </a:cubicBezTo>
                  <a:cubicBezTo>
                    <a:pt x="2230" y="1046"/>
                    <a:pt x="2229" y="1047"/>
                    <a:pt x="2229" y="1047"/>
                  </a:cubicBezTo>
                  <a:cubicBezTo>
                    <a:pt x="2229" y="1047"/>
                    <a:pt x="2228" y="1048"/>
                    <a:pt x="2228" y="1048"/>
                  </a:cubicBezTo>
                  <a:cubicBezTo>
                    <a:pt x="2228" y="1048"/>
                    <a:pt x="2228" y="1048"/>
                    <a:pt x="2228" y="1048"/>
                  </a:cubicBezTo>
                  <a:cubicBezTo>
                    <a:pt x="2227" y="1049"/>
                    <a:pt x="2226" y="1049"/>
                    <a:pt x="2226" y="1049"/>
                  </a:cubicBezTo>
                  <a:cubicBezTo>
                    <a:pt x="2228" y="1043"/>
                    <a:pt x="2232" y="1033"/>
                    <a:pt x="2238" y="1022"/>
                  </a:cubicBezTo>
                  <a:close/>
                  <a:moveTo>
                    <a:pt x="2225" y="1118"/>
                  </a:moveTo>
                  <a:cubicBezTo>
                    <a:pt x="2227" y="1119"/>
                    <a:pt x="2228" y="1120"/>
                    <a:pt x="2230" y="1121"/>
                  </a:cubicBezTo>
                  <a:cubicBezTo>
                    <a:pt x="2230" y="1122"/>
                    <a:pt x="2231" y="1123"/>
                    <a:pt x="2232" y="1123"/>
                  </a:cubicBezTo>
                  <a:cubicBezTo>
                    <a:pt x="2232" y="1124"/>
                    <a:pt x="2233" y="1125"/>
                    <a:pt x="2233" y="1126"/>
                  </a:cubicBezTo>
                  <a:cubicBezTo>
                    <a:pt x="2236" y="1129"/>
                    <a:pt x="2238" y="1132"/>
                    <a:pt x="2240" y="1135"/>
                  </a:cubicBezTo>
                  <a:cubicBezTo>
                    <a:pt x="2242" y="1138"/>
                    <a:pt x="2244" y="1140"/>
                    <a:pt x="2246" y="1143"/>
                  </a:cubicBezTo>
                  <a:cubicBezTo>
                    <a:pt x="2246" y="1143"/>
                    <a:pt x="2246" y="1143"/>
                    <a:pt x="2245" y="1144"/>
                  </a:cubicBezTo>
                  <a:cubicBezTo>
                    <a:pt x="2245" y="1144"/>
                    <a:pt x="2245" y="1145"/>
                    <a:pt x="2245" y="1145"/>
                  </a:cubicBezTo>
                  <a:cubicBezTo>
                    <a:pt x="2244" y="1146"/>
                    <a:pt x="2244" y="1147"/>
                    <a:pt x="2244" y="1147"/>
                  </a:cubicBezTo>
                  <a:cubicBezTo>
                    <a:pt x="2243" y="1148"/>
                    <a:pt x="2243" y="1148"/>
                    <a:pt x="2243" y="1148"/>
                  </a:cubicBezTo>
                  <a:cubicBezTo>
                    <a:pt x="2243" y="1149"/>
                    <a:pt x="2243" y="1149"/>
                    <a:pt x="2243" y="1149"/>
                  </a:cubicBezTo>
                  <a:cubicBezTo>
                    <a:pt x="2242" y="1151"/>
                    <a:pt x="2242" y="1152"/>
                    <a:pt x="2241" y="1154"/>
                  </a:cubicBezTo>
                  <a:cubicBezTo>
                    <a:pt x="2240" y="1156"/>
                    <a:pt x="2239" y="1157"/>
                    <a:pt x="2238" y="1159"/>
                  </a:cubicBezTo>
                  <a:cubicBezTo>
                    <a:pt x="2238" y="1161"/>
                    <a:pt x="2237" y="1162"/>
                    <a:pt x="2236" y="1164"/>
                  </a:cubicBezTo>
                  <a:cubicBezTo>
                    <a:pt x="2237" y="1147"/>
                    <a:pt x="2230" y="1131"/>
                    <a:pt x="2223" y="1116"/>
                  </a:cubicBezTo>
                  <a:cubicBezTo>
                    <a:pt x="2224" y="1117"/>
                    <a:pt x="2225" y="1117"/>
                    <a:pt x="2225" y="1118"/>
                  </a:cubicBezTo>
                  <a:close/>
                  <a:moveTo>
                    <a:pt x="2257" y="1069"/>
                  </a:moveTo>
                  <a:cubicBezTo>
                    <a:pt x="2256" y="1069"/>
                    <a:pt x="2255" y="1070"/>
                    <a:pt x="2255" y="1070"/>
                  </a:cubicBezTo>
                  <a:cubicBezTo>
                    <a:pt x="2254" y="1071"/>
                    <a:pt x="2253" y="1071"/>
                    <a:pt x="2252" y="1072"/>
                  </a:cubicBezTo>
                  <a:cubicBezTo>
                    <a:pt x="2252" y="1072"/>
                    <a:pt x="2251" y="1073"/>
                    <a:pt x="2250" y="1073"/>
                  </a:cubicBezTo>
                  <a:cubicBezTo>
                    <a:pt x="2249" y="1074"/>
                    <a:pt x="2249" y="1074"/>
                    <a:pt x="2249" y="1074"/>
                  </a:cubicBezTo>
                  <a:cubicBezTo>
                    <a:pt x="2249" y="1074"/>
                    <a:pt x="2248" y="1075"/>
                    <a:pt x="2248" y="1075"/>
                  </a:cubicBezTo>
                  <a:cubicBezTo>
                    <a:pt x="2245" y="1077"/>
                    <a:pt x="2242" y="1080"/>
                    <a:pt x="2240" y="1083"/>
                  </a:cubicBezTo>
                  <a:cubicBezTo>
                    <a:pt x="2240" y="1084"/>
                    <a:pt x="2239" y="1084"/>
                    <a:pt x="2238" y="1085"/>
                  </a:cubicBezTo>
                  <a:cubicBezTo>
                    <a:pt x="2238" y="1086"/>
                    <a:pt x="2237" y="1087"/>
                    <a:pt x="2237" y="1087"/>
                  </a:cubicBezTo>
                  <a:cubicBezTo>
                    <a:pt x="2236" y="1088"/>
                    <a:pt x="2236" y="1089"/>
                    <a:pt x="2235" y="1090"/>
                  </a:cubicBezTo>
                  <a:cubicBezTo>
                    <a:pt x="2235" y="1090"/>
                    <a:pt x="2234" y="1091"/>
                    <a:pt x="2234" y="1092"/>
                  </a:cubicBezTo>
                  <a:cubicBezTo>
                    <a:pt x="2233" y="1093"/>
                    <a:pt x="2232" y="1095"/>
                    <a:pt x="2231" y="1096"/>
                  </a:cubicBezTo>
                  <a:cubicBezTo>
                    <a:pt x="2231" y="1096"/>
                    <a:pt x="2231" y="1096"/>
                    <a:pt x="2230" y="1097"/>
                  </a:cubicBezTo>
                  <a:cubicBezTo>
                    <a:pt x="2230" y="1097"/>
                    <a:pt x="2230" y="1097"/>
                    <a:pt x="2230" y="1097"/>
                  </a:cubicBezTo>
                  <a:cubicBezTo>
                    <a:pt x="2230" y="1097"/>
                    <a:pt x="2230" y="1097"/>
                    <a:pt x="2230" y="1097"/>
                  </a:cubicBezTo>
                  <a:cubicBezTo>
                    <a:pt x="2229" y="1098"/>
                    <a:pt x="2229" y="1098"/>
                    <a:pt x="2229" y="1098"/>
                  </a:cubicBezTo>
                  <a:cubicBezTo>
                    <a:pt x="2229" y="1098"/>
                    <a:pt x="2228" y="1098"/>
                    <a:pt x="2228" y="1099"/>
                  </a:cubicBezTo>
                  <a:cubicBezTo>
                    <a:pt x="2226" y="1100"/>
                    <a:pt x="2223" y="1101"/>
                    <a:pt x="2221" y="1101"/>
                  </a:cubicBezTo>
                  <a:cubicBezTo>
                    <a:pt x="2220" y="1101"/>
                    <a:pt x="2219" y="1101"/>
                    <a:pt x="2218" y="1101"/>
                  </a:cubicBezTo>
                  <a:cubicBezTo>
                    <a:pt x="2214" y="1091"/>
                    <a:pt x="2212" y="1082"/>
                    <a:pt x="2217" y="1074"/>
                  </a:cubicBezTo>
                  <a:cubicBezTo>
                    <a:pt x="2232" y="1067"/>
                    <a:pt x="2247" y="1065"/>
                    <a:pt x="2264" y="1065"/>
                  </a:cubicBezTo>
                  <a:cubicBezTo>
                    <a:pt x="2261" y="1066"/>
                    <a:pt x="2259" y="1067"/>
                    <a:pt x="2257" y="1069"/>
                  </a:cubicBezTo>
                  <a:close/>
                  <a:moveTo>
                    <a:pt x="2268" y="1034"/>
                  </a:moveTo>
                  <a:cubicBezTo>
                    <a:pt x="2268" y="1034"/>
                    <a:pt x="2269" y="1034"/>
                    <a:pt x="2270" y="1035"/>
                  </a:cubicBezTo>
                  <a:cubicBezTo>
                    <a:pt x="2270" y="1035"/>
                    <a:pt x="2270" y="1035"/>
                    <a:pt x="2271" y="1035"/>
                  </a:cubicBezTo>
                  <a:cubicBezTo>
                    <a:pt x="2271" y="1035"/>
                    <a:pt x="2272" y="1035"/>
                    <a:pt x="2272" y="1035"/>
                  </a:cubicBezTo>
                  <a:cubicBezTo>
                    <a:pt x="2274" y="1036"/>
                    <a:pt x="2276" y="1037"/>
                    <a:pt x="2278" y="1038"/>
                  </a:cubicBezTo>
                  <a:cubicBezTo>
                    <a:pt x="2278" y="1038"/>
                    <a:pt x="2278" y="1038"/>
                    <a:pt x="2278" y="1038"/>
                  </a:cubicBezTo>
                  <a:cubicBezTo>
                    <a:pt x="2279" y="1041"/>
                    <a:pt x="2280" y="1045"/>
                    <a:pt x="2282" y="1049"/>
                  </a:cubicBezTo>
                  <a:cubicBezTo>
                    <a:pt x="2282" y="1049"/>
                    <a:pt x="2282" y="1049"/>
                    <a:pt x="2282" y="1050"/>
                  </a:cubicBezTo>
                  <a:cubicBezTo>
                    <a:pt x="2281" y="1051"/>
                    <a:pt x="2281" y="1051"/>
                    <a:pt x="2280" y="1052"/>
                  </a:cubicBezTo>
                  <a:cubicBezTo>
                    <a:pt x="2280" y="1053"/>
                    <a:pt x="2279" y="1054"/>
                    <a:pt x="2279" y="1055"/>
                  </a:cubicBezTo>
                  <a:cubicBezTo>
                    <a:pt x="2278" y="1056"/>
                    <a:pt x="2277" y="1057"/>
                    <a:pt x="2277" y="1057"/>
                  </a:cubicBezTo>
                  <a:cubicBezTo>
                    <a:pt x="2277" y="1058"/>
                    <a:pt x="2276" y="1058"/>
                    <a:pt x="2276" y="1058"/>
                  </a:cubicBezTo>
                  <a:cubicBezTo>
                    <a:pt x="2249" y="1053"/>
                    <a:pt x="2224" y="1054"/>
                    <a:pt x="2224" y="1054"/>
                  </a:cubicBezTo>
                  <a:cubicBezTo>
                    <a:pt x="2224" y="1054"/>
                    <a:pt x="2224" y="1054"/>
                    <a:pt x="2224" y="1053"/>
                  </a:cubicBezTo>
                  <a:cubicBezTo>
                    <a:pt x="2231" y="1051"/>
                    <a:pt x="2238" y="1048"/>
                    <a:pt x="2245" y="1044"/>
                  </a:cubicBezTo>
                  <a:cubicBezTo>
                    <a:pt x="2252" y="1041"/>
                    <a:pt x="2259" y="1037"/>
                    <a:pt x="2267" y="1034"/>
                  </a:cubicBezTo>
                  <a:cubicBezTo>
                    <a:pt x="2267" y="1034"/>
                    <a:pt x="2267" y="1034"/>
                    <a:pt x="2268" y="1034"/>
                  </a:cubicBezTo>
                  <a:close/>
                </a:path>
              </a:pathLst>
            </a:custGeom>
            <a:solidFill>
              <a:srgbClr val="00B05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 xmlns:a16="http://schemas.microsoft.com/office/drawing/2014/main" id="{C2CC9598-14CE-462A-BB97-A9DD0C08F8C4}"/>
              </a:ext>
            </a:extLst>
          </p:cNvPr>
          <p:cNvGrpSpPr/>
          <p:nvPr/>
        </p:nvGrpSpPr>
        <p:grpSpPr>
          <a:xfrm>
            <a:off x="9667198" y="3618105"/>
            <a:ext cx="1880262" cy="2278603"/>
            <a:chOff x="9683156" y="2245342"/>
            <a:chExt cx="1880262" cy="2278603"/>
          </a:xfrm>
          <a:effectLst>
            <a:outerShdw blurRad="660400" dist="254000" dir="2700000" algn="tl" rotWithShape="0">
              <a:prstClr val="black">
                <a:alpha val="40000"/>
              </a:prstClr>
            </a:outerShdw>
          </a:effectLst>
        </p:grpSpPr>
        <p:sp>
          <p:nvSpPr>
            <p:cNvPr id="60" name="Freeform 46">
              <a:extLst>
                <a:ext uri="{FF2B5EF4-FFF2-40B4-BE49-F238E27FC236}">
                  <a16:creationId xmlns="" xmlns:a16="http://schemas.microsoft.com/office/drawing/2014/main" id="{F0079C3A-5FB4-4CED-8252-1470C14FC404}"/>
                </a:ext>
              </a:extLst>
            </p:cNvPr>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Oval 6">
              <a:extLst>
                <a:ext uri="{FF2B5EF4-FFF2-40B4-BE49-F238E27FC236}">
                  <a16:creationId xmlns="" xmlns:a16="http://schemas.microsoft.com/office/drawing/2014/main" id="{BC0A5FAB-7891-46E0-BEDF-A92B74AF41E7}"/>
                </a:ext>
              </a:extLst>
            </p:cNvPr>
            <p:cNvSpPr>
              <a:spLocks noChangeArrowheads="1"/>
            </p:cNvSpPr>
            <p:nvPr/>
          </p:nvSpPr>
          <p:spPr bwMode="auto">
            <a:xfrm>
              <a:off x="9683156"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1" name="Group 90">
            <a:extLst>
              <a:ext uri="{FF2B5EF4-FFF2-40B4-BE49-F238E27FC236}">
                <a16:creationId xmlns="" xmlns:a16="http://schemas.microsoft.com/office/drawing/2014/main" id="{6C0CE5C7-1190-40AA-B469-1C8DEDF33EEE}"/>
              </a:ext>
            </a:extLst>
          </p:cNvPr>
          <p:cNvGrpSpPr/>
          <p:nvPr/>
        </p:nvGrpSpPr>
        <p:grpSpPr>
          <a:xfrm flipH="1" flipV="1">
            <a:off x="10121975" y="4984023"/>
            <a:ext cx="278277" cy="1167018"/>
            <a:chOff x="1374514" y="1504950"/>
            <a:chExt cx="261290" cy="1167018"/>
          </a:xfrm>
        </p:grpSpPr>
        <p:cxnSp>
          <p:nvCxnSpPr>
            <p:cNvPr id="92" name="Straight Connector 91">
              <a:extLst>
                <a:ext uri="{FF2B5EF4-FFF2-40B4-BE49-F238E27FC236}">
                  <a16:creationId xmlns="" xmlns:a16="http://schemas.microsoft.com/office/drawing/2014/main" id="{6C392EE3-4D31-4C46-8691-A6C0F969A49A}"/>
                </a:ext>
              </a:extLst>
            </p:cNvPr>
            <p:cNvCxnSpPr/>
            <p:nvPr/>
          </p:nvCxnSpPr>
          <p:spPr>
            <a:xfrm flipH="1" flipV="1">
              <a:off x="1374514" y="1504950"/>
              <a:ext cx="2" cy="1167018"/>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 xmlns:a16="http://schemas.microsoft.com/office/drawing/2014/main" id="{0484BC51-4E32-4EF8-84E7-8C60C05CA98E}"/>
                </a:ext>
              </a:extLst>
            </p:cNvPr>
            <p:cNvCxnSpPr/>
            <p:nvPr/>
          </p:nvCxnSpPr>
          <p:spPr>
            <a:xfrm>
              <a:off x="1374514" y="1504950"/>
              <a:ext cx="261290" cy="0"/>
            </a:xfrm>
            <a:prstGeom prst="line">
              <a:avLst/>
            </a:prstGeom>
            <a:ln>
              <a:solidFill>
                <a:schemeClr val="bg1"/>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94" name="Text Placeholder 32">
            <a:extLst>
              <a:ext uri="{FF2B5EF4-FFF2-40B4-BE49-F238E27FC236}">
                <a16:creationId xmlns="" xmlns:a16="http://schemas.microsoft.com/office/drawing/2014/main" id="{139F9370-84E9-4102-8B7C-AD4AAE93BAED}"/>
              </a:ext>
            </a:extLst>
          </p:cNvPr>
          <p:cNvSpPr txBox="1">
            <a:spLocks/>
          </p:cNvSpPr>
          <p:nvPr/>
        </p:nvSpPr>
        <p:spPr>
          <a:xfrm flipH="1">
            <a:off x="7742981" y="5476704"/>
            <a:ext cx="2205942" cy="5598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lnSpc>
                <a:spcPct val="130000"/>
              </a:lnSpc>
              <a:buNone/>
            </a:pPr>
            <a:r>
              <a:rPr lang="en-US" sz="1600" dirty="0">
                <a:latin typeface="+mn-lt"/>
              </a:rPr>
              <a:t>.</a:t>
            </a:r>
            <a:endParaRPr lang="en-US" sz="1600" dirty="0">
              <a:latin typeface="+mn-lt"/>
              <a:ea typeface="Open Sans" panose="020B0606030504020204" pitchFamily="34" charset="0"/>
              <a:cs typeface="Open Sans" panose="020B0606030504020204" pitchFamily="34" charset="0"/>
            </a:endParaRPr>
          </a:p>
        </p:txBody>
      </p:sp>
      <p:grpSp>
        <p:nvGrpSpPr>
          <p:cNvPr id="95" name="Group 94">
            <a:extLst>
              <a:ext uri="{FF2B5EF4-FFF2-40B4-BE49-F238E27FC236}">
                <a16:creationId xmlns="" xmlns:a16="http://schemas.microsoft.com/office/drawing/2014/main" id="{0744C91E-F88E-4606-B61E-FFF72375297D}"/>
              </a:ext>
            </a:extLst>
          </p:cNvPr>
          <p:cNvGrpSpPr/>
          <p:nvPr/>
        </p:nvGrpSpPr>
        <p:grpSpPr>
          <a:xfrm>
            <a:off x="9788182" y="2423638"/>
            <a:ext cx="1624542" cy="1803611"/>
            <a:chOff x="7699708" y="1374746"/>
            <a:chExt cx="1624542" cy="1803611"/>
          </a:xfrm>
        </p:grpSpPr>
        <p:sp>
          <p:nvSpPr>
            <p:cNvPr id="96" name="AutoShape 3">
              <a:extLst>
                <a:ext uri="{FF2B5EF4-FFF2-40B4-BE49-F238E27FC236}">
                  <a16:creationId xmlns="" xmlns:a16="http://schemas.microsoft.com/office/drawing/2014/main" id="{0DB257EF-F45E-4358-978E-1A15CDAD6C1A}"/>
                </a:ext>
              </a:extLst>
            </p:cNvPr>
            <p:cNvSpPr>
              <a:spLocks noChangeAspect="1" noChangeArrowheads="1" noTextEdit="1"/>
            </p:cNvSpPr>
            <p:nvPr/>
          </p:nvSpPr>
          <p:spPr bwMode="auto">
            <a:xfrm>
              <a:off x="7700543" y="1375163"/>
              <a:ext cx="1623707" cy="1803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7">
              <a:extLst>
                <a:ext uri="{FF2B5EF4-FFF2-40B4-BE49-F238E27FC236}">
                  <a16:creationId xmlns="" xmlns:a16="http://schemas.microsoft.com/office/drawing/2014/main" id="{16E05437-AA8C-4594-B736-82F2B4E18E0B}"/>
                </a:ext>
              </a:extLst>
            </p:cNvPr>
            <p:cNvSpPr>
              <a:spLocks noEditPoints="1"/>
            </p:cNvSpPr>
            <p:nvPr/>
          </p:nvSpPr>
          <p:spPr bwMode="auto">
            <a:xfrm>
              <a:off x="7699708" y="1374746"/>
              <a:ext cx="1624542" cy="1803611"/>
            </a:xfrm>
            <a:custGeom>
              <a:avLst/>
              <a:gdLst>
                <a:gd name="T0" fmla="*/ 2258 w 2497"/>
                <a:gd name="T1" fmla="*/ 799 h 2773"/>
                <a:gd name="T2" fmla="*/ 1940 w 2497"/>
                <a:gd name="T3" fmla="*/ 965 h 2773"/>
                <a:gd name="T4" fmla="*/ 2164 w 2497"/>
                <a:gd name="T5" fmla="*/ 679 h 2773"/>
                <a:gd name="T6" fmla="*/ 2235 w 2497"/>
                <a:gd name="T7" fmla="*/ 517 h 2773"/>
                <a:gd name="T8" fmla="*/ 1949 w 2497"/>
                <a:gd name="T9" fmla="*/ 315 h 2773"/>
                <a:gd name="T10" fmla="*/ 1873 w 2497"/>
                <a:gd name="T11" fmla="*/ 546 h 2773"/>
                <a:gd name="T12" fmla="*/ 1846 w 2497"/>
                <a:gd name="T13" fmla="*/ 777 h 2773"/>
                <a:gd name="T14" fmla="*/ 1493 w 2497"/>
                <a:gd name="T15" fmla="*/ 726 h 2773"/>
                <a:gd name="T16" fmla="*/ 1518 w 2497"/>
                <a:gd name="T17" fmla="*/ 299 h 2773"/>
                <a:gd name="T18" fmla="*/ 1436 w 2497"/>
                <a:gd name="T19" fmla="*/ 182 h 2773"/>
                <a:gd name="T20" fmla="*/ 1301 w 2497"/>
                <a:gd name="T21" fmla="*/ 143 h 2773"/>
                <a:gd name="T22" fmla="*/ 1061 w 2497"/>
                <a:gd name="T23" fmla="*/ 117 h 2773"/>
                <a:gd name="T24" fmla="*/ 839 w 2497"/>
                <a:gd name="T25" fmla="*/ 107 h 2773"/>
                <a:gd name="T26" fmla="*/ 930 w 2497"/>
                <a:gd name="T27" fmla="*/ 465 h 2773"/>
                <a:gd name="T28" fmla="*/ 810 w 2497"/>
                <a:gd name="T29" fmla="*/ 645 h 2773"/>
                <a:gd name="T30" fmla="*/ 603 w 2497"/>
                <a:gd name="T31" fmla="*/ 684 h 2773"/>
                <a:gd name="T32" fmla="*/ 401 w 2497"/>
                <a:gd name="T33" fmla="*/ 722 h 2773"/>
                <a:gd name="T34" fmla="*/ 1050 w 2497"/>
                <a:gd name="T35" fmla="*/ 1018 h 2773"/>
                <a:gd name="T36" fmla="*/ 788 w 2497"/>
                <a:gd name="T37" fmla="*/ 973 h 2773"/>
                <a:gd name="T38" fmla="*/ 317 w 2497"/>
                <a:gd name="T39" fmla="*/ 941 h 2773"/>
                <a:gd name="T40" fmla="*/ 161 w 2497"/>
                <a:gd name="T41" fmla="*/ 918 h 2773"/>
                <a:gd name="T42" fmla="*/ 267 w 2497"/>
                <a:gd name="T43" fmla="*/ 1172 h 2773"/>
                <a:gd name="T44" fmla="*/ 529 w 2497"/>
                <a:gd name="T45" fmla="*/ 1136 h 2773"/>
                <a:gd name="T46" fmla="*/ 774 w 2497"/>
                <a:gd name="T47" fmla="*/ 1274 h 2773"/>
                <a:gd name="T48" fmla="*/ 660 w 2497"/>
                <a:gd name="T49" fmla="*/ 2011 h 2773"/>
                <a:gd name="T50" fmla="*/ 448 w 2497"/>
                <a:gd name="T51" fmla="*/ 2284 h 2773"/>
                <a:gd name="T52" fmla="*/ 772 w 2497"/>
                <a:gd name="T53" fmla="*/ 2047 h 2773"/>
                <a:gd name="T54" fmla="*/ 681 w 2497"/>
                <a:gd name="T55" fmla="*/ 2287 h 2773"/>
                <a:gd name="T56" fmla="*/ 664 w 2497"/>
                <a:gd name="T57" fmla="*/ 2549 h 2773"/>
                <a:gd name="T58" fmla="*/ 803 w 2497"/>
                <a:gd name="T59" fmla="*/ 2243 h 2773"/>
                <a:gd name="T60" fmla="*/ 852 w 2497"/>
                <a:gd name="T61" fmla="*/ 2197 h 2773"/>
                <a:gd name="T62" fmla="*/ 1033 w 2497"/>
                <a:gd name="T63" fmla="*/ 2333 h 2773"/>
                <a:gd name="T64" fmla="*/ 1020 w 2497"/>
                <a:gd name="T65" fmla="*/ 2056 h 2773"/>
                <a:gd name="T66" fmla="*/ 1155 w 2497"/>
                <a:gd name="T67" fmla="*/ 2160 h 2773"/>
                <a:gd name="T68" fmla="*/ 1122 w 2497"/>
                <a:gd name="T69" fmla="*/ 2692 h 2773"/>
                <a:gd name="T70" fmla="*/ 1246 w 2497"/>
                <a:gd name="T71" fmla="*/ 2364 h 2773"/>
                <a:gd name="T72" fmla="*/ 1356 w 2497"/>
                <a:gd name="T73" fmla="*/ 2340 h 2773"/>
                <a:gd name="T74" fmla="*/ 1371 w 2497"/>
                <a:gd name="T75" fmla="*/ 2620 h 2773"/>
                <a:gd name="T76" fmla="*/ 1513 w 2497"/>
                <a:gd name="T77" fmla="*/ 2568 h 2773"/>
                <a:gd name="T78" fmla="*/ 1546 w 2497"/>
                <a:gd name="T79" fmla="*/ 2316 h 2773"/>
                <a:gd name="T80" fmla="*/ 1327 w 2497"/>
                <a:gd name="T81" fmla="*/ 2065 h 2773"/>
                <a:gd name="T82" fmla="*/ 1517 w 2497"/>
                <a:gd name="T83" fmla="*/ 2179 h 2773"/>
                <a:gd name="T84" fmla="*/ 1629 w 2497"/>
                <a:gd name="T85" fmla="*/ 2366 h 2773"/>
                <a:gd name="T86" fmla="*/ 1766 w 2497"/>
                <a:gd name="T87" fmla="*/ 2269 h 2773"/>
                <a:gd name="T88" fmla="*/ 1894 w 2497"/>
                <a:gd name="T89" fmla="*/ 2303 h 2773"/>
                <a:gd name="T90" fmla="*/ 1655 w 2497"/>
                <a:gd name="T91" fmla="*/ 2085 h 2773"/>
                <a:gd name="T92" fmla="*/ 1459 w 2497"/>
                <a:gd name="T93" fmla="*/ 1915 h 2773"/>
                <a:gd name="T94" fmla="*/ 2073 w 2497"/>
                <a:gd name="T95" fmla="*/ 2218 h 2773"/>
                <a:gd name="T96" fmla="*/ 2192 w 2497"/>
                <a:gd name="T97" fmla="*/ 2072 h 2773"/>
                <a:gd name="T98" fmla="*/ 2155 w 2497"/>
                <a:gd name="T99" fmla="*/ 1925 h 2773"/>
                <a:gd name="T100" fmla="*/ 1686 w 2497"/>
                <a:gd name="T101" fmla="*/ 1885 h 2773"/>
                <a:gd name="T102" fmla="*/ 1668 w 2497"/>
                <a:gd name="T103" fmla="*/ 1194 h 2773"/>
                <a:gd name="T104" fmla="*/ 1863 w 2497"/>
                <a:gd name="T105" fmla="*/ 1146 h 2773"/>
                <a:gd name="T106" fmla="*/ 2250 w 2497"/>
                <a:gd name="T107" fmla="*/ 1078 h 2773"/>
                <a:gd name="T108" fmla="*/ 824 w 2497"/>
                <a:gd name="T109" fmla="*/ 992 h 2773"/>
                <a:gd name="T110" fmla="*/ 1368 w 2497"/>
                <a:gd name="T111" fmla="*/ 1101 h 2773"/>
                <a:gd name="T112" fmla="*/ 1199 w 2497"/>
                <a:gd name="T113" fmla="*/ 775 h 2773"/>
                <a:gd name="T114" fmla="*/ 1166 w 2497"/>
                <a:gd name="T115" fmla="*/ 722 h 2773"/>
                <a:gd name="T116" fmla="*/ 1366 w 2497"/>
                <a:gd name="T117" fmla="*/ 826 h 2773"/>
                <a:gd name="T118" fmla="*/ 1047 w 2497"/>
                <a:gd name="T119" fmla="*/ 628 h 2773"/>
                <a:gd name="T120" fmla="*/ 814 w 2497"/>
                <a:gd name="T121" fmla="*/ 799 h 2773"/>
                <a:gd name="T122" fmla="*/ 594 w 2497"/>
                <a:gd name="T123" fmla="*/ 749 h 2773"/>
                <a:gd name="T124" fmla="*/ 1466 w 2497"/>
                <a:gd name="T125" fmla="*/ 1166 h 2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7" h="2773">
                  <a:moveTo>
                    <a:pt x="2446" y="1021"/>
                  </a:moveTo>
                  <a:cubicBezTo>
                    <a:pt x="2446" y="1021"/>
                    <a:pt x="2446" y="1020"/>
                    <a:pt x="2447" y="1020"/>
                  </a:cubicBezTo>
                  <a:cubicBezTo>
                    <a:pt x="2447" y="1020"/>
                    <a:pt x="2448" y="1020"/>
                    <a:pt x="2448" y="1020"/>
                  </a:cubicBezTo>
                  <a:cubicBezTo>
                    <a:pt x="2449" y="1020"/>
                    <a:pt x="2449" y="1020"/>
                    <a:pt x="2449" y="1020"/>
                  </a:cubicBezTo>
                  <a:cubicBezTo>
                    <a:pt x="2449" y="1020"/>
                    <a:pt x="2450" y="1019"/>
                    <a:pt x="2450" y="1019"/>
                  </a:cubicBezTo>
                  <a:cubicBezTo>
                    <a:pt x="2450" y="1019"/>
                    <a:pt x="2451" y="1019"/>
                    <a:pt x="2452" y="1019"/>
                  </a:cubicBezTo>
                  <a:cubicBezTo>
                    <a:pt x="2452" y="1018"/>
                    <a:pt x="2453" y="1018"/>
                    <a:pt x="2453" y="1018"/>
                  </a:cubicBezTo>
                  <a:cubicBezTo>
                    <a:pt x="2454" y="1017"/>
                    <a:pt x="2455" y="1017"/>
                    <a:pt x="2455" y="1017"/>
                  </a:cubicBezTo>
                  <a:cubicBezTo>
                    <a:pt x="2456" y="1016"/>
                    <a:pt x="2456" y="1016"/>
                    <a:pt x="2457" y="1016"/>
                  </a:cubicBezTo>
                  <a:cubicBezTo>
                    <a:pt x="2458" y="1015"/>
                    <a:pt x="2460" y="1014"/>
                    <a:pt x="2461" y="1013"/>
                  </a:cubicBezTo>
                  <a:cubicBezTo>
                    <a:pt x="2462" y="1013"/>
                    <a:pt x="2463" y="1012"/>
                    <a:pt x="2465" y="1011"/>
                  </a:cubicBezTo>
                  <a:cubicBezTo>
                    <a:pt x="2466" y="1010"/>
                    <a:pt x="2467" y="1009"/>
                    <a:pt x="2468" y="1008"/>
                  </a:cubicBezTo>
                  <a:cubicBezTo>
                    <a:pt x="2469" y="1007"/>
                    <a:pt x="2470" y="1006"/>
                    <a:pt x="2471" y="1006"/>
                  </a:cubicBezTo>
                  <a:cubicBezTo>
                    <a:pt x="2489" y="1002"/>
                    <a:pt x="2485" y="992"/>
                    <a:pt x="2497" y="983"/>
                  </a:cubicBezTo>
                  <a:cubicBezTo>
                    <a:pt x="2481" y="984"/>
                    <a:pt x="2466" y="988"/>
                    <a:pt x="2470" y="1004"/>
                  </a:cubicBezTo>
                  <a:cubicBezTo>
                    <a:pt x="2470" y="1004"/>
                    <a:pt x="2470" y="1004"/>
                    <a:pt x="2470" y="1004"/>
                  </a:cubicBezTo>
                  <a:cubicBezTo>
                    <a:pt x="2469" y="1005"/>
                    <a:pt x="2468" y="1006"/>
                    <a:pt x="2467" y="1007"/>
                  </a:cubicBezTo>
                  <a:cubicBezTo>
                    <a:pt x="2466" y="1008"/>
                    <a:pt x="2464" y="1008"/>
                    <a:pt x="2463" y="1009"/>
                  </a:cubicBezTo>
                  <a:cubicBezTo>
                    <a:pt x="2462" y="1010"/>
                    <a:pt x="2461" y="1011"/>
                    <a:pt x="2460" y="1012"/>
                  </a:cubicBezTo>
                  <a:cubicBezTo>
                    <a:pt x="2458" y="1013"/>
                    <a:pt x="2457" y="1013"/>
                    <a:pt x="2456" y="1014"/>
                  </a:cubicBezTo>
                  <a:cubicBezTo>
                    <a:pt x="2455" y="1014"/>
                    <a:pt x="2455" y="1015"/>
                    <a:pt x="2454" y="1015"/>
                  </a:cubicBezTo>
                  <a:cubicBezTo>
                    <a:pt x="2454" y="1015"/>
                    <a:pt x="2453" y="1016"/>
                    <a:pt x="2453" y="1016"/>
                  </a:cubicBezTo>
                  <a:cubicBezTo>
                    <a:pt x="2452" y="1016"/>
                    <a:pt x="2451" y="1017"/>
                    <a:pt x="2451" y="1017"/>
                  </a:cubicBezTo>
                  <a:cubicBezTo>
                    <a:pt x="2450" y="1017"/>
                    <a:pt x="2450" y="1017"/>
                    <a:pt x="2449" y="1018"/>
                  </a:cubicBezTo>
                  <a:cubicBezTo>
                    <a:pt x="2449" y="1018"/>
                    <a:pt x="2449" y="1018"/>
                    <a:pt x="2449" y="1018"/>
                  </a:cubicBezTo>
                  <a:cubicBezTo>
                    <a:pt x="2448" y="1018"/>
                    <a:pt x="2448" y="1018"/>
                    <a:pt x="2448" y="1018"/>
                  </a:cubicBezTo>
                  <a:cubicBezTo>
                    <a:pt x="2447" y="1018"/>
                    <a:pt x="2447" y="1019"/>
                    <a:pt x="2447" y="1019"/>
                  </a:cubicBezTo>
                  <a:cubicBezTo>
                    <a:pt x="2446" y="1019"/>
                    <a:pt x="2445" y="1020"/>
                    <a:pt x="2444" y="1020"/>
                  </a:cubicBezTo>
                  <a:cubicBezTo>
                    <a:pt x="2444" y="1020"/>
                    <a:pt x="2444" y="1021"/>
                    <a:pt x="2443" y="1021"/>
                  </a:cubicBezTo>
                  <a:cubicBezTo>
                    <a:pt x="2443" y="1021"/>
                    <a:pt x="2443" y="1021"/>
                    <a:pt x="2443" y="1021"/>
                  </a:cubicBezTo>
                  <a:cubicBezTo>
                    <a:pt x="2442" y="1021"/>
                    <a:pt x="2441" y="1020"/>
                    <a:pt x="2441" y="1020"/>
                  </a:cubicBezTo>
                  <a:cubicBezTo>
                    <a:pt x="2440" y="1020"/>
                    <a:pt x="2439" y="1020"/>
                    <a:pt x="2439" y="1020"/>
                  </a:cubicBezTo>
                  <a:cubicBezTo>
                    <a:pt x="2437" y="1020"/>
                    <a:pt x="2436" y="1019"/>
                    <a:pt x="2434" y="1019"/>
                  </a:cubicBezTo>
                  <a:cubicBezTo>
                    <a:pt x="2434" y="1019"/>
                    <a:pt x="2433" y="1019"/>
                    <a:pt x="2432" y="1018"/>
                  </a:cubicBezTo>
                  <a:cubicBezTo>
                    <a:pt x="2431" y="1018"/>
                    <a:pt x="2431" y="1018"/>
                    <a:pt x="2431" y="1018"/>
                  </a:cubicBezTo>
                  <a:cubicBezTo>
                    <a:pt x="2430" y="1017"/>
                    <a:pt x="2430" y="1017"/>
                    <a:pt x="2430" y="1017"/>
                  </a:cubicBezTo>
                  <a:cubicBezTo>
                    <a:pt x="2429" y="1017"/>
                    <a:pt x="2429" y="1017"/>
                    <a:pt x="2429" y="1017"/>
                  </a:cubicBezTo>
                  <a:cubicBezTo>
                    <a:pt x="2428" y="1016"/>
                    <a:pt x="2427" y="1016"/>
                    <a:pt x="2427" y="1016"/>
                  </a:cubicBezTo>
                  <a:cubicBezTo>
                    <a:pt x="2426" y="1015"/>
                    <a:pt x="2425" y="1015"/>
                    <a:pt x="2424" y="1014"/>
                  </a:cubicBezTo>
                  <a:cubicBezTo>
                    <a:pt x="2422" y="1013"/>
                    <a:pt x="2421" y="1013"/>
                    <a:pt x="2420" y="1012"/>
                  </a:cubicBezTo>
                  <a:cubicBezTo>
                    <a:pt x="2416" y="1009"/>
                    <a:pt x="2413" y="1006"/>
                    <a:pt x="2409" y="1004"/>
                  </a:cubicBezTo>
                  <a:cubicBezTo>
                    <a:pt x="2408" y="1004"/>
                    <a:pt x="2408" y="1004"/>
                    <a:pt x="2407" y="1003"/>
                  </a:cubicBezTo>
                  <a:cubicBezTo>
                    <a:pt x="2407" y="1003"/>
                    <a:pt x="2407" y="1003"/>
                    <a:pt x="2406" y="1003"/>
                  </a:cubicBezTo>
                  <a:cubicBezTo>
                    <a:pt x="2405" y="1003"/>
                    <a:pt x="2404" y="1002"/>
                    <a:pt x="2403" y="1002"/>
                  </a:cubicBezTo>
                  <a:cubicBezTo>
                    <a:pt x="2402" y="1002"/>
                    <a:pt x="2401" y="1002"/>
                    <a:pt x="2400" y="1002"/>
                  </a:cubicBezTo>
                  <a:cubicBezTo>
                    <a:pt x="2403" y="1000"/>
                    <a:pt x="2407" y="999"/>
                    <a:pt x="2410" y="997"/>
                  </a:cubicBezTo>
                  <a:cubicBezTo>
                    <a:pt x="2418" y="993"/>
                    <a:pt x="2425" y="988"/>
                    <a:pt x="2431" y="984"/>
                  </a:cubicBezTo>
                  <a:cubicBezTo>
                    <a:pt x="2432" y="983"/>
                    <a:pt x="2433" y="982"/>
                    <a:pt x="2434" y="982"/>
                  </a:cubicBezTo>
                  <a:cubicBezTo>
                    <a:pt x="2434" y="982"/>
                    <a:pt x="2434" y="981"/>
                    <a:pt x="2435" y="981"/>
                  </a:cubicBezTo>
                  <a:cubicBezTo>
                    <a:pt x="2435" y="981"/>
                    <a:pt x="2436" y="981"/>
                    <a:pt x="2436" y="980"/>
                  </a:cubicBezTo>
                  <a:cubicBezTo>
                    <a:pt x="2437" y="979"/>
                    <a:pt x="2439" y="978"/>
                    <a:pt x="2440" y="977"/>
                  </a:cubicBezTo>
                  <a:cubicBezTo>
                    <a:pt x="2443" y="975"/>
                    <a:pt x="2445" y="973"/>
                    <a:pt x="2448" y="970"/>
                  </a:cubicBezTo>
                  <a:cubicBezTo>
                    <a:pt x="2452" y="966"/>
                    <a:pt x="2456" y="963"/>
                    <a:pt x="2459" y="960"/>
                  </a:cubicBezTo>
                  <a:cubicBezTo>
                    <a:pt x="2462" y="956"/>
                    <a:pt x="2465" y="954"/>
                    <a:pt x="2467" y="952"/>
                  </a:cubicBezTo>
                  <a:cubicBezTo>
                    <a:pt x="2468" y="951"/>
                    <a:pt x="2469" y="950"/>
                    <a:pt x="2469" y="950"/>
                  </a:cubicBezTo>
                  <a:cubicBezTo>
                    <a:pt x="2469" y="950"/>
                    <a:pt x="2465" y="953"/>
                    <a:pt x="2458" y="959"/>
                  </a:cubicBezTo>
                  <a:cubicBezTo>
                    <a:pt x="2455" y="961"/>
                    <a:pt x="2451" y="965"/>
                    <a:pt x="2446" y="969"/>
                  </a:cubicBezTo>
                  <a:cubicBezTo>
                    <a:pt x="2443" y="970"/>
                    <a:pt x="2441" y="972"/>
                    <a:pt x="2438" y="974"/>
                  </a:cubicBezTo>
                  <a:cubicBezTo>
                    <a:pt x="2436" y="975"/>
                    <a:pt x="2435" y="976"/>
                    <a:pt x="2433" y="978"/>
                  </a:cubicBezTo>
                  <a:cubicBezTo>
                    <a:pt x="2432" y="979"/>
                    <a:pt x="2431" y="980"/>
                    <a:pt x="2429" y="981"/>
                  </a:cubicBezTo>
                  <a:cubicBezTo>
                    <a:pt x="2423" y="985"/>
                    <a:pt x="2416" y="990"/>
                    <a:pt x="2408" y="994"/>
                  </a:cubicBezTo>
                  <a:cubicBezTo>
                    <a:pt x="2401" y="998"/>
                    <a:pt x="2392" y="1001"/>
                    <a:pt x="2383" y="1003"/>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1" y="1004"/>
                    <a:pt x="2381" y="1004"/>
                    <a:pt x="2381" y="1004"/>
                  </a:cubicBezTo>
                  <a:cubicBezTo>
                    <a:pt x="2380" y="1004"/>
                    <a:pt x="2380" y="1004"/>
                    <a:pt x="2380" y="1004"/>
                  </a:cubicBezTo>
                  <a:cubicBezTo>
                    <a:pt x="2379" y="1004"/>
                    <a:pt x="2377" y="1005"/>
                    <a:pt x="2376" y="1005"/>
                  </a:cubicBezTo>
                  <a:cubicBezTo>
                    <a:pt x="2376" y="1005"/>
                    <a:pt x="2375" y="1005"/>
                    <a:pt x="2375" y="1005"/>
                  </a:cubicBezTo>
                  <a:cubicBezTo>
                    <a:pt x="2376" y="1005"/>
                    <a:pt x="2377" y="1004"/>
                    <a:pt x="2378" y="1004"/>
                  </a:cubicBezTo>
                  <a:cubicBezTo>
                    <a:pt x="2378" y="1004"/>
                    <a:pt x="2379" y="1003"/>
                    <a:pt x="2379" y="1003"/>
                  </a:cubicBezTo>
                  <a:cubicBezTo>
                    <a:pt x="2380" y="1003"/>
                    <a:pt x="2380" y="1003"/>
                    <a:pt x="2380" y="1002"/>
                  </a:cubicBezTo>
                  <a:cubicBezTo>
                    <a:pt x="2380" y="1002"/>
                    <a:pt x="2381" y="1002"/>
                    <a:pt x="2381" y="1002"/>
                  </a:cubicBezTo>
                  <a:cubicBezTo>
                    <a:pt x="2383" y="1000"/>
                    <a:pt x="2385" y="997"/>
                    <a:pt x="2387" y="994"/>
                  </a:cubicBezTo>
                  <a:cubicBezTo>
                    <a:pt x="2388" y="994"/>
                    <a:pt x="2388" y="993"/>
                    <a:pt x="2389" y="992"/>
                  </a:cubicBezTo>
                  <a:cubicBezTo>
                    <a:pt x="2389" y="992"/>
                    <a:pt x="2390" y="991"/>
                    <a:pt x="2390" y="990"/>
                  </a:cubicBezTo>
                  <a:cubicBezTo>
                    <a:pt x="2391" y="989"/>
                    <a:pt x="2392" y="987"/>
                    <a:pt x="2393" y="986"/>
                  </a:cubicBezTo>
                  <a:cubicBezTo>
                    <a:pt x="2393" y="986"/>
                    <a:pt x="2393" y="986"/>
                    <a:pt x="2394" y="986"/>
                  </a:cubicBezTo>
                  <a:cubicBezTo>
                    <a:pt x="2413" y="974"/>
                    <a:pt x="2422" y="961"/>
                    <a:pt x="2410" y="946"/>
                  </a:cubicBezTo>
                  <a:cubicBezTo>
                    <a:pt x="2402" y="961"/>
                    <a:pt x="2385" y="968"/>
                    <a:pt x="2392" y="984"/>
                  </a:cubicBezTo>
                  <a:cubicBezTo>
                    <a:pt x="2392" y="985"/>
                    <a:pt x="2392" y="985"/>
                    <a:pt x="2392" y="985"/>
                  </a:cubicBezTo>
                  <a:cubicBezTo>
                    <a:pt x="2391" y="987"/>
                    <a:pt x="2390" y="988"/>
                    <a:pt x="2389" y="990"/>
                  </a:cubicBezTo>
                  <a:cubicBezTo>
                    <a:pt x="2388" y="990"/>
                    <a:pt x="2388" y="991"/>
                    <a:pt x="2387" y="992"/>
                  </a:cubicBezTo>
                  <a:cubicBezTo>
                    <a:pt x="2387" y="992"/>
                    <a:pt x="2386" y="993"/>
                    <a:pt x="2386" y="994"/>
                  </a:cubicBezTo>
                  <a:cubicBezTo>
                    <a:pt x="2384" y="996"/>
                    <a:pt x="2382" y="999"/>
                    <a:pt x="2380" y="1001"/>
                  </a:cubicBezTo>
                  <a:cubicBezTo>
                    <a:pt x="2379" y="1001"/>
                    <a:pt x="2379" y="1001"/>
                    <a:pt x="2379" y="1001"/>
                  </a:cubicBezTo>
                  <a:cubicBezTo>
                    <a:pt x="2379" y="1001"/>
                    <a:pt x="2378" y="1002"/>
                    <a:pt x="2378" y="1002"/>
                  </a:cubicBezTo>
                  <a:cubicBezTo>
                    <a:pt x="2378" y="1002"/>
                    <a:pt x="2377" y="1003"/>
                    <a:pt x="2377" y="1003"/>
                  </a:cubicBezTo>
                  <a:cubicBezTo>
                    <a:pt x="2376" y="1004"/>
                    <a:pt x="2375" y="1004"/>
                    <a:pt x="2374" y="1005"/>
                  </a:cubicBezTo>
                  <a:cubicBezTo>
                    <a:pt x="2374" y="1005"/>
                    <a:pt x="2374" y="1005"/>
                    <a:pt x="2373" y="1005"/>
                  </a:cubicBezTo>
                  <a:cubicBezTo>
                    <a:pt x="2373" y="1005"/>
                    <a:pt x="2373" y="1005"/>
                    <a:pt x="2373" y="1005"/>
                  </a:cubicBezTo>
                  <a:cubicBezTo>
                    <a:pt x="2372" y="1006"/>
                    <a:pt x="2371" y="1006"/>
                    <a:pt x="2370" y="1006"/>
                  </a:cubicBezTo>
                  <a:cubicBezTo>
                    <a:pt x="2365" y="1006"/>
                    <a:pt x="2360" y="1007"/>
                    <a:pt x="2356" y="1007"/>
                  </a:cubicBezTo>
                  <a:cubicBezTo>
                    <a:pt x="2346" y="1008"/>
                    <a:pt x="2336" y="1008"/>
                    <a:pt x="2326" y="1009"/>
                  </a:cubicBezTo>
                  <a:cubicBezTo>
                    <a:pt x="2325" y="1009"/>
                    <a:pt x="2324" y="1010"/>
                    <a:pt x="2323" y="1010"/>
                  </a:cubicBezTo>
                  <a:cubicBezTo>
                    <a:pt x="2322" y="1010"/>
                    <a:pt x="2322" y="1010"/>
                    <a:pt x="2322" y="1010"/>
                  </a:cubicBezTo>
                  <a:cubicBezTo>
                    <a:pt x="2322" y="1010"/>
                    <a:pt x="2322" y="1010"/>
                    <a:pt x="2322" y="1010"/>
                  </a:cubicBezTo>
                  <a:cubicBezTo>
                    <a:pt x="2322" y="1010"/>
                    <a:pt x="2322" y="1010"/>
                    <a:pt x="2322" y="1010"/>
                  </a:cubicBezTo>
                  <a:cubicBezTo>
                    <a:pt x="2321" y="1010"/>
                    <a:pt x="2321" y="1010"/>
                    <a:pt x="2321" y="1010"/>
                  </a:cubicBezTo>
                  <a:cubicBezTo>
                    <a:pt x="2322" y="1010"/>
                    <a:pt x="2322" y="1010"/>
                    <a:pt x="2323" y="1010"/>
                  </a:cubicBezTo>
                  <a:cubicBezTo>
                    <a:pt x="2323" y="1009"/>
                    <a:pt x="2324" y="1009"/>
                    <a:pt x="2324" y="1009"/>
                  </a:cubicBezTo>
                  <a:cubicBezTo>
                    <a:pt x="2325" y="1008"/>
                    <a:pt x="2326" y="1008"/>
                    <a:pt x="2326" y="1008"/>
                  </a:cubicBezTo>
                  <a:cubicBezTo>
                    <a:pt x="2327" y="1007"/>
                    <a:pt x="2327" y="1007"/>
                    <a:pt x="2328" y="1006"/>
                  </a:cubicBezTo>
                  <a:cubicBezTo>
                    <a:pt x="2328" y="1006"/>
                    <a:pt x="2329" y="1006"/>
                    <a:pt x="2329" y="1005"/>
                  </a:cubicBezTo>
                  <a:cubicBezTo>
                    <a:pt x="2329" y="1005"/>
                    <a:pt x="2330" y="1005"/>
                    <a:pt x="2330" y="1004"/>
                  </a:cubicBezTo>
                  <a:cubicBezTo>
                    <a:pt x="2332" y="1002"/>
                    <a:pt x="2335" y="998"/>
                    <a:pt x="2337" y="995"/>
                  </a:cubicBezTo>
                  <a:cubicBezTo>
                    <a:pt x="2338" y="993"/>
                    <a:pt x="2339" y="991"/>
                    <a:pt x="2340" y="989"/>
                  </a:cubicBezTo>
                  <a:cubicBezTo>
                    <a:pt x="2341" y="988"/>
                    <a:pt x="2342" y="986"/>
                    <a:pt x="2344" y="984"/>
                  </a:cubicBezTo>
                  <a:cubicBezTo>
                    <a:pt x="2346" y="980"/>
                    <a:pt x="2348" y="976"/>
                    <a:pt x="2351" y="972"/>
                  </a:cubicBezTo>
                  <a:cubicBezTo>
                    <a:pt x="2351" y="972"/>
                    <a:pt x="2351" y="972"/>
                    <a:pt x="2351" y="972"/>
                  </a:cubicBezTo>
                  <a:cubicBezTo>
                    <a:pt x="2351" y="972"/>
                    <a:pt x="2351" y="972"/>
                    <a:pt x="2351" y="972"/>
                  </a:cubicBezTo>
                  <a:cubicBezTo>
                    <a:pt x="2352" y="971"/>
                    <a:pt x="2352" y="971"/>
                    <a:pt x="2352" y="971"/>
                  </a:cubicBezTo>
                  <a:cubicBezTo>
                    <a:pt x="2352" y="971"/>
                    <a:pt x="2353" y="971"/>
                    <a:pt x="2353" y="970"/>
                  </a:cubicBezTo>
                  <a:cubicBezTo>
                    <a:pt x="2354" y="970"/>
                    <a:pt x="2354" y="970"/>
                    <a:pt x="2354" y="969"/>
                  </a:cubicBezTo>
                  <a:cubicBezTo>
                    <a:pt x="2355" y="969"/>
                    <a:pt x="2355" y="969"/>
                    <a:pt x="2355" y="969"/>
                  </a:cubicBezTo>
                  <a:cubicBezTo>
                    <a:pt x="2355" y="969"/>
                    <a:pt x="2355" y="969"/>
                    <a:pt x="2356" y="968"/>
                  </a:cubicBezTo>
                  <a:cubicBezTo>
                    <a:pt x="2356" y="968"/>
                    <a:pt x="2357" y="968"/>
                    <a:pt x="2357" y="967"/>
                  </a:cubicBezTo>
                  <a:cubicBezTo>
                    <a:pt x="2358" y="967"/>
                    <a:pt x="2359" y="966"/>
                    <a:pt x="2359" y="965"/>
                  </a:cubicBezTo>
                  <a:cubicBezTo>
                    <a:pt x="2360" y="964"/>
                    <a:pt x="2361" y="963"/>
                    <a:pt x="2362" y="962"/>
                  </a:cubicBezTo>
                  <a:cubicBezTo>
                    <a:pt x="2363" y="962"/>
                    <a:pt x="2363" y="961"/>
                    <a:pt x="2364" y="960"/>
                  </a:cubicBezTo>
                  <a:cubicBezTo>
                    <a:pt x="2364" y="959"/>
                    <a:pt x="2365" y="959"/>
                    <a:pt x="2365" y="958"/>
                  </a:cubicBezTo>
                  <a:cubicBezTo>
                    <a:pt x="2365" y="958"/>
                    <a:pt x="2365" y="958"/>
                    <a:pt x="2365" y="958"/>
                  </a:cubicBezTo>
                  <a:cubicBezTo>
                    <a:pt x="2381" y="957"/>
                    <a:pt x="2376" y="944"/>
                    <a:pt x="2377" y="936"/>
                  </a:cubicBezTo>
                  <a:cubicBezTo>
                    <a:pt x="2371" y="939"/>
                    <a:pt x="2364" y="940"/>
                    <a:pt x="2361" y="946"/>
                  </a:cubicBezTo>
                  <a:cubicBezTo>
                    <a:pt x="2359" y="949"/>
                    <a:pt x="2361" y="954"/>
                    <a:pt x="2364" y="957"/>
                  </a:cubicBezTo>
                  <a:cubicBezTo>
                    <a:pt x="2364" y="958"/>
                    <a:pt x="2363" y="959"/>
                    <a:pt x="2363" y="959"/>
                  </a:cubicBezTo>
                  <a:cubicBezTo>
                    <a:pt x="2362" y="960"/>
                    <a:pt x="2361" y="961"/>
                    <a:pt x="2360" y="962"/>
                  </a:cubicBezTo>
                  <a:cubicBezTo>
                    <a:pt x="2360" y="963"/>
                    <a:pt x="2359" y="963"/>
                    <a:pt x="2358" y="964"/>
                  </a:cubicBezTo>
                  <a:cubicBezTo>
                    <a:pt x="2357" y="965"/>
                    <a:pt x="2357" y="966"/>
                    <a:pt x="2356" y="966"/>
                  </a:cubicBezTo>
                  <a:cubicBezTo>
                    <a:pt x="2355" y="967"/>
                    <a:pt x="2355" y="967"/>
                    <a:pt x="2355" y="967"/>
                  </a:cubicBezTo>
                  <a:cubicBezTo>
                    <a:pt x="2354" y="968"/>
                    <a:pt x="2354" y="968"/>
                    <a:pt x="2354" y="968"/>
                  </a:cubicBezTo>
                  <a:cubicBezTo>
                    <a:pt x="2354" y="968"/>
                    <a:pt x="2354" y="968"/>
                    <a:pt x="2353" y="968"/>
                  </a:cubicBezTo>
                  <a:cubicBezTo>
                    <a:pt x="2353" y="969"/>
                    <a:pt x="2353" y="969"/>
                    <a:pt x="2352" y="969"/>
                  </a:cubicBezTo>
                  <a:cubicBezTo>
                    <a:pt x="2354" y="967"/>
                    <a:pt x="2355" y="965"/>
                    <a:pt x="2356" y="963"/>
                  </a:cubicBezTo>
                  <a:cubicBezTo>
                    <a:pt x="2356" y="963"/>
                    <a:pt x="2356" y="963"/>
                    <a:pt x="2356" y="962"/>
                  </a:cubicBezTo>
                  <a:cubicBezTo>
                    <a:pt x="2357" y="962"/>
                    <a:pt x="2357" y="962"/>
                    <a:pt x="2357" y="961"/>
                  </a:cubicBezTo>
                  <a:cubicBezTo>
                    <a:pt x="2357" y="961"/>
                    <a:pt x="2358" y="960"/>
                    <a:pt x="2358" y="959"/>
                  </a:cubicBezTo>
                  <a:cubicBezTo>
                    <a:pt x="2358" y="958"/>
                    <a:pt x="2359" y="957"/>
                    <a:pt x="2359" y="956"/>
                  </a:cubicBezTo>
                  <a:cubicBezTo>
                    <a:pt x="2360" y="955"/>
                    <a:pt x="2360" y="954"/>
                    <a:pt x="2360" y="954"/>
                  </a:cubicBezTo>
                  <a:cubicBezTo>
                    <a:pt x="2360" y="954"/>
                    <a:pt x="2359" y="955"/>
                    <a:pt x="2358" y="956"/>
                  </a:cubicBezTo>
                  <a:cubicBezTo>
                    <a:pt x="2357" y="957"/>
                    <a:pt x="2357" y="958"/>
                    <a:pt x="2356" y="959"/>
                  </a:cubicBezTo>
                  <a:cubicBezTo>
                    <a:pt x="2355" y="960"/>
                    <a:pt x="2355" y="960"/>
                    <a:pt x="2354" y="961"/>
                  </a:cubicBezTo>
                  <a:cubicBezTo>
                    <a:pt x="2354" y="961"/>
                    <a:pt x="2354" y="961"/>
                    <a:pt x="2354" y="962"/>
                  </a:cubicBezTo>
                  <a:cubicBezTo>
                    <a:pt x="2354" y="962"/>
                    <a:pt x="2353" y="962"/>
                    <a:pt x="2353" y="963"/>
                  </a:cubicBezTo>
                  <a:cubicBezTo>
                    <a:pt x="2350" y="968"/>
                    <a:pt x="2346" y="974"/>
                    <a:pt x="2342" y="981"/>
                  </a:cubicBezTo>
                  <a:cubicBezTo>
                    <a:pt x="2342" y="981"/>
                    <a:pt x="2342" y="981"/>
                    <a:pt x="2342" y="981"/>
                  </a:cubicBezTo>
                  <a:cubicBezTo>
                    <a:pt x="2342" y="980"/>
                    <a:pt x="2342" y="980"/>
                    <a:pt x="2342" y="980"/>
                  </a:cubicBezTo>
                  <a:cubicBezTo>
                    <a:pt x="2342" y="980"/>
                    <a:pt x="2342" y="979"/>
                    <a:pt x="2342" y="979"/>
                  </a:cubicBezTo>
                  <a:cubicBezTo>
                    <a:pt x="2342" y="979"/>
                    <a:pt x="2342" y="979"/>
                    <a:pt x="2342" y="979"/>
                  </a:cubicBezTo>
                  <a:cubicBezTo>
                    <a:pt x="2342" y="978"/>
                    <a:pt x="2341" y="978"/>
                    <a:pt x="2341" y="977"/>
                  </a:cubicBezTo>
                  <a:cubicBezTo>
                    <a:pt x="2341" y="976"/>
                    <a:pt x="2341" y="976"/>
                    <a:pt x="2340" y="975"/>
                  </a:cubicBezTo>
                  <a:cubicBezTo>
                    <a:pt x="2340" y="975"/>
                    <a:pt x="2339" y="974"/>
                    <a:pt x="2339" y="973"/>
                  </a:cubicBezTo>
                  <a:cubicBezTo>
                    <a:pt x="2338" y="972"/>
                    <a:pt x="2338" y="972"/>
                    <a:pt x="2337" y="971"/>
                  </a:cubicBezTo>
                  <a:cubicBezTo>
                    <a:pt x="2337" y="971"/>
                    <a:pt x="2337" y="970"/>
                    <a:pt x="2336" y="970"/>
                  </a:cubicBezTo>
                  <a:cubicBezTo>
                    <a:pt x="2336" y="970"/>
                    <a:pt x="2336" y="970"/>
                    <a:pt x="2336" y="970"/>
                  </a:cubicBezTo>
                  <a:cubicBezTo>
                    <a:pt x="2335" y="969"/>
                    <a:pt x="2335" y="969"/>
                    <a:pt x="2335" y="969"/>
                  </a:cubicBezTo>
                  <a:cubicBezTo>
                    <a:pt x="2343" y="957"/>
                    <a:pt x="2329" y="955"/>
                    <a:pt x="2321" y="951"/>
                  </a:cubicBezTo>
                  <a:cubicBezTo>
                    <a:pt x="2312" y="966"/>
                    <a:pt x="2314" y="975"/>
                    <a:pt x="2333" y="971"/>
                  </a:cubicBezTo>
                  <a:cubicBezTo>
                    <a:pt x="2333" y="971"/>
                    <a:pt x="2334" y="971"/>
                    <a:pt x="2334" y="971"/>
                  </a:cubicBezTo>
                  <a:cubicBezTo>
                    <a:pt x="2334" y="971"/>
                    <a:pt x="2335" y="972"/>
                    <a:pt x="2335" y="973"/>
                  </a:cubicBezTo>
                  <a:cubicBezTo>
                    <a:pt x="2336" y="973"/>
                    <a:pt x="2336" y="974"/>
                    <a:pt x="2337" y="975"/>
                  </a:cubicBezTo>
                  <a:cubicBezTo>
                    <a:pt x="2337" y="975"/>
                    <a:pt x="2337" y="976"/>
                    <a:pt x="2338" y="976"/>
                  </a:cubicBezTo>
                  <a:cubicBezTo>
                    <a:pt x="2338" y="977"/>
                    <a:pt x="2339" y="978"/>
                    <a:pt x="2339" y="978"/>
                  </a:cubicBezTo>
                  <a:cubicBezTo>
                    <a:pt x="2339" y="979"/>
                    <a:pt x="2339" y="979"/>
                    <a:pt x="2340" y="980"/>
                  </a:cubicBezTo>
                  <a:cubicBezTo>
                    <a:pt x="2340" y="980"/>
                    <a:pt x="2340" y="980"/>
                    <a:pt x="2340" y="980"/>
                  </a:cubicBezTo>
                  <a:cubicBezTo>
                    <a:pt x="2340" y="981"/>
                    <a:pt x="2340" y="981"/>
                    <a:pt x="2340" y="981"/>
                  </a:cubicBezTo>
                  <a:cubicBezTo>
                    <a:pt x="2340" y="981"/>
                    <a:pt x="2340" y="981"/>
                    <a:pt x="2340" y="981"/>
                  </a:cubicBezTo>
                  <a:cubicBezTo>
                    <a:pt x="2341" y="982"/>
                    <a:pt x="2341" y="982"/>
                    <a:pt x="2341" y="982"/>
                  </a:cubicBezTo>
                  <a:cubicBezTo>
                    <a:pt x="2341" y="982"/>
                    <a:pt x="2341" y="982"/>
                    <a:pt x="2341" y="982"/>
                  </a:cubicBezTo>
                  <a:cubicBezTo>
                    <a:pt x="2341" y="983"/>
                    <a:pt x="2341" y="983"/>
                    <a:pt x="2341" y="983"/>
                  </a:cubicBezTo>
                  <a:cubicBezTo>
                    <a:pt x="2340" y="985"/>
                    <a:pt x="2339" y="987"/>
                    <a:pt x="2338" y="989"/>
                  </a:cubicBezTo>
                  <a:cubicBezTo>
                    <a:pt x="2336" y="991"/>
                    <a:pt x="2335" y="992"/>
                    <a:pt x="2334" y="994"/>
                  </a:cubicBezTo>
                  <a:cubicBezTo>
                    <a:pt x="2332" y="998"/>
                    <a:pt x="2330" y="1001"/>
                    <a:pt x="2328" y="1003"/>
                  </a:cubicBezTo>
                  <a:cubicBezTo>
                    <a:pt x="2327" y="1003"/>
                    <a:pt x="2327" y="1004"/>
                    <a:pt x="2327" y="1004"/>
                  </a:cubicBezTo>
                  <a:cubicBezTo>
                    <a:pt x="2327" y="1004"/>
                    <a:pt x="2326" y="1004"/>
                    <a:pt x="2326" y="1005"/>
                  </a:cubicBezTo>
                  <a:cubicBezTo>
                    <a:pt x="2326" y="1005"/>
                    <a:pt x="2325" y="1006"/>
                    <a:pt x="2325" y="1006"/>
                  </a:cubicBezTo>
                  <a:cubicBezTo>
                    <a:pt x="2324" y="1007"/>
                    <a:pt x="2324" y="1007"/>
                    <a:pt x="2323" y="1008"/>
                  </a:cubicBezTo>
                  <a:cubicBezTo>
                    <a:pt x="2323" y="1008"/>
                    <a:pt x="2323" y="1008"/>
                    <a:pt x="2322" y="1009"/>
                  </a:cubicBezTo>
                  <a:cubicBezTo>
                    <a:pt x="2322" y="1009"/>
                    <a:pt x="2321" y="1009"/>
                    <a:pt x="2321" y="1010"/>
                  </a:cubicBezTo>
                  <a:cubicBezTo>
                    <a:pt x="2321" y="1010"/>
                    <a:pt x="2320" y="1010"/>
                    <a:pt x="2320" y="1010"/>
                  </a:cubicBezTo>
                  <a:cubicBezTo>
                    <a:pt x="2320" y="1010"/>
                    <a:pt x="2320" y="1010"/>
                    <a:pt x="2320" y="1010"/>
                  </a:cubicBezTo>
                  <a:cubicBezTo>
                    <a:pt x="2319" y="1011"/>
                    <a:pt x="2319" y="1011"/>
                    <a:pt x="2319" y="1011"/>
                  </a:cubicBezTo>
                  <a:cubicBezTo>
                    <a:pt x="2317" y="1011"/>
                    <a:pt x="2317" y="1011"/>
                    <a:pt x="2317" y="1011"/>
                  </a:cubicBezTo>
                  <a:cubicBezTo>
                    <a:pt x="2315" y="1011"/>
                    <a:pt x="2315" y="1011"/>
                    <a:pt x="2315" y="1011"/>
                  </a:cubicBezTo>
                  <a:cubicBezTo>
                    <a:pt x="2314" y="1012"/>
                    <a:pt x="2313" y="1012"/>
                    <a:pt x="2311" y="1012"/>
                  </a:cubicBezTo>
                  <a:cubicBezTo>
                    <a:pt x="2306" y="1014"/>
                    <a:pt x="2302" y="1015"/>
                    <a:pt x="2297" y="1017"/>
                  </a:cubicBezTo>
                  <a:cubicBezTo>
                    <a:pt x="2287" y="1021"/>
                    <a:pt x="2278" y="1025"/>
                    <a:pt x="2269" y="1029"/>
                  </a:cubicBezTo>
                  <a:cubicBezTo>
                    <a:pt x="2260" y="1033"/>
                    <a:pt x="2252" y="1037"/>
                    <a:pt x="2244" y="1041"/>
                  </a:cubicBezTo>
                  <a:cubicBezTo>
                    <a:pt x="2240" y="1043"/>
                    <a:pt x="2237" y="1044"/>
                    <a:pt x="2233" y="1046"/>
                  </a:cubicBezTo>
                  <a:cubicBezTo>
                    <a:pt x="2233" y="1046"/>
                    <a:pt x="2233" y="1046"/>
                    <a:pt x="2233" y="1046"/>
                  </a:cubicBezTo>
                  <a:cubicBezTo>
                    <a:pt x="2234" y="1045"/>
                    <a:pt x="2234" y="1045"/>
                    <a:pt x="2235" y="1044"/>
                  </a:cubicBezTo>
                  <a:cubicBezTo>
                    <a:pt x="2236" y="1043"/>
                    <a:pt x="2237" y="1042"/>
                    <a:pt x="2238" y="1041"/>
                  </a:cubicBezTo>
                  <a:cubicBezTo>
                    <a:pt x="2239" y="1040"/>
                    <a:pt x="2239" y="1039"/>
                    <a:pt x="2240" y="1037"/>
                  </a:cubicBezTo>
                  <a:cubicBezTo>
                    <a:pt x="2241" y="1036"/>
                    <a:pt x="2242" y="1035"/>
                    <a:pt x="2243" y="1034"/>
                  </a:cubicBezTo>
                  <a:cubicBezTo>
                    <a:pt x="2243" y="1033"/>
                    <a:pt x="2244" y="1032"/>
                    <a:pt x="2244" y="1031"/>
                  </a:cubicBezTo>
                  <a:cubicBezTo>
                    <a:pt x="2261" y="1022"/>
                    <a:pt x="2253" y="1015"/>
                    <a:pt x="2261" y="1003"/>
                  </a:cubicBezTo>
                  <a:cubicBezTo>
                    <a:pt x="2255" y="1006"/>
                    <a:pt x="2249" y="1009"/>
                    <a:pt x="2245" y="1012"/>
                  </a:cubicBezTo>
                  <a:cubicBezTo>
                    <a:pt x="2251" y="1001"/>
                    <a:pt x="2260" y="990"/>
                    <a:pt x="2270" y="980"/>
                  </a:cubicBezTo>
                  <a:cubicBezTo>
                    <a:pt x="2258" y="985"/>
                    <a:pt x="2247" y="995"/>
                    <a:pt x="2237" y="1003"/>
                  </a:cubicBezTo>
                  <a:cubicBezTo>
                    <a:pt x="2226" y="1013"/>
                    <a:pt x="2219" y="1025"/>
                    <a:pt x="2213" y="1035"/>
                  </a:cubicBezTo>
                  <a:cubicBezTo>
                    <a:pt x="2192" y="1051"/>
                    <a:pt x="2164" y="1053"/>
                    <a:pt x="2139" y="1047"/>
                  </a:cubicBezTo>
                  <a:cubicBezTo>
                    <a:pt x="2129" y="1041"/>
                    <a:pt x="2114" y="1035"/>
                    <a:pt x="2105" y="1033"/>
                  </a:cubicBezTo>
                  <a:cubicBezTo>
                    <a:pt x="2089" y="1029"/>
                    <a:pt x="2082" y="1020"/>
                    <a:pt x="2066" y="1015"/>
                  </a:cubicBezTo>
                  <a:cubicBezTo>
                    <a:pt x="2062" y="1014"/>
                    <a:pt x="2058" y="1012"/>
                    <a:pt x="2054" y="1011"/>
                  </a:cubicBezTo>
                  <a:cubicBezTo>
                    <a:pt x="2055" y="1011"/>
                    <a:pt x="2056" y="1010"/>
                    <a:pt x="2057" y="1010"/>
                  </a:cubicBezTo>
                  <a:cubicBezTo>
                    <a:pt x="2063" y="1007"/>
                    <a:pt x="2069" y="1003"/>
                    <a:pt x="2076" y="999"/>
                  </a:cubicBezTo>
                  <a:cubicBezTo>
                    <a:pt x="2076" y="999"/>
                    <a:pt x="2076" y="999"/>
                    <a:pt x="2076" y="999"/>
                  </a:cubicBezTo>
                  <a:cubicBezTo>
                    <a:pt x="2077" y="1000"/>
                    <a:pt x="2078" y="1000"/>
                    <a:pt x="2079" y="1000"/>
                  </a:cubicBezTo>
                  <a:cubicBezTo>
                    <a:pt x="2080" y="1000"/>
                    <a:pt x="2080" y="1001"/>
                    <a:pt x="2081" y="1001"/>
                  </a:cubicBezTo>
                  <a:cubicBezTo>
                    <a:pt x="2082" y="1001"/>
                    <a:pt x="2082" y="1001"/>
                    <a:pt x="2083" y="1001"/>
                  </a:cubicBezTo>
                  <a:cubicBezTo>
                    <a:pt x="2084" y="1001"/>
                    <a:pt x="2086" y="1002"/>
                    <a:pt x="2088" y="1002"/>
                  </a:cubicBezTo>
                  <a:cubicBezTo>
                    <a:pt x="2089" y="1002"/>
                    <a:pt x="2091" y="1003"/>
                    <a:pt x="2093" y="1003"/>
                  </a:cubicBezTo>
                  <a:cubicBezTo>
                    <a:pt x="2097" y="1004"/>
                    <a:pt x="2101" y="1004"/>
                    <a:pt x="2105" y="1005"/>
                  </a:cubicBezTo>
                  <a:cubicBezTo>
                    <a:pt x="2109" y="1006"/>
                    <a:pt x="2113" y="1007"/>
                    <a:pt x="2116" y="1008"/>
                  </a:cubicBezTo>
                  <a:cubicBezTo>
                    <a:pt x="2118" y="1009"/>
                    <a:pt x="2120" y="1009"/>
                    <a:pt x="2122" y="1010"/>
                  </a:cubicBezTo>
                  <a:cubicBezTo>
                    <a:pt x="2123" y="1010"/>
                    <a:pt x="2125" y="1011"/>
                    <a:pt x="2126" y="1011"/>
                  </a:cubicBezTo>
                  <a:cubicBezTo>
                    <a:pt x="2127" y="1012"/>
                    <a:pt x="2127" y="1012"/>
                    <a:pt x="2127" y="1012"/>
                  </a:cubicBezTo>
                  <a:cubicBezTo>
                    <a:pt x="2127" y="1012"/>
                    <a:pt x="2128" y="1012"/>
                    <a:pt x="2128" y="1012"/>
                  </a:cubicBezTo>
                  <a:cubicBezTo>
                    <a:pt x="2128" y="1012"/>
                    <a:pt x="2128" y="1013"/>
                    <a:pt x="2129" y="1013"/>
                  </a:cubicBezTo>
                  <a:cubicBezTo>
                    <a:pt x="2129" y="1014"/>
                    <a:pt x="2129" y="1014"/>
                    <a:pt x="2129" y="1014"/>
                  </a:cubicBezTo>
                  <a:cubicBezTo>
                    <a:pt x="2130" y="1014"/>
                    <a:pt x="2130" y="1014"/>
                    <a:pt x="2130" y="1014"/>
                  </a:cubicBezTo>
                  <a:cubicBezTo>
                    <a:pt x="2130" y="1014"/>
                    <a:pt x="2130" y="1014"/>
                    <a:pt x="2130" y="1015"/>
                  </a:cubicBezTo>
                  <a:cubicBezTo>
                    <a:pt x="2131" y="1015"/>
                    <a:pt x="2132" y="1015"/>
                    <a:pt x="2132" y="1016"/>
                  </a:cubicBezTo>
                  <a:cubicBezTo>
                    <a:pt x="2133" y="1016"/>
                    <a:pt x="2134" y="1016"/>
                    <a:pt x="2135" y="1017"/>
                  </a:cubicBezTo>
                  <a:cubicBezTo>
                    <a:pt x="2136" y="1017"/>
                    <a:pt x="2137" y="1017"/>
                    <a:pt x="2137" y="1018"/>
                  </a:cubicBezTo>
                  <a:cubicBezTo>
                    <a:pt x="2138" y="1018"/>
                    <a:pt x="2139" y="1018"/>
                    <a:pt x="2140" y="1018"/>
                  </a:cubicBezTo>
                  <a:cubicBezTo>
                    <a:pt x="2140" y="1018"/>
                    <a:pt x="2140" y="1019"/>
                    <a:pt x="2140" y="1019"/>
                  </a:cubicBezTo>
                  <a:cubicBezTo>
                    <a:pt x="2140" y="1019"/>
                    <a:pt x="2140" y="1019"/>
                    <a:pt x="2140" y="1019"/>
                  </a:cubicBezTo>
                  <a:cubicBezTo>
                    <a:pt x="2151" y="1028"/>
                    <a:pt x="2161" y="1025"/>
                    <a:pt x="2173" y="1022"/>
                  </a:cubicBezTo>
                  <a:cubicBezTo>
                    <a:pt x="2164" y="1011"/>
                    <a:pt x="2153" y="1012"/>
                    <a:pt x="2143" y="1017"/>
                  </a:cubicBezTo>
                  <a:cubicBezTo>
                    <a:pt x="2142" y="1016"/>
                    <a:pt x="2141" y="1016"/>
                    <a:pt x="2140" y="1016"/>
                  </a:cubicBezTo>
                  <a:cubicBezTo>
                    <a:pt x="2140" y="1016"/>
                    <a:pt x="2139" y="1015"/>
                    <a:pt x="2138" y="1015"/>
                  </a:cubicBezTo>
                  <a:cubicBezTo>
                    <a:pt x="2137" y="1015"/>
                    <a:pt x="2136" y="1015"/>
                    <a:pt x="2135" y="1014"/>
                  </a:cubicBezTo>
                  <a:cubicBezTo>
                    <a:pt x="2135" y="1014"/>
                    <a:pt x="2134" y="1014"/>
                    <a:pt x="2133" y="1013"/>
                  </a:cubicBezTo>
                  <a:cubicBezTo>
                    <a:pt x="2133" y="1013"/>
                    <a:pt x="2133" y="1013"/>
                    <a:pt x="2132" y="1013"/>
                  </a:cubicBezTo>
                  <a:cubicBezTo>
                    <a:pt x="2133" y="1013"/>
                    <a:pt x="2133" y="1013"/>
                    <a:pt x="2134" y="1013"/>
                  </a:cubicBezTo>
                  <a:cubicBezTo>
                    <a:pt x="2135" y="1013"/>
                    <a:pt x="2136" y="1013"/>
                    <a:pt x="2136" y="1013"/>
                  </a:cubicBezTo>
                  <a:cubicBezTo>
                    <a:pt x="2136" y="1013"/>
                    <a:pt x="2135" y="1013"/>
                    <a:pt x="2134" y="1012"/>
                  </a:cubicBezTo>
                  <a:cubicBezTo>
                    <a:pt x="2133" y="1012"/>
                    <a:pt x="2132" y="1011"/>
                    <a:pt x="2131" y="1010"/>
                  </a:cubicBezTo>
                  <a:cubicBezTo>
                    <a:pt x="2130" y="1010"/>
                    <a:pt x="2130" y="1010"/>
                    <a:pt x="2129" y="1010"/>
                  </a:cubicBezTo>
                  <a:cubicBezTo>
                    <a:pt x="2129" y="1009"/>
                    <a:pt x="2128" y="1009"/>
                    <a:pt x="2128" y="1009"/>
                  </a:cubicBezTo>
                  <a:cubicBezTo>
                    <a:pt x="2127" y="1009"/>
                    <a:pt x="2127" y="1009"/>
                    <a:pt x="2127" y="1009"/>
                  </a:cubicBezTo>
                  <a:cubicBezTo>
                    <a:pt x="2125" y="1008"/>
                    <a:pt x="2124" y="1008"/>
                    <a:pt x="2122" y="1007"/>
                  </a:cubicBezTo>
                  <a:cubicBezTo>
                    <a:pt x="2120" y="1007"/>
                    <a:pt x="2118" y="1006"/>
                    <a:pt x="2117" y="1006"/>
                  </a:cubicBezTo>
                  <a:cubicBezTo>
                    <a:pt x="2113" y="1005"/>
                    <a:pt x="2109" y="1004"/>
                    <a:pt x="2105" y="1003"/>
                  </a:cubicBezTo>
                  <a:cubicBezTo>
                    <a:pt x="2101" y="1002"/>
                    <a:pt x="2097" y="1001"/>
                    <a:pt x="2093" y="1000"/>
                  </a:cubicBezTo>
                  <a:cubicBezTo>
                    <a:pt x="2091" y="1000"/>
                    <a:pt x="2090" y="999"/>
                    <a:pt x="2088" y="999"/>
                  </a:cubicBezTo>
                  <a:cubicBezTo>
                    <a:pt x="2086" y="999"/>
                    <a:pt x="2085" y="999"/>
                    <a:pt x="2083" y="998"/>
                  </a:cubicBezTo>
                  <a:cubicBezTo>
                    <a:pt x="2082" y="998"/>
                    <a:pt x="2082" y="998"/>
                    <a:pt x="2081" y="998"/>
                  </a:cubicBezTo>
                  <a:cubicBezTo>
                    <a:pt x="2080" y="998"/>
                    <a:pt x="2080" y="998"/>
                    <a:pt x="2079" y="998"/>
                  </a:cubicBezTo>
                  <a:cubicBezTo>
                    <a:pt x="2078" y="998"/>
                    <a:pt x="2078" y="998"/>
                    <a:pt x="2077" y="998"/>
                  </a:cubicBezTo>
                  <a:cubicBezTo>
                    <a:pt x="2086" y="993"/>
                    <a:pt x="2095" y="986"/>
                    <a:pt x="2104" y="978"/>
                  </a:cubicBezTo>
                  <a:cubicBezTo>
                    <a:pt x="2106" y="977"/>
                    <a:pt x="2108" y="975"/>
                    <a:pt x="2110" y="973"/>
                  </a:cubicBezTo>
                  <a:cubicBezTo>
                    <a:pt x="2112" y="971"/>
                    <a:pt x="2114" y="970"/>
                    <a:pt x="2116" y="968"/>
                  </a:cubicBezTo>
                  <a:cubicBezTo>
                    <a:pt x="2120" y="964"/>
                    <a:pt x="2124" y="960"/>
                    <a:pt x="2127" y="956"/>
                  </a:cubicBezTo>
                  <a:cubicBezTo>
                    <a:pt x="2133" y="950"/>
                    <a:pt x="2139" y="943"/>
                    <a:pt x="2146" y="937"/>
                  </a:cubicBezTo>
                  <a:cubicBezTo>
                    <a:pt x="2146" y="937"/>
                    <a:pt x="2147" y="937"/>
                    <a:pt x="2148" y="937"/>
                  </a:cubicBezTo>
                  <a:cubicBezTo>
                    <a:pt x="2148" y="937"/>
                    <a:pt x="2148" y="937"/>
                    <a:pt x="2149" y="937"/>
                  </a:cubicBezTo>
                  <a:cubicBezTo>
                    <a:pt x="2149" y="937"/>
                    <a:pt x="2149" y="937"/>
                    <a:pt x="2150" y="937"/>
                  </a:cubicBezTo>
                  <a:cubicBezTo>
                    <a:pt x="2150" y="937"/>
                    <a:pt x="2151" y="937"/>
                    <a:pt x="2151" y="937"/>
                  </a:cubicBezTo>
                  <a:cubicBezTo>
                    <a:pt x="2152" y="937"/>
                    <a:pt x="2152" y="937"/>
                    <a:pt x="2152" y="937"/>
                  </a:cubicBezTo>
                  <a:cubicBezTo>
                    <a:pt x="2152" y="937"/>
                    <a:pt x="2153" y="937"/>
                    <a:pt x="2153" y="937"/>
                  </a:cubicBezTo>
                  <a:cubicBezTo>
                    <a:pt x="2153" y="937"/>
                    <a:pt x="2154" y="936"/>
                    <a:pt x="2155" y="936"/>
                  </a:cubicBezTo>
                  <a:cubicBezTo>
                    <a:pt x="2155" y="936"/>
                    <a:pt x="2156" y="936"/>
                    <a:pt x="2156" y="936"/>
                  </a:cubicBezTo>
                  <a:cubicBezTo>
                    <a:pt x="2157" y="936"/>
                    <a:pt x="2157" y="936"/>
                    <a:pt x="2157" y="936"/>
                  </a:cubicBezTo>
                  <a:cubicBezTo>
                    <a:pt x="2158" y="936"/>
                    <a:pt x="2158" y="936"/>
                    <a:pt x="2158" y="936"/>
                  </a:cubicBezTo>
                  <a:cubicBezTo>
                    <a:pt x="2159" y="936"/>
                    <a:pt x="2160" y="936"/>
                    <a:pt x="2160" y="936"/>
                  </a:cubicBezTo>
                  <a:cubicBezTo>
                    <a:pt x="2162" y="936"/>
                    <a:pt x="2163" y="936"/>
                    <a:pt x="2165" y="936"/>
                  </a:cubicBezTo>
                  <a:cubicBezTo>
                    <a:pt x="2166" y="936"/>
                    <a:pt x="2167" y="937"/>
                    <a:pt x="2169" y="937"/>
                  </a:cubicBezTo>
                  <a:cubicBezTo>
                    <a:pt x="2170" y="937"/>
                    <a:pt x="2172" y="937"/>
                    <a:pt x="2173" y="938"/>
                  </a:cubicBezTo>
                  <a:cubicBezTo>
                    <a:pt x="2174" y="938"/>
                    <a:pt x="2176" y="939"/>
                    <a:pt x="2177" y="939"/>
                  </a:cubicBezTo>
                  <a:cubicBezTo>
                    <a:pt x="2178" y="947"/>
                    <a:pt x="2182" y="956"/>
                    <a:pt x="2188" y="959"/>
                  </a:cubicBezTo>
                  <a:cubicBezTo>
                    <a:pt x="2195" y="964"/>
                    <a:pt x="2202" y="956"/>
                    <a:pt x="2209" y="953"/>
                  </a:cubicBezTo>
                  <a:cubicBezTo>
                    <a:pt x="2199" y="943"/>
                    <a:pt x="2189" y="918"/>
                    <a:pt x="2177" y="936"/>
                  </a:cubicBezTo>
                  <a:cubicBezTo>
                    <a:pt x="2176" y="936"/>
                    <a:pt x="2176" y="936"/>
                    <a:pt x="2176" y="936"/>
                  </a:cubicBezTo>
                  <a:cubicBezTo>
                    <a:pt x="2176" y="935"/>
                    <a:pt x="2176" y="935"/>
                    <a:pt x="2176" y="934"/>
                  </a:cubicBezTo>
                  <a:cubicBezTo>
                    <a:pt x="2176" y="936"/>
                    <a:pt x="2176" y="936"/>
                    <a:pt x="2176" y="936"/>
                  </a:cubicBezTo>
                  <a:cubicBezTo>
                    <a:pt x="2175" y="936"/>
                    <a:pt x="2174" y="935"/>
                    <a:pt x="2174" y="935"/>
                  </a:cubicBezTo>
                  <a:cubicBezTo>
                    <a:pt x="2172" y="935"/>
                    <a:pt x="2171" y="934"/>
                    <a:pt x="2169" y="934"/>
                  </a:cubicBezTo>
                  <a:cubicBezTo>
                    <a:pt x="2168" y="934"/>
                    <a:pt x="2166" y="934"/>
                    <a:pt x="2164" y="933"/>
                  </a:cubicBezTo>
                  <a:cubicBezTo>
                    <a:pt x="2163" y="933"/>
                    <a:pt x="2161" y="933"/>
                    <a:pt x="2160" y="933"/>
                  </a:cubicBezTo>
                  <a:cubicBezTo>
                    <a:pt x="2159" y="933"/>
                    <a:pt x="2159" y="933"/>
                    <a:pt x="2158" y="933"/>
                  </a:cubicBezTo>
                  <a:cubicBezTo>
                    <a:pt x="2158" y="933"/>
                    <a:pt x="2157" y="933"/>
                    <a:pt x="2157" y="933"/>
                  </a:cubicBezTo>
                  <a:cubicBezTo>
                    <a:pt x="2157" y="933"/>
                    <a:pt x="2156" y="933"/>
                    <a:pt x="2156" y="933"/>
                  </a:cubicBezTo>
                  <a:cubicBezTo>
                    <a:pt x="2155" y="934"/>
                    <a:pt x="2155" y="934"/>
                    <a:pt x="2154" y="934"/>
                  </a:cubicBezTo>
                  <a:cubicBezTo>
                    <a:pt x="2153" y="934"/>
                    <a:pt x="2153" y="934"/>
                    <a:pt x="2152" y="934"/>
                  </a:cubicBezTo>
                  <a:cubicBezTo>
                    <a:pt x="2152" y="934"/>
                    <a:pt x="2152" y="934"/>
                    <a:pt x="2151" y="934"/>
                  </a:cubicBezTo>
                  <a:cubicBezTo>
                    <a:pt x="2151" y="934"/>
                    <a:pt x="2151" y="934"/>
                    <a:pt x="2151" y="934"/>
                  </a:cubicBezTo>
                  <a:cubicBezTo>
                    <a:pt x="2150" y="935"/>
                    <a:pt x="2150" y="935"/>
                    <a:pt x="2149" y="935"/>
                  </a:cubicBezTo>
                  <a:cubicBezTo>
                    <a:pt x="2149" y="935"/>
                    <a:pt x="2149" y="935"/>
                    <a:pt x="2148" y="936"/>
                  </a:cubicBezTo>
                  <a:cubicBezTo>
                    <a:pt x="2148" y="936"/>
                    <a:pt x="2148" y="936"/>
                    <a:pt x="2147" y="936"/>
                  </a:cubicBezTo>
                  <a:cubicBezTo>
                    <a:pt x="2147" y="936"/>
                    <a:pt x="2146" y="937"/>
                    <a:pt x="2146" y="937"/>
                  </a:cubicBezTo>
                  <a:cubicBezTo>
                    <a:pt x="2148" y="935"/>
                    <a:pt x="2149" y="934"/>
                    <a:pt x="2151" y="933"/>
                  </a:cubicBezTo>
                  <a:cubicBezTo>
                    <a:pt x="2152" y="932"/>
                    <a:pt x="2153" y="931"/>
                    <a:pt x="2154" y="930"/>
                  </a:cubicBezTo>
                  <a:cubicBezTo>
                    <a:pt x="2155" y="929"/>
                    <a:pt x="2156" y="928"/>
                    <a:pt x="2157" y="927"/>
                  </a:cubicBezTo>
                  <a:cubicBezTo>
                    <a:pt x="2158" y="927"/>
                    <a:pt x="2159" y="926"/>
                    <a:pt x="2160" y="925"/>
                  </a:cubicBezTo>
                  <a:cubicBezTo>
                    <a:pt x="2163" y="922"/>
                    <a:pt x="2163" y="922"/>
                    <a:pt x="2163" y="922"/>
                  </a:cubicBezTo>
                  <a:cubicBezTo>
                    <a:pt x="2168" y="919"/>
                    <a:pt x="2172" y="916"/>
                    <a:pt x="2177" y="913"/>
                  </a:cubicBezTo>
                  <a:cubicBezTo>
                    <a:pt x="2186" y="907"/>
                    <a:pt x="2195" y="902"/>
                    <a:pt x="2203" y="897"/>
                  </a:cubicBezTo>
                  <a:cubicBezTo>
                    <a:pt x="2212" y="892"/>
                    <a:pt x="2221" y="887"/>
                    <a:pt x="2229" y="882"/>
                  </a:cubicBezTo>
                  <a:cubicBezTo>
                    <a:pt x="2237" y="877"/>
                    <a:pt x="2244" y="872"/>
                    <a:pt x="2251" y="867"/>
                  </a:cubicBezTo>
                  <a:cubicBezTo>
                    <a:pt x="2254" y="864"/>
                    <a:pt x="2257" y="862"/>
                    <a:pt x="2260" y="859"/>
                  </a:cubicBezTo>
                  <a:cubicBezTo>
                    <a:pt x="2261" y="858"/>
                    <a:pt x="2262" y="856"/>
                    <a:pt x="2264" y="855"/>
                  </a:cubicBezTo>
                  <a:cubicBezTo>
                    <a:pt x="2265" y="854"/>
                    <a:pt x="2266" y="852"/>
                    <a:pt x="2267" y="851"/>
                  </a:cubicBezTo>
                  <a:cubicBezTo>
                    <a:pt x="2272" y="846"/>
                    <a:pt x="2275" y="841"/>
                    <a:pt x="2278" y="837"/>
                  </a:cubicBezTo>
                  <a:cubicBezTo>
                    <a:pt x="2280" y="835"/>
                    <a:pt x="2281" y="833"/>
                    <a:pt x="2282" y="831"/>
                  </a:cubicBezTo>
                  <a:cubicBezTo>
                    <a:pt x="2283" y="829"/>
                    <a:pt x="2284" y="828"/>
                    <a:pt x="2284" y="827"/>
                  </a:cubicBezTo>
                  <a:cubicBezTo>
                    <a:pt x="2285" y="824"/>
                    <a:pt x="2286" y="823"/>
                    <a:pt x="2286" y="823"/>
                  </a:cubicBezTo>
                  <a:cubicBezTo>
                    <a:pt x="2286" y="823"/>
                    <a:pt x="2285" y="824"/>
                    <a:pt x="2284" y="826"/>
                  </a:cubicBezTo>
                  <a:cubicBezTo>
                    <a:pt x="2283" y="827"/>
                    <a:pt x="2282" y="829"/>
                    <a:pt x="2281" y="830"/>
                  </a:cubicBezTo>
                  <a:cubicBezTo>
                    <a:pt x="2280" y="832"/>
                    <a:pt x="2278" y="834"/>
                    <a:pt x="2277" y="836"/>
                  </a:cubicBezTo>
                  <a:cubicBezTo>
                    <a:pt x="2274" y="839"/>
                    <a:pt x="2270" y="844"/>
                    <a:pt x="2265" y="848"/>
                  </a:cubicBezTo>
                  <a:cubicBezTo>
                    <a:pt x="2264" y="850"/>
                    <a:pt x="2263" y="851"/>
                    <a:pt x="2261" y="852"/>
                  </a:cubicBezTo>
                  <a:cubicBezTo>
                    <a:pt x="2260" y="853"/>
                    <a:pt x="2259" y="854"/>
                    <a:pt x="2257" y="855"/>
                  </a:cubicBezTo>
                  <a:cubicBezTo>
                    <a:pt x="2256" y="856"/>
                    <a:pt x="2256" y="857"/>
                    <a:pt x="2255" y="857"/>
                  </a:cubicBezTo>
                  <a:cubicBezTo>
                    <a:pt x="2254" y="858"/>
                    <a:pt x="2254" y="859"/>
                    <a:pt x="2253" y="859"/>
                  </a:cubicBezTo>
                  <a:cubicBezTo>
                    <a:pt x="2251" y="860"/>
                    <a:pt x="2250" y="862"/>
                    <a:pt x="2248" y="863"/>
                  </a:cubicBezTo>
                  <a:cubicBezTo>
                    <a:pt x="2248" y="863"/>
                    <a:pt x="2248" y="863"/>
                    <a:pt x="2248" y="863"/>
                  </a:cubicBezTo>
                  <a:cubicBezTo>
                    <a:pt x="2248" y="863"/>
                    <a:pt x="2248" y="863"/>
                    <a:pt x="2248" y="863"/>
                  </a:cubicBezTo>
                  <a:cubicBezTo>
                    <a:pt x="2249" y="862"/>
                    <a:pt x="2249" y="860"/>
                    <a:pt x="2250" y="859"/>
                  </a:cubicBezTo>
                  <a:cubicBezTo>
                    <a:pt x="2250" y="858"/>
                    <a:pt x="2251" y="857"/>
                    <a:pt x="2251" y="855"/>
                  </a:cubicBezTo>
                  <a:cubicBezTo>
                    <a:pt x="2251" y="854"/>
                    <a:pt x="2252" y="853"/>
                    <a:pt x="2252" y="851"/>
                  </a:cubicBezTo>
                  <a:cubicBezTo>
                    <a:pt x="2252" y="851"/>
                    <a:pt x="2252" y="851"/>
                    <a:pt x="2252" y="851"/>
                  </a:cubicBezTo>
                  <a:cubicBezTo>
                    <a:pt x="2253" y="851"/>
                    <a:pt x="2253" y="851"/>
                    <a:pt x="2253" y="851"/>
                  </a:cubicBezTo>
                  <a:cubicBezTo>
                    <a:pt x="2265" y="836"/>
                    <a:pt x="2262" y="819"/>
                    <a:pt x="2258" y="799"/>
                  </a:cubicBezTo>
                  <a:cubicBezTo>
                    <a:pt x="2244" y="810"/>
                    <a:pt x="2245" y="828"/>
                    <a:pt x="2250" y="846"/>
                  </a:cubicBezTo>
                  <a:cubicBezTo>
                    <a:pt x="2250" y="847"/>
                    <a:pt x="2249" y="849"/>
                    <a:pt x="2249" y="850"/>
                  </a:cubicBezTo>
                  <a:cubicBezTo>
                    <a:pt x="2249" y="851"/>
                    <a:pt x="2248" y="853"/>
                    <a:pt x="2248" y="854"/>
                  </a:cubicBezTo>
                  <a:cubicBezTo>
                    <a:pt x="2248" y="855"/>
                    <a:pt x="2247" y="856"/>
                    <a:pt x="2247" y="857"/>
                  </a:cubicBezTo>
                  <a:cubicBezTo>
                    <a:pt x="2246" y="859"/>
                    <a:pt x="2246" y="860"/>
                    <a:pt x="2245" y="861"/>
                  </a:cubicBezTo>
                  <a:cubicBezTo>
                    <a:pt x="2245" y="862"/>
                    <a:pt x="2244" y="863"/>
                    <a:pt x="2244" y="864"/>
                  </a:cubicBezTo>
                  <a:cubicBezTo>
                    <a:pt x="2244" y="864"/>
                    <a:pt x="2244" y="864"/>
                    <a:pt x="2244" y="864"/>
                  </a:cubicBezTo>
                  <a:cubicBezTo>
                    <a:pt x="2243" y="864"/>
                    <a:pt x="2243" y="865"/>
                    <a:pt x="2243" y="865"/>
                  </a:cubicBezTo>
                  <a:cubicBezTo>
                    <a:pt x="2243" y="865"/>
                    <a:pt x="2243" y="866"/>
                    <a:pt x="2243" y="866"/>
                  </a:cubicBezTo>
                  <a:cubicBezTo>
                    <a:pt x="2243" y="866"/>
                    <a:pt x="2243" y="867"/>
                    <a:pt x="2243" y="867"/>
                  </a:cubicBezTo>
                  <a:cubicBezTo>
                    <a:pt x="2238" y="871"/>
                    <a:pt x="2232" y="874"/>
                    <a:pt x="2227" y="878"/>
                  </a:cubicBezTo>
                  <a:cubicBezTo>
                    <a:pt x="2219" y="883"/>
                    <a:pt x="2210" y="888"/>
                    <a:pt x="2201" y="893"/>
                  </a:cubicBezTo>
                  <a:cubicBezTo>
                    <a:pt x="2193" y="898"/>
                    <a:pt x="2183" y="903"/>
                    <a:pt x="2174" y="909"/>
                  </a:cubicBezTo>
                  <a:cubicBezTo>
                    <a:pt x="2170" y="912"/>
                    <a:pt x="2165" y="915"/>
                    <a:pt x="2161" y="919"/>
                  </a:cubicBezTo>
                  <a:cubicBezTo>
                    <a:pt x="2158" y="921"/>
                    <a:pt x="2158" y="921"/>
                    <a:pt x="2158" y="921"/>
                  </a:cubicBezTo>
                  <a:cubicBezTo>
                    <a:pt x="2157" y="922"/>
                    <a:pt x="2156" y="923"/>
                    <a:pt x="2154" y="924"/>
                  </a:cubicBezTo>
                  <a:cubicBezTo>
                    <a:pt x="2153" y="924"/>
                    <a:pt x="2152" y="925"/>
                    <a:pt x="2151" y="926"/>
                  </a:cubicBezTo>
                  <a:cubicBezTo>
                    <a:pt x="2150" y="927"/>
                    <a:pt x="2149" y="928"/>
                    <a:pt x="2148" y="929"/>
                  </a:cubicBezTo>
                  <a:cubicBezTo>
                    <a:pt x="2140" y="936"/>
                    <a:pt x="2132" y="945"/>
                    <a:pt x="2124" y="952"/>
                  </a:cubicBezTo>
                  <a:cubicBezTo>
                    <a:pt x="2122" y="955"/>
                    <a:pt x="2120" y="957"/>
                    <a:pt x="2118" y="959"/>
                  </a:cubicBezTo>
                  <a:cubicBezTo>
                    <a:pt x="2118" y="959"/>
                    <a:pt x="2118" y="959"/>
                    <a:pt x="2118" y="958"/>
                  </a:cubicBezTo>
                  <a:cubicBezTo>
                    <a:pt x="2118" y="958"/>
                    <a:pt x="2119" y="957"/>
                    <a:pt x="2119" y="956"/>
                  </a:cubicBezTo>
                  <a:cubicBezTo>
                    <a:pt x="2119" y="956"/>
                    <a:pt x="2120" y="955"/>
                    <a:pt x="2120" y="954"/>
                  </a:cubicBezTo>
                  <a:cubicBezTo>
                    <a:pt x="2120" y="953"/>
                    <a:pt x="2120" y="952"/>
                    <a:pt x="2121" y="951"/>
                  </a:cubicBezTo>
                  <a:cubicBezTo>
                    <a:pt x="2121" y="951"/>
                    <a:pt x="2121" y="950"/>
                    <a:pt x="2121" y="950"/>
                  </a:cubicBezTo>
                  <a:cubicBezTo>
                    <a:pt x="2121" y="949"/>
                    <a:pt x="2121" y="949"/>
                    <a:pt x="2121" y="948"/>
                  </a:cubicBezTo>
                  <a:cubicBezTo>
                    <a:pt x="2122" y="946"/>
                    <a:pt x="2122" y="943"/>
                    <a:pt x="2123" y="941"/>
                  </a:cubicBezTo>
                  <a:cubicBezTo>
                    <a:pt x="2123" y="938"/>
                    <a:pt x="2124" y="935"/>
                    <a:pt x="2124" y="933"/>
                  </a:cubicBezTo>
                  <a:cubicBezTo>
                    <a:pt x="2125" y="927"/>
                    <a:pt x="2126" y="921"/>
                    <a:pt x="2127" y="915"/>
                  </a:cubicBezTo>
                  <a:cubicBezTo>
                    <a:pt x="2128" y="909"/>
                    <a:pt x="2128" y="904"/>
                    <a:pt x="2129" y="898"/>
                  </a:cubicBezTo>
                  <a:cubicBezTo>
                    <a:pt x="2130" y="898"/>
                    <a:pt x="2130" y="898"/>
                    <a:pt x="2130" y="898"/>
                  </a:cubicBezTo>
                  <a:cubicBezTo>
                    <a:pt x="2131" y="898"/>
                    <a:pt x="2132" y="898"/>
                    <a:pt x="2133" y="897"/>
                  </a:cubicBezTo>
                  <a:cubicBezTo>
                    <a:pt x="2133" y="897"/>
                    <a:pt x="2134" y="897"/>
                    <a:pt x="2134" y="897"/>
                  </a:cubicBezTo>
                  <a:cubicBezTo>
                    <a:pt x="2134" y="897"/>
                    <a:pt x="2135" y="897"/>
                    <a:pt x="2135" y="897"/>
                  </a:cubicBezTo>
                  <a:cubicBezTo>
                    <a:pt x="2135" y="896"/>
                    <a:pt x="2135" y="896"/>
                    <a:pt x="2135" y="896"/>
                  </a:cubicBezTo>
                  <a:cubicBezTo>
                    <a:pt x="2136" y="896"/>
                    <a:pt x="2137" y="895"/>
                    <a:pt x="2139" y="895"/>
                  </a:cubicBezTo>
                  <a:cubicBezTo>
                    <a:pt x="2140" y="894"/>
                    <a:pt x="2141" y="893"/>
                    <a:pt x="2142" y="893"/>
                  </a:cubicBezTo>
                  <a:cubicBezTo>
                    <a:pt x="2144" y="891"/>
                    <a:pt x="2147" y="890"/>
                    <a:pt x="2149" y="888"/>
                  </a:cubicBezTo>
                  <a:cubicBezTo>
                    <a:pt x="2150" y="888"/>
                    <a:pt x="2150" y="888"/>
                    <a:pt x="2150" y="888"/>
                  </a:cubicBezTo>
                  <a:cubicBezTo>
                    <a:pt x="2150" y="888"/>
                    <a:pt x="2150" y="888"/>
                    <a:pt x="2150" y="888"/>
                  </a:cubicBezTo>
                  <a:cubicBezTo>
                    <a:pt x="2167" y="900"/>
                    <a:pt x="2178" y="878"/>
                    <a:pt x="2176" y="863"/>
                  </a:cubicBezTo>
                  <a:cubicBezTo>
                    <a:pt x="2167" y="868"/>
                    <a:pt x="2148" y="869"/>
                    <a:pt x="2149" y="885"/>
                  </a:cubicBezTo>
                  <a:cubicBezTo>
                    <a:pt x="2149" y="886"/>
                    <a:pt x="2149" y="886"/>
                    <a:pt x="2148" y="886"/>
                  </a:cubicBezTo>
                  <a:cubicBezTo>
                    <a:pt x="2146" y="888"/>
                    <a:pt x="2143" y="889"/>
                    <a:pt x="2141" y="890"/>
                  </a:cubicBezTo>
                  <a:cubicBezTo>
                    <a:pt x="2140" y="891"/>
                    <a:pt x="2139" y="892"/>
                    <a:pt x="2137" y="892"/>
                  </a:cubicBezTo>
                  <a:cubicBezTo>
                    <a:pt x="2136" y="893"/>
                    <a:pt x="2135" y="893"/>
                    <a:pt x="2134" y="894"/>
                  </a:cubicBezTo>
                  <a:cubicBezTo>
                    <a:pt x="2134" y="894"/>
                    <a:pt x="2134" y="894"/>
                    <a:pt x="2134" y="894"/>
                  </a:cubicBezTo>
                  <a:cubicBezTo>
                    <a:pt x="2133" y="894"/>
                    <a:pt x="2133" y="895"/>
                    <a:pt x="2133" y="895"/>
                  </a:cubicBezTo>
                  <a:cubicBezTo>
                    <a:pt x="2133" y="895"/>
                    <a:pt x="2132" y="895"/>
                    <a:pt x="2132" y="896"/>
                  </a:cubicBezTo>
                  <a:cubicBezTo>
                    <a:pt x="2131" y="896"/>
                    <a:pt x="2131" y="897"/>
                    <a:pt x="2130" y="897"/>
                  </a:cubicBezTo>
                  <a:cubicBezTo>
                    <a:pt x="2130" y="897"/>
                    <a:pt x="2130" y="897"/>
                    <a:pt x="2129" y="898"/>
                  </a:cubicBezTo>
                  <a:cubicBezTo>
                    <a:pt x="2129" y="897"/>
                    <a:pt x="2129" y="897"/>
                    <a:pt x="2129" y="897"/>
                  </a:cubicBezTo>
                  <a:cubicBezTo>
                    <a:pt x="2130" y="894"/>
                    <a:pt x="2130" y="892"/>
                    <a:pt x="2131" y="889"/>
                  </a:cubicBezTo>
                  <a:cubicBezTo>
                    <a:pt x="2131" y="887"/>
                    <a:pt x="2132" y="884"/>
                    <a:pt x="2132" y="882"/>
                  </a:cubicBezTo>
                  <a:cubicBezTo>
                    <a:pt x="2132" y="881"/>
                    <a:pt x="2132" y="881"/>
                    <a:pt x="2133" y="880"/>
                  </a:cubicBezTo>
                  <a:cubicBezTo>
                    <a:pt x="2133" y="880"/>
                    <a:pt x="2133" y="879"/>
                    <a:pt x="2133" y="879"/>
                  </a:cubicBezTo>
                  <a:cubicBezTo>
                    <a:pt x="2133" y="878"/>
                    <a:pt x="2133" y="877"/>
                    <a:pt x="2133" y="876"/>
                  </a:cubicBezTo>
                  <a:cubicBezTo>
                    <a:pt x="2133" y="874"/>
                    <a:pt x="2134" y="872"/>
                    <a:pt x="2134" y="871"/>
                  </a:cubicBezTo>
                  <a:cubicBezTo>
                    <a:pt x="2134" y="869"/>
                    <a:pt x="2135" y="867"/>
                    <a:pt x="2135" y="867"/>
                  </a:cubicBezTo>
                  <a:cubicBezTo>
                    <a:pt x="2135" y="867"/>
                    <a:pt x="2134" y="868"/>
                    <a:pt x="2133" y="871"/>
                  </a:cubicBezTo>
                  <a:cubicBezTo>
                    <a:pt x="2133" y="871"/>
                    <a:pt x="2133" y="872"/>
                    <a:pt x="2132" y="873"/>
                  </a:cubicBezTo>
                  <a:cubicBezTo>
                    <a:pt x="2132" y="874"/>
                    <a:pt x="2132" y="874"/>
                    <a:pt x="2131" y="875"/>
                  </a:cubicBezTo>
                  <a:cubicBezTo>
                    <a:pt x="2131" y="876"/>
                    <a:pt x="2131" y="877"/>
                    <a:pt x="2131" y="878"/>
                  </a:cubicBezTo>
                  <a:cubicBezTo>
                    <a:pt x="2130" y="878"/>
                    <a:pt x="2130" y="879"/>
                    <a:pt x="2130" y="879"/>
                  </a:cubicBezTo>
                  <a:cubicBezTo>
                    <a:pt x="2130" y="880"/>
                    <a:pt x="2130" y="881"/>
                    <a:pt x="2130" y="881"/>
                  </a:cubicBezTo>
                  <a:cubicBezTo>
                    <a:pt x="2129" y="883"/>
                    <a:pt x="2129" y="886"/>
                    <a:pt x="2128" y="888"/>
                  </a:cubicBezTo>
                  <a:cubicBezTo>
                    <a:pt x="2128" y="891"/>
                    <a:pt x="2128" y="894"/>
                    <a:pt x="2127" y="896"/>
                  </a:cubicBezTo>
                  <a:cubicBezTo>
                    <a:pt x="2126" y="902"/>
                    <a:pt x="2125" y="908"/>
                    <a:pt x="2124" y="914"/>
                  </a:cubicBezTo>
                  <a:cubicBezTo>
                    <a:pt x="2124" y="916"/>
                    <a:pt x="2124" y="918"/>
                    <a:pt x="2124" y="920"/>
                  </a:cubicBezTo>
                  <a:cubicBezTo>
                    <a:pt x="2124" y="919"/>
                    <a:pt x="2123" y="919"/>
                    <a:pt x="2123" y="919"/>
                  </a:cubicBezTo>
                  <a:cubicBezTo>
                    <a:pt x="2123" y="919"/>
                    <a:pt x="2123" y="918"/>
                    <a:pt x="2123" y="918"/>
                  </a:cubicBezTo>
                  <a:cubicBezTo>
                    <a:pt x="2123" y="917"/>
                    <a:pt x="2122" y="917"/>
                    <a:pt x="2122" y="917"/>
                  </a:cubicBezTo>
                  <a:cubicBezTo>
                    <a:pt x="2122" y="916"/>
                    <a:pt x="2122" y="916"/>
                    <a:pt x="2121" y="916"/>
                  </a:cubicBezTo>
                  <a:cubicBezTo>
                    <a:pt x="2119" y="913"/>
                    <a:pt x="2117" y="910"/>
                    <a:pt x="2113" y="907"/>
                  </a:cubicBezTo>
                  <a:cubicBezTo>
                    <a:pt x="2111" y="905"/>
                    <a:pt x="2108" y="903"/>
                    <a:pt x="2106" y="900"/>
                  </a:cubicBezTo>
                  <a:cubicBezTo>
                    <a:pt x="2106" y="900"/>
                    <a:pt x="2106" y="900"/>
                    <a:pt x="2107" y="900"/>
                  </a:cubicBezTo>
                  <a:cubicBezTo>
                    <a:pt x="2107" y="896"/>
                    <a:pt x="2107" y="896"/>
                    <a:pt x="2107" y="896"/>
                  </a:cubicBezTo>
                  <a:cubicBezTo>
                    <a:pt x="2111" y="880"/>
                    <a:pt x="2100" y="863"/>
                    <a:pt x="2084" y="862"/>
                  </a:cubicBezTo>
                  <a:cubicBezTo>
                    <a:pt x="2087" y="876"/>
                    <a:pt x="2085" y="901"/>
                    <a:pt x="2102" y="900"/>
                  </a:cubicBezTo>
                  <a:cubicBezTo>
                    <a:pt x="2103" y="901"/>
                    <a:pt x="2103" y="901"/>
                    <a:pt x="2103" y="901"/>
                  </a:cubicBezTo>
                  <a:cubicBezTo>
                    <a:pt x="2106" y="904"/>
                    <a:pt x="2109" y="907"/>
                    <a:pt x="2112" y="910"/>
                  </a:cubicBezTo>
                  <a:cubicBezTo>
                    <a:pt x="2115" y="912"/>
                    <a:pt x="2118" y="915"/>
                    <a:pt x="2120" y="917"/>
                  </a:cubicBezTo>
                  <a:cubicBezTo>
                    <a:pt x="2120" y="918"/>
                    <a:pt x="2120" y="918"/>
                    <a:pt x="2120" y="918"/>
                  </a:cubicBezTo>
                  <a:cubicBezTo>
                    <a:pt x="2120" y="919"/>
                    <a:pt x="2121" y="919"/>
                    <a:pt x="2121" y="919"/>
                  </a:cubicBezTo>
                  <a:cubicBezTo>
                    <a:pt x="2121" y="920"/>
                    <a:pt x="2121" y="920"/>
                    <a:pt x="2122" y="920"/>
                  </a:cubicBezTo>
                  <a:cubicBezTo>
                    <a:pt x="2122" y="920"/>
                    <a:pt x="2122" y="921"/>
                    <a:pt x="2122" y="921"/>
                  </a:cubicBezTo>
                  <a:cubicBezTo>
                    <a:pt x="2123" y="922"/>
                    <a:pt x="2123" y="922"/>
                    <a:pt x="2123" y="923"/>
                  </a:cubicBezTo>
                  <a:cubicBezTo>
                    <a:pt x="2123" y="926"/>
                    <a:pt x="2122" y="929"/>
                    <a:pt x="2122" y="932"/>
                  </a:cubicBezTo>
                  <a:cubicBezTo>
                    <a:pt x="2121" y="935"/>
                    <a:pt x="2121" y="937"/>
                    <a:pt x="2120" y="940"/>
                  </a:cubicBezTo>
                  <a:cubicBezTo>
                    <a:pt x="2120" y="943"/>
                    <a:pt x="2120" y="945"/>
                    <a:pt x="2119" y="947"/>
                  </a:cubicBezTo>
                  <a:cubicBezTo>
                    <a:pt x="2119" y="948"/>
                    <a:pt x="2119" y="949"/>
                    <a:pt x="2118" y="950"/>
                  </a:cubicBezTo>
                  <a:cubicBezTo>
                    <a:pt x="2118" y="951"/>
                    <a:pt x="2118" y="952"/>
                    <a:pt x="2118" y="953"/>
                  </a:cubicBezTo>
                  <a:cubicBezTo>
                    <a:pt x="2118" y="955"/>
                    <a:pt x="2118" y="957"/>
                    <a:pt x="2117" y="958"/>
                  </a:cubicBezTo>
                  <a:cubicBezTo>
                    <a:pt x="2117" y="959"/>
                    <a:pt x="2117" y="959"/>
                    <a:pt x="2117" y="960"/>
                  </a:cubicBezTo>
                  <a:cubicBezTo>
                    <a:pt x="2116" y="961"/>
                    <a:pt x="2114" y="963"/>
                    <a:pt x="2113" y="964"/>
                  </a:cubicBezTo>
                  <a:cubicBezTo>
                    <a:pt x="2111" y="966"/>
                    <a:pt x="2109" y="968"/>
                    <a:pt x="2107" y="969"/>
                  </a:cubicBezTo>
                  <a:cubicBezTo>
                    <a:pt x="2105" y="971"/>
                    <a:pt x="2103" y="973"/>
                    <a:pt x="2102" y="975"/>
                  </a:cubicBezTo>
                  <a:cubicBezTo>
                    <a:pt x="2091" y="984"/>
                    <a:pt x="2080" y="992"/>
                    <a:pt x="2069" y="998"/>
                  </a:cubicBezTo>
                  <a:cubicBezTo>
                    <a:pt x="2069" y="998"/>
                    <a:pt x="2069" y="997"/>
                    <a:pt x="2069" y="997"/>
                  </a:cubicBezTo>
                  <a:cubicBezTo>
                    <a:pt x="2069" y="996"/>
                    <a:pt x="2069" y="995"/>
                    <a:pt x="2069" y="994"/>
                  </a:cubicBezTo>
                  <a:cubicBezTo>
                    <a:pt x="2069" y="993"/>
                    <a:pt x="2069" y="992"/>
                    <a:pt x="2069" y="991"/>
                  </a:cubicBezTo>
                  <a:cubicBezTo>
                    <a:pt x="2069" y="990"/>
                    <a:pt x="2069" y="989"/>
                    <a:pt x="2069" y="988"/>
                  </a:cubicBezTo>
                  <a:cubicBezTo>
                    <a:pt x="2069" y="988"/>
                    <a:pt x="2069" y="988"/>
                    <a:pt x="2069" y="987"/>
                  </a:cubicBezTo>
                  <a:cubicBezTo>
                    <a:pt x="2069" y="988"/>
                    <a:pt x="2069" y="988"/>
                    <a:pt x="2069" y="988"/>
                  </a:cubicBezTo>
                  <a:cubicBezTo>
                    <a:pt x="2075" y="974"/>
                    <a:pt x="2067" y="962"/>
                    <a:pt x="2056" y="949"/>
                  </a:cubicBezTo>
                  <a:cubicBezTo>
                    <a:pt x="2047" y="960"/>
                    <a:pt x="2054" y="973"/>
                    <a:pt x="2065" y="985"/>
                  </a:cubicBezTo>
                  <a:cubicBezTo>
                    <a:pt x="2065" y="986"/>
                    <a:pt x="2065" y="987"/>
                    <a:pt x="2066" y="988"/>
                  </a:cubicBezTo>
                  <a:cubicBezTo>
                    <a:pt x="2066" y="989"/>
                    <a:pt x="2066" y="990"/>
                    <a:pt x="2066" y="991"/>
                  </a:cubicBezTo>
                  <a:cubicBezTo>
                    <a:pt x="2066" y="992"/>
                    <a:pt x="2066" y="993"/>
                    <a:pt x="2066" y="994"/>
                  </a:cubicBezTo>
                  <a:cubicBezTo>
                    <a:pt x="2066" y="995"/>
                    <a:pt x="2066" y="996"/>
                    <a:pt x="2066" y="997"/>
                  </a:cubicBezTo>
                  <a:cubicBezTo>
                    <a:pt x="2066" y="997"/>
                    <a:pt x="2066" y="998"/>
                    <a:pt x="2066" y="999"/>
                  </a:cubicBezTo>
                  <a:cubicBezTo>
                    <a:pt x="2065" y="999"/>
                    <a:pt x="2065" y="999"/>
                    <a:pt x="2065" y="1000"/>
                  </a:cubicBezTo>
                  <a:cubicBezTo>
                    <a:pt x="2065" y="1000"/>
                    <a:pt x="2065" y="1000"/>
                    <a:pt x="2065" y="1000"/>
                  </a:cubicBezTo>
                  <a:cubicBezTo>
                    <a:pt x="2062" y="1002"/>
                    <a:pt x="2059" y="1004"/>
                    <a:pt x="2056" y="1005"/>
                  </a:cubicBezTo>
                  <a:cubicBezTo>
                    <a:pt x="2054" y="1006"/>
                    <a:pt x="2052" y="1007"/>
                    <a:pt x="2050" y="1008"/>
                  </a:cubicBezTo>
                  <a:cubicBezTo>
                    <a:pt x="2049" y="1008"/>
                    <a:pt x="2049" y="1009"/>
                    <a:pt x="2048" y="1009"/>
                  </a:cubicBezTo>
                  <a:cubicBezTo>
                    <a:pt x="2036" y="1005"/>
                    <a:pt x="2025" y="1002"/>
                    <a:pt x="2011" y="1002"/>
                  </a:cubicBezTo>
                  <a:cubicBezTo>
                    <a:pt x="2008" y="995"/>
                    <a:pt x="2005" y="986"/>
                    <a:pt x="1996" y="992"/>
                  </a:cubicBezTo>
                  <a:cubicBezTo>
                    <a:pt x="1996" y="992"/>
                    <a:pt x="1995" y="992"/>
                    <a:pt x="1995" y="992"/>
                  </a:cubicBezTo>
                  <a:cubicBezTo>
                    <a:pt x="1995" y="991"/>
                    <a:pt x="1995" y="991"/>
                    <a:pt x="1994" y="991"/>
                  </a:cubicBezTo>
                  <a:cubicBezTo>
                    <a:pt x="1993" y="990"/>
                    <a:pt x="1992" y="990"/>
                    <a:pt x="1992" y="989"/>
                  </a:cubicBezTo>
                  <a:cubicBezTo>
                    <a:pt x="1991" y="989"/>
                    <a:pt x="1990" y="989"/>
                    <a:pt x="1989" y="988"/>
                  </a:cubicBezTo>
                  <a:cubicBezTo>
                    <a:pt x="1988" y="988"/>
                    <a:pt x="1987" y="988"/>
                    <a:pt x="1986" y="988"/>
                  </a:cubicBezTo>
                  <a:cubicBezTo>
                    <a:pt x="1986" y="987"/>
                    <a:pt x="1985" y="987"/>
                    <a:pt x="1985" y="987"/>
                  </a:cubicBezTo>
                  <a:cubicBezTo>
                    <a:pt x="1985" y="987"/>
                    <a:pt x="1985" y="987"/>
                    <a:pt x="1984" y="987"/>
                  </a:cubicBezTo>
                  <a:cubicBezTo>
                    <a:pt x="1984" y="987"/>
                    <a:pt x="1984" y="987"/>
                    <a:pt x="1984" y="987"/>
                  </a:cubicBezTo>
                  <a:cubicBezTo>
                    <a:pt x="1983" y="987"/>
                    <a:pt x="1983" y="987"/>
                    <a:pt x="1982" y="987"/>
                  </a:cubicBezTo>
                  <a:cubicBezTo>
                    <a:pt x="1982" y="987"/>
                    <a:pt x="1982" y="987"/>
                    <a:pt x="1981" y="987"/>
                  </a:cubicBezTo>
                  <a:cubicBezTo>
                    <a:pt x="1981" y="987"/>
                    <a:pt x="1981" y="987"/>
                    <a:pt x="1981" y="987"/>
                  </a:cubicBezTo>
                  <a:cubicBezTo>
                    <a:pt x="1981" y="987"/>
                    <a:pt x="1980" y="987"/>
                    <a:pt x="1980" y="987"/>
                  </a:cubicBezTo>
                  <a:cubicBezTo>
                    <a:pt x="1980" y="987"/>
                    <a:pt x="1980" y="987"/>
                    <a:pt x="1980" y="987"/>
                  </a:cubicBezTo>
                  <a:cubicBezTo>
                    <a:pt x="1977" y="984"/>
                    <a:pt x="1974" y="982"/>
                    <a:pt x="1970" y="979"/>
                  </a:cubicBezTo>
                  <a:cubicBezTo>
                    <a:pt x="1969" y="978"/>
                    <a:pt x="1967" y="977"/>
                    <a:pt x="1966" y="976"/>
                  </a:cubicBezTo>
                  <a:cubicBezTo>
                    <a:pt x="1964" y="975"/>
                    <a:pt x="1963" y="974"/>
                    <a:pt x="1961" y="973"/>
                  </a:cubicBezTo>
                  <a:cubicBezTo>
                    <a:pt x="1958" y="971"/>
                    <a:pt x="1956" y="969"/>
                    <a:pt x="1953" y="968"/>
                  </a:cubicBezTo>
                  <a:cubicBezTo>
                    <a:pt x="1953" y="968"/>
                    <a:pt x="1952" y="968"/>
                    <a:pt x="1952" y="967"/>
                  </a:cubicBezTo>
                  <a:cubicBezTo>
                    <a:pt x="1952" y="967"/>
                    <a:pt x="1951" y="967"/>
                    <a:pt x="1951" y="967"/>
                  </a:cubicBezTo>
                  <a:cubicBezTo>
                    <a:pt x="1950" y="967"/>
                    <a:pt x="1950" y="967"/>
                    <a:pt x="1949" y="967"/>
                  </a:cubicBezTo>
                  <a:cubicBezTo>
                    <a:pt x="1948" y="967"/>
                    <a:pt x="1948" y="967"/>
                    <a:pt x="1947" y="967"/>
                  </a:cubicBezTo>
                  <a:cubicBezTo>
                    <a:pt x="1947" y="967"/>
                    <a:pt x="1946" y="967"/>
                    <a:pt x="1946" y="967"/>
                  </a:cubicBezTo>
                  <a:cubicBezTo>
                    <a:pt x="1945" y="967"/>
                    <a:pt x="1945" y="967"/>
                    <a:pt x="1945" y="967"/>
                  </a:cubicBezTo>
                  <a:cubicBezTo>
                    <a:pt x="1945" y="967"/>
                    <a:pt x="1945" y="967"/>
                    <a:pt x="1945" y="967"/>
                  </a:cubicBezTo>
                  <a:cubicBezTo>
                    <a:pt x="1945" y="967"/>
                    <a:pt x="1945" y="967"/>
                    <a:pt x="1945" y="967"/>
                  </a:cubicBezTo>
                  <a:cubicBezTo>
                    <a:pt x="1945" y="967"/>
                    <a:pt x="1945" y="967"/>
                    <a:pt x="1945" y="967"/>
                  </a:cubicBezTo>
                  <a:cubicBezTo>
                    <a:pt x="1946" y="967"/>
                    <a:pt x="1946" y="967"/>
                    <a:pt x="1946" y="967"/>
                  </a:cubicBezTo>
                  <a:cubicBezTo>
                    <a:pt x="1947" y="966"/>
                    <a:pt x="1947" y="966"/>
                    <a:pt x="1948" y="965"/>
                  </a:cubicBezTo>
                  <a:cubicBezTo>
                    <a:pt x="1956" y="961"/>
                    <a:pt x="1962" y="956"/>
                    <a:pt x="1969" y="952"/>
                  </a:cubicBezTo>
                  <a:cubicBezTo>
                    <a:pt x="1972" y="950"/>
                    <a:pt x="1976" y="947"/>
                    <a:pt x="1979" y="946"/>
                  </a:cubicBezTo>
                  <a:cubicBezTo>
                    <a:pt x="1980" y="945"/>
                    <a:pt x="1981" y="944"/>
                    <a:pt x="1982" y="944"/>
                  </a:cubicBezTo>
                  <a:cubicBezTo>
                    <a:pt x="1982" y="944"/>
                    <a:pt x="1982" y="944"/>
                    <a:pt x="1982" y="944"/>
                  </a:cubicBezTo>
                  <a:cubicBezTo>
                    <a:pt x="1982" y="944"/>
                    <a:pt x="1982" y="944"/>
                    <a:pt x="1983" y="944"/>
                  </a:cubicBezTo>
                  <a:cubicBezTo>
                    <a:pt x="1983" y="944"/>
                    <a:pt x="1984" y="944"/>
                    <a:pt x="1985" y="944"/>
                  </a:cubicBezTo>
                  <a:cubicBezTo>
                    <a:pt x="1985" y="944"/>
                    <a:pt x="1986" y="945"/>
                    <a:pt x="1986" y="945"/>
                  </a:cubicBezTo>
                  <a:cubicBezTo>
                    <a:pt x="1987" y="945"/>
                    <a:pt x="1987" y="945"/>
                    <a:pt x="1987" y="945"/>
                  </a:cubicBezTo>
                  <a:cubicBezTo>
                    <a:pt x="1987" y="945"/>
                    <a:pt x="1988" y="945"/>
                    <a:pt x="1988" y="945"/>
                  </a:cubicBezTo>
                  <a:cubicBezTo>
                    <a:pt x="1990" y="946"/>
                    <a:pt x="1992" y="947"/>
                    <a:pt x="1995" y="948"/>
                  </a:cubicBezTo>
                  <a:cubicBezTo>
                    <a:pt x="1996" y="948"/>
                    <a:pt x="1996" y="949"/>
                    <a:pt x="1997" y="949"/>
                  </a:cubicBezTo>
                  <a:cubicBezTo>
                    <a:pt x="1997" y="950"/>
                    <a:pt x="1998" y="950"/>
                    <a:pt x="1999" y="950"/>
                  </a:cubicBezTo>
                  <a:cubicBezTo>
                    <a:pt x="2000" y="951"/>
                    <a:pt x="2001" y="952"/>
                    <a:pt x="2002" y="953"/>
                  </a:cubicBezTo>
                  <a:cubicBezTo>
                    <a:pt x="2003" y="953"/>
                    <a:pt x="2003" y="953"/>
                    <a:pt x="2003" y="953"/>
                  </a:cubicBezTo>
                  <a:cubicBezTo>
                    <a:pt x="2005" y="972"/>
                    <a:pt x="2019" y="970"/>
                    <a:pt x="2031" y="980"/>
                  </a:cubicBezTo>
                  <a:cubicBezTo>
                    <a:pt x="2033" y="959"/>
                    <a:pt x="2021" y="951"/>
                    <a:pt x="2003" y="951"/>
                  </a:cubicBezTo>
                  <a:cubicBezTo>
                    <a:pt x="2003" y="951"/>
                    <a:pt x="2003" y="951"/>
                    <a:pt x="2003" y="951"/>
                  </a:cubicBezTo>
                  <a:cubicBezTo>
                    <a:pt x="2002" y="951"/>
                    <a:pt x="2001" y="950"/>
                    <a:pt x="1999" y="949"/>
                  </a:cubicBezTo>
                  <a:cubicBezTo>
                    <a:pt x="1999" y="949"/>
                    <a:pt x="1998" y="948"/>
                    <a:pt x="1998" y="948"/>
                  </a:cubicBezTo>
                  <a:cubicBezTo>
                    <a:pt x="1997" y="947"/>
                    <a:pt x="1996" y="947"/>
                    <a:pt x="1996" y="947"/>
                  </a:cubicBezTo>
                  <a:cubicBezTo>
                    <a:pt x="1993" y="945"/>
                    <a:pt x="1991" y="944"/>
                    <a:pt x="1988" y="944"/>
                  </a:cubicBezTo>
                  <a:cubicBezTo>
                    <a:pt x="1988" y="943"/>
                    <a:pt x="1988" y="943"/>
                    <a:pt x="1987" y="943"/>
                  </a:cubicBezTo>
                  <a:cubicBezTo>
                    <a:pt x="1987" y="943"/>
                    <a:pt x="1987" y="943"/>
                    <a:pt x="1987" y="943"/>
                  </a:cubicBezTo>
                  <a:cubicBezTo>
                    <a:pt x="1986" y="943"/>
                    <a:pt x="1986" y="943"/>
                    <a:pt x="1985" y="943"/>
                  </a:cubicBezTo>
                  <a:cubicBezTo>
                    <a:pt x="1984" y="943"/>
                    <a:pt x="1984" y="943"/>
                    <a:pt x="1983" y="943"/>
                  </a:cubicBezTo>
                  <a:cubicBezTo>
                    <a:pt x="1983" y="943"/>
                    <a:pt x="1984" y="943"/>
                    <a:pt x="1984" y="943"/>
                  </a:cubicBezTo>
                  <a:cubicBezTo>
                    <a:pt x="1985" y="942"/>
                    <a:pt x="1986" y="942"/>
                    <a:pt x="1987" y="942"/>
                  </a:cubicBezTo>
                  <a:cubicBezTo>
                    <a:pt x="1987" y="941"/>
                    <a:pt x="1987" y="941"/>
                    <a:pt x="1987" y="941"/>
                  </a:cubicBezTo>
                  <a:cubicBezTo>
                    <a:pt x="1988" y="941"/>
                    <a:pt x="1988" y="941"/>
                    <a:pt x="1988" y="941"/>
                  </a:cubicBezTo>
                  <a:cubicBezTo>
                    <a:pt x="1988" y="941"/>
                    <a:pt x="1988" y="941"/>
                    <a:pt x="1988" y="941"/>
                  </a:cubicBezTo>
                  <a:cubicBezTo>
                    <a:pt x="1988" y="941"/>
                    <a:pt x="1988" y="941"/>
                    <a:pt x="1988" y="941"/>
                  </a:cubicBezTo>
                  <a:cubicBezTo>
                    <a:pt x="1988" y="941"/>
                    <a:pt x="1988" y="941"/>
                    <a:pt x="1988" y="941"/>
                  </a:cubicBezTo>
                  <a:cubicBezTo>
                    <a:pt x="1989" y="941"/>
                    <a:pt x="1989" y="941"/>
                    <a:pt x="1989" y="941"/>
                  </a:cubicBezTo>
                  <a:cubicBezTo>
                    <a:pt x="1996" y="938"/>
                    <a:pt x="2003" y="937"/>
                    <a:pt x="2010" y="936"/>
                  </a:cubicBezTo>
                  <a:cubicBezTo>
                    <a:pt x="2017" y="936"/>
                    <a:pt x="2023" y="936"/>
                    <a:pt x="2029" y="937"/>
                  </a:cubicBezTo>
                  <a:cubicBezTo>
                    <a:pt x="2031" y="937"/>
                    <a:pt x="2032" y="938"/>
                    <a:pt x="2034" y="938"/>
                  </a:cubicBezTo>
                  <a:cubicBezTo>
                    <a:pt x="2035" y="938"/>
                    <a:pt x="2037" y="938"/>
                    <a:pt x="2038" y="939"/>
                  </a:cubicBezTo>
                  <a:cubicBezTo>
                    <a:pt x="2041" y="939"/>
                    <a:pt x="2043" y="939"/>
                    <a:pt x="2046" y="940"/>
                  </a:cubicBezTo>
                  <a:cubicBezTo>
                    <a:pt x="2051" y="941"/>
                    <a:pt x="2055" y="942"/>
                    <a:pt x="2058" y="942"/>
                  </a:cubicBezTo>
                  <a:cubicBezTo>
                    <a:pt x="2065" y="944"/>
                    <a:pt x="2069" y="945"/>
                    <a:pt x="2069" y="945"/>
                  </a:cubicBezTo>
                  <a:cubicBezTo>
                    <a:pt x="2069" y="945"/>
                    <a:pt x="2068" y="944"/>
                    <a:pt x="2066" y="944"/>
                  </a:cubicBezTo>
                  <a:cubicBezTo>
                    <a:pt x="2065" y="943"/>
                    <a:pt x="2062" y="942"/>
                    <a:pt x="2059" y="941"/>
                  </a:cubicBezTo>
                  <a:cubicBezTo>
                    <a:pt x="2055" y="940"/>
                    <a:pt x="2051" y="938"/>
                    <a:pt x="2046" y="937"/>
                  </a:cubicBezTo>
                  <a:cubicBezTo>
                    <a:pt x="2044" y="936"/>
                    <a:pt x="2041" y="936"/>
                    <a:pt x="2039" y="935"/>
                  </a:cubicBezTo>
                  <a:cubicBezTo>
                    <a:pt x="2037" y="935"/>
                    <a:pt x="2036" y="934"/>
                    <a:pt x="2034" y="934"/>
                  </a:cubicBezTo>
                  <a:cubicBezTo>
                    <a:pt x="2034" y="934"/>
                    <a:pt x="2034" y="934"/>
                    <a:pt x="2033" y="934"/>
                  </a:cubicBezTo>
                  <a:cubicBezTo>
                    <a:pt x="2033" y="934"/>
                    <a:pt x="2032" y="934"/>
                    <a:pt x="2032" y="934"/>
                  </a:cubicBezTo>
                  <a:cubicBezTo>
                    <a:pt x="2031" y="934"/>
                    <a:pt x="2031" y="934"/>
                    <a:pt x="2030" y="934"/>
                  </a:cubicBezTo>
                  <a:cubicBezTo>
                    <a:pt x="2024" y="933"/>
                    <a:pt x="2017" y="932"/>
                    <a:pt x="2010" y="933"/>
                  </a:cubicBezTo>
                  <a:cubicBezTo>
                    <a:pt x="2007" y="933"/>
                    <a:pt x="2004" y="933"/>
                    <a:pt x="2001" y="934"/>
                  </a:cubicBezTo>
                  <a:cubicBezTo>
                    <a:pt x="2002" y="933"/>
                    <a:pt x="2003" y="932"/>
                    <a:pt x="2003" y="931"/>
                  </a:cubicBezTo>
                  <a:cubicBezTo>
                    <a:pt x="2004" y="931"/>
                    <a:pt x="2004" y="930"/>
                    <a:pt x="2005" y="929"/>
                  </a:cubicBezTo>
                  <a:cubicBezTo>
                    <a:pt x="2005" y="929"/>
                    <a:pt x="2005" y="928"/>
                    <a:pt x="2006" y="928"/>
                  </a:cubicBezTo>
                  <a:cubicBezTo>
                    <a:pt x="2006" y="927"/>
                    <a:pt x="2006" y="927"/>
                    <a:pt x="2006" y="926"/>
                  </a:cubicBezTo>
                  <a:cubicBezTo>
                    <a:pt x="2008" y="923"/>
                    <a:pt x="2009" y="918"/>
                    <a:pt x="2011" y="913"/>
                  </a:cubicBezTo>
                  <a:cubicBezTo>
                    <a:pt x="2011" y="912"/>
                    <a:pt x="2012" y="911"/>
                    <a:pt x="2012" y="910"/>
                  </a:cubicBezTo>
                  <a:cubicBezTo>
                    <a:pt x="2012" y="909"/>
                    <a:pt x="2013" y="907"/>
                    <a:pt x="2013" y="906"/>
                  </a:cubicBezTo>
                  <a:cubicBezTo>
                    <a:pt x="2014" y="906"/>
                    <a:pt x="2014" y="905"/>
                    <a:pt x="2014" y="904"/>
                  </a:cubicBezTo>
                  <a:cubicBezTo>
                    <a:pt x="2015" y="904"/>
                    <a:pt x="2015" y="904"/>
                    <a:pt x="2015" y="904"/>
                  </a:cubicBezTo>
                  <a:cubicBezTo>
                    <a:pt x="2015" y="903"/>
                    <a:pt x="2015" y="903"/>
                    <a:pt x="2015" y="903"/>
                  </a:cubicBezTo>
                  <a:cubicBezTo>
                    <a:pt x="2016" y="901"/>
                    <a:pt x="2016" y="901"/>
                    <a:pt x="2016" y="901"/>
                  </a:cubicBezTo>
                  <a:cubicBezTo>
                    <a:pt x="2017" y="900"/>
                    <a:pt x="2017" y="900"/>
                    <a:pt x="2017" y="899"/>
                  </a:cubicBezTo>
                  <a:cubicBezTo>
                    <a:pt x="2018" y="898"/>
                    <a:pt x="2019" y="897"/>
                    <a:pt x="2020" y="896"/>
                  </a:cubicBezTo>
                  <a:cubicBezTo>
                    <a:pt x="2020" y="896"/>
                    <a:pt x="2021" y="895"/>
                    <a:pt x="2021" y="895"/>
                  </a:cubicBezTo>
                  <a:cubicBezTo>
                    <a:pt x="2021" y="894"/>
                    <a:pt x="2022" y="894"/>
                    <a:pt x="2022" y="893"/>
                  </a:cubicBezTo>
                  <a:cubicBezTo>
                    <a:pt x="2022" y="893"/>
                    <a:pt x="2023" y="893"/>
                    <a:pt x="2023" y="893"/>
                  </a:cubicBezTo>
                  <a:cubicBezTo>
                    <a:pt x="2023" y="893"/>
                    <a:pt x="2023" y="893"/>
                    <a:pt x="2024" y="893"/>
                  </a:cubicBezTo>
                  <a:cubicBezTo>
                    <a:pt x="2024" y="893"/>
                    <a:pt x="2025" y="893"/>
                    <a:pt x="2026" y="893"/>
                  </a:cubicBezTo>
                  <a:cubicBezTo>
                    <a:pt x="2026" y="893"/>
                    <a:pt x="2026" y="893"/>
                    <a:pt x="2027" y="893"/>
                  </a:cubicBezTo>
                  <a:cubicBezTo>
                    <a:pt x="2027" y="893"/>
                    <a:pt x="2027" y="893"/>
                    <a:pt x="2027" y="893"/>
                  </a:cubicBezTo>
                  <a:cubicBezTo>
                    <a:pt x="2027" y="893"/>
                    <a:pt x="2028" y="893"/>
                    <a:pt x="2028" y="893"/>
                  </a:cubicBezTo>
                  <a:cubicBezTo>
                    <a:pt x="2028" y="893"/>
                    <a:pt x="2029" y="893"/>
                    <a:pt x="2029" y="893"/>
                  </a:cubicBezTo>
                  <a:cubicBezTo>
                    <a:pt x="2030" y="893"/>
                    <a:pt x="2030" y="893"/>
                    <a:pt x="2031" y="893"/>
                  </a:cubicBezTo>
                  <a:cubicBezTo>
                    <a:pt x="2031" y="893"/>
                    <a:pt x="2032" y="893"/>
                    <a:pt x="2032" y="893"/>
                  </a:cubicBezTo>
                  <a:cubicBezTo>
                    <a:pt x="2033" y="893"/>
                    <a:pt x="2033" y="892"/>
                    <a:pt x="2034" y="892"/>
                  </a:cubicBezTo>
                  <a:cubicBezTo>
                    <a:pt x="2035" y="893"/>
                    <a:pt x="2036" y="893"/>
                    <a:pt x="2037" y="893"/>
                  </a:cubicBezTo>
                  <a:cubicBezTo>
                    <a:pt x="2038" y="893"/>
                    <a:pt x="2040" y="893"/>
                    <a:pt x="2041" y="893"/>
                  </a:cubicBezTo>
                  <a:cubicBezTo>
                    <a:pt x="2042" y="893"/>
                    <a:pt x="2043" y="894"/>
                    <a:pt x="2044" y="894"/>
                  </a:cubicBezTo>
                  <a:cubicBezTo>
                    <a:pt x="2045" y="894"/>
                    <a:pt x="2046" y="894"/>
                    <a:pt x="2047" y="895"/>
                  </a:cubicBezTo>
                  <a:cubicBezTo>
                    <a:pt x="2047" y="895"/>
                    <a:pt x="2047" y="895"/>
                    <a:pt x="2047" y="895"/>
                  </a:cubicBezTo>
                  <a:cubicBezTo>
                    <a:pt x="2051" y="912"/>
                    <a:pt x="2063" y="908"/>
                    <a:pt x="2075" y="900"/>
                  </a:cubicBezTo>
                  <a:cubicBezTo>
                    <a:pt x="2063" y="898"/>
                    <a:pt x="2061" y="886"/>
                    <a:pt x="2047" y="893"/>
                  </a:cubicBezTo>
                  <a:cubicBezTo>
                    <a:pt x="2046" y="892"/>
                    <a:pt x="2046" y="892"/>
                    <a:pt x="2045" y="892"/>
                  </a:cubicBezTo>
                  <a:cubicBezTo>
                    <a:pt x="2044" y="892"/>
                    <a:pt x="2042" y="891"/>
                    <a:pt x="2041" y="891"/>
                  </a:cubicBezTo>
                  <a:cubicBezTo>
                    <a:pt x="2040" y="891"/>
                    <a:pt x="2039" y="891"/>
                    <a:pt x="2037" y="891"/>
                  </a:cubicBezTo>
                  <a:cubicBezTo>
                    <a:pt x="2036" y="891"/>
                    <a:pt x="2035" y="891"/>
                    <a:pt x="2034" y="890"/>
                  </a:cubicBezTo>
                  <a:cubicBezTo>
                    <a:pt x="2033" y="890"/>
                    <a:pt x="2033" y="891"/>
                    <a:pt x="2032" y="891"/>
                  </a:cubicBezTo>
                  <a:cubicBezTo>
                    <a:pt x="2032" y="891"/>
                    <a:pt x="2031" y="891"/>
                    <a:pt x="2031" y="891"/>
                  </a:cubicBezTo>
                  <a:cubicBezTo>
                    <a:pt x="2030" y="891"/>
                    <a:pt x="2030" y="891"/>
                    <a:pt x="2029" y="891"/>
                  </a:cubicBezTo>
                  <a:cubicBezTo>
                    <a:pt x="2029" y="891"/>
                    <a:pt x="2028" y="891"/>
                    <a:pt x="2028" y="891"/>
                  </a:cubicBezTo>
                  <a:cubicBezTo>
                    <a:pt x="2027" y="891"/>
                    <a:pt x="2027" y="891"/>
                    <a:pt x="2027" y="891"/>
                  </a:cubicBezTo>
                  <a:cubicBezTo>
                    <a:pt x="2027" y="891"/>
                    <a:pt x="2027" y="891"/>
                    <a:pt x="2026" y="891"/>
                  </a:cubicBezTo>
                  <a:cubicBezTo>
                    <a:pt x="2026" y="891"/>
                    <a:pt x="2026" y="891"/>
                    <a:pt x="2025" y="892"/>
                  </a:cubicBezTo>
                  <a:cubicBezTo>
                    <a:pt x="2025" y="892"/>
                    <a:pt x="2025" y="892"/>
                    <a:pt x="2024" y="892"/>
                  </a:cubicBezTo>
                  <a:cubicBezTo>
                    <a:pt x="2024" y="892"/>
                    <a:pt x="2024" y="892"/>
                    <a:pt x="2023" y="892"/>
                  </a:cubicBezTo>
                  <a:cubicBezTo>
                    <a:pt x="2023" y="892"/>
                    <a:pt x="2023" y="892"/>
                    <a:pt x="2023" y="892"/>
                  </a:cubicBezTo>
                  <a:cubicBezTo>
                    <a:pt x="2023" y="892"/>
                    <a:pt x="2024" y="892"/>
                    <a:pt x="2024" y="892"/>
                  </a:cubicBezTo>
                  <a:cubicBezTo>
                    <a:pt x="2024" y="891"/>
                    <a:pt x="2024" y="891"/>
                    <a:pt x="2024" y="891"/>
                  </a:cubicBezTo>
                  <a:cubicBezTo>
                    <a:pt x="2025" y="891"/>
                    <a:pt x="2025" y="891"/>
                    <a:pt x="2025" y="891"/>
                  </a:cubicBezTo>
                  <a:cubicBezTo>
                    <a:pt x="2026" y="890"/>
                    <a:pt x="2026" y="890"/>
                    <a:pt x="2027" y="890"/>
                  </a:cubicBezTo>
                  <a:cubicBezTo>
                    <a:pt x="2027" y="889"/>
                    <a:pt x="2028" y="889"/>
                    <a:pt x="2028" y="888"/>
                  </a:cubicBezTo>
                  <a:cubicBezTo>
                    <a:pt x="2029" y="888"/>
                    <a:pt x="2029" y="888"/>
                    <a:pt x="2030" y="887"/>
                  </a:cubicBezTo>
                  <a:cubicBezTo>
                    <a:pt x="2030" y="887"/>
                    <a:pt x="2031" y="887"/>
                    <a:pt x="2031" y="886"/>
                  </a:cubicBezTo>
                  <a:cubicBezTo>
                    <a:pt x="2032" y="886"/>
                    <a:pt x="2033" y="885"/>
                    <a:pt x="2034" y="885"/>
                  </a:cubicBezTo>
                  <a:cubicBezTo>
                    <a:pt x="2035" y="884"/>
                    <a:pt x="2035" y="884"/>
                    <a:pt x="2036" y="884"/>
                  </a:cubicBezTo>
                  <a:cubicBezTo>
                    <a:pt x="2036" y="884"/>
                    <a:pt x="2037" y="883"/>
                    <a:pt x="2037" y="883"/>
                  </a:cubicBezTo>
                  <a:cubicBezTo>
                    <a:pt x="2038" y="883"/>
                    <a:pt x="2039" y="882"/>
                    <a:pt x="2040" y="882"/>
                  </a:cubicBezTo>
                  <a:cubicBezTo>
                    <a:pt x="2041" y="882"/>
                    <a:pt x="2042" y="882"/>
                    <a:pt x="2043" y="881"/>
                  </a:cubicBezTo>
                  <a:cubicBezTo>
                    <a:pt x="2043" y="881"/>
                    <a:pt x="2044" y="881"/>
                    <a:pt x="2045" y="880"/>
                  </a:cubicBezTo>
                  <a:cubicBezTo>
                    <a:pt x="2047" y="880"/>
                    <a:pt x="2048" y="879"/>
                    <a:pt x="2049" y="879"/>
                  </a:cubicBezTo>
                  <a:cubicBezTo>
                    <a:pt x="2050" y="879"/>
                    <a:pt x="2051" y="879"/>
                    <a:pt x="2052" y="878"/>
                  </a:cubicBezTo>
                  <a:cubicBezTo>
                    <a:pt x="2052" y="878"/>
                    <a:pt x="2053" y="878"/>
                    <a:pt x="2053" y="878"/>
                  </a:cubicBezTo>
                  <a:cubicBezTo>
                    <a:pt x="2053" y="878"/>
                    <a:pt x="2052" y="878"/>
                    <a:pt x="2052" y="878"/>
                  </a:cubicBezTo>
                  <a:cubicBezTo>
                    <a:pt x="2051" y="878"/>
                    <a:pt x="2051" y="878"/>
                    <a:pt x="2051" y="878"/>
                  </a:cubicBezTo>
                  <a:cubicBezTo>
                    <a:pt x="2050" y="878"/>
                    <a:pt x="2050" y="878"/>
                    <a:pt x="2049" y="878"/>
                  </a:cubicBezTo>
                  <a:cubicBezTo>
                    <a:pt x="2048" y="878"/>
                    <a:pt x="2046" y="878"/>
                    <a:pt x="2045" y="878"/>
                  </a:cubicBezTo>
                  <a:cubicBezTo>
                    <a:pt x="2044" y="879"/>
                    <a:pt x="2043" y="879"/>
                    <a:pt x="2042" y="879"/>
                  </a:cubicBezTo>
                  <a:cubicBezTo>
                    <a:pt x="2041" y="879"/>
                    <a:pt x="2041" y="879"/>
                    <a:pt x="2041" y="879"/>
                  </a:cubicBezTo>
                  <a:cubicBezTo>
                    <a:pt x="2040" y="879"/>
                    <a:pt x="2040" y="880"/>
                    <a:pt x="2039" y="880"/>
                  </a:cubicBezTo>
                  <a:cubicBezTo>
                    <a:pt x="2038" y="880"/>
                    <a:pt x="2037" y="880"/>
                    <a:pt x="2036" y="881"/>
                  </a:cubicBezTo>
                  <a:cubicBezTo>
                    <a:pt x="2036" y="881"/>
                    <a:pt x="2035" y="881"/>
                    <a:pt x="2035" y="882"/>
                  </a:cubicBezTo>
                  <a:cubicBezTo>
                    <a:pt x="2034" y="882"/>
                    <a:pt x="2033" y="882"/>
                    <a:pt x="2033" y="882"/>
                  </a:cubicBezTo>
                  <a:cubicBezTo>
                    <a:pt x="2032" y="883"/>
                    <a:pt x="2031" y="884"/>
                    <a:pt x="2030" y="884"/>
                  </a:cubicBezTo>
                  <a:cubicBezTo>
                    <a:pt x="2029" y="885"/>
                    <a:pt x="2029" y="885"/>
                    <a:pt x="2028" y="885"/>
                  </a:cubicBezTo>
                  <a:cubicBezTo>
                    <a:pt x="2028" y="886"/>
                    <a:pt x="2027" y="886"/>
                    <a:pt x="2027" y="886"/>
                  </a:cubicBezTo>
                  <a:cubicBezTo>
                    <a:pt x="2026" y="887"/>
                    <a:pt x="2026" y="887"/>
                    <a:pt x="2025" y="888"/>
                  </a:cubicBezTo>
                  <a:cubicBezTo>
                    <a:pt x="2025" y="888"/>
                    <a:pt x="2024" y="888"/>
                    <a:pt x="2024" y="889"/>
                  </a:cubicBezTo>
                  <a:cubicBezTo>
                    <a:pt x="2023" y="890"/>
                    <a:pt x="2023" y="890"/>
                    <a:pt x="2023" y="890"/>
                  </a:cubicBezTo>
                  <a:cubicBezTo>
                    <a:pt x="2022" y="890"/>
                    <a:pt x="2022" y="890"/>
                    <a:pt x="2022" y="890"/>
                  </a:cubicBezTo>
                  <a:cubicBezTo>
                    <a:pt x="2022" y="891"/>
                    <a:pt x="2021" y="891"/>
                    <a:pt x="2021" y="892"/>
                  </a:cubicBezTo>
                  <a:cubicBezTo>
                    <a:pt x="2020" y="892"/>
                    <a:pt x="2020" y="893"/>
                    <a:pt x="2019" y="893"/>
                  </a:cubicBezTo>
                  <a:cubicBezTo>
                    <a:pt x="2019" y="894"/>
                    <a:pt x="2018" y="894"/>
                    <a:pt x="2018" y="895"/>
                  </a:cubicBezTo>
                  <a:cubicBezTo>
                    <a:pt x="2017" y="896"/>
                    <a:pt x="2016" y="897"/>
                    <a:pt x="2015" y="898"/>
                  </a:cubicBezTo>
                  <a:cubicBezTo>
                    <a:pt x="2015" y="899"/>
                    <a:pt x="2015" y="899"/>
                    <a:pt x="2014" y="900"/>
                  </a:cubicBezTo>
                  <a:cubicBezTo>
                    <a:pt x="2013" y="902"/>
                    <a:pt x="2013" y="902"/>
                    <a:pt x="2013" y="902"/>
                  </a:cubicBezTo>
                  <a:cubicBezTo>
                    <a:pt x="2013" y="902"/>
                    <a:pt x="2013" y="902"/>
                    <a:pt x="2013" y="902"/>
                  </a:cubicBezTo>
                  <a:cubicBezTo>
                    <a:pt x="2012" y="903"/>
                    <a:pt x="2012" y="903"/>
                    <a:pt x="2012" y="903"/>
                  </a:cubicBezTo>
                  <a:cubicBezTo>
                    <a:pt x="2012" y="904"/>
                    <a:pt x="2012" y="905"/>
                    <a:pt x="2011" y="905"/>
                  </a:cubicBezTo>
                  <a:cubicBezTo>
                    <a:pt x="2010" y="908"/>
                    <a:pt x="2009" y="910"/>
                    <a:pt x="2008" y="913"/>
                  </a:cubicBezTo>
                  <a:cubicBezTo>
                    <a:pt x="2008" y="915"/>
                    <a:pt x="2007" y="917"/>
                    <a:pt x="2006" y="919"/>
                  </a:cubicBezTo>
                  <a:cubicBezTo>
                    <a:pt x="2005" y="922"/>
                    <a:pt x="2005" y="924"/>
                    <a:pt x="2004" y="925"/>
                  </a:cubicBezTo>
                  <a:cubicBezTo>
                    <a:pt x="2004" y="926"/>
                    <a:pt x="2003" y="927"/>
                    <a:pt x="2003" y="928"/>
                  </a:cubicBezTo>
                  <a:cubicBezTo>
                    <a:pt x="2002" y="929"/>
                    <a:pt x="2002" y="930"/>
                    <a:pt x="2002" y="930"/>
                  </a:cubicBezTo>
                  <a:cubicBezTo>
                    <a:pt x="2001" y="931"/>
                    <a:pt x="2001" y="932"/>
                    <a:pt x="2000" y="932"/>
                  </a:cubicBezTo>
                  <a:cubicBezTo>
                    <a:pt x="2000" y="933"/>
                    <a:pt x="2000" y="933"/>
                    <a:pt x="1999" y="934"/>
                  </a:cubicBezTo>
                  <a:cubicBezTo>
                    <a:pt x="1999" y="934"/>
                    <a:pt x="1999" y="934"/>
                    <a:pt x="1999" y="934"/>
                  </a:cubicBezTo>
                  <a:cubicBezTo>
                    <a:pt x="1996" y="935"/>
                    <a:pt x="1992" y="936"/>
                    <a:pt x="1988" y="937"/>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6" y="938"/>
                    <a:pt x="1986" y="938"/>
                    <a:pt x="1986" y="938"/>
                  </a:cubicBezTo>
                  <a:cubicBezTo>
                    <a:pt x="1985" y="938"/>
                    <a:pt x="1985" y="938"/>
                    <a:pt x="1985" y="938"/>
                  </a:cubicBezTo>
                  <a:cubicBezTo>
                    <a:pt x="1984" y="939"/>
                    <a:pt x="1983" y="939"/>
                    <a:pt x="1982" y="939"/>
                  </a:cubicBezTo>
                  <a:cubicBezTo>
                    <a:pt x="1981" y="940"/>
                    <a:pt x="1979" y="941"/>
                    <a:pt x="1977" y="942"/>
                  </a:cubicBezTo>
                  <a:cubicBezTo>
                    <a:pt x="1974" y="944"/>
                    <a:pt x="1970" y="946"/>
                    <a:pt x="1967" y="949"/>
                  </a:cubicBezTo>
                  <a:cubicBezTo>
                    <a:pt x="1966" y="949"/>
                    <a:pt x="1966" y="949"/>
                    <a:pt x="1965" y="950"/>
                  </a:cubicBezTo>
                  <a:cubicBezTo>
                    <a:pt x="1966" y="949"/>
                    <a:pt x="1967" y="947"/>
                    <a:pt x="1967" y="946"/>
                  </a:cubicBezTo>
                  <a:cubicBezTo>
                    <a:pt x="1967" y="946"/>
                    <a:pt x="1968" y="945"/>
                    <a:pt x="1968" y="944"/>
                  </a:cubicBezTo>
                  <a:cubicBezTo>
                    <a:pt x="1968" y="943"/>
                    <a:pt x="1969" y="942"/>
                    <a:pt x="1969" y="942"/>
                  </a:cubicBezTo>
                  <a:cubicBezTo>
                    <a:pt x="1970" y="940"/>
                    <a:pt x="1970" y="938"/>
                    <a:pt x="1971" y="937"/>
                  </a:cubicBezTo>
                  <a:cubicBezTo>
                    <a:pt x="1971" y="937"/>
                    <a:pt x="1971" y="937"/>
                    <a:pt x="1971" y="937"/>
                  </a:cubicBezTo>
                  <a:cubicBezTo>
                    <a:pt x="1989" y="925"/>
                    <a:pt x="1994" y="910"/>
                    <a:pt x="1976" y="892"/>
                  </a:cubicBezTo>
                  <a:cubicBezTo>
                    <a:pt x="1972" y="909"/>
                    <a:pt x="1956" y="916"/>
                    <a:pt x="1969" y="935"/>
                  </a:cubicBezTo>
                  <a:cubicBezTo>
                    <a:pt x="1969" y="935"/>
                    <a:pt x="1969" y="936"/>
                    <a:pt x="1969" y="936"/>
                  </a:cubicBezTo>
                  <a:cubicBezTo>
                    <a:pt x="1968" y="938"/>
                    <a:pt x="1968" y="939"/>
                    <a:pt x="1967" y="941"/>
                  </a:cubicBezTo>
                  <a:cubicBezTo>
                    <a:pt x="1967" y="942"/>
                    <a:pt x="1967" y="942"/>
                    <a:pt x="1966" y="943"/>
                  </a:cubicBezTo>
                  <a:cubicBezTo>
                    <a:pt x="1966" y="944"/>
                    <a:pt x="1966" y="945"/>
                    <a:pt x="1965" y="945"/>
                  </a:cubicBezTo>
                  <a:cubicBezTo>
                    <a:pt x="1964" y="948"/>
                    <a:pt x="1962" y="951"/>
                    <a:pt x="1961" y="953"/>
                  </a:cubicBezTo>
                  <a:cubicBezTo>
                    <a:pt x="1961" y="953"/>
                    <a:pt x="1961" y="953"/>
                    <a:pt x="1960" y="953"/>
                  </a:cubicBezTo>
                  <a:cubicBezTo>
                    <a:pt x="1956" y="956"/>
                    <a:pt x="1951" y="959"/>
                    <a:pt x="1947" y="962"/>
                  </a:cubicBezTo>
                  <a:cubicBezTo>
                    <a:pt x="1946" y="962"/>
                    <a:pt x="1945" y="963"/>
                    <a:pt x="1944" y="963"/>
                  </a:cubicBezTo>
                  <a:cubicBezTo>
                    <a:pt x="1944" y="963"/>
                    <a:pt x="1944" y="963"/>
                    <a:pt x="1944" y="963"/>
                  </a:cubicBezTo>
                  <a:cubicBezTo>
                    <a:pt x="1944" y="963"/>
                    <a:pt x="1944" y="963"/>
                    <a:pt x="1944" y="963"/>
                  </a:cubicBezTo>
                  <a:cubicBezTo>
                    <a:pt x="1944" y="963"/>
                    <a:pt x="1944" y="963"/>
                    <a:pt x="1944" y="963"/>
                  </a:cubicBezTo>
                  <a:cubicBezTo>
                    <a:pt x="1944" y="963"/>
                    <a:pt x="1943" y="963"/>
                    <a:pt x="1943" y="963"/>
                  </a:cubicBezTo>
                  <a:cubicBezTo>
                    <a:pt x="1943" y="964"/>
                    <a:pt x="1943" y="964"/>
                    <a:pt x="1943" y="964"/>
                  </a:cubicBezTo>
                  <a:cubicBezTo>
                    <a:pt x="1943" y="964"/>
                    <a:pt x="1943" y="964"/>
                    <a:pt x="1943" y="964"/>
                  </a:cubicBezTo>
                  <a:cubicBezTo>
                    <a:pt x="1941" y="964"/>
                    <a:pt x="1941" y="964"/>
                    <a:pt x="1941" y="964"/>
                  </a:cubicBezTo>
                  <a:cubicBezTo>
                    <a:pt x="1940" y="965"/>
                    <a:pt x="1940" y="965"/>
                    <a:pt x="1940" y="965"/>
                  </a:cubicBezTo>
                  <a:cubicBezTo>
                    <a:pt x="1938" y="966"/>
                    <a:pt x="1938" y="966"/>
                    <a:pt x="1938" y="966"/>
                  </a:cubicBezTo>
                  <a:cubicBezTo>
                    <a:pt x="1938" y="966"/>
                    <a:pt x="1937" y="966"/>
                    <a:pt x="1936" y="967"/>
                  </a:cubicBezTo>
                  <a:cubicBezTo>
                    <a:pt x="1932" y="968"/>
                    <a:pt x="1928" y="969"/>
                    <a:pt x="1924" y="970"/>
                  </a:cubicBezTo>
                  <a:cubicBezTo>
                    <a:pt x="1917" y="972"/>
                    <a:pt x="1909" y="973"/>
                    <a:pt x="1901" y="974"/>
                  </a:cubicBezTo>
                  <a:cubicBezTo>
                    <a:pt x="1900" y="974"/>
                    <a:pt x="1899" y="974"/>
                    <a:pt x="1898" y="974"/>
                  </a:cubicBezTo>
                  <a:cubicBezTo>
                    <a:pt x="1898" y="974"/>
                    <a:pt x="1899" y="974"/>
                    <a:pt x="1899" y="973"/>
                  </a:cubicBezTo>
                  <a:cubicBezTo>
                    <a:pt x="1899" y="973"/>
                    <a:pt x="1900" y="973"/>
                    <a:pt x="1900" y="972"/>
                  </a:cubicBezTo>
                  <a:cubicBezTo>
                    <a:pt x="1900" y="972"/>
                    <a:pt x="1901" y="972"/>
                    <a:pt x="1901" y="971"/>
                  </a:cubicBezTo>
                  <a:cubicBezTo>
                    <a:pt x="1901" y="971"/>
                    <a:pt x="1901" y="971"/>
                    <a:pt x="1902" y="970"/>
                  </a:cubicBezTo>
                  <a:cubicBezTo>
                    <a:pt x="1902" y="970"/>
                    <a:pt x="1903" y="969"/>
                    <a:pt x="1904" y="968"/>
                  </a:cubicBezTo>
                  <a:cubicBezTo>
                    <a:pt x="1904" y="967"/>
                    <a:pt x="1905" y="966"/>
                    <a:pt x="1906" y="965"/>
                  </a:cubicBezTo>
                  <a:cubicBezTo>
                    <a:pt x="1906" y="965"/>
                    <a:pt x="1906" y="964"/>
                    <a:pt x="1906" y="964"/>
                  </a:cubicBezTo>
                  <a:cubicBezTo>
                    <a:pt x="1907" y="963"/>
                    <a:pt x="1907" y="962"/>
                    <a:pt x="1907" y="962"/>
                  </a:cubicBezTo>
                  <a:cubicBezTo>
                    <a:pt x="1908" y="961"/>
                    <a:pt x="1908" y="960"/>
                    <a:pt x="1908" y="960"/>
                  </a:cubicBezTo>
                  <a:cubicBezTo>
                    <a:pt x="1908" y="959"/>
                    <a:pt x="1909" y="958"/>
                    <a:pt x="1909" y="958"/>
                  </a:cubicBezTo>
                  <a:cubicBezTo>
                    <a:pt x="1910" y="955"/>
                    <a:pt x="1911" y="952"/>
                    <a:pt x="1911" y="948"/>
                  </a:cubicBezTo>
                  <a:cubicBezTo>
                    <a:pt x="1912" y="945"/>
                    <a:pt x="1912" y="941"/>
                    <a:pt x="1913" y="937"/>
                  </a:cubicBezTo>
                  <a:cubicBezTo>
                    <a:pt x="1913" y="934"/>
                    <a:pt x="1914" y="930"/>
                    <a:pt x="1914" y="926"/>
                  </a:cubicBezTo>
                  <a:cubicBezTo>
                    <a:pt x="1915" y="922"/>
                    <a:pt x="1915" y="918"/>
                    <a:pt x="1917" y="915"/>
                  </a:cubicBezTo>
                  <a:cubicBezTo>
                    <a:pt x="1917" y="913"/>
                    <a:pt x="1917" y="913"/>
                    <a:pt x="1917" y="913"/>
                  </a:cubicBezTo>
                  <a:cubicBezTo>
                    <a:pt x="1917" y="912"/>
                    <a:pt x="1917" y="912"/>
                    <a:pt x="1917" y="912"/>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1"/>
                    <a:pt x="1918" y="911"/>
                    <a:pt x="1918" y="911"/>
                  </a:cubicBezTo>
                  <a:cubicBezTo>
                    <a:pt x="1918" y="910"/>
                    <a:pt x="1918" y="910"/>
                    <a:pt x="1918" y="910"/>
                  </a:cubicBezTo>
                  <a:cubicBezTo>
                    <a:pt x="1919" y="909"/>
                    <a:pt x="1919" y="909"/>
                    <a:pt x="1919" y="909"/>
                  </a:cubicBezTo>
                  <a:cubicBezTo>
                    <a:pt x="1919" y="909"/>
                    <a:pt x="1919" y="908"/>
                    <a:pt x="1919" y="908"/>
                  </a:cubicBezTo>
                  <a:cubicBezTo>
                    <a:pt x="1920" y="906"/>
                    <a:pt x="1920" y="906"/>
                    <a:pt x="1920" y="906"/>
                  </a:cubicBezTo>
                  <a:cubicBezTo>
                    <a:pt x="1920" y="906"/>
                    <a:pt x="1921" y="905"/>
                    <a:pt x="1921" y="904"/>
                  </a:cubicBezTo>
                  <a:cubicBezTo>
                    <a:pt x="1922" y="903"/>
                    <a:pt x="1922" y="902"/>
                    <a:pt x="1923" y="902"/>
                  </a:cubicBezTo>
                  <a:cubicBezTo>
                    <a:pt x="1923" y="901"/>
                    <a:pt x="1924" y="900"/>
                    <a:pt x="1924" y="899"/>
                  </a:cubicBezTo>
                  <a:cubicBezTo>
                    <a:pt x="1925" y="898"/>
                    <a:pt x="1925" y="898"/>
                    <a:pt x="1926" y="897"/>
                  </a:cubicBezTo>
                  <a:cubicBezTo>
                    <a:pt x="1927" y="896"/>
                    <a:pt x="1927" y="896"/>
                    <a:pt x="1928" y="895"/>
                  </a:cubicBezTo>
                  <a:cubicBezTo>
                    <a:pt x="1928" y="894"/>
                    <a:pt x="1929" y="894"/>
                    <a:pt x="1930" y="893"/>
                  </a:cubicBezTo>
                  <a:cubicBezTo>
                    <a:pt x="1930" y="892"/>
                    <a:pt x="1931" y="892"/>
                    <a:pt x="1932" y="891"/>
                  </a:cubicBezTo>
                  <a:cubicBezTo>
                    <a:pt x="1932" y="891"/>
                    <a:pt x="1933" y="890"/>
                    <a:pt x="1934" y="890"/>
                  </a:cubicBezTo>
                  <a:cubicBezTo>
                    <a:pt x="1934" y="889"/>
                    <a:pt x="1935" y="889"/>
                    <a:pt x="1936" y="888"/>
                  </a:cubicBezTo>
                  <a:cubicBezTo>
                    <a:pt x="1937" y="887"/>
                    <a:pt x="1938" y="886"/>
                    <a:pt x="1940" y="885"/>
                  </a:cubicBezTo>
                  <a:cubicBezTo>
                    <a:pt x="1941" y="885"/>
                    <a:pt x="1941" y="885"/>
                    <a:pt x="1942" y="884"/>
                  </a:cubicBezTo>
                  <a:cubicBezTo>
                    <a:pt x="1943" y="884"/>
                    <a:pt x="1943" y="884"/>
                    <a:pt x="1944" y="883"/>
                  </a:cubicBezTo>
                  <a:cubicBezTo>
                    <a:pt x="1945" y="883"/>
                    <a:pt x="1947" y="882"/>
                    <a:pt x="1948" y="882"/>
                  </a:cubicBezTo>
                  <a:cubicBezTo>
                    <a:pt x="1948" y="881"/>
                    <a:pt x="1949" y="881"/>
                    <a:pt x="1949" y="881"/>
                  </a:cubicBezTo>
                  <a:cubicBezTo>
                    <a:pt x="1950" y="881"/>
                    <a:pt x="1951" y="880"/>
                    <a:pt x="1951" y="880"/>
                  </a:cubicBezTo>
                  <a:cubicBezTo>
                    <a:pt x="1953" y="879"/>
                    <a:pt x="1955" y="879"/>
                    <a:pt x="1957" y="878"/>
                  </a:cubicBezTo>
                  <a:cubicBezTo>
                    <a:pt x="1959" y="878"/>
                    <a:pt x="1960" y="878"/>
                    <a:pt x="1961" y="878"/>
                  </a:cubicBezTo>
                  <a:cubicBezTo>
                    <a:pt x="1962" y="878"/>
                    <a:pt x="1962" y="877"/>
                    <a:pt x="1962" y="877"/>
                  </a:cubicBezTo>
                  <a:cubicBezTo>
                    <a:pt x="1962" y="877"/>
                    <a:pt x="1962" y="877"/>
                    <a:pt x="1961" y="877"/>
                  </a:cubicBezTo>
                  <a:cubicBezTo>
                    <a:pt x="1960" y="877"/>
                    <a:pt x="1959" y="877"/>
                    <a:pt x="1957" y="878"/>
                  </a:cubicBezTo>
                  <a:cubicBezTo>
                    <a:pt x="1955" y="878"/>
                    <a:pt x="1953" y="878"/>
                    <a:pt x="1951" y="878"/>
                  </a:cubicBezTo>
                  <a:cubicBezTo>
                    <a:pt x="1950" y="879"/>
                    <a:pt x="1949" y="879"/>
                    <a:pt x="1949" y="879"/>
                  </a:cubicBezTo>
                  <a:cubicBezTo>
                    <a:pt x="1949" y="879"/>
                    <a:pt x="1948" y="879"/>
                    <a:pt x="1948" y="879"/>
                  </a:cubicBezTo>
                  <a:cubicBezTo>
                    <a:pt x="1949" y="879"/>
                    <a:pt x="1949" y="878"/>
                    <a:pt x="1950" y="878"/>
                  </a:cubicBezTo>
                  <a:cubicBezTo>
                    <a:pt x="1950" y="877"/>
                    <a:pt x="1951" y="876"/>
                    <a:pt x="1952" y="876"/>
                  </a:cubicBezTo>
                  <a:cubicBezTo>
                    <a:pt x="1952" y="875"/>
                    <a:pt x="1953" y="874"/>
                    <a:pt x="1953" y="874"/>
                  </a:cubicBezTo>
                  <a:cubicBezTo>
                    <a:pt x="1954" y="873"/>
                    <a:pt x="1954" y="873"/>
                    <a:pt x="1955" y="872"/>
                  </a:cubicBezTo>
                  <a:cubicBezTo>
                    <a:pt x="1970" y="872"/>
                    <a:pt x="1968" y="850"/>
                    <a:pt x="1963" y="841"/>
                  </a:cubicBezTo>
                  <a:cubicBezTo>
                    <a:pt x="1962" y="847"/>
                    <a:pt x="1962" y="850"/>
                    <a:pt x="1958" y="855"/>
                  </a:cubicBezTo>
                  <a:cubicBezTo>
                    <a:pt x="1955" y="858"/>
                    <a:pt x="1948" y="864"/>
                    <a:pt x="1954" y="868"/>
                  </a:cubicBezTo>
                  <a:cubicBezTo>
                    <a:pt x="1954" y="868"/>
                    <a:pt x="1954" y="868"/>
                    <a:pt x="1954" y="868"/>
                  </a:cubicBezTo>
                  <a:cubicBezTo>
                    <a:pt x="1953" y="869"/>
                    <a:pt x="1953" y="871"/>
                    <a:pt x="1953" y="872"/>
                  </a:cubicBezTo>
                  <a:cubicBezTo>
                    <a:pt x="1953" y="872"/>
                    <a:pt x="1953" y="872"/>
                    <a:pt x="1953" y="872"/>
                  </a:cubicBezTo>
                  <a:cubicBezTo>
                    <a:pt x="1953" y="872"/>
                    <a:pt x="1952" y="872"/>
                    <a:pt x="1952" y="873"/>
                  </a:cubicBezTo>
                  <a:cubicBezTo>
                    <a:pt x="1952" y="873"/>
                    <a:pt x="1951" y="874"/>
                    <a:pt x="1950" y="875"/>
                  </a:cubicBezTo>
                  <a:cubicBezTo>
                    <a:pt x="1950" y="875"/>
                    <a:pt x="1949" y="876"/>
                    <a:pt x="1949" y="876"/>
                  </a:cubicBezTo>
                  <a:cubicBezTo>
                    <a:pt x="1948" y="877"/>
                    <a:pt x="1947" y="878"/>
                    <a:pt x="1947" y="878"/>
                  </a:cubicBezTo>
                  <a:cubicBezTo>
                    <a:pt x="1946" y="879"/>
                    <a:pt x="1946" y="879"/>
                    <a:pt x="1945" y="880"/>
                  </a:cubicBezTo>
                  <a:cubicBezTo>
                    <a:pt x="1945" y="880"/>
                    <a:pt x="1945" y="880"/>
                    <a:pt x="1945" y="880"/>
                  </a:cubicBezTo>
                  <a:cubicBezTo>
                    <a:pt x="1945" y="880"/>
                    <a:pt x="1945" y="880"/>
                    <a:pt x="1944" y="880"/>
                  </a:cubicBezTo>
                  <a:cubicBezTo>
                    <a:pt x="1944" y="880"/>
                    <a:pt x="1944" y="880"/>
                    <a:pt x="1944" y="881"/>
                  </a:cubicBezTo>
                  <a:cubicBezTo>
                    <a:pt x="1944" y="881"/>
                    <a:pt x="1944" y="881"/>
                    <a:pt x="1944" y="881"/>
                  </a:cubicBezTo>
                  <a:cubicBezTo>
                    <a:pt x="1943" y="881"/>
                    <a:pt x="1943" y="881"/>
                    <a:pt x="1943" y="881"/>
                  </a:cubicBezTo>
                  <a:cubicBezTo>
                    <a:pt x="1942" y="881"/>
                    <a:pt x="1941" y="882"/>
                    <a:pt x="1941" y="882"/>
                  </a:cubicBezTo>
                  <a:cubicBezTo>
                    <a:pt x="1940" y="882"/>
                    <a:pt x="1939" y="883"/>
                    <a:pt x="1939" y="883"/>
                  </a:cubicBezTo>
                  <a:cubicBezTo>
                    <a:pt x="1937" y="884"/>
                    <a:pt x="1936" y="885"/>
                    <a:pt x="1934" y="886"/>
                  </a:cubicBezTo>
                  <a:cubicBezTo>
                    <a:pt x="1934" y="887"/>
                    <a:pt x="1933" y="887"/>
                    <a:pt x="1932" y="888"/>
                  </a:cubicBezTo>
                  <a:cubicBezTo>
                    <a:pt x="1931" y="888"/>
                    <a:pt x="1931" y="889"/>
                    <a:pt x="1930" y="889"/>
                  </a:cubicBezTo>
                  <a:cubicBezTo>
                    <a:pt x="1929" y="890"/>
                    <a:pt x="1929" y="891"/>
                    <a:pt x="1928" y="891"/>
                  </a:cubicBezTo>
                  <a:cubicBezTo>
                    <a:pt x="1927" y="892"/>
                    <a:pt x="1927" y="893"/>
                    <a:pt x="1926" y="893"/>
                  </a:cubicBezTo>
                  <a:cubicBezTo>
                    <a:pt x="1925" y="894"/>
                    <a:pt x="1925" y="895"/>
                    <a:pt x="1924" y="895"/>
                  </a:cubicBezTo>
                  <a:cubicBezTo>
                    <a:pt x="1924" y="896"/>
                    <a:pt x="1923" y="897"/>
                    <a:pt x="1922" y="898"/>
                  </a:cubicBezTo>
                  <a:cubicBezTo>
                    <a:pt x="1922" y="899"/>
                    <a:pt x="1921" y="899"/>
                    <a:pt x="1921" y="900"/>
                  </a:cubicBezTo>
                  <a:cubicBezTo>
                    <a:pt x="1920" y="901"/>
                    <a:pt x="1920" y="902"/>
                    <a:pt x="1919" y="903"/>
                  </a:cubicBezTo>
                  <a:cubicBezTo>
                    <a:pt x="1919" y="903"/>
                    <a:pt x="1918" y="904"/>
                    <a:pt x="1918" y="905"/>
                  </a:cubicBezTo>
                  <a:cubicBezTo>
                    <a:pt x="1918" y="905"/>
                    <a:pt x="1918" y="905"/>
                    <a:pt x="1918" y="904"/>
                  </a:cubicBezTo>
                  <a:cubicBezTo>
                    <a:pt x="1918" y="904"/>
                    <a:pt x="1918" y="903"/>
                    <a:pt x="1917" y="903"/>
                  </a:cubicBezTo>
                  <a:cubicBezTo>
                    <a:pt x="1917" y="902"/>
                    <a:pt x="1917" y="901"/>
                    <a:pt x="1917" y="901"/>
                  </a:cubicBezTo>
                  <a:cubicBezTo>
                    <a:pt x="1917" y="900"/>
                    <a:pt x="1917" y="900"/>
                    <a:pt x="1917" y="900"/>
                  </a:cubicBezTo>
                  <a:cubicBezTo>
                    <a:pt x="1917" y="899"/>
                    <a:pt x="1917" y="899"/>
                    <a:pt x="1917" y="899"/>
                  </a:cubicBezTo>
                  <a:cubicBezTo>
                    <a:pt x="1916" y="898"/>
                    <a:pt x="1916" y="897"/>
                    <a:pt x="1916" y="896"/>
                  </a:cubicBezTo>
                  <a:cubicBezTo>
                    <a:pt x="1916" y="895"/>
                    <a:pt x="1915" y="894"/>
                    <a:pt x="1914" y="892"/>
                  </a:cubicBezTo>
                  <a:cubicBezTo>
                    <a:pt x="1914" y="891"/>
                    <a:pt x="1913" y="889"/>
                    <a:pt x="1912" y="888"/>
                  </a:cubicBezTo>
                  <a:cubicBezTo>
                    <a:pt x="1912" y="888"/>
                    <a:pt x="1912" y="887"/>
                    <a:pt x="1912" y="887"/>
                  </a:cubicBezTo>
                  <a:cubicBezTo>
                    <a:pt x="1920" y="871"/>
                    <a:pt x="1893" y="861"/>
                    <a:pt x="1882" y="858"/>
                  </a:cubicBezTo>
                  <a:cubicBezTo>
                    <a:pt x="1889" y="869"/>
                    <a:pt x="1885" y="897"/>
                    <a:pt x="1908" y="889"/>
                  </a:cubicBezTo>
                  <a:cubicBezTo>
                    <a:pt x="1908" y="887"/>
                    <a:pt x="1908" y="887"/>
                    <a:pt x="1908" y="887"/>
                  </a:cubicBezTo>
                  <a:cubicBezTo>
                    <a:pt x="1908" y="888"/>
                    <a:pt x="1909" y="889"/>
                    <a:pt x="1910" y="890"/>
                  </a:cubicBezTo>
                  <a:cubicBezTo>
                    <a:pt x="1910" y="889"/>
                    <a:pt x="1910" y="889"/>
                    <a:pt x="1910" y="889"/>
                  </a:cubicBezTo>
                  <a:cubicBezTo>
                    <a:pt x="1910" y="889"/>
                    <a:pt x="1911" y="889"/>
                    <a:pt x="1911" y="889"/>
                  </a:cubicBezTo>
                  <a:cubicBezTo>
                    <a:pt x="1911" y="890"/>
                    <a:pt x="1912" y="892"/>
                    <a:pt x="1913" y="893"/>
                  </a:cubicBezTo>
                  <a:cubicBezTo>
                    <a:pt x="1913" y="894"/>
                    <a:pt x="1914" y="896"/>
                    <a:pt x="1914" y="897"/>
                  </a:cubicBezTo>
                  <a:cubicBezTo>
                    <a:pt x="1914" y="898"/>
                    <a:pt x="1914" y="898"/>
                    <a:pt x="1915" y="899"/>
                  </a:cubicBezTo>
                  <a:cubicBezTo>
                    <a:pt x="1915" y="899"/>
                    <a:pt x="1915" y="900"/>
                    <a:pt x="1915" y="900"/>
                  </a:cubicBezTo>
                  <a:cubicBezTo>
                    <a:pt x="1915" y="900"/>
                    <a:pt x="1915" y="901"/>
                    <a:pt x="1915" y="901"/>
                  </a:cubicBezTo>
                  <a:cubicBezTo>
                    <a:pt x="1915" y="902"/>
                    <a:pt x="1915" y="902"/>
                    <a:pt x="1915" y="903"/>
                  </a:cubicBezTo>
                  <a:cubicBezTo>
                    <a:pt x="1915" y="903"/>
                    <a:pt x="1915" y="904"/>
                    <a:pt x="1915" y="905"/>
                  </a:cubicBezTo>
                  <a:cubicBezTo>
                    <a:pt x="1916" y="905"/>
                    <a:pt x="1916" y="905"/>
                    <a:pt x="1916" y="905"/>
                  </a:cubicBezTo>
                  <a:cubicBezTo>
                    <a:pt x="1916" y="906"/>
                    <a:pt x="1916" y="906"/>
                    <a:pt x="1916" y="906"/>
                  </a:cubicBezTo>
                  <a:cubicBezTo>
                    <a:pt x="1916" y="907"/>
                    <a:pt x="1916" y="907"/>
                    <a:pt x="1916" y="908"/>
                  </a:cubicBezTo>
                  <a:cubicBezTo>
                    <a:pt x="1916" y="908"/>
                    <a:pt x="1916" y="908"/>
                    <a:pt x="1916" y="909"/>
                  </a:cubicBezTo>
                  <a:cubicBezTo>
                    <a:pt x="1916" y="910"/>
                    <a:pt x="1916" y="910"/>
                    <a:pt x="1916" y="910"/>
                  </a:cubicBezTo>
                  <a:cubicBezTo>
                    <a:pt x="1915" y="910"/>
                    <a:pt x="1915" y="910"/>
                    <a:pt x="1915" y="910"/>
                  </a:cubicBezTo>
                  <a:cubicBezTo>
                    <a:pt x="1915" y="910"/>
                    <a:pt x="1915" y="910"/>
                    <a:pt x="1915" y="910"/>
                  </a:cubicBezTo>
                  <a:cubicBezTo>
                    <a:pt x="1915" y="911"/>
                    <a:pt x="1915" y="911"/>
                    <a:pt x="1915" y="911"/>
                  </a:cubicBezTo>
                  <a:cubicBezTo>
                    <a:pt x="1915" y="911"/>
                    <a:pt x="1915" y="911"/>
                    <a:pt x="1915" y="911"/>
                  </a:cubicBezTo>
                  <a:cubicBezTo>
                    <a:pt x="1915" y="911"/>
                    <a:pt x="1915" y="911"/>
                    <a:pt x="1915" y="911"/>
                  </a:cubicBezTo>
                  <a:cubicBezTo>
                    <a:pt x="1915" y="912"/>
                    <a:pt x="1915" y="912"/>
                    <a:pt x="1915" y="912"/>
                  </a:cubicBezTo>
                  <a:cubicBezTo>
                    <a:pt x="1914" y="914"/>
                    <a:pt x="1914" y="914"/>
                    <a:pt x="1914" y="914"/>
                  </a:cubicBezTo>
                  <a:cubicBezTo>
                    <a:pt x="1913" y="918"/>
                    <a:pt x="1912" y="922"/>
                    <a:pt x="1912" y="926"/>
                  </a:cubicBezTo>
                  <a:cubicBezTo>
                    <a:pt x="1911" y="930"/>
                    <a:pt x="1911" y="933"/>
                    <a:pt x="1910" y="937"/>
                  </a:cubicBezTo>
                  <a:cubicBezTo>
                    <a:pt x="1910" y="941"/>
                    <a:pt x="1909" y="944"/>
                    <a:pt x="1909" y="948"/>
                  </a:cubicBezTo>
                  <a:cubicBezTo>
                    <a:pt x="1908" y="951"/>
                    <a:pt x="1907" y="954"/>
                    <a:pt x="1907" y="957"/>
                  </a:cubicBezTo>
                  <a:cubicBezTo>
                    <a:pt x="1906" y="958"/>
                    <a:pt x="1906" y="960"/>
                    <a:pt x="1905" y="961"/>
                  </a:cubicBezTo>
                  <a:cubicBezTo>
                    <a:pt x="1905" y="961"/>
                    <a:pt x="1905" y="962"/>
                    <a:pt x="1904" y="963"/>
                  </a:cubicBezTo>
                  <a:cubicBezTo>
                    <a:pt x="1904" y="963"/>
                    <a:pt x="1904" y="964"/>
                    <a:pt x="1904" y="964"/>
                  </a:cubicBezTo>
                  <a:cubicBezTo>
                    <a:pt x="1903" y="967"/>
                    <a:pt x="1902" y="968"/>
                    <a:pt x="1901" y="970"/>
                  </a:cubicBezTo>
                  <a:cubicBezTo>
                    <a:pt x="1901" y="970"/>
                    <a:pt x="1901" y="971"/>
                    <a:pt x="1900" y="971"/>
                  </a:cubicBezTo>
                  <a:cubicBezTo>
                    <a:pt x="1900" y="971"/>
                    <a:pt x="1900" y="971"/>
                    <a:pt x="1900" y="972"/>
                  </a:cubicBezTo>
                  <a:cubicBezTo>
                    <a:pt x="1899" y="972"/>
                    <a:pt x="1899" y="973"/>
                    <a:pt x="1899" y="973"/>
                  </a:cubicBezTo>
                  <a:cubicBezTo>
                    <a:pt x="1898" y="973"/>
                    <a:pt x="1898" y="974"/>
                    <a:pt x="1898" y="974"/>
                  </a:cubicBezTo>
                  <a:cubicBezTo>
                    <a:pt x="1892" y="974"/>
                    <a:pt x="1886" y="975"/>
                    <a:pt x="1881" y="976"/>
                  </a:cubicBezTo>
                  <a:cubicBezTo>
                    <a:pt x="1845" y="961"/>
                    <a:pt x="1810" y="944"/>
                    <a:pt x="1780" y="927"/>
                  </a:cubicBezTo>
                  <a:cubicBezTo>
                    <a:pt x="1804" y="896"/>
                    <a:pt x="1825" y="869"/>
                    <a:pt x="1850" y="847"/>
                  </a:cubicBezTo>
                  <a:cubicBezTo>
                    <a:pt x="1882" y="819"/>
                    <a:pt x="1914" y="792"/>
                    <a:pt x="1945" y="764"/>
                  </a:cubicBezTo>
                  <a:cubicBezTo>
                    <a:pt x="1957" y="761"/>
                    <a:pt x="1970" y="757"/>
                    <a:pt x="1985" y="753"/>
                  </a:cubicBezTo>
                  <a:cubicBezTo>
                    <a:pt x="1988" y="752"/>
                    <a:pt x="1991" y="751"/>
                    <a:pt x="1994" y="750"/>
                  </a:cubicBezTo>
                  <a:cubicBezTo>
                    <a:pt x="1994" y="750"/>
                    <a:pt x="1994" y="750"/>
                    <a:pt x="1995" y="750"/>
                  </a:cubicBezTo>
                  <a:cubicBezTo>
                    <a:pt x="1995" y="750"/>
                    <a:pt x="1996" y="751"/>
                    <a:pt x="1996" y="751"/>
                  </a:cubicBezTo>
                  <a:cubicBezTo>
                    <a:pt x="1996" y="751"/>
                    <a:pt x="1997" y="751"/>
                    <a:pt x="1997" y="752"/>
                  </a:cubicBezTo>
                  <a:cubicBezTo>
                    <a:pt x="1997" y="752"/>
                    <a:pt x="1997" y="752"/>
                    <a:pt x="1998" y="752"/>
                  </a:cubicBezTo>
                  <a:cubicBezTo>
                    <a:pt x="1998" y="752"/>
                    <a:pt x="1998" y="752"/>
                    <a:pt x="1998" y="752"/>
                  </a:cubicBezTo>
                  <a:cubicBezTo>
                    <a:pt x="1999" y="753"/>
                    <a:pt x="1999" y="753"/>
                    <a:pt x="2000" y="754"/>
                  </a:cubicBezTo>
                  <a:cubicBezTo>
                    <a:pt x="2001" y="755"/>
                    <a:pt x="2002" y="756"/>
                    <a:pt x="2002" y="756"/>
                  </a:cubicBezTo>
                  <a:cubicBezTo>
                    <a:pt x="2003" y="757"/>
                    <a:pt x="2004" y="758"/>
                    <a:pt x="2004" y="759"/>
                  </a:cubicBezTo>
                  <a:cubicBezTo>
                    <a:pt x="2005" y="760"/>
                    <a:pt x="2006" y="761"/>
                    <a:pt x="2007" y="762"/>
                  </a:cubicBezTo>
                  <a:cubicBezTo>
                    <a:pt x="2007" y="763"/>
                    <a:pt x="2008" y="764"/>
                    <a:pt x="2009" y="765"/>
                  </a:cubicBezTo>
                  <a:cubicBezTo>
                    <a:pt x="2004" y="773"/>
                    <a:pt x="2013" y="783"/>
                    <a:pt x="2020" y="785"/>
                  </a:cubicBezTo>
                  <a:cubicBezTo>
                    <a:pt x="2030" y="788"/>
                    <a:pt x="2038" y="784"/>
                    <a:pt x="2044" y="777"/>
                  </a:cubicBezTo>
                  <a:cubicBezTo>
                    <a:pt x="2026" y="783"/>
                    <a:pt x="2029" y="761"/>
                    <a:pt x="2011" y="764"/>
                  </a:cubicBezTo>
                  <a:cubicBezTo>
                    <a:pt x="2010" y="763"/>
                    <a:pt x="2009" y="762"/>
                    <a:pt x="2008" y="761"/>
                  </a:cubicBezTo>
                  <a:cubicBezTo>
                    <a:pt x="2007" y="760"/>
                    <a:pt x="2007" y="759"/>
                    <a:pt x="2006" y="758"/>
                  </a:cubicBezTo>
                  <a:cubicBezTo>
                    <a:pt x="2005" y="757"/>
                    <a:pt x="2005" y="756"/>
                    <a:pt x="2004" y="755"/>
                  </a:cubicBezTo>
                  <a:cubicBezTo>
                    <a:pt x="2003" y="754"/>
                    <a:pt x="2002" y="753"/>
                    <a:pt x="2002" y="753"/>
                  </a:cubicBezTo>
                  <a:cubicBezTo>
                    <a:pt x="2001" y="752"/>
                    <a:pt x="2000" y="751"/>
                    <a:pt x="1999" y="751"/>
                  </a:cubicBezTo>
                  <a:cubicBezTo>
                    <a:pt x="1999" y="751"/>
                    <a:pt x="1999" y="750"/>
                    <a:pt x="1999" y="750"/>
                  </a:cubicBezTo>
                  <a:cubicBezTo>
                    <a:pt x="1998" y="750"/>
                    <a:pt x="1998" y="750"/>
                    <a:pt x="1998" y="750"/>
                  </a:cubicBezTo>
                  <a:cubicBezTo>
                    <a:pt x="1998" y="750"/>
                    <a:pt x="1997" y="750"/>
                    <a:pt x="1997" y="750"/>
                  </a:cubicBezTo>
                  <a:cubicBezTo>
                    <a:pt x="1996" y="750"/>
                    <a:pt x="1996" y="750"/>
                    <a:pt x="1995" y="750"/>
                  </a:cubicBezTo>
                  <a:cubicBezTo>
                    <a:pt x="2000" y="748"/>
                    <a:pt x="2004" y="747"/>
                    <a:pt x="2008" y="746"/>
                  </a:cubicBezTo>
                  <a:cubicBezTo>
                    <a:pt x="2016" y="744"/>
                    <a:pt x="2024" y="741"/>
                    <a:pt x="2032" y="740"/>
                  </a:cubicBezTo>
                  <a:cubicBezTo>
                    <a:pt x="2034" y="740"/>
                    <a:pt x="2036" y="740"/>
                    <a:pt x="2037" y="740"/>
                  </a:cubicBezTo>
                  <a:cubicBezTo>
                    <a:pt x="2039" y="740"/>
                    <a:pt x="2039" y="740"/>
                    <a:pt x="2040" y="740"/>
                  </a:cubicBezTo>
                  <a:cubicBezTo>
                    <a:pt x="2041" y="741"/>
                    <a:pt x="2042" y="741"/>
                    <a:pt x="2043" y="741"/>
                  </a:cubicBezTo>
                  <a:cubicBezTo>
                    <a:pt x="2047" y="741"/>
                    <a:pt x="2051" y="742"/>
                    <a:pt x="2055" y="743"/>
                  </a:cubicBezTo>
                  <a:cubicBezTo>
                    <a:pt x="2058" y="744"/>
                    <a:pt x="2061" y="744"/>
                    <a:pt x="2064" y="744"/>
                  </a:cubicBezTo>
                  <a:cubicBezTo>
                    <a:pt x="2064" y="745"/>
                    <a:pt x="2065" y="745"/>
                    <a:pt x="2065" y="746"/>
                  </a:cubicBezTo>
                  <a:cubicBezTo>
                    <a:pt x="2065" y="746"/>
                    <a:pt x="2065" y="747"/>
                    <a:pt x="2065" y="747"/>
                  </a:cubicBezTo>
                  <a:cubicBezTo>
                    <a:pt x="2065" y="748"/>
                    <a:pt x="2065" y="748"/>
                    <a:pt x="2065" y="749"/>
                  </a:cubicBezTo>
                  <a:cubicBezTo>
                    <a:pt x="2066" y="749"/>
                    <a:pt x="2066" y="750"/>
                    <a:pt x="2066" y="750"/>
                  </a:cubicBezTo>
                  <a:cubicBezTo>
                    <a:pt x="2066" y="750"/>
                    <a:pt x="2066" y="751"/>
                    <a:pt x="2066" y="751"/>
                  </a:cubicBezTo>
                  <a:cubicBezTo>
                    <a:pt x="2067" y="752"/>
                    <a:pt x="2067" y="754"/>
                    <a:pt x="2068" y="756"/>
                  </a:cubicBezTo>
                  <a:cubicBezTo>
                    <a:pt x="2068" y="757"/>
                    <a:pt x="2069" y="759"/>
                    <a:pt x="2069" y="761"/>
                  </a:cubicBezTo>
                  <a:cubicBezTo>
                    <a:pt x="2070" y="764"/>
                    <a:pt x="2071" y="768"/>
                    <a:pt x="2072" y="772"/>
                  </a:cubicBezTo>
                  <a:cubicBezTo>
                    <a:pt x="2073" y="774"/>
                    <a:pt x="2073" y="775"/>
                    <a:pt x="2074" y="777"/>
                  </a:cubicBezTo>
                  <a:cubicBezTo>
                    <a:pt x="2074" y="778"/>
                    <a:pt x="2074" y="779"/>
                    <a:pt x="2073" y="781"/>
                  </a:cubicBezTo>
                  <a:cubicBezTo>
                    <a:pt x="2073" y="781"/>
                    <a:pt x="2073" y="782"/>
                    <a:pt x="2073" y="782"/>
                  </a:cubicBezTo>
                  <a:cubicBezTo>
                    <a:pt x="2073" y="783"/>
                    <a:pt x="2073" y="784"/>
                    <a:pt x="2073" y="784"/>
                  </a:cubicBezTo>
                  <a:cubicBezTo>
                    <a:pt x="2073" y="785"/>
                    <a:pt x="2072" y="787"/>
                    <a:pt x="2072" y="788"/>
                  </a:cubicBezTo>
                  <a:cubicBezTo>
                    <a:pt x="2072" y="788"/>
                    <a:pt x="2072" y="788"/>
                    <a:pt x="2072" y="789"/>
                  </a:cubicBezTo>
                  <a:cubicBezTo>
                    <a:pt x="2058" y="796"/>
                    <a:pt x="2064" y="806"/>
                    <a:pt x="2060" y="818"/>
                  </a:cubicBezTo>
                  <a:cubicBezTo>
                    <a:pt x="2077" y="813"/>
                    <a:pt x="2079" y="802"/>
                    <a:pt x="2074" y="788"/>
                  </a:cubicBezTo>
                  <a:cubicBezTo>
                    <a:pt x="2074" y="788"/>
                    <a:pt x="2074" y="788"/>
                    <a:pt x="2074" y="788"/>
                  </a:cubicBezTo>
                  <a:cubicBezTo>
                    <a:pt x="2074" y="787"/>
                    <a:pt x="2074" y="786"/>
                    <a:pt x="2074" y="784"/>
                  </a:cubicBezTo>
                  <a:cubicBezTo>
                    <a:pt x="2074" y="784"/>
                    <a:pt x="2074" y="783"/>
                    <a:pt x="2075" y="783"/>
                  </a:cubicBezTo>
                  <a:cubicBezTo>
                    <a:pt x="2075" y="782"/>
                    <a:pt x="2075" y="781"/>
                    <a:pt x="2075" y="781"/>
                  </a:cubicBezTo>
                  <a:cubicBezTo>
                    <a:pt x="2075" y="780"/>
                    <a:pt x="2075" y="780"/>
                    <a:pt x="2075" y="780"/>
                  </a:cubicBezTo>
                  <a:cubicBezTo>
                    <a:pt x="2076" y="781"/>
                    <a:pt x="2076" y="782"/>
                    <a:pt x="2077" y="783"/>
                  </a:cubicBezTo>
                  <a:cubicBezTo>
                    <a:pt x="2079" y="787"/>
                    <a:pt x="2081" y="790"/>
                    <a:pt x="2082" y="792"/>
                  </a:cubicBezTo>
                  <a:cubicBezTo>
                    <a:pt x="2083" y="793"/>
                    <a:pt x="2083" y="793"/>
                    <a:pt x="2083" y="793"/>
                  </a:cubicBezTo>
                  <a:cubicBezTo>
                    <a:pt x="2083" y="793"/>
                    <a:pt x="2084" y="794"/>
                    <a:pt x="2084" y="794"/>
                  </a:cubicBezTo>
                  <a:cubicBezTo>
                    <a:pt x="2084" y="794"/>
                    <a:pt x="2085" y="795"/>
                    <a:pt x="2085" y="795"/>
                  </a:cubicBezTo>
                  <a:cubicBezTo>
                    <a:pt x="2086" y="796"/>
                    <a:pt x="2087" y="797"/>
                    <a:pt x="2088" y="797"/>
                  </a:cubicBezTo>
                  <a:cubicBezTo>
                    <a:pt x="2089" y="798"/>
                    <a:pt x="2089" y="798"/>
                    <a:pt x="2090" y="798"/>
                  </a:cubicBezTo>
                  <a:cubicBezTo>
                    <a:pt x="2090" y="799"/>
                    <a:pt x="2090" y="799"/>
                    <a:pt x="2090" y="799"/>
                  </a:cubicBezTo>
                  <a:cubicBezTo>
                    <a:pt x="2090" y="799"/>
                    <a:pt x="2090" y="798"/>
                    <a:pt x="2089" y="796"/>
                  </a:cubicBezTo>
                  <a:cubicBezTo>
                    <a:pt x="2088" y="796"/>
                    <a:pt x="2088" y="795"/>
                    <a:pt x="2087" y="794"/>
                  </a:cubicBezTo>
                  <a:cubicBezTo>
                    <a:pt x="2087" y="793"/>
                    <a:pt x="2087" y="793"/>
                    <a:pt x="2086" y="792"/>
                  </a:cubicBezTo>
                  <a:cubicBezTo>
                    <a:pt x="2086" y="792"/>
                    <a:pt x="2086" y="791"/>
                    <a:pt x="2086" y="791"/>
                  </a:cubicBezTo>
                  <a:cubicBezTo>
                    <a:pt x="2085" y="791"/>
                    <a:pt x="2085" y="791"/>
                    <a:pt x="2085" y="790"/>
                  </a:cubicBezTo>
                  <a:cubicBezTo>
                    <a:pt x="2085" y="790"/>
                    <a:pt x="2084" y="789"/>
                    <a:pt x="2084" y="789"/>
                  </a:cubicBezTo>
                  <a:cubicBezTo>
                    <a:pt x="2084" y="789"/>
                    <a:pt x="2084" y="789"/>
                    <a:pt x="2084" y="789"/>
                  </a:cubicBezTo>
                  <a:cubicBezTo>
                    <a:pt x="2084" y="789"/>
                    <a:pt x="2084" y="789"/>
                    <a:pt x="2085" y="789"/>
                  </a:cubicBezTo>
                  <a:cubicBezTo>
                    <a:pt x="2085" y="789"/>
                    <a:pt x="2085" y="789"/>
                    <a:pt x="2085" y="789"/>
                  </a:cubicBezTo>
                  <a:cubicBezTo>
                    <a:pt x="2086" y="790"/>
                    <a:pt x="2087" y="790"/>
                    <a:pt x="2088" y="791"/>
                  </a:cubicBezTo>
                  <a:cubicBezTo>
                    <a:pt x="2088" y="791"/>
                    <a:pt x="2089" y="792"/>
                    <a:pt x="2090" y="792"/>
                  </a:cubicBezTo>
                  <a:cubicBezTo>
                    <a:pt x="2091" y="792"/>
                    <a:pt x="2092" y="793"/>
                    <a:pt x="2093" y="793"/>
                  </a:cubicBezTo>
                  <a:cubicBezTo>
                    <a:pt x="2094" y="793"/>
                    <a:pt x="2095" y="794"/>
                    <a:pt x="2095" y="794"/>
                  </a:cubicBezTo>
                  <a:cubicBezTo>
                    <a:pt x="2095" y="794"/>
                    <a:pt x="2095" y="794"/>
                    <a:pt x="2095" y="794"/>
                  </a:cubicBezTo>
                  <a:cubicBezTo>
                    <a:pt x="2095" y="794"/>
                    <a:pt x="2095" y="794"/>
                    <a:pt x="2095" y="794"/>
                  </a:cubicBezTo>
                  <a:cubicBezTo>
                    <a:pt x="2095" y="794"/>
                    <a:pt x="2096" y="794"/>
                    <a:pt x="2096" y="794"/>
                  </a:cubicBezTo>
                  <a:cubicBezTo>
                    <a:pt x="2096" y="798"/>
                    <a:pt x="2103" y="804"/>
                    <a:pt x="2108" y="805"/>
                  </a:cubicBezTo>
                  <a:cubicBezTo>
                    <a:pt x="2115" y="806"/>
                    <a:pt x="2123" y="801"/>
                    <a:pt x="2129" y="798"/>
                  </a:cubicBezTo>
                  <a:cubicBezTo>
                    <a:pt x="2116" y="796"/>
                    <a:pt x="2110" y="784"/>
                    <a:pt x="2097" y="793"/>
                  </a:cubicBezTo>
                  <a:cubicBezTo>
                    <a:pt x="2096" y="792"/>
                    <a:pt x="2095" y="792"/>
                    <a:pt x="2094" y="791"/>
                  </a:cubicBezTo>
                  <a:cubicBezTo>
                    <a:pt x="2093" y="791"/>
                    <a:pt x="2092" y="791"/>
                    <a:pt x="2091" y="790"/>
                  </a:cubicBezTo>
                  <a:cubicBezTo>
                    <a:pt x="2090" y="790"/>
                    <a:pt x="2089" y="789"/>
                    <a:pt x="2088" y="789"/>
                  </a:cubicBezTo>
                  <a:cubicBezTo>
                    <a:pt x="2088" y="788"/>
                    <a:pt x="2087" y="788"/>
                    <a:pt x="2086" y="788"/>
                  </a:cubicBezTo>
                  <a:cubicBezTo>
                    <a:pt x="2086" y="788"/>
                    <a:pt x="2086" y="787"/>
                    <a:pt x="2086" y="787"/>
                  </a:cubicBezTo>
                  <a:cubicBezTo>
                    <a:pt x="2085" y="787"/>
                    <a:pt x="2085" y="787"/>
                    <a:pt x="2085" y="787"/>
                  </a:cubicBezTo>
                  <a:cubicBezTo>
                    <a:pt x="2085" y="787"/>
                    <a:pt x="2084" y="787"/>
                    <a:pt x="2084" y="787"/>
                  </a:cubicBezTo>
                  <a:cubicBezTo>
                    <a:pt x="2083" y="787"/>
                    <a:pt x="2083" y="786"/>
                    <a:pt x="2082" y="786"/>
                  </a:cubicBezTo>
                  <a:cubicBezTo>
                    <a:pt x="2082" y="786"/>
                    <a:pt x="2082" y="786"/>
                    <a:pt x="2082" y="786"/>
                  </a:cubicBezTo>
                  <a:cubicBezTo>
                    <a:pt x="2081" y="785"/>
                    <a:pt x="2080" y="783"/>
                    <a:pt x="2080" y="782"/>
                  </a:cubicBezTo>
                  <a:cubicBezTo>
                    <a:pt x="2079" y="780"/>
                    <a:pt x="2078" y="779"/>
                    <a:pt x="2077" y="777"/>
                  </a:cubicBezTo>
                  <a:cubicBezTo>
                    <a:pt x="2077" y="775"/>
                    <a:pt x="2076" y="773"/>
                    <a:pt x="2075" y="771"/>
                  </a:cubicBezTo>
                  <a:cubicBezTo>
                    <a:pt x="2074" y="767"/>
                    <a:pt x="2073" y="764"/>
                    <a:pt x="2072" y="760"/>
                  </a:cubicBezTo>
                  <a:cubicBezTo>
                    <a:pt x="2072" y="758"/>
                    <a:pt x="2071" y="756"/>
                    <a:pt x="2071" y="755"/>
                  </a:cubicBezTo>
                  <a:cubicBezTo>
                    <a:pt x="2070" y="753"/>
                    <a:pt x="2070" y="751"/>
                    <a:pt x="2069" y="750"/>
                  </a:cubicBezTo>
                  <a:cubicBezTo>
                    <a:pt x="2069" y="750"/>
                    <a:pt x="2069" y="749"/>
                    <a:pt x="2069" y="749"/>
                  </a:cubicBezTo>
                  <a:cubicBezTo>
                    <a:pt x="2069" y="748"/>
                    <a:pt x="2069" y="748"/>
                    <a:pt x="2068" y="748"/>
                  </a:cubicBezTo>
                  <a:cubicBezTo>
                    <a:pt x="2068" y="747"/>
                    <a:pt x="2068" y="747"/>
                    <a:pt x="2067" y="746"/>
                  </a:cubicBezTo>
                  <a:cubicBezTo>
                    <a:pt x="2067" y="746"/>
                    <a:pt x="2067" y="745"/>
                    <a:pt x="2066" y="745"/>
                  </a:cubicBezTo>
                  <a:cubicBezTo>
                    <a:pt x="2066" y="745"/>
                    <a:pt x="2066" y="745"/>
                    <a:pt x="2066" y="745"/>
                  </a:cubicBezTo>
                  <a:cubicBezTo>
                    <a:pt x="2071" y="745"/>
                    <a:pt x="2075" y="745"/>
                    <a:pt x="2079" y="745"/>
                  </a:cubicBezTo>
                  <a:cubicBezTo>
                    <a:pt x="2083" y="745"/>
                    <a:pt x="2087" y="745"/>
                    <a:pt x="2091" y="745"/>
                  </a:cubicBezTo>
                  <a:cubicBezTo>
                    <a:pt x="2094" y="745"/>
                    <a:pt x="2098" y="745"/>
                    <a:pt x="2102" y="744"/>
                  </a:cubicBezTo>
                  <a:cubicBezTo>
                    <a:pt x="2105" y="744"/>
                    <a:pt x="2108" y="744"/>
                    <a:pt x="2112" y="745"/>
                  </a:cubicBezTo>
                  <a:cubicBezTo>
                    <a:pt x="2112" y="745"/>
                    <a:pt x="2113" y="745"/>
                    <a:pt x="2114" y="745"/>
                  </a:cubicBezTo>
                  <a:cubicBezTo>
                    <a:pt x="2114" y="745"/>
                    <a:pt x="2114" y="745"/>
                    <a:pt x="2114" y="745"/>
                  </a:cubicBezTo>
                  <a:cubicBezTo>
                    <a:pt x="2115" y="745"/>
                    <a:pt x="2115" y="745"/>
                    <a:pt x="2115" y="745"/>
                  </a:cubicBezTo>
                  <a:cubicBezTo>
                    <a:pt x="2115" y="745"/>
                    <a:pt x="2115" y="745"/>
                    <a:pt x="2115" y="745"/>
                  </a:cubicBezTo>
                  <a:cubicBezTo>
                    <a:pt x="2115" y="745"/>
                    <a:pt x="2115" y="745"/>
                    <a:pt x="2115" y="745"/>
                  </a:cubicBezTo>
                  <a:cubicBezTo>
                    <a:pt x="2115" y="745"/>
                    <a:pt x="2115" y="745"/>
                    <a:pt x="2115" y="745"/>
                  </a:cubicBezTo>
                  <a:cubicBezTo>
                    <a:pt x="2115" y="745"/>
                    <a:pt x="2116" y="745"/>
                    <a:pt x="2116" y="745"/>
                  </a:cubicBezTo>
                  <a:cubicBezTo>
                    <a:pt x="2116" y="746"/>
                    <a:pt x="2117" y="746"/>
                    <a:pt x="2117" y="746"/>
                  </a:cubicBezTo>
                  <a:cubicBezTo>
                    <a:pt x="2117" y="746"/>
                    <a:pt x="2118" y="746"/>
                    <a:pt x="2118" y="746"/>
                  </a:cubicBezTo>
                  <a:cubicBezTo>
                    <a:pt x="2119" y="746"/>
                    <a:pt x="2119" y="747"/>
                    <a:pt x="2120" y="747"/>
                  </a:cubicBezTo>
                  <a:cubicBezTo>
                    <a:pt x="2121" y="748"/>
                    <a:pt x="2123" y="748"/>
                    <a:pt x="2124" y="749"/>
                  </a:cubicBezTo>
                  <a:cubicBezTo>
                    <a:pt x="2125" y="750"/>
                    <a:pt x="2127" y="750"/>
                    <a:pt x="2128" y="751"/>
                  </a:cubicBezTo>
                  <a:cubicBezTo>
                    <a:pt x="2130" y="752"/>
                    <a:pt x="2133" y="753"/>
                    <a:pt x="2135" y="754"/>
                  </a:cubicBezTo>
                  <a:cubicBezTo>
                    <a:pt x="2135" y="754"/>
                    <a:pt x="2135" y="754"/>
                    <a:pt x="2136" y="754"/>
                  </a:cubicBezTo>
                  <a:cubicBezTo>
                    <a:pt x="2136" y="754"/>
                    <a:pt x="2136" y="755"/>
                    <a:pt x="2137" y="755"/>
                  </a:cubicBezTo>
                  <a:cubicBezTo>
                    <a:pt x="2137" y="755"/>
                    <a:pt x="2138" y="756"/>
                    <a:pt x="2138" y="756"/>
                  </a:cubicBezTo>
                  <a:cubicBezTo>
                    <a:pt x="2139" y="757"/>
                    <a:pt x="2139" y="757"/>
                    <a:pt x="2140" y="758"/>
                  </a:cubicBezTo>
                  <a:cubicBezTo>
                    <a:pt x="2141" y="759"/>
                    <a:pt x="2142" y="760"/>
                    <a:pt x="2143" y="761"/>
                  </a:cubicBezTo>
                  <a:cubicBezTo>
                    <a:pt x="2144" y="762"/>
                    <a:pt x="2145" y="763"/>
                    <a:pt x="2146" y="764"/>
                  </a:cubicBezTo>
                  <a:cubicBezTo>
                    <a:pt x="2146" y="765"/>
                    <a:pt x="2147" y="766"/>
                    <a:pt x="2148" y="768"/>
                  </a:cubicBezTo>
                  <a:cubicBezTo>
                    <a:pt x="2149" y="769"/>
                    <a:pt x="2150" y="770"/>
                    <a:pt x="2150" y="771"/>
                  </a:cubicBezTo>
                  <a:cubicBezTo>
                    <a:pt x="2150" y="771"/>
                    <a:pt x="2150" y="771"/>
                    <a:pt x="2150" y="771"/>
                  </a:cubicBezTo>
                  <a:cubicBezTo>
                    <a:pt x="2139" y="790"/>
                    <a:pt x="2154" y="797"/>
                    <a:pt x="2172" y="799"/>
                  </a:cubicBezTo>
                  <a:cubicBezTo>
                    <a:pt x="2162" y="787"/>
                    <a:pt x="2171" y="775"/>
                    <a:pt x="2152" y="769"/>
                  </a:cubicBezTo>
                  <a:cubicBezTo>
                    <a:pt x="2151" y="768"/>
                    <a:pt x="2151" y="767"/>
                    <a:pt x="2150" y="766"/>
                  </a:cubicBezTo>
                  <a:cubicBezTo>
                    <a:pt x="2150" y="765"/>
                    <a:pt x="2149" y="764"/>
                    <a:pt x="2148" y="762"/>
                  </a:cubicBezTo>
                  <a:cubicBezTo>
                    <a:pt x="2147" y="761"/>
                    <a:pt x="2146" y="760"/>
                    <a:pt x="2145" y="759"/>
                  </a:cubicBezTo>
                  <a:cubicBezTo>
                    <a:pt x="2144" y="758"/>
                    <a:pt x="2143" y="758"/>
                    <a:pt x="2143" y="757"/>
                  </a:cubicBezTo>
                  <a:cubicBezTo>
                    <a:pt x="2144" y="758"/>
                    <a:pt x="2146" y="758"/>
                    <a:pt x="2147" y="759"/>
                  </a:cubicBezTo>
                  <a:cubicBezTo>
                    <a:pt x="2149" y="759"/>
                    <a:pt x="2151" y="759"/>
                    <a:pt x="2152" y="760"/>
                  </a:cubicBezTo>
                  <a:cubicBezTo>
                    <a:pt x="2153" y="760"/>
                    <a:pt x="2155" y="760"/>
                    <a:pt x="2156" y="760"/>
                  </a:cubicBezTo>
                  <a:cubicBezTo>
                    <a:pt x="2158" y="760"/>
                    <a:pt x="2159" y="760"/>
                    <a:pt x="2159" y="760"/>
                  </a:cubicBezTo>
                  <a:cubicBezTo>
                    <a:pt x="2159" y="760"/>
                    <a:pt x="2158" y="760"/>
                    <a:pt x="2156" y="760"/>
                  </a:cubicBezTo>
                  <a:cubicBezTo>
                    <a:pt x="2155" y="759"/>
                    <a:pt x="2154" y="759"/>
                    <a:pt x="2152" y="759"/>
                  </a:cubicBezTo>
                  <a:cubicBezTo>
                    <a:pt x="2151" y="758"/>
                    <a:pt x="2150" y="758"/>
                    <a:pt x="2148" y="757"/>
                  </a:cubicBezTo>
                  <a:cubicBezTo>
                    <a:pt x="2145" y="756"/>
                    <a:pt x="2141" y="753"/>
                    <a:pt x="2137" y="751"/>
                  </a:cubicBezTo>
                  <a:cubicBezTo>
                    <a:pt x="2135" y="750"/>
                    <a:pt x="2132" y="748"/>
                    <a:pt x="2130" y="747"/>
                  </a:cubicBezTo>
                  <a:cubicBezTo>
                    <a:pt x="2129" y="746"/>
                    <a:pt x="2127" y="745"/>
                    <a:pt x="2126" y="745"/>
                  </a:cubicBezTo>
                  <a:cubicBezTo>
                    <a:pt x="2125" y="744"/>
                    <a:pt x="2123" y="744"/>
                    <a:pt x="2122" y="743"/>
                  </a:cubicBezTo>
                  <a:cubicBezTo>
                    <a:pt x="2121" y="743"/>
                    <a:pt x="2121" y="742"/>
                    <a:pt x="2120" y="742"/>
                  </a:cubicBezTo>
                  <a:cubicBezTo>
                    <a:pt x="2119" y="742"/>
                    <a:pt x="2119" y="742"/>
                    <a:pt x="2118" y="742"/>
                  </a:cubicBezTo>
                  <a:cubicBezTo>
                    <a:pt x="2118" y="741"/>
                    <a:pt x="2118" y="741"/>
                    <a:pt x="2117" y="741"/>
                  </a:cubicBezTo>
                  <a:cubicBezTo>
                    <a:pt x="2117" y="741"/>
                    <a:pt x="2116" y="741"/>
                    <a:pt x="2116" y="741"/>
                  </a:cubicBezTo>
                  <a:cubicBezTo>
                    <a:pt x="2116" y="741"/>
                    <a:pt x="2116" y="741"/>
                    <a:pt x="2116" y="741"/>
                  </a:cubicBezTo>
                  <a:cubicBezTo>
                    <a:pt x="2115" y="741"/>
                    <a:pt x="2116" y="741"/>
                    <a:pt x="2116" y="741"/>
                  </a:cubicBezTo>
                  <a:cubicBezTo>
                    <a:pt x="2115" y="741"/>
                    <a:pt x="2115" y="741"/>
                    <a:pt x="2115" y="741"/>
                  </a:cubicBezTo>
                  <a:cubicBezTo>
                    <a:pt x="2115" y="741"/>
                    <a:pt x="2115" y="741"/>
                    <a:pt x="2115" y="741"/>
                  </a:cubicBezTo>
                  <a:cubicBezTo>
                    <a:pt x="2115" y="741"/>
                    <a:pt x="2115" y="741"/>
                    <a:pt x="2115" y="741"/>
                  </a:cubicBezTo>
                  <a:cubicBezTo>
                    <a:pt x="2114" y="740"/>
                    <a:pt x="2113" y="740"/>
                    <a:pt x="2112" y="740"/>
                  </a:cubicBezTo>
                  <a:cubicBezTo>
                    <a:pt x="2111" y="740"/>
                    <a:pt x="2110" y="740"/>
                    <a:pt x="2109" y="740"/>
                  </a:cubicBezTo>
                  <a:cubicBezTo>
                    <a:pt x="2109" y="740"/>
                    <a:pt x="2109" y="740"/>
                    <a:pt x="2110" y="740"/>
                  </a:cubicBezTo>
                  <a:cubicBezTo>
                    <a:pt x="2111" y="739"/>
                    <a:pt x="2112" y="738"/>
                    <a:pt x="2114" y="737"/>
                  </a:cubicBezTo>
                  <a:cubicBezTo>
                    <a:pt x="2114" y="737"/>
                    <a:pt x="2115" y="736"/>
                    <a:pt x="2115" y="736"/>
                  </a:cubicBezTo>
                  <a:cubicBezTo>
                    <a:pt x="2115" y="735"/>
                    <a:pt x="2116" y="735"/>
                    <a:pt x="2116" y="735"/>
                  </a:cubicBezTo>
                  <a:cubicBezTo>
                    <a:pt x="2117" y="734"/>
                    <a:pt x="2117" y="734"/>
                    <a:pt x="2117" y="733"/>
                  </a:cubicBezTo>
                  <a:cubicBezTo>
                    <a:pt x="2118" y="733"/>
                    <a:pt x="2118" y="732"/>
                    <a:pt x="2118" y="732"/>
                  </a:cubicBezTo>
                  <a:cubicBezTo>
                    <a:pt x="2119" y="731"/>
                    <a:pt x="2119" y="729"/>
                    <a:pt x="2120" y="728"/>
                  </a:cubicBezTo>
                  <a:cubicBezTo>
                    <a:pt x="2120" y="728"/>
                    <a:pt x="2120" y="727"/>
                    <a:pt x="2120" y="727"/>
                  </a:cubicBezTo>
                  <a:cubicBezTo>
                    <a:pt x="2120" y="727"/>
                    <a:pt x="2120" y="727"/>
                    <a:pt x="2120" y="726"/>
                  </a:cubicBezTo>
                  <a:cubicBezTo>
                    <a:pt x="2121" y="726"/>
                    <a:pt x="2121" y="725"/>
                    <a:pt x="2121" y="725"/>
                  </a:cubicBezTo>
                  <a:cubicBezTo>
                    <a:pt x="2121" y="725"/>
                    <a:pt x="2121" y="724"/>
                    <a:pt x="2121" y="724"/>
                  </a:cubicBezTo>
                  <a:cubicBezTo>
                    <a:pt x="2121" y="721"/>
                    <a:pt x="2121" y="718"/>
                    <a:pt x="2121" y="715"/>
                  </a:cubicBezTo>
                  <a:cubicBezTo>
                    <a:pt x="2121" y="714"/>
                    <a:pt x="2121" y="713"/>
                    <a:pt x="2121" y="711"/>
                  </a:cubicBezTo>
                  <a:cubicBezTo>
                    <a:pt x="2121" y="711"/>
                    <a:pt x="2121" y="710"/>
                    <a:pt x="2122" y="710"/>
                  </a:cubicBezTo>
                  <a:cubicBezTo>
                    <a:pt x="2122" y="709"/>
                    <a:pt x="2122" y="709"/>
                    <a:pt x="2122" y="709"/>
                  </a:cubicBezTo>
                  <a:cubicBezTo>
                    <a:pt x="2122" y="709"/>
                    <a:pt x="2122" y="709"/>
                    <a:pt x="2122" y="709"/>
                  </a:cubicBezTo>
                  <a:cubicBezTo>
                    <a:pt x="2122" y="708"/>
                    <a:pt x="2122" y="708"/>
                    <a:pt x="2122" y="708"/>
                  </a:cubicBezTo>
                  <a:cubicBezTo>
                    <a:pt x="2123" y="708"/>
                    <a:pt x="2123" y="708"/>
                    <a:pt x="2123" y="708"/>
                  </a:cubicBezTo>
                  <a:cubicBezTo>
                    <a:pt x="2124" y="705"/>
                    <a:pt x="2126" y="703"/>
                    <a:pt x="2129" y="701"/>
                  </a:cubicBezTo>
                  <a:cubicBezTo>
                    <a:pt x="2131" y="700"/>
                    <a:pt x="2134" y="698"/>
                    <a:pt x="2136" y="696"/>
                  </a:cubicBezTo>
                  <a:cubicBezTo>
                    <a:pt x="2139" y="694"/>
                    <a:pt x="2141" y="692"/>
                    <a:pt x="2143" y="690"/>
                  </a:cubicBezTo>
                  <a:cubicBezTo>
                    <a:pt x="2145" y="688"/>
                    <a:pt x="2146" y="687"/>
                    <a:pt x="2148" y="686"/>
                  </a:cubicBezTo>
                  <a:cubicBezTo>
                    <a:pt x="2148" y="686"/>
                    <a:pt x="2148" y="685"/>
                    <a:pt x="2149" y="685"/>
                  </a:cubicBezTo>
                  <a:cubicBezTo>
                    <a:pt x="2149" y="685"/>
                    <a:pt x="2149" y="685"/>
                    <a:pt x="2150" y="685"/>
                  </a:cubicBezTo>
                  <a:cubicBezTo>
                    <a:pt x="2150" y="685"/>
                    <a:pt x="2150" y="685"/>
                    <a:pt x="2150" y="685"/>
                  </a:cubicBezTo>
                  <a:cubicBezTo>
                    <a:pt x="2150" y="685"/>
                    <a:pt x="2151" y="685"/>
                    <a:pt x="2151" y="685"/>
                  </a:cubicBezTo>
                  <a:cubicBezTo>
                    <a:pt x="2151" y="684"/>
                    <a:pt x="2152" y="684"/>
                    <a:pt x="2152" y="684"/>
                  </a:cubicBezTo>
                  <a:cubicBezTo>
                    <a:pt x="2153" y="684"/>
                    <a:pt x="2153" y="684"/>
                    <a:pt x="2154" y="683"/>
                  </a:cubicBezTo>
                  <a:cubicBezTo>
                    <a:pt x="2154" y="683"/>
                    <a:pt x="2155" y="683"/>
                    <a:pt x="2155" y="683"/>
                  </a:cubicBezTo>
                  <a:cubicBezTo>
                    <a:pt x="2156" y="683"/>
                    <a:pt x="2156" y="683"/>
                    <a:pt x="2157" y="682"/>
                  </a:cubicBezTo>
                  <a:cubicBezTo>
                    <a:pt x="2158" y="682"/>
                    <a:pt x="2159" y="682"/>
                    <a:pt x="2160" y="682"/>
                  </a:cubicBezTo>
                  <a:cubicBezTo>
                    <a:pt x="2162" y="681"/>
                    <a:pt x="2163" y="681"/>
                    <a:pt x="2164" y="681"/>
                  </a:cubicBezTo>
                  <a:cubicBezTo>
                    <a:pt x="2165" y="681"/>
                    <a:pt x="2166" y="681"/>
                    <a:pt x="2168" y="681"/>
                  </a:cubicBezTo>
                  <a:cubicBezTo>
                    <a:pt x="2168" y="681"/>
                    <a:pt x="2168" y="681"/>
                    <a:pt x="2168" y="681"/>
                  </a:cubicBezTo>
                  <a:cubicBezTo>
                    <a:pt x="2167" y="681"/>
                    <a:pt x="2166" y="681"/>
                    <a:pt x="2165" y="681"/>
                  </a:cubicBezTo>
                  <a:cubicBezTo>
                    <a:pt x="2170" y="700"/>
                    <a:pt x="2194" y="689"/>
                    <a:pt x="2204" y="680"/>
                  </a:cubicBezTo>
                  <a:cubicBezTo>
                    <a:pt x="2196" y="680"/>
                    <a:pt x="2168" y="662"/>
                    <a:pt x="2165" y="679"/>
                  </a:cubicBezTo>
                  <a:cubicBezTo>
                    <a:pt x="2165" y="679"/>
                    <a:pt x="2164" y="679"/>
                    <a:pt x="2164" y="679"/>
                  </a:cubicBezTo>
                  <a:cubicBezTo>
                    <a:pt x="2163" y="679"/>
                    <a:pt x="2161" y="679"/>
                    <a:pt x="2160" y="680"/>
                  </a:cubicBezTo>
                  <a:cubicBezTo>
                    <a:pt x="2159" y="680"/>
                    <a:pt x="2158" y="680"/>
                    <a:pt x="2156" y="680"/>
                  </a:cubicBezTo>
                  <a:cubicBezTo>
                    <a:pt x="2156" y="681"/>
                    <a:pt x="2155" y="681"/>
                    <a:pt x="2155" y="681"/>
                  </a:cubicBezTo>
                  <a:cubicBezTo>
                    <a:pt x="2154" y="681"/>
                    <a:pt x="2154" y="681"/>
                    <a:pt x="2153" y="681"/>
                  </a:cubicBezTo>
                  <a:cubicBezTo>
                    <a:pt x="2153" y="682"/>
                    <a:pt x="2152" y="682"/>
                    <a:pt x="2152" y="682"/>
                  </a:cubicBezTo>
                  <a:cubicBezTo>
                    <a:pt x="2151" y="682"/>
                    <a:pt x="2151" y="682"/>
                    <a:pt x="2151" y="682"/>
                  </a:cubicBezTo>
                  <a:cubicBezTo>
                    <a:pt x="2152" y="681"/>
                    <a:pt x="2153" y="680"/>
                    <a:pt x="2155" y="678"/>
                  </a:cubicBezTo>
                  <a:cubicBezTo>
                    <a:pt x="2155" y="678"/>
                    <a:pt x="2155" y="678"/>
                    <a:pt x="2156" y="677"/>
                  </a:cubicBezTo>
                  <a:cubicBezTo>
                    <a:pt x="2156" y="677"/>
                    <a:pt x="2157" y="676"/>
                    <a:pt x="2157" y="676"/>
                  </a:cubicBezTo>
                  <a:cubicBezTo>
                    <a:pt x="2158" y="675"/>
                    <a:pt x="2158" y="674"/>
                    <a:pt x="2159" y="674"/>
                  </a:cubicBezTo>
                  <a:cubicBezTo>
                    <a:pt x="2160" y="672"/>
                    <a:pt x="2161" y="671"/>
                    <a:pt x="2162" y="670"/>
                  </a:cubicBezTo>
                  <a:cubicBezTo>
                    <a:pt x="2162" y="669"/>
                    <a:pt x="2163" y="669"/>
                    <a:pt x="2163" y="668"/>
                  </a:cubicBezTo>
                  <a:cubicBezTo>
                    <a:pt x="2163" y="668"/>
                    <a:pt x="2163" y="667"/>
                    <a:pt x="2163" y="667"/>
                  </a:cubicBezTo>
                  <a:cubicBezTo>
                    <a:pt x="2163" y="667"/>
                    <a:pt x="2163" y="667"/>
                    <a:pt x="2163" y="667"/>
                  </a:cubicBezTo>
                  <a:cubicBezTo>
                    <a:pt x="2163" y="667"/>
                    <a:pt x="2163" y="667"/>
                    <a:pt x="2163" y="667"/>
                  </a:cubicBezTo>
                  <a:cubicBezTo>
                    <a:pt x="2163" y="667"/>
                    <a:pt x="2163" y="667"/>
                    <a:pt x="2163" y="667"/>
                  </a:cubicBezTo>
                  <a:cubicBezTo>
                    <a:pt x="2163" y="667"/>
                    <a:pt x="2163" y="667"/>
                    <a:pt x="2162" y="667"/>
                  </a:cubicBezTo>
                  <a:cubicBezTo>
                    <a:pt x="2162" y="667"/>
                    <a:pt x="2162" y="667"/>
                    <a:pt x="2162" y="667"/>
                  </a:cubicBezTo>
                  <a:cubicBezTo>
                    <a:pt x="2162" y="667"/>
                    <a:pt x="2161" y="667"/>
                    <a:pt x="2161" y="667"/>
                  </a:cubicBezTo>
                  <a:cubicBezTo>
                    <a:pt x="2161" y="668"/>
                    <a:pt x="2162" y="668"/>
                    <a:pt x="2162" y="668"/>
                  </a:cubicBezTo>
                  <a:cubicBezTo>
                    <a:pt x="2162" y="668"/>
                    <a:pt x="2161"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7"/>
                    <a:pt x="2162" y="667"/>
                  </a:cubicBezTo>
                  <a:cubicBezTo>
                    <a:pt x="2162" y="667"/>
                    <a:pt x="2162" y="668"/>
                    <a:pt x="2162" y="668"/>
                  </a:cubicBezTo>
                  <a:cubicBezTo>
                    <a:pt x="2162" y="668"/>
                    <a:pt x="2162" y="668"/>
                    <a:pt x="2161" y="669"/>
                  </a:cubicBezTo>
                  <a:cubicBezTo>
                    <a:pt x="2160" y="670"/>
                    <a:pt x="2159" y="671"/>
                    <a:pt x="2157" y="672"/>
                  </a:cubicBezTo>
                  <a:cubicBezTo>
                    <a:pt x="2156" y="673"/>
                    <a:pt x="2156" y="673"/>
                    <a:pt x="2155" y="674"/>
                  </a:cubicBezTo>
                  <a:cubicBezTo>
                    <a:pt x="2154" y="674"/>
                    <a:pt x="2154" y="675"/>
                    <a:pt x="2154" y="675"/>
                  </a:cubicBezTo>
                  <a:cubicBezTo>
                    <a:pt x="2153" y="675"/>
                    <a:pt x="2153" y="676"/>
                    <a:pt x="2152" y="676"/>
                  </a:cubicBezTo>
                  <a:cubicBezTo>
                    <a:pt x="2149" y="680"/>
                    <a:pt x="2145" y="684"/>
                    <a:pt x="2141" y="688"/>
                  </a:cubicBezTo>
                  <a:cubicBezTo>
                    <a:pt x="2139" y="690"/>
                    <a:pt x="2137" y="691"/>
                    <a:pt x="2134" y="693"/>
                  </a:cubicBezTo>
                  <a:cubicBezTo>
                    <a:pt x="2133" y="694"/>
                    <a:pt x="2133" y="695"/>
                    <a:pt x="2132" y="695"/>
                  </a:cubicBezTo>
                  <a:cubicBezTo>
                    <a:pt x="2132" y="695"/>
                    <a:pt x="2132" y="695"/>
                    <a:pt x="2132" y="694"/>
                  </a:cubicBezTo>
                  <a:cubicBezTo>
                    <a:pt x="2132" y="694"/>
                    <a:pt x="2133" y="693"/>
                    <a:pt x="2133" y="692"/>
                  </a:cubicBezTo>
                  <a:cubicBezTo>
                    <a:pt x="2133" y="691"/>
                    <a:pt x="2133" y="690"/>
                    <a:pt x="2134" y="689"/>
                  </a:cubicBezTo>
                  <a:cubicBezTo>
                    <a:pt x="2134" y="688"/>
                    <a:pt x="2134" y="687"/>
                    <a:pt x="2134" y="686"/>
                  </a:cubicBezTo>
                  <a:cubicBezTo>
                    <a:pt x="2134" y="686"/>
                    <a:pt x="2134" y="686"/>
                    <a:pt x="2134" y="685"/>
                  </a:cubicBezTo>
                  <a:cubicBezTo>
                    <a:pt x="2135" y="686"/>
                    <a:pt x="2135" y="686"/>
                    <a:pt x="2135" y="686"/>
                  </a:cubicBezTo>
                  <a:cubicBezTo>
                    <a:pt x="2143" y="673"/>
                    <a:pt x="2139" y="662"/>
                    <a:pt x="2135" y="649"/>
                  </a:cubicBezTo>
                  <a:cubicBezTo>
                    <a:pt x="2125" y="659"/>
                    <a:pt x="2127" y="671"/>
                    <a:pt x="2132" y="683"/>
                  </a:cubicBezTo>
                  <a:cubicBezTo>
                    <a:pt x="2132" y="684"/>
                    <a:pt x="2132" y="685"/>
                    <a:pt x="2132" y="685"/>
                  </a:cubicBezTo>
                  <a:cubicBezTo>
                    <a:pt x="2132" y="686"/>
                    <a:pt x="2131" y="687"/>
                    <a:pt x="2131" y="688"/>
                  </a:cubicBezTo>
                  <a:cubicBezTo>
                    <a:pt x="2131" y="689"/>
                    <a:pt x="2131" y="690"/>
                    <a:pt x="2130" y="691"/>
                  </a:cubicBezTo>
                  <a:cubicBezTo>
                    <a:pt x="2130" y="692"/>
                    <a:pt x="2130" y="693"/>
                    <a:pt x="2130" y="694"/>
                  </a:cubicBezTo>
                  <a:cubicBezTo>
                    <a:pt x="2129" y="694"/>
                    <a:pt x="2129" y="695"/>
                    <a:pt x="2129" y="696"/>
                  </a:cubicBezTo>
                  <a:cubicBezTo>
                    <a:pt x="2129" y="696"/>
                    <a:pt x="2129" y="696"/>
                    <a:pt x="2128" y="696"/>
                  </a:cubicBezTo>
                  <a:cubicBezTo>
                    <a:pt x="2128" y="697"/>
                    <a:pt x="2128" y="697"/>
                    <a:pt x="2128" y="697"/>
                  </a:cubicBezTo>
                  <a:cubicBezTo>
                    <a:pt x="2128" y="697"/>
                    <a:pt x="2128" y="697"/>
                    <a:pt x="2128" y="698"/>
                  </a:cubicBezTo>
                  <a:cubicBezTo>
                    <a:pt x="2128" y="698"/>
                    <a:pt x="2127" y="699"/>
                    <a:pt x="2127" y="699"/>
                  </a:cubicBezTo>
                  <a:cubicBezTo>
                    <a:pt x="2124" y="701"/>
                    <a:pt x="2122" y="703"/>
                    <a:pt x="2120" y="706"/>
                  </a:cubicBezTo>
                  <a:cubicBezTo>
                    <a:pt x="2120" y="706"/>
                    <a:pt x="2120" y="706"/>
                    <a:pt x="2119" y="707"/>
                  </a:cubicBezTo>
                  <a:cubicBezTo>
                    <a:pt x="2119" y="707"/>
                    <a:pt x="2119" y="707"/>
                    <a:pt x="2119" y="707"/>
                  </a:cubicBezTo>
                  <a:cubicBezTo>
                    <a:pt x="2119" y="707"/>
                    <a:pt x="2119" y="708"/>
                    <a:pt x="2119" y="708"/>
                  </a:cubicBezTo>
                  <a:cubicBezTo>
                    <a:pt x="2119" y="708"/>
                    <a:pt x="2119" y="708"/>
                    <a:pt x="2119" y="708"/>
                  </a:cubicBezTo>
                  <a:cubicBezTo>
                    <a:pt x="2118" y="709"/>
                    <a:pt x="2118" y="710"/>
                    <a:pt x="2118" y="711"/>
                  </a:cubicBezTo>
                  <a:cubicBezTo>
                    <a:pt x="2118" y="712"/>
                    <a:pt x="2118" y="714"/>
                    <a:pt x="2118" y="716"/>
                  </a:cubicBezTo>
                  <a:cubicBezTo>
                    <a:pt x="2118" y="719"/>
                    <a:pt x="2118" y="721"/>
                    <a:pt x="2118" y="724"/>
                  </a:cubicBezTo>
                  <a:cubicBezTo>
                    <a:pt x="2118" y="724"/>
                    <a:pt x="2118" y="724"/>
                    <a:pt x="2118" y="725"/>
                  </a:cubicBezTo>
                  <a:cubicBezTo>
                    <a:pt x="2117" y="725"/>
                    <a:pt x="2117" y="725"/>
                    <a:pt x="2117" y="726"/>
                  </a:cubicBezTo>
                  <a:cubicBezTo>
                    <a:pt x="2117" y="726"/>
                    <a:pt x="2117" y="726"/>
                    <a:pt x="2117" y="726"/>
                  </a:cubicBezTo>
                  <a:cubicBezTo>
                    <a:pt x="2117" y="727"/>
                    <a:pt x="2117" y="727"/>
                    <a:pt x="2117" y="727"/>
                  </a:cubicBezTo>
                  <a:cubicBezTo>
                    <a:pt x="2117" y="728"/>
                    <a:pt x="2116" y="729"/>
                    <a:pt x="2115" y="730"/>
                  </a:cubicBezTo>
                  <a:cubicBezTo>
                    <a:pt x="2115" y="731"/>
                    <a:pt x="2114" y="732"/>
                    <a:pt x="2114" y="733"/>
                  </a:cubicBezTo>
                  <a:cubicBezTo>
                    <a:pt x="2113" y="733"/>
                    <a:pt x="2113" y="734"/>
                    <a:pt x="2113" y="734"/>
                  </a:cubicBezTo>
                  <a:cubicBezTo>
                    <a:pt x="2113" y="734"/>
                    <a:pt x="2112" y="735"/>
                    <a:pt x="2112" y="735"/>
                  </a:cubicBezTo>
                  <a:cubicBezTo>
                    <a:pt x="2111" y="737"/>
                    <a:pt x="2110" y="738"/>
                    <a:pt x="2109" y="739"/>
                  </a:cubicBezTo>
                  <a:cubicBezTo>
                    <a:pt x="2108" y="739"/>
                    <a:pt x="2108" y="740"/>
                    <a:pt x="2108" y="740"/>
                  </a:cubicBezTo>
                  <a:cubicBezTo>
                    <a:pt x="2106" y="740"/>
                    <a:pt x="2104" y="740"/>
                    <a:pt x="2101" y="740"/>
                  </a:cubicBezTo>
                  <a:cubicBezTo>
                    <a:pt x="2098" y="740"/>
                    <a:pt x="2094" y="740"/>
                    <a:pt x="2091" y="741"/>
                  </a:cubicBezTo>
                  <a:cubicBezTo>
                    <a:pt x="2087" y="741"/>
                    <a:pt x="2083" y="741"/>
                    <a:pt x="2079" y="741"/>
                  </a:cubicBezTo>
                  <a:cubicBezTo>
                    <a:pt x="2072" y="741"/>
                    <a:pt x="2064" y="740"/>
                    <a:pt x="2056" y="739"/>
                  </a:cubicBezTo>
                  <a:cubicBezTo>
                    <a:pt x="2052" y="738"/>
                    <a:pt x="2048" y="737"/>
                    <a:pt x="2044" y="736"/>
                  </a:cubicBezTo>
                  <a:cubicBezTo>
                    <a:pt x="2043" y="736"/>
                    <a:pt x="2042" y="736"/>
                    <a:pt x="2041" y="736"/>
                  </a:cubicBezTo>
                  <a:cubicBezTo>
                    <a:pt x="2040" y="736"/>
                    <a:pt x="2039" y="736"/>
                    <a:pt x="2038" y="736"/>
                  </a:cubicBezTo>
                  <a:cubicBezTo>
                    <a:pt x="2035" y="736"/>
                    <a:pt x="2033" y="736"/>
                    <a:pt x="2031" y="736"/>
                  </a:cubicBezTo>
                  <a:cubicBezTo>
                    <a:pt x="2027" y="736"/>
                    <a:pt x="2023" y="737"/>
                    <a:pt x="2019" y="738"/>
                  </a:cubicBezTo>
                  <a:cubicBezTo>
                    <a:pt x="2016" y="739"/>
                    <a:pt x="2013" y="740"/>
                    <a:pt x="2010" y="741"/>
                  </a:cubicBezTo>
                  <a:cubicBezTo>
                    <a:pt x="2011" y="740"/>
                    <a:pt x="2012" y="740"/>
                    <a:pt x="2014" y="739"/>
                  </a:cubicBezTo>
                  <a:cubicBezTo>
                    <a:pt x="2014" y="739"/>
                    <a:pt x="2015" y="738"/>
                    <a:pt x="2015" y="738"/>
                  </a:cubicBezTo>
                  <a:cubicBezTo>
                    <a:pt x="2016" y="738"/>
                    <a:pt x="2016" y="737"/>
                    <a:pt x="2017" y="737"/>
                  </a:cubicBezTo>
                  <a:cubicBezTo>
                    <a:pt x="2017" y="737"/>
                    <a:pt x="2018" y="736"/>
                    <a:pt x="2018" y="736"/>
                  </a:cubicBezTo>
                  <a:cubicBezTo>
                    <a:pt x="2019" y="735"/>
                    <a:pt x="2019" y="735"/>
                    <a:pt x="2020" y="734"/>
                  </a:cubicBezTo>
                  <a:cubicBezTo>
                    <a:pt x="2022" y="732"/>
                    <a:pt x="2023" y="730"/>
                    <a:pt x="2024" y="726"/>
                  </a:cubicBezTo>
                  <a:cubicBezTo>
                    <a:pt x="2024" y="726"/>
                    <a:pt x="2025" y="726"/>
                    <a:pt x="2025" y="725"/>
                  </a:cubicBezTo>
                  <a:cubicBezTo>
                    <a:pt x="2025" y="725"/>
                    <a:pt x="2025" y="724"/>
                    <a:pt x="2025" y="724"/>
                  </a:cubicBezTo>
                  <a:cubicBezTo>
                    <a:pt x="2025" y="723"/>
                    <a:pt x="2025" y="723"/>
                    <a:pt x="2025" y="723"/>
                  </a:cubicBezTo>
                  <a:cubicBezTo>
                    <a:pt x="2025" y="723"/>
                    <a:pt x="2025" y="723"/>
                    <a:pt x="2025" y="723"/>
                  </a:cubicBezTo>
                  <a:cubicBezTo>
                    <a:pt x="2025" y="722"/>
                    <a:pt x="2025" y="722"/>
                    <a:pt x="2025" y="721"/>
                  </a:cubicBezTo>
                  <a:cubicBezTo>
                    <a:pt x="2025" y="720"/>
                    <a:pt x="2025" y="718"/>
                    <a:pt x="2025" y="716"/>
                  </a:cubicBezTo>
                  <a:cubicBezTo>
                    <a:pt x="2025" y="716"/>
                    <a:pt x="2024" y="715"/>
                    <a:pt x="2024" y="714"/>
                  </a:cubicBezTo>
                  <a:cubicBezTo>
                    <a:pt x="2024" y="713"/>
                    <a:pt x="2024" y="712"/>
                    <a:pt x="2024" y="711"/>
                  </a:cubicBezTo>
                  <a:cubicBezTo>
                    <a:pt x="2024" y="711"/>
                    <a:pt x="2024" y="710"/>
                    <a:pt x="2024" y="709"/>
                  </a:cubicBezTo>
                  <a:cubicBezTo>
                    <a:pt x="2024" y="708"/>
                    <a:pt x="2024" y="707"/>
                    <a:pt x="2024" y="706"/>
                  </a:cubicBezTo>
                  <a:cubicBezTo>
                    <a:pt x="2024" y="706"/>
                    <a:pt x="2024" y="705"/>
                    <a:pt x="2024" y="705"/>
                  </a:cubicBezTo>
                  <a:cubicBezTo>
                    <a:pt x="2024" y="705"/>
                    <a:pt x="2024" y="705"/>
                    <a:pt x="2024" y="705"/>
                  </a:cubicBezTo>
                  <a:cubicBezTo>
                    <a:pt x="2024" y="704"/>
                    <a:pt x="2025" y="704"/>
                    <a:pt x="2025" y="704"/>
                  </a:cubicBezTo>
                  <a:cubicBezTo>
                    <a:pt x="2025" y="704"/>
                    <a:pt x="2025" y="704"/>
                    <a:pt x="2026" y="704"/>
                  </a:cubicBezTo>
                  <a:cubicBezTo>
                    <a:pt x="2026" y="703"/>
                    <a:pt x="2026" y="703"/>
                    <a:pt x="2026" y="703"/>
                  </a:cubicBezTo>
                  <a:cubicBezTo>
                    <a:pt x="2026" y="703"/>
                    <a:pt x="2027" y="703"/>
                    <a:pt x="2027" y="702"/>
                  </a:cubicBezTo>
                  <a:cubicBezTo>
                    <a:pt x="2027" y="702"/>
                    <a:pt x="2028" y="702"/>
                    <a:pt x="2028" y="701"/>
                  </a:cubicBezTo>
                  <a:cubicBezTo>
                    <a:pt x="2028" y="701"/>
                    <a:pt x="2028" y="701"/>
                    <a:pt x="2029" y="701"/>
                  </a:cubicBezTo>
                  <a:cubicBezTo>
                    <a:pt x="2029" y="701"/>
                    <a:pt x="2029" y="701"/>
                    <a:pt x="2029" y="701"/>
                  </a:cubicBezTo>
                  <a:cubicBezTo>
                    <a:pt x="2030" y="700"/>
                    <a:pt x="2030" y="700"/>
                    <a:pt x="2031" y="700"/>
                  </a:cubicBezTo>
                  <a:cubicBezTo>
                    <a:pt x="2032" y="699"/>
                    <a:pt x="2032" y="699"/>
                    <a:pt x="2033" y="698"/>
                  </a:cubicBezTo>
                  <a:cubicBezTo>
                    <a:pt x="2034" y="698"/>
                    <a:pt x="2036" y="697"/>
                    <a:pt x="2037" y="697"/>
                  </a:cubicBezTo>
                  <a:cubicBezTo>
                    <a:pt x="2037" y="697"/>
                    <a:pt x="2037" y="697"/>
                    <a:pt x="2037" y="697"/>
                  </a:cubicBezTo>
                  <a:cubicBezTo>
                    <a:pt x="2037" y="697"/>
                    <a:pt x="2037" y="697"/>
                    <a:pt x="2037" y="698"/>
                  </a:cubicBezTo>
                  <a:cubicBezTo>
                    <a:pt x="2038" y="698"/>
                    <a:pt x="2038" y="697"/>
                    <a:pt x="2039" y="697"/>
                  </a:cubicBezTo>
                  <a:cubicBezTo>
                    <a:pt x="2038" y="698"/>
                    <a:pt x="2038" y="698"/>
                    <a:pt x="2038" y="698"/>
                  </a:cubicBezTo>
                  <a:cubicBezTo>
                    <a:pt x="2047" y="714"/>
                    <a:pt x="2059" y="696"/>
                    <a:pt x="2068" y="694"/>
                  </a:cubicBezTo>
                  <a:cubicBezTo>
                    <a:pt x="2061" y="690"/>
                    <a:pt x="2040" y="682"/>
                    <a:pt x="2037" y="695"/>
                  </a:cubicBezTo>
                  <a:cubicBezTo>
                    <a:pt x="2037" y="695"/>
                    <a:pt x="2036" y="695"/>
                    <a:pt x="2036" y="695"/>
                  </a:cubicBezTo>
                  <a:cubicBezTo>
                    <a:pt x="2035" y="696"/>
                    <a:pt x="2034" y="696"/>
                    <a:pt x="2033" y="697"/>
                  </a:cubicBezTo>
                  <a:cubicBezTo>
                    <a:pt x="2032" y="697"/>
                    <a:pt x="2031" y="698"/>
                    <a:pt x="2030" y="698"/>
                  </a:cubicBezTo>
                  <a:cubicBezTo>
                    <a:pt x="2029" y="699"/>
                    <a:pt x="2029" y="699"/>
                    <a:pt x="2028" y="699"/>
                  </a:cubicBezTo>
                  <a:cubicBezTo>
                    <a:pt x="2028" y="699"/>
                    <a:pt x="2028" y="700"/>
                    <a:pt x="2028" y="700"/>
                  </a:cubicBezTo>
                  <a:cubicBezTo>
                    <a:pt x="2028" y="700"/>
                    <a:pt x="2027" y="700"/>
                    <a:pt x="2027" y="700"/>
                  </a:cubicBezTo>
                  <a:cubicBezTo>
                    <a:pt x="2027" y="701"/>
                    <a:pt x="2026" y="701"/>
                    <a:pt x="2026" y="701"/>
                  </a:cubicBezTo>
                  <a:cubicBezTo>
                    <a:pt x="2026" y="701"/>
                    <a:pt x="2025" y="702"/>
                    <a:pt x="2025" y="702"/>
                  </a:cubicBezTo>
                  <a:cubicBezTo>
                    <a:pt x="2025" y="702"/>
                    <a:pt x="2025" y="702"/>
                    <a:pt x="2024" y="702"/>
                  </a:cubicBezTo>
                  <a:cubicBezTo>
                    <a:pt x="2024" y="703"/>
                    <a:pt x="2024" y="703"/>
                    <a:pt x="2024" y="703"/>
                  </a:cubicBezTo>
                  <a:cubicBezTo>
                    <a:pt x="2024" y="701"/>
                    <a:pt x="2024" y="699"/>
                    <a:pt x="2025" y="696"/>
                  </a:cubicBezTo>
                  <a:cubicBezTo>
                    <a:pt x="2025" y="696"/>
                    <a:pt x="2025" y="696"/>
                    <a:pt x="2025" y="695"/>
                  </a:cubicBezTo>
                  <a:cubicBezTo>
                    <a:pt x="2025" y="694"/>
                    <a:pt x="2025" y="694"/>
                    <a:pt x="2025" y="694"/>
                  </a:cubicBezTo>
                  <a:cubicBezTo>
                    <a:pt x="2026" y="693"/>
                    <a:pt x="2026" y="692"/>
                    <a:pt x="2026" y="691"/>
                  </a:cubicBezTo>
                  <a:cubicBezTo>
                    <a:pt x="2026" y="691"/>
                    <a:pt x="2026" y="690"/>
                    <a:pt x="2027" y="689"/>
                  </a:cubicBezTo>
                  <a:cubicBezTo>
                    <a:pt x="2027" y="688"/>
                    <a:pt x="2027" y="687"/>
                    <a:pt x="2028" y="687"/>
                  </a:cubicBezTo>
                  <a:cubicBezTo>
                    <a:pt x="2029" y="683"/>
                    <a:pt x="2030" y="680"/>
                    <a:pt x="2032" y="678"/>
                  </a:cubicBezTo>
                  <a:cubicBezTo>
                    <a:pt x="2032" y="676"/>
                    <a:pt x="2033" y="675"/>
                    <a:pt x="2034" y="674"/>
                  </a:cubicBezTo>
                  <a:cubicBezTo>
                    <a:pt x="2034" y="674"/>
                    <a:pt x="2034" y="674"/>
                    <a:pt x="2034" y="674"/>
                  </a:cubicBezTo>
                  <a:cubicBezTo>
                    <a:pt x="2034" y="674"/>
                    <a:pt x="2034" y="674"/>
                    <a:pt x="2034" y="673"/>
                  </a:cubicBezTo>
                  <a:cubicBezTo>
                    <a:pt x="2035" y="673"/>
                    <a:pt x="2035" y="672"/>
                    <a:pt x="2036" y="672"/>
                  </a:cubicBezTo>
                  <a:cubicBezTo>
                    <a:pt x="2036" y="671"/>
                    <a:pt x="2036" y="671"/>
                    <a:pt x="2036" y="671"/>
                  </a:cubicBezTo>
                  <a:cubicBezTo>
                    <a:pt x="2036" y="670"/>
                    <a:pt x="2037" y="670"/>
                    <a:pt x="2037" y="670"/>
                  </a:cubicBezTo>
                  <a:cubicBezTo>
                    <a:pt x="2038" y="669"/>
                    <a:pt x="2039" y="668"/>
                    <a:pt x="2040" y="667"/>
                  </a:cubicBezTo>
                  <a:cubicBezTo>
                    <a:pt x="2040" y="666"/>
                    <a:pt x="2041" y="666"/>
                    <a:pt x="2041" y="665"/>
                  </a:cubicBezTo>
                  <a:cubicBezTo>
                    <a:pt x="2041" y="665"/>
                    <a:pt x="2042" y="665"/>
                    <a:pt x="2042" y="664"/>
                  </a:cubicBezTo>
                  <a:cubicBezTo>
                    <a:pt x="2042" y="664"/>
                    <a:pt x="2042" y="664"/>
                    <a:pt x="2042" y="664"/>
                  </a:cubicBezTo>
                  <a:cubicBezTo>
                    <a:pt x="2044" y="662"/>
                    <a:pt x="2046" y="660"/>
                    <a:pt x="2048" y="659"/>
                  </a:cubicBezTo>
                  <a:cubicBezTo>
                    <a:pt x="2048" y="658"/>
                    <a:pt x="2049" y="657"/>
                    <a:pt x="2050" y="657"/>
                  </a:cubicBezTo>
                  <a:cubicBezTo>
                    <a:pt x="2051" y="656"/>
                    <a:pt x="2051" y="656"/>
                    <a:pt x="2052" y="655"/>
                  </a:cubicBezTo>
                  <a:cubicBezTo>
                    <a:pt x="2054" y="653"/>
                    <a:pt x="2056" y="652"/>
                    <a:pt x="2056" y="652"/>
                  </a:cubicBezTo>
                  <a:cubicBezTo>
                    <a:pt x="2056" y="652"/>
                    <a:pt x="2055" y="652"/>
                    <a:pt x="2054" y="653"/>
                  </a:cubicBezTo>
                  <a:cubicBezTo>
                    <a:pt x="2054" y="653"/>
                    <a:pt x="2053" y="653"/>
                    <a:pt x="2051" y="654"/>
                  </a:cubicBezTo>
                  <a:cubicBezTo>
                    <a:pt x="2050" y="654"/>
                    <a:pt x="2050" y="655"/>
                    <a:pt x="2049" y="655"/>
                  </a:cubicBezTo>
                  <a:cubicBezTo>
                    <a:pt x="2048" y="656"/>
                    <a:pt x="2047" y="656"/>
                    <a:pt x="2046" y="657"/>
                  </a:cubicBezTo>
                  <a:cubicBezTo>
                    <a:pt x="2045" y="657"/>
                    <a:pt x="2044" y="658"/>
                    <a:pt x="2043" y="659"/>
                  </a:cubicBezTo>
                  <a:cubicBezTo>
                    <a:pt x="2043" y="659"/>
                    <a:pt x="2042" y="660"/>
                    <a:pt x="2042" y="660"/>
                  </a:cubicBezTo>
                  <a:cubicBezTo>
                    <a:pt x="2041" y="660"/>
                    <a:pt x="2041" y="661"/>
                    <a:pt x="2040" y="661"/>
                  </a:cubicBezTo>
                  <a:cubicBezTo>
                    <a:pt x="2040" y="662"/>
                    <a:pt x="2040" y="662"/>
                    <a:pt x="2039" y="662"/>
                  </a:cubicBezTo>
                  <a:cubicBezTo>
                    <a:pt x="2039" y="662"/>
                    <a:pt x="2039" y="663"/>
                    <a:pt x="2039" y="663"/>
                  </a:cubicBezTo>
                  <a:cubicBezTo>
                    <a:pt x="2038" y="663"/>
                    <a:pt x="2038" y="664"/>
                    <a:pt x="2037" y="664"/>
                  </a:cubicBezTo>
                  <a:cubicBezTo>
                    <a:pt x="2037" y="665"/>
                    <a:pt x="2036" y="666"/>
                    <a:pt x="2036" y="666"/>
                  </a:cubicBezTo>
                  <a:cubicBezTo>
                    <a:pt x="2036" y="666"/>
                    <a:pt x="2036" y="665"/>
                    <a:pt x="2036" y="664"/>
                  </a:cubicBezTo>
                  <a:cubicBezTo>
                    <a:pt x="2036" y="664"/>
                    <a:pt x="2036" y="663"/>
                    <a:pt x="2036" y="663"/>
                  </a:cubicBezTo>
                  <a:cubicBezTo>
                    <a:pt x="2054" y="646"/>
                    <a:pt x="2078" y="630"/>
                    <a:pt x="2095" y="610"/>
                  </a:cubicBezTo>
                  <a:cubicBezTo>
                    <a:pt x="2095" y="610"/>
                    <a:pt x="2095" y="610"/>
                    <a:pt x="2095" y="610"/>
                  </a:cubicBezTo>
                  <a:cubicBezTo>
                    <a:pt x="2101" y="605"/>
                    <a:pt x="2107" y="600"/>
                    <a:pt x="2113" y="595"/>
                  </a:cubicBezTo>
                  <a:cubicBezTo>
                    <a:pt x="2113" y="595"/>
                    <a:pt x="2114" y="595"/>
                    <a:pt x="2115" y="594"/>
                  </a:cubicBezTo>
                  <a:cubicBezTo>
                    <a:pt x="2117" y="594"/>
                    <a:pt x="2118" y="594"/>
                    <a:pt x="2121" y="593"/>
                  </a:cubicBezTo>
                  <a:cubicBezTo>
                    <a:pt x="2121" y="593"/>
                    <a:pt x="2122" y="593"/>
                    <a:pt x="2122" y="593"/>
                  </a:cubicBezTo>
                  <a:cubicBezTo>
                    <a:pt x="2123" y="593"/>
                    <a:pt x="2123" y="593"/>
                    <a:pt x="2124" y="593"/>
                  </a:cubicBezTo>
                  <a:cubicBezTo>
                    <a:pt x="2125" y="593"/>
                    <a:pt x="2126" y="592"/>
                    <a:pt x="2128" y="592"/>
                  </a:cubicBezTo>
                  <a:cubicBezTo>
                    <a:pt x="2130" y="592"/>
                    <a:pt x="2133" y="592"/>
                    <a:pt x="2136" y="594"/>
                  </a:cubicBezTo>
                  <a:cubicBezTo>
                    <a:pt x="2136" y="594"/>
                    <a:pt x="2136" y="594"/>
                    <a:pt x="2137" y="594"/>
                  </a:cubicBezTo>
                  <a:cubicBezTo>
                    <a:pt x="2137" y="594"/>
                    <a:pt x="2137" y="594"/>
                    <a:pt x="2138" y="595"/>
                  </a:cubicBezTo>
                  <a:cubicBezTo>
                    <a:pt x="2138" y="595"/>
                    <a:pt x="2138" y="595"/>
                    <a:pt x="2138" y="595"/>
                  </a:cubicBezTo>
                  <a:cubicBezTo>
                    <a:pt x="2139" y="595"/>
                    <a:pt x="2139" y="595"/>
                    <a:pt x="2139" y="595"/>
                  </a:cubicBezTo>
                  <a:cubicBezTo>
                    <a:pt x="2139" y="595"/>
                    <a:pt x="2139" y="596"/>
                    <a:pt x="2140" y="596"/>
                  </a:cubicBezTo>
                  <a:cubicBezTo>
                    <a:pt x="2141" y="597"/>
                    <a:pt x="2142" y="598"/>
                    <a:pt x="2144" y="600"/>
                  </a:cubicBezTo>
                  <a:cubicBezTo>
                    <a:pt x="2144" y="600"/>
                    <a:pt x="2145" y="601"/>
                    <a:pt x="2146" y="602"/>
                  </a:cubicBezTo>
                  <a:cubicBezTo>
                    <a:pt x="2146" y="602"/>
                    <a:pt x="2147" y="603"/>
                    <a:pt x="2148" y="604"/>
                  </a:cubicBezTo>
                  <a:cubicBezTo>
                    <a:pt x="2149" y="604"/>
                    <a:pt x="2149" y="605"/>
                    <a:pt x="2150" y="606"/>
                  </a:cubicBezTo>
                  <a:cubicBezTo>
                    <a:pt x="2151" y="606"/>
                    <a:pt x="2152" y="607"/>
                    <a:pt x="2152" y="608"/>
                  </a:cubicBezTo>
                  <a:cubicBezTo>
                    <a:pt x="2156" y="610"/>
                    <a:pt x="2159" y="613"/>
                    <a:pt x="2162" y="615"/>
                  </a:cubicBezTo>
                  <a:cubicBezTo>
                    <a:pt x="2163" y="615"/>
                    <a:pt x="2163" y="615"/>
                    <a:pt x="2164" y="615"/>
                  </a:cubicBezTo>
                  <a:cubicBezTo>
                    <a:pt x="2165" y="616"/>
                    <a:pt x="2165" y="616"/>
                    <a:pt x="2165" y="616"/>
                  </a:cubicBezTo>
                  <a:cubicBezTo>
                    <a:pt x="2166" y="616"/>
                    <a:pt x="2167" y="617"/>
                    <a:pt x="2168" y="617"/>
                  </a:cubicBezTo>
                  <a:cubicBezTo>
                    <a:pt x="2169" y="618"/>
                    <a:pt x="2170" y="618"/>
                    <a:pt x="2171" y="618"/>
                  </a:cubicBezTo>
                  <a:cubicBezTo>
                    <a:pt x="2171" y="619"/>
                    <a:pt x="2172" y="619"/>
                    <a:pt x="2173" y="619"/>
                  </a:cubicBezTo>
                  <a:cubicBezTo>
                    <a:pt x="2177" y="621"/>
                    <a:pt x="2181" y="622"/>
                    <a:pt x="2184" y="622"/>
                  </a:cubicBezTo>
                  <a:cubicBezTo>
                    <a:pt x="2186" y="623"/>
                    <a:pt x="2188" y="623"/>
                    <a:pt x="2189" y="623"/>
                  </a:cubicBezTo>
                  <a:cubicBezTo>
                    <a:pt x="2190" y="623"/>
                    <a:pt x="2191" y="623"/>
                    <a:pt x="2192" y="623"/>
                  </a:cubicBezTo>
                  <a:cubicBezTo>
                    <a:pt x="2192" y="623"/>
                    <a:pt x="2192" y="623"/>
                    <a:pt x="2192" y="624"/>
                  </a:cubicBezTo>
                  <a:cubicBezTo>
                    <a:pt x="2192" y="624"/>
                    <a:pt x="2192" y="624"/>
                    <a:pt x="2192" y="624"/>
                  </a:cubicBezTo>
                  <a:cubicBezTo>
                    <a:pt x="2193" y="624"/>
                    <a:pt x="2194" y="625"/>
                    <a:pt x="2195" y="625"/>
                  </a:cubicBezTo>
                  <a:cubicBezTo>
                    <a:pt x="2195" y="626"/>
                    <a:pt x="2196" y="627"/>
                    <a:pt x="2197" y="627"/>
                  </a:cubicBezTo>
                  <a:cubicBezTo>
                    <a:pt x="2198" y="628"/>
                    <a:pt x="2198" y="629"/>
                    <a:pt x="2199" y="630"/>
                  </a:cubicBezTo>
                  <a:cubicBezTo>
                    <a:pt x="2200" y="630"/>
                    <a:pt x="2201" y="631"/>
                    <a:pt x="2202" y="632"/>
                  </a:cubicBezTo>
                  <a:cubicBezTo>
                    <a:pt x="2202" y="633"/>
                    <a:pt x="2203" y="634"/>
                    <a:pt x="2204" y="635"/>
                  </a:cubicBezTo>
                  <a:cubicBezTo>
                    <a:pt x="2204" y="635"/>
                    <a:pt x="2204" y="635"/>
                    <a:pt x="2204" y="635"/>
                  </a:cubicBezTo>
                  <a:cubicBezTo>
                    <a:pt x="2199" y="655"/>
                    <a:pt x="2210" y="662"/>
                    <a:pt x="2229" y="658"/>
                  </a:cubicBezTo>
                  <a:cubicBezTo>
                    <a:pt x="2224" y="646"/>
                    <a:pt x="2222" y="630"/>
                    <a:pt x="2206" y="633"/>
                  </a:cubicBezTo>
                  <a:cubicBezTo>
                    <a:pt x="2205" y="632"/>
                    <a:pt x="2205" y="632"/>
                    <a:pt x="2205" y="632"/>
                  </a:cubicBezTo>
                  <a:cubicBezTo>
                    <a:pt x="2205" y="632"/>
                    <a:pt x="2205" y="632"/>
                    <a:pt x="2205" y="632"/>
                  </a:cubicBezTo>
                  <a:cubicBezTo>
                    <a:pt x="2205" y="631"/>
                    <a:pt x="2204" y="631"/>
                    <a:pt x="2203" y="630"/>
                  </a:cubicBezTo>
                  <a:cubicBezTo>
                    <a:pt x="2203" y="629"/>
                    <a:pt x="2202" y="628"/>
                    <a:pt x="2201" y="628"/>
                  </a:cubicBezTo>
                  <a:cubicBezTo>
                    <a:pt x="2200" y="627"/>
                    <a:pt x="2199" y="626"/>
                    <a:pt x="2198" y="625"/>
                  </a:cubicBezTo>
                  <a:cubicBezTo>
                    <a:pt x="2198" y="625"/>
                    <a:pt x="2197" y="624"/>
                    <a:pt x="2197" y="624"/>
                  </a:cubicBezTo>
                  <a:cubicBezTo>
                    <a:pt x="2197" y="624"/>
                    <a:pt x="2198" y="624"/>
                    <a:pt x="2199" y="624"/>
                  </a:cubicBezTo>
                  <a:cubicBezTo>
                    <a:pt x="2200" y="624"/>
                    <a:pt x="2201" y="623"/>
                    <a:pt x="2201" y="623"/>
                  </a:cubicBezTo>
                  <a:cubicBezTo>
                    <a:pt x="2202" y="623"/>
                    <a:pt x="2202" y="623"/>
                    <a:pt x="2202" y="623"/>
                  </a:cubicBezTo>
                  <a:cubicBezTo>
                    <a:pt x="2203" y="623"/>
                    <a:pt x="2203" y="623"/>
                    <a:pt x="2203" y="623"/>
                  </a:cubicBezTo>
                  <a:cubicBezTo>
                    <a:pt x="2204" y="623"/>
                    <a:pt x="2205" y="623"/>
                    <a:pt x="2206" y="623"/>
                  </a:cubicBezTo>
                  <a:cubicBezTo>
                    <a:pt x="2206" y="623"/>
                    <a:pt x="2207" y="623"/>
                    <a:pt x="2207" y="623"/>
                  </a:cubicBezTo>
                  <a:cubicBezTo>
                    <a:pt x="2209" y="622"/>
                    <a:pt x="2210" y="622"/>
                    <a:pt x="2211" y="621"/>
                  </a:cubicBezTo>
                  <a:cubicBezTo>
                    <a:pt x="2212" y="621"/>
                    <a:pt x="2213" y="621"/>
                    <a:pt x="2214" y="620"/>
                  </a:cubicBezTo>
                  <a:cubicBezTo>
                    <a:pt x="2215" y="620"/>
                    <a:pt x="2215" y="619"/>
                    <a:pt x="2216" y="619"/>
                  </a:cubicBezTo>
                  <a:cubicBezTo>
                    <a:pt x="2217" y="618"/>
                    <a:pt x="2218" y="618"/>
                    <a:pt x="2219" y="617"/>
                  </a:cubicBezTo>
                  <a:cubicBezTo>
                    <a:pt x="2220" y="617"/>
                    <a:pt x="2220" y="616"/>
                    <a:pt x="2220" y="616"/>
                  </a:cubicBezTo>
                  <a:cubicBezTo>
                    <a:pt x="2220" y="616"/>
                    <a:pt x="2219" y="617"/>
                    <a:pt x="2215" y="618"/>
                  </a:cubicBezTo>
                  <a:cubicBezTo>
                    <a:pt x="2215" y="618"/>
                    <a:pt x="2214" y="618"/>
                    <a:pt x="2213" y="618"/>
                  </a:cubicBezTo>
                  <a:cubicBezTo>
                    <a:pt x="2212" y="618"/>
                    <a:pt x="2211" y="619"/>
                    <a:pt x="2210" y="619"/>
                  </a:cubicBezTo>
                  <a:cubicBezTo>
                    <a:pt x="2208" y="619"/>
                    <a:pt x="2205" y="619"/>
                    <a:pt x="2203" y="620"/>
                  </a:cubicBezTo>
                  <a:cubicBezTo>
                    <a:pt x="2202" y="620"/>
                    <a:pt x="2202" y="620"/>
                    <a:pt x="2202" y="620"/>
                  </a:cubicBezTo>
                  <a:cubicBezTo>
                    <a:pt x="2201" y="620"/>
                    <a:pt x="2201" y="620"/>
                    <a:pt x="2201" y="620"/>
                  </a:cubicBezTo>
                  <a:cubicBezTo>
                    <a:pt x="2200" y="620"/>
                    <a:pt x="2199" y="620"/>
                    <a:pt x="2199" y="620"/>
                  </a:cubicBezTo>
                  <a:cubicBezTo>
                    <a:pt x="2197" y="620"/>
                    <a:pt x="2196" y="620"/>
                    <a:pt x="2194" y="620"/>
                  </a:cubicBezTo>
                  <a:cubicBezTo>
                    <a:pt x="2194" y="620"/>
                    <a:pt x="2193" y="620"/>
                    <a:pt x="2193" y="620"/>
                  </a:cubicBezTo>
                  <a:cubicBezTo>
                    <a:pt x="2193" y="620"/>
                    <a:pt x="2192" y="620"/>
                    <a:pt x="2192" y="620"/>
                  </a:cubicBezTo>
                  <a:cubicBezTo>
                    <a:pt x="2191" y="620"/>
                    <a:pt x="2190" y="620"/>
                    <a:pt x="2190" y="620"/>
                  </a:cubicBezTo>
                  <a:cubicBezTo>
                    <a:pt x="2189" y="619"/>
                    <a:pt x="2188" y="619"/>
                    <a:pt x="2188" y="619"/>
                  </a:cubicBezTo>
                  <a:cubicBezTo>
                    <a:pt x="2188" y="619"/>
                    <a:pt x="2188" y="619"/>
                    <a:pt x="2188" y="620"/>
                  </a:cubicBezTo>
                  <a:cubicBezTo>
                    <a:pt x="2187" y="619"/>
                    <a:pt x="2186" y="619"/>
                    <a:pt x="2184" y="619"/>
                  </a:cubicBezTo>
                  <a:cubicBezTo>
                    <a:pt x="2181" y="618"/>
                    <a:pt x="2177" y="617"/>
                    <a:pt x="2174" y="616"/>
                  </a:cubicBezTo>
                  <a:cubicBezTo>
                    <a:pt x="2173" y="616"/>
                    <a:pt x="2172" y="615"/>
                    <a:pt x="2171" y="615"/>
                  </a:cubicBezTo>
                  <a:cubicBezTo>
                    <a:pt x="2171" y="615"/>
                    <a:pt x="2170" y="614"/>
                    <a:pt x="2169" y="614"/>
                  </a:cubicBezTo>
                  <a:cubicBezTo>
                    <a:pt x="2168" y="614"/>
                    <a:pt x="2167" y="613"/>
                    <a:pt x="2166" y="613"/>
                  </a:cubicBezTo>
                  <a:cubicBezTo>
                    <a:pt x="2165" y="612"/>
                    <a:pt x="2165" y="612"/>
                    <a:pt x="2165" y="612"/>
                  </a:cubicBezTo>
                  <a:cubicBezTo>
                    <a:pt x="2165" y="612"/>
                    <a:pt x="2164" y="612"/>
                    <a:pt x="2164" y="611"/>
                  </a:cubicBezTo>
                  <a:cubicBezTo>
                    <a:pt x="2162" y="610"/>
                    <a:pt x="2160" y="609"/>
                    <a:pt x="2157" y="607"/>
                  </a:cubicBezTo>
                  <a:cubicBezTo>
                    <a:pt x="2158" y="607"/>
                    <a:pt x="2158" y="607"/>
                    <a:pt x="2158" y="607"/>
                  </a:cubicBezTo>
                  <a:cubicBezTo>
                    <a:pt x="2158" y="607"/>
                    <a:pt x="2159" y="607"/>
                    <a:pt x="2159" y="607"/>
                  </a:cubicBezTo>
                  <a:cubicBezTo>
                    <a:pt x="2159" y="607"/>
                    <a:pt x="2160" y="607"/>
                    <a:pt x="2160" y="607"/>
                  </a:cubicBezTo>
                  <a:cubicBezTo>
                    <a:pt x="2161" y="607"/>
                    <a:pt x="2161" y="607"/>
                    <a:pt x="2162" y="607"/>
                  </a:cubicBezTo>
                  <a:cubicBezTo>
                    <a:pt x="2162" y="607"/>
                    <a:pt x="2162" y="607"/>
                    <a:pt x="2162" y="606"/>
                  </a:cubicBezTo>
                  <a:cubicBezTo>
                    <a:pt x="2163" y="606"/>
                    <a:pt x="2163" y="606"/>
                    <a:pt x="2163" y="606"/>
                  </a:cubicBezTo>
                  <a:cubicBezTo>
                    <a:pt x="2164" y="606"/>
                    <a:pt x="2164" y="606"/>
                    <a:pt x="2165" y="606"/>
                  </a:cubicBezTo>
                  <a:cubicBezTo>
                    <a:pt x="2166" y="605"/>
                    <a:pt x="2167" y="605"/>
                    <a:pt x="2168" y="604"/>
                  </a:cubicBezTo>
                  <a:cubicBezTo>
                    <a:pt x="2169" y="604"/>
                    <a:pt x="2170" y="603"/>
                    <a:pt x="2171" y="602"/>
                  </a:cubicBezTo>
                  <a:cubicBezTo>
                    <a:pt x="2171" y="602"/>
                    <a:pt x="2171" y="602"/>
                    <a:pt x="2172" y="602"/>
                  </a:cubicBezTo>
                  <a:cubicBezTo>
                    <a:pt x="2185" y="608"/>
                    <a:pt x="2189" y="585"/>
                    <a:pt x="2190" y="575"/>
                  </a:cubicBezTo>
                  <a:cubicBezTo>
                    <a:pt x="2183" y="582"/>
                    <a:pt x="2160" y="579"/>
                    <a:pt x="2169" y="599"/>
                  </a:cubicBezTo>
                  <a:cubicBezTo>
                    <a:pt x="2171" y="599"/>
                    <a:pt x="2171" y="599"/>
                    <a:pt x="2171" y="599"/>
                  </a:cubicBezTo>
                  <a:cubicBezTo>
                    <a:pt x="2170" y="599"/>
                    <a:pt x="2170" y="599"/>
                    <a:pt x="2169" y="600"/>
                  </a:cubicBezTo>
                  <a:cubicBezTo>
                    <a:pt x="2169" y="600"/>
                    <a:pt x="2170" y="600"/>
                    <a:pt x="2170" y="601"/>
                  </a:cubicBezTo>
                  <a:cubicBezTo>
                    <a:pt x="2170" y="601"/>
                    <a:pt x="2170" y="601"/>
                    <a:pt x="2170" y="601"/>
                  </a:cubicBezTo>
                  <a:cubicBezTo>
                    <a:pt x="2169" y="601"/>
                    <a:pt x="2168" y="602"/>
                    <a:pt x="2167" y="603"/>
                  </a:cubicBezTo>
                  <a:cubicBezTo>
                    <a:pt x="2166" y="603"/>
                    <a:pt x="2165" y="604"/>
                    <a:pt x="2164" y="604"/>
                  </a:cubicBezTo>
                  <a:cubicBezTo>
                    <a:pt x="2163" y="604"/>
                    <a:pt x="2163" y="604"/>
                    <a:pt x="2162" y="604"/>
                  </a:cubicBezTo>
                  <a:cubicBezTo>
                    <a:pt x="2162" y="605"/>
                    <a:pt x="2162" y="605"/>
                    <a:pt x="2162" y="605"/>
                  </a:cubicBezTo>
                  <a:cubicBezTo>
                    <a:pt x="2161" y="605"/>
                    <a:pt x="2161" y="605"/>
                    <a:pt x="2161" y="605"/>
                  </a:cubicBezTo>
                  <a:cubicBezTo>
                    <a:pt x="2161" y="605"/>
                    <a:pt x="2160" y="605"/>
                    <a:pt x="2160" y="605"/>
                  </a:cubicBezTo>
                  <a:cubicBezTo>
                    <a:pt x="2159" y="605"/>
                    <a:pt x="2159" y="605"/>
                    <a:pt x="2158" y="606"/>
                  </a:cubicBezTo>
                  <a:cubicBezTo>
                    <a:pt x="2158" y="606"/>
                    <a:pt x="2158" y="606"/>
                    <a:pt x="2158" y="606"/>
                  </a:cubicBezTo>
                  <a:cubicBezTo>
                    <a:pt x="2157" y="606"/>
                    <a:pt x="2157" y="606"/>
                    <a:pt x="2157" y="606"/>
                  </a:cubicBezTo>
                  <a:cubicBezTo>
                    <a:pt x="2157" y="606"/>
                    <a:pt x="2156" y="606"/>
                    <a:pt x="2156" y="606"/>
                  </a:cubicBezTo>
                  <a:cubicBezTo>
                    <a:pt x="2156" y="606"/>
                    <a:pt x="2156" y="606"/>
                    <a:pt x="2156" y="606"/>
                  </a:cubicBezTo>
                  <a:cubicBezTo>
                    <a:pt x="2155" y="606"/>
                    <a:pt x="2155" y="605"/>
                    <a:pt x="2154" y="605"/>
                  </a:cubicBezTo>
                  <a:cubicBezTo>
                    <a:pt x="2153" y="604"/>
                    <a:pt x="2153" y="604"/>
                    <a:pt x="2152" y="603"/>
                  </a:cubicBezTo>
                  <a:cubicBezTo>
                    <a:pt x="2151" y="603"/>
                    <a:pt x="2151" y="602"/>
                    <a:pt x="2150" y="601"/>
                  </a:cubicBezTo>
                  <a:cubicBezTo>
                    <a:pt x="2149" y="601"/>
                    <a:pt x="2148" y="600"/>
                    <a:pt x="2148" y="599"/>
                  </a:cubicBezTo>
                  <a:cubicBezTo>
                    <a:pt x="2147" y="599"/>
                    <a:pt x="2146" y="598"/>
                    <a:pt x="2146" y="597"/>
                  </a:cubicBezTo>
                  <a:cubicBezTo>
                    <a:pt x="2144" y="596"/>
                    <a:pt x="2143" y="594"/>
                    <a:pt x="2142" y="593"/>
                  </a:cubicBezTo>
                  <a:cubicBezTo>
                    <a:pt x="2141" y="593"/>
                    <a:pt x="2141" y="593"/>
                    <a:pt x="2140" y="592"/>
                  </a:cubicBezTo>
                  <a:cubicBezTo>
                    <a:pt x="2140" y="592"/>
                    <a:pt x="2140" y="592"/>
                    <a:pt x="2140" y="592"/>
                  </a:cubicBezTo>
                  <a:cubicBezTo>
                    <a:pt x="2139" y="592"/>
                    <a:pt x="2139" y="592"/>
                    <a:pt x="2139" y="592"/>
                  </a:cubicBezTo>
                  <a:cubicBezTo>
                    <a:pt x="2139" y="591"/>
                    <a:pt x="2138" y="591"/>
                    <a:pt x="2138" y="591"/>
                  </a:cubicBezTo>
                  <a:cubicBezTo>
                    <a:pt x="2138" y="591"/>
                    <a:pt x="2137" y="590"/>
                    <a:pt x="2137" y="590"/>
                  </a:cubicBezTo>
                  <a:cubicBezTo>
                    <a:pt x="2133" y="589"/>
                    <a:pt x="2130" y="588"/>
                    <a:pt x="2127" y="589"/>
                  </a:cubicBezTo>
                  <a:cubicBezTo>
                    <a:pt x="2126" y="589"/>
                    <a:pt x="2126" y="589"/>
                    <a:pt x="2125" y="589"/>
                  </a:cubicBezTo>
                  <a:cubicBezTo>
                    <a:pt x="2124" y="589"/>
                    <a:pt x="2124" y="589"/>
                    <a:pt x="2123" y="589"/>
                  </a:cubicBezTo>
                  <a:cubicBezTo>
                    <a:pt x="2122" y="589"/>
                    <a:pt x="2122" y="590"/>
                    <a:pt x="2121" y="590"/>
                  </a:cubicBezTo>
                  <a:cubicBezTo>
                    <a:pt x="2121" y="590"/>
                    <a:pt x="2120" y="590"/>
                    <a:pt x="2120" y="591"/>
                  </a:cubicBezTo>
                  <a:cubicBezTo>
                    <a:pt x="2118" y="591"/>
                    <a:pt x="2117" y="592"/>
                    <a:pt x="2116" y="592"/>
                  </a:cubicBezTo>
                  <a:cubicBezTo>
                    <a:pt x="2118" y="590"/>
                    <a:pt x="2121" y="588"/>
                    <a:pt x="2123" y="587"/>
                  </a:cubicBezTo>
                  <a:cubicBezTo>
                    <a:pt x="2126" y="584"/>
                    <a:pt x="2129" y="581"/>
                    <a:pt x="2132" y="577"/>
                  </a:cubicBezTo>
                  <a:cubicBezTo>
                    <a:pt x="2133" y="576"/>
                    <a:pt x="2134" y="574"/>
                    <a:pt x="2136" y="572"/>
                  </a:cubicBezTo>
                  <a:cubicBezTo>
                    <a:pt x="2136" y="571"/>
                    <a:pt x="2137" y="570"/>
                    <a:pt x="2137" y="569"/>
                  </a:cubicBezTo>
                  <a:cubicBezTo>
                    <a:pt x="2138" y="568"/>
                    <a:pt x="2138" y="567"/>
                    <a:pt x="2139" y="566"/>
                  </a:cubicBezTo>
                  <a:cubicBezTo>
                    <a:pt x="2140" y="562"/>
                    <a:pt x="2142" y="558"/>
                    <a:pt x="2143" y="554"/>
                  </a:cubicBezTo>
                  <a:cubicBezTo>
                    <a:pt x="2146" y="546"/>
                    <a:pt x="2150" y="538"/>
                    <a:pt x="2154" y="532"/>
                  </a:cubicBezTo>
                  <a:cubicBezTo>
                    <a:pt x="2156" y="528"/>
                    <a:pt x="2158" y="525"/>
                    <a:pt x="2160" y="522"/>
                  </a:cubicBezTo>
                  <a:cubicBezTo>
                    <a:pt x="2162" y="519"/>
                    <a:pt x="2165" y="516"/>
                    <a:pt x="2167" y="513"/>
                  </a:cubicBezTo>
                  <a:cubicBezTo>
                    <a:pt x="2168" y="511"/>
                    <a:pt x="2169" y="510"/>
                    <a:pt x="2170" y="508"/>
                  </a:cubicBezTo>
                  <a:cubicBezTo>
                    <a:pt x="2171" y="508"/>
                    <a:pt x="2171" y="508"/>
                    <a:pt x="2172" y="508"/>
                  </a:cubicBezTo>
                  <a:cubicBezTo>
                    <a:pt x="2173" y="508"/>
                    <a:pt x="2175" y="507"/>
                    <a:pt x="2177" y="508"/>
                  </a:cubicBezTo>
                  <a:cubicBezTo>
                    <a:pt x="2177" y="508"/>
                    <a:pt x="2178" y="508"/>
                    <a:pt x="2178" y="508"/>
                  </a:cubicBezTo>
                  <a:cubicBezTo>
                    <a:pt x="2179" y="508"/>
                    <a:pt x="2179" y="508"/>
                    <a:pt x="2180" y="508"/>
                  </a:cubicBezTo>
                  <a:cubicBezTo>
                    <a:pt x="2181" y="508"/>
                    <a:pt x="2182" y="508"/>
                    <a:pt x="2183" y="508"/>
                  </a:cubicBezTo>
                  <a:cubicBezTo>
                    <a:pt x="2184" y="508"/>
                    <a:pt x="2186" y="509"/>
                    <a:pt x="2187" y="509"/>
                  </a:cubicBezTo>
                  <a:cubicBezTo>
                    <a:pt x="2187" y="509"/>
                    <a:pt x="2187" y="509"/>
                    <a:pt x="2188" y="509"/>
                  </a:cubicBezTo>
                  <a:cubicBezTo>
                    <a:pt x="2188" y="509"/>
                    <a:pt x="2188" y="510"/>
                    <a:pt x="2188" y="510"/>
                  </a:cubicBezTo>
                  <a:cubicBezTo>
                    <a:pt x="2189" y="510"/>
                    <a:pt x="2189" y="510"/>
                    <a:pt x="2189" y="510"/>
                  </a:cubicBezTo>
                  <a:cubicBezTo>
                    <a:pt x="2190" y="510"/>
                    <a:pt x="2190" y="511"/>
                    <a:pt x="2190" y="511"/>
                  </a:cubicBezTo>
                  <a:cubicBezTo>
                    <a:pt x="2192" y="512"/>
                    <a:pt x="2195" y="515"/>
                    <a:pt x="2197" y="517"/>
                  </a:cubicBezTo>
                  <a:cubicBezTo>
                    <a:pt x="2199" y="518"/>
                    <a:pt x="2200" y="519"/>
                    <a:pt x="2202" y="520"/>
                  </a:cubicBezTo>
                  <a:cubicBezTo>
                    <a:pt x="2203" y="520"/>
                    <a:pt x="2204" y="521"/>
                    <a:pt x="2204" y="521"/>
                  </a:cubicBezTo>
                  <a:cubicBezTo>
                    <a:pt x="2205" y="521"/>
                    <a:pt x="2205" y="521"/>
                    <a:pt x="2205" y="521"/>
                  </a:cubicBezTo>
                  <a:cubicBezTo>
                    <a:pt x="2205" y="521"/>
                    <a:pt x="2205" y="521"/>
                    <a:pt x="2206" y="521"/>
                  </a:cubicBezTo>
                  <a:cubicBezTo>
                    <a:pt x="2206" y="522"/>
                    <a:pt x="2206" y="522"/>
                    <a:pt x="2206" y="522"/>
                  </a:cubicBezTo>
                  <a:cubicBezTo>
                    <a:pt x="2207" y="522"/>
                    <a:pt x="2207" y="522"/>
                    <a:pt x="2207" y="522"/>
                  </a:cubicBezTo>
                  <a:cubicBezTo>
                    <a:pt x="2211" y="522"/>
                    <a:pt x="2214" y="522"/>
                    <a:pt x="2217" y="521"/>
                  </a:cubicBezTo>
                  <a:cubicBezTo>
                    <a:pt x="2218" y="521"/>
                    <a:pt x="2219" y="520"/>
                    <a:pt x="2219" y="520"/>
                  </a:cubicBezTo>
                  <a:cubicBezTo>
                    <a:pt x="2219" y="520"/>
                    <a:pt x="2220" y="521"/>
                    <a:pt x="2220" y="521"/>
                  </a:cubicBezTo>
                  <a:cubicBezTo>
                    <a:pt x="2220" y="521"/>
                    <a:pt x="2220" y="521"/>
                    <a:pt x="2221" y="521"/>
                  </a:cubicBezTo>
                  <a:cubicBezTo>
                    <a:pt x="2221" y="521"/>
                    <a:pt x="2221" y="521"/>
                    <a:pt x="2221" y="521"/>
                  </a:cubicBezTo>
                  <a:cubicBezTo>
                    <a:pt x="2222" y="521"/>
                    <a:pt x="2223" y="522"/>
                    <a:pt x="2224" y="522"/>
                  </a:cubicBezTo>
                  <a:cubicBezTo>
                    <a:pt x="2224" y="522"/>
                    <a:pt x="2225" y="523"/>
                    <a:pt x="2226" y="523"/>
                  </a:cubicBezTo>
                  <a:cubicBezTo>
                    <a:pt x="2227" y="524"/>
                    <a:pt x="2228" y="524"/>
                    <a:pt x="2229" y="525"/>
                  </a:cubicBezTo>
                  <a:cubicBezTo>
                    <a:pt x="2230" y="525"/>
                    <a:pt x="2231" y="526"/>
                    <a:pt x="2232" y="526"/>
                  </a:cubicBezTo>
                  <a:cubicBezTo>
                    <a:pt x="2233" y="527"/>
                    <a:pt x="2234" y="527"/>
                    <a:pt x="2235" y="528"/>
                  </a:cubicBezTo>
                  <a:cubicBezTo>
                    <a:pt x="2242" y="541"/>
                    <a:pt x="2252" y="551"/>
                    <a:pt x="2266" y="550"/>
                  </a:cubicBezTo>
                  <a:cubicBezTo>
                    <a:pt x="2257" y="536"/>
                    <a:pt x="2249" y="525"/>
                    <a:pt x="2234" y="523"/>
                  </a:cubicBezTo>
                  <a:cubicBezTo>
                    <a:pt x="2234" y="524"/>
                    <a:pt x="2234" y="524"/>
                    <a:pt x="2234" y="524"/>
                  </a:cubicBezTo>
                  <a:cubicBezTo>
                    <a:pt x="2233" y="524"/>
                    <a:pt x="2233" y="524"/>
                    <a:pt x="2233" y="524"/>
                  </a:cubicBezTo>
                  <a:cubicBezTo>
                    <a:pt x="2232" y="523"/>
                    <a:pt x="2231" y="522"/>
                    <a:pt x="2230" y="522"/>
                  </a:cubicBezTo>
                  <a:cubicBezTo>
                    <a:pt x="2229" y="521"/>
                    <a:pt x="2228" y="521"/>
                    <a:pt x="2227" y="521"/>
                  </a:cubicBezTo>
                  <a:cubicBezTo>
                    <a:pt x="2226" y="520"/>
                    <a:pt x="2225" y="520"/>
                    <a:pt x="2224" y="519"/>
                  </a:cubicBezTo>
                  <a:cubicBezTo>
                    <a:pt x="2224" y="519"/>
                    <a:pt x="2224" y="519"/>
                    <a:pt x="2223" y="519"/>
                  </a:cubicBezTo>
                  <a:cubicBezTo>
                    <a:pt x="2224" y="519"/>
                    <a:pt x="2225" y="519"/>
                    <a:pt x="2226" y="518"/>
                  </a:cubicBezTo>
                  <a:cubicBezTo>
                    <a:pt x="2229" y="518"/>
                    <a:pt x="2232" y="517"/>
                    <a:pt x="2235" y="517"/>
                  </a:cubicBezTo>
                  <a:cubicBezTo>
                    <a:pt x="2241" y="516"/>
                    <a:pt x="2247" y="515"/>
                    <a:pt x="2252" y="515"/>
                  </a:cubicBezTo>
                  <a:cubicBezTo>
                    <a:pt x="2252" y="515"/>
                    <a:pt x="2253" y="515"/>
                    <a:pt x="2253" y="515"/>
                  </a:cubicBezTo>
                  <a:cubicBezTo>
                    <a:pt x="2254" y="515"/>
                    <a:pt x="2255" y="515"/>
                    <a:pt x="2255" y="514"/>
                  </a:cubicBezTo>
                  <a:cubicBezTo>
                    <a:pt x="2256" y="514"/>
                    <a:pt x="2257" y="514"/>
                    <a:pt x="2258" y="514"/>
                  </a:cubicBezTo>
                  <a:cubicBezTo>
                    <a:pt x="2260" y="513"/>
                    <a:pt x="2262" y="513"/>
                    <a:pt x="2263" y="513"/>
                  </a:cubicBezTo>
                  <a:cubicBezTo>
                    <a:pt x="2264" y="512"/>
                    <a:pt x="2264" y="512"/>
                    <a:pt x="2265" y="512"/>
                  </a:cubicBezTo>
                  <a:cubicBezTo>
                    <a:pt x="2265" y="512"/>
                    <a:pt x="2265" y="512"/>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5" y="513"/>
                    <a:pt x="2265" y="513"/>
                  </a:cubicBezTo>
                  <a:cubicBezTo>
                    <a:pt x="2265" y="513"/>
                    <a:pt x="2264" y="513"/>
                    <a:pt x="2265" y="513"/>
                  </a:cubicBezTo>
                  <a:cubicBezTo>
                    <a:pt x="2265" y="513"/>
                    <a:pt x="2265" y="513"/>
                    <a:pt x="2266" y="513"/>
                  </a:cubicBezTo>
                  <a:cubicBezTo>
                    <a:pt x="2266" y="513"/>
                    <a:pt x="2266" y="513"/>
                    <a:pt x="2266" y="513"/>
                  </a:cubicBezTo>
                  <a:cubicBezTo>
                    <a:pt x="2266" y="513"/>
                    <a:pt x="2266" y="513"/>
                    <a:pt x="2266" y="513"/>
                  </a:cubicBezTo>
                  <a:cubicBezTo>
                    <a:pt x="2266" y="512"/>
                    <a:pt x="2266" y="512"/>
                    <a:pt x="2266" y="512"/>
                  </a:cubicBezTo>
                  <a:cubicBezTo>
                    <a:pt x="2266" y="512"/>
                    <a:pt x="2266" y="512"/>
                    <a:pt x="2266" y="512"/>
                  </a:cubicBezTo>
                  <a:cubicBezTo>
                    <a:pt x="2266" y="512"/>
                    <a:pt x="2266" y="512"/>
                    <a:pt x="2266" y="512"/>
                  </a:cubicBezTo>
                  <a:cubicBezTo>
                    <a:pt x="2265" y="512"/>
                    <a:pt x="2265" y="512"/>
                    <a:pt x="2265" y="512"/>
                  </a:cubicBezTo>
                  <a:cubicBezTo>
                    <a:pt x="2264" y="511"/>
                    <a:pt x="2263" y="511"/>
                    <a:pt x="2263" y="511"/>
                  </a:cubicBezTo>
                  <a:cubicBezTo>
                    <a:pt x="2261" y="511"/>
                    <a:pt x="2260" y="511"/>
                    <a:pt x="2258" y="511"/>
                  </a:cubicBezTo>
                  <a:cubicBezTo>
                    <a:pt x="2257" y="511"/>
                    <a:pt x="2255" y="511"/>
                    <a:pt x="2254" y="511"/>
                  </a:cubicBezTo>
                  <a:cubicBezTo>
                    <a:pt x="2254" y="511"/>
                    <a:pt x="2253" y="511"/>
                    <a:pt x="2253" y="511"/>
                  </a:cubicBezTo>
                  <a:cubicBezTo>
                    <a:pt x="2252" y="511"/>
                    <a:pt x="2251" y="511"/>
                    <a:pt x="2251" y="511"/>
                  </a:cubicBezTo>
                  <a:cubicBezTo>
                    <a:pt x="2249" y="511"/>
                    <a:pt x="2247" y="511"/>
                    <a:pt x="2246" y="512"/>
                  </a:cubicBezTo>
                  <a:cubicBezTo>
                    <a:pt x="2246" y="512"/>
                    <a:pt x="2246" y="511"/>
                    <a:pt x="2246" y="511"/>
                  </a:cubicBezTo>
                  <a:cubicBezTo>
                    <a:pt x="2246" y="511"/>
                    <a:pt x="2247" y="511"/>
                    <a:pt x="2247" y="510"/>
                  </a:cubicBezTo>
                  <a:cubicBezTo>
                    <a:pt x="2248" y="510"/>
                    <a:pt x="2248" y="510"/>
                    <a:pt x="2249" y="509"/>
                  </a:cubicBezTo>
                  <a:cubicBezTo>
                    <a:pt x="2249" y="509"/>
                    <a:pt x="2250" y="509"/>
                    <a:pt x="2250" y="508"/>
                  </a:cubicBezTo>
                  <a:cubicBezTo>
                    <a:pt x="2251" y="507"/>
                    <a:pt x="2252" y="507"/>
                    <a:pt x="2253" y="506"/>
                  </a:cubicBezTo>
                  <a:cubicBezTo>
                    <a:pt x="2254" y="505"/>
                    <a:pt x="2255" y="504"/>
                    <a:pt x="2256" y="503"/>
                  </a:cubicBezTo>
                  <a:cubicBezTo>
                    <a:pt x="2256" y="503"/>
                    <a:pt x="2256" y="502"/>
                    <a:pt x="2256" y="502"/>
                  </a:cubicBezTo>
                  <a:cubicBezTo>
                    <a:pt x="2273" y="511"/>
                    <a:pt x="2272" y="474"/>
                    <a:pt x="2276" y="467"/>
                  </a:cubicBezTo>
                  <a:cubicBezTo>
                    <a:pt x="2263" y="470"/>
                    <a:pt x="2240" y="482"/>
                    <a:pt x="2254" y="500"/>
                  </a:cubicBezTo>
                  <a:cubicBezTo>
                    <a:pt x="2255" y="499"/>
                    <a:pt x="2256" y="499"/>
                    <a:pt x="2256" y="498"/>
                  </a:cubicBezTo>
                  <a:cubicBezTo>
                    <a:pt x="2256" y="498"/>
                    <a:pt x="2256" y="498"/>
                    <a:pt x="2256" y="498"/>
                  </a:cubicBezTo>
                  <a:cubicBezTo>
                    <a:pt x="2255" y="499"/>
                    <a:pt x="2255" y="500"/>
                    <a:pt x="2254" y="501"/>
                  </a:cubicBezTo>
                  <a:cubicBezTo>
                    <a:pt x="2253" y="502"/>
                    <a:pt x="2252" y="503"/>
                    <a:pt x="2251" y="504"/>
                  </a:cubicBezTo>
                  <a:cubicBezTo>
                    <a:pt x="2250" y="505"/>
                    <a:pt x="2249" y="506"/>
                    <a:pt x="2249" y="506"/>
                  </a:cubicBezTo>
                  <a:cubicBezTo>
                    <a:pt x="2248" y="507"/>
                    <a:pt x="2248" y="507"/>
                    <a:pt x="2247" y="507"/>
                  </a:cubicBezTo>
                  <a:cubicBezTo>
                    <a:pt x="2247" y="508"/>
                    <a:pt x="2246" y="508"/>
                    <a:pt x="2246" y="508"/>
                  </a:cubicBezTo>
                  <a:cubicBezTo>
                    <a:pt x="2246" y="509"/>
                    <a:pt x="2245" y="509"/>
                    <a:pt x="2245" y="509"/>
                  </a:cubicBezTo>
                  <a:cubicBezTo>
                    <a:pt x="2244" y="510"/>
                    <a:pt x="2244" y="510"/>
                    <a:pt x="2243" y="510"/>
                  </a:cubicBezTo>
                  <a:cubicBezTo>
                    <a:pt x="2243" y="510"/>
                    <a:pt x="2243" y="510"/>
                    <a:pt x="2243" y="510"/>
                  </a:cubicBezTo>
                  <a:cubicBezTo>
                    <a:pt x="2243" y="510"/>
                    <a:pt x="2242" y="511"/>
                    <a:pt x="2242" y="511"/>
                  </a:cubicBezTo>
                  <a:cubicBezTo>
                    <a:pt x="2242" y="511"/>
                    <a:pt x="2242" y="511"/>
                    <a:pt x="2241" y="512"/>
                  </a:cubicBezTo>
                  <a:cubicBezTo>
                    <a:pt x="2241" y="512"/>
                    <a:pt x="2241" y="512"/>
                    <a:pt x="2241" y="512"/>
                  </a:cubicBezTo>
                  <a:cubicBezTo>
                    <a:pt x="2239" y="512"/>
                    <a:pt x="2237" y="513"/>
                    <a:pt x="2234" y="513"/>
                  </a:cubicBezTo>
                  <a:cubicBezTo>
                    <a:pt x="2231" y="514"/>
                    <a:pt x="2228" y="514"/>
                    <a:pt x="2225" y="515"/>
                  </a:cubicBezTo>
                  <a:cubicBezTo>
                    <a:pt x="2222" y="516"/>
                    <a:pt x="2219" y="517"/>
                    <a:pt x="2216" y="517"/>
                  </a:cubicBezTo>
                  <a:cubicBezTo>
                    <a:pt x="2213" y="518"/>
                    <a:pt x="2210" y="519"/>
                    <a:pt x="2207" y="518"/>
                  </a:cubicBezTo>
                  <a:cubicBezTo>
                    <a:pt x="2207" y="518"/>
                    <a:pt x="2207" y="518"/>
                    <a:pt x="2207" y="518"/>
                  </a:cubicBezTo>
                  <a:cubicBezTo>
                    <a:pt x="2206" y="518"/>
                    <a:pt x="2206" y="518"/>
                    <a:pt x="2206" y="518"/>
                  </a:cubicBezTo>
                  <a:cubicBezTo>
                    <a:pt x="2206" y="518"/>
                    <a:pt x="2206" y="518"/>
                    <a:pt x="2206" y="518"/>
                  </a:cubicBezTo>
                  <a:cubicBezTo>
                    <a:pt x="2205" y="518"/>
                    <a:pt x="2205" y="518"/>
                    <a:pt x="2205" y="518"/>
                  </a:cubicBezTo>
                  <a:cubicBezTo>
                    <a:pt x="2204" y="517"/>
                    <a:pt x="2204" y="517"/>
                    <a:pt x="2203" y="517"/>
                  </a:cubicBezTo>
                  <a:cubicBezTo>
                    <a:pt x="2202" y="516"/>
                    <a:pt x="2200" y="515"/>
                    <a:pt x="2199" y="514"/>
                  </a:cubicBezTo>
                  <a:cubicBezTo>
                    <a:pt x="2197" y="512"/>
                    <a:pt x="2194" y="510"/>
                    <a:pt x="2192" y="508"/>
                  </a:cubicBezTo>
                  <a:cubicBezTo>
                    <a:pt x="2191" y="508"/>
                    <a:pt x="2191" y="507"/>
                    <a:pt x="2191" y="507"/>
                  </a:cubicBezTo>
                  <a:cubicBezTo>
                    <a:pt x="2190" y="507"/>
                    <a:pt x="2190" y="507"/>
                    <a:pt x="2190" y="507"/>
                  </a:cubicBezTo>
                  <a:cubicBezTo>
                    <a:pt x="2189" y="506"/>
                    <a:pt x="2189" y="506"/>
                    <a:pt x="2189" y="506"/>
                  </a:cubicBezTo>
                  <a:cubicBezTo>
                    <a:pt x="2188" y="506"/>
                    <a:pt x="2188" y="506"/>
                    <a:pt x="2187" y="506"/>
                  </a:cubicBezTo>
                  <a:cubicBezTo>
                    <a:pt x="2186" y="505"/>
                    <a:pt x="2185" y="505"/>
                    <a:pt x="2183" y="505"/>
                  </a:cubicBezTo>
                  <a:cubicBezTo>
                    <a:pt x="2183" y="504"/>
                    <a:pt x="2182" y="504"/>
                    <a:pt x="2181" y="504"/>
                  </a:cubicBezTo>
                  <a:cubicBezTo>
                    <a:pt x="2181" y="504"/>
                    <a:pt x="2180" y="504"/>
                    <a:pt x="2180" y="504"/>
                  </a:cubicBezTo>
                  <a:cubicBezTo>
                    <a:pt x="2179" y="504"/>
                    <a:pt x="2178" y="504"/>
                    <a:pt x="2178" y="504"/>
                  </a:cubicBezTo>
                  <a:cubicBezTo>
                    <a:pt x="2177" y="505"/>
                    <a:pt x="2177" y="505"/>
                    <a:pt x="2176" y="505"/>
                  </a:cubicBezTo>
                  <a:cubicBezTo>
                    <a:pt x="2174" y="505"/>
                    <a:pt x="2173" y="506"/>
                    <a:pt x="2171" y="506"/>
                  </a:cubicBezTo>
                  <a:cubicBezTo>
                    <a:pt x="2171" y="506"/>
                    <a:pt x="2171" y="506"/>
                    <a:pt x="2171" y="506"/>
                  </a:cubicBezTo>
                  <a:cubicBezTo>
                    <a:pt x="2171" y="506"/>
                    <a:pt x="2172" y="505"/>
                    <a:pt x="2172" y="504"/>
                  </a:cubicBezTo>
                  <a:cubicBezTo>
                    <a:pt x="2173" y="503"/>
                    <a:pt x="2173" y="502"/>
                    <a:pt x="2173" y="501"/>
                  </a:cubicBezTo>
                  <a:cubicBezTo>
                    <a:pt x="2174" y="501"/>
                    <a:pt x="2174" y="501"/>
                    <a:pt x="2174" y="501"/>
                  </a:cubicBezTo>
                  <a:cubicBezTo>
                    <a:pt x="2174" y="500"/>
                    <a:pt x="2174" y="500"/>
                    <a:pt x="2174" y="500"/>
                  </a:cubicBezTo>
                  <a:cubicBezTo>
                    <a:pt x="2174" y="500"/>
                    <a:pt x="2174" y="500"/>
                    <a:pt x="2174" y="500"/>
                  </a:cubicBezTo>
                  <a:cubicBezTo>
                    <a:pt x="2174" y="500"/>
                    <a:pt x="2174" y="500"/>
                    <a:pt x="2174" y="500"/>
                  </a:cubicBezTo>
                  <a:cubicBezTo>
                    <a:pt x="2174" y="500"/>
                    <a:pt x="2174" y="500"/>
                    <a:pt x="2174" y="500"/>
                  </a:cubicBezTo>
                  <a:cubicBezTo>
                    <a:pt x="2174" y="499"/>
                    <a:pt x="2174" y="499"/>
                    <a:pt x="2174" y="499"/>
                  </a:cubicBezTo>
                  <a:cubicBezTo>
                    <a:pt x="2174" y="498"/>
                    <a:pt x="2175" y="498"/>
                    <a:pt x="2175" y="497"/>
                  </a:cubicBezTo>
                  <a:cubicBezTo>
                    <a:pt x="2175" y="497"/>
                    <a:pt x="2175" y="496"/>
                    <a:pt x="2175" y="496"/>
                  </a:cubicBezTo>
                  <a:cubicBezTo>
                    <a:pt x="2175" y="495"/>
                    <a:pt x="2175" y="494"/>
                    <a:pt x="2175" y="493"/>
                  </a:cubicBezTo>
                  <a:cubicBezTo>
                    <a:pt x="2176" y="492"/>
                    <a:pt x="2176" y="490"/>
                    <a:pt x="2176" y="488"/>
                  </a:cubicBezTo>
                  <a:cubicBezTo>
                    <a:pt x="2176" y="487"/>
                    <a:pt x="2176" y="485"/>
                    <a:pt x="2176" y="483"/>
                  </a:cubicBezTo>
                  <a:cubicBezTo>
                    <a:pt x="2176" y="480"/>
                    <a:pt x="2176" y="477"/>
                    <a:pt x="2176" y="475"/>
                  </a:cubicBezTo>
                  <a:cubicBezTo>
                    <a:pt x="2176" y="469"/>
                    <a:pt x="2177" y="464"/>
                    <a:pt x="2177" y="460"/>
                  </a:cubicBezTo>
                  <a:cubicBezTo>
                    <a:pt x="2177" y="459"/>
                    <a:pt x="2178" y="457"/>
                    <a:pt x="2178" y="455"/>
                  </a:cubicBezTo>
                  <a:cubicBezTo>
                    <a:pt x="2178" y="454"/>
                    <a:pt x="2179" y="453"/>
                    <a:pt x="2179" y="452"/>
                  </a:cubicBezTo>
                  <a:cubicBezTo>
                    <a:pt x="2180" y="450"/>
                    <a:pt x="2180" y="449"/>
                    <a:pt x="2180" y="449"/>
                  </a:cubicBezTo>
                  <a:cubicBezTo>
                    <a:pt x="2180" y="449"/>
                    <a:pt x="2179" y="450"/>
                    <a:pt x="2178" y="451"/>
                  </a:cubicBezTo>
                  <a:cubicBezTo>
                    <a:pt x="2178" y="452"/>
                    <a:pt x="2177" y="454"/>
                    <a:pt x="2177" y="455"/>
                  </a:cubicBezTo>
                  <a:cubicBezTo>
                    <a:pt x="2176" y="456"/>
                    <a:pt x="2176" y="458"/>
                    <a:pt x="2175" y="460"/>
                  </a:cubicBezTo>
                  <a:cubicBezTo>
                    <a:pt x="2175" y="461"/>
                    <a:pt x="2175" y="463"/>
                    <a:pt x="2174" y="465"/>
                  </a:cubicBezTo>
                  <a:cubicBezTo>
                    <a:pt x="2174" y="464"/>
                    <a:pt x="2174" y="463"/>
                    <a:pt x="2173" y="462"/>
                  </a:cubicBezTo>
                  <a:cubicBezTo>
                    <a:pt x="2173" y="460"/>
                    <a:pt x="2173" y="459"/>
                    <a:pt x="2172" y="457"/>
                  </a:cubicBezTo>
                  <a:cubicBezTo>
                    <a:pt x="2171" y="455"/>
                    <a:pt x="2171" y="453"/>
                    <a:pt x="2170" y="452"/>
                  </a:cubicBezTo>
                  <a:cubicBezTo>
                    <a:pt x="2170" y="451"/>
                    <a:pt x="2169" y="449"/>
                    <a:pt x="2168" y="448"/>
                  </a:cubicBezTo>
                  <a:cubicBezTo>
                    <a:pt x="2173" y="428"/>
                    <a:pt x="2158" y="427"/>
                    <a:pt x="2153" y="409"/>
                  </a:cubicBezTo>
                  <a:cubicBezTo>
                    <a:pt x="2145" y="427"/>
                    <a:pt x="2142" y="444"/>
                    <a:pt x="2166" y="448"/>
                  </a:cubicBezTo>
                  <a:cubicBezTo>
                    <a:pt x="2166" y="448"/>
                    <a:pt x="2166" y="448"/>
                    <a:pt x="2166" y="448"/>
                  </a:cubicBezTo>
                  <a:cubicBezTo>
                    <a:pt x="2166" y="450"/>
                    <a:pt x="2167" y="451"/>
                    <a:pt x="2168" y="453"/>
                  </a:cubicBezTo>
                  <a:cubicBezTo>
                    <a:pt x="2168" y="454"/>
                    <a:pt x="2169" y="456"/>
                    <a:pt x="2169" y="457"/>
                  </a:cubicBezTo>
                  <a:cubicBezTo>
                    <a:pt x="2170" y="459"/>
                    <a:pt x="2171" y="461"/>
                    <a:pt x="2171" y="462"/>
                  </a:cubicBezTo>
                  <a:cubicBezTo>
                    <a:pt x="2171" y="464"/>
                    <a:pt x="2172" y="466"/>
                    <a:pt x="2172" y="467"/>
                  </a:cubicBezTo>
                  <a:cubicBezTo>
                    <a:pt x="2172" y="468"/>
                    <a:pt x="2172" y="469"/>
                    <a:pt x="2172" y="470"/>
                  </a:cubicBezTo>
                  <a:cubicBezTo>
                    <a:pt x="2172" y="470"/>
                    <a:pt x="2173" y="471"/>
                    <a:pt x="2173" y="472"/>
                  </a:cubicBezTo>
                  <a:cubicBezTo>
                    <a:pt x="2173" y="472"/>
                    <a:pt x="2173" y="473"/>
                    <a:pt x="2173" y="473"/>
                  </a:cubicBezTo>
                  <a:cubicBezTo>
                    <a:pt x="2173" y="473"/>
                    <a:pt x="2173" y="474"/>
                    <a:pt x="2173" y="474"/>
                  </a:cubicBezTo>
                  <a:cubicBezTo>
                    <a:pt x="2172" y="477"/>
                    <a:pt x="2172" y="479"/>
                    <a:pt x="2172" y="482"/>
                  </a:cubicBezTo>
                  <a:cubicBezTo>
                    <a:pt x="2171" y="484"/>
                    <a:pt x="2171" y="486"/>
                    <a:pt x="2171" y="487"/>
                  </a:cubicBezTo>
                  <a:cubicBezTo>
                    <a:pt x="2171" y="489"/>
                    <a:pt x="2171" y="490"/>
                    <a:pt x="2171" y="492"/>
                  </a:cubicBezTo>
                  <a:cubicBezTo>
                    <a:pt x="2171" y="493"/>
                    <a:pt x="2171" y="494"/>
                    <a:pt x="2170" y="494"/>
                  </a:cubicBezTo>
                  <a:cubicBezTo>
                    <a:pt x="2170" y="495"/>
                    <a:pt x="2170" y="495"/>
                    <a:pt x="2170" y="495"/>
                  </a:cubicBezTo>
                  <a:cubicBezTo>
                    <a:pt x="2170" y="496"/>
                    <a:pt x="2170" y="496"/>
                    <a:pt x="2170" y="497"/>
                  </a:cubicBezTo>
                  <a:cubicBezTo>
                    <a:pt x="2170" y="497"/>
                    <a:pt x="2170" y="497"/>
                    <a:pt x="2169" y="498"/>
                  </a:cubicBezTo>
                  <a:cubicBezTo>
                    <a:pt x="2169" y="498"/>
                    <a:pt x="2169" y="498"/>
                    <a:pt x="2169" y="498"/>
                  </a:cubicBezTo>
                  <a:cubicBezTo>
                    <a:pt x="2169" y="498"/>
                    <a:pt x="2169" y="498"/>
                    <a:pt x="2169" y="498"/>
                  </a:cubicBezTo>
                  <a:cubicBezTo>
                    <a:pt x="2169" y="498"/>
                    <a:pt x="2169" y="498"/>
                    <a:pt x="2169" y="498"/>
                  </a:cubicBezTo>
                  <a:cubicBezTo>
                    <a:pt x="2169" y="498"/>
                    <a:pt x="2169" y="498"/>
                    <a:pt x="2169" y="498"/>
                  </a:cubicBezTo>
                  <a:cubicBezTo>
                    <a:pt x="2169" y="499"/>
                    <a:pt x="2169" y="499"/>
                    <a:pt x="2169" y="499"/>
                  </a:cubicBezTo>
                  <a:cubicBezTo>
                    <a:pt x="2169" y="500"/>
                    <a:pt x="2168" y="500"/>
                    <a:pt x="2168" y="501"/>
                  </a:cubicBezTo>
                  <a:cubicBezTo>
                    <a:pt x="2167" y="504"/>
                    <a:pt x="2165" y="507"/>
                    <a:pt x="2163" y="510"/>
                  </a:cubicBezTo>
                  <a:cubicBezTo>
                    <a:pt x="2161" y="513"/>
                    <a:pt x="2159" y="516"/>
                    <a:pt x="2156" y="519"/>
                  </a:cubicBezTo>
                  <a:cubicBezTo>
                    <a:pt x="2154" y="522"/>
                    <a:pt x="2152" y="525"/>
                    <a:pt x="2150" y="529"/>
                  </a:cubicBezTo>
                  <a:cubicBezTo>
                    <a:pt x="2147" y="532"/>
                    <a:pt x="2145" y="536"/>
                    <a:pt x="2143" y="541"/>
                  </a:cubicBezTo>
                  <a:cubicBezTo>
                    <a:pt x="2143" y="540"/>
                    <a:pt x="2143" y="540"/>
                    <a:pt x="2143" y="540"/>
                  </a:cubicBezTo>
                  <a:cubicBezTo>
                    <a:pt x="2143" y="540"/>
                    <a:pt x="2143" y="539"/>
                    <a:pt x="2143" y="538"/>
                  </a:cubicBezTo>
                  <a:cubicBezTo>
                    <a:pt x="2142" y="538"/>
                    <a:pt x="2142" y="537"/>
                    <a:pt x="2142" y="536"/>
                  </a:cubicBezTo>
                  <a:cubicBezTo>
                    <a:pt x="2142" y="536"/>
                    <a:pt x="2141" y="536"/>
                    <a:pt x="2141" y="535"/>
                  </a:cubicBezTo>
                  <a:cubicBezTo>
                    <a:pt x="2141" y="535"/>
                    <a:pt x="2140" y="534"/>
                    <a:pt x="2140" y="534"/>
                  </a:cubicBezTo>
                  <a:cubicBezTo>
                    <a:pt x="2139" y="533"/>
                    <a:pt x="2138" y="531"/>
                    <a:pt x="2137" y="529"/>
                  </a:cubicBezTo>
                  <a:cubicBezTo>
                    <a:pt x="2136" y="528"/>
                    <a:pt x="2134" y="526"/>
                    <a:pt x="2133" y="524"/>
                  </a:cubicBezTo>
                  <a:cubicBezTo>
                    <a:pt x="2130" y="521"/>
                    <a:pt x="2127" y="517"/>
                    <a:pt x="2124" y="514"/>
                  </a:cubicBezTo>
                  <a:cubicBezTo>
                    <a:pt x="2123" y="512"/>
                    <a:pt x="2122" y="510"/>
                    <a:pt x="2121" y="508"/>
                  </a:cubicBezTo>
                  <a:cubicBezTo>
                    <a:pt x="2119" y="506"/>
                    <a:pt x="2118" y="504"/>
                    <a:pt x="2117" y="502"/>
                  </a:cubicBezTo>
                  <a:cubicBezTo>
                    <a:pt x="2116" y="500"/>
                    <a:pt x="2116" y="498"/>
                    <a:pt x="2115" y="497"/>
                  </a:cubicBezTo>
                  <a:cubicBezTo>
                    <a:pt x="2115" y="497"/>
                    <a:pt x="2115" y="497"/>
                    <a:pt x="2115" y="497"/>
                  </a:cubicBezTo>
                  <a:cubicBezTo>
                    <a:pt x="2115" y="496"/>
                    <a:pt x="2115" y="495"/>
                    <a:pt x="2115" y="495"/>
                  </a:cubicBezTo>
                  <a:cubicBezTo>
                    <a:pt x="2115" y="494"/>
                    <a:pt x="2115" y="494"/>
                    <a:pt x="2116" y="494"/>
                  </a:cubicBezTo>
                  <a:cubicBezTo>
                    <a:pt x="2116" y="493"/>
                    <a:pt x="2116" y="493"/>
                    <a:pt x="2116" y="493"/>
                  </a:cubicBezTo>
                  <a:cubicBezTo>
                    <a:pt x="2116" y="493"/>
                    <a:pt x="2116" y="492"/>
                    <a:pt x="2116" y="492"/>
                  </a:cubicBezTo>
                  <a:cubicBezTo>
                    <a:pt x="2116" y="491"/>
                    <a:pt x="2116" y="490"/>
                    <a:pt x="2116" y="489"/>
                  </a:cubicBezTo>
                  <a:cubicBezTo>
                    <a:pt x="2116" y="488"/>
                    <a:pt x="2116" y="487"/>
                    <a:pt x="2116" y="486"/>
                  </a:cubicBezTo>
                  <a:cubicBezTo>
                    <a:pt x="2116" y="485"/>
                    <a:pt x="2117" y="484"/>
                    <a:pt x="2117" y="483"/>
                  </a:cubicBezTo>
                  <a:cubicBezTo>
                    <a:pt x="2117" y="481"/>
                    <a:pt x="2117" y="480"/>
                    <a:pt x="2117" y="479"/>
                  </a:cubicBezTo>
                  <a:cubicBezTo>
                    <a:pt x="2132" y="475"/>
                    <a:pt x="2124" y="460"/>
                    <a:pt x="2130" y="447"/>
                  </a:cubicBezTo>
                  <a:cubicBezTo>
                    <a:pt x="2124" y="451"/>
                    <a:pt x="2115" y="454"/>
                    <a:pt x="2112" y="460"/>
                  </a:cubicBezTo>
                  <a:cubicBezTo>
                    <a:pt x="2110" y="466"/>
                    <a:pt x="2112" y="476"/>
                    <a:pt x="2115" y="479"/>
                  </a:cubicBezTo>
                  <a:cubicBezTo>
                    <a:pt x="2115" y="479"/>
                    <a:pt x="2115" y="480"/>
                    <a:pt x="2115" y="480"/>
                  </a:cubicBezTo>
                  <a:cubicBezTo>
                    <a:pt x="2115" y="480"/>
                    <a:pt x="2115" y="480"/>
                    <a:pt x="2115" y="480"/>
                  </a:cubicBezTo>
                  <a:cubicBezTo>
                    <a:pt x="2115" y="480"/>
                    <a:pt x="2115" y="480"/>
                    <a:pt x="2115" y="480"/>
                  </a:cubicBezTo>
                  <a:cubicBezTo>
                    <a:pt x="2115" y="480"/>
                    <a:pt x="2115" y="481"/>
                    <a:pt x="2115" y="482"/>
                  </a:cubicBezTo>
                  <a:cubicBezTo>
                    <a:pt x="2114" y="483"/>
                    <a:pt x="2114" y="484"/>
                    <a:pt x="2114" y="485"/>
                  </a:cubicBezTo>
                  <a:cubicBezTo>
                    <a:pt x="2114" y="487"/>
                    <a:pt x="2114" y="488"/>
                    <a:pt x="2114" y="489"/>
                  </a:cubicBezTo>
                  <a:cubicBezTo>
                    <a:pt x="2114" y="490"/>
                    <a:pt x="2114" y="491"/>
                    <a:pt x="2114" y="492"/>
                  </a:cubicBezTo>
                  <a:cubicBezTo>
                    <a:pt x="2114" y="492"/>
                    <a:pt x="2114" y="492"/>
                    <a:pt x="2113" y="493"/>
                  </a:cubicBezTo>
                  <a:cubicBezTo>
                    <a:pt x="2113" y="493"/>
                    <a:pt x="2113" y="493"/>
                    <a:pt x="2113" y="493"/>
                  </a:cubicBezTo>
                  <a:cubicBezTo>
                    <a:pt x="2113" y="493"/>
                    <a:pt x="2114" y="493"/>
                    <a:pt x="2114" y="493"/>
                  </a:cubicBezTo>
                  <a:cubicBezTo>
                    <a:pt x="2113" y="493"/>
                    <a:pt x="2113" y="492"/>
                    <a:pt x="2113" y="491"/>
                  </a:cubicBezTo>
                  <a:cubicBezTo>
                    <a:pt x="2113" y="491"/>
                    <a:pt x="2112" y="490"/>
                    <a:pt x="2112" y="490"/>
                  </a:cubicBezTo>
                  <a:cubicBezTo>
                    <a:pt x="2112" y="490"/>
                    <a:pt x="2112" y="489"/>
                    <a:pt x="2112" y="489"/>
                  </a:cubicBezTo>
                  <a:cubicBezTo>
                    <a:pt x="2112" y="488"/>
                    <a:pt x="2111" y="488"/>
                    <a:pt x="2111" y="487"/>
                  </a:cubicBezTo>
                  <a:cubicBezTo>
                    <a:pt x="2110" y="486"/>
                    <a:pt x="2110" y="484"/>
                    <a:pt x="2109" y="483"/>
                  </a:cubicBezTo>
                  <a:cubicBezTo>
                    <a:pt x="2109" y="482"/>
                    <a:pt x="2108" y="480"/>
                    <a:pt x="2108" y="480"/>
                  </a:cubicBezTo>
                  <a:cubicBezTo>
                    <a:pt x="2108" y="480"/>
                    <a:pt x="2108" y="481"/>
                    <a:pt x="2108" y="481"/>
                  </a:cubicBezTo>
                  <a:cubicBezTo>
                    <a:pt x="2108" y="482"/>
                    <a:pt x="2108" y="483"/>
                    <a:pt x="2108" y="484"/>
                  </a:cubicBezTo>
                  <a:cubicBezTo>
                    <a:pt x="2108" y="485"/>
                    <a:pt x="2108" y="486"/>
                    <a:pt x="2108" y="487"/>
                  </a:cubicBezTo>
                  <a:cubicBezTo>
                    <a:pt x="2109" y="488"/>
                    <a:pt x="2109" y="489"/>
                    <a:pt x="2109" y="490"/>
                  </a:cubicBezTo>
                  <a:cubicBezTo>
                    <a:pt x="2109" y="490"/>
                    <a:pt x="2109" y="490"/>
                    <a:pt x="2109" y="491"/>
                  </a:cubicBezTo>
                  <a:cubicBezTo>
                    <a:pt x="2109" y="491"/>
                    <a:pt x="2109" y="492"/>
                    <a:pt x="2110" y="492"/>
                  </a:cubicBezTo>
                  <a:cubicBezTo>
                    <a:pt x="2111" y="496"/>
                    <a:pt x="2112" y="499"/>
                    <a:pt x="2114" y="503"/>
                  </a:cubicBezTo>
                  <a:cubicBezTo>
                    <a:pt x="2115" y="505"/>
                    <a:pt x="2116" y="506"/>
                    <a:pt x="2117" y="508"/>
                  </a:cubicBezTo>
                  <a:cubicBezTo>
                    <a:pt x="2116" y="508"/>
                    <a:pt x="2116" y="507"/>
                    <a:pt x="2116" y="507"/>
                  </a:cubicBezTo>
                  <a:cubicBezTo>
                    <a:pt x="2115" y="507"/>
                    <a:pt x="2115" y="506"/>
                    <a:pt x="2114" y="506"/>
                  </a:cubicBezTo>
                  <a:cubicBezTo>
                    <a:pt x="2113" y="506"/>
                    <a:pt x="2113" y="505"/>
                    <a:pt x="2112" y="505"/>
                  </a:cubicBezTo>
                  <a:cubicBezTo>
                    <a:pt x="2111" y="504"/>
                    <a:pt x="2110" y="504"/>
                    <a:pt x="2108" y="503"/>
                  </a:cubicBezTo>
                  <a:cubicBezTo>
                    <a:pt x="2109" y="503"/>
                    <a:pt x="2109" y="503"/>
                    <a:pt x="2109" y="503"/>
                  </a:cubicBezTo>
                  <a:cubicBezTo>
                    <a:pt x="2099" y="488"/>
                    <a:pt x="2088" y="482"/>
                    <a:pt x="2074" y="493"/>
                  </a:cubicBezTo>
                  <a:cubicBezTo>
                    <a:pt x="2087" y="498"/>
                    <a:pt x="2093" y="511"/>
                    <a:pt x="2107" y="504"/>
                  </a:cubicBezTo>
                  <a:cubicBezTo>
                    <a:pt x="2107" y="504"/>
                    <a:pt x="2108" y="504"/>
                    <a:pt x="2108" y="504"/>
                  </a:cubicBezTo>
                  <a:cubicBezTo>
                    <a:pt x="2109" y="505"/>
                    <a:pt x="2110" y="506"/>
                    <a:pt x="2112" y="506"/>
                  </a:cubicBezTo>
                  <a:cubicBezTo>
                    <a:pt x="2112" y="507"/>
                    <a:pt x="2113" y="507"/>
                    <a:pt x="2113" y="507"/>
                  </a:cubicBezTo>
                  <a:cubicBezTo>
                    <a:pt x="2114" y="508"/>
                    <a:pt x="2115" y="508"/>
                    <a:pt x="2115" y="508"/>
                  </a:cubicBezTo>
                  <a:cubicBezTo>
                    <a:pt x="2116" y="509"/>
                    <a:pt x="2118" y="510"/>
                    <a:pt x="2119" y="511"/>
                  </a:cubicBezTo>
                  <a:cubicBezTo>
                    <a:pt x="2120" y="513"/>
                    <a:pt x="2121" y="514"/>
                    <a:pt x="2122" y="516"/>
                  </a:cubicBezTo>
                  <a:cubicBezTo>
                    <a:pt x="2125" y="519"/>
                    <a:pt x="2128" y="523"/>
                    <a:pt x="2130" y="526"/>
                  </a:cubicBezTo>
                  <a:cubicBezTo>
                    <a:pt x="2132" y="528"/>
                    <a:pt x="2133" y="530"/>
                    <a:pt x="2134" y="531"/>
                  </a:cubicBezTo>
                  <a:cubicBezTo>
                    <a:pt x="2136" y="533"/>
                    <a:pt x="2137" y="535"/>
                    <a:pt x="2138" y="536"/>
                  </a:cubicBezTo>
                  <a:cubicBezTo>
                    <a:pt x="2138" y="536"/>
                    <a:pt x="2138" y="537"/>
                    <a:pt x="2138" y="537"/>
                  </a:cubicBezTo>
                  <a:cubicBezTo>
                    <a:pt x="2138" y="537"/>
                    <a:pt x="2139" y="538"/>
                    <a:pt x="2139" y="538"/>
                  </a:cubicBezTo>
                  <a:cubicBezTo>
                    <a:pt x="2139" y="539"/>
                    <a:pt x="2140" y="539"/>
                    <a:pt x="2140" y="540"/>
                  </a:cubicBezTo>
                  <a:cubicBezTo>
                    <a:pt x="2141" y="540"/>
                    <a:pt x="2141" y="541"/>
                    <a:pt x="2142" y="541"/>
                  </a:cubicBezTo>
                  <a:cubicBezTo>
                    <a:pt x="2142" y="542"/>
                    <a:pt x="2142" y="542"/>
                    <a:pt x="2142" y="542"/>
                  </a:cubicBezTo>
                  <a:cubicBezTo>
                    <a:pt x="2141" y="545"/>
                    <a:pt x="2140" y="548"/>
                    <a:pt x="2139" y="551"/>
                  </a:cubicBezTo>
                  <a:cubicBezTo>
                    <a:pt x="2137" y="555"/>
                    <a:pt x="2136" y="559"/>
                    <a:pt x="2134" y="563"/>
                  </a:cubicBezTo>
                  <a:cubicBezTo>
                    <a:pt x="2134" y="564"/>
                    <a:pt x="2133" y="565"/>
                    <a:pt x="2133" y="566"/>
                  </a:cubicBezTo>
                  <a:cubicBezTo>
                    <a:pt x="2132" y="567"/>
                    <a:pt x="2132" y="568"/>
                    <a:pt x="2131" y="569"/>
                  </a:cubicBezTo>
                  <a:cubicBezTo>
                    <a:pt x="2130" y="571"/>
                    <a:pt x="2129" y="572"/>
                    <a:pt x="2128" y="574"/>
                  </a:cubicBezTo>
                  <a:cubicBezTo>
                    <a:pt x="2123" y="580"/>
                    <a:pt x="2117" y="585"/>
                    <a:pt x="2110" y="590"/>
                  </a:cubicBezTo>
                  <a:cubicBezTo>
                    <a:pt x="2109" y="592"/>
                    <a:pt x="2107" y="593"/>
                    <a:pt x="2105" y="595"/>
                  </a:cubicBezTo>
                  <a:cubicBezTo>
                    <a:pt x="2107" y="591"/>
                    <a:pt x="2109" y="587"/>
                    <a:pt x="2110" y="584"/>
                  </a:cubicBezTo>
                  <a:cubicBezTo>
                    <a:pt x="2107" y="587"/>
                    <a:pt x="2104" y="590"/>
                    <a:pt x="2101" y="592"/>
                  </a:cubicBezTo>
                  <a:cubicBezTo>
                    <a:pt x="2101" y="592"/>
                    <a:pt x="2101" y="592"/>
                    <a:pt x="2101" y="591"/>
                  </a:cubicBezTo>
                  <a:cubicBezTo>
                    <a:pt x="2100" y="590"/>
                    <a:pt x="2100" y="589"/>
                    <a:pt x="2100" y="587"/>
                  </a:cubicBezTo>
                  <a:cubicBezTo>
                    <a:pt x="2099" y="586"/>
                    <a:pt x="2099" y="585"/>
                    <a:pt x="2098" y="584"/>
                  </a:cubicBezTo>
                  <a:cubicBezTo>
                    <a:pt x="2098" y="582"/>
                    <a:pt x="2097" y="581"/>
                    <a:pt x="2097" y="580"/>
                  </a:cubicBezTo>
                  <a:cubicBezTo>
                    <a:pt x="2096" y="578"/>
                    <a:pt x="2096" y="576"/>
                    <a:pt x="2095" y="575"/>
                  </a:cubicBezTo>
                  <a:cubicBezTo>
                    <a:pt x="2108" y="561"/>
                    <a:pt x="2087" y="548"/>
                    <a:pt x="2103" y="537"/>
                  </a:cubicBezTo>
                  <a:cubicBezTo>
                    <a:pt x="2093" y="537"/>
                    <a:pt x="2084" y="541"/>
                    <a:pt x="2082" y="551"/>
                  </a:cubicBezTo>
                  <a:cubicBezTo>
                    <a:pt x="2080" y="559"/>
                    <a:pt x="2084" y="574"/>
                    <a:pt x="2094" y="576"/>
                  </a:cubicBezTo>
                  <a:cubicBezTo>
                    <a:pt x="2094" y="577"/>
                    <a:pt x="2095" y="579"/>
                    <a:pt x="2095" y="580"/>
                  </a:cubicBezTo>
                  <a:cubicBezTo>
                    <a:pt x="2096" y="581"/>
                    <a:pt x="2096" y="583"/>
                    <a:pt x="2096" y="584"/>
                  </a:cubicBezTo>
                  <a:cubicBezTo>
                    <a:pt x="2097" y="585"/>
                    <a:pt x="2097" y="587"/>
                    <a:pt x="2098" y="588"/>
                  </a:cubicBezTo>
                  <a:cubicBezTo>
                    <a:pt x="2098" y="589"/>
                    <a:pt x="2098" y="590"/>
                    <a:pt x="2099" y="591"/>
                  </a:cubicBezTo>
                  <a:cubicBezTo>
                    <a:pt x="2099" y="592"/>
                    <a:pt x="2099" y="593"/>
                    <a:pt x="2099" y="594"/>
                  </a:cubicBezTo>
                  <a:cubicBezTo>
                    <a:pt x="2081" y="611"/>
                    <a:pt x="2063" y="629"/>
                    <a:pt x="2038" y="640"/>
                  </a:cubicBezTo>
                  <a:cubicBezTo>
                    <a:pt x="2036" y="635"/>
                    <a:pt x="2032" y="631"/>
                    <a:pt x="2029" y="626"/>
                  </a:cubicBezTo>
                  <a:cubicBezTo>
                    <a:pt x="2029" y="627"/>
                    <a:pt x="2028" y="627"/>
                    <a:pt x="2027" y="628"/>
                  </a:cubicBezTo>
                  <a:cubicBezTo>
                    <a:pt x="2021" y="595"/>
                    <a:pt x="2025" y="544"/>
                    <a:pt x="2021" y="516"/>
                  </a:cubicBezTo>
                  <a:cubicBezTo>
                    <a:pt x="2018" y="515"/>
                    <a:pt x="2016" y="518"/>
                    <a:pt x="2015" y="524"/>
                  </a:cubicBezTo>
                  <a:cubicBezTo>
                    <a:pt x="2015" y="523"/>
                    <a:pt x="2014" y="522"/>
                    <a:pt x="2014" y="521"/>
                  </a:cubicBezTo>
                  <a:cubicBezTo>
                    <a:pt x="2014" y="521"/>
                    <a:pt x="2014" y="521"/>
                    <a:pt x="2014" y="521"/>
                  </a:cubicBezTo>
                  <a:cubicBezTo>
                    <a:pt x="2015" y="520"/>
                    <a:pt x="2015" y="520"/>
                    <a:pt x="2016" y="519"/>
                  </a:cubicBezTo>
                  <a:cubicBezTo>
                    <a:pt x="2016" y="518"/>
                    <a:pt x="2016" y="518"/>
                    <a:pt x="2016" y="517"/>
                  </a:cubicBezTo>
                  <a:cubicBezTo>
                    <a:pt x="2017" y="517"/>
                    <a:pt x="2017" y="516"/>
                    <a:pt x="2017" y="516"/>
                  </a:cubicBezTo>
                  <a:cubicBezTo>
                    <a:pt x="2018" y="515"/>
                    <a:pt x="2018" y="513"/>
                    <a:pt x="2019" y="512"/>
                  </a:cubicBezTo>
                  <a:cubicBezTo>
                    <a:pt x="2019" y="511"/>
                    <a:pt x="2020" y="510"/>
                    <a:pt x="2021" y="508"/>
                  </a:cubicBezTo>
                  <a:cubicBezTo>
                    <a:pt x="2022" y="506"/>
                    <a:pt x="2023" y="503"/>
                    <a:pt x="2025" y="500"/>
                  </a:cubicBezTo>
                  <a:cubicBezTo>
                    <a:pt x="2026" y="497"/>
                    <a:pt x="2028" y="494"/>
                    <a:pt x="2029" y="492"/>
                  </a:cubicBezTo>
                  <a:cubicBezTo>
                    <a:pt x="2030" y="490"/>
                    <a:pt x="2031" y="489"/>
                    <a:pt x="2032" y="488"/>
                  </a:cubicBezTo>
                  <a:cubicBezTo>
                    <a:pt x="2032" y="487"/>
                    <a:pt x="2033" y="486"/>
                    <a:pt x="2034" y="484"/>
                  </a:cubicBezTo>
                  <a:cubicBezTo>
                    <a:pt x="2034" y="484"/>
                    <a:pt x="2034" y="484"/>
                    <a:pt x="2034" y="484"/>
                  </a:cubicBezTo>
                  <a:cubicBezTo>
                    <a:pt x="2034" y="484"/>
                    <a:pt x="2034" y="484"/>
                    <a:pt x="2034" y="484"/>
                  </a:cubicBezTo>
                  <a:cubicBezTo>
                    <a:pt x="2035" y="484"/>
                    <a:pt x="2035" y="483"/>
                    <a:pt x="2035" y="483"/>
                  </a:cubicBezTo>
                  <a:cubicBezTo>
                    <a:pt x="2036" y="483"/>
                    <a:pt x="2036" y="483"/>
                    <a:pt x="2036" y="483"/>
                  </a:cubicBezTo>
                  <a:cubicBezTo>
                    <a:pt x="2036" y="483"/>
                    <a:pt x="2036" y="483"/>
                    <a:pt x="2036" y="482"/>
                  </a:cubicBezTo>
                  <a:cubicBezTo>
                    <a:pt x="2036" y="482"/>
                    <a:pt x="2036" y="482"/>
                    <a:pt x="2037" y="482"/>
                  </a:cubicBezTo>
                  <a:cubicBezTo>
                    <a:pt x="2037" y="482"/>
                    <a:pt x="2037" y="481"/>
                    <a:pt x="2038" y="481"/>
                  </a:cubicBezTo>
                  <a:cubicBezTo>
                    <a:pt x="2038" y="480"/>
                    <a:pt x="2038" y="480"/>
                    <a:pt x="2039" y="479"/>
                  </a:cubicBezTo>
                  <a:cubicBezTo>
                    <a:pt x="2039" y="479"/>
                    <a:pt x="2040" y="478"/>
                    <a:pt x="2040" y="477"/>
                  </a:cubicBezTo>
                  <a:cubicBezTo>
                    <a:pt x="2041" y="477"/>
                    <a:pt x="2041" y="476"/>
                    <a:pt x="2041" y="476"/>
                  </a:cubicBezTo>
                  <a:cubicBezTo>
                    <a:pt x="2041" y="476"/>
                    <a:pt x="2041" y="475"/>
                    <a:pt x="2041" y="475"/>
                  </a:cubicBezTo>
                  <a:cubicBezTo>
                    <a:pt x="2042" y="476"/>
                    <a:pt x="2042" y="476"/>
                    <a:pt x="2042" y="476"/>
                  </a:cubicBezTo>
                  <a:cubicBezTo>
                    <a:pt x="2050" y="469"/>
                    <a:pt x="2051" y="461"/>
                    <a:pt x="2051" y="451"/>
                  </a:cubicBezTo>
                  <a:cubicBezTo>
                    <a:pt x="2042" y="455"/>
                    <a:pt x="2040" y="464"/>
                    <a:pt x="2041" y="473"/>
                  </a:cubicBezTo>
                  <a:cubicBezTo>
                    <a:pt x="2040" y="474"/>
                    <a:pt x="2040" y="474"/>
                    <a:pt x="2040" y="475"/>
                  </a:cubicBezTo>
                  <a:cubicBezTo>
                    <a:pt x="2039" y="475"/>
                    <a:pt x="2039" y="476"/>
                    <a:pt x="2039" y="476"/>
                  </a:cubicBezTo>
                  <a:cubicBezTo>
                    <a:pt x="2038" y="477"/>
                    <a:pt x="2038" y="478"/>
                    <a:pt x="2037" y="478"/>
                  </a:cubicBezTo>
                  <a:cubicBezTo>
                    <a:pt x="2037" y="479"/>
                    <a:pt x="2037" y="479"/>
                    <a:pt x="2036" y="480"/>
                  </a:cubicBezTo>
                  <a:cubicBezTo>
                    <a:pt x="2036" y="480"/>
                    <a:pt x="2036" y="480"/>
                    <a:pt x="2036" y="480"/>
                  </a:cubicBezTo>
                  <a:cubicBezTo>
                    <a:pt x="2036" y="480"/>
                    <a:pt x="2036" y="480"/>
                    <a:pt x="2036" y="479"/>
                  </a:cubicBezTo>
                  <a:cubicBezTo>
                    <a:pt x="2037" y="478"/>
                    <a:pt x="2037" y="477"/>
                    <a:pt x="2037" y="477"/>
                  </a:cubicBezTo>
                  <a:cubicBezTo>
                    <a:pt x="2037" y="477"/>
                    <a:pt x="2037" y="478"/>
                    <a:pt x="2036" y="479"/>
                  </a:cubicBezTo>
                  <a:cubicBezTo>
                    <a:pt x="2035" y="479"/>
                    <a:pt x="2035" y="480"/>
                    <a:pt x="2034" y="481"/>
                  </a:cubicBezTo>
                  <a:cubicBezTo>
                    <a:pt x="2034" y="481"/>
                    <a:pt x="2033" y="482"/>
                    <a:pt x="2033" y="482"/>
                  </a:cubicBezTo>
                  <a:cubicBezTo>
                    <a:pt x="2033" y="482"/>
                    <a:pt x="2033" y="482"/>
                    <a:pt x="2032" y="483"/>
                  </a:cubicBezTo>
                  <a:cubicBezTo>
                    <a:pt x="2032" y="483"/>
                    <a:pt x="2032" y="483"/>
                    <a:pt x="2032" y="483"/>
                  </a:cubicBezTo>
                  <a:cubicBezTo>
                    <a:pt x="2031" y="484"/>
                    <a:pt x="2031" y="486"/>
                    <a:pt x="2030" y="487"/>
                  </a:cubicBezTo>
                  <a:cubicBezTo>
                    <a:pt x="2029" y="488"/>
                    <a:pt x="2028" y="489"/>
                    <a:pt x="2028" y="491"/>
                  </a:cubicBezTo>
                  <a:cubicBezTo>
                    <a:pt x="2026" y="493"/>
                    <a:pt x="2025" y="496"/>
                    <a:pt x="2023" y="499"/>
                  </a:cubicBezTo>
                  <a:cubicBezTo>
                    <a:pt x="2022" y="502"/>
                    <a:pt x="2020" y="505"/>
                    <a:pt x="2019" y="507"/>
                  </a:cubicBezTo>
                  <a:cubicBezTo>
                    <a:pt x="2018" y="509"/>
                    <a:pt x="2017" y="510"/>
                    <a:pt x="2017" y="511"/>
                  </a:cubicBezTo>
                  <a:cubicBezTo>
                    <a:pt x="2016" y="513"/>
                    <a:pt x="2016" y="514"/>
                    <a:pt x="2015" y="515"/>
                  </a:cubicBezTo>
                  <a:cubicBezTo>
                    <a:pt x="2015" y="516"/>
                    <a:pt x="2015" y="516"/>
                    <a:pt x="2015" y="517"/>
                  </a:cubicBezTo>
                  <a:cubicBezTo>
                    <a:pt x="2014" y="517"/>
                    <a:pt x="2014" y="518"/>
                    <a:pt x="2014" y="518"/>
                  </a:cubicBezTo>
                  <a:cubicBezTo>
                    <a:pt x="2014" y="519"/>
                    <a:pt x="2014" y="519"/>
                    <a:pt x="2014" y="519"/>
                  </a:cubicBezTo>
                  <a:cubicBezTo>
                    <a:pt x="2012" y="511"/>
                    <a:pt x="2010" y="502"/>
                    <a:pt x="2007" y="493"/>
                  </a:cubicBezTo>
                  <a:cubicBezTo>
                    <a:pt x="2006" y="491"/>
                    <a:pt x="2006" y="489"/>
                    <a:pt x="2005" y="487"/>
                  </a:cubicBezTo>
                  <a:cubicBezTo>
                    <a:pt x="2004" y="485"/>
                    <a:pt x="2003" y="483"/>
                    <a:pt x="2002" y="481"/>
                  </a:cubicBezTo>
                  <a:cubicBezTo>
                    <a:pt x="2001" y="477"/>
                    <a:pt x="1999" y="473"/>
                    <a:pt x="1997" y="469"/>
                  </a:cubicBezTo>
                  <a:cubicBezTo>
                    <a:pt x="1995" y="462"/>
                    <a:pt x="1992" y="456"/>
                    <a:pt x="1989" y="449"/>
                  </a:cubicBezTo>
                  <a:cubicBezTo>
                    <a:pt x="1989" y="449"/>
                    <a:pt x="1989" y="449"/>
                    <a:pt x="1990" y="448"/>
                  </a:cubicBezTo>
                  <a:cubicBezTo>
                    <a:pt x="1990" y="448"/>
                    <a:pt x="1990" y="447"/>
                    <a:pt x="1990" y="447"/>
                  </a:cubicBezTo>
                  <a:cubicBezTo>
                    <a:pt x="1990" y="447"/>
                    <a:pt x="1990" y="446"/>
                    <a:pt x="1990" y="446"/>
                  </a:cubicBezTo>
                  <a:cubicBezTo>
                    <a:pt x="1990" y="446"/>
                    <a:pt x="1990" y="445"/>
                    <a:pt x="1990" y="445"/>
                  </a:cubicBezTo>
                  <a:cubicBezTo>
                    <a:pt x="1990" y="445"/>
                    <a:pt x="1990" y="444"/>
                    <a:pt x="1990" y="444"/>
                  </a:cubicBezTo>
                  <a:cubicBezTo>
                    <a:pt x="1990" y="444"/>
                    <a:pt x="1990" y="444"/>
                    <a:pt x="1990" y="444"/>
                  </a:cubicBezTo>
                  <a:cubicBezTo>
                    <a:pt x="1991" y="443"/>
                    <a:pt x="1991" y="443"/>
                    <a:pt x="1991" y="442"/>
                  </a:cubicBezTo>
                  <a:cubicBezTo>
                    <a:pt x="1991" y="442"/>
                    <a:pt x="1991" y="441"/>
                    <a:pt x="1991" y="441"/>
                  </a:cubicBezTo>
                  <a:cubicBezTo>
                    <a:pt x="1991" y="441"/>
                    <a:pt x="1991" y="440"/>
                    <a:pt x="1991" y="440"/>
                  </a:cubicBezTo>
                  <a:cubicBezTo>
                    <a:pt x="1991" y="440"/>
                    <a:pt x="1991" y="439"/>
                    <a:pt x="1991" y="439"/>
                  </a:cubicBezTo>
                  <a:cubicBezTo>
                    <a:pt x="1991" y="439"/>
                    <a:pt x="1992" y="438"/>
                    <a:pt x="1992" y="438"/>
                  </a:cubicBezTo>
                  <a:cubicBezTo>
                    <a:pt x="1992" y="437"/>
                    <a:pt x="1992" y="435"/>
                    <a:pt x="1993" y="434"/>
                  </a:cubicBezTo>
                  <a:cubicBezTo>
                    <a:pt x="1993" y="433"/>
                    <a:pt x="1994" y="432"/>
                    <a:pt x="1994" y="431"/>
                  </a:cubicBezTo>
                  <a:cubicBezTo>
                    <a:pt x="1995" y="430"/>
                    <a:pt x="1995" y="429"/>
                    <a:pt x="1996" y="428"/>
                  </a:cubicBezTo>
                  <a:cubicBezTo>
                    <a:pt x="1996" y="427"/>
                    <a:pt x="1997" y="426"/>
                    <a:pt x="1997" y="426"/>
                  </a:cubicBezTo>
                  <a:cubicBezTo>
                    <a:pt x="2003" y="427"/>
                    <a:pt x="2010" y="426"/>
                    <a:pt x="2013" y="422"/>
                  </a:cubicBezTo>
                  <a:cubicBezTo>
                    <a:pt x="2018" y="417"/>
                    <a:pt x="2014" y="410"/>
                    <a:pt x="2014" y="404"/>
                  </a:cubicBezTo>
                  <a:cubicBezTo>
                    <a:pt x="2005" y="409"/>
                    <a:pt x="1986" y="411"/>
                    <a:pt x="1995" y="425"/>
                  </a:cubicBezTo>
                  <a:cubicBezTo>
                    <a:pt x="1995" y="425"/>
                    <a:pt x="1995" y="425"/>
                    <a:pt x="1995" y="425"/>
                  </a:cubicBezTo>
                  <a:cubicBezTo>
                    <a:pt x="1995" y="425"/>
                    <a:pt x="1994" y="425"/>
                    <a:pt x="1994" y="425"/>
                  </a:cubicBezTo>
                  <a:cubicBezTo>
                    <a:pt x="1995" y="425"/>
                    <a:pt x="1995" y="425"/>
                    <a:pt x="1995" y="425"/>
                  </a:cubicBezTo>
                  <a:cubicBezTo>
                    <a:pt x="1995" y="426"/>
                    <a:pt x="1994" y="426"/>
                    <a:pt x="1994" y="427"/>
                  </a:cubicBezTo>
                  <a:cubicBezTo>
                    <a:pt x="1994" y="428"/>
                    <a:pt x="1993" y="429"/>
                    <a:pt x="1992" y="430"/>
                  </a:cubicBezTo>
                  <a:cubicBezTo>
                    <a:pt x="1992" y="431"/>
                    <a:pt x="1991" y="432"/>
                    <a:pt x="1991" y="434"/>
                  </a:cubicBezTo>
                  <a:cubicBezTo>
                    <a:pt x="1990" y="435"/>
                    <a:pt x="1990" y="436"/>
                    <a:pt x="1990" y="437"/>
                  </a:cubicBezTo>
                  <a:cubicBezTo>
                    <a:pt x="1990" y="438"/>
                    <a:pt x="1989" y="438"/>
                    <a:pt x="1989" y="439"/>
                  </a:cubicBezTo>
                  <a:cubicBezTo>
                    <a:pt x="1989" y="439"/>
                    <a:pt x="1989" y="439"/>
                    <a:pt x="1989" y="440"/>
                  </a:cubicBezTo>
                  <a:cubicBezTo>
                    <a:pt x="1989" y="440"/>
                    <a:pt x="1989" y="440"/>
                    <a:pt x="1989" y="440"/>
                  </a:cubicBezTo>
                  <a:cubicBezTo>
                    <a:pt x="1989" y="441"/>
                    <a:pt x="1989" y="441"/>
                    <a:pt x="1989" y="442"/>
                  </a:cubicBezTo>
                  <a:cubicBezTo>
                    <a:pt x="1989" y="442"/>
                    <a:pt x="1989" y="443"/>
                    <a:pt x="1988" y="443"/>
                  </a:cubicBezTo>
                  <a:cubicBezTo>
                    <a:pt x="1988" y="444"/>
                    <a:pt x="1988" y="444"/>
                    <a:pt x="1988" y="444"/>
                  </a:cubicBezTo>
                  <a:cubicBezTo>
                    <a:pt x="1988" y="444"/>
                    <a:pt x="1988" y="444"/>
                    <a:pt x="1988" y="445"/>
                  </a:cubicBezTo>
                  <a:cubicBezTo>
                    <a:pt x="1988" y="445"/>
                    <a:pt x="1988" y="446"/>
                    <a:pt x="1989" y="446"/>
                  </a:cubicBezTo>
                  <a:cubicBezTo>
                    <a:pt x="1989" y="446"/>
                    <a:pt x="1989" y="447"/>
                    <a:pt x="1989" y="447"/>
                  </a:cubicBezTo>
                  <a:cubicBezTo>
                    <a:pt x="1989" y="447"/>
                    <a:pt x="1989" y="448"/>
                    <a:pt x="1989" y="448"/>
                  </a:cubicBezTo>
                  <a:cubicBezTo>
                    <a:pt x="1989" y="448"/>
                    <a:pt x="1989" y="449"/>
                    <a:pt x="1989" y="449"/>
                  </a:cubicBezTo>
                  <a:cubicBezTo>
                    <a:pt x="1988" y="447"/>
                    <a:pt x="1988" y="446"/>
                    <a:pt x="1987" y="444"/>
                  </a:cubicBezTo>
                  <a:cubicBezTo>
                    <a:pt x="1987" y="443"/>
                    <a:pt x="1987" y="442"/>
                    <a:pt x="1986" y="441"/>
                  </a:cubicBezTo>
                  <a:cubicBezTo>
                    <a:pt x="1986" y="440"/>
                    <a:pt x="1986" y="439"/>
                    <a:pt x="1985" y="438"/>
                  </a:cubicBezTo>
                  <a:cubicBezTo>
                    <a:pt x="1985" y="437"/>
                    <a:pt x="1985" y="436"/>
                    <a:pt x="1984" y="435"/>
                  </a:cubicBezTo>
                  <a:cubicBezTo>
                    <a:pt x="1983" y="432"/>
                    <a:pt x="1983" y="432"/>
                    <a:pt x="1983" y="432"/>
                  </a:cubicBezTo>
                  <a:cubicBezTo>
                    <a:pt x="1982" y="427"/>
                    <a:pt x="1981" y="423"/>
                    <a:pt x="1980" y="419"/>
                  </a:cubicBezTo>
                  <a:cubicBezTo>
                    <a:pt x="1979" y="410"/>
                    <a:pt x="1977" y="402"/>
                    <a:pt x="1976" y="393"/>
                  </a:cubicBezTo>
                  <a:cubicBezTo>
                    <a:pt x="1974" y="385"/>
                    <a:pt x="1973" y="377"/>
                    <a:pt x="1972" y="369"/>
                  </a:cubicBezTo>
                  <a:cubicBezTo>
                    <a:pt x="1970" y="362"/>
                    <a:pt x="1968" y="355"/>
                    <a:pt x="1966" y="348"/>
                  </a:cubicBezTo>
                  <a:cubicBezTo>
                    <a:pt x="1965" y="345"/>
                    <a:pt x="1965" y="342"/>
                    <a:pt x="1963" y="339"/>
                  </a:cubicBezTo>
                  <a:cubicBezTo>
                    <a:pt x="1963" y="338"/>
                    <a:pt x="1962" y="336"/>
                    <a:pt x="1962" y="335"/>
                  </a:cubicBezTo>
                  <a:cubicBezTo>
                    <a:pt x="1961" y="333"/>
                    <a:pt x="1961" y="332"/>
                    <a:pt x="1960" y="331"/>
                  </a:cubicBezTo>
                  <a:cubicBezTo>
                    <a:pt x="1958" y="326"/>
                    <a:pt x="1955" y="322"/>
                    <a:pt x="1953" y="318"/>
                  </a:cubicBezTo>
                  <a:cubicBezTo>
                    <a:pt x="1952" y="317"/>
                    <a:pt x="1951" y="315"/>
                    <a:pt x="1950" y="314"/>
                  </a:cubicBezTo>
                  <a:cubicBezTo>
                    <a:pt x="1949" y="313"/>
                    <a:pt x="1948" y="312"/>
                    <a:pt x="1948" y="311"/>
                  </a:cubicBezTo>
                  <a:cubicBezTo>
                    <a:pt x="1946" y="309"/>
                    <a:pt x="1946" y="309"/>
                    <a:pt x="1946" y="309"/>
                  </a:cubicBezTo>
                  <a:cubicBezTo>
                    <a:pt x="1946" y="309"/>
                    <a:pt x="1946" y="310"/>
                    <a:pt x="1947" y="311"/>
                  </a:cubicBezTo>
                  <a:cubicBezTo>
                    <a:pt x="1948" y="312"/>
                    <a:pt x="1949" y="313"/>
                    <a:pt x="1949" y="315"/>
                  </a:cubicBezTo>
                  <a:cubicBezTo>
                    <a:pt x="1950" y="316"/>
                    <a:pt x="1951" y="317"/>
                    <a:pt x="1952" y="319"/>
                  </a:cubicBezTo>
                  <a:cubicBezTo>
                    <a:pt x="1954" y="323"/>
                    <a:pt x="1956" y="327"/>
                    <a:pt x="1958" y="332"/>
                  </a:cubicBezTo>
                  <a:cubicBezTo>
                    <a:pt x="1958" y="333"/>
                    <a:pt x="1959" y="334"/>
                    <a:pt x="1959" y="336"/>
                  </a:cubicBezTo>
                  <a:cubicBezTo>
                    <a:pt x="1960" y="337"/>
                    <a:pt x="1960" y="339"/>
                    <a:pt x="1960" y="340"/>
                  </a:cubicBezTo>
                  <a:cubicBezTo>
                    <a:pt x="1961" y="341"/>
                    <a:pt x="1961" y="341"/>
                    <a:pt x="1961" y="342"/>
                  </a:cubicBezTo>
                  <a:cubicBezTo>
                    <a:pt x="1961" y="343"/>
                    <a:pt x="1962" y="344"/>
                    <a:pt x="1962" y="344"/>
                  </a:cubicBezTo>
                  <a:cubicBezTo>
                    <a:pt x="1962" y="346"/>
                    <a:pt x="1963" y="347"/>
                    <a:pt x="1963" y="349"/>
                  </a:cubicBezTo>
                  <a:cubicBezTo>
                    <a:pt x="1963" y="349"/>
                    <a:pt x="1963" y="349"/>
                    <a:pt x="1963" y="349"/>
                  </a:cubicBezTo>
                  <a:cubicBezTo>
                    <a:pt x="1963" y="349"/>
                    <a:pt x="1963" y="349"/>
                    <a:pt x="1963" y="349"/>
                  </a:cubicBezTo>
                  <a:cubicBezTo>
                    <a:pt x="1963" y="348"/>
                    <a:pt x="1962" y="348"/>
                    <a:pt x="1961" y="347"/>
                  </a:cubicBezTo>
                  <a:cubicBezTo>
                    <a:pt x="1961" y="346"/>
                    <a:pt x="1960" y="346"/>
                    <a:pt x="1959" y="345"/>
                  </a:cubicBezTo>
                  <a:cubicBezTo>
                    <a:pt x="1958" y="344"/>
                    <a:pt x="1957" y="343"/>
                    <a:pt x="1957" y="343"/>
                  </a:cubicBezTo>
                  <a:cubicBezTo>
                    <a:pt x="1957" y="343"/>
                    <a:pt x="1956" y="343"/>
                    <a:pt x="1956" y="343"/>
                  </a:cubicBezTo>
                  <a:cubicBezTo>
                    <a:pt x="1957" y="342"/>
                    <a:pt x="1957" y="342"/>
                    <a:pt x="1957" y="342"/>
                  </a:cubicBezTo>
                  <a:cubicBezTo>
                    <a:pt x="1950" y="329"/>
                    <a:pt x="1938" y="326"/>
                    <a:pt x="1924" y="324"/>
                  </a:cubicBezTo>
                  <a:cubicBezTo>
                    <a:pt x="1928" y="338"/>
                    <a:pt x="1940" y="342"/>
                    <a:pt x="1953" y="343"/>
                  </a:cubicBezTo>
                  <a:cubicBezTo>
                    <a:pt x="1953" y="344"/>
                    <a:pt x="1954" y="344"/>
                    <a:pt x="1955" y="345"/>
                  </a:cubicBezTo>
                  <a:cubicBezTo>
                    <a:pt x="1956" y="345"/>
                    <a:pt x="1957" y="346"/>
                    <a:pt x="1957" y="347"/>
                  </a:cubicBezTo>
                  <a:cubicBezTo>
                    <a:pt x="1958" y="347"/>
                    <a:pt x="1959" y="348"/>
                    <a:pt x="1959" y="349"/>
                  </a:cubicBezTo>
                  <a:cubicBezTo>
                    <a:pt x="1960" y="349"/>
                    <a:pt x="1961" y="350"/>
                    <a:pt x="1961" y="351"/>
                  </a:cubicBezTo>
                  <a:cubicBezTo>
                    <a:pt x="1962" y="351"/>
                    <a:pt x="1962" y="352"/>
                    <a:pt x="1963" y="353"/>
                  </a:cubicBezTo>
                  <a:cubicBezTo>
                    <a:pt x="1963" y="353"/>
                    <a:pt x="1963" y="353"/>
                    <a:pt x="1963" y="353"/>
                  </a:cubicBezTo>
                  <a:cubicBezTo>
                    <a:pt x="1963" y="353"/>
                    <a:pt x="1963" y="353"/>
                    <a:pt x="1964" y="353"/>
                  </a:cubicBezTo>
                  <a:cubicBezTo>
                    <a:pt x="1964" y="354"/>
                    <a:pt x="1964" y="354"/>
                    <a:pt x="1964" y="354"/>
                  </a:cubicBezTo>
                  <a:cubicBezTo>
                    <a:pt x="1965" y="354"/>
                    <a:pt x="1965" y="354"/>
                    <a:pt x="1965" y="354"/>
                  </a:cubicBezTo>
                  <a:cubicBezTo>
                    <a:pt x="1966" y="359"/>
                    <a:pt x="1967" y="365"/>
                    <a:pt x="1968" y="370"/>
                  </a:cubicBezTo>
                  <a:cubicBezTo>
                    <a:pt x="1970" y="378"/>
                    <a:pt x="1971" y="386"/>
                    <a:pt x="1973" y="394"/>
                  </a:cubicBezTo>
                  <a:cubicBezTo>
                    <a:pt x="1974" y="402"/>
                    <a:pt x="1975" y="411"/>
                    <a:pt x="1977" y="419"/>
                  </a:cubicBezTo>
                  <a:cubicBezTo>
                    <a:pt x="1978" y="424"/>
                    <a:pt x="1979" y="428"/>
                    <a:pt x="1980" y="432"/>
                  </a:cubicBezTo>
                  <a:cubicBezTo>
                    <a:pt x="1981" y="436"/>
                    <a:pt x="1981" y="436"/>
                    <a:pt x="1981" y="436"/>
                  </a:cubicBezTo>
                  <a:cubicBezTo>
                    <a:pt x="1982" y="437"/>
                    <a:pt x="1982" y="438"/>
                    <a:pt x="1982" y="439"/>
                  </a:cubicBezTo>
                  <a:cubicBezTo>
                    <a:pt x="1982" y="440"/>
                    <a:pt x="1983" y="441"/>
                    <a:pt x="1983" y="442"/>
                  </a:cubicBezTo>
                  <a:cubicBezTo>
                    <a:pt x="1984" y="443"/>
                    <a:pt x="1984" y="444"/>
                    <a:pt x="1984" y="445"/>
                  </a:cubicBezTo>
                  <a:cubicBezTo>
                    <a:pt x="1987" y="454"/>
                    <a:pt x="1991" y="462"/>
                    <a:pt x="1994" y="470"/>
                  </a:cubicBezTo>
                  <a:cubicBezTo>
                    <a:pt x="1995" y="472"/>
                    <a:pt x="1996" y="475"/>
                    <a:pt x="1997" y="477"/>
                  </a:cubicBezTo>
                  <a:cubicBezTo>
                    <a:pt x="1997" y="477"/>
                    <a:pt x="1997" y="477"/>
                    <a:pt x="1997" y="477"/>
                  </a:cubicBezTo>
                  <a:cubicBezTo>
                    <a:pt x="1997" y="476"/>
                    <a:pt x="1996" y="476"/>
                    <a:pt x="1996" y="476"/>
                  </a:cubicBezTo>
                  <a:cubicBezTo>
                    <a:pt x="1995" y="475"/>
                    <a:pt x="1995" y="475"/>
                    <a:pt x="1994" y="474"/>
                  </a:cubicBezTo>
                  <a:cubicBezTo>
                    <a:pt x="1994" y="474"/>
                    <a:pt x="1993" y="473"/>
                    <a:pt x="1993" y="473"/>
                  </a:cubicBezTo>
                  <a:cubicBezTo>
                    <a:pt x="1992" y="473"/>
                    <a:pt x="1992" y="472"/>
                    <a:pt x="1992" y="472"/>
                  </a:cubicBezTo>
                  <a:cubicBezTo>
                    <a:pt x="1991" y="472"/>
                    <a:pt x="1991" y="472"/>
                    <a:pt x="1991" y="471"/>
                  </a:cubicBezTo>
                  <a:cubicBezTo>
                    <a:pt x="1989" y="470"/>
                    <a:pt x="1988" y="469"/>
                    <a:pt x="1986" y="468"/>
                  </a:cubicBezTo>
                  <a:cubicBezTo>
                    <a:pt x="1985" y="467"/>
                    <a:pt x="1983" y="466"/>
                    <a:pt x="1981" y="465"/>
                  </a:cubicBezTo>
                  <a:cubicBezTo>
                    <a:pt x="1978" y="463"/>
                    <a:pt x="1974" y="461"/>
                    <a:pt x="1970" y="458"/>
                  </a:cubicBezTo>
                  <a:cubicBezTo>
                    <a:pt x="1967" y="456"/>
                    <a:pt x="1963" y="454"/>
                    <a:pt x="1960" y="452"/>
                  </a:cubicBezTo>
                  <a:cubicBezTo>
                    <a:pt x="1960" y="452"/>
                    <a:pt x="1960" y="451"/>
                    <a:pt x="1960" y="451"/>
                  </a:cubicBezTo>
                  <a:cubicBezTo>
                    <a:pt x="1960" y="450"/>
                    <a:pt x="1960" y="450"/>
                    <a:pt x="1960" y="449"/>
                  </a:cubicBezTo>
                  <a:cubicBezTo>
                    <a:pt x="1960" y="449"/>
                    <a:pt x="1960" y="448"/>
                    <a:pt x="1960" y="448"/>
                  </a:cubicBezTo>
                  <a:cubicBezTo>
                    <a:pt x="1960" y="448"/>
                    <a:pt x="1960" y="447"/>
                    <a:pt x="1960" y="447"/>
                  </a:cubicBezTo>
                  <a:cubicBezTo>
                    <a:pt x="1960" y="447"/>
                    <a:pt x="1960" y="447"/>
                    <a:pt x="1960" y="446"/>
                  </a:cubicBezTo>
                  <a:cubicBezTo>
                    <a:pt x="1960" y="446"/>
                    <a:pt x="1960" y="445"/>
                    <a:pt x="1960" y="444"/>
                  </a:cubicBezTo>
                  <a:cubicBezTo>
                    <a:pt x="1959" y="443"/>
                    <a:pt x="1959" y="441"/>
                    <a:pt x="1959" y="440"/>
                  </a:cubicBezTo>
                  <a:cubicBezTo>
                    <a:pt x="1959" y="438"/>
                    <a:pt x="1958" y="436"/>
                    <a:pt x="1958" y="433"/>
                  </a:cubicBezTo>
                  <a:cubicBezTo>
                    <a:pt x="1958" y="433"/>
                    <a:pt x="1958" y="433"/>
                    <a:pt x="1958" y="433"/>
                  </a:cubicBezTo>
                  <a:cubicBezTo>
                    <a:pt x="1958" y="433"/>
                    <a:pt x="1958" y="433"/>
                    <a:pt x="1958" y="433"/>
                  </a:cubicBezTo>
                  <a:cubicBezTo>
                    <a:pt x="1969" y="423"/>
                    <a:pt x="1958" y="409"/>
                    <a:pt x="1947" y="406"/>
                  </a:cubicBezTo>
                  <a:cubicBezTo>
                    <a:pt x="1949" y="414"/>
                    <a:pt x="1945" y="429"/>
                    <a:pt x="1956" y="432"/>
                  </a:cubicBezTo>
                  <a:cubicBezTo>
                    <a:pt x="1956" y="433"/>
                    <a:pt x="1956" y="433"/>
                    <a:pt x="1956" y="434"/>
                  </a:cubicBezTo>
                  <a:cubicBezTo>
                    <a:pt x="1957" y="436"/>
                    <a:pt x="1957" y="438"/>
                    <a:pt x="1957" y="441"/>
                  </a:cubicBezTo>
                  <a:cubicBezTo>
                    <a:pt x="1957" y="442"/>
                    <a:pt x="1958" y="443"/>
                    <a:pt x="1958" y="444"/>
                  </a:cubicBezTo>
                  <a:cubicBezTo>
                    <a:pt x="1958" y="445"/>
                    <a:pt x="1958" y="446"/>
                    <a:pt x="1958" y="447"/>
                  </a:cubicBezTo>
                  <a:cubicBezTo>
                    <a:pt x="1958" y="447"/>
                    <a:pt x="1958" y="447"/>
                    <a:pt x="1958" y="447"/>
                  </a:cubicBezTo>
                  <a:cubicBezTo>
                    <a:pt x="1958" y="448"/>
                    <a:pt x="1958" y="448"/>
                    <a:pt x="1958" y="448"/>
                  </a:cubicBezTo>
                  <a:cubicBezTo>
                    <a:pt x="1958" y="448"/>
                    <a:pt x="1959" y="449"/>
                    <a:pt x="1959" y="449"/>
                  </a:cubicBezTo>
                  <a:cubicBezTo>
                    <a:pt x="1959" y="450"/>
                    <a:pt x="1959" y="450"/>
                    <a:pt x="1959" y="451"/>
                  </a:cubicBezTo>
                  <a:cubicBezTo>
                    <a:pt x="1959" y="451"/>
                    <a:pt x="1959" y="451"/>
                    <a:pt x="1959" y="452"/>
                  </a:cubicBezTo>
                  <a:cubicBezTo>
                    <a:pt x="1959" y="452"/>
                    <a:pt x="1959" y="452"/>
                    <a:pt x="1959" y="451"/>
                  </a:cubicBezTo>
                  <a:cubicBezTo>
                    <a:pt x="1958" y="450"/>
                    <a:pt x="1956" y="449"/>
                    <a:pt x="1954" y="448"/>
                  </a:cubicBezTo>
                  <a:cubicBezTo>
                    <a:pt x="1953" y="447"/>
                    <a:pt x="1951" y="446"/>
                    <a:pt x="1950" y="445"/>
                  </a:cubicBezTo>
                  <a:cubicBezTo>
                    <a:pt x="1950" y="445"/>
                    <a:pt x="1949" y="445"/>
                    <a:pt x="1949" y="445"/>
                  </a:cubicBezTo>
                  <a:cubicBezTo>
                    <a:pt x="1949" y="444"/>
                    <a:pt x="1948" y="444"/>
                    <a:pt x="1948" y="444"/>
                  </a:cubicBezTo>
                  <a:cubicBezTo>
                    <a:pt x="1947" y="443"/>
                    <a:pt x="1947" y="443"/>
                    <a:pt x="1946" y="443"/>
                  </a:cubicBezTo>
                  <a:cubicBezTo>
                    <a:pt x="1945" y="442"/>
                    <a:pt x="1944" y="441"/>
                    <a:pt x="1943" y="441"/>
                  </a:cubicBezTo>
                  <a:cubicBezTo>
                    <a:pt x="1941" y="440"/>
                    <a:pt x="1941" y="439"/>
                    <a:pt x="1941" y="439"/>
                  </a:cubicBezTo>
                  <a:cubicBezTo>
                    <a:pt x="1941" y="439"/>
                    <a:pt x="1941" y="440"/>
                    <a:pt x="1943" y="442"/>
                  </a:cubicBezTo>
                  <a:cubicBezTo>
                    <a:pt x="1943" y="442"/>
                    <a:pt x="1943" y="442"/>
                    <a:pt x="1944" y="443"/>
                  </a:cubicBezTo>
                  <a:cubicBezTo>
                    <a:pt x="1944" y="443"/>
                    <a:pt x="1945" y="443"/>
                    <a:pt x="1945" y="444"/>
                  </a:cubicBezTo>
                  <a:cubicBezTo>
                    <a:pt x="1946" y="444"/>
                    <a:pt x="1946" y="445"/>
                    <a:pt x="1947" y="445"/>
                  </a:cubicBezTo>
                  <a:cubicBezTo>
                    <a:pt x="1947" y="446"/>
                    <a:pt x="1947" y="446"/>
                    <a:pt x="1948" y="446"/>
                  </a:cubicBezTo>
                  <a:cubicBezTo>
                    <a:pt x="1948" y="446"/>
                    <a:pt x="1948" y="447"/>
                    <a:pt x="1949" y="447"/>
                  </a:cubicBezTo>
                  <a:cubicBezTo>
                    <a:pt x="1950" y="448"/>
                    <a:pt x="1952" y="449"/>
                    <a:pt x="1953" y="450"/>
                  </a:cubicBezTo>
                  <a:cubicBezTo>
                    <a:pt x="1955" y="451"/>
                    <a:pt x="1956" y="452"/>
                    <a:pt x="1958" y="453"/>
                  </a:cubicBezTo>
                  <a:cubicBezTo>
                    <a:pt x="1962" y="455"/>
                    <a:pt x="1965" y="458"/>
                    <a:pt x="1969" y="460"/>
                  </a:cubicBezTo>
                  <a:cubicBezTo>
                    <a:pt x="1970" y="461"/>
                    <a:pt x="1972" y="461"/>
                    <a:pt x="1973" y="462"/>
                  </a:cubicBezTo>
                  <a:cubicBezTo>
                    <a:pt x="1973" y="462"/>
                    <a:pt x="1972" y="462"/>
                    <a:pt x="1972" y="462"/>
                  </a:cubicBezTo>
                  <a:cubicBezTo>
                    <a:pt x="1972" y="462"/>
                    <a:pt x="1972" y="462"/>
                    <a:pt x="1971" y="462"/>
                  </a:cubicBezTo>
                  <a:cubicBezTo>
                    <a:pt x="1971" y="462"/>
                    <a:pt x="1971" y="462"/>
                    <a:pt x="1970" y="462"/>
                  </a:cubicBezTo>
                  <a:cubicBezTo>
                    <a:pt x="1970" y="463"/>
                    <a:pt x="1970" y="463"/>
                    <a:pt x="1970" y="463"/>
                  </a:cubicBezTo>
                  <a:cubicBezTo>
                    <a:pt x="1967" y="464"/>
                    <a:pt x="1965" y="465"/>
                    <a:pt x="1962" y="467"/>
                  </a:cubicBezTo>
                  <a:cubicBezTo>
                    <a:pt x="1960" y="468"/>
                    <a:pt x="1958" y="470"/>
                    <a:pt x="1956" y="471"/>
                  </a:cubicBezTo>
                  <a:cubicBezTo>
                    <a:pt x="1956" y="471"/>
                    <a:pt x="1956" y="470"/>
                    <a:pt x="1956" y="470"/>
                  </a:cubicBezTo>
                  <a:cubicBezTo>
                    <a:pt x="1953" y="469"/>
                    <a:pt x="1953" y="469"/>
                    <a:pt x="1953" y="469"/>
                  </a:cubicBezTo>
                  <a:cubicBezTo>
                    <a:pt x="1944" y="462"/>
                    <a:pt x="1930" y="466"/>
                    <a:pt x="1926" y="478"/>
                  </a:cubicBezTo>
                  <a:cubicBezTo>
                    <a:pt x="1936" y="479"/>
                    <a:pt x="1952" y="487"/>
                    <a:pt x="1955" y="474"/>
                  </a:cubicBezTo>
                  <a:cubicBezTo>
                    <a:pt x="1955" y="473"/>
                    <a:pt x="1955" y="473"/>
                    <a:pt x="1956" y="473"/>
                  </a:cubicBezTo>
                  <a:cubicBezTo>
                    <a:pt x="1958" y="472"/>
                    <a:pt x="1961" y="470"/>
                    <a:pt x="1963" y="468"/>
                  </a:cubicBezTo>
                  <a:cubicBezTo>
                    <a:pt x="1966" y="467"/>
                    <a:pt x="1968" y="465"/>
                    <a:pt x="1970" y="465"/>
                  </a:cubicBezTo>
                  <a:cubicBezTo>
                    <a:pt x="1971" y="464"/>
                    <a:pt x="1971" y="464"/>
                    <a:pt x="1971" y="464"/>
                  </a:cubicBezTo>
                  <a:cubicBezTo>
                    <a:pt x="1971" y="464"/>
                    <a:pt x="1972" y="464"/>
                    <a:pt x="1972" y="464"/>
                  </a:cubicBezTo>
                  <a:cubicBezTo>
                    <a:pt x="1972" y="464"/>
                    <a:pt x="1972" y="464"/>
                    <a:pt x="1973" y="464"/>
                  </a:cubicBezTo>
                  <a:cubicBezTo>
                    <a:pt x="1973" y="464"/>
                    <a:pt x="1973" y="464"/>
                    <a:pt x="1973" y="464"/>
                  </a:cubicBezTo>
                  <a:cubicBezTo>
                    <a:pt x="1974" y="463"/>
                    <a:pt x="1974" y="463"/>
                    <a:pt x="1975" y="463"/>
                  </a:cubicBezTo>
                  <a:cubicBezTo>
                    <a:pt x="1977" y="464"/>
                    <a:pt x="1978" y="466"/>
                    <a:pt x="1980" y="467"/>
                  </a:cubicBezTo>
                  <a:cubicBezTo>
                    <a:pt x="1982" y="468"/>
                    <a:pt x="1984" y="469"/>
                    <a:pt x="1985" y="470"/>
                  </a:cubicBezTo>
                  <a:cubicBezTo>
                    <a:pt x="1987" y="471"/>
                    <a:pt x="1988" y="472"/>
                    <a:pt x="1990" y="473"/>
                  </a:cubicBezTo>
                  <a:cubicBezTo>
                    <a:pt x="1990" y="473"/>
                    <a:pt x="1991" y="474"/>
                    <a:pt x="1992" y="474"/>
                  </a:cubicBezTo>
                  <a:cubicBezTo>
                    <a:pt x="1992" y="475"/>
                    <a:pt x="1993" y="475"/>
                    <a:pt x="1993" y="475"/>
                  </a:cubicBezTo>
                  <a:cubicBezTo>
                    <a:pt x="1995" y="476"/>
                    <a:pt x="1996" y="477"/>
                    <a:pt x="1996" y="477"/>
                  </a:cubicBezTo>
                  <a:cubicBezTo>
                    <a:pt x="1997" y="478"/>
                    <a:pt x="1997" y="478"/>
                    <a:pt x="1998" y="478"/>
                  </a:cubicBezTo>
                  <a:cubicBezTo>
                    <a:pt x="1998" y="479"/>
                    <a:pt x="1999" y="481"/>
                    <a:pt x="1999" y="482"/>
                  </a:cubicBezTo>
                  <a:cubicBezTo>
                    <a:pt x="2000" y="484"/>
                    <a:pt x="2001" y="486"/>
                    <a:pt x="2002" y="488"/>
                  </a:cubicBezTo>
                  <a:cubicBezTo>
                    <a:pt x="2002" y="490"/>
                    <a:pt x="2003" y="492"/>
                    <a:pt x="2004" y="494"/>
                  </a:cubicBezTo>
                  <a:cubicBezTo>
                    <a:pt x="2007" y="505"/>
                    <a:pt x="2010" y="516"/>
                    <a:pt x="2012" y="526"/>
                  </a:cubicBezTo>
                  <a:cubicBezTo>
                    <a:pt x="2012" y="526"/>
                    <a:pt x="2012" y="526"/>
                    <a:pt x="2011" y="526"/>
                  </a:cubicBezTo>
                  <a:cubicBezTo>
                    <a:pt x="2011" y="525"/>
                    <a:pt x="2010" y="525"/>
                    <a:pt x="2009" y="525"/>
                  </a:cubicBezTo>
                  <a:cubicBezTo>
                    <a:pt x="2009" y="524"/>
                    <a:pt x="2008" y="524"/>
                    <a:pt x="2007" y="524"/>
                  </a:cubicBezTo>
                  <a:cubicBezTo>
                    <a:pt x="2007" y="524"/>
                    <a:pt x="2006" y="524"/>
                    <a:pt x="2005" y="523"/>
                  </a:cubicBezTo>
                  <a:cubicBezTo>
                    <a:pt x="2005" y="523"/>
                    <a:pt x="2005" y="523"/>
                    <a:pt x="2005" y="523"/>
                  </a:cubicBezTo>
                  <a:cubicBezTo>
                    <a:pt x="2005" y="523"/>
                    <a:pt x="2005" y="523"/>
                    <a:pt x="2005" y="523"/>
                  </a:cubicBezTo>
                  <a:cubicBezTo>
                    <a:pt x="1997" y="514"/>
                    <a:pt x="1988" y="518"/>
                    <a:pt x="1977" y="523"/>
                  </a:cubicBezTo>
                  <a:cubicBezTo>
                    <a:pt x="1982" y="533"/>
                    <a:pt x="1992" y="531"/>
                    <a:pt x="2002" y="525"/>
                  </a:cubicBezTo>
                  <a:cubicBezTo>
                    <a:pt x="2003" y="526"/>
                    <a:pt x="2004" y="526"/>
                    <a:pt x="2004" y="526"/>
                  </a:cubicBezTo>
                  <a:cubicBezTo>
                    <a:pt x="2005" y="526"/>
                    <a:pt x="2006" y="526"/>
                    <a:pt x="2006" y="526"/>
                  </a:cubicBezTo>
                  <a:cubicBezTo>
                    <a:pt x="2007" y="527"/>
                    <a:pt x="2008" y="527"/>
                    <a:pt x="2008" y="527"/>
                  </a:cubicBezTo>
                  <a:cubicBezTo>
                    <a:pt x="2009" y="528"/>
                    <a:pt x="2010" y="528"/>
                    <a:pt x="2010" y="528"/>
                  </a:cubicBezTo>
                  <a:cubicBezTo>
                    <a:pt x="2011" y="528"/>
                    <a:pt x="2011" y="529"/>
                    <a:pt x="2012" y="529"/>
                  </a:cubicBezTo>
                  <a:cubicBezTo>
                    <a:pt x="2012" y="529"/>
                    <a:pt x="2012" y="529"/>
                    <a:pt x="2012" y="529"/>
                  </a:cubicBezTo>
                  <a:cubicBezTo>
                    <a:pt x="2012" y="529"/>
                    <a:pt x="2012" y="529"/>
                    <a:pt x="2012" y="529"/>
                  </a:cubicBezTo>
                  <a:cubicBezTo>
                    <a:pt x="2013" y="530"/>
                    <a:pt x="2013" y="532"/>
                    <a:pt x="2013" y="533"/>
                  </a:cubicBezTo>
                  <a:cubicBezTo>
                    <a:pt x="2009" y="566"/>
                    <a:pt x="2014" y="636"/>
                    <a:pt x="2012" y="648"/>
                  </a:cubicBezTo>
                  <a:cubicBezTo>
                    <a:pt x="2005" y="688"/>
                    <a:pt x="1981" y="712"/>
                    <a:pt x="1949" y="735"/>
                  </a:cubicBezTo>
                  <a:cubicBezTo>
                    <a:pt x="1925" y="753"/>
                    <a:pt x="1920" y="753"/>
                    <a:pt x="1907" y="740"/>
                  </a:cubicBezTo>
                  <a:cubicBezTo>
                    <a:pt x="1907" y="739"/>
                    <a:pt x="1907" y="738"/>
                    <a:pt x="1907" y="737"/>
                  </a:cubicBezTo>
                  <a:cubicBezTo>
                    <a:pt x="1907" y="736"/>
                    <a:pt x="1907" y="735"/>
                    <a:pt x="1907" y="734"/>
                  </a:cubicBezTo>
                  <a:cubicBezTo>
                    <a:pt x="1907" y="733"/>
                    <a:pt x="1907" y="731"/>
                    <a:pt x="1907" y="730"/>
                  </a:cubicBezTo>
                  <a:cubicBezTo>
                    <a:pt x="1906" y="720"/>
                    <a:pt x="1905" y="709"/>
                    <a:pt x="1904" y="697"/>
                  </a:cubicBezTo>
                  <a:cubicBezTo>
                    <a:pt x="1904" y="694"/>
                    <a:pt x="1903" y="692"/>
                    <a:pt x="1903" y="689"/>
                  </a:cubicBezTo>
                  <a:cubicBezTo>
                    <a:pt x="1903" y="689"/>
                    <a:pt x="1903" y="689"/>
                    <a:pt x="1903" y="689"/>
                  </a:cubicBezTo>
                  <a:cubicBezTo>
                    <a:pt x="1904" y="689"/>
                    <a:pt x="1904" y="688"/>
                    <a:pt x="1904" y="688"/>
                  </a:cubicBezTo>
                  <a:cubicBezTo>
                    <a:pt x="1905" y="688"/>
                    <a:pt x="1905" y="687"/>
                    <a:pt x="1905" y="687"/>
                  </a:cubicBezTo>
                  <a:cubicBezTo>
                    <a:pt x="1905" y="687"/>
                    <a:pt x="1905" y="687"/>
                    <a:pt x="1905" y="687"/>
                  </a:cubicBezTo>
                  <a:cubicBezTo>
                    <a:pt x="1905" y="687"/>
                    <a:pt x="1906" y="687"/>
                    <a:pt x="1906" y="687"/>
                  </a:cubicBezTo>
                  <a:cubicBezTo>
                    <a:pt x="1906" y="686"/>
                    <a:pt x="1907" y="686"/>
                    <a:pt x="1907" y="685"/>
                  </a:cubicBezTo>
                  <a:cubicBezTo>
                    <a:pt x="1908" y="685"/>
                    <a:pt x="1909" y="684"/>
                    <a:pt x="1910" y="684"/>
                  </a:cubicBezTo>
                  <a:cubicBezTo>
                    <a:pt x="1910" y="683"/>
                    <a:pt x="1911" y="683"/>
                    <a:pt x="1912" y="683"/>
                  </a:cubicBezTo>
                  <a:cubicBezTo>
                    <a:pt x="1913" y="682"/>
                    <a:pt x="1914" y="682"/>
                    <a:pt x="1915" y="681"/>
                  </a:cubicBezTo>
                  <a:cubicBezTo>
                    <a:pt x="1916" y="681"/>
                    <a:pt x="1917" y="680"/>
                    <a:pt x="1918" y="680"/>
                  </a:cubicBezTo>
                  <a:cubicBezTo>
                    <a:pt x="1923" y="685"/>
                    <a:pt x="1932" y="679"/>
                    <a:pt x="1935" y="674"/>
                  </a:cubicBezTo>
                  <a:cubicBezTo>
                    <a:pt x="1939" y="667"/>
                    <a:pt x="1937" y="660"/>
                    <a:pt x="1932" y="654"/>
                  </a:cubicBezTo>
                  <a:cubicBezTo>
                    <a:pt x="1934" y="669"/>
                    <a:pt x="1918" y="663"/>
                    <a:pt x="1917" y="678"/>
                  </a:cubicBezTo>
                  <a:cubicBezTo>
                    <a:pt x="1916" y="679"/>
                    <a:pt x="1915" y="679"/>
                    <a:pt x="1914" y="680"/>
                  </a:cubicBezTo>
                  <a:cubicBezTo>
                    <a:pt x="1913" y="680"/>
                    <a:pt x="1912" y="681"/>
                    <a:pt x="1911" y="681"/>
                  </a:cubicBezTo>
                  <a:cubicBezTo>
                    <a:pt x="1910" y="682"/>
                    <a:pt x="1910" y="682"/>
                    <a:pt x="1909" y="682"/>
                  </a:cubicBezTo>
                  <a:cubicBezTo>
                    <a:pt x="1908" y="683"/>
                    <a:pt x="1907" y="683"/>
                    <a:pt x="1906" y="684"/>
                  </a:cubicBezTo>
                  <a:cubicBezTo>
                    <a:pt x="1906" y="684"/>
                    <a:pt x="1905" y="685"/>
                    <a:pt x="1905" y="685"/>
                  </a:cubicBezTo>
                  <a:cubicBezTo>
                    <a:pt x="1904" y="686"/>
                    <a:pt x="1904" y="686"/>
                    <a:pt x="1904" y="686"/>
                  </a:cubicBezTo>
                  <a:cubicBezTo>
                    <a:pt x="1904" y="686"/>
                    <a:pt x="1904" y="686"/>
                    <a:pt x="1904" y="686"/>
                  </a:cubicBezTo>
                  <a:cubicBezTo>
                    <a:pt x="1904" y="687"/>
                    <a:pt x="1903" y="687"/>
                    <a:pt x="1903" y="687"/>
                  </a:cubicBezTo>
                  <a:cubicBezTo>
                    <a:pt x="1903" y="688"/>
                    <a:pt x="1903" y="688"/>
                    <a:pt x="1903" y="688"/>
                  </a:cubicBezTo>
                  <a:cubicBezTo>
                    <a:pt x="1903" y="685"/>
                    <a:pt x="1902" y="681"/>
                    <a:pt x="1902" y="678"/>
                  </a:cubicBezTo>
                  <a:cubicBezTo>
                    <a:pt x="1901" y="671"/>
                    <a:pt x="1901" y="665"/>
                    <a:pt x="1901" y="659"/>
                  </a:cubicBezTo>
                  <a:cubicBezTo>
                    <a:pt x="1902" y="657"/>
                    <a:pt x="1902" y="655"/>
                    <a:pt x="1902" y="654"/>
                  </a:cubicBezTo>
                  <a:cubicBezTo>
                    <a:pt x="1902" y="653"/>
                    <a:pt x="1903" y="652"/>
                    <a:pt x="1903" y="652"/>
                  </a:cubicBezTo>
                  <a:cubicBezTo>
                    <a:pt x="1903" y="651"/>
                    <a:pt x="1903" y="650"/>
                    <a:pt x="1904" y="649"/>
                  </a:cubicBezTo>
                  <a:cubicBezTo>
                    <a:pt x="1905" y="646"/>
                    <a:pt x="1906" y="644"/>
                    <a:pt x="1907" y="640"/>
                  </a:cubicBezTo>
                  <a:cubicBezTo>
                    <a:pt x="1908" y="638"/>
                    <a:pt x="1909" y="636"/>
                    <a:pt x="1910" y="634"/>
                  </a:cubicBezTo>
                  <a:cubicBezTo>
                    <a:pt x="1910" y="634"/>
                    <a:pt x="1910" y="634"/>
                    <a:pt x="1911" y="633"/>
                  </a:cubicBezTo>
                  <a:cubicBezTo>
                    <a:pt x="1911" y="633"/>
                    <a:pt x="1912" y="633"/>
                    <a:pt x="1912" y="633"/>
                  </a:cubicBezTo>
                  <a:cubicBezTo>
                    <a:pt x="1913" y="633"/>
                    <a:pt x="1913" y="633"/>
                    <a:pt x="1914" y="633"/>
                  </a:cubicBezTo>
                  <a:cubicBezTo>
                    <a:pt x="1914" y="633"/>
                    <a:pt x="1914" y="633"/>
                    <a:pt x="1914" y="633"/>
                  </a:cubicBezTo>
                  <a:cubicBezTo>
                    <a:pt x="1915" y="633"/>
                    <a:pt x="1915" y="633"/>
                    <a:pt x="1915" y="633"/>
                  </a:cubicBezTo>
                  <a:cubicBezTo>
                    <a:pt x="1916" y="633"/>
                    <a:pt x="1918" y="633"/>
                    <a:pt x="1919" y="633"/>
                  </a:cubicBezTo>
                  <a:cubicBezTo>
                    <a:pt x="1921" y="632"/>
                    <a:pt x="1922" y="632"/>
                    <a:pt x="1924" y="632"/>
                  </a:cubicBezTo>
                  <a:cubicBezTo>
                    <a:pt x="1927" y="632"/>
                    <a:pt x="1930" y="632"/>
                    <a:pt x="1933" y="632"/>
                  </a:cubicBezTo>
                  <a:cubicBezTo>
                    <a:pt x="1934" y="631"/>
                    <a:pt x="1936" y="631"/>
                    <a:pt x="1937" y="631"/>
                  </a:cubicBezTo>
                  <a:cubicBezTo>
                    <a:pt x="1938" y="631"/>
                    <a:pt x="1939" y="631"/>
                    <a:pt x="1940" y="632"/>
                  </a:cubicBezTo>
                  <a:cubicBezTo>
                    <a:pt x="1940" y="632"/>
                    <a:pt x="1941" y="632"/>
                    <a:pt x="1941" y="632"/>
                  </a:cubicBezTo>
                  <a:cubicBezTo>
                    <a:pt x="1942" y="632"/>
                    <a:pt x="1942" y="633"/>
                    <a:pt x="1943" y="633"/>
                  </a:cubicBezTo>
                  <a:cubicBezTo>
                    <a:pt x="1944" y="633"/>
                    <a:pt x="1945" y="633"/>
                    <a:pt x="1946" y="634"/>
                  </a:cubicBezTo>
                  <a:cubicBezTo>
                    <a:pt x="1946" y="634"/>
                    <a:pt x="1946" y="634"/>
                    <a:pt x="1946" y="634"/>
                  </a:cubicBezTo>
                  <a:cubicBezTo>
                    <a:pt x="1950" y="646"/>
                    <a:pt x="1959" y="643"/>
                    <a:pt x="1968" y="648"/>
                  </a:cubicBezTo>
                  <a:cubicBezTo>
                    <a:pt x="1967" y="634"/>
                    <a:pt x="1958" y="630"/>
                    <a:pt x="1946" y="633"/>
                  </a:cubicBezTo>
                  <a:cubicBezTo>
                    <a:pt x="1946" y="633"/>
                    <a:pt x="1946" y="633"/>
                    <a:pt x="1946" y="633"/>
                  </a:cubicBezTo>
                  <a:cubicBezTo>
                    <a:pt x="1945" y="632"/>
                    <a:pt x="1944" y="632"/>
                    <a:pt x="1943" y="632"/>
                  </a:cubicBezTo>
                  <a:cubicBezTo>
                    <a:pt x="1943" y="632"/>
                    <a:pt x="1942" y="631"/>
                    <a:pt x="1942" y="631"/>
                  </a:cubicBezTo>
                  <a:cubicBezTo>
                    <a:pt x="1941" y="631"/>
                    <a:pt x="1941" y="631"/>
                    <a:pt x="1940" y="631"/>
                  </a:cubicBezTo>
                  <a:cubicBezTo>
                    <a:pt x="1940" y="631"/>
                    <a:pt x="1940" y="631"/>
                    <a:pt x="1939" y="630"/>
                  </a:cubicBezTo>
                  <a:cubicBezTo>
                    <a:pt x="1941" y="630"/>
                    <a:pt x="1942" y="630"/>
                    <a:pt x="1943" y="630"/>
                  </a:cubicBezTo>
                  <a:cubicBezTo>
                    <a:pt x="1946" y="629"/>
                    <a:pt x="1948" y="628"/>
                    <a:pt x="1951" y="626"/>
                  </a:cubicBezTo>
                  <a:cubicBezTo>
                    <a:pt x="1951" y="626"/>
                    <a:pt x="1951" y="626"/>
                    <a:pt x="1951" y="626"/>
                  </a:cubicBezTo>
                  <a:cubicBezTo>
                    <a:pt x="1952" y="626"/>
                    <a:pt x="1952" y="626"/>
                    <a:pt x="1952" y="626"/>
                  </a:cubicBezTo>
                  <a:cubicBezTo>
                    <a:pt x="1953" y="625"/>
                    <a:pt x="1953" y="625"/>
                    <a:pt x="1954" y="625"/>
                  </a:cubicBezTo>
                  <a:cubicBezTo>
                    <a:pt x="1954" y="624"/>
                    <a:pt x="1955" y="623"/>
                    <a:pt x="1956" y="623"/>
                  </a:cubicBezTo>
                  <a:cubicBezTo>
                    <a:pt x="1956" y="622"/>
                    <a:pt x="1956" y="622"/>
                    <a:pt x="1957" y="622"/>
                  </a:cubicBezTo>
                  <a:cubicBezTo>
                    <a:pt x="1957" y="621"/>
                    <a:pt x="1957" y="621"/>
                    <a:pt x="1957" y="621"/>
                  </a:cubicBezTo>
                  <a:cubicBezTo>
                    <a:pt x="1957" y="621"/>
                    <a:pt x="1956" y="622"/>
                    <a:pt x="1955" y="622"/>
                  </a:cubicBezTo>
                  <a:cubicBezTo>
                    <a:pt x="1954" y="622"/>
                    <a:pt x="1954" y="623"/>
                    <a:pt x="1953" y="623"/>
                  </a:cubicBezTo>
                  <a:cubicBezTo>
                    <a:pt x="1952" y="623"/>
                    <a:pt x="1952" y="623"/>
                    <a:pt x="1951" y="623"/>
                  </a:cubicBezTo>
                  <a:cubicBezTo>
                    <a:pt x="1951" y="624"/>
                    <a:pt x="1951" y="624"/>
                    <a:pt x="1950" y="624"/>
                  </a:cubicBezTo>
                  <a:cubicBezTo>
                    <a:pt x="1950" y="624"/>
                    <a:pt x="1950" y="624"/>
                    <a:pt x="1950" y="624"/>
                  </a:cubicBezTo>
                  <a:cubicBezTo>
                    <a:pt x="1949" y="624"/>
                    <a:pt x="1949" y="625"/>
                    <a:pt x="1948" y="625"/>
                  </a:cubicBezTo>
                  <a:cubicBezTo>
                    <a:pt x="1948" y="625"/>
                    <a:pt x="1948" y="625"/>
                    <a:pt x="1948" y="625"/>
                  </a:cubicBezTo>
                  <a:cubicBezTo>
                    <a:pt x="1948" y="625"/>
                    <a:pt x="1948" y="625"/>
                    <a:pt x="1949" y="624"/>
                  </a:cubicBezTo>
                  <a:cubicBezTo>
                    <a:pt x="1949" y="624"/>
                    <a:pt x="1949" y="624"/>
                    <a:pt x="1949" y="624"/>
                  </a:cubicBezTo>
                  <a:cubicBezTo>
                    <a:pt x="1949" y="623"/>
                    <a:pt x="1950" y="623"/>
                    <a:pt x="1950" y="622"/>
                  </a:cubicBezTo>
                  <a:cubicBezTo>
                    <a:pt x="1951" y="622"/>
                    <a:pt x="1951" y="621"/>
                    <a:pt x="1952" y="620"/>
                  </a:cubicBezTo>
                  <a:cubicBezTo>
                    <a:pt x="1952" y="620"/>
                    <a:pt x="1953" y="619"/>
                    <a:pt x="1953" y="618"/>
                  </a:cubicBezTo>
                  <a:cubicBezTo>
                    <a:pt x="1953" y="618"/>
                    <a:pt x="1954" y="617"/>
                    <a:pt x="1954" y="617"/>
                  </a:cubicBezTo>
                  <a:cubicBezTo>
                    <a:pt x="1954" y="617"/>
                    <a:pt x="1954" y="617"/>
                    <a:pt x="1954" y="617"/>
                  </a:cubicBezTo>
                  <a:cubicBezTo>
                    <a:pt x="1954" y="617"/>
                    <a:pt x="1954" y="617"/>
                    <a:pt x="1954" y="617"/>
                  </a:cubicBezTo>
                  <a:cubicBezTo>
                    <a:pt x="1954" y="617"/>
                    <a:pt x="1954" y="617"/>
                    <a:pt x="1954" y="616"/>
                  </a:cubicBezTo>
                  <a:cubicBezTo>
                    <a:pt x="1958" y="617"/>
                    <a:pt x="1963" y="612"/>
                    <a:pt x="1965" y="608"/>
                  </a:cubicBezTo>
                  <a:cubicBezTo>
                    <a:pt x="1967" y="603"/>
                    <a:pt x="1964" y="596"/>
                    <a:pt x="1963" y="591"/>
                  </a:cubicBezTo>
                  <a:cubicBezTo>
                    <a:pt x="1959" y="601"/>
                    <a:pt x="1948" y="604"/>
                    <a:pt x="1953" y="615"/>
                  </a:cubicBezTo>
                  <a:cubicBezTo>
                    <a:pt x="1953" y="616"/>
                    <a:pt x="1952" y="616"/>
                    <a:pt x="1952" y="617"/>
                  </a:cubicBezTo>
                  <a:cubicBezTo>
                    <a:pt x="1951" y="618"/>
                    <a:pt x="1951" y="619"/>
                    <a:pt x="1950" y="619"/>
                  </a:cubicBezTo>
                  <a:cubicBezTo>
                    <a:pt x="1950" y="620"/>
                    <a:pt x="1949" y="621"/>
                    <a:pt x="1949" y="621"/>
                  </a:cubicBezTo>
                  <a:cubicBezTo>
                    <a:pt x="1948" y="622"/>
                    <a:pt x="1948" y="622"/>
                    <a:pt x="1948" y="623"/>
                  </a:cubicBezTo>
                  <a:cubicBezTo>
                    <a:pt x="1947" y="623"/>
                    <a:pt x="1947" y="623"/>
                    <a:pt x="1947" y="623"/>
                  </a:cubicBezTo>
                  <a:cubicBezTo>
                    <a:pt x="1947" y="623"/>
                    <a:pt x="1947" y="624"/>
                    <a:pt x="1947" y="624"/>
                  </a:cubicBezTo>
                  <a:cubicBezTo>
                    <a:pt x="1947" y="624"/>
                    <a:pt x="1947" y="624"/>
                    <a:pt x="1947" y="625"/>
                  </a:cubicBezTo>
                  <a:cubicBezTo>
                    <a:pt x="1946" y="625"/>
                    <a:pt x="1946" y="625"/>
                    <a:pt x="1946" y="626"/>
                  </a:cubicBezTo>
                  <a:cubicBezTo>
                    <a:pt x="1946" y="626"/>
                    <a:pt x="1946" y="626"/>
                    <a:pt x="1946" y="626"/>
                  </a:cubicBezTo>
                  <a:cubicBezTo>
                    <a:pt x="1945" y="626"/>
                    <a:pt x="1943" y="627"/>
                    <a:pt x="1942" y="627"/>
                  </a:cubicBezTo>
                  <a:cubicBezTo>
                    <a:pt x="1941" y="628"/>
                    <a:pt x="1939" y="628"/>
                    <a:pt x="1938" y="628"/>
                  </a:cubicBezTo>
                  <a:cubicBezTo>
                    <a:pt x="1936" y="629"/>
                    <a:pt x="1934" y="629"/>
                    <a:pt x="1933" y="629"/>
                  </a:cubicBezTo>
                  <a:cubicBezTo>
                    <a:pt x="1930" y="629"/>
                    <a:pt x="1926" y="630"/>
                    <a:pt x="1923" y="630"/>
                  </a:cubicBezTo>
                  <a:cubicBezTo>
                    <a:pt x="1922" y="630"/>
                    <a:pt x="1920" y="630"/>
                    <a:pt x="1919" y="630"/>
                  </a:cubicBezTo>
                  <a:cubicBezTo>
                    <a:pt x="1918" y="630"/>
                    <a:pt x="1916" y="630"/>
                    <a:pt x="1915" y="631"/>
                  </a:cubicBezTo>
                  <a:cubicBezTo>
                    <a:pt x="1915" y="631"/>
                    <a:pt x="1914" y="631"/>
                    <a:pt x="1914" y="631"/>
                  </a:cubicBezTo>
                  <a:cubicBezTo>
                    <a:pt x="1914" y="631"/>
                    <a:pt x="1913" y="631"/>
                    <a:pt x="1913" y="631"/>
                  </a:cubicBezTo>
                  <a:cubicBezTo>
                    <a:pt x="1913" y="631"/>
                    <a:pt x="1912" y="631"/>
                    <a:pt x="1912" y="631"/>
                  </a:cubicBezTo>
                  <a:cubicBezTo>
                    <a:pt x="1911" y="632"/>
                    <a:pt x="1911" y="632"/>
                    <a:pt x="1910" y="632"/>
                  </a:cubicBezTo>
                  <a:cubicBezTo>
                    <a:pt x="1910" y="632"/>
                    <a:pt x="1910" y="632"/>
                    <a:pt x="1910" y="632"/>
                  </a:cubicBezTo>
                  <a:cubicBezTo>
                    <a:pt x="1911" y="629"/>
                    <a:pt x="1912" y="625"/>
                    <a:pt x="1913" y="622"/>
                  </a:cubicBezTo>
                  <a:cubicBezTo>
                    <a:pt x="1914" y="619"/>
                    <a:pt x="1914" y="616"/>
                    <a:pt x="1914" y="613"/>
                  </a:cubicBezTo>
                  <a:cubicBezTo>
                    <a:pt x="1915" y="610"/>
                    <a:pt x="1915" y="607"/>
                    <a:pt x="1916" y="605"/>
                  </a:cubicBezTo>
                  <a:cubicBezTo>
                    <a:pt x="1916" y="602"/>
                    <a:pt x="1917" y="599"/>
                    <a:pt x="1917" y="597"/>
                  </a:cubicBezTo>
                  <a:cubicBezTo>
                    <a:pt x="1918" y="596"/>
                    <a:pt x="1918" y="596"/>
                    <a:pt x="1918" y="595"/>
                  </a:cubicBezTo>
                  <a:cubicBezTo>
                    <a:pt x="1918" y="595"/>
                    <a:pt x="1918" y="595"/>
                    <a:pt x="1918" y="595"/>
                  </a:cubicBezTo>
                  <a:cubicBezTo>
                    <a:pt x="1918" y="594"/>
                    <a:pt x="1918" y="594"/>
                    <a:pt x="1918" y="594"/>
                  </a:cubicBezTo>
                  <a:cubicBezTo>
                    <a:pt x="1918" y="594"/>
                    <a:pt x="1918" y="594"/>
                    <a:pt x="1918" y="594"/>
                  </a:cubicBezTo>
                  <a:cubicBezTo>
                    <a:pt x="1918" y="594"/>
                    <a:pt x="1918" y="594"/>
                    <a:pt x="1918" y="594"/>
                  </a:cubicBezTo>
                  <a:cubicBezTo>
                    <a:pt x="1918" y="594"/>
                    <a:pt x="1918" y="594"/>
                    <a:pt x="1918" y="594"/>
                  </a:cubicBezTo>
                  <a:cubicBezTo>
                    <a:pt x="1918" y="594"/>
                    <a:pt x="1919" y="594"/>
                    <a:pt x="1919" y="593"/>
                  </a:cubicBezTo>
                  <a:cubicBezTo>
                    <a:pt x="1919" y="593"/>
                    <a:pt x="1919" y="593"/>
                    <a:pt x="1919" y="593"/>
                  </a:cubicBezTo>
                  <a:cubicBezTo>
                    <a:pt x="1919" y="592"/>
                    <a:pt x="1919" y="592"/>
                    <a:pt x="1920" y="592"/>
                  </a:cubicBezTo>
                  <a:cubicBezTo>
                    <a:pt x="1920" y="591"/>
                    <a:pt x="1920" y="591"/>
                    <a:pt x="1921" y="590"/>
                  </a:cubicBezTo>
                  <a:cubicBezTo>
                    <a:pt x="1921" y="589"/>
                    <a:pt x="1922" y="589"/>
                    <a:pt x="1923" y="588"/>
                  </a:cubicBezTo>
                  <a:cubicBezTo>
                    <a:pt x="1923" y="587"/>
                    <a:pt x="1924" y="586"/>
                    <a:pt x="1925" y="585"/>
                  </a:cubicBezTo>
                  <a:cubicBezTo>
                    <a:pt x="1926" y="583"/>
                    <a:pt x="1927" y="581"/>
                    <a:pt x="1929" y="580"/>
                  </a:cubicBezTo>
                  <a:cubicBezTo>
                    <a:pt x="1929" y="580"/>
                    <a:pt x="1929" y="579"/>
                    <a:pt x="1929" y="579"/>
                  </a:cubicBezTo>
                  <a:cubicBezTo>
                    <a:pt x="1929" y="579"/>
                    <a:pt x="1929" y="579"/>
                    <a:pt x="1930" y="579"/>
                  </a:cubicBezTo>
                  <a:cubicBezTo>
                    <a:pt x="1930" y="578"/>
                    <a:pt x="1930" y="578"/>
                    <a:pt x="1931" y="578"/>
                  </a:cubicBezTo>
                  <a:cubicBezTo>
                    <a:pt x="1931" y="577"/>
                    <a:pt x="1932" y="577"/>
                    <a:pt x="1932" y="577"/>
                  </a:cubicBezTo>
                  <a:cubicBezTo>
                    <a:pt x="1933" y="576"/>
                    <a:pt x="1934" y="575"/>
                    <a:pt x="1935" y="575"/>
                  </a:cubicBezTo>
                  <a:cubicBezTo>
                    <a:pt x="1936" y="574"/>
                    <a:pt x="1937" y="574"/>
                    <a:pt x="1938" y="573"/>
                  </a:cubicBezTo>
                  <a:cubicBezTo>
                    <a:pt x="1939" y="573"/>
                    <a:pt x="1940" y="572"/>
                    <a:pt x="1941" y="572"/>
                  </a:cubicBezTo>
                  <a:cubicBezTo>
                    <a:pt x="1943" y="571"/>
                    <a:pt x="1944" y="571"/>
                    <a:pt x="1945" y="570"/>
                  </a:cubicBezTo>
                  <a:cubicBezTo>
                    <a:pt x="1945" y="570"/>
                    <a:pt x="1945" y="570"/>
                    <a:pt x="1945" y="570"/>
                  </a:cubicBezTo>
                  <a:cubicBezTo>
                    <a:pt x="1958" y="582"/>
                    <a:pt x="1965" y="571"/>
                    <a:pt x="1970" y="558"/>
                  </a:cubicBezTo>
                  <a:cubicBezTo>
                    <a:pt x="1959" y="564"/>
                    <a:pt x="1951" y="555"/>
                    <a:pt x="1943" y="569"/>
                  </a:cubicBezTo>
                  <a:cubicBezTo>
                    <a:pt x="1942" y="569"/>
                    <a:pt x="1942" y="569"/>
                    <a:pt x="1941" y="570"/>
                  </a:cubicBezTo>
                  <a:cubicBezTo>
                    <a:pt x="1940" y="570"/>
                    <a:pt x="1938" y="571"/>
                    <a:pt x="1937" y="571"/>
                  </a:cubicBezTo>
                  <a:cubicBezTo>
                    <a:pt x="1936" y="572"/>
                    <a:pt x="1935" y="572"/>
                    <a:pt x="1934" y="573"/>
                  </a:cubicBezTo>
                  <a:cubicBezTo>
                    <a:pt x="1933" y="573"/>
                    <a:pt x="1933" y="574"/>
                    <a:pt x="1932" y="574"/>
                  </a:cubicBezTo>
                  <a:cubicBezTo>
                    <a:pt x="1933" y="573"/>
                    <a:pt x="1934" y="572"/>
                    <a:pt x="1934" y="571"/>
                  </a:cubicBezTo>
                  <a:cubicBezTo>
                    <a:pt x="1935" y="570"/>
                    <a:pt x="1935" y="568"/>
                    <a:pt x="1936" y="567"/>
                  </a:cubicBezTo>
                  <a:cubicBezTo>
                    <a:pt x="1936" y="566"/>
                    <a:pt x="1936" y="565"/>
                    <a:pt x="1937" y="565"/>
                  </a:cubicBezTo>
                  <a:cubicBezTo>
                    <a:pt x="1937" y="563"/>
                    <a:pt x="1937" y="562"/>
                    <a:pt x="1937" y="562"/>
                  </a:cubicBezTo>
                  <a:cubicBezTo>
                    <a:pt x="1937" y="562"/>
                    <a:pt x="1937" y="563"/>
                    <a:pt x="1936" y="564"/>
                  </a:cubicBezTo>
                  <a:cubicBezTo>
                    <a:pt x="1936" y="565"/>
                    <a:pt x="1936" y="566"/>
                    <a:pt x="1935" y="567"/>
                  </a:cubicBezTo>
                  <a:cubicBezTo>
                    <a:pt x="1934" y="568"/>
                    <a:pt x="1934" y="569"/>
                    <a:pt x="1933" y="570"/>
                  </a:cubicBezTo>
                  <a:cubicBezTo>
                    <a:pt x="1931" y="572"/>
                    <a:pt x="1929" y="575"/>
                    <a:pt x="1926" y="578"/>
                  </a:cubicBezTo>
                  <a:cubicBezTo>
                    <a:pt x="1925" y="580"/>
                    <a:pt x="1924" y="581"/>
                    <a:pt x="1922" y="583"/>
                  </a:cubicBezTo>
                  <a:cubicBezTo>
                    <a:pt x="1921" y="584"/>
                    <a:pt x="1921" y="584"/>
                    <a:pt x="1920" y="585"/>
                  </a:cubicBezTo>
                  <a:cubicBezTo>
                    <a:pt x="1919" y="586"/>
                    <a:pt x="1918" y="587"/>
                    <a:pt x="1918" y="588"/>
                  </a:cubicBezTo>
                  <a:cubicBezTo>
                    <a:pt x="1917" y="589"/>
                    <a:pt x="1917" y="589"/>
                    <a:pt x="1917" y="590"/>
                  </a:cubicBezTo>
                  <a:cubicBezTo>
                    <a:pt x="1916" y="590"/>
                    <a:pt x="1916" y="591"/>
                    <a:pt x="1916" y="591"/>
                  </a:cubicBezTo>
                  <a:cubicBezTo>
                    <a:pt x="1916" y="591"/>
                    <a:pt x="1916" y="592"/>
                    <a:pt x="1916" y="592"/>
                  </a:cubicBezTo>
                  <a:cubicBezTo>
                    <a:pt x="1915" y="592"/>
                    <a:pt x="1915" y="592"/>
                    <a:pt x="1915" y="593"/>
                  </a:cubicBezTo>
                  <a:cubicBezTo>
                    <a:pt x="1915" y="593"/>
                    <a:pt x="1915" y="593"/>
                    <a:pt x="1915" y="593"/>
                  </a:cubicBezTo>
                  <a:cubicBezTo>
                    <a:pt x="1915" y="593"/>
                    <a:pt x="1915" y="593"/>
                    <a:pt x="1915" y="593"/>
                  </a:cubicBezTo>
                  <a:cubicBezTo>
                    <a:pt x="1915" y="593"/>
                    <a:pt x="1915" y="593"/>
                    <a:pt x="1915" y="593"/>
                  </a:cubicBezTo>
                  <a:cubicBezTo>
                    <a:pt x="1915" y="593"/>
                    <a:pt x="1915" y="593"/>
                    <a:pt x="1915" y="593"/>
                  </a:cubicBezTo>
                  <a:cubicBezTo>
                    <a:pt x="1915" y="594"/>
                    <a:pt x="1915" y="594"/>
                    <a:pt x="1915" y="594"/>
                  </a:cubicBezTo>
                  <a:cubicBezTo>
                    <a:pt x="1914" y="594"/>
                    <a:pt x="1914" y="595"/>
                    <a:pt x="1914" y="596"/>
                  </a:cubicBezTo>
                  <a:cubicBezTo>
                    <a:pt x="1914" y="596"/>
                    <a:pt x="1914" y="597"/>
                    <a:pt x="1913" y="598"/>
                  </a:cubicBezTo>
                  <a:cubicBezTo>
                    <a:pt x="1913" y="598"/>
                    <a:pt x="1913" y="598"/>
                    <a:pt x="1913" y="598"/>
                  </a:cubicBezTo>
                  <a:cubicBezTo>
                    <a:pt x="1913" y="596"/>
                    <a:pt x="1912" y="595"/>
                    <a:pt x="1912" y="594"/>
                  </a:cubicBezTo>
                  <a:cubicBezTo>
                    <a:pt x="1911" y="594"/>
                    <a:pt x="1911" y="593"/>
                    <a:pt x="1911" y="593"/>
                  </a:cubicBezTo>
                  <a:cubicBezTo>
                    <a:pt x="1911" y="592"/>
                    <a:pt x="1910" y="592"/>
                    <a:pt x="1910" y="592"/>
                  </a:cubicBezTo>
                  <a:cubicBezTo>
                    <a:pt x="1910" y="591"/>
                    <a:pt x="1910" y="591"/>
                    <a:pt x="1909" y="591"/>
                  </a:cubicBezTo>
                  <a:cubicBezTo>
                    <a:pt x="1909" y="590"/>
                    <a:pt x="1909" y="590"/>
                    <a:pt x="1908" y="590"/>
                  </a:cubicBezTo>
                  <a:cubicBezTo>
                    <a:pt x="1907" y="589"/>
                    <a:pt x="1907" y="588"/>
                    <a:pt x="1906" y="588"/>
                  </a:cubicBezTo>
                  <a:cubicBezTo>
                    <a:pt x="1905" y="588"/>
                    <a:pt x="1905" y="587"/>
                    <a:pt x="1905" y="587"/>
                  </a:cubicBezTo>
                  <a:cubicBezTo>
                    <a:pt x="1905" y="587"/>
                    <a:pt x="1904" y="587"/>
                    <a:pt x="1904" y="587"/>
                  </a:cubicBezTo>
                  <a:cubicBezTo>
                    <a:pt x="1904" y="587"/>
                    <a:pt x="1904" y="587"/>
                    <a:pt x="1903" y="587"/>
                  </a:cubicBezTo>
                  <a:cubicBezTo>
                    <a:pt x="1903" y="587"/>
                    <a:pt x="1903" y="587"/>
                    <a:pt x="1902" y="586"/>
                  </a:cubicBezTo>
                  <a:cubicBezTo>
                    <a:pt x="1900" y="586"/>
                    <a:pt x="1898" y="586"/>
                    <a:pt x="1896" y="585"/>
                  </a:cubicBezTo>
                  <a:cubicBezTo>
                    <a:pt x="1895" y="585"/>
                    <a:pt x="1893" y="585"/>
                    <a:pt x="1892" y="584"/>
                  </a:cubicBezTo>
                  <a:cubicBezTo>
                    <a:pt x="1892" y="584"/>
                    <a:pt x="1891" y="584"/>
                    <a:pt x="1891" y="584"/>
                  </a:cubicBezTo>
                  <a:cubicBezTo>
                    <a:pt x="1891" y="583"/>
                    <a:pt x="1891" y="583"/>
                    <a:pt x="1891" y="583"/>
                  </a:cubicBezTo>
                  <a:cubicBezTo>
                    <a:pt x="1891" y="583"/>
                    <a:pt x="1890" y="583"/>
                    <a:pt x="1890" y="583"/>
                  </a:cubicBezTo>
                  <a:cubicBezTo>
                    <a:pt x="1890" y="583"/>
                    <a:pt x="1890" y="583"/>
                    <a:pt x="1890" y="583"/>
                  </a:cubicBezTo>
                  <a:cubicBezTo>
                    <a:pt x="1890" y="583"/>
                    <a:pt x="1890" y="583"/>
                    <a:pt x="1890" y="583"/>
                  </a:cubicBezTo>
                  <a:cubicBezTo>
                    <a:pt x="1888" y="581"/>
                    <a:pt x="1887" y="579"/>
                    <a:pt x="1886" y="577"/>
                  </a:cubicBezTo>
                  <a:cubicBezTo>
                    <a:pt x="1885" y="575"/>
                    <a:pt x="1884" y="573"/>
                    <a:pt x="1882" y="570"/>
                  </a:cubicBezTo>
                  <a:cubicBezTo>
                    <a:pt x="1881" y="568"/>
                    <a:pt x="1880" y="566"/>
                    <a:pt x="1879" y="564"/>
                  </a:cubicBezTo>
                  <a:cubicBezTo>
                    <a:pt x="1878" y="563"/>
                    <a:pt x="1877" y="561"/>
                    <a:pt x="1876" y="560"/>
                  </a:cubicBezTo>
                  <a:cubicBezTo>
                    <a:pt x="1876" y="560"/>
                    <a:pt x="1876" y="559"/>
                    <a:pt x="1876" y="559"/>
                  </a:cubicBezTo>
                  <a:cubicBezTo>
                    <a:pt x="1876" y="559"/>
                    <a:pt x="1876" y="559"/>
                    <a:pt x="1876" y="558"/>
                  </a:cubicBezTo>
                  <a:cubicBezTo>
                    <a:pt x="1876" y="558"/>
                    <a:pt x="1876" y="558"/>
                    <a:pt x="1876" y="558"/>
                  </a:cubicBezTo>
                  <a:cubicBezTo>
                    <a:pt x="1876" y="557"/>
                    <a:pt x="1876" y="557"/>
                    <a:pt x="1876" y="557"/>
                  </a:cubicBezTo>
                  <a:cubicBezTo>
                    <a:pt x="1876" y="557"/>
                    <a:pt x="1876" y="556"/>
                    <a:pt x="1876" y="556"/>
                  </a:cubicBezTo>
                  <a:cubicBezTo>
                    <a:pt x="1876" y="556"/>
                    <a:pt x="1875" y="555"/>
                    <a:pt x="1875" y="555"/>
                  </a:cubicBezTo>
                  <a:cubicBezTo>
                    <a:pt x="1875" y="554"/>
                    <a:pt x="1875" y="554"/>
                    <a:pt x="1875" y="553"/>
                  </a:cubicBezTo>
                  <a:cubicBezTo>
                    <a:pt x="1875" y="553"/>
                    <a:pt x="1875" y="553"/>
                    <a:pt x="1875" y="552"/>
                  </a:cubicBezTo>
                  <a:cubicBezTo>
                    <a:pt x="1875" y="551"/>
                    <a:pt x="1875" y="550"/>
                    <a:pt x="1875" y="549"/>
                  </a:cubicBezTo>
                  <a:cubicBezTo>
                    <a:pt x="1875" y="548"/>
                    <a:pt x="1875" y="547"/>
                    <a:pt x="1875" y="546"/>
                  </a:cubicBezTo>
                  <a:cubicBezTo>
                    <a:pt x="1875" y="545"/>
                    <a:pt x="1875" y="544"/>
                    <a:pt x="1875" y="544"/>
                  </a:cubicBezTo>
                  <a:cubicBezTo>
                    <a:pt x="1876" y="543"/>
                    <a:pt x="1876" y="543"/>
                    <a:pt x="1876" y="543"/>
                  </a:cubicBezTo>
                  <a:cubicBezTo>
                    <a:pt x="1875" y="544"/>
                    <a:pt x="1875" y="545"/>
                    <a:pt x="1876" y="546"/>
                  </a:cubicBezTo>
                  <a:cubicBezTo>
                    <a:pt x="1891" y="544"/>
                    <a:pt x="1886" y="525"/>
                    <a:pt x="1881" y="515"/>
                  </a:cubicBezTo>
                  <a:cubicBezTo>
                    <a:pt x="1879" y="521"/>
                    <a:pt x="1860" y="540"/>
                    <a:pt x="1873" y="545"/>
                  </a:cubicBezTo>
                  <a:cubicBezTo>
                    <a:pt x="1873" y="546"/>
                    <a:pt x="1873" y="546"/>
                    <a:pt x="1873" y="546"/>
                  </a:cubicBezTo>
                  <a:cubicBezTo>
                    <a:pt x="1873" y="547"/>
                    <a:pt x="1873" y="548"/>
                    <a:pt x="1873" y="549"/>
                  </a:cubicBezTo>
                  <a:cubicBezTo>
                    <a:pt x="1873" y="550"/>
                    <a:pt x="1873" y="551"/>
                    <a:pt x="1873" y="552"/>
                  </a:cubicBezTo>
                  <a:cubicBezTo>
                    <a:pt x="1873" y="553"/>
                    <a:pt x="1873" y="553"/>
                    <a:pt x="1874" y="554"/>
                  </a:cubicBezTo>
                  <a:cubicBezTo>
                    <a:pt x="1874" y="554"/>
                    <a:pt x="1874" y="555"/>
                    <a:pt x="1874" y="555"/>
                  </a:cubicBezTo>
                  <a:cubicBezTo>
                    <a:pt x="1874" y="555"/>
                    <a:pt x="1874" y="556"/>
                    <a:pt x="1874" y="556"/>
                  </a:cubicBezTo>
                  <a:cubicBezTo>
                    <a:pt x="1874" y="556"/>
                    <a:pt x="1874" y="557"/>
                    <a:pt x="1874" y="557"/>
                  </a:cubicBezTo>
                  <a:cubicBezTo>
                    <a:pt x="1873" y="556"/>
                    <a:pt x="1872" y="554"/>
                    <a:pt x="1872" y="553"/>
                  </a:cubicBezTo>
                  <a:cubicBezTo>
                    <a:pt x="1871" y="553"/>
                    <a:pt x="1871" y="553"/>
                    <a:pt x="1871" y="552"/>
                  </a:cubicBezTo>
                  <a:cubicBezTo>
                    <a:pt x="1871" y="552"/>
                    <a:pt x="1870" y="551"/>
                    <a:pt x="1870" y="551"/>
                  </a:cubicBezTo>
                  <a:cubicBezTo>
                    <a:pt x="1869" y="551"/>
                    <a:pt x="1869" y="550"/>
                    <a:pt x="1868" y="549"/>
                  </a:cubicBezTo>
                  <a:cubicBezTo>
                    <a:pt x="1867" y="548"/>
                    <a:pt x="1866" y="547"/>
                    <a:pt x="1866" y="546"/>
                  </a:cubicBezTo>
                  <a:cubicBezTo>
                    <a:pt x="1865" y="546"/>
                    <a:pt x="1865" y="546"/>
                    <a:pt x="1865" y="545"/>
                  </a:cubicBezTo>
                  <a:cubicBezTo>
                    <a:pt x="1864" y="545"/>
                    <a:pt x="1864" y="545"/>
                    <a:pt x="1864" y="545"/>
                  </a:cubicBezTo>
                  <a:cubicBezTo>
                    <a:pt x="1864" y="545"/>
                    <a:pt x="1864" y="545"/>
                    <a:pt x="1864" y="545"/>
                  </a:cubicBezTo>
                  <a:cubicBezTo>
                    <a:pt x="1864" y="545"/>
                    <a:pt x="1864" y="545"/>
                    <a:pt x="1864" y="545"/>
                  </a:cubicBezTo>
                  <a:cubicBezTo>
                    <a:pt x="1864" y="545"/>
                    <a:pt x="1864" y="545"/>
                    <a:pt x="1864" y="545"/>
                  </a:cubicBezTo>
                  <a:cubicBezTo>
                    <a:pt x="1864" y="545"/>
                    <a:pt x="1863" y="545"/>
                    <a:pt x="1863" y="545"/>
                  </a:cubicBezTo>
                  <a:cubicBezTo>
                    <a:pt x="1863" y="546"/>
                    <a:pt x="1863" y="546"/>
                    <a:pt x="1863" y="546"/>
                  </a:cubicBezTo>
                  <a:cubicBezTo>
                    <a:pt x="1863"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4" y="546"/>
                    <a:pt x="1864" y="546"/>
                  </a:cubicBezTo>
                  <a:cubicBezTo>
                    <a:pt x="1864" y="546"/>
                    <a:pt x="1865" y="546"/>
                    <a:pt x="1865" y="547"/>
                  </a:cubicBezTo>
                  <a:cubicBezTo>
                    <a:pt x="1865" y="548"/>
                    <a:pt x="1866" y="549"/>
                    <a:pt x="1867" y="550"/>
                  </a:cubicBezTo>
                  <a:cubicBezTo>
                    <a:pt x="1867" y="551"/>
                    <a:pt x="1868" y="552"/>
                    <a:pt x="1868" y="553"/>
                  </a:cubicBezTo>
                  <a:cubicBezTo>
                    <a:pt x="1868" y="553"/>
                    <a:pt x="1868" y="553"/>
                    <a:pt x="1869" y="554"/>
                  </a:cubicBezTo>
                  <a:cubicBezTo>
                    <a:pt x="1869" y="554"/>
                    <a:pt x="1869" y="554"/>
                    <a:pt x="1869" y="555"/>
                  </a:cubicBezTo>
                  <a:cubicBezTo>
                    <a:pt x="1872" y="558"/>
                    <a:pt x="1874" y="561"/>
                    <a:pt x="1877" y="565"/>
                  </a:cubicBezTo>
                  <a:cubicBezTo>
                    <a:pt x="1878" y="567"/>
                    <a:pt x="1879" y="569"/>
                    <a:pt x="1880" y="572"/>
                  </a:cubicBezTo>
                  <a:cubicBezTo>
                    <a:pt x="1881" y="572"/>
                    <a:pt x="1881" y="573"/>
                    <a:pt x="1881" y="574"/>
                  </a:cubicBezTo>
                  <a:cubicBezTo>
                    <a:pt x="1881" y="574"/>
                    <a:pt x="1881" y="573"/>
                    <a:pt x="1881" y="573"/>
                  </a:cubicBezTo>
                  <a:cubicBezTo>
                    <a:pt x="1880" y="573"/>
                    <a:pt x="1879" y="573"/>
                    <a:pt x="1879" y="572"/>
                  </a:cubicBezTo>
                  <a:cubicBezTo>
                    <a:pt x="1878" y="572"/>
                    <a:pt x="1877" y="572"/>
                    <a:pt x="1877" y="571"/>
                  </a:cubicBezTo>
                  <a:cubicBezTo>
                    <a:pt x="1876" y="571"/>
                    <a:pt x="1875" y="571"/>
                    <a:pt x="1874" y="570"/>
                  </a:cubicBezTo>
                  <a:cubicBezTo>
                    <a:pt x="1874" y="570"/>
                    <a:pt x="1874" y="570"/>
                    <a:pt x="1874" y="570"/>
                  </a:cubicBezTo>
                  <a:cubicBezTo>
                    <a:pt x="1874" y="570"/>
                    <a:pt x="1874" y="570"/>
                    <a:pt x="1874" y="570"/>
                  </a:cubicBezTo>
                  <a:cubicBezTo>
                    <a:pt x="1866" y="562"/>
                    <a:pt x="1856" y="563"/>
                    <a:pt x="1845" y="565"/>
                  </a:cubicBezTo>
                  <a:cubicBezTo>
                    <a:pt x="1851" y="574"/>
                    <a:pt x="1862" y="574"/>
                    <a:pt x="1871" y="572"/>
                  </a:cubicBezTo>
                  <a:cubicBezTo>
                    <a:pt x="1872" y="572"/>
                    <a:pt x="1873" y="572"/>
                    <a:pt x="1874" y="572"/>
                  </a:cubicBezTo>
                  <a:cubicBezTo>
                    <a:pt x="1874" y="573"/>
                    <a:pt x="1875" y="573"/>
                    <a:pt x="1876" y="573"/>
                  </a:cubicBezTo>
                  <a:cubicBezTo>
                    <a:pt x="1876" y="573"/>
                    <a:pt x="1877" y="574"/>
                    <a:pt x="1878" y="574"/>
                  </a:cubicBezTo>
                  <a:cubicBezTo>
                    <a:pt x="1878" y="574"/>
                    <a:pt x="1879" y="575"/>
                    <a:pt x="1880" y="575"/>
                  </a:cubicBezTo>
                  <a:cubicBezTo>
                    <a:pt x="1880" y="576"/>
                    <a:pt x="1881" y="576"/>
                    <a:pt x="1881" y="576"/>
                  </a:cubicBezTo>
                  <a:cubicBezTo>
                    <a:pt x="1881" y="576"/>
                    <a:pt x="1882" y="576"/>
                    <a:pt x="1882" y="576"/>
                  </a:cubicBezTo>
                  <a:cubicBezTo>
                    <a:pt x="1882" y="576"/>
                    <a:pt x="1882" y="577"/>
                    <a:pt x="1882" y="577"/>
                  </a:cubicBezTo>
                  <a:cubicBezTo>
                    <a:pt x="1882" y="577"/>
                    <a:pt x="1883" y="577"/>
                    <a:pt x="1883" y="577"/>
                  </a:cubicBezTo>
                  <a:cubicBezTo>
                    <a:pt x="1883" y="577"/>
                    <a:pt x="1883" y="578"/>
                    <a:pt x="1883" y="578"/>
                  </a:cubicBezTo>
                  <a:cubicBezTo>
                    <a:pt x="1885" y="581"/>
                    <a:pt x="1886" y="583"/>
                    <a:pt x="1888" y="585"/>
                  </a:cubicBezTo>
                  <a:cubicBezTo>
                    <a:pt x="1888" y="585"/>
                    <a:pt x="1888" y="585"/>
                    <a:pt x="1888" y="585"/>
                  </a:cubicBezTo>
                  <a:cubicBezTo>
                    <a:pt x="1889" y="585"/>
                    <a:pt x="1889" y="585"/>
                    <a:pt x="1889" y="585"/>
                  </a:cubicBezTo>
                  <a:cubicBezTo>
                    <a:pt x="1889" y="585"/>
                    <a:pt x="1889" y="586"/>
                    <a:pt x="1889" y="586"/>
                  </a:cubicBezTo>
                  <a:cubicBezTo>
                    <a:pt x="1890" y="586"/>
                    <a:pt x="1890" y="586"/>
                    <a:pt x="1890" y="586"/>
                  </a:cubicBezTo>
                  <a:cubicBezTo>
                    <a:pt x="1890" y="586"/>
                    <a:pt x="1891" y="587"/>
                    <a:pt x="1892" y="587"/>
                  </a:cubicBezTo>
                  <a:cubicBezTo>
                    <a:pt x="1893" y="587"/>
                    <a:pt x="1894" y="588"/>
                    <a:pt x="1895" y="588"/>
                  </a:cubicBezTo>
                  <a:cubicBezTo>
                    <a:pt x="1898" y="588"/>
                    <a:pt x="1900" y="588"/>
                    <a:pt x="1902" y="589"/>
                  </a:cubicBezTo>
                  <a:cubicBezTo>
                    <a:pt x="1902" y="589"/>
                    <a:pt x="1902" y="589"/>
                    <a:pt x="1902" y="589"/>
                  </a:cubicBezTo>
                  <a:cubicBezTo>
                    <a:pt x="1903" y="589"/>
                    <a:pt x="1903" y="589"/>
                    <a:pt x="1903" y="589"/>
                  </a:cubicBezTo>
                  <a:cubicBezTo>
                    <a:pt x="1903" y="589"/>
                    <a:pt x="1904" y="590"/>
                    <a:pt x="1904" y="590"/>
                  </a:cubicBezTo>
                  <a:cubicBezTo>
                    <a:pt x="1904" y="590"/>
                    <a:pt x="1904" y="590"/>
                    <a:pt x="1904" y="590"/>
                  </a:cubicBezTo>
                  <a:cubicBezTo>
                    <a:pt x="1905" y="590"/>
                    <a:pt x="1906" y="591"/>
                    <a:pt x="1907" y="592"/>
                  </a:cubicBezTo>
                  <a:cubicBezTo>
                    <a:pt x="1907" y="592"/>
                    <a:pt x="1908" y="593"/>
                    <a:pt x="1908" y="593"/>
                  </a:cubicBezTo>
                  <a:cubicBezTo>
                    <a:pt x="1909" y="594"/>
                    <a:pt x="1909" y="594"/>
                    <a:pt x="1909" y="594"/>
                  </a:cubicBezTo>
                  <a:cubicBezTo>
                    <a:pt x="1909" y="594"/>
                    <a:pt x="1910" y="595"/>
                    <a:pt x="1910" y="595"/>
                  </a:cubicBezTo>
                  <a:cubicBezTo>
                    <a:pt x="1911" y="596"/>
                    <a:pt x="1912" y="597"/>
                    <a:pt x="1912" y="598"/>
                  </a:cubicBezTo>
                  <a:cubicBezTo>
                    <a:pt x="1913" y="598"/>
                    <a:pt x="1913" y="599"/>
                    <a:pt x="1913" y="599"/>
                  </a:cubicBezTo>
                  <a:cubicBezTo>
                    <a:pt x="1913" y="601"/>
                    <a:pt x="1912" y="602"/>
                    <a:pt x="1912" y="604"/>
                  </a:cubicBezTo>
                  <a:cubicBezTo>
                    <a:pt x="1912" y="607"/>
                    <a:pt x="1911" y="610"/>
                    <a:pt x="1911" y="613"/>
                  </a:cubicBezTo>
                  <a:cubicBezTo>
                    <a:pt x="1911" y="615"/>
                    <a:pt x="1910" y="618"/>
                    <a:pt x="1909" y="621"/>
                  </a:cubicBezTo>
                  <a:cubicBezTo>
                    <a:pt x="1908" y="627"/>
                    <a:pt x="1906" y="633"/>
                    <a:pt x="1904" y="639"/>
                  </a:cubicBezTo>
                  <a:cubicBezTo>
                    <a:pt x="1903" y="642"/>
                    <a:pt x="1901" y="645"/>
                    <a:pt x="1900" y="648"/>
                  </a:cubicBezTo>
                  <a:cubicBezTo>
                    <a:pt x="1900" y="649"/>
                    <a:pt x="1900" y="650"/>
                    <a:pt x="1899" y="651"/>
                  </a:cubicBezTo>
                  <a:cubicBezTo>
                    <a:pt x="1899" y="651"/>
                    <a:pt x="1899" y="652"/>
                    <a:pt x="1899" y="653"/>
                  </a:cubicBezTo>
                  <a:cubicBezTo>
                    <a:pt x="1898" y="655"/>
                    <a:pt x="1898" y="657"/>
                    <a:pt x="1898" y="658"/>
                  </a:cubicBezTo>
                  <a:cubicBezTo>
                    <a:pt x="1898" y="662"/>
                    <a:pt x="1898" y="665"/>
                    <a:pt x="1898" y="668"/>
                  </a:cubicBezTo>
                  <a:cubicBezTo>
                    <a:pt x="1898" y="671"/>
                    <a:pt x="1898" y="673"/>
                    <a:pt x="1898" y="675"/>
                  </a:cubicBezTo>
                  <a:cubicBezTo>
                    <a:pt x="1898" y="674"/>
                    <a:pt x="1898" y="673"/>
                    <a:pt x="1897" y="672"/>
                  </a:cubicBezTo>
                  <a:cubicBezTo>
                    <a:pt x="1897" y="672"/>
                    <a:pt x="1897" y="672"/>
                    <a:pt x="1897" y="671"/>
                  </a:cubicBezTo>
                  <a:cubicBezTo>
                    <a:pt x="1897" y="671"/>
                    <a:pt x="1897" y="670"/>
                    <a:pt x="1896" y="670"/>
                  </a:cubicBezTo>
                  <a:cubicBezTo>
                    <a:pt x="1896" y="669"/>
                    <a:pt x="1896" y="669"/>
                    <a:pt x="1896" y="668"/>
                  </a:cubicBezTo>
                  <a:cubicBezTo>
                    <a:pt x="1895" y="668"/>
                    <a:pt x="1895" y="667"/>
                    <a:pt x="1895" y="667"/>
                  </a:cubicBezTo>
                  <a:cubicBezTo>
                    <a:pt x="1893" y="665"/>
                    <a:pt x="1892" y="663"/>
                    <a:pt x="1889" y="662"/>
                  </a:cubicBezTo>
                  <a:cubicBezTo>
                    <a:pt x="1889" y="662"/>
                    <a:pt x="1889" y="662"/>
                    <a:pt x="1888" y="662"/>
                  </a:cubicBezTo>
                  <a:cubicBezTo>
                    <a:pt x="1888" y="662"/>
                    <a:pt x="1888" y="661"/>
                    <a:pt x="1887" y="661"/>
                  </a:cubicBezTo>
                  <a:cubicBezTo>
                    <a:pt x="1887" y="661"/>
                    <a:pt x="1887" y="661"/>
                    <a:pt x="1887" y="661"/>
                  </a:cubicBezTo>
                  <a:cubicBezTo>
                    <a:pt x="1886" y="661"/>
                    <a:pt x="1886" y="661"/>
                    <a:pt x="1886" y="661"/>
                  </a:cubicBezTo>
                  <a:cubicBezTo>
                    <a:pt x="1886" y="661"/>
                    <a:pt x="1886" y="661"/>
                    <a:pt x="1885" y="661"/>
                  </a:cubicBezTo>
                  <a:cubicBezTo>
                    <a:pt x="1884" y="661"/>
                    <a:pt x="1883" y="660"/>
                    <a:pt x="1881" y="660"/>
                  </a:cubicBezTo>
                  <a:cubicBezTo>
                    <a:pt x="1881" y="660"/>
                    <a:pt x="1880" y="660"/>
                    <a:pt x="1879" y="660"/>
                  </a:cubicBezTo>
                  <a:cubicBezTo>
                    <a:pt x="1879" y="660"/>
                    <a:pt x="1878" y="660"/>
                    <a:pt x="1877" y="660"/>
                  </a:cubicBezTo>
                  <a:cubicBezTo>
                    <a:pt x="1877" y="660"/>
                    <a:pt x="1876" y="660"/>
                    <a:pt x="1875" y="660"/>
                  </a:cubicBezTo>
                  <a:cubicBezTo>
                    <a:pt x="1875" y="660"/>
                    <a:pt x="1874" y="660"/>
                    <a:pt x="1873" y="660"/>
                  </a:cubicBezTo>
                  <a:cubicBezTo>
                    <a:pt x="1873" y="660"/>
                    <a:pt x="1872" y="659"/>
                    <a:pt x="1872" y="659"/>
                  </a:cubicBezTo>
                  <a:cubicBezTo>
                    <a:pt x="1872" y="659"/>
                    <a:pt x="1872" y="659"/>
                    <a:pt x="1872" y="659"/>
                  </a:cubicBezTo>
                  <a:cubicBezTo>
                    <a:pt x="1872" y="659"/>
                    <a:pt x="1872" y="659"/>
                    <a:pt x="1871" y="658"/>
                  </a:cubicBezTo>
                  <a:cubicBezTo>
                    <a:pt x="1871" y="658"/>
                    <a:pt x="1871" y="658"/>
                    <a:pt x="1871" y="658"/>
                  </a:cubicBezTo>
                  <a:cubicBezTo>
                    <a:pt x="1871" y="658"/>
                    <a:pt x="1871" y="658"/>
                    <a:pt x="1871" y="657"/>
                  </a:cubicBezTo>
                  <a:cubicBezTo>
                    <a:pt x="1871" y="657"/>
                    <a:pt x="1871" y="657"/>
                    <a:pt x="1870" y="657"/>
                  </a:cubicBezTo>
                  <a:cubicBezTo>
                    <a:pt x="1870" y="656"/>
                    <a:pt x="1870" y="656"/>
                    <a:pt x="1870" y="656"/>
                  </a:cubicBezTo>
                  <a:cubicBezTo>
                    <a:pt x="1870" y="655"/>
                    <a:pt x="1870" y="655"/>
                    <a:pt x="1870" y="655"/>
                  </a:cubicBezTo>
                  <a:cubicBezTo>
                    <a:pt x="1870" y="655"/>
                    <a:pt x="1869" y="655"/>
                    <a:pt x="1869" y="655"/>
                  </a:cubicBezTo>
                  <a:cubicBezTo>
                    <a:pt x="1869" y="654"/>
                    <a:pt x="1869" y="654"/>
                    <a:pt x="1869" y="653"/>
                  </a:cubicBezTo>
                  <a:cubicBezTo>
                    <a:pt x="1869" y="653"/>
                    <a:pt x="1868" y="652"/>
                    <a:pt x="1868" y="651"/>
                  </a:cubicBezTo>
                  <a:cubicBezTo>
                    <a:pt x="1868" y="650"/>
                    <a:pt x="1868" y="649"/>
                    <a:pt x="1868" y="648"/>
                  </a:cubicBezTo>
                  <a:cubicBezTo>
                    <a:pt x="1868" y="648"/>
                    <a:pt x="1868" y="648"/>
                    <a:pt x="1868" y="648"/>
                  </a:cubicBezTo>
                  <a:cubicBezTo>
                    <a:pt x="1868" y="648"/>
                    <a:pt x="1868" y="648"/>
                    <a:pt x="1868" y="648"/>
                  </a:cubicBezTo>
                  <a:cubicBezTo>
                    <a:pt x="1868" y="648"/>
                    <a:pt x="1868" y="647"/>
                    <a:pt x="1868" y="646"/>
                  </a:cubicBezTo>
                  <a:cubicBezTo>
                    <a:pt x="1869" y="647"/>
                    <a:pt x="1869" y="647"/>
                    <a:pt x="1869" y="647"/>
                  </a:cubicBezTo>
                  <a:cubicBezTo>
                    <a:pt x="1883" y="643"/>
                    <a:pt x="1871" y="631"/>
                    <a:pt x="1870" y="623"/>
                  </a:cubicBezTo>
                  <a:cubicBezTo>
                    <a:pt x="1866" y="628"/>
                    <a:pt x="1857" y="643"/>
                    <a:pt x="1866" y="647"/>
                  </a:cubicBezTo>
                  <a:cubicBezTo>
                    <a:pt x="1866" y="648"/>
                    <a:pt x="1866" y="648"/>
                    <a:pt x="1866" y="648"/>
                  </a:cubicBezTo>
                  <a:cubicBezTo>
                    <a:pt x="1867" y="649"/>
                    <a:pt x="1867" y="650"/>
                    <a:pt x="1867" y="651"/>
                  </a:cubicBezTo>
                  <a:cubicBezTo>
                    <a:pt x="1867" y="652"/>
                    <a:pt x="1867" y="653"/>
                    <a:pt x="1868" y="654"/>
                  </a:cubicBezTo>
                  <a:cubicBezTo>
                    <a:pt x="1868" y="654"/>
                    <a:pt x="1868" y="655"/>
                    <a:pt x="1868" y="655"/>
                  </a:cubicBezTo>
                  <a:cubicBezTo>
                    <a:pt x="1868" y="655"/>
                    <a:pt x="1868" y="655"/>
                    <a:pt x="1868" y="656"/>
                  </a:cubicBezTo>
                  <a:cubicBezTo>
                    <a:pt x="1869" y="656"/>
                    <a:pt x="1869" y="656"/>
                    <a:pt x="1869" y="656"/>
                  </a:cubicBezTo>
                  <a:cubicBezTo>
                    <a:pt x="1869" y="657"/>
                    <a:pt x="1869" y="657"/>
                    <a:pt x="1869" y="657"/>
                  </a:cubicBezTo>
                  <a:cubicBezTo>
                    <a:pt x="1869" y="658"/>
                    <a:pt x="1870" y="658"/>
                    <a:pt x="1870" y="658"/>
                  </a:cubicBezTo>
                  <a:cubicBezTo>
                    <a:pt x="1870" y="658"/>
                    <a:pt x="1870" y="658"/>
                    <a:pt x="1870" y="659"/>
                  </a:cubicBezTo>
                  <a:cubicBezTo>
                    <a:pt x="1870" y="659"/>
                    <a:pt x="1870" y="659"/>
                    <a:pt x="1870" y="659"/>
                  </a:cubicBezTo>
                  <a:cubicBezTo>
                    <a:pt x="1869" y="659"/>
                    <a:pt x="1867" y="658"/>
                    <a:pt x="1865" y="657"/>
                  </a:cubicBezTo>
                  <a:cubicBezTo>
                    <a:pt x="1865" y="657"/>
                    <a:pt x="1865" y="657"/>
                    <a:pt x="1864" y="657"/>
                  </a:cubicBezTo>
                  <a:cubicBezTo>
                    <a:pt x="1863" y="657"/>
                    <a:pt x="1863" y="657"/>
                    <a:pt x="1863" y="657"/>
                  </a:cubicBezTo>
                  <a:cubicBezTo>
                    <a:pt x="1863" y="656"/>
                    <a:pt x="1862" y="656"/>
                    <a:pt x="1862" y="656"/>
                  </a:cubicBezTo>
                  <a:cubicBezTo>
                    <a:pt x="1861" y="655"/>
                    <a:pt x="1860" y="655"/>
                    <a:pt x="1860" y="655"/>
                  </a:cubicBezTo>
                  <a:cubicBezTo>
                    <a:pt x="1859" y="654"/>
                    <a:pt x="1859" y="654"/>
                    <a:pt x="1858" y="654"/>
                  </a:cubicBezTo>
                  <a:cubicBezTo>
                    <a:pt x="1856" y="652"/>
                    <a:pt x="1853" y="651"/>
                    <a:pt x="1851" y="649"/>
                  </a:cubicBezTo>
                  <a:cubicBezTo>
                    <a:pt x="1851" y="649"/>
                    <a:pt x="1850" y="648"/>
                    <a:pt x="1849" y="647"/>
                  </a:cubicBezTo>
                  <a:cubicBezTo>
                    <a:pt x="1849" y="647"/>
                    <a:pt x="1849" y="647"/>
                    <a:pt x="1849" y="647"/>
                  </a:cubicBezTo>
                  <a:cubicBezTo>
                    <a:pt x="1849" y="647"/>
                    <a:pt x="1849" y="647"/>
                    <a:pt x="1848" y="646"/>
                  </a:cubicBezTo>
                  <a:cubicBezTo>
                    <a:pt x="1848" y="646"/>
                    <a:pt x="1848" y="646"/>
                    <a:pt x="1847" y="645"/>
                  </a:cubicBezTo>
                  <a:cubicBezTo>
                    <a:pt x="1847" y="645"/>
                    <a:pt x="1847" y="645"/>
                    <a:pt x="1847" y="645"/>
                  </a:cubicBezTo>
                  <a:cubicBezTo>
                    <a:pt x="1847" y="644"/>
                    <a:pt x="1846" y="644"/>
                    <a:pt x="1846" y="644"/>
                  </a:cubicBezTo>
                  <a:cubicBezTo>
                    <a:pt x="1845" y="643"/>
                    <a:pt x="1845" y="642"/>
                    <a:pt x="1844" y="641"/>
                  </a:cubicBezTo>
                  <a:cubicBezTo>
                    <a:pt x="1844" y="641"/>
                    <a:pt x="1843" y="640"/>
                    <a:pt x="1843" y="640"/>
                  </a:cubicBezTo>
                  <a:cubicBezTo>
                    <a:pt x="1843" y="640"/>
                    <a:pt x="1843" y="640"/>
                    <a:pt x="1842" y="639"/>
                  </a:cubicBezTo>
                  <a:cubicBezTo>
                    <a:pt x="1842" y="639"/>
                    <a:pt x="1842" y="639"/>
                    <a:pt x="1842" y="639"/>
                  </a:cubicBezTo>
                  <a:cubicBezTo>
                    <a:pt x="1841" y="637"/>
                    <a:pt x="1840" y="635"/>
                    <a:pt x="1839" y="634"/>
                  </a:cubicBezTo>
                  <a:cubicBezTo>
                    <a:pt x="1838" y="633"/>
                    <a:pt x="1838" y="633"/>
                    <a:pt x="1838" y="632"/>
                  </a:cubicBezTo>
                  <a:cubicBezTo>
                    <a:pt x="1837" y="631"/>
                    <a:pt x="1837" y="631"/>
                    <a:pt x="1837" y="630"/>
                  </a:cubicBezTo>
                  <a:cubicBezTo>
                    <a:pt x="1836" y="628"/>
                    <a:pt x="1835" y="627"/>
                    <a:pt x="1835" y="627"/>
                  </a:cubicBezTo>
                  <a:cubicBezTo>
                    <a:pt x="1835" y="627"/>
                    <a:pt x="1835" y="627"/>
                    <a:pt x="1835" y="628"/>
                  </a:cubicBezTo>
                  <a:cubicBezTo>
                    <a:pt x="1835" y="628"/>
                    <a:pt x="1836" y="629"/>
                    <a:pt x="1836" y="631"/>
                  </a:cubicBezTo>
                  <a:cubicBezTo>
                    <a:pt x="1836" y="631"/>
                    <a:pt x="1836" y="632"/>
                    <a:pt x="1836" y="633"/>
                  </a:cubicBezTo>
                  <a:cubicBezTo>
                    <a:pt x="1837" y="633"/>
                    <a:pt x="1837" y="634"/>
                    <a:pt x="1837" y="635"/>
                  </a:cubicBezTo>
                  <a:cubicBezTo>
                    <a:pt x="1838" y="636"/>
                    <a:pt x="1838" y="637"/>
                    <a:pt x="1838" y="638"/>
                  </a:cubicBezTo>
                  <a:cubicBezTo>
                    <a:pt x="1838" y="638"/>
                    <a:pt x="1839" y="638"/>
                    <a:pt x="1839" y="639"/>
                  </a:cubicBezTo>
                  <a:cubicBezTo>
                    <a:pt x="1839" y="639"/>
                    <a:pt x="1840" y="640"/>
                    <a:pt x="1840" y="640"/>
                  </a:cubicBezTo>
                  <a:cubicBezTo>
                    <a:pt x="1840" y="640"/>
                    <a:pt x="1840" y="641"/>
                    <a:pt x="1840" y="641"/>
                  </a:cubicBezTo>
                  <a:cubicBezTo>
                    <a:pt x="1841" y="641"/>
                    <a:pt x="1841" y="641"/>
                    <a:pt x="1841" y="642"/>
                  </a:cubicBezTo>
                  <a:cubicBezTo>
                    <a:pt x="1841" y="642"/>
                    <a:pt x="1842" y="642"/>
                    <a:pt x="1842" y="643"/>
                  </a:cubicBezTo>
                  <a:cubicBezTo>
                    <a:pt x="1842" y="643"/>
                    <a:pt x="1843" y="644"/>
                    <a:pt x="1843" y="644"/>
                  </a:cubicBezTo>
                  <a:cubicBezTo>
                    <a:pt x="1843" y="644"/>
                    <a:pt x="1842" y="644"/>
                    <a:pt x="1841" y="644"/>
                  </a:cubicBezTo>
                  <a:cubicBezTo>
                    <a:pt x="1841" y="644"/>
                    <a:pt x="1840" y="644"/>
                    <a:pt x="1839" y="644"/>
                  </a:cubicBezTo>
                  <a:cubicBezTo>
                    <a:pt x="1838" y="644"/>
                    <a:pt x="1837" y="644"/>
                    <a:pt x="1837" y="644"/>
                  </a:cubicBezTo>
                  <a:cubicBezTo>
                    <a:pt x="1836" y="644"/>
                    <a:pt x="1835" y="644"/>
                    <a:pt x="1835" y="644"/>
                  </a:cubicBezTo>
                  <a:cubicBezTo>
                    <a:pt x="1835" y="644"/>
                    <a:pt x="1835" y="644"/>
                    <a:pt x="1835" y="644"/>
                  </a:cubicBezTo>
                  <a:cubicBezTo>
                    <a:pt x="1834" y="644"/>
                    <a:pt x="1834" y="644"/>
                    <a:pt x="1834" y="644"/>
                  </a:cubicBezTo>
                  <a:cubicBezTo>
                    <a:pt x="1827" y="633"/>
                    <a:pt x="1818" y="640"/>
                    <a:pt x="1810" y="644"/>
                  </a:cubicBezTo>
                  <a:cubicBezTo>
                    <a:pt x="1818" y="657"/>
                    <a:pt x="1826" y="659"/>
                    <a:pt x="1834" y="646"/>
                  </a:cubicBezTo>
                  <a:cubicBezTo>
                    <a:pt x="1834" y="646"/>
                    <a:pt x="1834" y="646"/>
                    <a:pt x="1834" y="646"/>
                  </a:cubicBezTo>
                  <a:cubicBezTo>
                    <a:pt x="1835" y="646"/>
                    <a:pt x="1836" y="646"/>
                    <a:pt x="1837" y="646"/>
                  </a:cubicBezTo>
                  <a:cubicBezTo>
                    <a:pt x="1837" y="646"/>
                    <a:pt x="1838" y="646"/>
                    <a:pt x="1839" y="646"/>
                  </a:cubicBezTo>
                  <a:cubicBezTo>
                    <a:pt x="1840" y="646"/>
                    <a:pt x="1840" y="646"/>
                    <a:pt x="1841" y="646"/>
                  </a:cubicBezTo>
                  <a:cubicBezTo>
                    <a:pt x="1842" y="646"/>
                    <a:pt x="1843" y="646"/>
                    <a:pt x="1843" y="647"/>
                  </a:cubicBezTo>
                  <a:cubicBezTo>
                    <a:pt x="1844" y="647"/>
                    <a:pt x="1845" y="647"/>
                    <a:pt x="1845" y="647"/>
                  </a:cubicBezTo>
                  <a:cubicBezTo>
                    <a:pt x="1845" y="647"/>
                    <a:pt x="1845" y="647"/>
                    <a:pt x="1845" y="647"/>
                  </a:cubicBezTo>
                  <a:cubicBezTo>
                    <a:pt x="1845" y="647"/>
                    <a:pt x="1845" y="647"/>
                    <a:pt x="1845" y="647"/>
                  </a:cubicBezTo>
                  <a:cubicBezTo>
                    <a:pt x="1846" y="648"/>
                    <a:pt x="1846" y="648"/>
                    <a:pt x="1847" y="648"/>
                  </a:cubicBezTo>
                  <a:cubicBezTo>
                    <a:pt x="1848" y="649"/>
                    <a:pt x="1849" y="650"/>
                    <a:pt x="1850" y="651"/>
                  </a:cubicBezTo>
                  <a:cubicBezTo>
                    <a:pt x="1852" y="653"/>
                    <a:pt x="1854" y="655"/>
                    <a:pt x="1857" y="656"/>
                  </a:cubicBezTo>
                  <a:cubicBezTo>
                    <a:pt x="1857" y="656"/>
                    <a:pt x="1858" y="657"/>
                    <a:pt x="1859" y="657"/>
                  </a:cubicBezTo>
                  <a:cubicBezTo>
                    <a:pt x="1859" y="657"/>
                    <a:pt x="1860" y="658"/>
                    <a:pt x="1860" y="658"/>
                  </a:cubicBezTo>
                  <a:cubicBezTo>
                    <a:pt x="1861" y="658"/>
                    <a:pt x="1862" y="659"/>
                    <a:pt x="1862" y="659"/>
                  </a:cubicBezTo>
                  <a:cubicBezTo>
                    <a:pt x="1863" y="659"/>
                    <a:pt x="1863" y="659"/>
                    <a:pt x="1863" y="659"/>
                  </a:cubicBezTo>
                  <a:cubicBezTo>
                    <a:pt x="1864" y="660"/>
                    <a:pt x="1864" y="660"/>
                    <a:pt x="1864" y="660"/>
                  </a:cubicBezTo>
                  <a:cubicBezTo>
                    <a:pt x="1867" y="661"/>
                    <a:pt x="1870" y="662"/>
                    <a:pt x="1873" y="662"/>
                  </a:cubicBezTo>
                  <a:cubicBezTo>
                    <a:pt x="1874" y="662"/>
                    <a:pt x="1874" y="662"/>
                    <a:pt x="1875" y="663"/>
                  </a:cubicBezTo>
                  <a:cubicBezTo>
                    <a:pt x="1876" y="663"/>
                    <a:pt x="1876" y="663"/>
                    <a:pt x="1877" y="663"/>
                  </a:cubicBezTo>
                  <a:cubicBezTo>
                    <a:pt x="1878" y="663"/>
                    <a:pt x="1878" y="663"/>
                    <a:pt x="1879" y="663"/>
                  </a:cubicBezTo>
                  <a:cubicBezTo>
                    <a:pt x="1880" y="663"/>
                    <a:pt x="1880" y="663"/>
                    <a:pt x="1881" y="663"/>
                  </a:cubicBezTo>
                  <a:cubicBezTo>
                    <a:pt x="1882" y="663"/>
                    <a:pt x="1884" y="663"/>
                    <a:pt x="1885" y="663"/>
                  </a:cubicBezTo>
                  <a:cubicBezTo>
                    <a:pt x="1885" y="663"/>
                    <a:pt x="1885" y="663"/>
                    <a:pt x="1886" y="664"/>
                  </a:cubicBezTo>
                  <a:cubicBezTo>
                    <a:pt x="1886" y="664"/>
                    <a:pt x="1886" y="664"/>
                    <a:pt x="1886" y="664"/>
                  </a:cubicBezTo>
                  <a:cubicBezTo>
                    <a:pt x="1886" y="664"/>
                    <a:pt x="1886" y="664"/>
                    <a:pt x="1886" y="664"/>
                  </a:cubicBezTo>
                  <a:cubicBezTo>
                    <a:pt x="1887" y="664"/>
                    <a:pt x="1887" y="664"/>
                    <a:pt x="1887" y="664"/>
                  </a:cubicBezTo>
                  <a:cubicBezTo>
                    <a:pt x="1887" y="664"/>
                    <a:pt x="1888" y="664"/>
                    <a:pt x="1888" y="664"/>
                  </a:cubicBezTo>
                  <a:cubicBezTo>
                    <a:pt x="1890" y="665"/>
                    <a:pt x="1891" y="667"/>
                    <a:pt x="1893" y="669"/>
                  </a:cubicBezTo>
                  <a:cubicBezTo>
                    <a:pt x="1893" y="669"/>
                    <a:pt x="1894" y="670"/>
                    <a:pt x="1894" y="671"/>
                  </a:cubicBezTo>
                  <a:cubicBezTo>
                    <a:pt x="1894" y="671"/>
                    <a:pt x="1895" y="672"/>
                    <a:pt x="1895" y="672"/>
                  </a:cubicBezTo>
                  <a:cubicBezTo>
                    <a:pt x="1895" y="672"/>
                    <a:pt x="1895" y="673"/>
                    <a:pt x="1896" y="673"/>
                  </a:cubicBezTo>
                  <a:cubicBezTo>
                    <a:pt x="1896" y="675"/>
                    <a:pt x="1897" y="676"/>
                    <a:pt x="1898" y="677"/>
                  </a:cubicBezTo>
                  <a:cubicBezTo>
                    <a:pt x="1898" y="678"/>
                    <a:pt x="1898" y="678"/>
                    <a:pt x="1899" y="679"/>
                  </a:cubicBezTo>
                  <a:cubicBezTo>
                    <a:pt x="1899" y="685"/>
                    <a:pt x="1900" y="691"/>
                    <a:pt x="1900" y="697"/>
                  </a:cubicBezTo>
                  <a:cubicBezTo>
                    <a:pt x="1901" y="709"/>
                    <a:pt x="1902" y="721"/>
                    <a:pt x="1903" y="730"/>
                  </a:cubicBezTo>
                  <a:cubicBezTo>
                    <a:pt x="1903" y="732"/>
                    <a:pt x="1903" y="733"/>
                    <a:pt x="1903" y="734"/>
                  </a:cubicBezTo>
                  <a:cubicBezTo>
                    <a:pt x="1903" y="735"/>
                    <a:pt x="1904" y="736"/>
                    <a:pt x="1904" y="737"/>
                  </a:cubicBezTo>
                  <a:cubicBezTo>
                    <a:pt x="1900" y="733"/>
                    <a:pt x="1895" y="727"/>
                    <a:pt x="1889" y="722"/>
                  </a:cubicBezTo>
                  <a:cubicBezTo>
                    <a:pt x="1859" y="693"/>
                    <a:pt x="1848" y="698"/>
                    <a:pt x="1834" y="661"/>
                  </a:cubicBezTo>
                  <a:cubicBezTo>
                    <a:pt x="1836" y="704"/>
                    <a:pt x="1908" y="730"/>
                    <a:pt x="1901" y="768"/>
                  </a:cubicBezTo>
                  <a:cubicBezTo>
                    <a:pt x="1895" y="798"/>
                    <a:pt x="1823" y="830"/>
                    <a:pt x="1802" y="850"/>
                  </a:cubicBezTo>
                  <a:cubicBezTo>
                    <a:pt x="1776" y="875"/>
                    <a:pt x="1752" y="891"/>
                    <a:pt x="1752" y="891"/>
                  </a:cubicBezTo>
                  <a:cubicBezTo>
                    <a:pt x="1752" y="891"/>
                    <a:pt x="1745" y="887"/>
                    <a:pt x="1736" y="883"/>
                  </a:cubicBezTo>
                  <a:cubicBezTo>
                    <a:pt x="1736" y="883"/>
                    <a:pt x="1737" y="883"/>
                    <a:pt x="1737" y="883"/>
                  </a:cubicBezTo>
                  <a:cubicBezTo>
                    <a:pt x="1738" y="883"/>
                    <a:pt x="1739" y="883"/>
                    <a:pt x="1740" y="883"/>
                  </a:cubicBezTo>
                  <a:cubicBezTo>
                    <a:pt x="1740" y="883"/>
                    <a:pt x="1740" y="883"/>
                    <a:pt x="1741" y="883"/>
                  </a:cubicBezTo>
                  <a:cubicBezTo>
                    <a:pt x="1741" y="883"/>
                    <a:pt x="1742" y="883"/>
                    <a:pt x="1742" y="883"/>
                  </a:cubicBezTo>
                  <a:cubicBezTo>
                    <a:pt x="1743" y="883"/>
                    <a:pt x="1744" y="883"/>
                    <a:pt x="1745" y="883"/>
                  </a:cubicBezTo>
                  <a:cubicBezTo>
                    <a:pt x="1745" y="883"/>
                    <a:pt x="1746" y="883"/>
                    <a:pt x="1747" y="882"/>
                  </a:cubicBezTo>
                  <a:cubicBezTo>
                    <a:pt x="1748" y="882"/>
                    <a:pt x="1750" y="882"/>
                    <a:pt x="1751" y="882"/>
                  </a:cubicBezTo>
                  <a:cubicBezTo>
                    <a:pt x="1753" y="881"/>
                    <a:pt x="1754" y="881"/>
                    <a:pt x="1755" y="881"/>
                  </a:cubicBezTo>
                  <a:cubicBezTo>
                    <a:pt x="1756" y="880"/>
                    <a:pt x="1757" y="880"/>
                    <a:pt x="1758" y="880"/>
                  </a:cubicBezTo>
                  <a:cubicBezTo>
                    <a:pt x="1760" y="879"/>
                    <a:pt x="1761" y="878"/>
                    <a:pt x="1762" y="878"/>
                  </a:cubicBezTo>
                  <a:cubicBezTo>
                    <a:pt x="1763" y="878"/>
                    <a:pt x="1764" y="878"/>
                    <a:pt x="1764" y="878"/>
                  </a:cubicBezTo>
                  <a:cubicBezTo>
                    <a:pt x="1764" y="878"/>
                    <a:pt x="1761" y="878"/>
                    <a:pt x="1758" y="878"/>
                  </a:cubicBezTo>
                  <a:cubicBezTo>
                    <a:pt x="1757" y="878"/>
                    <a:pt x="1756" y="879"/>
                    <a:pt x="1755" y="879"/>
                  </a:cubicBezTo>
                  <a:cubicBezTo>
                    <a:pt x="1753" y="879"/>
                    <a:pt x="1752" y="879"/>
                    <a:pt x="1751" y="879"/>
                  </a:cubicBezTo>
                  <a:cubicBezTo>
                    <a:pt x="1748" y="879"/>
                    <a:pt x="1745" y="879"/>
                    <a:pt x="1742" y="879"/>
                  </a:cubicBezTo>
                  <a:cubicBezTo>
                    <a:pt x="1742" y="879"/>
                    <a:pt x="1742" y="879"/>
                    <a:pt x="1741" y="879"/>
                  </a:cubicBezTo>
                  <a:cubicBezTo>
                    <a:pt x="1741" y="879"/>
                    <a:pt x="1740" y="879"/>
                    <a:pt x="1740" y="879"/>
                  </a:cubicBezTo>
                  <a:cubicBezTo>
                    <a:pt x="1739" y="879"/>
                    <a:pt x="1738" y="879"/>
                    <a:pt x="1737" y="879"/>
                  </a:cubicBezTo>
                  <a:cubicBezTo>
                    <a:pt x="1736" y="879"/>
                    <a:pt x="1734" y="879"/>
                    <a:pt x="1732" y="878"/>
                  </a:cubicBezTo>
                  <a:cubicBezTo>
                    <a:pt x="1732" y="878"/>
                    <a:pt x="1731" y="878"/>
                    <a:pt x="1731" y="878"/>
                  </a:cubicBezTo>
                  <a:cubicBezTo>
                    <a:pt x="1730" y="878"/>
                    <a:pt x="1730" y="878"/>
                    <a:pt x="1730" y="878"/>
                  </a:cubicBezTo>
                  <a:cubicBezTo>
                    <a:pt x="1729" y="878"/>
                    <a:pt x="1728" y="878"/>
                    <a:pt x="1727" y="878"/>
                  </a:cubicBezTo>
                  <a:cubicBezTo>
                    <a:pt x="1726" y="877"/>
                    <a:pt x="1726" y="877"/>
                    <a:pt x="1726" y="877"/>
                  </a:cubicBezTo>
                  <a:cubicBezTo>
                    <a:pt x="1726" y="877"/>
                    <a:pt x="1726" y="877"/>
                    <a:pt x="1726" y="877"/>
                  </a:cubicBezTo>
                  <a:cubicBezTo>
                    <a:pt x="1726" y="877"/>
                    <a:pt x="1725" y="877"/>
                    <a:pt x="1725" y="877"/>
                  </a:cubicBezTo>
                  <a:cubicBezTo>
                    <a:pt x="1714" y="872"/>
                    <a:pt x="1701" y="865"/>
                    <a:pt x="1695" y="862"/>
                  </a:cubicBezTo>
                  <a:cubicBezTo>
                    <a:pt x="1695" y="862"/>
                    <a:pt x="1695" y="862"/>
                    <a:pt x="1695" y="862"/>
                  </a:cubicBezTo>
                  <a:cubicBezTo>
                    <a:pt x="1695" y="862"/>
                    <a:pt x="1696" y="862"/>
                    <a:pt x="1697" y="862"/>
                  </a:cubicBezTo>
                  <a:cubicBezTo>
                    <a:pt x="1697" y="862"/>
                    <a:pt x="1698" y="862"/>
                    <a:pt x="1698" y="862"/>
                  </a:cubicBezTo>
                  <a:cubicBezTo>
                    <a:pt x="1699" y="862"/>
                    <a:pt x="1699" y="862"/>
                    <a:pt x="1699" y="862"/>
                  </a:cubicBezTo>
                  <a:cubicBezTo>
                    <a:pt x="1700" y="862"/>
                    <a:pt x="1700" y="861"/>
                    <a:pt x="1700" y="861"/>
                  </a:cubicBezTo>
                  <a:cubicBezTo>
                    <a:pt x="1701" y="861"/>
                    <a:pt x="1702" y="861"/>
                    <a:pt x="1702" y="861"/>
                  </a:cubicBezTo>
                  <a:cubicBezTo>
                    <a:pt x="1704" y="861"/>
                    <a:pt x="1705" y="860"/>
                    <a:pt x="1706" y="860"/>
                  </a:cubicBezTo>
                  <a:cubicBezTo>
                    <a:pt x="1708" y="859"/>
                    <a:pt x="1709" y="859"/>
                    <a:pt x="1710" y="858"/>
                  </a:cubicBezTo>
                  <a:cubicBezTo>
                    <a:pt x="1711" y="858"/>
                    <a:pt x="1711" y="858"/>
                    <a:pt x="1712" y="858"/>
                  </a:cubicBezTo>
                  <a:cubicBezTo>
                    <a:pt x="1725" y="865"/>
                    <a:pt x="1737" y="842"/>
                    <a:pt x="1740" y="833"/>
                  </a:cubicBezTo>
                  <a:cubicBezTo>
                    <a:pt x="1730" y="839"/>
                    <a:pt x="1705" y="834"/>
                    <a:pt x="1710" y="854"/>
                  </a:cubicBezTo>
                  <a:cubicBezTo>
                    <a:pt x="1712" y="854"/>
                    <a:pt x="1712" y="854"/>
                    <a:pt x="1712" y="854"/>
                  </a:cubicBezTo>
                  <a:cubicBezTo>
                    <a:pt x="1711" y="855"/>
                    <a:pt x="1710" y="855"/>
                    <a:pt x="1709" y="856"/>
                  </a:cubicBezTo>
                  <a:cubicBezTo>
                    <a:pt x="1709" y="856"/>
                    <a:pt x="1710" y="856"/>
                    <a:pt x="1710" y="856"/>
                  </a:cubicBezTo>
                  <a:cubicBezTo>
                    <a:pt x="1710" y="856"/>
                    <a:pt x="1710" y="857"/>
                    <a:pt x="1709" y="857"/>
                  </a:cubicBezTo>
                  <a:cubicBezTo>
                    <a:pt x="1708" y="857"/>
                    <a:pt x="1707" y="858"/>
                    <a:pt x="1706" y="858"/>
                  </a:cubicBezTo>
                  <a:cubicBezTo>
                    <a:pt x="1704" y="859"/>
                    <a:pt x="1703" y="859"/>
                    <a:pt x="1702" y="859"/>
                  </a:cubicBezTo>
                  <a:cubicBezTo>
                    <a:pt x="1701" y="859"/>
                    <a:pt x="1701" y="859"/>
                    <a:pt x="1700" y="860"/>
                  </a:cubicBezTo>
                  <a:cubicBezTo>
                    <a:pt x="1700" y="860"/>
                    <a:pt x="1699" y="860"/>
                    <a:pt x="1699" y="860"/>
                  </a:cubicBezTo>
                  <a:cubicBezTo>
                    <a:pt x="1699" y="860"/>
                    <a:pt x="1698" y="860"/>
                    <a:pt x="1698" y="860"/>
                  </a:cubicBezTo>
                  <a:cubicBezTo>
                    <a:pt x="1698" y="860"/>
                    <a:pt x="1697" y="860"/>
                    <a:pt x="1697" y="860"/>
                  </a:cubicBezTo>
                  <a:cubicBezTo>
                    <a:pt x="1696" y="860"/>
                    <a:pt x="1695" y="860"/>
                    <a:pt x="1695" y="860"/>
                  </a:cubicBezTo>
                  <a:cubicBezTo>
                    <a:pt x="1695" y="860"/>
                    <a:pt x="1694" y="860"/>
                    <a:pt x="1694" y="860"/>
                  </a:cubicBezTo>
                  <a:cubicBezTo>
                    <a:pt x="1694" y="860"/>
                    <a:pt x="1694" y="860"/>
                    <a:pt x="1693" y="860"/>
                  </a:cubicBezTo>
                  <a:cubicBezTo>
                    <a:pt x="1693" y="860"/>
                    <a:pt x="1693" y="860"/>
                    <a:pt x="1692" y="860"/>
                  </a:cubicBezTo>
                  <a:cubicBezTo>
                    <a:pt x="1692" y="860"/>
                    <a:pt x="1692" y="861"/>
                    <a:pt x="1692" y="861"/>
                  </a:cubicBezTo>
                  <a:cubicBezTo>
                    <a:pt x="1691" y="860"/>
                    <a:pt x="1691" y="860"/>
                    <a:pt x="1690" y="859"/>
                  </a:cubicBezTo>
                  <a:cubicBezTo>
                    <a:pt x="1690" y="859"/>
                    <a:pt x="1689" y="858"/>
                    <a:pt x="1688" y="857"/>
                  </a:cubicBezTo>
                  <a:cubicBezTo>
                    <a:pt x="1688" y="857"/>
                    <a:pt x="1687" y="856"/>
                    <a:pt x="1686" y="855"/>
                  </a:cubicBezTo>
                  <a:cubicBezTo>
                    <a:pt x="1686" y="854"/>
                    <a:pt x="1685" y="854"/>
                    <a:pt x="1685" y="853"/>
                  </a:cubicBezTo>
                  <a:cubicBezTo>
                    <a:pt x="1684" y="852"/>
                    <a:pt x="1683" y="851"/>
                    <a:pt x="1683" y="851"/>
                  </a:cubicBezTo>
                  <a:cubicBezTo>
                    <a:pt x="1682" y="849"/>
                    <a:pt x="1681" y="847"/>
                    <a:pt x="1679" y="846"/>
                  </a:cubicBezTo>
                  <a:cubicBezTo>
                    <a:pt x="1679" y="846"/>
                    <a:pt x="1678" y="845"/>
                    <a:pt x="1678" y="845"/>
                  </a:cubicBezTo>
                  <a:cubicBezTo>
                    <a:pt x="1677" y="845"/>
                    <a:pt x="1677" y="845"/>
                    <a:pt x="1677" y="845"/>
                  </a:cubicBezTo>
                  <a:cubicBezTo>
                    <a:pt x="1677" y="844"/>
                    <a:pt x="1677" y="844"/>
                    <a:pt x="1677" y="844"/>
                  </a:cubicBezTo>
                  <a:cubicBezTo>
                    <a:pt x="1676" y="844"/>
                    <a:pt x="1676" y="844"/>
                    <a:pt x="1676" y="843"/>
                  </a:cubicBezTo>
                  <a:cubicBezTo>
                    <a:pt x="1675" y="843"/>
                    <a:pt x="1675" y="843"/>
                    <a:pt x="1674" y="843"/>
                  </a:cubicBezTo>
                  <a:cubicBezTo>
                    <a:pt x="1673" y="842"/>
                    <a:pt x="1671" y="841"/>
                    <a:pt x="1670" y="841"/>
                  </a:cubicBezTo>
                  <a:cubicBezTo>
                    <a:pt x="1692" y="823"/>
                    <a:pt x="1720" y="807"/>
                    <a:pt x="1735" y="786"/>
                  </a:cubicBezTo>
                  <a:cubicBezTo>
                    <a:pt x="1718" y="801"/>
                    <a:pt x="1701" y="810"/>
                    <a:pt x="1681" y="822"/>
                  </a:cubicBezTo>
                  <a:cubicBezTo>
                    <a:pt x="1681" y="821"/>
                    <a:pt x="1681" y="821"/>
                    <a:pt x="1681" y="821"/>
                  </a:cubicBezTo>
                  <a:cubicBezTo>
                    <a:pt x="1682" y="820"/>
                    <a:pt x="1683" y="819"/>
                    <a:pt x="1684" y="818"/>
                  </a:cubicBezTo>
                  <a:cubicBezTo>
                    <a:pt x="1687" y="814"/>
                    <a:pt x="1690" y="810"/>
                    <a:pt x="1693" y="806"/>
                  </a:cubicBezTo>
                  <a:cubicBezTo>
                    <a:pt x="1698" y="799"/>
                    <a:pt x="1705" y="792"/>
                    <a:pt x="1711" y="785"/>
                  </a:cubicBezTo>
                  <a:cubicBezTo>
                    <a:pt x="1715" y="782"/>
                    <a:pt x="1718" y="779"/>
                    <a:pt x="1722" y="776"/>
                  </a:cubicBezTo>
                  <a:cubicBezTo>
                    <a:pt x="1725" y="774"/>
                    <a:pt x="1729" y="771"/>
                    <a:pt x="1732" y="768"/>
                  </a:cubicBezTo>
                  <a:cubicBezTo>
                    <a:pt x="1734" y="766"/>
                    <a:pt x="1736" y="765"/>
                    <a:pt x="1737" y="763"/>
                  </a:cubicBezTo>
                  <a:cubicBezTo>
                    <a:pt x="1738" y="763"/>
                    <a:pt x="1739" y="763"/>
                    <a:pt x="1739" y="763"/>
                  </a:cubicBezTo>
                  <a:cubicBezTo>
                    <a:pt x="1741" y="763"/>
                    <a:pt x="1743" y="763"/>
                    <a:pt x="1745" y="763"/>
                  </a:cubicBezTo>
                  <a:cubicBezTo>
                    <a:pt x="1746" y="763"/>
                    <a:pt x="1746" y="763"/>
                    <a:pt x="1747" y="763"/>
                  </a:cubicBezTo>
                  <a:cubicBezTo>
                    <a:pt x="1748" y="764"/>
                    <a:pt x="1748" y="764"/>
                    <a:pt x="1749" y="764"/>
                  </a:cubicBezTo>
                  <a:cubicBezTo>
                    <a:pt x="1750" y="764"/>
                    <a:pt x="1751" y="764"/>
                    <a:pt x="1753" y="764"/>
                  </a:cubicBezTo>
                  <a:cubicBezTo>
                    <a:pt x="1754" y="765"/>
                    <a:pt x="1755" y="765"/>
                    <a:pt x="1756" y="766"/>
                  </a:cubicBezTo>
                  <a:cubicBezTo>
                    <a:pt x="1757" y="766"/>
                    <a:pt x="1757" y="766"/>
                    <a:pt x="1757" y="766"/>
                  </a:cubicBezTo>
                  <a:cubicBezTo>
                    <a:pt x="1757" y="766"/>
                    <a:pt x="1758" y="767"/>
                    <a:pt x="1758" y="767"/>
                  </a:cubicBezTo>
                  <a:cubicBezTo>
                    <a:pt x="1758" y="767"/>
                    <a:pt x="1759" y="767"/>
                    <a:pt x="1759" y="767"/>
                  </a:cubicBezTo>
                  <a:cubicBezTo>
                    <a:pt x="1759" y="768"/>
                    <a:pt x="1759" y="768"/>
                    <a:pt x="1760" y="768"/>
                  </a:cubicBezTo>
                  <a:cubicBezTo>
                    <a:pt x="1762" y="770"/>
                    <a:pt x="1764" y="772"/>
                    <a:pt x="1766" y="775"/>
                  </a:cubicBezTo>
                  <a:cubicBezTo>
                    <a:pt x="1768" y="776"/>
                    <a:pt x="1769" y="777"/>
                    <a:pt x="1771" y="778"/>
                  </a:cubicBezTo>
                  <a:cubicBezTo>
                    <a:pt x="1772" y="779"/>
                    <a:pt x="1772" y="779"/>
                    <a:pt x="1773" y="780"/>
                  </a:cubicBezTo>
                  <a:cubicBezTo>
                    <a:pt x="1774" y="780"/>
                    <a:pt x="1774" y="780"/>
                    <a:pt x="1774" y="780"/>
                  </a:cubicBezTo>
                  <a:cubicBezTo>
                    <a:pt x="1774" y="780"/>
                    <a:pt x="1774" y="780"/>
                    <a:pt x="1775" y="780"/>
                  </a:cubicBezTo>
                  <a:cubicBezTo>
                    <a:pt x="1775" y="780"/>
                    <a:pt x="1775" y="780"/>
                    <a:pt x="1775" y="780"/>
                  </a:cubicBezTo>
                  <a:cubicBezTo>
                    <a:pt x="1776" y="780"/>
                    <a:pt x="1776" y="781"/>
                    <a:pt x="1776" y="781"/>
                  </a:cubicBezTo>
                  <a:cubicBezTo>
                    <a:pt x="1780" y="782"/>
                    <a:pt x="1784" y="781"/>
                    <a:pt x="1788" y="781"/>
                  </a:cubicBezTo>
                  <a:cubicBezTo>
                    <a:pt x="1789" y="781"/>
                    <a:pt x="1790" y="781"/>
                    <a:pt x="1791" y="780"/>
                  </a:cubicBezTo>
                  <a:cubicBezTo>
                    <a:pt x="1791" y="781"/>
                    <a:pt x="1791" y="781"/>
                    <a:pt x="1792" y="781"/>
                  </a:cubicBezTo>
                  <a:cubicBezTo>
                    <a:pt x="1792" y="781"/>
                    <a:pt x="1792" y="781"/>
                    <a:pt x="1792" y="781"/>
                  </a:cubicBezTo>
                  <a:cubicBezTo>
                    <a:pt x="1792" y="781"/>
                    <a:pt x="1792" y="782"/>
                    <a:pt x="1793" y="782"/>
                  </a:cubicBezTo>
                  <a:cubicBezTo>
                    <a:pt x="1793" y="782"/>
                    <a:pt x="1794" y="782"/>
                    <a:pt x="1795" y="783"/>
                  </a:cubicBezTo>
                  <a:cubicBezTo>
                    <a:pt x="1796" y="783"/>
                    <a:pt x="1797" y="784"/>
                    <a:pt x="1798" y="784"/>
                  </a:cubicBezTo>
                  <a:cubicBezTo>
                    <a:pt x="1799" y="785"/>
                    <a:pt x="1800" y="785"/>
                    <a:pt x="1801" y="786"/>
                  </a:cubicBezTo>
                  <a:cubicBezTo>
                    <a:pt x="1802" y="786"/>
                    <a:pt x="1803" y="787"/>
                    <a:pt x="1804" y="788"/>
                  </a:cubicBezTo>
                  <a:cubicBezTo>
                    <a:pt x="1805" y="788"/>
                    <a:pt x="1806" y="789"/>
                    <a:pt x="1807" y="790"/>
                  </a:cubicBezTo>
                  <a:cubicBezTo>
                    <a:pt x="1811" y="803"/>
                    <a:pt x="1820" y="815"/>
                    <a:pt x="1837" y="815"/>
                  </a:cubicBezTo>
                  <a:cubicBezTo>
                    <a:pt x="1830" y="801"/>
                    <a:pt x="1824" y="788"/>
                    <a:pt x="1807" y="785"/>
                  </a:cubicBezTo>
                  <a:cubicBezTo>
                    <a:pt x="1806" y="785"/>
                    <a:pt x="1806" y="785"/>
                    <a:pt x="1806" y="785"/>
                  </a:cubicBezTo>
                  <a:cubicBezTo>
                    <a:pt x="1806" y="785"/>
                    <a:pt x="1806" y="785"/>
                    <a:pt x="1806" y="785"/>
                  </a:cubicBezTo>
                  <a:cubicBezTo>
                    <a:pt x="1805" y="785"/>
                    <a:pt x="1804" y="784"/>
                    <a:pt x="1803" y="783"/>
                  </a:cubicBezTo>
                  <a:cubicBezTo>
                    <a:pt x="1802" y="783"/>
                    <a:pt x="1801" y="782"/>
                    <a:pt x="1800" y="782"/>
                  </a:cubicBezTo>
                  <a:cubicBezTo>
                    <a:pt x="1799" y="781"/>
                    <a:pt x="1798" y="781"/>
                    <a:pt x="1797" y="780"/>
                  </a:cubicBezTo>
                  <a:cubicBezTo>
                    <a:pt x="1796" y="780"/>
                    <a:pt x="1796" y="780"/>
                    <a:pt x="1796" y="780"/>
                  </a:cubicBezTo>
                  <a:cubicBezTo>
                    <a:pt x="1797" y="780"/>
                    <a:pt x="1798" y="779"/>
                    <a:pt x="1800" y="779"/>
                  </a:cubicBezTo>
                  <a:cubicBezTo>
                    <a:pt x="1803" y="779"/>
                    <a:pt x="1807" y="779"/>
                    <a:pt x="1810" y="778"/>
                  </a:cubicBezTo>
                  <a:cubicBezTo>
                    <a:pt x="1818" y="778"/>
                    <a:pt x="1824" y="778"/>
                    <a:pt x="1830" y="778"/>
                  </a:cubicBezTo>
                  <a:cubicBezTo>
                    <a:pt x="1831" y="778"/>
                    <a:pt x="1831" y="778"/>
                    <a:pt x="1832" y="778"/>
                  </a:cubicBezTo>
                  <a:cubicBezTo>
                    <a:pt x="1833" y="778"/>
                    <a:pt x="1833" y="778"/>
                    <a:pt x="1834" y="778"/>
                  </a:cubicBezTo>
                  <a:cubicBezTo>
                    <a:pt x="1835" y="778"/>
                    <a:pt x="1837" y="778"/>
                    <a:pt x="1838" y="778"/>
                  </a:cubicBezTo>
                  <a:cubicBezTo>
                    <a:pt x="1840" y="778"/>
                    <a:pt x="1842" y="777"/>
                    <a:pt x="1844" y="777"/>
                  </a:cubicBezTo>
                  <a:cubicBezTo>
                    <a:pt x="1845" y="777"/>
                    <a:pt x="1845"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7"/>
                  </a:cubicBezTo>
                  <a:cubicBezTo>
                    <a:pt x="1846" y="777"/>
                    <a:pt x="1846" y="777"/>
                    <a:pt x="1846" y="778"/>
                  </a:cubicBezTo>
                  <a:cubicBezTo>
                    <a:pt x="1846" y="778"/>
                    <a:pt x="1846" y="778"/>
                    <a:pt x="1846" y="778"/>
                  </a:cubicBezTo>
                  <a:cubicBezTo>
                    <a:pt x="1846" y="778"/>
                    <a:pt x="1846" y="778"/>
                    <a:pt x="1846" y="778"/>
                  </a:cubicBezTo>
                  <a:cubicBezTo>
                    <a:pt x="1845" y="778"/>
                    <a:pt x="1845" y="778"/>
                    <a:pt x="1845" y="778"/>
                  </a:cubicBezTo>
                  <a:cubicBezTo>
                    <a:pt x="1845" y="778"/>
                    <a:pt x="1845" y="778"/>
                    <a:pt x="1846" y="778"/>
                  </a:cubicBezTo>
                  <a:cubicBezTo>
                    <a:pt x="1846" y="778"/>
                    <a:pt x="1846" y="778"/>
                    <a:pt x="1847" y="778"/>
                  </a:cubicBezTo>
                  <a:cubicBezTo>
                    <a:pt x="1847" y="778"/>
                    <a:pt x="1847" y="778"/>
                    <a:pt x="1847" y="778"/>
                  </a:cubicBezTo>
                  <a:cubicBezTo>
                    <a:pt x="1847" y="778"/>
                    <a:pt x="1847" y="777"/>
                    <a:pt x="1847" y="777"/>
                  </a:cubicBezTo>
                  <a:cubicBezTo>
                    <a:pt x="1847" y="777"/>
                    <a:pt x="1847" y="777"/>
                    <a:pt x="1847" y="777"/>
                  </a:cubicBezTo>
                  <a:cubicBezTo>
                    <a:pt x="1847" y="777"/>
                    <a:pt x="1847" y="777"/>
                    <a:pt x="1847" y="777"/>
                  </a:cubicBezTo>
                  <a:cubicBezTo>
                    <a:pt x="1847" y="777"/>
                    <a:pt x="1847" y="777"/>
                    <a:pt x="1847" y="777"/>
                  </a:cubicBezTo>
                  <a:cubicBezTo>
                    <a:pt x="1847" y="777"/>
                    <a:pt x="1847" y="776"/>
                    <a:pt x="1846" y="776"/>
                  </a:cubicBezTo>
                  <a:cubicBezTo>
                    <a:pt x="1846" y="776"/>
                    <a:pt x="1845" y="776"/>
                    <a:pt x="1844" y="776"/>
                  </a:cubicBezTo>
                  <a:cubicBezTo>
                    <a:pt x="1842" y="776"/>
                    <a:pt x="1840" y="775"/>
                    <a:pt x="1838" y="775"/>
                  </a:cubicBezTo>
                  <a:cubicBezTo>
                    <a:pt x="1837" y="775"/>
                    <a:pt x="1836" y="775"/>
                    <a:pt x="1834" y="775"/>
                  </a:cubicBezTo>
                  <a:cubicBezTo>
                    <a:pt x="1834" y="774"/>
                    <a:pt x="1833" y="774"/>
                    <a:pt x="1832" y="774"/>
                  </a:cubicBezTo>
                  <a:cubicBezTo>
                    <a:pt x="1832" y="775"/>
                    <a:pt x="1831" y="774"/>
                    <a:pt x="1830" y="774"/>
                  </a:cubicBezTo>
                  <a:cubicBezTo>
                    <a:pt x="1828" y="774"/>
                    <a:pt x="1826" y="774"/>
                    <a:pt x="1824" y="774"/>
                  </a:cubicBezTo>
                  <a:cubicBezTo>
                    <a:pt x="1824" y="774"/>
                    <a:pt x="1824" y="774"/>
                    <a:pt x="1824" y="774"/>
                  </a:cubicBezTo>
                  <a:cubicBezTo>
                    <a:pt x="1825" y="774"/>
                    <a:pt x="1826" y="774"/>
                    <a:pt x="1826" y="773"/>
                  </a:cubicBezTo>
                  <a:cubicBezTo>
                    <a:pt x="1827" y="773"/>
                    <a:pt x="1828" y="773"/>
                    <a:pt x="1828" y="773"/>
                  </a:cubicBezTo>
                  <a:cubicBezTo>
                    <a:pt x="1829" y="772"/>
                    <a:pt x="1830" y="772"/>
                    <a:pt x="1830" y="772"/>
                  </a:cubicBezTo>
                  <a:cubicBezTo>
                    <a:pt x="1831" y="771"/>
                    <a:pt x="1833" y="770"/>
                    <a:pt x="1834" y="769"/>
                  </a:cubicBezTo>
                  <a:cubicBezTo>
                    <a:pt x="1835" y="768"/>
                    <a:pt x="1837" y="767"/>
                    <a:pt x="1838" y="767"/>
                  </a:cubicBezTo>
                  <a:cubicBezTo>
                    <a:pt x="1838" y="766"/>
                    <a:pt x="1839" y="766"/>
                    <a:pt x="1839" y="766"/>
                  </a:cubicBezTo>
                  <a:cubicBezTo>
                    <a:pt x="1856" y="777"/>
                    <a:pt x="1866" y="740"/>
                    <a:pt x="1873" y="732"/>
                  </a:cubicBezTo>
                  <a:cubicBezTo>
                    <a:pt x="1856" y="734"/>
                    <a:pt x="1826" y="744"/>
                    <a:pt x="1837" y="763"/>
                  </a:cubicBezTo>
                  <a:cubicBezTo>
                    <a:pt x="1838" y="763"/>
                    <a:pt x="1839" y="762"/>
                    <a:pt x="1840" y="762"/>
                  </a:cubicBezTo>
                  <a:cubicBezTo>
                    <a:pt x="1840" y="762"/>
                    <a:pt x="1840" y="762"/>
                    <a:pt x="1840" y="762"/>
                  </a:cubicBezTo>
                  <a:cubicBezTo>
                    <a:pt x="1839" y="763"/>
                    <a:pt x="1838" y="764"/>
                    <a:pt x="1836" y="765"/>
                  </a:cubicBezTo>
                  <a:cubicBezTo>
                    <a:pt x="1835" y="766"/>
                    <a:pt x="1834" y="766"/>
                    <a:pt x="1833" y="767"/>
                  </a:cubicBezTo>
                  <a:cubicBezTo>
                    <a:pt x="1831" y="768"/>
                    <a:pt x="1830" y="769"/>
                    <a:pt x="1829" y="769"/>
                  </a:cubicBezTo>
                  <a:cubicBezTo>
                    <a:pt x="1828" y="770"/>
                    <a:pt x="1828" y="770"/>
                    <a:pt x="1827" y="770"/>
                  </a:cubicBezTo>
                  <a:cubicBezTo>
                    <a:pt x="1826" y="771"/>
                    <a:pt x="1826" y="771"/>
                    <a:pt x="1825" y="771"/>
                  </a:cubicBezTo>
                  <a:cubicBezTo>
                    <a:pt x="1825" y="771"/>
                    <a:pt x="1824" y="772"/>
                    <a:pt x="1824" y="772"/>
                  </a:cubicBezTo>
                  <a:cubicBezTo>
                    <a:pt x="1823" y="772"/>
                    <a:pt x="1822" y="772"/>
                    <a:pt x="1822" y="773"/>
                  </a:cubicBezTo>
                  <a:cubicBezTo>
                    <a:pt x="1822" y="773"/>
                    <a:pt x="1821" y="773"/>
                    <a:pt x="1821" y="773"/>
                  </a:cubicBezTo>
                  <a:cubicBezTo>
                    <a:pt x="1821" y="773"/>
                    <a:pt x="1821" y="773"/>
                    <a:pt x="1820" y="773"/>
                  </a:cubicBezTo>
                  <a:cubicBezTo>
                    <a:pt x="1820" y="773"/>
                    <a:pt x="1819" y="774"/>
                    <a:pt x="1819" y="774"/>
                  </a:cubicBezTo>
                  <a:cubicBezTo>
                    <a:pt x="1819" y="774"/>
                    <a:pt x="1818" y="774"/>
                    <a:pt x="1818" y="774"/>
                  </a:cubicBezTo>
                  <a:cubicBezTo>
                    <a:pt x="1816" y="775"/>
                    <a:pt x="1813" y="775"/>
                    <a:pt x="1811" y="775"/>
                  </a:cubicBezTo>
                  <a:cubicBezTo>
                    <a:pt x="1807" y="775"/>
                    <a:pt x="1803" y="775"/>
                    <a:pt x="1799" y="776"/>
                  </a:cubicBezTo>
                  <a:cubicBezTo>
                    <a:pt x="1795" y="776"/>
                    <a:pt x="1792" y="777"/>
                    <a:pt x="1788" y="777"/>
                  </a:cubicBezTo>
                  <a:cubicBezTo>
                    <a:pt x="1784" y="778"/>
                    <a:pt x="1781" y="778"/>
                    <a:pt x="1777" y="777"/>
                  </a:cubicBezTo>
                  <a:cubicBezTo>
                    <a:pt x="1777" y="777"/>
                    <a:pt x="1777" y="777"/>
                    <a:pt x="1777" y="777"/>
                  </a:cubicBezTo>
                  <a:cubicBezTo>
                    <a:pt x="1776" y="777"/>
                    <a:pt x="1776" y="777"/>
                    <a:pt x="1776" y="777"/>
                  </a:cubicBezTo>
                  <a:cubicBezTo>
                    <a:pt x="1776" y="777"/>
                    <a:pt x="1776" y="777"/>
                    <a:pt x="1776" y="777"/>
                  </a:cubicBezTo>
                  <a:cubicBezTo>
                    <a:pt x="1775" y="776"/>
                    <a:pt x="1775" y="776"/>
                    <a:pt x="1775" y="776"/>
                  </a:cubicBezTo>
                  <a:cubicBezTo>
                    <a:pt x="1774" y="776"/>
                    <a:pt x="1774" y="776"/>
                    <a:pt x="1773" y="775"/>
                  </a:cubicBezTo>
                  <a:cubicBezTo>
                    <a:pt x="1772" y="774"/>
                    <a:pt x="1770" y="773"/>
                    <a:pt x="1769" y="772"/>
                  </a:cubicBezTo>
                  <a:cubicBezTo>
                    <a:pt x="1767" y="770"/>
                    <a:pt x="1765" y="767"/>
                    <a:pt x="1762" y="765"/>
                  </a:cubicBezTo>
                  <a:cubicBezTo>
                    <a:pt x="1762" y="765"/>
                    <a:pt x="1762" y="765"/>
                    <a:pt x="1761" y="764"/>
                  </a:cubicBezTo>
                  <a:cubicBezTo>
                    <a:pt x="1761" y="764"/>
                    <a:pt x="1761" y="764"/>
                    <a:pt x="1760" y="764"/>
                  </a:cubicBezTo>
                  <a:cubicBezTo>
                    <a:pt x="1760" y="763"/>
                    <a:pt x="1760" y="763"/>
                    <a:pt x="1759" y="763"/>
                  </a:cubicBezTo>
                  <a:cubicBezTo>
                    <a:pt x="1759" y="763"/>
                    <a:pt x="1759" y="763"/>
                    <a:pt x="1758" y="762"/>
                  </a:cubicBezTo>
                  <a:cubicBezTo>
                    <a:pt x="1757" y="762"/>
                    <a:pt x="1755" y="761"/>
                    <a:pt x="1754" y="761"/>
                  </a:cubicBezTo>
                  <a:cubicBezTo>
                    <a:pt x="1753" y="761"/>
                    <a:pt x="1752" y="761"/>
                    <a:pt x="1751" y="760"/>
                  </a:cubicBezTo>
                  <a:cubicBezTo>
                    <a:pt x="1751" y="760"/>
                    <a:pt x="1750" y="760"/>
                    <a:pt x="1749" y="760"/>
                  </a:cubicBezTo>
                  <a:cubicBezTo>
                    <a:pt x="1749" y="760"/>
                    <a:pt x="1748" y="760"/>
                    <a:pt x="1747" y="760"/>
                  </a:cubicBezTo>
                  <a:cubicBezTo>
                    <a:pt x="1747" y="760"/>
                    <a:pt x="1746" y="760"/>
                    <a:pt x="1745" y="760"/>
                  </a:cubicBezTo>
                  <a:cubicBezTo>
                    <a:pt x="1743" y="761"/>
                    <a:pt x="1741" y="761"/>
                    <a:pt x="1739" y="761"/>
                  </a:cubicBezTo>
                  <a:cubicBezTo>
                    <a:pt x="1739" y="761"/>
                    <a:pt x="1739" y="762"/>
                    <a:pt x="1739" y="762"/>
                  </a:cubicBezTo>
                  <a:cubicBezTo>
                    <a:pt x="1740" y="761"/>
                    <a:pt x="1740" y="760"/>
                    <a:pt x="1741" y="759"/>
                  </a:cubicBezTo>
                  <a:cubicBezTo>
                    <a:pt x="1742" y="758"/>
                    <a:pt x="1743" y="757"/>
                    <a:pt x="1743" y="757"/>
                  </a:cubicBezTo>
                  <a:cubicBezTo>
                    <a:pt x="1744" y="756"/>
                    <a:pt x="1744" y="756"/>
                    <a:pt x="1744" y="756"/>
                  </a:cubicBezTo>
                  <a:cubicBezTo>
                    <a:pt x="1744" y="756"/>
                    <a:pt x="1744" y="756"/>
                    <a:pt x="1744" y="756"/>
                  </a:cubicBezTo>
                  <a:cubicBezTo>
                    <a:pt x="1744" y="756"/>
                    <a:pt x="1744" y="756"/>
                    <a:pt x="1744" y="756"/>
                  </a:cubicBezTo>
                  <a:cubicBezTo>
                    <a:pt x="1744" y="756"/>
                    <a:pt x="1744" y="756"/>
                    <a:pt x="1744" y="756"/>
                  </a:cubicBezTo>
                  <a:cubicBezTo>
                    <a:pt x="1744" y="755"/>
                    <a:pt x="1744" y="755"/>
                    <a:pt x="1744" y="755"/>
                  </a:cubicBezTo>
                  <a:cubicBezTo>
                    <a:pt x="1744" y="755"/>
                    <a:pt x="1745" y="754"/>
                    <a:pt x="1745" y="754"/>
                  </a:cubicBezTo>
                  <a:cubicBezTo>
                    <a:pt x="1745" y="754"/>
                    <a:pt x="1745" y="753"/>
                    <a:pt x="1746" y="753"/>
                  </a:cubicBezTo>
                  <a:cubicBezTo>
                    <a:pt x="1746" y="752"/>
                    <a:pt x="1746" y="752"/>
                    <a:pt x="1747" y="751"/>
                  </a:cubicBezTo>
                  <a:cubicBezTo>
                    <a:pt x="1747" y="750"/>
                    <a:pt x="1747" y="750"/>
                    <a:pt x="1748" y="749"/>
                  </a:cubicBezTo>
                  <a:cubicBezTo>
                    <a:pt x="1749" y="747"/>
                    <a:pt x="1749" y="745"/>
                    <a:pt x="1750" y="744"/>
                  </a:cubicBezTo>
                  <a:cubicBezTo>
                    <a:pt x="1751" y="742"/>
                    <a:pt x="1751" y="740"/>
                    <a:pt x="1752" y="739"/>
                  </a:cubicBezTo>
                  <a:cubicBezTo>
                    <a:pt x="1753" y="736"/>
                    <a:pt x="1753" y="733"/>
                    <a:pt x="1754" y="730"/>
                  </a:cubicBezTo>
                  <a:cubicBezTo>
                    <a:pt x="1756" y="724"/>
                    <a:pt x="1758" y="720"/>
                    <a:pt x="1759" y="716"/>
                  </a:cubicBezTo>
                  <a:cubicBezTo>
                    <a:pt x="1760" y="714"/>
                    <a:pt x="1761" y="712"/>
                    <a:pt x="1762" y="711"/>
                  </a:cubicBezTo>
                  <a:cubicBezTo>
                    <a:pt x="1763" y="709"/>
                    <a:pt x="1763" y="708"/>
                    <a:pt x="1764" y="707"/>
                  </a:cubicBezTo>
                  <a:cubicBezTo>
                    <a:pt x="1765" y="705"/>
                    <a:pt x="1766" y="704"/>
                    <a:pt x="1766" y="704"/>
                  </a:cubicBezTo>
                  <a:cubicBezTo>
                    <a:pt x="1766" y="704"/>
                    <a:pt x="1765" y="705"/>
                    <a:pt x="1764" y="707"/>
                  </a:cubicBezTo>
                  <a:cubicBezTo>
                    <a:pt x="1763" y="708"/>
                    <a:pt x="1762" y="709"/>
                    <a:pt x="1761" y="710"/>
                  </a:cubicBezTo>
                  <a:cubicBezTo>
                    <a:pt x="1760" y="712"/>
                    <a:pt x="1759" y="713"/>
                    <a:pt x="1758" y="715"/>
                  </a:cubicBezTo>
                  <a:cubicBezTo>
                    <a:pt x="1757" y="716"/>
                    <a:pt x="1756" y="718"/>
                    <a:pt x="1755" y="720"/>
                  </a:cubicBezTo>
                  <a:cubicBezTo>
                    <a:pt x="1755" y="719"/>
                    <a:pt x="1755" y="718"/>
                    <a:pt x="1755" y="717"/>
                  </a:cubicBezTo>
                  <a:cubicBezTo>
                    <a:pt x="1755" y="715"/>
                    <a:pt x="1755" y="713"/>
                    <a:pt x="1755" y="712"/>
                  </a:cubicBezTo>
                  <a:cubicBezTo>
                    <a:pt x="1754" y="710"/>
                    <a:pt x="1754" y="708"/>
                    <a:pt x="1754" y="706"/>
                  </a:cubicBezTo>
                  <a:cubicBezTo>
                    <a:pt x="1754" y="705"/>
                    <a:pt x="1753" y="704"/>
                    <a:pt x="1753" y="703"/>
                  </a:cubicBezTo>
                  <a:cubicBezTo>
                    <a:pt x="1765" y="682"/>
                    <a:pt x="1747" y="680"/>
                    <a:pt x="1746" y="662"/>
                  </a:cubicBezTo>
                  <a:cubicBezTo>
                    <a:pt x="1732" y="679"/>
                    <a:pt x="1724" y="696"/>
                    <a:pt x="1750" y="702"/>
                  </a:cubicBezTo>
                  <a:cubicBezTo>
                    <a:pt x="1750" y="702"/>
                    <a:pt x="1750" y="702"/>
                    <a:pt x="1750" y="702"/>
                  </a:cubicBezTo>
                  <a:cubicBezTo>
                    <a:pt x="1750" y="704"/>
                    <a:pt x="1750" y="705"/>
                    <a:pt x="1751" y="707"/>
                  </a:cubicBezTo>
                  <a:cubicBezTo>
                    <a:pt x="1751" y="709"/>
                    <a:pt x="1751" y="710"/>
                    <a:pt x="1751" y="712"/>
                  </a:cubicBezTo>
                  <a:cubicBezTo>
                    <a:pt x="1752" y="714"/>
                    <a:pt x="1752" y="715"/>
                    <a:pt x="1752" y="717"/>
                  </a:cubicBezTo>
                  <a:cubicBezTo>
                    <a:pt x="1752" y="719"/>
                    <a:pt x="1752" y="720"/>
                    <a:pt x="1751" y="722"/>
                  </a:cubicBezTo>
                  <a:cubicBezTo>
                    <a:pt x="1751" y="723"/>
                    <a:pt x="1751" y="724"/>
                    <a:pt x="1751" y="724"/>
                  </a:cubicBezTo>
                  <a:cubicBezTo>
                    <a:pt x="1751" y="725"/>
                    <a:pt x="1751" y="726"/>
                    <a:pt x="1751" y="727"/>
                  </a:cubicBezTo>
                  <a:cubicBezTo>
                    <a:pt x="1751" y="727"/>
                    <a:pt x="1751" y="728"/>
                    <a:pt x="1751" y="728"/>
                  </a:cubicBezTo>
                  <a:cubicBezTo>
                    <a:pt x="1750" y="728"/>
                    <a:pt x="1750" y="729"/>
                    <a:pt x="1750" y="729"/>
                  </a:cubicBezTo>
                  <a:cubicBezTo>
                    <a:pt x="1749" y="732"/>
                    <a:pt x="1748" y="734"/>
                    <a:pt x="1746" y="737"/>
                  </a:cubicBezTo>
                  <a:cubicBezTo>
                    <a:pt x="1746" y="739"/>
                    <a:pt x="1745" y="741"/>
                    <a:pt x="1745" y="742"/>
                  </a:cubicBezTo>
                  <a:cubicBezTo>
                    <a:pt x="1744" y="744"/>
                    <a:pt x="1743" y="745"/>
                    <a:pt x="1743" y="747"/>
                  </a:cubicBezTo>
                  <a:cubicBezTo>
                    <a:pt x="1742" y="748"/>
                    <a:pt x="1742" y="749"/>
                    <a:pt x="1742" y="749"/>
                  </a:cubicBezTo>
                  <a:cubicBezTo>
                    <a:pt x="1741" y="750"/>
                    <a:pt x="1741" y="750"/>
                    <a:pt x="1741" y="750"/>
                  </a:cubicBezTo>
                  <a:cubicBezTo>
                    <a:pt x="1741" y="751"/>
                    <a:pt x="1741" y="751"/>
                    <a:pt x="1740" y="751"/>
                  </a:cubicBezTo>
                  <a:cubicBezTo>
                    <a:pt x="1740" y="752"/>
                    <a:pt x="1740" y="752"/>
                    <a:pt x="1740" y="753"/>
                  </a:cubicBezTo>
                  <a:cubicBezTo>
                    <a:pt x="1739" y="753"/>
                    <a:pt x="1739" y="753"/>
                    <a:pt x="1739" y="753"/>
                  </a:cubicBezTo>
                  <a:cubicBezTo>
                    <a:pt x="1739" y="753"/>
                    <a:pt x="1739" y="753"/>
                    <a:pt x="1739" y="753"/>
                  </a:cubicBezTo>
                  <a:cubicBezTo>
                    <a:pt x="1739" y="753"/>
                    <a:pt x="1739" y="753"/>
                    <a:pt x="1739" y="753"/>
                  </a:cubicBezTo>
                  <a:cubicBezTo>
                    <a:pt x="1739" y="753"/>
                    <a:pt x="1739" y="753"/>
                    <a:pt x="1739" y="753"/>
                  </a:cubicBezTo>
                  <a:cubicBezTo>
                    <a:pt x="1739" y="754"/>
                    <a:pt x="1739" y="754"/>
                    <a:pt x="1739" y="754"/>
                  </a:cubicBezTo>
                  <a:cubicBezTo>
                    <a:pt x="1738" y="754"/>
                    <a:pt x="1738" y="755"/>
                    <a:pt x="1737" y="756"/>
                  </a:cubicBezTo>
                  <a:cubicBezTo>
                    <a:pt x="1734" y="759"/>
                    <a:pt x="1732" y="761"/>
                    <a:pt x="1728" y="764"/>
                  </a:cubicBezTo>
                  <a:cubicBezTo>
                    <a:pt x="1725" y="767"/>
                    <a:pt x="1722" y="770"/>
                    <a:pt x="1718" y="773"/>
                  </a:cubicBezTo>
                  <a:cubicBezTo>
                    <a:pt x="1715" y="775"/>
                    <a:pt x="1711" y="779"/>
                    <a:pt x="1708" y="782"/>
                  </a:cubicBezTo>
                  <a:cubicBezTo>
                    <a:pt x="1704" y="785"/>
                    <a:pt x="1700" y="789"/>
                    <a:pt x="1697" y="793"/>
                  </a:cubicBezTo>
                  <a:cubicBezTo>
                    <a:pt x="1697" y="793"/>
                    <a:pt x="1697" y="793"/>
                    <a:pt x="1697" y="793"/>
                  </a:cubicBezTo>
                  <a:cubicBezTo>
                    <a:pt x="1697" y="792"/>
                    <a:pt x="1696" y="792"/>
                    <a:pt x="1696" y="791"/>
                  </a:cubicBezTo>
                  <a:cubicBezTo>
                    <a:pt x="1696" y="790"/>
                    <a:pt x="1696" y="789"/>
                    <a:pt x="1696" y="789"/>
                  </a:cubicBezTo>
                  <a:cubicBezTo>
                    <a:pt x="1696" y="788"/>
                    <a:pt x="1696" y="788"/>
                    <a:pt x="1695" y="788"/>
                  </a:cubicBezTo>
                  <a:cubicBezTo>
                    <a:pt x="1695" y="787"/>
                    <a:pt x="1695" y="787"/>
                    <a:pt x="1695" y="786"/>
                  </a:cubicBezTo>
                  <a:cubicBezTo>
                    <a:pt x="1694" y="785"/>
                    <a:pt x="1693" y="783"/>
                    <a:pt x="1692" y="781"/>
                  </a:cubicBezTo>
                  <a:cubicBezTo>
                    <a:pt x="1691" y="779"/>
                    <a:pt x="1690" y="778"/>
                    <a:pt x="1689" y="776"/>
                  </a:cubicBezTo>
                  <a:cubicBezTo>
                    <a:pt x="1687" y="772"/>
                    <a:pt x="1685" y="768"/>
                    <a:pt x="1683" y="764"/>
                  </a:cubicBezTo>
                  <a:cubicBezTo>
                    <a:pt x="1682" y="762"/>
                    <a:pt x="1681" y="760"/>
                    <a:pt x="1680" y="758"/>
                  </a:cubicBezTo>
                  <a:cubicBezTo>
                    <a:pt x="1679" y="756"/>
                    <a:pt x="1678" y="754"/>
                    <a:pt x="1678" y="752"/>
                  </a:cubicBezTo>
                  <a:cubicBezTo>
                    <a:pt x="1677" y="750"/>
                    <a:pt x="1677" y="748"/>
                    <a:pt x="1676" y="746"/>
                  </a:cubicBezTo>
                  <a:cubicBezTo>
                    <a:pt x="1676" y="746"/>
                    <a:pt x="1676" y="746"/>
                    <a:pt x="1676" y="746"/>
                  </a:cubicBezTo>
                  <a:cubicBezTo>
                    <a:pt x="1677" y="745"/>
                    <a:pt x="1677" y="745"/>
                    <a:pt x="1678" y="744"/>
                  </a:cubicBezTo>
                  <a:cubicBezTo>
                    <a:pt x="1678" y="744"/>
                    <a:pt x="1678" y="743"/>
                    <a:pt x="1678" y="743"/>
                  </a:cubicBezTo>
                  <a:cubicBezTo>
                    <a:pt x="1678" y="743"/>
                    <a:pt x="1678" y="743"/>
                    <a:pt x="1678" y="742"/>
                  </a:cubicBezTo>
                  <a:cubicBezTo>
                    <a:pt x="1679" y="742"/>
                    <a:pt x="1679" y="742"/>
                    <a:pt x="1679" y="742"/>
                  </a:cubicBezTo>
                  <a:cubicBezTo>
                    <a:pt x="1679" y="741"/>
                    <a:pt x="1679" y="740"/>
                    <a:pt x="1680" y="739"/>
                  </a:cubicBezTo>
                  <a:cubicBezTo>
                    <a:pt x="1680" y="738"/>
                    <a:pt x="1681" y="736"/>
                    <a:pt x="1681" y="735"/>
                  </a:cubicBezTo>
                  <a:cubicBezTo>
                    <a:pt x="1682" y="734"/>
                    <a:pt x="1682" y="733"/>
                    <a:pt x="1683" y="732"/>
                  </a:cubicBezTo>
                  <a:cubicBezTo>
                    <a:pt x="1683" y="731"/>
                    <a:pt x="1684" y="730"/>
                    <a:pt x="1685" y="728"/>
                  </a:cubicBezTo>
                  <a:cubicBezTo>
                    <a:pt x="1703" y="725"/>
                    <a:pt x="1698" y="710"/>
                    <a:pt x="1709" y="697"/>
                  </a:cubicBezTo>
                  <a:cubicBezTo>
                    <a:pt x="1700" y="701"/>
                    <a:pt x="1689" y="703"/>
                    <a:pt x="1684" y="709"/>
                  </a:cubicBezTo>
                  <a:cubicBezTo>
                    <a:pt x="1680" y="714"/>
                    <a:pt x="1679" y="725"/>
                    <a:pt x="1682" y="729"/>
                  </a:cubicBezTo>
                  <a:cubicBezTo>
                    <a:pt x="1682" y="729"/>
                    <a:pt x="1682" y="729"/>
                    <a:pt x="1682" y="729"/>
                  </a:cubicBezTo>
                  <a:cubicBezTo>
                    <a:pt x="1682" y="729"/>
                    <a:pt x="1682" y="729"/>
                    <a:pt x="1682" y="729"/>
                  </a:cubicBezTo>
                  <a:cubicBezTo>
                    <a:pt x="1682" y="729"/>
                    <a:pt x="1682" y="729"/>
                    <a:pt x="1682" y="729"/>
                  </a:cubicBezTo>
                  <a:cubicBezTo>
                    <a:pt x="1681" y="730"/>
                    <a:pt x="1681" y="730"/>
                    <a:pt x="1681" y="731"/>
                  </a:cubicBezTo>
                  <a:cubicBezTo>
                    <a:pt x="1680" y="732"/>
                    <a:pt x="1680" y="733"/>
                    <a:pt x="1679" y="735"/>
                  </a:cubicBezTo>
                  <a:cubicBezTo>
                    <a:pt x="1678" y="736"/>
                    <a:pt x="1678" y="737"/>
                    <a:pt x="1678" y="738"/>
                  </a:cubicBezTo>
                  <a:cubicBezTo>
                    <a:pt x="1677" y="739"/>
                    <a:pt x="1677" y="740"/>
                    <a:pt x="1676" y="741"/>
                  </a:cubicBezTo>
                  <a:cubicBezTo>
                    <a:pt x="1676" y="741"/>
                    <a:pt x="1676" y="741"/>
                    <a:pt x="1676" y="742"/>
                  </a:cubicBezTo>
                  <a:cubicBezTo>
                    <a:pt x="1676" y="742"/>
                    <a:pt x="1676" y="742"/>
                    <a:pt x="1676" y="742"/>
                  </a:cubicBezTo>
                  <a:cubicBezTo>
                    <a:pt x="1676" y="742"/>
                    <a:pt x="1676" y="742"/>
                    <a:pt x="1676" y="742"/>
                  </a:cubicBezTo>
                  <a:cubicBezTo>
                    <a:pt x="1676" y="742"/>
                    <a:pt x="1676" y="741"/>
                    <a:pt x="1676" y="740"/>
                  </a:cubicBezTo>
                  <a:cubicBezTo>
                    <a:pt x="1676" y="740"/>
                    <a:pt x="1675" y="739"/>
                    <a:pt x="1675" y="739"/>
                  </a:cubicBezTo>
                  <a:cubicBezTo>
                    <a:pt x="1676" y="739"/>
                    <a:pt x="1675" y="738"/>
                    <a:pt x="1675" y="738"/>
                  </a:cubicBezTo>
                  <a:cubicBezTo>
                    <a:pt x="1675" y="737"/>
                    <a:pt x="1675" y="736"/>
                    <a:pt x="1675" y="736"/>
                  </a:cubicBezTo>
                  <a:cubicBezTo>
                    <a:pt x="1674" y="734"/>
                    <a:pt x="1674" y="733"/>
                    <a:pt x="1674" y="732"/>
                  </a:cubicBezTo>
                  <a:cubicBezTo>
                    <a:pt x="1674" y="730"/>
                    <a:pt x="1673" y="729"/>
                    <a:pt x="1673" y="729"/>
                  </a:cubicBezTo>
                  <a:cubicBezTo>
                    <a:pt x="1673" y="729"/>
                    <a:pt x="1673" y="729"/>
                    <a:pt x="1673" y="730"/>
                  </a:cubicBezTo>
                  <a:cubicBezTo>
                    <a:pt x="1673" y="730"/>
                    <a:pt x="1673" y="731"/>
                    <a:pt x="1672" y="732"/>
                  </a:cubicBezTo>
                  <a:cubicBezTo>
                    <a:pt x="1672" y="733"/>
                    <a:pt x="1672" y="735"/>
                    <a:pt x="1672" y="736"/>
                  </a:cubicBezTo>
                  <a:cubicBezTo>
                    <a:pt x="1672" y="737"/>
                    <a:pt x="1672" y="737"/>
                    <a:pt x="1672" y="738"/>
                  </a:cubicBezTo>
                  <a:cubicBezTo>
                    <a:pt x="1671" y="739"/>
                    <a:pt x="1671" y="739"/>
                    <a:pt x="1672" y="740"/>
                  </a:cubicBezTo>
                  <a:cubicBezTo>
                    <a:pt x="1672" y="740"/>
                    <a:pt x="1672" y="740"/>
                    <a:pt x="1672" y="741"/>
                  </a:cubicBezTo>
                  <a:cubicBezTo>
                    <a:pt x="1672" y="744"/>
                    <a:pt x="1673" y="749"/>
                    <a:pt x="1674" y="753"/>
                  </a:cubicBezTo>
                  <a:cubicBezTo>
                    <a:pt x="1674" y="754"/>
                    <a:pt x="1675" y="756"/>
                    <a:pt x="1675" y="757"/>
                  </a:cubicBezTo>
                  <a:cubicBezTo>
                    <a:pt x="1675" y="757"/>
                    <a:pt x="1675" y="757"/>
                    <a:pt x="1674" y="757"/>
                  </a:cubicBezTo>
                  <a:cubicBezTo>
                    <a:pt x="1674" y="756"/>
                    <a:pt x="1673" y="756"/>
                    <a:pt x="1673" y="755"/>
                  </a:cubicBezTo>
                  <a:cubicBezTo>
                    <a:pt x="1672" y="755"/>
                    <a:pt x="1671" y="754"/>
                    <a:pt x="1671" y="754"/>
                  </a:cubicBezTo>
                  <a:cubicBezTo>
                    <a:pt x="1670" y="753"/>
                    <a:pt x="1668" y="752"/>
                    <a:pt x="1667" y="752"/>
                  </a:cubicBezTo>
                  <a:cubicBezTo>
                    <a:pt x="1667" y="752"/>
                    <a:pt x="1667" y="752"/>
                    <a:pt x="1667" y="752"/>
                  </a:cubicBezTo>
                  <a:cubicBezTo>
                    <a:pt x="1661" y="735"/>
                    <a:pt x="1649" y="728"/>
                    <a:pt x="1630" y="738"/>
                  </a:cubicBezTo>
                  <a:cubicBezTo>
                    <a:pt x="1644" y="745"/>
                    <a:pt x="1647" y="758"/>
                    <a:pt x="1665" y="752"/>
                  </a:cubicBezTo>
                  <a:cubicBezTo>
                    <a:pt x="1665" y="753"/>
                    <a:pt x="1666" y="753"/>
                    <a:pt x="1666" y="753"/>
                  </a:cubicBezTo>
                  <a:cubicBezTo>
                    <a:pt x="1667" y="754"/>
                    <a:pt x="1669" y="755"/>
                    <a:pt x="1670" y="755"/>
                  </a:cubicBezTo>
                  <a:cubicBezTo>
                    <a:pt x="1670" y="756"/>
                    <a:pt x="1671" y="756"/>
                    <a:pt x="1672" y="757"/>
                  </a:cubicBezTo>
                  <a:cubicBezTo>
                    <a:pt x="1672" y="757"/>
                    <a:pt x="1673" y="757"/>
                    <a:pt x="1673" y="758"/>
                  </a:cubicBezTo>
                  <a:cubicBezTo>
                    <a:pt x="1675" y="759"/>
                    <a:pt x="1676" y="760"/>
                    <a:pt x="1677" y="761"/>
                  </a:cubicBezTo>
                  <a:cubicBezTo>
                    <a:pt x="1678" y="763"/>
                    <a:pt x="1678" y="764"/>
                    <a:pt x="1679" y="766"/>
                  </a:cubicBezTo>
                  <a:cubicBezTo>
                    <a:pt x="1681" y="770"/>
                    <a:pt x="1684" y="774"/>
                    <a:pt x="1686" y="778"/>
                  </a:cubicBezTo>
                  <a:cubicBezTo>
                    <a:pt x="1687" y="779"/>
                    <a:pt x="1688" y="781"/>
                    <a:pt x="1689" y="783"/>
                  </a:cubicBezTo>
                  <a:cubicBezTo>
                    <a:pt x="1690" y="785"/>
                    <a:pt x="1691" y="786"/>
                    <a:pt x="1691" y="788"/>
                  </a:cubicBezTo>
                  <a:cubicBezTo>
                    <a:pt x="1691" y="788"/>
                    <a:pt x="1692" y="789"/>
                    <a:pt x="1692" y="789"/>
                  </a:cubicBezTo>
                  <a:cubicBezTo>
                    <a:pt x="1692" y="789"/>
                    <a:pt x="1692" y="790"/>
                    <a:pt x="1692" y="790"/>
                  </a:cubicBezTo>
                  <a:cubicBezTo>
                    <a:pt x="1693" y="791"/>
                    <a:pt x="1693" y="791"/>
                    <a:pt x="1693" y="792"/>
                  </a:cubicBezTo>
                  <a:cubicBezTo>
                    <a:pt x="1694" y="793"/>
                    <a:pt x="1694" y="793"/>
                    <a:pt x="1694" y="794"/>
                  </a:cubicBezTo>
                  <a:cubicBezTo>
                    <a:pt x="1695" y="794"/>
                    <a:pt x="1695" y="795"/>
                    <a:pt x="1695" y="795"/>
                  </a:cubicBezTo>
                  <a:cubicBezTo>
                    <a:pt x="1693" y="798"/>
                    <a:pt x="1690" y="801"/>
                    <a:pt x="1688" y="804"/>
                  </a:cubicBezTo>
                  <a:cubicBezTo>
                    <a:pt x="1685" y="808"/>
                    <a:pt x="1682" y="811"/>
                    <a:pt x="1679" y="815"/>
                  </a:cubicBezTo>
                  <a:cubicBezTo>
                    <a:pt x="1679" y="816"/>
                    <a:pt x="1678" y="817"/>
                    <a:pt x="1677" y="818"/>
                  </a:cubicBezTo>
                  <a:cubicBezTo>
                    <a:pt x="1676" y="819"/>
                    <a:pt x="1675" y="820"/>
                    <a:pt x="1674" y="820"/>
                  </a:cubicBezTo>
                  <a:cubicBezTo>
                    <a:pt x="1673" y="822"/>
                    <a:pt x="1671" y="824"/>
                    <a:pt x="1669" y="825"/>
                  </a:cubicBezTo>
                  <a:cubicBezTo>
                    <a:pt x="1661" y="831"/>
                    <a:pt x="1652" y="835"/>
                    <a:pt x="1644" y="840"/>
                  </a:cubicBezTo>
                  <a:cubicBezTo>
                    <a:pt x="1639" y="843"/>
                    <a:pt x="1634" y="845"/>
                    <a:pt x="1629" y="847"/>
                  </a:cubicBezTo>
                  <a:cubicBezTo>
                    <a:pt x="1630" y="847"/>
                    <a:pt x="1630" y="847"/>
                    <a:pt x="1630" y="846"/>
                  </a:cubicBezTo>
                  <a:cubicBezTo>
                    <a:pt x="1631" y="846"/>
                    <a:pt x="1631" y="845"/>
                    <a:pt x="1631" y="845"/>
                  </a:cubicBezTo>
                  <a:cubicBezTo>
                    <a:pt x="1631" y="845"/>
                    <a:pt x="1631" y="844"/>
                    <a:pt x="1631" y="844"/>
                  </a:cubicBezTo>
                  <a:cubicBezTo>
                    <a:pt x="1632" y="844"/>
                    <a:pt x="1632" y="844"/>
                    <a:pt x="1632" y="843"/>
                  </a:cubicBezTo>
                  <a:cubicBezTo>
                    <a:pt x="1632" y="842"/>
                    <a:pt x="1632" y="841"/>
                    <a:pt x="1632" y="840"/>
                  </a:cubicBezTo>
                  <a:cubicBezTo>
                    <a:pt x="1632" y="839"/>
                    <a:pt x="1632" y="837"/>
                    <a:pt x="1632" y="836"/>
                  </a:cubicBezTo>
                  <a:cubicBezTo>
                    <a:pt x="1632" y="835"/>
                    <a:pt x="1632" y="833"/>
                    <a:pt x="1632" y="832"/>
                  </a:cubicBezTo>
                  <a:cubicBezTo>
                    <a:pt x="1632" y="831"/>
                    <a:pt x="1632" y="829"/>
                    <a:pt x="1631" y="828"/>
                  </a:cubicBezTo>
                  <a:cubicBezTo>
                    <a:pt x="1631" y="826"/>
                    <a:pt x="1631" y="824"/>
                    <a:pt x="1631" y="823"/>
                  </a:cubicBezTo>
                  <a:cubicBezTo>
                    <a:pt x="1650" y="810"/>
                    <a:pt x="1629" y="795"/>
                    <a:pt x="1650" y="785"/>
                  </a:cubicBezTo>
                  <a:cubicBezTo>
                    <a:pt x="1639" y="784"/>
                    <a:pt x="1628" y="787"/>
                    <a:pt x="1622" y="798"/>
                  </a:cubicBezTo>
                  <a:cubicBezTo>
                    <a:pt x="1618" y="805"/>
                    <a:pt x="1618" y="821"/>
                    <a:pt x="1628" y="824"/>
                  </a:cubicBezTo>
                  <a:cubicBezTo>
                    <a:pt x="1629" y="825"/>
                    <a:pt x="1629" y="827"/>
                    <a:pt x="1629" y="828"/>
                  </a:cubicBezTo>
                  <a:cubicBezTo>
                    <a:pt x="1629" y="830"/>
                    <a:pt x="1629" y="831"/>
                    <a:pt x="1629" y="832"/>
                  </a:cubicBezTo>
                  <a:cubicBezTo>
                    <a:pt x="1630" y="834"/>
                    <a:pt x="1630" y="835"/>
                    <a:pt x="1630" y="836"/>
                  </a:cubicBezTo>
                  <a:cubicBezTo>
                    <a:pt x="1630" y="837"/>
                    <a:pt x="1630" y="839"/>
                    <a:pt x="1630" y="840"/>
                  </a:cubicBezTo>
                  <a:cubicBezTo>
                    <a:pt x="1630" y="841"/>
                    <a:pt x="1630" y="842"/>
                    <a:pt x="1629" y="843"/>
                  </a:cubicBezTo>
                  <a:cubicBezTo>
                    <a:pt x="1629" y="843"/>
                    <a:pt x="1629" y="843"/>
                    <a:pt x="1629" y="844"/>
                  </a:cubicBezTo>
                  <a:cubicBezTo>
                    <a:pt x="1629" y="844"/>
                    <a:pt x="1629" y="844"/>
                    <a:pt x="1629" y="844"/>
                  </a:cubicBezTo>
                  <a:cubicBezTo>
                    <a:pt x="1629" y="845"/>
                    <a:pt x="1629" y="845"/>
                    <a:pt x="1629" y="846"/>
                  </a:cubicBezTo>
                  <a:cubicBezTo>
                    <a:pt x="1628" y="846"/>
                    <a:pt x="1628" y="847"/>
                    <a:pt x="1628" y="848"/>
                  </a:cubicBezTo>
                  <a:cubicBezTo>
                    <a:pt x="1628" y="848"/>
                    <a:pt x="1628" y="848"/>
                    <a:pt x="1628" y="848"/>
                  </a:cubicBezTo>
                  <a:cubicBezTo>
                    <a:pt x="1624" y="850"/>
                    <a:pt x="1621" y="852"/>
                    <a:pt x="1618" y="853"/>
                  </a:cubicBezTo>
                  <a:cubicBezTo>
                    <a:pt x="1606" y="860"/>
                    <a:pt x="1595" y="865"/>
                    <a:pt x="1585" y="871"/>
                  </a:cubicBezTo>
                  <a:cubicBezTo>
                    <a:pt x="1550" y="877"/>
                    <a:pt x="1511" y="882"/>
                    <a:pt x="1483" y="891"/>
                  </a:cubicBezTo>
                  <a:cubicBezTo>
                    <a:pt x="1462" y="897"/>
                    <a:pt x="1438" y="900"/>
                    <a:pt x="1403" y="917"/>
                  </a:cubicBezTo>
                  <a:cubicBezTo>
                    <a:pt x="1399" y="918"/>
                    <a:pt x="1396" y="920"/>
                    <a:pt x="1393" y="922"/>
                  </a:cubicBezTo>
                  <a:cubicBezTo>
                    <a:pt x="1388" y="908"/>
                    <a:pt x="1380" y="897"/>
                    <a:pt x="1366" y="901"/>
                  </a:cubicBezTo>
                  <a:cubicBezTo>
                    <a:pt x="1366" y="900"/>
                    <a:pt x="1365" y="900"/>
                    <a:pt x="1365" y="899"/>
                  </a:cubicBezTo>
                  <a:cubicBezTo>
                    <a:pt x="1363" y="898"/>
                    <a:pt x="1361" y="897"/>
                    <a:pt x="1359" y="896"/>
                  </a:cubicBezTo>
                  <a:cubicBezTo>
                    <a:pt x="1358" y="895"/>
                    <a:pt x="1356" y="894"/>
                    <a:pt x="1354" y="893"/>
                  </a:cubicBezTo>
                  <a:cubicBezTo>
                    <a:pt x="1353" y="892"/>
                    <a:pt x="1352" y="892"/>
                    <a:pt x="1351" y="891"/>
                  </a:cubicBezTo>
                  <a:cubicBezTo>
                    <a:pt x="1351" y="891"/>
                    <a:pt x="1351" y="891"/>
                    <a:pt x="1350" y="891"/>
                  </a:cubicBezTo>
                  <a:cubicBezTo>
                    <a:pt x="1350" y="891"/>
                    <a:pt x="1349" y="891"/>
                    <a:pt x="1349" y="890"/>
                  </a:cubicBezTo>
                  <a:cubicBezTo>
                    <a:pt x="1348" y="890"/>
                    <a:pt x="1347" y="890"/>
                    <a:pt x="1346" y="889"/>
                  </a:cubicBezTo>
                  <a:cubicBezTo>
                    <a:pt x="1346" y="889"/>
                    <a:pt x="1345" y="889"/>
                    <a:pt x="1344" y="889"/>
                  </a:cubicBezTo>
                  <a:cubicBezTo>
                    <a:pt x="1344" y="889"/>
                    <a:pt x="1343" y="889"/>
                    <a:pt x="1343" y="888"/>
                  </a:cubicBezTo>
                  <a:cubicBezTo>
                    <a:pt x="1344" y="888"/>
                    <a:pt x="1345" y="888"/>
                    <a:pt x="1346" y="887"/>
                  </a:cubicBezTo>
                  <a:cubicBezTo>
                    <a:pt x="1348" y="887"/>
                    <a:pt x="1349" y="887"/>
                    <a:pt x="1350" y="886"/>
                  </a:cubicBezTo>
                  <a:cubicBezTo>
                    <a:pt x="1351" y="886"/>
                    <a:pt x="1353" y="885"/>
                    <a:pt x="1354" y="885"/>
                  </a:cubicBezTo>
                  <a:cubicBezTo>
                    <a:pt x="1355" y="884"/>
                    <a:pt x="1356" y="883"/>
                    <a:pt x="1357" y="883"/>
                  </a:cubicBezTo>
                  <a:cubicBezTo>
                    <a:pt x="1359" y="882"/>
                    <a:pt x="1360" y="882"/>
                    <a:pt x="1361" y="881"/>
                  </a:cubicBezTo>
                  <a:cubicBezTo>
                    <a:pt x="1362" y="880"/>
                    <a:pt x="1363" y="880"/>
                    <a:pt x="1364" y="879"/>
                  </a:cubicBezTo>
                  <a:cubicBezTo>
                    <a:pt x="1365" y="878"/>
                    <a:pt x="1366" y="878"/>
                    <a:pt x="1367" y="877"/>
                  </a:cubicBezTo>
                  <a:cubicBezTo>
                    <a:pt x="1368" y="876"/>
                    <a:pt x="1369" y="876"/>
                    <a:pt x="1370" y="875"/>
                  </a:cubicBezTo>
                  <a:cubicBezTo>
                    <a:pt x="1371" y="874"/>
                    <a:pt x="1372" y="873"/>
                    <a:pt x="1372" y="873"/>
                  </a:cubicBezTo>
                  <a:cubicBezTo>
                    <a:pt x="1374" y="871"/>
                    <a:pt x="1376" y="870"/>
                    <a:pt x="1377" y="868"/>
                  </a:cubicBezTo>
                  <a:cubicBezTo>
                    <a:pt x="1378" y="867"/>
                    <a:pt x="1378" y="867"/>
                    <a:pt x="1379" y="866"/>
                  </a:cubicBezTo>
                  <a:cubicBezTo>
                    <a:pt x="1380" y="865"/>
                    <a:pt x="1380" y="864"/>
                    <a:pt x="1381" y="863"/>
                  </a:cubicBezTo>
                  <a:cubicBezTo>
                    <a:pt x="1381" y="863"/>
                    <a:pt x="1382" y="863"/>
                    <a:pt x="1382" y="862"/>
                  </a:cubicBezTo>
                  <a:cubicBezTo>
                    <a:pt x="1382" y="862"/>
                    <a:pt x="1382" y="862"/>
                    <a:pt x="1382" y="862"/>
                  </a:cubicBezTo>
                  <a:cubicBezTo>
                    <a:pt x="1382" y="862"/>
                    <a:pt x="1382" y="862"/>
                    <a:pt x="1383" y="862"/>
                  </a:cubicBezTo>
                  <a:cubicBezTo>
                    <a:pt x="1383" y="862"/>
                    <a:pt x="1383" y="861"/>
                    <a:pt x="1383" y="861"/>
                  </a:cubicBezTo>
                  <a:cubicBezTo>
                    <a:pt x="1383" y="861"/>
                    <a:pt x="1383" y="861"/>
                    <a:pt x="1384" y="861"/>
                  </a:cubicBezTo>
                  <a:cubicBezTo>
                    <a:pt x="1384" y="860"/>
                    <a:pt x="1385" y="860"/>
                    <a:pt x="1386" y="859"/>
                  </a:cubicBezTo>
                  <a:cubicBezTo>
                    <a:pt x="1387" y="859"/>
                    <a:pt x="1388" y="858"/>
                    <a:pt x="1389" y="857"/>
                  </a:cubicBezTo>
                  <a:cubicBezTo>
                    <a:pt x="1389" y="857"/>
                    <a:pt x="1390" y="856"/>
                    <a:pt x="1391" y="856"/>
                  </a:cubicBezTo>
                  <a:cubicBezTo>
                    <a:pt x="1392" y="855"/>
                    <a:pt x="1394" y="854"/>
                    <a:pt x="1395" y="854"/>
                  </a:cubicBezTo>
                  <a:cubicBezTo>
                    <a:pt x="1395" y="854"/>
                    <a:pt x="1395" y="854"/>
                    <a:pt x="1396" y="853"/>
                  </a:cubicBezTo>
                  <a:cubicBezTo>
                    <a:pt x="1396" y="853"/>
                    <a:pt x="1396" y="854"/>
                    <a:pt x="1396" y="854"/>
                  </a:cubicBezTo>
                  <a:cubicBezTo>
                    <a:pt x="1397" y="853"/>
                    <a:pt x="1399" y="854"/>
                    <a:pt x="1401" y="853"/>
                  </a:cubicBezTo>
                  <a:cubicBezTo>
                    <a:pt x="1401" y="853"/>
                    <a:pt x="1401" y="853"/>
                    <a:pt x="1401" y="853"/>
                  </a:cubicBezTo>
                  <a:cubicBezTo>
                    <a:pt x="1406" y="862"/>
                    <a:pt x="1415" y="854"/>
                    <a:pt x="1420" y="851"/>
                  </a:cubicBezTo>
                  <a:cubicBezTo>
                    <a:pt x="1427" y="848"/>
                    <a:pt x="1431" y="848"/>
                    <a:pt x="1440" y="848"/>
                  </a:cubicBezTo>
                  <a:cubicBezTo>
                    <a:pt x="1429" y="840"/>
                    <a:pt x="1399" y="832"/>
                    <a:pt x="1396" y="851"/>
                  </a:cubicBezTo>
                  <a:cubicBezTo>
                    <a:pt x="1395" y="851"/>
                    <a:pt x="1394" y="852"/>
                    <a:pt x="1394" y="852"/>
                  </a:cubicBezTo>
                  <a:cubicBezTo>
                    <a:pt x="1392" y="853"/>
                    <a:pt x="1391" y="853"/>
                    <a:pt x="1390" y="854"/>
                  </a:cubicBezTo>
                  <a:cubicBezTo>
                    <a:pt x="1389" y="855"/>
                    <a:pt x="1388" y="855"/>
                    <a:pt x="1387" y="856"/>
                  </a:cubicBezTo>
                  <a:cubicBezTo>
                    <a:pt x="1386" y="856"/>
                    <a:pt x="1386" y="857"/>
                    <a:pt x="1385" y="857"/>
                  </a:cubicBezTo>
                  <a:cubicBezTo>
                    <a:pt x="1385" y="857"/>
                    <a:pt x="1385" y="857"/>
                    <a:pt x="1385" y="856"/>
                  </a:cubicBezTo>
                  <a:cubicBezTo>
                    <a:pt x="1386" y="856"/>
                    <a:pt x="1386" y="855"/>
                    <a:pt x="1386" y="854"/>
                  </a:cubicBezTo>
                  <a:cubicBezTo>
                    <a:pt x="1388" y="851"/>
                    <a:pt x="1389" y="849"/>
                    <a:pt x="1389" y="847"/>
                  </a:cubicBezTo>
                  <a:cubicBezTo>
                    <a:pt x="1390" y="845"/>
                    <a:pt x="1390" y="843"/>
                    <a:pt x="1390" y="842"/>
                  </a:cubicBezTo>
                  <a:cubicBezTo>
                    <a:pt x="1390" y="840"/>
                    <a:pt x="1390" y="840"/>
                    <a:pt x="1390" y="840"/>
                  </a:cubicBezTo>
                  <a:cubicBezTo>
                    <a:pt x="1390" y="840"/>
                    <a:pt x="1390" y="840"/>
                    <a:pt x="1390" y="842"/>
                  </a:cubicBezTo>
                  <a:cubicBezTo>
                    <a:pt x="1389" y="843"/>
                    <a:pt x="1389" y="844"/>
                    <a:pt x="1388" y="846"/>
                  </a:cubicBezTo>
                  <a:cubicBezTo>
                    <a:pt x="1387" y="848"/>
                    <a:pt x="1386" y="851"/>
                    <a:pt x="1384" y="853"/>
                  </a:cubicBezTo>
                  <a:cubicBezTo>
                    <a:pt x="1384" y="854"/>
                    <a:pt x="1383" y="854"/>
                    <a:pt x="1383" y="855"/>
                  </a:cubicBezTo>
                  <a:cubicBezTo>
                    <a:pt x="1382" y="856"/>
                    <a:pt x="1382" y="856"/>
                    <a:pt x="1381" y="857"/>
                  </a:cubicBezTo>
                  <a:cubicBezTo>
                    <a:pt x="1380" y="858"/>
                    <a:pt x="1379" y="860"/>
                    <a:pt x="1378" y="861"/>
                  </a:cubicBezTo>
                  <a:cubicBezTo>
                    <a:pt x="1378" y="862"/>
                    <a:pt x="1377" y="863"/>
                    <a:pt x="1376" y="864"/>
                  </a:cubicBezTo>
                  <a:cubicBezTo>
                    <a:pt x="1376" y="864"/>
                    <a:pt x="1375" y="865"/>
                    <a:pt x="1374" y="866"/>
                  </a:cubicBezTo>
                  <a:cubicBezTo>
                    <a:pt x="1373" y="867"/>
                    <a:pt x="1371" y="869"/>
                    <a:pt x="1370" y="870"/>
                  </a:cubicBezTo>
                  <a:cubicBezTo>
                    <a:pt x="1369" y="871"/>
                    <a:pt x="1368" y="872"/>
                    <a:pt x="1367" y="872"/>
                  </a:cubicBezTo>
                  <a:cubicBezTo>
                    <a:pt x="1367" y="873"/>
                    <a:pt x="1366" y="874"/>
                    <a:pt x="1365" y="875"/>
                  </a:cubicBezTo>
                  <a:cubicBezTo>
                    <a:pt x="1364" y="875"/>
                    <a:pt x="1363" y="876"/>
                    <a:pt x="1362" y="877"/>
                  </a:cubicBezTo>
                  <a:cubicBezTo>
                    <a:pt x="1361" y="877"/>
                    <a:pt x="1360" y="878"/>
                    <a:pt x="1359" y="878"/>
                  </a:cubicBezTo>
                  <a:cubicBezTo>
                    <a:pt x="1358" y="879"/>
                    <a:pt x="1357" y="880"/>
                    <a:pt x="1356" y="880"/>
                  </a:cubicBezTo>
                  <a:cubicBezTo>
                    <a:pt x="1355" y="881"/>
                    <a:pt x="1353" y="881"/>
                    <a:pt x="1352" y="882"/>
                  </a:cubicBezTo>
                  <a:cubicBezTo>
                    <a:pt x="1351" y="882"/>
                    <a:pt x="1350" y="883"/>
                    <a:pt x="1349" y="883"/>
                  </a:cubicBezTo>
                  <a:cubicBezTo>
                    <a:pt x="1348" y="884"/>
                    <a:pt x="1346" y="884"/>
                    <a:pt x="1345" y="884"/>
                  </a:cubicBezTo>
                  <a:cubicBezTo>
                    <a:pt x="1344" y="885"/>
                    <a:pt x="1343" y="885"/>
                    <a:pt x="1342" y="885"/>
                  </a:cubicBezTo>
                  <a:cubicBezTo>
                    <a:pt x="1340" y="886"/>
                    <a:pt x="1340" y="886"/>
                    <a:pt x="1340" y="886"/>
                  </a:cubicBezTo>
                  <a:cubicBezTo>
                    <a:pt x="1339" y="886"/>
                    <a:pt x="1338" y="886"/>
                    <a:pt x="1338" y="886"/>
                  </a:cubicBezTo>
                  <a:cubicBezTo>
                    <a:pt x="1336" y="887"/>
                    <a:pt x="1336" y="887"/>
                    <a:pt x="1336" y="887"/>
                  </a:cubicBezTo>
                  <a:cubicBezTo>
                    <a:pt x="1335" y="887"/>
                    <a:pt x="1335" y="887"/>
                    <a:pt x="1335" y="887"/>
                  </a:cubicBezTo>
                  <a:cubicBezTo>
                    <a:pt x="1335" y="887"/>
                    <a:pt x="1335" y="887"/>
                    <a:pt x="1335" y="887"/>
                  </a:cubicBezTo>
                  <a:cubicBezTo>
                    <a:pt x="1335" y="887"/>
                    <a:pt x="1335" y="887"/>
                    <a:pt x="1335" y="887"/>
                  </a:cubicBezTo>
                  <a:cubicBezTo>
                    <a:pt x="1334" y="887"/>
                    <a:pt x="1334" y="887"/>
                    <a:pt x="1334" y="887"/>
                  </a:cubicBezTo>
                  <a:cubicBezTo>
                    <a:pt x="1334" y="887"/>
                    <a:pt x="1334" y="887"/>
                    <a:pt x="1334" y="887"/>
                  </a:cubicBezTo>
                  <a:cubicBezTo>
                    <a:pt x="1334" y="887"/>
                    <a:pt x="1334" y="887"/>
                    <a:pt x="1334" y="887"/>
                  </a:cubicBezTo>
                  <a:cubicBezTo>
                    <a:pt x="1332" y="887"/>
                    <a:pt x="1332" y="887"/>
                    <a:pt x="1332" y="887"/>
                  </a:cubicBezTo>
                  <a:cubicBezTo>
                    <a:pt x="1330" y="887"/>
                    <a:pt x="1330" y="887"/>
                    <a:pt x="1330" y="887"/>
                  </a:cubicBezTo>
                  <a:cubicBezTo>
                    <a:pt x="1325" y="888"/>
                    <a:pt x="1319" y="888"/>
                    <a:pt x="1314" y="887"/>
                  </a:cubicBezTo>
                  <a:cubicBezTo>
                    <a:pt x="1309" y="887"/>
                    <a:pt x="1303" y="887"/>
                    <a:pt x="1298" y="886"/>
                  </a:cubicBezTo>
                  <a:cubicBezTo>
                    <a:pt x="1296" y="886"/>
                    <a:pt x="1293" y="886"/>
                    <a:pt x="1290" y="886"/>
                  </a:cubicBezTo>
                  <a:cubicBezTo>
                    <a:pt x="1316" y="866"/>
                    <a:pt x="1351" y="856"/>
                    <a:pt x="1378" y="840"/>
                  </a:cubicBezTo>
                  <a:cubicBezTo>
                    <a:pt x="1414" y="818"/>
                    <a:pt x="1418" y="818"/>
                    <a:pt x="1458" y="823"/>
                  </a:cubicBezTo>
                  <a:cubicBezTo>
                    <a:pt x="1489" y="828"/>
                    <a:pt x="1542" y="852"/>
                    <a:pt x="1580" y="834"/>
                  </a:cubicBezTo>
                  <a:cubicBezTo>
                    <a:pt x="1551" y="835"/>
                    <a:pt x="1534" y="829"/>
                    <a:pt x="1514" y="822"/>
                  </a:cubicBezTo>
                  <a:cubicBezTo>
                    <a:pt x="1557" y="804"/>
                    <a:pt x="1576" y="789"/>
                    <a:pt x="1611" y="786"/>
                  </a:cubicBezTo>
                  <a:cubicBezTo>
                    <a:pt x="1571" y="778"/>
                    <a:pt x="1516" y="814"/>
                    <a:pt x="1503" y="813"/>
                  </a:cubicBezTo>
                  <a:cubicBezTo>
                    <a:pt x="1488" y="812"/>
                    <a:pt x="1457" y="807"/>
                    <a:pt x="1444" y="802"/>
                  </a:cubicBezTo>
                  <a:cubicBezTo>
                    <a:pt x="1406" y="786"/>
                    <a:pt x="1451" y="752"/>
                    <a:pt x="1470" y="729"/>
                  </a:cubicBezTo>
                  <a:cubicBezTo>
                    <a:pt x="1472" y="729"/>
                    <a:pt x="1473" y="728"/>
                    <a:pt x="1475" y="727"/>
                  </a:cubicBezTo>
                  <a:cubicBezTo>
                    <a:pt x="1477" y="726"/>
                    <a:pt x="1479" y="725"/>
                    <a:pt x="1481" y="724"/>
                  </a:cubicBezTo>
                  <a:cubicBezTo>
                    <a:pt x="1481" y="724"/>
                    <a:pt x="1482" y="724"/>
                    <a:pt x="1482" y="724"/>
                  </a:cubicBezTo>
                  <a:cubicBezTo>
                    <a:pt x="1482" y="725"/>
                    <a:pt x="1483" y="725"/>
                    <a:pt x="1483" y="725"/>
                  </a:cubicBezTo>
                  <a:cubicBezTo>
                    <a:pt x="1484" y="725"/>
                    <a:pt x="1484" y="725"/>
                    <a:pt x="1484" y="726"/>
                  </a:cubicBezTo>
                  <a:cubicBezTo>
                    <a:pt x="1484" y="726"/>
                    <a:pt x="1484" y="726"/>
                    <a:pt x="1485" y="726"/>
                  </a:cubicBezTo>
                  <a:cubicBezTo>
                    <a:pt x="1485" y="726"/>
                    <a:pt x="1485" y="726"/>
                    <a:pt x="1485" y="726"/>
                  </a:cubicBezTo>
                  <a:cubicBezTo>
                    <a:pt x="1486" y="726"/>
                    <a:pt x="1486" y="726"/>
                    <a:pt x="1487" y="726"/>
                  </a:cubicBezTo>
                  <a:cubicBezTo>
                    <a:pt x="1488" y="727"/>
                    <a:pt x="1488" y="727"/>
                    <a:pt x="1489" y="727"/>
                  </a:cubicBezTo>
                  <a:cubicBezTo>
                    <a:pt x="1490" y="727"/>
                    <a:pt x="1491" y="728"/>
                    <a:pt x="1491" y="728"/>
                  </a:cubicBezTo>
                  <a:cubicBezTo>
                    <a:pt x="1492" y="729"/>
                    <a:pt x="1493" y="729"/>
                    <a:pt x="1494" y="729"/>
                  </a:cubicBezTo>
                  <a:cubicBezTo>
                    <a:pt x="1494" y="730"/>
                    <a:pt x="1495" y="730"/>
                    <a:pt x="1496" y="731"/>
                  </a:cubicBezTo>
                  <a:cubicBezTo>
                    <a:pt x="1496" y="731"/>
                    <a:pt x="1496" y="731"/>
                    <a:pt x="1496" y="731"/>
                  </a:cubicBezTo>
                  <a:cubicBezTo>
                    <a:pt x="1495" y="749"/>
                    <a:pt x="1505" y="750"/>
                    <a:pt x="1519" y="741"/>
                  </a:cubicBezTo>
                  <a:cubicBezTo>
                    <a:pt x="1514" y="733"/>
                    <a:pt x="1510" y="721"/>
                    <a:pt x="1498" y="729"/>
                  </a:cubicBezTo>
                  <a:cubicBezTo>
                    <a:pt x="1497" y="728"/>
                    <a:pt x="1497" y="728"/>
                    <a:pt x="1497" y="728"/>
                  </a:cubicBezTo>
                  <a:cubicBezTo>
                    <a:pt x="1497" y="728"/>
                    <a:pt x="1497" y="728"/>
                    <a:pt x="1497" y="728"/>
                  </a:cubicBezTo>
                  <a:cubicBezTo>
                    <a:pt x="1496" y="728"/>
                    <a:pt x="1495" y="728"/>
                    <a:pt x="1495" y="727"/>
                  </a:cubicBezTo>
                  <a:cubicBezTo>
                    <a:pt x="1494" y="727"/>
                    <a:pt x="1493" y="726"/>
                    <a:pt x="1493" y="726"/>
                  </a:cubicBezTo>
                  <a:cubicBezTo>
                    <a:pt x="1492" y="726"/>
                    <a:pt x="1491" y="725"/>
                    <a:pt x="1490" y="725"/>
                  </a:cubicBezTo>
                  <a:cubicBezTo>
                    <a:pt x="1489" y="725"/>
                    <a:pt x="1489" y="724"/>
                    <a:pt x="1488" y="724"/>
                  </a:cubicBezTo>
                  <a:cubicBezTo>
                    <a:pt x="1487" y="724"/>
                    <a:pt x="1486" y="724"/>
                    <a:pt x="1486" y="723"/>
                  </a:cubicBezTo>
                  <a:cubicBezTo>
                    <a:pt x="1486" y="723"/>
                    <a:pt x="1485" y="723"/>
                    <a:pt x="1485" y="723"/>
                  </a:cubicBezTo>
                  <a:cubicBezTo>
                    <a:pt x="1485" y="723"/>
                    <a:pt x="1485" y="723"/>
                    <a:pt x="1485" y="723"/>
                  </a:cubicBezTo>
                  <a:cubicBezTo>
                    <a:pt x="1484" y="723"/>
                    <a:pt x="1484" y="723"/>
                    <a:pt x="1484" y="723"/>
                  </a:cubicBezTo>
                  <a:cubicBezTo>
                    <a:pt x="1483" y="723"/>
                    <a:pt x="1483" y="723"/>
                    <a:pt x="1482" y="723"/>
                  </a:cubicBezTo>
                  <a:cubicBezTo>
                    <a:pt x="1482" y="724"/>
                    <a:pt x="1482" y="724"/>
                    <a:pt x="1482" y="724"/>
                  </a:cubicBezTo>
                  <a:cubicBezTo>
                    <a:pt x="1483" y="723"/>
                    <a:pt x="1485" y="722"/>
                    <a:pt x="1487" y="720"/>
                  </a:cubicBezTo>
                  <a:cubicBezTo>
                    <a:pt x="1488" y="720"/>
                    <a:pt x="1489" y="719"/>
                    <a:pt x="1489" y="718"/>
                  </a:cubicBezTo>
                  <a:cubicBezTo>
                    <a:pt x="1490" y="718"/>
                    <a:pt x="1490" y="718"/>
                    <a:pt x="1490" y="718"/>
                  </a:cubicBezTo>
                  <a:cubicBezTo>
                    <a:pt x="1490" y="717"/>
                    <a:pt x="1490" y="717"/>
                    <a:pt x="1490" y="717"/>
                  </a:cubicBezTo>
                  <a:cubicBezTo>
                    <a:pt x="1491" y="717"/>
                    <a:pt x="1491" y="717"/>
                    <a:pt x="1491" y="717"/>
                  </a:cubicBezTo>
                  <a:cubicBezTo>
                    <a:pt x="1491" y="716"/>
                    <a:pt x="1491" y="716"/>
                    <a:pt x="1492" y="715"/>
                  </a:cubicBezTo>
                  <a:cubicBezTo>
                    <a:pt x="1493" y="714"/>
                    <a:pt x="1495" y="712"/>
                    <a:pt x="1496" y="710"/>
                  </a:cubicBezTo>
                  <a:cubicBezTo>
                    <a:pt x="1497" y="709"/>
                    <a:pt x="1497" y="708"/>
                    <a:pt x="1498" y="707"/>
                  </a:cubicBezTo>
                  <a:cubicBezTo>
                    <a:pt x="1498" y="707"/>
                    <a:pt x="1499" y="707"/>
                    <a:pt x="1499" y="707"/>
                  </a:cubicBezTo>
                  <a:cubicBezTo>
                    <a:pt x="1499" y="707"/>
                    <a:pt x="1500" y="707"/>
                    <a:pt x="1500" y="707"/>
                  </a:cubicBezTo>
                  <a:cubicBezTo>
                    <a:pt x="1501" y="707"/>
                    <a:pt x="1501" y="707"/>
                    <a:pt x="1501" y="706"/>
                  </a:cubicBezTo>
                  <a:cubicBezTo>
                    <a:pt x="1502" y="706"/>
                    <a:pt x="1502" y="706"/>
                    <a:pt x="1502" y="706"/>
                  </a:cubicBezTo>
                  <a:cubicBezTo>
                    <a:pt x="1503" y="706"/>
                    <a:pt x="1503" y="706"/>
                    <a:pt x="1504" y="706"/>
                  </a:cubicBezTo>
                  <a:cubicBezTo>
                    <a:pt x="1504" y="706"/>
                    <a:pt x="1505" y="706"/>
                    <a:pt x="1506" y="706"/>
                  </a:cubicBezTo>
                  <a:cubicBezTo>
                    <a:pt x="1506" y="706"/>
                    <a:pt x="1506" y="705"/>
                    <a:pt x="1507" y="705"/>
                  </a:cubicBezTo>
                  <a:cubicBezTo>
                    <a:pt x="1507" y="705"/>
                    <a:pt x="1507" y="705"/>
                    <a:pt x="1508" y="705"/>
                  </a:cubicBezTo>
                  <a:cubicBezTo>
                    <a:pt x="1508" y="705"/>
                    <a:pt x="1509" y="705"/>
                    <a:pt x="1510" y="705"/>
                  </a:cubicBezTo>
                  <a:cubicBezTo>
                    <a:pt x="1511" y="705"/>
                    <a:pt x="1513" y="705"/>
                    <a:pt x="1514" y="705"/>
                  </a:cubicBezTo>
                  <a:cubicBezTo>
                    <a:pt x="1516" y="705"/>
                    <a:pt x="1517" y="705"/>
                    <a:pt x="1519" y="705"/>
                  </a:cubicBezTo>
                  <a:cubicBezTo>
                    <a:pt x="1521" y="706"/>
                    <a:pt x="1522" y="706"/>
                    <a:pt x="1524" y="706"/>
                  </a:cubicBezTo>
                  <a:cubicBezTo>
                    <a:pt x="1525" y="706"/>
                    <a:pt x="1526" y="707"/>
                    <a:pt x="1527" y="707"/>
                  </a:cubicBezTo>
                  <a:cubicBezTo>
                    <a:pt x="1528" y="714"/>
                    <a:pt x="1532" y="722"/>
                    <a:pt x="1538" y="725"/>
                  </a:cubicBezTo>
                  <a:cubicBezTo>
                    <a:pt x="1546" y="729"/>
                    <a:pt x="1553" y="721"/>
                    <a:pt x="1561" y="718"/>
                  </a:cubicBezTo>
                  <a:cubicBezTo>
                    <a:pt x="1551" y="709"/>
                    <a:pt x="1541" y="687"/>
                    <a:pt x="1527" y="704"/>
                  </a:cubicBezTo>
                  <a:cubicBezTo>
                    <a:pt x="1527" y="704"/>
                    <a:pt x="1527" y="704"/>
                    <a:pt x="1527" y="704"/>
                  </a:cubicBezTo>
                  <a:cubicBezTo>
                    <a:pt x="1527" y="704"/>
                    <a:pt x="1527" y="703"/>
                    <a:pt x="1527" y="703"/>
                  </a:cubicBezTo>
                  <a:cubicBezTo>
                    <a:pt x="1526" y="704"/>
                    <a:pt x="1526" y="704"/>
                    <a:pt x="1526" y="704"/>
                  </a:cubicBezTo>
                  <a:cubicBezTo>
                    <a:pt x="1526" y="704"/>
                    <a:pt x="1525" y="704"/>
                    <a:pt x="1524" y="704"/>
                  </a:cubicBezTo>
                  <a:cubicBezTo>
                    <a:pt x="1523" y="703"/>
                    <a:pt x="1521" y="703"/>
                    <a:pt x="1519" y="703"/>
                  </a:cubicBezTo>
                  <a:cubicBezTo>
                    <a:pt x="1518" y="703"/>
                    <a:pt x="1516" y="703"/>
                    <a:pt x="1514" y="703"/>
                  </a:cubicBezTo>
                  <a:cubicBezTo>
                    <a:pt x="1513" y="703"/>
                    <a:pt x="1511" y="703"/>
                    <a:pt x="1510" y="703"/>
                  </a:cubicBezTo>
                  <a:cubicBezTo>
                    <a:pt x="1509" y="703"/>
                    <a:pt x="1508" y="703"/>
                    <a:pt x="1508" y="703"/>
                  </a:cubicBezTo>
                  <a:cubicBezTo>
                    <a:pt x="1507" y="703"/>
                    <a:pt x="1507" y="703"/>
                    <a:pt x="1506" y="703"/>
                  </a:cubicBezTo>
                  <a:cubicBezTo>
                    <a:pt x="1506" y="703"/>
                    <a:pt x="1506" y="703"/>
                    <a:pt x="1505" y="703"/>
                  </a:cubicBezTo>
                  <a:cubicBezTo>
                    <a:pt x="1505" y="703"/>
                    <a:pt x="1504" y="703"/>
                    <a:pt x="1503" y="703"/>
                  </a:cubicBezTo>
                  <a:cubicBezTo>
                    <a:pt x="1503" y="703"/>
                    <a:pt x="1502" y="704"/>
                    <a:pt x="1502" y="704"/>
                  </a:cubicBezTo>
                  <a:cubicBezTo>
                    <a:pt x="1501" y="704"/>
                    <a:pt x="1501" y="704"/>
                    <a:pt x="1501" y="704"/>
                  </a:cubicBezTo>
                  <a:cubicBezTo>
                    <a:pt x="1500" y="704"/>
                    <a:pt x="1500" y="704"/>
                    <a:pt x="1500" y="704"/>
                  </a:cubicBezTo>
                  <a:cubicBezTo>
                    <a:pt x="1500" y="704"/>
                    <a:pt x="1499" y="704"/>
                    <a:pt x="1499" y="705"/>
                  </a:cubicBezTo>
                  <a:cubicBezTo>
                    <a:pt x="1500" y="702"/>
                    <a:pt x="1501" y="700"/>
                    <a:pt x="1502" y="698"/>
                  </a:cubicBezTo>
                  <a:cubicBezTo>
                    <a:pt x="1504" y="694"/>
                    <a:pt x="1506" y="690"/>
                    <a:pt x="1508" y="687"/>
                  </a:cubicBezTo>
                  <a:cubicBezTo>
                    <a:pt x="1510" y="683"/>
                    <a:pt x="1513" y="680"/>
                    <a:pt x="1516" y="677"/>
                  </a:cubicBezTo>
                  <a:cubicBezTo>
                    <a:pt x="1519" y="675"/>
                    <a:pt x="1522" y="673"/>
                    <a:pt x="1526" y="672"/>
                  </a:cubicBezTo>
                  <a:cubicBezTo>
                    <a:pt x="1529" y="670"/>
                    <a:pt x="1533" y="669"/>
                    <a:pt x="1537" y="668"/>
                  </a:cubicBezTo>
                  <a:cubicBezTo>
                    <a:pt x="1544" y="666"/>
                    <a:pt x="1551" y="666"/>
                    <a:pt x="1558" y="665"/>
                  </a:cubicBezTo>
                  <a:cubicBezTo>
                    <a:pt x="1559" y="665"/>
                    <a:pt x="1561" y="665"/>
                    <a:pt x="1562" y="665"/>
                  </a:cubicBezTo>
                  <a:cubicBezTo>
                    <a:pt x="1564" y="665"/>
                    <a:pt x="1566" y="665"/>
                    <a:pt x="1567" y="665"/>
                  </a:cubicBezTo>
                  <a:cubicBezTo>
                    <a:pt x="1569" y="665"/>
                    <a:pt x="1571" y="665"/>
                    <a:pt x="1573" y="665"/>
                  </a:cubicBezTo>
                  <a:cubicBezTo>
                    <a:pt x="1576" y="668"/>
                    <a:pt x="1580" y="670"/>
                    <a:pt x="1583" y="673"/>
                  </a:cubicBezTo>
                  <a:cubicBezTo>
                    <a:pt x="1580" y="670"/>
                    <a:pt x="1578" y="668"/>
                    <a:pt x="1576" y="665"/>
                  </a:cubicBezTo>
                  <a:cubicBezTo>
                    <a:pt x="1581" y="666"/>
                    <a:pt x="1585" y="667"/>
                    <a:pt x="1589" y="668"/>
                  </a:cubicBezTo>
                  <a:cubicBezTo>
                    <a:pt x="1589" y="668"/>
                    <a:pt x="1589" y="668"/>
                    <a:pt x="1589" y="668"/>
                  </a:cubicBezTo>
                  <a:cubicBezTo>
                    <a:pt x="1589" y="668"/>
                    <a:pt x="1589" y="668"/>
                    <a:pt x="1589" y="668"/>
                  </a:cubicBezTo>
                  <a:cubicBezTo>
                    <a:pt x="1589" y="668"/>
                    <a:pt x="1590" y="668"/>
                    <a:pt x="1590" y="668"/>
                  </a:cubicBezTo>
                  <a:cubicBezTo>
                    <a:pt x="1590" y="668"/>
                    <a:pt x="1590" y="668"/>
                    <a:pt x="1590" y="668"/>
                  </a:cubicBezTo>
                  <a:cubicBezTo>
                    <a:pt x="1590" y="669"/>
                    <a:pt x="1591" y="669"/>
                    <a:pt x="1591" y="670"/>
                  </a:cubicBezTo>
                  <a:cubicBezTo>
                    <a:pt x="1592" y="670"/>
                    <a:pt x="1592" y="671"/>
                    <a:pt x="1593" y="671"/>
                  </a:cubicBezTo>
                  <a:cubicBezTo>
                    <a:pt x="1593" y="672"/>
                    <a:pt x="1594" y="672"/>
                    <a:pt x="1594" y="673"/>
                  </a:cubicBezTo>
                  <a:cubicBezTo>
                    <a:pt x="1595" y="673"/>
                    <a:pt x="1595" y="674"/>
                    <a:pt x="1596" y="675"/>
                  </a:cubicBezTo>
                  <a:cubicBezTo>
                    <a:pt x="1596" y="675"/>
                    <a:pt x="1597" y="676"/>
                    <a:pt x="1597" y="676"/>
                  </a:cubicBezTo>
                  <a:cubicBezTo>
                    <a:pt x="1596" y="687"/>
                    <a:pt x="1599" y="697"/>
                    <a:pt x="1610" y="699"/>
                  </a:cubicBezTo>
                  <a:cubicBezTo>
                    <a:pt x="1609" y="688"/>
                    <a:pt x="1609" y="678"/>
                    <a:pt x="1598" y="673"/>
                  </a:cubicBezTo>
                  <a:cubicBezTo>
                    <a:pt x="1598" y="673"/>
                    <a:pt x="1598" y="673"/>
                    <a:pt x="1598" y="673"/>
                  </a:cubicBezTo>
                  <a:cubicBezTo>
                    <a:pt x="1598" y="673"/>
                    <a:pt x="1598" y="673"/>
                    <a:pt x="1598" y="673"/>
                  </a:cubicBezTo>
                  <a:cubicBezTo>
                    <a:pt x="1597" y="672"/>
                    <a:pt x="1597" y="672"/>
                    <a:pt x="1596" y="671"/>
                  </a:cubicBezTo>
                  <a:cubicBezTo>
                    <a:pt x="1596" y="671"/>
                    <a:pt x="1596" y="671"/>
                    <a:pt x="1595" y="670"/>
                  </a:cubicBezTo>
                  <a:cubicBezTo>
                    <a:pt x="1596" y="671"/>
                    <a:pt x="1597" y="671"/>
                    <a:pt x="1597" y="671"/>
                  </a:cubicBezTo>
                  <a:cubicBezTo>
                    <a:pt x="1598" y="672"/>
                    <a:pt x="1599" y="672"/>
                    <a:pt x="1599" y="673"/>
                  </a:cubicBezTo>
                  <a:cubicBezTo>
                    <a:pt x="1599" y="673"/>
                    <a:pt x="1600" y="673"/>
                    <a:pt x="1600" y="673"/>
                  </a:cubicBezTo>
                  <a:cubicBezTo>
                    <a:pt x="1600" y="673"/>
                    <a:pt x="1600" y="673"/>
                    <a:pt x="1599" y="673"/>
                  </a:cubicBezTo>
                  <a:cubicBezTo>
                    <a:pt x="1599" y="672"/>
                    <a:pt x="1598" y="672"/>
                    <a:pt x="1597" y="671"/>
                  </a:cubicBezTo>
                  <a:cubicBezTo>
                    <a:pt x="1596" y="670"/>
                    <a:pt x="1595" y="669"/>
                    <a:pt x="1593" y="668"/>
                  </a:cubicBezTo>
                  <a:cubicBezTo>
                    <a:pt x="1593" y="668"/>
                    <a:pt x="1593" y="668"/>
                    <a:pt x="1593" y="668"/>
                  </a:cubicBezTo>
                  <a:cubicBezTo>
                    <a:pt x="1592" y="667"/>
                    <a:pt x="1592" y="667"/>
                    <a:pt x="1592" y="667"/>
                  </a:cubicBezTo>
                  <a:cubicBezTo>
                    <a:pt x="1591" y="667"/>
                    <a:pt x="1591" y="666"/>
                    <a:pt x="1591" y="666"/>
                  </a:cubicBezTo>
                  <a:cubicBezTo>
                    <a:pt x="1591" y="666"/>
                    <a:pt x="1591" y="666"/>
                    <a:pt x="1591" y="666"/>
                  </a:cubicBezTo>
                  <a:cubicBezTo>
                    <a:pt x="1591" y="666"/>
                    <a:pt x="1590" y="666"/>
                    <a:pt x="1590" y="666"/>
                  </a:cubicBezTo>
                  <a:cubicBezTo>
                    <a:pt x="1590" y="666"/>
                    <a:pt x="1589" y="666"/>
                    <a:pt x="1589" y="665"/>
                  </a:cubicBezTo>
                  <a:cubicBezTo>
                    <a:pt x="1588" y="665"/>
                    <a:pt x="1588" y="665"/>
                    <a:pt x="1588" y="665"/>
                  </a:cubicBezTo>
                  <a:cubicBezTo>
                    <a:pt x="1588" y="665"/>
                    <a:pt x="1588" y="665"/>
                    <a:pt x="1588" y="666"/>
                  </a:cubicBezTo>
                  <a:cubicBezTo>
                    <a:pt x="1585" y="665"/>
                    <a:pt x="1582" y="664"/>
                    <a:pt x="1578" y="663"/>
                  </a:cubicBezTo>
                  <a:cubicBezTo>
                    <a:pt x="1578" y="663"/>
                    <a:pt x="1579" y="662"/>
                    <a:pt x="1579" y="662"/>
                  </a:cubicBezTo>
                  <a:cubicBezTo>
                    <a:pt x="1580" y="661"/>
                    <a:pt x="1581" y="661"/>
                    <a:pt x="1581" y="660"/>
                  </a:cubicBezTo>
                  <a:cubicBezTo>
                    <a:pt x="1582" y="660"/>
                    <a:pt x="1582" y="660"/>
                    <a:pt x="1583" y="660"/>
                  </a:cubicBezTo>
                  <a:cubicBezTo>
                    <a:pt x="1583" y="660"/>
                    <a:pt x="1583" y="659"/>
                    <a:pt x="1583" y="659"/>
                  </a:cubicBezTo>
                  <a:cubicBezTo>
                    <a:pt x="1584" y="659"/>
                    <a:pt x="1584" y="659"/>
                    <a:pt x="1584" y="659"/>
                  </a:cubicBezTo>
                  <a:cubicBezTo>
                    <a:pt x="1584" y="658"/>
                    <a:pt x="1585" y="658"/>
                    <a:pt x="1585" y="657"/>
                  </a:cubicBezTo>
                  <a:cubicBezTo>
                    <a:pt x="1586" y="657"/>
                    <a:pt x="1586" y="657"/>
                    <a:pt x="1587" y="656"/>
                  </a:cubicBezTo>
                  <a:cubicBezTo>
                    <a:pt x="1587" y="656"/>
                    <a:pt x="1588" y="656"/>
                    <a:pt x="1588" y="655"/>
                  </a:cubicBezTo>
                  <a:cubicBezTo>
                    <a:pt x="1589" y="655"/>
                    <a:pt x="1589" y="654"/>
                    <a:pt x="1590" y="654"/>
                  </a:cubicBezTo>
                  <a:cubicBezTo>
                    <a:pt x="1591" y="653"/>
                    <a:pt x="1592" y="652"/>
                    <a:pt x="1594" y="652"/>
                  </a:cubicBezTo>
                  <a:cubicBezTo>
                    <a:pt x="1595" y="651"/>
                    <a:pt x="1596" y="650"/>
                    <a:pt x="1598" y="650"/>
                  </a:cubicBezTo>
                  <a:cubicBezTo>
                    <a:pt x="1599" y="649"/>
                    <a:pt x="1601" y="649"/>
                    <a:pt x="1602" y="648"/>
                  </a:cubicBezTo>
                  <a:cubicBezTo>
                    <a:pt x="1603" y="648"/>
                    <a:pt x="1605" y="647"/>
                    <a:pt x="1606" y="647"/>
                  </a:cubicBezTo>
                  <a:cubicBezTo>
                    <a:pt x="1606" y="647"/>
                    <a:pt x="1606" y="647"/>
                    <a:pt x="1606" y="647"/>
                  </a:cubicBezTo>
                  <a:cubicBezTo>
                    <a:pt x="1622" y="662"/>
                    <a:pt x="1632" y="650"/>
                    <a:pt x="1639" y="633"/>
                  </a:cubicBezTo>
                  <a:cubicBezTo>
                    <a:pt x="1625" y="640"/>
                    <a:pt x="1615" y="628"/>
                    <a:pt x="1604" y="645"/>
                  </a:cubicBezTo>
                  <a:cubicBezTo>
                    <a:pt x="1603" y="645"/>
                    <a:pt x="1602" y="645"/>
                    <a:pt x="1601" y="646"/>
                  </a:cubicBezTo>
                  <a:cubicBezTo>
                    <a:pt x="1600" y="646"/>
                    <a:pt x="1598" y="647"/>
                    <a:pt x="1597" y="647"/>
                  </a:cubicBezTo>
                  <a:cubicBezTo>
                    <a:pt x="1595" y="648"/>
                    <a:pt x="1594" y="649"/>
                    <a:pt x="1593" y="650"/>
                  </a:cubicBezTo>
                  <a:cubicBezTo>
                    <a:pt x="1591" y="650"/>
                    <a:pt x="1590" y="651"/>
                    <a:pt x="1589" y="652"/>
                  </a:cubicBezTo>
                  <a:cubicBezTo>
                    <a:pt x="1588" y="652"/>
                    <a:pt x="1587" y="653"/>
                    <a:pt x="1587" y="653"/>
                  </a:cubicBezTo>
                  <a:cubicBezTo>
                    <a:pt x="1586" y="653"/>
                    <a:pt x="1586" y="654"/>
                    <a:pt x="1585" y="654"/>
                  </a:cubicBezTo>
                  <a:cubicBezTo>
                    <a:pt x="1585" y="655"/>
                    <a:pt x="1584" y="655"/>
                    <a:pt x="1584" y="655"/>
                  </a:cubicBezTo>
                  <a:cubicBezTo>
                    <a:pt x="1583" y="656"/>
                    <a:pt x="1583" y="656"/>
                    <a:pt x="1582" y="657"/>
                  </a:cubicBezTo>
                  <a:cubicBezTo>
                    <a:pt x="1582" y="657"/>
                    <a:pt x="1582" y="657"/>
                    <a:pt x="1582" y="657"/>
                  </a:cubicBezTo>
                  <a:cubicBezTo>
                    <a:pt x="1581" y="657"/>
                    <a:pt x="1581" y="658"/>
                    <a:pt x="1581" y="658"/>
                  </a:cubicBezTo>
                  <a:cubicBezTo>
                    <a:pt x="1581" y="658"/>
                    <a:pt x="1580" y="659"/>
                    <a:pt x="1580" y="659"/>
                  </a:cubicBezTo>
                  <a:cubicBezTo>
                    <a:pt x="1580" y="659"/>
                    <a:pt x="1580" y="660"/>
                    <a:pt x="1579" y="660"/>
                  </a:cubicBezTo>
                  <a:cubicBezTo>
                    <a:pt x="1579" y="661"/>
                    <a:pt x="1579" y="661"/>
                    <a:pt x="1579" y="661"/>
                  </a:cubicBezTo>
                  <a:cubicBezTo>
                    <a:pt x="1578" y="662"/>
                    <a:pt x="1578" y="663"/>
                    <a:pt x="1578" y="663"/>
                  </a:cubicBezTo>
                  <a:cubicBezTo>
                    <a:pt x="1577" y="663"/>
                    <a:pt x="1577" y="663"/>
                    <a:pt x="1576" y="662"/>
                  </a:cubicBezTo>
                  <a:cubicBezTo>
                    <a:pt x="1575" y="662"/>
                    <a:pt x="1574" y="662"/>
                    <a:pt x="1573" y="662"/>
                  </a:cubicBezTo>
                  <a:cubicBezTo>
                    <a:pt x="1568" y="656"/>
                    <a:pt x="1564" y="652"/>
                    <a:pt x="1561" y="647"/>
                  </a:cubicBezTo>
                  <a:cubicBezTo>
                    <a:pt x="1562" y="645"/>
                    <a:pt x="1563" y="643"/>
                    <a:pt x="1564" y="640"/>
                  </a:cubicBezTo>
                  <a:cubicBezTo>
                    <a:pt x="1566" y="635"/>
                    <a:pt x="1568" y="630"/>
                    <a:pt x="1570" y="624"/>
                  </a:cubicBezTo>
                  <a:cubicBezTo>
                    <a:pt x="1571" y="622"/>
                    <a:pt x="1573" y="619"/>
                    <a:pt x="1574" y="616"/>
                  </a:cubicBezTo>
                  <a:cubicBezTo>
                    <a:pt x="1575" y="614"/>
                    <a:pt x="1576" y="611"/>
                    <a:pt x="1577" y="609"/>
                  </a:cubicBezTo>
                  <a:cubicBezTo>
                    <a:pt x="1577" y="607"/>
                    <a:pt x="1578" y="606"/>
                    <a:pt x="1579" y="605"/>
                  </a:cubicBezTo>
                  <a:cubicBezTo>
                    <a:pt x="1579" y="604"/>
                    <a:pt x="1580" y="603"/>
                    <a:pt x="1581" y="602"/>
                  </a:cubicBezTo>
                  <a:cubicBezTo>
                    <a:pt x="1581" y="602"/>
                    <a:pt x="1581" y="602"/>
                    <a:pt x="1581" y="602"/>
                  </a:cubicBezTo>
                  <a:cubicBezTo>
                    <a:pt x="1582" y="601"/>
                    <a:pt x="1582" y="601"/>
                    <a:pt x="1582" y="601"/>
                  </a:cubicBezTo>
                  <a:cubicBezTo>
                    <a:pt x="1582" y="601"/>
                    <a:pt x="1583" y="600"/>
                    <a:pt x="1583" y="600"/>
                  </a:cubicBezTo>
                  <a:cubicBezTo>
                    <a:pt x="1584" y="599"/>
                    <a:pt x="1585" y="599"/>
                    <a:pt x="1586" y="599"/>
                  </a:cubicBezTo>
                  <a:cubicBezTo>
                    <a:pt x="1587" y="598"/>
                    <a:pt x="1588" y="598"/>
                    <a:pt x="1589" y="598"/>
                  </a:cubicBezTo>
                  <a:cubicBezTo>
                    <a:pt x="1590" y="597"/>
                    <a:pt x="1590" y="597"/>
                    <a:pt x="1591" y="597"/>
                  </a:cubicBezTo>
                  <a:cubicBezTo>
                    <a:pt x="1591" y="597"/>
                    <a:pt x="1591" y="597"/>
                    <a:pt x="1591" y="597"/>
                  </a:cubicBezTo>
                  <a:cubicBezTo>
                    <a:pt x="1591" y="597"/>
                    <a:pt x="1592" y="597"/>
                    <a:pt x="1592" y="597"/>
                  </a:cubicBezTo>
                  <a:cubicBezTo>
                    <a:pt x="1592" y="597"/>
                    <a:pt x="1592" y="597"/>
                    <a:pt x="1593" y="597"/>
                  </a:cubicBezTo>
                  <a:cubicBezTo>
                    <a:pt x="1593" y="597"/>
                    <a:pt x="1593" y="597"/>
                    <a:pt x="1593" y="597"/>
                  </a:cubicBezTo>
                  <a:cubicBezTo>
                    <a:pt x="1593" y="596"/>
                    <a:pt x="1594" y="596"/>
                    <a:pt x="1594" y="596"/>
                  </a:cubicBezTo>
                  <a:cubicBezTo>
                    <a:pt x="1595" y="596"/>
                    <a:pt x="1595" y="596"/>
                    <a:pt x="1596" y="596"/>
                  </a:cubicBezTo>
                  <a:cubicBezTo>
                    <a:pt x="1599" y="595"/>
                    <a:pt x="1600" y="595"/>
                    <a:pt x="1600" y="595"/>
                  </a:cubicBezTo>
                  <a:cubicBezTo>
                    <a:pt x="1600" y="595"/>
                    <a:pt x="1600" y="595"/>
                    <a:pt x="1599" y="595"/>
                  </a:cubicBezTo>
                  <a:cubicBezTo>
                    <a:pt x="1598" y="595"/>
                    <a:pt x="1598" y="595"/>
                    <a:pt x="1597" y="595"/>
                  </a:cubicBezTo>
                  <a:cubicBezTo>
                    <a:pt x="1597" y="595"/>
                    <a:pt x="1597" y="595"/>
                    <a:pt x="1597" y="595"/>
                  </a:cubicBezTo>
                  <a:cubicBezTo>
                    <a:pt x="1598" y="594"/>
                    <a:pt x="1598" y="594"/>
                    <a:pt x="1599" y="593"/>
                  </a:cubicBezTo>
                  <a:cubicBezTo>
                    <a:pt x="1600" y="593"/>
                    <a:pt x="1601" y="593"/>
                    <a:pt x="1601" y="592"/>
                  </a:cubicBezTo>
                  <a:cubicBezTo>
                    <a:pt x="1602" y="592"/>
                    <a:pt x="1602" y="591"/>
                    <a:pt x="1603" y="591"/>
                  </a:cubicBezTo>
                  <a:cubicBezTo>
                    <a:pt x="1603" y="591"/>
                    <a:pt x="1603" y="591"/>
                    <a:pt x="1603" y="591"/>
                  </a:cubicBezTo>
                  <a:cubicBezTo>
                    <a:pt x="1604" y="590"/>
                    <a:pt x="1604" y="590"/>
                    <a:pt x="1604" y="590"/>
                  </a:cubicBezTo>
                  <a:cubicBezTo>
                    <a:pt x="1616" y="596"/>
                    <a:pt x="1619" y="584"/>
                    <a:pt x="1624" y="576"/>
                  </a:cubicBezTo>
                  <a:cubicBezTo>
                    <a:pt x="1610" y="570"/>
                    <a:pt x="1601" y="573"/>
                    <a:pt x="1603" y="588"/>
                  </a:cubicBezTo>
                  <a:cubicBezTo>
                    <a:pt x="1602" y="589"/>
                    <a:pt x="1602" y="589"/>
                    <a:pt x="1602" y="589"/>
                  </a:cubicBezTo>
                  <a:cubicBezTo>
                    <a:pt x="1602" y="589"/>
                    <a:pt x="1601" y="590"/>
                    <a:pt x="1600" y="590"/>
                  </a:cubicBezTo>
                  <a:cubicBezTo>
                    <a:pt x="1600" y="591"/>
                    <a:pt x="1599" y="591"/>
                    <a:pt x="1598" y="592"/>
                  </a:cubicBezTo>
                  <a:cubicBezTo>
                    <a:pt x="1597" y="592"/>
                    <a:pt x="1597" y="592"/>
                    <a:pt x="1596" y="593"/>
                  </a:cubicBezTo>
                  <a:cubicBezTo>
                    <a:pt x="1595" y="593"/>
                    <a:pt x="1595" y="593"/>
                    <a:pt x="1594" y="594"/>
                  </a:cubicBezTo>
                  <a:cubicBezTo>
                    <a:pt x="1593" y="594"/>
                    <a:pt x="1593" y="594"/>
                    <a:pt x="1592" y="595"/>
                  </a:cubicBezTo>
                  <a:cubicBezTo>
                    <a:pt x="1592" y="595"/>
                    <a:pt x="1592" y="595"/>
                    <a:pt x="1592" y="595"/>
                  </a:cubicBezTo>
                  <a:cubicBezTo>
                    <a:pt x="1592" y="595"/>
                    <a:pt x="1591" y="595"/>
                    <a:pt x="1591" y="595"/>
                  </a:cubicBezTo>
                  <a:cubicBezTo>
                    <a:pt x="1591" y="595"/>
                    <a:pt x="1591" y="595"/>
                    <a:pt x="1591" y="595"/>
                  </a:cubicBezTo>
                  <a:cubicBezTo>
                    <a:pt x="1590" y="595"/>
                    <a:pt x="1589" y="595"/>
                    <a:pt x="1588" y="595"/>
                  </a:cubicBezTo>
                  <a:cubicBezTo>
                    <a:pt x="1588" y="596"/>
                    <a:pt x="1587" y="596"/>
                    <a:pt x="1587" y="596"/>
                  </a:cubicBezTo>
                  <a:cubicBezTo>
                    <a:pt x="1586" y="596"/>
                    <a:pt x="1586" y="596"/>
                    <a:pt x="1585" y="597"/>
                  </a:cubicBezTo>
                  <a:cubicBezTo>
                    <a:pt x="1584" y="597"/>
                    <a:pt x="1584" y="597"/>
                    <a:pt x="1583" y="598"/>
                  </a:cubicBezTo>
                  <a:cubicBezTo>
                    <a:pt x="1583" y="598"/>
                    <a:pt x="1582" y="597"/>
                    <a:pt x="1582" y="597"/>
                  </a:cubicBezTo>
                  <a:cubicBezTo>
                    <a:pt x="1582" y="596"/>
                    <a:pt x="1582" y="596"/>
                    <a:pt x="1581" y="596"/>
                  </a:cubicBezTo>
                  <a:cubicBezTo>
                    <a:pt x="1581" y="595"/>
                    <a:pt x="1581" y="595"/>
                    <a:pt x="1581" y="594"/>
                  </a:cubicBezTo>
                  <a:cubicBezTo>
                    <a:pt x="1581" y="594"/>
                    <a:pt x="1580" y="593"/>
                    <a:pt x="1580" y="593"/>
                  </a:cubicBezTo>
                  <a:cubicBezTo>
                    <a:pt x="1580" y="592"/>
                    <a:pt x="1580" y="592"/>
                    <a:pt x="1580" y="592"/>
                  </a:cubicBezTo>
                  <a:cubicBezTo>
                    <a:pt x="1579" y="591"/>
                    <a:pt x="1579" y="591"/>
                    <a:pt x="1579" y="591"/>
                  </a:cubicBezTo>
                  <a:cubicBezTo>
                    <a:pt x="1579" y="590"/>
                    <a:pt x="1578" y="590"/>
                    <a:pt x="1578" y="589"/>
                  </a:cubicBezTo>
                  <a:cubicBezTo>
                    <a:pt x="1578" y="588"/>
                    <a:pt x="1577" y="588"/>
                    <a:pt x="1577" y="587"/>
                  </a:cubicBezTo>
                  <a:cubicBezTo>
                    <a:pt x="1577" y="587"/>
                    <a:pt x="1577" y="586"/>
                    <a:pt x="1577" y="586"/>
                  </a:cubicBezTo>
                  <a:cubicBezTo>
                    <a:pt x="1576" y="586"/>
                    <a:pt x="1576" y="585"/>
                    <a:pt x="1576" y="585"/>
                  </a:cubicBezTo>
                  <a:cubicBezTo>
                    <a:pt x="1576" y="584"/>
                    <a:pt x="1575" y="583"/>
                    <a:pt x="1575" y="583"/>
                  </a:cubicBezTo>
                  <a:cubicBezTo>
                    <a:pt x="1575" y="581"/>
                    <a:pt x="1574" y="579"/>
                    <a:pt x="1574" y="578"/>
                  </a:cubicBezTo>
                  <a:cubicBezTo>
                    <a:pt x="1574" y="578"/>
                    <a:pt x="1575" y="578"/>
                    <a:pt x="1576" y="578"/>
                  </a:cubicBezTo>
                  <a:cubicBezTo>
                    <a:pt x="1574" y="577"/>
                    <a:pt x="1574" y="577"/>
                    <a:pt x="1574" y="577"/>
                  </a:cubicBezTo>
                  <a:cubicBezTo>
                    <a:pt x="1574" y="577"/>
                    <a:pt x="1574" y="576"/>
                    <a:pt x="1573" y="576"/>
                  </a:cubicBezTo>
                  <a:cubicBezTo>
                    <a:pt x="1577" y="571"/>
                    <a:pt x="1582" y="565"/>
                    <a:pt x="1585" y="559"/>
                  </a:cubicBezTo>
                  <a:cubicBezTo>
                    <a:pt x="1585" y="559"/>
                    <a:pt x="1585" y="559"/>
                    <a:pt x="1585" y="559"/>
                  </a:cubicBezTo>
                  <a:cubicBezTo>
                    <a:pt x="1589" y="560"/>
                    <a:pt x="1592" y="561"/>
                    <a:pt x="1596" y="562"/>
                  </a:cubicBezTo>
                  <a:cubicBezTo>
                    <a:pt x="1592" y="560"/>
                    <a:pt x="1589" y="558"/>
                    <a:pt x="1585" y="556"/>
                  </a:cubicBezTo>
                  <a:cubicBezTo>
                    <a:pt x="1587" y="548"/>
                    <a:pt x="1584" y="538"/>
                    <a:pt x="1587" y="530"/>
                  </a:cubicBezTo>
                  <a:cubicBezTo>
                    <a:pt x="1579" y="531"/>
                    <a:pt x="1571" y="539"/>
                    <a:pt x="1566" y="547"/>
                  </a:cubicBezTo>
                  <a:cubicBezTo>
                    <a:pt x="1557" y="544"/>
                    <a:pt x="1547" y="542"/>
                    <a:pt x="1535" y="542"/>
                  </a:cubicBezTo>
                  <a:cubicBezTo>
                    <a:pt x="1556" y="522"/>
                    <a:pt x="1584" y="517"/>
                    <a:pt x="1617" y="509"/>
                  </a:cubicBezTo>
                  <a:cubicBezTo>
                    <a:pt x="1534" y="513"/>
                    <a:pt x="1462" y="565"/>
                    <a:pt x="1387" y="612"/>
                  </a:cubicBezTo>
                  <a:cubicBezTo>
                    <a:pt x="1401" y="584"/>
                    <a:pt x="1419" y="547"/>
                    <a:pt x="1440" y="523"/>
                  </a:cubicBezTo>
                  <a:cubicBezTo>
                    <a:pt x="1480" y="480"/>
                    <a:pt x="1503" y="476"/>
                    <a:pt x="1549" y="462"/>
                  </a:cubicBezTo>
                  <a:cubicBezTo>
                    <a:pt x="1534" y="464"/>
                    <a:pt x="1518" y="462"/>
                    <a:pt x="1504" y="465"/>
                  </a:cubicBezTo>
                  <a:cubicBezTo>
                    <a:pt x="1481" y="470"/>
                    <a:pt x="1467" y="477"/>
                    <a:pt x="1447" y="492"/>
                  </a:cubicBezTo>
                  <a:cubicBezTo>
                    <a:pt x="1475" y="440"/>
                    <a:pt x="1500" y="430"/>
                    <a:pt x="1525" y="401"/>
                  </a:cubicBezTo>
                  <a:cubicBezTo>
                    <a:pt x="1494" y="419"/>
                    <a:pt x="1476" y="428"/>
                    <a:pt x="1457" y="451"/>
                  </a:cubicBezTo>
                  <a:cubicBezTo>
                    <a:pt x="1457" y="450"/>
                    <a:pt x="1457" y="450"/>
                    <a:pt x="1457" y="449"/>
                  </a:cubicBezTo>
                  <a:cubicBezTo>
                    <a:pt x="1457" y="448"/>
                    <a:pt x="1457" y="447"/>
                    <a:pt x="1458" y="446"/>
                  </a:cubicBezTo>
                  <a:cubicBezTo>
                    <a:pt x="1459" y="436"/>
                    <a:pt x="1460" y="425"/>
                    <a:pt x="1462" y="412"/>
                  </a:cubicBezTo>
                  <a:cubicBezTo>
                    <a:pt x="1462" y="410"/>
                    <a:pt x="1463" y="408"/>
                    <a:pt x="1463" y="405"/>
                  </a:cubicBezTo>
                  <a:cubicBezTo>
                    <a:pt x="1463" y="405"/>
                    <a:pt x="1463" y="405"/>
                    <a:pt x="1463" y="405"/>
                  </a:cubicBezTo>
                  <a:cubicBezTo>
                    <a:pt x="1464" y="405"/>
                    <a:pt x="1464" y="404"/>
                    <a:pt x="1464" y="404"/>
                  </a:cubicBezTo>
                  <a:cubicBezTo>
                    <a:pt x="1465" y="404"/>
                    <a:pt x="1465" y="404"/>
                    <a:pt x="1465" y="404"/>
                  </a:cubicBezTo>
                  <a:cubicBezTo>
                    <a:pt x="1465" y="403"/>
                    <a:pt x="1465" y="403"/>
                    <a:pt x="1466" y="403"/>
                  </a:cubicBezTo>
                  <a:cubicBezTo>
                    <a:pt x="1466" y="403"/>
                    <a:pt x="1466" y="403"/>
                    <a:pt x="1466" y="403"/>
                  </a:cubicBezTo>
                  <a:cubicBezTo>
                    <a:pt x="1466" y="403"/>
                    <a:pt x="1467" y="402"/>
                    <a:pt x="1468" y="402"/>
                  </a:cubicBezTo>
                  <a:cubicBezTo>
                    <a:pt x="1469" y="402"/>
                    <a:pt x="1469" y="401"/>
                    <a:pt x="1470" y="401"/>
                  </a:cubicBezTo>
                  <a:cubicBezTo>
                    <a:pt x="1471" y="401"/>
                    <a:pt x="1472" y="401"/>
                    <a:pt x="1473" y="400"/>
                  </a:cubicBezTo>
                  <a:cubicBezTo>
                    <a:pt x="1474" y="400"/>
                    <a:pt x="1475" y="400"/>
                    <a:pt x="1476" y="400"/>
                  </a:cubicBezTo>
                  <a:cubicBezTo>
                    <a:pt x="1477" y="400"/>
                    <a:pt x="1478" y="399"/>
                    <a:pt x="1479" y="399"/>
                  </a:cubicBezTo>
                  <a:cubicBezTo>
                    <a:pt x="1483" y="405"/>
                    <a:pt x="1494" y="401"/>
                    <a:pt x="1498" y="397"/>
                  </a:cubicBezTo>
                  <a:cubicBezTo>
                    <a:pt x="1503" y="391"/>
                    <a:pt x="1502" y="384"/>
                    <a:pt x="1499" y="377"/>
                  </a:cubicBezTo>
                  <a:cubicBezTo>
                    <a:pt x="1498" y="392"/>
                    <a:pt x="1483" y="383"/>
                    <a:pt x="1479" y="397"/>
                  </a:cubicBezTo>
                  <a:cubicBezTo>
                    <a:pt x="1478" y="398"/>
                    <a:pt x="1477" y="398"/>
                    <a:pt x="1475" y="398"/>
                  </a:cubicBezTo>
                  <a:cubicBezTo>
                    <a:pt x="1474" y="399"/>
                    <a:pt x="1473" y="399"/>
                    <a:pt x="1473" y="399"/>
                  </a:cubicBezTo>
                  <a:cubicBezTo>
                    <a:pt x="1472" y="399"/>
                    <a:pt x="1471" y="399"/>
                    <a:pt x="1470" y="400"/>
                  </a:cubicBezTo>
                  <a:cubicBezTo>
                    <a:pt x="1469" y="400"/>
                    <a:pt x="1468" y="400"/>
                    <a:pt x="1467" y="401"/>
                  </a:cubicBezTo>
                  <a:cubicBezTo>
                    <a:pt x="1466" y="401"/>
                    <a:pt x="1466" y="401"/>
                    <a:pt x="1465" y="402"/>
                  </a:cubicBezTo>
                  <a:cubicBezTo>
                    <a:pt x="1465" y="402"/>
                    <a:pt x="1465" y="402"/>
                    <a:pt x="1465" y="402"/>
                  </a:cubicBezTo>
                  <a:cubicBezTo>
                    <a:pt x="1464" y="402"/>
                    <a:pt x="1464" y="402"/>
                    <a:pt x="1464" y="402"/>
                  </a:cubicBezTo>
                  <a:cubicBezTo>
                    <a:pt x="1464" y="403"/>
                    <a:pt x="1464" y="403"/>
                    <a:pt x="1464" y="403"/>
                  </a:cubicBezTo>
                  <a:cubicBezTo>
                    <a:pt x="1463" y="403"/>
                    <a:pt x="1463" y="404"/>
                    <a:pt x="1463" y="404"/>
                  </a:cubicBezTo>
                  <a:cubicBezTo>
                    <a:pt x="1463" y="401"/>
                    <a:pt x="1464" y="397"/>
                    <a:pt x="1464" y="394"/>
                  </a:cubicBezTo>
                  <a:cubicBezTo>
                    <a:pt x="1465" y="387"/>
                    <a:pt x="1466" y="381"/>
                    <a:pt x="1468" y="375"/>
                  </a:cubicBezTo>
                  <a:cubicBezTo>
                    <a:pt x="1468" y="373"/>
                    <a:pt x="1469" y="372"/>
                    <a:pt x="1470" y="371"/>
                  </a:cubicBezTo>
                  <a:cubicBezTo>
                    <a:pt x="1470" y="370"/>
                    <a:pt x="1470" y="369"/>
                    <a:pt x="1471" y="369"/>
                  </a:cubicBezTo>
                  <a:cubicBezTo>
                    <a:pt x="1471" y="368"/>
                    <a:pt x="1471" y="367"/>
                    <a:pt x="1472" y="366"/>
                  </a:cubicBezTo>
                  <a:cubicBezTo>
                    <a:pt x="1474" y="364"/>
                    <a:pt x="1475" y="361"/>
                    <a:pt x="1477" y="359"/>
                  </a:cubicBezTo>
                  <a:cubicBezTo>
                    <a:pt x="1479" y="357"/>
                    <a:pt x="1480" y="354"/>
                    <a:pt x="1481" y="352"/>
                  </a:cubicBezTo>
                  <a:cubicBezTo>
                    <a:pt x="1482" y="352"/>
                    <a:pt x="1482" y="352"/>
                    <a:pt x="1482" y="353"/>
                  </a:cubicBezTo>
                  <a:cubicBezTo>
                    <a:pt x="1483" y="353"/>
                    <a:pt x="1483" y="353"/>
                    <a:pt x="1484" y="353"/>
                  </a:cubicBezTo>
                  <a:cubicBezTo>
                    <a:pt x="1484" y="353"/>
                    <a:pt x="1485" y="353"/>
                    <a:pt x="1485" y="353"/>
                  </a:cubicBezTo>
                  <a:cubicBezTo>
                    <a:pt x="1485" y="353"/>
                    <a:pt x="1486" y="353"/>
                    <a:pt x="1486" y="353"/>
                  </a:cubicBezTo>
                  <a:cubicBezTo>
                    <a:pt x="1486" y="353"/>
                    <a:pt x="1486" y="353"/>
                    <a:pt x="1487" y="353"/>
                  </a:cubicBezTo>
                  <a:cubicBezTo>
                    <a:pt x="1488" y="353"/>
                    <a:pt x="1489" y="353"/>
                    <a:pt x="1491" y="353"/>
                  </a:cubicBezTo>
                  <a:cubicBezTo>
                    <a:pt x="1492" y="354"/>
                    <a:pt x="1493" y="354"/>
                    <a:pt x="1495" y="354"/>
                  </a:cubicBezTo>
                  <a:cubicBezTo>
                    <a:pt x="1498" y="355"/>
                    <a:pt x="1501" y="355"/>
                    <a:pt x="1504" y="355"/>
                  </a:cubicBezTo>
                  <a:cubicBezTo>
                    <a:pt x="1506" y="356"/>
                    <a:pt x="1507" y="356"/>
                    <a:pt x="1508" y="356"/>
                  </a:cubicBezTo>
                  <a:cubicBezTo>
                    <a:pt x="1509" y="356"/>
                    <a:pt x="1510" y="357"/>
                    <a:pt x="1511" y="357"/>
                  </a:cubicBezTo>
                  <a:cubicBezTo>
                    <a:pt x="1511" y="357"/>
                    <a:pt x="1512" y="358"/>
                    <a:pt x="1512" y="358"/>
                  </a:cubicBezTo>
                  <a:cubicBezTo>
                    <a:pt x="1513" y="358"/>
                    <a:pt x="1513" y="358"/>
                    <a:pt x="1513" y="359"/>
                  </a:cubicBezTo>
                  <a:cubicBezTo>
                    <a:pt x="1514" y="359"/>
                    <a:pt x="1515" y="360"/>
                    <a:pt x="1516" y="360"/>
                  </a:cubicBezTo>
                  <a:cubicBezTo>
                    <a:pt x="1516" y="361"/>
                    <a:pt x="1516" y="361"/>
                    <a:pt x="1517" y="361"/>
                  </a:cubicBezTo>
                  <a:cubicBezTo>
                    <a:pt x="1517" y="373"/>
                    <a:pt x="1527" y="372"/>
                    <a:pt x="1535" y="379"/>
                  </a:cubicBezTo>
                  <a:cubicBezTo>
                    <a:pt x="1536" y="365"/>
                    <a:pt x="1529" y="360"/>
                    <a:pt x="1517" y="359"/>
                  </a:cubicBezTo>
                  <a:cubicBezTo>
                    <a:pt x="1517" y="359"/>
                    <a:pt x="1517" y="359"/>
                    <a:pt x="1517" y="359"/>
                  </a:cubicBezTo>
                  <a:cubicBezTo>
                    <a:pt x="1516" y="359"/>
                    <a:pt x="1515" y="358"/>
                    <a:pt x="1514" y="358"/>
                  </a:cubicBezTo>
                  <a:cubicBezTo>
                    <a:pt x="1514" y="357"/>
                    <a:pt x="1513" y="357"/>
                    <a:pt x="1513" y="357"/>
                  </a:cubicBezTo>
                  <a:cubicBezTo>
                    <a:pt x="1512" y="357"/>
                    <a:pt x="1512" y="356"/>
                    <a:pt x="1512" y="356"/>
                  </a:cubicBezTo>
                  <a:cubicBezTo>
                    <a:pt x="1511" y="356"/>
                    <a:pt x="1511" y="356"/>
                    <a:pt x="1511" y="356"/>
                  </a:cubicBezTo>
                  <a:cubicBezTo>
                    <a:pt x="1512" y="356"/>
                    <a:pt x="1513" y="356"/>
                    <a:pt x="1514" y="356"/>
                  </a:cubicBezTo>
                  <a:cubicBezTo>
                    <a:pt x="1517" y="355"/>
                    <a:pt x="1520" y="355"/>
                    <a:pt x="1522" y="354"/>
                  </a:cubicBezTo>
                  <a:cubicBezTo>
                    <a:pt x="1523" y="354"/>
                    <a:pt x="1523" y="354"/>
                    <a:pt x="1523" y="354"/>
                  </a:cubicBezTo>
                  <a:cubicBezTo>
                    <a:pt x="1524" y="354"/>
                    <a:pt x="1524" y="354"/>
                    <a:pt x="1524" y="354"/>
                  </a:cubicBezTo>
                  <a:cubicBezTo>
                    <a:pt x="1525" y="354"/>
                    <a:pt x="1525" y="353"/>
                    <a:pt x="1526" y="353"/>
                  </a:cubicBezTo>
                  <a:cubicBezTo>
                    <a:pt x="1527" y="353"/>
                    <a:pt x="1527" y="352"/>
                    <a:pt x="1528" y="352"/>
                  </a:cubicBezTo>
                  <a:cubicBezTo>
                    <a:pt x="1529" y="351"/>
                    <a:pt x="1529" y="351"/>
                    <a:pt x="1529" y="351"/>
                  </a:cubicBezTo>
                  <a:cubicBezTo>
                    <a:pt x="1530" y="351"/>
                    <a:pt x="1530" y="351"/>
                    <a:pt x="1530" y="351"/>
                  </a:cubicBezTo>
                  <a:cubicBezTo>
                    <a:pt x="1530" y="351"/>
                    <a:pt x="1529" y="351"/>
                    <a:pt x="1528" y="351"/>
                  </a:cubicBezTo>
                  <a:cubicBezTo>
                    <a:pt x="1527" y="351"/>
                    <a:pt x="1526" y="351"/>
                    <a:pt x="1525" y="351"/>
                  </a:cubicBezTo>
                  <a:cubicBezTo>
                    <a:pt x="1525" y="351"/>
                    <a:pt x="1524" y="351"/>
                    <a:pt x="1524" y="351"/>
                  </a:cubicBezTo>
                  <a:cubicBezTo>
                    <a:pt x="1523" y="351"/>
                    <a:pt x="1523" y="351"/>
                    <a:pt x="1523" y="352"/>
                  </a:cubicBezTo>
                  <a:cubicBezTo>
                    <a:pt x="1522" y="352"/>
                    <a:pt x="1522" y="352"/>
                    <a:pt x="1522" y="352"/>
                  </a:cubicBezTo>
                  <a:cubicBezTo>
                    <a:pt x="1521" y="352"/>
                    <a:pt x="1521" y="352"/>
                    <a:pt x="1520" y="352"/>
                  </a:cubicBezTo>
                  <a:cubicBezTo>
                    <a:pt x="1520" y="352"/>
                    <a:pt x="1520" y="352"/>
                    <a:pt x="1520" y="352"/>
                  </a:cubicBezTo>
                  <a:cubicBezTo>
                    <a:pt x="1521" y="352"/>
                    <a:pt x="1521" y="352"/>
                    <a:pt x="1521" y="352"/>
                  </a:cubicBezTo>
                  <a:cubicBezTo>
                    <a:pt x="1521" y="352"/>
                    <a:pt x="1521" y="352"/>
                    <a:pt x="1521" y="351"/>
                  </a:cubicBezTo>
                  <a:cubicBezTo>
                    <a:pt x="1522" y="351"/>
                    <a:pt x="1522" y="351"/>
                    <a:pt x="1523" y="350"/>
                  </a:cubicBezTo>
                  <a:cubicBezTo>
                    <a:pt x="1524" y="350"/>
                    <a:pt x="1524" y="349"/>
                    <a:pt x="1525" y="348"/>
                  </a:cubicBezTo>
                  <a:cubicBezTo>
                    <a:pt x="1525" y="348"/>
                    <a:pt x="1526" y="347"/>
                    <a:pt x="1527" y="347"/>
                  </a:cubicBezTo>
                  <a:cubicBezTo>
                    <a:pt x="1527" y="346"/>
                    <a:pt x="1528" y="346"/>
                    <a:pt x="1528" y="345"/>
                  </a:cubicBezTo>
                  <a:cubicBezTo>
                    <a:pt x="1528" y="346"/>
                    <a:pt x="1528" y="346"/>
                    <a:pt x="1528" y="346"/>
                  </a:cubicBezTo>
                  <a:cubicBezTo>
                    <a:pt x="1528" y="346"/>
                    <a:pt x="1528" y="345"/>
                    <a:pt x="1528" y="345"/>
                  </a:cubicBezTo>
                  <a:cubicBezTo>
                    <a:pt x="1528" y="345"/>
                    <a:pt x="1528" y="345"/>
                    <a:pt x="1528" y="345"/>
                  </a:cubicBezTo>
                  <a:cubicBezTo>
                    <a:pt x="1531" y="346"/>
                    <a:pt x="1538" y="343"/>
                    <a:pt x="1540" y="340"/>
                  </a:cubicBezTo>
                  <a:cubicBezTo>
                    <a:pt x="1543" y="335"/>
                    <a:pt x="1542" y="328"/>
                    <a:pt x="1542" y="322"/>
                  </a:cubicBezTo>
                  <a:cubicBezTo>
                    <a:pt x="1536" y="331"/>
                    <a:pt x="1525" y="332"/>
                    <a:pt x="1527" y="344"/>
                  </a:cubicBezTo>
                  <a:cubicBezTo>
                    <a:pt x="1527" y="344"/>
                    <a:pt x="1526" y="345"/>
                    <a:pt x="1526" y="345"/>
                  </a:cubicBezTo>
                  <a:cubicBezTo>
                    <a:pt x="1525" y="346"/>
                    <a:pt x="1524" y="347"/>
                    <a:pt x="1524" y="347"/>
                  </a:cubicBezTo>
                  <a:cubicBezTo>
                    <a:pt x="1523" y="348"/>
                    <a:pt x="1523" y="348"/>
                    <a:pt x="1522" y="349"/>
                  </a:cubicBezTo>
                  <a:cubicBezTo>
                    <a:pt x="1521" y="349"/>
                    <a:pt x="1521" y="350"/>
                    <a:pt x="1520" y="350"/>
                  </a:cubicBezTo>
                  <a:cubicBezTo>
                    <a:pt x="1520" y="350"/>
                    <a:pt x="1520" y="350"/>
                    <a:pt x="1520" y="351"/>
                  </a:cubicBezTo>
                  <a:cubicBezTo>
                    <a:pt x="1520" y="351"/>
                    <a:pt x="1520" y="351"/>
                    <a:pt x="1520" y="351"/>
                  </a:cubicBezTo>
                  <a:cubicBezTo>
                    <a:pt x="1519" y="351"/>
                    <a:pt x="1519" y="351"/>
                    <a:pt x="1519" y="351"/>
                  </a:cubicBezTo>
                  <a:cubicBezTo>
                    <a:pt x="1519" y="352"/>
                    <a:pt x="1518" y="352"/>
                    <a:pt x="1518" y="353"/>
                  </a:cubicBezTo>
                  <a:cubicBezTo>
                    <a:pt x="1518" y="353"/>
                    <a:pt x="1518" y="353"/>
                    <a:pt x="1518" y="353"/>
                  </a:cubicBezTo>
                  <a:cubicBezTo>
                    <a:pt x="1517" y="353"/>
                    <a:pt x="1515" y="353"/>
                    <a:pt x="1514" y="353"/>
                  </a:cubicBezTo>
                  <a:cubicBezTo>
                    <a:pt x="1512" y="353"/>
                    <a:pt x="1511" y="353"/>
                    <a:pt x="1509" y="353"/>
                  </a:cubicBezTo>
                  <a:cubicBezTo>
                    <a:pt x="1508" y="353"/>
                    <a:pt x="1506" y="353"/>
                    <a:pt x="1505" y="353"/>
                  </a:cubicBezTo>
                  <a:cubicBezTo>
                    <a:pt x="1501" y="353"/>
                    <a:pt x="1498" y="352"/>
                    <a:pt x="1495" y="352"/>
                  </a:cubicBezTo>
                  <a:cubicBezTo>
                    <a:pt x="1494" y="351"/>
                    <a:pt x="1492" y="351"/>
                    <a:pt x="1491" y="351"/>
                  </a:cubicBezTo>
                  <a:cubicBezTo>
                    <a:pt x="1490" y="351"/>
                    <a:pt x="1488" y="351"/>
                    <a:pt x="1487" y="351"/>
                  </a:cubicBezTo>
                  <a:cubicBezTo>
                    <a:pt x="1487" y="351"/>
                    <a:pt x="1486" y="351"/>
                    <a:pt x="1486" y="350"/>
                  </a:cubicBezTo>
                  <a:cubicBezTo>
                    <a:pt x="1486" y="350"/>
                    <a:pt x="1485" y="350"/>
                    <a:pt x="1485" y="350"/>
                  </a:cubicBezTo>
                  <a:cubicBezTo>
                    <a:pt x="1485" y="351"/>
                    <a:pt x="1484" y="351"/>
                    <a:pt x="1484" y="351"/>
                  </a:cubicBezTo>
                  <a:cubicBezTo>
                    <a:pt x="1483" y="351"/>
                    <a:pt x="1483" y="351"/>
                    <a:pt x="1482" y="351"/>
                  </a:cubicBezTo>
                  <a:cubicBezTo>
                    <a:pt x="1482" y="351"/>
                    <a:pt x="1482" y="351"/>
                    <a:pt x="1482" y="351"/>
                  </a:cubicBezTo>
                  <a:cubicBezTo>
                    <a:pt x="1484" y="348"/>
                    <a:pt x="1485" y="345"/>
                    <a:pt x="1487" y="342"/>
                  </a:cubicBezTo>
                  <a:cubicBezTo>
                    <a:pt x="1488" y="339"/>
                    <a:pt x="1489" y="336"/>
                    <a:pt x="1490" y="333"/>
                  </a:cubicBezTo>
                  <a:cubicBezTo>
                    <a:pt x="1491" y="331"/>
                    <a:pt x="1492" y="328"/>
                    <a:pt x="1493" y="325"/>
                  </a:cubicBezTo>
                  <a:cubicBezTo>
                    <a:pt x="1494" y="323"/>
                    <a:pt x="1495" y="320"/>
                    <a:pt x="1497" y="318"/>
                  </a:cubicBezTo>
                  <a:cubicBezTo>
                    <a:pt x="1497" y="318"/>
                    <a:pt x="1497" y="317"/>
                    <a:pt x="1498" y="317"/>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6"/>
                    <a:pt x="1498" y="316"/>
                  </a:cubicBezTo>
                  <a:cubicBezTo>
                    <a:pt x="1498" y="316"/>
                    <a:pt x="1498" y="315"/>
                    <a:pt x="1499" y="315"/>
                  </a:cubicBezTo>
                  <a:cubicBezTo>
                    <a:pt x="1499" y="315"/>
                    <a:pt x="1499" y="315"/>
                    <a:pt x="1499" y="315"/>
                  </a:cubicBezTo>
                  <a:cubicBezTo>
                    <a:pt x="1499" y="314"/>
                    <a:pt x="1500" y="314"/>
                    <a:pt x="1500" y="314"/>
                  </a:cubicBezTo>
                  <a:cubicBezTo>
                    <a:pt x="1500" y="314"/>
                    <a:pt x="1501" y="313"/>
                    <a:pt x="1501" y="313"/>
                  </a:cubicBezTo>
                  <a:cubicBezTo>
                    <a:pt x="1502" y="312"/>
                    <a:pt x="1503" y="311"/>
                    <a:pt x="1504" y="311"/>
                  </a:cubicBezTo>
                  <a:cubicBezTo>
                    <a:pt x="1505" y="310"/>
                    <a:pt x="1505" y="309"/>
                    <a:pt x="1506" y="308"/>
                  </a:cubicBezTo>
                  <a:cubicBezTo>
                    <a:pt x="1508" y="307"/>
                    <a:pt x="1510" y="305"/>
                    <a:pt x="1511" y="304"/>
                  </a:cubicBezTo>
                  <a:cubicBezTo>
                    <a:pt x="1511" y="304"/>
                    <a:pt x="1511" y="304"/>
                    <a:pt x="1511" y="304"/>
                  </a:cubicBezTo>
                  <a:cubicBezTo>
                    <a:pt x="1512" y="304"/>
                    <a:pt x="1512" y="303"/>
                    <a:pt x="1512" y="303"/>
                  </a:cubicBezTo>
                  <a:cubicBezTo>
                    <a:pt x="1513" y="303"/>
                    <a:pt x="1513" y="303"/>
                    <a:pt x="1514" y="303"/>
                  </a:cubicBezTo>
                  <a:cubicBezTo>
                    <a:pt x="1514" y="302"/>
                    <a:pt x="1515" y="302"/>
                    <a:pt x="1515" y="302"/>
                  </a:cubicBezTo>
                  <a:cubicBezTo>
                    <a:pt x="1516" y="301"/>
                    <a:pt x="1517" y="301"/>
                    <a:pt x="1518" y="301"/>
                  </a:cubicBezTo>
                  <a:cubicBezTo>
                    <a:pt x="1519" y="300"/>
                    <a:pt x="1521" y="300"/>
                    <a:pt x="1522" y="300"/>
                  </a:cubicBezTo>
                  <a:cubicBezTo>
                    <a:pt x="1523" y="299"/>
                    <a:pt x="1524" y="299"/>
                    <a:pt x="1525" y="299"/>
                  </a:cubicBezTo>
                  <a:cubicBezTo>
                    <a:pt x="1526" y="299"/>
                    <a:pt x="1528" y="299"/>
                    <a:pt x="1529" y="298"/>
                  </a:cubicBezTo>
                  <a:cubicBezTo>
                    <a:pt x="1529" y="298"/>
                    <a:pt x="1529" y="298"/>
                    <a:pt x="1529" y="298"/>
                  </a:cubicBezTo>
                  <a:cubicBezTo>
                    <a:pt x="1539" y="313"/>
                    <a:pt x="1549" y="304"/>
                    <a:pt x="1556" y="292"/>
                  </a:cubicBezTo>
                  <a:cubicBezTo>
                    <a:pt x="1544" y="295"/>
                    <a:pt x="1538" y="285"/>
                    <a:pt x="1528" y="297"/>
                  </a:cubicBezTo>
                  <a:cubicBezTo>
                    <a:pt x="1527" y="297"/>
                    <a:pt x="1526" y="297"/>
                    <a:pt x="1525" y="297"/>
                  </a:cubicBezTo>
                  <a:cubicBezTo>
                    <a:pt x="1524" y="297"/>
                    <a:pt x="1523" y="297"/>
                    <a:pt x="1521" y="298"/>
                  </a:cubicBezTo>
                  <a:cubicBezTo>
                    <a:pt x="1520" y="298"/>
                    <a:pt x="1519" y="298"/>
                    <a:pt x="1518" y="299"/>
                  </a:cubicBezTo>
                  <a:cubicBezTo>
                    <a:pt x="1517" y="299"/>
                    <a:pt x="1516" y="299"/>
                    <a:pt x="1516" y="299"/>
                  </a:cubicBezTo>
                  <a:cubicBezTo>
                    <a:pt x="1517" y="298"/>
                    <a:pt x="1518" y="298"/>
                    <a:pt x="1518" y="297"/>
                  </a:cubicBezTo>
                  <a:cubicBezTo>
                    <a:pt x="1519" y="296"/>
                    <a:pt x="1520" y="294"/>
                    <a:pt x="1521" y="294"/>
                  </a:cubicBezTo>
                  <a:cubicBezTo>
                    <a:pt x="1521" y="293"/>
                    <a:pt x="1522" y="292"/>
                    <a:pt x="1522" y="291"/>
                  </a:cubicBezTo>
                  <a:cubicBezTo>
                    <a:pt x="1523" y="290"/>
                    <a:pt x="1523" y="289"/>
                    <a:pt x="1523" y="289"/>
                  </a:cubicBezTo>
                  <a:cubicBezTo>
                    <a:pt x="1523" y="289"/>
                    <a:pt x="1523" y="290"/>
                    <a:pt x="1522" y="291"/>
                  </a:cubicBezTo>
                  <a:cubicBezTo>
                    <a:pt x="1521" y="292"/>
                    <a:pt x="1521" y="292"/>
                    <a:pt x="1520" y="293"/>
                  </a:cubicBezTo>
                  <a:cubicBezTo>
                    <a:pt x="1519" y="294"/>
                    <a:pt x="1518" y="295"/>
                    <a:pt x="1517" y="296"/>
                  </a:cubicBezTo>
                  <a:cubicBezTo>
                    <a:pt x="1515" y="298"/>
                    <a:pt x="1513" y="300"/>
                    <a:pt x="1509" y="302"/>
                  </a:cubicBezTo>
                  <a:cubicBezTo>
                    <a:pt x="1508" y="303"/>
                    <a:pt x="1506" y="304"/>
                    <a:pt x="1504" y="306"/>
                  </a:cubicBezTo>
                  <a:cubicBezTo>
                    <a:pt x="1503" y="306"/>
                    <a:pt x="1502" y="307"/>
                    <a:pt x="1501" y="308"/>
                  </a:cubicBezTo>
                  <a:cubicBezTo>
                    <a:pt x="1500" y="309"/>
                    <a:pt x="1500" y="309"/>
                    <a:pt x="1499" y="310"/>
                  </a:cubicBezTo>
                  <a:cubicBezTo>
                    <a:pt x="1498" y="311"/>
                    <a:pt x="1498" y="311"/>
                    <a:pt x="1497" y="312"/>
                  </a:cubicBezTo>
                  <a:cubicBezTo>
                    <a:pt x="1497" y="312"/>
                    <a:pt x="1497" y="312"/>
                    <a:pt x="1496" y="312"/>
                  </a:cubicBezTo>
                  <a:cubicBezTo>
                    <a:pt x="1496" y="313"/>
                    <a:pt x="1496" y="313"/>
                    <a:pt x="1496" y="313"/>
                  </a:cubicBezTo>
                  <a:cubicBezTo>
                    <a:pt x="1496" y="313"/>
                    <a:pt x="1495" y="314"/>
                    <a:pt x="1495" y="314"/>
                  </a:cubicBezTo>
                  <a:cubicBezTo>
                    <a:pt x="1495" y="314"/>
                    <a:pt x="1495" y="314"/>
                    <a:pt x="1495" y="314"/>
                  </a:cubicBezTo>
                  <a:cubicBezTo>
                    <a:pt x="1495" y="314"/>
                    <a:pt x="1495" y="314"/>
                    <a:pt x="1495" y="314"/>
                  </a:cubicBezTo>
                  <a:cubicBezTo>
                    <a:pt x="1495" y="314"/>
                    <a:pt x="1495" y="314"/>
                    <a:pt x="1495" y="314"/>
                  </a:cubicBezTo>
                  <a:cubicBezTo>
                    <a:pt x="1495" y="314"/>
                    <a:pt x="1495" y="314"/>
                    <a:pt x="1495" y="314"/>
                  </a:cubicBezTo>
                  <a:cubicBezTo>
                    <a:pt x="1495" y="315"/>
                    <a:pt x="1495" y="315"/>
                    <a:pt x="1495" y="315"/>
                  </a:cubicBezTo>
                  <a:cubicBezTo>
                    <a:pt x="1494" y="315"/>
                    <a:pt x="1494" y="316"/>
                    <a:pt x="1493" y="316"/>
                  </a:cubicBezTo>
                  <a:cubicBezTo>
                    <a:pt x="1493" y="317"/>
                    <a:pt x="1493" y="318"/>
                    <a:pt x="1492" y="319"/>
                  </a:cubicBezTo>
                  <a:cubicBezTo>
                    <a:pt x="1492" y="318"/>
                    <a:pt x="1492" y="318"/>
                    <a:pt x="1492" y="318"/>
                  </a:cubicBezTo>
                  <a:cubicBezTo>
                    <a:pt x="1492" y="317"/>
                    <a:pt x="1492" y="316"/>
                    <a:pt x="1491" y="314"/>
                  </a:cubicBezTo>
                  <a:cubicBezTo>
                    <a:pt x="1491" y="314"/>
                    <a:pt x="1491" y="313"/>
                    <a:pt x="1491" y="313"/>
                  </a:cubicBezTo>
                  <a:cubicBezTo>
                    <a:pt x="1491" y="313"/>
                    <a:pt x="1491" y="312"/>
                    <a:pt x="1491" y="312"/>
                  </a:cubicBezTo>
                  <a:cubicBezTo>
                    <a:pt x="1490" y="311"/>
                    <a:pt x="1490" y="311"/>
                    <a:pt x="1490" y="311"/>
                  </a:cubicBezTo>
                  <a:cubicBezTo>
                    <a:pt x="1490" y="310"/>
                    <a:pt x="1489" y="310"/>
                    <a:pt x="1489" y="309"/>
                  </a:cubicBezTo>
                  <a:cubicBezTo>
                    <a:pt x="1489" y="309"/>
                    <a:pt x="1488" y="308"/>
                    <a:pt x="1487" y="307"/>
                  </a:cubicBezTo>
                  <a:cubicBezTo>
                    <a:pt x="1487" y="307"/>
                    <a:pt x="1487" y="307"/>
                    <a:pt x="1486" y="306"/>
                  </a:cubicBezTo>
                  <a:cubicBezTo>
                    <a:pt x="1486" y="306"/>
                    <a:pt x="1486" y="306"/>
                    <a:pt x="1486" y="306"/>
                  </a:cubicBezTo>
                  <a:cubicBezTo>
                    <a:pt x="1485" y="306"/>
                    <a:pt x="1485" y="306"/>
                    <a:pt x="1485" y="306"/>
                  </a:cubicBezTo>
                  <a:cubicBezTo>
                    <a:pt x="1485" y="305"/>
                    <a:pt x="1484" y="305"/>
                    <a:pt x="1484" y="305"/>
                  </a:cubicBezTo>
                  <a:cubicBezTo>
                    <a:pt x="1482" y="304"/>
                    <a:pt x="1480" y="303"/>
                    <a:pt x="1478" y="302"/>
                  </a:cubicBezTo>
                  <a:cubicBezTo>
                    <a:pt x="1477" y="302"/>
                    <a:pt x="1476" y="302"/>
                    <a:pt x="1475" y="301"/>
                  </a:cubicBezTo>
                  <a:cubicBezTo>
                    <a:pt x="1475" y="301"/>
                    <a:pt x="1474" y="300"/>
                    <a:pt x="1474" y="300"/>
                  </a:cubicBezTo>
                  <a:cubicBezTo>
                    <a:pt x="1473" y="300"/>
                    <a:pt x="1473" y="300"/>
                    <a:pt x="1473" y="300"/>
                  </a:cubicBezTo>
                  <a:cubicBezTo>
                    <a:pt x="1473" y="300"/>
                    <a:pt x="1473" y="299"/>
                    <a:pt x="1473" y="299"/>
                  </a:cubicBezTo>
                  <a:cubicBezTo>
                    <a:pt x="1473" y="299"/>
                    <a:pt x="1473" y="299"/>
                    <a:pt x="1473" y="299"/>
                  </a:cubicBezTo>
                  <a:cubicBezTo>
                    <a:pt x="1473" y="299"/>
                    <a:pt x="1473" y="299"/>
                    <a:pt x="1473" y="299"/>
                  </a:cubicBezTo>
                  <a:cubicBezTo>
                    <a:pt x="1471" y="297"/>
                    <a:pt x="1471" y="295"/>
                    <a:pt x="1470" y="292"/>
                  </a:cubicBezTo>
                  <a:cubicBezTo>
                    <a:pt x="1469" y="290"/>
                    <a:pt x="1469" y="288"/>
                    <a:pt x="1468" y="285"/>
                  </a:cubicBezTo>
                  <a:cubicBezTo>
                    <a:pt x="1468" y="283"/>
                    <a:pt x="1467" y="280"/>
                    <a:pt x="1466" y="278"/>
                  </a:cubicBezTo>
                  <a:cubicBezTo>
                    <a:pt x="1465" y="277"/>
                    <a:pt x="1465" y="275"/>
                    <a:pt x="1464" y="274"/>
                  </a:cubicBezTo>
                  <a:cubicBezTo>
                    <a:pt x="1464" y="273"/>
                    <a:pt x="1464" y="273"/>
                    <a:pt x="1464" y="273"/>
                  </a:cubicBezTo>
                  <a:cubicBezTo>
                    <a:pt x="1464" y="273"/>
                    <a:pt x="1465" y="272"/>
                    <a:pt x="1465" y="272"/>
                  </a:cubicBezTo>
                  <a:cubicBezTo>
                    <a:pt x="1465" y="272"/>
                    <a:pt x="1465" y="272"/>
                    <a:pt x="1465" y="271"/>
                  </a:cubicBezTo>
                  <a:cubicBezTo>
                    <a:pt x="1465" y="271"/>
                    <a:pt x="1465" y="271"/>
                    <a:pt x="1465" y="271"/>
                  </a:cubicBezTo>
                  <a:cubicBezTo>
                    <a:pt x="1465" y="271"/>
                    <a:pt x="1465" y="270"/>
                    <a:pt x="1465" y="270"/>
                  </a:cubicBezTo>
                  <a:cubicBezTo>
                    <a:pt x="1465" y="269"/>
                    <a:pt x="1465" y="269"/>
                    <a:pt x="1465" y="269"/>
                  </a:cubicBezTo>
                  <a:cubicBezTo>
                    <a:pt x="1465" y="268"/>
                    <a:pt x="1465" y="268"/>
                    <a:pt x="1465" y="267"/>
                  </a:cubicBezTo>
                  <a:cubicBezTo>
                    <a:pt x="1465" y="267"/>
                    <a:pt x="1465" y="266"/>
                    <a:pt x="1465" y="266"/>
                  </a:cubicBezTo>
                  <a:cubicBezTo>
                    <a:pt x="1465" y="265"/>
                    <a:pt x="1465" y="264"/>
                    <a:pt x="1465" y="263"/>
                  </a:cubicBezTo>
                  <a:cubicBezTo>
                    <a:pt x="1466" y="262"/>
                    <a:pt x="1466" y="261"/>
                    <a:pt x="1466" y="260"/>
                  </a:cubicBezTo>
                  <a:cubicBezTo>
                    <a:pt x="1467" y="259"/>
                    <a:pt x="1467" y="258"/>
                    <a:pt x="1467" y="258"/>
                  </a:cubicBezTo>
                  <a:cubicBezTo>
                    <a:pt x="1467" y="257"/>
                    <a:pt x="1467" y="257"/>
                    <a:pt x="1467" y="257"/>
                  </a:cubicBezTo>
                  <a:cubicBezTo>
                    <a:pt x="1467" y="258"/>
                    <a:pt x="1467" y="259"/>
                    <a:pt x="1467" y="260"/>
                  </a:cubicBezTo>
                  <a:cubicBezTo>
                    <a:pt x="1482" y="262"/>
                    <a:pt x="1482" y="241"/>
                    <a:pt x="1479" y="231"/>
                  </a:cubicBezTo>
                  <a:cubicBezTo>
                    <a:pt x="1475" y="237"/>
                    <a:pt x="1453" y="251"/>
                    <a:pt x="1465" y="259"/>
                  </a:cubicBezTo>
                  <a:cubicBezTo>
                    <a:pt x="1465" y="259"/>
                    <a:pt x="1465" y="260"/>
                    <a:pt x="1465" y="260"/>
                  </a:cubicBezTo>
                  <a:cubicBezTo>
                    <a:pt x="1464" y="261"/>
                    <a:pt x="1464" y="262"/>
                    <a:pt x="1464" y="263"/>
                  </a:cubicBezTo>
                  <a:cubicBezTo>
                    <a:pt x="1464" y="264"/>
                    <a:pt x="1463" y="265"/>
                    <a:pt x="1463" y="266"/>
                  </a:cubicBezTo>
                  <a:cubicBezTo>
                    <a:pt x="1463" y="266"/>
                    <a:pt x="1463" y="267"/>
                    <a:pt x="1463" y="267"/>
                  </a:cubicBezTo>
                  <a:cubicBezTo>
                    <a:pt x="1463" y="268"/>
                    <a:pt x="1463" y="268"/>
                    <a:pt x="1463" y="268"/>
                  </a:cubicBezTo>
                  <a:cubicBezTo>
                    <a:pt x="1463" y="269"/>
                    <a:pt x="1463" y="269"/>
                    <a:pt x="1463" y="270"/>
                  </a:cubicBezTo>
                  <a:cubicBezTo>
                    <a:pt x="1463" y="270"/>
                    <a:pt x="1463" y="270"/>
                    <a:pt x="1463" y="270"/>
                  </a:cubicBezTo>
                  <a:cubicBezTo>
                    <a:pt x="1462" y="269"/>
                    <a:pt x="1462" y="268"/>
                    <a:pt x="1461" y="266"/>
                  </a:cubicBezTo>
                  <a:cubicBezTo>
                    <a:pt x="1461" y="266"/>
                    <a:pt x="1461" y="265"/>
                    <a:pt x="1461" y="265"/>
                  </a:cubicBezTo>
                  <a:cubicBezTo>
                    <a:pt x="1461" y="265"/>
                    <a:pt x="1460" y="264"/>
                    <a:pt x="1460" y="264"/>
                  </a:cubicBezTo>
                  <a:cubicBezTo>
                    <a:pt x="1460" y="263"/>
                    <a:pt x="1459" y="262"/>
                    <a:pt x="1459" y="262"/>
                  </a:cubicBezTo>
                  <a:cubicBezTo>
                    <a:pt x="1458" y="260"/>
                    <a:pt x="1458" y="259"/>
                    <a:pt x="1457" y="258"/>
                  </a:cubicBezTo>
                  <a:cubicBezTo>
                    <a:pt x="1457" y="258"/>
                    <a:pt x="1457" y="257"/>
                    <a:pt x="1456" y="257"/>
                  </a:cubicBezTo>
                  <a:cubicBezTo>
                    <a:pt x="1456" y="257"/>
                    <a:pt x="1456"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8"/>
                    <a:pt x="1455" y="258"/>
                    <a:pt x="1455" y="258"/>
                  </a:cubicBezTo>
                  <a:cubicBezTo>
                    <a:pt x="1455" y="258"/>
                    <a:pt x="1455" y="258"/>
                    <a:pt x="1455" y="258"/>
                  </a:cubicBezTo>
                  <a:cubicBezTo>
                    <a:pt x="1455" y="258"/>
                    <a:pt x="1455" y="258"/>
                    <a:pt x="1455" y="258"/>
                  </a:cubicBezTo>
                  <a:cubicBezTo>
                    <a:pt x="1455" y="258"/>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5" y="257"/>
                    <a:pt x="1455" y="257"/>
                    <a:pt x="1455" y="257"/>
                  </a:cubicBezTo>
                  <a:cubicBezTo>
                    <a:pt x="1456" y="257"/>
                    <a:pt x="1456" y="257"/>
                    <a:pt x="1456" y="257"/>
                  </a:cubicBezTo>
                  <a:cubicBezTo>
                    <a:pt x="1456" y="258"/>
                    <a:pt x="1456" y="258"/>
                    <a:pt x="1456" y="259"/>
                  </a:cubicBezTo>
                  <a:cubicBezTo>
                    <a:pt x="1457" y="260"/>
                    <a:pt x="1457" y="261"/>
                    <a:pt x="1457" y="262"/>
                  </a:cubicBezTo>
                  <a:cubicBezTo>
                    <a:pt x="1457" y="263"/>
                    <a:pt x="1458" y="264"/>
                    <a:pt x="1458" y="265"/>
                  </a:cubicBezTo>
                  <a:cubicBezTo>
                    <a:pt x="1458" y="265"/>
                    <a:pt x="1458" y="266"/>
                    <a:pt x="1458" y="266"/>
                  </a:cubicBezTo>
                  <a:cubicBezTo>
                    <a:pt x="1459" y="266"/>
                    <a:pt x="1459" y="267"/>
                    <a:pt x="1459" y="267"/>
                  </a:cubicBezTo>
                  <a:cubicBezTo>
                    <a:pt x="1460" y="271"/>
                    <a:pt x="1462" y="275"/>
                    <a:pt x="1464" y="279"/>
                  </a:cubicBezTo>
                  <a:cubicBezTo>
                    <a:pt x="1464" y="281"/>
                    <a:pt x="1465" y="284"/>
                    <a:pt x="1466" y="286"/>
                  </a:cubicBezTo>
                  <a:cubicBezTo>
                    <a:pt x="1466" y="287"/>
                    <a:pt x="1466" y="287"/>
                    <a:pt x="1466" y="288"/>
                  </a:cubicBezTo>
                  <a:cubicBezTo>
                    <a:pt x="1466" y="288"/>
                    <a:pt x="1466" y="288"/>
                    <a:pt x="1466" y="288"/>
                  </a:cubicBezTo>
                  <a:cubicBezTo>
                    <a:pt x="1465" y="287"/>
                    <a:pt x="1465" y="287"/>
                    <a:pt x="1464" y="286"/>
                  </a:cubicBezTo>
                  <a:cubicBezTo>
                    <a:pt x="1464" y="286"/>
                    <a:pt x="1463" y="285"/>
                    <a:pt x="1462" y="285"/>
                  </a:cubicBezTo>
                  <a:cubicBezTo>
                    <a:pt x="1462" y="284"/>
                    <a:pt x="1461" y="284"/>
                    <a:pt x="1460" y="283"/>
                  </a:cubicBezTo>
                  <a:cubicBezTo>
                    <a:pt x="1460" y="283"/>
                    <a:pt x="1460" y="283"/>
                    <a:pt x="1460" y="283"/>
                  </a:cubicBezTo>
                  <a:cubicBezTo>
                    <a:pt x="1460" y="283"/>
                    <a:pt x="1460" y="283"/>
                    <a:pt x="1460" y="283"/>
                  </a:cubicBezTo>
                  <a:cubicBezTo>
                    <a:pt x="1454" y="273"/>
                    <a:pt x="1444" y="272"/>
                    <a:pt x="1433" y="272"/>
                  </a:cubicBezTo>
                  <a:cubicBezTo>
                    <a:pt x="1437" y="282"/>
                    <a:pt x="1447" y="284"/>
                    <a:pt x="1457" y="284"/>
                  </a:cubicBezTo>
                  <a:cubicBezTo>
                    <a:pt x="1458" y="284"/>
                    <a:pt x="1459" y="285"/>
                    <a:pt x="1459" y="285"/>
                  </a:cubicBezTo>
                  <a:cubicBezTo>
                    <a:pt x="1460" y="286"/>
                    <a:pt x="1460" y="286"/>
                    <a:pt x="1461" y="286"/>
                  </a:cubicBezTo>
                  <a:cubicBezTo>
                    <a:pt x="1462" y="287"/>
                    <a:pt x="1462" y="287"/>
                    <a:pt x="1463" y="288"/>
                  </a:cubicBezTo>
                  <a:cubicBezTo>
                    <a:pt x="1463" y="288"/>
                    <a:pt x="1464" y="289"/>
                    <a:pt x="1465" y="289"/>
                  </a:cubicBezTo>
                  <a:cubicBezTo>
                    <a:pt x="1465" y="290"/>
                    <a:pt x="1465" y="290"/>
                    <a:pt x="1466" y="291"/>
                  </a:cubicBezTo>
                  <a:cubicBezTo>
                    <a:pt x="1466" y="291"/>
                    <a:pt x="1466" y="291"/>
                    <a:pt x="1466" y="291"/>
                  </a:cubicBezTo>
                  <a:cubicBezTo>
                    <a:pt x="1466" y="291"/>
                    <a:pt x="1466" y="291"/>
                    <a:pt x="1467" y="291"/>
                  </a:cubicBezTo>
                  <a:cubicBezTo>
                    <a:pt x="1467" y="291"/>
                    <a:pt x="1467" y="291"/>
                    <a:pt x="1467" y="291"/>
                  </a:cubicBezTo>
                  <a:cubicBezTo>
                    <a:pt x="1467" y="292"/>
                    <a:pt x="1467" y="293"/>
                    <a:pt x="1468" y="293"/>
                  </a:cubicBezTo>
                  <a:cubicBezTo>
                    <a:pt x="1468" y="295"/>
                    <a:pt x="1469" y="298"/>
                    <a:pt x="1471" y="300"/>
                  </a:cubicBezTo>
                  <a:cubicBezTo>
                    <a:pt x="1471" y="300"/>
                    <a:pt x="1471" y="301"/>
                    <a:pt x="1471" y="301"/>
                  </a:cubicBezTo>
                  <a:cubicBezTo>
                    <a:pt x="1471" y="301"/>
                    <a:pt x="1471" y="301"/>
                    <a:pt x="1471" y="301"/>
                  </a:cubicBezTo>
                  <a:cubicBezTo>
                    <a:pt x="1471" y="301"/>
                    <a:pt x="1472" y="301"/>
                    <a:pt x="1472" y="301"/>
                  </a:cubicBezTo>
                  <a:cubicBezTo>
                    <a:pt x="1472" y="302"/>
                    <a:pt x="1472" y="302"/>
                    <a:pt x="1472" y="302"/>
                  </a:cubicBezTo>
                  <a:cubicBezTo>
                    <a:pt x="1472" y="302"/>
                    <a:pt x="1473" y="303"/>
                    <a:pt x="1474" y="303"/>
                  </a:cubicBezTo>
                  <a:cubicBezTo>
                    <a:pt x="1475" y="304"/>
                    <a:pt x="1476" y="304"/>
                    <a:pt x="1477" y="305"/>
                  </a:cubicBezTo>
                  <a:cubicBezTo>
                    <a:pt x="1479" y="306"/>
                    <a:pt x="1481" y="306"/>
                    <a:pt x="1483" y="307"/>
                  </a:cubicBezTo>
                  <a:cubicBezTo>
                    <a:pt x="1483" y="307"/>
                    <a:pt x="1483" y="308"/>
                    <a:pt x="1484" y="308"/>
                  </a:cubicBezTo>
                  <a:cubicBezTo>
                    <a:pt x="1484" y="308"/>
                    <a:pt x="1484" y="308"/>
                    <a:pt x="1484" y="308"/>
                  </a:cubicBezTo>
                  <a:cubicBezTo>
                    <a:pt x="1484" y="308"/>
                    <a:pt x="1485" y="308"/>
                    <a:pt x="1485" y="308"/>
                  </a:cubicBezTo>
                  <a:cubicBezTo>
                    <a:pt x="1485" y="309"/>
                    <a:pt x="1485" y="309"/>
                    <a:pt x="1485" y="309"/>
                  </a:cubicBezTo>
                  <a:cubicBezTo>
                    <a:pt x="1486" y="310"/>
                    <a:pt x="1487" y="310"/>
                    <a:pt x="1487" y="311"/>
                  </a:cubicBezTo>
                  <a:cubicBezTo>
                    <a:pt x="1488" y="312"/>
                    <a:pt x="1488" y="312"/>
                    <a:pt x="1488" y="313"/>
                  </a:cubicBezTo>
                  <a:cubicBezTo>
                    <a:pt x="1489" y="313"/>
                    <a:pt x="1489" y="314"/>
                    <a:pt x="1489" y="314"/>
                  </a:cubicBezTo>
                  <a:cubicBezTo>
                    <a:pt x="1489" y="314"/>
                    <a:pt x="1489" y="315"/>
                    <a:pt x="1490" y="315"/>
                  </a:cubicBezTo>
                  <a:cubicBezTo>
                    <a:pt x="1490" y="316"/>
                    <a:pt x="1491" y="317"/>
                    <a:pt x="1491" y="318"/>
                  </a:cubicBezTo>
                  <a:cubicBezTo>
                    <a:pt x="1492" y="319"/>
                    <a:pt x="1492" y="319"/>
                    <a:pt x="1492" y="320"/>
                  </a:cubicBezTo>
                  <a:cubicBezTo>
                    <a:pt x="1491" y="321"/>
                    <a:pt x="1490" y="323"/>
                    <a:pt x="1490" y="324"/>
                  </a:cubicBezTo>
                  <a:cubicBezTo>
                    <a:pt x="1489" y="327"/>
                    <a:pt x="1488" y="330"/>
                    <a:pt x="1487" y="332"/>
                  </a:cubicBezTo>
                  <a:cubicBezTo>
                    <a:pt x="1486" y="335"/>
                    <a:pt x="1485" y="338"/>
                    <a:pt x="1484" y="340"/>
                  </a:cubicBezTo>
                  <a:cubicBezTo>
                    <a:pt x="1481" y="346"/>
                    <a:pt x="1478" y="351"/>
                    <a:pt x="1474" y="357"/>
                  </a:cubicBezTo>
                  <a:cubicBezTo>
                    <a:pt x="1473" y="359"/>
                    <a:pt x="1471" y="362"/>
                    <a:pt x="1469" y="365"/>
                  </a:cubicBezTo>
                  <a:cubicBezTo>
                    <a:pt x="1468" y="365"/>
                    <a:pt x="1468" y="366"/>
                    <a:pt x="1468" y="367"/>
                  </a:cubicBezTo>
                  <a:cubicBezTo>
                    <a:pt x="1467" y="368"/>
                    <a:pt x="1467" y="368"/>
                    <a:pt x="1466" y="369"/>
                  </a:cubicBezTo>
                  <a:cubicBezTo>
                    <a:pt x="1466" y="371"/>
                    <a:pt x="1465" y="372"/>
                    <a:pt x="1464" y="374"/>
                  </a:cubicBezTo>
                  <a:cubicBezTo>
                    <a:pt x="1463" y="377"/>
                    <a:pt x="1463" y="380"/>
                    <a:pt x="1462" y="384"/>
                  </a:cubicBezTo>
                  <a:cubicBezTo>
                    <a:pt x="1462" y="386"/>
                    <a:pt x="1461" y="388"/>
                    <a:pt x="1461" y="390"/>
                  </a:cubicBezTo>
                  <a:cubicBezTo>
                    <a:pt x="1461" y="389"/>
                    <a:pt x="1461" y="389"/>
                    <a:pt x="1461" y="387"/>
                  </a:cubicBezTo>
                  <a:cubicBezTo>
                    <a:pt x="1461" y="387"/>
                    <a:pt x="1461" y="387"/>
                    <a:pt x="1461" y="386"/>
                  </a:cubicBezTo>
                  <a:cubicBezTo>
                    <a:pt x="1461" y="386"/>
                    <a:pt x="1461" y="385"/>
                    <a:pt x="1461" y="385"/>
                  </a:cubicBezTo>
                  <a:cubicBezTo>
                    <a:pt x="1460" y="384"/>
                    <a:pt x="1460" y="384"/>
                    <a:pt x="1460" y="383"/>
                  </a:cubicBezTo>
                  <a:cubicBezTo>
                    <a:pt x="1460" y="383"/>
                    <a:pt x="1460" y="382"/>
                    <a:pt x="1459" y="382"/>
                  </a:cubicBezTo>
                  <a:cubicBezTo>
                    <a:pt x="1458" y="380"/>
                    <a:pt x="1457" y="377"/>
                    <a:pt x="1455" y="376"/>
                  </a:cubicBezTo>
                  <a:cubicBezTo>
                    <a:pt x="1455" y="376"/>
                    <a:pt x="1455" y="375"/>
                    <a:pt x="1454" y="375"/>
                  </a:cubicBezTo>
                  <a:cubicBezTo>
                    <a:pt x="1454" y="375"/>
                    <a:pt x="1454" y="375"/>
                    <a:pt x="1453" y="375"/>
                  </a:cubicBezTo>
                  <a:cubicBezTo>
                    <a:pt x="1453" y="374"/>
                    <a:pt x="1453" y="374"/>
                    <a:pt x="1453" y="374"/>
                  </a:cubicBezTo>
                  <a:cubicBezTo>
                    <a:pt x="1453" y="374"/>
                    <a:pt x="1453" y="374"/>
                    <a:pt x="1453" y="374"/>
                  </a:cubicBezTo>
                  <a:cubicBezTo>
                    <a:pt x="1452" y="374"/>
                    <a:pt x="1452" y="374"/>
                    <a:pt x="1452" y="374"/>
                  </a:cubicBezTo>
                  <a:cubicBezTo>
                    <a:pt x="1450" y="373"/>
                    <a:pt x="1449" y="373"/>
                    <a:pt x="1448" y="372"/>
                  </a:cubicBezTo>
                  <a:cubicBezTo>
                    <a:pt x="1447" y="372"/>
                    <a:pt x="1446" y="372"/>
                    <a:pt x="1446" y="372"/>
                  </a:cubicBezTo>
                  <a:cubicBezTo>
                    <a:pt x="1445" y="372"/>
                    <a:pt x="1445" y="372"/>
                    <a:pt x="1444" y="371"/>
                  </a:cubicBezTo>
                  <a:cubicBezTo>
                    <a:pt x="1443" y="371"/>
                    <a:pt x="1443" y="371"/>
                    <a:pt x="1442" y="371"/>
                  </a:cubicBezTo>
                  <a:cubicBezTo>
                    <a:pt x="1441" y="370"/>
                    <a:pt x="1441" y="370"/>
                    <a:pt x="1440" y="370"/>
                  </a:cubicBezTo>
                  <a:cubicBezTo>
                    <a:pt x="1440" y="370"/>
                    <a:pt x="1439" y="370"/>
                    <a:pt x="1439" y="369"/>
                  </a:cubicBezTo>
                  <a:cubicBezTo>
                    <a:pt x="1439" y="369"/>
                    <a:pt x="1439" y="369"/>
                    <a:pt x="1439" y="369"/>
                  </a:cubicBezTo>
                  <a:cubicBezTo>
                    <a:pt x="1439" y="369"/>
                    <a:pt x="1439" y="369"/>
                    <a:pt x="1439" y="368"/>
                  </a:cubicBezTo>
                  <a:cubicBezTo>
                    <a:pt x="1439" y="368"/>
                    <a:pt x="1439" y="368"/>
                    <a:pt x="1439" y="368"/>
                  </a:cubicBezTo>
                  <a:cubicBezTo>
                    <a:pt x="1439" y="368"/>
                    <a:pt x="1438" y="367"/>
                    <a:pt x="1438" y="367"/>
                  </a:cubicBezTo>
                  <a:cubicBezTo>
                    <a:pt x="1438" y="367"/>
                    <a:pt x="1438" y="367"/>
                    <a:pt x="1438" y="366"/>
                  </a:cubicBezTo>
                  <a:cubicBezTo>
                    <a:pt x="1438" y="366"/>
                    <a:pt x="1438" y="366"/>
                    <a:pt x="1438" y="365"/>
                  </a:cubicBezTo>
                  <a:cubicBezTo>
                    <a:pt x="1438" y="365"/>
                    <a:pt x="1438" y="365"/>
                    <a:pt x="1438" y="365"/>
                  </a:cubicBezTo>
                  <a:cubicBezTo>
                    <a:pt x="1438" y="365"/>
                    <a:pt x="1438" y="364"/>
                    <a:pt x="1438" y="364"/>
                  </a:cubicBezTo>
                  <a:cubicBezTo>
                    <a:pt x="1438" y="364"/>
                    <a:pt x="1437" y="363"/>
                    <a:pt x="1437" y="363"/>
                  </a:cubicBezTo>
                  <a:cubicBezTo>
                    <a:pt x="1437" y="362"/>
                    <a:pt x="1437" y="361"/>
                    <a:pt x="1437" y="360"/>
                  </a:cubicBezTo>
                  <a:cubicBezTo>
                    <a:pt x="1437" y="359"/>
                    <a:pt x="1437" y="359"/>
                    <a:pt x="1437" y="358"/>
                  </a:cubicBezTo>
                  <a:cubicBezTo>
                    <a:pt x="1437" y="358"/>
                    <a:pt x="1437" y="358"/>
                    <a:pt x="1437" y="357"/>
                  </a:cubicBezTo>
                  <a:cubicBezTo>
                    <a:pt x="1437" y="358"/>
                    <a:pt x="1438" y="358"/>
                    <a:pt x="1438" y="358"/>
                  </a:cubicBezTo>
                  <a:cubicBezTo>
                    <a:pt x="1438" y="357"/>
                    <a:pt x="1438" y="357"/>
                    <a:pt x="1438" y="356"/>
                  </a:cubicBezTo>
                  <a:cubicBezTo>
                    <a:pt x="1439" y="357"/>
                    <a:pt x="1439" y="357"/>
                    <a:pt x="1439" y="357"/>
                  </a:cubicBezTo>
                  <a:cubicBezTo>
                    <a:pt x="1453" y="355"/>
                    <a:pt x="1444" y="341"/>
                    <a:pt x="1445" y="334"/>
                  </a:cubicBezTo>
                  <a:cubicBezTo>
                    <a:pt x="1440" y="338"/>
                    <a:pt x="1428" y="350"/>
                    <a:pt x="1436" y="357"/>
                  </a:cubicBezTo>
                  <a:cubicBezTo>
                    <a:pt x="1436" y="357"/>
                    <a:pt x="1436" y="357"/>
                    <a:pt x="1436" y="358"/>
                  </a:cubicBezTo>
                  <a:cubicBezTo>
                    <a:pt x="1436" y="359"/>
                    <a:pt x="1436" y="359"/>
                    <a:pt x="1436" y="360"/>
                  </a:cubicBezTo>
                  <a:cubicBezTo>
                    <a:pt x="1436" y="361"/>
                    <a:pt x="1436" y="362"/>
                    <a:pt x="1436" y="363"/>
                  </a:cubicBezTo>
                  <a:cubicBezTo>
                    <a:pt x="1436" y="364"/>
                    <a:pt x="1436" y="364"/>
                    <a:pt x="1436" y="364"/>
                  </a:cubicBezTo>
                  <a:cubicBezTo>
                    <a:pt x="1436" y="365"/>
                    <a:pt x="1436" y="365"/>
                    <a:pt x="1436" y="365"/>
                  </a:cubicBezTo>
                  <a:cubicBezTo>
                    <a:pt x="1436" y="365"/>
                    <a:pt x="1437" y="365"/>
                    <a:pt x="1437" y="366"/>
                  </a:cubicBezTo>
                  <a:cubicBezTo>
                    <a:pt x="1437" y="366"/>
                    <a:pt x="1437" y="366"/>
                    <a:pt x="1437" y="367"/>
                  </a:cubicBezTo>
                  <a:cubicBezTo>
                    <a:pt x="1437" y="367"/>
                    <a:pt x="1437" y="367"/>
                    <a:pt x="1437" y="368"/>
                  </a:cubicBezTo>
                  <a:cubicBezTo>
                    <a:pt x="1437" y="368"/>
                    <a:pt x="1437" y="368"/>
                    <a:pt x="1437" y="368"/>
                  </a:cubicBezTo>
                  <a:cubicBezTo>
                    <a:pt x="1437" y="368"/>
                    <a:pt x="1437" y="369"/>
                    <a:pt x="1438" y="369"/>
                  </a:cubicBezTo>
                  <a:cubicBezTo>
                    <a:pt x="1436" y="368"/>
                    <a:pt x="1434" y="367"/>
                    <a:pt x="1433" y="366"/>
                  </a:cubicBezTo>
                  <a:cubicBezTo>
                    <a:pt x="1433" y="366"/>
                    <a:pt x="1432" y="366"/>
                    <a:pt x="1432" y="365"/>
                  </a:cubicBezTo>
                  <a:cubicBezTo>
                    <a:pt x="1431" y="365"/>
                    <a:pt x="1431" y="365"/>
                    <a:pt x="1431" y="365"/>
                  </a:cubicBezTo>
                  <a:cubicBezTo>
                    <a:pt x="1431" y="364"/>
                    <a:pt x="1430" y="364"/>
                    <a:pt x="1430" y="364"/>
                  </a:cubicBezTo>
                  <a:cubicBezTo>
                    <a:pt x="1429" y="363"/>
                    <a:pt x="1429" y="363"/>
                    <a:pt x="1428" y="362"/>
                  </a:cubicBezTo>
                  <a:cubicBezTo>
                    <a:pt x="1428" y="362"/>
                    <a:pt x="1427" y="361"/>
                    <a:pt x="1427" y="361"/>
                  </a:cubicBezTo>
                  <a:cubicBezTo>
                    <a:pt x="1425" y="359"/>
                    <a:pt x="1423" y="357"/>
                    <a:pt x="1421" y="355"/>
                  </a:cubicBezTo>
                  <a:cubicBezTo>
                    <a:pt x="1421" y="354"/>
                    <a:pt x="1420" y="353"/>
                    <a:pt x="1419" y="353"/>
                  </a:cubicBezTo>
                  <a:cubicBezTo>
                    <a:pt x="1420" y="353"/>
                    <a:pt x="1420" y="353"/>
                    <a:pt x="1420" y="353"/>
                  </a:cubicBezTo>
                  <a:cubicBezTo>
                    <a:pt x="1420" y="353"/>
                    <a:pt x="1419" y="352"/>
                    <a:pt x="1419" y="352"/>
                  </a:cubicBezTo>
                  <a:cubicBezTo>
                    <a:pt x="1419" y="351"/>
                    <a:pt x="1418" y="351"/>
                    <a:pt x="1418" y="351"/>
                  </a:cubicBezTo>
                  <a:cubicBezTo>
                    <a:pt x="1418" y="350"/>
                    <a:pt x="1418" y="350"/>
                    <a:pt x="1418" y="350"/>
                  </a:cubicBezTo>
                  <a:cubicBezTo>
                    <a:pt x="1418" y="349"/>
                    <a:pt x="1417" y="349"/>
                    <a:pt x="1417" y="349"/>
                  </a:cubicBezTo>
                  <a:cubicBezTo>
                    <a:pt x="1417" y="348"/>
                    <a:pt x="1416" y="347"/>
                    <a:pt x="1416" y="346"/>
                  </a:cubicBezTo>
                  <a:cubicBezTo>
                    <a:pt x="1415" y="345"/>
                    <a:pt x="1415" y="345"/>
                    <a:pt x="1415" y="344"/>
                  </a:cubicBezTo>
                  <a:cubicBezTo>
                    <a:pt x="1415" y="344"/>
                    <a:pt x="1415" y="344"/>
                    <a:pt x="1415" y="344"/>
                  </a:cubicBezTo>
                  <a:cubicBezTo>
                    <a:pt x="1415" y="343"/>
                    <a:pt x="1414" y="343"/>
                    <a:pt x="1414" y="343"/>
                  </a:cubicBezTo>
                  <a:cubicBezTo>
                    <a:pt x="1414" y="341"/>
                    <a:pt x="1413" y="339"/>
                    <a:pt x="1412" y="338"/>
                  </a:cubicBezTo>
                  <a:cubicBezTo>
                    <a:pt x="1412" y="337"/>
                    <a:pt x="1412" y="336"/>
                    <a:pt x="1412" y="335"/>
                  </a:cubicBezTo>
                  <a:cubicBezTo>
                    <a:pt x="1411" y="335"/>
                    <a:pt x="1411" y="334"/>
                    <a:pt x="1411" y="334"/>
                  </a:cubicBezTo>
                  <a:cubicBezTo>
                    <a:pt x="1410" y="331"/>
                    <a:pt x="1410" y="330"/>
                    <a:pt x="1410" y="330"/>
                  </a:cubicBezTo>
                  <a:cubicBezTo>
                    <a:pt x="1410" y="330"/>
                    <a:pt x="1410" y="330"/>
                    <a:pt x="1410" y="331"/>
                  </a:cubicBezTo>
                  <a:cubicBezTo>
                    <a:pt x="1410" y="331"/>
                    <a:pt x="1410" y="332"/>
                    <a:pt x="1410" y="334"/>
                  </a:cubicBezTo>
                  <a:cubicBezTo>
                    <a:pt x="1410" y="334"/>
                    <a:pt x="1410" y="335"/>
                    <a:pt x="1410" y="336"/>
                  </a:cubicBezTo>
                  <a:cubicBezTo>
                    <a:pt x="1410" y="337"/>
                    <a:pt x="1410" y="337"/>
                    <a:pt x="1410" y="338"/>
                  </a:cubicBezTo>
                  <a:cubicBezTo>
                    <a:pt x="1411" y="339"/>
                    <a:pt x="1411" y="340"/>
                    <a:pt x="1411" y="341"/>
                  </a:cubicBezTo>
                  <a:cubicBezTo>
                    <a:pt x="1411" y="341"/>
                    <a:pt x="1411" y="342"/>
                    <a:pt x="1411" y="342"/>
                  </a:cubicBezTo>
                  <a:cubicBezTo>
                    <a:pt x="1412" y="343"/>
                    <a:pt x="1412" y="343"/>
                    <a:pt x="1412" y="344"/>
                  </a:cubicBezTo>
                  <a:cubicBezTo>
                    <a:pt x="1412" y="344"/>
                    <a:pt x="1412" y="344"/>
                    <a:pt x="1412" y="345"/>
                  </a:cubicBezTo>
                  <a:cubicBezTo>
                    <a:pt x="1412" y="345"/>
                    <a:pt x="1413" y="345"/>
                    <a:pt x="1413" y="345"/>
                  </a:cubicBezTo>
                  <a:cubicBezTo>
                    <a:pt x="1413" y="346"/>
                    <a:pt x="1413" y="346"/>
                    <a:pt x="1413" y="347"/>
                  </a:cubicBezTo>
                  <a:cubicBezTo>
                    <a:pt x="1414" y="348"/>
                    <a:pt x="1414" y="348"/>
                    <a:pt x="1414" y="349"/>
                  </a:cubicBezTo>
                  <a:cubicBezTo>
                    <a:pt x="1414" y="349"/>
                    <a:pt x="1413" y="348"/>
                    <a:pt x="1413" y="348"/>
                  </a:cubicBezTo>
                  <a:cubicBezTo>
                    <a:pt x="1412" y="348"/>
                    <a:pt x="1411" y="348"/>
                    <a:pt x="1410" y="347"/>
                  </a:cubicBezTo>
                  <a:cubicBezTo>
                    <a:pt x="1410" y="347"/>
                    <a:pt x="1409" y="347"/>
                    <a:pt x="1408" y="347"/>
                  </a:cubicBezTo>
                  <a:cubicBezTo>
                    <a:pt x="1407" y="347"/>
                    <a:pt x="1407" y="346"/>
                    <a:pt x="1406" y="346"/>
                  </a:cubicBezTo>
                  <a:cubicBezTo>
                    <a:pt x="1406" y="346"/>
                    <a:pt x="1406" y="346"/>
                    <a:pt x="1406" y="346"/>
                  </a:cubicBezTo>
                  <a:cubicBezTo>
                    <a:pt x="1405" y="346"/>
                    <a:pt x="1405" y="346"/>
                    <a:pt x="1405" y="346"/>
                  </a:cubicBezTo>
                  <a:cubicBezTo>
                    <a:pt x="1401" y="334"/>
                    <a:pt x="1391" y="339"/>
                    <a:pt x="1382" y="341"/>
                  </a:cubicBezTo>
                  <a:cubicBezTo>
                    <a:pt x="1387" y="355"/>
                    <a:pt x="1395" y="360"/>
                    <a:pt x="1405" y="348"/>
                  </a:cubicBezTo>
                  <a:cubicBezTo>
                    <a:pt x="1405" y="348"/>
                    <a:pt x="1405" y="348"/>
                    <a:pt x="1405" y="348"/>
                  </a:cubicBezTo>
                  <a:cubicBezTo>
                    <a:pt x="1406" y="348"/>
                    <a:pt x="1407" y="349"/>
                    <a:pt x="1407" y="349"/>
                  </a:cubicBezTo>
                  <a:cubicBezTo>
                    <a:pt x="1408" y="349"/>
                    <a:pt x="1409" y="349"/>
                    <a:pt x="1410" y="349"/>
                  </a:cubicBezTo>
                  <a:cubicBezTo>
                    <a:pt x="1411" y="350"/>
                    <a:pt x="1411" y="350"/>
                    <a:pt x="1412" y="350"/>
                  </a:cubicBezTo>
                  <a:cubicBezTo>
                    <a:pt x="1413" y="350"/>
                    <a:pt x="1413" y="351"/>
                    <a:pt x="1414" y="351"/>
                  </a:cubicBezTo>
                  <a:cubicBezTo>
                    <a:pt x="1415" y="351"/>
                    <a:pt x="1415" y="351"/>
                    <a:pt x="1416" y="352"/>
                  </a:cubicBezTo>
                  <a:cubicBezTo>
                    <a:pt x="1416" y="352"/>
                    <a:pt x="1416" y="352"/>
                    <a:pt x="1416" y="352"/>
                  </a:cubicBezTo>
                  <a:cubicBezTo>
                    <a:pt x="1416" y="352"/>
                    <a:pt x="1416" y="352"/>
                    <a:pt x="1416" y="352"/>
                  </a:cubicBezTo>
                  <a:cubicBezTo>
                    <a:pt x="1416" y="352"/>
                    <a:pt x="1417" y="353"/>
                    <a:pt x="1417" y="353"/>
                  </a:cubicBezTo>
                  <a:cubicBezTo>
                    <a:pt x="1418" y="355"/>
                    <a:pt x="1418" y="356"/>
                    <a:pt x="1419" y="357"/>
                  </a:cubicBezTo>
                  <a:cubicBezTo>
                    <a:pt x="1421" y="359"/>
                    <a:pt x="1423" y="361"/>
                    <a:pt x="1425" y="363"/>
                  </a:cubicBezTo>
                  <a:cubicBezTo>
                    <a:pt x="1425" y="363"/>
                    <a:pt x="1426" y="364"/>
                    <a:pt x="1426" y="364"/>
                  </a:cubicBezTo>
                  <a:cubicBezTo>
                    <a:pt x="1427" y="365"/>
                    <a:pt x="1428" y="365"/>
                    <a:pt x="1428" y="366"/>
                  </a:cubicBezTo>
                  <a:cubicBezTo>
                    <a:pt x="1429" y="366"/>
                    <a:pt x="1429" y="367"/>
                    <a:pt x="1430" y="367"/>
                  </a:cubicBezTo>
                  <a:cubicBezTo>
                    <a:pt x="1431" y="368"/>
                    <a:pt x="1431" y="368"/>
                    <a:pt x="1431" y="368"/>
                  </a:cubicBezTo>
                  <a:cubicBezTo>
                    <a:pt x="1431" y="368"/>
                    <a:pt x="1431" y="368"/>
                    <a:pt x="1432" y="368"/>
                  </a:cubicBezTo>
                  <a:cubicBezTo>
                    <a:pt x="1434" y="370"/>
                    <a:pt x="1437" y="371"/>
                    <a:pt x="1439" y="372"/>
                  </a:cubicBezTo>
                  <a:cubicBezTo>
                    <a:pt x="1440" y="373"/>
                    <a:pt x="1441" y="373"/>
                    <a:pt x="1441" y="373"/>
                  </a:cubicBezTo>
                  <a:cubicBezTo>
                    <a:pt x="1442" y="373"/>
                    <a:pt x="1443" y="374"/>
                    <a:pt x="1443" y="374"/>
                  </a:cubicBezTo>
                  <a:cubicBezTo>
                    <a:pt x="1444" y="374"/>
                    <a:pt x="1445" y="374"/>
                    <a:pt x="1445" y="374"/>
                  </a:cubicBezTo>
                  <a:cubicBezTo>
                    <a:pt x="1446" y="375"/>
                    <a:pt x="1446" y="375"/>
                    <a:pt x="1447" y="375"/>
                  </a:cubicBezTo>
                  <a:cubicBezTo>
                    <a:pt x="1448" y="375"/>
                    <a:pt x="1450" y="376"/>
                    <a:pt x="1451" y="376"/>
                  </a:cubicBezTo>
                  <a:cubicBezTo>
                    <a:pt x="1451" y="376"/>
                    <a:pt x="1451" y="376"/>
                    <a:pt x="1451" y="376"/>
                  </a:cubicBezTo>
                  <a:cubicBezTo>
                    <a:pt x="1452" y="377"/>
                    <a:pt x="1452" y="377"/>
                    <a:pt x="1452" y="377"/>
                  </a:cubicBezTo>
                  <a:cubicBezTo>
                    <a:pt x="1452" y="377"/>
                    <a:pt x="1452" y="377"/>
                    <a:pt x="1452" y="377"/>
                  </a:cubicBezTo>
                  <a:cubicBezTo>
                    <a:pt x="1452" y="377"/>
                    <a:pt x="1453" y="377"/>
                    <a:pt x="1453" y="377"/>
                  </a:cubicBezTo>
                  <a:cubicBezTo>
                    <a:pt x="1453" y="377"/>
                    <a:pt x="1453" y="378"/>
                    <a:pt x="1453" y="378"/>
                  </a:cubicBezTo>
                  <a:cubicBezTo>
                    <a:pt x="1455" y="379"/>
                    <a:pt x="1456" y="381"/>
                    <a:pt x="1457" y="383"/>
                  </a:cubicBezTo>
                  <a:cubicBezTo>
                    <a:pt x="1458" y="384"/>
                    <a:pt x="1458" y="385"/>
                    <a:pt x="1458" y="385"/>
                  </a:cubicBezTo>
                  <a:cubicBezTo>
                    <a:pt x="1458" y="386"/>
                    <a:pt x="1458" y="386"/>
                    <a:pt x="1459" y="387"/>
                  </a:cubicBezTo>
                  <a:cubicBezTo>
                    <a:pt x="1459" y="387"/>
                    <a:pt x="1459" y="387"/>
                    <a:pt x="1459" y="388"/>
                  </a:cubicBezTo>
                  <a:cubicBezTo>
                    <a:pt x="1460" y="389"/>
                    <a:pt x="1460" y="391"/>
                    <a:pt x="1460" y="392"/>
                  </a:cubicBezTo>
                  <a:cubicBezTo>
                    <a:pt x="1460" y="393"/>
                    <a:pt x="1461" y="394"/>
                    <a:pt x="1461" y="394"/>
                  </a:cubicBezTo>
                  <a:cubicBezTo>
                    <a:pt x="1460" y="400"/>
                    <a:pt x="1459" y="406"/>
                    <a:pt x="1458" y="412"/>
                  </a:cubicBezTo>
                  <a:cubicBezTo>
                    <a:pt x="1457" y="424"/>
                    <a:pt x="1455" y="435"/>
                    <a:pt x="1454" y="445"/>
                  </a:cubicBezTo>
                  <a:cubicBezTo>
                    <a:pt x="1454" y="446"/>
                    <a:pt x="1454" y="448"/>
                    <a:pt x="1454" y="449"/>
                  </a:cubicBezTo>
                  <a:cubicBezTo>
                    <a:pt x="1453" y="450"/>
                    <a:pt x="1453" y="451"/>
                    <a:pt x="1453" y="452"/>
                  </a:cubicBezTo>
                  <a:cubicBezTo>
                    <a:pt x="1453" y="453"/>
                    <a:pt x="1453" y="455"/>
                    <a:pt x="1453" y="456"/>
                  </a:cubicBezTo>
                  <a:cubicBezTo>
                    <a:pt x="1449" y="461"/>
                    <a:pt x="1445" y="466"/>
                    <a:pt x="1441" y="472"/>
                  </a:cubicBezTo>
                  <a:cubicBezTo>
                    <a:pt x="1412" y="514"/>
                    <a:pt x="1384" y="570"/>
                    <a:pt x="1351" y="614"/>
                  </a:cubicBezTo>
                  <a:cubicBezTo>
                    <a:pt x="1359" y="581"/>
                    <a:pt x="1350" y="542"/>
                    <a:pt x="1354" y="508"/>
                  </a:cubicBezTo>
                  <a:cubicBezTo>
                    <a:pt x="1360" y="511"/>
                    <a:pt x="1366" y="511"/>
                    <a:pt x="1373" y="507"/>
                  </a:cubicBezTo>
                  <a:cubicBezTo>
                    <a:pt x="1368" y="502"/>
                    <a:pt x="1363" y="498"/>
                    <a:pt x="1357" y="495"/>
                  </a:cubicBezTo>
                  <a:cubicBezTo>
                    <a:pt x="1357" y="494"/>
                    <a:pt x="1357" y="494"/>
                    <a:pt x="1357" y="494"/>
                  </a:cubicBezTo>
                  <a:cubicBezTo>
                    <a:pt x="1368" y="458"/>
                    <a:pt x="1391" y="445"/>
                    <a:pt x="1418" y="428"/>
                  </a:cubicBezTo>
                  <a:cubicBezTo>
                    <a:pt x="1397" y="434"/>
                    <a:pt x="1369" y="447"/>
                    <a:pt x="1351" y="476"/>
                  </a:cubicBezTo>
                  <a:cubicBezTo>
                    <a:pt x="1350" y="468"/>
                    <a:pt x="1349" y="460"/>
                    <a:pt x="1347" y="452"/>
                  </a:cubicBezTo>
                  <a:cubicBezTo>
                    <a:pt x="1349" y="444"/>
                    <a:pt x="1346" y="434"/>
                    <a:pt x="1342" y="423"/>
                  </a:cubicBezTo>
                  <a:cubicBezTo>
                    <a:pt x="1341" y="425"/>
                    <a:pt x="1341" y="427"/>
                    <a:pt x="1340" y="428"/>
                  </a:cubicBezTo>
                  <a:cubicBezTo>
                    <a:pt x="1333" y="410"/>
                    <a:pt x="1326" y="391"/>
                    <a:pt x="1323" y="374"/>
                  </a:cubicBezTo>
                  <a:cubicBezTo>
                    <a:pt x="1314" y="319"/>
                    <a:pt x="1330" y="296"/>
                    <a:pt x="1338" y="270"/>
                  </a:cubicBezTo>
                  <a:cubicBezTo>
                    <a:pt x="1338" y="270"/>
                    <a:pt x="1338" y="270"/>
                    <a:pt x="1338" y="270"/>
                  </a:cubicBezTo>
                  <a:cubicBezTo>
                    <a:pt x="1338" y="270"/>
                    <a:pt x="1338" y="270"/>
                    <a:pt x="1338" y="270"/>
                  </a:cubicBezTo>
                  <a:cubicBezTo>
                    <a:pt x="1338" y="269"/>
                    <a:pt x="1339" y="269"/>
                    <a:pt x="1339" y="269"/>
                  </a:cubicBezTo>
                  <a:cubicBezTo>
                    <a:pt x="1340" y="268"/>
                    <a:pt x="1340" y="268"/>
                    <a:pt x="1341" y="268"/>
                  </a:cubicBezTo>
                  <a:cubicBezTo>
                    <a:pt x="1341" y="267"/>
                    <a:pt x="1342" y="267"/>
                    <a:pt x="1342" y="267"/>
                  </a:cubicBezTo>
                  <a:cubicBezTo>
                    <a:pt x="1343" y="266"/>
                    <a:pt x="1344" y="266"/>
                    <a:pt x="1344" y="266"/>
                  </a:cubicBezTo>
                  <a:cubicBezTo>
                    <a:pt x="1345" y="265"/>
                    <a:pt x="1347" y="264"/>
                    <a:pt x="1348" y="264"/>
                  </a:cubicBezTo>
                  <a:cubicBezTo>
                    <a:pt x="1349" y="263"/>
                    <a:pt x="1351" y="263"/>
                    <a:pt x="1352" y="262"/>
                  </a:cubicBezTo>
                  <a:cubicBezTo>
                    <a:pt x="1354" y="262"/>
                    <a:pt x="1355" y="261"/>
                    <a:pt x="1356" y="261"/>
                  </a:cubicBezTo>
                  <a:cubicBezTo>
                    <a:pt x="1358" y="261"/>
                    <a:pt x="1359" y="260"/>
                    <a:pt x="1361" y="260"/>
                  </a:cubicBezTo>
                  <a:cubicBezTo>
                    <a:pt x="1361" y="260"/>
                    <a:pt x="1361" y="260"/>
                    <a:pt x="1361" y="260"/>
                  </a:cubicBezTo>
                  <a:cubicBezTo>
                    <a:pt x="1375" y="276"/>
                    <a:pt x="1386" y="265"/>
                    <a:pt x="1394" y="249"/>
                  </a:cubicBezTo>
                  <a:cubicBezTo>
                    <a:pt x="1379" y="254"/>
                    <a:pt x="1371" y="242"/>
                    <a:pt x="1359" y="258"/>
                  </a:cubicBezTo>
                  <a:cubicBezTo>
                    <a:pt x="1358" y="258"/>
                    <a:pt x="1357" y="258"/>
                    <a:pt x="1356" y="258"/>
                  </a:cubicBezTo>
                  <a:cubicBezTo>
                    <a:pt x="1354" y="259"/>
                    <a:pt x="1353" y="259"/>
                    <a:pt x="1351" y="260"/>
                  </a:cubicBezTo>
                  <a:cubicBezTo>
                    <a:pt x="1350" y="260"/>
                    <a:pt x="1348" y="261"/>
                    <a:pt x="1347" y="261"/>
                  </a:cubicBezTo>
                  <a:cubicBezTo>
                    <a:pt x="1346" y="262"/>
                    <a:pt x="1344" y="263"/>
                    <a:pt x="1343" y="263"/>
                  </a:cubicBezTo>
                  <a:cubicBezTo>
                    <a:pt x="1342" y="264"/>
                    <a:pt x="1342" y="264"/>
                    <a:pt x="1341" y="265"/>
                  </a:cubicBezTo>
                  <a:cubicBezTo>
                    <a:pt x="1341" y="265"/>
                    <a:pt x="1341" y="265"/>
                    <a:pt x="1341" y="265"/>
                  </a:cubicBezTo>
                  <a:cubicBezTo>
                    <a:pt x="1343" y="261"/>
                    <a:pt x="1345" y="258"/>
                    <a:pt x="1347" y="255"/>
                  </a:cubicBezTo>
                  <a:cubicBezTo>
                    <a:pt x="1352" y="247"/>
                    <a:pt x="1358" y="240"/>
                    <a:pt x="1363" y="232"/>
                  </a:cubicBezTo>
                  <a:cubicBezTo>
                    <a:pt x="1368" y="223"/>
                    <a:pt x="1374" y="215"/>
                    <a:pt x="1378" y="206"/>
                  </a:cubicBezTo>
                  <a:cubicBezTo>
                    <a:pt x="1381" y="201"/>
                    <a:pt x="1383" y="196"/>
                    <a:pt x="1385" y="191"/>
                  </a:cubicBezTo>
                  <a:cubicBezTo>
                    <a:pt x="1385" y="190"/>
                    <a:pt x="1385" y="189"/>
                    <a:pt x="1386" y="188"/>
                  </a:cubicBezTo>
                  <a:cubicBezTo>
                    <a:pt x="1386" y="186"/>
                    <a:pt x="1386" y="186"/>
                    <a:pt x="1386" y="186"/>
                  </a:cubicBezTo>
                  <a:cubicBezTo>
                    <a:pt x="1387" y="184"/>
                    <a:pt x="1387" y="184"/>
                    <a:pt x="1387" y="184"/>
                  </a:cubicBezTo>
                  <a:cubicBezTo>
                    <a:pt x="1387" y="183"/>
                    <a:pt x="1387" y="183"/>
                    <a:pt x="1387" y="183"/>
                  </a:cubicBezTo>
                  <a:cubicBezTo>
                    <a:pt x="1387" y="183"/>
                    <a:pt x="1387" y="183"/>
                    <a:pt x="1387" y="183"/>
                  </a:cubicBezTo>
                  <a:cubicBezTo>
                    <a:pt x="1388" y="182"/>
                    <a:pt x="1388" y="182"/>
                    <a:pt x="1388" y="182"/>
                  </a:cubicBezTo>
                  <a:cubicBezTo>
                    <a:pt x="1389" y="182"/>
                    <a:pt x="1389" y="181"/>
                    <a:pt x="1389" y="181"/>
                  </a:cubicBezTo>
                  <a:cubicBezTo>
                    <a:pt x="1390" y="181"/>
                    <a:pt x="1390" y="180"/>
                    <a:pt x="1391" y="180"/>
                  </a:cubicBezTo>
                  <a:cubicBezTo>
                    <a:pt x="1391" y="180"/>
                    <a:pt x="1392" y="179"/>
                    <a:pt x="1392" y="179"/>
                  </a:cubicBezTo>
                  <a:cubicBezTo>
                    <a:pt x="1393" y="179"/>
                    <a:pt x="1394" y="178"/>
                    <a:pt x="1394" y="178"/>
                  </a:cubicBezTo>
                  <a:cubicBezTo>
                    <a:pt x="1395" y="178"/>
                    <a:pt x="1395" y="178"/>
                    <a:pt x="1395" y="178"/>
                  </a:cubicBezTo>
                  <a:cubicBezTo>
                    <a:pt x="1396" y="177"/>
                    <a:pt x="1396" y="177"/>
                    <a:pt x="1397" y="177"/>
                  </a:cubicBezTo>
                  <a:cubicBezTo>
                    <a:pt x="1400" y="175"/>
                    <a:pt x="1403" y="174"/>
                    <a:pt x="1408" y="173"/>
                  </a:cubicBezTo>
                  <a:cubicBezTo>
                    <a:pt x="1410" y="172"/>
                    <a:pt x="1412" y="172"/>
                    <a:pt x="1414" y="171"/>
                  </a:cubicBezTo>
                  <a:cubicBezTo>
                    <a:pt x="1417" y="171"/>
                    <a:pt x="1419" y="170"/>
                    <a:pt x="1421" y="169"/>
                  </a:cubicBezTo>
                  <a:cubicBezTo>
                    <a:pt x="1422" y="169"/>
                    <a:pt x="1422" y="169"/>
                    <a:pt x="1422" y="169"/>
                  </a:cubicBezTo>
                  <a:cubicBezTo>
                    <a:pt x="1422" y="169"/>
                    <a:pt x="1422" y="169"/>
                    <a:pt x="1422" y="169"/>
                  </a:cubicBezTo>
                  <a:cubicBezTo>
                    <a:pt x="1423" y="170"/>
                    <a:pt x="1423" y="170"/>
                    <a:pt x="1424" y="171"/>
                  </a:cubicBezTo>
                  <a:cubicBezTo>
                    <a:pt x="1424" y="171"/>
                    <a:pt x="1424" y="171"/>
                    <a:pt x="1424" y="171"/>
                  </a:cubicBezTo>
                  <a:cubicBezTo>
                    <a:pt x="1424" y="171"/>
                    <a:pt x="1425" y="172"/>
                    <a:pt x="1425" y="172"/>
                  </a:cubicBezTo>
                  <a:cubicBezTo>
                    <a:pt x="1425" y="172"/>
                    <a:pt x="1425" y="172"/>
                    <a:pt x="1425" y="172"/>
                  </a:cubicBezTo>
                  <a:cubicBezTo>
                    <a:pt x="1426" y="172"/>
                    <a:pt x="1427" y="173"/>
                    <a:pt x="1427" y="173"/>
                  </a:cubicBezTo>
                  <a:cubicBezTo>
                    <a:pt x="1428" y="174"/>
                    <a:pt x="1429" y="174"/>
                    <a:pt x="1430" y="175"/>
                  </a:cubicBezTo>
                  <a:cubicBezTo>
                    <a:pt x="1430" y="176"/>
                    <a:pt x="1431" y="176"/>
                    <a:pt x="1432" y="177"/>
                  </a:cubicBezTo>
                  <a:cubicBezTo>
                    <a:pt x="1433" y="178"/>
                    <a:pt x="1433" y="178"/>
                    <a:pt x="1434" y="179"/>
                  </a:cubicBezTo>
                  <a:cubicBezTo>
                    <a:pt x="1435" y="180"/>
                    <a:pt x="1435" y="181"/>
                    <a:pt x="1436" y="182"/>
                  </a:cubicBezTo>
                  <a:cubicBezTo>
                    <a:pt x="1436" y="182"/>
                    <a:pt x="1436" y="182"/>
                    <a:pt x="1437" y="182"/>
                  </a:cubicBezTo>
                  <a:cubicBezTo>
                    <a:pt x="1431" y="201"/>
                    <a:pt x="1441" y="207"/>
                    <a:pt x="1460" y="202"/>
                  </a:cubicBezTo>
                  <a:cubicBezTo>
                    <a:pt x="1456" y="192"/>
                    <a:pt x="1454" y="176"/>
                    <a:pt x="1438" y="180"/>
                  </a:cubicBezTo>
                  <a:cubicBezTo>
                    <a:pt x="1438" y="179"/>
                    <a:pt x="1438" y="179"/>
                    <a:pt x="1438" y="179"/>
                  </a:cubicBezTo>
                  <a:cubicBezTo>
                    <a:pt x="1438" y="179"/>
                    <a:pt x="1438" y="179"/>
                    <a:pt x="1438" y="179"/>
                  </a:cubicBezTo>
                  <a:cubicBezTo>
                    <a:pt x="1437" y="179"/>
                    <a:pt x="1436" y="178"/>
                    <a:pt x="1436" y="177"/>
                  </a:cubicBezTo>
                  <a:cubicBezTo>
                    <a:pt x="1435" y="177"/>
                    <a:pt x="1434" y="176"/>
                    <a:pt x="1434" y="175"/>
                  </a:cubicBezTo>
                  <a:cubicBezTo>
                    <a:pt x="1433" y="174"/>
                    <a:pt x="1432" y="174"/>
                    <a:pt x="1431" y="173"/>
                  </a:cubicBezTo>
                  <a:cubicBezTo>
                    <a:pt x="1430" y="172"/>
                    <a:pt x="1430" y="172"/>
                    <a:pt x="1429" y="171"/>
                  </a:cubicBezTo>
                  <a:cubicBezTo>
                    <a:pt x="1428" y="171"/>
                    <a:pt x="1427" y="170"/>
                    <a:pt x="1427" y="170"/>
                  </a:cubicBezTo>
                  <a:cubicBezTo>
                    <a:pt x="1426" y="170"/>
                    <a:pt x="1426" y="170"/>
                    <a:pt x="1426" y="169"/>
                  </a:cubicBezTo>
                  <a:cubicBezTo>
                    <a:pt x="1426" y="169"/>
                    <a:pt x="1426" y="169"/>
                    <a:pt x="1426" y="169"/>
                  </a:cubicBezTo>
                  <a:cubicBezTo>
                    <a:pt x="1425" y="169"/>
                    <a:pt x="1425" y="169"/>
                    <a:pt x="1425" y="169"/>
                  </a:cubicBezTo>
                  <a:cubicBezTo>
                    <a:pt x="1425" y="169"/>
                    <a:pt x="1424" y="169"/>
                    <a:pt x="1424" y="169"/>
                  </a:cubicBezTo>
                  <a:cubicBezTo>
                    <a:pt x="1433" y="167"/>
                    <a:pt x="1441" y="165"/>
                    <a:pt x="1447" y="163"/>
                  </a:cubicBezTo>
                  <a:cubicBezTo>
                    <a:pt x="1447" y="163"/>
                    <a:pt x="1448" y="163"/>
                    <a:pt x="1448" y="163"/>
                  </a:cubicBezTo>
                  <a:cubicBezTo>
                    <a:pt x="1449" y="163"/>
                    <a:pt x="1449" y="163"/>
                    <a:pt x="1449" y="162"/>
                  </a:cubicBezTo>
                  <a:cubicBezTo>
                    <a:pt x="1450" y="162"/>
                    <a:pt x="1451" y="162"/>
                    <a:pt x="1452" y="162"/>
                  </a:cubicBezTo>
                  <a:cubicBezTo>
                    <a:pt x="1453" y="161"/>
                    <a:pt x="1454" y="160"/>
                    <a:pt x="1455" y="160"/>
                  </a:cubicBezTo>
                  <a:cubicBezTo>
                    <a:pt x="1457" y="159"/>
                    <a:pt x="1458" y="159"/>
                    <a:pt x="1458" y="159"/>
                  </a:cubicBezTo>
                  <a:cubicBezTo>
                    <a:pt x="1458" y="159"/>
                    <a:pt x="1457" y="159"/>
                    <a:pt x="1455" y="159"/>
                  </a:cubicBezTo>
                  <a:cubicBezTo>
                    <a:pt x="1454" y="159"/>
                    <a:pt x="1452" y="159"/>
                    <a:pt x="1451" y="159"/>
                  </a:cubicBezTo>
                  <a:cubicBezTo>
                    <a:pt x="1450" y="159"/>
                    <a:pt x="1450" y="159"/>
                    <a:pt x="1449" y="159"/>
                  </a:cubicBezTo>
                  <a:cubicBezTo>
                    <a:pt x="1448" y="159"/>
                    <a:pt x="1448" y="160"/>
                    <a:pt x="1447" y="160"/>
                  </a:cubicBezTo>
                  <a:cubicBezTo>
                    <a:pt x="1447" y="160"/>
                    <a:pt x="1447" y="160"/>
                    <a:pt x="1446" y="160"/>
                  </a:cubicBezTo>
                  <a:cubicBezTo>
                    <a:pt x="1444" y="161"/>
                    <a:pt x="1442" y="161"/>
                    <a:pt x="1439" y="162"/>
                  </a:cubicBezTo>
                  <a:cubicBezTo>
                    <a:pt x="1439" y="162"/>
                    <a:pt x="1440" y="161"/>
                    <a:pt x="1440" y="161"/>
                  </a:cubicBezTo>
                  <a:cubicBezTo>
                    <a:pt x="1440" y="161"/>
                    <a:pt x="1440" y="161"/>
                    <a:pt x="1441" y="161"/>
                  </a:cubicBezTo>
                  <a:cubicBezTo>
                    <a:pt x="1441" y="160"/>
                    <a:pt x="1441" y="160"/>
                    <a:pt x="1441" y="160"/>
                  </a:cubicBezTo>
                  <a:cubicBezTo>
                    <a:pt x="1442" y="160"/>
                    <a:pt x="1442" y="159"/>
                    <a:pt x="1442" y="159"/>
                  </a:cubicBezTo>
                  <a:cubicBezTo>
                    <a:pt x="1443" y="158"/>
                    <a:pt x="1444" y="158"/>
                    <a:pt x="1445" y="157"/>
                  </a:cubicBezTo>
                  <a:cubicBezTo>
                    <a:pt x="1446" y="157"/>
                    <a:pt x="1447" y="156"/>
                    <a:pt x="1448" y="156"/>
                  </a:cubicBezTo>
                  <a:cubicBezTo>
                    <a:pt x="1449" y="155"/>
                    <a:pt x="1450" y="155"/>
                    <a:pt x="1452" y="154"/>
                  </a:cubicBezTo>
                  <a:cubicBezTo>
                    <a:pt x="1452" y="154"/>
                    <a:pt x="1453" y="154"/>
                    <a:pt x="1454" y="153"/>
                  </a:cubicBezTo>
                  <a:cubicBezTo>
                    <a:pt x="1458" y="157"/>
                    <a:pt x="1463" y="161"/>
                    <a:pt x="1468" y="160"/>
                  </a:cubicBezTo>
                  <a:cubicBezTo>
                    <a:pt x="1475" y="160"/>
                    <a:pt x="1477" y="152"/>
                    <a:pt x="1480" y="147"/>
                  </a:cubicBezTo>
                  <a:cubicBezTo>
                    <a:pt x="1470" y="145"/>
                    <a:pt x="1455" y="135"/>
                    <a:pt x="1453" y="152"/>
                  </a:cubicBezTo>
                  <a:cubicBezTo>
                    <a:pt x="1453" y="152"/>
                    <a:pt x="1453" y="152"/>
                    <a:pt x="1453" y="152"/>
                  </a:cubicBezTo>
                  <a:cubicBezTo>
                    <a:pt x="1452" y="152"/>
                    <a:pt x="1451" y="152"/>
                    <a:pt x="1451" y="152"/>
                  </a:cubicBezTo>
                  <a:cubicBezTo>
                    <a:pt x="1450" y="153"/>
                    <a:pt x="1449" y="153"/>
                    <a:pt x="1447" y="154"/>
                  </a:cubicBezTo>
                  <a:cubicBezTo>
                    <a:pt x="1446" y="154"/>
                    <a:pt x="1445" y="155"/>
                    <a:pt x="1444" y="156"/>
                  </a:cubicBezTo>
                  <a:cubicBezTo>
                    <a:pt x="1443" y="156"/>
                    <a:pt x="1442" y="157"/>
                    <a:pt x="1441" y="157"/>
                  </a:cubicBezTo>
                  <a:cubicBezTo>
                    <a:pt x="1441" y="158"/>
                    <a:pt x="1440" y="158"/>
                    <a:pt x="1440" y="159"/>
                  </a:cubicBezTo>
                  <a:cubicBezTo>
                    <a:pt x="1440" y="159"/>
                    <a:pt x="1440" y="159"/>
                    <a:pt x="1439" y="159"/>
                  </a:cubicBezTo>
                  <a:cubicBezTo>
                    <a:pt x="1439" y="159"/>
                    <a:pt x="1439" y="159"/>
                    <a:pt x="1439" y="160"/>
                  </a:cubicBezTo>
                  <a:cubicBezTo>
                    <a:pt x="1438" y="160"/>
                    <a:pt x="1438" y="160"/>
                    <a:pt x="1438" y="161"/>
                  </a:cubicBezTo>
                  <a:cubicBezTo>
                    <a:pt x="1437" y="161"/>
                    <a:pt x="1437" y="161"/>
                    <a:pt x="1436" y="162"/>
                  </a:cubicBezTo>
                  <a:cubicBezTo>
                    <a:pt x="1436" y="162"/>
                    <a:pt x="1436" y="162"/>
                    <a:pt x="1436" y="162"/>
                  </a:cubicBezTo>
                  <a:cubicBezTo>
                    <a:pt x="1436" y="162"/>
                    <a:pt x="1436" y="162"/>
                    <a:pt x="1436" y="162"/>
                  </a:cubicBezTo>
                  <a:cubicBezTo>
                    <a:pt x="1436" y="163"/>
                    <a:pt x="1435" y="163"/>
                    <a:pt x="1435" y="163"/>
                  </a:cubicBezTo>
                  <a:cubicBezTo>
                    <a:pt x="1431" y="164"/>
                    <a:pt x="1426" y="165"/>
                    <a:pt x="1421" y="166"/>
                  </a:cubicBezTo>
                  <a:cubicBezTo>
                    <a:pt x="1418" y="167"/>
                    <a:pt x="1416" y="168"/>
                    <a:pt x="1414" y="168"/>
                  </a:cubicBezTo>
                  <a:cubicBezTo>
                    <a:pt x="1411" y="169"/>
                    <a:pt x="1409" y="169"/>
                    <a:pt x="1407" y="170"/>
                  </a:cubicBezTo>
                  <a:cubicBezTo>
                    <a:pt x="1403" y="171"/>
                    <a:pt x="1398" y="172"/>
                    <a:pt x="1395" y="174"/>
                  </a:cubicBezTo>
                  <a:cubicBezTo>
                    <a:pt x="1395" y="174"/>
                    <a:pt x="1394" y="175"/>
                    <a:pt x="1394" y="175"/>
                  </a:cubicBezTo>
                  <a:cubicBezTo>
                    <a:pt x="1393" y="175"/>
                    <a:pt x="1393" y="175"/>
                    <a:pt x="1393" y="175"/>
                  </a:cubicBezTo>
                  <a:cubicBezTo>
                    <a:pt x="1392" y="176"/>
                    <a:pt x="1392" y="177"/>
                    <a:pt x="1391" y="177"/>
                  </a:cubicBezTo>
                  <a:cubicBezTo>
                    <a:pt x="1390" y="178"/>
                    <a:pt x="1390" y="178"/>
                    <a:pt x="1389" y="179"/>
                  </a:cubicBezTo>
                  <a:cubicBezTo>
                    <a:pt x="1389" y="179"/>
                    <a:pt x="1389" y="180"/>
                    <a:pt x="1388" y="180"/>
                  </a:cubicBezTo>
                  <a:cubicBezTo>
                    <a:pt x="1388" y="181"/>
                    <a:pt x="1388" y="181"/>
                    <a:pt x="1388" y="181"/>
                  </a:cubicBezTo>
                  <a:cubicBezTo>
                    <a:pt x="1388" y="181"/>
                    <a:pt x="1388" y="181"/>
                    <a:pt x="1388" y="181"/>
                  </a:cubicBezTo>
                  <a:cubicBezTo>
                    <a:pt x="1388" y="181"/>
                    <a:pt x="1388" y="181"/>
                    <a:pt x="1388" y="181"/>
                  </a:cubicBezTo>
                  <a:cubicBezTo>
                    <a:pt x="1388" y="181"/>
                    <a:pt x="1388" y="181"/>
                    <a:pt x="1388" y="181"/>
                  </a:cubicBezTo>
                  <a:cubicBezTo>
                    <a:pt x="1388" y="180"/>
                    <a:pt x="1388" y="180"/>
                    <a:pt x="1388" y="180"/>
                  </a:cubicBezTo>
                  <a:cubicBezTo>
                    <a:pt x="1388" y="179"/>
                    <a:pt x="1389" y="178"/>
                    <a:pt x="1389" y="176"/>
                  </a:cubicBezTo>
                  <a:cubicBezTo>
                    <a:pt x="1391" y="166"/>
                    <a:pt x="1392" y="155"/>
                    <a:pt x="1393" y="145"/>
                  </a:cubicBezTo>
                  <a:cubicBezTo>
                    <a:pt x="1393" y="140"/>
                    <a:pt x="1394" y="136"/>
                    <a:pt x="1394" y="131"/>
                  </a:cubicBezTo>
                  <a:cubicBezTo>
                    <a:pt x="1395" y="129"/>
                    <a:pt x="1395" y="128"/>
                    <a:pt x="1395" y="127"/>
                  </a:cubicBezTo>
                  <a:cubicBezTo>
                    <a:pt x="1395" y="127"/>
                    <a:pt x="1395" y="127"/>
                    <a:pt x="1395" y="127"/>
                  </a:cubicBezTo>
                  <a:cubicBezTo>
                    <a:pt x="1396" y="126"/>
                    <a:pt x="1396" y="126"/>
                    <a:pt x="1396" y="126"/>
                  </a:cubicBezTo>
                  <a:cubicBezTo>
                    <a:pt x="1397" y="125"/>
                    <a:pt x="1397" y="125"/>
                    <a:pt x="1398" y="124"/>
                  </a:cubicBezTo>
                  <a:cubicBezTo>
                    <a:pt x="1399" y="123"/>
                    <a:pt x="1399" y="123"/>
                    <a:pt x="1400" y="123"/>
                  </a:cubicBezTo>
                  <a:cubicBezTo>
                    <a:pt x="1400" y="123"/>
                    <a:pt x="1400" y="122"/>
                    <a:pt x="1401" y="122"/>
                  </a:cubicBezTo>
                  <a:cubicBezTo>
                    <a:pt x="1401" y="122"/>
                    <a:pt x="1401" y="122"/>
                    <a:pt x="1401" y="122"/>
                  </a:cubicBezTo>
                  <a:cubicBezTo>
                    <a:pt x="1404" y="120"/>
                    <a:pt x="1407" y="118"/>
                    <a:pt x="1410" y="117"/>
                  </a:cubicBezTo>
                  <a:cubicBezTo>
                    <a:pt x="1411" y="117"/>
                    <a:pt x="1412" y="117"/>
                    <a:pt x="1412" y="116"/>
                  </a:cubicBezTo>
                  <a:cubicBezTo>
                    <a:pt x="1413" y="116"/>
                    <a:pt x="1414" y="116"/>
                    <a:pt x="1415" y="115"/>
                  </a:cubicBezTo>
                  <a:cubicBezTo>
                    <a:pt x="1417" y="115"/>
                    <a:pt x="1419" y="114"/>
                    <a:pt x="1421" y="114"/>
                  </a:cubicBezTo>
                  <a:cubicBezTo>
                    <a:pt x="1421" y="114"/>
                    <a:pt x="1421" y="113"/>
                    <a:pt x="1422" y="113"/>
                  </a:cubicBezTo>
                  <a:cubicBezTo>
                    <a:pt x="1441" y="127"/>
                    <a:pt x="1450" y="111"/>
                    <a:pt x="1469" y="108"/>
                  </a:cubicBezTo>
                  <a:cubicBezTo>
                    <a:pt x="1451" y="89"/>
                    <a:pt x="1435" y="94"/>
                    <a:pt x="1420" y="112"/>
                  </a:cubicBezTo>
                  <a:cubicBezTo>
                    <a:pt x="1420" y="112"/>
                    <a:pt x="1420" y="112"/>
                    <a:pt x="1420" y="112"/>
                  </a:cubicBezTo>
                  <a:cubicBezTo>
                    <a:pt x="1418" y="112"/>
                    <a:pt x="1416" y="113"/>
                    <a:pt x="1414" y="113"/>
                  </a:cubicBezTo>
                  <a:cubicBezTo>
                    <a:pt x="1414" y="114"/>
                    <a:pt x="1413" y="114"/>
                    <a:pt x="1412" y="114"/>
                  </a:cubicBezTo>
                  <a:cubicBezTo>
                    <a:pt x="1411" y="115"/>
                    <a:pt x="1410" y="115"/>
                    <a:pt x="1409" y="115"/>
                  </a:cubicBezTo>
                  <a:cubicBezTo>
                    <a:pt x="1406" y="117"/>
                    <a:pt x="1403" y="118"/>
                    <a:pt x="1400" y="120"/>
                  </a:cubicBezTo>
                  <a:cubicBezTo>
                    <a:pt x="1400" y="120"/>
                    <a:pt x="1400" y="120"/>
                    <a:pt x="1399" y="121"/>
                  </a:cubicBezTo>
                  <a:cubicBezTo>
                    <a:pt x="1399" y="121"/>
                    <a:pt x="1399" y="121"/>
                    <a:pt x="1398" y="121"/>
                  </a:cubicBezTo>
                  <a:cubicBezTo>
                    <a:pt x="1398" y="122"/>
                    <a:pt x="1398" y="122"/>
                    <a:pt x="1397" y="123"/>
                  </a:cubicBezTo>
                  <a:cubicBezTo>
                    <a:pt x="1397" y="124"/>
                    <a:pt x="1396" y="124"/>
                    <a:pt x="1396" y="125"/>
                  </a:cubicBezTo>
                  <a:cubicBezTo>
                    <a:pt x="1396" y="125"/>
                    <a:pt x="1396" y="124"/>
                    <a:pt x="1396" y="124"/>
                  </a:cubicBezTo>
                  <a:cubicBezTo>
                    <a:pt x="1396" y="123"/>
                    <a:pt x="1397" y="121"/>
                    <a:pt x="1397" y="120"/>
                  </a:cubicBezTo>
                  <a:cubicBezTo>
                    <a:pt x="1397" y="119"/>
                    <a:pt x="1397" y="119"/>
                    <a:pt x="1397" y="119"/>
                  </a:cubicBezTo>
                  <a:cubicBezTo>
                    <a:pt x="1397" y="119"/>
                    <a:pt x="1397" y="119"/>
                    <a:pt x="1397" y="119"/>
                  </a:cubicBezTo>
                  <a:cubicBezTo>
                    <a:pt x="1397" y="119"/>
                    <a:pt x="1397" y="119"/>
                    <a:pt x="1397" y="119"/>
                  </a:cubicBezTo>
                  <a:cubicBezTo>
                    <a:pt x="1397" y="119"/>
                    <a:pt x="1397" y="119"/>
                    <a:pt x="1397" y="119"/>
                  </a:cubicBezTo>
                  <a:cubicBezTo>
                    <a:pt x="1397" y="118"/>
                    <a:pt x="1397" y="118"/>
                    <a:pt x="1397" y="118"/>
                  </a:cubicBezTo>
                  <a:cubicBezTo>
                    <a:pt x="1398" y="117"/>
                    <a:pt x="1398" y="117"/>
                    <a:pt x="1398" y="117"/>
                  </a:cubicBezTo>
                  <a:cubicBezTo>
                    <a:pt x="1401" y="108"/>
                    <a:pt x="1406" y="100"/>
                    <a:pt x="1411" y="93"/>
                  </a:cubicBezTo>
                  <a:cubicBezTo>
                    <a:pt x="1416" y="86"/>
                    <a:pt x="1422" y="80"/>
                    <a:pt x="1427" y="75"/>
                  </a:cubicBezTo>
                  <a:cubicBezTo>
                    <a:pt x="1429" y="74"/>
                    <a:pt x="1430" y="72"/>
                    <a:pt x="1431" y="71"/>
                  </a:cubicBezTo>
                  <a:cubicBezTo>
                    <a:pt x="1433" y="70"/>
                    <a:pt x="1434" y="69"/>
                    <a:pt x="1435" y="68"/>
                  </a:cubicBezTo>
                  <a:cubicBezTo>
                    <a:pt x="1438" y="65"/>
                    <a:pt x="1441" y="63"/>
                    <a:pt x="1443" y="61"/>
                  </a:cubicBezTo>
                  <a:cubicBezTo>
                    <a:pt x="1448" y="57"/>
                    <a:pt x="1452" y="54"/>
                    <a:pt x="1456" y="51"/>
                  </a:cubicBezTo>
                  <a:cubicBezTo>
                    <a:pt x="1463" y="45"/>
                    <a:pt x="1467" y="42"/>
                    <a:pt x="1467" y="42"/>
                  </a:cubicBezTo>
                  <a:cubicBezTo>
                    <a:pt x="1467" y="42"/>
                    <a:pt x="1466" y="43"/>
                    <a:pt x="1463" y="44"/>
                  </a:cubicBezTo>
                  <a:cubicBezTo>
                    <a:pt x="1461" y="45"/>
                    <a:pt x="1458" y="47"/>
                    <a:pt x="1454" y="49"/>
                  </a:cubicBezTo>
                  <a:cubicBezTo>
                    <a:pt x="1451" y="52"/>
                    <a:pt x="1446" y="55"/>
                    <a:pt x="1441" y="58"/>
                  </a:cubicBezTo>
                  <a:cubicBezTo>
                    <a:pt x="1438" y="60"/>
                    <a:pt x="1435" y="62"/>
                    <a:pt x="1432" y="64"/>
                  </a:cubicBezTo>
                  <a:cubicBezTo>
                    <a:pt x="1431" y="65"/>
                    <a:pt x="1430" y="66"/>
                    <a:pt x="1428" y="68"/>
                  </a:cubicBezTo>
                  <a:cubicBezTo>
                    <a:pt x="1428" y="68"/>
                    <a:pt x="1428" y="68"/>
                    <a:pt x="1427" y="68"/>
                  </a:cubicBezTo>
                  <a:cubicBezTo>
                    <a:pt x="1427" y="69"/>
                    <a:pt x="1426" y="69"/>
                    <a:pt x="1426" y="69"/>
                  </a:cubicBezTo>
                  <a:cubicBezTo>
                    <a:pt x="1425" y="70"/>
                    <a:pt x="1425" y="71"/>
                    <a:pt x="1424" y="71"/>
                  </a:cubicBezTo>
                  <a:cubicBezTo>
                    <a:pt x="1418" y="77"/>
                    <a:pt x="1412" y="83"/>
                    <a:pt x="1407" y="90"/>
                  </a:cubicBezTo>
                  <a:cubicBezTo>
                    <a:pt x="1405" y="93"/>
                    <a:pt x="1403" y="96"/>
                    <a:pt x="1401" y="99"/>
                  </a:cubicBezTo>
                  <a:cubicBezTo>
                    <a:pt x="1401" y="98"/>
                    <a:pt x="1401" y="97"/>
                    <a:pt x="1400" y="96"/>
                  </a:cubicBezTo>
                  <a:cubicBezTo>
                    <a:pt x="1400" y="94"/>
                    <a:pt x="1400" y="93"/>
                    <a:pt x="1400" y="92"/>
                  </a:cubicBezTo>
                  <a:cubicBezTo>
                    <a:pt x="1399" y="92"/>
                    <a:pt x="1399" y="91"/>
                    <a:pt x="1399" y="90"/>
                  </a:cubicBezTo>
                  <a:cubicBezTo>
                    <a:pt x="1399" y="90"/>
                    <a:pt x="1398" y="89"/>
                    <a:pt x="1398" y="89"/>
                  </a:cubicBezTo>
                  <a:cubicBezTo>
                    <a:pt x="1396" y="84"/>
                    <a:pt x="1392" y="79"/>
                    <a:pt x="1389" y="74"/>
                  </a:cubicBezTo>
                  <a:cubicBezTo>
                    <a:pt x="1388" y="72"/>
                    <a:pt x="1387" y="71"/>
                    <a:pt x="1386" y="69"/>
                  </a:cubicBezTo>
                  <a:cubicBezTo>
                    <a:pt x="1386" y="68"/>
                    <a:pt x="1385" y="67"/>
                    <a:pt x="1384" y="65"/>
                  </a:cubicBezTo>
                  <a:cubicBezTo>
                    <a:pt x="1384" y="64"/>
                    <a:pt x="1384" y="64"/>
                    <a:pt x="1383" y="63"/>
                  </a:cubicBezTo>
                  <a:cubicBezTo>
                    <a:pt x="1383" y="63"/>
                    <a:pt x="1383" y="62"/>
                    <a:pt x="1383" y="62"/>
                  </a:cubicBezTo>
                  <a:cubicBezTo>
                    <a:pt x="1382" y="61"/>
                    <a:pt x="1382" y="61"/>
                    <a:pt x="1382" y="61"/>
                  </a:cubicBezTo>
                  <a:cubicBezTo>
                    <a:pt x="1381" y="58"/>
                    <a:pt x="1381" y="58"/>
                    <a:pt x="1381" y="58"/>
                  </a:cubicBezTo>
                  <a:cubicBezTo>
                    <a:pt x="1381" y="58"/>
                    <a:pt x="1381" y="57"/>
                    <a:pt x="1381" y="56"/>
                  </a:cubicBezTo>
                  <a:cubicBezTo>
                    <a:pt x="1380" y="54"/>
                    <a:pt x="1380" y="53"/>
                    <a:pt x="1380" y="51"/>
                  </a:cubicBezTo>
                  <a:cubicBezTo>
                    <a:pt x="1379" y="50"/>
                    <a:pt x="1379" y="49"/>
                    <a:pt x="1379" y="49"/>
                  </a:cubicBezTo>
                  <a:cubicBezTo>
                    <a:pt x="1379" y="48"/>
                    <a:pt x="1379" y="47"/>
                    <a:pt x="1379" y="46"/>
                  </a:cubicBezTo>
                  <a:cubicBezTo>
                    <a:pt x="1379" y="46"/>
                    <a:pt x="1379" y="46"/>
                    <a:pt x="1379" y="46"/>
                  </a:cubicBezTo>
                  <a:cubicBezTo>
                    <a:pt x="1379" y="46"/>
                    <a:pt x="1379" y="45"/>
                    <a:pt x="1380" y="45"/>
                  </a:cubicBezTo>
                  <a:cubicBezTo>
                    <a:pt x="1380" y="44"/>
                    <a:pt x="1381" y="44"/>
                    <a:pt x="1381" y="43"/>
                  </a:cubicBezTo>
                  <a:cubicBezTo>
                    <a:pt x="1381" y="43"/>
                    <a:pt x="1382" y="42"/>
                    <a:pt x="1382" y="42"/>
                  </a:cubicBezTo>
                  <a:cubicBezTo>
                    <a:pt x="1382" y="42"/>
                    <a:pt x="1382" y="41"/>
                    <a:pt x="1382" y="41"/>
                  </a:cubicBezTo>
                  <a:cubicBezTo>
                    <a:pt x="1383" y="41"/>
                    <a:pt x="1383" y="41"/>
                    <a:pt x="1383" y="40"/>
                  </a:cubicBezTo>
                  <a:cubicBezTo>
                    <a:pt x="1383" y="40"/>
                    <a:pt x="1383" y="39"/>
                    <a:pt x="1384" y="39"/>
                  </a:cubicBezTo>
                  <a:cubicBezTo>
                    <a:pt x="1384" y="38"/>
                    <a:pt x="1385" y="38"/>
                    <a:pt x="1385" y="37"/>
                  </a:cubicBezTo>
                  <a:cubicBezTo>
                    <a:pt x="1385" y="37"/>
                    <a:pt x="1386" y="36"/>
                    <a:pt x="1386" y="36"/>
                  </a:cubicBezTo>
                  <a:cubicBezTo>
                    <a:pt x="1386" y="35"/>
                    <a:pt x="1387" y="35"/>
                    <a:pt x="1387" y="34"/>
                  </a:cubicBezTo>
                  <a:cubicBezTo>
                    <a:pt x="1388" y="33"/>
                    <a:pt x="1389" y="32"/>
                    <a:pt x="1390" y="31"/>
                  </a:cubicBezTo>
                  <a:cubicBezTo>
                    <a:pt x="1391" y="30"/>
                    <a:pt x="1392" y="29"/>
                    <a:pt x="1393" y="28"/>
                  </a:cubicBezTo>
                  <a:cubicBezTo>
                    <a:pt x="1395" y="27"/>
                    <a:pt x="1396" y="26"/>
                    <a:pt x="1397" y="25"/>
                  </a:cubicBezTo>
                  <a:cubicBezTo>
                    <a:pt x="1398" y="24"/>
                    <a:pt x="1399" y="24"/>
                    <a:pt x="1401" y="23"/>
                  </a:cubicBezTo>
                  <a:cubicBezTo>
                    <a:pt x="1401" y="23"/>
                    <a:pt x="1401" y="23"/>
                    <a:pt x="1401" y="23"/>
                  </a:cubicBezTo>
                  <a:cubicBezTo>
                    <a:pt x="1420" y="33"/>
                    <a:pt x="1426" y="18"/>
                    <a:pt x="1427" y="0"/>
                  </a:cubicBezTo>
                  <a:cubicBezTo>
                    <a:pt x="1416" y="11"/>
                    <a:pt x="1403" y="3"/>
                    <a:pt x="1398" y="21"/>
                  </a:cubicBezTo>
                  <a:cubicBezTo>
                    <a:pt x="1397" y="22"/>
                    <a:pt x="1396" y="23"/>
                    <a:pt x="1395" y="23"/>
                  </a:cubicBezTo>
                  <a:cubicBezTo>
                    <a:pt x="1394" y="24"/>
                    <a:pt x="1393" y="25"/>
                    <a:pt x="1392" y="26"/>
                  </a:cubicBezTo>
                  <a:cubicBezTo>
                    <a:pt x="1391" y="27"/>
                    <a:pt x="1389" y="28"/>
                    <a:pt x="1388" y="29"/>
                  </a:cubicBezTo>
                  <a:cubicBezTo>
                    <a:pt x="1387" y="30"/>
                    <a:pt x="1386" y="32"/>
                    <a:pt x="1385" y="33"/>
                  </a:cubicBezTo>
                  <a:cubicBezTo>
                    <a:pt x="1385" y="33"/>
                    <a:pt x="1385" y="34"/>
                    <a:pt x="1384" y="34"/>
                  </a:cubicBezTo>
                  <a:cubicBezTo>
                    <a:pt x="1384" y="35"/>
                    <a:pt x="1383" y="35"/>
                    <a:pt x="1383" y="36"/>
                  </a:cubicBezTo>
                  <a:cubicBezTo>
                    <a:pt x="1382" y="36"/>
                    <a:pt x="1382" y="37"/>
                    <a:pt x="1382" y="38"/>
                  </a:cubicBezTo>
                  <a:cubicBezTo>
                    <a:pt x="1381" y="38"/>
                    <a:pt x="1381" y="39"/>
                    <a:pt x="1381" y="39"/>
                  </a:cubicBezTo>
                  <a:cubicBezTo>
                    <a:pt x="1381" y="39"/>
                    <a:pt x="1380" y="40"/>
                    <a:pt x="1380" y="40"/>
                  </a:cubicBezTo>
                  <a:cubicBezTo>
                    <a:pt x="1380" y="40"/>
                    <a:pt x="1380" y="40"/>
                    <a:pt x="1380" y="41"/>
                  </a:cubicBezTo>
                  <a:cubicBezTo>
                    <a:pt x="1380" y="41"/>
                    <a:pt x="1380" y="42"/>
                    <a:pt x="1379" y="42"/>
                  </a:cubicBezTo>
                  <a:cubicBezTo>
                    <a:pt x="1379" y="42"/>
                    <a:pt x="1379" y="43"/>
                    <a:pt x="1379" y="43"/>
                  </a:cubicBezTo>
                  <a:cubicBezTo>
                    <a:pt x="1379" y="44"/>
                    <a:pt x="1379" y="44"/>
                    <a:pt x="1379" y="44"/>
                  </a:cubicBezTo>
                  <a:cubicBezTo>
                    <a:pt x="1379" y="44"/>
                    <a:pt x="1379" y="44"/>
                    <a:pt x="1379" y="44"/>
                  </a:cubicBezTo>
                  <a:cubicBezTo>
                    <a:pt x="1379" y="44"/>
                    <a:pt x="1379" y="44"/>
                    <a:pt x="1379" y="44"/>
                  </a:cubicBezTo>
                  <a:cubicBezTo>
                    <a:pt x="1379" y="43"/>
                    <a:pt x="1379" y="43"/>
                    <a:pt x="1379" y="43"/>
                  </a:cubicBezTo>
                  <a:cubicBezTo>
                    <a:pt x="1379" y="41"/>
                    <a:pt x="1379" y="41"/>
                    <a:pt x="1379" y="41"/>
                  </a:cubicBezTo>
                  <a:cubicBezTo>
                    <a:pt x="1379" y="41"/>
                    <a:pt x="1379" y="40"/>
                    <a:pt x="1379" y="39"/>
                  </a:cubicBezTo>
                  <a:cubicBezTo>
                    <a:pt x="1379" y="38"/>
                    <a:pt x="1379" y="37"/>
                    <a:pt x="1379" y="37"/>
                  </a:cubicBezTo>
                  <a:cubicBezTo>
                    <a:pt x="1379" y="36"/>
                    <a:pt x="1379" y="35"/>
                    <a:pt x="1379" y="34"/>
                  </a:cubicBezTo>
                  <a:cubicBezTo>
                    <a:pt x="1379" y="34"/>
                    <a:pt x="1379" y="33"/>
                    <a:pt x="1379" y="32"/>
                  </a:cubicBezTo>
                  <a:cubicBezTo>
                    <a:pt x="1379" y="31"/>
                    <a:pt x="1380" y="29"/>
                    <a:pt x="1380" y="28"/>
                  </a:cubicBezTo>
                  <a:cubicBezTo>
                    <a:pt x="1380" y="27"/>
                    <a:pt x="1380" y="26"/>
                    <a:pt x="1380" y="26"/>
                  </a:cubicBezTo>
                  <a:cubicBezTo>
                    <a:pt x="1381" y="25"/>
                    <a:pt x="1381" y="24"/>
                    <a:pt x="1381" y="24"/>
                  </a:cubicBezTo>
                  <a:cubicBezTo>
                    <a:pt x="1381" y="22"/>
                    <a:pt x="1382" y="21"/>
                    <a:pt x="1382" y="20"/>
                  </a:cubicBezTo>
                  <a:cubicBezTo>
                    <a:pt x="1382" y="19"/>
                    <a:pt x="1383" y="18"/>
                    <a:pt x="1383" y="17"/>
                  </a:cubicBezTo>
                  <a:cubicBezTo>
                    <a:pt x="1384" y="16"/>
                    <a:pt x="1384" y="15"/>
                    <a:pt x="1384" y="14"/>
                  </a:cubicBezTo>
                  <a:cubicBezTo>
                    <a:pt x="1385" y="12"/>
                    <a:pt x="1386" y="10"/>
                    <a:pt x="1387" y="9"/>
                  </a:cubicBezTo>
                  <a:cubicBezTo>
                    <a:pt x="1387" y="7"/>
                    <a:pt x="1388" y="6"/>
                    <a:pt x="1388" y="6"/>
                  </a:cubicBezTo>
                  <a:cubicBezTo>
                    <a:pt x="1388" y="5"/>
                    <a:pt x="1389" y="5"/>
                    <a:pt x="1389" y="5"/>
                  </a:cubicBezTo>
                  <a:cubicBezTo>
                    <a:pt x="1389" y="5"/>
                    <a:pt x="1388" y="5"/>
                    <a:pt x="1388" y="5"/>
                  </a:cubicBezTo>
                  <a:cubicBezTo>
                    <a:pt x="1388" y="6"/>
                    <a:pt x="1387" y="6"/>
                    <a:pt x="1387" y="7"/>
                  </a:cubicBezTo>
                  <a:cubicBezTo>
                    <a:pt x="1386" y="7"/>
                    <a:pt x="1386" y="7"/>
                    <a:pt x="1386" y="8"/>
                  </a:cubicBezTo>
                  <a:cubicBezTo>
                    <a:pt x="1385" y="9"/>
                    <a:pt x="1383" y="11"/>
                    <a:pt x="1382" y="13"/>
                  </a:cubicBezTo>
                  <a:cubicBezTo>
                    <a:pt x="1382" y="13"/>
                    <a:pt x="1381" y="14"/>
                    <a:pt x="1381" y="15"/>
                  </a:cubicBezTo>
                  <a:cubicBezTo>
                    <a:pt x="1380" y="16"/>
                    <a:pt x="1380" y="17"/>
                    <a:pt x="1380" y="17"/>
                  </a:cubicBezTo>
                  <a:cubicBezTo>
                    <a:pt x="1380" y="18"/>
                    <a:pt x="1379" y="18"/>
                    <a:pt x="1379" y="19"/>
                  </a:cubicBezTo>
                  <a:cubicBezTo>
                    <a:pt x="1379" y="20"/>
                    <a:pt x="1378" y="21"/>
                    <a:pt x="1378" y="23"/>
                  </a:cubicBezTo>
                  <a:cubicBezTo>
                    <a:pt x="1378" y="24"/>
                    <a:pt x="1378" y="24"/>
                    <a:pt x="1377" y="25"/>
                  </a:cubicBezTo>
                  <a:cubicBezTo>
                    <a:pt x="1377" y="26"/>
                    <a:pt x="1377" y="26"/>
                    <a:pt x="1377" y="27"/>
                  </a:cubicBezTo>
                  <a:cubicBezTo>
                    <a:pt x="1377" y="29"/>
                    <a:pt x="1376" y="30"/>
                    <a:pt x="1376" y="32"/>
                  </a:cubicBezTo>
                  <a:cubicBezTo>
                    <a:pt x="1376" y="32"/>
                    <a:pt x="1376" y="33"/>
                    <a:pt x="1376" y="34"/>
                  </a:cubicBezTo>
                  <a:cubicBezTo>
                    <a:pt x="1376" y="35"/>
                    <a:pt x="1376" y="36"/>
                    <a:pt x="1376" y="36"/>
                  </a:cubicBezTo>
                  <a:cubicBezTo>
                    <a:pt x="1376" y="37"/>
                    <a:pt x="1375" y="38"/>
                    <a:pt x="1375" y="39"/>
                  </a:cubicBezTo>
                  <a:cubicBezTo>
                    <a:pt x="1375" y="40"/>
                    <a:pt x="1375" y="41"/>
                    <a:pt x="1375" y="41"/>
                  </a:cubicBezTo>
                  <a:cubicBezTo>
                    <a:pt x="1375" y="43"/>
                    <a:pt x="1375" y="43"/>
                    <a:pt x="1375" y="43"/>
                  </a:cubicBezTo>
                  <a:cubicBezTo>
                    <a:pt x="1376" y="44"/>
                    <a:pt x="1376" y="44"/>
                    <a:pt x="1376" y="44"/>
                  </a:cubicBezTo>
                  <a:cubicBezTo>
                    <a:pt x="1376" y="45"/>
                    <a:pt x="1376" y="46"/>
                    <a:pt x="1376" y="47"/>
                  </a:cubicBezTo>
                  <a:cubicBezTo>
                    <a:pt x="1376" y="47"/>
                    <a:pt x="1376" y="48"/>
                    <a:pt x="1376" y="49"/>
                  </a:cubicBezTo>
                  <a:cubicBezTo>
                    <a:pt x="1376" y="50"/>
                    <a:pt x="1376" y="51"/>
                    <a:pt x="1376" y="52"/>
                  </a:cubicBezTo>
                  <a:cubicBezTo>
                    <a:pt x="1377" y="53"/>
                    <a:pt x="1377" y="55"/>
                    <a:pt x="1378" y="57"/>
                  </a:cubicBezTo>
                  <a:cubicBezTo>
                    <a:pt x="1378" y="58"/>
                    <a:pt x="1378" y="58"/>
                    <a:pt x="1378" y="59"/>
                  </a:cubicBezTo>
                  <a:cubicBezTo>
                    <a:pt x="1379" y="62"/>
                    <a:pt x="1379" y="62"/>
                    <a:pt x="1379" y="62"/>
                  </a:cubicBezTo>
                  <a:cubicBezTo>
                    <a:pt x="1380" y="63"/>
                    <a:pt x="1380" y="63"/>
                    <a:pt x="1380" y="63"/>
                  </a:cubicBezTo>
                  <a:cubicBezTo>
                    <a:pt x="1380" y="63"/>
                    <a:pt x="1380" y="64"/>
                    <a:pt x="1380" y="64"/>
                  </a:cubicBezTo>
                  <a:cubicBezTo>
                    <a:pt x="1381" y="65"/>
                    <a:pt x="1381" y="66"/>
                    <a:pt x="1381" y="67"/>
                  </a:cubicBezTo>
                  <a:cubicBezTo>
                    <a:pt x="1383" y="70"/>
                    <a:pt x="1385" y="73"/>
                    <a:pt x="1386" y="75"/>
                  </a:cubicBezTo>
                  <a:cubicBezTo>
                    <a:pt x="1388" y="78"/>
                    <a:pt x="1390" y="81"/>
                    <a:pt x="1391" y="83"/>
                  </a:cubicBezTo>
                  <a:cubicBezTo>
                    <a:pt x="1393" y="86"/>
                    <a:pt x="1394" y="88"/>
                    <a:pt x="1395" y="90"/>
                  </a:cubicBezTo>
                  <a:cubicBezTo>
                    <a:pt x="1396" y="91"/>
                    <a:pt x="1396" y="92"/>
                    <a:pt x="1397" y="93"/>
                  </a:cubicBezTo>
                  <a:cubicBezTo>
                    <a:pt x="1397" y="94"/>
                    <a:pt x="1398" y="95"/>
                    <a:pt x="1398" y="96"/>
                  </a:cubicBezTo>
                  <a:cubicBezTo>
                    <a:pt x="1398" y="97"/>
                    <a:pt x="1399" y="98"/>
                    <a:pt x="1399" y="99"/>
                  </a:cubicBezTo>
                  <a:cubicBezTo>
                    <a:pt x="1399" y="100"/>
                    <a:pt x="1400" y="101"/>
                    <a:pt x="1400" y="101"/>
                  </a:cubicBezTo>
                  <a:cubicBezTo>
                    <a:pt x="1400" y="101"/>
                    <a:pt x="1400" y="101"/>
                    <a:pt x="1400" y="101"/>
                  </a:cubicBezTo>
                  <a:cubicBezTo>
                    <a:pt x="1397" y="106"/>
                    <a:pt x="1395" y="110"/>
                    <a:pt x="1394" y="115"/>
                  </a:cubicBezTo>
                  <a:cubicBezTo>
                    <a:pt x="1393" y="117"/>
                    <a:pt x="1393" y="117"/>
                    <a:pt x="1393" y="117"/>
                  </a:cubicBezTo>
                  <a:cubicBezTo>
                    <a:pt x="1393" y="117"/>
                    <a:pt x="1393" y="117"/>
                    <a:pt x="1393" y="117"/>
                  </a:cubicBezTo>
                  <a:cubicBezTo>
                    <a:pt x="1393" y="117"/>
                    <a:pt x="1393" y="117"/>
                    <a:pt x="1393" y="117"/>
                  </a:cubicBezTo>
                  <a:cubicBezTo>
                    <a:pt x="1393" y="118"/>
                    <a:pt x="1393" y="118"/>
                    <a:pt x="1393" y="118"/>
                  </a:cubicBezTo>
                  <a:cubicBezTo>
                    <a:pt x="1393" y="118"/>
                    <a:pt x="1393" y="118"/>
                    <a:pt x="1393" y="118"/>
                  </a:cubicBezTo>
                  <a:cubicBezTo>
                    <a:pt x="1392" y="119"/>
                    <a:pt x="1392" y="119"/>
                    <a:pt x="1392" y="119"/>
                  </a:cubicBezTo>
                  <a:cubicBezTo>
                    <a:pt x="1392" y="120"/>
                    <a:pt x="1392" y="121"/>
                    <a:pt x="1391" y="122"/>
                  </a:cubicBezTo>
                  <a:cubicBezTo>
                    <a:pt x="1391" y="125"/>
                    <a:pt x="1390" y="127"/>
                    <a:pt x="1390" y="130"/>
                  </a:cubicBezTo>
                  <a:cubicBezTo>
                    <a:pt x="1389" y="135"/>
                    <a:pt x="1388" y="140"/>
                    <a:pt x="1388" y="145"/>
                  </a:cubicBezTo>
                  <a:cubicBezTo>
                    <a:pt x="1388" y="146"/>
                    <a:pt x="1388" y="146"/>
                    <a:pt x="1388" y="147"/>
                  </a:cubicBezTo>
                  <a:cubicBezTo>
                    <a:pt x="1387" y="146"/>
                    <a:pt x="1386" y="144"/>
                    <a:pt x="1386" y="143"/>
                  </a:cubicBezTo>
                  <a:cubicBezTo>
                    <a:pt x="1385" y="142"/>
                    <a:pt x="1385" y="141"/>
                    <a:pt x="1384" y="140"/>
                  </a:cubicBezTo>
                  <a:cubicBezTo>
                    <a:pt x="1384" y="139"/>
                    <a:pt x="1383" y="138"/>
                    <a:pt x="1383" y="137"/>
                  </a:cubicBezTo>
                  <a:cubicBezTo>
                    <a:pt x="1382" y="135"/>
                    <a:pt x="1381" y="133"/>
                    <a:pt x="1379" y="131"/>
                  </a:cubicBezTo>
                  <a:cubicBezTo>
                    <a:pt x="1380" y="131"/>
                    <a:pt x="1380" y="131"/>
                    <a:pt x="1380" y="131"/>
                  </a:cubicBezTo>
                  <a:cubicBezTo>
                    <a:pt x="1382" y="105"/>
                    <a:pt x="1372" y="87"/>
                    <a:pt x="1339" y="90"/>
                  </a:cubicBezTo>
                  <a:cubicBezTo>
                    <a:pt x="1353" y="108"/>
                    <a:pt x="1347" y="129"/>
                    <a:pt x="1376" y="131"/>
                  </a:cubicBezTo>
                  <a:cubicBezTo>
                    <a:pt x="1377" y="132"/>
                    <a:pt x="1377" y="132"/>
                    <a:pt x="1377" y="133"/>
                  </a:cubicBezTo>
                  <a:cubicBezTo>
                    <a:pt x="1378" y="134"/>
                    <a:pt x="1379" y="136"/>
                    <a:pt x="1380" y="138"/>
                  </a:cubicBezTo>
                  <a:cubicBezTo>
                    <a:pt x="1381" y="139"/>
                    <a:pt x="1381" y="140"/>
                    <a:pt x="1382" y="141"/>
                  </a:cubicBezTo>
                  <a:cubicBezTo>
                    <a:pt x="1382" y="142"/>
                    <a:pt x="1383" y="143"/>
                    <a:pt x="1383" y="144"/>
                  </a:cubicBezTo>
                  <a:cubicBezTo>
                    <a:pt x="1385" y="147"/>
                    <a:pt x="1386" y="151"/>
                    <a:pt x="1387" y="154"/>
                  </a:cubicBezTo>
                  <a:cubicBezTo>
                    <a:pt x="1387" y="154"/>
                    <a:pt x="1387" y="155"/>
                    <a:pt x="1387" y="155"/>
                  </a:cubicBezTo>
                  <a:cubicBezTo>
                    <a:pt x="1386" y="162"/>
                    <a:pt x="1386" y="169"/>
                    <a:pt x="1384" y="175"/>
                  </a:cubicBezTo>
                  <a:cubicBezTo>
                    <a:pt x="1384" y="177"/>
                    <a:pt x="1384" y="178"/>
                    <a:pt x="1383" y="179"/>
                  </a:cubicBezTo>
                  <a:cubicBezTo>
                    <a:pt x="1383" y="179"/>
                    <a:pt x="1383" y="179"/>
                    <a:pt x="1383" y="179"/>
                  </a:cubicBezTo>
                  <a:cubicBezTo>
                    <a:pt x="1383" y="180"/>
                    <a:pt x="1383" y="180"/>
                    <a:pt x="1383" y="180"/>
                  </a:cubicBezTo>
                  <a:cubicBezTo>
                    <a:pt x="1383" y="180"/>
                    <a:pt x="1383" y="180"/>
                    <a:pt x="1383" y="180"/>
                  </a:cubicBezTo>
                  <a:cubicBezTo>
                    <a:pt x="1383" y="180"/>
                    <a:pt x="1383" y="180"/>
                    <a:pt x="1383" y="180"/>
                  </a:cubicBezTo>
                  <a:cubicBezTo>
                    <a:pt x="1383" y="180"/>
                    <a:pt x="1383" y="180"/>
                    <a:pt x="1383" y="180"/>
                  </a:cubicBezTo>
                  <a:cubicBezTo>
                    <a:pt x="1383" y="181"/>
                    <a:pt x="1383" y="181"/>
                    <a:pt x="1383" y="181"/>
                  </a:cubicBezTo>
                  <a:cubicBezTo>
                    <a:pt x="1382" y="183"/>
                    <a:pt x="1382" y="183"/>
                    <a:pt x="1382" y="183"/>
                  </a:cubicBezTo>
                  <a:cubicBezTo>
                    <a:pt x="1382" y="184"/>
                    <a:pt x="1382" y="184"/>
                    <a:pt x="1382" y="184"/>
                  </a:cubicBezTo>
                  <a:cubicBezTo>
                    <a:pt x="1381" y="186"/>
                    <a:pt x="1381" y="186"/>
                    <a:pt x="1381" y="186"/>
                  </a:cubicBezTo>
                  <a:cubicBezTo>
                    <a:pt x="1381" y="187"/>
                    <a:pt x="1381" y="189"/>
                    <a:pt x="1380" y="190"/>
                  </a:cubicBezTo>
                  <a:cubicBezTo>
                    <a:pt x="1378" y="195"/>
                    <a:pt x="1376" y="199"/>
                    <a:pt x="1374" y="204"/>
                  </a:cubicBezTo>
                  <a:cubicBezTo>
                    <a:pt x="1370" y="212"/>
                    <a:pt x="1364" y="221"/>
                    <a:pt x="1359" y="229"/>
                  </a:cubicBezTo>
                  <a:cubicBezTo>
                    <a:pt x="1358" y="230"/>
                    <a:pt x="1357" y="231"/>
                    <a:pt x="1357" y="232"/>
                  </a:cubicBezTo>
                  <a:cubicBezTo>
                    <a:pt x="1357" y="232"/>
                    <a:pt x="1357" y="231"/>
                    <a:pt x="1357" y="231"/>
                  </a:cubicBezTo>
                  <a:cubicBezTo>
                    <a:pt x="1357" y="230"/>
                    <a:pt x="1357" y="230"/>
                    <a:pt x="1357" y="229"/>
                  </a:cubicBezTo>
                  <a:cubicBezTo>
                    <a:pt x="1357" y="228"/>
                    <a:pt x="1357" y="228"/>
                    <a:pt x="1357" y="227"/>
                  </a:cubicBezTo>
                  <a:cubicBezTo>
                    <a:pt x="1356" y="227"/>
                    <a:pt x="1356" y="226"/>
                    <a:pt x="1356" y="226"/>
                  </a:cubicBezTo>
                  <a:cubicBezTo>
                    <a:pt x="1356" y="225"/>
                    <a:pt x="1356" y="223"/>
                    <a:pt x="1356" y="222"/>
                  </a:cubicBezTo>
                  <a:cubicBezTo>
                    <a:pt x="1355" y="221"/>
                    <a:pt x="1355" y="219"/>
                    <a:pt x="1354" y="218"/>
                  </a:cubicBezTo>
                  <a:cubicBezTo>
                    <a:pt x="1354" y="217"/>
                    <a:pt x="1354" y="216"/>
                    <a:pt x="1353" y="216"/>
                  </a:cubicBezTo>
                  <a:cubicBezTo>
                    <a:pt x="1353" y="215"/>
                    <a:pt x="1353" y="214"/>
                    <a:pt x="1352" y="213"/>
                  </a:cubicBezTo>
                  <a:cubicBezTo>
                    <a:pt x="1352" y="212"/>
                    <a:pt x="1352" y="212"/>
                    <a:pt x="1351" y="211"/>
                  </a:cubicBezTo>
                  <a:cubicBezTo>
                    <a:pt x="1351" y="210"/>
                    <a:pt x="1350" y="209"/>
                    <a:pt x="1350" y="209"/>
                  </a:cubicBezTo>
                  <a:cubicBezTo>
                    <a:pt x="1348" y="205"/>
                    <a:pt x="1345" y="202"/>
                    <a:pt x="1342" y="199"/>
                  </a:cubicBezTo>
                  <a:cubicBezTo>
                    <a:pt x="1339" y="195"/>
                    <a:pt x="1336" y="192"/>
                    <a:pt x="1333" y="188"/>
                  </a:cubicBezTo>
                  <a:cubicBezTo>
                    <a:pt x="1330" y="185"/>
                    <a:pt x="1326" y="182"/>
                    <a:pt x="1323" y="178"/>
                  </a:cubicBezTo>
                  <a:cubicBezTo>
                    <a:pt x="1320" y="174"/>
                    <a:pt x="1317" y="170"/>
                    <a:pt x="1314" y="166"/>
                  </a:cubicBezTo>
                  <a:cubicBezTo>
                    <a:pt x="1313" y="165"/>
                    <a:pt x="1313" y="165"/>
                    <a:pt x="1313" y="165"/>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3"/>
                    <a:pt x="1312" y="163"/>
                    <a:pt x="1312" y="163"/>
                  </a:cubicBezTo>
                  <a:cubicBezTo>
                    <a:pt x="1312" y="162"/>
                    <a:pt x="1312" y="162"/>
                    <a:pt x="1312" y="162"/>
                  </a:cubicBezTo>
                  <a:cubicBezTo>
                    <a:pt x="1311" y="162"/>
                    <a:pt x="1311" y="162"/>
                    <a:pt x="1311" y="162"/>
                  </a:cubicBezTo>
                  <a:cubicBezTo>
                    <a:pt x="1310" y="160"/>
                    <a:pt x="1310" y="160"/>
                    <a:pt x="1310" y="160"/>
                  </a:cubicBezTo>
                  <a:cubicBezTo>
                    <a:pt x="1310" y="159"/>
                    <a:pt x="1310" y="159"/>
                    <a:pt x="1309" y="158"/>
                  </a:cubicBezTo>
                  <a:cubicBezTo>
                    <a:pt x="1309" y="157"/>
                    <a:pt x="1309" y="157"/>
                    <a:pt x="1309" y="157"/>
                  </a:cubicBezTo>
                  <a:cubicBezTo>
                    <a:pt x="1308" y="155"/>
                    <a:pt x="1308" y="154"/>
                    <a:pt x="1307" y="153"/>
                  </a:cubicBezTo>
                  <a:cubicBezTo>
                    <a:pt x="1307" y="152"/>
                    <a:pt x="1307" y="151"/>
                    <a:pt x="1306" y="150"/>
                  </a:cubicBezTo>
                  <a:cubicBezTo>
                    <a:pt x="1306" y="149"/>
                    <a:pt x="1306" y="148"/>
                    <a:pt x="1305" y="146"/>
                  </a:cubicBezTo>
                  <a:cubicBezTo>
                    <a:pt x="1305" y="145"/>
                    <a:pt x="1305" y="144"/>
                    <a:pt x="1305" y="143"/>
                  </a:cubicBezTo>
                  <a:cubicBezTo>
                    <a:pt x="1304" y="142"/>
                    <a:pt x="1304" y="141"/>
                    <a:pt x="1304" y="139"/>
                  </a:cubicBezTo>
                  <a:cubicBezTo>
                    <a:pt x="1304" y="138"/>
                    <a:pt x="1304" y="137"/>
                    <a:pt x="1304" y="136"/>
                  </a:cubicBezTo>
                  <a:cubicBezTo>
                    <a:pt x="1304" y="135"/>
                    <a:pt x="1304" y="134"/>
                    <a:pt x="1304" y="133"/>
                  </a:cubicBezTo>
                  <a:cubicBezTo>
                    <a:pt x="1303" y="132"/>
                    <a:pt x="1304" y="131"/>
                    <a:pt x="1304" y="129"/>
                  </a:cubicBezTo>
                  <a:cubicBezTo>
                    <a:pt x="1304" y="128"/>
                    <a:pt x="1304" y="127"/>
                    <a:pt x="1304" y="126"/>
                  </a:cubicBezTo>
                  <a:cubicBezTo>
                    <a:pt x="1304" y="124"/>
                    <a:pt x="1304" y="122"/>
                    <a:pt x="1304" y="120"/>
                  </a:cubicBezTo>
                  <a:cubicBezTo>
                    <a:pt x="1305" y="119"/>
                    <a:pt x="1305" y="118"/>
                    <a:pt x="1305" y="117"/>
                  </a:cubicBezTo>
                  <a:cubicBezTo>
                    <a:pt x="1305" y="116"/>
                    <a:pt x="1305" y="115"/>
                    <a:pt x="1306" y="114"/>
                  </a:cubicBezTo>
                  <a:cubicBezTo>
                    <a:pt x="1306" y="113"/>
                    <a:pt x="1307" y="111"/>
                    <a:pt x="1307" y="109"/>
                  </a:cubicBezTo>
                  <a:cubicBezTo>
                    <a:pt x="1307" y="109"/>
                    <a:pt x="1308" y="108"/>
                    <a:pt x="1308" y="107"/>
                  </a:cubicBezTo>
                  <a:cubicBezTo>
                    <a:pt x="1308" y="106"/>
                    <a:pt x="1308" y="106"/>
                    <a:pt x="1309" y="105"/>
                  </a:cubicBezTo>
                  <a:cubicBezTo>
                    <a:pt x="1310" y="102"/>
                    <a:pt x="1311" y="100"/>
                    <a:pt x="1312" y="98"/>
                  </a:cubicBezTo>
                  <a:cubicBezTo>
                    <a:pt x="1313" y="96"/>
                    <a:pt x="1313" y="94"/>
                    <a:pt x="1314" y="93"/>
                  </a:cubicBezTo>
                  <a:cubicBezTo>
                    <a:pt x="1315" y="92"/>
                    <a:pt x="1315" y="92"/>
                    <a:pt x="1315" y="92"/>
                  </a:cubicBezTo>
                  <a:cubicBezTo>
                    <a:pt x="1315" y="92"/>
                    <a:pt x="1315" y="92"/>
                    <a:pt x="1314" y="93"/>
                  </a:cubicBezTo>
                  <a:cubicBezTo>
                    <a:pt x="1313" y="94"/>
                    <a:pt x="1312" y="95"/>
                    <a:pt x="1311" y="97"/>
                  </a:cubicBezTo>
                  <a:cubicBezTo>
                    <a:pt x="1309" y="99"/>
                    <a:pt x="1308" y="101"/>
                    <a:pt x="1306" y="104"/>
                  </a:cubicBezTo>
                  <a:cubicBezTo>
                    <a:pt x="1306" y="105"/>
                    <a:pt x="1306" y="105"/>
                    <a:pt x="1305" y="106"/>
                  </a:cubicBezTo>
                  <a:cubicBezTo>
                    <a:pt x="1305" y="106"/>
                    <a:pt x="1305" y="107"/>
                    <a:pt x="1305" y="107"/>
                  </a:cubicBezTo>
                  <a:cubicBezTo>
                    <a:pt x="1305" y="106"/>
                    <a:pt x="1305" y="105"/>
                    <a:pt x="1305" y="104"/>
                  </a:cubicBezTo>
                  <a:cubicBezTo>
                    <a:pt x="1305" y="103"/>
                    <a:pt x="1304" y="102"/>
                    <a:pt x="1304" y="101"/>
                  </a:cubicBezTo>
                  <a:cubicBezTo>
                    <a:pt x="1304" y="100"/>
                    <a:pt x="1304" y="99"/>
                    <a:pt x="1304" y="97"/>
                  </a:cubicBezTo>
                  <a:cubicBezTo>
                    <a:pt x="1304" y="97"/>
                    <a:pt x="1303" y="96"/>
                    <a:pt x="1303" y="95"/>
                  </a:cubicBezTo>
                  <a:cubicBezTo>
                    <a:pt x="1316" y="80"/>
                    <a:pt x="1293" y="64"/>
                    <a:pt x="1280" y="61"/>
                  </a:cubicBezTo>
                  <a:cubicBezTo>
                    <a:pt x="1285" y="68"/>
                    <a:pt x="1288" y="70"/>
                    <a:pt x="1289" y="77"/>
                  </a:cubicBezTo>
                  <a:cubicBezTo>
                    <a:pt x="1290" y="83"/>
                    <a:pt x="1290" y="95"/>
                    <a:pt x="1299" y="92"/>
                  </a:cubicBezTo>
                  <a:cubicBezTo>
                    <a:pt x="1299" y="93"/>
                    <a:pt x="1299" y="93"/>
                    <a:pt x="1299" y="93"/>
                  </a:cubicBezTo>
                  <a:cubicBezTo>
                    <a:pt x="1299" y="94"/>
                    <a:pt x="1301" y="95"/>
                    <a:pt x="1302" y="97"/>
                  </a:cubicBezTo>
                  <a:cubicBezTo>
                    <a:pt x="1302" y="97"/>
                    <a:pt x="1302" y="97"/>
                    <a:pt x="1302" y="97"/>
                  </a:cubicBezTo>
                  <a:cubicBezTo>
                    <a:pt x="1302" y="97"/>
                    <a:pt x="1302" y="97"/>
                    <a:pt x="1302" y="98"/>
                  </a:cubicBezTo>
                  <a:cubicBezTo>
                    <a:pt x="1302" y="99"/>
                    <a:pt x="1302" y="100"/>
                    <a:pt x="1302" y="101"/>
                  </a:cubicBezTo>
                  <a:cubicBezTo>
                    <a:pt x="1303" y="102"/>
                    <a:pt x="1303" y="103"/>
                    <a:pt x="1303" y="104"/>
                  </a:cubicBezTo>
                  <a:cubicBezTo>
                    <a:pt x="1303" y="105"/>
                    <a:pt x="1303" y="106"/>
                    <a:pt x="1303" y="107"/>
                  </a:cubicBezTo>
                  <a:cubicBezTo>
                    <a:pt x="1303" y="108"/>
                    <a:pt x="1303" y="109"/>
                    <a:pt x="1303" y="110"/>
                  </a:cubicBezTo>
                  <a:cubicBezTo>
                    <a:pt x="1303" y="110"/>
                    <a:pt x="1303" y="111"/>
                    <a:pt x="1303" y="111"/>
                  </a:cubicBezTo>
                  <a:cubicBezTo>
                    <a:pt x="1303" y="111"/>
                    <a:pt x="1303" y="111"/>
                    <a:pt x="1303" y="111"/>
                  </a:cubicBezTo>
                  <a:cubicBezTo>
                    <a:pt x="1303" y="112"/>
                    <a:pt x="1303" y="112"/>
                    <a:pt x="1303" y="112"/>
                  </a:cubicBezTo>
                  <a:cubicBezTo>
                    <a:pt x="1303" y="112"/>
                    <a:pt x="1303" y="112"/>
                    <a:pt x="1303" y="112"/>
                  </a:cubicBezTo>
                  <a:cubicBezTo>
                    <a:pt x="1303" y="113"/>
                    <a:pt x="1303" y="113"/>
                    <a:pt x="1303" y="114"/>
                  </a:cubicBezTo>
                  <a:cubicBezTo>
                    <a:pt x="1302" y="115"/>
                    <a:pt x="1302" y="116"/>
                    <a:pt x="1302" y="117"/>
                  </a:cubicBezTo>
                  <a:cubicBezTo>
                    <a:pt x="1302" y="118"/>
                    <a:pt x="1302" y="119"/>
                    <a:pt x="1301" y="120"/>
                  </a:cubicBezTo>
                  <a:cubicBezTo>
                    <a:pt x="1301" y="122"/>
                    <a:pt x="1301" y="124"/>
                    <a:pt x="1301" y="126"/>
                  </a:cubicBezTo>
                  <a:cubicBezTo>
                    <a:pt x="1300" y="127"/>
                    <a:pt x="1300" y="128"/>
                    <a:pt x="1300" y="129"/>
                  </a:cubicBezTo>
                  <a:cubicBezTo>
                    <a:pt x="1300" y="130"/>
                    <a:pt x="1300" y="132"/>
                    <a:pt x="1300" y="133"/>
                  </a:cubicBezTo>
                  <a:cubicBezTo>
                    <a:pt x="1300" y="134"/>
                    <a:pt x="1300" y="135"/>
                    <a:pt x="1301" y="136"/>
                  </a:cubicBezTo>
                  <a:cubicBezTo>
                    <a:pt x="1301" y="137"/>
                    <a:pt x="1301" y="139"/>
                    <a:pt x="1301" y="140"/>
                  </a:cubicBezTo>
                  <a:cubicBezTo>
                    <a:pt x="1301" y="141"/>
                    <a:pt x="1301" y="142"/>
                    <a:pt x="1301" y="143"/>
                  </a:cubicBezTo>
                  <a:cubicBezTo>
                    <a:pt x="1302" y="145"/>
                    <a:pt x="1302" y="146"/>
                    <a:pt x="1302" y="147"/>
                  </a:cubicBezTo>
                  <a:cubicBezTo>
                    <a:pt x="1303" y="148"/>
                    <a:pt x="1303" y="150"/>
                    <a:pt x="1303" y="151"/>
                  </a:cubicBezTo>
                  <a:cubicBezTo>
                    <a:pt x="1304" y="152"/>
                    <a:pt x="1304" y="153"/>
                    <a:pt x="1304" y="154"/>
                  </a:cubicBezTo>
                  <a:cubicBezTo>
                    <a:pt x="1305" y="155"/>
                    <a:pt x="1305" y="156"/>
                    <a:pt x="1306" y="158"/>
                  </a:cubicBezTo>
                  <a:cubicBezTo>
                    <a:pt x="1305" y="157"/>
                    <a:pt x="1305" y="157"/>
                    <a:pt x="1305" y="157"/>
                  </a:cubicBezTo>
                  <a:cubicBezTo>
                    <a:pt x="1304" y="157"/>
                    <a:pt x="1304" y="156"/>
                    <a:pt x="1303" y="156"/>
                  </a:cubicBezTo>
                  <a:cubicBezTo>
                    <a:pt x="1302" y="155"/>
                    <a:pt x="1301" y="155"/>
                    <a:pt x="1301" y="154"/>
                  </a:cubicBezTo>
                  <a:cubicBezTo>
                    <a:pt x="1300" y="154"/>
                    <a:pt x="1300" y="154"/>
                    <a:pt x="1300" y="154"/>
                  </a:cubicBezTo>
                  <a:cubicBezTo>
                    <a:pt x="1299" y="154"/>
                    <a:pt x="1299" y="153"/>
                    <a:pt x="1298" y="153"/>
                  </a:cubicBezTo>
                  <a:cubicBezTo>
                    <a:pt x="1298" y="153"/>
                    <a:pt x="1297" y="153"/>
                    <a:pt x="1296" y="152"/>
                  </a:cubicBezTo>
                  <a:cubicBezTo>
                    <a:pt x="1294" y="151"/>
                    <a:pt x="1292" y="151"/>
                    <a:pt x="1291" y="150"/>
                  </a:cubicBezTo>
                  <a:cubicBezTo>
                    <a:pt x="1289" y="150"/>
                    <a:pt x="1287" y="149"/>
                    <a:pt x="1285" y="149"/>
                  </a:cubicBezTo>
                  <a:cubicBezTo>
                    <a:pt x="1284" y="149"/>
                    <a:pt x="1283" y="149"/>
                    <a:pt x="1283" y="148"/>
                  </a:cubicBezTo>
                  <a:cubicBezTo>
                    <a:pt x="1274" y="128"/>
                    <a:pt x="1243" y="146"/>
                    <a:pt x="1231" y="154"/>
                  </a:cubicBezTo>
                  <a:cubicBezTo>
                    <a:pt x="1247" y="156"/>
                    <a:pt x="1271" y="183"/>
                    <a:pt x="1282" y="154"/>
                  </a:cubicBezTo>
                  <a:cubicBezTo>
                    <a:pt x="1280" y="152"/>
                    <a:pt x="1280" y="152"/>
                    <a:pt x="1280" y="152"/>
                  </a:cubicBezTo>
                  <a:cubicBezTo>
                    <a:pt x="1281" y="153"/>
                    <a:pt x="1283" y="153"/>
                    <a:pt x="1284" y="153"/>
                  </a:cubicBezTo>
                  <a:cubicBezTo>
                    <a:pt x="1284" y="152"/>
                    <a:pt x="1284" y="152"/>
                    <a:pt x="1284" y="151"/>
                  </a:cubicBezTo>
                  <a:cubicBezTo>
                    <a:pt x="1284" y="151"/>
                    <a:pt x="1284" y="151"/>
                    <a:pt x="1284" y="151"/>
                  </a:cubicBezTo>
                  <a:cubicBezTo>
                    <a:pt x="1286" y="152"/>
                    <a:pt x="1288" y="152"/>
                    <a:pt x="1290" y="153"/>
                  </a:cubicBezTo>
                  <a:cubicBezTo>
                    <a:pt x="1292" y="153"/>
                    <a:pt x="1293" y="154"/>
                    <a:pt x="1295" y="155"/>
                  </a:cubicBezTo>
                  <a:cubicBezTo>
                    <a:pt x="1296" y="155"/>
                    <a:pt x="1296" y="155"/>
                    <a:pt x="1297" y="156"/>
                  </a:cubicBezTo>
                  <a:cubicBezTo>
                    <a:pt x="1298" y="156"/>
                    <a:pt x="1298" y="156"/>
                    <a:pt x="1298" y="156"/>
                  </a:cubicBezTo>
                  <a:cubicBezTo>
                    <a:pt x="1299" y="156"/>
                    <a:pt x="1299" y="157"/>
                    <a:pt x="1299" y="157"/>
                  </a:cubicBezTo>
                  <a:cubicBezTo>
                    <a:pt x="1300" y="157"/>
                    <a:pt x="1301" y="158"/>
                    <a:pt x="1301" y="158"/>
                  </a:cubicBezTo>
                  <a:cubicBezTo>
                    <a:pt x="1302" y="158"/>
                    <a:pt x="1303" y="159"/>
                    <a:pt x="1303" y="159"/>
                  </a:cubicBezTo>
                  <a:cubicBezTo>
                    <a:pt x="1304" y="159"/>
                    <a:pt x="1304" y="160"/>
                    <a:pt x="1304" y="160"/>
                  </a:cubicBezTo>
                  <a:cubicBezTo>
                    <a:pt x="1304" y="160"/>
                    <a:pt x="1305" y="160"/>
                    <a:pt x="1305" y="160"/>
                  </a:cubicBezTo>
                  <a:cubicBezTo>
                    <a:pt x="1306" y="161"/>
                    <a:pt x="1306" y="161"/>
                    <a:pt x="1307" y="161"/>
                  </a:cubicBezTo>
                  <a:cubicBezTo>
                    <a:pt x="1307" y="161"/>
                    <a:pt x="1307" y="162"/>
                    <a:pt x="1308" y="162"/>
                  </a:cubicBezTo>
                  <a:cubicBezTo>
                    <a:pt x="1308" y="163"/>
                    <a:pt x="1308" y="163"/>
                    <a:pt x="1308" y="163"/>
                  </a:cubicBezTo>
                  <a:cubicBezTo>
                    <a:pt x="1309" y="164"/>
                    <a:pt x="1309" y="164"/>
                    <a:pt x="1309" y="164"/>
                  </a:cubicBezTo>
                  <a:cubicBezTo>
                    <a:pt x="1309" y="164"/>
                    <a:pt x="1309" y="164"/>
                    <a:pt x="1309" y="164"/>
                  </a:cubicBezTo>
                  <a:cubicBezTo>
                    <a:pt x="1309" y="164"/>
                    <a:pt x="1309" y="164"/>
                    <a:pt x="1309" y="164"/>
                  </a:cubicBezTo>
                  <a:cubicBezTo>
                    <a:pt x="1309" y="164"/>
                    <a:pt x="1309" y="164"/>
                    <a:pt x="1309" y="164"/>
                  </a:cubicBezTo>
                  <a:cubicBezTo>
                    <a:pt x="1309" y="165"/>
                    <a:pt x="1309" y="165"/>
                    <a:pt x="1309" y="165"/>
                  </a:cubicBezTo>
                  <a:cubicBezTo>
                    <a:pt x="1310" y="166"/>
                    <a:pt x="1310" y="166"/>
                    <a:pt x="1310" y="166"/>
                  </a:cubicBezTo>
                  <a:cubicBezTo>
                    <a:pt x="1311" y="168"/>
                    <a:pt x="1311" y="168"/>
                    <a:pt x="1311" y="168"/>
                  </a:cubicBezTo>
                  <a:cubicBezTo>
                    <a:pt x="1314" y="172"/>
                    <a:pt x="1317" y="176"/>
                    <a:pt x="1321" y="180"/>
                  </a:cubicBezTo>
                  <a:cubicBezTo>
                    <a:pt x="1324" y="184"/>
                    <a:pt x="1327" y="187"/>
                    <a:pt x="1331" y="191"/>
                  </a:cubicBezTo>
                  <a:cubicBezTo>
                    <a:pt x="1334" y="194"/>
                    <a:pt x="1337" y="197"/>
                    <a:pt x="1340" y="201"/>
                  </a:cubicBezTo>
                  <a:cubicBezTo>
                    <a:pt x="1343" y="204"/>
                    <a:pt x="1345" y="207"/>
                    <a:pt x="1347" y="210"/>
                  </a:cubicBezTo>
                  <a:cubicBezTo>
                    <a:pt x="1348" y="212"/>
                    <a:pt x="1349" y="213"/>
                    <a:pt x="1350" y="215"/>
                  </a:cubicBezTo>
                  <a:cubicBezTo>
                    <a:pt x="1350" y="215"/>
                    <a:pt x="1351" y="216"/>
                    <a:pt x="1351" y="217"/>
                  </a:cubicBezTo>
                  <a:cubicBezTo>
                    <a:pt x="1351" y="218"/>
                    <a:pt x="1352" y="218"/>
                    <a:pt x="1352" y="219"/>
                  </a:cubicBezTo>
                  <a:cubicBezTo>
                    <a:pt x="1353" y="222"/>
                    <a:pt x="1354" y="224"/>
                    <a:pt x="1355" y="226"/>
                  </a:cubicBezTo>
                  <a:cubicBezTo>
                    <a:pt x="1355" y="227"/>
                    <a:pt x="1355" y="227"/>
                    <a:pt x="1356" y="228"/>
                  </a:cubicBezTo>
                  <a:cubicBezTo>
                    <a:pt x="1356" y="228"/>
                    <a:pt x="1356" y="228"/>
                    <a:pt x="1356" y="229"/>
                  </a:cubicBezTo>
                  <a:cubicBezTo>
                    <a:pt x="1356" y="230"/>
                    <a:pt x="1356" y="230"/>
                    <a:pt x="1356" y="231"/>
                  </a:cubicBezTo>
                  <a:cubicBezTo>
                    <a:pt x="1357" y="232"/>
                    <a:pt x="1357" y="232"/>
                    <a:pt x="1357" y="232"/>
                  </a:cubicBezTo>
                  <a:cubicBezTo>
                    <a:pt x="1352" y="239"/>
                    <a:pt x="1348" y="246"/>
                    <a:pt x="1343" y="252"/>
                  </a:cubicBezTo>
                  <a:cubicBezTo>
                    <a:pt x="1342" y="253"/>
                    <a:pt x="1342" y="255"/>
                    <a:pt x="1341" y="256"/>
                  </a:cubicBezTo>
                  <a:cubicBezTo>
                    <a:pt x="1342" y="250"/>
                    <a:pt x="1342" y="245"/>
                    <a:pt x="1342" y="238"/>
                  </a:cubicBezTo>
                  <a:cubicBezTo>
                    <a:pt x="1332" y="278"/>
                    <a:pt x="1314" y="294"/>
                    <a:pt x="1301" y="305"/>
                  </a:cubicBezTo>
                  <a:cubicBezTo>
                    <a:pt x="1284" y="256"/>
                    <a:pt x="1246" y="223"/>
                    <a:pt x="1259" y="169"/>
                  </a:cubicBezTo>
                  <a:cubicBezTo>
                    <a:pt x="1221" y="217"/>
                    <a:pt x="1280" y="279"/>
                    <a:pt x="1279" y="304"/>
                  </a:cubicBezTo>
                  <a:cubicBezTo>
                    <a:pt x="1236" y="294"/>
                    <a:pt x="1231" y="272"/>
                    <a:pt x="1197" y="249"/>
                  </a:cubicBezTo>
                  <a:cubicBezTo>
                    <a:pt x="1230" y="281"/>
                    <a:pt x="1214" y="287"/>
                    <a:pt x="1270" y="320"/>
                  </a:cubicBezTo>
                  <a:cubicBezTo>
                    <a:pt x="1289" y="332"/>
                    <a:pt x="1287" y="344"/>
                    <a:pt x="1295" y="383"/>
                  </a:cubicBezTo>
                  <a:cubicBezTo>
                    <a:pt x="1263" y="371"/>
                    <a:pt x="1233" y="344"/>
                    <a:pt x="1200" y="337"/>
                  </a:cubicBezTo>
                  <a:cubicBezTo>
                    <a:pt x="1220" y="361"/>
                    <a:pt x="1244" y="374"/>
                    <a:pt x="1268" y="391"/>
                  </a:cubicBezTo>
                  <a:cubicBezTo>
                    <a:pt x="1261" y="397"/>
                    <a:pt x="1261" y="405"/>
                    <a:pt x="1272" y="414"/>
                  </a:cubicBezTo>
                  <a:cubicBezTo>
                    <a:pt x="1272" y="414"/>
                    <a:pt x="1272" y="414"/>
                    <a:pt x="1272" y="415"/>
                  </a:cubicBezTo>
                  <a:cubicBezTo>
                    <a:pt x="1272" y="416"/>
                    <a:pt x="1272" y="417"/>
                    <a:pt x="1271" y="418"/>
                  </a:cubicBezTo>
                  <a:cubicBezTo>
                    <a:pt x="1271" y="419"/>
                    <a:pt x="1271" y="420"/>
                    <a:pt x="1271" y="421"/>
                  </a:cubicBezTo>
                  <a:cubicBezTo>
                    <a:pt x="1270" y="422"/>
                    <a:pt x="1270" y="423"/>
                    <a:pt x="1270" y="424"/>
                  </a:cubicBezTo>
                  <a:cubicBezTo>
                    <a:pt x="1269" y="424"/>
                    <a:pt x="1269" y="425"/>
                    <a:pt x="1269" y="426"/>
                  </a:cubicBezTo>
                  <a:cubicBezTo>
                    <a:pt x="1268" y="427"/>
                    <a:pt x="1268" y="428"/>
                    <a:pt x="1268" y="428"/>
                  </a:cubicBezTo>
                  <a:cubicBezTo>
                    <a:pt x="1268" y="429"/>
                    <a:pt x="1268" y="429"/>
                    <a:pt x="1268" y="429"/>
                  </a:cubicBezTo>
                  <a:cubicBezTo>
                    <a:pt x="1267" y="429"/>
                    <a:pt x="1267" y="429"/>
                    <a:pt x="1267" y="429"/>
                  </a:cubicBezTo>
                  <a:cubicBezTo>
                    <a:pt x="1267" y="430"/>
                    <a:pt x="1267" y="430"/>
                    <a:pt x="1267" y="430"/>
                  </a:cubicBezTo>
                  <a:cubicBezTo>
                    <a:pt x="1267" y="431"/>
                    <a:pt x="1266" y="431"/>
                    <a:pt x="1265" y="432"/>
                  </a:cubicBezTo>
                  <a:cubicBezTo>
                    <a:pt x="1265" y="433"/>
                    <a:pt x="1265" y="433"/>
                    <a:pt x="1264" y="434"/>
                  </a:cubicBezTo>
                  <a:cubicBezTo>
                    <a:pt x="1264" y="435"/>
                    <a:pt x="1264" y="435"/>
                    <a:pt x="1263" y="436"/>
                  </a:cubicBezTo>
                  <a:cubicBezTo>
                    <a:pt x="1263" y="437"/>
                    <a:pt x="1263" y="438"/>
                    <a:pt x="1262" y="439"/>
                  </a:cubicBezTo>
                  <a:cubicBezTo>
                    <a:pt x="1262" y="439"/>
                    <a:pt x="1261" y="439"/>
                    <a:pt x="1261" y="439"/>
                  </a:cubicBezTo>
                  <a:cubicBezTo>
                    <a:pt x="1260" y="439"/>
                    <a:pt x="1260" y="439"/>
                    <a:pt x="1259" y="438"/>
                  </a:cubicBezTo>
                  <a:cubicBezTo>
                    <a:pt x="1259" y="438"/>
                    <a:pt x="1258" y="438"/>
                    <a:pt x="1257" y="438"/>
                  </a:cubicBezTo>
                  <a:cubicBezTo>
                    <a:pt x="1257" y="437"/>
                    <a:pt x="1256" y="437"/>
                    <a:pt x="1255" y="437"/>
                  </a:cubicBezTo>
                  <a:cubicBezTo>
                    <a:pt x="1255" y="437"/>
                    <a:pt x="1255" y="437"/>
                    <a:pt x="1254" y="437"/>
                  </a:cubicBezTo>
                  <a:cubicBezTo>
                    <a:pt x="1254" y="436"/>
                    <a:pt x="1253" y="436"/>
                    <a:pt x="1253" y="436"/>
                  </a:cubicBezTo>
                  <a:cubicBezTo>
                    <a:pt x="1252" y="436"/>
                    <a:pt x="1251" y="436"/>
                    <a:pt x="1250" y="435"/>
                  </a:cubicBezTo>
                  <a:cubicBezTo>
                    <a:pt x="1250" y="435"/>
                    <a:pt x="1249" y="435"/>
                    <a:pt x="1248" y="435"/>
                  </a:cubicBezTo>
                  <a:cubicBezTo>
                    <a:pt x="1247" y="434"/>
                    <a:pt x="1247" y="434"/>
                    <a:pt x="1247" y="434"/>
                  </a:cubicBezTo>
                  <a:cubicBezTo>
                    <a:pt x="1246" y="434"/>
                    <a:pt x="1246" y="434"/>
                    <a:pt x="1245" y="433"/>
                  </a:cubicBezTo>
                  <a:cubicBezTo>
                    <a:pt x="1244" y="433"/>
                    <a:pt x="1243" y="432"/>
                    <a:pt x="1242" y="432"/>
                  </a:cubicBezTo>
                  <a:cubicBezTo>
                    <a:pt x="1241" y="431"/>
                    <a:pt x="1239" y="430"/>
                    <a:pt x="1237" y="429"/>
                  </a:cubicBezTo>
                  <a:cubicBezTo>
                    <a:pt x="1238" y="428"/>
                    <a:pt x="1238" y="428"/>
                    <a:pt x="1239" y="427"/>
                  </a:cubicBezTo>
                  <a:cubicBezTo>
                    <a:pt x="1237" y="429"/>
                    <a:pt x="1237" y="429"/>
                    <a:pt x="1237" y="429"/>
                  </a:cubicBezTo>
                  <a:cubicBezTo>
                    <a:pt x="1236" y="428"/>
                    <a:pt x="1236" y="428"/>
                    <a:pt x="1235" y="427"/>
                  </a:cubicBezTo>
                  <a:cubicBezTo>
                    <a:pt x="1234" y="420"/>
                    <a:pt x="1234" y="410"/>
                    <a:pt x="1231" y="403"/>
                  </a:cubicBezTo>
                  <a:cubicBezTo>
                    <a:pt x="1226" y="392"/>
                    <a:pt x="1213" y="387"/>
                    <a:pt x="1209" y="375"/>
                  </a:cubicBezTo>
                  <a:cubicBezTo>
                    <a:pt x="1196" y="392"/>
                    <a:pt x="1204" y="433"/>
                    <a:pt x="1232" y="431"/>
                  </a:cubicBezTo>
                  <a:cubicBezTo>
                    <a:pt x="1234" y="430"/>
                    <a:pt x="1234" y="430"/>
                    <a:pt x="1234" y="430"/>
                  </a:cubicBezTo>
                  <a:cubicBezTo>
                    <a:pt x="1234" y="431"/>
                    <a:pt x="1235" y="431"/>
                    <a:pt x="1235" y="431"/>
                  </a:cubicBezTo>
                  <a:cubicBezTo>
                    <a:pt x="1237" y="433"/>
                    <a:pt x="1239" y="434"/>
                    <a:pt x="1241" y="435"/>
                  </a:cubicBezTo>
                  <a:cubicBezTo>
                    <a:pt x="1242" y="435"/>
                    <a:pt x="1243" y="436"/>
                    <a:pt x="1244" y="436"/>
                  </a:cubicBezTo>
                  <a:cubicBezTo>
                    <a:pt x="1244" y="436"/>
                    <a:pt x="1245" y="437"/>
                    <a:pt x="1245" y="437"/>
                  </a:cubicBezTo>
                  <a:cubicBezTo>
                    <a:pt x="1246" y="437"/>
                    <a:pt x="1246" y="437"/>
                    <a:pt x="1247" y="437"/>
                  </a:cubicBezTo>
                  <a:cubicBezTo>
                    <a:pt x="1248" y="438"/>
                    <a:pt x="1249" y="438"/>
                    <a:pt x="1249" y="438"/>
                  </a:cubicBezTo>
                  <a:cubicBezTo>
                    <a:pt x="1250" y="439"/>
                    <a:pt x="1251" y="439"/>
                    <a:pt x="1252" y="439"/>
                  </a:cubicBezTo>
                  <a:cubicBezTo>
                    <a:pt x="1253" y="439"/>
                    <a:pt x="1253" y="440"/>
                    <a:pt x="1253" y="440"/>
                  </a:cubicBezTo>
                  <a:cubicBezTo>
                    <a:pt x="1254" y="440"/>
                    <a:pt x="1254" y="440"/>
                    <a:pt x="1255" y="440"/>
                  </a:cubicBezTo>
                  <a:cubicBezTo>
                    <a:pt x="1255" y="440"/>
                    <a:pt x="1256" y="440"/>
                    <a:pt x="1257" y="440"/>
                  </a:cubicBezTo>
                  <a:cubicBezTo>
                    <a:pt x="1258" y="440"/>
                    <a:pt x="1258" y="440"/>
                    <a:pt x="1259" y="440"/>
                  </a:cubicBezTo>
                  <a:cubicBezTo>
                    <a:pt x="1259" y="440"/>
                    <a:pt x="1260" y="440"/>
                    <a:pt x="1261" y="440"/>
                  </a:cubicBezTo>
                  <a:cubicBezTo>
                    <a:pt x="1261" y="440"/>
                    <a:pt x="1262" y="440"/>
                    <a:pt x="1262" y="440"/>
                  </a:cubicBezTo>
                  <a:cubicBezTo>
                    <a:pt x="1262" y="440"/>
                    <a:pt x="1262" y="440"/>
                    <a:pt x="1262" y="440"/>
                  </a:cubicBezTo>
                  <a:cubicBezTo>
                    <a:pt x="1262" y="441"/>
                    <a:pt x="1262" y="442"/>
                    <a:pt x="1262" y="442"/>
                  </a:cubicBezTo>
                  <a:cubicBezTo>
                    <a:pt x="1262" y="443"/>
                    <a:pt x="1261" y="443"/>
                    <a:pt x="1261" y="444"/>
                  </a:cubicBezTo>
                  <a:cubicBezTo>
                    <a:pt x="1261" y="444"/>
                    <a:pt x="1261" y="444"/>
                    <a:pt x="1261" y="445"/>
                  </a:cubicBezTo>
                  <a:cubicBezTo>
                    <a:pt x="1261" y="448"/>
                    <a:pt x="1262" y="452"/>
                    <a:pt x="1263" y="455"/>
                  </a:cubicBezTo>
                  <a:cubicBezTo>
                    <a:pt x="1265" y="458"/>
                    <a:pt x="1266" y="461"/>
                    <a:pt x="1267" y="465"/>
                  </a:cubicBezTo>
                  <a:cubicBezTo>
                    <a:pt x="1268" y="468"/>
                    <a:pt x="1270" y="471"/>
                    <a:pt x="1271" y="475"/>
                  </a:cubicBezTo>
                  <a:cubicBezTo>
                    <a:pt x="1273" y="481"/>
                    <a:pt x="1276" y="488"/>
                    <a:pt x="1278" y="494"/>
                  </a:cubicBezTo>
                  <a:cubicBezTo>
                    <a:pt x="1272" y="494"/>
                    <a:pt x="1266" y="497"/>
                    <a:pt x="1261" y="500"/>
                  </a:cubicBezTo>
                  <a:cubicBezTo>
                    <a:pt x="1257" y="492"/>
                    <a:pt x="1250" y="485"/>
                    <a:pt x="1244" y="480"/>
                  </a:cubicBezTo>
                  <a:cubicBezTo>
                    <a:pt x="1244" y="486"/>
                    <a:pt x="1241" y="498"/>
                    <a:pt x="1240" y="509"/>
                  </a:cubicBezTo>
                  <a:cubicBezTo>
                    <a:pt x="1233" y="488"/>
                    <a:pt x="1216" y="472"/>
                    <a:pt x="1209" y="451"/>
                  </a:cubicBezTo>
                  <a:cubicBezTo>
                    <a:pt x="1201" y="427"/>
                    <a:pt x="1205" y="409"/>
                    <a:pt x="1188" y="388"/>
                  </a:cubicBezTo>
                  <a:cubicBezTo>
                    <a:pt x="1186" y="386"/>
                    <a:pt x="1184" y="384"/>
                    <a:pt x="1182" y="382"/>
                  </a:cubicBezTo>
                  <a:cubicBezTo>
                    <a:pt x="1178" y="368"/>
                    <a:pt x="1173" y="351"/>
                    <a:pt x="1168" y="334"/>
                  </a:cubicBezTo>
                  <a:cubicBezTo>
                    <a:pt x="1167" y="331"/>
                    <a:pt x="1166" y="327"/>
                    <a:pt x="1165" y="323"/>
                  </a:cubicBezTo>
                  <a:cubicBezTo>
                    <a:pt x="1165" y="323"/>
                    <a:pt x="1165" y="323"/>
                    <a:pt x="1165" y="323"/>
                  </a:cubicBezTo>
                  <a:cubicBezTo>
                    <a:pt x="1166" y="322"/>
                    <a:pt x="1166" y="321"/>
                    <a:pt x="1166" y="321"/>
                  </a:cubicBezTo>
                  <a:cubicBezTo>
                    <a:pt x="1167" y="320"/>
                    <a:pt x="1167" y="320"/>
                    <a:pt x="1167" y="319"/>
                  </a:cubicBezTo>
                  <a:cubicBezTo>
                    <a:pt x="1167" y="319"/>
                    <a:pt x="1168" y="319"/>
                    <a:pt x="1168" y="319"/>
                  </a:cubicBezTo>
                  <a:cubicBezTo>
                    <a:pt x="1168" y="319"/>
                    <a:pt x="1168" y="318"/>
                    <a:pt x="1168" y="318"/>
                  </a:cubicBezTo>
                  <a:cubicBezTo>
                    <a:pt x="1169" y="317"/>
                    <a:pt x="1169" y="316"/>
                    <a:pt x="1170" y="316"/>
                  </a:cubicBezTo>
                  <a:cubicBezTo>
                    <a:pt x="1171" y="315"/>
                    <a:pt x="1172" y="314"/>
                    <a:pt x="1173" y="313"/>
                  </a:cubicBezTo>
                  <a:cubicBezTo>
                    <a:pt x="1174" y="312"/>
                    <a:pt x="1175" y="311"/>
                    <a:pt x="1176" y="310"/>
                  </a:cubicBezTo>
                  <a:cubicBezTo>
                    <a:pt x="1178" y="309"/>
                    <a:pt x="1179" y="308"/>
                    <a:pt x="1180" y="308"/>
                  </a:cubicBezTo>
                  <a:cubicBezTo>
                    <a:pt x="1181" y="306"/>
                    <a:pt x="1183" y="305"/>
                    <a:pt x="1184" y="304"/>
                  </a:cubicBezTo>
                  <a:cubicBezTo>
                    <a:pt x="1194" y="310"/>
                    <a:pt x="1206" y="299"/>
                    <a:pt x="1209" y="290"/>
                  </a:cubicBezTo>
                  <a:cubicBezTo>
                    <a:pt x="1213" y="278"/>
                    <a:pt x="1208" y="268"/>
                    <a:pt x="1198" y="261"/>
                  </a:cubicBezTo>
                  <a:cubicBezTo>
                    <a:pt x="1206" y="283"/>
                    <a:pt x="1179" y="280"/>
                    <a:pt x="1183" y="302"/>
                  </a:cubicBezTo>
                  <a:cubicBezTo>
                    <a:pt x="1182" y="303"/>
                    <a:pt x="1180" y="304"/>
                    <a:pt x="1179" y="306"/>
                  </a:cubicBezTo>
                  <a:cubicBezTo>
                    <a:pt x="1177" y="307"/>
                    <a:pt x="1176" y="307"/>
                    <a:pt x="1175" y="308"/>
                  </a:cubicBezTo>
                  <a:cubicBezTo>
                    <a:pt x="1174" y="309"/>
                    <a:pt x="1173" y="310"/>
                    <a:pt x="1172" y="311"/>
                  </a:cubicBezTo>
                  <a:cubicBezTo>
                    <a:pt x="1170" y="312"/>
                    <a:pt x="1169" y="313"/>
                    <a:pt x="1168" y="314"/>
                  </a:cubicBezTo>
                  <a:cubicBezTo>
                    <a:pt x="1168" y="315"/>
                    <a:pt x="1167" y="316"/>
                    <a:pt x="1166" y="317"/>
                  </a:cubicBezTo>
                  <a:cubicBezTo>
                    <a:pt x="1166" y="317"/>
                    <a:pt x="1166" y="317"/>
                    <a:pt x="1166" y="318"/>
                  </a:cubicBezTo>
                  <a:cubicBezTo>
                    <a:pt x="1165" y="318"/>
                    <a:pt x="1165" y="318"/>
                    <a:pt x="1165" y="318"/>
                  </a:cubicBezTo>
                  <a:cubicBezTo>
                    <a:pt x="1165" y="319"/>
                    <a:pt x="1165" y="319"/>
                    <a:pt x="1165" y="320"/>
                  </a:cubicBezTo>
                  <a:cubicBezTo>
                    <a:pt x="1165" y="320"/>
                    <a:pt x="1165" y="321"/>
                    <a:pt x="1165" y="321"/>
                  </a:cubicBezTo>
                  <a:cubicBezTo>
                    <a:pt x="1163" y="316"/>
                    <a:pt x="1161" y="311"/>
                    <a:pt x="1160" y="306"/>
                  </a:cubicBezTo>
                  <a:cubicBezTo>
                    <a:pt x="1157" y="296"/>
                    <a:pt x="1154" y="287"/>
                    <a:pt x="1153" y="277"/>
                  </a:cubicBezTo>
                  <a:cubicBezTo>
                    <a:pt x="1153" y="275"/>
                    <a:pt x="1153" y="272"/>
                    <a:pt x="1153" y="270"/>
                  </a:cubicBezTo>
                  <a:cubicBezTo>
                    <a:pt x="1153" y="269"/>
                    <a:pt x="1153" y="268"/>
                    <a:pt x="1153" y="266"/>
                  </a:cubicBezTo>
                  <a:cubicBezTo>
                    <a:pt x="1153" y="265"/>
                    <a:pt x="1153" y="264"/>
                    <a:pt x="1154" y="263"/>
                  </a:cubicBezTo>
                  <a:cubicBezTo>
                    <a:pt x="1154" y="258"/>
                    <a:pt x="1155" y="253"/>
                    <a:pt x="1156" y="248"/>
                  </a:cubicBezTo>
                  <a:cubicBezTo>
                    <a:pt x="1157" y="244"/>
                    <a:pt x="1158" y="241"/>
                    <a:pt x="1158" y="237"/>
                  </a:cubicBezTo>
                  <a:cubicBezTo>
                    <a:pt x="1159" y="237"/>
                    <a:pt x="1159" y="236"/>
                    <a:pt x="1159" y="236"/>
                  </a:cubicBezTo>
                  <a:cubicBezTo>
                    <a:pt x="1160" y="236"/>
                    <a:pt x="1161" y="236"/>
                    <a:pt x="1162" y="236"/>
                  </a:cubicBezTo>
                  <a:cubicBezTo>
                    <a:pt x="1162" y="236"/>
                    <a:pt x="1163" y="235"/>
                    <a:pt x="1164" y="235"/>
                  </a:cubicBezTo>
                  <a:cubicBezTo>
                    <a:pt x="1164" y="235"/>
                    <a:pt x="1165" y="235"/>
                    <a:pt x="1165" y="235"/>
                  </a:cubicBezTo>
                  <a:cubicBezTo>
                    <a:pt x="1165" y="235"/>
                    <a:pt x="1166" y="234"/>
                    <a:pt x="1166" y="234"/>
                  </a:cubicBezTo>
                  <a:cubicBezTo>
                    <a:pt x="1168" y="234"/>
                    <a:pt x="1170" y="233"/>
                    <a:pt x="1172" y="232"/>
                  </a:cubicBezTo>
                  <a:cubicBezTo>
                    <a:pt x="1174" y="232"/>
                    <a:pt x="1176" y="231"/>
                    <a:pt x="1178" y="231"/>
                  </a:cubicBezTo>
                  <a:cubicBezTo>
                    <a:pt x="1183" y="229"/>
                    <a:pt x="1188" y="228"/>
                    <a:pt x="1193" y="227"/>
                  </a:cubicBezTo>
                  <a:cubicBezTo>
                    <a:pt x="1195" y="226"/>
                    <a:pt x="1196" y="225"/>
                    <a:pt x="1198" y="225"/>
                  </a:cubicBezTo>
                  <a:cubicBezTo>
                    <a:pt x="1200" y="225"/>
                    <a:pt x="1201" y="225"/>
                    <a:pt x="1203" y="225"/>
                  </a:cubicBezTo>
                  <a:cubicBezTo>
                    <a:pt x="1204" y="225"/>
                    <a:pt x="1205" y="225"/>
                    <a:pt x="1205" y="225"/>
                  </a:cubicBezTo>
                  <a:cubicBezTo>
                    <a:pt x="1206" y="225"/>
                    <a:pt x="1207" y="225"/>
                    <a:pt x="1208" y="225"/>
                  </a:cubicBezTo>
                  <a:cubicBezTo>
                    <a:pt x="1209" y="226"/>
                    <a:pt x="1211" y="226"/>
                    <a:pt x="1212" y="226"/>
                  </a:cubicBezTo>
                  <a:cubicBezTo>
                    <a:pt x="1213" y="226"/>
                    <a:pt x="1213" y="226"/>
                    <a:pt x="1213" y="226"/>
                  </a:cubicBezTo>
                  <a:cubicBezTo>
                    <a:pt x="1222" y="244"/>
                    <a:pt x="1235" y="236"/>
                    <a:pt x="1250" y="240"/>
                  </a:cubicBezTo>
                  <a:cubicBezTo>
                    <a:pt x="1244" y="220"/>
                    <a:pt x="1230" y="217"/>
                    <a:pt x="1212" y="224"/>
                  </a:cubicBezTo>
                  <a:cubicBezTo>
                    <a:pt x="1212" y="224"/>
                    <a:pt x="1213" y="225"/>
                    <a:pt x="1213" y="225"/>
                  </a:cubicBezTo>
                  <a:cubicBezTo>
                    <a:pt x="1211" y="224"/>
                    <a:pt x="1210" y="224"/>
                    <a:pt x="1208" y="224"/>
                  </a:cubicBezTo>
                  <a:cubicBezTo>
                    <a:pt x="1207" y="224"/>
                    <a:pt x="1206" y="224"/>
                    <a:pt x="1206" y="223"/>
                  </a:cubicBezTo>
                  <a:cubicBezTo>
                    <a:pt x="1205" y="223"/>
                    <a:pt x="1204" y="223"/>
                    <a:pt x="1203" y="223"/>
                  </a:cubicBezTo>
                  <a:cubicBezTo>
                    <a:pt x="1203" y="223"/>
                    <a:pt x="1202" y="223"/>
                    <a:pt x="1202" y="223"/>
                  </a:cubicBezTo>
                  <a:cubicBezTo>
                    <a:pt x="1204" y="222"/>
                    <a:pt x="1205" y="221"/>
                    <a:pt x="1207" y="221"/>
                  </a:cubicBezTo>
                  <a:cubicBezTo>
                    <a:pt x="1211" y="218"/>
                    <a:pt x="1215" y="216"/>
                    <a:pt x="1218" y="214"/>
                  </a:cubicBezTo>
                  <a:cubicBezTo>
                    <a:pt x="1218" y="213"/>
                    <a:pt x="1219" y="213"/>
                    <a:pt x="1219" y="213"/>
                  </a:cubicBezTo>
                  <a:cubicBezTo>
                    <a:pt x="1219" y="212"/>
                    <a:pt x="1220" y="212"/>
                    <a:pt x="1220" y="212"/>
                  </a:cubicBezTo>
                  <a:cubicBezTo>
                    <a:pt x="1221" y="211"/>
                    <a:pt x="1221" y="210"/>
                    <a:pt x="1222" y="210"/>
                  </a:cubicBezTo>
                  <a:cubicBezTo>
                    <a:pt x="1223" y="209"/>
                    <a:pt x="1223" y="208"/>
                    <a:pt x="1224" y="207"/>
                  </a:cubicBezTo>
                  <a:cubicBezTo>
                    <a:pt x="1225" y="206"/>
                    <a:pt x="1225" y="205"/>
                    <a:pt x="1226" y="204"/>
                  </a:cubicBezTo>
                  <a:cubicBezTo>
                    <a:pt x="1226" y="204"/>
                    <a:pt x="1226" y="204"/>
                    <a:pt x="1226" y="204"/>
                  </a:cubicBezTo>
                  <a:cubicBezTo>
                    <a:pt x="1226" y="204"/>
                    <a:pt x="1225" y="204"/>
                    <a:pt x="1223" y="206"/>
                  </a:cubicBezTo>
                  <a:cubicBezTo>
                    <a:pt x="1222" y="206"/>
                    <a:pt x="1221" y="207"/>
                    <a:pt x="1220" y="208"/>
                  </a:cubicBezTo>
                  <a:cubicBezTo>
                    <a:pt x="1219" y="208"/>
                    <a:pt x="1218" y="208"/>
                    <a:pt x="1217" y="209"/>
                  </a:cubicBezTo>
                  <a:cubicBezTo>
                    <a:pt x="1217" y="209"/>
                    <a:pt x="1217" y="209"/>
                    <a:pt x="1216" y="210"/>
                  </a:cubicBezTo>
                  <a:cubicBezTo>
                    <a:pt x="1216" y="210"/>
                    <a:pt x="1216" y="210"/>
                    <a:pt x="1215" y="210"/>
                  </a:cubicBezTo>
                  <a:cubicBezTo>
                    <a:pt x="1215" y="211"/>
                    <a:pt x="1214" y="211"/>
                    <a:pt x="1213" y="212"/>
                  </a:cubicBezTo>
                  <a:cubicBezTo>
                    <a:pt x="1213" y="212"/>
                    <a:pt x="1214" y="212"/>
                    <a:pt x="1214" y="212"/>
                  </a:cubicBezTo>
                  <a:cubicBezTo>
                    <a:pt x="1214" y="211"/>
                    <a:pt x="1214" y="211"/>
                    <a:pt x="1214" y="211"/>
                  </a:cubicBezTo>
                  <a:cubicBezTo>
                    <a:pt x="1214" y="211"/>
                    <a:pt x="1214" y="211"/>
                    <a:pt x="1214" y="210"/>
                  </a:cubicBezTo>
                  <a:cubicBezTo>
                    <a:pt x="1215" y="209"/>
                    <a:pt x="1215" y="208"/>
                    <a:pt x="1216" y="207"/>
                  </a:cubicBezTo>
                  <a:cubicBezTo>
                    <a:pt x="1216" y="206"/>
                    <a:pt x="1217" y="205"/>
                    <a:pt x="1217" y="204"/>
                  </a:cubicBezTo>
                  <a:cubicBezTo>
                    <a:pt x="1218" y="203"/>
                    <a:pt x="1219" y="201"/>
                    <a:pt x="1219" y="200"/>
                  </a:cubicBezTo>
                  <a:cubicBezTo>
                    <a:pt x="1219" y="199"/>
                    <a:pt x="1220" y="198"/>
                    <a:pt x="1220" y="198"/>
                  </a:cubicBezTo>
                  <a:cubicBezTo>
                    <a:pt x="1220" y="198"/>
                    <a:pt x="1220" y="198"/>
                    <a:pt x="1220" y="198"/>
                  </a:cubicBezTo>
                  <a:cubicBezTo>
                    <a:pt x="1220" y="198"/>
                    <a:pt x="1220" y="198"/>
                    <a:pt x="1220" y="198"/>
                  </a:cubicBezTo>
                  <a:cubicBezTo>
                    <a:pt x="1220" y="197"/>
                    <a:pt x="1220" y="197"/>
                    <a:pt x="1220" y="197"/>
                  </a:cubicBezTo>
                  <a:cubicBezTo>
                    <a:pt x="1225" y="197"/>
                    <a:pt x="1233" y="188"/>
                    <a:pt x="1234" y="181"/>
                  </a:cubicBezTo>
                  <a:cubicBezTo>
                    <a:pt x="1235" y="173"/>
                    <a:pt x="1229" y="164"/>
                    <a:pt x="1225" y="156"/>
                  </a:cubicBezTo>
                  <a:cubicBezTo>
                    <a:pt x="1223" y="172"/>
                    <a:pt x="1207" y="180"/>
                    <a:pt x="1218" y="195"/>
                  </a:cubicBezTo>
                  <a:cubicBezTo>
                    <a:pt x="1218" y="197"/>
                    <a:pt x="1217" y="198"/>
                    <a:pt x="1217" y="199"/>
                  </a:cubicBezTo>
                  <a:cubicBezTo>
                    <a:pt x="1216" y="200"/>
                    <a:pt x="1216" y="202"/>
                    <a:pt x="1215" y="203"/>
                  </a:cubicBezTo>
                  <a:cubicBezTo>
                    <a:pt x="1215" y="204"/>
                    <a:pt x="1214" y="205"/>
                    <a:pt x="1214" y="206"/>
                  </a:cubicBezTo>
                  <a:cubicBezTo>
                    <a:pt x="1213" y="207"/>
                    <a:pt x="1213" y="208"/>
                    <a:pt x="1212" y="209"/>
                  </a:cubicBezTo>
                  <a:cubicBezTo>
                    <a:pt x="1212" y="209"/>
                    <a:pt x="1212" y="210"/>
                    <a:pt x="1212" y="210"/>
                  </a:cubicBezTo>
                  <a:cubicBezTo>
                    <a:pt x="1212" y="210"/>
                    <a:pt x="1211" y="210"/>
                    <a:pt x="1211" y="210"/>
                  </a:cubicBezTo>
                  <a:cubicBezTo>
                    <a:pt x="1211" y="211"/>
                    <a:pt x="1211" y="211"/>
                    <a:pt x="1211" y="212"/>
                  </a:cubicBezTo>
                  <a:cubicBezTo>
                    <a:pt x="1211" y="213"/>
                    <a:pt x="1210" y="213"/>
                    <a:pt x="1210" y="214"/>
                  </a:cubicBezTo>
                  <a:cubicBezTo>
                    <a:pt x="1210" y="214"/>
                    <a:pt x="1210" y="214"/>
                    <a:pt x="1210" y="214"/>
                  </a:cubicBezTo>
                  <a:cubicBezTo>
                    <a:pt x="1209" y="215"/>
                    <a:pt x="1207" y="216"/>
                    <a:pt x="1205" y="217"/>
                  </a:cubicBezTo>
                  <a:cubicBezTo>
                    <a:pt x="1203" y="218"/>
                    <a:pt x="1201" y="219"/>
                    <a:pt x="1198" y="220"/>
                  </a:cubicBezTo>
                  <a:cubicBezTo>
                    <a:pt x="1196" y="221"/>
                    <a:pt x="1194" y="222"/>
                    <a:pt x="1192" y="223"/>
                  </a:cubicBezTo>
                  <a:cubicBezTo>
                    <a:pt x="1187" y="224"/>
                    <a:pt x="1182" y="226"/>
                    <a:pt x="1177" y="227"/>
                  </a:cubicBezTo>
                  <a:cubicBezTo>
                    <a:pt x="1175" y="227"/>
                    <a:pt x="1173" y="228"/>
                    <a:pt x="1171" y="229"/>
                  </a:cubicBezTo>
                  <a:cubicBezTo>
                    <a:pt x="1169" y="229"/>
                    <a:pt x="1167" y="230"/>
                    <a:pt x="1165" y="231"/>
                  </a:cubicBezTo>
                  <a:cubicBezTo>
                    <a:pt x="1164" y="231"/>
                    <a:pt x="1164" y="231"/>
                    <a:pt x="1164" y="231"/>
                  </a:cubicBezTo>
                  <a:cubicBezTo>
                    <a:pt x="1163" y="231"/>
                    <a:pt x="1163" y="231"/>
                    <a:pt x="1162" y="232"/>
                  </a:cubicBezTo>
                  <a:cubicBezTo>
                    <a:pt x="1162" y="232"/>
                    <a:pt x="1161" y="233"/>
                    <a:pt x="1160" y="233"/>
                  </a:cubicBezTo>
                  <a:cubicBezTo>
                    <a:pt x="1160" y="233"/>
                    <a:pt x="1159" y="234"/>
                    <a:pt x="1158" y="234"/>
                  </a:cubicBezTo>
                  <a:cubicBezTo>
                    <a:pt x="1158" y="234"/>
                    <a:pt x="1158" y="234"/>
                    <a:pt x="1158" y="234"/>
                  </a:cubicBezTo>
                  <a:cubicBezTo>
                    <a:pt x="1159" y="229"/>
                    <a:pt x="1159" y="224"/>
                    <a:pt x="1159" y="218"/>
                  </a:cubicBezTo>
                  <a:cubicBezTo>
                    <a:pt x="1159" y="214"/>
                    <a:pt x="1159" y="209"/>
                    <a:pt x="1159" y="204"/>
                  </a:cubicBezTo>
                  <a:cubicBezTo>
                    <a:pt x="1159" y="200"/>
                    <a:pt x="1158" y="195"/>
                    <a:pt x="1158" y="191"/>
                  </a:cubicBezTo>
                  <a:cubicBezTo>
                    <a:pt x="1158" y="187"/>
                    <a:pt x="1158" y="183"/>
                    <a:pt x="1158" y="179"/>
                  </a:cubicBezTo>
                  <a:cubicBezTo>
                    <a:pt x="1158" y="178"/>
                    <a:pt x="1159" y="177"/>
                    <a:pt x="1159" y="176"/>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5"/>
                    <a:pt x="1159" y="175"/>
                    <a:pt x="1159" y="175"/>
                  </a:cubicBezTo>
                  <a:cubicBezTo>
                    <a:pt x="1159" y="174"/>
                    <a:pt x="1159" y="174"/>
                    <a:pt x="1159" y="173"/>
                  </a:cubicBezTo>
                  <a:cubicBezTo>
                    <a:pt x="1159" y="173"/>
                    <a:pt x="1160" y="172"/>
                    <a:pt x="1160" y="172"/>
                  </a:cubicBezTo>
                  <a:cubicBezTo>
                    <a:pt x="1160" y="171"/>
                    <a:pt x="1160" y="171"/>
                    <a:pt x="1160" y="171"/>
                  </a:cubicBezTo>
                  <a:cubicBezTo>
                    <a:pt x="1160" y="170"/>
                    <a:pt x="1161" y="169"/>
                    <a:pt x="1161" y="168"/>
                  </a:cubicBezTo>
                  <a:cubicBezTo>
                    <a:pt x="1162" y="167"/>
                    <a:pt x="1163" y="165"/>
                    <a:pt x="1164" y="163"/>
                  </a:cubicBezTo>
                  <a:cubicBezTo>
                    <a:pt x="1164" y="162"/>
                    <a:pt x="1165" y="160"/>
                    <a:pt x="1166" y="159"/>
                  </a:cubicBezTo>
                  <a:cubicBezTo>
                    <a:pt x="1167" y="155"/>
                    <a:pt x="1169" y="152"/>
                    <a:pt x="1170" y="150"/>
                  </a:cubicBezTo>
                  <a:cubicBezTo>
                    <a:pt x="1170" y="149"/>
                    <a:pt x="1170" y="149"/>
                    <a:pt x="1170" y="149"/>
                  </a:cubicBezTo>
                  <a:cubicBezTo>
                    <a:pt x="1171" y="148"/>
                    <a:pt x="1171" y="148"/>
                    <a:pt x="1171" y="148"/>
                  </a:cubicBezTo>
                  <a:cubicBezTo>
                    <a:pt x="1172" y="147"/>
                    <a:pt x="1172" y="146"/>
                    <a:pt x="1173" y="146"/>
                  </a:cubicBezTo>
                  <a:cubicBezTo>
                    <a:pt x="1173" y="145"/>
                    <a:pt x="1174" y="144"/>
                    <a:pt x="1174" y="144"/>
                  </a:cubicBezTo>
                  <a:cubicBezTo>
                    <a:pt x="1176" y="143"/>
                    <a:pt x="1177" y="141"/>
                    <a:pt x="1178" y="140"/>
                  </a:cubicBezTo>
                  <a:cubicBezTo>
                    <a:pt x="1180" y="139"/>
                    <a:pt x="1181" y="138"/>
                    <a:pt x="1182" y="136"/>
                  </a:cubicBezTo>
                  <a:cubicBezTo>
                    <a:pt x="1184" y="135"/>
                    <a:pt x="1185" y="134"/>
                    <a:pt x="1187" y="133"/>
                  </a:cubicBezTo>
                  <a:cubicBezTo>
                    <a:pt x="1188" y="132"/>
                    <a:pt x="1190" y="131"/>
                    <a:pt x="1192" y="130"/>
                  </a:cubicBezTo>
                  <a:cubicBezTo>
                    <a:pt x="1192" y="130"/>
                    <a:pt x="1192" y="130"/>
                    <a:pt x="1192" y="130"/>
                  </a:cubicBezTo>
                  <a:cubicBezTo>
                    <a:pt x="1215" y="144"/>
                    <a:pt x="1223" y="126"/>
                    <a:pt x="1226" y="103"/>
                  </a:cubicBezTo>
                  <a:cubicBezTo>
                    <a:pt x="1211" y="116"/>
                    <a:pt x="1196" y="105"/>
                    <a:pt x="1189" y="128"/>
                  </a:cubicBezTo>
                  <a:cubicBezTo>
                    <a:pt x="1188" y="129"/>
                    <a:pt x="1186" y="130"/>
                    <a:pt x="1185" y="131"/>
                  </a:cubicBezTo>
                  <a:cubicBezTo>
                    <a:pt x="1184" y="132"/>
                    <a:pt x="1182" y="133"/>
                    <a:pt x="1181" y="134"/>
                  </a:cubicBezTo>
                  <a:cubicBezTo>
                    <a:pt x="1179" y="135"/>
                    <a:pt x="1177" y="136"/>
                    <a:pt x="1176" y="138"/>
                  </a:cubicBezTo>
                  <a:cubicBezTo>
                    <a:pt x="1175" y="138"/>
                    <a:pt x="1175" y="139"/>
                    <a:pt x="1174" y="140"/>
                  </a:cubicBezTo>
                  <a:cubicBezTo>
                    <a:pt x="1175" y="138"/>
                    <a:pt x="1175" y="136"/>
                    <a:pt x="1176" y="134"/>
                  </a:cubicBezTo>
                  <a:cubicBezTo>
                    <a:pt x="1176" y="132"/>
                    <a:pt x="1177" y="130"/>
                    <a:pt x="1177" y="129"/>
                  </a:cubicBezTo>
                  <a:cubicBezTo>
                    <a:pt x="1177" y="127"/>
                    <a:pt x="1178" y="125"/>
                    <a:pt x="1178" y="124"/>
                  </a:cubicBezTo>
                  <a:cubicBezTo>
                    <a:pt x="1178" y="122"/>
                    <a:pt x="1178" y="120"/>
                    <a:pt x="1178" y="120"/>
                  </a:cubicBezTo>
                  <a:cubicBezTo>
                    <a:pt x="1178" y="120"/>
                    <a:pt x="1178" y="122"/>
                    <a:pt x="1177" y="124"/>
                  </a:cubicBezTo>
                  <a:cubicBezTo>
                    <a:pt x="1177" y="125"/>
                    <a:pt x="1176" y="127"/>
                    <a:pt x="1176" y="128"/>
                  </a:cubicBezTo>
                  <a:cubicBezTo>
                    <a:pt x="1175" y="130"/>
                    <a:pt x="1175" y="132"/>
                    <a:pt x="1174" y="134"/>
                  </a:cubicBezTo>
                  <a:cubicBezTo>
                    <a:pt x="1172" y="138"/>
                    <a:pt x="1169" y="142"/>
                    <a:pt x="1166" y="148"/>
                  </a:cubicBezTo>
                  <a:cubicBezTo>
                    <a:pt x="1165" y="150"/>
                    <a:pt x="1163" y="153"/>
                    <a:pt x="1161" y="156"/>
                  </a:cubicBezTo>
                  <a:cubicBezTo>
                    <a:pt x="1160" y="158"/>
                    <a:pt x="1159" y="159"/>
                    <a:pt x="1159" y="161"/>
                  </a:cubicBezTo>
                  <a:cubicBezTo>
                    <a:pt x="1158" y="162"/>
                    <a:pt x="1157" y="164"/>
                    <a:pt x="1156" y="166"/>
                  </a:cubicBezTo>
                  <a:cubicBezTo>
                    <a:pt x="1156" y="167"/>
                    <a:pt x="1155" y="168"/>
                    <a:pt x="1155" y="169"/>
                  </a:cubicBezTo>
                  <a:cubicBezTo>
                    <a:pt x="1155" y="169"/>
                    <a:pt x="1155" y="170"/>
                    <a:pt x="1154" y="170"/>
                  </a:cubicBezTo>
                  <a:cubicBezTo>
                    <a:pt x="1154" y="171"/>
                    <a:pt x="1154" y="171"/>
                    <a:pt x="1154" y="172"/>
                  </a:cubicBezTo>
                  <a:cubicBezTo>
                    <a:pt x="1154" y="172"/>
                    <a:pt x="1154" y="173"/>
                    <a:pt x="1154" y="173"/>
                  </a:cubicBezTo>
                  <a:cubicBezTo>
                    <a:pt x="1154" y="174"/>
                    <a:pt x="1154" y="174"/>
                    <a:pt x="1154" y="174"/>
                  </a:cubicBezTo>
                  <a:cubicBezTo>
                    <a:pt x="1153" y="174"/>
                    <a:pt x="1153" y="174"/>
                    <a:pt x="1153" y="174"/>
                  </a:cubicBezTo>
                  <a:cubicBezTo>
                    <a:pt x="1153" y="174"/>
                    <a:pt x="1153" y="174"/>
                    <a:pt x="1153" y="174"/>
                  </a:cubicBezTo>
                  <a:cubicBezTo>
                    <a:pt x="1153" y="174"/>
                    <a:pt x="1153" y="174"/>
                    <a:pt x="1153" y="174"/>
                  </a:cubicBezTo>
                  <a:cubicBezTo>
                    <a:pt x="1153" y="175"/>
                    <a:pt x="1153" y="175"/>
                    <a:pt x="1153" y="175"/>
                  </a:cubicBezTo>
                  <a:cubicBezTo>
                    <a:pt x="1153" y="176"/>
                    <a:pt x="1153" y="177"/>
                    <a:pt x="1153" y="178"/>
                  </a:cubicBezTo>
                  <a:cubicBezTo>
                    <a:pt x="1153" y="179"/>
                    <a:pt x="1153" y="181"/>
                    <a:pt x="1153" y="182"/>
                  </a:cubicBezTo>
                  <a:cubicBezTo>
                    <a:pt x="1152" y="182"/>
                    <a:pt x="1152" y="181"/>
                    <a:pt x="1152" y="181"/>
                  </a:cubicBezTo>
                  <a:cubicBezTo>
                    <a:pt x="1151" y="180"/>
                    <a:pt x="1150" y="178"/>
                    <a:pt x="1149" y="176"/>
                  </a:cubicBezTo>
                  <a:cubicBezTo>
                    <a:pt x="1148" y="176"/>
                    <a:pt x="1148" y="175"/>
                    <a:pt x="1147" y="175"/>
                  </a:cubicBezTo>
                  <a:cubicBezTo>
                    <a:pt x="1147" y="174"/>
                    <a:pt x="1146" y="174"/>
                    <a:pt x="1146" y="173"/>
                  </a:cubicBezTo>
                  <a:cubicBezTo>
                    <a:pt x="1145" y="173"/>
                    <a:pt x="1145" y="172"/>
                    <a:pt x="1144" y="172"/>
                  </a:cubicBezTo>
                  <a:cubicBezTo>
                    <a:pt x="1144" y="172"/>
                    <a:pt x="1143" y="171"/>
                    <a:pt x="1142" y="171"/>
                  </a:cubicBezTo>
                  <a:cubicBezTo>
                    <a:pt x="1141" y="170"/>
                    <a:pt x="1139" y="169"/>
                    <a:pt x="1138" y="169"/>
                  </a:cubicBezTo>
                  <a:cubicBezTo>
                    <a:pt x="1137" y="169"/>
                    <a:pt x="1137" y="168"/>
                    <a:pt x="1136" y="168"/>
                  </a:cubicBezTo>
                  <a:cubicBezTo>
                    <a:pt x="1136" y="168"/>
                    <a:pt x="1136" y="168"/>
                    <a:pt x="1135" y="168"/>
                  </a:cubicBezTo>
                  <a:cubicBezTo>
                    <a:pt x="1135" y="168"/>
                    <a:pt x="1134" y="168"/>
                    <a:pt x="1134" y="168"/>
                  </a:cubicBezTo>
                  <a:cubicBezTo>
                    <a:pt x="1133" y="168"/>
                    <a:pt x="1133" y="168"/>
                    <a:pt x="1133" y="168"/>
                  </a:cubicBezTo>
                  <a:cubicBezTo>
                    <a:pt x="1129" y="167"/>
                    <a:pt x="1125" y="168"/>
                    <a:pt x="1122" y="168"/>
                  </a:cubicBezTo>
                  <a:cubicBezTo>
                    <a:pt x="1120" y="168"/>
                    <a:pt x="1118" y="168"/>
                    <a:pt x="1117" y="168"/>
                  </a:cubicBezTo>
                  <a:cubicBezTo>
                    <a:pt x="1116" y="167"/>
                    <a:pt x="1115" y="167"/>
                    <a:pt x="1114" y="167"/>
                  </a:cubicBezTo>
                  <a:cubicBezTo>
                    <a:pt x="1114" y="167"/>
                    <a:pt x="1114" y="167"/>
                    <a:pt x="1114" y="167"/>
                  </a:cubicBezTo>
                  <a:cubicBezTo>
                    <a:pt x="1114" y="167"/>
                    <a:pt x="1113" y="167"/>
                    <a:pt x="1113" y="167"/>
                  </a:cubicBezTo>
                  <a:cubicBezTo>
                    <a:pt x="1113" y="166"/>
                    <a:pt x="1113" y="166"/>
                    <a:pt x="1113" y="166"/>
                  </a:cubicBezTo>
                  <a:cubicBezTo>
                    <a:pt x="1112" y="166"/>
                    <a:pt x="1112" y="166"/>
                    <a:pt x="1112" y="166"/>
                  </a:cubicBezTo>
                  <a:cubicBezTo>
                    <a:pt x="1109" y="164"/>
                    <a:pt x="1107" y="162"/>
                    <a:pt x="1104" y="159"/>
                  </a:cubicBezTo>
                  <a:cubicBezTo>
                    <a:pt x="1102" y="156"/>
                    <a:pt x="1100" y="152"/>
                    <a:pt x="1097" y="149"/>
                  </a:cubicBezTo>
                  <a:cubicBezTo>
                    <a:pt x="1095" y="146"/>
                    <a:pt x="1092" y="144"/>
                    <a:pt x="1090" y="141"/>
                  </a:cubicBezTo>
                  <a:cubicBezTo>
                    <a:pt x="1088" y="139"/>
                    <a:pt x="1086" y="137"/>
                    <a:pt x="1085" y="136"/>
                  </a:cubicBezTo>
                  <a:cubicBezTo>
                    <a:pt x="1084" y="135"/>
                    <a:pt x="1084" y="135"/>
                    <a:pt x="1084" y="134"/>
                  </a:cubicBezTo>
                  <a:cubicBezTo>
                    <a:pt x="1084" y="134"/>
                    <a:pt x="1084" y="134"/>
                    <a:pt x="1084" y="133"/>
                  </a:cubicBezTo>
                  <a:cubicBezTo>
                    <a:pt x="1084" y="133"/>
                    <a:pt x="1084" y="133"/>
                    <a:pt x="1084" y="132"/>
                  </a:cubicBezTo>
                  <a:cubicBezTo>
                    <a:pt x="1083" y="132"/>
                    <a:pt x="1083" y="132"/>
                    <a:pt x="1083" y="132"/>
                  </a:cubicBezTo>
                  <a:cubicBezTo>
                    <a:pt x="1083" y="131"/>
                    <a:pt x="1083" y="130"/>
                    <a:pt x="1083" y="130"/>
                  </a:cubicBezTo>
                  <a:cubicBezTo>
                    <a:pt x="1082" y="129"/>
                    <a:pt x="1082" y="129"/>
                    <a:pt x="1082" y="128"/>
                  </a:cubicBezTo>
                  <a:cubicBezTo>
                    <a:pt x="1082" y="127"/>
                    <a:pt x="1081" y="127"/>
                    <a:pt x="1081" y="126"/>
                  </a:cubicBezTo>
                  <a:cubicBezTo>
                    <a:pt x="1081" y="126"/>
                    <a:pt x="1081" y="125"/>
                    <a:pt x="1081" y="124"/>
                  </a:cubicBezTo>
                  <a:cubicBezTo>
                    <a:pt x="1080" y="123"/>
                    <a:pt x="1080" y="121"/>
                    <a:pt x="1080" y="120"/>
                  </a:cubicBezTo>
                  <a:cubicBezTo>
                    <a:pt x="1079" y="118"/>
                    <a:pt x="1079" y="117"/>
                    <a:pt x="1079" y="115"/>
                  </a:cubicBezTo>
                  <a:cubicBezTo>
                    <a:pt x="1079" y="114"/>
                    <a:pt x="1079" y="113"/>
                    <a:pt x="1078" y="111"/>
                  </a:cubicBezTo>
                  <a:cubicBezTo>
                    <a:pt x="1079" y="111"/>
                    <a:pt x="1079" y="111"/>
                    <a:pt x="1079" y="111"/>
                  </a:cubicBezTo>
                  <a:cubicBezTo>
                    <a:pt x="1079" y="112"/>
                    <a:pt x="1079" y="113"/>
                    <a:pt x="1079" y="114"/>
                  </a:cubicBezTo>
                  <a:cubicBezTo>
                    <a:pt x="1103" y="108"/>
                    <a:pt x="1089" y="79"/>
                    <a:pt x="1078" y="66"/>
                  </a:cubicBezTo>
                  <a:cubicBezTo>
                    <a:pt x="1077" y="76"/>
                    <a:pt x="1055" y="111"/>
                    <a:pt x="1076" y="114"/>
                  </a:cubicBezTo>
                  <a:cubicBezTo>
                    <a:pt x="1076" y="115"/>
                    <a:pt x="1076" y="115"/>
                    <a:pt x="1076" y="116"/>
                  </a:cubicBezTo>
                  <a:cubicBezTo>
                    <a:pt x="1076" y="117"/>
                    <a:pt x="1077" y="119"/>
                    <a:pt x="1077" y="120"/>
                  </a:cubicBezTo>
                  <a:cubicBezTo>
                    <a:pt x="1077" y="122"/>
                    <a:pt x="1078" y="123"/>
                    <a:pt x="1078" y="125"/>
                  </a:cubicBezTo>
                  <a:cubicBezTo>
                    <a:pt x="1078" y="126"/>
                    <a:pt x="1079" y="126"/>
                    <a:pt x="1079" y="127"/>
                  </a:cubicBezTo>
                  <a:cubicBezTo>
                    <a:pt x="1079" y="128"/>
                    <a:pt x="1079" y="128"/>
                    <a:pt x="1079" y="129"/>
                  </a:cubicBezTo>
                  <a:cubicBezTo>
                    <a:pt x="1080" y="130"/>
                    <a:pt x="1080" y="130"/>
                    <a:pt x="1080" y="131"/>
                  </a:cubicBezTo>
                  <a:cubicBezTo>
                    <a:pt x="1080" y="131"/>
                    <a:pt x="1080" y="131"/>
                    <a:pt x="1080" y="131"/>
                  </a:cubicBezTo>
                  <a:cubicBezTo>
                    <a:pt x="1079" y="130"/>
                    <a:pt x="1077" y="128"/>
                    <a:pt x="1076" y="127"/>
                  </a:cubicBezTo>
                  <a:cubicBezTo>
                    <a:pt x="1075" y="127"/>
                    <a:pt x="1075" y="126"/>
                    <a:pt x="1074" y="126"/>
                  </a:cubicBezTo>
                  <a:cubicBezTo>
                    <a:pt x="1074" y="125"/>
                    <a:pt x="1073" y="125"/>
                    <a:pt x="1073" y="124"/>
                  </a:cubicBezTo>
                  <a:cubicBezTo>
                    <a:pt x="1072" y="123"/>
                    <a:pt x="1071" y="123"/>
                    <a:pt x="1070" y="122"/>
                  </a:cubicBezTo>
                  <a:cubicBezTo>
                    <a:pt x="1068" y="121"/>
                    <a:pt x="1066" y="119"/>
                    <a:pt x="1065" y="118"/>
                  </a:cubicBezTo>
                  <a:cubicBezTo>
                    <a:pt x="1064" y="118"/>
                    <a:pt x="1063" y="117"/>
                    <a:pt x="1063" y="117"/>
                  </a:cubicBezTo>
                  <a:cubicBezTo>
                    <a:pt x="1062" y="117"/>
                    <a:pt x="1062" y="117"/>
                    <a:pt x="1061" y="117"/>
                  </a:cubicBezTo>
                  <a:cubicBezTo>
                    <a:pt x="1061" y="117"/>
                    <a:pt x="1061" y="117"/>
                    <a:pt x="1061" y="117"/>
                  </a:cubicBezTo>
                  <a:cubicBezTo>
                    <a:pt x="1061" y="117"/>
                    <a:pt x="1061" y="117"/>
                    <a:pt x="1061" y="117"/>
                  </a:cubicBezTo>
                  <a:cubicBezTo>
                    <a:pt x="1061" y="117"/>
                    <a:pt x="1061" y="117"/>
                    <a:pt x="1061" y="117"/>
                  </a:cubicBezTo>
                  <a:cubicBezTo>
                    <a:pt x="1061" y="117"/>
                    <a:pt x="1061" y="118"/>
                    <a:pt x="1061" y="118"/>
                  </a:cubicBezTo>
                  <a:cubicBezTo>
                    <a:pt x="1061" y="118"/>
                    <a:pt x="1061" y="118"/>
                    <a:pt x="1061" y="118"/>
                  </a:cubicBezTo>
                  <a:cubicBezTo>
                    <a:pt x="1061" y="119"/>
                    <a:pt x="1061" y="119"/>
                    <a:pt x="1062" y="119"/>
                  </a:cubicBezTo>
                  <a:cubicBezTo>
                    <a:pt x="1062" y="119"/>
                    <a:pt x="1062" y="119"/>
                    <a:pt x="1062" y="119"/>
                  </a:cubicBezTo>
                  <a:cubicBezTo>
                    <a:pt x="1062" y="119"/>
                    <a:pt x="1062" y="119"/>
                    <a:pt x="1062" y="119"/>
                  </a:cubicBezTo>
                  <a:cubicBezTo>
                    <a:pt x="1062" y="119"/>
                    <a:pt x="1061" y="118"/>
                    <a:pt x="1061" y="118"/>
                  </a:cubicBezTo>
                  <a:cubicBezTo>
                    <a:pt x="1061" y="118"/>
                    <a:pt x="1061" y="118"/>
                    <a:pt x="1061" y="118"/>
                  </a:cubicBezTo>
                  <a:cubicBezTo>
                    <a:pt x="1061" y="118"/>
                    <a:pt x="1062" y="118"/>
                    <a:pt x="1062" y="118"/>
                  </a:cubicBezTo>
                  <a:cubicBezTo>
                    <a:pt x="1062" y="118"/>
                    <a:pt x="1062" y="118"/>
                    <a:pt x="1062" y="118"/>
                  </a:cubicBezTo>
                  <a:cubicBezTo>
                    <a:pt x="1062" y="118"/>
                    <a:pt x="1062" y="118"/>
                    <a:pt x="1062" y="118"/>
                  </a:cubicBezTo>
                  <a:cubicBezTo>
                    <a:pt x="1062" y="118"/>
                    <a:pt x="1062" y="118"/>
                    <a:pt x="1062" y="118"/>
                  </a:cubicBezTo>
                  <a:cubicBezTo>
                    <a:pt x="1062" y="118"/>
                    <a:pt x="1062" y="118"/>
                    <a:pt x="1062" y="118"/>
                  </a:cubicBezTo>
                  <a:cubicBezTo>
                    <a:pt x="1063" y="118"/>
                    <a:pt x="1063" y="119"/>
                    <a:pt x="1064" y="119"/>
                  </a:cubicBezTo>
                  <a:cubicBezTo>
                    <a:pt x="1065" y="121"/>
                    <a:pt x="1066" y="122"/>
                    <a:pt x="1068" y="124"/>
                  </a:cubicBezTo>
                  <a:cubicBezTo>
                    <a:pt x="1068" y="125"/>
                    <a:pt x="1069" y="126"/>
                    <a:pt x="1070" y="127"/>
                  </a:cubicBezTo>
                  <a:cubicBezTo>
                    <a:pt x="1070" y="128"/>
                    <a:pt x="1071" y="128"/>
                    <a:pt x="1071" y="128"/>
                  </a:cubicBezTo>
                  <a:cubicBezTo>
                    <a:pt x="1072" y="129"/>
                    <a:pt x="1072" y="129"/>
                    <a:pt x="1073" y="130"/>
                  </a:cubicBezTo>
                  <a:cubicBezTo>
                    <a:pt x="1077" y="134"/>
                    <a:pt x="1082" y="139"/>
                    <a:pt x="1087" y="144"/>
                  </a:cubicBezTo>
                  <a:cubicBezTo>
                    <a:pt x="1089" y="146"/>
                    <a:pt x="1092" y="149"/>
                    <a:pt x="1094" y="152"/>
                  </a:cubicBezTo>
                  <a:cubicBezTo>
                    <a:pt x="1095" y="153"/>
                    <a:pt x="1096" y="154"/>
                    <a:pt x="1097" y="155"/>
                  </a:cubicBezTo>
                  <a:cubicBezTo>
                    <a:pt x="1096" y="155"/>
                    <a:pt x="1096" y="155"/>
                    <a:pt x="1096" y="155"/>
                  </a:cubicBezTo>
                  <a:cubicBezTo>
                    <a:pt x="1095" y="154"/>
                    <a:pt x="1093" y="154"/>
                    <a:pt x="1092" y="154"/>
                  </a:cubicBezTo>
                  <a:cubicBezTo>
                    <a:pt x="1091" y="153"/>
                    <a:pt x="1090" y="153"/>
                    <a:pt x="1089" y="153"/>
                  </a:cubicBezTo>
                  <a:cubicBezTo>
                    <a:pt x="1087" y="152"/>
                    <a:pt x="1086" y="152"/>
                    <a:pt x="1085" y="152"/>
                  </a:cubicBezTo>
                  <a:cubicBezTo>
                    <a:pt x="1085" y="152"/>
                    <a:pt x="1085" y="152"/>
                    <a:pt x="1084" y="152"/>
                  </a:cubicBezTo>
                  <a:cubicBezTo>
                    <a:pt x="1085" y="151"/>
                    <a:pt x="1085" y="151"/>
                    <a:pt x="1085" y="151"/>
                  </a:cubicBezTo>
                  <a:cubicBezTo>
                    <a:pt x="1069" y="141"/>
                    <a:pt x="1055" y="146"/>
                    <a:pt x="1039" y="152"/>
                  </a:cubicBezTo>
                  <a:cubicBezTo>
                    <a:pt x="1051" y="164"/>
                    <a:pt x="1067" y="162"/>
                    <a:pt x="1081" y="155"/>
                  </a:cubicBezTo>
                  <a:cubicBezTo>
                    <a:pt x="1082" y="155"/>
                    <a:pt x="1083" y="155"/>
                    <a:pt x="1084" y="155"/>
                  </a:cubicBezTo>
                  <a:cubicBezTo>
                    <a:pt x="1086" y="155"/>
                    <a:pt x="1087" y="156"/>
                    <a:pt x="1088" y="156"/>
                  </a:cubicBezTo>
                  <a:cubicBezTo>
                    <a:pt x="1089" y="156"/>
                    <a:pt x="1090" y="156"/>
                    <a:pt x="1091" y="157"/>
                  </a:cubicBezTo>
                  <a:cubicBezTo>
                    <a:pt x="1093" y="157"/>
                    <a:pt x="1094" y="157"/>
                    <a:pt x="1095" y="158"/>
                  </a:cubicBezTo>
                  <a:cubicBezTo>
                    <a:pt x="1096" y="158"/>
                    <a:pt x="1097" y="158"/>
                    <a:pt x="1097" y="159"/>
                  </a:cubicBezTo>
                  <a:cubicBezTo>
                    <a:pt x="1098" y="159"/>
                    <a:pt x="1098" y="159"/>
                    <a:pt x="1098" y="159"/>
                  </a:cubicBezTo>
                  <a:cubicBezTo>
                    <a:pt x="1098" y="159"/>
                    <a:pt x="1098" y="159"/>
                    <a:pt x="1099" y="159"/>
                  </a:cubicBezTo>
                  <a:cubicBezTo>
                    <a:pt x="1099" y="159"/>
                    <a:pt x="1099" y="159"/>
                    <a:pt x="1100" y="159"/>
                  </a:cubicBezTo>
                  <a:cubicBezTo>
                    <a:pt x="1100" y="160"/>
                    <a:pt x="1101" y="160"/>
                    <a:pt x="1101" y="161"/>
                  </a:cubicBezTo>
                  <a:cubicBezTo>
                    <a:pt x="1104" y="164"/>
                    <a:pt x="1107" y="167"/>
                    <a:pt x="1110" y="169"/>
                  </a:cubicBezTo>
                  <a:cubicBezTo>
                    <a:pt x="1110" y="170"/>
                    <a:pt x="1111" y="170"/>
                    <a:pt x="1111" y="170"/>
                  </a:cubicBezTo>
                  <a:cubicBezTo>
                    <a:pt x="1112" y="170"/>
                    <a:pt x="1112" y="170"/>
                    <a:pt x="1112" y="170"/>
                  </a:cubicBezTo>
                  <a:cubicBezTo>
                    <a:pt x="1112" y="170"/>
                    <a:pt x="1112" y="170"/>
                    <a:pt x="1112" y="170"/>
                  </a:cubicBezTo>
                  <a:cubicBezTo>
                    <a:pt x="1113" y="171"/>
                    <a:pt x="1113" y="171"/>
                    <a:pt x="1113" y="171"/>
                  </a:cubicBezTo>
                  <a:cubicBezTo>
                    <a:pt x="1114" y="171"/>
                    <a:pt x="1115" y="171"/>
                    <a:pt x="1116" y="172"/>
                  </a:cubicBezTo>
                  <a:cubicBezTo>
                    <a:pt x="1118" y="172"/>
                    <a:pt x="1120" y="172"/>
                    <a:pt x="1122" y="172"/>
                  </a:cubicBezTo>
                  <a:cubicBezTo>
                    <a:pt x="1126" y="172"/>
                    <a:pt x="1129" y="171"/>
                    <a:pt x="1132" y="172"/>
                  </a:cubicBezTo>
                  <a:cubicBezTo>
                    <a:pt x="1133" y="172"/>
                    <a:pt x="1133" y="172"/>
                    <a:pt x="1133" y="172"/>
                  </a:cubicBezTo>
                  <a:cubicBezTo>
                    <a:pt x="1134" y="172"/>
                    <a:pt x="1134" y="172"/>
                    <a:pt x="1135" y="172"/>
                  </a:cubicBezTo>
                  <a:cubicBezTo>
                    <a:pt x="1135" y="172"/>
                    <a:pt x="1135" y="172"/>
                    <a:pt x="1136" y="172"/>
                  </a:cubicBezTo>
                  <a:cubicBezTo>
                    <a:pt x="1136" y="172"/>
                    <a:pt x="1136" y="172"/>
                    <a:pt x="1137" y="173"/>
                  </a:cubicBezTo>
                  <a:cubicBezTo>
                    <a:pt x="1138" y="173"/>
                    <a:pt x="1139" y="174"/>
                    <a:pt x="1140" y="174"/>
                  </a:cubicBezTo>
                  <a:cubicBezTo>
                    <a:pt x="1141" y="175"/>
                    <a:pt x="1142" y="176"/>
                    <a:pt x="1143" y="176"/>
                  </a:cubicBezTo>
                  <a:cubicBezTo>
                    <a:pt x="1144" y="177"/>
                    <a:pt x="1145" y="177"/>
                    <a:pt x="1145" y="177"/>
                  </a:cubicBezTo>
                  <a:cubicBezTo>
                    <a:pt x="1146" y="178"/>
                    <a:pt x="1146" y="178"/>
                    <a:pt x="1146" y="178"/>
                  </a:cubicBezTo>
                  <a:cubicBezTo>
                    <a:pt x="1148" y="180"/>
                    <a:pt x="1150" y="181"/>
                    <a:pt x="1151" y="182"/>
                  </a:cubicBezTo>
                  <a:cubicBezTo>
                    <a:pt x="1152" y="183"/>
                    <a:pt x="1152" y="183"/>
                    <a:pt x="1153" y="183"/>
                  </a:cubicBezTo>
                  <a:cubicBezTo>
                    <a:pt x="1152" y="186"/>
                    <a:pt x="1152" y="189"/>
                    <a:pt x="1153" y="191"/>
                  </a:cubicBezTo>
                  <a:cubicBezTo>
                    <a:pt x="1153" y="196"/>
                    <a:pt x="1153" y="200"/>
                    <a:pt x="1153" y="205"/>
                  </a:cubicBezTo>
                  <a:cubicBezTo>
                    <a:pt x="1154" y="209"/>
                    <a:pt x="1154" y="214"/>
                    <a:pt x="1154" y="218"/>
                  </a:cubicBezTo>
                  <a:cubicBezTo>
                    <a:pt x="1154" y="228"/>
                    <a:pt x="1153" y="237"/>
                    <a:pt x="1151" y="247"/>
                  </a:cubicBezTo>
                  <a:cubicBezTo>
                    <a:pt x="1150" y="252"/>
                    <a:pt x="1149" y="257"/>
                    <a:pt x="1148" y="262"/>
                  </a:cubicBezTo>
                  <a:cubicBezTo>
                    <a:pt x="1148" y="263"/>
                    <a:pt x="1148" y="264"/>
                    <a:pt x="1148" y="266"/>
                  </a:cubicBezTo>
                  <a:cubicBezTo>
                    <a:pt x="1147" y="267"/>
                    <a:pt x="1147" y="269"/>
                    <a:pt x="1147" y="270"/>
                  </a:cubicBezTo>
                  <a:cubicBezTo>
                    <a:pt x="1147" y="272"/>
                    <a:pt x="1147" y="275"/>
                    <a:pt x="1148" y="278"/>
                  </a:cubicBezTo>
                  <a:cubicBezTo>
                    <a:pt x="1148" y="283"/>
                    <a:pt x="1149" y="288"/>
                    <a:pt x="1150" y="293"/>
                  </a:cubicBezTo>
                  <a:cubicBezTo>
                    <a:pt x="1151" y="296"/>
                    <a:pt x="1152" y="300"/>
                    <a:pt x="1153" y="303"/>
                  </a:cubicBezTo>
                  <a:cubicBezTo>
                    <a:pt x="1153" y="302"/>
                    <a:pt x="1152" y="301"/>
                    <a:pt x="1151" y="299"/>
                  </a:cubicBezTo>
                  <a:cubicBezTo>
                    <a:pt x="1151" y="299"/>
                    <a:pt x="1151" y="298"/>
                    <a:pt x="1150" y="297"/>
                  </a:cubicBezTo>
                  <a:cubicBezTo>
                    <a:pt x="1150" y="297"/>
                    <a:pt x="1149" y="296"/>
                    <a:pt x="1149" y="296"/>
                  </a:cubicBezTo>
                  <a:cubicBezTo>
                    <a:pt x="1148" y="295"/>
                    <a:pt x="1148" y="294"/>
                    <a:pt x="1147" y="294"/>
                  </a:cubicBezTo>
                  <a:cubicBezTo>
                    <a:pt x="1147" y="294"/>
                    <a:pt x="1147" y="293"/>
                    <a:pt x="1147" y="293"/>
                  </a:cubicBezTo>
                  <a:cubicBezTo>
                    <a:pt x="1147" y="292"/>
                    <a:pt x="1148" y="291"/>
                    <a:pt x="1148" y="290"/>
                  </a:cubicBezTo>
                  <a:cubicBezTo>
                    <a:pt x="1147" y="291"/>
                    <a:pt x="1147" y="292"/>
                    <a:pt x="1146" y="292"/>
                  </a:cubicBezTo>
                  <a:cubicBezTo>
                    <a:pt x="1146" y="292"/>
                    <a:pt x="1146" y="292"/>
                    <a:pt x="1145" y="292"/>
                  </a:cubicBezTo>
                  <a:cubicBezTo>
                    <a:pt x="1143" y="290"/>
                    <a:pt x="1140" y="287"/>
                    <a:pt x="1136" y="286"/>
                  </a:cubicBezTo>
                  <a:cubicBezTo>
                    <a:pt x="1135" y="286"/>
                    <a:pt x="1135" y="286"/>
                    <a:pt x="1134" y="286"/>
                  </a:cubicBezTo>
                  <a:cubicBezTo>
                    <a:pt x="1134" y="286"/>
                    <a:pt x="1133" y="286"/>
                    <a:pt x="1133" y="286"/>
                  </a:cubicBezTo>
                  <a:cubicBezTo>
                    <a:pt x="1132" y="286"/>
                    <a:pt x="1132" y="286"/>
                    <a:pt x="1132" y="286"/>
                  </a:cubicBezTo>
                  <a:cubicBezTo>
                    <a:pt x="1131" y="286"/>
                    <a:pt x="1131" y="286"/>
                    <a:pt x="1131" y="286"/>
                  </a:cubicBezTo>
                  <a:cubicBezTo>
                    <a:pt x="1130" y="286"/>
                    <a:pt x="1130" y="286"/>
                    <a:pt x="1129" y="286"/>
                  </a:cubicBezTo>
                  <a:cubicBezTo>
                    <a:pt x="1127" y="286"/>
                    <a:pt x="1125" y="286"/>
                    <a:pt x="1123" y="286"/>
                  </a:cubicBezTo>
                  <a:cubicBezTo>
                    <a:pt x="1122" y="286"/>
                    <a:pt x="1121" y="287"/>
                    <a:pt x="1120" y="287"/>
                  </a:cubicBezTo>
                  <a:cubicBezTo>
                    <a:pt x="1119" y="287"/>
                    <a:pt x="1118" y="287"/>
                    <a:pt x="1117" y="287"/>
                  </a:cubicBezTo>
                  <a:cubicBezTo>
                    <a:pt x="1116" y="287"/>
                    <a:pt x="1115" y="287"/>
                    <a:pt x="1114" y="287"/>
                  </a:cubicBezTo>
                  <a:cubicBezTo>
                    <a:pt x="1113" y="287"/>
                    <a:pt x="1112" y="287"/>
                    <a:pt x="1111" y="287"/>
                  </a:cubicBezTo>
                  <a:cubicBezTo>
                    <a:pt x="1110" y="287"/>
                    <a:pt x="1109" y="287"/>
                    <a:pt x="1109" y="287"/>
                  </a:cubicBezTo>
                  <a:cubicBezTo>
                    <a:pt x="1109" y="287"/>
                    <a:pt x="1109" y="287"/>
                    <a:pt x="1108" y="287"/>
                  </a:cubicBezTo>
                  <a:cubicBezTo>
                    <a:pt x="1108" y="287"/>
                    <a:pt x="1108" y="286"/>
                    <a:pt x="1108" y="286"/>
                  </a:cubicBezTo>
                  <a:cubicBezTo>
                    <a:pt x="1107" y="286"/>
                    <a:pt x="1107" y="286"/>
                    <a:pt x="1107" y="285"/>
                  </a:cubicBezTo>
                  <a:cubicBezTo>
                    <a:pt x="1107" y="285"/>
                    <a:pt x="1107" y="285"/>
                    <a:pt x="1107" y="285"/>
                  </a:cubicBezTo>
                  <a:cubicBezTo>
                    <a:pt x="1106" y="284"/>
                    <a:pt x="1106" y="284"/>
                    <a:pt x="1106" y="284"/>
                  </a:cubicBezTo>
                  <a:cubicBezTo>
                    <a:pt x="1105" y="283"/>
                    <a:pt x="1105" y="283"/>
                    <a:pt x="1104" y="282"/>
                  </a:cubicBezTo>
                  <a:cubicBezTo>
                    <a:pt x="1104" y="282"/>
                    <a:pt x="1104" y="282"/>
                    <a:pt x="1104" y="282"/>
                  </a:cubicBezTo>
                  <a:cubicBezTo>
                    <a:pt x="1104" y="281"/>
                    <a:pt x="1104" y="281"/>
                    <a:pt x="1103" y="281"/>
                  </a:cubicBezTo>
                  <a:cubicBezTo>
                    <a:pt x="1103" y="280"/>
                    <a:pt x="1103" y="280"/>
                    <a:pt x="1102" y="279"/>
                  </a:cubicBezTo>
                  <a:cubicBezTo>
                    <a:pt x="1102" y="278"/>
                    <a:pt x="1101" y="277"/>
                    <a:pt x="1100" y="276"/>
                  </a:cubicBezTo>
                  <a:cubicBezTo>
                    <a:pt x="1100" y="275"/>
                    <a:pt x="1099" y="273"/>
                    <a:pt x="1099" y="272"/>
                  </a:cubicBezTo>
                  <a:cubicBezTo>
                    <a:pt x="1099" y="272"/>
                    <a:pt x="1099" y="272"/>
                    <a:pt x="1099" y="272"/>
                  </a:cubicBezTo>
                  <a:cubicBezTo>
                    <a:pt x="1099" y="272"/>
                    <a:pt x="1100" y="272"/>
                    <a:pt x="1100" y="272"/>
                  </a:cubicBezTo>
                  <a:cubicBezTo>
                    <a:pt x="1100" y="271"/>
                    <a:pt x="1099" y="270"/>
                    <a:pt x="1099" y="269"/>
                  </a:cubicBezTo>
                  <a:cubicBezTo>
                    <a:pt x="1101" y="270"/>
                    <a:pt x="1101" y="270"/>
                    <a:pt x="1101" y="270"/>
                  </a:cubicBezTo>
                  <a:cubicBezTo>
                    <a:pt x="1120" y="258"/>
                    <a:pt x="1098" y="244"/>
                    <a:pt x="1095" y="233"/>
                  </a:cubicBezTo>
                  <a:cubicBezTo>
                    <a:pt x="1090" y="242"/>
                    <a:pt x="1081" y="267"/>
                    <a:pt x="1097" y="271"/>
                  </a:cubicBezTo>
                  <a:cubicBezTo>
                    <a:pt x="1097" y="272"/>
                    <a:pt x="1097" y="272"/>
                    <a:pt x="1097" y="273"/>
                  </a:cubicBezTo>
                  <a:cubicBezTo>
                    <a:pt x="1098" y="274"/>
                    <a:pt x="1098" y="275"/>
                    <a:pt x="1099" y="277"/>
                  </a:cubicBezTo>
                  <a:cubicBezTo>
                    <a:pt x="1099" y="278"/>
                    <a:pt x="1100" y="279"/>
                    <a:pt x="1101" y="280"/>
                  </a:cubicBezTo>
                  <a:cubicBezTo>
                    <a:pt x="1101" y="281"/>
                    <a:pt x="1101" y="281"/>
                    <a:pt x="1102" y="282"/>
                  </a:cubicBezTo>
                  <a:cubicBezTo>
                    <a:pt x="1102" y="282"/>
                    <a:pt x="1102" y="282"/>
                    <a:pt x="1102" y="283"/>
                  </a:cubicBezTo>
                  <a:cubicBezTo>
                    <a:pt x="1103" y="283"/>
                    <a:pt x="1103" y="283"/>
                    <a:pt x="1103" y="283"/>
                  </a:cubicBezTo>
                  <a:cubicBezTo>
                    <a:pt x="1103" y="284"/>
                    <a:pt x="1104" y="284"/>
                    <a:pt x="1104" y="285"/>
                  </a:cubicBezTo>
                  <a:cubicBezTo>
                    <a:pt x="1104" y="285"/>
                    <a:pt x="1105" y="286"/>
                    <a:pt x="1105" y="286"/>
                  </a:cubicBezTo>
                  <a:cubicBezTo>
                    <a:pt x="1105" y="286"/>
                    <a:pt x="1106" y="287"/>
                    <a:pt x="1106" y="287"/>
                  </a:cubicBezTo>
                  <a:cubicBezTo>
                    <a:pt x="1106" y="287"/>
                    <a:pt x="1106" y="287"/>
                    <a:pt x="1106" y="287"/>
                  </a:cubicBezTo>
                  <a:cubicBezTo>
                    <a:pt x="1104" y="287"/>
                    <a:pt x="1101" y="287"/>
                    <a:pt x="1098" y="286"/>
                  </a:cubicBezTo>
                  <a:cubicBezTo>
                    <a:pt x="1098" y="286"/>
                    <a:pt x="1097" y="286"/>
                    <a:pt x="1097" y="286"/>
                  </a:cubicBezTo>
                  <a:cubicBezTo>
                    <a:pt x="1095" y="286"/>
                    <a:pt x="1095" y="286"/>
                    <a:pt x="1095" y="286"/>
                  </a:cubicBezTo>
                  <a:cubicBezTo>
                    <a:pt x="1094" y="286"/>
                    <a:pt x="1093" y="285"/>
                    <a:pt x="1092" y="285"/>
                  </a:cubicBezTo>
                  <a:cubicBezTo>
                    <a:pt x="1091" y="285"/>
                    <a:pt x="1090" y="285"/>
                    <a:pt x="1089" y="284"/>
                  </a:cubicBezTo>
                  <a:cubicBezTo>
                    <a:pt x="1088" y="284"/>
                    <a:pt x="1087" y="284"/>
                    <a:pt x="1086" y="283"/>
                  </a:cubicBezTo>
                  <a:cubicBezTo>
                    <a:pt x="1082" y="282"/>
                    <a:pt x="1078" y="280"/>
                    <a:pt x="1075" y="278"/>
                  </a:cubicBezTo>
                  <a:cubicBezTo>
                    <a:pt x="1073" y="277"/>
                    <a:pt x="1072" y="277"/>
                    <a:pt x="1071" y="276"/>
                  </a:cubicBezTo>
                  <a:cubicBezTo>
                    <a:pt x="1071" y="276"/>
                    <a:pt x="1071" y="276"/>
                    <a:pt x="1071" y="276"/>
                  </a:cubicBezTo>
                  <a:cubicBezTo>
                    <a:pt x="1071" y="276"/>
                    <a:pt x="1070" y="276"/>
                    <a:pt x="1069" y="275"/>
                  </a:cubicBezTo>
                  <a:cubicBezTo>
                    <a:pt x="1069" y="275"/>
                    <a:pt x="1068" y="274"/>
                    <a:pt x="1067" y="274"/>
                  </a:cubicBezTo>
                  <a:cubicBezTo>
                    <a:pt x="1067" y="273"/>
                    <a:pt x="1066" y="273"/>
                    <a:pt x="1066" y="273"/>
                  </a:cubicBezTo>
                  <a:cubicBezTo>
                    <a:pt x="1066" y="273"/>
                    <a:pt x="1065" y="272"/>
                    <a:pt x="1065" y="272"/>
                  </a:cubicBezTo>
                  <a:cubicBezTo>
                    <a:pt x="1064" y="271"/>
                    <a:pt x="1062" y="270"/>
                    <a:pt x="1061" y="269"/>
                  </a:cubicBezTo>
                  <a:cubicBezTo>
                    <a:pt x="1060" y="268"/>
                    <a:pt x="1060" y="268"/>
                    <a:pt x="1059" y="267"/>
                  </a:cubicBezTo>
                  <a:cubicBezTo>
                    <a:pt x="1059" y="267"/>
                    <a:pt x="1058" y="267"/>
                    <a:pt x="1058" y="266"/>
                  </a:cubicBezTo>
                  <a:cubicBezTo>
                    <a:pt x="1058" y="266"/>
                    <a:pt x="1058" y="266"/>
                    <a:pt x="1057" y="265"/>
                  </a:cubicBezTo>
                  <a:cubicBezTo>
                    <a:pt x="1055" y="263"/>
                    <a:pt x="1053" y="261"/>
                    <a:pt x="1051" y="259"/>
                  </a:cubicBezTo>
                  <a:cubicBezTo>
                    <a:pt x="1050" y="258"/>
                    <a:pt x="1049" y="257"/>
                    <a:pt x="1049" y="256"/>
                  </a:cubicBezTo>
                  <a:cubicBezTo>
                    <a:pt x="1048" y="256"/>
                    <a:pt x="1047" y="255"/>
                    <a:pt x="1047" y="254"/>
                  </a:cubicBezTo>
                  <a:cubicBezTo>
                    <a:pt x="1044" y="251"/>
                    <a:pt x="1043" y="249"/>
                    <a:pt x="1043" y="249"/>
                  </a:cubicBezTo>
                  <a:cubicBezTo>
                    <a:pt x="1043" y="249"/>
                    <a:pt x="1043" y="250"/>
                    <a:pt x="1043" y="251"/>
                  </a:cubicBezTo>
                  <a:cubicBezTo>
                    <a:pt x="1044" y="252"/>
                    <a:pt x="1044" y="253"/>
                    <a:pt x="1045" y="255"/>
                  </a:cubicBezTo>
                  <a:cubicBezTo>
                    <a:pt x="1046" y="256"/>
                    <a:pt x="1046" y="257"/>
                    <a:pt x="1047" y="258"/>
                  </a:cubicBezTo>
                  <a:cubicBezTo>
                    <a:pt x="1047" y="259"/>
                    <a:pt x="1048" y="260"/>
                    <a:pt x="1049" y="261"/>
                  </a:cubicBezTo>
                  <a:cubicBezTo>
                    <a:pt x="1049" y="262"/>
                    <a:pt x="1050" y="263"/>
                    <a:pt x="1051" y="265"/>
                  </a:cubicBezTo>
                  <a:cubicBezTo>
                    <a:pt x="1052" y="265"/>
                    <a:pt x="1052" y="266"/>
                    <a:pt x="1053" y="266"/>
                  </a:cubicBezTo>
                  <a:cubicBezTo>
                    <a:pt x="1053" y="267"/>
                    <a:pt x="1054" y="268"/>
                    <a:pt x="1054" y="268"/>
                  </a:cubicBezTo>
                  <a:cubicBezTo>
                    <a:pt x="1055" y="268"/>
                    <a:pt x="1055" y="269"/>
                    <a:pt x="1055" y="269"/>
                  </a:cubicBezTo>
                  <a:cubicBezTo>
                    <a:pt x="1056" y="269"/>
                    <a:pt x="1056" y="270"/>
                    <a:pt x="1056" y="270"/>
                  </a:cubicBezTo>
                  <a:cubicBezTo>
                    <a:pt x="1057" y="271"/>
                    <a:pt x="1058" y="271"/>
                    <a:pt x="1058" y="272"/>
                  </a:cubicBezTo>
                  <a:cubicBezTo>
                    <a:pt x="1059" y="272"/>
                    <a:pt x="1060" y="273"/>
                    <a:pt x="1061" y="274"/>
                  </a:cubicBezTo>
                  <a:cubicBezTo>
                    <a:pt x="1060" y="274"/>
                    <a:pt x="1059" y="274"/>
                    <a:pt x="1058" y="274"/>
                  </a:cubicBezTo>
                  <a:cubicBezTo>
                    <a:pt x="1057" y="274"/>
                    <a:pt x="1056" y="274"/>
                    <a:pt x="1054" y="274"/>
                  </a:cubicBezTo>
                  <a:cubicBezTo>
                    <a:pt x="1053" y="274"/>
                    <a:pt x="1052" y="275"/>
                    <a:pt x="1050" y="275"/>
                  </a:cubicBezTo>
                  <a:cubicBezTo>
                    <a:pt x="1050" y="275"/>
                    <a:pt x="1049" y="275"/>
                    <a:pt x="1048" y="275"/>
                  </a:cubicBezTo>
                  <a:cubicBezTo>
                    <a:pt x="1048" y="275"/>
                    <a:pt x="1048" y="275"/>
                    <a:pt x="1048" y="275"/>
                  </a:cubicBezTo>
                  <a:cubicBezTo>
                    <a:pt x="1046" y="276"/>
                    <a:pt x="1046" y="276"/>
                    <a:pt x="1046" y="276"/>
                  </a:cubicBezTo>
                  <a:cubicBezTo>
                    <a:pt x="1033" y="261"/>
                    <a:pt x="1022" y="275"/>
                    <a:pt x="1010" y="282"/>
                  </a:cubicBezTo>
                  <a:cubicBezTo>
                    <a:pt x="1026" y="300"/>
                    <a:pt x="1040" y="301"/>
                    <a:pt x="1047" y="279"/>
                  </a:cubicBezTo>
                  <a:cubicBezTo>
                    <a:pt x="1047" y="279"/>
                    <a:pt x="1047" y="279"/>
                    <a:pt x="1047" y="279"/>
                  </a:cubicBezTo>
                  <a:cubicBezTo>
                    <a:pt x="1049" y="278"/>
                    <a:pt x="1050" y="278"/>
                    <a:pt x="1051" y="278"/>
                  </a:cubicBezTo>
                  <a:cubicBezTo>
                    <a:pt x="1052" y="278"/>
                    <a:pt x="1053" y="277"/>
                    <a:pt x="1055" y="277"/>
                  </a:cubicBezTo>
                  <a:cubicBezTo>
                    <a:pt x="1056" y="277"/>
                    <a:pt x="1057" y="277"/>
                    <a:pt x="1058" y="277"/>
                  </a:cubicBezTo>
                  <a:cubicBezTo>
                    <a:pt x="1059" y="277"/>
                    <a:pt x="1060" y="277"/>
                    <a:pt x="1062" y="277"/>
                  </a:cubicBezTo>
                  <a:cubicBezTo>
                    <a:pt x="1063" y="277"/>
                    <a:pt x="1064" y="277"/>
                    <a:pt x="1064" y="277"/>
                  </a:cubicBezTo>
                  <a:cubicBezTo>
                    <a:pt x="1065" y="277"/>
                    <a:pt x="1065" y="277"/>
                    <a:pt x="1065" y="277"/>
                  </a:cubicBezTo>
                  <a:cubicBezTo>
                    <a:pt x="1065" y="277"/>
                    <a:pt x="1065" y="277"/>
                    <a:pt x="1065" y="277"/>
                  </a:cubicBezTo>
                  <a:cubicBezTo>
                    <a:pt x="1066" y="278"/>
                    <a:pt x="1067" y="278"/>
                    <a:pt x="1067" y="279"/>
                  </a:cubicBezTo>
                  <a:cubicBezTo>
                    <a:pt x="1069" y="280"/>
                    <a:pt x="1071" y="281"/>
                    <a:pt x="1073" y="282"/>
                  </a:cubicBezTo>
                  <a:cubicBezTo>
                    <a:pt x="1076" y="284"/>
                    <a:pt x="1080" y="285"/>
                    <a:pt x="1085" y="287"/>
                  </a:cubicBezTo>
                  <a:cubicBezTo>
                    <a:pt x="1086" y="287"/>
                    <a:pt x="1087" y="288"/>
                    <a:pt x="1088" y="288"/>
                  </a:cubicBezTo>
                  <a:cubicBezTo>
                    <a:pt x="1089" y="288"/>
                    <a:pt x="1090" y="289"/>
                    <a:pt x="1091" y="289"/>
                  </a:cubicBezTo>
                  <a:cubicBezTo>
                    <a:pt x="1092" y="289"/>
                    <a:pt x="1093" y="289"/>
                    <a:pt x="1094" y="290"/>
                  </a:cubicBezTo>
                  <a:cubicBezTo>
                    <a:pt x="1096" y="290"/>
                    <a:pt x="1096" y="290"/>
                    <a:pt x="1096" y="290"/>
                  </a:cubicBezTo>
                  <a:cubicBezTo>
                    <a:pt x="1096" y="290"/>
                    <a:pt x="1097" y="290"/>
                    <a:pt x="1098" y="290"/>
                  </a:cubicBezTo>
                  <a:cubicBezTo>
                    <a:pt x="1099" y="291"/>
                    <a:pt x="1101" y="291"/>
                    <a:pt x="1103" y="291"/>
                  </a:cubicBezTo>
                  <a:cubicBezTo>
                    <a:pt x="1113" y="300"/>
                    <a:pt x="1123" y="307"/>
                    <a:pt x="1124" y="319"/>
                  </a:cubicBezTo>
                  <a:cubicBezTo>
                    <a:pt x="1125" y="324"/>
                    <a:pt x="1124" y="335"/>
                    <a:pt x="1133" y="348"/>
                  </a:cubicBezTo>
                  <a:cubicBezTo>
                    <a:pt x="1151" y="376"/>
                    <a:pt x="1186" y="404"/>
                    <a:pt x="1188" y="447"/>
                  </a:cubicBezTo>
                  <a:cubicBezTo>
                    <a:pt x="1147" y="447"/>
                    <a:pt x="1136" y="426"/>
                    <a:pt x="1118" y="392"/>
                  </a:cubicBezTo>
                  <a:cubicBezTo>
                    <a:pt x="1095" y="351"/>
                    <a:pt x="1071" y="353"/>
                    <a:pt x="1032" y="328"/>
                  </a:cubicBezTo>
                  <a:cubicBezTo>
                    <a:pt x="1008" y="312"/>
                    <a:pt x="988" y="297"/>
                    <a:pt x="963" y="283"/>
                  </a:cubicBezTo>
                  <a:cubicBezTo>
                    <a:pt x="946" y="274"/>
                    <a:pt x="936" y="259"/>
                    <a:pt x="924" y="246"/>
                  </a:cubicBezTo>
                  <a:cubicBezTo>
                    <a:pt x="918" y="238"/>
                    <a:pt x="912" y="229"/>
                    <a:pt x="906" y="220"/>
                  </a:cubicBezTo>
                  <a:cubicBezTo>
                    <a:pt x="903" y="214"/>
                    <a:pt x="899" y="209"/>
                    <a:pt x="895" y="203"/>
                  </a:cubicBezTo>
                  <a:cubicBezTo>
                    <a:pt x="895" y="203"/>
                    <a:pt x="895" y="202"/>
                    <a:pt x="895" y="201"/>
                  </a:cubicBezTo>
                  <a:cubicBezTo>
                    <a:pt x="894" y="200"/>
                    <a:pt x="894" y="198"/>
                    <a:pt x="894" y="197"/>
                  </a:cubicBezTo>
                  <a:cubicBezTo>
                    <a:pt x="893" y="196"/>
                    <a:pt x="893" y="196"/>
                    <a:pt x="893" y="195"/>
                  </a:cubicBezTo>
                  <a:cubicBezTo>
                    <a:pt x="893" y="195"/>
                    <a:pt x="893" y="194"/>
                    <a:pt x="893" y="194"/>
                  </a:cubicBezTo>
                  <a:cubicBezTo>
                    <a:pt x="893" y="193"/>
                    <a:pt x="893" y="192"/>
                    <a:pt x="892" y="191"/>
                  </a:cubicBezTo>
                  <a:cubicBezTo>
                    <a:pt x="892" y="189"/>
                    <a:pt x="892" y="186"/>
                    <a:pt x="893" y="184"/>
                  </a:cubicBezTo>
                  <a:cubicBezTo>
                    <a:pt x="893" y="184"/>
                    <a:pt x="893" y="184"/>
                    <a:pt x="893" y="184"/>
                  </a:cubicBezTo>
                  <a:cubicBezTo>
                    <a:pt x="893" y="183"/>
                    <a:pt x="893" y="183"/>
                    <a:pt x="894" y="183"/>
                  </a:cubicBezTo>
                  <a:cubicBezTo>
                    <a:pt x="894" y="183"/>
                    <a:pt x="894" y="183"/>
                    <a:pt x="894" y="183"/>
                  </a:cubicBezTo>
                  <a:cubicBezTo>
                    <a:pt x="894" y="182"/>
                    <a:pt x="894" y="182"/>
                    <a:pt x="894" y="182"/>
                  </a:cubicBezTo>
                  <a:cubicBezTo>
                    <a:pt x="894" y="182"/>
                    <a:pt x="894" y="182"/>
                    <a:pt x="894" y="182"/>
                  </a:cubicBezTo>
                  <a:cubicBezTo>
                    <a:pt x="895" y="181"/>
                    <a:pt x="896" y="180"/>
                    <a:pt x="897" y="179"/>
                  </a:cubicBezTo>
                  <a:cubicBezTo>
                    <a:pt x="897" y="179"/>
                    <a:pt x="897" y="178"/>
                    <a:pt x="898" y="178"/>
                  </a:cubicBezTo>
                  <a:cubicBezTo>
                    <a:pt x="898" y="177"/>
                    <a:pt x="899" y="177"/>
                    <a:pt x="899" y="176"/>
                  </a:cubicBezTo>
                  <a:cubicBezTo>
                    <a:pt x="900" y="176"/>
                    <a:pt x="900" y="175"/>
                    <a:pt x="900" y="175"/>
                  </a:cubicBezTo>
                  <a:cubicBezTo>
                    <a:pt x="901" y="174"/>
                    <a:pt x="901" y="174"/>
                    <a:pt x="902" y="173"/>
                  </a:cubicBezTo>
                  <a:cubicBezTo>
                    <a:pt x="903" y="171"/>
                    <a:pt x="905" y="169"/>
                    <a:pt x="906" y="166"/>
                  </a:cubicBezTo>
                  <a:cubicBezTo>
                    <a:pt x="906" y="166"/>
                    <a:pt x="906" y="165"/>
                    <a:pt x="906" y="165"/>
                  </a:cubicBezTo>
                  <a:cubicBezTo>
                    <a:pt x="907" y="164"/>
                    <a:pt x="907" y="164"/>
                    <a:pt x="907" y="164"/>
                  </a:cubicBezTo>
                  <a:cubicBezTo>
                    <a:pt x="907" y="163"/>
                    <a:pt x="907" y="163"/>
                    <a:pt x="907" y="162"/>
                  </a:cubicBezTo>
                  <a:cubicBezTo>
                    <a:pt x="908" y="161"/>
                    <a:pt x="908" y="161"/>
                    <a:pt x="908" y="160"/>
                  </a:cubicBezTo>
                  <a:cubicBezTo>
                    <a:pt x="908" y="159"/>
                    <a:pt x="908" y="159"/>
                    <a:pt x="909" y="158"/>
                  </a:cubicBezTo>
                  <a:cubicBezTo>
                    <a:pt x="909" y="155"/>
                    <a:pt x="910" y="153"/>
                    <a:pt x="910" y="150"/>
                  </a:cubicBezTo>
                  <a:cubicBezTo>
                    <a:pt x="910" y="148"/>
                    <a:pt x="910" y="147"/>
                    <a:pt x="910" y="146"/>
                  </a:cubicBezTo>
                  <a:cubicBezTo>
                    <a:pt x="910" y="145"/>
                    <a:pt x="910" y="144"/>
                    <a:pt x="910" y="144"/>
                  </a:cubicBezTo>
                  <a:cubicBezTo>
                    <a:pt x="910" y="144"/>
                    <a:pt x="910" y="144"/>
                    <a:pt x="910" y="144"/>
                  </a:cubicBezTo>
                  <a:cubicBezTo>
                    <a:pt x="910" y="144"/>
                    <a:pt x="910" y="143"/>
                    <a:pt x="910" y="143"/>
                  </a:cubicBezTo>
                  <a:cubicBezTo>
                    <a:pt x="911" y="143"/>
                    <a:pt x="911" y="142"/>
                    <a:pt x="911" y="142"/>
                  </a:cubicBezTo>
                  <a:cubicBezTo>
                    <a:pt x="912" y="141"/>
                    <a:pt x="912" y="141"/>
                    <a:pt x="913" y="140"/>
                  </a:cubicBezTo>
                  <a:cubicBezTo>
                    <a:pt x="913" y="140"/>
                    <a:pt x="913" y="139"/>
                    <a:pt x="914" y="139"/>
                  </a:cubicBezTo>
                  <a:cubicBezTo>
                    <a:pt x="914" y="138"/>
                    <a:pt x="915" y="138"/>
                    <a:pt x="915" y="137"/>
                  </a:cubicBezTo>
                  <a:cubicBezTo>
                    <a:pt x="916" y="137"/>
                    <a:pt x="917" y="136"/>
                    <a:pt x="917" y="136"/>
                  </a:cubicBezTo>
                  <a:cubicBezTo>
                    <a:pt x="917" y="136"/>
                    <a:pt x="917" y="136"/>
                    <a:pt x="917" y="135"/>
                  </a:cubicBezTo>
                  <a:cubicBezTo>
                    <a:pt x="931" y="142"/>
                    <a:pt x="935" y="135"/>
                    <a:pt x="932" y="119"/>
                  </a:cubicBezTo>
                  <a:cubicBezTo>
                    <a:pt x="924" y="121"/>
                    <a:pt x="913" y="121"/>
                    <a:pt x="916" y="134"/>
                  </a:cubicBezTo>
                  <a:cubicBezTo>
                    <a:pt x="915" y="134"/>
                    <a:pt x="915" y="134"/>
                    <a:pt x="915" y="134"/>
                  </a:cubicBezTo>
                  <a:cubicBezTo>
                    <a:pt x="915" y="134"/>
                    <a:pt x="915" y="134"/>
                    <a:pt x="915" y="134"/>
                  </a:cubicBezTo>
                  <a:cubicBezTo>
                    <a:pt x="915" y="135"/>
                    <a:pt x="915" y="135"/>
                    <a:pt x="914" y="135"/>
                  </a:cubicBezTo>
                  <a:cubicBezTo>
                    <a:pt x="914" y="136"/>
                    <a:pt x="913" y="137"/>
                    <a:pt x="912" y="137"/>
                  </a:cubicBezTo>
                  <a:cubicBezTo>
                    <a:pt x="912" y="138"/>
                    <a:pt x="911" y="138"/>
                    <a:pt x="911" y="139"/>
                  </a:cubicBezTo>
                  <a:cubicBezTo>
                    <a:pt x="911" y="139"/>
                    <a:pt x="910" y="140"/>
                    <a:pt x="910" y="140"/>
                  </a:cubicBezTo>
                  <a:cubicBezTo>
                    <a:pt x="910" y="139"/>
                    <a:pt x="910" y="139"/>
                    <a:pt x="910" y="138"/>
                  </a:cubicBezTo>
                  <a:cubicBezTo>
                    <a:pt x="910" y="137"/>
                    <a:pt x="910" y="137"/>
                    <a:pt x="910" y="136"/>
                  </a:cubicBezTo>
                  <a:cubicBezTo>
                    <a:pt x="910" y="136"/>
                    <a:pt x="910" y="136"/>
                    <a:pt x="910" y="135"/>
                  </a:cubicBezTo>
                  <a:cubicBezTo>
                    <a:pt x="910" y="135"/>
                    <a:pt x="909" y="135"/>
                    <a:pt x="909" y="134"/>
                  </a:cubicBezTo>
                  <a:cubicBezTo>
                    <a:pt x="909" y="134"/>
                    <a:pt x="909" y="133"/>
                    <a:pt x="909" y="133"/>
                  </a:cubicBezTo>
                  <a:cubicBezTo>
                    <a:pt x="909" y="132"/>
                    <a:pt x="909" y="132"/>
                    <a:pt x="909" y="131"/>
                  </a:cubicBezTo>
                  <a:cubicBezTo>
                    <a:pt x="908" y="130"/>
                    <a:pt x="908" y="129"/>
                    <a:pt x="908" y="128"/>
                  </a:cubicBezTo>
                  <a:cubicBezTo>
                    <a:pt x="907" y="127"/>
                    <a:pt x="907" y="127"/>
                    <a:pt x="907" y="126"/>
                  </a:cubicBezTo>
                  <a:cubicBezTo>
                    <a:pt x="906" y="125"/>
                    <a:pt x="906" y="124"/>
                    <a:pt x="906" y="124"/>
                  </a:cubicBezTo>
                  <a:cubicBezTo>
                    <a:pt x="905" y="122"/>
                    <a:pt x="905" y="122"/>
                    <a:pt x="904" y="121"/>
                  </a:cubicBezTo>
                  <a:cubicBezTo>
                    <a:pt x="904" y="120"/>
                    <a:pt x="904" y="120"/>
                    <a:pt x="904" y="120"/>
                  </a:cubicBezTo>
                  <a:cubicBezTo>
                    <a:pt x="904" y="120"/>
                    <a:pt x="904" y="121"/>
                    <a:pt x="905" y="124"/>
                  </a:cubicBezTo>
                  <a:cubicBezTo>
                    <a:pt x="905" y="125"/>
                    <a:pt x="905" y="125"/>
                    <a:pt x="906" y="126"/>
                  </a:cubicBezTo>
                  <a:cubicBezTo>
                    <a:pt x="906" y="127"/>
                    <a:pt x="906" y="128"/>
                    <a:pt x="906" y="129"/>
                  </a:cubicBezTo>
                  <a:cubicBezTo>
                    <a:pt x="906" y="130"/>
                    <a:pt x="907" y="132"/>
                    <a:pt x="907" y="134"/>
                  </a:cubicBezTo>
                  <a:cubicBezTo>
                    <a:pt x="907" y="135"/>
                    <a:pt x="907" y="135"/>
                    <a:pt x="907" y="135"/>
                  </a:cubicBezTo>
                  <a:cubicBezTo>
                    <a:pt x="907" y="136"/>
                    <a:pt x="907" y="136"/>
                    <a:pt x="907" y="136"/>
                  </a:cubicBezTo>
                  <a:cubicBezTo>
                    <a:pt x="907" y="137"/>
                    <a:pt x="907" y="137"/>
                    <a:pt x="907" y="138"/>
                  </a:cubicBezTo>
                  <a:cubicBezTo>
                    <a:pt x="908" y="139"/>
                    <a:pt x="908" y="140"/>
                    <a:pt x="908" y="141"/>
                  </a:cubicBezTo>
                  <a:cubicBezTo>
                    <a:pt x="908" y="142"/>
                    <a:pt x="908" y="142"/>
                    <a:pt x="908" y="142"/>
                  </a:cubicBezTo>
                  <a:cubicBezTo>
                    <a:pt x="908" y="143"/>
                    <a:pt x="908" y="143"/>
                    <a:pt x="908" y="143"/>
                  </a:cubicBezTo>
                  <a:cubicBezTo>
                    <a:pt x="908" y="144"/>
                    <a:pt x="908" y="144"/>
                    <a:pt x="908" y="145"/>
                  </a:cubicBezTo>
                  <a:cubicBezTo>
                    <a:pt x="908" y="146"/>
                    <a:pt x="908" y="146"/>
                    <a:pt x="908" y="146"/>
                  </a:cubicBezTo>
                  <a:cubicBezTo>
                    <a:pt x="908" y="146"/>
                    <a:pt x="908" y="146"/>
                    <a:pt x="908" y="146"/>
                  </a:cubicBezTo>
                  <a:cubicBezTo>
                    <a:pt x="908" y="147"/>
                    <a:pt x="908" y="148"/>
                    <a:pt x="908" y="149"/>
                  </a:cubicBezTo>
                  <a:cubicBezTo>
                    <a:pt x="907" y="152"/>
                    <a:pt x="907" y="154"/>
                    <a:pt x="906" y="157"/>
                  </a:cubicBezTo>
                  <a:cubicBezTo>
                    <a:pt x="906" y="158"/>
                    <a:pt x="906" y="158"/>
                    <a:pt x="906" y="159"/>
                  </a:cubicBezTo>
                  <a:cubicBezTo>
                    <a:pt x="905" y="160"/>
                    <a:pt x="905" y="160"/>
                    <a:pt x="905" y="161"/>
                  </a:cubicBezTo>
                  <a:cubicBezTo>
                    <a:pt x="905" y="162"/>
                    <a:pt x="905" y="162"/>
                    <a:pt x="904" y="163"/>
                  </a:cubicBezTo>
                  <a:cubicBezTo>
                    <a:pt x="904" y="164"/>
                    <a:pt x="904" y="164"/>
                    <a:pt x="904" y="164"/>
                  </a:cubicBezTo>
                  <a:cubicBezTo>
                    <a:pt x="904" y="164"/>
                    <a:pt x="904" y="164"/>
                    <a:pt x="904" y="165"/>
                  </a:cubicBezTo>
                  <a:cubicBezTo>
                    <a:pt x="903" y="166"/>
                    <a:pt x="902" y="168"/>
                    <a:pt x="901" y="169"/>
                  </a:cubicBezTo>
                  <a:cubicBezTo>
                    <a:pt x="901" y="169"/>
                    <a:pt x="901" y="169"/>
                    <a:pt x="901" y="169"/>
                  </a:cubicBezTo>
                  <a:cubicBezTo>
                    <a:pt x="901" y="168"/>
                    <a:pt x="901" y="168"/>
                    <a:pt x="901" y="168"/>
                  </a:cubicBezTo>
                  <a:cubicBezTo>
                    <a:pt x="901" y="168"/>
                    <a:pt x="901" y="167"/>
                    <a:pt x="901" y="167"/>
                  </a:cubicBezTo>
                  <a:cubicBezTo>
                    <a:pt x="901" y="166"/>
                    <a:pt x="901" y="166"/>
                    <a:pt x="900" y="166"/>
                  </a:cubicBezTo>
                  <a:cubicBezTo>
                    <a:pt x="900" y="165"/>
                    <a:pt x="900" y="165"/>
                    <a:pt x="900" y="165"/>
                  </a:cubicBezTo>
                  <a:cubicBezTo>
                    <a:pt x="900" y="165"/>
                    <a:pt x="900" y="165"/>
                    <a:pt x="900" y="164"/>
                  </a:cubicBezTo>
                  <a:cubicBezTo>
                    <a:pt x="900" y="164"/>
                    <a:pt x="900" y="163"/>
                    <a:pt x="900" y="163"/>
                  </a:cubicBezTo>
                  <a:cubicBezTo>
                    <a:pt x="899" y="162"/>
                    <a:pt x="899" y="161"/>
                    <a:pt x="898" y="160"/>
                  </a:cubicBezTo>
                  <a:cubicBezTo>
                    <a:pt x="898" y="159"/>
                    <a:pt x="897" y="159"/>
                    <a:pt x="897" y="158"/>
                  </a:cubicBezTo>
                  <a:cubicBezTo>
                    <a:pt x="897" y="157"/>
                    <a:pt x="897" y="157"/>
                    <a:pt x="896" y="157"/>
                  </a:cubicBezTo>
                  <a:cubicBezTo>
                    <a:pt x="900" y="147"/>
                    <a:pt x="884" y="140"/>
                    <a:pt x="878" y="138"/>
                  </a:cubicBezTo>
                  <a:cubicBezTo>
                    <a:pt x="882" y="145"/>
                    <a:pt x="882" y="163"/>
                    <a:pt x="895" y="158"/>
                  </a:cubicBezTo>
                  <a:cubicBezTo>
                    <a:pt x="894" y="157"/>
                    <a:pt x="894" y="157"/>
                    <a:pt x="894" y="157"/>
                  </a:cubicBezTo>
                  <a:cubicBezTo>
                    <a:pt x="895" y="158"/>
                    <a:pt x="895" y="158"/>
                    <a:pt x="895" y="159"/>
                  </a:cubicBezTo>
                  <a:cubicBezTo>
                    <a:pt x="896" y="158"/>
                    <a:pt x="896" y="158"/>
                    <a:pt x="896" y="158"/>
                  </a:cubicBezTo>
                  <a:cubicBezTo>
                    <a:pt x="896" y="158"/>
                    <a:pt x="896" y="158"/>
                    <a:pt x="896" y="158"/>
                  </a:cubicBezTo>
                  <a:cubicBezTo>
                    <a:pt x="896" y="159"/>
                    <a:pt x="897" y="160"/>
                    <a:pt x="897" y="161"/>
                  </a:cubicBezTo>
                  <a:cubicBezTo>
                    <a:pt x="898" y="162"/>
                    <a:pt x="898" y="163"/>
                    <a:pt x="898" y="163"/>
                  </a:cubicBezTo>
                  <a:cubicBezTo>
                    <a:pt x="899" y="164"/>
                    <a:pt x="899" y="164"/>
                    <a:pt x="899" y="165"/>
                  </a:cubicBezTo>
                  <a:cubicBezTo>
                    <a:pt x="899" y="165"/>
                    <a:pt x="899" y="165"/>
                    <a:pt x="899" y="165"/>
                  </a:cubicBezTo>
                  <a:cubicBezTo>
                    <a:pt x="899" y="165"/>
                    <a:pt x="899" y="166"/>
                    <a:pt x="899" y="166"/>
                  </a:cubicBezTo>
                  <a:cubicBezTo>
                    <a:pt x="899" y="166"/>
                    <a:pt x="899" y="167"/>
                    <a:pt x="900" y="167"/>
                  </a:cubicBezTo>
                  <a:cubicBezTo>
                    <a:pt x="900" y="167"/>
                    <a:pt x="900" y="168"/>
                    <a:pt x="900" y="168"/>
                  </a:cubicBezTo>
                  <a:cubicBezTo>
                    <a:pt x="900" y="168"/>
                    <a:pt x="900" y="168"/>
                    <a:pt x="900" y="169"/>
                  </a:cubicBezTo>
                  <a:cubicBezTo>
                    <a:pt x="900" y="169"/>
                    <a:pt x="900" y="169"/>
                    <a:pt x="900" y="169"/>
                  </a:cubicBezTo>
                  <a:cubicBezTo>
                    <a:pt x="900" y="169"/>
                    <a:pt x="900" y="170"/>
                    <a:pt x="900" y="170"/>
                  </a:cubicBezTo>
                  <a:cubicBezTo>
                    <a:pt x="900" y="170"/>
                    <a:pt x="900" y="170"/>
                    <a:pt x="900" y="170"/>
                  </a:cubicBezTo>
                  <a:cubicBezTo>
                    <a:pt x="900" y="171"/>
                    <a:pt x="900" y="171"/>
                    <a:pt x="900" y="171"/>
                  </a:cubicBezTo>
                  <a:cubicBezTo>
                    <a:pt x="899" y="172"/>
                    <a:pt x="899" y="172"/>
                    <a:pt x="899" y="173"/>
                  </a:cubicBezTo>
                  <a:cubicBezTo>
                    <a:pt x="898" y="173"/>
                    <a:pt x="898" y="174"/>
                    <a:pt x="897" y="174"/>
                  </a:cubicBezTo>
                  <a:cubicBezTo>
                    <a:pt x="897" y="175"/>
                    <a:pt x="897" y="175"/>
                    <a:pt x="896" y="176"/>
                  </a:cubicBezTo>
                  <a:cubicBezTo>
                    <a:pt x="896" y="176"/>
                    <a:pt x="895" y="176"/>
                    <a:pt x="895" y="177"/>
                  </a:cubicBezTo>
                  <a:cubicBezTo>
                    <a:pt x="894" y="178"/>
                    <a:pt x="893" y="179"/>
                    <a:pt x="892" y="180"/>
                  </a:cubicBezTo>
                  <a:cubicBezTo>
                    <a:pt x="892" y="180"/>
                    <a:pt x="892" y="180"/>
                    <a:pt x="892" y="181"/>
                  </a:cubicBezTo>
                  <a:cubicBezTo>
                    <a:pt x="892" y="181"/>
                    <a:pt x="892" y="181"/>
                    <a:pt x="892" y="181"/>
                  </a:cubicBezTo>
                  <a:cubicBezTo>
                    <a:pt x="891" y="181"/>
                    <a:pt x="891" y="181"/>
                    <a:pt x="891" y="181"/>
                  </a:cubicBezTo>
                  <a:cubicBezTo>
                    <a:pt x="891" y="182"/>
                    <a:pt x="891" y="182"/>
                    <a:pt x="891" y="182"/>
                  </a:cubicBezTo>
                  <a:cubicBezTo>
                    <a:pt x="891" y="183"/>
                    <a:pt x="891" y="183"/>
                    <a:pt x="891" y="183"/>
                  </a:cubicBezTo>
                  <a:cubicBezTo>
                    <a:pt x="890" y="186"/>
                    <a:pt x="890" y="188"/>
                    <a:pt x="890" y="191"/>
                  </a:cubicBezTo>
                  <a:cubicBezTo>
                    <a:pt x="890" y="191"/>
                    <a:pt x="890" y="192"/>
                    <a:pt x="890" y="192"/>
                  </a:cubicBezTo>
                  <a:cubicBezTo>
                    <a:pt x="890" y="193"/>
                    <a:pt x="891" y="194"/>
                    <a:pt x="891" y="194"/>
                  </a:cubicBezTo>
                  <a:cubicBezTo>
                    <a:pt x="891" y="195"/>
                    <a:pt x="891" y="195"/>
                    <a:pt x="891" y="196"/>
                  </a:cubicBezTo>
                  <a:cubicBezTo>
                    <a:pt x="891" y="196"/>
                    <a:pt x="892" y="197"/>
                    <a:pt x="892" y="197"/>
                  </a:cubicBezTo>
                  <a:cubicBezTo>
                    <a:pt x="892" y="198"/>
                    <a:pt x="893" y="199"/>
                    <a:pt x="893" y="200"/>
                  </a:cubicBezTo>
                  <a:cubicBezTo>
                    <a:pt x="892" y="198"/>
                    <a:pt x="890" y="196"/>
                    <a:pt x="889" y="194"/>
                  </a:cubicBezTo>
                  <a:cubicBezTo>
                    <a:pt x="887" y="191"/>
                    <a:pt x="885" y="188"/>
                    <a:pt x="882" y="185"/>
                  </a:cubicBezTo>
                  <a:cubicBezTo>
                    <a:pt x="881" y="184"/>
                    <a:pt x="880" y="183"/>
                    <a:pt x="878" y="181"/>
                  </a:cubicBezTo>
                  <a:cubicBezTo>
                    <a:pt x="878" y="181"/>
                    <a:pt x="877" y="180"/>
                    <a:pt x="876" y="180"/>
                  </a:cubicBezTo>
                  <a:cubicBezTo>
                    <a:pt x="875" y="179"/>
                    <a:pt x="875" y="179"/>
                    <a:pt x="874" y="178"/>
                  </a:cubicBezTo>
                  <a:cubicBezTo>
                    <a:pt x="871" y="176"/>
                    <a:pt x="868" y="174"/>
                    <a:pt x="865" y="173"/>
                  </a:cubicBezTo>
                  <a:cubicBezTo>
                    <a:pt x="860" y="169"/>
                    <a:pt x="855" y="165"/>
                    <a:pt x="850" y="161"/>
                  </a:cubicBezTo>
                  <a:cubicBezTo>
                    <a:pt x="848" y="159"/>
                    <a:pt x="845" y="157"/>
                    <a:pt x="843" y="154"/>
                  </a:cubicBezTo>
                  <a:cubicBezTo>
                    <a:pt x="841" y="152"/>
                    <a:pt x="839" y="150"/>
                    <a:pt x="837" y="148"/>
                  </a:cubicBezTo>
                  <a:cubicBezTo>
                    <a:pt x="835" y="147"/>
                    <a:pt x="834" y="145"/>
                    <a:pt x="833" y="144"/>
                  </a:cubicBezTo>
                  <a:cubicBezTo>
                    <a:pt x="833" y="144"/>
                    <a:pt x="833" y="143"/>
                    <a:pt x="833" y="143"/>
                  </a:cubicBezTo>
                  <a:cubicBezTo>
                    <a:pt x="832" y="142"/>
                    <a:pt x="832" y="140"/>
                    <a:pt x="832" y="139"/>
                  </a:cubicBezTo>
                  <a:cubicBezTo>
                    <a:pt x="832" y="138"/>
                    <a:pt x="832" y="138"/>
                    <a:pt x="832" y="138"/>
                  </a:cubicBezTo>
                  <a:cubicBezTo>
                    <a:pt x="832" y="137"/>
                    <a:pt x="832" y="137"/>
                    <a:pt x="832" y="136"/>
                  </a:cubicBezTo>
                  <a:cubicBezTo>
                    <a:pt x="832" y="136"/>
                    <a:pt x="832" y="135"/>
                    <a:pt x="832" y="134"/>
                  </a:cubicBezTo>
                  <a:cubicBezTo>
                    <a:pt x="832" y="133"/>
                    <a:pt x="832" y="132"/>
                    <a:pt x="833" y="131"/>
                  </a:cubicBezTo>
                  <a:cubicBezTo>
                    <a:pt x="833" y="131"/>
                    <a:pt x="833" y="131"/>
                    <a:pt x="833" y="131"/>
                  </a:cubicBezTo>
                  <a:cubicBezTo>
                    <a:pt x="833" y="130"/>
                    <a:pt x="833" y="130"/>
                    <a:pt x="833" y="130"/>
                  </a:cubicBezTo>
                  <a:cubicBezTo>
                    <a:pt x="833" y="130"/>
                    <a:pt x="833" y="129"/>
                    <a:pt x="833" y="129"/>
                  </a:cubicBezTo>
                  <a:cubicBezTo>
                    <a:pt x="834" y="129"/>
                    <a:pt x="834" y="129"/>
                    <a:pt x="834" y="129"/>
                  </a:cubicBezTo>
                  <a:cubicBezTo>
                    <a:pt x="835" y="127"/>
                    <a:pt x="836" y="125"/>
                    <a:pt x="837" y="124"/>
                  </a:cubicBezTo>
                  <a:cubicBezTo>
                    <a:pt x="838" y="123"/>
                    <a:pt x="839" y="122"/>
                    <a:pt x="839" y="121"/>
                  </a:cubicBezTo>
                  <a:cubicBezTo>
                    <a:pt x="840" y="120"/>
                    <a:pt x="840" y="119"/>
                    <a:pt x="840" y="119"/>
                  </a:cubicBezTo>
                  <a:cubicBezTo>
                    <a:pt x="840" y="118"/>
                    <a:pt x="840" y="118"/>
                    <a:pt x="840" y="118"/>
                  </a:cubicBezTo>
                  <a:cubicBezTo>
                    <a:pt x="840" y="118"/>
                    <a:pt x="840" y="118"/>
                    <a:pt x="840" y="118"/>
                  </a:cubicBezTo>
                  <a:cubicBezTo>
                    <a:pt x="840" y="117"/>
                    <a:pt x="840" y="117"/>
                    <a:pt x="840" y="117"/>
                  </a:cubicBezTo>
                  <a:cubicBezTo>
                    <a:pt x="840" y="117"/>
                    <a:pt x="840" y="117"/>
                    <a:pt x="840" y="117"/>
                  </a:cubicBezTo>
                  <a:cubicBezTo>
                    <a:pt x="840" y="114"/>
                    <a:pt x="840" y="111"/>
                    <a:pt x="839" y="108"/>
                  </a:cubicBezTo>
                  <a:cubicBezTo>
                    <a:pt x="839" y="108"/>
                    <a:pt x="839" y="107"/>
                    <a:pt x="839" y="107"/>
                  </a:cubicBezTo>
                  <a:cubicBezTo>
                    <a:pt x="839" y="106"/>
                    <a:pt x="839" y="106"/>
                    <a:pt x="839" y="106"/>
                  </a:cubicBezTo>
                  <a:cubicBezTo>
                    <a:pt x="839" y="106"/>
                    <a:pt x="839" y="106"/>
                    <a:pt x="839" y="106"/>
                  </a:cubicBezTo>
                  <a:cubicBezTo>
                    <a:pt x="839" y="106"/>
                    <a:pt x="839" y="105"/>
                    <a:pt x="839" y="105"/>
                  </a:cubicBezTo>
                  <a:cubicBezTo>
                    <a:pt x="839" y="105"/>
                    <a:pt x="839" y="104"/>
                    <a:pt x="840" y="103"/>
                  </a:cubicBezTo>
                  <a:cubicBezTo>
                    <a:pt x="840" y="103"/>
                    <a:pt x="840" y="102"/>
                    <a:pt x="840" y="101"/>
                  </a:cubicBezTo>
                  <a:cubicBezTo>
                    <a:pt x="841" y="101"/>
                    <a:pt x="841" y="100"/>
                    <a:pt x="841" y="99"/>
                  </a:cubicBezTo>
                  <a:cubicBezTo>
                    <a:pt x="841" y="99"/>
                    <a:pt x="842" y="98"/>
                    <a:pt x="842" y="97"/>
                  </a:cubicBezTo>
                  <a:cubicBezTo>
                    <a:pt x="842" y="97"/>
                    <a:pt x="843" y="96"/>
                    <a:pt x="843" y="95"/>
                  </a:cubicBezTo>
                  <a:cubicBezTo>
                    <a:pt x="851" y="91"/>
                    <a:pt x="858" y="85"/>
                    <a:pt x="856" y="73"/>
                  </a:cubicBezTo>
                  <a:cubicBezTo>
                    <a:pt x="848" y="78"/>
                    <a:pt x="840" y="83"/>
                    <a:pt x="840" y="96"/>
                  </a:cubicBezTo>
                  <a:cubicBezTo>
                    <a:pt x="840" y="96"/>
                    <a:pt x="840" y="96"/>
                    <a:pt x="840" y="96"/>
                  </a:cubicBezTo>
                  <a:cubicBezTo>
                    <a:pt x="840" y="96"/>
                    <a:pt x="840" y="96"/>
                    <a:pt x="840" y="96"/>
                  </a:cubicBezTo>
                  <a:cubicBezTo>
                    <a:pt x="840" y="97"/>
                    <a:pt x="840" y="97"/>
                    <a:pt x="839" y="98"/>
                  </a:cubicBezTo>
                  <a:cubicBezTo>
                    <a:pt x="839" y="99"/>
                    <a:pt x="839" y="100"/>
                    <a:pt x="838" y="100"/>
                  </a:cubicBezTo>
                  <a:cubicBezTo>
                    <a:pt x="838" y="101"/>
                    <a:pt x="838" y="102"/>
                    <a:pt x="838" y="103"/>
                  </a:cubicBezTo>
                  <a:cubicBezTo>
                    <a:pt x="838" y="103"/>
                    <a:pt x="838" y="103"/>
                    <a:pt x="838" y="103"/>
                  </a:cubicBezTo>
                  <a:cubicBezTo>
                    <a:pt x="837" y="102"/>
                    <a:pt x="837" y="101"/>
                    <a:pt x="837" y="101"/>
                  </a:cubicBezTo>
                  <a:cubicBezTo>
                    <a:pt x="836" y="98"/>
                    <a:pt x="836" y="96"/>
                    <a:pt x="835" y="93"/>
                  </a:cubicBezTo>
                  <a:cubicBezTo>
                    <a:pt x="834" y="88"/>
                    <a:pt x="834" y="84"/>
                    <a:pt x="833" y="80"/>
                  </a:cubicBezTo>
                  <a:cubicBezTo>
                    <a:pt x="833" y="79"/>
                    <a:pt x="833" y="79"/>
                    <a:pt x="833" y="78"/>
                  </a:cubicBezTo>
                  <a:cubicBezTo>
                    <a:pt x="833" y="78"/>
                    <a:pt x="833" y="77"/>
                    <a:pt x="833" y="77"/>
                  </a:cubicBezTo>
                  <a:cubicBezTo>
                    <a:pt x="832" y="76"/>
                    <a:pt x="832" y="75"/>
                    <a:pt x="832" y="74"/>
                  </a:cubicBezTo>
                  <a:cubicBezTo>
                    <a:pt x="832" y="73"/>
                    <a:pt x="831" y="71"/>
                    <a:pt x="831" y="70"/>
                  </a:cubicBezTo>
                  <a:cubicBezTo>
                    <a:pt x="831" y="70"/>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1" y="69"/>
                    <a:pt x="831" y="69"/>
                    <a:pt x="831" y="69"/>
                  </a:cubicBezTo>
                  <a:cubicBezTo>
                    <a:pt x="832" y="69"/>
                    <a:pt x="832" y="69"/>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1" y="68"/>
                    <a:pt x="831" y="68"/>
                  </a:cubicBezTo>
                  <a:cubicBezTo>
                    <a:pt x="831" y="68"/>
                    <a:pt x="830" y="68"/>
                    <a:pt x="830" y="69"/>
                  </a:cubicBezTo>
                  <a:cubicBezTo>
                    <a:pt x="830" y="69"/>
                    <a:pt x="830" y="70"/>
                    <a:pt x="830" y="70"/>
                  </a:cubicBezTo>
                  <a:cubicBezTo>
                    <a:pt x="830" y="72"/>
                    <a:pt x="830" y="73"/>
                    <a:pt x="830" y="75"/>
                  </a:cubicBezTo>
                  <a:cubicBezTo>
                    <a:pt x="830" y="75"/>
                    <a:pt x="830" y="76"/>
                    <a:pt x="830" y="77"/>
                  </a:cubicBezTo>
                  <a:cubicBezTo>
                    <a:pt x="830" y="77"/>
                    <a:pt x="830" y="78"/>
                    <a:pt x="831" y="78"/>
                  </a:cubicBezTo>
                  <a:cubicBezTo>
                    <a:pt x="831" y="79"/>
                    <a:pt x="831" y="79"/>
                    <a:pt x="831" y="80"/>
                  </a:cubicBezTo>
                  <a:cubicBezTo>
                    <a:pt x="831" y="81"/>
                    <a:pt x="831" y="83"/>
                    <a:pt x="831" y="84"/>
                  </a:cubicBezTo>
                  <a:cubicBezTo>
                    <a:pt x="831" y="84"/>
                    <a:pt x="831" y="84"/>
                    <a:pt x="831" y="84"/>
                  </a:cubicBezTo>
                  <a:cubicBezTo>
                    <a:pt x="831" y="83"/>
                    <a:pt x="831" y="83"/>
                    <a:pt x="830" y="83"/>
                  </a:cubicBezTo>
                  <a:cubicBezTo>
                    <a:pt x="830" y="82"/>
                    <a:pt x="830" y="82"/>
                    <a:pt x="830" y="81"/>
                  </a:cubicBezTo>
                  <a:cubicBezTo>
                    <a:pt x="829" y="81"/>
                    <a:pt x="829" y="80"/>
                    <a:pt x="829" y="80"/>
                  </a:cubicBezTo>
                  <a:cubicBezTo>
                    <a:pt x="828" y="79"/>
                    <a:pt x="828" y="78"/>
                    <a:pt x="827" y="77"/>
                  </a:cubicBezTo>
                  <a:cubicBezTo>
                    <a:pt x="826" y="77"/>
                    <a:pt x="826" y="76"/>
                    <a:pt x="825" y="75"/>
                  </a:cubicBezTo>
                  <a:cubicBezTo>
                    <a:pt x="825" y="75"/>
                    <a:pt x="824" y="74"/>
                    <a:pt x="824" y="74"/>
                  </a:cubicBezTo>
                  <a:cubicBezTo>
                    <a:pt x="830" y="62"/>
                    <a:pt x="805" y="57"/>
                    <a:pt x="799" y="53"/>
                  </a:cubicBezTo>
                  <a:cubicBezTo>
                    <a:pt x="802" y="64"/>
                    <a:pt x="812" y="84"/>
                    <a:pt x="823" y="76"/>
                  </a:cubicBezTo>
                  <a:cubicBezTo>
                    <a:pt x="822" y="75"/>
                    <a:pt x="822" y="74"/>
                    <a:pt x="821" y="74"/>
                  </a:cubicBezTo>
                  <a:cubicBezTo>
                    <a:pt x="822" y="74"/>
                    <a:pt x="822" y="74"/>
                    <a:pt x="822" y="74"/>
                  </a:cubicBezTo>
                  <a:cubicBezTo>
                    <a:pt x="822" y="75"/>
                    <a:pt x="823" y="75"/>
                    <a:pt x="824" y="76"/>
                  </a:cubicBezTo>
                  <a:cubicBezTo>
                    <a:pt x="824" y="77"/>
                    <a:pt x="825" y="78"/>
                    <a:pt x="826" y="79"/>
                  </a:cubicBezTo>
                  <a:cubicBezTo>
                    <a:pt x="826" y="79"/>
                    <a:pt x="827" y="80"/>
                    <a:pt x="828" y="81"/>
                  </a:cubicBezTo>
                  <a:cubicBezTo>
                    <a:pt x="828" y="81"/>
                    <a:pt x="828" y="82"/>
                    <a:pt x="828" y="82"/>
                  </a:cubicBezTo>
                  <a:cubicBezTo>
                    <a:pt x="829" y="83"/>
                    <a:pt x="829" y="83"/>
                    <a:pt x="829" y="83"/>
                  </a:cubicBezTo>
                  <a:cubicBezTo>
                    <a:pt x="829" y="84"/>
                    <a:pt x="830" y="84"/>
                    <a:pt x="830" y="85"/>
                  </a:cubicBezTo>
                  <a:cubicBezTo>
                    <a:pt x="830" y="85"/>
                    <a:pt x="830" y="85"/>
                    <a:pt x="830" y="86"/>
                  </a:cubicBezTo>
                  <a:cubicBezTo>
                    <a:pt x="830" y="86"/>
                    <a:pt x="831" y="86"/>
                    <a:pt x="831" y="86"/>
                  </a:cubicBezTo>
                  <a:cubicBezTo>
                    <a:pt x="831" y="86"/>
                    <a:pt x="831" y="87"/>
                    <a:pt x="831" y="87"/>
                  </a:cubicBezTo>
                  <a:cubicBezTo>
                    <a:pt x="831" y="87"/>
                    <a:pt x="831" y="87"/>
                    <a:pt x="832" y="88"/>
                  </a:cubicBezTo>
                  <a:cubicBezTo>
                    <a:pt x="832" y="88"/>
                    <a:pt x="832" y="88"/>
                    <a:pt x="832" y="88"/>
                  </a:cubicBezTo>
                  <a:cubicBezTo>
                    <a:pt x="832" y="90"/>
                    <a:pt x="833" y="92"/>
                    <a:pt x="833" y="93"/>
                  </a:cubicBezTo>
                  <a:cubicBezTo>
                    <a:pt x="833" y="96"/>
                    <a:pt x="834" y="98"/>
                    <a:pt x="835" y="101"/>
                  </a:cubicBezTo>
                  <a:cubicBezTo>
                    <a:pt x="835" y="104"/>
                    <a:pt x="836" y="106"/>
                    <a:pt x="837" y="109"/>
                  </a:cubicBezTo>
                  <a:cubicBezTo>
                    <a:pt x="838" y="111"/>
                    <a:pt x="838" y="114"/>
                    <a:pt x="838" y="116"/>
                  </a:cubicBezTo>
                  <a:cubicBezTo>
                    <a:pt x="838" y="116"/>
                    <a:pt x="838" y="116"/>
                    <a:pt x="838" y="116"/>
                  </a:cubicBezTo>
                  <a:cubicBezTo>
                    <a:pt x="838" y="117"/>
                    <a:pt x="838" y="117"/>
                    <a:pt x="838" y="117"/>
                  </a:cubicBezTo>
                  <a:cubicBezTo>
                    <a:pt x="838" y="117"/>
                    <a:pt x="838" y="117"/>
                    <a:pt x="838" y="117"/>
                  </a:cubicBezTo>
                  <a:cubicBezTo>
                    <a:pt x="838" y="118"/>
                    <a:pt x="838" y="118"/>
                    <a:pt x="838" y="118"/>
                  </a:cubicBezTo>
                  <a:cubicBezTo>
                    <a:pt x="837" y="118"/>
                    <a:pt x="837" y="119"/>
                    <a:pt x="837" y="119"/>
                  </a:cubicBezTo>
                  <a:cubicBezTo>
                    <a:pt x="837" y="120"/>
                    <a:pt x="836" y="121"/>
                    <a:pt x="835" y="122"/>
                  </a:cubicBezTo>
                  <a:cubicBezTo>
                    <a:pt x="834" y="123"/>
                    <a:pt x="833" y="125"/>
                    <a:pt x="832" y="127"/>
                  </a:cubicBezTo>
                  <a:cubicBezTo>
                    <a:pt x="832" y="127"/>
                    <a:pt x="831" y="127"/>
                    <a:pt x="831" y="128"/>
                  </a:cubicBezTo>
                  <a:cubicBezTo>
                    <a:pt x="831" y="128"/>
                    <a:pt x="831" y="128"/>
                    <a:pt x="831" y="128"/>
                  </a:cubicBezTo>
                  <a:cubicBezTo>
                    <a:pt x="831" y="129"/>
                    <a:pt x="831" y="129"/>
                    <a:pt x="831" y="129"/>
                  </a:cubicBezTo>
                  <a:cubicBezTo>
                    <a:pt x="831" y="129"/>
                    <a:pt x="830" y="130"/>
                    <a:pt x="830" y="130"/>
                  </a:cubicBezTo>
                  <a:cubicBezTo>
                    <a:pt x="830" y="131"/>
                    <a:pt x="830" y="132"/>
                    <a:pt x="830" y="133"/>
                  </a:cubicBezTo>
                  <a:cubicBezTo>
                    <a:pt x="830" y="134"/>
                    <a:pt x="830" y="134"/>
                    <a:pt x="830" y="135"/>
                  </a:cubicBezTo>
                  <a:cubicBezTo>
                    <a:pt x="830" y="135"/>
                    <a:pt x="830" y="136"/>
                    <a:pt x="830" y="136"/>
                  </a:cubicBezTo>
                  <a:cubicBezTo>
                    <a:pt x="830" y="137"/>
                    <a:pt x="830" y="137"/>
                    <a:pt x="830" y="138"/>
                  </a:cubicBezTo>
                  <a:cubicBezTo>
                    <a:pt x="830" y="138"/>
                    <a:pt x="830" y="138"/>
                    <a:pt x="830" y="139"/>
                  </a:cubicBezTo>
                  <a:cubicBezTo>
                    <a:pt x="831" y="140"/>
                    <a:pt x="831" y="142"/>
                    <a:pt x="832" y="143"/>
                  </a:cubicBezTo>
                  <a:cubicBezTo>
                    <a:pt x="832" y="143"/>
                    <a:pt x="832" y="143"/>
                    <a:pt x="832" y="143"/>
                  </a:cubicBezTo>
                  <a:cubicBezTo>
                    <a:pt x="831" y="143"/>
                    <a:pt x="831" y="142"/>
                    <a:pt x="830" y="142"/>
                  </a:cubicBezTo>
                  <a:cubicBezTo>
                    <a:pt x="829" y="141"/>
                    <a:pt x="829" y="141"/>
                    <a:pt x="828" y="141"/>
                  </a:cubicBezTo>
                  <a:cubicBezTo>
                    <a:pt x="828" y="140"/>
                    <a:pt x="828" y="140"/>
                    <a:pt x="828" y="140"/>
                  </a:cubicBezTo>
                  <a:cubicBezTo>
                    <a:pt x="828" y="140"/>
                    <a:pt x="828" y="140"/>
                    <a:pt x="828" y="140"/>
                  </a:cubicBezTo>
                  <a:cubicBezTo>
                    <a:pt x="828" y="140"/>
                    <a:pt x="828" y="140"/>
                    <a:pt x="828" y="140"/>
                  </a:cubicBezTo>
                  <a:cubicBezTo>
                    <a:pt x="828" y="140"/>
                    <a:pt x="828" y="140"/>
                    <a:pt x="827" y="140"/>
                  </a:cubicBezTo>
                  <a:cubicBezTo>
                    <a:pt x="827" y="140"/>
                    <a:pt x="827" y="140"/>
                    <a:pt x="827" y="140"/>
                  </a:cubicBezTo>
                  <a:cubicBezTo>
                    <a:pt x="827" y="140"/>
                    <a:pt x="827" y="140"/>
                    <a:pt x="826" y="140"/>
                  </a:cubicBezTo>
                  <a:cubicBezTo>
                    <a:pt x="826" y="139"/>
                    <a:pt x="826" y="139"/>
                    <a:pt x="825" y="139"/>
                  </a:cubicBezTo>
                  <a:cubicBezTo>
                    <a:pt x="825" y="139"/>
                    <a:pt x="825" y="139"/>
                    <a:pt x="824" y="139"/>
                  </a:cubicBezTo>
                  <a:cubicBezTo>
                    <a:pt x="824" y="138"/>
                    <a:pt x="823" y="138"/>
                    <a:pt x="823" y="138"/>
                  </a:cubicBezTo>
                  <a:cubicBezTo>
                    <a:pt x="821" y="137"/>
                    <a:pt x="820" y="137"/>
                    <a:pt x="819" y="137"/>
                  </a:cubicBezTo>
                  <a:cubicBezTo>
                    <a:pt x="818" y="136"/>
                    <a:pt x="817" y="136"/>
                    <a:pt x="816" y="136"/>
                  </a:cubicBezTo>
                  <a:cubicBezTo>
                    <a:pt x="814" y="135"/>
                    <a:pt x="812" y="135"/>
                    <a:pt x="810" y="134"/>
                  </a:cubicBezTo>
                  <a:cubicBezTo>
                    <a:pt x="806" y="134"/>
                    <a:pt x="803" y="133"/>
                    <a:pt x="800" y="132"/>
                  </a:cubicBezTo>
                  <a:cubicBezTo>
                    <a:pt x="799" y="131"/>
                    <a:pt x="798" y="131"/>
                    <a:pt x="797" y="130"/>
                  </a:cubicBezTo>
                  <a:cubicBezTo>
                    <a:pt x="796" y="130"/>
                    <a:pt x="795" y="129"/>
                    <a:pt x="794" y="129"/>
                  </a:cubicBezTo>
                  <a:cubicBezTo>
                    <a:pt x="793" y="128"/>
                    <a:pt x="792" y="128"/>
                    <a:pt x="792" y="128"/>
                  </a:cubicBezTo>
                  <a:cubicBezTo>
                    <a:pt x="792" y="128"/>
                    <a:pt x="793" y="128"/>
                    <a:pt x="794" y="129"/>
                  </a:cubicBezTo>
                  <a:cubicBezTo>
                    <a:pt x="795" y="130"/>
                    <a:pt x="796" y="130"/>
                    <a:pt x="797" y="131"/>
                  </a:cubicBezTo>
                  <a:cubicBezTo>
                    <a:pt x="798" y="132"/>
                    <a:pt x="799" y="132"/>
                    <a:pt x="800" y="133"/>
                  </a:cubicBezTo>
                  <a:cubicBezTo>
                    <a:pt x="801" y="134"/>
                    <a:pt x="802" y="134"/>
                    <a:pt x="803" y="135"/>
                  </a:cubicBezTo>
                  <a:cubicBezTo>
                    <a:pt x="803" y="135"/>
                    <a:pt x="802" y="135"/>
                    <a:pt x="802" y="135"/>
                  </a:cubicBezTo>
                  <a:cubicBezTo>
                    <a:pt x="800" y="135"/>
                    <a:pt x="799" y="135"/>
                    <a:pt x="798" y="135"/>
                  </a:cubicBezTo>
                  <a:cubicBezTo>
                    <a:pt x="797" y="136"/>
                    <a:pt x="796" y="136"/>
                    <a:pt x="795" y="136"/>
                  </a:cubicBezTo>
                  <a:cubicBezTo>
                    <a:pt x="794" y="136"/>
                    <a:pt x="793" y="137"/>
                    <a:pt x="792" y="137"/>
                  </a:cubicBezTo>
                  <a:cubicBezTo>
                    <a:pt x="778" y="130"/>
                    <a:pt x="778" y="142"/>
                    <a:pt x="767" y="144"/>
                  </a:cubicBezTo>
                  <a:cubicBezTo>
                    <a:pt x="779" y="153"/>
                    <a:pt x="791" y="157"/>
                    <a:pt x="792" y="139"/>
                  </a:cubicBezTo>
                  <a:cubicBezTo>
                    <a:pt x="792" y="139"/>
                    <a:pt x="793" y="139"/>
                    <a:pt x="793" y="139"/>
                  </a:cubicBezTo>
                  <a:cubicBezTo>
                    <a:pt x="793" y="139"/>
                    <a:pt x="794" y="138"/>
                    <a:pt x="796" y="138"/>
                  </a:cubicBezTo>
                  <a:cubicBezTo>
                    <a:pt x="797" y="138"/>
                    <a:pt x="798" y="138"/>
                    <a:pt x="799" y="137"/>
                  </a:cubicBezTo>
                  <a:cubicBezTo>
                    <a:pt x="800" y="137"/>
                    <a:pt x="801" y="137"/>
                    <a:pt x="802" y="137"/>
                  </a:cubicBezTo>
                  <a:cubicBezTo>
                    <a:pt x="803" y="137"/>
                    <a:pt x="804" y="137"/>
                    <a:pt x="805" y="137"/>
                  </a:cubicBezTo>
                  <a:cubicBezTo>
                    <a:pt x="806" y="137"/>
                    <a:pt x="806" y="137"/>
                    <a:pt x="807" y="137"/>
                  </a:cubicBezTo>
                  <a:cubicBezTo>
                    <a:pt x="807" y="137"/>
                    <a:pt x="808" y="137"/>
                    <a:pt x="808" y="137"/>
                  </a:cubicBezTo>
                  <a:cubicBezTo>
                    <a:pt x="809" y="137"/>
                    <a:pt x="809" y="137"/>
                    <a:pt x="809" y="137"/>
                  </a:cubicBezTo>
                  <a:cubicBezTo>
                    <a:pt x="809" y="137"/>
                    <a:pt x="809" y="137"/>
                    <a:pt x="810" y="137"/>
                  </a:cubicBezTo>
                  <a:cubicBezTo>
                    <a:pt x="811" y="138"/>
                    <a:pt x="813" y="139"/>
                    <a:pt x="816" y="139"/>
                  </a:cubicBezTo>
                  <a:cubicBezTo>
                    <a:pt x="817" y="140"/>
                    <a:pt x="818" y="140"/>
                    <a:pt x="819" y="140"/>
                  </a:cubicBezTo>
                  <a:cubicBezTo>
                    <a:pt x="820" y="141"/>
                    <a:pt x="821" y="141"/>
                    <a:pt x="822" y="141"/>
                  </a:cubicBezTo>
                  <a:cubicBezTo>
                    <a:pt x="823" y="142"/>
                    <a:pt x="823" y="142"/>
                    <a:pt x="824" y="142"/>
                  </a:cubicBezTo>
                  <a:cubicBezTo>
                    <a:pt x="824" y="142"/>
                    <a:pt x="824" y="142"/>
                    <a:pt x="824" y="142"/>
                  </a:cubicBezTo>
                  <a:cubicBezTo>
                    <a:pt x="825" y="143"/>
                    <a:pt x="825" y="143"/>
                    <a:pt x="825" y="143"/>
                  </a:cubicBezTo>
                  <a:cubicBezTo>
                    <a:pt x="825" y="143"/>
                    <a:pt x="826" y="143"/>
                    <a:pt x="826" y="143"/>
                  </a:cubicBezTo>
                  <a:cubicBezTo>
                    <a:pt x="826" y="143"/>
                    <a:pt x="826" y="143"/>
                    <a:pt x="826" y="143"/>
                  </a:cubicBezTo>
                  <a:cubicBezTo>
                    <a:pt x="826" y="143"/>
                    <a:pt x="826" y="143"/>
                    <a:pt x="826" y="143"/>
                  </a:cubicBezTo>
                  <a:cubicBezTo>
                    <a:pt x="826" y="143"/>
                    <a:pt x="826" y="143"/>
                    <a:pt x="826" y="143"/>
                  </a:cubicBezTo>
                  <a:cubicBezTo>
                    <a:pt x="826" y="143"/>
                    <a:pt x="826" y="143"/>
                    <a:pt x="826" y="143"/>
                  </a:cubicBezTo>
                  <a:cubicBezTo>
                    <a:pt x="827" y="144"/>
                    <a:pt x="827" y="144"/>
                    <a:pt x="827" y="144"/>
                  </a:cubicBezTo>
                  <a:cubicBezTo>
                    <a:pt x="827" y="144"/>
                    <a:pt x="828" y="145"/>
                    <a:pt x="828" y="145"/>
                  </a:cubicBezTo>
                  <a:cubicBezTo>
                    <a:pt x="830" y="146"/>
                    <a:pt x="833" y="148"/>
                    <a:pt x="835" y="150"/>
                  </a:cubicBezTo>
                  <a:cubicBezTo>
                    <a:pt x="837" y="152"/>
                    <a:pt x="839" y="155"/>
                    <a:pt x="841" y="157"/>
                  </a:cubicBezTo>
                  <a:cubicBezTo>
                    <a:pt x="843" y="159"/>
                    <a:pt x="846" y="162"/>
                    <a:pt x="848" y="164"/>
                  </a:cubicBezTo>
                  <a:cubicBezTo>
                    <a:pt x="851" y="166"/>
                    <a:pt x="854" y="168"/>
                    <a:pt x="856" y="171"/>
                  </a:cubicBezTo>
                  <a:cubicBezTo>
                    <a:pt x="856" y="171"/>
                    <a:pt x="856" y="171"/>
                    <a:pt x="856" y="171"/>
                  </a:cubicBezTo>
                  <a:cubicBezTo>
                    <a:pt x="856" y="171"/>
                    <a:pt x="856" y="171"/>
                    <a:pt x="855" y="171"/>
                  </a:cubicBezTo>
                  <a:cubicBezTo>
                    <a:pt x="855" y="171"/>
                    <a:pt x="854" y="171"/>
                    <a:pt x="854" y="171"/>
                  </a:cubicBezTo>
                  <a:cubicBezTo>
                    <a:pt x="853" y="171"/>
                    <a:pt x="853" y="172"/>
                    <a:pt x="853" y="172"/>
                  </a:cubicBezTo>
                  <a:cubicBezTo>
                    <a:pt x="853" y="172"/>
                    <a:pt x="853" y="172"/>
                    <a:pt x="852" y="172"/>
                  </a:cubicBezTo>
                  <a:cubicBezTo>
                    <a:pt x="851" y="173"/>
                    <a:pt x="850" y="173"/>
                    <a:pt x="849" y="174"/>
                  </a:cubicBezTo>
                  <a:cubicBezTo>
                    <a:pt x="848" y="175"/>
                    <a:pt x="847" y="176"/>
                    <a:pt x="846" y="177"/>
                  </a:cubicBezTo>
                  <a:cubicBezTo>
                    <a:pt x="844" y="178"/>
                    <a:pt x="842" y="180"/>
                    <a:pt x="839" y="182"/>
                  </a:cubicBezTo>
                  <a:cubicBezTo>
                    <a:pt x="838" y="183"/>
                    <a:pt x="837" y="183"/>
                    <a:pt x="836" y="184"/>
                  </a:cubicBezTo>
                  <a:cubicBezTo>
                    <a:pt x="834" y="185"/>
                    <a:pt x="833" y="185"/>
                    <a:pt x="832" y="186"/>
                  </a:cubicBezTo>
                  <a:cubicBezTo>
                    <a:pt x="831" y="186"/>
                    <a:pt x="829" y="187"/>
                    <a:pt x="828" y="187"/>
                  </a:cubicBezTo>
                  <a:cubicBezTo>
                    <a:pt x="828" y="187"/>
                    <a:pt x="828" y="187"/>
                    <a:pt x="828" y="187"/>
                  </a:cubicBezTo>
                  <a:cubicBezTo>
                    <a:pt x="828" y="187"/>
                    <a:pt x="827" y="187"/>
                    <a:pt x="827" y="186"/>
                  </a:cubicBezTo>
                  <a:cubicBezTo>
                    <a:pt x="827" y="186"/>
                    <a:pt x="826" y="186"/>
                    <a:pt x="826" y="186"/>
                  </a:cubicBezTo>
                  <a:cubicBezTo>
                    <a:pt x="826" y="186"/>
                    <a:pt x="826" y="186"/>
                    <a:pt x="826" y="186"/>
                  </a:cubicBezTo>
                  <a:cubicBezTo>
                    <a:pt x="826" y="186"/>
                    <a:pt x="825" y="186"/>
                    <a:pt x="825" y="186"/>
                  </a:cubicBezTo>
                  <a:cubicBezTo>
                    <a:pt x="825" y="186"/>
                    <a:pt x="824" y="185"/>
                    <a:pt x="823" y="185"/>
                  </a:cubicBezTo>
                  <a:cubicBezTo>
                    <a:pt x="822" y="185"/>
                    <a:pt x="822" y="185"/>
                    <a:pt x="821" y="184"/>
                  </a:cubicBezTo>
                  <a:cubicBezTo>
                    <a:pt x="820" y="184"/>
                    <a:pt x="819" y="184"/>
                    <a:pt x="819" y="183"/>
                  </a:cubicBezTo>
                  <a:cubicBezTo>
                    <a:pt x="818" y="183"/>
                    <a:pt x="817" y="183"/>
                    <a:pt x="816" y="182"/>
                  </a:cubicBezTo>
                  <a:cubicBezTo>
                    <a:pt x="812" y="170"/>
                    <a:pt x="803" y="174"/>
                    <a:pt x="794" y="167"/>
                  </a:cubicBezTo>
                  <a:cubicBezTo>
                    <a:pt x="797" y="173"/>
                    <a:pt x="799" y="181"/>
                    <a:pt x="804" y="184"/>
                  </a:cubicBezTo>
                  <a:cubicBezTo>
                    <a:pt x="807" y="186"/>
                    <a:pt x="814" y="187"/>
                    <a:pt x="816" y="184"/>
                  </a:cubicBezTo>
                  <a:cubicBezTo>
                    <a:pt x="817" y="184"/>
                    <a:pt x="817" y="184"/>
                    <a:pt x="817" y="184"/>
                  </a:cubicBezTo>
                  <a:cubicBezTo>
                    <a:pt x="817" y="184"/>
                    <a:pt x="817" y="184"/>
                    <a:pt x="817" y="184"/>
                  </a:cubicBezTo>
                  <a:cubicBezTo>
                    <a:pt x="817" y="184"/>
                    <a:pt x="817" y="184"/>
                    <a:pt x="817" y="184"/>
                  </a:cubicBezTo>
                  <a:cubicBezTo>
                    <a:pt x="817" y="185"/>
                    <a:pt x="818" y="185"/>
                    <a:pt x="818" y="185"/>
                  </a:cubicBezTo>
                  <a:cubicBezTo>
                    <a:pt x="819" y="185"/>
                    <a:pt x="820" y="186"/>
                    <a:pt x="821" y="186"/>
                  </a:cubicBezTo>
                  <a:cubicBezTo>
                    <a:pt x="821" y="186"/>
                    <a:pt x="822" y="186"/>
                    <a:pt x="823" y="187"/>
                  </a:cubicBezTo>
                  <a:cubicBezTo>
                    <a:pt x="824" y="187"/>
                    <a:pt x="824" y="187"/>
                    <a:pt x="825" y="187"/>
                  </a:cubicBezTo>
                  <a:cubicBezTo>
                    <a:pt x="825" y="187"/>
                    <a:pt x="825" y="187"/>
                    <a:pt x="826" y="187"/>
                  </a:cubicBezTo>
                  <a:cubicBezTo>
                    <a:pt x="826" y="188"/>
                    <a:pt x="826" y="188"/>
                    <a:pt x="826" y="188"/>
                  </a:cubicBezTo>
                  <a:cubicBezTo>
                    <a:pt x="826" y="188"/>
                    <a:pt x="826" y="188"/>
                    <a:pt x="826" y="188"/>
                  </a:cubicBezTo>
                  <a:cubicBezTo>
                    <a:pt x="826" y="188"/>
                    <a:pt x="825" y="188"/>
                    <a:pt x="825" y="188"/>
                  </a:cubicBezTo>
                  <a:cubicBezTo>
                    <a:pt x="824" y="188"/>
                    <a:pt x="824" y="188"/>
                    <a:pt x="824" y="188"/>
                  </a:cubicBezTo>
                  <a:cubicBezTo>
                    <a:pt x="824" y="188"/>
                    <a:pt x="823" y="188"/>
                    <a:pt x="823" y="188"/>
                  </a:cubicBezTo>
                  <a:cubicBezTo>
                    <a:pt x="823" y="188"/>
                    <a:pt x="822" y="189"/>
                    <a:pt x="822" y="189"/>
                  </a:cubicBezTo>
                  <a:cubicBezTo>
                    <a:pt x="821" y="189"/>
                    <a:pt x="820" y="189"/>
                    <a:pt x="820" y="189"/>
                  </a:cubicBezTo>
                  <a:cubicBezTo>
                    <a:pt x="818" y="190"/>
                    <a:pt x="818" y="190"/>
                    <a:pt x="818" y="190"/>
                  </a:cubicBezTo>
                  <a:cubicBezTo>
                    <a:pt x="818" y="190"/>
                    <a:pt x="818" y="190"/>
                    <a:pt x="818" y="190"/>
                  </a:cubicBezTo>
                  <a:cubicBezTo>
                    <a:pt x="819" y="190"/>
                    <a:pt x="819" y="190"/>
                    <a:pt x="820" y="190"/>
                  </a:cubicBezTo>
                  <a:cubicBezTo>
                    <a:pt x="821" y="191"/>
                    <a:pt x="821" y="191"/>
                    <a:pt x="822" y="191"/>
                  </a:cubicBezTo>
                  <a:cubicBezTo>
                    <a:pt x="823" y="191"/>
                    <a:pt x="823" y="191"/>
                    <a:pt x="824" y="191"/>
                  </a:cubicBezTo>
                  <a:cubicBezTo>
                    <a:pt x="824" y="191"/>
                    <a:pt x="824" y="191"/>
                    <a:pt x="825" y="191"/>
                  </a:cubicBezTo>
                  <a:cubicBezTo>
                    <a:pt x="825" y="191"/>
                    <a:pt x="825" y="191"/>
                    <a:pt x="825" y="191"/>
                  </a:cubicBezTo>
                  <a:cubicBezTo>
                    <a:pt x="828" y="190"/>
                    <a:pt x="830" y="189"/>
                    <a:pt x="833" y="188"/>
                  </a:cubicBezTo>
                  <a:cubicBezTo>
                    <a:pt x="834" y="188"/>
                    <a:pt x="835" y="188"/>
                    <a:pt x="836" y="187"/>
                  </a:cubicBezTo>
                  <a:cubicBezTo>
                    <a:pt x="836" y="187"/>
                    <a:pt x="835" y="188"/>
                    <a:pt x="835" y="188"/>
                  </a:cubicBezTo>
                  <a:cubicBezTo>
                    <a:pt x="835" y="188"/>
                    <a:pt x="835" y="189"/>
                    <a:pt x="835" y="189"/>
                  </a:cubicBezTo>
                  <a:cubicBezTo>
                    <a:pt x="834" y="190"/>
                    <a:pt x="834" y="190"/>
                    <a:pt x="834" y="190"/>
                  </a:cubicBezTo>
                  <a:cubicBezTo>
                    <a:pt x="834" y="191"/>
                    <a:pt x="833" y="192"/>
                    <a:pt x="833" y="193"/>
                  </a:cubicBezTo>
                  <a:cubicBezTo>
                    <a:pt x="833" y="193"/>
                    <a:pt x="833" y="193"/>
                    <a:pt x="833" y="193"/>
                  </a:cubicBezTo>
                  <a:cubicBezTo>
                    <a:pt x="823" y="198"/>
                    <a:pt x="820" y="207"/>
                    <a:pt x="828" y="219"/>
                  </a:cubicBezTo>
                  <a:cubicBezTo>
                    <a:pt x="831" y="209"/>
                    <a:pt x="839" y="207"/>
                    <a:pt x="834" y="194"/>
                  </a:cubicBezTo>
                  <a:cubicBezTo>
                    <a:pt x="834" y="194"/>
                    <a:pt x="834" y="194"/>
                    <a:pt x="834" y="194"/>
                  </a:cubicBezTo>
                  <a:cubicBezTo>
                    <a:pt x="834" y="193"/>
                    <a:pt x="835" y="192"/>
                    <a:pt x="835" y="191"/>
                  </a:cubicBezTo>
                  <a:cubicBezTo>
                    <a:pt x="835" y="191"/>
                    <a:pt x="835" y="190"/>
                    <a:pt x="836" y="190"/>
                  </a:cubicBezTo>
                  <a:cubicBezTo>
                    <a:pt x="836" y="189"/>
                    <a:pt x="836" y="189"/>
                    <a:pt x="836" y="189"/>
                  </a:cubicBezTo>
                  <a:cubicBezTo>
                    <a:pt x="837" y="188"/>
                    <a:pt x="837" y="187"/>
                    <a:pt x="838" y="186"/>
                  </a:cubicBezTo>
                  <a:cubicBezTo>
                    <a:pt x="839" y="185"/>
                    <a:pt x="840" y="185"/>
                    <a:pt x="841" y="184"/>
                  </a:cubicBezTo>
                  <a:cubicBezTo>
                    <a:pt x="843" y="182"/>
                    <a:pt x="845" y="181"/>
                    <a:pt x="848" y="179"/>
                  </a:cubicBezTo>
                  <a:cubicBezTo>
                    <a:pt x="849" y="178"/>
                    <a:pt x="850" y="177"/>
                    <a:pt x="851" y="176"/>
                  </a:cubicBezTo>
                  <a:cubicBezTo>
                    <a:pt x="852" y="176"/>
                    <a:pt x="853" y="175"/>
                    <a:pt x="854" y="175"/>
                  </a:cubicBezTo>
                  <a:cubicBezTo>
                    <a:pt x="854" y="174"/>
                    <a:pt x="854" y="174"/>
                    <a:pt x="854" y="174"/>
                  </a:cubicBezTo>
                  <a:cubicBezTo>
                    <a:pt x="855" y="174"/>
                    <a:pt x="855" y="174"/>
                    <a:pt x="855" y="174"/>
                  </a:cubicBezTo>
                  <a:cubicBezTo>
                    <a:pt x="855" y="173"/>
                    <a:pt x="856" y="173"/>
                    <a:pt x="856" y="173"/>
                  </a:cubicBezTo>
                  <a:cubicBezTo>
                    <a:pt x="856" y="173"/>
                    <a:pt x="857" y="172"/>
                    <a:pt x="857" y="172"/>
                  </a:cubicBezTo>
                  <a:cubicBezTo>
                    <a:pt x="857" y="172"/>
                    <a:pt x="858" y="172"/>
                    <a:pt x="858" y="172"/>
                  </a:cubicBezTo>
                  <a:cubicBezTo>
                    <a:pt x="860" y="173"/>
                    <a:pt x="862" y="174"/>
                    <a:pt x="864" y="176"/>
                  </a:cubicBezTo>
                  <a:cubicBezTo>
                    <a:pt x="867" y="178"/>
                    <a:pt x="870" y="179"/>
                    <a:pt x="872" y="181"/>
                  </a:cubicBezTo>
                  <a:cubicBezTo>
                    <a:pt x="873" y="182"/>
                    <a:pt x="874" y="182"/>
                    <a:pt x="874" y="183"/>
                  </a:cubicBezTo>
                  <a:cubicBezTo>
                    <a:pt x="875" y="183"/>
                    <a:pt x="876" y="184"/>
                    <a:pt x="876" y="184"/>
                  </a:cubicBezTo>
                  <a:cubicBezTo>
                    <a:pt x="878" y="185"/>
                    <a:pt x="879" y="187"/>
                    <a:pt x="880" y="188"/>
                  </a:cubicBezTo>
                  <a:cubicBezTo>
                    <a:pt x="885" y="193"/>
                    <a:pt x="888" y="199"/>
                    <a:pt x="892" y="204"/>
                  </a:cubicBezTo>
                  <a:cubicBezTo>
                    <a:pt x="894" y="208"/>
                    <a:pt x="896" y="211"/>
                    <a:pt x="898" y="214"/>
                  </a:cubicBezTo>
                  <a:cubicBezTo>
                    <a:pt x="898" y="214"/>
                    <a:pt x="898" y="213"/>
                    <a:pt x="897" y="213"/>
                  </a:cubicBezTo>
                  <a:cubicBezTo>
                    <a:pt x="897" y="213"/>
                    <a:pt x="897" y="213"/>
                    <a:pt x="897" y="213"/>
                  </a:cubicBezTo>
                  <a:cubicBezTo>
                    <a:pt x="896" y="213"/>
                    <a:pt x="896" y="213"/>
                    <a:pt x="896" y="213"/>
                  </a:cubicBezTo>
                  <a:cubicBezTo>
                    <a:pt x="896" y="213"/>
                    <a:pt x="896" y="212"/>
                    <a:pt x="896" y="212"/>
                  </a:cubicBezTo>
                  <a:cubicBezTo>
                    <a:pt x="895" y="212"/>
                    <a:pt x="894" y="212"/>
                    <a:pt x="893" y="212"/>
                  </a:cubicBezTo>
                  <a:cubicBezTo>
                    <a:pt x="892" y="212"/>
                    <a:pt x="892" y="212"/>
                    <a:pt x="891" y="213"/>
                  </a:cubicBezTo>
                  <a:cubicBezTo>
                    <a:pt x="890" y="213"/>
                    <a:pt x="889" y="213"/>
                    <a:pt x="888" y="213"/>
                  </a:cubicBezTo>
                  <a:cubicBezTo>
                    <a:pt x="887" y="213"/>
                    <a:pt x="886" y="213"/>
                    <a:pt x="886" y="214"/>
                  </a:cubicBezTo>
                  <a:cubicBezTo>
                    <a:pt x="884" y="214"/>
                    <a:pt x="883" y="214"/>
                    <a:pt x="882" y="214"/>
                  </a:cubicBezTo>
                  <a:cubicBezTo>
                    <a:pt x="872" y="202"/>
                    <a:pt x="865" y="217"/>
                    <a:pt x="856" y="203"/>
                  </a:cubicBezTo>
                  <a:cubicBezTo>
                    <a:pt x="857" y="211"/>
                    <a:pt x="860" y="218"/>
                    <a:pt x="867" y="222"/>
                  </a:cubicBezTo>
                  <a:cubicBezTo>
                    <a:pt x="872" y="224"/>
                    <a:pt x="883" y="223"/>
                    <a:pt x="883" y="216"/>
                  </a:cubicBezTo>
                  <a:cubicBezTo>
                    <a:pt x="884" y="216"/>
                    <a:pt x="885" y="215"/>
                    <a:pt x="886" y="215"/>
                  </a:cubicBezTo>
                  <a:cubicBezTo>
                    <a:pt x="887" y="215"/>
                    <a:pt x="888" y="215"/>
                    <a:pt x="889" y="215"/>
                  </a:cubicBezTo>
                  <a:cubicBezTo>
                    <a:pt x="889" y="214"/>
                    <a:pt x="890" y="214"/>
                    <a:pt x="891" y="214"/>
                  </a:cubicBezTo>
                  <a:cubicBezTo>
                    <a:pt x="892" y="214"/>
                    <a:pt x="893" y="214"/>
                    <a:pt x="893" y="214"/>
                  </a:cubicBezTo>
                  <a:cubicBezTo>
                    <a:pt x="894" y="214"/>
                    <a:pt x="895" y="214"/>
                    <a:pt x="896" y="214"/>
                  </a:cubicBezTo>
                  <a:cubicBezTo>
                    <a:pt x="896" y="214"/>
                    <a:pt x="896" y="214"/>
                    <a:pt x="896" y="214"/>
                  </a:cubicBezTo>
                  <a:cubicBezTo>
                    <a:pt x="896" y="214"/>
                    <a:pt x="896" y="214"/>
                    <a:pt x="896" y="214"/>
                  </a:cubicBezTo>
                  <a:cubicBezTo>
                    <a:pt x="897" y="214"/>
                    <a:pt x="897" y="214"/>
                    <a:pt x="897" y="214"/>
                  </a:cubicBezTo>
                  <a:cubicBezTo>
                    <a:pt x="898" y="214"/>
                    <a:pt x="898" y="215"/>
                    <a:pt x="899" y="215"/>
                  </a:cubicBezTo>
                  <a:cubicBezTo>
                    <a:pt x="899" y="215"/>
                    <a:pt x="899" y="215"/>
                    <a:pt x="899" y="215"/>
                  </a:cubicBezTo>
                  <a:cubicBezTo>
                    <a:pt x="901" y="217"/>
                    <a:pt x="902" y="219"/>
                    <a:pt x="903" y="222"/>
                  </a:cubicBezTo>
                  <a:cubicBezTo>
                    <a:pt x="907" y="226"/>
                    <a:pt x="910" y="231"/>
                    <a:pt x="913" y="235"/>
                  </a:cubicBezTo>
                  <a:cubicBezTo>
                    <a:pt x="908" y="232"/>
                    <a:pt x="904" y="229"/>
                    <a:pt x="898" y="226"/>
                  </a:cubicBezTo>
                  <a:cubicBezTo>
                    <a:pt x="908" y="233"/>
                    <a:pt x="917" y="242"/>
                    <a:pt x="914" y="253"/>
                  </a:cubicBezTo>
                  <a:cubicBezTo>
                    <a:pt x="876" y="241"/>
                    <a:pt x="873" y="248"/>
                    <a:pt x="837" y="263"/>
                  </a:cubicBezTo>
                  <a:cubicBezTo>
                    <a:pt x="875" y="253"/>
                    <a:pt x="884" y="251"/>
                    <a:pt x="916" y="269"/>
                  </a:cubicBezTo>
                  <a:cubicBezTo>
                    <a:pt x="928" y="276"/>
                    <a:pt x="934" y="281"/>
                    <a:pt x="943" y="288"/>
                  </a:cubicBezTo>
                  <a:cubicBezTo>
                    <a:pt x="946" y="290"/>
                    <a:pt x="944" y="297"/>
                    <a:pt x="949" y="301"/>
                  </a:cubicBezTo>
                  <a:cubicBezTo>
                    <a:pt x="955" y="306"/>
                    <a:pt x="966" y="303"/>
                    <a:pt x="973" y="307"/>
                  </a:cubicBezTo>
                  <a:cubicBezTo>
                    <a:pt x="986" y="316"/>
                    <a:pt x="991" y="325"/>
                    <a:pt x="1004" y="335"/>
                  </a:cubicBezTo>
                  <a:cubicBezTo>
                    <a:pt x="1019" y="347"/>
                    <a:pt x="1044" y="350"/>
                    <a:pt x="1059" y="362"/>
                  </a:cubicBezTo>
                  <a:cubicBezTo>
                    <a:pt x="1089" y="388"/>
                    <a:pt x="1121" y="442"/>
                    <a:pt x="1121" y="442"/>
                  </a:cubicBezTo>
                  <a:cubicBezTo>
                    <a:pt x="1121" y="442"/>
                    <a:pt x="1113" y="446"/>
                    <a:pt x="1108" y="444"/>
                  </a:cubicBezTo>
                  <a:cubicBezTo>
                    <a:pt x="1091" y="437"/>
                    <a:pt x="1075" y="429"/>
                    <a:pt x="1065" y="419"/>
                  </a:cubicBezTo>
                  <a:cubicBezTo>
                    <a:pt x="1045" y="399"/>
                    <a:pt x="1039" y="382"/>
                    <a:pt x="1015" y="369"/>
                  </a:cubicBezTo>
                  <a:cubicBezTo>
                    <a:pt x="995" y="357"/>
                    <a:pt x="965" y="353"/>
                    <a:pt x="945" y="354"/>
                  </a:cubicBezTo>
                  <a:cubicBezTo>
                    <a:pt x="917" y="355"/>
                    <a:pt x="925" y="332"/>
                    <a:pt x="905" y="325"/>
                  </a:cubicBezTo>
                  <a:cubicBezTo>
                    <a:pt x="915" y="338"/>
                    <a:pt x="918" y="354"/>
                    <a:pt x="918" y="354"/>
                  </a:cubicBezTo>
                  <a:cubicBezTo>
                    <a:pt x="910" y="365"/>
                    <a:pt x="867" y="375"/>
                    <a:pt x="855" y="376"/>
                  </a:cubicBezTo>
                  <a:cubicBezTo>
                    <a:pt x="879" y="382"/>
                    <a:pt x="900" y="376"/>
                    <a:pt x="924" y="372"/>
                  </a:cubicBezTo>
                  <a:cubicBezTo>
                    <a:pt x="951" y="368"/>
                    <a:pt x="968" y="369"/>
                    <a:pt x="991" y="379"/>
                  </a:cubicBezTo>
                  <a:cubicBezTo>
                    <a:pt x="1005" y="385"/>
                    <a:pt x="1018" y="394"/>
                    <a:pt x="1028" y="404"/>
                  </a:cubicBezTo>
                  <a:cubicBezTo>
                    <a:pt x="1037" y="414"/>
                    <a:pt x="1034" y="422"/>
                    <a:pt x="1041" y="432"/>
                  </a:cubicBezTo>
                  <a:cubicBezTo>
                    <a:pt x="1044" y="437"/>
                    <a:pt x="1048" y="441"/>
                    <a:pt x="1050" y="444"/>
                  </a:cubicBezTo>
                  <a:cubicBezTo>
                    <a:pt x="1050" y="444"/>
                    <a:pt x="1049" y="444"/>
                    <a:pt x="1048" y="444"/>
                  </a:cubicBezTo>
                  <a:cubicBezTo>
                    <a:pt x="1046" y="444"/>
                    <a:pt x="1044" y="444"/>
                    <a:pt x="1042" y="444"/>
                  </a:cubicBezTo>
                  <a:cubicBezTo>
                    <a:pt x="1036" y="445"/>
                    <a:pt x="1029" y="445"/>
                    <a:pt x="1023" y="446"/>
                  </a:cubicBezTo>
                  <a:cubicBezTo>
                    <a:pt x="1023" y="446"/>
                    <a:pt x="1023" y="446"/>
                    <a:pt x="1023" y="446"/>
                  </a:cubicBezTo>
                  <a:cubicBezTo>
                    <a:pt x="1022" y="445"/>
                    <a:pt x="1021" y="445"/>
                    <a:pt x="1020" y="444"/>
                  </a:cubicBezTo>
                  <a:cubicBezTo>
                    <a:pt x="1020" y="444"/>
                    <a:pt x="1019" y="443"/>
                    <a:pt x="1019" y="443"/>
                  </a:cubicBezTo>
                  <a:cubicBezTo>
                    <a:pt x="1018" y="442"/>
                    <a:pt x="1018" y="442"/>
                    <a:pt x="1017" y="442"/>
                  </a:cubicBezTo>
                  <a:cubicBezTo>
                    <a:pt x="1016" y="441"/>
                    <a:pt x="1015" y="440"/>
                    <a:pt x="1013" y="439"/>
                  </a:cubicBezTo>
                  <a:cubicBezTo>
                    <a:pt x="1012" y="439"/>
                    <a:pt x="1011" y="438"/>
                    <a:pt x="1009" y="437"/>
                  </a:cubicBezTo>
                  <a:cubicBezTo>
                    <a:pt x="1006" y="435"/>
                    <a:pt x="1003" y="433"/>
                    <a:pt x="1000" y="431"/>
                  </a:cubicBezTo>
                  <a:cubicBezTo>
                    <a:pt x="997" y="429"/>
                    <a:pt x="994" y="426"/>
                    <a:pt x="991" y="424"/>
                  </a:cubicBezTo>
                  <a:cubicBezTo>
                    <a:pt x="990" y="423"/>
                    <a:pt x="989" y="422"/>
                    <a:pt x="987" y="421"/>
                  </a:cubicBezTo>
                  <a:cubicBezTo>
                    <a:pt x="986" y="420"/>
                    <a:pt x="985" y="419"/>
                    <a:pt x="984" y="418"/>
                  </a:cubicBezTo>
                  <a:cubicBezTo>
                    <a:pt x="984" y="418"/>
                    <a:pt x="983" y="418"/>
                    <a:pt x="983" y="418"/>
                  </a:cubicBezTo>
                  <a:cubicBezTo>
                    <a:pt x="983" y="418"/>
                    <a:pt x="983" y="418"/>
                    <a:pt x="983" y="417"/>
                  </a:cubicBezTo>
                  <a:cubicBezTo>
                    <a:pt x="983" y="417"/>
                    <a:pt x="983" y="417"/>
                    <a:pt x="983" y="416"/>
                  </a:cubicBezTo>
                  <a:cubicBezTo>
                    <a:pt x="982" y="416"/>
                    <a:pt x="982" y="416"/>
                    <a:pt x="982" y="415"/>
                  </a:cubicBezTo>
                  <a:cubicBezTo>
                    <a:pt x="982" y="415"/>
                    <a:pt x="982" y="415"/>
                    <a:pt x="982" y="415"/>
                  </a:cubicBezTo>
                  <a:cubicBezTo>
                    <a:pt x="982" y="415"/>
                    <a:pt x="982" y="415"/>
                    <a:pt x="982" y="415"/>
                  </a:cubicBezTo>
                  <a:cubicBezTo>
                    <a:pt x="981" y="414"/>
                    <a:pt x="981" y="414"/>
                    <a:pt x="980" y="413"/>
                  </a:cubicBezTo>
                  <a:cubicBezTo>
                    <a:pt x="980" y="412"/>
                    <a:pt x="979" y="412"/>
                    <a:pt x="979" y="411"/>
                  </a:cubicBezTo>
                  <a:cubicBezTo>
                    <a:pt x="978" y="411"/>
                    <a:pt x="977" y="410"/>
                    <a:pt x="977" y="410"/>
                  </a:cubicBezTo>
                  <a:cubicBezTo>
                    <a:pt x="976" y="409"/>
                    <a:pt x="975" y="409"/>
                    <a:pt x="975" y="408"/>
                  </a:cubicBezTo>
                  <a:cubicBezTo>
                    <a:pt x="975" y="408"/>
                    <a:pt x="975" y="408"/>
                    <a:pt x="975" y="408"/>
                  </a:cubicBezTo>
                  <a:cubicBezTo>
                    <a:pt x="975" y="408"/>
                    <a:pt x="975" y="408"/>
                    <a:pt x="975" y="408"/>
                  </a:cubicBezTo>
                  <a:cubicBezTo>
                    <a:pt x="969" y="397"/>
                    <a:pt x="959" y="395"/>
                    <a:pt x="948" y="394"/>
                  </a:cubicBezTo>
                  <a:cubicBezTo>
                    <a:pt x="952" y="405"/>
                    <a:pt x="962" y="409"/>
                    <a:pt x="972" y="409"/>
                  </a:cubicBezTo>
                  <a:cubicBezTo>
                    <a:pt x="972" y="409"/>
                    <a:pt x="973" y="409"/>
                    <a:pt x="974" y="410"/>
                  </a:cubicBezTo>
                  <a:cubicBezTo>
                    <a:pt x="974" y="410"/>
                    <a:pt x="975" y="411"/>
                    <a:pt x="975" y="411"/>
                  </a:cubicBezTo>
                  <a:cubicBezTo>
                    <a:pt x="976" y="412"/>
                    <a:pt x="977" y="412"/>
                    <a:pt x="977" y="413"/>
                  </a:cubicBezTo>
                  <a:cubicBezTo>
                    <a:pt x="978" y="414"/>
                    <a:pt x="978" y="414"/>
                    <a:pt x="979" y="415"/>
                  </a:cubicBezTo>
                  <a:cubicBezTo>
                    <a:pt x="979" y="415"/>
                    <a:pt x="979" y="415"/>
                    <a:pt x="979" y="415"/>
                  </a:cubicBezTo>
                  <a:cubicBezTo>
                    <a:pt x="979" y="415"/>
                    <a:pt x="979" y="415"/>
                    <a:pt x="978" y="415"/>
                  </a:cubicBezTo>
                  <a:cubicBezTo>
                    <a:pt x="977" y="414"/>
                    <a:pt x="976" y="413"/>
                    <a:pt x="976" y="413"/>
                  </a:cubicBezTo>
                  <a:cubicBezTo>
                    <a:pt x="976" y="413"/>
                    <a:pt x="977" y="414"/>
                    <a:pt x="978" y="415"/>
                  </a:cubicBezTo>
                  <a:cubicBezTo>
                    <a:pt x="978" y="416"/>
                    <a:pt x="979" y="417"/>
                    <a:pt x="980" y="418"/>
                  </a:cubicBezTo>
                  <a:cubicBezTo>
                    <a:pt x="980" y="418"/>
                    <a:pt x="981" y="418"/>
                    <a:pt x="981" y="419"/>
                  </a:cubicBezTo>
                  <a:cubicBezTo>
                    <a:pt x="981" y="419"/>
                    <a:pt x="981" y="419"/>
                    <a:pt x="982" y="420"/>
                  </a:cubicBezTo>
                  <a:cubicBezTo>
                    <a:pt x="982" y="420"/>
                    <a:pt x="982" y="420"/>
                    <a:pt x="983" y="420"/>
                  </a:cubicBezTo>
                  <a:cubicBezTo>
                    <a:pt x="984" y="421"/>
                    <a:pt x="985" y="422"/>
                    <a:pt x="986" y="423"/>
                  </a:cubicBezTo>
                  <a:cubicBezTo>
                    <a:pt x="987" y="424"/>
                    <a:pt x="989" y="425"/>
                    <a:pt x="990" y="426"/>
                  </a:cubicBezTo>
                  <a:cubicBezTo>
                    <a:pt x="993" y="428"/>
                    <a:pt x="996" y="431"/>
                    <a:pt x="999" y="433"/>
                  </a:cubicBezTo>
                  <a:cubicBezTo>
                    <a:pt x="1002" y="435"/>
                    <a:pt x="1005" y="437"/>
                    <a:pt x="1008" y="439"/>
                  </a:cubicBezTo>
                  <a:cubicBezTo>
                    <a:pt x="1009" y="440"/>
                    <a:pt x="1011" y="441"/>
                    <a:pt x="1012" y="442"/>
                  </a:cubicBezTo>
                  <a:cubicBezTo>
                    <a:pt x="1014" y="442"/>
                    <a:pt x="1015" y="443"/>
                    <a:pt x="1016" y="444"/>
                  </a:cubicBezTo>
                  <a:cubicBezTo>
                    <a:pt x="1017" y="444"/>
                    <a:pt x="1017" y="445"/>
                    <a:pt x="1018" y="445"/>
                  </a:cubicBezTo>
                  <a:cubicBezTo>
                    <a:pt x="1018" y="445"/>
                    <a:pt x="1019" y="445"/>
                    <a:pt x="1019" y="446"/>
                  </a:cubicBezTo>
                  <a:cubicBezTo>
                    <a:pt x="1020" y="446"/>
                    <a:pt x="1020" y="446"/>
                    <a:pt x="1021" y="446"/>
                  </a:cubicBezTo>
                  <a:cubicBezTo>
                    <a:pt x="1011" y="447"/>
                    <a:pt x="1001" y="449"/>
                    <a:pt x="990" y="452"/>
                  </a:cubicBezTo>
                  <a:cubicBezTo>
                    <a:pt x="988" y="452"/>
                    <a:pt x="986" y="453"/>
                    <a:pt x="983" y="454"/>
                  </a:cubicBezTo>
                  <a:cubicBezTo>
                    <a:pt x="981" y="454"/>
                    <a:pt x="979" y="455"/>
                    <a:pt x="976" y="456"/>
                  </a:cubicBezTo>
                  <a:cubicBezTo>
                    <a:pt x="972" y="457"/>
                    <a:pt x="967" y="459"/>
                    <a:pt x="962" y="461"/>
                  </a:cubicBezTo>
                  <a:cubicBezTo>
                    <a:pt x="955" y="463"/>
                    <a:pt x="947" y="466"/>
                    <a:pt x="939" y="468"/>
                  </a:cubicBezTo>
                  <a:cubicBezTo>
                    <a:pt x="939" y="468"/>
                    <a:pt x="939" y="468"/>
                    <a:pt x="938" y="468"/>
                  </a:cubicBezTo>
                  <a:cubicBezTo>
                    <a:pt x="937" y="468"/>
                    <a:pt x="937" y="468"/>
                    <a:pt x="937" y="468"/>
                  </a:cubicBezTo>
                  <a:cubicBezTo>
                    <a:pt x="936" y="467"/>
                    <a:pt x="936" y="467"/>
                    <a:pt x="936" y="467"/>
                  </a:cubicBezTo>
                  <a:cubicBezTo>
                    <a:pt x="935" y="467"/>
                    <a:pt x="935" y="467"/>
                    <a:pt x="934" y="467"/>
                  </a:cubicBezTo>
                  <a:cubicBezTo>
                    <a:pt x="934" y="467"/>
                    <a:pt x="934" y="466"/>
                    <a:pt x="934" y="466"/>
                  </a:cubicBezTo>
                  <a:cubicBezTo>
                    <a:pt x="933" y="466"/>
                    <a:pt x="933" y="466"/>
                    <a:pt x="933" y="466"/>
                  </a:cubicBezTo>
                  <a:cubicBezTo>
                    <a:pt x="932" y="466"/>
                    <a:pt x="932" y="466"/>
                    <a:pt x="931" y="466"/>
                  </a:cubicBezTo>
                  <a:cubicBezTo>
                    <a:pt x="931" y="466"/>
                    <a:pt x="930" y="466"/>
                    <a:pt x="930" y="465"/>
                  </a:cubicBezTo>
                  <a:cubicBezTo>
                    <a:pt x="930" y="465"/>
                    <a:pt x="929" y="465"/>
                    <a:pt x="929" y="465"/>
                  </a:cubicBezTo>
                  <a:cubicBezTo>
                    <a:pt x="929" y="465"/>
                    <a:pt x="928" y="465"/>
                    <a:pt x="928" y="465"/>
                  </a:cubicBezTo>
                  <a:cubicBezTo>
                    <a:pt x="928" y="465"/>
                    <a:pt x="927" y="464"/>
                    <a:pt x="926" y="464"/>
                  </a:cubicBezTo>
                  <a:cubicBezTo>
                    <a:pt x="925" y="464"/>
                    <a:pt x="924" y="463"/>
                    <a:pt x="923" y="462"/>
                  </a:cubicBezTo>
                  <a:cubicBezTo>
                    <a:pt x="922" y="462"/>
                    <a:pt x="920" y="461"/>
                    <a:pt x="919" y="460"/>
                  </a:cubicBezTo>
                  <a:cubicBezTo>
                    <a:pt x="918" y="460"/>
                    <a:pt x="917" y="459"/>
                    <a:pt x="916" y="458"/>
                  </a:cubicBezTo>
                  <a:cubicBezTo>
                    <a:pt x="915" y="457"/>
                    <a:pt x="914" y="457"/>
                    <a:pt x="914" y="456"/>
                  </a:cubicBezTo>
                  <a:cubicBezTo>
                    <a:pt x="915" y="450"/>
                    <a:pt x="915" y="441"/>
                    <a:pt x="912" y="436"/>
                  </a:cubicBezTo>
                  <a:cubicBezTo>
                    <a:pt x="907" y="430"/>
                    <a:pt x="898" y="434"/>
                    <a:pt x="891" y="434"/>
                  </a:cubicBezTo>
                  <a:cubicBezTo>
                    <a:pt x="895" y="445"/>
                    <a:pt x="895" y="468"/>
                    <a:pt x="913" y="458"/>
                  </a:cubicBezTo>
                  <a:cubicBezTo>
                    <a:pt x="913" y="458"/>
                    <a:pt x="913" y="458"/>
                    <a:pt x="913" y="458"/>
                  </a:cubicBezTo>
                  <a:cubicBezTo>
                    <a:pt x="913" y="459"/>
                    <a:pt x="912" y="460"/>
                    <a:pt x="912" y="460"/>
                  </a:cubicBezTo>
                  <a:cubicBezTo>
                    <a:pt x="913" y="459"/>
                    <a:pt x="913" y="459"/>
                    <a:pt x="913" y="459"/>
                  </a:cubicBezTo>
                  <a:cubicBezTo>
                    <a:pt x="914" y="459"/>
                    <a:pt x="914" y="460"/>
                    <a:pt x="915" y="460"/>
                  </a:cubicBezTo>
                  <a:cubicBezTo>
                    <a:pt x="916" y="461"/>
                    <a:pt x="917" y="462"/>
                    <a:pt x="918" y="463"/>
                  </a:cubicBezTo>
                  <a:cubicBezTo>
                    <a:pt x="919" y="463"/>
                    <a:pt x="921" y="464"/>
                    <a:pt x="922" y="465"/>
                  </a:cubicBezTo>
                  <a:cubicBezTo>
                    <a:pt x="923" y="465"/>
                    <a:pt x="924" y="466"/>
                    <a:pt x="926" y="466"/>
                  </a:cubicBezTo>
                  <a:cubicBezTo>
                    <a:pt x="926" y="467"/>
                    <a:pt x="927" y="467"/>
                    <a:pt x="927" y="467"/>
                  </a:cubicBezTo>
                  <a:cubicBezTo>
                    <a:pt x="928" y="467"/>
                    <a:pt x="928" y="467"/>
                    <a:pt x="928" y="467"/>
                  </a:cubicBezTo>
                  <a:cubicBezTo>
                    <a:pt x="929" y="468"/>
                    <a:pt x="929" y="468"/>
                    <a:pt x="929" y="468"/>
                  </a:cubicBezTo>
                  <a:cubicBezTo>
                    <a:pt x="930" y="468"/>
                    <a:pt x="930" y="468"/>
                    <a:pt x="931" y="468"/>
                  </a:cubicBezTo>
                  <a:cubicBezTo>
                    <a:pt x="931" y="468"/>
                    <a:pt x="932" y="469"/>
                    <a:pt x="932" y="469"/>
                  </a:cubicBezTo>
                  <a:cubicBezTo>
                    <a:pt x="933" y="469"/>
                    <a:pt x="933" y="469"/>
                    <a:pt x="933" y="469"/>
                  </a:cubicBezTo>
                  <a:cubicBezTo>
                    <a:pt x="933" y="469"/>
                    <a:pt x="934" y="469"/>
                    <a:pt x="934" y="469"/>
                  </a:cubicBezTo>
                  <a:cubicBezTo>
                    <a:pt x="934" y="469"/>
                    <a:pt x="935" y="469"/>
                    <a:pt x="935" y="469"/>
                  </a:cubicBezTo>
                  <a:cubicBezTo>
                    <a:pt x="936" y="469"/>
                    <a:pt x="936" y="469"/>
                    <a:pt x="937" y="469"/>
                  </a:cubicBezTo>
                  <a:cubicBezTo>
                    <a:pt x="937" y="469"/>
                    <a:pt x="937" y="469"/>
                    <a:pt x="938" y="469"/>
                  </a:cubicBezTo>
                  <a:cubicBezTo>
                    <a:pt x="938" y="469"/>
                    <a:pt x="938" y="469"/>
                    <a:pt x="939" y="469"/>
                  </a:cubicBezTo>
                  <a:cubicBezTo>
                    <a:pt x="937" y="469"/>
                    <a:pt x="935" y="470"/>
                    <a:pt x="933" y="470"/>
                  </a:cubicBezTo>
                  <a:cubicBezTo>
                    <a:pt x="932" y="470"/>
                    <a:pt x="931" y="471"/>
                    <a:pt x="930" y="471"/>
                  </a:cubicBezTo>
                  <a:cubicBezTo>
                    <a:pt x="928" y="471"/>
                    <a:pt x="927" y="472"/>
                    <a:pt x="926" y="472"/>
                  </a:cubicBezTo>
                  <a:cubicBezTo>
                    <a:pt x="925" y="472"/>
                    <a:pt x="924" y="473"/>
                    <a:pt x="922" y="473"/>
                  </a:cubicBezTo>
                  <a:cubicBezTo>
                    <a:pt x="919" y="473"/>
                    <a:pt x="919" y="473"/>
                    <a:pt x="919" y="473"/>
                  </a:cubicBezTo>
                  <a:cubicBezTo>
                    <a:pt x="914" y="474"/>
                    <a:pt x="909" y="475"/>
                    <a:pt x="904" y="476"/>
                  </a:cubicBezTo>
                  <a:cubicBezTo>
                    <a:pt x="894" y="477"/>
                    <a:pt x="884" y="478"/>
                    <a:pt x="875" y="479"/>
                  </a:cubicBezTo>
                  <a:cubicBezTo>
                    <a:pt x="865" y="479"/>
                    <a:pt x="856" y="480"/>
                    <a:pt x="847" y="481"/>
                  </a:cubicBezTo>
                  <a:cubicBezTo>
                    <a:pt x="839" y="482"/>
                    <a:pt x="831" y="483"/>
                    <a:pt x="823" y="485"/>
                  </a:cubicBezTo>
                  <a:cubicBezTo>
                    <a:pt x="819" y="486"/>
                    <a:pt x="816" y="487"/>
                    <a:pt x="812" y="488"/>
                  </a:cubicBezTo>
                  <a:cubicBezTo>
                    <a:pt x="811" y="488"/>
                    <a:pt x="809" y="489"/>
                    <a:pt x="807" y="489"/>
                  </a:cubicBezTo>
                  <a:cubicBezTo>
                    <a:pt x="806" y="490"/>
                    <a:pt x="804" y="491"/>
                    <a:pt x="803" y="491"/>
                  </a:cubicBezTo>
                  <a:cubicBezTo>
                    <a:pt x="797" y="493"/>
                    <a:pt x="792" y="496"/>
                    <a:pt x="788" y="498"/>
                  </a:cubicBezTo>
                  <a:cubicBezTo>
                    <a:pt x="786" y="499"/>
                    <a:pt x="784" y="500"/>
                    <a:pt x="783" y="501"/>
                  </a:cubicBezTo>
                  <a:cubicBezTo>
                    <a:pt x="781" y="502"/>
                    <a:pt x="780" y="503"/>
                    <a:pt x="779" y="504"/>
                  </a:cubicBezTo>
                  <a:cubicBezTo>
                    <a:pt x="777" y="505"/>
                    <a:pt x="776" y="506"/>
                    <a:pt x="776" y="506"/>
                  </a:cubicBezTo>
                  <a:cubicBezTo>
                    <a:pt x="776" y="506"/>
                    <a:pt x="777" y="506"/>
                    <a:pt x="779" y="504"/>
                  </a:cubicBezTo>
                  <a:cubicBezTo>
                    <a:pt x="780" y="504"/>
                    <a:pt x="782" y="503"/>
                    <a:pt x="783" y="502"/>
                  </a:cubicBezTo>
                  <a:cubicBezTo>
                    <a:pt x="785" y="501"/>
                    <a:pt x="787" y="501"/>
                    <a:pt x="789" y="500"/>
                  </a:cubicBezTo>
                  <a:cubicBezTo>
                    <a:pt x="793" y="498"/>
                    <a:pt x="798" y="496"/>
                    <a:pt x="804" y="494"/>
                  </a:cubicBezTo>
                  <a:cubicBezTo>
                    <a:pt x="805" y="494"/>
                    <a:pt x="807" y="493"/>
                    <a:pt x="808" y="493"/>
                  </a:cubicBezTo>
                  <a:cubicBezTo>
                    <a:pt x="810" y="492"/>
                    <a:pt x="812" y="492"/>
                    <a:pt x="813" y="491"/>
                  </a:cubicBezTo>
                  <a:cubicBezTo>
                    <a:pt x="814" y="491"/>
                    <a:pt x="815" y="491"/>
                    <a:pt x="816" y="491"/>
                  </a:cubicBezTo>
                  <a:cubicBezTo>
                    <a:pt x="817" y="491"/>
                    <a:pt x="817" y="490"/>
                    <a:pt x="818" y="490"/>
                  </a:cubicBezTo>
                  <a:cubicBezTo>
                    <a:pt x="820" y="490"/>
                    <a:pt x="822" y="489"/>
                    <a:pt x="824" y="489"/>
                  </a:cubicBezTo>
                  <a:cubicBezTo>
                    <a:pt x="824" y="489"/>
                    <a:pt x="824" y="489"/>
                    <a:pt x="824" y="489"/>
                  </a:cubicBezTo>
                  <a:cubicBezTo>
                    <a:pt x="824" y="489"/>
                    <a:pt x="824" y="489"/>
                    <a:pt x="824" y="489"/>
                  </a:cubicBezTo>
                  <a:cubicBezTo>
                    <a:pt x="823" y="490"/>
                    <a:pt x="822" y="491"/>
                    <a:pt x="821" y="491"/>
                  </a:cubicBezTo>
                  <a:cubicBezTo>
                    <a:pt x="820" y="492"/>
                    <a:pt x="819" y="493"/>
                    <a:pt x="818" y="494"/>
                  </a:cubicBezTo>
                  <a:cubicBezTo>
                    <a:pt x="818" y="495"/>
                    <a:pt x="817" y="495"/>
                    <a:pt x="816" y="496"/>
                  </a:cubicBezTo>
                  <a:cubicBezTo>
                    <a:pt x="816" y="496"/>
                    <a:pt x="816" y="497"/>
                    <a:pt x="816" y="497"/>
                  </a:cubicBezTo>
                  <a:cubicBezTo>
                    <a:pt x="815" y="496"/>
                    <a:pt x="815" y="496"/>
                    <a:pt x="815" y="496"/>
                  </a:cubicBezTo>
                  <a:cubicBezTo>
                    <a:pt x="799" y="503"/>
                    <a:pt x="795" y="518"/>
                    <a:pt x="791" y="534"/>
                  </a:cubicBezTo>
                  <a:cubicBezTo>
                    <a:pt x="807" y="531"/>
                    <a:pt x="813" y="517"/>
                    <a:pt x="816" y="501"/>
                  </a:cubicBezTo>
                  <a:cubicBezTo>
                    <a:pt x="816" y="500"/>
                    <a:pt x="817" y="499"/>
                    <a:pt x="818" y="499"/>
                  </a:cubicBezTo>
                  <a:cubicBezTo>
                    <a:pt x="819" y="498"/>
                    <a:pt x="820" y="497"/>
                    <a:pt x="820" y="496"/>
                  </a:cubicBezTo>
                  <a:cubicBezTo>
                    <a:pt x="821" y="495"/>
                    <a:pt x="822" y="494"/>
                    <a:pt x="823" y="494"/>
                  </a:cubicBezTo>
                  <a:cubicBezTo>
                    <a:pt x="824" y="493"/>
                    <a:pt x="825" y="492"/>
                    <a:pt x="825" y="492"/>
                  </a:cubicBezTo>
                  <a:cubicBezTo>
                    <a:pt x="826" y="491"/>
                    <a:pt x="827" y="490"/>
                    <a:pt x="828" y="490"/>
                  </a:cubicBezTo>
                  <a:cubicBezTo>
                    <a:pt x="828" y="490"/>
                    <a:pt x="828" y="490"/>
                    <a:pt x="828" y="490"/>
                  </a:cubicBezTo>
                  <a:cubicBezTo>
                    <a:pt x="828" y="489"/>
                    <a:pt x="828" y="489"/>
                    <a:pt x="829" y="489"/>
                  </a:cubicBezTo>
                  <a:cubicBezTo>
                    <a:pt x="829" y="489"/>
                    <a:pt x="829" y="489"/>
                    <a:pt x="829" y="488"/>
                  </a:cubicBezTo>
                  <a:cubicBezTo>
                    <a:pt x="830" y="488"/>
                    <a:pt x="830" y="488"/>
                    <a:pt x="830" y="488"/>
                  </a:cubicBezTo>
                  <a:cubicBezTo>
                    <a:pt x="835" y="487"/>
                    <a:pt x="841" y="486"/>
                    <a:pt x="848" y="485"/>
                  </a:cubicBezTo>
                  <a:cubicBezTo>
                    <a:pt x="856" y="484"/>
                    <a:pt x="866" y="483"/>
                    <a:pt x="875" y="483"/>
                  </a:cubicBezTo>
                  <a:cubicBezTo>
                    <a:pt x="884" y="482"/>
                    <a:pt x="894" y="481"/>
                    <a:pt x="904" y="480"/>
                  </a:cubicBezTo>
                  <a:cubicBezTo>
                    <a:pt x="909" y="479"/>
                    <a:pt x="914" y="478"/>
                    <a:pt x="919" y="477"/>
                  </a:cubicBezTo>
                  <a:cubicBezTo>
                    <a:pt x="923" y="477"/>
                    <a:pt x="923" y="477"/>
                    <a:pt x="923" y="477"/>
                  </a:cubicBezTo>
                  <a:cubicBezTo>
                    <a:pt x="924" y="476"/>
                    <a:pt x="925" y="476"/>
                    <a:pt x="927" y="476"/>
                  </a:cubicBezTo>
                  <a:cubicBezTo>
                    <a:pt x="928" y="476"/>
                    <a:pt x="929" y="475"/>
                    <a:pt x="930" y="475"/>
                  </a:cubicBezTo>
                  <a:cubicBezTo>
                    <a:pt x="932" y="475"/>
                    <a:pt x="933" y="474"/>
                    <a:pt x="934" y="474"/>
                  </a:cubicBezTo>
                  <a:cubicBezTo>
                    <a:pt x="944" y="471"/>
                    <a:pt x="954" y="468"/>
                    <a:pt x="963" y="464"/>
                  </a:cubicBezTo>
                  <a:cubicBezTo>
                    <a:pt x="966" y="463"/>
                    <a:pt x="969" y="462"/>
                    <a:pt x="971" y="462"/>
                  </a:cubicBezTo>
                  <a:cubicBezTo>
                    <a:pt x="971" y="462"/>
                    <a:pt x="971" y="462"/>
                    <a:pt x="971" y="462"/>
                  </a:cubicBezTo>
                  <a:cubicBezTo>
                    <a:pt x="970" y="462"/>
                    <a:pt x="970" y="463"/>
                    <a:pt x="969" y="463"/>
                  </a:cubicBezTo>
                  <a:cubicBezTo>
                    <a:pt x="969" y="464"/>
                    <a:pt x="968" y="464"/>
                    <a:pt x="968" y="465"/>
                  </a:cubicBezTo>
                  <a:cubicBezTo>
                    <a:pt x="967" y="465"/>
                    <a:pt x="967" y="466"/>
                    <a:pt x="966" y="467"/>
                  </a:cubicBezTo>
                  <a:cubicBezTo>
                    <a:pt x="966" y="467"/>
                    <a:pt x="965" y="467"/>
                    <a:pt x="965" y="468"/>
                  </a:cubicBezTo>
                  <a:cubicBezTo>
                    <a:pt x="965" y="468"/>
                    <a:pt x="964" y="468"/>
                    <a:pt x="964" y="469"/>
                  </a:cubicBezTo>
                  <a:cubicBezTo>
                    <a:pt x="963" y="470"/>
                    <a:pt x="962" y="472"/>
                    <a:pt x="960" y="474"/>
                  </a:cubicBezTo>
                  <a:cubicBezTo>
                    <a:pt x="959" y="476"/>
                    <a:pt x="957" y="478"/>
                    <a:pt x="956" y="480"/>
                  </a:cubicBezTo>
                  <a:cubicBezTo>
                    <a:pt x="953" y="484"/>
                    <a:pt x="950" y="488"/>
                    <a:pt x="947" y="492"/>
                  </a:cubicBezTo>
                  <a:cubicBezTo>
                    <a:pt x="944" y="496"/>
                    <a:pt x="941" y="501"/>
                    <a:pt x="939" y="504"/>
                  </a:cubicBezTo>
                  <a:cubicBezTo>
                    <a:pt x="938" y="504"/>
                    <a:pt x="938" y="504"/>
                    <a:pt x="938" y="504"/>
                  </a:cubicBezTo>
                  <a:cubicBezTo>
                    <a:pt x="937" y="504"/>
                    <a:pt x="936" y="504"/>
                    <a:pt x="935" y="504"/>
                  </a:cubicBezTo>
                  <a:cubicBezTo>
                    <a:pt x="935" y="504"/>
                    <a:pt x="935" y="504"/>
                    <a:pt x="934" y="504"/>
                  </a:cubicBezTo>
                  <a:cubicBezTo>
                    <a:pt x="934" y="504"/>
                    <a:pt x="934" y="504"/>
                    <a:pt x="933" y="504"/>
                  </a:cubicBezTo>
                  <a:cubicBezTo>
                    <a:pt x="933" y="504"/>
                    <a:pt x="933" y="504"/>
                    <a:pt x="933" y="504"/>
                  </a:cubicBezTo>
                  <a:cubicBezTo>
                    <a:pt x="932" y="504"/>
                    <a:pt x="930" y="504"/>
                    <a:pt x="929" y="504"/>
                  </a:cubicBezTo>
                  <a:cubicBezTo>
                    <a:pt x="928" y="504"/>
                    <a:pt x="927" y="504"/>
                    <a:pt x="926" y="504"/>
                  </a:cubicBezTo>
                  <a:cubicBezTo>
                    <a:pt x="923" y="504"/>
                    <a:pt x="920" y="504"/>
                    <a:pt x="918" y="505"/>
                  </a:cubicBezTo>
                  <a:cubicBezTo>
                    <a:pt x="917" y="505"/>
                    <a:pt x="917" y="505"/>
                    <a:pt x="917" y="505"/>
                  </a:cubicBezTo>
                  <a:cubicBezTo>
                    <a:pt x="917" y="504"/>
                    <a:pt x="917" y="504"/>
                    <a:pt x="917" y="504"/>
                  </a:cubicBezTo>
                  <a:cubicBezTo>
                    <a:pt x="907" y="490"/>
                    <a:pt x="890" y="502"/>
                    <a:pt x="885" y="515"/>
                  </a:cubicBezTo>
                  <a:cubicBezTo>
                    <a:pt x="895" y="514"/>
                    <a:pt x="911" y="520"/>
                    <a:pt x="916" y="507"/>
                  </a:cubicBezTo>
                  <a:cubicBezTo>
                    <a:pt x="917" y="507"/>
                    <a:pt x="917" y="507"/>
                    <a:pt x="918" y="507"/>
                  </a:cubicBezTo>
                  <a:cubicBezTo>
                    <a:pt x="921" y="507"/>
                    <a:pt x="923" y="506"/>
                    <a:pt x="926" y="506"/>
                  </a:cubicBezTo>
                  <a:cubicBezTo>
                    <a:pt x="927" y="506"/>
                    <a:pt x="928" y="506"/>
                    <a:pt x="929" y="506"/>
                  </a:cubicBezTo>
                  <a:cubicBezTo>
                    <a:pt x="931" y="506"/>
                    <a:pt x="932" y="506"/>
                    <a:pt x="933" y="506"/>
                  </a:cubicBezTo>
                  <a:cubicBezTo>
                    <a:pt x="933" y="506"/>
                    <a:pt x="933" y="506"/>
                    <a:pt x="933" y="506"/>
                  </a:cubicBezTo>
                  <a:cubicBezTo>
                    <a:pt x="934" y="506"/>
                    <a:pt x="934" y="506"/>
                    <a:pt x="934" y="506"/>
                  </a:cubicBezTo>
                  <a:cubicBezTo>
                    <a:pt x="935" y="506"/>
                    <a:pt x="935" y="506"/>
                    <a:pt x="935" y="505"/>
                  </a:cubicBezTo>
                  <a:cubicBezTo>
                    <a:pt x="936" y="505"/>
                    <a:pt x="937" y="505"/>
                    <a:pt x="938" y="505"/>
                  </a:cubicBezTo>
                  <a:cubicBezTo>
                    <a:pt x="938" y="505"/>
                    <a:pt x="938" y="505"/>
                    <a:pt x="938" y="505"/>
                  </a:cubicBezTo>
                  <a:cubicBezTo>
                    <a:pt x="938" y="505"/>
                    <a:pt x="938" y="505"/>
                    <a:pt x="938" y="505"/>
                  </a:cubicBezTo>
                  <a:cubicBezTo>
                    <a:pt x="937" y="507"/>
                    <a:pt x="935" y="509"/>
                    <a:pt x="934" y="511"/>
                  </a:cubicBezTo>
                  <a:cubicBezTo>
                    <a:pt x="933" y="513"/>
                    <a:pt x="931" y="514"/>
                    <a:pt x="930" y="516"/>
                  </a:cubicBezTo>
                  <a:cubicBezTo>
                    <a:pt x="930" y="516"/>
                    <a:pt x="929" y="516"/>
                    <a:pt x="929" y="517"/>
                  </a:cubicBezTo>
                  <a:cubicBezTo>
                    <a:pt x="929" y="517"/>
                    <a:pt x="929" y="518"/>
                    <a:pt x="928" y="518"/>
                  </a:cubicBezTo>
                  <a:cubicBezTo>
                    <a:pt x="928" y="519"/>
                    <a:pt x="927" y="519"/>
                    <a:pt x="927" y="520"/>
                  </a:cubicBezTo>
                  <a:cubicBezTo>
                    <a:pt x="926" y="521"/>
                    <a:pt x="925" y="523"/>
                    <a:pt x="924" y="523"/>
                  </a:cubicBezTo>
                  <a:cubicBezTo>
                    <a:pt x="923" y="525"/>
                    <a:pt x="922" y="526"/>
                    <a:pt x="922" y="526"/>
                  </a:cubicBezTo>
                  <a:cubicBezTo>
                    <a:pt x="922" y="526"/>
                    <a:pt x="923" y="526"/>
                    <a:pt x="925" y="524"/>
                  </a:cubicBezTo>
                  <a:cubicBezTo>
                    <a:pt x="925" y="524"/>
                    <a:pt x="926" y="523"/>
                    <a:pt x="926" y="523"/>
                  </a:cubicBezTo>
                  <a:cubicBezTo>
                    <a:pt x="927" y="522"/>
                    <a:pt x="927" y="522"/>
                    <a:pt x="928" y="521"/>
                  </a:cubicBezTo>
                  <a:cubicBezTo>
                    <a:pt x="929" y="521"/>
                    <a:pt x="929" y="520"/>
                    <a:pt x="930" y="519"/>
                  </a:cubicBezTo>
                  <a:cubicBezTo>
                    <a:pt x="930" y="519"/>
                    <a:pt x="930" y="519"/>
                    <a:pt x="931" y="518"/>
                  </a:cubicBezTo>
                  <a:cubicBezTo>
                    <a:pt x="931" y="518"/>
                    <a:pt x="931" y="518"/>
                    <a:pt x="932" y="517"/>
                  </a:cubicBezTo>
                  <a:cubicBezTo>
                    <a:pt x="933" y="516"/>
                    <a:pt x="934" y="514"/>
                    <a:pt x="936" y="512"/>
                  </a:cubicBezTo>
                  <a:cubicBezTo>
                    <a:pt x="937" y="510"/>
                    <a:pt x="938" y="508"/>
                    <a:pt x="940" y="506"/>
                  </a:cubicBezTo>
                  <a:cubicBezTo>
                    <a:pt x="943" y="502"/>
                    <a:pt x="946" y="498"/>
                    <a:pt x="949" y="494"/>
                  </a:cubicBezTo>
                  <a:cubicBezTo>
                    <a:pt x="950" y="492"/>
                    <a:pt x="951" y="491"/>
                    <a:pt x="952" y="490"/>
                  </a:cubicBezTo>
                  <a:cubicBezTo>
                    <a:pt x="952" y="490"/>
                    <a:pt x="952" y="490"/>
                    <a:pt x="952" y="491"/>
                  </a:cubicBezTo>
                  <a:cubicBezTo>
                    <a:pt x="952" y="491"/>
                    <a:pt x="952" y="491"/>
                    <a:pt x="952" y="492"/>
                  </a:cubicBezTo>
                  <a:cubicBezTo>
                    <a:pt x="952" y="492"/>
                    <a:pt x="952" y="492"/>
                    <a:pt x="952" y="493"/>
                  </a:cubicBezTo>
                  <a:cubicBezTo>
                    <a:pt x="952" y="493"/>
                    <a:pt x="952" y="493"/>
                    <a:pt x="952" y="494"/>
                  </a:cubicBezTo>
                  <a:cubicBezTo>
                    <a:pt x="953" y="497"/>
                    <a:pt x="954" y="500"/>
                    <a:pt x="956" y="503"/>
                  </a:cubicBezTo>
                  <a:cubicBezTo>
                    <a:pt x="957" y="506"/>
                    <a:pt x="958" y="508"/>
                    <a:pt x="960" y="511"/>
                  </a:cubicBezTo>
                  <a:cubicBezTo>
                    <a:pt x="959" y="511"/>
                    <a:pt x="959" y="511"/>
                    <a:pt x="958" y="511"/>
                  </a:cubicBezTo>
                  <a:cubicBezTo>
                    <a:pt x="957" y="514"/>
                    <a:pt x="957" y="514"/>
                    <a:pt x="957" y="514"/>
                  </a:cubicBezTo>
                  <a:cubicBezTo>
                    <a:pt x="948" y="525"/>
                    <a:pt x="950" y="542"/>
                    <a:pt x="964" y="548"/>
                  </a:cubicBezTo>
                  <a:cubicBezTo>
                    <a:pt x="966" y="536"/>
                    <a:pt x="977" y="518"/>
                    <a:pt x="962" y="512"/>
                  </a:cubicBezTo>
                  <a:cubicBezTo>
                    <a:pt x="962" y="512"/>
                    <a:pt x="962" y="512"/>
                    <a:pt x="962" y="512"/>
                  </a:cubicBezTo>
                  <a:cubicBezTo>
                    <a:pt x="961" y="508"/>
                    <a:pt x="959" y="505"/>
                    <a:pt x="958" y="502"/>
                  </a:cubicBezTo>
                  <a:cubicBezTo>
                    <a:pt x="956" y="499"/>
                    <a:pt x="955" y="496"/>
                    <a:pt x="954" y="493"/>
                  </a:cubicBezTo>
                  <a:cubicBezTo>
                    <a:pt x="954" y="493"/>
                    <a:pt x="954" y="492"/>
                    <a:pt x="954" y="492"/>
                  </a:cubicBezTo>
                  <a:cubicBezTo>
                    <a:pt x="954" y="492"/>
                    <a:pt x="954" y="491"/>
                    <a:pt x="954" y="491"/>
                  </a:cubicBezTo>
                  <a:cubicBezTo>
                    <a:pt x="954" y="491"/>
                    <a:pt x="954" y="491"/>
                    <a:pt x="953" y="490"/>
                  </a:cubicBezTo>
                  <a:cubicBezTo>
                    <a:pt x="953" y="490"/>
                    <a:pt x="953" y="490"/>
                    <a:pt x="953" y="489"/>
                  </a:cubicBezTo>
                  <a:cubicBezTo>
                    <a:pt x="953" y="489"/>
                    <a:pt x="953" y="488"/>
                    <a:pt x="953" y="488"/>
                  </a:cubicBezTo>
                  <a:cubicBezTo>
                    <a:pt x="955" y="485"/>
                    <a:pt x="956" y="483"/>
                    <a:pt x="958" y="481"/>
                  </a:cubicBezTo>
                  <a:cubicBezTo>
                    <a:pt x="959" y="479"/>
                    <a:pt x="961" y="477"/>
                    <a:pt x="962" y="475"/>
                  </a:cubicBezTo>
                  <a:cubicBezTo>
                    <a:pt x="963" y="474"/>
                    <a:pt x="965" y="472"/>
                    <a:pt x="966" y="470"/>
                  </a:cubicBezTo>
                  <a:cubicBezTo>
                    <a:pt x="966" y="470"/>
                    <a:pt x="967" y="469"/>
                    <a:pt x="968" y="468"/>
                  </a:cubicBezTo>
                  <a:cubicBezTo>
                    <a:pt x="968" y="467"/>
                    <a:pt x="969" y="467"/>
                    <a:pt x="969" y="466"/>
                  </a:cubicBezTo>
                  <a:cubicBezTo>
                    <a:pt x="970" y="465"/>
                    <a:pt x="971" y="464"/>
                    <a:pt x="971" y="463"/>
                  </a:cubicBezTo>
                  <a:cubicBezTo>
                    <a:pt x="972" y="462"/>
                    <a:pt x="972" y="462"/>
                    <a:pt x="972" y="461"/>
                  </a:cubicBezTo>
                  <a:cubicBezTo>
                    <a:pt x="974" y="461"/>
                    <a:pt x="976" y="460"/>
                    <a:pt x="977" y="460"/>
                  </a:cubicBezTo>
                  <a:cubicBezTo>
                    <a:pt x="980" y="459"/>
                    <a:pt x="982" y="458"/>
                    <a:pt x="984" y="457"/>
                  </a:cubicBezTo>
                  <a:cubicBezTo>
                    <a:pt x="987" y="457"/>
                    <a:pt x="989" y="456"/>
                    <a:pt x="991" y="456"/>
                  </a:cubicBezTo>
                  <a:cubicBezTo>
                    <a:pt x="1004" y="452"/>
                    <a:pt x="1016" y="450"/>
                    <a:pt x="1028" y="449"/>
                  </a:cubicBezTo>
                  <a:cubicBezTo>
                    <a:pt x="1028" y="449"/>
                    <a:pt x="1028" y="450"/>
                    <a:pt x="1027" y="450"/>
                  </a:cubicBezTo>
                  <a:cubicBezTo>
                    <a:pt x="1027" y="451"/>
                    <a:pt x="1027" y="451"/>
                    <a:pt x="1026" y="452"/>
                  </a:cubicBezTo>
                  <a:cubicBezTo>
                    <a:pt x="1026" y="453"/>
                    <a:pt x="1025" y="454"/>
                    <a:pt x="1025" y="454"/>
                  </a:cubicBezTo>
                  <a:cubicBezTo>
                    <a:pt x="1025" y="455"/>
                    <a:pt x="1024" y="456"/>
                    <a:pt x="1024" y="457"/>
                  </a:cubicBezTo>
                  <a:cubicBezTo>
                    <a:pt x="1024" y="457"/>
                    <a:pt x="1024" y="457"/>
                    <a:pt x="1024" y="457"/>
                  </a:cubicBezTo>
                  <a:cubicBezTo>
                    <a:pt x="1024" y="457"/>
                    <a:pt x="1024" y="457"/>
                    <a:pt x="1024" y="457"/>
                  </a:cubicBezTo>
                  <a:cubicBezTo>
                    <a:pt x="1013" y="466"/>
                    <a:pt x="1016" y="478"/>
                    <a:pt x="1020" y="492"/>
                  </a:cubicBezTo>
                  <a:cubicBezTo>
                    <a:pt x="1032" y="486"/>
                    <a:pt x="1031" y="474"/>
                    <a:pt x="1026" y="461"/>
                  </a:cubicBezTo>
                  <a:cubicBezTo>
                    <a:pt x="1026" y="460"/>
                    <a:pt x="1027" y="459"/>
                    <a:pt x="1027" y="458"/>
                  </a:cubicBezTo>
                  <a:cubicBezTo>
                    <a:pt x="1027" y="458"/>
                    <a:pt x="1027" y="457"/>
                    <a:pt x="1028" y="456"/>
                  </a:cubicBezTo>
                  <a:cubicBezTo>
                    <a:pt x="1028" y="455"/>
                    <a:pt x="1029" y="454"/>
                    <a:pt x="1029" y="454"/>
                  </a:cubicBezTo>
                  <a:cubicBezTo>
                    <a:pt x="1029" y="453"/>
                    <a:pt x="1030" y="452"/>
                    <a:pt x="1030" y="452"/>
                  </a:cubicBezTo>
                  <a:cubicBezTo>
                    <a:pt x="1030" y="451"/>
                    <a:pt x="1031" y="450"/>
                    <a:pt x="1031" y="450"/>
                  </a:cubicBezTo>
                  <a:cubicBezTo>
                    <a:pt x="1031" y="450"/>
                    <a:pt x="1031" y="449"/>
                    <a:pt x="1031" y="449"/>
                  </a:cubicBezTo>
                  <a:cubicBezTo>
                    <a:pt x="1032" y="449"/>
                    <a:pt x="1032" y="449"/>
                    <a:pt x="1032" y="449"/>
                  </a:cubicBezTo>
                  <a:cubicBezTo>
                    <a:pt x="1035" y="449"/>
                    <a:pt x="1039" y="448"/>
                    <a:pt x="1042" y="448"/>
                  </a:cubicBezTo>
                  <a:cubicBezTo>
                    <a:pt x="1044" y="448"/>
                    <a:pt x="1046" y="448"/>
                    <a:pt x="1048" y="448"/>
                  </a:cubicBezTo>
                  <a:cubicBezTo>
                    <a:pt x="1049" y="448"/>
                    <a:pt x="1051" y="448"/>
                    <a:pt x="1053" y="448"/>
                  </a:cubicBezTo>
                  <a:cubicBezTo>
                    <a:pt x="1053" y="448"/>
                    <a:pt x="1054" y="448"/>
                    <a:pt x="1054" y="448"/>
                  </a:cubicBezTo>
                  <a:cubicBezTo>
                    <a:pt x="1071" y="467"/>
                    <a:pt x="1081" y="460"/>
                    <a:pt x="1112" y="472"/>
                  </a:cubicBezTo>
                  <a:cubicBezTo>
                    <a:pt x="1119" y="475"/>
                    <a:pt x="1128" y="479"/>
                    <a:pt x="1135" y="476"/>
                  </a:cubicBezTo>
                  <a:cubicBezTo>
                    <a:pt x="1145" y="472"/>
                    <a:pt x="1148" y="477"/>
                    <a:pt x="1162" y="482"/>
                  </a:cubicBezTo>
                  <a:cubicBezTo>
                    <a:pt x="1179" y="488"/>
                    <a:pt x="1191" y="499"/>
                    <a:pt x="1195" y="514"/>
                  </a:cubicBezTo>
                  <a:cubicBezTo>
                    <a:pt x="1187" y="516"/>
                    <a:pt x="1177" y="508"/>
                    <a:pt x="1164" y="505"/>
                  </a:cubicBezTo>
                  <a:cubicBezTo>
                    <a:pt x="1147" y="501"/>
                    <a:pt x="1138" y="500"/>
                    <a:pt x="1120" y="502"/>
                  </a:cubicBezTo>
                  <a:cubicBezTo>
                    <a:pt x="1110" y="503"/>
                    <a:pt x="1095" y="505"/>
                    <a:pt x="1086" y="502"/>
                  </a:cubicBezTo>
                  <a:cubicBezTo>
                    <a:pt x="1067" y="497"/>
                    <a:pt x="1063" y="477"/>
                    <a:pt x="1042" y="480"/>
                  </a:cubicBezTo>
                  <a:cubicBezTo>
                    <a:pt x="1054" y="485"/>
                    <a:pt x="1064" y="495"/>
                    <a:pt x="1069" y="508"/>
                  </a:cubicBezTo>
                  <a:cubicBezTo>
                    <a:pt x="1052" y="511"/>
                    <a:pt x="1041" y="516"/>
                    <a:pt x="1027" y="523"/>
                  </a:cubicBezTo>
                  <a:cubicBezTo>
                    <a:pt x="1013" y="529"/>
                    <a:pt x="1000" y="543"/>
                    <a:pt x="985" y="555"/>
                  </a:cubicBezTo>
                  <a:cubicBezTo>
                    <a:pt x="984" y="555"/>
                    <a:pt x="983" y="555"/>
                    <a:pt x="981" y="555"/>
                  </a:cubicBezTo>
                  <a:cubicBezTo>
                    <a:pt x="982" y="556"/>
                    <a:pt x="982" y="556"/>
                    <a:pt x="982" y="557"/>
                  </a:cubicBezTo>
                  <a:cubicBezTo>
                    <a:pt x="980" y="559"/>
                    <a:pt x="977" y="561"/>
                    <a:pt x="974" y="563"/>
                  </a:cubicBezTo>
                  <a:cubicBezTo>
                    <a:pt x="977" y="561"/>
                    <a:pt x="980" y="560"/>
                    <a:pt x="982" y="558"/>
                  </a:cubicBezTo>
                  <a:cubicBezTo>
                    <a:pt x="988" y="572"/>
                    <a:pt x="1002" y="577"/>
                    <a:pt x="1017" y="578"/>
                  </a:cubicBezTo>
                  <a:cubicBezTo>
                    <a:pt x="1018" y="578"/>
                    <a:pt x="1019" y="579"/>
                    <a:pt x="1020" y="580"/>
                  </a:cubicBezTo>
                  <a:cubicBezTo>
                    <a:pt x="1021" y="581"/>
                    <a:pt x="1021" y="581"/>
                    <a:pt x="1022" y="582"/>
                  </a:cubicBezTo>
                  <a:cubicBezTo>
                    <a:pt x="1023" y="583"/>
                    <a:pt x="1024" y="584"/>
                    <a:pt x="1025" y="585"/>
                  </a:cubicBezTo>
                  <a:cubicBezTo>
                    <a:pt x="1026" y="586"/>
                    <a:pt x="1027" y="586"/>
                    <a:pt x="1027" y="587"/>
                  </a:cubicBezTo>
                  <a:cubicBezTo>
                    <a:pt x="1028" y="588"/>
                    <a:pt x="1029" y="589"/>
                    <a:pt x="1029" y="589"/>
                  </a:cubicBezTo>
                  <a:cubicBezTo>
                    <a:pt x="1029" y="590"/>
                    <a:pt x="1029" y="590"/>
                    <a:pt x="1030" y="590"/>
                  </a:cubicBezTo>
                  <a:cubicBezTo>
                    <a:pt x="1030" y="590"/>
                    <a:pt x="1030" y="590"/>
                    <a:pt x="1030" y="590"/>
                  </a:cubicBezTo>
                  <a:cubicBezTo>
                    <a:pt x="1030" y="591"/>
                    <a:pt x="1031" y="591"/>
                    <a:pt x="1031" y="591"/>
                  </a:cubicBezTo>
                  <a:cubicBezTo>
                    <a:pt x="1031" y="591"/>
                    <a:pt x="1031" y="591"/>
                    <a:pt x="1032" y="592"/>
                  </a:cubicBezTo>
                  <a:cubicBezTo>
                    <a:pt x="1033" y="598"/>
                    <a:pt x="1035" y="604"/>
                    <a:pt x="1036" y="611"/>
                  </a:cubicBezTo>
                  <a:cubicBezTo>
                    <a:pt x="1038" y="620"/>
                    <a:pt x="1039" y="630"/>
                    <a:pt x="1041" y="640"/>
                  </a:cubicBezTo>
                  <a:cubicBezTo>
                    <a:pt x="1043" y="649"/>
                    <a:pt x="1044" y="659"/>
                    <a:pt x="1046" y="669"/>
                  </a:cubicBezTo>
                  <a:cubicBezTo>
                    <a:pt x="1041" y="670"/>
                    <a:pt x="1034" y="670"/>
                    <a:pt x="1028" y="671"/>
                  </a:cubicBezTo>
                  <a:cubicBezTo>
                    <a:pt x="1025" y="663"/>
                    <a:pt x="1017" y="656"/>
                    <a:pt x="1010" y="654"/>
                  </a:cubicBezTo>
                  <a:cubicBezTo>
                    <a:pt x="1011" y="659"/>
                    <a:pt x="1010" y="666"/>
                    <a:pt x="1011" y="672"/>
                  </a:cubicBezTo>
                  <a:cubicBezTo>
                    <a:pt x="992" y="674"/>
                    <a:pt x="974" y="677"/>
                    <a:pt x="960" y="681"/>
                  </a:cubicBezTo>
                  <a:cubicBezTo>
                    <a:pt x="916" y="692"/>
                    <a:pt x="878" y="705"/>
                    <a:pt x="878" y="705"/>
                  </a:cubicBezTo>
                  <a:cubicBezTo>
                    <a:pt x="878" y="705"/>
                    <a:pt x="873" y="704"/>
                    <a:pt x="865" y="702"/>
                  </a:cubicBezTo>
                  <a:cubicBezTo>
                    <a:pt x="865" y="702"/>
                    <a:pt x="864" y="702"/>
                    <a:pt x="864" y="701"/>
                  </a:cubicBezTo>
                  <a:cubicBezTo>
                    <a:pt x="863" y="700"/>
                    <a:pt x="861" y="699"/>
                    <a:pt x="860" y="697"/>
                  </a:cubicBezTo>
                  <a:cubicBezTo>
                    <a:pt x="859" y="697"/>
                    <a:pt x="858" y="696"/>
                    <a:pt x="857" y="695"/>
                  </a:cubicBezTo>
                  <a:cubicBezTo>
                    <a:pt x="856" y="695"/>
                    <a:pt x="856" y="694"/>
                    <a:pt x="855" y="693"/>
                  </a:cubicBezTo>
                  <a:cubicBezTo>
                    <a:pt x="848" y="688"/>
                    <a:pt x="839" y="681"/>
                    <a:pt x="831" y="674"/>
                  </a:cubicBezTo>
                  <a:cubicBezTo>
                    <a:pt x="826" y="670"/>
                    <a:pt x="822" y="667"/>
                    <a:pt x="818" y="663"/>
                  </a:cubicBezTo>
                  <a:cubicBezTo>
                    <a:pt x="817" y="663"/>
                    <a:pt x="817" y="662"/>
                    <a:pt x="817" y="662"/>
                  </a:cubicBezTo>
                  <a:cubicBezTo>
                    <a:pt x="816" y="661"/>
                    <a:pt x="815" y="659"/>
                    <a:pt x="815" y="658"/>
                  </a:cubicBezTo>
                  <a:cubicBezTo>
                    <a:pt x="815" y="658"/>
                    <a:pt x="814" y="657"/>
                    <a:pt x="814" y="657"/>
                  </a:cubicBezTo>
                  <a:cubicBezTo>
                    <a:pt x="814" y="657"/>
                    <a:pt x="814" y="656"/>
                    <a:pt x="814" y="656"/>
                  </a:cubicBezTo>
                  <a:cubicBezTo>
                    <a:pt x="814" y="655"/>
                    <a:pt x="813" y="654"/>
                    <a:pt x="813" y="653"/>
                  </a:cubicBezTo>
                  <a:cubicBezTo>
                    <a:pt x="812" y="652"/>
                    <a:pt x="812" y="650"/>
                    <a:pt x="812" y="648"/>
                  </a:cubicBezTo>
                  <a:cubicBezTo>
                    <a:pt x="812" y="647"/>
                    <a:pt x="812" y="647"/>
                    <a:pt x="812" y="647"/>
                  </a:cubicBezTo>
                  <a:cubicBezTo>
                    <a:pt x="812" y="647"/>
                    <a:pt x="812" y="646"/>
                    <a:pt x="812" y="646"/>
                  </a:cubicBezTo>
                  <a:cubicBezTo>
                    <a:pt x="812" y="646"/>
                    <a:pt x="812" y="646"/>
                    <a:pt x="812" y="646"/>
                  </a:cubicBezTo>
                  <a:cubicBezTo>
                    <a:pt x="812" y="645"/>
                    <a:pt x="812" y="645"/>
                    <a:pt x="812" y="645"/>
                  </a:cubicBezTo>
                  <a:cubicBezTo>
                    <a:pt x="813" y="645"/>
                    <a:pt x="813" y="645"/>
                    <a:pt x="813" y="645"/>
                  </a:cubicBezTo>
                  <a:cubicBezTo>
                    <a:pt x="813" y="644"/>
                    <a:pt x="814" y="643"/>
                    <a:pt x="814" y="642"/>
                  </a:cubicBezTo>
                  <a:cubicBezTo>
                    <a:pt x="815" y="641"/>
                    <a:pt x="815" y="641"/>
                    <a:pt x="815" y="640"/>
                  </a:cubicBezTo>
                  <a:cubicBezTo>
                    <a:pt x="816" y="640"/>
                    <a:pt x="816" y="639"/>
                    <a:pt x="816" y="639"/>
                  </a:cubicBezTo>
                  <a:cubicBezTo>
                    <a:pt x="817" y="638"/>
                    <a:pt x="817" y="637"/>
                    <a:pt x="817" y="637"/>
                  </a:cubicBezTo>
                  <a:cubicBezTo>
                    <a:pt x="817" y="636"/>
                    <a:pt x="818" y="636"/>
                    <a:pt x="818" y="635"/>
                  </a:cubicBezTo>
                  <a:cubicBezTo>
                    <a:pt x="819" y="633"/>
                    <a:pt x="820" y="630"/>
                    <a:pt x="820" y="627"/>
                  </a:cubicBezTo>
                  <a:cubicBezTo>
                    <a:pt x="820" y="627"/>
                    <a:pt x="821" y="627"/>
                    <a:pt x="821" y="627"/>
                  </a:cubicBezTo>
                  <a:cubicBezTo>
                    <a:pt x="821" y="626"/>
                    <a:pt x="821" y="626"/>
                    <a:pt x="821" y="626"/>
                  </a:cubicBezTo>
                  <a:cubicBezTo>
                    <a:pt x="821" y="625"/>
                    <a:pt x="821" y="624"/>
                    <a:pt x="821" y="624"/>
                  </a:cubicBezTo>
                  <a:cubicBezTo>
                    <a:pt x="821" y="623"/>
                    <a:pt x="821" y="622"/>
                    <a:pt x="821" y="622"/>
                  </a:cubicBezTo>
                  <a:cubicBezTo>
                    <a:pt x="821" y="621"/>
                    <a:pt x="821" y="620"/>
                    <a:pt x="821" y="620"/>
                  </a:cubicBezTo>
                  <a:cubicBezTo>
                    <a:pt x="822" y="617"/>
                    <a:pt x="822" y="614"/>
                    <a:pt x="821" y="612"/>
                  </a:cubicBezTo>
                  <a:cubicBezTo>
                    <a:pt x="821" y="611"/>
                    <a:pt x="821" y="610"/>
                    <a:pt x="821" y="608"/>
                  </a:cubicBezTo>
                  <a:cubicBezTo>
                    <a:pt x="821" y="608"/>
                    <a:pt x="820" y="607"/>
                    <a:pt x="820" y="607"/>
                  </a:cubicBezTo>
                  <a:cubicBezTo>
                    <a:pt x="820" y="607"/>
                    <a:pt x="820" y="607"/>
                    <a:pt x="820" y="606"/>
                  </a:cubicBezTo>
                  <a:cubicBezTo>
                    <a:pt x="820" y="606"/>
                    <a:pt x="820" y="606"/>
                    <a:pt x="820" y="606"/>
                  </a:cubicBezTo>
                  <a:cubicBezTo>
                    <a:pt x="821" y="606"/>
                    <a:pt x="821" y="605"/>
                    <a:pt x="821" y="605"/>
                  </a:cubicBezTo>
                  <a:cubicBezTo>
                    <a:pt x="821" y="604"/>
                    <a:pt x="822" y="603"/>
                    <a:pt x="822" y="603"/>
                  </a:cubicBezTo>
                  <a:cubicBezTo>
                    <a:pt x="822" y="602"/>
                    <a:pt x="822" y="602"/>
                    <a:pt x="823" y="601"/>
                  </a:cubicBezTo>
                  <a:cubicBezTo>
                    <a:pt x="823" y="600"/>
                    <a:pt x="824" y="600"/>
                    <a:pt x="824" y="599"/>
                  </a:cubicBezTo>
                  <a:cubicBezTo>
                    <a:pt x="824" y="599"/>
                    <a:pt x="825" y="598"/>
                    <a:pt x="825" y="597"/>
                  </a:cubicBezTo>
                  <a:cubicBezTo>
                    <a:pt x="825" y="597"/>
                    <a:pt x="825" y="597"/>
                    <a:pt x="825" y="597"/>
                  </a:cubicBezTo>
                  <a:cubicBezTo>
                    <a:pt x="839" y="598"/>
                    <a:pt x="842" y="590"/>
                    <a:pt x="836" y="578"/>
                  </a:cubicBezTo>
                  <a:cubicBezTo>
                    <a:pt x="829" y="582"/>
                    <a:pt x="819" y="586"/>
                    <a:pt x="824" y="596"/>
                  </a:cubicBezTo>
                  <a:cubicBezTo>
                    <a:pt x="823" y="597"/>
                    <a:pt x="823" y="597"/>
                    <a:pt x="823" y="597"/>
                  </a:cubicBezTo>
                  <a:cubicBezTo>
                    <a:pt x="823" y="597"/>
                    <a:pt x="823" y="597"/>
                    <a:pt x="823" y="597"/>
                  </a:cubicBezTo>
                  <a:cubicBezTo>
                    <a:pt x="823" y="597"/>
                    <a:pt x="823" y="598"/>
                    <a:pt x="822" y="598"/>
                  </a:cubicBezTo>
                  <a:cubicBezTo>
                    <a:pt x="822" y="599"/>
                    <a:pt x="822" y="599"/>
                    <a:pt x="821" y="600"/>
                  </a:cubicBezTo>
                  <a:cubicBezTo>
                    <a:pt x="821" y="601"/>
                    <a:pt x="820" y="601"/>
                    <a:pt x="820" y="602"/>
                  </a:cubicBezTo>
                  <a:cubicBezTo>
                    <a:pt x="820" y="602"/>
                    <a:pt x="820" y="603"/>
                    <a:pt x="820" y="603"/>
                  </a:cubicBezTo>
                  <a:cubicBezTo>
                    <a:pt x="819" y="603"/>
                    <a:pt x="819" y="602"/>
                    <a:pt x="819" y="602"/>
                  </a:cubicBezTo>
                  <a:cubicBezTo>
                    <a:pt x="819" y="601"/>
                    <a:pt x="819" y="601"/>
                    <a:pt x="818" y="600"/>
                  </a:cubicBezTo>
                  <a:cubicBezTo>
                    <a:pt x="818" y="600"/>
                    <a:pt x="818" y="600"/>
                    <a:pt x="818" y="599"/>
                  </a:cubicBezTo>
                  <a:cubicBezTo>
                    <a:pt x="818" y="599"/>
                    <a:pt x="818" y="599"/>
                    <a:pt x="818" y="599"/>
                  </a:cubicBezTo>
                  <a:cubicBezTo>
                    <a:pt x="818" y="598"/>
                    <a:pt x="817" y="598"/>
                    <a:pt x="817" y="597"/>
                  </a:cubicBezTo>
                  <a:cubicBezTo>
                    <a:pt x="817" y="597"/>
                    <a:pt x="817" y="597"/>
                    <a:pt x="817" y="596"/>
                  </a:cubicBezTo>
                  <a:cubicBezTo>
                    <a:pt x="816" y="595"/>
                    <a:pt x="816" y="595"/>
                    <a:pt x="815" y="594"/>
                  </a:cubicBezTo>
                  <a:cubicBezTo>
                    <a:pt x="815" y="593"/>
                    <a:pt x="814" y="593"/>
                    <a:pt x="814" y="592"/>
                  </a:cubicBezTo>
                  <a:cubicBezTo>
                    <a:pt x="813" y="592"/>
                    <a:pt x="813" y="591"/>
                    <a:pt x="813" y="591"/>
                  </a:cubicBezTo>
                  <a:cubicBezTo>
                    <a:pt x="812" y="590"/>
                    <a:pt x="811" y="589"/>
                    <a:pt x="811" y="589"/>
                  </a:cubicBezTo>
                  <a:cubicBezTo>
                    <a:pt x="810" y="588"/>
                    <a:pt x="810" y="588"/>
                    <a:pt x="810" y="588"/>
                  </a:cubicBezTo>
                  <a:cubicBezTo>
                    <a:pt x="810" y="588"/>
                    <a:pt x="811" y="589"/>
                    <a:pt x="812" y="591"/>
                  </a:cubicBezTo>
                  <a:cubicBezTo>
                    <a:pt x="812" y="592"/>
                    <a:pt x="812" y="592"/>
                    <a:pt x="813" y="593"/>
                  </a:cubicBezTo>
                  <a:cubicBezTo>
                    <a:pt x="813" y="593"/>
                    <a:pt x="813" y="594"/>
                    <a:pt x="814" y="595"/>
                  </a:cubicBezTo>
                  <a:cubicBezTo>
                    <a:pt x="814" y="596"/>
                    <a:pt x="815" y="598"/>
                    <a:pt x="816" y="600"/>
                  </a:cubicBezTo>
                  <a:cubicBezTo>
                    <a:pt x="816" y="600"/>
                    <a:pt x="816" y="600"/>
                    <a:pt x="816" y="600"/>
                  </a:cubicBezTo>
                  <a:cubicBezTo>
                    <a:pt x="816" y="601"/>
                    <a:pt x="816" y="601"/>
                    <a:pt x="816" y="601"/>
                  </a:cubicBezTo>
                  <a:cubicBezTo>
                    <a:pt x="816" y="601"/>
                    <a:pt x="817" y="602"/>
                    <a:pt x="817" y="602"/>
                  </a:cubicBezTo>
                  <a:cubicBezTo>
                    <a:pt x="817" y="603"/>
                    <a:pt x="817" y="604"/>
                    <a:pt x="818" y="605"/>
                  </a:cubicBezTo>
                  <a:cubicBezTo>
                    <a:pt x="818" y="606"/>
                    <a:pt x="818" y="606"/>
                    <a:pt x="818" y="606"/>
                  </a:cubicBezTo>
                  <a:cubicBezTo>
                    <a:pt x="818" y="607"/>
                    <a:pt x="818" y="607"/>
                    <a:pt x="818" y="607"/>
                  </a:cubicBezTo>
                  <a:cubicBezTo>
                    <a:pt x="818" y="608"/>
                    <a:pt x="818" y="608"/>
                    <a:pt x="818" y="609"/>
                  </a:cubicBezTo>
                  <a:cubicBezTo>
                    <a:pt x="818" y="609"/>
                    <a:pt x="818" y="610"/>
                    <a:pt x="818" y="610"/>
                  </a:cubicBezTo>
                  <a:cubicBezTo>
                    <a:pt x="818" y="610"/>
                    <a:pt x="818" y="609"/>
                    <a:pt x="818" y="609"/>
                  </a:cubicBezTo>
                  <a:cubicBezTo>
                    <a:pt x="819" y="610"/>
                    <a:pt x="819" y="611"/>
                    <a:pt x="819" y="612"/>
                  </a:cubicBezTo>
                  <a:cubicBezTo>
                    <a:pt x="819" y="615"/>
                    <a:pt x="819" y="617"/>
                    <a:pt x="819" y="619"/>
                  </a:cubicBezTo>
                  <a:cubicBezTo>
                    <a:pt x="819" y="620"/>
                    <a:pt x="819" y="621"/>
                    <a:pt x="819" y="621"/>
                  </a:cubicBezTo>
                  <a:cubicBezTo>
                    <a:pt x="819" y="622"/>
                    <a:pt x="819" y="623"/>
                    <a:pt x="819" y="623"/>
                  </a:cubicBezTo>
                  <a:cubicBezTo>
                    <a:pt x="819" y="624"/>
                    <a:pt x="819" y="624"/>
                    <a:pt x="818" y="625"/>
                  </a:cubicBezTo>
                  <a:cubicBezTo>
                    <a:pt x="818" y="626"/>
                    <a:pt x="818" y="626"/>
                    <a:pt x="818" y="626"/>
                  </a:cubicBezTo>
                  <a:cubicBezTo>
                    <a:pt x="818" y="626"/>
                    <a:pt x="818" y="627"/>
                    <a:pt x="818" y="627"/>
                  </a:cubicBezTo>
                  <a:cubicBezTo>
                    <a:pt x="818" y="628"/>
                    <a:pt x="817" y="630"/>
                    <a:pt x="817" y="632"/>
                  </a:cubicBezTo>
                  <a:cubicBezTo>
                    <a:pt x="817" y="631"/>
                    <a:pt x="817" y="631"/>
                    <a:pt x="817" y="631"/>
                  </a:cubicBezTo>
                  <a:cubicBezTo>
                    <a:pt x="817" y="631"/>
                    <a:pt x="816" y="631"/>
                    <a:pt x="816" y="631"/>
                  </a:cubicBezTo>
                  <a:cubicBezTo>
                    <a:pt x="816" y="630"/>
                    <a:pt x="816" y="630"/>
                    <a:pt x="816" y="630"/>
                  </a:cubicBezTo>
                  <a:cubicBezTo>
                    <a:pt x="816" y="629"/>
                    <a:pt x="816" y="629"/>
                    <a:pt x="815" y="629"/>
                  </a:cubicBezTo>
                  <a:cubicBezTo>
                    <a:pt x="815" y="629"/>
                    <a:pt x="815" y="629"/>
                    <a:pt x="815" y="628"/>
                  </a:cubicBezTo>
                  <a:cubicBezTo>
                    <a:pt x="815" y="628"/>
                    <a:pt x="815" y="628"/>
                    <a:pt x="815" y="628"/>
                  </a:cubicBezTo>
                  <a:cubicBezTo>
                    <a:pt x="815" y="628"/>
                    <a:pt x="814" y="627"/>
                    <a:pt x="814" y="627"/>
                  </a:cubicBezTo>
                  <a:cubicBezTo>
                    <a:pt x="814" y="626"/>
                    <a:pt x="813" y="626"/>
                    <a:pt x="813" y="625"/>
                  </a:cubicBezTo>
                  <a:cubicBezTo>
                    <a:pt x="812" y="624"/>
                    <a:pt x="811" y="624"/>
                    <a:pt x="811" y="623"/>
                  </a:cubicBezTo>
                  <a:cubicBezTo>
                    <a:pt x="811" y="623"/>
                    <a:pt x="810" y="623"/>
                    <a:pt x="810" y="623"/>
                  </a:cubicBezTo>
                  <a:cubicBezTo>
                    <a:pt x="812" y="613"/>
                    <a:pt x="796" y="612"/>
                    <a:pt x="789" y="613"/>
                  </a:cubicBezTo>
                  <a:cubicBezTo>
                    <a:pt x="795" y="617"/>
                    <a:pt x="798" y="633"/>
                    <a:pt x="809" y="625"/>
                  </a:cubicBezTo>
                  <a:cubicBezTo>
                    <a:pt x="808" y="623"/>
                    <a:pt x="808" y="623"/>
                    <a:pt x="808" y="623"/>
                  </a:cubicBezTo>
                  <a:cubicBezTo>
                    <a:pt x="809" y="624"/>
                    <a:pt x="809" y="624"/>
                    <a:pt x="810" y="624"/>
                  </a:cubicBezTo>
                  <a:cubicBezTo>
                    <a:pt x="810" y="624"/>
                    <a:pt x="810" y="624"/>
                    <a:pt x="810" y="624"/>
                  </a:cubicBezTo>
                  <a:cubicBezTo>
                    <a:pt x="810" y="624"/>
                    <a:pt x="810" y="624"/>
                    <a:pt x="810" y="624"/>
                  </a:cubicBezTo>
                  <a:cubicBezTo>
                    <a:pt x="811" y="625"/>
                    <a:pt x="811" y="625"/>
                    <a:pt x="812" y="626"/>
                  </a:cubicBezTo>
                  <a:cubicBezTo>
                    <a:pt x="812" y="626"/>
                    <a:pt x="813" y="627"/>
                    <a:pt x="813" y="628"/>
                  </a:cubicBezTo>
                  <a:cubicBezTo>
                    <a:pt x="813" y="628"/>
                    <a:pt x="814" y="628"/>
                    <a:pt x="814" y="629"/>
                  </a:cubicBezTo>
                  <a:cubicBezTo>
                    <a:pt x="814" y="629"/>
                    <a:pt x="814" y="629"/>
                    <a:pt x="814" y="629"/>
                  </a:cubicBezTo>
                  <a:cubicBezTo>
                    <a:pt x="814" y="629"/>
                    <a:pt x="814" y="629"/>
                    <a:pt x="814" y="629"/>
                  </a:cubicBezTo>
                  <a:cubicBezTo>
                    <a:pt x="815" y="630"/>
                    <a:pt x="815" y="630"/>
                    <a:pt x="815" y="630"/>
                  </a:cubicBezTo>
                  <a:cubicBezTo>
                    <a:pt x="815" y="631"/>
                    <a:pt x="815" y="631"/>
                    <a:pt x="815" y="631"/>
                  </a:cubicBezTo>
                  <a:cubicBezTo>
                    <a:pt x="815" y="631"/>
                    <a:pt x="815" y="631"/>
                    <a:pt x="816" y="632"/>
                  </a:cubicBezTo>
                  <a:cubicBezTo>
                    <a:pt x="816" y="632"/>
                    <a:pt x="816" y="632"/>
                    <a:pt x="816" y="632"/>
                  </a:cubicBezTo>
                  <a:cubicBezTo>
                    <a:pt x="816" y="632"/>
                    <a:pt x="816" y="632"/>
                    <a:pt x="816" y="633"/>
                  </a:cubicBezTo>
                  <a:cubicBezTo>
                    <a:pt x="816" y="633"/>
                    <a:pt x="816" y="633"/>
                    <a:pt x="816" y="633"/>
                  </a:cubicBezTo>
                  <a:cubicBezTo>
                    <a:pt x="816" y="633"/>
                    <a:pt x="816" y="634"/>
                    <a:pt x="816" y="634"/>
                  </a:cubicBezTo>
                  <a:cubicBezTo>
                    <a:pt x="816" y="635"/>
                    <a:pt x="815" y="635"/>
                    <a:pt x="815" y="636"/>
                  </a:cubicBezTo>
                  <a:cubicBezTo>
                    <a:pt x="815" y="636"/>
                    <a:pt x="814" y="637"/>
                    <a:pt x="814" y="637"/>
                  </a:cubicBezTo>
                  <a:cubicBezTo>
                    <a:pt x="814" y="638"/>
                    <a:pt x="814" y="638"/>
                    <a:pt x="813" y="639"/>
                  </a:cubicBezTo>
                  <a:cubicBezTo>
                    <a:pt x="813" y="639"/>
                    <a:pt x="813" y="640"/>
                    <a:pt x="812" y="641"/>
                  </a:cubicBezTo>
                  <a:cubicBezTo>
                    <a:pt x="812" y="642"/>
                    <a:pt x="811" y="643"/>
                    <a:pt x="811" y="644"/>
                  </a:cubicBezTo>
                  <a:cubicBezTo>
                    <a:pt x="810" y="644"/>
                    <a:pt x="810" y="644"/>
                    <a:pt x="810" y="645"/>
                  </a:cubicBezTo>
                  <a:cubicBezTo>
                    <a:pt x="810" y="645"/>
                    <a:pt x="810" y="645"/>
                    <a:pt x="810" y="645"/>
                  </a:cubicBezTo>
                  <a:cubicBezTo>
                    <a:pt x="810" y="646"/>
                    <a:pt x="810" y="646"/>
                    <a:pt x="810" y="646"/>
                  </a:cubicBezTo>
                  <a:cubicBezTo>
                    <a:pt x="810" y="646"/>
                    <a:pt x="810" y="646"/>
                    <a:pt x="810" y="646"/>
                  </a:cubicBezTo>
                  <a:cubicBezTo>
                    <a:pt x="810" y="647"/>
                    <a:pt x="810" y="647"/>
                    <a:pt x="810" y="647"/>
                  </a:cubicBezTo>
                  <a:cubicBezTo>
                    <a:pt x="809" y="650"/>
                    <a:pt x="810" y="652"/>
                    <a:pt x="811" y="654"/>
                  </a:cubicBezTo>
                  <a:cubicBezTo>
                    <a:pt x="811" y="655"/>
                    <a:pt x="811" y="655"/>
                    <a:pt x="811" y="656"/>
                  </a:cubicBezTo>
                  <a:cubicBezTo>
                    <a:pt x="811" y="656"/>
                    <a:pt x="811" y="656"/>
                    <a:pt x="812" y="657"/>
                  </a:cubicBezTo>
                  <a:cubicBezTo>
                    <a:pt x="812" y="657"/>
                    <a:pt x="812" y="658"/>
                    <a:pt x="813" y="658"/>
                  </a:cubicBezTo>
                  <a:cubicBezTo>
                    <a:pt x="813" y="658"/>
                    <a:pt x="813" y="659"/>
                    <a:pt x="813" y="659"/>
                  </a:cubicBezTo>
                  <a:cubicBezTo>
                    <a:pt x="814" y="660"/>
                    <a:pt x="814" y="660"/>
                    <a:pt x="815" y="661"/>
                  </a:cubicBezTo>
                  <a:cubicBezTo>
                    <a:pt x="813" y="660"/>
                    <a:pt x="812" y="658"/>
                    <a:pt x="810" y="657"/>
                  </a:cubicBezTo>
                  <a:cubicBezTo>
                    <a:pt x="808" y="655"/>
                    <a:pt x="805" y="654"/>
                    <a:pt x="802" y="652"/>
                  </a:cubicBezTo>
                  <a:cubicBezTo>
                    <a:pt x="801" y="651"/>
                    <a:pt x="799" y="651"/>
                    <a:pt x="798" y="650"/>
                  </a:cubicBezTo>
                  <a:cubicBezTo>
                    <a:pt x="797" y="650"/>
                    <a:pt x="796" y="649"/>
                    <a:pt x="796" y="649"/>
                  </a:cubicBezTo>
                  <a:cubicBezTo>
                    <a:pt x="795" y="649"/>
                    <a:pt x="794" y="649"/>
                    <a:pt x="793" y="649"/>
                  </a:cubicBezTo>
                  <a:cubicBezTo>
                    <a:pt x="790" y="648"/>
                    <a:pt x="787" y="647"/>
                    <a:pt x="785" y="647"/>
                  </a:cubicBezTo>
                  <a:cubicBezTo>
                    <a:pt x="779" y="646"/>
                    <a:pt x="773" y="644"/>
                    <a:pt x="768" y="642"/>
                  </a:cubicBezTo>
                  <a:cubicBezTo>
                    <a:pt x="766" y="641"/>
                    <a:pt x="763" y="640"/>
                    <a:pt x="761" y="638"/>
                  </a:cubicBezTo>
                  <a:cubicBezTo>
                    <a:pt x="758" y="637"/>
                    <a:pt x="756" y="636"/>
                    <a:pt x="754" y="635"/>
                  </a:cubicBezTo>
                  <a:cubicBezTo>
                    <a:pt x="752" y="634"/>
                    <a:pt x="751" y="634"/>
                    <a:pt x="749" y="633"/>
                  </a:cubicBezTo>
                  <a:cubicBezTo>
                    <a:pt x="749" y="633"/>
                    <a:pt x="749" y="632"/>
                    <a:pt x="749" y="632"/>
                  </a:cubicBezTo>
                  <a:cubicBezTo>
                    <a:pt x="749" y="631"/>
                    <a:pt x="748" y="630"/>
                    <a:pt x="748" y="628"/>
                  </a:cubicBezTo>
                  <a:cubicBezTo>
                    <a:pt x="748" y="628"/>
                    <a:pt x="748" y="628"/>
                    <a:pt x="748" y="627"/>
                  </a:cubicBezTo>
                  <a:cubicBezTo>
                    <a:pt x="748" y="627"/>
                    <a:pt x="747" y="627"/>
                    <a:pt x="747" y="626"/>
                  </a:cubicBezTo>
                  <a:cubicBezTo>
                    <a:pt x="747" y="626"/>
                    <a:pt x="747" y="625"/>
                    <a:pt x="747" y="624"/>
                  </a:cubicBezTo>
                  <a:cubicBezTo>
                    <a:pt x="747" y="623"/>
                    <a:pt x="747" y="623"/>
                    <a:pt x="747" y="622"/>
                  </a:cubicBezTo>
                  <a:cubicBezTo>
                    <a:pt x="747" y="622"/>
                    <a:pt x="747" y="621"/>
                    <a:pt x="747" y="621"/>
                  </a:cubicBezTo>
                  <a:cubicBezTo>
                    <a:pt x="747" y="621"/>
                    <a:pt x="747" y="621"/>
                    <a:pt x="747" y="620"/>
                  </a:cubicBezTo>
                  <a:cubicBezTo>
                    <a:pt x="747" y="620"/>
                    <a:pt x="747" y="620"/>
                    <a:pt x="747" y="620"/>
                  </a:cubicBezTo>
                  <a:cubicBezTo>
                    <a:pt x="747" y="620"/>
                    <a:pt x="747" y="619"/>
                    <a:pt x="747" y="619"/>
                  </a:cubicBezTo>
                  <a:cubicBezTo>
                    <a:pt x="748" y="617"/>
                    <a:pt x="749" y="616"/>
                    <a:pt x="750" y="614"/>
                  </a:cubicBezTo>
                  <a:cubicBezTo>
                    <a:pt x="750" y="613"/>
                    <a:pt x="751" y="612"/>
                    <a:pt x="751" y="610"/>
                  </a:cubicBezTo>
                  <a:cubicBezTo>
                    <a:pt x="751" y="610"/>
                    <a:pt x="751" y="609"/>
                    <a:pt x="751" y="608"/>
                  </a:cubicBezTo>
                  <a:cubicBezTo>
                    <a:pt x="751" y="608"/>
                    <a:pt x="751" y="608"/>
                    <a:pt x="751" y="608"/>
                  </a:cubicBezTo>
                  <a:cubicBezTo>
                    <a:pt x="751" y="608"/>
                    <a:pt x="751" y="608"/>
                    <a:pt x="751" y="608"/>
                  </a:cubicBezTo>
                  <a:cubicBezTo>
                    <a:pt x="751" y="607"/>
                    <a:pt x="751" y="607"/>
                    <a:pt x="751" y="607"/>
                  </a:cubicBezTo>
                  <a:cubicBezTo>
                    <a:pt x="751" y="607"/>
                    <a:pt x="751" y="607"/>
                    <a:pt x="751" y="607"/>
                  </a:cubicBezTo>
                  <a:cubicBezTo>
                    <a:pt x="751" y="604"/>
                    <a:pt x="750" y="602"/>
                    <a:pt x="748" y="600"/>
                  </a:cubicBezTo>
                  <a:cubicBezTo>
                    <a:pt x="748" y="599"/>
                    <a:pt x="748" y="599"/>
                    <a:pt x="748" y="599"/>
                  </a:cubicBezTo>
                  <a:cubicBezTo>
                    <a:pt x="748" y="598"/>
                    <a:pt x="748" y="598"/>
                    <a:pt x="748" y="598"/>
                  </a:cubicBezTo>
                  <a:cubicBezTo>
                    <a:pt x="748" y="598"/>
                    <a:pt x="748" y="598"/>
                    <a:pt x="748" y="598"/>
                  </a:cubicBezTo>
                  <a:cubicBezTo>
                    <a:pt x="748" y="597"/>
                    <a:pt x="748" y="597"/>
                    <a:pt x="748" y="597"/>
                  </a:cubicBezTo>
                  <a:cubicBezTo>
                    <a:pt x="748" y="597"/>
                    <a:pt x="748" y="596"/>
                    <a:pt x="748" y="595"/>
                  </a:cubicBezTo>
                  <a:cubicBezTo>
                    <a:pt x="748" y="595"/>
                    <a:pt x="748" y="594"/>
                    <a:pt x="748" y="593"/>
                  </a:cubicBezTo>
                  <a:cubicBezTo>
                    <a:pt x="748" y="593"/>
                    <a:pt x="748" y="592"/>
                    <a:pt x="749" y="591"/>
                  </a:cubicBezTo>
                  <a:cubicBezTo>
                    <a:pt x="749" y="591"/>
                    <a:pt x="749" y="590"/>
                    <a:pt x="749" y="589"/>
                  </a:cubicBezTo>
                  <a:cubicBezTo>
                    <a:pt x="749" y="589"/>
                    <a:pt x="749" y="588"/>
                    <a:pt x="749" y="587"/>
                  </a:cubicBezTo>
                  <a:cubicBezTo>
                    <a:pt x="757" y="581"/>
                    <a:pt x="761" y="573"/>
                    <a:pt x="758" y="564"/>
                  </a:cubicBezTo>
                  <a:cubicBezTo>
                    <a:pt x="751" y="571"/>
                    <a:pt x="745" y="578"/>
                    <a:pt x="747" y="588"/>
                  </a:cubicBezTo>
                  <a:cubicBezTo>
                    <a:pt x="747" y="588"/>
                    <a:pt x="747" y="588"/>
                    <a:pt x="747" y="588"/>
                  </a:cubicBezTo>
                  <a:cubicBezTo>
                    <a:pt x="747" y="589"/>
                    <a:pt x="747" y="589"/>
                    <a:pt x="747" y="589"/>
                  </a:cubicBezTo>
                  <a:cubicBezTo>
                    <a:pt x="747" y="589"/>
                    <a:pt x="747" y="590"/>
                    <a:pt x="747" y="591"/>
                  </a:cubicBezTo>
                  <a:cubicBezTo>
                    <a:pt x="747" y="592"/>
                    <a:pt x="746" y="592"/>
                    <a:pt x="746" y="593"/>
                  </a:cubicBezTo>
                  <a:cubicBezTo>
                    <a:pt x="746" y="594"/>
                    <a:pt x="746" y="595"/>
                    <a:pt x="746" y="595"/>
                  </a:cubicBezTo>
                  <a:cubicBezTo>
                    <a:pt x="746" y="595"/>
                    <a:pt x="746" y="596"/>
                    <a:pt x="746" y="596"/>
                  </a:cubicBezTo>
                  <a:cubicBezTo>
                    <a:pt x="746" y="595"/>
                    <a:pt x="745" y="595"/>
                    <a:pt x="745" y="594"/>
                  </a:cubicBezTo>
                  <a:cubicBezTo>
                    <a:pt x="744" y="592"/>
                    <a:pt x="743" y="590"/>
                    <a:pt x="742" y="588"/>
                  </a:cubicBezTo>
                  <a:cubicBezTo>
                    <a:pt x="740" y="584"/>
                    <a:pt x="739" y="580"/>
                    <a:pt x="738" y="577"/>
                  </a:cubicBezTo>
                  <a:cubicBezTo>
                    <a:pt x="738" y="577"/>
                    <a:pt x="737" y="576"/>
                    <a:pt x="737" y="576"/>
                  </a:cubicBezTo>
                  <a:cubicBezTo>
                    <a:pt x="737" y="576"/>
                    <a:pt x="737" y="575"/>
                    <a:pt x="737" y="575"/>
                  </a:cubicBezTo>
                  <a:cubicBezTo>
                    <a:pt x="736" y="574"/>
                    <a:pt x="736" y="573"/>
                    <a:pt x="736" y="573"/>
                  </a:cubicBezTo>
                  <a:cubicBezTo>
                    <a:pt x="735" y="572"/>
                    <a:pt x="734" y="570"/>
                    <a:pt x="734" y="570"/>
                  </a:cubicBezTo>
                  <a:cubicBezTo>
                    <a:pt x="734" y="569"/>
                    <a:pt x="734" y="569"/>
                    <a:pt x="733" y="568"/>
                  </a:cubicBezTo>
                  <a:cubicBezTo>
                    <a:pt x="733" y="568"/>
                    <a:pt x="733"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8"/>
                    <a:pt x="734" y="568"/>
                    <a:pt x="734" y="568"/>
                  </a:cubicBezTo>
                  <a:cubicBezTo>
                    <a:pt x="734" y="569"/>
                    <a:pt x="734" y="569"/>
                    <a:pt x="734" y="569"/>
                  </a:cubicBezTo>
                  <a:cubicBezTo>
                    <a:pt x="734" y="569"/>
                    <a:pt x="734" y="569"/>
                    <a:pt x="734" y="568"/>
                  </a:cubicBezTo>
                  <a:cubicBezTo>
                    <a:pt x="734" y="568"/>
                    <a:pt x="734" y="568"/>
                    <a:pt x="734" y="568"/>
                  </a:cubicBezTo>
                  <a:cubicBezTo>
                    <a:pt x="734" y="568"/>
                    <a:pt x="734" y="568"/>
                    <a:pt x="734" y="568"/>
                  </a:cubicBezTo>
                  <a:cubicBezTo>
                    <a:pt x="734" y="568"/>
                    <a:pt x="733" y="568"/>
                    <a:pt x="733" y="568"/>
                  </a:cubicBezTo>
                  <a:cubicBezTo>
                    <a:pt x="733" y="568"/>
                    <a:pt x="733" y="568"/>
                    <a:pt x="733" y="568"/>
                  </a:cubicBezTo>
                  <a:cubicBezTo>
                    <a:pt x="733" y="568"/>
                    <a:pt x="733" y="568"/>
                    <a:pt x="733" y="568"/>
                  </a:cubicBezTo>
                  <a:cubicBezTo>
                    <a:pt x="733" y="568"/>
                    <a:pt x="733" y="568"/>
                    <a:pt x="733" y="568"/>
                  </a:cubicBezTo>
                  <a:cubicBezTo>
                    <a:pt x="733" y="568"/>
                    <a:pt x="733" y="568"/>
                    <a:pt x="733" y="568"/>
                  </a:cubicBezTo>
                  <a:cubicBezTo>
                    <a:pt x="733" y="569"/>
                    <a:pt x="733" y="569"/>
                    <a:pt x="733" y="570"/>
                  </a:cubicBezTo>
                  <a:cubicBezTo>
                    <a:pt x="733" y="571"/>
                    <a:pt x="734" y="572"/>
                    <a:pt x="734" y="573"/>
                  </a:cubicBezTo>
                  <a:cubicBezTo>
                    <a:pt x="734" y="574"/>
                    <a:pt x="734" y="575"/>
                    <a:pt x="735" y="576"/>
                  </a:cubicBezTo>
                  <a:cubicBezTo>
                    <a:pt x="735" y="576"/>
                    <a:pt x="735" y="576"/>
                    <a:pt x="735" y="577"/>
                  </a:cubicBezTo>
                  <a:cubicBezTo>
                    <a:pt x="735" y="577"/>
                    <a:pt x="735" y="578"/>
                    <a:pt x="735" y="578"/>
                  </a:cubicBezTo>
                  <a:cubicBezTo>
                    <a:pt x="736" y="579"/>
                    <a:pt x="736" y="580"/>
                    <a:pt x="737" y="582"/>
                  </a:cubicBezTo>
                  <a:cubicBezTo>
                    <a:pt x="737" y="581"/>
                    <a:pt x="737" y="581"/>
                    <a:pt x="737" y="581"/>
                  </a:cubicBezTo>
                  <a:cubicBezTo>
                    <a:pt x="736" y="581"/>
                    <a:pt x="736" y="581"/>
                    <a:pt x="736" y="580"/>
                  </a:cubicBezTo>
                  <a:cubicBezTo>
                    <a:pt x="735" y="580"/>
                    <a:pt x="735" y="580"/>
                    <a:pt x="735" y="580"/>
                  </a:cubicBezTo>
                  <a:cubicBezTo>
                    <a:pt x="734" y="579"/>
                    <a:pt x="734" y="579"/>
                    <a:pt x="734" y="579"/>
                  </a:cubicBezTo>
                  <a:cubicBezTo>
                    <a:pt x="733" y="578"/>
                    <a:pt x="732" y="578"/>
                    <a:pt x="732" y="577"/>
                  </a:cubicBezTo>
                  <a:cubicBezTo>
                    <a:pt x="731" y="577"/>
                    <a:pt x="730" y="576"/>
                    <a:pt x="729" y="576"/>
                  </a:cubicBezTo>
                  <a:cubicBezTo>
                    <a:pt x="729" y="576"/>
                    <a:pt x="729" y="575"/>
                    <a:pt x="728" y="575"/>
                  </a:cubicBezTo>
                  <a:cubicBezTo>
                    <a:pt x="731" y="563"/>
                    <a:pt x="707" y="567"/>
                    <a:pt x="702" y="565"/>
                  </a:cubicBezTo>
                  <a:cubicBezTo>
                    <a:pt x="706" y="574"/>
                    <a:pt x="719" y="588"/>
                    <a:pt x="727" y="577"/>
                  </a:cubicBezTo>
                  <a:cubicBezTo>
                    <a:pt x="727" y="576"/>
                    <a:pt x="726" y="576"/>
                    <a:pt x="726" y="576"/>
                  </a:cubicBezTo>
                  <a:cubicBezTo>
                    <a:pt x="726" y="576"/>
                    <a:pt x="726" y="576"/>
                    <a:pt x="726" y="576"/>
                  </a:cubicBezTo>
                  <a:cubicBezTo>
                    <a:pt x="727" y="576"/>
                    <a:pt x="728" y="577"/>
                    <a:pt x="728" y="577"/>
                  </a:cubicBezTo>
                  <a:cubicBezTo>
                    <a:pt x="729" y="577"/>
                    <a:pt x="730" y="578"/>
                    <a:pt x="731" y="578"/>
                  </a:cubicBezTo>
                  <a:cubicBezTo>
                    <a:pt x="731" y="579"/>
                    <a:pt x="732" y="579"/>
                    <a:pt x="733" y="580"/>
                  </a:cubicBezTo>
                  <a:cubicBezTo>
                    <a:pt x="733" y="580"/>
                    <a:pt x="733" y="581"/>
                    <a:pt x="734" y="581"/>
                  </a:cubicBezTo>
                  <a:cubicBezTo>
                    <a:pt x="734" y="581"/>
                    <a:pt x="734" y="581"/>
                    <a:pt x="735" y="582"/>
                  </a:cubicBezTo>
                  <a:cubicBezTo>
                    <a:pt x="735" y="582"/>
                    <a:pt x="735" y="582"/>
                    <a:pt x="736" y="582"/>
                  </a:cubicBezTo>
                  <a:cubicBezTo>
                    <a:pt x="736" y="583"/>
                    <a:pt x="736" y="583"/>
                    <a:pt x="736" y="583"/>
                  </a:cubicBezTo>
                  <a:cubicBezTo>
                    <a:pt x="736" y="583"/>
                    <a:pt x="736" y="583"/>
                    <a:pt x="737" y="583"/>
                  </a:cubicBezTo>
                  <a:cubicBezTo>
                    <a:pt x="737" y="584"/>
                    <a:pt x="737" y="584"/>
                    <a:pt x="737" y="584"/>
                  </a:cubicBezTo>
                  <a:cubicBezTo>
                    <a:pt x="737" y="584"/>
                    <a:pt x="737" y="584"/>
                    <a:pt x="738" y="584"/>
                  </a:cubicBezTo>
                  <a:cubicBezTo>
                    <a:pt x="738" y="584"/>
                    <a:pt x="738" y="585"/>
                    <a:pt x="738" y="585"/>
                  </a:cubicBezTo>
                  <a:cubicBezTo>
                    <a:pt x="739" y="586"/>
                    <a:pt x="739" y="588"/>
                    <a:pt x="740" y="589"/>
                  </a:cubicBezTo>
                  <a:cubicBezTo>
                    <a:pt x="741" y="591"/>
                    <a:pt x="742" y="593"/>
                    <a:pt x="743" y="595"/>
                  </a:cubicBezTo>
                  <a:cubicBezTo>
                    <a:pt x="744" y="597"/>
                    <a:pt x="745" y="599"/>
                    <a:pt x="746" y="601"/>
                  </a:cubicBezTo>
                  <a:cubicBezTo>
                    <a:pt x="748" y="603"/>
                    <a:pt x="748" y="605"/>
                    <a:pt x="749" y="607"/>
                  </a:cubicBezTo>
                  <a:cubicBezTo>
                    <a:pt x="749" y="607"/>
                    <a:pt x="749" y="607"/>
                    <a:pt x="749" y="607"/>
                  </a:cubicBezTo>
                  <a:cubicBezTo>
                    <a:pt x="749" y="608"/>
                    <a:pt x="749" y="608"/>
                    <a:pt x="749" y="608"/>
                  </a:cubicBezTo>
                  <a:cubicBezTo>
                    <a:pt x="749" y="608"/>
                    <a:pt x="749" y="608"/>
                    <a:pt x="749" y="608"/>
                  </a:cubicBezTo>
                  <a:cubicBezTo>
                    <a:pt x="749" y="608"/>
                    <a:pt x="749" y="608"/>
                    <a:pt x="749" y="608"/>
                  </a:cubicBezTo>
                  <a:cubicBezTo>
                    <a:pt x="749" y="609"/>
                    <a:pt x="749" y="609"/>
                    <a:pt x="749" y="610"/>
                  </a:cubicBezTo>
                  <a:cubicBezTo>
                    <a:pt x="748" y="611"/>
                    <a:pt x="748" y="612"/>
                    <a:pt x="748" y="613"/>
                  </a:cubicBezTo>
                  <a:cubicBezTo>
                    <a:pt x="747" y="615"/>
                    <a:pt x="746" y="616"/>
                    <a:pt x="745" y="618"/>
                  </a:cubicBezTo>
                  <a:cubicBezTo>
                    <a:pt x="745" y="619"/>
                    <a:pt x="745" y="619"/>
                    <a:pt x="745" y="619"/>
                  </a:cubicBezTo>
                  <a:cubicBezTo>
                    <a:pt x="745" y="619"/>
                    <a:pt x="745" y="620"/>
                    <a:pt x="745" y="620"/>
                  </a:cubicBezTo>
                  <a:cubicBezTo>
                    <a:pt x="745" y="620"/>
                    <a:pt x="745" y="620"/>
                    <a:pt x="745" y="621"/>
                  </a:cubicBezTo>
                  <a:cubicBezTo>
                    <a:pt x="745" y="621"/>
                    <a:pt x="745" y="621"/>
                    <a:pt x="745" y="622"/>
                  </a:cubicBezTo>
                  <a:cubicBezTo>
                    <a:pt x="744" y="623"/>
                    <a:pt x="744" y="624"/>
                    <a:pt x="745" y="624"/>
                  </a:cubicBezTo>
                  <a:cubicBezTo>
                    <a:pt x="745" y="625"/>
                    <a:pt x="745" y="625"/>
                    <a:pt x="745" y="626"/>
                  </a:cubicBezTo>
                  <a:cubicBezTo>
                    <a:pt x="745" y="626"/>
                    <a:pt x="745" y="627"/>
                    <a:pt x="745" y="627"/>
                  </a:cubicBezTo>
                  <a:cubicBezTo>
                    <a:pt x="745" y="627"/>
                    <a:pt x="745" y="628"/>
                    <a:pt x="746" y="628"/>
                  </a:cubicBezTo>
                  <a:cubicBezTo>
                    <a:pt x="746" y="628"/>
                    <a:pt x="746" y="629"/>
                    <a:pt x="746" y="629"/>
                  </a:cubicBezTo>
                  <a:cubicBezTo>
                    <a:pt x="747" y="630"/>
                    <a:pt x="748" y="631"/>
                    <a:pt x="748" y="632"/>
                  </a:cubicBezTo>
                  <a:cubicBezTo>
                    <a:pt x="748" y="632"/>
                    <a:pt x="748" y="633"/>
                    <a:pt x="748" y="633"/>
                  </a:cubicBezTo>
                  <a:cubicBezTo>
                    <a:pt x="748" y="632"/>
                    <a:pt x="747" y="632"/>
                    <a:pt x="746" y="632"/>
                  </a:cubicBezTo>
                  <a:cubicBezTo>
                    <a:pt x="746" y="632"/>
                    <a:pt x="745" y="632"/>
                    <a:pt x="744" y="631"/>
                  </a:cubicBezTo>
                  <a:cubicBezTo>
                    <a:pt x="744" y="631"/>
                    <a:pt x="744" y="631"/>
                    <a:pt x="744" y="631"/>
                  </a:cubicBezTo>
                  <a:cubicBezTo>
                    <a:pt x="744" y="631"/>
                    <a:pt x="744" y="631"/>
                    <a:pt x="744" y="631"/>
                  </a:cubicBezTo>
                  <a:cubicBezTo>
                    <a:pt x="744" y="631"/>
                    <a:pt x="744" y="631"/>
                    <a:pt x="744" y="631"/>
                  </a:cubicBezTo>
                  <a:cubicBezTo>
                    <a:pt x="744" y="631"/>
                    <a:pt x="744" y="631"/>
                    <a:pt x="744" y="631"/>
                  </a:cubicBezTo>
                  <a:cubicBezTo>
                    <a:pt x="743" y="631"/>
                    <a:pt x="743" y="631"/>
                    <a:pt x="743" y="631"/>
                  </a:cubicBezTo>
                  <a:cubicBezTo>
                    <a:pt x="743" y="631"/>
                    <a:pt x="743" y="631"/>
                    <a:pt x="743" y="631"/>
                  </a:cubicBezTo>
                  <a:cubicBezTo>
                    <a:pt x="742" y="631"/>
                    <a:pt x="742" y="631"/>
                    <a:pt x="742" y="631"/>
                  </a:cubicBezTo>
                  <a:cubicBezTo>
                    <a:pt x="741" y="631"/>
                    <a:pt x="741" y="631"/>
                    <a:pt x="741" y="631"/>
                  </a:cubicBezTo>
                  <a:cubicBezTo>
                    <a:pt x="740" y="631"/>
                    <a:pt x="739" y="631"/>
                    <a:pt x="739" y="631"/>
                  </a:cubicBezTo>
                  <a:cubicBezTo>
                    <a:pt x="738" y="631"/>
                    <a:pt x="737" y="631"/>
                    <a:pt x="735" y="631"/>
                  </a:cubicBezTo>
                  <a:cubicBezTo>
                    <a:pt x="734" y="631"/>
                    <a:pt x="733" y="631"/>
                    <a:pt x="732" y="631"/>
                  </a:cubicBezTo>
                  <a:cubicBezTo>
                    <a:pt x="730" y="632"/>
                    <a:pt x="728" y="632"/>
                    <a:pt x="727" y="632"/>
                  </a:cubicBezTo>
                  <a:cubicBezTo>
                    <a:pt x="723" y="633"/>
                    <a:pt x="720" y="633"/>
                    <a:pt x="717" y="633"/>
                  </a:cubicBezTo>
                  <a:cubicBezTo>
                    <a:pt x="716" y="633"/>
                    <a:pt x="715" y="633"/>
                    <a:pt x="714" y="633"/>
                  </a:cubicBezTo>
                  <a:cubicBezTo>
                    <a:pt x="713" y="633"/>
                    <a:pt x="712" y="633"/>
                    <a:pt x="711" y="633"/>
                  </a:cubicBezTo>
                  <a:cubicBezTo>
                    <a:pt x="710" y="633"/>
                    <a:pt x="709" y="632"/>
                    <a:pt x="709" y="632"/>
                  </a:cubicBezTo>
                  <a:cubicBezTo>
                    <a:pt x="709" y="632"/>
                    <a:pt x="710" y="633"/>
                    <a:pt x="711" y="633"/>
                  </a:cubicBezTo>
                  <a:cubicBezTo>
                    <a:pt x="712" y="633"/>
                    <a:pt x="713" y="634"/>
                    <a:pt x="714" y="634"/>
                  </a:cubicBezTo>
                  <a:cubicBezTo>
                    <a:pt x="715" y="634"/>
                    <a:pt x="716" y="634"/>
                    <a:pt x="717" y="634"/>
                  </a:cubicBezTo>
                  <a:cubicBezTo>
                    <a:pt x="718" y="634"/>
                    <a:pt x="719" y="635"/>
                    <a:pt x="721" y="635"/>
                  </a:cubicBezTo>
                  <a:cubicBezTo>
                    <a:pt x="720" y="635"/>
                    <a:pt x="719" y="635"/>
                    <a:pt x="719" y="635"/>
                  </a:cubicBezTo>
                  <a:cubicBezTo>
                    <a:pt x="718" y="636"/>
                    <a:pt x="717" y="636"/>
                    <a:pt x="716" y="637"/>
                  </a:cubicBezTo>
                  <a:cubicBezTo>
                    <a:pt x="715" y="638"/>
                    <a:pt x="714" y="638"/>
                    <a:pt x="713" y="639"/>
                  </a:cubicBezTo>
                  <a:cubicBezTo>
                    <a:pt x="712" y="639"/>
                    <a:pt x="712" y="640"/>
                    <a:pt x="711" y="640"/>
                  </a:cubicBezTo>
                  <a:cubicBezTo>
                    <a:pt x="697" y="639"/>
                    <a:pt x="699" y="650"/>
                    <a:pt x="689" y="655"/>
                  </a:cubicBezTo>
                  <a:cubicBezTo>
                    <a:pt x="702" y="658"/>
                    <a:pt x="713" y="658"/>
                    <a:pt x="711" y="642"/>
                  </a:cubicBezTo>
                  <a:cubicBezTo>
                    <a:pt x="711" y="642"/>
                    <a:pt x="711" y="642"/>
                    <a:pt x="711" y="642"/>
                  </a:cubicBezTo>
                  <a:cubicBezTo>
                    <a:pt x="712" y="642"/>
                    <a:pt x="713" y="641"/>
                    <a:pt x="714" y="640"/>
                  </a:cubicBezTo>
                  <a:cubicBezTo>
                    <a:pt x="715" y="640"/>
                    <a:pt x="716" y="639"/>
                    <a:pt x="717" y="639"/>
                  </a:cubicBezTo>
                  <a:cubicBezTo>
                    <a:pt x="718" y="638"/>
                    <a:pt x="719" y="638"/>
                    <a:pt x="720" y="637"/>
                  </a:cubicBezTo>
                  <a:cubicBezTo>
                    <a:pt x="721" y="637"/>
                    <a:pt x="722" y="636"/>
                    <a:pt x="723" y="636"/>
                  </a:cubicBezTo>
                  <a:cubicBezTo>
                    <a:pt x="723" y="636"/>
                    <a:pt x="724" y="636"/>
                    <a:pt x="724" y="635"/>
                  </a:cubicBezTo>
                  <a:cubicBezTo>
                    <a:pt x="724" y="635"/>
                    <a:pt x="725" y="635"/>
                    <a:pt x="725" y="635"/>
                  </a:cubicBezTo>
                  <a:cubicBezTo>
                    <a:pt x="726" y="635"/>
                    <a:pt x="726" y="635"/>
                    <a:pt x="726" y="635"/>
                  </a:cubicBezTo>
                  <a:cubicBezTo>
                    <a:pt x="726" y="635"/>
                    <a:pt x="727" y="635"/>
                    <a:pt x="727" y="635"/>
                  </a:cubicBezTo>
                  <a:cubicBezTo>
                    <a:pt x="729" y="635"/>
                    <a:pt x="731" y="635"/>
                    <a:pt x="733" y="635"/>
                  </a:cubicBezTo>
                  <a:cubicBezTo>
                    <a:pt x="734" y="635"/>
                    <a:pt x="735" y="635"/>
                    <a:pt x="736" y="634"/>
                  </a:cubicBezTo>
                  <a:cubicBezTo>
                    <a:pt x="737" y="634"/>
                    <a:pt x="738" y="634"/>
                    <a:pt x="739" y="634"/>
                  </a:cubicBezTo>
                  <a:cubicBezTo>
                    <a:pt x="739" y="634"/>
                    <a:pt x="740" y="634"/>
                    <a:pt x="741" y="634"/>
                  </a:cubicBezTo>
                  <a:cubicBezTo>
                    <a:pt x="741" y="634"/>
                    <a:pt x="741" y="634"/>
                    <a:pt x="741" y="634"/>
                  </a:cubicBezTo>
                  <a:cubicBezTo>
                    <a:pt x="742" y="634"/>
                    <a:pt x="742" y="634"/>
                    <a:pt x="742" y="634"/>
                  </a:cubicBezTo>
                  <a:cubicBezTo>
                    <a:pt x="742" y="634"/>
                    <a:pt x="743" y="634"/>
                    <a:pt x="743" y="635"/>
                  </a:cubicBezTo>
                  <a:cubicBezTo>
                    <a:pt x="743" y="635"/>
                    <a:pt x="743" y="635"/>
                    <a:pt x="743" y="635"/>
                  </a:cubicBezTo>
                  <a:cubicBezTo>
                    <a:pt x="743" y="635"/>
                    <a:pt x="743" y="635"/>
                    <a:pt x="743" y="635"/>
                  </a:cubicBezTo>
                  <a:cubicBezTo>
                    <a:pt x="743" y="635"/>
                    <a:pt x="743" y="635"/>
                    <a:pt x="743" y="635"/>
                  </a:cubicBezTo>
                  <a:cubicBezTo>
                    <a:pt x="743" y="635"/>
                    <a:pt x="743" y="635"/>
                    <a:pt x="743" y="635"/>
                  </a:cubicBezTo>
                  <a:cubicBezTo>
                    <a:pt x="744" y="635"/>
                    <a:pt x="744" y="635"/>
                    <a:pt x="744" y="635"/>
                  </a:cubicBezTo>
                  <a:cubicBezTo>
                    <a:pt x="744" y="635"/>
                    <a:pt x="745" y="635"/>
                    <a:pt x="745" y="635"/>
                  </a:cubicBezTo>
                  <a:cubicBezTo>
                    <a:pt x="748" y="636"/>
                    <a:pt x="750" y="637"/>
                    <a:pt x="752" y="638"/>
                  </a:cubicBezTo>
                  <a:cubicBezTo>
                    <a:pt x="754" y="639"/>
                    <a:pt x="757" y="640"/>
                    <a:pt x="759" y="641"/>
                  </a:cubicBezTo>
                  <a:cubicBezTo>
                    <a:pt x="762" y="643"/>
                    <a:pt x="764" y="644"/>
                    <a:pt x="767" y="645"/>
                  </a:cubicBezTo>
                  <a:cubicBezTo>
                    <a:pt x="770" y="646"/>
                    <a:pt x="773" y="647"/>
                    <a:pt x="776" y="648"/>
                  </a:cubicBezTo>
                  <a:cubicBezTo>
                    <a:pt x="776" y="648"/>
                    <a:pt x="776" y="648"/>
                    <a:pt x="776" y="648"/>
                  </a:cubicBezTo>
                  <a:cubicBezTo>
                    <a:pt x="776" y="648"/>
                    <a:pt x="775" y="648"/>
                    <a:pt x="775" y="649"/>
                  </a:cubicBezTo>
                  <a:cubicBezTo>
                    <a:pt x="774" y="649"/>
                    <a:pt x="774" y="649"/>
                    <a:pt x="774" y="649"/>
                  </a:cubicBezTo>
                  <a:cubicBezTo>
                    <a:pt x="773" y="650"/>
                    <a:pt x="773" y="650"/>
                    <a:pt x="773" y="650"/>
                  </a:cubicBezTo>
                  <a:cubicBezTo>
                    <a:pt x="773" y="650"/>
                    <a:pt x="773" y="650"/>
                    <a:pt x="772" y="651"/>
                  </a:cubicBezTo>
                  <a:cubicBezTo>
                    <a:pt x="772" y="651"/>
                    <a:pt x="771" y="652"/>
                    <a:pt x="770" y="653"/>
                  </a:cubicBezTo>
                  <a:cubicBezTo>
                    <a:pt x="769" y="654"/>
                    <a:pt x="768" y="656"/>
                    <a:pt x="768" y="657"/>
                  </a:cubicBezTo>
                  <a:cubicBezTo>
                    <a:pt x="766" y="659"/>
                    <a:pt x="764" y="661"/>
                    <a:pt x="762" y="663"/>
                  </a:cubicBezTo>
                  <a:cubicBezTo>
                    <a:pt x="761" y="665"/>
                    <a:pt x="760" y="666"/>
                    <a:pt x="759" y="667"/>
                  </a:cubicBezTo>
                  <a:cubicBezTo>
                    <a:pt x="758" y="668"/>
                    <a:pt x="757" y="669"/>
                    <a:pt x="756" y="669"/>
                  </a:cubicBezTo>
                  <a:cubicBezTo>
                    <a:pt x="755" y="670"/>
                    <a:pt x="754" y="671"/>
                    <a:pt x="753" y="672"/>
                  </a:cubicBezTo>
                  <a:cubicBezTo>
                    <a:pt x="753" y="672"/>
                    <a:pt x="753" y="672"/>
                    <a:pt x="753" y="672"/>
                  </a:cubicBezTo>
                  <a:cubicBezTo>
                    <a:pt x="753" y="672"/>
                    <a:pt x="752" y="672"/>
                    <a:pt x="752" y="672"/>
                  </a:cubicBezTo>
                  <a:cubicBezTo>
                    <a:pt x="751" y="672"/>
                    <a:pt x="751" y="672"/>
                    <a:pt x="751" y="671"/>
                  </a:cubicBezTo>
                  <a:cubicBezTo>
                    <a:pt x="751" y="671"/>
                    <a:pt x="751" y="671"/>
                    <a:pt x="751" y="671"/>
                  </a:cubicBezTo>
                  <a:cubicBezTo>
                    <a:pt x="750" y="672"/>
                    <a:pt x="750" y="672"/>
                    <a:pt x="750" y="672"/>
                  </a:cubicBezTo>
                  <a:cubicBezTo>
                    <a:pt x="749" y="672"/>
                    <a:pt x="749" y="672"/>
                    <a:pt x="748" y="672"/>
                  </a:cubicBezTo>
                  <a:cubicBezTo>
                    <a:pt x="747" y="672"/>
                    <a:pt x="747" y="672"/>
                    <a:pt x="746" y="672"/>
                  </a:cubicBezTo>
                  <a:cubicBezTo>
                    <a:pt x="745" y="672"/>
                    <a:pt x="744" y="672"/>
                    <a:pt x="743" y="672"/>
                  </a:cubicBezTo>
                  <a:cubicBezTo>
                    <a:pt x="743" y="672"/>
                    <a:pt x="742" y="672"/>
                    <a:pt x="741" y="672"/>
                  </a:cubicBezTo>
                  <a:cubicBezTo>
                    <a:pt x="740" y="670"/>
                    <a:pt x="739" y="669"/>
                    <a:pt x="738" y="669"/>
                  </a:cubicBezTo>
                  <a:cubicBezTo>
                    <a:pt x="740" y="664"/>
                    <a:pt x="738" y="657"/>
                    <a:pt x="735" y="650"/>
                  </a:cubicBezTo>
                  <a:cubicBezTo>
                    <a:pt x="725" y="657"/>
                    <a:pt x="710" y="664"/>
                    <a:pt x="717" y="678"/>
                  </a:cubicBezTo>
                  <a:cubicBezTo>
                    <a:pt x="716" y="679"/>
                    <a:pt x="716" y="679"/>
                    <a:pt x="716" y="679"/>
                  </a:cubicBezTo>
                  <a:cubicBezTo>
                    <a:pt x="716" y="679"/>
                    <a:pt x="716" y="679"/>
                    <a:pt x="716" y="679"/>
                  </a:cubicBezTo>
                  <a:cubicBezTo>
                    <a:pt x="715" y="680"/>
                    <a:pt x="715" y="681"/>
                    <a:pt x="714" y="682"/>
                  </a:cubicBezTo>
                  <a:cubicBezTo>
                    <a:pt x="714" y="683"/>
                    <a:pt x="713" y="684"/>
                    <a:pt x="712" y="685"/>
                  </a:cubicBezTo>
                  <a:cubicBezTo>
                    <a:pt x="712" y="686"/>
                    <a:pt x="711" y="687"/>
                    <a:pt x="711" y="688"/>
                  </a:cubicBezTo>
                  <a:cubicBezTo>
                    <a:pt x="710" y="689"/>
                    <a:pt x="710" y="689"/>
                    <a:pt x="710" y="690"/>
                  </a:cubicBezTo>
                  <a:cubicBezTo>
                    <a:pt x="710" y="689"/>
                    <a:pt x="709" y="688"/>
                    <a:pt x="709" y="688"/>
                  </a:cubicBezTo>
                  <a:cubicBezTo>
                    <a:pt x="709" y="687"/>
                    <a:pt x="709" y="686"/>
                    <a:pt x="708" y="685"/>
                  </a:cubicBezTo>
                  <a:cubicBezTo>
                    <a:pt x="708" y="685"/>
                    <a:pt x="708" y="685"/>
                    <a:pt x="708" y="684"/>
                  </a:cubicBezTo>
                  <a:cubicBezTo>
                    <a:pt x="708" y="684"/>
                    <a:pt x="708" y="684"/>
                    <a:pt x="708" y="683"/>
                  </a:cubicBezTo>
                  <a:cubicBezTo>
                    <a:pt x="707" y="683"/>
                    <a:pt x="707" y="682"/>
                    <a:pt x="707" y="682"/>
                  </a:cubicBezTo>
                  <a:cubicBezTo>
                    <a:pt x="707" y="681"/>
                    <a:pt x="706" y="680"/>
                    <a:pt x="706" y="680"/>
                  </a:cubicBezTo>
                  <a:cubicBezTo>
                    <a:pt x="705" y="679"/>
                    <a:pt x="705" y="678"/>
                    <a:pt x="704" y="677"/>
                  </a:cubicBezTo>
                  <a:cubicBezTo>
                    <a:pt x="703" y="676"/>
                    <a:pt x="703" y="675"/>
                    <a:pt x="702" y="674"/>
                  </a:cubicBezTo>
                  <a:cubicBezTo>
                    <a:pt x="701" y="674"/>
                    <a:pt x="701" y="673"/>
                    <a:pt x="700" y="672"/>
                  </a:cubicBezTo>
                  <a:cubicBezTo>
                    <a:pt x="699" y="671"/>
                    <a:pt x="698" y="670"/>
                    <a:pt x="698" y="670"/>
                  </a:cubicBezTo>
                  <a:cubicBezTo>
                    <a:pt x="697" y="669"/>
                    <a:pt x="697" y="669"/>
                    <a:pt x="697" y="669"/>
                  </a:cubicBezTo>
                  <a:cubicBezTo>
                    <a:pt x="697" y="669"/>
                    <a:pt x="698" y="671"/>
                    <a:pt x="699" y="673"/>
                  </a:cubicBezTo>
                  <a:cubicBezTo>
                    <a:pt x="700" y="674"/>
                    <a:pt x="700" y="675"/>
                    <a:pt x="700" y="676"/>
                  </a:cubicBezTo>
                  <a:cubicBezTo>
                    <a:pt x="701" y="676"/>
                    <a:pt x="701" y="677"/>
                    <a:pt x="702" y="678"/>
                  </a:cubicBezTo>
                  <a:cubicBezTo>
                    <a:pt x="702" y="680"/>
                    <a:pt x="703" y="683"/>
                    <a:pt x="704" y="685"/>
                  </a:cubicBezTo>
                  <a:cubicBezTo>
                    <a:pt x="704" y="685"/>
                    <a:pt x="705" y="686"/>
                    <a:pt x="705" y="686"/>
                  </a:cubicBezTo>
                  <a:cubicBezTo>
                    <a:pt x="705" y="686"/>
                    <a:pt x="705" y="687"/>
                    <a:pt x="705" y="687"/>
                  </a:cubicBezTo>
                  <a:cubicBezTo>
                    <a:pt x="705" y="688"/>
                    <a:pt x="705" y="688"/>
                    <a:pt x="706" y="689"/>
                  </a:cubicBezTo>
                  <a:cubicBezTo>
                    <a:pt x="706" y="690"/>
                    <a:pt x="707" y="692"/>
                    <a:pt x="707" y="693"/>
                  </a:cubicBezTo>
                  <a:cubicBezTo>
                    <a:pt x="707" y="694"/>
                    <a:pt x="707" y="694"/>
                    <a:pt x="707" y="694"/>
                  </a:cubicBezTo>
                  <a:cubicBezTo>
                    <a:pt x="707" y="695"/>
                    <a:pt x="707" y="695"/>
                    <a:pt x="707" y="696"/>
                  </a:cubicBezTo>
                  <a:cubicBezTo>
                    <a:pt x="708" y="696"/>
                    <a:pt x="708" y="697"/>
                    <a:pt x="708" y="698"/>
                  </a:cubicBezTo>
                  <a:cubicBezTo>
                    <a:pt x="708" y="699"/>
                    <a:pt x="708" y="699"/>
                    <a:pt x="708" y="699"/>
                  </a:cubicBezTo>
                  <a:cubicBezTo>
                    <a:pt x="708" y="699"/>
                    <a:pt x="708" y="699"/>
                    <a:pt x="708" y="699"/>
                  </a:cubicBezTo>
                  <a:cubicBezTo>
                    <a:pt x="708" y="700"/>
                    <a:pt x="708" y="702"/>
                    <a:pt x="708" y="703"/>
                  </a:cubicBezTo>
                  <a:cubicBezTo>
                    <a:pt x="709" y="706"/>
                    <a:pt x="709" y="710"/>
                    <a:pt x="708" y="714"/>
                  </a:cubicBezTo>
                  <a:cubicBezTo>
                    <a:pt x="708" y="715"/>
                    <a:pt x="708" y="716"/>
                    <a:pt x="708" y="717"/>
                  </a:cubicBezTo>
                  <a:cubicBezTo>
                    <a:pt x="708" y="717"/>
                    <a:pt x="708" y="718"/>
                    <a:pt x="708" y="719"/>
                  </a:cubicBezTo>
                  <a:cubicBezTo>
                    <a:pt x="707" y="720"/>
                    <a:pt x="707" y="721"/>
                    <a:pt x="707" y="722"/>
                  </a:cubicBezTo>
                  <a:cubicBezTo>
                    <a:pt x="707" y="724"/>
                    <a:pt x="707" y="724"/>
                    <a:pt x="707" y="724"/>
                  </a:cubicBezTo>
                  <a:cubicBezTo>
                    <a:pt x="707" y="724"/>
                    <a:pt x="707" y="724"/>
                    <a:pt x="706" y="725"/>
                  </a:cubicBezTo>
                  <a:cubicBezTo>
                    <a:pt x="706" y="727"/>
                    <a:pt x="705" y="730"/>
                    <a:pt x="704" y="732"/>
                  </a:cubicBezTo>
                  <a:cubicBezTo>
                    <a:pt x="704" y="732"/>
                    <a:pt x="704" y="732"/>
                    <a:pt x="704" y="731"/>
                  </a:cubicBezTo>
                  <a:cubicBezTo>
                    <a:pt x="704" y="731"/>
                    <a:pt x="704" y="731"/>
                    <a:pt x="704" y="731"/>
                  </a:cubicBezTo>
                  <a:cubicBezTo>
                    <a:pt x="704" y="730"/>
                    <a:pt x="703" y="730"/>
                    <a:pt x="703" y="729"/>
                  </a:cubicBezTo>
                  <a:cubicBezTo>
                    <a:pt x="703" y="729"/>
                    <a:pt x="703" y="729"/>
                    <a:pt x="702" y="728"/>
                  </a:cubicBezTo>
                  <a:cubicBezTo>
                    <a:pt x="702" y="728"/>
                    <a:pt x="702" y="728"/>
                    <a:pt x="702" y="728"/>
                  </a:cubicBezTo>
                  <a:cubicBezTo>
                    <a:pt x="702" y="727"/>
                    <a:pt x="702" y="727"/>
                    <a:pt x="702" y="727"/>
                  </a:cubicBezTo>
                  <a:cubicBezTo>
                    <a:pt x="701" y="726"/>
                    <a:pt x="701" y="726"/>
                    <a:pt x="701" y="725"/>
                  </a:cubicBezTo>
                  <a:cubicBezTo>
                    <a:pt x="700" y="725"/>
                    <a:pt x="699" y="724"/>
                    <a:pt x="698" y="723"/>
                  </a:cubicBezTo>
                  <a:cubicBezTo>
                    <a:pt x="698" y="722"/>
                    <a:pt x="697" y="721"/>
                    <a:pt x="696" y="721"/>
                  </a:cubicBezTo>
                  <a:cubicBezTo>
                    <a:pt x="696" y="720"/>
                    <a:pt x="695" y="720"/>
                    <a:pt x="695" y="720"/>
                  </a:cubicBezTo>
                  <a:cubicBezTo>
                    <a:pt x="698" y="705"/>
                    <a:pt x="674" y="707"/>
                    <a:pt x="665" y="709"/>
                  </a:cubicBezTo>
                  <a:cubicBezTo>
                    <a:pt x="673" y="714"/>
                    <a:pt x="676" y="737"/>
                    <a:pt x="693" y="723"/>
                  </a:cubicBezTo>
                  <a:cubicBezTo>
                    <a:pt x="692" y="721"/>
                    <a:pt x="692" y="721"/>
                    <a:pt x="692" y="721"/>
                  </a:cubicBezTo>
                  <a:cubicBezTo>
                    <a:pt x="693" y="722"/>
                    <a:pt x="693" y="722"/>
                    <a:pt x="694" y="723"/>
                  </a:cubicBezTo>
                  <a:cubicBezTo>
                    <a:pt x="694" y="722"/>
                    <a:pt x="694" y="722"/>
                    <a:pt x="694" y="722"/>
                  </a:cubicBezTo>
                  <a:cubicBezTo>
                    <a:pt x="694" y="722"/>
                    <a:pt x="695" y="722"/>
                    <a:pt x="695" y="722"/>
                  </a:cubicBezTo>
                  <a:cubicBezTo>
                    <a:pt x="695" y="723"/>
                    <a:pt x="696" y="723"/>
                    <a:pt x="697" y="724"/>
                  </a:cubicBezTo>
                  <a:cubicBezTo>
                    <a:pt x="698" y="725"/>
                    <a:pt x="699" y="726"/>
                    <a:pt x="699" y="727"/>
                  </a:cubicBezTo>
                  <a:cubicBezTo>
                    <a:pt x="700" y="727"/>
                    <a:pt x="700" y="728"/>
                    <a:pt x="700" y="728"/>
                  </a:cubicBezTo>
                  <a:cubicBezTo>
                    <a:pt x="700" y="728"/>
                    <a:pt x="700" y="728"/>
                    <a:pt x="701" y="729"/>
                  </a:cubicBezTo>
                  <a:cubicBezTo>
                    <a:pt x="701" y="729"/>
                    <a:pt x="701" y="729"/>
                    <a:pt x="701" y="729"/>
                  </a:cubicBezTo>
                  <a:cubicBezTo>
                    <a:pt x="701" y="730"/>
                    <a:pt x="701" y="730"/>
                    <a:pt x="702" y="730"/>
                  </a:cubicBezTo>
                  <a:cubicBezTo>
                    <a:pt x="702" y="731"/>
                    <a:pt x="702" y="731"/>
                    <a:pt x="702" y="732"/>
                  </a:cubicBezTo>
                  <a:cubicBezTo>
                    <a:pt x="702" y="732"/>
                    <a:pt x="702" y="732"/>
                    <a:pt x="702" y="732"/>
                  </a:cubicBezTo>
                  <a:cubicBezTo>
                    <a:pt x="702" y="732"/>
                    <a:pt x="703" y="733"/>
                    <a:pt x="703" y="733"/>
                  </a:cubicBezTo>
                  <a:cubicBezTo>
                    <a:pt x="703" y="733"/>
                    <a:pt x="703" y="733"/>
                    <a:pt x="703" y="734"/>
                  </a:cubicBezTo>
                  <a:cubicBezTo>
                    <a:pt x="703" y="734"/>
                    <a:pt x="703" y="734"/>
                    <a:pt x="703" y="734"/>
                  </a:cubicBezTo>
                  <a:cubicBezTo>
                    <a:pt x="703" y="735"/>
                    <a:pt x="703" y="735"/>
                    <a:pt x="703" y="736"/>
                  </a:cubicBezTo>
                  <a:cubicBezTo>
                    <a:pt x="702" y="737"/>
                    <a:pt x="702" y="738"/>
                    <a:pt x="702" y="738"/>
                  </a:cubicBezTo>
                  <a:cubicBezTo>
                    <a:pt x="701" y="739"/>
                    <a:pt x="701" y="740"/>
                    <a:pt x="700" y="741"/>
                  </a:cubicBezTo>
                  <a:cubicBezTo>
                    <a:pt x="700" y="742"/>
                    <a:pt x="699" y="743"/>
                    <a:pt x="699" y="743"/>
                  </a:cubicBezTo>
                  <a:cubicBezTo>
                    <a:pt x="698" y="744"/>
                    <a:pt x="698" y="745"/>
                    <a:pt x="697" y="746"/>
                  </a:cubicBezTo>
                  <a:cubicBezTo>
                    <a:pt x="697" y="747"/>
                    <a:pt x="696" y="748"/>
                    <a:pt x="695" y="750"/>
                  </a:cubicBezTo>
                  <a:cubicBezTo>
                    <a:pt x="674" y="750"/>
                    <a:pt x="652" y="745"/>
                    <a:pt x="629" y="751"/>
                  </a:cubicBezTo>
                  <a:cubicBezTo>
                    <a:pt x="650" y="751"/>
                    <a:pt x="673" y="756"/>
                    <a:pt x="693" y="758"/>
                  </a:cubicBezTo>
                  <a:cubicBezTo>
                    <a:pt x="693" y="761"/>
                    <a:pt x="693" y="764"/>
                    <a:pt x="694" y="766"/>
                  </a:cubicBezTo>
                  <a:cubicBezTo>
                    <a:pt x="694" y="767"/>
                    <a:pt x="694" y="768"/>
                    <a:pt x="695" y="768"/>
                  </a:cubicBezTo>
                  <a:cubicBezTo>
                    <a:pt x="695" y="769"/>
                    <a:pt x="695" y="769"/>
                    <a:pt x="696" y="770"/>
                  </a:cubicBezTo>
                  <a:cubicBezTo>
                    <a:pt x="696" y="771"/>
                    <a:pt x="696" y="771"/>
                    <a:pt x="697" y="772"/>
                  </a:cubicBezTo>
                  <a:cubicBezTo>
                    <a:pt x="697" y="772"/>
                    <a:pt x="697" y="773"/>
                    <a:pt x="698" y="773"/>
                  </a:cubicBezTo>
                  <a:cubicBezTo>
                    <a:pt x="699" y="774"/>
                    <a:pt x="699" y="775"/>
                    <a:pt x="700" y="776"/>
                  </a:cubicBezTo>
                  <a:cubicBezTo>
                    <a:pt x="698" y="774"/>
                    <a:pt x="695" y="772"/>
                    <a:pt x="693" y="771"/>
                  </a:cubicBezTo>
                  <a:cubicBezTo>
                    <a:pt x="689" y="768"/>
                    <a:pt x="686" y="766"/>
                    <a:pt x="682" y="765"/>
                  </a:cubicBezTo>
                  <a:cubicBezTo>
                    <a:pt x="680" y="764"/>
                    <a:pt x="678" y="763"/>
                    <a:pt x="675" y="762"/>
                  </a:cubicBezTo>
                  <a:cubicBezTo>
                    <a:pt x="675" y="762"/>
                    <a:pt x="673" y="762"/>
                    <a:pt x="672" y="762"/>
                  </a:cubicBezTo>
                  <a:cubicBezTo>
                    <a:pt x="671" y="761"/>
                    <a:pt x="670" y="761"/>
                    <a:pt x="669" y="761"/>
                  </a:cubicBezTo>
                  <a:cubicBezTo>
                    <a:pt x="665" y="760"/>
                    <a:pt x="660" y="760"/>
                    <a:pt x="656" y="760"/>
                  </a:cubicBezTo>
                  <a:cubicBezTo>
                    <a:pt x="648" y="759"/>
                    <a:pt x="640" y="757"/>
                    <a:pt x="632" y="755"/>
                  </a:cubicBezTo>
                  <a:cubicBezTo>
                    <a:pt x="628" y="754"/>
                    <a:pt x="625" y="753"/>
                    <a:pt x="621" y="751"/>
                  </a:cubicBezTo>
                  <a:cubicBezTo>
                    <a:pt x="618" y="750"/>
                    <a:pt x="614" y="749"/>
                    <a:pt x="611" y="747"/>
                  </a:cubicBezTo>
                  <a:cubicBezTo>
                    <a:pt x="609" y="747"/>
                    <a:pt x="607" y="746"/>
                    <a:pt x="605" y="745"/>
                  </a:cubicBezTo>
                  <a:cubicBezTo>
                    <a:pt x="605" y="745"/>
                    <a:pt x="604" y="745"/>
                    <a:pt x="604" y="744"/>
                  </a:cubicBezTo>
                  <a:cubicBezTo>
                    <a:pt x="604" y="743"/>
                    <a:pt x="603" y="741"/>
                    <a:pt x="603" y="739"/>
                  </a:cubicBezTo>
                  <a:cubicBezTo>
                    <a:pt x="603" y="739"/>
                    <a:pt x="603" y="738"/>
                    <a:pt x="602" y="738"/>
                  </a:cubicBezTo>
                  <a:cubicBezTo>
                    <a:pt x="602" y="737"/>
                    <a:pt x="602" y="737"/>
                    <a:pt x="602" y="736"/>
                  </a:cubicBezTo>
                  <a:cubicBezTo>
                    <a:pt x="602" y="735"/>
                    <a:pt x="602" y="734"/>
                    <a:pt x="602" y="733"/>
                  </a:cubicBezTo>
                  <a:cubicBezTo>
                    <a:pt x="601" y="732"/>
                    <a:pt x="601" y="731"/>
                    <a:pt x="602" y="729"/>
                  </a:cubicBezTo>
                  <a:cubicBezTo>
                    <a:pt x="602" y="729"/>
                    <a:pt x="602" y="729"/>
                    <a:pt x="602" y="728"/>
                  </a:cubicBezTo>
                  <a:cubicBezTo>
                    <a:pt x="602" y="728"/>
                    <a:pt x="602" y="728"/>
                    <a:pt x="602" y="727"/>
                  </a:cubicBezTo>
                  <a:cubicBezTo>
                    <a:pt x="602" y="727"/>
                    <a:pt x="602" y="727"/>
                    <a:pt x="602" y="726"/>
                  </a:cubicBezTo>
                  <a:cubicBezTo>
                    <a:pt x="602" y="726"/>
                    <a:pt x="602" y="726"/>
                    <a:pt x="602" y="725"/>
                  </a:cubicBezTo>
                  <a:cubicBezTo>
                    <a:pt x="603" y="723"/>
                    <a:pt x="605" y="720"/>
                    <a:pt x="606" y="717"/>
                  </a:cubicBezTo>
                  <a:cubicBezTo>
                    <a:pt x="607" y="715"/>
                    <a:pt x="608" y="714"/>
                    <a:pt x="608" y="712"/>
                  </a:cubicBezTo>
                  <a:cubicBezTo>
                    <a:pt x="608" y="711"/>
                    <a:pt x="609" y="710"/>
                    <a:pt x="609" y="709"/>
                  </a:cubicBezTo>
                  <a:cubicBezTo>
                    <a:pt x="609" y="708"/>
                    <a:pt x="609" y="708"/>
                    <a:pt x="609" y="708"/>
                  </a:cubicBezTo>
                  <a:cubicBezTo>
                    <a:pt x="609" y="708"/>
                    <a:pt x="609" y="708"/>
                    <a:pt x="609" y="708"/>
                  </a:cubicBezTo>
                  <a:cubicBezTo>
                    <a:pt x="609" y="707"/>
                    <a:pt x="609" y="707"/>
                    <a:pt x="609" y="707"/>
                  </a:cubicBezTo>
                  <a:cubicBezTo>
                    <a:pt x="609" y="707"/>
                    <a:pt x="609" y="707"/>
                    <a:pt x="609" y="706"/>
                  </a:cubicBezTo>
                  <a:cubicBezTo>
                    <a:pt x="608" y="703"/>
                    <a:pt x="607" y="699"/>
                    <a:pt x="605" y="697"/>
                  </a:cubicBezTo>
                  <a:cubicBezTo>
                    <a:pt x="605" y="696"/>
                    <a:pt x="604" y="695"/>
                    <a:pt x="604" y="695"/>
                  </a:cubicBezTo>
                  <a:cubicBezTo>
                    <a:pt x="604" y="695"/>
                    <a:pt x="604" y="694"/>
                    <a:pt x="604" y="694"/>
                  </a:cubicBezTo>
                  <a:cubicBezTo>
                    <a:pt x="604" y="694"/>
                    <a:pt x="605" y="694"/>
                    <a:pt x="604" y="693"/>
                  </a:cubicBezTo>
                  <a:cubicBezTo>
                    <a:pt x="604" y="693"/>
                    <a:pt x="604" y="693"/>
                    <a:pt x="605" y="693"/>
                  </a:cubicBezTo>
                  <a:cubicBezTo>
                    <a:pt x="605" y="692"/>
                    <a:pt x="605" y="691"/>
                    <a:pt x="605" y="690"/>
                  </a:cubicBezTo>
                  <a:cubicBezTo>
                    <a:pt x="605" y="689"/>
                    <a:pt x="605" y="688"/>
                    <a:pt x="605" y="687"/>
                  </a:cubicBezTo>
                  <a:cubicBezTo>
                    <a:pt x="605" y="686"/>
                    <a:pt x="605" y="685"/>
                    <a:pt x="606" y="684"/>
                  </a:cubicBezTo>
                  <a:cubicBezTo>
                    <a:pt x="606" y="683"/>
                    <a:pt x="606" y="682"/>
                    <a:pt x="606" y="681"/>
                  </a:cubicBezTo>
                  <a:cubicBezTo>
                    <a:pt x="607" y="680"/>
                    <a:pt x="607" y="679"/>
                    <a:pt x="607" y="678"/>
                  </a:cubicBezTo>
                  <a:cubicBezTo>
                    <a:pt x="618" y="668"/>
                    <a:pt x="626" y="655"/>
                    <a:pt x="620" y="642"/>
                  </a:cubicBezTo>
                  <a:cubicBezTo>
                    <a:pt x="610" y="654"/>
                    <a:pt x="601" y="665"/>
                    <a:pt x="603" y="680"/>
                  </a:cubicBezTo>
                  <a:cubicBezTo>
                    <a:pt x="604" y="680"/>
                    <a:pt x="604" y="680"/>
                    <a:pt x="604" y="680"/>
                  </a:cubicBezTo>
                  <a:cubicBezTo>
                    <a:pt x="604" y="680"/>
                    <a:pt x="604" y="680"/>
                    <a:pt x="604" y="681"/>
                  </a:cubicBezTo>
                  <a:cubicBezTo>
                    <a:pt x="603" y="682"/>
                    <a:pt x="603" y="683"/>
                    <a:pt x="603" y="684"/>
                  </a:cubicBezTo>
                  <a:cubicBezTo>
                    <a:pt x="603" y="685"/>
                    <a:pt x="603" y="686"/>
                    <a:pt x="602" y="687"/>
                  </a:cubicBezTo>
                  <a:cubicBezTo>
                    <a:pt x="602" y="688"/>
                    <a:pt x="602" y="689"/>
                    <a:pt x="602" y="690"/>
                  </a:cubicBezTo>
                  <a:cubicBezTo>
                    <a:pt x="602" y="691"/>
                    <a:pt x="602" y="691"/>
                    <a:pt x="602" y="691"/>
                  </a:cubicBezTo>
                  <a:cubicBezTo>
                    <a:pt x="601" y="690"/>
                    <a:pt x="601" y="689"/>
                    <a:pt x="600" y="689"/>
                  </a:cubicBezTo>
                  <a:cubicBezTo>
                    <a:pt x="599" y="686"/>
                    <a:pt x="598" y="683"/>
                    <a:pt x="596" y="680"/>
                  </a:cubicBezTo>
                  <a:cubicBezTo>
                    <a:pt x="594" y="675"/>
                    <a:pt x="592" y="670"/>
                    <a:pt x="590" y="665"/>
                  </a:cubicBezTo>
                  <a:cubicBezTo>
                    <a:pt x="590" y="665"/>
                    <a:pt x="590" y="664"/>
                    <a:pt x="590" y="663"/>
                  </a:cubicBezTo>
                  <a:cubicBezTo>
                    <a:pt x="590" y="663"/>
                    <a:pt x="589" y="662"/>
                    <a:pt x="589" y="662"/>
                  </a:cubicBezTo>
                  <a:cubicBezTo>
                    <a:pt x="589" y="661"/>
                    <a:pt x="588" y="660"/>
                    <a:pt x="588" y="659"/>
                  </a:cubicBezTo>
                  <a:cubicBezTo>
                    <a:pt x="587" y="657"/>
                    <a:pt x="586" y="656"/>
                    <a:pt x="585" y="655"/>
                  </a:cubicBezTo>
                  <a:cubicBezTo>
                    <a:pt x="585" y="654"/>
                    <a:pt x="585" y="653"/>
                    <a:pt x="585" y="653"/>
                  </a:cubicBezTo>
                  <a:cubicBezTo>
                    <a:pt x="585" y="653"/>
                    <a:pt x="585" y="653"/>
                    <a:pt x="585" y="652"/>
                  </a:cubicBezTo>
                  <a:cubicBezTo>
                    <a:pt x="585" y="652"/>
                    <a:pt x="585" y="652"/>
                    <a:pt x="585" y="652"/>
                  </a:cubicBezTo>
                  <a:cubicBezTo>
                    <a:pt x="585" y="653"/>
                    <a:pt x="585" y="652"/>
                    <a:pt x="585" y="652"/>
                  </a:cubicBezTo>
                  <a:cubicBezTo>
                    <a:pt x="585" y="652"/>
                    <a:pt x="585" y="652"/>
                    <a:pt x="585" y="652"/>
                  </a:cubicBezTo>
                  <a:cubicBezTo>
                    <a:pt x="585" y="652"/>
                    <a:pt x="585" y="652"/>
                    <a:pt x="585" y="652"/>
                  </a:cubicBezTo>
                  <a:cubicBezTo>
                    <a:pt x="585" y="652"/>
                    <a:pt x="585" y="652"/>
                    <a:pt x="585" y="652"/>
                  </a:cubicBezTo>
                  <a:cubicBezTo>
                    <a:pt x="585" y="652"/>
                    <a:pt x="586" y="653"/>
                    <a:pt x="586" y="653"/>
                  </a:cubicBezTo>
                  <a:cubicBezTo>
                    <a:pt x="585" y="653"/>
                    <a:pt x="585" y="653"/>
                    <a:pt x="585" y="653"/>
                  </a:cubicBezTo>
                  <a:cubicBezTo>
                    <a:pt x="585" y="653"/>
                    <a:pt x="585" y="653"/>
                    <a:pt x="586" y="653"/>
                  </a:cubicBezTo>
                  <a:cubicBezTo>
                    <a:pt x="586" y="653"/>
                    <a:pt x="586" y="652"/>
                    <a:pt x="585" y="652"/>
                  </a:cubicBezTo>
                  <a:cubicBezTo>
                    <a:pt x="585" y="652"/>
                    <a:pt x="585" y="652"/>
                    <a:pt x="585" y="652"/>
                  </a:cubicBezTo>
                  <a:cubicBezTo>
                    <a:pt x="585" y="652"/>
                    <a:pt x="585" y="652"/>
                    <a:pt x="585" y="652"/>
                  </a:cubicBezTo>
                  <a:cubicBezTo>
                    <a:pt x="584" y="652"/>
                    <a:pt x="584" y="652"/>
                    <a:pt x="584" y="652"/>
                  </a:cubicBezTo>
                  <a:cubicBezTo>
                    <a:pt x="584" y="652"/>
                    <a:pt x="584" y="652"/>
                    <a:pt x="584" y="652"/>
                  </a:cubicBezTo>
                  <a:cubicBezTo>
                    <a:pt x="584" y="652"/>
                    <a:pt x="584" y="652"/>
                    <a:pt x="584" y="652"/>
                  </a:cubicBezTo>
                  <a:cubicBezTo>
                    <a:pt x="584" y="652"/>
                    <a:pt x="584" y="653"/>
                    <a:pt x="584" y="653"/>
                  </a:cubicBezTo>
                  <a:cubicBezTo>
                    <a:pt x="584" y="654"/>
                    <a:pt x="584" y="655"/>
                    <a:pt x="584" y="655"/>
                  </a:cubicBezTo>
                  <a:cubicBezTo>
                    <a:pt x="584" y="657"/>
                    <a:pt x="585" y="658"/>
                    <a:pt x="585" y="660"/>
                  </a:cubicBezTo>
                  <a:cubicBezTo>
                    <a:pt x="585" y="661"/>
                    <a:pt x="586" y="662"/>
                    <a:pt x="586" y="663"/>
                  </a:cubicBezTo>
                  <a:cubicBezTo>
                    <a:pt x="586" y="664"/>
                    <a:pt x="586" y="664"/>
                    <a:pt x="586" y="665"/>
                  </a:cubicBezTo>
                  <a:cubicBezTo>
                    <a:pt x="587" y="666"/>
                    <a:pt x="587" y="666"/>
                    <a:pt x="587" y="667"/>
                  </a:cubicBezTo>
                  <a:cubicBezTo>
                    <a:pt x="588" y="668"/>
                    <a:pt x="588" y="670"/>
                    <a:pt x="589" y="672"/>
                  </a:cubicBezTo>
                  <a:cubicBezTo>
                    <a:pt x="589" y="672"/>
                    <a:pt x="589" y="671"/>
                    <a:pt x="589" y="671"/>
                  </a:cubicBezTo>
                  <a:cubicBezTo>
                    <a:pt x="588" y="671"/>
                    <a:pt x="588" y="671"/>
                    <a:pt x="587" y="670"/>
                  </a:cubicBezTo>
                  <a:cubicBezTo>
                    <a:pt x="587" y="670"/>
                    <a:pt x="586" y="670"/>
                    <a:pt x="586" y="669"/>
                  </a:cubicBezTo>
                  <a:cubicBezTo>
                    <a:pt x="585" y="669"/>
                    <a:pt x="585" y="668"/>
                    <a:pt x="584" y="668"/>
                  </a:cubicBezTo>
                  <a:cubicBezTo>
                    <a:pt x="583" y="667"/>
                    <a:pt x="582" y="667"/>
                    <a:pt x="581" y="666"/>
                  </a:cubicBezTo>
                  <a:cubicBezTo>
                    <a:pt x="580" y="665"/>
                    <a:pt x="579" y="665"/>
                    <a:pt x="578" y="664"/>
                  </a:cubicBezTo>
                  <a:cubicBezTo>
                    <a:pt x="578" y="664"/>
                    <a:pt x="577" y="664"/>
                    <a:pt x="577" y="664"/>
                  </a:cubicBezTo>
                  <a:cubicBezTo>
                    <a:pt x="581" y="645"/>
                    <a:pt x="546" y="655"/>
                    <a:pt x="538" y="654"/>
                  </a:cubicBezTo>
                  <a:cubicBezTo>
                    <a:pt x="544" y="666"/>
                    <a:pt x="562" y="685"/>
                    <a:pt x="575" y="667"/>
                  </a:cubicBezTo>
                  <a:cubicBezTo>
                    <a:pt x="575" y="666"/>
                    <a:pt x="574" y="665"/>
                    <a:pt x="573" y="665"/>
                  </a:cubicBezTo>
                  <a:cubicBezTo>
                    <a:pt x="573" y="665"/>
                    <a:pt x="573" y="665"/>
                    <a:pt x="573" y="665"/>
                  </a:cubicBezTo>
                  <a:cubicBezTo>
                    <a:pt x="574" y="665"/>
                    <a:pt x="576" y="666"/>
                    <a:pt x="577" y="666"/>
                  </a:cubicBezTo>
                  <a:cubicBezTo>
                    <a:pt x="578" y="667"/>
                    <a:pt x="579" y="668"/>
                    <a:pt x="580" y="668"/>
                  </a:cubicBezTo>
                  <a:cubicBezTo>
                    <a:pt x="581" y="669"/>
                    <a:pt x="582" y="669"/>
                    <a:pt x="583" y="670"/>
                  </a:cubicBezTo>
                  <a:cubicBezTo>
                    <a:pt x="583" y="670"/>
                    <a:pt x="584" y="671"/>
                    <a:pt x="584" y="671"/>
                  </a:cubicBezTo>
                  <a:cubicBezTo>
                    <a:pt x="585" y="671"/>
                    <a:pt x="585" y="672"/>
                    <a:pt x="586" y="672"/>
                  </a:cubicBezTo>
                  <a:cubicBezTo>
                    <a:pt x="586" y="672"/>
                    <a:pt x="586" y="673"/>
                    <a:pt x="587" y="673"/>
                  </a:cubicBezTo>
                  <a:cubicBezTo>
                    <a:pt x="587" y="673"/>
                    <a:pt x="588" y="674"/>
                    <a:pt x="588" y="674"/>
                  </a:cubicBezTo>
                  <a:cubicBezTo>
                    <a:pt x="588" y="674"/>
                    <a:pt x="588" y="674"/>
                    <a:pt x="588" y="675"/>
                  </a:cubicBezTo>
                  <a:cubicBezTo>
                    <a:pt x="589" y="675"/>
                    <a:pt x="589" y="675"/>
                    <a:pt x="589" y="675"/>
                  </a:cubicBezTo>
                  <a:cubicBezTo>
                    <a:pt x="589" y="675"/>
                    <a:pt x="590" y="676"/>
                    <a:pt x="590" y="676"/>
                  </a:cubicBezTo>
                  <a:cubicBezTo>
                    <a:pt x="590" y="676"/>
                    <a:pt x="590" y="676"/>
                    <a:pt x="591" y="676"/>
                  </a:cubicBezTo>
                  <a:cubicBezTo>
                    <a:pt x="591" y="678"/>
                    <a:pt x="592" y="680"/>
                    <a:pt x="593" y="682"/>
                  </a:cubicBezTo>
                  <a:cubicBezTo>
                    <a:pt x="594" y="685"/>
                    <a:pt x="596" y="688"/>
                    <a:pt x="597" y="690"/>
                  </a:cubicBezTo>
                  <a:cubicBezTo>
                    <a:pt x="599" y="693"/>
                    <a:pt x="601" y="696"/>
                    <a:pt x="602" y="699"/>
                  </a:cubicBezTo>
                  <a:cubicBezTo>
                    <a:pt x="604" y="701"/>
                    <a:pt x="605" y="704"/>
                    <a:pt x="605" y="707"/>
                  </a:cubicBezTo>
                  <a:cubicBezTo>
                    <a:pt x="605" y="708"/>
                    <a:pt x="605" y="708"/>
                    <a:pt x="605" y="708"/>
                  </a:cubicBezTo>
                  <a:cubicBezTo>
                    <a:pt x="605" y="708"/>
                    <a:pt x="605" y="708"/>
                    <a:pt x="605" y="708"/>
                  </a:cubicBezTo>
                  <a:cubicBezTo>
                    <a:pt x="605" y="708"/>
                    <a:pt x="605" y="708"/>
                    <a:pt x="605" y="709"/>
                  </a:cubicBezTo>
                  <a:cubicBezTo>
                    <a:pt x="605" y="709"/>
                    <a:pt x="605" y="709"/>
                    <a:pt x="605" y="709"/>
                  </a:cubicBezTo>
                  <a:cubicBezTo>
                    <a:pt x="605" y="710"/>
                    <a:pt x="605" y="711"/>
                    <a:pt x="605" y="711"/>
                  </a:cubicBezTo>
                  <a:cubicBezTo>
                    <a:pt x="604" y="713"/>
                    <a:pt x="604" y="714"/>
                    <a:pt x="603" y="716"/>
                  </a:cubicBezTo>
                  <a:cubicBezTo>
                    <a:pt x="602" y="719"/>
                    <a:pt x="600" y="722"/>
                    <a:pt x="599" y="725"/>
                  </a:cubicBezTo>
                  <a:cubicBezTo>
                    <a:pt x="599" y="725"/>
                    <a:pt x="599" y="726"/>
                    <a:pt x="599" y="726"/>
                  </a:cubicBezTo>
                  <a:cubicBezTo>
                    <a:pt x="599" y="726"/>
                    <a:pt x="599" y="727"/>
                    <a:pt x="599" y="727"/>
                  </a:cubicBezTo>
                  <a:cubicBezTo>
                    <a:pt x="598" y="727"/>
                    <a:pt x="598" y="728"/>
                    <a:pt x="598" y="728"/>
                  </a:cubicBezTo>
                  <a:cubicBezTo>
                    <a:pt x="598" y="729"/>
                    <a:pt x="598" y="729"/>
                    <a:pt x="598" y="729"/>
                  </a:cubicBezTo>
                  <a:cubicBezTo>
                    <a:pt x="598" y="731"/>
                    <a:pt x="598" y="732"/>
                    <a:pt x="598" y="734"/>
                  </a:cubicBezTo>
                  <a:cubicBezTo>
                    <a:pt x="598" y="734"/>
                    <a:pt x="598" y="735"/>
                    <a:pt x="598" y="736"/>
                  </a:cubicBezTo>
                  <a:cubicBezTo>
                    <a:pt x="598" y="736"/>
                    <a:pt x="599" y="737"/>
                    <a:pt x="599" y="737"/>
                  </a:cubicBezTo>
                  <a:cubicBezTo>
                    <a:pt x="599" y="738"/>
                    <a:pt x="599" y="738"/>
                    <a:pt x="599" y="739"/>
                  </a:cubicBezTo>
                  <a:cubicBezTo>
                    <a:pt x="600" y="739"/>
                    <a:pt x="600" y="740"/>
                    <a:pt x="600" y="740"/>
                  </a:cubicBezTo>
                  <a:cubicBezTo>
                    <a:pt x="601" y="742"/>
                    <a:pt x="602" y="744"/>
                    <a:pt x="603" y="745"/>
                  </a:cubicBezTo>
                  <a:cubicBezTo>
                    <a:pt x="603" y="745"/>
                    <a:pt x="603" y="745"/>
                    <a:pt x="603" y="745"/>
                  </a:cubicBezTo>
                  <a:cubicBezTo>
                    <a:pt x="602" y="745"/>
                    <a:pt x="601" y="745"/>
                    <a:pt x="600" y="744"/>
                  </a:cubicBezTo>
                  <a:cubicBezTo>
                    <a:pt x="599" y="744"/>
                    <a:pt x="598" y="744"/>
                    <a:pt x="598" y="744"/>
                  </a:cubicBezTo>
                  <a:cubicBezTo>
                    <a:pt x="597" y="744"/>
                    <a:pt x="597" y="744"/>
                    <a:pt x="597" y="744"/>
                  </a:cubicBezTo>
                  <a:cubicBezTo>
                    <a:pt x="597" y="744"/>
                    <a:pt x="597" y="744"/>
                    <a:pt x="597" y="744"/>
                  </a:cubicBezTo>
                  <a:cubicBezTo>
                    <a:pt x="597" y="744"/>
                    <a:pt x="597" y="744"/>
                    <a:pt x="597" y="744"/>
                  </a:cubicBezTo>
                  <a:cubicBezTo>
                    <a:pt x="597" y="744"/>
                    <a:pt x="597" y="744"/>
                    <a:pt x="596" y="744"/>
                  </a:cubicBezTo>
                  <a:cubicBezTo>
                    <a:pt x="596" y="744"/>
                    <a:pt x="596" y="744"/>
                    <a:pt x="596" y="744"/>
                  </a:cubicBezTo>
                  <a:cubicBezTo>
                    <a:pt x="596" y="744"/>
                    <a:pt x="595" y="744"/>
                    <a:pt x="595" y="744"/>
                  </a:cubicBezTo>
                  <a:cubicBezTo>
                    <a:pt x="594" y="744"/>
                    <a:pt x="594" y="744"/>
                    <a:pt x="593" y="744"/>
                  </a:cubicBezTo>
                  <a:cubicBezTo>
                    <a:pt x="593" y="744"/>
                    <a:pt x="592" y="744"/>
                    <a:pt x="592" y="744"/>
                  </a:cubicBezTo>
                  <a:cubicBezTo>
                    <a:pt x="591" y="744"/>
                    <a:pt x="590" y="744"/>
                    <a:pt x="589" y="744"/>
                  </a:cubicBezTo>
                  <a:cubicBezTo>
                    <a:pt x="588" y="744"/>
                    <a:pt x="586" y="745"/>
                    <a:pt x="584" y="745"/>
                  </a:cubicBezTo>
                  <a:cubicBezTo>
                    <a:pt x="583" y="745"/>
                    <a:pt x="581" y="746"/>
                    <a:pt x="580" y="746"/>
                  </a:cubicBezTo>
                  <a:cubicBezTo>
                    <a:pt x="577" y="747"/>
                    <a:pt x="574" y="748"/>
                    <a:pt x="571" y="748"/>
                  </a:cubicBezTo>
                  <a:cubicBezTo>
                    <a:pt x="566" y="750"/>
                    <a:pt x="561" y="751"/>
                    <a:pt x="557" y="751"/>
                  </a:cubicBezTo>
                  <a:cubicBezTo>
                    <a:pt x="555" y="751"/>
                    <a:pt x="554" y="751"/>
                    <a:pt x="552" y="752"/>
                  </a:cubicBezTo>
                  <a:cubicBezTo>
                    <a:pt x="551" y="752"/>
                    <a:pt x="549" y="752"/>
                    <a:pt x="548" y="752"/>
                  </a:cubicBezTo>
                  <a:cubicBezTo>
                    <a:pt x="546" y="751"/>
                    <a:pt x="545" y="751"/>
                    <a:pt x="545" y="751"/>
                  </a:cubicBezTo>
                  <a:cubicBezTo>
                    <a:pt x="545" y="751"/>
                    <a:pt x="546" y="752"/>
                    <a:pt x="548" y="752"/>
                  </a:cubicBezTo>
                  <a:cubicBezTo>
                    <a:pt x="549" y="752"/>
                    <a:pt x="550" y="753"/>
                    <a:pt x="552" y="753"/>
                  </a:cubicBezTo>
                  <a:cubicBezTo>
                    <a:pt x="553" y="753"/>
                    <a:pt x="555" y="753"/>
                    <a:pt x="557" y="753"/>
                  </a:cubicBezTo>
                  <a:cubicBezTo>
                    <a:pt x="559" y="753"/>
                    <a:pt x="560" y="753"/>
                    <a:pt x="562" y="753"/>
                  </a:cubicBezTo>
                  <a:cubicBezTo>
                    <a:pt x="561" y="753"/>
                    <a:pt x="560" y="754"/>
                    <a:pt x="560" y="754"/>
                  </a:cubicBezTo>
                  <a:cubicBezTo>
                    <a:pt x="558" y="755"/>
                    <a:pt x="557" y="756"/>
                    <a:pt x="555" y="757"/>
                  </a:cubicBezTo>
                  <a:cubicBezTo>
                    <a:pt x="554" y="758"/>
                    <a:pt x="552" y="759"/>
                    <a:pt x="551" y="760"/>
                  </a:cubicBezTo>
                  <a:cubicBezTo>
                    <a:pt x="550" y="761"/>
                    <a:pt x="549" y="762"/>
                    <a:pt x="548" y="763"/>
                  </a:cubicBezTo>
                  <a:cubicBezTo>
                    <a:pt x="536" y="763"/>
                    <a:pt x="531" y="768"/>
                    <a:pt x="527" y="774"/>
                  </a:cubicBezTo>
                  <a:cubicBezTo>
                    <a:pt x="527" y="774"/>
                    <a:pt x="526" y="773"/>
                    <a:pt x="526" y="773"/>
                  </a:cubicBezTo>
                  <a:cubicBezTo>
                    <a:pt x="526" y="772"/>
                    <a:pt x="525" y="772"/>
                    <a:pt x="525" y="771"/>
                  </a:cubicBezTo>
                  <a:cubicBezTo>
                    <a:pt x="524" y="770"/>
                    <a:pt x="523" y="769"/>
                    <a:pt x="522" y="768"/>
                  </a:cubicBezTo>
                  <a:cubicBezTo>
                    <a:pt x="520" y="765"/>
                    <a:pt x="519" y="762"/>
                    <a:pt x="518" y="759"/>
                  </a:cubicBezTo>
                  <a:cubicBezTo>
                    <a:pt x="518" y="759"/>
                    <a:pt x="518" y="758"/>
                    <a:pt x="518" y="758"/>
                  </a:cubicBezTo>
                  <a:cubicBezTo>
                    <a:pt x="518" y="757"/>
                    <a:pt x="518" y="757"/>
                    <a:pt x="518" y="757"/>
                  </a:cubicBezTo>
                  <a:cubicBezTo>
                    <a:pt x="518" y="756"/>
                    <a:pt x="518" y="756"/>
                    <a:pt x="518" y="756"/>
                  </a:cubicBezTo>
                  <a:cubicBezTo>
                    <a:pt x="518" y="755"/>
                    <a:pt x="518" y="755"/>
                    <a:pt x="518" y="755"/>
                  </a:cubicBezTo>
                  <a:cubicBezTo>
                    <a:pt x="518" y="755"/>
                    <a:pt x="518" y="755"/>
                    <a:pt x="518" y="754"/>
                  </a:cubicBezTo>
                  <a:cubicBezTo>
                    <a:pt x="519" y="752"/>
                    <a:pt x="519" y="751"/>
                    <a:pt x="520" y="749"/>
                  </a:cubicBezTo>
                  <a:cubicBezTo>
                    <a:pt x="520" y="748"/>
                    <a:pt x="520" y="747"/>
                    <a:pt x="520" y="746"/>
                  </a:cubicBezTo>
                  <a:cubicBezTo>
                    <a:pt x="521" y="745"/>
                    <a:pt x="521" y="744"/>
                    <a:pt x="521" y="743"/>
                  </a:cubicBezTo>
                  <a:cubicBezTo>
                    <a:pt x="521" y="742"/>
                    <a:pt x="522" y="741"/>
                    <a:pt x="522" y="740"/>
                  </a:cubicBezTo>
                  <a:cubicBezTo>
                    <a:pt x="522" y="739"/>
                    <a:pt x="522" y="738"/>
                    <a:pt x="522" y="737"/>
                  </a:cubicBezTo>
                  <a:cubicBezTo>
                    <a:pt x="523" y="733"/>
                    <a:pt x="523" y="729"/>
                    <a:pt x="523" y="724"/>
                  </a:cubicBezTo>
                  <a:cubicBezTo>
                    <a:pt x="523" y="724"/>
                    <a:pt x="523" y="723"/>
                    <a:pt x="523" y="723"/>
                  </a:cubicBezTo>
                  <a:cubicBezTo>
                    <a:pt x="523" y="721"/>
                    <a:pt x="523" y="721"/>
                    <a:pt x="523" y="721"/>
                  </a:cubicBezTo>
                  <a:cubicBezTo>
                    <a:pt x="522" y="720"/>
                    <a:pt x="522" y="719"/>
                    <a:pt x="522" y="718"/>
                  </a:cubicBezTo>
                  <a:cubicBezTo>
                    <a:pt x="522" y="717"/>
                    <a:pt x="522" y="716"/>
                    <a:pt x="522" y="715"/>
                  </a:cubicBezTo>
                  <a:cubicBezTo>
                    <a:pt x="522" y="714"/>
                    <a:pt x="521" y="713"/>
                    <a:pt x="521" y="712"/>
                  </a:cubicBezTo>
                  <a:cubicBezTo>
                    <a:pt x="520" y="707"/>
                    <a:pt x="519" y="703"/>
                    <a:pt x="517" y="700"/>
                  </a:cubicBezTo>
                  <a:cubicBezTo>
                    <a:pt x="517" y="698"/>
                    <a:pt x="516" y="696"/>
                    <a:pt x="515" y="694"/>
                  </a:cubicBezTo>
                  <a:cubicBezTo>
                    <a:pt x="514" y="693"/>
                    <a:pt x="514" y="692"/>
                    <a:pt x="514" y="691"/>
                  </a:cubicBezTo>
                  <a:cubicBezTo>
                    <a:pt x="514" y="691"/>
                    <a:pt x="514" y="691"/>
                    <a:pt x="514" y="691"/>
                  </a:cubicBezTo>
                  <a:cubicBezTo>
                    <a:pt x="514" y="691"/>
                    <a:pt x="514" y="691"/>
                    <a:pt x="514" y="691"/>
                  </a:cubicBezTo>
                  <a:cubicBezTo>
                    <a:pt x="514" y="690"/>
                    <a:pt x="514" y="689"/>
                    <a:pt x="514" y="688"/>
                  </a:cubicBezTo>
                  <a:cubicBezTo>
                    <a:pt x="514" y="687"/>
                    <a:pt x="514" y="686"/>
                    <a:pt x="514" y="685"/>
                  </a:cubicBezTo>
                  <a:cubicBezTo>
                    <a:pt x="515" y="684"/>
                    <a:pt x="515" y="683"/>
                    <a:pt x="515" y="682"/>
                  </a:cubicBezTo>
                  <a:cubicBezTo>
                    <a:pt x="515" y="681"/>
                    <a:pt x="516" y="679"/>
                    <a:pt x="516" y="678"/>
                  </a:cubicBezTo>
                  <a:cubicBezTo>
                    <a:pt x="516" y="677"/>
                    <a:pt x="517" y="676"/>
                    <a:pt x="517" y="675"/>
                  </a:cubicBezTo>
                  <a:cubicBezTo>
                    <a:pt x="517" y="675"/>
                    <a:pt x="517" y="675"/>
                    <a:pt x="518" y="674"/>
                  </a:cubicBezTo>
                  <a:cubicBezTo>
                    <a:pt x="540" y="672"/>
                    <a:pt x="540" y="658"/>
                    <a:pt x="525" y="641"/>
                  </a:cubicBezTo>
                  <a:cubicBezTo>
                    <a:pt x="517" y="650"/>
                    <a:pt x="502" y="659"/>
                    <a:pt x="515" y="673"/>
                  </a:cubicBezTo>
                  <a:cubicBezTo>
                    <a:pt x="514" y="675"/>
                    <a:pt x="514" y="675"/>
                    <a:pt x="514" y="675"/>
                  </a:cubicBezTo>
                  <a:cubicBezTo>
                    <a:pt x="514" y="675"/>
                    <a:pt x="514" y="675"/>
                    <a:pt x="514" y="675"/>
                  </a:cubicBezTo>
                  <a:cubicBezTo>
                    <a:pt x="514" y="676"/>
                    <a:pt x="513" y="676"/>
                    <a:pt x="513" y="677"/>
                  </a:cubicBezTo>
                  <a:cubicBezTo>
                    <a:pt x="513" y="678"/>
                    <a:pt x="512" y="680"/>
                    <a:pt x="512" y="681"/>
                  </a:cubicBezTo>
                  <a:cubicBezTo>
                    <a:pt x="512" y="682"/>
                    <a:pt x="512" y="683"/>
                    <a:pt x="511" y="684"/>
                  </a:cubicBezTo>
                  <a:cubicBezTo>
                    <a:pt x="511" y="685"/>
                    <a:pt x="511" y="686"/>
                    <a:pt x="511" y="687"/>
                  </a:cubicBezTo>
                  <a:cubicBezTo>
                    <a:pt x="510" y="686"/>
                    <a:pt x="510" y="685"/>
                    <a:pt x="509" y="684"/>
                  </a:cubicBezTo>
                  <a:cubicBezTo>
                    <a:pt x="509" y="683"/>
                    <a:pt x="508" y="683"/>
                    <a:pt x="508" y="682"/>
                  </a:cubicBezTo>
                  <a:cubicBezTo>
                    <a:pt x="508" y="682"/>
                    <a:pt x="507" y="681"/>
                    <a:pt x="507" y="681"/>
                  </a:cubicBezTo>
                  <a:cubicBezTo>
                    <a:pt x="507" y="681"/>
                    <a:pt x="507" y="680"/>
                    <a:pt x="506" y="680"/>
                  </a:cubicBezTo>
                  <a:cubicBezTo>
                    <a:pt x="506" y="679"/>
                    <a:pt x="505" y="679"/>
                    <a:pt x="505" y="678"/>
                  </a:cubicBezTo>
                  <a:cubicBezTo>
                    <a:pt x="504" y="677"/>
                    <a:pt x="504" y="677"/>
                    <a:pt x="503" y="676"/>
                  </a:cubicBezTo>
                  <a:cubicBezTo>
                    <a:pt x="502" y="675"/>
                    <a:pt x="501" y="674"/>
                    <a:pt x="500" y="673"/>
                  </a:cubicBezTo>
                  <a:cubicBezTo>
                    <a:pt x="499" y="672"/>
                    <a:pt x="498" y="672"/>
                    <a:pt x="497" y="671"/>
                  </a:cubicBezTo>
                  <a:cubicBezTo>
                    <a:pt x="496" y="670"/>
                    <a:pt x="495" y="670"/>
                    <a:pt x="494" y="669"/>
                  </a:cubicBezTo>
                  <a:cubicBezTo>
                    <a:pt x="493" y="668"/>
                    <a:pt x="491" y="667"/>
                    <a:pt x="491" y="667"/>
                  </a:cubicBezTo>
                  <a:cubicBezTo>
                    <a:pt x="490" y="666"/>
                    <a:pt x="489" y="666"/>
                    <a:pt x="489" y="666"/>
                  </a:cubicBezTo>
                  <a:cubicBezTo>
                    <a:pt x="489" y="666"/>
                    <a:pt x="491" y="667"/>
                    <a:pt x="493" y="670"/>
                  </a:cubicBezTo>
                  <a:cubicBezTo>
                    <a:pt x="494" y="671"/>
                    <a:pt x="495" y="672"/>
                    <a:pt x="496" y="672"/>
                  </a:cubicBezTo>
                  <a:cubicBezTo>
                    <a:pt x="496" y="673"/>
                    <a:pt x="497" y="674"/>
                    <a:pt x="498" y="675"/>
                  </a:cubicBezTo>
                  <a:cubicBezTo>
                    <a:pt x="499" y="677"/>
                    <a:pt x="501" y="680"/>
                    <a:pt x="503" y="682"/>
                  </a:cubicBezTo>
                  <a:cubicBezTo>
                    <a:pt x="503" y="682"/>
                    <a:pt x="504" y="683"/>
                    <a:pt x="504" y="683"/>
                  </a:cubicBezTo>
                  <a:cubicBezTo>
                    <a:pt x="504" y="683"/>
                    <a:pt x="504" y="684"/>
                    <a:pt x="505" y="684"/>
                  </a:cubicBezTo>
                  <a:cubicBezTo>
                    <a:pt x="505" y="685"/>
                    <a:pt x="506" y="685"/>
                    <a:pt x="506" y="686"/>
                  </a:cubicBezTo>
                  <a:cubicBezTo>
                    <a:pt x="507" y="687"/>
                    <a:pt x="508" y="689"/>
                    <a:pt x="509" y="691"/>
                  </a:cubicBezTo>
                  <a:cubicBezTo>
                    <a:pt x="509" y="691"/>
                    <a:pt x="509" y="691"/>
                    <a:pt x="510" y="692"/>
                  </a:cubicBezTo>
                  <a:cubicBezTo>
                    <a:pt x="510" y="692"/>
                    <a:pt x="510" y="693"/>
                    <a:pt x="510" y="693"/>
                  </a:cubicBezTo>
                  <a:cubicBezTo>
                    <a:pt x="511" y="694"/>
                    <a:pt x="511" y="694"/>
                    <a:pt x="511" y="695"/>
                  </a:cubicBezTo>
                  <a:cubicBezTo>
                    <a:pt x="512" y="696"/>
                    <a:pt x="512" y="697"/>
                    <a:pt x="512" y="697"/>
                  </a:cubicBezTo>
                  <a:cubicBezTo>
                    <a:pt x="512" y="697"/>
                    <a:pt x="512" y="697"/>
                    <a:pt x="512" y="696"/>
                  </a:cubicBezTo>
                  <a:cubicBezTo>
                    <a:pt x="513" y="698"/>
                    <a:pt x="513" y="699"/>
                    <a:pt x="514" y="701"/>
                  </a:cubicBezTo>
                  <a:cubicBezTo>
                    <a:pt x="515" y="704"/>
                    <a:pt x="516" y="708"/>
                    <a:pt x="517" y="712"/>
                  </a:cubicBezTo>
                  <a:cubicBezTo>
                    <a:pt x="518" y="713"/>
                    <a:pt x="518" y="714"/>
                    <a:pt x="518" y="715"/>
                  </a:cubicBezTo>
                  <a:cubicBezTo>
                    <a:pt x="518" y="716"/>
                    <a:pt x="518" y="717"/>
                    <a:pt x="518" y="718"/>
                  </a:cubicBezTo>
                  <a:cubicBezTo>
                    <a:pt x="519" y="719"/>
                    <a:pt x="519" y="720"/>
                    <a:pt x="519" y="721"/>
                  </a:cubicBezTo>
                  <a:cubicBezTo>
                    <a:pt x="519" y="723"/>
                    <a:pt x="519" y="723"/>
                    <a:pt x="519" y="723"/>
                  </a:cubicBezTo>
                  <a:cubicBezTo>
                    <a:pt x="519" y="723"/>
                    <a:pt x="519" y="724"/>
                    <a:pt x="519" y="724"/>
                  </a:cubicBezTo>
                  <a:cubicBezTo>
                    <a:pt x="519" y="727"/>
                    <a:pt x="519" y="729"/>
                    <a:pt x="519" y="732"/>
                  </a:cubicBezTo>
                  <a:cubicBezTo>
                    <a:pt x="519" y="732"/>
                    <a:pt x="519" y="732"/>
                    <a:pt x="518" y="731"/>
                  </a:cubicBezTo>
                  <a:cubicBezTo>
                    <a:pt x="518" y="731"/>
                    <a:pt x="518" y="731"/>
                    <a:pt x="518" y="731"/>
                  </a:cubicBezTo>
                  <a:cubicBezTo>
                    <a:pt x="518" y="730"/>
                    <a:pt x="517" y="730"/>
                    <a:pt x="517" y="729"/>
                  </a:cubicBezTo>
                  <a:cubicBezTo>
                    <a:pt x="516" y="729"/>
                    <a:pt x="516" y="729"/>
                    <a:pt x="516" y="728"/>
                  </a:cubicBezTo>
                  <a:cubicBezTo>
                    <a:pt x="515" y="728"/>
                    <a:pt x="515" y="728"/>
                    <a:pt x="515" y="728"/>
                  </a:cubicBezTo>
                  <a:cubicBezTo>
                    <a:pt x="515" y="727"/>
                    <a:pt x="514" y="727"/>
                    <a:pt x="514" y="727"/>
                  </a:cubicBezTo>
                  <a:cubicBezTo>
                    <a:pt x="514" y="726"/>
                    <a:pt x="513" y="726"/>
                    <a:pt x="513" y="726"/>
                  </a:cubicBezTo>
                  <a:cubicBezTo>
                    <a:pt x="512" y="725"/>
                    <a:pt x="510" y="724"/>
                    <a:pt x="509" y="723"/>
                  </a:cubicBezTo>
                  <a:cubicBezTo>
                    <a:pt x="508" y="722"/>
                    <a:pt x="507" y="722"/>
                    <a:pt x="506" y="721"/>
                  </a:cubicBezTo>
                  <a:cubicBezTo>
                    <a:pt x="505" y="721"/>
                    <a:pt x="505" y="720"/>
                    <a:pt x="504" y="720"/>
                  </a:cubicBezTo>
                  <a:cubicBezTo>
                    <a:pt x="502" y="704"/>
                    <a:pt x="477" y="709"/>
                    <a:pt x="467" y="712"/>
                  </a:cubicBezTo>
                  <a:cubicBezTo>
                    <a:pt x="478" y="717"/>
                    <a:pt x="489" y="740"/>
                    <a:pt x="503" y="724"/>
                  </a:cubicBezTo>
                  <a:cubicBezTo>
                    <a:pt x="502" y="722"/>
                    <a:pt x="502" y="722"/>
                    <a:pt x="502" y="722"/>
                  </a:cubicBezTo>
                  <a:cubicBezTo>
                    <a:pt x="502" y="723"/>
                    <a:pt x="503" y="723"/>
                    <a:pt x="504" y="723"/>
                  </a:cubicBezTo>
                  <a:cubicBezTo>
                    <a:pt x="504" y="723"/>
                    <a:pt x="504" y="723"/>
                    <a:pt x="504" y="722"/>
                  </a:cubicBezTo>
                  <a:cubicBezTo>
                    <a:pt x="504" y="722"/>
                    <a:pt x="505" y="722"/>
                    <a:pt x="505" y="722"/>
                  </a:cubicBezTo>
                  <a:cubicBezTo>
                    <a:pt x="506" y="723"/>
                    <a:pt x="507" y="724"/>
                    <a:pt x="508" y="725"/>
                  </a:cubicBezTo>
                  <a:cubicBezTo>
                    <a:pt x="509" y="725"/>
                    <a:pt x="510" y="726"/>
                    <a:pt x="511" y="727"/>
                  </a:cubicBezTo>
                  <a:cubicBezTo>
                    <a:pt x="512" y="727"/>
                    <a:pt x="512" y="728"/>
                    <a:pt x="513" y="728"/>
                  </a:cubicBezTo>
                  <a:cubicBezTo>
                    <a:pt x="513" y="728"/>
                    <a:pt x="513" y="729"/>
                    <a:pt x="514" y="729"/>
                  </a:cubicBezTo>
                  <a:cubicBezTo>
                    <a:pt x="514" y="729"/>
                    <a:pt x="514" y="729"/>
                    <a:pt x="514" y="729"/>
                  </a:cubicBezTo>
                  <a:cubicBezTo>
                    <a:pt x="515" y="730"/>
                    <a:pt x="515" y="730"/>
                    <a:pt x="515" y="731"/>
                  </a:cubicBezTo>
                  <a:cubicBezTo>
                    <a:pt x="516" y="731"/>
                    <a:pt x="516" y="732"/>
                    <a:pt x="516" y="732"/>
                  </a:cubicBezTo>
                  <a:cubicBezTo>
                    <a:pt x="517" y="732"/>
                    <a:pt x="517" y="732"/>
                    <a:pt x="517" y="732"/>
                  </a:cubicBezTo>
                  <a:cubicBezTo>
                    <a:pt x="517" y="733"/>
                    <a:pt x="517" y="733"/>
                    <a:pt x="517" y="733"/>
                  </a:cubicBezTo>
                  <a:cubicBezTo>
                    <a:pt x="518" y="733"/>
                    <a:pt x="518" y="734"/>
                    <a:pt x="518" y="734"/>
                  </a:cubicBezTo>
                  <a:cubicBezTo>
                    <a:pt x="518" y="734"/>
                    <a:pt x="519" y="734"/>
                    <a:pt x="519" y="734"/>
                  </a:cubicBezTo>
                  <a:cubicBezTo>
                    <a:pt x="519" y="735"/>
                    <a:pt x="519" y="736"/>
                    <a:pt x="518" y="736"/>
                  </a:cubicBezTo>
                  <a:cubicBezTo>
                    <a:pt x="518" y="737"/>
                    <a:pt x="518" y="738"/>
                    <a:pt x="518" y="739"/>
                  </a:cubicBezTo>
                  <a:cubicBezTo>
                    <a:pt x="518" y="740"/>
                    <a:pt x="518" y="741"/>
                    <a:pt x="517" y="742"/>
                  </a:cubicBezTo>
                  <a:cubicBezTo>
                    <a:pt x="517" y="743"/>
                    <a:pt x="517" y="744"/>
                    <a:pt x="517" y="745"/>
                  </a:cubicBezTo>
                  <a:cubicBezTo>
                    <a:pt x="516" y="746"/>
                    <a:pt x="516" y="747"/>
                    <a:pt x="516" y="748"/>
                  </a:cubicBezTo>
                  <a:cubicBezTo>
                    <a:pt x="515" y="749"/>
                    <a:pt x="515" y="751"/>
                    <a:pt x="514" y="753"/>
                  </a:cubicBezTo>
                  <a:cubicBezTo>
                    <a:pt x="514" y="754"/>
                    <a:pt x="514" y="754"/>
                    <a:pt x="514" y="755"/>
                  </a:cubicBezTo>
                  <a:cubicBezTo>
                    <a:pt x="514" y="756"/>
                    <a:pt x="514" y="756"/>
                    <a:pt x="514" y="756"/>
                  </a:cubicBezTo>
                  <a:cubicBezTo>
                    <a:pt x="514" y="756"/>
                    <a:pt x="514" y="756"/>
                    <a:pt x="514" y="756"/>
                  </a:cubicBezTo>
                  <a:cubicBezTo>
                    <a:pt x="514" y="757"/>
                    <a:pt x="514" y="757"/>
                    <a:pt x="514" y="758"/>
                  </a:cubicBezTo>
                  <a:cubicBezTo>
                    <a:pt x="514" y="758"/>
                    <a:pt x="514" y="759"/>
                    <a:pt x="515" y="759"/>
                  </a:cubicBezTo>
                  <a:cubicBezTo>
                    <a:pt x="515" y="763"/>
                    <a:pt x="517" y="767"/>
                    <a:pt x="519" y="770"/>
                  </a:cubicBezTo>
                  <a:cubicBezTo>
                    <a:pt x="519" y="770"/>
                    <a:pt x="520" y="771"/>
                    <a:pt x="520" y="772"/>
                  </a:cubicBezTo>
                  <a:cubicBezTo>
                    <a:pt x="521" y="772"/>
                    <a:pt x="521" y="773"/>
                    <a:pt x="522" y="773"/>
                  </a:cubicBezTo>
                  <a:cubicBezTo>
                    <a:pt x="523" y="774"/>
                    <a:pt x="523" y="775"/>
                    <a:pt x="524" y="775"/>
                  </a:cubicBezTo>
                  <a:cubicBezTo>
                    <a:pt x="524" y="775"/>
                    <a:pt x="525" y="776"/>
                    <a:pt x="525" y="776"/>
                  </a:cubicBezTo>
                  <a:cubicBezTo>
                    <a:pt x="525" y="776"/>
                    <a:pt x="525" y="776"/>
                    <a:pt x="526" y="777"/>
                  </a:cubicBezTo>
                  <a:cubicBezTo>
                    <a:pt x="525" y="777"/>
                    <a:pt x="525" y="777"/>
                    <a:pt x="525" y="777"/>
                  </a:cubicBezTo>
                  <a:cubicBezTo>
                    <a:pt x="523" y="776"/>
                    <a:pt x="521" y="775"/>
                    <a:pt x="519" y="775"/>
                  </a:cubicBezTo>
                  <a:cubicBezTo>
                    <a:pt x="515" y="773"/>
                    <a:pt x="510" y="771"/>
                    <a:pt x="505" y="769"/>
                  </a:cubicBezTo>
                  <a:cubicBezTo>
                    <a:pt x="502" y="769"/>
                    <a:pt x="500" y="768"/>
                    <a:pt x="497" y="768"/>
                  </a:cubicBezTo>
                  <a:cubicBezTo>
                    <a:pt x="496" y="768"/>
                    <a:pt x="494" y="767"/>
                    <a:pt x="493" y="767"/>
                  </a:cubicBezTo>
                  <a:cubicBezTo>
                    <a:pt x="492" y="767"/>
                    <a:pt x="490" y="767"/>
                    <a:pt x="489" y="767"/>
                  </a:cubicBezTo>
                  <a:cubicBezTo>
                    <a:pt x="484" y="767"/>
                    <a:pt x="479" y="767"/>
                    <a:pt x="474" y="767"/>
                  </a:cubicBezTo>
                  <a:cubicBezTo>
                    <a:pt x="465" y="767"/>
                    <a:pt x="455" y="767"/>
                    <a:pt x="446" y="765"/>
                  </a:cubicBezTo>
                  <a:cubicBezTo>
                    <a:pt x="442" y="764"/>
                    <a:pt x="437" y="764"/>
                    <a:pt x="433" y="762"/>
                  </a:cubicBezTo>
                  <a:cubicBezTo>
                    <a:pt x="428" y="761"/>
                    <a:pt x="424" y="760"/>
                    <a:pt x="420" y="759"/>
                  </a:cubicBezTo>
                  <a:cubicBezTo>
                    <a:pt x="417" y="759"/>
                    <a:pt x="415" y="758"/>
                    <a:pt x="412" y="758"/>
                  </a:cubicBezTo>
                  <a:cubicBezTo>
                    <a:pt x="412" y="758"/>
                    <a:pt x="411" y="757"/>
                    <a:pt x="411" y="757"/>
                  </a:cubicBezTo>
                  <a:cubicBezTo>
                    <a:pt x="410" y="755"/>
                    <a:pt x="409" y="753"/>
                    <a:pt x="408" y="752"/>
                  </a:cubicBezTo>
                  <a:cubicBezTo>
                    <a:pt x="408" y="751"/>
                    <a:pt x="407" y="751"/>
                    <a:pt x="407" y="750"/>
                  </a:cubicBezTo>
                  <a:cubicBezTo>
                    <a:pt x="407" y="749"/>
                    <a:pt x="406" y="749"/>
                    <a:pt x="406" y="748"/>
                  </a:cubicBezTo>
                  <a:cubicBezTo>
                    <a:pt x="406" y="747"/>
                    <a:pt x="405" y="746"/>
                    <a:pt x="404" y="745"/>
                  </a:cubicBezTo>
                  <a:cubicBezTo>
                    <a:pt x="404" y="744"/>
                    <a:pt x="404" y="743"/>
                    <a:pt x="403" y="741"/>
                  </a:cubicBezTo>
                  <a:cubicBezTo>
                    <a:pt x="403" y="741"/>
                    <a:pt x="403" y="741"/>
                    <a:pt x="403" y="740"/>
                  </a:cubicBezTo>
                  <a:cubicBezTo>
                    <a:pt x="403" y="740"/>
                    <a:pt x="403" y="739"/>
                    <a:pt x="403" y="739"/>
                  </a:cubicBezTo>
                  <a:cubicBezTo>
                    <a:pt x="403" y="739"/>
                    <a:pt x="403" y="738"/>
                    <a:pt x="403" y="738"/>
                  </a:cubicBezTo>
                  <a:cubicBezTo>
                    <a:pt x="403" y="738"/>
                    <a:pt x="403" y="737"/>
                    <a:pt x="403" y="737"/>
                  </a:cubicBezTo>
                  <a:cubicBezTo>
                    <a:pt x="403" y="734"/>
                    <a:pt x="404" y="731"/>
                    <a:pt x="404" y="727"/>
                  </a:cubicBezTo>
                  <a:cubicBezTo>
                    <a:pt x="405" y="726"/>
                    <a:pt x="405" y="724"/>
                    <a:pt x="405" y="722"/>
                  </a:cubicBezTo>
                  <a:cubicBezTo>
                    <a:pt x="405" y="721"/>
                    <a:pt x="405" y="720"/>
                    <a:pt x="404" y="719"/>
                  </a:cubicBezTo>
                  <a:cubicBezTo>
                    <a:pt x="404" y="718"/>
                    <a:pt x="404" y="718"/>
                    <a:pt x="404" y="718"/>
                  </a:cubicBezTo>
                  <a:cubicBezTo>
                    <a:pt x="404" y="718"/>
                    <a:pt x="404" y="718"/>
                    <a:pt x="404" y="717"/>
                  </a:cubicBezTo>
                  <a:cubicBezTo>
                    <a:pt x="404" y="717"/>
                    <a:pt x="404" y="717"/>
                    <a:pt x="404" y="717"/>
                  </a:cubicBezTo>
                  <a:cubicBezTo>
                    <a:pt x="404" y="716"/>
                    <a:pt x="403" y="716"/>
                    <a:pt x="403" y="716"/>
                  </a:cubicBezTo>
                  <a:cubicBezTo>
                    <a:pt x="402" y="712"/>
                    <a:pt x="399" y="709"/>
                    <a:pt x="396" y="706"/>
                  </a:cubicBezTo>
                  <a:cubicBezTo>
                    <a:pt x="396" y="706"/>
                    <a:pt x="395" y="705"/>
                    <a:pt x="395" y="704"/>
                  </a:cubicBezTo>
                  <a:cubicBezTo>
                    <a:pt x="395" y="704"/>
                    <a:pt x="395" y="704"/>
                    <a:pt x="395" y="703"/>
                  </a:cubicBezTo>
                  <a:cubicBezTo>
                    <a:pt x="395" y="703"/>
                    <a:pt x="395" y="703"/>
                    <a:pt x="394" y="703"/>
                  </a:cubicBezTo>
                  <a:cubicBezTo>
                    <a:pt x="394" y="703"/>
                    <a:pt x="394" y="702"/>
                    <a:pt x="394" y="702"/>
                  </a:cubicBezTo>
                  <a:cubicBezTo>
                    <a:pt x="394" y="701"/>
                    <a:pt x="394" y="700"/>
                    <a:pt x="394" y="699"/>
                  </a:cubicBezTo>
                  <a:cubicBezTo>
                    <a:pt x="393" y="698"/>
                    <a:pt x="393" y="697"/>
                    <a:pt x="393" y="696"/>
                  </a:cubicBezTo>
                  <a:cubicBezTo>
                    <a:pt x="393" y="695"/>
                    <a:pt x="393" y="694"/>
                    <a:pt x="393" y="693"/>
                  </a:cubicBezTo>
                  <a:cubicBezTo>
                    <a:pt x="393" y="692"/>
                    <a:pt x="392" y="690"/>
                    <a:pt x="392" y="689"/>
                  </a:cubicBezTo>
                  <a:cubicBezTo>
                    <a:pt x="392" y="688"/>
                    <a:pt x="392" y="687"/>
                    <a:pt x="392" y="686"/>
                  </a:cubicBezTo>
                  <a:cubicBezTo>
                    <a:pt x="401" y="674"/>
                    <a:pt x="405" y="660"/>
                    <a:pt x="395" y="646"/>
                  </a:cubicBezTo>
                  <a:cubicBezTo>
                    <a:pt x="387" y="660"/>
                    <a:pt x="381" y="673"/>
                    <a:pt x="389" y="689"/>
                  </a:cubicBezTo>
                  <a:cubicBezTo>
                    <a:pt x="389" y="689"/>
                    <a:pt x="389" y="689"/>
                    <a:pt x="389" y="689"/>
                  </a:cubicBezTo>
                  <a:cubicBezTo>
                    <a:pt x="389" y="689"/>
                    <a:pt x="389" y="689"/>
                    <a:pt x="389" y="689"/>
                  </a:cubicBezTo>
                  <a:cubicBezTo>
                    <a:pt x="389" y="690"/>
                    <a:pt x="389" y="692"/>
                    <a:pt x="390" y="693"/>
                  </a:cubicBezTo>
                  <a:cubicBezTo>
                    <a:pt x="390" y="694"/>
                    <a:pt x="390" y="695"/>
                    <a:pt x="390" y="696"/>
                  </a:cubicBezTo>
                  <a:cubicBezTo>
                    <a:pt x="390" y="698"/>
                    <a:pt x="390" y="699"/>
                    <a:pt x="391" y="700"/>
                  </a:cubicBezTo>
                  <a:cubicBezTo>
                    <a:pt x="391" y="700"/>
                    <a:pt x="391" y="700"/>
                    <a:pt x="391" y="701"/>
                  </a:cubicBezTo>
                  <a:cubicBezTo>
                    <a:pt x="390" y="700"/>
                    <a:pt x="389" y="699"/>
                    <a:pt x="388" y="698"/>
                  </a:cubicBezTo>
                  <a:cubicBezTo>
                    <a:pt x="386" y="695"/>
                    <a:pt x="383" y="693"/>
                    <a:pt x="381" y="690"/>
                  </a:cubicBezTo>
                  <a:cubicBezTo>
                    <a:pt x="377" y="684"/>
                    <a:pt x="373" y="679"/>
                    <a:pt x="369" y="674"/>
                  </a:cubicBezTo>
                  <a:cubicBezTo>
                    <a:pt x="369" y="674"/>
                    <a:pt x="368" y="673"/>
                    <a:pt x="368" y="673"/>
                  </a:cubicBezTo>
                  <a:cubicBezTo>
                    <a:pt x="368" y="672"/>
                    <a:pt x="367" y="671"/>
                    <a:pt x="367" y="671"/>
                  </a:cubicBezTo>
                  <a:cubicBezTo>
                    <a:pt x="366" y="670"/>
                    <a:pt x="365" y="669"/>
                    <a:pt x="364" y="668"/>
                  </a:cubicBezTo>
                  <a:cubicBezTo>
                    <a:pt x="363" y="666"/>
                    <a:pt x="361" y="665"/>
                    <a:pt x="360" y="664"/>
                  </a:cubicBezTo>
                  <a:cubicBezTo>
                    <a:pt x="359" y="663"/>
                    <a:pt x="359" y="663"/>
                    <a:pt x="359" y="662"/>
                  </a:cubicBezTo>
                  <a:cubicBezTo>
                    <a:pt x="359" y="662"/>
                    <a:pt x="359" y="662"/>
                    <a:pt x="359" y="662"/>
                  </a:cubicBezTo>
                  <a:cubicBezTo>
                    <a:pt x="359" y="662"/>
                    <a:pt x="359" y="662"/>
                    <a:pt x="359" y="662"/>
                  </a:cubicBezTo>
                  <a:cubicBezTo>
                    <a:pt x="359" y="662"/>
                    <a:pt x="359" y="661"/>
                    <a:pt x="359" y="661"/>
                  </a:cubicBezTo>
                  <a:cubicBezTo>
                    <a:pt x="359" y="661"/>
                    <a:pt x="359" y="661"/>
                    <a:pt x="359" y="661"/>
                  </a:cubicBezTo>
                  <a:cubicBezTo>
                    <a:pt x="359" y="661"/>
                    <a:pt x="359" y="661"/>
                    <a:pt x="359" y="661"/>
                  </a:cubicBezTo>
                  <a:cubicBezTo>
                    <a:pt x="359" y="661"/>
                    <a:pt x="359" y="661"/>
                    <a:pt x="359" y="661"/>
                  </a:cubicBezTo>
                  <a:cubicBezTo>
                    <a:pt x="359" y="661"/>
                    <a:pt x="360" y="662"/>
                    <a:pt x="360" y="662"/>
                  </a:cubicBezTo>
                  <a:cubicBezTo>
                    <a:pt x="360" y="662"/>
                    <a:pt x="360" y="662"/>
                    <a:pt x="360" y="662"/>
                  </a:cubicBezTo>
                  <a:cubicBezTo>
                    <a:pt x="360" y="662"/>
                    <a:pt x="360" y="662"/>
                    <a:pt x="360" y="662"/>
                  </a:cubicBezTo>
                  <a:cubicBezTo>
                    <a:pt x="360" y="662"/>
                    <a:pt x="360" y="661"/>
                    <a:pt x="359" y="661"/>
                  </a:cubicBezTo>
                  <a:cubicBezTo>
                    <a:pt x="359" y="661"/>
                    <a:pt x="359" y="661"/>
                    <a:pt x="359" y="661"/>
                  </a:cubicBezTo>
                  <a:cubicBezTo>
                    <a:pt x="359" y="661"/>
                    <a:pt x="358" y="661"/>
                    <a:pt x="358" y="661"/>
                  </a:cubicBezTo>
                  <a:cubicBezTo>
                    <a:pt x="358" y="661"/>
                    <a:pt x="358" y="661"/>
                    <a:pt x="358" y="661"/>
                  </a:cubicBezTo>
                  <a:cubicBezTo>
                    <a:pt x="358" y="661"/>
                    <a:pt x="358" y="661"/>
                    <a:pt x="358" y="661"/>
                  </a:cubicBezTo>
                  <a:cubicBezTo>
                    <a:pt x="358" y="661"/>
                    <a:pt x="358" y="661"/>
                    <a:pt x="358" y="661"/>
                  </a:cubicBezTo>
                  <a:cubicBezTo>
                    <a:pt x="358" y="661"/>
                    <a:pt x="358" y="662"/>
                    <a:pt x="358" y="662"/>
                  </a:cubicBezTo>
                  <a:cubicBezTo>
                    <a:pt x="358" y="663"/>
                    <a:pt x="358" y="664"/>
                    <a:pt x="359" y="665"/>
                  </a:cubicBezTo>
                  <a:cubicBezTo>
                    <a:pt x="360" y="666"/>
                    <a:pt x="361" y="668"/>
                    <a:pt x="362" y="670"/>
                  </a:cubicBezTo>
                  <a:cubicBezTo>
                    <a:pt x="362" y="671"/>
                    <a:pt x="363" y="672"/>
                    <a:pt x="364" y="673"/>
                  </a:cubicBezTo>
                  <a:cubicBezTo>
                    <a:pt x="364" y="674"/>
                    <a:pt x="364" y="674"/>
                    <a:pt x="365" y="675"/>
                  </a:cubicBezTo>
                  <a:cubicBezTo>
                    <a:pt x="365" y="675"/>
                    <a:pt x="366" y="676"/>
                    <a:pt x="366" y="676"/>
                  </a:cubicBezTo>
                  <a:cubicBezTo>
                    <a:pt x="367" y="678"/>
                    <a:pt x="368" y="680"/>
                    <a:pt x="370" y="681"/>
                  </a:cubicBezTo>
                  <a:cubicBezTo>
                    <a:pt x="370" y="681"/>
                    <a:pt x="369" y="681"/>
                    <a:pt x="369" y="681"/>
                  </a:cubicBezTo>
                  <a:cubicBezTo>
                    <a:pt x="369" y="681"/>
                    <a:pt x="368" y="680"/>
                    <a:pt x="368" y="680"/>
                  </a:cubicBezTo>
                  <a:cubicBezTo>
                    <a:pt x="367" y="680"/>
                    <a:pt x="366" y="679"/>
                    <a:pt x="366" y="679"/>
                  </a:cubicBezTo>
                  <a:cubicBezTo>
                    <a:pt x="365" y="679"/>
                    <a:pt x="364" y="679"/>
                    <a:pt x="364" y="678"/>
                  </a:cubicBezTo>
                  <a:cubicBezTo>
                    <a:pt x="362" y="678"/>
                    <a:pt x="361" y="677"/>
                    <a:pt x="359" y="676"/>
                  </a:cubicBezTo>
                  <a:cubicBezTo>
                    <a:pt x="358" y="676"/>
                    <a:pt x="356" y="675"/>
                    <a:pt x="355" y="675"/>
                  </a:cubicBezTo>
                  <a:cubicBezTo>
                    <a:pt x="355" y="675"/>
                    <a:pt x="354" y="675"/>
                    <a:pt x="354" y="675"/>
                  </a:cubicBezTo>
                  <a:cubicBezTo>
                    <a:pt x="352" y="654"/>
                    <a:pt x="316" y="669"/>
                    <a:pt x="307" y="668"/>
                  </a:cubicBezTo>
                  <a:cubicBezTo>
                    <a:pt x="318" y="681"/>
                    <a:pt x="344" y="699"/>
                    <a:pt x="353" y="678"/>
                  </a:cubicBezTo>
                  <a:cubicBezTo>
                    <a:pt x="352" y="677"/>
                    <a:pt x="351" y="676"/>
                    <a:pt x="350" y="676"/>
                  </a:cubicBezTo>
                  <a:cubicBezTo>
                    <a:pt x="350" y="676"/>
                    <a:pt x="350" y="676"/>
                    <a:pt x="350" y="676"/>
                  </a:cubicBezTo>
                  <a:cubicBezTo>
                    <a:pt x="352" y="677"/>
                    <a:pt x="353" y="677"/>
                    <a:pt x="354" y="677"/>
                  </a:cubicBezTo>
                  <a:cubicBezTo>
                    <a:pt x="356" y="678"/>
                    <a:pt x="357" y="678"/>
                    <a:pt x="359" y="679"/>
                  </a:cubicBezTo>
                  <a:cubicBezTo>
                    <a:pt x="360" y="679"/>
                    <a:pt x="361" y="680"/>
                    <a:pt x="363" y="680"/>
                  </a:cubicBezTo>
                  <a:cubicBezTo>
                    <a:pt x="363" y="681"/>
                    <a:pt x="364" y="681"/>
                    <a:pt x="365" y="681"/>
                  </a:cubicBezTo>
                  <a:cubicBezTo>
                    <a:pt x="365" y="682"/>
                    <a:pt x="366" y="682"/>
                    <a:pt x="366" y="682"/>
                  </a:cubicBezTo>
                  <a:cubicBezTo>
                    <a:pt x="367" y="683"/>
                    <a:pt x="367" y="683"/>
                    <a:pt x="368" y="683"/>
                  </a:cubicBezTo>
                  <a:cubicBezTo>
                    <a:pt x="369" y="684"/>
                    <a:pt x="369" y="684"/>
                    <a:pt x="370" y="684"/>
                  </a:cubicBezTo>
                  <a:cubicBezTo>
                    <a:pt x="370" y="684"/>
                    <a:pt x="370" y="684"/>
                    <a:pt x="370" y="685"/>
                  </a:cubicBezTo>
                  <a:cubicBezTo>
                    <a:pt x="370" y="685"/>
                    <a:pt x="371" y="685"/>
                    <a:pt x="371" y="685"/>
                  </a:cubicBezTo>
                  <a:cubicBezTo>
                    <a:pt x="371" y="685"/>
                    <a:pt x="372" y="685"/>
                    <a:pt x="372" y="686"/>
                  </a:cubicBezTo>
                  <a:cubicBezTo>
                    <a:pt x="373" y="686"/>
                    <a:pt x="373" y="686"/>
                    <a:pt x="373" y="686"/>
                  </a:cubicBezTo>
                  <a:cubicBezTo>
                    <a:pt x="375" y="688"/>
                    <a:pt x="376" y="690"/>
                    <a:pt x="378" y="692"/>
                  </a:cubicBezTo>
                  <a:cubicBezTo>
                    <a:pt x="380" y="695"/>
                    <a:pt x="383" y="698"/>
                    <a:pt x="385" y="700"/>
                  </a:cubicBezTo>
                  <a:cubicBezTo>
                    <a:pt x="388" y="703"/>
                    <a:pt x="391" y="706"/>
                    <a:pt x="394" y="709"/>
                  </a:cubicBezTo>
                  <a:cubicBezTo>
                    <a:pt x="396" y="711"/>
                    <a:pt x="398" y="714"/>
                    <a:pt x="400" y="717"/>
                  </a:cubicBezTo>
                  <a:cubicBezTo>
                    <a:pt x="400" y="718"/>
                    <a:pt x="400" y="718"/>
                    <a:pt x="400" y="718"/>
                  </a:cubicBezTo>
                  <a:cubicBezTo>
                    <a:pt x="400" y="718"/>
                    <a:pt x="400" y="718"/>
                    <a:pt x="400" y="718"/>
                  </a:cubicBezTo>
                  <a:cubicBezTo>
                    <a:pt x="400" y="718"/>
                    <a:pt x="400" y="719"/>
                    <a:pt x="400" y="719"/>
                  </a:cubicBezTo>
                  <a:cubicBezTo>
                    <a:pt x="401" y="720"/>
                    <a:pt x="401" y="720"/>
                    <a:pt x="401" y="720"/>
                  </a:cubicBezTo>
                  <a:cubicBezTo>
                    <a:pt x="401" y="720"/>
                    <a:pt x="401" y="721"/>
                    <a:pt x="401" y="722"/>
                  </a:cubicBezTo>
                  <a:cubicBezTo>
                    <a:pt x="401" y="723"/>
                    <a:pt x="401" y="725"/>
                    <a:pt x="401" y="727"/>
                  </a:cubicBezTo>
                  <a:cubicBezTo>
                    <a:pt x="400" y="730"/>
                    <a:pt x="399" y="733"/>
                    <a:pt x="399" y="737"/>
                  </a:cubicBezTo>
                  <a:cubicBezTo>
                    <a:pt x="399" y="737"/>
                    <a:pt x="399" y="738"/>
                    <a:pt x="399" y="738"/>
                  </a:cubicBezTo>
                  <a:cubicBezTo>
                    <a:pt x="399" y="738"/>
                    <a:pt x="399" y="739"/>
                    <a:pt x="399" y="739"/>
                  </a:cubicBezTo>
                  <a:cubicBezTo>
                    <a:pt x="399" y="740"/>
                    <a:pt x="399" y="740"/>
                    <a:pt x="399" y="740"/>
                  </a:cubicBezTo>
                  <a:cubicBezTo>
                    <a:pt x="399" y="741"/>
                    <a:pt x="399" y="741"/>
                    <a:pt x="399" y="742"/>
                  </a:cubicBezTo>
                  <a:cubicBezTo>
                    <a:pt x="400" y="743"/>
                    <a:pt x="400" y="745"/>
                    <a:pt x="401" y="746"/>
                  </a:cubicBezTo>
                  <a:cubicBezTo>
                    <a:pt x="401" y="747"/>
                    <a:pt x="402" y="748"/>
                    <a:pt x="402" y="748"/>
                  </a:cubicBezTo>
                  <a:cubicBezTo>
                    <a:pt x="402" y="749"/>
                    <a:pt x="402" y="750"/>
                    <a:pt x="403" y="750"/>
                  </a:cubicBezTo>
                  <a:cubicBezTo>
                    <a:pt x="403" y="751"/>
                    <a:pt x="404" y="751"/>
                    <a:pt x="404" y="752"/>
                  </a:cubicBezTo>
                  <a:cubicBezTo>
                    <a:pt x="405" y="752"/>
                    <a:pt x="405" y="753"/>
                    <a:pt x="405" y="753"/>
                  </a:cubicBezTo>
                  <a:cubicBezTo>
                    <a:pt x="407" y="755"/>
                    <a:pt x="409" y="756"/>
                    <a:pt x="410" y="757"/>
                  </a:cubicBezTo>
                  <a:cubicBezTo>
                    <a:pt x="410" y="758"/>
                    <a:pt x="410" y="758"/>
                    <a:pt x="410" y="758"/>
                  </a:cubicBezTo>
                  <a:cubicBezTo>
                    <a:pt x="409" y="758"/>
                    <a:pt x="408" y="758"/>
                    <a:pt x="407" y="758"/>
                  </a:cubicBezTo>
                  <a:cubicBezTo>
                    <a:pt x="406" y="758"/>
                    <a:pt x="405" y="757"/>
                    <a:pt x="404" y="757"/>
                  </a:cubicBezTo>
                  <a:cubicBezTo>
                    <a:pt x="403" y="757"/>
                    <a:pt x="403" y="757"/>
                    <a:pt x="403" y="757"/>
                  </a:cubicBezTo>
                  <a:cubicBezTo>
                    <a:pt x="403" y="757"/>
                    <a:pt x="403" y="757"/>
                    <a:pt x="403" y="757"/>
                  </a:cubicBezTo>
                  <a:cubicBezTo>
                    <a:pt x="403" y="757"/>
                    <a:pt x="403" y="757"/>
                    <a:pt x="403" y="757"/>
                  </a:cubicBezTo>
                  <a:cubicBezTo>
                    <a:pt x="403" y="757"/>
                    <a:pt x="403" y="757"/>
                    <a:pt x="402" y="757"/>
                  </a:cubicBezTo>
                  <a:cubicBezTo>
                    <a:pt x="402" y="757"/>
                    <a:pt x="402" y="757"/>
                    <a:pt x="402" y="757"/>
                  </a:cubicBezTo>
                  <a:cubicBezTo>
                    <a:pt x="402" y="757"/>
                    <a:pt x="401" y="757"/>
                    <a:pt x="401" y="758"/>
                  </a:cubicBezTo>
                  <a:cubicBezTo>
                    <a:pt x="400" y="758"/>
                    <a:pt x="400" y="758"/>
                    <a:pt x="399" y="758"/>
                  </a:cubicBezTo>
                  <a:cubicBezTo>
                    <a:pt x="399" y="758"/>
                    <a:pt x="398" y="758"/>
                    <a:pt x="397" y="758"/>
                  </a:cubicBezTo>
                  <a:cubicBezTo>
                    <a:pt x="396" y="758"/>
                    <a:pt x="396" y="758"/>
                    <a:pt x="395" y="759"/>
                  </a:cubicBezTo>
                  <a:cubicBezTo>
                    <a:pt x="393" y="759"/>
                    <a:pt x="391" y="760"/>
                    <a:pt x="389" y="760"/>
                  </a:cubicBezTo>
                  <a:cubicBezTo>
                    <a:pt x="388" y="761"/>
                    <a:pt x="386" y="761"/>
                    <a:pt x="384" y="762"/>
                  </a:cubicBezTo>
                  <a:cubicBezTo>
                    <a:pt x="381" y="763"/>
                    <a:pt x="378" y="764"/>
                    <a:pt x="376" y="765"/>
                  </a:cubicBezTo>
                  <a:cubicBezTo>
                    <a:pt x="370" y="767"/>
                    <a:pt x="365" y="769"/>
                    <a:pt x="361" y="770"/>
                  </a:cubicBezTo>
                  <a:cubicBezTo>
                    <a:pt x="359" y="770"/>
                    <a:pt x="357" y="770"/>
                    <a:pt x="355" y="771"/>
                  </a:cubicBezTo>
                  <a:cubicBezTo>
                    <a:pt x="354" y="771"/>
                    <a:pt x="352" y="771"/>
                    <a:pt x="351" y="771"/>
                  </a:cubicBezTo>
                  <a:cubicBezTo>
                    <a:pt x="349" y="771"/>
                    <a:pt x="348" y="771"/>
                    <a:pt x="348" y="771"/>
                  </a:cubicBezTo>
                  <a:cubicBezTo>
                    <a:pt x="348" y="771"/>
                    <a:pt x="349" y="772"/>
                    <a:pt x="351" y="772"/>
                  </a:cubicBezTo>
                  <a:cubicBezTo>
                    <a:pt x="352" y="772"/>
                    <a:pt x="354" y="772"/>
                    <a:pt x="356" y="772"/>
                  </a:cubicBezTo>
                  <a:cubicBezTo>
                    <a:pt x="357" y="772"/>
                    <a:pt x="359" y="772"/>
                    <a:pt x="362" y="772"/>
                  </a:cubicBezTo>
                  <a:cubicBezTo>
                    <a:pt x="363" y="771"/>
                    <a:pt x="365" y="771"/>
                    <a:pt x="367" y="771"/>
                  </a:cubicBezTo>
                  <a:cubicBezTo>
                    <a:pt x="366" y="771"/>
                    <a:pt x="366" y="772"/>
                    <a:pt x="365" y="773"/>
                  </a:cubicBezTo>
                  <a:cubicBezTo>
                    <a:pt x="363" y="774"/>
                    <a:pt x="362" y="775"/>
                    <a:pt x="361" y="776"/>
                  </a:cubicBezTo>
                  <a:cubicBezTo>
                    <a:pt x="359" y="777"/>
                    <a:pt x="358" y="779"/>
                    <a:pt x="357" y="780"/>
                  </a:cubicBezTo>
                  <a:cubicBezTo>
                    <a:pt x="356" y="781"/>
                    <a:pt x="355" y="782"/>
                    <a:pt x="354" y="783"/>
                  </a:cubicBezTo>
                  <a:cubicBezTo>
                    <a:pt x="331" y="786"/>
                    <a:pt x="339" y="802"/>
                    <a:pt x="325" y="814"/>
                  </a:cubicBezTo>
                  <a:cubicBezTo>
                    <a:pt x="347" y="815"/>
                    <a:pt x="366" y="810"/>
                    <a:pt x="356" y="786"/>
                  </a:cubicBezTo>
                  <a:cubicBezTo>
                    <a:pt x="356" y="786"/>
                    <a:pt x="356" y="786"/>
                    <a:pt x="356" y="786"/>
                  </a:cubicBezTo>
                  <a:cubicBezTo>
                    <a:pt x="357" y="785"/>
                    <a:pt x="358" y="783"/>
                    <a:pt x="359" y="782"/>
                  </a:cubicBezTo>
                  <a:cubicBezTo>
                    <a:pt x="360" y="781"/>
                    <a:pt x="361" y="780"/>
                    <a:pt x="363" y="778"/>
                  </a:cubicBezTo>
                  <a:cubicBezTo>
                    <a:pt x="364" y="777"/>
                    <a:pt x="365" y="776"/>
                    <a:pt x="367" y="775"/>
                  </a:cubicBezTo>
                  <a:cubicBezTo>
                    <a:pt x="368" y="774"/>
                    <a:pt x="370" y="773"/>
                    <a:pt x="371" y="772"/>
                  </a:cubicBezTo>
                  <a:cubicBezTo>
                    <a:pt x="372" y="772"/>
                    <a:pt x="372" y="771"/>
                    <a:pt x="373" y="771"/>
                  </a:cubicBezTo>
                  <a:cubicBezTo>
                    <a:pt x="374" y="770"/>
                    <a:pt x="374" y="770"/>
                    <a:pt x="375" y="770"/>
                  </a:cubicBezTo>
                  <a:cubicBezTo>
                    <a:pt x="375" y="770"/>
                    <a:pt x="376" y="769"/>
                    <a:pt x="376" y="769"/>
                  </a:cubicBezTo>
                  <a:cubicBezTo>
                    <a:pt x="377" y="769"/>
                    <a:pt x="377" y="769"/>
                    <a:pt x="377" y="769"/>
                  </a:cubicBezTo>
                  <a:cubicBezTo>
                    <a:pt x="380" y="768"/>
                    <a:pt x="383" y="767"/>
                    <a:pt x="386" y="767"/>
                  </a:cubicBezTo>
                  <a:cubicBezTo>
                    <a:pt x="388" y="766"/>
                    <a:pt x="390" y="766"/>
                    <a:pt x="391" y="765"/>
                  </a:cubicBezTo>
                  <a:cubicBezTo>
                    <a:pt x="393" y="765"/>
                    <a:pt x="394" y="764"/>
                    <a:pt x="396" y="764"/>
                  </a:cubicBezTo>
                  <a:cubicBezTo>
                    <a:pt x="397" y="764"/>
                    <a:pt x="398" y="763"/>
                    <a:pt x="399" y="763"/>
                  </a:cubicBezTo>
                  <a:cubicBezTo>
                    <a:pt x="399" y="763"/>
                    <a:pt x="400" y="763"/>
                    <a:pt x="400" y="763"/>
                  </a:cubicBezTo>
                  <a:cubicBezTo>
                    <a:pt x="400" y="763"/>
                    <a:pt x="401" y="763"/>
                    <a:pt x="401" y="763"/>
                  </a:cubicBezTo>
                  <a:cubicBezTo>
                    <a:pt x="402" y="763"/>
                    <a:pt x="402" y="763"/>
                    <a:pt x="403" y="763"/>
                  </a:cubicBezTo>
                  <a:cubicBezTo>
                    <a:pt x="403" y="763"/>
                    <a:pt x="403" y="763"/>
                    <a:pt x="403" y="763"/>
                  </a:cubicBezTo>
                  <a:cubicBezTo>
                    <a:pt x="403" y="763"/>
                    <a:pt x="403" y="763"/>
                    <a:pt x="403" y="763"/>
                  </a:cubicBezTo>
                  <a:cubicBezTo>
                    <a:pt x="403" y="763"/>
                    <a:pt x="403" y="763"/>
                    <a:pt x="403" y="763"/>
                  </a:cubicBezTo>
                  <a:cubicBezTo>
                    <a:pt x="403" y="763"/>
                    <a:pt x="403" y="763"/>
                    <a:pt x="403" y="763"/>
                  </a:cubicBezTo>
                  <a:cubicBezTo>
                    <a:pt x="404" y="763"/>
                    <a:pt x="404" y="763"/>
                    <a:pt x="404" y="763"/>
                  </a:cubicBezTo>
                  <a:cubicBezTo>
                    <a:pt x="405" y="763"/>
                    <a:pt x="406" y="763"/>
                    <a:pt x="407" y="763"/>
                  </a:cubicBezTo>
                  <a:cubicBezTo>
                    <a:pt x="411" y="763"/>
                    <a:pt x="415" y="764"/>
                    <a:pt x="419" y="765"/>
                  </a:cubicBezTo>
                  <a:cubicBezTo>
                    <a:pt x="423" y="765"/>
                    <a:pt x="427" y="767"/>
                    <a:pt x="432" y="768"/>
                  </a:cubicBezTo>
                  <a:cubicBezTo>
                    <a:pt x="436" y="769"/>
                    <a:pt x="441" y="770"/>
                    <a:pt x="445" y="770"/>
                  </a:cubicBezTo>
                  <a:cubicBezTo>
                    <a:pt x="451" y="771"/>
                    <a:pt x="456" y="772"/>
                    <a:pt x="461" y="772"/>
                  </a:cubicBezTo>
                  <a:cubicBezTo>
                    <a:pt x="461" y="772"/>
                    <a:pt x="461" y="772"/>
                    <a:pt x="461" y="772"/>
                  </a:cubicBezTo>
                  <a:cubicBezTo>
                    <a:pt x="461" y="773"/>
                    <a:pt x="460" y="773"/>
                    <a:pt x="460" y="774"/>
                  </a:cubicBezTo>
                  <a:cubicBezTo>
                    <a:pt x="459" y="774"/>
                    <a:pt x="459" y="775"/>
                    <a:pt x="458" y="775"/>
                  </a:cubicBezTo>
                  <a:cubicBezTo>
                    <a:pt x="458" y="776"/>
                    <a:pt x="457" y="776"/>
                    <a:pt x="457" y="777"/>
                  </a:cubicBezTo>
                  <a:cubicBezTo>
                    <a:pt x="457" y="777"/>
                    <a:pt x="457" y="777"/>
                    <a:pt x="457" y="778"/>
                  </a:cubicBezTo>
                  <a:cubicBezTo>
                    <a:pt x="456" y="779"/>
                    <a:pt x="455" y="781"/>
                    <a:pt x="454" y="783"/>
                  </a:cubicBezTo>
                  <a:cubicBezTo>
                    <a:pt x="453" y="785"/>
                    <a:pt x="452" y="787"/>
                    <a:pt x="451" y="789"/>
                  </a:cubicBezTo>
                  <a:cubicBezTo>
                    <a:pt x="450" y="793"/>
                    <a:pt x="448" y="797"/>
                    <a:pt x="446" y="802"/>
                  </a:cubicBezTo>
                  <a:cubicBezTo>
                    <a:pt x="445" y="804"/>
                    <a:pt x="444" y="806"/>
                    <a:pt x="443" y="808"/>
                  </a:cubicBezTo>
                  <a:cubicBezTo>
                    <a:pt x="441" y="809"/>
                    <a:pt x="440" y="811"/>
                    <a:pt x="439" y="813"/>
                  </a:cubicBezTo>
                  <a:cubicBezTo>
                    <a:pt x="438" y="815"/>
                    <a:pt x="436" y="816"/>
                    <a:pt x="435" y="818"/>
                  </a:cubicBezTo>
                  <a:cubicBezTo>
                    <a:pt x="435" y="818"/>
                    <a:pt x="435" y="818"/>
                    <a:pt x="435" y="818"/>
                  </a:cubicBezTo>
                  <a:cubicBezTo>
                    <a:pt x="434" y="818"/>
                    <a:pt x="434" y="818"/>
                    <a:pt x="433" y="818"/>
                  </a:cubicBezTo>
                  <a:cubicBezTo>
                    <a:pt x="433" y="818"/>
                    <a:pt x="432" y="818"/>
                    <a:pt x="432" y="818"/>
                  </a:cubicBezTo>
                  <a:cubicBezTo>
                    <a:pt x="431" y="818"/>
                    <a:pt x="431" y="818"/>
                    <a:pt x="431" y="818"/>
                  </a:cubicBezTo>
                  <a:cubicBezTo>
                    <a:pt x="431" y="818"/>
                    <a:pt x="430" y="818"/>
                    <a:pt x="430" y="819"/>
                  </a:cubicBezTo>
                  <a:cubicBezTo>
                    <a:pt x="429" y="819"/>
                    <a:pt x="428" y="819"/>
                    <a:pt x="427" y="819"/>
                  </a:cubicBezTo>
                  <a:cubicBezTo>
                    <a:pt x="426" y="820"/>
                    <a:pt x="425" y="820"/>
                    <a:pt x="424" y="820"/>
                  </a:cubicBezTo>
                  <a:cubicBezTo>
                    <a:pt x="422" y="821"/>
                    <a:pt x="421" y="821"/>
                    <a:pt x="420" y="821"/>
                  </a:cubicBezTo>
                  <a:cubicBezTo>
                    <a:pt x="419" y="821"/>
                    <a:pt x="417" y="822"/>
                    <a:pt x="416" y="822"/>
                  </a:cubicBezTo>
                  <a:cubicBezTo>
                    <a:pt x="402" y="809"/>
                    <a:pt x="393" y="822"/>
                    <a:pt x="377" y="822"/>
                  </a:cubicBezTo>
                  <a:cubicBezTo>
                    <a:pt x="384" y="827"/>
                    <a:pt x="392" y="834"/>
                    <a:pt x="401" y="834"/>
                  </a:cubicBezTo>
                  <a:cubicBezTo>
                    <a:pt x="407" y="834"/>
                    <a:pt x="417" y="829"/>
                    <a:pt x="418" y="824"/>
                  </a:cubicBezTo>
                  <a:cubicBezTo>
                    <a:pt x="418" y="824"/>
                    <a:pt x="418" y="824"/>
                    <a:pt x="418" y="824"/>
                  </a:cubicBezTo>
                  <a:cubicBezTo>
                    <a:pt x="418" y="824"/>
                    <a:pt x="418" y="824"/>
                    <a:pt x="418" y="824"/>
                  </a:cubicBezTo>
                  <a:cubicBezTo>
                    <a:pt x="418" y="824"/>
                    <a:pt x="418" y="824"/>
                    <a:pt x="418" y="824"/>
                  </a:cubicBezTo>
                  <a:cubicBezTo>
                    <a:pt x="419" y="824"/>
                    <a:pt x="420" y="824"/>
                    <a:pt x="420" y="824"/>
                  </a:cubicBezTo>
                  <a:cubicBezTo>
                    <a:pt x="422" y="823"/>
                    <a:pt x="423" y="823"/>
                    <a:pt x="424" y="823"/>
                  </a:cubicBezTo>
                  <a:cubicBezTo>
                    <a:pt x="426" y="822"/>
                    <a:pt x="427" y="822"/>
                    <a:pt x="428" y="822"/>
                  </a:cubicBezTo>
                  <a:cubicBezTo>
                    <a:pt x="429" y="821"/>
                    <a:pt x="430" y="821"/>
                    <a:pt x="431" y="821"/>
                  </a:cubicBezTo>
                  <a:cubicBezTo>
                    <a:pt x="431" y="821"/>
                    <a:pt x="432" y="821"/>
                    <a:pt x="432" y="821"/>
                  </a:cubicBezTo>
                  <a:cubicBezTo>
                    <a:pt x="432" y="821"/>
                    <a:pt x="432" y="820"/>
                    <a:pt x="433" y="820"/>
                  </a:cubicBezTo>
                  <a:cubicBezTo>
                    <a:pt x="433" y="820"/>
                    <a:pt x="433" y="820"/>
                    <a:pt x="433" y="820"/>
                  </a:cubicBezTo>
                  <a:cubicBezTo>
                    <a:pt x="432" y="821"/>
                    <a:pt x="432" y="821"/>
                    <a:pt x="431" y="822"/>
                  </a:cubicBezTo>
                  <a:cubicBezTo>
                    <a:pt x="431" y="822"/>
                    <a:pt x="430" y="822"/>
                    <a:pt x="430" y="823"/>
                  </a:cubicBezTo>
                  <a:cubicBezTo>
                    <a:pt x="430" y="823"/>
                    <a:pt x="429" y="823"/>
                    <a:pt x="429" y="824"/>
                  </a:cubicBezTo>
                  <a:cubicBezTo>
                    <a:pt x="429" y="824"/>
                    <a:pt x="428" y="825"/>
                    <a:pt x="428" y="825"/>
                  </a:cubicBezTo>
                  <a:cubicBezTo>
                    <a:pt x="427" y="826"/>
                    <a:pt x="426" y="827"/>
                    <a:pt x="425" y="828"/>
                  </a:cubicBezTo>
                  <a:cubicBezTo>
                    <a:pt x="424" y="830"/>
                    <a:pt x="423" y="831"/>
                    <a:pt x="423" y="831"/>
                  </a:cubicBezTo>
                  <a:cubicBezTo>
                    <a:pt x="423" y="831"/>
                    <a:pt x="424" y="831"/>
                    <a:pt x="424" y="830"/>
                  </a:cubicBezTo>
                  <a:cubicBezTo>
                    <a:pt x="425" y="830"/>
                    <a:pt x="425" y="830"/>
                    <a:pt x="426" y="829"/>
                  </a:cubicBezTo>
                  <a:cubicBezTo>
                    <a:pt x="427" y="829"/>
                    <a:pt x="429" y="828"/>
                    <a:pt x="430" y="828"/>
                  </a:cubicBezTo>
                  <a:cubicBezTo>
                    <a:pt x="430" y="827"/>
                    <a:pt x="431" y="827"/>
                    <a:pt x="432" y="826"/>
                  </a:cubicBezTo>
                  <a:cubicBezTo>
                    <a:pt x="432" y="826"/>
                    <a:pt x="433" y="826"/>
                    <a:pt x="433" y="826"/>
                  </a:cubicBezTo>
                  <a:cubicBezTo>
                    <a:pt x="433" y="825"/>
                    <a:pt x="434" y="825"/>
                    <a:pt x="434" y="825"/>
                  </a:cubicBezTo>
                  <a:cubicBezTo>
                    <a:pt x="436" y="822"/>
                    <a:pt x="439" y="819"/>
                    <a:pt x="442" y="815"/>
                  </a:cubicBezTo>
                  <a:cubicBezTo>
                    <a:pt x="443" y="814"/>
                    <a:pt x="444" y="813"/>
                    <a:pt x="445" y="811"/>
                  </a:cubicBezTo>
                  <a:cubicBezTo>
                    <a:pt x="445" y="812"/>
                    <a:pt x="445" y="812"/>
                    <a:pt x="445" y="813"/>
                  </a:cubicBezTo>
                  <a:cubicBezTo>
                    <a:pt x="445" y="813"/>
                    <a:pt x="445" y="814"/>
                    <a:pt x="445" y="815"/>
                  </a:cubicBezTo>
                  <a:cubicBezTo>
                    <a:pt x="445" y="816"/>
                    <a:pt x="445" y="816"/>
                    <a:pt x="445" y="817"/>
                  </a:cubicBezTo>
                  <a:cubicBezTo>
                    <a:pt x="445" y="819"/>
                    <a:pt x="445" y="820"/>
                    <a:pt x="445" y="822"/>
                  </a:cubicBezTo>
                  <a:cubicBezTo>
                    <a:pt x="445" y="822"/>
                    <a:pt x="445" y="821"/>
                    <a:pt x="445" y="821"/>
                  </a:cubicBezTo>
                  <a:cubicBezTo>
                    <a:pt x="436" y="837"/>
                    <a:pt x="437" y="851"/>
                    <a:pt x="456" y="860"/>
                  </a:cubicBezTo>
                  <a:cubicBezTo>
                    <a:pt x="453" y="844"/>
                    <a:pt x="463" y="834"/>
                    <a:pt x="447" y="823"/>
                  </a:cubicBezTo>
                  <a:cubicBezTo>
                    <a:pt x="447" y="822"/>
                    <a:pt x="447" y="822"/>
                    <a:pt x="447" y="822"/>
                  </a:cubicBezTo>
                  <a:cubicBezTo>
                    <a:pt x="447" y="820"/>
                    <a:pt x="447" y="819"/>
                    <a:pt x="447" y="817"/>
                  </a:cubicBezTo>
                  <a:cubicBezTo>
                    <a:pt x="447" y="816"/>
                    <a:pt x="447" y="816"/>
                    <a:pt x="447" y="815"/>
                  </a:cubicBezTo>
                  <a:cubicBezTo>
                    <a:pt x="447" y="814"/>
                    <a:pt x="447" y="814"/>
                    <a:pt x="447" y="813"/>
                  </a:cubicBezTo>
                  <a:cubicBezTo>
                    <a:pt x="447" y="811"/>
                    <a:pt x="447" y="810"/>
                    <a:pt x="447" y="808"/>
                  </a:cubicBezTo>
                  <a:cubicBezTo>
                    <a:pt x="448" y="807"/>
                    <a:pt x="449" y="805"/>
                    <a:pt x="450" y="803"/>
                  </a:cubicBezTo>
                  <a:cubicBezTo>
                    <a:pt x="452" y="799"/>
                    <a:pt x="453" y="795"/>
                    <a:pt x="455" y="790"/>
                  </a:cubicBezTo>
                  <a:cubicBezTo>
                    <a:pt x="456" y="788"/>
                    <a:pt x="457" y="786"/>
                    <a:pt x="458" y="785"/>
                  </a:cubicBezTo>
                  <a:cubicBezTo>
                    <a:pt x="458" y="783"/>
                    <a:pt x="459" y="781"/>
                    <a:pt x="460" y="780"/>
                  </a:cubicBezTo>
                  <a:cubicBezTo>
                    <a:pt x="460" y="779"/>
                    <a:pt x="461" y="779"/>
                    <a:pt x="461" y="779"/>
                  </a:cubicBezTo>
                  <a:cubicBezTo>
                    <a:pt x="461" y="778"/>
                    <a:pt x="461" y="778"/>
                    <a:pt x="461" y="778"/>
                  </a:cubicBezTo>
                  <a:cubicBezTo>
                    <a:pt x="462" y="777"/>
                    <a:pt x="462" y="776"/>
                    <a:pt x="462" y="775"/>
                  </a:cubicBezTo>
                  <a:cubicBezTo>
                    <a:pt x="462" y="775"/>
                    <a:pt x="463" y="774"/>
                    <a:pt x="463" y="774"/>
                  </a:cubicBezTo>
                  <a:cubicBezTo>
                    <a:pt x="463" y="773"/>
                    <a:pt x="463" y="773"/>
                    <a:pt x="463" y="772"/>
                  </a:cubicBezTo>
                  <a:cubicBezTo>
                    <a:pt x="467" y="772"/>
                    <a:pt x="471" y="773"/>
                    <a:pt x="475" y="772"/>
                  </a:cubicBezTo>
                  <a:cubicBezTo>
                    <a:pt x="480" y="772"/>
                    <a:pt x="485" y="772"/>
                    <a:pt x="489" y="772"/>
                  </a:cubicBezTo>
                  <a:cubicBezTo>
                    <a:pt x="491" y="772"/>
                    <a:pt x="492" y="772"/>
                    <a:pt x="493" y="773"/>
                  </a:cubicBezTo>
                  <a:cubicBezTo>
                    <a:pt x="494" y="773"/>
                    <a:pt x="495" y="773"/>
                    <a:pt x="496" y="773"/>
                  </a:cubicBezTo>
                  <a:cubicBezTo>
                    <a:pt x="499" y="773"/>
                    <a:pt x="501" y="774"/>
                    <a:pt x="503" y="774"/>
                  </a:cubicBezTo>
                  <a:cubicBezTo>
                    <a:pt x="510" y="776"/>
                    <a:pt x="516" y="779"/>
                    <a:pt x="522" y="781"/>
                  </a:cubicBezTo>
                  <a:cubicBezTo>
                    <a:pt x="522" y="782"/>
                    <a:pt x="521" y="782"/>
                    <a:pt x="521" y="782"/>
                  </a:cubicBezTo>
                  <a:cubicBezTo>
                    <a:pt x="520" y="782"/>
                    <a:pt x="519" y="781"/>
                    <a:pt x="517" y="781"/>
                  </a:cubicBezTo>
                  <a:cubicBezTo>
                    <a:pt x="518" y="781"/>
                    <a:pt x="520" y="782"/>
                    <a:pt x="521" y="782"/>
                  </a:cubicBezTo>
                  <a:cubicBezTo>
                    <a:pt x="519" y="784"/>
                    <a:pt x="517" y="786"/>
                    <a:pt x="514" y="788"/>
                  </a:cubicBezTo>
                  <a:cubicBezTo>
                    <a:pt x="520" y="789"/>
                    <a:pt x="525" y="789"/>
                    <a:pt x="529" y="789"/>
                  </a:cubicBezTo>
                  <a:cubicBezTo>
                    <a:pt x="532" y="791"/>
                    <a:pt x="533" y="794"/>
                    <a:pt x="535" y="797"/>
                  </a:cubicBezTo>
                  <a:cubicBezTo>
                    <a:pt x="535" y="797"/>
                    <a:pt x="535" y="797"/>
                    <a:pt x="534" y="797"/>
                  </a:cubicBezTo>
                  <a:cubicBezTo>
                    <a:pt x="533" y="798"/>
                    <a:pt x="532" y="799"/>
                    <a:pt x="531" y="800"/>
                  </a:cubicBezTo>
                  <a:cubicBezTo>
                    <a:pt x="530" y="801"/>
                    <a:pt x="529" y="802"/>
                    <a:pt x="528" y="803"/>
                  </a:cubicBezTo>
                  <a:cubicBezTo>
                    <a:pt x="527" y="804"/>
                    <a:pt x="526" y="806"/>
                    <a:pt x="524" y="807"/>
                  </a:cubicBezTo>
                  <a:cubicBezTo>
                    <a:pt x="503" y="799"/>
                    <a:pt x="503" y="825"/>
                    <a:pt x="482" y="814"/>
                  </a:cubicBezTo>
                  <a:cubicBezTo>
                    <a:pt x="483" y="816"/>
                    <a:pt x="485" y="818"/>
                    <a:pt x="486" y="819"/>
                  </a:cubicBezTo>
                  <a:cubicBezTo>
                    <a:pt x="479" y="817"/>
                    <a:pt x="472" y="813"/>
                    <a:pt x="465" y="806"/>
                  </a:cubicBezTo>
                  <a:cubicBezTo>
                    <a:pt x="474" y="847"/>
                    <a:pt x="506" y="822"/>
                    <a:pt x="534" y="832"/>
                  </a:cubicBezTo>
                  <a:cubicBezTo>
                    <a:pt x="545" y="835"/>
                    <a:pt x="553" y="842"/>
                    <a:pt x="564" y="844"/>
                  </a:cubicBezTo>
                  <a:cubicBezTo>
                    <a:pt x="585" y="848"/>
                    <a:pt x="591" y="851"/>
                    <a:pt x="609" y="848"/>
                  </a:cubicBezTo>
                  <a:cubicBezTo>
                    <a:pt x="589" y="866"/>
                    <a:pt x="586" y="879"/>
                    <a:pt x="564" y="895"/>
                  </a:cubicBezTo>
                  <a:cubicBezTo>
                    <a:pt x="544" y="909"/>
                    <a:pt x="523" y="920"/>
                    <a:pt x="498" y="927"/>
                  </a:cubicBezTo>
                  <a:cubicBezTo>
                    <a:pt x="524" y="926"/>
                    <a:pt x="541" y="919"/>
                    <a:pt x="555" y="911"/>
                  </a:cubicBezTo>
                  <a:cubicBezTo>
                    <a:pt x="572" y="902"/>
                    <a:pt x="578" y="902"/>
                    <a:pt x="595" y="888"/>
                  </a:cubicBezTo>
                  <a:cubicBezTo>
                    <a:pt x="608" y="876"/>
                    <a:pt x="620" y="863"/>
                    <a:pt x="634" y="853"/>
                  </a:cubicBezTo>
                  <a:cubicBezTo>
                    <a:pt x="638" y="850"/>
                    <a:pt x="735" y="864"/>
                    <a:pt x="783" y="863"/>
                  </a:cubicBezTo>
                  <a:cubicBezTo>
                    <a:pt x="795" y="862"/>
                    <a:pt x="806" y="864"/>
                    <a:pt x="816" y="867"/>
                  </a:cubicBezTo>
                  <a:cubicBezTo>
                    <a:pt x="816" y="867"/>
                    <a:pt x="816" y="867"/>
                    <a:pt x="816" y="867"/>
                  </a:cubicBezTo>
                  <a:cubicBezTo>
                    <a:pt x="814" y="867"/>
                    <a:pt x="813" y="867"/>
                    <a:pt x="813" y="867"/>
                  </a:cubicBezTo>
                  <a:cubicBezTo>
                    <a:pt x="813" y="867"/>
                    <a:pt x="814" y="867"/>
                    <a:pt x="816" y="868"/>
                  </a:cubicBezTo>
                  <a:cubicBezTo>
                    <a:pt x="816" y="868"/>
                    <a:pt x="817" y="868"/>
                    <a:pt x="817" y="868"/>
                  </a:cubicBezTo>
                  <a:cubicBezTo>
                    <a:pt x="818" y="868"/>
                    <a:pt x="819" y="868"/>
                    <a:pt x="819" y="868"/>
                  </a:cubicBezTo>
                  <a:cubicBezTo>
                    <a:pt x="820" y="868"/>
                    <a:pt x="820" y="868"/>
                    <a:pt x="820" y="868"/>
                  </a:cubicBezTo>
                  <a:cubicBezTo>
                    <a:pt x="829" y="871"/>
                    <a:pt x="837" y="875"/>
                    <a:pt x="845" y="879"/>
                  </a:cubicBezTo>
                  <a:cubicBezTo>
                    <a:pt x="844" y="880"/>
                    <a:pt x="844" y="881"/>
                    <a:pt x="843" y="883"/>
                  </a:cubicBezTo>
                  <a:cubicBezTo>
                    <a:pt x="843" y="882"/>
                    <a:pt x="843" y="882"/>
                    <a:pt x="843" y="882"/>
                  </a:cubicBezTo>
                  <a:cubicBezTo>
                    <a:pt x="840" y="882"/>
                    <a:pt x="840" y="882"/>
                    <a:pt x="840" y="882"/>
                  </a:cubicBezTo>
                  <a:cubicBezTo>
                    <a:pt x="828" y="882"/>
                    <a:pt x="817" y="894"/>
                    <a:pt x="820" y="906"/>
                  </a:cubicBezTo>
                  <a:cubicBezTo>
                    <a:pt x="829" y="901"/>
                    <a:pt x="848" y="898"/>
                    <a:pt x="844" y="885"/>
                  </a:cubicBezTo>
                  <a:cubicBezTo>
                    <a:pt x="844" y="885"/>
                    <a:pt x="844" y="885"/>
                    <a:pt x="844" y="884"/>
                  </a:cubicBezTo>
                  <a:cubicBezTo>
                    <a:pt x="845" y="883"/>
                    <a:pt x="846" y="882"/>
                    <a:pt x="847" y="880"/>
                  </a:cubicBezTo>
                  <a:cubicBezTo>
                    <a:pt x="861" y="888"/>
                    <a:pt x="875" y="898"/>
                    <a:pt x="891" y="908"/>
                  </a:cubicBezTo>
                  <a:cubicBezTo>
                    <a:pt x="891" y="909"/>
                    <a:pt x="890" y="910"/>
                    <a:pt x="890" y="910"/>
                  </a:cubicBezTo>
                  <a:cubicBezTo>
                    <a:pt x="892" y="911"/>
                    <a:pt x="894" y="912"/>
                    <a:pt x="897" y="912"/>
                  </a:cubicBezTo>
                  <a:cubicBezTo>
                    <a:pt x="900" y="914"/>
                    <a:pt x="904" y="916"/>
                    <a:pt x="908" y="918"/>
                  </a:cubicBezTo>
                  <a:cubicBezTo>
                    <a:pt x="925" y="928"/>
                    <a:pt x="949" y="937"/>
                    <a:pt x="973" y="944"/>
                  </a:cubicBezTo>
                  <a:cubicBezTo>
                    <a:pt x="971" y="948"/>
                    <a:pt x="970" y="953"/>
                    <a:pt x="972" y="959"/>
                  </a:cubicBezTo>
                  <a:cubicBezTo>
                    <a:pt x="978" y="956"/>
                    <a:pt x="988" y="953"/>
                    <a:pt x="994" y="949"/>
                  </a:cubicBezTo>
                  <a:cubicBezTo>
                    <a:pt x="1001" y="951"/>
                    <a:pt x="1008" y="952"/>
                    <a:pt x="1014" y="953"/>
                  </a:cubicBezTo>
                  <a:cubicBezTo>
                    <a:pt x="1031" y="955"/>
                    <a:pt x="1044" y="958"/>
                    <a:pt x="1059" y="964"/>
                  </a:cubicBezTo>
                  <a:cubicBezTo>
                    <a:pt x="1057" y="966"/>
                    <a:pt x="1055" y="968"/>
                    <a:pt x="1054" y="971"/>
                  </a:cubicBezTo>
                  <a:cubicBezTo>
                    <a:pt x="1061" y="975"/>
                    <a:pt x="1067" y="973"/>
                    <a:pt x="1072" y="969"/>
                  </a:cubicBezTo>
                  <a:cubicBezTo>
                    <a:pt x="1073" y="970"/>
                    <a:pt x="1074" y="970"/>
                    <a:pt x="1075" y="971"/>
                  </a:cubicBezTo>
                  <a:cubicBezTo>
                    <a:pt x="1092" y="979"/>
                    <a:pt x="1112" y="999"/>
                    <a:pt x="1127" y="1012"/>
                  </a:cubicBezTo>
                  <a:cubicBezTo>
                    <a:pt x="1159" y="1040"/>
                    <a:pt x="1150" y="1043"/>
                    <a:pt x="1144" y="1071"/>
                  </a:cubicBezTo>
                  <a:cubicBezTo>
                    <a:pt x="1133" y="1128"/>
                    <a:pt x="1144" y="1173"/>
                    <a:pt x="1117" y="1227"/>
                  </a:cubicBezTo>
                  <a:cubicBezTo>
                    <a:pt x="1111" y="1240"/>
                    <a:pt x="1106" y="1244"/>
                    <a:pt x="1088" y="1231"/>
                  </a:cubicBezTo>
                  <a:cubicBezTo>
                    <a:pt x="1076" y="1221"/>
                    <a:pt x="1079" y="1211"/>
                    <a:pt x="1070" y="1199"/>
                  </a:cubicBezTo>
                  <a:cubicBezTo>
                    <a:pt x="1067" y="1190"/>
                    <a:pt x="1064" y="1181"/>
                    <a:pt x="1061" y="1171"/>
                  </a:cubicBezTo>
                  <a:cubicBezTo>
                    <a:pt x="1060" y="1168"/>
                    <a:pt x="1059" y="1165"/>
                    <a:pt x="1058" y="1163"/>
                  </a:cubicBezTo>
                  <a:cubicBezTo>
                    <a:pt x="1058" y="1162"/>
                    <a:pt x="1058" y="1162"/>
                    <a:pt x="1058" y="1162"/>
                  </a:cubicBezTo>
                  <a:cubicBezTo>
                    <a:pt x="1058" y="1161"/>
                    <a:pt x="1058" y="1161"/>
                    <a:pt x="1058" y="1160"/>
                  </a:cubicBezTo>
                  <a:cubicBezTo>
                    <a:pt x="1058" y="1160"/>
                    <a:pt x="1059" y="1160"/>
                    <a:pt x="1059" y="1160"/>
                  </a:cubicBezTo>
                  <a:cubicBezTo>
                    <a:pt x="1059" y="1159"/>
                    <a:pt x="1059" y="1159"/>
                    <a:pt x="1059" y="1159"/>
                  </a:cubicBezTo>
                  <a:cubicBezTo>
                    <a:pt x="1059" y="1159"/>
                    <a:pt x="1059" y="1159"/>
                    <a:pt x="1059" y="1159"/>
                  </a:cubicBezTo>
                  <a:cubicBezTo>
                    <a:pt x="1060" y="1158"/>
                    <a:pt x="1060" y="1157"/>
                    <a:pt x="1061" y="1157"/>
                  </a:cubicBezTo>
                  <a:cubicBezTo>
                    <a:pt x="1061" y="1156"/>
                    <a:pt x="1062" y="1155"/>
                    <a:pt x="1062" y="1155"/>
                  </a:cubicBezTo>
                  <a:cubicBezTo>
                    <a:pt x="1063" y="1154"/>
                    <a:pt x="1064" y="1153"/>
                    <a:pt x="1065" y="1153"/>
                  </a:cubicBezTo>
                  <a:cubicBezTo>
                    <a:pt x="1065" y="1152"/>
                    <a:pt x="1066" y="1151"/>
                    <a:pt x="1067" y="1151"/>
                  </a:cubicBezTo>
                  <a:cubicBezTo>
                    <a:pt x="1068" y="1150"/>
                    <a:pt x="1069" y="1149"/>
                    <a:pt x="1069" y="1148"/>
                  </a:cubicBezTo>
                  <a:cubicBezTo>
                    <a:pt x="1076" y="1153"/>
                    <a:pt x="1085" y="1144"/>
                    <a:pt x="1086" y="1138"/>
                  </a:cubicBezTo>
                  <a:cubicBezTo>
                    <a:pt x="1088" y="1129"/>
                    <a:pt x="1083" y="1120"/>
                    <a:pt x="1076" y="1114"/>
                  </a:cubicBezTo>
                  <a:cubicBezTo>
                    <a:pt x="1083" y="1132"/>
                    <a:pt x="1064" y="1128"/>
                    <a:pt x="1069" y="1146"/>
                  </a:cubicBezTo>
                  <a:cubicBezTo>
                    <a:pt x="1068" y="1147"/>
                    <a:pt x="1067" y="1148"/>
                    <a:pt x="1066" y="1149"/>
                  </a:cubicBezTo>
                  <a:cubicBezTo>
                    <a:pt x="1065" y="1150"/>
                    <a:pt x="1064" y="1150"/>
                    <a:pt x="1063" y="1151"/>
                  </a:cubicBezTo>
                  <a:cubicBezTo>
                    <a:pt x="1063" y="1152"/>
                    <a:pt x="1062" y="1152"/>
                    <a:pt x="1061" y="1153"/>
                  </a:cubicBezTo>
                  <a:cubicBezTo>
                    <a:pt x="1060" y="1154"/>
                    <a:pt x="1060" y="1154"/>
                    <a:pt x="1059" y="1155"/>
                  </a:cubicBezTo>
                  <a:cubicBezTo>
                    <a:pt x="1059" y="1156"/>
                    <a:pt x="1058" y="1157"/>
                    <a:pt x="1058" y="1157"/>
                  </a:cubicBezTo>
                  <a:cubicBezTo>
                    <a:pt x="1058" y="1158"/>
                    <a:pt x="1058" y="1158"/>
                    <a:pt x="1057" y="1158"/>
                  </a:cubicBezTo>
                  <a:cubicBezTo>
                    <a:pt x="1057" y="1158"/>
                    <a:pt x="1057" y="1158"/>
                    <a:pt x="1057" y="1159"/>
                  </a:cubicBezTo>
                  <a:cubicBezTo>
                    <a:pt x="1057" y="1159"/>
                    <a:pt x="1057" y="1159"/>
                    <a:pt x="1057" y="1160"/>
                  </a:cubicBezTo>
                  <a:cubicBezTo>
                    <a:pt x="1057" y="1160"/>
                    <a:pt x="1057" y="1161"/>
                    <a:pt x="1057" y="1161"/>
                  </a:cubicBezTo>
                  <a:cubicBezTo>
                    <a:pt x="1056" y="1157"/>
                    <a:pt x="1054" y="1153"/>
                    <a:pt x="1053" y="1149"/>
                  </a:cubicBezTo>
                  <a:cubicBezTo>
                    <a:pt x="1050" y="1141"/>
                    <a:pt x="1047" y="1133"/>
                    <a:pt x="1046" y="1126"/>
                  </a:cubicBezTo>
                  <a:cubicBezTo>
                    <a:pt x="1046" y="1124"/>
                    <a:pt x="1045" y="1122"/>
                    <a:pt x="1045" y="1120"/>
                  </a:cubicBezTo>
                  <a:cubicBezTo>
                    <a:pt x="1045" y="1119"/>
                    <a:pt x="1045" y="1118"/>
                    <a:pt x="1045" y="1117"/>
                  </a:cubicBezTo>
                  <a:cubicBezTo>
                    <a:pt x="1045" y="1116"/>
                    <a:pt x="1045" y="1115"/>
                    <a:pt x="1045" y="1114"/>
                  </a:cubicBezTo>
                  <a:cubicBezTo>
                    <a:pt x="1045" y="1110"/>
                    <a:pt x="1046" y="1107"/>
                    <a:pt x="1046" y="1103"/>
                  </a:cubicBezTo>
                  <a:cubicBezTo>
                    <a:pt x="1046" y="1100"/>
                    <a:pt x="1046" y="1097"/>
                    <a:pt x="1046" y="1094"/>
                  </a:cubicBezTo>
                  <a:cubicBezTo>
                    <a:pt x="1047" y="1094"/>
                    <a:pt x="1047" y="1094"/>
                    <a:pt x="1047" y="1094"/>
                  </a:cubicBezTo>
                  <a:cubicBezTo>
                    <a:pt x="1048" y="1093"/>
                    <a:pt x="1048" y="1093"/>
                    <a:pt x="1049" y="1093"/>
                  </a:cubicBezTo>
                  <a:cubicBezTo>
                    <a:pt x="1049" y="1093"/>
                    <a:pt x="1050" y="1093"/>
                    <a:pt x="1050" y="1093"/>
                  </a:cubicBezTo>
                  <a:cubicBezTo>
                    <a:pt x="1051" y="1093"/>
                    <a:pt x="1051" y="1093"/>
                    <a:pt x="1051" y="1092"/>
                  </a:cubicBezTo>
                  <a:cubicBezTo>
                    <a:pt x="1051" y="1092"/>
                    <a:pt x="1052" y="1092"/>
                    <a:pt x="1052" y="1092"/>
                  </a:cubicBezTo>
                  <a:cubicBezTo>
                    <a:pt x="1053" y="1092"/>
                    <a:pt x="1054" y="1091"/>
                    <a:pt x="1056" y="1091"/>
                  </a:cubicBezTo>
                  <a:cubicBezTo>
                    <a:pt x="1057" y="1090"/>
                    <a:pt x="1059" y="1090"/>
                    <a:pt x="1060" y="1090"/>
                  </a:cubicBezTo>
                  <a:cubicBezTo>
                    <a:pt x="1063" y="1089"/>
                    <a:pt x="1067" y="1088"/>
                    <a:pt x="1070" y="1087"/>
                  </a:cubicBezTo>
                  <a:cubicBezTo>
                    <a:pt x="1071" y="1087"/>
                    <a:pt x="1072" y="1086"/>
                    <a:pt x="1074" y="1086"/>
                  </a:cubicBezTo>
                  <a:cubicBezTo>
                    <a:pt x="1075" y="1086"/>
                    <a:pt x="1076" y="1086"/>
                    <a:pt x="1077" y="1086"/>
                  </a:cubicBezTo>
                  <a:cubicBezTo>
                    <a:pt x="1078" y="1086"/>
                    <a:pt x="1078" y="1086"/>
                    <a:pt x="1079" y="1086"/>
                  </a:cubicBezTo>
                  <a:cubicBezTo>
                    <a:pt x="1079" y="1086"/>
                    <a:pt x="1080" y="1086"/>
                    <a:pt x="1080" y="1087"/>
                  </a:cubicBezTo>
                  <a:cubicBezTo>
                    <a:pt x="1081" y="1087"/>
                    <a:pt x="1082" y="1087"/>
                    <a:pt x="1083" y="1087"/>
                  </a:cubicBezTo>
                  <a:cubicBezTo>
                    <a:pt x="1084" y="1087"/>
                    <a:pt x="1084" y="1088"/>
                    <a:pt x="1084" y="1088"/>
                  </a:cubicBezTo>
                  <a:cubicBezTo>
                    <a:pt x="1092" y="1102"/>
                    <a:pt x="1100" y="1096"/>
                    <a:pt x="1111" y="1100"/>
                  </a:cubicBezTo>
                  <a:cubicBezTo>
                    <a:pt x="1105" y="1083"/>
                    <a:pt x="1095" y="1081"/>
                    <a:pt x="1083" y="1086"/>
                  </a:cubicBezTo>
                  <a:cubicBezTo>
                    <a:pt x="1083" y="1086"/>
                    <a:pt x="1084" y="1086"/>
                    <a:pt x="1084" y="1086"/>
                  </a:cubicBezTo>
                  <a:cubicBezTo>
                    <a:pt x="1082" y="1086"/>
                    <a:pt x="1081" y="1086"/>
                    <a:pt x="1080" y="1085"/>
                  </a:cubicBezTo>
                  <a:cubicBezTo>
                    <a:pt x="1080" y="1085"/>
                    <a:pt x="1079" y="1085"/>
                    <a:pt x="1079" y="1085"/>
                  </a:cubicBezTo>
                  <a:cubicBezTo>
                    <a:pt x="1078" y="1085"/>
                    <a:pt x="1078" y="1085"/>
                    <a:pt x="1077" y="1085"/>
                  </a:cubicBezTo>
                  <a:cubicBezTo>
                    <a:pt x="1077" y="1085"/>
                    <a:pt x="1076" y="1084"/>
                    <a:pt x="1076" y="1084"/>
                  </a:cubicBezTo>
                  <a:cubicBezTo>
                    <a:pt x="1077" y="1084"/>
                    <a:pt x="1078" y="1083"/>
                    <a:pt x="1079" y="1083"/>
                  </a:cubicBezTo>
                  <a:cubicBezTo>
                    <a:pt x="1082" y="1081"/>
                    <a:pt x="1084" y="1079"/>
                    <a:pt x="1086" y="1077"/>
                  </a:cubicBezTo>
                  <a:cubicBezTo>
                    <a:pt x="1087" y="1077"/>
                    <a:pt x="1087" y="1077"/>
                    <a:pt x="1087" y="1077"/>
                  </a:cubicBezTo>
                  <a:cubicBezTo>
                    <a:pt x="1087" y="1077"/>
                    <a:pt x="1088" y="1076"/>
                    <a:pt x="1088" y="1076"/>
                  </a:cubicBezTo>
                  <a:cubicBezTo>
                    <a:pt x="1088" y="1076"/>
                    <a:pt x="1088" y="1075"/>
                    <a:pt x="1089" y="1075"/>
                  </a:cubicBezTo>
                  <a:cubicBezTo>
                    <a:pt x="1089" y="1074"/>
                    <a:pt x="1090" y="1073"/>
                    <a:pt x="1090" y="1072"/>
                  </a:cubicBezTo>
                  <a:cubicBezTo>
                    <a:pt x="1091" y="1072"/>
                    <a:pt x="1091" y="1071"/>
                    <a:pt x="1091" y="1071"/>
                  </a:cubicBezTo>
                  <a:cubicBezTo>
                    <a:pt x="1091" y="1070"/>
                    <a:pt x="1091" y="1070"/>
                    <a:pt x="1091" y="1070"/>
                  </a:cubicBezTo>
                  <a:cubicBezTo>
                    <a:pt x="1091" y="1070"/>
                    <a:pt x="1091" y="1070"/>
                    <a:pt x="1089" y="1071"/>
                  </a:cubicBezTo>
                  <a:cubicBezTo>
                    <a:pt x="1089" y="1072"/>
                    <a:pt x="1088" y="1072"/>
                    <a:pt x="1087" y="1073"/>
                  </a:cubicBezTo>
                  <a:cubicBezTo>
                    <a:pt x="1087" y="1073"/>
                    <a:pt x="1086" y="1073"/>
                    <a:pt x="1086" y="1074"/>
                  </a:cubicBezTo>
                  <a:cubicBezTo>
                    <a:pt x="1086" y="1074"/>
                    <a:pt x="1085" y="1074"/>
                    <a:pt x="1085" y="1074"/>
                  </a:cubicBezTo>
                  <a:cubicBezTo>
                    <a:pt x="1085" y="1075"/>
                    <a:pt x="1085" y="1075"/>
                    <a:pt x="1084" y="1075"/>
                  </a:cubicBezTo>
                  <a:cubicBezTo>
                    <a:pt x="1084" y="1075"/>
                    <a:pt x="1084" y="1076"/>
                    <a:pt x="1083" y="1076"/>
                  </a:cubicBezTo>
                  <a:cubicBezTo>
                    <a:pt x="1083" y="1076"/>
                    <a:pt x="1083" y="1076"/>
                    <a:pt x="1083" y="1076"/>
                  </a:cubicBezTo>
                  <a:cubicBezTo>
                    <a:pt x="1083" y="1076"/>
                    <a:pt x="1083" y="1076"/>
                    <a:pt x="1084" y="1075"/>
                  </a:cubicBezTo>
                  <a:cubicBezTo>
                    <a:pt x="1084" y="1075"/>
                    <a:pt x="1084" y="1075"/>
                    <a:pt x="1084" y="1075"/>
                  </a:cubicBezTo>
                  <a:cubicBezTo>
                    <a:pt x="1084" y="1074"/>
                    <a:pt x="1084" y="1073"/>
                    <a:pt x="1085" y="1072"/>
                  </a:cubicBezTo>
                  <a:cubicBezTo>
                    <a:pt x="1085" y="1072"/>
                    <a:pt x="1085" y="1071"/>
                    <a:pt x="1085" y="1070"/>
                  </a:cubicBezTo>
                  <a:cubicBezTo>
                    <a:pt x="1086" y="1069"/>
                    <a:pt x="1086" y="1068"/>
                    <a:pt x="1086" y="1067"/>
                  </a:cubicBezTo>
                  <a:cubicBezTo>
                    <a:pt x="1086" y="1066"/>
                    <a:pt x="1087" y="1066"/>
                    <a:pt x="1087" y="1065"/>
                  </a:cubicBezTo>
                  <a:cubicBezTo>
                    <a:pt x="1087" y="1065"/>
                    <a:pt x="1087" y="1065"/>
                    <a:pt x="1087" y="1065"/>
                  </a:cubicBezTo>
                  <a:cubicBezTo>
                    <a:pt x="1087" y="1065"/>
                    <a:pt x="1087" y="1065"/>
                    <a:pt x="1087" y="1065"/>
                  </a:cubicBezTo>
                  <a:cubicBezTo>
                    <a:pt x="1087" y="1065"/>
                    <a:pt x="1087" y="1065"/>
                    <a:pt x="1087" y="1065"/>
                  </a:cubicBezTo>
                  <a:cubicBezTo>
                    <a:pt x="1090" y="1064"/>
                    <a:pt x="1095" y="1058"/>
                    <a:pt x="1095" y="1053"/>
                  </a:cubicBezTo>
                  <a:cubicBezTo>
                    <a:pt x="1096" y="1046"/>
                    <a:pt x="1090" y="1039"/>
                    <a:pt x="1087" y="1032"/>
                  </a:cubicBezTo>
                  <a:cubicBezTo>
                    <a:pt x="1087" y="1045"/>
                    <a:pt x="1076" y="1051"/>
                    <a:pt x="1085" y="1063"/>
                  </a:cubicBezTo>
                  <a:cubicBezTo>
                    <a:pt x="1085" y="1064"/>
                    <a:pt x="1085" y="1065"/>
                    <a:pt x="1085" y="1066"/>
                  </a:cubicBezTo>
                  <a:cubicBezTo>
                    <a:pt x="1084" y="1067"/>
                    <a:pt x="1084" y="1068"/>
                    <a:pt x="1084" y="1069"/>
                  </a:cubicBezTo>
                  <a:cubicBezTo>
                    <a:pt x="1083" y="1070"/>
                    <a:pt x="1083" y="1071"/>
                    <a:pt x="1083" y="1072"/>
                  </a:cubicBezTo>
                  <a:cubicBezTo>
                    <a:pt x="1083" y="1072"/>
                    <a:pt x="1082" y="1073"/>
                    <a:pt x="1082" y="1074"/>
                  </a:cubicBezTo>
                  <a:cubicBezTo>
                    <a:pt x="1082" y="1074"/>
                    <a:pt x="1082" y="1074"/>
                    <a:pt x="1082" y="1074"/>
                  </a:cubicBezTo>
                  <a:cubicBezTo>
                    <a:pt x="1082" y="1075"/>
                    <a:pt x="1082" y="1075"/>
                    <a:pt x="1082" y="1075"/>
                  </a:cubicBezTo>
                  <a:cubicBezTo>
                    <a:pt x="1082" y="1075"/>
                    <a:pt x="1082" y="1076"/>
                    <a:pt x="1081" y="1076"/>
                  </a:cubicBezTo>
                  <a:cubicBezTo>
                    <a:pt x="1081" y="1077"/>
                    <a:pt x="1081" y="1077"/>
                    <a:pt x="1081" y="1078"/>
                  </a:cubicBezTo>
                  <a:cubicBezTo>
                    <a:pt x="1081" y="1078"/>
                    <a:pt x="1081" y="1078"/>
                    <a:pt x="1081" y="1078"/>
                  </a:cubicBezTo>
                  <a:cubicBezTo>
                    <a:pt x="1080" y="1078"/>
                    <a:pt x="1079" y="1079"/>
                    <a:pt x="1078" y="1080"/>
                  </a:cubicBezTo>
                  <a:cubicBezTo>
                    <a:pt x="1076" y="1081"/>
                    <a:pt x="1075" y="1081"/>
                    <a:pt x="1073" y="1082"/>
                  </a:cubicBezTo>
                  <a:cubicBezTo>
                    <a:pt x="1072" y="1083"/>
                    <a:pt x="1070" y="1083"/>
                    <a:pt x="1069" y="1084"/>
                  </a:cubicBezTo>
                  <a:cubicBezTo>
                    <a:pt x="1066" y="1085"/>
                    <a:pt x="1062" y="1086"/>
                    <a:pt x="1059" y="1087"/>
                  </a:cubicBezTo>
                  <a:cubicBezTo>
                    <a:pt x="1058" y="1087"/>
                    <a:pt x="1056" y="1087"/>
                    <a:pt x="1055" y="1088"/>
                  </a:cubicBezTo>
                  <a:cubicBezTo>
                    <a:pt x="1053" y="1088"/>
                    <a:pt x="1052" y="1089"/>
                    <a:pt x="1051" y="1089"/>
                  </a:cubicBezTo>
                  <a:cubicBezTo>
                    <a:pt x="1050" y="1089"/>
                    <a:pt x="1050" y="1089"/>
                    <a:pt x="1050" y="1089"/>
                  </a:cubicBezTo>
                  <a:cubicBezTo>
                    <a:pt x="1050" y="1090"/>
                    <a:pt x="1049" y="1090"/>
                    <a:pt x="1049" y="1090"/>
                  </a:cubicBezTo>
                  <a:cubicBezTo>
                    <a:pt x="1049" y="1090"/>
                    <a:pt x="1048" y="1091"/>
                    <a:pt x="1048" y="1091"/>
                  </a:cubicBezTo>
                  <a:cubicBezTo>
                    <a:pt x="1047" y="1091"/>
                    <a:pt x="1047" y="1092"/>
                    <a:pt x="1046" y="1092"/>
                  </a:cubicBezTo>
                  <a:cubicBezTo>
                    <a:pt x="1046" y="1092"/>
                    <a:pt x="1046" y="1092"/>
                    <a:pt x="1046" y="1092"/>
                  </a:cubicBezTo>
                  <a:cubicBezTo>
                    <a:pt x="1046" y="1088"/>
                    <a:pt x="1046" y="1083"/>
                    <a:pt x="1046" y="1079"/>
                  </a:cubicBezTo>
                  <a:cubicBezTo>
                    <a:pt x="1046" y="1076"/>
                    <a:pt x="1045" y="1072"/>
                    <a:pt x="1045" y="1068"/>
                  </a:cubicBezTo>
                  <a:cubicBezTo>
                    <a:pt x="1044" y="1064"/>
                    <a:pt x="1043" y="1061"/>
                    <a:pt x="1043" y="1058"/>
                  </a:cubicBezTo>
                  <a:cubicBezTo>
                    <a:pt x="1043" y="1054"/>
                    <a:pt x="1042" y="1051"/>
                    <a:pt x="1042" y="1048"/>
                  </a:cubicBezTo>
                  <a:cubicBezTo>
                    <a:pt x="1042" y="1047"/>
                    <a:pt x="1042" y="1046"/>
                    <a:pt x="1042" y="1046"/>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2" y="1045"/>
                    <a:pt x="1042" y="1045"/>
                    <a:pt x="1042" y="1045"/>
                  </a:cubicBezTo>
                  <a:cubicBezTo>
                    <a:pt x="1043" y="1044"/>
                    <a:pt x="1043" y="1044"/>
                    <a:pt x="1043" y="1044"/>
                  </a:cubicBezTo>
                  <a:cubicBezTo>
                    <a:pt x="1043" y="1043"/>
                    <a:pt x="1043" y="1043"/>
                    <a:pt x="1043" y="1043"/>
                  </a:cubicBezTo>
                  <a:cubicBezTo>
                    <a:pt x="1043" y="1042"/>
                    <a:pt x="1043" y="1042"/>
                    <a:pt x="1043" y="1042"/>
                  </a:cubicBezTo>
                  <a:cubicBezTo>
                    <a:pt x="1043" y="1041"/>
                    <a:pt x="1043" y="1040"/>
                    <a:pt x="1044" y="1040"/>
                  </a:cubicBezTo>
                  <a:cubicBezTo>
                    <a:pt x="1044" y="1038"/>
                    <a:pt x="1044" y="1037"/>
                    <a:pt x="1045" y="1036"/>
                  </a:cubicBezTo>
                  <a:cubicBezTo>
                    <a:pt x="1045" y="1035"/>
                    <a:pt x="1046" y="1033"/>
                    <a:pt x="1046" y="1032"/>
                  </a:cubicBezTo>
                  <a:cubicBezTo>
                    <a:pt x="1047" y="1030"/>
                    <a:pt x="1048" y="1027"/>
                    <a:pt x="1048" y="1025"/>
                  </a:cubicBezTo>
                  <a:cubicBezTo>
                    <a:pt x="1048" y="1025"/>
                    <a:pt x="1048" y="1025"/>
                    <a:pt x="1049" y="1025"/>
                  </a:cubicBezTo>
                  <a:cubicBezTo>
                    <a:pt x="1049" y="1024"/>
                    <a:pt x="1049" y="1024"/>
                    <a:pt x="1049" y="1024"/>
                  </a:cubicBezTo>
                  <a:cubicBezTo>
                    <a:pt x="1049" y="1023"/>
                    <a:pt x="1050" y="1023"/>
                    <a:pt x="1050" y="1022"/>
                  </a:cubicBezTo>
                  <a:cubicBezTo>
                    <a:pt x="1050" y="1022"/>
                    <a:pt x="1051" y="1021"/>
                    <a:pt x="1051" y="1021"/>
                  </a:cubicBezTo>
                  <a:cubicBezTo>
                    <a:pt x="1052" y="1020"/>
                    <a:pt x="1053" y="1019"/>
                    <a:pt x="1053" y="1018"/>
                  </a:cubicBezTo>
                  <a:cubicBezTo>
                    <a:pt x="1054" y="1017"/>
                    <a:pt x="1055" y="1016"/>
                    <a:pt x="1056" y="1015"/>
                  </a:cubicBezTo>
                  <a:cubicBezTo>
                    <a:pt x="1057" y="1014"/>
                    <a:pt x="1058" y="1014"/>
                    <a:pt x="1059" y="1013"/>
                  </a:cubicBezTo>
                  <a:cubicBezTo>
                    <a:pt x="1060" y="1012"/>
                    <a:pt x="1061" y="1012"/>
                    <a:pt x="1062" y="1011"/>
                  </a:cubicBezTo>
                  <a:cubicBezTo>
                    <a:pt x="1062" y="1011"/>
                    <a:pt x="1062" y="1011"/>
                    <a:pt x="1062" y="1011"/>
                  </a:cubicBezTo>
                  <a:cubicBezTo>
                    <a:pt x="1079" y="1022"/>
                    <a:pt x="1084" y="1008"/>
                    <a:pt x="1084" y="991"/>
                  </a:cubicBezTo>
                  <a:cubicBezTo>
                    <a:pt x="1075" y="1000"/>
                    <a:pt x="1063" y="991"/>
                    <a:pt x="1060" y="1009"/>
                  </a:cubicBezTo>
                  <a:cubicBezTo>
                    <a:pt x="1059" y="1010"/>
                    <a:pt x="1058" y="1010"/>
                    <a:pt x="1058" y="1011"/>
                  </a:cubicBezTo>
                  <a:cubicBezTo>
                    <a:pt x="1057" y="1011"/>
                    <a:pt x="1056" y="1012"/>
                    <a:pt x="1055" y="1013"/>
                  </a:cubicBezTo>
                  <a:cubicBezTo>
                    <a:pt x="1054" y="1014"/>
                    <a:pt x="1053" y="1015"/>
                    <a:pt x="1052" y="1016"/>
                  </a:cubicBezTo>
                  <a:cubicBezTo>
                    <a:pt x="1051" y="1017"/>
                    <a:pt x="1051" y="1017"/>
                    <a:pt x="1050" y="1018"/>
                  </a:cubicBezTo>
                  <a:cubicBezTo>
                    <a:pt x="1051" y="1016"/>
                    <a:pt x="1051" y="1015"/>
                    <a:pt x="1051" y="1013"/>
                  </a:cubicBezTo>
                  <a:cubicBezTo>
                    <a:pt x="1051" y="1012"/>
                    <a:pt x="1052" y="1010"/>
                    <a:pt x="1052" y="1009"/>
                  </a:cubicBezTo>
                  <a:cubicBezTo>
                    <a:pt x="1052" y="1007"/>
                    <a:pt x="1052" y="1006"/>
                    <a:pt x="1052" y="1005"/>
                  </a:cubicBezTo>
                  <a:cubicBezTo>
                    <a:pt x="1052" y="1004"/>
                    <a:pt x="1052" y="1003"/>
                    <a:pt x="1052" y="1003"/>
                  </a:cubicBezTo>
                  <a:cubicBezTo>
                    <a:pt x="1052" y="1003"/>
                    <a:pt x="1052" y="1003"/>
                    <a:pt x="1051" y="1005"/>
                  </a:cubicBezTo>
                  <a:cubicBezTo>
                    <a:pt x="1051" y="1006"/>
                    <a:pt x="1051" y="1007"/>
                    <a:pt x="1051" y="1009"/>
                  </a:cubicBezTo>
                  <a:cubicBezTo>
                    <a:pt x="1051" y="1010"/>
                    <a:pt x="1050" y="1011"/>
                    <a:pt x="1050" y="1013"/>
                  </a:cubicBezTo>
                  <a:cubicBezTo>
                    <a:pt x="1049" y="1016"/>
                    <a:pt x="1047" y="1020"/>
                    <a:pt x="1046" y="1024"/>
                  </a:cubicBezTo>
                  <a:cubicBezTo>
                    <a:pt x="1045" y="1026"/>
                    <a:pt x="1044" y="1028"/>
                    <a:pt x="1043" y="1030"/>
                  </a:cubicBezTo>
                  <a:cubicBezTo>
                    <a:pt x="1042" y="1031"/>
                    <a:pt x="1042" y="1032"/>
                    <a:pt x="1041" y="1034"/>
                  </a:cubicBezTo>
                  <a:cubicBezTo>
                    <a:pt x="1041" y="1035"/>
                    <a:pt x="1040" y="1036"/>
                    <a:pt x="1040" y="1038"/>
                  </a:cubicBezTo>
                  <a:cubicBezTo>
                    <a:pt x="1040" y="1038"/>
                    <a:pt x="1039" y="1039"/>
                    <a:pt x="1039" y="1040"/>
                  </a:cubicBezTo>
                  <a:cubicBezTo>
                    <a:pt x="1039" y="1040"/>
                    <a:pt x="1039" y="1041"/>
                    <a:pt x="1039" y="1041"/>
                  </a:cubicBezTo>
                  <a:cubicBezTo>
                    <a:pt x="1039" y="1042"/>
                    <a:pt x="1039" y="1042"/>
                    <a:pt x="1039" y="1042"/>
                  </a:cubicBezTo>
                  <a:cubicBezTo>
                    <a:pt x="1039" y="1043"/>
                    <a:pt x="1039" y="1043"/>
                    <a:pt x="1039" y="1043"/>
                  </a:cubicBezTo>
                  <a:cubicBezTo>
                    <a:pt x="1039" y="1044"/>
                    <a:pt x="1039" y="1044"/>
                    <a:pt x="1039" y="1044"/>
                  </a:cubicBezTo>
                  <a:cubicBezTo>
                    <a:pt x="1039" y="1044"/>
                    <a:pt x="1039" y="1044"/>
                    <a:pt x="1039" y="1044"/>
                  </a:cubicBezTo>
                  <a:cubicBezTo>
                    <a:pt x="1039" y="1044"/>
                    <a:pt x="1039" y="1044"/>
                    <a:pt x="1039" y="1044"/>
                  </a:cubicBezTo>
                  <a:cubicBezTo>
                    <a:pt x="1039" y="1044"/>
                    <a:pt x="1039" y="1044"/>
                    <a:pt x="1039" y="1044"/>
                  </a:cubicBezTo>
                  <a:cubicBezTo>
                    <a:pt x="1039" y="1045"/>
                    <a:pt x="1039" y="1045"/>
                    <a:pt x="1039" y="1045"/>
                  </a:cubicBezTo>
                  <a:cubicBezTo>
                    <a:pt x="1038" y="1046"/>
                    <a:pt x="1038" y="1046"/>
                    <a:pt x="1038" y="1047"/>
                  </a:cubicBezTo>
                  <a:cubicBezTo>
                    <a:pt x="1038" y="1048"/>
                    <a:pt x="1039" y="1049"/>
                    <a:pt x="1039" y="1050"/>
                  </a:cubicBezTo>
                  <a:cubicBezTo>
                    <a:pt x="1038" y="1050"/>
                    <a:pt x="1038" y="1050"/>
                    <a:pt x="1038" y="1050"/>
                  </a:cubicBezTo>
                  <a:cubicBezTo>
                    <a:pt x="1038" y="1048"/>
                    <a:pt x="1037" y="1047"/>
                    <a:pt x="1035" y="1046"/>
                  </a:cubicBezTo>
                  <a:cubicBezTo>
                    <a:pt x="1035" y="1045"/>
                    <a:pt x="1035" y="1045"/>
                    <a:pt x="1034" y="1044"/>
                  </a:cubicBezTo>
                  <a:cubicBezTo>
                    <a:pt x="1034" y="1044"/>
                    <a:pt x="1034" y="1044"/>
                    <a:pt x="1033" y="1043"/>
                  </a:cubicBezTo>
                  <a:cubicBezTo>
                    <a:pt x="1033" y="1043"/>
                    <a:pt x="1032" y="1042"/>
                    <a:pt x="1032" y="1042"/>
                  </a:cubicBezTo>
                  <a:cubicBezTo>
                    <a:pt x="1031" y="1042"/>
                    <a:pt x="1031" y="1041"/>
                    <a:pt x="1031" y="1041"/>
                  </a:cubicBezTo>
                  <a:cubicBezTo>
                    <a:pt x="1029" y="1040"/>
                    <a:pt x="1028" y="1040"/>
                    <a:pt x="1027" y="1039"/>
                  </a:cubicBezTo>
                  <a:cubicBezTo>
                    <a:pt x="1027" y="1039"/>
                    <a:pt x="1027" y="1039"/>
                    <a:pt x="1026" y="1039"/>
                  </a:cubicBezTo>
                  <a:cubicBezTo>
                    <a:pt x="1026" y="1039"/>
                    <a:pt x="1026" y="1039"/>
                    <a:pt x="1025" y="1039"/>
                  </a:cubicBezTo>
                  <a:cubicBezTo>
                    <a:pt x="1025" y="1039"/>
                    <a:pt x="1025" y="1039"/>
                    <a:pt x="1025" y="1038"/>
                  </a:cubicBezTo>
                  <a:cubicBezTo>
                    <a:pt x="1024" y="1038"/>
                    <a:pt x="1024" y="1038"/>
                    <a:pt x="1024" y="1038"/>
                  </a:cubicBezTo>
                  <a:cubicBezTo>
                    <a:pt x="1021" y="1038"/>
                    <a:pt x="1019" y="1038"/>
                    <a:pt x="1016" y="1038"/>
                  </a:cubicBezTo>
                  <a:cubicBezTo>
                    <a:pt x="1015" y="1038"/>
                    <a:pt x="1014" y="1038"/>
                    <a:pt x="1013" y="1038"/>
                  </a:cubicBezTo>
                  <a:cubicBezTo>
                    <a:pt x="1012" y="1038"/>
                    <a:pt x="1011" y="1037"/>
                    <a:pt x="1011" y="1037"/>
                  </a:cubicBezTo>
                  <a:cubicBezTo>
                    <a:pt x="1010" y="1037"/>
                    <a:pt x="1010" y="1037"/>
                    <a:pt x="1010" y="1037"/>
                  </a:cubicBezTo>
                  <a:cubicBezTo>
                    <a:pt x="1010" y="1037"/>
                    <a:pt x="1010" y="1037"/>
                    <a:pt x="1010" y="1037"/>
                  </a:cubicBezTo>
                  <a:cubicBezTo>
                    <a:pt x="1010" y="1036"/>
                    <a:pt x="1010" y="1036"/>
                    <a:pt x="1010" y="1036"/>
                  </a:cubicBezTo>
                  <a:cubicBezTo>
                    <a:pt x="1009" y="1036"/>
                    <a:pt x="1009" y="1036"/>
                    <a:pt x="1009" y="1036"/>
                  </a:cubicBezTo>
                  <a:cubicBezTo>
                    <a:pt x="1007" y="1035"/>
                    <a:pt x="1005" y="1033"/>
                    <a:pt x="1003" y="1030"/>
                  </a:cubicBezTo>
                  <a:cubicBezTo>
                    <a:pt x="1001" y="1028"/>
                    <a:pt x="1000" y="1025"/>
                    <a:pt x="998" y="1023"/>
                  </a:cubicBezTo>
                  <a:cubicBezTo>
                    <a:pt x="996" y="1020"/>
                    <a:pt x="994" y="1018"/>
                    <a:pt x="992" y="1016"/>
                  </a:cubicBezTo>
                  <a:cubicBezTo>
                    <a:pt x="990" y="1014"/>
                    <a:pt x="989" y="1013"/>
                    <a:pt x="988" y="1011"/>
                  </a:cubicBezTo>
                  <a:cubicBezTo>
                    <a:pt x="988" y="1011"/>
                    <a:pt x="988" y="1011"/>
                    <a:pt x="987" y="1010"/>
                  </a:cubicBezTo>
                  <a:cubicBezTo>
                    <a:pt x="987" y="1010"/>
                    <a:pt x="987" y="1010"/>
                    <a:pt x="987" y="1009"/>
                  </a:cubicBezTo>
                  <a:cubicBezTo>
                    <a:pt x="987" y="1009"/>
                    <a:pt x="987" y="1009"/>
                    <a:pt x="987" y="1009"/>
                  </a:cubicBezTo>
                  <a:cubicBezTo>
                    <a:pt x="987" y="1008"/>
                    <a:pt x="987" y="1008"/>
                    <a:pt x="986" y="1008"/>
                  </a:cubicBezTo>
                  <a:cubicBezTo>
                    <a:pt x="986" y="1008"/>
                    <a:pt x="986" y="1007"/>
                    <a:pt x="986" y="1007"/>
                  </a:cubicBezTo>
                  <a:cubicBezTo>
                    <a:pt x="986" y="1006"/>
                    <a:pt x="985" y="1006"/>
                    <a:pt x="985" y="1005"/>
                  </a:cubicBezTo>
                  <a:cubicBezTo>
                    <a:pt x="985" y="1005"/>
                    <a:pt x="985" y="1004"/>
                    <a:pt x="985" y="1004"/>
                  </a:cubicBezTo>
                  <a:cubicBezTo>
                    <a:pt x="985" y="1003"/>
                    <a:pt x="984" y="1003"/>
                    <a:pt x="984" y="1002"/>
                  </a:cubicBezTo>
                  <a:cubicBezTo>
                    <a:pt x="984" y="1001"/>
                    <a:pt x="983" y="1000"/>
                    <a:pt x="983" y="999"/>
                  </a:cubicBezTo>
                  <a:cubicBezTo>
                    <a:pt x="983" y="997"/>
                    <a:pt x="983" y="996"/>
                    <a:pt x="982" y="995"/>
                  </a:cubicBezTo>
                  <a:cubicBezTo>
                    <a:pt x="982" y="994"/>
                    <a:pt x="982" y="993"/>
                    <a:pt x="982" y="992"/>
                  </a:cubicBezTo>
                  <a:cubicBezTo>
                    <a:pt x="982" y="991"/>
                    <a:pt x="982" y="991"/>
                    <a:pt x="982" y="991"/>
                  </a:cubicBezTo>
                  <a:cubicBezTo>
                    <a:pt x="982" y="992"/>
                    <a:pt x="982" y="993"/>
                    <a:pt x="983" y="994"/>
                  </a:cubicBezTo>
                  <a:cubicBezTo>
                    <a:pt x="998" y="990"/>
                    <a:pt x="987" y="967"/>
                    <a:pt x="978" y="956"/>
                  </a:cubicBezTo>
                  <a:cubicBezTo>
                    <a:pt x="978" y="964"/>
                    <a:pt x="965" y="990"/>
                    <a:pt x="980" y="994"/>
                  </a:cubicBezTo>
                  <a:cubicBezTo>
                    <a:pt x="980" y="995"/>
                    <a:pt x="980" y="995"/>
                    <a:pt x="980" y="995"/>
                  </a:cubicBezTo>
                  <a:cubicBezTo>
                    <a:pt x="981" y="996"/>
                    <a:pt x="981" y="998"/>
                    <a:pt x="981" y="999"/>
                  </a:cubicBezTo>
                  <a:cubicBezTo>
                    <a:pt x="982" y="1000"/>
                    <a:pt x="982" y="1001"/>
                    <a:pt x="982" y="1003"/>
                  </a:cubicBezTo>
                  <a:cubicBezTo>
                    <a:pt x="983" y="1003"/>
                    <a:pt x="983" y="1004"/>
                    <a:pt x="983" y="1004"/>
                  </a:cubicBezTo>
                  <a:cubicBezTo>
                    <a:pt x="983" y="1005"/>
                    <a:pt x="983" y="1005"/>
                    <a:pt x="984" y="1006"/>
                  </a:cubicBezTo>
                  <a:cubicBezTo>
                    <a:pt x="984" y="1006"/>
                    <a:pt x="984" y="1007"/>
                    <a:pt x="984" y="1007"/>
                  </a:cubicBezTo>
                  <a:cubicBezTo>
                    <a:pt x="984" y="1007"/>
                    <a:pt x="984" y="1008"/>
                    <a:pt x="984" y="1008"/>
                  </a:cubicBezTo>
                  <a:cubicBezTo>
                    <a:pt x="983" y="1007"/>
                    <a:pt x="982" y="1005"/>
                    <a:pt x="981" y="1004"/>
                  </a:cubicBezTo>
                  <a:cubicBezTo>
                    <a:pt x="980" y="1004"/>
                    <a:pt x="980" y="1003"/>
                    <a:pt x="980" y="1003"/>
                  </a:cubicBezTo>
                  <a:cubicBezTo>
                    <a:pt x="979" y="1003"/>
                    <a:pt x="979" y="1002"/>
                    <a:pt x="979" y="1002"/>
                  </a:cubicBezTo>
                  <a:cubicBezTo>
                    <a:pt x="978" y="1001"/>
                    <a:pt x="977" y="1001"/>
                    <a:pt x="976" y="1000"/>
                  </a:cubicBezTo>
                  <a:cubicBezTo>
                    <a:pt x="975" y="999"/>
                    <a:pt x="974" y="998"/>
                    <a:pt x="973" y="997"/>
                  </a:cubicBezTo>
                  <a:cubicBezTo>
                    <a:pt x="972" y="996"/>
                    <a:pt x="972" y="996"/>
                    <a:pt x="971" y="996"/>
                  </a:cubicBezTo>
                  <a:cubicBezTo>
                    <a:pt x="971"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7"/>
                  </a:cubicBezTo>
                  <a:cubicBezTo>
                    <a:pt x="970" y="997"/>
                    <a:pt x="970" y="997"/>
                    <a:pt x="971" y="997"/>
                  </a:cubicBezTo>
                  <a:cubicBezTo>
                    <a:pt x="971" y="997"/>
                    <a:pt x="971" y="997"/>
                    <a:pt x="971" y="997"/>
                  </a:cubicBezTo>
                  <a:cubicBezTo>
                    <a:pt x="971" y="997"/>
                    <a:pt x="971" y="997"/>
                    <a:pt x="971" y="997"/>
                  </a:cubicBezTo>
                  <a:cubicBezTo>
                    <a:pt x="970" y="997"/>
                    <a:pt x="970" y="997"/>
                    <a:pt x="970" y="997"/>
                  </a:cubicBezTo>
                  <a:cubicBezTo>
                    <a:pt x="970" y="997"/>
                    <a:pt x="970" y="996"/>
                    <a:pt x="970" y="996"/>
                  </a:cubicBezTo>
                  <a:cubicBezTo>
                    <a:pt x="970" y="996"/>
                    <a:pt x="970" y="996"/>
                    <a:pt x="970" y="996"/>
                  </a:cubicBezTo>
                  <a:cubicBezTo>
                    <a:pt x="970" y="996"/>
                    <a:pt x="970" y="996"/>
                    <a:pt x="970" y="996"/>
                  </a:cubicBezTo>
                  <a:cubicBezTo>
                    <a:pt x="970" y="996"/>
                    <a:pt x="970" y="996"/>
                    <a:pt x="970" y="996"/>
                  </a:cubicBezTo>
                  <a:cubicBezTo>
                    <a:pt x="970" y="996"/>
                    <a:pt x="970" y="996"/>
                    <a:pt x="970" y="996"/>
                  </a:cubicBezTo>
                  <a:cubicBezTo>
                    <a:pt x="971" y="996"/>
                    <a:pt x="971" y="996"/>
                    <a:pt x="971" y="996"/>
                  </a:cubicBezTo>
                  <a:cubicBezTo>
                    <a:pt x="971" y="997"/>
                    <a:pt x="971" y="997"/>
                    <a:pt x="972" y="998"/>
                  </a:cubicBezTo>
                  <a:cubicBezTo>
                    <a:pt x="973" y="999"/>
                    <a:pt x="974" y="1000"/>
                    <a:pt x="975" y="1002"/>
                  </a:cubicBezTo>
                  <a:cubicBezTo>
                    <a:pt x="976" y="1002"/>
                    <a:pt x="976" y="1003"/>
                    <a:pt x="977" y="1004"/>
                  </a:cubicBezTo>
                  <a:cubicBezTo>
                    <a:pt x="977" y="1004"/>
                    <a:pt x="978" y="1005"/>
                    <a:pt x="978" y="1005"/>
                  </a:cubicBezTo>
                  <a:cubicBezTo>
                    <a:pt x="978" y="1006"/>
                    <a:pt x="979" y="1006"/>
                    <a:pt x="979" y="1006"/>
                  </a:cubicBezTo>
                  <a:cubicBezTo>
                    <a:pt x="982" y="1010"/>
                    <a:pt x="986" y="1013"/>
                    <a:pt x="990" y="1018"/>
                  </a:cubicBezTo>
                  <a:cubicBezTo>
                    <a:pt x="992" y="1020"/>
                    <a:pt x="994" y="1022"/>
                    <a:pt x="996" y="1025"/>
                  </a:cubicBezTo>
                  <a:cubicBezTo>
                    <a:pt x="996" y="1025"/>
                    <a:pt x="997" y="1026"/>
                    <a:pt x="998" y="1027"/>
                  </a:cubicBezTo>
                  <a:cubicBezTo>
                    <a:pt x="997" y="1027"/>
                    <a:pt x="997" y="1027"/>
                    <a:pt x="997" y="1027"/>
                  </a:cubicBezTo>
                  <a:cubicBezTo>
                    <a:pt x="996" y="1026"/>
                    <a:pt x="995" y="1026"/>
                    <a:pt x="994" y="1026"/>
                  </a:cubicBezTo>
                  <a:cubicBezTo>
                    <a:pt x="994" y="1025"/>
                    <a:pt x="993" y="1025"/>
                    <a:pt x="992" y="1025"/>
                  </a:cubicBezTo>
                  <a:cubicBezTo>
                    <a:pt x="991" y="1025"/>
                    <a:pt x="990" y="1024"/>
                    <a:pt x="989" y="1024"/>
                  </a:cubicBezTo>
                  <a:cubicBezTo>
                    <a:pt x="989" y="1024"/>
                    <a:pt x="989" y="1024"/>
                    <a:pt x="989" y="1024"/>
                  </a:cubicBezTo>
                  <a:cubicBezTo>
                    <a:pt x="989" y="1024"/>
                    <a:pt x="989" y="1024"/>
                    <a:pt x="989" y="1024"/>
                  </a:cubicBezTo>
                  <a:cubicBezTo>
                    <a:pt x="977" y="1015"/>
                    <a:pt x="968" y="1019"/>
                    <a:pt x="957" y="1023"/>
                  </a:cubicBezTo>
                  <a:cubicBezTo>
                    <a:pt x="967" y="1033"/>
                    <a:pt x="977" y="1031"/>
                    <a:pt x="987" y="1026"/>
                  </a:cubicBezTo>
                  <a:cubicBezTo>
                    <a:pt x="987" y="1026"/>
                    <a:pt x="988" y="1026"/>
                    <a:pt x="989" y="1027"/>
                  </a:cubicBezTo>
                  <a:cubicBezTo>
                    <a:pt x="990" y="1027"/>
                    <a:pt x="991" y="1027"/>
                    <a:pt x="992" y="1027"/>
                  </a:cubicBezTo>
                  <a:cubicBezTo>
                    <a:pt x="992" y="1028"/>
                    <a:pt x="993" y="1028"/>
                    <a:pt x="994" y="1028"/>
                  </a:cubicBezTo>
                  <a:cubicBezTo>
                    <a:pt x="995" y="1028"/>
                    <a:pt x="996" y="1029"/>
                    <a:pt x="996" y="1029"/>
                  </a:cubicBezTo>
                  <a:cubicBezTo>
                    <a:pt x="997" y="1029"/>
                    <a:pt x="998" y="1030"/>
                    <a:pt x="998" y="1030"/>
                  </a:cubicBezTo>
                  <a:cubicBezTo>
                    <a:pt x="999" y="1030"/>
                    <a:pt x="999" y="1030"/>
                    <a:pt x="999" y="1030"/>
                  </a:cubicBezTo>
                  <a:cubicBezTo>
                    <a:pt x="999" y="1030"/>
                    <a:pt x="999" y="1030"/>
                    <a:pt x="999" y="1030"/>
                  </a:cubicBezTo>
                  <a:cubicBezTo>
                    <a:pt x="1000" y="1030"/>
                    <a:pt x="1000" y="1030"/>
                    <a:pt x="1000" y="1030"/>
                  </a:cubicBezTo>
                  <a:cubicBezTo>
                    <a:pt x="1000" y="1031"/>
                    <a:pt x="1001" y="1031"/>
                    <a:pt x="1001" y="1032"/>
                  </a:cubicBezTo>
                  <a:cubicBezTo>
                    <a:pt x="1003" y="1035"/>
                    <a:pt x="1005" y="1037"/>
                    <a:pt x="1008" y="1039"/>
                  </a:cubicBezTo>
                  <a:cubicBezTo>
                    <a:pt x="1008" y="1039"/>
                    <a:pt x="1008" y="1039"/>
                    <a:pt x="1009" y="1039"/>
                  </a:cubicBezTo>
                  <a:cubicBezTo>
                    <a:pt x="1009" y="1039"/>
                    <a:pt x="1009" y="1039"/>
                    <a:pt x="1009" y="1039"/>
                  </a:cubicBezTo>
                  <a:cubicBezTo>
                    <a:pt x="1009" y="1040"/>
                    <a:pt x="1010" y="1040"/>
                    <a:pt x="1010" y="1040"/>
                  </a:cubicBezTo>
                  <a:cubicBezTo>
                    <a:pt x="1010" y="1040"/>
                    <a:pt x="1010" y="1040"/>
                    <a:pt x="1010" y="1040"/>
                  </a:cubicBezTo>
                  <a:cubicBezTo>
                    <a:pt x="1011" y="1040"/>
                    <a:pt x="1012" y="1041"/>
                    <a:pt x="1012" y="1041"/>
                  </a:cubicBezTo>
                  <a:cubicBezTo>
                    <a:pt x="1014" y="1041"/>
                    <a:pt x="1015" y="1041"/>
                    <a:pt x="1016" y="1041"/>
                  </a:cubicBezTo>
                  <a:cubicBezTo>
                    <a:pt x="1019" y="1041"/>
                    <a:pt x="1021" y="1041"/>
                    <a:pt x="1024" y="1041"/>
                  </a:cubicBezTo>
                  <a:cubicBezTo>
                    <a:pt x="1024" y="1041"/>
                    <a:pt x="1024" y="1042"/>
                    <a:pt x="1024" y="1042"/>
                  </a:cubicBezTo>
                  <a:cubicBezTo>
                    <a:pt x="1025" y="1042"/>
                    <a:pt x="1025" y="1042"/>
                    <a:pt x="1025" y="1042"/>
                  </a:cubicBezTo>
                  <a:cubicBezTo>
                    <a:pt x="1025" y="1042"/>
                    <a:pt x="1026" y="1042"/>
                    <a:pt x="1026" y="1042"/>
                  </a:cubicBezTo>
                  <a:cubicBezTo>
                    <a:pt x="1026" y="1042"/>
                    <a:pt x="1026" y="1042"/>
                    <a:pt x="1027" y="1042"/>
                  </a:cubicBezTo>
                  <a:cubicBezTo>
                    <a:pt x="1028" y="1043"/>
                    <a:pt x="1029" y="1043"/>
                    <a:pt x="1029" y="1044"/>
                  </a:cubicBezTo>
                  <a:cubicBezTo>
                    <a:pt x="1030" y="1044"/>
                    <a:pt x="1031" y="1045"/>
                    <a:pt x="1032" y="1045"/>
                  </a:cubicBezTo>
                  <a:cubicBezTo>
                    <a:pt x="1032" y="1046"/>
                    <a:pt x="1033" y="1046"/>
                    <a:pt x="1033" y="1046"/>
                  </a:cubicBezTo>
                  <a:cubicBezTo>
                    <a:pt x="1033" y="1047"/>
                    <a:pt x="1034" y="1047"/>
                    <a:pt x="1034" y="1047"/>
                  </a:cubicBezTo>
                  <a:cubicBezTo>
                    <a:pt x="1035" y="1048"/>
                    <a:pt x="1037" y="1049"/>
                    <a:pt x="1038" y="1050"/>
                  </a:cubicBezTo>
                  <a:cubicBezTo>
                    <a:pt x="1038" y="1051"/>
                    <a:pt x="1038" y="1051"/>
                    <a:pt x="1039" y="1051"/>
                  </a:cubicBezTo>
                  <a:cubicBezTo>
                    <a:pt x="1039" y="1053"/>
                    <a:pt x="1039" y="1056"/>
                    <a:pt x="1039" y="1058"/>
                  </a:cubicBezTo>
                  <a:cubicBezTo>
                    <a:pt x="1040" y="1061"/>
                    <a:pt x="1040" y="1065"/>
                    <a:pt x="1041" y="1068"/>
                  </a:cubicBezTo>
                  <a:cubicBezTo>
                    <a:pt x="1041" y="1072"/>
                    <a:pt x="1042" y="1075"/>
                    <a:pt x="1042" y="1079"/>
                  </a:cubicBezTo>
                  <a:cubicBezTo>
                    <a:pt x="1043" y="1086"/>
                    <a:pt x="1043" y="1094"/>
                    <a:pt x="1042" y="1102"/>
                  </a:cubicBezTo>
                  <a:cubicBezTo>
                    <a:pt x="1042" y="1105"/>
                    <a:pt x="1041" y="1109"/>
                    <a:pt x="1041" y="1113"/>
                  </a:cubicBezTo>
                  <a:cubicBezTo>
                    <a:pt x="1041" y="1114"/>
                    <a:pt x="1041" y="1115"/>
                    <a:pt x="1041" y="1116"/>
                  </a:cubicBezTo>
                  <a:cubicBezTo>
                    <a:pt x="1041" y="1117"/>
                    <a:pt x="1041" y="1119"/>
                    <a:pt x="1041" y="1120"/>
                  </a:cubicBezTo>
                  <a:cubicBezTo>
                    <a:pt x="1041" y="1122"/>
                    <a:pt x="1042" y="1124"/>
                    <a:pt x="1042" y="1126"/>
                  </a:cubicBezTo>
                  <a:cubicBezTo>
                    <a:pt x="1043" y="1130"/>
                    <a:pt x="1044" y="1134"/>
                    <a:pt x="1045" y="1138"/>
                  </a:cubicBezTo>
                  <a:cubicBezTo>
                    <a:pt x="1046" y="1141"/>
                    <a:pt x="1047" y="1144"/>
                    <a:pt x="1048" y="1146"/>
                  </a:cubicBezTo>
                  <a:cubicBezTo>
                    <a:pt x="1047" y="1145"/>
                    <a:pt x="1047" y="1144"/>
                    <a:pt x="1046" y="1143"/>
                  </a:cubicBezTo>
                  <a:cubicBezTo>
                    <a:pt x="1046" y="1143"/>
                    <a:pt x="1046" y="1142"/>
                    <a:pt x="1045" y="1142"/>
                  </a:cubicBezTo>
                  <a:cubicBezTo>
                    <a:pt x="1045" y="1141"/>
                    <a:pt x="1045" y="1141"/>
                    <a:pt x="1044" y="1140"/>
                  </a:cubicBezTo>
                  <a:cubicBezTo>
                    <a:pt x="1044" y="1139"/>
                    <a:pt x="1043" y="1139"/>
                    <a:pt x="1043" y="1139"/>
                  </a:cubicBezTo>
                  <a:cubicBezTo>
                    <a:pt x="1043" y="1138"/>
                    <a:pt x="1042" y="1138"/>
                    <a:pt x="1042" y="1137"/>
                  </a:cubicBezTo>
                  <a:cubicBezTo>
                    <a:pt x="1040" y="1135"/>
                    <a:pt x="1037" y="1133"/>
                    <a:pt x="1034" y="1132"/>
                  </a:cubicBezTo>
                  <a:cubicBezTo>
                    <a:pt x="1034" y="1132"/>
                    <a:pt x="1034" y="1132"/>
                    <a:pt x="1033" y="1132"/>
                  </a:cubicBezTo>
                  <a:cubicBezTo>
                    <a:pt x="1033" y="1132"/>
                    <a:pt x="1032" y="1132"/>
                    <a:pt x="1032" y="1132"/>
                  </a:cubicBezTo>
                  <a:cubicBezTo>
                    <a:pt x="1032" y="1132"/>
                    <a:pt x="1032" y="1132"/>
                    <a:pt x="1032" y="1132"/>
                  </a:cubicBezTo>
                  <a:cubicBezTo>
                    <a:pt x="1031" y="1131"/>
                    <a:pt x="1031" y="1131"/>
                    <a:pt x="1031" y="1131"/>
                  </a:cubicBezTo>
                  <a:cubicBezTo>
                    <a:pt x="1031" y="1131"/>
                    <a:pt x="1030" y="1131"/>
                    <a:pt x="1030" y="1131"/>
                  </a:cubicBezTo>
                  <a:cubicBezTo>
                    <a:pt x="1028" y="1131"/>
                    <a:pt x="1027" y="1131"/>
                    <a:pt x="1026" y="1132"/>
                  </a:cubicBezTo>
                  <a:cubicBezTo>
                    <a:pt x="1025" y="1132"/>
                    <a:pt x="1024" y="1132"/>
                    <a:pt x="1023" y="1132"/>
                  </a:cubicBezTo>
                  <a:cubicBezTo>
                    <a:pt x="1023" y="1132"/>
                    <a:pt x="1022" y="1132"/>
                    <a:pt x="1021" y="1132"/>
                  </a:cubicBezTo>
                  <a:cubicBezTo>
                    <a:pt x="1021" y="1132"/>
                    <a:pt x="1020" y="1132"/>
                    <a:pt x="1019" y="1132"/>
                  </a:cubicBezTo>
                  <a:cubicBezTo>
                    <a:pt x="1018" y="1132"/>
                    <a:pt x="1018" y="1132"/>
                    <a:pt x="1017" y="1132"/>
                  </a:cubicBezTo>
                  <a:cubicBezTo>
                    <a:pt x="1017" y="1132"/>
                    <a:pt x="1016" y="1132"/>
                    <a:pt x="1016" y="1132"/>
                  </a:cubicBezTo>
                  <a:cubicBezTo>
                    <a:pt x="1016" y="1132"/>
                    <a:pt x="1015" y="1132"/>
                    <a:pt x="1015" y="1132"/>
                  </a:cubicBezTo>
                  <a:cubicBezTo>
                    <a:pt x="1015" y="1132"/>
                    <a:pt x="1015" y="1131"/>
                    <a:pt x="1015" y="1131"/>
                  </a:cubicBezTo>
                  <a:cubicBezTo>
                    <a:pt x="1015" y="1131"/>
                    <a:pt x="1014" y="1131"/>
                    <a:pt x="1014" y="1130"/>
                  </a:cubicBezTo>
                  <a:cubicBezTo>
                    <a:pt x="1014" y="1130"/>
                    <a:pt x="1014" y="1130"/>
                    <a:pt x="1014" y="1130"/>
                  </a:cubicBezTo>
                  <a:cubicBezTo>
                    <a:pt x="1014" y="1130"/>
                    <a:pt x="1013" y="1129"/>
                    <a:pt x="1013" y="1129"/>
                  </a:cubicBezTo>
                  <a:cubicBezTo>
                    <a:pt x="1013" y="1129"/>
                    <a:pt x="1013" y="1128"/>
                    <a:pt x="1012" y="1128"/>
                  </a:cubicBezTo>
                  <a:cubicBezTo>
                    <a:pt x="1012" y="1128"/>
                    <a:pt x="1012" y="1128"/>
                    <a:pt x="1012" y="1127"/>
                  </a:cubicBezTo>
                  <a:cubicBezTo>
                    <a:pt x="1012" y="1127"/>
                    <a:pt x="1012" y="1127"/>
                    <a:pt x="1011" y="1127"/>
                  </a:cubicBezTo>
                  <a:cubicBezTo>
                    <a:pt x="1011" y="1126"/>
                    <a:pt x="1011" y="1126"/>
                    <a:pt x="1011" y="1125"/>
                  </a:cubicBezTo>
                  <a:cubicBezTo>
                    <a:pt x="1010" y="1125"/>
                    <a:pt x="1009" y="1124"/>
                    <a:pt x="1009" y="1123"/>
                  </a:cubicBezTo>
                  <a:cubicBezTo>
                    <a:pt x="1008" y="1122"/>
                    <a:pt x="1008" y="1121"/>
                    <a:pt x="1008" y="1120"/>
                  </a:cubicBezTo>
                  <a:cubicBezTo>
                    <a:pt x="1008" y="1119"/>
                    <a:pt x="1008" y="1119"/>
                    <a:pt x="1007" y="1119"/>
                  </a:cubicBezTo>
                  <a:cubicBezTo>
                    <a:pt x="1008" y="1119"/>
                    <a:pt x="1008" y="1119"/>
                    <a:pt x="1008" y="1119"/>
                  </a:cubicBezTo>
                  <a:cubicBezTo>
                    <a:pt x="1008" y="1119"/>
                    <a:pt x="1008" y="1118"/>
                    <a:pt x="1007" y="1117"/>
                  </a:cubicBezTo>
                  <a:cubicBezTo>
                    <a:pt x="1009" y="1118"/>
                    <a:pt x="1009" y="1118"/>
                    <a:pt x="1009" y="1118"/>
                  </a:cubicBezTo>
                  <a:cubicBezTo>
                    <a:pt x="1022" y="1110"/>
                    <a:pt x="1005" y="1098"/>
                    <a:pt x="1002" y="1088"/>
                  </a:cubicBezTo>
                  <a:cubicBezTo>
                    <a:pt x="999" y="1096"/>
                    <a:pt x="994" y="1115"/>
                    <a:pt x="1006" y="1119"/>
                  </a:cubicBezTo>
                  <a:cubicBezTo>
                    <a:pt x="1006" y="1119"/>
                    <a:pt x="1006" y="1120"/>
                    <a:pt x="1006" y="1120"/>
                  </a:cubicBezTo>
                  <a:cubicBezTo>
                    <a:pt x="1007" y="1121"/>
                    <a:pt x="1007" y="1122"/>
                    <a:pt x="1008" y="1123"/>
                  </a:cubicBezTo>
                  <a:cubicBezTo>
                    <a:pt x="1008" y="1124"/>
                    <a:pt x="1009" y="1125"/>
                    <a:pt x="1009" y="1126"/>
                  </a:cubicBezTo>
                  <a:cubicBezTo>
                    <a:pt x="1010" y="1127"/>
                    <a:pt x="1010" y="1127"/>
                    <a:pt x="1010" y="1128"/>
                  </a:cubicBezTo>
                  <a:cubicBezTo>
                    <a:pt x="1010" y="1128"/>
                    <a:pt x="1011" y="1128"/>
                    <a:pt x="1011" y="1128"/>
                  </a:cubicBezTo>
                  <a:cubicBezTo>
                    <a:pt x="1011" y="1128"/>
                    <a:pt x="1011" y="1129"/>
                    <a:pt x="1011" y="1129"/>
                  </a:cubicBezTo>
                  <a:cubicBezTo>
                    <a:pt x="1012" y="1129"/>
                    <a:pt x="1012" y="1130"/>
                    <a:pt x="1012" y="1130"/>
                  </a:cubicBezTo>
                  <a:cubicBezTo>
                    <a:pt x="1012" y="1130"/>
                    <a:pt x="1013" y="1131"/>
                    <a:pt x="1013" y="1131"/>
                  </a:cubicBezTo>
                  <a:cubicBezTo>
                    <a:pt x="1013" y="1131"/>
                    <a:pt x="1013" y="1131"/>
                    <a:pt x="1013" y="1132"/>
                  </a:cubicBezTo>
                  <a:cubicBezTo>
                    <a:pt x="1014" y="1132"/>
                    <a:pt x="1014" y="1132"/>
                    <a:pt x="1014" y="1132"/>
                  </a:cubicBezTo>
                  <a:cubicBezTo>
                    <a:pt x="1012" y="1132"/>
                    <a:pt x="1010" y="1131"/>
                    <a:pt x="1008" y="1131"/>
                  </a:cubicBezTo>
                  <a:cubicBezTo>
                    <a:pt x="1008" y="1131"/>
                    <a:pt x="1007" y="1131"/>
                    <a:pt x="1007" y="1131"/>
                  </a:cubicBezTo>
                  <a:cubicBezTo>
                    <a:pt x="1006" y="1130"/>
                    <a:pt x="1006" y="1130"/>
                    <a:pt x="1006" y="1130"/>
                  </a:cubicBezTo>
                  <a:cubicBezTo>
                    <a:pt x="1005" y="1130"/>
                    <a:pt x="1004" y="1130"/>
                    <a:pt x="1004" y="1130"/>
                  </a:cubicBezTo>
                  <a:cubicBezTo>
                    <a:pt x="1003" y="1129"/>
                    <a:pt x="1002" y="1129"/>
                    <a:pt x="1002" y="1129"/>
                  </a:cubicBezTo>
                  <a:cubicBezTo>
                    <a:pt x="1001" y="1129"/>
                    <a:pt x="1000" y="1128"/>
                    <a:pt x="999" y="1128"/>
                  </a:cubicBezTo>
                  <a:cubicBezTo>
                    <a:pt x="997" y="1127"/>
                    <a:pt x="994" y="1125"/>
                    <a:pt x="991" y="1124"/>
                  </a:cubicBezTo>
                  <a:cubicBezTo>
                    <a:pt x="990" y="1123"/>
                    <a:pt x="989" y="1122"/>
                    <a:pt x="988" y="1122"/>
                  </a:cubicBezTo>
                  <a:cubicBezTo>
                    <a:pt x="988" y="1122"/>
                    <a:pt x="988" y="1122"/>
                    <a:pt x="988" y="1122"/>
                  </a:cubicBezTo>
                  <a:cubicBezTo>
                    <a:pt x="988" y="1122"/>
                    <a:pt x="988" y="1121"/>
                    <a:pt x="987" y="1121"/>
                  </a:cubicBezTo>
                  <a:cubicBezTo>
                    <a:pt x="987" y="1121"/>
                    <a:pt x="986" y="1120"/>
                    <a:pt x="986" y="1120"/>
                  </a:cubicBezTo>
                  <a:cubicBezTo>
                    <a:pt x="985" y="1120"/>
                    <a:pt x="985" y="1119"/>
                    <a:pt x="985" y="1119"/>
                  </a:cubicBezTo>
                  <a:cubicBezTo>
                    <a:pt x="985" y="1119"/>
                    <a:pt x="984" y="1119"/>
                    <a:pt x="984" y="1119"/>
                  </a:cubicBezTo>
                  <a:cubicBezTo>
                    <a:pt x="983" y="1118"/>
                    <a:pt x="982" y="1117"/>
                    <a:pt x="981" y="1116"/>
                  </a:cubicBezTo>
                  <a:cubicBezTo>
                    <a:pt x="980" y="1115"/>
                    <a:pt x="980" y="1115"/>
                    <a:pt x="979" y="1114"/>
                  </a:cubicBezTo>
                  <a:cubicBezTo>
                    <a:pt x="979" y="1114"/>
                    <a:pt x="979" y="1114"/>
                    <a:pt x="979" y="1114"/>
                  </a:cubicBezTo>
                  <a:cubicBezTo>
                    <a:pt x="978" y="1113"/>
                    <a:pt x="978" y="1113"/>
                    <a:pt x="978" y="1113"/>
                  </a:cubicBezTo>
                  <a:cubicBezTo>
                    <a:pt x="976" y="1111"/>
                    <a:pt x="975" y="1109"/>
                    <a:pt x="973" y="1108"/>
                  </a:cubicBezTo>
                  <a:cubicBezTo>
                    <a:pt x="973" y="1107"/>
                    <a:pt x="972" y="1106"/>
                    <a:pt x="971" y="1106"/>
                  </a:cubicBezTo>
                  <a:cubicBezTo>
                    <a:pt x="971" y="1105"/>
                    <a:pt x="970" y="1104"/>
                    <a:pt x="970" y="1104"/>
                  </a:cubicBezTo>
                  <a:cubicBezTo>
                    <a:pt x="968" y="1101"/>
                    <a:pt x="967" y="1100"/>
                    <a:pt x="967" y="1100"/>
                  </a:cubicBezTo>
                  <a:cubicBezTo>
                    <a:pt x="967" y="1100"/>
                    <a:pt x="967" y="1100"/>
                    <a:pt x="967" y="1101"/>
                  </a:cubicBezTo>
                  <a:cubicBezTo>
                    <a:pt x="968" y="1102"/>
                    <a:pt x="968" y="1103"/>
                    <a:pt x="969" y="1104"/>
                  </a:cubicBezTo>
                  <a:cubicBezTo>
                    <a:pt x="969" y="1105"/>
                    <a:pt x="970" y="1106"/>
                    <a:pt x="970" y="1107"/>
                  </a:cubicBezTo>
                  <a:cubicBezTo>
                    <a:pt x="971" y="1107"/>
                    <a:pt x="971" y="1108"/>
                    <a:pt x="972" y="1109"/>
                  </a:cubicBezTo>
                  <a:cubicBezTo>
                    <a:pt x="972" y="1110"/>
                    <a:pt x="973" y="1111"/>
                    <a:pt x="974" y="1112"/>
                  </a:cubicBezTo>
                  <a:cubicBezTo>
                    <a:pt x="974" y="1113"/>
                    <a:pt x="975" y="1113"/>
                    <a:pt x="975" y="1114"/>
                  </a:cubicBezTo>
                  <a:cubicBezTo>
                    <a:pt x="975" y="1114"/>
                    <a:pt x="976" y="1115"/>
                    <a:pt x="976" y="1115"/>
                  </a:cubicBezTo>
                  <a:cubicBezTo>
                    <a:pt x="977" y="1115"/>
                    <a:pt x="977" y="1116"/>
                    <a:pt x="977" y="1116"/>
                  </a:cubicBezTo>
                  <a:cubicBezTo>
                    <a:pt x="977" y="1116"/>
                    <a:pt x="977" y="1116"/>
                    <a:pt x="978" y="1117"/>
                  </a:cubicBezTo>
                  <a:cubicBezTo>
                    <a:pt x="978" y="1117"/>
                    <a:pt x="979" y="1117"/>
                    <a:pt x="979" y="1118"/>
                  </a:cubicBezTo>
                  <a:cubicBezTo>
                    <a:pt x="980" y="1119"/>
                    <a:pt x="980" y="1119"/>
                    <a:pt x="981" y="1120"/>
                  </a:cubicBezTo>
                  <a:cubicBezTo>
                    <a:pt x="980" y="1120"/>
                    <a:pt x="980" y="1120"/>
                    <a:pt x="979" y="1120"/>
                  </a:cubicBezTo>
                  <a:cubicBezTo>
                    <a:pt x="978" y="1120"/>
                    <a:pt x="977" y="1120"/>
                    <a:pt x="977" y="1120"/>
                  </a:cubicBezTo>
                  <a:cubicBezTo>
                    <a:pt x="976" y="1120"/>
                    <a:pt x="975" y="1120"/>
                    <a:pt x="974" y="1120"/>
                  </a:cubicBezTo>
                  <a:cubicBezTo>
                    <a:pt x="973" y="1120"/>
                    <a:pt x="973" y="1120"/>
                    <a:pt x="972" y="1120"/>
                  </a:cubicBezTo>
                  <a:cubicBezTo>
                    <a:pt x="972" y="1120"/>
                    <a:pt x="972" y="1120"/>
                    <a:pt x="972" y="1120"/>
                  </a:cubicBezTo>
                  <a:cubicBezTo>
                    <a:pt x="971" y="1121"/>
                    <a:pt x="971" y="1121"/>
                    <a:pt x="971" y="1121"/>
                  </a:cubicBezTo>
                  <a:cubicBezTo>
                    <a:pt x="971" y="1120"/>
                    <a:pt x="970" y="1120"/>
                    <a:pt x="970" y="1119"/>
                  </a:cubicBezTo>
                  <a:cubicBezTo>
                    <a:pt x="960" y="1103"/>
                    <a:pt x="954" y="1083"/>
                    <a:pt x="950" y="1057"/>
                  </a:cubicBezTo>
                  <a:cubicBezTo>
                    <a:pt x="944" y="1008"/>
                    <a:pt x="921" y="1003"/>
                    <a:pt x="896" y="1004"/>
                  </a:cubicBezTo>
                  <a:cubicBezTo>
                    <a:pt x="892" y="1002"/>
                    <a:pt x="889" y="1001"/>
                    <a:pt x="885" y="999"/>
                  </a:cubicBezTo>
                  <a:cubicBezTo>
                    <a:pt x="879" y="996"/>
                    <a:pt x="872" y="993"/>
                    <a:pt x="865" y="990"/>
                  </a:cubicBezTo>
                  <a:cubicBezTo>
                    <a:pt x="864" y="990"/>
                    <a:pt x="863" y="990"/>
                    <a:pt x="862" y="989"/>
                  </a:cubicBezTo>
                  <a:cubicBezTo>
                    <a:pt x="862" y="989"/>
                    <a:pt x="861" y="989"/>
                    <a:pt x="860" y="988"/>
                  </a:cubicBezTo>
                  <a:cubicBezTo>
                    <a:pt x="858" y="988"/>
                    <a:pt x="858" y="988"/>
                    <a:pt x="858" y="988"/>
                  </a:cubicBezTo>
                  <a:cubicBezTo>
                    <a:pt x="858" y="988"/>
                    <a:pt x="858" y="988"/>
                    <a:pt x="858" y="988"/>
                  </a:cubicBezTo>
                  <a:cubicBezTo>
                    <a:pt x="858" y="988"/>
                    <a:pt x="858" y="988"/>
                    <a:pt x="858" y="988"/>
                  </a:cubicBezTo>
                  <a:cubicBezTo>
                    <a:pt x="858" y="988"/>
                    <a:pt x="858" y="988"/>
                    <a:pt x="858" y="988"/>
                  </a:cubicBezTo>
                  <a:cubicBezTo>
                    <a:pt x="857" y="988"/>
                    <a:pt x="857" y="988"/>
                    <a:pt x="857" y="988"/>
                  </a:cubicBezTo>
                  <a:cubicBezTo>
                    <a:pt x="857" y="987"/>
                    <a:pt x="856" y="987"/>
                    <a:pt x="856" y="987"/>
                  </a:cubicBezTo>
                  <a:cubicBezTo>
                    <a:pt x="855" y="986"/>
                    <a:pt x="854" y="986"/>
                    <a:pt x="853" y="985"/>
                  </a:cubicBezTo>
                  <a:cubicBezTo>
                    <a:pt x="852" y="984"/>
                    <a:pt x="852" y="984"/>
                    <a:pt x="851" y="983"/>
                  </a:cubicBezTo>
                  <a:cubicBezTo>
                    <a:pt x="851" y="983"/>
                    <a:pt x="850" y="983"/>
                    <a:pt x="850" y="983"/>
                  </a:cubicBezTo>
                  <a:cubicBezTo>
                    <a:pt x="850" y="982"/>
                    <a:pt x="849" y="982"/>
                    <a:pt x="849" y="982"/>
                  </a:cubicBezTo>
                  <a:cubicBezTo>
                    <a:pt x="847" y="980"/>
                    <a:pt x="844" y="976"/>
                    <a:pt x="842" y="973"/>
                  </a:cubicBezTo>
                  <a:cubicBezTo>
                    <a:pt x="841" y="972"/>
                    <a:pt x="841" y="972"/>
                    <a:pt x="841" y="972"/>
                  </a:cubicBezTo>
                  <a:cubicBezTo>
                    <a:pt x="841" y="971"/>
                    <a:pt x="840" y="971"/>
                    <a:pt x="840" y="970"/>
                  </a:cubicBezTo>
                  <a:cubicBezTo>
                    <a:pt x="839" y="969"/>
                    <a:pt x="839" y="968"/>
                    <a:pt x="838" y="967"/>
                  </a:cubicBezTo>
                  <a:cubicBezTo>
                    <a:pt x="837" y="965"/>
                    <a:pt x="836" y="963"/>
                    <a:pt x="835" y="961"/>
                  </a:cubicBezTo>
                  <a:cubicBezTo>
                    <a:pt x="834" y="959"/>
                    <a:pt x="833" y="957"/>
                    <a:pt x="831" y="955"/>
                  </a:cubicBezTo>
                  <a:cubicBezTo>
                    <a:pt x="830" y="954"/>
                    <a:pt x="829" y="952"/>
                    <a:pt x="828" y="951"/>
                  </a:cubicBezTo>
                  <a:cubicBezTo>
                    <a:pt x="828" y="951"/>
                    <a:pt x="828" y="951"/>
                    <a:pt x="828" y="950"/>
                  </a:cubicBezTo>
                  <a:cubicBezTo>
                    <a:pt x="828" y="950"/>
                    <a:pt x="828" y="950"/>
                    <a:pt x="828" y="950"/>
                  </a:cubicBezTo>
                  <a:cubicBezTo>
                    <a:pt x="828" y="950"/>
                    <a:pt x="829" y="949"/>
                    <a:pt x="829" y="949"/>
                  </a:cubicBezTo>
                  <a:cubicBezTo>
                    <a:pt x="829" y="949"/>
                    <a:pt x="829" y="949"/>
                    <a:pt x="829" y="949"/>
                  </a:cubicBezTo>
                  <a:cubicBezTo>
                    <a:pt x="829" y="948"/>
                    <a:pt x="829" y="948"/>
                    <a:pt x="829" y="948"/>
                  </a:cubicBezTo>
                  <a:cubicBezTo>
                    <a:pt x="829" y="946"/>
                    <a:pt x="830" y="944"/>
                    <a:pt x="831" y="942"/>
                  </a:cubicBezTo>
                  <a:cubicBezTo>
                    <a:pt x="833" y="939"/>
                    <a:pt x="834" y="937"/>
                    <a:pt x="835" y="934"/>
                  </a:cubicBezTo>
                  <a:cubicBezTo>
                    <a:pt x="835" y="934"/>
                    <a:pt x="835" y="934"/>
                    <a:pt x="835" y="934"/>
                  </a:cubicBezTo>
                  <a:cubicBezTo>
                    <a:pt x="847" y="930"/>
                    <a:pt x="837" y="916"/>
                    <a:pt x="835" y="907"/>
                  </a:cubicBezTo>
                  <a:cubicBezTo>
                    <a:pt x="825" y="912"/>
                    <a:pt x="823" y="925"/>
                    <a:pt x="831" y="933"/>
                  </a:cubicBezTo>
                  <a:cubicBezTo>
                    <a:pt x="832" y="935"/>
                    <a:pt x="832" y="935"/>
                    <a:pt x="832" y="935"/>
                  </a:cubicBezTo>
                  <a:cubicBezTo>
                    <a:pt x="832" y="935"/>
                    <a:pt x="833" y="935"/>
                    <a:pt x="833" y="934"/>
                  </a:cubicBezTo>
                  <a:cubicBezTo>
                    <a:pt x="832" y="937"/>
                    <a:pt x="831" y="939"/>
                    <a:pt x="830" y="941"/>
                  </a:cubicBezTo>
                  <a:cubicBezTo>
                    <a:pt x="829" y="943"/>
                    <a:pt x="828" y="945"/>
                    <a:pt x="827" y="947"/>
                  </a:cubicBezTo>
                  <a:cubicBezTo>
                    <a:pt x="827" y="948"/>
                    <a:pt x="827" y="948"/>
                    <a:pt x="827" y="948"/>
                  </a:cubicBezTo>
                  <a:cubicBezTo>
                    <a:pt x="827" y="948"/>
                    <a:pt x="827" y="949"/>
                    <a:pt x="827" y="949"/>
                  </a:cubicBezTo>
                  <a:cubicBezTo>
                    <a:pt x="827" y="949"/>
                    <a:pt x="827" y="949"/>
                    <a:pt x="827" y="950"/>
                  </a:cubicBezTo>
                  <a:cubicBezTo>
                    <a:pt x="827" y="950"/>
                    <a:pt x="827" y="950"/>
                    <a:pt x="827" y="950"/>
                  </a:cubicBezTo>
                  <a:cubicBezTo>
                    <a:pt x="824" y="946"/>
                    <a:pt x="821" y="944"/>
                    <a:pt x="818" y="942"/>
                  </a:cubicBezTo>
                  <a:cubicBezTo>
                    <a:pt x="818" y="942"/>
                    <a:pt x="818" y="941"/>
                    <a:pt x="817" y="941"/>
                  </a:cubicBezTo>
                  <a:cubicBezTo>
                    <a:pt x="817" y="941"/>
                    <a:pt x="817" y="941"/>
                    <a:pt x="816" y="940"/>
                  </a:cubicBezTo>
                  <a:cubicBezTo>
                    <a:pt x="815" y="940"/>
                    <a:pt x="815" y="940"/>
                    <a:pt x="814" y="939"/>
                  </a:cubicBezTo>
                  <a:cubicBezTo>
                    <a:pt x="813" y="939"/>
                    <a:pt x="812" y="938"/>
                    <a:pt x="811" y="937"/>
                  </a:cubicBezTo>
                  <a:cubicBezTo>
                    <a:pt x="811" y="937"/>
                    <a:pt x="811" y="937"/>
                    <a:pt x="810" y="937"/>
                  </a:cubicBezTo>
                  <a:cubicBezTo>
                    <a:pt x="810" y="937"/>
                    <a:pt x="810" y="937"/>
                    <a:pt x="810" y="936"/>
                  </a:cubicBezTo>
                  <a:cubicBezTo>
                    <a:pt x="810" y="936"/>
                    <a:pt x="810" y="936"/>
                    <a:pt x="810" y="936"/>
                  </a:cubicBezTo>
                  <a:cubicBezTo>
                    <a:pt x="809" y="936"/>
                    <a:pt x="809" y="936"/>
                    <a:pt x="809" y="936"/>
                  </a:cubicBezTo>
                  <a:cubicBezTo>
                    <a:pt x="809" y="935"/>
                    <a:pt x="808" y="934"/>
                    <a:pt x="807" y="934"/>
                  </a:cubicBezTo>
                  <a:cubicBezTo>
                    <a:pt x="807" y="933"/>
                    <a:pt x="806" y="932"/>
                    <a:pt x="805" y="931"/>
                  </a:cubicBezTo>
                  <a:cubicBezTo>
                    <a:pt x="805" y="931"/>
                    <a:pt x="804" y="930"/>
                    <a:pt x="803" y="929"/>
                  </a:cubicBezTo>
                  <a:cubicBezTo>
                    <a:pt x="803" y="928"/>
                    <a:pt x="802" y="927"/>
                    <a:pt x="801" y="926"/>
                  </a:cubicBezTo>
                  <a:cubicBezTo>
                    <a:pt x="801" y="926"/>
                    <a:pt x="801" y="925"/>
                    <a:pt x="801" y="925"/>
                  </a:cubicBezTo>
                  <a:cubicBezTo>
                    <a:pt x="801" y="925"/>
                    <a:pt x="801" y="925"/>
                    <a:pt x="801" y="925"/>
                  </a:cubicBezTo>
                  <a:cubicBezTo>
                    <a:pt x="800" y="924"/>
                    <a:pt x="801" y="922"/>
                    <a:pt x="800" y="921"/>
                  </a:cubicBezTo>
                  <a:cubicBezTo>
                    <a:pt x="800" y="920"/>
                    <a:pt x="800" y="920"/>
                    <a:pt x="800" y="920"/>
                  </a:cubicBezTo>
                  <a:cubicBezTo>
                    <a:pt x="808" y="916"/>
                    <a:pt x="800" y="908"/>
                    <a:pt x="797" y="904"/>
                  </a:cubicBezTo>
                  <a:cubicBezTo>
                    <a:pt x="792" y="897"/>
                    <a:pt x="793" y="894"/>
                    <a:pt x="792" y="886"/>
                  </a:cubicBezTo>
                  <a:cubicBezTo>
                    <a:pt x="785" y="896"/>
                    <a:pt x="780" y="922"/>
                    <a:pt x="799" y="925"/>
                  </a:cubicBezTo>
                  <a:cubicBezTo>
                    <a:pt x="799" y="926"/>
                    <a:pt x="799" y="926"/>
                    <a:pt x="800" y="927"/>
                  </a:cubicBezTo>
                  <a:cubicBezTo>
                    <a:pt x="801" y="928"/>
                    <a:pt x="801" y="929"/>
                    <a:pt x="802" y="930"/>
                  </a:cubicBezTo>
                  <a:cubicBezTo>
                    <a:pt x="803" y="931"/>
                    <a:pt x="803" y="932"/>
                    <a:pt x="804" y="932"/>
                  </a:cubicBezTo>
                  <a:cubicBezTo>
                    <a:pt x="805" y="933"/>
                    <a:pt x="805" y="934"/>
                    <a:pt x="806" y="935"/>
                  </a:cubicBezTo>
                  <a:cubicBezTo>
                    <a:pt x="807" y="935"/>
                    <a:pt x="807" y="936"/>
                    <a:pt x="808" y="937"/>
                  </a:cubicBezTo>
                  <a:cubicBezTo>
                    <a:pt x="808" y="937"/>
                    <a:pt x="808" y="937"/>
                    <a:pt x="808" y="937"/>
                  </a:cubicBezTo>
                  <a:cubicBezTo>
                    <a:pt x="808" y="937"/>
                    <a:pt x="809" y="938"/>
                    <a:pt x="809" y="938"/>
                  </a:cubicBezTo>
                  <a:cubicBezTo>
                    <a:pt x="809" y="938"/>
                    <a:pt x="809" y="938"/>
                    <a:pt x="810" y="938"/>
                  </a:cubicBezTo>
                  <a:cubicBezTo>
                    <a:pt x="810" y="939"/>
                    <a:pt x="811" y="939"/>
                    <a:pt x="811" y="939"/>
                  </a:cubicBezTo>
                  <a:cubicBezTo>
                    <a:pt x="812" y="940"/>
                    <a:pt x="813" y="940"/>
                    <a:pt x="813" y="940"/>
                  </a:cubicBezTo>
                  <a:cubicBezTo>
                    <a:pt x="813" y="940"/>
                    <a:pt x="812" y="940"/>
                    <a:pt x="812" y="939"/>
                  </a:cubicBezTo>
                  <a:cubicBezTo>
                    <a:pt x="812" y="940"/>
                    <a:pt x="813" y="940"/>
                    <a:pt x="813" y="940"/>
                  </a:cubicBezTo>
                  <a:cubicBezTo>
                    <a:pt x="814" y="941"/>
                    <a:pt x="815" y="941"/>
                    <a:pt x="815" y="942"/>
                  </a:cubicBezTo>
                  <a:cubicBezTo>
                    <a:pt x="815" y="942"/>
                    <a:pt x="816" y="942"/>
                    <a:pt x="816" y="943"/>
                  </a:cubicBezTo>
                  <a:cubicBezTo>
                    <a:pt x="816" y="943"/>
                    <a:pt x="817" y="943"/>
                    <a:pt x="817" y="943"/>
                  </a:cubicBezTo>
                  <a:cubicBezTo>
                    <a:pt x="820" y="945"/>
                    <a:pt x="823" y="948"/>
                    <a:pt x="826" y="951"/>
                  </a:cubicBezTo>
                  <a:cubicBezTo>
                    <a:pt x="827" y="952"/>
                    <a:pt x="827" y="953"/>
                    <a:pt x="828" y="954"/>
                  </a:cubicBezTo>
                  <a:cubicBezTo>
                    <a:pt x="828" y="954"/>
                    <a:pt x="828" y="954"/>
                    <a:pt x="828" y="954"/>
                  </a:cubicBezTo>
                  <a:cubicBezTo>
                    <a:pt x="828" y="954"/>
                    <a:pt x="828" y="954"/>
                    <a:pt x="828" y="954"/>
                  </a:cubicBezTo>
                  <a:cubicBezTo>
                    <a:pt x="829" y="955"/>
                    <a:pt x="829" y="956"/>
                    <a:pt x="830" y="956"/>
                  </a:cubicBezTo>
                  <a:cubicBezTo>
                    <a:pt x="831" y="958"/>
                    <a:pt x="832" y="960"/>
                    <a:pt x="833" y="962"/>
                  </a:cubicBezTo>
                  <a:cubicBezTo>
                    <a:pt x="834" y="964"/>
                    <a:pt x="835" y="966"/>
                    <a:pt x="837" y="968"/>
                  </a:cubicBezTo>
                  <a:cubicBezTo>
                    <a:pt x="837" y="969"/>
                    <a:pt x="838" y="970"/>
                    <a:pt x="838" y="971"/>
                  </a:cubicBezTo>
                  <a:cubicBezTo>
                    <a:pt x="839" y="972"/>
                    <a:pt x="839" y="972"/>
                    <a:pt x="839" y="973"/>
                  </a:cubicBezTo>
                  <a:cubicBezTo>
                    <a:pt x="839" y="973"/>
                    <a:pt x="840" y="973"/>
                    <a:pt x="840" y="974"/>
                  </a:cubicBezTo>
                  <a:cubicBezTo>
                    <a:pt x="842" y="978"/>
                    <a:pt x="845" y="981"/>
                    <a:pt x="848" y="983"/>
                  </a:cubicBezTo>
                  <a:cubicBezTo>
                    <a:pt x="848" y="983"/>
                    <a:pt x="849" y="984"/>
                    <a:pt x="849" y="984"/>
                  </a:cubicBezTo>
                  <a:cubicBezTo>
                    <a:pt x="849" y="984"/>
                    <a:pt x="850" y="985"/>
                    <a:pt x="850" y="985"/>
                  </a:cubicBezTo>
                  <a:cubicBezTo>
                    <a:pt x="851" y="985"/>
                    <a:pt x="851" y="986"/>
                    <a:pt x="852" y="986"/>
                  </a:cubicBezTo>
                  <a:cubicBezTo>
                    <a:pt x="852" y="986"/>
                    <a:pt x="853" y="986"/>
                    <a:pt x="854" y="987"/>
                  </a:cubicBezTo>
                  <a:cubicBezTo>
                    <a:pt x="850" y="986"/>
                    <a:pt x="846" y="986"/>
                    <a:pt x="842" y="987"/>
                  </a:cubicBezTo>
                  <a:cubicBezTo>
                    <a:pt x="838" y="987"/>
                    <a:pt x="834" y="988"/>
                    <a:pt x="831" y="988"/>
                  </a:cubicBezTo>
                  <a:cubicBezTo>
                    <a:pt x="827" y="988"/>
                    <a:pt x="823" y="988"/>
                    <a:pt x="819" y="988"/>
                  </a:cubicBezTo>
                  <a:cubicBezTo>
                    <a:pt x="818" y="988"/>
                    <a:pt x="817" y="988"/>
                    <a:pt x="817" y="987"/>
                  </a:cubicBezTo>
                  <a:cubicBezTo>
                    <a:pt x="816" y="987"/>
                    <a:pt x="816" y="987"/>
                    <a:pt x="816" y="987"/>
                  </a:cubicBezTo>
                  <a:cubicBezTo>
                    <a:pt x="816" y="987"/>
                    <a:pt x="816" y="987"/>
                    <a:pt x="816" y="987"/>
                  </a:cubicBezTo>
                  <a:cubicBezTo>
                    <a:pt x="815" y="987"/>
                    <a:pt x="815" y="987"/>
                    <a:pt x="815" y="987"/>
                  </a:cubicBezTo>
                  <a:cubicBezTo>
                    <a:pt x="815" y="987"/>
                    <a:pt x="814" y="987"/>
                    <a:pt x="814" y="987"/>
                  </a:cubicBezTo>
                  <a:cubicBezTo>
                    <a:pt x="812" y="986"/>
                    <a:pt x="810" y="985"/>
                    <a:pt x="809" y="985"/>
                  </a:cubicBezTo>
                  <a:cubicBezTo>
                    <a:pt x="805" y="983"/>
                    <a:pt x="802" y="981"/>
                    <a:pt x="798" y="979"/>
                  </a:cubicBezTo>
                  <a:cubicBezTo>
                    <a:pt x="795" y="977"/>
                    <a:pt x="792" y="974"/>
                    <a:pt x="788" y="973"/>
                  </a:cubicBezTo>
                  <a:cubicBezTo>
                    <a:pt x="785" y="971"/>
                    <a:pt x="781" y="969"/>
                    <a:pt x="777" y="969"/>
                  </a:cubicBezTo>
                  <a:cubicBezTo>
                    <a:pt x="776" y="968"/>
                    <a:pt x="774" y="968"/>
                    <a:pt x="773" y="968"/>
                  </a:cubicBezTo>
                  <a:cubicBezTo>
                    <a:pt x="772" y="968"/>
                    <a:pt x="772" y="968"/>
                    <a:pt x="772" y="967"/>
                  </a:cubicBezTo>
                  <a:cubicBezTo>
                    <a:pt x="772" y="967"/>
                    <a:pt x="772" y="967"/>
                    <a:pt x="771" y="966"/>
                  </a:cubicBezTo>
                  <a:cubicBezTo>
                    <a:pt x="771" y="966"/>
                    <a:pt x="771" y="966"/>
                    <a:pt x="771" y="966"/>
                  </a:cubicBezTo>
                  <a:cubicBezTo>
                    <a:pt x="771" y="965"/>
                    <a:pt x="771" y="965"/>
                    <a:pt x="770" y="965"/>
                  </a:cubicBezTo>
                  <a:cubicBezTo>
                    <a:pt x="770" y="965"/>
                    <a:pt x="770" y="964"/>
                    <a:pt x="769" y="964"/>
                  </a:cubicBezTo>
                  <a:cubicBezTo>
                    <a:pt x="769" y="963"/>
                    <a:pt x="769" y="963"/>
                    <a:pt x="768" y="963"/>
                  </a:cubicBezTo>
                  <a:cubicBezTo>
                    <a:pt x="768" y="962"/>
                    <a:pt x="767" y="962"/>
                    <a:pt x="767" y="961"/>
                  </a:cubicBezTo>
                  <a:cubicBezTo>
                    <a:pt x="766" y="961"/>
                    <a:pt x="766" y="960"/>
                    <a:pt x="765" y="960"/>
                  </a:cubicBezTo>
                  <a:cubicBezTo>
                    <a:pt x="764" y="959"/>
                    <a:pt x="763" y="958"/>
                    <a:pt x="762" y="958"/>
                  </a:cubicBezTo>
                  <a:cubicBezTo>
                    <a:pt x="761" y="957"/>
                    <a:pt x="760" y="956"/>
                    <a:pt x="759" y="955"/>
                  </a:cubicBezTo>
                  <a:cubicBezTo>
                    <a:pt x="759" y="955"/>
                    <a:pt x="758" y="955"/>
                    <a:pt x="758" y="955"/>
                  </a:cubicBezTo>
                  <a:cubicBezTo>
                    <a:pt x="762" y="937"/>
                    <a:pt x="728" y="941"/>
                    <a:pt x="720" y="938"/>
                  </a:cubicBezTo>
                  <a:cubicBezTo>
                    <a:pt x="726" y="950"/>
                    <a:pt x="743" y="972"/>
                    <a:pt x="756" y="957"/>
                  </a:cubicBezTo>
                  <a:cubicBezTo>
                    <a:pt x="756" y="956"/>
                    <a:pt x="755" y="955"/>
                    <a:pt x="754" y="955"/>
                  </a:cubicBezTo>
                  <a:cubicBezTo>
                    <a:pt x="755" y="955"/>
                    <a:pt x="755" y="955"/>
                    <a:pt x="755" y="955"/>
                  </a:cubicBezTo>
                  <a:cubicBezTo>
                    <a:pt x="756" y="956"/>
                    <a:pt x="757" y="956"/>
                    <a:pt x="758" y="957"/>
                  </a:cubicBezTo>
                  <a:cubicBezTo>
                    <a:pt x="759" y="958"/>
                    <a:pt x="760" y="958"/>
                    <a:pt x="761" y="959"/>
                  </a:cubicBezTo>
                  <a:cubicBezTo>
                    <a:pt x="762" y="960"/>
                    <a:pt x="763" y="961"/>
                    <a:pt x="764" y="962"/>
                  </a:cubicBezTo>
                  <a:cubicBezTo>
                    <a:pt x="764" y="962"/>
                    <a:pt x="765" y="963"/>
                    <a:pt x="765" y="963"/>
                  </a:cubicBezTo>
                  <a:cubicBezTo>
                    <a:pt x="766" y="963"/>
                    <a:pt x="766" y="964"/>
                    <a:pt x="767" y="964"/>
                  </a:cubicBezTo>
                  <a:cubicBezTo>
                    <a:pt x="767" y="965"/>
                    <a:pt x="767" y="965"/>
                    <a:pt x="768" y="965"/>
                  </a:cubicBezTo>
                  <a:cubicBezTo>
                    <a:pt x="768" y="966"/>
                    <a:pt x="768" y="966"/>
                    <a:pt x="769" y="966"/>
                  </a:cubicBezTo>
                  <a:cubicBezTo>
                    <a:pt x="769" y="967"/>
                    <a:pt x="769" y="967"/>
                    <a:pt x="769" y="967"/>
                  </a:cubicBezTo>
                  <a:cubicBezTo>
                    <a:pt x="769" y="967"/>
                    <a:pt x="770" y="967"/>
                    <a:pt x="770" y="967"/>
                  </a:cubicBezTo>
                  <a:cubicBezTo>
                    <a:pt x="770" y="968"/>
                    <a:pt x="770" y="968"/>
                    <a:pt x="771" y="968"/>
                  </a:cubicBezTo>
                  <a:cubicBezTo>
                    <a:pt x="771" y="968"/>
                    <a:pt x="771" y="968"/>
                    <a:pt x="771" y="968"/>
                  </a:cubicBezTo>
                  <a:cubicBezTo>
                    <a:pt x="770" y="968"/>
                    <a:pt x="770" y="968"/>
                    <a:pt x="770" y="968"/>
                  </a:cubicBezTo>
                  <a:cubicBezTo>
                    <a:pt x="769" y="968"/>
                    <a:pt x="769" y="968"/>
                    <a:pt x="769" y="968"/>
                  </a:cubicBezTo>
                  <a:cubicBezTo>
                    <a:pt x="768" y="968"/>
                    <a:pt x="767" y="969"/>
                    <a:pt x="766" y="969"/>
                  </a:cubicBezTo>
                  <a:cubicBezTo>
                    <a:pt x="762" y="969"/>
                    <a:pt x="759" y="970"/>
                    <a:pt x="756" y="971"/>
                  </a:cubicBezTo>
                  <a:cubicBezTo>
                    <a:pt x="752" y="972"/>
                    <a:pt x="749" y="973"/>
                    <a:pt x="746" y="975"/>
                  </a:cubicBezTo>
                  <a:cubicBezTo>
                    <a:pt x="746" y="975"/>
                    <a:pt x="746" y="975"/>
                    <a:pt x="746" y="975"/>
                  </a:cubicBezTo>
                  <a:cubicBezTo>
                    <a:pt x="745" y="975"/>
                    <a:pt x="745" y="975"/>
                    <a:pt x="744" y="974"/>
                  </a:cubicBezTo>
                  <a:cubicBezTo>
                    <a:pt x="744" y="974"/>
                    <a:pt x="744" y="974"/>
                    <a:pt x="743" y="974"/>
                  </a:cubicBezTo>
                  <a:cubicBezTo>
                    <a:pt x="743" y="974"/>
                    <a:pt x="743" y="974"/>
                    <a:pt x="742" y="974"/>
                  </a:cubicBezTo>
                  <a:cubicBezTo>
                    <a:pt x="742" y="974"/>
                    <a:pt x="741" y="973"/>
                    <a:pt x="740" y="973"/>
                  </a:cubicBezTo>
                  <a:cubicBezTo>
                    <a:pt x="740" y="973"/>
                    <a:pt x="739" y="972"/>
                    <a:pt x="738" y="972"/>
                  </a:cubicBezTo>
                  <a:cubicBezTo>
                    <a:pt x="737" y="972"/>
                    <a:pt x="737" y="971"/>
                    <a:pt x="736" y="971"/>
                  </a:cubicBezTo>
                  <a:cubicBezTo>
                    <a:pt x="734" y="970"/>
                    <a:pt x="732" y="969"/>
                    <a:pt x="730" y="968"/>
                  </a:cubicBezTo>
                  <a:cubicBezTo>
                    <a:pt x="728" y="966"/>
                    <a:pt x="726" y="965"/>
                    <a:pt x="724" y="964"/>
                  </a:cubicBezTo>
                  <a:cubicBezTo>
                    <a:pt x="720" y="961"/>
                    <a:pt x="716" y="958"/>
                    <a:pt x="712" y="955"/>
                  </a:cubicBezTo>
                  <a:cubicBezTo>
                    <a:pt x="710" y="953"/>
                    <a:pt x="708" y="952"/>
                    <a:pt x="705" y="950"/>
                  </a:cubicBezTo>
                  <a:cubicBezTo>
                    <a:pt x="703" y="949"/>
                    <a:pt x="701" y="947"/>
                    <a:pt x="699" y="946"/>
                  </a:cubicBezTo>
                  <a:cubicBezTo>
                    <a:pt x="697" y="944"/>
                    <a:pt x="695" y="943"/>
                    <a:pt x="692" y="942"/>
                  </a:cubicBezTo>
                  <a:cubicBezTo>
                    <a:pt x="692" y="942"/>
                    <a:pt x="692" y="942"/>
                    <a:pt x="692" y="942"/>
                  </a:cubicBezTo>
                  <a:cubicBezTo>
                    <a:pt x="691" y="942"/>
                    <a:pt x="691" y="942"/>
                    <a:pt x="691" y="942"/>
                  </a:cubicBezTo>
                  <a:cubicBezTo>
                    <a:pt x="690" y="942"/>
                    <a:pt x="690" y="942"/>
                    <a:pt x="689" y="942"/>
                  </a:cubicBezTo>
                  <a:cubicBezTo>
                    <a:pt x="689" y="942"/>
                    <a:pt x="689" y="942"/>
                    <a:pt x="689" y="942"/>
                  </a:cubicBezTo>
                  <a:cubicBezTo>
                    <a:pt x="689" y="942"/>
                    <a:pt x="689" y="941"/>
                    <a:pt x="689" y="941"/>
                  </a:cubicBezTo>
                  <a:cubicBezTo>
                    <a:pt x="689" y="941"/>
                    <a:pt x="690" y="940"/>
                    <a:pt x="690" y="940"/>
                  </a:cubicBezTo>
                  <a:cubicBezTo>
                    <a:pt x="690" y="939"/>
                    <a:pt x="690" y="939"/>
                    <a:pt x="690" y="938"/>
                  </a:cubicBezTo>
                  <a:cubicBezTo>
                    <a:pt x="690" y="938"/>
                    <a:pt x="690" y="937"/>
                    <a:pt x="690" y="937"/>
                  </a:cubicBezTo>
                  <a:cubicBezTo>
                    <a:pt x="690" y="937"/>
                    <a:pt x="690" y="936"/>
                    <a:pt x="690" y="936"/>
                  </a:cubicBezTo>
                  <a:cubicBezTo>
                    <a:pt x="690" y="936"/>
                    <a:pt x="690" y="935"/>
                    <a:pt x="690" y="935"/>
                  </a:cubicBezTo>
                  <a:cubicBezTo>
                    <a:pt x="690" y="935"/>
                    <a:pt x="690" y="934"/>
                    <a:pt x="690" y="933"/>
                  </a:cubicBezTo>
                  <a:cubicBezTo>
                    <a:pt x="690" y="933"/>
                    <a:pt x="690" y="932"/>
                    <a:pt x="690" y="931"/>
                  </a:cubicBezTo>
                  <a:cubicBezTo>
                    <a:pt x="690" y="931"/>
                    <a:pt x="689" y="930"/>
                    <a:pt x="689" y="930"/>
                  </a:cubicBezTo>
                  <a:cubicBezTo>
                    <a:pt x="689" y="930"/>
                    <a:pt x="689" y="929"/>
                    <a:pt x="689" y="929"/>
                  </a:cubicBezTo>
                  <a:cubicBezTo>
                    <a:pt x="689" y="928"/>
                    <a:pt x="689" y="928"/>
                    <a:pt x="689" y="927"/>
                  </a:cubicBezTo>
                  <a:cubicBezTo>
                    <a:pt x="688" y="925"/>
                    <a:pt x="688" y="924"/>
                    <a:pt x="687" y="922"/>
                  </a:cubicBezTo>
                  <a:cubicBezTo>
                    <a:pt x="687" y="922"/>
                    <a:pt x="687" y="922"/>
                    <a:pt x="687" y="921"/>
                  </a:cubicBezTo>
                  <a:cubicBezTo>
                    <a:pt x="688" y="920"/>
                    <a:pt x="688" y="920"/>
                    <a:pt x="688" y="920"/>
                  </a:cubicBezTo>
                  <a:cubicBezTo>
                    <a:pt x="693" y="902"/>
                    <a:pt x="666" y="888"/>
                    <a:pt x="652" y="893"/>
                  </a:cubicBezTo>
                  <a:cubicBezTo>
                    <a:pt x="659" y="898"/>
                    <a:pt x="661" y="908"/>
                    <a:pt x="668" y="914"/>
                  </a:cubicBezTo>
                  <a:cubicBezTo>
                    <a:pt x="673" y="917"/>
                    <a:pt x="679" y="919"/>
                    <a:pt x="684" y="921"/>
                  </a:cubicBezTo>
                  <a:cubicBezTo>
                    <a:pt x="685" y="922"/>
                    <a:pt x="685" y="922"/>
                    <a:pt x="685" y="923"/>
                  </a:cubicBezTo>
                  <a:cubicBezTo>
                    <a:pt x="683" y="924"/>
                    <a:pt x="683" y="924"/>
                    <a:pt x="683" y="924"/>
                  </a:cubicBezTo>
                  <a:cubicBezTo>
                    <a:pt x="684" y="924"/>
                    <a:pt x="685" y="923"/>
                    <a:pt x="685" y="923"/>
                  </a:cubicBezTo>
                  <a:cubicBezTo>
                    <a:pt x="686" y="924"/>
                    <a:pt x="686" y="926"/>
                    <a:pt x="686" y="927"/>
                  </a:cubicBezTo>
                  <a:cubicBezTo>
                    <a:pt x="687" y="928"/>
                    <a:pt x="687" y="929"/>
                    <a:pt x="687" y="929"/>
                  </a:cubicBezTo>
                  <a:cubicBezTo>
                    <a:pt x="687" y="930"/>
                    <a:pt x="687" y="930"/>
                    <a:pt x="687" y="930"/>
                  </a:cubicBezTo>
                  <a:cubicBezTo>
                    <a:pt x="687" y="931"/>
                    <a:pt x="687" y="931"/>
                    <a:pt x="687" y="931"/>
                  </a:cubicBezTo>
                  <a:cubicBezTo>
                    <a:pt x="687" y="932"/>
                    <a:pt x="688" y="933"/>
                    <a:pt x="688" y="933"/>
                  </a:cubicBezTo>
                  <a:cubicBezTo>
                    <a:pt x="688" y="934"/>
                    <a:pt x="688" y="935"/>
                    <a:pt x="688" y="935"/>
                  </a:cubicBezTo>
                  <a:cubicBezTo>
                    <a:pt x="688" y="935"/>
                    <a:pt x="688" y="936"/>
                    <a:pt x="688" y="936"/>
                  </a:cubicBezTo>
                  <a:cubicBezTo>
                    <a:pt x="688" y="936"/>
                    <a:pt x="688" y="937"/>
                    <a:pt x="688" y="937"/>
                  </a:cubicBezTo>
                  <a:cubicBezTo>
                    <a:pt x="688" y="937"/>
                    <a:pt x="688" y="938"/>
                    <a:pt x="688" y="938"/>
                  </a:cubicBezTo>
                  <a:cubicBezTo>
                    <a:pt x="688" y="939"/>
                    <a:pt x="688" y="939"/>
                    <a:pt x="688" y="940"/>
                  </a:cubicBezTo>
                  <a:cubicBezTo>
                    <a:pt x="688" y="940"/>
                    <a:pt x="688" y="940"/>
                    <a:pt x="688" y="941"/>
                  </a:cubicBezTo>
                  <a:cubicBezTo>
                    <a:pt x="688" y="941"/>
                    <a:pt x="689" y="942"/>
                    <a:pt x="689" y="942"/>
                  </a:cubicBezTo>
                  <a:cubicBezTo>
                    <a:pt x="688" y="942"/>
                    <a:pt x="687" y="942"/>
                    <a:pt x="686" y="942"/>
                  </a:cubicBezTo>
                  <a:cubicBezTo>
                    <a:pt x="685" y="942"/>
                    <a:pt x="685" y="942"/>
                    <a:pt x="684" y="942"/>
                  </a:cubicBezTo>
                  <a:cubicBezTo>
                    <a:pt x="684" y="942"/>
                    <a:pt x="684" y="943"/>
                    <a:pt x="683" y="943"/>
                  </a:cubicBezTo>
                  <a:cubicBezTo>
                    <a:pt x="682" y="943"/>
                    <a:pt x="682" y="943"/>
                    <a:pt x="681" y="944"/>
                  </a:cubicBezTo>
                  <a:cubicBezTo>
                    <a:pt x="681" y="944"/>
                    <a:pt x="681" y="944"/>
                    <a:pt x="681" y="943"/>
                  </a:cubicBezTo>
                  <a:cubicBezTo>
                    <a:pt x="681" y="943"/>
                    <a:pt x="681" y="943"/>
                    <a:pt x="680" y="944"/>
                  </a:cubicBezTo>
                  <a:cubicBezTo>
                    <a:pt x="680" y="944"/>
                    <a:pt x="680" y="944"/>
                    <a:pt x="680" y="944"/>
                  </a:cubicBezTo>
                  <a:cubicBezTo>
                    <a:pt x="679" y="944"/>
                    <a:pt x="679" y="944"/>
                    <a:pt x="678" y="944"/>
                  </a:cubicBezTo>
                  <a:cubicBezTo>
                    <a:pt x="678" y="944"/>
                    <a:pt x="677" y="944"/>
                    <a:pt x="676" y="944"/>
                  </a:cubicBezTo>
                  <a:cubicBezTo>
                    <a:pt x="676" y="944"/>
                    <a:pt x="675" y="944"/>
                    <a:pt x="674" y="944"/>
                  </a:cubicBezTo>
                  <a:cubicBezTo>
                    <a:pt x="673" y="944"/>
                    <a:pt x="673" y="944"/>
                    <a:pt x="672" y="944"/>
                  </a:cubicBezTo>
                  <a:cubicBezTo>
                    <a:pt x="671" y="944"/>
                    <a:pt x="671" y="944"/>
                    <a:pt x="670" y="944"/>
                  </a:cubicBezTo>
                  <a:cubicBezTo>
                    <a:pt x="670" y="944"/>
                    <a:pt x="670" y="944"/>
                    <a:pt x="669" y="944"/>
                  </a:cubicBezTo>
                  <a:cubicBezTo>
                    <a:pt x="663" y="931"/>
                    <a:pt x="655" y="933"/>
                    <a:pt x="648" y="944"/>
                  </a:cubicBezTo>
                  <a:cubicBezTo>
                    <a:pt x="655" y="948"/>
                    <a:pt x="663" y="955"/>
                    <a:pt x="669" y="946"/>
                  </a:cubicBezTo>
                  <a:cubicBezTo>
                    <a:pt x="670" y="946"/>
                    <a:pt x="670" y="946"/>
                    <a:pt x="670" y="946"/>
                  </a:cubicBezTo>
                  <a:cubicBezTo>
                    <a:pt x="670" y="946"/>
                    <a:pt x="670" y="946"/>
                    <a:pt x="670" y="946"/>
                  </a:cubicBezTo>
                  <a:cubicBezTo>
                    <a:pt x="671" y="946"/>
                    <a:pt x="671" y="946"/>
                    <a:pt x="672" y="946"/>
                  </a:cubicBezTo>
                  <a:cubicBezTo>
                    <a:pt x="673" y="946"/>
                    <a:pt x="674" y="946"/>
                    <a:pt x="674" y="946"/>
                  </a:cubicBezTo>
                  <a:cubicBezTo>
                    <a:pt x="675" y="946"/>
                    <a:pt x="676" y="946"/>
                    <a:pt x="677" y="946"/>
                  </a:cubicBezTo>
                  <a:cubicBezTo>
                    <a:pt x="677" y="946"/>
                    <a:pt x="677" y="946"/>
                    <a:pt x="677" y="946"/>
                  </a:cubicBezTo>
                  <a:cubicBezTo>
                    <a:pt x="676" y="946"/>
                    <a:pt x="676" y="947"/>
                    <a:pt x="675" y="947"/>
                  </a:cubicBezTo>
                  <a:cubicBezTo>
                    <a:pt x="675" y="947"/>
                    <a:pt x="674" y="947"/>
                    <a:pt x="674" y="947"/>
                  </a:cubicBezTo>
                  <a:cubicBezTo>
                    <a:pt x="674" y="947"/>
                    <a:pt x="676" y="947"/>
                    <a:pt x="678" y="946"/>
                  </a:cubicBezTo>
                  <a:cubicBezTo>
                    <a:pt x="678" y="946"/>
                    <a:pt x="679" y="946"/>
                    <a:pt x="680" y="946"/>
                  </a:cubicBezTo>
                  <a:cubicBezTo>
                    <a:pt x="680" y="946"/>
                    <a:pt x="680" y="945"/>
                    <a:pt x="680" y="945"/>
                  </a:cubicBezTo>
                  <a:cubicBezTo>
                    <a:pt x="681" y="945"/>
                    <a:pt x="681" y="945"/>
                    <a:pt x="681" y="945"/>
                  </a:cubicBezTo>
                  <a:cubicBezTo>
                    <a:pt x="681" y="945"/>
                    <a:pt x="681" y="945"/>
                    <a:pt x="681" y="945"/>
                  </a:cubicBezTo>
                  <a:cubicBezTo>
                    <a:pt x="681" y="945"/>
                    <a:pt x="682" y="945"/>
                    <a:pt x="682" y="945"/>
                  </a:cubicBezTo>
                  <a:cubicBezTo>
                    <a:pt x="682" y="945"/>
                    <a:pt x="682" y="945"/>
                    <a:pt x="682" y="945"/>
                  </a:cubicBezTo>
                  <a:cubicBezTo>
                    <a:pt x="683" y="945"/>
                    <a:pt x="683" y="945"/>
                    <a:pt x="684" y="945"/>
                  </a:cubicBezTo>
                  <a:cubicBezTo>
                    <a:pt x="685" y="944"/>
                    <a:pt x="685" y="944"/>
                    <a:pt x="686" y="944"/>
                  </a:cubicBezTo>
                  <a:cubicBezTo>
                    <a:pt x="687" y="944"/>
                    <a:pt x="688" y="944"/>
                    <a:pt x="689" y="944"/>
                  </a:cubicBezTo>
                  <a:cubicBezTo>
                    <a:pt x="690" y="944"/>
                    <a:pt x="690" y="944"/>
                    <a:pt x="691" y="944"/>
                  </a:cubicBezTo>
                  <a:cubicBezTo>
                    <a:pt x="691" y="944"/>
                    <a:pt x="691" y="944"/>
                    <a:pt x="691" y="944"/>
                  </a:cubicBezTo>
                  <a:cubicBezTo>
                    <a:pt x="692" y="944"/>
                    <a:pt x="692" y="944"/>
                    <a:pt x="692" y="944"/>
                  </a:cubicBezTo>
                  <a:cubicBezTo>
                    <a:pt x="693" y="945"/>
                    <a:pt x="694" y="945"/>
                    <a:pt x="695" y="946"/>
                  </a:cubicBezTo>
                  <a:cubicBezTo>
                    <a:pt x="696" y="946"/>
                    <a:pt x="697" y="947"/>
                    <a:pt x="698" y="947"/>
                  </a:cubicBezTo>
                  <a:cubicBezTo>
                    <a:pt x="700" y="949"/>
                    <a:pt x="702" y="950"/>
                    <a:pt x="704" y="952"/>
                  </a:cubicBezTo>
                  <a:cubicBezTo>
                    <a:pt x="706" y="953"/>
                    <a:pt x="709" y="955"/>
                    <a:pt x="711" y="956"/>
                  </a:cubicBezTo>
                  <a:cubicBezTo>
                    <a:pt x="715" y="959"/>
                    <a:pt x="719" y="962"/>
                    <a:pt x="723" y="965"/>
                  </a:cubicBezTo>
                  <a:cubicBezTo>
                    <a:pt x="725" y="967"/>
                    <a:pt x="727" y="968"/>
                    <a:pt x="729" y="969"/>
                  </a:cubicBezTo>
                  <a:cubicBezTo>
                    <a:pt x="731" y="971"/>
                    <a:pt x="733" y="972"/>
                    <a:pt x="735" y="973"/>
                  </a:cubicBezTo>
                  <a:cubicBezTo>
                    <a:pt x="735" y="973"/>
                    <a:pt x="736" y="973"/>
                    <a:pt x="736" y="973"/>
                  </a:cubicBezTo>
                  <a:cubicBezTo>
                    <a:pt x="737" y="973"/>
                    <a:pt x="737" y="974"/>
                    <a:pt x="737" y="974"/>
                  </a:cubicBezTo>
                  <a:cubicBezTo>
                    <a:pt x="738" y="974"/>
                    <a:pt x="739" y="974"/>
                    <a:pt x="740" y="975"/>
                  </a:cubicBezTo>
                  <a:cubicBezTo>
                    <a:pt x="742" y="975"/>
                    <a:pt x="743" y="975"/>
                    <a:pt x="744" y="975"/>
                  </a:cubicBezTo>
                  <a:cubicBezTo>
                    <a:pt x="744" y="975"/>
                    <a:pt x="745" y="975"/>
                    <a:pt x="745" y="975"/>
                  </a:cubicBezTo>
                  <a:cubicBezTo>
                    <a:pt x="743" y="976"/>
                    <a:pt x="740" y="977"/>
                    <a:pt x="738" y="978"/>
                  </a:cubicBezTo>
                  <a:cubicBezTo>
                    <a:pt x="737" y="979"/>
                    <a:pt x="736" y="980"/>
                    <a:pt x="735" y="980"/>
                  </a:cubicBezTo>
                  <a:cubicBezTo>
                    <a:pt x="734" y="981"/>
                    <a:pt x="732" y="982"/>
                    <a:pt x="731" y="982"/>
                  </a:cubicBezTo>
                  <a:cubicBezTo>
                    <a:pt x="729" y="984"/>
                    <a:pt x="727" y="986"/>
                    <a:pt x="725" y="987"/>
                  </a:cubicBezTo>
                  <a:cubicBezTo>
                    <a:pt x="725" y="987"/>
                    <a:pt x="725" y="988"/>
                    <a:pt x="724" y="988"/>
                  </a:cubicBezTo>
                  <a:cubicBezTo>
                    <a:pt x="724" y="988"/>
                    <a:pt x="723" y="988"/>
                    <a:pt x="723" y="987"/>
                  </a:cubicBezTo>
                  <a:cubicBezTo>
                    <a:pt x="722" y="987"/>
                    <a:pt x="722" y="987"/>
                    <a:pt x="722" y="987"/>
                  </a:cubicBezTo>
                  <a:cubicBezTo>
                    <a:pt x="721" y="987"/>
                    <a:pt x="721" y="987"/>
                    <a:pt x="721" y="986"/>
                  </a:cubicBezTo>
                  <a:cubicBezTo>
                    <a:pt x="720" y="986"/>
                    <a:pt x="720" y="986"/>
                    <a:pt x="719" y="986"/>
                  </a:cubicBezTo>
                  <a:cubicBezTo>
                    <a:pt x="719" y="986"/>
                    <a:pt x="719" y="986"/>
                    <a:pt x="719" y="986"/>
                  </a:cubicBezTo>
                  <a:cubicBezTo>
                    <a:pt x="718" y="986"/>
                    <a:pt x="718" y="986"/>
                    <a:pt x="718" y="986"/>
                  </a:cubicBezTo>
                  <a:cubicBezTo>
                    <a:pt x="717" y="985"/>
                    <a:pt x="717" y="985"/>
                    <a:pt x="716" y="985"/>
                  </a:cubicBezTo>
                  <a:cubicBezTo>
                    <a:pt x="716" y="985"/>
                    <a:pt x="715" y="985"/>
                    <a:pt x="715" y="985"/>
                  </a:cubicBezTo>
                  <a:cubicBezTo>
                    <a:pt x="714" y="985"/>
                    <a:pt x="713" y="985"/>
                    <a:pt x="713" y="985"/>
                  </a:cubicBezTo>
                  <a:cubicBezTo>
                    <a:pt x="712" y="985"/>
                    <a:pt x="712" y="985"/>
                    <a:pt x="711" y="985"/>
                  </a:cubicBezTo>
                  <a:cubicBezTo>
                    <a:pt x="710" y="985"/>
                    <a:pt x="708" y="985"/>
                    <a:pt x="707" y="985"/>
                  </a:cubicBezTo>
                  <a:cubicBezTo>
                    <a:pt x="706" y="985"/>
                    <a:pt x="704" y="985"/>
                    <a:pt x="703" y="985"/>
                  </a:cubicBezTo>
                  <a:cubicBezTo>
                    <a:pt x="701" y="985"/>
                    <a:pt x="700" y="985"/>
                    <a:pt x="699" y="986"/>
                  </a:cubicBezTo>
                  <a:cubicBezTo>
                    <a:pt x="698" y="986"/>
                    <a:pt x="697" y="986"/>
                    <a:pt x="696" y="986"/>
                  </a:cubicBezTo>
                  <a:cubicBezTo>
                    <a:pt x="680" y="979"/>
                    <a:pt x="679" y="991"/>
                    <a:pt x="665" y="993"/>
                  </a:cubicBezTo>
                  <a:cubicBezTo>
                    <a:pt x="678" y="1002"/>
                    <a:pt x="692" y="1007"/>
                    <a:pt x="696" y="989"/>
                  </a:cubicBezTo>
                  <a:cubicBezTo>
                    <a:pt x="696" y="989"/>
                    <a:pt x="696" y="989"/>
                    <a:pt x="696" y="989"/>
                  </a:cubicBezTo>
                  <a:cubicBezTo>
                    <a:pt x="697" y="989"/>
                    <a:pt x="698" y="988"/>
                    <a:pt x="699" y="988"/>
                  </a:cubicBezTo>
                  <a:cubicBezTo>
                    <a:pt x="701" y="988"/>
                    <a:pt x="702" y="987"/>
                    <a:pt x="703" y="987"/>
                  </a:cubicBezTo>
                  <a:cubicBezTo>
                    <a:pt x="705" y="987"/>
                    <a:pt x="706" y="987"/>
                    <a:pt x="707" y="987"/>
                  </a:cubicBezTo>
                  <a:cubicBezTo>
                    <a:pt x="708" y="987"/>
                    <a:pt x="710" y="987"/>
                    <a:pt x="711" y="987"/>
                  </a:cubicBezTo>
                  <a:cubicBezTo>
                    <a:pt x="712" y="987"/>
                    <a:pt x="712" y="987"/>
                    <a:pt x="713" y="987"/>
                  </a:cubicBezTo>
                  <a:cubicBezTo>
                    <a:pt x="713" y="987"/>
                    <a:pt x="714" y="987"/>
                    <a:pt x="714" y="987"/>
                  </a:cubicBezTo>
                  <a:cubicBezTo>
                    <a:pt x="715" y="987"/>
                    <a:pt x="716" y="987"/>
                    <a:pt x="716" y="987"/>
                  </a:cubicBezTo>
                  <a:cubicBezTo>
                    <a:pt x="717" y="988"/>
                    <a:pt x="717" y="988"/>
                    <a:pt x="718" y="988"/>
                  </a:cubicBezTo>
                  <a:cubicBezTo>
                    <a:pt x="718" y="988"/>
                    <a:pt x="718" y="988"/>
                    <a:pt x="718" y="988"/>
                  </a:cubicBezTo>
                  <a:cubicBezTo>
                    <a:pt x="719" y="988"/>
                    <a:pt x="719" y="988"/>
                    <a:pt x="719" y="988"/>
                  </a:cubicBezTo>
                  <a:cubicBezTo>
                    <a:pt x="720" y="988"/>
                    <a:pt x="720" y="988"/>
                    <a:pt x="720" y="988"/>
                  </a:cubicBezTo>
                  <a:cubicBezTo>
                    <a:pt x="721" y="988"/>
                    <a:pt x="722" y="988"/>
                    <a:pt x="723" y="988"/>
                  </a:cubicBezTo>
                  <a:cubicBezTo>
                    <a:pt x="723" y="988"/>
                    <a:pt x="724" y="988"/>
                    <a:pt x="724" y="988"/>
                  </a:cubicBezTo>
                  <a:cubicBezTo>
                    <a:pt x="722" y="991"/>
                    <a:pt x="720" y="993"/>
                    <a:pt x="718" y="995"/>
                  </a:cubicBezTo>
                  <a:cubicBezTo>
                    <a:pt x="718" y="994"/>
                    <a:pt x="718" y="994"/>
                    <a:pt x="718" y="994"/>
                  </a:cubicBezTo>
                  <a:cubicBezTo>
                    <a:pt x="718" y="994"/>
                    <a:pt x="718" y="995"/>
                    <a:pt x="718" y="995"/>
                  </a:cubicBezTo>
                  <a:cubicBezTo>
                    <a:pt x="717" y="995"/>
                    <a:pt x="717" y="995"/>
                    <a:pt x="717" y="996"/>
                  </a:cubicBezTo>
                  <a:cubicBezTo>
                    <a:pt x="717" y="996"/>
                    <a:pt x="716" y="996"/>
                    <a:pt x="716" y="996"/>
                  </a:cubicBezTo>
                  <a:cubicBezTo>
                    <a:pt x="716" y="996"/>
                    <a:pt x="716" y="997"/>
                    <a:pt x="716" y="997"/>
                  </a:cubicBezTo>
                  <a:cubicBezTo>
                    <a:pt x="716" y="997"/>
                    <a:pt x="716" y="997"/>
                    <a:pt x="716" y="997"/>
                  </a:cubicBezTo>
                  <a:cubicBezTo>
                    <a:pt x="716" y="998"/>
                    <a:pt x="716" y="998"/>
                    <a:pt x="716" y="999"/>
                  </a:cubicBezTo>
                  <a:cubicBezTo>
                    <a:pt x="716" y="999"/>
                    <a:pt x="716" y="999"/>
                    <a:pt x="716" y="999"/>
                  </a:cubicBezTo>
                  <a:cubicBezTo>
                    <a:pt x="715" y="1001"/>
                    <a:pt x="714" y="1002"/>
                    <a:pt x="714" y="1003"/>
                  </a:cubicBezTo>
                  <a:cubicBezTo>
                    <a:pt x="714" y="1004"/>
                    <a:pt x="714" y="1004"/>
                    <a:pt x="714" y="1005"/>
                  </a:cubicBezTo>
                  <a:cubicBezTo>
                    <a:pt x="713" y="1005"/>
                    <a:pt x="713" y="1006"/>
                    <a:pt x="713" y="1006"/>
                  </a:cubicBezTo>
                  <a:cubicBezTo>
                    <a:pt x="713" y="1006"/>
                    <a:pt x="714" y="1005"/>
                    <a:pt x="714" y="1005"/>
                  </a:cubicBezTo>
                  <a:cubicBezTo>
                    <a:pt x="714" y="1005"/>
                    <a:pt x="714" y="1004"/>
                    <a:pt x="714" y="1003"/>
                  </a:cubicBezTo>
                  <a:cubicBezTo>
                    <a:pt x="715" y="1003"/>
                    <a:pt x="715" y="1002"/>
                    <a:pt x="715" y="1001"/>
                  </a:cubicBezTo>
                  <a:cubicBezTo>
                    <a:pt x="715" y="1002"/>
                    <a:pt x="715" y="1002"/>
                    <a:pt x="715" y="1002"/>
                  </a:cubicBezTo>
                  <a:cubicBezTo>
                    <a:pt x="715" y="1003"/>
                    <a:pt x="715" y="1004"/>
                    <a:pt x="715" y="1004"/>
                  </a:cubicBezTo>
                  <a:cubicBezTo>
                    <a:pt x="715" y="1005"/>
                    <a:pt x="715" y="1005"/>
                    <a:pt x="715" y="1005"/>
                  </a:cubicBezTo>
                  <a:cubicBezTo>
                    <a:pt x="715" y="1005"/>
                    <a:pt x="715" y="1005"/>
                    <a:pt x="715" y="1005"/>
                  </a:cubicBezTo>
                  <a:cubicBezTo>
                    <a:pt x="712" y="1008"/>
                    <a:pt x="712" y="1012"/>
                    <a:pt x="712" y="1015"/>
                  </a:cubicBezTo>
                  <a:cubicBezTo>
                    <a:pt x="656" y="1004"/>
                    <a:pt x="619" y="1051"/>
                    <a:pt x="570" y="1079"/>
                  </a:cubicBezTo>
                  <a:cubicBezTo>
                    <a:pt x="539" y="1097"/>
                    <a:pt x="518" y="1101"/>
                    <a:pt x="484" y="1094"/>
                  </a:cubicBezTo>
                  <a:cubicBezTo>
                    <a:pt x="467" y="1091"/>
                    <a:pt x="436" y="1078"/>
                    <a:pt x="418" y="1074"/>
                  </a:cubicBezTo>
                  <a:cubicBezTo>
                    <a:pt x="417" y="1072"/>
                    <a:pt x="416" y="1070"/>
                    <a:pt x="414" y="1068"/>
                  </a:cubicBezTo>
                  <a:cubicBezTo>
                    <a:pt x="414" y="1067"/>
                    <a:pt x="413" y="1066"/>
                    <a:pt x="412" y="1065"/>
                  </a:cubicBezTo>
                  <a:cubicBezTo>
                    <a:pt x="412" y="1064"/>
                    <a:pt x="411" y="1063"/>
                    <a:pt x="410" y="1061"/>
                  </a:cubicBezTo>
                  <a:cubicBezTo>
                    <a:pt x="405" y="1052"/>
                    <a:pt x="398" y="1042"/>
                    <a:pt x="391" y="1031"/>
                  </a:cubicBezTo>
                  <a:cubicBezTo>
                    <a:pt x="387" y="1025"/>
                    <a:pt x="384" y="1020"/>
                    <a:pt x="380" y="1014"/>
                  </a:cubicBezTo>
                  <a:cubicBezTo>
                    <a:pt x="380" y="1014"/>
                    <a:pt x="380" y="1013"/>
                    <a:pt x="379" y="1012"/>
                  </a:cubicBezTo>
                  <a:cubicBezTo>
                    <a:pt x="379" y="1011"/>
                    <a:pt x="379" y="1009"/>
                    <a:pt x="379" y="1007"/>
                  </a:cubicBezTo>
                  <a:cubicBezTo>
                    <a:pt x="378" y="1007"/>
                    <a:pt x="378" y="1006"/>
                    <a:pt x="378" y="1006"/>
                  </a:cubicBezTo>
                  <a:cubicBezTo>
                    <a:pt x="378" y="1005"/>
                    <a:pt x="378" y="1005"/>
                    <a:pt x="378" y="1004"/>
                  </a:cubicBezTo>
                  <a:cubicBezTo>
                    <a:pt x="378" y="1004"/>
                    <a:pt x="378" y="1002"/>
                    <a:pt x="378" y="1001"/>
                  </a:cubicBezTo>
                  <a:cubicBezTo>
                    <a:pt x="378" y="999"/>
                    <a:pt x="378" y="997"/>
                    <a:pt x="379" y="995"/>
                  </a:cubicBezTo>
                  <a:cubicBezTo>
                    <a:pt x="379" y="995"/>
                    <a:pt x="379" y="994"/>
                    <a:pt x="379" y="994"/>
                  </a:cubicBezTo>
                  <a:cubicBezTo>
                    <a:pt x="379" y="994"/>
                    <a:pt x="379" y="994"/>
                    <a:pt x="380" y="993"/>
                  </a:cubicBezTo>
                  <a:cubicBezTo>
                    <a:pt x="380" y="993"/>
                    <a:pt x="380" y="993"/>
                    <a:pt x="380" y="993"/>
                  </a:cubicBezTo>
                  <a:cubicBezTo>
                    <a:pt x="380" y="993"/>
                    <a:pt x="380" y="993"/>
                    <a:pt x="380" y="993"/>
                  </a:cubicBezTo>
                  <a:cubicBezTo>
                    <a:pt x="380" y="992"/>
                    <a:pt x="380" y="992"/>
                    <a:pt x="381" y="992"/>
                  </a:cubicBezTo>
                  <a:cubicBezTo>
                    <a:pt x="381" y="991"/>
                    <a:pt x="382" y="990"/>
                    <a:pt x="383" y="989"/>
                  </a:cubicBezTo>
                  <a:cubicBezTo>
                    <a:pt x="384" y="989"/>
                    <a:pt x="384" y="988"/>
                    <a:pt x="385" y="988"/>
                  </a:cubicBezTo>
                  <a:cubicBezTo>
                    <a:pt x="385" y="987"/>
                    <a:pt x="386" y="987"/>
                    <a:pt x="386" y="986"/>
                  </a:cubicBezTo>
                  <a:cubicBezTo>
                    <a:pt x="387" y="986"/>
                    <a:pt x="387" y="985"/>
                    <a:pt x="388" y="985"/>
                  </a:cubicBezTo>
                  <a:cubicBezTo>
                    <a:pt x="388" y="984"/>
                    <a:pt x="389" y="984"/>
                    <a:pt x="389" y="983"/>
                  </a:cubicBezTo>
                  <a:cubicBezTo>
                    <a:pt x="391" y="981"/>
                    <a:pt x="393" y="979"/>
                    <a:pt x="394" y="976"/>
                  </a:cubicBezTo>
                  <a:cubicBezTo>
                    <a:pt x="394" y="976"/>
                    <a:pt x="394" y="975"/>
                    <a:pt x="395" y="975"/>
                  </a:cubicBezTo>
                  <a:cubicBezTo>
                    <a:pt x="395" y="974"/>
                    <a:pt x="395" y="974"/>
                    <a:pt x="395" y="974"/>
                  </a:cubicBezTo>
                  <a:cubicBezTo>
                    <a:pt x="395" y="973"/>
                    <a:pt x="396" y="973"/>
                    <a:pt x="396" y="972"/>
                  </a:cubicBezTo>
                  <a:cubicBezTo>
                    <a:pt x="396" y="971"/>
                    <a:pt x="397" y="970"/>
                    <a:pt x="397" y="970"/>
                  </a:cubicBezTo>
                  <a:cubicBezTo>
                    <a:pt x="397" y="969"/>
                    <a:pt x="397" y="968"/>
                    <a:pt x="398" y="968"/>
                  </a:cubicBezTo>
                  <a:cubicBezTo>
                    <a:pt x="399" y="965"/>
                    <a:pt x="399" y="962"/>
                    <a:pt x="400" y="959"/>
                  </a:cubicBezTo>
                  <a:cubicBezTo>
                    <a:pt x="400" y="958"/>
                    <a:pt x="400" y="956"/>
                    <a:pt x="400" y="955"/>
                  </a:cubicBezTo>
                  <a:cubicBezTo>
                    <a:pt x="400" y="954"/>
                    <a:pt x="401" y="954"/>
                    <a:pt x="401" y="953"/>
                  </a:cubicBezTo>
                  <a:cubicBezTo>
                    <a:pt x="401" y="953"/>
                    <a:pt x="401" y="953"/>
                    <a:pt x="401" y="953"/>
                  </a:cubicBezTo>
                  <a:cubicBezTo>
                    <a:pt x="401" y="953"/>
                    <a:pt x="401" y="953"/>
                    <a:pt x="401" y="953"/>
                  </a:cubicBezTo>
                  <a:cubicBezTo>
                    <a:pt x="401" y="952"/>
                    <a:pt x="401" y="952"/>
                    <a:pt x="402" y="951"/>
                  </a:cubicBezTo>
                  <a:cubicBezTo>
                    <a:pt x="402" y="950"/>
                    <a:pt x="403" y="950"/>
                    <a:pt x="403" y="949"/>
                  </a:cubicBezTo>
                  <a:cubicBezTo>
                    <a:pt x="404" y="949"/>
                    <a:pt x="404" y="948"/>
                    <a:pt x="405" y="948"/>
                  </a:cubicBezTo>
                  <a:cubicBezTo>
                    <a:pt x="406" y="947"/>
                    <a:pt x="406" y="947"/>
                    <a:pt x="407" y="946"/>
                  </a:cubicBezTo>
                  <a:cubicBezTo>
                    <a:pt x="407" y="946"/>
                    <a:pt x="408" y="945"/>
                    <a:pt x="409" y="945"/>
                  </a:cubicBezTo>
                  <a:cubicBezTo>
                    <a:pt x="409" y="945"/>
                    <a:pt x="409" y="944"/>
                    <a:pt x="409" y="944"/>
                  </a:cubicBezTo>
                  <a:cubicBezTo>
                    <a:pt x="424" y="951"/>
                    <a:pt x="429" y="943"/>
                    <a:pt x="426" y="927"/>
                  </a:cubicBezTo>
                  <a:cubicBezTo>
                    <a:pt x="417" y="930"/>
                    <a:pt x="405" y="929"/>
                    <a:pt x="408" y="943"/>
                  </a:cubicBezTo>
                  <a:cubicBezTo>
                    <a:pt x="407" y="943"/>
                    <a:pt x="407" y="943"/>
                    <a:pt x="407" y="943"/>
                  </a:cubicBezTo>
                  <a:cubicBezTo>
                    <a:pt x="407" y="943"/>
                    <a:pt x="407" y="943"/>
                    <a:pt x="407" y="943"/>
                  </a:cubicBezTo>
                  <a:cubicBezTo>
                    <a:pt x="406" y="944"/>
                    <a:pt x="406" y="944"/>
                    <a:pt x="405" y="944"/>
                  </a:cubicBezTo>
                  <a:cubicBezTo>
                    <a:pt x="405" y="945"/>
                    <a:pt x="404" y="945"/>
                    <a:pt x="404" y="946"/>
                  </a:cubicBezTo>
                  <a:cubicBezTo>
                    <a:pt x="403" y="947"/>
                    <a:pt x="402" y="947"/>
                    <a:pt x="402" y="948"/>
                  </a:cubicBezTo>
                  <a:cubicBezTo>
                    <a:pt x="401" y="948"/>
                    <a:pt x="401" y="949"/>
                    <a:pt x="401" y="949"/>
                  </a:cubicBezTo>
                  <a:cubicBezTo>
                    <a:pt x="401" y="948"/>
                    <a:pt x="401" y="948"/>
                    <a:pt x="401" y="947"/>
                  </a:cubicBezTo>
                  <a:cubicBezTo>
                    <a:pt x="401" y="946"/>
                    <a:pt x="401" y="946"/>
                    <a:pt x="401" y="945"/>
                  </a:cubicBezTo>
                  <a:cubicBezTo>
                    <a:pt x="401" y="945"/>
                    <a:pt x="400" y="945"/>
                    <a:pt x="400" y="944"/>
                  </a:cubicBezTo>
                  <a:cubicBezTo>
                    <a:pt x="400" y="944"/>
                    <a:pt x="400" y="944"/>
                    <a:pt x="400" y="943"/>
                  </a:cubicBezTo>
                  <a:cubicBezTo>
                    <a:pt x="400" y="943"/>
                    <a:pt x="400" y="942"/>
                    <a:pt x="400" y="942"/>
                  </a:cubicBezTo>
                  <a:cubicBezTo>
                    <a:pt x="400" y="941"/>
                    <a:pt x="400" y="941"/>
                    <a:pt x="400" y="940"/>
                  </a:cubicBezTo>
                  <a:cubicBezTo>
                    <a:pt x="400" y="939"/>
                    <a:pt x="399" y="938"/>
                    <a:pt x="399" y="937"/>
                  </a:cubicBezTo>
                  <a:cubicBezTo>
                    <a:pt x="399" y="936"/>
                    <a:pt x="398" y="935"/>
                    <a:pt x="398" y="935"/>
                  </a:cubicBezTo>
                  <a:cubicBezTo>
                    <a:pt x="398" y="934"/>
                    <a:pt x="398" y="933"/>
                    <a:pt x="397" y="932"/>
                  </a:cubicBezTo>
                  <a:cubicBezTo>
                    <a:pt x="397" y="931"/>
                    <a:pt x="396" y="930"/>
                    <a:pt x="396" y="930"/>
                  </a:cubicBezTo>
                  <a:cubicBezTo>
                    <a:pt x="396" y="929"/>
                    <a:pt x="395" y="929"/>
                    <a:pt x="395" y="929"/>
                  </a:cubicBezTo>
                  <a:cubicBezTo>
                    <a:pt x="395" y="929"/>
                    <a:pt x="396" y="930"/>
                    <a:pt x="396" y="933"/>
                  </a:cubicBezTo>
                  <a:cubicBezTo>
                    <a:pt x="396" y="933"/>
                    <a:pt x="397" y="934"/>
                    <a:pt x="397" y="935"/>
                  </a:cubicBezTo>
                  <a:cubicBezTo>
                    <a:pt x="397" y="936"/>
                    <a:pt x="397" y="937"/>
                    <a:pt x="397" y="937"/>
                  </a:cubicBezTo>
                  <a:cubicBezTo>
                    <a:pt x="397" y="939"/>
                    <a:pt x="397" y="941"/>
                    <a:pt x="398" y="944"/>
                  </a:cubicBezTo>
                  <a:cubicBezTo>
                    <a:pt x="398" y="944"/>
                    <a:pt x="398" y="944"/>
                    <a:pt x="398" y="944"/>
                  </a:cubicBezTo>
                  <a:cubicBezTo>
                    <a:pt x="398" y="945"/>
                    <a:pt x="398" y="945"/>
                    <a:pt x="398" y="945"/>
                  </a:cubicBezTo>
                  <a:cubicBezTo>
                    <a:pt x="398" y="946"/>
                    <a:pt x="398" y="946"/>
                    <a:pt x="398" y="947"/>
                  </a:cubicBezTo>
                  <a:cubicBezTo>
                    <a:pt x="398" y="948"/>
                    <a:pt x="398" y="949"/>
                    <a:pt x="398" y="951"/>
                  </a:cubicBezTo>
                  <a:cubicBezTo>
                    <a:pt x="398" y="951"/>
                    <a:pt x="398" y="951"/>
                    <a:pt x="398" y="952"/>
                  </a:cubicBezTo>
                  <a:cubicBezTo>
                    <a:pt x="398" y="952"/>
                    <a:pt x="398" y="952"/>
                    <a:pt x="398" y="953"/>
                  </a:cubicBezTo>
                  <a:cubicBezTo>
                    <a:pt x="398" y="953"/>
                    <a:pt x="398" y="954"/>
                    <a:pt x="398" y="954"/>
                  </a:cubicBezTo>
                  <a:cubicBezTo>
                    <a:pt x="398" y="955"/>
                    <a:pt x="398" y="955"/>
                    <a:pt x="398" y="955"/>
                  </a:cubicBezTo>
                  <a:cubicBezTo>
                    <a:pt x="398" y="955"/>
                    <a:pt x="398" y="955"/>
                    <a:pt x="398" y="955"/>
                  </a:cubicBezTo>
                  <a:cubicBezTo>
                    <a:pt x="398" y="956"/>
                    <a:pt x="397" y="957"/>
                    <a:pt x="397" y="959"/>
                  </a:cubicBezTo>
                  <a:cubicBezTo>
                    <a:pt x="397" y="961"/>
                    <a:pt x="396" y="964"/>
                    <a:pt x="395" y="967"/>
                  </a:cubicBezTo>
                  <a:cubicBezTo>
                    <a:pt x="395" y="967"/>
                    <a:pt x="395" y="968"/>
                    <a:pt x="394" y="969"/>
                  </a:cubicBezTo>
                  <a:cubicBezTo>
                    <a:pt x="394" y="969"/>
                    <a:pt x="394" y="970"/>
                    <a:pt x="394" y="971"/>
                  </a:cubicBezTo>
                  <a:cubicBezTo>
                    <a:pt x="393" y="971"/>
                    <a:pt x="393" y="972"/>
                    <a:pt x="393" y="973"/>
                  </a:cubicBezTo>
                  <a:cubicBezTo>
                    <a:pt x="392" y="973"/>
                    <a:pt x="392" y="973"/>
                    <a:pt x="392" y="973"/>
                  </a:cubicBezTo>
                  <a:cubicBezTo>
                    <a:pt x="392" y="974"/>
                    <a:pt x="392" y="974"/>
                    <a:pt x="392" y="974"/>
                  </a:cubicBezTo>
                  <a:cubicBezTo>
                    <a:pt x="391" y="976"/>
                    <a:pt x="390" y="978"/>
                    <a:pt x="389" y="979"/>
                  </a:cubicBezTo>
                  <a:cubicBezTo>
                    <a:pt x="389" y="979"/>
                    <a:pt x="389" y="979"/>
                    <a:pt x="389" y="978"/>
                  </a:cubicBezTo>
                  <a:cubicBezTo>
                    <a:pt x="389" y="978"/>
                    <a:pt x="389" y="978"/>
                    <a:pt x="389" y="978"/>
                  </a:cubicBezTo>
                  <a:cubicBezTo>
                    <a:pt x="389" y="978"/>
                    <a:pt x="389" y="977"/>
                    <a:pt x="389" y="977"/>
                  </a:cubicBezTo>
                  <a:cubicBezTo>
                    <a:pt x="389" y="976"/>
                    <a:pt x="388" y="976"/>
                    <a:pt x="388" y="976"/>
                  </a:cubicBezTo>
                  <a:cubicBezTo>
                    <a:pt x="388" y="975"/>
                    <a:pt x="388" y="975"/>
                    <a:pt x="388" y="975"/>
                  </a:cubicBezTo>
                  <a:cubicBezTo>
                    <a:pt x="388" y="975"/>
                    <a:pt x="388" y="974"/>
                    <a:pt x="388" y="974"/>
                  </a:cubicBezTo>
                  <a:cubicBezTo>
                    <a:pt x="388" y="974"/>
                    <a:pt x="388" y="973"/>
                    <a:pt x="388" y="973"/>
                  </a:cubicBezTo>
                  <a:cubicBezTo>
                    <a:pt x="387" y="972"/>
                    <a:pt x="387" y="971"/>
                    <a:pt x="386" y="970"/>
                  </a:cubicBezTo>
                  <a:cubicBezTo>
                    <a:pt x="386" y="969"/>
                    <a:pt x="386" y="968"/>
                    <a:pt x="385" y="967"/>
                  </a:cubicBezTo>
                  <a:cubicBezTo>
                    <a:pt x="385" y="967"/>
                    <a:pt x="385" y="967"/>
                    <a:pt x="385" y="966"/>
                  </a:cubicBezTo>
                  <a:cubicBezTo>
                    <a:pt x="389" y="956"/>
                    <a:pt x="372" y="950"/>
                    <a:pt x="365" y="948"/>
                  </a:cubicBezTo>
                  <a:cubicBezTo>
                    <a:pt x="370" y="955"/>
                    <a:pt x="368" y="973"/>
                    <a:pt x="382" y="968"/>
                  </a:cubicBezTo>
                  <a:cubicBezTo>
                    <a:pt x="382" y="967"/>
                    <a:pt x="382" y="967"/>
                    <a:pt x="382" y="967"/>
                  </a:cubicBezTo>
                  <a:cubicBezTo>
                    <a:pt x="383" y="967"/>
                    <a:pt x="383" y="968"/>
                    <a:pt x="383" y="968"/>
                  </a:cubicBezTo>
                  <a:cubicBezTo>
                    <a:pt x="384" y="968"/>
                    <a:pt x="384" y="968"/>
                    <a:pt x="384" y="968"/>
                  </a:cubicBezTo>
                  <a:cubicBezTo>
                    <a:pt x="384" y="968"/>
                    <a:pt x="384" y="968"/>
                    <a:pt x="384" y="968"/>
                  </a:cubicBezTo>
                  <a:cubicBezTo>
                    <a:pt x="384" y="969"/>
                    <a:pt x="385" y="970"/>
                    <a:pt x="385" y="971"/>
                  </a:cubicBezTo>
                  <a:cubicBezTo>
                    <a:pt x="386" y="971"/>
                    <a:pt x="386" y="972"/>
                    <a:pt x="386" y="973"/>
                  </a:cubicBezTo>
                  <a:cubicBezTo>
                    <a:pt x="386" y="974"/>
                    <a:pt x="387" y="974"/>
                    <a:pt x="387" y="975"/>
                  </a:cubicBezTo>
                  <a:cubicBezTo>
                    <a:pt x="387" y="975"/>
                    <a:pt x="387" y="975"/>
                    <a:pt x="387" y="975"/>
                  </a:cubicBezTo>
                  <a:cubicBezTo>
                    <a:pt x="387" y="975"/>
                    <a:pt x="387" y="976"/>
                    <a:pt x="387" y="976"/>
                  </a:cubicBezTo>
                  <a:cubicBezTo>
                    <a:pt x="387" y="976"/>
                    <a:pt x="387" y="977"/>
                    <a:pt x="387" y="977"/>
                  </a:cubicBezTo>
                  <a:cubicBezTo>
                    <a:pt x="387" y="977"/>
                    <a:pt x="387" y="978"/>
                    <a:pt x="387" y="978"/>
                  </a:cubicBezTo>
                  <a:cubicBezTo>
                    <a:pt x="388" y="978"/>
                    <a:pt x="388" y="978"/>
                    <a:pt x="388" y="979"/>
                  </a:cubicBezTo>
                  <a:cubicBezTo>
                    <a:pt x="388" y="979"/>
                    <a:pt x="388" y="979"/>
                    <a:pt x="388" y="979"/>
                  </a:cubicBezTo>
                  <a:cubicBezTo>
                    <a:pt x="388" y="979"/>
                    <a:pt x="388" y="980"/>
                    <a:pt x="388" y="980"/>
                  </a:cubicBezTo>
                  <a:cubicBezTo>
                    <a:pt x="388" y="980"/>
                    <a:pt x="388" y="980"/>
                    <a:pt x="388" y="980"/>
                  </a:cubicBezTo>
                  <a:cubicBezTo>
                    <a:pt x="388" y="981"/>
                    <a:pt x="387" y="981"/>
                    <a:pt x="387" y="981"/>
                  </a:cubicBezTo>
                  <a:cubicBezTo>
                    <a:pt x="387" y="982"/>
                    <a:pt x="386" y="982"/>
                    <a:pt x="386" y="983"/>
                  </a:cubicBezTo>
                  <a:cubicBezTo>
                    <a:pt x="385" y="983"/>
                    <a:pt x="385" y="984"/>
                    <a:pt x="384" y="984"/>
                  </a:cubicBezTo>
                  <a:cubicBezTo>
                    <a:pt x="384" y="985"/>
                    <a:pt x="383" y="985"/>
                    <a:pt x="383" y="986"/>
                  </a:cubicBezTo>
                  <a:cubicBezTo>
                    <a:pt x="382" y="986"/>
                    <a:pt x="382" y="987"/>
                    <a:pt x="381" y="987"/>
                  </a:cubicBezTo>
                  <a:cubicBezTo>
                    <a:pt x="380" y="988"/>
                    <a:pt x="379" y="989"/>
                    <a:pt x="379" y="990"/>
                  </a:cubicBezTo>
                  <a:cubicBezTo>
                    <a:pt x="378" y="990"/>
                    <a:pt x="378" y="991"/>
                    <a:pt x="378" y="991"/>
                  </a:cubicBezTo>
                  <a:cubicBezTo>
                    <a:pt x="378" y="991"/>
                    <a:pt x="378" y="991"/>
                    <a:pt x="378" y="991"/>
                  </a:cubicBezTo>
                  <a:cubicBezTo>
                    <a:pt x="377" y="992"/>
                    <a:pt x="377" y="992"/>
                    <a:pt x="377" y="992"/>
                  </a:cubicBezTo>
                  <a:cubicBezTo>
                    <a:pt x="377" y="992"/>
                    <a:pt x="377" y="992"/>
                    <a:pt x="377" y="993"/>
                  </a:cubicBezTo>
                  <a:cubicBezTo>
                    <a:pt x="377" y="993"/>
                    <a:pt x="376" y="993"/>
                    <a:pt x="376" y="994"/>
                  </a:cubicBezTo>
                  <a:cubicBezTo>
                    <a:pt x="375" y="996"/>
                    <a:pt x="375" y="999"/>
                    <a:pt x="375" y="1001"/>
                  </a:cubicBezTo>
                  <a:cubicBezTo>
                    <a:pt x="375" y="1002"/>
                    <a:pt x="375" y="1003"/>
                    <a:pt x="375" y="1003"/>
                  </a:cubicBezTo>
                  <a:cubicBezTo>
                    <a:pt x="375" y="1004"/>
                    <a:pt x="375" y="1004"/>
                    <a:pt x="376" y="1005"/>
                  </a:cubicBezTo>
                  <a:cubicBezTo>
                    <a:pt x="376" y="1005"/>
                    <a:pt x="376" y="1006"/>
                    <a:pt x="376" y="1006"/>
                  </a:cubicBezTo>
                  <a:cubicBezTo>
                    <a:pt x="376" y="1007"/>
                    <a:pt x="376" y="1007"/>
                    <a:pt x="377" y="1008"/>
                  </a:cubicBezTo>
                  <a:cubicBezTo>
                    <a:pt x="377" y="1009"/>
                    <a:pt x="377" y="1010"/>
                    <a:pt x="378" y="1011"/>
                  </a:cubicBezTo>
                  <a:cubicBezTo>
                    <a:pt x="376" y="1009"/>
                    <a:pt x="375" y="1007"/>
                    <a:pt x="374" y="1004"/>
                  </a:cubicBezTo>
                  <a:cubicBezTo>
                    <a:pt x="372" y="1002"/>
                    <a:pt x="369" y="999"/>
                    <a:pt x="367" y="996"/>
                  </a:cubicBezTo>
                  <a:cubicBezTo>
                    <a:pt x="366" y="995"/>
                    <a:pt x="364" y="993"/>
                    <a:pt x="363" y="992"/>
                  </a:cubicBezTo>
                  <a:cubicBezTo>
                    <a:pt x="362" y="992"/>
                    <a:pt x="361" y="991"/>
                    <a:pt x="361" y="990"/>
                  </a:cubicBezTo>
                  <a:cubicBezTo>
                    <a:pt x="360" y="990"/>
                    <a:pt x="359" y="989"/>
                    <a:pt x="359" y="989"/>
                  </a:cubicBezTo>
                  <a:cubicBezTo>
                    <a:pt x="356" y="987"/>
                    <a:pt x="353" y="985"/>
                    <a:pt x="350" y="983"/>
                  </a:cubicBezTo>
                  <a:cubicBezTo>
                    <a:pt x="344" y="980"/>
                    <a:pt x="339" y="976"/>
                    <a:pt x="334" y="972"/>
                  </a:cubicBezTo>
                  <a:cubicBezTo>
                    <a:pt x="331" y="969"/>
                    <a:pt x="329" y="967"/>
                    <a:pt x="327" y="965"/>
                  </a:cubicBezTo>
                  <a:cubicBezTo>
                    <a:pt x="324" y="963"/>
                    <a:pt x="322" y="960"/>
                    <a:pt x="320" y="958"/>
                  </a:cubicBezTo>
                  <a:cubicBezTo>
                    <a:pt x="319" y="957"/>
                    <a:pt x="317" y="956"/>
                    <a:pt x="316" y="955"/>
                  </a:cubicBezTo>
                  <a:cubicBezTo>
                    <a:pt x="316" y="954"/>
                    <a:pt x="316" y="954"/>
                    <a:pt x="316" y="953"/>
                  </a:cubicBezTo>
                  <a:cubicBezTo>
                    <a:pt x="316" y="952"/>
                    <a:pt x="316" y="951"/>
                    <a:pt x="316" y="949"/>
                  </a:cubicBezTo>
                  <a:cubicBezTo>
                    <a:pt x="316" y="949"/>
                    <a:pt x="316" y="948"/>
                    <a:pt x="316" y="948"/>
                  </a:cubicBezTo>
                  <a:cubicBezTo>
                    <a:pt x="316" y="948"/>
                    <a:pt x="316" y="947"/>
                    <a:pt x="316" y="947"/>
                  </a:cubicBezTo>
                  <a:cubicBezTo>
                    <a:pt x="316" y="946"/>
                    <a:pt x="316" y="945"/>
                    <a:pt x="316" y="944"/>
                  </a:cubicBezTo>
                  <a:cubicBezTo>
                    <a:pt x="316" y="943"/>
                    <a:pt x="317" y="942"/>
                    <a:pt x="317" y="941"/>
                  </a:cubicBezTo>
                  <a:cubicBezTo>
                    <a:pt x="317" y="941"/>
                    <a:pt x="317" y="941"/>
                    <a:pt x="317" y="941"/>
                  </a:cubicBezTo>
                  <a:cubicBezTo>
                    <a:pt x="317" y="940"/>
                    <a:pt x="317" y="940"/>
                    <a:pt x="318" y="940"/>
                  </a:cubicBezTo>
                  <a:cubicBezTo>
                    <a:pt x="318" y="940"/>
                    <a:pt x="318" y="940"/>
                    <a:pt x="318" y="939"/>
                  </a:cubicBezTo>
                  <a:cubicBezTo>
                    <a:pt x="318" y="939"/>
                    <a:pt x="318" y="939"/>
                    <a:pt x="318" y="939"/>
                  </a:cubicBezTo>
                  <a:cubicBezTo>
                    <a:pt x="319" y="937"/>
                    <a:pt x="321" y="935"/>
                    <a:pt x="323" y="934"/>
                  </a:cubicBezTo>
                  <a:cubicBezTo>
                    <a:pt x="323" y="933"/>
                    <a:pt x="324" y="932"/>
                    <a:pt x="325" y="930"/>
                  </a:cubicBezTo>
                  <a:cubicBezTo>
                    <a:pt x="325" y="930"/>
                    <a:pt x="325" y="929"/>
                    <a:pt x="326" y="928"/>
                  </a:cubicBezTo>
                  <a:cubicBezTo>
                    <a:pt x="326" y="928"/>
                    <a:pt x="326" y="928"/>
                    <a:pt x="326" y="928"/>
                  </a:cubicBezTo>
                  <a:cubicBezTo>
                    <a:pt x="326" y="928"/>
                    <a:pt x="326" y="928"/>
                    <a:pt x="326" y="927"/>
                  </a:cubicBezTo>
                  <a:cubicBezTo>
                    <a:pt x="326" y="927"/>
                    <a:pt x="326" y="927"/>
                    <a:pt x="326" y="927"/>
                  </a:cubicBezTo>
                  <a:cubicBezTo>
                    <a:pt x="326" y="927"/>
                    <a:pt x="326" y="927"/>
                    <a:pt x="326" y="926"/>
                  </a:cubicBezTo>
                  <a:cubicBezTo>
                    <a:pt x="327" y="923"/>
                    <a:pt x="326" y="921"/>
                    <a:pt x="326" y="918"/>
                  </a:cubicBezTo>
                  <a:cubicBezTo>
                    <a:pt x="325" y="917"/>
                    <a:pt x="325" y="917"/>
                    <a:pt x="325" y="916"/>
                  </a:cubicBezTo>
                  <a:cubicBezTo>
                    <a:pt x="325" y="916"/>
                    <a:pt x="325" y="916"/>
                    <a:pt x="326" y="916"/>
                  </a:cubicBezTo>
                  <a:cubicBezTo>
                    <a:pt x="326" y="915"/>
                    <a:pt x="326" y="915"/>
                    <a:pt x="326" y="915"/>
                  </a:cubicBezTo>
                  <a:cubicBezTo>
                    <a:pt x="326" y="915"/>
                    <a:pt x="326" y="915"/>
                    <a:pt x="326" y="915"/>
                  </a:cubicBezTo>
                  <a:cubicBezTo>
                    <a:pt x="326" y="914"/>
                    <a:pt x="326" y="913"/>
                    <a:pt x="327" y="913"/>
                  </a:cubicBezTo>
                  <a:cubicBezTo>
                    <a:pt x="327" y="912"/>
                    <a:pt x="327" y="911"/>
                    <a:pt x="327" y="911"/>
                  </a:cubicBezTo>
                  <a:cubicBezTo>
                    <a:pt x="328" y="910"/>
                    <a:pt x="328" y="909"/>
                    <a:pt x="328" y="909"/>
                  </a:cubicBezTo>
                  <a:cubicBezTo>
                    <a:pt x="329" y="908"/>
                    <a:pt x="329" y="907"/>
                    <a:pt x="329" y="906"/>
                  </a:cubicBezTo>
                  <a:cubicBezTo>
                    <a:pt x="330" y="906"/>
                    <a:pt x="330" y="905"/>
                    <a:pt x="331" y="904"/>
                  </a:cubicBezTo>
                  <a:cubicBezTo>
                    <a:pt x="340" y="900"/>
                    <a:pt x="348" y="894"/>
                    <a:pt x="347" y="882"/>
                  </a:cubicBezTo>
                  <a:cubicBezTo>
                    <a:pt x="337" y="887"/>
                    <a:pt x="329" y="892"/>
                    <a:pt x="327" y="905"/>
                  </a:cubicBezTo>
                  <a:cubicBezTo>
                    <a:pt x="328" y="905"/>
                    <a:pt x="328" y="905"/>
                    <a:pt x="328" y="905"/>
                  </a:cubicBezTo>
                  <a:cubicBezTo>
                    <a:pt x="328" y="905"/>
                    <a:pt x="328" y="905"/>
                    <a:pt x="328" y="905"/>
                  </a:cubicBezTo>
                  <a:cubicBezTo>
                    <a:pt x="327" y="906"/>
                    <a:pt x="327" y="907"/>
                    <a:pt x="326" y="907"/>
                  </a:cubicBezTo>
                  <a:cubicBezTo>
                    <a:pt x="326" y="908"/>
                    <a:pt x="326" y="909"/>
                    <a:pt x="325" y="910"/>
                  </a:cubicBezTo>
                  <a:cubicBezTo>
                    <a:pt x="325" y="910"/>
                    <a:pt x="325" y="911"/>
                    <a:pt x="325" y="912"/>
                  </a:cubicBezTo>
                  <a:cubicBezTo>
                    <a:pt x="324" y="912"/>
                    <a:pt x="324" y="912"/>
                    <a:pt x="324" y="913"/>
                  </a:cubicBezTo>
                  <a:cubicBezTo>
                    <a:pt x="324" y="912"/>
                    <a:pt x="324" y="911"/>
                    <a:pt x="324" y="910"/>
                  </a:cubicBezTo>
                  <a:cubicBezTo>
                    <a:pt x="323" y="907"/>
                    <a:pt x="323" y="905"/>
                    <a:pt x="322" y="902"/>
                  </a:cubicBezTo>
                  <a:cubicBezTo>
                    <a:pt x="322" y="897"/>
                    <a:pt x="321" y="893"/>
                    <a:pt x="321" y="889"/>
                  </a:cubicBezTo>
                  <a:cubicBezTo>
                    <a:pt x="321" y="888"/>
                    <a:pt x="321" y="888"/>
                    <a:pt x="321" y="887"/>
                  </a:cubicBezTo>
                  <a:cubicBezTo>
                    <a:pt x="321" y="887"/>
                    <a:pt x="321" y="886"/>
                    <a:pt x="321" y="886"/>
                  </a:cubicBezTo>
                  <a:cubicBezTo>
                    <a:pt x="321" y="885"/>
                    <a:pt x="320" y="884"/>
                    <a:pt x="320" y="883"/>
                  </a:cubicBezTo>
                  <a:cubicBezTo>
                    <a:pt x="320" y="882"/>
                    <a:pt x="320" y="880"/>
                    <a:pt x="319" y="879"/>
                  </a:cubicBezTo>
                  <a:cubicBezTo>
                    <a:pt x="319" y="878"/>
                    <a:pt x="319" y="878"/>
                    <a:pt x="319" y="878"/>
                  </a:cubicBezTo>
                  <a:cubicBezTo>
                    <a:pt x="319" y="878"/>
                    <a:pt x="319" y="877"/>
                    <a:pt x="319" y="877"/>
                  </a:cubicBezTo>
                  <a:cubicBezTo>
                    <a:pt x="320" y="877"/>
                    <a:pt x="320" y="877"/>
                    <a:pt x="320" y="877"/>
                  </a:cubicBezTo>
                  <a:cubicBezTo>
                    <a:pt x="319" y="877"/>
                    <a:pt x="320" y="877"/>
                    <a:pt x="320" y="877"/>
                  </a:cubicBezTo>
                  <a:cubicBezTo>
                    <a:pt x="320" y="877"/>
                    <a:pt x="320" y="877"/>
                    <a:pt x="320" y="877"/>
                  </a:cubicBezTo>
                  <a:cubicBezTo>
                    <a:pt x="320" y="877"/>
                    <a:pt x="320" y="877"/>
                    <a:pt x="320" y="877"/>
                  </a:cubicBezTo>
                  <a:cubicBezTo>
                    <a:pt x="320" y="877"/>
                    <a:pt x="320" y="877"/>
                    <a:pt x="320" y="877"/>
                  </a:cubicBezTo>
                  <a:cubicBezTo>
                    <a:pt x="320" y="877"/>
                    <a:pt x="320" y="878"/>
                    <a:pt x="320" y="878"/>
                  </a:cubicBezTo>
                  <a:cubicBezTo>
                    <a:pt x="320" y="878"/>
                    <a:pt x="320" y="878"/>
                    <a:pt x="320" y="878"/>
                  </a:cubicBezTo>
                  <a:cubicBezTo>
                    <a:pt x="320" y="878"/>
                    <a:pt x="320" y="878"/>
                    <a:pt x="320" y="878"/>
                  </a:cubicBezTo>
                  <a:cubicBezTo>
                    <a:pt x="320" y="878"/>
                    <a:pt x="320" y="877"/>
                    <a:pt x="320" y="877"/>
                  </a:cubicBezTo>
                  <a:cubicBezTo>
                    <a:pt x="320" y="877"/>
                    <a:pt x="320" y="877"/>
                    <a:pt x="320" y="877"/>
                  </a:cubicBezTo>
                  <a:cubicBezTo>
                    <a:pt x="320" y="877"/>
                    <a:pt x="320" y="877"/>
                    <a:pt x="319" y="877"/>
                  </a:cubicBezTo>
                  <a:cubicBezTo>
                    <a:pt x="319" y="877"/>
                    <a:pt x="319" y="877"/>
                    <a:pt x="319" y="877"/>
                  </a:cubicBezTo>
                  <a:cubicBezTo>
                    <a:pt x="319" y="877"/>
                    <a:pt x="319" y="877"/>
                    <a:pt x="319" y="877"/>
                  </a:cubicBezTo>
                  <a:cubicBezTo>
                    <a:pt x="319" y="877"/>
                    <a:pt x="319" y="877"/>
                    <a:pt x="319" y="877"/>
                  </a:cubicBezTo>
                  <a:cubicBezTo>
                    <a:pt x="319" y="877"/>
                    <a:pt x="319" y="877"/>
                    <a:pt x="319" y="877"/>
                  </a:cubicBezTo>
                  <a:cubicBezTo>
                    <a:pt x="319" y="878"/>
                    <a:pt x="319" y="879"/>
                    <a:pt x="319" y="879"/>
                  </a:cubicBezTo>
                  <a:cubicBezTo>
                    <a:pt x="318" y="880"/>
                    <a:pt x="318" y="882"/>
                    <a:pt x="318" y="883"/>
                  </a:cubicBezTo>
                  <a:cubicBezTo>
                    <a:pt x="318" y="884"/>
                    <a:pt x="318" y="885"/>
                    <a:pt x="318" y="886"/>
                  </a:cubicBezTo>
                  <a:cubicBezTo>
                    <a:pt x="318" y="886"/>
                    <a:pt x="318" y="887"/>
                    <a:pt x="318" y="887"/>
                  </a:cubicBezTo>
                  <a:cubicBezTo>
                    <a:pt x="318" y="888"/>
                    <a:pt x="318" y="888"/>
                    <a:pt x="318" y="889"/>
                  </a:cubicBezTo>
                  <a:cubicBezTo>
                    <a:pt x="319" y="890"/>
                    <a:pt x="319" y="892"/>
                    <a:pt x="319" y="893"/>
                  </a:cubicBezTo>
                  <a:cubicBezTo>
                    <a:pt x="319" y="893"/>
                    <a:pt x="319" y="893"/>
                    <a:pt x="319" y="893"/>
                  </a:cubicBezTo>
                  <a:cubicBezTo>
                    <a:pt x="318" y="892"/>
                    <a:pt x="318" y="892"/>
                    <a:pt x="318" y="892"/>
                  </a:cubicBezTo>
                  <a:cubicBezTo>
                    <a:pt x="318" y="891"/>
                    <a:pt x="317" y="891"/>
                    <a:pt x="317" y="890"/>
                  </a:cubicBezTo>
                  <a:cubicBezTo>
                    <a:pt x="317" y="890"/>
                    <a:pt x="317" y="890"/>
                    <a:pt x="316" y="889"/>
                  </a:cubicBezTo>
                  <a:cubicBezTo>
                    <a:pt x="316" y="888"/>
                    <a:pt x="315" y="887"/>
                    <a:pt x="315" y="886"/>
                  </a:cubicBezTo>
                  <a:cubicBezTo>
                    <a:pt x="314" y="886"/>
                    <a:pt x="313" y="885"/>
                    <a:pt x="312" y="884"/>
                  </a:cubicBezTo>
                  <a:cubicBezTo>
                    <a:pt x="312" y="884"/>
                    <a:pt x="312" y="883"/>
                    <a:pt x="312" y="883"/>
                  </a:cubicBezTo>
                  <a:cubicBezTo>
                    <a:pt x="319" y="870"/>
                    <a:pt x="292" y="866"/>
                    <a:pt x="286" y="862"/>
                  </a:cubicBezTo>
                  <a:cubicBezTo>
                    <a:pt x="288" y="873"/>
                    <a:pt x="297" y="894"/>
                    <a:pt x="310" y="885"/>
                  </a:cubicBezTo>
                  <a:cubicBezTo>
                    <a:pt x="310" y="884"/>
                    <a:pt x="309" y="883"/>
                    <a:pt x="309" y="883"/>
                  </a:cubicBezTo>
                  <a:cubicBezTo>
                    <a:pt x="309" y="883"/>
                    <a:pt x="309" y="883"/>
                    <a:pt x="309" y="883"/>
                  </a:cubicBezTo>
                  <a:cubicBezTo>
                    <a:pt x="310" y="884"/>
                    <a:pt x="310" y="884"/>
                    <a:pt x="311" y="885"/>
                  </a:cubicBezTo>
                  <a:cubicBezTo>
                    <a:pt x="312" y="886"/>
                    <a:pt x="313" y="887"/>
                    <a:pt x="313" y="888"/>
                  </a:cubicBezTo>
                  <a:cubicBezTo>
                    <a:pt x="314" y="888"/>
                    <a:pt x="314" y="889"/>
                    <a:pt x="315" y="890"/>
                  </a:cubicBezTo>
                  <a:cubicBezTo>
                    <a:pt x="315" y="890"/>
                    <a:pt x="315" y="891"/>
                    <a:pt x="316" y="891"/>
                  </a:cubicBezTo>
                  <a:cubicBezTo>
                    <a:pt x="316" y="892"/>
                    <a:pt x="316" y="892"/>
                    <a:pt x="316" y="893"/>
                  </a:cubicBezTo>
                  <a:cubicBezTo>
                    <a:pt x="317" y="893"/>
                    <a:pt x="317" y="893"/>
                    <a:pt x="317" y="894"/>
                  </a:cubicBezTo>
                  <a:cubicBezTo>
                    <a:pt x="317" y="894"/>
                    <a:pt x="318" y="894"/>
                    <a:pt x="318" y="895"/>
                  </a:cubicBezTo>
                  <a:cubicBezTo>
                    <a:pt x="318" y="895"/>
                    <a:pt x="318" y="895"/>
                    <a:pt x="318" y="895"/>
                  </a:cubicBezTo>
                  <a:cubicBezTo>
                    <a:pt x="318" y="896"/>
                    <a:pt x="318" y="896"/>
                    <a:pt x="318" y="896"/>
                  </a:cubicBezTo>
                  <a:cubicBezTo>
                    <a:pt x="318" y="896"/>
                    <a:pt x="319" y="896"/>
                    <a:pt x="319" y="897"/>
                  </a:cubicBezTo>
                  <a:cubicBezTo>
                    <a:pt x="319" y="897"/>
                    <a:pt x="319" y="897"/>
                    <a:pt x="319" y="897"/>
                  </a:cubicBezTo>
                  <a:cubicBezTo>
                    <a:pt x="319" y="899"/>
                    <a:pt x="320" y="901"/>
                    <a:pt x="320" y="903"/>
                  </a:cubicBezTo>
                  <a:cubicBezTo>
                    <a:pt x="320" y="905"/>
                    <a:pt x="321" y="908"/>
                    <a:pt x="321" y="910"/>
                  </a:cubicBezTo>
                  <a:cubicBezTo>
                    <a:pt x="322" y="913"/>
                    <a:pt x="322" y="916"/>
                    <a:pt x="323" y="918"/>
                  </a:cubicBezTo>
                  <a:cubicBezTo>
                    <a:pt x="324" y="921"/>
                    <a:pt x="324" y="923"/>
                    <a:pt x="324" y="926"/>
                  </a:cubicBezTo>
                  <a:cubicBezTo>
                    <a:pt x="324" y="926"/>
                    <a:pt x="324" y="926"/>
                    <a:pt x="324" y="926"/>
                  </a:cubicBezTo>
                  <a:cubicBezTo>
                    <a:pt x="323" y="927"/>
                    <a:pt x="323" y="927"/>
                    <a:pt x="323" y="927"/>
                  </a:cubicBezTo>
                  <a:cubicBezTo>
                    <a:pt x="323" y="927"/>
                    <a:pt x="323" y="927"/>
                    <a:pt x="323" y="927"/>
                  </a:cubicBezTo>
                  <a:cubicBezTo>
                    <a:pt x="323" y="927"/>
                    <a:pt x="323" y="927"/>
                    <a:pt x="323" y="927"/>
                  </a:cubicBezTo>
                  <a:cubicBezTo>
                    <a:pt x="323" y="928"/>
                    <a:pt x="323" y="928"/>
                    <a:pt x="323" y="929"/>
                  </a:cubicBezTo>
                  <a:cubicBezTo>
                    <a:pt x="322" y="930"/>
                    <a:pt x="321" y="931"/>
                    <a:pt x="321" y="932"/>
                  </a:cubicBezTo>
                  <a:cubicBezTo>
                    <a:pt x="319" y="933"/>
                    <a:pt x="317" y="935"/>
                    <a:pt x="316" y="937"/>
                  </a:cubicBezTo>
                  <a:cubicBezTo>
                    <a:pt x="316" y="937"/>
                    <a:pt x="316" y="938"/>
                    <a:pt x="316" y="938"/>
                  </a:cubicBezTo>
                  <a:cubicBezTo>
                    <a:pt x="316" y="938"/>
                    <a:pt x="315" y="938"/>
                    <a:pt x="315" y="939"/>
                  </a:cubicBezTo>
                  <a:cubicBezTo>
                    <a:pt x="315" y="939"/>
                    <a:pt x="315" y="939"/>
                    <a:pt x="315" y="939"/>
                  </a:cubicBezTo>
                  <a:cubicBezTo>
                    <a:pt x="315" y="940"/>
                    <a:pt x="315" y="940"/>
                    <a:pt x="315" y="940"/>
                  </a:cubicBezTo>
                  <a:cubicBezTo>
                    <a:pt x="314" y="941"/>
                    <a:pt x="314" y="942"/>
                    <a:pt x="314" y="943"/>
                  </a:cubicBezTo>
                  <a:cubicBezTo>
                    <a:pt x="314" y="944"/>
                    <a:pt x="314" y="945"/>
                    <a:pt x="314" y="945"/>
                  </a:cubicBezTo>
                  <a:cubicBezTo>
                    <a:pt x="313" y="946"/>
                    <a:pt x="313" y="946"/>
                    <a:pt x="313" y="947"/>
                  </a:cubicBezTo>
                  <a:cubicBezTo>
                    <a:pt x="314" y="947"/>
                    <a:pt x="314" y="947"/>
                    <a:pt x="314" y="948"/>
                  </a:cubicBezTo>
                  <a:cubicBezTo>
                    <a:pt x="314" y="948"/>
                    <a:pt x="314" y="949"/>
                    <a:pt x="314" y="949"/>
                  </a:cubicBezTo>
                  <a:cubicBezTo>
                    <a:pt x="314" y="951"/>
                    <a:pt x="315" y="952"/>
                    <a:pt x="315" y="953"/>
                  </a:cubicBezTo>
                  <a:cubicBezTo>
                    <a:pt x="315" y="954"/>
                    <a:pt x="315" y="954"/>
                    <a:pt x="315" y="954"/>
                  </a:cubicBezTo>
                  <a:cubicBezTo>
                    <a:pt x="314" y="953"/>
                    <a:pt x="314" y="953"/>
                    <a:pt x="313" y="952"/>
                  </a:cubicBezTo>
                  <a:cubicBezTo>
                    <a:pt x="313" y="952"/>
                    <a:pt x="312" y="952"/>
                    <a:pt x="311" y="951"/>
                  </a:cubicBezTo>
                  <a:cubicBezTo>
                    <a:pt x="311" y="951"/>
                    <a:pt x="311" y="951"/>
                    <a:pt x="311" y="951"/>
                  </a:cubicBezTo>
                  <a:cubicBezTo>
                    <a:pt x="311" y="951"/>
                    <a:pt x="311" y="951"/>
                    <a:pt x="311" y="951"/>
                  </a:cubicBezTo>
                  <a:cubicBezTo>
                    <a:pt x="311" y="951"/>
                    <a:pt x="311" y="951"/>
                    <a:pt x="311" y="951"/>
                  </a:cubicBezTo>
                  <a:cubicBezTo>
                    <a:pt x="311" y="951"/>
                    <a:pt x="311" y="951"/>
                    <a:pt x="311" y="951"/>
                  </a:cubicBezTo>
                  <a:cubicBezTo>
                    <a:pt x="310" y="951"/>
                    <a:pt x="310" y="951"/>
                    <a:pt x="310" y="951"/>
                  </a:cubicBezTo>
                  <a:cubicBezTo>
                    <a:pt x="310" y="950"/>
                    <a:pt x="310" y="950"/>
                    <a:pt x="309" y="950"/>
                  </a:cubicBezTo>
                  <a:cubicBezTo>
                    <a:pt x="309" y="950"/>
                    <a:pt x="309" y="950"/>
                    <a:pt x="308" y="950"/>
                  </a:cubicBezTo>
                  <a:cubicBezTo>
                    <a:pt x="308" y="949"/>
                    <a:pt x="308" y="949"/>
                    <a:pt x="307" y="949"/>
                  </a:cubicBezTo>
                  <a:cubicBezTo>
                    <a:pt x="307" y="949"/>
                    <a:pt x="306" y="949"/>
                    <a:pt x="305" y="948"/>
                  </a:cubicBezTo>
                  <a:cubicBezTo>
                    <a:pt x="304" y="948"/>
                    <a:pt x="303" y="948"/>
                    <a:pt x="302" y="947"/>
                  </a:cubicBezTo>
                  <a:cubicBezTo>
                    <a:pt x="301" y="947"/>
                    <a:pt x="299" y="947"/>
                    <a:pt x="298" y="946"/>
                  </a:cubicBezTo>
                  <a:cubicBezTo>
                    <a:pt x="296" y="946"/>
                    <a:pt x="294" y="946"/>
                    <a:pt x="292" y="945"/>
                  </a:cubicBezTo>
                  <a:cubicBezTo>
                    <a:pt x="288" y="944"/>
                    <a:pt x="284" y="943"/>
                    <a:pt x="282" y="942"/>
                  </a:cubicBezTo>
                  <a:cubicBezTo>
                    <a:pt x="280" y="942"/>
                    <a:pt x="279" y="941"/>
                    <a:pt x="278" y="941"/>
                  </a:cubicBezTo>
                  <a:cubicBezTo>
                    <a:pt x="277" y="941"/>
                    <a:pt x="276" y="940"/>
                    <a:pt x="275" y="940"/>
                  </a:cubicBezTo>
                  <a:cubicBezTo>
                    <a:pt x="274" y="939"/>
                    <a:pt x="273" y="939"/>
                    <a:pt x="273" y="939"/>
                  </a:cubicBezTo>
                  <a:cubicBezTo>
                    <a:pt x="273" y="939"/>
                    <a:pt x="274" y="939"/>
                    <a:pt x="275" y="940"/>
                  </a:cubicBezTo>
                  <a:cubicBezTo>
                    <a:pt x="276" y="941"/>
                    <a:pt x="277" y="941"/>
                    <a:pt x="278" y="942"/>
                  </a:cubicBezTo>
                  <a:cubicBezTo>
                    <a:pt x="279" y="942"/>
                    <a:pt x="280" y="943"/>
                    <a:pt x="281" y="944"/>
                  </a:cubicBezTo>
                  <a:cubicBezTo>
                    <a:pt x="282" y="944"/>
                    <a:pt x="283" y="945"/>
                    <a:pt x="285" y="945"/>
                  </a:cubicBezTo>
                  <a:cubicBezTo>
                    <a:pt x="284" y="946"/>
                    <a:pt x="283" y="946"/>
                    <a:pt x="283" y="946"/>
                  </a:cubicBezTo>
                  <a:cubicBezTo>
                    <a:pt x="281" y="946"/>
                    <a:pt x="280" y="946"/>
                    <a:pt x="279" y="946"/>
                  </a:cubicBezTo>
                  <a:cubicBezTo>
                    <a:pt x="278" y="946"/>
                    <a:pt x="276" y="947"/>
                    <a:pt x="275" y="947"/>
                  </a:cubicBezTo>
                  <a:cubicBezTo>
                    <a:pt x="274" y="947"/>
                    <a:pt x="273" y="948"/>
                    <a:pt x="273" y="948"/>
                  </a:cubicBezTo>
                  <a:cubicBezTo>
                    <a:pt x="258" y="941"/>
                    <a:pt x="257" y="954"/>
                    <a:pt x="244" y="956"/>
                  </a:cubicBezTo>
                  <a:cubicBezTo>
                    <a:pt x="257" y="964"/>
                    <a:pt x="270" y="969"/>
                    <a:pt x="272" y="950"/>
                  </a:cubicBezTo>
                  <a:cubicBezTo>
                    <a:pt x="272" y="950"/>
                    <a:pt x="273" y="950"/>
                    <a:pt x="273" y="950"/>
                  </a:cubicBezTo>
                  <a:cubicBezTo>
                    <a:pt x="274" y="950"/>
                    <a:pt x="275" y="949"/>
                    <a:pt x="276" y="949"/>
                  </a:cubicBezTo>
                  <a:cubicBezTo>
                    <a:pt x="277" y="949"/>
                    <a:pt x="278" y="949"/>
                    <a:pt x="279" y="948"/>
                  </a:cubicBezTo>
                  <a:cubicBezTo>
                    <a:pt x="281" y="948"/>
                    <a:pt x="282" y="948"/>
                    <a:pt x="283" y="948"/>
                  </a:cubicBezTo>
                  <a:cubicBezTo>
                    <a:pt x="284" y="948"/>
                    <a:pt x="285" y="948"/>
                    <a:pt x="286" y="948"/>
                  </a:cubicBezTo>
                  <a:cubicBezTo>
                    <a:pt x="287" y="948"/>
                    <a:pt x="288" y="948"/>
                    <a:pt x="288" y="948"/>
                  </a:cubicBezTo>
                  <a:cubicBezTo>
                    <a:pt x="289" y="948"/>
                    <a:pt x="289" y="948"/>
                    <a:pt x="290" y="948"/>
                  </a:cubicBezTo>
                  <a:cubicBezTo>
                    <a:pt x="290" y="948"/>
                    <a:pt x="290" y="948"/>
                    <a:pt x="291" y="948"/>
                  </a:cubicBezTo>
                  <a:cubicBezTo>
                    <a:pt x="291" y="948"/>
                    <a:pt x="291" y="948"/>
                    <a:pt x="291" y="948"/>
                  </a:cubicBezTo>
                  <a:cubicBezTo>
                    <a:pt x="293" y="949"/>
                    <a:pt x="295" y="949"/>
                    <a:pt x="298" y="950"/>
                  </a:cubicBezTo>
                  <a:cubicBezTo>
                    <a:pt x="299" y="950"/>
                    <a:pt x="300" y="951"/>
                    <a:pt x="301" y="951"/>
                  </a:cubicBezTo>
                  <a:cubicBezTo>
                    <a:pt x="302" y="951"/>
                    <a:pt x="303" y="952"/>
                    <a:pt x="305" y="952"/>
                  </a:cubicBezTo>
                  <a:cubicBezTo>
                    <a:pt x="305" y="952"/>
                    <a:pt x="306" y="952"/>
                    <a:pt x="306" y="953"/>
                  </a:cubicBezTo>
                  <a:cubicBezTo>
                    <a:pt x="307" y="953"/>
                    <a:pt x="307" y="953"/>
                    <a:pt x="307" y="953"/>
                  </a:cubicBezTo>
                  <a:cubicBezTo>
                    <a:pt x="307" y="953"/>
                    <a:pt x="308" y="953"/>
                    <a:pt x="308" y="953"/>
                  </a:cubicBezTo>
                  <a:cubicBezTo>
                    <a:pt x="308" y="954"/>
                    <a:pt x="309" y="954"/>
                    <a:pt x="309" y="954"/>
                  </a:cubicBezTo>
                  <a:cubicBezTo>
                    <a:pt x="309" y="954"/>
                    <a:pt x="309" y="954"/>
                    <a:pt x="309" y="954"/>
                  </a:cubicBezTo>
                  <a:cubicBezTo>
                    <a:pt x="309" y="954"/>
                    <a:pt x="309" y="954"/>
                    <a:pt x="309" y="954"/>
                  </a:cubicBezTo>
                  <a:cubicBezTo>
                    <a:pt x="309" y="954"/>
                    <a:pt x="309" y="954"/>
                    <a:pt x="309" y="954"/>
                  </a:cubicBezTo>
                  <a:cubicBezTo>
                    <a:pt x="309" y="954"/>
                    <a:pt x="309" y="954"/>
                    <a:pt x="309" y="954"/>
                  </a:cubicBezTo>
                  <a:cubicBezTo>
                    <a:pt x="310" y="954"/>
                    <a:pt x="310" y="954"/>
                    <a:pt x="310" y="954"/>
                  </a:cubicBezTo>
                  <a:cubicBezTo>
                    <a:pt x="310" y="955"/>
                    <a:pt x="311" y="955"/>
                    <a:pt x="311" y="956"/>
                  </a:cubicBezTo>
                  <a:cubicBezTo>
                    <a:pt x="313" y="957"/>
                    <a:pt x="316" y="959"/>
                    <a:pt x="318" y="961"/>
                  </a:cubicBezTo>
                  <a:cubicBezTo>
                    <a:pt x="320" y="963"/>
                    <a:pt x="322" y="965"/>
                    <a:pt x="324" y="968"/>
                  </a:cubicBezTo>
                  <a:cubicBezTo>
                    <a:pt x="326" y="970"/>
                    <a:pt x="329" y="972"/>
                    <a:pt x="331" y="974"/>
                  </a:cubicBezTo>
                  <a:cubicBezTo>
                    <a:pt x="334" y="977"/>
                    <a:pt x="337" y="979"/>
                    <a:pt x="340" y="981"/>
                  </a:cubicBezTo>
                  <a:cubicBezTo>
                    <a:pt x="340" y="981"/>
                    <a:pt x="340" y="981"/>
                    <a:pt x="340" y="981"/>
                  </a:cubicBezTo>
                  <a:cubicBezTo>
                    <a:pt x="340" y="981"/>
                    <a:pt x="339" y="982"/>
                    <a:pt x="339" y="982"/>
                  </a:cubicBezTo>
                  <a:cubicBezTo>
                    <a:pt x="338" y="982"/>
                    <a:pt x="338" y="982"/>
                    <a:pt x="337" y="982"/>
                  </a:cubicBezTo>
                  <a:cubicBezTo>
                    <a:pt x="337" y="982"/>
                    <a:pt x="336" y="982"/>
                    <a:pt x="336" y="983"/>
                  </a:cubicBezTo>
                  <a:cubicBezTo>
                    <a:pt x="336" y="983"/>
                    <a:pt x="336" y="983"/>
                    <a:pt x="335" y="983"/>
                  </a:cubicBezTo>
                  <a:cubicBezTo>
                    <a:pt x="334" y="984"/>
                    <a:pt x="333" y="984"/>
                    <a:pt x="332" y="985"/>
                  </a:cubicBezTo>
                  <a:cubicBezTo>
                    <a:pt x="331" y="986"/>
                    <a:pt x="329" y="987"/>
                    <a:pt x="328" y="988"/>
                  </a:cubicBezTo>
                  <a:cubicBezTo>
                    <a:pt x="326" y="989"/>
                    <a:pt x="323" y="991"/>
                    <a:pt x="320" y="993"/>
                  </a:cubicBezTo>
                  <a:cubicBezTo>
                    <a:pt x="319" y="994"/>
                    <a:pt x="318" y="995"/>
                    <a:pt x="316" y="995"/>
                  </a:cubicBezTo>
                  <a:cubicBezTo>
                    <a:pt x="315" y="996"/>
                    <a:pt x="313" y="997"/>
                    <a:pt x="312" y="997"/>
                  </a:cubicBezTo>
                  <a:cubicBezTo>
                    <a:pt x="311" y="998"/>
                    <a:pt x="309" y="998"/>
                    <a:pt x="308" y="999"/>
                  </a:cubicBezTo>
                  <a:cubicBezTo>
                    <a:pt x="308" y="999"/>
                    <a:pt x="308" y="999"/>
                    <a:pt x="308" y="999"/>
                  </a:cubicBezTo>
                  <a:cubicBezTo>
                    <a:pt x="308" y="998"/>
                    <a:pt x="307" y="998"/>
                    <a:pt x="307" y="998"/>
                  </a:cubicBezTo>
                  <a:cubicBezTo>
                    <a:pt x="306" y="998"/>
                    <a:pt x="306" y="998"/>
                    <a:pt x="306" y="998"/>
                  </a:cubicBezTo>
                  <a:cubicBezTo>
                    <a:pt x="306" y="998"/>
                    <a:pt x="306" y="997"/>
                    <a:pt x="305" y="997"/>
                  </a:cubicBezTo>
                  <a:cubicBezTo>
                    <a:pt x="305" y="997"/>
                    <a:pt x="305" y="997"/>
                    <a:pt x="305" y="997"/>
                  </a:cubicBezTo>
                  <a:cubicBezTo>
                    <a:pt x="304" y="997"/>
                    <a:pt x="303" y="997"/>
                    <a:pt x="303" y="997"/>
                  </a:cubicBezTo>
                  <a:cubicBezTo>
                    <a:pt x="302" y="997"/>
                    <a:pt x="301" y="996"/>
                    <a:pt x="300" y="996"/>
                  </a:cubicBezTo>
                  <a:cubicBezTo>
                    <a:pt x="299" y="996"/>
                    <a:pt x="299" y="995"/>
                    <a:pt x="298" y="995"/>
                  </a:cubicBezTo>
                  <a:cubicBezTo>
                    <a:pt x="297" y="995"/>
                    <a:pt x="296" y="994"/>
                    <a:pt x="295" y="994"/>
                  </a:cubicBezTo>
                  <a:cubicBezTo>
                    <a:pt x="292" y="981"/>
                    <a:pt x="281" y="986"/>
                    <a:pt x="272" y="979"/>
                  </a:cubicBezTo>
                  <a:cubicBezTo>
                    <a:pt x="274" y="985"/>
                    <a:pt x="277" y="993"/>
                    <a:pt x="282" y="996"/>
                  </a:cubicBezTo>
                  <a:cubicBezTo>
                    <a:pt x="285" y="998"/>
                    <a:pt x="293" y="998"/>
                    <a:pt x="295" y="996"/>
                  </a:cubicBezTo>
                  <a:cubicBezTo>
                    <a:pt x="295" y="996"/>
                    <a:pt x="296" y="996"/>
                    <a:pt x="296" y="996"/>
                  </a:cubicBezTo>
                  <a:cubicBezTo>
                    <a:pt x="296" y="996"/>
                    <a:pt x="296" y="996"/>
                    <a:pt x="296" y="996"/>
                  </a:cubicBezTo>
                  <a:cubicBezTo>
                    <a:pt x="296" y="996"/>
                    <a:pt x="296" y="996"/>
                    <a:pt x="296" y="996"/>
                  </a:cubicBezTo>
                  <a:cubicBezTo>
                    <a:pt x="296" y="996"/>
                    <a:pt x="297" y="996"/>
                    <a:pt x="297" y="997"/>
                  </a:cubicBezTo>
                  <a:cubicBezTo>
                    <a:pt x="298" y="997"/>
                    <a:pt x="299" y="997"/>
                    <a:pt x="300" y="998"/>
                  </a:cubicBezTo>
                  <a:cubicBezTo>
                    <a:pt x="301" y="998"/>
                    <a:pt x="302" y="998"/>
                    <a:pt x="302" y="998"/>
                  </a:cubicBezTo>
                  <a:cubicBezTo>
                    <a:pt x="303" y="999"/>
                    <a:pt x="304" y="999"/>
                    <a:pt x="305" y="999"/>
                  </a:cubicBezTo>
                  <a:cubicBezTo>
                    <a:pt x="305" y="999"/>
                    <a:pt x="305" y="999"/>
                    <a:pt x="305" y="999"/>
                  </a:cubicBezTo>
                  <a:cubicBezTo>
                    <a:pt x="305" y="999"/>
                    <a:pt x="305" y="999"/>
                    <a:pt x="306" y="999"/>
                  </a:cubicBezTo>
                  <a:cubicBezTo>
                    <a:pt x="306" y="999"/>
                    <a:pt x="306" y="999"/>
                    <a:pt x="306" y="999"/>
                  </a:cubicBezTo>
                  <a:cubicBezTo>
                    <a:pt x="305" y="999"/>
                    <a:pt x="305" y="1000"/>
                    <a:pt x="304" y="1000"/>
                  </a:cubicBezTo>
                  <a:cubicBezTo>
                    <a:pt x="304" y="1000"/>
                    <a:pt x="304" y="1000"/>
                    <a:pt x="303" y="1000"/>
                  </a:cubicBezTo>
                  <a:cubicBezTo>
                    <a:pt x="303" y="1000"/>
                    <a:pt x="303" y="1000"/>
                    <a:pt x="302" y="1000"/>
                  </a:cubicBezTo>
                  <a:cubicBezTo>
                    <a:pt x="302" y="1000"/>
                    <a:pt x="301" y="1000"/>
                    <a:pt x="301" y="1001"/>
                  </a:cubicBezTo>
                  <a:cubicBezTo>
                    <a:pt x="300" y="1001"/>
                    <a:pt x="299" y="1001"/>
                    <a:pt x="298" y="1001"/>
                  </a:cubicBezTo>
                  <a:cubicBezTo>
                    <a:pt x="297" y="1002"/>
                    <a:pt x="296" y="1002"/>
                    <a:pt x="296" y="1002"/>
                  </a:cubicBezTo>
                  <a:cubicBezTo>
                    <a:pt x="296" y="1002"/>
                    <a:pt x="296" y="1002"/>
                    <a:pt x="297" y="1002"/>
                  </a:cubicBezTo>
                  <a:cubicBezTo>
                    <a:pt x="297" y="1002"/>
                    <a:pt x="298" y="1002"/>
                    <a:pt x="299" y="1002"/>
                  </a:cubicBezTo>
                  <a:cubicBezTo>
                    <a:pt x="299" y="1002"/>
                    <a:pt x="300" y="1003"/>
                    <a:pt x="301" y="1003"/>
                  </a:cubicBezTo>
                  <a:cubicBezTo>
                    <a:pt x="302" y="1003"/>
                    <a:pt x="302" y="1003"/>
                    <a:pt x="303" y="1003"/>
                  </a:cubicBezTo>
                  <a:cubicBezTo>
                    <a:pt x="303" y="1003"/>
                    <a:pt x="304" y="1003"/>
                    <a:pt x="304" y="1003"/>
                  </a:cubicBezTo>
                  <a:cubicBezTo>
                    <a:pt x="304" y="1002"/>
                    <a:pt x="304" y="1002"/>
                    <a:pt x="305" y="1002"/>
                  </a:cubicBezTo>
                  <a:cubicBezTo>
                    <a:pt x="307" y="1002"/>
                    <a:pt x="310" y="1001"/>
                    <a:pt x="313" y="1000"/>
                  </a:cubicBezTo>
                  <a:cubicBezTo>
                    <a:pt x="314" y="999"/>
                    <a:pt x="315" y="999"/>
                    <a:pt x="316" y="999"/>
                  </a:cubicBezTo>
                  <a:cubicBezTo>
                    <a:pt x="316" y="999"/>
                    <a:pt x="316" y="999"/>
                    <a:pt x="316" y="999"/>
                  </a:cubicBezTo>
                  <a:cubicBezTo>
                    <a:pt x="315" y="1000"/>
                    <a:pt x="315" y="1000"/>
                    <a:pt x="315" y="1001"/>
                  </a:cubicBezTo>
                  <a:cubicBezTo>
                    <a:pt x="315" y="1001"/>
                    <a:pt x="314" y="1002"/>
                    <a:pt x="314" y="1002"/>
                  </a:cubicBezTo>
                  <a:cubicBezTo>
                    <a:pt x="314" y="1003"/>
                    <a:pt x="313" y="1004"/>
                    <a:pt x="313" y="1005"/>
                  </a:cubicBezTo>
                  <a:cubicBezTo>
                    <a:pt x="313" y="1005"/>
                    <a:pt x="313" y="1005"/>
                    <a:pt x="313" y="1005"/>
                  </a:cubicBezTo>
                  <a:cubicBezTo>
                    <a:pt x="302" y="1010"/>
                    <a:pt x="297" y="1019"/>
                    <a:pt x="305" y="1032"/>
                  </a:cubicBezTo>
                  <a:cubicBezTo>
                    <a:pt x="309" y="1021"/>
                    <a:pt x="319" y="1019"/>
                    <a:pt x="313" y="1006"/>
                  </a:cubicBezTo>
                  <a:cubicBezTo>
                    <a:pt x="313" y="1006"/>
                    <a:pt x="313" y="1006"/>
                    <a:pt x="314" y="1005"/>
                  </a:cubicBezTo>
                  <a:cubicBezTo>
                    <a:pt x="314" y="1004"/>
                    <a:pt x="315" y="1004"/>
                    <a:pt x="315" y="1003"/>
                  </a:cubicBezTo>
                  <a:cubicBezTo>
                    <a:pt x="315" y="1002"/>
                    <a:pt x="316" y="1002"/>
                    <a:pt x="316" y="1001"/>
                  </a:cubicBezTo>
                  <a:cubicBezTo>
                    <a:pt x="316" y="1001"/>
                    <a:pt x="316" y="1000"/>
                    <a:pt x="317" y="1000"/>
                  </a:cubicBezTo>
                  <a:cubicBezTo>
                    <a:pt x="317" y="999"/>
                    <a:pt x="318" y="998"/>
                    <a:pt x="319" y="997"/>
                  </a:cubicBezTo>
                  <a:cubicBezTo>
                    <a:pt x="320" y="997"/>
                    <a:pt x="321" y="996"/>
                    <a:pt x="322" y="995"/>
                  </a:cubicBezTo>
                  <a:cubicBezTo>
                    <a:pt x="325" y="994"/>
                    <a:pt x="327" y="992"/>
                    <a:pt x="330" y="990"/>
                  </a:cubicBezTo>
                  <a:cubicBezTo>
                    <a:pt x="331" y="989"/>
                    <a:pt x="332" y="988"/>
                    <a:pt x="333" y="987"/>
                  </a:cubicBezTo>
                  <a:cubicBezTo>
                    <a:pt x="335" y="987"/>
                    <a:pt x="336" y="986"/>
                    <a:pt x="337" y="985"/>
                  </a:cubicBezTo>
                  <a:cubicBezTo>
                    <a:pt x="337" y="985"/>
                    <a:pt x="337" y="985"/>
                    <a:pt x="337" y="985"/>
                  </a:cubicBezTo>
                  <a:cubicBezTo>
                    <a:pt x="338" y="985"/>
                    <a:pt x="338" y="985"/>
                    <a:pt x="338" y="985"/>
                  </a:cubicBezTo>
                  <a:cubicBezTo>
                    <a:pt x="339" y="984"/>
                    <a:pt x="339" y="984"/>
                    <a:pt x="339" y="984"/>
                  </a:cubicBezTo>
                  <a:cubicBezTo>
                    <a:pt x="340" y="983"/>
                    <a:pt x="340" y="983"/>
                    <a:pt x="341" y="983"/>
                  </a:cubicBezTo>
                  <a:cubicBezTo>
                    <a:pt x="341" y="983"/>
                    <a:pt x="341" y="982"/>
                    <a:pt x="341" y="982"/>
                  </a:cubicBezTo>
                  <a:cubicBezTo>
                    <a:pt x="344" y="984"/>
                    <a:pt x="346" y="985"/>
                    <a:pt x="348" y="987"/>
                  </a:cubicBezTo>
                  <a:cubicBezTo>
                    <a:pt x="351" y="988"/>
                    <a:pt x="354" y="990"/>
                    <a:pt x="357" y="992"/>
                  </a:cubicBezTo>
                  <a:cubicBezTo>
                    <a:pt x="357" y="992"/>
                    <a:pt x="358" y="993"/>
                    <a:pt x="359" y="993"/>
                  </a:cubicBezTo>
                  <a:cubicBezTo>
                    <a:pt x="359" y="994"/>
                    <a:pt x="360" y="994"/>
                    <a:pt x="361" y="995"/>
                  </a:cubicBezTo>
                  <a:cubicBezTo>
                    <a:pt x="362" y="996"/>
                    <a:pt x="363" y="997"/>
                    <a:pt x="364" y="999"/>
                  </a:cubicBezTo>
                  <a:cubicBezTo>
                    <a:pt x="369" y="1003"/>
                    <a:pt x="373" y="1010"/>
                    <a:pt x="377" y="1015"/>
                  </a:cubicBezTo>
                  <a:cubicBezTo>
                    <a:pt x="379" y="1019"/>
                    <a:pt x="381" y="1022"/>
                    <a:pt x="383" y="1025"/>
                  </a:cubicBezTo>
                  <a:cubicBezTo>
                    <a:pt x="382" y="1025"/>
                    <a:pt x="382" y="1025"/>
                    <a:pt x="382" y="1024"/>
                  </a:cubicBezTo>
                  <a:cubicBezTo>
                    <a:pt x="381" y="1024"/>
                    <a:pt x="381" y="1024"/>
                    <a:pt x="381" y="1024"/>
                  </a:cubicBezTo>
                  <a:cubicBezTo>
                    <a:pt x="381" y="1024"/>
                    <a:pt x="380" y="1024"/>
                    <a:pt x="380" y="1024"/>
                  </a:cubicBezTo>
                  <a:cubicBezTo>
                    <a:pt x="380" y="1024"/>
                    <a:pt x="380" y="1024"/>
                    <a:pt x="380" y="1024"/>
                  </a:cubicBezTo>
                  <a:cubicBezTo>
                    <a:pt x="379" y="1023"/>
                    <a:pt x="378" y="1023"/>
                    <a:pt x="377" y="1023"/>
                  </a:cubicBezTo>
                  <a:cubicBezTo>
                    <a:pt x="376" y="1023"/>
                    <a:pt x="375" y="1024"/>
                    <a:pt x="374" y="1024"/>
                  </a:cubicBezTo>
                  <a:cubicBezTo>
                    <a:pt x="373" y="1024"/>
                    <a:pt x="372" y="1024"/>
                    <a:pt x="371" y="1024"/>
                  </a:cubicBezTo>
                  <a:cubicBezTo>
                    <a:pt x="371" y="1024"/>
                    <a:pt x="370" y="1025"/>
                    <a:pt x="369" y="1025"/>
                  </a:cubicBezTo>
                  <a:cubicBezTo>
                    <a:pt x="367" y="1025"/>
                    <a:pt x="366" y="1025"/>
                    <a:pt x="365" y="1026"/>
                  </a:cubicBezTo>
                  <a:cubicBezTo>
                    <a:pt x="355" y="1013"/>
                    <a:pt x="346" y="1029"/>
                    <a:pt x="337" y="1014"/>
                  </a:cubicBezTo>
                  <a:cubicBezTo>
                    <a:pt x="337" y="1022"/>
                    <a:pt x="340" y="1030"/>
                    <a:pt x="348" y="1033"/>
                  </a:cubicBezTo>
                  <a:cubicBezTo>
                    <a:pt x="354" y="1036"/>
                    <a:pt x="365" y="1035"/>
                    <a:pt x="366" y="1027"/>
                  </a:cubicBezTo>
                  <a:cubicBezTo>
                    <a:pt x="367" y="1027"/>
                    <a:pt x="368" y="1027"/>
                    <a:pt x="369" y="1026"/>
                  </a:cubicBezTo>
                  <a:cubicBezTo>
                    <a:pt x="370" y="1026"/>
                    <a:pt x="371" y="1026"/>
                    <a:pt x="372" y="1026"/>
                  </a:cubicBezTo>
                  <a:cubicBezTo>
                    <a:pt x="373" y="1026"/>
                    <a:pt x="374" y="1025"/>
                    <a:pt x="375" y="1025"/>
                  </a:cubicBezTo>
                  <a:cubicBezTo>
                    <a:pt x="376" y="1025"/>
                    <a:pt x="376" y="1025"/>
                    <a:pt x="377" y="1025"/>
                  </a:cubicBezTo>
                  <a:cubicBezTo>
                    <a:pt x="378" y="1025"/>
                    <a:pt x="379" y="1025"/>
                    <a:pt x="379" y="1025"/>
                  </a:cubicBezTo>
                  <a:cubicBezTo>
                    <a:pt x="380" y="1025"/>
                    <a:pt x="380" y="1025"/>
                    <a:pt x="380" y="1025"/>
                  </a:cubicBezTo>
                  <a:cubicBezTo>
                    <a:pt x="380" y="1025"/>
                    <a:pt x="380" y="1025"/>
                    <a:pt x="380" y="1025"/>
                  </a:cubicBezTo>
                  <a:cubicBezTo>
                    <a:pt x="381" y="1025"/>
                    <a:pt x="381" y="1025"/>
                    <a:pt x="381" y="1025"/>
                  </a:cubicBezTo>
                  <a:cubicBezTo>
                    <a:pt x="382" y="1026"/>
                    <a:pt x="382" y="1026"/>
                    <a:pt x="383" y="1026"/>
                  </a:cubicBezTo>
                  <a:cubicBezTo>
                    <a:pt x="383" y="1026"/>
                    <a:pt x="383" y="1026"/>
                    <a:pt x="383" y="1026"/>
                  </a:cubicBezTo>
                  <a:cubicBezTo>
                    <a:pt x="385" y="1028"/>
                    <a:pt x="386" y="1031"/>
                    <a:pt x="388" y="1033"/>
                  </a:cubicBezTo>
                  <a:cubicBezTo>
                    <a:pt x="395" y="1044"/>
                    <a:pt x="402" y="1054"/>
                    <a:pt x="407" y="1063"/>
                  </a:cubicBezTo>
                  <a:cubicBezTo>
                    <a:pt x="408" y="1065"/>
                    <a:pt x="409" y="1066"/>
                    <a:pt x="409" y="1067"/>
                  </a:cubicBezTo>
                  <a:cubicBezTo>
                    <a:pt x="410" y="1068"/>
                    <a:pt x="411" y="1069"/>
                    <a:pt x="411" y="1070"/>
                  </a:cubicBezTo>
                  <a:cubicBezTo>
                    <a:pt x="412" y="1071"/>
                    <a:pt x="413" y="1072"/>
                    <a:pt x="414" y="1073"/>
                  </a:cubicBezTo>
                  <a:cubicBezTo>
                    <a:pt x="396" y="1069"/>
                    <a:pt x="386" y="1069"/>
                    <a:pt x="366" y="1066"/>
                  </a:cubicBezTo>
                  <a:cubicBezTo>
                    <a:pt x="345" y="1061"/>
                    <a:pt x="314" y="1060"/>
                    <a:pt x="296" y="1050"/>
                  </a:cubicBezTo>
                  <a:cubicBezTo>
                    <a:pt x="277" y="1040"/>
                    <a:pt x="261" y="1014"/>
                    <a:pt x="230" y="1015"/>
                  </a:cubicBezTo>
                  <a:cubicBezTo>
                    <a:pt x="227" y="1013"/>
                    <a:pt x="224" y="1011"/>
                    <a:pt x="221" y="1009"/>
                  </a:cubicBezTo>
                  <a:cubicBezTo>
                    <a:pt x="215" y="1006"/>
                    <a:pt x="209" y="1001"/>
                    <a:pt x="203" y="996"/>
                  </a:cubicBezTo>
                  <a:cubicBezTo>
                    <a:pt x="202" y="996"/>
                    <a:pt x="201" y="995"/>
                    <a:pt x="201" y="994"/>
                  </a:cubicBezTo>
                  <a:cubicBezTo>
                    <a:pt x="200" y="994"/>
                    <a:pt x="199" y="993"/>
                    <a:pt x="198" y="993"/>
                  </a:cubicBezTo>
                  <a:cubicBezTo>
                    <a:pt x="197" y="992"/>
                    <a:pt x="197" y="992"/>
                    <a:pt x="197" y="992"/>
                  </a:cubicBezTo>
                  <a:cubicBezTo>
                    <a:pt x="197" y="991"/>
                    <a:pt x="197" y="991"/>
                    <a:pt x="197" y="991"/>
                  </a:cubicBezTo>
                  <a:cubicBezTo>
                    <a:pt x="197" y="991"/>
                    <a:pt x="197" y="991"/>
                    <a:pt x="197" y="991"/>
                  </a:cubicBezTo>
                  <a:cubicBezTo>
                    <a:pt x="196" y="991"/>
                    <a:pt x="196" y="991"/>
                    <a:pt x="196" y="991"/>
                  </a:cubicBezTo>
                  <a:cubicBezTo>
                    <a:pt x="196" y="990"/>
                    <a:pt x="196" y="990"/>
                    <a:pt x="195" y="990"/>
                  </a:cubicBezTo>
                  <a:cubicBezTo>
                    <a:pt x="194" y="989"/>
                    <a:pt x="194" y="989"/>
                    <a:pt x="194" y="989"/>
                  </a:cubicBezTo>
                  <a:cubicBezTo>
                    <a:pt x="192" y="986"/>
                    <a:pt x="190" y="982"/>
                    <a:pt x="188" y="978"/>
                  </a:cubicBezTo>
                  <a:cubicBezTo>
                    <a:pt x="187" y="975"/>
                    <a:pt x="185" y="971"/>
                    <a:pt x="184" y="967"/>
                  </a:cubicBezTo>
                  <a:cubicBezTo>
                    <a:pt x="183" y="965"/>
                    <a:pt x="182" y="963"/>
                    <a:pt x="181" y="961"/>
                  </a:cubicBezTo>
                  <a:cubicBezTo>
                    <a:pt x="181" y="961"/>
                    <a:pt x="181" y="961"/>
                    <a:pt x="181" y="960"/>
                  </a:cubicBezTo>
                  <a:cubicBezTo>
                    <a:pt x="181" y="960"/>
                    <a:pt x="182" y="960"/>
                    <a:pt x="182" y="959"/>
                  </a:cubicBezTo>
                  <a:cubicBezTo>
                    <a:pt x="182" y="959"/>
                    <a:pt x="182" y="959"/>
                    <a:pt x="182" y="958"/>
                  </a:cubicBezTo>
                  <a:cubicBezTo>
                    <a:pt x="182" y="958"/>
                    <a:pt x="182" y="958"/>
                    <a:pt x="182" y="958"/>
                  </a:cubicBezTo>
                  <a:cubicBezTo>
                    <a:pt x="182" y="958"/>
                    <a:pt x="182" y="958"/>
                    <a:pt x="182" y="958"/>
                  </a:cubicBezTo>
                  <a:cubicBezTo>
                    <a:pt x="183" y="957"/>
                    <a:pt x="183" y="956"/>
                    <a:pt x="183" y="956"/>
                  </a:cubicBezTo>
                  <a:cubicBezTo>
                    <a:pt x="183" y="955"/>
                    <a:pt x="184" y="954"/>
                    <a:pt x="184" y="954"/>
                  </a:cubicBezTo>
                  <a:cubicBezTo>
                    <a:pt x="184" y="953"/>
                    <a:pt x="184" y="952"/>
                    <a:pt x="185" y="952"/>
                  </a:cubicBezTo>
                  <a:cubicBezTo>
                    <a:pt x="185" y="951"/>
                    <a:pt x="185" y="950"/>
                    <a:pt x="186" y="949"/>
                  </a:cubicBezTo>
                  <a:cubicBezTo>
                    <a:pt x="186" y="949"/>
                    <a:pt x="187" y="948"/>
                    <a:pt x="187" y="947"/>
                  </a:cubicBezTo>
                  <a:cubicBezTo>
                    <a:pt x="187" y="947"/>
                    <a:pt x="187" y="947"/>
                    <a:pt x="187" y="947"/>
                  </a:cubicBezTo>
                  <a:cubicBezTo>
                    <a:pt x="204" y="948"/>
                    <a:pt x="206" y="939"/>
                    <a:pt x="197" y="925"/>
                  </a:cubicBezTo>
                  <a:cubicBezTo>
                    <a:pt x="190" y="930"/>
                    <a:pt x="178" y="934"/>
                    <a:pt x="185" y="946"/>
                  </a:cubicBezTo>
                  <a:cubicBezTo>
                    <a:pt x="185" y="947"/>
                    <a:pt x="185" y="947"/>
                    <a:pt x="185" y="947"/>
                  </a:cubicBezTo>
                  <a:cubicBezTo>
                    <a:pt x="185" y="947"/>
                    <a:pt x="185" y="947"/>
                    <a:pt x="185" y="947"/>
                  </a:cubicBezTo>
                  <a:cubicBezTo>
                    <a:pt x="184" y="947"/>
                    <a:pt x="184" y="948"/>
                    <a:pt x="184" y="948"/>
                  </a:cubicBezTo>
                  <a:cubicBezTo>
                    <a:pt x="183" y="949"/>
                    <a:pt x="183" y="950"/>
                    <a:pt x="183" y="951"/>
                  </a:cubicBezTo>
                  <a:cubicBezTo>
                    <a:pt x="182" y="951"/>
                    <a:pt x="182" y="952"/>
                    <a:pt x="182" y="953"/>
                  </a:cubicBezTo>
                  <a:cubicBezTo>
                    <a:pt x="181" y="953"/>
                    <a:pt x="181" y="954"/>
                    <a:pt x="181" y="955"/>
                  </a:cubicBezTo>
                  <a:cubicBezTo>
                    <a:pt x="181" y="956"/>
                    <a:pt x="180" y="956"/>
                    <a:pt x="180" y="957"/>
                  </a:cubicBezTo>
                  <a:cubicBezTo>
                    <a:pt x="180" y="957"/>
                    <a:pt x="180" y="957"/>
                    <a:pt x="180" y="957"/>
                  </a:cubicBezTo>
                  <a:cubicBezTo>
                    <a:pt x="180" y="957"/>
                    <a:pt x="180" y="958"/>
                    <a:pt x="180" y="958"/>
                  </a:cubicBezTo>
                  <a:cubicBezTo>
                    <a:pt x="180" y="958"/>
                    <a:pt x="180" y="958"/>
                    <a:pt x="180" y="959"/>
                  </a:cubicBezTo>
                  <a:cubicBezTo>
                    <a:pt x="180" y="959"/>
                    <a:pt x="180" y="960"/>
                    <a:pt x="180" y="960"/>
                  </a:cubicBezTo>
                  <a:cubicBezTo>
                    <a:pt x="180" y="960"/>
                    <a:pt x="180" y="960"/>
                    <a:pt x="180" y="961"/>
                  </a:cubicBezTo>
                  <a:cubicBezTo>
                    <a:pt x="179" y="959"/>
                    <a:pt x="178" y="957"/>
                    <a:pt x="177" y="956"/>
                  </a:cubicBezTo>
                  <a:cubicBezTo>
                    <a:pt x="177" y="955"/>
                    <a:pt x="176" y="954"/>
                    <a:pt x="175" y="953"/>
                  </a:cubicBezTo>
                  <a:cubicBezTo>
                    <a:pt x="175" y="953"/>
                    <a:pt x="175" y="953"/>
                    <a:pt x="175" y="953"/>
                  </a:cubicBezTo>
                  <a:cubicBezTo>
                    <a:pt x="175" y="953"/>
                    <a:pt x="175" y="953"/>
                    <a:pt x="175" y="953"/>
                  </a:cubicBezTo>
                  <a:cubicBezTo>
                    <a:pt x="174" y="952"/>
                    <a:pt x="174" y="952"/>
                    <a:pt x="174" y="952"/>
                  </a:cubicBezTo>
                  <a:cubicBezTo>
                    <a:pt x="174" y="952"/>
                    <a:pt x="173" y="951"/>
                    <a:pt x="173" y="951"/>
                  </a:cubicBezTo>
                  <a:cubicBezTo>
                    <a:pt x="171" y="950"/>
                    <a:pt x="169" y="948"/>
                    <a:pt x="168" y="947"/>
                  </a:cubicBezTo>
                  <a:cubicBezTo>
                    <a:pt x="167" y="947"/>
                    <a:pt x="166" y="946"/>
                    <a:pt x="165" y="945"/>
                  </a:cubicBezTo>
                  <a:cubicBezTo>
                    <a:pt x="165" y="945"/>
                    <a:pt x="165" y="945"/>
                    <a:pt x="165" y="944"/>
                  </a:cubicBezTo>
                  <a:cubicBezTo>
                    <a:pt x="165" y="944"/>
                    <a:pt x="165" y="943"/>
                    <a:pt x="165" y="943"/>
                  </a:cubicBezTo>
                  <a:cubicBezTo>
                    <a:pt x="165" y="943"/>
                    <a:pt x="165" y="942"/>
                    <a:pt x="164" y="942"/>
                  </a:cubicBezTo>
                  <a:cubicBezTo>
                    <a:pt x="164" y="942"/>
                    <a:pt x="164" y="942"/>
                    <a:pt x="164" y="941"/>
                  </a:cubicBezTo>
                  <a:cubicBezTo>
                    <a:pt x="164" y="941"/>
                    <a:pt x="164" y="940"/>
                    <a:pt x="164" y="940"/>
                  </a:cubicBezTo>
                  <a:cubicBezTo>
                    <a:pt x="164" y="939"/>
                    <a:pt x="164" y="938"/>
                    <a:pt x="164" y="938"/>
                  </a:cubicBezTo>
                  <a:cubicBezTo>
                    <a:pt x="164" y="938"/>
                    <a:pt x="164" y="937"/>
                    <a:pt x="164" y="937"/>
                  </a:cubicBezTo>
                  <a:cubicBezTo>
                    <a:pt x="164" y="937"/>
                    <a:pt x="164" y="936"/>
                    <a:pt x="164" y="936"/>
                  </a:cubicBezTo>
                  <a:cubicBezTo>
                    <a:pt x="163" y="935"/>
                    <a:pt x="163" y="935"/>
                    <a:pt x="163" y="934"/>
                  </a:cubicBezTo>
                  <a:cubicBezTo>
                    <a:pt x="163" y="933"/>
                    <a:pt x="163" y="931"/>
                    <a:pt x="163" y="930"/>
                  </a:cubicBezTo>
                  <a:cubicBezTo>
                    <a:pt x="163" y="928"/>
                    <a:pt x="164" y="927"/>
                    <a:pt x="164" y="925"/>
                  </a:cubicBezTo>
                  <a:cubicBezTo>
                    <a:pt x="164" y="924"/>
                    <a:pt x="164" y="923"/>
                    <a:pt x="165" y="921"/>
                  </a:cubicBezTo>
                  <a:cubicBezTo>
                    <a:pt x="165" y="920"/>
                    <a:pt x="165" y="919"/>
                    <a:pt x="165" y="918"/>
                  </a:cubicBezTo>
                  <a:cubicBezTo>
                    <a:pt x="172" y="917"/>
                    <a:pt x="180" y="914"/>
                    <a:pt x="182" y="908"/>
                  </a:cubicBezTo>
                  <a:cubicBezTo>
                    <a:pt x="186" y="901"/>
                    <a:pt x="179" y="893"/>
                    <a:pt x="176" y="886"/>
                  </a:cubicBezTo>
                  <a:cubicBezTo>
                    <a:pt x="167" y="895"/>
                    <a:pt x="147" y="905"/>
                    <a:pt x="163" y="918"/>
                  </a:cubicBezTo>
                  <a:cubicBezTo>
                    <a:pt x="163" y="918"/>
                    <a:pt x="163" y="918"/>
                    <a:pt x="163" y="918"/>
                  </a:cubicBezTo>
                  <a:cubicBezTo>
                    <a:pt x="162" y="918"/>
                    <a:pt x="162" y="918"/>
                    <a:pt x="161" y="918"/>
                  </a:cubicBezTo>
                  <a:cubicBezTo>
                    <a:pt x="163" y="918"/>
                    <a:pt x="163" y="918"/>
                    <a:pt x="163" y="918"/>
                  </a:cubicBezTo>
                  <a:cubicBezTo>
                    <a:pt x="163" y="919"/>
                    <a:pt x="162" y="920"/>
                    <a:pt x="162" y="921"/>
                  </a:cubicBezTo>
                  <a:cubicBezTo>
                    <a:pt x="162" y="922"/>
                    <a:pt x="162" y="924"/>
                    <a:pt x="161" y="925"/>
                  </a:cubicBezTo>
                  <a:cubicBezTo>
                    <a:pt x="161" y="927"/>
                    <a:pt x="161" y="928"/>
                    <a:pt x="161" y="930"/>
                  </a:cubicBezTo>
                  <a:cubicBezTo>
                    <a:pt x="161" y="931"/>
                    <a:pt x="161" y="933"/>
                    <a:pt x="161" y="934"/>
                  </a:cubicBezTo>
                  <a:cubicBezTo>
                    <a:pt x="161" y="935"/>
                    <a:pt x="161" y="935"/>
                    <a:pt x="161" y="936"/>
                  </a:cubicBezTo>
                  <a:cubicBezTo>
                    <a:pt x="161" y="937"/>
                    <a:pt x="161" y="937"/>
                    <a:pt x="161" y="937"/>
                  </a:cubicBezTo>
                  <a:cubicBezTo>
                    <a:pt x="161" y="938"/>
                    <a:pt x="161" y="938"/>
                    <a:pt x="161" y="938"/>
                  </a:cubicBezTo>
                  <a:cubicBezTo>
                    <a:pt x="161" y="939"/>
                    <a:pt x="162" y="939"/>
                    <a:pt x="162" y="940"/>
                  </a:cubicBezTo>
                  <a:cubicBezTo>
                    <a:pt x="162" y="941"/>
                    <a:pt x="162" y="941"/>
                    <a:pt x="162" y="942"/>
                  </a:cubicBezTo>
                  <a:cubicBezTo>
                    <a:pt x="162" y="942"/>
                    <a:pt x="162" y="942"/>
                    <a:pt x="162" y="943"/>
                  </a:cubicBezTo>
                  <a:cubicBezTo>
                    <a:pt x="162" y="943"/>
                    <a:pt x="162" y="943"/>
                    <a:pt x="162" y="943"/>
                  </a:cubicBezTo>
                  <a:cubicBezTo>
                    <a:pt x="162" y="944"/>
                    <a:pt x="163" y="944"/>
                    <a:pt x="163" y="944"/>
                  </a:cubicBezTo>
                  <a:cubicBezTo>
                    <a:pt x="161" y="943"/>
                    <a:pt x="159" y="942"/>
                    <a:pt x="157" y="941"/>
                  </a:cubicBezTo>
                  <a:cubicBezTo>
                    <a:pt x="153" y="939"/>
                    <a:pt x="149" y="938"/>
                    <a:pt x="146" y="936"/>
                  </a:cubicBezTo>
                  <a:cubicBezTo>
                    <a:pt x="143" y="934"/>
                    <a:pt x="140" y="931"/>
                    <a:pt x="137" y="928"/>
                  </a:cubicBezTo>
                  <a:cubicBezTo>
                    <a:pt x="135" y="925"/>
                    <a:pt x="133" y="922"/>
                    <a:pt x="132" y="919"/>
                  </a:cubicBezTo>
                  <a:cubicBezTo>
                    <a:pt x="131" y="915"/>
                    <a:pt x="130" y="912"/>
                    <a:pt x="129" y="908"/>
                  </a:cubicBezTo>
                  <a:cubicBezTo>
                    <a:pt x="127" y="902"/>
                    <a:pt x="127" y="895"/>
                    <a:pt x="126" y="889"/>
                  </a:cubicBezTo>
                  <a:cubicBezTo>
                    <a:pt x="126" y="887"/>
                    <a:pt x="126" y="886"/>
                    <a:pt x="126" y="884"/>
                  </a:cubicBezTo>
                  <a:cubicBezTo>
                    <a:pt x="126" y="883"/>
                    <a:pt x="126" y="881"/>
                    <a:pt x="126" y="880"/>
                  </a:cubicBezTo>
                  <a:cubicBezTo>
                    <a:pt x="126" y="877"/>
                    <a:pt x="126" y="875"/>
                    <a:pt x="127" y="872"/>
                  </a:cubicBezTo>
                  <a:cubicBezTo>
                    <a:pt x="127" y="867"/>
                    <a:pt x="128" y="863"/>
                    <a:pt x="129" y="859"/>
                  </a:cubicBezTo>
                  <a:cubicBezTo>
                    <a:pt x="129" y="859"/>
                    <a:pt x="129" y="859"/>
                    <a:pt x="129" y="859"/>
                  </a:cubicBezTo>
                  <a:cubicBezTo>
                    <a:pt x="129" y="859"/>
                    <a:pt x="129" y="859"/>
                    <a:pt x="129" y="859"/>
                  </a:cubicBezTo>
                  <a:cubicBezTo>
                    <a:pt x="129" y="859"/>
                    <a:pt x="129" y="859"/>
                    <a:pt x="130" y="859"/>
                  </a:cubicBezTo>
                  <a:cubicBezTo>
                    <a:pt x="130" y="859"/>
                    <a:pt x="130" y="859"/>
                    <a:pt x="130" y="859"/>
                  </a:cubicBezTo>
                  <a:cubicBezTo>
                    <a:pt x="130" y="858"/>
                    <a:pt x="131" y="858"/>
                    <a:pt x="131" y="857"/>
                  </a:cubicBezTo>
                  <a:cubicBezTo>
                    <a:pt x="131" y="857"/>
                    <a:pt x="132" y="856"/>
                    <a:pt x="132" y="856"/>
                  </a:cubicBezTo>
                  <a:cubicBezTo>
                    <a:pt x="133" y="855"/>
                    <a:pt x="133" y="855"/>
                    <a:pt x="134" y="855"/>
                  </a:cubicBezTo>
                  <a:cubicBezTo>
                    <a:pt x="134" y="854"/>
                    <a:pt x="135" y="854"/>
                    <a:pt x="136" y="853"/>
                  </a:cubicBezTo>
                  <a:cubicBezTo>
                    <a:pt x="136" y="853"/>
                    <a:pt x="137" y="852"/>
                    <a:pt x="137" y="852"/>
                  </a:cubicBezTo>
                  <a:cubicBezTo>
                    <a:pt x="147" y="853"/>
                    <a:pt x="157" y="850"/>
                    <a:pt x="159" y="840"/>
                  </a:cubicBezTo>
                  <a:cubicBezTo>
                    <a:pt x="148" y="840"/>
                    <a:pt x="139" y="841"/>
                    <a:pt x="134" y="851"/>
                  </a:cubicBezTo>
                  <a:cubicBezTo>
                    <a:pt x="134" y="851"/>
                    <a:pt x="134" y="851"/>
                    <a:pt x="134" y="851"/>
                  </a:cubicBezTo>
                  <a:cubicBezTo>
                    <a:pt x="134" y="851"/>
                    <a:pt x="134" y="851"/>
                    <a:pt x="134" y="851"/>
                  </a:cubicBezTo>
                  <a:cubicBezTo>
                    <a:pt x="134" y="852"/>
                    <a:pt x="133" y="852"/>
                    <a:pt x="132" y="853"/>
                  </a:cubicBezTo>
                  <a:cubicBezTo>
                    <a:pt x="132" y="853"/>
                    <a:pt x="132" y="853"/>
                    <a:pt x="132" y="854"/>
                  </a:cubicBezTo>
                  <a:cubicBezTo>
                    <a:pt x="132" y="853"/>
                    <a:pt x="132" y="852"/>
                    <a:pt x="133" y="852"/>
                  </a:cubicBezTo>
                  <a:cubicBezTo>
                    <a:pt x="133" y="851"/>
                    <a:pt x="134" y="850"/>
                    <a:pt x="134" y="850"/>
                  </a:cubicBezTo>
                  <a:cubicBezTo>
                    <a:pt x="134" y="850"/>
                    <a:pt x="134" y="849"/>
                    <a:pt x="134" y="849"/>
                  </a:cubicBezTo>
                  <a:cubicBezTo>
                    <a:pt x="134" y="849"/>
                    <a:pt x="134" y="850"/>
                    <a:pt x="134" y="850"/>
                  </a:cubicBezTo>
                  <a:cubicBezTo>
                    <a:pt x="134" y="850"/>
                    <a:pt x="133" y="851"/>
                    <a:pt x="132" y="852"/>
                  </a:cubicBezTo>
                  <a:cubicBezTo>
                    <a:pt x="132" y="853"/>
                    <a:pt x="131" y="854"/>
                    <a:pt x="130" y="855"/>
                  </a:cubicBezTo>
                  <a:cubicBezTo>
                    <a:pt x="130" y="855"/>
                    <a:pt x="129" y="856"/>
                    <a:pt x="129" y="856"/>
                  </a:cubicBezTo>
                  <a:cubicBezTo>
                    <a:pt x="129" y="856"/>
                    <a:pt x="129" y="857"/>
                    <a:pt x="128" y="857"/>
                  </a:cubicBezTo>
                  <a:cubicBezTo>
                    <a:pt x="128" y="857"/>
                    <a:pt x="128" y="857"/>
                    <a:pt x="128" y="857"/>
                  </a:cubicBezTo>
                  <a:cubicBezTo>
                    <a:pt x="128" y="857"/>
                    <a:pt x="128" y="858"/>
                    <a:pt x="128" y="858"/>
                  </a:cubicBezTo>
                  <a:cubicBezTo>
                    <a:pt x="128" y="858"/>
                    <a:pt x="127" y="858"/>
                    <a:pt x="127" y="858"/>
                  </a:cubicBezTo>
                  <a:cubicBezTo>
                    <a:pt x="127" y="859"/>
                    <a:pt x="127" y="859"/>
                    <a:pt x="127" y="860"/>
                  </a:cubicBezTo>
                  <a:cubicBezTo>
                    <a:pt x="127" y="860"/>
                    <a:pt x="127" y="861"/>
                    <a:pt x="127" y="861"/>
                  </a:cubicBezTo>
                  <a:cubicBezTo>
                    <a:pt x="127" y="861"/>
                    <a:pt x="127" y="861"/>
                    <a:pt x="127" y="860"/>
                  </a:cubicBezTo>
                  <a:cubicBezTo>
                    <a:pt x="126" y="863"/>
                    <a:pt x="125" y="866"/>
                    <a:pt x="124" y="870"/>
                  </a:cubicBezTo>
                  <a:cubicBezTo>
                    <a:pt x="124" y="869"/>
                    <a:pt x="124" y="869"/>
                    <a:pt x="124" y="868"/>
                  </a:cubicBezTo>
                  <a:cubicBezTo>
                    <a:pt x="123" y="868"/>
                    <a:pt x="123" y="867"/>
                    <a:pt x="122" y="866"/>
                  </a:cubicBezTo>
                  <a:cubicBezTo>
                    <a:pt x="122" y="866"/>
                    <a:pt x="122" y="866"/>
                    <a:pt x="121" y="865"/>
                  </a:cubicBezTo>
                  <a:cubicBezTo>
                    <a:pt x="121" y="865"/>
                    <a:pt x="121" y="865"/>
                    <a:pt x="121" y="865"/>
                  </a:cubicBezTo>
                  <a:cubicBezTo>
                    <a:pt x="121" y="864"/>
                    <a:pt x="121" y="864"/>
                    <a:pt x="121" y="864"/>
                  </a:cubicBezTo>
                  <a:cubicBezTo>
                    <a:pt x="120" y="864"/>
                    <a:pt x="120" y="863"/>
                    <a:pt x="119" y="863"/>
                  </a:cubicBezTo>
                  <a:cubicBezTo>
                    <a:pt x="119" y="862"/>
                    <a:pt x="119" y="862"/>
                    <a:pt x="118" y="861"/>
                  </a:cubicBezTo>
                  <a:cubicBezTo>
                    <a:pt x="118" y="861"/>
                    <a:pt x="118" y="860"/>
                    <a:pt x="117" y="860"/>
                  </a:cubicBezTo>
                  <a:cubicBezTo>
                    <a:pt x="117" y="859"/>
                    <a:pt x="117" y="859"/>
                    <a:pt x="116" y="858"/>
                  </a:cubicBezTo>
                  <a:cubicBezTo>
                    <a:pt x="116" y="857"/>
                    <a:pt x="115" y="856"/>
                    <a:pt x="114" y="855"/>
                  </a:cubicBezTo>
                  <a:cubicBezTo>
                    <a:pt x="114" y="854"/>
                    <a:pt x="113" y="852"/>
                    <a:pt x="112" y="851"/>
                  </a:cubicBezTo>
                  <a:cubicBezTo>
                    <a:pt x="112" y="850"/>
                    <a:pt x="111" y="848"/>
                    <a:pt x="111" y="847"/>
                  </a:cubicBezTo>
                  <a:cubicBezTo>
                    <a:pt x="111" y="846"/>
                    <a:pt x="110" y="844"/>
                    <a:pt x="110" y="843"/>
                  </a:cubicBezTo>
                  <a:cubicBezTo>
                    <a:pt x="110" y="843"/>
                    <a:pt x="110" y="843"/>
                    <a:pt x="110" y="843"/>
                  </a:cubicBezTo>
                  <a:cubicBezTo>
                    <a:pt x="124" y="829"/>
                    <a:pt x="113" y="819"/>
                    <a:pt x="97" y="812"/>
                  </a:cubicBezTo>
                  <a:cubicBezTo>
                    <a:pt x="103" y="826"/>
                    <a:pt x="92" y="835"/>
                    <a:pt x="108" y="845"/>
                  </a:cubicBezTo>
                  <a:cubicBezTo>
                    <a:pt x="108" y="846"/>
                    <a:pt x="108" y="847"/>
                    <a:pt x="109" y="848"/>
                  </a:cubicBezTo>
                  <a:cubicBezTo>
                    <a:pt x="109" y="849"/>
                    <a:pt x="110" y="851"/>
                    <a:pt x="110" y="852"/>
                  </a:cubicBezTo>
                  <a:cubicBezTo>
                    <a:pt x="111" y="853"/>
                    <a:pt x="111" y="855"/>
                    <a:pt x="112" y="856"/>
                  </a:cubicBezTo>
                  <a:cubicBezTo>
                    <a:pt x="113" y="857"/>
                    <a:pt x="114" y="858"/>
                    <a:pt x="114" y="860"/>
                  </a:cubicBezTo>
                  <a:cubicBezTo>
                    <a:pt x="115" y="860"/>
                    <a:pt x="115" y="861"/>
                    <a:pt x="115" y="861"/>
                  </a:cubicBezTo>
                  <a:cubicBezTo>
                    <a:pt x="116" y="862"/>
                    <a:pt x="116" y="862"/>
                    <a:pt x="116" y="863"/>
                  </a:cubicBezTo>
                  <a:cubicBezTo>
                    <a:pt x="117" y="863"/>
                    <a:pt x="117" y="864"/>
                    <a:pt x="118" y="864"/>
                  </a:cubicBezTo>
                  <a:cubicBezTo>
                    <a:pt x="118" y="865"/>
                    <a:pt x="118" y="865"/>
                    <a:pt x="119" y="866"/>
                  </a:cubicBezTo>
                  <a:cubicBezTo>
                    <a:pt x="119" y="866"/>
                    <a:pt x="119" y="866"/>
                    <a:pt x="119" y="866"/>
                  </a:cubicBezTo>
                  <a:cubicBezTo>
                    <a:pt x="119" y="866"/>
                    <a:pt x="120" y="867"/>
                    <a:pt x="120" y="867"/>
                  </a:cubicBezTo>
                  <a:cubicBezTo>
                    <a:pt x="120" y="867"/>
                    <a:pt x="121" y="867"/>
                    <a:pt x="121" y="868"/>
                  </a:cubicBezTo>
                  <a:cubicBezTo>
                    <a:pt x="121" y="868"/>
                    <a:pt x="122" y="868"/>
                    <a:pt x="122" y="868"/>
                  </a:cubicBezTo>
                  <a:cubicBezTo>
                    <a:pt x="122" y="869"/>
                    <a:pt x="123" y="869"/>
                    <a:pt x="123" y="869"/>
                  </a:cubicBezTo>
                  <a:cubicBezTo>
                    <a:pt x="124" y="869"/>
                    <a:pt x="124" y="870"/>
                    <a:pt x="124" y="870"/>
                  </a:cubicBezTo>
                  <a:cubicBezTo>
                    <a:pt x="124" y="870"/>
                    <a:pt x="124" y="871"/>
                    <a:pt x="124" y="872"/>
                  </a:cubicBezTo>
                  <a:cubicBezTo>
                    <a:pt x="124" y="874"/>
                    <a:pt x="123" y="877"/>
                    <a:pt x="123" y="880"/>
                  </a:cubicBezTo>
                  <a:cubicBezTo>
                    <a:pt x="123" y="881"/>
                    <a:pt x="123" y="883"/>
                    <a:pt x="123" y="884"/>
                  </a:cubicBezTo>
                  <a:cubicBezTo>
                    <a:pt x="123" y="886"/>
                    <a:pt x="123" y="887"/>
                    <a:pt x="123" y="889"/>
                  </a:cubicBezTo>
                  <a:cubicBezTo>
                    <a:pt x="123" y="891"/>
                    <a:pt x="123" y="894"/>
                    <a:pt x="124" y="897"/>
                  </a:cubicBezTo>
                  <a:cubicBezTo>
                    <a:pt x="123" y="896"/>
                    <a:pt x="123" y="896"/>
                    <a:pt x="123" y="896"/>
                  </a:cubicBezTo>
                  <a:cubicBezTo>
                    <a:pt x="122" y="895"/>
                    <a:pt x="122" y="894"/>
                    <a:pt x="120" y="893"/>
                  </a:cubicBezTo>
                  <a:cubicBezTo>
                    <a:pt x="120" y="892"/>
                    <a:pt x="119" y="891"/>
                    <a:pt x="118" y="891"/>
                  </a:cubicBezTo>
                  <a:cubicBezTo>
                    <a:pt x="118" y="890"/>
                    <a:pt x="118" y="890"/>
                    <a:pt x="117" y="890"/>
                  </a:cubicBezTo>
                  <a:cubicBezTo>
                    <a:pt x="117" y="890"/>
                    <a:pt x="116" y="889"/>
                    <a:pt x="116" y="889"/>
                  </a:cubicBezTo>
                  <a:cubicBezTo>
                    <a:pt x="114" y="888"/>
                    <a:pt x="112" y="887"/>
                    <a:pt x="110" y="886"/>
                  </a:cubicBezTo>
                  <a:cubicBezTo>
                    <a:pt x="108" y="885"/>
                    <a:pt x="105" y="884"/>
                    <a:pt x="103" y="883"/>
                  </a:cubicBezTo>
                  <a:cubicBezTo>
                    <a:pt x="98" y="881"/>
                    <a:pt x="93" y="879"/>
                    <a:pt x="88" y="876"/>
                  </a:cubicBezTo>
                  <a:cubicBezTo>
                    <a:pt x="86" y="875"/>
                    <a:pt x="83" y="874"/>
                    <a:pt x="81" y="873"/>
                  </a:cubicBezTo>
                  <a:cubicBezTo>
                    <a:pt x="78" y="872"/>
                    <a:pt x="76" y="871"/>
                    <a:pt x="74" y="870"/>
                  </a:cubicBezTo>
                  <a:cubicBezTo>
                    <a:pt x="72" y="870"/>
                    <a:pt x="71" y="869"/>
                    <a:pt x="70" y="868"/>
                  </a:cubicBezTo>
                  <a:cubicBezTo>
                    <a:pt x="69" y="868"/>
                    <a:pt x="68" y="867"/>
                    <a:pt x="68" y="866"/>
                  </a:cubicBezTo>
                  <a:cubicBezTo>
                    <a:pt x="67" y="866"/>
                    <a:pt x="67" y="866"/>
                    <a:pt x="67" y="866"/>
                  </a:cubicBezTo>
                  <a:cubicBezTo>
                    <a:pt x="67" y="866"/>
                    <a:pt x="67" y="865"/>
                    <a:pt x="67" y="865"/>
                  </a:cubicBezTo>
                  <a:cubicBezTo>
                    <a:pt x="66" y="865"/>
                    <a:pt x="66" y="864"/>
                    <a:pt x="66" y="864"/>
                  </a:cubicBezTo>
                  <a:cubicBezTo>
                    <a:pt x="65" y="863"/>
                    <a:pt x="65" y="862"/>
                    <a:pt x="64" y="861"/>
                  </a:cubicBezTo>
                  <a:cubicBezTo>
                    <a:pt x="64" y="860"/>
                    <a:pt x="64" y="859"/>
                    <a:pt x="63" y="859"/>
                  </a:cubicBezTo>
                  <a:cubicBezTo>
                    <a:pt x="63" y="858"/>
                    <a:pt x="63" y="857"/>
                    <a:pt x="63" y="857"/>
                  </a:cubicBezTo>
                  <a:cubicBezTo>
                    <a:pt x="63" y="857"/>
                    <a:pt x="63" y="857"/>
                    <a:pt x="63" y="857"/>
                  </a:cubicBezTo>
                  <a:cubicBezTo>
                    <a:pt x="63" y="856"/>
                    <a:pt x="63" y="856"/>
                    <a:pt x="63" y="856"/>
                  </a:cubicBezTo>
                  <a:cubicBezTo>
                    <a:pt x="63" y="856"/>
                    <a:pt x="63" y="856"/>
                    <a:pt x="63" y="855"/>
                  </a:cubicBezTo>
                  <a:cubicBezTo>
                    <a:pt x="63" y="855"/>
                    <a:pt x="62" y="855"/>
                    <a:pt x="62" y="855"/>
                  </a:cubicBezTo>
                  <a:cubicBezTo>
                    <a:pt x="62" y="855"/>
                    <a:pt x="62" y="854"/>
                    <a:pt x="62" y="854"/>
                  </a:cubicBezTo>
                  <a:cubicBezTo>
                    <a:pt x="62" y="853"/>
                    <a:pt x="62" y="853"/>
                    <a:pt x="62" y="852"/>
                  </a:cubicBezTo>
                  <a:cubicBezTo>
                    <a:pt x="61" y="850"/>
                    <a:pt x="61" y="848"/>
                    <a:pt x="61" y="848"/>
                  </a:cubicBezTo>
                  <a:cubicBezTo>
                    <a:pt x="61" y="848"/>
                    <a:pt x="61" y="849"/>
                    <a:pt x="61" y="849"/>
                  </a:cubicBezTo>
                  <a:cubicBezTo>
                    <a:pt x="61" y="850"/>
                    <a:pt x="61" y="850"/>
                    <a:pt x="61" y="851"/>
                  </a:cubicBezTo>
                  <a:cubicBezTo>
                    <a:pt x="61" y="851"/>
                    <a:pt x="61" y="851"/>
                    <a:pt x="61" y="851"/>
                  </a:cubicBezTo>
                  <a:cubicBezTo>
                    <a:pt x="60" y="850"/>
                    <a:pt x="60" y="850"/>
                    <a:pt x="60" y="849"/>
                  </a:cubicBezTo>
                  <a:cubicBezTo>
                    <a:pt x="59" y="848"/>
                    <a:pt x="59" y="848"/>
                    <a:pt x="58" y="847"/>
                  </a:cubicBezTo>
                  <a:cubicBezTo>
                    <a:pt x="58" y="846"/>
                    <a:pt x="58" y="846"/>
                    <a:pt x="57" y="846"/>
                  </a:cubicBezTo>
                  <a:cubicBezTo>
                    <a:pt x="57" y="846"/>
                    <a:pt x="57" y="846"/>
                    <a:pt x="57" y="846"/>
                  </a:cubicBezTo>
                  <a:cubicBezTo>
                    <a:pt x="57" y="845"/>
                    <a:pt x="57" y="845"/>
                    <a:pt x="57" y="845"/>
                  </a:cubicBezTo>
                  <a:cubicBezTo>
                    <a:pt x="62" y="834"/>
                    <a:pt x="51" y="830"/>
                    <a:pt x="44" y="826"/>
                  </a:cubicBezTo>
                  <a:cubicBezTo>
                    <a:pt x="38" y="839"/>
                    <a:pt x="40" y="847"/>
                    <a:pt x="55" y="846"/>
                  </a:cubicBezTo>
                  <a:cubicBezTo>
                    <a:pt x="55" y="846"/>
                    <a:pt x="55" y="846"/>
                    <a:pt x="55" y="846"/>
                  </a:cubicBezTo>
                  <a:cubicBezTo>
                    <a:pt x="56" y="847"/>
                    <a:pt x="56" y="847"/>
                    <a:pt x="57" y="848"/>
                  </a:cubicBezTo>
                  <a:cubicBezTo>
                    <a:pt x="57" y="849"/>
                    <a:pt x="57" y="849"/>
                    <a:pt x="58" y="850"/>
                  </a:cubicBezTo>
                  <a:cubicBezTo>
                    <a:pt x="58" y="851"/>
                    <a:pt x="59" y="851"/>
                    <a:pt x="59" y="852"/>
                  </a:cubicBezTo>
                  <a:cubicBezTo>
                    <a:pt x="59" y="853"/>
                    <a:pt x="60" y="853"/>
                    <a:pt x="60" y="854"/>
                  </a:cubicBezTo>
                  <a:cubicBezTo>
                    <a:pt x="60" y="855"/>
                    <a:pt x="60" y="855"/>
                    <a:pt x="61" y="856"/>
                  </a:cubicBezTo>
                  <a:cubicBezTo>
                    <a:pt x="61" y="856"/>
                    <a:pt x="61" y="856"/>
                    <a:pt x="61" y="856"/>
                  </a:cubicBezTo>
                  <a:cubicBezTo>
                    <a:pt x="61" y="856"/>
                    <a:pt x="61" y="856"/>
                    <a:pt x="61" y="856"/>
                  </a:cubicBezTo>
                  <a:cubicBezTo>
                    <a:pt x="61" y="857"/>
                    <a:pt x="61" y="857"/>
                    <a:pt x="61" y="857"/>
                  </a:cubicBezTo>
                  <a:cubicBezTo>
                    <a:pt x="61" y="857"/>
                    <a:pt x="61" y="858"/>
                    <a:pt x="61" y="859"/>
                  </a:cubicBezTo>
                  <a:cubicBezTo>
                    <a:pt x="61" y="860"/>
                    <a:pt x="62" y="860"/>
                    <a:pt x="62" y="861"/>
                  </a:cubicBezTo>
                  <a:cubicBezTo>
                    <a:pt x="62" y="861"/>
                    <a:pt x="62" y="862"/>
                    <a:pt x="62" y="862"/>
                  </a:cubicBezTo>
                  <a:cubicBezTo>
                    <a:pt x="63" y="863"/>
                    <a:pt x="63" y="864"/>
                    <a:pt x="64" y="865"/>
                  </a:cubicBezTo>
                  <a:cubicBezTo>
                    <a:pt x="63" y="865"/>
                    <a:pt x="63" y="865"/>
                    <a:pt x="63" y="865"/>
                  </a:cubicBezTo>
                  <a:cubicBezTo>
                    <a:pt x="62" y="865"/>
                    <a:pt x="62" y="866"/>
                    <a:pt x="61" y="866"/>
                  </a:cubicBezTo>
                  <a:cubicBezTo>
                    <a:pt x="61" y="866"/>
                    <a:pt x="61" y="866"/>
                    <a:pt x="60" y="866"/>
                  </a:cubicBezTo>
                  <a:cubicBezTo>
                    <a:pt x="60" y="867"/>
                    <a:pt x="59" y="867"/>
                    <a:pt x="59" y="867"/>
                  </a:cubicBezTo>
                  <a:cubicBezTo>
                    <a:pt x="58" y="867"/>
                    <a:pt x="58" y="867"/>
                    <a:pt x="58" y="867"/>
                  </a:cubicBezTo>
                  <a:cubicBezTo>
                    <a:pt x="58" y="868"/>
                    <a:pt x="57" y="868"/>
                    <a:pt x="57" y="868"/>
                  </a:cubicBezTo>
                  <a:cubicBezTo>
                    <a:pt x="56" y="868"/>
                    <a:pt x="56" y="869"/>
                    <a:pt x="55" y="869"/>
                  </a:cubicBezTo>
                  <a:cubicBezTo>
                    <a:pt x="55" y="869"/>
                    <a:pt x="54" y="869"/>
                    <a:pt x="53" y="870"/>
                  </a:cubicBezTo>
                  <a:cubicBezTo>
                    <a:pt x="53" y="870"/>
                    <a:pt x="53" y="870"/>
                    <a:pt x="52" y="870"/>
                  </a:cubicBezTo>
                  <a:cubicBezTo>
                    <a:pt x="52" y="870"/>
                    <a:pt x="52" y="870"/>
                    <a:pt x="51" y="871"/>
                  </a:cubicBezTo>
                  <a:cubicBezTo>
                    <a:pt x="51" y="871"/>
                    <a:pt x="50" y="871"/>
                    <a:pt x="49" y="871"/>
                  </a:cubicBezTo>
                  <a:cubicBezTo>
                    <a:pt x="48" y="872"/>
                    <a:pt x="46" y="872"/>
                    <a:pt x="44" y="873"/>
                  </a:cubicBezTo>
                  <a:cubicBezTo>
                    <a:pt x="45" y="872"/>
                    <a:pt x="45" y="872"/>
                    <a:pt x="45" y="871"/>
                  </a:cubicBezTo>
                  <a:cubicBezTo>
                    <a:pt x="44" y="873"/>
                    <a:pt x="44" y="873"/>
                    <a:pt x="44" y="873"/>
                  </a:cubicBezTo>
                  <a:cubicBezTo>
                    <a:pt x="44" y="873"/>
                    <a:pt x="43" y="873"/>
                    <a:pt x="43" y="873"/>
                  </a:cubicBezTo>
                  <a:cubicBezTo>
                    <a:pt x="38" y="869"/>
                    <a:pt x="33" y="864"/>
                    <a:pt x="27" y="862"/>
                  </a:cubicBezTo>
                  <a:cubicBezTo>
                    <a:pt x="18" y="859"/>
                    <a:pt x="9" y="864"/>
                    <a:pt x="0" y="859"/>
                  </a:cubicBezTo>
                  <a:cubicBezTo>
                    <a:pt x="3" y="876"/>
                    <a:pt x="29" y="893"/>
                    <a:pt x="44" y="877"/>
                  </a:cubicBezTo>
                  <a:cubicBezTo>
                    <a:pt x="44" y="875"/>
                    <a:pt x="44" y="875"/>
                    <a:pt x="44" y="875"/>
                  </a:cubicBezTo>
                  <a:cubicBezTo>
                    <a:pt x="44" y="875"/>
                    <a:pt x="45" y="875"/>
                    <a:pt x="45" y="875"/>
                  </a:cubicBezTo>
                  <a:cubicBezTo>
                    <a:pt x="47" y="875"/>
                    <a:pt x="48" y="874"/>
                    <a:pt x="50" y="874"/>
                  </a:cubicBezTo>
                  <a:cubicBezTo>
                    <a:pt x="51" y="873"/>
                    <a:pt x="51" y="873"/>
                    <a:pt x="52" y="873"/>
                  </a:cubicBezTo>
                  <a:cubicBezTo>
                    <a:pt x="53" y="873"/>
                    <a:pt x="53" y="873"/>
                    <a:pt x="53" y="872"/>
                  </a:cubicBezTo>
                  <a:cubicBezTo>
                    <a:pt x="54" y="872"/>
                    <a:pt x="54" y="872"/>
                    <a:pt x="54" y="872"/>
                  </a:cubicBezTo>
                  <a:cubicBezTo>
                    <a:pt x="55" y="872"/>
                    <a:pt x="56" y="871"/>
                    <a:pt x="56" y="871"/>
                  </a:cubicBezTo>
                  <a:cubicBezTo>
                    <a:pt x="57" y="871"/>
                    <a:pt x="58" y="870"/>
                    <a:pt x="58" y="870"/>
                  </a:cubicBezTo>
                  <a:cubicBezTo>
                    <a:pt x="58" y="870"/>
                    <a:pt x="59" y="870"/>
                    <a:pt x="59" y="870"/>
                  </a:cubicBezTo>
                  <a:cubicBezTo>
                    <a:pt x="59" y="869"/>
                    <a:pt x="60" y="869"/>
                    <a:pt x="60" y="869"/>
                  </a:cubicBezTo>
                  <a:cubicBezTo>
                    <a:pt x="60" y="869"/>
                    <a:pt x="61" y="868"/>
                    <a:pt x="61" y="868"/>
                  </a:cubicBezTo>
                  <a:cubicBezTo>
                    <a:pt x="62" y="867"/>
                    <a:pt x="62" y="867"/>
                    <a:pt x="62" y="867"/>
                  </a:cubicBezTo>
                  <a:cubicBezTo>
                    <a:pt x="63" y="866"/>
                    <a:pt x="63" y="866"/>
                    <a:pt x="63" y="866"/>
                  </a:cubicBezTo>
                  <a:cubicBezTo>
                    <a:pt x="63" y="866"/>
                    <a:pt x="64" y="865"/>
                    <a:pt x="64" y="865"/>
                  </a:cubicBezTo>
                  <a:cubicBezTo>
                    <a:pt x="64" y="865"/>
                    <a:pt x="64" y="865"/>
                    <a:pt x="64" y="865"/>
                  </a:cubicBezTo>
                  <a:cubicBezTo>
                    <a:pt x="64" y="866"/>
                    <a:pt x="65" y="866"/>
                    <a:pt x="65" y="867"/>
                  </a:cubicBezTo>
                  <a:cubicBezTo>
                    <a:pt x="65" y="867"/>
                    <a:pt x="65" y="867"/>
                    <a:pt x="66" y="867"/>
                  </a:cubicBezTo>
                  <a:cubicBezTo>
                    <a:pt x="66" y="867"/>
                    <a:pt x="66" y="868"/>
                    <a:pt x="66" y="868"/>
                  </a:cubicBezTo>
                  <a:cubicBezTo>
                    <a:pt x="68" y="870"/>
                    <a:pt x="70" y="871"/>
                    <a:pt x="73" y="872"/>
                  </a:cubicBezTo>
                  <a:cubicBezTo>
                    <a:pt x="75" y="873"/>
                    <a:pt x="77" y="874"/>
                    <a:pt x="80" y="875"/>
                  </a:cubicBezTo>
                  <a:cubicBezTo>
                    <a:pt x="82" y="876"/>
                    <a:pt x="85" y="877"/>
                    <a:pt x="87" y="878"/>
                  </a:cubicBezTo>
                  <a:cubicBezTo>
                    <a:pt x="93" y="881"/>
                    <a:pt x="98" y="883"/>
                    <a:pt x="102" y="885"/>
                  </a:cubicBezTo>
                  <a:cubicBezTo>
                    <a:pt x="105" y="886"/>
                    <a:pt x="107" y="887"/>
                    <a:pt x="109" y="888"/>
                  </a:cubicBezTo>
                  <a:cubicBezTo>
                    <a:pt x="111" y="889"/>
                    <a:pt x="113" y="890"/>
                    <a:pt x="115" y="891"/>
                  </a:cubicBezTo>
                  <a:cubicBezTo>
                    <a:pt x="116" y="891"/>
                    <a:pt x="116" y="892"/>
                    <a:pt x="117" y="892"/>
                  </a:cubicBezTo>
                  <a:cubicBezTo>
                    <a:pt x="118" y="893"/>
                    <a:pt x="119" y="893"/>
                    <a:pt x="119" y="894"/>
                  </a:cubicBezTo>
                  <a:cubicBezTo>
                    <a:pt x="120" y="894"/>
                    <a:pt x="121" y="895"/>
                    <a:pt x="121" y="895"/>
                  </a:cubicBezTo>
                  <a:cubicBezTo>
                    <a:pt x="121" y="896"/>
                    <a:pt x="122" y="896"/>
                    <a:pt x="122" y="896"/>
                  </a:cubicBezTo>
                  <a:cubicBezTo>
                    <a:pt x="122" y="896"/>
                    <a:pt x="122" y="896"/>
                    <a:pt x="122" y="897"/>
                  </a:cubicBezTo>
                  <a:cubicBezTo>
                    <a:pt x="123" y="897"/>
                    <a:pt x="123" y="897"/>
                    <a:pt x="124" y="898"/>
                  </a:cubicBezTo>
                  <a:cubicBezTo>
                    <a:pt x="124" y="898"/>
                    <a:pt x="124" y="898"/>
                    <a:pt x="124" y="898"/>
                  </a:cubicBezTo>
                  <a:cubicBezTo>
                    <a:pt x="124" y="902"/>
                    <a:pt x="125" y="905"/>
                    <a:pt x="126" y="909"/>
                  </a:cubicBezTo>
                  <a:cubicBezTo>
                    <a:pt x="126" y="913"/>
                    <a:pt x="127" y="916"/>
                    <a:pt x="129" y="920"/>
                  </a:cubicBezTo>
                  <a:cubicBezTo>
                    <a:pt x="129" y="921"/>
                    <a:pt x="129" y="922"/>
                    <a:pt x="130" y="923"/>
                  </a:cubicBezTo>
                  <a:cubicBezTo>
                    <a:pt x="130" y="923"/>
                    <a:pt x="130" y="924"/>
                    <a:pt x="131" y="924"/>
                  </a:cubicBezTo>
                  <a:cubicBezTo>
                    <a:pt x="131" y="925"/>
                    <a:pt x="131" y="925"/>
                    <a:pt x="131" y="925"/>
                  </a:cubicBezTo>
                  <a:cubicBezTo>
                    <a:pt x="131" y="925"/>
                    <a:pt x="131" y="925"/>
                    <a:pt x="131" y="925"/>
                  </a:cubicBezTo>
                  <a:cubicBezTo>
                    <a:pt x="130" y="925"/>
                    <a:pt x="130" y="925"/>
                    <a:pt x="130" y="924"/>
                  </a:cubicBezTo>
                  <a:cubicBezTo>
                    <a:pt x="129" y="924"/>
                    <a:pt x="129" y="924"/>
                    <a:pt x="129" y="924"/>
                  </a:cubicBezTo>
                  <a:cubicBezTo>
                    <a:pt x="129" y="924"/>
                    <a:pt x="128" y="924"/>
                    <a:pt x="128" y="924"/>
                  </a:cubicBezTo>
                  <a:cubicBezTo>
                    <a:pt x="128" y="924"/>
                    <a:pt x="127" y="924"/>
                    <a:pt x="127" y="924"/>
                  </a:cubicBezTo>
                  <a:cubicBezTo>
                    <a:pt x="126" y="924"/>
                    <a:pt x="126" y="924"/>
                    <a:pt x="125" y="923"/>
                  </a:cubicBezTo>
                  <a:cubicBezTo>
                    <a:pt x="124" y="923"/>
                    <a:pt x="124" y="923"/>
                    <a:pt x="123" y="923"/>
                  </a:cubicBezTo>
                  <a:cubicBezTo>
                    <a:pt x="123" y="923"/>
                    <a:pt x="122" y="923"/>
                    <a:pt x="121" y="923"/>
                  </a:cubicBezTo>
                  <a:cubicBezTo>
                    <a:pt x="120" y="922"/>
                    <a:pt x="119" y="922"/>
                    <a:pt x="118" y="921"/>
                  </a:cubicBezTo>
                  <a:cubicBezTo>
                    <a:pt x="116" y="921"/>
                    <a:pt x="115" y="920"/>
                    <a:pt x="114" y="920"/>
                  </a:cubicBezTo>
                  <a:cubicBezTo>
                    <a:pt x="113" y="919"/>
                    <a:pt x="111" y="918"/>
                    <a:pt x="110" y="918"/>
                  </a:cubicBezTo>
                  <a:cubicBezTo>
                    <a:pt x="110" y="917"/>
                    <a:pt x="110" y="917"/>
                    <a:pt x="110" y="917"/>
                  </a:cubicBezTo>
                  <a:cubicBezTo>
                    <a:pt x="111" y="918"/>
                    <a:pt x="112" y="918"/>
                    <a:pt x="113" y="918"/>
                  </a:cubicBezTo>
                  <a:cubicBezTo>
                    <a:pt x="120" y="898"/>
                    <a:pt x="91" y="894"/>
                    <a:pt x="76" y="896"/>
                  </a:cubicBezTo>
                  <a:cubicBezTo>
                    <a:pt x="83" y="902"/>
                    <a:pt x="98" y="936"/>
                    <a:pt x="112" y="921"/>
                  </a:cubicBezTo>
                  <a:cubicBezTo>
                    <a:pt x="112" y="921"/>
                    <a:pt x="112" y="922"/>
                    <a:pt x="113" y="922"/>
                  </a:cubicBezTo>
                  <a:cubicBezTo>
                    <a:pt x="114" y="922"/>
                    <a:pt x="115" y="923"/>
                    <a:pt x="117" y="923"/>
                  </a:cubicBezTo>
                  <a:cubicBezTo>
                    <a:pt x="118" y="924"/>
                    <a:pt x="119" y="924"/>
                    <a:pt x="121" y="925"/>
                  </a:cubicBezTo>
                  <a:cubicBezTo>
                    <a:pt x="121" y="925"/>
                    <a:pt x="122" y="925"/>
                    <a:pt x="123" y="925"/>
                  </a:cubicBezTo>
                  <a:cubicBezTo>
                    <a:pt x="123" y="926"/>
                    <a:pt x="124" y="926"/>
                    <a:pt x="124" y="926"/>
                  </a:cubicBezTo>
                  <a:cubicBezTo>
                    <a:pt x="125" y="926"/>
                    <a:pt x="126" y="926"/>
                    <a:pt x="126" y="926"/>
                  </a:cubicBezTo>
                  <a:cubicBezTo>
                    <a:pt x="127" y="926"/>
                    <a:pt x="127" y="926"/>
                    <a:pt x="128" y="927"/>
                  </a:cubicBezTo>
                  <a:cubicBezTo>
                    <a:pt x="128" y="927"/>
                    <a:pt x="128" y="927"/>
                    <a:pt x="129" y="927"/>
                  </a:cubicBezTo>
                  <a:cubicBezTo>
                    <a:pt x="129" y="927"/>
                    <a:pt x="129" y="927"/>
                    <a:pt x="129" y="927"/>
                  </a:cubicBezTo>
                  <a:cubicBezTo>
                    <a:pt x="130" y="927"/>
                    <a:pt x="130" y="927"/>
                    <a:pt x="131" y="927"/>
                  </a:cubicBezTo>
                  <a:cubicBezTo>
                    <a:pt x="131" y="927"/>
                    <a:pt x="131" y="927"/>
                    <a:pt x="132" y="927"/>
                  </a:cubicBezTo>
                  <a:cubicBezTo>
                    <a:pt x="133" y="928"/>
                    <a:pt x="134" y="929"/>
                    <a:pt x="135" y="931"/>
                  </a:cubicBezTo>
                  <a:cubicBezTo>
                    <a:pt x="137" y="934"/>
                    <a:pt x="141" y="936"/>
                    <a:pt x="144" y="939"/>
                  </a:cubicBezTo>
                  <a:cubicBezTo>
                    <a:pt x="148" y="941"/>
                    <a:pt x="151" y="942"/>
                    <a:pt x="155" y="944"/>
                  </a:cubicBezTo>
                  <a:cubicBezTo>
                    <a:pt x="159" y="946"/>
                    <a:pt x="162" y="948"/>
                    <a:pt x="166" y="950"/>
                  </a:cubicBezTo>
                  <a:cubicBezTo>
                    <a:pt x="167" y="951"/>
                    <a:pt x="169" y="952"/>
                    <a:pt x="170" y="954"/>
                  </a:cubicBezTo>
                  <a:cubicBezTo>
                    <a:pt x="171" y="954"/>
                    <a:pt x="171" y="954"/>
                    <a:pt x="172" y="955"/>
                  </a:cubicBezTo>
                  <a:cubicBezTo>
                    <a:pt x="172" y="955"/>
                    <a:pt x="172" y="955"/>
                    <a:pt x="172" y="955"/>
                  </a:cubicBezTo>
                  <a:cubicBezTo>
                    <a:pt x="172" y="956"/>
                    <a:pt x="172" y="956"/>
                    <a:pt x="172" y="956"/>
                  </a:cubicBezTo>
                  <a:cubicBezTo>
                    <a:pt x="173" y="956"/>
                    <a:pt x="173" y="956"/>
                    <a:pt x="173" y="956"/>
                  </a:cubicBezTo>
                  <a:cubicBezTo>
                    <a:pt x="173" y="956"/>
                    <a:pt x="174" y="957"/>
                    <a:pt x="174" y="958"/>
                  </a:cubicBezTo>
                  <a:cubicBezTo>
                    <a:pt x="177" y="961"/>
                    <a:pt x="179" y="965"/>
                    <a:pt x="180" y="969"/>
                  </a:cubicBezTo>
                  <a:cubicBezTo>
                    <a:pt x="182" y="972"/>
                    <a:pt x="183" y="976"/>
                    <a:pt x="185" y="980"/>
                  </a:cubicBezTo>
                  <a:cubicBezTo>
                    <a:pt x="187" y="984"/>
                    <a:pt x="189" y="987"/>
                    <a:pt x="191" y="990"/>
                  </a:cubicBezTo>
                  <a:cubicBezTo>
                    <a:pt x="191" y="990"/>
                    <a:pt x="190" y="990"/>
                    <a:pt x="190" y="989"/>
                  </a:cubicBezTo>
                  <a:cubicBezTo>
                    <a:pt x="189" y="989"/>
                    <a:pt x="188" y="989"/>
                    <a:pt x="188" y="988"/>
                  </a:cubicBezTo>
                  <a:cubicBezTo>
                    <a:pt x="187" y="988"/>
                    <a:pt x="187" y="988"/>
                    <a:pt x="187" y="988"/>
                  </a:cubicBezTo>
                  <a:cubicBezTo>
                    <a:pt x="186" y="988"/>
                    <a:pt x="186" y="987"/>
                    <a:pt x="185" y="987"/>
                  </a:cubicBezTo>
                  <a:cubicBezTo>
                    <a:pt x="182" y="986"/>
                    <a:pt x="177" y="986"/>
                    <a:pt x="173" y="986"/>
                  </a:cubicBezTo>
                  <a:cubicBezTo>
                    <a:pt x="172" y="986"/>
                    <a:pt x="172" y="986"/>
                    <a:pt x="171" y="986"/>
                  </a:cubicBezTo>
                  <a:cubicBezTo>
                    <a:pt x="170" y="986"/>
                    <a:pt x="170" y="986"/>
                    <a:pt x="169" y="986"/>
                  </a:cubicBezTo>
                  <a:cubicBezTo>
                    <a:pt x="168" y="986"/>
                    <a:pt x="167" y="986"/>
                    <a:pt x="166" y="986"/>
                  </a:cubicBezTo>
                  <a:cubicBezTo>
                    <a:pt x="163" y="986"/>
                    <a:pt x="161" y="986"/>
                    <a:pt x="158" y="986"/>
                  </a:cubicBezTo>
                  <a:cubicBezTo>
                    <a:pt x="156" y="986"/>
                    <a:pt x="154" y="987"/>
                    <a:pt x="151" y="987"/>
                  </a:cubicBezTo>
                  <a:cubicBezTo>
                    <a:pt x="150" y="987"/>
                    <a:pt x="150" y="986"/>
                    <a:pt x="149" y="986"/>
                  </a:cubicBezTo>
                  <a:cubicBezTo>
                    <a:pt x="149" y="986"/>
                    <a:pt x="149" y="986"/>
                    <a:pt x="149" y="986"/>
                  </a:cubicBezTo>
                  <a:cubicBezTo>
                    <a:pt x="149" y="986"/>
                    <a:pt x="149" y="986"/>
                    <a:pt x="148" y="986"/>
                  </a:cubicBezTo>
                  <a:cubicBezTo>
                    <a:pt x="147" y="986"/>
                    <a:pt x="146" y="986"/>
                    <a:pt x="145" y="986"/>
                  </a:cubicBezTo>
                  <a:cubicBezTo>
                    <a:pt x="140" y="985"/>
                    <a:pt x="136" y="984"/>
                    <a:pt x="133" y="983"/>
                  </a:cubicBezTo>
                  <a:cubicBezTo>
                    <a:pt x="132" y="982"/>
                    <a:pt x="132" y="982"/>
                    <a:pt x="132" y="982"/>
                  </a:cubicBezTo>
                  <a:cubicBezTo>
                    <a:pt x="131" y="982"/>
                    <a:pt x="131" y="982"/>
                    <a:pt x="130" y="982"/>
                  </a:cubicBezTo>
                  <a:cubicBezTo>
                    <a:pt x="130" y="981"/>
                    <a:pt x="129" y="981"/>
                    <a:pt x="128" y="981"/>
                  </a:cubicBezTo>
                  <a:cubicBezTo>
                    <a:pt x="128" y="981"/>
                    <a:pt x="127" y="981"/>
                    <a:pt x="126" y="980"/>
                  </a:cubicBezTo>
                  <a:cubicBezTo>
                    <a:pt x="127" y="980"/>
                    <a:pt x="128" y="980"/>
                    <a:pt x="128" y="980"/>
                  </a:cubicBezTo>
                  <a:cubicBezTo>
                    <a:pt x="128" y="980"/>
                    <a:pt x="127" y="980"/>
                    <a:pt x="126" y="980"/>
                  </a:cubicBezTo>
                  <a:cubicBezTo>
                    <a:pt x="126" y="979"/>
                    <a:pt x="125" y="979"/>
                    <a:pt x="124" y="979"/>
                  </a:cubicBezTo>
                  <a:cubicBezTo>
                    <a:pt x="124" y="979"/>
                    <a:pt x="124" y="978"/>
                    <a:pt x="123" y="978"/>
                  </a:cubicBezTo>
                  <a:cubicBezTo>
                    <a:pt x="123" y="978"/>
                    <a:pt x="123" y="978"/>
                    <a:pt x="123" y="978"/>
                  </a:cubicBezTo>
                  <a:cubicBezTo>
                    <a:pt x="122" y="978"/>
                    <a:pt x="122" y="978"/>
                    <a:pt x="122" y="978"/>
                  </a:cubicBezTo>
                  <a:cubicBezTo>
                    <a:pt x="121" y="978"/>
                    <a:pt x="120" y="978"/>
                    <a:pt x="119" y="978"/>
                  </a:cubicBezTo>
                  <a:cubicBezTo>
                    <a:pt x="118" y="977"/>
                    <a:pt x="117" y="977"/>
                    <a:pt x="116" y="977"/>
                  </a:cubicBezTo>
                  <a:cubicBezTo>
                    <a:pt x="115" y="977"/>
                    <a:pt x="114" y="977"/>
                    <a:pt x="112" y="977"/>
                  </a:cubicBezTo>
                  <a:cubicBezTo>
                    <a:pt x="111" y="977"/>
                    <a:pt x="110" y="977"/>
                    <a:pt x="109" y="977"/>
                  </a:cubicBezTo>
                  <a:cubicBezTo>
                    <a:pt x="108" y="977"/>
                    <a:pt x="107" y="977"/>
                    <a:pt x="106" y="977"/>
                  </a:cubicBezTo>
                  <a:cubicBezTo>
                    <a:pt x="94" y="961"/>
                    <a:pt x="73" y="981"/>
                    <a:pt x="68" y="993"/>
                  </a:cubicBezTo>
                  <a:cubicBezTo>
                    <a:pt x="75" y="990"/>
                    <a:pt x="78" y="987"/>
                    <a:pt x="86" y="988"/>
                  </a:cubicBezTo>
                  <a:cubicBezTo>
                    <a:pt x="92" y="988"/>
                    <a:pt x="104" y="990"/>
                    <a:pt x="102" y="980"/>
                  </a:cubicBezTo>
                  <a:cubicBezTo>
                    <a:pt x="103" y="981"/>
                    <a:pt x="103" y="981"/>
                    <a:pt x="103" y="981"/>
                  </a:cubicBezTo>
                  <a:cubicBezTo>
                    <a:pt x="105" y="980"/>
                    <a:pt x="106" y="979"/>
                    <a:pt x="108" y="979"/>
                  </a:cubicBezTo>
                  <a:cubicBezTo>
                    <a:pt x="108" y="979"/>
                    <a:pt x="108" y="979"/>
                    <a:pt x="108" y="979"/>
                  </a:cubicBezTo>
                  <a:cubicBezTo>
                    <a:pt x="108" y="979"/>
                    <a:pt x="108" y="979"/>
                    <a:pt x="109" y="979"/>
                  </a:cubicBezTo>
                  <a:cubicBezTo>
                    <a:pt x="110" y="979"/>
                    <a:pt x="111" y="979"/>
                    <a:pt x="112" y="979"/>
                  </a:cubicBezTo>
                  <a:cubicBezTo>
                    <a:pt x="113" y="979"/>
                    <a:pt x="115" y="979"/>
                    <a:pt x="116" y="979"/>
                  </a:cubicBezTo>
                  <a:cubicBezTo>
                    <a:pt x="117" y="979"/>
                    <a:pt x="118" y="979"/>
                    <a:pt x="119" y="979"/>
                  </a:cubicBezTo>
                  <a:cubicBezTo>
                    <a:pt x="120" y="980"/>
                    <a:pt x="121" y="980"/>
                    <a:pt x="122" y="980"/>
                  </a:cubicBezTo>
                  <a:cubicBezTo>
                    <a:pt x="122" y="980"/>
                    <a:pt x="122" y="980"/>
                    <a:pt x="122" y="980"/>
                  </a:cubicBezTo>
                  <a:cubicBezTo>
                    <a:pt x="122" y="980"/>
                    <a:pt x="123" y="980"/>
                    <a:pt x="123" y="980"/>
                  </a:cubicBezTo>
                  <a:cubicBezTo>
                    <a:pt x="123" y="980"/>
                    <a:pt x="123" y="980"/>
                    <a:pt x="124" y="980"/>
                  </a:cubicBezTo>
                  <a:cubicBezTo>
                    <a:pt x="124" y="980"/>
                    <a:pt x="124" y="980"/>
                    <a:pt x="124" y="981"/>
                  </a:cubicBezTo>
                  <a:cubicBezTo>
                    <a:pt x="125" y="981"/>
                    <a:pt x="126" y="982"/>
                    <a:pt x="128" y="982"/>
                  </a:cubicBezTo>
                  <a:cubicBezTo>
                    <a:pt x="128" y="983"/>
                    <a:pt x="129" y="983"/>
                    <a:pt x="130" y="984"/>
                  </a:cubicBezTo>
                  <a:cubicBezTo>
                    <a:pt x="130" y="984"/>
                    <a:pt x="130" y="984"/>
                    <a:pt x="131" y="984"/>
                  </a:cubicBezTo>
                  <a:cubicBezTo>
                    <a:pt x="131" y="984"/>
                    <a:pt x="132" y="984"/>
                    <a:pt x="132" y="985"/>
                  </a:cubicBezTo>
                  <a:cubicBezTo>
                    <a:pt x="135" y="986"/>
                    <a:pt x="139" y="987"/>
                    <a:pt x="144" y="988"/>
                  </a:cubicBezTo>
                  <a:cubicBezTo>
                    <a:pt x="144" y="988"/>
                    <a:pt x="144" y="988"/>
                    <a:pt x="144" y="988"/>
                  </a:cubicBezTo>
                  <a:cubicBezTo>
                    <a:pt x="143" y="988"/>
                    <a:pt x="143" y="988"/>
                    <a:pt x="143" y="988"/>
                  </a:cubicBezTo>
                  <a:cubicBezTo>
                    <a:pt x="143" y="989"/>
                    <a:pt x="143" y="989"/>
                    <a:pt x="142" y="989"/>
                  </a:cubicBezTo>
                  <a:cubicBezTo>
                    <a:pt x="142" y="989"/>
                    <a:pt x="142" y="989"/>
                    <a:pt x="142" y="990"/>
                  </a:cubicBezTo>
                  <a:cubicBezTo>
                    <a:pt x="140" y="991"/>
                    <a:pt x="139" y="994"/>
                    <a:pt x="137" y="996"/>
                  </a:cubicBezTo>
                  <a:cubicBezTo>
                    <a:pt x="136" y="998"/>
                    <a:pt x="135" y="1000"/>
                    <a:pt x="133" y="1003"/>
                  </a:cubicBezTo>
                  <a:cubicBezTo>
                    <a:pt x="133" y="1002"/>
                    <a:pt x="133" y="1002"/>
                    <a:pt x="133" y="1002"/>
                  </a:cubicBezTo>
                  <a:cubicBezTo>
                    <a:pt x="130" y="1002"/>
                    <a:pt x="130" y="1002"/>
                    <a:pt x="130" y="1002"/>
                  </a:cubicBezTo>
                  <a:cubicBezTo>
                    <a:pt x="119" y="999"/>
                    <a:pt x="108" y="1009"/>
                    <a:pt x="110" y="1021"/>
                  </a:cubicBezTo>
                  <a:cubicBezTo>
                    <a:pt x="119" y="1018"/>
                    <a:pt x="136" y="1018"/>
                    <a:pt x="134" y="1005"/>
                  </a:cubicBezTo>
                  <a:cubicBezTo>
                    <a:pt x="134" y="1005"/>
                    <a:pt x="134" y="1005"/>
                    <a:pt x="134" y="1005"/>
                  </a:cubicBezTo>
                  <a:cubicBezTo>
                    <a:pt x="136" y="1002"/>
                    <a:pt x="137" y="1000"/>
                    <a:pt x="139" y="997"/>
                  </a:cubicBezTo>
                  <a:cubicBezTo>
                    <a:pt x="140" y="995"/>
                    <a:pt x="142" y="993"/>
                    <a:pt x="143" y="991"/>
                  </a:cubicBezTo>
                  <a:cubicBezTo>
                    <a:pt x="143" y="991"/>
                    <a:pt x="143" y="991"/>
                    <a:pt x="144" y="990"/>
                  </a:cubicBezTo>
                  <a:cubicBezTo>
                    <a:pt x="144" y="990"/>
                    <a:pt x="144" y="990"/>
                    <a:pt x="144" y="990"/>
                  </a:cubicBezTo>
                  <a:cubicBezTo>
                    <a:pt x="144" y="990"/>
                    <a:pt x="145" y="990"/>
                    <a:pt x="145" y="989"/>
                  </a:cubicBezTo>
                  <a:cubicBezTo>
                    <a:pt x="145" y="989"/>
                    <a:pt x="145" y="989"/>
                    <a:pt x="145" y="989"/>
                  </a:cubicBezTo>
                  <a:cubicBezTo>
                    <a:pt x="145" y="989"/>
                    <a:pt x="146" y="988"/>
                    <a:pt x="146" y="988"/>
                  </a:cubicBezTo>
                  <a:cubicBezTo>
                    <a:pt x="148" y="989"/>
                    <a:pt x="149" y="989"/>
                    <a:pt x="151" y="989"/>
                  </a:cubicBezTo>
                  <a:cubicBezTo>
                    <a:pt x="154" y="989"/>
                    <a:pt x="156" y="989"/>
                    <a:pt x="159" y="988"/>
                  </a:cubicBezTo>
                  <a:cubicBezTo>
                    <a:pt x="161" y="988"/>
                    <a:pt x="163" y="988"/>
                    <a:pt x="166" y="988"/>
                  </a:cubicBezTo>
                  <a:cubicBezTo>
                    <a:pt x="167" y="988"/>
                    <a:pt x="168" y="988"/>
                    <a:pt x="169" y="988"/>
                  </a:cubicBezTo>
                  <a:cubicBezTo>
                    <a:pt x="170" y="988"/>
                    <a:pt x="170" y="988"/>
                    <a:pt x="171" y="988"/>
                  </a:cubicBezTo>
                  <a:cubicBezTo>
                    <a:pt x="172" y="988"/>
                    <a:pt x="172" y="988"/>
                    <a:pt x="173" y="988"/>
                  </a:cubicBezTo>
                  <a:cubicBezTo>
                    <a:pt x="177" y="988"/>
                    <a:pt x="181" y="988"/>
                    <a:pt x="185" y="989"/>
                  </a:cubicBezTo>
                  <a:cubicBezTo>
                    <a:pt x="185" y="989"/>
                    <a:pt x="185" y="990"/>
                    <a:pt x="186" y="990"/>
                  </a:cubicBezTo>
                  <a:cubicBezTo>
                    <a:pt x="186" y="990"/>
                    <a:pt x="187" y="990"/>
                    <a:pt x="187" y="990"/>
                  </a:cubicBezTo>
                  <a:cubicBezTo>
                    <a:pt x="188" y="990"/>
                    <a:pt x="188" y="991"/>
                    <a:pt x="189" y="991"/>
                  </a:cubicBezTo>
                  <a:cubicBezTo>
                    <a:pt x="190" y="991"/>
                    <a:pt x="192" y="992"/>
                    <a:pt x="193" y="992"/>
                  </a:cubicBezTo>
                  <a:cubicBezTo>
                    <a:pt x="193" y="993"/>
                    <a:pt x="194" y="993"/>
                    <a:pt x="194" y="993"/>
                  </a:cubicBezTo>
                  <a:cubicBezTo>
                    <a:pt x="194" y="994"/>
                    <a:pt x="194" y="994"/>
                    <a:pt x="194" y="994"/>
                  </a:cubicBezTo>
                  <a:cubicBezTo>
                    <a:pt x="195" y="994"/>
                    <a:pt x="195" y="994"/>
                    <a:pt x="195" y="994"/>
                  </a:cubicBezTo>
                  <a:cubicBezTo>
                    <a:pt x="195" y="994"/>
                    <a:pt x="195" y="994"/>
                    <a:pt x="195" y="994"/>
                  </a:cubicBezTo>
                  <a:cubicBezTo>
                    <a:pt x="195" y="994"/>
                    <a:pt x="195" y="994"/>
                    <a:pt x="195" y="994"/>
                  </a:cubicBezTo>
                  <a:cubicBezTo>
                    <a:pt x="196" y="995"/>
                    <a:pt x="196" y="995"/>
                    <a:pt x="196" y="995"/>
                  </a:cubicBezTo>
                  <a:cubicBezTo>
                    <a:pt x="197" y="996"/>
                    <a:pt x="198" y="996"/>
                    <a:pt x="198" y="997"/>
                  </a:cubicBezTo>
                  <a:cubicBezTo>
                    <a:pt x="199" y="998"/>
                    <a:pt x="200" y="998"/>
                    <a:pt x="201" y="999"/>
                  </a:cubicBezTo>
                  <a:cubicBezTo>
                    <a:pt x="207" y="1004"/>
                    <a:pt x="213" y="1008"/>
                    <a:pt x="219" y="1012"/>
                  </a:cubicBezTo>
                  <a:cubicBezTo>
                    <a:pt x="221" y="1014"/>
                    <a:pt x="222" y="1015"/>
                    <a:pt x="224" y="1016"/>
                  </a:cubicBezTo>
                  <a:cubicBezTo>
                    <a:pt x="212" y="1017"/>
                    <a:pt x="197" y="1023"/>
                    <a:pt x="180" y="1035"/>
                  </a:cubicBezTo>
                  <a:cubicBezTo>
                    <a:pt x="198" y="1030"/>
                    <a:pt x="224" y="1017"/>
                    <a:pt x="245" y="1031"/>
                  </a:cubicBezTo>
                  <a:cubicBezTo>
                    <a:pt x="258" y="1040"/>
                    <a:pt x="260" y="1058"/>
                    <a:pt x="275" y="1066"/>
                  </a:cubicBezTo>
                  <a:cubicBezTo>
                    <a:pt x="301" y="1080"/>
                    <a:pt x="340" y="1085"/>
                    <a:pt x="369" y="1092"/>
                  </a:cubicBezTo>
                  <a:cubicBezTo>
                    <a:pt x="397" y="1098"/>
                    <a:pt x="376" y="1112"/>
                    <a:pt x="351" y="1126"/>
                  </a:cubicBezTo>
                  <a:cubicBezTo>
                    <a:pt x="335" y="1134"/>
                    <a:pt x="331" y="1145"/>
                    <a:pt x="319" y="1154"/>
                  </a:cubicBezTo>
                  <a:cubicBezTo>
                    <a:pt x="306" y="1163"/>
                    <a:pt x="300" y="1171"/>
                    <a:pt x="281" y="1170"/>
                  </a:cubicBezTo>
                  <a:cubicBezTo>
                    <a:pt x="276" y="1170"/>
                    <a:pt x="271" y="1171"/>
                    <a:pt x="267" y="1172"/>
                  </a:cubicBezTo>
                  <a:cubicBezTo>
                    <a:pt x="273" y="1158"/>
                    <a:pt x="265" y="1154"/>
                    <a:pt x="250" y="1157"/>
                  </a:cubicBezTo>
                  <a:cubicBezTo>
                    <a:pt x="252" y="1164"/>
                    <a:pt x="252" y="1173"/>
                    <a:pt x="259" y="1175"/>
                  </a:cubicBezTo>
                  <a:cubicBezTo>
                    <a:pt x="251" y="1178"/>
                    <a:pt x="244" y="1182"/>
                    <a:pt x="233" y="1183"/>
                  </a:cubicBezTo>
                  <a:cubicBezTo>
                    <a:pt x="234" y="1177"/>
                    <a:pt x="233" y="1169"/>
                    <a:pt x="229" y="1165"/>
                  </a:cubicBezTo>
                  <a:cubicBezTo>
                    <a:pt x="223" y="1160"/>
                    <a:pt x="214" y="1164"/>
                    <a:pt x="207" y="1164"/>
                  </a:cubicBezTo>
                  <a:cubicBezTo>
                    <a:pt x="212" y="1173"/>
                    <a:pt x="214" y="1189"/>
                    <a:pt x="223" y="1189"/>
                  </a:cubicBezTo>
                  <a:cubicBezTo>
                    <a:pt x="228" y="1192"/>
                    <a:pt x="234" y="1192"/>
                    <a:pt x="240" y="1191"/>
                  </a:cubicBezTo>
                  <a:cubicBezTo>
                    <a:pt x="241" y="1191"/>
                    <a:pt x="241" y="1192"/>
                    <a:pt x="242" y="1192"/>
                  </a:cubicBezTo>
                  <a:cubicBezTo>
                    <a:pt x="244" y="1193"/>
                    <a:pt x="245" y="1193"/>
                    <a:pt x="246" y="1194"/>
                  </a:cubicBezTo>
                  <a:cubicBezTo>
                    <a:pt x="247" y="1194"/>
                    <a:pt x="248" y="1194"/>
                    <a:pt x="248" y="1194"/>
                  </a:cubicBezTo>
                  <a:cubicBezTo>
                    <a:pt x="249" y="1194"/>
                    <a:pt x="249" y="1194"/>
                    <a:pt x="249" y="1194"/>
                  </a:cubicBezTo>
                  <a:cubicBezTo>
                    <a:pt x="250" y="1194"/>
                    <a:pt x="250" y="1194"/>
                    <a:pt x="250" y="1195"/>
                  </a:cubicBezTo>
                  <a:cubicBezTo>
                    <a:pt x="251" y="1195"/>
                    <a:pt x="252" y="1195"/>
                    <a:pt x="252" y="1195"/>
                  </a:cubicBezTo>
                  <a:cubicBezTo>
                    <a:pt x="253" y="1195"/>
                    <a:pt x="253" y="1195"/>
                    <a:pt x="254" y="1195"/>
                  </a:cubicBezTo>
                  <a:cubicBezTo>
                    <a:pt x="254" y="1195"/>
                    <a:pt x="254" y="1195"/>
                    <a:pt x="255" y="1195"/>
                  </a:cubicBezTo>
                  <a:cubicBezTo>
                    <a:pt x="255" y="1195"/>
                    <a:pt x="255" y="1195"/>
                    <a:pt x="255" y="1195"/>
                  </a:cubicBezTo>
                  <a:cubicBezTo>
                    <a:pt x="256" y="1195"/>
                    <a:pt x="256" y="1195"/>
                    <a:pt x="256" y="1195"/>
                  </a:cubicBezTo>
                  <a:cubicBezTo>
                    <a:pt x="255" y="1197"/>
                    <a:pt x="253" y="1198"/>
                    <a:pt x="252" y="1200"/>
                  </a:cubicBezTo>
                  <a:cubicBezTo>
                    <a:pt x="249" y="1203"/>
                    <a:pt x="246" y="1206"/>
                    <a:pt x="243" y="1208"/>
                  </a:cubicBezTo>
                  <a:cubicBezTo>
                    <a:pt x="240" y="1210"/>
                    <a:pt x="237" y="1212"/>
                    <a:pt x="233" y="1214"/>
                  </a:cubicBezTo>
                  <a:cubicBezTo>
                    <a:pt x="230" y="1215"/>
                    <a:pt x="226" y="1215"/>
                    <a:pt x="223" y="1215"/>
                  </a:cubicBezTo>
                  <a:cubicBezTo>
                    <a:pt x="219" y="1216"/>
                    <a:pt x="216" y="1215"/>
                    <a:pt x="212" y="1215"/>
                  </a:cubicBezTo>
                  <a:cubicBezTo>
                    <a:pt x="206" y="1214"/>
                    <a:pt x="199" y="1213"/>
                    <a:pt x="193" y="1211"/>
                  </a:cubicBezTo>
                  <a:cubicBezTo>
                    <a:pt x="192" y="1211"/>
                    <a:pt x="190" y="1210"/>
                    <a:pt x="189" y="1210"/>
                  </a:cubicBezTo>
                  <a:cubicBezTo>
                    <a:pt x="188" y="1209"/>
                    <a:pt x="186" y="1209"/>
                    <a:pt x="185" y="1208"/>
                  </a:cubicBezTo>
                  <a:cubicBezTo>
                    <a:pt x="183" y="1207"/>
                    <a:pt x="180" y="1206"/>
                    <a:pt x="178" y="1205"/>
                  </a:cubicBezTo>
                  <a:cubicBezTo>
                    <a:pt x="173" y="1203"/>
                    <a:pt x="170" y="1201"/>
                    <a:pt x="167" y="1199"/>
                  </a:cubicBezTo>
                  <a:cubicBezTo>
                    <a:pt x="167" y="1199"/>
                    <a:pt x="167" y="1199"/>
                    <a:pt x="167" y="1199"/>
                  </a:cubicBezTo>
                  <a:cubicBezTo>
                    <a:pt x="167" y="1199"/>
                    <a:pt x="167" y="1199"/>
                    <a:pt x="167" y="1199"/>
                  </a:cubicBezTo>
                  <a:cubicBezTo>
                    <a:pt x="167" y="1199"/>
                    <a:pt x="167" y="1199"/>
                    <a:pt x="167" y="1199"/>
                  </a:cubicBezTo>
                  <a:cubicBezTo>
                    <a:pt x="166" y="1198"/>
                    <a:pt x="166" y="1198"/>
                    <a:pt x="166" y="1198"/>
                  </a:cubicBezTo>
                  <a:cubicBezTo>
                    <a:pt x="166" y="1198"/>
                    <a:pt x="166" y="1197"/>
                    <a:pt x="166" y="1197"/>
                  </a:cubicBezTo>
                  <a:cubicBezTo>
                    <a:pt x="165" y="1196"/>
                    <a:pt x="165" y="1196"/>
                    <a:pt x="165" y="1195"/>
                  </a:cubicBezTo>
                  <a:cubicBezTo>
                    <a:pt x="164" y="1194"/>
                    <a:pt x="164" y="1194"/>
                    <a:pt x="164" y="1193"/>
                  </a:cubicBezTo>
                  <a:cubicBezTo>
                    <a:pt x="164" y="1192"/>
                    <a:pt x="163" y="1192"/>
                    <a:pt x="163" y="1191"/>
                  </a:cubicBezTo>
                  <a:cubicBezTo>
                    <a:pt x="163" y="1190"/>
                    <a:pt x="163" y="1190"/>
                    <a:pt x="163" y="1189"/>
                  </a:cubicBezTo>
                  <a:cubicBezTo>
                    <a:pt x="167" y="1180"/>
                    <a:pt x="167" y="1171"/>
                    <a:pt x="159" y="1165"/>
                  </a:cubicBezTo>
                  <a:cubicBezTo>
                    <a:pt x="156" y="1175"/>
                    <a:pt x="153" y="1184"/>
                    <a:pt x="161" y="1192"/>
                  </a:cubicBezTo>
                  <a:cubicBezTo>
                    <a:pt x="161" y="1192"/>
                    <a:pt x="161" y="1192"/>
                    <a:pt x="161" y="1192"/>
                  </a:cubicBezTo>
                  <a:cubicBezTo>
                    <a:pt x="161" y="1192"/>
                    <a:pt x="161" y="1192"/>
                    <a:pt x="161" y="1192"/>
                  </a:cubicBezTo>
                  <a:cubicBezTo>
                    <a:pt x="161" y="1193"/>
                    <a:pt x="162" y="1193"/>
                    <a:pt x="162" y="1194"/>
                  </a:cubicBezTo>
                  <a:cubicBezTo>
                    <a:pt x="162" y="1194"/>
                    <a:pt x="162" y="1195"/>
                    <a:pt x="162" y="1195"/>
                  </a:cubicBezTo>
                  <a:cubicBezTo>
                    <a:pt x="162" y="1194"/>
                    <a:pt x="161" y="1194"/>
                    <a:pt x="161" y="1193"/>
                  </a:cubicBezTo>
                  <a:cubicBezTo>
                    <a:pt x="160" y="1193"/>
                    <a:pt x="160" y="1192"/>
                    <a:pt x="160" y="1192"/>
                  </a:cubicBezTo>
                  <a:cubicBezTo>
                    <a:pt x="160" y="1191"/>
                    <a:pt x="159" y="1191"/>
                    <a:pt x="159" y="1191"/>
                  </a:cubicBezTo>
                  <a:cubicBezTo>
                    <a:pt x="159" y="1191"/>
                    <a:pt x="160" y="1191"/>
                    <a:pt x="160" y="1192"/>
                  </a:cubicBezTo>
                  <a:cubicBezTo>
                    <a:pt x="160" y="1192"/>
                    <a:pt x="160" y="1193"/>
                    <a:pt x="161" y="1194"/>
                  </a:cubicBezTo>
                  <a:cubicBezTo>
                    <a:pt x="161" y="1195"/>
                    <a:pt x="162" y="1196"/>
                    <a:pt x="163" y="1197"/>
                  </a:cubicBezTo>
                  <a:cubicBezTo>
                    <a:pt x="163" y="1197"/>
                    <a:pt x="164" y="1198"/>
                    <a:pt x="164" y="1198"/>
                  </a:cubicBezTo>
                  <a:cubicBezTo>
                    <a:pt x="164" y="1198"/>
                    <a:pt x="164" y="1199"/>
                    <a:pt x="164" y="1199"/>
                  </a:cubicBezTo>
                  <a:cubicBezTo>
                    <a:pt x="164" y="1199"/>
                    <a:pt x="165" y="1199"/>
                    <a:pt x="165" y="1200"/>
                  </a:cubicBezTo>
                  <a:cubicBezTo>
                    <a:pt x="165" y="1200"/>
                    <a:pt x="165" y="1200"/>
                    <a:pt x="165" y="1200"/>
                  </a:cubicBezTo>
                  <a:cubicBezTo>
                    <a:pt x="165" y="1200"/>
                    <a:pt x="165" y="1200"/>
                    <a:pt x="165" y="1200"/>
                  </a:cubicBezTo>
                  <a:cubicBezTo>
                    <a:pt x="166" y="1201"/>
                    <a:pt x="166" y="1201"/>
                    <a:pt x="166" y="1201"/>
                  </a:cubicBezTo>
                  <a:cubicBezTo>
                    <a:pt x="167" y="1202"/>
                    <a:pt x="167" y="1202"/>
                    <a:pt x="167" y="1202"/>
                  </a:cubicBezTo>
                  <a:cubicBezTo>
                    <a:pt x="167" y="1202"/>
                    <a:pt x="167" y="1202"/>
                    <a:pt x="167" y="1201"/>
                  </a:cubicBezTo>
                  <a:cubicBezTo>
                    <a:pt x="169" y="1203"/>
                    <a:pt x="172" y="1205"/>
                    <a:pt x="175" y="1207"/>
                  </a:cubicBezTo>
                  <a:cubicBezTo>
                    <a:pt x="175" y="1207"/>
                    <a:pt x="174" y="1207"/>
                    <a:pt x="173" y="1207"/>
                  </a:cubicBezTo>
                  <a:cubicBezTo>
                    <a:pt x="173" y="1207"/>
                    <a:pt x="172" y="1208"/>
                    <a:pt x="171" y="1208"/>
                  </a:cubicBezTo>
                  <a:cubicBezTo>
                    <a:pt x="171" y="1208"/>
                    <a:pt x="170" y="1208"/>
                    <a:pt x="170" y="1208"/>
                  </a:cubicBezTo>
                  <a:cubicBezTo>
                    <a:pt x="170" y="1208"/>
                    <a:pt x="169" y="1208"/>
                    <a:pt x="169" y="1208"/>
                  </a:cubicBezTo>
                  <a:cubicBezTo>
                    <a:pt x="169" y="1208"/>
                    <a:pt x="169" y="1208"/>
                    <a:pt x="169" y="1209"/>
                  </a:cubicBezTo>
                  <a:cubicBezTo>
                    <a:pt x="168" y="1209"/>
                    <a:pt x="168" y="1209"/>
                    <a:pt x="167" y="1209"/>
                  </a:cubicBezTo>
                  <a:cubicBezTo>
                    <a:pt x="166" y="1209"/>
                    <a:pt x="166" y="1209"/>
                    <a:pt x="165" y="1210"/>
                  </a:cubicBezTo>
                  <a:cubicBezTo>
                    <a:pt x="165" y="1210"/>
                    <a:pt x="164" y="1210"/>
                    <a:pt x="164" y="1210"/>
                  </a:cubicBezTo>
                  <a:cubicBezTo>
                    <a:pt x="163" y="1210"/>
                    <a:pt x="162" y="1211"/>
                    <a:pt x="162" y="1211"/>
                  </a:cubicBezTo>
                  <a:cubicBezTo>
                    <a:pt x="161" y="1211"/>
                    <a:pt x="159" y="1211"/>
                    <a:pt x="158" y="1211"/>
                  </a:cubicBezTo>
                  <a:cubicBezTo>
                    <a:pt x="157" y="1212"/>
                    <a:pt x="155" y="1212"/>
                    <a:pt x="154" y="1212"/>
                  </a:cubicBezTo>
                  <a:cubicBezTo>
                    <a:pt x="152" y="1212"/>
                    <a:pt x="151" y="1212"/>
                    <a:pt x="150" y="1212"/>
                  </a:cubicBezTo>
                  <a:cubicBezTo>
                    <a:pt x="148" y="1212"/>
                    <a:pt x="147" y="1212"/>
                    <a:pt x="146" y="1212"/>
                  </a:cubicBezTo>
                  <a:cubicBezTo>
                    <a:pt x="146" y="1212"/>
                    <a:pt x="146" y="1212"/>
                    <a:pt x="146" y="1212"/>
                  </a:cubicBezTo>
                  <a:cubicBezTo>
                    <a:pt x="137" y="1193"/>
                    <a:pt x="124" y="1201"/>
                    <a:pt x="113" y="1214"/>
                  </a:cubicBezTo>
                  <a:cubicBezTo>
                    <a:pt x="127" y="1212"/>
                    <a:pt x="132" y="1225"/>
                    <a:pt x="146" y="1214"/>
                  </a:cubicBezTo>
                  <a:cubicBezTo>
                    <a:pt x="148" y="1214"/>
                    <a:pt x="149" y="1214"/>
                    <a:pt x="150" y="1214"/>
                  </a:cubicBezTo>
                  <a:cubicBezTo>
                    <a:pt x="151" y="1214"/>
                    <a:pt x="152" y="1214"/>
                    <a:pt x="154" y="1214"/>
                  </a:cubicBezTo>
                  <a:cubicBezTo>
                    <a:pt x="155" y="1214"/>
                    <a:pt x="157" y="1214"/>
                    <a:pt x="158" y="1214"/>
                  </a:cubicBezTo>
                  <a:cubicBezTo>
                    <a:pt x="160" y="1214"/>
                    <a:pt x="161" y="1213"/>
                    <a:pt x="162" y="1213"/>
                  </a:cubicBezTo>
                  <a:cubicBezTo>
                    <a:pt x="163" y="1213"/>
                    <a:pt x="164" y="1213"/>
                    <a:pt x="164" y="1212"/>
                  </a:cubicBezTo>
                  <a:cubicBezTo>
                    <a:pt x="165" y="1212"/>
                    <a:pt x="165" y="1212"/>
                    <a:pt x="166" y="1212"/>
                  </a:cubicBezTo>
                  <a:cubicBezTo>
                    <a:pt x="167" y="1212"/>
                    <a:pt x="167" y="1212"/>
                    <a:pt x="168" y="1211"/>
                  </a:cubicBezTo>
                  <a:cubicBezTo>
                    <a:pt x="168" y="1211"/>
                    <a:pt x="169" y="1211"/>
                    <a:pt x="169" y="1211"/>
                  </a:cubicBezTo>
                  <a:cubicBezTo>
                    <a:pt x="170" y="1211"/>
                    <a:pt x="170" y="1211"/>
                    <a:pt x="170" y="1210"/>
                  </a:cubicBezTo>
                  <a:cubicBezTo>
                    <a:pt x="170" y="1210"/>
                    <a:pt x="171" y="1210"/>
                    <a:pt x="171" y="1210"/>
                  </a:cubicBezTo>
                  <a:cubicBezTo>
                    <a:pt x="171" y="1210"/>
                    <a:pt x="172" y="1210"/>
                    <a:pt x="172" y="1209"/>
                  </a:cubicBezTo>
                  <a:cubicBezTo>
                    <a:pt x="172" y="1209"/>
                    <a:pt x="173" y="1209"/>
                    <a:pt x="173" y="1209"/>
                  </a:cubicBezTo>
                  <a:cubicBezTo>
                    <a:pt x="173" y="1208"/>
                    <a:pt x="174" y="1208"/>
                    <a:pt x="174" y="1208"/>
                  </a:cubicBezTo>
                  <a:cubicBezTo>
                    <a:pt x="174" y="1207"/>
                    <a:pt x="175" y="1207"/>
                    <a:pt x="175" y="1207"/>
                  </a:cubicBezTo>
                  <a:cubicBezTo>
                    <a:pt x="176" y="1207"/>
                    <a:pt x="176" y="1207"/>
                    <a:pt x="177" y="1208"/>
                  </a:cubicBezTo>
                  <a:cubicBezTo>
                    <a:pt x="179" y="1209"/>
                    <a:pt x="181" y="1210"/>
                    <a:pt x="184" y="1211"/>
                  </a:cubicBezTo>
                  <a:cubicBezTo>
                    <a:pt x="185" y="1212"/>
                    <a:pt x="187" y="1212"/>
                    <a:pt x="188" y="1213"/>
                  </a:cubicBezTo>
                  <a:cubicBezTo>
                    <a:pt x="189" y="1213"/>
                    <a:pt x="191" y="1214"/>
                    <a:pt x="192" y="1214"/>
                  </a:cubicBezTo>
                  <a:cubicBezTo>
                    <a:pt x="195" y="1215"/>
                    <a:pt x="197" y="1216"/>
                    <a:pt x="200" y="1216"/>
                  </a:cubicBezTo>
                  <a:cubicBezTo>
                    <a:pt x="199" y="1216"/>
                    <a:pt x="199" y="1216"/>
                    <a:pt x="199" y="1216"/>
                  </a:cubicBezTo>
                  <a:cubicBezTo>
                    <a:pt x="198" y="1217"/>
                    <a:pt x="196" y="1217"/>
                    <a:pt x="195" y="1218"/>
                  </a:cubicBezTo>
                  <a:cubicBezTo>
                    <a:pt x="194" y="1218"/>
                    <a:pt x="193" y="1219"/>
                    <a:pt x="193" y="1219"/>
                  </a:cubicBezTo>
                  <a:cubicBezTo>
                    <a:pt x="192" y="1219"/>
                    <a:pt x="192" y="1220"/>
                    <a:pt x="191" y="1220"/>
                  </a:cubicBezTo>
                  <a:cubicBezTo>
                    <a:pt x="191" y="1220"/>
                    <a:pt x="191" y="1221"/>
                    <a:pt x="190" y="1221"/>
                  </a:cubicBezTo>
                  <a:cubicBezTo>
                    <a:pt x="189" y="1222"/>
                    <a:pt x="187" y="1224"/>
                    <a:pt x="185" y="1225"/>
                  </a:cubicBezTo>
                  <a:cubicBezTo>
                    <a:pt x="184" y="1227"/>
                    <a:pt x="182" y="1229"/>
                    <a:pt x="180" y="1231"/>
                  </a:cubicBezTo>
                  <a:cubicBezTo>
                    <a:pt x="177" y="1234"/>
                    <a:pt x="173" y="1238"/>
                    <a:pt x="170" y="1242"/>
                  </a:cubicBezTo>
                  <a:cubicBezTo>
                    <a:pt x="168" y="1244"/>
                    <a:pt x="166" y="1246"/>
                    <a:pt x="164" y="1248"/>
                  </a:cubicBezTo>
                  <a:cubicBezTo>
                    <a:pt x="162" y="1250"/>
                    <a:pt x="161" y="1252"/>
                    <a:pt x="159" y="1254"/>
                  </a:cubicBezTo>
                  <a:cubicBezTo>
                    <a:pt x="158" y="1255"/>
                    <a:pt x="157" y="1256"/>
                    <a:pt x="156" y="1256"/>
                  </a:cubicBezTo>
                  <a:cubicBezTo>
                    <a:pt x="156" y="1257"/>
                    <a:pt x="155" y="1258"/>
                    <a:pt x="154" y="1258"/>
                  </a:cubicBezTo>
                  <a:cubicBezTo>
                    <a:pt x="153" y="1258"/>
                    <a:pt x="153" y="1259"/>
                    <a:pt x="153" y="1259"/>
                  </a:cubicBezTo>
                  <a:cubicBezTo>
                    <a:pt x="153" y="1259"/>
                    <a:pt x="152" y="1259"/>
                    <a:pt x="152" y="1259"/>
                  </a:cubicBezTo>
                  <a:cubicBezTo>
                    <a:pt x="152" y="1259"/>
                    <a:pt x="151" y="1259"/>
                    <a:pt x="151" y="1259"/>
                  </a:cubicBezTo>
                  <a:cubicBezTo>
                    <a:pt x="150" y="1260"/>
                    <a:pt x="149" y="1260"/>
                    <a:pt x="148" y="1260"/>
                  </a:cubicBezTo>
                  <a:cubicBezTo>
                    <a:pt x="147" y="1260"/>
                    <a:pt x="146" y="1260"/>
                    <a:pt x="145" y="1260"/>
                  </a:cubicBezTo>
                  <a:cubicBezTo>
                    <a:pt x="144" y="1260"/>
                    <a:pt x="144" y="1260"/>
                    <a:pt x="143" y="1260"/>
                  </a:cubicBezTo>
                  <a:cubicBezTo>
                    <a:pt x="143" y="1260"/>
                    <a:pt x="143" y="1260"/>
                    <a:pt x="143" y="1260"/>
                  </a:cubicBezTo>
                  <a:cubicBezTo>
                    <a:pt x="143" y="1260"/>
                    <a:pt x="143" y="1260"/>
                    <a:pt x="142" y="1259"/>
                  </a:cubicBezTo>
                  <a:cubicBezTo>
                    <a:pt x="142" y="1259"/>
                    <a:pt x="142" y="1259"/>
                    <a:pt x="142" y="1259"/>
                  </a:cubicBezTo>
                  <a:cubicBezTo>
                    <a:pt x="142" y="1259"/>
                    <a:pt x="142" y="1259"/>
                    <a:pt x="141" y="1259"/>
                  </a:cubicBezTo>
                  <a:cubicBezTo>
                    <a:pt x="141" y="1259"/>
                    <a:pt x="141" y="1259"/>
                    <a:pt x="140" y="1260"/>
                  </a:cubicBezTo>
                  <a:cubicBezTo>
                    <a:pt x="140" y="1259"/>
                    <a:pt x="139" y="1259"/>
                    <a:pt x="138" y="1259"/>
                  </a:cubicBezTo>
                  <a:cubicBezTo>
                    <a:pt x="136" y="1259"/>
                    <a:pt x="135" y="1259"/>
                    <a:pt x="135" y="1259"/>
                  </a:cubicBezTo>
                  <a:cubicBezTo>
                    <a:pt x="135" y="1259"/>
                    <a:pt x="135" y="1259"/>
                    <a:pt x="136" y="1259"/>
                  </a:cubicBezTo>
                  <a:cubicBezTo>
                    <a:pt x="136" y="1259"/>
                    <a:pt x="137" y="1259"/>
                    <a:pt x="138" y="1260"/>
                  </a:cubicBezTo>
                  <a:cubicBezTo>
                    <a:pt x="137" y="1260"/>
                    <a:pt x="137" y="1260"/>
                    <a:pt x="137" y="1260"/>
                  </a:cubicBezTo>
                  <a:cubicBezTo>
                    <a:pt x="137" y="1260"/>
                    <a:pt x="136" y="1260"/>
                    <a:pt x="135" y="1260"/>
                  </a:cubicBezTo>
                  <a:cubicBezTo>
                    <a:pt x="134" y="1260"/>
                    <a:pt x="133" y="1261"/>
                    <a:pt x="133" y="1261"/>
                  </a:cubicBezTo>
                  <a:cubicBezTo>
                    <a:pt x="132" y="1261"/>
                    <a:pt x="132" y="1261"/>
                    <a:pt x="131" y="1261"/>
                  </a:cubicBezTo>
                  <a:cubicBezTo>
                    <a:pt x="131" y="1261"/>
                    <a:pt x="131" y="1261"/>
                    <a:pt x="131" y="1261"/>
                  </a:cubicBezTo>
                  <a:cubicBezTo>
                    <a:pt x="130" y="1262"/>
                    <a:pt x="130" y="1262"/>
                    <a:pt x="130" y="1262"/>
                  </a:cubicBezTo>
                  <a:cubicBezTo>
                    <a:pt x="122" y="1253"/>
                    <a:pt x="115" y="1262"/>
                    <a:pt x="108" y="1267"/>
                  </a:cubicBezTo>
                  <a:cubicBezTo>
                    <a:pt x="118" y="1277"/>
                    <a:pt x="127" y="1278"/>
                    <a:pt x="130" y="1263"/>
                  </a:cubicBezTo>
                  <a:cubicBezTo>
                    <a:pt x="131" y="1263"/>
                    <a:pt x="131" y="1263"/>
                    <a:pt x="131" y="1263"/>
                  </a:cubicBezTo>
                  <a:cubicBezTo>
                    <a:pt x="132" y="1263"/>
                    <a:pt x="132" y="1263"/>
                    <a:pt x="133" y="1263"/>
                  </a:cubicBezTo>
                  <a:cubicBezTo>
                    <a:pt x="134" y="1262"/>
                    <a:pt x="135" y="1262"/>
                    <a:pt x="135" y="1262"/>
                  </a:cubicBezTo>
                  <a:cubicBezTo>
                    <a:pt x="136" y="1262"/>
                    <a:pt x="137" y="1262"/>
                    <a:pt x="138" y="1262"/>
                  </a:cubicBezTo>
                  <a:cubicBezTo>
                    <a:pt x="138" y="1262"/>
                    <a:pt x="139" y="1262"/>
                    <a:pt x="140" y="1262"/>
                  </a:cubicBezTo>
                  <a:cubicBezTo>
                    <a:pt x="140" y="1261"/>
                    <a:pt x="141" y="1261"/>
                    <a:pt x="141" y="1261"/>
                  </a:cubicBezTo>
                  <a:cubicBezTo>
                    <a:pt x="142" y="1261"/>
                    <a:pt x="142" y="1261"/>
                    <a:pt x="142" y="1261"/>
                  </a:cubicBezTo>
                  <a:cubicBezTo>
                    <a:pt x="142" y="1261"/>
                    <a:pt x="142" y="1261"/>
                    <a:pt x="142" y="1261"/>
                  </a:cubicBezTo>
                  <a:cubicBezTo>
                    <a:pt x="142" y="1261"/>
                    <a:pt x="142" y="1261"/>
                    <a:pt x="143" y="1261"/>
                  </a:cubicBezTo>
                  <a:cubicBezTo>
                    <a:pt x="143" y="1262"/>
                    <a:pt x="144" y="1262"/>
                    <a:pt x="145" y="1262"/>
                  </a:cubicBezTo>
                  <a:cubicBezTo>
                    <a:pt x="145" y="1262"/>
                    <a:pt x="146" y="1262"/>
                    <a:pt x="146" y="1262"/>
                  </a:cubicBezTo>
                  <a:cubicBezTo>
                    <a:pt x="147" y="1262"/>
                    <a:pt x="147" y="1262"/>
                    <a:pt x="148" y="1262"/>
                  </a:cubicBezTo>
                  <a:cubicBezTo>
                    <a:pt x="149" y="1262"/>
                    <a:pt x="150" y="1262"/>
                    <a:pt x="151" y="1262"/>
                  </a:cubicBezTo>
                  <a:cubicBezTo>
                    <a:pt x="151" y="1262"/>
                    <a:pt x="151" y="1262"/>
                    <a:pt x="151" y="1263"/>
                  </a:cubicBezTo>
                  <a:cubicBezTo>
                    <a:pt x="151" y="1263"/>
                    <a:pt x="151" y="1263"/>
                    <a:pt x="151" y="1264"/>
                  </a:cubicBezTo>
                  <a:cubicBezTo>
                    <a:pt x="151" y="1264"/>
                    <a:pt x="151" y="1265"/>
                    <a:pt x="151" y="1265"/>
                  </a:cubicBezTo>
                  <a:cubicBezTo>
                    <a:pt x="151" y="1266"/>
                    <a:pt x="151" y="1266"/>
                    <a:pt x="151" y="1267"/>
                  </a:cubicBezTo>
                  <a:cubicBezTo>
                    <a:pt x="151" y="1267"/>
                    <a:pt x="151" y="1268"/>
                    <a:pt x="151" y="1268"/>
                  </a:cubicBezTo>
                  <a:cubicBezTo>
                    <a:pt x="152" y="1268"/>
                    <a:pt x="152" y="1268"/>
                    <a:pt x="152" y="1269"/>
                  </a:cubicBezTo>
                  <a:cubicBezTo>
                    <a:pt x="152" y="1269"/>
                    <a:pt x="152" y="1270"/>
                    <a:pt x="152" y="1271"/>
                  </a:cubicBezTo>
                  <a:cubicBezTo>
                    <a:pt x="152" y="1271"/>
                    <a:pt x="152" y="1272"/>
                    <a:pt x="152" y="1273"/>
                  </a:cubicBezTo>
                  <a:cubicBezTo>
                    <a:pt x="152" y="1273"/>
                    <a:pt x="152" y="1273"/>
                    <a:pt x="152" y="1274"/>
                  </a:cubicBezTo>
                  <a:cubicBezTo>
                    <a:pt x="152" y="1274"/>
                    <a:pt x="152" y="1274"/>
                    <a:pt x="152" y="1275"/>
                  </a:cubicBezTo>
                  <a:cubicBezTo>
                    <a:pt x="152" y="1276"/>
                    <a:pt x="152" y="1276"/>
                    <a:pt x="152" y="1277"/>
                  </a:cubicBezTo>
                  <a:cubicBezTo>
                    <a:pt x="152" y="1279"/>
                    <a:pt x="152" y="1280"/>
                    <a:pt x="152" y="1282"/>
                  </a:cubicBezTo>
                  <a:cubicBezTo>
                    <a:pt x="152" y="1281"/>
                    <a:pt x="151" y="1281"/>
                    <a:pt x="150" y="1281"/>
                  </a:cubicBezTo>
                  <a:cubicBezTo>
                    <a:pt x="152" y="1282"/>
                    <a:pt x="152" y="1282"/>
                    <a:pt x="152" y="1282"/>
                  </a:cubicBezTo>
                  <a:cubicBezTo>
                    <a:pt x="152" y="1283"/>
                    <a:pt x="152" y="1283"/>
                    <a:pt x="152" y="1284"/>
                  </a:cubicBezTo>
                  <a:cubicBezTo>
                    <a:pt x="147" y="1287"/>
                    <a:pt x="141" y="1290"/>
                    <a:pt x="137" y="1294"/>
                  </a:cubicBezTo>
                  <a:cubicBezTo>
                    <a:pt x="131" y="1302"/>
                    <a:pt x="132" y="1312"/>
                    <a:pt x="125" y="1319"/>
                  </a:cubicBezTo>
                  <a:cubicBezTo>
                    <a:pt x="141" y="1322"/>
                    <a:pt x="166" y="1302"/>
                    <a:pt x="155" y="1284"/>
                  </a:cubicBezTo>
                  <a:cubicBezTo>
                    <a:pt x="154" y="1283"/>
                    <a:pt x="154" y="1283"/>
                    <a:pt x="154" y="1283"/>
                  </a:cubicBezTo>
                  <a:cubicBezTo>
                    <a:pt x="154" y="1283"/>
                    <a:pt x="154" y="1283"/>
                    <a:pt x="154" y="1282"/>
                  </a:cubicBezTo>
                  <a:cubicBezTo>
                    <a:pt x="155" y="1280"/>
                    <a:pt x="155" y="1279"/>
                    <a:pt x="155" y="1277"/>
                  </a:cubicBezTo>
                  <a:cubicBezTo>
                    <a:pt x="155" y="1276"/>
                    <a:pt x="155" y="1276"/>
                    <a:pt x="155" y="1275"/>
                  </a:cubicBezTo>
                  <a:cubicBezTo>
                    <a:pt x="155" y="1274"/>
                    <a:pt x="155" y="1274"/>
                    <a:pt x="155" y="1274"/>
                  </a:cubicBezTo>
                  <a:cubicBezTo>
                    <a:pt x="155" y="1273"/>
                    <a:pt x="155" y="1273"/>
                    <a:pt x="155" y="1272"/>
                  </a:cubicBezTo>
                  <a:cubicBezTo>
                    <a:pt x="154" y="1272"/>
                    <a:pt x="154" y="1271"/>
                    <a:pt x="154" y="1270"/>
                  </a:cubicBezTo>
                  <a:cubicBezTo>
                    <a:pt x="154" y="1270"/>
                    <a:pt x="154" y="1269"/>
                    <a:pt x="154" y="1268"/>
                  </a:cubicBezTo>
                  <a:cubicBezTo>
                    <a:pt x="154" y="1268"/>
                    <a:pt x="154" y="1268"/>
                    <a:pt x="154" y="1267"/>
                  </a:cubicBezTo>
                  <a:cubicBezTo>
                    <a:pt x="154" y="1267"/>
                    <a:pt x="154" y="1267"/>
                    <a:pt x="154" y="1266"/>
                  </a:cubicBezTo>
                  <a:cubicBezTo>
                    <a:pt x="153" y="1266"/>
                    <a:pt x="153" y="1265"/>
                    <a:pt x="153" y="1265"/>
                  </a:cubicBezTo>
                  <a:cubicBezTo>
                    <a:pt x="153" y="1264"/>
                    <a:pt x="152" y="1264"/>
                    <a:pt x="152" y="1263"/>
                  </a:cubicBezTo>
                  <a:cubicBezTo>
                    <a:pt x="152" y="1263"/>
                    <a:pt x="152" y="1263"/>
                    <a:pt x="152" y="1262"/>
                  </a:cubicBezTo>
                  <a:cubicBezTo>
                    <a:pt x="151" y="1262"/>
                    <a:pt x="151" y="1262"/>
                    <a:pt x="151" y="1261"/>
                  </a:cubicBezTo>
                  <a:cubicBezTo>
                    <a:pt x="151" y="1261"/>
                    <a:pt x="151" y="1261"/>
                    <a:pt x="151" y="1261"/>
                  </a:cubicBezTo>
                  <a:cubicBezTo>
                    <a:pt x="152" y="1261"/>
                    <a:pt x="152" y="1261"/>
                    <a:pt x="153" y="1261"/>
                  </a:cubicBezTo>
                  <a:cubicBezTo>
                    <a:pt x="153" y="1261"/>
                    <a:pt x="154" y="1261"/>
                    <a:pt x="154" y="1261"/>
                  </a:cubicBezTo>
                  <a:cubicBezTo>
                    <a:pt x="154" y="1260"/>
                    <a:pt x="154" y="1260"/>
                    <a:pt x="155" y="1260"/>
                  </a:cubicBezTo>
                  <a:cubicBezTo>
                    <a:pt x="157" y="1259"/>
                    <a:pt x="159" y="1257"/>
                    <a:pt x="161" y="1255"/>
                  </a:cubicBezTo>
                  <a:cubicBezTo>
                    <a:pt x="162" y="1254"/>
                    <a:pt x="164" y="1252"/>
                    <a:pt x="166" y="1250"/>
                  </a:cubicBezTo>
                  <a:cubicBezTo>
                    <a:pt x="168" y="1248"/>
                    <a:pt x="169" y="1246"/>
                    <a:pt x="171" y="1244"/>
                  </a:cubicBezTo>
                  <a:cubicBezTo>
                    <a:pt x="175" y="1240"/>
                    <a:pt x="178" y="1236"/>
                    <a:pt x="182" y="1232"/>
                  </a:cubicBezTo>
                  <a:cubicBezTo>
                    <a:pt x="184" y="1230"/>
                    <a:pt x="185" y="1229"/>
                    <a:pt x="187" y="1227"/>
                  </a:cubicBezTo>
                  <a:cubicBezTo>
                    <a:pt x="188" y="1225"/>
                    <a:pt x="190" y="1224"/>
                    <a:pt x="191" y="1223"/>
                  </a:cubicBezTo>
                  <a:cubicBezTo>
                    <a:pt x="192" y="1222"/>
                    <a:pt x="193" y="1221"/>
                    <a:pt x="194" y="1221"/>
                  </a:cubicBezTo>
                  <a:cubicBezTo>
                    <a:pt x="194" y="1220"/>
                    <a:pt x="195" y="1220"/>
                    <a:pt x="196" y="1219"/>
                  </a:cubicBezTo>
                  <a:cubicBezTo>
                    <a:pt x="196" y="1219"/>
                    <a:pt x="197" y="1218"/>
                    <a:pt x="198" y="1218"/>
                  </a:cubicBezTo>
                  <a:cubicBezTo>
                    <a:pt x="198" y="1218"/>
                    <a:pt x="198" y="1218"/>
                    <a:pt x="198" y="1218"/>
                  </a:cubicBezTo>
                  <a:cubicBezTo>
                    <a:pt x="199" y="1217"/>
                    <a:pt x="199" y="1217"/>
                    <a:pt x="199" y="1217"/>
                  </a:cubicBezTo>
                  <a:cubicBezTo>
                    <a:pt x="200" y="1217"/>
                    <a:pt x="200" y="1217"/>
                    <a:pt x="201" y="1217"/>
                  </a:cubicBezTo>
                  <a:cubicBezTo>
                    <a:pt x="201" y="1217"/>
                    <a:pt x="201" y="1217"/>
                    <a:pt x="201" y="1217"/>
                  </a:cubicBezTo>
                  <a:cubicBezTo>
                    <a:pt x="204" y="1217"/>
                    <a:pt x="208" y="1218"/>
                    <a:pt x="212" y="1218"/>
                  </a:cubicBezTo>
                  <a:cubicBezTo>
                    <a:pt x="216" y="1219"/>
                    <a:pt x="219" y="1219"/>
                    <a:pt x="223" y="1219"/>
                  </a:cubicBezTo>
                  <a:cubicBezTo>
                    <a:pt x="224" y="1219"/>
                    <a:pt x="225" y="1219"/>
                    <a:pt x="226" y="1219"/>
                  </a:cubicBezTo>
                  <a:cubicBezTo>
                    <a:pt x="226" y="1219"/>
                    <a:pt x="227" y="1219"/>
                    <a:pt x="227" y="1219"/>
                  </a:cubicBezTo>
                  <a:cubicBezTo>
                    <a:pt x="228" y="1219"/>
                    <a:pt x="228" y="1219"/>
                    <a:pt x="228" y="1219"/>
                  </a:cubicBezTo>
                  <a:cubicBezTo>
                    <a:pt x="228" y="1219"/>
                    <a:pt x="228" y="1219"/>
                    <a:pt x="228" y="1219"/>
                  </a:cubicBezTo>
                  <a:cubicBezTo>
                    <a:pt x="228" y="1219"/>
                    <a:pt x="228" y="1219"/>
                    <a:pt x="227" y="1220"/>
                  </a:cubicBezTo>
                  <a:cubicBezTo>
                    <a:pt x="227" y="1220"/>
                    <a:pt x="227" y="1220"/>
                    <a:pt x="227" y="1220"/>
                  </a:cubicBezTo>
                  <a:cubicBezTo>
                    <a:pt x="227" y="1220"/>
                    <a:pt x="227" y="1221"/>
                    <a:pt x="227" y="1221"/>
                  </a:cubicBezTo>
                  <a:cubicBezTo>
                    <a:pt x="226" y="1221"/>
                    <a:pt x="226" y="1222"/>
                    <a:pt x="226" y="1222"/>
                  </a:cubicBezTo>
                  <a:cubicBezTo>
                    <a:pt x="226" y="1223"/>
                    <a:pt x="225" y="1223"/>
                    <a:pt x="225" y="1224"/>
                  </a:cubicBezTo>
                  <a:cubicBezTo>
                    <a:pt x="225" y="1224"/>
                    <a:pt x="224" y="1225"/>
                    <a:pt x="224" y="1225"/>
                  </a:cubicBezTo>
                  <a:cubicBezTo>
                    <a:pt x="224" y="1226"/>
                    <a:pt x="223" y="1226"/>
                    <a:pt x="223" y="1227"/>
                  </a:cubicBezTo>
                  <a:cubicBezTo>
                    <a:pt x="222" y="1228"/>
                    <a:pt x="221" y="1229"/>
                    <a:pt x="221" y="1230"/>
                  </a:cubicBezTo>
                  <a:cubicBezTo>
                    <a:pt x="220" y="1231"/>
                    <a:pt x="219" y="1232"/>
                    <a:pt x="218" y="1233"/>
                  </a:cubicBezTo>
                  <a:cubicBezTo>
                    <a:pt x="217" y="1234"/>
                    <a:pt x="216" y="1234"/>
                    <a:pt x="215" y="1235"/>
                  </a:cubicBezTo>
                  <a:cubicBezTo>
                    <a:pt x="215" y="1236"/>
                    <a:pt x="215" y="1236"/>
                    <a:pt x="215" y="1236"/>
                  </a:cubicBezTo>
                  <a:cubicBezTo>
                    <a:pt x="215" y="1235"/>
                    <a:pt x="216" y="1234"/>
                    <a:pt x="217" y="1233"/>
                  </a:cubicBezTo>
                  <a:cubicBezTo>
                    <a:pt x="199" y="1220"/>
                    <a:pt x="187" y="1245"/>
                    <a:pt x="184" y="1260"/>
                  </a:cubicBezTo>
                  <a:cubicBezTo>
                    <a:pt x="192" y="1255"/>
                    <a:pt x="228" y="1252"/>
                    <a:pt x="219" y="1235"/>
                  </a:cubicBezTo>
                  <a:cubicBezTo>
                    <a:pt x="219" y="1235"/>
                    <a:pt x="219" y="1235"/>
                    <a:pt x="220" y="1234"/>
                  </a:cubicBezTo>
                  <a:cubicBezTo>
                    <a:pt x="220" y="1233"/>
                    <a:pt x="221" y="1232"/>
                    <a:pt x="222" y="1231"/>
                  </a:cubicBezTo>
                  <a:cubicBezTo>
                    <a:pt x="223" y="1230"/>
                    <a:pt x="224" y="1229"/>
                    <a:pt x="225" y="1228"/>
                  </a:cubicBezTo>
                  <a:cubicBezTo>
                    <a:pt x="225" y="1227"/>
                    <a:pt x="226" y="1227"/>
                    <a:pt x="226" y="1226"/>
                  </a:cubicBezTo>
                  <a:cubicBezTo>
                    <a:pt x="226" y="1226"/>
                    <a:pt x="227" y="1225"/>
                    <a:pt x="227" y="1225"/>
                  </a:cubicBezTo>
                  <a:cubicBezTo>
                    <a:pt x="227" y="1224"/>
                    <a:pt x="228" y="1224"/>
                    <a:pt x="228" y="1223"/>
                  </a:cubicBezTo>
                  <a:cubicBezTo>
                    <a:pt x="228" y="1223"/>
                    <a:pt x="228" y="1222"/>
                    <a:pt x="229" y="1222"/>
                  </a:cubicBezTo>
                  <a:cubicBezTo>
                    <a:pt x="229" y="1222"/>
                    <a:pt x="229" y="1221"/>
                    <a:pt x="229" y="1221"/>
                  </a:cubicBezTo>
                  <a:cubicBezTo>
                    <a:pt x="229" y="1221"/>
                    <a:pt x="229" y="1221"/>
                    <a:pt x="229" y="1221"/>
                  </a:cubicBezTo>
                  <a:cubicBezTo>
                    <a:pt x="230" y="1220"/>
                    <a:pt x="230" y="1220"/>
                    <a:pt x="230" y="1219"/>
                  </a:cubicBezTo>
                  <a:cubicBezTo>
                    <a:pt x="230" y="1219"/>
                    <a:pt x="230" y="1218"/>
                    <a:pt x="230" y="1218"/>
                  </a:cubicBezTo>
                  <a:cubicBezTo>
                    <a:pt x="232" y="1218"/>
                    <a:pt x="233" y="1217"/>
                    <a:pt x="235" y="1217"/>
                  </a:cubicBezTo>
                  <a:cubicBezTo>
                    <a:pt x="238" y="1215"/>
                    <a:pt x="242" y="1213"/>
                    <a:pt x="245" y="1211"/>
                  </a:cubicBezTo>
                  <a:cubicBezTo>
                    <a:pt x="248" y="1208"/>
                    <a:pt x="251" y="1205"/>
                    <a:pt x="254" y="1202"/>
                  </a:cubicBezTo>
                  <a:cubicBezTo>
                    <a:pt x="257" y="1200"/>
                    <a:pt x="260" y="1197"/>
                    <a:pt x="263" y="1194"/>
                  </a:cubicBezTo>
                  <a:cubicBezTo>
                    <a:pt x="264" y="1193"/>
                    <a:pt x="266" y="1192"/>
                    <a:pt x="268" y="1191"/>
                  </a:cubicBezTo>
                  <a:cubicBezTo>
                    <a:pt x="268" y="1191"/>
                    <a:pt x="268" y="1191"/>
                    <a:pt x="269" y="1190"/>
                  </a:cubicBezTo>
                  <a:cubicBezTo>
                    <a:pt x="270" y="1190"/>
                    <a:pt x="270" y="1190"/>
                    <a:pt x="270" y="1190"/>
                  </a:cubicBezTo>
                  <a:cubicBezTo>
                    <a:pt x="270" y="1190"/>
                    <a:pt x="270" y="1190"/>
                    <a:pt x="270" y="1190"/>
                  </a:cubicBezTo>
                  <a:cubicBezTo>
                    <a:pt x="270" y="1190"/>
                    <a:pt x="270" y="1190"/>
                    <a:pt x="270" y="1190"/>
                  </a:cubicBezTo>
                  <a:cubicBezTo>
                    <a:pt x="271" y="1189"/>
                    <a:pt x="272" y="1189"/>
                    <a:pt x="273" y="1189"/>
                  </a:cubicBezTo>
                  <a:cubicBezTo>
                    <a:pt x="277" y="1188"/>
                    <a:pt x="281" y="1187"/>
                    <a:pt x="285" y="1187"/>
                  </a:cubicBezTo>
                  <a:cubicBezTo>
                    <a:pt x="289" y="1186"/>
                    <a:pt x="293" y="1186"/>
                    <a:pt x="297" y="1186"/>
                  </a:cubicBezTo>
                  <a:cubicBezTo>
                    <a:pt x="301" y="1186"/>
                    <a:pt x="305" y="1185"/>
                    <a:pt x="308" y="1184"/>
                  </a:cubicBezTo>
                  <a:cubicBezTo>
                    <a:pt x="308" y="1184"/>
                    <a:pt x="307" y="1184"/>
                    <a:pt x="307" y="1185"/>
                  </a:cubicBezTo>
                  <a:cubicBezTo>
                    <a:pt x="306" y="1185"/>
                    <a:pt x="306" y="1186"/>
                    <a:pt x="305" y="1186"/>
                  </a:cubicBezTo>
                  <a:cubicBezTo>
                    <a:pt x="305" y="1186"/>
                    <a:pt x="305" y="1187"/>
                    <a:pt x="304" y="1187"/>
                  </a:cubicBezTo>
                  <a:cubicBezTo>
                    <a:pt x="304" y="1188"/>
                    <a:pt x="304" y="1188"/>
                    <a:pt x="304" y="1188"/>
                  </a:cubicBezTo>
                  <a:cubicBezTo>
                    <a:pt x="301" y="1191"/>
                    <a:pt x="299" y="1195"/>
                    <a:pt x="298" y="1199"/>
                  </a:cubicBezTo>
                  <a:cubicBezTo>
                    <a:pt x="298" y="1200"/>
                    <a:pt x="298" y="1200"/>
                    <a:pt x="297" y="1201"/>
                  </a:cubicBezTo>
                  <a:cubicBezTo>
                    <a:pt x="297" y="1201"/>
                    <a:pt x="297" y="1202"/>
                    <a:pt x="297" y="1203"/>
                  </a:cubicBezTo>
                  <a:cubicBezTo>
                    <a:pt x="297" y="1204"/>
                    <a:pt x="296" y="1205"/>
                    <a:pt x="296" y="1206"/>
                  </a:cubicBezTo>
                  <a:cubicBezTo>
                    <a:pt x="295" y="1208"/>
                    <a:pt x="295" y="1210"/>
                    <a:pt x="294" y="1213"/>
                  </a:cubicBezTo>
                  <a:cubicBezTo>
                    <a:pt x="293" y="1215"/>
                    <a:pt x="293" y="1217"/>
                    <a:pt x="292" y="1219"/>
                  </a:cubicBezTo>
                  <a:cubicBezTo>
                    <a:pt x="292" y="1220"/>
                    <a:pt x="291" y="1221"/>
                    <a:pt x="291" y="1222"/>
                  </a:cubicBezTo>
                  <a:cubicBezTo>
                    <a:pt x="291" y="1222"/>
                    <a:pt x="291" y="1222"/>
                    <a:pt x="291" y="1222"/>
                  </a:cubicBezTo>
                  <a:cubicBezTo>
                    <a:pt x="291" y="1222"/>
                    <a:pt x="291" y="1222"/>
                    <a:pt x="291" y="1222"/>
                  </a:cubicBezTo>
                  <a:cubicBezTo>
                    <a:pt x="290" y="1223"/>
                    <a:pt x="290" y="1224"/>
                    <a:pt x="289" y="1226"/>
                  </a:cubicBezTo>
                  <a:cubicBezTo>
                    <a:pt x="287" y="1229"/>
                    <a:pt x="285" y="1233"/>
                    <a:pt x="282" y="1235"/>
                  </a:cubicBezTo>
                  <a:cubicBezTo>
                    <a:pt x="282" y="1236"/>
                    <a:pt x="282" y="1236"/>
                    <a:pt x="282" y="1236"/>
                  </a:cubicBezTo>
                  <a:cubicBezTo>
                    <a:pt x="281" y="1237"/>
                    <a:pt x="281" y="1237"/>
                    <a:pt x="281" y="1237"/>
                  </a:cubicBezTo>
                  <a:cubicBezTo>
                    <a:pt x="280" y="1238"/>
                    <a:pt x="280" y="1238"/>
                    <a:pt x="279" y="1239"/>
                  </a:cubicBezTo>
                  <a:cubicBezTo>
                    <a:pt x="279" y="1240"/>
                    <a:pt x="279" y="1240"/>
                    <a:pt x="278" y="1241"/>
                  </a:cubicBezTo>
                  <a:cubicBezTo>
                    <a:pt x="278" y="1240"/>
                    <a:pt x="279" y="1240"/>
                    <a:pt x="279" y="1240"/>
                  </a:cubicBezTo>
                  <a:cubicBezTo>
                    <a:pt x="279" y="1240"/>
                    <a:pt x="278" y="1240"/>
                    <a:pt x="277" y="1241"/>
                  </a:cubicBezTo>
                  <a:cubicBezTo>
                    <a:pt x="277" y="1241"/>
                    <a:pt x="277" y="1241"/>
                    <a:pt x="276" y="1242"/>
                  </a:cubicBezTo>
                  <a:cubicBezTo>
                    <a:pt x="276" y="1242"/>
                    <a:pt x="276" y="1242"/>
                    <a:pt x="275" y="1243"/>
                  </a:cubicBezTo>
                  <a:cubicBezTo>
                    <a:pt x="275" y="1243"/>
                    <a:pt x="275" y="1243"/>
                    <a:pt x="275" y="1243"/>
                  </a:cubicBezTo>
                  <a:cubicBezTo>
                    <a:pt x="275" y="1243"/>
                    <a:pt x="275" y="1244"/>
                    <a:pt x="275" y="1244"/>
                  </a:cubicBezTo>
                  <a:cubicBezTo>
                    <a:pt x="274" y="1245"/>
                    <a:pt x="274" y="1245"/>
                    <a:pt x="273" y="1246"/>
                  </a:cubicBezTo>
                  <a:cubicBezTo>
                    <a:pt x="273" y="1247"/>
                    <a:pt x="272" y="1248"/>
                    <a:pt x="272" y="1249"/>
                  </a:cubicBezTo>
                  <a:cubicBezTo>
                    <a:pt x="271" y="1250"/>
                    <a:pt x="271" y="1251"/>
                    <a:pt x="270" y="1252"/>
                  </a:cubicBezTo>
                  <a:cubicBezTo>
                    <a:pt x="270" y="1253"/>
                    <a:pt x="269" y="1254"/>
                    <a:pt x="269" y="1256"/>
                  </a:cubicBezTo>
                  <a:cubicBezTo>
                    <a:pt x="269" y="1256"/>
                    <a:pt x="269" y="1257"/>
                    <a:pt x="268" y="1258"/>
                  </a:cubicBezTo>
                  <a:cubicBezTo>
                    <a:pt x="250" y="1264"/>
                    <a:pt x="262" y="1290"/>
                    <a:pt x="272" y="1299"/>
                  </a:cubicBezTo>
                  <a:cubicBezTo>
                    <a:pt x="270" y="1291"/>
                    <a:pt x="269" y="1287"/>
                    <a:pt x="272" y="1280"/>
                  </a:cubicBezTo>
                  <a:cubicBezTo>
                    <a:pt x="274" y="1275"/>
                    <a:pt x="280" y="1265"/>
                    <a:pt x="271" y="1263"/>
                  </a:cubicBezTo>
                  <a:cubicBezTo>
                    <a:pt x="271" y="1262"/>
                    <a:pt x="271" y="1262"/>
                    <a:pt x="271" y="1262"/>
                  </a:cubicBezTo>
                  <a:cubicBezTo>
                    <a:pt x="271" y="1261"/>
                    <a:pt x="270" y="1259"/>
                    <a:pt x="271" y="1257"/>
                  </a:cubicBezTo>
                  <a:cubicBezTo>
                    <a:pt x="271" y="1257"/>
                    <a:pt x="271" y="1257"/>
                    <a:pt x="271" y="1257"/>
                  </a:cubicBezTo>
                  <a:cubicBezTo>
                    <a:pt x="271" y="1257"/>
                    <a:pt x="271" y="1257"/>
                    <a:pt x="271" y="1256"/>
                  </a:cubicBezTo>
                  <a:cubicBezTo>
                    <a:pt x="271" y="1255"/>
                    <a:pt x="272" y="1254"/>
                    <a:pt x="272" y="1253"/>
                  </a:cubicBezTo>
                  <a:cubicBezTo>
                    <a:pt x="273" y="1252"/>
                    <a:pt x="273" y="1251"/>
                    <a:pt x="273" y="1250"/>
                  </a:cubicBezTo>
                  <a:cubicBezTo>
                    <a:pt x="274" y="1249"/>
                    <a:pt x="274" y="1248"/>
                    <a:pt x="275" y="1247"/>
                  </a:cubicBezTo>
                  <a:cubicBezTo>
                    <a:pt x="275" y="1246"/>
                    <a:pt x="276" y="1246"/>
                    <a:pt x="276" y="1245"/>
                  </a:cubicBezTo>
                  <a:cubicBezTo>
                    <a:pt x="276" y="1245"/>
                    <a:pt x="276" y="1244"/>
                    <a:pt x="277" y="1244"/>
                  </a:cubicBezTo>
                  <a:cubicBezTo>
                    <a:pt x="277" y="1244"/>
                    <a:pt x="277" y="1244"/>
                    <a:pt x="277" y="1244"/>
                  </a:cubicBezTo>
                  <a:cubicBezTo>
                    <a:pt x="277" y="1243"/>
                    <a:pt x="277" y="1243"/>
                    <a:pt x="277" y="1243"/>
                  </a:cubicBezTo>
                  <a:cubicBezTo>
                    <a:pt x="277" y="1243"/>
                    <a:pt x="278" y="1243"/>
                    <a:pt x="278" y="1243"/>
                  </a:cubicBezTo>
                  <a:cubicBezTo>
                    <a:pt x="278" y="1242"/>
                    <a:pt x="279" y="1241"/>
                    <a:pt x="281" y="1240"/>
                  </a:cubicBezTo>
                  <a:cubicBezTo>
                    <a:pt x="281" y="1240"/>
                    <a:pt x="282" y="1239"/>
                    <a:pt x="282" y="1239"/>
                  </a:cubicBezTo>
                  <a:cubicBezTo>
                    <a:pt x="283" y="1238"/>
                    <a:pt x="283" y="1238"/>
                    <a:pt x="283" y="1238"/>
                  </a:cubicBezTo>
                  <a:cubicBezTo>
                    <a:pt x="283" y="1237"/>
                    <a:pt x="284" y="1237"/>
                    <a:pt x="284" y="1237"/>
                  </a:cubicBezTo>
                  <a:cubicBezTo>
                    <a:pt x="286" y="1234"/>
                    <a:pt x="289" y="1231"/>
                    <a:pt x="291" y="1227"/>
                  </a:cubicBezTo>
                  <a:cubicBezTo>
                    <a:pt x="291" y="1227"/>
                    <a:pt x="291" y="1227"/>
                    <a:pt x="291" y="1227"/>
                  </a:cubicBezTo>
                  <a:cubicBezTo>
                    <a:pt x="291" y="1227"/>
                    <a:pt x="291" y="1228"/>
                    <a:pt x="291" y="1228"/>
                  </a:cubicBezTo>
                  <a:cubicBezTo>
                    <a:pt x="291" y="1228"/>
                    <a:pt x="291" y="1228"/>
                    <a:pt x="291" y="1229"/>
                  </a:cubicBezTo>
                  <a:cubicBezTo>
                    <a:pt x="291" y="1229"/>
                    <a:pt x="292" y="1229"/>
                    <a:pt x="292" y="1229"/>
                  </a:cubicBezTo>
                  <a:cubicBezTo>
                    <a:pt x="293" y="1231"/>
                    <a:pt x="294" y="1234"/>
                    <a:pt x="296" y="1236"/>
                  </a:cubicBezTo>
                  <a:cubicBezTo>
                    <a:pt x="298" y="1238"/>
                    <a:pt x="299" y="1239"/>
                    <a:pt x="301" y="1241"/>
                  </a:cubicBezTo>
                  <a:cubicBezTo>
                    <a:pt x="301" y="1241"/>
                    <a:pt x="300" y="1241"/>
                    <a:pt x="300" y="1241"/>
                  </a:cubicBezTo>
                  <a:cubicBezTo>
                    <a:pt x="299" y="1244"/>
                    <a:pt x="299" y="1244"/>
                    <a:pt x="299" y="1244"/>
                  </a:cubicBezTo>
                  <a:cubicBezTo>
                    <a:pt x="293" y="1254"/>
                    <a:pt x="299" y="1266"/>
                    <a:pt x="310" y="1269"/>
                  </a:cubicBezTo>
                  <a:cubicBezTo>
                    <a:pt x="310" y="1259"/>
                    <a:pt x="317" y="1244"/>
                    <a:pt x="303" y="1242"/>
                  </a:cubicBezTo>
                  <a:cubicBezTo>
                    <a:pt x="303" y="1242"/>
                    <a:pt x="303" y="1241"/>
                    <a:pt x="303" y="1241"/>
                  </a:cubicBezTo>
                  <a:cubicBezTo>
                    <a:pt x="301" y="1239"/>
                    <a:pt x="299" y="1237"/>
                    <a:pt x="298" y="1234"/>
                  </a:cubicBezTo>
                  <a:cubicBezTo>
                    <a:pt x="296" y="1232"/>
                    <a:pt x="294" y="1230"/>
                    <a:pt x="293" y="1228"/>
                  </a:cubicBezTo>
                  <a:cubicBezTo>
                    <a:pt x="293" y="1228"/>
                    <a:pt x="293" y="1228"/>
                    <a:pt x="293" y="1228"/>
                  </a:cubicBezTo>
                  <a:cubicBezTo>
                    <a:pt x="293" y="1228"/>
                    <a:pt x="293" y="1227"/>
                    <a:pt x="293" y="1227"/>
                  </a:cubicBezTo>
                  <a:cubicBezTo>
                    <a:pt x="293" y="1227"/>
                    <a:pt x="292" y="1227"/>
                    <a:pt x="292" y="1226"/>
                  </a:cubicBezTo>
                  <a:cubicBezTo>
                    <a:pt x="292" y="1226"/>
                    <a:pt x="292" y="1226"/>
                    <a:pt x="292" y="1226"/>
                  </a:cubicBezTo>
                  <a:cubicBezTo>
                    <a:pt x="292" y="1226"/>
                    <a:pt x="292" y="1225"/>
                    <a:pt x="292" y="1225"/>
                  </a:cubicBezTo>
                  <a:cubicBezTo>
                    <a:pt x="293" y="1224"/>
                    <a:pt x="293" y="1222"/>
                    <a:pt x="294" y="1220"/>
                  </a:cubicBezTo>
                  <a:cubicBezTo>
                    <a:pt x="295" y="1218"/>
                    <a:pt x="295" y="1216"/>
                    <a:pt x="296" y="1213"/>
                  </a:cubicBezTo>
                  <a:cubicBezTo>
                    <a:pt x="297" y="1211"/>
                    <a:pt x="297" y="1209"/>
                    <a:pt x="298" y="1206"/>
                  </a:cubicBezTo>
                  <a:cubicBezTo>
                    <a:pt x="298" y="1205"/>
                    <a:pt x="299" y="1204"/>
                    <a:pt x="299" y="1203"/>
                  </a:cubicBezTo>
                  <a:cubicBezTo>
                    <a:pt x="299" y="1203"/>
                    <a:pt x="299" y="1202"/>
                    <a:pt x="299" y="1202"/>
                  </a:cubicBezTo>
                  <a:cubicBezTo>
                    <a:pt x="300" y="1201"/>
                    <a:pt x="300" y="1201"/>
                    <a:pt x="300" y="1200"/>
                  </a:cubicBezTo>
                  <a:cubicBezTo>
                    <a:pt x="301" y="1196"/>
                    <a:pt x="303" y="1192"/>
                    <a:pt x="305" y="1189"/>
                  </a:cubicBezTo>
                  <a:cubicBezTo>
                    <a:pt x="305" y="1189"/>
                    <a:pt x="306" y="1189"/>
                    <a:pt x="306" y="1188"/>
                  </a:cubicBezTo>
                  <a:cubicBezTo>
                    <a:pt x="306" y="1188"/>
                    <a:pt x="307" y="1188"/>
                    <a:pt x="307" y="1188"/>
                  </a:cubicBezTo>
                  <a:cubicBezTo>
                    <a:pt x="307" y="1187"/>
                    <a:pt x="308" y="1186"/>
                    <a:pt x="308" y="1186"/>
                  </a:cubicBezTo>
                  <a:cubicBezTo>
                    <a:pt x="309" y="1185"/>
                    <a:pt x="310" y="1184"/>
                    <a:pt x="311" y="1183"/>
                  </a:cubicBezTo>
                  <a:cubicBezTo>
                    <a:pt x="311" y="1183"/>
                    <a:pt x="312" y="1182"/>
                    <a:pt x="312" y="1182"/>
                  </a:cubicBezTo>
                  <a:cubicBezTo>
                    <a:pt x="312" y="1182"/>
                    <a:pt x="312" y="1182"/>
                    <a:pt x="312" y="1182"/>
                  </a:cubicBezTo>
                  <a:cubicBezTo>
                    <a:pt x="313" y="1182"/>
                    <a:pt x="313" y="1182"/>
                    <a:pt x="313" y="1182"/>
                  </a:cubicBezTo>
                  <a:cubicBezTo>
                    <a:pt x="313" y="1181"/>
                    <a:pt x="313" y="1181"/>
                    <a:pt x="313" y="1181"/>
                  </a:cubicBezTo>
                  <a:cubicBezTo>
                    <a:pt x="313" y="1181"/>
                    <a:pt x="313" y="1181"/>
                    <a:pt x="313" y="1181"/>
                  </a:cubicBezTo>
                  <a:cubicBezTo>
                    <a:pt x="314" y="1181"/>
                    <a:pt x="314" y="1181"/>
                    <a:pt x="314" y="1181"/>
                  </a:cubicBezTo>
                  <a:cubicBezTo>
                    <a:pt x="315" y="1180"/>
                    <a:pt x="316" y="1180"/>
                    <a:pt x="317" y="1179"/>
                  </a:cubicBezTo>
                  <a:cubicBezTo>
                    <a:pt x="318" y="1179"/>
                    <a:pt x="319" y="1178"/>
                    <a:pt x="319" y="1178"/>
                  </a:cubicBezTo>
                  <a:cubicBezTo>
                    <a:pt x="321" y="1176"/>
                    <a:pt x="324" y="1175"/>
                    <a:pt x="326" y="1174"/>
                  </a:cubicBezTo>
                  <a:cubicBezTo>
                    <a:pt x="339" y="1167"/>
                    <a:pt x="352" y="1158"/>
                    <a:pt x="358" y="1150"/>
                  </a:cubicBezTo>
                  <a:cubicBezTo>
                    <a:pt x="366" y="1140"/>
                    <a:pt x="370" y="1140"/>
                    <a:pt x="387" y="1131"/>
                  </a:cubicBezTo>
                  <a:cubicBezTo>
                    <a:pt x="401" y="1123"/>
                    <a:pt x="406" y="1124"/>
                    <a:pt x="416" y="1111"/>
                  </a:cubicBezTo>
                  <a:cubicBezTo>
                    <a:pt x="436" y="1123"/>
                    <a:pt x="479" y="1130"/>
                    <a:pt x="502" y="1135"/>
                  </a:cubicBezTo>
                  <a:cubicBezTo>
                    <a:pt x="510" y="1136"/>
                    <a:pt x="519" y="1136"/>
                    <a:pt x="529" y="1136"/>
                  </a:cubicBezTo>
                  <a:cubicBezTo>
                    <a:pt x="527" y="1138"/>
                    <a:pt x="525" y="1140"/>
                    <a:pt x="522" y="1142"/>
                  </a:cubicBezTo>
                  <a:cubicBezTo>
                    <a:pt x="522" y="1142"/>
                    <a:pt x="522" y="1142"/>
                    <a:pt x="522" y="1142"/>
                  </a:cubicBezTo>
                  <a:cubicBezTo>
                    <a:pt x="521" y="1142"/>
                    <a:pt x="520" y="1142"/>
                    <a:pt x="519" y="1142"/>
                  </a:cubicBezTo>
                  <a:cubicBezTo>
                    <a:pt x="519" y="1142"/>
                    <a:pt x="518" y="1142"/>
                    <a:pt x="517" y="1142"/>
                  </a:cubicBezTo>
                  <a:cubicBezTo>
                    <a:pt x="517" y="1142"/>
                    <a:pt x="516" y="1142"/>
                    <a:pt x="515" y="1143"/>
                  </a:cubicBezTo>
                  <a:cubicBezTo>
                    <a:pt x="514" y="1143"/>
                    <a:pt x="512" y="1143"/>
                    <a:pt x="511" y="1143"/>
                  </a:cubicBezTo>
                  <a:cubicBezTo>
                    <a:pt x="509" y="1144"/>
                    <a:pt x="507" y="1144"/>
                    <a:pt x="505" y="1144"/>
                  </a:cubicBezTo>
                  <a:cubicBezTo>
                    <a:pt x="502" y="1145"/>
                    <a:pt x="498" y="1145"/>
                    <a:pt x="494" y="1146"/>
                  </a:cubicBezTo>
                  <a:cubicBezTo>
                    <a:pt x="490" y="1146"/>
                    <a:pt x="486" y="1146"/>
                    <a:pt x="482" y="1147"/>
                  </a:cubicBezTo>
                  <a:cubicBezTo>
                    <a:pt x="481" y="1147"/>
                    <a:pt x="479" y="1147"/>
                    <a:pt x="477" y="1147"/>
                  </a:cubicBezTo>
                  <a:cubicBezTo>
                    <a:pt x="475" y="1147"/>
                    <a:pt x="474" y="1147"/>
                    <a:pt x="472" y="1147"/>
                  </a:cubicBezTo>
                  <a:cubicBezTo>
                    <a:pt x="472" y="1147"/>
                    <a:pt x="472" y="1147"/>
                    <a:pt x="471" y="1147"/>
                  </a:cubicBezTo>
                  <a:cubicBezTo>
                    <a:pt x="471" y="1147"/>
                    <a:pt x="471" y="1147"/>
                    <a:pt x="471" y="1147"/>
                  </a:cubicBezTo>
                  <a:cubicBezTo>
                    <a:pt x="471" y="1147"/>
                    <a:pt x="470" y="1147"/>
                    <a:pt x="470" y="1146"/>
                  </a:cubicBezTo>
                  <a:cubicBezTo>
                    <a:pt x="469" y="1146"/>
                    <a:pt x="469" y="1146"/>
                    <a:pt x="469" y="1146"/>
                  </a:cubicBezTo>
                  <a:cubicBezTo>
                    <a:pt x="469" y="1146"/>
                    <a:pt x="469" y="1146"/>
                    <a:pt x="468" y="1146"/>
                  </a:cubicBezTo>
                  <a:cubicBezTo>
                    <a:pt x="468" y="1146"/>
                    <a:pt x="468" y="1146"/>
                    <a:pt x="468" y="1146"/>
                  </a:cubicBezTo>
                  <a:cubicBezTo>
                    <a:pt x="467" y="1146"/>
                    <a:pt x="467" y="1146"/>
                    <a:pt x="466" y="1146"/>
                  </a:cubicBezTo>
                  <a:cubicBezTo>
                    <a:pt x="465" y="1145"/>
                    <a:pt x="464" y="1145"/>
                    <a:pt x="463" y="1145"/>
                  </a:cubicBezTo>
                  <a:cubicBezTo>
                    <a:pt x="463" y="1145"/>
                    <a:pt x="462" y="1145"/>
                    <a:pt x="461" y="1145"/>
                  </a:cubicBezTo>
                  <a:cubicBezTo>
                    <a:pt x="460" y="1145"/>
                    <a:pt x="459" y="1145"/>
                    <a:pt x="458" y="1145"/>
                  </a:cubicBezTo>
                  <a:cubicBezTo>
                    <a:pt x="458" y="1145"/>
                    <a:pt x="458" y="1145"/>
                    <a:pt x="458" y="1145"/>
                  </a:cubicBezTo>
                  <a:cubicBezTo>
                    <a:pt x="458" y="1145"/>
                    <a:pt x="458" y="1145"/>
                    <a:pt x="458" y="1145"/>
                  </a:cubicBezTo>
                  <a:cubicBezTo>
                    <a:pt x="446" y="1141"/>
                    <a:pt x="437" y="1146"/>
                    <a:pt x="427" y="1153"/>
                  </a:cubicBezTo>
                  <a:cubicBezTo>
                    <a:pt x="437" y="1159"/>
                    <a:pt x="447" y="1155"/>
                    <a:pt x="456" y="1148"/>
                  </a:cubicBezTo>
                  <a:cubicBezTo>
                    <a:pt x="457" y="1148"/>
                    <a:pt x="457" y="1148"/>
                    <a:pt x="458" y="1148"/>
                  </a:cubicBezTo>
                  <a:cubicBezTo>
                    <a:pt x="459" y="1148"/>
                    <a:pt x="460" y="1148"/>
                    <a:pt x="461" y="1148"/>
                  </a:cubicBezTo>
                  <a:cubicBezTo>
                    <a:pt x="462" y="1148"/>
                    <a:pt x="462" y="1148"/>
                    <a:pt x="463" y="1148"/>
                  </a:cubicBezTo>
                  <a:cubicBezTo>
                    <a:pt x="464" y="1148"/>
                    <a:pt x="465" y="1148"/>
                    <a:pt x="466" y="1148"/>
                  </a:cubicBezTo>
                  <a:cubicBezTo>
                    <a:pt x="466" y="1148"/>
                    <a:pt x="466" y="1148"/>
                    <a:pt x="466" y="1148"/>
                  </a:cubicBezTo>
                  <a:cubicBezTo>
                    <a:pt x="466" y="1148"/>
                    <a:pt x="466" y="1148"/>
                    <a:pt x="465" y="1148"/>
                  </a:cubicBezTo>
                  <a:cubicBezTo>
                    <a:pt x="464" y="1148"/>
                    <a:pt x="463" y="1149"/>
                    <a:pt x="463" y="1149"/>
                  </a:cubicBezTo>
                  <a:cubicBezTo>
                    <a:pt x="463" y="1149"/>
                    <a:pt x="464" y="1149"/>
                    <a:pt x="465" y="1149"/>
                  </a:cubicBezTo>
                  <a:cubicBezTo>
                    <a:pt x="466" y="1149"/>
                    <a:pt x="467" y="1149"/>
                    <a:pt x="468" y="1149"/>
                  </a:cubicBezTo>
                  <a:cubicBezTo>
                    <a:pt x="469" y="1149"/>
                    <a:pt x="470" y="1150"/>
                    <a:pt x="470" y="1150"/>
                  </a:cubicBezTo>
                  <a:cubicBezTo>
                    <a:pt x="471" y="1150"/>
                    <a:pt x="471" y="1150"/>
                    <a:pt x="471" y="1150"/>
                  </a:cubicBezTo>
                  <a:cubicBezTo>
                    <a:pt x="472" y="1150"/>
                    <a:pt x="472" y="1150"/>
                    <a:pt x="472" y="1150"/>
                  </a:cubicBezTo>
                  <a:cubicBezTo>
                    <a:pt x="474" y="1150"/>
                    <a:pt x="476" y="1149"/>
                    <a:pt x="477" y="1149"/>
                  </a:cubicBezTo>
                  <a:cubicBezTo>
                    <a:pt x="479" y="1149"/>
                    <a:pt x="481" y="1149"/>
                    <a:pt x="483" y="1149"/>
                  </a:cubicBezTo>
                  <a:cubicBezTo>
                    <a:pt x="486" y="1149"/>
                    <a:pt x="490" y="1148"/>
                    <a:pt x="494" y="1148"/>
                  </a:cubicBezTo>
                  <a:cubicBezTo>
                    <a:pt x="498" y="1148"/>
                    <a:pt x="502" y="1147"/>
                    <a:pt x="506" y="1147"/>
                  </a:cubicBezTo>
                  <a:cubicBezTo>
                    <a:pt x="507" y="1146"/>
                    <a:pt x="509" y="1146"/>
                    <a:pt x="511" y="1146"/>
                  </a:cubicBezTo>
                  <a:cubicBezTo>
                    <a:pt x="513" y="1145"/>
                    <a:pt x="514" y="1145"/>
                    <a:pt x="516" y="1145"/>
                  </a:cubicBezTo>
                  <a:cubicBezTo>
                    <a:pt x="516" y="1145"/>
                    <a:pt x="517" y="1145"/>
                    <a:pt x="518" y="1145"/>
                  </a:cubicBezTo>
                  <a:cubicBezTo>
                    <a:pt x="518" y="1144"/>
                    <a:pt x="519" y="1144"/>
                    <a:pt x="520" y="1144"/>
                  </a:cubicBezTo>
                  <a:cubicBezTo>
                    <a:pt x="520" y="1144"/>
                    <a:pt x="521" y="1144"/>
                    <a:pt x="521" y="1143"/>
                  </a:cubicBezTo>
                  <a:cubicBezTo>
                    <a:pt x="514" y="1151"/>
                    <a:pt x="506" y="1159"/>
                    <a:pt x="499" y="1168"/>
                  </a:cubicBezTo>
                  <a:cubicBezTo>
                    <a:pt x="498" y="1170"/>
                    <a:pt x="496" y="1172"/>
                    <a:pt x="495" y="1175"/>
                  </a:cubicBezTo>
                  <a:cubicBezTo>
                    <a:pt x="493" y="1177"/>
                    <a:pt x="491" y="1179"/>
                    <a:pt x="490" y="1181"/>
                  </a:cubicBezTo>
                  <a:cubicBezTo>
                    <a:pt x="487" y="1185"/>
                    <a:pt x="484" y="1190"/>
                    <a:pt x="481" y="1194"/>
                  </a:cubicBezTo>
                  <a:cubicBezTo>
                    <a:pt x="477" y="1202"/>
                    <a:pt x="472" y="1209"/>
                    <a:pt x="467" y="1216"/>
                  </a:cubicBezTo>
                  <a:cubicBezTo>
                    <a:pt x="467" y="1216"/>
                    <a:pt x="466" y="1216"/>
                    <a:pt x="465" y="1217"/>
                  </a:cubicBezTo>
                  <a:cubicBezTo>
                    <a:pt x="465" y="1217"/>
                    <a:pt x="465" y="1217"/>
                    <a:pt x="464" y="1217"/>
                  </a:cubicBezTo>
                  <a:cubicBezTo>
                    <a:pt x="464" y="1217"/>
                    <a:pt x="464" y="1217"/>
                    <a:pt x="463" y="1217"/>
                  </a:cubicBezTo>
                  <a:cubicBezTo>
                    <a:pt x="463" y="1218"/>
                    <a:pt x="462" y="1218"/>
                    <a:pt x="462" y="1218"/>
                  </a:cubicBezTo>
                  <a:cubicBezTo>
                    <a:pt x="461" y="1218"/>
                    <a:pt x="461" y="1218"/>
                    <a:pt x="461" y="1218"/>
                  </a:cubicBezTo>
                  <a:cubicBezTo>
                    <a:pt x="461" y="1218"/>
                    <a:pt x="461" y="1219"/>
                    <a:pt x="460" y="1219"/>
                  </a:cubicBezTo>
                  <a:cubicBezTo>
                    <a:pt x="460" y="1219"/>
                    <a:pt x="459" y="1219"/>
                    <a:pt x="459" y="1219"/>
                  </a:cubicBezTo>
                  <a:cubicBezTo>
                    <a:pt x="458" y="1220"/>
                    <a:pt x="458" y="1220"/>
                    <a:pt x="457" y="1220"/>
                  </a:cubicBezTo>
                  <a:cubicBezTo>
                    <a:pt x="457" y="1220"/>
                    <a:pt x="457" y="1220"/>
                    <a:pt x="456" y="1220"/>
                  </a:cubicBezTo>
                  <a:cubicBezTo>
                    <a:pt x="456" y="1221"/>
                    <a:pt x="456" y="1221"/>
                    <a:pt x="455" y="1221"/>
                  </a:cubicBezTo>
                  <a:cubicBezTo>
                    <a:pt x="455" y="1221"/>
                    <a:pt x="454" y="1221"/>
                    <a:pt x="453" y="1222"/>
                  </a:cubicBezTo>
                  <a:cubicBezTo>
                    <a:pt x="452" y="1222"/>
                    <a:pt x="451" y="1222"/>
                    <a:pt x="449" y="1223"/>
                  </a:cubicBezTo>
                  <a:cubicBezTo>
                    <a:pt x="448" y="1223"/>
                    <a:pt x="447" y="1223"/>
                    <a:pt x="445" y="1223"/>
                  </a:cubicBezTo>
                  <a:cubicBezTo>
                    <a:pt x="444" y="1224"/>
                    <a:pt x="442" y="1224"/>
                    <a:pt x="441" y="1224"/>
                  </a:cubicBezTo>
                  <a:cubicBezTo>
                    <a:pt x="440" y="1224"/>
                    <a:pt x="439" y="1224"/>
                    <a:pt x="437" y="1224"/>
                  </a:cubicBezTo>
                  <a:cubicBezTo>
                    <a:pt x="435" y="1218"/>
                    <a:pt x="429" y="1211"/>
                    <a:pt x="423" y="1210"/>
                  </a:cubicBezTo>
                  <a:cubicBezTo>
                    <a:pt x="415" y="1209"/>
                    <a:pt x="410" y="1217"/>
                    <a:pt x="404" y="1222"/>
                  </a:cubicBezTo>
                  <a:cubicBezTo>
                    <a:pt x="415" y="1228"/>
                    <a:pt x="430" y="1245"/>
                    <a:pt x="438" y="1226"/>
                  </a:cubicBezTo>
                  <a:cubicBezTo>
                    <a:pt x="438" y="1226"/>
                    <a:pt x="438" y="1226"/>
                    <a:pt x="438" y="1226"/>
                  </a:cubicBezTo>
                  <a:cubicBezTo>
                    <a:pt x="439" y="1227"/>
                    <a:pt x="439" y="1227"/>
                    <a:pt x="439" y="1228"/>
                  </a:cubicBezTo>
                  <a:cubicBezTo>
                    <a:pt x="439" y="1226"/>
                    <a:pt x="439" y="1226"/>
                    <a:pt x="439" y="1226"/>
                  </a:cubicBezTo>
                  <a:cubicBezTo>
                    <a:pt x="439" y="1226"/>
                    <a:pt x="440" y="1226"/>
                    <a:pt x="441" y="1226"/>
                  </a:cubicBezTo>
                  <a:cubicBezTo>
                    <a:pt x="442" y="1226"/>
                    <a:pt x="444" y="1226"/>
                    <a:pt x="445" y="1226"/>
                  </a:cubicBezTo>
                  <a:cubicBezTo>
                    <a:pt x="447" y="1226"/>
                    <a:pt x="448" y="1225"/>
                    <a:pt x="450" y="1225"/>
                  </a:cubicBezTo>
                  <a:cubicBezTo>
                    <a:pt x="451" y="1225"/>
                    <a:pt x="453" y="1224"/>
                    <a:pt x="454" y="1224"/>
                  </a:cubicBezTo>
                  <a:cubicBezTo>
                    <a:pt x="455" y="1224"/>
                    <a:pt x="456" y="1223"/>
                    <a:pt x="456" y="1223"/>
                  </a:cubicBezTo>
                  <a:cubicBezTo>
                    <a:pt x="457" y="1223"/>
                    <a:pt x="457" y="1223"/>
                    <a:pt x="457" y="1223"/>
                  </a:cubicBezTo>
                  <a:cubicBezTo>
                    <a:pt x="457" y="1223"/>
                    <a:pt x="458" y="1222"/>
                    <a:pt x="458" y="1222"/>
                  </a:cubicBezTo>
                  <a:cubicBezTo>
                    <a:pt x="459" y="1222"/>
                    <a:pt x="459" y="1222"/>
                    <a:pt x="460" y="1222"/>
                  </a:cubicBezTo>
                  <a:cubicBezTo>
                    <a:pt x="460" y="1221"/>
                    <a:pt x="461" y="1221"/>
                    <a:pt x="461" y="1221"/>
                  </a:cubicBezTo>
                  <a:cubicBezTo>
                    <a:pt x="462" y="1221"/>
                    <a:pt x="462" y="1221"/>
                    <a:pt x="462" y="1220"/>
                  </a:cubicBezTo>
                  <a:cubicBezTo>
                    <a:pt x="462" y="1220"/>
                    <a:pt x="463" y="1220"/>
                    <a:pt x="463" y="1220"/>
                  </a:cubicBezTo>
                  <a:cubicBezTo>
                    <a:pt x="463" y="1220"/>
                    <a:pt x="464" y="1219"/>
                    <a:pt x="464" y="1219"/>
                  </a:cubicBezTo>
                  <a:cubicBezTo>
                    <a:pt x="464" y="1219"/>
                    <a:pt x="465" y="1218"/>
                    <a:pt x="465" y="1218"/>
                  </a:cubicBezTo>
                  <a:cubicBezTo>
                    <a:pt x="465" y="1218"/>
                    <a:pt x="466" y="1218"/>
                    <a:pt x="466" y="1217"/>
                  </a:cubicBezTo>
                  <a:cubicBezTo>
                    <a:pt x="466" y="1217"/>
                    <a:pt x="466" y="1217"/>
                    <a:pt x="467" y="1216"/>
                  </a:cubicBezTo>
                  <a:cubicBezTo>
                    <a:pt x="465" y="1218"/>
                    <a:pt x="464" y="1220"/>
                    <a:pt x="463" y="1221"/>
                  </a:cubicBezTo>
                  <a:cubicBezTo>
                    <a:pt x="462" y="1222"/>
                    <a:pt x="461" y="1224"/>
                    <a:pt x="461" y="1225"/>
                  </a:cubicBezTo>
                  <a:cubicBezTo>
                    <a:pt x="460" y="1226"/>
                    <a:pt x="459" y="1227"/>
                    <a:pt x="458" y="1228"/>
                  </a:cubicBezTo>
                  <a:cubicBezTo>
                    <a:pt x="457" y="1229"/>
                    <a:pt x="456" y="1230"/>
                    <a:pt x="456" y="1231"/>
                  </a:cubicBezTo>
                  <a:cubicBezTo>
                    <a:pt x="453" y="1234"/>
                    <a:pt x="453" y="1234"/>
                    <a:pt x="453" y="1234"/>
                  </a:cubicBezTo>
                  <a:cubicBezTo>
                    <a:pt x="449" y="1238"/>
                    <a:pt x="446" y="1242"/>
                    <a:pt x="442" y="1246"/>
                  </a:cubicBezTo>
                  <a:cubicBezTo>
                    <a:pt x="434" y="1253"/>
                    <a:pt x="427" y="1261"/>
                    <a:pt x="419" y="1268"/>
                  </a:cubicBezTo>
                  <a:cubicBezTo>
                    <a:pt x="412" y="1275"/>
                    <a:pt x="405" y="1282"/>
                    <a:pt x="398" y="1288"/>
                  </a:cubicBezTo>
                  <a:cubicBezTo>
                    <a:pt x="391" y="1295"/>
                    <a:pt x="385" y="1301"/>
                    <a:pt x="380" y="1308"/>
                  </a:cubicBezTo>
                  <a:cubicBezTo>
                    <a:pt x="377" y="1311"/>
                    <a:pt x="375" y="1314"/>
                    <a:pt x="373" y="1317"/>
                  </a:cubicBezTo>
                  <a:cubicBezTo>
                    <a:pt x="372" y="1319"/>
                    <a:pt x="371" y="1320"/>
                    <a:pt x="370" y="1322"/>
                  </a:cubicBezTo>
                  <a:cubicBezTo>
                    <a:pt x="369" y="1323"/>
                    <a:pt x="368" y="1325"/>
                    <a:pt x="367" y="1326"/>
                  </a:cubicBezTo>
                  <a:cubicBezTo>
                    <a:pt x="364" y="1332"/>
                    <a:pt x="361" y="1337"/>
                    <a:pt x="359" y="1342"/>
                  </a:cubicBezTo>
                  <a:cubicBezTo>
                    <a:pt x="358" y="1344"/>
                    <a:pt x="358" y="1346"/>
                    <a:pt x="357" y="1348"/>
                  </a:cubicBezTo>
                  <a:cubicBezTo>
                    <a:pt x="356" y="1349"/>
                    <a:pt x="356" y="1351"/>
                    <a:pt x="355" y="1352"/>
                  </a:cubicBezTo>
                  <a:cubicBezTo>
                    <a:pt x="355" y="1355"/>
                    <a:pt x="354" y="1356"/>
                    <a:pt x="354" y="1356"/>
                  </a:cubicBezTo>
                  <a:cubicBezTo>
                    <a:pt x="354" y="1356"/>
                    <a:pt x="355" y="1355"/>
                    <a:pt x="356" y="1352"/>
                  </a:cubicBezTo>
                  <a:cubicBezTo>
                    <a:pt x="356" y="1351"/>
                    <a:pt x="357" y="1350"/>
                    <a:pt x="358" y="1348"/>
                  </a:cubicBezTo>
                  <a:cubicBezTo>
                    <a:pt x="359" y="1346"/>
                    <a:pt x="360" y="1344"/>
                    <a:pt x="361" y="1342"/>
                  </a:cubicBezTo>
                  <a:cubicBezTo>
                    <a:pt x="363" y="1338"/>
                    <a:pt x="366" y="1333"/>
                    <a:pt x="370" y="1328"/>
                  </a:cubicBezTo>
                  <a:cubicBezTo>
                    <a:pt x="371" y="1327"/>
                    <a:pt x="372" y="1325"/>
                    <a:pt x="373" y="1324"/>
                  </a:cubicBezTo>
                  <a:cubicBezTo>
                    <a:pt x="374" y="1322"/>
                    <a:pt x="375" y="1321"/>
                    <a:pt x="376" y="1319"/>
                  </a:cubicBezTo>
                  <a:cubicBezTo>
                    <a:pt x="376" y="1319"/>
                    <a:pt x="377" y="1318"/>
                    <a:pt x="378" y="1317"/>
                  </a:cubicBezTo>
                  <a:cubicBezTo>
                    <a:pt x="378" y="1317"/>
                    <a:pt x="379" y="1316"/>
                    <a:pt x="379" y="1315"/>
                  </a:cubicBezTo>
                  <a:cubicBezTo>
                    <a:pt x="381" y="1313"/>
                    <a:pt x="382" y="1312"/>
                    <a:pt x="383" y="1310"/>
                  </a:cubicBezTo>
                  <a:cubicBezTo>
                    <a:pt x="383" y="1310"/>
                    <a:pt x="383" y="1310"/>
                    <a:pt x="383" y="1310"/>
                  </a:cubicBezTo>
                  <a:cubicBezTo>
                    <a:pt x="383" y="1310"/>
                    <a:pt x="383" y="1310"/>
                    <a:pt x="383" y="1311"/>
                  </a:cubicBezTo>
                  <a:cubicBezTo>
                    <a:pt x="383" y="1312"/>
                    <a:pt x="383" y="1313"/>
                    <a:pt x="382" y="1314"/>
                  </a:cubicBezTo>
                  <a:cubicBezTo>
                    <a:pt x="382" y="1315"/>
                    <a:pt x="382" y="1316"/>
                    <a:pt x="382" y="1318"/>
                  </a:cubicBezTo>
                  <a:cubicBezTo>
                    <a:pt x="382" y="1319"/>
                    <a:pt x="381" y="1320"/>
                    <a:pt x="381" y="1321"/>
                  </a:cubicBezTo>
                  <a:cubicBezTo>
                    <a:pt x="381" y="1322"/>
                    <a:pt x="381" y="1322"/>
                    <a:pt x="381" y="1322"/>
                  </a:cubicBezTo>
                  <a:cubicBezTo>
                    <a:pt x="381" y="1322"/>
                    <a:pt x="381" y="1322"/>
                    <a:pt x="381" y="1322"/>
                  </a:cubicBezTo>
                  <a:cubicBezTo>
                    <a:pt x="372" y="1338"/>
                    <a:pt x="378" y="1352"/>
                    <a:pt x="385" y="1367"/>
                  </a:cubicBezTo>
                  <a:cubicBezTo>
                    <a:pt x="396" y="1354"/>
                    <a:pt x="392" y="1339"/>
                    <a:pt x="384" y="1325"/>
                  </a:cubicBezTo>
                  <a:cubicBezTo>
                    <a:pt x="384" y="1324"/>
                    <a:pt x="384" y="1323"/>
                    <a:pt x="384" y="1322"/>
                  </a:cubicBezTo>
                  <a:cubicBezTo>
                    <a:pt x="385" y="1321"/>
                    <a:pt x="385" y="1319"/>
                    <a:pt x="385" y="1318"/>
                  </a:cubicBezTo>
                  <a:cubicBezTo>
                    <a:pt x="385" y="1317"/>
                    <a:pt x="385" y="1316"/>
                    <a:pt x="386" y="1315"/>
                  </a:cubicBezTo>
                  <a:cubicBezTo>
                    <a:pt x="386" y="1313"/>
                    <a:pt x="386" y="1312"/>
                    <a:pt x="386" y="1311"/>
                  </a:cubicBezTo>
                  <a:cubicBezTo>
                    <a:pt x="387" y="1310"/>
                    <a:pt x="387" y="1309"/>
                    <a:pt x="387" y="1309"/>
                  </a:cubicBezTo>
                  <a:cubicBezTo>
                    <a:pt x="387" y="1308"/>
                    <a:pt x="387" y="1308"/>
                    <a:pt x="387" y="1308"/>
                  </a:cubicBezTo>
                  <a:cubicBezTo>
                    <a:pt x="387" y="1308"/>
                    <a:pt x="387" y="1307"/>
                    <a:pt x="387" y="1307"/>
                  </a:cubicBezTo>
                  <a:cubicBezTo>
                    <a:pt x="387" y="1307"/>
                    <a:pt x="387" y="1306"/>
                    <a:pt x="387" y="1306"/>
                  </a:cubicBezTo>
                  <a:cubicBezTo>
                    <a:pt x="387" y="1306"/>
                    <a:pt x="387" y="1306"/>
                    <a:pt x="387" y="1305"/>
                  </a:cubicBezTo>
                  <a:cubicBezTo>
                    <a:pt x="392" y="1301"/>
                    <a:pt x="396" y="1296"/>
                    <a:pt x="401" y="1291"/>
                  </a:cubicBezTo>
                  <a:cubicBezTo>
                    <a:pt x="408" y="1284"/>
                    <a:pt x="415" y="1278"/>
                    <a:pt x="422" y="1271"/>
                  </a:cubicBezTo>
                  <a:cubicBezTo>
                    <a:pt x="430" y="1264"/>
                    <a:pt x="437" y="1256"/>
                    <a:pt x="445" y="1249"/>
                  </a:cubicBezTo>
                  <a:cubicBezTo>
                    <a:pt x="449" y="1245"/>
                    <a:pt x="452" y="1241"/>
                    <a:pt x="456" y="1237"/>
                  </a:cubicBezTo>
                  <a:cubicBezTo>
                    <a:pt x="459" y="1233"/>
                    <a:pt x="459" y="1233"/>
                    <a:pt x="459" y="1233"/>
                  </a:cubicBezTo>
                  <a:cubicBezTo>
                    <a:pt x="459" y="1232"/>
                    <a:pt x="460" y="1231"/>
                    <a:pt x="461" y="1230"/>
                  </a:cubicBezTo>
                  <a:cubicBezTo>
                    <a:pt x="462" y="1229"/>
                    <a:pt x="463" y="1228"/>
                    <a:pt x="464" y="1227"/>
                  </a:cubicBezTo>
                  <a:cubicBezTo>
                    <a:pt x="465" y="1226"/>
                    <a:pt x="465" y="1225"/>
                    <a:pt x="466" y="1224"/>
                  </a:cubicBezTo>
                  <a:cubicBezTo>
                    <a:pt x="473" y="1215"/>
                    <a:pt x="479" y="1206"/>
                    <a:pt x="484" y="1197"/>
                  </a:cubicBezTo>
                  <a:cubicBezTo>
                    <a:pt x="486" y="1194"/>
                    <a:pt x="488" y="1191"/>
                    <a:pt x="489" y="1189"/>
                  </a:cubicBezTo>
                  <a:cubicBezTo>
                    <a:pt x="489" y="1189"/>
                    <a:pt x="489" y="1189"/>
                    <a:pt x="489" y="1190"/>
                  </a:cubicBezTo>
                  <a:cubicBezTo>
                    <a:pt x="489" y="1190"/>
                    <a:pt x="489" y="1191"/>
                    <a:pt x="489" y="1192"/>
                  </a:cubicBezTo>
                  <a:cubicBezTo>
                    <a:pt x="489" y="1192"/>
                    <a:pt x="489" y="1193"/>
                    <a:pt x="489" y="1194"/>
                  </a:cubicBezTo>
                  <a:cubicBezTo>
                    <a:pt x="489" y="1195"/>
                    <a:pt x="488" y="1196"/>
                    <a:pt x="488" y="1196"/>
                  </a:cubicBezTo>
                  <a:cubicBezTo>
                    <a:pt x="488" y="1197"/>
                    <a:pt x="488" y="1197"/>
                    <a:pt x="488" y="1198"/>
                  </a:cubicBezTo>
                  <a:cubicBezTo>
                    <a:pt x="488" y="1198"/>
                    <a:pt x="488" y="1199"/>
                    <a:pt x="488" y="1199"/>
                  </a:cubicBezTo>
                  <a:cubicBezTo>
                    <a:pt x="488" y="1201"/>
                    <a:pt x="488" y="1204"/>
                    <a:pt x="488" y="1206"/>
                  </a:cubicBezTo>
                  <a:cubicBezTo>
                    <a:pt x="488" y="1208"/>
                    <a:pt x="488" y="1211"/>
                    <a:pt x="488" y="1213"/>
                  </a:cubicBezTo>
                  <a:cubicBezTo>
                    <a:pt x="488" y="1218"/>
                    <a:pt x="489" y="1224"/>
                    <a:pt x="489" y="1229"/>
                  </a:cubicBezTo>
                  <a:cubicBezTo>
                    <a:pt x="489" y="1234"/>
                    <a:pt x="489" y="1239"/>
                    <a:pt x="490" y="1244"/>
                  </a:cubicBezTo>
                  <a:cubicBezTo>
                    <a:pt x="489" y="1244"/>
                    <a:pt x="489" y="1244"/>
                    <a:pt x="488" y="1245"/>
                  </a:cubicBezTo>
                  <a:cubicBezTo>
                    <a:pt x="488" y="1245"/>
                    <a:pt x="487" y="1245"/>
                    <a:pt x="486" y="1246"/>
                  </a:cubicBezTo>
                  <a:cubicBezTo>
                    <a:pt x="486" y="1246"/>
                    <a:pt x="486" y="1246"/>
                    <a:pt x="485" y="1247"/>
                  </a:cubicBezTo>
                  <a:cubicBezTo>
                    <a:pt x="485" y="1247"/>
                    <a:pt x="485" y="1247"/>
                    <a:pt x="485" y="1247"/>
                  </a:cubicBezTo>
                  <a:cubicBezTo>
                    <a:pt x="484" y="1247"/>
                    <a:pt x="484" y="1247"/>
                    <a:pt x="484" y="1248"/>
                  </a:cubicBezTo>
                  <a:cubicBezTo>
                    <a:pt x="483" y="1248"/>
                    <a:pt x="482" y="1249"/>
                    <a:pt x="481" y="1250"/>
                  </a:cubicBezTo>
                  <a:cubicBezTo>
                    <a:pt x="480" y="1251"/>
                    <a:pt x="479" y="1252"/>
                    <a:pt x="478" y="1253"/>
                  </a:cubicBezTo>
                  <a:cubicBezTo>
                    <a:pt x="476" y="1254"/>
                    <a:pt x="474" y="1257"/>
                    <a:pt x="472" y="1259"/>
                  </a:cubicBezTo>
                  <a:cubicBezTo>
                    <a:pt x="472" y="1259"/>
                    <a:pt x="472" y="1259"/>
                    <a:pt x="472" y="1259"/>
                  </a:cubicBezTo>
                  <a:cubicBezTo>
                    <a:pt x="471" y="1259"/>
                    <a:pt x="471" y="1259"/>
                    <a:pt x="471" y="1259"/>
                  </a:cubicBezTo>
                  <a:cubicBezTo>
                    <a:pt x="454" y="1254"/>
                    <a:pt x="447" y="1276"/>
                    <a:pt x="452" y="1288"/>
                  </a:cubicBezTo>
                  <a:cubicBezTo>
                    <a:pt x="459" y="1281"/>
                    <a:pt x="477" y="1275"/>
                    <a:pt x="473" y="1261"/>
                  </a:cubicBezTo>
                  <a:cubicBezTo>
                    <a:pt x="473" y="1261"/>
                    <a:pt x="473" y="1260"/>
                    <a:pt x="474" y="1260"/>
                  </a:cubicBezTo>
                  <a:cubicBezTo>
                    <a:pt x="476" y="1258"/>
                    <a:pt x="478" y="1256"/>
                    <a:pt x="480" y="1254"/>
                  </a:cubicBezTo>
                  <a:cubicBezTo>
                    <a:pt x="481" y="1253"/>
                    <a:pt x="482" y="1252"/>
                    <a:pt x="483" y="1252"/>
                  </a:cubicBezTo>
                  <a:cubicBezTo>
                    <a:pt x="484" y="1251"/>
                    <a:pt x="485" y="1250"/>
                    <a:pt x="485" y="1249"/>
                  </a:cubicBezTo>
                  <a:cubicBezTo>
                    <a:pt x="486" y="1249"/>
                    <a:pt x="486" y="1249"/>
                    <a:pt x="486" y="1249"/>
                  </a:cubicBezTo>
                  <a:cubicBezTo>
                    <a:pt x="486" y="1249"/>
                    <a:pt x="486" y="1248"/>
                    <a:pt x="487" y="1248"/>
                  </a:cubicBezTo>
                  <a:cubicBezTo>
                    <a:pt x="487" y="1248"/>
                    <a:pt x="487" y="1247"/>
                    <a:pt x="487" y="1247"/>
                  </a:cubicBezTo>
                  <a:cubicBezTo>
                    <a:pt x="488" y="1246"/>
                    <a:pt x="489" y="1246"/>
                    <a:pt x="489" y="1245"/>
                  </a:cubicBezTo>
                  <a:cubicBezTo>
                    <a:pt x="489" y="1245"/>
                    <a:pt x="489" y="1245"/>
                    <a:pt x="490" y="1245"/>
                  </a:cubicBezTo>
                  <a:cubicBezTo>
                    <a:pt x="490" y="1245"/>
                    <a:pt x="490" y="1245"/>
                    <a:pt x="490" y="1245"/>
                  </a:cubicBezTo>
                  <a:cubicBezTo>
                    <a:pt x="490" y="1247"/>
                    <a:pt x="490" y="1250"/>
                    <a:pt x="490" y="1252"/>
                  </a:cubicBezTo>
                  <a:cubicBezTo>
                    <a:pt x="490" y="1254"/>
                    <a:pt x="490" y="1257"/>
                    <a:pt x="490" y="1259"/>
                  </a:cubicBezTo>
                  <a:cubicBezTo>
                    <a:pt x="490" y="1259"/>
                    <a:pt x="490" y="1260"/>
                    <a:pt x="490" y="1260"/>
                  </a:cubicBezTo>
                  <a:cubicBezTo>
                    <a:pt x="489" y="1261"/>
                    <a:pt x="489" y="1261"/>
                    <a:pt x="490" y="1261"/>
                  </a:cubicBezTo>
                  <a:cubicBezTo>
                    <a:pt x="490" y="1262"/>
                    <a:pt x="490" y="1263"/>
                    <a:pt x="490" y="1264"/>
                  </a:cubicBezTo>
                  <a:cubicBezTo>
                    <a:pt x="490" y="1266"/>
                    <a:pt x="490" y="1267"/>
                    <a:pt x="490" y="1268"/>
                  </a:cubicBezTo>
                  <a:cubicBezTo>
                    <a:pt x="490" y="1271"/>
                    <a:pt x="490" y="1272"/>
                    <a:pt x="490" y="1272"/>
                  </a:cubicBezTo>
                  <a:cubicBezTo>
                    <a:pt x="490" y="1272"/>
                    <a:pt x="490" y="1271"/>
                    <a:pt x="491" y="1268"/>
                  </a:cubicBezTo>
                  <a:cubicBezTo>
                    <a:pt x="491" y="1268"/>
                    <a:pt x="491" y="1267"/>
                    <a:pt x="491" y="1266"/>
                  </a:cubicBezTo>
                  <a:cubicBezTo>
                    <a:pt x="491" y="1266"/>
                    <a:pt x="491" y="1265"/>
                    <a:pt x="491" y="1264"/>
                  </a:cubicBezTo>
                  <a:cubicBezTo>
                    <a:pt x="492" y="1263"/>
                    <a:pt x="492" y="1262"/>
                    <a:pt x="492" y="1262"/>
                  </a:cubicBezTo>
                  <a:cubicBezTo>
                    <a:pt x="492" y="1261"/>
                    <a:pt x="492" y="1261"/>
                    <a:pt x="492" y="1260"/>
                  </a:cubicBezTo>
                  <a:cubicBezTo>
                    <a:pt x="492" y="1260"/>
                    <a:pt x="492" y="1259"/>
                    <a:pt x="492" y="1259"/>
                  </a:cubicBezTo>
                  <a:cubicBezTo>
                    <a:pt x="492" y="1257"/>
                    <a:pt x="492" y="1254"/>
                    <a:pt x="492" y="1252"/>
                  </a:cubicBezTo>
                  <a:cubicBezTo>
                    <a:pt x="492" y="1250"/>
                    <a:pt x="492" y="1247"/>
                    <a:pt x="492" y="1245"/>
                  </a:cubicBezTo>
                  <a:cubicBezTo>
                    <a:pt x="492" y="1240"/>
                    <a:pt x="492" y="1234"/>
                    <a:pt x="491" y="1229"/>
                  </a:cubicBezTo>
                  <a:cubicBezTo>
                    <a:pt x="491" y="1227"/>
                    <a:pt x="491" y="1226"/>
                    <a:pt x="491" y="1224"/>
                  </a:cubicBezTo>
                  <a:cubicBezTo>
                    <a:pt x="491" y="1224"/>
                    <a:pt x="491" y="1224"/>
                    <a:pt x="491" y="1225"/>
                  </a:cubicBezTo>
                  <a:cubicBezTo>
                    <a:pt x="492" y="1225"/>
                    <a:pt x="492" y="1225"/>
                    <a:pt x="492" y="1225"/>
                  </a:cubicBezTo>
                  <a:cubicBezTo>
                    <a:pt x="492" y="1226"/>
                    <a:pt x="493" y="1226"/>
                    <a:pt x="493" y="1226"/>
                  </a:cubicBezTo>
                  <a:cubicBezTo>
                    <a:pt x="493" y="1226"/>
                    <a:pt x="494" y="1227"/>
                    <a:pt x="494" y="1227"/>
                  </a:cubicBezTo>
                  <a:cubicBezTo>
                    <a:pt x="496" y="1228"/>
                    <a:pt x="499" y="1230"/>
                    <a:pt x="503" y="1231"/>
                  </a:cubicBezTo>
                  <a:cubicBezTo>
                    <a:pt x="506" y="1233"/>
                    <a:pt x="509" y="1234"/>
                    <a:pt x="512" y="1235"/>
                  </a:cubicBezTo>
                  <a:cubicBezTo>
                    <a:pt x="511" y="1235"/>
                    <a:pt x="511" y="1235"/>
                    <a:pt x="511" y="1236"/>
                  </a:cubicBezTo>
                  <a:cubicBezTo>
                    <a:pt x="511" y="1239"/>
                    <a:pt x="511" y="1239"/>
                    <a:pt x="511" y="1239"/>
                  </a:cubicBezTo>
                  <a:cubicBezTo>
                    <a:pt x="510" y="1254"/>
                    <a:pt x="524" y="1265"/>
                    <a:pt x="539" y="1261"/>
                  </a:cubicBezTo>
                  <a:cubicBezTo>
                    <a:pt x="533" y="1250"/>
                    <a:pt x="531" y="1228"/>
                    <a:pt x="515" y="1234"/>
                  </a:cubicBezTo>
                  <a:cubicBezTo>
                    <a:pt x="514" y="1234"/>
                    <a:pt x="514" y="1234"/>
                    <a:pt x="514" y="1234"/>
                  </a:cubicBezTo>
                  <a:cubicBezTo>
                    <a:pt x="511" y="1232"/>
                    <a:pt x="507" y="1230"/>
                    <a:pt x="504" y="1229"/>
                  </a:cubicBezTo>
                  <a:cubicBezTo>
                    <a:pt x="500" y="1228"/>
                    <a:pt x="497" y="1226"/>
                    <a:pt x="495" y="1225"/>
                  </a:cubicBezTo>
                  <a:cubicBezTo>
                    <a:pt x="495" y="1225"/>
                    <a:pt x="495" y="1224"/>
                    <a:pt x="494" y="1224"/>
                  </a:cubicBezTo>
                  <a:cubicBezTo>
                    <a:pt x="494" y="1224"/>
                    <a:pt x="494" y="1224"/>
                    <a:pt x="494" y="1224"/>
                  </a:cubicBezTo>
                  <a:cubicBezTo>
                    <a:pt x="493" y="1223"/>
                    <a:pt x="493" y="1223"/>
                    <a:pt x="493" y="1223"/>
                  </a:cubicBezTo>
                  <a:cubicBezTo>
                    <a:pt x="493" y="1223"/>
                    <a:pt x="492" y="1223"/>
                    <a:pt x="492" y="1223"/>
                  </a:cubicBezTo>
                  <a:cubicBezTo>
                    <a:pt x="492" y="1222"/>
                    <a:pt x="491" y="1222"/>
                    <a:pt x="491" y="1221"/>
                  </a:cubicBezTo>
                  <a:cubicBezTo>
                    <a:pt x="491" y="1219"/>
                    <a:pt x="491" y="1216"/>
                    <a:pt x="491" y="1213"/>
                  </a:cubicBezTo>
                  <a:cubicBezTo>
                    <a:pt x="491" y="1211"/>
                    <a:pt x="491" y="1208"/>
                    <a:pt x="491" y="1206"/>
                  </a:cubicBezTo>
                  <a:cubicBezTo>
                    <a:pt x="490" y="1204"/>
                    <a:pt x="490" y="1201"/>
                    <a:pt x="491" y="1199"/>
                  </a:cubicBezTo>
                  <a:cubicBezTo>
                    <a:pt x="491" y="1198"/>
                    <a:pt x="491" y="1197"/>
                    <a:pt x="491" y="1197"/>
                  </a:cubicBezTo>
                  <a:cubicBezTo>
                    <a:pt x="491" y="1196"/>
                    <a:pt x="491" y="1195"/>
                    <a:pt x="490" y="1194"/>
                  </a:cubicBezTo>
                  <a:cubicBezTo>
                    <a:pt x="490" y="1192"/>
                    <a:pt x="490" y="1191"/>
                    <a:pt x="490" y="1190"/>
                  </a:cubicBezTo>
                  <a:cubicBezTo>
                    <a:pt x="490" y="1189"/>
                    <a:pt x="490" y="1188"/>
                    <a:pt x="490" y="1188"/>
                  </a:cubicBezTo>
                  <a:cubicBezTo>
                    <a:pt x="491" y="1186"/>
                    <a:pt x="492" y="1185"/>
                    <a:pt x="493" y="1183"/>
                  </a:cubicBezTo>
                  <a:cubicBezTo>
                    <a:pt x="495" y="1181"/>
                    <a:pt x="496" y="1179"/>
                    <a:pt x="498" y="1177"/>
                  </a:cubicBezTo>
                  <a:cubicBezTo>
                    <a:pt x="499" y="1175"/>
                    <a:pt x="501" y="1173"/>
                    <a:pt x="502" y="1171"/>
                  </a:cubicBezTo>
                  <a:cubicBezTo>
                    <a:pt x="511" y="1160"/>
                    <a:pt x="520" y="1150"/>
                    <a:pt x="529" y="1141"/>
                  </a:cubicBezTo>
                  <a:cubicBezTo>
                    <a:pt x="529" y="1141"/>
                    <a:pt x="529" y="1142"/>
                    <a:pt x="529" y="1142"/>
                  </a:cubicBezTo>
                  <a:cubicBezTo>
                    <a:pt x="529" y="1143"/>
                    <a:pt x="529" y="1143"/>
                    <a:pt x="529" y="1144"/>
                  </a:cubicBezTo>
                  <a:cubicBezTo>
                    <a:pt x="530" y="1145"/>
                    <a:pt x="530" y="1146"/>
                    <a:pt x="530" y="1147"/>
                  </a:cubicBezTo>
                  <a:cubicBezTo>
                    <a:pt x="530" y="1148"/>
                    <a:pt x="531" y="1149"/>
                    <a:pt x="531" y="1150"/>
                  </a:cubicBezTo>
                  <a:cubicBezTo>
                    <a:pt x="531" y="1150"/>
                    <a:pt x="531" y="1150"/>
                    <a:pt x="531" y="1150"/>
                  </a:cubicBezTo>
                  <a:cubicBezTo>
                    <a:pt x="530" y="1150"/>
                    <a:pt x="530" y="1150"/>
                    <a:pt x="530" y="1150"/>
                  </a:cubicBezTo>
                  <a:cubicBezTo>
                    <a:pt x="527" y="1164"/>
                    <a:pt x="538" y="1171"/>
                    <a:pt x="550" y="1179"/>
                  </a:cubicBezTo>
                  <a:cubicBezTo>
                    <a:pt x="556" y="1166"/>
                    <a:pt x="548" y="1157"/>
                    <a:pt x="535" y="1151"/>
                  </a:cubicBezTo>
                  <a:cubicBezTo>
                    <a:pt x="535" y="1150"/>
                    <a:pt x="534" y="1149"/>
                    <a:pt x="534" y="1149"/>
                  </a:cubicBezTo>
                  <a:cubicBezTo>
                    <a:pt x="534" y="1148"/>
                    <a:pt x="534" y="1147"/>
                    <a:pt x="533" y="1146"/>
                  </a:cubicBezTo>
                  <a:cubicBezTo>
                    <a:pt x="533" y="1145"/>
                    <a:pt x="533" y="1144"/>
                    <a:pt x="533" y="1144"/>
                  </a:cubicBezTo>
                  <a:cubicBezTo>
                    <a:pt x="533" y="1143"/>
                    <a:pt x="532" y="1142"/>
                    <a:pt x="532" y="1141"/>
                  </a:cubicBezTo>
                  <a:cubicBezTo>
                    <a:pt x="532" y="1140"/>
                    <a:pt x="532" y="1140"/>
                    <a:pt x="532" y="1139"/>
                  </a:cubicBezTo>
                  <a:cubicBezTo>
                    <a:pt x="532" y="1139"/>
                    <a:pt x="532" y="1139"/>
                    <a:pt x="532" y="1139"/>
                  </a:cubicBezTo>
                  <a:cubicBezTo>
                    <a:pt x="532" y="1138"/>
                    <a:pt x="532" y="1138"/>
                    <a:pt x="532" y="1138"/>
                  </a:cubicBezTo>
                  <a:cubicBezTo>
                    <a:pt x="533" y="1137"/>
                    <a:pt x="534" y="1136"/>
                    <a:pt x="535" y="1135"/>
                  </a:cubicBezTo>
                  <a:cubicBezTo>
                    <a:pt x="550" y="1134"/>
                    <a:pt x="565" y="1130"/>
                    <a:pt x="576" y="1124"/>
                  </a:cubicBezTo>
                  <a:cubicBezTo>
                    <a:pt x="602" y="1111"/>
                    <a:pt x="617" y="1104"/>
                    <a:pt x="617" y="1104"/>
                  </a:cubicBezTo>
                  <a:cubicBezTo>
                    <a:pt x="618" y="1104"/>
                    <a:pt x="623" y="1110"/>
                    <a:pt x="631" y="1114"/>
                  </a:cubicBezTo>
                  <a:cubicBezTo>
                    <a:pt x="640" y="1119"/>
                    <a:pt x="650" y="1123"/>
                    <a:pt x="650" y="1123"/>
                  </a:cubicBezTo>
                  <a:cubicBezTo>
                    <a:pt x="633" y="1153"/>
                    <a:pt x="595" y="1212"/>
                    <a:pt x="563" y="1192"/>
                  </a:cubicBezTo>
                  <a:cubicBezTo>
                    <a:pt x="592" y="1223"/>
                    <a:pt x="629" y="1181"/>
                    <a:pt x="655" y="1150"/>
                  </a:cubicBezTo>
                  <a:cubicBezTo>
                    <a:pt x="675" y="1128"/>
                    <a:pt x="669" y="1129"/>
                    <a:pt x="697" y="1139"/>
                  </a:cubicBezTo>
                  <a:cubicBezTo>
                    <a:pt x="718" y="1146"/>
                    <a:pt x="741" y="1158"/>
                    <a:pt x="764" y="1160"/>
                  </a:cubicBezTo>
                  <a:cubicBezTo>
                    <a:pt x="783" y="1162"/>
                    <a:pt x="798" y="1153"/>
                    <a:pt x="816" y="1154"/>
                  </a:cubicBezTo>
                  <a:cubicBezTo>
                    <a:pt x="835" y="1156"/>
                    <a:pt x="842" y="1166"/>
                    <a:pt x="862" y="1162"/>
                  </a:cubicBezTo>
                  <a:cubicBezTo>
                    <a:pt x="889" y="1158"/>
                    <a:pt x="921" y="1132"/>
                    <a:pt x="938" y="1169"/>
                  </a:cubicBezTo>
                  <a:cubicBezTo>
                    <a:pt x="914" y="1188"/>
                    <a:pt x="893" y="1206"/>
                    <a:pt x="873" y="1232"/>
                  </a:cubicBezTo>
                  <a:cubicBezTo>
                    <a:pt x="870" y="1233"/>
                    <a:pt x="869" y="1234"/>
                    <a:pt x="868" y="1235"/>
                  </a:cubicBezTo>
                  <a:cubicBezTo>
                    <a:pt x="867" y="1235"/>
                    <a:pt x="866" y="1236"/>
                    <a:pt x="864" y="1237"/>
                  </a:cubicBezTo>
                  <a:cubicBezTo>
                    <a:pt x="863" y="1238"/>
                    <a:pt x="862" y="1238"/>
                    <a:pt x="860" y="1239"/>
                  </a:cubicBezTo>
                  <a:cubicBezTo>
                    <a:pt x="855" y="1242"/>
                    <a:pt x="849" y="1246"/>
                    <a:pt x="843" y="1250"/>
                  </a:cubicBezTo>
                  <a:cubicBezTo>
                    <a:pt x="838" y="1253"/>
                    <a:pt x="831" y="1258"/>
                    <a:pt x="826" y="1263"/>
                  </a:cubicBezTo>
                  <a:cubicBezTo>
                    <a:pt x="825" y="1264"/>
                    <a:pt x="824" y="1264"/>
                    <a:pt x="823" y="1265"/>
                  </a:cubicBezTo>
                  <a:cubicBezTo>
                    <a:pt x="823" y="1266"/>
                    <a:pt x="822" y="1266"/>
                    <a:pt x="821" y="1267"/>
                  </a:cubicBezTo>
                  <a:cubicBezTo>
                    <a:pt x="820" y="1268"/>
                    <a:pt x="820" y="1268"/>
                    <a:pt x="820" y="1268"/>
                  </a:cubicBezTo>
                  <a:cubicBezTo>
                    <a:pt x="820" y="1268"/>
                    <a:pt x="820" y="1268"/>
                    <a:pt x="820" y="1268"/>
                  </a:cubicBezTo>
                  <a:cubicBezTo>
                    <a:pt x="820" y="1268"/>
                    <a:pt x="820" y="1268"/>
                    <a:pt x="820" y="1268"/>
                  </a:cubicBezTo>
                  <a:cubicBezTo>
                    <a:pt x="819" y="1269"/>
                    <a:pt x="819" y="1269"/>
                    <a:pt x="819" y="1269"/>
                  </a:cubicBezTo>
                  <a:cubicBezTo>
                    <a:pt x="819" y="1269"/>
                    <a:pt x="819" y="1269"/>
                    <a:pt x="819" y="1269"/>
                  </a:cubicBezTo>
                  <a:cubicBezTo>
                    <a:pt x="819" y="1269"/>
                    <a:pt x="818" y="1269"/>
                    <a:pt x="818" y="1270"/>
                  </a:cubicBezTo>
                  <a:cubicBezTo>
                    <a:pt x="817" y="1270"/>
                    <a:pt x="816" y="1271"/>
                    <a:pt x="814" y="1271"/>
                  </a:cubicBezTo>
                  <a:cubicBezTo>
                    <a:pt x="814" y="1272"/>
                    <a:pt x="813" y="1272"/>
                    <a:pt x="812" y="1272"/>
                  </a:cubicBezTo>
                  <a:cubicBezTo>
                    <a:pt x="812" y="1272"/>
                    <a:pt x="811" y="1272"/>
                    <a:pt x="811" y="1272"/>
                  </a:cubicBezTo>
                  <a:cubicBezTo>
                    <a:pt x="811" y="1273"/>
                    <a:pt x="810" y="1273"/>
                    <a:pt x="810" y="1273"/>
                  </a:cubicBezTo>
                  <a:cubicBezTo>
                    <a:pt x="806" y="1274"/>
                    <a:pt x="802" y="1274"/>
                    <a:pt x="798" y="1274"/>
                  </a:cubicBezTo>
                  <a:cubicBezTo>
                    <a:pt x="797" y="1274"/>
                    <a:pt x="797" y="1274"/>
                    <a:pt x="796" y="1274"/>
                  </a:cubicBezTo>
                  <a:cubicBezTo>
                    <a:pt x="796" y="1274"/>
                    <a:pt x="795" y="1274"/>
                    <a:pt x="795" y="1274"/>
                  </a:cubicBezTo>
                  <a:cubicBezTo>
                    <a:pt x="793" y="1274"/>
                    <a:pt x="792" y="1273"/>
                    <a:pt x="791" y="1273"/>
                  </a:cubicBezTo>
                  <a:cubicBezTo>
                    <a:pt x="789" y="1273"/>
                    <a:pt x="786" y="1273"/>
                    <a:pt x="784" y="1272"/>
                  </a:cubicBezTo>
                  <a:cubicBezTo>
                    <a:pt x="781" y="1272"/>
                    <a:pt x="779" y="1272"/>
                    <a:pt x="777" y="1272"/>
                  </a:cubicBezTo>
                  <a:cubicBezTo>
                    <a:pt x="775" y="1272"/>
                    <a:pt x="773" y="1272"/>
                    <a:pt x="771" y="1272"/>
                  </a:cubicBezTo>
                  <a:cubicBezTo>
                    <a:pt x="771" y="1272"/>
                    <a:pt x="771" y="1272"/>
                    <a:pt x="771" y="1271"/>
                  </a:cubicBezTo>
                  <a:cubicBezTo>
                    <a:pt x="770" y="1271"/>
                    <a:pt x="770" y="1271"/>
                    <a:pt x="770" y="1271"/>
                  </a:cubicBezTo>
                  <a:cubicBezTo>
                    <a:pt x="770" y="1271"/>
                    <a:pt x="770" y="1270"/>
                    <a:pt x="770" y="1270"/>
                  </a:cubicBezTo>
                  <a:cubicBezTo>
                    <a:pt x="769" y="1270"/>
                    <a:pt x="769" y="1270"/>
                    <a:pt x="769" y="1270"/>
                  </a:cubicBezTo>
                  <a:cubicBezTo>
                    <a:pt x="769" y="1269"/>
                    <a:pt x="769" y="1269"/>
                    <a:pt x="768" y="1269"/>
                  </a:cubicBezTo>
                  <a:cubicBezTo>
                    <a:pt x="767" y="1267"/>
                    <a:pt x="765" y="1265"/>
                    <a:pt x="764" y="1262"/>
                  </a:cubicBezTo>
                  <a:cubicBezTo>
                    <a:pt x="762" y="1259"/>
                    <a:pt x="761" y="1257"/>
                    <a:pt x="759" y="1254"/>
                  </a:cubicBezTo>
                  <a:cubicBezTo>
                    <a:pt x="759" y="1254"/>
                    <a:pt x="759" y="1253"/>
                    <a:pt x="759" y="1253"/>
                  </a:cubicBezTo>
                  <a:cubicBezTo>
                    <a:pt x="761" y="1239"/>
                    <a:pt x="744" y="1239"/>
                    <a:pt x="734" y="1235"/>
                  </a:cubicBezTo>
                  <a:cubicBezTo>
                    <a:pt x="733" y="1248"/>
                    <a:pt x="744" y="1259"/>
                    <a:pt x="755" y="1257"/>
                  </a:cubicBezTo>
                  <a:cubicBezTo>
                    <a:pt x="758" y="1257"/>
                    <a:pt x="758" y="1257"/>
                    <a:pt x="758" y="1257"/>
                  </a:cubicBezTo>
                  <a:cubicBezTo>
                    <a:pt x="758" y="1257"/>
                    <a:pt x="758" y="1256"/>
                    <a:pt x="758" y="1256"/>
                  </a:cubicBezTo>
                  <a:cubicBezTo>
                    <a:pt x="760" y="1258"/>
                    <a:pt x="761" y="1261"/>
                    <a:pt x="762" y="1263"/>
                  </a:cubicBezTo>
                  <a:cubicBezTo>
                    <a:pt x="764" y="1266"/>
                    <a:pt x="765" y="1268"/>
                    <a:pt x="767" y="1270"/>
                  </a:cubicBezTo>
                  <a:cubicBezTo>
                    <a:pt x="767" y="1271"/>
                    <a:pt x="767" y="1271"/>
                    <a:pt x="768" y="1271"/>
                  </a:cubicBezTo>
                  <a:cubicBezTo>
                    <a:pt x="768" y="1271"/>
                    <a:pt x="768" y="1272"/>
                    <a:pt x="768" y="1272"/>
                  </a:cubicBezTo>
                  <a:cubicBezTo>
                    <a:pt x="769" y="1272"/>
                    <a:pt x="769" y="1272"/>
                    <a:pt x="769" y="1272"/>
                  </a:cubicBezTo>
                  <a:cubicBezTo>
                    <a:pt x="769" y="1272"/>
                    <a:pt x="769" y="1272"/>
                    <a:pt x="769" y="1272"/>
                  </a:cubicBezTo>
                  <a:cubicBezTo>
                    <a:pt x="765" y="1273"/>
                    <a:pt x="761" y="1274"/>
                    <a:pt x="758" y="1275"/>
                  </a:cubicBezTo>
                  <a:cubicBezTo>
                    <a:pt x="757" y="1275"/>
                    <a:pt x="757" y="1276"/>
                    <a:pt x="756" y="1276"/>
                  </a:cubicBezTo>
                  <a:cubicBezTo>
                    <a:pt x="756" y="1276"/>
                    <a:pt x="756" y="1276"/>
                    <a:pt x="755" y="1276"/>
                  </a:cubicBezTo>
                  <a:cubicBezTo>
                    <a:pt x="754" y="1277"/>
                    <a:pt x="754" y="1277"/>
                    <a:pt x="753" y="1277"/>
                  </a:cubicBezTo>
                  <a:cubicBezTo>
                    <a:pt x="752" y="1278"/>
                    <a:pt x="751" y="1279"/>
                    <a:pt x="750" y="1279"/>
                  </a:cubicBezTo>
                  <a:cubicBezTo>
                    <a:pt x="750" y="1279"/>
                    <a:pt x="750" y="1279"/>
                    <a:pt x="749" y="1280"/>
                  </a:cubicBezTo>
                  <a:cubicBezTo>
                    <a:pt x="749" y="1280"/>
                    <a:pt x="749" y="1280"/>
                    <a:pt x="748" y="1280"/>
                  </a:cubicBezTo>
                  <a:cubicBezTo>
                    <a:pt x="748" y="1280"/>
                    <a:pt x="748" y="1280"/>
                    <a:pt x="748" y="1280"/>
                  </a:cubicBezTo>
                  <a:cubicBezTo>
                    <a:pt x="748" y="1280"/>
                    <a:pt x="747" y="1280"/>
                    <a:pt x="747" y="1280"/>
                  </a:cubicBezTo>
                  <a:cubicBezTo>
                    <a:pt x="746" y="1280"/>
                    <a:pt x="746" y="1280"/>
                    <a:pt x="745" y="1280"/>
                  </a:cubicBezTo>
                  <a:cubicBezTo>
                    <a:pt x="744" y="1280"/>
                    <a:pt x="743" y="1280"/>
                    <a:pt x="741" y="1281"/>
                  </a:cubicBezTo>
                  <a:cubicBezTo>
                    <a:pt x="740" y="1281"/>
                    <a:pt x="739" y="1281"/>
                    <a:pt x="738" y="1281"/>
                  </a:cubicBezTo>
                  <a:cubicBezTo>
                    <a:pt x="737" y="1281"/>
                    <a:pt x="736" y="1281"/>
                    <a:pt x="735" y="1281"/>
                  </a:cubicBezTo>
                  <a:cubicBezTo>
                    <a:pt x="734" y="1281"/>
                    <a:pt x="734" y="1281"/>
                    <a:pt x="734" y="1281"/>
                  </a:cubicBezTo>
                  <a:cubicBezTo>
                    <a:pt x="734" y="1281"/>
                    <a:pt x="734" y="1280"/>
                    <a:pt x="734" y="1280"/>
                  </a:cubicBezTo>
                  <a:cubicBezTo>
                    <a:pt x="732" y="1280"/>
                    <a:pt x="731" y="1278"/>
                    <a:pt x="729" y="1278"/>
                  </a:cubicBezTo>
                  <a:cubicBezTo>
                    <a:pt x="728" y="1278"/>
                    <a:pt x="728" y="1278"/>
                    <a:pt x="728" y="1278"/>
                  </a:cubicBezTo>
                  <a:cubicBezTo>
                    <a:pt x="729" y="1268"/>
                    <a:pt x="717" y="1270"/>
                    <a:pt x="712" y="1270"/>
                  </a:cubicBezTo>
                  <a:cubicBezTo>
                    <a:pt x="704" y="1270"/>
                    <a:pt x="701" y="1267"/>
                    <a:pt x="693" y="1263"/>
                  </a:cubicBezTo>
                  <a:cubicBezTo>
                    <a:pt x="699" y="1276"/>
                    <a:pt x="721" y="1299"/>
                    <a:pt x="732" y="1283"/>
                  </a:cubicBezTo>
                  <a:cubicBezTo>
                    <a:pt x="733" y="1283"/>
                    <a:pt x="734" y="1283"/>
                    <a:pt x="735" y="1283"/>
                  </a:cubicBezTo>
                  <a:cubicBezTo>
                    <a:pt x="736" y="1283"/>
                    <a:pt x="737" y="1283"/>
                    <a:pt x="738" y="1283"/>
                  </a:cubicBezTo>
                  <a:cubicBezTo>
                    <a:pt x="739" y="1283"/>
                    <a:pt x="741" y="1283"/>
                    <a:pt x="742" y="1283"/>
                  </a:cubicBezTo>
                  <a:cubicBezTo>
                    <a:pt x="743" y="1283"/>
                    <a:pt x="744" y="1282"/>
                    <a:pt x="745" y="1282"/>
                  </a:cubicBezTo>
                  <a:cubicBezTo>
                    <a:pt x="746" y="1282"/>
                    <a:pt x="747" y="1282"/>
                    <a:pt x="748" y="1282"/>
                  </a:cubicBezTo>
                  <a:cubicBezTo>
                    <a:pt x="748" y="1282"/>
                    <a:pt x="748" y="1282"/>
                    <a:pt x="748" y="1282"/>
                  </a:cubicBezTo>
                  <a:cubicBezTo>
                    <a:pt x="749" y="1282"/>
                    <a:pt x="749" y="1282"/>
                    <a:pt x="749" y="1282"/>
                  </a:cubicBezTo>
                  <a:cubicBezTo>
                    <a:pt x="749" y="1281"/>
                    <a:pt x="750" y="1281"/>
                    <a:pt x="750" y="1281"/>
                  </a:cubicBezTo>
                  <a:cubicBezTo>
                    <a:pt x="751" y="1281"/>
                    <a:pt x="751" y="1281"/>
                    <a:pt x="752" y="1280"/>
                  </a:cubicBezTo>
                  <a:cubicBezTo>
                    <a:pt x="753" y="1280"/>
                    <a:pt x="753" y="1280"/>
                    <a:pt x="753" y="1280"/>
                  </a:cubicBezTo>
                  <a:cubicBezTo>
                    <a:pt x="753" y="1280"/>
                    <a:pt x="753" y="1280"/>
                    <a:pt x="752" y="1280"/>
                  </a:cubicBezTo>
                  <a:cubicBezTo>
                    <a:pt x="752" y="1279"/>
                    <a:pt x="753" y="1279"/>
                    <a:pt x="754" y="1279"/>
                  </a:cubicBezTo>
                  <a:cubicBezTo>
                    <a:pt x="755" y="1279"/>
                    <a:pt x="755" y="1279"/>
                    <a:pt x="756" y="1278"/>
                  </a:cubicBezTo>
                  <a:cubicBezTo>
                    <a:pt x="756" y="1278"/>
                    <a:pt x="757" y="1278"/>
                    <a:pt x="757" y="1278"/>
                  </a:cubicBezTo>
                  <a:cubicBezTo>
                    <a:pt x="758" y="1278"/>
                    <a:pt x="758" y="1278"/>
                    <a:pt x="758" y="1277"/>
                  </a:cubicBezTo>
                  <a:cubicBezTo>
                    <a:pt x="762" y="1276"/>
                    <a:pt x="766" y="1275"/>
                    <a:pt x="770" y="1274"/>
                  </a:cubicBezTo>
                  <a:cubicBezTo>
                    <a:pt x="771" y="1274"/>
                    <a:pt x="773" y="1274"/>
                    <a:pt x="774" y="1274"/>
                  </a:cubicBezTo>
                  <a:cubicBezTo>
                    <a:pt x="774" y="1274"/>
                    <a:pt x="774" y="1274"/>
                    <a:pt x="774" y="1274"/>
                  </a:cubicBezTo>
                  <a:cubicBezTo>
                    <a:pt x="774" y="1274"/>
                    <a:pt x="774" y="1274"/>
                    <a:pt x="774" y="1274"/>
                  </a:cubicBezTo>
                  <a:cubicBezTo>
                    <a:pt x="775" y="1274"/>
                    <a:pt x="776" y="1274"/>
                    <a:pt x="777" y="1274"/>
                  </a:cubicBezTo>
                  <a:cubicBezTo>
                    <a:pt x="779" y="1274"/>
                    <a:pt x="781" y="1274"/>
                    <a:pt x="784" y="1275"/>
                  </a:cubicBezTo>
                  <a:cubicBezTo>
                    <a:pt x="786" y="1275"/>
                    <a:pt x="789" y="1275"/>
                    <a:pt x="791" y="1276"/>
                  </a:cubicBezTo>
                  <a:cubicBezTo>
                    <a:pt x="792" y="1276"/>
                    <a:pt x="793" y="1276"/>
                    <a:pt x="795" y="1276"/>
                  </a:cubicBezTo>
                  <a:cubicBezTo>
                    <a:pt x="795" y="1276"/>
                    <a:pt x="796" y="1276"/>
                    <a:pt x="796" y="1276"/>
                  </a:cubicBezTo>
                  <a:cubicBezTo>
                    <a:pt x="797" y="1276"/>
                    <a:pt x="797" y="1276"/>
                    <a:pt x="798" y="1276"/>
                  </a:cubicBezTo>
                  <a:cubicBezTo>
                    <a:pt x="803" y="1276"/>
                    <a:pt x="807" y="1276"/>
                    <a:pt x="810" y="1275"/>
                  </a:cubicBezTo>
                  <a:cubicBezTo>
                    <a:pt x="811" y="1275"/>
                    <a:pt x="811" y="1275"/>
                    <a:pt x="812" y="1275"/>
                  </a:cubicBezTo>
                  <a:cubicBezTo>
                    <a:pt x="812" y="1274"/>
                    <a:pt x="813" y="1274"/>
                    <a:pt x="813" y="1274"/>
                  </a:cubicBezTo>
                  <a:cubicBezTo>
                    <a:pt x="814" y="1274"/>
                    <a:pt x="814" y="1273"/>
                    <a:pt x="815" y="1273"/>
                  </a:cubicBezTo>
                  <a:cubicBezTo>
                    <a:pt x="816" y="1273"/>
                    <a:pt x="816" y="1272"/>
                    <a:pt x="817" y="1272"/>
                  </a:cubicBezTo>
                  <a:cubicBezTo>
                    <a:pt x="814" y="1275"/>
                    <a:pt x="812" y="1279"/>
                    <a:pt x="811" y="1283"/>
                  </a:cubicBezTo>
                  <a:cubicBezTo>
                    <a:pt x="809" y="1287"/>
                    <a:pt x="808" y="1291"/>
                    <a:pt x="806" y="1295"/>
                  </a:cubicBezTo>
                  <a:cubicBezTo>
                    <a:pt x="805" y="1299"/>
                    <a:pt x="803" y="1303"/>
                    <a:pt x="801" y="1306"/>
                  </a:cubicBezTo>
                  <a:cubicBezTo>
                    <a:pt x="800" y="1307"/>
                    <a:pt x="799" y="1308"/>
                    <a:pt x="799" y="1308"/>
                  </a:cubicBezTo>
                  <a:cubicBezTo>
                    <a:pt x="799" y="1309"/>
                    <a:pt x="799" y="1309"/>
                    <a:pt x="799" y="1309"/>
                  </a:cubicBezTo>
                  <a:cubicBezTo>
                    <a:pt x="798" y="1309"/>
                    <a:pt x="798" y="1309"/>
                    <a:pt x="798" y="1309"/>
                  </a:cubicBezTo>
                  <a:cubicBezTo>
                    <a:pt x="798" y="1309"/>
                    <a:pt x="798" y="1309"/>
                    <a:pt x="798" y="1309"/>
                  </a:cubicBezTo>
                  <a:cubicBezTo>
                    <a:pt x="797" y="1310"/>
                    <a:pt x="797" y="1310"/>
                    <a:pt x="797" y="1310"/>
                  </a:cubicBezTo>
                  <a:cubicBezTo>
                    <a:pt x="795" y="1312"/>
                    <a:pt x="794" y="1313"/>
                    <a:pt x="792" y="1314"/>
                  </a:cubicBezTo>
                  <a:cubicBezTo>
                    <a:pt x="789" y="1316"/>
                    <a:pt x="785" y="1318"/>
                    <a:pt x="782" y="1320"/>
                  </a:cubicBezTo>
                  <a:cubicBezTo>
                    <a:pt x="778" y="1322"/>
                    <a:pt x="774" y="1323"/>
                    <a:pt x="771" y="1325"/>
                  </a:cubicBezTo>
                  <a:cubicBezTo>
                    <a:pt x="767" y="1328"/>
                    <a:pt x="764" y="1330"/>
                    <a:pt x="762" y="1334"/>
                  </a:cubicBezTo>
                  <a:cubicBezTo>
                    <a:pt x="761" y="1335"/>
                    <a:pt x="760" y="1336"/>
                    <a:pt x="759" y="1338"/>
                  </a:cubicBezTo>
                  <a:cubicBezTo>
                    <a:pt x="759" y="1338"/>
                    <a:pt x="758" y="1338"/>
                    <a:pt x="758" y="1338"/>
                  </a:cubicBezTo>
                  <a:cubicBezTo>
                    <a:pt x="757" y="1338"/>
                    <a:pt x="757" y="1338"/>
                    <a:pt x="756" y="1337"/>
                  </a:cubicBezTo>
                  <a:cubicBezTo>
                    <a:pt x="756" y="1337"/>
                    <a:pt x="756" y="1337"/>
                    <a:pt x="756" y="1338"/>
                  </a:cubicBezTo>
                  <a:cubicBezTo>
                    <a:pt x="755" y="1338"/>
                    <a:pt x="755" y="1338"/>
                    <a:pt x="755" y="1338"/>
                  </a:cubicBezTo>
                  <a:cubicBezTo>
                    <a:pt x="754" y="1338"/>
                    <a:pt x="754" y="1338"/>
                    <a:pt x="753" y="1338"/>
                  </a:cubicBezTo>
                  <a:cubicBezTo>
                    <a:pt x="753" y="1338"/>
                    <a:pt x="752" y="1338"/>
                    <a:pt x="752" y="1338"/>
                  </a:cubicBezTo>
                  <a:cubicBezTo>
                    <a:pt x="751" y="1338"/>
                    <a:pt x="750" y="1338"/>
                    <a:pt x="750" y="1339"/>
                  </a:cubicBezTo>
                  <a:cubicBezTo>
                    <a:pt x="749" y="1339"/>
                    <a:pt x="748" y="1339"/>
                    <a:pt x="748" y="1339"/>
                  </a:cubicBezTo>
                  <a:cubicBezTo>
                    <a:pt x="747" y="1339"/>
                    <a:pt x="745" y="1340"/>
                    <a:pt x="744" y="1340"/>
                  </a:cubicBezTo>
                  <a:cubicBezTo>
                    <a:pt x="743" y="1341"/>
                    <a:pt x="741" y="1341"/>
                    <a:pt x="740" y="1342"/>
                  </a:cubicBezTo>
                  <a:cubicBezTo>
                    <a:pt x="740" y="1342"/>
                    <a:pt x="739" y="1342"/>
                    <a:pt x="739" y="1343"/>
                  </a:cubicBezTo>
                  <a:cubicBezTo>
                    <a:pt x="725" y="1327"/>
                    <a:pt x="711" y="1362"/>
                    <a:pt x="704" y="1368"/>
                  </a:cubicBezTo>
                  <a:cubicBezTo>
                    <a:pt x="719" y="1371"/>
                    <a:pt x="748" y="1368"/>
                    <a:pt x="740" y="1346"/>
                  </a:cubicBezTo>
                  <a:cubicBezTo>
                    <a:pt x="739" y="1346"/>
                    <a:pt x="738" y="1346"/>
                    <a:pt x="737" y="1347"/>
                  </a:cubicBezTo>
                  <a:cubicBezTo>
                    <a:pt x="738" y="1346"/>
                    <a:pt x="738" y="1346"/>
                    <a:pt x="738" y="1346"/>
                  </a:cubicBezTo>
                  <a:cubicBezTo>
                    <a:pt x="739" y="1346"/>
                    <a:pt x="740" y="1345"/>
                    <a:pt x="741" y="1344"/>
                  </a:cubicBezTo>
                  <a:cubicBezTo>
                    <a:pt x="742" y="1344"/>
                    <a:pt x="744" y="1343"/>
                    <a:pt x="745" y="1343"/>
                  </a:cubicBezTo>
                  <a:cubicBezTo>
                    <a:pt x="746" y="1342"/>
                    <a:pt x="747" y="1342"/>
                    <a:pt x="749" y="1342"/>
                  </a:cubicBezTo>
                  <a:cubicBezTo>
                    <a:pt x="749" y="1341"/>
                    <a:pt x="750" y="1341"/>
                    <a:pt x="750" y="1341"/>
                  </a:cubicBezTo>
                  <a:cubicBezTo>
                    <a:pt x="751" y="1341"/>
                    <a:pt x="752" y="1341"/>
                    <a:pt x="752" y="1341"/>
                  </a:cubicBezTo>
                  <a:cubicBezTo>
                    <a:pt x="753" y="1341"/>
                    <a:pt x="753" y="1341"/>
                    <a:pt x="754" y="1340"/>
                  </a:cubicBezTo>
                  <a:cubicBezTo>
                    <a:pt x="754" y="1340"/>
                    <a:pt x="755" y="1340"/>
                    <a:pt x="755" y="1340"/>
                  </a:cubicBezTo>
                  <a:cubicBezTo>
                    <a:pt x="756" y="1340"/>
                    <a:pt x="756" y="1340"/>
                    <a:pt x="756" y="1340"/>
                  </a:cubicBezTo>
                  <a:cubicBezTo>
                    <a:pt x="756" y="1340"/>
                    <a:pt x="757" y="1340"/>
                    <a:pt x="757" y="1340"/>
                  </a:cubicBezTo>
                  <a:cubicBezTo>
                    <a:pt x="757" y="1340"/>
                    <a:pt x="758" y="1340"/>
                    <a:pt x="758" y="1340"/>
                  </a:cubicBezTo>
                  <a:cubicBezTo>
                    <a:pt x="758" y="1340"/>
                    <a:pt x="758" y="1340"/>
                    <a:pt x="758" y="1340"/>
                  </a:cubicBezTo>
                  <a:cubicBezTo>
                    <a:pt x="758" y="1340"/>
                    <a:pt x="758" y="1340"/>
                    <a:pt x="758" y="1340"/>
                  </a:cubicBezTo>
                  <a:cubicBezTo>
                    <a:pt x="757" y="1341"/>
                    <a:pt x="757" y="1341"/>
                    <a:pt x="757" y="1342"/>
                  </a:cubicBezTo>
                  <a:cubicBezTo>
                    <a:pt x="757" y="1343"/>
                    <a:pt x="756" y="1344"/>
                    <a:pt x="756" y="1345"/>
                  </a:cubicBezTo>
                  <a:cubicBezTo>
                    <a:pt x="755" y="1348"/>
                    <a:pt x="754" y="1352"/>
                    <a:pt x="753" y="1356"/>
                  </a:cubicBezTo>
                  <a:cubicBezTo>
                    <a:pt x="752" y="1360"/>
                    <a:pt x="752" y="1364"/>
                    <a:pt x="752" y="1368"/>
                  </a:cubicBezTo>
                  <a:cubicBezTo>
                    <a:pt x="752" y="1368"/>
                    <a:pt x="751" y="1368"/>
                    <a:pt x="751" y="1368"/>
                  </a:cubicBezTo>
                  <a:cubicBezTo>
                    <a:pt x="751" y="1369"/>
                    <a:pt x="751" y="1369"/>
                    <a:pt x="750" y="1370"/>
                  </a:cubicBezTo>
                  <a:cubicBezTo>
                    <a:pt x="750" y="1370"/>
                    <a:pt x="750" y="1370"/>
                    <a:pt x="750" y="1370"/>
                  </a:cubicBezTo>
                  <a:cubicBezTo>
                    <a:pt x="750" y="1370"/>
                    <a:pt x="749" y="1371"/>
                    <a:pt x="749" y="1371"/>
                  </a:cubicBezTo>
                  <a:cubicBezTo>
                    <a:pt x="749" y="1371"/>
                    <a:pt x="748" y="1372"/>
                    <a:pt x="747" y="1372"/>
                  </a:cubicBezTo>
                  <a:cubicBezTo>
                    <a:pt x="747" y="1373"/>
                    <a:pt x="746" y="1373"/>
                    <a:pt x="745" y="1374"/>
                  </a:cubicBezTo>
                  <a:cubicBezTo>
                    <a:pt x="744" y="1374"/>
                    <a:pt x="744" y="1375"/>
                    <a:pt x="743" y="1375"/>
                  </a:cubicBezTo>
                  <a:cubicBezTo>
                    <a:pt x="741" y="1376"/>
                    <a:pt x="739" y="1377"/>
                    <a:pt x="737" y="1378"/>
                  </a:cubicBezTo>
                  <a:cubicBezTo>
                    <a:pt x="735" y="1379"/>
                    <a:pt x="733" y="1380"/>
                    <a:pt x="731" y="1381"/>
                  </a:cubicBezTo>
                  <a:cubicBezTo>
                    <a:pt x="726" y="1383"/>
                    <a:pt x="721" y="1385"/>
                    <a:pt x="716" y="1387"/>
                  </a:cubicBezTo>
                  <a:cubicBezTo>
                    <a:pt x="714" y="1388"/>
                    <a:pt x="711" y="1390"/>
                    <a:pt x="709" y="1391"/>
                  </a:cubicBezTo>
                  <a:cubicBezTo>
                    <a:pt x="706" y="1392"/>
                    <a:pt x="704" y="1393"/>
                    <a:pt x="702" y="1394"/>
                  </a:cubicBezTo>
                  <a:cubicBezTo>
                    <a:pt x="699" y="1395"/>
                    <a:pt x="697" y="1396"/>
                    <a:pt x="695" y="1398"/>
                  </a:cubicBezTo>
                  <a:cubicBezTo>
                    <a:pt x="695" y="1398"/>
                    <a:pt x="695" y="1398"/>
                    <a:pt x="695" y="1398"/>
                  </a:cubicBezTo>
                  <a:cubicBezTo>
                    <a:pt x="694" y="1399"/>
                    <a:pt x="694" y="1399"/>
                    <a:pt x="694" y="1399"/>
                  </a:cubicBezTo>
                  <a:cubicBezTo>
                    <a:pt x="694" y="1400"/>
                    <a:pt x="693" y="1400"/>
                    <a:pt x="693" y="1401"/>
                  </a:cubicBezTo>
                  <a:cubicBezTo>
                    <a:pt x="693" y="1401"/>
                    <a:pt x="693" y="1401"/>
                    <a:pt x="693" y="1401"/>
                  </a:cubicBezTo>
                  <a:cubicBezTo>
                    <a:pt x="693" y="1400"/>
                    <a:pt x="692" y="1400"/>
                    <a:pt x="692" y="1400"/>
                  </a:cubicBezTo>
                  <a:cubicBezTo>
                    <a:pt x="692" y="1399"/>
                    <a:pt x="692" y="1399"/>
                    <a:pt x="691" y="1399"/>
                  </a:cubicBezTo>
                  <a:cubicBezTo>
                    <a:pt x="691" y="1398"/>
                    <a:pt x="690" y="1398"/>
                    <a:pt x="690" y="1398"/>
                  </a:cubicBezTo>
                  <a:cubicBezTo>
                    <a:pt x="690" y="1397"/>
                    <a:pt x="689" y="1397"/>
                    <a:pt x="689" y="1396"/>
                  </a:cubicBezTo>
                  <a:cubicBezTo>
                    <a:pt x="689" y="1396"/>
                    <a:pt x="688" y="1396"/>
                    <a:pt x="688" y="1396"/>
                  </a:cubicBezTo>
                  <a:cubicBezTo>
                    <a:pt x="688" y="1395"/>
                    <a:pt x="687" y="1395"/>
                    <a:pt x="687" y="1395"/>
                  </a:cubicBezTo>
                  <a:cubicBezTo>
                    <a:pt x="687" y="1395"/>
                    <a:pt x="686" y="1394"/>
                    <a:pt x="685" y="1394"/>
                  </a:cubicBezTo>
                  <a:cubicBezTo>
                    <a:pt x="685" y="1394"/>
                    <a:pt x="684" y="1393"/>
                    <a:pt x="683" y="1393"/>
                  </a:cubicBezTo>
                  <a:cubicBezTo>
                    <a:pt x="683" y="1393"/>
                    <a:pt x="683" y="1392"/>
                    <a:pt x="682" y="1392"/>
                  </a:cubicBezTo>
                  <a:cubicBezTo>
                    <a:pt x="682" y="1392"/>
                    <a:pt x="681" y="1392"/>
                    <a:pt x="681" y="1392"/>
                  </a:cubicBezTo>
                  <a:cubicBezTo>
                    <a:pt x="680" y="1391"/>
                    <a:pt x="680" y="1391"/>
                    <a:pt x="679" y="1391"/>
                  </a:cubicBezTo>
                  <a:cubicBezTo>
                    <a:pt x="677" y="1390"/>
                    <a:pt x="675" y="1389"/>
                    <a:pt x="674" y="1389"/>
                  </a:cubicBezTo>
                  <a:cubicBezTo>
                    <a:pt x="673" y="1389"/>
                    <a:pt x="673" y="1389"/>
                    <a:pt x="673" y="1389"/>
                  </a:cubicBezTo>
                  <a:cubicBezTo>
                    <a:pt x="672" y="1387"/>
                    <a:pt x="672" y="1387"/>
                    <a:pt x="672" y="1387"/>
                  </a:cubicBezTo>
                  <a:cubicBezTo>
                    <a:pt x="658" y="1369"/>
                    <a:pt x="632" y="1386"/>
                    <a:pt x="629" y="1404"/>
                  </a:cubicBezTo>
                  <a:cubicBezTo>
                    <a:pt x="638" y="1400"/>
                    <a:pt x="648" y="1405"/>
                    <a:pt x="657" y="1402"/>
                  </a:cubicBezTo>
                  <a:cubicBezTo>
                    <a:pt x="662" y="1400"/>
                    <a:pt x="667" y="1395"/>
                    <a:pt x="672" y="1391"/>
                  </a:cubicBezTo>
                  <a:cubicBezTo>
                    <a:pt x="672" y="1391"/>
                    <a:pt x="673" y="1391"/>
                    <a:pt x="673" y="1392"/>
                  </a:cubicBezTo>
                  <a:cubicBezTo>
                    <a:pt x="674" y="1394"/>
                    <a:pt x="674" y="1394"/>
                    <a:pt x="674" y="1394"/>
                  </a:cubicBezTo>
                  <a:cubicBezTo>
                    <a:pt x="674" y="1393"/>
                    <a:pt x="674" y="1392"/>
                    <a:pt x="673" y="1392"/>
                  </a:cubicBezTo>
                  <a:cubicBezTo>
                    <a:pt x="675" y="1392"/>
                    <a:pt x="677" y="1393"/>
                    <a:pt x="678" y="1393"/>
                  </a:cubicBezTo>
                  <a:cubicBezTo>
                    <a:pt x="679" y="1393"/>
                    <a:pt x="680" y="1394"/>
                    <a:pt x="680" y="1394"/>
                  </a:cubicBezTo>
                  <a:cubicBezTo>
                    <a:pt x="681" y="1394"/>
                    <a:pt x="681" y="1394"/>
                    <a:pt x="681" y="1395"/>
                  </a:cubicBezTo>
                  <a:cubicBezTo>
                    <a:pt x="682" y="1395"/>
                    <a:pt x="682" y="1395"/>
                    <a:pt x="682" y="1395"/>
                  </a:cubicBezTo>
                  <a:cubicBezTo>
                    <a:pt x="683" y="1395"/>
                    <a:pt x="684" y="1396"/>
                    <a:pt x="684" y="1396"/>
                  </a:cubicBezTo>
                  <a:cubicBezTo>
                    <a:pt x="685" y="1397"/>
                    <a:pt x="685" y="1397"/>
                    <a:pt x="686" y="1397"/>
                  </a:cubicBezTo>
                  <a:cubicBezTo>
                    <a:pt x="686" y="1397"/>
                    <a:pt x="687" y="1398"/>
                    <a:pt x="687" y="1398"/>
                  </a:cubicBezTo>
                  <a:cubicBezTo>
                    <a:pt x="687" y="1398"/>
                    <a:pt x="687" y="1398"/>
                    <a:pt x="688" y="1398"/>
                  </a:cubicBezTo>
                  <a:cubicBezTo>
                    <a:pt x="688" y="1399"/>
                    <a:pt x="689" y="1399"/>
                    <a:pt x="689" y="1399"/>
                  </a:cubicBezTo>
                  <a:cubicBezTo>
                    <a:pt x="690" y="1399"/>
                    <a:pt x="690" y="1400"/>
                    <a:pt x="690" y="1400"/>
                  </a:cubicBezTo>
                  <a:cubicBezTo>
                    <a:pt x="691" y="1400"/>
                    <a:pt x="691" y="1400"/>
                    <a:pt x="692" y="1401"/>
                  </a:cubicBezTo>
                  <a:cubicBezTo>
                    <a:pt x="692" y="1401"/>
                    <a:pt x="692" y="1401"/>
                    <a:pt x="693" y="1401"/>
                  </a:cubicBezTo>
                  <a:cubicBezTo>
                    <a:pt x="692" y="1402"/>
                    <a:pt x="692" y="1403"/>
                    <a:pt x="691" y="1404"/>
                  </a:cubicBezTo>
                  <a:cubicBezTo>
                    <a:pt x="691" y="1404"/>
                    <a:pt x="691" y="1405"/>
                    <a:pt x="691" y="1405"/>
                  </a:cubicBezTo>
                  <a:cubicBezTo>
                    <a:pt x="691" y="1406"/>
                    <a:pt x="691" y="1406"/>
                    <a:pt x="691" y="1407"/>
                  </a:cubicBezTo>
                  <a:cubicBezTo>
                    <a:pt x="690" y="1408"/>
                    <a:pt x="690" y="1409"/>
                    <a:pt x="690" y="1410"/>
                  </a:cubicBezTo>
                  <a:cubicBezTo>
                    <a:pt x="690" y="1410"/>
                    <a:pt x="690" y="1410"/>
                    <a:pt x="690" y="1410"/>
                  </a:cubicBezTo>
                  <a:cubicBezTo>
                    <a:pt x="690" y="1410"/>
                    <a:pt x="690" y="1410"/>
                    <a:pt x="690" y="1410"/>
                  </a:cubicBezTo>
                  <a:cubicBezTo>
                    <a:pt x="690" y="1410"/>
                    <a:pt x="690" y="1410"/>
                    <a:pt x="690" y="1411"/>
                  </a:cubicBezTo>
                  <a:cubicBezTo>
                    <a:pt x="690" y="1411"/>
                    <a:pt x="689" y="1412"/>
                    <a:pt x="689" y="1412"/>
                  </a:cubicBezTo>
                  <a:cubicBezTo>
                    <a:pt x="689" y="1413"/>
                    <a:pt x="689" y="1414"/>
                    <a:pt x="688" y="1414"/>
                  </a:cubicBezTo>
                  <a:cubicBezTo>
                    <a:pt x="688" y="1415"/>
                    <a:pt x="688" y="1416"/>
                    <a:pt x="687" y="1417"/>
                  </a:cubicBezTo>
                  <a:cubicBezTo>
                    <a:pt x="687" y="1417"/>
                    <a:pt x="687" y="1418"/>
                    <a:pt x="686" y="1419"/>
                  </a:cubicBezTo>
                  <a:cubicBezTo>
                    <a:pt x="686" y="1419"/>
                    <a:pt x="685" y="1420"/>
                    <a:pt x="685" y="1421"/>
                  </a:cubicBezTo>
                  <a:cubicBezTo>
                    <a:pt x="685" y="1421"/>
                    <a:pt x="685" y="1421"/>
                    <a:pt x="685" y="1421"/>
                  </a:cubicBezTo>
                  <a:cubicBezTo>
                    <a:pt x="670" y="1419"/>
                    <a:pt x="667" y="1428"/>
                    <a:pt x="674" y="1442"/>
                  </a:cubicBezTo>
                  <a:cubicBezTo>
                    <a:pt x="681" y="1438"/>
                    <a:pt x="692" y="1434"/>
                    <a:pt x="686" y="1422"/>
                  </a:cubicBezTo>
                  <a:cubicBezTo>
                    <a:pt x="687" y="1421"/>
                    <a:pt x="687" y="1421"/>
                    <a:pt x="687" y="1421"/>
                  </a:cubicBezTo>
                  <a:cubicBezTo>
                    <a:pt x="687" y="1421"/>
                    <a:pt x="687" y="1421"/>
                    <a:pt x="687" y="1421"/>
                  </a:cubicBezTo>
                  <a:cubicBezTo>
                    <a:pt x="687" y="1421"/>
                    <a:pt x="688" y="1420"/>
                    <a:pt x="688" y="1420"/>
                  </a:cubicBezTo>
                  <a:cubicBezTo>
                    <a:pt x="688" y="1419"/>
                    <a:pt x="689" y="1418"/>
                    <a:pt x="689" y="1418"/>
                  </a:cubicBezTo>
                  <a:cubicBezTo>
                    <a:pt x="689" y="1417"/>
                    <a:pt x="690" y="1416"/>
                    <a:pt x="690" y="1416"/>
                  </a:cubicBezTo>
                  <a:cubicBezTo>
                    <a:pt x="690" y="1415"/>
                    <a:pt x="690" y="1415"/>
                    <a:pt x="690" y="1415"/>
                  </a:cubicBezTo>
                  <a:cubicBezTo>
                    <a:pt x="690" y="1416"/>
                    <a:pt x="690" y="1417"/>
                    <a:pt x="690" y="1418"/>
                  </a:cubicBezTo>
                  <a:cubicBezTo>
                    <a:pt x="690" y="1418"/>
                    <a:pt x="690" y="1419"/>
                    <a:pt x="690" y="1419"/>
                  </a:cubicBezTo>
                  <a:cubicBezTo>
                    <a:pt x="690" y="1419"/>
                    <a:pt x="691" y="1417"/>
                    <a:pt x="691" y="1415"/>
                  </a:cubicBezTo>
                  <a:cubicBezTo>
                    <a:pt x="691" y="1414"/>
                    <a:pt x="691" y="1413"/>
                    <a:pt x="691" y="1412"/>
                  </a:cubicBezTo>
                  <a:cubicBezTo>
                    <a:pt x="692" y="1412"/>
                    <a:pt x="692" y="1412"/>
                    <a:pt x="692" y="1412"/>
                  </a:cubicBezTo>
                  <a:cubicBezTo>
                    <a:pt x="692" y="1411"/>
                    <a:pt x="692" y="1411"/>
                    <a:pt x="692" y="1411"/>
                  </a:cubicBezTo>
                  <a:cubicBezTo>
                    <a:pt x="692" y="1411"/>
                    <a:pt x="692" y="1411"/>
                    <a:pt x="692" y="1411"/>
                  </a:cubicBezTo>
                  <a:cubicBezTo>
                    <a:pt x="692" y="1410"/>
                    <a:pt x="692" y="1410"/>
                    <a:pt x="692" y="1410"/>
                  </a:cubicBezTo>
                  <a:cubicBezTo>
                    <a:pt x="692" y="1410"/>
                    <a:pt x="692" y="1410"/>
                    <a:pt x="692" y="1410"/>
                  </a:cubicBezTo>
                  <a:cubicBezTo>
                    <a:pt x="692" y="1409"/>
                    <a:pt x="692" y="1408"/>
                    <a:pt x="693" y="1408"/>
                  </a:cubicBezTo>
                  <a:cubicBezTo>
                    <a:pt x="693" y="1407"/>
                    <a:pt x="693" y="1406"/>
                    <a:pt x="693" y="1405"/>
                  </a:cubicBezTo>
                  <a:cubicBezTo>
                    <a:pt x="694" y="1404"/>
                    <a:pt x="694" y="1403"/>
                    <a:pt x="695" y="1402"/>
                  </a:cubicBezTo>
                  <a:cubicBezTo>
                    <a:pt x="695" y="1402"/>
                    <a:pt x="695" y="1401"/>
                    <a:pt x="696" y="1401"/>
                  </a:cubicBezTo>
                  <a:cubicBezTo>
                    <a:pt x="696" y="1400"/>
                    <a:pt x="696" y="1400"/>
                    <a:pt x="696" y="1400"/>
                  </a:cubicBezTo>
                  <a:cubicBezTo>
                    <a:pt x="696" y="1400"/>
                    <a:pt x="696" y="1400"/>
                    <a:pt x="697" y="1399"/>
                  </a:cubicBezTo>
                  <a:cubicBezTo>
                    <a:pt x="697" y="1399"/>
                    <a:pt x="698" y="1398"/>
                    <a:pt x="699" y="1397"/>
                  </a:cubicBezTo>
                  <a:cubicBezTo>
                    <a:pt x="700" y="1397"/>
                    <a:pt x="701" y="1396"/>
                    <a:pt x="702" y="1396"/>
                  </a:cubicBezTo>
                  <a:cubicBezTo>
                    <a:pt x="705" y="1395"/>
                    <a:pt x="707" y="1394"/>
                    <a:pt x="710" y="1393"/>
                  </a:cubicBezTo>
                  <a:cubicBezTo>
                    <a:pt x="712" y="1392"/>
                    <a:pt x="714" y="1391"/>
                    <a:pt x="717" y="1390"/>
                  </a:cubicBezTo>
                  <a:cubicBezTo>
                    <a:pt x="722" y="1387"/>
                    <a:pt x="727" y="1385"/>
                    <a:pt x="731" y="1383"/>
                  </a:cubicBezTo>
                  <a:cubicBezTo>
                    <a:pt x="734" y="1382"/>
                    <a:pt x="736" y="1382"/>
                    <a:pt x="738" y="1381"/>
                  </a:cubicBezTo>
                  <a:cubicBezTo>
                    <a:pt x="740" y="1380"/>
                    <a:pt x="742" y="1378"/>
                    <a:pt x="744" y="1377"/>
                  </a:cubicBezTo>
                  <a:cubicBezTo>
                    <a:pt x="744" y="1377"/>
                    <a:pt x="745" y="1377"/>
                    <a:pt x="745" y="1377"/>
                  </a:cubicBezTo>
                  <a:cubicBezTo>
                    <a:pt x="746" y="1376"/>
                    <a:pt x="746" y="1376"/>
                    <a:pt x="746" y="1376"/>
                  </a:cubicBezTo>
                  <a:cubicBezTo>
                    <a:pt x="747" y="1375"/>
                    <a:pt x="748" y="1374"/>
                    <a:pt x="748" y="1374"/>
                  </a:cubicBezTo>
                  <a:cubicBezTo>
                    <a:pt x="750" y="1372"/>
                    <a:pt x="750" y="1371"/>
                    <a:pt x="751" y="1370"/>
                  </a:cubicBezTo>
                  <a:cubicBezTo>
                    <a:pt x="751" y="1370"/>
                    <a:pt x="751" y="1370"/>
                    <a:pt x="751" y="1370"/>
                  </a:cubicBezTo>
                  <a:cubicBezTo>
                    <a:pt x="751" y="1372"/>
                    <a:pt x="751" y="1375"/>
                    <a:pt x="751" y="1378"/>
                  </a:cubicBezTo>
                  <a:cubicBezTo>
                    <a:pt x="751" y="1380"/>
                    <a:pt x="751" y="1381"/>
                    <a:pt x="751" y="1383"/>
                  </a:cubicBezTo>
                  <a:cubicBezTo>
                    <a:pt x="751" y="1384"/>
                    <a:pt x="751" y="1386"/>
                    <a:pt x="751" y="1388"/>
                  </a:cubicBezTo>
                  <a:cubicBezTo>
                    <a:pt x="752" y="1391"/>
                    <a:pt x="752" y="1394"/>
                    <a:pt x="753" y="1396"/>
                  </a:cubicBezTo>
                  <a:cubicBezTo>
                    <a:pt x="753" y="1397"/>
                    <a:pt x="753" y="1398"/>
                    <a:pt x="753" y="1398"/>
                  </a:cubicBezTo>
                  <a:cubicBezTo>
                    <a:pt x="753" y="1399"/>
                    <a:pt x="752" y="1399"/>
                    <a:pt x="752" y="1399"/>
                  </a:cubicBezTo>
                  <a:cubicBezTo>
                    <a:pt x="751" y="1400"/>
                    <a:pt x="751" y="1400"/>
                    <a:pt x="751" y="1400"/>
                  </a:cubicBezTo>
                  <a:cubicBezTo>
                    <a:pt x="750" y="1400"/>
                    <a:pt x="750" y="1400"/>
                    <a:pt x="750" y="1401"/>
                  </a:cubicBezTo>
                  <a:cubicBezTo>
                    <a:pt x="749" y="1401"/>
                    <a:pt x="749" y="1401"/>
                    <a:pt x="749" y="1401"/>
                  </a:cubicBezTo>
                  <a:cubicBezTo>
                    <a:pt x="748" y="1402"/>
                    <a:pt x="748" y="1402"/>
                    <a:pt x="748" y="1402"/>
                  </a:cubicBezTo>
                  <a:cubicBezTo>
                    <a:pt x="748" y="1402"/>
                    <a:pt x="748" y="1403"/>
                    <a:pt x="748" y="1403"/>
                  </a:cubicBezTo>
                  <a:cubicBezTo>
                    <a:pt x="747" y="1403"/>
                    <a:pt x="747" y="1404"/>
                    <a:pt x="746" y="1404"/>
                  </a:cubicBezTo>
                  <a:cubicBezTo>
                    <a:pt x="746" y="1405"/>
                    <a:pt x="746" y="1405"/>
                    <a:pt x="745" y="1406"/>
                  </a:cubicBezTo>
                  <a:cubicBezTo>
                    <a:pt x="745" y="1406"/>
                    <a:pt x="745" y="1407"/>
                    <a:pt x="744" y="1407"/>
                  </a:cubicBezTo>
                  <a:cubicBezTo>
                    <a:pt x="744" y="1408"/>
                    <a:pt x="744" y="1408"/>
                    <a:pt x="743" y="1409"/>
                  </a:cubicBezTo>
                  <a:cubicBezTo>
                    <a:pt x="743" y="1410"/>
                    <a:pt x="742" y="1412"/>
                    <a:pt x="741" y="1413"/>
                  </a:cubicBezTo>
                  <a:cubicBezTo>
                    <a:pt x="741" y="1414"/>
                    <a:pt x="740" y="1416"/>
                    <a:pt x="739" y="1417"/>
                  </a:cubicBezTo>
                  <a:cubicBezTo>
                    <a:pt x="739" y="1419"/>
                    <a:pt x="738" y="1420"/>
                    <a:pt x="738" y="1421"/>
                  </a:cubicBezTo>
                  <a:cubicBezTo>
                    <a:pt x="738" y="1423"/>
                    <a:pt x="737" y="1424"/>
                    <a:pt x="737" y="1425"/>
                  </a:cubicBezTo>
                  <a:cubicBezTo>
                    <a:pt x="722" y="1435"/>
                    <a:pt x="733" y="1445"/>
                    <a:pt x="727" y="1459"/>
                  </a:cubicBezTo>
                  <a:cubicBezTo>
                    <a:pt x="743" y="1453"/>
                    <a:pt x="754" y="1443"/>
                    <a:pt x="739" y="1427"/>
                  </a:cubicBezTo>
                  <a:cubicBezTo>
                    <a:pt x="739" y="1427"/>
                    <a:pt x="739" y="1427"/>
                    <a:pt x="739" y="1427"/>
                  </a:cubicBezTo>
                  <a:cubicBezTo>
                    <a:pt x="740" y="1425"/>
                    <a:pt x="740" y="1424"/>
                    <a:pt x="740" y="1422"/>
                  </a:cubicBezTo>
                  <a:cubicBezTo>
                    <a:pt x="741" y="1421"/>
                    <a:pt x="741" y="1420"/>
                    <a:pt x="742" y="1418"/>
                  </a:cubicBezTo>
                  <a:cubicBezTo>
                    <a:pt x="742" y="1417"/>
                    <a:pt x="743" y="1415"/>
                    <a:pt x="743" y="1414"/>
                  </a:cubicBezTo>
                  <a:cubicBezTo>
                    <a:pt x="744" y="1413"/>
                    <a:pt x="745" y="1412"/>
                    <a:pt x="745" y="1411"/>
                  </a:cubicBezTo>
                  <a:cubicBezTo>
                    <a:pt x="746" y="1410"/>
                    <a:pt x="746" y="1409"/>
                    <a:pt x="746" y="1409"/>
                  </a:cubicBezTo>
                  <a:cubicBezTo>
                    <a:pt x="747" y="1408"/>
                    <a:pt x="747" y="1408"/>
                    <a:pt x="747" y="1407"/>
                  </a:cubicBezTo>
                  <a:cubicBezTo>
                    <a:pt x="748" y="1407"/>
                    <a:pt x="748" y="1406"/>
                    <a:pt x="748" y="1406"/>
                  </a:cubicBezTo>
                  <a:cubicBezTo>
                    <a:pt x="749" y="1405"/>
                    <a:pt x="749" y="1405"/>
                    <a:pt x="749" y="1404"/>
                  </a:cubicBezTo>
                  <a:cubicBezTo>
                    <a:pt x="750" y="1404"/>
                    <a:pt x="750" y="1404"/>
                    <a:pt x="750" y="1404"/>
                  </a:cubicBezTo>
                  <a:cubicBezTo>
                    <a:pt x="750" y="1404"/>
                    <a:pt x="750" y="1404"/>
                    <a:pt x="750" y="1403"/>
                  </a:cubicBezTo>
                  <a:cubicBezTo>
                    <a:pt x="751" y="1403"/>
                    <a:pt x="751" y="1402"/>
                    <a:pt x="751" y="1402"/>
                  </a:cubicBezTo>
                  <a:cubicBezTo>
                    <a:pt x="751" y="1401"/>
                    <a:pt x="752" y="1401"/>
                    <a:pt x="752" y="1400"/>
                  </a:cubicBezTo>
                  <a:cubicBezTo>
                    <a:pt x="753" y="1399"/>
                    <a:pt x="753" y="1399"/>
                    <a:pt x="753" y="1399"/>
                  </a:cubicBezTo>
                  <a:cubicBezTo>
                    <a:pt x="754" y="1403"/>
                    <a:pt x="755" y="1406"/>
                    <a:pt x="756" y="1409"/>
                  </a:cubicBezTo>
                  <a:cubicBezTo>
                    <a:pt x="756" y="1409"/>
                    <a:pt x="756" y="1408"/>
                    <a:pt x="756" y="1408"/>
                  </a:cubicBezTo>
                  <a:cubicBezTo>
                    <a:pt x="756" y="1408"/>
                    <a:pt x="756" y="1409"/>
                    <a:pt x="756" y="1410"/>
                  </a:cubicBezTo>
                  <a:cubicBezTo>
                    <a:pt x="756" y="1410"/>
                    <a:pt x="756" y="1410"/>
                    <a:pt x="756" y="1411"/>
                  </a:cubicBezTo>
                  <a:cubicBezTo>
                    <a:pt x="756" y="1411"/>
                    <a:pt x="757" y="1411"/>
                    <a:pt x="757" y="1412"/>
                  </a:cubicBezTo>
                  <a:cubicBezTo>
                    <a:pt x="757" y="1412"/>
                    <a:pt x="757" y="1412"/>
                    <a:pt x="757" y="1412"/>
                  </a:cubicBezTo>
                  <a:cubicBezTo>
                    <a:pt x="757" y="1412"/>
                    <a:pt x="757" y="1412"/>
                    <a:pt x="757" y="1412"/>
                  </a:cubicBezTo>
                  <a:cubicBezTo>
                    <a:pt x="758" y="1413"/>
                    <a:pt x="758" y="1413"/>
                    <a:pt x="758" y="1414"/>
                  </a:cubicBezTo>
                  <a:cubicBezTo>
                    <a:pt x="758" y="1414"/>
                    <a:pt x="759" y="1414"/>
                    <a:pt x="759" y="1414"/>
                  </a:cubicBezTo>
                  <a:cubicBezTo>
                    <a:pt x="760" y="1416"/>
                    <a:pt x="761" y="1417"/>
                    <a:pt x="761" y="1419"/>
                  </a:cubicBezTo>
                  <a:cubicBezTo>
                    <a:pt x="762" y="1419"/>
                    <a:pt x="763" y="1420"/>
                    <a:pt x="763" y="1420"/>
                  </a:cubicBezTo>
                  <a:cubicBezTo>
                    <a:pt x="763" y="1421"/>
                    <a:pt x="764" y="1421"/>
                    <a:pt x="764" y="1421"/>
                  </a:cubicBezTo>
                  <a:cubicBezTo>
                    <a:pt x="764" y="1421"/>
                    <a:pt x="763" y="1421"/>
                    <a:pt x="763" y="1420"/>
                  </a:cubicBezTo>
                  <a:cubicBezTo>
                    <a:pt x="763" y="1420"/>
                    <a:pt x="762" y="1419"/>
                    <a:pt x="762" y="1418"/>
                  </a:cubicBezTo>
                  <a:cubicBezTo>
                    <a:pt x="761" y="1418"/>
                    <a:pt x="761" y="1417"/>
                    <a:pt x="761" y="1416"/>
                  </a:cubicBezTo>
                  <a:cubicBezTo>
                    <a:pt x="761" y="1417"/>
                    <a:pt x="761" y="1417"/>
                    <a:pt x="762" y="1417"/>
                  </a:cubicBezTo>
                  <a:cubicBezTo>
                    <a:pt x="762" y="1418"/>
                    <a:pt x="763" y="1418"/>
                    <a:pt x="763" y="1419"/>
                  </a:cubicBezTo>
                  <a:cubicBezTo>
                    <a:pt x="763" y="1419"/>
                    <a:pt x="763" y="1419"/>
                    <a:pt x="764" y="1419"/>
                  </a:cubicBezTo>
                  <a:cubicBezTo>
                    <a:pt x="763" y="1419"/>
                    <a:pt x="763" y="1419"/>
                    <a:pt x="763" y="1419"/>
                  </a:cubicBezTo>
                  <a:cubicBezTo>
                    <a:pt x="768" y="1430"/>
                    <a:pt x="778" y="1431"/>
                    <a:pt x="788" y="1432"/>
                  </a:cubicBezTo>
                  <a:cubicBezTo>
                    <a:pt x="786" y="1421"/>
                    <a:pt x="776" y="1418"/>
                    <a:pt x="766" y="1418"/>
                  </a:cubicBezTo>
                  <a:cubicBezTo>
                    <a:pt x="766" y="1418"/>
                    <a:pt x="765" y="1417"/>
                    <a:pt x="765" y="1417"/>
                  </a:cubicBezTo>
                  <a:cubicBezTo>
                    <a:pt x="764" y="1416"/>
                    <a:pt x="763" y="1416"/>
                    <a:pt x="763" y="1415"/>
                  </a:cubicBezTo>
                  <a:cubicBezTo>
                    <a:pt x="762" y="1415"/>
                    <a:pt x="762" y="1414"/>
                    <a:pt x="761" y="1414"/>
                  </a:cubicBezTo>
                  <a:cubicBezTo>
                    <a:pt x="761" y="1413"/>
                    <a:pt x="760" y="1413"/>
                    <a:pt x="760" y="1412"/>
                  </a:cubicBezTo>
                  <a:cubicBezTo>
                    <a:pt x="759" y="1412"/>
                    <a:pt x="759" y="1411"/>
                    <a:pt x="759" y="1411"/>
                  </a:cubicBezTo>
                  <a:cubicBezTo>
                    <a:pt x="759" y="1411"/>
                    <a:pt x="759" y="1411"/>
                    <a:pt x="758" y="1411"/>
                  </a:cubicBezTo>
                  <a:cubicBezTo>
                    <a:pt x="758" y="1410"/>
                    <a:pt x="758" y="1410"/>
                    <a:pt x="758" y="1410"/>
                  </a:cubicBezTo>
                  <a:cubicBezTo>
                    <a:pt x="758" y="1410"/>
                    <a:pt x="758" y="1410"/>
                    <a:pt x="758" y="1410"/>
                  </a:cubicBezTo>
                  <a:cubicBezTo>
                    <a:pt x="758" y="1410"/>
                    <a:pt x="758" y="1410"/>
                    <a:pt x="758" y="1410"/>
                  </a:cubicBezTo>
                  <a:cubicBezTo>
                    <a:pt x="757" y="1406"/>
                    <a:pt x="756" y="1402"/>
                    <a:pt x="755" y="1396"/>
                  </a:cubicBezTo>
                  <a:cubicBezTo>
                    <a:pt x="755" y="1394"/>
                    <a:pt x="755" y="1391"/>
                    <a:pt x="755" y="1388"/>
                  </a:cubicBezTo>
                  <a:cubicBezTo>
                    <a:pt x="755" y="1386"/>
                    <a:pt x="755" y="1385"/>
                    <a:pt x="755" y="1383"/>
                  </a:cubicBezTo>
                  <a:cubicBezTo>
                    <a:pt x="755" y="1381"/>
                    <a:pt x="755" y="1380"/>
                    <a:pt x="755" y="1378"/>
                  </a:cubicBezTo>
                  <a:cubicBezTo>
                    <a:pt x="755" y="1372"/>
                    <a:pt x="755" y="1364"/>
                    <a:pt x="757" y="1357"/>
                  </a:cubicBezTo>
                  <a:cubicBezTo>
                    <a:pt x="757" y="1353"/>
                    <a:pt x="758" y="1350"/>
                    <a:pt x="759" y="1346"/>
                  </a:cubicBezTo>
                  <a:cubicBezTo>
                    <a:pt x="761" y="1343"/>
                    <a:pt x="762" y="1339"/>
                    <a:pt x="764" y="1336"/>
                  </a:cubicBezTo>
                  <a:cubicBezTo>
                    <a:pt x="767" y="1333"/>
                    <a:pt x="770" y="1331"/>
                    <a:pt x="773" y="1329"/>
                  </a:cubicBezTo>
                  <a:cubicBezTo>
                    <a:pt x="776" y="1327"/>
                    <a:pt x="780" y="1325"/>
                    <a:pt x="783" y="1323"/>
                  </a:cubicBezTo>
                  <a:cubicBezTo>
                    <a:pt x="785" y="1322"/>
                    <a:pt x="787" y="1321"/>
                    <a:pt x="789" y="1320"/>
                  </a:cubicBezTo>
                  <a:cubicBezTo>
                    <a:pt x="789" y="1321"/>
                    <a:pt x="789" y="1321"/>
                    <a:pt x="789" y="1321"/>
                  </a:cubicBezTo>
                  <a:cubicBezTo>
                    <a:pt x="789" y="1321"/>
                    <a:pt x="789" y="1322"/>
                    <a:pt x="789" y="1322"/>
                  </a:cubicBezTo>
                  <a:cubicBezTo>
                    <a:pt x="789" y="1322"/>
                    <a:pt x="789" y="1322"/>
                    <a:pt x="788" y="1323"/>
                  </a:cubicBezTo>
                  <a:cubicBezTo>
                    <a:pt x="788" y="1323"/>
                    <a:pt x="788" y="1324"/>
                    <a:pt x="788" y="1325"/>
                  </a:cubicBezTo>
                  <a:cubicBezTo>
                    <a:pt x="788" y="1325"/>
                    <a:pt x="788" y="1326"/>
                    <a:pt x="788" y="1327"/>
                  </a:cubicBezTo>
                  <a:cubicBezTo>
                    <a:pt x="788" y="1327"/>
                    <a:pt x="788" y="1327"/>
                    <a:pt x="788" y="1328"/>
                  </a:cubicBezTo>
                  <a:cubicBezTo>
                    <a:pt x="788" y="1328"/>
                    <a:pt x="788" y="1328"/>
                    <a:pt x="788" y="1329"/>
                  </a:cubicBezTo>
                  <a:cubicBezTo>
                    <a:pt x="788" y="1330"/>
                    <a:pt x="788" y="1330"/>
                    <a:pt x="788" y="1331"/>
                  </a:cubicBezTo>
                  <a:cubicBezTo>
                    <a:pt x="788" y="1333"/>
                    <a:pt x="788" y="1334"/>
                    <a:pt x="788" y="1336"/>
                  </a:cubicBezTo>
                  <a:cubicBezTo>
                    <a:pt x="788" y="1337"/>
                    <a:pt x="788" y="1339"/>
                    <a:pt x="788" y="1341"/>
                  </a:cubicBezTo>
                  <a:cubicBezTo>
                    <a:pt x="789" y="1342"/>
                    <a:pt x="789" y="1344"/>
                    <a:pt x="789" y="1346"/>
                  </a:cubicBezTo>
                  <a:cubicBezTo>
                    <a:pt x="789" y="1346"/>
                    <a:pt x="790" y="1347"/>
                    <a:pt x="790" y="1348"/>
                  </a:cubicBezTo>
                  <a:cubicBezTo>
                    <a:pt x="788" y="1348"/>
                    <a:pt x="788" y="1348"/>
                    <a:pt x="788" y="1348"/>
                  </a:cubicBezTo>
                  <a:cubicBezTo>
                    <a:pt x="789" y="1348"/>
                    <a:pt x="789" y="1348"/>
                    <a:pt x="790" y="1348"/>
                  </a:cubicBezTo>
                  <a:cubicBezTo>
                    <a:pt x="790" y="1348"/>
                    <a:pt x="790" y="1348"/>
                    <a:pt x="790" y="1349"/>
                  </a:cubicBezTo>
                  <a:cubicBezTo>
                    <a:pt x="775" y="1362"/>
                    <a:pt x="795" y="1373"/>
                    <a:pt x="804" y="1383"/>
                  </a:cubicBezTo>
                  <a:cubicBezTo>
                    <a:pt x="807" y="1376"/>
                    <a:pt x="813" y="1368"/>
                    <a:pt x="810" y="1360"/>
                  </a:cubicBezTo>
                  <a:cubicBezTo>
                    <a:pt x="807" y="1354"/>
                    <a:pt x="799" y="1350"/>
                    <a:pt x="793" y="1349"/>
                  </a:cubicBezTo>
                  <a:cubicBezTo>
                    <a:pt x="792" y="1348"/>
                    <a:pt x="792" y="1346"/>
                    <a:pt x="792" y="1345"/>
                  </a:cubicBezTo>
                  <a:cubicBezTo>
                    <a:pt x="791" y="1344"/>
                    <a:pt x="791" y="1342"/>
                    <a:pt x="791" y="1341"/>
                  </a:cubicBezTo>
                  <a:cubicBezTo>
                    <a:pt x="791" y="1339"/>
                    <a:pt x="790" y="1337"/>
                    <a:pt x="790" y="1336"/>
                  </a:cubicBezTo>
                  <a:cubicBezTo>
                    <a:pt x="790" y="1334"/>
                    <a:pt x="790" y="1333"/>
                    <a:pt x="790" y="1331"/>
                  </a:cubicBezTo>
                  <a:cubicBezTo>
                    <a:pt x="790" y="1331"/>
                    <a:pt x="790" y="1330"/>
                    <a:pt x="790" y="1329"/>
                  </a:cubicBezTo>
                  <a:cubicBezTo>
                    <a:pt x="790" y="1329"/>
                    <a:pt x="790" y="1328"/>
                    <a:pt x="790" y="1328"/>
                  </a:cubicBezTo>
                  <a:cubicBezTo>
                    <a:pt x="790" y="1328"/>
                    <a:pt x="790" y="1327"/>
                    <a:pt x="790" y="1327"/>
                  </a:cubicBezTo>
                  <a:cubicBezTo>
                    <a:pt x="790" y="1326"/>
                    <a:pt x="791" y="1326"/>
                    <a:pt x="791" y="1325"/>
                  </a:cubicBezTo>
                  <a:cubicBezTo>
                    <a:pt x="791" y="1325"/>
                    <a:pt x="791" y="1324"/>
                    <a:pt x="791" y="1323"/>
                  </a:cubicBezTo>
                  <a:cubicBezTo>
                    <a:pt x="791" y="1323"/>
                    <a:pt x="791" y="1323"/>
                    <a:pt x="791" y="1323"/>
                  </a:cubicBezTo>
                  <a:cubicBezTo>
                    <a:pt x="791" y="1322"/>
                    <a:pt x="791" y="1322"/>
                    <a:pt x="791" y="1322"/>
                  </a:cubicBezTo>
                  <a:cubicBezTo>
                    <a:pt x="791" y="1321"/>
                    <a:pt x="791" y="1321"/>
                    <a:pt x="791" y="1320"/>
                  </a:cubicBezTo>
                  <a:cubicBezTo>
                    <a:pt x="791" y="1320"/>
                    <a:pt x="791" y="1319"/>
                    <a:pt x="791" y="1319"/>
                  </a:cubicBezTo>
                  <a:cubicBezTo>
                    <a:pt x="792" y="1319"/>
                    <a:pt x="793" y="1318"/>
                    <a:pt x="794" y="1317"/>
                  </a:cubicBezTo>
                  <a:cubicBezTo>
                    <a:pt x="796" y="1316"/>
                    <a:pt x="797" y="1315"/>
                    <a:pt x="799" y="1313"/>
                  </a:cubicBezTo>
                  <a:cubicBezTo>
                    <a:pt x="799" y="1313"/>
                    <a:pt x="800" y="1313"/>
                    <a:pt x="800" y="1312"/>
                  </a:cubicBezTo>
                  <a:cubicBezTo>
                    <a:pt x="801" y="1312"/>
                    <a:pt x="801" y="1312"/>
                    <a:pt x="801" y="1312"/>
                  </a:cubicBezTo>
                  <a:cubicBezTo>
                    <a:pt x="801" y="1311"/>
                    <a:pt x="801" y="1311"/>
                    <a:pt x="801" y="1311"/>
                  </a:cubicBezTo>
                  <a:cubicBezTo>
                    <a:pt x="801" y="1311"/>
                    <a:pt x="801" y="1311"/>
                    <a:pt x="801" y="1311"/>
                  </a:cubicBezTo>
                  <a:cubicBezTo>
                    <a:pt x="802" y="1310"/>
                    <a:pt x="803" y="1309"/>
                    <a:pt x="803" y="1308"/>
                  </a:cubicBezTo>
                  <a:cubicBezTo>
                    <a:pt x="804" y="1307"/>
                    <a:pt x="805" y="1305"/>
                    <a:pt x="806" y="1304"/>
                  </a:cubicBezTo>
                  <a:cubicBezTo>
                    <a:pt x="806" y="1304"/>
                    <a:pt x="806" y="1304"/>
                    <a:pt x="806" y="1304"/>
                  </a:cubicBezTo>
                  <a:cubicBezTo>
                    <a:pt x="806" y="1305"/>
                    <a:pt x="806" y="1305"/>
                    <a:pt x="806" y="1306"/>
                  </a:cubicBezTo>
                  <a:cubicBezTo>
                    <a:pt x="806" y="1306"/>
                    <a:pt x="806" y="1306"/>
                    <a:pt x="806" y="1307"/>
                  </a:cubicBezTo>
                  <a:cubicBezTo>
                    <a:pt x="806" y="1307"/>
                    <a:pt x="806" y="1307"/>
                    <a:pt x="806" y="1307"/>
                  </a:cubicBezTo>
                  <a:cubicBezTo>
                    <a:pt x="806" y="1307"/>
                    <a:pt x="806" y="1307"/>
                    <a:pt x="806" y="1308"/>
                  </a:cubicBezTo>
                  <a:cubicBezTo>
                    <a:pt x="807" y="1308"/>
                    <a:pt x="807" y="1309"/>
                    <a:pt x="807" y="1310"/>
                  </a:cubicBezTo>
                  <a:cubicBezTo>
                    <a:pt x="807" y="1310"/>
                    <a:pt x="808" y="1311"/>
                    <a:pt x="808" y="1312"/>
                  </a:cubicBezTo>
                  <a:cubicBezTo>
                    <a:pt x="808" y="1313"/>
                    <a:pt x="809" y="1314"/>
                    <a:pt x="809" y="1314"/>
                  </a:cubicBezTo>
                  <a:cubicBezTo>
                    <a:pt x="809" y="1315"/>
                    <a:pt x="810" y="1316"/>
                    <a:pt x="810" y="1317"/>
                  </a:cubicBezTo>
                  <a:cubicBezTo>
                    <a:pt x="810" y="1317"/>
                    <a:pt x="811" y="1318"/>
                    <a:pt x="811" y="1319"/>
                  </a:cubicBezTo>
                  <a:cubicBezTo>
                    <a:pt x="811" y="1319"/>
                    <a:pt x="811" y="1319"/>
                    <a:pt x="811" y="1319"/>
                  </a:cubicBezTo>
                  <a:cubicBezTo>
                    <a:pt x="812" y="1320"/>
                    <a:pt x="812" y="1320"/>
                    <a:pt x="812" y="1320"/>
                  </a:cubicBezTo>
                  <a:cubicBezTo>
                    <a:pt x="805" y="1332"/>
                    <a:pt x="817" y="1336"/>
                    <a:pt x="824" y="1342"/>
                  </a:cubicBezTo>
                  <a:cubicBezTo>
                    <a:pt x="832" y="1328"/>
                    <a:pt x="830" y="1318"/>
                    <a:pt x="814" y="1318"/>
                  </a:cubicBezTo>
                  <a:cubicBezTo>
                    <a:pt x="814" y="1318"/>
                    <a:pt x="813" y="1318"/>
                    <a:pt x="813" y="1318"/>
                  </a:cubicBezTo>
                  <a:cubicBezTo>
                    <a:pt x="813" y="1317"/>
                    <a:pt x="813" y="1316"/>
                    <a:pt x="812" y="1316"/>
                  </a:cubicBezTo>
                  <a:cubicBezTo>
                    <a:pt x="812" y="1315"/>
                    <a:pt x="811" y="1314"/>
                    <a:pt x="811" y="1313"/>
                  </a:cubicBezTo>
                  <a:cubicBezTo>
                    <a:pt x="811" y="1313"/>
                    <a:pt x="810" y="1312"/>
                    <a:pt x="810" y="1311"/>
                  </a:cubicBezTo>
                  <a:cubicBezTo>
                    <a:pt x="810" y="1310"/>
                    <a:pt x="809" y="1310"/>
                    <a:pt x="809" y="1309"/>
                  </a:cubicBezTo>
                  <a:cubicBezTo>
                    <a:pt x="809" y="1308"/>
                    <a:pt x="809" y="1307"/>
                    <a:pt x="808" y="1307"/>
                  </a:cubicBezTo>
                  <a:cubicBezTo>
                    <a:pt x="808" y="1307"/>
                    <a:pt x="808" y="1307"/>
                    <a:pt x="808" y="1306"/>
                  </a:cubicBezTo>
                  <a:cubicBezTo>
                    <a:pt x="808" y="1306"/>
                    <a:pt x="808" y="1306"/>
                    <a:pt x="808" y="1306"/>
                  </a:cubicBezTo>
                  <a:cubicBezTo>
                    <a:pt x="808" y="1306"/>
                    <a:pt x="808" y="1305"/>
                    <a:pt x="808" y="1305"/>
                  </a:cubicBezTo>
                  <a:cubicBezTo>
                    <a:pt x="808" y="1305"/>
                    <a:pt x="807" y="1304"/>
                    <a:pt x="807" y="1304"/>
                  </a:cubicBezTo>
                  <a:cubicBezTo>
                    <a:pt x="807" y="1304"/>
                    <a:pt x="807" y="1303"/>
                    <a:pt x="807" y="1303"/>
                  </a:cubicBezTo>
                  <a:cubicBezTo>
                    <a:pt x="808" y="1301"/>
                    <a:pt x="809" y="1299"/>
                    <a:pt x="809" y="1297"/>
                  </a:cubicBezTo>
                  <a:cubicBezTo>
                    <a:pt x="811" y="1293"/>
                    <a:pt x="812" y="1288"/>
                    <a:pt x="814" y="1285"/>
                  </a:cubicBezTo>
                  <a:cubicBezTo>
                    <a:pt x="815" y="1281"/>
                    <a:pt x="817" y="1277"/>
                    <a:pt x="820" y="1274"/>
                  </a:cubicBezTo>
                  <a:cubicBezTo>
                    <a:pt x="820" y="1273"/>
                    <a:pt x="820" y="1273"/>
                    <a:pt x="820" y="1273"/>
                  </a:cubicBezTo>
                  <a:cubicBezTo>
                    <a:pt x="821" y="1273"/>
                    <a:pt x="821" y="1272"/>
                    <a:pt x="821" y="1272"/>
                  </a:cubicBezTo>
                  <a:cubicBezTo>
                    <a:pt x="822" y="1271"/>
                    <a:pt x="822" y="1271"/>
                    <a:pt x="822" y="1271"/>
                  </a:cubicBezTo>
                  <a:cubicBezTo>
                    <a:pt x="822" y="1271"/>
                    <a:pt x="822" y="1271"/>
                    <a:pt x="822" y="1271"/>
                  </a:cubicBezTo>
                  <a:cubicBezTo>
                    <a:pt x="822" y="1271"/>
                    <a:pt x="822" y="1271"/>
                    <a:pt x="822" y="1271"/>
                  </a:cubicBezTo>
                  <a:cubicBezTo>
                    <a:pt x="823" y="1270"/>
                    <a:pt x="823" y="1270"/>
                    <a:pt x="823" y="1270"/>
                  </a:cubicBezTo>
                  <a:cubicBezTo>
                    <a:pt x="824" y="1269"/>
                    <a:pt x="825" y="1269"/>
                    <a:pt x="826" y="1268"/>
                  </a:cubicBezTo>
                  <a:cubicBezTo>
                    <a:pt x="826" y="1267"/>
                    <a:pt x="827" y="1267"/>
                    <a:pt x="828" y="1266"/>
                  </a:cubicBezTo>
                  <a:cubicBezTo>
                    <a:pt x="834" y="1261"/>
                    <a:pt x="840" y="1257"/>
                    <a:pt x="845" y="1253"/>
                  </a:cubicBezTo>
                  <a:cubicBezTo>
                    <a:pt x="851" y="1249"/>
                    <a:pt x="857" y="1245"/>
                    <a:pt x="862" y="1242"/>
                  </a:cubicBezTo>
                  <a:cubicBezTo>
                    <a:pt x="864" y="1242"/>
                    <a:pt x="865" y="1241"/>
                    <a:pt x="866" y="1240"/>
                  </a:cubicBezTo>
                  <a:cubicBezTo>
                    <a:pt x="866" y="1240"/>
                    <a:pt x="866" y="1240"/>
                    <a:pt x="866" y="1240"/>
                  </a:cubicBezTo>
                  <a:cubicBezTo>
                    <a:pt x="850" y="1263"/>
                    <a:pt x="833" y="1293"/>
                    <a:pt x="812" y="1309"/>
                  </a:cubicBezTo>
                  <a:cubicBezTo>
                    <a:pt x="837" y="1296"/>
                    <a:pt x="853" y="1268"/>
                    <a:pt x="872" y="1250"/>
                  </a:cubicBezTo>
                  <a:cubicBezTo>
                    <a:pt x="891" y="1232"/>
                    <a:pt x="910" y="1218"/>
                    <a:pt x="932" y="1200"/>
                  </a:cubicBezTo>
                  <a:cubicBezTo>
                    <a:pt x="948" y="1187"/>
                    <a:pt x="994" y="1198"/>
                    <a:pt x="1011" y="1212"/>
                  </a:cubicBezTo>
                  <a:cubicBezTo>
                    <a:pt x="1033" y="1231"/>
                    <a:pt x="1038" y="1265"/>
                    <a:pt x="1057" y="1286"/>
                  </a:cubicBezTo>
                  <a:cubicBezTo>
                    <a:pt x="1073" y="1304"/>
                    <a:pt x="1087" y="1321"/>
                    <a:pt x="1097" y="1344"/>
                  </a:cubicBezTo>
                  <a:cubicBezTo>
                    <a:pt x="1107" y="1367"/>
                    <a:pt x="1102" y="1385"/>
                    <a:pt x="1106" y="1409"/>
                  </a:cubicBezTo>
                  <a:cubicBezTo>
                    <a:pt x="1110" y="1433"/>
                    <a:pt x="1125" y="1451"/>
                    <a:pt x="1132" y="1474"/>
                  </a:cubicBezTo>
                  <a:cubicBezTo>
                    <a:pt x="1139" y="1495"/>
                    <a:pt x="1144" y="1514"/>
                    <a:pt x="1154" y="1535"/>
                  </a:cubicBezTo>
                  <a:cubicBezTo>
                    <a:pt x="1176" y="1585"/>
                    <a:pt x="1178" y="1642"/>
                    <a:pt x="1190" y="1692"/>
                  </a:cubicBezTo>
                  <a:cubicBezTo>
                    <a:pt x="1199" y="1733"/>
                    <a:pt x="1200" y="1766"/>
                    <a:pt x="1168" y="1807"/>
                  </a:cubicBezTo>
                  <a:cubicBezTo>
                    <a:pt x="1146" y="1835"/>
                    <a:pt x="1128" y="1854"/>
                    <a:pt x="1095" y="1877"/>
                  </a:cubicBezTo>
                  <a:cubicBezTo>
                    <a:pt x="1059" y="1895"/>
                    <a:pt x="1011" y="1896"/>
                    <a:pt x="972" y="1904"/>
                  </a:cubicBezTo>
                  <a:cubicBezTo>
                    <a:pt x="920" y="1914"/>
                    <a:pt x="859" y="1908"/>
                    <a:pt x="811" y="1938"/>
                  </a:cubicBezTo>
                  <a:cubicBezTo>
                    <a:pt x="774" y="1960"/>
                    <a:pt x="754" y="1985"/>
                    <a:pt x="711" y="2003"/>
                  </a:cubicBezTo>
                  <a:cubicBezTo>
                    <a:pt x="701" y="2007"/>
                    <a:pt x="692" y="2011"/>
                    <a:pt x="683" y="2015"/>
                  </a:cubicBezTo>
                  <a:cubicBezTo>
                    <a:pt x="682" y="2015"/>
                    <a:pt x="682" y="2015"/>
                    <a:pt x="682" y="2015"/>
                  </a:cubicBezTo>
                  <a:cubicBezTo>
                    <a:pt x="679" y="2015"/>
                    <a:pt x="675" y="2014"/>
                    <a:pt x="672" y="2014"/>
                  </a:cubicBezTo>
                  <a:cubicBezTo>
                    <a:pt x="668" y="2013"/>
                    <a:pt x="664" y="2012"/>
                    <a:pt x="660" y="2011"/>
                  </a:cubicBezTo>
                  <a:cubicBezTo>
                    <a:pt x="657" y="2011"/>
                    <a:pt x="655" y="2010"/>
                    <a:pt x="653" y="2010"/>
                  </a:cubicBezTo>
                  <a:cubicBezTo>
                    <a:pt x="651" y="2009"/>
                    <a:pt x="649" y="2009"/>
                    <a:pt x="647" y="2009"/>
                  </a:cubicBezTo>
                  <a:cubicBezTo>
                    <a:pt x="642" y="2008"/>
                    <a:pt x="637" y="2007"/>
                    <a:pt x="633" y="2006"/>
                  </a:cubicBezTo>
                  <a:cubicBezTo>
                    <a:pt x="630" y="2006"/>
                    <a:pt x="628" y="2006"/>
                    <a:pt x="626" y="2006"/>
                  </a:cubicBezTo>
                  <a:cubicBezTo>
                    <a:pt x="624" y="2006"/>
                    <a:pt x="623" y="2006"/>
                    <a:pt x="622" y="2006"/>
                  </a:cubicBezTo>
                  <a:cubicBezTo>
                    <a:pt x="621" y="2006"/>
                    <a:pt x="621" y="2006"/>
                    <a:pt x="620" y="2006"/>
                  </a:cubicBezTo>
                  <a:cubicBezTo>
                    <a:pt x="619" y="2006"/>
                    <a:pt x="619" y="2006"/>
                    <a:pt x="619" y="2006"/>
                  </a:cubicBezTo>
                  <a:cubicBezTo>
                    <a:pt x="619" y="2006"/>
                    <a:pt x="619" y="2006"/>
                    <a:pt x="619" y="2006"/>
                  </a:cubicBezTo>
                  <a:cubicBezTo>
                    <a:pt x="618" y="2006"/>
                    <a:pt x="618" y="2006"/>
                    <a:pt x="618" y="2006"/>
                  </a:cubicBezTo>
                  <a:cubicBezTo>
                    <a:pt x="617" y="2006"/>
                    <a:pt x="616" y="2006"/>
                    <a:pt x="615" y="2006"/>
                  </a:cubicBezTo>
                  <a:cubicBezTo>
                    <a:pt x="614" y="2007"/>
                    <a:pt x="613" y="2007"/>
                    <a:pt x="611" y="2007"/>
                  </a:cubicBezTo>
                  <a:cubicBezTo>
                    <a:pt x="609" y="2007"/>
                    <a:pt x="607" y="2008"/>
                    <a:pt x="605" y="2008"/>
                  </a:cubicBezTo>
                  <a:cubicBezTo>
                    <a:pt x="600" y="2010"/>
                    <a:pt x="596" y="2011"/>
                    <a:pt x="593" y="2013"/>
                  </a:cubicBezTo>
                  <a:cubicBezTo>
                    <a:pt x="589" y="2014"/>
                    <a:pt x="585" y="2016"/>
                    <a:pt x="582" y="2017"/>
                  </a:cubicBezTo>
                  <a:cubicBezTo>
                    <a:pt x="579" y="2019"/>
                    <a:pt x="577" y="2021"/>
                    <a:pt x="574" y="2022"/>
                  </a:cubicBezTo>
                  <a:cubicBezTo>
                    <a:pt x="572" y="2024"/>
                    <a:pt x="570" y="2025"/>
                    <a:pt x="568" y="2026"/>
                  </a:cubicBezTo>
                  <a:cubicBezTo>
                    <a:pt x="566" y="2027"/>
                    <a:pt x="565" y="2028"/>
                    <a:pt x="564" y="2029"/>
                  </a:cubicBezTo>
                  <a:cubicBezTo>
                    <a:pt x="563" y="2030"/>
                    <a:pt x="563" y="2030"/>
                    <a:pt x="563" y="2030"/>
                  </a:cubicBezTo>
                  <a:cubicBezTo>
                    <a:pt x="563" y="2030"/>
                    <a:pt x="563" y="2030"/>
                    <a:pt x="564" y="2029"/>
                  </a:cubicBezTo>
                  <a:cubicBezTo>
                    <a:pt x="565" y="2029"/>
                    <a:pt x="567" y="2028"/>
                    <a:pt x="569" y="2028"/>
                  </a:cubicBezTo>
                  <a:cubicBezTo>
                    <a:pt x="571" y="2027"/>
                    <a:pt x="573" y="2026"/>
                    <a:pt x="576" y="2025"/>
                  </a:cubicBezTo>
                  <a:cubicBezTo>
                    <a:pt x="578" y="2024"/>
                    <a:pt x="581" y="2023"/>
                    <a:pt x="584" y="2022"/>
                  </a:cubicBezTo>
                  <a:cubicBezTo>
                    <a:pt x="587" y="2020"/>
                    <a:pt x="591" y="2019"/>
                    <a:pt x="595" y="2018"/>
                  </a:cubicBezTo>
                  <a:cubicBezTo>
                    <a:pt x="598" y="2017"/>
                    <a:pt x="602" y="2016"/>
                    <a:pt x="606" y="2015"/>
                  </a:cubicBezTo>
                  <a:cubicBezTo>
                    <a:pt x="608" y="2015"/>
                    <a:pt x="610" y="2015"/>
                    <a:pt x="612" y="2014"/>
                  </a:cubicBezTo>
                  <a:cubicBezTo>
                    <a:pt x="613" y="2014"/>
                    <a:pt x="615" y="2014"/>
                    <a:pt x="616" y="2014"/>
                  </a:cubicBezTo>
                  <a:cubicBezTo>
                    <a:pt x="617" y="2014"/>
                    <a:pt x="618" y="2014"/>
                    <a:pt x="619" y="2014"/>
                  </a:cubicBezTo>
                  <a:cubicBezTo>
                    <a:pt x="619" y="2014"/>
                    <a:pt x="619" y="2014"/>
                    <a:pt x="619" y="2014"/>
                  </a:cubicBezTo>
                  <a:cubicBezTo>
                    <a:pt x="619" y="2014"/>
                    <a:pt x="619" y="2014"/>
                    <a:pt x="619" y="2014"/>
                  </a:cubicBezTo>
                  <a:cubicBezTo>
                    <a:pt x="619" y="2014"/>
                    <a:pt x="619" y="2014"/>
                    <a:pt x="619" y="2014"/>
                  </a:cubicBezTo>
                  <a:cubicBezTo>
                    <a:pt x="619" y="2014"/>
                    <a:pt x="619" y="2014"/>
                    <a:pt x="619" y="2014"/>
                  </a:cubicBezTo>
                  <a:cubicBezTo>
                    <a:pt x="620" y="2014"/>
                    <a:pt x="620" y="2014"/>
                    <a:pt x="620" y="2014"/>
                  </a:cubicBezTo>
                  <a:cubicBezTo>
                    <a:pt x="620" y="2014"/>
                    <a:pt x="620" y="2014"/>
                    <a:pt x="620" y="2014"/>
                  </a:cubicBezTo>
                  <a:cubicBezTo>
                    <a:pt x="621" y="2014"/>
                    <a:pt x="622" y="2014"/>
                    <a:pt x="622" y="2014"/>
                  </a:cubicBezTo>
                  <a:cubicBezTo>
                    <a:pt x="623" y="2014"/>
                    <a:pt x="624" y="2014"/>
                    <a:pt x="625" y="2014"/>
                  </a:cubicBezTo>
                  <a:cubicBezTo>
                    <a:pt x="627" y="2014"/>
                    <a:pt x="630" y="2014"/>
                    <a:pt x="632" y="2014"/>
                  </a:cubicBezTo>
                  <a:cubicBezTo>
                    <a:pt x="636" y="2015"/>
                    <a:pt x="641" y="2015"/>
                    <a:pt x="645" y="2016"/>
                  </a:cubicBezTo>
                  <a:cubicBezTo>
                    <a:pt x="647" y="2016"/>
                    <a:pt x="650" y="2017"/>
                    <a:pt x="652" y="2017"/>
                  </a:cubicBezTo>
                  <a:cubicBezTo>
                    <a:pt x="654" y="2018"/>
                    <a:pt x="656" y="2018"/>
                    <a:pt x="658" y="2018"/>
                  </a:cubicBezTo>
                  <a:cubicBezTo>
                    <a:pt x="663" y="2019"/>
                    <a:pt x="667" y="2019"/>
                    <a:pt x="671" y="2020"/>
                  </a:cubicBezTo>
                  <a:cubicBezTo>
                    <a:pt x="671" y="2020"/>
                    <a:pt x="671" y="2020"/>
                    <a:pt x="671" y="2020"/>
                  </a:cubicBezTo>
                  <a:cubicBezTo>
                    <a:pt x="653" y="2026"/>
                    <a:pt x="635" y="2033"/>
                    <a:pt x="617" y="2038"/>
                  </a:cubicBezTo>
                  <a:cubicBezTo>
                    <a:pt x="602" y="2042"/>
                    <a:pt x="588" y="2047"/>
                    <a:pt x="573" y="2053"/>
                  </a:cubicBezTo>
                  <a:cubicBezTo>
                    <a:pt x="573" y="2053"/>
                    <a:pt x="572" y="2053"/>
                    <a:pt x="572" y="2052"/>
                  </a:cubicBezTo>
                  <a:cubicBezTo>
                    <a:pt x="571" y="2052"/>
                    <a:pt x="569" y="2052"/>
                    <a:pt x="568" y="2052"/>
                  </a:cubicBezTo>
                  <a:cubicBezTo>
                    <a:pt x="567" y="2052"/>
                    <a:pt x="566" y="2052"/>
                    <a:pt x="565" y="2052"/>
                  </a:cubicBezTo>
                  <a:cubicBezTo>
                    <a:pt x="563" y="2051"/>
                    <a:pt x="562" y="2051"/>
                    <a:pt x="561" y="2051"/>
                  </a:cubicBezTo>
                  <a:cubicBezTo>
                    <a:pt x="559" y="2051"/>
                    <a:pt x="558" y="2051"/>
                    <a:pt x="556" y="2051"/>
                  </a:cubicBezTo>
                  <a:cubicBezTo>
                    <a:pt x="555" y="2051"/>
                    <a:pt x="553" y="2051"/>
                    <a:pt x="552" y="2051"/>
                  </a:cubicBezTo>
                  <a:cubicBezTo>
                    <a:pt x="550" y="2051"/>
                    <a:pt x="549" y="2051"/>
                    <a:pt x="547" y="2051"/>
                  </a:cubicBezTo>
                  <a:cubicBezTo>
                    <a:pt x="544" y="2051"/>
                    <a:pt x="541" y="2051"/>
                    <a:pt x="537" y="2052"/>
                  </a:cubicBezTo>
                  <a:cubicBezTo>
                    <a:pt x="534" y="2052"/>
                    <a:pt x="531" y="2053"/>
                    <a:pt x="527" y="2053"/>
                  </a:cubicBezTo>
                  <a:cubicBezTo>
                    <a:pt x="524" y="2054"/>
                    <a:pt x="520" y="2054"/>
                    <a:pt x="517" y="2055"/>
                  </a:cubicBezTo>
                  <a:cubicBezTo>
                    <a:pt x="514" y="2056"/>
                    <a:pt x="511" y="2057"/>
                    <a:pt x="508" y="2058"/>
                  </a:cubicBezTo>
                  <a:cubicBezTo>
                    <a:pt x="506" y="2058"/>
                    <a:pt x="505" y="2059"/>
                    <a:pt x="503" y="2059"/>
                  </a:cubicBezTo>
                  <a:cubicBezTo>
                    <a:pt x="502" y="2060"/>
                    <a:pt x="500" y="2060"/>
                    <a:pt x="499" y="2061"/>
                  </a:cubicBezTo>
                  <a:cubicBezTo>
                    <a:pt x="498" y="2062"/>
                    <a:pt x="496" y="2062"/>
                    <a:pt x="495" y="2063"/>
                  </a:cubicBezTo>
                  <a:cubicBezTo>
                    <a:pt x="494" y="2063"/>
                    <a:pt x="493" y="2064"/>
                    <a:pt x="491" y="2064"/>
                  </a:cubicBezTo>
                  <a:cubicBezTo>
                    <a:pt x="490" y="2065"/>
                    <a:pt x="489" y="2065"/>
                    <a:pt x="488" y="2066"/>
                  </a:cubicBezTo>
                  <a:cubicBezTo>
                    <a:pt x="487" y="2066"/>
                    <a:pt x="486" y="2067"/>
                    <a:pt x="485" y="2067"/>
                  </a:cubicBezTo>
                  <a:cubicBezTo>
                    <a:pt x="484" y="2068"/>
                    <a:pt x="483" y="2068"/>
                    <a:pt x="483" y="2069"/>
                  </a:cubicBezTo>
                  <a:cubicBezTo>
                    <a:pt x="482" y="2069"/>
                    <a:pt x="481" y="2070"/>
                    <a:pt x="481" y="2070"/>
                  </a:cubicBezTo>
                  <a:cubicBezTo>
                    <a:pt x="479" y="2071"/>
                    <a:pt x="478" y="2072"/>
                    <a:pt x="478" y="2072"/>
                  </a:cubicBezTo>
                  <a:cubicBezTo>
                    <a:pt x="477" y="2072"/>
                    <a:pt x="477" y="2073"/>
                    <a:pt x="477" y="2073"/>
                  </a:cubicBezTo>
                  <a:cubicBezTo>
                    <a:pt x="477" y="2073"/>
                    <a:pt x="477" y="2073"/>
                    <a:pt x="478" y="2072"/>
                  </a:cubicBezTo>
                  <a:cubicBezTo>
                    <a:pt x="479" y="2072"/>
                    <a:pt x="480" y="2072"/>
                    <a:pt x="481" y="2072"/>
                  </a:cubicBezTo>
                  <a:cubicBezTo>
                    <a:pt x="482" y="2071"/>
                    <a:pt x="483" y="2071"/>
                    <a:pt x="484" y="2071"/>
                  </a:cubicBezTo>
                  <a:cubicBezTo>
                    <a:pt x="484" y="2071"/>
                    <a:pt x="485" y="2071"/>
                    <a:pt x="486" y="2070"/>
                  </a:cubicBezTo>
                  <a:cubicBezTo>
                    <a:pt x="487" y="2070"/>
                    <a:pt x="488" y="2070"/>
                    <a:pt x="490" y="2069"/>
                  </a:cubicBezTo>
                  <a:cubicBezTo>
                    <a:pt x="491" y="2069"/>
                    <a:pt x="492" y="2069"/>
                    <a:pt x="493" y="2069"/>
                  </a:cubicBezTo>
                  <a:cubicBezTo>
                    <a:pt x="494" y="2068"/>
                    <a:pt x="495" y="2068"/>
                    <a:pt x="497" y="2068"/>
                  </a:cubicBezTo>
                  <a:cubicBezTo>
                    <a:pt x="498" y="2067"/>
                    <a:pt x="499" y="2067"/>
                    <a:pt x="501" y="2067"/>
                  </a:cubicBezTo>
                  <a:cubicBezTo>
                    <a:pt x="502" y="2067"/>
                    <a:pt x="502" y="2066"/>
                    <a:pt x="503" y="2066"/>
                  </a:cubicBezTo>
                  <a:cubicBezTo>
                    <a:pt x="504" y="2066"/>
                    <a:pt x="504" y="2066"/>
                    <a:pt x="505" y="2066"/>
                  </a:cubicBezTo>
                  <a:cubicBezTo>
                    <a:pt x="507" y="2065"/>
                    <a:pt x="508" y="2065"/>
                    <a:pt x="510" y="2065"/>
                  </a:cubicBezTo>
                  <a:cubicBezTo>
                    <a:pt x="511" y="2064"/>
                    <a:pt x="513" y="2064"/>
                    <a:pt x="514" y="2064"/>
                  </a:cubicBezTo>
                  <a:cubicBezTo>
                    <a:pt x="516" y="2063"/>
                    <a:pt x="517" y="2063"/>
                    <a:pt x="519" y="2063"/>
                  </a:cubicBezTo>
                  <a:cubicBezTo>
                    <a:pt x="522" y="2062"/>
                    <a:pt x="525" y="2062"/>
                    <a:pt x="529" y="2061"/>
                  </a:cubicBezTo>
                  <a:cubicBezTo>
                    <a:pt x="532" y="2060"/>
                    <a:pt x="535" y="2060"/>
                    <a:pt x="538" y="2059"/>
                  </a:cubicBezTo>
                  <a:cubicBezTo>
                    <a:pt x="540" y="2059"/>
                    <a:pt x="541" y="2059"/>
                    <a:pt x="543" y="2059"/>
                  </a:cubicBezTo>
                  <a:cubicBezTo>
                    <a:pt x="545" y="2058"/>
                    <a:pt x="546" y="2058"/>
                    <a:pt x="548" y="2058"/>
                  </a:cubicBezTo>
                  <a:cubicBezTo>
                    <a:pt x="549" y="2058"/>
                    <a:pt x="551" y="2058"/>
                    <a:pt x="552" y="2057"/>
                  </a:cubicBezTo>
                  <a:cubicBezTo>
                    <a:pt x="553" y="2057"/>
                    <a:pt x="554" y="2057"/>
                    <a:pt x="554" y="2057"/>
                  </a:cubicBezTo>
                  <a:cubicBezTo>
                    <a:pt x="555" y="2057"/>
                    <a:pt x="556" y="2057"/>
                    <a:pt x="557" y="2057"/>
                  </a:cubicBezTo>
                  <a:cubicBezTo>
                    <a:pt x="558" y="2057"/>
                    <a:pt x="559" y="2057"/>
                    <a:pt x="561" y="2057"/>
                  </a:cubicBezTo>
                  <a:cubicBezTo>
                    <a:pt x="562" y="2056"/>
                    <a:pt x="563" y="2056"/>
                    <a:pt x="565" y="2056"/>
                  </a:cubicBezTo>
                  <a:cubicBezTo>
                    <a:pt x="565" y="2056"/>
                    <a:pt x="565" y="2056"/>
                    <a:pt x="565" y="2056"/>
                  </a:cubicBezTo>
                  <a:cubicBezTo>
                    <a:pt x="536" y="2068"/>
                    <a:pt x="509" y="2083"/>
                    <a:pt x="484" y="2102"/>
                  </a:cubicBezTo>
                  <a:cubicBezTo>
                    <a:pt x="484" y="2102"/>
                    <a:pt x="483" y="2103"/>
                    <a:pt x="483" y="2103"/>
                  </a:cubicBezTo>
                  <a:cubicBezTo>
                    <a:pt x="478" y="2107"/>
                    <a:pt x="473" y="2110"/>
                    <a:pt x="468" y="2114"/>
                  </a:cubicBezTo>
                  <a:cubicBezTo>
                    <a:pt x="466" y="2116"/>
                    <a:pt x="463" y="2118"/>
                    <a:pt x="461" y="2120"/>
                  </a:cubicBezTo>
                  <a:cubicBezTo>
                    <a:pt x="458" y="2122"/>
                    <a:pt x="456" y="2124"/>
                    <a:pt x="453" y="2126"/>
                  </a:cubicBezTo>
                  <a:cubicBezTo>
                    <a:pt x="448" y="2130"/>
                    <a:pt x="443" y="2134"/>
                    <a:pt x="438" y="2138"/>
                  </a:cubicBezTo>
                  <a:cubicBezTo>
                    <a:pt x="433" y="2142"/>
                    <a:pt x="427" y="2146"/>
                    <a:pt x="422" y="2149"/>
                  </a:cubicBezTo>
                  <a:cubicBezTo>
                    <a:pt x="419" y="2150"/>
                    <a:pt x="416" y="2152"/>
                    <a:pt x="413" y="2153"/>
                  </a:cubicBezTo>
                  <a:cubicBezTo>
                    <a:pt x="411" y="2154"/>
                    <a:pt x="408" y="2155"/>
                    <a:pt x="405" y="2156"/>
                  </a:cubicBezTo>
                  <a:cubicBezTo>
                    <a:pt x="404" y="2157"/>
                    <a:pt x="404" y="2157"/>
                    <a:pt x="403" y="2157"/>
                  </a:cubicBezTo>
                  <a:cubicBezTo>
                    <a:pt x="402" y="2157"/>
                    <a:pt x="402" y="2158"/>
                    <a:pt x="401" y="2158"/>
                  </a:cubicBezTo>
                  <a:cubicBezTo>
                    <a:pt x="400" y="2158"/>
                    <a:pt x="399" y="2158"/>
                    <a:pt x="399" y="2158"/>
                  </a:cubicBezTo>
                  <a:cubicBezTo>
                    <a:pt x="398" y="2159"/>
                    <a:pt x="398" y="2159"/>
                    <a:pt x="398"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7" y="2159"/>
                    <a:pt x="397" y="2159"/>
                    <a:pt x="397" y="2159"/>
                  </a:cubicBezTo>
                  <a:cubicBezTo>
                    <a:pt x="395" y="2159"/>
                    <a:pt x="394" y="2160"/>
                    <a:pt x="392" y="2160"/>
                  </a:cubicBezTo>
                  <a:cubicBezTo>
                    <a:pt x="392" y="2160"/>
                    <a:pt x="391" y="2160"/>
                    <a:pt x="390" y="2160"/>
                  </a:cubicBezTo>
                  <a:cubicBezTo>
                    <a:pt x="390" y="2160"/>
                    <a:pt x="389" y="2161"/>
                    <a:pt x="388" y="2161"/>
                  </a:cubicBezTo>
                  <a:cubicBezTo>
                    <a:pt x="383" y="2162"/>
                    <a:pt x="377" y="2162"/>
                    <a:pt x="373" y="2163"/>
                  </a:cubicBezTo>
                  <a:cubicBezTo>
                    <a:pt x="368" y="2164"/>
                    <a:pt x="363" y="2165"/>
                    <a:pt x="359" y="2166"/>
                  </a:cubicBezTo>
                  <a:cubicBezTo>
                    <a:pt x="359" y="2166"/>
                    <a:pt x="358" y="2166"/>
                    <a:pt x="358" y="2166"/>
                  </a:cubicBezTo>
                  <a:cubicBezTo>
                    <a:pt x="357" y="2167"/>
                    <a:pt x="357" y="2167"/>
                    <a:pt x="356" y="2167"/>
                  </a:cubicBezTo>
                  <a:cubicBezTo>
                    <a:pt x="355" y="2167"/>
                    <a:pt x="354" y="2167"/>
                    <a:pt x="354" y="2168"/>
                  </a:cubicBezTo>
                  <a:cubicBezTo>
                    <a:pt x="352" y="2169"/>
                    <a:pt x="350" y="2169"/>
                    <a:pt x="349" y="2170"/>
                  </a:cubicBezTo>
                  <a:cubicBezTo>
                    <a:pt x="348" y="2170"/>
                    <a:pt x="348" y="2171"/>
                    <a:pt x="347" y="2171"/>
                  </a:cubicBezTo>
                  <a:cubicBezTo>
                    <a:pt x="347" y="2171"/>
                    <a:pt x="346" y="2172"/>
                    <a:pt x="346" y="2172"/>
                  </a:cubicBezTo>
                  <a:cubicBezTo>
                    <a:pt x="345" y="2172"/>
                    <a:pt x="345" y="2172"/>
                    <a:pt x="344" y="2173"/>
                  </a:cubicBezTo>
                  <a:cubicBezTo>
                    <a:pt x="344" y="2173"/>
                    <a:pt x="344" y="2173"/>
                    <a:pt x="343" y="2174"/>
                  </a:cubicBezTo>
                  <a:cubicBezTo>
                    <a:pt x="342" y="2175"/>
                    <a:pt x="342" y="2175"/>
                    <a:pt x="342" y="2175"/>
                  </a:cubicBezTo>
                  <a:cubicBezTo>
                    <a:pt x="342" y="2175"/>
                    <a:pt x="342" y="2175"/>
                    <a:pt x="344" y="2174"/>
                  </a:cubicBezTo>
                  <a:cubicBezTo>
                    <a:pt x="344" y="2174"/>
                    <a:pt x="344" y="2174"/>
                    <a:pt x="345" y="2173"/>
                  </a:cubicBezTo>
                  <a:cubicBezTo>
                    <a:pt x="345" y="2173"/>
                    <a:pt x="346" y="2173"/>
                    <a:pt x="346" y="2173"/>
                  </a:cubicBezTo>
                  <a:cubicBezTo>
                    <a:pt x="347" y="2173"/>
                    <a:pt x="347" y="2172"/>
                    <a:pt x="348" y="2172"/>
                  </a:cubicBezTo>
                  <a:cubicBezTo>
                    <a:pt x="348" y="2172"/>
                    <a:pt x="349" y="2172"/>
                    <a:pt x="350" y="2171"/>
                  </a:cubicBezTo>
                  <a:cubicBezTo>
                    <a:pt x="352" y="2170"/>
                    <a:pt x="356" y="2170"/>
                    <a:pt x="360" y="2169"/>
                  </a:cubicBezTo>
                  <a:cubicBezTo>
                    <a:pt x="364" y="2168"/>
                    <a:pt x="368" y="2168"/>
                    <a:pt x="373" y="2168"/>
                  </a:cubicBezTo>
                  <a:cubicBezTo>
                    <a:pt x="378" y="2167"/>
                    <a:pt x="383" y="2167"/>
                    <a:pt x="389" y="2167"/>
                  </a:cubicBezTo>
                  <a:cubicBezTo>
                    <a:pt x="390" y="2167"/>
                    <a:pt x="391" y="2166"/>
                    <a:pt x="391" y="2166"/>
                  </a:cubicBezTo>
                  <a:cubicBezTo>
                    <a:pt x="392" y="2166"/>
                    <a:pt x="393" y="2166"/>
                    <a:pt x="394" y="2166"/>
                  </a:cubicBezTo>
                  <a:cubicBezTo>
                    <a:pt x="395" y="2166"/>
                    <a:pt x="396" y="2166"/>
                    <a:pt x="398" y="2165"/>
                  </a:cubicBezTo>
                  <a:cubicBezTo>
                    <a:pt x="400" y="2165"/>
                    <a:pt x="401" y="2165"/>
                    <a:pt x="403" y="2164"/>
                  </a:cubicBezTo>
                  <a:cubicBezTo>
                    <a:pt x="403" y="2164"/>
                    <a:pt x="404" y="2164"/>
                    <a:pt x="405" y="2164"/>
                  </a:cubicBezTo>
                  <a:cubicBezTo>
                    <a:pt x="406" y="2164"/>
                    <a:pt x="406" y="2163"/>
                    <a:pt x="407" y="2163"/>
                  </a:cubicBezTo>
                  <a:cubicBezTo>
                    <a:pt x="410" y="2162"/>
                    <a:pt x="413" y="2161"/>
                    <a:pt x="416" y="2160"/>
                  </a:cubicBezTo>
                  <a:cubicBezTo>
                    <a:pt x="418" y="2159"/>
                    <a:pt x="419" y="2158"/>
                    <a:pt x="421" y="2158"/>
                  </a:cubicBezTo>
                  <a:cubicBezTo>
                    <a:pt x="423" y="2157"/>
                    <a:pt x="424" y="2156"/>
                    <a:pt x="425" y="2155"/>
                  </a:cubicBezTo>
                  <a:cubicBezTo>
                    <a:pt x="431" y="2152"/>
                    <a:pt x="437" y="2148"/>
                    <a:pt x="442" y="2144"/>
                  </a:cubicBezTo>
                  <a:cubicBezTo>
                    <a:pt x="445" y="2142"/>
                    <a:pt x="448" y="2140"/>
                    <a:pt x="450" y="2138"/>
                  </a:cubicBezTo>
                  <a:cubicBezTo>
                    <a:pt x="450" y="2138"/>
                    <a:pt x="450" y="2138"/>
                    <a:pt x="450" y="2138"/>
                  </a:cubicBezTo>
                  <a:cubicBezTo>
                    <a:pt x="450" y="2138"/>
                    <a:pt x="450" y="2138"/>
                    <a:pt x="451" y="2138"/>
                  </a:cubicBezTo>
                  <a:cubicBezTo>
                    <a:pt x="453" y="2136"/>
                    <a:pt x="456" y="2134"/>
                    <a:pt x="458" y="2132"/>
                  </a:cubicBezTo>
                  <a:cubicBezTo>
                    <a:pt x="461" y="2130"/>
                    <a:pt x="463" y="2128"/>
                    <a:pt x="465" y="2126"/>
                  </a:cubicBezTo>
                  <a:cubicBezTo>
                    <a:pt x="468" y="2124"/>
                    <a:pt x="470" y="2121"/>
                    <a:pt x="473" y="2119"/>
                  </a:cubicBezTo>
                  <a:cubicBezTo>
                    <a:pt x="477" y="2115"/>
                    <a:pt x="482" y="2112"/>
                    <a:pt x="486" y="2108"/>
                  </a:cubicBezTo>
                  <a:cubicBezTo>
                    <a:pt x="489" y="2106"/>
                    <a:pt x="491" y="2104"/>
                    <a:pt x="493" y="2102"/>
                  </a:cubicBezTo>
                  <a:cubicBezTo>
                    <a:pt x="508" y="2096"/>
                    <a:pt x="524" y="2091"/>
                    <a:pt x="539" y="2085"/>
                  </a:cubicBezTo>
                  <a:cubicBezTo>
                    <a:pt x="539" y="2086"/>
                    <a:pt x="539" y="2086"/>
                    <a:pt x="539" y="2086"/>
                  </a:cubicBezTo>
                  <a:cubicBezTo>
                    <a:pt x="538" y="2087"/>
                    <a:pt x="537" y="2087"/>
                    <a:pt x="537" y="2088"/>
                  </a:cubicBezTo>
                  <a:cubicBezTo>
                    <a:pt x="536" y="2089"/>
                    <a:pt x="535" y="2089"/>
                    <a:pt x="535" y="2090"/>
                  </a:cubicBezTo>
                  <a:cubicBezTo>
                    <a:pt x="533" y="2091"/>
                    <a:pt x="532" y="2093"/>
                    <a:pt x="531" y="2094"/>
                  </a:cubicBezTo>
                  <a:cubicBezTo>
                    <a:pt x="528" y="2097"/>
                    <a:pt x="526" y="2100"/>
                    <a:pt x="523" y="2103"/>
                  </a:cubicBezTo>
                  <a:cubicBezTo>
                    <a:pt x="521" y="2106"/>
                    <a:pt x="518" y="2109"/>
                    <a:pt x="516" y="2112"/>
                  </a:cubicBezTo>
                  <a:cubicBezTo>
                    <a:pt x="514" y="2115"/>
                    <a:pt x="512" y="2118"/>
                    <a:pt x="509" y="2121"/>
                  </a:cubicBezTo>
                  <a:cubicBezTo>
                    <a:pt x="507" y="2124"/>
                    <a:pt x="505" y="2126"/>
                    <a:pt x="503" y="2128"/>
                  </a:cubicBezTo>
                  <a:cubicBezTo>
                    <a:pt x="502" y="2129"/>
                    <a:pt x="502" y="2130"/>
                    <a:pt x="501" y="2130"/>
                  </a:cubicBezTo>
                  <a:cubicBezTo>
                    <a:pt x="500" y="2131"/>
                    <a:pt x="500" y="2131"/>
                    <a:pt x="499" y="2132"/>
                  </a:cubicBezTo>
                  <a:cubicBezTo>
                    <a:pt x="499" y="2132"/>
                    <a:pt x="499" y="2132"/>
                    <a:pt x="499" y="2133"/>
                  </a:cubicBezTo>
                  <a:cubicBezTo>
                    <a:pt x="498" y="2133"/>
                    <a:pt x="498" y="2133"/>
                    <a:pt x="498" y="2133"/>
                  </a:cubicBezTo>
                  <a:cubicBezTo>
                    <a:pt x="497" y="2134"/>
                    <a:pt x="497" y="2134"/>
                    <a:pt x="496" y="2135"/>
                  </a:cubicBezTo>
                  <a:cubicBezTo>
                    <a:pt x="495" y="2136"/>
                    <a:pt x="494" y="2136"/>
                    <a:pt x="493" y="2137"/>
                  </a:cubicBezTo>
                  <a:cubicBezTo>
                    <a:pt x="492" y="2138"/>
                    <a:pt x="491" y="2139"/>
                    <a:pt x="490" y="2139"/>
                  </a:cubicBezTo>
                  <a:cubicBezTo>
                    <a:pt x="489" y="2140"/>
                    <a:pt x="488" y="2140"/>
                    <a:pt x="487" y="2141"/>
                  </a:cubicBezTo>
                  <a:cubicBezTo>
                    <a:pt x="486" y="2142"/>
                    <a:pt x="486" y="2142"/>
                    <a:pt x="485" y="2142"/>
                  </a:cubicBezTo>
                  <a:cubicBezTo>
                    <a:pt x="483" y="2143"/>
                    <a:pt x="482" y="2144"/>
                    <a:pt x="481" y="2144"/>
                  </a:cubicBezTo>
                  <a:cubicBezTo>
                    <a:pt x="480" y="2144"/>
                    <a:pt x="480" y="2145"/>
                    <a:pt x="480" y="2145"/>
                  </a:cubicBezTo>
                  <a:cubicBezTo>
                    <a:pt x="480" y="2145"/>
                    <a:pt x="480" y="2145"/>
                    <a:pt x="481" y="2144"/>
                  </a:cubicBezTo>
                  <a:cubicBezTo>
                    <a:pt x="482" y="2144"/>
                    <a:pt x="482" y="2144"/>
                    <a:pt x="483" y="2144"/>
                  </a:cubicBezTo>
                  <a:cubicBezTo>
                    <a:pt x="484" y="2144"/>
                    <a:pt x="484" y="2144"/>
                    <a:pt x="485" y="2144"/>
                  </a:cubicBezTo>
                  <a:cubicBezTo>
                    <a:pt x="486" y="2144"/>
                    <a:pt x="487" y="2143"/>
                    <a:pt x="488" y="2143"/>
                  </a:cubicBezTo>
                  <a:cubicBezTo>
                    <a:pt x="489" y="2143"/>
                    <a:pt x="490" y="2142"/>
                    <a:pt x="491" y="2142"/>
                  </a:cubicBezTo>
                  <a:cubicBezTo>
                    <a:pt x="492" y="2142"/>
                    <a:pt x="494" y="2141"/>
                    <a:pt x="495" y="2141"/>
                  </a:cubicBezTo>
                  <a:cubicBezTo>
                    <a:pt x="496" y="2140"/>
                    <a:pt x="497" y="2139"/>
                    <a:pt x="499" y="2138"/>
                  </a:cubicBezTo>
                  <a:cubicBezTo>
                    <a:pt x="501" y="2137"/>
                    <a:pt x="504" y="2135"/>
                    <a:pt x="507" y="2133"/>
                  </a:cubicBezTo>
                  <a:cubicBezTo>
                    <a:pt x="509" y="2131"/>
                    <a:pt x="512" y="2128"/>
                    <a:pt x="515" y="2126"/>
                  </a:cubicBezTo>
                  <a:cubicBezTo>
                    <a:pt x="515" y="2125"/>
                    <a:pt x="516" y="2124"/>
                    <a:pt x="517" y="2124"/>
                  </a:cubicBezTo>
                  <a:cubicBezTo>
                    <a:pt x="517" y="2123"/>
                    <a:pt x="518" y="2122"/>
                    <a:pt x="518" y="2121"/>
                  </a:cubicBezTo>
                  <a:cubicBezTo>
                    <a:pt x="520" y="2120"/>
                    <a:pt x="521" y="2119"/>
                    <a:pt x="522" y="2117"/>
                  </a:cubicBezTo>
                  <a:cubicBezTo>
                    <a:pt x="525" y="2114"/>
                    <a:pt x="527" y="2111"/>
                    <a:pt x="529" y="2108"/>
                  </a:cubicBezTo>
                  <a:cubicBezTo>
                    <a:pt x="532" y="2105"/>
                    <a:pt x="534" y="2102"/>
                    <a:pt x="536" y="2099"/>
                  </a:cubicBezTo>
                  <a:cubicBezTo>
                    <a:pt x="539" y="2096"/>
                    <a:pt x="541" y="2094"/>
                    <a:pt x="544" y="2091"/>
                  </a:cubicBezTo>
                  <a:cubicBezTo>
                    <a:pt x="544" y="2090"/>
                    <a:pt x="545" y="2090"/>
                    <a:pt x="545" y="2089"/>
                  </a:cubicBezTo>
                  <a:cubicBezTo>
                    <a:pt x="546" y="2089"/>
                    <a:pt x="547" y="2088"/>
                    <a:pt x="547" y="2087"/>
                  </a:cubicBezTo>
                  <a:cubicBezTo>
                    <a:pt x="548" y="2086"/>
                    <a:pt x="550" y="2085"/>
                    <a:pt x="551" y="2084"/>
                  </a:cubicBezTo>
                  <a:cubicBezTo>
                    <a:pt x="552" y="2084"/>
                    <a:pt x="552" y="2083"/>
                    <a:pt x="553" y="2083"/>
                  </a:cubicBezTo>
                  <a:cubicBezTo>
                    <a:pt x="553" y="2082"/>
                    <a:pt x="554" y="2082"/>
                    <a:pt x="555" y="2081"/>
                  </a:cubicBezTo>
                  <a:cubicBezTo>
                    <a:pt x="555" y="2081"/>
                    <a:pt x="555" y="2081"/>
                    <a:pt x="555" y="2081"/>
                  </a:cubicBezTo>
                  <a:cubicBezTo>
                    <a:pt x="556" y="2080"/>
                    <a:pt x="556" y="2080"/>
                    <a:pt x="556" y="2080"/>
                  </a:cubicBezTo>
                  <a:cubicBezTo>
                    <a:pt x="557" y="2080"/>
                    <a:pt x="557" y="2079"/>
                    <a:pt x="558" y="2079"/>
                  </a:cubicBezTo>
                  <a:cubicBezTo>
                    <a:pt x="559" y="2078"/>
                    <a:pt x="559" y="2078"/>
                    <a:pt x="560" y="2078"/>
                  </a:cubicBezTo>
                  <a:cubicBezTo>
                    <a:pt x="563" y="2076"/>
                    <a:pt x="567" y="2075"/>
                    <a:pt x="570" y="2073"/>
                  </a:cubicBezTo>
                  <a:cubicBezTo>
                    <a:pt x="572" y="2072"/>
                    <a:pt x="573" y="2072"/>
                    <a:pt x="574" y="2072"/>
                  </a:cubicBezTo>
                  <a:cubicBezTo>
                    <a:pt x="575" y="2072"/>
                    <a:pt x="575" y="2071"/>
                    <a:pt x="575" y="2071"/>
                  </a:cubicBezTo>
                  <a:cubicBezTo>
                    <a:pt x="575" y="2071"/>
                    <a:pt x="575" y="2071"/>
                    <a:pt x="574" y="2071"/>
                  </a:cubicBezTo>
                  <a:cubicBezTo>
                    <a:pt x="574" y="2071"/>
                    <a:pt x="574" y="2071"/>
                    <a:pt x="573" y="2071"/>
                  </a:cubicBezTo>
                  <a:cubicBezTo>
                    <a:pt x="574" y="2071"/>
                    <a:pt x="575" y="2070"/>
                    <a:pt x="576" y="2070"/>
                  </a:cubicBezTo>
                  <a:cubicBezTo>
                    <a:pt x="615" y="2048"/>
                    <a:pt x="656" y="2033"/>
                    <a:pt x="697" y="2025"/>
                  </a:cubicBezTo>
                  <a:cubicBezTo>
                    <a:pt x="696" y="2026"/>
                    <a:pt x="695" y="2026"/>
                    <a:pt x="694" y="2027"/>
                  </a:cubicBezTo>
                  <a:cubicBezTo>
                    <a:pt x="689" y="2031"/>
                    <a:pt x="683" y="2035"/>
                    <a:pt x="678" y="2038"/>
                  </a:cubicBezTo>
                  <a:cubicBezTo>
                    <a:pt x="672" y="2042"/>
                    <a:pt x="666" y="2046"/>
                    <a:pt x="661" y="2050"/>
                  </a:cubicBezTo>
                  <a:cubicBezTo>
                    <a:pt x="659" y="2051"/>
                    <a:pt x="658" y="2052"/>
                    <a:pt x="656" y="2053"/>
                  </a:cubicBezTo>
                  <a:cubicBezTo>
                    <a:pt x="655" y="2054"/>
                    <a:pt x="653" y="2055"/>
                    <a:pt x="652" y="2056"/>
                  </a:cubicBezTo>
                  <a:cubicBezTo>
                    <a:pt x="651" y="2057"/>
                    <a:pt x="649" y="2059"/>
                    <a:pt x="648" y="2060"/>
                  </a:cubicBezTo>
                  <a:cubicBezTo>
                    <a:pt x="646" y="2061"/>
                    <a:pt x="645" y="2062"/>
                    <a:pt x="643" y="2063"/>
                  </a:cubicBezTo>
                  <a:cubicBezTo>
                    <a:pt x="641" y="2065"/>
                    <a:pt x="638" y="2068"/>
                    <a:pt x="635" y="2070"/>
                  </a:cubicBezTo>
                  <a:cubicBezTo>
                    <a:pt x="634" y="2072"/>
                    <a:pt x="632" y="2073"/>
                    <a:pt x="631" y="2074"/>
                  </a:cubicBezTo>
                  <a:cubicBezTo>
                    <a:pt x="629" y="2076"/>
                    <a:pt x="629" y="2076"/>
                    <a:pt x="629" y="2076"/>
                  </a:cubicBezTo>
                  <a:cubicBezTo>
                    <a:pt x="627" y="2078"/>
                    <a:pt x="627" y="2078"/>
                    <a:pt x="627" y="2078"/>
                  </a:cubicBezTo>
                  <a:cubicBezTo>
                    <a:pt x="625" y="2079"/>
                    <a:pt x="624" y="2080"/>
                    <a:pt x="622" y="2082"/>
                  </a:cubicBezTo>
                  <a:cubicBezTo>
                    <a:pt x="621" y="2083"/>
                    <a:pt x="620" y="2084"/>
                    <a:pt x="618" y="2086"/>
                  </a:cubicBezTo>
                  <a:cubicBezTo>
                    <a:pt x="617" y="2087"/>
                    <a:pt x="615" y="2088"/>
                    <a:pt x="614" y="2090"/>
                  </a:cubicBezTo>
                  <a:cubicBezTo>
                    <a:pt x="613" y="2091"/>
                    <a:pt x="611" y="2092"/>
                    <a:pt x="610" y="2094"/>
                  </a:cubicBezTo>
                  <a:cubicBezTo>
                    <a:pt x="599" y="2105"/>
                    <a:pt x="589" y="2116"/>
                    <a:pt x="578" y="2128"/>
                  </a:cubicBezTo>
                  <a:cubicBezTo>
                    <a:pt x="577" y="2130"/>
                    <a:pt x="576" y="2131"/>
                    <a:pt x="575" y="2132"/>
                  </a:cubicBezTo>
                  <a:cubicBezTo>
                    <a:pt x="571" y="2135"/>
                    <a:pt x="566" y="2137"/>
                    <a:pt x="561" y="2140"/>
                  </a:cubicBezTo>
                  <a:cubicBezTo>
                    <a:pt x="558" y="2142"/>
                    <a:pt x="555" y="2143"/>
                    <a:pt x="552" y="2145"/>
                  </a:cubicBezTo>
                  <a:cubicBezTo>
                    <a:pt x="549" y="2147"/>
                    <a:pt x="546" y="2148"/>
                    <a:pt x="542" y="2150"/>
                  </a:cubicBezTo>
                  <a:cubicBezTo>
                    <a:pt x="536" y="2153"/>
                    <a:pt x="528" y="2157"/>
                    <a:pt x="521" y="2160"/>
                  </a:cubicBezTo>
                  <a:cubicBezTo>
                    <a:pt x="519" y="2161"/>
                    <a:pt x="517" y="2162"/>
                    <a:pt x="515" y="2163"/>
                  </a:cubicBezTo>
                  <a:cubicBezTo>
                    <a:pt x="514" y="2164"/>
                    <a:pt x="512" y="2164"/>
                    <a:pt x="510" y="2165"/>
                  </a:cubicBezTo>
                  <a:cubicBezTo>
                    <a:pt x="508" y="2166"/>
                    <a:pt x="506" y="2167"/>
                    <a:pt x="504" y="2168"/>
                  </a:cubicBezTo>
                  <a:cubicBezTo>
                    <a:pt x="502" y="2168"/>
                    <a:pt x="500" y="2169"/>
                    <a:pt x="498" y="2170"/>
                  </a:cubicBezTo>
                  <a:cubicBezTo>
                    <a:pt x="497" y="2170"/>
                    <a:pt x="496" y="2171"/>
                    <a:pt x="495" y="2171"/>
                  </a:cubicBezTo>
                  <a:cubicBezTo>
                    <a:pt x="494" y="2172"/>
                    <a:pt x="493" y="2172"/>
                    <a:pt x="492" y="2172"/>
                  </a:cubicBezTo>
                  <a:cubicBezTo>
                    <a:pt x="490" y="2173"/>
                    <a:pt x="488" y="2174"/>
                    <a:pt x="486" y="2175"/>
                  </a:cubicBezTo>
                  <a:cubicBezTo>
                    <a:pt x="484" y="2176"/>
                    <a:pt x="482" y="2176"/>
                    <a:pt x="480" y="2177"/>
                  </a:cubicBezTo>
                  <a:cubicBezTo>
                    <a:pt x="478" y="2178"/>
                    <a:pt x="476" y="2179"/>
                    <a:pt x="474" y="2179"/>
                  </a:cubicBezTo>
                  <a:cubicBezTo>
                    <a:pt x="470" y="2181"/>
                    <a:pt x="466" y="2182"/>
                    <a:pt x="461" y="2183"/>
                  </a:cubicBezTo>
                  <a:cubicBezTo>
                    <a:pt x="459" y="2184"/>
                    <a:pt x="457" y="2185"/>
                    <a:pt x="455" y="2185"/>
                  </a:cubicBezTo>
                  <a:cubicBezTo>
                    <a:pt x="453" y="2186"/>
                    <a:pt x="451" y="2187"/>
                    <a:pt x="449" y="2187"/>
                  </a:cubicBezTo>
                  <a:cubicBezTo>
                    <a:pt x="448" y="2188"/>
                    <a:pt x="447" y="2188"/>
                    <a:pt x="446" y="2188"/>
                  </a:cubicBezTo>
                  <a:cubicBezTo>
                    <a:pt x="445" y="2189"/>
                    <a:pt x="445" y="2189"/>
                    <a:pt x="445" y="2189"/>
                  </a:cubicBezTo>
                  <a:cubicBezTo>
                    <a:pt x="443" y="2189"/>
                    <a:pt x="443" y="2189"/>
                    <a:pt x="443" y="2189"/>
                  </a:cubicBezTo>
                  <a:cubicBezTo>
                    <a:pt x="441" y="2190"/>
                    <a:pt x="439" y="2190"/>
                    <a:pt x="437" y="2191"/>
                  </a:cubicBezTo>
                  <a:cubicBezTo>
                    <a:pt x="433" y="2192"/>
                    <a:pt x="429" y="2193"/>
                    <a:pt x="425" y="2194"/>
                  </a:cubicBezTo>
                  <a:cubicBezTo>
                    <a:pt x="417" y="2197"/>
                    <a:pt x="409" y="2199"/>
                    <a:pt x="402" y="2201"/>
                  </a:cubicBezTo>
                  <a:cubicBezTo>
                    <a:pt x="399" y="2202"/>
                    <a:pt x="395" y="2204"/>
                    <a:pt x="392" y="2205"/>
                  </a:cubicBezTo>
                  <a:cubicBezTo>
                    <a:pt x="388" y="2206"/>
                    <a:pt x="385" y="2208"/>
                    <a:pt x="382" y="2209"/>
                  </a:cubicBezTo>
                  <a:cubicBezTo>
                    <a:pt x="379" y="2210"/>
                    <a:pt x="376" y="2212"/>
                    <a:pt x="374" y="2213"/>
                  </a:cubicBezTo>
                  <a:cubicBezTo>
                    <a:pt x="372" y="2214"/>
                    <a:pt x="371" y="2214"/>
                    <a:pt x="370" y="2215"/>
                  </a:cubicBezTo>
                  <a:cubicBezTo>
                    <a:pt x="368" y="2216"/>
                    <a:pt x="367" y="2217"/>
                    <a:pt x="366" y="2217"/>
                  </a:cubicBezTo>
                  <a:cubicBezTo>
                    <a:pt x="361" y="2220"/>
                    <a:pt x="358" y="2223"/>
                    <a:pt x="355" y="2225"/>
                  </a:cubicBezTo>
                  <a:cubicBezTo>
                    <a:pt x="353" y="2226"/>
                    <a:pt x="352" y="2227"/>
                    <a:pt x="351" y="2228"/>
                  </a:cubicBezTo>
                  <a:cubicBezTo>
                    <a:pt x="349" y="2229"/>
                    <a:pt x="348" y="2230"/>
                    <a:pt x="348" y="2231"/>
                  </a:cubicBezTo>
                  <a:cubicBezTo>
                    <a:pt x="346" y="2232"/>
                    <a:pt x="345" y="2233"/>
                    <a:pt x="345" y="2233"/>
                  </a:cubicBezTo>
                  <a:cubicBezTo>
                    <a:pt x="345" y="2233"/>
                    <a:pt x="346" y="2233"/>
                    <a:pt x="348" y="2231"/>
                  </a:cubicBezTo>
                  <a:cubicBezTo>
                    <a:pt x="349" y="2231"/>
                    <a:pt x="350" y="2230"/>
                    <a:pt x="351" y="2229"/>
                  </a:cubicBezTo>
                  <a:cubicBezTo>
                    <a:pt x="352" y="2228"/>
                    <a:pt x="354" y="2227"/>
                    <a:pt x="355" y="2226"/>
                  </a:cubicBezTo>
                  <a:cubicBezTo>
                    <a:pt x="359" y="2224"/>
                    <a:pt x="363" y="2222"/>
                    <a:pt x="367" y="2220"/>
                  </a:cubicBezTo>
                  <a:cubicBezTo>
                    <a:pt x="369" y="2219"/>
                    <a:pt x="370" y="2219"/>
                    <a:pt x="371" y="2218"/>
                  </a:cubicBezTo>
                  <a:cubicBezTo>
                    <a:pt x="372" y="2218"/>
                    <a:pt x="374" y="2217"/>
                    <a:pt x="375" y="2217"/>
                  </a:cubicBezTo>
                  <a:cubicBezTo>
                    <a:pt x="378" y="2215"/>
                    <a:pt x="381" y="2214"/>
                    <a:pt x="384" y="2213"/>
                  </a:cubicBezTo>
                  <a:cubicBezTo>
                    <a:pt x="390" y="2211"/>
                    <a:pt x="397" y="2209"/>
                    <a:pt x="404" y="2207"/>
                  </a:cubicBezTo>
                  <a:cubicBezTo>
                    <a:pt x="411" y="2205"/>
                    <a:pt x="419" y="2203"/>
                    <a:pt x="427" y="2201"/>
                  </a:cubicBezTo>
                  <a:cubicBezTo>
                    <a:pt x="431" y="2200"/>
                    <a:pt x="435" y="2199"/>
                    <a:pt x="439" y="2198"/>
                  </a:cubicBezTo>
                  <a:cubicBezTo>
                    <a:pt x="441" y="2198"/>
                    <a:pt x="443" y="2197"/>
                    <a:pt x="445" y="2196"/>
                  </a:cubicBezTo>
                  <a:cubicBezTo>
                    <a:pt x="447" y="2196"/>
                    <a:pt x="447" y="2196"/>
                    <a:pt x="447" y="2196"/>
                  </a:cubicBezTo>
                  <a:cubicBezTo>
                    <a:pt x="448" y="2196"/>
                    <a:pt x="448" y="2196"/>
                    <a:pt x="448" y="2196"/>
                  </a:cubicBezTo>
                  <a:cubicBezTo>
                    <a:pt x="449" y="2195"/>
                    <a:pt x="450" y="2195"/>
                    <a:pt x="451" y="2195"/>
                  </a:cubicBezTo>
                  <a:cubicBezTo>
                    <a:pt x="453" y="2194"/>
                    <a:pt x="455" y="2194"/>
                    <a:pt x="457" y="2193"/>
                  </a:cubicBezTo>
                  <a:cubicBezTo>
                    <a:pt x="455" y="2194"/>
                    <a:pt x="454" y="2195"/>
                    <a:pt x="452" y="2196"/>
                  </a:cubicBezTo>
                  <a:cubicBezTo>
                    <a:pt x="451" y="2197"/>
                    <a:pt x="450" y="2197"/>
                    <a:pt x="449" y="2198"/>
                  </a:cubicBezTo>
                  <a:cubicBezTo>
                    <a:pt x="448" y="2198"/>
                    <a:pt x="447" y="2199"/>
                    <a:pt x="446" y="2200"/>
                  </a:cubicBezTo>
                  <a:cubicBezTo>
                    <a:pt x="444" y="2201"/>
                    <a:pt x="442" y="2203"/>
                    <a:pt x="440" y="2204"/>
                  </a:cubicBezTo>
                  <a:cubicBezTo>
                    <a:pt x="435" y="2207"/>
                    <a:pt x="431" y="2210"/>
                    <a:pt x="427" y="2213"/>
                  </a:cubicBezTo>
                  <a:cubicBezTo>
                    <a:pt x="423" y="2217"/>
                    <a:pt x="419" y="2220"/>
                    <a:pt x="414" y="2224"/>
                  </a:cubicBezTo>
                  <a:cubicBezTo>
                    <a:pt x="411" y="2228"/>
                    <a:pt x="406" y="2231"/>
                    <a:pt x="403" y="2235"/>
                  </a:cubicBezTo>
                  <a:cubicBezTo>
                    <a:pt x="399" y="2239"/>
                    <a:pt x="396" y="2243"/>
                    <a:pt x="392" y="2247"/>
                  </a:cubicBezTo>
                  <a:cubicBezTo>
                    <a:pt x="390" y="2249"/>
                    <a:pt x="389" y="2251"/>
                    <a:pt x="387" y="2253"/>
                  </a:cubicBezTo>
                  <a:cubicBezTo>
                    <a:pt x="387" y="2254"/>
                    <a:pt x="386" y="2255"/>
                    <a:pt x="385" y="2256"/>
                  </a:cubicBezTo>
                  <a:cubicBezTo>
                    <a:pt x="384" y="2257"/>
                    <a:pt x="384" y="2258"/>
                    <a:pt x="383" y="2259"/>
                  </a:cubicBezTo>
                  <a:cubicBezTo>
                    <a:pt x="382" y="2260"/>
                    <a:pt x="380" y="2262"/>
                    <a:pt x="379" y="2264"/>
                  </a:cubicBezTo>
                  <a:cubicBezTo>
                    <a:pt x="378" y="2266"/>
                    <a:pt x="376" y="2268"/>
                    <a:pt x="375" y="2269"/>
                  </a:cubicBezTo>
                  <a:cubicBezTo>
                    <a:pt x="374" y="2271"/>
                    <a:pt x="373" y="2273"/>
                    <a:pt x="372" y="2274"/>
                  </a:cubicBezTo>
                  <a:cubicBezTo>
                    <a:pt x="371" y="2276"/>
                    <a:pt x="370" y="2277"/>
                    <a:pt x="369" y="2279"/>
                  </a:cubicBezTo>
                  <a:cubicBezTo>
                    <a:pt x="368" y="2280"/>
                    <a:pt x="368" y="2282"/>
                    <a:pt x="367" y="2283"/>
                  </a:cubicBezTo>
                  <a:cubicBezTo>
                    <a:pt x="366" y="2284"/>
                    <a:pt x="366" y="2285"/>
                    <a:pt x="365" y="2286"/>
                  </a:cubicBezTo>
                  <a:cubicBezTo>
                    <a:pt x="364" y="2288"/>
                    <a:pt x="363" y="2290"/>
                    <a:pt x="363" y="2291"/>
                  </a:cubicBezTo>
                  <a:cubicBezTo>
                    <a:pt x="362" y="2292"/>
                    <a:pt x="362" y="2293"/>
                    <a:pt x="362" y="2293"/>
                  </a:cubicBezTo>
                  <a:cubicBezTo>
                    <a:pt x="362" y="2293"/>
                    <a:pt x="362" y="2292"/>
                    <a:pt x="363" y="2291"/>
                  </a:cubicBezTo>
                  <a:cubicBezTo>
                    <a:pt x="364" y="2290"/>
                    <a:pt x="365" y="2289"/>
                    <a:pt x="366" y="2287"/>
                  </a:cubicBezTo>
                  <a:cubicBezTo>
                    <a:pt x="367" y="2286"/>
                    <a:pt x="368" y="2285"/>
                    <a:pt x="369" y="2284"/>
                  </a:cubicBezTo>
                  <a:cubicBezTo>
                    <a:pt x="370" y="2283"/>
                    <a:pt x="371" y="2282"/>
                    <a:pt x="372" y="2281"/>
                  </a:cubicBezTo>
                  <a:cubicBezTo>
                    <a:pt x="373" y="2279"/>
                    <a:pt x="374" y="2278"/>
                    <a:pt x="375" y="2276"/>
                  </a:cubicBezTo>
                  <a:cubicBezTo>
                    <a:pt x="376" y="2275"/>
                    <a:pt x="378" y="2274"/>
                    <a:pt x="379" y="2272"/>
                  </a:cubicBezTo>
                  <a:cubicBezTo>
                    <a:pt x="380" y="2271"/>
                    <a:pt x="382" y="2269"/>
                    <a:pt x="383" y="2267"/>
                  </a:cubicBezTo>
                  <a:cubicBezTo>
                    <a:pt x="384" y="2266"/>
                    <a:pt x="386" y="2264"/>
                    <a:pt x="387" y="2262"/>
                  </a:cubicBezTo>
                  <a:cubicBezTo>
                    <a:pt x="388" y="2261"/>
                    <a:pt x="389" y="2261"/>
                    <a:pt x="390" y="2260"/>
                  </a:cubicBezTo>
                  <a:cubicBezTo>
                    <a:pt x="391" y="2259"/>
                    <a:pt x="391" y="2258"/>
                    <a:pt x="392" y="2257"/>
                  </a:cubicBezTo>
                  <a:cubicBezTo>
                    <a:pt x="394" y="2255"/>
                    <a:pt x="396" y="2254"/>
                    <a:pt x="397" y="2252"/>
                  </a:cubicBezTo>
                  <a:cubicBezTo>
                    <a:pt x="399" y="2250"/>
                    <a:pt x="401" y="2248"/>
                    <a:pt x="403" y="2246"/>
                  </a:cubicBezTo>
                  <a:cubicBezTo>
                    <a:pt x="404" y="2245"/>
                    <a:pt x="404" y="2244"/>
                    <a:pt x="405" y="2244"/>
                  </a:cubicBezTo>
                  <a:cubicBezTo>
                    <a:pt x="406" y="2243"/>
                    <a:pt x="407" y="2242"/>
                    <a:pt x="408" y="2241"/>
                  </a:cubicBezTo>
                  <a:cubicBezTo>
                    <a:pt x="412" y="2237"/>
                    <a:pt x="416" y="2233"/>
                    <a:pt x="420" y="2230"/>
                  </a:cubicBezTo>
                  <a:cubicBezTo>
                    <a:pt x="424" y="2226"/>
                    <a:pt x="428" y="2223"/>
                    <a:pt x="432" y="2219"/>
                  </a:cubicBezTo>
                  <a:cubicBezTo>
                    <a:pt x="434" y="2218"/>
                    <a:pt x="436" y="2216"/>
                    <a:pt x="438" y="2214"/>
                  </a:cubicBezTo>
                  <a:cubicBezTo>
                    <a:pt x="440" y="2213"/>
                    <a:pt x="442" y="2211"/>
                    <a:pt x="444" y="2210"/>
                  </a:cubicBezTo>
                  <a:cubicBezTo>
                    <a:pt x="446" y="2208"/>
                    <a:pt x="448" y="2207"/>
                    <a:pt x="450" y="2205"/>
                  </a:cubicBezTo>
                  <a:cubicBezTo>
                    <a:pt x="451" y="2204"/>
                    <a:pt x="452" y="2204"/>
                    <a:pt x="452" y="2203"/>
                  </a:cubicBezTo>
                  <a:cubicBezTo>
                    <a:pt x="453" y="2202"/>
                    <a:pt x="454" y="2202"/>
                    <a:pt x="455" y="2201"/>
                  </a:cubicBezTo>
                  <a:cubicBezTo>
                    <a:pt x="457" y="2199"/>
                    <a:pt x="459" y="2198"/>
                    <a:pt x="461" y="2197"/>
                  </a:cubicBezTo>
                  <a:cubicBezTo>
                    <a:pt x="462" y="2196"/>
                    <a:pt x="464" y="2194"/>
                    <a:pt x="466" y="2193"/>
                  </a:cubicBezTo>
                  <a:cubicBezTo>
                    <a:pt x="467" y="2192"/>
                    <a:pt x="469" y="2191"/>
                    <a:pt x="471" y="2190"/>
                  </a:cubicBezTo>
                  <a:cubicBezTo>
                    <a:pt x="472" y="2189"/>
                    <a:pt x="473" y="2188"/>
                    <a:pt x="474" y="2187"/>
                  </a:cubicBezTo>
                  <a:cubicBezTo>
                    <a:pt x="475" y="2187"/>
                    <a:pt x="476" y="2187"/>
                    <a:pt x="476" y="2187"/>
                  </a:cubicBezTo>
                  <a:cubicBezTo>
                    <a:pt x="478" y="2186"/>
                    <a:pt x="481" y="2185"/>
                    <a:pt x="483" y="2184"/>
                  </a:cubicBezTo>
                  <a:cubicBezTo>
                    <a:pt x="485" y="2184"/>
                    <a:pt x="487" y="2183"/>
                    <a:pt x="489" y="2182"/>
                  </a:cubicBezTo>
                  <a:cubicBezTo>
                    <a:pt x="491" y="2181"/>
                    <a:pt x="493" y="2180"/>
                    <a:pt x="495" y="2180"/>
                  </a:cubicBezTo>
                  <a:cubicBezTo>
                    <a:pt x="496" y="2179"/>
                    <a:pt x="497" y="2179"/>
                    <a:pt x="498" y="2178"/>
                  </a:cubicBezTo>
                  <a:cubicBezTo>
                    <a:pt x="499" y="2178"/>
                    <a:pt x="500" y="2178"/>
                    <a:pt x="501" y="2177"/>
                  </a:cubicBezTo>
                  <a:cubicBezTo>
                    <a:pt x="503" y="2176"/>
                    <a:pt x="505" y="2175"/>
                    <a:pt x="507" y="2175"/>
                  </a:cubicBezTo>
                  <a:cubicBezTo>
                    <a:pt x="509" y="2174"/>
                    <a:pt x="511" y="2173"/>
                    <a:pt x="513" y="2172"/>
                  </a:cubicBezTo>
                  <a:cubicBezTo>
                    <a:pt x="515" y="2171"/>
                    <a:pt x="517" y="2170"/>
                    <a:pt x="518" y="2169"/>
                  </a:cubicBezTo>
                  <a:cubicBezTo>
                    <a:pt x="520" y="2168"/>
                    <a:pt x="522" y="2167"/>
                    <a:pt x="524" y="2166"/>
                  </a:cubicBezTo>
                  <a:cubicBezTo>
                    <a:pt x="526" y="2166"/>
                    <a:pt x="528" y="2165"/>
                    <a:pt x="530" y="2164"/>
                  </a:cubicBezTo>
                  <a:cubicBezTo>
                    <a:pt x="531" y="2163"/>
                    <a:pt x="533" y="2162"/>
                    <a:pt x="535" y="2161"/>
                  </a:cubicBezTo>
                  <a:cubicBezTo>
                    <a:pt x="538" y="2159"/>
                    <a:pt x="542" y="2157"/>
                    <a:pt x="545" y="2155"/>
                  </a:cubicBezTo>
                  <a:cubicBezTo>
                    <a:pt x="548" y="2153"/>
                    <a:pt x="552" y="2151"/>
                    <a:pt x="555" y="2150"/>
                  </a:cubicBezTo>
                  <a:cubicBezTo>
                    <a:pt x="558" y="2148"/>
                    <a:pt x="560" y="2146"/>
                    <a:pt x="563" y="2144"/>
                  </a:cubicBezTo>
                  <a:cubicBezTo>
                    <a:pt x="565" y="2143"/>
                    <a:pt x="566" y="2142"/>
                    <a:pt x="568" y="2141"/>
                  </a:cubicBezTo>
                  <a:cubicBezTo>
                    <a:pt x="561" y="2149"/>
                    <a:pt x="555" y="2157"/>
                    <a:pt x="549" y="2164"/>
                  </a:cubicBezTo>
                  <a:cubicBezTo>
                    <a:pt x="547" y="2167"/>
                    <a:pt x="544" y="2170"/>
                    <a:pt x="542" y="2173"/>
                  </a:cubicBezTo>
                  <a:cubicBezTo>
                    <a:pt x="540" y="2176"/>
                    <a:pt x="537" y="2179"/>
                    <a:pt x="535" y="2182"/>
                  </a:cubicBezTo>
                  <a:cubicBezTo>
                    <a:pt x="530" y="2188"/>
                    <a:pt x="526" y="2194"/>
                    <a:pt x="521" y="2200"/>
                  </a:cubicBezTo>
                  <a:cubicBezTo>
                    <a:pt x="512" y="2211"/>
                    <a:pt x="503" y="2222"/>
                    <a:pt x="495" y="2233"/>
                  </a:cubicBezTo>
                  <a:cubicBezTo>
                    <a:pt x="486" y="2243"/>
                    <a:pt x="478" y="2252"/>
                    <a:pt x="470" y="2261"/>
                  </a:cubicBezTo>
                  <a:cubicBezTo>
                    <a:pt x="462" y="2269"/>
                    <a:pt x="455" y="2277"/>
                    <a:pt x="448" y="2284"/>
                  </a:cubicBezTo>
                  <a:cubicBezTo>
                    <a:pt x="441" y="2290"/>
                    <a:pt x="435" y="2296"/>
                    <a:pt x="430" y="2300"/>
                  </a:cubicBezTo>
                  <a:cubicBezTo>
                    <a:pt x="428" y="2302"/>
                    <a:pt x="425" y="2304"/>
                    <a:pt x="423" y="2306"/>
                  </a:cubicBezTo>
                  <a:cubicBezTo>
                    <a:pt x="421" y="2308"/>
                    <a:pt x="419" y="2309"/>
                    <a:pt x="418" y="2310"/>
                  </a:cubicBezTo>
                  <a:cubicBezTo>
                    <a:pt x="415" y="2313"/>
                    <a:pt x="414" y="2314"/>
                    <a:pt x="414" y="2314"/>
                  </a:cubicBezTo>
                  <a:cubicBezTo>
                    <a:pt x="414" y="2314"/>
                    <a:pt x="415" y="2313"/>
                    <a:pt x="418" y="2311"/>
                  </a:cubicBezTo>
                  <a:cubicBezTo>
                    <a:pt x="420" y="2310"/>
                    <a:pt x="422" y="2308"/>
                    <a:pt x="424" y="2307"/>
                  </a:cubicBezTo>
                  <a:cubicBezTo>
                    <a:pt x="426" y="2305"/>
                    <a:pt x="428" y="2304"/>
                    <a:pt x="431" y="2301"/>
                  </a:cubicBezTo>
                  <a:cubicBezTo>
                    <a:pt x="437" y="2297"/>
                    <a:pt x="443" y="2292"/>
                    <a:pt x="450" y="2286"/>
                  </a:cubicBezTo>
                  <a:cubicBezTo>
                    <a:pt x="452" y="2284"/>
                    <a:pt x="454" y="2283"/>
                    <a:pt x="456" y="2281"/>
                  </a:cubicBezTo>
                  <a:cubicBezTo>
                    <a:pt x="458" y="2279"/>
                    <a:pt x="460" y="2278"/>
                    <a:pt x="462" y="2276"/>
                  </a:cubicBezTo>
                  <a:cubicBezTo>
                    <a:pt x="465" y="2272"/>
                    <a:pt x="469" y="2268"/>
                    <a:pt x="474" y="2264"/>
                  </a:cubicBezTo>
                  <a:cubicBezTo>
                    <a:pt x="476" y="2262"/>
                    <a:pt x="478" y="2260"/>
                    <a:pt x="480" y="2258"/>
                  </a:cubicBezTo>
                  <a:cubicBezTo>
                    <a:pt x="482" y="2255"/>
                    <a:pt x="484" y="2253"/>
                    <a:pt x="486" y="2251"/>
                  </a:cubicBezTo>
                  <a:cubicBezTo>
                    <a:pt x="488" y="2249"/>
                    <a:pt x="491" y="2246"/>
                    <a:pt x="493" y="2244"/>
                  </a:cubicBezTo>
                  <a:cubicBezTo>
                    <a:pt x="495" y="2241"/>
                    <a:pt x="497" y="2239"/>
                    <a:pt x="499" y="2236"/>
                  </a:cubicBezTo>
                  <a:cubicBezTo>
                    <a:pt x="504" y="2231"/>
                    <a:pt x="509" y="2226"/>
                    <a:pt x="513" y="2220"/>
                  </a:cubicBezTo>
                  <a:cubicBezTo>
                    <a:pt x="513" y="2221"/>
                    <a:pt x="513" y="2221"/>
                    <a:pt x="513" y="2221"/>
                  </a:cubicBezTo>
                  <a:cubicBezTo>
                    <a:pt x="512" y="2223"/>
                    <a:pt x="512" y="2224"/>
                    <a:pt x="511" y="2226"/>
                  </a:cubicBezTo>
                  <a:cubicBezTo>
                    <a:pt x="510" y="2228"/>
                    <a:pt x="509" y="2229"/>
                    <a:pt x="508" y="2231"/>
                  </a:cubicBezTo>
                  <a:cubicBezTo>
                    <a:pt x="507" y="2233"/>
                    <a:pt x="507" y="2235"/>
                    <a:pt x="506" y="2237"/>
                  </a:cubicBezTo>
                  <a:cubicBezTo>
                    <a:pt x="505" y="2238"/>
                    <a:pt x="505" y="2239"/>
                    <a:pt x="504" y="2240"/>
                  </a:cubicBezTo>
                  <a:cubicBezTo>
                    <a:pt x="504" y="2241"/>
                    <a:pt x="503" y="2242"/>
                    <a:pt x="503" y="2243"/>
                  </a:cubicBezTo>
                  <a:cubicBezTo>
                    <a:pt x="502" y="2245"/>
                    <a:pt x="501" y="2247"/>
                    <a:pt x="500" y="2249"/>
                  </a:cubicBezTo>
                  <a:cubicBezTo>
                    <a:pt x="498" y="2251"/>
                    <a:pt x="497" y="2253"/>
                    <a:pt x="496" y="2255"/>
                  </a:cubicBezTo>
                  <a:cubicBezTo>
                    <a:pt x="495" y="2257"/>
                    <a:pt x="494" y="2260"/>
                    <a:pt x="493" y="2262"/>
                  </a:cubicBezTo>
                  <a:cubicBezTo>
                    <a:pt x="491" y="2266"/>
                    <a:pt x="488" y="2270"/>
                    <a:pt x="486" y="2275"/>
                  </a:cubicBezTo>
                  <a:cubicBezTo>
                    <a:pt x="483" y="2279"/>
                    <a:pt x="480" y="2283"/>
                    <a:pt x="478" y="2287"/>
                  </a:cubicBezTo>
                  <a:cubicBezTo>
                    <a:pt x="477" y="2288"/>
                    <a:pt x="476" y="2289"/>
                    <a:pt x="476" y="2290"/>
                  </a:cubicBezTo>
                  <a:cubicBezTo>
                    <a:pt x="475" y="2291"/>
                    <a:pt x="475" y="2292"/>
                    <a:pt x="474" y="2293"/>
                  </a:cubicBezTo>
                  <a:cubicBezTo>
                    <a:pt x="473" y="2295"/>
                    <a:pt x="471" y="2297"/>
                    <a:pt x="470" y="2299"/>
                  </a:cubicBezTo>
                  <a:cubicBezTo>
                    <a:pt x="469" y="2301"/>
                    <a:pt x="467" y="2303"/>
                    <a:pt x="466" y="2305"/>
                  </a:cubicBezTo>
                  <a:cubicBezTo>
                    <a:pt x="465" y="2306"/>
                    <a:pt x="465" y="2307"/>
                    <a:pt x="464" y="2308"/>
                  </a:cubicBezTo>
                  <a:cubicBezTo>
                    <a:pt x="464" y="2309"/>
                    <a:pt x="463" y="2310"/>
                    <a:pt x="462" y="2310"/>
                  </a:cubicBezTo>
                  <a:cubicBezTo>
                    <a:pt x="461" y="2312"/>
                    <a:pt x="460" y="2314"/>
                    <a:pt x="459" y="2316"/>
                  </a:cubicBezTo>
                  <a:cubicBezTo>
                    <a:pt x="458" y="2317"/>
                    <a:pt x="456" y="2319"/>
                    <a:pt x="455" y="2320"/>
                  </a:cubicBezTo>
                  <a:cubicBezTo>
                    <a:pt x="454" y="2322"/>
                    <a:pt x="453" y="2323"/>
                    <a:pt x="452" y="2325"/>
                  </a:cubicBezTo>
                  <a:cubicBezTo>
                    <a:pt x="451" y="2326"/>
                    <a:pt x="450" y="2327"/>
                    <a:pt x="449" y="2329"/>
                  </a:cubicBezTo>
                  <a:cubicBezTo>
                    <a:pt x="448" y="2330"/>
                    <a:pt x="447" y="2331"/>
                    <a:pt x="447" y="2332"/>
                  </a:cubicBezTo>
                  <a:cubicBezTo>
                    <a:pt x="446" y="2333"/>
                    <a:pt x="445" y="2334"/>
                    <a:pt x="444" y="2335"/>
                  </a:cubicBezTo>
                  <a:cubicBezTo>
                    <a:pt x="443" y="2337"/>
                    <a:pt x="442" y="2338"/>
                    <a:pt x="441" y="2339"/>
                  </a:cubicBezTo>
                  <a:cubicBezTo>
                    <a:pt x="441" y="2340"/>
                    <a:pt x="440" y="2340"/>
                    <a:pt x="440" y="2340"/>
                  </a:cubicBezTo>
                  <a:cubicBezTo>
                    <a:pt x="440" y="2340"/>
                    <a:pt x="441" y="2340"/>
                    <a:pt x="442" y="2339"/>
                  </a:cubicBezTo>
                  <a:cubicBezTo>
                    <a:pt x="442" y="2338"/>
                    <a:pt x="444" y="2337"/>
                    <a:pt x="445" y="2336"/>
                  </a:cubicBezTo>
                  <a:cubicBezTo>
                    <a:pt x="446" y="2335"/>
                    <a:pt x="447" y="2334"/>
                    <a:pt x="448" y="2333"/>
                  </a:cubicBezTo>
                  <a:cubicBezTo>
                    <a:pt x="449" y="2333"/>
                    <a:pt x="450" y="2332"/>
                    <a:pt x="451" y="2331"/>
                  </a:cubicBezTo>
                  <a:cubicBezTo>
                    <a:pt x="453" y="2329"/>
                    <a:pt x="454" y="2328"/>
                    <a:pt x="455" y="2327"/>
                  </a:cubicBezTo>
                  <a:cubicBezTo>
                    <a:pt x="456" y="2326"/>
                    <a:pt x="457" y="2325"/>
                    <a:pt x="459" y="2323"/>
                  </a:cubicBezTo>
                  <a:cubicBezTo>
                    <a:pt x="460" y="2322"/>
                    <a:pt x="461" y="2320"/>
                    <a:pt x="463" y="2319"/>
                  </a:cubicBezTo>
                  <a:cubicBezTo>
                    <a:pt x="464" y="2317"/>
                    <a:pt x="466" y="2316"/>
                    <a:pt x="467" y="2314"/>
                  </a:cubicBezTo>
                  <a:cubicBezTo>
                    <a:pt x="468" y="2313"/>
                    <a:pt x="468" y="2312"/>
                    <a:pt x="469" y="2312"/>
                  </a:cubicBezTo>
                  <a:cubicBezTo>
                    <a:pt x="470" y="2311"/>
                    <a:pt x="471" y="2310"/>
                    <a:pt x="471" y="2309"/>
                  </a:cubicBezTo>
                  <a:cubicBezTo>
                    <a:pt x="473" y="2307"/>
                    <a:pt x="474" y="2305"/>
                    <a:pt x="476" y="2303"/>
                  </a:cubicBezTo>
                  <a:cubicBezTo>
                    <a:pt x="479" y="2300"/>
                    <a:pt x="481" y="2296"/>
                    <a:pt x="484" y="2291"/>
                  </a:cubicBezTo>
                  <a:cubicBezTo>
                    <a:pt x="487" y="2287"/>
                    <a:pt x="490" y="2283"/>
                    <a:pt x="492" y="2279"/>
                  </a:cubicBezTo>
                  <a:cubicBezTo>
                    <a:pt x="495" y="2274"/>
                    <a:pt x="497" y="2270"/>
                    <a:pt x="500" y="2265"/>
                  </a:cubicBezTo>
                  <a:cubicBezTo>
                    <a:pt x="502" y="2261"/>
                    <a:pt x="504" y="2256"/>
                    <a:pt x="506" y="2252"/>
                  </a:cubicBezTo>
                  <a:cubicBezTo>
                    <a:pt x="507" y="2250"/>
                    <a:pt x="508" y="2248"/>
                    <a:pt x="509" y="2246"/>
                  </a:cubicBezTo>
                  <a:cubicBezTo>
                    <a:pt x="509" y="2244"/>
                    <a:pt x="509" y="2243"/>
                    <a:pt x="510" y="2242"/>
                  </a:cubicBezTo>
                  <a:cubicBezTo>
                    <a:pt x="510" y="2241"/>
                    <a:pt x="511" y="2240"/>
                    <a:pt x="511" y="2239"/>
                  </a:cubicBezTo>
                  <a:cubicBezTo>
                    <a:pt x="512" y="2237"/>
                    <a:pt x="513" y="2235"/>
                    <a:pt x="513" y="2233"/>
                  </a:cubicBezTo>
                  <a:cubicBezTo>
                    <a:pt x="514" y="2231"/>
                    <a:pt x="514" y="2229"/>
                    <a:pt x="515" y="2228"/>
                  </a:cubicBezTo>
                  <a:cubicBezTo>
                    <a:pt x="516" y="2226"/>
                    <a:pt x="516" y="2224"/>
                    <a:pt x="517" y="2222"/>
                  </a:cubicBezTo>
                  <a:cubicBezTo>
                    <a:pt x="517" y="2221"/>
                    <a:pt x="517" y="2219"/>
                    <a:pt x="518" y="2218"/>
                  </a:cubicBezTo>
                  <a:cubicBezTo>
                    <a:pt x="518" y="2216"/>
                    <a:pt x="519" y="2215"/>
                    <a:pt x="519" y="2214"/>
                  </a:cubicBezTo>
                  <a:cubicBezTo>
                    <a:pt x="521" y="2211"/>
                    <a:pt x="524" y="2207"/>
                    <a:pt x="527" y="2204"/>
                  </a:cubicBezTo>
                  <a:cubicBezTo>
                    <a:pt x="531" y="2198"/>
                    <a:pt x="536" y="2193"/>
                    <a:pt x="541" y="2187"/>
                  </a:cubicBezTo>
                  <a:cubicBezTo>
                    <a:pt x="543" y="2184"/>
                    <a:pt x="545" y="2181"/>
                    <a:pt x="548" y="2178"/>
                  </a:cubicBezTo>
                  <a:cubicBezTo>
                    <a:pt x="550" y="2175"/>
                    <a:pt x="553" y="2172"/>
                    <a:pt x="555" y="2169"/>
                  </a:cubicBezTo>
                  <a:cubicBezTo>
                    <a:pt x="558" y="2166"/>
                    <a:pt x="560" y="2163"/>
                    <a:pt x="563" y="2159"/>
                  </a:cubicBezTo>
                  <a:cubicBezTo>
                    <a:pt x="563" y="2160"/>
                    <a:pt x="562" y="2160"/>
                    <a:pt x="562" y="2161"/>
                  </a:cubicBezTo>
                  <a:cubicBezTo>
                    <a:pt x="561" y="2164"/>
                    <a:pt x="559" y="2167"/>
                    <a:pt x="558" y="2171"/>
                  </a:cubicBezTo>
                  <a:cubicBezTo>
                    <a:pt x="556" y="2174"/>
                    <a:pt x="555" y="2178"/>
                    <a:pt x="554" y="2182"/>
                  </a:cubicBezTo>
                  <a:cubicBezTo>
                    <a:pt x="553" y="2183"/>
                    <a:pt x="553" y="2184"/>
                    <a:pt x="553" y="2185"/>
                  </a:cubicBezTo>
                  <a:cubicBezTo>
                    <a:pt x="553" y="2186"/>
                    <a:pt x="552" y="2188"/>
                    <a:pt x="552" y="2189"/>
                  </a:cubicBezTo>
                  <a:cubicBezTo>
                    <a:pt x="551" y="2191"/>
                    <a:pt x="551" y="2193"/>
                    <a:pt x="550" y="2195"/>
                  </a:cubicBezTo>
                  <a:cubicBezTo>
                    <a:pt x="549" y="2199"/>
                    <a:pt x="548" y="2204"/>
                    <a:pt x="548" y="2208"/>
                  </a:cubicBezTo>
                  <a:cubicBezTo>
                    <a:pt x="547" y="2212"/>
                    <a:pt x="546" y="2217"/>
                    <a:pt x="545" y="2221"/>
                  </a:cubicBezTo>
                  <a:cubicBezTo>
                    <a:pt x="544" y="2225"/>
                    <a:pt x="544" y="2229"/>
                    <a:pt x="543" y="2233"/>
                  </a:cubicBezTo>
                  <a:cubicBezTo>
                    <a:pt x="542" y="2237"/>
                    <a:pt x="541" y="2241"/>
                    <a:pt x="540" y="2245"/>
                  </a:cubicBezTo>
                  <a:cubicBezTo>
                    <a:pt x="539" y="2248"/>
                    <a:pt x="539" y="2252"/>
                    <a:pt x="538" y="2255"/>
                  </a:cubicBezTo>
                  <a:cubicBezTo>
                    <a:pt x="537" y="2257"/>
                    <a:pt x="537" y="2258"/>
                    <a:pt x="536" y="2260"/>
                  </a:cubicBezTo>
                  <a:cubicBezTo>
                    <a:pt x="536" y="2261"/>
                    <a:pt x="535" y="2262"/>
                    <a:pt x="535" y="2264"/>
                  </a:cubicBezTo>
                  <a:cubicBezTo>
                    <a:pt x="535" y="2265"/>
                    <a:pt x="534" y="2266"/>
                    <a:pt x="534" y="2267"/>
                  </a:cubicBezTo>
                  <a:cubicBezTo>
                    <a:pt x="533" y="2268"/>
                    <a:pt x="533" y="2269"/>
                    <a:pt x="533" y="2270"/>
                  </a:cubicBezTo>
                  <a:cubicBezTo>
                    <a:pt x="532" y="2272"/>
                    <a:pt x="531" y="2273"/>
                    <a:pt x="531" y="2274"/>
                  </a:cubicBezTo>
                  <a:cubicBezTo>
                    <a:pt x="530" y="2275"/>
                    <a:pt x="530" y="2276"/>
                    <a:pt x="530" y="2276"/>
                  </a:cubicBezTo>
                  <a:cubicBezTo>
                    <a:pt x="530" y="2276"/>
                    <a:pt x="531" y="2275"/>
                    <a:pt x="531" y="2274"/>
                  </a:cubicBezTo>
                  <a:cubicBezTo>
                    <a:pt x="532" y="2274"/>
                    <a:pt x="533" y="2272"/>
                    <a:pt x="534" y="2271"/>
                  </a:cubicBezTo>
                  <a:cubicBezTo>
                    <a:pt x="535" y="2270"/>
                    <a:pt x="535" y="2269"/>
                    <a:pt x="536" y="2268"/>
                  </a:cubicBezTo>
                  <a:cubicBezTo>
                    <a:pt x="536" y="2267"/>
                    <a:pt x="537" y="2266"/>
                    <a:pt x="538" y="2265"/>
                  </a:cubicBezTo>
                  <a:cubicBezTo>
                    <a:pt x="538" y="2264"/>
                    <a:pt x="539" y="2262"/>
                    <a:pt x="540" y="2261"/>
                  </a:cubicBezTo>
                  <a:cubicBezTo>
                    <a:pt x="541" y="2260"/>
                    <a:pt x="541" y="2258"/>
                    <a:pt x="542" y="2257"/>
                  </a:cubicBezTo>
                  <a:cubicBezTo>
                    <a:pt x="543" y="2254"/>
                    <a:pt x="545" y="2250"/>
                    <a:pt x="546" y="2247"/>
                  </a:cubicBezTo>
                  <a:cubicBezTo>
                    <a:pt x="547" y="2243"/>
                    <a:pt x="549" y="2239"/>
                    <a:pt x="550" y="2235"/>
                  </a:cubicBezTo>
                  <a:cubicBezTo>
                    <a:pt x="550" y="2233"/>
                    <a:pt x="551" y="2231"/>
                    <a:pt x="551" y="2229"/>
                  </a:cubicBezTo>
                  <a:cubicBezTo>
                    <a:pt x="552" y="2227"/>
                    <a:pt x="552" y="2225"/>
                    <a:pt x="553" y="2222"/>
                  </a:cubicBezTo>
                  <a:cubicBezTo>
                    <a:pt x="554" y="2218"/>
                    <a:pt x="555" y="2214"/>
                    <a:pt x="555" y="2209"/>
                  </a:cubicBezTo>
                  <a:cubicBezTo>
                    <a:pt x="556" y="2205"/>
                    <a:pt x="557" y="2201"/>
                    <a:pt x="558" y="2197"/>
                  </a:cubicBezTo>
                  <a:cubicBezTo>
                    <a:pt x="559" y="2192"/>
                    <a:pt x="560" y="2188"/>
                    <a:pt x="560" y="2184"/>
                  </a:cubicBezTo>
                  <a:cubicBezTo>
                    <a:pt x="561" y="2180"/>
                    <a:pt x="562" y="2176"/>
                    <a:pt x="563" y="2173"/>
                  </a:cubicBezTo>
                  <a:cubicBezTo>
                    <a:pt x="564" y="2169"/>
                    <a:pt x="565" y="2166"/>
                    <a:pt x="566" y="2163"/>
                  </a:cubicBezTo>
                  <a:cubicBezTo>
                    <a:pt x="567" y="2161"/>
                    <a:pt x="567" y="2160"/>
                    <a:pt x="568" y="2158"/>
                  </a:cubicBezTo>
                  <a:cubicBezTo>
                    <a:pt x="568" y="2157"/>
                    <a:pt x="569" y="2156"/>
                    <a:pt x="569" y="2154"/>
                  </a:cubicBezTo>
                  <a:cubicBezTo>
                    <a:pt x="570" y="2153"/>
                    <a:pt x="571" y="2152"/>
                    <a:pt x="571" y="2151"/>
                  </a:cubicBezTo>
                  <a:cubicBezTo>
                    <a:pt x="571" y="2150"/>
                    <a:pt x="572" y="2149"/>
                    <a:pt x="572" y="2148"/>
                  </a:cubicBezTo>
                  <a:cubicBezTo>
                    <a:pt x="572" y="2148"/>
                    <a:pt x="572" y="2148"/>
                    <a:pt x="572" y="2148"/>
                  </a:cubicBezTo>
                  <a:cubicBezTo>
                    <a:pt x="576" y="2143"/>
                    <a:pt x="580" y="2138"/>
                    <a:pt x="585" y="2133"/>
                  </a:cubicBezTo>
                  <a:cubicBezTo>
                    <a:pt x="588" y="2129"/>
                    <a:pt x="592" y="2125"/>
                    <a:pt x="595" y="2121"/>
                  </a:cubicBezTo>
                  <a:cubicBezTo>
                    <a:pt x="596" y="2121"/>
                    <a:pt x="596" y="2120"/>
                    <a:pt x="596" y="2120"/>
                  </a:cubicBezTo>
                  <a:cubicBezTo>
                    <a:pt x="598" y="2119"/>
                    <a:pt x="599" y="2118"/>
                    <a:pt x="599" y="2118"/>
                  </a:cubicBezTo>
                  <a:cubicBezTo>
                    <a:pt x="599" y="2118"/>
                    <a:pt x="598" y="2119"/>
                    <a:pt x="597" y="2119"/>
                  </a:cubicBezTo>
                  <a:cubicBezTo>
                    <a:pt x="603" y="2112"/>
                    <a:pt x="609" y="2106"/>
                    <a:pt x="615" y="2099"/>
                  </a:cubicBezTo>
                  <a:cubicBezTo>
                    <a:pt x="621" y="2094"/>
                    <a:pt x="626" y="2088"/>
                    <a:pt x="632" y="2083"/>
                  </a:cubicBezTo>
                  <a:cubicBezTo>
                    <a:pt x="634" y="2081"/>
                    <a:pt x="634" y="2081"/>
                    <a:pt x="634" y="2081"/>
                  </a:cubicBezTo>
                  <a:cubicBezTo>
                    <a:pt x="636" y="2079"/>
                    <a:pt x="636" y="2079"/>
                    <a:pt x="636" y="2079"/>
                  </a:cubicBezTo>
                  <a:cubicBezTo>
                    <a:pt x="637" y="2078"/>
                    <a:pt x="638" y="2077"/>
                    <a:pt x="640" y="2076"/>
                  </a:cubicBezTo>
                  <a:cubicBezTo>
                    <a:pt x="642" y="2073"/>
                    <a:pt x="645" y="2071"/>
                    <a:pt x="648" y="2068"/>
                  </a:cubicBezTo>
                  <a:cubicBezTo>
                    <a:pt x="659" y="2059"/>
                    <a:pt x="670" y="2051"/>
                    <a:pt x="681" y="2043"/>
                  </a:cubicBezTo>
                  <a:cubicBezTo>
                    <a:pt x="691" y="2036"/>
                    <a:pt x="699" y="2029"/>
                    <a:pt x="708" y="2023"/>
                  </a:cubicBezTo>
                  <a:cubicBezTo>
                    <a:pt x="708" y="2023"/>
                    <a:pt x="709" y="2023"/>
                    <a:pt x="709" y="2023"/>
                  </a:cubicBezTo>
                  <a:cubicBezTo>
                    <a:pt x="767" y="2013"/>
                    <a:pt x="780" y="1970"/>
                    <a:pt x="835" y="1951"/>
                  </a:cubicBezTo>
                  <a:cubicBezTo>
                    <a:pt x="851" y="1945"/>
                    <a:pt x="870" y="1941"/>
                    <a:pt x="890" y="1938"/>
                  </a:cubicBezTo>
                  <a:cubicBezTo>
                    <a:pt x="887" y="1939"/>
                    <a:pt x="884" y="1942"/>
                    <a:pt x="881" y="1944"/>
                  </a:cubicBezTo>
                  <a:cubicBezTo>
                    <a:pt x="880" y="1945"/>
                    <a:pt x="879" y="1946"/>
                    <a:pt x="878" y="1947"/>
                  </a:cubicBezTo>
                  <a:cubicBezTo>
                    <a:pt x="877" y="1947"/>
                    <a:pt x="877" y="1947"/>
                    <a:pt x="877" y="1947"/>
                  </a:cubicBezTo>
                  <a:cubicBezTo>
                    <a:pt x="877" y="1948"/>
                    <a:pt x="877" y="1948"/>
                    <a:pt x="877" y="1948"/>
                  </a:cubicBezTo>
                  <a:cubicBezTo>
                    <a:pt x="876" y="1948"/>
                    <a:pt x="876" y="1948"/>
                    <a:pt x="876" y="1948"/>
                  </a:cubicBezTo>
                  <a:cubicBezTo>
                    <a:pt x="876" y="1949"/>
                    <a:pt x="875" y="1949"/>
                    <a:pt x="875" y="1949"/>
                  </a:cubicBezTo>
                  <a:cubicBezTo>
                    <a:pt x="873" y="1951"/>
                    <a:pt x="871" y="1953"/>
                    <a:pt x="870" y="1955"/>
                  </a:cubicBezTo>
                  <a:cubicBezTo>
                    <a:pt x="866" y="1959"/>
                    <a:pt x="863" y="1963"/>
                    <a:pt x="860" y="1967"/>
                  </a:cubicBezTo>
                  <a:cubicBezTo>
                    <a:pt x="860" y="1967"/>
                    <a:pt x="860" y="1967"/>
                    <a:pt x="860" y="1967"/>
                  </a:cubicBezTo>
                  <a:cubicBezTo>
                    <a:pt x="858" y="1968"/>
                    <a:pt x="857" y="1969"/>
                    <a:pt x="855" y="1969"/>
                  </a:cubicBezTo>
                  <a:cubicBezTo>
                    <a:pt x="855" y="1969"/>
                    <a:pt x="854" y="1970"/>
                    <a:pt x="854" y="1970"/>
                  </a:cubicBezTo>
                  <a:cubicBezTo>
                    <a:pt x="853" y="1970"/>
                    <a:pt x="853" y="1970"/>
                    <a:pt x="853" y="1970"/>
                  </a:cubicBezTo>
                  <a:cubicBezTo>
                    <a:pt x="852" y="1970"/>
                    <a:pt x="851" y="1971"/>
                    <a:pt x="850" y="1971"/>
                  </a:cubicBezTo>
                  <a:cubicBezTo>
                    <a:pt x="849" y="1971"/>
                    <a:pt x="848" y="1972"/>
                    <a:pt x="847" y="1972"/>
                  </a:cubicBezTo>
                  <a:cubicBezTo>
                    <a:pt x="846" y="1972"/>
                    <a:pt x="845" y="1973"/>
                    <a:pt x="845" y="1973"/>
                  </a:cubicBezTo>
                  <a:cubicBezTo>
                    <a:pt x="843" y="1974"/>
                    <a:pt x="841" y="1974"/>
                    <a:pt x="839" y="1975"/>
                  </a:cubicBezTo>
                  <a:cubicBezTo>
                    <a:pt x="837" y="1975"/>
                    <a:pt x="835" y="1976"/>
                    <a:pt x="833" y="1977"/>
                  </a:cubicBezTo>
                  <a:cubicBezTo>
                    <a:pt x="832" y="1977"/>
                    <a:pt x="831" y="1977"/>
                    <a:pt x="830" y="1977"/>
                  </a:cubicBezTo>
                  <a:cubicBezTo>
                    <a:pt x="829" y="1978"/>
                    <a:pt x="829" y="1978"/>
                    <a:pt x="828" y="1978"/>
                  </a:cubicBezTo>
                  <a:cubicBezTo>
                    <a:pt x="827" y="1978"/>
                    <a:pt x="826" y="1979"/>
                    <a:pt x="825" y="1979"/>
                  </a:cubicBezTo>
                  <a:cubicBezTo>
                    <a:pt x="825" y="1979"/>
                    <a:pt x="824" y="1979"/>
                    <a:pt x="824" y="1979"/>
                  </a:cubicBezTo>
                  <a:cubicBezTo>
                    <a:pt x="823" y="1979"/>
                    <a:pt x="823" y="1979"/>
                    <a:pt x="822" y="1979"/>
                  </a:cubicBezTo>
                  <a:cubicBezTo>
                    <a:pt x="821" y="1980"/>
                    <a:pt x="819" y="1980"/>
                    <a:pt x="818" y="1981"/>
                  </a:cubicBezTo>
                  <a:cubicBezTo>
                    <a:pt x="817" y="1981"/>
                    <a:pt x="816" y="1981"/>
                    <a:pt x="815" y="1981"/>
                  </a:cubicBezTo>
                  <a:cubicBezTo>
                    <a:pt x="815" y="1981"/>
                    <a:pt x="814" y="1981"/>
                    <a:pt x="813" y="1981"/>
                  </a:cubicBezTo>
                  <a:cubicBezTo>
                    <a:pt x="813" y="1982"/>
                    <a:pt x="812" y="1982"/>
                    <a:pt x="812" y="1982"/>
                  </a:cubicBezTo>
                  <a:cubicBezTo>
                    <a:pt x="811" y="1982"/>
                    <a:pt x="811" y="1982"/>
                    <a:pt x="810" y="1982"/>
                  </a:cubicBezTo>
                  <a:cubicBezTo>
                    <a:pt x="809" y="1982"/>
                    <a:pt x="809" y="1983"/>
                    <a:pt x="808" y="1983"/>
                  </a:cubicBezTo>
                  <a:cubicBezTo>
                    <a:pt x="808" y="1983"/>
                    <a:pt x="807" y="1983"/>
                    <a:pt x="807" y="1983"/>
                  </a:cubicBezTo>
                  <a:cubicBezTo>
                    <a:pt x="807" y="1983"/>
                    <a:pt x="808" y="1983"/>
                    <a:pt x="808" y="1983"/>
                  </a:cubicBezTo>
                  <a:cubicBezTo>
                    <a:pt x="809" y="1983"/>
                    <a:pt x="809" y="1984"/>
                    <a:pt x="810" y="1984"/>
                  </a:cubicBezTo>
                  <a:cubicBezTo>
                    <a:pt x="811" y="1984"/>
                    <a:pt x="812" y="1984"/>
                    <a:pt x="814" y="1985"/>
                  </a:cubicBezTo>
                  <a:cubicBezTo>
                    <a:pt x="814" y="1985"/>
                    <a:pt x="815" y="1985"/>
                    <a:pt x="816" y="1985"/>
                  </a:cubicBezTo>
                  <a:cubicBezTo>
                    <a:pt x="816" y="1985"/>
                    <a:pt x="817" y="1985"/>
                    <a:pt x="818" y="1985"/>
                  </a:cubicBezTo>
                  <a:cubicBezTo>
                    <a:pt x="819" y="1985"/>
                    <a:pt x="820" y="1985"/>
                    <a:pt x="820" y="1985"/>
                  </a:cubicBezTo>
                  <a:cubicBezTo>
                    <a:pt x="821" y="1985"/>
                    <a:pt x="822" y="1985"/>
                    <a:pt x="823" y="1985"/>
                  </a:cubicBezTo>
                  <a:cubicBezTo>
                    <a:pt x="824" y="1985"/>
                    <a:pt x="825" y="1985"/>
                    <a:pt x="826" y="1985"/>
                  </a:cubicBezTo>
                  <a:cubicBezTo>
                    <a:pt x="827" y="1985"/>
                    <a:pt x="828" y="1985"/>
                    <a:pt x="829" y="1985"/>
                  </a:cubicBezTo>
                  <a:cubicBezTo>
                    <a:pt x="831" y="1985"/>
                    <a:pt x="833" y="1985"/>
                    <a:pt x="835" y="1984"/>
                  </a:cubicBezTo>
                  <a:cubicBezTo>
                    <a:pt x="837" y="1984"/>
                    <a:pt x="839" y="1983"/>
                    <a:pt x="841" y="1982"/>
                  </a:cubicBezTo>
                  <a:cubicBezTo>
                    <a:pt x="843" y="1982"/>
                    <a:pt x="845" y="1981"/>
                    <a:pt x="847" y="1980"/>
                  </a:cubicBezTo>
                  <a:cubicBezTo>
                    <a:pt x="848" y="1980"/>
                    <a:pt x="849" y="1980"/>
                    <a:pt x="849" y="1979"/>
                  </a:cubicBezTo>
                  <a:cubicBezTo>
                    <a:pt x="849" y="1980"/>
                    <a:pt x="849" y="1980"/>
                    <a:pt x="849" y="1980"/>
                  </a:cubicBezTo>
                  <a:cubicBezTo>
                    <a:pt x="848" y="1981"/>
                    <a:pt x="848" y="1981"/>
                    <a:pt x="848" y="1981"/>
                  </a:cubicBezTo>
                  <a:cubicBezTo>
                    <a:pt x="847" y="1981"/>
                    <a:pt x="847" y="1981"/>
                    <a:pt x="847" y="1981"/>
                  </a:cubicBezTo>
                  <a:cubicBezTo>
                    <a:pt x="846" y="1982"/>
                    <a:pt x="846" y="1983"/>
                    <a:pt x="845" y="1984"/>
                  </a:cubicBezTo>
                  <a:cubicBezTo>
                    <a:pt x="844" y="1984"/>
                    <a:pt x="843" y="1985"/>
                    <a:pt x="842" y="1986"/>
                  </a:cubicBezTo>
                  <a:cubicBezTo>
                    <a:pt x="841" y="1987"/>
                    <a:pt x="840" y="1987"/>
                    <a:pt x="839" y="1988"/>
                  </a:cubicBezTo>
                  <a:cubicBezTo>
                    <a:pt x="835" y="1991"/>
                    <a:pt x="831" y="1993"/>
                    <a:pt x="828" y="1995"/>
                  </a:cubicBezTo>
                  <a:cubicBezTo>
                    <a:pt x="824" y="1997"/>
                    <a:pt x="820" y="1999"/>
                    <a:pt x="816" y="2000"/>
                  </a:cubicBezTo>
                  <a:cubicBezTo>
                    <a:pt x="813" y="2001"/>
                    <a:pt x="809" y="2002"/>
                    <a:pt x="806" y="2003"/>
                  </a:cubicBezTo>
                  <a:cubicBezTo>
                    <a:pt x="806" y="2003"/>
                    <a:pt x="805" y="2003"/>
                    <a:pt x="804" y="2003"/>
                  </a:cubicBezTo>
                  <a:cubicBezTo>
                    <a:pt x="803" y="2004"/>
                    <a:pt x="803" y="2004"/>
                    <a:pt x="802" y="2004"/>
                  </a:cubicBezTo>
                  <a:cubicBezTo>
                    <a:pt x="801" y="2004"/>
                    <a:pt x="801" y="2004"/>
                    <a:pt x="800" y="2004"/>
                  </a:cubicBezTo>
                  <a:cubicBezTo>
                    <a:pt x="800" y="2004"/>
                    <a:pt x="799" y="2004"/>
                    <a:pt x="798" y="2005"/>
                  </a:cubicBezTo>
                  <a:cubicBezTo>
                    <a:pt x="797" y="2005"/>
                    <a:pt x="796" y="2005"/>
                    <a:pt x="795" y="2005"/>
                  </a:cubicBezTo>
                  <a:cubicBezTo>
                    <a:pt x="795" y="2005"/>
                    <a:pt x="794" y="2005"/>
                    <a:pt x="793" y="2005"/>
                  </a:cubicBezTo>
                  <a:cubicBezTo>
                    <a:pt x="792" y="2005"/>
                    <a:pt x="791" y="2005"/>
                    <a:pt x="791" y="2005"/>
                  </a:cubicBezTo>
                  <a:cubicBezTo>
                    <a:pt x="791" y="2005"/>
                    <a:pt x="792" y="2006"/>
                    <a:pt x="793" y="2006"/>
                  </a:cubicBezTo>
                  <a:cubicBezTo>
                    <a:pt x="794" y="2006"/>
                    <a:pt x="795" y="2006"/>
                    <a:pt x="795" y="2006"/>
                  </a:cubicBezTo>
                  <a:cubicBezTo>
                    <a:pt x="796" y="2006"/>
                    <a:pt x="797" y="2006"/>
                    <a:pt x="799" y="2006"/>
                  </a:cubicBezTo>
                  <a:cubicBezTo>
                    <a:pt x="799" y="2006"/>
                    <a:pt x="800" y="2006"/>
                    <a:pt x="800" y="2006"/>
                  </a:cubicBezTo>
                  <a:cubicBezTo>
                    <a:pt x="801" y="2006"/>
                    <a:pt x="802" y="2006"/>
                    <a:pt x="802" y="2006"/>
                  </a:cubicBezTo>
                  <a:cubicBezTo>
                    <a:pt x="803" y="2006"/>
                    <a:pt x="804" y="2006"/>
                    <a:pt x="805" y="2006"/>
                  </a:cubicBezTo>
                  <a:cubicBezTo>
                    <a:pt x="805" y="2006"/>
                    <a:pt x="806" y="2006"/>
                    <a:pt x="807" y="2006"/>
                  </a:cubicBezTo>
                  <a:cubicBezTo>
                    <a:pt x="810" y="2006"/>
                    <a:pt x="814" y="2005"/>
                    <a:pt x="818" y="2004"/>
                  </a:cubicBezTo>
                  <a:cubicBezTo>
                    <a:pt x="822" y="2003"/>
                    <a:pt x="826" y="2002"/>
                    <a:pt x="830" y="2000"/>
                  </a:cubicBezTo>
                  <a:cubicBezTo>
                    <a:pt x="834" y="1999"/>
                    <a:pt x="839" y="1996"/>
                    <a:pt x="843" y="1994"/>
                  </a:cubicBezTo>
                  <a:cubicBezTo>
                    <a:pt x="844" y="1993"/>
                    <a:pt x="845" y="1992"/>
                    <a:pt x="846" y="1992"/>
                  </a:cubicBezTo>
                  <a:cubicBezTo>
                    <a:pt x="847" y="1991"/>
                    <a:pt x="848" y="1990"/>
                    <a:pt x="849" y="1989"/>
                  </a:cubicBezTo>
                  <a:cubicBezTo>
                    <a:pt x="850" y="1989"/>
                    <a:pt x="851" y="1988"/>
                    <a:pt x="852" y="1987"/>
                  </a:cubicBezTo>
                  <a:cubicBezTo>
                    <a:pt x="853" y="1986"/>
                    <a:pt x="853" y="1986"/>
                    <a:pt x="853" y="1986"/>
                  </a:cubicBezTo>
                  <a:cubicBezTo>
                    <a:pt x="854" y="1985"/>
                    <a:pt x="854" y="1985"/>
                    <a:pt x="854" y="1985"/>
                  </a:cubicBezTo>
                  <a:cubicBezTo>
                    <a:pt x="855" y="1984"/>
                    <a:pt x="855" y="1984"/>
                    <a:pt x="855" y="1984"/>
                  </a:cubicBezTo>
                  <a:cubicBezTo>
                    <a:pt x="857" y="1982"/>
                    <a:pt x="859" y="1980"/>
                    <a:pt x="861" y="1978"/>
                  </a:cubicBezTo>
                  <a:cubicBezTo>
                    <a:pt x="863" y="1976"/>
                    <a:pt x="864" y="1974"/>
                    <a:pt x="866" y="1972"/>
                  </a:cubicBezTo>
                  <a:cubicBezTo>
                    <a:pt x="869" y="1968"/>
                    <a:pt x="872" y="1964"/>
                    <a:pt x="876" y="1960"/>
                  </a:cubicBezTo>
                  <a:cubicBezTo>
                    <a:pt x="877" y="1958"/>
                    <a:pt x="879" y="1956"/>
                    <a:pt x="880" y="1955"/>
                  </a:cubicBezTo>
                  <a:cubicBezTo>
                    <a:pt x="881" y="1954"/>
                    <a:pt x="881" y="1954"/>
                    <a:pt x="882" y="1953"/>
                  </a:cubicBezTo>
                  <a:cubicBezTo>
                    <a:pt x="882" y="1953"/>
                    <a:pt x="882" y="1953"/>
                    <a:pt x="882" y="1953"/>
                  </a:cubicBezTo>
                  <a:cubicBezTo>
                    <a:pt x="882" y="1953"/>
                    <a:pt x="882" y="1953"/>
                    <a:pt x="882" y="1953"/>
                  </a:cubicBezTo>
                  <a:cubicBezTo>
                    <a:pt x="883" y="1952"/>
                    <a:pt x="883" y="1952"/>
                    <a:pt x="883" y="1952"/>
                  </a:cubicBezTo>
                  <a:cubicBezTo>
                    <a:pt x="884" y="1951"/>
                    <a:pt x="884" y="1950"/>
                    <a:pt x="885" y="1949"/>
                  </a:cubicBezTo>
                  <a:cubicBezTo>
                    <a:pt x="889" y="1946"/>
                    <a:pt x="892" y="1943"/>
                    <a:pt x="896" y="1941"/>
                  </a:cubicBezTo>
                  <a:cubicBezTo>
                    <a:pt x="899" y="1939"/>
                    <a:pt x="903" y="1937"/>
                    <a:pt x="906" y="1935"/>
                  </a:cubicBezTo>
                  <a:cubicBezTo>
                    <a:pt x="926" y="1932"/>
                    <a:pt x="945" y="1931"/>
                    <a:pt x="960" y="1930"/>
                  </a:cubicBezTo>
                  <a:cubicBezTo>
                    <a:pt x="960" y="1930"/>
                    <a:pt x="960" y="1930"/>
                    <a:pt x="959" y="1930"/>
                  </a:cubicBezTo>
                  <a:cubicBezTo>
                    <a:pt x="958" y="1931"/>
                    <a:pt x="956" y="1931"/>
                    <a:pt x="955" y="1932"/>
                  </a:cubicBezTo>
                  <a:cubicBezTo>
                    <a:pt x="954" y="1932"/>
                    <a:pt x="953" y="1933"/>
                    <a:pt x="952" y="1933"/>
                  </a:cubicBezTo>
                  <a:cubicBezTo>
                    <a:pt x="950" y="1935"/>
                    <a:pt x="950" y="1935"/>
                    <a:pt x="950" y="1935"/>
                  </a:cubicBezTo>
                  <a:cubicBezTo>
                    <a:pt x="947" y="1936"/>
                    <a:pt x="944" y="1938"/>
                    <a:pt x="941" y="1940"/>
                  </a:cubicBezTo>
                  <a:cubicBezTo>
                    <a:pt x="939" y="1941"/>
                    <a:pt x="938" y="1942"/>
                    <a:pt x="937" y="1943"/>
                  </a:cubicBezTo>
                  <a:cubicBezTo>
                    <a:pt x="935" y="1944"/>
                    <a:pt x="934" y="1945"/>
                    <a:pt x="933" y="1946"/>
                  </a:cubicBezTo>
                  <a:cubicBezTo>
                    <a:pt x="930" y="1948"/>
                    <a:pt x="928" y="1950"/>
                    <a:pt x="925" y="1952"/>
                  </a:cubicBezTo>
                  <a:cubicBezTo>
                    <a:pt x="923" y="1954"/>
                    <a:pt x="921" y="1956"/>
                    <a:pt x="919" y="1958"/>
                  </a:cubicBezTo>
                  <a:cubicBezTo>
                    <a:pt x="918" y="1960"/>
                    <a:pt x="916" y="1962"/>
                    <a:pt x="915" y="1963"/>
                  </a:cubicBezTo>
                  <a:cubicBezTo>
                    <a:pt x="913" y="1965"/>
                    <a:pt x="912" y="1966"/>
                    <a:pt x="911" y="1967"/>
                  </a:cubicBezTo>
                  <a:cubicBezTo>
                    <a:pt x="910" y="1969"/>
                    <a:pt x="909" y="1970"/>
                    <a:pt x="909" y="1970"/>
                  </a:cubicBezTo>
                  <a:cubicBezTo>
                    <a:pt x="908" y="1971"/>
                    <a:pt x="908" y="1971"/>
                    <a:pt x="908" y="1971"/>
                  </a:cubicBezTo>
                  <a:cubicBezTo>
                    <a:pt x="908" y="1971"/>
                    <a:pt x="908" y="1971"/>
                    <a:pt x="909" y="1971"/>
                  </a:cubicBezTo>
                  <a:cubicBezTo>
                    <a:pt x="910" y="1970"/>
                    <a:pt x="911" y="1969"/>
                    <a:pt x="912" y="1969"/>
                  </a:cubicBezTo>
                  <a:cubicBezTo>
                    <a:pt x="915" y="1967"/>
                    <a:pt x="918" y="1964"/>
                    <a:pt x="922" y="1962"/>
                  </a:cubicBezTo>
                  <a:cubicBezTo>
                    <a:pt x="924" y="1960"/>
                    <a:pt x="927" y="1959"/>
                    <a:pt x="929" y="1957"/>
                  </a:cubicBezTo>
                  <a:cubicBezTo>
                    <a:pt x="932" y="1955"/>
                    <a:pt x="934" y="1953"/>
                    <a:pt x="937" y="1952"/>
                  </a:cubicBezTo>
                  <a:cubicBezTo>
                    <a:pt x="938" y="1951"/>
                    <a:pt x="939" y="1950"/>
                    <a:pt x="941" y="1949"/>
                  </a:cubicBezTo>
                  <a:cubicBezTo>
                    <a:pt x="942" y="1948"/>
                    <a:pt x="944" y="1947"/>
                    <a:pt x="945" y="1946"/>
                  </a:cubicBezTo>
                  <a:cubicBezTo>
                    <a:pt x="948" y="1945"/>
                    <a:pt x="951" y="1943"/>
                    <a:pt x="954" y="1941"/>
                  </a:cubicBezTo>
                  <a:cubicBezTo>
                    <a:pt x="956" y="1940"/>
                    <a:pt x="956" y="1940"/>
                    <a:pt x="956" y="1940"/>
                  </a:cubicBezTo>
                  <a:cubicBezTo>
                    <a:pt x="957" y="1940"/>
                    <a:pt x="957" y="1939"/>
                    <a:pt x="958" y="1939"/>
                  </a:cubicBezTo>
                  <a:cubicBezTo>
                    <a:pt x="959" y="1938"/>
                    <a:pt x="961" y="1938"/>
                    <a:pt x="962" y="1937"/>
                  </a:cubicBezTo>
                  <a:cubicBezTo>
                    <a:pt x="965" y="1936"/>
                    <a:pt x="968" y="1934"/>
                    <a:pt x="971" y="1933"/>
                  </a:cubicBezTo>
                  <a:cubicBezTo>
                    <a:pt x="974" y="1932"/>
                    <a:pt x="977" y="1931"/>
                    <a:pt x="980" y="1930"/>
                  </a:cubicBezTo>
                  <a:cubicBezTo>
                    <a:pt x="982" y="1929"/>
                    <a:pt x="984" y="1929"/>
                    <a:pt x="986" y="1928"/>
                  </a:cubicBezTo>
                  <a:cubicBezTo>
                    <a:pt x="985" y="1930"/>
                    <a:pt x="977" y="1944"/>
                    <a:pt x="962" y="1964"/>
                  </a:cubicBezTo>
                  <a:cubicBezTo>
                    <a:pt x="961" y="1964"/>
                    <a:pt x="961" y="1965"/>
                    <a:pt x="960" y="1965"/>
                  </a:cubicBezTo>
                  <a:cubicBezTo>
                    <a:pt x="959" y="1965"/>
                    <a:pt x="958" y="1966"/>
                    <a:pt x="957" y="1966"/>
                  </a:cubicBezTo>
                  <a:cubicBezTo>
                    <a:pt x="956" y="1967"/>
                    <a:pt x="955" y="1967"/>
                    <a:pt x="954" y="1968"/>
                  </a:cubicBezTo>
                  <a:cubicBezTo>
                    <a:pt x="953" y="1969"/>
                    <a:pt x="952" y="1969"/>
                    <a:pt x="951" y="1970"/>
                  </a:cubicBezTo>
                  <a:cubicBezTo>
                    <a:pt x="948" y="1971"/>
                    <a:pt x="945" y="1972"/>
                    <a:pt x="943" y="1973"/>
                  </a:cubicBezTo>
                  <a:cubicBezTo>
                    <a:pt x="940" y="1974"/>
                    <a:pt x="937" y="1975"/>
                    <a:pt x="933" y="1976"/>
                  </a:cubicBezTo>
                  <a:cubicBezTo>
                    <a:pt x="930" y="1977"/>
                    <a:pt x="927" y="1978"/>
                    <a:pt x="923" y="1979"/>
                  </a:cubicBezTo>
                  <a:cubicBezTo>
                    <a:pt x="920" y="1980"/>
                    <a:pt x="916" y="1981"/>
                    <a:pt x="913" y="1982"/>
                  </a:cubicBezTo>
                  <a:cubicBezTo>
                    <a:pt x="909" y="1983"/>
                    <a:pt x="906" y="1984"/>
                    <a:pt x="902" y="1986"/>
                  </a:cubicBezTo>
                  <a:cubicBezTo>
                    <a:pt x="900" y="1986"/>
                    <a:pt x="899" y="1987"/>
                    <a:pt x="897" y="1987"/>
                  </a:cubicBezTo>
                  <a:cubicBezTo>
                    <a:pt x="895" y="1988"/>
                    <a:pt x="894" y="1989"/>
                    <a:pt x="892" y="1989"/>
                  </a:cubicBezTo>
                  <a:cubicBezTo>
                    <a:pt x="889" y="1991"/>
                    <a:pt x="886" y="1992"/>
                    <a:pt x="883" y="1994"/>
                  </a:cubicBezTo>
                  <a:cubicBezTo>
                    <a:pt x="880" y="1995"/>
                    <a:pt x="877" y="1997"/>
                    <a:pt x="875" y="1998"/>
                  </a:cubicBezTo>
                  <a:cubicBezTo>
                    <a:pt x="874" y="1999"/>
                    <a:pt x="873" y="2000"/>
                    <a:pt x="872" y="2001"/>
                  </a:cubicBezTo>
                  <a:cubicBezTo>
                    <a:pt x="871" y="2002"/>
                    <a:pt x="870" y="2002"/>
                    <a:pt x="869" y="2003"/>
                  </a:cubicBezTo>
                  <a:cubicBezTo>
                    <a:pt x="868" y="2004"/>
                    <a:pt x="867" y="2005"/>
                    <a:pt x="866" y="2005"/>
                  </a:cubicBezTo>
                  <a:cubicBezTo>
                    <a:pt x="866" y="2006"/>
                    <a:pt x="865" y="2007"/>
                    <a:pt x="864" y="2007"/>
                  </a:cubicBezTo>
                  <a:cubicBezTo>
                    <a:pt x="863" y="2008"/>
                    <a:pt x="863" y="2009"/>
                    <a:pt x="862" y="2010"/>
                  </a:cubicBezTo>
                  <a:cubicBezTo>
                    <a:pt x="861" y="2011"/>
                    <a:pt x="861" y="2011"/>
                    <a:pt x="861" y="2011"/>
                  </a:cubicBezTo>
                  <a:cubicBezTo>
                    <a:pt x="861" y="2011"/>
                    <a:pt x="862" y="2011"/>
                    <a:pt x="862" y="2010"/>
                  </a:cubicBezTo>
                  <a:cubicBezTo>
                    <a:pt x="863" y="2010"/>
                    <a:pt x="864" y="2009"/>
                    <a:pt x="865" y="2008"/>
                  </a:cubicBezTo>
                  <a:cubicBezTo>
                    <a:pt x="866" y="2008"/>
                    <a:pt x="867" y="2008"/>
                    <a:pt x="868" y="2007"/>
                  </a:cubicBezTo>
                  <a:cubicBezTo>
                    <a:pt x="869" y="2007"/>
                    <a:pt x="869" y="2006"/>
                    <a:pt x="870" y="2006"/>
                  </a:cubicBezTo>
                  <a:cubicBezTo>
                    <a:pt x="871" y="2005"/>
                    <a:pt x="872" y="2005"/>
                    <a:pt x="874" y="2004"/>
                  </a:cubicBezTo>
                  <a:cubicBezTo>
                    <a:pt x="875" y="2003"/>
                    <a:pt x="876" y="2003"/>
                    <a:pt x="877" y="2002"/>
                  </a:cubicBezTo>
                  <a:cubicBezTo>
                    <a:pt x="880" y="2001"/>
                    <a:pt x="882" y="2000"/>
                    <a:pt x="885" y="1999"/>
                  </a:cubicBezTo>
                  <a:cubicBezTo>
                    <a:pt x="888" y="1998"/>
                    <a:pt x="891" y="1997"/>
                    <a:pt x="894" y="1996"/>
                  </a:cubicBezTo>
                  <a:cubicBezTo>
                    <a:pt x="898" y="1995"/>
                    <a:pt x="901" y="1994"/>
                    <a:pt x="905" y="1993"/>
                  </a:cubicBezTo>
                  <a:cubicBezTo>
                    <a:pt x="908" y="1992"/>
                    <a:pt x="911" y="1991"/>
                    <a:pt x="915" y="1990"/>
                  </a:cubicBezTo>
                  <a:cubicBezTo>
                    <a:pt x="919" y="1989"/>
                    <a:pt x="922" y="1988"/>
                    <a:pt x="926" y="1986"/>
                  </a:cubicBezTo>
                  <a:cubicBezTo>
                    <a:pt x="927" y="1986"/>
                    <a:pt x="929" y="1985"/>
                    <a:pt x="931" y="1985"/>
                  </a:cubicBezTo>
                  <a:cubicBezTo>
                    <a:pt x="932" y="1984"/>
                    <a:pt x="934" y="1983"/>
                    <a:pt x="936" y="1983"/>
                  </a:cubicBezTo>
                  <a:cubicBezTo>
                    <a:pt x="939" y="1981"/>
                    <a:pt x="942" y="1980"/>
                    <a:pt x="945" y="1978"/>
                  </a:cubicBezTo>
                  <a:cubicBezTo>
                    <a:pt x="948" y="1977"/>
                    <a:pt x="951" y="1975"/>
                    <a:pt x="953" y="1974"/>
                  </a:cubicBezTo>
                  <a:cubicBezTo>
                    <a:pt x="954" y="1973"/>
                    <a:pt x="955" y="1972"/>
                    <a:pt x="956" y="1971"/>
                  </a:cubicBezTo>
                  <a:cubicBezTo>
                    <a:pt x="943" y="1988"/>
                    <a:pt x="926" y="2008"/>
                    <a:pt x="906" y="2027"/>
                  </a:cubicBezTo>
                  <a:cubicBezTo>
                    <a:pt x="905" y="2028"/>
                    <a:pt x="903" y="2029"/>
                    <a:pt x="901" y="2030"/>
                  </a:cubicBezTo>
                  <a:cubicBezTo>
                    <a:pt x="897" y="2031"/>
                    <a:pt x="893" y="2033"/>
                    <a:pt x="889" y="2034"/>
                  </a:cubicBezTo>
                  <a:cubicBezTo>
                    <a:pt x="884" y="2035"/>
                    <a:pt x="880" y="2036"/>
                    <a:pt x="875" y="2037"/>
                  </a:cubicBezTo>
                  <a:cubicBezTo>
                    <a:pt x="872" y="2038"/>
                    <a:pt x="870" y="2038"/>
                    <a:pt x="867" y="2038"/>
                  </a:cubicBezTo>
                  <a:cubicBezTo>
                    <a:pt x="867" y="2038"/>
                    <a:pt x="867" y="2038"/>
                    <a:pt x="867" y="2038"/>
                  </a:cubicBezTo>
                  <a:cubicBezTo>
                    <a:pt x="867" y="2038"/>
                    <a:pt x="867" y="2038"/>
                    <a:pt x="867" y="2038"/>
                  </a:cubicBezTo>
                  <a:cubicBezTo>
                    <a:pt x="866" y="2038"/>
                    <a:pt x="867" y="2038"/>
                    <a:pt x="867" y="2038"/>
                  </a:cubicBezTo>
                  <a:cubicBezTo>
                    <a:pt x="866" y="2038"/>
                    <a:pt x="866" y="2038"/>
                    <a:pt x="866" y="2038"/>
                  </a:cubicBezTo>
                  <a:cubicBezTo>
                    <a:pt x="866" y="2038"/>
                    <a:pt x="866" y="2038"/>
                    <a:pt x="866" y="2038"/>
                  </a:cubicBezTo>
                  <a:cubicBezTo>
                    <a:pt x="865" y="2038"/>
                    <a:pt x="865" y="2038"/>
                    <a:pt x="865" y="2038"/>
                  </a:cubicBezTo>
                  <a:cubicBezTo>
                    <a:pt x="865" y="2039"/>
                    <a:pt x="864" y="2039"/>
                    <a:pt x="863" y="2039"/>
                  </a:cubicBezTo>
                  <a:cubicBezTo>
                    <a:pt x="862" y="2039"/>
                    <a:pt x="861" y="2039"/>
                    <a:pt x="859" y="2039"/>
                  </a:cubicBezTo>
                  <a:cubicBezTo>
                    <a:pt x="859" y="2039"/>
                    <a:pt x="858" y="2039"/>
                    <a:pt x="858" y="2039"/>
                  </a:cubicBezTo>
                  <a:cubicBezTo>
                    <a:pt x="857" y="2039"/>
                    <a:pt x="856" y="2038"/>
                    <a:pt x="854" y="2038"/>
                  </a:cubicBezTo>
                  <a:cubicBezTo>
                    <a:pt x="853" y="2037"/>
                    <a:pt x="852" y="2036"/>
                    <a:pt x="850" y="2036"/>
                  </a:cubicBezTo>
                  <a:cubicBezTo>
                    <a:pt x="850" y="2036"/>
                    <a:pt x="849" y="2035"/>
                    <a:pt x="848" y="2035"/>
                  </a:cubicBezTo>
                  <a:cubicBezTo>
                    <a:pt x="847" y="2035"/>
                    <a:pt x="847" y="2034"/>
                    <a:pt x="846" y="2034"/>
                  </a:cubicBezTo>
                  <a:cubicBezTo>
                    <a:pt x="844" y="2033"/>
                    <a:pt x="843" y="2033"/>
                    <a:pt x="841" y="2032"/>
                  </a:cubicBezTo>
                  <a:cubicBezTo>
                    <a:pt x="840" y="2032"/>
                    <a:pt x="838" y="2031"/>
                    <a:pt x="837" y="2030"/>
                  </a:cubicBezTo>
                  <a:cubicBezTo>
                    <a:pt x="836" y="2030"/>
                    <a:pt x="835" y="2030"/>
                    <a:pt x="834" y="2029"/>
                  </a:cubicBezTo>
                  <a:cubicBezTo>
                    <a:pt x="834" y="2029"/>
                    <a:pt x="833" y="2029"/>
                    <a:pt x="832" y="2029"/>
                  </a:cubicBezTo>
                  <a:cubicBezTo>
                    <a:pt x="831" y="2028"/>
                    <a:pt x="829" y="2027"/>
                    <a:pt x="828" y="2027"/>
                  </a:cubicBezTo>
                  <a:cubicBezTo>
                    <a:pt x="827" y="2026"/>
                    <a:pt x="825" y="2026"/>
                    <a:pt x="824" y="2025"/>
                  </a:cubicBezTo>
                  <a:cubicBezTo>
                    <a:pt x="823" y="2025"/>
                    <a:pt x="822" y="2025"/>
                    <a:pt x="821" y="2024"/>
                  </a:cubicBezTo>
                  <a:cubicBezTo>
                    <a:pt x="820" y="2024"/>
                    <a:pt x="819" y="2023"/>
                    <a:pt x="818" y="2023"/>
                  </a:cubicBezTo>
                  <a:cubicBezTo>
                    <a:pt x="818" y="2023"/>
                    <a:pt x="817" y="2023"/>
                    <a:pt x="816" y="2023"/>
                  </a:cubicBezTo>
                  <a:cubicBezTo>
                    <a:pt x="816" y="2023"/>
                    <a:pt x="816" y="2022"/>
                    <a:pt x="816" y="2022"/>
                  </a:cubicBezTo>
                  <a:cubicBezTo>
                    <a:pt x="816" y="2022"/>
                    <a:pt x="816" y="2023"/>
                    <a:pt x="816" y="2023"/>
                  </a:cubicBezTo>
                  <a:cubicBezTo>
                    <a:pt x="816" y="2023"/>
                    <a:pt x="817" y="2024"/>
                    <a:pt x="817" y="2025"/>
                  </a:cubicBezTo>
                  <a:cubicBezTo>
                    <a:pt x="818" y="2025"/>
                    <a:pt x="818" y="2026"/>
                    <a:pt x="819" y="2027"/>
                  </a:cubicBezTo>
                  <a:cubicBezTo>
                    <a:pt x="820" y="2027"/>
                    <a:pt x="820" y="2028"/>
                    <a:pt x="820" y="2028"/>
                  </a:cubicBezTo>
                  <a:cubicBezTo>
                    <a:pt x="821" y="2028"/>
                    <a:pt x="821" y="2029"/>
                    <a:pt x="822" y="2029"/>
                  </a:cubicBezTo>
                  <a:cubicBezTo>
                    <a:pt x="822" y="2030"/>
                    <a:pt x="823" y="2030"/>
                    <a:pt x="823" y="2031"/>
                  </a:cubicBezTo>
                  <a:cubicBezTo>
                    <a:pt x="824" y="2031"/>
                    <a:pt x="824" y="2032"/>
                    <a:pt x="825" y="2032"/>
                  </a:cubicBezTo>
                  <a:cubicBezTo>
                    <a:pt x="826" y="2033"/>
                    <a:pt x="828" y="2034"/>
                    <a:pt x="829" y="2035"/>
                  </a:cubicBezTo>
                  <a:cubicBezTo>
                    <a:pt x="830" y="2035"/>
                    <a:pt x="830" y="2036"/>
                    <a:pt x="831" y="2036"/>
                  </a:cubicBezTo>
                  <a:cubicBezTo>
                    <a:pt x="832" y="2037"/>
                    <a:pt x="833" y="2037"/>
                    <a:pt x="833" y="2037"/>
                  </a:cubicBezTo>
                  <a:cubicBezTo>
                    <a:pt x="835" y="2038"/>
                    <a:pt x="836" y="2038"/>
                    <a:pt x="837" y="2039"/>
                  </a:cubicBezTo>
                  <a:cubicBezTo>
                    <a:pt x="834" y="2039"/>
                    <a:pt x="830" y="2039"/>
                    <a:pt x="827" y="2039"/>
                  </a:cubicBezTo>
                  <a:cubicBezTo>
                    <a:pt x="824" y="2039"/>
                    <a:pt x="822" y="2038"/>
                    <a:pt x="819" y="2038"/>
                  </a:cubicBezTo>
                  <a:cubicBezTo>
                    <a:pt x="816" y="2038"/>
                    <a:pt x="814" y="2038"/>
                    <a:pt x="811" y="2038"/>
                  </a:cubicBezTo>
                  <a:cubicBezTo>
                    <a:pt x="806" y="2038"/>
                    <a:pt x="801" y="2038"/>
                    <a:pt x="796" y="2039"/>
                  </a:cubicBezTo>
                  <a:cubicBezTo>
                    <a:pt x="791" y="2039"/>
                    <a:pt x="787" y="2040"/>
                    <a:pt x="783" y="2041"/>
                  </a:cubicBezTo>
                  <a:cubicBezTo>
                    <a:pt x="779" y="2042"/>
                    <a:pt x="775" y="2043"/>
                    <a:pt x="772" y="2044"/>
                  </a:cubicBezTo>
                  <a:cubicBezTo>
                    <a:pt x="771" y="2044"/>
                    <a:pt x="770" y="2044"/>
                    <a:pt x="769" y="2044"/>
                  </a:cubicBezTo>
                  <a:cubicBezTo>
                    <a:pt x="769" y="2045"/>
                    <a:pt x="768" y="2045"/>
                    <a:pt x="767" y="2045"/>
                  </a:cubicBezTo>
                  <a:cubicBezTo>
                    <a:pt x="766" y="2046"/>
                    <a:pt x="765" y="2047"/>
                    <a:pt x="763" y="2047"/>
                  </a:cubicBezTo>
                  <a:cubicBezTo>
                    <a:pt x="761" y="2048"/>
                    <a:pt x="760" y="2049"/>
                    <a:pt x="759" y="2050"/>
                  </a:cubicBezTo>
                  <a:cubicBezTo>
                    <a:pt x="757" y="2051"/>
                    <a:pt x="757" y="2051"/>
                    <a:pt x="757" y="2051"/>
                  </a:cubicBezTo>
                  <a:cubicBezTo>
                    <a:pt x="757" y="2051"/>
                    <a:pt x="758" y="2051"/>
                    <a:pt x="759" y="2050"/>
                  </a:cubicBezTo>
                  <a:cubicBezTo>
                    <a:pt x="760" y="2050"/>
                    <a:pt x="762" y="2049"/>
                    <a:pt x="764" y="2049"/>
                  </a:cubicBezTo>
                  <a:cubicBezTo>
                    <a:pt x="765" y="2048"/>
                    <a:pt x="766" y="2048"/>
                    <a:pt x="768" y="2048"/>
                  </a:cubicBezTo>
                  <a:cubicBezTo>
                    <a:pt x="769" y="2047"/>
                    <a:pt x="769" y="2047"/>
                    <a:pt x="770" y="2047"/>
                  </a:cubicBezTo>
                  <a:cubicBezTo>
                    <a:pt x="771" y="2047"/>
                    <a:pt x="772" y="2047"/>
                    <a:pt x="772" y="2047"/>
                  </a:cubicBezTo>
                  <a:cubicBezTo>
                    <a:pt x="776" y="2046"/>
                    <a:pt x="779" y="2046"/>
                    <a:pt x="783" y="2045"/>
                  </a:cubicBezTo>
                  <a:cubicBezTo>
                    <a:pt x="787" y="2045"/>
                    <a:pt x="792" y="2045"/>
                    <a:pt x="796" y="2045"/>
                  </a:cubicBezTo>
                  <a:cubicBezTo>
                    <a:pt x="801" y="2045"/>
                    <a:pt x="806" y="2045"/>
                    <a:pt x="811" y="2045"/>
                  </a:cubicBezTo>
                  <a:cubicBezTo>
                    <a:pt x="816" y="2046"/>
                    <a:pt x="821" y="2046"/>
                    <a:pt x="827" y="2046"/>
                  </a:cubicBezTo>
                  <a:cubicBezTo>
                    <a:pt x="832" y="2047"/>
                    <a:pt x="838" y="2047"/>
                    <a:pt x="843" y="2047"/>
                  </a:cubicBezTo>
                  <a:cubicBezTo>
                    <a:pt x="849" y="2047"/>
                    <a:pt x="854" y="2047"/>
                    <a:pt x="860" y="2047"/>
                  </a:cubicBezTo>
                  <a:cubicBezTo>
                    <a:pt x="861" y="2046"/>
                    <a:pt x="863" y="2046"/>
                    <a:pt x="864" y="2046"/>
                  </a:cubicBezTo>
                  <a:cubicBezTo>
                    <a:pt x="865" y="2046"/>
                    <a:pt x="865" y="2046"/>
                    <a:pt x="866" y="2046"/>
                  </a:cubicBezTo>
                  <a:cubicBezTo>
                    <a:pt x="867" y="2046"/>
                    <a:pt x="867" y="2046"/>
                    <a:pt x="867" y="2046"/>
                  </a:cubicBezTo>
                  <a:cubicBezTo>
                    <a:pt x="867" y="2046"/>
                    <a:pt x="867" y="2046"/>
                    <a:pt x="867" y="2046"/>
                  </a:cubicBezTo>
                  <a:cubicBezTo>
                    <a:pt x="868" y="2046"/>
                    <a:pt x="868" y="2046"/>
                    <a:pt x="868" y="2046"/>
                  </a:cubicBezTo>
                  <a:cubicBezTo>
                    <a:pt x="868" y="2046"/>
                    <a:pt x="868" y="2046"/>
                    <a:pt x="868" y="2046"/>
                  </a:cubicBezTo>
                  <a:cubicBezTo>
                    <a:pt x="869" y="2045"/>
                    <a:pt x="871" y="2045"/>
                    <a:pt x="872" y="2045"/>
                  </a:cubicBezTo>
                  <a:cubicBezTo>
                    <a:pt x="873" y="2045"/>
                    <a:pt x="875" y="2044"/>
                    <a:pt x="876" y="2044"/>
                  </a:cubicBezTo>
                  <a:cubicBezTo>
                    <a:pt x="881" y="2043"/>
                    <a:pt x="886" y="2041"/>
                    <a:pt x="891" y="2039"/>
                  </a:cubicBezTo>
                  <a:cubicBezTo>
                    <a:pt x="892" y="2039"/>
                    <a:pt x="894" y="2038"/>
                    <a:pt x="896" y="2037"/>
                  </a:cubicBezTo>
                  <a:cubicBezTo>
                    <a:pt x="892" y="2040"/>
                    <a:pt x="889" y="2044"/>
                    <a:pt x="885" y="2047"/>
                  </a:cubicBezTo>
                  <a:cubicBezTo>
                    <a:pt x="869" y="2060"/>
                    <a:pt x="850" y="2071"/>
                    <a:pt x="828" y="2080"/>
                  </a:cubicBezTo>
                  <a:cubicBezTo>
                    <a:pt x="828" y="2080"/>
                    <a:pt x="827" y="2081"/>
                    <a:pt x="826" y="2081"/>
                  </a:cubicBezTo>
                  <a:cubicBezTo>
                    <a:pt x="825" y="2081"/>
                    <a:pt x="824" y="2082"/>
                    <a:pt x="822" y="2082"/>
                  </a:cubicBezTo>
                  <a:cubicBezTo>
                    <a:pt x="821" y="2082"/>
                    <a:pt x="820" y="2083"/>
                    <a:pt x="819" y="2083"/>
                  </a:cubicBezTo>
                  <a:cubicBezTo>
                    <a:pt x="817" y="2083"/>
                    <a:pt x="816" y="2083"/>
                    <a:pt x="815" y="2084"/>
                  </a:cubicBezTo>
                  <a:cubicBezTo>
                    <a:pt x="814" y="2084"/>
                    <a:pt x="812" y="2084"/>
                    <a:pt x="811" y="2084"/>
                  </a:cubicBezTo>
                  <a:cubicBezTo>
                    <a:pt x="809" y="2084"/>
                    <a:pt x="807" y="2085"/>
                    <a:pt x="806" y="2085"/>
                  </a:cubicBezTo>
                  <a:cubicBezTo>
                    <a:pt x="802" y="2085"/>
                    <a:pt x="799" y="2085"/>
                    <a:pt x="795" y="2085"/>
                  </a:cubicBezTo>
                  <a:cubicBezTo>
                    <a:pt x="791" y="2086"/>
                    <a:pt x="787" y="2086"/>
                    <a:pt x="783" y="2086"/>
                  </a:cubicBezTo>
                  <a:cubicBezTo>
                    <a:pt x="778" y="2085"/>
                    <a:pt x="774" y="2085"/>
                    <a:pt x="770" y="2085"/>
                  </a:cubicBezTo>
                  <a:cubicBezTo>
                    <a:pt x="765" y="2085"/>
                    <a:pt x="760" y="2085"/>
                    <a:pt x="756" y="2085"/>
                  </a:cubicBezTo>
                  <a:cubicBezTo>
                    <a:pt x="751" y="2085"/>
                    <a:pt x="747" y="2085"/>
                    <a:pt x="742" y="2085"/>
                  </a:cubicBezTo>
                  <a:cubicBezTo>
                    <a:pt x="740" y="2085"/>
                    <a:pt x="738" y="2085"/>
                    <a:pt x="736" y="2085"/>
                  </a:cubicBezTo>
                  <a:cubicBezTo>
                    <a:pt x="735" y="2085"/>
                    <a:pt x="735" y="2085"/>
                    <a:pt x="735" y="2085"/>
                  </a:cubicBezTo>
                  <a:cubicBezTo>
                    <a:pt x="734" y="2085"/>
                    <a:pt x="733" y="2084"/>
                    <a:pt x="732" y="2084"/>
                  </a:cubicBezTo>
                  <a:cubicBezTo>
                    <a:pt x="731" y="2083"/>
                    <a:pt x="730" y="2083"/>
                    <a:pt x="729" y="2082"/>
                  </a:cubicBezTo>
                  <a:cubicBezTo>
                    <a:pt x="728" y="2082"/>
                    <a:pt x="727" y="2082"/>
                    <a:pt x="725" y="2081"/>
                  </a:cubicBezTo>
                  <a:cubicBezTo>
                    <a:pt x="723" y="2081"/>
                    <a:pt x="721" y="2080"/>
                    <a:pt x="718" y="2079"/>
                  </a:cubicBezTo>
                  <a:cubicBezTo>
                    <a:pt x="716" y="2079"/>
                    <a:pt x="713" y="2078"/>
                    <a:pt x="710" y="2078"/>
                  </a:cubicBezTo>
                  <a:cubicBezTo>
                    <a:pt x="708" y="2078"/>
                    <a:pt x="705" y="2077"/>
                    <a:pt x="703" y="2077"/>
                  </a:cubicBezTo>
                  <a:cubicBezTo>
                    <a:pt x="700" y="2077"/>
                    <a:pt x="697" y="2077"/>
                    <a:pt x="695" y="2077"/>
                  </a:cubicBezTo>
                  <a:cubicBezTo>
                    <a:pt x="694" y="2077"/>
                    <a:pt x="693" y="2078"/>
                    <a:pt x="691" y="2078"/>
                  </a:cubicBezTo>
                  <a:cubicBezTo>
                    <a:pt x="690" y="2078"/>
                    <a:pt x="689" y="2078"/>
                    <a:pt x="688" y="2078"/>
                  </a:cubicBezTo>
                  <a:cubicBezTo>
                    <a:pt x="687" y="2078"/>
                    <a:pt x="686" y="2079"/>
                    <a:pt x="685" y="2079"/>
                  </a:cubicBezTo>
                  <a:cubicBezTo>
                    <a:pt x="684" y="2079"/>
                    <a:pt x="683" y="2079"/>
                    <a:pt x="682" y="2079"/>
                  </a:cubicBezTo>
                  <a:cubicBezTo>
                    <a:pt x="681" y="2080"/>
                    <a:pt x="680" y="2080"/>
                    <a:pt x="679" y="2080"/>
                  </a:cubicBezTo>
                  <a:cubicBezTo>
                    <a:pt x="678" y="2080"/>
                    <a:pt x="677" y="2081"/>
                    <a:pt x="677" y="2081"/>
                  </a:cubicBezTo>
                  <a:cubicBezTo>
                    <a:pt x="676" y="2081"/>
                    <a:pt x="675" y="2081"/>
                    <a:pt x="675" y="2081"/>
                  </a:cubicBezTo>
                  <a:cubicBezTo>
                    <a:pt x="674" y="2082"/>
                    <a:pt x="673" y="2082"/>
                    <a:pt x="673" y="2082"/>
                  </a:cubicBezTo>
                  <a:cubicBezTo>
                    <a:pt x="672" y="2083"/>
                    <a:pt x="671" y="2083"/>
                    <a:pt x="670" y="2083"/>
                  </a:cubicBezTo>
                  <a:cubicBezTo>
                    <a:pt x="670" y="2084"/>
                    <a:pt x="670" y="2084"/>
                    <a:pt x="670" y="2084"/>
                  </a:cubicBezTo>
                  <a:cubicBezTo>
                    <a:pt x="670" y="2084"/>
                    <a:pt x="670" y="2084"/>
                    <a:pt x="670" y="2084"/>
                  </a:cubicBezTo>
                  <a:cubicBezTo>
                    <a:pt x="671" y="2084"/>
                    <a:pt x="672" y="2084"/>
                    <a:pt x="673" y="2084"/>
                  </a:cubicBezTo>
                  <a:cubicBezTo>
                    <a:pt x="674" y="2084"/>
                    <a:pt x="674" y="2084"/>
                    <a:pt x="675" y="2084"/>
                  </a:cubicBezTo>
                  <a:cubicBezTo>
                    <a:pt x="676" y="2084"/>
                    <a:pt x="676" y="2084"/>
                    <a:pt x="677" y="2084"/>
                  </a:cubicBezTo>
                  <a:cubicBezTo>
                    <a:pt x="678" y="2084"/>
                    <a:pt x="679" y="2084"/>
                    <a:pt x="680" y="2084"/>
                  </a:cubicBezTo>
                  <a:cubicBezTo>
                    <a:pt x="680" y="2084"/>
                    <a:pt x="681" y="2084"/>
                    <a:pt x="682" y="2084"/>
                  </a:cubicBezTo>
                  <a:cubicBezTo>
                    <a:pt x="683" y="2084"/>
                    <a:pt x="684" y="2084"/>
                    <a:pt x="685" y="2084"/>
                  </a:cubicBezTo>
                  <a:cubicBezTo>
                    <a:pt x="686" y="2084"/>
                    <a:pt x="687" y="2084"/>
                    <a:pt x="688" y="2084"/>
                  </a:cubicBezTo>
                  <a:cubicBezTo>
                    <a:pt x="689" y="2084"/>
                    <a:pt x="689" y="2084"/>
                    <a:pt x="690" y="2084"/>
                  </a:cubicBezTo>
                  <a:cubicBezTo>
                    <a:pt x="690" y="2084"/>
                    <a:pt x="691" y="2084"/>
                    <a:pt x="692" y="2084"/>
                  </a:cubicBezTo>
                  <a:cubicBezTo>
                    <a:pt x="693" y="2084"/>
                    <a:pt x="694" y="2084"/>
                    <a:pt x="695" y="2084"/>
                  </a:cubicBezTo>
                  <a:cubicBezTo>
                    <a:pt x="696" y="2085"/>
                    <a:pt x="697" y="2085"/>
                    <a:pt x="698" y="2085"/>
                  </a:cubicBezTo>
                  <a:cubicBezTo>
                    <a:pt x="700" y="2085"/>
                    <a:pt x="701" y="2085"/>
                    <a:pt x="702" y="2085"/>
                  </a:cubicBezTo>
                  <a:cubicBezTo>
                    <a:pt x="704" y="2085"/>
                    <a:pt x="707" y="2086"/>
                    <a:pt x="709" y="2086"/>
                  </a:cubicBezTo>
                  <a:cubicBezTo>
                    <a:pt x="712" y="2086"/>
                    <a:pt x="714" y="2086"/>
                    <a:pt x="717" y="2087"/>
                  </a:cubicBezTo>
                  <a:cubicBezTo>
                    <a:pt x="718" y="2087"/>
                    <a:pt x="719" y="2087"/>
                    <a:pt x="720" y="2087"/>
                  </a:cubicBezTo>
                  <a:cubicBezTo>
                    <a:pt x="720" y="2088"/>
                    <a:pt x="721" y="2088"/>
                    <a:pt x="721" y="2088"/>
                  </a:cubicBezTo>
                  <a:cubicBezTo>
                    <a:pt x="719" y="2088"/>
                    <a:pt x="718" y="2088"/>
                    <a:pt x="716" y="2089"/>
                  </a:cubicBezTo>
                  <a:cubicBezTo>
                    <a:pt x="712" y="2090"/>
                    <a:pt x="709" y="2091"/>
                    <a:pt x="705" y="2093"/>
                  </a:cubicBezTo>
                  <a:cubicBezTo>
                    <a:pt x="704" y="2094"/>
                    <a:pt x="702" y="2094"/>
                    <a:pt x="701" y="2095"/>
                  </a:cubicBezTo>
                  <a:cubicBezTo>
                    <a:pt x="699" y="2096"/>
                    <a:pt x="698" y="2097"/>
                    <a:pt x="697" y="2097"/>
                  </a:cubicBezTo>
                  <a:cubicBezTo>
                    <a:pt x="696" y="2098"/>
                    <a:pt x="695" y="2099"/>
                    <a:pt x="694" y="2100"/>
                  </a:cubicBezTo>
                  <a:cubicBezTo>
                    <a:pt x="693" y="2101"/>
                    <a:pt x="692" y="2101"/>
                    <a:pt x="691" y="2102"/>
                  </a:cubicBezTo>
                  <a:cubicBezTo>
                    <a:pt x="690" y="2103"/>
                    <a:pt x="689" y="2103"/>
                    <a:pt x="689" y="2104"/>
                  </a:cubicBezTo>
                  <a:cubicBezTo>
                    <a:pt x="688" y="2104"/>
                    <a:pt x="688" y="2105"/>
                    <a:pt x="688" y="2105"/>
                  </a:cubicBezTo>
                  <a:cubicBezTo>
                    <a:pt x="687" y="2106"/>
                    <a:pt x="686" y="2107"/>
                    <a:pt x="686" y="2107"/>
                  </a:cubicBezTo>
                  <a:cubicBezTo>
                    <a:pt x="686" y="2107"/>
                    <a:pt x="687" y="2106"/>
                    <a:pt x="688" y="2106"/>
                  </a:cubicBezTo>
                  <a:cubicBezTo>
                    <a:pt x="689" y="2105"/>
                    <a:pt x="690" y="2104"/>
                    <a:pt x="692" y="2103"/>
                  </a:cubicBezTo>
                  <a:cubicBezTo>
                    <a:pt x="693" y="2103"/>
                    <a:pt x="694" y="2102"/>
                    <a:pt x="695" y="2102"/>
                  </a:cubicBezTo>
                  <a:cubicBezTo>
                    <a:pt x="696" y="2101"/>
                    <a:pt x="697" y="2101"/>
                    <a:pt x="698" y="2100"/>
                  </a:cubicBezTo>
                  <a:cubicBezTo>
                    <a:pt x="700" y="2100"/>
                    <a:pt x="701" y="2099"/>
                    <a:pt x="702" y="2099"/>
                  </a:cubicBezTo>
                  <a:cubicBezTo>
                    <a:pt x="704" y="2098"/>
                    <a:pt x="705" y="2098"/>
                    <a:pt x="707" y="2097"/>
                  </a:cubicBezTo>
                  <a:cubicBezTo>
                    <a:pt x="710" y="2096"/>
                    <a:pt x="714" y="2095"/>
                    <a:pt x="717" y="2095"/>
                  </a:cubicBezTo>
                  <a:cubicBezTo>
                    <a:pt x="721" y="2094"/>
                    <a:pt x="725" y="2094"/>
                    <a:pt x="729" y="2093"/>
                  </a:cubicBezTo>
                  <a:cubicBezTo>
                    <a:pt x="734" y="2093"/>
                    <a:pt x="738" y="2093"/>
                    <a:pt x="742" y="2093"/>
                  </a:cubicBezTo>
                  <a:cubicBezTo>
                    <a:pt x="743" y="2093"/>
                    <a:pt x="743" y="2093"/>
                    <a:pt x="744" y="2093"/>
                  </a:cubicBezTo>
                  <a:cubicBezTo>
                    <a:pt x="744" y="2093"/>
                    <a:pt x="745" y="2093"/>
                    <a:pt x="745" y="2093"/>
                  </a:cubicBezTo>
                  <a:cubicBezTo>
                    <a:pt x="746" y="2093"/>
                    <a:pt x="747" y="2093"/>
                    <a:pt x="748" y="2094"/>
                  </a:cubicBezTo>
                  <a:cubicBezTo>
                    <a:pt x="748" y="2094"/>
                    <a:pt x="748" y="2094"/>
                    <a:pt x="748" y="2094"/>
                  </a:cubicBezTo>
                  <a:cubicBezTo>
                    <a:pt x="748" y="2094"/>
                    <a:pt x="748" y="2094"/>
                    <a:pt x="748" y="2093"/>
                  </a:cubicBezTo>
                  <a:cubicBezTo>
                    <a:pt x="748" y="2093"/>
                    <a:pt x="747" y="2093"/>
                    <a:pt x="747" y="2093"/>
                  </a:cubicBezTo>
                  <a:cubicBezTo>
                    <a:pt x="750" y="2093"/>
                    <a:pt x="753" y="2093"/>
                    <a:pt x="756" y="2093"/>
                  </a:cubicBezTo>
                  <a:cubicBezTo>
                    <a:pt x="760" y="2093"/>
                    <a:pt x="765" y="2093"/>
                    <a:pt x="769" y="2093"/>
                  </a:cubicBezTo>
                  <a:cubicBezTo>
                    <a:pt x="772" y="2093"/>
                    <a:pt x="774" y="2093"/>
                    <a:pt x="776" y="2093"/>
                  </a:cubicBezTo>
                  <a:cubicBezTo>
                    <a:pt x="778" y="2093"/>
                    <a:pt x="781" y="2093"/>
                    <a:pt x="783" y="2093"/>
                  </a:cubicBezTo>
                  <a:cubicBezTo>
                    <a:pt x="787" y="2092"/>
                    <a:pt x="791" y="2092"/>
                    <a:pt x="795" y="2091"/>
                  </a:cubicBezTo>
                  <a:cubicBezTo>
                    <a:pt x="798" y="2091"/>
                    <a:pt x="800" y="2091"/>
                    <a:pt x="803" y="2090"/>
                  </a:cubicBezTo>
                  <a:cubicBezTo>
                    <a:pt x="762" y="2105"/>
                    <a:pt x="717" y="2117"/>
                    <a:pt x="675" y="2135"/>
                  </a:cubicBezTo>
                  <a:cubicBezTo>
                    <a:pt x="671" y="2134"/>
                    <a:pt x="666" y="2133"/>
                    <a:pt x="660" y="2132"/>
                  </a:cubicBezTo>
                  <a:cubicBezTo>
                    <a:pt x="658" y="2132"/>
                    <a:pt x="657" y="2132"/>
                    <a:pt x="655" y="2131"/>
                  </a:cubicBezTo>
                  <a:cubicBezTo>
                    <a:pt x="653" y="2131"/>
                    <a:pt x="651" y="2131"/>
                    <a:pt x="649" y="2131"/>
                  </a:cubicBezTo>
                  <a:cubicBezTo>
                    <a:pt x="645" y="2130"/>
                    <a:pt x="641" y="2130"/>
                    <a:pt x="637" y="2129"/>
                  </a:cubicBezTo>
                  <a:cubicBezTo>
                    <a:pt x="633" y="2129"/>
                    <a:pt x="629" y="2129"/>
                    <a:pt x="625" y="2130"/>
                  </a:cubicBezTo>
                  <a:cubicBezTo>
                    <a:pt x="623" y="2130"/>
                    <a:pt x="621" y="2130"/>
                    <a:pt x="620" y="2131"/>
                  </a:cubicBezTo>
                  <a:cubicBezTo>
                    <a:pt x="619" y="2131"/>
                    <a:pt x="618" y="2131"/>
                    <a:pt x="617" y="2131"/>
                  </a:cubicBezTo>
                  <a:cubicBezTo>
                    <a:pt x="616" y="2131"/>
                    <a:pt x="616" y="2131"/>
                    <a:pt x="616" y="2131"/>
                  </a:cubicBezTo>
                  <a:cubicBezTo>
                    <a:pt x="616" y="2131"/>
                    <a:pt x="616" y="2131"/>
                    <a:pt x="616" y="2131"/>
                  </a:cubicBezTo>
                  <a:cubicBezTo>
                    <a:pt x="615" y="2132"/>
                    <a:pt x="615" y="2132"/>
                    <a:pt x="615" y="2132"/>
                  </a:cubicBezTo>
                  <a:cubicBezTo>
                    <a:pt x="615" y="2132"/>
                    <a:pt x="614" y="2132"/>
                    <a:pt x="614" y="2132"/>
                  </a:cubicBezTo>
                  <a:cubicBezTo>
                    <a:pt x="613" y="2132"/>
                    <a:pt x="612" y="2133"/>
                    <a:pt x="611" y="2133"/>
                  </a:cubicBezTo>
                  <a:cubicBezTo>
                    <a:pt x="610" y="2133"/>
                    <a:pt x="609" y="2134"/>
                    <a:pt x="608" y="2134"/>
                  </a:cubicBezTo>
                  <a:cubicBezTo>
                    <a:pt x="608" y="2134"/>
                    <a:pt x="607" y="2135"/>
                    <a:pt x="606" y="2135"/>
                  </a:cubicBezTo>
                  <a:cubicBezTo>
                    <a:pt x="605" y="2135"/>
                    <a:pt x="604" y="2136"/>
                    <a:pt x="604" y="2136"/>
                  </a:cubicBezTo>
                  <a:cubicBezTo>
                    <a:pt x="601" y="2138"/>
                    <a:pt x="598" y="2140"/>
                    <a:pt x="596" y="2142"/>
                  </a:cubicBezTo>
                  <a:cubicBezTo>
                    <a:pt x="594" y="2143"/>
                    <a:pt x="593" y="2144"/>
                    <a:pt x="593" y="2145"/>
                  </a:cubicBezTo>
                  <a:cubicBezTo>
                    <a:pt x="592" y="2146"/>
                    <a:pt x="591" y="2147"/>
                    <a:pt x="590" y="2148"/>
                  </a:cubicBezTo>
                  <a:cubicBezTo>
                    <a:pt x="589" y="2149"/>
                    <a:pt x="589" y="2150"/>
                    <a:pt x="588" y="2151"/>
                  </a:cubicBezTo>
                  <a:cubicBezTo>
                    <a:pt x="588" y="2152"/>
                    <a:pt x="587" y="2153"/>
                    <a:pt x="587" y="2154"/>
                  </a:cubicBezTo>
                  <a:cubicBezTo>
                    <a:pt x="586" y="2156"/>
                    <a:pt x="586" y="2157"/>
                    <a:pt x="586" y="2158"/>
                  </a:cubicBezTo>
                  <a:cubicBezTo>
                    <a:pt x="586" y="2159"/>
                    <a:pt x="586" y="2159"/>
                    <a:pt x="586" y="2159"/>
                  </a:cubicBezTo>
                  <a:cubicBezTo>
                    <a:pt x="586" y="2159"/>
                    <a:pt x="586" y="2159"/>
                    <a:pt x="586" y="2158"/>
                  </a:cubicBezTo>
                  <a:cubicBezTo>
                    <a:pt x="587" y="2158"/>
                    <a:pt x="587" y="2157"/>
                    <a:pt x="587" y="2156"/>
                  </a:cubicBezTo>
                  <a:cubicBezTo>
                    <a:pt x="588" y="2156"/>
                    <a:pt x="588" y="2155"/>
                    <a:pt x="588" y="2155"/>
                  </a:cubicBezTo>
                  <a:cubicBezTo>
                    <a:pt x="589" y="2154"/>
                    <a:pt x="590" y="2153"/>
                    <a:pt x="590" y="2153"/>
                  </a:cubicBezTo>
                  <a:cubicBezTo>
                    <a:pt x="591" y="2152"/>
                    <a:pt x="592" y="2151"/>
                    <a:pt x="592" y="2150"/>
                  </a:cubicBezTo>
                  <a:cubicBezTo>
                    <a:pt x="594" y="2149"/>
                    <a:pt x="596" y="2147"/>
                    <a:pt x="598" y="2146"/>
                  </a:cubicBezTo>
                  <a:cubicBezTo>
                    <a:pt x="601" y="2144"/>
                    <a:pt x="603" y="2143"/>
                    <a:pt x="606" y="2142"/>
                  </a:cubicBezTo>
                  <a:cubicBezTo>
                    <a:pt x="607" y="2141"/>
                    <a:pt x="608" y="2141"/>
                    <a:pt x="608" y="2141"/>
                  </a:cubicBezTo>
                  <a:cubicBezTo>
                    <a:pt x="609" y="2141"/>
                    <a:pt x="610" y="2140"/>
                    <a:pt x="611" y="2140"/>
                  </a:cubicBezTo>
                  <a:cubicBezTo>
                    <a:pt x="612" y="2140"/>
                    <a:pt x="612" y="2140"/>
                    <a:pt x="613" y="2139"/>
                  </a:cubicBezTo>
                  <a:cubicBezTo>
                    <a:pt x="614" y="2139"/>
                    <a:pt x="615" y="2139"/>
                    <a:pt x="616" y="2139"/>
                  </a:cubicBezTo>
                  <a:cubicBezTo>
                    <a:pt x="616" y="2139"/>
                    <a:pt x="616" y="2139"/>
                    <a:pt x="617" y="2139"/>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8" y="2138"/>
                    <a:pt x="618" y="2138"/>
                    <a:pt x="618" y="2138"/>
                  </a:cubicBezTo>
                  <a:cubicBezTo>
                    <a:pt x="619" y="2138"/>
                    <a:pt x="620" y="2138"/>
                    <a:pt x="621" y="2138"/>
                  </a:cubicBezTo>
                  <a:cubicBezTo>
                    <a:pt x="622" y="2138"/>
                    <a:pt x="624" y="2138"/>
                    <a:pt x="626" y="2137"/>
                  </a:cubicBezTo>
                  <a:cubicBezTo>
                    <a:pt x="630" y="2137"/>
                    <a:pt x="633" y="2137"/>
                    <a:pt x="637" y="2137"/>
                  </a:cubicBezTo>
                  <a:cubicBezTo>
                    <a:pt x="641" y="2137"/>
                    <a:pt x="645" y="2138"/>
                    <a:pt x="648" y="2138"/>
                  </a:cubicBezTo>
                  <a:cubicBezTo>
                    <a:pt x="652" y="2138"/>
                    <a:pt x="656" y="2139"/>
                    <a:pt x="659" y="2139"/>
                  </a:cubicBezTo>
                  <a:cubicBezTo>
                    <a:pt x="661" y="2139"/>
                    <a:pt x="663" y="2140"/>
                    <a:pt x="665" y="2140"/>
                  </a:cubicBezTo>
                  <a:cubicBezTo>
                    <a:pt x="638" y="2152"/>
                    <a:pt x="613" y="2168"/>
                    <a:pt x="593" y="2188"/>
                  </a:cubicBezTo>
                  <a:cubicBezTo>
                    <a:pt x="622" y="2165"/>
                    <a:pt x="648" y="2155"/>
                    <a:pt x="677" y="2147"/>
                  </a:cubicBezTo>
                  <a:cubicBezTo>
                    <a:pt x="673" y="2149"/>
                    <a:pt x="669" y="2152"/>
                    <a:pt x="665" y="2156"/>
                  </a:cubicBezTo>
                  <a:cubicBezTo>
                    <a:pt x="663" y="2158"/>
                    <a:pt x="660" y="2160"/>
                    <a:pt x="658" y="2163"/>
                  </a:cubicBezTo>
                  <a:cubicBezTo>
                    <a:pt x="655" y="2165"/>
                    <a:pt x="653" y="2168"/>
                    <a:pt x="650" y="2170"/>
                  </a:cubicBezTo>
                  <a:cubicBezTo>
                    <a:pt x="648" y="2173"/>
                    <a:pt x="646" y="2175"/>
                    <a:pt x="643" y="2178"/>
                  </a:cubicBezTo>
                  <a:cubicBezTo>
                    <a:pt x="641" y="2181"/>
                    <a:pt x="639" y="2184"/>
                    <a:pt x="636" y="2186"/>
                  </a:cubicBezTo>
                  <a:cubicBezTo>
                    <a:pt x="632" y="2192"/>
                    <a:pt x="628" y="2198"/>
                    <a:pt x="624" y="2203"/>
                  </a:cubicBezTo>
                  <a:cubicBezTo>
                    <a:pt x="622" y="2206"/>
                    <a:pt x="620" y="2209"/>
                    <a:pt x="618" y="2212"/>
                  </a:cubicBezTo>
                  <a:cubicBezTo>
                    <a:pt x="616" y="2214"/>
                    <a:pt x="614" y="2217"/>
                    <a:pt x="612" y="2220"/>
                  </a:cubicBezTo>
                  <a:cubicBezTo>
                    <a:pt x="608" y="2225"/>
                    <a:pt x="604" y="2230"/>
                    <a:pt x="601" y="2235"/>
                  </a:cubicBezTo>
                  <a:cubicBezTo>
                    <a:pt x="597" y="2240"/>
                    <a:pt x="593" y="2244"/>
                    <a:pt x="590" y="2248"/>
                  </a:cubicBezTo>
                  <a:cubicBezTo>
                    <a:pt x="588" y="2250"/>
                    <a:pt x="587" y="2252"/>
                    <a:pt x="585" y="2254"/>
                  </a:cubicBezTo>
                  <a:cubicBezTo>
                    <a:pt x="583" y="2255"/>
                    <a:pt x="582" y="2257"/>
                    <a:pt x="580" y="2259"/>
                  </a:cubicBezTo>
                  <a:cubicBezTo>
                    <a:pt x="579" y="2260"/>
                    <a:pt x="577" y="2262"/>
                    <a:pt x="576" y="2263"/>
                  </a:cubicBezTo>
                  <a:cubicBezTo>
                    <a:pt x="575" y="2264"/>
                    <a:pt x="574" y="2265"/>
                    <a:pt x="572" y="2266"/>
                  </a:cubicBezTo>
                  <a:cubicBezTo>
                    <a:pt x="570" y="2269"/>
                    <a:pt x="568" y="2270"/>
                    <a:pt x="567" y="2271"/>
                  </a:cubicBezTo>
                  <a:cubicBezTo>
                    <a:pt x="566" y="2272"/>
                    <a:pt x="565" y="2273"/>
                    <a:pt x="565" y="2273"/>
                  </a:cubicBezTo>
                  <a:cubicBezTo>
                    <a:pt x="565" y="2273"/>
                    <a:pt x="566" y="2272"/>
                    <a:pt x="567" y="2272"/>
                  </a:cubicBezTo>
                  <a:cubicBezTo>
                    <a:pt x="568" y="2271"/>
                    <a:pt x="569" y="2271"/>
                    <a:pt x="570" y="2270"/>
                  </a:cubicBezTo>
                  <a:cubicBezTo>
                    <a:pt x="571" y="2269"/>
                    <a:pt x="572" y="2269"/>
                    <a:pt x="573" y="2268"/>
                  </a:cubicBezTo>
                  <a:cubicBezTo>
                    <a:pt x="575" y="2267"/>
                    <a:pt x="576" y="2266"/>
                    <a:pt x="578" y="2265"/>
                  </a:cubicBezTo>
                  <a:cubicBezTo>
                    <a:pt x="579" y="2264"/>
                    <a:pt x="581" y="2262"/>
                    <a:pt x="582" y="2261"/>
                  </a:cubicBezTo>
                  <a:cubicBezTo>
                    <a:pt x="584" y="2260"/>
                    <a:pt x="586" y="2258"/>
                    <a:pt x="588" y="2256"/>
                  </a:cubicBezTo>
                  <a:cubicBezTo>
                    <a:pt x="590" y="2255"/>
                    <a:pt x="591" y="2253"/>
                    <a:pt x="593" y="2251"/>
                  </a:cubicBezTo>
                  <a:cubicBezTo>
                    <a:pt x="595" y="2249"/>
                    <a:pt x="597" y="2247"/>
                    <a:pt x="599" y="2245"/>
                  </a:cubicBezTo>
                  <a:cubicBezTo>
                    <a:pt x="601" y="2243"/>
                    <a:pt x="603" y="2241"/>
                    <a:pt x="605" y="2239"/>
                  </a:cubicBezTo>
                  <a:cubicBezTo>
                    <a:pt x="609" y="2234"/>
                    <a:pt x="613" y="2229"/>
                    <a:pt x="617" y="2224"/>
                  </a:cubicBezTo>
                  <a:cubicBezTo>
                    <a:pt x="619" y="2221"/>
                    <a:pt x="622" y="2219"/>
                    <a:pt x="624" y="2216"/>
                  </a:cubicBezTo>
                  <a:cubicBezTo>
                    <a:pt x="626" y="2213"/>
                    <a:pt x="628" y="2211"/>
                    <a:pt x="630" y="2208"/>
                  </a:cubicBezTo>
                  <a:cubicBezTo>
                    <a:pt x="634" y="2202"/>
                    <a:pt x="638" y="2197"/>
                    <a:pt x="643" y="2191"/>
                  </a:cubicBezTo>
                  <a:cubicBezTo>
                    <a:pt x="647" y="2186"/>
                    <a:pt x="651" y="2180"/>
                    <a:pt x="656" y="2175"/>
                  </a:cubicBezTo>
                  <a:cubicBezTo>
                    <a:pt x="658" y="2173"/>
                    <a:pt x="661" y="2170"/>
                    <a:pt x="663" y="2168"/>
                  </a:cubicBezTo>
                  <a:cubicBezTo>
                    <a:pt x="665" y="2166"/>
                    <a:pt x="668" y="2163"/>
                    <a:pt x="670" y="2161"/>
                  </a:cubicBezTo>
                  <a:cubicBezTo>
                    <a:pt x="675" y="2157"/>
                    <a:pt x="679" y="2153"/>
                    <a:pt x="684" y="2149"/>
                  </a:cubicBezTo>
                  <a:cubicBezTo>
                    <a:pt x="688" y="2146"/>
                    <a:pt x="691" y="2144"/>
                    <a:pt x="694" y="2142"/>
                  </a:cubicBezTo>
                  <a:cubicBezTo>
                    <a:pt x="701" y="2140"/>
                    <a:pt x="707" y="2139"/>
                    <a:pt x="714" y="2137"/>
                  </a:cubicBezTo>
                  <a:cubicBezTo>
                    <a:pt x="718" y="2136"/>
                    <a:pt x="722" y="2135"/>
                    <a:pt x="726" y="2134"/>
                  </a:cubicBezTo>
                  <a:cubicBezTo>
                    <a:pt x="725" y="2135"/>
                    <a:pt x="724" y="2136"/>
                    <a:pt x="723" y="2136"/>
                  </a:cubicBezTo>
                  <a:cubicBezTo>
                    <a:pt x="722" y="2137"/>
                    <a:pt x="722" y="2137"/>
                    <a:pt x="721" y="2137"/>
                  </a:cubicBezTo>
                  <a:cubicBezTo>
                    <a:pt x="720" y="2138"/>
                    <a:pt x="720" y="2138"/>
                    <a:pt x="719" y="2139"/>
                  </a:cubicBezTo>
                  <a:cubicBezTo>
                    <a:pt x="718" y="2139"/>
                    <a:pt x="717" y="2140"/>
                    <a:pt x="716" y="2141"/>
                  </a:cubicBezTo>
                  <a:cubicBezTo>
                    <a:pt x="715" y="2142"/>
                    <a:pt x="714" y="2143"/>
                    <a:pt x="712" y="2144"/>
                  </a:cubicBezTo>
                  <a:cubicBezTo>
                    <a:pt x="711" y="2145"/>
                    <a:pt x="710" y="2146"/>
                    <a:pt x="709" y="2146"/>
                  </a:cubicBezTo>
                  <a:cubicBezTo>
                    <a:pt x="707" y="2148"/>
                    <a:pt x="704" y="2150"/>
                    <a:pt x="702" y="2152"/>
                  </a:cubicBezTo>
                  <a:cubicBezTo>
                    <a:pt x="700" y="2154"/>
                    <a:pt x="698" y="2156"/>
                    <a:pt x="696" y="2158"/>
                  </a:cubicBezTo>
                  <a:cubicBezTo>
                    <a:pt x="694" y="2159"/>
                    <a:pt x="694" y="2159"/>
                    <a:pt x="694" y="2159"/>
                  </a:cubicBezTo>
                  <a:cubicBezTo>
                    <a:pt x="692" y="2161"/>
                    <a:pt x="692" y="2161"/>
                    <a:pt x="692" y="2161"/>
                  </a:cubicBezTo>
                  <a:cubicBezTo>
                    <a:pt x="691" y="2162"/>
                    <a:pt x="690" y="2163"/>
                    <a:pt x="689" y="2164"/>
                  </a:cubicBezTo>
                  <a:cubicBezTo>
                    <a:pt x="688" y="2165"/>
                    <a:pt x="687" y="2166"/>
                    <a:pt x="686" y="2167"/>
                  </a:cubicBezTo>
                  <a:cubicBezTo>
                    <a:pt x="685" y="2168"/>
                    <a:pt x="684" y="2169"/>
                    <a:pt x="683" y="2170"/>
                  </a:cubicBezTo>
                  <a:cubicBezTo>
                    <a:pt x="681" y="2172"/>
                    <a:pt x="679" y="2174"/>
                    <a:pt x="677" y="2176"/>
                  </a:cubicBezTo>
                  <a:cubicBezTo>
                    <a:pt x="676" y="2178"/>
                    <a:pt x="674" y="2180"/>
                    <a:pt x="672" y="2182"/>
                  </a:cubicBezTo>
                  <a:cubicBezTo>
                    <a:pt x="671" y="2183"/>
                    <a:pt x="670" y="2183"/>
                    <a:pt x="669" y="2184"/>
                  </a:cubicBezTo>
                  <a:cubicBezTo>
                    <a:pt x="668" y="2185"/>
                    <a:pt x="668" y="2186"/>
                    <a:pt x="667" y="2187"/>
                  </a:cubicBezTo>
                  <a:cubicBezTo>
                    <a:pt x="665" y="2189"/>
                    <a:pt x="663" y="2191"/>
                    <a:pt x="662" y="2193"/>
                  </a:cubicBezTo>
                  <a:cubicBezTo>
                    <a:pt x="660" y="2195"/>
                    <a:pt x="659" y="2196"/>
                    <a:pt x="658" y="2198"/>
                  </a:cubicBezTo>
                  <a:cubicBezTo>
                    <a:pt x="656" y="2200"/>
                    <a:pt x="655" y="2201"/>
                    <a:pt x="654" y="2203"/>
                  </a:cubicBezTo>
                  <a:cubicBezTo>
                    <a:pt x="652" y="2204"/>
                    <a:pt x="651" y="2206"/>
                    <a:pt x="650" y="2207"/>
                  </a:cubicBezTo>
                  <a:cubicBezTo>
                    <a:pt x="648" y="2210"/>
                    <a:pt x="646" y="2212"/>
                    <a:pt x="644" y="2214"/>
                  </a:cubicBezTo>
                  <a:cubicBezTo>
                    <a:pt x="643" y="2216"/>
                    <a:pt x="642" y="2218"/>
                    <a:pt x="641" y="2219"/>
                  </a:cubicBezTo>
                  <a:cubicBezTo>
                    <a:pt x="640" y="2220"/>
                    <a:pt x="640" y="2221"/>
                    <a:pt x="640" y="2221"/>
                  </a:cubicBezTo>
                  <a:cubicBezTo>
                    <a:pt x="640" y="2221"/>
                    <a:pt x="640" y="2220"/>
                    <a:pt x="641" y="2219"/>
                  </a:cubicBezTo>
                  <a:cubicBezTo>
                    <a:pt x="642" y="2219"/>
                    <a:pt x="644" y="2217"/>
                    <a:pt x="646" y="2215"/>
                  </a:cubicBezTo>
                  <a:cubicBezTo>
                    <a:pt x="648" y="2214"/>
                    <a:pt x="650" y="2212"/>
                    <a:pt x="652" y="2209"/>
                  </a:cubicBezTo>
                  <a:cubicBezTo>
                    <a:pt x="655" y="2207"/>
                    <a:pt x="658" y="2204"/>
                    <a:pt x="661" y="2201"/>
                  </a:cubicBezTo>
                  <a:cubicBezTo>
                    <a:pt x="664" y="2198"/>
                    <a:pt x="667" y="2195"/>
                    <a:pt x="671" y="2191"/>
                  </a:cubicBezTo>
                  <a:cubicBezTo>
                    <a:pt x="672" y="2191"/>
                    <a:pt x="673" y="2190"/>
                    <a:pt x="674" y="2189"/>
                  </a:cubicBezTo>
                  <a:cubicBezTo>
                    <a:pt x="675" y="2188"/>
                    <a:pt x="676" y="2187"/>
                    <a:pt x="677" y="2186"/>
                  </a:cubicBezTo>
                  <a:cubicBezTo>
                    <a:pt x="678" y="2184"/>
                    <a:pt x="680" y="2183"/>
                    <a:pt x="682" y="2181"/>
                  </a:cubicBezTo>
                  <a:cubicBezTo>
                    <a:pt x="686" y="2177"/>
                    <a:pt x="690" y="2173"/>
                    <a:pt x="695" y="2169"/>
                  </a:cubicBezTo>
                  <a:cubicBezTo>
                    <a:pt x="696" y="2168"/>
                    <a:pt x="697" y="2167"/>
                    <a:pt x="698" y="2167"/>
                  </a:cubicBezTo>
                  <a:cubicBezTo>
                    <a:pt x="699" y="2165"/>
                    <a:pt x="699" y="2165"/>
                    <a:pt x="699" y="2165"/>
                  </a:cubicBezTo>
                  <a:cubicBezTo>
                    <a:pt x="701" y="2164"/>
                    <a:pt x="701" y="2164"/>
                    <a:pt x="701" y="2164"/>
                  </a:cubicBezTo>
                  <a:cubicBezTo>
                    <a:pt x="703" y="2162"/>
                    <a:pt x="705" y="2160"/>
                    <a:pt x="707" y="2158"/>
                  </a:cubicBezTo>
                  <a:cubicBezTo>
                    <a:pt x="710" y="2156"/>
                    <a:pt x="712" y="2154"/>
                    <a:pt x="714" y="2153"/>
                  </a:cubicBezTo>
                  <a:cubicBezTo>
                    <a:pt x="715" y="2152"/>
                    <a:pt x="716" y="2151"/>
                    <a:pt x="717" y="2150"/>
                  </a:cubicBezTo>
                  <a:cubicBezTo>
                    <a:pt x="718" y="2149"/>
                    <a:pt x="719" y="2148"/>
                    <a:pt x="721" y="2147"/>
                  </a:cubicBezTo>
                  <a:cubicBezTo>
                    <a:pt x="722" y="2146"/>
                    <a:pt x="723" y="2146"/>
                    <a:pt x="724" y="2145"/>
                  </a:cubicBezTo>
                  <a:cubicBezTo>
                    <a:pt x="724" y="2144"/>
                    <a:pt x="725" y="2144"/>
                    <a:pt x="725" y="2143"/>
                  </a:cubicBezTo>
                  <a:cubicBezTo>
                    <a:pt x="726" y="2143"/>
                    <a:pt x="727" y="2143"/>
                    <a:pt x="727" y="2142"/>
                  </a:cubicBezTo>
                  <a:cubicBezTo>
                    <a:pt x="729" y="2141"/>
                    <a:pt x="732" y="2139"/>
                    <a:pt x="734" y="2137"/>
                  </a:cubicBezTo>
                  <a:cubicBezTo>
                    <a:pt x="735" y="2136"/>
                    <a:pt x="736" y="2136"/>
                    <a:pt x="737" y="2135"/>
                  </a:cubicBezTo>
                  <a:cubicBezTo>
                    <a:pt x="738" y="2134"/>
                    <a:pt x="739" y="2134"/>
                    <a:pt x="740" y="2133"/>
                  </a:cubicBezTo>
                  <a:cubicBezTo>
                    <a:pt x="741" y="2132"/>
                    <a:pt x="742" y="2131"/>
                    <a:pt x="743" y="2131"/>
                  </a:cubicBezTo>
                  <a:cubicBezTo>
                    <a:pt x="744" y="2130"/>
                    <a:pt x="744" y="2130"/>
                    <a:pt x="745" y="2130"/>
                  </a:cubicBezTo>
                  <a:cubicBezTo>
                    <a:pt x="745" y="2130"/>
                    <a:pt x="745" y="2130"/>
                    <a:pt x="745" y="2129"/>
                  </a:cubicBezTo>
                  <a:cubicBezTo>
                    <a:pt x="760" y="2126"/>
                    <a:pt x="775" y="2122"/>
                    <a:pt x="788" y="2118"/>
                  </a:cubicBezTo>
                  <a:cubicBezTo>
                    <a:pt x="773" y="2169"/>
                    <a:pt x="735" y="2195"/>
                    <a:pt x="710" y="2235"/>
                  </a:cubicBezTo>
                  <a:cubicBezTo>
                    <a:pt x="709" y="2236"/>
                    <a:pt x="708" y="2236"/>
                    <a:pt x="707" y="2236"/>
                  </a:cubicBezTo>
                  <a:cubicBezTo>
                    <a:pt x="703" y="2236"/>
                    <a:pt x="699" y="2237"/>
                    <a:pt x="694" y="2238"/>
                  </a:cubicBezTo>
                  <a:cubicBezTo>
                    <a:pt x="689" y="2238"/>
                    <a:pt x="683" y="2240"/>
                    <a:pt x="678" y="2241"/>
                  </a:cubicBezTo>
                  <a:cubicBezTo>
                    <a:pt x="676" y="2242"/>
                    <a:pt x="675" y="2242"/>
                    <a:pt x="673" y="2242"/>
                  </a:cubicBezTo>
                  <a:cubicBezTo>
                    <a:pt x="672" y="2243"/>
                    <a:pt x="671" y="2243"/>
                    <a:pt x="669" y="2244"/>
                  </a:cubicBezTo>
                  <a:cubicBezTo>
                    <a:pt x="668" y="2244"/>
                    <a:pt x="668" y="2244"/>
                    <a:pt x="667" y="2245"/>
                  </a:cubicBezTo>
                  <a:cubicBezTo>
                    <a:pt x="666" y="2245"/>
                    <a:pt x="666" y="2245"/>
                    <a:pt x="666" y="2245"/>
                  </a:cubicBezTo>
                  <a:cubicBezTo>
                    <a:pt x="666" y="2245"/>
                    <a:pt x="666" y="2245"/>
                    <a:pt x="666" y="2245"/>
                  </a:cubicBezTo>
                  <a:cubicBezTo>
                    <a:pt x="666" y="2245"/>
                    <a:pt x="666" y="2245"/>
                    <a:pt x="666" y="2245"/>
                  </a:cubicBezTo>
                  <a:cubicBezTo>
                    <a:pt x="665" y="2246"/>
                    <a:pt x="665" y="2246"/>
                    <a:pt x="665" y="2246"/>
                  </a:cubicBezTo>
                  <a:cubicBezTo>
                    <a:pt x="664" y="2246"/>
                    <a:pt x="663" y="2246"/>
                    <a:pt x="663" y="2246"/>
                  </a:cubicBezTo>
                  <a:cubicBezTo>
                    <a:pt x="662" y="2247"/>
                    <a:pt x="661" y="2247"/>
                    <a:pt x="660" y="2247"/>
                  </a:cubicBezTo>
                  <a:cubicBezTo>
                    <a:pt x="654" y="2250"/>
                    <a:pt x="649" y="2253"/>
                    <a:pt x="643" y="2257"/>
                  </a:cubicBezTo>
                  <a:cubicBezTo>
                    <a:pt x="638" y="2261"/>
                    <a:pt x="632" y="2266"/>
                    <a:pt x="628" y="2272"/>
                  </a:cubicBezTo>
                  <a:cubicBezTo>
                    <a:pt x="626" y="2273"/>
                    <a:pt x="625" y="2275"/>
                    <a:pt x="624" y="2277"/>
                  </a:cubicBezTo>
                  <a:cubicBezTo>
                    <a:pt x="621" y="2279"/>
                    <a:pt x="617" y="2281"/>
                    <a:pt x="614" y="2284"/>
                  </a:cubicBezTo>
                  <a:cubicBezTo>
                    <a:pt x="613" y="2284"/>
                    <a:pt x="612" y="2285"/>
                    <a:pt x="611" y="2286"/>
                  </a:cubicBezTo>
                  <a:cubicBezTo>
                    <a:pt x="610" y="2287"/>
                    <a:pt x="609" y="2287"/>
                    <a:pt x="608" y="2288"/>
                  </a:cubicBezTo>
                  <a:cubicBezTo>
                    <a:pt x="606" y="2290"/>
                    <a:pt x="604" y="2291"/>
                    <a:pt x="602" y="2293"/>
                  </a:cubicBezTo>
                  <a:cubicBezTo>
                    <a:pt x="600" y="2294"/>
                    <a:pt x="598" y="2296"/>
                    <a:pt x="596" y="2298"/>
                  </a:cubicBezTo>
                  <a:cubicBezTo>
                    <a:pt x="596" y="2298"/>
                    <a:pt x="595" y="2299"/>
                    <a:pt x="594" y="2300"/>
                  </a:cubicBezTo>
                  <a:cubicBezTo>
                    <a:pt x="593" y="2301"/>
                    <a:pt x="592" y="2302"/>
                    <a:pt x="591" y="2302"/>
                  </a:cubicBezTo>
                  <a:cubicBezTo>
                    <a:pt x="589" y="2304"/>
                    <a:pt x="588" y="2306"/>
                    <a:pt x="586" y="2307"/>
                  </a:cubicBezTo>
                  <a:cubicBezTo>
                    <a:pt x="585" y="2309"/>
                    <a:pt x="583" y="2310"/>
                    <a:pt x="582" y="2312"/>
                  </a:cubicBezTo>
                  <a:cubicBezTo>
                    <a:pt x="580" y="2313"/>
                    <a:pt x="579" y="2315"/>
                    <a:pt x="579" y="2316"/>
                  </a:cubicBezTo>
                  <a:cubicBezTo>
                    <a:pt x="578" y="2318"/>
                    <a:pt x="577" y="2319"/>
                    <a:pt x="577" y="2320"/>
                  </a:cubicBezTo>
                  <a:cubicBezTo>
                    <a:pt x="577" y="2321"/>
                    <a:pt x="577" y="2322"/>
                    <a:pt x="577" y="2323"/>
                  </a:cubicBezTo>
                  <a:cubicBezTo>
                    <a:pt x="577" y="2323"/>
                    <a:pt x="577" y="2324"/>
                    <a:pt x="577" y="2324"/>
                  </a:cubicBezTo>
                  <a:cubicBezTo>
                    <a:pt x="577" y="2324"/>
                    <a:pt x="577" y="2323"/>
                    <a:pt x="578" y="2323"/>
                  </a:cubicBezTo>
                  <a:cubicBezTo>
                    <a:pt x="578" y="2323"/>
                    <a:pt x="578" y="2322"/>
                    <a:pt x="578" y="2322"/>
                  </a:cubicBezTo>
                  <a:cubicBezTo>
                    <a:pt x="578" y="2322"/>
                    <a:pt x="578" y="2321"/>
                    <a:pt x="579" y="2321"/>
                  </a:cubicBezTo>
                  <a:cubicBezTo>
                    <a:pt x="579" y="2320"/>
                    <a:pt x="580" y="2319"/>
                    <a:pt x="581" y="2318"/>
                  </a:cubicBezTo>
                  <a:cubicBezTo>
                    <a:pt x="582" y="2317"/>
                    <a:pt x="583" y="2316"/>
                    <a:pt x="585" y="2315"/>
                  </a:cubicBezTo>
                  <a:cubicBezTo>
                    <a:pt x="586" y="2314"/>
                    <a:pt x="588" y="2313"/>
                    <a:pt x="590" y="2312"/>
                  </a:cubicBezTo>
                  <a:cubicBezTo>
                    <a:pt x="592" y="2310"/>
                    <a:pt x="594" y="2309"/>
                    <a:pt x="595" y="2308"/>
                  </a:cubicBezTo>
                  <a:cubicBezTo>
                    <a:pt x="596" y="2307"/>
                    <a:pt x="597" y="2306"/>
                    <a:pt x="598" y="2306"/>
                  </a:cubicBezTo>
                  <a:cubicBezTo>
                    <a:pt x="599" y="2305"/>
                    <a:pt x="600" y="2304"/>
                    <a:pt x="601" y="2304"/>
                  </a:cubicBezTo>
                  <a:cubicBezTo>
                    <a:pt x="603" y="2302"/>
                    <a:pt x="605" y="2300"/>
                    <a:pt x="607" y="2299"/>
                  </a:cubicBezTo>
                  <a:cubicBezTo>
                    <a:pt x="609" y="2297"/>
                    <a:pt x="611" y="2296"/>
                    <a:pt x="613" y="2294"/>
                  </a:cubicBezTo>
                  <a:cubicBezTo>
                    <a:pt x="614" y="2293"/>
                    <a:pt x="615" y="2292"/>
                    <a:pt x="616" y="2292"/>
                  </a:cubicBezTo>
                  <a:cubicBezTo>
                    <a:pt x="616" y="2291"/>
                    <a:pt x="617" y="2291"/>
                    <a:pt x="617" y="2290"/>
                  </a:cubicBezTo>
                  <a:cubicBezTo>
                    <a:pt x="615" y="2297"/>
                    <a:pt x="613" y="2302"/>
                    <a:pt x="611" y="2307"/>
                  </a:cubicBezTo>
                  <a:cubicBezTo>
                    <a:pt x="610" y="2308"/>
                    <a:pt x="610" y="2309"/>
                    <a:pt x="610" y="2310"/>
                  </a:cubicBezTo>
                  <a:cubicBezTo>
                    <a:pt x="609" y="2310"/>
                    <a:pt x="609" y="2311"/>
                    <a:pt x="609" y="2311"/>
                  </a:cubicBezTo>
                  <a:cubicBezTo>
                    <a:pt x="608" y="2312"/>
                    <a:pt x="608" y="2313"/>
                    <a:pt x="607" y="2313"/>
                  </a:cubicBezTo>
                  <a:cubicBezTo>
                    <a:pt x="607" y="2314"/>
                    <a:pt x="607" y="2315"/>
                    <a:pt x="606" y="2315"/>
                  </a:cubicBezTo>
                  <a:cubicBezTo>
                    <a:pt x="606" y="2316"/>
                    <a:pt x="605" y="2318"/>
                    <a:pt x="604" y="2319"/>
                  </a:cubicBezTo>
                  <a:cubicBezTo>
                    <a:pt x="603" y="2320"/>
                    <a:pt x="602" y="2321"/>
                    <a:pt x="601" y="2322"/>
                  </a:cubicBezTo>
                  <a:cubicBezTo>
                    <a:pt x="598" y="2326"/>
                    <a:pt x="594" y="2330"/>
                    <a:pt x="591" y="2334"/>
                  </a:cubicBezTo>
                  <a:cubicBezTo>
                    <a:pt x="587" y="2337"/>
                    <a:pt x="584" y="2340"/>
                    <a:pt x="581" y="2343"/>
                  </a:cubicBezTo>
                  <a:cubicBezTo>
                    <a:pt x="578" y="2346"/>
                    <a:pt x="575" y="2348"/>
                    <a:pt x="573" y="2350"/>
                  </a:cubicBezTo>
                  <a:cubicBezTo>
                    <a:pt x="571" y="2352"/>
                    <a:pt x="569" y="2353"/>
                    <a:pt x="568" y="2354"/>
                  </a:cubicBezTo>
                  <a:cubicBezTo>
                    <a:pt x="567" y="2355"/>
                    <a:pt x="566" y="2356"/>
                    <a:pt x="566" y="2356"/>
                  </a:cubicBezTo>
                  <a:cubicBezTo>
                    <a:pt x="566" y="2356"/>
                    <a:pt x="567" y="2355"/>
                    <a:pt x="568" y="2354"/>
                  </a:cubicBezTo>
                  <a:cubicBezTo>
                    <a:pt x="569" y="2354"/>
                    <a:pt x="571" y="2353"/>
                    <a:pt x="574" y="2351"/>
                  </a:cubicBezTo>
                  <a:cubicBezTo>
                    <a:pt x="576" y="2350"/>
                    <a:pt x="580" y="2348"/>
                    <a:pt x="583" y="2345"/>
                  </a:cubicBezTo>
                  <a:cubicBezTo>
                    <a:pt x="585" y="2344"/>
                    <a:pt x="586" y="2343"/>
                    <a:pt x="588" y="2342"/>
                  </a:cubicBezTo>
                  <a:cubicBezTo>
                    <a:pt x="590" y="2340"/>
                    <a:pt x="592" y="2339"/>
                    <a:pt x="594" y="2337"/>
                  </a:cubicBezTo>
                  <a:cubicBezTo>
                    <a:pt x="598" y="2334"/>
                    <a:pt x="602" y="2330"/>
                    <a:pt x="606" y="2326"/>
                  </a:cubicBezTo>
                  <a:cubicBezTo>
                    <a:pt x="607" y="2325"/>
                    <a:pt x="608" y="2324"/>
                    <a:pt x="609" y="2322"/>
                  </a:cubicBezTo>
                  <a:cubicBezTo>
                    <a:pt x="610" y="2321"/>
                    <a:pt x="611" y="2320"/>
                    <a:pt x="612" y="2319"/>
                  </a:cubicBezTo>
                  <a:cubicBezTo>
                    <a:pt x="612" y="2318"/>
                    <a:pt x="613" y="2317"/>
                    <a:pt x="613" y="2317"/>
                  </a:cubicBezTo>
                  <a:cubicBezTo>
                    <a:pt x="614" y="2316"/>
                    <a:pt x="614" y="2315"/>
                    <a:pt x="614" y="2315"/>
                  </a:cubicBezTo>
                  <a:cubicBezTo>
                    <a:pt x="615" y="2314"/>
                    <a:pt x="615" y="2313"/>
                    <a:pt x="616" y="2313"/>
                  </a:cubicBezTo>
                  <a:cubicBezTo>
                    <a:pt x="616" y="2312"/>
                    <a:pt x="616" y="2311"/>
                    <a:pt x="617" y="2311"/>
                  </a:cubicBezTo>
                  <a:cubicBezTo>
                    <a:pt x="618" y="2308"/>
                    <a:pt x="620" y="2305"/>
                    <a:pt x="621" y="2302"/>
                  </a:cubicBezTo>
                  <a:cubicBezTo>
                    <a:pt x="622" y="2298"/>
                    <a:pt x="623" y="2295"/>
                    <a:pt x="624" y="2293"/>
                  </a:cubicBezTo>
                  <a:cubicBezTo>
                    <a:pt x="625" y="2292"/>
                    <a:pt x="625" y="2291"/>
                    <a:pt x="625" y="2290"/>
                  </a:cubicBezTo>
                  <a:cubicBezTo>
                    <a:pt x="626" y="2289"/>
                    <a:pt x="626" y="2289"/>
                    <a:pt x="626" y="2289"/>
                  </a:cubicBezTo>
                  <a:cubicBezTo>
                    <a:pt x="626" y="2289"/>
                    <a:pt x="626" y="2289"/>
                    <a:pt x="626" y="2288"/>
                  </a:cubicBezTo>
                  <a:cubicBezTo>
                    <a:pt x="627" y="2286"/>
                    <a:pt x="627" y="2286"/>
                    <a:pt x="627" y="2286"/>
                  </a:cubicBezTo>
                  <a:cubicBezTo>
                    <a:pt x="628" y="2286"/>
                    <a:pt x="628" y="2285"/>
                    <a:pt x="629" y="2284"/>
                  </a:cubicBezTo>
                  <a:cubicBezTo>
                    <a:pt x="629" y="2283"/>
                    <a:pt x="630" y="2282"/>
                    <a:pt x="631" y="2280"/>
                  </a:cubicBezTo>
                  <a:cubicBezTo>
                    <a:pt x="632" y="2280"/>
                    <a:pt x="632" y="2279"/>
                    <a:pt x="633" y="2278"/>
                  </a:cubicBezTo>
                  <a:cubicBezTo>
                    <a:pt x="633" y="2278"/>
                    <a:pt x="634" y="2277"/>
                    <a:pt x="634" y="2277"/>
                  </a:cubicBezTo>
                  <a:cubicBezTo>
                    <a:pt x="638" y="2272"/>
                    <a:pt x="643" y="2267"/>
                    <a:pt x="648" y="2263"/>
                  </a:cubicBezTo>
                  <a:cubicBezTo>
                    <a:pt x="648" y="2263"/>
                    <a:pt x="649" y="2263"/>
                    <a:pt x="650" y="2262"/>
                  </a:cubicBezTo>
                  <a:cubicBezTo>
                    <a:pt x="650" y="2262"/>
                    <a:pt x="651" y="2261"/>
                    <a:pt x="651" y="2261"/>
                  </a:cubicBezTo>
                  <a:cubicBezTo>
                    <a:pt x="653" y="2260"/>
                    <a:pt x="654" y="2259"/>
                    <a:pt x="655" y="2258"/>
                  </a:cubicBezTo>
                  <a:cubicBezTo>
                    <a:pt x="658" y="2257"/>
                    <a:pt x="661" y="2255"/>
                    <a:pt x="663" y="2254"/>
                  </a:cubicBezTo>
                  <a:cubicBezTo>
                    <a:pt x="664" y="2253"/>
                    <a:pt x="665" y="2253"/>
                    <a:pt x="665" y="2253"/>
                  </a:cubicBezTo>
                  <a:cubicBezTo>
                    <a:pt x="666" y="2252"/>
                    <a:pt x="667" y="2252"/>
                    <a:pt x="667" y="2252"/>
                  </a:cubicBezTo>
                  <a:cubicBezTo>
                    <a:pt x="668" y="2251"/>
                    <a:pt x="668" y="2251"/>
                    <a:pt x="668" y="2251"/>
                  </a:cubicBezTo>
                  <a:cubicBezTo>
                    <a:pt x="669" y="2251"/>
                    <a:pt x="669" y="2251"/>
                    <a:pt x="669" y="2251"/>
                  </a:cubicBezTo>
                  <a:cubicBezTo>
                    <a:pt x="669" y="2251"/>
                    <a:pt x="669" y="2251"/>
                    <a:pt x="669" y="2251"/>
                  </a:cubicBezTo>
                  <a:cubicBezTo>
                    <a:pt x="669" y="2251"/>
                    <a:pt x="669" y="2251"/>
                    <a:pt x="669" y="2251"/>
                  </a:cubicBezTo>
                  <a:cubicBezTo>
                    <a:pt x="670" y="2251"/>
                    <a:pt x="671" y="2250"/>
                    <a:pt x="671" y="2250"/>
                  </a:cubicBezTo>
                  <a:cubicBezTo>
                    <a:pt x="673" y="2249"/>
                    <a:pt x="674" y="2249"/>
                    <a:pt x="676" y="2248"/>
                  </a:cubicBezTo>
                  <a:cubicBezTo>
                    <a:pt x="677" y="2248"/>
                    <a:pt x="678" y="2247"/>
                    <a:pt x="680" y="2247"/>
                  </a:cubicBezTo>
                  <a:cubicBezTo>
                    <a:pt x="685" y="2245"/>
                    <a:pt x="690" y="2243"/>
                    <a:pt x="695" y="2242"/>
                  </a:cubicBezTo>
                  <a:cubicBezTo>
                    <a:pt x="699" y="2241"/>
                    <a:pt x="704" y="2240"/>
                    <a:pt x="708" y="2239"/>
                  </a:cubicBezTo>
                  <a:cubicBezTo>
                    <a:pt x="708" y="2239"/>
                    <a:pt x="708" y="2239"/>
                    <a:pt x="708" y="2239"/>
                  </a:cubicBezTo>
                  <a:cubicBezTo>
                    <a:pt x="702" y="2250"/>
                    <a:pt x="697" y="2262"/>
                    <a:pt x="693" y="2276"/>
                  </a:cubicBezTo>
                  <a:cubicBezTo>
                    <a:pt x="692" y="2277"/>
                    <a:pt x="691" y="2278"/>
                    <a:pt x="690" y="2278"/>
                  </a:cubicBezTo>
                  <a:cubicBezTo>
                    <a:pt x="687" y="2281"/>
                    <a:pt x="684" y="2284"/>
                    <a:pt x="681" y="2287"/>
                  </a:cubicBezTo>
                  <a:cubicBezTo>
                    <a:pt x="674" y="2292"/>
                    <a:pt x="668" y="2298"/>
                    <a:pt x="662" y="2305"/>
                  </a:cubicBezTo>
                  <a:cubicBezTo>
                    <a:pt x="660" y="2307"/>
                    <a:pt x="659" y="2308"/>
                    <a:pt x="657" y="2310"/>
                  </a:cubicBezTo>
                  <a:cubicBezTo>
                    <a:pt x="655" y="2312"/>
                    <a:pt x="655" y="2312"/>
                    <a:pt x="655" y="2312"/>
                  </a:cubicBezTo>
                  <a:cubicBezTo>
                    <a:pt x="655" y="2313"/>
                    <a:pt x="654" y="2314"/>
                    <a:pt x="653" y="2315"/>
                  </a:cubicBezTo>
                  <a:cubicBezTo>
                    <a:pt x="651" y="2318"/>
                    <a:pt x="651" y="2318"/>
                    <a:pt x="651" y="2318"/>
                  </a:cubicBezTo>
                  <a:cubicBezTo>
                    <a:pt x="649" y="2320"/>
                    <a:pt x="649" y="2320"/>
                    <a:pt x="649" y="2320"/>
                  </a:cubicBezTo>
                  <a:cubicBezTo>
                    <a:pt x="648" y="2322"/>
                    <a:pt x="647" y="2324"/>
                    <a:pt x="646" y="2326"/>
                  </a:cubicBezTo>
                  <a:cubicBezTo>
                    <a:pt x="643" y="2329"/>
                    <a:pt x="641" y="2333"/>
                    <a:pt x="639" y="2337"/>
                  </a:cubicBezTo>
                  <a:cubicBezTo>
                    <a:pt x="637" y="2340"/>
                    <a:pt x="635" y="2344"/>
                    <a:pt x="633" y="2348"/>
                  </a:cubicBezTo>
                  <a:cubicBezTo>
                    <a:pt x="629" y="2355"/>
                    <a:pt x="626" y="2362"/>
                    <a:pt x="623" y="2369"/>
                  </a:cubicBezTo>
                  <a:cubicBezTo>
                    <a:pt x="620" y="2376"/>
                    <a:pt x="617" y="2382"/>
                    <a:pt x="615" y="2388"/>
                  </a:cubicBezTo>
                  <a:cubicBezTo>
                    <a:pt x="612" y="2394"/>
                    <a:pt x="610" y="2400"/>
                    <a:pt x="608" y="2405"/>
                  </a:cubicBezTo>
                  <a:cubicBezTo>
                    <a:pt x="606" y="2410"/>
                    <a:pt x="605" y="2414"/>
                    <a:pt x="603" y="2418"/>
                  </a:cubicBezTo>
                  <a:cubicBezTo>
                    <a:pt x="602" y="2421"/>
                    <a:pt x="601" y="2424"/>
                    <a:pt x="600" y="2426"/>
                  </a:cubicBezTo>
                  <a:cubicBezTo>
                    <a:pt x="599" y="2428"/>
                    <a:pt x="599" y="2429"/>
                    <a:pt x="599" y="2429"/>
                  </a:cubicBezTo>
                  <a:cubicBezTo>
                    <a:pt x="599" y="2429"/>
                    <a:pt x="600" y="2428"/>
                    <a:pt x="600" y="2426"/>
                  </a:cubicBezTo>
                  <a:cubicBezTo>
                    <a:pt x="601" y="2424"/>
                    <a:pt x="603" y="2422"/>
                    <a:pt x="605" y="2418"/>
                  </a:cubicBezTo>
                  <a:cubicBezTo>
                    <a:pt x="606" y="2415"/>
                    <a:pt x="609" y="2411"/>
                    <a:pt x="611" y="2406"/>
                  </a:cubicBezTo>
                  <a:cubicBezTo>
                    <a:pt x="613" y="2401"/>
                    <a:pt x="616" y="2396"/>
                    <a:pt x="619" y="2390"/>
                  </a:cubicBezTo>
                  <a:cubicBezTo>
                    <a:pt x="622" y="2384"/>
                    <a:pt x="625" y="2378"/>
                    <a:pt x="628" y="2372"/>
                  </a:cubicBezTo>
                  <a:cubicBezTo>
                    <a:pt x="629" y="2370"/>
                    <a:pt x="630" y="2368"/>
                    <a:pt x="631" y="2366"/>
                  </a:cubicBezTo>
                  <a:cubicBezTo>
                    <a:pt x="631" y="2367"/>
                    <a:pt x="631" y="2368"/>
                    <a:pt x="630" y="2369"/>
                  </a:cubicBezTo>
                  <a:cubicBezTo>
                    <a:pt x="630" y="2370"/>
                    <a:pt x="629" y="2372"/>
                    <a:pt x="629" y="2374"/>
                  </a:cubicBezTo>
                  <a:cubicBezTo>
                    <a:pt x="629" y="2376"/>
                    <a:pt x="628" y="2378"/>
                    <a:pt x="627" y="2380"/>
                  </a:cubicBezTo>
                  <a:cubicBezTo>
                    <a:pt x="627" y="2383"/>
                    <a:pt x="626" y="2385"/>
                    <a:pt x="626" y="2387"/>
                  </a:cubicBezTo>
                  <a:cubicBezTo>
                    <a:pt x="626" y="2389"/>
                    <a:pt x="625" y="2390"/>
                    <a:pt x="625" y="2391"/>
                  </a:cubicBezTo>
                  <a:cubicBezTo>
                    <a:pt x="625" y="2392"/>
                    <a:pt x="625" y="2394"/>
                    <a:pt x="624" y="2395"/>
                  </a:cubicBezTo>
                  <a:cubicBezTo>
                    <a:pt x="624" y="2397"/>
                    <a:pt x="623" y="2400"/>
                    <a:pt x="623" y="2402"/>
                  </a:cubicBezTo>
                  <a:cubicBezTo>
                    <a:pt x="622" y="2405"/>
                    <a:pt x="621" y="2408"/>
                    <a:pt x="621" y="2410"/>
                  </a:cubicBezTo>
                  <a:cubicBezTo>
                    <a:pt x="621" y="2411"/>
                    <a:pt x="620" y="2413"/>
                    <a:pt x="620" y="2414"/>
                  </a:cubicBezTo>
                  <a:cubicBezTo>
                    <a:pt x="620" y="2415"/>
                    <a:pt x="620" y="2416"/>
                    <a:pt x="619" y="2418"/>
                  </a:cubicBezTo>
                  <a:cubicBezTo>
                    <a:pt x="619" y="2420"/>
                    <a:pt x="618" y="2422"/>
                    <a:pt x="618" y="2425"/>
                  </a:cubicBezTo>
                  <a:cubicBezTo>
                    <a:pt x="617" y="2427"/>
                    <a:pt x="617" y="2429"/>
                    <a:pt x="617" y="2431"/>
                  </a:cubicBezTo>
                  <a:cubicBezTo>
                    <a:pt x="616" y="2433"/>
                    <a:pt x="616" y="2435"/>
                    <a:pt x="616" y="2436"/>
                  </a:cubicBezTo>
                  <a:cubicBezTo>
                    <a:pt x="615" y="2438"/>
                    <a:pt x="615" y="2439"/>
                    <a:pt x="615" y="2440"/>
                  </a:cubicBezTo>
                  <a:cubicBezTo>
                    <a:pt x="615" y="2442"/>
                    <a:pt x="615" y="2443"/>
                    <a:pt x="615" y="2443"/>
                  </a:cubicBezTo>
                  <a:cubicBezTo>
                    <a:pt x="614" y="2444"/>
                    <a:pt x="614" y="2444"/>
                    <a:pt x="614" y="2444"/>
                  </a:cubicBezTo>
                  <a:cubicBezTo>
                    <a:pt x="614" y="2444"/>
                    <a:pt x="615" y="2444"/>
                    <a:pt x="615" y="2443"/>
                  </a:cubicBezTo>
                  <a:cubicBezTo>
                    <a:pt x="615" y="2443"/>
                    <a:pt x="616" y="2442"/>
                    <a:pt x="616" y="2441"/>
                  </a:cubicBezTo>
                  <a:cubicBezTo>
                    <a:pt x="617" y="2440"/>
                    <a:pt x="618" y="2439"/>
                    <a:pt x="619" y="2437"/>
                  </a:cubicBezTo>
                  <a:cubicBezTo>
                    <a:pt x="619" y="2437"/>
                    <a:pt x="619" y="2436"/>
                    <a:pt x="620" y="2435"/>
                  </a:cubicBezTo>
                  <a:cubicBezTo>
                    <a:pt x="620" y="2434"/>
                    <a:pt x="621" y="2433"/>
                    <a:pt x="621" y="2432"/>
                  </a:cubicBezTo>
                  <a:cubicBezTo>
                    <a:pt x="621" y="2431"/>
                    <a:pt x="622" y="2430"/>
                    <a:pt x="622" y="2429"/>
                  </a:cubicBezTo>
                  <a:cubicBezTo>
                    <a:pt x="623" y="2428"/>
                    <a:pt x="623" y="2427"/>
                    <a:pt x="624" y="2426"/>
                  </a:cubicBezTo>
                  <a:cubicBezTo>
                    <a:pt x="624" y="2424"/>
                    <a:pt x="625" y="2422"/>
                    <a:pt x="626" y="2419"/>
                  </a:cubicBezTo>
                  <a:cubicBezTo>
                    <a:pt x="626" y="2418"/>
                    <a:pt x="627" y="2417"/>
                    <a:pt x="627" y="2416"/>
                  </a:cubicBezTo>
                  <a:cubicBezTo>
                    <a:pt x="628" y="2415"/>
                    <a:pt x="628" y="2413"/>
                    <a:pt x="628" y="2412"/>
                  </a:cubicBezTo>
                  <a:cubicBezTo>
                    <a:pt x="629" y="2409"/>
                    <a:pt x="630" y="2407"/>
                    <a:pt x="630" y="2404"/>
                  </a:cubicBezTo>
                  <a:cubicBezTo>
                    <a:pt x="631" y="2402"/>
                    <a:pt x="631" y="2399"/>
                    <a:pt x="632" y="2396"/>
                  </a:cubicBezTo>
                  <a:cubicBezTo>
                    <a:pt x="632" y="2395"/>
                    <a:pt x="632" y="2394"/>
                    <a:pt x="632" y="2392"/>
                  </a:cubicBezTo>
                  <a:cubicBezTo>
                    <a:pt x="633" y="2391"/>
                    <a:pt x="633" y="2390"/>
                    <a:pt x="633" y="2389"/>
                  </a:cubicBezTo>
                  <a:cubicBezTo>
                    <a:pt x="633" y="2386"/>
                    <a:pt x="633" y="2384"/>
                    <a:pt x="633" y="2381"/>
                  </a:cubicBezTo>
                  <a:cubicBezTo>
                    <a:pt x="633" y="2380"/>
                    <a:pt x="633" y="2379"/>
                    <a:pt x="633" y="2378"/>
                  </a:cubicBezTo>
                  <a:cubicBezTo>
                    <a:pt x="634" y="2377"/>
                    <a:pt x="634" y="2376"/>
                    <a:pt x="634" y="2375"/>
                  </a:cubicBezTo>
                  <a:cubicBezTo>
                    <a:pt x="634" y="2374"/>
                    <a:pt x="634" y="2373"/>
                    <a:pt x="633" y="2372"/>
                  </a:cubicBezTo>
                  <a:cubicBezTo>
                    <a:pt x="633" y="2371"/>
                    <a:pt x="633" y="2370"/>
                    <a:pt x="633" y="2369"/>
                  </a:cubicBezTo>
                  <a:cubicBezTo>
                    <a:pt x="633" y="2367"/>
                    <a:pt x="633" y="2366"/>
                    <a:pt x="633" y="2365"/>
                  </a:cubicBezTo>
                  <a:cubicBezTo>
                    <a:pt x="633" y="2364"/>
                    <a:pt x="633" y="2363"/>
                    <a:pt x="633" y="2363"/>
                  </a:cubicBezTo>
                  <a:cubicBezTo>
                    <a:pt x="635" y="2359"/>
                    <a:pt x="637" y="2355"/>
                    <a:pt x="639" y="2351"/>
                  </a:cubicBezTo>
                  <a:cubicBezTo>
                    <a:pt x="641" y="2348"/>
                    <a:pt x="643" y="2344"/>
                    <a:pt x="645" y="2341"/>
                  </a:cubicBezTo>
                  <a:cubicBezTo>
                    <a:pt x="646" y="2339"/>
                    <a:pt x="647" y="2337"/>
                    <a:pt x="649" y="2335"/>
                  </a:cubicBezTo>
                  <a:cubicBezTo>
                    <a:pt x="650" y="2334"/>
                    <a:pt x="651" y="2332"/>
                    <a:pt x="652" y="2330"/>
                  </a:cubicBezTo>
                  <a:cubicBezTo>
                    <a:pt x="653" y="2328"/>
                    <a:pt x="654" y="2327"/>
                    <a:pt x="656" y="2325"/>
                  </a:cubicBezTo>
                  <a:cubicBezTo>
                    <a:pt x="658" y="2322"/>
                    <a:pt x="658" y="2322"/>
                    <a:pt x="658" y="2322"/>
                  </a:cubicBezTo>
                  <a:cubicBezTo>
                    <a:pt x="659" y="2320"/>
                    <a:pt x="659" y="2320"/>
                    <a:pt x="659" y="2320"/>
                  </a:cubicBezTo>
                  <a:cubicBezTo>
                    <a:pt x="660" y="2319"/>
                    <a:pt x="661" y="2318"/>
                    <a:pt x="661" y="2317"/>
                  </a:cubicBezTo>
                  <a:cubicBezTo>
                    <a:pt x="663" y="2315"/>
                    <a:pt x="663" y="2315"/>
                    <a:pt x="663" y="2315"/>
                  </a:cubicBezTo>
                  <a:cubicBezTo>
                    <a:pt x="665" y="2313"/>
                    <a:pt x="666" y="2312"/>
                    <a:pt x="668" y="2310"/>
                  </a:cubicBezTo>
                  <a:cubicBezTo>
                    <a:pt x="673" y="2304"/>
                    <a:pt x="679" y="2298"/>
                    <a:pt x="686" y="2292"/>
                  </a:cubicBezTo>
                  <a:cubicBezTo>
                    <a:pt x="687" y="2291"/>
                    <a:pt x="689" y="2290"/>
                    <a:pt x="690" y="2288"/>
                  </a:cubicBezTo>
                  <a:cubicBezTo>
                    <a:pt x="679" y="2349"/>
                    <a:pt x="682" y="2411"/>
                    <a:pt x="633" y="2460"/>
                  </a:cubicBezTo>
                  <a:cubicBezTo>
                    <a:pt x="620" y="2473"/>
                    <a:pt x="606" y="2484"/>
                    <a:pt x="592" y="2491"/>
                  </a:cubicBezTo>
                  <a:cubicBezTo>
                    <a:pt x="590" y="2490"/>
                    <a:pt x="588" y="2489"/>
                    <a:pt x="585" y="2488"/>
                  </a:cubicBezTo>
                  <a:cubicBezTo>
                    <a:pt x="581" y="2487"/>
                    <a:pt x="577" y="2484"/>
                    <a:pt x="572" y="2482"/>
                  </a:cubicBezTo>
                  <a:cubicBezTo>
                    <a:pt x="567" y="2479"/>
                    <a:pt x="562" y="2476"/>
                    <a:pt x="557" y="2473"/>
                  </a:cubicBezTo>
                  <a:cubicBezTo>
                    <a:pt x="555" y="2472"/>
                    <a:pt x="552" y="2470"/>
                    <a:pt x="549" y="2469"/>
                  </a:cubicBezTo>
                  <a:cubicBezTo>
                    <a:pt x="547" y="2467"/>
                    <a:pt x="544" y="2466"/>
                    <a:pt x="541" y="2464"/>
                  </a:cubicBezTo>
                  <a:cubicBezTo>
                    <a:pt x="540" y="2464"/>
                    <a:pt x="540" y="2464"/>
                    <a:pt x="540" y="2464"/>
                  </a:cubicBezTo>
                  <a:cubicBezTo>
                    <a:pt x="540" y="2463"/>
                    <a:pt x="540" y="2463"/>
                    <a:pt x="540" y="2463"/>
                  </a:cubicBezTo>
                  <a:cubicBezTo>
                    <a:pt x="539" y="2463"/>
                    <a:pt x="539" y="2463"/>
                    <a:pt x="539" y="2463"/>
                  </a:cubicBezTo>
                  <a:cubicBezTo>
                    <a:pt x="539" y="2463"/>
                    <a:pt x="539" y="2463"/>
                    <a:pt x="539" y="2463"/>
                  </a:cubicBezTo>
                  <a:cubicBezTo>
                    <a:pt x="539" y="2463"/>
                    <a:pt x="539" y="2463"/>
                    <a:pt x="539" y="2463"/>
                  </a:cubicBezTo>
                  <a:cubicBezTo>
                    <a:pt x="537" y="2462"/>
                    <a:pt x="537" y="2462"/>
                    <a:pt x="537" y="2462"/>
                  </a:cubicBezTo>
                  <a:cubicBezTo>
                    <a:pt x="535" y="2461"/>
                    <a:pt x="534" y="2461"/>
                    <a:pt x="532" y="2460"/>
                  </a:cubicBezTo>
                  <a:cubicBezTo>
                    <a:pt x="531" y="2460"/>
                    <a:pt x="529" y="2459"/>
                    <a:pt x="528" y="2458"/>
                  </a:cubicBezTo>
                  <a:cubicBezTo>
                    <a:pt x="525" y="2457"/>
                    <a:pt x="525" y="2457"/>
                    <a:pt x="525" y="2457"/>
                  </a:cubicBezTo>
                  <a:cubicBezTo>
                    <a:pt x="523" y="2457"/>
                    <a:pt x="523" y="2457"/>
                    <a:pt x="523" y="2457"/>
                  </a:cubicBezTo>
                  <a:cubicBezTo>
                    <a:pt x="518" y="2455"/>
                    <a:pt x="518" y="2455"/>
                    <a:pt x="518" y="2455"/>
                  </a:cubicBezTo>
                  <a:cubicBezTo>
                    <a:pt x="517" y="2455"/>
                    <a:pt x="515" y="2454"/>
                    <a:pt x="514" y="2454"/>
                  </a:cubicBezTo>
                  <a:cubicBezTo>
                    <a:pt x="511" y="2453"/>
                    <a:pt x="511" y="2453"/>
                    <a:pt x="511" y="2453"/>
                  </a:cubicBezTo>
                  <a:cubicBezTo>
                    <a:pt x="510" y="2453"/>
                    <a:pt x="510" y="2453"/>
                    <a:pt x="509" y="2453"/>
                  </a:cubicBezTo>
                  <a:cubicBezTo>
                    <a:pt x="507" y="2453"/>
                    <a:pt x="506" y="2452"/>
                    <a:pt x="504" y="2452"/>
                  </a:cubicBezTo>
                  <a:cubicBezTo>
                    <a:pt x="502" y="2452"/>
                    <a:pt x="501" y="2451"/>
                    <a:pt x="499" y="2451"/>
                  </a:cubicBezTo>
                  <a:cubicBezTo>
                    <a:pt x="498" y="2451"/>
                    <a:pt x="498" y="2451"/>
                    <a:pt x="497" y="2451"/>
                  </a:cubicBezTo>
                  <a:cubicBezTo>
                    <a:pt x="496" y="2451"/>
                    <a:pt x="495" y="2451"/>
                    <a:pt x="495" y="2451"/>
                  </a:cubicBezTo>
                  <a:cubicBezTo>
                    <a:pt x="493" y="2450"/>
                    <a:pt x="491" y="2450"/>
                    <a:pt x="490" y="2450"/>
                  </a:cubicBezTo>
                  <a:cubicBezTo>
                    <a:pt x="489" y="2450"/>
                    <a:pt x="488" y="2450"/>
                    <a:pt x="488" y="2450"/>
                  </a:cubicBezTo>
                  <a:cubicBezTo>
                    <a:pt x="487" y="2450"/>
                    <a:pt x="486" y="2450"/>
                    <a:pt x="485" y="2450"/>
                  </a:cubicBezTo>
                  <a:cubicBezTo>
                    <a:pt x="484" y="2450"/>
                    <a:pt x="482" y="2450"/>
                    <a:pt x="481" y="2450"/>
                  </a:cubicBezTo>
                  <a:cubicBezTo>
                    <a:pt x="479" y="2450"/>
                    <a:pt x="478" y="2450"/>
                    <a:pt x="476" y="2450"/>
                  </a:cubicBezTo>
                  <a:cubicBezTo>
                    <a:pt x="475" y="2450"/>
                    <a:pt x="473" y="2450"/>
                    <a:pt x="472" y="2450"/>
                  </a:cubicBezTo>
                  <a:cubicBezTo>
                    <a:pt x="471" y="2450"/>
                    <a:pt x="469" y="2451"/>
                    <a:pt x="468" y="2451"/>
                  </a:cubicBezTo>
                  <a:cubicBezTo>
                    <a:pt x="462" y="2451"/>
                    <a:pt x="457" y="2452"/>
                    <a:pt x="452" y="2453"/>
                  </a:cubicBezTo>
                  <a:cubicBezTo>
                    <a:pt x="452" y="2453"/>
                    <a:pt x="451" y="2453"/>
                    <a:pt x="451" y="2454"/>
                  </a:cubicBezTo>
                  <a:cubicBezTo>
                    <a:pt x="450" y="2454"/>
                    <a:pt x="449" y="2454"/>
                    <a:pt x="449" y="2454"/>
                  </a:cubicBezTo>
                  <a:cubicBezTo>
                    <a:pt x="448" y="2454"/>
                    <a:pt x="447" y="2455"/>
                    <a:pt x="446" y="2455"/>
                  </a:cubicBezTo>
                  <a:cubicBezTo>
                    <a:pt x="444" y="2455"/>
                    <a:pt x="443" y="2455"/>
                    <a:pt x="442" y="2456"/>
                  </a:cubicBezTo>
                  <a:cubicBezTo>
                    <a:pt x="441" y="2456"/>
                    <a:pt x="440" y="2457"/>
                    <a:pt x="440" y="2457"/>
                  </a:cubicBezTo>
                  <a:cubicBezTo>
                    <a:pt x="436" y="2458"/>
                    <a:pt x="433" y="2459"/>
                    <a:pt x="430" y="2461"/>
                  </a:cubicBezTo>
                  <a:cubicBezTo>
                    <a:pt x="429" y="2461"/>
                    <a:pt x="428" y="2462"/>
                    <a:pt x="427" y="2462"/>
                  </a:cubicBezTo>
                  <a:cubicBezTo>
                    <a:pt x="426" y="2463"/>
                    <a:pt x="425" y="2463"/>
                    <a:pt x="424" y="2463"/>
                  </a:cubicBezTo>
                  <a:cubicBezTo>
                    <a:pt x="423" y="2464"/>
                    <a:pt x="422" y="2464"/>
                    <a:pt x="422" y="2464"/>
                  </a:cubicBezTo>
                  <a:cubicBezTo>
                    <a:pt x="422" y="2464"/>
                    <a:pt x="423" y="2464"/>
                    <a:pt x="424" y="2464"/>
                  </a:cubicBezTo>
                  <a:cubicBezTo>
                    <a:pt x="425" y="2464"/>
                    <a:pt x="426" y="2463"/>
                    <a:pt x="427" y="2463"/>
                  </a:cubicBezTo>
                  <a:cubicBezTo>
                    <a:pt x="428" y="2463"/>
                    <a:pt x="429" y="2462"/>
                    <a:pt x="431" y="2462"/>
                  </a:cubicBezTo>
                  <a:cubicBezTo>
                    <a:pt x="433" y="2461"/>
                    <a:pt x="437" y="2460"/>
                    <a:pt x="440" y="2460"/>
                  </a:cubicBezTo>
                  <a:cubicBezTo>
                    <a:pt x="441" y="2460"/>
                    <a:pt x="442" y="2459"/>
                    <a:pt x="443" y="2459"/>
                  </a:cubicBezTo>
                  <a:cubicBezTo>
                    <a:pt x="444" y="2459"/>
                    <a:pt x="445" y="2459"/>
                    <a:pt x="446" y="2459"/>
                  </a:cubicBezTo>
                  <a:cubicBezTo>
                    <a:pt x="449" y="2458"/>
                    <a:pt x="451" y="2458"/>
                    <a:pt x="453" y="2458"/>
                  </a:cubicBezTo>
                  <a:cubicBezTo>
                    <a:pt x="454" y="2458"/>
                    <a:pt x="455" y="2457"/>
                    <a:pt x="457" y="2457"/>
                  </a:cubicBezTo>
                  <a:cubicBezTo>
                    <a:pt x="457" y="2457"/>
                    <a:pt x="458" y="2457"/>
                    <a:pt x="458" y="2457"/>
                  </a:cubicBezTo>
                  <a:cubicBezTo>
                    <a:pt x="459" y="2457"/>
                    <a:pt x="460" y="2457"/>
                    <a:pt x="460" y="2457"/>
                  </a:cubicBezTo>
                  <a:cubicBezTo>
                    <a:pt x="463" y="2457"/>
                    <a:pt x="465" y="2457"/>
                    <a:pt x="468" y="2457"/>
                  </a:cubicBezTo>
                  <a:cubicBezTo>
                    <a:pt x="469" y="2457"/>
                    <a:pt x="471" y="2457"/>
                    <a:pt x="472" y="2457"/>
                  </a:cubicBezTo>
                  <a:cubicBezTo>
                    <a:pt x="474" y="2456"/>
                    <a:pt x="475" y="2457"/>
                    <a:pt x="476" y="2457"/>
                  </a:cubicBezTo>
                  <a:cubicBezTo>
                    <a:pt x="478" y="2457"/>
                    <a:pt x="479" y="2457"/>
                    <a:pt x="481" y="2457"/>
                  </a:cubicBezTo>
                  <a:cubicBezTo>
                    <a:pt x="482" y="2457"/>
                    <a:pt x="483" y="2457"/>
                    <a:pt x="485" y="2457"/>
                  </a:cubicBezTo>
                  <a:cubicBezTo>
                    <a:pt x="486" y="2457"/>
                    <a:pt x="486" y="2457"/>
                    <a:pt x="487" y="2457"/>
                  </a:cubicBezTo>
                  <a:cubicBezTo>
                    <a:pt x="488" y="2457"/>
                    <a:pt x="489" y="2457"/>
                    <a:pt x="489" y="2457"/>
                  </a:cubicBezTo>
                  <a:cubicBezTo>
                    <a:pt x="491" y="2458"/>
                    <a:pt x="492" y="2458"/>
                    <a:pt x="494" y="2458"/>
                  </a:cubicBezTo>
                  <a:cubicBezTo>
                    <a:pt x="494" y="2458"/>
                    <a:pt x="495" y="2458"/>
                    <a:pt x="496" y="2458"/>
                  </a:cubicBezTo>
                  <a:cubicBezTo>
                    <a:pt x="497" y="2458"/>
                    <a:pt x="497" y="2459"/>
                    <a:pt x="498" y="2459"/>
                  </a:cubicBezTo>
                  <a:cubicBezTo>
                    <a:pt x="500" y="2459"/>
                    <a:pt x="501" y="2459"/>
                    <a:pt x="503" y="2459"/>
                  </a:cubicBezTo>
                  <a:cubicBezTo>
                    <a:pt x="505" y="2460"/>
                    <a:pt x="508" y="2461"/>
                    <a:pt x="511" y="2461"/>
                  </a:cubicBezTo>
                  <a:cubicBezTo>
                    <a:pt x="511" y="2461"/>
                    <a:pt x="511" y="2461"/>
                    <a:pt x="510" y="2461"/>
                  </a:cubicBezTo>
                  <a:cubicBezTo>
                    <a:pt x="509" y="2461"/>
                    <a:pt x="507" y="2461"/>
                    <a:pt x="505" y="2461"/>
                  </a:cubicBezTo>
                  <a:cubicBezTo>
                    <a:pt x="504" y="2461"/>
                    <a:pt x="503" y="2461"/>
                    <a:pt x="502" y="2461"/>
                  </a:cubicBezTo>
                  <a:cubicBezTo>
                    <a:pt x="501" y="2461"/>
                    <a:pt x="500" y="2461"/>
                    <a:pt x="499" y="2461"/>
                  </a:cubicBezTo>
                  <a:cubicBezTo>
                    <a:pt x="497" y="2461"/>
                    <a:pt x="496" y="2461"/>
                    <a:pt x="495" y="2461"/>
                  </a:cubicBezTo>
                  <a:cubicBezTo>
                    <a:pt x="493" y="2461"/>
                    <a:pt x="492" y="2461"/>
                    <a:pt x="491" y="2462"/>
                  </a:cubicBezTo>
                  <a:cubicBezTo>
                    <a:pt x="489" y="2462"/>
                    <a:pt x="488" y="2462"/>
                    <a:pt x="486" y="2462"/>
                  </a:cubicBezTo>
                  <a:cubicBezTo>
                    <a:pt x="485" y="2462"/>
                    <a:pt x="483" y="2462"/>
                    <a:pt x="482" y="2463"/>
                  </a:cubicBezTo>
                  <a:cubicBezTo>
                    <a:pt x="479" y="2463"/>
                    <a:pt x="476" y="2464"/>
                    <a:pt x="473" y="2465"/>
                  </a:cubicBezTo>
                  <a:cubicBezTo>
                    <a:pt x="469" y="2465"/>
                    <a:pt x="466" y="2466"/>
                    <a:pt x="463" y="2467"/>
                  </a:cubicBezTo>
                  <a:cubicBezTo>
                    <a:pt x="460" y="2468"/>
                    <a:pt x="457" y="2469"/>
                    <a:pt x="454" y="2470"/>
                  </a:cubicBezTo>
                  <a:cubicBezTo>
                    <a:pt x="451" y="2472"/>
                    <a:pt x="448" y="2473"/>
                    <a:pt x="445" y="2474"/>
                  </a:cubicBezTo>
                  <a:cubicBezTo>
                    <a:pt x="444" y="2475"/>
                    <a:pt x="442" y="2476"/>
                    <a:pt x="441" y="2476"/>
                  </a:cubicBezTo>
                  <a:cubicBezTo>
                    <a:pt x="440" y="2477"/>
                    <a:pt x="438" y="2478"/>
                    <a:pt x="437" y="2478"/>
                  </a:cubicBezTo>
                  <a:cubicBezTo>
                    <a:pt x="436" y="2479"/>
                    <a:pt x="435" y="2480"/>
                    <a:pt x="434" y="2480"/>
                  </a:cubicBezTo>
                  <a:cubicBezTo>
                    <a:pt x="433" y="2481"/>
                    <a:pt x="432" y="2482"/>
                    <a:pt x="430" y="2482"/>
                  </a:cubicBezTo>
                  <a:cubicBezTo>
                    <a:pt x="429" y="2483"/>
                    <a:pt x="428" y="2484"/>
                    <a:pt x="428" y="2484"/>
                  </a:cubicBezTo>
                  <a:cubicBezTo>
                    <a:pt x="427" y="2485"/>
                    <a:pt x="426" y="2486"/>
                    <a:pt x="425" y="2486"/>
                  </a:cubicBezTo>
                  <a:cubicBezTo>
                    <a:pt x="423" y="2487"/>
                    <a:pt x="422" y="2488"/>
                    <a:pt x="421" y="2489"/>
                  </a:cubicBezTo>
                  <a:cubicBezTo>
                    <a:pt x="420" y="2490"/>
                    <a:pt x="419" y="2491"/>
                    <a:pt x="418" y="2491"/>
                  </a:cubicBezTo>
                  <a:cubicBezTo>
                    <a:pt x="418" y="2492"/>
                    <a:pt x="417" y="2492"/>
                    <a:pt x="417" y="2492"/>
                  </a:cubicBezTo>
                  <a:cubicBezTo>
                    <a:pt x="417" y="2492"/>
                    <a:pt x="418" y="2492"/>
                    <a:pt x="419" y="2492"/>
                  </a:cubicBezTo>
                  <a:cubicBezTo>
                    <a:pt x="419" y="2492"/>
                    <a:pt x="420" y="2491"/>
                    <a:pt x="422" y="2491"/>
                  </a:cubicBezTo>
                  <a:cubicBezTo>
                    <a:pt x="422" y="2490"/>
                    <a:pt x="423" y="2490"/>
                    <a:pt x="424" y="2490"/>
                  </a:cubicBezTo>
                  <a:cubicBezTo>
                    <a:pt x="425" y="2489"/>
                    <a:pt x="426" y="2489"/>
                    <a:pt x="426" y="2489"/>
                  </a:cubicBezTo>
                  <a:cubicBezTo>
                    <a:pt x="427" y="2488"/>
                    <a:pt x="428" y="2488"/>
                    <a:pt x="429" y="2488"/>
                  </a:cubicBezTo>
                  <a:cubicBezTo>
                    <a:pt x="430" y="2487"/>
                    <a:pt x="431" y="2487"/>
                    <a:pt x="433" y="2486"/>
                  </a:cubicBezTo>
                  <a:cubicBezTo>
                    <a:pt x="435" y="2486"/>
                    <a:pt x="437" y="2485"/>
                    <a:pt x="440" y="2484"/>
                  </a:cubicBezTo>
                  <a:cubicBezTo>
                    <a:pt x="440" y="2483"/>
                    <a:pt x="441" y="2483"/>
                    <a:pt x="442" y="2483"/>
                  </a:cubicBezTo>
                  <a:cubicBezTo>
                    <a:pt x="442" y="2483"/>
                    <a:pt x="443" y="2482"/>
                    <a:pt x="444" y="2482"/>
                  </a:cubicBezTo>
                  <a:cubicBezTo>
                    <a:pt x="445" y="2482"/>
                    <a:pt x="446" y="2481"/>
                    <a:pt x="448" y="2481"/>
                  </a:cubicBezTo>
                  <a:cubicBezTo>
                    <a:pt x="449" y="2480"/>
                    <a:pt x="451" y="2480"/>
                    <a:pt x="452" y="2479"/>
                  </a:cubicBezTo>
                  <a:cubicBezTo>
                    <a:pt x="454" y="2479"/>
                    <a:pt x="455" y="2478"/>
                    <a:pt x="456" y="2478"/>
                  </a:cubicBezTo>
                  <a:cubicBezTo>
                    <a:pt x="459" y="2477"/>
                    <a:pt x="462" y="2476"/>
                    <a:pt x="465" y="2475"/>
                  </a:cubicBezTo>
                  <a:cubicBezTo>
                    <a:pt x="468" y="2474"/>
                    <a:pt x="472" y="2473"/>
                    <a:pt x="475" y="2472"/>
                  </a:cubicBezTo>
                  <a:cubicBezTo>
                    <a:pt x="476" y="2472"/>
                    <a:pt x="477" y="2471"/>
                    <a:pt x="479" y="2471"/>
                  </a:cubicBezTo>
                  <a:cubicBezTo>
                    <a:pt x="480" y="2470"/>
                    <a:pt x="482" y="2470"/>
                    <a:pt x="483" y="2470"/>
                  </a:cubicBezTo>
                  <a:cubicBezTo>
                    <a:pt x="485" y="2469"/>
                    <a:pt x="486" y="2469"/>
                    <a:pt x="488" y="2468"/>
                  </a:cubicBezTo>
                  <a:cubicBezTo>
                    <a:pt x="488" y="2468"/>
                    <a:pt x="489" y="2468"/>
                    <a:pt x="490" y="2468"/>
                  </a:cubicBezTo>
                  <a:cubicBezTo>
                    <a:pt x="490" y="2468"/>
                    <a:pt x="491" y="2468"/>
                    <a:pt x="492" y="2467"/>
                  </a:cubicBezTo>
                  <a:cubicBezTo>
                    <a:pt x="493" y="2467"/>
                    <a:pt x="494" y="2467"/>
                    <a:pt x="496" y="2466"/>
                  </a:cubicBezTo>
                  <a:cubicBezTo>
                    <a:pt x="497" y="2466"/>
                    <a:pt x="498" y="2466"/>
                    <a:pt x="499" y="2466"/>
                  </a:cubicBezTo>
                  <a:cubicBezTo>
                    <a:pt x="500" y="2465"/>
                    <a:pt x="501" y="2465"/>
                    <a:pt x="503" y="2465"/>
                  </a:cubicBezTo>
                  <a:cubicBezTo>
                    <a:pt x="504" y="2465"/>
                    <a:pt x="505" y="2464"/>
                    <a:pt x="506" y="2464"/>
                  </a:cubicBezTo>
                  <a:cubicBezTo>
                    <a:pt x="506" y="2464"/>
                    <a:pt x="507" y="2464"/>
                    <a:pt x="508" y="2463"/>
                  </a:cubicBezTo>
                  <a:cubicBezTo>
                    <a:pt x="509" y="2463"/>
                    <a:pt x="510" y="2463"/>
                    <a:pt x="511" y="2463"/>
                  </a:cubicBezTo>
                  <a:cubicBezTo>
                    <a:pt x="512" y="2463"/>
                    <a:pt x="513" y="2462"/>
                    <a:pt x="514" y="2462"/>
                  </a:cubicBezTo>
                  <a:cubicBezTo>
                    <a:pt x="514" y="2462"/>
                    <a:pt x="515" y="2463"/>
                    <a:pt x="516" y="2463"/>
                  </a:cubicBezTo>
                  <a:cubicBezTo>
                    <a:pt x="520" y="2464"/>
                    <a:pt x="520" y="2464"/>
                    <a:pt x="520" y="2464"/>
                  </a:cubicBezTo>
                  <a:cubicBezTo>
                    <a:pt x="523" y="2465"/>
                    <a:pt x="523" y="2465"/>
                    <a:pt x="523" y="2465"/>
                  </a:cubicBezTo>
                  <a:cubicBezTo>
                    <a:pt x="525" y="2466"/>
                    <a:pt x="525" y="2466"/>
                    <a:pt x="525" y="2466"/>
                  </a:cubicBezTo>
                  <a:cubicBezTo>
                    <a:pt x="526" y="2466"/>
                    <a:pt x="528" y="2467"/>
                    <a:pt x="529" y="2467"/>
                  </a:cubicBezTo>
                  <a:cubicBezTo>
                    <a:pt x="530" y="2468"/>
                    <a:pt x="532" y="2469"/>
                    <a:pt x="533" y="2469"/>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0"/>
                    <a:pt x="536" y="2470"/>
                    <a:pt x="536" y="2470"/>
                  </a:cubicBezTo>
                  <a:cubicBezTo>
                    <a:pt x="536" y="2471"/>
                    <a:pt x="536" y="2471"/>
                    <a:pt x="536" y="2471"/>
                  </a:cubicBezTo>
                  <a:cubicBezTo>
                    <a:pt x="538" y="2471"/>
                    <a:pt x="538" y="2471"/>
                    <a:pt x="538" y="2471"/>
                  </a:cubicBezTo>
                  <a:cubicBezTo>
                    <a:pt x="540" y="2472"/>
                    <a:pt x="543" y="2474"/>
                    <a:pt x="546" y="2475"/>
                  </a:cubicBezTo>
                  <a:cubicBezTo>
                    <a:pt x="548" y="2477"/>
                    <a:pt x="551" y="2478"/>
                    <a:pt x="554" y="2479"/>
                  </a:cubicBezTo>
                  <a:cubicBezTo>
                    <a:pt x="559" y="2482"/>
                    <a:pt x="564" y="2485"/>
                    <a:pt x="569" y="2487"/>
                  </a:cubicBezTo>
                  <a:cubicBezTo>
                    <a:pt x="574" y="2489"/>
                    <a:pt x="579" y="2491"/>
                    <a:pt x="584" y="2493"/>
                  </a:cubicBezTo>
                  <a:cubicBezTo>
                    <a:pt x="585" y="2493"/>
                    <a:pt x="585" y="2493"/>
                    <a:pt x="586" y="2493"/>
                  </a:cubicBezTo>
                  <a:cubicBezTo>
                    <a:pt x="572" y="2500"/>
                    <a:pt x="556" y="2503"/>
                    <a:pt x="539" y="2503"/>
                  </a:cubicBezTo>
                  <a:cubicBezTo>
                    <a:pt x="493" y="2504"/>
                    <a:pt x="454" y="2512"/>
                    <a:pt x="437" y="2549"/>
                  </a:cubicBezTo>
                  <a:cubicBezTo>
                    <a:pt x="469" y="2517"/>
                    <a:pt x="511" y="2512"/>
                    <a:pt x="566" y="2511"/>
                  </a:cubicBezTo>
                  <a:cubicBezTo>
                    <a:pt x="589" y="2511"/>
                    <a:pt x="607" y="2503"/>
                    <a:pt x="624" y="2490"/>
                  </a:cubicBezTo>
                  <a:cubicBezTo>
                    <a:pt x="623" y="2492"/>
                    <a:pt x="622" y="2493"/>
                    <a:pt x="621" y="2495"/>
                  </a:cubicBezTo>
                  <a:cubicBezTo>
                    <a:pt x="620" y="2496"/>
                    <a:pt x="619" y="2498"/>
                    <a:pt x="617" y="2500"/>
                  </a:cubicBezTo>
                  <a:cubicBezTo>
                    <a:pt x="617" y="2501"/>
                    <a:pt x="616" y="2502"/>
                    <a:pt x="615" y="2503"/>
                  </a:cubicBezTo>
                  <a:cubicBezTo>
                    <a:pt x="614" y="2503"/>
                    <a:pt x="614" y="2504"/>
                    <a:pt x="613" y="2505"/>
                  </a:cubicBezTo>
                  <a:cubicBezTo>
                    <a:pt x="611" y="2507"/>
                    <a:pt x="610" y="2509"/>
                    <a:pt x="608" y="2511"/>
                  </a:cubicBezTo>
                  <a:cubicBezTo>
                    <a:pt x="607" y="2512"/>
                    <a:pt x="607" y="2513"/>
                    <a:pt x="606" y="2514"/>
                  </a:cubicBezTo>
                  <a:cubicBezTo>
                    <a:pt x="605" y="2515"/>
                    <a:pt x="604" y="2516"/>
                    <a:pt x="603" y="2517"/>
                  </a:cubicBezTo>
                  <a:cubicBezTo>
                    <a:pt x="601" y="2519"/>
                    <a:pt x="599" y="2521"/>
                    <a:pt x="597" y="2523"/>
                  </a:cubicBezTo>
                  <a:cubicBezTo>
                    <a:pt x="595" y="2525"/>
                    <a:pt x="593" y="2527"/>
                    <a:pt x="591" y="2529"/>
                  </a:cubicBezTo>
                  <a:cubicBezTo>
                    <a:pt x="590" y="2530"/>
                    <a:pt x="589" y="2531"/>
                    <a:pt x="588" y="2532"/>
                  </a:cubicBezTo>
                  <a:cubicBezTo>
                    <a:pt x="587" y="2533"/>
                    <a:pt x="586" y="2534"/>
                    <a:pt x="585" y="2535"/>
                  </a:cubicBezTo>
                  <a:cubicBezTo>
                    <a:pt x="581" y="2538"/>
                    <a:pt x="577" y="2542"/>
                    <a:pt x="573" y="2545"/>
                  </a:cubicBezTo>
                  <a:cubicBezTo>
                    <a:pt x="572" y="2545"/>
                    <a:pt x="572" y="2545"/>
                    <a:pt x="572" y="2545"/>
                  </a:cubicBezTo>
                  <a:cubicBezTo>
                    <a:pt x="571" y="2546"/>
                    <a:pt x="570" y="2546"/>
                    <a:pt x="569" y="2546"/>
                  </a:cubicBezTo>
                  <a:cubicBezTo>
                    <a:pt x="568" y="2546"/>
                    <a:pt x="567" y="2547"/>
                    <a:pt x="566" y="2547"/>
                  </a:cubicBezTo>
                  <a:cubicBezTo>
                    <a:pt x="565" y="2547"/>
                    <a:pt x="564" y="2547"/>
                    <a:pt x="563" y="2548"/>
                  </a:cubicBezTo>
                  <a:cubicBezTo>
                    <a:pt x="562" y="2548"/>
                    <a:pt x="561" y="2548"/>
                    <a:pt x="560" y="2548"/>
                  </a:cubicBezTo>
                  <a:cubicBezTo>
                    <a:pt x="558" y="2548"/>
                    <a:pt x="556" y="2549"/>
                    <a:pt x="554" y="2549"/>
                  </a:cubicBezTo>
                  <a:cubicBezTo>
                    <a:pt x="552" y="2550"/>
                    <a:pt x="550" y="2550"/>
                    <a:pt x="548" y="2550"/>
                  </a:cubicBezTo>
                  <a:cubicBezTo>
                    <a:pt x="547" y="2550"/>
                    <a:pt x="546" y="2550"/>
                    <a:pt x="545" y="2551"/>
                  </a:cubicBezTo>
                  <a:cubicBezTo>
                    <a:pt x="543" y="2551"/>
                    <a:pt x="542" y="2551"/>
                    <a:pt x="541" y="2551"/>
                  </a:cubicBezTo>
                  <a:cubicBezTo>
                    <a:pt x="537" y="2551"/>
                    <a:pt x="532" y="2552"/>
                    <a:pt x="528" y="2552"/>
                  </a:cubicBezTo>
                  <a:cubicBezTo>
                    <a:pt x="523" y="2553"/>
                    <a:pt x="518" y="2553"/>
                    <a:pt x="514" y="2554"/>
                  </a:cubicBezTo>
                  <a:cubicBezTo>
                    <a:pt x="512" y="2554"/>
                    <a:pt x="509" y="2554"/>
                    <a:pt x="507" y="2554"/>
                  </a:cubicBezTo>
                  <a:cubicBezTo>
                    <a:pt x="505" y="2555"/>
                    <a:pt x="503" y="2555"/>
                    <a:pt x="500" y="2555"/>
                  </a:cubicBezTo>
                  <a:cubicBezTo>
                    <a:pt x="496" y="2556"/>
                    <a:pt x="492" y="2557"/>
                    <a:pt x="488" y="2558"/>
                  </a:cubicBezTo>
                  <a:cubicBezTo>
                    <a:pt x="486" y="2559"/>
                    <a:pt x="484" y="2559"/>
                    <a:pt x="482" y="2560"/>
                  </a:cubicBezTo>
                  <a:cubicBezTo>
                    <a:pt x="480" y="2560"/>
                    <a:pt x="479" y="2561"/>
                    <a:pt x="477" y="2562"/>
                  </a:cubicBezTo>
                  <a:cubicBezTo>
                    <a:pt x="475" y="2562"/>
                    <a:pt x="474" y="2563"/>
                    <a:pt x="472" y="2564"/>
                  </a:cubicBezTo>
                  <a:cubicBezTo>
                    <a:pt x="471" y="2564"/>
                    <a:pt x="470" y="2565"/>
                    <a:pt x="468" y="2566"/>
                  </a:cubicBezTo>
                  <a:cubicBezTo>
                    <a:pt x="467" y="2566"/>
                    <a:pt x="466" y="2567"/>
                    <a:pt x="465" y="2568"/>
                  </a:cubicBezTo>
                  <a:cubicBezTo>
                    <a:pt x="464" y="2568"/>
                    <a:pt x="463" y="2569"/>
                    <a:pt x="462" y="2570"/>
                  </a:cubicBezTo>
                  <a:cubicBezTo>
                    <a:pt x="461" y="2570"/>
                    <a:pt x="460" y="2571"/>
                    <a:pt x="460" y="2571"/>
                  </a:cubicBezTo>
                  <a:cubicBezTo>
                    <a:pt x="459" y="2572"/>
                    <a:pt x="459" y="2572"/>
                    <a:pt x="458" y="2573"/>
                  </a:cubicBezTo>
                  <a:cubicBezTo>
                    <a:pt x="457" y="2573"/>
                    <a:pt x="457" y="2574"/>
                    <a:pt x="457" y="2574"/>
                  </a:cubicBezTo>
                  <a:cubicBezTo>
                    <a:pt x="457" y="2574"/>
                    <a:pt x="457" y="2573"/>
                    <a:pt x="458" y="2573"/>
                  </a:cubicBezTo>
                  <a:cubicBezTo>
                    <a:pt x="459" y="2572"/>
                    <a:pt x="461" y="2572"/>
                    <a:pt x="463" y="2571"/>
                  </a:cubicBezTo>
                  <a:cubicBezTo>
                    <a:pt x="464" y="2571"/>
                    <a:pt x="465" y="2570"/>
                    <a:pt x="466" y="2570"/>
                  </a:cubicBezTo>
                  <a:cubicBezTo>
                    <a:pt x="467" y="2569"/>
                    <a:pt x="468" y="2569"/>
                    <a:pt x="469" y="2569"/>
                  </a:cubicBezTo>
                  <a:cubicBezTo>
                    <a:pt x="471" y="2568"/>
                    <a:pt x="472" y="2568"/>
                    <a:pt x="474" y="2567"/>
                  </a:cubicBezTo>
                  <a:cubicBezTo>
                    <a:pt x="475" y="2567"/>
                    <a:pt x="477" y="2566"/>
                    <a:pt x="478" y="2566"/>
                  </a:cubicBezTo>
                  <a:cubicBezTo>
                    <a:pt x="482" y="2565"/>
                    <a:pt x="485" y="2565"/>
                    <a:pt x="489" y="2564"/>
                  </a:cubicBezTo>
                  <a:cubicBezTo>
                    <a:pt x="493" y="2563"/>
                    <a:pt x="497" y="2563"/>
                    <a:pt x="501" y="2562"/>
                  </a:cubicBezTo>
                  <a:cubicBezTo>
                    <a:pt x="506" y="2562"/>
                    <a:pt x="510" y="2562"/>
                    <a:pt x="515" y="2561"/>
                  </a:cubicBezTo>
                  <a:cubicBezTo>
                    <a:pt x="519" y="2561"/>
                    <a:pt x="524" y="2560"/>
                    <a:pt x="528" y="2560"/>
                  </a:cubicBezTo>
                  <a:cubicBezTo>
                    <a:pt x="533" y="2560"/>
                    <a:pt x="538" y="2559"/>
                    <a:pt x="542" y="2558"/>
                  </a:cubicBezTo>
                  <a:cubicBezTo>
                    <a:pt x="547" y="2558"/>
                    <a:pt x="551" y="2557"/>
                    <a:pt x="556" y="2556"/>
                  </a:cubicBezTo>
                  <a:cubicBezTo>
                    <a:pt x="557" y="2556"/>
                    <a:pt x="558" y="2556"/>
                    <a:pt x="559" y="2555"/>
                  </a:cubicBezTo>
                  <a:cubicBezTo>
                    <a:pt x="558" y="2556"/>
                    <a:pt x="557" y="2556"/>
                    <a:pt x="557" y="2557"/>
                  </a:cubicBezTo>
                  <a:cubicBezTo>
                    <a:pt x="556" y="2557"/>
                    <a:pt x="554" y="2558"/>
                    <a:pt x="553" y="2559"/>
                  </a:cubicBezTo>
                  <a:cubicBezTo>
                    <a:pt x="552" y="2560"/>
                    <a:pt x="551" y="2561"/>
                    <a:pt x="550" y="2561"/>
                  </a:cubicBezTo>
                  <a:cubicBezTo>
                    <a:pt x="547" y="2563"/>
                    <a:pt x="545" y="2564"/>
                    <a:pt x="542" y="2566"/>
                  </a:cubicBezTo>
                  <a:cubicBezTo>
                    <a:pt x="540" y="2567"/>
                    <a:pt x="537" y="2568"/>
                    <a:pt x="535" y="2570"/>
                  </a:cubicBezTo>
                  <a:cubicBezTo>
                    <a:pt x="534" y="2570"/>
                    <a:pt x="533" y="2571"/>
                    <a:pt x="532" y="2572"/>
                  </a:cubicBezTo>
                  <a:cubicBezTo>
                    <a:pt x="530" y="2572"/>
                    <a:pt x="529" y="2573"/>
                    <a:pt x="528" y="2573"/>
                  </a:cubicBezTo>
                  <a:cubicBezTo>
                    <a:pt x="526" y="2574"/>
                    <a:pt x="523" y="2575"/>
                    <a:pt x="521" y="2576"/>
                  </a:cubicBezTo>
                  <a:cubicBezTo>
                    <a:pt x="520" y="2577"/>
                    <a:pt x="519" y="2577"/>
                    <a:pt x="518" y="2578"/>
                  </a:cubicBezTo>
                  <a:cubicBezTo>
                    <a:pt x="517" y="2578"/>
                    <a:pt x="516" y="2579"/>
                    <a:pt x="515" y="2579"/>
                  </a:cubicBezTo>
                  <a:cubicBezTo>
                    <a:pt x="513" y="2580"/>
                    <a:pt x="511" y="2581"/>
                    <a:pt x="509" y="2582"/>
                  </a:cubicBezTo>
                  <a:cubicBezTo>
                    <a:pt x="507" y="2583"/>
                    <a:pt x="505" y="2583"/>
                    <a:pt x="503" y="2584"/>
                  </a:cubicBezTo>
                  <a:cubicBezTo>
                    <a:pt x="502" y="2584"/>
                    <a:pt x="500" y="2585"/>
                    <a:pt x="499" y="2586"/>
                  </a:cubicBezTo>
                  <a:cubicBezTo>
                    <a:pt x="497" y="2586"/>
                    <a:pt x="496" y="2587"/>
                    <a:pt x="494" y="2587"/>
                  </a:cubicBezTo>
                  <a:cubicBezTo>
                    <a:pt x="492" y="2588"/>
                    <a:pt x="490" y="2589"/>
                    <a:pt x="489" y="2589"/>
                  </a:cubicBezTo>
                  <a:cubicBezTo>
                    <a:pt x="487" y="2589"/>
                    <a:pt x="487" y="2590"/>
                    <a:pt x="487" y="2590"/>
                  </a:cubicBezTo>
                  <a:cubicBezTo>
                    <a:pt x="487" y="2590"/>
                    <a:pt x="487" y="2590"/>
                    <a:pt x="489" y="2589"/>
                  </a:cubicBezTo>
                  <a:cubicBezTo>
                    <a:pt x="490" y="2589"/>
                    <a:pt x="492" y="2589"/>
                    <a:pt x="495" y="2589"/>
                  </a:cubicBezTo>
                  <a:cubicBezTo>
                    <a:pt x="496" y="2588"/>
                    <a:pt x="498" y="2588"/>
                    <a:pt x="499" y="2588"/>
                  </a:cubicBezTo>
                  <a:cubicBezTo>
                    <a:pt x="501" y="2588"/>
                    <a:pt x="502" y="2587"/>
                    <a:pt x="504" y="2587"/>
                  </a:cubicBezTo>
                  <a:cubicBezTo>
                    <a:pt x="506" y="2586"/>
                    <a:pt x="508" y="2586"/>
                    <a:pt x="510" y="2585"/>
                  </a:cubicBezTo>
                  <a:cubicBezTo>
                    <a:pt x="512" y="2585"/>
                    <a:pt x="514" y="2584"/>
                    <a:pt x="516" y="2584"/>
                  </a:cubicBezTo>
                  <a:cubicBezTo>
                    <a:pt x="518" y="2583"/>
                    <a:pt x="519" y="2583"/>
                    <a:pt x="520" y="2583"/>
                  </a:cubicBezTo>
                  <a:cubicBezTo>
                    <a:pt x="521" y="2582"/>
                    <a:pt x="522" y="2582"/>
                    <a:pt x="523" y="2581"/>
                  </a:cubicBezTo>
                  <a:cubicBezTo>
                    <a:pt x="526" y="2581"/>
                    <a:pt x="528" y="2580"/>
                    <a:pt x="530" y="2579"/>
                  </a:cubicBezTo>
                  <a:cubicBezTo>
                    <a:pt x="532" y="2578"/>
                    <a:pt x="533" y="2578"/>
                    <a:pt x="534" y="2577"/>
                  </a:cubicBezTo>
                  <a:cubicBezTo>
                    <a:pt x="535" y="2577"/>
                    <a:pt x="537" y="2576"/>
                    <a:pt x="538" y="2575"/>
                  </a:cubicBezTo>
                  <a:cubicBezTo>
                    <a:pt x="539" y="2575"/>
                    <a:pt x="540" y="2574"/>
                    <a:pt x="542" y="2574"/>
                  </a:cubicBezTo>
                  <a:cubicBezTo>
                    <a:pt x="543" y="2573"/>
                    <a:pt x="544" y="2573"/>
                    <a:pt x="546" y="2572"/>
                  </a:cubicBezTo>
                  <a:cubicBezTo>
                    <a:pt x="551" y="2569"/>
                    <a:pt x="556" y="2566"/>
                    <a:pt x="561" y="2563"/>
                  </a:cubicBezTo>
                  <a:cubicBezTo>
                    <a:pt x="566" y="2560"/>
                    <a:pt x="571" y="2556"/>
                    <a:pt x="576" y="2553"/>
                  </a:cubicBezTo>
                  <a:cubicBezTo>
                    <a:pt x="581" y="2549"/>
                    <a:pt x="586" y="2545"/>
                    <a:pt x="590" y="2540"/>
                  </a:cubicBezTo>
                  <a:cubicBezTo>
                    <a:pt x="595" y="2536"/>
                    <a:pt x="599" y="2532"/>
                    <a:pt x="602" y="2528"/>
                  </a:cubicBezTo>
                  <a:cubicBezTo>
                    <a:pt x="603" y="2527"/>
                    <a:pt x="604" y="2526"/>
                    <a:pt x="605" y="2524"/>
                  </a:cubicBezTo>
                  <a:cubicBezTo>
                    <a:pt x="606" y="2523"/>
                    <a:pt x="607" y="2522"/>
                    <a:pt x="608" y="2521"/>
                  </a:cubicBezTo>
                  <a:cubicBezTo>
                    <a:pt x="609" y="2520"/>
                    <a:pt x="610" y="2519"/>
                    <a:pt x="610" y="2518"/>
                  </a:cubicBezTo>
                  <a:cubicBezTo>
                    <a:pt x="611" y="2517"/>
                    <a:pt x="612" y="2516"/>
                    <a:pt x="613" y="2515"/>
                  </a:cubicBezTo>
                  <a:cubicBezTo>
                    <a:pt x="614" y="2513"/>
                    <a:pt x="616" y="2510"/>
                    <a:pt x="617" y="2508"/>
                  </a:cubicBezTo>
                  <a:cubicBezTo>
                    <a:pt x="618" y="2507"/>
                    <a:pt x="619" y="2506"/>
                    <a:pt x="619" y="2505"/>
                  </a:cubicBezTo>
                  <a:cubicBezTo>
                    <a:pt x="620" y="2504"/>
                    <a:pt x="620" y="2503"/>
                    <a:pt x="621" y="2502"/>
                  </a:cubicBezTo>
                  <a:cubicBezTo>
                    <a:pt x="622" y="2500"/>
                    <a:pt x="623" y="2499"/>
                    <a:pt x="624" y="2497"/>
                  </a:cubicBezTo>
                  <a:cubicBezTo>
                    <a:pt x="625" y="2495"/>
                    <a:pt x="626" y="2493"/>
                    <a:pt x="627" y="2491"/>
                  </a:cubicBezTo>
                  <a:cubicBezTo>
                    <a:pt x="628" y="2490"/>
                    <a:pt x="629" y="2488"/>
                    <a:pt x="629" y="2487"/>
                  </a:cubicBezTo>
                  <a:cubicBezTo>
                    <a:pt x="630" y="2486"/>
                    <a:pt x="630" y="2486"/>
                    <a:pt x="630" y="2486"/>
                  </a:cubicBezTo>
                  <a:cubicBezTo>
                    <a:pt x="646" y="2473"/>
                    <a:pt x="660" y="2457"/>
                    <a:pt x="677" y="2441"/>
                  </a:cubicBezTo>
                  <a:cubicBezTo>
                    <a:pt x="684" y="2447"/>
                    <a:pt x="689" y="2456"/>
                    <a:pt x="691" y="2465"/>
                  </a:cubicBezTo>
                  <a:cubicBezTo>
                    <a:pt x="691" y="2466"/>
                    <a:pt x="692" y="2467"/>
                    <a:pt x="692" y="2468"/>
                  </a:cubicBezTo>
                  <a:cubicBezTo>
                    <a:pt x="691" y="2469"/>
                    <a:pt x="691" y="2471"/>
                    <a:pt x="691" y="2472"/>
                  </a:cubicBezTo>
                  <a:cubicBezTo>
                    <a:pt x="691" y="2473"/>
                    <a:pt x="691" y="2475"/>
                    <a:pt x="691" y="2476"/>
                  </a:cubicBezTo>
                  <a:cubicBezTo>
                    <a:pt x="691" y="2477"/>
                    <a:pt x="691" y="2478"/>
                    <a:pt x="691" y="2478"/>
                  </a:cubicBezTo>
                  <a:cubicBezTo>
                    <a:pt x="691" y="2479"/>
                    <a:pt x="690" y="2480"/>
                    <a:pt x="690" y="2480"/>
                  </a:cubicBezTo>
                  <a:cubicBezTo>
                    <a:pt x="690" y="2481"/>
                    <a:pt x="689" y="2482"/>
                    <a:pt x="689" y="2483"/>
                  </a:cubicBezTo>
                  <a:cubicBezTo>
                    <a:pt x="689" y="2483"/>
                    <a:pt x="689" y="2484"/>
                    <a:pt x="688" y="2485"/>
                  </a:cubicBezTo>
                  <a:cubicBezTo>
                    <a:pt x="688" y="2486"/>
                    <a:pt x="687" y="2488"/>
                    <a:pt x="686" y="2489"/>
                  </a:cubicBezTo>
                  <a:cubicBezTo>
                    <a:pt x="685" y="2491"/>
                    <a:pt x="685" y="2493"/>
                    <a:pt x="684" y="2494"/>
                  </a:cubicBezTo>
                  <a:cubicBezTo>
                    <a:pt x="683" y="2495"/>
                    <a:pt x="683" y="2496"/>
                    <a:pt x="682" y="2497"/>
                  </a:cubicBezTo>
                  <a:cubicBezTo>
                    <a:pt x="682" y="2497"/>
                    <a:pt x="682" y="2498"/>
                    <a:pt x="681" y="2499"/>
                  </a:cubicBezTo>
                  <a:cubicBezTo>
                    <a:pt x="679" y="2502"/>
                    <a:pt x="678" y="2505"/>
                    <a:pt x="676" y="2509"/>
                  </a:cubicBezTo>
                  <a:cubicBezTo>
                    <a:pt x="674" y="2512"/>
                    <a:pt x="672" y="2515"/>
                    <a:pt x="670" y="2519"/>
                  </a:cubicBezTo>
                  <a:cubicBezTo>
                    <a:pt x="670" y="2521"/>
                    <a:pt x="669" y="2522"/>
                    <a:pt x="668" y="2524"/>
                  </a:cubicBezTo>
                  <a:cubicBezTo>
                    <a:pt x="667" y="2526"/>
                    <a:pt x="666" y="2527"/>
                    <a:pt x="666" y="2529"/>
                  </a:cubicBezTo>
                  <a:cubicBezTo>
                    <a:pt x="664" y="2532"/>
                    <a:pt x="663" y="2536"/>
                    <a:pt x="662" y="2539"/>
                  </a:cubicBezTo>
                  <a:cubicBezTo>
                    <a:pt x="661" y="2542"/>
                    <a:pt x="660" y="2545"/>
                    <a:pt x="659" y="2548"/>
                  </a:cubicBezTo>
                  <a:cubicBezTo>
                    <a:pt x="659" y="2549"/>
                    <a:pt x="659" y="2551"/>
                    <a:pt x="659" y="2552"/>
                  </a:cubicBezTo>
                  <a:cubicBezTo>
                    <a:pt x="659" y="2554"/>
                    <a:pt x="659" y="2555"/>
                    <a:pt x="659" y="2556"/>
                  </a:cubicBezTo>
                  <a:cubicBezTo>
                    <a:pt x="659" y="2557"/>
                    <a:pt x="659" y="2558"/>
                    <a:pt x="659" y="2559"/>
                  </a:cubicBezTo>
                  <a:cubicBezTo>
                    <a:pt x="659" y="2560"/>
                    <a:pt x="659" y="2561"/>
                    <a:pt x="659" y="2562"/>
                  </a:cubicBezTo>
                  <a:cubicBezTo>
                    <a:pt x="659" y="2564"/>
                    <a:pt x="659" y="2565"/>
                    <a:pt x="659" y="2566"/>
                  </a:cubicBezTo>
                  <a:cubicBezTo>
                    <a:pt x="660" y="2567"/>
                    <a:pt x="660" y="2567"/>
                    <a:pt x="660" y="2567"/>
                  </a:cubicBezTo>
                  <a:cubicBezTo>
                    <a:pt x="660" y="2567"/>
                    <a:pt x="660" y="2567"/>
                    <a:pt x="660" y="2566"/>
                  </a:cubicBezTo>
                  <a:cubicBezTo>
                    <a:pt x="660" y="2565"/>
                    <a:pt x="660" y="2564"/>
                    <a:pt x="660" y="2562"/>
                  </a:cubicBezTo>
                  <a:cubicBezTo>
                    <a:pt x="661" y="2561"/>
                    <a:pt x="661" y="2561"/>
                    <a:pt x="661" y="2560"/>
                  </a:cubicBezTo>
                  <a:cubicBezTo>
                    <a:pt x="661" y="2559"/>
                    <a:pt x="661" y="2558"/>
                    <a:pt x="662" y="2556"/>
                  </a:cubicBezTo>
                  <a:cubicBezTo>
                    <a:pt x="662" y="2555"/>
                    <a:pt x="662" y="2554"/>
                    <a:pt x="663" y="2553"/>
                  </a:cubicBezTo>
                  <a:cubicBezTo>
                    <a:pt x="663" y="2552"/>
                    <a:pt x="663" y="2550"/>
                    <a:pt x="664" y="2549"/>
                  </a:cubicBezTo>
                  <a:cubicBezTo>
                    <a:pt x="665" y="2547"/>
                    <a:pt x="666" y="2544"/>
                    <a:pt x="667" y="2541"/>
                  </a:cubicBezTo>
                  <a:cubicBezTo>
                    <a:pt x="669" y="2538"/>
                    <a:pt x="670" y="2535"/>
                    <a:pt x="672" y="2532"/>
                  </a:cubicBezTo>
                  <a:cubicBezTo>
                    <a:pt x="674" y="2529"/>
                    <a:pt x="675" y="2526"/>
                    <a:pt x="677" y="2522"/>
                  </a:cubicBezTo>
                  <a:cubicBezTo>
                    <a:pt x="679" y="2519"/>
                    <a:pt x="681" y="2516"/>
                    <a:pt x="683" y="2513"/>
                  </a:cubicBezTo>
                  <a:cubicBezTo>
                    <a:pt x="685" y="2509"/>
                    <a:pt x="686" y="2506"/>
                    <a:pt x="688" y="2502"/>
                  </a:cubicBezTo>
                  <a:cubicBezTo>
                    <a:pt x="689" y="2501"/>
                    <a:pt x="690" y="2499"/>
                    <a:pt x="690" y="2497"/>
                  </a:cubicBezTo>
                  <a:cubicBezTo>
                    <a:pt x="690" y="2503"/>
                    <a:pt x="690" y="2508"/>
                    <a:pt x="689" y="2513"/>
                  </a:cubicBezTo>
                  <a:cubicBezTo>
                    <a:pt x="688" y="2519"/>
                    <a:pt x="688" y="2524"/>
                    <a:pt x="687" y="2530"/>
                  </a:cubicBezTo>
                  <a:cubicBezTo>
                    <a:pt x="687" y="2531"/>
                    <a:pt x="687" y="2533"/>
                    <a:pt x="687" y="2534"/>
                  </a:cubicBezTo>
                  <a:cubicBezTo>
                    <a:pt x="686" y="2535"/>
                    <a:pt x="686" y="2537"/>
                    <a:pt x="686" y="2538"/>
                  </a:cubicBezTo>
                  <a:cubicBezTo>
                    <a:pt x="685" y="2541"/>
                    <a:pt x="685" y="2544"/>
                    <a:pt x="685" y="2546"/>
                  </a:cubicBezTo>
                  <a:cubicBezTo>
                    <a:pt x="684" y="2549"/>
                    <a:pt x="684" y="2551"/>
                    <a:pt x="683" y="2554"/>
                  </a:cubicBezTo>
                  <a:cubicBezTo>
                    <a:pt x="683" y="2555"/>
                    <a:pt x="683" y="2556"/>
                    <a:pt x="683" y="2558"/>
                  </a:cubicBezTo>
                  <a:cubicBezTo>
                    <a:pt x="682" y="2559"/>
                    <a:pt x="682" y="2560"/>
                    <a:pt x="682" y="2561"/>
                  </a:cubicBezTo>
                  <a:cubicBezTo>
                    <a:pt x="681" y="2564"/>
                    <a:pt x="681" y="2566"/>
                    <a:pt x="680" y="2568"/>
                  </a:cubicBezTo>
                  <a:cubicBezTo>
                    <a:pt x="680" y="2571"/>
                    <a:pt x="679" y="2573"/>
                    <a:pt x="679" y="2575"/>
                  </a:cubicBezTo>
                  <a:cubicBezTo>
                    <a:pt x="678" y="2577"/>
                    <a:pt x="678" y="2579"/>
                    <a:pt x="678" y="2581"/>
                  </a:cubicBezTo>
                  <a:cubicBezTo>
                    <a:pt x="677" y="2583"/>
                    <a:pt x="677" y="2585"/>
                    <a:pt x="676" y="2586"/>
                  </a:cubicBezTo>
                  <a:cubicBezTo>
                    <a:pt x="676" y="2588"/>
                    <a:pt x="675" y="2590"/>
                    <a:pt x="675" y="2591"/>
                  </a:cubicBezTo>
                  <a:cubicBezTo>
                    <a:pt x="675" y="2592"/>
                    <a:pt x="674" y="2594"/>
                    <a:pt x="674" y="2595"/>
                  </a:cubicBezTo>
                  <a:cubicBezTo>
                    <a:pt x="673" y="2597"/>
                    <a:pt x="673" y="2599"/>
                    <a:pt x="673" y="2601"/>
                  </a:cubicBezTo>
                  <a:cubicBezTo>
                    <a:pt x="672" y="2602"/>
                    <a:pt x="672" y="2603"/>
                    <a:pt x="672" y="2603"/>
                  </a:cubicBezTo>
                  <a:cubicBezTo>
                    <a:pt x="672" y="2603"/>
                    <a:pt x="672" y="2602"/>
                    <a:pt x="673" y="2601"/>
                  </a:cubicBezTo>
                  <a:cubicBezTo>
                    <a:pt x="674" y="2600"/>
                    <a:pt x="674" y="2598"/>
                    <a:pt x="676" y="2596"/>
                  </a:cubicBezTo>
                  <a:cubicBezTo>
                    <a:pt x="676" y="2594"/>
                    <a:pt x="677" y="2593"/>
                    <a:pt x="677" y="2592"/>
                  </a:cubicBezTo>
                  <a:cubicBezTo>
                    <a:pt x="678" y="2590"/>
                    <a:pt x="678" y="2589"/>
                    <a:pt x="679" y="2587"/>
                  </a:cubicBezTo>
                  <a:cubicBezTo>
                    <a:pt x="680" y="2586"/>
                    <a:pt x="681" y="2584"/>
                    <a:pt x="681" y="2582"/>
                  </a:cubicBezTo>
                  <a:cubicBezTo>
                    <a:pt x="682" y="2580"/>
                    <a:pt x="683" y="2578"/>
                    <a:pt x="683" y="2576"/>
                  </a:cubicBezTo>
                  <a:cubicBezTo>
                    <a:pt x="684" y="2574"/>
                    <a:pt x="685" y="2572"/>
                    <a:pt x="686" y="2570"/>
                  </a:cubicBezTo>
                  <a:cubicBezTo>
                    <a:pt x="686" y="2567"/>
                    <a:pt x="687" y="2565"/>
                    <a:pt x="688" y="2563"/>
                  </a:cubicBezTo>
                  <a:cubicBezTo>
                    <a:pt x="688" y="2562"/>
                    <a:pt x="688" y="2560"/>
                    <a:pt x="689" y="2559"/>
                  </a:cubicBezTo>
                  <a:cubicBezTo>
                    <a:pt x="689" y="2558"/>
                    <a:pt x="689" y="2557"/>
                    <a:pt x="690" y="2555"/>
                  </a:cubicBezTo>
                  <a:cubicBezTo>
                    <a:pt x="690" y="2553"/>
                    <a:pt x="691" y="2550"/>
                    <a:pt x="692" y="2548"/>
                  </a:cubicBezTo>
                  <a:cubicBezTo>
                    <a:pt x="693" y="2542"/>
                    <a:pt x="694" y="2537"/>
                    <a:pt x="695" y="2531"/>
                  </a:cubicBezTo>
                  <a:cubicBezTo>
                    <a:pt x="696" y="2525"/>
                    <a:pt x="696" y="2520"/>
                    <a:pt x="697" y="2514"/>
                  </a:cubicBezTo>
                  <a:cubicBezTo>
                    <a:pt x="697" y="2508"/>
                    <a:pt x="698" y="2502"/>
                    <a:pt x="698" y="2497"/>
                  </a:cubicBezTo>
                  <a:cubicBezTo>
                    <a:pt x="698" y="2491"/>
                    <a:pt x="698" y="2485"/>
                    <a:pt x="698" y="2480"/>
                  </a:cubicBezTo>
                  <a:cubicBezTo>
                    <a:pt x="698" y="2477"/>
                    <a:pt x="698" y="2474"/>
                    <a:pt x="698" y="2472"/>
                  </a:cubicBezTo>
                  <a:cubicBezTo>
                    <a:pt x="698" y="2471"/>
                    <a:pt x="698" y="2470"/>
                    <a:pt x="698" y="2469"/>
                  </a:cubicBezTo>
                  <a:cubicBezTo>
                    <a:pt x="699" y="2460"/>
                    <a:pt x="699" y="2452"/>
                    <a:pt x="699" y="2444"/>
                  </a:cubicBezTo>
                  <a:cubicBezTo>
                    <a:pt x="700" y="2447"/>
                    <a:pt x="702" y="2451"/>
                    <a:pt x="703" y="2454"/>
                  </a:cubicBezTo>
                  <a:cubicBezTo>
                    <a:pt x="705" y="2460"/>
                    <a:pt x="707" y="2466"/>
                    <a:pt x="709" y="2472"/>
                  </a:cubicBezTo>
                  <a:cubicBezTo>
                    <a:pt x="711" y="2478"/>
                    <a:pt x="712" y="2483"/>
                    <a:pt x="714" y="2489"/>
                  </a:cubicBezTo>
                  <a:cubicBezTo>
                    <a:pt x="715" y="2494"/>
                    <a:pt x="717" y="2499"/>
                    <a:pt x="718" y="2504"/>
                  </a:cubicBezTo>
                  <a:cubicBezTo>
                    <a:pt x="718" y="2506"/>
                    <a:pt x="718" y="2508"/>
                    <a:pt x="719" y="2511"/>
                  </a:cubicBezTo>
                  <a:cubicBezTo>
                    <a:pt x="719" y="2513"/>
                    <a:pt x="720" y="2515"/>
                    <a:pt x="720" y="2517"/>
                  </a:cubicBezTo>
                  <a:cubicBezTo>
                    <a:pt x="720" y="2519"/>
                    <a:pt x="720" y="2521"/>
                    <a:pt x="720" y="2522"/>
                  </a:cubicBezTo>
                  <a:cubicBezTo>
                    <a:pt x="721" y="2524"/>
                    <a:pt x="721" y="2525"/>
                    <a:pt x="721" y="2527"/>
                  </a:cubicBezTo>
                  <a:cubicBezTo>
                    <a:pt x="721" y="2530"/>
                    <a:pt x="721" y="2532"/>
                    <a:pt x="721" y="2534"/>
                  </a:cubicBezTo>
                  <a:cubicBezTo>
                    <a:pt x="721" y="2535"/>
                    <a:pt x="721" y="2536"/>
                    <a:pt x="721" y="2536"/>
                  </a:cubicBezTo>
                  <a:cubicBezTo>
                    <a:pt x="721" y="2536"/>
                    <a:pt x="721" y="2535"/>
                    <a:pt x="721" y="2534"/>
                  </a:cubicBezTo>
                  <a:cubicBezTo>
                    <a:pt x="722" y="2533"/>
                    <a:pt x="722" y="2532"/>
                    <a:pt x="722" y="2531"/>
                  </a:cubicBezTo>
                  <a:cubicBezTo>
                    <a:pt x="722" y="2530"/>
                    <a:pt x="722" y="2530"/>
                    <a:pt x="722" y="2529"/>
                  </a:cubicBezTo>
                  <a:cubicBezTo>
                    <a:pt x="722" y="2528"/>
                    <a:pt x="722" y="2528"/>
                    <a:pt x="722" y="2527"/>
                  </a:cubicBezTo>
                  <a:cubicBezTo>
                    <a:pt x="722" y="2526"/>
                    <a:pt x="723" y="2524"/>
                    <a:pt x="723" y="2522"/>
                  </a:cubicBezTo>
                  <a:cubicBezTo>
                    <a:pt x="723" y="2520"/>
                    <a:pt x="723" y="2519"/>
                    <a:pt x="723" y="2517"/>
                  </a:cubicBezTo>
                  <a:cubicBezTo>
                    <a:pt x="723" y="2515"/>
                    <a:pt x="723" y="2512"/>
                    <a:pt x="723" y="2510"/>
                  </a:cubicBezTo>
                  <a:cubicBezTo>
                    <a:pt x="723" y="2508"/>
                    <a:pt x="722" y="2506"/>
                    <a:pt x="722" y="2503"/>
                  </a:cubicBezTo>
                  <a:cubicBezTo>
                    <a:pt x="722" y="2502"/>
                    <a:pt x="722" y="2501"/>
                    <a:pt x="722" y="2499"/>
                  </a:cubicBezTo>
                  <a:cubicBezTo>
                    <a:pt x="721" y="2498"/>
                    <a:pt x="721" y="2497"/>
                    <a:pt x="721" y="2495"/>
                  </a:cubicBezTo>
                  <a:cubicBezTo>
                    <a:pt x="721" y="2493"/>
                    <a:pt x="720" y="2490"/>
                    <a:pt x="720" y="2487"/>
                  </a:cubicBezTo>
                  <a:cubicBezTo>
                    <a:pt x="718" y="2482"/>
                    <a:pt x="717" y="2476"/>
                    <a:pt x="715" y="2470"/>
                  </a:cubicBezTo>
                  <a:cubicBezTo>
                    <a:pt x="715" y="2467"/>
                    <a:pt x="714" y="2464"/>
                    <a:pt x="713" y="2461"/>
                  </a:cubicBezTo>
                  <a:cubicBezTo>
                    <a:pt x="712" y="2458"/>
                    <a:pt x="711" y="2455"/>
                    <a:pt x="710" y="2452"/>
                  </a:cubicBezTo>
                  <a:cubicBezTo>
                    <a:pt x="708" y="2446"/>
                    <a:pt x="706" y="2440"/>
                    <a:pt x="704" y="2433"/>
                  </a:cubicBezTo>
                  <a:cubicBezTo>
                    <a:pt x="702" y="2427"/>
                    <a:pt x="701" y="2421"/>
                    <a:pt x="699" y="2415"/>
                  </a:cubicBezTo>
                  <a:cubicBezTo>
                    <a:pt x="699" y="2414"/>
                    <a:pt x="699" y="2413"/>
                    <a:pt x="699" y="2413"/>
                  </a:cubicBezTo>
                  <a:cubicBezTo>
                    <a:pt x="699" y="2404"/>
                    <a:pt x="699" y="2394"/>
                    <a:pt x="700" y="2382"/>
                  </a:cubicBezTo>
                  <a:cubicBezTo>
                    <a:pt x="700" y="2375"/>
                    <a:pt x="701" y="2367"/>
                    <a:pt x="702" y="2360"/>
                  </a:cubicBezTo>
                  <a:cubicBezTo>
                    <a:pt x="703" y="2362"/>
                    <a:pt x="704" y="2364"/>
                    <a:pt x="704" y="2366"/>
                  </a:cubicBezTo>
                  <a:cubicBezTo>
                    <a:pt x="707" y="2373"/>
                    <a:pt x="710" y="2379"/>
                    <a:pt x="713" y="2385"/>
                  </a:cubicBezTo>
                  <a:cubicBezTo>
                    <a:pt x="715" y="2389"/>
                    <a:pt x="717" y="2392"/>
                    <a:pt x="719" y="2395"/>
                  </a:cubicBezTo>
                  <a:cubicBezTo>
                    <a:pt x="721" y="2398"/>
                    <a:pt x="723" y="2401"/>
                    <a:pt x="725" y="2404"/>
                  </a:cubicBezTo>
                  <a:cubicBezTo>
                    <a:pt x="729" y="2411"/>
                    <a:pt x="733" y="2417"/>
                    <a:pt x="737" y="2423"/>
                  </a:cubicBezTo>
                  <a:cubicBezTo>
                    <a:pt x="742" y="2429"/>
                    <a:pt x="746" y="2435"/>
                    <a:pt x="750" y="2441"/>
                  </a:cubicBezTo>
                  <a:cubicBezTo>
                    <a:pt x="752" y="2445"/>
                    <a:pt x="755" y="2448"/>
                    <a:pt x="757" y="2450"/>
                  </a:cubicBezTo>
                  <a:cubicBezTo>
                    <a:pt x="759" y="2453"/>
                    <a:pt x="761" y="2456"/>
                    <a:pt x="763" y="2459"/>
                  </a:cubicBezTo>
                  <a:cubicBezTo>
                    <a:pt x="765" y="2462"/>
                    <a:pt x="767" y="2465"/>
                    <a:pt x="768" y="2468"/>
                  </a:cubicBezTo>
                  <a:cubicBezTo>
                    <a:pt x="769" y="2469"/>
                    <a:pt x="769" y="2471"/>
                    <a:pt x="770" y="2472"/>
                  </a:cubicBezTo>
                  <a:cubicBezTo>
                    <a:pt x="770" y="2473"/>
                    <a:pt x="770" y="2474"/>
                    <a:pt x="770" y="2474"/>
                  </a:cubicBezTo>
                  <a:cubicBezTo>
                    <a:pt x="770" y="2475"/>
                    <a:pt x="771" y="2476"/>
                    <a:pt x="771" y="2477"/>
                  </a:cubicBezTo>
                  <a:cubicBezTo>
                    <a:pt x="772" y="2483"/>
                    <a:pt x="773" y="2489"/>
                    <a:pt x="775" y="2495"/>
                  </a:cubicBezTo>
                  <a:cubicBezTo>
                    <a:pt x="775" y="2495"/>
                    <a:pt x="775" y="2495"/>
                    <a:pt x="775" y="2496"/>
                  </a:cubicBezTo>
                  <a:cubicBezTo>
                    <a:pt x="775" y="2496"/>
                    <a:pt x="775" y="2496"/>
                    <a:pt x="776" y="2497"/>
                  </a:cubicBezTo>
                  <a:cubicBezTo>
                    <a:pt x="776" y="2498"/>
                    <a:pt x="776" y="2498"/>
                    <a:pt x="776" y="2499"/>
                  </a:cubicBezTo>
                  <a:cubicBezTo>
                    <a:pt x="777" y="2499"/>
                    <a:pt x="777" y="2500"/>
                    <a:pt x="777" y="2501"/>
                  </a:cubicBezTo>
                  <a:cubicBezTo>
                    <a:pt x="778" y="2501"/>
                    <a:pt x="778" y="2502"/>
                    <a:pt x="779" y="2502"/>
                  </a:cubicBezTo>
                  <a:cubicBezTo>
                    <a:pt x="780" y="2505"/>
                    <a:pt x="782" y="2507"/>
                    <a:pt x="783" y="2508"/>
                  </a:cubicBezTo>
                  <a:cubicBezTo>
                    <a:pt x="787" y="2512"/>
                    <a:pt x="790" y="2514"/>
                    <a:pt x="793" y="2516"/>
                  </a:cubicBezTo>
                  <a:cubicBezTo>
                    <a:pt x="796" y="2517"/>
                    <a:pt x="799" y="2518"/>
                    <a:pt x="800" y="2519"/>
                  </a:cubicBezTo>
                  <a:cubicBezTo>
                    <a:pt x="801" y="2519"/>
                    <a:pt x="802" y="2519"/>
                    <a:pt x="802" y="2519"/>
                  </a:cubicBezTo>
                  <a:cubicBezTo>
                    <a:pt x="803" y="2519"/>
                    <a:pt x="803" y="2519"/>
                    <a:pt x="803" y="2519"/>
                  </a:cubicBezTo>
                  <a:cubicBezTo>
                    <a:pt x="803" y="2519"/>
                    <a:pt x="802" y="2519"/>
                    <a:pt x="801" y="2518"/>
                  </a:cubicBezTo>
                  <a:cubicBezTo>
                    <a:pt x="799" y="2518"/>
                    <a:pt x="797" y="2516"/>
                    <a:pt x="794" y="2514"/>
                  </a:cubicBezTo>
                  <a:cubicBezTo>
                    <a:pt x="791" y="2513"/>
                    <a:pt x="788" y="2510"/>
                    <a:pt x="786" y="2506"/>
                  </a:cubicBezTo>
                  <a:cubicBezTo>
                    <a:pt x="783" y="2503"/>
                    <a:pt x="780" y="2499"/>
                    <a:pt x="779" y="2493"/>
                  </a:cubicBezTo>
                  <a:cubicBezTo>
                    <a:pt x="778" y="2488"/>
                    <a:pt x="778" y="2482"/>
                    <a:pt x="777" y="2476"/>
                  </a:cubicBezTo>
                  <a:cubicBezTo>
                    <a:pt x="776" y="2475"/>
                    <a:pt x="776" y="2474"/>
                    <a:pt x="776" y="2473"/>
                  </a:cubicBezTo>
                  <a:cubicBezTo>
                    <a:pt x="776" y="2472"/>
                    <a:pt x="776" y="2471"/>
                    <a:pt x="776" y="2470"/>
                  </a:cubicBezTo>
                  <a:cubicBezTo>
                    <a:pt x="775" y="2469"/>
                    <a:pt x="775" y="2467"/>
                    <a:pt x="774" y="2465"/>
                  </a:cubicBezTo>
                  <a:cubicBezTo>
                    <a:pt x="773" y="2462"/>
                    <a:pt x="771" y="2459"/>
                    <a:pt x="769" y="2455"/>
                  </a:cubicBezTo>
                  <a:cubicBezTo>
                    <a:pt x="767" y="2452"/>
                    <a:pt x="765" y="2449"/>
                    <a:pt x="763" y="2446"/>
                  </a:cubicBezTo>
                  <a:cubicBezTo>
                    <a:pt x="762" y="2445"/>
                    <a:pt x="761" y="2444"/>
                    <a:pt x="761" y="2443"/>
                  </a:cubicBezTo>
                  <a:cubicBezTo>
                    <a:pt x="762" y="2444"/>
                    <a:pt x="762" y="2444"/>
                    <a:pt x="763" y="2445"/>
                  </a:cubicBezTo>
                  <a:cubicBezTo>
                    <a:pt x="766" y="2446"/>
                    <a:pt x="768" y="2447"/>
                    <a:pt x="771" y="2448"/>
                  </a:cubicBezTo>
                  <a:cubicBezTo>
                    <a:pt x="772" y="2449"/>
                    <a:pt x="774" y="2450"/>
                    <a:pt x="775" y="2450"/>
                  </a:cubicBezTo>
                  <a:cubicBezTo>
                    <a:pt x="776" y="2451"/>
                    <a:pt x="778" y="2451"/>
                    <a:pt x="779" y="2452"/>
                  </a:cubicBezTo>
                  <a:cubicBezTo>
                    <a:pt x="782" y="2453"/>
                    <a:pt x="785" y="2454"/>
                    <a:pt x="788" y="2455"/>
                  </a:cubicBezTo>
                  <a:cubicBezTo>
                    <a:pt x="789" y="2455"/>
                    <a:pt x="791" y="2456"/>
                    <a:pt x="792" y="2457"/>
                  </a:cubicBezTo>
                  <a:cubicBezTo>
                    <a:pt x="793" y="2457"/>
                    <a:pt x="794" y="2458"/>
                    <a:pt x="796" y="2458"/>
                  </a:cubicBezTo>
                  <a:cubicBezTo>
                    <a:pt x="798" y="2460"/>
                    <a:pt x="801" y="2461"/>
                    <a:pt x="803" y="2462"/>
                  </a:cubicBezTo>
                  <a:cubicBezTo>
                    <a:pt x="804" y="2463"/>
                    <a:pt x="805" y="2464"/>
                    <a:pt x="806" y="2464"/>
                  </a:cubicBezTo>
                  <a:cubicBezTo>
                    <a:pt x="808" y="2465"/>
                    <a:pt x="809" y="2466"/>
                    <a:pt x="810" y="2466"/>
                  </a:cubicBezTo>
                  <a:cubicBezTo>
                    <a:pt x="810" y="2467"/>
                    <a:pt x="811" y="2467"/>
                    <a:pt x="811" y="2467"/>
                  </a:cubicBezTo>
                  <a:cubicBezTo>
                    <a:pt x="811" y="2468"/>
                    <a:pt x="812" y="2468"/>
                    <a:pt x="812" y="2469"/>
                  </a:cubicBezTo>
                  <a:cubicBezTo>
                    <a:pt x="813" y="2469"/>
                    <a:pt x="814" y="2470"/>
                    <a:pt x="815" y="2471"/>
                  </a:cubicBezTo>
                  <a:cubicBezTo>
                    <a:pt x="816" y="2472"/>
                    <a:pt x="816" y="2472"/>
                    <a:pt x="817" y="2473"/>
                  </a:cubicBezTo>
                  <a:cubicBezTo>
                    <a:pt x="817" y="2474"/>
                    <a:pt x="818" y="2475"/>
                    <a:pt x="819" y="2475"/>
                  </a:cubicBezTo>
                  <a:cubicBezTo>
                    <a:pt x="819" y="2476"/>
                    <a:pt x="819" y="2477"/>
                    <a:pt x="820" y="2478"/>
                  </a:cubicBezTo>
                  <a:cubicBezTo>
                    <a:pt x="820" y="2478"/>
                    <a:pt x="820" y="2478"/>
                    <a:pt x="820" y="2479"/>
                  </a:cubicBezTo>
                  <a:cubicBezTo>
                    <a:pt x="821" y="2479"/>
                    <a:pt x="821" y="2479"/>
                    <a:pt x="821" y="2479"/>
                  </a:cubicBezTo>
                  <a:cubicBezTo>
                    <a:pt x="821" y="2481"/>
                    <a:pt x="822" y="2482"/>
                    <a:pt x="822" y="2482"/>
                  </a:cubicBezTo>
                  <a:cubicBezTo>
                    <a:pt x="822" y="2483"/>
                    <a:pt x="822" y="2483"/>
                    <a:pt x="822" y="2483"/>
                  </a:cubicBezTo>
                  <a:cubicBezTo>
                    <a:pt x="822" y="2483"/>
                    <a:pt x="822" y="2483"/>
                    <a:pt x="822" y="2482"/>
                  </a:cubicBezTo>
                  <a:cubicBezTo>
                    <a:pt x="822" y="2481"/>
                    <a:pt x="823" y="2480"/>
                    <a:pt x="822" y="2479"/>
                  </a:cubicBezTo>
                  <a:cubicBezTo>
                    <a:pt x="822" y="2478"/>
                    <a:pt x="822" y="2478"/>
                    <a:pt x="822" y="2477"/>
                  </a:cubicBezTo>
                  <a:cubicBezTo>
                    <a:pt x="822" y="2476"/>
                    <a:pt x="822" y="2475"/>
                    <a:pt x="821" y="2474"/>
                  </a:cubicBezTo>
                  <a:cubicBezTo>
                    <a:pt x="821" y="2473"/>
                    <a:pt x="821" y="2472"/>
                    <a:pt x="820" y="2471"/>
                  </a:cubicBezTo>
                  <a:cubicBezTo>
                    <a:pt x="820" y="2471"/>
                    <a:pt x="820" y="2470"/>
                    <a:pt x="819" y="2470"/>
                  </a:cubicBezTo>
                  <a:cubicBezTo>
                    <a:pt x="819" y="2469"/>
                    <a:pt x="819" y="2469"/>
                    <a:pt x="818" y="2468"/>
                  </a:cubicBezTo>
                  <a:cubicBezTo>
                    <a:pt x="818" y="2467"/>
                    <a:pt x="817" y="2466"/>
                    <a:pt x="816" y="2465"/>
                  </a:cubicBezTo>
                  <a:cubicBezTo>
                    <a:pt x="816" y="2464"/>
                    <a:pt x="815" y="2464"/>
                    <a:pt x="815" y="2463"/>
                  </a:cubicBezTo>
                  <a:cubicBezTo>
                    <a:pt x="814" y="2463"/>
                    <a:pt x="814" y="2462"/>
                    <a:pt x="814" y="2462"/>
                  </a:cubicBezTo>
                  <a:cubicBezTo>
                    <a:pt x="813" y="2461"/>
                    <a:pt x="813" y="2461"/>
                    <a:pt x="812" y="2460"/>
                  </a:cubicBezTo>
                  <a:cubicBezTo>
                    <a:pt x="812" y="2460"/>
                    <a:pt x="811" y="2459"/>
                    <a:pt x="810" y="2459"/>
                  </a:cubicBezTo>
                  <a:cubicBezTo>
                    <a:pt x="810" y="2459"/>
                    <a:pt x="809" y="2458"/>
                    <a:pt x="809" y="2458"/>
                  </a:cubicBezTo>
                  <a:cubicBezTo>
                    <a:pt x="808" y="2457"/>
                    <a:pt x="808" y="2457"/>
                    <a:pt x="807" y="2456"/>
                  </a:cubicBezTo>
                  <a:cubicBezTo>
                    <a:pt x="806" y="2456"/>
                    <a:pt x="806" y="2455"/>
                    <a:pt x="805" y="2455"/>
                  </a:cubicBezTo>
                  <a:cubicBezTo>
                    <a:pt x="804" y="2455"/>
                    <a:pt x="804" y="2454"/>
                    <a:pt x="803" y="2454"/>
                  </a:cubicBezTo>
                  <a:cubicBezTo>
                    <a:pt x="802" y="2453"/>
                    <a:pt x="800" y="2452"/>
                    <a:pt x="799" y="2451"/>
                  </a:cubicBezTo>
                  <a:cubicBezTo>
                    <a:pt x="798" y="2451"/>
                    <a:pt x="796" y="2450"/>
                    <a:pt x="795" y="2449"/>
                  </a:cubicBezTo>
                  <a:cubicBezTo>
                    <a:pt x="794" y="2449"/>
                    <a:pt x="793" y="2449"/>
                    <a:pt x="793" y="2448"/>
                  </a:cubicBezTo>
                  <a:cubicBezTo>
                    <a:pt x="790" y="2448"/>
                    <a:pt x="790" y="2448"/>
                    <a:pt x="790" y="2448"/>
                  </a:cubicBezTo>
                  <a:cubicBezTo>
                    <a:pt x="788" y="2447"/>
                    <a:pt x="785" y="2446"/>
                    <a:pt x="782" y="2445"/>
                  </a:cubicBezTo>
                  <a:cubicBezTo>
                    <a:pt x="779" y="2444"/>
                    <a:pt x="776" y="2443"/>
                    <a:pt x="774" y="2442"/>
                  </a:cubicBezTo>
                  <a:cubicBezTo>
                    <a:pt x="771" y="2441"/>
                    <a:pt x="768" y="2440"/>
                    <a:pt x="766" y="2439"/>
                  </a:cubicBezTo>
                  <a:cubicBezTo>
                    <a:pt x="764" y="2438"/>
                    <a:pt x="761" y="2437"/>
                    <a:pt x="759" y="2437"/>
                  </a:cubicBezTo>
                  <a:cubicBezTo>
                    <a:pt x="758" y="2436"/>
                    <a:pt x="758" y="2436"/>
                    <a:pt x="757" y="2435"/>
                  </a:cubicBezTo>
                  <a:cubicBezTo>
                    <a:pt x="756" y="2435"/>
                    <a:pt x="755" y="2434"/>
                    <a:pt x="755" y="2434"/>
                  </a:cubicBezTo>
                  <a:cubicBezTo>
                    <a:pt x="751" y="2429"/>
                    <a:pt x="747" y="2424"/>
                    <a:pt x="744" y="2418"/>
                  </a:cubicBezTo>
                  <a:cubicBezTo>
                    <a:pt x="740" y="2412"/>
                    <a:pt x="735" y="2406"/>
                    <a:pt x="731" y="2400"/>
                  </a:cubicBezTo>
                  <a:cubicBezTo>
                    <a:pt x="727" y="2394"/>
                    <a:pt x="723" y="2388"/>
                    <a:pt x="719" y="2382"/>
                  </a:cubicBezTo>
                  <a:cubicBezTo>
                    <a:pt x="716" y="2376"/>
                    <a:pt x="712" y="2370"/>
                    <a:pt x="710" y="2364"/>
                  </a:cubicBezTo>
                  <a:cubicBezTo>
                    <a:pt x="709" y="2363"/>
                    <a:pt x="709" y="2363"/>
                    <a:pt x="709" y="2363"/>
                  </a:cubicBezTo>
                  <a:cubicBezTo>
                    <a:pt x="709" y="2363"/>
                    <a:pt x="709" y="2362"/>
                    <a:pt x="709" y="2362"/>
                  </a:cubicBezTo>
                  <a:cubicBezTo>
                    <a:pt x="709" y="2361"/>
                    <a:pt x="708" y="2361"/>
                    <a:pt x="708" y="2360"/>
                  </a:cubicBezTo>
                  <a:cubicBezTo>
                    <a:pt x="708" y="2358"/>
                    <a:pt x="707" y="2357"/>
                    <a:pt x="707" y="2356"/>
                  </a:cubicBezTo>
                  <a:cubicBezTo>
                    <a:pt x="706" y="2353"/>
                    <a:pt x="705" y="2350"/>
                    <a:pt x="704" y="2348"/>
                  </a:cubicBezTo>
                  <a:cubicBezTo>
                    <a:pt x="709" y="2326"/>
                    <a:pt x="716" y="2302"/>
                    <a:pt x="726" y="2280"/>
                  </a:cubicBezTo>
                  <a:cubicBezTo>
                    <a:pt x="726" y="2285"/>
                    <a:pt x="726" y="2290"/>
                    <a:pt x="727" y="2294"/>
                  </a:cubicBezTo>
                  <a:cubicBezTo>
                    <a:pt x="727" y="2295"/>
                    <a:pt x="728" y="2296"/>
                    <a:pt x="728" y="2297"/>
                  </a:cubicBezTo>
                  <a:cubicBezTo>
                    <a:pt x="728" y="2297"/>
                    <a:pt x="728" y="2297"/>
                    <a:pt x="728" y="2297"/>
                  </a:cubicBezTo>
                  <a:cubicBezTo>
                    <a:pt x="728" y="2297"/>
                    <a:pt x="728" y="2297"/>
                    <a:pt x="728" y="2297"/>
                  </a:cubicBezTo>
                  <a:cubicBezTo>
                    <a:pt x="728" y="2297"/>
                    <a:pt x="728" y="2297"/>
                    <a:pt x="728" y="2297"/>
                  </a:cubicBezTo>
                  <a:cubicBezTo>
                    <a:pt x="728" y="2297"/>
                    <a:pt x="728" y="2297"/>
                    <a:pt x="728" y="2298"/>
                  </a:cubicBezTo>
                  <a:cubicBezTo>
                    <a:pt x="728" y="2298"/>
                    <a:pt x="728" y="2298"/>
                    <a:pt x="728" y="2298"/>
                  </a:cubicBezTo>
                  <a:cubicBezTo>
                    <a:pt x="728" y="2299"/>
                    <a:pt x="728" y="2299"/>
                    <a:pt x="728" y="2299"/>
                  </a:cubicBezTo>
                  <a:cubicBezTo>
                    <a:pt x="729" y="2300"/>
                    <a:pt x="729" y="2301"/>
                    <a:pt x="729" y="2302"/>
                  </a:cubicBezTo>
                  <a:cubicBezTo>
                    <a:pt x="730" y="2303"/>
                    <a:pt x="730" y="2304"/>
                    <a:pt x="730" y="2304"/>
                  </a:cubicBezTo>
                  <a:cubicBezTo>
                    <a:pt x="730" y="2305"/>
                    <a:pt x="731" y="2306"/>
                    <a:pt x="731" y="2306"/>
                  </a:cubicBezTo>
                  <a:cubicBezTo>
                    <a:pt x="731" y="2307"/>
                    <a:pt x="732" y="2308"/>
                    <a:pt x="732" y="2308"/>
                  </a:cubicBezTo>
                  <a:cubicBezTo>
                    <a:pt x="732" y="2309"/>
                    <a:pt x="732" y="2310"/>
                    <a:pt x="733" y="2310"/>
                  </a:cubicBezTo>
                  <a:cubicBezTo>
                    <a:pt x="735" y="2315"/>
                    <a:pt x="738" y="2320"/>
                    <a:pt x="741" y="2325"/>
                  </a:cubicBezTo>
                  <a:cubicBezTo>
                    <a:pt x="744" y="2330"/>
                    <a:pt x="747" y="2335"/>
                    <a:pt x="750" y="2339"/>
                  </a:cubicBezTo>
                  <a:cubicBezTo>
                    <a:pt x="751" y="2341"/>
                    <a:pt x="752" y="2343"/>
                    <a:pt x="753" y="2345"/>
                  </a:cubicBezTo>
                  <a:cubicBezTo>
                    <a:pt x="754" y="2346"/>
                    <a:pt x="754" y="2347"/>
                    <a:pt x="754" y="2348"/>
                  </a:cubicBezTo>
                  <a:cubicBezTo>
                    <a:pt x="754" y="2350"/>
                    <a:pt x="754" y="2352"/>
                    <a:pt x="754" y="2354"/>
                  </a:cubicBezTo>
                  <a:cubicBezTo>
                    <a:pt x="754" y="2355"/>
                    <a:pt x="754" y="2356"/>
                    <a:pt x="754" y="2357"/>
                  </a:cubicBezTo>
                  <a:cubicBezTo>
                    <a:pt x="754" y="2358"/>
                    <a:pt x="754" y="2359"/>
                    <a:pt x="754" y="2360"/>
                  </a:cubicBezTo>
                  <a:cubicBezTo>
                    <a:pt x="754" y="2362"/>
                    <a:pt x="755" y="2365"/>
                    <a:pt x="755" y="2367"/>
                  </a:cubicBezTo>
                  <a:cubicBezTo>
                    <a:pt x="755" y="2369"/>
                    <a:pt x="755" y="2371"/>
                    <a:pt x="755" y="2374"/>
                  </a:cubicBezTo>
                  <a:cubicBezTo>
                    <a:pt x="755" y="2376"/>
                    <a:pt x="755" y="2378"/>
                    <a:pt x="755" y="2381"/>
                  </a:cubicBezTo>
                  <a:cubicBezTo>
                    <a:pt x="755" y="2383"/>
                    <a:pt x="755" y="2385"/>
                    <a:pt x="755" y="2388"/>
                  </a:cubicBezTo>
                  <a:cubicBezTo>
                    <a:pt x="755" y="2389"/>
                    <a:pt x="755" y="2390"/>
                    <a:pt x="755" y="2391"/>
                  </a:cubicBezTo>
                  <a:cubicBezTo>
                    <a:pt x="755" y="2392"/>
                    <a:pt x="755" y="2393"/>
                    <a:pt x="755" y="2394"/>
                  </a:cubicBezTo>
                  <a:cubicBezTo>
                    <a:pt x="755" y="2396"/>
                    <a:pt x="755" y="2398"/>
                    <a:pt x="755" y="2400"/>
                  </a:cubicBezTo>
                  <a:cubicBezTo>
                    <a:pt x="755" y="2401"/>
                    <a:pt x="755" y="2401"/>
                    <a:pt x="755" y="2402"/>
                  </a:cubicBezTo>
                  <a:cubicBezTo>
                    <a:pt x="755" y="2403"/>
                    <a:pt x="754" y="2404"/>
                    <a:pt x="754" y="2405"/>
                  </a:cubicBezTo>
                  <a:cubicBezTo>
                    <a:pt x="754" y="2406"/>
                    <a:pt x="754" y="2407"/>
                    <a:pt x="754" y="2408"/>
                  </a:cubicBezTo>
                  <a:cubicBezTo>
                    <a:pt x="754" y="2409"/>
                    <a:pt x="754" y="2410"/>
                    <a:pt x="754" y="2411"/>
                  </a:cubicBezTo>
                  <a:cubicBezTo>
                    <a:pt x="754" y="2411"/>
                    <a:pt x="754" y="2412"/>
                    <a:pt x="754" y="2412"/>
                  </a:cubicBezTo>
                  <a:cubicBezTo>
                    <a:pt x="754" y="2412"/>
                    <a:pt x="755" y="2411"/>
                    <a:pt x="755" y="2411"/>
                  </a:cubicBezTo>
                  <a:cubicBezTo>
                    <a:pt x="755" y="2410"/>
                    <a:pt x="755" y="2410"/>
                    <a:pt x="756" y="2409"/>
                  </a:cubicBezTo>
                  <a:cubicBezTo>
                    <a:pt x="756" y="2408"/>
                    <a:pt x="757" y="2407"/>
                    <a:pt x="757" y="2405"/>
                  </a:cubicBezTo>
                  <a:cubicBezTo>
                    <a:pt x="758" y="2404"/>
                    <a:pt x="758" y="2404"/>
                    <a:pt x="758" y="2403"/>
                  </a:cubicBezTo>
                  <a:cubicBezTo>
                    <a:pt x="759" y="2402"/>
                    <a:pt x="759" y="2401"/>
                    <a:pt x="759" y="2400"/>
                  </a:cubicBezTo>
                  <a:cubicBezTo>
                    <a:pt x="759" y="2399"/>
                    <a:pt x="760" y="2399"/>
                    <a:pt x="760" y="2398"/>
                  </a:cubicBezTo>
                  <a:cubicBezTo>
                    <a:pt x="760" y="2397"/>
                    <a:pt x="760" y="2396"/>
                    <a:pt x="761" y="2395"/>
                  </a:cubicBezTo>
                  <a:cubicBezTo>
                    <a:pt x="761" y="2394"/>
                    <a:pt x="761" y="2393"/>
                    <a:pt x="761" y="2391"/>
                  </a:cubicBezTo>
                  <a:cubicBezTo>
                    <a:pt x="762" y="2390"/>
                    <a:pt x="762" y="2389"/>
                    <a:pt x="762" y="2388"/>
                  </a:cubicBezTo>
                  <a:cubicBezTo>
                    <a:pt x="762" y="2387"/>
                    <a:pt x="762" y="2386"/>
                    <a:pt x="762" y="2385"/>
                  </a:cubicBezTo>
                  <a:cubicBezTo>
                    <a:pt x="762" y="2383"/>
                    <a:pt x="763" y="2382"/>
                    <a:pt x="763" y="2381"/>
                  </a:cubicBezTo>
                  <a:cubicBezTo>
                    <a:pt x="763" y="2379"/>
                    <a:pt x="763" y="2376"/>
                    <a:pt x="763" y="2374"/>
                  </a:cubicBezTo>
                  <a:cubicBezTo>
                    <a:pt x="763" y="2371"/>
                    <a:pt x="763" y="2369"/>
                    <a:pt x="762" y="2366"/>
                  </a:cubicBezTo>
                  <a:cubicBezTo>
                    <a:pt x="762" y="2364"/>
                    <a:pt x="762" y="2362"/>
                    <a:pt x="761" y="2359"/>
                  </a:cubicBezTo>
                  <a:cubicBezTo>
                    <a:pt x="761" y="2358"/>
                    <a:pt x="761" y="2357"/>
                    <a:pt x="761" y="2356"/>
                  </a:cubicBezTo>
                  <a:cubicBezTo>
                    <a:pt x="762" y="2359"/>
                    <a:pt x="764" y="2362"/>
                    <a:pt x="766" y="2365"/>
                  </a:cubicBezTo>
                  <a:cubicBezTo>
                    <a:pt x="768" y="2369"/>
                    <a:pt x="769" y="2373"/>
                    <a:pt x="771" y="2377"/>
                  </a:cubicBezTo>
                  <a:cubicBezTo>
                    <a:pt x="771" y="2379"/>
                    <a:pt x="772" y="2381"/>
                    <a:pt x="772" y="2383"/>
                  </a:cubicBezTo>
                  <a:cubicBezTo>
                    <a:pt x="773" y="2384"/>
                    <a:pt x="773" y="2386"/>
                    <a:pt x="773" y="2388"/>
                  </a:cubicBezTo>
                  <a:cubicBezTo>
                    <a:pt x="774" y="2391"/>
                    <a:pt x="774" y="2394"/>
                    <a:pt x="774" y="2396"/>
                  </a:cubicBezTo>
                  <a:cubicBezTo>
                    <a:pt x="774" y="2398"/>
                    <a:pt x="774" y="2399"/>
                    <a:pt x="774" y="2400"/>
                  </a:cubicBezTo>
                  <a:cubicBezTo>
                    <a:pt x="774" y="2401"/>
                    <a:pt x="774" y="2401"/>
                    <a:pt x="774" y="2402"/>
                  </a:cubicBezTo>
                  <a:cubicBezTo>
                    <a:pt x="774" y="2403"/>
                    <a:pt x="774" y="2404"/>
                    <a:pt x="774" y="2404"/>
                  </a:cubicBezTo>
                  <a:cubicBezTo>
                    <a:pt x="774" y="2404"/>
                    <a:pt x="774" y="2403"/>
                    <a:pt x="775" y="2402"/>
                  </a:cubicBezTo>
                  <a:cubicBezTo>
                    <a:pt x="775" y="2401"/>
                    <a:pt x="775" y="2399"/>
                    <a:pt x="776" y="2396"/>
                  </a:cubicBezTo>
                  <a:cubicBezTo>
                    <a:pt x="776" y="2395"/>
                    <a:pt x="776" y="2394"/>
                    <a:pt x="776" y="2392"/>
                  </a:cubicBezTo>
                  <a:cubicBezTo>
                    <a:pt x="776" y="2391"/>
                    <a:pt x="776" y="2389"/>
                    <a:pt x="776" y="2388"/>
                  </a:cubicBezTo>
                  <a:cubicBezTo>
                    <a:pt x="776" y="2386"/>
                    <a:pt x="776" y="2384"/>
                    <a:pt x="776" y="2382"/>
                  </a:cubicBezTo>
                  <a:cubicBezTo>
                    <a:pt x="776" y="2380"/>
                    <a:pt x="775" y="2378"/>
                    <a:pt x="775" y="2376"/>
                  </a:cubicBezTo>
                  <a:cubicBezTo>
                    <a:pt x="774" y="2372"/>
                    <a:pt x="773" y="2367"/>
                    <a:pt x="771" y="2363"/>
                  </a:cubicBezTo>
                  <a:cubicBezTo>
                    <a:pt x="769" y="2358"/>
                    <a:pt x="767" y="2354"/>
                    <a:pt x="764" y="2349"/>
                  </a:cubicBezTo>
                  <a:cubicBezTo>
                    <a:pt x="764" y="2348"/>
                    <a:pt x="764" y="2348"/>
                    <a:pt x="764" y="2347"/>
                  </a:cubicBezTo>
                  <a:cubicBezTo>
                    <a:pt x="763" y="2346"/>
                    <a:pt x="763" y="2346"/>
                    <a:pt x="763" y="2346"/>
                  </a:cubicBezTo>
                  <a:cubicBezTo>
                    <a:pt x="763" y="2345"/>
                    <a:pt x="763" y="2345"/>
                    <a:pt x="763" y="2345"/>
                  </a:cubicBezTo>
                  <a:cubicBezTo>
                    <a:pt x="762" y="2344"/>
                    <a:pt x="761" y="2343"/>
                    <a:pt x="760" y="2342"/>
                  </a:cubicBezTo>
                  <a:cubicBezTo>
                    <a:pt x="759" y="2340"/>
                    <a:pt x="758" y="2337"/>
                    <a:pt x="756" y="2335"/>
                  </a:cubicBezTo>
                  <a:cubicBezTo>
                    <a:pt x="753" y="2330"/>
                    <a:pt x="750" y="2326"/>
                    <a:pt x="747" y="2321"/>
                  </a:cubicBezTo>
                  <a:cubicBezTo>
                    <a:pt x="745" y="2316"/>
                    <a:pt x="742" y="2312"/>
                    <a:pt x="740" y="2307"/>
                  </a:cubicBezTo>
                  <a:cubicBezTo>
                    <a:pt x="739" y="2305"/>
                    <a:pt x="739" y="2305"/>
                    <a:pt x="739" y="2305"/>
                  </a:cubicBezTo>
                  <a:cubicBezTo>
                    <a:pt x="738" y="2305"/>
                    <a:pt x="738" y="2304"/>
                    <a:pt x="738" y="2303"/>
                  </a:cubicBezTo>
                  <a:cubicBezTo>
                    <a:pt x="738" y="2303"/>
                    <a:pt x="737" y="2302"/>
                    <a:pt x="737" y="2302"/>
                  </a:cubicBezTo>
                  <a:cubicBezTo>
                    <a:pt x="737" y="2301"/>
                    <a:pt x="737" y="2301"/>
                    <a:pt x="736" y="2300"/>
                  </a:cubicBezTo>
                  <a:cubicBezTo>
                    <a:pt x="736" y="2299"/>
                    <a:pt x="736" y="2298"/>
                    <a:pt x="735" y="2296"/>
                  </a:cubicBezTo>
                  <a:cubicBezTo>
                    <a:pt x="735" y="2295"/>
                    <a:pt x="735" y="2295"/>
                    <a:pt x="735" y="2295"/>
                  </a:cubicBezTo>
                  <a:cubicBezTo>
                    <a:pt x="735" y="2295"/>
                    <a:pt x="735" y="2295"/>
                    <a:pt x="735" y="2295"/>
                  </a:cubicBezTo>
                  <a:cubicBezTo>
                    <a:pt x="734" y="2294"/>
                    <a:pt x="734" y="2293"/>
                    <a:pt x="734" y="2293"/>
                  </a:cubicBezTo>
                  <a:cubicBezTo>
                    <a:pt x="733" y="2288"/>
                    <a:pt x="732" y="2283"/>
                    <a:pt x="732" y="2279"/>
                  </a:cubicBezTo>
                  <a:cubicBezTo>
                    <a:pt x="731" y="2274"/>
                    <a:pt x="732" y="2270"/>
                    <a:pt x="732" y="2266"/>
                  </a:cubicBezTo>
                  <a:cubicBezTo>
                    <a:pt x="733" y="2265"/>
                    <a:pt x="733" y="2265"/>
                    <a:pt x="733" y="2264"/>
                  </a:cubicBezTo>
                  <a:cubicBezTo>
                    <a:pt x="736" y="2258"/>
                    <a:pt x="739" y="2252"/>
                    <a:pt x="742" y="2245"/>
                  </a:cubicBezTo>
                  <a:cubicBezTo>
                    <a:pt x="742" y="2245"/>
                    <a:pt x="742" y="2245"/>
                    <a:pt x="742" y="2245"/>
                  </a:cubicBezTo>
                  <a:cubicBezTo>
                    <a:pt x="742" y="2245"/>
                    <a:pt x="743" y="2245"/>
                    <a:pt x="743" y="2245"/>
                  </a:cubicBezTo>
                  <a:cubicBezTo>
                    <a:pt x="743" y="2245"/>
                    <a:pt x="743" y="2244"/>
                    <a:pt x="744" y="2244"/>
                  </a:cubicBezTo>
                  <a:cubicBezTo>
                    <a:pt x="744" y="2243"/>
                    <a:pt x="745" y="2243"/>
                    <a:pt x="745" y="2243"/>
                  </a:cubicBezTo>
                  <a:cubicBezTo>
                    <a:pt x="745" y="2243"/>
                    <a:pt x="744" y="2243"/>
                    <a:pt x="743" y="2244"/>
                  </a:cubicBezTo>
                  <a:cubicBezTo>
                    <a:pt x="743" y="2244"/>
                    <a:pt x="743" y="2244"/>
                    <a:pt x="743" y="2244"/>
                  </a:cubicBezTo>
                  <a:cubicBezTo>
                    <a:pt x="756" y="2221"/>
                    <a:pt x="770" y="2201"/>
                    <a:pt x="785" y="2186"/>
                  </a:cubicBezTo>
                  <a:cubicBezTo>
                    <a:pt x="790" y="2203"/>
                    <a:pt x="796" y="2216"/>
                    <a:pt x="802" y="2228"/>
                  </a:cubicBezTo>
                  <a:cubicBezTo>
                    <a:pt x="802" y="2229"/>
                    <a:pt x="802" y="2230"/>
                    <a:pt x="801" y="2231"/>
                  </a:cubicBezTo>
                  <a:cubicBezTo>
                    <a:pt x="801" y="2233"/>
                    <a:pt x="800" y="2235"/>
                    <a:pt x="800" y="2237"/>
                  </a:cubicBezTo>
                  <a:cubicBezTo>
                    <a:pt x="799" y="2239"/>
                    <a:pt x="799" y="2241"/>
                    <a:pt x="798" y="2243"/>
                  </a:cubicBezTo>
                  <a:cubicBezTo>
                    <a:pt x="798" y="2244"/>
                    <a:pt x="798" y="2245"/>
                    <a:pt x="798" y="2246"/>
                  </a:cubicBezTo>
                  <a:cubicBezTo>
                    <a:pt x="798" y="2247"/>
                    <a:pt x="797" y="2248"/>
                    <a:pt x="797" y="2249"/>
                  </a:cubicBezTo>
                  <a:cubicBezTo>
                    <a:pt x="797" y="2252"/>
                    <a:pt x="797" y="2254"/>
                    <a:pt x="797" y="2256"/>
                  </a:cubicBezTo>
                  <a:cubicBezTo>
                    <a:pt x="796" y="2261"/>
                    <a:pt x="796" y="2267"/>
                    <a:pt x="796" y="2272"/>
                  </a:cubicBezTo>
                  <a:cubicBezTo>
                    <a:pt x="796" y="2273"/>
                    <a:pt x="796" y="2275"/>
                    <a:pt x="796" y="2276"/>
                  </a:cubicBezTo>
                  <a:cubicBezTo>
                    <a:pt x="796" y="2277"/>
                    <a:pt x="796" y="2279"/>
                    <a:pt x="796" y="2280"/>
                  </a:cubicBezTo>
                  <a:cubicBezTo>
                    <a:pt x="797" y="2283"/>
                    <a:pt x="797" y="2286"/>
                    <a:pt x="797" y="2288"/>
                  </a:cubicBezTo>
                  <a:cubicBezTo>
                    <a:pt x="798" y="2294"/>
                    <a:pt x="799" y="2300"/>
                    <a:pt x="800" y="2305"/>
                  </a:cubicBezTo>
                  <a:cubicBezTo>
                    <a:pt x="801" y="2311"/>
                    <a:pt x="802" y="2316"/>
                    <a:pt x="803" y="2322"/>
                  </a:cubicBezTo>
                  <a:cubicBezTo>
                    <a:pt x="804" y="2325"/>
                    <a:pt x="804" y="2327"/>
                    <a:pt x="805" y="2330"/>
                  </a:cubicBezTo>
                  <a:cubicBezTo>
                    <a:pt x="806" y="2333"/>
                    <a:pt x="806" y="2335"/>
                    <a:pt x="807" y="2338"/>
                  </a:cubicBezTo>
                  <a:cubicBezTo>
                    <a:pt x="808" y="2343"/>
                    <a:pt x="809" y="2348"/>
                    <a:pt x="810" y="2352"/>
                  </a:cubicBezTo>
                  <a:cubicBezTo>
                    <a:pt x="812" y="2357"/>
                    <a:pt x="813" y="2362"/>
                    <a:pt x="814" y="2366"/>
                  </a:cubicBezTo>
                  <a:cubicBezTo>
                    <a:pt x="814" y="2368"/>
                    <a:pt x="815" y="2370"/>
                    <a:pt x="815" y="2372"/>
                  </a:cubicBezTo>
                  <a:cubicBezTo>
                    <a:pt x="815" y="2373"/>
                    <a:pt x="816" y="2375"/>
                    <a:pt x="816" y="2377"/>
                  </a:cubicBezTo>
                  <a:cubicBezTo>
                    <a:pt x="817" y="2379"/>
                    <a:pt x="817" y="2380"/>
                    <a:pt x="817" y="2382"/>
                  </a:cubicBezTo>
                  <a:cubicBezTo>
                    <a:pt x="818" y="2383"/>
                    <a:pt x="818" y="2384"/>
                    <a:pt x="818" y="2386"/>
                  </a:cubicBezTo>
                  <a:cubicBezTo>
                    <a:pt x="819" y="2390"/>
                    <a:pt x="819" y="2393"/>
                    <a:pt x="819" y="2393"/>
                  </a:cubicBezTo>
                  <a:cubicBezTo>
                    <a:pt x="819" y="2393"/>
                    <a:pt x="819" y="2393"/>
                    <a:pt x="820" y="2391"/>
                  </a:cubicBezTo>
                  <a:cubicBezTo>
                    <a:pt x="820" y="2390"/>
                    <a:pt x="820" y="2388"/>
                    <a:pt x="820" y="2385"/>
                  </a:cubicBezTo>
                  <a:cubicBezTo>
                    <a:pt x="820" y="2384"/>
                    <a:pt x="820" y="2383"/>
                    <a:pt x="819" y="2381"/>
                  </a:cubicBezTo>
                  <a:cubicBezTo>
                    <a:pt x="819" y="2380"/>
                    <a:pt x="819" y="2378"/>
                    <a:pt x="819" y="2376"/>
                  </a:cubicBezTo>
                  <a:cubicBezTo>
                    <a:pt x="819" y="2375"/>
                    <a:pt x="819" y="2373"/>
                    <a:pt x="819" y="2371"/>
                  </a:cubicBezTo>
                  <a:cubicBezTo>
                    <a:pt x="819" y="2369"/>
                    <a:pt x="818" y="2367"/>
                    <a:pt x="818" y="2365"/>
                  </a:cubicBezTo>
                  <a:cubicBezTo>
                    <a:pt x="818" y="2361"/>
                    <a:pt x="817" y="2356"/>
                    <a:pt x="816" y="2351"/>
                  </a:cubicBezTo>
                  <a:cubicBezTo>
                    <a:pt x="816" y="2347"/>
                    <a:pt x="815" y="2341"/>
                    <a:pt x="814" y="2336"/>
                  </a:cubicBezTo>
                  <a:cubicBezTo>
                    <a:pt x="813" y="2334"/>
                    <a:pt x="813" y="2332"/>
                    <a:pt x="812" y="2330"/>
                  </a:cubicBezTo>
                  <a:cubicBezTo>
                    <a:pt x="813" y="2330"/>
                    <a:pt x="813" y="2331"/>
                    <a:pt x="814" y="2332"/>
                  </a:cubicBezTo>
                  <a:cubicBezTo>
                    <a:pt x="814" y="2333"/>
                    <a:pt x="815" y="2334"/>
                    <a:pt x="815" y="2335"/>
                  </a:cubicBezTo>
                  <a:cubicBezTo>
                    <a:pt x="816" y="2336"/>
                    <a:pt x="816" y="2336"/>
                    <a:pt x="816" y="2337"/>
                  </a:cubicBezTo>
                  <a:cubicBezTo>
                    <a:pt x="817" y="2337"/>
                    <a:pt x="817" y="2338"/>
                    <a:pt x="817" y="2339"/>
                  </a:cubicBezTo>
                  <a:cubicBezTo>
                    <a:pt x="818" y="2340"/>
                    <a:pt x="819" y="2341"/>
                    <a:pt x="819" y="2342"/>
                  </a:cubicBezTo>
                  <a:cubicBezTo>
                    <a:pt x="820" y="2343"/>
                    <a:pt x="821" y="2345"/>
                    <a:pt x="821" y="2346"/>
                  </a:cubicBezTo>
                  <a:cubicBezTo>
                    <a:pt x="822" y="2347"/>
                    <a:pt x="823" y="2349"/>
                    <a:pt x="823" y="2350"/>
                  </a:cubicBezTo>
                  <a:cubicBezTo>
                    <a:pt x="825" y="2352"/>
                    <a:pt x="826" y="2355"/>
                    <a:pt x="827" y="2358"/>
                  </a:cubicBezTo>
                  <a:cubicBezTo>
                    <a:pt x="829" y="2360"/>
                    <a:pt x="830" y="2363"/>
                    <a:pt x="831" y="2366"/>
                  </a:cubicBezTo>
                  <a:cubicBezTo>
                    <a:pt x="832" y="2367"/>
                    <a:pt x="832" y="2368"/>
                    <a:pt x="833" y="2370"/>
                  </a:cubicBezTo>
                  <a:cubicBezTo>
                    <a:pt x="834" y="2371"/>
                    <a:pt x="834" y="2372"/>
                    <a:pt x="835" y="2374"/>
                  </a:cubicBezTo>
                  <a:cubicBezTo>
                    <a:pt x="835" y="2375"/>
                    <a:pt x="836" y="2376"/>
                    <a:pt x="836" y="2378"/>
                  </a:cubicBezTo>
                  <a:cubicBezTo>
                    <a:pt x="837" y="2378"/>
                    <a:pt x="837" y="2379"/>
                    <a:pt x="837" y="2379"/>
                  </a:cubicBezTo>
                  <a:cubicBezTo>
                    <a:pt x="837" y="2380"/>
                    <a:pt x="838" y="2381"/>
                    <a:pt x="838" y="2381"/>
                  </a:cubicBezTo>
                  <a:cubicBezTo>
                    <a:pt x="839" y="2384"/>
                    <a:pt x="840" y="2386"/>
                    <a:pt x="841" y="2388"/>
                  </a:cubicBezTo>
                  <a:cubicBezTo>
                    <a:pt x="841" y="2389"/>
                    <a:pt x="841" y="2390"/>
                    <a:pt x="842" y="2391"/>
                  </a:cubicBezTo>
                  <a:cubicBezTo>
                    <a:pt x="842" y="2392"/>
                    <a:pt x="842" y="2393"/>
                    <a:pt x="843" y="2394"/>
                  </a:cubicBezTo>
                  <a:cubicBezTo>
                    <a:pt x="843" y="2395"/>
                    <a:pt x="843" y="2395"/>
                    <a:pt x="844" y="2396"/>
                  </a:cubicBezTo>
                  <a:cubicBezTo>
                    <a:pt x="844" y="2397"/>
                    <a:pt x="844" y="2398"/>
                    <a:pt x="845" y="2398"/>
                  </a:cubicBezTo>
                  <a:cubicBezTo>
                    <a:pt x="845" y="2399"/>
                    <a:pt x="846" y="2400"/>
                    <a:pt x="846" y="2401"/>
                  </a:cubicBezTo>
                  <a:cubicBezTo>
                    <a:pt x="846" y="2402"/>
                    <a:pt x="846" y="2402"/>
                    <a:pt x="846" y="2402"/>
                  </a:cubicBezTo>
                  <a:cubicBezTo>
                    <a:pt x="846" y="2402"/>
                    <a:pt x="846" y="2402"/>
                    <a:pt x="846" y="2401"/>
                  </a:cubicBezTo>
                  <a:cubicBezTo>
                    <a:pt x="846" y="2400"/>
                    <a:pt x="846" y="2399"/>
                    <a:pt x="846" y="2398"/>
                  </a:cubicBezTo>
                  <a:cubicBezTo>
                    <a:pt x="846" y="2396"/>
                    <a:pt x="846" y="2395"/>
                    <a:pt x="846" y="2393"/>
                  </a:cubicBezTo>
                  <a:cubicBezTo>
                    <a:pt x="846" y="2392"/>
                    <a:pt x="846" y="2391"/>
                    <a:pt x="845" y="2390"/>
                  </a:cubicBezTo>
                  <a:cubicBezTo>
                    <a:pt x="845" y="2389"/>
                    <a:pt x="845" y="2388"/>
                    <a:pt x="845" y="2387"/>
                  </a:cubicBezTo>
                  <a:cubicBezTo>
                    <a:pt x="845" y="2386"/>
                    <a:pt x="845" y="2384"/>
                    <a:pt x="844" y="2383"/>
                  </a:cubicBezTo>
                  <a:cubicBezTo>
                    <a:pt x="844" y="2382"/>
                    <a:pt x="844" y="2381"/>
                    <a:pt x="843" y="2379"/>
                  </a:cubicBezTo>
                  <a:cubicBezTo>
                    <a:pt x="843" y="2378"/>
                    <a:pt x="843" y="2377"/>
                    <a:pt x="842" y="2375"/>
                  </a:cubicBezTo>
                  <a:cubicBezTo>
                    <a:pt x="842" y="2374"/>
                    <a:pt x="842" y="2373"/>
                    <a:pt x="841" y="2371"/>
                  </a:cubicBezTo>
                  <a:cubicBezTo>
                    <a:pt x="840" y="2369"/>
                    <a:pt x="839" y="2366"/>
                    <a:pt x="838" y="2363"/>
                  </a:cubicBezTo>
                  <a:cubicBezTo>
                    <a:pt x="837" y="2360"/>
                    <a:pt x="836" y="2357"/>
                    <a:pt x="835" y="2354"/>
                  </a:cubicBezTo>
                  <a:cubicBezTo>
                    <a:pt x="833" y="2352"/>
                    <a:pt x="832" y="2349"/>
                    <a:pt x="830" y="2346"/>
                  </a:cubicBezTo>
                  <a:cubicBezTo>
                    <a:pt x="829" y="2343"/>
                    <a:pt x="827" y="2341"/>
                    <a:pt x="825" y="2339"/>
                  </a:cubicBezTo>
                  <a:cubicBezTo>
                    <a:pt x="825" y="2337"/>
                    <a:pt x="824" y="2336"/>
                    <a:pt x="823" y="2335"/>
                  </a:cubicBezTo>
                  <a:cubicBezTo>
                    <a:pt x="822" y="2334"/>
                    <a:pt x="821" y="2333"/>
                    <a:pt x="820" y="2332"/>
                  </a:cubicBezTo>
                  <a:cubicBezTo>
                    <a:pt x="820" y="2331"/>
                    <a:pt x="819" y="2330"/>
                    <a:pt x="818" y="2329"/>
                  </a:cubicBezTo>
                  <a:cubicBezTo>
                    <a:pt x="817" y="2328"/>
                    <a:pt x="816" y="2327"/>
                    <a:pt x="816" y="2326"/>
                  </a:cubicBezTo>
                  <a:cubicBezTo>
                    <a:pt x="815" y="2325"/>
                    <a:pt x="814" y="2324"/>
                    <a:pt x="813" y="2324"/>
                  </a:cubicBezTo>
                  <a:cubicBezTo>
                    <a:pt x="813" y="2323"/>
                    <a:pt x="812" y="2322"/>
                    <a:pt x="811" y="2322"/>
                  </a:cubicBezTo>
                  <a:cubicBezTo>
                    <a:pt x="811" y="2321"/>
                    <a:pt x="811" y="2321"/>
                    <a:pt x="811" y="2321"/>
                  </a:cubicBezTo>
                  <a:cubicBezTo>
                    <a:pt x="811" y="2321"/>
                    <a:pt x="811" y="2321"/>
                    <a:pt x="811" y="2320"/>
                  </a:cubicBezTo>
                  <a:cubicBezTo>
                    <a:pt x="810" y="2315"/>
                    <a:pt x="808" y="2309"/>
                    <a:pt x="807" y="2304"/>
                  </a:cubicBezTo>
                  <a:cubicBezTo>
                    <a:pt x="806" y="2298"/>
                    <a:pt x="806" y="2293"/>
                    <a:pt x="805" y="2288"/>
                  </a:cubicBezTo>
                  <a:cubicBezTo>
                    <a:pt x="804" y="2282"/>
                    <a:pt x="804" y="2277"/>
                    <a:pt x="803" y="2272"/>
                  </a:cubicBezTo>
                  <a:cubicBezTo>
                    <a:pt x="803" y="2266"/>
                    <a:pt x="802" y="2261"/>
                    <a:pt x="802" y="2257"/>
                  </a:cubicBezTo>
                  <a:cubicBezTo>
                    <a:pt x="802" y="2252"/>
                    <a:pt x="803" y="2247"/>
                    <a:pt x="803" y="2243"/>
                  </a:cubicBezTo>
                  <a:cubicBezTo>
                    <a:pt x="803" y="2241"/>
                    <a:pt x="803" y="2239"/>
                    <a:pt x="803" y="2237"/>
                  </a:cubicBezTo>
                  <a:cubicBezTo>
                    <a:pt x="804" y="2235"/>
                    <a:pt x="804" y="2234"/>
                    <a:pt x="804" y="2232"/>
                  </a:cubicBezTo>
                  <a:cubicBezTo>
                    <a:pt x="804" y="2232"/>
                    <a:pt x="804" y="2232"/>
                    <a:pt x="804" y="2231"/>
                  </a:cubicBezTo>
                  <a:cubicBezTo>
                    <a:pt x="831" y="2276"/>
                    <a:pt x="866" y="2286"/>
                    <a:pt x="866" y="2286"/>
                  </a:cubicBezTo>
                  <a:cubicBezTo>
                    <a:pt x="866" y="2286"/>
                    <a:pt x="871" y="2302"/>
                    <a:pt x="871" y="2329"/>
                  </a:cubicBezTo>
                  <a:cubicBezTo>
                    <a:pt x="871" y="2339"/>
                    <a:pt x="872" y="2350"/>
                    <a:pt x="873" y="2360"/>
                  </a:cubicBezTo>
                  <a:cubicBezTo>
                    <a:pt x="873" y="2363"/>
                    <a:pt x="872" y="2366"/>
                    <a:pt x="871" y="2370"/>
                  </a:cubicBezTo>
                  <a:cubicBezTo>
                    <a:pt x="870" y="2374"/>
                    <a:pt x="869" y="2379"/>
                    <a:pt x="868" y="2383"/>
                  </a:cubicBezTo>
                  <a:cubicBezTo>
                    <a:pt x="867" y="2386"/>
                    <a:pt x="867" y="2388"/>
                    <a:pt x="866" y="2390"/>
                  </a:cubicBezTo>
                  <a:cubicBezTo>
                    <a:pt x="865" y="2393"/>
                    <a:pt x="865" y="2395"/>
                    <a:pt x="864" y="2398"/>
                  </a:cubicBezTo>
                  <a:cubicBezTo>
                    <a:pt x="863" y="2403"/>
                    <a:pt x="862" y="2408"/>
                    <a:pt x="861" y="2413"/>
                  </a:cubicBezTo>
                  <a:cubicBezTo>
                    <a:pt x="861" y="2414"/>
                    <a:pt x="861" y="2416"/>
                    <a:pt x="861" y="2417"/>
                  </a:cubicBezTo>
                  <a:cubicBezTo>
                    <a:pt x="861" y="2418"/>
                    <a:pt x="860" y="2420"/>
                    <a:pt x="860" y="2421"/>
                  </a:cubicBezTo>
                  <a:cubicBezTo>
                    <a:pt x="860" y="2422"/>
                    <a:pt x="860" y="2424"/>
                    <a:pt x="860" y="2426"/>
                  </a:cubicBezTo>
                  <a:cubicBezTo>
                    <a:pt x="860" y="2426"/>
                    <a:pt x="860" y="2426"/>
                    <a:pt x="859" y="2427"/>
                  </a:cubicBezTo>
                  <a:cubicBezTo>
                    <a:pt x="859" y="2427"/>
                    <a:pt x="859" y="2428"/>
                    <a:pt x="859" y="2428"/>
                  </a:cubicBezTo>
                  <a:cubicBezTo>
                    <a:pt x="858" y="2429"/>
                    <a:pt x="858" y="2430"/>
                    <a:pt x="858" y="2430"/>
                  </a:cubicBezTo>
                  <a:cubicBezTo>
                    <a:pt x="857" y="2431"/>
                    <a:pt x="857" y="2432"/>
                    <a:pt x="857" y="2433"/>
                  </a:cubicBezTo>
                  <a:cubicBezTo>
                    <a:pt x="856" y="2433"/>
                    <a:pt x="856" y="2434"/>
                    <a:pt x="856" y="2435"/>
                  </a:cubicBezTo>
                  <a:cubicBezTo>
                    <a:pt x="855" y="2437"/>
                    <a:pt x="854" y="2438"/>
                    <a:pt x="854" y="2440"/>
                  </a:cubicBezTo>
                  <a:cubicBezTo>
                    <a:pt x="854" y="2441"/>
                    <a:pt x="853" y="2442"/>
                    <a:pt x="853" y="2443"/>
                  </a:cubicBezTo>
                  <a:cubicBezTo>
                    <a:pt x="853" y="2444"/>
                    <a:pt x="853" y="2445"/>
                    <a:pt x="852" y="2446"/>
                  </a:cubicBezTo>
                  <a:cubicBezTo>
                    <a:pt x="852" y="2448"/>
                    <a:pt x="852" y="2450"/>
                    <a:pt x="851" y="2452"/>
                  </a:cubicBezTo>
                  <a:cubicBezTo>
                    <a:pt x="851" y="2454"/>
                    <a:pt x="851" y="2456"/>
                    <a:pt x="851" y="2458"/>
                  </a:cubicBezTo>
                  <a:cubicBezTo>
                    <a:pt x="850" y="2459"/>
                    <a:pt x="850" y="2460"/>
                    <a:pt x="850" y="2461"/>
                  </a:cubicBezTo>
                  <a:cubicBezTo>
                    <a:pt x="850" y="2462"/>
                    <a:pt x="850" y="2463"/>
                    <a:pt x="850" y="2464"/>
                  </a:cubicBezTo>
                  <a:cubicBezTo>
                    <a:pt x="850" y="2466"/>
                    <a:pt x="850" y="2468"/>
                    <a:pt x="851" y="2470"/>
                  </a:cubicBezTo>
                  <a:cubicBezTo>
                    <a:pt x="851" y="2471"/>
                    <a:pt x="851" y="2471"/>
                    <a:pt x="851" y="2472"/>
                  </a:cubicBezTo>
                  <a:cubicBezTo>
                    <a:pt x="851" y="2473"/>
                    <a:pt x="851" y="2474"/>
                    <a:pt x="851" y="2475"/>
                  </a:cubicBezTo>
                  <a:cubicBezTo>
                    <a:pt x="851" y="2475"/>
                    <a:pt x="851" y="2476"/>
                    <a:pt x="851" y="2477"/>
                  </a:cubicBezTo>
                  <a:cubicBezTo>
                    <a:pt x="852" y="2478"/>
                    <a:pt x="852" y="2478"/>
                    <a:pt x="852" y="2479"/>
                  </a:cubicBezTo>
                  <a:cubicBezTo>
                    <a:pt x="852" y="2480"/>
                    <a:pt x="852" y="2481"/>
                    <a:pt x="853" y="2482"/>
                  </a:cubicBezTo>
                  <a:cubicBezTo>
                    <a:pt x="853" y="2483"/>
                    <a:pt x="853" y="2484"/>
                    <a:pt x="853" y="2484"/>
                  </a:cubicBezTo>
                  <a:cubicBezTo>
                    <a:pt x="854" y="2485"/>
                    <a:pt x="854" y="2485"/>
                    <a:pt x="854" y="2485"/>
                  </a:cubicBezTo>
                  <a:cubicBezTo>
                    <a:pt x="854" y="2485"/>
                    <a:pt x="854" y="2485"/>
                    <a:pt x="854" y="2484"/>
                  </a:cubicBezTo>
                  <a:cubicBezTo>
                    <a:pt x="854" y="2484"/>
                    <a:pt x="854" y="2483"/>
                    <a:pt x="854" y="2482"/>
                  </a:cubicBezTo>
                  <a:cubicBezTo>
                    <a:pt x="854" y="2481"/>
                    <a:pt x="855" y="2480"/>
                    <a:pt x="855" y="2479"/>
                  </a:cubicBezTo>
                  <a:cubicBezTo>
                    <a:pt x="855" y="2478"/>
                    <a:pt x="855" y="2476"/>
                    <a:pt x="856" y="2475"/>
                  </a:cubicBezTo>
                  <a:cubicBezTo>
                    <a:pt x="856" y="2473"/>
                    <a:pt x="856" y="2472"/>
                    <a:pt x="857" y="2470"/>
                  </a:cubicBezTo>
                  <a:cubicBezTo>
                    <a:pt x="857" y="2468"/>
                    <a:pt x="857" y="2467"/>
                    <a:pt x="857" y="2465"/>
                  </a:cubicBezTo>
                  <a:cubicBezTo>
                    <a:pt x="857" y="2464"/>
                    <a:pt x="858" y="2463"/>
                    <a:pt x="858" y="2462"/>
                  </a:cubicBezTo>
                  <a:cubicBezTo>
                    <a:pt x="858" y="2461"/>
                    <a:pt x="858" y="2460"/>
                    <a:pt x="858" y="2459"/>
                  </a:cubicBezTo>
                  <a:cubicBezTo>
                    <a:pt x="858" y="2457"/>
                    <a:pt x="859" y="2455"/>
                    <a:pt x="859" y="2453"/>
                  </a:cubicBezTo>
                  <a:cubicBezTo>
                    <a:pt x="859" y="2451"/>
                    <a:pt x="860" y="2449"/>
                    <a:pt x="860" y="2447"/>
                  </a:cubicBezTo>
                  <a:cubicBezTo>
                    <a:pt x="860" y="2446"/>
                    <a:pt x="860" y="2445"/>
                    <a:pt x="860" y="2445"/>
                  </a:cubicBezTo>
                  <a:cubicBezTo>
                    <a:pt x="860" y="2444"/>
                    <a:pt x="861" y="2443"/>
                    <a:pt x="861" y="2442"/>
                  </a:cubicBezTo>
                  <a:cubicBezTo>
                    <a:pt x="861" y="2442"/>
                    <a:pt x="861" y="2442"/>
                    <a:pt x="861" y="2441"/>
                  </a:cubicBezTo>
                  <a:cubicBezTo>
                    <a:pt x="861" y="2442"/>
                    <a:pt x="861" y="2443"/>
                    <a:pt x="861" y="2444"/>
                  </a:cubicBezTo>
                  <a:cubicBezTo>
                    <a:pt x="862" y="2449"/>
                    <a:pt x="863" y="2454"/>
                    <a:pt x="865" y="2458"/>
                  </a:cubicBezTo>
                  <a:cubicBezTo>
                    <a:pt x="866" y="2462"/>
                    <a:pt x="868" y="2466"/>
                    <a:pt x="870" y="2470"/>
                  </a:cubicBezTo>
                  <a:cubicBezTo>
                    <a:pt x="872" y="2473"/>
                    <a:pt x="875" y="2476"/>
                    <a:pt x="877" y="2478"/>
                  </a:cubicBezTo>
                  <a:cubicBezTo>
                    <a:pt x="879" y="2481"/>
                    <a:pt x="881" y="2482"/>
                    <a:pt x="883" y="2484"/>
                  </a:cubicBezTo>
                  <a:cubicBezTo>
                    <a:pt x="884" y="2484"/>
                    <a:pt x="885" y="2485"/>
                    <a:pt x="886" y="2485"/>
                  </a:cubicBezTo>
                  <a:cubicBezTo>
                    <a:pt x="887" y="2486"/>
                    <a:pt x="887" y="2486"/>
                    <a:pt x="888" y="2486"/>
                  </a:cubicBezTo>
                  <a:cubicBezTo>
                    <a:pt x="889" y="2487"/>
                    <a:pt x="890" y="2487"/>
                    <a:pt x="890" y="2487"/>
                  </a:cubicBezTo>
                  <a:cubicBezTo>
                    <a:pt x="890" y="2487"/>
                    <a:pt x="889" y="2487"/>
                    <a:pt x="888" y="2486"/>
                  </a:cubicBezTo>
                  <a:cubicBezTo>
                    <a:pt x="887" y="2485"/>
                    <a:pt x="886" y="2484"/>
                    <a:pt x="884" y="2482"/>
                  </a:cubicBezTo>
                  <a:cubicBezTo>
                    <a:pt x="883" y="2481"/>
                    <a:pt x="881" y="2479"/>
                    <a:pt x="879" y="2476"/>
                  </a:cubicBezTo>
                  <a:cubicBezTo>
                    <a:pt x="877" y="2474"/>
                    <a:pt x="876" y="2471"/>
                    <a:pt x="874" y="2468"/>
                  </a:cubicBezTo>
                  <a:cubicBezTo>
                    <a:pt x="873" y="2464"/>
                    <a:pt x="871" y="2460"/>
                    <a:pt x="870" y="2456"/>
                  </a:cubicBezTo>
                  <a:cubicBezTo>
                    <a:pt x="869" y="2452"/>
                    <a:pt x="868" y="2448"/>
                    <a:pt x="868" y="2443"/>
                  </a:cubicBezTo>
                  <a:cubicBezTo>
                    <a:pt x="868" y="2439"/>
                    <a:pt x="868" y="2434"/>
                    <a:pt x="868" y="2429"/>
                  </a:cubicBezTo>
                  <a:cubicBezTo>
                    <a:pt x="868" y="2426"/>
                    <a:pt x="868" y="2424"/>
                    <a:pt x="868" y="2422"/>
                  </a:cubicBezTo>
                  <a:cubicBezTo>
                    <a:pt x="868" y="2420"/>
                    <a:pt x="868" y="2419"/>
                    <a:pt x="869" y="2418"/>
                  </a:cubicBezTo>
                  <a:cubicBezTo>
                    <a:pt x="869" y="2417"/>
                    <a:pt x="869" y="2415"/>
                    <a:pt x="869" y="2414"/>
                  </a:cubicBezTo>
                  <a:cubicBezTo>
                    <a:pt x="870" y="2409"/>
                    <a:pt x="871" y="2404"/>
                    <a:pt x="872" y="2399"/>
                  </a:cubicBezTo>
                  <a:cubicBezTo>
                    <a:pt x="872" y="2397"/>
                    <a:pt x="873" y="2394"/>
                    <a:pt x="873" y="2392"/>
                  </a:cubicBezTo>
                  <a:cubicBezTo>
                    <a:pt x="874" y="2390"/>
                    <a:pt x="874" y="2387"/>
                    <a:pt x="875" y="2385"/>
                  </a:cubicBezTo>
                  <a:cubicBezTo>
                    <a:pt x="875" y="2382"/>
                    <a:pt x="876" y="2379"/>
                    <a:pt x="876" y="2376"/>
                  </a:cubicBezTo>
                  <a:cubicBezTo>
                    <a:pt x="881" y="2400"/>
                    <a:pt x="889" y="2423"/>
                    <a:pt x="894" y="2444"/>
                  </a:cubicBezTo>
                  <a:cubicBezTo>
                    <a:pt x="884" y="2399"/>
                    <a:pt x="885" y="2352"/>
                    <a:pt x="887" y="2322"/>
                  </a:cubicBezTo>
                  <a:cubicBezTo>
                    <a:pt x="888" y="2323"/>
                    <a:pt x="888" y="2325"/>
                    <a:pt x="888" y="2326"/>
                  </a:cubicBezTo>
                  <a:cubicBezTo>
                    <a:pt x="890" y="2331"/>
                    <a:pt x="892" y="2337"/>
                    <a:pt x="894" y="2342"/>
                  </a:cubicBezTo>
                  <a:cubicBezTo>
                    <a:pt x="896" y="2348"/>
                    <a:pt x="899" y="2353"/>
                    <a:pt x="902" y="2359"/>
                  </a:cubicBezTo>
                  <a:cubicBezTo>
                    <a:pt x="904" y="2362"/>
                    <a:pt x="905" y="2365"/>
                    <a:pt x="907" y="2367"/>
                  </a:cubicBezTo>
                  <a:cubicBezTo>
                    <a:pt x="909" y="2370"/>
                    <a:pt x="910" y="2373"/>
                    <a:pt x="912" y="2376"/>
                  </a:cubicBezTo>
                  <a:cubicBezTo>
                    <a:pt x="914" y="2379"/>
                    <a:pt x="915" y="2382"/>
                    <a:pt x="917" y="2385"/>
                  </a:cubicBezTo>
                  <a:cubicBezTo>
                    <a:pt x="918" y="2386"/>
                    <a:pt x="918" y="2386"/>
                    <a:pt x="918" y="2386"/>
                  </a:cubicBezTo>
                  <a:cubicBezTo>
                    <a:pt x="918" y="2387"/>
                    <a:pt x="918" y="2387"/>
                    <a:pt x="918" y="2387"/>
                  </a:cubicBezTo>
                  <a:cubicBezTo>
                    <a:pt x="919" y="2389"/>
                    <a:pt x="919" y="2389"/>
                    <a:pt x="919" y="2389"/>
                  </a:cubicBezTo>
                  <a:cubicBezTo>
                    <a:pt x="920" y="2391"/>
                    <a:pt x="921" y="2392"/>
                    <a:pt x="922" y="2394"/>
                  </a:cubicBezTo>
                  <a:cubicBezTo>
                    <a:pt x="924" y="2398"/>
                    <a:pt x="924" y="2398"/>
                    <a:pt x="924" y="2398"/>
                  </a:cubicBezTo>
                  <a:cubicBezTo>
                    <a:pt x="925" y="2399"/>
                    <a:pt x="925" y="2400"/>
                    <a:pt x="925" y="2401"/>
                  </a:cubicBezTo>
                  <a:cubicBezTo>
                    <a:pt x="925" y="2402"/>
                    <a:pt x="925" y="2404"/>
                    <a:pt x="924" y="2405"/>
                  </a:cubicBezTo>
                  <a:cubicBezTo>
                    <a:pt x="924" y="2408"/>
                    <a:pt x="923" y="2412"/>
                    <a:pt x="923" y="2415"/>
                  </a:cubicBezTo>
                  <a:cubicBezTo>
                    <a:pt x="922" y="2416"/>
                    <a:pt x="922" y="2417"/>
                    <a:pt x="922" y="2418"/>
                  </a:cubicBezTo>
                  <a:cubicBezTo>
                    <a:pt x="922" y="2419"/>
                    <a:pt x="922" y="2420"/>
                    <a:pt x="922" y="2420"/>
                  </a:cubicBezTo>
                  <a:cubicBezTo>
                    <a:pt x="922" y="2422"/>
                    <a:pt x="922" y="2424"/>
                    <a:pt x="921" y="2426"/>
                  </a:cubicBezTo>
                  <a:cubicBezTo>
                    <a:pt x="921" y="2428"/>
                    <a:pt x="921" y="2430"/>
                    <a:pt x="921" y="2432"/>
                  </a:cubicBezTo>
                  <a:cubicBezTo>
                    <a:pt x="921" y="2433"/>
                    <a:pt x="921" y="2434"/>
                    <a:pt x="921" y="2434"/>
                  </a:cubicBezTo>
                  <a:cubicBezTo>
                    <a:pt x="921" y="2435"/>
                    <a:pt x="921" y="2436"/>
                    <a:pt x="921" y="2437"/>
                  </a:cubicBezTo>
                  <a:cubicBezTo>
                    <a:pt x="921" y="2441"/>
                    <a:pt x="921" y="2444"/>
                    <a:pt x="922" y="2447"/>
                  </a:cubicBezTo>
                  <a:cubicBezTo>
                    <a:pt x="922" y="2450"/>
                    <a:pt x="922" y="2452"/>
                    <a:pt x="923" y="2454"/>
                  </a:cubicBezTo>
                  <a:cubicBezTo>
                    <a:pt x="923" y="2455"/>
                    <a:pt x="923" y="2455"/>
                    <a:pt x="923" y="2456"/>
                  </a:cubicBezTo>
                  <a:cubicBezTo>
                    <a:pt x="923" y="2456"/>
                    <a:pt x="923" y="2456"/>
                    <a:pt x="923" y="2456"/>
                  </a:cubicBezTo>
                  <a:cubicBezTo>
                    <a:pt x="923" y="2456"/>
                    <a:pt x="924" y="2456"/>
                    <a:pt x="924" y="2456"/>
                  </a:cubicBezTo>
                  <a:cubicBezTo>
                    <a:pt x="924" y="2455"/>
                    <a:pt x="924" y="2455"/>
                    <a:pt x="924" y="2454"/>
                  </a:cubicBezTo>
                  <a:cubicBezTo>
                    <a:pt x="925" y="2452"/>
                    <a:pt x="926" y="2450"/>
                    <a:pt x="926" y="2447"/>
                  </a:cubicBezTo>
                  <a:cubicBezTo>
                    <a:pt x="927" y="2444"/>
                    <a:pt x="928" y="2441"/>
                    <a:pt x="928" y="2438"/>
                  </a:cubicBezTo>
                  <a:cubicBezTo>
                    <a:pt x="928" y="2437"/>
                    <a:pt x="928" y="2436"/>
                    <a:pt x="928" y="2435"/>
                  </a:cubicBezTo>
                  <a:cubicBezTo>
                    <a:pt x="929" y="2434"/>
                    <a:pt x="929" y="2433"/>
                    <a:pt x="929" y="2432"/>
                  </a:cubicBezTo>
                  <a:cubicBezTo>
                    <a:pt x="929" y="2430"/>
                    <a:pt x="929" y="2428"/>
                    <a:pt x="929" y="2427"/>
                  </a:cubicBezTo>
                  <a:cubicBezTo>
                    <a:pt x="929" y="2425"/>
                    <a:pt x="929" y="2423"/>
                    <a:pt x="929" y="2421"/>
                  </a:cubicBezTo>
                  <a:cubicBezTo>
                    <a:pt x="930" y="2420"/>
                    <a:pt x="930" y="2419"/>
                    <a:pt x="930" y="2418"/>
                  </a:cubicBezTo>
                  <a:cubicBezTo>
                    <a:pt x="930" y="2417"/>
                    <a:pt x="930" y="2416"/>
                    <a:pt x="930" y="2415"/>
                  </a:cubicBezTo>
                  <a:cubicBezTo>
                    <a:pt x="929" y="2414"/>
                    <a:pt x="929" y="2412"/>
                    <a:pt x="929" y="2410"/>
                  </a:cubicBezTo>
                  <a:cubicBezTo>
                    <a:pt x="930" y="2410"/>
                    <a:pt x="930" y="2411"/>
                    <a:pt x="930" y="2412"/>
                  </a:cubicBezTo>
                  <a:cubicBezTo>
                    <a:pt x="932" y="2418"/>
                    <a:pt x="935" y="2424"/>
                    <a:pt x="937" y="2430"/>
                  </a:cubicBezTo>
                  <a:cubicBezTo>
                    <a:pt x="938" y="2433"/>
                    <a:pt x="938" y="2436"/>
                    <a:pt x="939" y="2439"/>
                  </a:cubicBezTo>
                  <a:cubicBezTo>
                    <a:pt x="939" y="2440"/>
                    <a:pt x="940" y="2442"/>
                    <a:pt x="940" y="2443"/>
                  </a:cubicBezTo>
                  <a:cubicBezTo>
                    <a:pt x="940" y="2445"/>
                    <a:pt x="941" y="2446"/>
                    <a:pt x="941" y="2448"/>
                  </a:cubicBezTo>
                  <a:cubicBezTo>
                    <a:pt x="942" y="2453"/>
                    <a:pt x="943" y="2459"/>
                    <a:pt x="943" y="2464"/>
                  </a:cubicBezTo>
                  <a:cubicBezTo>
                    <a:pt x="944" y="2466"/>
                    <a:pt x="944" y="2469"/>
                    <a:pt x="944" y="2471"/>
                  </a:cubicBezTo>
                  <a:cubicBezTo>
                    <a:pt x="944" y="2473"/>
                    <a:pt x="944" y="2475"/>
                    <a:pt x="944" y="2478"/>
                  </a:cubicBezTo>
                  <a:cubicBezTo>
                    <a:pt x="944" y="2480"/>
                    <a:pt x="944" y="2482"/>
                    <a:pt x="944" y="2483"/>
                  </a:cubicBezTo>
                  <a:cubicBezTo>
                    <a:pt x="944" y="2485"/>
                    <a:pt x="944" y="2487"/>
                    <a:pt x="944" y="2488"/>
                  </a:cubicBezTo>
                  <a:cubicBezTo>
                    <a:pt x="944" y="2489"/>
                    <a:pt x="944" y="2490"/>
                    <a:pt x="944" y="2490"/>
                  </a:cubicBezTo>
                  <a:cubicBezTo>
                    <a:pt x="944" y="2491"/>
                    <a:pt x="944" y="2492"/>
                    <a:pt x="944" y="2492"/>
                  </a:cubicBezTo>
                  <a:cubicBezTo>
                    <a:pt x="944" y="2493"/>
                    <a:pt x="944" y="2494"/>
                    <a:pt x="944" y="2495"/>
                  </a:cubicBezTo>
                  <a:cubicBezTo>
                    <a:pt x="944" y="2497"/>
                    <a:pt x="943" y="2498"/>
                    <a:pt x="943" y="2498"/>
                  </a:cubicBezTo>
                  <a:cubicBezTo>
                    <a:pt x="943" y="2498"/>
                    <a:pt x="944" y="2497"/>
                    <a:pt x="944" y="2495"/>
                  </a:cubicBezTo>
                  <a:cubicBezTo>
                    <a:pt x="944" y="2494"/>
                    <a:pt x="945" y="2493"/>
                    <a:pt x="945" y="2492"/>
                  </a:cubicBezTo>
                  <a:cubicBezTo>
                    <a:pt x="945" y="2492"/>
                    <a:pt x="945" y="2491"/>
                    <a:pt x="945" y="2490"/>
                  </a:cubicBezTo>
                  <a:cubicBezTo>
                    <a:pt x="945" y="2490"/>
                    <a:pt x="946" y="2489"/>
                    <a:pt x="946" y="2488"/>
                  </a:cubicBezTo>
                  <a:cubicBezTo>
                    <a:pt x="946" y="2487"/>
                    <a:pt x="946" y="2485"/>
                    <a:pt x="947" y="2483"/>
                  </a:cubicBezTo>
                  <a:cubicBezTo>
                    <a:pt x="947" y="2482"/>
                    <a:pt x="947" y="2480"/>
                    <a:pt x="947" y="2478"/>
                  </a:cubicBezTo>
                  <a:cubicBezTo>
                    <a:pt x="948" y="2476"/>
                    <a:pt x="948" y="2473"/>
                    <a:pt x="948" y="2471"/>
                  </a:cubicBezTo>
                  <a:cubicBezTo>
                    <a:pt x="948" y="2469"/>
                    <a:pt x="948" y="2466"/>
                    <a:pt x="948" y="2463"/>
                  </a:cubicBezTo>
                  <a:cubicBezTo>
                    <a:pt x="948" y="2458"/>
                    <a:pt x="948" y="2453"/>
                    <a:pt x="947" y="2447"/>
                  </a:cubicBezTo>
                  <a:cubicBezTo>
                    <a:pt x="947" y="2445"/>
                    <a:pt x="946" y="2444"/>
                    <a:pt x="946" y="2442"/>
                  </a:cubicBezTo>
                  <a:cubicBezTo>
                    <a:pt x="946" y="2441"/>
                    <a:pt x="946" y="2439"/>
                    <a:pt x="945" y="2438"/>
                  </a:cubicBezTo>
                  <a:cubicBezTo>
                    <a:pt x="945" y="2436"/>
                    <a:pt x="945" y="2435"/>
                    <a:pt x="944" y="2433"/>
                  </a:cubicBezTo>
                  <a:cubicBezTo>
                    <a:pt x="944" y="2431"/>
                    <a:pt x="944" y="2430"/>
                    <a:pt x="943" y="2428"/>
                  </a:cubicBezTo>
                  <a:cubicBezTo>
                    <a:pt x="943" y="2427"/>
                    <a:pt x="943" y="2425"/>
                    <a:pt x="942" y="2423"/>
                  </a:cubicBezTo>
                  <a:cubicBezTo>
                    <a:pt x="942" y="2422"/>
                    <a:pt x="941" y="2420"/>
                    <a:pt x="941" y="2419"/>
                  </a:cubicBezTo>
                  <a:cubicBezTo>
                    <a:pt x="940" y="2418"/>
                    <a:pt x="940" y="2417"/>
                    <a:pt x="940" y="2416"/>
                  </a:cubicBezTo>
                  <a:cubicBezTo>
                    <a:pt x="940" y="2415"/>
                    <a:pt x="939" y="2415"/>
                    <a:pt x="939" y="2414"/>
                  </a:cubicBezTo>
                  <a:cubicBezTo>
                    <a:pt x="938" y="2412"/>
                    <a:pt x="938" y="2411"/>
                    <a:pt x="937" y="2409"/>
                  </a:cubicBezTo>
                  <a:cubicBezTo>
                    <a:pt x="936" y="2406"/>
                    <a:pt x="935" y="2403"/>
                    <a:pt x="933" y="2399"/>
                  </a:cubicBezTo>
                  <a:cubicBezTo>
                    <a:pt x="933" y="2398"/>
                    <a:pt x="932" y="2396"/>
                    <a:pt x="931" y="2395"/>
                  </a:cubicBezTo>
                  <a:cubicBezTo>
                    <a:pt x="929" y="2390"/>
                    <a:pt x="929" y="2390"/>
                    <a:pt x="929" y="2390"/>
                  </a:cubicBezTo>
                  <a:cubicBezTo>
                    <a:pt x="928" y="2388"/>
                    <a:pt x="927" y="2387"/>
                    <a:pt x="926" y="2385"/>
                  </a:cubicBezTo>
                  <a:cubicBezTo>
                    <a:pt x="925" y="2383"/>
                    <a:pt x="925" y="2383"/>
                    <a:pt x="925" y="2383"/>
                  </a:cubicBezTo>
                  <a:cubicBezTo>
                    <a:pt x="925" y="2382"/>
                    <a:pt x="925" y="2382"/>
                    <a:pt x="925" y="2382"/>
                  </a:cubicBezTo>
                  <a:cubicBezTo>
                    <a:pt x="924" y="2381"/>
                    <a:pt x="924" y="2381"/>
                    <a:pt x="924" y="2381"/>
                  </a:cubicBezTo>
                  <a:cubicBezTo>
                    <a:pt x="922" y="2378"/>
                    <a:pt x="920" y="2375"/>
                    <a:pt x="919" y="2372"/>
                  </a:cubicBezTo>
                  <a:cubicBezTo>
                    <a:pt x="915" y="2366"/>
                    <a:pt x="912" y="2361"/>
                    <a:pt x="908" y="2355"/>
                  </a:cubicBezTo>
                  <a:cubicBezTo>
                    <a:pt x="905" y="2350"/>
                    <a:pt x="902" y="2345"/>
                    <a:pt x="899" y="2340"/>
                  </a:cubicBezTo>
                  <a:cubicBezTo>
                    <a:pt x="897" y="2334"/>
                    <a:pt x="894" y="2330"/>
                    <a:pt x="893" y="2325"/>
                  </a:cubicBezTo>
                  <a:cubicBezTo>
                    <a:pt x="891" y="2320"/>
                    <a:pt x="890" y="2316"/>
                    <a:pt x="889" y="2312"/>
                  </a:cubicBezTo>
                  <a:cubicBezTo>
                    <a:pt x="889" y="2310"/>
                    <a:pt x="889" y="2309"/>
                    <a:pt x="889" y="2308"/>
                  </a:cubicBezTo>
                  <a:cubicBezTo>
                    <a:pt x="890" y="2296"/>
                    <a:pt x="891" y="2289"/>
                    <a:pt x="891" y="2289"/>
                  </a:cubicBezTo>
                  <a:cubicBezTo>
                    <a:pt x="891" y="2289"/>
                    <a:pt x="932" y="2298"/>
                    <a:pt x="960" y="2337"/>
                  </a:cubicBezTo>
                  <a:cubicBezTo>
                    <a:pt x="960" y="2337"/>
                    <a:pt x="961" y="2338"/>
                    <a:pt x="961" y="2338"/>
                  </a:cubicBezTo>
                  <a:cubicBezTo>
                    <a:pt x="961" y="2339"/>
                    <a:pt x="961" y="2340"/>
                    <a:pt x="962" y="2341"/>
                  </a:cubicBezTo>
                  <a:cubicBezTo>
                    <a:pt x="963" y="2342"/>
                    <a:pt x="963" y="2344"/>
                    <a:pt x="964" y="2346"/>
                  </a:cubicBezTo>
                  <a:cubicBezTo>
                    <a:pt x="965" y="2348"/>
                    <a:pt x="966" y="2350"/>
                    <a:pt x="966" y="2351"/>
                  </a:cubicBezTo>
                  <a:cubicBezTo>
                    <a:pt x="967" y="2353"/>
                    <a:pt x="968" y="2355"/>
                    <a:pt x="968" y="2357"/>
                  </a:cubicBezTo>
                  <a:cubicBezTo>
                    <a:pt x="970" y="2361"/>
                    <a:pt x="971" y="2365"/>
                    <a:pt x="973" y="2369"/>
                  </a:cubicBezTo>
                  <a:cubicBezTo>
                    <a:pt x="974" y="2373"/>
                    <a:pt x="975" y="2377"/>
                    <a:pt x="976" y="2381"/>
                  </a:cubicBezTo>
                  <a:cubicBezTo>
                    <a:pt x="977" y="2382"/>
                    <a:pt x="977" y="2383"/>
                    <a:pt x="977" y="2384"/>
                  </a:cubicBezTo>
                  <a:cubicBezTo>
                    <a:pt x="977" y="2385"/>
                    <a:pt x="978" y="2386"/>
                    <a:pt x="978" y="2387"/>
                  </a:cubicBezTo>
                  <a:cubicBezTo>
                    <a:pt x="979" y="2389"/>
                    <a:pt x="979" y="2390"/>
                    <a:pt x="980" y="2392"/>
                  </a:cubicBezTo>
                  <a:cubicBezTo>
                    <a:pt x="980" y="2394"/>
                    <a:pt x="980" y="2396"/>
                    <a:pt x="981" y="2398"/>
                  </a:cubicBezTo>
                  <a:cubicBezTo>
                    <a:pt x="981" y="2399"/>
                    <a:pt x="981" y="2400"/>
                    <a:pt x="982" y="2401"/>
                  </a:cubicBezTo>
                  <a:cubicBezTo>
                    <a:pt x="982" y="2402"/>
                    <a:pt x="982" y="2403"/>
                    <a:pt x="982" y="2403"/>
                  </a:cubicBezTo>
                  <a:cubicBezTo>
                    <a:pt x="983" y="2405"/>
                    <a:pt x="983" y="2407"/>
                    <a:pt x="983" y="2409"/>
                  </a:cubicBezTo>
                  <a:cubicBezTo>
                    <a:pt x="984" y="2410"/>
                    <a:pt x="984" y="2412"/>
                    <a:pt x="984" y="2413"/>
                  </a:cubicBezTo>
                  <a:cubicBezTo>
                    <a:pt x="985" y="2415"/>
                    <a:pt x="985" y="2416"/>
                    <a:pt x="985" y="2418"/>
                  </a:cubicBezTo>
                  <a:cubicBezTo>
                    <a:pt x="985" y="2419"/>
                    <a:pt x="986" y="2421"/>
                    <a:pt x="986" y="2422"/>
                  </a:cubicBezTo>
                  <a:cubicBezTo>
                    <a:pt x="986" y="2423"/>
                    <a:pt x="986" y="2424"/>
                    <a:pt x="987" y="2425"/>
                  </a:cubicBezTo>
                  <a:cubicBezTo>
                    <a:pt x="987" y="2426"/>
                    <a:pt x="987" y="2428"/>
                    <a:pt x="987" y="2428"/>
                  </a:cubicBezTo>
                  <a:cubicBezTo>
                    <a:pt x="987" y="2430"/>
                    <a:pt x="988" y="2432"/>
                    <a:pt x="988" y="2433"/>
                  </a:cubicBezTo>
                  <a:cubicBezTo>
                    <a:pt x="988" y="2434"/>
                    <a:pt x="988" y="2434"/>
                    <a:pt x="988" y="2434"/>
                  </a:cubicBezTo>
                  <a:cubicBezTo>
                    <a:pt x="988" y="2434"/>
                    <a:pt x="988" y="2434"/>
                    <a:pt x="988" y="2433"/>
                  </a:cubicBezTo>
                  <a:cubicBezTo>
                    <a:pt x="988" y="2432"/>
                    <a:pt x="988" y="2430"/>
                    <a:pt x="989" y="2428"/>
                  </a:cubicBezTo>
                  <a:cubicBezTo>
                    <a:pt x="989" y="2427"/>
                    <a:pt x="989" y="2426"/>
                    <a:pt x="989" y="2425"/>
                  </a:cubicBezTo>
                  <a:cubicBezTo>
                    <a:pt x="989" y="2424"/>
                    <a:pt x="989" y="2423"/>
                    <a:pt x="989" y="2422"/>
                  </a:cubicBezTo>
                  <a:cubicBezTo>
                    <a:pt x="989" y="2420"/>
                    <a:pt x="989" y="2419"/>
                    <a:pt x="989" y="2417"/>
                  </a:cubicBezTo>
                  <a:cubicBezTo>
                    <a:pt x="989" y="2416"/>
                    <a:pt x="989" y="2414"/>
                    <a:pt x="989" y="2413"/>
                  </a:cubicBezTo>
                  <a:cubicBezTo>
                    <a:pt x="989" y="2411"/>
                    <a:pt x="989" y="2410"/>
                    <a:pt x="989" y="2408"/>
                  </a:cubicBezTo>
                  <a:cubicBezTo>
                    <a:pt x="988" y="2406"/>
                    <a:pt x="988" y="2404"/>
                    <a:pt x="988" y="2402"/>
                  </a:cubicBezTo>
                  <a:cubicBezTo>
                    <a:pt x="988" y="2401"/>
                    <a:pt x="988" y="2401"/>
                    <a:pt x="988" y="2400"/>
                  </a:cubicBezTo>
                  <a:cubicBezTo>
                    <a:pt x="988" y="2399"/>
                    <a:pt x="987" y="2398"/>
                    <a:pt x="987" y="2397"/>
                  </a:cubicBezTo>
                  <a:cubicBezTo>
                    <a:pt x="987" y="2395"/>
                    <a:pt x="987" y="2393"/>
                    <a:pt x="986" y="2391"/>
                  </a:cubicBezTo>
                  <a:cubicBezTo>
                    <a:pt x="986" y="2387"/>
                    <a:pt x="985" y="2383"/>
                    <a:pt x="984" y="2379"/>
                  </a:cubicBezTo>
                  <a:cubicBezTo>
                    <a:pt x="983" y="2375"/>
                    <a:pt x="981" y="2370"/>
                    <a:pt x="980" y="2366"/>
                  </a:cubicBezTo>
                  <a:cubicBezTo>
                    <a:pt x="979" y="2362"/>
                    <a:pt x="977" y="2358"/>
                    <a:pt x="976" y="2354"/>
                  </a:cubicBezTo>
                  <a:cubicBezTo>
                    <a:pt x="974" y="2350"/>
                    <a:pt x="972" y="2347"/>
                    <a:pt x="970" y="2343"/>
                  </a:cubicBezTo>
                  <a:cubicBezTo>
                    <a:pt x="970" y="2341"/>
                    <a:pt x="969" y="2339"/>
                    <a:pt x="968" y="2338"/>
                  </a:cubicBezTo>
                  <a:cubicBezTo>
                    <a:pt x="967" y="2337"/>
                    <a:pt x="967" y="2336"/>
                    <a:pt x="966" y="2335"/>
                  </a:cubicBezTo>
                  <a:cubicBezTo>
                    <a:pt x="966" y="2334"/>
                    <a:pt x="965" y="2334"/>
                    <a:pt x="965" y="2333"/>
                  </a:cubicBezTo>
                  <a:cubicBezTo>
                    <a:pt x="964" y="2331"/>
                    <a:pt x="963" y="2330"/>
                    <a:pt x="962" y="2328"/>
                  </a:cubicBezTo>
                  <a:cubicBezTo>
                    <a:pt x="961" y="2327"/>
                    <a:pt x="961" y="2326"/>
                    <a:pt x="960" y="2325"/>
                  </a:cubicBezTo>
                  <a:cubicBezTo>
                    <a:pt x="949" y="2278"/>
                    <a:pt x="899" y="2267"/>
                    <a:pt x="860" y="2242"/>
                  </a:cubicBezTo>
                  <a:cubicBezTo>
                    <a:pt x="865" y="2244"/>
                    <a:pt x="870" y="2245"/>
                    <a:pt x="875" y="2246"/>
                  </a:cubicBezTo>
                  <a:cubicBezTo>
                    <a:pt x="879" y="2247"/>
                    <a:pt x="882" y="2247"/>
                    <a:pt x="886" y="2248"/>
                  </a:cubicBezTo>
                  <a:cubicBezTo>
                    <a:pt x="890" y="2248"/>
                    <a:pt x="894" y="2248"/>
                    <a:pt x="897" y="2248"/>
                  </a:cubicBezTo>
                  <a:cubicBezTo>
                    <a:pt x="905" y="2249"/>
                    <a:pt x="913" y="2249"/>
                    <a:pt x="920" y="2249"/>
                  </a:cubicBezTo>
                  <a:cubicBezTo>
                    <a:pt x="928" y="2249"/>
                    <a:pt x="935" y="2248"/>
                    <a:pt x="942" y="2249"/>
                  </a:cubicBezTo>
                  <a:cubicBezTo>
                    <a:pt x="946" y="2249"/>
                    <a:pt x="950" y="2249"/>
                    <a:pt x="953" y="2250"/>
                  </a:cubicBezTo>
                  <a:cubicBezTo>
                    <a:pt x="955" y="2250"/>
                    <a:pt x="957" y="2250"/>
                    <a:pt x="958" y="2250"/>
                  </a:cubicBezTo>
                  <a:cubicBezTo>
                    <a:pt x="960" y="2251"/>
                    <a:pt x="962" y="2251"/>
                    <a:pt x="963" y="2251"/>
                  </a:cubicBezTo>
                  <a:cubicBezTo>
                    <a:pt x="964" y="2251"/>
                    <a:pt x="965" y="2252"/>
                    <a:pt x="966" y="2252"/>
                  </a:cubicBezTo>
                  <a:cubicBezTo>
                    <a:pt x="967" y="2252"/>
                    <a:pt x="968" y="2252"/>
                    <a:pt x="968" y="2252"/>
                  </a:cubicBezTo>
                  <a:cubicBezTo>
                    <a:pt x="970" y="2253"/>
                    <a:pt x="970" y="2253"/>
                    <a:pt x="970" y="2253"/>
                  </a:cubicBezTo>
                  <a:cubicBezTo>
                    <a:pt x="971" y="2253"/>
                    <a:pt x="971" y="2253"/>
                    <a:pt x="971" y="2253"/>
                  </a:cubicBezTo>
                  <a:cubicBezTo>
                    <a:pt x="971" y="2253"/>
                    <a:pt x="972" y="2253"/>
                    <a:pt x="973" y="2254"/>
                  </a:cubicBezTo>
                  <a:cubicBezTo>
                    <a:pt x="973" y="2254"/>
                    <a:pt x="973" y="2254"/>
                    <a:pt x="974" y="2255"/>
                  </a:cubicBezTo>
                  <a:cubicBezTo>
                    <a:pt x="975" y="2256"/>
                    <a:pt x="976" y="2258"/>
                    <a:pt x="977" y="2260"/>
                  </a:cubicBezTo>
                  <a:cubicBezTo>
                    <a:pt x="980" y="2263"/>
                    <a:pt x="983" y="2268"/>
                    <a:pt x="985" y="2273"/>
                  </a:cubicBezTo>
                  <a:cubicBezTo>
                    <a:pt x="985" y="2274"/>
                    <a:pt x="985" y="2275"/>
                    <a:pt x="986" y="2275"/>
                  </a:cubicBezTo>
                  <a:cubicBezTo>
                    <a:pt x="986" y="2276"/>
                    <a:pt x="986" y="2277"/>
                    <a:pt x="987" y="2277"/>
                  </a:cubicBezTo>
                  <a:cubicBezTo>
                    <a:pt x="987" y="2278"/>
                    <a:pt x="987" y="2279"/>
                    <a:pt x="987" y="2279"/>
                  </a:cubicBezTo>
                  <a:cubicBezTo>
                    <a:pt x="987" y="2280"/>
                    <a:pt x="988" y="2281"/>
                    <a:pt x="988" y="2282"/>
                  </a:cubicBezTo>
                  <a:cubicBezTo>
                    <a:pt x="989" y="2284"/>
                    <a:pt x="990" y="2287"/>
                    <a:pt x="990" y="2290"/>
                  </a:cubicBezTo>
                  <a:cubicBezTo>
                    <a:pt x="991" y="2293"/>
                    <a:pt x="991" y="2296"/>
                    <a:pt x="992" y="2299"/>
                  </a:cubicBezTo>
                  <a:cubicBezTo>
                    <a:pt x="992" y="2300"/>
                    <a:pt x="992" y="2301"/>
                    <a:pt x="992" y="2302"/>
                  </a:cubicBezTo>
                  <a:cubicBezTo>
                    <a:pt x="992" y="2302"/>
                    <a:pt x="992" y="2303"/>
                    <a:pt x="992" y="2304"/>
                  </a:cubicBezTo>
                  <a:cubicBezTo>
                    <a:pt x="993" y="2305"/>
                    <a:pt x="993" y="2307"/>
                    <a:pt x="993" y="2308"/>
                  </a:cubicBezTo>
                  <a:cubicBezTo>
                    <a:pt x="993" y="2311"/>
                    <a:pt x="993" y="2314"/>
                    <a:pt x="994" y="2317"/>
                  </a:cubicBezTo>
                  <a:cubicBezTo>
                    <a:pt x="994" y="2320"/>
                    <a:pt x="994" y="2322"/>
                    <a:pt x="994" y="2325"/>
                  </a:cubicBezTo>
                  <a:cubicBezTo>
                    <a:pt x="995" y="2327"/>
                    <a:pt x="995" y="2329"/>
                    <a:pt x="995" y="2331"/>
                  </a:cubicBezTo>
                  <a:cubicBezTo>
                    <a:pt x="996" y="2333"/>
                    <a:pt x="996" y="2335"/>
                    <a:pt x="997" y="2336"/>
                  </a:cubicBezTo>
                  <a:cubicBezTo>
                    <a:pt x="997" y="2338"/>
                    <a:pt x="998" y="2339"/>
                    <a:pt x="998" y="2339"/>
                  </a:cubicBezTo>
                  <a:cubicBezTo>
                    <a:pt x="999" y="2340"/>
                    <a:pt x="999" y="2340"/>
                    <a:pt x="999" y="2340"/>
                  </a:cubicBezTo>
                  <a:cubicBezTo>
                    <a:pt x="999" y="2340"/>
                    <a:pt x="999" y="2340"/>
                    <a:pt x="999" y="2339"/>
                  </a:cubicBezTo>
                  <a:cubicBezTo>
                    <a:pt x="999" y="2338"/>
                    <a:pt x="999" y="2337"/>
                    <a:pt x="999" y="2336"/>
                  </a:cubicBezTo>
                  <a:cubicBezTo>
                    <a:pt x="998" y="2334"/>
                    <a:pt x="998" y="2333"/>
                    <a:pt x="999" y="2331"/>
                  </a:cubicBezTo>
                  <a:cubicBezTo>
                    <a:pt x="999" y="2329"/>
                    <a:pt x="999" y="2327"/>
                    <a:pt x="999" y="2324"/>
                  </a:cubicBezTo>
                  <a:cubicBezTo>
                    <a:pt x="999" y="2322"/>
                    <a:pt x="999" y="2320"/>
                    <a:pt x="1000" y="2317"/>
                  </a:cubicBezTo>
                  <a:cubicBezTo>
                    <a:pt x="1000" y="2314"/>
                    <a:pt x="1000" y="2311"/>
                    <a:pt x="1000" y="2308"/>
                  </a:cubicBezTo>
                  <a:cubicBezTo>
                    <a:pt x="1000" y="2306"/>
                    <a:pt x="1000" y="2305"/>
                    <a:pt x="1000" y="2303"/>
                  </a:cubicBezTo>
                  <a:cubicBezTo>
                    <a:pt x="1000" y="2302"/>
                    <a:pt x="1000" y="2300"/>
                    <a:pt x="999" y="2298"/>
                  </a:cubicBezTo>
                  <a:cubicBezTo>
                    <a:pt x="999" y="2295"/>
                    <a:pt x="999" y="2292"/>
                    <a:pt x="998" y="2289"/>
                  </a:cubicBezTo>
                  <a:cubicBezTo>
                    <a:pt x="997" y="2285"/>
                    <a:pt x="996" y="2282"/>
                    <a:pt x="995" y="2279"/>
                  </a:cubicBezTo>
                  <a:cubicBezTo>
                    <a:pt x="995" y="2278"/>
                    <a:pt x="995" y="2278"/>
                    <a:pt x="995" y="2278"/>
                  </a:cubicBezTo>
                  <a:cubicBezTo>
                    <a:pt x="995" y="2277"/>
                    <a:pt x="995" y="2277"/>
                    <a:pt x="995" y="2277"/>
                  </a:cubicBezTo>
                  <a:cubicBezTo>
                    <a:pt x="994" y="2277"/>
                    <a:pt x="994" y="2277"/>
                    <a:pt x="994" y="2277"/>
                  </a:cubicBezTo>
                  <a:cubicBezTo>
                    <a:pt x="994" y="2277"/>
                    <a:pt x="994" y="2277"/>
                    <a:pt x="994" y="2277"/>
                  </a:cubicBezTo>
                  <a:cubicBezTo>
                    <a:pt x="994" y="2276"/>
                    <a:pt x="994" y="2275"/>
                    <a:pt x="993" y="2275"/>
                  </a:cubicBezTo>
                  <a:cubicBezTo>
                    <a:pt x="993" y="2274"/>
                    <a:pt x="993" y="2273"/>
                    <a:pt x="992" y="2272"/>
                  </a:cubicBezTo>
                  <a:cubicBezTo>
                    <a:pt x="992" y="2272"/>
                    <a:pt x="992" y="2271"/>
                    <a:pt x="991" y="2270"/>
                  </a:cubicBezTo>
                  <a:cubicBezTo>
                    <a:pt x="990" y="2268"/>
                    <a:pt x="988" y="2265"/>
                    <a:pt x="986" y="2263"/>
                  </a:cubicBezTo>
                  <a:cubicBezTo>
                    <a:pt x="985" y="2262"/>
                    <a:pt x="984" y="2260"/>
                    <a:pt x="984" y="2259"/>
                  </a:cubicBezTo>
                  <a:cubicBezTo>
                    <a:pt x="983" y="2258"/>
                    <a:pt x="982" y="2258"/>
                    <a:pt x="981" y="2257"/>
                  </a:cubicBezTo>
                  <a:cubicBezTo>
                    <a:pt x="981" y="2257"/>
                    <a:pt x="981" y="2256"/>
                    <a:pt x="980" y="2256"/>
                  </a:cubicBezTo>
                  <a:cubicBezTo>
                    <a:pt x="981" y="2257"/>
                    <a:pt x="982" y="2257"/>
                    <a:pt x="982" y="2257"/>
                  </a:cubicBezTo>
                  <a:cubicBezTo>
                    <a:pt x="988" y="2260"/>
                    <a:pt x="993" y="2262"/>
                    <a:pt x="998" y="2266"/>
                  </a:cubicBezTo>
                  <a:cubicBezTo>
                    <a:pt x="999" y="2266"/>
                    <a:pt x="1000" y="2267"/>
                    <a:pt x="1001" y="2268"/>
                  </a:cubicBezTo>
                  <a:cubicBezTo>
                    <a:pt x="1002" y="2269"/>
                    <a:pt x="1003" y="2269"/>
                    <a:pt x="1004" y="2270"/>
                  </a:cubicBezTo>
                  <a:cubicBezTo>
                    <a:pt x="1005" y="2271"/>
                    <a:pt x="1006" y="2272"/>
                    <a:pt x="1007" y="2273"/>
                  </a:cubicBezTo>
                  <a:cubicBezTo>
                    <a:pt x="1008" y="2273"/>
                    <a:pt x="1009" y="2274"/>
                    <a:pt x="1010" y="2275"/>
                  </a:cubicBezTo>
                  <a:cubicBezTo>
                    <a:pt x="1011" y="2276"/>
                    <a:pt x="1011" y="2276"/>
                    <a:pt x="1012" y="2277"/>
                  </a:cubicBezTo>
                  <a:cubicBezTo>
                    <a:pt x="1013" y="2278"/>
                    <a:pt x="1014" y="2279"/>
                    <a:pt x="1014" y="2279"/>
                  </a:cubicBezTo>
                  <a:cubicBezTo>
                    <a:pt x="1015" y="2280"/>
                    <a:pt x="1016" y="2281"/>
                    <a:pt x="1016" y="2281"/>
                  </a:cubicBezTo>
                  <a:cubicBezTo>
                    <a:pt x="1017" y="2282"/>
                    <a:pt x="1018" y="2283"/>
                    <a:pt x="1018" y="2283"/>
                  </a:cubicBezTo>
                  <a:cubicBezTo>
                    <a:pt x="1019" y="2285"/>
                    <a:pt x="1020" y="2286"/>
                    <a:pt x="1021" y="2287"/>
                  </a:cubicBezTo>
                  <a:cubicBezTo>
                    <a:pt x="1021" y="2287"/>
                    <a:pt x="1022" y="2288"/>
                    <a:pt x="1022" y="2288"/>
                  </a:cubicBezTo>
                  <a:cubicBezTo>
                    <a:pt x="1022" y="2289"/>
                    <a:pt x="1023" y="2289"/>
                    <a:pt x="1023" y="2289"/>
                  </a:cubicBezTo>
                  <a:cubicBezTo>
                    <a:pt x="1024" y="2291"/>
                    <a:pt x="1024" y="2291"/>
                    <a:pt x="1024" y="2291"/>
                  </a:cubicBezTo>
                  <a:cubicBezTo>
                    <a:pt x="1024" y="2291"/>
                    <a:pt x="1024" y="2291"/>
                    <a:pt x="1023" y="2289"/>
                  </a:cubicBezTo>
                  <a:cubicBezTo>
                    <a:pt x="1023" y="2289"/>
                    <a:pt x="1023" y="2288"/>
                    <a:pt x="1023" y="2288"/>
                  </a:cubicBezTo>
                  <a:cubicBezTo>
                    <a:pt x="1022" y="2287"/>
                    <a:pt x="1022" y="2287"/>
                    <a:pt x="1022" y="2286"/>
                  </a:cubicBezTo>
                  <a:cubicBezTo>
                    <a:pt x="1021" y="2285"/>
                    <a:pt x="1020" y="2284"/>
                    <a:pt x="1019" y="2282"/>
                  </a:cubicBezTo>
                  <a:cubicBezTo>
                    <a:pt x="1019" y="2282"/>
                    <a:pt x="1018" y="2281"/>
                    <a:pt x="1018" y="2280"/>
                  </a:cubicBezTo>
                  <a:cubicBezTo>
                    <a:pt x="1017" y="2279"/>
                    <a:pt x="1017" y="2279"/>
                    <a:pt x="1016" y="2278"/>
                  </a:cubicBezTo>
                  <a:cubicBezTo>
                    <a:pt x="1016" y="2277"/>
                    <a:pt x="1016" y="2277"/>
                    <a:pt x="1015" y="2277"/>
                  </a:cubicBezTo>
                  <a:cubicBezTo>
                    <a:pt x="1015" y="2276"/>
                    <a:pt x="1015" y="2276"/>
                    <a:pt x="1014" y="2275"/>
                  </a:cubicBezTo>
                  <a:cubicBezTo>
                    <a:pt x="1013" y="2274"/>
                    <a:pt x="1013" y="2274"/>
                    <a:pt x="1012" y="2273"/>
                  </a:cubicBezTo>
                  <a:cubicBezTo>
                    <a:pt x="1009" y="2269"/>
                    <a:pt x="1005" y="2265"/>
                    <a:pt x="1001" y="2262"/>
                  </a:cubicBezTo>
                  <a:cubicBezTo>
                    <a:pt x="996" y="2258"/>
                    <a:pt x="991" y="2255"/>
                    <a:pt x="985" y="2252"/>
                  </a:cubicBezTo>
                  <a:cubicBezTo>
                    <a:pt x="983" y="2251"/>
                    <a:pt x="982" y="2250"/>
                    <a:pt x="980" y="2249"/>
                  </a:cubicBezTo>
                  <a:cubicBezTo>
                    <a:pt x="979" y="2249"/>
                    <a:pt x="977" y="2248"/>
                    <a:pt x="975" y="2248"/>
                  </a:cubicBezTo>
                  <a:cubicBezTo>
                    <a:pt x="974" y="2247"/>
                    <a:pt x="974" y="2247"/>
                    <a:pt x="973" y="2247"/>
                  </a:cubicBezTo>
                  <a:cubicBezTo>
                    <a:pt x="972" y="2246"/>
                    <a:pt x="972" y="2246"/>
                    <a:pt x="972" y="2246"/>
                  </a:cubicBezTo>
                  <a:cubicBezTo>
                    <a:pt x="971" y="2246"/>
                    <a:pt x="971" y="2246"/>
                    <a:pt x="971" y="2246"/>
                  </a:cubicBezTo>
                  <a:cubicBezTo>
                    <a:pt x="971" y="2246"/>
                    <a:pt x="971" y="2246"/>
                    <a:pt x="971" y="2246"/>
                  </a:cubicBezTo>
                  <a:cubicBezTo>
                    <a:pt x="971" y="2246"/>
                    <a:pt x="971" y="2246"/>
                    <a:pt x="971" y="2246"/>
                  </a:cubicBezTo>
                  <a:cubicBezTo>
                    <a:pt x="970" y="2246"/>
                    <a:pt x="970" y="2246"/>
                    <a:pt x="970" y="2246"/>
                  </a:cubicBezTo>
                  <a:cubicBezTo>
                    <a:pt x="969" y="2246"/>
                    <a:pt x="968" y="2245"/>
                    <a:pt x="968" y="2245"/>
                  </a:cubicBezTo>
                  <a:cubicBezTo>
                    <a:pt x="967" y="2245"/>
                    <a:pt x="966" y="2245"/>
                    <a:pt x="965" y="2244"/>
                  </a:cubicBezTo>
                  <a:cubicBezTo>
                    <a:pt x="964" y="2244"/>
                    <a:pt x="963" y="2244"/>
                    <a:pt x="962" y="2244"/>
                  </a:cubicBezTo>
                  <a:cubicBezTo>
                    <a:pt x="961" y="2244"/>
                    <a:pt x="960" y="2243"/>
                    <a:pt x="960" y="2243"/>
                  </a:cubicBezTo>
                  <a:cubicBezTo>
                    <a:pt x="958" y="2243"/>
                    <a:pt x="956" y="2243"/>
                    <a:pt x="954" y="2242"/>
                  </a:cubicBezTo>
                  <a:cubicBezTo>
                    <a:pt x="950" y="2242"/>
                    <a:pt x="947" y="2241"/>
                    <a:pt x="943" y="2241"/>
                  </a:cubicBezTo>
                  <a:cubicBezTo>
                    <a:pt x="935" y="2241"/>
                    <a:pt x="928" y="2241"/>
                    <a:pt x="920" y="2241"/>
                  </a:cubicBezTo>
                  <a:cubicBezTo>
                    <a:pt x="912" y="2241"/>
                    <a:pt x="905" y="2241"/>
                    <a:pt x="898" y="2241"/>
                  </a:cubicBezTo>
                  <a:cubicBezTo>
                    <a:pt x="896" y="2241"/>
                    <a:pt x="894" y="2241"/>
                    <a:pt x="892" y="2241"/>
                  </a:cubicBezTo>
                  <a:cubicBezTo>
                    <a:pt x="890" y="2241"/>
                    <a:pt x="888" y="2240"/>
                    <a:pt x="887" y="2240"/>
                  </a:cubicBezTo>
                  <a:cubicBezTo>
                    <a:pt x="883" y="2240"/>
                    <a:pt x="880" y="2240"/>
                    <a:pt x="876" y="2239"/>
                  </a:cubicBezTo>
                  <a:cubicBezTo>
                    <a:pt x="870" y="2238"/>
                    <a:pt x="863" y="2237"/>
                    <a:pt x="857" y="2235"/>
                  </a:cubicBezTo>
                  <a:cubicBezTo>
                    <a:pt x="851" y="2233"/>
                    <a:pt x="846" y="2230"/>
                    <a:pt x="841" y="2227"/>
                  </a:cubicBezTo>
                  <a:cubicBezTo>
                    <a:pt x="839" y="2226"/>
                    <a:pt x="837" y="2225"/>
                    <a:pt x="835" y="2223"/>
                  </a:cubicBezTo>
                  <a:cubicBezTo>
                    <a:pt x="829" y="2217"/>
                    <a:pt x="823" y="2209"/>
                    <a:pt x="819" y="2201"/>
                  </a:cubicBezTo>
                  <a:cubicBezTo>
                    <a:pt x="818" y="2200"/>
                    <a:pt x="818" y="2199"/>
                    <a:pt x="818" y="2199"/>
                  </a:cubicBezTo>
                  <a:cubicBezTo>
                    <a:pt x="818" y="2199"/>
                    <a:pt x="818" y="2199"/>
                    <a:pt x="818" y="2200"/>
                  </a:cubicBezTo>
                  <a:cubicBezTo>
                    <a:pt x="802" y="2168"/>
                    <a:pt x="820" y="2140"/>
                    <a:pt x="848" y="2114"/>
                  </a:cubicBezTo>
                  <a:cubicBezTo>
                    <a:pt x="848" y="2114"/>
                    <a:pt x="848" y="2115"/>
                    <a:pt x="848" y="2115"/>
                  </a:cubicBezTo>
                  <a:cubicBezTo>
                    <a:pt x="846" y="2119"/>
                    <a:pt x="844" y="2123"/>
                    <a:pt x="842" y="2128"/>
                  </a:cubicBezTo>
                  <a:cubicBezTo>
                    <a:pt x="841" y="2130"/>
                    <a:pt x="841" y="2132"/>
                    <a:pt x="840" y="2135"/>
                  </a:cubicBezTo>
                  <a:cubicBezTo>
                    <a:pt x="840" y="2137"/>
                    <a:pt x="839" y="2139"/>
                    <a:pt x="839" y="2142"/>
                  </a:cubicBezTo>
                  <a:cubicBezTo>
                    <a:pt x="839" y="2144"/>
                    <a:pt x="839" y="2147"/>
                    <a:pt x="839" y="2150"/>
                  </a:cubicBezTo>
                  <a:cubicBezTo>
                    <a:pt x="839" y="2150"/>
                    <a:pt x="839" y="2151"/>
                    <a:pt x="839" y="2152"/>
                  </a:cubicBezTo>
                  <a:cubicBezTo>
                    <a:pt x="839" y="2152"/>
                    <a:pt x="839" y="2153"/>
                    <a:pt x="839" y="2154"/>
                  </a:cubicBezTo>
                  <a:cubicBezTo>
                    <a:pt x="840" y="2155"/>
                    <a:pt x="840" y="2155"/>
                    <a:pt x="840" y="2155"/>
                  </a:cubicBezTo>
                  <a:cubicBezTo>
                    <a:pt x="840" y="2155"/>
                    <a:pt x="840" y="2155"/>
                    <a:pt x="840" y="2155"/>
                  </a:cubicBezTo>
                  <a:cubicBezTo>
                    <a:pt x="840" y="2155"/>
                    <a:pt x="840" y="2155"/>
                    <a:pt x="840" y="2155"/>
                  </a:cubicBezTo>
                  <a:cubicBezTo>
                    <a:pt x="840" y="2155"/>
                    <a:pt x="840" y="2155"/>
                    <a:pt x="840" y="2155"/>
                  </a:cubicBezTo>
                  <a:cubicBezTo>
                    <a:pt x="840" y="2156"/>
                    <a:pt x="840" y="2156"/>
                    <a:pt x="840" y="2156"/>
                  </a:cubicBezTo>
                  <a:cubicBezTo>
                    <a:pt x="840" y="2156"/>
                    <a:pt x="840" y="2156"/>
                    <a:pt x="840" y="2156"/>
                  </a:cubicBezTo>
                  <a:cubicBezTo>
                    <a:pt x="840" y="2157"/>
                    <a:pt x="840" y="2157"/>
                    <a:pt x="840" y="2157"/>
                  </a:cubicBezTo>
                  <a:cubicBezTo>
                    <a:pt x="841" y="2159"/>
                    <a:pt x="841" y="2159"/>
                    <a:pt x="841" y="2159"/>
                  </a:cubicBezTo>
                  <a:cubicBezTo>
                    <a:pt x="841" y="2160"/>
                    <a:pt x="842" y="2161"/>
                    <a:pt x="842" y="2161"/>
                  </a:cubicBezTo>
                  <a:cubicBezTo>
                    <a:pt x="842" y="2162"/>
                    <a:pt x="843" y="2163"/>
                    <a:pt x="843" y="2163"/>
                  </a:cubicBezTo>
                  <a:cubicBezTo>
                    <a:pt x="843" y="2164"/>
                    <a:pt x="843" y="2164"/>
                    <a:pt x="844" y="2165"/>
                  </a:cubicBezTo>
                  <a:cubicBezTo>
                    <a:pt x="845" y="2167"/>
                    <a:pt x="847" y="2169"/>
                    <a:pt x="848" y="2171"/>
                  </a:cubicBezTo>
                  <a:cubicBezTo>
                    <a:pt x="848" y="2171"/>
                    <a:pt x="849" y="2172"/>
                    <a:pt x="849" y="2172"/>
                  </a:cubicBezTo>
                  <a:cubicBezTo>
                    <a:pt x="849" y="2173"/>
                    <a:pt x="849" y="2174"/>
                    <a:pt x="849" y="2176"/>
                  </a:cubicBezTo>
                  <a:cubicBezTo>
                    <a:pt x="849" y="2178"/>
                    <a:pt x="849" y="2181"/>
                    <a:pt x="849" y="2184"/>
                  </a:cubicBezTo>
                  <a:cubicBezTo>
                    <a:pt x="850" y="2185"/>
                    <a:pt x="850" y="2185"/>
                    <a:pt x="850" y="2186"/>
                  </a:cubicBezTo>
                  <a:cubicBezTo>
                    <a:pt x="850" y="2187"/>
                    <a:pt x="850" y="2188"/>
                    <a:pt x="850" y="2188"/>
                  </a:cubicBezTo>
                  <a:cubicBezTo>
                    <a:pt x="850" y="2190"/>
                    <a:pt x="851" y="2191"/>
                    <a:pt x="851" y="2193"/>
                  </a:cubicBezTo>
                  <a:cubicBezTo>
                    <a:pt x="851" y="2194"/>
                    <a:pt x="852" y="2194"/>
                    <a:pt x="852" y="2195"/>
                  </a:cubicBezTo>
                  <a:cubicBezTo>
                    <a:pt x="852" y="2196"/>
                    <a:pt x="852" y="2196"/>
                    <a:pt x="852" y="2196"/>
                  </a:cubicBezTo>
                  <a:cubicBezTo>
                    <a:pt x="852" y="2197"/>
                    <a:pt x="852" y="2197"/>
                    <a:pt x="852" y="2197"/>
                  </a:cubicBezTo>
                  <a:cubicBezTo>
                    <a:pt x="853" y="2198"/>
                    <a:pt x="853" y="2199"/>
                    <a:pt x="853" y="2200"/>
                  </a:cubicBezTo>
                  <a:cubicBezTo>
                    <a:pt x="853" y="2200"/>
                    <a:pt x="854" y="2201"/>
                    <a:pt x="854" y="2202"/>
                  </a:cubicBezTo>
                  <a:cubicBezTo>
                    <a:pt x="855" y="2203"/>
                    <a:pt x="855" y="2205"/>
                    <a:pt x="856" y="2206"/>
                  </a:cubicBezTo>
                  <a:cubicBezTo>
                    <a:pt x="857" y="2207"/>
                    <a:pt x="858" y="2208"/>
                    <a:pt x="859" y="2209"/>
                  </a:cubicBezTo>
                  <a:cubicBezTo>
                    <a:pt x="860" y="2210"/>
                    <a:pt x="861" y="2211"/>
                    <a:pt x="862" y="2211"/>
                  </a:cubicBezTo>
                  <a:cubicBezTo>
                    <a:pt x="863" y="2211"/>
                    <a:pt x="863" y="2212"/>
                    <a:pt x="863" y="2212"/>
                  </a:cubicBezTo>
                  <a:cubicBezTo>
                    <a:pt x="863" y="2212"/>
                    <a:pt x="864" y="2212"/>
                    <a:pt x="864" y="2212"/>
                  </a:cubicBezTo>
                  <a:cubicBezTo>
                    <a:pt x="864" y="2212"/>
                    <a:pt x="865" y="2212"/>
                    <a:pt x="865" y="2212"/>
                  </a:cubicBezTo>
                  <a:cubicBezTo>
                    <a:pt x="865" y="2212"/>
                    <a:pt x="866" y="2212"/>
                    <a:pt x="866" y="2212"/>
                  </a:cubicBezTo>
                  <a:cubicBezTo>
                    <a:pt x="866" y="2212"/>
                    <a:pt x="867" y="2212"/>
                    <a:pt x="867" y="2212"/>
                  </a:cubicBezTo>
                  <a:cubicBezTo>
                    <a:pt x="867" y="2212"/>
                    <a:pt x="867" y="2212"/>
                    <a:pt x="867" y="2212"/>
                  </a:cubicBezTo>
                  <a:cubicBezTo>
                    <a:pt x="867" y="2212"/>
                    <a:pt x="867" y="2212"/>
                    <a:pt x="867" y="2212"/>
                  </a:cubicBezTo>
                  <a:cubicBezTo>
                    <a:pt x="867" y="2212"/>
                    <a:pt x="867" y="2211"/>
                    <a:pt x="866" y="2211"/>
                  </a:cubicBezTo>
                  <a:cubicBezTo>
                    <a:pt x="866" y="2211"/>
                    <a:pt x="866" y="2211"/>
                    <a:pt x="866" y="2211"/>
                  </a:cubicBezTo>
                  <a:cubicBezTo>
                    <a:pt x="865" y="2210"/>
                    <a:pt x="865" y="2210"/>
                    <a:pt x="865" y="2210"/>
                  </a:cubicBezTo>
                  <a:cubicBezTo>
                    <a:pt x="865" y="2210"/>
                    <a:pt x="865" y="2210"/>
                    <a:pt x="865" y="2209"/>
                  </a:cubicBezTo>
                  <a:cubicBezTo>
                    <a:pt x="864" y="2209"/>
                    <a:pt x="864" y="2209"/>
                    <a:pt x="864" y="2209"/>
                  </a:cubicBezTo>
                  <a:cubicBezTo>
                    <a:pt x="864" y="2208"/>
                    <a:pt x="863" y="2207"/>
                    <a:pt x="863" y="2206"/>
                  </a:cubicBezTo>
                  <a:cubicBezTo>
                    <a:pt x="862" y="2206"/>
                    <a:pt x="862" y="2204"/>
                    <a:pt x="862" y="2203"/>
                  </a:cubicBezTo>
                  <a:cubicBezTo>
                    <a:pt x="861" y="2202"/>
                    <a:pt x="861" y="2201"/>
                    <a:pt x="861" y="2200"/>
                  </a:cubicBezTo>
                  <a:cubicBezTo>
                    <a:pt x="861" y="2199"/>
                    <a:pt x="860" y="2198"/>
                    <a:pt x="860" y="2198"/>
                  </a:cubicBezTo>
                  <a:cubicBezTo>
                    <a:pt x="860" y="2197"/>
                    <a:pt x="860" y="2196"/>
                    <a:pt x="860" y="2196"/>
                  </a:cubicBezTo>
                  <a:cubicBezTo>
                    <a:pt x="860" y="2195"/>
                    <a:pt x="860" y="2194"/>
                    <a:pt x="859" y="2193"/>
                  </a:cubicBezTo>
                  <a:cubicBezTo>
                    <a:pt x="859" y="2193"/>
                    <a:pt x="859" y="2192"/>
                    <a:pt x="859" y="2191"/>
                  </a:cubicBezTo>
                  <a:cubicBezTo>
                    <a:pt x="858" y="2190"/>
                    <a:pt x="858" y="2188"/>
                    <a:pt x="858" y="2187"/>
                  </a:cubicBezTo>
                  <a:cubicBezTo>
                    <a:pt x="857" y="2186"/>
                    <a:pt x="857" y="2185"/>
                    <a:pt x="857" y="2184"/>
                  </a:cubicBezTo>
                  <a:cubicBezTo>
                    <a:pt x="857" y="2184"/>
                    <a:pt x="857" y="2183"/>
                    <a:pt x="856" y="2182"/>
                  </a:cubicBezTo>
                  <a:cubicBezTo>
                    <a:pt x="856" y="2181"/>
                    <a:pt x="856" y="2180"/>
                    <a:pt x="855" y="2180"/>
                  </a:cubicBezTo>
                  <a:cubicBezTo>
                    <a:pt x="856" y="2180"/>
                    <a:pt x="857" y="2181"/>
                    <a:pt x="857" y="2182"/>
                  </a:cubicBezTo>
                  <a:cubicBezTo>
                    <a:pt x="858" y="2183"/>
                    <a:pt x="859" y="2183"/>
                    <a:pt x="859" y="2184"/>
                  </a:cubicBezTo>
                  <a:cubicBezTo>
                    <a:pt x="860" y="2185"/>
                    <a:pt x="860" y="2185"/>
                    <a:pt x="860" y="2185"/>
                  </a:cubicBezTo>
                  <a:cubicBezTo>
                    <a:pt x="860" y="2185"/>
                    <a:pt x="860" y="2185"/>
                    <a:pt x="860" y="2185"/>
                  </a:cubicBezTo>
                  <a:cubicBezTo>
                    <a:pt x="860" y="2185"/>
                    <a:pt x="860" y="2185"/>
                    <a:pt x="860" y="2185"/>
                  </a:cubicBezTo>
                  <a:cubicBezTo>
                    <a:pt x="861" y="2186"/>
                    <a:pt x="861" y="2186"/>
                    <a:pt x="861" y="2187"/>
                  </a:cubicBezTo>
                  <a:cubicBezTo>
                    <a:pt x="862" y="2187"/>
                    <a:pt x="863" y="2188"/>
                    <a:pt x="863" y="2189"/>
                  </a:cubicBezTo>
                  <a:cubicBezTo>
                    <a:pt x="864" y="2190"/>
                    <a:pt x="865" y="2191"/>
                    <a:pt x="865" y="2191"/>
                  </a:cubicBezTo>
                  <a:cubicBezTo>
                    <a:pt x="867" y="2195"/>
                    <a:pt x="869" y="2198"/>
                    <a:pt x="871" y="2201"/>
                  </a:cubicBezTo>
                  <a:cubicBezTo>
                    <a:pt x="873" y="2204"/>
                    <a:pt x="874" y="2207"/>
                    <a:pt x="875" y="2210"/>
                  </a:cubicBezTo>
                  <a:cubicBezTo>
                    <a:pt x="875" y="2210"/>
                    <a:pt x="875" y="2211"/>
                    <a:pt x="875" y="2212"/>
                  </a:cubicBezTo>
                  <a:cubicBezTo>
                    <a:pt x="875" y="2212"/>
                    <a:pt x="876" y="2213"/>
                    <a:pt x="876" y="2214"/>
                  </a:cubicBezTo>
                  <a:cubicBezTo>
                    <a:pt x="876" y="2214"/>
                    <a:pt x="876" y="2215"/>
                    <a:pt x="876" y="2215"/>
                  </a:cubicBezTo>
                  <a:cubicBezTo>
                    <a:pt x="876" y="2216"/>
                    <a:pt x="876" y="2216"/>
                    <a:pt x="876" y="2217"/>
                  </a:cubicBezTo>
                  <a:cubicBezTo>
                    <a:pt x="876" y="2218"/>
                    <a:pt x="877" y="2219"/>
                    <a:pt x="877" y="2220"/>
                  </a:cubicBezTo>
                  <a:cubicBezTo>
                    <a:pt x="877" y="2220"/>
                    <a:pt x="877" y="2221"/>
                    <a:pt x="877" y="2221"/>
                  </a:cubicBezTo>
                  <a:cubicBezTo>
                    <a:pt x="877" y="2221"/>
                    <a:pt x="877" y="2222"/>
                    <a:pt x="877" y="2222"/>
                  </a:cubicBezTo>
                  <a:cubicBezTo>
                    <a:pt x="877" y="2223"/>
                    <a:pt x="877" y="2224"/>
                    <a:pt x="877" y="2224"/>
                  </a:cubicBezTo>
                  <a:cubicBezTo>
                    <a:pt x="877" y="2224"/>
                    <a:pt x="877" y="2223"/>
                    <a:pt x="877" y="2222"/>
                  </a:cubicBezTo>
                  <a:cubicBezTo>
                    <a:pt x="877" y="2222"/>
                    <a:pt x="877" y="2221"/>
                    <a:pt x="877" y="2221"/>
                  </a:cubicBezTo>
                  <a:cubicBezTo>
                    <a:pt x="878" y="2221"/>
                    <a:pt x="878" y="2220"/>
                    <a:pt x="878" y="2220"/>
                  </a:cubicBezTo>
                  <a:cubicBezTo>
                    <a:pt x="878" y="2219"/>
                    <a:pt x="878" y="2218"/>
                    <a:pt x="878" y="2217"/>
                  </a:cubicBezTo>
                  <a:cubicBezTo>
                    <a:pt x="878" y="2215"/>
                    <a:pt x="878" y="2212"/>
                    <a:pt x="878" y="2209"/>
                  </a:cubicBezTo>
                  <a:cubicBezTo>
                    <a:pt x="877" y="2206"/>
                    <a:pt x="876" y="2203"/>
                    <a:pt x="875" y="2199"/>
                  </a:cubicBezTo>
                  <a:cubicBezTo>
                    <a:pt x="874" y="2196"/>
                    <a:pt x="872" y="2192"/>
                    <a:pt x="870" y="2188"/>
                  </a:cubicBezTo>
                  <a:cubicBezTo>
                    <a:pt x="870" y="2187"/>
                    <a:pt x="869" y="2186"/>
                    <a:pt x="869" y="2185"/>
                  </a:cubicBezTo>
                  <a:cubicBezTo>
                    <a:pt x="868" y="2185"/>
                    <a:pt x="867" y="2184"/>
                    <a:pt x="867" y="2183"/>
                  </a:cubicBezTo>
                  <a:cubicBezTo>
                    <a:pt x="866" y="2182"/>
                    <a:pt x="866" y="2182"/>
                    <a:pt x="866" y="2181"/>
                  </a:cubicBezTo>
                  <a:cubicBezTo>
                    <a:pt x="865" y="2181"/>
                    <a:pt x="865" y="2181"/>
                    <a:pt x="865" y="2181"/>
                  </a:cubicBezTo>
                  <a:cubicBezTo>
                    <a:pt x="865" y="2180"/>
                    <a:pt x="865" y="2180"/>
                    <a:pt x="865" y="2180"/>
                  </a:cubicBezTo>
                  <a:cubicBezTo>
                    <a:pt x="864" y="2179"/>
                    <a:pt x="863" y="2178"/>
                    <a:pt x="863" y="2177"/>
                  </a:cubicBezTo>
                  <a:cubicBezTo>
                    <a:pt x="861" y="2175"/>
                    <a:pt x="860" y="2174"/>
                    <a:pt x="858" y="2172"/>
                  </a:cubicBezTo>
                  <a:cubicBezTo>
                    <a:pt x="857" y="2170"/>
                    <a:pt x="856" y="2168"/>
                    <a:pt x="854" y="2167"/>
                  </a:cubicBezTo>
                  <a:cubicBezTo>
                    <a:pt x="853" y="2165"/>
                    <a:pt x="852" y="2163"/>
                    <a:pt x="851" y="2161"/>
                  </a:cubicBezTo>
                  <a:cubicBezTo>
                    <a:pt x="850" y="2160"/>
                    <a:pt x="850" y="2160"/>
                    <a:pt x="850" y="2160"/>
                  </a:cubicBezTo>
                  <a:cubicBezTo>
                    <a:pt x="850" y="2159"/>
                    <a:pt x="849" y="2159"/>
                    <a:pt x="849" y="2158"/>
                  </a:cubicBezTo>
                  <a:cubicBezTo>
                    <a:pt x="849" y="2158"/>
                    <a:pt x="849" y="2157"/>
                    <a:pt x="849" y="2157"/>
                  </a:cubicBezTo>
                  <a:cubicBezTo>
                    <a:pt x="848" y="2155"/>
                    <a:pt x="848" y="2155"/>
                    <a:pt x="848" y="2155"/>
                  </a:cubicBezTo>
                  <a:cubicBezTo>
                    <a:pt x="847" y="2154"/>
                    <a:pt x="847" y="2154"/>
                    <a:pt x="847" y="2154"/>
                  </a:cubicBezTo>
                  <a:cubicBezTo>
                    <a:pt x="847" y="2153"/>
                    <a:pt x="847" y="2153"/>
                    <a:pt x="847" y="2153"/>
                  </a:cubicBezTo>
                  <a:cubicBezTo>
                    <a:pt x="847" y="2153"/>
                    <a:pt x="847" y="2153"/>
                    <a:pt x="847" y="2153"/>
                  </a:cubicBezTo>
                  <a:cubicBezTo>
                    <a:pt x="847" y="2153"/>
                    <a:pt x="847" y="2153"/>
                    <a:pt x="847" y="2153"/>
                  </a:cubicBezTo>
                  <a:cubicBezTo>
                    <a:pt x="847" y="2153"/>
                    <a:pt x="847" y="2153"/>
                    <a:pt x="847" y="2153"/>
                  </a:cubicBezTo>
                  <a:cubicBezTo>
                    <a:pt x="847" y="2152"/>
                    <a:pt x="847" y="2152"/>
                    <a:pt x="847" y="2152"/>
                  </a:cubicBezTo>
                  <a:cubicBezTo>
                    <a:pt x="847" y="2152"/>
                    <a:pt x="847" y="2151"/>
                    <a:pt x="847" y="2151"/>
                  </a:cubicBezTo>
                  <a:cubicBezTo>
                    <a:pt x="847" y="2150"/>
                    <a:pt x="847" y="2150"/>
                    <a:pt x="847" y="2149"/>
                  </a:cubicBezTo>
                  <a:cubicBezTo>
                    <a:pt x="846" y="2147"/>
                    <a:pt x="846" y="2145"/>
                    <a:pt x="847" y="2143"/>
                  </a:cubicBezTo>
                  <a:cubicBezTo>
                    <a:pt x="847" y="2140"/>
                    <a:pt x="847" y="2138"/>
                    <a:pt x="847" y="2136"/>
                  </a:cubicBezTo>
                  <a:cubicBezTo>
                    <a:pt x="848" y="2134"/>
                    <a:pt x="848" y="2132"/>
                    <a:pt x="849" y="2130"/>
                  </a:cubicBezTo>
                  <a:cubicBezTo>
                    <a:pt x="851" y="2121"/>
                    <a:pt x="854" y="2114"/>
                    <a:pt x="858" y="2108"/>
                  </a:cubicBezTo>
                  <a:cubicBezTo>
                    <a:pt x="858" y="2107"/>
                    <a:pt x="859" y="2106"/>
                    <a:pt x="859" y="2105"/>
                  </a:cubicBezTo>
                  <a:cubicBezTo>
                    <a:pt x="877" y="2090"/>
                    <a:pt x="897" y="2077"/>
                    <a:pt x="916" y="2064"/>
                  </a:cubicBezTo>
                  <a:cubicBezTo>
                    <a:pt x="913" y="2068"/>
                    <a:pt x="911" y="2073"/>
                    <a:pt x="908" y="2079"/>
                  </a:cubicBezTo>
                  <a:cubicBezTo>
                    <a:pt x="906" y="2082"/>
                    <a:pt x="905" y="2084"/>
                    <a:pt x="903" y="2087"/>
                  </a:cubicBezTo>
                  <a:cubicBezTo>
                    <a:pt x="903" y="2088"/>
                    <a:pt x="902" y="2089"/>
                    <a:pt x="902" y="2090"/>
                  </a:cubicBezTo>
                  <a:cubicBezTo>
                    <a:pt x="902" y="2090"/>
                    <a:pt x="901" y="2091"/>
                    <a:pt x="901" y="2092"/>
                  </a:cubicBezTo>
                  <a:cubicBezTo>
                    <a:pt x="900" y="2094"/>
                    <a:pt x="899" y="2095"/>
                    <a:pt x="899" y="2097"/>
                  </a:cubicBezTo>
                  <a:cubicBezTo>
                    <a:pt x="897" y="2100"/>
                    <a:pt x="896" y="2103"/>
                    <a:pt x="895" y="2107"/>
                  </a:cubicBezTo>
                  <a:cubicBezTo>
                    <a:pt x="894" y="2110"/>
                    <a:pt x="893" y="2114"/>
                    <a:pt x="892" y="2118"/>
                  </a:cubicBezTo>
                  <a:cubicBezTo>
                    <a:pt x="892" y="2122"/>
                    <a:pt x="892" y="2126"/>
                    <a:pt x="892" y="2130"/>
                  </a:cubicBezTo>
                  <a:cubicBezTo>
                    <a:pt x="893" y="2132"/>
                    <a:pt x="893" y="2134"/>
                    <a:pt x="893" y="2136"/>
                  </a:cubicBezTo>
                  <a:cubicBezTo>
                    <a:pt x="894" y="2136"/>
                    <a:pt x="894" y="2136"/>
                    <a:pt x="894" y="2136"/>
                  </a:cubicBezTo>
                  <a:cubicBezTo>
                    <a:pt x="894" y="2137"/>
                    <a:pt x="894" y="2137"/>
                    <a:pt x="894" y="2137"/>
                  </a:cubicBezTo>
                  <a:cubicBezTo>
                    <a:pt x="894" y="2137"/>
                    <a:pt x="894" y="2137"/>
                    <a:pt x="894" y="2137"/>
                  </a:cubicBezTo>
                  <a:cubicBezTo>
                    <a:pt x="894" y="2137"/>
                    <a:pt x="894" y="2137"/>
                    <a:pt x="894" y="2137"/>
                  </a:cubicBezTo>
                  <a:cubicBezTo>
                    <a:pt x="894" y="2137"/>
                    <a:pt x="894" y="2137"/>
                    <a:pt x="894" y="2137"/>
                  </a:cubicBezTo>
                  <a:cubicBezTo>
                    <a:pt x="894" y="2138"/>
                    <a:pt x="894" y="2138"/>
                    <a:pt x="894" y="2138"/>
                  </a:cubicBezTo>
                  <a:cubicBezTo>
                    <a:pt x="895" y="2140"/>
                    <a:pt x="895" y="2140"/>
                    <a:pt x="895" y="2140"/>
                  </a:cubicBezTo>
                  <a:cubicBezTo>
                    <a:pt x="895" y="2140"/>
                    <a:pt x="895" y="2141"/>
                    <a:pt x="895" y="2141"/>
                  </a:cubicBezTo>
                  <a:cubicBezTo>
                    <a:pt x="896" y="2143"/>
                    <a:pt x="897" y="2145"/>
                    <a:pt x="898" y="2147"/>
                  </a:cubicBezTo>
                  <a:cubicBezTo>
                    <a:pt x="899" y="2148"/>
                    <a:pt x="899" y="2148"/>
                    <a:pt x="899" y="2148"/>
                  </a:cubicBezTo>
                  <a:cubicBezTo>
                    <a:pt x="900" y="2148"/>
                    <a:pt x="900" y="2148"/>
                    <a:pt x="900" y="2148"/>
                  </a:cubicBezTo>
                  <a:cubicBezTo>
                    <a:pt x="900" y="2149"/>
                    <a:pt x="900" y="2149"/>
                    <a:pt x="900" y="2149"/>
                  </a:cubicBezTo>
                  <a:cubicBezTo>
                    <a:pt x="902" y="2151"/>
                    <a:pt x="902" y="2151"/>
                    <a:pt x="902" y="2151"/>
                  </a:cubicBezTo>
                  <a:cubicBezTo>
                    <a:pt x="904" y="2154"/>
                    <a:pt x="907" y="2157"/>
                    <a:pt x="910" y="2160"/>
                  </a:cubicBezTo>
                  <a:cubicBezTo>
                    <a:pt x="911" y="2161"/>
                    <a:pt x="913" y="2162"/>
                    <a:pt x="914" y="2163"/>
                  </a:cubicBezTo>
                  <a:cubicBezTo>
                    <a:pt x="915" y="2164"/>
                    <a:pt x="917" y="2166"/>
                    <a:pt x="918" y="2167"/>
                  </a:cubicBezTo>
                  <a:cubicBezTo>
                    <a:pt x="921" y="2169"/>
                    <a:pt x="924" y="2171"/>
                    <a:pt x="927" y="2173"/>
                  </a:cubicBezTo>
                  <a:cubicBezTo>
                    <a:pt x="932" y="2177"/>
                    <a:pt x="937" y="2181"/>
                    <a:pt x="942" y="2185"/>
                  </a:cubicBezTo>
                  <a:cubicBezTo>
                    <a:pt x="946" y="2189"/>
                    <a:pt x="950" y="2193"/>
                    <a:pt x="953" y="2198"/>
                  </a:cubicBezTo>
                  <a:cubicBezTo>
                    <a:pt x="956" y="2202"/>
                    <a:pt x="958" y="2207"/>
                    <a:pt x="960" y="2211"/>
                  </a:cubicBezTo>
                  <a:cubicBezTo>
                    <a:pt x="962" y="2215"/>
                    <a:pt x="963" y="2218"/>
                    <a:pt x="964" y="2221"/>
                  </a:cubicBezTo>
                  <a:cubicBezTo>
                    <a:pt x="965" y="2224"/>
                    <a:pt x="965" y="2227"/>
                    <a:pt x="965" y="2228"/>
                  </a:cubicBezTo>
                  <a:cubicBezTo>
                    <a:pt x="966" y="2230"/>
                    <a:pt x="966" y="2231"/>
                    <a:pt x="966" y="2231"/>
                  </a:cubicBezTo>
                  <a:cubicBezTo>
                    <a:pt x="966" y="2231"/>
                    <a:pt x="966" y="2230"/>
                    <a:pt x="966" y="2228"/>
                  </a:cubicBezTo>
                  <a:cubicBezTo>
                    <a:pt x="966" y="2228"/>
                    <a:pt x="966" y="2226"/>
                    <a:pt x="966" y="2225"/>
                  </a:cubicBezTo>
                  <a:cubicBezTo>
                    <a:pt x="966" y="2224"/>
                    <a:pt x="965" y="2223"/>
                    <a:pt x="965" y="2221"/>
                  </a:cubicBezTo>
                  <a:cubicBezTo>
                    <a:pt x="965" y="2218"/>
                    <a:pt x="964" y="2214"/>
                    <a:pt x="963" y="2210"/>
                  </a:cubicBezTo>
                  <a:cubicBezTo>
                    <a:pt x="961" y="2205"/>
                    <a:pt x="959" y="2200"/>
                    <a:pt x="957" y="2195"/>
                  </a:cubicBezTo>
                  <a:cubicBezTo>
                    <a:pt x="956" y="2195"/>
                    <a:pt x="956" y="2194"/>
                    <a:pt x="956" y="2194"/>
                  </a:cubicBezTo>
                  <a:cubicBezTo>
                    <a:pt x="955" y="2193"/>
                    <a:pt x="955" y="2192"/>
                    <a:pt x="954" y="2192"/>
                  </a:cubicBezTo>
                  <a:cubicBezTo>
                    <a:pt x="954" y="2190"/>
                    <a:pt x="953" y="2189"/>
                    <a:pt x="952" y="2188"/>
                  </a:cubicBezTo>
                  <a:cubicBezTo>
                    <a:pt x="952" y="2187"/>
                    <a:pt x="951" y="2187"/>
                    <a:pt x="951" y="2186"/>
                  </a:cubicBezTo>
                  <a:cubicBezTo>
                    <a:pt x="950" y="2185"/>
                    <a:pt x="950" y="2185"/>
                    <a:pt x="949" y="2184"/>
                  </a:cubicBezTo>
                  <a:cubicBezTo>
                    <a:pt x="948" y="2183"/>
                    <a:pt x="947" y="2182"/>
                    <a:pt x="946" y="2181"/>
                  </a:cubicBezTo>
                  <a:cubicBezTo>
                    <a:pt x="942" y="2176"/>
                    <a:pt x="936" y="2171"/>
                    <a:pt x="931" y="2167"/>
                  </a:cubicBezTo>
                  <a:cubicBezTo>
                    <a:pt x="928" y="2165"/>
                    <a:pt x="924" y="2162"/>
                    <a:pt x="921" y="2159"/>
                  </a:cubicBezTo>
                  <a:cubicBezTo>
                    <a:pt x="921" y="2160"/>
                    <a:pt x="922" y="2160"/>
                    <a:pt x="922" y="2160"/>
                  </a:cubicBezTo>
                  <a:cubicBezTo>
                    <a:pt x="924" y="2160"/>
                    <a:pt x="926" y="2161"/>
                    <a:pt x="929" y="2161"/>
                  </a:cubicBezTo>
                  <a:cubicBezTo>
                    <a:pt x="930" y="2161"/>
                    <a:pt x="931" y="2161"/>
                    <a:pt x="932" y="2161"/>
                  </a:cubicBezTo>
                  <a:cubicBezTo>
                    <a:pt x="933" y="2162"/>
                    <a:pt x="934" y="2162"/>
                    <a:pt x="935" y="2162"/>
                  </a:cubicBezTo>
                  <a:cubicBezTo>
                    <a:pt x="938" y="2162"/>
                    <a:pt x="940" y="2162"/>
                    <a:pt x="942" y="2162"/>
                  </a:cubicBezTo>
                  <a:cubicBezTo>
                    <a:pt x="945" y="2162"/>
                    <a:pt x="947" y="2163"/>
                    <a:pt x="949" y="2163"/>
                  </a:cubicBezTo>
                  <a:cubicBezTo>
                    <a:pt x="951" y="2163"/>
                    <a:pt x="953" y="2163"/>
                    <a:pt x="955" y="2163"/>
                  </a:cubicBezTo>
                  <a:cubicBezTo>
                    <a:pt x="957" y="2164"/>
                    <a:pt x="959" y="2164"/>
                    <a:pt x="961" y="2165"/>
                  </a:cubicBezTo>
                  <a:cubicBezTo>
                    <a:pt x="962" y="2165"/>
                    <a:pt x="962" y="2165"/>
                    <a:pt x="963" y="2165"/>
                  </a:cubicBezTo>
                  <a:cubicBezTo>
                    <a:pt x="963" y="2165"/>
                    <a:pt x="963" y="2165"/>
                    <a:pt x="964" y="2165"/>
                  </a:cubicBezTo>
                  <a:cubicBezTo>
                    <a:pt x="965" y="2165"/>
                    <a:pt x="966" y="2166"/>
                    <a:pt x="966" y="2166"/>
                  </a:cubicBezTo>
                  <a:cubicBezTo>
                    <a:pt x="967" y="2166"/>
                    <a:pt x="968" y="2167"/>
                    <a:pt x="969" y="2167"/>
                  </a:cubicBezTo>
                  <a:cubicBezTo>
                    <a:pt x="969" y="2167"/>
                    <a:pt x="970" y="2167"/>
                    <a:pt x="971" y="2168"/>
                  </a:cubicBezTo>
                  <a:cubicBezTo>
                    <a:pt x="971" y="2168"/>
                    <a:pt x="972" y="2168"/>
                    <a:pt x="972" y="2169"/>
                  </a:cubicBezTo>
                  <a:cubicBezTo>
                    <a:pt x="973" y="2169"/>
                    <a:pt x="973" y="2169"/>
                    <a:pt x="974" y="2169"/>
                  </a:cubicBezTo>
                  <a:cubicBezTo>
                    <a:pt x="975" y="2170"/>
                    <a:pt x="975" y="2170"/>
                    <a:pt x="976" y="2171"/>
                  </a:cubicBezTo>
                  <a:cubicBezTo>
                    <a:pt x="976" y="2171"/>
                    <a:pt x="976" y="2171"/>
                    <a:pt x="976" y="2171"/>
                  </a:cubicBezTo>
                  <a:cubicBezTo>
                    <a:pt x="976" y="2171"/>
                    <a:pt x="976" y="2171"/>
                    <a:pt x="976" y="2171"/>
                  </a:cubicBezTo>
                  <a:cubicBezTo>
                    <a:pt x="976" y="2170"/>
                    <a:pt x="975" y="2169"/>
                    <a:pt x="975" y="2168"/>
                  </a:cubicBezTo>
                  <a:cubicBezTo>
                    <a:pt x="975" y="2168"/>
                    <a:pt x="974" y="2167"/>
                    <a:pt x="974" y="2167"/>
                  </a:cubicBezTo>
                  <a:cubicBezTo>
                    <a:pt x="973" y="2166"/>
                    <a:pt x="973" y="2166"/>
                    <a:pt x="972" y="2165"/>
                  </a:cubicBezTo>
                  <a:cubicBezTo>
                    <a:pt x="972" y="2165"/>
                    <a:pt x="971" y="2164"/>
                    <a:pt x="971" y="2164"/>
                  </a:cubicBezTo>
                  <a:cubicBezTo>
                    <a:pt x="970" y="2163"/>
                    <a:pt x="969" y="2163"/>
                    <a:pt x="968" y="2162"/>
                  </a:cubicBezTo>
                  <a:cubicBezTo>
                    <a:pt x="967" y="2161"/>
                    <a:pt x="965" y="2160"/>
                    <a:pt x="963" y="2159"/>
                  </a:cubicBezTo>
                  <a:cubicBezTo>
                    <a:pt x="961" y="2158"/>
                    <a:pt x="959" y="2157"/>
                    <a:pt x="957" y="2157"/>
                  </a:cubicBezTo>
                  <a:cubicBezTo>
                    <a:pt x="956" y="2156"/>
                    <a:pt x="955" y="2156"/>
                    <a:pt x="953" y="2156"/>
                  </a:cubicBezTo>
                  <a:cubicBezTo>
                    <a:pt x="952" y="2155"/>
                    <a:pt x="951" y="2155"/>
                    <a:pt x="950" y="2155"/>
                  </a:cubicBezTo>
                  <a:cubicBezTo>
                    <a:pt x="948" y="2155"/>
                    <a:pt x="945" y="2154"/>
                    <a:pt x="943" y="2154"/>
                  </a:cubicBezTo>
                  <a:cubicBezTo>
                    <a:pt x="940" y="2154"/>
                    <a:pt x="938" y="2154"/>
                    <a:pt x="936" y="2154"/>
                  </a:cubicBezTo>
                  <a:cubicBezTo>
                    <a:pt x="935" y="2154"/>
                    <a:pt x="933" y="2154"/>
                    <a:pt x="932" y="2154"/>
                  </a:cubicBezTo>
                  <a:cubicBezTo>
                    <a:pt x="931" y="2154"/>
                    <a:pt x="930" y="2154"/>
                    <a:pt x="929" y="2154"/>
                  </a:cubicBezTo>
                  <a:cubicBezTo>
                    <a:pt x="927" y="2154"/>
                    <a:pt x="925" y="2154"/>
                    <a:pt x="923" y="2154"/>
                  </a:cubicBezTo>
                  <a:cubicBezTo>
                    <a:pt x="921" y="2154"/>
                    <a:pt x="919" y="2154"/>
                    <a:pt x="918" y="2153"/>
                  </a:cubicBezTo>
                  <a:cubicBezTo>
                    <a:pt x="917" y="2153"/>
                    <a:pt x="916" y="2153"/>
                    <a:pt x="915" y="2153"/>
                  </a:cubicBezTo>
                  <a:cubicBezTo>
                    <a:pt x="915" y="2153"/>
                    <a:pt x="914" y="2153"/>
                    <a:pt x="914" y="2153"/>
                  </a:cubicBezTo>
                  <a:cubicBezTo>
                    <a:pt x="912" y="2151"/>
                    <a:pt x="910" y="2149"/>
                    <a:pt x="908" y="2147"/>
                  </a:cubicBezTo>
                  <a:cubicBezTo>
                    <a:pt x="906" y="2145"/>
                    <a:pt x="906" y="2145"/>
                    <a:pt x="906" y="2145"/>
                  </a:cubicBezTo>
                  <a:cubicBezTo>
                    <a:pt x="906" y="2144"/>
                    <a:pt x="906" y="2144"/>
                    <a:pt x="906" y="2144"/>
                  </a:cubicBezTo>
                  <a:cubicBezTo>
                    <a:pt x="906" y="2143"/>
                    <a:pt x="906" y="2143"/>
                    <a:pt x="906" y="2143"/>
                  </a:cubicBezTo>
                  <a:cubicBezTo>
                    <a:pt x="905" y="2142"/>
                    <a:pt x="905" y="2142"/>
                    <a:pt x="905" y="2142"/>
                  </a:cubicBezTo>
                  <a:cubicBezTo>
                    <a:pt x="904" y="2141"/>
                    <a:pt x="904" y="2140"/>
                    <a:pt x="903" y="2138"/>
                  </a:cubicBezTo>
                  <a:cubicBezTo>
                    <a:pt x="903" y="2138"/>
                    <a:pt x="903" y="2138"/>
                    <a:pt x="903" y="2138"/>
                  </a:cubicBezTo>
                  <a:cubicBezTo>
                    <a:pt x="903" y="2138"/>
                    <a:pt x="903" y="2138"/>
                    <a:pt x="903" y="2138"/>
                  </a:cubicBezTo>
                  <a:cubicBezTo>
                    <a:pt x="902" y="2137"/>
                    <a:pt x="902" y="2137"/>
                    <a:pt x="902" y="2137"/>
                  </a:cubicBezTo>
                  <a:cubicBezTo>
                    <a:pt x="902" y="2136"/>
                    <a:pt x="902" y="2136"/>
                    <a:pt x="902" y="2136"/>
                  </a:cubicBezTo>
                  <a:cubicBezTo>
                    <a:pt x="901" y="2134"/>
                    <a:pt x="901" y="2134"/>
                    <a:pt x="901" y="2134"/>
                  </a:cubicBezTo>
                  <a:cubicBezTo>
                    <a:pt x="901" y="2134"/>
                    <a:pt x="901" y="2134"/>
                    <a:pt x="901" y="2134"/>
                  </a:cubicBezTo>
                  <a:cubicBezTo>
                    <a:pt x="901" y="2134"/>
                    <a:pt x="901" y="2134"/>
                    <a:pt x="901" y="2134"/>
                  </a:cubicBezTo>
                  <a:cubicBezTo>
                    <a:pt x="901" y="2133"/>
                    <a:pt x="901" y="2133"/>
                    <a:pt x="901" y="2133"/>
                  </a:cubicBezTo>
                  <a:cubicBezTo>
                    <a:pt x="901" y="2132"/>
                    <a:pt x="900" y="2130"/>
                    <a:pt x="900" y="2129"/>
                  </a:cubicBezTo>
                  <a:cubicBezTo>
                    <a:pt x="900" y="2125"/>
                    <a:pt x="900" y="2122"/>
                    <a:pt x="900" y="2119"/>
                  </a:cubicBezTo>
                  <a:cubicBezTo>
                    <a:pt x="901" y="2112"/>
                    <a:pt x="903" y="2106"/>
                    <a:pt x="905" y="2099"/>
                  </a:cubicBezTo>
                  <a:cubicBezTo>
                    <a:pt x="906" y="2098"/>
                    <a:pt x="906" y="2096"/>
                    <a:pt x="907" y="2095"/>
                  </a:cubicBezTo>
                  <a:cubicBezTo>
                    <a:pt x="907" y="2094"/>
                    <a:pt x="908" y="2093"/>
                    <a:pt x="908" y="2092"/>
                  </a:cubicBezTo>
                  <a:cubicBezTo>
                    <a:pt x="908" y="2092"/>
                    <a:pt x="909" y="2091"/>
                    <a:pt x="909" y="2090"/>
                  </a:cubicBezTo>
                  <a:cubicBezTo>
                    <a:pt x="910" y="2087"/>
                    <a:pt x="912" y="2084"/>
                    <a:pt x="913" y="2081"/>
                  </a:cubicBezTo>
                  <a:cubicBezTo>
                    <a:pt x="915" y="2076"/>
                    <a:pt x="918" y="2070"/>
                    <a:pt x="920" y="2066"/>
                  </a:cubicBezTo>
                  <a:cubicBezTo>
                    <a:pt x="922" y="2063"/>
                    <a:pt x="923" y="2061"/>
                    <a:pt x="924" y="2058"/>
                  </a:cubicBezTo>
                  <a:cubicBezTo>
                    <a:pt x="952" y="2039"/>
                    <a:pt x="975" y="2022"/>
                    <a:pt x="982" y="2005"/>
                  </a:cubicBezTo>
                  <a:cubicBezTo>
                    <a:pt x="978" y="2019"/>
                    <a:pt x="976" y="2035"/>
                    <a:pt x="977" y="2052"/>
                  </a:cubicBezTo>
                  <a:cubicBezTo>
                    <a:pt x="976" y="2052"/>
                    <a:pt x="976" y="2053"/>
                    <a:pt x="976" y="2054"/>
                  </a:cubicBezTo>
                  <a:cubicBezTo>
                    <a:pt x="974" y="2056"/>
                    <a:pt x="973" y="2059"/>
                    <a:pt x="971" y="2062"/>
                  </a:cubicBezTo>
                  <a:cubicBezTo>
                    <a:pt x="970" y="2063"/>
                    <a:pt x="969" y="2064"/>
                    <a:pt x="968" y="2066"/>
                  </a:cubicBezTo>
                  <a:cubicBezTo>
                    <a:pt x="967" y="2066"/>
                    <a:pt x="967" y="2067"/>
                    <a:pt x="966" y="2068"/>
                  </a:cubicBezTo>
                  <a:cubicBezTo>
                    <a:pt x="966" y="2068"/>
                    <a:pt x="965" y="2069"/>
                    <a:pt x="964" y="2070"/>
                  </a:cubicBezTo>
                  <a:cubicBezTo>
                    <a:pt x="963" y="2071"/>
                    <a:pt x="962" y="2072"/>
                    <a:pt x="960" y="2074"/>
                  </a:cubicBezTo>
                  <a:cubicBezTo>
                    <a:pt x="959" y="2075"/>
                    <a:pt x="958" y="2076"/>
                    <a:pt x="956" y="2078"/>
                  </a:cubicBezTo>
                  <a:cubicBezTo>
                    <a:pt x="955" y="2079"/>
                    <a:pt x="953" y="2081"/>
                    <a:pt x="952" y="2082"/>
                  </a:cubicBezTo>
                  <a:cubicBezTo>
                    <a:pt x="952" y="2083"/>
                    <a:pt x="951" y="2083"/>
                    <a:pt x="951" y="2084"/>
                  </a:cubicBezTo>
                  <a:cubicBezTo>
                    <a:pt x="951" y="2084"/>
                    <a:pt x="951" y="2084"/>
                    <a:pt x="951" y="2084"/>
                  </a:cubicBezTo>
                  <a:cubicBezTo>
                    <a:pt x="950" y="2084"/>
                    <a:pt x="950" y="2084"/>
                    <a:pt x="950" y="2084"/>
                  </a:cubicBezTo>
                  <a:cubicBezTo>
                    <a:pt x="950" y="2085"/>
                    <a:pt x="950" y="2085"/>
                    <a:pt x="950" y="2085"/>
                  </a:cubicBezTo>
                  <a:cubicBezTo>
                    <a:pt x="950" y="2085"/>
                    <a:pt x="950" y="2085"/>
                    <a:pt x="950" y="2085"/>
                  </a:cubicBezTo>
                  <a:cubicBezTo>
                    <a:pt x="948" y="2087"/>
                    <a:pt x="948" y="2087"/>
                    <a:pt x="948" y="2087"/>
                  </a:cubicBezTo>
                  <a:cubicBezTo>
                    <a:pt x="948" y="2088"/>
                    <a:pt x="947" y="2089"/>
                    <a:pt x="946" y="2090"/>
                  </a:cubicBezTo>
                  <a:cubicBezTo>
                    <a:pt x="946" y="2091"/>
                    <a:pt x="946" y="2091"/>
                    <a:pt x="946" y="2091"/>
                  </a:cubicBezTo>
                  <a:cubicBezTo>
                    <a:pt x="945" y="2092"/>
                    <a:pt x="945" y="2092"/>
                    <a:pt x="945" y="2092"/>
                  </a:cubicBezTo>
                  <a:cubicBezTo>
                    <a:pt x="945" y="2093"/>
                    <a:pt x="945" y="2093"/>
                    <a:pt x="945" y="2093"/>
                  </a:cubicBezTo>
                  <a:cubicBezTo>
                    <a:pt x="944" y="2094"/>
                    <a:pt x="944" y="2095"/>
                    <a:pt x="943" y="2096"/>
                  </a:cubicBezTo>
                  <a:cubicBezTo>
                    <a:pt x="943" y="2097"/>
                    <a:pt x="942" y="2098"/>
                    <a:pt x="942" y="2099"/>
                  </a:cubicBezTo>
                  <a:cubicBezTo>
                    <a:pt x="941" y="2100"/>
                    <a:pt x="941" y="2102"/>
                    <a:pt x="940" y="2104"/>
                  </a:cubicBezTo>
                  <a:cubicBezTo>
                    <a:pt x="940" y="2105"/>
                    <a:pt x="939" y="2106"/>
                    <a:pt x="939" y="2107"/>
                  </a:cubicBezTo>
                  <a:cubicBezTo>
                    <a:pt x="939" y="2108"/>
                    <a:pt x="939" y="2108"/>
                    <a:pt x="939" y="2109"/>
                  </a:cubicBezTo>
                  <a:cubicBezTo>
                    <a:pt x="939" y="2109"/>
                    <a:pt x="939" y="2110"/>
                    <a:pt x="939" y="2110"/>
                  </a:cubicBezTo>
                  <a:cubicBezTo>
                    <a:pt x="938" y="2111"/>
                    <a:pt x="938" y="2112"/>
                    <a:pt x="938" y="2113"/>
                  </a:cubicBezTo>
                  <a:cubicBezTo>
                    <a:pt x="938" y="2114"/>
                    <a:pt x="938" y="2115"/>
                    <a:pt x="938" y="2116"/>
                  </a:cubicBezTo>
                  <a:cubicBezTo>
                    <a:pt x="938" y="2117"/>
                    <a:pt x="938" y="2117"/>
                    <a:pt x="938" y="2117"/>
                  </a:cubicBezTo>
                  <a:cubicBezTo>
                    <a:pt x="938" y="2118"/>
                    <a:pt x="938" y="2118"/>
                    <a:pt x="938" y="2119"/>
                  </a:cubicBezTo>
                  <a:cubicBezTo>
                    <a:pt x="937" y="2120"/>
                    <a:pt x="937" y="2121"/>
                    <a:pt x="937" y="2122"/>
                  </a:cubicBezTo>
                  <a:cubicBezTo>
                    <a:pt x="937" y="2123"/>
                    <a:pt x="937" y="2123"/>
                    <a:pt x="937" y="2124"/>
                  </a:cubicBezTo>
                  <a:cubicBezTo>
                    <a:pt x="938" y="2125"/>
                    <a:pt x="938" y="2126"/>
                    <a:pt x="938" y="2127"/>
                  </a:cubicBezTo>
                  <a:cubicBezTo>
                    <a:pt x="938" y="2128"/>
                    <a:pt x="938" y="2129"/>
                    <a:pt x="938" y="2129"/>
                  </a:cubicBezTo>
                  <a:cubicBezTo>
                    <a:pt x="938" y="2130"/>
                    <a:pt x="938" y="2131"/>
                    <a:pt x="938" y="2132"/>
                  </a:cubicBezTo>
                  <a:cubicBezTo>
                    <a:pt x="939" y="2135"/>
                    <a:pt x="940" y="2138"/>
                    <a:pt x="940" y="2140"/>
                  </a:cubicBezTo>
                  <a:cubicBezTo>
                    <a:pt x="941" y="2141"/>
                    <a:pt x="941" y="2142"/>
                    <a:pt x="942" y="2143"/>
                  </a:cubicBezTo>
                  <a:cubicBezTo>
                    <a:pt x="942" y="2144"/>
                    <a:pt x="942" y="2145"/>
                    <a:pt x="943" y="2146"/>
                  </a:cubicBezTo>
                  <a:cubicBezTo>
                    <a:pt x="943" y="2146"/>
                    <a:pt x="943" y="2147"/>
                    <a:pt x="943" y="2147"/>
                  </a:cubicBezTo>
                  <a:cubicBezTo>
                    <a:pt x="943" y="2147"/>
                    <a:pt x="944" y="2148"/>
                    <a:pt x="944" y="2148"/>
                  </a:cubicBezTo>
                  <a:cubicBezTo>
                    <a:pt x="944" y="2149"/>
                    <a:pt x="944" y="2149"/>
                    <a:pt x="945" y="2150"/>
                  </a:cubicBezTo>
                  <a:cubicBezTo>
                    <a:pt x="945" y="2150"/>
                    <a:pt x="945" y="2151"/>
                    <a:pt x="945" y="2151"/>
                  </a:cubicBezTo>
                  <a:cubicBezTo>
                    <a:pt x="945" y="2151"/>
                    <a:pt x="945" y="2150"/>
                    <a:pt x="945" y="2149"/>
                  </a:cubicBezTo>
                  <a:cubicBezTo>
                    <a:pt x="945" y="2149"/>
                    <a:pt x="945" y="2148"/>
                    <a:pt x="945" y="2148"/>
                  </a:cubicBezTo>
                  <a:cubicBezTo>
                    <a:pt x="945" y="2147"/>
                    <a:pt x="945" y="2147"/>
                    <a:pt x="944" y="2147"/>
                  </a:cubicBezTo>
                  <a:cubicBezTo>
                    <a:pt x="944" y="2146"/>
                    <a:pt x="944" y="2146"/>
                    <a:pt x="944" y="2145"/>
                  </a:cubicBezTo>
                  <a:cubicBezTo>
                    <a:pt x="944" y="2145"/>
                    <a:pt x="944" y="2144"/>
                    <a:pt x="944" y="2143"/>
                  </a:cubicBezTo>
                  <a:cubicBezTo>
                    <a:pt x="944" y="2142"/>
                    <a:pt x="943" y="2140"/>
                    <a:pt x="943" y="2139"/>
                  </a:cubicBezTo>
                  <a:cubicBezTo>
                    <a:pt x="943" y="2137"/>
                    <a:pt x="943" y="2134"/>
                    <a:pt x="943" y="2131"/>
                  </a:cubicBezTo>
                  <a:cubicBezTo>
                    <a:pt x="943" y="2131"/>
                    <a:pt x="943" y="2130"/>
                    <a:pt x="943" y="2129"/>
                  </a:cubicBezTo>
                  <a:cubicBezTo>
                    <a:pt x="943" y="2128"/>
                    <a:pt x="943" y="2128"/>
                    <a:pt x="943" y="2127"/>
                  </a:cubicBezTo>
                  <a:cubicBezTo>
                    <a:pt x="943" y="2125"/>
                    <a:pt x="943" y="2124"/>
                    <a:pt x="943" y="2122"/>
                  </a:cubicBezTo>
                  <a:cubicBezTo>
                    <a:pt x="943" y="2121"/>
                    <a:pt x="944" y="2120"/>
                    <a:pt x="944" y="2120"/>
                  </a:cubicBezTo>
                  <a:cubicBezTo>
                    <a:pt x="944" y="2119"/>
                    <a:pt x="944" y="2119"/>
                    <a:pt x="944" y="2118"/>
                  </a:cubicBezTo>
                  <a:cubicBezTo>
                    <a:pt x="944" y="2118"/>
                    <a:pt x="944" y="2117"/>
                    <a:pt x="944" y="2117"/>
                  </a:cubicBezTo>
                  <a:cubicBezTo>
                    <a:pt x="944" y="2116"/>
                    <a:pt x="945" y="2115"/>
                    <a:pt x="945" y="2114"/>
                  </a:cubicBezTo>
                  <a:cubicBezTo>
                    <a:pt x="945" y="2114"/>
                    <a:pt x="945" y="2113"/>
                    <a:pt x="945" y="2112"/>
                  </a:cubicBezTo>
                  <a:cubicBezTo>
                    <a:pt x="946" y="2111"/>
                    <a:pt x="946" y="2111"/>
                    <a:pt x="946" y="2111"/>
                  </a:cubicBezTo>
                  <a:cubicBezTo>
                    <a:pt x="946" y="2110"/>
                    <a:pt x="946" y="2110"/>
                    <a:pt x="946" y="2109"/>
                  </a:cubicBezTo>
                  <a:cubicBezTo>
                    <a:pt x="946" y="2108"/>
                    <a:pt x="947" y="2108"/>
                    <a:pt x="947" y="2107"/>
                  </a:cubicBezTo>
                  <a:cubicBezTo>
                    <a:pt x="947" y="2106"/>
                    <a:pt x="948" y="2105"/>
                    <a:pt x="948" y="2104"/>
                  </a:cubicBezTo>
                  <a:cubicBezTo>
                    <a:pt x="948" y="2104"/>
                    <a:pt x="948" y="2103"/>
                    <a:pt x="949" y="2103"/>
                  </a:cubicBezTo>
                  <a:cubicBezTo>
                    <a:pt x="949" y="2102"/>
                    <a:pt x="949" y="2102"/>
                    <a:pt x="949" y="2102"/>
                  </a:cubicBezTo>
                  <a:cubicBezTo>
                    <a:pt x="949" y="2101"/>
                    <a:pt x="949" y="2101"/>
                    <a:pt x="950" y="2101"/>
                  </a:cubicBezTo>
                  <a:cubicBezTo>
                    <a:pt x="949" y="2102"/>
                    <a:pt x="949" y="2104"/>
                    <a:pt x="950" y="2106"/>
                  </a:cubicBezTo>
                  <a:cubicBezTo>
                    <a:pt x="950" y="2107"/>
                    <a:pt x="950" y="2109"/>
                    <a:pt x="950" y="2110"/>
                  </a:cubicBezTo>
                  <a:cubicBezTo>
                    <a:pt x="950" y="2112"/>
                    <a:pt x="951" y="2113"/>
                    <a:pt x="951" y="2115"/>
                  </a:cubicBezTo>
                  <a:cubicBezTo>
                    <a:pt x="951" y="2115"/>
                    <a:pt x="952" y="2115"/>
                    <a:pt x="952" y="2116"/>
                  </a:cubicBezTo>
                  <a:cubicBezTo>
                    <a:pt x="952" y="2117"/>
                    <a:pt x="952" y="2117"/>
                    <a:pt x="952" y="2117"/>
                  </a:cubicBezTo>
                  <a:cubicBezTo>
                    <a:pt x="952" y="2117"/>
                    <a:pt x="952" y="2117"/>
                    <a:pt x="952" y="2117"/>
                  </a:cubicBezTo>
                  <a:cubicBezTo>
                    <a:pt x="953" y="2118"/>
                    <a:pt x="953" y="2118"/>
                    <a:pt x="953" y="2118"/>
                  </a:cubicBezTo>
                  <a:cubicBezTo>
                    <a:pt x="953" y="2118"/>
                    <a:pt x="953" y="2118"/>
                    <a:pt x="953" y="2119"/>
                  </a:cubicBezTo>
                  <a:cubicBezTo>
                    <a:pt x="954" y="2120"/>
                    <a:pt x="955" y="2121"/>
                    <a:pt x="956" y="2122"/>
                  </a:cubicBezTo>
                  <a:cubicBezTo>
                    <a:pt x="958" y="2125"/>
                    <a:pt x="960" y="2127"/>
                    <a:pt x="961" y="2129"/>
                  </a:cubicBezTo>
                  <a:cubicBezTo>
                    <a:pt x="962" y="2129"/>
                    <a:pt x="962" y="2130"/>
                    <a:pt x="963" y="2130"/>
                  </a:cubicBezTo>
                  <a:cubicBezTo>
                    <a:pt x="963" y="2131"/>
                    <a:pt x="963" y="2131"/>
                    <a:pt x="963" y="2131"/>
                  </a:cubicBezTo>
                  <a:cubicBezTo>
                    <a:pt x="964" y="2131"/>
                    <a:pt x="964" y="2131"/>
                    <a:pt x="964" y="2131"/>
                  </a:cubicBezTo>
                  <a:cubicBezTo>
                    <a:pt x="965" y="2132"/>
                    <a:pt x="965" y="2132"/>
                    <a:pt x="965" y="2132"/>
                  </a:cubicBezTo>
                  <a:cubicBezTo>
                    <a:pt x="965" y="2133"/>
                    <a:pt x="965" y="2133"/>
                    <a:pt x="965" y="2133"/>
                  </a:cubicBezTo>
                  <a:cubicBezTo>
                    <a:pt x="965" y="2133"/>
                    <a:pt x="966" y="2134"/>
                    <a:pt x="966" y="2134"/>
                  </a:cubicBezTo>
                  <a:cubicBezTo>
                    <a:pt x="968" y="2136"/>
                    <a:pt x="969" y="2138"/>
                    <a:pt x="970" y="2140"/>
                  </a:cubicBezTo>
                  <a:cubicBezTo>
                    <a:pt x="972" y="2142"/>
                    <a:pt x="973" y="2143"/>
                    <a:pt x="974" y="2145"/>
                  </a:cubicBezTo>
                  <a:cubicBezTo>
                    <a:pt x="975" y="2147"/>
                    <a:pt x="975" y="2148"/>
                    <a:pt x="976" y="2150"/>
                  </a:cubicBezTo>
                  <a:cubicBezTo>
                    <a:pt x="977" y="2151"/>
                    <a:pt x="978" y="2153"/>
                    <a:pt x="978" y="2154"/>
                  </a:cubicBezTo>
                  <a:cubicBezTo>
                    <a:pt x="979" y="2155"/>
                    <a:pt x="979" y="2156"/>
                    <a:pt x="979" y="2156"/>
                  </a:cubicBezTo>
                  <a:cubicBezTo>
                    <a:pt x="979" y="2157"/>
                    <a:pt x="980" y="2157"/>
                    <a:pt x="980" y="2157"/>
                  </a:cubicBezTo>
                  <a:cubicBezTo>
                    <a:pt x="980" y="2157"/>
                    <a:pt x="980" y="2157"/>
                    <a:pt x="980" y="2156"/>
                  </a:cubicBezTo>
                  <a:cubicBezTo>
                    <a:pt x="980" y="2156"/>
                    <a:pt x="980" y="2155"/>
                    <a:pt x="980" y="2153"/>
                  </a:cubicBezTo>
                  <a:cubicBezTo>
                    <a:pt x="980" y="2152"/>
                    <a:pt x="979" y="2151"/>
                    <a:pt x="979" y="2149"/>
                  </a:cubicBezTo>
                  <a:cubicBezTo>
                    <a:pt x="979" y="2147"/>
                    <a:pt x="979" y="2145"/>
                    <a:pt x="978" y="2143"/>
                  </a:cubicBezTo>
                  <a:cubicBezTo>
                    <a:pt x="977" y="2141"/>
                    <a:pt x="977" y="2139"/>
                    <a:pt x="976" y="2137"/>
                  </a:cubicBezTo>
                  <a:cubicBezTo>
                    <a:pt x="975" y="2135"/>
                    <a:pt x="973" y="2132"/>
                    <a:pt x="972" y="2130"/>
                  </a:cubicBezTo>
                  <a:cubicBezTo>
                    <a:pt x="972" y="2130"/>
                    <a:pt x="971" y="2129"/>
                    <a:pt x="971" y="2128"/>
                  </a:cubicBezTo>
                  <a:cubicBezTo>
                    <a:pt x="970" y="2128"/>
                    <a:pt x="970" y="2128"/>
                    <a:pt x="970" y="2128"/>
                  </a:cubicBezTo>
                  <a:cubicBezTo>
                    <a:pt x="970" y="2127"/>
                    <a:pt x="970" y="2127"/>
                    <a:pt x="970" y="2127"/>
                  </a:cubicBezTo>
                  <a:cubicBezTo>
                    <a:pt x="969" y="2126"/>
                    <a:pt x="969" y="2126"/>
                    <a:pt x="969" y="2126"/>
                  </a:cubicBezTo>
                  <a:cubicBezTo>
                    <a:pt x="968" y="2125"/>
                    <a:pt x="968" y="2125"/>
                    <a:pt x="968" y="2125"/>
                  </a:cubicBezTo>
                  <a:cubicBezTo>
                    <a:pt x="968" y="2125"/>
                    <a:pt x="968" y="2124"/>
                    <a:pt x="967" y="2124"/>
                  </a:cubicBezTo>
                  <a:cubicBezTo>
                    <a:pt x="965" y="2121"/>
                    <a:pt x="964" y="2120"/>
                    <a:pt x="962" y="2118"/>
                  </a:cubicBezTo>
                  <a:cubicBezTo>
                    <a:pt x="961" y="2117"/>
                    <a:pt x="961" y="2116"/>
                    <a:pt x="960" y="2115"/>
                  </a:cubicBezTo>
                  <a:cubicBezTo>
                    <a:pt x="960" y="2114"/>
                    <a:pt x="960" y="2114"/>
                    <a:pt x="960" y="2114"/>
                  </a:cubicBezTo>
                  <a:cubicBezTo>
                    <a:pt x="959" y="2114"/>
                    <a:pt x="959" y="2114"/>
                    <a:pt x="959" y="2114"/>
                  </a:cubicBezTo>
                  <a:cubicBezTo>
                    <a:pt x="959" y="2114"/>
                    <a:pt x="959" y="2113"/>
                    <a:pt x="959" y="2113"/>
                  </a:cubicBezTo>
                  <a:cubicBezTo>
                    <a:pt x="959" y="2112"/>
                    <a:pt x="959" y="2112"/>
                    <a:pt x="959" y="2112"/>
                  </a:cubicBezTo>
                  <a:cubicBezTo>
                    <a:pt x="958" y="2112"/>
                    <a:pt x="958" y="2112"/>
                    <a:pt x="958" y="2112"/>
                  </a:cubicBezTo>
                  <a:cubicBezTo>
                    <a:pt x="958" y="2111"/>
                    <a:pt x="958" y="2110"/>
                    <a:pt x="957" y="2109"/>
                  </a:cubicBezTo>
                  <a:cubicBezTo>
                    <a:pt x="957" y="2107"/>
                    <a:pt x="957" y="2106"/>
                    <a:pt x="957" y="2105"/>
                  </a:cubicBezTo>
                  <a:cubicBezTo>
                    <a:pt x="956" y="2103"/>
                    <a:pt x="956" y="2101"/>
                    <a:pt x="956" y="2098"/>
                  </a:cubicBezTo>
                  <a:cubicBezTo>
                    <a:pt x="955" y="2096"/>
                    <a:pt x="955" y="2094"/>
                    <a:pt x="955" y="2092"/>
                  </a:cubicBezTo>
                  <a:cubicBezTo>
                    <a:pt x="955" y="2092"/>
                    <a:pt x="955" y="2091"/>
                    <a:pt x="955" y="2091"/>
                  </a:cubicBezTo>
                  <a:cubicBezTo>
                    <a:pt x="956" y="2089"/>
                    <a:pt x="956" y="2089"/>
                    <a:pt x="956" y="2089"/>
                  </a:cubicBezTo>
                  <a:cubicBezTo>
                    <a:pt x="957" y="2088"/>
                    <a:pt x="957" y="2088"/>
                    <a:pt x="957" y="2088"/>
                  </a:cubicBezTo>
                  <a:cubicBezTo>
                    <a:pt x="957" y="2088"/>
                    <a:pt x="958" y="2088"/>
                    <a:pt x="958" y="2087"/>
                  </a:cubicBezTo>
                  <a:cubicBezTo>
                    <a:pt x="959" y="2086"/>
                    <a:pt x="960" y="2084"/>
                    <a:pt x="962" y="2083"/>
                  </a:cubicBezTo>
                  <a:cubicBezTo>
                    <a:pt x="963" y="2082"/>
                    <a:pt x="964" y="2080"/>
                    <a:pt x="966" y="2079"/>
                  </a:cubicBezTo>
                  <a:cubicBezTo>
                    <a:pt x="967" y="2077"/>
                    <a:pt x="968" y="2076"/>
                    <a:pt x="970" y="2074"/>
                  </a:cubicBezTo>
                  <a:cubicBezTo>
                    <a:pt x="970" y="2073"/>
                    <a:pt x="971" y="2073"/>
                    <a:pt x="971" y="2072"/>
                  </a:cubicBezTo>
                  <a:cubicBezTo>
                    <a:pt x="972" y="2071"/>
                    <a:pt x="973" y="2070"/>
                    <a:pt x="973" y="2070"/>
                  </a:cubicBezTo>
                  <a:cubicBezTo>
                    <a:pt x="974" y="2068"/>
                    <a:pt x="975" y="2066"/>
                    <a:pt x="976" y="2065"/>
                  </a:cubicBezTo>
                  <a:cubicBezTo>
                    <a:pt x="976" y="2064"/>
                    <a:pt x="977" y="2063"/>
                    <a:pt x="977" y="2062"/>
                  </a:cubicBezTo>
                  <a:cubicBezTo>
                    <a:pt x="980" y="2095"/>
                    <a:pt x="994" y="2134"/>
                    <a:pt x="1028" y="2180"/>
                  </a:cubicBezTo>
                  <a:cubicBezTo>
                    <a:pt x="1031" y="2184"/>
                    <a:pt x="1033" y="2188"/>
                    <a:pt x="1036" y="2193"/>
                  </a:cubicBezTo>
                  <a:cubicBezTo>
                    <a:pt x="1036" y="2194"/>
                    <a:pt x="1036" y="2196"/>
                    <a:pt x="1037" y="2198"/>
                  </a:cubicBezTo>
                  <a:cubicBezTo>
                    <a:pt x="1038" y="2203"/>
                    <a:pt x="1039" y="2209"/>
                    <a:pt x="1041" y="2216"/>
                  </a:cubicBezTo>
                  <a:cubicBezTo>
                    <a:pt x="1042" y="2219"/>
                    <a:pt x="1043" y="2223"/>
                    <a:pt x="1044" y="2227"/>
                  </a:cubicBezTo>
                  <a:cubicBezTo>
                    <a:pt x="1045" y="2230"/>
                    <a:pt x="1046" y="2234"/>
                    <a:pt x="1046" y="2239"/>
                  </a:cubicBezTo>
                  <a:cubicBezTo>
                    <a:pt x="1047" y="2239"/>
                    <a:pt x="1047" y="2240"/>
                    <a:pt x="1047" y="2240"/>
                  </a:cubicBezTo>
                  <a:cubicBezTo>
                    <a:pt x="1047" y="2241"/>
                    <a:pt x="1047" y="2241"/>
                    <a:pt x="1047" y="2241"/>
                  </a:cubicBezTo>
                  <a:cubicBezTo>
                    <a:pt x="1047" y="2241"/>
                    <a:pt x="1047" y="2241"/>
                    <a:pt x="1047" y="2241"/>
                  </a:cubicBezTo>
                  <a:cubicBezTo>
                    <a:pt x="1047" y="2242"/>
                    <a:pt x="1047" y="2242"/>
                    <a:pt x="1047" y="2242"/>
                  </a:cubicBezTo>
                  <a:cubicBezTo>
                    <a:pt x="1047" y="2243"/>
                    <a:pt x="1047" y="2244"/>
                    <a:pt x="1048" y="2245"/>
                  </a:cubicBezTo>
                  <a:cubicBezTo>
                    <a:pt x="1048" y="2246"/>
                    <a:pt x="1048" y="2247"/>
                    <a:pt x="1048" y="2248"/>
                  </a:cubicBezTo>
                  <a:cubicBezTo>
                    <a:pt x="1048" y="2249"/>
                    <a:pt x="1048" y="2250"/>
                    <a:pt x="1049" y="2250"/>
                  </a:cubicBezTo>
                  <a:cubicBezTo>
                    <a:pt x="1049" y="2251"/>
                    <a:pt x="1049" y="2251"/>
                    <a:pt x="1049" y="2252"/>
                  </a:cubicBezTo>
                  <a:cubicBezTo>
                    <a:pt x="1049" y="2254"/>
                    <a:pt x="1049" y="2256"/>
                    <a:pt x="1050" y="2259"/>
                  </a:cubicBezTo>
                  <a:cubicBezTo>
                    <a:pt x="1050" y="2261"/>
                    <a:pt x="1050" y="2264"/>
                    <a:pt x="1050" y="2266"/>
                  </a:cubicBezTo>
                  <a:cubicBezTo>
                    <a:pt x="1051" y="2276"/>
                    <a:pt x="1050" y="2286"/>
                    <a:pt x="1049" y="2297"/>
                  </a:cubicBezTo>
                  <a:cubicBezTo>
                    <a:pt x="1049" y="2300"/>
                    <a:pt x="1049" y="2302"/>
                    <a:pt x="1049" y="2305"/>
                  </a:cubicBezTo>
                  <a:cubicBezTo>
                    <a:pt x="1049" y="2306"/>
                    <a:pt x="1048" y="2306"/>
                    <a:pt x="1048" y="2307"/>
                  </a:cubicBezTo>
                  <a:cubicBezTo>
                    <a:pt x="1048" y="2309"/>
                    <a:pt x="1047" y="2311"/>
                    <a:pt x="1046" y="2313"/>
                  </a:cubicBezTo>
                  <a:cubicBezTo>
                    <a:pt x="1045" y="2315"/>
                    <a:pt x="1043" y="2318"/>
                    <a:pt x="1041" y="2321"/>
                  </a:cubicBezTo>
                  <a:cubicBezTo>
                    <a:pt x="1039" y="2324"/>
                    <a:pt x="1037" y="2327"/>
                    <a:pt x="1035" y="2330"/>
                  </a:cubicBezTo>
                  <a:cubicBezTo>
                    <a:pt x="1034" y="2331"/>
                    <a:pt x="1034" y="2332"/>
                    <a:pt x="1033" y="2333"/>
                  </a:cubicBezTo>
                  <a:cubicBezTo>
                    <a:pt x="1033" y="2333"/>
                    <a:pt x="1032" y="2334"/>
                    <a:pt x="1031" y="2335"/>
                  </a:cubicBezTo>
                  <a:cubicBezTo>
                    <a:pt x="1030" y="2337"/>
                    <a:pt x="1029" y="2338"/>
                    <a:pt x="1028" y="2340"/>
                  </a:cubicBezTo>
                  <a:cubicBezTo>
                    <a:pt x="1025" y="2343"/>
                    <a:pt x="1022" y="2346"/>
                    <a:pt x="1020" y="2349"/>
                  </a:cubicBezTo>
                  <a:cubicBezTo>
                    <a:pt x="1017" y="2353"/>
                    <a:pt x="1014" y="2356"/>
                    <a:pt x="1012" y="2360"/>
                  </a:cubicBezTo>
                  <a:cubicBezTo>
                    <a:pt x="1011" y="2361"/>
                    <a:pt x="1010" y="2363"/>
                    <a:pt x="1009" y="2365"/>
                  </a:cubicBezTo>
                  <a:cubicBezTo>
                    <a:pt x="1008" y="2366"/>
                    <a:pt x="1008" y="2367"/>
                    <a:pt x="1007" y="2368"/>
                  </a:cubicBezTo>
                  <a:cubicBezTo>
                    <a:pt x="1007" y="2368"/>
                    <a:pt x="1007" y="2368"/>
                    <a:pt x="1007" y="2368"/>
                  </a:cubicBezTo>
                  <a:cubicBezTo>
                    <a:pt x="1006" y="2369"/>
                    <a:pt x="1006" y="2369"/>
                    <a:pt x="1006" y="2369"/>
                  </a:cubicBezTo>
                  <a:cubicBezTo>
                    <a:pt x="1006" y="2370"/>
                    <a:pt x="1006" y="2370"/>
                    <a:pt x="1006" y="2370"/>
                  </a:cubicBezTo>
                  <a:cubicBezTo>
                    <a:pt x="1004" y="2374"/>
                    <a:pt x="1002" y="2378"/>
                    <a:pt x="1001" y="2381"/>
                  </a:cubicBezTo>
                  <a:cubicBezTo>
                    <a:pt x="1000" y="2385"/>
                    <a:pt x="1000" y="2389"/>
                    <a:pt x="999" y="2392"/>
                  </a:cubicBezTo>
                  <a:cubicBezTo>
                    <a:pt x="999" y="2393"/>
                    <a:pt x="999" y="2395"/>
                    <a:pt x="999" y="2397"/>
                  </a:cubicBezTo>
                  <a:cubicBezTo>
                    <a:pt x="999" y="2398"/>
                    <a:pt x="999" y="2399"/>
                    <a:pt x="999" y="2401"/>
                  </a:cubicBezTo>
                  <a:cubicBezTo>
                    <a:pt x="999" y="2403"/>
                    <a:pt x="1000" y="2406"/>
                    <a:pt x="1000" y="2407"/>
                  </a:cubicBezTo>
                  <a:cubicBezTo>
                    <a:pt x="1001" y="2409"/>
                    <a:pt x="1001" y="2411"/>
                    <a:pt x="1002" y="2412"/>
                  </a:cubicBezTo>
                  <a:cubicBezTo>
                    <a:pt x="1002" y="2412"/>
                    <a:pt x="1003" y="2413"/>
                    <a:pt x="1003" y="2413"/>
                  </a:cubicBezTo>
                  <a:cubicBezTo>
                    <a:pt x="1003" y="2413"/>
                    <a:pt x="1002" y="2412"/>
                    <a:pt x="1002" y="2411"/>
                  </a:cubicBezTo>
                  <a:cubicBezTo>
                    <a:pt x="1002" y="2410"/>
                    <a:pt x="1002" y="2409"/>
                    <a:pt x="1002" y="2407"/>
                  </a:cubicBezTo>
                  <a:cubicBezTo>
                    <a:pt x="1002" y="2405"/>
                    <a:pt x="1002" y="2403"/>
                    <a:pt x="1002" y="2401"/>
                  </a:cubicBezTo>
                  <a:cubicBezTo>
                    <a:pt x="1002" y="2398"/>
                    <a:pt x="1003" y="2396"/>
                    <a:pt x="1004" y="2393"/>
                  </a:cubicBezTo>
                  <a:cubicBezTo>
                    <a:pt x="1004" y="2390"/>
                    <a:pt x="1006" y="2387"/>
                    <a:pt x="1007" y="2383"/>
                  </a:cubicBezTo>
                  <a:cubicBezTo>
                    <a:pt x="1008" y="2380"/>
                    <a:pt x="1010" y="2377"/>
                    <a:pt x="1012" y="2374"/>
                  </a:cubicBezTo>
                  <a:cubicBezTo>
                    <a:pt x="1012" y="2373"/>
                    <a:pt x="1012" y="2373"/>
                    <a:pt x="1013" y="2373"/>
                  </a:cubicBezTo>
                  <a:cubicBezTo>
                    <a:pt x="1013" y="2372"/>
                    <a:pt x="1013" y="2372"/>
                    <a:pt x="1013" y="2372"/>
                  </a:cubicBezTo>
                  <a:cubicBezTo>
                    <a:pt x="1013" y="2371"/>
                    <a:pt x="1013" y="2371"/>
                    <a:pt x="1013" y="2371"/>
                  </a:cubicBezTo>
                  <a:cubicBezTo>
                    <a:pt x="1014" y="2371"/>
                    <a:pt x="1014" y="2370"/>
                    <a:pt x="1015" y="2369"/>
                  </a:cubicBezTo>
                  <a:cubicBezTo>
                    <a:pt x="1016" y="2368"/>
                    <a:pt x="1016" y="2367"/>
                    <a:pt x="1017" y="2367"/>
                  </a:cubicBezTo>
                  <a:cubicBezTo>
                    <a:pt x="1017" y="2366"/>
                    <a:pt x="1018" y="2365"/>
                    <a:pt x="1018" y="2364"/>
                  </a:cubicBezTo>
                  <a:cubicBezTo>
                    <a:pt x="1021" y="2361"/>
                    <a:pt x="1023" y="2358"/>
                    <a:pt x="1026" y="2354"/>
                  </a:cubicBezTo>
                  <a:cubicBezTo>
                    <a:pt x="1028" y="2351"/>
                    <a:pt x="1031" y="2348"/>
                    <a:pt x="1034" y="2344"/>
                  </a:cubicBezTo>
                  <a:cubicBezTo>
                    <a:pt x="1035" y="2343"/>
                    <a:pt x="1036" y="2341"/>
                    <a:pt x="1037" y="2339"/>
                  </a:cubicBezTo>
                  <a:cubicBezTo>
                    <a:pt x="1038" y="2339"/>
                    <a:pt x="1038" y="2338"/>
                    <a:pt x="1039" y="2337"/>
                  </a:cubicBezTo>
                  <a:cubicBezTo>
                    <a:pt x="1040" y="2336"/>
                    <a:pt x="1040" y="2335"/>
                    <a:pt x="1041" y="2334"/>
                  </a:cubicBezTo>
                  <a:cubicBezTo>
                    <a:pt x="1042" y="2332"/>
                    <a:pt x="1044" y="2329"/>
                    <a:pt x="1045" y="2326"/>
                  </a:cubicBezTo>
                  <a:cubicBezTo>
                    <a:pt x="1045" y="2327"/>
                    <a:pt x="1045" y="2328"/>
                    <a:pt x="1045" y="2330"/>
                  </a:cubicBezTo>
                  <a:cubicBezTo>
                    <a:pt x="1043" y="2341"/>
                    <a:pt x="1040" y="2352"/>
                    <a:pt x="1038" y="2363"/>
                  </a:cubicBezTo>
                  <a:cubicBezTo>
                    <a:pt x="1035" y="2375"/>
                    <a:pt x="1032" y="2386"/>
                    <a:pt x="1029" y="2397"/>
                  </a:cubicBezTo>
                  <a:cubicBezTo>
                    <a:pt x="1029" y="2400"/>
                    <a:pt x="1028" y="2402"/>
                    <a:pt x="1028" y="2405"/>
                  </a:cubicBezTo>
                  <a:cubicBezTo>
                    <a:pt x="1027" y="2408"/>
                    <a:pt x="1026" y="2411"/>
                    <a:pt x="1026" y="2414"/>
                  </a:cubicBezTo>
                  <a:cubicBezTo>
                    <a:pt x="1025" y="2419"/>
                    <a:pt x="1024" y="2424"/>
                    <a:pt x="1023" y="2430"/>
                  </a:cubicBezTo>
                  <a:cubicBezTo>
                    <a:pt x="1022" y="2435"/>
                    <a:pt x="1021" y="2441"/>
                    <a:pt x="1020" y="2446"/>
                  </a:cubicBezTo>
                  <a:cubicBezTo>
                    <a:pt x="1020" y="2451"/>
                    <a:pt x="1019" y="2456"/>
                    <a:pt x="1019" y="2461"/>
                  </a:cubicBezTo>
                  <a:cubicBezTo>
                    <a:pt x="1018" y="2466"/>
                    <a:pt x="1018" y="2470"/>
                    <a:pt x="1018" y="2474"/>
                  </a:cubicBezTo>
                  <a:cubicBezTo>
                    <a:pt x="1018" y="2475"/>
                    <a:pt x="1018" y="2475"/>
                    <a:pt x="1017" y="2476"/>
                  </a:cubicBezTo>
                  <a:cubicBezTo>
                    <a:pt x="1017" y="2476"/>
                    <a:pt x="1017" y="2477"/>
                    <a:pt x="1016" y="2478"/>
                  </a:cubicBezTo>
                  <a:cubicBezTo>
                    <a:pt x="1016" y="2478"/>
                    <a:pt x="1015" y="2479"/>
                    <a:pt x="1014" y="2480"/>
                  </a:cubicBezTo>
                  <a:cubicBezTo>
                    <a:pt x="1014" y="2481"/>
                    <a:pt x="1013" y="2481"/>
                    <a:pt x="1013" y="2482"/>
                  </a:cubicBezTo>
                  <a:cubicBezTo>
                    <a:pt x="1012" y="2483"/>
                    <a:pt x="1012" y="2483"/>
                    <a:pt x="1012" y="2483"/>
                  </a:cubicBezTo>
                  <a:cubicBezTo>
                    <a:pt x="1011" y="2484"/>
                    <a:pt x="1011" y="2484"/>
                    <a:pt x="1010" y="2484"/>
                  </a:cubicBezTo>
                  <a:cubicBezTo>
                    <a:pt x="1009" y="2486"/>
                    <a:pt x="1007" y="2488"/>
                    <a:pt x="1005" y="2489"/>
                  </a:cubicBezTo>
                  <a:cubicBezTo>
                    <a:pt x="1003" y="2491"/>
                    <a:pt x="1001" y="2492"/>
                    <a:pt x="999" y="2494"/>
                  </a:cubicBezTo>
                  <a:cubicBezTo>
                    <a:pt x="997" y="2495"/>
                    <a:pt x="995" y="2497"/>
                    <a:pt x="993" y="2499"/>
                  </a:cubicBezTo>
                  <a:cubicBezTo>
                    <a:pt x="991" y="2500"/>
                    <a:pt x="989" y="2502"/>
                    <a:pt x="987" y="2504"/>
                  </a:cubicBezTo>
                  <a:cubicBezTo>
                    <a:pt x="986" y="2505"/>
                    <a:pt x="985" y="2505"/>
                    <a:pt x="984" y="2506"/>
                  </a:cubicBezTo>
                  <a:cubicBezTo>
                    <a:pt x="983" y="2507"/>
                    <a:pt x="982" y="2508"/>
                    <a:pt x="981" y="2509"/>
                  </a:cubicBezTo>
                  <a:cubicBezTo>
                    <a:pt x="979" y="2511"/>
                    <a:pt x="977" y="2513"/>
                    <a:pt x="976" y="2515"/>
                  </a:cubicBezTo>
                  <a:cubicBezTo>
                    <a:pt x="974" y="2517"/>
                    <a:pt x="973" y="2519"/>
                    <a:pt x="972" y="2521"/>
                  </a:cubicBezTo>
                  <a:cubicBezTo>
                    <a:pt x="971" y="2522"/>
                    <a:pt x="971" y="2523"/>
                    <a:pt x="971" y="2523"/>
                  </a:cubicBezTo>
                  <a:cubicBezTo>
                    <a:pt x="970" y="2524"/>
                    <a:pt x="970" y="2525"/>
                    <a:pt x="970" y="2526"/>
                  </a:cubicBezTo>
                  <a:cubicBezTo>
                    <a:pt x="969" y="2527"/>
                    <a:pt x="969" y="2528"/>
                    <a:pt x="969" y="2528"/>
                  </a:cubicBezTo>
                  <a:cubicBezTo>
                    <a:pt x="969" y="2529"/>
                    <a:pt x="969" y="2530"/>
                    <a:pt x="969" y="2530"/>
                  </a:cubicBezTo>
                  <a:cubicBezTo>
                    <a:pt x="968" y="2532"/>
                    <a:pt x="969" y="2533"/>
                    <a:pt x="968" y="2533"/>
                  </a:cubicBezTo>
                  <a:cubicBezTo>
                    <a:pt x="968" y="2534"/>
                    <a:pt x="968" y="2534"/>
                    <a:pt x="968" y="2534"/>
                  </a:cubicBezTo>
                  <a:cubicBezTo>
                    <a:pt x="968" y="2534"/>
                    <a:pt x="969" y="2534"/>
                    <a:pt x="969" y="2533"/>
                  </a:cubicBezTo>
                  <a:cubicBezTo>
                    <a:pt x="969" y="2533"/>
                    <a:pt x="970" y="2532"/>
                    <a:pt x="970" y="2531"/>
                  </a:cubicBezTo>
                  <a:cubicBezTo>
                    <a:pt x="970" y="2530"/>
                    <a:pt x="971" y="2530"/>
                    <a:pt x="971" y="2529"/>
                  </a:cubicBezTo>
                  <a:cubicBezTo>
                    <a:pt x="972" y="2529"/>
                    <a:pt x="972" y="2528"/>
                    <a:pt x="972" y="2527"/>
                  </a:cubicBezTo>
                  <a:cubicBezTo>
                    <a:pt x="973" y="2527"/>
                    <a:pt x="973" y="2526"/>
                    <a:pt x="974" y="2525"/>
                  </a:cubicBezTo>
                  <a:cubicBezTo>
                    <a:pt x="974" y="2525"/>
                    <a:pt x="975" y="2524"/>
                    <a:pt x="976" y="2523"/>
                  </a:cubicBezTo>
                  <a:cubicBezTo>
                    <a:pt x="976" y="2522"/>
                    <a:pt x="977" y="2522"/>
                    <a:pt x="978" y="2521"/>
                  </a:cubicBezTo>
                  <a:cubicBezTo>
                    <a:pt x="978" y="2521"/>
                    <a:pt x="978" y="2520"/>
                    <a:pt x="979" y="2520"/>
                  </a:cubicBezTo>
                  <a:cubicBezTo>
                    <a:pt x="979" y="2520"/>
                    <a:pt x="980" y="2519"/>
                    <a:pt x="980" y="2519"/>
                  </a:cubicBezTo>
                  <a:cubicBezTo>
                    <a:pt x="982" y="2517"/>
                    <a:pt x="983" y="2516"/>
                    <a:pt x="985" y="2514"/>
                  </a:cubicBezTo>
                  <a:cubicBezTo>
                    <a:pt x="987" y="2513"/>
                    <a:pt x="989" y="2511"/>
                    <a:pt x="991" y="2510"/>
                  </a:cubicBezTo>
                  <a:cubicBezTo>
                    <a:pt x="994" y="2508"/>
                    <a:pt x="996" y="2507"/>
                    <a:pt x="998" y="2505"/>
                  </a:cubicBezTo>
                  <a:cubicBezTo>
                    <a:pt x="1000" y="2503"/>
                    <a:pt x="1002" y="2502"/>
                    <a:pt x="1004" y="2500"/>
                  </a:cubicBezTo>
                  <a:cubicBezTo>
                    <a:pt x="1005" y="2499"/>
                    <a:pt x="1006" y="2498"/>
                    <a:pt x="1007" y="2497"/>
                  </a:cubicBezTo>
                  <a:cubicBezTo>
                    <a:pt x="1008" y="2497"/>
                    <a:pt x="1008" y="2496"/>
                    <a:pt x="1009" y="2496"/>
                  </a:cubicBezTo>
                  <a:cubicBezTo>
                    <a:pt x="1009" y="2495"/>
                    <a:pt x="1010" y="2495"/>
                    <a:pt x="1010" y="2494"/>
                  </a:cubicBezTo>
                  <a:cubicBezTo>
                    <a:pt x="1012" y="2492"/>
                    <a:pt x="1014" y="2490"/>
                    <a:pt x="1015" y="2488"/>
                  </a:cubicBezTo>
                  <a:cubicBezTo>
                    <a:pt x="1016" y="2486"/>
                    <a:pt x="1017" y="2485"/>
                    <a:pt x="1018" y="2483"/>
                  </a:cubicBezTo>
                  <a:cubicBezTo>
                    <a:pt x="1018" y="2485"/>
                    <a:pt x="1018" y="2487"/>
                    <a:pt x="1018" y="2490"/>
                  </a:cubicBezTo>
                  <a:cubicBezTo>
                    <a:pt x="1019" y="2498"/>
                    <a:pt x="1020" y="2506"/>
                    <a:pt x="1021" y="2513"/>
                  </a:cubicBezTo>
                  <a:cubicBezTo>
                    <a:pt x="1023" y="2520"/>
                    <a:pt x="1024" y="2526"/>
                    <a:pt x="1026" y="2531"/>
                  </a:cubicBezTo>
                  <a:cubicBezTo>
                    <a:pt x="1026" y="2532"/>
                    <a:pt x="1027" y="2534"/>
                    <a:pt x="1027" y="2535"/>
                  </a:cubicBezTo>
                  <a:cubicBezTo>
                    <a:pt x="1028" y="2536"/>
                    <a:pt x="1028" y="2537"/>
                    <a:pt x="1028" y="2538"/>
                  </a:cubicBezTo>
                  <a:cubicBezTo>
                    <a:pt x="1029" y="2539"/>
                    <a:pt x="1030" y="2541"/>
                    <a:pt x="1030" y="2542"/>
                  </a:cubicBezTo>
                  <a:cubicBezTo>
                    <a:pt x="1031" y="2545"/>
                    <a:pt x="1032" y="2546"/>
                    <a:pt x="1032" y="2546"/>
                  </a:cubicBezTo>
                  <a:cubicBezTo>
                    <a:pt x="1032" y="2546"/>
                    <a:pt x="1032" y="2545"/>
                    <a:pt x="1031" y="2542"/>
                  </a:cubicBezTo>
                  <a:cubicBezTo>
                    <a:pt x="1030" y="2541"/>
                    <a:pt x="1030" y="2539"/>
                    <a:pt x="1029" y="2537"/>
                  </a:cubicBezTo>
                  <a:cubicBezTo>
                    <a:pt x="1029" y="2536"/>
                    <a:pt x="1029" y="2535"/>
                    <a:pt x="1028" y="2534"/>
                  </a:cubicBezTo>
                  <a:cubicBezTo>
                    <a:pt x="1028" y="2533"/>
                    <a:pt x="1028" y="2532"/>
                    <a:pt x="1027" y="2531"/>
                  </a:cubicBezTo>
                  <a:cubicBezTo>
                    <a:pt x="1026" y="2526"/>
                    <a:pt x="1025" y="2520"/>
                    <a:pt x="1024" y="2513"/>
                  </a:cubicBezTo>
                  <a:cubicBezTo>
                    <a:pt x="1024" y="2509"/>
                    <a:pt x="1023" y="2506"/>
                    <a:pt x="1023" y="2502"/>
                  </a:cubicBezTo>
                  <a:cubicBezTo>
                    <a:pt x="1023" y="2498"/>
                    <a:pt x="1023" y="2494"/>
                    <a:pt x="1023" y="2490"/>
                  </a:cubicBezTo>
                  <a:cubicBezTo>
                    <a:pt x="1023" y="2481"/>
                    <a:pt x="1024" y="2472"/>
                    <a:pt x="1025" y="2462"/>
                  </a:cubicBezTo>
                  <a:cubicBezTo>
                    <a:pt x="1026" y="2452"/>
                    <a:pt x="1027" y="2442"/>
                    <a:pt x="1030" y="2431"/>
                  </a:cubicBezTo>
                  <a:cubicBezTo>
                    <a:pt x="1032" y="2421"/>
                    <a:pt x="1034" y="2410"/>
                    <a:pt x="1037" y="2399"/>
                  </a:cubicBezTo>
                  <a:cubicBezTo>
                    <a:pt x="1037" y="2398"/>
                    <a:pt x="1037" y="2398"/>
                    <a:pt x="1037" y="2398"/>
                  </a:cubicBezTo>
                  <a:cubicBezTo>
                    <a:pt x="1037" y="2398"/>
                    <a:pt x="1037" y="2399"/>
                    <a:pt x="1037" y="2399"/>
                  </a:cubicBezTo>
                  <a:cubicBezTo>
                    <a:pt x="1038" y="2400"/>
                    <a:pt x="1038" y="2401"/>
                    <a:pt x="1039" y="2402"/>
                  </a:cubicBezTo>
                  <a:cubicBezTo>
                    <a:pt x="1039" y="2403"/>
                    <a:pt x="1039" y="2403"/>
                    <a:pt x="1039" y="2403"/>
                  </a:cubicBezTo>
                  <a:cubicBezTo>
                    <a:pt x="1039" y="2404"/>
                    <a:pt x="1039" y="2404"/>
                    <a:pt x="1039" y="2404"/>
                  </a:cubicBezTo>
                  <a:cubicBezTo>
                    <a:pt x="1039" y="2405"/>
                    <a:pt x="1039" y="2405"/>
                    <a:pt x="1040" y="2406"/>
                  </a:cubicBezTo>
                  <a:cubicBezTo>
                    <a:pt x="1040" y="2407"/>
                    <a:pt x="1040" y="2408"/>
                    <a:pt x="1041" y="2409"/>
                  </a:cubicBezTo>
                  <a:cubicBezTo>
                    <a:pt x="1041" y="2411"/>
                    <a:pt x="1041" y="2412"/>
                    <a:pt x="1041" y="2413"/>
                  </a:cubicBezTo>
                  <a:cubicBezTo>
                    <a:pt x="1042" y="2414"/>
                    <a:pt x="1042" y="2416"/>
                    <a:pt x="1042" y="2417"/>
                  </a:cubicBezTo>
                  <a:cubicBezTo>
                    <a:pt x="1042" y="2417"/>
                    <a:pt x="1042" y="2418"/>
                    <a:pt x="1042" y="2419"/>
                  </a:cubicBezTo>
                  <a:cubicBezTo>
                    <a:pt x="1043" y="2419"/>
                    <a:pt x="1043" y="2420"/>
                    <a:pt x="1043" y="2420"/>
                  </a:cubicBezTo>
                  <a:cubicBezTo>
                    <a:pt x="1043" y="2422"/>
                    <a:pt x="1043" y="2423"/>
                    <a:pt x="1043" y="2424"/>
                  </a:cubicBezTo>
                  <a:cubicBezTo>
                    <a:pt x="1044" y="2425"/>
                    <a:pt x="1044" y="2426"/>
                    <a:pt x="1044" y="2428"/>
                  </a:cubicBezTo>
                  <a:cubicBezTo>
                    <a:pt x="1044" y="2429"/>
                    <a:pt x="1044" y="2430"/>
                    <a:pt x="1044" y="2431"/>
                  </a:cubicBezTo>
                  <a:cubicBezTo>
                    <a:pt x="1044" y="2432"/>
                    <a:pt x="1044" y="2433"/>
                    <a:pt x="1044" y="2434"/>
                  </a:cubicBezTo>
                  <a:cubicBezTo>
                    <a:pt x="1044" y="2435"/>
                    <a:pt x="1045" y="2437"/>
                    <a:pt x="1045" y="2438"/>
                  </a:cubicBezTo>
                  <a:cubicBezTo>
                    <a:pt x="1045" y="2439"/>
                    <a:pt x="1045" y="2440"/>
                    <a:pt x="1045" y="2441"/>
                  </a:cubicBezTo>
                  <a:cubicBezTo>
                    <a:pt x="1045" y="2442"/>
                    <a:pt x="1045" y="2444"/>
                    <a:pt x="1045" y="2446"/>
                  </a:cubicBezTo>
                  <a:cubicBezTo>
                    <a:pt x="1045" y="2447"/>
                    <a:pt x="1045" y="2449"/>
                    <a:pt x="1045" y="2450"/>
                  </a:cubicBezTo>
                  <a:cubicBezTo>
                    <a:pt x="1045" y="2451"/>
                    <a:pt x="1045" y="2452"/>
                    <a:pt x="1045" y="2453"/>
                  </a:cubicBezTo>
                  <a:cubicBezTo>
                    <a:pt x="1045" y="2453"/>
                    <a:pt x="1045" y="2454"/>
                    <a:pt x="1045" y="2454"/>
                  </a:cubicBezTo>
                  <a:cubicBezTo>
                    <a:pt x="1045" y="2454"/>
                    <a:pt x="1045" y="2453"/>
                    <a:pt x="1045" y="2453"/>
                  </a:cubicBezTo>
                  <a:cubicBezTo>
                    <a:pt x="1045" y="2452"/>
                    <a:pt x="1046" y="2451"/>
                    <a:pt x="1046" y="2450"/>
                  </a:cubicBezTo>
                  <a:cubicBezTo>
                    <a:pt x="1047" y="2449"/>
                    <a:pt x="1047" y="2448"/>
                    <a:pt x="1048" y="2446"/>
                  </a:cubicBezTo>
                  <a:cubicBezTo>
                    <a:pt x="1048" y="2446"/>
                    <a:pt x="1048" y="2445"/>
                    <a:pt x="1049" y="2444"/>
                  </a:cubicBezTo>
                  <a:cubicBezTo>
                    <a:pt x="1049" y="2443"/>
                    <a:pt x="1049" y="2442"/>
                    <a:pt x="1049" y="2441"/>
                  </a:cubicBezTo>
                  <a:cubicBezTo>
                    <a:pt x="1049" y="2440"/>
                    <a:pt x="1050" y="2439"/>
                    <a:pt x="1050" y="2438"/>
                  </a:cubicBezTo>
                  <a:cubicBezTo>
                    <a:pt x="1050" y="2437"/>
                    <a:pt x="1050" y="2436"/>
                    <a:pt x="1050" y="2435"/>
                  </a:cubicBezTo>
                  <a:cubicBezTo>
                    <a:pt x="1050" y="2433"/>
                    <a:pt x="1051" y="2432"/>
                    <a:pt x="1051" y="2431"/>
                  </a:cubicBezTo>
                  <a:cubicBezTo>
                    <a:pt x="1051" y="2430"/>
                    <a:pt x="1051" y="2429"/>
                    <a:pt x="1051" y="2427"/>
                  </a:cubicBezTo>
                  <a:cubicBezTo>
                    <a:pt x="1051" y="2425"/>
                    <a:pt x="1051" y="2422"/>
                    <a:pt x="1050" y="2419"/>
                  </a:cubicBezTo>
                  <a:cubicBezTo>
                    <a:pt x="1050" y="2419"/>
                    <a:pt x="1050" y="2418"/>
                    <a:pt x="1050" y="2417"/>
                  </a:cubicBezTo>
                  <a:cubicBezTo>
                    <a:pt x="1050" y="2417"/>
                    <a:pt x="1050" y="2416"/>
                    <a:pt x="1050" y="2415"/>
                  </a:cubicBezTo>
                  <a:cubicBezTo>
                    <a:pt x="1050" y="2414"/>
                    <a:pt x="1049" y="2413"/>
                    <a:pt x="1049" y="2411"/>
                  </a:cubicBezTo>
                  <a:cubicBezTo>
                    <a:pt x="1049" y="2410"/>
                    <a:pt x="1048" y="2409"/>
                    <a:pt x="1048" y="2407"/>
                  </a:cubicBezTo>
                  <a:cubicBezTo>
                    <a:pt x="1048" y="2407"/>
                    <a:pt x="1048" y="2406"/>
                    <a:pt x="1047" y="2405"/>
                  </a:cubicBezTo>
                  <a:cubicBezTo>
                    <a:pt x="1047" y="2405"/>
                    <a:pt x="1047" y="2404"/>
                    <a:pt x="1047" y="2404"/>
                  </a:cubicBezTo>
                  <a:cubicBezTo>
                    <a:pt x="1047" y="2403"/>
                    <a:pt x="1046" y="2402"/>
                    <a:pt x="1046" y="2402"/>
                  </a:cubicBezTo>
                  <a:cubicBezTo>
                    <a:pt x="1046" y="2401"/>
                    <a:pt x="1046" y="2401"/>
                    <a:pt x="1046" y="2401"/>
                  </a:cubicBezTo>
                  <a:cubicBezTo>
                    <a:pt x="1045" y="2400"/>
                    <a:pt x="1045" y="2400"/>
                    <a:pt x="1045" y="2400"/>
                  </a:cubicBezTo>
                  <a:cubicBezTo>
                    <a:pt x="1045" y="2399"/>
                    <a:pt x="1044" y="2398"/>
                    <a:pt x="1044" y="2396"/>
                  </a:cubicBezTo>
                  <a:cubicBezTo>
                    <a:pt x="1043" y="2394"/>
                    <a:pt x="1042" y="2392"/>
                    <a:pt x="1041" y="2390"/>
                  </a:cubicBezTo>
                  <a:cubicBezTo>
                    <a:pt x="1041" y="2389"/>
                    <a:pt x="1040" y="2387"/>
                    <a:pt x="1040" y="2386"/>
                  </a:cubicBezTo>
                  <a:cubicBezTo>
                    <a:pt x="1042" y="2379"/>
                    <a:pt x="1044" y="2372"/>
                    <a:pt x="1045" y="2365"/>
                  </a:cubicBezTo>
                  <a:cubicBezTo>
                    <a:pt x="1048" y="2354"/>
                    <a:pt x="1050" y="2342"/>
                    <a:pt x="1052" y="2331"/>
                  </a:cubicBezTo>
                  <a:cubicBezTo>
                    <a:pt x="1054" y="2320"/>
                    <a:pt x="1056" y="2308"/>
                    <a:pt x="1056" y="2297"/>
                  </a:cubicBezTo>
                  <a:cubicBezTo>
                    <a:pt x="1057" y="2286"/>
                    <a:pt x="1057" y="2276"/>
                    <a:pt x="1056" y="2266"/>
                  </a:cubicBezTo>
                  <a:cubicBezTo>
                    <a:pt x="1056" y="2263"/>
                    <a:pt x="1055" y="2261"/>
                    <a:pt x="1055" y="2258"/>
                  </a:cubicBezTo>
                  <a:cubicBezTo>
                    <a:pt x="1055" y="2256"/>
                    <a:pt x="1054" y="2253"/>
                    <a:pt x="1054" y="2251"/>
                  </a:cubicBezTo>
                  <a:cubicBezTo>
                    <a:pt x="1054" y="2250"/>
                    <a:pt x="1054" y="2250"/>
                    <a:pt x="1054" y="2249"/>
                  </a:cubicBezTo>
                  <a:cubicBezTo>
                    <a:pt x="1054" y="2249"/>
                    <a:pt x="1053" y="2248"/>
                    <a:pt x="1053" y="2247"/>
                  </a:cubicBezTo>
                  <a:cubicBezTo>
                    <a:pt x="1053" y="2246"/>
                    <a:pt x="1053" y="2245"/>
                    <a:pt x="1052" y="2244"/>
                  </a:cubicBezTo>
                  <a:cubicBezTo>
                    <a:pt x="1052" y="2243"/>
                    <a:pt x="1052" y="2242"/>
                    <a:pt x="1052" y="2241"/>
                  </a:cubicBezTo>
                  <a:cubicBezTo>
                    <a:pt x="1052" y="2240"/>
                    <a:pt x="1052" y="2240"/>
                    <a:pt x="1052" y="2240"/>
                  </a:cubicBezTo>
                  <a:cubicBezTo>
                    <a:pt x="1051" y="2240"/>
                    <a:pt x="1051" y="2240"/>
                    <a:pt x="1051" y="2240"/>
                  </a:cubicBezTo>
                  <a:cubicBezTo>
                    <a:pt x="1051" y="2239"/>
                    <a:pt x="1051" y="2239"/>
                    <a:pt x="1051" y="2239"/>
                  </a:cubicBezTo>
                  <a:cubicBezTo>
                    <a:pt x="1051" y="2239"/>
                    <a:pt x="1051" y="2238"/>
                    <a:pt x="1051" y="2238"/>
                  </a:cubicBezTo>
                  <a:cubicBezTo>
                    <a:pt x="1049" y="2229"/>
                    <a:pt x="1046" y="2222"/>
                    <a:pt x="1044" y="2215"/>
                  </a:cubicBezTo>
                  <a:cubicBezTo>
                    <a:pt x="1041" y="2208"/>
                    <a:pt x="1040" y="2202"/>
                    <a:pt x="1038" y="2197"/>
                  </a:cubicBezTo>
                  <a:cubicBezTo>
                    <a:pt x="1038" y="2197"/>
                    <a:pt x="1038" y="2196"/>
                    <a:pt x="1038" y="2195"/>
                  </a:cubicBezTo>
                  <a:cubicBezTo>
                    <a:pt x="1056" y="2224"/>
                    <a:pt x="1069" y="2257"/>
                    <a:pt x="1078" y="2283"/>
                  </a:cubicBezTo>
                  <a:cubicBezTo>
                    <a:pt x="1087" y="2310"/>
                    <a:pt x="1083" y="2322"/>
                    <a:pt x="1067" y="2358"/>
                  </a:cubicBezTo>
                  <a:cubicBezTo>
                    <a:pt x="1076" y="2346"/>
                    <a:pt x="1083" y="2335"/>
                    <a:pt x="1086" y="2323"/>
                  </a:cubicBezTo>
                  <a:cubicBezTo>
                    <a:pt x="1087" y="2331"/>
                    <a:pt x="1087" y="2339"/>
                    <a:pt x="1088" y="2348"/>
                  </a:cubicBezTo>
                  <a:cubicBezTo>
                    <a:pt x="1088" y="2351"/>
                    <a:pt x="1089" y="2353"/>
                    <a:pt x="1089" y="2356"/>
                  </a:cubicBezTo>
                  <a:cubicBezTo>
                    <a:pt x="1089" y="2358"/>
                    <a:pt x="1089" y="2361"/>
                    <a:pt x="1090" y="2363"/>
                  </a:cubicBezTo>
                  <a:cubicBezTo>
                    <a:pt x="1090" y="2368"/>
                    <a:pt x="1091" y="2373"/>
                    <a:pt x="1091" y="2378"/>
                  </a:cubicBezTo>
                  <a:cubicBezTo>
                    <a:pt x="1092" y="2384"/>
                    <a:pt x="1092" y="2389"/>
                    <a:pt x="1093" y="2393"/>
                  </a:cubicBezTo>
                  <a:cubicBezTo>
                    <a:pt x="1093" y="2395"/>
                    <a:pt x="1093" y="2397"/>
                    <a:pt x="1093" y="2399"/>
                  </a:cubicBezTo>
                  <a:cubicBezTo>
                    <a:pt x="1092" y="2400"/>
                    <a:pt x="1090" y="2403"/>
                    <a:pt x="1089" y="2405"/>
                  </a:cubicBezTo>
                  <a:cubicBezTo>
                    <a:pt x="1088" y="2406"/>
                    <a:pt x="1087" y="2408"/>
                    <a:pt x="1086" y="2410"/>
                  </a:cubicBezTo>
                  <a:cubicBezTo>
                    <a:pt x="1085" y="2410"/>
                    <a:pt x="1085" y="2411"/>
                    <a:pt x="1085" y="2411"/>
                  </a:cubicBezTo>
                  <a:cubicBezTo>
                    <a:pt x="1084" y="2412"/>
                    <a:pt x="1084" y="2412"/>
                    <a:pt x="1084" y="2413"/>
                  </a:cubicBezTo>
                  <a:cubicBezTo>
                    <a:pt x="1083" y="2414"/>
                    <a:pt x="1082" y="2415"/>
                    <a:pt x="1081" y="2416"/>
                  </a:cubicBezTo>
                  <a:cubicBezTo>
                    <a:pt x="1081" y="2417"/>
                    <a:pt x="1080" y="2417"/>
                    <a:pt x="1079" y="2418"/>
                  </a:cubicBezTo>
                  <a:cubicBezTo>
                    <a:pt x="1078" y="2419"/>
                    <a:pt x="1078" y="2420"/>
                    <a:pt x="1077" y="2421"/>
                  </a:cubicBezTo>
                  <a:cubicBezTo>
                    <a:pt x="1075" y="2423"/>
                    <a:pt x="1074" y="2425"/>
                    <a:pt x="1072" y="2428"/>
                  </a:cubicBezTo>
                  <a:cubicBezTo>
                    <a:pt x="1070" y="2430"/>
                    <a:pt x="1069" y="2432"/>
                    <a:pt x="1067" y="2434"/>
                  </a:cubicBezTo>
                  <a:cubicBezTo>
                    <a:pt x="1067" y="2435"/>
                    <a:pt x="1067" y="2435"/>
                    <a:pt x="1066" y="2436"/>
                  </a:cubicBezTo>
                  <a:cubicBezTo>
                    <a:pt x="1066" y="2436"/>
                    <a:pt x="1066" y="2437"/>
                    <a:pt x="1065" y="2437"/>
                  </a:cubicBezTo>
                  <a:cubicBezTo>
                    <a:pt x="1065" y="2439"/>
                    <a:pt x="1064" y="2440"/>
                    <a:pt x="1063" y="2441"/>
                  </a:cubicBezTo>
                  <a:cubicBezTo>
                    <a:pt x="1062" y="2443"/>
                    <a:pt x="1061" y="2445"/>
                    <a:pt x="1060" y="2447"/>
                  </a:cubicBezTo>
                  <a:cubicBezTo>
                    <a:pt x="1060" y="2449"/>
                    <a:pt x="1059" y="2450"/>
                    <a:pt x="1059" y="2451"/>
                  </a:cubicBezTo>
                  <a:cubicBezTo>
                    <a:pt x="1059" y="2452"/>
                    <a:pt x="1058" y="2453"/>
                    <a:pt x="1058" y="2454"/>
                  </a:cubicBezTo>
                  <a:cubicBezTo>
                    <a:pt x="1058" y="2456"/>
                    <a:pt x="1057" y="2458"/>
                    <a:pt x="1057" y="2459"/>
                  </a:cubicBezTo>
                  <a:cubicBezTo>
                    <a:pt x="1057" y="2461"/>
                    <a:pt x="1057" y="2463"/>
                    <a:pt x="1057" y="2464"/>
                  </a:cubicBezTo>
                  <a:cubicBezTo>
                    <a:pt x="1057" y="2464"/>
                    <a:pt x="1057" y="2465"/>
                    <a:pt x="1057" y="2465"/>
                  </a:cubicBezTo>
                  <a:cubicBezTo>
                    <a:pt x="1057" y="2466"/>
                    <a:pt x="1057" y="2466"/>
                    <a:pt x="1057" y="2467"/>
                  </a:cubicBezTo>
                  <a:cubicBezTo>
                    <a:pt x="1057" y="2467"/>
                    <a:pt x="1057" y="2467"/>
                    <a:pt x="1057" y="2467"/>
                  </a:cubicBezTo>
                  <a:cubicBezTo>
                    <a:pt x="1057" y="2467"/>
                    <a:pt x="1058" y="2467"/>
                    <a:pt x="1058" y="2467"/>
                  </a:cubicBezTo>
                  <a:cubicBezTo>
                    <a:pt x="1058" y="2466"/>
                    <a:pt x="1058" y="2466"/>
                    <a:pt x="1058" y="2465"/>
                  </a:cubicBezTo>
                  <a:cubicBezTo>
                    <a:pt x="1058" y="2465"/>
                    <a:pt x="1058" y="2465"/>
                    <a:pt x="1059" y="2464"/>
                  </a:cubicBezTo>
                  <a:cubicBezTo>
                    <a:pt x="1059" y="2463"/>
                    <a:pt x="1060" y="2462"/>
                    <a:pt x="1060" y="2460"/>
                  </a:cubicBezTo>
                  <a:cubicBezTo>
                    <a:pt x="1061" y="2459"/>
                    <a:pt x="1061" y="2457"/>
                    <a:pt x="1062" y="2455"/>
                  </a:cubicBezTo>
                  <a:cubicBezTo>
                    <a:pt x="1064" y="2452"/>
                    <a:pt x="1067" y="2448"/>
                    <a:pt x="1069" y="2444"/>
                  </a:cubicBezTo>
                  <a:cubicBezTo>
                    <a:pt x="1070" y="2444"/>
                    <a:pt x="1071" y="2443"/>
                    <a:pt x="1071" y="2442"/>
                  </a:cubicBezTo>
                  <a:cubicBezTo>
                    <a:pt x="1072" y="2441"/>
                    <a:pt x="1073" y="2440"/>
                    <a:pt x="1074" y="2439"/>
                  </a:cubicBezTo>
                  <a:cubicBezTo>
                    <a:pt x="1075" y="2436"/>
                    <a:pt x="1077" y="2434"/>
                    <a:pt x="1078" y="2432"/>
                  </a:cubicBezTo>
                  <a:cubicBezTo>
                    <a:pt x="1080" y="2430"/>
                    <a:pt x="1082" y="2428"/>
                    <a:pt x="1083" y="2426"/>
                  </a:cubicBezTo>
                  <a:cubicBezTo>
                    <a:pt x="1084" y="2425"/>
                    <a:pt x="1085" y="2424"/>
                    <a:pt x="1085" y="2423"/>
                  </a:cubicBezTo>
                  <a:cubicBezTo>
                    <a:pt x="1086" y="2422"/>
                    <a:pt x="1087" y="2421"/>
                    <a:pt x="1087" y="2419"/>
                  </a:cubicBezTo>
                  <a:cubicBezTo>
                    <a:pt x="1088" y="2418"/>
                    <a:pt x="1089" y="2417"/>
                    <a:pt x="1089" y="2416"/>
                  </a:cubicBezTo>
                  <a:cubicBezTo>
                    <a:pt x="1089" y="2416"/>
                    <a:pt x="1090" y="2415"/>
                    <a:pt x="1090" y="2415"/>
                  </a:cubicBezTo>
                  <a:cubicBezTo>
                    <a:pt x="1090" y="2414"/>
                    <a:pt x="1090" y="2413"/>
                    <a:pt x="1091" y="2413"/>
                  </a:cubicBezTo>
                  <a:cubicBezTo>
                    <a:pt x="1091" y="2412"/>
                    <a:pt x="1092" y="2411"/>
                    <a:pt x="1092" y="2410"/>
                  </a:cubicBezTo>
                  <a:cubicBezTo>
                    <a:pt x="1092" y="2412"/>
                    <a:pt x="1092" y="2413"/>
                    <a:pt x="1091" y="2414"/>
                  </a:cubicBezTo>
                  <a:cubicBezTo>
                    <a:pt x="1091" y="2415"/>
                    <a:pt x="1091" y="2416"/>
                    <a:pt x="1091" y="2416"/>
                  </a:cubicBezTo>
                  <a:cubicBezTo>
                    <a:pt x="1091" y="2417"/>
                    <a:pt x="1091" y="2417"/>
                    <a:pt x="1091" y="2418"/>
                  </a:cubicBezTo>
                  <a:cubicBezTo>
                    <a:pt x="1090" y="2419"/>
                    <a:pt x="1090" y="2420"/>
                    <a:pt x="1090" y="2421"/>
                  </a:cubicBezTo>
                  <a:cubicBezTo>
                    <a:pt x="1089" y="2425"/>
                    <a:pt x="1087" y="2429"/>
                    <a:pt x="1086" y="2432"/>
                  </a:cubicBezTo>
                  <a:cubicBezTo>
                    <a:pt x="1084" y="2436"/>
                    <a:pt x="1083" y="2439"/>
                    <a:pt x="1081" y="2442"/>
                  </a:cubicBezTo>
                  <a:cubicBezTo>
                    <a:pt x="1080" y="2445"/>
                    <a:pt x="1079" y="2447"/>
                    <a:pt x="1078" y="2449"/>
                  </a:cubicBezTo>
                  <a:cubicBezTo>
                    <a:pt x="1077" y="2451"/>
                    <a:pt x="1076" y="2453"/>
                    <a:pt x="1076" y="2454"/>
                  </a:cubicBezTo>
                  <a:cubicBezTo>
                    <a:pt x="1075" y="2455"/>
                    <a:pt x="1075" y="2456"/>
                    <a:pt x="1075" y="2456"/>
                  </a:cubicBezTo>
                  <a:cubicBezTo>
                    <a:pt x="1075" y="2456"/>
                    <a:pt x="1075" y="2455"/>
                    <a:pt x="1076" y="2454"/>
                  </a:cubicBezTo>
                  <a:cubicBezTo>
                    <a:pt x="1077" y="2453"/>
                    <a:pt x="1078" y="2452"/>
                    <a:pt x="1079" y="2450"/>
                  </a:cubicBezTo>
                  <a:cubicBezTo>
                    <a:pt x="1082" y="2446"/>
                    <a:pt x="1086" y="2441"/>
                    <a:pt x="1090" y="2434"/>
                  </a:cubicBezTo>
                  <a:cubicBezTo>
                    <a:pt x="1092" y="2431"/>
                    <a:pt x="1094" y="2427"/>
                    <a:pt x="1095" y="2423"/>
                  </a:cubicBezTo>
                  <a:cubicBezTo>
                    <a:pt x="1096" y="2422"/>
                    <a:pt x="1096" y="2421"/>
                    <a:pt x="1097" y="2419"/>
                  </a:cubicBezTo>
                  <a:cubicBezTo>
                    <a:pt x="1097" y="2419"/>
                    <a:pt x="1097" y="2418"/>
                    <a:pt x="1097" y="2418"/>
                  </a:cubicBezTo>
                  <a:cubicBezTo>
                    <a:pt x="1097" y="2417"/>
                    <a:pt x="1097" y="2417"/>
                    <a:pt x="1098" y="2416"/>
                  </a:cubicBezTo>
                  <a:cubicBezTo>
                    <a:pt x="1098" y="2414"/>
                    <a:pt x="1099" y="2411"/>
                    <a:pt x="1099" y="2409"/>
                  </a:cubicBezTo>
                  <a:cubicBezTo>
                    <a:pt x="1100" y="2404"/>
                    <a:pt x="1100" y="2399"/>
                    <a:pt x="1100" y="2393"/>
                  </a:cubicBezTo>
                  <a:cubicBezTo>
                    <a:pt x="1100" y="2388"/>
                    <a:pt x="1100" y="2383"/>
                    <a:pt x="1099" y="2378"/>
                  </a:cubicBezTo>
                  <a:cubicBezTo>
                    <a:pt x="1099" y="2372"/>
                    <a:pt x="1098" y="2367"/>
                    <a:pt x="1097" y="2362"/>
                  </a:cubicBezTo>
                  <a:cubicBezTo>
                    <a:pt x="1097" y="2360"/>
                    <a:pt x="1097" y="2357"/>
                    <a:pt x="1096" y="2355"/>
                  </a:cubicBezTo>
                  <a:cubicBezTo>
                    <a:pt x="1096" y="2352"/>
                    <a:pt x="1096" y="2350"/>
                    <a:pt x="1095" y="2348"/>
                  </a:cubicBezTo>
                  <a:cubicBezTo>
                    <a:pt x="1094" y="2338"/>
                    <a:pt x="1092" y="2329"/>
                    <a:pt x="1091" y="2321"/>
                  </a:cubicBezTo>
                  <a:cubicBezTo>
                    <a:pt x="1090" y="2318"/>
                    <a:pt x="1090" y="2315"/>
                    <a:pt x="1089" y="2312"/>
                  </a:cubicBezTo>
                  <a:cubicBezTo>
                    <a:pt x="1100" y="2256"/>
                    <a:pt x="1054" y="2196"/>
                    <a:pt x="1027" y="2138"/>
                  </a:cubicBezTo>
                  <a:cubicBezTo>
                    <a:pt x="1029" y="2141"/>
                    <a:pt x="1031" y="2143"/>
                    <a:pt x="1033" y="2145"/>
                  </a:cubicBezTo>
                  <a:cubicBezTo>
                    <a:pt x="1039" y="2150"/>
                    <a:pt x="1045" y="2155"/>
                    <a:pt x="1051" y="2160"/>
                  </a:cubicBezTo>
                  <a:cubicBezTo>
                    <a:pt x="1054" y="2163"/>
                    <a:pt x="1056" y="2165"/>
                    <a:pt x="1059" y="2168"/>
                  </a:cubicBezTo>
                  <a:cubicBezTo>
                    <a:pt x="1062" y="2170"/>
                    <a:pt x="1065" y="2173"/>
                    <a:pt x="1068" y="2175"/>
                  </a:cubicBezTo>
                  <a:cubicBezTo>
                    <a:pt x="1072" y="2179"/>
                    <a:pt x="1076" y="2183"/>
                    <a:pt x="1080" y="2186"/>
                  </a:cubicBezTo>
                  <a:cubicBezTo>
                    <a:pt x="1080" y="2187"/>
                    <a:pt x="1080" y="2187"/>
                    <a:pt x="1080" y="2187"/>
                  </a:cubicBezTo>
                  <a:cubicBezTo>
                    <a:pt x="1081" y="2188"/>
                    <a:pt x="1081" y="2189"/>
                    <a:pt x="1081" y="2190"/>
                  </a:cubicBezTo>
                  <a:cubicBezTo>
                    <a:pt x="1082" y="2192"/>
                    <a:pt x="1082" y="2195"/>
                    <a:pt x="1082" y="2198"/>
                  </a:cubicBezTo>
                  <a:cubicBezTo>
                    <a:pt x="1082" y="2200"/>
                    <a:pt x="1082" y="2202"/>
                    <a:pt x="1082" y="2204"/>
                  </a:cubicBezTo>
                  <a:cubicBezTo>
                    <a:pt x="1082" y="2207"/>
                    <a:pt x="1082" y="2209"/>
                    <a:pt x="1083" y="2211"/>
                  </a:cubicBezTo>
                  <a:cubicBezTo>
                    <a:pt x="1083" y="2212"/>
                    <a:pt x="1083" y="2214"/>
                    <a:pt x="1083" y="2215"/>
                  </a:cubicBezTo>
                  <a:cubicBezTo>
                    <a:pt x="1083" y="2216"/>
                    <a:pt x="1083" y="2217"/>
                    <a:pt x="1083" y="2219"/>
                  </a:cubicBezTo>
                  <a:cubicBezTo>
                    <a:pt x="1083" y="2221"/>
                    <a:pt x="1083" y="2224"/>
                    <a:pt x="1084" y="2226"/>
                  </a:cubicBezTo>
                  <a:cubicBezTo>
                    <a:pt x="1084" y="2229"/>
                    <a:pt x="1084" y="2231"/>
                    <a:pt x="1084" y="2234"/>
                  </a:cubicBezTo>
                  <a:cubicBezTo>
                    <a:pt x="1085" y="2234"/>
                    <a:pt x="1085" y="2235"/>
                    <a:pt x="1085" y="2236"/>
                  </a:cubicBezTo>
                  <a:cubicBezTo>
                    <a:pt x="1085" y="2236"/>
                    <a:pt x="1085" y="2237"/>
                    <a:pt x="1085" y="2238"/>
                  </a:cubicBezTo>
                  <a:cubicBezTo>
                    <a:pt x="1085" y="2239"/>
                    <a:pt x="1085" y="2240"/>
                    <a:pt x="1086" y="2241"/>
                  </a:cubicBezTo>
                  <a:cubicBezTo>
                    <a:pt x="1086" y="2244"/>
                    <a:pt x="1087" y="2246"/>
                    <a:pt x="1088" y="2248"/>
                  </a:cubicBezTo>
                  <a:cubicBezTo>
                    <a:pt x="1089" y="2250"/>
                    <a:pt x="1090" y="2252"/>
                    <a:pt x="1091" y="2254"/>
                  </a:cubicBezTo>
                  <a:cubicBezTo>
                    <a:pt x="1091" y="2255"/>
                    <a:pt x="1091" y="2255"/>
                    <a:pt x="1092" y="2255"/>
                  </a:cubicBezTo>
                  <a:cubicBezTo>
                    <a:pt x="1092" y="2256"/>
                    <a:pt x="1092" y="2256"/>
                    <a:pt x="1092" y="2257"/>
                  </a:cubicBezTo>
                  <a:cubicBezTo>
                    <a:pt x="1093" y="2257"/>
                    <a:pt x="1093" y="2257"/>
                    <a:pt x="1093" y="2258"/>
                  </a:cubicBezTo>
                  <a:cubicBezTo>
                    <a:pt x="1093" y="2258"/>
                    <a:pt x="1094" y="2258"/>
                    <a:pt x="1094" y="2258"/>
                  </a:cubicBezTo>
                  <a:cubicBezTo>
                    <a:pt x="1094" y="2258"/>
                    <a:pt x="1094" y="2258"/>
                    <a:pt x="1094" y="2258"/>
                  </a:cubicBezTo>
                  <a:cubicBezTo>
                    <a:pt x="1095" y="2259"/>
                    <a:pt x="1095" y="2260"/>
                    <a:pt x="1096" y="2260"/>
                  </a:cubicBezTo>
                  <a:cubicBezTo>
                    <a:pt x="1097" y="2260"/>
                    <a:pt x="1097" y="2261"/>
                    <a:pt x="1098" y="2261"/>
                  </a:cubicBezTo>
                  <a:cubicBezTo>
                    <a:pt x="1098" y="2261"/>
                    <a:pt x="1099" y="2262"/>
                    <a:pt x="1099" y="2262"/>
                  </a:cubicBezTo>
                  <a:cubicBezTo>
                    <a:pt x="1099" y="2262"/>
                    <a:pt x="1100" y="2262"/>
                    <a:pt x="1100" y="2262"/>
                  </a:cubicBezTo>
                  <a:cubicBezTo>
                    <a:pt x="1101" y="2263"/>
                    <a:pt x="1101" y="2263"/>
                    <a:pt x="1101" y="2263"/>
                  </a:cubicBezTo>
                  <a:cubicBezTo>
                    <a:pt x="1101" y="2263"/>
                    <a:pt x="1101" y="2262"/>
                    <a:pt x="1100" y="2262"/>
                  </a:cubicBezTo>
                  <a:cubicBezTo>
                    <a:pt x="1100" y="2262"/>
                    <a:pt x="1100" y="2261"/>
                    <a:pt x="1099" y="2261"/>
                  </a:cubicBezTo>
                  <a:cubicBezTo>
                    <a:pt x="1099" y="2261"/>
                    <a:pt x="1099" y="2260"/>
                    <a:pt x="1099" y="2260"/>
                  </a:cubicBezTo>
                  <a:cubicBezTo>
                    <a:pt x="1098" y="2260"/>
                    <a:pt x="1098" y="2259"/>
                    <a:pt x="1098" y="2258"/>
                  </a:cubicBezTo>
                  <a:cubicBezTo>
                    <a:pt x="1097" y="2258"/>
                    <a:pt x="1097" y="2257"/>
                    <a:pt x="1097" y="2257"/>
                  </a:cubicBezTo>
                  <a:cubicBezTo>
                    <a:pt x="1096" y="2256"/>
                    <a:pt x="1096" y="2255"/>
                    <a:pt x="1096" y="2255"/>
                  </a:cubicBezTo>
                  <a:cubicBezTo>
                    <a:pt x="1095" y="2254"/>
                    <a:pt x="1095" y="2253"/>
                    <a:pt x="1095" y="2252"/>
                  </a:cubicBezTo>
                  <a:cubicBezTo>
                    <a:pt x="1095" y="2252"/>
                    <a:pt x="1095" y="2251"/>
                    <a:pt x="1094" y="2251"/>
                  </a:cubicBezTo>
                  <a:cubicBezTo>
                    <a:pt x="1094" y="2250"/>
                    <a:pt x="1094" y="2250"/>
                    <a:pt x="1094" y="2249"/>
                  </a:cubicBezTo>
                  <a:cubicBezTo>
                    <a:pt x="1094" y="2249"/>
                    <a:pt x="1094" y="2248"/>
                    <a:pt x="1094" y="2247"/>
                  </a:cubicBezTo>
                  <a:cubicBezTo>
                    <a:pt x="1093" y="2245"/>
                    <a:pt x="1093" y="2242"/>
                    <a:pt x="1093" y="2240"/>
                  </a:cubicBezTo>
                  <a:cubicBezTo>
                    <a:pt x="1093" y="2239"/>
                    <a:pt x="1092" y="2238"/>
                    <a:pt x="1092" y="2237"/>
                  </a:cubicBezTo>
                  <a:cubicBezTo>
                    <a:pt x="1092" y="2235"/>
                    <a:pt x="1092" y="2234"/>
                    <a:pt x="1092" y="2233"/>
                  </a:cubicBezTo>
                  <a:cubicBezTo>
                    <a:pt x="1092" y="2230"/>
                    <a:pt x="1092" y="2228"/>
                    <a:pt x="1091" y="2225"/>
                  </a:cubicBezTo>
                  <a:cubicBezTo>
                    <a:pt x="1091" y="2223"/>
                    <a:pt x="1091" y="2220"/>
                    <a:pt x="1091" y="2218"/>
                  </a:cubicBezTo>
                  <a:cubicBezTo>
                    <a:pt x="1090" y="2217"/>
                    <a:pt x="1090" y="2215"/>
                    <a:pt x="1090" y="2214"/>
                  </a:cubicBezTo>
                  <a:cubicBezTo>
                    <a:pt x="1090" y="2213"/>
                    <a:pt x="1090" y="2212"/>
                    <a:pt x="1089" y="2211"/>
                  </a:cubicBezTo>
                  <a:cubicBezTo>
                    <a:pt x="1089" y="2208"/>
                    <a:pt x="1089" y="2206"/>
                    <a:pt x="1088" y="2204"/>
                  </a:cubicBezTo>
                  <a:cubicBezTo>
                    <a:pt x="1088" y="2202"/>
                    <a:pt x="1087" y="2200"/>
                    <a:pt x="1087" y="2198"/>
                  </a:cubicBezTo>
                  <a:cubicBezTo>
                    <a:pt x="1086" y="2196"/>
                    <a:pt x="1086" y="2194"/>
                    <a:pt x="1085" y="2192"/>
                  </a:cubicBezTo>
                  <a:cubicBezTo>
                    <a:pt x="1085" y="2192"/>
                    <a:pt x="1084" y="2191"/>
                    <a:pt x="1084" y="2190"/>
                  </a:cubicBezTo>
                  <a:cubicBezTo>
                    <a:pt x="1084" y="2191"/>
                    <a:pt x="1084" y="2191"/>
                    <a:pt x="1084" y="2191"/>
                  </a:cubicBezTo>
                  <a:cubicBezTo>
                    <a:pt x="1084" y="2191"/>
                    <a:pt x="1084" y="2191"/>
                    <a:pt x="1084" y="2191"/>
                  </a:cubicBezTo>
                  <a:cubicBezTo>
                    <a:pt x="1085" y="2192"/>
                    <a:pt x="1085" y="2192"/>
                    <a:pt x="1086" y="2193"/>
                  </a:cubicBezTo>
                  <a:cubicBezTo>
                    <a:pt x="1087" y="2194"/>
                    <a:pt x="1088" y="2195"/>
                    <a:pt x="1089" y="2197"/>
                  </a:cubicBezTo>
                  <a:cubicBezTo>
                    <a:pt x="1091" y="2199"/>
                    <a:pt x="1093" y="2201"/>
                    <a:pt x="1095" y="2204"/>
                  </a:cubicBezTo>
                  <a:cubicBezTo>
                    <a:pt x="1098" y="2208"/>
                    <a:pt x="1101" y="2213"/>
                    <a:pt x="1103" y="2217"/>
                  </a:cubicBezTo>
                  <a:cubicBezTo>
                    <a:pt x="1106" y="2221"/>
                    <a:pt x="1108" y="2225"/>
                    <a:pt x="1109" y="2228"/>
                  </a:cubicBezTo>
                  <a:cubicBezTo>
                    <a:pt x="1110" y="2231"/>
                    <a:pt x="1112" y="2233"/>
                    <a:pt x="1112" y="2235"/>
                  </a:cubicBezTo>
                  <a:cubicBezTo>
                    <a:pt x="1113" y="2237"/>
                    <a:pt x="1113" y="2237"/>
                    <a:pt x="1113" y="2237"/>
                  </a:cubicBezTo>
                  <a:cubicBezTo>
                    <a:pt x="1113" y="2237"/>
                    <a:pt x="1113" y="2236"/>
                    <a:pt x="1113" y="2235"/>
                  </a:cubicBezTo>
                  <a:cubicBezTo>
                    <a:pt x="1112" y="2233"/>
                    <a:pt x="1112" y="2230"/>
                    <a:pt x="1110" y="2227"/>
                  </a:cubicBezTo>
                  <a:cubicBezTo>
                    <a:pt x="1109" y="2224"/>
                    <a:pt x="1108" y="2220"/>
                    <a:pt x="1106" y="2215"/>
                  </a:cubicBezTo>
                  <a:cubicBezTo>
                    <a:pt x="1104" y="2211"/>
                    <a:pt x="1102" y="2206"/>
                    <a:pt x="1098" y="2201"/>
                  </a:cubicBezTo>
                  <a:cubicBezTo>
                    <a:pt x="1097" y="2199"/>
                    <a:pt x="1095" y="2196"/>
                    <a:pt x="1093" y="2193"/>
                  </a:cubicBezTo>
                  <a:cubicBezTo>
                    <a:pt x="1092" y="2192"/>
                    <a:pt x="1091" y="2191"/>
                    <a:pt x="1090" y="2189"/>
                  </a:cubicBezTo>
                  <a:cubicBezTo>
                    <a:pt x="1090" y="2189"/>
                    <a:pt x="1089" y="2188"/>
                    <a:pt x="1089" y="2187"/>
                  </a:cubicBezTo>
                  <a:cubicBezTo>
                    <a:pt x="1088" y="2187"/>
                    <a:pt x="1088" y="2187"/>
                    <a:pt x="1088" y="2187"/>
                  </a:cubicBezTo>
                  <a:cubicBezTo>
                    <a:pt x="1088" y="2186"/>
                    <a:pt x="1088" y="2186"/>
                    <a:pt x="1088" y="2186"/>
                  </a:cubicBezTo>
                  <a:cubicBezTo>
                    <a:pt x="1087" y="2185"/>
                    <a:pt x="1087" y="2185"/>
                    <a:pt x="1087" y="2185"/>
                  </a:cubicBezTo>
                  <a:cubicBezTo>
                    <a:pt x="1083" y="2180"/>
                    <a:pt x="1078" y="2175"/>
                    <a:pt x="1072" y="2170"/>
                  </a:cubicBezTo>
                  <a:cubicBezTo>
                    <a:pt x="1070" y="2167"/>
                    <a:pt x="1067" y="2165"/>
                    <a:pt x="1064" y="2162"/>
                  </a:cubicBezTo>
                  <a:cubicBezTo>
                    <a:pt x="1061" y="2160"/>
                    <a:pt x="1059" y="2157"/>
                    <a:pt x="1056" y="2155"/>
                  </a:cubicBezTo>
                  <a:cubicBezTo>
                    <a:pt x="1050" y="2150"/>
                    <a:pt x="1044" y="2144"/>
                    <a:pt x="1039" y="2139"/>
                  </a:cubicBezTo>
                  <a:cubicBezTo>
                    <a:pt x="1036" y="2136"/>
                    <a:pt x="1033" y="2134"/>
                    <a:pt x="1031" y="2131"/>
                  </a:cubicBezTo>
                  <a:cubicBezTo>
                    <a:pt x="1030" y="2130"/>
                    <a:pt x="1029" y="2129"/>
                    <a:pt x="1029" y="2129"/>
                  </a:cubicBezTo>
                  <a:cubicBezTo>
                    <a:pt x="1027" y="2127"/>
                    <a:pt x="1027" y="2127"/>
                    <a:pt x="1027" y="2127"/>
                  </a:cubicBezTo>
                  <a:cubicBezTo>
                    <a:pt x="1027" y="2126"/>
                    <a:pt x="1027" y="2126"/>
                    <a:pt x="1027" y="2126"/>
                  </a:cubicBezTo>
                  <a:cubicBezTo>
                    <a:pt x="1027" y="2126"/>
                    <a:pt x="1027" y="2126"/>
                    <a:pt x="1027" y="2126"/>
                  </a:cubicBezTo>
                  <a:cubicBezTo>
                    <a:pt x="1027" y="2126"/>
                    <a:pt x="1027" y="2126"/>
                    <a:pt x="1027" y="2126"/>
                  </a:cubicBezTo>
                  <a:cubicBezTo>
                    <a:pt x="1026" y="2126"/>
                    <a:pt x="1026" y="2126"/>
                    <a:pt x="1026" y="2126"/>
                  </a:cubicBezTo>
                  <a:cubicBezTo>
                    <a:pt x="1026" y="2125"/>
                    <a:pt x="1026" y="2125"/>
                    <a:pt x="1026" y="2125"/>
                  </a:cubicBezTo>
                  <a:cubicBezTo>
                    <a:pt x="1025" y="2124"/>
                    <a:pt x="1025" y="2124"/>
                    <a:pt x="1025" y="2124"/>
                  </a:cubicBezTo>
                  <a:cubicBezTo>
                    <a:pt x="1025" y="2124"/>
                    <a:pt x="1024" y="2123"/>
                    <a:pt x="1023" y="2122"/>
                  </a:cubicBezTo>
                  <a:cubicBezTo>
                    <a:pt x="1023" y="2121"/>
                    <a:pt x="1023" y="2121"/>
                    <a:pt x="1023" y="2121"/>
                  </a:cubicBezTo>
                  <a:cubicBezTo>
                    <a:pt x="1022" y="2120"/>
                    <a:pt x="1022" y="2120"/>
                    <a:pt x="1022" y="2120"/>
                  </a:cubicBezTo>
                  <a:cubicBezTo>
                    <a:pt x="1021" y="2119"/>
                    <a:pt x="1021" y="2118"/>
                    <a:pt x="1020" y="2118"/>
                  </a:cubicBezTo>
                  <a:cubicBezTo>
                    <a:pt x="1020" y="2117"/>
                    <a:pt x="1019" y="2116"/>
                    <a:pt x="1019" y="2115"/>
                  </a:cubicBezTo>
                  <a:cubicBezTo>
                    <a:pt x="1018" y="2115"/>
                    <a:pt x="1018" y="2114"/>
                    <a:pt x="1017" y="2113"/>
                  </a:cubicBezTo>
                  <a:cubicBezTo>
                    <a:pt x="1017" y="2112"/>
                    <a:pt x="1016" y="2112"/>
                    <a:pt x="1016" y="2111"/>
                  </a:cubicBezTo>
                  <a:cubicBezTo>
                    <a:pt x="1011" y="2098"/>
                    <a:pt x="1008" y="2085"/>
                    <a:pt x="1008" y="2072"/>
                  </a:cubicBezTo>
                  <a:cubicBezTo>
                    <a:pt x="1007" y="2052"/>
                    <a:pt x="1007" y="2035"/>
                    <a:pt x="1010" y="2018"/>
                  </a:cubicBezTo>
                  <a:cubicBezTo>
                    <a:pt x="1010" y="2019"/>
                    <a:pt x="1010" y="2020"/>
                    <a:pt x="1010" y="2021"/>
                  </a:cubicBezTo>
                  <a:cubicBezTo>
                    <a:pt x="1010" y="2023"/>
                    <a:pt x="1010" y="2024"/>
                    <a:pt x="1010" y="2025"/>
                  </a:cubicBezTo>
                  <a:cubicBezTo>
                    <a:pt x="1011" y="2026"/>
                    <a:pt x="1011" y="2026"/>
                    <a:pt x="1011" y="2027"/>
                  </a:cubicBezTo>
                  <a:cubicBezTo>
                    <a:pt x="1011" y="2027"/>
                    <a:pt x="1011" y="2028"/>
                    <a:pt x="1011" y="2029"/>
                  </a:cubicBezTo>
                  <a:cubicBezTo>
                    <a:pt x="1011" y="2030"/>
                    <a:pt x="1011" y="2031"/>
                    <a:pt x="1012" y="2033"/>
                  </a:cubicBezTo>
                  <a:cubicBezTo>
                    <a:pt x="1013" y="2038"/>
                    <a:pt x="1014" y="2043"/>
                    <a:pt x="1016" y="2048"/>
                  </a:cubicBezTo>
                  <a:cubicBezTo>
                    <a:pt x="1017" y="2051"/>
                    <a:pt x="1019" y="2054"/>
                    <a:pt x="1020" y="2056"/>
                  </a:cubicBezTo>
                  <a:cubicBezTo>
                    <a:pt x="1021" y="2059"/>
                    <a:pt x="1022" y="2062"/>
                    <a:pt x="1024" y="2065"/>
                  </a:cubicBezTo>
                  <a:cubicBezTo>
                    <a:pt x="1025" y="2066"/>
                    <a:pt x="1025" y="2067"/>
                    <a:pt x="1026" y="2068"/>
                  </a:cubicBezTo>
                  <a:cubicBezTo>
                    <a:pt x="1027" y="2070"/>
                    <a:pt x="1028" y="2071"/>
                    <a:pt x="1028" y="2072"/>
                  </a:cubicBezTo>
                  <a:cubicBezTo>
                    <a:pt x="1029" y="2073"/>
                    <a:pt x="1029" y="2073"/>
                    <a:pt x="1029" y="2073"/>
                  </a:cubicBezTo>
                  <a:cubicBezTo>
                    <a:pt x="1029" y="2074"/>
                    <a:pt x="1029" y="2074"/>
                    <a:pt x="1029" y="2074"/>
                  </a:cubicBezTo>
                  <a:cubicBezTo>
                    <a:pt x="1030" y="2074"/>
                    <a:pt x="1030" y="2074"/>
                    <a:pt x="1030" y="2074"/>
                  </a:cubicBezTo>
                  <a:cubicBezTo>
                    <a:pt x="1030" y="2074"/>
                    <a:pt x="1030" y="2074"/>
                    <a:pt x="1030" y="2074"/>
                  </a:cubicBezTo>
                  <a:cubicBezTo>
                    <a:pt x="1031" y="2076"/>
                    <a:pt x="1031" y="2076"/>
                    <a:pt x="1031" y="2076"/>
                  </a:cubicBezTo>
                  <a:cubicBezTo>
                    <a:pt x="1032" y="2077"/>
                    <a:pt x="1033" y="2079"/>
                    <a:pt x="1034" y="2080"/>
                  </a:cubicBezTo>
                  <a:cubicBezTo>
                    <a:pt x="1035" y="2081"/>
                    <a:pt x="1036" y="2082"/>
                    <a:pt x="1036" y="2084"/>
                  </a:cubicBezTo>
                  <a:cubicBezTo>
                    <a:pt x="1037" y="2085"/>
                    <a:pt x="1038" y="2086"/>
                    <a:pt x="1039" y="2087"/>
                  </a:cubicBezTo>
                  <a:cubicBezTo>
                    <a:pt x="1040" y="2088"/>
                    <a:pt x="1041" y="2089"/>
                    <a:pt x="1042" y="2091"/>
                  </a:cubicBezTo>
                  <a:cubicBezTo>
                    <a:pt x="1043" y="2092"/>
                    <a:pt x="1044" y="2093"/>
                    <a:pt x="1045" y="2094"/>
                  </a:cubicBezTo>
                  <a:cubicBezTo>
                    <a:pt x="1049" y="2098"/>
                    <a:pt x="1054" y="2102"/>
                    <a:pt x="1058" y="2106"/>
                  </a:cubicBezTo>
                  <a:cubicBezTo>
                    <a:pt x="1060" y="2108"/>
                    <a:pt x="1063" y="2110"/>
                    <a:pt x="1065" y="2112"/>
                  </a:cubicBezTo>
                  <a:cubicBezTo>
                    <a:pt x="1065" y="2112"/>
                    <a:pt x="1065" y="2113"/>
                    <a:pt x="1065" y="2114"/>
                  </a:cubicBezTo>
                  <a:cubicBezTo>
                    <a:pt x="1066" y="2115"/>
                    <a:pt x="1067" y="2117"/>
                    <a:pt x="1067" y="2119"/>
                  </a:cubicBezTo>
                  <a:cubicBezTo>
                    <a:pt x="1068" y="2121"/>
                    <a:pt x="1069" y="2123"/>
                    <a:pt x="1070" y="2126"/>
                  </a:cubicBezTo>
                  <a:cubicBezTo>
                    <a:pt x="1071" y="2128"/>
                    <a:pt x="1072" y="2130"/>
                    <a:pt x="1073" y="2133"/>
                  </a:cubicBezTo>
                  <a:cubicBezTo>
                    <a:pt x="1074" y="2134"/>
                    <a:pt x="1074" y="2135"/>
                    <a:pt x="1075" y="2136"/>
                  </a:cubicBezTo>
                  <a:cubicBezTo>
                    <a:pt x="1076" y="2137"/>
                    <a:pt x="1076" y="2138"/>
                    <a:pt x="1077" y="2140"/>
                  </a:cubicBezTo>
                  <a:cubicBezTo>
                    <a:pt x="1078" y="2142"/>
                    <a:pt x="1080" y="2145"/>
                    <a:pt x="1081" y="2147"/>
                  </a:cubicBezTo>
                  <a:cubicBezTo>
                    <a:pt x="1083" y="2149"/>
                    <a:pt x="1084" y="2152"/>
                    <a:pt x="1086" y="2154"/>
                  </a:cubicBezTo>
                  <a:cubicBezTo>
                    <a:pt x="1087" y="2155"/>
                    <a:pt x="1088" y="2156"/>
                    <a:pt x="1088" y="2157"/>
                  </a:cubicBezTo>
                  <a:cubicBezTo>
                    <a:pt x="1089" y="2158"/>
                    <a:pt x="1090" y="2159"/>
                    <a:pt x="1091" y="2160"/>
                  </a:cubicBezTo>
                  <a:cubicBezTo>
                    <a:pt x="1092" y="2163"/>
                    <a:pt x="1094" y="2164"/>
                    <a:pt x="1096" y="2166"/>
                  </a:cubicBezTo>
                  <a:cubicBezTo>
                    <a:pt x="1096" y="2167"/>
                    <a:pt x="1097" y="2168"/>
                    <a:pt x="1098" y="2169"/>
                  </a:cubicBezTo>
                  <a:cubicBezTo>
                    <a:pt x="1099" y="2170"/>
                    <a:pt x="1099" y="2171"/>
                    <a:pt x="1100" y="2171"/>
                  </a:cubicBezTo>
                  <a:cubicBezTo>
                    <a:pt x="1101" y="2172"/>
                    <a:pt x="1102" y="2173"/>
                    <a:pt x="1102" y="2174"/>
                  </a:cubicBezTo>
                  <a:cubicBezTo>
                    <a:pt x="1103" y="2174"/>
                    <a:pt x="1104" y="2175"/>
                    <a:pt x="1104" y="2175"/>
                  </a:cubicBezTo>
                  <a:cubicBezTo>
                    <a:pt x="1106" y="2177"/>
                    <a:pt x="1107" y="2178"/>
                    <a:pt x="1108" y="2178"/>
                  </a:cubicBezTo>
                  <a:cubicBezTo>
                    <a:pt x="1109" y="2179"/>
                    <a:pt x="1109" y="2180"/>
                    <a:pt x="1110" y="2180"/>
                  </a:cubicBezTo>
                  <a:cubicBezTo>
                    <a:pt x="1110" y="2181"/>
                    <a:pt x="1111" y="2181"/>
                    <a:pt x="1111" y="2181"/>
                  </a:cubicBezTo>
                  <a:cubicBezTo>
                    <a:pt x="1111" y="2181"/>
                    <a:pt x="1110" y="2181"/>
                    <a:pt x="1110" y="2180"/>
                  </a:cubicBezTo>
                  <a:cubicBezTo>
                    <a:pt x="1110" y="2179"/>
                    <a:pt x="1109" y="2179"/>
                    <a:pt x="1109" y="2177"/>
                  </a:cubicBezTo>
                  <a:cubicBezTo>
                    <a:pt x="1108" y="2176"/>
                    <a:pt x="1108" y="2175"/>
                    <a:pt x="1107" y="2174"/>
                  </a:cubicBezTo>
                  <a:cubicBezTo>
                    <a:pt x="1106" y="2172"/>
                    <a:pt x="1105" y="2170"/>
                    <a:pt x="1104" y="2169"/>
                  </a:cubicBezTo>
                  <a:cubicBezTo>
                    <a:pt x="1103" y="2167"/>
                    <a:pt x="1102" y="2165"/>
                    <a:pt x="1100" y="2163"/>
                  </a:cubicBezTo>
                  <a:cubicBezTo>
                    <a:pt x="1099" y="2161"/>
                    <a:pt x="1098" y="2159"/>
                    <a:pt x="1097" y="2156"/>
                  </a:cubicBezTo>
                  <a:cubicBezTo>
                    <a:pt x="1096" y="2155"/>
                    <a:pt x="1095" y="2154"/>
                    <a:pt x="1094" y="2153"/>
                  </a:cubicBezTo>
                  <a:cubicBezTo>
                    <a:pt x="1094" y="2152"/>
                    <a:pt x="1093" y="2151"/>
                    <a:pt x="1092" y="2150"/>
                  </a:cubicBezTo>
                  <a:cubicBezTo>
                    <a:pt x="1091" y="2147"/>
                    <a:pt x="1089" y="2145"/>
                    <a:pt x="1088" y="2143"/>
                  </a:cubicBezTo>
                  <a:cubicBezTo>
                    <a:pt x="1086" y="2140"/>
                    <a:pt x="1085" y="2138"/>
                    <a:pt x="1084" y="2136"/>
                  </a:cubicBezTo>
                  <a:cubicBezTo>
                    <a:pt x="1083" y="2135"/>
                    <a:pt x="1082" y="2133"/>
                    <a:pt x="1081" y="2132"/>
                  </a:cubicBezTo>
                  <a:cubicBezTo>
                    <a:pt x="1081" y="2131"/>
                    <a:pt x="1080" y="2130"/>
                    <a:pt x="1079" y="2129"/>
                  </a:cubicBezTo>
                  <a:cubicBezTo>
                    <a:pt x="1078" y="2127"/>
                    <a:pt x="1076" y="2125"/>
                    <a:pt x="1075" y="2123"/>
                  </a:cubicBezTo>
                  <a:cubicBezTo>
                    <a:pt x="1074" y="2121"/>
                    <a:pt x="1073" y="2119"/>
                    <a:pt x="1071" y="2117"/>
                  </a:cubicBezTo>
                  <a:cubicBezTo>
                    <a:pt x="1071" y="2117"/>
                    <a:pt x="1071" y="2117"/>
                    <a:pt x="1071" y="2117"/>
                  </a:cubicBezTo>
                  <a:cubicBezTo>
                    <a:pt x="1075" y="2120"/>
                    <a:pt x="1079" y="2122"/>
                    <a:pt x="1083" y="2125"/>
                  </a:cubicBezTo>
                  <a:cubicBezTo>
                    <a:pt x="1086" y="2127"/>
                    <a:pt x="1090" y="2129"/>
                    <a:pt x="1093" y="2131"/>
                  </a:cubicBezTo>
                  <a:cubicBezTo>
                    <a:pt x="1096" y="2133"/>
                    <a:pt x="1099" y="2135"/>
                    <a:pt x="1101" y="2136"/>
                  </a:cubicBezTo>
                  <a:cubicBezTo>
                    <a:pt x="1104" y="2137"/>
                    <a:pt x="1106" y="2138"/>
                    <a:pt x="1107" y="2138"/>
                  </a:cubicBezTo>
                  <a:cubicBezTo>
                    <a:pt x="1108" y="2138"/>
                    <a:pt x="1109" y="2138"/>
                    <a:pt x="1109" y="2138"/>
                  </a:cubicBezTo>
                  <a:cubicBezTo>
                    <a:pt x="1109" y="2138"/>
                    <a:pt x="1109" y="2138"/>
                    <a:pt x="1109" y="2138"/>
                  </a:cubicBezTo>
                  <a:cubicBezTo>
                    <a:pt x="1109" y="2138"/>
                    <a:pt x="1109" y="2138"/>
                    <a:pt x="1107" y="2137"/>
                  </a:cubicBezTo>
                  <a:cubicBezTo>
                    <a:pt x="1106" y="2137"/>
                    <a:pt x="1104" y="2136"/>
                    <a:pt x="1102" y="2134"/>
                  </a:cubicBezTo>
                  <a:cubicBezTo>
                    <a:pt x="1100" y="2133"/>
                    <a:pt x="1098" y="2131"/>
                    <a:pt x="1095" y="2129"/>
                  </a:cubicBezTo>
                  <a:cubicBezTo>
                    <a:pt x="1092" y="2126"/>
                    <a:pt x="1089" y="2124"/>
                    <a:pt x="1085" y="2121"/>
                  </a:cubicBezTo>
                  <a:cubicBezTo>
                    <a:pt x="1082" y="2118"/>
                    <a:pt x="1078" y="2115"/>
                    <a:pt x="1074" y="2112"/>
                  </a:cubicBezTo>
                  <a:cubicBezTo>
                    <a:pt x="1071" y="2108"/>
                    <a:pt x="1067" y="2105"/>
                    <a:pt x="1063" y="2101"/>
                  </a:cubicBezTo>
                  <a:cubicBezTo>
                    <a:pt x="1061" y="2099"/>
                    <a:pt x="1059" y="2097"/>
                    <a:pt x="1057" y="2095"/>
                  </a:cubicBezTo>
                  <a:cubicBezTo>
                    <a:pt x="1055" y="2093"/>
                    <a:pt x="1053" y="2091"/>
                    <a:pt x="1051" y="2089"/>
                  </a:cubicBezTo>
                  <a:cubicBezTo>
                    <a:pt x="1050" y="2088"/>
                    <a:pt x="1049" y="2087"/>
                    <a:pt x="1048" y="2086"/>
                  </a:cubicBezTo>
                  <a:cubicBezTo>
                    <a:pt x="1049" y="2086"/>
                    <a:pt x="1049" y="2086"/>
                    <a:pt x="1050" y="2087"/>
                  </a:cubicBezTo>
                  <a:cubicBezTo>
                    <a:pt x="1052" y="2088"/>
                    <a:pt x="1055" y="2090"/>
                    <a:pt x="1058" y="2092"/>
                  </a:cubicBezTo>
                  <a:cubicBezTo>
                    <a:pt x="1060" y="2094"/>
                    <a:pt x="1063" y="2095"/>
                    <a:pt x="1065" y="2097"/>
                  </a:cubicBezTo>
                  <a:cubicBezTo>
                    <a:pt x="1067" y="2097"/>
                    <a:pt x="1068" y="2098"/>
                    <a:pt x="1069" y="2099"/>
                  </a:cubicBezTo>
                  <a:cubicBezTo>
                    <a:pt x="1071" y="2100"/>
                    <a:pt x="1072" y="2100"/>
                    <a:pt x="1073" y="2101"/>
                  </a:cubicBezTo>
                  <a:cubicBezTo>
                    <a:pt x="1076" y="2103"/>
                    <a:pt x="1078" y="2104"/>
                    <a:pt x="1080" y="2105"/>
                  </a:cubicBezTo>
                  <a:cubicBezTo>
                    <a:pt x="1083" y="2107"/>
                    <a:pt x="1085" y="2108"/>
                    <a:pt x="1087" y="2109"/>
                  </a:cubicBezTo>
                  <a:cubicBezTo>
                    <a:pt x="1088" y="2110"/>
                    <a:pt x="1089" y="2110"/>
                    <a:pt x="1089" y="2111"/>
                  </a:cubicBezTo>
                  <a:cubicBezTo>
                    <a:pt x="1090" y="2112"/>
                    <a:pt x="1091" y="2112"/>
                    <a:pt x="1092" y="2113"/>
                  </a:cubicBezTo>
                  <a:cubicBezTo>
                    <a:pt x="1093" y="2113"/>
                    <a:pt x="1093" y="2114"/>
                    <a:pt x="1094" y="2114"/>
                  </a:cubicBezTo>
                  <a:cubicBezTo>
                    <a:pt x="1095" y="2115"/>
                    <a:pt x="1095" y="2115"/>
                    <a:pt x="1096" y="2115"/>
                  </a:cubicBezTo>
                  <a:cubicBezTo>
                    <a:pt x="1097" y="2116"/>
                    <a:pt x="1098" y="2117"/>
                    <a:pt x="1098" y="2117"/>
                  </a:cubicBezTo>
                  <a:cubicBezTo>
                    <a:pt x="1099" y="2118"/>
                    <a:pt x="1099" y="2118"/>
                    <a:pt x="1099" y="2118"/>
                  </a:cubicBezTo>
                  <a:cubicBezTo>
                    <a:pt x="1099" y="2118"/>
                    <a:pt x="1099" y="2118"/>
                    <a:pt x="1099" y="2117"/>
                  </a:cubicBezTo>
                  <a:cubicBezTo>
                    <a:pt x="1098" y="2116"/>
                    <a:pt x="1098" y="2116"/>
                    <a:pt x="1097" y="2114"/>
                  </a:cubicBezTo>
                  <a:cubicBezTo>
                    <a:pt x="1097" y="2114"/>
                    <a:pt x="1096" y="2113"/>
                    <a:pt x="1096" y="2113"/>
                  </a:cubicBezTo>
                  <a:cubicBezTo>
                    <a:pt x="1095" y="2112"/>
                    <a:pt x="1095" y="2111"/>
                    <a:pt x="1094" y="2110"/>
                  </a:cubicBezTo>
                  <a:cubicBezTo>
                    <a:pt x="1093" y="2110"/>
                    <a:pt x="1093" y="2109"/>
                    <a:pt x="1092" y="2108"/>
                  </a:cubicBezTo>
                  <a:cubicBezTo>
                    <a:pt x="1091" y="2107"/>
                    <a:pt x="1090" y="2106"/>
                    <a:pt x="1090" y="2106"/>
                  </a:cubicBezTo>
                  <a:cubicBezTo>
                    <a:pt x="1089" y="2105"/>
                    <a:pt x="1088" y="2104"/>
                    <a:pt x="1087" y="2103"/>
                  </a:cubicBezTo>
                  <a:cubicBezTo>
                    <a:pt x="1086" y="2102"/>
                    <a:pt x="1085" y="2101"/>
                    <a:pt x="1084" y="2100"/>
                  </a:cubicBezTo>
                  <a:cubicBezTo>
                    <a:pt x="1082" y="2099"/>
                    <a:pt x="1079" y="2097"/>
                    <a:pt x="1077" y="2095"/>
                  </a:cubicBezTo>
                  <a:cubicBezTo>
                    <a:pt x="1076" y="2094"/>
                    <a:pt x="1075" y="2094"/>
                    <a:pt x="1073" y="2093"/>
                  </a:cubicBezTo>
                  <a:cubicBezTo>
                    <a:pt x="1072" y="2092"/>
                    <a:pt x="1071" y="2091"/>
                    <a:pt x="1070" y="2090"/>
                  </a:cubicBezTo>
                  <a:cubicBezTo>
                    <a:pt x="1067" y="2088"/>
                    <a:pt x="1064" y="2087"/>
                    <a:pt x="1062" y="2085"/>
                  </a:cubicBezTo>
                  <a:cubicBezTo>
                    <a:pt x="1059" y="2084"/>
                    <a:pt x="1057" y="2082"/>
                    <a:pt x="1054" y="2080"/>
                  </a:cubicBezTo>
                  <a:cubicBezTo>
                    <a:pt x="1053" y="2079"/>
                    <a:pt x="1052" y="2079"/>
                    <a:pt x="1050" y="2078"/>
                  </a:cubicBezTo>
                  <a:cubicBezTo>
                    <a:pt x="1049" y="2077"/>
                    <a:pt x="1048" y="2076"/>
                    <a:pt x="1047" y="2075"/>
                  </a:cubicBezTo>
                  <a:cubicBezTo>
                    <a:pt x="1046" y="2075"/>
                    <a:pt x="1044" y="2074"/>
                    <a:pt x="1043" y="2073"/>
                  </a:cubicBezTo>
                  <a:cubicBezTo>
                    <a:pt x="1042" y="2072"/>
                    <a:pt x="1041" y="2071"/>
                    <a:pt x="1040" y="2071"/>
                  </a:cubicBezTo>
                  <a:cubicBezTo>
                    <a:pt x="1040" y="2070"/>
                    <a:pt x="1039" y="2070"/>
                    <a:pt x="1039" y="2069"/>
                  </a:cubicBezTo>
                  <a:cubicBezTo>
                    <a:pt x="1038" y="2069"/>
                    <a:pt x="1038" y="2069"/>
                    <a:pt x="1037" y="2068"/>
                  </a:cubicBezTo>
                  <a:cubicBezTo>
                    <a:pt x="1036" y="2067"/>
                    <a:pt x="1035" y="2067"/>
                    <a:pt x="1035" y="2066"/>
                  </a:cubicBezTo>
                  <a:cubicBezTo>
                    <a:pt x="1034" y="2065"/>
                    <a:pt x="1033" y="2064"/>
                    <a:pt x="1032" y="2064"/>
                  </a:cubicBezTo>
                  <a:cubicBezTo>
                    <a:pt x="1032" y="2063"/>
                    <a:pt x="1031" y="2062"/>
                    <a:pt x="1030" y="2061"/>
                  </a:cubicBezTo>
                  <a:cubicBezTo>
                    <a:pt x="1029" y="2058"/>
                    <a:pt x="1028" y="2056"/>
                    <a:pt x="1026" y="2053"/>
                  </a:cubicBezTo>
                  <a:cubicBezTo>
                    <a:pt x="1026" y="2052"/>
                    <a:pt x="1025" y="2051"/>
                    <a:pt x="1025" y="2050"/>
                  </a:cubicBezTo>
                  <a:cubicBezTo>
                    <a:pt x="1024" y="2048"/>
                    <a:pt x="1023" y="2047"/>
                    <a:pt x="1023" y="2046"/>
                  </a:cubicBezTo>
                  <a:cubicBezTo>
                    <a:pt x="1021" y="2041"/>
                    <a:pt x="1019" y="2036"/>
                    <a:pt x="1018" y="2031"/>
                  </a:cubicBezTo>
                  <a:cubicBezTo>
                    <a:pt x="1017" y="2030"/>
                    <a:pt x="1017" y="2029"/>
                    <a:pt x="1017" y="2028"/>
                  </a:cubicBezTo>
                  <a:cubicBezTo>
                    <a:pt x="1016" y="2027"/>
                    <a:pt x="1016" y="2026"/>
                    <a:pt x="1016" y="2026"/>
                  </a:cubicBezTo>
                  <a:cubicBezTo>
                    <a:pt x="1016" y="2025"/>
                    <a:pt x="1016" y="2025"/>
                    <a:pt x="1016" y="2024"/>
                  </a:cubicBezTo>
                  <a:cubicBezTo>
                    <a:pt x="1015" y="2023"/>
                    <a:pt x="1015" y="2022"/>
                    <a:pt x="1015" y="2021"/>
                  </a:cubicBezTo>
                  <a:cubicBezTo>
                    <a:pt x="1015" y="2020"/>
                    <a:pt x="1014" y="2018"/>
                    <a:pt x="1014" y="2017"/>
                  </a:cubicBezTo>
                  <a:cubicBezTo>
                    <a:pt x="1013" y="2013"/>
                    <a:pt x="1013" y="2009"/>
                    <a:pt x="1013" y="2005"/>
                  </a:cubicBezTo>
                  <a:cubicBezTo>
                    <a:pt x="1013" y="2005"/>
                    <a:pt x="1013" y="2005"/>
                    <a:pt x="1013" y="2005"/>
                  </a:cubicBezTo>
                  <a:cubicBezTo>
                    <a:pt x="1015" y="1997"/>
                    <a:pt x="1018" y="1988"/>
                    <a:pt x="1023" y="1980"/>
                  </a:cubicBezTo>
                  <a:cubicBezTo>
                    <a:pt x="1048" y="1932"/>
                    <a:pt x="1078" y="1949"/>
                    <a:pt x="1117" y="1928"/>
                  </a:cubicBezTo>
                  <a:cubicBezTo>
                    <a:pt x="1106" y="1944"/>
                    <a:pt x="1100" y="1962"/>
                    <a:pt x="1098" y="1980"/>
                  </a:cubicBezTo>
                  <a:cubicBezTo>
                    <a:pt x="1098" y="1980"/>
                    <a:pt x="1097" y="1981"/>
                    <a:pt x="1097" y="1982"/>
                  </a:cubicBezTo>
                  <a:cubicBezTo>
                    <a:pt x="1096" y="1983"/>
                    <a:pt x="1095" y="1983"/>
                    <a:pt x="1095" y="1984"/>
                  </a:cubicBezTo>
                  <a:cubicBezTo>
                    <a:pt x="1094" y="1985"/>
                    <a:pt x="1093" y="1986"/>
                    <a:pt x="1093" y="1987"/>
                  </a:cubicBezTo>
                  <a:cubicBezTo>
                    <a:pt x="1092" y="1988"/>
                    <a:pt x="1091" y="1990"/>
                    <a:pt x="1090" y="1991"/>
                  </a:cubicBezTo>
                  <a:cubicBezTo>
                    <a:pt x="1090" y="1992"/>
                    <a:pt x="1089" y="1993"/>
                    <a:pt x="1088" y="1994"/>
                  </a:cubicBezTo>
                  <a:cubicBezTo>
                    <a:pt x="1088" y="1995"/>
                    <a:pt x="1088" y="1996"/>
                    <a:pt x="1087" y="1996"/>
                  </a:cubicBezTo>
                  <a:cubicBezTo>
                    <a:pt x="1087" y="1997"/>
                    <a:pt x="1087" y="1998"/>
                    <a:pt x="1086" y="1998"/>
                  </a:cubicBezTo>
                  <a:cubicBezTo>
                    <a:pt x="1086" y="2000"/>
                    <a:pt x="1085" y="2001"/>
                    <a:pt x="1084" y="2003"/>
                  </a:cubicBezTo>
                  <a:cubicBezTo>
                    <a:pt x="1083" y="2006"/>
                    <a:pt x="1082" y="2009"/>
                    <a:pt x="1081" y="2012"/>
                  </a:cubicBezTo>
                  <a:cubicBezTo>
                    <a:pt x="1080" y="2015"/>
                    <a:pt x="1079" y="2018"/>
                    <a:pt x="1078" y="2022"/>
                  </a:cubicBezTo>
                  <a:cubicBezTo>
                    <a:pt x="1077" y="2025"/>
                    <a:pt x="1077" y="2029"/>
                    <a:pt x="1076" y="2032"/>
                  </a:cubicBezTo>
                  <a:cubicBezTo>
                    <a:pt x="1076" y="2035"/>
                    <a:pt x="1076" y="2039"/>
                    <a:pt x="1075" y="2042"/>
                  </a:cubicBezTo>
                  <a:cubicBezTo>
                    <a:pt x="1075" y="2043"/>
                    <a:pt x="1075" y="2045"/>
                    <a:pt x="1075" y="2046"/>
                  </a:cubicBezTo>
                  <a:cubicBezTo>
                    <a:pt x="1075" y="2047"/>
                    <a:pt x="1075" y="2048"/>
                    <a:pt x="1075" y="2049"/>
                  </a:cubicBezTo>
                  <a:cubicBezTo>
                    <a:pt x="1075" y="2049"/>
                    <a:pt x="1075" y="2050"/>
                    <a:pt x="1075" y="2051"/>
                  </a:cubicBezTo>
                  <a:cubicBezTo>
                    <a:pt x="1076" y="2052"/>
                    <a:pt x="1076" y="2054"/>
                    <a:pt x="1076" y="2055"/>
                  </a:cubicBezTo>
                  <a:cubicBezTo>
                    <a:pt x="1076" y="2057"/>
                    <a:pt x="1076" y="2058"/>
                    <a:pt x="1076" y="2059"/>
                  </a:cubicBezTo>
                  <a:cubicBezTo>
                    <a:pt x="1076" y="2060"/>
                    <a:pt x="1077" y="2062"/>
                    <a:pt x="1077" y="2063"/>
                  </a:cubicBezTo>
                  <a:cubicBezTo>
                    <a:pt x="1077" y="2064"/>
                    <a:pt x="1077" y="2065"/>
                    <a:pt x="1078" y="2066"/>
                  </a:cubicBezTo>
                  <a:cubicBezTo>
                    <a:pt x="1078" y="2067"/>
                    <a:pt x="1078" y="2068"/>
                    <a:pt x="1078" y="2069"/>
                  </a:cubicBezTo>
                  <a:cubicBezTo>
                    <a:pt x="1078" y="2070"/>
                    <a:pt x="1079" y="2071"/>
                    <a:pt x="1079" y="2071"/>
                  </a:cubicBezTo>
                  <a:cubicBezTo>
                    <a:pt x="1079" y="2073"/>
                    <a:pt x="1080" y="2074"/>
                    <a:pt x="1080" y="2075"/>
                  </a:cubicBezTo>
                  <a:cubicBezTo>
                    <a:pt x="1080" y="2075"/>
                    <a:pt x="1080" y="2076"/>
                    <a:pt x="1080" y="2076"/>
                  </a:cubicBezTo>
                  <a:cubicBezTo>
                    <a:pt x="1080" y="2076"/>
                    <a:pt x="1080" y="2075"/>
                    <a:pt x="1080" y="2074"/>
                  </a:cubicBezTo>
                  <a:cubicBezTo>
                    <a:pt x="1080" y="2074"/>
                    <a:pt x="1080" y="2072"/>
                    <a:pt x="1080" y="2071"/>
                  </a:cubicBezTo>
                  <a:cubicBezTo>
                    <a:pt x="1080" y="2070"/>
                    <a:pt x="1080" y="2069"/>
                    <a:pt x="1080" y="2069"/>
                  </a:cubicBezTo>
                  <a:cubicBezTo>
                    <a:pt x="1080" y="2068"/>
                    <a:pt x="1081" y="2067"/>
                    <a:pt x="1081" y="2066"/>
                  </a:cubicBezTo>
                  <a:cubicBezTo>
                    <a:pt x="1081" y="2065"/>
                    <a:pt x="1081" y="2064"/>
                    <a:pt x="1081" y="2063"/>
                  </a:cubicBezTo>
                  <a:cubicBezTo>
                    <a:pt x="1081" y="2061"/>
                    <a:pt x="1081" y="2060"/>
                    <a:pt x="1081" y="2059"/>
                  </a:cubicBezTo>
                  <a:cubicBezTo>
                    <a:pt x="1081" y="2058"/>
                    <a:pt x="1081" y="2056"/>
                    <a:pt x="1081" y="2055"/>
                  </a:cubicBezTo>
                  <a:cubicBezTo>
                    <a:pt x="1081" y="2054"/>
                    <a:pt x="1081" y="2052"/>
                    <a:pt x="1081" y="2051"/>
                  </a:cubicBezTo>
                  <a:cubicBezTo>
                    <a:pt x="1081" y="2050"/>
                    <a:pt x="1082" y="2050"/>
                    <a:pt x="1082" y="2049"/>
                  </a:cubicBezTo>
                  <a:cubicBezTo>
                    <a:pt x="1082" y="2048"/>
                    <a:pt x="1082" y="2048"/>
                    <a:pt x="1082" y="2047"/>
                  </a:cubicBezTo>
                  <a:cubicBezTo>
                    <a:pt x="1082" y="2048"/>
                    <a:pt x="1082" y="2049"/>
                    <a:pt x="1082" y="2050"/>
                  </a:cubicBezTo>
                  <a:cubicBezTo>
                    <a:pt x="1083" y="2051"/>
                    <a:pt x="1083" y="2052"/>
                    <a:pt x="1083" y="2052"/>
                  </a:cubicBezTo>
                  <a:cubicBezTo>
                    <a:pt x="1083" y="2053"/>
                    <a:pt x="1084" y="2054"/>
                    <a:pt x="1084" y="2055"/>
                  </a:cubicBezTo>
                  <a:cubicBezTo>
                    <a:pt x="1084" y="2057"/>
                    <a:pt x="1085" y="2059"/>
                    <a:pt x="1086" y="2061"/>
                  </a:cubicBezTo>
                  <a:cubicBezTo>
                    <a:pt x="1086" y="2062"/>
                    <a:pt x="1087" y="2064"/>
                    <a:pt x="1087" y="2066"/>
                  </a:cubicBezTo>
                  <a:cubicBezTo>
                    <a:pt x="1088" y="2067"/>
                    <a:pt x="1088" y="2068"/>
                    <a:pt x="1088" y="2069"/>
                  </a:cubicBezTo>
                  <a:cubicBezTo>
                    <a:pt x="1089" y="2069"/>
                    <a:pt x="1089" y="2070"/>
                    <a:pt x="1089" y="2071"/>
                  </a:cubicBezTo>
                  <a:cubicBezTo>
                    <a:pt x="1090" y="2073"/>
                    <a:pt x="1090" y="2074"/>
                    <a:pt x="1090" y="2076"/>
                  </a:cubicBezTo>
                  <a:cubicBezTo>
                    <a:pt x="1090" y="2077"/>
                    <a:pt x="1091" y="2077"/>
                    <a:pt x="1091" y="2078"/>
                  </a:cubicBezTo>
                  <a:cubicBezTo>
                    <a:pt x="1091" y="2079"/>
                    <a:pt x="1091" y="2079"/>
                    <a:pt x="1091" y="2080"/>
                  </a:cubicBezTo>
                  <a:cubicBezTo>
                    <a:pt x="1091" y="2081"/>
                    <a:pt x="1091" y="2081"/>
                    <a:pt x="1091" y="2082"/>
                  </a:cubicBezTo>
                  <a:cubicBezTo>
                    <a:pt x="1091" y="2083"/>
                    <a:pt x="1091" y="2083"/>
                    <a:pt x="1091" y="2084"/>
                  </a:cubicBezTo>
                  <a:cubicBezTo>
                    <a:pt x="1091" y="2085"/>
                    <a:pt x="1092" y="2086"/>
                    <a:pt x="1092" y="2087"/>
                  </a:cubicBezTo>
                  <a:cubicBezTo>
                    <a:pt x="1092" y="2088"/>
                    <a:pt x="1091" y="2088"/>
                    <a:pt x="1091" y="2089"/>
                  </a:cubicBezTo>
                  <a:cubicBezTo>
                    <a:pt x="1091" y="2089"/>
                    <a:pt x="1091" y="2090"/>
                    <a:pt x="1091" y="2090"/>
                  </a:cubicBezTo>
                  <a:cubicBezTo>
                    <a:pt x="1091" y="2090"/>
                    <a:pt x="1092" y="2089"/>
                    <a:pt x="1092" y="2089"/>
                  </a:cubicBezTo>
                  <a:cubicBezTo>
                    <a:pt x="1092" y="2089"/>
                    <a:pt x="1093" y="2088"/>
                    <a:pt x="1093" y="2087"/>
                  </a:cubicBezTo>
                  <a:cubicBezTo>
                    <a:pt x="1094" y="2087"/>
                    <a:pt x="1094" y="2086"/>
                    <a:pt x="1094" y="2084"/>
                  </a:cubicBezTo>
                  <a:cubicBezTo>
                    <a:pt x="1095" y="2084"/>
                    <a:pt x="1095" y="2083"/>
                    <a:pt x="1095" y="2082"/>
                  </a:cubicBezTo>
                  <a:cubicBezTo>
                    <a:pt x="1095" y="2082"/>
                    <a:pt x="1095" y="2081"/>
                    <a:pt x="1096" y="2080"/>
                  </a:cubicBezTo>
                  <a:cubicBezTo>
                    <a:pt x="1096" y="2079"/>
                    <a:pt x="1096" y="2077"/>
                    <a:pt x="1096" y="2075"/>
                  </a:cubicBezTo>
                  <a:cubicBezTo>
                    <a:pt x="1096" y="2073"/>
                    <a:pt x="1096" y="2072"/>
                    <a:pt x="1096" y="2070"/>
                  </a:cubicBezTo>
                  <a:cubicBezTo>
                    <a:pt x="1096" y="2068"/>
                    <a:pt x="1095" y="2066"/>
                    <a:pt x="1095" y="2064"/>
                  </a:cubicBezTo>
                  <a:cubicBezTo>
                    <a:pt x="1094" y="2062"/>
                    <a:pt x="1094" y="2060"/>
                    <a:pt x="1093" y="2058"/>
                  </a:cubicBezTo>
                  <a:cubicBezTo>
                    <a:pt x="1092" y="2056"/>
                    <a:pt x="1092" y="2054"/>
                    <a:pt x="1091" y="2053"/>
                  </a:cubicBezTo>
                  <a:cubicBezTo>
                    <a:pt x="1091" y="2052"/>
                    <a:pt x="1090" y="2051"/>
                    <a:pt x="1090" y="2050"/>
                  </a:cubicBezTo>
                  <a:cubicBezTo>
                    <a:pt x="1090" y="2049"/>
                    <a:pt x="1089" y="2048"/>
                    <a:pt x="1089" y="2048"/>
                  </a:cubicBezTo>
                  <a:cubicBezTo>
                    <a:pt x="1087" y="2044"/>
                    <a:pt x="1086" y="2041"/>
                    <a:pt x="1085" y="2039"/>
                  </a:cubicBezTo>
                  <a:cubicBezTo>
                    <a:pt x="1084" y="2037"/>
                    <a:pt x="1084" y="2036"/>
                    <a:pt x="1083" y="2035"/>
                  </a:cubicBezTo>
                  <a:cubicBezTo>
                    <a:pt x="1084" y="2034"/>
                    <a:pt x="1084" y="2034"/>
                    <a:pt x="1084" y="2033"/>
                  </a:cubicBezTo>
                  <a:cubicBezTo>
                    <a:pt x="1084" y="2030"/>
                    <a:pt x="1085" y="2027"/>
                    <a:pt x="1086" y="2024"/>
                  </a:cubicBezTo>
                  <a:cubicBezTo>
                    <a:pt x="1086" y="2020"/>
                    <a:pt x="1087" y="2017"/>
                    <a:pt x="1088" y="2014"/>
                  </a:cubicBezTo>
                  <a:cubicBezTo>
                    <a:pt x="1088" y="2013"/>
                    <a:pt x="1089" y="2011"/>
                    <a:pt x="1089" y="2010"/>
                  </a:cubicBezTo>
                  <a:cubicBezTo>
                    <a:pt x="1090" y="2008"/>
                    <a:pt x="1090" y="2007"/>
                    <a:pt x="1091" y="2005"/>
                  </a:cubicBezTo>
                  <a:cubicBezTo>
                    <a:pt x="1091" y="2004"/>
                    <a:pt x="1092" y="2002"/>
                    <a:pt x="1092" y="2001"/>
                  </a:cubicBezTo>
                  <a:cubicBezTo>
                    <a:pt x="1092" y="2000"/>
                    <a:pt x="1093" y="2000"/>
                    <a:pt x="1093" y="1999"/>
                  </a:cubicBezTo>
                  <a:cubicBezTo>
                    <a:pt x="1093" y="1998"/>
                    <a:pt x="1093" y="1998"/>
                    <a:pt x="1094" y="1997"/>
                  </a:cubicBezTo>
                  <a:cubicBezTo>
                    <a:pt x="1094" y="1996"/>
                    <a:pt x="1095" y="1994"/>
                    <a:pt x="1095" y="1993"/>
                  </a:cubicBezTo>
                  <a:cubicBezTo>
                    <a:pt x="1096" y="1992"/>
                    <a:pt x="1096" y="1991"/>
                    <a:pt x="1097" y="1990"/>
                  </a:cubicBezTo>
                  <a:cubicBezTo>
                    <a:pt x="1097" y="1989"/>
                    <a:pt x="1097" y="1988"/>
                    <a:pt x="1098" y="1987"/>
                  </a:cubicBezTo>
                  <a:cubicBezTo>
                    <a:pt x="1095" y="2039"/>
                    <a:pt x="1124" y="2098"/>
                    <a:pt x="1153" y="2156"/>
                  </a:cubicBezTo>
                  <a:cubicBezTo>
                    <a:pt x="1152" y="2156"/>
                    <a:pt x="1152" y="2157"/>
                    <a:pt x="1152" y="2157"/>
                  </a:cubicBezTo>
                  <a:cubicBezTo>
                    <a:pt x="1151" y="2161"/>
                    <a:pt x="1150" y="2166"/>
                    <a:pt x="1149" y="2171"/>
                  </a:cubicBezTo>
                  <a:cubicBezTo>
                    <a:pt x="1149" y="2173"/>
                    <a:pt x="1149" y="2176"/>
                    <a:pt x="1149" y="2178"/>
                  </a:cubicBezTo>
                  <a:cubicBezTo>
                    <a:pt x="1149" y="2179"/>
                    <a:pt x="1149" y="2180"/>
                    <a:pt x="1149" y="2180"/>
                  </a:cubicBezTo>
                  <a:cubicBezTo>
                    <a:pt x="1149" y="2181"/>
                    <a:pt x="1149" y="2182"/>
                    <a:pt x="1149" y="2183"/>
                  </a:cubicBezTo>
                  <a:cubicBezTo>
                    <a:pt x="1149" y="2184"/>
                    <a:pt x="1149" y="2185"/>
                    <a:pt x="1149" y="2187"/>
                  </a:cubicBezTo>
                  <a:cubicBezTo>
                    <a:pt x="1150" y="2192"/>
                    <a:pt x="1151" y="2198"/>
                    <a:pt x="1152" y="2204"/>
                  </a:cubicBezTo>
                  <a:cubicBezTo>
                    <a:pt x="1152" y="2207"/>
                    <a:pt x="1153" y="2210"/>
                    <a:pt x="1153" y="2213"/>
                  </a:cubicBezTo>
                  <a:cubicBezTo>
                    <a:pt x="1154" y="2215"/>
                    <a:pt x="1154" y="2216"/>
                    <a:pt x="1154" y="2218"/>
                  </a:cubicBezTo>
                  <a:cubicBezTo>
                    <a:pt x="1154" y="2219"/>
                    <a:pt x="1154" y="2220"/>
                    <a:pt x="1154" y="2220"/>
                  </a:cubicBezTo>
                  <a:cubicBezTo>
                    <a:pt x="1155" y="2221"/>
                    <a:pt x="1155" y="2221"/>
                    <a:pt x="1155" y="2221"/>
                  </a:cubicBezTo>
                  <a:cubicBezTo>
                    <a:pt x="1155" y="2222"/>
                    <a:pt x="1155" y="2222"/>
                    <a:pt x="1155" y="2222"/>
                  </a:cubicBezTo>
                  <a:cubicBezTo>
                    <a:pt x="1155" y="2222"/>
                    <a:pt x="1155" y="2222"/>
                    <a:pt x="1155" y="2222"/>
                  </a:cubicBezTo>
                  <a:cubicBezTo>
                    <a:pt x="1155" y="2222"/>
                    <a:pt x="1155" y="2222"/>
                    <a:pt x="1155" y="2222"/>
                  </a:cubicBezTo>
                  <a:cubicBezTo>
                    <a:pt x="1155" y="2223"/>
                    <a:pt x="1155" y="2223"/>
                    <a:pt x="1155" y="2223"/>
                  </a:cubicBezTo>
                  <a:cubicBezTo>
                    <a:pt x="1155" y="2224"/>
                    <a:pt x="1155" y="2226"/>
                    <a:pt x="1155" y="2227"/>
                  </a:cubicBezTo>
                  <a:cubicBezTo>
                    <a:pt x="1155" y="2228"/>
                    <a:pt x="1155" y="2229"/>
                    <a:pt x="1154" y="2229"/>
                  </a:cubicBezTo>
                  <a:cubicBezTo>
                    <a:pt x="1154" y="2231"/>
                    <a:pt x="1153" y="2232"/>
                    <a:pt x="1152" y="2234"/>
                  </a:cubicBezTo>
                  <a:cubicBezTo>
                    <a:pt x="1152" y="2235"/>
                    <a:pt x="1151" y="2236"/>
                    <a:pt x="1151" y="2237"/>
                  </a:cubicBezTo>
                  <a:cubicBezTo>
                    <a:pt x="1151" y="2237"/>
                    <a:pt x="1150" y="2238"/>
                    <a:pt x="1150" y="2238"/>
                  </a:cubicBezTo>
                  <a:cubicBezTo>
                    <a:pt x="1150" y="2238"/>
                    <a:pt x="1150" y="2239"/>
                    <a:pt x="1149" y="2239"/>
                  </a:cubicBezTo>
                  <a:cubicBezTo>
                    <a:pt x="1149" y="2240"/>
                    <a:pt x="1148" y="2241"/>
                    <a:pt x="1147" y="2242"/>
                  </a:cubicBezTo>
                  <a:cubicBezTo>
                    <a:pt x="1147" y="2242"/>
                    <a:pt x="1147" y="2243"/>
                    <a:pt x="1146" y="2243"/>
                  </a:cubicBezTo>
                  <a:cubicBezTo>
                    <a:pt x="1146" y="2243"/>
                    <a:pt x="1146" y="2244"/>
                    <a:pt x="1145" y="2244"/>
                  </a:cubicBezTo>
                  <a:cubicBezTo>
                    <a:pt x="1144" y="2246"/>
                    <a:pt x="1142" y="2248"/>
                    <a:pt x="1141" y="2249"/>
                  </a:cubicBezTo>
                  <a:cubicBezTo>
                    <a:pt x="1139" y="2251"/>
                    <a:pt x="1138" y="2253"/>
                    <a:pt x="1136" y="2255"/>
                  </a:cubicBezTo>
                  <a:cubicBezTo>
                    <a:pt x="1136" y="2255"/>
                    <a:pt x="1135" y="2256"/>
                    <a:pt x="1135" y="2256"/>
                  </a:cubicBezTo>
                  <a:cubicBezTo>
                    <a:pt x="1135" y="2257"/>
                    <a:pt x="1134" y="2257"/>
                    <a:pt x="1134" y="2258"/>
                  </a:cubicBezTo>
                  <a:cubicBezTo>
                    <a:pt x="1133" y="2259"/>
                    <a:pt x="1133" y="2260"/>
                    <a:pt x="1132" y="2261"/>
                  </a:cubicBezTo>
                  <a:cubicBezTo>
                    <a:pt x="1131" y="2263"/>
                    <a:pt x="1130" y="2265"/>
                    <a:pt x="1129" y="2267"/>
                  </a:cubicBezTo>
                  <a:cubicBezTo>
                    <a:pt x="1128" y="2269"/>
                    <a:pt x="1128" y="2271"/>
                    <a:pt x="1127" y="2272"/>
                  </a:cubicBezTo>
                  <a:cubicBezTo>
                    <a:pt x="1127" y="2274"/>
                    <a:pt x="1126" y="2276"/>
                    <a:pt x="1126" y="2277"/>
                  </a:cubicBezTo>
                  <a:cubicBezTo>
                    <a:pt x="1126" y="2279"/>
                    <a:pt x="1126" y="2280"/>
                    <a:pt x="1125" y="2281"/>
                  </a:cubicBezTo>
                  <a:cubicBezTo>
                    <a:pt x="1125" y="2282"/>
                    <a:pt x="1125" y="2283"/>
                    <a:pt x="1125" y="2284"/>
                  </a:cubicBezTo>
                  <a:cubicBezTo>
                    <a:pt x="1125" y="2284"/>
                    <a:pt x="1125" y="2285"/>
                    <a:pt x="1125" y="2285"/>
                  </a:cubicBezTo>
                  <a:cubicBezTo>
                    <a:pt x="1125" y="2285"/>
                    <a:pt x="1126" y="2284"/>
                    <a:pt x="1126" y="2284"/>
                  </a:cubicBezTo>
                  <a:cubicBezTo>
                    <a:pt x="1126" y="2283"/>
                    <a:pt x="1127" y="2283"/>
                    <a:pt x="1127" y="2282"/>
                  </a:cubicBezTo>
                  <a:cubicBezTo>
                    <a:pt x="1128" y="2280"/>
                    <a:pt x="1129" y="2277"/>
                    <a:pt x="1131" y="2274"/>
                  </a:cubicBezTo>
                  <a:cubicBezTo>
                    <a:pt x="1133" y="2271"/>
                    <a:pt x="1135" y="2268"/>
                    <a:pt x="1138" y="2265"/>
                  </a:cubicBezTo>
                  <a:cubicBezTo>
                    <a:pt x="1139" y="2264"/>
                    <a:pt x="1139" y="2263"/>
                    <a:pt x="1140" y="2262"/>
                  </a:cubicBezTo>
                  <a:cubicBezTo>
                    <a:pt x="1141" y="2261"/>
                    <a:pt x="1141" y="2261"/>
                    <a:pt x="1142" y="2260"/>
                  </a:cubicBezTo>
                  <a:cubicBezTo>
                    <a:pt x="1144" y="2258"/>
                    <a:pt x="1145" y="2256"/>
                    <a:pt x="1147" y="2255"/>
                  </a:cubicBezTo>
                  <a:cubicBezTo>
                    <a:pt x="1148" y="2253"/>
                    <a:pt x="1150" y="2251"/>
                    <a:pt x="1151" y="2249"/>
                  </a:cubicBezTo>
                  <a:cubicBezTo>
                    <a:pt x="1152" y="2248"/>
                    <a:pt x="1153" y="2247"/>
                    <a:pt x="1153" y="2246"/>
                  </a:cubicBezTo>
                  <a:cubicBezTo>
                    <a:pt x="1154" y="2245"/>
                    <a:pt x="1155" y="2244"/>
                    <a:pt x="1155" y="2243"/>
                  </a:cubicBezTo>
                  <a:cubicBezTo>
                    <a:pt x="1156" y="2242"/>
                    <a:pt x="1156" y="2242"/>
                    <a:pt x="1156" y="2242"/>
                  </a:cubicBezTo>
                  <a:cubicBezTo>
                    <a:pt x="1156" y="2245"/>
                    <a:pt x="1156" y="2248"/>
                    <a:pt x="1155" y="2251"/>
                  </a:cubicBezTo>
                  <a:cubicBezTo>
                    <a:pt x="1155" y="2252"/>
                    <a:pt x="1155" y="2254"/>
                    <a:pt x="1155" y="2255"/>
                  </a:cubicBezTo>
                  <a:cubicBezTo>
                    <a:pt x="1155" y="2257"/>
                    <a:pt x="1155" y="2259"/>
                    <a:pt x="1155" y="2260"/>
                  </a:cubicBezTo>
                  <a:cubicBezTo>
                    <a:pt x="1154" y="2266"/>
                    <a:pt x="1153" y="2272"/>
                    <a:pt x="1151" y="2278"/>
                  </a:cubicBezTo>
                  <a:cubicBezTo>
                    <a:pt x="1151" y="2279"/>
                    <a:pt x="1150" y="2281"/>
                    <a:pt x="1150" y="2282"/>
                  </a:cubicBezTo>
                  <a:cubicBezTo>
                    <a:pt x="1150" y="2284"/>
                    <a:pt x="1149" y="2285"/>
                    <a:pt x="1149" y="2286"/>
                  </a:cubicBezTo>
                  <a:cubicBezTo>
                    <a:pt x="1148" y="2289"/>
                    <a:pt x="1147" y="2292"/>
                    <a:pt x="1146" y="2294"/>
                  </a:cubicBezTo>
                  <a:cubicBezTo>
                    <a:pt x="1146" y="2295"/>
                    <a:pt x="1146" y="2296"/>
                    <a:pt x="1145" y="2296"/>
                  </a:cubicBezTo>
                  <a:cubicBezTo>
                    <a:pt x="1145" y="2297"/>
                    <a:pt x="1145" y="2298"/>
                    <a:pt x="1145" y="2298"/>
                  </a:cubicBezTo>
                  <a:cubicBezTo>
                    <a:pt x="1144" y="2299"/>
                    <a:pt x="1144" y="2301"/>
                    <a:pt x="1143" y="2302"/>
                  </a:cubicBezTo>
                  <a:cubicBezTo>
                    <a:pt x="1143" y="2303"/>
                    <a:pt x="1142" y="2304"/>
                    <a:pt x="1142" y="2305"/>
                  </a:cubicBezTo>
                  <a:cubicBezTo>
                    <a:pt x="1141" y="2306"/>
                    <a:pt x="1140" y="2307"/>
                    <a:pt x="1140" y="2309"/>
                  </a:cubicBezTo>
                  <a:cubicBezTo>
                    <a:pt x="1140" y="2309"/>
                    <a:pt x="1139" y="2310"/>
                    <a:pt x="1139" y="2310"/>
                  </a:cubicBezTo>
                  <a:cubicBezTo>
                    <a:pt x="1139" y="2311"/>
                    <a:pt x="1139" y="2311"/>
                    <a:pt x="1138" y="2312"/>
                  </a:cubicBezTo>
                  <a:cubicBezTo>
                    <a:pt x="1138" y="2313"/>
                    <a:pt x="1137" y="2314"/>
                    <a:pt x="1137" y="2315"/>
                  </a:cubicBezTo>
                  <a:cubicBezTo>
                    <a:pt x="1136" y="2317"/>
                    <a:pt x="1135" y="2318"/>
                    <a:pt x="1134" y="2320"/>
                  </a:cubicBezTo>
                  <a:cubicBezTo>
                    <a:pt x="1132" y="2324"/>
                    <a:pt x="1130" y="2326"/>
                    <a:pt x="1128" y="2329"/>
                  </a:cubicBezTo>
                  <a:cubicBezTo>
                    <a:pt x="1128" y="2330"/>
                    <a:pt x="1127" y="2331"/>
                    <a:pt x="1126" y="2332"/>
                  </a:cubicBezTo>
                  <a:cubicBezTo>
                    <a:pt x="1126" y="2333"/>
                    <a:pt x="1125" y="2333"/>
                    <a:pt x="1125" y="2334"/>
                  </a:cubicBezTo>
                  <a:cubicBezTo>
                    <a:pt x="1124" y="2335"/>
                    <a:pt x="1123" y="2336"/>
                    <a:pt x="1123" y="2336"/>
                  </a:cubicBezTo>
                  <a:cubicBezTo>
                    <a:pt x="1123" y="2336"/>
                    <a:pt x="1124" y="2335"/>
                    <a:pt x="1125" y="2334"/>
                  </a:cubicBezTo>
                  <a:cubicBezTo>
                    <a:pt x="1125" y="2334"/>
                    <a:pt x="1126" y="2333"/>
                    <a:pt x="1127" y="2332"/>
                  </a:cubicBezTo>
                  <a:cubicBezTo>
                    <a:pt x="1128" y="2332"/>
                    <a:pt x="1129" y="2331"/>
                    <a:pt x="1130" y="2330"/>
                  </a:cubicBezTo>
                  <a:cubicBezTo>
                    <a:pt x="1131" y="2328"/>
                    <a:pt x="1134" y="2325"/>
                    <a:pt x="1136" y="2322"/>
                  </a:cubicBezTo>
                  <a:cubicBezTo>
                    <a:pt x="1137" y="2320"/>
                    <a:pt x="1139" y="2319"/>
                    <a:pt x="1140" y="2317"/>
                  </a:cubicBezTo>
                  <a:cubicBezTo>
                    <a:pt x="1141" y="2316"/>
                    <a:pt x="1141" y="2315"/>
                    <a:pt x="1142" y="2314"/>
                  </a:cubicBezTo>
                  <a:cubicBezTo>
                    <a:pt x="1142" y="2313"/>
                    <a:pt x="1143" y="2313"/>
                    <a:pt x="1143" y="2312"/>
                  </a:cubicBezTo>
                  <a:cubicBezTo>
                    <a:pt x="1143" y="2312"/>
                    <a:pt x="1144" y="2311"/>
                    <a:pt x="1144" y="2311"/>
                  </a:cubicBezTo>
                  <a:cubicBezTo>
                    <a:pt x="1145" y="2310"/>
                    <a:pt x="1145" y="2309"/>
                    <a:pt x="1146" y="2308"/>
                  </a:cubicBezTo>
                  <a:cubicBezTo>
                    <a:pt x="1147" y="2306"/>
                    <a:pt x="1147" y="2305"/>
                    <a:pt x="1148" y="2304"/>
                  </a:cubicBezTo>
                  <a:cubicBezTo>
                    <a:pt x="1148" y="2303"/>
                    <a:pt x="1149" y="2302"/>
                    <a:pt x="1150" y="2300"/>
                  </a:cubicBezTo>
                  <a:cubicBezTo>
                    <a:pt x="1150" y="2300"/>
                    <a:pt x="1150" y="2299"/>
                    <a:pt x="1151" y="2299"/>
                  </a:cubicBezTo>
                  <a:cubicBezTo>
                    <a:pt x="1151" y="2298"/>
                    <a:pt x="1151" y="2297"/>
                    <a:pt x="1152" y="2297"/>
                  </a:cubicBezTo>
                  <a:cubicBezTo>
                    <a:pt x="1152" y="2295"/>
                    <a:pt x="1153" y="2293"/>
                    <a:pt x="1154" y="2291"/>
                  </a:cubicBezTo>
                  <a:cubicBezTo>
                    <a:pt x="1154" y="2292"/>
                    <a:pt x="1154" y="2292"/>
                    <a:pt x="1154" y="2292"/>
                  </a:cubicBezTo>
                  <a:cubicBezTo>
                    <a:pt x="1154" y="2294"/>
                    <a:pt x="1154" y="2295"/>
                    <a:pt x="1154" y="2297"/>
                  </a:cubicBezTo>
                  <a:cubicBezTo>
                    <a:pt x="1154" y="2298"/>
                    <a:pt x="1154" y="2300"/>
                    <a:pt x="1154" y="2302"/>
                  </a:cubicBezTo>
                  <a:cubicBezTo>
                    <a:pt x="1154" y="2305"/>
                    <a:pt x="1154" y="2308"/>
                    <a:pt x="1154" y="2311"/>
                  </a:cubicBezTo>
                  <a:cubicBezTo>
                    <a:pt x="1154" y="2312"/>
                    <a:pt x="1154" y="2314"/>
                    <a:pt x="1154" y="2316"/>
                  </a:cubicBezTo>
                  <a:cubicBezTo>
                    <a:pt x="1153" y="2317"/>
                    <a:pt x="1153" y="2319"/>
                    <a:pt x="1153" y="2320"/>
                  </a:cubicBezTo>
                  <a:cubicBezTo>
                    <a:pt x="1153" y="2323"/>
                    <a:pt x="1153" y="2326"/>
                    <a:pt x="1152" y="2329"/>
                  </a:cubicBezTo>
                  <a:cubicBezTo>
                    <a:pt x="1152" y="2332"/>
                    <a:pt x="1152" y="2335"/>
                    <a:pt x="1151" y="2337"/>
                  </a:cubicBezTo>
                  <a:cubicBezTo>
                    <a:pt x="1150" y="2340"/>
                    <a:pt x="1150" y="2342"/>
                    <a:pt x="1149" y="2344"/>
                  </a:cubicBezTo>
                  <a:cubicBezTo>
                    <a:pt x="1149" y="2346"/>
                    <a:pt x="1148" y="2347"/>
                    <a:pt x="1148" y="2348"/>
                  </a:cubicBezTo>
                  <a:cubicBezTo>
                    <a:pt x="1148" y="2349"/>
                    <a:pt x="1147" y="2350"/>
                    <a:pt x="1147" y="2350"/>
                  </a:cubicBezTo>
                  <a:cubicBezTo>
                    <a:pt x="1146" y="2351"/>
                    <a:pt x="1146" y="2352"/>
                    <a:pt x="1146" y="2353"/>
                  </a:cubicBezTo>
                  <a:cubicBezTo>
                    <a:pt x="1145" y="2354"/>
                    <a:pt x="1145" y="2354"/>
                    <a:pt x="1145" y="2355"/>
                  </a:cubicBezTo>
                  <a:cubicBezTo>
                    <a:pt x="1144" y="2356"/>
                    <a:pt x="1144" y="2357"/>
                    <a:pt x="1143" y="2358"/>
                  </a:cubicBezTo>
                  <a:cubicBezTo>
                    <a:pt x="1143" y="2358"/>
                    <a:pt x="1143" y="2359"/>
                    <a:pt x="1143" y="2359"/>
                  </a:cubicBezTo>
                  <a:cubicBezTo>
                    <a:pt x="1143" y="2359"/>
                    <a:pt x="1143" y="2359"/>
                    <a:pt x="1144" y="2358"/>
                  </a:cubicBezTo>
                  <a:cubicBezTo>
                    <a:pt x="1144" y="2358"/>
                    <a:pt x="1145" y="2357"/>
                    <a:pt x="1146" y="2356"/>
                  </a:cubicBezTo>
                  <a:cubicBezTo>
                    <a:pt x="1147" y="2355"/>
                    <a:pt x="1147" y="2355"/>
                    <a:pt x="1148" y="2354"/>
                  </a:cubicBezTo>
                  <a:cubicBezTo>
                    <a:pt x="1148" y="2353"/>
                    <a:pt x="1149" y="2353"/>
                    <a:pt x="1149" y="2352"/>
                  </a:cubicBezTo>
                  <a:cubicBezTo>
                    <a:pt x="1150" y="2351"/>
                    <a:pt x="1151" y="2350"/>
                    <a:pt x="1151" y="2349"/>
                  </a:cubicBezTo>
                  <a:cubicBezTo>
                    <a:pt x="1152" y="2348"/>
                    <a:pt x="1153" y="2347"/>
                    <a:pt x="1153" y="2346"/>
                  </a:cubicBezTo>
                  <a:cubicBezTo>
                    <a:pt x="1154" y="2344"/>
                    <a:pt x="1156" y="2342"/>
                    <a:pt x="1157" y="2339"/>
                  </a:cubicBezTo>
                  <a:cubicBezTo>
                    <a:pt x="1158" y="2336"/>
                    <a:pt x="1159" y="2333"/>
                    <a:pt x="1159" y="2330"/>
                  </a:cubicBezTo>
                  <a:cubicBezTo>
                    <a:pt x="1160" y="2329"/>
                    <a:pt x="1160" y="2327"/>
                    <a:pt x="1160" y="2326"/>
                  </a:cubicBezTo>
                  <a:cubicBezTo>
                    <a:pt x="1161" y="2324"/>
                    <a:pt x="1161" y="2323"/>
                    <a:pt x="1161" y="2321"/>
                  </a:cubicBezTo>
                  <a:cubicBezTo>
                    <a:pt x="1161" y="2319"/>
                    <a:pt x="1161" y="2318"/>
                    <a:pt x="1161" y="2316"/>
                  </a:cubicBezTo>
                  <a:cubicBezTo>
                    <a:pt x="1161" y="2314"/>
                    <a:pt x="1162" y="2313"/>
                    <a:pt x="1162" y="2311"/>
                  </a:cubicBezTo>
                  <a:cubicBezTo>
                    <a:pt x="1162" y="2308"/>
                    <a:pt x="1162" y="2305"/>
                    <a:pt x="1161" y="2301"/>
                  </a:cubicBezTo>
                  <a:cubicBezTo>
                    <a:pt x="1161" y="2300"/>
                    <a:pt x="1161" y="2298"/>
                    <a:pt x="1161" y="2297"/>
                  </a:cubicBezTo>
                  <a:cubicBezTo>
                    <a:pt x="1161" y="2295"/>
                    <a:pt x="1161" y="2294"/>
                    <a:pt x="1161" y="2292"/>
                  </a:cubicBezTo>
                  <a:cubicBezTo>
                    <a:pt x="1160" y="2286"/>
                    <a:pt x="1160" y="2281"/>
                    <a:pt x="1159" y="2276"/>
                  </a:cubicBezTo>
                  <a:cubicBezTo>
                    <a:pt x="1159" y="2276"/>
                    <a:pt x="1159" y="2276"/>
                    <a:pt x="1159" y="2275"/>
                  </a:cubicBezTo>
                  <a:cubicBezTo>
                    <a:pt x="1160" y="2274"/>
                    <a:pt x="1160" y="2272"/>
                    <a:pt x="1160" y="2271"/>
                  </a:cubicBezTo>
                  <a:cubicBezTo>
                    <a:pt x="1160" y="2270"/>
                    <a:pt x="1161" y="2269"/>
                    <a:pt x="1161" y="2268"/>
                  </a:cubicBezTo>
                  <a:cubicBezTo>
                    <a:pt x="1161" y="2268"/>
                    <a:pt x="1161" y="2267"/>
                    <a:pt x="1161" y="2266"/>
                  </a:cubicBezTo>
                  <a:cubicBezTo>
                    <a:pt x="1162" y="2264"/>
                    <a:pt x="1162" y="2263"/>
                    <a:pt x="1162" y="2261"/>
                  </a:cubicBezTo>
                  <a:cubicBezTo>
                    <a:pt x="1162" y="2260"/>
                    <a:pt x="1163" y="2258"/>
                    <a:pt x="1163" y="2256"/>
                  </a:cubicBezTo>
                  <a:cubicBezTo>
                    <a:pt x="1163" y="2255"/>
                    <a:pt x="1163" y="2253"/>
                    <a:pt x="1163" y="2251"/>
                  </a:cubicBezTo>
                  <a:cubicBezTo>
                    <a:pt x="1164" y="2248"/>
                    <a:pt x="1164" y="2245"/>
                    <a:pt x="1164" y="2241"/>
                  </a:cubicBezTo>
                  <a:cubicBezTo>
                    <a:pt x="1164" y="2240"/>
                    <a:pt x="1164" y="2238"/>
                    <a:pt x="1164" y="2236"/>
                  </a:cubicBezTo>
                  <a:cubicBezTo>
                    <a:pt x="1164" y="2235"/>
                    <a:pt x="1163" y="2233"/>
                    <a:pt x="1163" y="2231"/>
                  </a:cubicBezTo>
                  <a:cubicBezTo>
                    <a:pt x="1163" y="2230"/>
                    <a:pt x="1163" y="2230"/>
                    <a:pt x="1163" y="2229"/>
                  </a:cubicBezTo>
                  <a:cubicBezTo>
                    <a:pt x="1163" y="2226"/>
                    <a:pt x="1163" y="2226"/>
                    <a:pt x="1163" y="2226"/>
                  </a:cubicBezTo>
                  <a:cubicBezTo>
                    <a:pt x="1163" y="2225"/>
                    <a:pt x="1163" y="2223"/>
                    <a:pt x="1162" y="2222"/>
                  </a:cubicBezTo>
                  <a:cubicBezTo>
                    <a:pt x="1162" y="2221"/>
                    <a:pt x="1162" y="2221"/>
                    <a:pt x="1162" y="2221"/>
                  </a:cubicBezTo>
                  <a:cubicBezTo>
                    <a:pt x="1162" y="2221"/>
                    <a:pt x="1162" y="2221"/>
                    <a:pt x="1162" y="2221"/>
                  </a:cubicBezTo>
                  <a:cubicBezTo>
                    <a:pt x="1162" y="2220"/>
                    <a:pt x="1162" y="2220"/>
                    <a:pt x="1162" y="2220"/>
                  </a:cubicBezTo>
                  <a:cubicBezTo>
                    <a:pt x="1162" y="2219"/>
                    <a:pt x="1162" y="2219"/>
                    <a:pt x="1162" y="2219"/>
                  </a:cubicBezTo>
                  <a:cubicBezTo>
                    <a:pt x="1162" y="2218"/>
                    <a:pt x="1162" y="2218"/>
                    <a:pt x="1162" y="2217"/>
                  </a:cubicBezTo>
                  <a:cubicBezTo>
                    <a:pt x="1161" y="2215"/>
                    <a:pt x="1161" y="2214"/>
                    <a:pt x="1161" y="2212"/>
                  </a:cubicBezTo>
                  <a:cubicBezTo>
                    <a:pt x="1160" y="2209"/>
                    <a:pt x="1159" y="2206"/>
                    <a:pt x="1159" y="2203"/>
                  </a:cubicBezTo>
                  <a:cubicBezTo>
                    <a:pt x="1157" y="2197"/>
                    <a:pt x="1156" y="2191"/>
                    <a:pt x="1155" y="2186"/>
                  </a:cubicBezTo>
                  <a:cubicBezTo>
                    <a:pt x="1155" y="2185"/>
                    <a:pt x="1155" y="2183"/>
                    <a:pt x="1154" y="2182"/>
                  </a:cubicBezTo>
                  <a:cubicBezTo>
                    <a:pt x="1154" y="2181"/>
                    <a:pt x="1154" y="2181"/>
                    <a:pt x="1154" y="2180"/>
                  </a:cubicBezTo>
                  <a:cubicBezTo>
                    <a:pt x="1154" y="2179"/>
                    <a:pt x="1154" y="2179"/>
                    <a:pt x="1154" y="2178"/>
                  </a:cubicBezTo>
                  <a:cubicBezTo>
                    <a:pt x="1154" y="2176"/>
                    <a:pt x="1154" y="2173"/>
                    <a:pt x="1154" y="2171"/>
                  </a:cubicBezTo>
                  <a:cubicBezTo>
                    <a:pt x="1154" y="2170"/>
                    <a:pt x="1154" y="2169"/>
                    <a:pt x="1154" y="2167"/>
                  </a:cubicBezTo>
                  <a:cubicBezTo>
                    <a:pt x="1154" y="2166"/>
                    <a:pt x="1154" y="2165"/>
                    <a:pt x="1154" y="2164"/>
                  </a:cubicBezTo>
                  <a:cubicBezTo>
                    <a:pt x="1154" y="2163"/>
                    <a:pt x="1154" y="2162"/>
                    <a:pt x="1154" y="2161"/>
                  </a:cubicBezTo>
                  <a:cubicBezTo>
                    <a:pt x="1154" y="2161"/>
                    <a:pt x="1155" y="2160"/>
                    <a:pt x="1155" y="2160"/>
                  </a:cubicBezTo>
                  <a:cubicBezTo>
                    <a:pt x="1181" y="2214"/>
                    <a:pt x="1207" y="2267"/>
                    <a:pt x="1205" y="2315"/>
                  </a:cubicBezTo>
                  <a:cubicBezTo>
                    <a:pt x="1205" y="2322"/>
                    <a:pt x="1204" y="2329"/>
                    <a:pt x="1203" y="2336"/>
                  </a:cubicBezTo>
                  <a:cubicBezTo>
                    <a:pt x="1203" y="2337"/>
                    <a:pt x="1202" y="2338"/>
                    <a:pt x="1201" y="2339"/>
                  </a:cubicBezTo>
                  <a:cubicBezTo>
                    <a:pt x="1201" y="2340"/>
                    <a:pt x="1201" y="2340"/>
                    <a:pt x="1200" y="2341"/>
                  </a:cubicBezTo>
                  <a:cubicBezTo>
                    <a:pt x="1200" y="2341"/>
                    <a:pt x="1200" y="2342"/>
                    <a:pt x="1200" y="2342"/>
                  </a:cubicBezTo>
                  <a:cubicBezTo>
                    <a:pt x="1199" y="2342"/>
                    <a:pt x="1199" y="2342"/>
                    <a:pt x="1199" y="2342"/>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9" y="2343"/>
                    <a:pt x="1199" y="2343"/>
                  </a:cubicBezTo>
                  <a:cubicBezTo>
                    <a:pt x="1199" y="2343"/>
                    <a:pt x="1198" y="2344"/>
                    <a:pt x="1198" y="2345"/>
                  </a:cubicBezTo>
                  <a:cubicBezTo>
                    <a:pt x="1198" y="2345"/>
                    <a:pt x="1198" y="2345"/>
                    <a:pt x="1197" y="2345"/>
                  </a:cubicBezTo>
                  <a:cubicBezTo>
                    <a:pt x="1197" y="2346"/>
                    <a:pt x="1197" y="2346"/>
                    <a:pt x="1197" y="2346"/>
                  </a:cubicBezTo>
                  <a:cubicBezTo>
                    <a:pt x="1196" y="2347"/>
                    <a:pt x="1196" y="2347"/>
                    <a:pt x="1195" y="2348"/>
                  </a:cubicBezTo>
                  <a:cubicBezTo>
                    <a:pt x="1195" y="2349"/>
                    <a:pt x="1194" y="2349"/>
                    <a:pt x="1194" y="2350"/>
                  </a:cubicBezTo>
                  <a:cubicBezTo>
                    <a:pt x="1193" y="2350"/>
                    <a:pt x="1193" y="2350"/>
                    <a:pt x="1193" y="2351"/>
                  </a:cubicBezTo>
                  <a:cubicBezTo>
                    <a:pt x="1193" y="2351"/>
                    <a:pt x="1192" y="2351"/>
                    <a:pt x="1192" y="2352"/>
                  </a:cubicBezTo>
                  <a:cubicBezTo>
                    <a:pt x="1191" y="2352"/>
                    <a:pt x="1191" y="2353"/>
                    <a:pt x="1190" y="2353"/>
                  </a:cubicBezTo>
                  <a:cubicBezTo>
                    <a:pt x="1188" y="2356"/>
                    <a:pt x="1185" y="2358"/>
                    <a:pt x="1182" y="2361"/>
                  </a:cubicBezTo>
                  <a:cubicBezTo>
                    <a:pt x="1179" y="2363"/>
                    <a:pt x="1176" y="2365"/>
                    <a:pt x="1173" y="2367"/>
                  </a:cubicBezTo>
                  <a:cubicBezTo>
                    <a:pt x="1169" y="2370"/>
                    <a:pt x="1166" y="2372"/>
                    <a:pt x="1162" y="2374"/>
                  </a:cubicBezTo>
                  <a:cubicBezTo>
                    <a:pt x="1161" y="2376"/>
                    <a:pt x="1159" y="2377"/>
                    <a:pt x="1157" y="2378"/>
                  </a:cubicBezTo>
                  <a:cubicBezTo>
                    <a:pt x="1156" y="2379"/>
                    <a:pt x="1156" y="2379"/>
                    <a:pt x="1156" y="2379"/>
                  </a:cubicBezTo>
                  <a:cubicBezTo>
                    <a:pt x="1156" y="2379"/>
                    <a:pt x="1156" y="2379"/>
                    <a:pt x="1156" y="2379"/>
                  </a:cubicBezTo>
                  <a:cubicBezTo>
                    <a:pt x="1155" y="2379"/>
                    <a:pt x="1155" y="2379"/>
                    <a:pt x="1155" y="2379"/>
                  </a:cubicBezTo>
                  <a:cubicBezTo>
                    <a:pt x="1155" y="2380"/>
                    <a:pt x="1155" y="2380"/>
                    <a:pt x="1155" y="2380"/>
                  </a:cubicBezTo>
                  <a:cubicBezTo>
                    <a:pt x="1154" y="2381"/>
                    <a:pt x="1153" y="2381"/>
                    <a:pt x="1152" y="2382"/>
                  </a:cubicBezTo>
                  <a:cubicBezTo>
                    <a:pt x="1151" y="2382"/>
                    <a:pt x="1151" y="2383"/>
                    <a:pt x="1150" y="2384"/>
                  </a:cubicBezTo>
                  <a:cubicBezTo>
                    <a:pt x="1149" y="2385"/>
                    <a:pt x="1148" y="2385"/>
                    <a:pt x="1147" y="2386"/>
                  </a:cubicBezTo>
                  <a:cubicBezTo>
                    <a:pt x="1147" y="2387"/>
                    <a:pt x="1146" y="2387"/>
                    <a:pt x="1145" y="2388"/>
                  </a:cubicBezTo>
                  <a:cubicBezTo>
                    <a:pt x="1144" y="2389"/>
                    <a:pt x="1144" y="2389"/>
                    <a:pt x="1143" y="2390"/>
                  </a:cubicBezTo>
                  <a:cubicBezTo>
                    <a:pt x="1142" y="2392"/>
                    <a:pt x="1140" y="2393"/>
                    <a:pt x="1139" y="2394"/>
                  </a:cubicBezTo>
                  <a:cubicBezTo>
                    <a:pt x="1138" y="2395"/>
                    <a:pt x="1138" y="2396"/>
                    <a:pt x="1137" y="2397"/>
                  </a:cubicBezTo>
                  <a:cubicBezTo>
                    <a:pt x="1137" y="2397"/>
                    <a:pt x="1137" y="2397"/>
                    <a:pt x="1136" y="2398"/>
                  </a:cubicBezTo>
                  <a:cubicBezTo>
                    <a:pt x="1136" y="2398"/>
                    <a:pt x="1136" y="2399"/>
                    <a:pt x="1135" y="2399"/>
                  </a:cubicBezTo>
                  <a:cubicBezTo>
                    <a:pt x="1135" y="2400"/>
                    <a:pt x="1134" y="2400"/>
                    <a:pt x="1134" y="2401"/>
                  </a:cubicBezTo>
                  <a:cubicBezTo>
                    <a:pt x="1133" y="2402"/>
                    <a:pt x="1133" y="2403"/>
                    <a:pt x="1132" y="2404"/>
                  </a:cubicBezTo>
                  <a:cubicBezTo>
                    <a:pt x="1132" y="2404"/>
                    <a:pt x="1132" y="2405"/>
                    <a:pt x="1131" y="2406"/>
                  </a:cubicBezTo>
                  <a:cubicBezTo>
                    <a:pt x="1131" y="2407"/>
                    <a:pt x="1130" y="2407"/>
                    <a:pt x="1130" y="2408"/>
                  </a:cubicBezTo>
                  <a:cubicBezTo>
                    <a:pt x="1129" y="2410"/>
                    <a:pt x="1129" y="2411"/>
                    <a:pt x="1128" y="2412"/>
                  </a:cubicBezTo>
                  <a:cubicBezTo>
                    <a:pt x="1128" y="2413"/>
                    <a:pt x="1128" y="2414"/>
                    <a:pt x="1128" y="2414"/>
                  </a:cubicBezTo>
                  <a:cubicBezTo>
                    <a:pt x="1127" y="2415"/>
                    <a:pt x="1127" y="2416"/>
                    <a:pt x="1127" y="2416"/>
                  </a:cubicBezTo>
                  <a:cubicBezTo>
                    <a:pt x="1127" y="2417"/>
                    <a:pt x="1127" y="2418"/>
                    <a:pt x="1127" y="2418"/>
                  </a:cubicBezTo>
                  <a:cubicBezTo>
                    <a:pt x="1127" y="2419"/>
                    <a:pt x="1127" y="2419"/>
                    <a:pt x="1127" y="2420"/>
                  </a:cubicBezTo>
                  <a:cubicBezTo>
                    <a:pt x="1126" y="2421"/>
                    <a:pt x="1126" y="2421"/>
                    <a:pt x="1126" y="2422"/>
                  </a:cubicBezTo>
                  <a:cubicBezTo>
                    <a:pt x="1126" y="2422"/>
                    <a:pt x="1126" y="2423"/>
                    <a:pt x="1126" y="2423"/>
                  </a:cubicBezTo>
                  <a:cubicBezTo>
                    <a:pt x="1126" y="2424"/>
                    <a:pt x="1126" y="2425"/>
                    <a:pt x="1126" y="2426"/>
                  </a:cubicBezTo>
                  <a:cubicBezTo>
                    <a:pt x="1126" y="2426"/>
                    <a:pt x="1126" y="2427"/>
                    <a:pt x="1126" y="2427"/>
                  </a:cubicBezTo>
                  <a:cubicBezTo>
                    <a:pt x="1126" y="2428"/>
                    <a:pt x="1127" y="2429"/>
                    <a:pt x="1127" y="2429"/>
                  </a:cubicBezTo>
                  <a:cubicBezTo>
                    <a:pt x="1127" y="2429"/>
                    <a:pt x="1127" y="2428"/>
                    <a:pt x="1127" y="2427"/>
                  </a:cubicBezTo>
                  <a:cubicBezTo>
                    <a:pt x="1127" y="2427"/>
                    <a:pt x="1127" y="2426"/>
                    <a:pt x="1127" y="2426"/>
                  </a:cubicBezTo>
                  <a:cubicBezTo>
                    <a:pt x="1127" y="2425"/>
                    <a:pt x="1127" y="2425"/>
                    <a:pt x="1127" y="2425"/>
                  </a:cubicBezTo>
                  <a:cubicBezTo>
                    <a:pt x="1128" y="2424"/>
                    <a:pt x="1128" y="2424"/>
                    <a:pt x="1128" y="2423"/>
                  </a:cubicBezTo>
                  <a:cubicBezTo>
                    <a:pt x="1128" y="2423"/>
                    <a:pt x="1128" y="2422"/>
                    <a:pt x="1128" y="2422"/>
                  </a:cubicBezTo>
                  <a:cubicBezTo>
                    <a:pt x="1128" y="2422"/>
                    <a:pt x="1129" y="2421"/>
                    <a:pt x="1129" y="2421"/>
                  </a:cubicBezTo>
                  <a:cubicBezTo>
                    <a:pt x="1129" y="2420"/>
                    <a:pt x="1129" y="2420"/>
                    <a:pt x="1129" y="2419"/>
                  </a:cubicBezTo>
                  <a:cubicBezTo>
                    <a:pt x="1130" y="2418"/>
                    <a:pt x="1130" y="2418"/>
                    <a:pt x="1130" y="2417"/>
                  </a:cubicBezTo>
                  <a:cubicBezTo>
                    <a:pt x="1130" y="2417"/>
                    <a:pt x="1131" y="2416"/>
                    <a:pt x="1131" y="2416"/>
                  </a:cubicBezTo>
                  <a:cubicBezTo>
                    <a:pt x="1131" y="2415"/>
                    <a:pt x="1131" y="2415"/>
                    <a:pt x="1132" y="2414"/>
                  </a:cubicBezTo>
                  <a:cubicBezTo>
                    <a:pt x="1132" y="2413"/>
                    <a:pt x="1133" y="2412"/>
                    <a:pt x="1134" y="2410"/>
                  </a:cubicBezTo>
                  <a:cubicBezTo>
                    <a:pt x="1136" y="2408"/>
                    <a:pt x="1138" y="2405"/>
                    <a:pt x="1140" y="2403"/>
                  </a:cubicBezTo>
                  <a:cubicBezTo>
                    <a:pt x="1142" y="2400"/>
                    <a:pt x="1145" y="2398"/>
                    <a:pt x="1148" y="2395"/>
                  </a:cubicBezTo>
                  <a:cubicBezTo>
                    <a:pt x="1148" y="2395"/>
                    <a:pt x="1149" y="2395"/>
                    <a:pt x="1149" y="2394"/>
                  </a:cubicBezTo>
                  <a:cubicBezTo>
                    <a:pt x="1149" y="2394"/>
                    <a:pt x="1150" y="2394"/>
                    <a:pt x="1150" y="2393"/>
                  </a:cubicBezTo>
                  <a:cubicBezTo>
                    <a:pt x="1151" y="2393"/>
                    <a:pt x="1151" y="2392"/>
                    <a:pt x="1152" y="2392"/>
                  </a:cubicBezTo>
                  <a:cubicBezTo>
                    <a:pt x="1153" y="2391"/>
                    <a:pt x="1154" y="2390"/>
                    <a:pt x="1155" y="2390"/>
                  </a:cubicBezTo>
                  <a:cubicBezTo>
                    <a:pt x="1155" y="2389"/>
                    <a:pt x="1156" y="2389"/>
                    <a:pt x="1157" y="2388"/>
                  </a:cubicBezTo>
                  <a:cubicBezTo>
                    <a:pt x="1158" y="2387"/>
                    <a:pt x="1159" y="2387"/>
                    <a:pt x="1159" y="2386"/>
                  </a:cubicBezTo>
                  <a:cubicBezTo>
                    <a:pt x="1160" y="2386"/>
                    <a:pt x="1161" y="2385"/>
                    <a:pt x="1162" y="2384"/>
                  </a:cubicBezTo>
                  <a:cubicBezTo>
                    <a:pt x="1164" y="2383"/>
                    <a:pt x="1165" y="2382"/>
                    <a:pt x="1167" y="2381"/>
                  </a:cubicBezTo>
                  <a:cubicBezTo>
                    <a:pt x="1170" y="2379"/>
                    <a:pt x="1174" y="2376"/>
                    <a:pt x="1177" y="2374"/>
                  </a:cubicBezTo>
                  <a:cubicBezTo>
                    <a:pt x="1179" y="2372"/>
                    <a:pt x="1180" y="2371"/>
                    <a:pt x="1182" y="2370"/>
                  </a:cubicBezTo>
                  <a:cubicBezTo>
                    <a:pt x="1183" y="2369"/>
                    <a:pt x="1184" y="2369"/>
                    <a:pt x="1184" y="2368"/>
                  </a:cubicBezTo>
                  <a:cubicBezTo>
                    <a:pt x="1185" y="2367"/>
                    <a:pt x="1186" y="2367"/>
                    <a:pt x="1187" y="2366"/>
                  </a:cubicBezTo>
                  <a:cubicBezTo>
                    <a:pt x="1190" y="2363"/>
                    <a:pt x="1192" y="2360"/>
                    <a:pt x="1195" y="2357"/>
                  </a:cubicBezTo>
                  <a:cubicBezTo>
                    <a:pt x="1195" y="2357"/>
                    <a:pt x="1196" y="2356"/>
                    <a:pt x="1196" y="2355"/>
                  </a:cubicBezTo>
                  <a:cubicBezTo>
                    <a:pt x="1197" y="2355"/>
                    <a:pt x="1197" y="2355"/>
                    <a:pt x="1197" y="2354"/>
                  </a:cubicBezTo>
                  <a:cubicBezTo>
                    <a:pt x="1197" y="2354"/>
                    <a:pt x="1198" y="2353"/>
                    <a:pt x="1198" y="2353"/>
                  </a:cubicBezTo>
                  <a:cubicBezTo>
                    <a:pt x="1198" y="2352"/>
                    <a:pt x="1199" y="2352"/>
                    <a:pt x="1199" y="2351"/>
                  </a:cubicBezTo>
                  <a:cubicBezTo>
                    <a:pt x="1200" y="2350"/>
                    <a:pt x="1200" y="2349"/>
                    <a:pt x="1201" y="2349"/>
                  </a:cubicBezTo>
                  <a:cubicBezTo>
                    <a:pt x="1201" y="2348"/>
                    <a:pt x="1201" y="2348"/>
                    <a:pt x="1201" y="2348"/>
                  </a:cubicBezTo>
                  <a:cubicBezTo>
                    <a:pt x="1193" y="2381"/>
                    <a:pt x="1175" y="2411"/>
                    <a:pt x="1156" y="2440"/>
                  </a:cubicBezTo>
                  <a:cubicBezTo>
                    <a:pt x="1156" y="2441"/>
                    <a:pt x="1155" y="2442"/>
                    <a:pt x="1154" y="2442"/>
                  </a:cubicBezTo>
                  <a:cubicBezTo>
                    <a:pt x="1150" y="2445"/>
                    <a:pt x="1145" y="2449"/>
                    <a:pt x="1140" y="2452"/>
                  </a:cubicBezTo>
                  <a:cubicBezTo>
                    <a:pt x="1135" y="2455"/>
                    <a:pt x="1130" y="2459"/>
                    <a:pt x="1124" y="2462"/>
                  </a:cubicBezTo>
                  <a:cubicBezTo>
                    <a:pt x="1122" y="2464"/>
                    <a:pt x="1119" y="2465"/>
                    <a:pt x="1116" y="2467"/>
                  </a:cubicBezTo>
                  <a:cubicBezTo>
                    <a:pt x="1113" y="2469"/>
                    <a:pt x="1110" y="2471"/>
                    <a:pt x="1107" y="2473"/>
                  </a:cubicBezTo>
                  <a:cubicBezTo>
                    <a:pt x="1107" y="2473"/>
                    <a:pt x="1107" y="2473"/>
                    <a:pt x="1107" y="2473"/>
                  </a:cubicBezTo>
                  <a:cubicBezTo>
                    <a:pt x="1106" y="2473"/>
                    <a:pt x="1106" y="2474"/>
                    <a:pt x="1105" y="2474"/>
                  </a:cubicBezTo>
                  <a:cubicBezTo>
                    <a:pt x="1101" y="2474"/>
                    <a:pt x="1097" y="2476"/>
                    <a:pt x="1093" y="2477"/>
                  </a:cubicBezTo>
                  <a:cubicBezTo>
                    <a:pt x="1092" y="2477"/>
                    <a:pt x="1090" y="2478"/>
                    <a:pt x="1089" y="2478"/>
                  </a:cubicBezTo>
                  <a:cubicBezTo>
                    <a:pt x="1088" y="2478"/>
                    <a:pt x="1087" y="2479"/>
                    <a:pt x="1086" y="2479"/>
                  </a:cubicBezTo>
                  <a:cubicBezTo>
                    <a:pt x="1083" y="2480"/>
                    <a:pt x="1081" y="2481"/>
                    <a:pt x="1079" y="2482"/>
                  </a:cubicBezTo>
                  <a:cubicBezTo>
                    <a:pt x="1076" y="2483"/>
                    <a:pt x="1074" y="2484"/>
                    <a:pt x="1072" y="2485"/>
                  </a:cubicBezTo>
                  <a:cubicBezTo>
                    <a:pt x="1070" y="2486"/>
                    <a:pt x="1069" y="2486"/>
                    <a:pt x="1068" y="2487"/>
                  </a:cubicBezTo>
                  <a:cubicBezTo>
                    <a:pt x="1067" y="2488"/>
                    <a:pt x="1066" y="2488"/>
                    <a:pt x="1065" y="2489"/>
                  </a:cubicBezTo>
                  <a:cubicBezTo>
                    <a:pt x="1064" y="2490"/>
                    <a:pt x="1064" y="2490"/>
                    <a:pt x="1064" y="2490"/>
                  </a:cubicBezTo>
                  <a:cubicBezTo>
                    <a:pt x="1064" y="2490"/>
                    <a:pt x="1064" y="2490"/>
                    <a:pt x="1064" y="2490"/>
                  </a:cubicBezTo>
                  <a:cubicBezTo>
                    <a:pt x="1064" y="2490"/>
                    <a:pt x="1064" y="2490"/>
                    <a:pt x="1064" y="2490"/>
                  </a:cubicBezTo>
                  <a:cubicBezTo>
                    <a:pt x="1064" y="2490"/>
                    <a:pt x="1064" y="2490"/>
                    <a:pt x="1064" y="2490"/>
                  </a:cubicBezTo>
                  <a:cubicBezTo>
                    <a:pt x="1063" y="2491"/>
                    <a:pt x="1063" y="2491"/>
                    <a:pt x="1063" y="2491"/>
                  </a:cubicBezTo>
                  <a:cubicBezTo>
                    <a:pt x="1062" y="2491"/>
                    <a:pt x="1062" y="2491"/>
                    <a:pt x="1062" y="2491"/>
                  </a:cubicBezTo>
                  <a:cubicBezTo>
                    <a:pt x="1061" y="2492"/>
                    <a:pt x="1060" y="2493"/>
                    <a:pt x="1060" y="2494"/>
                  </a:cubicBezTo>
                  <a:cubicBezTo>
                    <a:pt x="1058" y="2496"/>
                    <a:pt x="1057" y="2497"/>
                    <a:pt x="1056" y="2499"/>
                  </a:cubicBezTo>
                  <a:cubicBezTo>
                    <a:pt x="1055" y="2501"/>
                    <a:pt x="1054" y="2502"/>
                    <a:pt x="1053" y="2504"/>
                  </a:cubicBezTo>
                  <a:cubicBezTo>
                    <a:pt x="1053" y="2505"/>
                    <a:pt x="1052" y="2507"/>
                    <a:pt x="1052" y="2508"/>
                  </a:cubicBezTo>
                  <a:cubicBezTo>
                    <a:pt x="1052" y="2509"/>
                    <a:pt x="1052" y="2510"/>
                    <a:pt x="1052" y="2511"/>
                  </a:cubicBezTo>
                  <a:cubicBezTo>
                    <a:pt x="1052" y="2511"/>
                    <a:pt x="1052" y="2511"/>
                    <a:pt x="1052" y="2511"/>
                  </a:cubicBezTo>
                  <a:cubicBezTo>
                    <a:pt x="1052" y="2511"/>
                    <a:pt x="1052" y="2511"/>
                    <a:pt x="1052" y="2511"/>
                  </a:cubicBezTo>
                  <a:cubicBezTo>
                    <a:pt x="1053" y="2510"/>
                    <a:pt x="1053" y="2509"/>
                    <a:pt x="1054" y="2509"/>
                  </a:cubicBezTo>
                  <a:cubicBezTo>
                    <a:pt x="1054" y="2508"/>
                    <a:pt x="1055" y="2507"/>
                    <a:pt x="1056" y="2505"/>
                  </a:cubicBezTo>
                  <a:cubicBezTo>
                    <a:pt x="1057" y="2504"/>
                    <a:pt x="1058" y="2503"/>
                    <a:pt x="1059" y="2502"/>
                  </a:cubicBezTo>
                  <a:cubicBezTo>
                    <a:pt x="1061" y="2501"/>
                    <a:pt x="1062" y="2499"/>
                    <a:pt x="1064" y="2498"/>
                  </a:cubicBezTo>
                  <a:cubicBezTo>
                    <a:pt x="1064" y="2498"/>
                    <a:pt x="1065" y="2497"/>
                    <a:pt x="1066" y="2497"/>
                  </a:cubicBezTo>
                  <a:cubicBezTo>
                    <a:pt x="1067" y="2496"/>
                    <a:pt x="1067" y="2496"/>
                    <a:pt x="1068" y="2496"/>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8" y="2495"/>
                    <a:pt x="1068" y="2495"/>
                    <a:pt x="1068" y="2495"/>
                  </a:cubicBezTo>
                  <a:cubicBezTo>
                    <a:pt x="1069" y="2495"/>
                    <a:pt x="1069" y="2495"/>
                    <a:pt x="1069" y="2495"/>
                  </a:cubicBezTo>
                  <a:cubicBezTo>
                    <a:pt x="1070" y="2494"/>
                    <a:pt x="1071" y="2494"/>
                    <a:pt x="1072" y="2493"/>
                  </a:cubicBezTo>
                  <a:cubicBezTo>
                    <a:pt x="1073" y="2493"/>
                    <a:pt x="1074" y="2492"/>
                    <a:pt x="1075" y="2492"/>
                  </a:cubicBezTo>
                  <a:cubicBezTo>
                    <a:pt x="1077" y="2491"/>
                    <a:pt x="1079" y="2490"/>
                    <a:pt x="1082" y="2489"/>
                  </a:cubicBezTo>
                  <a:cubicBezTo>
                    <a:pt x="1084" y="2488"/>
                    <a:pt x="1086" y="2487"/>
                    <a:pt x="1088" y="2486"/>
                  </a:cubicBezTo>
                  <a:cubicBezTo>
                    <a:pt x="1083" y="2490"/>
                    <a:pt x="1078" y="2494"/>
                    <a:pt x="1074" y="2499"/>
                  </a:cubicBezTo>
                  <a:cubicBezTo>
                    <a:pt x="1072" y="2501"/>
                    <a:pt x="1069" y="2504"/>
                    <a:pt x="1067" y="2506"/>
                  </a:cubicBezTo>
                  <a:cubicBezTo>
                    <a:pt x="1067" y="2507"/>
                    <a:pt x="1067" y="2507"/>
                    <a:pt x="1067" y="2507"/>
                  </a:cubicBezTo>
                  <a:cubicBezTo>
                    <a:pt x="1066" y="2507"/>
                    <a:pt x="1066" y="2507"/>
                    <a:pt x="1066" y="2507"/>
                  </a:cubicBezTo>
                  <a:cubicBezTo>
                    <a:pt x="1066" y="2507"/>
                    <a:pt x="1066" y="2507"/>
                    <a:pt x="1066" y="2507"/>
                  </a:cubicBezTo>
                  <a:cubicBezTo>
                    <a:pt x="1065" y="2508"/>
                    <a:pt x="1065" y="2508"/>
                    <a:pt x="1065" y="2508"/>
                  </a:cubicBezTo>
                  <a:cubicBezTo>
                    <a:pt x="1065" y="2509"/>
                    <a:pt x="1064" y="2510"/>
                    <a:pt x="1064" y="2510"/>
                  </a:cubicBezTo>
                  <a:cubicBezTo>
                    <a:pt x="1063" y="2512"/>
                    <a:pt x="1062" y="2513"/>
                    <a:pt x="1061" y="2514"/>
                  </a:cubicBezTo>
                  <a:cubicBezTo>
                    <a:pt x="1057" y="2520"/>
                    <a:pt x="1054" y="2526"/>
                    <a:pt x="1051" y="2531"/>
                  </a:cubicBezTo>
                  <a:cubicBezTo>
                    <a:pt x="1048" y="2537"/>
                    <a:pt x="1046" y="2542"/>
                    <a:pt x="1045" y="2547"/>
                  </a:cubicBezTo>
                  <a:cubicBezTo>
                    <a:pt x="1043" y="2552"/>
                    <a:pt x="1042" y="2557"/>
                    <a:pt x="1041" y="2561"/>
                  </a:cubicBezTo>
                  <a:cubicBezTo>
                    <a:pt x="1041" y="2562"/>
                    <a:pt x="1041" y="2563"/>
                    <a:pt x="1041" y="2564"/>
                  </a:cubicBezTo>
                  <a:cubicBezTo>
                    <a:pt x="1041" y="2565"/>
                    <a:pt x="1041" y="2566"/>
                    <a:pt x="1041" y="2567"/>
                  </a:cubicBezTo>
                  <a:cubicBezTo>
                    <a:pt x="1041" y="2569"/>
                    <a:pt x="1040" y="2571"/>
                    <a:pt x="1040" y="2572"/>
                  </a:cubicBezTo>
                  <a:cubicBezTo>
                    <a:pt x="1040" y="2574"/>
                    <a:pt x="1040" y="2575"/>
                    <a:pt x="1040" y="2577"/>
                  </a:cubicBezTo>
                  <a:cubicBezTo>
                    <a:pt x="1040" y="2578"/>
                    <a:pt x="1040" y="2579"/>
                    <a:pt x="1040" y="2580"/>
                  </a:cubicBezTo>
                  <a:cubicBezTo>
                    <a:pt x="1040" y="2581"/>
                    <a:pt x="1040" y="2582"/>
                    <a:pt x="1040" y="2582"/>
                  </a:cubicBezTo>
                  <a:cubicBezTo>
                    <a:pt x="1040" y="2582"/>
                    <a:pt x="1040" y="2581"/>
                    <a:pt x="1041" y="2580"/>
                  </a:cubicBezTo>
                  <a:cubicBezTo>
                    <a:pt x="1041" y="2579"/>
                    <a:pt x="1041" y="2578"/>
                    <a:pt x="1041" y="2577"/>
                  </a:cubicBezTo>
                  <a:cubicBezTo>
                    <a:pt x="1041" y="2575"/>
                    <a:pt x="1042" y="2574"/>
                    <a:pt x="1042" y="2573"/>
                  </a:cubicBezTo>
                  <a:cubicBezTo>
                    <a:pt x="1042" y="2571"/>
                    <a:pt x="1043" y="2569"/>
                    <a:pt x="1043" y="2568"/>
                  </a:cubicBezTo>
                  <a:cubicBezTo>
                    <a:pt x="1043" y="2566"/>
                    <a:pt x="1044" y="2564"/>
                    <a:pt x="1044" y="2562"/>
                  </a:cubicBezTo>
                  <a:cubicBezTo>
                    <a:pt x="1045" y="2560"/>
                    <a:pt x="1046" y="2558"/>
                    <a:pt x="1046" y="2556"/>
                  </a:cubicBezTo>
                  <a:cubicBezTo>
                    <a:pt x="1047" y="2553"/>
                    <a:pt x="1048" y="2551"/>
                    <a:pt x="1049" y="2549"/>
                  </a:cubicBezTo>
                  <a:cubicBezTo>
                    <a:pt x="1051" y="2544"/>
                    <a:pt x="1053" y="2539"/>
                    <a:pt x="1056" y="2534"/>
                  </a:cubicBezTo>
                  <a:cubicBezTo>
                    <a:pt x="1058" y="2531"/>
                    <a:pt x="1059" y="2529"/>
                    <a:pt x="1061" y="2526"/>
                  </a:cubicBezTo>
                  <a:cubicBezTo>
                    <a:pt x="1061" y="2527"/>
                    <a:pt x="1060" y="2528"/>
                    <a:pt x="1060" y="2529"/>
                  </a:cubicBezTo>
                  <a:cubicBezTo>
                    <a:pt x="1060" y="2531"/>
                    <a:pt x="1059" y="2534"/>
                    <a:pt x="1058" y="2537"/>
                  </a:cubicBezTo>
                  <a:cubicBezTo>
                    <a:pt x="1058" y="2539"/>
                    <a:pt x="1058" y="2540"/>
                    <a:pt x="1058" y="2541"/>
                  </a:cubicBezTo>
                  <a:cubicBezTo>
                    <a:pt x="1057" y="2543"/>
                    <a:pt x="1057" y="2544"/>
                    <a:pt x="1057" y="2545"/>
                  </a:cubicBezTo>
                  <a:cubicBezTo>
                    <a:pt x="1056" y="2548"/>
                    <a:pt x="1056" y="2550"/>
                    <a:pt x="1056" y="2553"/>
                  </a:cubicBezTo>
                  <a:cubicBezTo>
                    <a:pt x="1055" y="2555"/>
                    <a:pt x="1055" y="2557"/>
                    <a:pt x="1054" y="2559"/>
                  </a:cubicBezTo>
                  <a:cubicBezTo>
                    <a:pt x="1054" y="2560"/>
                    <a:pt x="1054" y="2561"/>
                    <a:pt x="1054" y="2562"/>
                  </a:cubicBezTo>
                  <a:cubicBezTo>
                    <a:pt x="1054" y="2563"/>
                    <a:pt x="1053" y="2564"/>
                    <a:pt x="1053" y="2565"/>
                  </a:cubicBezTo>
                  <a:cubicBezTo>
                    <a:pt x="1053" y="2566"/>
                    <a:pt x="1053" y="2567"/>
                    <a:pt x="1053" y="2567"/>
                  </a:cubicBezTo>
                  <a:cubicBezTo>
                    <a:pt x="1052" y="2568"/>
                    <a:pt x="1052" y="2569"/>
                    <a:pt x="1052" y="2569"/>
                  </a:cubicBezTo>
                  <a:cubicBezTo>
                    <a:pt x="1052" y="2571"/>
                    <a:pt x="1051" y="2572"/>
                    <a:pt x="1051" y="2572"/>
                  </a:cubicBezTo>
                  <a:cubicBezTo>
                    <a:pt x="1051" y="2573"/>
                    <a:pt x="1051" y="2573"/>
                    <a:pt x="1051" y="2573"/>
                  </a:cubicBezTo>
                  <a:cubicBezTo>
                    <a:pt x="1051" y="2573"/>
                    <a:pt x="1051" y="2573"/>
                    <a:pt x="1052" y="2572"/>
                  </a:cubicBezTo>
                  <a:cubicBezTo>
                    <a:pt x="1052" y="2572"/>
                    <a:pt x="1053" y="2571"/>
                    <a:pt x="1053" y="2570"/>
                  </a:cubicBezTo>
                  <a:cubicBezTo>
                    <a:pt x="1054" y="2570"/>
                    <a:pt x="1054" y="2569"/>
                    <a:pt x="1055" y="2568"/>
                  </a:cubicBezTo>
                  <a:cubicBezTo>
                    <a:pt x="1055" y="2568"/>
                    <a:pt x="1055" y="2567"/>
                    <a:pt x="1056" y="2566"/>
                  </a:cubicBezTo>
                  <a:cubicBezTo>
                    <a:pt x="1056" y="2565"/>
                    <a:pt x="1057" y="2565"/>
                    <a:pt x="1057" y="2564"/>
                  </a:cubicBezTo>
                  <a:cubicBezTo>
                    <a:pt x="1058" y="2563"/>
                    <a:pt x="1058" y="2562"/>
                    <a:pt x="1059" y="2561"/>
                  </a:cubicBezTo>
                  <a:cubicBezTo>
                    <a:pt x="1060" y="2559"/>
                    <a:pt x="1061" y="2557"/>
                    <a:pt x="1061" y="2554"/>
                  </a:cubicBezTo>
                  <a:cubicBezTo>
                    <a:pt x="1062" y="2552"/>
                    <a:pt x="1063" y="2549"/>
                    <a:pt x="1064" y="2547"/>
                  </a:cubicBezTo>
                  <a:cubicBezTo>
                    <a:pt x="1064" y="2545"/>
                    <a:pt x="1064" y="2544"/>
                    <a:pt x="1065" y="2543"/>
                  </a:cubicBezTo>
                  <a:cubicBezTo>
                    <a:pt x="1065" y="2541"/>
                    <a:pt x="1066" y="2540"/>
                    <a:pt x="1066" y="2539"/>
                  </a:cubicBezTo>
                  <a:cubicBezTo>
                    <a:pt x="1067" y="2536"/>
                    <a:pt x="1067" y="2533"/>
                    <a:pt x="1068" y="2531"/>
                  </a:cubicBezTo>
                  <a:cubicBezTo>
                    <a:pt x="1069" y="2528"/>
                    <a:pt x="1069" y="2525"/>
                    <a:pt x="1070" y="2523"/>
                  </a:cubicBezTo>
                  <a:cubicBezTo>
                    <a:pt x="1071" y="2520"/>
                    <a:pt x="1072" y="2518"/>
                    <a:pt x="1073" y="2515"/>
                  </a:cubicBezTo>
                  <a:cubicBezTo>
                    <a:pt x="1074" y="2513"/>
                    <a:pt x="1074" y="2511"/>
                    <a:pt x="1076" y="2508"/>
                  </a:cubicBezTo>
                  <a:cubicBezTo>
                    <a:pt x="1076" y="2508"/>
                    <a:pt x="1076" y="2508"/>
                    <a:pt x="1076" y="2508"/>
                  </a:cubicBezTo>
                  <a:cubicBezTo>
                    <a:pt x="1077" y="2507"/>
                    <a:pt x="1078" y="2505"/>
                    <a:pt x="1079" y="2504"/>
                  </a:cubicBezTo>
                  <a:cubicBezTo>
                    <a:pt x="1084" y="2500"/>
                    <a:pt x="1089" y="2495"/>
                    <a:pt x="1095" y="2491"/>
                  </a:cubicBezTo>
                  <a:cubicBezTo>
                    <a:pt x="1100" y="2487"/>
                    <a:pt x="1106" y="2483"/>
                    <a:pt x="1112" y="2479"/>
                  </a:cubicBezTo>
                  <a:cubicBezTo>
                    <a:pt x="1114" y="2477"/>
                    <a:pt x="1117" y="2475"/>
                    <a:pt x="1120" y="2473"/>
                  </a:cubicBezTo>
                  <a:cubicBezTo>
                    <a:pt x="1123" y="2472"/>
                    <a:pt x="1125" y="2470"/>
                    <a:pt x="1128" y="2468"/>
                  </a:cubicBezTo>
                  <a:cubicBezTo>
                    <a:pt x="1134" y="2464"/>
                    <a:pt x="1139" y="2460"/>
                    <a:pt x="1144" y="2457"/>
                  </a:cubicBezTo>
                  <a:cubicBezTo>
                    <a:pt x="1145" y="2455"/>
                    <a:pt x="1147" y="2454"/>
                    <a:pt x="1149" y="2453"/>
                  </a:cubicBezTo>
                  <a:cubicBezTo>
                    <a:pt x="1135" y="2476"/>
                    <a:pt x="1121" y="2499"/>
                    <a:pt x="1112" y="2524"/>
                  </a:cubicBezTo>
                  <a:cubicBezTo>
                    <a:pt x="1111" y="2525"/>
                    <a:pt x="1110" y="2526"/>
                    <a:pt x="1108" y="2528"/>
                  </a:cubicBezTo>
                  <a:cubicBezTo>
                    <a:pt x="1107" y="2529"/>
                    <a:pt x="1105" y="2531"/>
                    <a:pt x="1103" y="2534"/>
                  </a:cubicBezTo>
                  <a:cubicBezTo>
                    <a:pt x="1101" y="2536"/>
                    <a:pt x="1099" y="2538"/>
                    <a:pt x="1097" y="2541"/>
                  </a:cubicBezTo>
                  <a:cubicBezTo>
                    <a:pt x="1095" y="2544"/>
                    <a:pt x="1093" y="2547"/>
                    <a:pt x="1091" y="2550"/>
                  </a:cubicBezTo>
                  <a:cubicBezTo>
                    <a:pt x="1090" y="2551"/>
                    <a:pt x="1089" y="2553"/>
                    <a:pt x="1088" y="2554"/>
                  </a:cubicBezTo>
                  <a:cubicBezTo>
                    <a:pt x="1087" y="2556"/>
                    <a:pt x="1086" y="2558"/>
                    <a:pt x="1085" y="2559"/>
                  </a:cubicBezTo>
                  <a:cubicBezTo>
                    <a:pt x="1083" y="2563"/>
                    <a:pt x="1081" y="2566"/>
                    <a:pt x="1079" y="2570"/>
                  </a:cubicBezTo>
                  <a:cubicBezTo>
                    <a:pt x="1078" y="2572"/>
                    <a:pt x="1078" y="2572"/>
                    <a:pt x="1078" y="2572"/>
                  </a:cubicBezTo>
                  <a:cubicBezTo>
                    <a:pt x="1078" y="2573"/>
                    <a:pt x="1077" y="2574"/>
                    <a:pt x="1077" y="2575"/>
                  </a:cubicBezTo>
                  <a:cubicBezTo>
                    <a:pt x="1076" y="2577"/>
                    <a:pt x="1076" y="2579"/>
                    <a:pt x="1075" y="2581"/>
                  </a:cubicBezTo>
                  <a:cubicBezTo>
                    <a:pt x="1074" y="2582"/>
                    <a:pt x="1074" y="2584"/>
                    <a:pt x="1073" y="2586"/>
                  </a:cubicBezTo>
                  <a:cubicBezTo>
                    <a:pt x="1073" y="2586"/>
                    <a:pt x="1073" y="2587"/>
                    <a:pt x="1073" y="2587"/>
                  </a:cubicBezTo>
                  <a:cubicBezTo>
                    <a:pt x="1073" y="2587"/>
                    <a:pt x="1072" y="2588"/>
                    <a:pt x="1072" y="2588"/>
                  </a:cubicBezTo>
                  <a:cubicBezTo>
                    <a:pt x="1071" y="2589"/>
                    <a:pt x="1070" y="2589"/>
                    <a:pt x="1070" y="2590"/>
                  </a:cubicBezTo>
                  <a:cubicBezTo>
                    <a:pt x="1069" y="2590"/>
                    <a:pt x="1068" y="2591"/>
                    <a:pt x="1068" y="2592"/>
                  </a:cubicBezTo>
                  <a:cubicBezTo>
                    <a:pt x="1067" y="2593"/>
                    <a:pt x="1066" y="2593"/>
                    <a:pt x="1065" y="2594"/>
                  </a:cubicBezTo>
                  <a:cubicBezTo>
                    <a:pt x="1065" y="2595"/>
                    <a:pt x="1064" y="2596"/>
                    <a:pt x="1063" y="2597"/>
                  </a:cubicBezTo>
                  <a:cubicBezTo>
                    <a:pt x="1062" y="2598"/>
                    <a:pt x="1062" y="2599"/>
                    <a:pt x="1061" y="2600"/>
                  </a:cubicBezTo>
                  <a:cubicBezTo>
                    <a:pt x="1060" y="2601"/>
                    <a:pt x="1060" y="2602"/>
                    <a:pt x="1059" y="2603"/>
                  </a:cubicBezTo>
                  <a:cubicBezTo>
                    <a:pt x="1057" y="2605"/>
                    <a:pt x="1056" y="2608"/>
                    <a:pt x="1055" y="2610"/>
                  </a:cubicBezTo>
                  <a:cubicBezTo>
                    <a:pt x="1053" y="2613"/>
                    <a:pt x="1052" y="2615"/>
                    <a:pt x="1051" y="2618"/>
                  </a:cubicBezTo>
                  <a:cubicBezTo>
                    <a:pt x="1050" y="2620"/>
                    <a:pt x="1049" y="2623"/>
                    <a:pt x="1048" y="2625"/>
                  </a:cubicBezTo>
                  <a:cubicBezTo>
                    <a:pt x="1048" y="2627"/>
                    <a:pt x="1047" y="2628"/>
                    <a:pt x="1047" y="2629"/>
                  </a:cubicBezTo>
                  <a:cubicBezTo>
                    <a:pt x="1047" y="2631"/>
                    <a:pt x="1046" y="2632"/>
                    <a:pt x="1046" y="2633"/>
                  </a:cubicBezTo>
                  <a:cubicBezTo>
                    <a:pt x="1045" y="2636"/>
                    <a:pt x="1045" y="2638"/>
                    <a:pt x="1044" y="2640"/>
                  </a:cubicBezTo>
                  <a:cubicBezTo>
                    <a:pt x="1044" y="2641"/>
                    <a:pt x="1044" y="2643"/>
                    <a:pt x="1043" y="2644"/>
                  </a:cubicBezTo>
                  <a:cubicBezTo>
                    <a:pt x="1043" y="2645"/>
                    <a:pt x="1043" y="2646"/>
                    <a:pt x="1043" y="2647"/>
                  </a:cubicBezTo>
                  <a:cubicBezTo>
                    <a:pt x="1042" y="2651"/>
                    <a:pt x="1042" y="2654"/>
                    <a:pt x="1041" y="2657"/>
                  </a:cubicBezTo>
                  <a:cubicBezTo>
                    <a:pt x="1041" y="2658"/>
                    <a:pt x="1041" y="2659"/>
                    <a:pt x="1041" y="2659"/>
                  </a:cubicBezTo>
                  <a:cubicBezTo>
                    <a:pt x="1041" y="2660"/>
                    <a:pt x="1041" y="2660"/>
                    <a:pt x="1041" y="2660"/>
                  </a:cubicBezTo>
                  <a:cubicBezTo>
                    <a:pt x="1041" y="2660"/>
                    <a:pt x="1041" y="2660"/>
                    <a:pt x="1042" y="2660"/>
                  </a:cubicBezTo>
                  <a:cubicBezTo>
                    <a:pt x="1042" y="2659"/>
                    <a:pt x="1042" y="2658"/>
                    <a:pt x="1043" y="2657"/>
                  </a:cubicBezTo>
                  <a:cubicBezTo>
                    <a:pt x="1044" y="2655"/>
                    <a:pt x="1046" y="2652"/>
                    <a:pt x="1047" y="2648"/>
                  </a:cubicBezTo>
                  <a:cubicBezTo>
                    <a:pt x="1048" y="2646"/>
                    <a:pt x="1049" y="2644"/>
                    <a:pt x="1050" y="2642"/>
                  </a:cubicBezTo>
                  <a:cubicBezTo>
                    <a:pt x="1051" y="2640"/>
                    <a:pt x="1052" y="2638"/>
                    <a:pt x="1053" y="2635"/>
                  </a:cubicBezTo>
                  <a:cubicBezTo>
                    <a:pt x="1053" y="2633"/>
                    <a:pt x="1054" y="2631"/>
                    <a:pt x="1055" y="2628"/>
                  </a:cubicBezTo>
                  <a:cubicBezTo>
                    <a:pt x="1056" y="2626"/>
                    <a:pt x="1057" y="2623"/>
                    <a:pt x="1058" y="2621"/>
                  </a:cubicBezTo>
                  <a:cubicBezTo>
                    <a:pt x="1059" y="2620"/>
                    <a:pt x="1060" y="2618"/>
                    <a:pt x="1060" y="2617"/>
                  </a:cubicBezTo>
                  <a:cubicBezTo>
                    <a:pt x="1060" y="2617"/>
                    <a:pt x="1061" y="2616"/>
                    <a:pt x="1061" y="2615"/>
                  </a:cubicBezTo>
                  <a:cubicBezTo>
                    <a:pt x="1061" y="2615"/>
                    <a:pt x="1061" y="2614"/>
                    <a:pt x="1062" y="2614"/>
                  </a:cubicBezTo>
                  <a:cubicBezTo>
                    <a:pt x="1062" y="2613"/>
                    <a:pt x="1062" y="2612"/>
                    <a:pt x="1062" y="2612"/>
                  </a:cubicBezTo>
                  <a:cubicBezTo>
                    <a:pt x="1063" y="2611"/>
                    <a:pt x="1063" y="2611"/>
                    <a:pt x="1063" y="2610"/>
                  </a:cubicBezTo>
                  <a:cubicBezTo>
                    <a:pt x="1064" y="2609"/>
                    <a:pt x="1064" y="2608"/>
                    <a:pt x="1065" y="2607"/>
                  </a:cubicBezTo>
                  <a:cubicBezTo>
                    <a:pt x="1065" y="2606"/>
                    <a:pt x="1066" y="2604"/>
                    <a:pt x="1067" y="2603"/>
                  </a:cubicBezTo>
                  <a:cubicBezTo>
                    <a:pt x="1067" y="2602"/>
                    <a:pt x="1068" y="2601"/>
                    <a:pt x="1068" y="2600"/>
                  </a:cubicBezTo>
                  <a:cubicBezTo>
                    <a:pt x="1069" y="2599"/>
                    <a:pt x="1069" y="2598"/>
                    <a:pt x="1070" y="2597"/>
                  </a:cubicBezTo>
                  <a:cubicBezTo>
                    <a:pt x="1070" y="2597"/>
                    <a:pt x="1071" y="2596"/>
                    <a:pt x="1071" y="2595"/>
                  </a:cubicBezTo>
                  <a:cubicBezTo>
                    <a:pt x="1071" y="2598"/>
                    <a:pt x="1070" y="2600"/>
                    <a:pt x="1070" y="2602"/>
                  </a:cubicBezTo>
                  <a:cubicBezTo>
                    <a:pt x="1070" y="2604"/>
                    <a:pt x="1070" y="2606"/>
                    <a:pt x="1070" y="2607"/>
                  </a:cubicBezTo>
                  <a:cubicBezTo>
                    <a:pt x="1069" y="2609"/>
                    <a:pt x="1069" y="2610"/>
                    <a:pt x="1069" y="2612"/>
                  </a:cubicBezTo>
                  <a:cubicBezTo>
                    <a:pt x="1070" y="2613"/>
                    <a:pt x="1070" y="2615"/>
                    <a:pt x="1070" y="2616"/>
                  </a:cubicBezTo>
                  <a:cubicBezTo>
                    <a:pt x="1070" y="2618"/>
                    <a:pt x="1070" y="2619"/>
                    <a:pt x="1070" y="2620"/>
                  </a:cubicBezTo>
                  <a:cubicBezTo>
                    <a:pt x="1070" y="2621"/>
                    <a:pt x="1070" y="2622"/>
                    <a:pt x="1071" y="2623"/>
                  </a:cubicBezTo>
                  <a:cubicBezTo>
                    <a:pt x="1071" y="2624"/>
                    <a:pt x="1071" y="2625"/>
                    <a:pt x="1071" y="2626"/>
                  </a:cubicBezTo>
                  <a:cubicBezTo>
                    <a:pt x="1072" y="2628"/>
                    <a:pt x="1072" y="2629"/>
                    <a:pt x="1072" y="2630"/>
                  </a:cubicBezTo>
                  <a:cubicBezTo>
                    <a:pt x="1073" y="2631"/>
                    <a:pt x="1073" y="2631"/>
                    <a:pt x="1073" y="2631"/>
                  </a:cubicBezTo>
                  <a:cubicBezTo>
                    <a:pt x="1073" y="2631"/>
                    <a:pt x="1073" y="2631"/>
                    <a:pt x="1073" y="2630"/>
                  </a:cubicBezTo>
                  <a:cubicBezTo>
                    <a:pt x="1073" y="2629"/>
                    <a:pt x="1073" y="2628"/>
                    <a:pt x="1073" y="2626"/>
                  </a:cubicBezTo>
                  <a:cubicBezTo>
                    <a:pt x="1073" y="2625"/>
                    <a:pt x="1073" y="2624"/>
                    <a:pt x="1073" y="2623"/>
                  </a:cubicBezTo>
                  <a:cubicBezTo>
                    <a:pt x="1073" y="2622"/>
                    <a:pt x="1073" y="2621"/>
                    <a:pt x="1073" y="2620"/>
                  </a:cubicBezTo>
                  <a:cubicBezTo>
                    <a:pt x="1073" y="2619"/>
                    <a:pt x="1073" y="2618"/>
                    <a:pt x="1074" y="2616"/>
                  </a:cubicBezTo>
                  <a:cubicBezTo>
                    <a:pt x="1074" y="2615"/>
                    <a:pt x="1074" y="2614"/>
                    <a:pt x="1074" y="2612"/>
                  </a:cubicBezTo>
                  <a:cubicBezTo>
                    <a:pt x="1075" y="2609"/>
                    <a:pt x="1075" y="2606"/>
                    <a:pt x="1076" y="2603"/>
                  </a:cubicBezTo>
                  <a:cubicBezTo>
                    <a:pt x="1077" y="2600"/>
                    <a:pt x="1077" y="2597"/>
                    <a:pt x="1078" y="2594"/>
                  </a:cubicBezTo>
                  <a:cubicBezTo>
                    <a:pt x="1080" y="2590"/>
                    <a:pt x="1081" y="2587"/>
                    <a:pt x="1082" y="2583"/>
                  </a:cubicBezTo>
                  <a:cubicBezTo>
                    <a:pt x="1083" y="2582"/>
                    <a:pt x="1083" y="2580"/>
                    <a:pt x="1084" y="2578"/>
                  </a:cubicBezTo>
                  <a:cubicBezTo>
                    <a:pt x="1085" y="2577"/>
                    <a:pt x="1085" y="2576"/>
                    <a:pt x="1085" y="2576"/>
                  </a:cubicBezTo>
                  <a:cubicBezTo>
                    <a:pt x="1087" y="2573"/>
                    <a:pt x="1087" y="2573"/>
                    <a:pt x="1087" y="2573"/>
                  </a:cubicBezTo>
                  <a:cubicBezTo>
                    <a:pt x="1088" y="2570"/>
                    <a:pt x="1090" y="2566"/>
                    <a:pt x="1092" y="2563"/>
                  </a:cubicBezTo>
                  <a:cubicBezTo>
                    <a:pt x="1092" y="2561"/>
                    <a:pt x="1093" y="2560"/>
                    <a:pt x="1094" y="2558"/>
                  </a:cubicBezTo>
                  <a:cubicBezTo>
                    <a:pt x="1095" y="2556"/>
                    <a:pt x="1096" y="2555"/>
                    <a:pt x="1097" y="2553"/>
                  </a:cubicBezTo>
                  <a:cubicBezTo>
                    <a:pt x="1099" y="2550"/>
                    <a:pt x="1100" y="2547"/>
                    <a:pt x="1102" y="2544"/>
                  </a:cubicBezTo>
                  <a:cubicBezTo>
                    <a:pt x="1104" y="2542"/>
                    <a:pt x="1105" y="2539"/>
                    <a:pt x="1107" y="2536"/>
                  </a:cubicBezTo>
                  <a:cubicBezTo>
                    <a:pt x="1108" y="2535"/>
                    <a:pt x="1109" y="2533"/>
                    <a:pt x="1109" y="2532"/>
                  </a:cubicBezTo>
                  <a:cubicBezTo>
                    <a:pt x="1105" y="2546"/>
                    <a:pt x="1103" y="2561"/>
                    <a:pt x="1102" y="2576"/>
                  </a:cubicBezTo>
                  <a:cubicBezTo>
                    <a:pt x="1102" y="2576"/>
                    <a:pt x="1102" y="2576"/>
                    <a:pt x="1102" y="2577"/>
                  </a:cubicBezTo>
                  <a:cubicBezTo>
                    <a:pt x="1102" y="2577"/>
                    <a:pt x="1102" y="2578"/>
                    <a:pt x="1102" y="2579"/>
                  </a:cubicBezTo>
                  <a:cubicBezTo>
                    <a:pt x="1101" y="2581"/>
                    <a:pt x="1101" y="2583"/>
                    <a:pt x="1100" y="2586"/>
                  </a:cubicBezTo>
                  <a:cubicBezTo>
                    <a:pt x="1100" y="2588"/>
                    <a:pt x="1099" y="2590"/>
                    <a:pt x="1098" y="2593"/>
                  </a:cubicBezTo>
                  <a:cubicBezTo>
                    <a:pt x="1098" y="2595"/>
                    <a:pt x="1097" y="2597"/>
                    <a:pt x="1096" y="2600"/>
                  </a:cubicBezTo>
                  <a:cubicBezTo>
                    <a:pt x="1095" y="2603"/>
                    <a:pt x="1095" y="2605"/>
                    <a:pt x="1094" y="2608"/>
                  </a:cubicBezTo>
                  <a:cubicBezTo>
                    <a:pt x="1093" y="2610"/>
                    <a:pt x="1092" y="2613"/>
                    <a:pt x="1092" y="2616"/>
                  </a:cubicBezTo>
                  <a:cubicBezTo>
                    <a:pt x="1091" y="2617"/>
                    <a:pt x="1091" y="2618"/>
                    <a:pt x="1091" y="2620"/>
                  </a:cubicBezTo>
                  <a:cubicBezTo>
                    <a:pt x="1091" y="2621"/>
                    <a:pt x="1090" y="2622"/>
                    <a:pt x="1090" y="2624"/>
                  </a:cubicBezTo>
                  <a:cubicBezTo>
                    <a:pt x="1090" y="2626"/>
                    <a:pt x="1090" y="2629"/>
                    <a:pt x="1089" y="2631"/>
                  </a:cubicBezTo>
                  <a:cubicBezTo>
                    <a:pt x="1089" y="2634"/>
                    <a:pt x="1089" y="2636"/>
                    <a:pt x="1090" y="2638"/>
                  </a:cubicBezTo>
                  <a:cubicBezTo>
                    <a:pt x="1090" y="2639"/>
                    <a:pt x="1090" y="2640"/>
                    <a:pt x="1090" y="2641"/>
                  </a:cubicBezTo>
                  <a:cubicBezTo>
                    <a:pt x="1090" y="2642"/>
                    <a:pt x="1090" y="2643"/>
                    <a:pt x="1091" y="2644"/>
                  </a:cubicBezTo>
                  <a:cubicBezTo>
                    <a:pt x="1091" y="2645"/>
                    <a:pt x="1091" y="2646"/>
                    <a:pt x="1091" y="2646"/>
                  </a:cubicBezTo>
                  <a:cubicBezTo>
                    <a:pt x="1092" y="2647"/>
                    <a:pt x="1092" y="2648"/>
                    <a:pt x="1092" y="2648"/>
                  </a:cubicBezTo>
                  <a:cubicBezTo>
                    <a:pt x="1092" y="2649"/>
                    <a:pt x="1093" y="2650"/>
                    <a:pt x="1093" y="2651"/>
                  </a:cubicBezTo>
                  <a:cubicBezTo>
                    <a:pt x="1093" y="2651"/>
                    <a:pt x="1094" y="2652"/>
                    <a:pt x="1094" y="2652"/>
                  </a:cubicBezTo>
                  <a:cubicBezTo>
                    <a:pt x="1094" y="2652"/>
                    <a:pt x="1094" y="2651"/>
                    <a:pt x="1094" y="2651"/>
                  </a:cubicBezTo>
                  <a:cubicBezTo>
                    <a:pt x="1094" y="2650"/>
                    <a:pt x="1094" y="2649"/>
                    <a:pt x="1094" y="2648"/>
                  </a:cubicBezTo>
                  <a:cubicBezTo>
                    <a:pt x="1094" y="2647"/>
                    <a:pt x="1094" y="2647"/>
                    <a:pt x="1094" y="2646"/>
                  </a:cubicBezTo>
                  <a:cubicBezTo>
                    <a:pt x="1094" y="2645"/>
                    <a:pt x="1094" y="2645"/>
                    <a:pt x="1094" y="2644"/>
                  </a:cubicBezTo>
                  <a:cubicBezTo>
                    <a:pt x="1094" y="2643"/>
                    <a:pt x="1094" y="2642"/>
                    <a:pt x="1094" y="2641"/>
                  </a:cubicBezTo>
                  <a:cubicBezTo>
                    <a:pt x="1094" y="2640"/>
                    <a:pt x="1094" y="2639"/>
                    <a:pt x="1094" y="2638"/>
                  </a:cubicBezTo>
                  <a:cubicBezTo>
                    <a:pt x="1095" y="2636"/>
                    <a:pt x="1095" y="2634"/>
                    <a:pt x="1095" y="2632"/>
                  </a:cubicBezTo>
                  <a:cubicBezTo>
                    <a:pt x="1096" y="2630"/>
                    <a:pt x="1096" y="2628"/>
                    <a:pt x="1097" y="2625"/>
                  </a:cubicBezTo>
                  <a:cubicBezTo>
                    <a:pt x="1098" y="2623"/>
                    <a:pt x="1098" y="2620"/>
                    <a:pt x="1099" y="2618"/>
                  </a:cubicBezTo>
                  <a:cubicBezTo>
                    <a:pt x="1100" y="2616"/>
                    <a:pt x="1100" y="2613"/>
                    <a:pt x="1101" y="2611"/>
                  </a:cubicBezTo>
                  <a:cubicBezTo>
                    <a:pt x="1101" y="2614"/>
                    <a:pt x="1101" y="2617"/>
                    <a:pt x="1101" y="2619"/>
                  </a:cubicBezTo>
                  <a:cubicBezTo>
                    <a:pt x="1101" y="2621"/>
                    <a:pt x="1101" y="2623"/>
                    <a:pt x="1102" y="2625"/>
                  </a:cubicBezTo>
                  <a:cubicBezTo>
                    <a:pt x="1102" y="2626"/>
                    <a:pt x="1102" y="2628"/>
                    <a:pt x="1102" y="2630"/>
                  </a:cubicBezTo>
                  <a:cubicBezTo>
                    <a:pt x="1102" y="2632"/>
                    <a:pt x="1102" y="2633"/>
                    <a:pt x="1103" y="2635"/>
                  </a:cubicBezTo>
                  <a:cubicBezTo>
                    <a:pt x="1103" y="2637"/>
                    <a:pt x="1103" y="2639"/>
                    <a:pt x="1104" y="2641"/>
                  </a:cubicBezTo>
                  <a:cubicBezTo>
                    <a:pt x="1104" y="2642"/>
                    <a:pt x="1104" y="2644"/>
                    <a:pt x="1105" y="2646"/>
                  </a:cubicBezTo>
                  <a:cubicBezTo>
                    <a:pt x="1105" y="2647"/>
                    <a:pt x="1105" y="2648"/>
                    <a:pt x="1105" y="2649"/>
                  </a:cubicBezTo>
                  <a:cubicBezTo>
                    <a:pt x="1106" y="2651"/>
                    <a:pt x="1106" y="2651"/>
                    <a:pt x="1106" y="2651"/>
                  </a:cubicBezTo>
                  <a:cubicBezTo>
                    <a:pt x="1107" y="2655"/>
                    <a:pt x="1108" y="2658"/>
                    <a:pt x="1108" y="2662"/>
                  </a:cubicBezTo>
                  <a:cubicBezTo>
                    <a:pt x="1110" y="2669"/>
                    <a:pt x="1112" y="2676"/>
                    <a:pt x="1114" y="2682"/>
                  </a:cubicBezTo>
                  <a:cubicBezTo>
                    <a:pt x="1114" y="2683"/>
                    <a:pt x="1114" y="2684"/>
                    <a:pt x="1114" y="2685"/>
                  </a:cubicBezTo>
                  <a:cubicBezTo>
                    <a:pt x="1114" y="2686"/>
                    <a:pt x="1114" y="2687"/>
                    <a:pt x="1114" y="2687"/>
                  </a:cubicBezTo>
                  <a:cubicBezTo>
                    <a:pt x="1115" y="2688"/>
                    <a:pt x="1115" y="2689"/>
                    <a:pt x="1115" y="2690"/>
                  </a:cubicBezTo>
                  <a:cubicBezTo>
                    <a:pt x="1115" y="2691"/>
                    <a:pt x="1115" y="2692"/>
                    <a:pt x="1115" y="2693"/>
                  </a:cubicBezTo>
                  <a:cubicBezTo>
                    <a:pt x="1115" y="2693"/>
                    <a:pt x="1115" y="2694"/>
                    <a:pt x="1115" y="2695"/>
                  </a:cubicBezTo>
                  <a:cubicBezTo>
                    <a:pt x="1115" y="2696"/>
                    <a:pt x="1115" y="2697"/>
                    <a:pt x="1115" y="2698"/>
                  </a:cubicBezTo>
                  <a:cubicBezTo>
                    <a:pt x="1115" y="2698"/>
                    <a:pt x="1115" y="2699"/>
                    <a:pt x="1116" y="2700"/>
                  </a:cubicBezTo>
                  <a:cubicBezTo>
                    <a:pt x="1116" y="2701"/>
                    <a:pt x="1116" y="2702"/>
                    <a:pt x="1116" y="2702"/>
                  </a:cubicBezTo>
                  <a:cubicBezTo>
                    <a:pt x="1116" y="2709"/>
                    <a:pt x="1115" y="2715"/>
                    <a:pt x="1114" y="2721"/>
                  </a:cubicBezTo>
                  <a:cubicBezTo>
                    <a:pt x="1113" y="2727"/>
                    <a:pt x="1112" y="2733"/>
                    <a:pt x="1111" y="2738"/>
                  </a:cubicBezTo>
                  <a:cubicBezTo>
                    <a:pt x="1111" y="2740"/>
                    <a:pt x="1111" y="2741"/>
                    <a:pt x="1110" y="2742"/>
                  </a:cubicBezTo>
                  <a:cubicBezTo>
                    <a:pt x="1110" y="2743"/>
                    <a:pt x="1110" y="2745"/>
                    <a:pt x="1109" y="2746"/>
                  </a:cubicBezTo>
                  <a:cubicBezTo>
                    <a:pt x="1109" y="2748"/>
                    <a:pt x="1108" y="2751"/>
                    <a:pt x="1108" y="2753"/>
                  </a:cubicBezTo>
                  <a:cubicBezTo>
                    <a:pt x="1107" y="2757"/>
                    <a:pt x="1106" y="2761"/>
                    <a:pt x="1105" y="2764"/>
                  </a:cubicBezTo>
                  <a:cubicBezTo>
                    <a:pt x="1104" y="2767"/>
                    <a:pt x="1103" y="2769"/>
                    <a:pt x="1103" y="2771"/>
                  </a:cubicBezTo>
                  <a:cubicBezTo>
                    <a:pt x="1102" y="2772"/>
                    <a:pt x="1102" y="2773"/>
                    <a:pt x="1102" y="2773"/>
                  </a:cubicBezTo>
                  <a:cubicBezTo>
                    <a:pt x="1102" y="2773"/>
                    <a:pt x="1103" y="2772"/>
                    <a:pt x="1103" y="2771"/>
                  </a:cubicBezTo>
                  <a:cubicBezTo>
                    <a:pt x="1104" y="2769"/>
                    <a:pt x="1105" y="2767"/>
                    <a:pt x="1106" y="2764"/>
                  </a:cubicBezTo>
                  <a:cubicBezTo>
                    <a:pt x="1107" y="2761"/>
                    <a:pt x="1109" y="2758"/>
                    <a:pt x="1111" y="2754"/>
                  </a:cubicBezTo>
                  <a:cubicBezTo>
                    <a:pt x="1112" y="2749"/>
                    <a:pt x="1114" y="2745"/>
                    <a:pt x="1116" y="2740"/>
                  </a:cubicBezTo>
                  <a:cubicBezTo>
                    <a:pt x="1117" y="2734"/>
                    <a:pt x="1119" y="2729"/>
                    <a:pt x="1120" y="2722"/>
                  </a:cubicBezTo>
                  <a:cubicBezTo>
                    <a:pt x="1121" y="2716"/>
                    <a:pt x="1122" y="2710"/>
                    <a:pt x="1123" y="2703"/>
                  </a:cubicBezTo>
                  <a:cubicBezTo>
                    <a:pt x="1123" y="2702"/>
                    <a:pt x="1123" y="2701"/>
                    <a:pt x="1123" y="2700"/>
                  </a:cubicBezTo>
                  <a:cubicBezTo>
                    <a:pt x="1123" y="2699"/>
                    <a:pt x="1123" y="2698"/>
                    <a:pt x="1123" y="2697"/>
                  </a:cubicBezTo>
                  <a:cubicBezTo>
                    <a:pt x="1123" y="2696"/>
                    <a:pt x="1123" y="2695"/>
                    <a:pt x="1123" y="2694"/>
                  </a:cubicBezTo>
                  <a:cubicBezTo>
                    <a:pt x="1123" y="2694"/>
                    <a:pt x="1122" y="2693"/>
                    <a:pt x="1122" y="2692"/>
                  </a:cubicBezTo>
                  <a:cubicBezTo>
                    <a:pt x="1122" y="2688"/>
                    <a:pt x="1122" y="2685"/>
                    <a:pt x="1121" y="2681"/>
                  </a:cubicBezTo>
                  <a:cubicBezTo>
                    <a:pt x="1120" y="2674"/>
                    <a:pt x="1118" y="2667"/>
                    <a:pt x="1116" y="2660"/>
                  </a:cubicBezTo>
                  <a:cubicBezTo>
                    <a:pt x="1115" y="2656"/>
                    <a:pt x="1114" y="2653"/>
                    <a:pt x="1113" y="2649"/>
                  </a:cubicBezTo>
                  <a:cubicBezTo>
                    <a:pt x="1113" y="2647"/>
                    <a:pt x="1113" y="2647"/>
                    <a:pt x="1113" y="2647"/>
                  </a:cubicBezTo>
                  <a:cubicBezTo>
                    <a:pt x="1113" y="2646"/>
                    <a:pt x="1112" y="2645"/>
                    <a:pt x="1112" y="2644"/>
                  </a:cubicBezTo>
                  <a:cubicBezTo>
                    <a:pt x="1112" y="2643"/>
                    <a:pt x="1111" y="2641"/>
                    <a:pt x="1111" y="2639"/>
                  </a:cubicBezTo>
                  <a:cubicBezTo>
                    <a:pt x="1110" y="2634"/>
                    <a:pt x="1109" y="2629"/>
                    <a:pt x="1109" y="2625"/>
                  </a:cubicBezTo>
                  <a:cubicBezTo>
                    <a:pt x="1107" y="2553"/>
                    <a:pt x="1123" y="2523"/>
                    <a:pt x="1157" y="2471"/>
                  </a:cubicBezTo>
                  <a:cubicBezTo>
                    <a:pt x="1157" y="2471"/>
                    <a:pt x="1157" y="2471"/>
                    <a:pt x="1157" y="2472"/>
                  </a:cubicBezTo>
                  <a:cubicBezTo>
                    <a:pt x="1156" y="2474"/>
                    <a:pt x="1156" y="2476"/>
                    <a:pt x="1156" y="2479"/>
                  </a:cubicBezTo>
                  <a:cubicBezTo>
                    <a:pt x="1156" y="2480"/>
                    <a:pt x="1155" y="2481"/>
                    <a:pt x="1155" y="2482"/>
                  </a:cubicBezTo>
                  <a:cubicBezTo>
                    <a:pt x="1155" y="2484"/>
                    <a:pt x="1155" y="2485"/>
                    <a:pt x="1155" y="2486"/>
                  </a:cubicBezTo>
                  <a:cubicBezTo>
                    <a:pt x="1155" y="2487"/>
                    <a:pt x="1155" y="2487"/>
                    <a:pt x="1155" y="2488"/>
                  </a:cubicBezTo>
                  <a:cubicBezTo>
                    <a:pt x="1155" y="2489"/>
                    <a:pt x="1155" y="2489"/>
                    <a:pt x="1155" y="2490"/>
                  </a:cubicBezTo>
                  <a:cubicBezTo>
                    <a:pt x="1155" y="2491"/>
                    <a:pt x="1154" y="2493"/>
                    <a:pt x="1154" y="2494"/>
                  </a:cubicBezTo>
                  <a:cubicBezTo>
                    <a:pt x="1154" y="2497"/>
                    <a:pt x="1154" y="2499"/>
                    <a:pt x="1154" y="2502"/>
                  </a:cubicBezTo>
                  <a:cubicBezTo>
                    <a:pt x="1154" y="2508"/>
                    <a:pt x="1155" y="2514"/>
                    <a:pt x="1156" y="2520"/>
                  </a:cubicBezTo>
                  <a:cubicBezTo>
                    <a:pt x="1156" y="2522"/>
                    <a:pt x="1157" y="2525"/>
                    <a:pt x="1157" y="2528"/>
                  </a:cubicBezTo>
                  <a:cubicBezTo>
                    <a:pt x="1158" y="2531"/>
                    <a:pt x="1159" y="2534"/>
                    <a:pt x="1159" y="2537"/>
                  </a:cubicBezTo>
                  <a:cubicBezTo>
                    <a:pt x="1161" y="2543"/>
                    <a:pt x="1163" y="2548"/>
                    <a:pt x="1164" y="2554"/>
                  </a:cubicBezTo>
                  <a:cubicBezTo>
                    <a:pt x="1164" y="2555"/>
                    <a:pt x="1165" y="2557"/>
                    <a:pt x="1165" y="2558"/>
                  </a:cubicBezTo>
                  <a:cubicBezTo>
                    <a:pt x="1165" y="2559"/>
                    <a:pt x="1165" y="2559"/>
                    <a:pt x="1165" y="2560"/>
                  </a:cubicBezTo>
                  <a:cubicBezTo>
                    <a:pt x="1165" y="2560"/>
                    <a:pt x="1165" y="2561"/>
                    <a:pt x="1165" y="2562"/>
                  </a:cubicBezTo>
                  <a:cubicBezTo>
                    <a:pt x="1166" y="2563"/>
                    <a:pt x="1166" y="2563"/>
                    <a:pt x="1166" y="2564"/>
                  </a:cubicBezTo>
                  <a:cubicBezTo>
                    <a:pt x="1166" y="2565"/>
                    <a:pt x="1166" y="2565"/>
                    <a:pt x="1166" y="2566"/>
                  </a:cubicBezTo>
                  <a:cubicBezTo>
                    <a:pt x="1166" y="2567"/>
                    <a:pt x="1166" y="2567"/>
                    <a:pt x="1166" y="2568"/>
                  </a:cubicBezTo>
                  <a:cubicBezTo>
                    <a:pt x="1166" y="2569"/>
                    <a:pt x="1166" y="2569"/>
                    <a:pt x="1166" y="2570"/>
                  </a:cubicBezTo>
                  <a:cubicBezTo>
                    <a:pt x="1167" y="2575"/>
                    <a:pt x="1166" y="2580"/>
                    <a:pt x="1166" y="2585"/>
                  </a:cubicBezTo>
                  <a:cubicBezTo>
                    <a:pt x="1166" y="2590"/>
                    <a:pt x="1165" y="2595"/>
                    <a:pt x="1164" y="2599"/>
                  </a:cubicBezTo>
                  <a:cubicBezTo>
                    <a:pt x="1164" y="2603"/>
                    <a:pt x="1163" y="2607"/>
                    <a:pt x="1162" y="2611"/>
                  </a:cubicBezTo>
                  <a:cubicBezTo>
                    <a:pt x="1161" y="2614"/>
                    <a:pt x="1161" y="2617"/>
                    <a:pt x="1160" y="2620"/>
                  </a:cubicBezTo>
                  <a:cubicBezTo>
                    <a:pt x="1160" y="2622"/>
                    <a:pt x="1159" y="2624"/>
                    <a:pt x="1159" y="2626"/>
                  </a:cubicBezTo>
                  <a:cubicBezTo>
                    <a:pt x="1159" y="2627"/>
                    <a:pt x="1159" y="2628"/>
                    <a:pt x="1159" y="2628"/>
                  </a:cubicBezTo>
                  <a:cubicBezTo>
                    <a:pt x="1159" y="2628"/>
                    <a:pt x="1159" y="2627"/>
                    <a:pt x="1160" y="2626"/>
                  </a:cubicBezTo>
                  <a:cubicBezTo>
                    <a:pt x="1160" y="2625"/>
                    <a:pt x="1161" y="2623"/>
                    <a:pt x="1162" y="2620"/>
                  </a:cubicBezTo>
                  <a:cubicBezTo>
                    <a:pt x="1163" y="2618"/>
                    <a:pt x="1164" y="2615"/>
                    <a:pt x="1165" y="2612"/>
                  </a:cubicBezTo>
                  <a:cubicBezTo>
                    <a:pt x="1166" y="2608"/>
                    <a:pt x="1168" y="2604"/>
                    <a:pt x="1169" y="2600"/>
                  </a:cubicBezTo>
                  <a:cubicBezTo>
                    <a:pt x="1170" y="2596"/>
                    <a:pt x="1171" y="2591"/>
                    <a:pt x="1172" y="2586"/>
                  </a:cubicBezTo>
                  <a:cubicBezTo>
                    <a:pt x="1173" y="2581"/>
                    <a:pt x="1173" y="2575"/>
                    <a:pt x="1173" y="2570"/>
                  </a:cubicBezTo>
                  <a:cubicBezTo>
                    <a:pt x="1173" y="2569"/>
                    <a:pt x="1173" y="2568"/>
                    <a:pt x="1173" y="2568"/>
                  </a:cubicBezTo>
                  <a:cubicBezTo>
                    <a:pt x="1173" y="2567"/>
                    <a:pt x="1173" y="2566"/>
                    <a:pt x="1173" y="2565"/>
                  </a:cubicBezTo>
                  <a:cubicBezTo>
                    <a:pt x="1173" y="2565"/>
                    <a:pt x="1173" y="2564"/>
                    <a:pt x="1173" y="2563"/>
                  </a:cubicBezTo>
                  <a:cubicBezTo>
                    <a:pt x="1173" y="2562"/>
                    <a:pt x="1173" y="2562"/>
                    <a:pt x="1173" y="2561"/>
                  </a:cubicBezTo>
                  <a:cubicBezTo>
                    <a:pt x="1173" y="2560"/>
                    <a:pt x="1173" y="2560"/>
                    <a:pt x="1173" y="2559"/>
                  </a:cubicBezTo>
                  <a:cubicBezTo>
                    <a:pt x="1172" y="2558"/>
                    <a:pt x="1172" y="2558"/>
                    <a:pt x="1172" y="2558"/>
                  </a:cubicBezTo>
                  <a:cubicBezTo>
                    <a:pt x="1172" y="2557"/>
                    <a:pt x="1172" y="2557"/>
                    <a:pt x="1172" y="2557"/>
                  </a:cubicBezTo>
                  <a:cubicBezTo>
                    <a:pt x="1172" y="2555"/>
                    <a:pt x="1172" y="2554"/>
                    <a:pt x="1171" y="2552"/>
                  </a:cubicBezTo>
                  <a:cubicBezTo>
                    <a:pt x="1170" y="2546"/>
                    <a:pt x="1168" y="2541"/>
                    <a:pt x="1167" y="2535"/>
                  </a:cubicBezTo>
                  <a:cubicBezTo>
                    <a:pt x="1166" y="2532"/>
                    <a:pt x="1166" y="2529"/>
                    <a:pt x="1165" y="2527"/>
                  </a:cubicBezTo>
                  <a:cubicBezTo>
                    <a:pt x="1164" y="2524"/>
                    <a:pt x="1164" y="2521"/>
                    <a:pt x="1163" y="2518"/>
                  </a:cubicBezTo>
                  <a:cubicBezTo>
                    <a:pt x="1163" y="2516"/>
                    <a:pt x="1163" y="2513"/>
                    <a:pt x="1162" y="2510"/>
                  </a:cubicBezTo>
                  <a:cubicBezTo>
                    <a:pt x="1162" y="2507"/>
                    <a:pt x="1162" y="2505"/>
                    <a:pt x="1161" y="2502"/>
                  </a:cubicBezTo>
                  <a:cubicBezTo>
                    <a:pt x="1161" y="2499"/>
                    <a:pt x="1161" y="2497"/>
                    <a:pt x="1161" y="2494"/>
                  </a:cubicBezTo>
                  <a:cubicBezTo>
                    <a:pt x="1161" y="2493"/>
                    <a:pt x="1161" y="2491"/>
                    <a:pt x="1161" y="2490"/>
                  </a:cubicBezTo>
                  <a:cubicBezTo>
                    <a:pt x="1161" y="2489"/>
                    <a:pt x="1161" y="2488"/>
                    <a:pt x="1161" y="2486"/>
                  </a:cubicBezTo>
                  <a:cubicBezTo>
                    <a:pt x="1161" y="2485"/>
                    <a:pt x="1161" y="2484"/>
                    <a:pt x="1161" y="2483"/>
                  </a:cubicBezTo>
                  <a:cubicBezTo>
                    <a:pt x="1161" y="2482"/>
                    <a:pt x="1161" y="2480"/>
                    <a:pt x="1161" y="2479"/>
                  </a:cubicBezTo>
                  <a:cubicBezTo>
                    <a:pt x="1161" y="2477"/>
                    <a:pt x="1161" y="2475"/>
                    <a:pt x="1161" y="2472"/>
                  </a:cubicBezTo>
                  <a:cubicBezTo>
                    <a:pt x="1162" y="2470"/>
                    <a:pt x="1162" y="2468"/>
                    <a:pt x="1162" y="2466"/>
                  </a:cubicBezTo>
                  <a:cubicBezTo>
                    <a:pt x="1162" y="2465"/>
                    <a:pt x="1162" y="2464"/>
                    <a:pt x="1162" y="2462"/>
                  </a:cubicBezTo>
                  <a:cubicBezTo>
                    <a:pt x="1165" y="2458"/>
                    <a:pt x="1168" y="2454"/>
                    <a:pt x="1171" y="2449"/>
                  </a:cubicBezTo>
                  <a:cubicBezTo>
                    <a:pt x="1179" y="2438"/>
                    <a:pt x="1185" y="2427"/>
                    <a:pt x="1191" y="2417"/>
                  </a:cubicBezTo>
                  <a:cubicBezTo>
                    <a:pt x="1190" y="2421"/>
                    <a:pt x="1189" y="2426"/>
                    <a:pt x="1189" y="2431"/>
                  </a:cubicBezTo>
                  <a:cubicBezTo>
                    <a:pt x="1189" y="2439"/>
                    <a:pt x="1189" y="2447"/>
                    <a:pt x="1190" y="2456"/>
                  </a:cubicBezTo>
                  <a:cubicBezTo>
                    <a:pt x="1191" y="2464"/>
                    <a:pt x="1193" y="2473"/>
                    <a:pt x="1197" y="2482"/>
                  </a:cubicBezTo>
                  <a:cubicBezTo>
                    <a:pt x="1197" y="2483"/>
                    <a:pt x="1198" y="2484"/>
                    <a:pt x="1198" y="2486"/>
                  </a:cubicBezTo>
                  <a:cubicBezTo>
                    <a:pt x="1198" y="2487"/>
                    <a:pt x="1199" y="2488"/>
                    <a:pt x="1199" y="2489"/>
                  </a:cubicBezTo>
                  <a:cubicBezTo>
                    <a:pt x="1200" y="2490"/>
                    <a:pt x="1200" y="2491"/>
                    <a:pt x="1201" y="2492"/>
                  </a:cubicBezTo>
                  <a:cubicBezTo>
                    <a:pt x="1201" y="2493"/>
                    <a:pt x="1202" y="2494"/>
                    <a:pt x="1203" y="2495"/>
                  </a:cubicBezTo>
                  <a:cubicBezTo>
                    <a:pt x="1203" y="2497"/>
                    <a:pt x="1204" y="2498"/>
                    <a:pt x="1204" y="2499"/>
                  </a:cubicBezTo>
                  <a:cubicBezTo>
                    <a:pt x="1205" y="2500"/>
                    <a:pt x="1205" y="2501"/>
                    <a:pt x="1206" y="2502"/>
                  </a:cubicBezTo>
                  <a:cubicBezTo>
                    <a:pt x="1207" y="2504"/>
                    <a:pt x="1209" y="2506"/>
                    <a:pt x="1210" y="2508"/>
                  </a:cubicBezTo>
                  <a:cubicBezTo>
                    <a:pt x="1212" y="2511"/>
                    <a:pt x="1214" y="2514"/>
                    <a:pt x="1216" y="2517"/>
                  </a:cubicBezTo>
                  <a:cubicBezTo>
                    <a:pt x="1216" y="2517"/>
                    <a:pt x="1216" y="2518"/>
                    <a:pt x="1216" y="2518"/>
                  </a:cubicBezTo>
                  <a:cubicBezTo>
                    <a:pt x="1216" y="2519"/>
                    <a:pt x="1216" y="2521"/>
                    <a:pt x="1216" y="2522"/>
                  </a:cubicBezTo>
                  <a:cubicBezTo>
                    <a:pt x="1216" y="2525"/>
                    <a:pt x="1216" y="2528"/>
                    <a:pt x="1216" y="2531"/>
                  </a:cubicBezTo>
                  <a:cubicBezTo>
                    <a:pt x="1216" y="2535"/>
                    <a:pt x="1215" y="2538"/>
                    <a:pt x="1214" y="2542"/>
                  </a:cubicBezTo>
                  <a:cubicBezTo>
                    <a:pt x="1214" y="2543"/>
                    <a:pt x="1213" y="2544"/>
                    <a:pt x="1213" y="2545"/>
                  </a:cubicBezTo>
                  <a:cubicBezTo>
                    <a:pt x="1213" y="2546"/>
                    <a:pt x="1213" y="2547"/>
                    <a:pt x="1212" y="2548"/>
                  </a:cubicBezTo>
                  <a:cubicBezTo>
                    <a:pt x="1212" y="2549"/>
                    <a:pt x="1212" y="2550"/>
                    <a:pt x="1211" y="2551"/>
                  </a:cubicBezTo>
                  <a:cubicBezTo>
                    <a:pt x="1211" y="2551"/>
                    <a:pt x="1211" y="2551"/>
                    <a:pt x="1211" y="2551"/>
                  </a:cubicBezTo>
                  <a:cubicBezTo>
                    <a:pt x="1211" y="2552"/>
                    <a:pt x="1211" y="2552"/>
                    <a:pt x="1211" y="2552"/>
                  </a:cubicBezTo>
                  <a:cubicBezTo>
                    <a:pt x="1211" y="2553"/>
                    <a:pt x="1210" y="2553"/>
                    <a:pt x="1210" y="2554"/>
                  </a:cubicBezTo>
                  <a:cubicBezTo>
                    <a:pt x="1210" y="2555"/>
                    <a:pt x="1210" y="2556"/>
                    <a:pt x="1209" y="2557"/>
                  </a:cubicBezTo>
                  <a:cubicBezTo>
                    <a:pt x="1209" y="2558"/>
                    <a:pt x="1208" y="2559"/>
                    <a:pt x="1208" y="2560"/>
                  </a:cubicBezTo>
                  <a:cubicBezTo>
                    <a:pt x="1207" y="2561"/>
                    <a:pt x="1207" y="2562"/>
                    <a:pt x="1206" y="2563"/>
                  </a:cubicBezTo>
                  <a:cubicBezTo>
                    <a:pt x="1206" y="2564"/>
                    <a:pt x="1206" y="2565"/>
                    <a:pt x="1205" y="2566"/>
                  </a:cubicBezTo>
                  <a:cubicBezTo>
                    <a:pt x="1203" y="2570"/>
                    <a:pt x="1201" y="2574"/>
                    <a:pt x="1199" y="2578"/>
                  </a:cubicBezTo>
                  <a:cubicBezTo>
                    <a:pt x="1197" y="2582"/>
                    <a:pt x="1194" y="2586"/>
                    <a:pt x="1192" y="2590"/>
                  </a:cubicBezTo>
                  <a:cubicBezTo>
                    <a:pt x="1191" y="2592"/>
                    <a:pt x="1190" y="2594"/>
                    <a:pt x="1189" y="2596"/>
                  </a:cubicBezTo>
                  <a:cubicBezTo>
                    <a:pt x="1188" y="2598"/>
                    <a:pt x="1187" y="2600"/>
                    <a:pt x="1185" y="2602"/>
                  </a:cubicBezTo>
                  <a:cubicBezTo>
                    <a:pt x="1183" y="2606"/>
                    <a:pt x="1181" y="2609"/>
                    <a:pt x="1180" y="2613"/>
                  </a:cubicBezTo>
                  <a:cubicBezTo>
                    <a:pt x="1178" y="2616"/>
                    <a:pt x="1176" y="2620"/>
                    <a:pt x="1175" y="2623"/>
                  </a:cubicBezTo>
                  <a:cubicBezTo>
                    <a:pt x="1173" y="2626"/>
                    <a:pt x="1172" y="2629"/>
                    <a:pt x="1171" y="2632"/>
                  </a:cubicBezTo>
                  <a:cubicBezTo>
                    <a:pt x="1170" y="2635"/>
                    <a:pt x="1170" y="2638"/>
                    <a:pt x="1170" y="2640"/>
                  </a:cubicBezTo>
                  <a:cubicBezTo>
                    <a:pt x="1169" y="2642"/>
                    <a:pt x="1170" y="2643"/>
                    <a:pt x="1170" y="2645"/>
                  </a:cubicBezTo>
                  <a:cubicBezTo>
                    <a:pt x="1170" y="2646"/>
                    <a:pt x="1170" y="2646"/>
                    <a:pt x="1170" y="2646"/>
                  </a:cubicBezTo>
                  <a:cubicBezTo>
                    <a:pt x="1170" y="2646"/>
                    <a:pt x="1170" y="2646"/>
                    <a:pt x="1170" y="2645"/>
                  </a:cubicBezTo>
                  <a:cubicBezTo>
                    <a:pt x="1170" y="2644"/>
                    <a:pt x="1170" y="2643"/>
                    <a:pt x="1171" y="2643"/>
                  </a:cubicBezTo>
                  <a:cubicBezTo>
                    <a:pt x="1171" y="2642"/>
                    <a:pt x="1171" y="2641"/>
                    <a:pt x="1171" y="2640"/>
                  </a:cubicBezTo>
                  <a:cubicBezTo>
                    <a:pt x="1172" y="2638"/>
                    <a:pt x="1173" y="2636"/>
                    <a:pt x="1174" y="2633"/>
                  </a:cubicBezTo>
                  <a:cubicBezTo>
                    <a:pt x="1175" y="2631"/>
                    <a:pt x="1177" y="2628"/>
                    <a:pt x="1179" y="2625"/>
                  </a:cubicBezTo>
                  <a:cubicBezTo>
                    <a:pt x="1180" y="2622"/>
                    <a:pt x="1183" y="2619"/>
                    <a:pt x="1185" y="2616"/>
                  </a:cubicBezTo>
                  <a:cubicBezTo>
                    <a:pt x="1187" y="2612"/>
                    <a:pt x="1189" y="2609"/>
                    <a:pt x="1192" y="2605"/>
                  </a:cubicBezTo>
                  <a:cubicBezTo>
                    <a:pt x="1193" y="2603"/>
                    <a:pt x="1194" y="2601"/>
                    <a:pt x="1195" y="2600"/>
                  </a:cubicBezTo>
                  <a:cubicBezTo>
                    <a:pt x="1196" y="2598"/>
                    <a:pt x="1197" y="2596"/>
                    <a:pt x="1199" y="2594"/>
                  </a:cubicBezTo>
                  <a:cubicBezTo>
                    <a:pt x="1201" y="2590"/>
                    <a:pt x="1203" y="2586"/>
                    <a:pt x="1206" y="2582"/>
                  </a:cubicBezTo>
                  <a:cubicBezTo>
                    <a:pt x="1208" y="2577"/>
                    <a:pt x="1210" y="2573"/>
                    <a:pt x="1212" y="2569"/>
                  </a:cubicBezTo>
                  <a:cubicBezTo>
                    <a:pt x="1213" y="2567"/>
                    <a:pt x="1214" y="2565"/>
                    <a:pt x="1215" y="2562"/>
                  </a:cubicBezTo>
                  <a:cubicBezTo>
                    <a:pt x="1215" y="2561"/>
                    <a:pt x="1215" y="2560"/>
                    <a:pt x="1216" y="2559"/>
                  </a:cubicBezTo>
                  <a:cubicBezTo>
                    <a:pt x="1216" y="2558"/>
                    <a:pt x="1217" y="2557"/>
                    <a:pt x="1217" y="2556"/>
                  </a:cubicBezTo>
                  <a:cubicBezTo>
                    <a:pt x="1217" y="2555"/>
                    <a:pt x="1217" y="2555"/>
                    <a:pt x="1217" y="2554"/>
                  </a:cubicBezTo>
                  <a:cubicBezTo>
                    <a:pt x="1218" y="2553"/>
                    <a:pt x="1218" y="2553"/>
                    <a:pt x="1218" y="2553"/>
                  </a:cubicBezTo>
                  <a:cubicBezTo>
                    <a:pt x="1218" y="2553"/>
                    <a:pt x="1218" y="2553"/>
                    <a:pt x="1218" y="2553"/>
                  </a:cubicBezTo>
                  <a:cubicBezTo>
                    <a:pt x="1218" y="2552"/>
                    <a:pt x="1218" y="2550"/>
                    <a:pt x="1219" y="2549"/>
                  </a:cubicBezTo>
                  <a:cubicBezTo>
                    <a:pt x="1219" y="2548"/>
                    <a:pt x="1219" y="2547"/>
                    <a:pt x="1219" y="2546"/>
                  </a:cubicBezTo>
                  <a:cubicBezTo>
                    <a:pt x="1219" y="2546"/>
                    <a:pt x="1219" y="2545"/>
                    <a:pt x="1220" y="2545"/>
                  </a:cubicBezTo>
                  <a:cubicBezTo>
                    <a:pt x="1220" y="2544"/>
                    <a:pt x="1220" y="2544"/>
                    <a:pt x="1220" y="2543"/>
                  </a:cubicBezTo>
                  <a:cubicBezTo>
                    <a:pt x="1220" y="2539"/>
                    <a:pt x="1221" y="2535"/>
                    <a:pt x="1220" y="2531"/>
                  </a:cubicBezTo>
                  <a:cubicBezTo>
                    <a:pt x="1220" y="2528"/>
                    <a:pt x="1220" y="2525"/>
                    <a:pt x="1219" y="2522"/>
                  </a:cubicBezTo>
                  <a:cubicBezTo>
                    <a:pt x="1220" y="2523"/>
                    <a:pt x="1221" y="2525"/>
                    <a:pt x="1222" y="2526"/>
                  </a:cubicBezTo>
                  <a:cubicBezTo>
                    <a:pt x="1223" y="2528"/>
                    <a:pt x="1223" y="2528"/>
                    <a:pt x="1223" y="2528"/>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4" y="2529"/>
                    <a:pt x="1224" y="2529"/>
                    <a:pt x="1224" y="2529"/>
                  </a:cubicBezTo>
                  <a:cubicBezTo>
                    <a:pt x="1226" y="2533"/>
                    <a:pt x="1226" y="2533"/>
                    <a:pt x="1226" y="2533"/>
                  </a:cubicBezTo>
                  <a:cubicBezTo>
                    <a:pt x="1228" y="2536"/>
                    <a:pt x="1228" y="2536"/>
                    <a:pt x="1228" y="2536"/>
                  </a:cubicBezTo>
                  <a:cubicBezTo>
                    <a:pt x="1229" y="2537"/>
                    <a:pt x="1230" y="2538"/>
                    <a:pt x="1230" y="2539"/>
                  </a:cubicBezTo>
                  <a:cubicBezTo>
                    <a:pt x="1231" y="2541"/>
                    <a:pt x="1232" y="2543"/>
                    <a:pt x="1233" y="2545"/>
                  </a:cubicBezTo>
                  <a:cubicBezTo>
                    <a:pt x="1234" y="2546"/>
                    <a:pt x="1235" y="2547"/>
                    <a:pt x="1235" y="2548"/>
                  </a:cubicBezTo>
                  <a:cubicBezTo>
                    <a:pt x="1236" y="2549"/>
                    <a:pt x="1236" y="2551"/>
                    <a:pt x="1237" y="2552"/>
                  </a:cubicBezTo>
                  <a:cubicBezTo>
                    <a:pt x="1237" y="2553"/>
                    <a:pt x="1238" y="2554"/>
                    <a:pt x="1238" y="2555"/>
                  </a:cubicBezTo>
                  <a:cubicBezTo>
                    <a:pt x="1239" y="2556"/>
                    <a:pt x="1239" y="2557"/>
                    <a:pt x="1240" y="2558"/>
                  </a:cubicBezTo>
                  <a:cubicBezTo>
                    <a:pt x="1242" y="2564"/>
                    <a:pt x="1245" y="2571"/>
                    <a:pt x="1247" y="2577"/>
                  </a:cubicBezTo>
                  <a:cubicBezTo>
                    <a:pt x="1247" y="2578"/>
                    <a:pt x="1247" y="2578"/>
                    <a:pt x="1247" y="2579"/>
                  </a:cubicBezTo>
                  <a:cubicBezTo>
                    <a:pt x="1247" y="2580"/>
                    <a:pt x="1246" y="2582"/>
                    <a:pt x="1246" y="2583"/>
                  </a:cubicBezTo>
                  <a:cubicBezTo>
                    <a:pt x="1246" y="2584"/>
                    <a:pt x="1246" y="2586"/>
                    <a:pt x="1246" y="2587"/>
                  </a:cubicBezTo>
                  <a:cubicBezTo>
                    <a:pt x="1245" y="2589"/>
                    <a:pt x="1245" y="2590"/>
                    <a:pt x="1244" y="2592"/>
                  </a:cubicBezTo>
                  <a:cubicBezTo>
                    <a:pt x="1244" y="2595"/>
                    <a:pt x="1243" y="2598"/>
                    <a:pt x="1241" y="2602"/>
                  </a:cubicBezTo>
                  <a:cubicBezTo>
                    <a:pt x="1240" y="2605"/>
                    <a:pt x="1238" y="2609"/>
                    <a:pt x="1237" y="2613"/>
                  </a:cubicBezTo>
                  <a:cubicBezTo>
                    <a:pt x="1235" y="2616"/>
                    <a:pt x="1233" y="2620"/>
                    <a:pt x="1231" y="2624"/>
                  </a:cubicBezTo>
                  <a:cubicBezTo>
                    <a:pt x="1229" y="2628"/>
                    <a:pt x="1227" y="2632"/>
                    <a:pt x="1225" y="2636"/>
                  </a:cubicBezTo>
                  <a:cubicBezTo>
                    <a:pt x="1223" y="2640"/>
                    <a:pt x="1221" y="2644"/>
                    <a:pt x="1220" y="2648"/>
                  </a:cubicBezTo>
                  <a:cubicBezTo>
                    <a:pt x="1219" y="2650"/>
                    <a:pt x="1218" y="2652"/>
                    <a:pt x="1217" y="2654"/>
                  </a:cubicBezTo>
                  <a:cubicBezTo>
                    <a:pt x="1217" y="2655"/>
                    <a:pt x="1216" y="2656"/>
                    <a:pt x="1216" y="2657"/>
                  </a:cubicBezTo>
                  <a:cubicBezTo>
                    <a:pt x="1215" y="2658"/>
                    <a:pt x="1215" y="2659"/>
                    <a:pt x="1215" y="2660"/>
                  </a:cubicBezTo>
                  <a:cubicBezTo>
                    <a:pt x="1213" y="2664"/>
                    <a:pt x="1212" y="2668"/>
                    <a:pt x="1211" y="2672"/>
                  </a:cubicBezTo>
                  <a:cubicBezTo>
                    <a:pt x="1210" y="2676"/>
                    <a:pt x="1210" y="2679"/>
                    <a:pt x="1209" y="2683"/>
                  </a:cubicBezTo>
                  <a:cubicBezTo>
                    <a:pt x="1209" y="2685"/>
                    <a:pt x="1209" y="2686"/>
                    <a:pt x="1209" y="2688"/>
                  </a:cubicBezTo>
                  <a:cubicBezTo>
                    <a:pt x="1209" y="2689"/>
                    <a:pt x="1209" y="2691"/>
                    <a:pt x="1209" y="2692"/>
                  </a:cubicBezTo>
                  <a:cubicBezTo>
                    <a:pt x="1209" y="2694"/>
                    <a:pt x="1209" y="2695"/>
                    <a:pt x="1209" y="2696"/>
                  </a:cubicBezTo>
                  <a:cubicBezTo>
                    <a:pt x="1209" y="2697"/>
                    <a:pt x="1209" y="2698"/>
                    <a:pt x="1210" y="2699"/>
                  </a:cubicBezTo>
                  <a:cubicBezTo>
                    <a:pt x="1210" y="2700"/>
                    <a:pt x="1210" y="2701"/>
                    <a:pt x="1210" y="2702"/>
                  </a:cubicBezTo>
                  <a:cubicBezTo>
                    <a:pt x="1210" y="2703"/>
                    <a:pt x="1210" y="2703"/>
                    <a:pt x="1211" y="2704"/>
                  </a:cubicBezTo>
                  <a:cubicBezTo>
                    <a:pt x="1211" y="2705"/>
                    <a:pt x="1211" y="2705"/>
                    <a:pt x="1211" y="2705"/>
                  </a:cubicBezTo>
                  <a:cubicBezTo>
                    <a:pt x="1211" y="2705"/>
                    <a:pt x="1211" y="2705"/>
                    <a:pt x="1211" y="2704"/>
                  </a:cubicBezTo>
                  <a:cubicBezTo>
                    <a:pt x="1211" y="2703"/>
                    <a:pt x="1211" y="2701"/>
                    <a:pt x="1211" y="2699"/>
                  </a:cubicBezTo>
                  <a:cubicBezTo>
                    <a:pt x="1211" y="2698"/>
                    <a:pt x="1211" y="2697"/>
                    <a:pt x="1211" y="2696"/>
                  </a:cubicBezTo>
                  <a:cubicBezTo>
                    <a:pt x="1212" y="2695"/>
                    <a:pt x="1212" y="2694"/>
                    <a:pt x="1212" y="2692"/>
                  </a:cubicBezTo>
                  <a:cubicBezTo>
                    <a:pt x="1212" y="2691"/>
                    <a:pt x="1212" y="2690"/>
                    <a:pt x="1213" y="2688"/>
                  </a:cubicBezTo>
                  <a:cubicBezTo>
                    <a:pt x="1213" y="2687"/>
                    <a:pt x="1213" y="2685"/>
                    <a:pt x="1214" y="2684"/>
                  </a:cubicBezTo>
                  <a:cubicBezTo>
                    <a:pt x="1215" y="2681"/>
                    <a:pt x="1215" y="2677"/>
                    <a:pt x="1217" y="2674"/>
                  </a:cubicBezTo>
                  <a:cubicBezTo>
                    <a:pt x="1218" y="2670"/>
                    <a:pt x="1220" y="2666"/>
                    <a:pt x="1221" y="2663"/>
                  </a:cubicBezTo>
                  <a:cubicBezTo>
                    <a:pt x="1223" y="2659"/>
                    <a:pt x="1225" y="2655"/>
                    <a:pt x="1227" y="2651"/>
                  </a:cubicBezTo>
                  <a:cubicBezTo>
                    <a:pt x="1228" y="2647"/>
                    <a:pt x="1230" y="2643"/>
                    <a:pt x="1232" y="2639"/>
                  </a:cubicBezTo>
                  <a:cubicBezTo>
                    <a:pt x="1234" y="2635"/>
                    <a:pt x="1236" y="2631"/>
                    <a:pt x="1238" y="2627"/>
                  </a:cubicBezTo>
                  <a:cubicBezTo>
                    <a:pt x="1239" y="2625"/>
                    <a:pt x="1240" y="2623"/>
                    <a:pt x="1241" y="2621"/>
                  </a:cubicBezTo>
                  <a:cubicBezTo>
                    <a:pt x="1241" y="2620"/>
                    <a:pt x="1242" y="2619"/>
                    <a:pt x="1242" y="2618"/>
                  </a:cubicBezTo>
                  <a:cubicBezTo>
                    <a:pt x="1242" y="2617"/>
                    <a:pt x="1243" y="2616"/>
                    <a:pt x="1243" y="2615"/>
                  </a:cubicBezTo>
                  <a:cubicBezTo>
                    <a:pt x="1245" y="2611"/>
                    <a:pt x="1246" y="2607"/>
                    <a:pt x="1247" y="2603"/>
                  </a:cubicBezTo>
                  <a:cubicBezTo>
                    <a:pt x="1248" y="2600"/>
                    <a:pt x="1248" y="2596"/>
                    <a:pt x="1249" y="2593"/>
                  </a:cubicBezTo>
                  <a:cubicBezTo>
                    <a:pt x="1249" y="2591"/>
                    <a:pt x="1249" y="2589"/>
                    <a:pt x="1249" y="2588"/>
                  </a:cubicBezTo>
                  <a:cubicBezTo>
                    <a:pt x="1249" y="2586"/>
                    <a:pt x="1249" y="2585"/>
                    <a:pt x="1249" y="2584"/>
                  </a:cubicBezTo>
                  <a:cubicBezTo>
                    <a:pt x="1249" y="2584"/>
                    <a:pt x="1249" y="2584"/>
                    <a:pt x="1250" y="2584"/>
                  </a:cubicBezTo>
                  <a:cubicBezTo>
                    <a:pt x="1250" y="2587"/>
                    <a:pt x="1251" y="2589"/>
                    <a:pt x="1252" y="2591"/>
                  </a:cubicBezTo>
                  <a:cubicBezTo>
                    <a:pt x="1252" y="2592"/>
                    <a:pt x="1252" y="2593"/>
                    <a:pt x="1253" y="2594"/>
                  </a:cubicBezTo>
                  <a:cubicBezTo>
                    <a:pt x="1253" y="2595"/>
                    <a:pt x="1253" y="2596"/>
                    <a:pt x="1253" y="2597"/>
                  </a:cubicBezTo>
                  <a:cubicBezTo>
                    <a:pt x="1255" y="2602"/>
                    <a:pt x="1256" y="2606"/>
                    <a:pt x="1257" y="2610"/>
                  </a:cubicBezTo>
                  <a:cubicBezTo>
                    <a:pt x="1258" y="2614"/>
                    <a:pt x="1259" y="2618"/>
                    <a:pt x="1260" y="2622"/>
                  </a:cubicBezTo>
                  <a:cubicBezTo>
                    <a:pt x="1260" y="2626"/>
                    <a:pt x="1261" y="2629"/>
                    <a:pt x="1262" y="2633"/>
                  </a:cubicBezTo>
                  <a:cubicBezTo>
                    <a:pt x="1264" y="2640"/>
                    <a:pt x="1265" y="2647"/>
                    <a:pt x="1266" y="2653"/>
                  </a:cubicBezTo>
                  <a:cubicBezTo>
                    <a:pt x="1267" y="2659"/>
                    <a:pt x="1268" y="2664"/>
                    <a:pt x="1269" y="2668"/>
                  </a:cubicBezTo>
                  <a:cubicBezTo>
                    <a:pt x="1270" y="2672"/>
                    <a:pt x="1270" y="2676"/>
                    <a:pt x="1271" y="2678"/>
                  </a:cubicBezTo>
                  <a:cubicBezTo>
                    <a:pt x="1271" y="2680"/>
                    <a:pt x="1271" y="2681"/>
                    <a:pt x="1271" y="2681"/>
                  </a:cubicBezTo>
                  <a:cubicBezTo>
                    <a:pt x="1271" y="2681"/>
                    <a:pt x="1271" y="2680"/>
                    <a:pt x="1271" y="2678"/>
                  </a:cubicBezTo>
                  <a:cubicBezTo>
                    <a:pt x="1271" y="2675"/>
                    <a:pt x="1271" y="2672"/>
                    <a:pt x="1270" y="2668"/>
                  </a:cubicBezTo>
                  <a:cubicBezTo>
                    <a:pt x="1270" y="2666"/>
                    <a:pt x="1270" y="2663"/>
                    <a:pt x="1270" y="2661"/>
                  </a:cubicBezTo>
                  <a:cubicBezTo>
                    <a:pt x="1270" y="2658"/>
                    <a:pt x="1269" y="2655"/>
                    <a:pt x="1269" y="2652"/>
                  </a:cubicBezTo>
                  <a:cubicBezTo>
                    <a:pt x="1269" y="2649"/>
                    <a:pt x="1268" y="2646"/>
                    <a:pt x="1268" y="2643"/>
                  </a:cubicBezTo>
                  <a:cubicBezTo>
                    <a:pt x="1268" y="2639"/>
                    <a:pt x="1267" y="2636"/>
                    <a:pt x="1267" y="2632"/>
                  </a:cubicBezTo>
                  <a:cubicBezTo>
                    <a:pt x="1266" y="2628"/>
                    <a:pt x="1265" y="2625"/>
                    <a:pt x="1265" y="2621"/>
                  </a:cubicBezTo>
                  <a:cubicBezTo>
                    <a:pt x="1264" y="2619"/>
                    <a:pt x="1264" y="2617"/>
                    <a:pt x="1264" y="2615"/>
                  </a:cubicBezTo>
                  <a:cubicBezTo>
                    <a:pt x="1263" y="2613"/>
                    <a:pt x="1263" y="2611"/>
                    <a:pt x="1263" y="2609"/>
                  </a:cubicBezTo>
                  <a:cubicBezTo>
                    <a:pt x="1262" y="2604"/>
                    <a:pt x="1261" y="2600"/>
                    <a:pt x="1260" y="2596"/>
                  </a:cubicBezTo>
                  <a:cubicBezTo>
                    <a:pt x="1259" y="2591"/>
                    <a:pt x="1258" y="2587"/>
                    <a:pt x="1256" y="2582"/>
                  </a:cubicBezTo>
                  <a:cubicBezTo>
                    <a:pt x="1256" y="2581"/>
                    <a:pt x="1256" y="2581"/>
                    <a:pt x="1256" y="2581"/>
                  </a:cubicBezTo>
                  <a:cubicBezTo>
                    <a:pt x="1255" y="2579"/>
                    <a:pt x="1255" y="2579"/>
                    <a:pt x="1255" y="2579"/>
                  </a:cubicBezTo>
                  <a:cubicBezTo>
                    <a:pt x="1255" y="2578"/>
                    <a:pt x="1255" y="2577"/>
                    <a:pt x="1254" y="2576"/>
                  </a:cubicBezTo>
                  <a:cubicBezTo>
                    <a:pt x="1253" y="2573"/>
                    <a:pt x="1253" y="2571"/>
                    <a:pt x="1252" y="2569"/>
                  </a:cubicBezTo>
                  <a:cubicBezTo>
                    <a:pt x="1251" y="2566"/>
                    <a:pt x="1250" y="2564"/>
                    <a:pt x="1249" y="2562"/>
                  </a:cubicBezTo>
                  <a:cubicBezTo>
                    <a:pt x="1249" y="2560"/>
                    <a:pt x="1248" y="2557"/>
                    <a:pt x="1247" y="2555"/>
                  </a:cubicBezTo>
                  <a:cubicBezTo>
                    <a:pt x="1246" y="2554"/>
                    <a:pt x="1246" y="2553"/>
                    <a:pt x="1245" y="2552"/>
                  </a:cubicBezTo>
                  <a:cubicBezTo>
                    <a:pt x="1245" y="2551"/>
                    <a:pt x="1244" y="2549"/>
                    <a:pt x="1244" y="2548"/>
                  </a:cubicBezTo>
                  <a:cubicBezTo>
                    <a:pt x="1243" y="2547"/>
                    <a:pt x="1243" y="2546"/>
                    <a:pt x="1242" y="2545"/>
                  </a:cubicBezTo>
                  <a:cubicBezTo>
                    <a:pt x="1242" y="2544"/>
                    <a:pt x="1241" y="2543"/>
                    <a:pt x="1240" y="2542"/>
                  </a:cubicBezTo>
                  <a:cubicBezTo>
                    <a:pt x="1239" y="2539"/>
                    <a:pt x="1238" y="2537"/>
                    <a:pt x="1237" y="2535"/>
                  </a:cubicBezTo>
                  <a:cubicBezTo>
                    <a:pt x="1236" y="2534"/>
                    <a:pt x="1236" y="2533"/>
                    <a:pt x="1235" y="2532"/>
                  </a:cubicBezTo>
                  <a:cubicBezTo>
                    <a:pt x="1233" y="2528"/>
                    <a:pt x="1233" y="2528"/>
                    <a:pt x="1233" y="2528"/>
                  </a:cubicBezTo>
                  <a:cubicBezTo>
                    <a:pt x="1228" y="2520"/>
                    <a:pt x="1222" y="2512"/>
                    <a:pt x="1216" y="2504"/>
                  </a:cubicBezTo>
                  <a:cubicBezTo>
                    <a:pt x="1213" y="2498"/>
                    <a:pt x="1209" y="2493"/>
                    <a:pt x="1206" y="2487"/>
                  </a:cubicBezTo>
                  <a:cubicBezTo>
                    <a:pt x="1207" y="2488"/>
                    <a:pt x="1208" y="2490"/>
                    <a:pt x="1210" y="2491"/>
                  </a:cubicBezTo>
                  <a:cubicBezTo>
                    <a:pt x="1210" y="2491"/>
                    <a:pt x="1210" y="2491"/>
                    <a:pt x="1210" y="2491"/>
                  </a:cubicBezTo>
                  <a:cubicBezTo>
                    <a:pt x="1210" y="2492"/>
                    <a:pt x="1210" y="2492"/>
                    <a:pt x="1210" y="2492"/>
                  </a:cubicBezTo>
                  <a:cubicBezTo>
                    <a:pt x="1211" y="2492"/>
                    <a:pt x="1211" y="2492"/>
                    <a:pt x="1211" y="2492"/>
                  </a:cubicBezTo>
                  <a:cubicBezTo>
                    <a:pt x="1211" y="2493"/>
                    <a:pt x="1211" y="2493"/>
                    <a:pt x="1212" y="2494"/>
                  </a:cubicBezTo>
                  <a:cubicBezTo>
                    <a:pt x="1213" y="2494"/>
                    <a:pt x="1213" y="2495"/>
                    <a:pt x="1214" y="2496"/>
                  </a:cubicBezTo>
                  <a:cubicBezTo>
                    <a:pt x="1216" y="2498"/>
                    <a:pt x="1217" y="2500"/>
                    <a:pt x="1219" y="2501"/>
                  </a:cubicBezTo>
                  <a:cubicBezTo>
                    <a:pt x="1223" y="2504"/>
                    <a:pt x="1226" y="2507"/>
                    <a:pt x="1230" y="2510"/>
                  </a:cubicBezTo>
                  <a:cubicBezTo>
                    <a:pt x="1234" y="2513"/>
                    <a:pt x="1238" y="2516"/>
                    <a:pt x="1242" y="2518"/>
                  </a:cubicBezTo>
                  <a:cubicBezTo>
                    <a:pt x="1243" y="2520"/>
                    <a:pt x="1245" y="2521"/>
                    <a:pt x="1247" y="2522"/>
                  </a:cubicBezTo>
                  <a:cubicBezTo>
                    <a:pt x="1249" y="2523"/>
                    <a:pt x="1251" y="2524"/>
                    <a:pt x="1253" y="2526"/>
                  </a:cubicBezTo>
                  <a:cubicBezTo>
                    <a:pt x="1260" y="2530"/>
                    <a:pt x="1267" y="2534"/>
                    <a:pt x="1273" y="2538"/>
                  </a:cubicBezTo>
                  <a:cubicBezTo>
                    <a:pt x="1276" y="2540"/>
                    <a:pt x="1279" y="2541"/>
                    <a:pt x="1282" y="2543"/>
                  </a:cubicBezTo>
                  <a:cubicBezTo>
                    <a:pt x="1284" y="2544"/>
                    <a:pt x="1286" y="2545"/>
                    <a:pt x="1288" y="2546"/>
                  </a:cubicBezTo>
                  <a:cubicBezTo>
                    <a:pt x="1290" y="2547"/>
                    <a:pt x="1291" y="2548"/>
                    <a:pt x="1292" y="2548"/>
                  </a:cubicBezTo>
                  <a:cubicBezTo>
                    <a:pt x="1293" y="2549"/>
                    <a:pt x="1294" y="2549"/>
                    <a:pt x="1294" y="2549"/>
                  </a:cubicBezTo>
                  <a:cubicBezTo>
                    <a:pt x="1294" y="2549"/>
                    <a:pt x="1293" y="2549"/>
                    <a:pt x="1292" y="2548"/>
                  </a:cubicBezTo>
                  <a:cubicBezTo>
                    <a:pt x="1292" y="2547"/>
                    <a:pt x="1290" y="2546"/>
                    <a:pt x="1289" y="2545"/>
                  </a:cubicBezTo>
                  <a:cubicBezTo>
                    <a:pt x="1287" y="2544"/>
                    <a:pt x="1285" y="2542"/>
                    <a:pt x="1283" y="2540"/>
                  </a:cubicBezTo>
                  <a:cubicBezTo>
                    <a:pt x="1281" y="2538"/>
                    <a:pt x="1279" y="2536"/>
                    <a:pt x="1276" y="2534"/>
                  </a:cubicBezTo>
                  <a:cubicBezTo>
                    <a:pt x="1270" y="2530"/>
                    <a:pt x="1264" y="2525"/>
                    <a:pt x="1257" y="2520"/>
                  </a:cubicBezTo>
                  <a:cubicBezTo>
                    <a:pt x="1255" y="2518"/>
                    <a:pt x="1253" y="2517"/>
                    <a:pt x="1251" y="2516"/>
                  </a:cubicBezTo>
                  <a:cubicBezTo>
                    <a:pt x="1250" y="2515"/>
                    <a:pt x="1248" y="2513"/>
                    <a:pt x="1246" y="2512"/>
                  </a:cubicBezTo>
                  <a:cubicBezTo>
                    <a:pt x="1242" y="2509"/>
                    <a:pt x="1238" y="2507"/>
                    <a:pt x="1235" y="2504"/>
                  </a:cubicBezTo>
                  <a:cubicBezTo>
                    <a:pt x="1231" y="2501"/>
                    <a:pt x="1228" y="2498"/>
                    <a:pt x="1224" y="2495"/>
                  </a:cubicBezTo>
                  <a:cubicBezTo>
                    <a:pt x="1223" y="2494"/>
                    <a:pt x="1221" y="2492"/>
                    <a:pt x="1219" y="2491"/>
                  </a:cubicBezTo>
                  <a:cubicBezTo>
                    <a:pt x="1219" y="2490"/>
                    <a:pt x="1218" y="2490"/>
                    <a:pt x="1217" y="2489"/>
                  </a:cubicBezTo>
                  <a:cubicBezTo>
                    <a:pt x="1217" y="2488"/>
                    <a:pt x="1216" y="2488"/>
                    <a:pt x="1216" y="2488"/>
                  </a:cubicBezTo>
                  <a:cubicBezTo>
                    <a:pt x="1215" y="2487"/>
                    <a:pt x="1215" y="2487"/>
                    <a:pt x="1215" y="2487"/>
                  </a:cubicBezTo>
                  <a:cubicBezTo>
                    <a:pt x="1215" y="2487"/>
                    <a:pt x="1215" y="2487"/>
                    <a:pt x="1215" y="2487"/>
                  </a:cubicBezTo>
                  <a:cubicBezTo>
                    <a:pt x="1215" y="2486"/>
                    <a:pt x="1215" y="2486"/>
                    <a:pt x="1215" y="2486"/>
                  </a:cubicBezTo>
                  <a:cubicBezTo>
                    <a:pt x="1212" y="2483"/>
                    <a:pt x="1209" y="2480"/>
                    <a:pt x="1207" y="2477"/>
                  </a:cubicBezTo>
                  <a:cubicBezTo>
                    <a:pt x="1205" y="2474"/>
                    <a:pt x="1203" y="2471"/>
                    <a:pt x="1202" y="2468"/>
                  </a:cubicBezTo>
                  <a:cubicBezTo>
                    <a:pt x="1200" y="2465"/>
                    <a:pt x="1199" y="2462"/>
                    <a:pt x="1198" y="2459"/>
                  </a:cubicBezTo>
                  <a:cubicBezTo>
                    <a:pt x="1198" y="2459"/>
                    <a:pt x="1198" y="2458"/>
                    <a:pt x="1197" y="2457"/>
                  </a:cubicBezTo>
                  <a:cubicBezTo>
                    <a:pt x="1197" y="2457"/>
                    <a:pt x="1197" y="2456"/>
                    <a:pt x="1197" y="2456"/>
                  </a:cubicBezTo>
                  <a:cubicBezTo>
                    <a:pt x="1197" y="2455"/>
                    <a:pt x="1197" y="2455"/>
                    <a:pt x="1197" y="2455"/>
                  </a:cubicBezTo>
                  <a:cubicBezTo>
                    <a:pt x="1197" y="2455"/>
                    <a:pt x="1196" y="2454"/>
                    <a:pt x="1196" y="2454"/>
                  </a:cubicBezTo>
                  <a:cubicBezTo>
                    <a:pt x="1196" y="2453"/>
                    <a:pt x="1196" y="2453"/>
                    <a:pt x="1196" y="2452"/>
                  </a:cubicBezTo>
                  <a:cubicBezTo>
                    <a:pt x="1196" y="2451"/>
                    <a:pt x="1195" y="2449"/>
                    <a:pt x="1195" y="2448"/>
                  </a:cubicBezTo>
                  <a:cubicBezTo>
                    <a:pt x="1195" y="2447"/>
                    <a:pt x="1195" y="2446"/>
                    <a:pt x="1195" y="2446"/>
                  </a:cubicBezTo>
                  <a:cubicBezTo>
                    <a:pt x="1195" y="2446"/>
                    <a:pt x="1195" y="2447"/>
                    <a:pt x="1195" y="2448"/>
                  </a:cubicBezTo>
                  <a:cubicBezTo>
                    <a:pt x="1195" y="2446"/>
                    <a:pt x="1194" y="2445"/>
                    <a:pt x="1194" y="2443"/>
                  </a:cubicBezTo>
                  <a:cubicBezTo>
                    <a:pt x="1194" y="2441"/>
                    <a:pt x="1194" y="2439"/>
                    <a:pt x="1194" y="2437"/>
                  </a:cubicBezTo>
                  <a:cubicBezTo>
                    <a:pt x="1194" y="2436"/>
                    <a:pt x="1194" y="2435"/>
                    <a:pt x="1194" y="2434"/>
                  </a:cubicBezTo>
                  <a:cubicBezTo>
                    <a:pt x="1194" y="2433"/>
                    <a:pt x="1194" y="2433"/>
                    <a:pt x="1194" y="2432"/>
                  </a:cubicBezTo>
                  <a:cubicBezTo>
                    <a:pt x="1194" y="2430"/>
                    <a:pt x="1194" y="2428"/>
                    <a:pt x="1194" y="2426"/>
                  </a:cubicBezTo>
                  <a:cubicBezTo>
                    <a:pt x="1194" y="2425"/>
                    <a:pt x="1194" y="2423"/>
                    <a:pt x="1194" y="2421"/>
                  </a:cubicBezTo>
                  <a:cubicBezTo>
                    <a:pt x="1194" y="2420"/>
                    <a:pt x="1194" y="2418"/>
                    <a:pt x="1194" y="2416"/>
                  </a:cubicBezTo>
                  <a:cubicBezTo>
                    <a:pt x="1195" y="2415"/>
                    <a:pt x="1195" y="2413"/>
                    <a:pt x="1195" y="2412"/>
                  </a:cubicBezTo>
                  <a:cubicBezTo>
                    <a:pt x="1195" y="2411"/>
                    <a:pt x="1195" y="2409"/>
                    <a:pt x="1196" y="2408"/>
                  </a:cubicBezTo>
                  <a:cubicBezTo>
                    <a:pt x="1199" y="2401"/>
                    <a:pt x="1203" y="2394"/>
                    <a:pt x="1206" y="2388"/>
                  </a:cubicBezTo>
                  <a:cubicBezTo>
                    <a:pt x="1206" y="2389"/>
                    <a:pt x="1206" y="2391"/>
                    <a:pt x="1206" y="2392"/>
                  </a:cubicBezTo>
                  <a:cubicBezTo>
                    <a:pt x="1207" y="2394"/>
                    <a:pt x="1207" y="2396"/>
                    <a:pt x="1208" y="2398"/>
                  </a:cubicBezTo>
                  <a:cubicBezTo>
                    <a:pt x="1208" y="2399"/>
                    <a:pt x="1209" y="2401"/>
                    <a:pt x="1209" y="2403"/>
                  </a:cubicBezTo>
                  <a:cubicBezTo>
                    <a:pt x="1210" y="2405"/>
                    <a:pt x="1210" y="2407"/>
                    <a:pt x="1211" y="2408"/>
                  </a:cubicBezTo>
                  <a:cubicBezTo>
                    <a:pt x="1211" y="2410"/>
                    <a:pt x="1212" y="2412"/>
                    <a:pt x="1213" y="2414"/>
                  </a:cubicBezTo>
                  <a:cubicBezTo>
                    <a:pt x="1213" y="2416"/>
                    <a:pt x="1214" y="2417"/>
                    <a:pt x="1215" y="2419"/>
                  </a:cubicBezTo>
                  <a:cubicBezTo>
                    <a:pt x="1216" y="2421"/>
                    <a:pt x="1217" y="2423"/>
                    <a:pt x="1218" y="2425"/>
                  </a:cubicBezTo>
                  <a:cubicBezTo>
                    <a:pt x="1218" y="2426"/>
                    <a:pt x="1219" y="2428"/>
                    <a:pt x="1220" y="2430"/>
                  </a:cubicBezTo>
                  <a:cubicBezTo>
                    <a:pt x="1221" y="2431"/>
                    <a:pt x="1222" y="2433"/>
                    <a:pt x="1223" y="2435"/>
                  </a:cubicBezTo>
                  <a:cubicBezTo>
                    <a:pt x="1224" y="2436"/>
                    <a:pt x="1225" y="2438"/>
                    <a:pt x="1226" y="2439"/>
                  </a:cubicBezTo>
                  <a:cubicBezTo>
                    <a:pt x="1227" y="2440"/>
                    <a:pt x="1227" y="2441"/>
                    <a:pt x="1228" y="2441"/>
                  </a:cubicBezTo>
                  <a:cubicBezTo>
                    <a:pt x="1229" y="2442"/>
                    <a:pt x="1229" y="2443"/>
                    <a:pt x="1230" y="2444"/>
                  </a:cubicBezTo>
                  <a:cubicBezTo>
                    <a:pt x="1231" y="2445"/>
                    <a:pt x="1232" y="2446"/>
                    <a:pt x="1233" y="2448"/>
                  </a:cubicBezTo>
                  <a:cubicBezTo>
                    <a:pt x="1235" y="2450"/>
                    <a:pt x="1237" y="2452"/>
                    <a:pt x="1239" y="2455"/>
                  </a:cubicBezTo>
                  <a:cubicBezTo>
                    <a:pt x="1243" y="2459"/>
                    <a:pt x="1246" y="2462"/>
                    <a:pt x="1248" y="2465"/>
                  </a:cubicBezTo>
                  <a:cubicBezTo>
                    <a:pt x="1249" y="2467"/>
                    <a:pt x="1249" y="2468"/>
                    <a:pt x="1250" y="2468"/>
                  </a:cubicBezTo>
                  <a:cubicBezTo>
                    <a:pt x="1250" y="2469"/>
                    <a:pt x="1250" y="2470"/>
                    <a:pt x="1250" y="2470"/>
                  </a:cubicBezTo>
                  <a:cubicBezTo>
                    <a:pt x="1250" y="2470"/>
                    <a:pt x="1250" y="2469"/>
                    <a:pt x="1250" y="2468"/>
                  </a:cubicBezTo>
                  <a:cubicBezTo>
                    <a:pt x="1250" y="2468"/>
                    <a:pt x="1250" y="2467"/>
                    <a:pt x="1250" y="2467"/>
                  </a:cubicBezTo>
                  <a:cubicBezTo>
                    <a:pt x="1250" y="2466"/>
                    <a:pt x="1249" y="2465"/>
                    <a:pt x="1249" y="2465"/>
                  </a:cubicBezTo>
                  <a:cubicBezTo>
                    <a:pt x="1248" y="2463"/>
                    <a:pt x="1248" y="2461"/>
                    <a:pt x="1247" y="2459"/>
                  </a:cubicBezTo>
                  <a:cubicBezTo>
                    <a:pt x="1246" y="2457"/>
                    <a:pt x="1244" y="2454"/>
                    <a:pt x="1243" y="2452"/>
                  </a:cubicBezTo>
                  <a:cubicBezTo>
                    <a:pt x="1241" y="2449"/>
                    <a:pt x="1239" y="2447"/>
                    <a:pt x="1238" y="2444"/>
                  </a:cubicBezTo>
                  <a:cubicBezTo>
                    <a:pt x="1237" y="2443"/>
                    <a:pt x="1237" y="2443"/>
                    <a:pt x="1236" y="2442"/>
                  </a:cubicBezTo>
                  <a:cubicBezTo>
                    <a:pt x="1236" y="2441"/>
                    <a:pt x="1235" y="2441"/>
                    <a:pt x="1235" y="2440"/>
                  </a:cubicBezTo>
                  <a:cubicBezTo>
                    <a:pt x="1235" y="2439"/>
                    <a:pt x="1234" y="2438"/>
                    <a:pt x="1234" y="2438"/>
                  </a:cubicBezTo>
                  <a:cubicBezTo>
                    <a:pt x="1233" y="2437"/>
                    <a:pt x="1233" y="2436"/>
                    <a:pt x="1232" y="2435"/>
                  </a:cubicBezTo>
                  <a:cubicBezTo>
                    <a:pt x="1231" y="2434"/>
                    <a:pt x="1231" y="2432"/>
                    <a:pt x="1230" y="2431"/>
                  </a:cubicBezTo>
                  <a:cubicBezTo>
                    <a:pt x="1229" y="2429"/>
                    <a:pt x="1228" y="2428"/>
                    <a:pt x="1227" y="2426"/>
                  </a:cubicBezTo>
                  <a:cubicBezTo>
                    <a:pt x="1226" y="2424"/>
                    <a:pt x="1225" y="2423"/>
                    <a:pt x="1225" y="2421"/>
                  </a:cubicBezTo>
                  <a:cubicBezTo>
                    <a:pt x="1224" y="2419"/>
                    <a:pt x="1223" y="2418"/>
                    <a:pt x="1222" y="2416"/>
                  </a:cubicBezTo>
                  <a:cubicBezTo>
                    <a:pt x="1222" y="2414"/>
                    <a:pt x="1221" y="2413"/>
                    <a:pt x="1220" y="2411"/>
                  </a:cubicBezTo>
                  <a:cubicBezTo>
                    <a:pt x="1219" y="2409"/>
                    <a:pt x="1219" y="2408"/>
                    <a:pt x="1218" y="2406"/>
                  </a:cubicBezTo>
                  <a:cubicBezTo>
                    <a:pt x="1217" y="2402"/>
                    <a:pt x="1215" y="2399"/>
                    <a:pt x="1214" y="2396"/>
                  </a:cubicBezTo>
                  <a:cubicBezTo>
                    <a:pt x="1214" y="2394"/>
                    <a:pt x="1213" y="2392"/>
                    <a:pt x="1213" y="2391"/>
                  </a:cubicBezTo>
                  <a:cubicBezTo>
                    <a:pt x="1212" y="2389"/>
                    <a:pt x="1212" y="2388"/>
                    <a:pt x="1211" y="2386"/>
                  </a:cubicBezTo>
                  <a:cubicBezTo>
                    <a:pt x="1211" y="2384"/>
                    <a:pt x="1211" y="2383"/>
                    <a:pt x="1210" y="2381"/>
                  </a:cubicBezTo>
                  <a:cubicBezTo>
                    <a:pt x="1210" y="2380"/>
                    <a:pt x="1210" y="2379"/>
                    <a:pt x="1209" y="2378"/>
                  </a:cubicBezTo>
                  <a:cubicBezTo>
                    <a:pt x="1228" y="2331"/>
                    <a:pt x="1222" y="2299"/>
                    <a:pt x="1215" y="2246"/>
                  </a:cubicBezTo>
                  <a:cubicBezTo>
                    <a:pt x="1248" y="2280"/>
                    <a:pt x="1246" y="2314"/>
                    <a:pt x="1246" y="2349"/>
                  </a:cubicBezTo>
                  <a:cubicBezTo>
                    <a:pt x="1246" y="2349"/>
                    <a:pt x="1246" y="2349"/>
                    <a:pt x="1246" y="2349"/>
                  </a:cubicBezTo>
                  <a:cubicBezTo>
                    <a:pt x="1245" y="2350"/>
                    <a:pt x="1245" y="2350"/>
                    <a:pt x="1244" y="2351"/>
                  </a:cubicBezTo>
                  <a:cubicBezTo>
                    <a:pt x="1243" y="2352"/>
                    <a:pt x="1243" y="2353"/>
                    <a:pt x="1242" y="2354"/>
                  </a:cubicBezTo>
                  <a:cubicBezTo>
                    <a:pt x="1241" y="2355"/>
                    <a:pt x="1241" y="2357"/>
                    <a:pt x="1240" y="2358"/>
                  </a:cubicBezTo>
                  <a:cubicBezTo>
                    <a:pt x="1239" y="2359"/>
                    <a:pt x="1239" y="2360"/>
                    <a:pt x="1238" y="2362"/>
                  </a:cubicBezTo>
                  <a:cubicBezTo>
                    <a:pt x="1238" y="2363"/>
                    <a:pt x="1238" y="2364"/>
                    <a:pt x="1237" y="2365"/>
                  </a:cubicBezTo>
                  <a:cubicBezTo>
                    <a:pt x="1237" y="2367"/>
                    <a:pt x="1237" y="2368"/>
                    <a:pt x="1236" y="2369"/>
                  </a:cubicBezTo>
                  <a:cubicBezTo>
                    <a:pt x="1236" y="2370"/>
                    <a:pt x="1236" y="2372"/>
                    <a:pt x="1236" y="2373"/>
                  </a:cubicBezTo>
                  <a:cubicBezTo>
                    <a:pt x="1236" y="2373"/>
                    <a:pt x="1236" y="2374"/>
                    <a:pt x="1236" y="2375"/>
                  </a:cubicBezTo>
                  <a:cubicBezTo>
                    <a:pt x="1236" y="2375"/>
                    <a:pt x="1236" y="2376"/>
                    <a:pt x="1236" y="2376"/>
                  </a:cubicBezTo>
                  <a:cubicBezTo>
                    <a:pt x="1236" y="2377"/>
                    <a:pt x="1236" y="2378"/>
                    <a:pt x="1236" y="2379"/>
                  </a:cubicBezTo>
                  <a:cubicBezTo>
                    <a:pt x="1236" y="2380"/>
                    <a:pt x="1237" y="2380"/>
                    <a:pt x="1237" y="2381"/>
                  </a:cubicBezTo>
                  <a:cubicBezTo>
                    <a:pt x="1237" y="2382"/>
                    <a:pt x="1237" y="2382"/>
                    <a:pt x="1237" y="2382"/>
                  </a:cubicBezTo>
                  <a:cubicBezTo>
                    <a:pt x="1237" y="2383"/>
                    <a:pt x="1237" y="2383"/>
                    <a:pt x="1237" y="2383"/>
                  </a:cubicBezTo>
                  <a:cubicBezTo>
                    <a:pt x="1237" y="2383"/>
                    <a:pt x="1237" y="2383"/>
                    <a:pt x="1238" y="2383"/>
                  </a:cubicBezTo>
                  <a:cubicBezTo>
                    <a:pt x="1238" y="2382"/>
                    <a:pt x="1238" y="2382"/>
                    <a:pt x="1238" y="2381"/>
                  </a:cubicBezTo>
                  <a:cubicBezTo>
                    <a:pt x="1239" y="2381"/>
                    <a:pt x="1239" y="2380"/>
                    <a:pt x="1239" y="2379"/>
                  </a:cubicBezTo>
                  <a:cubicBezTo>
                    <a:pt x="1240" y="2379"/>
                    <a:pt x="1240" y="2378"/>
                    <a:pt x="1241" y="2377"/>
                  </a:cubicBezTo>
                  <a:cubicBezTo>
                    <a:pt x="1241" y="2376"/>
                    <a:pt x="1241" y="2375"/>
                    <a:pt x="1242" y="2374"/>
                  </a:cubicBezTo>
                  <a:cubicBezTo>
                    <a:pt x="1242" y="2373"/>
                    <a:pt x="1243" y="2372"/>
                    <a:pt x="1243" y="2371"/>
                  </a:cubicBezTo>
                  <a:cubicBezTo>
                    <a:pt x="1244" y="2370"/>
                    <a:pt x="1244" y="2369"/>
                    <a:pt x="1245" y="2368"/>
                  </a:cubicBezTo>
                  <a:cubicBezTo>
                    <a:pt x="1245" y="2367"/>
                    <a:pt x="1245" y="2365"/>
                    <a:pt x="1246" y="2364"/>
                  </a:cubicBezTo>
                  <a:cubicBezTo>
                    <a:pt x="1246" y="2364"/>
                    <a:pt x="1246" y="2363"/>
                    <a:pt x="1246" y="2363"/>
                  </a:cubicBezTo>
                  <a:cubicBezTo>
                    <a:pt x="1247" y="2377"/>
                    <a:pt x="1249" y="2391"/>
                    <a:pt x="1254" y="2405"/>
                  </a:cubicBezTo>
                  <a:cubicBezTo>
                    <a:pt x="1254" y="2404"/>
                    <a:pt x="1254" y="2403"/>
                    <a:pt x="1254" y="2402"/>
                  </a:cubicBezTo>
                  <a:cubicBezTo>
                    <a:pt x="1255" y="2403"/>
                    <a:pt x="1255" y="2405"/>
                    <a:pt x="1256" y="2406"/>
                  </a:cubicBezTo>
                  <a:cubicBezTo>
                    <a:pt x="1256" y="2407"/>
                    <a:pt x="1257" y="2409"/>
                    <a:pt x="1257" y="2410"/>
                  </a:cubicBezTo>
                  <a:cubicBezTo>
                    <a:pt x="1258" y="2411"/>
                    <a:pt x="1258" y="2412"/>
                    <a:pt x="1259" y="2413"/>
                  </a:cubicBezTo>
                  <a:cubicBezTo>
                    <a:pt x="1259" y="2415"/>
                    <a:pt x="1261" y="2418"/>
                    <a:pt x="1262" y="2420"/>
                  </a:cubicBezTo>
                  <a:cubicBezTo>
                    <a:pt x="1264" y="2425"/>
                    <a:pt x="1266" y="2429"/>
                    <a:pt x="1268" y="2433"/>
                  </a:cubicBezTo>
                  <a:cubicBezTo>
                    <a:pt x="1268" y="2434"/>
                    <a:pt x="1269" y="2435"/>
                    <a:pt x="1269" y="2436"/>
                  </a:cubicBezTo>
                  <a:cubicBezTo>
                    <a:pt x="1270" y="2437"/>
                    <a:pt x="1270" y="2438"/>
                    <a:pt x="1271" y="2439"/>
                  </a:cubicBezTo>
                  <a:cubicBezTo>
                    <a:pt x="1272" y="2441"/>
                    <a:pt x="1272" y="2443"/>
                    <a:pt x="1273" y="2445"/>
                  </a:cubicBezTo>
                  <a:cubicBezTo>
                    <a:pt x="1273" y="2446"/>
                    <a:pt x="1274" y="2447"/>
                    <a:pt x="1274" y="2448"/>
                  </a:cubicBezTo>
                  <a:cubicBezTo>
                    <a:pt x="1274" y="2448"/>
                    <a:pt x="1275" y="2449"/>
                    <a:pt x="1275" y="2450"/>
                  </a:cubicBezTo>
                  <a:cubicBezTo>
                    <a:pt x="1275" y="2451"/>
                    <a:pt x="1275" y="2451"/>
                    <a:pt x="1276" y="2452"/>
                  </a:cubicBezTo>
                  <a:cubicBezTo>
                    <a:pt x="1276" y="2452"/>
                    <a:pt x="1276" y="2453"/>
                    <a:pt x="1276" y="2454"/>
                  </a:cubicBezTo>
                  <a:cubicBezTo>
                    <a:pt x="1277" y="2455"/>
                    <a:pt x="1277" y="2455"/>
                    <a:pt x="1277" y="2456"/>
                  </a:cubicBezTo>
                  <a:cubicBezTo>
                    <a:pt x="1277" y="2457"/>
                    <a:pt x="1278" y="2457"/>
                    <a:pt x="1278" y="2457"/>
                  </a:cubicBezTo>
                  <a:cubicBezTo>
                    <a:pt x="1278" y="2457"/>
                    <a:pt x="1278" y="2457"/>
                    <a:pt x="1278" y="2456"/>
                  </a:cubicBezTo>
                  <a:cubicBezTo>
                    <a:pt x="1278" y="2455"/>
                    <a:pt x="1278" y="2454"/>
                    <a:pt x="1278" y="2453"/>
                  </a:cubicBezTo>
                  <a:cubicBezTo>
                    <a:pt x="1278" y="2453"/>
                    <a:pt x="1278" y="2452"/>
                    <a:pt x="1278" y="2451"/>
                  </a:cubicBezTo>
                  <a:cubicBezTo>
                    <a:pt x="1278" y="2451"/>
                    <a:pt x="1278" y="2450"/>
                    <a:pt x="1278" y="2449"/>
                  </a:cubicBezTo>
                  <a:cubicBezTo>
                    <a:pt x="1278" y="2448"/>
                    <a:pt x="1278" y="2448"/>
                    <a:pt x="1278" y="2447"/>
                  </a:cubicBezTo>
                  <a:cubicBezTo>
                    <a:pt x="1278" y="2446"/>
                    <a:pt x="1278" y="2445"/>
                    <a:pt x="1277" y="2444"/>
                  </a:cubicBezTo>
                  <a:cubicBezTo>
                    <a:pt x="1277" y="2443"/>
                    <a:pt x="1277" y="2442"/>
                    <a:pt x="1277" y="2441"/>
                  </a:cubicBezTo>
                  <a:cubicBezTo>
                    <a:pt x="1277" y="2440"/>
                    <a:pt x="1277" y="2439"/>
                    <a:pt x="1276" y="2438"/>
                  </a:cubicBezTo>
                  <a:cubicBezTo>
                    <a:pt x="1276" y="2436"/>
                    <a:pt x="1276" y="2435"/>
                    <a:pt x="1275" y="2434"/>
                  </a:cubicBezTo>
                  <a:cubicBezTo>
                    <a:pt x="1275" y="2433"/>
                    <a:pt x="1275" y="2432"/>
                    <a:pt x="1274" y="2431"/>
                  </a:cubicBezTo>
                  <a:cubicBezTo>
                    <a:pt x="1274" y="2428"/>
                    <a:pt x="1273" y="2426"/>
                    <a:pt x="1272" y="2424"/>
                  </a:cubicBezTo>
                  <a:cubicBezTo>
                    <a:pt x="1271" y="2421"/>
                    <a:pt x="1270" y="2419"/>
                    <a:pt x="1269" y="2417"/>
                  </a:cubicBezTo>
                  <a:cubicBezTo>
                    <a:pt x="1268" y="2414"/>
                    <a:pt x="1267" y="2412"/>
                    <a:pt x="1265" y="2410"/>
                  </a:cubicBezTo>
                  <a:cubicBezTo>
                    <a:pt x="1265" y="2409"/>
                    <a:pt x="1264" y="2408"/>
                    <a:pt x="1264" y="2407"/>
                  </a:cubicBezTo>
                  <a:cubicBezTo>
                    <a:pt x="1263" y="2406"/>
                    <a:pt x="1263" y="2404"/>
                    <a:pt x="1262" y="2403"/>
                  </a:cubicBezTo>
                  <a:cubicBezTo>
                    <a:pt x="1261" y="2401"/>
                    <a:pt x="1260" y="2399"/>
                    <a:pt x="1259" y="2397"/>
                  </a:cubicBezTo>
                  <a:cubicBezTo>
                    <a:pt x="1258" y="2395"/>
                    <a:pt x="1257" y="2394"/>
                    <a:pt x="1256" y="2392"/>
                  </a:cubicBezTo>
                  <a:cubicBezTo>
                    <a:pt x="1256" y="2391"/>
                    <a:pt x="1255" y="2391"/>
                    <a:pt x="1255" y="2390"/>
                  </a:cubicBezTo>
                  <a:cubicBezTo>
                    <a:pt x="1258" y="2357"/>
                    <a:pt x="1260" y="2330"/>
                    <a:pt x="1257" y="2304"/>
                  </a:cubicBezTo>
                  <a:cubicBezTo>
                    <a:pt x="1259" y="2307"/>
                    <a:pt x="1260" y="2310"/>
                    <a:pt x="1262" y="2313"/>
                  </a:cubicBezTo>
                  <a:cubicBezTo>
                    <a:pt x="1263" y="2316"/>
                    <a:pt x="1265" y="2319"/>
                    <a:pt x="1266" y="2322"/>
                  </a:cubicBezTo>
                  <a:cubicBezTo>
                    <a:pt x="1268" y="2325"/>
                    <a:pt x="1270" y="2329"/>
                    <a:pt x="1271" y="2332"/>
                  </a:cubicBezTo>
                  <a:cubicBezTo>
                    <a:pt x="1273" y="2335"/>
                    <a:pt x="1274" y="2339"/>
                    <a:pt x="1276" y="2342"/>
                  </a:cubicBezTo>
                  <a:cubicBezTo>
                    <a:pt x="1277" y="2345"/>
                    <a:pt x="1278" y="2349"/>
                    <a:pt x="1280" y="2352"/>
                  </a:cubicBezTo>
                  <a:cubicBezTo>
                    <a:pt x="1281" y="2355"/>
                    <a:pt x="1282" y="2358"/>
                    <a:pt x="1283" y="2361"/>
                  </a:cubicBezTo>
                  <a:cubicBezTo>
                    <a:pt x="1284" y="2364"/>
                    <a:pt x="1285" y="2367"/>
                    <a:pt x="1286" y="2369"/>
                  </a:cubicBezTo>
                  <a:cubicBezTo>
                    <a:pt x="1286" y="2371"/>
                    <a:pt x="1286" y="2372"/>
                    <a:pt x="1287" y="2373"/>
                  </a:cubicBezTo>
                  <a:cubicBezTo>
                    <a:pt x="1287" y="2374"/>
                    <a:pt x="1287" y="2376"/>
                    <a:pt x="1287" y="2377"/>
                  </a:cubicBezTo>
                  <a:cubicBezTo>
                    <a:pt x="1288" y="2378"/>
                    <a:pt x="1288" y="2379"/>
                    <a:pt x="1288" y="2380"/>
                  </a:cubicBezTo>
                  <a:cubicBezTo>
                    <a:pt x="1288" y="2381"/>
                    <a:pt x="1289" y="2382"/>
                    <a:pt x="1289" y="2382"/>
                  </a:cubicBezTo>
                  <a:cubicBezTo>
                    <a:pt x="1289" y="2384"/>
                    <a:pt x="1289" y="2385"/>
                    <a:pt x="1289" y="2386"/>
                  </a:cubicBezTo>
                  <a:cubicBezTo>
                    <a:pt x="1290" y="2387"/>
                    <a:pt x="1290" y="2387"/>
                    <a:pt x="1290" y="2387"/>
                  </a:cubicBezTo>
                  <a:cubicBezTo>
                    <a:pt x="1290" y="2387"/>
                    <a:pt x="1290" y="2387"/>
                    <a:pt x="1290" y="2386"/>
                  </a:cubicBezTo>
                  <a:cubicBezTo>
                    <a:pt x="1290" y="2385"/>
                    <a:pt x="1290" y="2384"/>
                    <a:pt x="1290" y="2382"/>
                  </a:cubicBezTo>
                  <a:cubicBezTo>
                    <a:pt x="1290" y="2381"/>
                    <a:pt x="1290" y="2380"/>
                    <a:pt x="1290" y="2379"/>
                  </a:cubicBezTo>
                  <a:cubicBezTo>
                    <a:pt x="1290" y="2378"/>
                    <a:pt x="1290" y="2377"/>
                    <a:pt x="1291" y="2376"/>
                  </a:cubicBezTo>
                  <a:cubicBezTo>
                    <a:pt x="1291" y="2375"/>
                    <a:pt x="1290" y="2374"/>
                    <a:pt x="1290" y="2373"/>
                  </a:cubicBezTo>
                  <a:cubicBezTo>
                    <a:pt x="1290" y="2371"/>
                    <a:pt x="1290" y="2370"/>
                    <a:pt x="1290" y="2369"/>
                  </a:cubicBezTo>
                  <a:cubicBezTo>
                    <a:pt x="1290" y="2367"/>
                    <a:pt x="1290" y="2366"/>
                    <a:pt x="1290" y="2364"/>
                  </a:cubicBezTo>
                  <a:cubicBezTo>
                    <a:pt x="1289" y="2363"/>
                    <a:pt x="1289" y="2361"/>
                    <a:pt x="1289" y="2359"/>
                  </a:cubicBezTo>
                  <a:cubicBezTo>
                    <a:pt x="1288" y="2356"/>
                    <a:pt x="1287" y="2353"/>
                    <a:pt x="1286" y="2349"/>
                  </a:cubicBezTo>
                  <a:cubicBezTo>
                    <a:pt x="1286" y="2348"/>
                    <a:pt x="1285" y="2346"/>
                    <a:pt x="1285" y="2344"/>
                  </a:cubicBezTo>
                  <a:cubicBezTo>
                    <a:pt x="1284" y="2343"/>
                    <a:pt x="1283" y="2341"/>
                    <a:pt x="1283" y="2339"/>
                  </a:cubicBezTo>
                  <a:cubicBezTo>
                    <a:pt x="1281" y="2336"/>
                    <a:pt x="1280" y="2332"/>
                    <a:pt x="1278" y="2329"/>
                  </a:cubicBezTo>
                  <a:cubicBezTo>
                    <a:pt x="1277" y="2325"/>
                    <a:pt x="1275" y="2322"/>
                    <a:pt x="1273" y="2319"/>
                  </a:cubicBezTo>
                  <a:cubicBezTo>
                    <a:pt x="1272" y="2317"/>
                    <a:pt x="1271" y="2315"/>
                    <a:pt x="1270" y="2314"/>
                  </a:cubicBezTo>
                  <a:cubicBezTo>
                    <a:pt x="1269" y="2312"/>
                    <a:pt x="1269" y="2311"/>
                    <a:pt x="1268" y="2309"/>
                  </a:cubicBezTo>
                  <a:cubicBezTo>
                    <a:pt x="1264" y="2303"/>
                    <a:pt x="1260" y="2298"/>
                    <a:pt x="1257" y="2293"/>
                  </a:cubicBezTo>
                  <a:cubicBezTo>
                    <a:pt x="1257" y="2292"/>
                    <a:pt x="1256" y="2291"/>
                    <a:pt x="1255" y="2290"/>
                  </a:cubicBezTo>
                  <a:cubicBezTo>
                    <a:pt x="1254" y="2282"/>
                    <a:pt x="1251" y="2274"/>
                    <a:pt x="1249" y="2265"/>
                  </a:cubicBezTo>
                  <a:cubicBezTo>
                    <a:pt x="1249" y="2265"/>
                    <a:pt x="1249" y="2265"/>
                    <a:pt x="1249" y="2266"/>
                  </a:cubicBezTo>
                  <a:cubicBezTo>
                    <a:pt x="1251" y="2268"/>
                    <a:pt x="1254" y="2271"/>
                    <a:pt x="1257" y="2274"/>
                  </a:cubicBezTo>
                  <a:cubicBezTo>
                    <a:pt x="1258" y="2276"/>
                    <a:pt x="1260" y="2277"/>
                    <a:pt x="1261" y="2279"/>
                  </a:cubicBezTo>
                  <a:cubicBezTo>
                    <a:pt x="1263" y="2280"/>
                    <a:pt x="1264" y="2282"/>
                    <a:pt x="1266" y="2283"/>
                  </a:cubicBezTo>
                  <a:cubicBezTo>
                    <a:pt x="1269" y="2286"/>
                    <a:pt x="1272" y="2289"/>
                    <a:pt x="1276" y="2292"/>
                  </a:cubicBezTo>
                  <a:cubicBezTo>
                    <a:pt x="1279" y="2295"/>
                    <a:pt x="1282" y="2298"/>
                    <a:pt x="1285" y="2301"/>
                  </a:cubicBezTo>
                  <a:cubicBezTo>
                    <a:pt x="1289" y="2303"/>
                    <a:pt x="1292" y="2306"/>
                    <a:pt x="1295" y="2309"/>
                  </a:cubicBezTo>
                  <a:cubicBezTo>
                    <a:pt x="1298" y="2311"/>
                    <a:pt x="1301" y="2314"/>
                    <a:pt x="1305" y="2316"/>
                  </a:cubicBezTo>
                  <a:cubicBezTo>
                    <a:pt x="1308" y="2318"/>
                    <a:pt x="1310" y="2320"/>
                    <a:pt x="1313" y="2322"/>
                  </a:cubicBezTo>
                  <a:cubicBezTo>
                    <a:pt x="1316" y="2324"/>
                    <a:pt x="1318" y="2326"/>
                    <a:pt x="1320" y="2328"/>
                  </a:cubicBezTo>
                  <a:cubicBezTo>
                    <a:pt x="1322" y="2329"/>
                    <a:pt x="1324" y="2331"/>
                    <a:pt x="1325" y="2332"/>
                  </a:cubicBezTo>
                  <a:cubicBezTo>
                    <a:pt x="1326" y="2334"/>
                    <a:pt x="1327" y="2335"/>
                    <a:pt x="1328" y="2336"/>
                  </a:cubicBezTo>
                  <a:cubicBezTo>
                    <a:pt x="1328" y="2336"/>
                    <a:pt x="1329" y="2337"/>
                    <a:pt x="1329" y="2337"/>
                  </a:cubicBezTo>
                  <a:cubicBezTo>
                    <a:pt x="1329" y="2337"/>
                    <a:pt x="1329" y="2336"/>
                    <a:pt x="1328" y="2335"/>
                  </a:cubicBezTo>
                  <a:cubicBezTo>
                    <a:pt x="1328" y="2334"/>
                    <a:pt x="1327" y="2333"/>
                    <a:pt x="1326" y="2331"/>
                  </a:cubicBezTo>
                  <a:cubicBezTo>
                    <a:pt x="1325" y="2330"/>
                    <a:pt x="1324" y="2328"/>
                    <a:pt x="1322" y="2326"/>
                  </a:cubicBezTo>
                  <a:cubicBezTo>
                    <a:pt x="1320" y="2323"/>
                    <a:pt x="1318" y="2321"/>
                    <a:pt x="1316" y="2319"/>
                  </a:cubicBezTo>
                  <a:cubicBezTo>
                    <a:pt x="1314" y="2316"/>
                    <a:pt x="1311" y="2314"/>
                    <a:pt x="1308" y="2311"/>
                  </a:cubicBezTo>
                  <a:cubicBezTo>
                    <a:pt x="1306" y="2309"/>
                    <a:pt x="1303" y="2306"/>
                    <a:pt x="1300" y="2303"/>
                  </a:cubicBezTo>
                  <a:cubicBezTo>
                    <a:pt x="1298" y="2302"/>
                    <a:pt x="1297" y="2301"/>
                    <a:pt x="1295" y="2299"/>
                  </a:cubicBezTo>
                  <a:cubicBezTo>
                    <a:pt x="1294" y="2298"/>
                    <a:pt x="1292" y="2296"/>
                    <a:pt x="1290" y="2295"/>
                  </a:cubicBezTo>
                  <a:cubicBezTo>
                    <a:pt x="1287" y="2292"/>
                    <a:pt x="1284" y="2289"/>
                    <a:pt x="1281" y="2286"/>
                  </a:cubicBezTo>
                  <a:cubicBezTo>
                    <a:pt x="1278" y="2283"/>
                    <a:pt x="1274" y="2280"/>
                    <a:pt x="1271" y="2277"/>
                  </a:cubicBezTo>
                  <a:cubicBezTo>
                    <a:pt x="1270" y="2276"/>
                    <a:pt x="1268" y="2275"/>
                    <a:pt x="1266" y="2273"/>
                  </a:cubicBezTo>
                  <a:cubicBezTo>
                    <a:pt x="1265" y="2272"/>
                    <a:pt x="1263" y="2270"/>
                    <a:pt x="1262" y="2269"/>
                  </a:cubicBezTo>
                  <a:cubicBezTo>
                    <a:pt x="1259" y="2266"/>
                    <a:pt x="1256" y="2264"/>
                    <a:pt x="1253" y="2261"/>
                  </a:cubicBezTo>
                  <a:cubicBezTo>
                    <a:pt x="1250" y="2259"/>
                    <a:pt x="1247" y="2257"/>
                    <a:pt x="1245" y="2254"/>
                  </a:cubicBezTo>
                  <a:cubicBezTo>
                    <a:pt x="1245" y="2254"/>
                    <a:pt x="1244" y="2254"/>
                    <a:pt x="1244" y="2254"/>
                  </a:cubicBezTo>
                  <a:cubicBezTo>
                    <a:pt x="1238" y="2238"/>
                    <a:pt x="1229" y="2222"/>
                    <a:pt x="1217" y="2204"/>
                  </a:cubicBezTo>
                  <a:cubicBezTo>
                    <a:pt x="1206" y="2188"/>
                    <a:pt x="1196" y="2172"/>
                    <a:pt x="1188" y="2156"/>
                  </a:cubicBezTo>
                  <a:cubicBezTo>
                    <a:pt x="1189" y="2158"/>
                    <a:pt x="1190" y="2159"/>
                    <a:pt x="1191" y="2160"/>
                  </a:cubicBezTo>
                  <a:cubicBezTo>
                    <a:pt x="1193" y="2162"/>
                    <a:pt x="1194" y="2163"/>
                    <a:pt x="1196" y="2165"/>
                  </a:cubicBezTo>
                  <a:cubicBezTo>
                    <a:pt x="1198" y="2166"/>
                    <a:pt x="1200" y="2168"/>
                    <a:pt x="1201" y="2170"/>
                  </a:cubicBezTo>
                  <a:cubicBezTo>
                    <a:pt x="1205" y="2173"/>
                    <a:pt x="1209" y="2176"/>
                    <a:pt x="1213" y="2179"/>
                  </a:cubicBezTo>
                  <a:cubicBezTo>
                    <a:pt x="1214" y="2181"/>
                    <a:pt x="1216" y="2182"/>
                    <a:pt x="1218" y="2184"/>
                  </a:cubicBezTo>
                  <a:cubicBezTo>
                    <a:pt x="1220" y="2185"/>
                    <a:pt x="1222" y="2186"/>
                    <a:pt x="1224" y="2188"/>
                  </a:cubicBezTo>
                  <a:cubicBezTo>
                    <a:pt x="1228" y="2190"/>
                    <a:pt x="1232" y="2193"/>
                    <a:pt x="1236" y="2195"/>
                  </a:cubicBezTo>
                  <a:cubicBezTo>
                    <a:pt x="1239" y="2197"/>
                    <a:pt x="1241" y="2198"/>
                    <a:pt x="1243" y="2199"/>
                  </a:cubicBezTo>
                  <a:cubicBezTo>
                    <a:pt x="1244" y="2200"/>
                    <a:pt x="1244" y="2200"/>
                    <a:pt x="1244" y="2200"/>
                  </a:cubicBezTo>
                  <a:cubicBezTo>
                    <a:pt x="1244" y="2201"/>
                    <a:pt x="1245" y="2202"/>
                    <a:pt x="1245" y="2202"/>
                  </a:cubicBezTo>
                  <a:cubicBezTo>
                    <a:pt x="1246" y="2203"/>
                    <a:pt x="1246" y="2204"/>
                    <a:pt x="1247" y="2205"/>
                  </a:cubicBezTo>
                  <a:cubicBezTo>
                    <a:pt x="1247" y="2205"/>
                    <a:pt x="1247" y="2206"/>
                    <a:pt x="1248" y="2207"/>
                  </a:cubicBezTo>
                  <a:cubicBezTo>
                    <a:pt x="1248" y="2208"/>
                    <a:pt x="1248" y="2208"/>
                    <a:pt x="1248" y="2208"/>
                  </a:cubicBezTo>
                  <a:cubicBezTo>
                    <a:pt x="1249" y="2209"/>
                    <a:pt x="1249" y="2209"/>
                    <a:pt x="1249" y="2210"/>
                  </a:cubicBezTo>
                  <a:cubicBezTo>
                    <a:pt x="1250" y="2212"/>
                    <a:pt x="1251" y="2214"/>
                    <a:pt x="1251" y="2216"/>
                  </a:cubicBezTo>
                  <a:cubicBezTo>
                    <a:pt x="1252" y="2218"/>
                    <a:pt x="1253" y="2220"/>
                    <a:pt x="1254" y="2222"/>
                  </a:cubicBezTo>
                  <a:cubicBezTo>
                    <a:pt x="1255" y="2225"/>
                    <a:pt x="1255" y="2227"/>
                    <a:pt x="1256" y="2229"/>
                  </a:cubicBezTo>
                  <a:cubicBezTo>
                    <a:pt x="1257" y="2232"/>
                    <a:pt x="1258" y="2234"/>
                    <a:pt x="1259" y="2236"/>
                  </a:cubicBezTo>
                  <a:cubicBezTo>
                    <a:pt x="1259" y="2237"/>
                    <a:pt x="1260" y="2239"/>
                    <a:pt x="1260" y="2240"/>
                  </a:cubicBezTo>
                  <a:cubicBezTo>
                    <a:pt x="1261" y="2241"/>
                    <a:pt x="1261" y="2242"/>
                    <a:pt x="1262" y="2243"/>
                  </a:cubicBezTo>
                  <a:cubicBezTo>
                    <a:pt x="1263" y="2245"/>
                    <a:pt x="1264" y="2247"/>
                    <a:pt x="1266" y="2249"/>
                  </a:cubicBezTo>
                  <a:cubicBezTo>
                    <a:pt x="1267" y="2251"/>
                    <a:pt x="1268" y="2252"/>
                    <a:pt x="1270" y="2254"/>
                  </a:cubicBezTo>
                  <a:cubicBezTo>
                    <a:pt x="1270" y="2255"/>
                    <a:pt x="1271" y="2255"/>
                    <a:pt x="1272" y="2256"/>
                  </a:cubicBezTo>
                  <a:cubicBezTo>
                    <a:pt x="1272" y="2256"/>
                    <a:pt x="1273" y="2257"/>
                    <a:pt x="1273" y="2258"/>
                  </a:cubicBezTo>
                  <a:cubicBezTo>
                    <a:pt x="1274" y="2258"/>
                    <a:pt x="1275" y="2258"/>
                    <a:pt x="1275" y="2259"/>
                  </a:cubicBezTo>
                  <a:cubicBezTo>
                    <a:pt x="1276" y="2259"/>
                    <a:pt x="1276" y="2260"/>
                    <a:pt x="1277" y="2260"/>
                  </a:cubicBezTo>
                  <a:cubicBezTo>
                    <a:pt x="1278" y="2260"/>
                    <a:pt x="1279" y="2261"/>
                    <a:pt x="1279" y="2261"/>
                  </a:cubicBezTo>
                  <a:cubicBezTo>
                    <a:pt x="1280" y="2261"/>
                    <a:pt x="1280" y="2261"/>
                    <a:pt x="1280" y="2261"/>
                  </a:cubicBezTo>
                  <a:cubicBezTo>
                    <a:pt x="1280" y="2261"/>
                    <a:pt x="1280" y="2261"/>
                    <a:pt x="1280" y="2261"/>
                  </a:cubicBezTo>
                  <a:cubicBezTo>
                    <a:pt x="1279" y="2260"/>
                    <a:pt x="1279" y="2259"/>
                    <a:pt x="1278" y="2259"/>
                  </a:cubicBezTo>
                  <a:cubicBezTo>
                    <a:pt x="1278" y="2258"/>
                    <a:pt x="1277" y="2258"/>
                    <a:pt x="1277" y="2257"/>
                  </a:cubicBezTo>
                  <a:cubicBezTo>
                    <a:pt x="1277" y="2257"/>
                    <a:pt x="1276" y="2256"/>
                    <a:pt x="1276" y="2255"/>
                  </a:cubicBezTo>
                  <a:cubicBezTo>
                    <a:pt x="1275" y="2255"/>
                    <a:pt x="1275" y="2254"/>
                    <a:pt x="1274" y="2253"/>
                  </a:cubicBezTo>
                  <a:cubicBezTo>
                    <a:pt x="1274" y="2253"/>
                    <a:pt x="1274" y="2252"/>
                    <a:pt x="1273" y="2251"/>
                  </a:cubicBezTo>
                  <a:cubicBezTo>
                    <a:pt x="1273" y="2250"/>
                    <a:pt x="1272" y="2250"/>
                    <a:pt x="1272" y="2249"/>
                  </a:cubicBezTo>
                  <a:cubicBezTo>
                    <a:pt x="1272" y="2248"/>
                    <a:pt x="1272" y="2248"/>
                    <a:pt x="1271" y="2247"/>
                  </a:cubicBezTo>
                  <a:cubicBezTo>
                    <a:pt x="1271" y="2247"/>
                    <a:pt x="1271" y="2247"/>
                    <a:pt x="1271" y="2246"/>
                  </a:cubicBezTo>
                  <a:cubicBezTo>
                    <a:pt x="1270" y="2244"/>
                    <a:pt x="1269" y="2242"/>
                    <a:pt x="1268" y="2240"/>
                  </a:cubicBezTo>
                  <a:cubicBezTo>
                    <a:pt x="1268" y="2238"/>
                    <a:pt x="1267" y="2236"/>
                    <a:pt x="1266" y="2233"/>
                  </a:cubicBezTo>
                  <a:cubicBezTo>
                    <a:pt x="1265" y="2231"/>
                    <a:pt x="1264" y="2229"/>
                    <a:pt x="1264" y="2227"/>
                  </a:cubicBezTo>
                  <a:cubicBezTo>
                    <a:pt x="1263" y="2224"/>
                    <a:pt x="1262" y="2222"/>
                    <a:pt x="1261" y="2220"/>
                  </a:cubicBezTo>
                  <a:cubicBezTo>
                    <a:pt x="1260" y="2218"/>
                    <a:pt x="1260" y="2217"/>
                    <a:pt x="1259" y="2216"/>
                  </a:cubicBezTo>
                  <a:cubicBezTo>
                    <a:pt x="1259" y="2216"/>
                    <a:pt x="1259" y="2215"/>
                    <a:pt x="1259" y="2215"/>
                  </a:cubicBezTo>
                  <a:cubicBezTo>
                    <a:pt x="1258" y="2214"/>
                    <a:pt x="1258" y="2213"/>
                    <a:pt x="1258" y="2213"/>
                  </a:cubicBezTo>
                  <a:cubicBezTo>
                    <a:pt x="1257" y="2211"/>
                    <a:pt x="1255" y="2209"/>
                    <a:pt x="1254" y="2207"/>
                  </a:cubicBezTo>
                  <a:cubicBezTo>
                    <a:pt x="1254" y="2206"/>
                    <a:pt x="1253" y="2205"/>
                    <a:pt x="1253" y="2205"/>
                  </a:cubicBezTo>
                  <a:cubicBezTo>
                    <a:pt x="1254" y="2206"/>
                    <a:pt x="1256" y="2207"/>
                    <a:pt x="1257" y="2208"/>
                  </a:cubicBezTo>
                  <a:cubicBezTo>
                    <a:pt x="1260" y="2210"/>
                    <a:pt x="1263" y="2211"/>
                    <a:pt x="1266" y="2213"/>
                  </a:cubicBezTo>
                  <a:cubicBezTo>
                    <a:pt x="1268" y="2215"/>
                    <a:pt x="1270" y="2216"/>
                    <a:pt x="1272" y="2218"/>
                  </a:cubicBezTo>
                  <a:cubicBezTo>
                    <a:pt x="1272" y="2218"/>
                    <a:pt x="1273" y="2219"/>
                    <a:pt x="1274" y="2219"/>
                  </a:cubicBezTo>
                  <a:cubicBezTo>
                    <a:pt x="1274" y="2220"/>
                    <a:pt x="1275" y="2220"/>
                    <a:pt x="1275" y="2221"/>
                  </a:cubicBezTo>
                  <a:cubicBezTo>
                    <a:pt x="1276" y="2222"/>
                    <a:pt x="1277" y="2222"/>
                    <a:pt x="1277" y="2222"/>
                  </a:cubicBezTo>
                  <a:cubicBezTo>
                    <a:pt x="1277" y="2222"/>
                    <a:pt x="1276" y="2221"/>
                    <a:pt x="1276" y="2221"/>
                  </a:cubicBezTo>
                  <a:cubicBezTo>
                    <a:pt x="1275" y="2220"/>
                    <a:pt x="1275" y="2219"/>
                    <a:pt x="1274" y="2219"/>
                  </a:cubicBezTo>
                  <a:cubicBezTo>
                    <a:pt x="1274" y="2218"/>
                    <a:pt x="1273" y="2217"/>
                    <a:pt x="1273" y="2217"/>
                  </a:cubicBezTo>
                  <a:cubicBezTo>
                    <a:pt x="1272" y="2216"/>
                    <a:pt x="1271" y="2215"/>
                    <a:pt x="1270" y="2214"/>
                  </a:cubicBezTo>
                  <a:cubicBezTo>
                    <a:pt x="1270" y="2213"/>
                    <a:pt x="1269" y="2212"/>
                    <a:pt x="1268" y="2211"/>
                  </a:cubicBezTo>
                  <a:cubicBezTo>
                    <a:pt x="1265" y="2209"/>
                    <a:pt x="1263" y="2206"/>
                    <a:pt x="1260" y="2204"/>
                  </a:cubicBezTo>
                  <a:cubicBezTo>
                    <a:pt x="1257" y="2202"/>
                    <a:pt x="1254" y="2199"/>
                    <a:pt x="1251" y="2197"/>
                  </a:cubicBezTo>
                  <a:cubicBezTo>
                    <a:pt x="1247" y="2194"/>
                    <a:pt x="1244" y="2192"/>
                    <a:pt x="1240" y="2189"/>
                  </a:cubicBezTo>
                  <a:cubicBezTo>
                    <a:pt x="1238" y="2188"/>
                    <a:pt x="1236" y="2187"/>
                    <a:pt x="1234" y="2185"/>
                  </a:cubicBezTo>
                  <a:cubicBezTo>
                    <a:pt x="1234" y="2185"/>
                    <a:pt x="1233" y="2185"/>
                    <a:pt x="1233" y="2184"/>
                  </a:cubicBezTo>
                  <a:cubicBezTo>
                    <a:pt x="1232" y="2184"/>
                    <a:pt x="1232" y="2184"/>
                    <a:pt x="1232" y="2184"/>
                  </a:cubicBezTo>
                  <a:cubicBezTo>
                    <a:pt x="1232" y="2183"/>
                    <a:pt x="1232" y="2183"/>
                    <a:pt x="1232" y="2183"/>
                  </a:cubicBezTo>
                  <a:cubicBezTo>
                    <a:pt x="1231" y="2183"/>
                    <a:pt x="1230" y="2182"/>
                    <a:pt x="1229" y="2181"/>
                  </a:cubicBezTo>
                  <a:cubicBezTo>
                    <a:pt x="1227" y="2180"/>
                    <a:pt x="1225" y="2179"/>
                    <a:pt x="1223" y="2177"/>
                  </a:cubicBezTo>
                  <a:cubicBezTo>
                    <a:pt x="1221" y="2176"/>
                    <a:pt x="1219" y="2174"/>
                    <a:pt x="1217" y="2173"/>
                  </a:cubicBezTo>
                  <a:cubicBezTo>
                    <a:pt x="1216" y="2171"/>
                    <a:pt x="1214" y="2170"/>
                    <a:pt x="1212" y="2168"/>
                  </a:cubicBezTo>
                  <a:cubicBezTo>
                    <a:pt x="1211" y="2168"/>
                    <a:pt x="1210" y="2167"/>
                    <a:pt x="1209" y="2166"/>
                  </a:cubicBezTo>
                  <a:cubicBezTo>
                    <a:pt x="1208" y="2165"/>
                    <a:pt x="1207" y="2165"/>
                    <a:pt x="1206" y="2164"/>
                  </a:cubicBezTo>
                  <a:cubicBezTo>
                    <a:pt x="1205" y="2162"/>
                    <a:pt x="1203" y="2161"/>
                    <a:pt x="1201" y="2159"/>
                  </a:cubicBezTo>
                  <a:cubicBezTo>
                    <a:pt x="1199" y="2158"/>
                    <a:pt x="1198" y="2156"/>
                    <a:pt x="1196" y="2155"/>
                  </a:cubicBezTo>
                  <a:cubicBezTo>
                    <a:pt x="1194" y="2153"/>
                    <a:pt x="1193" y="2152"/>
                    <a:pt x="1191" y="2150"/>
                  </a:cubicBezTo>
                  <a:cubicBezTo>
                    <a:pt x="1190" y="2149"/>
                    <a:pt x="1188" y="2148"/>
                    <a:pt x="1187" y="2146"/>
                  </a:cubicBezTo>
                  <a:cubicBezTo>
                    <a:pt x="1185" y="2145"/>
                    <a:pt x="1184" y="2143"/>
                    <a:pt x="1182" y="2142"/>
                  </a:cubicBezTo>
                  <a:cubicBezTo>
                    <a:pt x="1181" y="2141"/>
                    <a:pt x="1180" y="2140"/>
                    <a:pt x="1179" y="2139"/>
                  </a:cubicBezTo>
                  <a:cubicBezTo>
                    <a:pt x="1174" y="2129"/>
                    <a:pt x="1170" y="2118"/>
                    <a:pt x="1166" y="2109"/>
                  </a:cubicBezTo>
                  <a:cubicBezTo>
                    <a:pt x="1168" y="2110"/>
                    <a:pt x="1169" y="2111"/>
                    <a:pt x="1171" y="2111"/>
                  </a:cubicBezTo>
                  <a:cubicBezTo>
                    <a:pt x="1173" y="2112"/>
                    <a:pt x="1174" y="2113"/>
                    <a:pt x="1176" y="2114"/>
                  </a:cubicBezTo>
                  <a:cubicBezTo>
                    <a:pt x="1180" y="2116"/>
                    <a:pt x="1185" y="2117"/>
                    <a:pt x="1189" y="2118"/>
                  </a:cubicBezTo>
                  <a:cubicBezTo>
                    <a:pt x="1191" y="2119"/>
                    <a:pt x="1193" y="2119"/>
                    <a:pt x="1196" y="2120"/>
                  </a:cubicBezTo>
                  <a:cubicBezTo>
                    <a:pt x="1198" y="2121"/>
                    <a:pt x="1200" y="2121"/>
                    <a:pt x="1202" y="2122"/>
                  </a:cubicBezTo>
                  <a:cubicBezTo>
                    <a:pt x="1203" y="2122"/>
                    <a:pt x="1204" y="2123"/>
                    <a:pt x="1205" y="2123"/>
                  </a:cubicBezTo>
                  <a:cubicBezTo>
                    <a:pt x="1207" y="2123"/>
                    <a:pt x="1208" y="2124"/>
                    <a:pt x="1209" y="2124"/>
                  </a:cubicBezTo>
                  <a:cubicBezTo>
                    <a:pt x="1210" y="2125"/>
                    <a:pt x="1211" y="2125"/>
                    <a:pt x="1212" y="2125"/>
                  </a:cubicBezTo>
                  <a:cubicBezTo>
                    <a:pt x="1213" y="2126"/>
                    <a:pt x="1214" y="2126"/>
                    <a:pt x="1215" y="2127"/>
                  </a:cubicBezTo>
                  <a:cubicBezTo>
                    <a:pt x="1219" y="2129"/>
                    <a:pt x="1223" y="2131"/>
                    <a:pt x="1227" y="2133"/>
                  </a:cubicBezTo>
                  <a:cubicBezTo>
                    <a:pt x="1228" y="2134"/>
                    <a:pt x="1229" y="2134"/>
                    <a:pt x="1230" y="2135"/>
                  </a:cubicBezTo>
                  <a:cubicBezTo>
                    <a:pt x="1231" y="2136"/>
                    <a:pt x="1232" y="2136"/>
                    <a:pt x="1233" y="2137"/>
                  </a:cubicBezTo>
                  <a:cubicBezTo>
                    <a:pt x="1235" y="2138"/>
                    <a:pt x="1237" y="2139"/>
                    <a:pt x="1239" y="2141"/>
                  </a:cubicBezTo>
                  <a:cubicBezTo>
                    <a:pt x="1240" y="2141"/>
                    <a:pt x="1240" y="2142"/>
                    <a:pt x="1241" y="2143"/>
                  </a:cubicBezTo>
                  <a:cubicBezTo>
                    <a:pt x="1242" y="2143"/>
                    <a:pt x="1243" y="2144"/>
                    <a:pt x="1244" y="2145"/>
                  </a:cubicBezTo>
                  <a:cubicBezTo>
                    <a:pt x="1246" y="2146"/>
                    <a:pt x="1247" y="2147"/>
                    <a:pt x="1249" y="2149"/>
                  </a:cubicBezTo>
                  <a:cubicBezTo>
                    <a:pt x="1252" y="2151"/>
                    <a:pt x="1254" y="2154"/>
                    <a:pt x="1257" y="2156"/>
                  </a:cubicBezTo>
                  <a:cubicBezTo>
                    <a:pt x="1257" y="2157"/>
                    <a:pt x="1257" y="2157"/>
                    <a:pt x="1258" y="2157"/>
                  </a:cubicBezTo>
                  <a:cubicBezTo>
                    <a:pt x="1258" y="2158"/>
                    <a:pt x="1258" y="2158"/>
                    <a:pt x="1259" y="2158"/>
                  </a:cubicBezTo>
                  <a:cubicBezTo>
                    <a:pt x="1259" y="2159"/>
                    <a:pt x="1260" y="2160"/>
                    <a:pt x="1260" y="2160"/>
                  </a:cubicBezTo>
                  <a:cubicBezTo>
                    <a:pt x="1261" y="2161"/>
                    <a:pt x="1262" y="2162"/>
                    <a:pt x="1263" y="2164"/>
                  </a:cubicBezTo>
                  <a:cubicBezTo>
                    <a:pt x="1265" y="2166"/>
                    <a:pt x="1267" y="2168"/>
                    <a:pt x="1268" y="2169"/>
                  </a:cubicBezTo>
                  <a:cubicBezTo>
                    <a:pt x="1269" y="2171"/>
                    <a:pt x="1270" y="2172"/>
                    <a:pt x="1271" y="2173"/>
                  </a:cubicBezTo>
                  <a:cubicBezTo>
                    <a:pt x="1272" y="2174"/>
                    <a:pt x="1272" y="2175"/>
                    <a:pt x="1272" y="2175"/>
                  </a:cubicBezTo>
                  <a:cubicBezTo>
                    <a:pt x="1272" y="2175"/>
                    <a:pt x="1272" y="2174"/>
                    <a:pt x="1271" y="2173"/>
                  </a:cubicBezTo>
                  <a:cubicBezTo>
                    <a:pt x="1271" y="2173"/>
                    <a:pt x="1271" y="2172"/>
                    <a:pt x="1271" y="2171"/>
                  </a:cubicBezTo>
                  <a:cubicBezTo>
                    <a:pt x="1270" y="2170"/>
                    <a:pt x="1270" y="2170"/>
                    <a:pt x="1269" y="2169"/>
                  </a:cubicBezTo>
                  <a:cubicBezTo>
                    <a:pt x="1268" y="2167"/>
                    <a:pt x="1267" y="2164"/>
                    <a:pt x="1266" y="2162"/>
                  </a:cubicBezTo>
                  <a:cubicBezTo>
                    <a:pt x="1265" y="2161"/>
                    <a:pt x="1264" y="2159"/>
                    <a:pt x="1263" y="2158"/>
                  </a:cubicBezTo>
                  <a:cubicBezTo>
                    <a:pt x="1263" y="2157"/>
                    <a:pt x="1262" y="2156"/>
                    <a:pt x="1262" y="2156"/>
                  </a:cubicBezTo>
                  <a:cubicBezTo>
                    <a:pt x="1262" y="2155"/>
                    <a:pt x="1261" y="2155"/>
                    <a:pt x="1261" y="2155"/>
                  </a:cubicBezTo>
                  <a:cubicBezTo>
                    <a:pt x="1261" y="2154"/>
                    <a:pt x="1261" y="2154"/>
                    <a:pt x="1260" y="2153"/>
                  </a:cubicBezTo>
                  <a:cubicBezTo>
                    <a:pt x="1260" y="2153"/>
                    <a:pt x="1259" y="2152"/>
                    <a:pt x="1259" y="2151"/>
                  </a:cubicBezTo>
                  <a:cubicBezTo>
                    <a:pt x="1258" y="2150"/>
                    <a:pt x="1257" y="2150"/>
                    <a:pt x="1257" y="2149"/>
                  </a:cubicBezTo>
                  <a:cubicBezTo>
                    <a:pt x="1256" y="2148"/>
                    <a:pt x="1256" y="2147"/>
                    <a:pt x="1255" y="2147"/>
                  </a:cubicBezTo>
                  <a:cubicBezTo>
                    <a:pt x="1254" y="2146"/>
                    <a:pt x="1254" y="2146"/>
                    <a:pt x="1254" y="2145"/>
                  </a:cubicBezTo>
                  <a:cubicBezTo>
                    <a:pt x="1253" y="2145"/>
                    <a:pt x="1253" y="2145"/>
                    <a:pt x="1253" y="2144"/>
                  </a:cubicBezTo>
                  <a:cubicBezTo>
                    <a:pt x="1251" y="2143"/>
                    <a:pt x="1250" y="2141"/>
                    <a:pt x="1248" y="2140"/>
                  </a:cubicBezTo>
                  <a:cubicBezTo>
                    <a:pt x="1247" y="2139"/>
                    <a:pt x="1246" y="2138"/>
                    <a:pt x="1246" y="2137"/>
                  </a:cubicBezTo>
                  <a:cubicBezTo>
                    <a:pt x="1245" y="2137"/>
                    <a:pt x="1244" y="2136"/>
                    <a:pt x="1243" y="2135"/>
                  </a:cubicBezTo>
                  <a:cubicBezTo>
                    <a:pt x="1242" y="2134"/>
                    <a:pt x="1241" y="2134"/>
                    <a:pt x="1240" y="2133"/>
                  </a:cubicBezTo>
                  <a:cubicBezTo>
                    <a:pt x="1239" y="2132"/>
                    <a:pt x="1238" y="2131"/>
                    <a:pt x="1237" y="2131"/>
                  </a:cubicBezTo>
                  <a:cubicBezTo>
                    <a:pt x="1238" y="2131"/>
                    <a:pt x="1239" y="2131"/>
                    <a:pt x="1240" y="2132"/>
                  </a:cubicBezTo>
                  <a:cubicBezTo>
                    <a:pt x="1240" y="2132"/>
                    <a:pt x="1240" y="2132"/>
                    <a:pt x="1241" y="2132"/>
                  </a:cubicBezTo>
                  <a:cubicBezTo>
                    <a:pt x="1241" y="2132"/>
                    <a:pt x="1242" y="2133"/>
                    <a:pt x="1242" y="2133"/>
                  </a:cubicBezTo>
                  <a:cubicBezTo>
                    <a:pt x="1244" y="2133"/>
                    <a:pt x="1245" y="2134"/>
                    <a:pt x="1247" y="2135"/>
                  </a:cubicBezTo>
                  <a:cubicBezTo>
                    <a:pt x="1248" y="2135"/>
                    <a:pt x="1248" y="2135"/>
                    <a:pt x="1249" y="2136"/>
                  </a:cubicBezTo>
                  <a:cubicBezTo>
                    <a:pt x="1250" y="2136"/>
                    <a:pt x="1250" y="2136"/>
                    <a:pt x="1251" y="2136"/>
                  </a:cubicBezTo>
                  <a:cubicBezTo>
                    <a:pt x="1252" y="2137"/>
                    <a:pt x="1252" y="2137"/>
                    <a:pt x="1253" y="2137"/>
                  </a:cubicBezTo>
                  <a:cubicBezTo>
                    <a:pt x="1253" y="2137"/>
                    <a:pt x="1254" y="2138"/>
                    <a:pt x="1254" y="2138"/>
                  </a:cubicBezTo>
                  <a:cubicBezTo>
                    <a:pt x="1255" y="2138"/>
                    <a:pt x="1256" y="2139"/>
                    <a:pt x="1256" y="2139"/>
                  </a:cubicBezTo>
                  <a:cubicBezTo>
                    <a:pt x="1257" y="2139"/>
                    <a:pt x="1257" y="2139"/>
                    <a:pt x="1257" y="2139"/>
                  </a:cubicBezTo>
                  <a:cubicBezTo>
                    <a:pt x="1257" y="2139"/>
                    <a:pt x="1257" y="2139"/>
                    <a:pt x="1257" y="2138"/>
                  </a:cubicBezTo>
                  <a:cubicBezTo>
                    <a:pt x="1256" y="2138"/>
                    <a:pt x="1256" y="2137"/>
                    <a:pt x="1255" y="2137"/>
                  </a:cubicBezTo>
                  <a:cubicBezTo>
                    <a:pt x="1255" y="2136"/>
                    <a:pt x="1254" y="2135"/>
                    <a:pt x="1253" y="2134"/>
                  </a:cubicBezTo>
                  <a:cubicBezTo>
                    <a:pt x="1252" y="2133"/>
                    <a:pt x="1252" y="2133"/>
                    <a:pt x="1251" y="2132"/>
                  </a:cubicBezTo>
                  <a:cubicBezTo>
                    <a:pt x="1251" y="2132"/>
                    <a:pt x="1250" y="2131"/>
                    <a:pt x="1249" y="2131"/>
                  </a:cubicBezTo>
                  <a:cubicBezTo>
                    <a:pt x="1249" y="2130"/>
                    <a:pt x="1248" y="2130"/>
                    <a:pt x="1247" y="2129"/>
                  </a:cubicBezTo>
                  <a:cubicBezTo>
                    <a:pt x="1247" y="2129"/>
                    <a:pt x="1246" y="2128"/>
                    <a:pt x="1245" y="2127"/>
                  </a:cubicBezTo>
                  <a:cubicBezTo>
                    <a:pt x="1244" y="2127"/>
                    <a:pt x="1243" y="2126"/>
                    <a:pt x="1243" y="2126"/>
                  </a:cubicBezTo>
                  <a:cubicBezTo>
                    <a:pt x="1242" y="2125"/>
                    <a:pt x="1241" y="2125"/>
                    <a:pt x="1240" y="2124"/>
                  </a:cubicBezTo>
                  <a:cubicBezTo>
                    <a:pt x="1238" y="2123"/>
                    <a:pt x="1236" y="2122"/>
                    <a:pt x="1234" y="2121"/>
                  </a:cubicBezTo>
                  <a:cubicBezTo>
                    <a:pt x="1232" y="2120"/>
                    <a:pt x="1230" y="2120"/>
                    <a:pt x="1228" y="2119"/>
                  </a:cubicBezTo>
                  <a:cubicBezTo>
                    <a:pt x="1226" y="2118"/>
                    <a:pt x="1224" y="2117"/>
                    <a:pt x="1221" y="2117"/>
                  </a:cubicBezTo>
                  <a:cubicBezTo>
                    <a:pt x="1219" y="2116"/>
                    <a:pt x="1217" y="2116"/>
                    <a:pt x="1215" y="2116"/>
                  </a:cubicBezTo>
                  <a:cubicBezTo>
                    <a:pt x="1214" y="2115"/>
                    <a:pt x="1213" y="2115"/>
                    <a:pt x="1212" y="2115"/>
                  </a:cubicBezTo>
                  <a:cubicBezTo>
                    <a:pt x="1211" y="2115"/>
                    <a:pt x="1210" y="2115"/>
                    <a:pt x="1209" y="2115"/>
                  </a:cubicBezTo>
                  <a:cubicBezTo>
                    <a:pt x="1208" y="2115"/>
                    <a:pt x="1207" y="2115"/>
                    <a:pt x="1206" y="2115"/>
                  </a:cubicBezTo>
                  <a:cubicBezTo>
                    <a:pt x="1206" y="2115"/>
                    <a:pt x="1206" y="2115"/>
                    <a:pt x="1206" y="2115"/>
                  </a:cubicBezTo>
                  <a:cubicBezTo>
                    <a:pt x="1205" y="2115"/>
                    <a:pt x="1205" y="2115"/>
                    <a:pt x="1204" y="2115"/>
                  </a:cubicBezTo>
                  <a:cubicBezTo>
                    <a:pt x="1202" y="2114"/>
                    <a:pt x="1200" y="2113"/>
                    <a:pt x="1197" y="2113"/>
                  </a:cubicBezTo>
                  <a:cubicBezTo>
                    <a:pt x="1195" y="2112"/>
                    <a:pt x="1193" y="2112"/>
                    <a:pt x="1191" y="2111"/>
                  </a:cubicBezTo>
                  <a:cubicBezTo>
                    <a:pt x="1186" y="2110"/>
                    <a:pt x="1182" y="2109"/>
                    <a:pt x="1178" y="2108"/>
                  </a:cubicBezTo>
                  <a:cubicBezTo>
                    <a:pt x="1175" y="2107"/>
                    <a:pt x="1171" y="2106"/>
                    <a:pt x="1168" y="2105"/>
                  </a:cubicBezTo>
                  <a:cubicBezTo>
                    <a:pt x="1166" y="2104"/>
                    <a:pt x="1165" y="2103"/>
                    <a:pt x="1164" y="2102"/>
                  </a:cubicBezTo>
                  <a:cubicBezTo>
                    <a:pt x="1148" y="2061"/>
                    <a:pt x="1144" y="2032"/>
                    <a:pt x="1144" y="2032"/>
                  </a:cubicBezTo>
                  <a:cubicBezTo>
                    <a:pt x="1144" y="2032"/>
                    <a:pt x="1160" y="2033"/>
                    <a:pt x="1183" y="2040"/>
                  </a:cubicBezTo>
                  <a:cubicBezTo>
                    <a:pt x="1183" y="2040"/>
                    <a:pt x="1183" y="2040"/>
                    <a:pt x="1183" y="2040"/>
                  </a:cubicBezTo>
                  <a:cubicBezTo>
                    <a:pt x="1183" y="2041"/>
                    <a:pt x="1183" y="2042"/>
                    <a:pt x="1184" y="2043"/>
                  </a:cubicBezTo>
                  <a:cubicBezTo>
                    <a:pt x="1184" y="2044"/>
                    <a:pt x="1184" y="2045"/>
                    <a:pt x="1185" y="2046"/>
                  </a:cubicBezTo>
                  <a:cubicBezTo>
                    <a:pt x="1185" y="2047"/>
                    <a:pt x="1185" y="2048"/>
                    <a:pt x="1186" y="2049"/>
                  </a:cubicBezTo>
                  <a:cubicBezTo>
                    <a:pt x="1186" y="2051"/>
                    <a:pt x="1187" y="2053"/>
                    <a:pt x="1188" y="2055"/>
                  </a:cubicBezTo>
                  <a:cubicBezTo>
                    <a:pt x="1189" y="2056"/>
                    <a:pt x="1189" y="2057"/>
                    <a:pt x="1190" y="2058"/>
                  </a:cubicBezTo>
                  <a:cubicBezTo>
                    <a:pt x="1190" y="2059"/>
                    <a:pt x="1191" y="2060"/>
                    <a:pt x="1191" y="2061"/>
                  </a:cubicBezTo>
                  <a:cubicBezTo>
                    <a:pt x="1193" y="2064"/>
                    <a:pt x="1194" y="2066"/>
                    <a:pt x="1195" y="2068"/>
                  </a:cubicBezTo>
                  <a:cubicBezTo>
                    <a:pt x="1196" y="2070"/>
                    <a:pt x="1198" y="2072"/>
                    <a:pt x="1199" y="2074"/>
                  </a:cubicBezTo>
                  <a:cubicBezTo>
                    <a:pt x="1200" y="2075"/>
                    <a:pt x="1201" y="2076"/>
                    <a:pt x="1201" y="2077"/>
                  </a:cubicBezTo>
                  <a:cubicBezTo>
                    <a:pt x="1202" y="2078"/>
                    <a:pt x="1203" y="2079"/>
                    <a:pt x="1204" y="2080"/>
                  </a:cubicBezTo>
                  <a:cubicBezTo>
                    <a:pt x="1205" y="2082"/>
                    <a:pt x="1206" y="2084"/>
                    <a:pt x="1208" y="2085"/>
                  </a:cubicBezTo>
                  <a:cubicBezTo>
                    <a:pt x="1209" y="2086"/>
                    <a:pt x="1209" y="2087"/>
                    <a:pt x="1210" y="2088"/>
                  </a:cubicBezTo>
                  <a:cubicBezTo>
                    <a:pt x="1211" y="2089"/>
                    <a:pt x="1211" y="2089"/>
                    <a:pt x="1212" y="2090"/>
                  </a:cubicBezTo>
                  <a:cubicBezTo>
                    <a:pt x="1213" y="2091"/>
                    <a:pt x="1213" y="2091"/>
                    <a:pt x="1214" y="2092"/>
                  </a:cubicBezTo>
                  <a:cubicBezTo>
                    <a:pt x="1215" y="2092"/>
                    <a:pt x="1215" y="2093"/>
                    <a:pt x="1216" y="2094"/>
                  </a:cubicBezTo>
                  <a:cubicBezTo>
                    <a:pt x="1217" y="2095"/>
                    <a:pt x="1218" y="2095"/>
                    <a:pt x="1219" y="2096"/>
                  </a:cubicBezTo>
                  <a:cubicBezTo>
                    <a:pt x="1220" y="2097"/>
                    <a:pt x="1220" y="2097"/>
                    <a:pt x="1221" y="2098"/>
                  </a:cubicBezTo>
                  <a:cubicBezTo>
                    <a:pt x="1221" y="2098"/>
                    <a:pt x="1222" y="2098"/>
                    <a:pt x="1222" y="2098"/>
                  </a:cubicBezTo>
                  <a:cubicBezTo>
                    <a:pt x="1222" y="2098"/>
                    <a:pt x="1222" y="2098"/>
                    <a:pt x="1221" y="2097"/>
                  </a:cubicBezTo>
                  <a:cubicBezTo>
                    <a:pt x="1221" y="2097"/>
                    <a:pt x="1221" y="2096"/>
                    <a:pt x="1220" y="2095"/>
                  </a:cubicBezTo>
                  <a:cubicBezTo>
                    <a:pt x="1220" y="2094"/>
                    <a:pt x="1219" y="2093"/>
                    <a:pt x="1218" y="2092"/>
                  </a:cubicBezTo>
                  <a:cubicBezTo>
                    <a:pt x="1217" y="2090"/>
                    <a:pt x="1217" y="2089"/>
                    <a:pt x="1216" y="2087"/>
                  </a:cubicBezTo>
                  <a:cubicBezTo>
                    <a:pt x="1215" y="2086"/>
                    <a:pt x="1214" y="2084"/>
                    <a:pt x="1213" y="2082"/>
                  </a:cubicBezTo>
                  <a:cubicBezTo>
                    <a:pt x="1212" y="2080"/>
                    <a:pt x="1211" y="2078"/>
                    <a:pt x="1209" y="2076"/>
                  </a:cubicBezTo>
                  <a:cubicBezTo>
                    <a:pt x="1209" y="2075"/>
                    <a:pt x="1208" y="2074"/>
                    <a:pt x="1208" y="2073"/>
                  </a:cubicBezTo>
                  <a:cubicBezTo>
                    <a:pt x="1207" y="2072"/>
                    <a:pt x="1206" y="2071"/>
                    <a:pt x="1206" y="2070"/>
                  </a:cubicBezTo>
                  <a:cubicBezTo>
                    <a:pt x="1204" y="2068"/>
                    <a:pt x="1203" y="2066"/>
                    <a:pt x="1202" y="2064"/>
                  </a:cubicBezTo>
                  <a:cubicBezTo>
                    <a:pt x="1201" y="2062"/>
                    <a:pt x="1199" y="2060"/>
                    <a:pt x="1198" y="2058"/>
                  </a:cubicBezTo>
                  <a:cubicBezTo>
                    <a:pt x="1198" y="2057"/>
                    <a:pt x="1197" y="2056"/>
                    <a:pt x="1196" y="2055"/>
                  </a:cubicBezTo>
                  <a:cubicBezTo>
                    <a:pt x="1196" y="2054"/>
                    <a:pt x="1195" y="2053"/>
                    <a:pt x="1194" y="2052"/>
                  </a:cubicBezTo>
                  <a:cubicBezTo>
                    <a:pt x="1193" y="2050"/>
                    <a:pt x="1192" y="2048"/>
                    <a:pt x="1191" y="2046"/>
                  </a:cubicBezTo>
                  <a:cubicBezTo>
                    <a:pt x="1190" y="2045"/>
                    <a:pt x="1189" y="2043"/>
                    <a:pt x="1189" y="2042"/>
                  </a:cubicBezTo>
                  <a:cubicBezTo>
                    <a:pt x="1217" y="2053"/>
                    <a:pt x="1255" y="2075"/>
                    <a:pt x="1285" y="2123"/>
                  </a:cubicBezTo>
                  <a:cubicBezTo>
                    <a:pt x="1309" y="2160"/>
                    <a:pt x="1315" y="2204"/>
                    <a:pt x="1329" y="2244"/>
                  </a:cubicBezTo>
                  <a:cubicBezTo>
                    <a:pt x="1329" y="2244"/>
                    <a:pt x="1329" y="2244"/>
                    <a:pt x="1329" y="2245"/>
                  </a:cubicBezTo>
                  <a:cubicBezTo>
                    <a:pt x="1329" y="2246"/>
                    <a:pt x="1328" y="2246"/>
                    <a:pt x="1328" y="2247"/>
                  </a:cubicBezTo>
                  <a:cubicBezTo>
                    <a:pt x="1327" y="2249"/>
                    <a:pt x="1327" y="2251"/>
                    <a:pt x="1326" y="2253"/>
                  </a:cubicBezTo>
                  <a:cubicBezTo>
                    <a:pt x="1326" y="2254"/>
                    <a:pt x="1326" y="2255"/>
                    <a:pt x="1325" y="2256"/>
                  </a:cubicBezTo>
                  <a:cubicBezTo>
                    <a:pt x="1325" y="2257"/>
                    <a:pt x="1325" y="2258"/>
                    <a:pt x="1325" y="2259"/>
                  </a:cubicBezTo>
                  <a:cubicBezTo>
                    <a:pt x="1324" y="2261"/>
                    <a:pt x="1324" y="2264"/>
                    <a:pt x="1323" y="2266"/>
                  </a:cubicBezTo>
                  <a:cubicBezTo>
                    <a:pt x="1323" y="2268"/>
                    <a:pt x="1323" y="2270"/>
                    <a:pt x="1323" y="2272"/>
                  </a:cubicBezTo>
                  <a:cubicBezTo>
                    <a:pt x="1323" y="2273"/>
                    <a:pt x="1322" y="2275"/>
                    <a:pt x="1322" y="2276"/>
                  </a:cubicBezTo>
                  <a:cubicBezTo>
                    <a:pt x="1322" y="2277"/>
                    <a:pt x="1322" y="2278"/>
                    <a:pt x="1322" y="2279"/>
                  </a:cubicBezTo>
                  <a:cubicBezTo>
                    <a:pt x="1322" y="2281"/>
                    <a:pt x="1322" y="2283"/>
                    <a:pt x="1322" y="2285"/>
                  </a:cubicBezTo>
                  <a:cubicBezTo>
                    <a:pt x="1322" y="2286"/>
                    <a:pt x="1323" y="2287"/>
                    <a:pt x="1323" y="2288"/>
                  </a:cubicBezTo>
                  <a:cubicBezTo>
                    <a:pt x="1323" y="2288"/>
                    <a:pt x="1323" y="2289"/>
                    <a:pt x="1323" y="2290"/>
                  </a:cubicBezTo>
                  <a:cubicBezTo>
                    <a:pt x="1323" y="2291"/>
                    <a:pt x="1323" y="2292"/>
                    <a:pt x="1323" y="2293"/>
                  </a:cubicBezTo>
                  <a:cubicBezTo>
                    <a:pt x="1323" y="2293"/>
                    <a:pt x="1323" y="2294"/>
                    <a:pt x="1324" y="2295"/>
                  </a:cubicBezTo>
                  <a:cubicBezTo>
                    <a:pt x="1324" y="2296"/>
                    <a:pt x="1324" y="2297"/>
                    <a:pt x="1324" y="2298"/>
                  </a:cubicBezTo>
                  <a:cubicBezTo>
                    <a:pt x="1324" y="2299"/>
                    <a:pt x="1325" y="2300"/>
                    <a:pt x="1325" y="2300"/>
                  </a:cubicBezTo>
                  <a:cubicBezTo>
                    <a:pt x="1325" y="2301"/>
                    <a:pt x="1325" y="2301"/>
                    <a:pt x="1325" y="2301"/>
                  </a:cubicBezTo>
                  <a:cubicBezTo>
                    <a:pt x="1325" y="2301"/>
                    <a:pt x="1325" y="2301"/>
                    <a:pt x="1325" y="2300"/>
                  </a:cubicBezTo>
                  <a:cubicBezTo>
                    <a:pt x="1325" y="2300"/>
                    <a:pt x="1326" y="2299"/>
                    <a:pt x="1326" y="2298"/>
                  </a:cubicBezTo>
                  <a:cubicBezTo>
                    <a:pt x="1326" y="2297"/>
                    <a:pt x="1326" y="2296"/>
                    <a:pt x="1327" y="2295"/>
                  </a:cubicBezTo>
                  <a:cubicBezTo>
                    <a:pt x="1327" y="2293"/>
                    <a:pt x="1327" y="2292"/>
                    <a:pt x="1327" y="2290"/>
                  </a:cubicBezTo>
                  <a:cubicBezTo>
                    <a:pt x="1328" y="2289"/>
                    <a:pt x="1328" y="2287"/>
                    <a:pt x="1328" y="2285"/>
                  </a:cubicBezTo>
                  <a:cubicBezTo>
                    <a:pt x="1329" y="2283"/>
                    <a:pt x="1329" y="2281"/>
                    <a:pt x="1329" y="2279"/>
                  </a:cubicBezTo>
                  <a:cubicBezTo>
                    <a:pt x="1329" y="2278"/>
                    <a:pt x="1330" y="2277"/>
                    <a:pt x="1330" y="2276"/>
                  </a:cubicBezTo>
                  <a:cubicBezTo>
                    <a:pt x="1330" y="2275"/>
                    <a:pt x="1330" y="2274"/>
                    <a:pt x="1330" y="2273"/>
                  </a:cubicBezTo>
                  <a:cubicBezTo>
                    <a:pt x="1331" y="2271"/>
                    <a:pt x="1331" y="2269"/>
                    <a:pt x="1331" y="2267"/>
                  </a:cubicBezTo>
                  <a:cubicBezTo>
                    <a:pt x="1332" y="2265"/>
                    <a:pt x="1332" y="2263"/>
                    <a:pt x="1332" y="2261"/>
                  </a:cubicBezTo>
                  <a:cubicBezTo>
                    <a:pt x="1332" y="2260"/>
                    <a:pt x="1332" y="2259"/>
                    <a:pt x="1333" y="2257"/>
                  </a:cubicBezTo>
                  <a:cubicBezTo>
                    <a:pt x="1333" y="2256"/>
                    <a:pt x="1333" y="2255"/>
                    <a:pt x="1333" y="2254"/>
                  </a:cubicBezTo>
                  <a:cubicBezTo>
                    <a:pt x="1333" y="2254"/>
                    <a:pt x="1333" y="2254"/>
                    <a:pt x="1333" y="2254"/>
                  </a:cubicBezTo>
                  <a:cubicBezTo>
                    <a:pt x="1339" y="2268"/>
                    <a:pt x="1346" y="2282"/>
                    <a:pt x="1355" y="2295"/>
                  </a:cubicBezTo>
                  <a:cubicBezTo>
                    <a:pt x="1357" y="2296"/>
                    <a:pt x="1358" y="2298"/>
                    <a:pt x="1360" y="2300"/>
                  </a:cubicBezTo>
                  <a:cubicBezTo>
                    <a:pt x="1360" y="2302"/>
                    <a:pt x="1360" y="2304"/>
                    <a:pt x="1360" y="2306"/>
                  </a:cubicBezTo>
                  <a:cubicBezTo>
                    <a:pt x="1361" y="2309"/>
                    <a:pt x="1361" y="2311"/>
                    <a:pt x="1361" y="2314"/>
                  </a:cubicBezTo>
                  <a:cubicBezTo>
                    <a:pt x="1361" y="2317"/>
                    <a:pt x="1361" y="2320"/>
                    <a:pt x="1360" y="2323"/>
                  </a:cubicBezTo>
                  <a:cubicBezTo>
                    <a:pt x="1360" y="2324"/>
                    <a:pt x="1360" y="2326"/>
                    <a:pt x="1360" y="2327"/>
                  </a:cubicBezTo>
                  <a:cubicBezTo>
                    <a:pt x="1360" y="2328"/>
                    <a:pt x="1360" y="2329"/>
                    <a:pt x="1359" y="2330"/>
                  </a:cubicBezTo>
                  <a:cubicBezTo>
                    <a:pt x="1359" y="2331"/>
                    <a:pt x="1359" y="2331"/>
                    <a:pt x="1359" y="2331"/>
                  </a:cubicBezTo>
                  <a:cubicBezTo>
                    <a:pt x="1359" y="2332"/>
                    <a:pt x="1359" y="2332"/>
                    <a:pt x="1359" y="2332"/>
                  </a:cubicBezTo>
                  <a:cubicBezTo>
                    <a:pt x="1358" y="2335"/>
                    <a:pt x="1357" y="2338"/>
                    <a:pt x="1356" y="2340"/>
                  </a:cubicBezTo>
                  <a:cubicBezTo>
                    <a:pt x="1355" y="2343"/>
                    <a:pt x="1354" y="2346"/>
                    <a:pt x="1352" y="2349"/>
                  </a:cubicBezTo>
                  <a:cubicBezTo>
                    <a:pt x="1351" y="2350"/>
                    <a:pt x="1350" y="2351"/>
                    <a:pt x="1350" y="2353"/>
                  </a:cubicBezTo>
                  <a:cubicBezTo>
                    <a:pt x="1349" y="2354"/>
                    <a:pt x="1348" y="2356"/>
                    <a:pt x="1347" y="2357"/>
                  </a:cubicBezTo>
                  <a:cubicBezTo>
                    <a:pt x="1347" y="2357"/>
                    <a:pt x="1347" y="2358"/>
                    <a:pt x="1347" y="2358"/>
                  </a:cubicBezTo>
                  <a:cubicBezTo>
                    <a:pt x="1346" y="2359"/>
                    <a:pt x="1346" y="2359"/>
                    <a:pt x="1346" y="2359"/>
                  </a:cubicBezTo>
                  <a:cubicBezTo>
                    <a:pt x="1346" y="2360"/>
                    <a:pt x="1346" y="2360"/>
                    <a:pt x="1346" y="2360"/>
                  </a:cubicBezTo>
                  <a:cubicBezTo>
                    <a:pt x="1345" y="2361"/>
                    <a:pt x="1345" y="2361"/>
                    <a:pt x="1345" y="2362"/>
                  </a:cubicBezTo>
                  <a:cubicBezTo>
                    <a:pt x="1345" y="2362"/>
                    <a:pt x="1345" y="2363"/>
                    <a:pt x="1344" y="2364"/>
                  </a:cubicBezTo>
                  <a:cubicBezTo>
                    <a:pt x="1344" y="2365"/>
                    <a:pt x="1344" y="2365"/>
                    <a:pt x="1344" y="2366"/>
                  </a:cubicBezTo>
                  <a:cubicBezTo>
                    <a:pt x="1343" y="2369"/>
                    <a:pt x="1342" y="2372"/>
                    <a:pt x="1342" y="2374"/>
                  </a:cubicBezTo>
                  <a:cubicBezTo>
                    <a:pt x="1342" y="2377"/>
                    <a:pt x="1342" y="2379"/>
                    <a:pt x="1342" y="2382"/>
                  </a:cubicBezTo>
                  <a:cubicBezTo>
                    <a:pt x="1343" y="2384"/>
                    <a:pt x="1343" y="2385"/>
                    <a:pt x="1343" y="2387"/>
                  </a:cubicBezTo>
                  <a:cubicBezTo>
                    <a:pt x="1343" y="2388"/>
                    <a:pt x="1344" y="2388"/>
                    <a:pt x="1344" y="2389"/>
                  </a:cubicBezTo>
                  <a:cubicBezTo>
                    <a:pt x="1344" y="2389"/>
                    <a:pt x="1344" y="2390"/>
                    <a:pt x="1344" y="2390"/>
                  </a:cubicBezTo>
                  <a:cubicBezTo>
                    <a:pt x="1345" y="2391"/>
                    <a:pt x="1345" y="2391"/>
                    <a:pt x="1345" y="2391"/>
                  </a:cubicBezTo>
                  <a:cubicBezTo>
                    <a:pt x="1345" y="2391"/>
                    <a:pt x="1345" y="2391"/>
                    <a:pt x="1345" y="2390"/>
                  </a:cubicBezTo>
                  <a:cubicBezTo>
                    <a:pt x="1345" y="2389"/>
                    <a:pt x="1345" y="2388"/>
                    <a:pt x="1345" y="2387"/>
                  </a:cubicBezTo>
                  <a:cubicBezTo>
                    <a:pt x="1345" y="2385"/>
                    <a:pt x="1345" y="2384"/>
                    <a:pt x="1345" y="2382"/>
                  </a:cubicBezTo>
                  <a:cubicBezTo>
                    <a:pt x="1346" y="2380"/>
                    <a:pt x="1346" y="2377"/>
                    <a:pt x="1347" y="2375"/>
                  </a:cubicBezTo>
                  <a:cubicBezTo>
                    <a:pt x="1347" y="2373"/>
                    <a:pt x="1348" y="2370"/>
                    <a:pt x="1349" y="2368"/>
                  </a:cubicBezTo>
                  <a:cubicBezTo>
                    <a:pt x="1350" y="2367"/>
                    <a:pt x="1350" y="2365"/>
                    <a:pt x="1351" y="2364"/>
                  </a:cubicBezTo>
                  <a:cubicBezTo>
                    <a:pt x="1351" y="2364"/>
                    <a:pt x="1351" y="2364"/>
                    <a:pt x="1352" y="2363"/>
                  </a:cubicBezTo>
                  <a:cubicBezTo>
                    <a:pt x="1352" y="2363"/>
                    <a:pt x="1352" y="2363"/>
                    <a:pt x="1352" y="2362"/>
                  </a:cubicBezTo>
                  <a:cubicBezTo>
                    <a:pt x="1352" y="2362"/>
                    <a:pt x="1353" y="2362"/>
                    <a:pt x="1353" y="2362"/>
                  </a:cubicBezTo>
                  <a:cubicBezTo>
                    <a:pt x="1353" y="2361"/>
                    <a:pt x="1353" y="2361"/>
                    <a:pt x="1353" y="2361"/>
                  </a:cubicBezTo>
                  <a:cubicBezTo>
                    <a:pt x="1354" y="2359"/>
                    <a:pt x="1355" y="2358"/>
                    <a:pt x="1356" y="2357"/>
                  </a:cubicBezTo>
                  <a:cubicBezTo>
                    <a:pt x="1357" y="2355"/>
                    <a:pt x="1358" y="2354"/>
                    <a:pt x="1359" y="2353"/>
                  </a:cubicBezTo>
                  <a:cubicBezTo>
                    <a:pt x="1360" y="2350"/>
                    <a:pt x="1362" y="2347"/>
                    <a:pt x="1364" y="2343"/>
                  </a:cubicBezTo>
                  <a:cubicBezTo>
                    <a:pt x="1365" y="2340"/>
                    <a:pt x="1366" y="2337"/>
                    <a:pt x="1367" y="2333"/>
                  </a:cubicBezTo>
                  <a:cubicBezTo>
                    <a:pt x="1367" y="2330"/>
                    <a:pt x="1367" y="2326"/>
                    <a:pt x="1367" y="2323"/>
                  </a:cubicBezTo>
                  <a:cubicBezTo>
                    <a:pt x="1367" y="2320"/>
                    <a:pt x="1367" y="2317"/>
                    <a:pt x="1367" y="2314"/>
                  </a:cubicBezTo>
                  <a:cubicBezTo>
                    <a:pt x="1366" y="2312"/>
                    <a:pt x="1366" y="2311"/>
                    <a:pt x="1366" y="2310"/>
                  </a:cubicBezTo>
                  <a:cubicBezTo>
                    <a:pt x="1365" y="2308"/>
                    <a:pt x="1365" y="2307"/>
                    <a:pt x="1365" y="2306"/>
                  </a:cubicBezTo>
                  <a:cubicBezTo>
                    <a:pt x="1365" y="2305"/>
                    <a:pt x="1365" y="2304"/>
                    <a:pt x="1364" y="2303"/>
                  </a:cubicBezTo>
                  <a:cubicBezTo>
                    <a:pt x="1381" y="2316"/>
                    <a:pt x="1408" y="2320"/>
                    <a:pt x="1432" y="2325"/>
                  </a:cubicBezTo>
                  <a:cubicBezTo>
                    <a:pt x="1432" y="2326"/>
                    <a:pt x="1432" y="2327"/>
                    <a:pt x="1432" y="2328"/>
                  </a:cubicBezTo>
                  <a:cubicBezTo>
                    <a:pt x="1432" y="2329"/>
                    <a:pt x="1433" y="2330"/>
                    <a:pt x="1433" y="2331"/>
                  </a:cubicBezTo>
                  <a:cubicBezTo>
                    <a:pt x="1433" y="2332"/>
                    <a:pt x="1433" y="2333"/>
                    <a:pt x="1433" y="2334"/>
                  </a:cubicBezTo>
                  <a:cubicBezTo>
                    <a:pt x="1433" y="2334"/>
                    <a:pt x="1433" y="2335"/>
                    <a:pt x="1433" y="2336"/>
                  </a:cubicBezTo>
                  <a:cubicBezTo>
                    <a:pt x="1433" y="2336"/>
                    <a:pt x="1433" y="2337"/>
                    <a:pt x="1433" y="2337"/>
                  </a:cubicBezTo>
                  <a:cubicBezTo>
                    <a:pt x="1434" y="2339"/>
                    <a:pt x="1434" y="2340"/>
                    <a:pt x="1434" y="2341"/>
                  </a:cubicBezTo>
                  <a:cubicBezTo>
                    <a:pt x="1433" y="2342"/>
                    <a:pt x="1433" y="2344"/>
                    <a:pt x="1433" y="2345"/>
                  </a:cubicBezTo>
                  <a:cubicBezTo>
                    <a:pt x="1433" y="2348"/>
                    <a:pt x="1433" y="2351"/>
                    <a:pt x="1433" y="2353"/>
                  </a:cubicBezTo>
                  <a:cubicBezTo>
                    <a:pt x="1433" y="2356"/>
                    <a:pt x="1432" y="2359"/>
                    <a:pt x="1432" y="2362"/>
                  </a:cubicBezTo>
                  <a:cubicBezTo>
                    <a:pt x="1432" y="2363"/>
                    <a:pt x="1432" y="2364"/>
                    <a:pt x="1432" y="2365"/>
                  </a:cubicBezTo>
                  <a:cubicBezTo>
                    <a:pt x="1432" y="2365"/>
                    <a:pt x="1432" y="2366"/>
                    <a:pt x="1432" y="2367"/>
                  </a:cubicBezTo>
                  <a:cubicBezTo>
                    <a:pt x="1432" y="2369"/>
                    <a:pt x="1432" y="2370"/>
                    <a:pt x="1432" y="2372"/>
                  </a:cubicBezTo>
                  <a:cubicBezTo>
                    <a:pt x="1432" y="2373"/>
                    <a:pt x="1432" y="2375"/>
                    <a:pt x="1433" y="2376"/>
                  </a:cubicBezTo>
                  <a:cubicBezTo>
                    <a:pt x="1433" y="2378"/>
                    <a:pt x="1433" y="2379"/>
                    <a:pt x="1433" y="2381"/>
                  </a:cubicBezTo>
                  <a:cubicBezTo>
                    <a:pt x="1434" y="2383"/>
                    <a:pt x="1435" y="2386"/>
                    <a:pt x="1436" y="2389"/>
                  </a:cubicBezTo>
                  <a:cubicBezTo>
                    <a:pt x="1437" y="2391"/>
                    <a:pt x="1438" y="2394"/>
                    <a:pt x="1440" y="2396"/>
                  </a:cubicBezTo>
                  <a:cubicBezTo>
                    <a:pt x="1441" y="2398"/>
                    <a:pt x="1443" y="2399"/>
                    <a:pt x="1444" y="2400"/>
                  </a:cubicBezTo>
                  <a:cubicBezTo>
                    <a:pt x="1446" y="2402"/>
                    <a:pt x="1447" y="2402"/>
                    <a:pt x="1448" y="2403"/>
                  </a:cubicBezTo>
                  <a:cubicBezTo>
                    <a:pt x="1449" y="2403"/>
                    <a:pt x="1450" y="2404"/>
                    <a:pt x="1450" y="2404"/>
                  </a:cubicBezTo>
                  <a:cubicBezTo>
                    <a:pt x="1451" y="2404"/>
                    <a:pt x="1451" y="2404"/>
                    <a:pt x="1451" y="2404"/>
                  </a:cubicBezTo>
                  <a:cubicBezTo>
                    <a:pt x="1452" y="2404"/>
                    <a:pt x="1452" y="2404"/>
                    <a:pt x="1452" y="2404"/>
                  </a:cubicBezTo>
                  <a:cubicBezTo>
                    <a:pt x="1452" y="2404"/>
                    <a:pt x="1452" y="2404"/>
                    <a:pt x="1452" y="2404"/>
                  </a:cubicBezTo>
                  <a:cubicBezTo>
                    <a:pt x="1451" y="2403"/>
                    <a:pt x="1450" y="2403"/>
                    <a:pt x="1449" y="2402"/>
                  </a:cubicBezTo>
                  <a:cubicBezTo>
                    <a:pt x="1448" y="2401"/>
                    <a:pt x="1447" y="2400"/>
                    <a:pt x="1446" y="2398"/>
                  </a:cubicBezTo>
                  <a:cubicBezTo>
                    <a:pt x="1445" y="2397"/>
                    <a:pt x="1444" y="2395"/>
                    <a:pt x="1444" y="2393"/>
                  </a:cubicBezTo>
                  <a:cubicBezTo>
                    <a:pt x="1442" y="2389"/>
                    <a:pt x="1441" y="2385"/>
                    <a:pt x="1440" y="2379"/>
                  </a:cubicBezTo>
                  <a:cubicBezTo>
                    <a:pt x="1440" y="2378"/>
                    <a:pt x="1440" y="2376"/>
                    <a:pt x="1440" y="2374"/>
                  </a:cubicBezTo>
                  <a:cubicBezTo>
                    <a:pt x="1440" y="2375"/>
                    <a:pt x="1440" y="2375"/>
                    <a:pt x="1440" y="2375"/>
                  </a:cubicBezTo>
                  <a:cubicBezTo>
                    <a:pt x="1441" y="2376"/>
                    <a:pt x="1442" y="2377"/>
                    <a:pt x="1443" y="2378"/>
                  </a:cubicBezTo>
                  <a:cubicBezTo>
                    <a:pt x="1444" y="2379"/>
                    <a:pt x="1445" y="2380"/>
                    <a:pt x="1446" y="2381"/>
                  </a:cubicBezTo>
                  <a:cubicBezTo>
                    <a:pt x="1447" y="2382"/>
                    <a:pt x="1448" y="2382"/>
                    <a:pt x="1449" y="2383"/>
                  </a:cubicBezTo>
                  <a:cubicBezTo>
                    <a:pt x="1450" y="2384"/>
                    <a:pt x="1451" y="2384"/>
                    <a:pt x="1452" y="2385"/>
                  </a:cubicBezTo>
                  <a:cubicBezTo>
                    <a:pt x="1453" y="2385"/>
                    <a:pt x="1454" y="2385"/>
                    <a:pt x="1454" y="2385"/>
                  </a:cubicBezTo>
                  <a:cubicBezTo>
                    <a:pt x="1455" y="2385"/>
                    <a:pt x="1455" y="2385"/>
                    <a:pt x="1456" y="2385"/>
                  </a:cubicBezTo>
                  <a:cubicBezTo>
                    <a:pt x="1456" y="2385"/>
                    <a:pt x="1457" y="2386"/>
                    <a:pt x="1458" y="2386"/>
                  </a:cubicBezTo>
                  <a:cubicBezTo>
                    <a:pt x="1458" y="2386"/>
                    <a:pt x="1459" y="2386"/>
                    <a:pt x="1459" y="2386"/>
                  </a:cubicBezTo>
                  <a:cubicBezTo>
                    <a:pt x="1460" y="2386"/>
                    <a:pt x="1460" y="2386"/>
                    <a:pt x="1460" y="2386"/>
                  </a:cubicBezTo>
                  <a:cubicBezTo>
                    <a:pt x="1461" y="2386"/>
                    <a:pt x="1461" y="2386"/>
                    <a:pt x="1462" y="2386"/>
                  </a:cubicBezTo>
                  <a:cubicBezTo>
                    <a:pt x="1462" y="2386"/>
                    <a:pt x="1463" y="2385"/>
                    <a:pt x="1464" y="2385"/>
                  </a:cubicBezTo>
                  <a:cubicBezTo>
                    <a:pt x="1464" y="2385"/>
                    <a:pt x="1465" y="2385"/>
                    <a:pt x="1465" y="2385"/>
                  </a:cubicBezTo>
                  <a:cubicBezTo>
                    <a:pt x="1465" y="2385"/>
                    <a:pt x="1465" y="2385"/>
                    <a:pt x="1465" y="2385"/>
                  </a:cubicBezTo>
                  <a:cubicBezTo>
                    <a:pt x="1465" y="2385"/>
                    <a:pt x="1465" y="2385"/>
                    <a:pt x="1465" y="2384"/>
                  </a:cubicBezTo>
                  <a:cubicBezTo>
                    <a:pt x="1465" y="2384"/>
                    <a:pt x="1464" y="2384"/>
                    <a:pt x="1464" y="2384"/>
                  </a:cubicBezTo>
                  <a:cubicBezTo>
                    <a:pt x="1463" y="2383"/>
                    <a:pt x="1463" y="2383"/>
                    <a:pt x="1462" y="2383"/>
                  </a:cubicBezTo>
                  <a:cubicBezTo>
                    <a:pt x="1462" y="2382"/>
                    <a:pt x="1462" y="2382"/>
                    <a:pt x="1461" y="2382"/>
                  </a:cubicBezTo>
                  <a:cubicBezTo>
                    <a:pt x="1461" y="2382"/>
                    <a:pt x="1461" y="2382"/>
                    <a:pt x="1460" y="2381"/>
                  </a:cubicBezTo>
                  <a:cubicBezTo>
                    <a:pt x="1460" y="2381"/>
                    <a:pt x="1459" y="2380"/>
                    <a:pt x="1458" y="2380"/>
                  </a:cubicBezTo>
                  <a:cubicBezTo>
                    <a:pt x="1458" y="2380"/>
                    <a:pt x="1457" y="2379"/>
                    <a:pt x="1457" y="2379"/>
                  </a:cubicBezTo>
                  <a:cubicBezTo>
                    <a:pt x="1456" y="2379"/>
                    <a:pt x="1456" y="2378"/>
                    <a:pt x="1456" y="2378"/>
                  </a:cubicBezTo>
                  <a:cubicBezTo>
                    <a:pt x="1455" y="2378"/>
                    <a:pt x="1454" y="2377"/>
                    <a:pt x="1453" y="2376"/>
                  </a:cubicBezTo>
                  <a:cubicBezTo>
                    <a:pt x="1452" y="2376"/>
                    <a:pt x="1451" y="2375"/>
                    <a:pt x="1451" y="2375"/>
                  </a:cubicBezTo>
                  <a:cubicBezTo>
                    <a:pt x="1450" y="2374"/>
                    <a:pt x="1449" y="2373"/>
                    <a:pt x="1448" y="2373"/>
                  </a:cubicBezTo>
                  <a:cubicBezTo>
                    <a:pt x="1447" y="2372"/>
                    <a:pt x="1446" y="2371"/>
                    <a:pt x="1446" y="2371"/>
                  </a:cubicBezTo>
                  <a:cubicBezTo>
                    <a:pt x="1445" y="2370"/>
                    <a:pt x="1444" y="2369"/>
                    <a:pt x="1443" y="2369"/>
                  </a:cubicBezTo>
                  <a:cubicBezTo>
                    <a:pt x="1443" y="2368"/>
                    <a:pt x="1442" y="2368"/>
                    <a:pt x="1441" y="2367"/>
                  </a:cubicBezTo>
                  <a:cubicBezTo>
                    <a:pt x="1441" y="2367"/>
                    <a:pt x="1441" y="2366"/>
                    <a:pt x="1440" y="2366"/>
                  </a:cubicBezTo>
                  <a:cubicBezTo>
                    <a:pt x="1440" y="2366"/>
                    <a:pt x="1440" y="2366"/>
                    <a:pt x="1440" y="2366"/>
                  </a:cubicBezTo>
                  <a:cubicBezTo>
                    <a:pt x="1440" y="2365"/>
                    <a:pt x="1440" y="2365"/>
                    <a:pt x="1440" y="2365"/>
                  </a:cubicBezTo>
                  <a:cubicBezTo>
                    <a:pt x="1440" y="2363"/>
                    <a:pt x="1440" y="2363"/>
                    <a:pt x="1440" y="2363"/>
                  </a:cubicBezTo>
                  <a:cubicBezTo>
                    <a:pt x="1440" y="2360"/>
                    <a:pt x="1440" y="2357"/>
                    <a:pt x="1441" y="2354"/>
                  </a:cubicBezTo>
                  <a:cubicBezTo>
                    <a:pt x="1441" y="2352"/>
                    <a:pt x="1441" y="2351"/>
                    <a:pt x="1441" y="2349"/>
                  </a:cubicBezTo>
                  <a:cubicBezTo>
                    <a:pt x="1441" y="2349"/>
                    <a:pt x="1441" y="2348"/>
                    <a:pt x="1441" y="2347"/>
                  </a:cubicBezTo>
                  <a:cubicBezTo>
                    <a:pt x="1440" y="2346"/>
                    <a:pt x="1440" y="2346"/>
                    <a:pt x="1440" y="2345"/>
                  </a:cubicBezTo>
                  <a:cubicBezTo>
                    <a:pt x="1440" y="2344"/>
                    <a:pt x="1440" y="2342"/>
                    <a:pt x="1440" y="2341"/>
                  </a:cubicBezTo>
                  <a:cubicBezTo>
                    <a:pt x="1440" y="2339"/>
                    <a:pt x="1440" y="2338"/>
                    <a:pt x="1439" y="2337"/>
                  </a:cubicBezTo>
                  <a:cubicBezTo>
                    <a:pt x="1439" y="2336"/>
                    <a:pt x="1439" y="2335"/>
                    <a:pt x="1439" y="2335"/>
                  </a:cubicBezTo>
                  <a:cubicBezTo>
                    <a:pt x="1439" y="2334"/>
                    <a:pt x="1439" y="2333"/>
                    <a:pt x="1438" y="2333"/>
                  </a:cubicBezTo>
                  <a:cubicBezTo>
                    <a:pt x="1438" y="2332"/>
                    <a:pt x="1438" y="2330"/>
                    <a:pt x="1437" y="2329"/>
                  </a:cubicBezTo>
                  <a:cubicBezTo>
                    <a:pt x="1437" y="2328"/>
                    <a:pt x="1436" y="2327"/>
                    <a:pt x="1436" y="2326"/>
                  </a:cubicBezTo>
                  <a:cubicBezTo>
                    <a:pt x="1436" y="2326"/>
                    <a:pt x="1436" y="2326"/>
                    <a:pt x="1436" y="2326"/>
                  </a:cubicBezTo>
                  <a:cubicBezTo>
                    <a:pt x="1460" y="2332"/>
                    <a:pt x="1481" y="2341"/>
                    <a:pt x="1486" y="2363"/>
                  </a:cubicBezTo>
                  <a:cubicBezTo>
                    <a:pt x="1489" y="2376"/>
                    <a:pt x="1489" y="2410"/>
                    <a:pt x="1477" y="2411"/>
                  </a:cubicBezTo>
                  <a:cubicBezTo>
                    <a:pt x="1466" y="2413"/>
                    <a:pt x="1453" y="2416"/>
                    <a:pt x="1446" y="2417"/>
                  </a:cubicBezTo>
                  <a:cubicBezTo>
                    <a:pt x="1436" y="2420"/>
                    <a:pt x="1425" y="2424"/>
                    <a:pt x="1414" y="2431"/>
                  </a:cubicBezTo>
                  <a:cubicBezTo>
                    <a:pt x="1414" y="2431"/>
                    <a:pt x="1414" y="2431"/>
                    <a:pt x="1413" y="2431"/>
                  </a:cubicBezTo>
                  <a:cubicBezTo>
                    <a:pt x="1412" y="2431"/>
                    <a:pt x="1412" y="2431"/>
                    <a:pt x="1411" y="2431"/>
                  </a:cubicBezTo>
                  <a:cubicBezTo>
                    <a:pt x="1410" y="2431"/>
                    <a:pt x="1410" y="2431"/>
                    <a:pt x="1409" y="2431"/>
                  </a:cubicBezTo>
                  <a:cubicBezTo>
                    <a:pt x="1409" y="2431"/>
                    <a:pt x="1408" y="2431"/>
                    <a:pt x="1408" y="2431"/>
                  </a:cubicBezTo>
                  <a:cubicBezTo>
                    <a:pt x="1407" y="2430"/>
                    <a:pt x="1406" y="2430"/>
                    <a:pt x="1405" y="2430"/>
                  </a:cubicBezTo>
                  <a:cubicBezTo>
                    <a:pt x="1403" y="2430"/>
                    <a:pt x="1401" y="2430"/>
                    <a:pt x="1399" y="2429"/>
                  </a:cubicBezTo>
                  <a:cubicBezTo>
                    <a:pt x="1397" y="2429"/>
                    <a:pt x="1395" y="2428"/>
                    <a:pt x="1394" y="2428"/>
                  </a:cubicBezTo>
                  <a:cubicBezTo>
                    <a:pt x="1394" y="2428"/>
                    <a:pt x="1393" y="2428"/>
                    <a:pt x="1393" y="2428"/>
                  </a:cubicBezTo>
                  <a:cubicBezTo>
                    <a:pt x="1393" y="2427"/>
                    <a:pt x="1393" y="2427"/>
                    <a:pt x="1393" y="2426"/>
                  </a:cubicBezTo>
                  <a:cubicBezTo>
                    <a:pt x="1392" y="2426"/>
                    <a:pt x="1392" y="2425"/>
                    <a:pt x="1392" y="2425"/>
                  </a:cubicBezTo>
                  <a:cubicBezTo>
                    <a:pt x="1391" y="2424"/>
                    <a:pt x="1390" y="2422"/>
                    <a:pt x="1390" y="2421"/>
                  </a:cubicBezTo>
                  <a:cubicBezTo>
                    <a:pt x="1389" y="2420"/>
                    <a:pt x="1389" y="2420"/>
                    <a:pt x="1389" y="2419"/>
                  </a:cubicBezTo>
                  <a:cubicBezTo>
                    <a:pt x="1388" y="2419"/>
                    <a:pt x="1388" y="2418"/>
                    <a:pt x="1387" y="2417"/>
                  </a:cubicBezTo>
                  <a:cubicBezTo>
                    <a:pt x="1387" y="2417"/>
                    <a:pt x="1387" y="2416"/>
                    <a:pt x="1386" y="2415"/>
                  </a:cubicBezTo>
                  <a:cubicBezTo>
                    <a:pt x="1386" y="2414"/>
                    <a:pt x="1385" y="2414"/>
                    <a:pt x="1385" y="2413"/>
                  </a:cubicBezTo>
                  <a:cubicBezTo>
                    <a:pt x="1384" y="2412"/>
                    <a:pt x="1384" y="2410"/>
                    <a:pt x="1383" y="2409"/>
                  </a:cubicBezTo>
                  <a:cubicBezTo>
                    <a:pt x="1382" y="2407"/>
                    <a:pt x="1381" y="2406"/>
                    <a:pt x="1381" y="2404"/>
                  </a:cubicBezTo>
                  <a:cubicBezTo>
                    <a:pt x="1380" y="2403"/>
                    <a:pt x="1379" y="2401"/>
                    <a:pt x="1379" y="2400"/>
                  </a:cubicBezTo>
                  <a:cubicBezTo>
                    <a:pt x="1378" y="2399"/>
                    <a:pt x="1378" y="2399"/>
                    <a:pt x="1378" y="2398"/>
                  </a:cubicBezTo>
                  <a:cubicBezTo>
                    <a:pt x="1377" y="2397"/>
                    <a:pt x="1377" y="2397"/>
                    <a:pt x="1377" y="2396"/>
                  </a:cubicBezTo>
                  <a:cubicBezTo>
                    <a:pt x="1376" y="2395"/>
                    <a:pt x="1375" y="2393"/>
                    <a:pt x="1375" y="2392"/>
                  </a:cubicBezTo>
                  <a:cubicBezTo>
                    <a:pt x="1375" y="2392"/>
                    <a:pt x="1374" y="2391"/>
                    <a:pt x="1374" y="2390"/>
                  </a:cubicBezTo>
                  <a:cubicBezTo>
                    <a:pt x="1374" y="2390"/>
                    <a:pt x="1374" y="2389"/>
                    <a:pt x="1374" y="2389"/>
                  </a:cubicBezTo>
                  <a:cubicBezTo>
                    <a:pt x="1373" y="2388"/>
                    <a:pt x="1373" y="2387"/>
                    <a:pt x="1372" y="2386"/>
                  </a:cubicBezTo>
                  <a:cubicBezTo>
                    <a:pt x="1372" y="2386"/>
                    <a:pt x="1372" y="2385"/>
                    <a:pt x="1372" y="2385"/>
                  </a:cubicBezTo>
                  <a:cubicBezTo>
                    <a:pt x="1371" y="2384"/>
                    <a:pt x="1371" y="2384"/>
                    <a:pt x="1371" y="2384"/>
                  </a:cubicBezTo>
                  <a:cubicBezTo>
                    <a:pt x="1371" y="2384"/>
                    <a:pt x="1371" y="2384"/>
                    <a:pt x="1371" y="2385"/>
                  </a:cubicBezTo>
                  <a:cubicBezTo>
                    <a:pt x="1371" y="2385"/>
                    <a:pt x="1371" y="2386"/>
                    <a:pt x="1371" y="2387"/>
                  </a:cubicBezTo>
                  <a:cubicBezTo>
                    <a:pt x="1371" y="2387"/>
                    <a:pt x="1371" y="2388"/>
                    <a:pt x="1371" y="2389"/>
                  </a:cubicBezTo>
                  <a:cubicBezTo>
                    <a:pt x="1370" y="2390"/>
                    <a:pt x="1370" y="2391"/>
                    <a:pt x="1370" y="2391"/>
                  </a:cubicBezTo>
                  <a:cubicBezTo>
                    <a:pt x="1370" y="2392"/>
                    <a:pt x="1370" y="2393"/>
                    <a:pt x="1370" y="2393"/>
                  </a:cubicBezTo>
                  <a:cubicBezTo>
                    <a:pt x="1371" y="2394"/>
                    <a:pt x="1371" y="2395"/>
                    <a:pt x="1371" y="2395"/>
                  </a:cubicBezTo>
                  <a:cubicBezTo>
                    <a:pt x="1371" y="2396"/>
                    <a:pt x="1371" y="2397"/>
                    <a:pt x="1371" y="2398"/>
                  </a:cubicBezTo>
                  <a:cubicBezTo>
                    <a:pt x="1371" y="2398"/>
                    <a:pt x="1371" y="2399"/>
                    <a:pt x="1371" y="2400"/>
                  </a:cubicBezTo>
                  <a:cubicBezTo>
                    <a:pt x="1371" y="2401"/>
                    <a:pt x="1372" y="2402"/>
                    <a:pt x="1372" y="2402"/>
                  </a:cubicBezTo>
                  <a:cubicBezTo>
                    <a:pt x="1372" y="2403"/>
                    <a:pt x="1372" y="2404"/>
                    <a:pt x="1373" y="2405"/>
                  </a:cubicBezTo>
                  <a:cubicBezTo>
                    <a:pt x="1373" y="2406"/>
                    <a:pt x="1373" y="2407"/>
                    <a:pt x="1374" y="2407"/>
                  </a:cubicBezTo>
                  <a:cubicBezTo>
                    <a:pt x="1374" y="2409"/>
                    <a:pt x="1375" y="2411"/>
                    <a:pt x="1376" y="2412"/>
                  </a:cubicBezTo>
                  <a:cubicBezTo>
                    <a:pt x="1377" y="2414"/>
                    <a:pt x="1377" y="2416"/>
                    <a:pt x="1379" y="2417"/>
                  </a:cubicBezTo>
                  <a:cubicBezTo>
                    <a:pt x="1379" y="2419"/>
                    <a:pt x="1381" y="2420"/>
                    <a:pt x="1382" y="2421"/>
                  </a:cubicBezTo>
                  <a:cubicBezTo>
                    <a:pt x="1382" y="2422"/>
                    <a:pt x="1383" y="2422"/>
                    <a:pt x="1383" y="2423"/>
                  </a:cubicBezTo>
                  <a:cubicBezTo>
                    <a:pt x="1384" y="2424"/>
                    <a:pt x="1384" y="2424"/>
                    <a:pt x="1385" y="2425"/>
                  </a:cubicBezTo>
                  <a:cubicBezTo>
                    <a:pt x="1385" y="2425"/>
                    <a:pt x="1384" y="2424"/>
                    <a:pt x="1384" y="2424"/>
                  </a:cubicBezTo>
                  <a:cubicBezTo>
                    <a:pt x="1383" y="2424"/>
                    <a:pt x="1382" y="2423"/>
                    <a:pt x="1381" y="2423"/>
                  </a:cubicBezTo>
                  <a:cubicBezTo>
                    <a:pt x="1379" y="2422"/>
                    <a:pt x="1377" y="2421"/>
                    <a:pt x="1375" y="2420"/>
                  </a:cubicBezTo>
                  <a:cubicBezTo>
                    <a:pt x="1371" y="2418"/>
                    <a:pt x="1367" y="2415"/>
                    <a:pt x="1362" y="2414"/>
                  </a:cubicBezTo>
                  <a:cubicBezTo>
                    <a:pt x="1361" y="2414"/>
                    <a:pt x="1361" y="2413"/>
                    <a:pt x="1360" y="2413"/>
                  </a:cubicBezTo>
                  <a:cubicBezTo>
                    <a:pt x="1360" y="2413"/>
                    <a:pt x="1360" y="2413"/>
                    <a:pt x="1360" y="2413"/>
                  </a:cubicBezTo>
                  <a:cubicBezTo>
                    <a:pt x="1359" y="2413"/>
                    <a:pt x="1359" y="2413"/>
                    <a:pt x="1359" y="2413"/>
                  </a:cubicBezTo>
                  <a:cubicBezTo>
                    <a:pt x="1358" y="2413"/>
                    <a:pt x="1358" y="2413"/>
                    <a:pt x="1358" y="2413"/>
                  </a:cubicBezTo>
                  <a:cubicBezTo>
                    <a:pt x="1358" y="2413"/>
                    <a:pt x="1357" y="2413"/>
                    <a:pt x="1357" y="2412"/>
                  </a:cubicBezTo>
                  <a:cubicBezTo>
                    <a:pt x="1356" y="2412"/>
                    <a:pt x="1355" y="2412"/>
                    <a:pt x="1355" y="2412"/>
                  </a:cubicBezTo>
                  <a:cubicBezTo>
                    <a:pt x="1352" y="2412"/>
                    <a:pt x="1350" y="2412"/>
                    <a:pt x="1347" y="2412"/>
                  </a:cubicBezTo>
                  <a:cubicBezTo>
                    <a:pt x="1343" y="2413"/>
                    <a:pt x="1338" y="2414"/>
                    <a:pt x="1335" y="2416"/>
                  </a:cubicBezTo>
                  <a:cubicBezTo>
                    <a:pt x="1331" y="2418"/>
                    <a:pt x="1328" y="2420"/>
                    <a:pt x="1325" y="2423"/>
                  </a:cubicBezTo>
                  <a:cubicBezTo>
                    <a:pt x="1322" y="2425"/>
                    <a:pt x="1320" y="2427"/>
                    <a:pt x="1318" y="2429"/>
                  </a:cubicBezTo>
                  <a:cubicBezTo>
                    <a:pt x="1316" y="2431"/>
                    <a:pt x="1314" y="2433"/>
                    <a:pt x="1313" y="2435"/>
                  </a:cubicBezTo>
                  <a:cubicBezTo>
                    <a:pt x="1312" y="2436"/>
                    <a:pt x="1311" y="2438"/>
                    <a:pt x="1311" y="2439"/>
                  </a:cubicBezTo>
                  <a:cubicBezTo>
                    <a:pt x="1310" y="2440"/>
                    <a:pt x="1310" y="2440"/>
                    <a:pt x="1310" y="2440"/>
                  </a:cubicBezTo>
                  <a:cubicBezTo>
                    <a:pt x="1310" y="2440"/>
                    <a:pt x="1310" y="2440"/>
                    <a:pt x="1311" y="2439"/>
                  </a:cubicBezTo>
                  <a:cubicBezTo>
                    <a:pt x="1312" y="2438"/>
                    <a:pt x="1313" y="2437"/>
                    <a:pt x="1314" y="2436"/>
                  </a:cubicBezTo>
                  <a:cubicBezTo>
                    <a:pt x="1316" y="2435"/>
                    <a:pt x="1318" y="2433"/>
                    <a:pt x="1320" y="2431"/>
                  </a:cubicBezTo>
                  <a:cubicBezTo>
                    <a:pt x="1322" y="2430"/>
                    <a:pt x="1325" y="2428"/>
                    <a:pt x="1328" y="2426"/>
                  </a:cubicBezTo>
                  <a:cubicBezTo>
                    <a:pt x="1330" y="2425"/>
                    <a:pt x="1334" y="2423"/>
                    <a:pt x="1337" y="2422"/>
                  </a:cubicBezTo>
                  <a:cubicBezTo>
                    <a:pt x="1340" y="2420"/>
                    <a:pt x="1344" y="2419"/>
                    <a:pt x="1348" y="2419"/>
                  </a:cubicBezTo>
                  <a:cubicBezTo>
                    <a:pt x="1350" y="2419"/>
                    <a:pt x="1352" y="2419"/>
                    <a:pt x="1354" y="2420"/>
                  </a:cubicBezTo>
                  <a:cubicBezTo>
                    <a:pt x="1354" y="2420"/>
                    <a:pt x="1355" y="2420"/>
                    <a:pt x="1355" y="2420"/>
                  </a:cubicBezTo>
                  <a:cubicBezTo>
                    <a:pt x="1356" y="2420"/>
                    <a:pt x="1356" y="2420"/>
                    <a:pt x="1357" y="2420"/>
                  </a:cubicBezTo>
                  <a:cubicBezTo>
                    <a:pt x="1357" y="2420"/>
                    <a:pt x="1357" y="2420"/>
                    <a:pt x="1357" y="2420"/>
                  </a:cubicBezTo>
                  <a:cubicBezTo>
                    <a:pt x="1358" y="2420"/>
                    <a:pt x="1358" y="2420"/>
                    <a:pt x="1358" y="2420"/>
                  </a:cubicBezTo>
                  <a:cubicBezTo>
                    <a:pt x="1358" y="2420"/>
                    <a:pt x="1358" y="2420"/>
                    <a:pt x="1358" y="2420"/>
                  </a:cubicBezTo>
                  <a:cubicBezTo>
                    <a:pt x="1358" y="2420"/>
                    <a:pt x="1358" y="2420"/>
                    <a:pt x="1358" y="2420"/>
                  </a:cubicBezTo>
                  <a:cubicBezTo>
                    <a:pt x="1358" y="2420"/>
                    <a:pt x="1358" y="2420"/>
                    <a:pt x="1358" y="2420"/>
                  </a:cubicBezTo>
                  <a:cubicBezTo>
                    <a:pt x="1358" y="2421"/>
                    <a:pt x="1358" y="2421"/>
                    <a:pt x="1358" y="2421"/>
                  </a:cubicBezTo>
                  <a:cubicBezTo>
                    <a:pt x="1359" y="2421"/>
                    <a:pt x="1359" y="2421"/>
                    <a:pt x="1359" y="2421"/>
                  </a:cubicBezTo>
                  <a:cubicBezTo>
                    <a:pt x="1363" y="2422"/>
                    <a:pt x="1367" y="2425"/>
                    <a:pt x="1371" y="2427"/>
                  </a:cubicBezTo>
                  <a:cubicBezTo>
                    <a:pt x="1373" y="2428"/>
                    <a:pt x="1375" y="2429"/>
                    <a:pt x="1377" y="2430"/>
                  </a:cubicBezTo>
                  <a:cubicBezTo>
                    <a:pt x="1376" y="2430"/>
                    <a:pt x="1375" y="2430"/>
                    <a:pt x="1375" y="2430"/>
                  </a:cubicBezTo>
                  <a:cubicBezTo>
                    <a:pt x="1374" y="2430"/>
                    <a:pt x="1373" y="2430"/>
                    <a:pt x="1372" y="2430"/>
                  </a:cubicBezTo>
                  <a:cubicBezTo>
                    <a:pt x="1371" y="2430"/>
                    <a:pt x="1370" y="2430"/>
                    <a:pt x="1369" y="2430"/>
                  </a:cubicBezTo>
                  <a:cubicBezTo>
                    <a:pt x="1368" y="2430"/>
                    <a:pt x="1368" y="2430"/>
                    <a:pt x="1367" y="2431"/>
                  </a:cubicBezTo>
                  <a:cubicBezTo>
                    <a:pt x="1367" y="2431"/>
                    <a:pt x="1366" y="2431"/>
                    <a:pt x="1365" y="2431"/>
                  </a:cubicBezTo>
                  <a:cubicBezTo>
                    <a:pt x="1364" y="2431"/>
                    <a:pt x="1363" y="2431"/>
                    <a:pt x="1362" y="2432"/>
                  </a:cubicBezTo>
                  <a:cubicBezTo>
                    <a:pt x="1360" y="2432"/>
                    <a:pt x="1357" y="2433"/>
                    <a:pt x="1355" y="2434"/>
                  </a:cubicBezTo>
                  <a:cubicBezTo>
                    <a:pt x="1353" y="2435"/>
                    <a:pt x="1351" y="2436"/>
                    <a:pt x="1348" y="2437"/>
                  </a:cubicBezTo>
                  <a:cubicBezTo>
                    <a:pt x="1346" y="2439"/>
                    <a:pt x="1344" y="2440"/>
                    <a:pt x="1342" y="2441"/>
                  </a:cubicBezTo>
                  <a:cubicBezTo>
                    <a:pt x="1340" y="2443"/>
                    <a:pt x="1338" y="2444"/>
                    <a:pt x="1336" y="2446"/>
                  </a:cubicBezTo>
                  <a:cubicBezTo>
                    <a:pt x="1335" y="2447"/>
                    <a:pt x="1335" y="2448"/>
                    <a:pt x="1334" y="2448"/>
                  </a:cubicBezTo>
                  <a:cubicBezTo>
                    <a:pt x="1333" y="2449"/>
                    <a:pt x="1333" y="2449"/>
                    <a:pt x="1333" y="2450"/>
                  </a:cubicBezTo>
                  <a:cubicBezTo>
                    <a:pt x="1332" y="2450"/>
                    <a:pt x="1332" y="2450"/>
                    <a:pt x="1332" y="2451"/>
                  </a:cubicBezTo>
                  <a:cubicBezTo>
                    <a:pt x="1331" y="2452"/>
                    <a:pt x="1330" y="2453"/>
                    <a:pt x="1330" y="2453"/>
                  </a:cubicBezTo>
                  <a:cubicBezTo>
                    <a:pt x="1329" y="2454"/>
                    <a:pt x="1328" y="2455"/>
                    <a:pt x="1328" y="2456"/>
                  </a:cubicBezTo>
                  <a:cubicBezTo>
                    <a:pt x="1327" y="2457"/>
                    <a:pt x="1327" y="2457"/>
                    <a:pt x="1326" y="2458"/>
                  </a:cubicBezTo>
                  <a:cubicBezTo>
                    <a:pt x="1326" y="2459"/>
                    <a:pt x="1326" y="2459"/>
                    <a:pt x="1325" y="2460"/>
                  </a:cubicBezTo>
                  <a:cubicBezTo>
                    <a:pt x="1325" y="2461"/>
                    <a:pt x="1324" y="2461"/>
                    <a:pt x="1324" y="2462"/>
                  </a:cubicBezTo>
                  <a:cubicBezTo>
                    <a:pt x="1324" y="2463"/>
                    <a:pt x="1324" y="2463"/>
                    <a:pt x="1323" y="2464"/>
                  </a:cubicBezTo>
                  <a:cubicBezTo>
                    <a:pt x="1323" y="2465"/>
                    <a:pt x="1323" y="2465"/>
                    <a:pt x="1323" y="2466"/>
                  </a:cubicBezTo>
                  <a:cubicBezTo>
                    <a:pt x="1322" y="2467"/>
                    <a:pt x="1322" y="2467"/>
                    <a:pt x="1322" y="2467"/>
                  </a:cubicBezTo>
                  <a:cubicBezTo>
                    <a:pt x="1322" y="2467"/>
                    <a:pt x="1323" y="2467"/>
                    <a:pt x="1323" y="2466"/>
                  </a:cubicBezTo>
                  <a:cubicBezTo>
                    <a:pt x="1323" y="2466"/>
                    <a:pt x="1324" y="2465"/>
                    <a:pt x="1325" y="2465"/>
                  </a:cubicBezTo>
                  <a:cubicBezTo>
                    <a:pt x="1325" y="2464"/>
                    <a:pt x="1326" y="2464"/>
                    <a:pt x="1326" y="2463"/>
                  </a:cubicBezTo>
                  <a:cubicBezTo>
                    <a:pt x="1327" y="2463"/>
                    <a:pt x="1327" y="2462"/>
                    <a:pt x="1328" y="2462"/>
                  </a:cubicBezTo>
                  <a:cubicBezTo>
                    <a:pt x="1328" y="2461"/>
                    <a:pt x="1329" y="2461"/>
                    <a:pt x="1329" y="2460"/>
                  </a:cubicBezTo>
                  <a:cubicBezTo>
                    <a:pt x="1330" y="2460"/>
                    <a:pt x="1331" y="2459"/>
                    <a:pt x="1331" y="2459"/>
                  </a:cubicBezTo>
                  <a:cubicBezTo>
                    <a:pt x="1332" y="2458"/>
                    <a:pt x="1333" y="2458"/>
                    <a:pt x="1333" y="2457"/>
                  </a:cubicBezTo>
                  <a:cubicBezTo>
                    <a:pt x="1334" y="2456"/>
                    <a:pt x="1335" y="2456"/>
                    <a:pt x="1336" y="2455"/>
                  </a:cubicBezTo>
                  <a:cubicBezTo>
                    <a:pt x="1336" y="2455"/>
                    <a:pt x="1336" y="2454"/>
                    <a:pt x="1337" y="2454"/>
                  </a:cubicBezTo>
                  <a:cubicBezTo>
                    <a:pt x="1337" y="2454"/>
                    <a:pt x="1338" y="2454"/>
                    <a:pt x="1338" y="2453"/>
                  </a:cubicBezTo>
                  <a:cubicBezTo>
                    <a:pt x="1339" y="2453"/>
                    <a:pt x="1340" y="2452"/>
                    <a:pt x="1341" y="2451"/>
                  </a:cubicBezTo>
                  <a:cubicBezTo>
                    <a:pt x="1342" y="2451"/>
                    <a:pt x="1342" y="2450"/>
                    <a:pt x="1343" y="2450"/>
                  </a:cubicBezTo>
                  <a:cubicBezTo>
                    <a:pt x="1344" y="2449"/>
                    <a:pt x="1344" y="2449"/>
                    <a:pt x="1345" y="2449"/>
                  </a:cubicBezTo>
                  <a:cubicBezTo>
                    <a:pt x="1345" y="2448"/>
                    <a:pt x="1346" y="2448"/>
                    <a:pt x="1346" y="2448"/>
                  </a:cubicBezTo>
                  <a:cubicBezTo>
                    <a:pt x="1348" y="2446"/>
                    <a:pt x="1350" y="2445"/>
                    <a:pt x="1352" y="2444"/>
                  </a:cubicBezTo>
                  <a:cubicBezTo>
                    <a:pt x="1354" y="2443"/>
                    <a:pt x="1356" y="2442"/>
                    <a:pt x="1358" y="2441"/>
                  </a:cubicBezTo>
                  <a:cubicBezTo>
                    <a:pt x="1359" y="2441"/>
                    <a:pt x="1360" y="2440"/>
                    <a:pt x="1361" y="2440"/>
                  </a:cubicBezTo>
                  <a:cubicBezTo>
                    <a:pt x="1362" y="2439"/>
                    <a:pt x="1363" y="2439"/>
                    <a:pt x="1364" y="2438"/>
                  </a:cubicBezTo>
                  <a:cubicBezTo>
                    <a:pt x="1365" y="2438"/>
                    <a:pt x="1366" y="2438"/>
                    <a:pt x="1367" y="2437"/>
                  </a:cubicBezTo>
                  <a:cubicBezTo>
                    <a:pt x="1368" y="2437"/>
                    <a:pt x="1368" y="2437"/>
                    <a:pt x="1369" y="2437"/>
                  </a:cubicBezTo>
                  <a:cubicBezTo>
                    <a:pt x="1369" y="2436"/>
                    <a:pt x="1370" y="2436"/>
                    <a:pt x="1370" y="2436"/>
                  </a:cubicBezTo>
                  <a:cubicBezTo>
                    <a:pt x="1371" y="2436"/>
                    <a:pt x="1372" y="2435"/>
                    <a:pt x="1373" y="2435"/>
                  </a:cubicBezTo>
                  <a:cubicBezTo>
                    <a:pt x="1374" y="2435"/>
                    <a:pt x="1375" y="2435"/>
                    <a:pt x="1375" y="2434"/>
                  </a:cubicBezTo>
                  <a:cubicBezTo>
                    <a:pt x="1376" y="2434"/>
                    <a:pt x="1377" y="2434"/>
                    <a:pt x="1378" y="2433"/>
                  </a:cubicBezTo>
                  <a:cubicBezTo>
                    <a:pt x="1379" y="2433"/>
                    <a:pt x="1379" y="2433"/>
                    <a:pt x="1380" y="2433"/>
                  </a:cubicBezTo>
                  <a:cubicBezTo>
                    <a:pt x="1381" y="2433"/>
                    <a:pt x="1381" y="2432"/>
                    <a:pt x="1382" y="2432"/>
                  </a:cubicBezTo>
                  <a:cubicBezTo>
                    <a:pt x="1382" y="2432"/>
                    <a:pt x="1382" y="2432"/>
                    <a:pt x="1383" y="2432"/>
                  </a:cubicBezTo>
                  <a:cubicBezTo>
                    <a:pt x="1383" y="2432"/>
                    <a:pt x="1384" y="2432"/>
                    <a:pt x="1384" y="2433"/>
                  </a:cubicBezTo>
                  <a:cubicBezTo>
                    <a:pt x="1389" y="2434"/>
                    <a:pt x="1393" y="2435"/>
                    <a:pt x="1398" y="2436"/>
                  </a:cubicBezTo>
                  <a:cubicBezTo>
                    <a:pt x="1400" y="2436"/>
                    <a:pt x="1402" y="2436"/>
                    <a:pt x="1404" y="2437"/>
                  </a:cubicBezTo>
                  <a:cubicBezTo>
                    <a:pt x="1405" y="2437"/>
                    <a:pt x="1406" y="2437"/>
                    <a:pt x="1406" y="2437"/>
                  </a:cubicBezTo>
                  <a:cubicBezTo>
                    <a:pt x="1398" y="2443"/>
                    <a:pt x="1391" y="2451"/>
                    <a:pt x="1384" y="2462"/>
                  </a:cubicBezTo>
                  <a:cubicBezTo>
                    <a:pt x="1384" y="2462"/>
                    <a:pt x="1384" y="2462"/>
                    <a:pt x="1384" y="2462"/>
                  </a:cubicBezTo>
                  <a:cubicBezTo>
                    <a:pt x="1382" y="2462"/>
                    <a:pt x="1381" y="2463"/>
                    <a:pt x="1379" y="2464"/>
                  </a:cubicBezTo>
                  <a:cubicBezTo>
                    <a:pt x="1378" y="2464"/>
                    <a:pt x="1376" y="2465"/>
                    <a:pt x="1375" y="2466"/>
                  </a:cubicBezTo>
                  <a:cubicBezTo>
                    <a:pt x="1373" y="2467"/>
                    <a:pt x="1372" y="2468"/>
                    <a:pt x="1370" y="2469"/>
                  </a:cubicBezTo>
                  <a:cubicBezTo>
                    <a:pt x="1369" y="2471"/>
                    <a:pt x="1367" y="2472"/>
                    <a:pt x="1365" y="2473"/>
                  </a:cubicBezTo>
                  <a:cubicBezTo>
                    <a:pt x="1362" y="2476"/>
                    <a:pt x="1359" y="2479"/>
                    <a:pt x="1355" y="2482"/>
                  </a:cubicBezTo>
                  <a:cubicBezTo>
                    <a:pt x="1355" y="2483"/>
                    <a:pt x="1354" y="2484"/>
                    <a:pt x="1353" y="2485"/>
                  </a:cubicBezTo>
                  <a:cubicBezTo>
                    <a:pt x="1352" y="2486"/>
                    <a:pt x="1351" y="2486"/>
                    <a:pt x="1351" y="2487"/>
                  </a:cubicBezTo>
                  <a:cubicBezTo>
                    <a:pt x="1349" y="2489"/>
                    <a:pt x="1348" y="2491"/>
                    <a:pt x="1346" y="2493"/>
                  </a:cubicBezTo>
                  <a:cubicBezTo>
                    <a:pt x="1343" y="2497"/>
                    <a:pt x="1341" y="2501"/>
                    <a:pt x="1338" y="2505"/>
                  </a:cubicBezTo>
                  <a:cubicBezTo>
                    <a:pt x="1336" y="2510"/>
                    <a:pt x="1334" y="2514"/>
                    <a:pt x="1332" y="2519"/>
                  </a:cubicBezTo>
                  <a:cubicBezTo>
                    <a:pt x="1331" y="2521"/>
                    <a:pt x="1330" y="2523"/>
                    <a:pt x="1330" y="2526"/>
                  </a:cubicBezTo>
                  <a:cubicBezTo>
                    <a:pt x="1329" y="2527"/>
                    <a:pt x="1329" y="2528"/>
                    <a:pt x="1329" y="2529"/>
                  </a:cubicBezTo>
                  <a:cubicBezTo>
                    <a:pt x="1328" y="2530"/>
                    <a:pt x="1328" y="2531"/>
                    <a:pt x="1328" y="2532"/>
                  </a:cubicBezTo>
                  <a:cubicBezTo>
                    <a:pt x="1327" y="2537"/>
                    <a:pt x="1326" y="2541"/>
                    <a:pt x="1325" y="2545"/>
                  </a:cubicBezTo>
                  <a:cubicBezTo>
                    <a:pt x="1325" y="2547"/>
                    <a:pt x="1325" y="2550"/>
                    <a:pt x="1325" y="2551"/>
                  </a:cubicBezTo>
                  <a:cubicBezTo>
                    <a:pt x="1325" y="2553"/>
                    <a:pt x="1325" y="2555"/>
                    <a:pt x="1325" y="2557"/>
                  </a:cubicBezTo>
                  <a:cubicBezTo>
                    <a:pt x="1325" y="2559"/>
                    <a:pt x="1325" y="2561"/>
                    <a:pt x="1325" y="2562"/>
                  </a:cubicBezTo>
                  <a:cubicBezTo>
                    <a:pt x="1325" y="2564"/>
                    <a:pt x="1325" y="2566"/>
                    <a:pt x="1325" y="2567"/>
                  </a:cubicBezTo>
                  <a:cubicBezTo>
                    <a:pt x="1326" y="2569"/>
                    <a:pt x="1326" y="2570"/>
                    <a:pt x="1326" y="2571"/>
                  </a:cubicBezTo>
                  <a:cubicBezTo>
                    <a:pt x="1326" y="2573"/>
                    <a:pt x="1327" y="2574"/>
                    <a:pt x="1327" y="2575"/>
                  </a:cubicBezTo>
                  <a:cubicBezTo>
                    <a:pt x="1327" y="2577"/>
                    <a:pt x="1328" y="2578"/>
                    <a:pt x="1328" y="2580"/>
                  </a:cubicBezTo>
                  <a:cubicBezTo>
                    <a:pt x="1328" y="2581"/>
                    <a:pt x="1328" y="2581"/>
                    <a:pt x="1328" y="2581"/>
                  </a:cubicBezTo>
                  <a:cubicBezTo>
                    <a:pt x="1328" y="2581"/>
                    <a:pt x="1328" y="2581"/>
                    <a:pt x="1328" y="2579"/>
                  </a:cubicBezTo>
                  <a:cubicBezTo>
                    <a:pt x="1328" y="2578"/>
                    <a:pt x="1328" y="2577"/>
                    <a:pt x="1328" y="2575"/>
                  </a:cubicBezTo>
                  <a:cubicBezTo>
                    <a:pt x="1328" y="2574"/>
                    <a:pt x="1328" y="2572"/>
                    <a:pt x="1328" y="2571"/>
                  </a:cubicBezTo>
                  <a:cubicBezTo>
                    <a:pt x="1328" y="2570"/>
                    <a:pt x="1328" y="2569"/>
                    <a:pt x="1329" y="2567"/>
                  </a:cubicBezTo>
                  <a:cubicBezTo>
                    <a:pt x="1329" y="2566"/>
                    <a:pt x="1329" y="2564"/>
                    <a:pt x="1329" y="2563"/>
                  </a:cubicBezTo>
                  <a:cubicBezTo>
                    <a:pt x="1329" y="2561"/>
                    <a:pt x="1329" y="2559"/>
                    <a:pt x="1329" y="2557"/>
                  </a:cubicBezTo>
                  <a:cubicBezTo>
                    <a:pt x="1330" y="2554"/>
                    <a:pt x="1330" y="2550"/>
                    <a:pt x="1331" y="2546"/>
                  </a:cubicBezTo>
                  <a:cubicBezTo>
                    <a:pt x="1332" y="2542"/>
                    <a:pt x="1333" y="2538"/>
                    <a:pt x="1335" y="2534"/>
                  </a:cubicBezTo>
                  <a:cubicBezTo>
                    <a:pt x="1336" y="2530"/>
                    <a:pt x="1337" y="2526"/>
                    <a:pt x="1339" y="2522"/>
                  </a:cubicBezTo>
                  <a:cubicBezTo>
                    <a:pt x="1341" y="2517"/>
                    <a:pt x="1343" y="2513"/>
                    <a:pt x="1345" y="2509"/>
                  </a:cubicBezTo>
                  <a:cubicBezTo>
                    <a:pt x="1347" y="2505"/>
                    <a:pt x="1350" y="2501"/>
                    <a:pt x="1352" y="2497"/>
                  </a:cubicBezTo>
                  <a:cubicBezTo>
                    <a:pt x="1355" y="2494"/>
                    <a:pt x="1358" y="2490"/>
                    <a:pt x="1361" y="2487"/>
                  </a:cubicBezTo>
                  <a:cubicBezTo>
                    <a:pt x="1363" y="2484"/>
                    <a:pt x="1366" y="2480"/>
                    <a:pt x="1369" y="2478"/>
                  </a:cubicBezTo>
                  <a:cubicBezTo>
                    <a:pt x="1372" y="2475"/>
                    <a:pt x="1375" y="2472"/>
                    <a:pt x="1378" y="2470"/>
                  </a:cubicBezTo>
                  <a:cubicBezTo>
                    <a:pt x="1378" y="2470"/>
                    <a:pt x="1379" y="2469"/>
                    <a:pt x="1379" y="2469"/>
                  </a:cubicBezTo>
                  <a:cubicBezTo>
                    <a:pt x="1371" y="2482"/>
                    <a:pt x="1365" y="2499"/>
                    <a:pt x="1361" y="2520"/>
                  </a:cubicBezTo>
                  <a:cubicBezTo>
                    <a:pt x="1364" y="2513"/>
                    <a:pt x="1368" y="2506"/>
                    <a:pt x="1372" y="2499"/>
                  </a:cubicBezTo>
                  <a:cubicBezTo>
                    <a:pt x="1372" y="2499"/>
                    <a:pt x="1372" y="2499"/>
                    <a:pt x="1372" y="2499"/>
                  </a:cubicBezTo>
                  <a:cubicBezTo>
                    <a:pt x="1371" y="2502"/>
                    <a:pt x="1370" y="2504"/>
                    <a:pt x="1369" y="2506"/>
                  </a:cubicBezTo>
                  <a:cubicBezTo>
                    <a:pt x="1369" y="2507"/>
                    <a:pt x="1369" y="2508"/>
                    <a:pt x="1368" y="2509"/>
                  </a:cubicBezTo>
                  <a:cubicBezTo>
                    <a:pt x="1368" y="2510"/>
                    <a:pt x="1368" y="2511"/>
                    <a:pt x="1367" y="2512"/>
                  </a:cubicBezTo>
                  <a:cubicBezTo>
                    <a:pt x="1367" y="2513"/>
                    <a:pt x="1366" y="2514"/>
                    <a:pt x="1366" y="2516"/>
                  </a:cubicBezTo>
                  <a:cubicBezTo>
                    <a:pt x="1366" y="2517"/>
                    <a:pt x="1365" y="2518"/>
                    <a:pt x="1365" y="2519"/>
                  </a:cubicBezTo>
                  <a:cubicBezTo>
                    <a:pt x="1364" y="2521"/>
                    <a:pt x="1364" y="2524"/>
                    <a:pt x="1363" y="2526"/>
                  </a:cubicBezTo>
                  <a:cubicBezTo>
                    <a:pt x="1362" y="2531"/>
                    <a:pt x="1361" y="2535"/>
                    <a:pt x="1360" y="2540"/>
                  </a:cubicBezTo>
                  <a:cubicBezTo>
                    <a:pt x="1359" y="2545"/>
                    <a:pt x="1359" y="2550"/>
                    <a:pt x="1358" y="2555"/>
                  </a:cubicBezTo>
                  <a:cubicBezTo>
                    <a:pt x="1358" y="2560"/>
                    <a:pt x="1357" y="2565"/>
                    <a:pt x="1357" y="2570"/>
                  </a:cubicBezTo>
                  <a:cubicBezTo>
                    <a:pt x="1357" y="2575"/>
                    <a:pt x="1358" y="2580"/>
                    <a:pt x="1358" y="2584"/>
                  </a:cubicBezTo>
                  <a:cubicBezTo>
                    <a:pt x="1358" y="2589"/>
                    <a:pt x="1359" y="2594"/>
                    <a:pt x="1360" y="2599"/>
                  </a:cubicBezTo>
                  <a:cubicBezTo>
                    <a:pt x="1360" y="2602"/>
                    <a:pt x="1360" y="2604"/>
                    <a:pt x="1361" y="2606"/>
                  </a:cubicBezTo>
                  <a:cubicBezTo>
                    <a:pt x="1361" y="2609"/>
                    <a:pt x="1362" y="2611"/>
                    <a:pt x="1362" y="2613"/>
                  </a:cubicBezTo>
                  <a:cubicBezTo>
                    <a:pt x="1363" y="2616"/>
                    <a:pt x="1363" y="2618"/>
                    <a:pt x="1364" y="2620"/>
                  </a:cubicBezTo>
                  <a:cubicBezTo>
                    <a:pt x="1365" y="2622"/>
                    <a:pt x="1365" y="2622"/>
                    <a:pt x="1365" y="2622"/>
                  </a:cubicBezTo>
                  <a:cubicBezTo>
                    <a:pt x="1365" y="2623"/>
                    <a:pt x="1365" y="2623"/>
                    <a:pt x="1365" y="2623"/>
                  </a:cubicBezTo>
                  <a:cubicBezTo>
                    <a:pt x="1365" y="2623"/>
                    <a:pt x="1365" y="2623"/>
                    <a:pt x="1365" y="2623"/>
                  </a:cubicBezTo>
                  <a:cubicBezTo>
                    <a:pt x="1365" y="2624"/>
                    <a:pt x="1365" y="2624"/>
                    <a:pt x="1365" y="2624"/>
                  </a:cubicBezTo>
                  <a:cubicBezTo>
                    <a:pt x="1365" y="2625"/>
                    <a:pt x="1366" y="2626"/>
                    <a:pt x="1366" y="2627"/>
                  </a:cubicBezTo>
                  <a:cubicBezTo>
                    <a:pt x="1367" y="2629"/>
                    <a:pt x="1368" y="2631"/>
                    <a:pt x="1368" y="2634"/>
                  </a:cubicBezTo>
                  <a:cubicBezTo>
                    <a:pt x="1369" y="2636"/>
                    <a:pt x="1370" y="2638"/>
                    <a:pt x="1371" y="2640"/>
                  </a:cubicBezTo>
                  <a:cubicBezTo>
                    <a:pt x="1373" y="2644"/>
                    <a:pt x="1374" y="2648"/>
                    <a:pt x="1376" y="2652"/>
                  </a:cubicBezTo>
                  <a:cubicBezTo>
                    <a:pt x="1377" y="2654"/>
                    <a:pt x="1378" y="2656"/>
                    <a:pt x="1379" y="2657"/>
                  </a:cubicBezTo>
                  <a:cubicBezTo>
                    <a:pt x="1380" y="2659"/>
                    <a:pt x="1381" y="2661"/>
                    <a:pt x="1382" y="2663"/>
                  </a:cubicBezTo>
                  <a:cubicBezTo>
                    <a:pt x="1383" y="2665"/>
                    <a:pt x="1384" y="2666"/>
                    <a:pt x="1385" y="2668"/>
                  </a:cubicBezTo>
                  <a:cubicBezTo>
                    <a:pt x="1385" y="2669"/>
                    <a:pt x="1386" y="2670"/>
                    <a:pt x="1386" y="2670"/>
                  </a:cubicBezTo>
                  <a:cubicBezTo>
                    <a:pt x="1387" y="2671"/>
                    <a:pt x="1387" y="2672"/>
                    <a:pt x="1387" y="2673"/>
                  </a:cubicBezTo>
                  <a:cubicBezTo>
                    <a:pt x="1389" y="2676"/>
                    <a:pt x="1391" y="2679"/>
                    <a:pt x="1393" y="2682"/>
                  </a:cubicBezTo>
                  <a:cubicBezTo>
                    <a:pt x="1395" y="2685"/>
                    <a:pt x="1397" y="2687"/>
                    <a:pt x="1398" y="2690"/>
                  </a:cubicBezTo>
                  <a:cubicBezTo>
                    <a:pt x="1402" y="2695"/>
                    <a:pt x="1405" y="2699"/>
                    <a:pt x="1407" y="2702"/>
                  </a:cubicBezTo>
                  <a:cubicBezTo>
                    <a:pt x="1410" y="2706"/>
                    <a:pt x="1412" y="2708"/>
                    <a:pt x="1413" y="2710"/>
                  </a:cubicBezTo>
                  <a:cubicBezTo>
                    <a:pt x="1415" y="2712"/>
                    <a:pt x="1415" y="2713"/>
                    <a:pt x="1415" y="2713"/>
                  </a:cubicBezTo>
                  <a:cubicBezTo>
                    <a:pt x="1415" y="2713"/>
                    <a:pt x="1413" y="2709"/>
                    <a:pt x="1409" y="2701"/>
                  </a:cubicBezTo>
                  <a:cubicBezTo>
                    <a:pt x="1406" y="2698"/>
                    <a:pt x="1404" y="2693"/>
                    <a:pt x="1401" y="2688"/>
                  </a:cubicBezTo>
                  <a:cubicBezTo>
                    <a:pt x="1398" y="2683"/>
                    <a:pt x="1395" y="2677"/>
                    <a:pt x="1391" y="2671"/>
                  </a:cubicBezTo>
                  <a:cubicBezTo>
                    <a:pt x="1391" y="2670"/>
                    <a:pt x="1391" y="2669"/>
                    <a:pt x="1390" y="2668"/>
                  </a:cubicBezTo>
                  <a:cubicBezTo>
                    <a:pt x="1390" y="2667"/>
                    <a:pt x="1389" y="2666"/>
                    <a:pt x="1389" y="2666"/>
                  </a:cubicBezTo>
                  <a:cubicBezTo>
                    <a:pt x="1388" y="2664"/>
                    <a:pt x="1387" y="2662"/>
                    <a:pt x="1386" y="2660"/>
                  </a:cubicBezTo>
                  <a:cubicBezTo>
                    <a:pt x="1385" y="2657"/>
                    <a:pt x="1383" y="2653"/>
                    <a:pt x="1382" y="2649"/>
                  </a:cubicBezTo>
                  <a:cubicBezTo>
                    <a:pt x="1380" y="2646"/>
                    <a:pt x="1378" y="2642"/>
                    <a:pt x="1377" y="2638"/>
                  </a:cubicBezTo>
                  <a:cubicBezTo>
                    <a:pt x="1376" y="2636"/>
                    <a:pt x="1375" y="2633"/>
                    <a:pt x="1375" y="2631"/>
                  </a:cubicBezTo>
                  <a:cubicBezTo>
                    <a:pt x="1374" y="2629"/>
                    <a:pt x="1373" y="2627"/>
                    <a:pt x="1373" y="2625"/>
                  </a:cubicBezTo>
                  <a:cubicBezTo>
                    <a:pt x="1373" y="2624"/>
                    <a:pt x="1372" y="2623"/>
                    <a:pt x="1372" y="2622"/>
                  </a:cubicBezTo>
                  <a:cubicBezTo>
                    <a:pt x="1372" y="2621"/>
                    <a:pt x="1372" y="2621"/>
                    <a:pt x="1372" y="2621"/>
                  </a:cubicBezTo>
                  <a:cubicBezTo>
                    <a:pt x="1372" y="2621"/>
                    <a:pt x="1372" y="2621"/>
                    <a:pt x="1372" y="2621"/>
                  </a:cubicBezTo>
                  <a:cubicBezTo>
                    <a:pt x="1371" y="2620"/>
                    <a:pt x="1371" y="2620"/>
                    <a:pt x="1371" y="2620"/>
                  </a:cubicBezTo>
                  <a:cubicBezTo>
                    <a:pt x="1371" y="2618"/>
                    <a:pt x="1371" y="2618"/>
                    <a:pt x="1371" y="2618"/>
                  </a:cubicBezTo>
                  <a:cubicBezTo>
                    <a:pt x="1371" y="2618"/>
                    <a:pt x="1371" y="2618"/>
                    <a:pt x="1371" y="2617"/>
                  </a:cubicBezTo>
                  <a:cubicBezTo>
                    <a:pt x="1372" y="2619"/>
                    <a:pt x="1373" y="2620"/>
                    <a:pt x="1374" y="2621"/>
                  </a:cubicBezTo>
                  <a:cubicBezTo>
                    <a:pt x="1375" y="2623"/>
                    <a:pt x="1377" y="2626"/>
                    <a:pt x="1380" y="2628"/>
                  </a:cubicBezTo>
                  <a:cubicBezTo>
                    <a:pt x="1384" y="2633"/>
                    <a:pt x="1389" y="2639"/>
                    <a:pt x="1395" y="2646"/>
                  </a:cubicBezTo>
                  <a:cubicBezTo>
                    <a:pt x="1397" y="2647"/>
                    <a:pt x="1398" y="2649"/>
                    <a:pt x="1400" y="2651"/>
                  </a:cubicBezTo>
                  <a:cubicBezTo>
                    <a:pt x="1401" y="2652"/>
                    <a:pt x="1403" y="2654"/>
                    <a:pt x="1404" y="2656"/>
                  </a:cubicBezTo>
                  <a:cubicBezTo>
                    <a:pt x="1407" y="2659"/>
                    <a:pt x="1410" y="2662"/>
                    <a:pt x="1414" y="2665"/>
                  </a:cubicBezTo>
                  <a:cubicBezTo>
                    <a:pt x="1417" y="2669"/>
                    <a:pt x="1420" y="2672"/>
                    <a:pt x="1423" y="2675"/>
                  </a:cubicBezTo>
                  <a:cubicBezTo>
                    <a:pt x="1425" y="2677"/>
                    <a:pt x="1427" y="2678"/>
                    <a:pt x="1428" y="2680"/>
                  </a:cubicBezTo>
                  <a:cubicBezTo>
                    <a:pt x="1430" y="2681"/>
                    <a:pt x="1431" y="2683"/>
                    <a:pt x="1433" y="2684"/>
                  </a:cubicBezTo>
                  <a:cubicBezTo>
                    <a:pt x="1439" y="2690"/>
                    <a:pt x="1444" y="2696"/>
                    <a:pt x="1448" y="2701"/>
                  </a:cubicBezTo>
                  <a:cubicBezTo>
                    <a:pt x="1449" y="2702"/>
                    <a:pt x="1449" y="2703"/>
                    <a:pt x="1450" y="2703"/>
                  </a:cubicBezTo>
                  <a:cubicBezTo>
                    <a:pt x="1450" y="2704"/>
                    <a:pt x="1451" y="2705"/>
                    <a:pt x="1451" y="2705"/>
                  </a:cubicBezTo>
                  <a:cubicBezTo>
                    <a:pt x="1452" y="2706"/>
                    <a:pt x="1452" y="2706"/>
                    <a:pt x="1452" y="2707"/>
                  </a:cubicBezTo>
                  <a:cubicBezTo>
                    <a:pt x="1453" y="2708"/>
                    <a:pt x="1453" y="2708"/>
                    <a:pt x="1453" y="2709"/>
                  </a:cubicBezTo>
                  <a:cubicBezTo>
                    <a:pt x="1454" y="2710"/>
                    <a:pt x="1455" y="2711"/>
                    <a:pt x="1455" y="2712"/>
                  </a:cubicBezTo>
                  <a:cubicBezTo>
                    <a:pt x="1456" y="2713"/>
                    <a:pt x="1456" y="2714"/>
                    <a:pt x="1457" y="2715"/>
                  </a:cubicBezTo>
                  <a:cubicBezTo>
                    <a:pt x="1457" y="2716"/>
                    <a:pt x="1457" y="2717"/>
                    <a:pt x="1457" y="2718"/>
                  </a:cubicBezTo>
                  <a:cubicBezTo>
                    <a:pt x="1458" y="2718"/>
                    <a:pt x="1458" y="2719"/>
                    <a:pt x="1458" y="2720"/>
                  </a:cubicBezTo>
                  <a:cubicBezTo>
                    <a:pt x="1458" y="2721"/>
                    <a:pt x="1459" y="2721"/>
                    <a:pt x="1459" y="2721"/>
                  </a:cubicBezTo>
                  <a:cubicBezTo>
                    <a:pt x="1459" y="2721"/>
                    <a:pt x="1459" y="2721"/>
                    <a:pt x="1459" y="2720"/>
                  </a:cubicBezTo>
                  <a:cubicBezTo>
                    <a:pt x="1458" y="2719"/>
                    <a:pt x="1459" y="2718"/>
                    <a:pt x="1458" y="2718"/>
                  </a:cubicBezTo>
                  <a:cubicBezTo>
                    <a:pt x="1458" y="2717"/>
                    <a:pt x="1458" y="2716"/>
                    <a:pt x="1458" y="2715"/>
                  </a:cubicBezTo>
                  <a:cubicBezTo>
                    <a:pt x="1458" y="2714"/>
                    <a:pt x="1458" y="2713"/>
                    <a:pt x="1457" y="2711"/>
                  </a:cubicBezTo>
                  <a:cubicBezTo>
                    <a:pt x="1457" y="2711"/>
                    <a:pt x="1457" y="2710"/>
                    <a:pt x="1457" y="2710"/>
                  </a:cubicBezTo>
                  <a:cubicBezTo>
                    <a:pt x="1457" y="2709"/>
                    <a:pt x="1456" y="2708"/>
                    <a:pt x="1456" y="2708"/>
                  </a:cubicBezTo>
                  <a:cubicBezTo>
                    <a:pt x="1455" y="2705"/>
                    <a:pt x="1454" y="2702"/>
                    <a:pt x="1452" y="2699"/>
                  </a:cubicBezTo>
                  <a:cubicBezTo>
                    <a:pt x="1450" y="2696"/>
                    <a:pt x="1448" y="2692"/>
                    <a:pt x="1446" y="2689"/>
                  </a:cubicBezTo>
                  <a:cubicBezTo>
                    <a:pt x="1443" y="2686"/>
                    <a:pt x="1441" y="2683"/>
                    <a:pt x="1438" y="2679"/>
                  </a:cubicBezTo>
                  <a:cubicBezTo>
                    <a:pt x="1437" y="2679"/>
                    <a:pt x="1436" y="2678"/>
                    <a:pt x="1436" y="2677"/>
                  </a:cubicBezTo>
                  <a:cubicBezTo>
                    <a:pt x="1435" y="2676"/>
                    <a:pt x="1434" y="2675"/>
                    <a:pt x="1433" y="2675"/>
                  </a:cubicBezTo>
                  <a:cubicBezTo>
                    <a:pt x="1432" y="2673"/>
                    <a:pt x="1430" y="2671"/>
                    <a:pt x="1429" y="2670"/>
                  </a:cubicBezTo>
                  <a:cubicBezTo>
                    <a:pt x="1426" y="2666"/>
                    <a:pt x="1423" y="2663"/>
                    <a:pt x="1419" y="2660"/>
                  </a:cubicBezTo>
                  <a:cubicBezTo>
                    <a:pt x="1416" y="2657"/>
                    <a:pt x="1413" y="2653"/>
                    <a:pt x="1410" y="2650"/>
                  </a:cubicBezTo>
                  <a:cubicBezTo>
                    <a:pt x="1408" y="2649"/>
                    <a:pt x="1406" y="2647"/>
                    <a:pt x="1405" y="2645"/>
                  </a:cubicBezTo>
                  <a:cubicBezTo>
                    <a:pt x="1403" y="2644"/>
                    <a:pt x="1402" y="2642"/>
                    <a:pt x="1400" y="2641"/>
                  </a:cubicBezTo>
                  <a:cubicBezTo>
                    <a:pt x="1394" y="2635"/>
                    <a:pt x="1388" y="2630"/>
                    <a:pt x="1383" y="2625"/>
                  </a:cubicBezTo>
                  <a:cubicBezTo>
                    <a:pt x="1380" y="2623"/>
                    <a:pt x="1378" y="2621"/>
                    <a:pt x="1376" y="2619"/>
                  </a:cubicBezTo>
                  <a:cubicBezTo>
                    <a:pt x="1374" y="2617"/>
                    <a:pt x="1372" y="2615"/>
                    <a:pt x="1370" y="2614"/>
                  </a:cubicBezTo>
                  <a:cubicBezTo>
                    <a:pt x="1370" y="2614"/>
                    <a:pt x="1370" y="2614"/>
                    <a:pt x="1370" y="2614"/>
                  </a:cubicBezTo>
                  <a:cubicBezTo>
                    <a:pt x="1370" y="2613"/>
                    <a:pt x="1370" y="2612"/>
                    <a:pt x="1369" y="2612"/>
                  </a:cubicBezTo>
                  <a:cubicBezTo>
                    <a:pt x="1369" y="2607"/>
                    <a:pt x="1368" y="2603"/>
                    <a:pt x="1367" y="2598"/>
                  </a:cubicBezTo>
                  <a:cubicBezTo>
                    <a:pt x="1366" y="2593"/>
                    <a:pt x="1366" y="2589"/>
                    <a:pt x="1366" y="2584"/>
                  </a:cubicBezTo>
                  <a:cubicBezTo>
                    <a:pt x="1365" y="2579"/>
                    <a:pt x="1365" y="2574"/>
                    <a:pt x="1365" y="2570"/>
                  </a:cubicBezTo>
                  <a:cubicBezTo>
                    <a:pt x="1365" y="2565"/>
                    <a:pt x="1366" y="2560"/>
                    <a:pt x="1366" y="2555"/>
                  </a:cubicBezTo>
                  <a:cubicBezTo>
                    <a:pt x="1366" y="2551"/>
                    <a:pt x="1367" y="2546"/>
                    <a:pt x="1368" y="2541"/>
                  </a:cubicBezTo>
                  <a:cubicBezTo>
                    <a:pt x="1368" y="2537"/>
                    <a:pt x="1369" y="2532"/>
                    <a:pt x="1370" y="2528"/>
                  </a:cubicBezTo>
                  <a:cubicBezTo>
                    <a:pt x="1371" y="2525"/>
                    <a:pt x="1371" y="2523"/>
                    <a:pt x="1372" y="2521"/>
                  </a:cubicBezTo>
                  <a:cubicBezTo>
                    <a:pt x="1372" y="2520"/>
                    <a:pt x="1373" y="2519"/>
                    <a:pt x="1373" y="2518"/>
                  </a:cubicBezTo>
                  <a:cubicBezTo>
                    <a:pt x="1373" y="2517"/>
                    <a:pt x="1374" y="2516"/>
                    <a:pt x="1374" y="2514"/>
                  </a:cubicBezTo>
                  <a:cubicBezTo>
                    <a:pt x="1376" y="2506"/>
                    <a:pt x="1380" y="2498"/>
                    <a:pt x="1383" y="2490"/>
                  </a:cubicBezTo>
                  <a:cubicBezTo>
                    <a:pt x="1385" y="2487"/>
                    <a:pt x="1386" y="2483"/>
                    <a:pt x="1388" y="2480"/>
                  </a:cubicBezTo>
                  <a:cubicBezTo>
                    <a:pt x="1389" y="2478"/>
                    <a:pt x="1390" y="2476"/>
                    <a:pt x="1391" y="2474"/>
                  </a:cubicBezTo>
                  <a:cubicBezTo>
                    <a:pt x="1392" y="2473"/>
                    <a:pt x="1393" y="2471"/>
                    <a:pt x="1394" y="2470"/>
                  </a:cubicBezTo>
                  <a:cubicBezTo>
                    <a:pt x="1395" y="2468"/>
                    <a:pt x="1395" y="2467"/>
                    <a:pt x="1396" y="2466"/>
                  </a:cubicBezTo>
                  <a:cubicBezTo>
                    <a:pt x="1425" y="2434"/>
                    <a:pt x="1454" y="2428"/>
                    <a:pt x="1486" y="2433"/>
                  </a:cubicBezTo>
                  <a:cubicBezTo>
                    <a:pt x="1486" y="2433"/>
                    <a:pt x="1487" y="2434"/>
                    <a:pt x="1487" y="2435"/>
                  </a:cubicBezTo>
                  <a:cubicBezTo>
                    <a:pt x="1485" y="2438"/>
                    <a:pt x="1482" y="2440"/>
                    <a:pt x="1479" y="2442"/>
                  </a:cubicBezTo>
                  <a:cubicBezTo>
                    <a:pt x="1476" y="2445"/>
                    <a:pt x="1472" y="2448"/>
                    <a:pt x="1467" y="2450"/>
                  </a:cubicBezTo>
                  <a:cubicBezTo>
                    <a:pt x="1465" y="2452"/>
                    <a:pt x="1462" y="2453"/>
                    <a:pt x="1460" y="2454"/>
                  </a:cubicBezTo>
                  <a:cubicBezTo>
                    <a:pt x="1459" y="2454"/>
                    <a:pt x="1457" y="2455"/>
                    <a:pt x="1456" y="2456"/>
                  </a:cubicBezTo>
                  <a:cubicBezTo>
                    <a:pt x="1455" y="2456"/>
                    <a:pt x="1453" y="2457"/>
                    <a:pt x="1452" y="2457"/>
                  </a:cubicBezTo>
                  <a:cubicBezTo>
                    <a:pt x="1449" y="2459"/>
                    <a:pt x="1447" y="2460"/>
                    <a:pt x="1444" y="2461"/>
                  </a:cubicBezTo>
                  <a:cubicBezTo>
                    <a:pt x="1441" y="2462"/>
                    <a:pt x="1438" y="2464"/>
                    <a:pt x="1436" y="2465"/>
                  </a:cubicBezTo>
                  <a:cubicBezTo>
                    <a:pt x="1433" y="2467"/>
                    <a:pt x="1430" y="2468"/>
                    <a:pt x="1427" y="2470"/>
                  </a:cubicBezTo>
                  <a:cubicBezTo>
                    <a:pt x="1424" y="2472"/>
                    <a:pt x="1422" y="2474"/>
                    <a:pt x="1419" y="2476"/>
                  </a:cubicBezTo>
                  <a:cubicBezTo>
                    <a:pt x="1419" y="2476"/>
                    <a:pt x="1418" y="2477"/>
                    <a:pt x="1417" y="2478"/>
                  </a:cubicBezTo>
                  <a:cubicBezTo>
                    <a:pt x="1417" y="2478"/>
                    <a:pt x="1416" y="2479"/>
                    <a:pt x="1416" y="2479"/>
                  </a:cubicBezTo>
                  <a:cubicBezTo>
                    <a:pt x="1414" y="2481"/>
                    <a:pt x="1414" y="2481"/>
                    <a:pt x="1414" y="2481"/>
                  </a:cubicBezTo>
                  <a:cubicBezTo>
                    <a:pt x="1413" y="2482"/>
                    <a:pt x="1413" y="2482"/>
                    <a:pt x="1412" y="2483"/>
                  </a:cubicBezTo>
                  <a:cubicBezTo>
                    <a:pt x="1411" y="2484"/>
                    <a:pt x="1411" y="2484"/>
                    <a:pt x="1411" y="2484"/>
                  </a:cubicBezTo>
                  <a:cubicBezTo>
                    <a:pt x="1411" y="2484"/>
                    <a:pt x="1411" y="2484"/>
                    <a:pt x="1411" y="2484"/>
                  </a:cubicBezTo>
                  <a:cubicBezTo>
                    <a:pt x="1411" y="2484"/>
                    <a:pt x="1411" y="2484"/>
                    <a:pt x="1411" y="2484"/>
                  </a:cubicBezTo>
                  <a:cubicBezTo>
                    <a:pt x="1411" y="2484"/>
                    <a:pt x="1411" y="2484"/>
                    <a:pt x="1411" y="2484"/>
                  </a:cubicBezTo>
                  <a:cubicBezTo>
                    <a:pt x="1411" y="2485"/>
                    <a:pt x="1411" y="2485"/>
                    <a:pt x="1411" y="2485"/>
                  </a:cubicBezTo>
                  <a:cubicBezTo>
                    <a:pt x="1411" y="2485"/>
                    <a:pt x="1411" y="2485"/>
                    <a:pt x="1411" y="2485"/>
                  </a:cubicBezTo>
                  <a:cubicBezTo>
                    <a:pt x="1410" y="2486"/>
                    <a:pt x="1410" y="2486"/>
                    <a:pt x="1410" y="2486"/>
                  </a:cubicBezTo>
                  <a:cubicBezTo>
                    <a:pt x="1410" y="2487"/>
                    <a:pt x="1410" y="2487"/>
                    <a:pt x="1410" y="2487"/>
                  </a:cubicBezTo>
                  <a:cubicBezTo>
                    <a:pt x="1409" y="2487"/>
                    <a:pt x="1409" y="2487"/>
                    <a:pt x="1409" y="2487"/>
                  </a:cubicBezTo>
                  <a:cubicBezTo>
                    <a:pt x="1409" y="2488"/>
                    <a:pt x="1408" y="2489"/>
                    <a:pt x="1408" y="2489"/>
                  </a:cubicBezTo>
                  <a:cubicBezTo>
                    <a:pt x="1407" y="2490"/>
                    <a:pt x="1407" y="2491"/>
                    <a:pt x="1407" y="2491"/>
                  </a:cubicBezTo>
                  <a:cubicBezTo>
                    <a:pt x="1403" y="2497"/>
                    <a:pt x="1401" y="2503"/>
                    <a:pt x="1400" y="2509"/>
                  </a:cubicBezTo>
                  <a:cubicBezTo>
                    <a:pt x="1398" y="2515"/>
                    <a:pt x="1397" y="2521"/>
                    <a:pt x="1396" y="2526"/>
                  </a:cubicBezTo>
                  <a:cubicBezTo>
                    <a:pt x="1395" y="2531"/>
                    <a:pt x="1395" y="2536"/>
                    <a:pt x="1395" y="2541"/>
                  </a:cubicBezTo>
                  <a:cubicBezTo>
                    <a:pt x="1394" y="2546"/>
                    <a:pt x="1395" y="2551"/>
                    <a:pt x="1396" y="2555"/>
                  </a:cubicBezTo>
                  <a:cubicBezTo>
                    <a:pt x="1397" y="2558"/>
                    <a:pt x="1399" y="2561"/>
                    <a:pt x="1401" y="2564"/>
                  </a:cubicBezTo>
                  <a:cubicBezTo>
                    <a:pt x="1403" y="2566"/>
                    <a:pt x="1405" y="2567"/>
                    <a:pt x="1406" y="2568"/>
                  </a:cubicBezTo>
                  <a:cubicBezTo>
                    <a:pt x="1407" y="2568"/>
                    <a:pt x="1407" y="2568"/>
                    <a:pt x="1408" y="2568"/>
                  </a:cubicBezTo>
                  <a:cubicBezTo>
                    <a:pt x="1408" y="2569"/>
                    <a:pt x="1408" y="2569"/>
                    <a:pt x="1408" y="2569"/>
                  </a:cubicBezTo>
                  <a:cubicBezTo>
                    <a:pt x="1408" y="2569"/>
                    <a:pt x="1408" y="2568"/>
                    <a:pt x="1408" y="2568"/>
                  </a:cubicBezTo>
                  <a:cubicBezTo>
                    <a:pt x="1407" y="2568"/>
                    <a:pt x="1407" y="2568"/>
                    <a:pt x="1406" y="2567"/>
                  </a:cubicBezTo>
                  <a:cubicBezTo>
                    <a:pt x="1405" y="2566"/>
                    <a:pt x="1404" y="2565"/>
                    <a:pt x="1402" y="2563"/>
                  </a:cubicBezTo>
                  <a:cubicBezTo>
                    <a:pt x="1401" y="2560"/>
                    <a:pt x="1400" y="2557"/>
                    <a:pt x="1399" y="2554"/>
                  </a:cubicBezTo>
                  <a:cubicBezTo>
                    <a:pt x="1399" y="2552"/>
                    <a:pt x="1399" y="2550"/>
                    <a:pt x="1399" y="2548"/>
                  </a:cubicBezTo>
                  <a:cubicBezTo>
                    <a:pt x="1399" y="2546"/>
                    <a:pt x="1399" y="2544"/>
                    <a:pt x="1399" y="2542"/>
                  </a:cubicBezTo>
                  <a:cubicBezTo>
                    <a:pt x="1400" y="2537"/>
                    <a:pt x="1401" y="2532"/>
                    <a:pt x="1402" y="2527"/>
                  </a:cubicBezTo>
                  <a:cubicBezTo>
                    <a:pt x="1403" y="2524"/>
                    <a:pt x="1404" y="2520"/>
                    <a:pt x="1405" y="2516"/>
                  </a:cubicBezTo>
                  <a:cubicBezTo>
                    <a:pt x="1405" y="2517"/>
                    <a:pt x="1405" y="2517"/>
                    <a:pt x="1405" y="2518"/>
                  </a:cubicBezTo>
                  <a:cubicBezTo>
                    <a:pt x="1405" y="2518"/>
                    <a:pt x="1405" y="2519"/>
                    <a:pt x="1405" y="2520"/>
                  </a:cubicBezTo>
                  <a:cubicBezTo>
                    <a:pt x="1405" y="2521"/>
                    <a:pt x="1406" y="2522"/>
                    <a:pt x="1406" y="2522"/>
                  </a:cubicBezTo>
                  <a:cubicBezTo>
                    <a:pt x="1406" y="2524"/>
                    <a:pt x="1407" y="2526"/>
                    <a:pt x="1407" y="2527"/>
                  </a:cubicBezTo>
                  <a:cubicBezTo>
                    <a:pt x="1408" y="2529"/>
                    <a:pt x="1408" y="2530"/>
                    <a:pt x="1409" y="2532"/>
                  </a:cubicBezTo>
                  <a:cubicBezTo>
                    <a:pt x="1409" y="2532"/>
                    <a:pt x="1409" y="2533"/>
                    <a:pt x="1410" y="2534"/>
                  </a:cubicBezTo>
                  <a:cubicBezTo>
                    <a:pt x="1410" y="2535"/>
                    <a:pt x="1410" y="2535"/>
                    <a:pt x="1410" y="2535"/>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1" y="2536"/>
                    <a:pt x="1411" y="2536"/>
                    <a:pt x="1411" y="2536"/>
                  </a:cubicBezTo>
                  <a:cubicBezTo>
                    <a:pt x="1412" y="2539"/>
                    <a:pt x="1415" y="2542"/>
                    <a:pt x="1416" y="2544"/>
                  </a:cubicBezTo>
                  <a:cubicBezTo>
                    <a:pt x="1418" y="2545"/>
                    <a:pt x="1419" y="2547"/>
                    <a:pt x="1420" y="2548"/>
                  </a:cubicBezTo>
                  <a:cubicBezTo>
                    <a:pt x="1421" y="2549"/>
                    <a:pt x="1422" y="2550"/>
                    <a:pt x="1423" y="2551"/>
                  </a:cubicBezTo>
                  <a:cubicBezTo>
                    <a:pt x="1425" y="2553"/>
                    <a:pt x="1427" y="2555"/>
                    <a:pt x="1430" y="2556"/>
                  </a:cubicBezTo>
                  <a:cubicBezTo>
                    <a:pt x="1431" y="2557"/>
                    <a:pt x="1432" y="2558"/>
                    <a:pt x="1433" y="2559"/>
                  </a:cubicBezTo>
                  <a:cubicBezTo>
                    <a:pt x="1434" y="2559"/>
                    <a:pt x="1435" y="2560"/>
                    <a:pt x="1436" y="2561"/>
                  </a:cubicBezTo>
                  <a:cubicBezTo>
                    <a:pt x="1437" y="2561"/>
                    <a:pt x="1438" y="2562"/>
                    <a:pt x="1439" y="2562"/>
                  </a:cubicBezTo>
                  <a:cubicBezTo>
                    <a:pt x="1440" y="2563"/>
                    <a:pt x="1441" y="2563"/>
                    <a:pt x="1442" y="2563"/>
                  </a:cubicBezTo>
                  <a:cubicBezTo>
                    <a:pt x="1444" y="2564"/>
                    <a:pt x="1445" y="2565"/>
                    <a:pt x="1447" y="2565"/>
                  </a:cubicBezTo>
                  <a:cubicBezTo>
                    <a:pt x="1448" y="2566"/>
                    <a:pt x="1449" y="2566"/>
                    <a:pt x="1450" y="2566"/>
                  </a:cubicBezTo>
                  <a:cubicBezTo>
                    <a:pt x="1450" y="2567"/>
                    <a:pt x="1451" y="2567"/>
                    <a:pt x="1451" y="2567"/>
                  </a:cubicBezTo>
                  <a:cubicBezTo>
                    <a:pt x="1451" y="2567"/>
                    <a:pt x="1451" y="2566"/>
                    <a:pt x="1450" y="2566"/>
                  </a:cubicBezTo>
                  <a:cubicBezTo>
                    <a:pt x="1449" y="2566"/>
                    <a:pt x="1449" y="2565"/>
                    <a:pt x="1447" y="2564"/>
                  </a:cubicBezTo>
                  <a:cubicBezTo>
                    <a:pt x="1446" y="2563"/>
                    <a:pt x="1445" y="2562"/>
                    <a:pt x="1444" y="2561"/>
                  </a:cubicBezTo>
                  <a:cubicBezTo>
                    <a:pt x="1442" y="2560"/>
                    <a:pt x="1441" y="2558"/>
                    <a:pt x="1439" y="2557"/>
                  </a:cubicBezTo>
                  <a:cubicBezTo>
                    <a:pt x="1437" y="2555"/>
                    <a:pt x="1435" y="2554"/>
                    <a:pt x="1434" y="2552"/>
                  </a:cubicBezTo>
                  <a:cubicBezTo>
                    <a:pt x="1432" y="2550"/>
                    <a:pt x="1430" y="2548"/>
                    <a:pt x="1428" y="2546"/>
                  </a:cubicBezTo>
                  <a:cubicBezTo>
                    <a:pt x="1426" y="2544"/>
                    <a:pt x="1424" y="2542"/>
                    <a:pt x="1423" y="2540"/>
                  </a:cubicBezTo>
                  <a:cubicBezTo>
                    <a:pt x="1421" y="2537"/>
                    <a:pt x="1419" y="2535"/>
                    <a:pt x="1418" y="2532"/>
                  </a:cubicBezTo>
                  <a:cubicBezTo>
                    <a:pt x="1417" y="2530"/>
                    <a:pt x="1417" y="2530"/>
                    <a:pt x="1417" y="2530"/>
                  </a:cubicBezTo>
                  <a:cubicBezTo>
                    <a:pt x="1417" y="2530"/>
                    <a:pt x="1416" y="2529"/>
                    <a:pt x="1416" y="2528"/>
                  </a:cubicBezTo>
                  <a:cubicBezTo>
                    <a:pt x="1415" y="2527"/>
                    <a:pt x="1415" y="2526"/>
                    <a:pt x="1414" y="2525"/>
                  </a:cubicBezTo>
                  <a:cubicBezTo>
                    <a:pt x="1413" y="2522"/>
                    <a:pt x="1412" y="2519"/>
                    <a:pt x="1412" y="2517"/>
                  </a:cubicBezTo>
                  <a:cubicBezTo>
                    <a:pt x="1411" y="2514"/>
                    <a:pt x="1411" y="2511"/>
                    <a:pt x="1411" y="2509"/>
                  </a:cubicBezTo>
                  <a:cubicBezTo>
                    <a:pt x="1411" y="2506"/>
                    <a:pt x="1411" y="2504"/>
                    <a:pt x="1411" y="2502"/>
                  </a:cubicBezTo>
                  <a:cubicBezTo>
                    <a:pt x="1411" y="2501"/>
                    <a:pt x="1411" y="2500"/>
                    <a:pt x="1411" y="2499"/>
                  </a:cubicBezTo>
                  <a:cubicBezTo>
                    <a:pt x="1412" y="2498"/>
                    <a:pt x="1413" y="2496"/>
                    <a:pt x="1413" y="2495"/>
                  </a:cubicBezTo>
                  <a:cubicBezTo>
                    <a:pt x="1414" y="2493"/>
                    <a:pt x="1414" y="2493"/>
                    <a:pt x="1414" y="2493"/>
                  </a:cubicBezTo>
                  <a:cubicBezTo>
                    <a:pt x="1416" y="2492"/>
                    <a:pt x="1416" y="2492"/>
                    <a:pt x="1416" y="2492"/>
                  </a:cubicBezTo>
                  <a:cubicBezTo>
                    <a:pt x="1416" y="2491"/>
                    <a:pt x="1416" y="2491"/>
                    <a:pt x="1416" y="2491"/>
                  </a:cubicBezTo>
                  <a:cubicBezTo>
                    <a:pt x="1416" y="2491"/>
                    <a:pt x="1416" y="2491"/>
                    <a:pt x="1416" y="2491"/>
                  </a:cubicBezTo>
                  <a:cubicBezTo>
                    <a:pt x="1417" y="2490"/>
                    <a:pt x="1417" y="2490"/>
                    <a:pt x="1417" y="2490"/>
                  </a:cubicBezTo>
                  <a:cubicBezTo>
                    <a:pt x="1418" y="2489"/>
                    <a:pt x="1418" y="2489"/>
                    <a:pt x="1418" y="2489"/>
                  </a:cubicBezTo>
                  <a:cubicBezTo>
                    <a:pt x="1418" y="2488"/>
                    <a:pt x="1418" y="2488"/>
                    <a:pt x="1418" y="2488"/>
                  </a:cubicBezTo>
                  <a:cubicBezTo>
                    <a:pt x="1420" y="2486"/>
                    <a:pt x="1422" y="2484"/>
                    <a:pt x="1424" y="2482"/>
                  </a:cubicBezTo>
                  <a:cubicBezTo>
                    <a:pt x="1428" y="2478"/>
                    <a:pt x="1433" y="2475"/>
                    <a:pt x="1438" y="2473"/>
                  </a:cubicBezTo>
                  <a:cubicBezTo>
                    <a:pt x="1438" y="2473"/>
                    <a:pt x="1438" y="2473"/>
                    <a:pt x="1438" y="2474"/>
                  </a:cubicBezTo>
                  <a:cubicBezTo>
                    <a:pt x="1438" y="2474"/>
                    <a:pt x="1439" y="2475"/>
                    <a:pt x="1439" y="2475"/>
                  </a:cubicBezTo>
                  <a:cubicBezTo>
                    <a:pt x="1439" y="2476"/>
                    <a:pt x="1439" y="2476"/>
                    <a:pt x="1439" y="2477"/>
                  </a:cubicBezTo>
                  <a:cubicBezTo>
                    <a:pt x="1440" y="2478"/>
                    <a:pt x="1440" y="2478"/>
                    <a:pt x="1440" y="2479"/>
                  </a:cubicBezTo>
                  <a:cubicBezTo>
                    <a:pt x="1440" y="2480"/>
                    <a:pt x="1441" y="2480"/>
                    <a:pt x="1441" y="2481"/>
                  </a:cubicBezTo>
                  <a:cubicBezTo>
                    <a:pt x="1441" y="2482"/>
                    <a:pt x="1441" y="2483"/>
                    <a:pt x="1442" y="2483"/>
                  </a:cubicBezTo>
                  <a:cubicBezTo>
                    <a:pt x="1442" y="2484"/>
                    <a:pt x="1442" y="2484"/>
                    <a:pt x="1442" y="2485"/>
                  </a:cubicBezTo>
                  <a:cubicBezTo>
                    <a:pt x="1442" y="2485"/>
                    <a:pt x="1442" y="2485"/>
                    <a:pt x="1442" y="2486"/>
                  </a:cubicBezTo>
                  <a:cubicBezTo>
                    <a:pt x="1443" y="2487"/>
                    <a:pt x="1443" y="2487"/>
                    <a:pt x="1443" y="2488"/>
                  </a:cubicBezTo>
                  <a:cubicBezTo>
                    <a:pt x="1443" y="2489"/>
                    <a:pt x="1444" y="2490"/>
                    <a:pt x="1444" y="2491"/>
                  </a:cubicBezTo>
                  <a:cubicBezTo>
                    <a:pt x="1444" y="2492"/>
                    <a:pt x="1444" y="2493"/>
                    <a:pt x="1445" y="2494"/>
                  </a:cubicBezTo>
                  <a:cubicBezTo>
                    <a:pt x="1445" y="2495"/>
                    <a:pt x="1446" y="2497"/>
                    <a:pt x="1446" y="2499"/>
                  </a:cubicBezTo>
                  <a:cubicBezTo>
                    <a:pt x="1446" y="2501"/>
                    <a:pt x="1447" y="2503"/>
                    <a:pt x="1447" y="2504"/>
                  </a:cubicBezTo>
                  <a:cubicBezTo>
                    <a:pt x="1447" y="2505"/>
                    <a:pt x="1448" y="2506"/>
                    <a:pt x="1448" y="2507"/>
                  </a:cubicBezTo>
                  <a:cubicBezTo>
                    <a:pt x="1448" y="2508"/>
                    <a:pt x="1448" y="2509"/>
                    <a:pt x="1448" y="2510"/>
                  </a:cubicBezTo>
                  <a:cubicBezTo>
                    <a:pt x="1448" y="2511"/>
                    <a:pt x="1448" y="2511"/>
                    <a:pt x="1449" y="2512"/>
                  </a:cubicBezTo>
                  <a:cubicBezTo>
                    <a:pt x="1449" y="2513"/>
                    <a:pt x="1449" y="2513"/>
                    <a:pt x="1449" y="2514"/>
                  </a:cubicBezTo>
                  <a:cubicBezTo>
                    <a:pt x="1449" y="2514"/>
                    <a:pt x="1449" y="2514"/>
                    <a:pt x="1449" y="2515"/>
                  </a:cubicBezTo>
                  <a:cubicBezTo>
                    <a:pt x="1449" y="2516"/>
                    <a:pt x="1450" y="2518"/>
                    <a:pt x="1450" y="2519"/>
                  </a:cubicBezTo>
                  <a:cubicBezTo>
                    <a:pt x="1450" y="2520"/>
                    <a:pt x="1450" y="2521"/>
                    <a:pt x="1450" y="2521"/>
                  </a:cubicBezTo>
                  <a:cubicBezTo>
                    <a:pt x="1450" y="2522"/>
                    <a:pt x="1450" y="2523"/>
                    <a:pt x="1450" y="2523"/>
                  </a:cubicBezTo>
                  <a:cubicBezTo>
                    <a:pt x="1450" y="2524"/>
                    <a:pt x="1450" y="2525"/>
                    <a:pt x="1450" y="2525"/>
                  </a:cubicBezTo>
                  <a:cubicBezTo>
                    <a:pt x="1451" y="2526"/>
                    <a:pt x="1451" y="2526"/>
                    <a:pt x="1451" y="2526"/>
                  </a:cubicBezTo>
                  <a:cubicBezTo>
                    <a:pt x="1451" y="2527"/>
                    <a:pt x="1451" y="2528"/>
                    <a:pt x="1451" y="2529"/>
                  </a:cubicBezTo>
                  <a:cubicBezTo>
                    <a:pt x="1451" y="2529"/>
                    <a:pt x="1451" y="2529"/>
                    <a:pt x="1451" y="2529"/>
                  </a:cubicBezTo>
                  <a:cubicBezTo>
                    <a:pt x="1451" y="2529"/>
                    <a:pt x="1451" y="2529"/>
                    <a:pt x="1451" y="2529"/>
                  </a:cubicBezTo>
                  <a:cubicBezTo>
                    <a:pt x="1452" y="2528"/>
                    <a:pt x="1452" y="2527"/>
                    <a:pt x="1452" y="2527"/>
                  </a:cubicBezTo>
                  <a:cubicBezTo>
                    <a:pt x="1453" y="2526"/>
                    <a:pt x="1453" y="2525"/>
                    <a:pt x="1453" y="2524"/>
                  </a:cubicBezTo>
                  <a:cubicBezTo>
                    <a:pt x="1453" y="2523"/>
                    <a:pt x="1454" y="2522"/>
                    <a:pt x="1454" y="2522"/>
                  </a:cubicBezTo>
                  <a:cubicBezTo>
                    <a:pt x="1454" y="2521"/>
                    <a:pt x="1454" y="2520"/>
                    <a:pt x="1454" y="2520"/>
                  </a:cubicBezTo>
                  <a:cubicBezTo>
                    <a:pt x="1454" y="2519"/>
                    <a:pt x="1455" y="2518"/>
                    <a:pt x="1455" y="2517"/>
                  </a:cubicBezTo>
                  <a:cubicBezTo>
                    <a:pt x="1455" y="2516"/>
                    <a:pt x="1455" y="2516"/>
                    <a:pt x="1455" y="2515"/>
                  </a:cubicBezTo>
                  <a:cubicBezTo>
                    <a:pt x="1455" y="2514"/>
                    <a:pt x="1455" y="2513"/>
                    <a:pt x="1455" y="2512"/>
                  </a:cubicBezTo>
                  <a:cubicBezTo>
                    <a:pt x="1455" y="2511"/>
                    <a:pt x="1455" y="2510"/>
                    <a:pt x="1455" y="2509"/>
                  </a:cubicBezTo>
                  <a:cubicBezTo>
                    <a:pt x="1455" y="2507"/>
                    <a:pt x="1455" y="2505"/>
                    <a:pt x="1455" y="2503"/>
                  </a:cubicBezTo>
                  <a:cubicBezTo>
                    <a:pt x="1455" y="2501"/>
                    <a:pt x="1454" y="2499"/>
                    <a:pt x="1454" y="2497"/>
                  </a:cubicBezTo>
                  <a:cubicBezTo>
                    <a:pt x="1453" y="2495"/>
                    <a:pt x="1453" y="2493"/>
                    <a:pt x="1452" y="2491"/>
                  </a:cubicBezTo>
                  <a:cubicBezTo>
                    <a:pt x="1451" y="2489"/>
                    <a:pt x="1450" y="2488"/>
                    <a:pt x="1450" y="2486"/>
                  </a:cubicBezTo>
                  <a:cubicBezTo>
                    <a:pt x="1449" y="2485"/>
                    <a:pt x="1449" y="2484"/>
                    <a:pt x="1448" y="2483"/>
                  </a:cubicBezTo>
                  <a:cubicBezTo>
                    <a:pt x="1448" y="2482"/>
                    <a:pt x="1447" y="2482"/>
                    <a:pt x="1447" y="2481"/>
                  </a:cubicBezTo>
                  <a:cubicBezTo>
                    <a:pt x="1447" y="2480"/>
                    <a:pt x="1446" y="2479"/>
                    <a:pt x="1446" y="2479"/>
                  </a:cubicBezTo>
                  <a:cubicBezTo>
                    <a:pt x="1445" y="2478"/>
                    <a:pt x="1445" y="2477"/>
                    <a:pt x="1444" y="2477"/>
                  </a:cubicBezTo>
                  <a:cubicBezTo>
                    <a:pt x="1444" y="2476"/>
                    <a:pt x="1443" y="2476"/>
                    <a:pt x="1443" y="2475"/>
                  </a:cubicBezTo>
                  <a:cubicBezTo>
                    <a:pt x="1442" y="2475"/>
                    <a:pt x="1442" y="2474"/>
                    <a:pt x="1441" y="2474"/>
                  </a:cubicBezTo>
                  <a:cubicBezTo>
                    <a:pt x="1441" y="2473"/>
                    <a:pt x="1440" y="2472"/>
                    <a:pt x="1440" y="2472"/>
                  </a:cubicBezTo>
                  <a:cubicBezTo>
                    <a:pt x="1442" y="2470"/>
                    <a:pt x="1445" y="2469"/>
                    <a:pt x="1447" y="2468"/>
                  </a:cubicBezTo>
                  <a:cubicBezTo>
                    <a:pt x="1450" y="2466"/>
                    <a:pt x="1452" y="2465"/>
                    <a:pt x="1455" y="2464"/>
                  </a:cubicBezTo>
                  <a:cubicBezTo>
                    <a:pt x="1456" y="2463"/>
                    <a:pt x="1458" y="2462"/>
                    <a:pt x="1459" y="2462"/>
                  </a:cubicBezTo>
                  <a:cubicBezTo>
                    <a:pt x="1460" y="2461"/>
                    <a:pt x="1462" y="2460"/>
                    <a:pt x="1463" y="2460"/>
                  </a:cubicBezTo>
                  <a:cubicBezTo>
                    <a:pt x="1464" y="2459"/>
                    <a:pt x="1465" y="2458"/>
                    <a:pt x="1467" y="2458"/>
                  </a:cubicBezTo>
                  <a:cubicBezTo>
                    <a:pt x="1467" y="2457"/>
                    <a:pt x="1468" y="2457"/>
                    <a:pt x="1468" y="2457"/>
                  </a:cubicBezTo>
                  <a:cubicBezTo>
                    <a:pt x="1469" y="2456"/>
                    <a:pt x="1470" y="2456"/>
                    <a:pt x="1470" y="2455"/>
                  </a:cubicBezTo>
                  <a:cubicBezTo>
                    <a:pt x="1475" y="2452"/>
                    <a:pt x="1479" y="2449"/>
                    <a:pt x="1482" y="2446"/>
                  </a:cubicBezTo>
                  <a:cubicBezTo>
                    <a:pt x="1485" y="2444"/>
                    <a:pt x="1487" y="2441"/>
                    <a:pt x="1489" y="2439"/>
                  </a:cubicBezTo>
                  <a:cubicBezTo>
                    <a:pt x="1490" y="2444"/>
                    <a:pt x="1493" y="2451"/>
                    <a:pt x="1495" y="2459"/>
                  </a:cubicBezTo>
                  <a:cubicBezTo>
                    <a:pt x="1495" y="2462"/>
                    <a:pt x="1495" y="2466"/>
                    <a:pt x="1494" y="2469"/>
                  </a:cubicBezTo>
                  <a:cubicBezTo>
                    <a:pt x="1493" y="2474"/>
                    <a:pt x="1492" y="2479"/>
                    <a:pt x="1490" y="2484"/>
                  </a:cubicBezTo>
                  <a:cubicBezTo>
                    <a:pt x="1489" y="2489"/>
                    <a:pt x="1487" y="2494"/>
                    <a:pt x="1486" y="2499"/>
                  </a:cubicBezTo>
                  <a:cubicBezTo>
                    <a:pt x="1484" y="2505"/>
                    <a:pt x="1482" y="2510"/>
                    <a:pt x="1480" y="2515"/>
                  </a:cubicBezTo>
                  <a:cubicBezTo>
                    <a:pt x="1478" y="2521"/>
                    <a:pt x="1476" y="2526"/>
                    <a:pt x="1474" y="2532"/>
                  </a:cubicBezTo>
                  <a:cubicBezTo>
                    <a:pt x="1473" y="2534"/>
                    <a:pt x="1473" y="2537"/>
                    <a:pt x="1472" y="2540"/>
                  </a:cubicBezTo>
                  <a:cubicBezTo>
                    <a:pt x="1471" y="2541"/>
                    <a:pt x="1471" y="2542"/>
                    <a:pt x="1471" y="2544"/>
                  </a:cubicBezTo>
                  <a:cubicBezTo>
                    <a:pt x="1470" y="2545"/>
                    <a:pt x="1470" y="2546"/>
                    <a:pt x="1470" y="2548"/>
                  </a:cubicBezTo>
                  <a:cubicBezTo>
                    <a:pt x="1468" y="2553"/>
                    <a:pt x="1467" y="2558"/>
                    <a:pt x="1466" y="2563"/>
                  </a:cubicBezTo>
                  <a:cubicBezTo>
                    <a:pt x="1466" y="2565"/>
                    <a:pt x="1466" y="2567"/>
                    <a:pt x="1466" y="2568"/>
                  </a:cubicBezTo>
                  <a:cubicBezTo>
                    <a:pt x="1465" y="2569"/>
                    <a:pt x="1465" y="2569"/>
                    <a:pt x="1464" y="2569"/>
                  </a:cubicBezTo>
                  <a:cubicBezTo>
                    <a:pt x="1464" y="2570"/>
                    <a:pt x="1463" y="2570"/>
                    <a:pt x="1463" y="2570"/>
                  </a:cubicBezTo>
                  <a:cubicBezTo>
                    <a:pt x="1462" y="2571"/>
                    <a:pt x="1461" y="2571"/>
                    <a:pt x="1461" y="2572"/>
                  </a:cubicBezTo>
                  <a:cubicBezTo>
                    <a:pt x="1460" y="2572"/>
                    <a:pt x="1459" y="2573"/>
                    <a:pt x="1459" y="2574"/>
                  </a:cubicBezTo>
                  <a:cubicBezTo>
                    <a:pt x="1458" y="2574"/>
                    <a:pt x="1457" y="2575"/>
                    <a:pt x="1457" y="2576"/>
                  </a:cubicBezTo>
                  <a:cubicBezTo>
                    <a:pt x="1456" y="2577"/>
                    <a:pt x="1455" y="2578"/>
                    <a:pt x="1454" y="2578"/>
                  </a:cubicBezTo>
                  <a:cubicBezTo>
                    <a:pt x="1454" y="2579"/>
                    <a:pt x="1453" y="2580"/>
                    <a:pt x="1452" y="2581"/>
                  </a:cubicBezTo>
                  <a:cubicBezTo>
                    <a:pt x="1451" y="2583"/>
                    <a:pt x="1450" y="2585"/>
                    <a:pt x="1449" y="2588"/>
                  </a:cubicBezTo>
                  <a:cubicBezTo>
                    <a:pt x="1448" y="2589"/>
                    <a:pt x="1447" y="2590"/>
                    <a:pt x="1447" y="2592"/>
                  </a:cubicBezTo>
                  <a:cubicBezTo>
                    <a:pt x="1446" y="2593"/>
                    <a:pt x="1446" y="2594"/>
                    <a:pt x="1446" y="2596"/>
                  </a:cubicBezTo>
                  <a:cubicBezTo>
                    <a:pt x="1445" y="2598"/>
                    <a:pt x="1444" y="2601"/>
                    <a:pt x="1444" y="2604"/>
                  </a:cubicBezTo>
                  <a:cubicBezTo>
                    <a:pt x="1443" y="2607"/>
                    <a:pt x="1443" y="2609"/>
                    <a:pt x="1443" y="2612"/>
                  </a:cubicBezTo>
                  <a:cubicBezTo>
                    <a:pt x="1443" y="2614"/>
                    <a:pt x="1443" y="2615"/>
                    <a:pt x="1444" y="2616"/>
                  </a:cubicBezTo>
                  <a:cubicBezTo>
                    <a:pt x="1444" y="2618"/>
                    <a:pt x="1444" y="2619"/>
                    <a:pt x="1444" y="2620"/>
                  </a:cubicBezTo>
                  <a:cubicBezTo>
                    <a:pt x="1444" y="2623"/>
                    <a:pt x="1445" y="2626"/>
                    <a:pt x="1446" y="2628"/>
                  </a:cubicBezTo>
                  <a:cubicBezTo>
                    <a:pt x="1446" y="2629"/>
                    <a:pt x="1447" y="2630"/>
                    <a:pt x="1447" y="2631"/>
                  </a:cubicBezTo>
                  <a:cubicBezTo>
                    <a:pt x="1448" y="2632"/>
                    <a:pt x="1448" y="2633"/>
                    <a:pt x="1448" y="2634"/>
                  </a:cubicBezTo>
                  <a:cubicBezTo>
                    <a:pt x="1449" y="2635"/>
                    <a:pt x="1449" y="2636"/>
                    <a:pt x="1450" y="2637"/>
                  </a:cubicBezTo>
                  <a:cubicBezTo>
                    <a:pt x="1450" y="2638"/>
                    <a:pt x="1451" y="2638"/>
                    <a:pt x="1451" y="2639"/>
                  </a:cubicBezTo>
                  <a:cubicBezTo>
                    <a:pt x="1452" y="2640"/>
                    <a:pt x="1452" y="2640"/>
                    <a:pt x="1453" y="2641"/>
                  </a:cubicBezTo>
                  <a:cubicBezTo>
                    <a:pt x="1453" y="2642"/>
                    <a:pt x="1454" y="2642"/>
                    <a:pt x="1454" y="2643"/>
                  </a:cubicBezTo>
                  <a:cubicBezTo>
                    <a:pt x="1455" y="2643"/>
                    <a:pt x="1456" y="2644"/>
                    <a:pt x="1456" y="2645"/>
                  </a:cubicBezTo>
                  <a:cubicBezTo>
                    <a:pt x="1456" y="2645"/>
                    <a:pt x="1457" y="2645"/>
                    <a:pt x="1457" y="2645"/>
                  </a:cubicBezTo>
                  <a:cubicBezTo>
                    <a:pt x="1457" y="2645"/>
                    <a:pt x="1457" y="2645"/>
                    <a:pt x="1456" y="2644"/>
                  </a:cubicBezTo>
                  <a:cubicBezTo>
                    <a:pt x="1456" y="2644"/>
                    <a:pt x="1456" y="2643"/>
                    <a:pt x="1455" y="2642"/>
                  </a:cubicBezTo>
                  <a:cubicBezTo>
                    <a:pt x="1455" y="2641"/>
                    <a:pt x="1455" y="2641"/>
                    <a:pt x="1455" y="2640"/>
                  </a:cubicBezTo>
                  <a:cubicBezTo>
                    <a:pt x="1455" y="2639"/>
                    <a:pt x="1454" y="2638"/>
                    <a:pt x="1454" y="2638"/>
                  </a:cubicBezTo>
                  <a:cubicBezTo>
                    <a:pt x="1454" y="2637"/>
                    <a:pt x="1454" y="2636"/>
                    <a:pt x="1453" y="2635"/>
                  </a:cubicBezTo>
                  <a:cubicBezTo>
                    <a:pt x="1453" y="2634"/>
                    <a:pt x="1453" y="2634"/>
                    <a:pt x="1453" y="2633"/>
                  </a:cubicBezTo>
                  <a:cubicBezTo>
                    <a:pt x="1452" y="2631"/>
                    <a:pt x="1452" y="2629"/>
                    <a:pt x="1452" y="2626"/>
                  </a:cubicBezTo>
                  <a:cubicBezTo>
                    <a:pt x="1451" y="2624"/>
                    <a:pt x="1451" y="2622"/>
                    <a:pt x="1451" y="2620"/>
                  </a:cubicBezTo>
                  <a:cubicBezTo>
                    <a:pt x="1451" y="2617"/>
                    <a:pt x="1451" y="2615"/>
                    <a:pt x="1451" y="2612"/>
                  </a:cubicBezTo>
                  <a:cubicBezTo>
                    <a:pt x="1451" y="2610"/>
                    <a:pt x="1451" y="2607"/>
                    <a:pt x="1452" y="2605"/>
                  </a:cubicBezTo>
                  <a:cubicBezTo>
                    <a:pt x="1452" y="2602"/>
                    <a:pt x="1452" y="2600"/>
                    <a:pt x="1453" y="2598"/>
                  </a:cubicBezTo>
                  <a:cubicBezTo>
                    <a:pt x="1454" y="2595"/>
                    <a:pt x="1454" y="2593"/>
                    <a:pt x="1455" y="2591"/>
                  </a:cubicBezTo>
                  <a:cubicBezTo>
                    <a:pt x="1456" y="2588"/>
                    <a:pt x="1457" y="2586"/>
                    <a:pt x="1457" y="2584"/>
                  </a:cubicBezTo>
                  <a:cubicBezTo>
                    <a:pt x="1458" y="2582"/>
                    <a:pt x="1459" y="2580"/>
                    <a:pt x="1460" y="2579"/>
                  </a:cubicBezTo>
                  <a:cubicBezTo>
                    <a:pt x="1461" y="2578"/>
                    <a:pt x="1461" y="2577"/>
                    <a:pt x="1462" y="2576"/>
                  </a:cubicBezTo>
                  <a:cubicBezTo>
                    <a:pt x="1462" y="2575"/>
                    <a:pt x="1463" y="2575"/>
                    <a:pt x="1463" y="2574"/>
                  </a:cubicBezTo>
                  <a:cubicBezTo>
                    <a:pt x="1463" y="2573"/>
                    <a:pt x="1464" y="2573"/>
                    <a:pt x="1464" y="2572"/>
                  </a:cubicBezTo>
                  <a:cubicBezTo>
                    <a:pt x="1465" y="2571"/>
                    <a:pt x="1465" y="2571"/>
                    <a:pt x="1465" y="2570"/>
                  </a:cubicBezTo>
                  <a:cubicBezTo>
                    <a:pt x="1465" y="2570"/>
                    <a:pt x="1465" y="2570"/>
                    <a:pt x="1466" y="2570"/>
                  </a:cubicBezTo>
                  <a:cubicBezTo>
                    <a:pt x="1465" y="2573"/>
                    <a:pt x="1465" y="2575"/>
                    <a:pt x="1465" y="2577"/>
                  </a:cubicBezTo>
                  <a:cubicBezTo>
                    <a:pt x="1465" y="2580"/>
                    <a:pt x="1465" y="2582"/>
                    <a:pt x="1465" y="2584"/>
                  </a:cubicBezTo>
                  <a:cubicBezTo>
                    <a:pt x="1465" y="2586"/>
                    <a:pt x="1465" y="2588"/>
                    <a:pt x="1465" y="2589"/>
                  </a:cubicBezTo>
                  <a:cubicBezTo>
                    <a:pt x="1466" y="2591"/>
                    <a:pt x="1466" y="2593"/>
                    <a:pt x="1466" y="2594"/>
                  </a:cubicBezTo>
                  <a:cubicBezTo>
                    <a:pt x="1466" y="2596"/>
                    <a:pt x="1467" y="2597"/>
                    <a:pt x="1467" y="2598"/>
                  </a:cubicBezTo>
                  <a:cubicBezTo>
                    <a:pt x="1467" y="2599"/>
                    <a:pt x="1467" y="2600"/>
                    <a:pt x="1467" y="2600"/>
                  </a:cubicBezTo>
                  <a:cubicBezTo>
                    <a:pt x="1467" y="2601"/>
                    <a:pt x="1467" y="2601"/>
                    <a:pt x="1468" y="2602"/>
                  </a:cubicBezTo>
                  <a:cubicBezTo>
                    <a:pt x="1468" y="2603"/>
                    <a:pt x="1468" y="2603"/>
                    <a:pt x="1468" y="2604"/>
                  </a:cubicBezTo>
                  <a:cubicBezTo>
                    <a:pt x="1469" y="2605"/>
                    <a:pt x="1469" y="2606"/>
                    <a:pt x="1469" y="2606"/>
                  </a:cubicBezTo>
                  <a:cubicBezTo>
                    <a:pt x="1469" y="2606"/>
                    <a:pt x="1469" y="2605"/>
                    <a:pt x="1469" y="2604"/>
                  </a:cubicBezTo>
                  <a:cubicBezTo>
                    <a:pt x="1469" y="2603"/>
                    <a:pt x="1468" y="2601"/>
                    <a:pt x="1468" y="2598"/>
                  </a:cubicBezTo>
                  <a:cubicBezTo>
                    <a:pt x="1468" y="2597"/>
                    <a:pt x="1468" y="2596"/>
                    <a:pt x="1468" y="2594"/>
                  </a:cubicBezTo>
                  <a:cubicBezTo>
                    <a:pt x="1468" y="2593"/>
                    <a:pt x="1468" y="2591"/>
                    <a:pt x="1468" y="2589"/>
                  </a:cubicBezTo>
                  <a:cubicBezTo>
                    <a:pt x="1469" y="2587"/>
                    <a:pt x="1469" y="2586"/>
                    <a:pt x="1469" y="2584"/>
                  </a:cubicBezTo>
                  <a:cubicBezTo>
                    <a:pt x="1469" y="2582"/>
                    <a:pt x="1469" y="2580"/>
                    <a:pt x="1470" y="2578"/>
                  </a:cubicBezTo>
                  <a:cubicBezTo>
                    <a:pt x="1470" y="2574"/>
                    <a:pt x="1471" y="2569"/>
                    <a:pt x="1472" y="2564"/>
                  </a:cubicBezTo>
                  <a:cubicBezTo>
                    <a:pt x="1473" y="2560"/>
                    <a:pt x="1475" y="2555"/>
                    <a:pt x="1476" y="2550"/>
                  </a:cubicBezTo>
                  <a:cubicBezTo>
                    <a:pt x="1477" y="2548"/>
                    <a:pt x="1477" y="2547"/>
                    <a:pt x="1478" y="2546"/>
                  </a:cubicBezTo>
                  <a:cubicBezTo>
                    <a:pt x="1478" y="2548"/>
                    <a:pt x="1477" y="2551"/>
                    <a:pt x="1477" y="2554"/>
                  </a:cubicBezTo>
                  <a:cubicBezTo>
                    <a:pt x="1477" y="2555"/>
                    <a:pt x="1477" y="2556"/>
                    <a:pt x="1477" y="2557"/>
                  </a:cubicBezTo>
                  <a:cubicBezTo>
                    <a:pt x="1477" y="2558"/>
                    <a:pt x="1477" y="2559"/>
                    <a:pt x="1477" y="2561"/>
                  </a:cubicBezTo>
                  <a:cubicBezTo>
                    <a:pt x="1477" y="2563"/>
                    <a:pt x="1477" y="2565"/>
                    <a:pt x="1477" y="2567"/>
                  </a:cubicBezTo>
                  <a:cubicBezTo>
                    <a:pt x="1477" y="2570"/>
                    <a:pt x="1477" y="2572"/>
                    <a:pt x="1477" y="2574"/>
                  </a:cubicBezTo>
                  <a:cubicBezTo>
                    <a:pt x="1477" y="2575"/>
                    <a:pt x="1477" y="2576"/>
                    <a:pt x="1477" y="2577"/>
                  </a:cubicBezTo>
                  <a:cubicBezTo>
                    <a:pt x="1477" y="2579"/>
                    <a:pt x="1478" y="2580"/>
                    <a:pt x="1478" y="2581"/>
                  </a:cubicBezTo>
                  <a:cubicBezTo>
                    <a:pt x="1478" y="2583"/>
                    <a:pt x="1478" y="2585"/>
                    <a:pt x="1478" y="2587"/>
                  </a:cubicBezTo>
                  <a:cubicBezTo>
                    <a:pt x="1478" y="2589"/>
                    <a:pt x="1478" y="2591"/>
                    <a:pt x="1479" y="2592"/>
                  </a:cubicBezTo>
                  <a:cubicBezTo>
                    <a:pt x="1479" y="2596"/>
                    <a:pt x="1479" y="2599"/>
                    <a:pt x="1480" y="2601"/>
                  </a:cubicBezTo>
                  <a:cubicBezTo>
                    <a:pt x="1480" y="2602"/>
                    <a:pt x="1480" y="2602"/>
                    <a:pt x="1480" y="2603"/>
                  </a:cubicBezTo>
                  <a:cubicBezTo>
                    <a:pt x="1480" y="2603"/>
                    <a:pt x="1481" y="2604"/>
                    <a:pt x="1481" y="2604"/>
                  </a:cubicBezTo>
                  <a:cubicBezTo>
                    <a:pt x="1481" y="2604"/>
                    <a:pt x="1481" y="2603"/>
                    <a:pt x="1481" y="2603"/>
                  </a:cubicBezTo>
                  <a:cubicBezTo>
                    <a:pt x="1481" y="2602"/>
                    <a:pt x="1481" y="2602"/>
                    <a:pt x="1481" y="2601"/>
                  </a:cubicBezTo>
                  <a:cubicBezTo>
                    <a:pt x="1482" y="2599"/>
                    <a:pt x="1483" y="2596"/>
                    <a:pt x="1483" y="2592"/>
                  </a:cubicBezTo>
                  <a:cubicBezTo>
                    <a:pt x="1483" y="2591"/>
                    <a:pt x="1484" y="2589"/>
                    <a:pt x="1484" y="2587"/>
                  </a:cubicBezTo>
                  <a:cubicBezTo>
                    <a:pt x="1484" y="2585"/>
                    <a:pt x="1484" y="2583"/>
                    <a:pt x="1485" y="2581"/>
                  </a:cubicBezTo>
                  <a:cubicBezTo>
                    <a:pt x="1485" y="2580"/>
                    <a:pt x="1485" y="2579"/>
                    <a:pt x="1485" y="2577"/>
                  </a:cubicBezTo>
                  <a:cubicBezTo>
                    <a:pt x="1485" y="2576"/>
                    <a:pt x="1485" y="2575"/>
                    <a:pt x="1485" y="2574"/>
                  </a:cubicBezTo>
                  <a:cubicBezTo>
                    <a:pt x="1485" y="2572"/>
                    <a:pt x="1485" y="2570"/>
                    <a:pt x="1485" y="2567"/>
                  </a:cubicBezTo>
                  <a:cubicBezTo>
                    <a:pt x="1485" y="2565"/>
                    <a:pt x="1485" y="2563"/>
                    <a:pt x="1485" y="2560"/>
                  </a:cubicBezTo>
                  <a:cubicBezTo>
                    <a:pt x="1485" y="2559"/>
                    <a:pt x="1485" y="2558"/>
                    <a:pt x="1485" y="2557"/>
                  </a:cubicBezTo>
                  <a:cubicBezTo>
                    <a:pt x="1484" y="2556"/>
                    <a:pt x="1484" y="2555"/>
                    <a:pt x="1484" y="2554"/>
                  </a:cubicBezTo>
                  <a:cubicBezTo>
                    <a:pt x="1484" y="2550"/>
                    <a:pt x="1483" y="2546"/>
                    <a:pt x="1483" y="2542"/>
                  </a:cubicBezTo>
                  <a:cubicBezTo>
                    <a:pt x="1482" y="2540"/>
                    <a:pt x="1482" y="2538"/>
                    <a:pt x="1481" y="2536"/>
                  </a:cubicBezTo>
                  <a:cubicBezTo>
                    <a:pt x="1481" y="2535"/>
                    <a:pt x="1481" y="2535"/>
                    <a:pt x="1482" y="2534"/>
                  </a:cubicBezTo>
                  <a:cubicBezTo>
                    <a:pt x="1483" y="2529"/>
                    <a:pt x="1485" y="2524"/>
                    <a:pt x="1487" y="2518"/>
                  </a:cubicBezTo>
                  <a:cubicBezTo>
                    <a:pt x="1489" y="2513"/>
                    <a:pt x="1491" y="2507"/>
                    <a:pt x="1493" y="2502"/>
                  </a:cubicBezTo>
                  <a:cubicBezTo>
                    <a:pt x="1494" y="2499"/>
                    <a:pt x="1494" y="2496"/>
                    <a:pt x="1495" y="2494"/>
                  </a:cubicBezTo>
                  <a:cubicBezTo>
                    <a:pt x="1496" y="2492"/>
                    <a:pt x="1496" y="2491"/>
                    <a:pt x="1496" y="2490"/>
                  </a:cubicBezTo>
                  <a:cubicBezTo>
                    <a:pt x="1497" y="2488"/>
                    <a:pt x="1497" y="2487"/>
                    <a:pt x="1497" y="2486"/>
                  </a:cubicBezTo>
                  <a:cubicBezTo>
                    <a:pt x="1498" y="2481"/>
                    <a:pt x="1499" y="2476"/>
                    <a:pt x="1499" y="2472"/>
                  </a:cubicBezTo>
                  <a:cubicBezTo>
                    <a:pt x="1501" y="2478"/>
                    <a:pt x="1503" y="2484"/>
                    <a:pt x="1505" y="2490"/>
                  </a:cubicBezTo>
                  <a:cubicBezTo>
                    <a:pt x="1505" y="2492"/>
                    <a:pt x="1505" y="2494"/>
                    <a:pt x="1505" y="2496"/>
                  </a:cubicBezTo>
                  <a:cubicBezTo>
                    <a:pt x="1506" y="2503"/>
                    <a:pt x="1506" y="2510"/>
                    <a:pt x="1506" y="2517"/>
                  </a:cubicBezTo>
                  <a:cubicBezTo>
                    <a:pt x="1507" y="2524"/>
                    <a:pt x="1507" y="2531"/>
                    <a:pt x="1507" y="2538"/>
                  </a:cubicBezTo>
                  <a:cubicBezTo>
                    <a:pt x="1507" y="2542"/>
                    <a:pt x="1507" y="2545"/>
                    <a:pt x="1507" y="2548"/>
                  </a:cubicBezTo>
                  <a:cubicBezTo>
                    <a:pt x="1507" y="2552"/>
                    <a:pt x="1507" y="2555"/>
                    <a:pt x="1507" y="2558"/>
                  </a:cubicBezTo>
                  <a:cubicBezTo>
                    <a:pt x="1507" y="2562"/>
                    <a:pt x="1507" y="2565"/>
                    <a:pt x="1507" y="2568"/>
                  </a:cubicBezTo>
                  <a:cubicBezTo>
                    <a:pt x="1507" y="2571"/>
                    <a:pt x="1506" y="2574"/>
                    <a:pt x="1506" y="2577"/>
                  </a:cubicBezTo>
                  <a:cubicBezTo>
                    <a:pt x="1506" y="2583"/>
                    <a:pt x="1505" y="2589"/>
                    <a:pt x="1504" y="2594"/>
                  </a:cubicBezTo>
                  <a:cubicBezTo>
                    <a:pt x="1503" y="2599"/>
                    <a:pt x="1502" y="2604"/>
                    <a:pt x="1501" y="2608"/>
                  </a:cubicBezTo>
                  <a:cubicBezTo>
                    <a:pt x="1501" y="2612"/>
                    <a:pt x="1500" y="2616"/>
                    <a:pt x="1499" y="2619"/>
                  </a:cubicBezTo>
                  <a:cubicBezTo>
                    <a:pt x="1498" y="2622"/>
                    <a:pt x="1497" y="2624"/>
                    <a:pt x="1496" y="2625"/>
                  </a:cubicBezTo>
                  <a:cubicBezTo>
                    <a:pt x="1495" y="2627"/>
                    <a:pt x="1495" y="2627"/>
                    <a:pt x="1495" y="2627"/>
                  </a:cubicBezTo>
                  <a:cubicBezTo>
                    <a:pt x="1495" y="2627"/>
                    <a:pt x="1495" y="2627"/>
                    <a:pt x="1495" y="2627"/>
                  </a:cubicBezTo>
                  <a:cubicBezTo>
                    <a:pt x="1496" y="2627"/>
                    <a:pt x="1496" y="2626"/>
                    <a:pt x="1497" y="2625"/>
                  </a:cubicBezTo>
                  <a:cubicBezTo>
                    <a:pt x="1498" y="2624"/>
                    <a:pt x="1499" y="2622"/>
                    <a:pt x="1500" y="2619"/>
                  </a:cubicBezTo>
                  <a:cubicBezTo>
                    <a:pt x="1501" y="2618"/>
                    <a:pt x="1502" y="2616"/>
                    <a:pt x="1502" y="2614"/>
                  </a:cubicBezTo>
                  <a:cubicBezTo>
                    <a:pt x="1503" y="2613"/>
                    <a:pt x="1504" y="2611"/>
                    <a:pt x="1504" y="2609"/>
                  </a:cubicBezTo>
                  <a:cubicBezTo>
                    <a:pt x="1506" y="2605"/>
                    <a:pt x="1507" y="2600"/>
                    <a:pt x="1509" y="2595"/>
                  </a:cubicBezTo>
                  <a:cubicBezTo>
                    <a:pt x="1509" y="2593"/>
                    <a:pt x="1509" y="2592"/>
                    <a:pt x="1510" y="2591"/>
                  </a:cubicBezTo>
                  <a:cubicBezTo>
                    <a:pt x="1510" y="2589"/>
                    <a:pt x="1510" y="2588"/>
                    <a:pt x="1510" y="2587"/>
                  </a:cubicBezTo>
                  <a:cubicBezTo>
                    <a:pt x="1511" y="2584"/>
                    <a:pt x="1512" y="2581"/>
                    <a:pt x="1512" y="2578"/>
                  </a:cubicBezTo>
                  <a:cubicBezTo>
                    <a:pt x="1513" y="2575"/>
                    <a:pt x="1513" y="2572"/>
                    <a:pt x="1513" y="2568"/>
                  </a:cubicBezTo>
                  <a:cubicBezTo>
                    <a:pt x="1514" y="2565"/>
                    <a:pt x="1514" y="2562"/>
                    <a:pt x="1514" y="2559"/>
                  </a:cubicBezTo>
                  <a:cubicBezTo>
                    <a:pt x="1515" y="2552"/>
                    <a:pt x="1515" y="2545"/>
                    <a:pt x="1515" y="2538"/>
                  </a:cubicBezTo>
                  <a:cubicBezTo>
                    <a:pt x="1515" y="2531"/>
                    <a:pt x="1515" y="2524"/>
                    <a:pt x="1514" y="2517"/>
                  </a:cubicBezTo>
                  <a:cubicBezTo>
                    <a:pt x="1514" y="2510"/>
                    <a:pt x="1513" y="2503"/>
                    <a:pt x="1513" y="2496"/>
                  </a:cubicBezTo>
                  <a:cubicBezTo>
                    <a:pt x="1512" y="2492"/>
                    <a:pt x="1512" y="2489"/>
                    <a:pt x="1512" y="2486"/>
                  </a:cubicBezTo>
                  <a:cubicBezTo>
                    <a:pt x="1512" y="2485"/>
                    <a:pt x="1512" y="2485"/>
                    <a:pt x="1512" y="2485"/>
                  </a:cubicBezTo>
                  <a:cubicBezTo>
                    <a:pt x="1511" y="2462"/>
                    <a:pt x="1508" y="2442"/>
                    <a:pt x="1511" y="2422"/>
                  </a:cubicBezTo>
                  <a:cubicBezTo>
                    <a:pt x="1511" y="2422"/>
                    <a:pt x="1511" y="2423"/>
                    <a:pt x="1511" y="2423"/>
                  </a:cubicBezTo>
                  <a:cubicBezTo>
                    <a:pt x="1511" y="2423"/>
                    <a:pt x="1511" y="2423"/>
                    <a:pt x="1511" y="2424"/>
                  </a:cubicBezTo>
                  <a:cubicBezTo>
                    <a:pt x="1511" y="2425"/>
                    <a:pt x="1511" y="2425"/>
                    <a:pt x="1512" y="2426"/>
                  </a:cubicBezTo>
                  <a:cubicBezTo>
                    <a:pt x="1512" y="2429"/>
                    <a:pt x="1513" y="2433"/>
                    <a:pt x="1515" y="2437"/>
                  </a:cubicBezTo>
                  <a:cubicBezTo>
                    <a:pt x="1517" y="2441"/>
                    <a:pt x="1519" y="2445"/>
                    <a:pt x="1521" y="2449"/>
                  </a:cubicBezTo>
                  <a:cubicBezTo>
                    <a:pt x="1523" y="2453"/>
                    <a:pt x="1526" y="2457"/>
                    <a:pt x="1528" y="2461"/>
                  </a:cubicBezTo>
                  <a:cubicBezTo>
                    <a:pt x="1530" y="2463"/>
                    <a:pt x="1531" y="2465"/>
                    <a:pt x="1532" y="2467"/>
                  </a:cubicBezTo>
                  <a:cubicBezTo>
                    <a:pt x="1534" y="2469"/>
                    <a:pt x="1535" y="2472"/>
                    <a:pt x="1536" y="2474"/>
                  </a:cubicBezTo>
                  <a:cubicBezTo>
                    <a:pt x="1537" y="2475"/>
                    <a:pt x="1537" y="2476"/>
                    <a:pt x="1538" y="2477"/>
                  </a:cubicBezTo>
                  <a:cubicBezTo>
                    <a:pt x="1539" y="2478"/>
                    <a:pt x="1539" y="2480"/>
                    <a:pt x="1540" y="2481"/>
                  </a:cubicBezTo>
                  <a:cubicBezTo>
                    <a:pt x="1540" y="2482"/>
                    <a:pt x="1541" y="2483"/>
                    <a:pt x="1541" y="2484"/>
                  </a:cubicBezTo>
                  <a:cubicBezTo>
                    <a:pt x="1543" y="2488"/>
                    <a:pt x="1543" y="2488"/>
                    <a:pt x="1543" y="2488"/>
                  </a:cubicBezTo>
                  <a:cubicBezTo>
                    <a:pt x="1544" y="2489"/>
                    <a:pt x="1544" y="2490"/>
                    <a:pt x="1545" y="2491"/>
                  </a:cubicBezTo>
                  <a:cubicBezTo>
                    <a:pt x="1545" y="2492"/>
                    <a:pt x="1546" y="2494"/>
                    <a:pt x="1547" y="2495"/>
                  </a:cubicBezTo>
                  <a:cubicBezTo>
                    <a:pt x="1547" y="2496"/>
                    <a:pt x="1548" y="2497"/>
                    <a:pt x="1548" y="2498"/>
                  </a:cubicBezTo>
                  <a:cubicBezTo>
                    <a:pt x="1548" y="2498"/>
                    <a:pt x="1548" y="2499"/>
                    <a:pt x="1548" y="2499"/>
                  </a:cubicBezTo>
                  <a:cubicBezTo>
                    <a:pt x="1548" y="2500"/>
                    <a:pt x="1548" y="2501"/>
                    <a:pt x="1547" y="2503"/>
                  </a:cubicBezTo>
                  <a:cubicBezTo>
                    <a:pt x="1547" y="2505"/>
                    <a:pt x="1547" y="2508"/>
                    <a:pt x="1546" y="2512"/>
                  </a:cubicBezTo>
                  <a:cubicBezTo>
                    <a:pt x="1546" y="2515"/>
                    <a:pt x="1545" y="2518"/>
                    <a:pt x="1544" y="2521"/>
                  </a:cubicBezTo>
                  <a:cubicBezTo>
                    <a:pt x="1543" y="2525"/>
                    <a:pt x="1543" y="2528"/>
                    <a:pt x="1542" y="2532"/>
                  </a:cubicBezTo>
                  <a:cubicBezTo>
                    <a:pt x="1541" y="2535"/>
                    <a:pt x="1541" y="2539"/>
                    <a:pt x="1540" y="2543"/>
                  </a:cubicBezTo>
                  <a:cubicBezTo>
                    <a:pt x="1539" y="2546"/>
                    <a:pt x="1538" y="2550"/>
                    <a:pt x="1538" y="2554"/>
                  </a:cubicBezTo>
                  <a:cubicBezTo>
                    <a:pt x="1538" y="2555"/>
                    <a:pt x="1537" y="2557"/>
                    <a:pt x="1537" y="2559"/>
                  </a:cubicBezTo>
                  <a:cubicBezTo>
                    <a:pt x="1537" y="2560"/>
                    <a:pt x="1537" y="2561"/>
                    <a:pt x="1537" y="2562"/>
                  </a:cubicBezTo>
                  <a:cubicBezTo>
                    <a:pt x="1537" y="2563"/>
                    <a:pt x="1537" y="2564"/>
                    <a:pt x="1537" y="2564"/>
                  </a:cubicBezTo>
                  <a:cubicBezTo>
                    <a:pt x="1536" y="2568"/>
                    <a:pt x="1536" y="2571"/>
                    <a:pt x="1536" y="2575"/>
                  </a:cubicBezTo>
                  <a:cubicBezTo>
                    <a:pt x="1536" y="2578"/>
                    <a:pt x="1537" y="2581"/>
                    <a:pt x="1537" y="2584"/>
                  </a:cubicBezTo>
                  <a:cubicBezTo>
                    <a:pt x="1537" y="2585"/>
                    <a:pt x="1537" y="2587"/>
                    <a:pt x="1538" y="2588"/>
                  </a:cubicBezTo>
                  <a:cubicBezTo>
                    <a:pt x="1538" y="2589"/>
                    <a:pt x="1538" y="2590"/>
                    <a:pt x="1538" y="2592"/>
                  </a:cubicBezTo>
                  <a:cubicBezTo>
                    <a:pt x="1539" y="2593"/>
                    <a:pt x="1539" y="2594"/>
                    <a:pt x="1539" y="2595"/>
                  </a:cubicBezTo>
                  <a:cubicBezTo>
                    <a:pt x="1540" y="2596"/>
                    <a:pt x="1540" y="2597"/>
                    <a:pt x="1540" y="2597"/>
                  </a:cubicBezTo>
                  <a:cubicBezTo>
                    <a:pt x="1541" y="2599"/>
                    <a:pt x="1541" y="2600"/>
                    <a:pt x="1542" y="2601"/>
                  </a:cubicBezTo>
                  <a:cubicBezTo>
                    <a:pt x="1542" y="2602"/>
                    <a:pt x="1542" y="2602"/>
                    <a:pt x="1542" y="2602"/>
                  </a:cubicBezTo>
                  <a:cubicBezTo>
                    <a:pt x="1542" y="2602"/>
                    <a:pt x="1542" y="2602"/>
                    <a:pt x="1542" y="2601"/>
                  </a:cubicBezTo>
                  <a:cubicBezTo>
                    <a:pt x="1542" y="2600"/>
                    <a:pt x="1542" y="2599"/>
                    <a:pt x="1542" y="2597"/>
                  </a:cubicBezTo>
                  <a:cubicBezTo>
                    <a:pt x="1542" y="2596"/>
                    <a:pt x="1542" y="2595"/>
                    <a:pt x="1542" y="2594"/>
                  </a:cubicBezTo>
                  <a:cubicBezTo>
                    <a:pt x="1542" y="2593"/>
                    <a:pt x="1542" y="2592"/>
                    <a:pt x="1541" y="2591"/>
                  </a:cubicBezTo>
                  <a:cubicBezTo>
                    <a:pt x="1542" y="2590"/>
                    <a:pt x="1542" y="2589"/>
                    <a:pt x="1542" y="2588"/>
                  </a:cubicBezTo>
                  <a:cubicBezTo>
                    <a:pt x="1542" y="2586"/>
                    <a:pt x="1542" y="2585"/>
                    <a:pt x="1542" y="2584"/>
                  </a:cubicBezTo>
                  <a:cubicBezTo>
                    <a:pt x="1542" y="2581"/>
                    <a:pt x="1542" y="2578"/>
                    <a:pt x="1542" y="2575"/>
                  </a:cubicBezTo>
                  <a:cubicBezTo>
                    <a:pt x="1543" y="2572"/>
                    <a:pt x="1543" y="2569"/>
                    <a:pt x="1544" y="2565"/>
                  </a:cubicBezTo>
                  <a:cubicBezTo>
                    <a:pt x="1544" y="2564"/>
                    <a:pt x="1544" y="2562"/>
                    <a:pt x="1544" y="2561"/>
                  </a:cubicBezTo>
                  <a:cubicBezTo>
                    <a:pt x="1545" y="2562"/>
                    <a:pt x="1545" y="2564"/>
                    <a:pt x="1546" y="2566"/>
                  </a:cubicBezTo>
                  <a:cubicBezTo>
                    <a:pt x="1547" y="2570"/>
                    <a:pt x="1549" y="2575"/>
                    <a:pt x="1551" y="2580"/>
                  </a:cubicBezTo>
                  <a:cubicBezTo>
                    <a:pt x="1552" y="2581"/>
                    <a:pt x="1552" y="2582"/>
                    <a:pt x="1553" y="2583"/>
                  </a:cubicBezTo>
                  <a:cubicBezTo>
                    <a:pt x="1553" y="2585"/>
                    <a:pt x="1554" y="2586"/>
                    <a:pt x="1554" y="2587"/>
                  </a:cubicBezTo>
                  <a:cubicBezTo>
                    <a:pt x="1555" y="2590"/>
                    <a:pt x="1557" y="2592"/>
                    <a:pt x="1558" y="2595"/>
                  </a:cubicBezTo>
                  <a:cubicBezTo>
                    <a:pt x="1559" y="2598"/>
                    <a:pt x="1560" y="2600"/>
                    <a:pt x="1562" y="2603"/>
                  </a:cubicBezTo>
                  <a:cubicBezTo>
                    <a:pt x="1562" y="2604"/>
                    <a:pt x="1563" y="2605"/>
                    <a:pt x="1564" y="2606"/>
                  </a:cubicBezTo>
                  <a:cubicBezTo>
                    <a:pt x="1564" y="2608"/>
                    <a:pt x="1565" y="2609"/>
                    <a:pt x="1565" y="2610"/>
                  </a:cubicBezTo>
                  <a:cubicBezTo>
                    <a:pt x="1567" y="2612"/>
                    <a:pt x="1568" y="2614"/>
                    <a:pt x="1569" y="2617"/>
                  </a:cubicBezTo>
                  <a:cubicBezTo>
                    <a:pt x="1570" y="2619"/>
                    <a:pt x="1571" y="2621"/>
                    <a:pt x="1571" y="2623"/>
                  </a:cubicBezTo>
                  <a:cubicBezTo>
                    <a:pt x="1572" y="2625"/>
                    <a:pt x="1573" y="2626"/>
                    <a:pt x="1573" y="2628"/>
                  </a:cubicBezTo>
                  <a:cubicBezTo>
                    <a:pt x="1573" y="2629"/>
                    <a:pt x="1574" y="2630"/>
                    <a:pt x="1574" y="2630"/>
                  </a:cubicBezTo>
                  <a:cubicBezTo>
                    <a:pt x="1574" y="2631"/>
                    <a:pt x="1574" y="2632"/>
                    <a:pt x="1574" y="2632"/>
                  </a:cubicBezTo>
                  <a:cubicBezTo>
                    <a:pt x="1574" y="2633"/>
                    <a:pt x="1574" y="2633"/>
                    <a:pt x="1574" y="2634"/>
                  </a:cubicBezTo>
                  <a:cubicBezTo>
                    <a:pt x="1574" y="2634"/>
                    <a:pt x="1574" y="2635"/>
                    <a:pt x="1574" y="2635"/>
                  </a:cubicBezTo>
                  <a:cubicBezTo>
                    <a:pt x="1574" y="2636"/>
                    <a:pt x="1574" y="2636"/>
                    <a:pt x="1574" y="2636"/>
                  </a:cubicBezTo>
                  <a:cubicBezTo>
                    <a:pt x="1574" y="2636"/>
                    <a:pt x="1575" y="2636"/>
                    <a:pt x="1575" y="2635"/>
                  </a:cubicBezTo>
                  <a:cubicBezTo>
                    <a:pt x="1575" y="2635"/>
                    <a:pt x="1575" y="2634"/>
                    <a:pt x="1576" y="2632"/>
                  </a:cubicBezTo>
                  <a:cubicBezTo>
                    <a:pt x="1576" y="2632"/>
                    <a:pt x="1576" y="2631"/>
                    <a:pt x="1576" y="2630"/>
                  </a:cubicBezTo>
                  <a:cubicBezTo>
                    <a:pt x="1576" y="2629"/>
                    <a:pt x="1576" y="2629"/>
                    <a:pt x="1576" y="2628"/>
                  </a:cubicBezTo>
                  <a:cubicBezTo>
                    <a:pt x="1576" y="2626"/>
                    <a:pt x="1576" y="2624"/>
                    <a:pt x="1576" y="2622"/>
                  </a:cubicBezTo>
                  <a:cubicBezTo>
                    <a:pt x="1575" y="2617"/>
                    <a:pt x="1574" y="2612"/>
                    <a:pt x="1572" y="2607"/>
                  </a:cubicBezTo>
                  <a:cubicBezTo>
                    <a:pt x="1571" y="2606"/>
                    <a:pt x="1571" y="2604"/>
                    <a:pt x="1570" y="2603"/>
                  </a:cubicBezTo>
                  <a:cubicBezTo>
                    <a:pt x="1570" y="2602"/>
                    <a:pt x="1569" y="2601"/>
                    <a:pt x="1569" y="2599"/>
                  </a:cubicBezTo>
                  <a:cubicBezTo>
                    <a:pt x="1567" y="2597"/>
                    <a:pt x="1566" y="2594"/>
                    <a:pt x="1565" y="2592"/>
                  </a:cubicBezTo>
                  <a:cubicBezTo>
                    <a:pt x="1564" y="2589"/>
                    <a:pt x="1563" y="2586"/>
                    <a:pt x="1561" y="2584"/>
                  </a:cubicBezTo>
                  <a:cubicBezTo>
                    <a:pt x="1561" y="2583"/>
                    <a:pt x="1560" y="2581"/>
                    <a:pt x="1559" y="2580"/>
                  </a:cubicBezTo>
                  <a:cubicBezTo>
                    <a:pt x="1559" y="2579"/>
                    <a:pt x="1558" y="2578"/>
                    <a:pt x="1558" y="2577"/>
                  </a:cubicBezTo>
                  <a:cubicBezTo>
                    <a:pt x="1555" y="2572"/>
                    <a:pt x="1552" y="2568"/>
                    <a:pt x="1550" y="2564"/>
                  </a:cubicBezTo>
                  <a:cubicBezTo>
                    <a:pt x="1548" y="2561"/>
                    <a:pt x="1547" y="2558"/>
                    <a:pt x="1545" y="2556"/>
                  </a:cubicBezTo>
                  <a:cubicBezTo>
                    <a:pt x="1545" y="2556"/>
                    <a:pt x="1545" y="2555"/>
                    <a:pt x="1546" y="2555"/>
                  </a:cubicBezTo>
                  <a:cubicBezTo>
                    <a:pt x="1546" y="2551"/>
                    <a:pt x="1547" y="2548"/>
                    <a:pt x="1548" y="2544"/>
                  </a:cubicBezTo>
                  <a:cubicBezTo>
                    <a:pt x="1548" y="2540"/>
                    <a:pt x="1549" y="2537"/>
                    <a:pt x="1550" y="2533"/>
                  </a:cubicBezTo>
                  <a:cubicBezTo>
                    <a:pt x="1550" y="2531"/>
                    <a:pt x="1550" y="2529"/>
                    <a:pt x="1550" y="2528"/>
                  </a:cubicBezTo>
                  <a:cubicBezTo>
                    <a:pt x="1551" y="2526"/>
                    <a:pt x="1551" y="2524"/>
                    <a:pt x="1551" y="2522"/>
                  </a:cubicBezTo>
                  <a:cubicBezTo>
                    <a:pt x="1552" y="2519"/>
                    <a:pt x="1552" y="2515"/>
                    <a:pt x="1552" y="2512"/>
                  </a:cubicBezTo>
                  <a:cubicBezTo>
                    <a:pt x="1552" y="2511"/>
                    <a:pt x="1552" y="2509"/>
                    <a:pt x="1552" y="2508"/>
                  </a:cubicBezTo>
                  <a:cubicBezTo>
                    <a:pt x="1553" y="2511"/>
                    <a:pt x="1554" y="2513"/>
                    <a:pt x="1555" y="2516"/>
                  </a:cubicBezTo>
                  <a:cubicBezTo>
                    <a:pt x="1557" y="2521"/>
                    <a:pt x="1558" y="2525"/>
                    <a:pt x="1560" y="2529"/>
                  </a:cubicBezTo>
                  <a:cubicBezTo>
                    <a:pt x="1561" y="2531"/>
                    <a:pt x="1561" y="2534"/>
                    <a:pt x="1562" y="2536"/>
                  </a:cubicBezTo>
                  <a:cubicBezTo>
                    <a:pt x="1562" y="2537"/>
                    <a:pt x="1562" y="2538"/>
                    <a:pt x="1563" y="2539"/>
                  </a:cubicBezTo>
                  <a:cubicBezTo>
                    <a:pt x="1563" y="2540"/>
                    <a:pt x="1563" y="2541"/>
                    <a:pt x="1564" y="2542"/>
                  </a:cubicBezTo>
                  <a:cubicBezTo>
                    <a:pt x="1565" y="2545"/>
                    <a:pt x="1566" y="2549"/>
                    <a:pt x="1566" y="2552"/>
                  </a:cubicBezTo>
                  <a:cubicBezTo>
                    <a:pt x="1567" y="2555"/>
                    <a:pt x="1568" y="2558"/>
                    <a:pt x="1568" y="2560"/>
                  </a:cubicBezTo>
                  <a:cubicBezTo>
                    <a:pt x="1569" y="2562"/>
                    <a:pt x="1569" y="2564"/>
                    <a:pt x="1570" y="2565"/>
                  </a:cubicBezTo>
                  <a:cubicBezTo>
                    <a:pt x="1570" y="2567"/>
                    <a:pt x="1570" y="2567"/>
                    <a:pt x="1570" y="2567"/>
                  </a:cubicBezTo>
                  <a:cubicBezTo>
                    <a:pt x="1570" y="2567"/>
                    <a:pt x="1570" y="2567"/>
                    <a:pt x="1570" y="2565"/>
                  </a:cubicBezTo>
                  <a:cubicBezTo>
                    <a:pt x="1570" y="2564"/>
                    <a:pt x="1570" y="2562"/>
                    <a:pt x="1570" y="2560"/>
                  </a:cubicBezTo>
                  <a:cubicBezTo>
                    <a:pt x="1570" y="2558"/>
                    <a:pt x="1570" y="2555"/>
                    <a:pt x="1569" y="2551"/>
                  </a:cubicBezTo>
                  <a:cubicBezTo>
                    <a:pt x="1569" y="2550"/>
                    <a:pt x="1569" y="2548"/>
                    <a:pt x="1569" y="2546"/>
                  </a:cubicBezTo>
                  <a:cubicBezTo>
                    <a:pt x="1569" y="2544"/>
                    <a:pt x="1568" y="2543"/>
                    <a:pt x="1568" y="2541"/>
                  </a:cubicBezTo>
                  <a:cubicBezTo>
                    <a:pt x="1568" y="2540"/>
                    <a:pt x="1568" y="2539"/>
                    <a:pt x="1568" y="2538"/>
                  </a:cubicBezTo>
                  <a:cubicBezTo>
                    <a:pt x="1567" y="2536"/>
                    <a:pt x="1567" y="2535"/>
                    <a:pt x="1567" y="2534"/>
                  </a:cubicBezTo>
                  <a:cubicBezTo>
                    <a:pt x="1567" y="2532"/>
                    <a:pt x="1566" y="2530"/>
                    <a:pt x="1566" y="2528"/>
                  </a:cubicBezTo>
                  <a:cubicBezTo>
                    <a:pt x="1565" y="2523"/>
                    <a:pt x="1563" y="2519"/>
                    <a:pt x="1562" y="2514"/>
                  </a:cubicBezTo>
                  <a:cubicBezTo>
                    <a:pt x="1561" y="2511"/>
                    <a:pt x="1560" y="2509"/>
                    <a:pt x="1559" y="2506"/>
                  </a:cubicBezTo>
                  <a:cubicBezTo>
                    <a:pt x="1559" y="2504"/>
                    <a:pt x="1558" y="2501"/>
                    <a:pt x="1557" y="2499"/>
                  </a:cubicBezTo>
                  <a:cubicBezTo>
                    <a:pt x="1556" y="2497"/>
                    <a:pt x="1555" y="2494"/>
                    <a:pt x="1554" y="2492"/>
                  </a:cubicBezTo>
                  <a:cubicBezTo>
                    <a:pt x="1553" y="2490"/>
                    <a:pt x="1553" y="2489"/>
                    <a:pt x="1552" y="2488"/>
                  </a:cubicBezTo>
                  <a:cubicBezTo>
                    <a:pt x="1552" y="2487"/>
                    <a:pt x="1551" y="2485"/>
                    <a:pt x="1550" y="2484"/>
                  </a:cubicBezTo>
                  <a:cubicBezTo>
                    <a:pt x="1549" y="2481"/>
                    <a:pt x="1549" y="2481"/>
                    <a:pt x="1549" y="2481"/>
                  </a:cubicBezTo>
                  <a:cubicBezTo>
                    <a:pt x="1548" y="2479"/>
                    <a:pt x="1547" y="2478"/>
                    <a:pt x="1547" y="2477"/>
                  </a:cubicBezTo>
                  <a:cubicBezTo>
                    <a:pt x="1546" y="2476"/>
                    <a:pt x="1545" y="2475"/>
                    <a:pt x="1545" y="2474"/>
                  </a:cubicBezTo>
                  <a:cubicBezTo>
                    <a:pt x="1544" y="2472"/>
                    <a:pt x="1543" y="2471"/>
                    <a:pt x="1543" y="2470"/>
                  </a:cubicBezTo>
                  <a:cubicBezTo>
                    <a:pt x="1542" y="2469"/>
                    <a:pt x="1541" y="2468"/>
                    <a:pt x="1541" y="2467"/>
                  </a:cubicBezTo>
                  <a:cubicBezTo>
                    <a:pt x="1540" y="2466"/>
                    <a:pt x="1539" y="2464"/>
                    <a:pt x="1539" y="2463"/>
                  </a:cubicBezTo>
                  <a:cubicBezTo>
                    <a:pt x="1537" y="2461"/>
                    <a:pt x="1536" y="2459"/>
                    <a:pt x="1534" y="2457"/>
                  </a:cubicBezTo>
                  <a:cubicBezTo>
                    <a:pt x="1531" y="2453"/>
                    <a:pt x="1529" y="2449"/>
                    <a:pt x="1526" y="2445"/>
                  </a:cubicBezTo>
                  <a:cubicBezTo>
                    <a:pt x="1523" y="2442"/>
                    <a:pt x="1521" y="2438"/>
                    <a:pt x="1519" y="2435"/>
                  </a:cubicBezTo>
                  <a:cubicBezTo>
                    <a:pt x="1517" y="2432"/>
                    <a:pt x="1516" y="2428"/>
                    <a:pt x="1515" y="2425"/>
                  </a:cubicBezTo>
                  <a:cubicBezTo>
                    <a:pt x="1514" y="2425"/>
                    <a:pt x="1514" y="2424"/>
                    <a:pt x="1514" y="2423"/>
                  </a:cubicBezTo>
                  <a:cubicBezTo>
                    <a:pt x="1514" y="2423"/>
                    <a:pt x="1513" y="2422"/>
                    <a:pt x="1513" y="2421"/>
                  </a:cubicBezTo>
                  <a:cubicBezTo>
                    <a:pt x="1513" y="2421"/>
                    <a:pt x="1513" y="2420"/>
                    <a:pt x="1513" y="2419"/>
                  </a:cubicBezTo>
                  <a:cubicBezTo>
                    <a:pt x="1513" y="2419"/>
                    <a:pt x="1513" y="2418"/>
                    <a:pt x="1513" y="2417"/>
                  </a:cubicBezTo>
                  <a:cubicBezTo>
                    <a:pt x="1512" y="2417"/>
                    <a:pt x="1512" y="2416"/>
                    <a:pt x="1512" y="2415"/>
                  </a:cubicBezTo>
                  <a:cubicBezTo>
                    <a:pt x="1513" y="2415"/>
                    <a:pt x="1513" y="2414"/>
                    <a:pt x="1513" y="2413"/>
                  </a:cubicBezTo>
                  <a:cubicBezTo>
                    <a:pt x="1516" y="2399"/>
                    <a:pt x="1517" y="2387"/>
                    <a:pt x="1516" y="2376"/>
                  </a:cubicBezTo>
                  <a:cubicBezTo>
                    <a:pt x="1516" y="2377"/>
                    <a:pt x="1516" y="2377"/>
                    <a:pt x="1516" y="2377"/>
                  </a:cubicBezTo>
                  <a:cubicBezTo>
                    <a:pt x="1517" y="2377"/>
                    <a:pt x="1517" y="2378"/>
                    <a:pt x="1518" y="2378"/>
                  </a:cubicBezTo>
                  <a:cubicBezTo>
                    <a:pt x="1518" y="2378"/>
                    <a:pt x="1518" y="2379"/>
                    <a:pt x="1519" y="2379"/>
                  </a:cubicBezTo>
                  <a:cubicBezTo>
                    <a:pt x="1521" y="2381"/>
                    <a:pt x="1523" y="2382"/>
                    <a:pt x="1525" y="2383"/>
                  </a:cubicBezTo>
                  <a:cubicBezTo>
                    <a:pt x="1527" y="2385"/>
                    <a:pt x="1529" y="2386"/>
                    <a:pt x="1532" y="2387"/>
                  </a:cubicBezTo>
                  <a:cubicBezTo>
                    <a:pt x="1533" y="2388"/>
                    <a:pt x="1534" y="2388"/>
                    <a:pt x="1535" y="2389"/>
                  </a:cubicBezTo>
                  <a:cubicBezTo>
                    <a:pt x="1537" y="2390"/>
                    <a:pt x="1538" y="2390"/>
                    <a:pt x="1539" y="2391"/>
                  </a:cubicBezTo>
                  <a:cubicBezTo>
                    <a:pt x="1540" y="2391"/>
                    <a:pt x="1540" y="2391"/>
                    <a:pt x="1540" y="2391"/>
                  </a:cubicBezTo>
                  <a:cubicBezTo>
                    <a:pt x="1541" y="2392"/>
                    <a:pt x="1541" y="2392"/>
                    <a:pt x="1541" y="2392"/>
                  </a:cubicBezTo>
                  <a:cubicBezTo>
                    <a:pt x="1541" y="2392"/>
                    <a:pt x="1542" y="2393"/>
                    <a:pt x="1542" y="2393"/>
                  </a:cubicBezTo>
                  <a:cubicBezTo>
                    <a:pt x="1544" y="2394"/>
                    <a:pt x="1544" y="2394"/>
                    <a:pt x="1544" y="2394"/>
                  </a:cubicBezTo>
                  <a:cubicBezTo>
                    <a:pt x="1545" y="2394"/>
                    <a:pt x="1545" y="2395"/>
                    <a:pt x="1546" y="2395"/>
                  </a:cubicBezTo>
                  <a:cubicBezTo>
                    <a:pt x="1547" y="2396"/>
                    <a:pt x="1547" y="2396"/>
                    <a:pt x="1547" y="2396"/>
                  </a:cubicBezTo>
                  <a:cubicBezTo>
                    <a:pt x="1547" y="2396"/>
                    <a:pt x="1547" y="2397"/>
                    <a:pt x="1547" y="2397"/>
                  </a:cubicBezTo>
                  <a:cubicBezTo>
                    <a:pt x="1547" y="2397"/>
                    <a:pt x="1547" y="2397"/>
                    <a:pt x="1547" y="2397"/>
                  </a:cubicBezTo>
                  <a:cubicBezTo>
                    <a:pt x="1547" y="2398"/>
                    <a:pt x="1547" y="2398"/>
                    <a:pt x="1547" y="2399"/>
                  </a:cubicBezTo>
                  <a:cubicBezTo>
                    <a:pt x="1547" y="2399"/>
                    <a:pt x="1546" y="2400"/>
                    <a:pt x="1546" y="2401"/>
                  </a:cubicBezTo>
                  <a:cubicBezTo>
                    <a:pt x="1546" y="2401"/>
                    <a:pt x="1546" y="2402"/>
                    <a:pt x="1546" y="2403"/>
                  </a:cubicBezTo>
                  <a:cubicBezTo>
                    <a:pt x="1545" y="2404"/>
                    <a:pt x="1545" y="2405"/>
                    <a:pt x="1545" y="2405"/>
                  </a:cubicBezTo>
                  <a:cubicBezTo>
                    <a:pt x="1545" y="2407"/>
                    <a:pt x="1545" y="2409"/>
                    <a:pt x="1545" y="2411"/>
                  </a:cubicBezTo>
                  <a:cubicBezTo>
                    <a:pt x="1544" y="2411"/>
                    <a:pt x="1544" y="2412"/>
                    <a:pt x="1544" y="2413"/>
                  </a:cubicBezTo>
                  <a:cubicBezTo>
                    <a:pt x="1544" y="2414"/>
                    <a:pt x="1544" y="2415"/>
                    <a:pt x="1544" y="2416"/>
                  </a:cubicBezTo>
                  <a:cubicBezTo>
                    <a:pt x="1544" y="2418"/>
                    <a:pt x="1544" y="2420"/>
                    <a:pt x="1545" y="2422"/>
                  </a:cubicBezTo>
                  <a:cubicBezTo>
                    <a:pt x="1545" y="2424"/>
                    <a:pt x="1545" y="2426"/>
                    <a:pt x="1545" y="2428"/>
                  </a:cubicBezTo>
                  <a:cubicBezTo>
                    <a:pt x="1545" y="2429"/>
                    <a:pt x="1546" y="2430"/>
                    <a:pt x="1546" y="2430"/>
                  </a:cubicBezTo>
                  <a:cubicBezTo>
                    <a:pt x="1546" y="2431"/>
                    <a:pt x="1546" y="2432"/>
                    <a:pt x="1546" y="2433"/>
                  </a:cubicBezTo>
                  <a:cubicBezTo>
                    <a:pt x="1547" y="2435"/>
                    <a:pt x="1547" y="2437"/>
                    <a:pt x="1548" y="2438"/>
                  </a:cubicBezTo>
                  <a:cubicBezTo>
                    <a:pt x="1548" y="2439"/>
                    <a:pt x="1549" y="2440"/>
                    <a:pt x="1549" y="2440"/>
                  </a:cubicBezTo>
                  <a:cubicBezTo>
                    <a:pt x="1549" y="2441"/>
                    <a:pt x="1549" y="2442"/>
                    <a:pt x="1550" y="2442"/>
                  </a:cubicBezTo>
                  <a:cubicBezTo>
                    <a:pt x="1550" y="2443"/>
                    <a:pt x="1550" y="2444"/>
                    <a:pt x="1551" y="2444"/>
                  </a:cubicBezTo>
                  <a:cubicBezTo>
                    <a:pt x="1551" y="2445"/>
                    <a:pt x="1551" y="2446"/>
                    <a:pt x="1551" y="2446"/>
                  </a:cubicBezTo>
                  <a:cubicBezTo>
                    <a:pt x="1552" y="2447"/>
                    <a:pt x="1553" y="2448"/>
                    <a:pt x="1553" y="2449"/>
                  </a:cubicBezTo>
                  <a:cubicBezTo>
                    <a:pt x="1554" y="2449"/>
                    <a:pt x="1554" y="2450"/>
                    <a:pt x="1554" y="2450"/>
                  </a:cubicBezTo>
                  <a:cubicBezTo>
                    <a:pt x="1554" y="2451"/>
                    <a:pt x="1555" y="2451"/>
                    <a:pt x="1555" y="2451"/>
                  </a:cubicBezTo>
                  <a:cubicBezTo>
                    <a:pt x="1555" y="2451"/>
                    <a:pt x="1555" y="2451"/>
                    <a:pt x="1555" y="2450"/>
                  </a:cubicBezTo>
                  <a:cubicBezTo>
                    <a:pt x="1555" y="2450"/>
                    <a:pt x="1555" y="2449"/>
                    <a:pt x="1555" y="2448"/>
                  </a:cubicBezTo>
                  <a:cubicBezTo>
                    <a:pt x="1555" y="2447"/>
                    <a:pt x="1554" y="2446"/>
                    <a:pt x="1554" y="2445"/>
                  </a:cubicBezTo>
                  <a:cubicBezTo>
                    <a:pt x="1554" y="2444"/>
                    <a:pt x="1554" y="2443"/>
                    <a:pt x="1554" y="2441"/>
                  </a:cubicBezTo>
                  <a:cubicBezTo>
                    <a:pt x="1554" y="2440"/>
                    <a:pt x="1554" y="2438"/>
                    <a:pt x="1554" y="2437"/>
                  </a:cubicBezTo>
                  <a:cubicBezTo>
                    <a:pt x="1554" y="2435"/>
                    <a:pt x="1554" y="2434"/>
                    <a:pt x="1553" y="2432"/>
                  </a:cubicBezTo>
                  <a:cubicBezTo>
                    <a:pt x="1553" y="2431"/>
                    <a:pt x="1553" y="2430"/>
                    <a:pt x="1553" y="2429"/>
                  </a:cubicBezTo>
                  <a:cubicBezTo>
                    <a:pt x="1553" y="2428"/>
                    <a:pt x="1553" y="2428"/>
                    <a:pt x="1553" y="2427"/>
                  </a:cubicBezTo>
                  <a:cubicBezTo>
                    <a:pt x="1553" y="2425"/>
                    <a:pt x="1553" y="2423"/>
                    <a:pt x="1552" y="2421"/>
                  </a:cubicBezTo>
                  <a:cubicBezTo>
                    <a:pt x="1552" y="2419"/>
                    <a:pt x="1552" y="2418"/>
                    <a:pt x="1552" y="2416"/>
                  </a:cubicBezTo>
                  <a:cubicBezTo>
                    <a:pt x="1552" y="2415"/>
                    <a:pt x="1552" y="2414"/>
                    <a:pt x="1552" y="2413"/>
                  </a:cubicBezTo>
                  <a:cubicBezTo>
                    <a:pt x="1552" y="2412"/>
                    <a:pt x="1552" y="2411"/>
                    <a:pt x="1552" y="2411"/>
                  </a:cubicBezTo>
                  <a:cubicBezTo>
                    <a:pt x="1551" y="2409"/>
                    <a:pt x="1551" y="2407"/>
                    <a:pt x="1551" y="2406"/>
                  </a:cubicBezTo>
                  <a:cubicBezTo>
                    <a:pt x="1551" y="2404"/>
                    <a:pt x="1551" y="2403"/>
                    <a:pt x="1551" y="2401"/>
                  </a:cubicBezTo>
                  <a:cubicBezTo>
                    <a:pt x="1551" y="2401"/>
                    <a:pt x="1551" y="2400"/>
                    <a:pt x="1551" y="2399"/>
                  </a:cubicBezTo>
                  <a:cubicBezTo>
                    <a:pt x="1551" y="2400"/>
                    <a:pt x="1551" y="2400"/>
                    <a:pt x="1552" y="2400"/>
                  </a:cubicBezTo>
                  <a:cubicBezTo>
                    <a:pt x="1552" y="2401"/>
                    <a:pt x="1553" y="2401"/>
                    <a:pt x="1553" y="2402"/>
                  </a:cubicBezTo>
                  <a:cubicBezTo>
                    <a:pt x="1553" y="2402"/>
                    <a:pt x="1554" y="2403"/>
                    <a:pt x="1554" y="2403"/>
                  </a:cubicBezTo>
                  <a:cubicBezTo>
                    <a:pt x="1555" y="2404"/>
                    <a:pt x="1555" y="2404"/>
                    <a:pt x="1556" y="2405"/>
                  </a:cubicBezTo>
                  <a:cubicBezTo>
                    <a:pt x="1556" y="2405"/>
                    <a:pt x="1556" y="2405"/>
                    <a:pt x="1556" y="2405"/>
                  </a:cubicBezTo>
                  <a:cubicBezTo>
                    <a:pt x="1557" y="2406"/>
                    <a:pt x="1557" y="2406"/>
                    <a:pt x="1557" y="2406"/>
                  </a:cubicBezTo>
                  <a:cubicBezTo>
                    <a:pt x="1557" y="2407"/>
                    <a:pt x="1558" y="2407"/>
                    <a:pt x="1558" y="2408"/>
                  </a:cubicBezTo>
                  <a:cubicBezTo>
                    <a:pt x="1558" y="2408"/>
                    <a:pt x="1559" y="2409"/>
                    <a:pt x="1559" y="2409"/>
                  </a:cubicBezTo>
                  <a:cubicBezTo>
                    <a:pt x="1559" y="2410"/>
                    <a:pt x="1560" y="2410"/>
                    <a:pt x="1560" y="2411"/>
                  </a:cubicBezTo>
                  <a:cubicBezTo>
                    <a:pt x="1560" y="2411"/>
                    <a:pt x="1561" y="2412"/>
                    <a:pt x="1561" y="2412"/>
                  </a:cubicBezTo>
                  <a:cubicBezTo>
                    <a:pt x="1562" y="2413"/>
                    <a:pt x="1562" y="2414"/>
                    <a:pt x="1563" y="2415"/>
                  </a:cubicBezTo>
                  <a:cubicBezTo>
                    <a:pt x="1563" y="2416"/>
                    <a:pt x="1564" y="2417"/>
                    <a:pt x="1564" y="2418"/>
                  </a:cubicBezTo>
                  <a:cubicBezTo>
                    <a:pt x="1565" y="2419"/>
                    <a:pt x="1565" y="2420"/>
                    <a:pt x="1565" y="2421"/>
                  </a:cubicBezTo>
                  <a:cubicBezTo>
                    <a:pt x="1566" y="2421"/>
                    <a:pt x="1566" y="2422"/>
                    <a:pt x="1566" y="2422"/>
                  </a:cubicBezTo>
                  <a:cubicBezTo>
                    <a:pt x="1566" y="2423"/>
                    <a:pt x="1566" y="2423"/>
                    <a:pt x="1566" y="2423"/>
                  </a:cubicBezTo>
                  <a:cubicBezTo>
                    <a:pt x="1567" y="2425"/>
                    <a:pt x="1567" y="2426"/>
                    <a:pt x="1568" y="2428"/>
                  </a:cubicBezTo>
                  <a:cubicBezTo>
                    <a:pt x="1568" y="2429"/>
                    <a:pt x="1569" y="2430"/>
                    <a:pt x="1569" y="2430"/>
                  </a:cubicBezTo>
                  <a:cubicBezTo>
                    <a:pt x="1569" y="2431"/>
                    <a:pt x="1569" y="2431"/>
                    <a:pt x="1569" y="2431"/>
                  </a:cubicBezTo>
                  <a:cubicBezTo>
                    <a:pt x="1569" y="2431"/>
                    <a:pt x="1569" y="2431"/>
                    <a:pt x="1569" y="2430"/>
                  </a:cubicBezTo>
                  <a:cubicBezTo>
                    <a:pt x="1569" y="2430"/>
                    <a:pt x="1569" y="2430"/>
                    <a:pt x="1569" y="2429"/>
                  </a:cubicBezTo>
                  <a:cubicBezTo>
                    <a:pt x="1569" y="2429"/>
                    <a:pt x="1569" y="2428"/>
                    <a:pt x="1569" y="2427"/>
                  </a:cubicBezTo>
                  <a:cubicBezTo>
                    <a:pt x="1569" y="2426"/>
                    <a:pt x="1570" y="2425"/>
                    <a:pt x="1569" y="2423"/>
                  </a:cubicBezTo>
                  <a:cubicBezTo>
                    <a:pt x="1569" y="2422"/>
                    <a:pt x="1569" y="2421"/>
                    <a:pt x="1569" y="2420"/>
                  </a:cubicBezTo>
                  <a:cubicBezTo>
                    <a:pt x="1569" y="2419"/>
                    <a:pt x="1569" y="2418"/>
                    <a:pt x="1568" y="2417"/>
                  </a:cubicBezTo>
                  <a:cubicBezTo>
                    <a:pt x="1568" y="2414"/>
                    <a:pt x="1567" y="2412"/>
                    <a:pt x="1566" y="2410"/>
                  </a:cubicBezTo>
                  <a:cubicBezTo>
                    <a:pt x="1566" y="2409"/>
                    <a:pt x="1566" y="2408"/>
                    <a:pt x="1565" y="2408"/>
                  </a:cubicBezTo>
                  <a:cubicBezTo>
                    <a:pt x="1565" y="2407"/>
                    <a:pt x="1565" y="2407"/>
                    <a:pt x="1565" y="2406"/>
                  </a:cubicBezTo>
                  <a:cubicBezTo>
                    <a:pt x="1564" y="2405"/>
                    <a:pt x="1563" y="2403"/>
                    <a:pt x="1563" y="2402"/>
                  </a:cubicBezTo>
                  <a:cubicBezTo>
                    <a:pt x="1562" y="2401"/>
                    <a:pt x="1562" y="2401"/>
                    <a:pt x="1562" y="2401"/>
                  </a:cubicBezTo>
                  <a:cubicBezTo>
                    <a:pt x="1561" y="2400"/>
                    <a:pt x="1561" y="2400"/>
                    <a:pt x="1561" y="2400"/>
                  </a:cubicBezTo>
                  <a:cubicBezTo>
                    <a:pt x="1561" y="2400"/>
                    <a:pt x="1560" y="2399"/>
                    <a:pt x="1560" y="2399"/>
                  </a:cubicBezTo>
                  <a:cubicBezTo>
                    <a:pt x="1559" y="2397"/>
                    <a:pt x="1558" y="2396"/>
                    <a:pt x="1557" y="2395"/>
                  </a:cubicBezTo>
                  <a:cubicBezTo>
                    <a:pt x="1556" y="2394"/>
                    <a:pt x="1555" y="2393"/>
                    <a:pt x="1554" y="2392"/>
                  </a:cubicBezTo>
                  <a:cubicBezTo>
                    <a:pt x="1553" y="2391"/>
                    <a:pt x="1553" y="2391"/>
                    <a:pt x="1552" y="2390"/>
                  </a:cubicBezTo>
                  <a:cubicBezTo>
                    <a:pt x="1550" y="2389"/>
                    <a:pt x="1550" y="2389"/>
                    <a:pt x="1550" y="2389"/>
                  </a:cubicBezTo>
                  <a:cubicBezTo>
                    <a:pt x="1550" y="2388"/>
                    <a:pt x="1549" y="2388"/>
                    <a:pt x="1548" y="2388"/>
                  </a:cubicBezTo>
                  <a:cubicBezTo>
                    <a:pt x="1546" y="2386"/>
                    <a:pt x="1546" y="2386"/>
                    <a:pt x="1546" y="2386"/>
                  </a:cubicBezTo>
                  <a:cubicBezTo>
                    <a:pt x="1546" y="2386"/>
                    <a:pt x="1545" y="2385"/>
                    <a:pt x="1545" y="2385"/>
                  </a:cubicBezTo>
                  <a:cubicBezTo>
                    <a:pt x="1544" y="2385"/>
                    <a:pt x="1544" y="2385"/>
                    <a:pt x="1544" y="2385"/>
                  </a:cubicBezTo>
                  <a:cubicBezTo>
                    <a:pt x="1543" y="2385"/>
                    <a:pt x="1543" y="2385"/>
                    <a:pt x="1543" y="2385"/>
                  </a:cubicBezTo>
                  <a:cubicBezTo>
                    <a:pt x="1543" y="2384"/>
                    <a:pt x="1543" y="2384"/>
                    <a:pt x="1543" y="2384"/>
                  </a:cubicBezTo>
                  <a:cubicBezTo>
                    <a:pt x="1543" y="2384"/>
                    <a:pt x="1543" y="2384"/>
                    <a:pt x="1543" y="2384"/>
                  </a:cubicBezTo>
                  <a:cubicBezTo>
                    <a:pt x="1543" y="2384"/>
                    <a:pt x="1543" y="2384"/>
                    <a:pt x="1543" y="2384"/>
                  </a:cubicBezTo>
                  <a:cubicBezTo>
                    <a:pt x="1543" y="2384"/>
                    <a:pt x="1543" y="2384"/>
                    <a:pt x="1543" y="2384"/>
                  </a:cubicBezTo>
                  <a:cubicBezTo>
                    <a:pt x="1541" y="2383"/>
                    <a:pt x="1540" y="2383"/>
                    <a:pt x="1539" y="2382"/>
                  </a:cubicBezTo>
                  <a:cubicBezTo>
                    <a:pt x="1537" y="2382"/>
                    <a:pt x="1536" y="2381"/>
                    <a:pt x="1535" y="2381"/>
                  </a:cubicBezTo>
                  <a:cubicBezTo>
                    <a:pt x="1532" y="2380"/>
                    <a:pt x="1530" y="2379"/>
                    <a:pt x="1527" y="2378"/>
                  </a:cubicBezTo>
                  <a:cubicBezTo>
                    <a:pt x="1525" y="2377"/>
                    <a:pt x="1523" y="2376"/>
                    <a:pt x="1521" y="2375"/>
                  </a:cubicBezTo>
                  <a:cubicBezTo>
                    <a:pt x="1520" y="2375"/>
                    <a:pt x="1520" y="2374"/>
                    <a:pt x="1519" y="2374"/>
                  </a:cubicBezTo>
                  <a:cubicBezTo>
                    <a:pt x="1518" y="2373"/>
                    <a:pt x="1517" y="2373"/>
                    <a:pt x="1517" y="2373"/>
                  </a:cubicBezTo>
                  <a:cubicBezTo>
                    <a:pt x="1516" y="2372"/>
                    <a:pt x="1516" y="2372"/>
                    <a:pt x="1515" y="2371"/>
                  </a:cubicBezTo>
                  <a:cubicBezTo>
                    <a:pt x="1512" y="2352"/>
                    <a:pt x="1502" y="2337"/>
                    <a:pt x="1490" y="2326"/>
                  </a:cubicBezTo>
                  <a:cubicBezTo>
                    <a:pt x="1492" y="2327"/>
                    <a:pt x="1494" y="2327"/>
                    <a:pt x="1497" y="2328"/>
                  </a:cubicBezTo>
                  <a:cubicBezTo>
                    <a:pt x="1498" y="2328"/>
                    <a:pt x="1500" y="2329"/>
                    <a:pt x="1502" y="2329"/>
                  </a:cubicBezTo>
                  <a:cubicBezTo>
                    <a:pt x="1504" y="2330"/>
                    <a:pt x="1506" y="2330"/>
                    <a:pt x="1507" y="2331"/>
                  </a:cubicBezTo>
                  <a:cubicBezTo>
                    <a:pt x="1511" y="2331"/>
                    <a:pt x="1515" y="2332"/>
                    <a:pt x="1518" y="2333"/>
                  </a:cubicBezTo>
                  <a:cubicBezTo>
                    <a:pt x="1518" y="2333"/>
                    <a:pt x="1519" y="2334"/>
                    <a:pt x="1519" y="2334"/>
                  </a:cubicBezTo>
                  <a:cubicBezTo>
                    <a:pt x="1519" y="2335"/>
                    <a:pt x="1520" y="2336"/>
                    <a:pt x="1520" y="2337"/>
                  </a:cubicBezTo>
                  <a:cubicBezTo>
                    <a:pt x="1521" y="2338"/>
                    <a:pt x="1522" y="2339"/>
                    <a:pt x="1522" y="2340"/>
                  </a:cubicBezTo>
                  <a:cubicBezTo>
                    <a:pt x="1523" y="2341"/>
                    <a:pt x="1523" y="2342"/>
                    <a:pt x="1524" y="2343"/>
                  </a:cubicBezTo>
                  <a:cubicBezTo>
                    <a:pt x="1525" y="2344"/>
                    <a:pt x="1525" y="2345"/>
                    <a:pt x="1526" y="2346"/>
                  </a:cubicBezTo>
                  <a:cubicBezTo>
                    <a:pt x="1526" y="2347"/>
                    <a:pt x="1527" y="2348"/>
                    <a:pt x="1527" y="2349"/>
                  </a:cubicBezTo>
                  <a:cubicBezTo>
                    <a:pt x="1528" y="2350"/>
                    <a:pt x="1528" y="2351"/>
                    <a:pt x="1529" y="2352"/>
                  </a:cubicBezTo>
                  <a:cubicBezTo>
                    <a:pt x="1529" y="2353"/>
                    <a:pt x="1529" y="2353"/>
                    <a:pt x="1530" y="2354"/>
                  </a:cubicBezTo>
                  <a:cubicBezTo>
                    <a:pt x="1530" y="2354"/>
                    <a:pt x="1530" y="2355"/>
                    <a:pt x="1530" y="2355"/>
                  </a:cubicBezTo>
                  <a:cubicBezTo>
                    <a:pt x="1531" y="2356"/>
                    <a:pt x="1531" y="2357"/>
                    <a:pt x="1532" y="2358"/>
                  </a:cubicBezTo>
                  <a:cubicBezTo>
                    <a:pt x="1532" y="2359"/>
                    <a:pt x="1532" y="2359"/>
                    <a:pt x="1532" y="2360"/>
                  </a:cubicBezTo>
                  <a:cubicBezTo>
                    <a:pt x="1532" y="2360"/>
                    <a:pt x="1532" y="2360"/>
                    <a:pt x="1533" y="2361"/>
                  </a:cubicBezTo>
                  <a:cubicBezTo>
                    <a:pt x="1533" y="2362"/>
                    <a:pt x="1533" y="2362"/>
                    <a:pt x="1534" y="2363"/>
                  </a:cubicBezTo>
                  <a:cubicBezTo>
                    <a:pt x="1534" y="2363"/>
                    <a:pt x="1534" y="2364"/>
                    <a:pt x="1534" y="2364"/>
                  </a:cubicBezTo>
                  <a:cubicBezTo>
                    <a:pt x="1534" y="2364"/>
                    <a:pt x="1534" y="2365"/>
                    <a:pt x="1534" y="2365"/>
                  </a:cubicBezTo>
                  <a:cubicBezTo>
                    <a:pt x="1534" y="2365"/>
                    <a:pt x="1534" y="2364"/>
                    <a:pt x="1535" y="2364"/>
                  </a:cubicBezTo>
                  <a:cubicBezTo>
                    <a:pt x="1535" y="2364"/>
                    <a:pt x="1535" y="2363"/>
                    <a:pt x="1535" y="2363"/>
                  </a:cubicBezTo>
                  <a:cubicBezTo>
                    <a:pt x="1535" y="2362"/>
                    <a:pt x="1536" y="2361"/>
                    <a:pt x="1536" y="2360"/>
                  </a:cubicBezTo>
                  <a:cubicBezTo>
                    <a:pt x="1536" y="2360"/>
                    <a:pt x="1536" y="2360"/>
                    <a:pt x="1536" y="2359"/>
                  </a:cubicBezTo>
                  <a:cubicBezTo>
                    <a:pt x="1536" y="2359"/>
                    <a:pt x="1536" y="2358"/>
                    <a:pt x="1536" y="2358"/>
                  </a:cubicBezTo>
                  <a:cubicBezTo>
                    <a:pt x="1536" y="2357"/>
                    <a:pt x="1536" y="2356"/>
                    <a:pt x="1536" y="2356"/>
                  </a:cubicBezTo>
                  <a:cubicBezTo>
                    <a:pt x="1536" y="2355"/>
                    <a:pt x="1536" y="2355"/>
                    <a:pt x="1536" y="2354"/>
                  </a:cubicBezTo>
                  <a:cubicBezTo>
                    <a:pt x="1536" y="2353"/>
                    <a:pt x="1536" y="2353"/>
                    <a:pt x="1536" y="2352"/>
                  </a:cubicBezTo>
                  <a:cubicBezTo>
                    <a:pt x="1536" y="2352"/>
                    <a:pt x="1536" y="2351"/>
                    <a:pt x="1536" y="2350"/>
                  </a:cubicBezTo>
                  <a:cubicBezTo>
                    <a:pt x="1535" y="2349"/>
                    <a:pt x="1535" y="2348"/>
                    <a:pt x="1534" y="2346"/>
                  </a:cubicBezTo>
                  <a:cubicBezTo>
                    <a:pt x="1534" y="2345"/>
                    <a:pt x="1533" y="2344"/>
                    <a:pt x="1533" y="2342"/>
                  </a:cubicBezTo>
                  <a:cubicBezTo>
                    <a:pt x="1532" y="2341"/>
                    <a:pt x="1531" y="2340"/>
                    <a:pt x="1530" y="2339"/>
                  </a:cubicBezTo>
                  <a:cubicBezTo>
                    <a:pt x="1530" y="2337"/>
                    <a:pt x="1529" y="2336"/>
                    <a:pt x="1528" y="2335"/>
                  </a:cubicBezTo>
                  <a:cubicBezTo>
                    <a:pt x="1528" y="2335"/>
                    <a:pt x="1527" y="2335"/>
                    <a:pt x="1527" y="2335"/>
                  </a:cubicBezTo>
                  <a:cubicBezTo>
                    <a:pt x="1528" y="2335"/>
                    <a:pt x="1529" y="2335"/>
                    <a:pt x="1530" y="2335"/>
                  </a:cubicBezTo>
                  <a:cubicBezTo>
                    <a:pt x="1532" y="2336"/>
                    <a:pt x="1533" y="2336"/>
                    <a:pt x="1535" y="2336"/>
                  </a:cubicBezTo>
                  <a:cubicBezTo>
                    <a:pt x="1537" y="2337"/>
                    <a:pt x="1538" y="2337"/>
                    <a:pt x="1540" y="2338"/>
                  </a:cubicBezTo>
                  <a:cubicBezTo>
                    <a:pt x="1541" y="2338"/>
                    <a:pt x="1541" y="2338"/>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2" y="2339"/>
                    <a:pt x="1542" y="2339"/>
                    <a:pt x="1542" y="2339"/>
                  </a:cubicBezTo>
                  <a:cubicBezTo>
                    <a:pt x="1543" y="2339"/>
                    <a:pt x="1543" y="2339"/>
                    <a:pt x="1543" y="2339"/>
                  </a:cubicBezTo>
                  <a:cubicBezTo>
                    <a:pt x="1543" y="2339"/>
                    <a:pt x="1544" y="2340"/>
                    <a:pt x="1544" y="2340"/>
                  </a:cubicBezTo>
                  <a:cubicBezTo>
                    <a:pt x="1545" y="2340"/>
                    <a:pt x="1545" y="2341"/>
                    <a:pt x="1546" y="2341"/>
                  </a:cubicBezTo>
                  <a:cubicBezTo>
                    <a:pt x="1546" y="2341"/>
                    <a:pt x="1546" y="2342"/>
                    <a:pt x="1546" y="2342"/>
                  </a:cubicBezTo>
                  <a:cubicBezTo>
                    <a:pt x="1547" y="2342"/>
                    <a:pt x="1547" y="2342"/>
                    <a:pt x="1547" y="2342"/>
                  </a:cubicBezTo>
                  <a:cubicBezTo>
                    <a:pt x="1547" y="2343"/>
                    <a:pt x="1547" y="2343"/>
                    <a:pt x="1547" y="2343"/>
                  </a:cubicBezTo>
                  <a:cubicBezTo>
                    <a:pt x="1549" y="2345"/>
                    <a:pt x="1551" y="2347"/>
                    <a:pt x="1553" y="2349"/>
                  </a:cubicBezTo>
                  <a:cubicBezTo>
                    <a:pt x="1554" y="2352"/>
                    <a:pt x="1555" y="2354"/>
                    <a:pt x="1556" y="2356"/>
                  </a:cubicBezTo>
                  <a:cubicBezTo>
                    <a:pt x="1557" y="2358"/>
                    <a:pt x="1558" y="2360"/>
                    <a:pt x="1558" y="2362"/>
                  </a:cubicBezTo>
                  <a:cubicBezTo>
                    <a:pt x="1559" y="2363"/>
                    <a:pt x="1559" y="2364"/>
                    <a:pt x="1560" y="2365"/>
                  </a:cubicBezTo>
                  <a:cubicBezTo>
                    <a:pt x="1560" y="2366"/>
                    <a:pt x="1560" y="2366"/>
                    <a:pt x="1560" y="2366"/>
                  </a:cubicBezTo>
                  <a:cubicBezTo>
                    <a:pt x="1560" y="2366"/>
                    <a:pt x="1560" y="2366"/>
                    <a:pt x="1560" y="2365"/>
                  </a:cubicBezTo>
                  <a:cubicBezTo>
                    <a:pt x="1560" y="2364"/>
                    <a:pt x="1560" y="2363"/>
                    <a:pt x="1560" y="2361"/>
                  </a:cubicBezTo>
                  <a:cubicBezTo>
                    <a:pt x="1560" y="2359"/>
                    <a:pt x="1559" y="2357"/>
                    <a:pt x="1559" y="2355"/>
                  </a:cubicBezTo>
                  <a:cubicBezTo>
                    <a:pt x="1558" y="2353"/>
                    <a:pt x="1558" y="2350"/>
                    <a:pt x="1557" y="2347"/>
                  </a:cubicBezTo>
                  <a:cubicBezTo>
                    <a:pt x="1556" y="2344"/>
                    <a:pt x="1554" y="2341"/>
                    <a:pt x="1552" y="2339"/>
                  </a:cubicBezTo>
                  <a:cubicBezTo>
                    <a:pt x="1551" y="2338"/>
                    <a:pt x="1551" y="2338"/>
                    <a:pt x="1551" y="2337"/>
                  </a:cubicBezTo>
                  <a:cubicBezTo>
                    <a:pt x="1551" y="2337"/>
                    <a:pt x="1550" y="2337"/>
                    <a:pt x="1550" y="2336"/>
                  </a:cubicBezTo>
                  <a:cubicBezTo>
                    <a:pt x="1549" y="2336"/>
                    <a:pt x="1548" y="2335"/>
                    <a:pt x="1548" y="2334"/>
                  </a:cubicBezTo>
                  <a:cubicBezTo>
                    <a:pt x="1547" y="2334"/>
                    <a:pt x="1547" y="2334"/>
                    <a:pt x="1547" y="2334"/>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6" y="2333"/>
                    <a:pt x="1546" y="2333"/>
                    <a:pt x="1546" y="2333"/>
                  </a:cubicBezTo>
                  <a:cubicBezTo>
                    <a:pt x="1545" y="2333"/>
                    <a:pt x="1545" y="2333"/>
                    <a:pt x="1545" y="2333"/>
                  </a:cubicBezTo>
                  <a:cubicBezTo>
                    <a:pt x="1544" y="2332"/>
                    <a:pt x="1543" y="2332"/>
                    <a:pt x="1543" y="2331"/>
                  </a:cubicBezTo>
                  <a:cubicBezTo>
                    <a:pt x="1541" y="2330"/>
                    <a:pt x="1539" y="2330"/>
                    <a:pt x="1537" y="2329"/>
                  </a:cubicBezTo>
                  <a:cubicBezTo>
                    <a:pt x="1535" y="2329"/>
                    <a:pt x="1533" y="2328"/>
                    <a:pt x="1531" y="2328"/>
                  </a:cubicBezTo>
                  <a:cubicBezTo>
                    <a:pt x="1528" y="2327"/>
                    <a:pt x="1524" y="2326"/>
                    <a:pt x="1520" y="2325"/>
                  </a:cubicBezTo>
                  <a:cubicBezTo>
                    <a:pt x="1516" y="2325"/>
                    <a:pt x="1513" y="2324"/>
                    <a:pt x="1509" y="2323"/>
                  </a:cubicBezTo>
                  <a:cubicBezTo>
                    <a:pt x="1507" y="2323"/>
                    <a:pt x="1505" y="2322"/>
                    <a:pt x="1503" y="2322"/>
                  </a:cubicBezTo>
                  <a:cubicBezTo>
                    <a:pt x="1502" y="2322"/>
                    <a:pt x="1500" y="2321"/>
                    <a:pt x="1498" y="2321"/>
                  </a:cubicBezTo>
                  <a:cubicBezTo>
                    <a:pt x="1492" y="2320"/>
                    <a:pt x="1486" y="2319"/>
                    <a:pt x="1480" y="2319"/>
                  </a:cubicBezTo>
                  <a:cubicBezTo>
                    <a:pt x="1452" y="2298"/>
                    <a:pt x="1418" y="2292"/>
                    <a:pt x="1418" y="2292"/>
                  </a:cubicBezTo>
                  <a:cubicBezTo>
                    <a:pt x="1429" y="2285"/>
                    <a:pt x="1441" y="2281"/>
                    <a:pt x="1454" y="2280"/>
                  </a:cubicBezTo>
                  <a:cubicBezTo>
                    <a:pt x="1456" y="2281"/>
                    <a:pt x="1458" y="2282"/>
                    <a:pt x="1461" y="2284"/>
                  </a:cubicBezTo>
                  <a:cubicBezTo>
                    <a:pt x="1464" y="2285"/>
                    <a:pt x="1466" y="2287"/>
                    <a:pt x="1470" y="2289"/>
                  </a:cubicBezTo>
                  <a:cubicBezTo>
                    <a:pt x="1471" y="2290"/>
                    <a:pt x="1473" y="2291"/>
                    <a:pt x="1474" y="2292"/>
                  </a:cubicBezTo>
                  <a:cubicBezTo>
                    <a:pt x="1476" y="2293"/>
                    <a:pt x="1477" y="2294"/>
                    <a:pt x="1479" y="2295"/>
                  </a:cubicBezTo>
                  <a:cubicBezTo>
                    <a:pt x="1482" y="2297"/>
                    <a:pt x="1486" y="2299"/>
                    <a:pt x="1489" y="2301"/>
                  </a:cubicBezTo>
                  <a:cubicBezTo>
                    <a:pt x="1492" y="2303"/>
                    <a:pt x="1496" y="2305"/>
                    <a:pt x="1499" y="2306"/>
                  </a:cubicBezTo>
                  <a:cubicBezTo>
                    <a:pt x="1500" y="2307"/>
                    <a:pt x="1501" y="2307"/>
                    <a:pt x="1501" y="2308"/>
                  </a:cubicBezTo>
                  <a:cubicBezTo>
                    <a:pt x="1502" y="2308"/>
                    <a:pt x="1503" y="2309"/>
                    <a:pt x="1504" y="2309"/>
                  </a:cubicBezTo>
                  <a:cubicBezTo>
                    <a:pt x="1506" y="2310"/>
                    <a:pt x="1507" y="2311"/>
                    <a:pt x="1509" y="2312"/>
                  </a:cubicBezTo>
                  <a:cubicBezTo>
                    <a:pt x="1512" y="2313"/>
                    <a:pt x="1516" y="2315"/>
                    <a:pt x="1519" y="2316"/>
                  </a:cubicBezTo>
                  <a:cubicBezTo>
                    <a:pt x="1522" y="2317"/>
                    <a:pt x="1525" y="2318"/>
                    <a:pt x="1528" y="2318"/>
                  </a:cubicBezTo>
                  <a:cubicBezTo>
                    <a:pt x="1529" y="2318"/>
                    <a:pt x="1530" y="2318"/>
                    <a:pt x="1530" y="2318"/>
                  </a:cubicBezTo>
                  <a:cubicBezTo>
                    <a:pt x="1531" y="2318"/>
                    <a:pt x="1532" y="2319"/>
                    <a:pt x="1532" y="2319"/>
                  </a:cubicBezTo>
                  <a:cubicBezTo>
                    <a:pt x="1533" y="2319"/>
                    <a:pt x="1534" y="2319"/>
                    <a:pt x="1534" y="2319"/>
                  </a:cubicBezTo>
                  <a:cubicBezTo>
                    <a:pt x="1535" y="2319"/>
                    <a:pt x="1536" y="2319"/>
                    <a:pt x="1536" y="2319"/>
                  </a:cubicBezTo>
                  <a:cubicBezTo>
                    <a:pt x="1538" y="2319"/>
                    <a:pt x="1539" y="2319"/>
                    <a:pt x="1540" y="2318"/>
                  </a:cubicBezTo>
                  <a:cubicBezTo>
                    <a:pt x="1541" y="2318"/>
                    <a:pt x="1542" y="2318"/>
                    <a:pt x="1543" y="2318"/>
                  </a:cubicBezTo>
                  <a:cubicBezTo>
                    <a:pt x="1543" y="2318"/>
                    <a:pt x="1544" y="2318"/>
                    <a:pt x="1545" y="2317"/>
                  </a:cubicBezTo>
                  <a:cubicBezTo>
                    <a:pt x="1545" y="2317"/>
                    <a:pt x="1546" y="2317"/>
                    <a:pt x="1546" y="2317"/>
                  </a:cubicBezTo>
                  <a:cubicBezTo>
                    <a:pt x="1547" y="2317"/>
                    <a:pt x="1548" y="2316"/>
                    <a:pt x="1548" y="2316"/>
                  </a:cubicBezTo>
                  <a:cubicBezTo>
                    <a:pt x="1548" y="2316"/>
                    <a:pt x="1547" y="2316"/>
                    <a:pt x="1546" y="2316"/>
                  </a:cubicBezTo>
                  <a:cubicBezTo>
                    <a:pt x="1546" y="2317"/>
                    <a:pt x="1545" y="2317"/>
                    <a:pt x="1545" y="2317"/>
                  </a:cubicBezTo>
                  <a:cubicBezTo>
                    <a:pt x="1544" y="2316"/>
                    <a:pt x="1543" y="2316"/>
                    <a:pt x="1542" y="2316"/>
                  </a:cubicBezTo>
                  <a:cubicBezTo>
                    <a:pt x="1542" y="2316"/>
                    <a:pt x="1541" y="2316"/>
                    <a:pt x="1540" y="2316"/>
                  </a:cubicBezTo>
                  <a:cubicBezTo>
                    <a:pt x="1539" y="2316"/>
                    <a:pt x="1539" y="2316"/>
                    <a:pt x="1538" y="2316"/>
                  </a:cubicBezTo>
                  <a:cubicBezTo>
                    <a:pt x="1538" y="2316"/>
                    <a:pt x="1537" y="2316"/>
                    <a:pt x="1537" y="2316"/>
                  </a:cubicBezTo>
                  <a:cubicBezTo>
                    <a:pt x="1535" y="2315"/>
                    <a:pt x="1534" y="2315"/>
                    <a:pt x="1533" y="2315"/>
                  </a:cubicBezTo>
                  <a:cubicBezTo>
                    <a:pt x="1532" y="2315"/>
                    <a:pt x="1532" y="2314"/>
                    <a:pt x="1531" y="2314"/>
                  </a:cubicBezTo>
                  <a:cubicBezTo>
                    <a:pt x="1531" y="2314"/>
                    <a:pt x="1530" y="2314"/>
                    <a:pt x="1529" y="2314"/>
                  </a:cubicBezTo>
                  <a:cubicBezTo>
                    <a:pt x="1529" y="2313"/>
                    <a:pt x="1528" y="2313"/>
                    <a:pt x="1527" y="2313"/>
                  </a:cubicBezTo>
                  <a:cubicBezTo>
                    <a:pt x="1527" y="2313"/>
                    <a:pt x="1526" y="2312"/>
                    <a:pt x="1525" y="2312"/>
                  </a:cubicBezTo>
                  <a:cubicBezTo>
                    <a:pt x="1525" y="2312"/>
                    <a:pt x="1524" y="2311"/>
                    <a:pt x="1523" y="2311"/>
                  </a:cubicBezTo>
                  <a:cubicBezTo>
                    <a:pt x="1522" y="2311"/>
                    <a:pt x="1522" y="2310"/>
                    <a:pt x="1521" y="2310"/>
                  </a:cubicBezTo>
                  <a:cubicBezTo>
                    <a:pt x="1518" y="2309"/>
                    <a:pt x="1515" y="2307"/>
                    <a:pt x="1512" y="2305"/>
                  </a:cubicBezTo>
                  <a:cubicBezTo>
                    <a:pt x="1511" y="2304"/>
                    <a:pt x="1509" y="2304"/>
                    <a:pt x="1507" y="2303"/>
                  </a:cubicBezTo>
                  <a:cubicBezTo>
                    <a:pt x="1506" y="2302"/>
                    <a:pt x="1504" y="2301"/>
                    <a:pt x="1503" y="2300"/>
                  </a:cubicBezTo>
                  <a:cubicBezTo>
                    <a:pt x="1499" y="2298"/>
                    <a:pt x="1496" y="2296"/>
                    <a:pt x="1493" y="2294"/>
                  </a:cubicBezTo>
                  <a:cubicBezTo>
                    <a:pt x="1489" y="2292"/>
                    <a:pt x="1486" y="2290"/>
                    <a:pt x="1483" y="2288"/>
                  </a:cubicBezTo>
                  <a:cubicBezTo>
                    <a:pt x="1481" y="2287"/>
                    <a:pt x="1480" y="2287"/>
                    <a:pt x="1478" y="2286"/>
                  </a:cubicBezTo>
                  <a:cubicBezTo>
                    <a:pt x="1476" y="2285"/>
                    <a:pt x="1475" y="2284"/>
                    <a:pt x="1473" y="2283"/>
                  </a:cubicBezTo>
                  <a:cubicBezTo>
                    <a:pt x="1470" y="2282"/>
                    <a:pt x="1467" y="2280"/>
                    <a:pt x="1464" y="2279"/>
                  </a:cubicBezTo>
                  <a:cubicBezTo>
                    <a:pt x="1480" y="2278"/>
                    <a:pt x="1497" y="2280"/>
                    <a:pt x="1513" y="2281"/>
                  </a:cubicBezTo>
                  <a:cubicBezTo>
                    <a:pt x="1516" y="2283"/>
                    <a:pt x="1520" y="2285"/>
                    <a:pt x="1523" y="2287"/>
                  </a:cubicBezTo>
                  <a:cubicBezTo>
                    <a:pt x="1525" y="2288"/>
                    <a:pt x="1528" y="2290"/>
                    <a:pt x="1531" y="2291"/>
                  </a:cubicBezTo>
                  <a:cubicBezTo>
                    <a:pt x="1532" y="2292"/>
                    <a:pt x="1533" y="2292"/>
                    <a:pt x="1534" y="2293"/>
                  </a:cubicBezTo>
                  <a:cubicBezTo>
                    <a:pt x="1536" y="2294"/>
                    <a:pt x="1537" y="2294"/>
                    <a:pt x="1538" y="2295"/>
                  </a:cubicBezTo>
                  <a:cubicBezTo>
                    <a:pt x="1541" y="2296"/>
                    <a:pt x="1543" y="2297"/>
                    <a:pt x="1546" y="2298"/>
                  </a:cubicBezTo>
                  <a:cubicBezTo>
                    <a:pt x="1548" y="2299"/>
                    <a:pt x="1550" y="2299"/>
                    <a:pt x="1552" y="2300"/>
                  </a:cubicBezTo>
                  <a:cubicBezTo>
                    <a:pt x="1555" y="2300"/>
                    <a:pt x="1557" y="2301"/>
                    <a:pt x="1558" y="2301"/>
                  </a:cubicBezTo>
                  <a:cubicBezTo>
                    <a:pt x="1559" y="2301"/>
                    <a:pt x="1560" y="2301"/>
                    <a:pt x="1561" y="2301"/>
                  </a:cubicBezTo>
                  <a:cubicBezTo>
                    <a:pt x="1562" y="2301"/>
                    <a:pt x="1563" y="2301"/>
                    <a:pt x="1563" y="2301"/>
                  </a:cubicBezTo>
                  <a:cubicBezTo>
                    <a:pt x="1564" y="2301"/>
                    <a:pt x="1564" y="2301"/>
                    <a:pt x="1565" y="2301"/>
                  </a:cubicBezTo>
                  <a:cubicBezTo>
                    <a:pt x="1565" y="2301"/>
                    <a:pt x="1566" y="2301"/>
                    <a:pt x="1566" y="2301"/>
                  </a:cubicBezTo>
                  <a:cubicBezTo>
                    <a:pt x="1567" y="2301"/>
                    <a:pt x="1567" y="2301"/>
                    <a:pt x="1567" y="2301"/>
                  </a:cubicBezTo>
                  <a:cubicBezTo>
                    <a:pt x="1567" y="2301"/>
                    <a:pt x="1567" y="2301"/>
                    <a:pt x="1566" y="2300"/>
                  </a:cubicBezTo>
                  <a:cubicBezTo>
                    <a:pt x="1566" y="2300"/>
                    <a:pt x="1566" y="2300"/>
                    <a:pt x="1565" y="2300"/>
                  </a:cubicBezTo>
                  <a:cubicBezTo>
                    <a:pt x="1565" y="2300"/>
                    <a:pt x="1564" y="2300"/>
                    <a:pt x="1563" y="2299"/>
                  </a:cubicBezTo>
                  <a:cubicBezTo>
                    <a:pt x="1562" y="2299"/>
                    <a:pt x="1561" y="2299"/>
                    <a:pt x="1559" y="2298"/>
                  </a:cubicBezTo>
                  <a:cubicBezTo>
                    <a:pt x="1558" y="2297"/>
                    <a:pt x="1556" y="2296"/>
                    <a:pt x="1554" y="2295"/>
                  </a:cubicBezTo>
                  <a:cubicBezTo>
                    <a:pt x="1552" y="2295"/>
                    <a:pt x="1550" y="2293"/>
                    <a:pt x="1548" y="2292"/>
                  </a:cubicBezTo>
                  <a:cubicBezTo>
                    <a:pt x="1546" y="2291"/>
                    <a:pt x="1544" y="2290"/>
                    <a:pt x="1541" y="2288"/>
                  </a:cubicBezTo>
                  <a:cubicBezTo>
                    <a:pt x="1540" y="2288"/>
                    <a:pt x="1539" y="2287"/>
                    <a:pt x="1538" y="2286"/>
                  </a:cubicBezTo>
                  <a:cubicBezTo>
                    <a:pt x="1537" y="2286"/>
                    <a:pt x="1535" y="2285"/>
                    <a:pt x="1534" y="2284"/>
                  </a:cubicBezTo>
                  <a:cubicBezTo>
                    <a:pt x="1533" y="2284"/>
                    <a:pt x="1532" y="2283"/>
                    <a:pt x="1531" y="2282"/>
                  </a:cubicBezTo>
                  <a:cubicBezTo>
                    <a:pt x="1553" y="2283"/>
                    <a:pt x="1574" y="2280"/>
                    <a:pt x="1592" y="2265"/>
                  </a:cubicBezTo>
                  <a:cubicBezTo>
                    <a:pt x="1557" y="2277"/>
                    <a:pt x="1512" y="2264"/>
                    <a:pt x="1476" y="2259"/>
                  </a:cubicBezTo>
                  <a:cubicBezTo>
                    <a:pt x="1477" y="2259"/>
                    <a:pt x="1477" y="2258"/>
                    <a:pt x="1478" y="2258"/>
                  </a:cubicBezTo>
                  <a:cubicBezTo>
                    <a:pt x="1480" y="2257"/>
                    <a:pt x="1482" y="2256"/>
                    <a:pt x="1484" y="2255"/>
                  </a:cubicBezTo>
                  <a:cubicBezTo>
                    <a:pt x="1485" y="2255"/>
                    <a:pt x="1485" y="2254"/>
                    <a:pt x="1486" y="2254"/>
                  </a:cubicBezTo>
                  <a:cubicBezTo>
                    <a:pt x="1486" y="2254"/>
                    <a:pt x="1487" y="2254"/>
                    <a:pt x="1487" y="2254"/>
                  </a:cubicBezTo>
                  <a:cubicBezTo>
                    <a:pt x="1488" y="2253"/>
                    <a:pt x="1489" y="2253"/>
                    <a:pt x="1490" y="2253"/>
                  </a:cubicBezTo>
                  <a:cubicBezTo>
                    <a:pt x="1491" y="2252"/>
                    <a:pt x="1492" y="2252"/>
                    <a:pt x="1493" y="2252"/>
                  </a:cubicBezTo>
                  <a:cubicBezTo>
                    <a:pt x="1494" y="2252"/>
                    <a:pt x="1495" y="2251"/>
                    <a:pt x="1496" y="2251"/>
                  </a:cubicBezTo>
                  <a:cubicBezTo>
                    <a:pt x="1496" y="2251"/>
                    <a:pt x="1497" y="2251"/>
                    <a:pt x="1498" y="2251"/>
                  </a:cubicBezTo>
                  <a:cubicBezTo>
                    <a:pt x="1499" y="2251"/>
                    <a:pt x="1499" y="2251"/>
                    <a:pt x="1500" y="2251"/>
                  </a:cubicBezTo>
                  <a:cubicBezTo>
                    <a:pt x="1501" y="2251"/>
                    <a:pt x="1502" y="2251"/>
                    <a:pt x="1503" y="2251"/>
                  </a:cubicBezTo>
                  <a:cubicBezTo>
                    <a:pt x="1503" y="2251"/>
                    <a:pt x="1504" y="2251"/>
                    <a:pt x="1504" y="2251"/>
                  </a:cubicBezTo>
                  <a:cubicBezTo>
                    <a:pt x="1504" y="2251"/>
                    <a:pt x="1503" y="2251"/>
                    <a:pt x="1503" y="2250"/>
                  </a:cubicBezTo>
                  <a:cubicBezTo>
                    <a:pt x="1502" y="2250"/>
                    <a:pt x="1501" y="2250"/>
                    <a:pt x="1500" y="2249"/>
                  </a:cubicBezTo>
                  <a:cubicBezTo>
                    <a:pt x="1499" y="2249"/>
                    <a:pt x="1499" y="2249"/>
                    <a:pt x="1498" y="2249"/>
                  </a:cubicBezTo>
                  <a:cubicBezTo>
                    <a:pt x="1497" y="2249"/>
                    <a:pt x="1496" y="2248"/>
                    <a:pt x="1496" y="2248"/>
                  </a:cubicBezTo>
                  <a:cubicBezTo>
                    <a:pt x="1495" y="2248"/>
                    <a:pt x="1494" y="2248"/>
                    <a:pt x="1493" y="2248"/>
                  </a:cubicBezTo>
                  <a:cubicBezTo>
                    <a:pt x="1492" y="2248"/>
                    <a:pt x="1491" y="2248"/>
                    <a:pt x="1490" y="2248"/>
                  </a:cubicBezTo>
                  <a:cubicBezTo>
                    <a:pt x="1487" y="2248"/>
                    <a:pt x="1485" y="2248"/>
                    <a:pt x="1482" y="2249"/>
                  </a:cubicBezTo>
                  <a:cubicBezTo>
                    <a:pt x="1480" y="2250"/>
                    <a:pt x="1477" y="2251"/>
                    <a:pt x="1475" y="2252"/>
                  </a:cubicBezTo>
                  <a:cubicBezTo>
                    <a:pt x="1474" y="2252"/>
                    <a:pt x="1474" y="2252"/>
                    <a:pt x="1473" y="2252"/>
                  </a:cubicBezTo>
                  <a:cubicBezTo>
                    <a:pt x="1472" y="2253"/>
                    <a:pt x="1472" y="2253"/>
                    <a:pt x="1471" y="2253"/>
                  </a:cubicBezTo>
                  <a:cubicBezTo>
                    <a:pt x="1470" y="2254"/>
                    <a:pt x="1469" y="2254"/>
                    <a:pt x="1467" y="2255"/>
                  </a:cubicBezTo>
                  <a:cubicBezTo>
                    <a:pt x="1466" y="2256"/>
                    <a:pt x="1465" y="2257"/>
                    <a:pt x="1463" y="2257"/>
                  </a:cubicBezTo>
                  <a:cubicBezTo>
                    <a:pt x="1463" y="2257"/>
                    <a:pt x="1463" y="2257"/>
                    <a:pt x="1463" y="2257"/>
                  </a:cubicBezTo>
                  <a:cubicBezTo>
                    <a:pt x="1418" y="2254"/>
                    <a:pt x="1401" y="2291"/>
                    <a:pt x="1380" y="2272"/>
                  </a:cubicBezTo>
                  <a:cubicBezTo>
                    <a:pt x="1365" y="2258"/>
                    <a:pt x="1335" y="2167"/>
                    <a:pt x="1328" y="2145"/>
                  </a:cubicBezTo>
                  <a:cubicBezTo>
                    <a:pt x="1324" y="2135"/>
                    <a:pt x="1321" y="2127"/>
                    <a:pt x="1317" y="2120"/>
                  </a:cubicBezTo>
                  <a:cubicBezTo>
                    <a:pt x="1317" y="2121"/>
                    <a:pt x="1317" y="2121"/>
                    <a:pt x="1317" y="2121"/>
                  </a:cubicBezTo>
                  <a:cubicBezTo>
                    <a:pt x="1318" y="2121"/>
                    <a:pt x="1319" y="2122"/>
                    <a:pt x="1320" y="2123"/>
                  </a:cubicBezTo>
                  <a:cubicBezTo>
                    <a:pt x="1321" y="2124"/>
                    <a:pt x="1322" y="2125"/>
                    <a:pt x="1323" y="2126"/>
                  </a:cubicBezTo>
                  <a:cubicBezTo>
                    <a:pt x="1324" y="2127"/>
                    <a:pt x="1325" y="2128"/>
                    <a:pt x="1326" y="2130"/>
                  </a:cubicBezTo>
                  <a:cubicBezTo>
                    <a:pt x="1327" y="2131"/>
                    <a:pt x="1328" y="2132"/>
                    <a:pt x="1329" y="2134"/>
                  </a:cubicBezTo>
                  <a:cubicBezTo>
                    <a:pt x="1331" y="2136"/>
                    <a:pt x="1334" y="2139"/>
                    <a:pt x="1336" y="2143"/>
                  </a:cubicBezTo>
                  <a:cubicBezTo>
                    <a:pt x="1339" y="2146"/>
                    <a:pt x="1341" y="2150"/>
                    <a:pt x="1344" y="2154"/>
                  </a:cubicBezTo>
                  <a:cubicBezTo>
                    <a:pt x="1345" y="2155"/>
                    <a:pt x="1346" y="2157"/>
                    <a:pt x="1348" y="2159"/>
                  </a:cubicBezTo>
                  <a:cubicBezTo>
                    <a:pt x="1349" y="2161"/>
                    <a:pt x="1350" y="2163"/>
                    <a:pt x="1352" y="2165"/>
                  </a:cubicBezTo>
                  <a:cubicBezTo>
                    <a:pt x="1352" y="2166"/>
                    <a:pt x="1352" y="2166"/>
                    <a:pt x="1353" y="2167"/>
                  </a:cubicBezTo>
                  <a:cubicBezTo>
                    <a:pt x="1353" y="2167"/>
                    <a:pt x="1353" y="2167"/>
                    <a:pt x="1353" y="2168"/>
                  </a:cubicBezTo>
                  <a:cubicBezTo>
                    <a:pt x="1353" y="2171"/>
                    <a:pt x="1354" y="2175"/>
                    <a:pt x="1356" y="2179"/>
                  </a:cubicBezTo>
                  <a:cubicBezTo>
                    <a:pt x="1357" y="2184"/>
                    <a:pt x="1359" y="2190"/>
                    <a:pt x="1361" y="2196"/>
                  </a:cubicBezTo>
                  <a:cubicBezTo>
                    <a:pt x="1361" y="2197"/>
                    <a:pt x="1362" y="2199"/>
                    <a:pt x="1363" y="2200"/>
                  </a:cubicBezTo>
                  <a:cubicBezTo>
                    <a:pt x="1363" y="2202"/>
                    <a:pt x="1364" y="2203"/>
                    <a:pt x="1364" y="2205"/>
                  </a:cubicBezTo>
                  <a:cubicBezTo>
                    <a:pt x="1365" y="2208"/>
                    <a:pt x="1367" y="2211"/>
                    <a:pt x="1368" y="2214"/>
                  </a:cubicBezTo>
                  <a:cubicBezTo>
                    <a:pt x="1369" y="2215"/>
                    <a:pt x="1369" y="2217"/>
                    <a:pt x="1370" y="2218"/>
                  </a:cubicBezTo>
                  <a:cubicBezTo>
                    <a:pt x="1371" y="2220"/>
                    <a:pt x="1372" y="2221"/>
                    <a:pt x="1372" y="2223"/>
                  </a:cubicBezTo>
                  <a:cubicBezTo>
                    <a:pt x="1373" y="2224"/>
                    <a:pt x="1374" y="2226"/>
                    <a:pt x="1375" y="2227"/>
                  </a:cubicBezTo>
                  <a:cubicBezTo>
                    <a:pt x="1375" y="2228"/>
                    <a:pt x="1376" y="2228"/>
                    <a:pt x="1376" y="2229"/>
                  </a:cubicBezTo>
                  <a:cubicBezTo>
                    <a:pt x="1377" y="2230"/>
                    <a:pt x="1377" y="2231"/>
                    <a:pt x="1378" y="2231"/>
                  </a:cubicBezTo>
                  <a:cubicBezTo>
                    <a:pt x="1378" y="2233"/>
                    <a:pt x="1379" y="2234"/>
                    <a:pt x="1380" y="2235"/>
                  </a:cubicBezTo>
                  <a:cubicBezTo>
                    <a:pt x="1381" y="2236"/>
                    <a:pt x="1381" y="2236"/>
                    <a:pt x="1382" y="2237"/>
                  </a:cubicBezTo>
                  <a:cubicBezTo>
                    <a:pt x="1382" y="2237"/>
                    <a:pt x="1383" y="2238"/>
                    <a:pt x="1383" y="2238"/>
                  </a:cubicBezTo>
                  <a:cubicBezTo>
                    <a:pt x="1384" y="2239"/>
                    <a:pt x="1385" y="2239"/>
                    <a:pt x="1385" y="2240"/>
                  </a:cubicBezTo>
                  <a:cubicBezTo>
                    <a:pt x="1386" y="2241"/>
                    <a:pt x="1386" y="2241"/>
                    <a:pt x="1387" y="2241"/>
                  </a:cubicBezTo>
                  <a:cubicBezTo>
                    <a:pt x="1388" y="2242"/>
                    <a:pt x="1389" y="2243"/>
                    <a:pt x="1390" y="2244"/>
                  </a:cubicBezTo>
                  <a:cubicBezTo>
                    <a:pt x="1390" y="2244"/>
                    <a:pt x="1391" y="2245"/>
                    <a:pt x="1392" y="2245"/>
                  </a:cubicBezTo>
                  <a:cubicBezTo>
                    <a:pt x="1392" y="2245"/>
                    <a:pt x="1393" y="2246"/>
                    <a:pt x="1393" y="2246"/>
                  </a:cubicBezTo>
                  <a:cubicBezTo>
                    <a:pt x="1394" y="2246"/>
                    <a:pt x="1395" y="2247"/>
                    <a:pt x="1396" y="2247"/>
                  </a:cubicBezTo>
                  <a:cubicBezTo>
                    <a:pt x="1397" y="2248"/>
                    <a:pt x="1398" y="2248"/>
                    <a:pt x="1399" y="2248"/>
                  </a:cubicBezTo>
                  <a:cubicBezTo>
                    <a:pt x="1399" y="2248"/>
                    <a:pt x="1400" y="2248"/>
                    <a:pt x="1400" y="2249"/>
                  </a:cubicBezTo>
                  <a:cubicBezTo>
                    <a:pt x="1401" y="2249"/>
                    <a:pt x="1401" y="2249"/>
                    <a:pt x="1401" y="2249"/>
                  </a:cubicBezTo>
                  <a:cubicBezTo>
                    <a:pt x="1403" y="2249"/>
                    <a:pt x="1404" y="2249"/>
                    <a:pt x="1405" y="2249"/>
                  </a:cubicBezTo>
                  <a:cubicBezTo>
                    <a:pt x="1406" y="2249"/>
                    <a:pt x="1406" y="2249"/>
                    <a:pt x="1406" y="2249"/>
                  </a:cubicBezTo>
                  <a:cubicBezTo>
                    <a:pt x="1406" y="2249"/>
                    <a:pt x="1406" y="2249"/>
                    <a:pt x="1405" y="2249"/>
                  </a:cubicBezTo>
                  <a:cubicBezTo>
                    <a:pt x="1404" y="2248"/>
                    <a:pt x="1403" y="2248"/>
                    <a:pt x="1402" y="2247"/>
                  </a:cubicBezTo>
                  <a:cubicBezTo>
                    <a:pt x="1402" y="2247"/>
                    <a:pt x="1401" y="2247"/>
                    <a:pt x="1401" y="2247"/>
                  </a:cubicBezTo>
                  <a:cubicBezTo>
                    <a:pt x="1401" y="2247"/>
                    <a:pt x="1400" y="2246"/>
                    <a:pt x="1400" y="2246"/>
                  </a:cubicBezTo>
                  <a:cubicBezTo>
                    <a:pt x="1399" y="2246"/>
                    <a:pt x="1398" y="2245"/>
                    <a:pt x="1398" y="2245"/>
                  </a:cubicBezTo>
                  <a:cubicBezTo>
                    <a:pt x="1397" y="2244"/>
                    <a:pt x="1396" y="2243"/>
                    <a:pt x="1395" y="2243"/>
                  </a:cubicBezTo>
                  <a:cubicBezTo>
                    <a:pt x="1395" y="2242"/>
                    <a:pt x="1394" y="2242"/>
                    <a:pt x="1394" y="2242"/>
                  </a:cubicBezTo>
                  <a:cubicBezTo>
                    <a:pt x="1394" y="2241"/>
                    <a:pt x="1393" y="2241"/>
                    <a:pt x="1393" y="2240"/>
                  </a:cubicBezTo>
                  <a:cubicBezTo>
                    <a:pt x="1392" y="2240"/>
                    <a:pt x="1391" y="2239"/>
                    <a:pt x="1390" y="2238"/>
                  </a:cubicBezTo>
                  <a:cubicBezTo>
                    <a:pt x="1390" y="2237"/>
                    <a:pt x="1390" y="2237"/>
                    <a:pt x="1389" y="2236"/>
                  </a:cubicBezTo>
                  <a:cubicBezTo>
                    <a:pt x="1389" y="2236"/>
                    <a:pt x="1388" y="2235"/>
                    <a:pt x="1388" y="2235"/>
                  </a:cubicBezTo>
                  <a:cubicBezTo>
                    <a:pt x="1388" y="2234"/>
                    <a:pt x="1387" y="2234"/>
                    <a:pt x="1387" y="2233"/>
                  </a:cubicBezTo>
                  <a:cubicBezTo>
                    <a:pt x="1386" y="2232"/>
                    <a:pt x="1386" y="2232"/>
                    <a:pt x="1386" y="2231"/>
                  </a:cubicBezTo>
                  <a:cubicBezTo>
                    <a:pt x="1385" y="2230"/>
                    <a:pt x="1384" y="2229"/>
                    <a:pt x="1383" y="2227"/>
                  </a:cubicBezTo>
                  <a:cubicBezTo>
                    <a:pt x="1383" y="2226"/>
                    <a:pt x="1382" y="2225"/>
                    <a:pt x="1381" y="2223"/>
                  </a:cubicBezTo>
                  <a:cubicBezTo>
                    <a:pt x="1381" y="2223"/>
                    <a:pt x="1382" y="2223"/>
                    <a:pt x="1382" y="2223"/>
                  </a:cubicBezTo>
                  <a:cubicBezTo>
                    <a:pt x="1382" y="2224"/>
                    <a:pt x="1383" y="2224"/>
                    <a:pt x="1383" y="2224"/>
                  </a:cubicBezTo>
                  <a:cubicBezTo>
                    <a:pt x="1385" y="2225"/>
                    <a:pt x="1386" y="2226"/>
                    <a:pt x="1387" y="2227"/>
                  </a:cubicBezTo>
                  <a:cubicBezTo>
                    <a:pt x="1388" y="2228"/>
                    <a:pt x="1390" y="2229"/>
                    <a:pt x="1391" y="2230"/>
                  </a:cubicBezTo>
                  <a:cubicBezTo>
                    <a:pt x="1392" y="2231"/>
                    <a:pt x="1394" y="2232"/>
                    <a:pt x="1395" y="2234"/>
                  </a:cubicBezTo>
                  <a:cubicBezTo>
                    <a:pt x="1397" y="2235"/>
                    <a:pt x="1398" y="2236"/>
                    <a:pt x="1400" y="2237"/>
                  </a:cubicBezTo>
                  <a:cubicBezTo>
                    <a:pt x="1401" y="2238"/>
                    <a:pt x="1403" y="2239"/>
                    <a:pt x="1405" y="2241"/>
                  </a:cubicBezTo>
                  <a:cubicBezTo>
                    <a:pt x="1405" y="2241"/>
                    <a:pt x="1405" y="2241"/>
                    <a:pt x="1406" y="2241"/>
                  </a:cubicBezTo>
                  <a:cubicBezTo>
                    <a:pt x="1406" y="2242"/>
                    <a:pt x="1407" y="2242"/>
                    <a:pt x="1407" y="2242"/>
                  </a:cubicBezTo>
                  <a:cubicBezTo>
                    <a:pt x="1408" y="2243"/>
                    <a:pt x="1409" y="2243"/>
                    <a:pt x="1410" y="2244"/>
                  </a:cubicBezTo>
                  <a:cubicBezTo>
                    <a:pt x="1411" y="2244"/>
                    <a:pt x="1413" y="2245"/>
                    <a:pt x="1415" y="2246"/>
                  </a:cubicBezTo>
                  <a:cubicBezTo>
                    <a:pt x="1417" y="2246"/>
                    <a:pt x="1418" y="2247"/>
                    <a:pt x="1420" y="2247"/>
                  </a:cubicBezTo>
                  <a:cubicBezTo>
                    <a:pt x="1421" y="2247"/>
                    <a:pt x="1422" y="2247"/>
                    <a:pt x="1422" y="2247"/>
                  </a:cubicBezTo>
                  <a:cubicBezTo>
                    <a:pt x="1423" y="2247"/>
                    <a:pt x="1424" y="2246"/>
                    <a:pt x="1424" y="2246"/>
                  </a:cubicBezTo>
                  <a:cubicBezTo>
                    <a:pt x="1426" y="2246"/>
                    <a:pt x="1427" y="2246"/>
                    <a:pt x="1428" y="2245"/>
                  </a:cubicBezTo>
                  <a:cubicBezTo>
                    <a:pt x="1429" y="2245"/>
                    <a:pt x="1429" y="2245"/>
                    <a:pt x="1430" y="2244"/>
                  </a:cubicBezTo>
                  <a:cubicBezTo>
                    <a:pt x="1430" y="2244"/>
                    <a:pt x="1430" y="2244"/>
                    <a:pt x="1430" y="2244"/>
                  </a:cubicBezTo>
                  <a:cubicBezTo>
                    <a:pt x="1430" y="2244"/>
                    <a:pt x="1430" y="2244"/>
                    <a:pt x="1429" y="2244"/>
                  </a:cubicBezTo>
                  <a:cubicBezTo>
                    <a:pt x="1429" y="2244"/>
                    <a:pt x="1428" y="2244"/>
                    <a:pt x="1427" y="2244"/>
                  </a:cubicBezTo>
                  <a:cubicBezTo>
                    <a:pt x="1427" y="2244"/>
                    <a:pt x="1426" y="2244"/>
                    <a:pt x="1425" y="2243"/>
                  </a:cubicBezTo>
                  <a:cubicBezTo>
                    <a:pt x="1423" y="2243"/>
                    <a:pt x="1422" y="2243"/>
                    <a:pt x="1421" y="2242"/>
                  </a:cubicBezTo>
                  <a:cubicBezTo>
                    <a:pt x="1421" y="2242"/>
                    <a:pt x="1420" y="2242"/>
                    <a:pt x="1420" y="2242"/>
                  </a:cubicBezTo>
                  <a:cubicBezTo>
                    <a:pt x="1420" y="2242"/>
                    <a:pt x="1420" y="2241"/>
                    <a:pt x="1419" y="2241"/>
                  </a:cubicBezTo>
                  <a:cubicBezTo>
                    <a:pt x="1419" y="2241"/>
                    <a:pt x="1418" y="2241"/>
                    <a:pt x="1417" y="2240"/>
                  </a:cubicBezTo>
                  <a:cubicBezTo>
                    <a:pt x="1416" y="2239"/>
                    <a:pt x="1415" y="2239"/>
                    <a:pt x="1413" y="2238"/>
                  </a:cubicBezTo>
                  <a:cubicBezTo>
                    <a:pt x="1413" y="2237"/>
                    <a:pt x="1412" y="2236"/>
                    <a:pt x="1411" y="2236"/>
                  </a:cubicBezTo>
                  <a:cubicBezTo>
                    <a:pt x="1410" y="2235"/>
                    <a:pt x="1410" y="2235"/>
                    <a:pt x="1409" y="2234"/>
                  </a:cubicBezTo>
                  <a:cubicBezTo>
                    <a:pt x="1408" y="2233"/>
                    <a:pt x="1406" y="2232"/>
                    <a:pt x="1405" y="2231"/>
                  </a:cubicBezTo>
                  <a:cubicBezTo>
                    <a:pt x="1403" y="2230"/>
                    <a:pt x="1401" y="2228"/>
                    <a:pt x="1400" y="2227"/>
                  </a:cubicBezTo>
                  <a:cubicBezTo>
                    <a:pt x="1399" y="2227"/>
                    <a:pt x="1398" y="2226"/>
                    <a:pt x="1397" y="2226"/>
                  </a:cubicBezTo>
                  <a:cubicBezTo>
                    <a:pt x="1397" y="2225"/>
                    <a:pt x="1396" y="2225"/>
                    <a:pt x="1395" y="2224"/>
                  </a:cubicBezTo>
                  <a:cubicBezTo>
                    <a:pt x="1393" y="2223"/>
                    <a:pt x="1392" y="2223"/>
                    <a:pt x="1390" y="2222"/>
                  </a:cubicBezTo>
                  <a:cubicBezTo>
                    <a:pt x="1388" y="2221"/>
                    <a:pt x="1387" y="2221"/>
                    <a:pt x="1385" y="2220"/>
                  </a:cubicBezTo>
                  <a:cubicBezTo>
                    <a:pt x="1384" y="2220"/>
                    <a:pt x="1384" y="2220"/>
                    <a:pt x="1383" y="2220"/>
                  </a:cubicBezTo>
                  <a:cubicBezTo>
                    <a:pt x="1382" y="2220"/>
                    <a:pt x="1382" y="2220"/>
                    <a:pt x="1381" y="2220"/>
                  </a:cubicBezTo>
                  <a:cubicBezTo>
                    <a:pt x="1380" y="2220"/>
                    <a:pt x="1380" y="2220"/>
                    <a:pt x="1379" y="2220"/>
                  </a:cubicBezTo>
                  <a:cubicBezTo>
                    <a:pt x="1379" y="2220"/>
                    <a:pt x="1379" y="2219"/>
                    <a:pt x="1379" y="2219"/>
                  </a:cubicBezTo>
                  <a:cubicBezTo>
                    <a:pt x="1379" y="2218"/>
                    <a:pt x="1378" y="2216"/>
                    <a:pt x="1377" y="2215"/>
                  </a:cubicBezTo>
                  <a:cubicBezTo>
                    <a:pt x="1377" y="2214"/>
                    <a:pt x="1376" y="2212"/>
                    <a:pt x="1375" y="2211"/>
                  </a:cubicBezTo>
                  <a:cubicBezTo>
                    <a:pt x="1374" y="2208"/>
                    <a:pt x="1373" y="2205"/>
                    <a:pt x="1371" y="2202"/>
                  </a:cubicBezTo>
                  <a:cubicBezTo>
                    <a:pt x="1371" y="2200"/>
                    <a:pt x="1370" y="2199"/>
                    <a:pt x="1369" y="2197"/>
                  </a:cubicBezTo>
                  <a:cubicBezTo>
                    <a:pt x="1369" y="2196"/>
                    <a:pt x="1368" y="2194"/>
                    <a:pt x="1367" y="2193"/>
                  </a:cubicBezTo>
                  <a:cubicBezTo>
                    <a:pt x="1365" y="2187"/>
                    <a:pt x="1362" y="2182"/>
                    <a:pt x="1360" y="2178"/>
                  </a:cubicBezTo>
                  <a:cubicBezTo>
                    <a:pt x="1359" y="2176"/>
                    <a:pt x="1359" y="2175"/>
                    <a:pt x="1358" y="2174"/>
                  </a:cubicBezTo>
                  <a:cubicBezTo>
                    <a:pt x="1359" y="2175"/>
                    <a:pt x="1360" y="2176"/>
                    <a:pt x="1360" y="2177"/>
                  </a:cubicBezTo>
                  <a:cubicBezTo>
                    <a:pt x="1361" y="2178"/>
                    <a:pt x="1362" y="2179"/>
                    <a:pt x="1363" y="2180"/>
                  </a:cubicBezTo>
                  <a:cubicBezTo>
                    <a:pt x="1364" y="2181"/>
                    <a:pt x="1364" y="2182"/>
                    <a:pt x="1365" y="2183"/>
                  </a:cubicBezTo>
                  <a:cubicBezTo>
                    <a:pt x="1367" y="2185"/>
                    <a:pt x="1369" y="2186"/>
                    <a:pt x="1371" y="2188"/>
                  </a:cubicBezTo>
                  <a:cubicBezTo>
                    <a:pt x="1372" y="2190"/>
                    <a:pt x="1374" y="2191"/>
                    <a:pt x="1376" y="2193"/>
                  </a:cubicBezTo>
                  <a:cubicBezTo>
                    <a:pt x="1378" y="2194"/>
                    <a:pt x="1380" y="2196"/>
                    <a:pt x="1382" y="2197"/>
                  </a:cubicBezTo>
                  <a:cubicBezTo>
                    <a:pt x="1386" y="2200"/>
                    <a:pt x="1390" y="2202"/>
                    <a:pt x="1394" y="2204"/>
                  </a:cubicBezTo>
                  <a:cubicBezTo>
                    <a:pt x="1398" y="2206"/>
                    <a:pt x="1402" y="2207"/>
                    <a:pt x="1405" y="2208"/>
                  </a:cubicBezTo>
                  <a:cubicBezTo>
                    <a:pt x="1409" y="2209"/>
                    <a:pt x="1413" y="2209"/>
                    <a:pt x="1416" y="2209"/>
                  </a:cubicBezTo>
                  <a:cubicBezTo>
                    <a:pt x="1419" y="2209"/>
                    <a:pt x="1421" y="2209"/>
                    <a:pt x="1424" y="2208"/>
                  </a:cubicBezTo>
                  <a:cubicBezTo>
                    <a:pt x="1425" y="2208"/>
                    <a:pt x="1426" y="2208"/>
                    <a:pt x="1426" y="2208"/>
                  </a:cubicBezTo>
                  <a:cubicBezTo>
                    <a:pt x="1427" y="2207"/>
                    <a:pt x="1428" y="2207"/>
                    <a:pt x="1428" y="2207"/>
                  </a:cubicBezTo>
                  <a:cubicBezTo>
                    <a:pt x="1429" y="2207"/>
                    <a:pt x="1430" y="2206"/>
                    <a:pt x="1430" y="2206"/>
                  </a:cubicBezTo>
                  <a:cubicBezTo>
                    <a:pt x="1430" y="2206"/>
                    <a:pt x="1429" y="2206"/>
                    <a:pt x="1428" y="2207"/>
                  </a:cubicBezTo>
                  <a:cubicBezTo>
                    <a:pt x="1427" y="2207"/>
                    <a:pt x="1425" y="2207"/>
                    <a:pt x="1423" y="2207"/>
                  </a:cubicBezTo>
                  <a:cubicBezTo>
                    <a:pt x="1421" y="2207"/>
                    <a:pt x="1419" y="2207"/>
                    <a:pt x="1416" y="2206"/>
                  </a:cubicBezTo>
                  <a:cubicBezTo>
                    <a:pt x="1413" y="2206"/>
                    <a:pt x="1410" y="2205"/>
                    <a:pt x="1407" y="2204"/>
                  </a:cubicBezTo>
                  <a:cubicBezTo>
                    <a:pt x="1403" y="2202"/>
                    <a:pt x="1400" y="2201"/>
                    <a:pt x="1396" y="2199"/>
                  </a:cubicBezTo>
                  <a:cubicBezTo>
                    <a:pt x="1394" y="2197"/>
                    <a:pt x="1391" y="2196"/>
                    <a:pt x="1389" y="2194"/>
                  </a:cubicBezTo>
                  <a:cubicBezTo>
                    <a:pt x="1389" y="2194"/>
                    <a:pt x="1389" y="2194"/>
                    <a:pt x="1389" y="2194"/>
                  </a:cubicBezTo>
                  <a:cubicBezTo>
                    <a:pt x="1390" y="2194"/>
                    <a:pt x="1392" y="2194"/>
                    <a:pt x="1393" y="2194"/>
                  </a:cubicBezTo>
                  <a:cubicBezTo>
                    <a:pt x="1395" y="2194"/>
                    <a:pt x="1396" y="2194"/>
                    <a:pt x="1398" y="2194"/>
                  </a:cubicBezTo>
                  <a:cubicBezTo>
                    <a:pt x="1400" y="2194"/>
                    <a:pt x="1402" y="2194"/>
                    <a:pt x="1404" y="2194"/>
                  </a:cubicBezTo>
                  <a:cubicBezTo>
                    <a:pt x="1405" y="2194"/>
                    <a:pt x="1406" y="2194"/>
                    <a:pt x="1407" y="2194"/>
                  </a:cubicBezTo>
                  <a:cubicBezTo>
                    <a:pt x="1408" y="2194"/>
                    <a:pt x="1409" y="2194"/>
                    <a:pt x="1410" y="2194"/>
                  </a:cubicBezTo>
                  <a:cubicBezTo>
                    <a:pt x="1412" y="2194"/>
                    <a:pt x="1414" y="2194"/>
                    <a:pt x="1416" y="2194"/>
                  </a:cubicBezTo>
                  <a:cubicBezTo>
                    <a:pt x="1418" y="2194"/>
                    <a:pt x="1420" y="2194"/>
                    <a:pt x="1422" y="2194"/>
                  </a:cubicBezTo>
                  <a:cubicBezTo>
                    <a:pt x="1423" y="2194"/>
                    <a:pt x="1424" y="2194"/>
                    <a:pt x="1425" y="2194"/>
                  </a:cubicBezTo>
                  <a:cubicBezTo>
                    <a:pt x="1426" y="2194"/>
                    <a:pt x="1427" y="2194"/>
                    <a:pt x="1428" y="2194"/>
                  </a:cubicBezTo>
                  <a:cubicBezTo>
                    <a:pt x="1430" y="2194"/>
                    <a:pt x="1432" y="2193"/>
                    <a:pt x="1434" y="2193"/>
                  </a:cubicBezTo>
                  <a:cubicBezTo>
                    <a:pt x="1435" y="2193"/>
                    <a:pt x="1437" y="2193"/>
                    <a:pt x="1439" y="2193"/>
                  </a:cubicBezTo>
                  <a:cubicBezTo>
                    <a:pt x="1440" y="2193"/>
                    <a:pt x="1442" y="2193"/>
                    <a:pt x="1443" y="2193"/>
                  </a:cubicBezTo>
                  <a:cubicBezTo>
                    <a:pt x="1444" y="2193"/>
                    <a:pt x="1445" y="2193"/>
                    <a:pt x="1446" y="2193"/>
                  </a:cubicBezTo>
                  <a:cubicBezTo>
                    <a:pt x="1447" y="2193"/>
                    <a:pt x="1448" y="2192"/>
                    <a:pt x="1448" y="2192"/>
                  </a:cubicBezTo>
                  <a:cubicBezTo>
                    <a:pt x="1449" y="2192"/>
                    <a:pt x="1449" y="2192"/>
                    <a:pt x="1449" y="2192"/>
                  </a:cubicBezTo>
                  <a:cubicBezTo>
                    <a:pt x="1449" y="2192"/>
                    <a:pt x="1449" y="2192"/>
                    <a:pt x="1448" y="2192"/>
                  </a:cubicBezTo>
                  <a:cubicBezTo>
                    <a:pt x="1448" y="2192"/>
                    <a:pt x="1447" y="2191"/>
                    <a:pt x="1446" y="2191"/>
                  </a:cubicBezTo>
                  <a:cubicBezTo>
                    <a:pt x="1446" y="2191"/>
                    <a:pt x="1444" y="2190"/>
                    <a:pt x="1443" y="2190"/>
                  </a:cubicBezTo>
                  <a:cubicBezTo>
                    <a:pt x="1443" y="2190"/>
                    <a:pt x="1442" y="2189"/>
                    <a:pt x="1441" y="2189"/>
                  </a:cubicBezTo>
                  <a:cubicBezTo>
                    <a:pt x="1441" y="2189"/>
                    <a:pt x="1440" y="2189"/>
                    <a:pt x="1439" y="2189"/>
                  </a:cubicBezTo>
                  <a:cubicBezTo>
                    <a:pt x="1438" y="2188"/>
                    <a:pt x="1437" y="2188"/>
                    <a:pt x="1437" y="2188"/>
                  </a:cubicBezTo>
                  <a:cubicBezTo>
                    <a:pt x="1436" y="2188"/>
                    <a:pt x="1435" y="2188"/>
                    <a:pt x="1434" y="2187"/>
                  </a:cubicBezTo>
                  <a:cubicBezTo>
                    <a:pt x="1432" y="2187"/>
                    <a:pt x="1430" y="2187"/>
                    <a:pt x="1428" y="2187"/>
                  </a:cubicBezTo>
                  <a:cubicBezTo>
                    <a:pt x="1427" y="2186"/>
                    <a:pt x="1426" y="2186"/>
                    <a:pt x="1425" y="2186"/>
                  </a:cubicBezTo>
                  <a:cubicBezTo>
                    <a:pt x="1424" y="2186"/>
                    <a:pt x="1423" y="2186"/>
                    <a:pt x="1422" y="2186"/>
                  </a:cubicBezTo>
                  <a:cubicBezTo>
                    <a:pt x="1420" y="2186"/>
                    <a:pt x="1418" y="2186"/>
                    <a:pt x="1416" y="2186"/>
                  </a:cubicBezTo>
                  <a:cubicBezTo>
                    <a:pt x="1414" y="2186"/>
                    <a:pt x="1412" y="2186"/>
                    <a:pt x="1409" y="2186"/>
                  </a:cubicBezTo>
                  <a:cubicBezTo>
                    <a:pt x="1408" y="2186"/>
                    <a:pt x="1407" y="2186"/>
                    <a:pt x="1406" y="2187"/>
                  </a:cubicBezTo>
                  <a:cubicBezTo>
                    <a:pt x="1405" y="2187"/>
                    <a:pt x="1404" y="2187"/>
                    <a:pt x="1403" y="2187"/>
                  </a:cubicBezTo>
                  <a:cubicBezTo>
                    <a:pt x="1401" y="2187"/>
                    <a:pt x="1399" y="2188"/>
                    <a:pt x="1398" y="2188"/>
                  </a:cubicBezTo>
                  <a:cubicBezTo>
                    <a:pt x="1396" y="2188"/>
                    <a:pt x="1394" y="2189"/>
                    <a:pt x="1393" y="2189"/>
                  </a:cubicBezTo>
                  <a:cubicBezTo>
                    <a:pt x="1391" y="2190"/>
                    <a:pt x="1390" y="2190"/>
                    <a:pt x="1388" y="2191"/>
                  </a:cubicBezTo>
                  <a:cubicBezTo>
                    <a:pt x="1388" y="2191"/>
                    <a:pt x="1387" y="2191"/>
                    <a:pt x="1386" y="2192"/>
                  </a:cubicBezTo>
                  <a:cubicBezTo>
                    <a:pt x="1383" y="2189"/>
                    <a:pt x="1379" y="2186"/>
                    <a:pt x="1376" y="2183"/>
                  </a:cubicBezTo>
                  <a:cubicBezTo>
                    <a:pt x="1374" y="2181"/>
                    <a:pt x="1373" y="2179"/>
                    <a:pt x="1371" y="2177"/>
                  </a:cubicBezTo>
                  <a:cubicBezTo>
                    <a:pt x="1370" y="2177"/>
                    <a:pt x="1370" y="2176"/>
                    <a:pt x="1369" y="2175"/>
                  </a:cubicBezTo>
                  <a:cubicBezTo>
                    <a:pt x="1368" y="2174"/>
                    <a:pt x="1367" y="2173"/>
                    <a:pt x="1367" y="2172"/>
                  </a:cubicBezTo>
                  <a:cubicBezTo>
                    <a:pt x="1364" y="2168"/>
                    <a:pt x="1361" y="2164"/>
                    <a:pt x="1358" y="2161"/>
                  </a:cubicBezTo>
                  <a:cubicBezTo>
                    <a:pt x="1356" y="2159"/>
                    <a:pt x="1355" y="2157"/>
                    <a:pt x="1354" y="2155"/>
                  </a:cubicBezTo>
                  <a:cubicBezTo>
                    <a:pt x="1352" y="2153"/>
                    <a:pt x="1351" y="2151"/>
                    <a:pt x="1349" y="2149"/>
                  </a:cubicBezTo>
                  <a:cubicBezTo>
                    <a:pt x="1347" y="2146"/>
                    <a:pt x="1344" y="2142"/>
                    <a:pt x="1341" y="2139"/>
                  </a:cubicBezTo>
                  <a:cubicBezTo>
                    <a:pt x="1338" y="2136"/>
                    <a:pt x="1335" y="2133"/>
                    <a:pt x="1333" y="2130"/>
                  </a:cubicBezTo>
                  <a:cubicBezTo>
                    <a:pt x="1331" y="2129"/>
                    <a:pt x="1330" y="2128"/>
                    <a:pt x="1329" y="2127"/>
                  </a:cubicBezTo>
                  <a:cubicBezTo>
                    <a:pt x="1327" y="2126"/>
                    <a:pt x="1326" y="2125"/>
                    <a:pt x="1325" y="2124"/>
                  </a:cubicBezTo>
                  <a:cubicBezTo>
                    <a:pt x="1324" y="2123"/>
                    <a:pt x="1322" y="2122"/>
                    <a:pt x="1321" y="2121"/>
                  </a:cubicBezTo>
                  <a:cubicBezTo>
                    <a:pt x="1320" y="2121"/>
                    <a:pt x="1319" y="2120"/>
                    <a:pt x="1318" y="2119"/>
                  </a:cubicBezTo>
                  <a:cubicBezTo>
                    <a:pt x="1317" y="2119"/>
                    <a:pt x="1317" y="2118"/>
                    <a:pt x="1316" y="2118"/>
                  </a:cubicBezTo>
                  <a:cubicBezTo>
                    <a:pt x="1316" y="2118"/>
                    <a:pt x="1316" y="2118"/>
                    <a:pt x="1316" y="2118"/>
                  </a:cubicBezTo>
                  <a:cubicBezTo>
                    <a:pt x="1306" y="2101"/>
                    <a:pt x="1298" y="2096"/>
                    <a:pt x="1298" y="2096"/>
                  </a:cubicBezTo>
                  <a:cubicBezTo>
                    <a:pt x="1298" y="2096"/>
                    <a:pt x="1332" y="2102"/>
                    <a:pt x="1371" y="2105"/>
                  </a:cubicBezTo>
                  <a:cubicBezTo>
                    <a:pt x="1371" y="2105"/>
                    <a:pt x="1372" y="2106"/>
                    <a:pt x="1372" y="2107"/>
                  </a:cubicBezTo>
                  <a:cubicBezTo>
                    <a:pt x="1372" y="2107"/>
                    <a:pt x="1373" y="2108"/>
                    <a:pt x="1373" y="2108"/>
                  </a:cubicBezTo>
                  <a:cubicBezTo>
                    <a:pt x="1373" y="2109"/>
                    <a:pt x="1374" y="2109"/>
                    <a:pt x="1374" y="2110"/>
                  </a:cubicBezTo>
                  <a:cubicBezTo>
                    <a:pt x="1375" y="2111"/>
                    <a:pt x="1375" y="2111"/>
                    <a:pt x="1376" y="2112"/>
                  </a:cubicBezTo>
                  <a:cubicBezTo>
                    <a:pt x="1376" y="2112"/>
                    <a:pt x="1377" y="2113"/>
                    <a:pt x="1377" y="2114"/>
                  </a:cubicBezTo>
                  <a:cubicBezTo>
                    <a:pt x="1378" y="2115"/>
                    <a:pt x="1378" y="2115"/>
                    <a:pt x="1379" y="2116"/>
                  </a:cubicBezTo>
                  <a:cubicBezTo>
                    <a:pt x="1380" y="2117"/>
                    <a:pt x="1380" y="2117"/>
                    <a:pt x="1381" y="2118"/>
                  </a:cubicBezTo>
                  <a:cubicBezTo>
                    <a:pt x="1382" y="2119"/>
                    <a:pt x="1383" y="2120"/>
                    <a:pt x="1383" y="2120"/>
                  </a:cubicBezTo>
                  <a:cubicBezTo>
                    <a:pt x="1384" y="2121"/>
                    <a:pt x="1385" y="2122"/>
                    <a:pt x="1386" y="2123"/>
                  </a:cubicBezTo>
                  <a:cubicBezTo>
                    <a:pt x="1388" y="2124"/>
                    <a:pt x="1389" y="2125"/>
                    <a:pt x="1391" y="2127"/>
                  </a:cubicBezTo>
                  <a:cubicBezTo>
                    <a:pt x="1393" y="2128"/>
                    <a:pt x="1396" y="2129"/>
                    <a:pt x="1398" y="2131"/>
                  </a:cubicBezTo>
                  <a:cubicBezTo>
                    <a:pt x="1400" y="2132"/>
                    <a:pt x="1402" y="2133"/>
                    <a:pt x="1404" y="2134"/>
                  </a:cubicBezTo>
                  <a:cubicBezTo>
                    <a:pt x="1406" y="2135"/>
                    <a:pt x="1409" y="2136"/>
                    <a:pt x="1411" y="2136"/>
                  </a:cubicBezTo>
                  <a:cubicBezTo>
                    <a:pt x="1412" y="2137"/>
                    <a:pt x="1413" y="2137"/>
                    <a:pt x="1414" y="2137"/>
                  </a:cubicBezTo>
                  <a:cubicBezTo>
                    <a:pt x="1415" y="2137"/>
                    <a:pt x="1416" y="2138"/>
                    <a:pt x="1417" y="2138"/>
                  </a:cubicBezTo>
                  <a:cubicBezTo>
                    <a:pt x="1418" y="2138"/>
                    <a:pt x="1419" y="2138"/>
                    <a:pt x="1420" y="2139"/>
                  </a:cubicBezTo>
                  <a:cubicBezTo>
                    <a:pt x="1421" y="2139"/>
                    <a:pt x="1422" y="2139"/>
                    <a:pt x="1423" y="2139"/>
                  </a:cubicBezTo>
                  <a:cubicBezTo>
                    <a:pt x="1424" y="2139"/>
                    <a:pt x="1425" y="2139"/>
                    <a:pt x="1425" y="2139"/>
                  </a:cubicBezTo>
                  <a:cubicBezTo>
                    <a:pt x="1426" y="2139"/>
                    <a:pt x="1427" y="2139"/>
                    <a:pt x="1428" y="2139"/>
                  </a:cubicBezTo>
                  <a:cubicBezTo>
                    <a:pt x="1428" y="2139"/>
                    <a:pt x="1429" y="2139"/>
                    <a:pt x="1430" y="2139"/>
                  </a:cubicBezTo>
                  <a:cubicBezTo>
                    <a:pt x="1430" y="2139"/>
                    <a:pt x="1431" y="2139"/>
                    <a:pt x="1431" y="2139"/>
                  </a:cubicBezTo>
                  <a:cubicBezTo>
                    <a:pt x="1433" y="2139"/>
                    <a:pt x="1433" y="2139"/>
                    <a:pt x="1434" y="2139"/>
                  </a:cubicBezTo>
                  <a:cubicBezTo>
                    <a:pt x="1434" y="2139"/>
                    <a:pt x="1435" y="2139"/>
                    <a:pt x="1435" y="2139"/>
                  </a:cubicBezTo>
                  <a:cubicBezTo>
                    <a:pt x="1435" y="2139"/>
                    <a:pt x="1435" y="2139"/>
                    <a:pt x="1434" y="2139"/>
                  </a:cubicBezTo>
                  <a:cubicBezTo>
                    <a:pt x="1433" y="2139"/>
                    <a:pt x="1433" y="2138"/>
                    <a:pt x="1432" y="2138"/>
                  </a:cubicBezTo>
                  <a:cubicBezTo>
                    <a:pt x="1431" y="2138"/>
                    <a:pt x="1431" y="2137"/>
                    <a:pt x="1430" y="2137"/>
                  </a:cubicBezTo>
                  <a:cubicBezTo>
                    <a:pt x="1430" y="2137"/>
                    <a:pt x="1429" y="2137"/>
                    <a:pt x="1428" y="2136"/>
                  </a:cubicBezTo>
                  <a:cubicBezTo>
                    <a:pt x="1428" y="2136"/>
                    <a:pt x="1427" y="2136"/>
                    <a:pt x="1426" y="2136"/>
                  </a:cubicBezTo>
                  <a:cubicBezTo>
                    <a:pt x="1426" y="2135"/>
                    <a:pt x="1425" y="2135"/>
                    <a:pt x="1424" y="2135"/>
                  </a:cubicBezTo>
                  <a:cubicBezTo>
                    <a:pt x="1423" y="2134"/>
                    <a:pt x="1422" y="2134"/>
                    <a:pt x="1421" y="2133"/>
                  </a:cubicBezTo>
                  <a:cubicBezTo>
                    <a:pt x="1421" y="2133"/>
                    <a:pt x="1420" y="2133"/>
                    <a:pt x="1419" y="2132"/>
                  </a:cubicBezTo>
                  <a:cubicBezTo>
                    <a:pt x="1418" y="2132"/>
                    <a:pt x="1418" y="2132"/>
                    <a:pt x="1417" y="2132"/>
                  </a:cubicBezTo>
                  <a:cubicBezTo>
                    <a:pt x="1417" y="2132"/>
                    <a:pt x="1417" y="2131"/>
                    <a:pt x="1416" y="2131"/>
                  </a:cubicBezTo>
                  <a:cubicBezTo>
                    <a:pt x="1415" y="2131"/>
                    <a:pt x="1414" y="2130"/>
                    <a:pt x="1413" y="2130"/>
                  </a:cubicBezTo>
                  <a:cubicBezTo>
                    <a:pt x="1412" y="2129"/>
                    <a:pt x="1411" y="2129"/>
                    <a:pt x="1410" y="2128"/>
                  </a:cubicBezTo>
                  <a:cubicBezTo>
                    <a:pt x="1409" y="2128"/>
                    <a:pt x="1408" y="2127"/>
                    <a:pt x="1407" y="2127"/>
                  </a:cubicBezTo>
                  <a:cubicBezTo>
                    <a:pt x="1407" y="2126"/>
                    <a:pt x="1406" y="2126"/>
                    <a:pt x="1405" y="2126"/>
                  </a:cubicBezTo>
                  <a:cubicBezTo>
                    <a:pt x="1406" y="2126"/>
                    <a:pt x="1408" y="2126"/>
                    <a:pt x="1409" y="2126"/>
                  </a:cubicBezTo>
                  <a:cubicBezTo>
                    <a:pt x="1412" y="2126"/>
                    <a:pt x="1415" y="2126"/>
                    <a:pt x="1418" y="2126"/>
                  </a:cubicBezTo>
                  <a:cubicBezTo>
                    <a:pt x="1419" y="2126"/>
                    <a:pt x="1420" y="2126"/>
                    <a:pt x="1420" y="2125"/>
                  </a:cubicBezTo>
                  <a:cubicBezTo>
                    <a:pt x="1421" y="2125"/>
                    <a:pt x="1422" y="2125"/>
                    <a:pt x="1423" y="2125"/>
                  </a:cubicBezTo>
                  <a:cubicBezTo>
                    <a:pt x="1425" y="2125"/>
                    <a:pt x="1426" y="2125"/>
                    <a:pt x="1428" y="2124"/>
                  </a:cubicBezTo>
                  <a:cubicBezTo>
                    <a:pt x="1429" y="2124"/>
                    <a:pt x="1431" y="2124"/>
                    <a:pt x="1433" y="2123"/>
                  </a:cubicBezTo>
                  <a:cubicBezTo>
                    <a:pt x="1434" y="2123"/>
                    <a:pt x="1434" y="2123"/>
                    <a:pt x="1435" y="2123"/>
                  </a:cubicBezTo>
                  <a:cubicBezTo>
                    <a:pt x="1436" y="2123"/>
                    <a:pt x="1437" y="2123"/>
                    <a:pt x="1437" y="2122"/>
                  </a:cubicBezTo>
                  <a:cubicBezTo>
                    <a:pt x="1441" y="2122"/>
                    <a:pt x="1443" y="2121"/>
                    <a:pt x="1446" y="2120"/>
                  </a:cubicBezTo>
                  <a:cubicBezTo>
                    <a:pt x="1448" y="2119"/>
                    <a:pt x="1450" y="2118"/>
                    <a:pt x="1452" y="2117"/>
                  </a:cubicBezTo>
                  <a:cubicBezTo>
                    <a:pt x="1452" y="2117"/>
                    <a:pt x="1453" y="2117"/>
                    <a:pt x="1453" y="2116"/>
                  </a:cubicBezTo>
                  <a:cubicBezTo>
                    <a:pt x="1453" y="2116"/>
                    <a:pt x="1454" y="2116"/>
                    <a:pt x="1454" y="2116"/>
                  </a:cubicBezTo>
                  <a:cubicBezTo>
                    <a:pt x="1454" y="2116"/>
                    <a:pt x="1453" y="2116"/>
                    <a:pt x="1453" y="2116"/>
                  </a:cubicBezTo>
                  <a:cubicBezTo>
                    <a:pt x="1453" y="2116"/>
                    <a:pt x="1452" y="2116"/>
                    <a:pt x="1451" y="2116"/>
                  </a:cubicBezTo>
                  <a:cubicBezTo>
                    <a:pt x="1450" y="2115"/>
                    <a:pt x="1448" y="2115"/>
                    <a:pt x="1445" y="2115"/>
                  </a:cubicBezTo>
                  <a:cubicBezTo>
                    <a:pt x="1442" y="2115"/>
                    <a:pt x="1439" y="2115"/>
                    <a:pt x="1436" y="2115"/>
                  </a:cubicBezTo>
                  <a:cubicBezTo>
                    <a:pt x="1436" y="2115"/>
                    <a:pt x="1435" y="2116"/>
                    <a:pt x="1434" y="2116"/>
                  </a:cubicBezTo>
                  <a:cubicBezTo>
                    <a:pt x="1433" y="2116"/>
                    <a:pt x="1432" y="2116"/>
                    <a:pt x="1431" y="2116"/>
                  </a:cubicBezTo>
                  <a:cubicBezTo>
                    <a:pt x="1430" y="2116"/>
                    <a:pt x="1428" y="2116"/>
                    <a:pt x="1426" y="2117"/>
                  </a:cubicBezTo>
                  <a:cubicBezTo>
                    <a:pt x="1425" y="2117"/>
                    <a:pt x="1423" y="2117"/>
                    <a:pt x="1422" y="2118"/>
                  </a:cubicBezTo>
                  <a:cubicBezTo>
                    <a:pt x="1421" y="2118"/>
                    <a:pt x="1420" y="2118"/>
                    <a:pt x="1419" y="2118"/>
                  </a:cubicBezTo>
                  <a:cubicBezTo>
                    <a:pt x="1418" y="2118"/>
                    <a:pt x="1418" y="2119"/>
                    <a:pt x="1417" y="2119"/>
                  </a:cubicBezTo>
                  <a:cubicBezTo>
                    <a:pt x="1414" y="2120"/>
                    <a:pt x="1411" y="2121"/>
                    <a:pt x="1409" y="2121"/>
                  </a:cubicBezTo>
                  <a:cubicBezTo>
                    <a:pt x="1406" y="2122"/>
                    <a:pt x="1404" y="2123"/>
                    <a:pt x="1403" y="2124"/>
                  </a:cubicBezTo>
                  <a:cubicBezTo>
                    <a:pt x="1403" y="2124"/>
                    <a:pt x="1402" y="2124"/>
                    <a:pt x="1402" y="2124"/>
                  </a:cubicBezTo>
                  <a:cubicBezTo>
                    <a:pt x="1402" y="2124"/>
                    <a:pt x="1402" y="2124"/>
                    <a:pt x="1401" y="2124"/>
                  </a:cubicBezTo>
                  <a:cubicBezTo>
                    <a:pt x="1399" y="2123"/>
                    <a:pt x="1398" y="2121"/>
                    <a:pt x="1396" y="2120"/>
                  </a:cubicBezTo>
                  <a:cubicBezTo>
                    <a:pt x="1395" y="2120"/>
                    <a:pt x="1394" y="2119"/>
                    <a:pt x="1393" y="2119"/>
                  </a:cubicBezTo>
                  <a:cubicBezTo>
                    <a:pt x="1392" y="2118"/>
                    <a:pt x="1391" y="2117"/>
                    <a:pt x="1390" y="2117"/>
                  </a:cubicBezTo>
                  <a:cubicBezTo>
                    <a:pt x="1389" y="2116"/>
                    <a:pt x="1388" y="2116"/>
                    <a:pt x="1387" y="2115"/>
                  </a:cubicBezTo>
                  <a:cubicBezTo>
                    <a:pt x="1387" y="2115"/>
                    <a:pt x="1387" y="2115"/>
                    <a:pt x="1386" y="2114"/>
                  </a:cubicBezTo>
                  <a:cubicBezTo>
                    <a:pt x="1386" y="2114"/>
                    <a:pt x="1385" y="2114"/>
                    <a:pt x="1385" y="2114"/>
                  </a:cubicBezTo>
                  <a:cubicBezTo>
                    <a:pt x="1384" y="2113"/>
                    <a:pt x="1383" y="2113"/>
                    <a:pt x="1382" y="2112"/>
                  </a:cubicBezTo>
                  <a:cubicBezTo>
                    <a:pt x="1382" y="2112"/>
                    <a:pt x="1381" y="2111"/>
                    <a:pt x="1380" y="2110"/>
                  </a:cubicBezTo>
                  <a:cubicBezTo>
                    <a:pt x="1380" y="2110"/>
                    <a:pt x="1379" y="2110"/>
                    <a:pt x="1378" y="2109"/>
                  </a:cubicBezTo>
                  <a:cubicBezTo>
                    <a:pt x="1378" y="2109"/>
                    <a:pt x="1377" y="2108"/>
                    <a:pt x="1376" y="2108"/>
                  </a:cubicBezTo>
                  <a:cubicBezTo>
                    <a:pt x="1376" y="2107"/>
                    <a:pt x="1375" y="2107"/>
                    <a:pt x="1375" y="2107"/>
                  </a:cubicBezTo>
                  <a:cubicBezTo>
                    <a:pt x="1374" y="2106"/>
                    <a:pt x="1374" y="2106"/>
                    <a:pt x="1373" y="2106"/>
                  </a:cubicBezTo>
                  <a:cubicBezTo>
                    <a:pt x="1373" y="2105"/>
                    <a:pt x="1372" y="2105"/>
                    <a:pt x="1372" y="2105"/>
                  </a:cubicBezTo>
                  <a:cubicBezTo>
                    <a:pt x="1395" y="2106"/>
                    <a:pt x="1418" y="2107"/>
                    <a:pt x="1437" y="2104"/>
                  </a:cubicBezTo>
                  <a:cubicBezTo>
                    <a:pt x="1410" y="2102"/>
                    <a:pt x="1389" y="2103"/>
                    <a:pt x="1359" y="2094"/>
                  </a:cubicBezTo>
                  <a:cubicBezTo>
                    <a:pt x="1325" y="2084"/>
                    <a:pt x="1306" y="2080"/>
                    <a:pt x="1282" y="2061"/>
                  </a:cubicBezTo>
                  <a:cubicBezTo>
                    <a:pt x="1283" y="2061"/>
                    <a:pt x="1284" y="2061"/>
                    <a:pt x="1285" y="2061"/>
                  </a:cubicBezTo>
                  <a:cubicBezTo>
                    <a:pt x="1287" y="2061"/>
                    <a:pt x="1289" y="2060"/>
                    <a:pt x="1291" y="2060"/>
                  </a:cubicBezTo>
                  <a:cubicBezTo>
                    <a:pt x="1293" y="2060"/>
                    <a:pt x="1295" y="2060"/>
                    <a:pt x="1297" y="2059"/>
                  </a:cubicBezTo>
                  <a:cubicBezTo>
                    <a:pt x="1300" y="2059"/>
                    <a:pt x="1304" y="2058"/>
                    <a:pt x="1308" y="2057"/>
                  </a:cubicBezTo>
                  <a:cubicBezTo>
                    <a:pt x="1310" y="2057"/>
                    <a:pt x="1311" y="2056"/>
                    <a:pt x="1313" y="2056"/>
                  </a:cubicBezTo>
                  <a:cubicBezTo>
                    <a:pt x="1313" y="2056"/>
                    <a:pt x="1313" y="2056"/>
                    <a:pt x="1313" y="2056"/>
                  </a:cubicBezTo>
                  <a:cubicBezTo>
                    <a:pt x="1313" y="2056"/>
                    <a:pt x="1314" y="2057"/>
                    <a:pt x="1315" y="2058"/>
                  </a:cubicBezTo>
                  <a:cubicBezTo>
                    <a:pt x="1316" y="2058"/>
                    <a:pt x="1317" y="2059"/>
                    <a:pt x="1318" y="2060"/>
                  </a:cubicBezTo>
                  <a:cubicBezTo>
                    <a:pt x="1319" y="2060"/>
                    <a:pt x="1320" y="2061"/>
                    <a:pt x="1321" y="2062"/>
                  </a:cubicBezTo>
                  <a:cubicBezTo>
                    <a:pt x="1322" y="2063"/>
                    <a:pt x="1324" y="2063"/>
                    <a:pt x="1325" y="2064"/>
                  </a:cubicBezTo>
                  <a:cubicBezTo>
                    <a:pt x="1326" y="2064"/>
                    <a:pt x="1327" y="2065"/>
                    <a:pt x="1327" y="2065"/>
                  </a:cubicBezTo>
                  <a:cubicBezTo>
                    <a:pt x="1328" y="2065"/>
                    <a:pt x="1329" y="2066"/>
                    <a:pt x="1330" y="2066"/>
                  </a:cubicBezTo>
                  <a:cubicBezTo>
                    <a:pt x="1331" y="2066"/>
                    <a:pt x="1333" y="2067"/>
                    <a:pt x="1334" y="2067"/>
                  </a:cubicBezTo>
                  <a:cubicBezTo>
                    <a:pt x="1336" y="2068"/>
                    <a:pt x="1338" y="2068"/>
                    <a:pt x="1339" y="2069"/>
                  </a:cubicBezTo>
                  <a:cubicBezTo>
                    <a:pt x="1340" y="2069"/>
                    <a:pt x="1341" y="2069"/>
                    <a:pt x="1342" y="2069"/>
                  </a:cubicBezTo>
                  <a:cubicBezTo>
                    <a:pt x="1342" y="2069"/>
                    <a:pt x="1343" y="2069"/>
                    <a:pt x="1344" y="2070"/>
                  </a:cubicBezTo>
                  <a:cubicBezTo>
                    <a:pt x="1345" y="2070"/>
                    <a:pt x="1347" y="2070"/>
                    <a:pt x="1348" y="2070"/>
                  </a:cubicBezTo>
                  <a:cubicBezTo>
                    <a:pt x="1350" y="2070"/>
                    <a:pt x="1351" y="2070"/>
                    <a:pt x="1352" y="2070"/>
                  </a:cubicBezTo>
                  <a:cubicBezTo>
                    <a:pt x="1354" y="2070"/>
                    <a:pt x="1355" y="2070"/>
                    <a:pt x="1356" y="2070"/>
                  </a:cubicBezTo>
                  <a:cubicBezTo>
                    <a:pt x="1357" y="2070"/>
                    <a:pt x="1358" y="2070"/>
                    <a:pt x="1359" y="2069"/>
                  </a:cubicBezTo>
                  <a:cubicBezTo>
                    <a:pt x="1359" y="2069"/>
                    <a:pt x="1360" y="2069"/>
                    <a:pt x="1360" y="2069"/>
                  </a:cubicBezTo>
                  <a:cubicBezTo>
                    <a:pt x="1361" y="2069"/>
                    <a:pt x="1361" y="2069"/>
                    <a:pt x="1361" y="2069"/>
                  </a:cubicBezTo>
                  <a:cubicBezTo>
                    <a:pt x="1361" y="2069"/>
                    <a:pt x="1361" y="2069"/>
                    <a:pt x="1360" y="2069"/>
                  </a:cubicBezTo>
                  <a:cubicBezTo>
                    <a:pt x="1360" y="2068"/>
                    <a:pt x="1360" y="2068"/>
                    <a:pt x="1359" y="2068"/>
                  </a:cubicBezTo>
                  <a:cubicBezTo>
                    <a:pt x="1358" y="2068"/>
                    <a:pt x="1357" y="2067"/>
                    <a:pt x="1356" y="2067"/>
                  </a:cubicBezTo>
                  <a:cubicBezTo>
                    <a:pt x="1355" y="2066"/>
                    <a:pt x="1354" y="2066"/>
                    <a:pt x="1353" y="2066"/>
                  </a:cubicBezTo>
                  <a:cubicBezTo>
                    <a:pt x="1352" y="2065"/>
                    <a:pt x="1351" y="2065"/>
                    <a:pt x="1350" y="2064"/>
                  </a:cubicBezTo>
                  <a:cubicBezTo>
                    <a:pt x="1348" y="2064"/>
                    <a:pt x="1347" y="2063"/>
                    <a:pt x="1345" y="2063"/>
                  </a:cubicBezTo>
                  <a:cubicBezTo>
                    <a:pt x="1345" y="2062"/>
                    <a:pt x="1344" y="2062"/>
                    <a:pt x="1343" y="2062"/>
                  </a:cubicBezTo>
                  <a:cubicBezTo>
                    <a:pt x="1343" y="2062"/>
                    <a:pt x="1342" y="2061"/>
                    <a:pt x="1341" y="2061"/>
                  </a:cubicBezTo>
                  <a:cubicBezTo>
                    <a:pt x="1340" y="2061"/>
                    <a:pt x="1338" y="2060"/>
                    <a:pt x="1337" y="2060"/>
                  </a:cubicBezTo>
                  <a:cubicBezTo>
                    <a:pt x="1335" y="2059"/>
                    <a:pt x="1334" y="2059"/>
                    <a:pt x="1332" y="2059"/>
                  </a:cubicBezTo>
                  <a:cubicBezTo>
                    <a:pt x="1331" y="2058"/>
                    <a:pt x="1331" y="2058"/>
                    <a:pt x="1330" y="2058"/>
                  </a:cubicBezTo>
                  <a:cubicBezTo>
                    <a:pt x="1329" y="2058"/>
                    <a:pt x="1328" y="2058"/>
                    <a:pt x="1328" y="2057"/>
                  </a:cubicBezTo>
                  <a:cubicBezTo>
                    <a:pt x="1326" y="2057"/>
                    <a:pt x="1325" y="2057"/>
                    <a:pt x="1323" y="2056"/>
                  </a:cubicBezTo>
                  <a:cubicBezTo>
                    <a:pt x="1322" y="2056"/>
                    <a:pt x="1321" y="2056"/>
                    <a:pt x="1319" y="2055"/>
                  </a:cubicBezTo>
                  <a:cubicBezTo>
                    <a:pt x="1318" y="2055"/>
                    <a:pt x="1318" y="2055"/>
                    <a:pt x="1317" y="2055"/>
                  </a:cubicBezTo>
                  <a:cubicBezTo>
                    <a:pt x="1317" y="2055"/>
                    <a:pt x="1318" y="2055"/>
                    <a:pt x="1319" y="2054"/>
                  </a:cubicBezTo>
                  <a:cubicBezTo>
                    <a:pt x="1322" y="2054"/>
                    <a:pt x="1325" y="2053"/>
                    <a:pt x="1329" y="2052"/>
                  </a:cubicBezTo>
                  <a:cubicBezTo>
                    <a:pt x="1332" y="2052"/>
                    <a:pt x="1335" y="2051"/>
                    <a:pt x="1338" y="2051"/>
                  </a:cubicBezTo>
                  <a:cubicBezTo>
                    <a:pt x="1339" y="2051"/>
                    <a:pt x="1340" y="2051"/>
                    <a:pt x="1342" y="2051"/>
                  </a:cubicBezTo>
                  <a:cubicBezTo>
                    <a:pt x="1343" y="2051"/>
                    <a:pt x="1344" y="2051"/>
                    <a:pt x="1345" y="2051"/>
                  </a:cubicBezTo>
                  <a:cubicBezTo>
                    <a:pt x="1346" y="2051"/>
                    <a:pt x="1347" y="2051"/>
                    <a:pt x="1349" y="2051"/>
                  </a:cubicBezTo>
                  <a:cubicBezTo>
                    <a:pt x="1350" y="2051"/>
                    <a:pt x="1350" y="2051"/>
                    <a:pt x="1351" y="2051"/>
                  </a:cubicBezTo>
                  <a:cubicBezTo>
                    <a:pt x="1353" y="2051"/>
                    <a:pt x="1354" y="2052"/>
                    <a:pt x="1355" y="2052"/>
                  </a:cubicBezTo>
                  <a:cubicBezTo>
                    <a:pt x="1356" y="2052"/>
                    <a:pt x="1356" y="2052"/>
                    <a:pt x="1356" y="2052"/>
                  </a:cubicBezTo>
                  <a:cubicBezTo>
                    <a:pt x="1356" y="2052"/>
                    <a:pt x="1356" y="2052"/>
                    <a:pt x="1355" y="2051"/>
                  </a:cubicBezTo>
                  <a:cubicBezTo>
                    <a:pt x="1355" y="2051"/>
                    <a:pt x="1354" y="2051"/>
                    <a:pt x="1354" y="2051"/>
                  </a:cubicBezTo>
                  <a:cubicBezTo>
                    <a:pt x="1353" y="2050"/>
                    <a:pt x="1352" y="2050"/>
                    <a:pt x="1352" y="2050"/>
                  </a:cubicBezTo>
                  <a:cubicBezTo>
                    <a:pt x="1351" y="2049"/>
                    <a:pt x="1350" y="2049"/>
                    <a:pt x="1349" y="2049"/>
                  </a:cubicBezTo>
                  <a:cubicBezTo>
                    <a:pt x="1348" y="2048"/>
                    <a:pt x="1347" y="2048"/>
                    <a:pt x="1346" y="2048"/>
                  </a:cubicBezTo>
                  <a:cubicBezTo>
                    <a:pt x="1344" y="2048"/>
                    <a:pt x="1343" y="2047"/>
                    <a:pt x="1342" y="2047"/>
                  </a:cubicBezTo>
                  <a:cubicBezTo>
                    <a:pt x="1341" y="2047"/>
                    <a:pt x="1339" y="2047"/>
                    <a:pt x="1338" y="2047"/>
                  </a:cubicBezTo>
                  <a:cubicBezTo>
                    <a:pt x="1335" y="2046"/>
                    <a:pt x="1331" y="2046"/>
                    <a:pt x="1328" y="2046"/>
                  </a:cubicBezTo>
                  <a:cubicBezTo>
                    <a:pt x="1325" y="2047"/>
                    <a:pt x="1321" y="2047"/>
                    <a:pt x="1317" y="2048"/>
                  </a:cubicBezTo>
                  <a:cubicBezTo>
                    <a:pt x="1316" y="2048"/>
                    <a:pt x="1314" y="2048"/>
                    <a:pt x="1312" y="2048"/>
                  </a:cubicBezTo>
                  <a:cubicBezTo>
                    <a:pt x="1310" y="2049"/>
                    <a:pt x="1308" y="2049"/>
                    <a:pt x="1306" y="2049"/>
                  </a:cubicBezTo>
                  <a:cubicBezTo>
                    <a:pt x="1303" y="2050"/>
                    <a:pt x="1299" y="2051"/>
                    <a:pt x="1295" y="2052"/>
                  </a:cubicBezTo>
                  <a:cubicBezTo>
                    <a:pt x="1292" y="2052"/>
                    <a:pt x="1288" y="2053"/>
                    <a:pt x="1284" y="2053"/>
                  </a:cubicBezTo>
                  <a:cubicBezTo>
                    <a:pt x="1281" y="2053"/>
                    <a:pt x="1277" y="2053"/>
                    <a:pt x="1274" y="2053"/>
                  </a:cubicBezTo>
                  <a:cubicBezTo>
                    <a:pt x="1273" y="2053"/>
                    <a:pt x="1273" y="2053"/>
                    <a:pt x="1273" y="2053"/>
                  </a:cubicBezTo>
                  <a:cubicBezTo>
                    <a:pt x="1271" y="2051"/>
                    <a:pt x="1269" y="2049"/>
                    <a:pt x="1266" y="2047"/>
                  </a:cubicBezTo>
                  <a:cubicBezTo>
                    <a:pt x="1252" y="2033"/>
                    <a:pt x="1239" y="2024"/>
                    <a:pt x="1227" y="2018"/>
                  </a:cubicBezTo>
                  <a:cubicBezTo>
                    <a:pt x="1228" y="2018"/>
                    <a:pt x="1230" y="2018"/>
                    <a:pt x="1231" y="2018"/>
                  </a:cubicBezTo>
                  <a:cubicBezTo>
                    <a:pt x="1232" y="2018"/>
                    <a:pt x="1234" y="2017"/>
                    <a:pt x="1236" y="2017"/>
                  </a:cubicBezTo>
                  <a:cubicBezTo>
                    <a:pt x="1237" y="2017"/>
                    <a:pt x="1239" y="2016"/>
                    <a:pt x="1241" y="2016"/>
                  </a:cubicBezTo>
                  <a:cubicBezTo>
                    <a:pt x="1244" y="2015"/>
                    <a:pt x="1248" y="2015"/>
                    <a:pt x="1251" y="2014"/>
                  </a:cubicBezTo>
                  <a:cubicBezTo>
                    <a:pt x="1254" y="2014"/>
                    <a:pt x="1254" y="2014"/>
                    <a:pt x="1254" y="2014"/>
                  </a:cubicBezTo>
                  <a:cubicBezTo>
                    <a:pt x="1255" y="2014"/>
                    <a:pt x="1256" y="2013"/>
                    <a:pt x="1257" y="2013"/>
                  </a:cubicBezTo>
                  <a:cubicBezTo>
                    <a:pt x="1258" y="2013"/>
                    <a:pt x="1260" y="2013"/>
                    <a:pt x="1262" y="2013"/>
                  </a:cubicBezTo>
                  <a:cubicBezTo>
                    <a:pt x="1265" y="2013"/>
                    <a:pt x="1269" y="2012"/>
                    <a:pt x="1272" y="2012"/>
                  </a:cubicBezTo>
                  <a:cubicBezTo>
                    <a:pt x="1273" y="2012"/>
                    <a:pt x="1273" y="2012"/>
                    <a:pt x="1274" y="2012"/>
                  </a:cubicBezTo>
                  <a:cubicBezTo>
                    <a:pt x="1275" y="2012"/>
                    <a:pt x="1276" y="2012"/>
                    <a:pt x="1277" y="2013"/>
                  </a:cubicBezTo>
                  <a:cubicBezTo>
                    <a:pt x="1278" y="2013"/>
                    <a:pt x="1280" y="2013"/>
                    <a:pt x="1281" y="2013"/>
                  </a:cubicBezTo>
                  <a:cubicBezTo>
                    <a:pt x="1282" y="2013"/>
                    <a:pt x="1283" y="2013"/>
                    <a:pt x="1283" y="2013"/>
                  </a:cubicBezTo>
                  <a:cubicBezTo>
                    <a:pt x="1284" y="2013"/>
                    <a:pt x="1285" y="2014"/>
                    <a:pt x="1285" y="2014"/>
                  </a:cubicBezTo>
                  <a:cubicBezTo>
                    <a:pt x="1286" y="2014"/>
                    <a:pt x="1286" y="2014"/>
                    <a:pt x="1286" y="2014"/>
                  </a:cubicBezTo>
                  <a:cubicBezTo>
                    <a:pt x="1287" y="2014"/>
                    <a:pt x="1287" y="2014"/>
                    <a:pt x="1287" y="2014"/>
                  </a:cubicBezTo>
                  <a:cubicBezTo>
                    <a:pt x="1288" y="2014"/>
                    <a:pt x="1289" y="2014"/>
                    <a:pt x="1289" y="2015"/>
                  </a:cubicBezTo>
                  <a:cubicBezTo>
                    <a:pt x="1291" y="2015"/>
                    <a:pt x="1292" y="2015"/>
                    <a:pt x="1293" y="2016"/>
                  </a:cubicBezTo>
                  <a:cubicBezTo>
                    <a:pt x="1294" y="2016"/>
                    <a:pt x="1295" y="2016"/>
                    <a:pt x="1296" y="2017"/>
                  </a:cubicBezTo>
                  <a:cubicBezTo>
                    <a:pt x="1297" y="2017"/>
                    <a:pt x="1298" y="2018"/>
                    <a:pt x="1299" y="2018"/>
                  </a:cubicBezTo>
                  <a:cubicBezTo>
                    <a:pt x="1300" y="2018"/>
                    <a:pt x="1300" y="2019"/>
                    <a:pt x="1301" y="2019"/>
                  </a:cubicBezTo>
                  <a:cubicBezTo>
                    <a:pt x="1303" y="2020"/>
                    <a:pt x="1304" y="2021"/>
                    <a:pt x="1304" y="2021"/>
                  </a:cubicBezTo>
                  <a:cubicBezTo>
                    <a:pt x="1305" y="2022"/>
                    <a:pt x="1305" y="2022"/>
                    <a:pt x="1305" y="2022"/>
                  </a:cubicBezTo>
                  <a:cubicBezTo>
                    <a:pt x="1305" y="2022"/>
                    <a:pt x="1305" y="2022"/>
                    <a:pt x="1305" y="2021"/>
                  </a:cubicBezTo>
                  <a:cubicBezTo>
                    <a:pt x="1304" y="2020"/>
                    <a:pt x="1303" y="2019"/>
                    <a:pt x="1302" y="2018"/>
                  </a:cubicBezTo>
                  <a:cubicBezTo>
                    <a:pt x="1302" y="2018"/>
                    <a:pt x="1301" y="2017"/>
                    <a:pt x="1300" y="2016"/>
                  </a:cubicBezTo>
                  <a:cubicBezTo>
                    <a:pt x="1299" y="2016"/>
                    <a:pt x="1299" y="2015"/>
                    <a:pt x="1298" y="2014"/>
                  </a:cubicBezTo>
                  <a:cubicBezTo>
                    <a:pt x="1297" y="2014"/>
                    <a:pt x="1296" y="2013"/>
                    <a:pt x="1295" y="2012"/>
                  </a:cubicBezTo>
                  <a:cubicBezTo>
                    <a:pt x="1293" y="2012"/>
                    <a:pt x="1292" y="2011"/>
                    <a:pt x="1291" y="2010"/>
                  </a:cubicBezTo>
                  <a:cubicBezTo>
                    <a:pt x="1288" y="2009"/>
                    <a:pt x="1285" y="2008"/>
                    <a:pt x="1282" y="2007"/>
                  </a:cubicBezTo>
                  <a:cubicBezTo>
                    <a:pt x="1281" y="2007"/>
                    <a:pt x="1279" y="2006"/>
                    <a:pt x="1277" y="2006"/>
                  </a:cubicBezTo>
                  <a:cubicBezTo>
                    <a:pt x="1277" y="2006"/>
                    <a:pt x="1276" y="2006"/>
                    <a:pt x="1275" y="2006"/>
                  </a:cubicBezTo>
                  <a:cubicBezTo>
                    <a:pt x="1274" y="2006"/>
                    <a:pt x="1273" y="2005"/>
                    <a:pt x="1272" y="2005"/>
                  </a:cubicBezTo>
                  <a:cubicBezTo>
                    <a:pt x="1271" y="2005"/>
                    <a:pt x="1270" y="2005"/>
                    <a:pt x="1269" y="2005"/>
                  </a:cubicBezTo>
                  <a:cubicBezTo>
                    <a:pt x="1269" y="2005"/>
                    <a:pt x="1268" y="2005"/>
                    <a:pt x="1267" y="2005"/>
                  </a:cubicBezTo>
                  <a:cubicBezTo>
                    <a:pt x="1265" y="2005"/>
                    <a:pt x="1263" y="2005"/>
                    <a:pt x="1261" y="2005"/>
                  </a:cubicBezTo>
                  <a:cubicBezTo>
                    <a:pt x="1259" y="2005"/>
                    <a:pt x="1258" y="2005"/>
                    <a:pt x="1256" y="2006"/>
                  </a:cubicBezTo>
                  <a:cubicBezTo>
                    <a:pt x="1255" y="2006"/>
                    <a:pt x="1254" y="2006"/>
                    <a:pt x="1253" y="2006"/>
                  </a:cubicBezTo>
                  <a:cubicBezTo>
                    <a:pt x="1250" y="2006"/>
                    <a:pt x="1250" y="2006"/>
                    <a:pt x="1250" y="2006"/>
                  </a:cubicBezTo>
                  <a:cubicBezTo>
                    <a:pt x="1246" y="2007"/>
                    <a:pt x="1243" y="2008"/>
                    <a:pt x="1239" y="2008"/>
                  </a:cubicBezTo>
                  <a:cubicBezTo>
                    <a:pt x="1238" y="2009"/>
                    <a:pt x="1236" y="2009"/>
                    <a:pt x="1234" y="2010"/>
                  </a:cubicBezTo>
                  <a:cubicBezTo>
                    <a:pt x="1232" y="2010"/>
                    <a:pt x="1231" y="2011"/>
                    <a:pt x="1229" y="2011"/>
                  </a:cubicBezTo>
                  <a:cubicBezTo>
                    <a:pt x="1226" y="2012"/>
                    <a:pt x="1223" y="2013"/>
                    <a:pt x="1220" y="2013"/>
                  </a:cubicBezTo>
                  <a:cubicBezTo>
                    <a:pt x="1219" y="2013"/>
                    <a:pt x="1219" y="2014"/>
                    <a:pt x="1218" y="2014"/>
                  </a:cubicBezTo>
                  <a:cubicBezTo>
                    <a:pt x="1197" y="2004"/>
                    <a:pt x="1181" y="2003"/>
                    <a:pt x="1172" y="1996"/>
                  </a:cubicBezTo>
                  <a:cubicBezTo>
                    <a:pt x="1136" y="1966"/>
                    <a:pt x="1187" y="1935"/>
                    <a:pt x="1218" y="1915"/>
                  </a:cubicBezTo>
                  <a:cubicBezTo>
                    <a:pt x="1242" y="1899"/>
                    <a:pt x="1273" y="1889"/>
                    <a:pt x="1299" y="1903"/>
                  </a:cubicBezTo>
                  <a:cubicBezTo>
                    <a:pt x="1342" y="1927"/>
                    <a:pt x="1344" y="1954"/>
                    <a:pt x="1380" y="1991"/>
                  </a:cubicBezTo>
                  <a:cubicBezTo>
                    <a:pt x="1380" y="1993"/>
                    <a:pt x="1380" y="1995"/>
                    <a:pt x="1380" y="1996"/>
                  </a:cubicBezTo>
                  <a:cubicBezTo>
                    <a:pt x="1380" y="1998"/>
                    <a:pt x="1380" y="2000"/>
                    <a:pt x="1380" y="2001"/>
                  </a:cubicBezTo>
                  <a:cubicBezTo>
                    <a:pt x="1381" y="2003"/>
                    <a:pt x="1381" y="2005"/>
                    <a:pt x="1381" y="2007"/>
                  </a:cubicBezTo>
                  <a:cubicBezTo>
                    <a:pt x="1382" y="2010"/>
                    <a:pt x="1383" y="2014"/>
                    <a:pt x="1384" y="2019"/>
                  </a:cubicBezTo>
                  <a:cubicBezTo>
                    <a:pt x="1386" y="2023"/>
                    <a:pt x="1388" y="2027"/>
                    <a:pt x="1391" y="2031"/>
                  </a:cubicBezTo>
                  <a:cubicBezTo>
                    <a:pt x="1392" y="2031"/>
                    <a:pt x="1392" y="2031"/>
                    <a:pt x="1392" y="2031"/>
                  </a:cubicBezTo>
                  <a:cubicBezTo>
                    <a:pt x="1392" y="2032"/>
                    <a:pt x="1392" y="2032"/>
                    <a:pt x="1392" y="2032"/>
                  </a:cubicBezTo>
                  <a:cubicBezTo>
                    <a:pt x="1392" y="2032"/>
                    <a:pt x="1392" y="2032"/>
                    <a:pt x="1392" y="2032"/>
                  </a:cubicBezTo>
                  <a:cubicBezTo>
                    <a:pt x="1392" y="2032"/>
                    <a:pt x="1392" y="2032"/>
                    <a:pt x="1392" y="2032"/>
                  </a:cubicBezTo>
                  <a:cubicBezTo>
                    <a:pt x="1393" y="2032"/>
                    <a:pt x="1393" y="2032"/>
                    <a:pt x="1393" y="2032"/>
                  </a:cubicBezTo>
                  <a:cubicBezTo>
                    <a:pt x="1393" y="2033"/>
                    <a:pt x="1393" y="2033"/>
                    <a:pt x="1394" y="2033"/>
                  </a:cubicBezTo>
                  <a:cubicBezTo>
                    <a:pt x="1395" y="2034"/>
                    <a:pt x="1396" y="2035"/>
                    <a:pt x="1397" y="2036"/>
                  </a:cubicBezTo>
                  <a:cubicBezTo>
                    <a:pt x="1399" y="2038"/>
                    <a:pt x="1401" y="2039"/>
                    <a:pt x="1403" y="2041"/>
                  </a:cubicBezTo>
                  <a:cubicBezTo>
                    <a:pt x="1404" y="2042"/>
                    <a:pt x="1406" y="2043"/>
                    <a:pt x="1408" y="2044"/>
                  </a:cubicBezTo>
                  <a:cubicBezTo>
                    <a:pt x="1408" y="2045"/>
                    <a:pt x="1408" y="2045"/>
                    <a:pt x="1409" y="2046"/>
                  </a:cubicBezTo>
                  <a:cubicBezTo>
                    <a:pt x="1409" y="2047"/>
                    <a:pt x="1410" y="2049"/>
                    <a:pt x="1410" y="2051"/>
                  </a:cubicBezTo>
                  <a:cubicBezTo>
                    <a:pt x="1411" y="2053"/>
                    <a:pt x="1412" y="2054"/>
                    <a:pt x="1412" y="2056"/>
                  </a:cubicBezTo>
                  <a:cubicBezTo>
                    <a:pt x="1412" y="2057"/>
                    <a:pt x="1413" y="2058"/>
                    <a:pt x="1413" y="2059"/>
                  </a:cubicBezTo>
                  <a:cubicBezTo>
                    <a:pt x="1413" y="2061"/>
                    <a:pt x="1414" y="2062"/>
                    <a:pt x="1414" y="2063"/>
                  </a:cubicBezTo>
                  <a:cubicBezTo>
                    <a:pt x="1415" y="2065"/>
                    <a:pt x="1415" y="2067"/>
                    <a:pt x="1416" y="2069"/>
                  </a:cubicBezTo>
                  <a:cubicBezTo>
                    <a:pt x="1416" y="2070"/>
                    <a:pt x="1417" y="2070"/>
                    <a:pt x="1417" y="2071"/>
                  </a:cubicBezTo>
                  <a:cubicBezTo>
                    <a:pt x="1417" y="2071"/>
                    <a:pt x="1417" y="2072"/>
                    <a:pt x="1418" y="2073"/>
                  </a:cubicBezTo>
                  <a:cubicBezTo>
                    <a:pt x="1418" y="2074"/>
                    <a:pt x="1419" y="2075"/>
                    <a:pt x="1420" y="2076"/>
                  </a:cubicBezTo>
                  <a:cubicBezTo>
                    <a:pt x="1420" y="2077"/>
                    <a:pt x="1421" y="2078"/>
                    <a:pt x="1422" y="2079"/>
                  </a:cubicBezTo>
                  <a:cubicBezTo>
                    <a:pt x="1422" y="2080"/>
                    <a:pt x="1423" y="2080"/>
                    <a:pt x="1424" y="2081"/>
                  </a:cubicBezTo>
                  <a:cubicBezTo>
                    <a:pt x="1425" y="2083"/>
                    <a:pt x="1427" y="2084"/>
                    <a:pt x="1429" y="2086"/>
                  </a:cubicBezTo>
                  <a:cubicBezTo>
                    <a:pt x="1431" y="2087"/>
                    <a:pt x="1433" y="2088"/>
                    <a:pt x="1435" y="2088"/>
                  </a:cubicBezTo>
                  <a:cubicBezTo>
                    <a:pt x="1436" y="2089"/>
                    <a:pt x="1438" y="2089"/>
                    <a:pt x="1440" y="2089"/>
                  </a:cubicBezTo>
                  <a:cubicBezTo>
                    <a:pt x="1441" y="2089"/>
                    <a:pt x="1442" y="2089"/>
                    <a:pt x="1443" y="2089"/>
                  </a:cubicBezTo>
                  <a:cubicBezTo>
                    <a:pt x="1445" y="2088"/>
                    <a:pt x="1445" y="2088"/>
                    <a:pt x="1446" y="2088"/>
                  </a:cubicBezTo>
                  <a:cubicBezTo>
                    <a:pt x="1446" y="2087"/>
                    <a:pt x="1446" y="2087"/>
                    <a:pt x="1446" y="2087"/>
                  </a:cubicBezTo>
                  <a:cubicBezTo>
                    <a:pt x="1446" y="2087"/>
                    <a:pt x="1446" y="2087"/>
                    <a:pt x="1446" y="2087"/>
                  </a:cubicBezTo>
                  <a:cubicBezTo>
                    <a:pt x="1445" y="2087"/>
                    <a:pt x="1444" y="2087"/>
                    <a:pt x="1443" y="2087"/>
                  </a:cubicBezTo>
                  <a:cubicBezTo>
                    <a:pt x="1442" y="2087"/>
                    <a:pt x="1441" y="2087"/>
                    <a:pt x="1440" y="2086"/>
                  </a:cubicBezTo>
                  <a:cubicBezTo>
                    <a:pt x="1439" y="2086"/>
                    <a:pt x="1438" y="2085"/>
                    <a:pt x="1436" y="2084"/>
                  </a:cubicBezTo>
                  <a:cubicBezTo>
                    <a:pt x="1434" y="2082"/>
                    <a:pt x="1431" y="2080"/>
                    <a:pt x="1429" y="2077"/>
                  </a:cubicBezTo>
                  <a:cubicBezTo>
                    <a:pt x="1428" y="2075"/>
                    <a:pt x="1427" y="2074"/>
                    <a:pt x="1426" y="2072"/>
                  </a:cubicBezTo>
                  <a:cubicBezTo>
                    <a:pt x="1426" y="2071"/>
                    <a:pt x="1425" y="2070"/>
                    <a:pt x="1425" y="2069"/>
                  </a:cubicBezTo>
                  <a:cubicBezTo>
                    <a:pt x="1425" y="2069"/>
                    <a:pt x="1424" y="2068"/>
                    <a:pt x="1424" y="2068"/>
                  </a:cubicBezTo>
                  <a:cubicBezTo>
                    <a:pt x="1424" y="2067"/>
                    <a:pt x="1424" y="2067"/>
                    <a:pt x="1424" y="2066"/>
                  </a:cubicBezTo>
                  <a:cubicBezTo>
                    <a:pt x="1423" y="2064"/>
                    <a:pt x="1422" y="2062"/>
                    <a:pt x="1421" y="2060"/>
                  </a:cubicBezTo>
                  <a:cubicBezTo>
                    <a:pt x="1421" y="2059"/>
                    <a:pt x="1420" y="2058"/>
                    <a:pt x="1420" y="2057"/>
                  </a:cubicBezTo>
                  <a:cubicBezTo>
                    <a:pt x="1420" y="2056"/>
                    <a:pt x="1419" y="2055"/>
                    <a:pt x="1419" y="2054"/>
                  </a:cubicBezTo>
                  <a:cubicBezTo>
                    <a:pt x="1418" y="2052"/>
                    <a:pt x="1417" y="2051"/>
                    <a:pt x="1416" y="2049"/>
                  </a:cubicBezTo>
                  <a:cubicBezTo>
                    <a:pt x="1416" y="2049"/>
                    <a:pt x="1416" y="2049"/>
                    <a:pt x="1416" y="2049"/>
                  </a:cubicBezTo>
                  <a:cubicBezTo>
                    <a:pt x="1418" y="2050"/>
                    <a:pt x="1418" y="2050"/>
                    <a:pt x="1418" y="2050"/>
                  </a:cubicBezTo>
                  <a:cubicBezTo>
                    <a:pt x="1419" y="2051"/>
                    <a:pt x="1419" y="2051"/>
                    <a:pt x="1419" y="2051"/>
                  </a:cubicBezTo>
                  <a:cubicBezTo>
                    <a:pt x="1420" y="2052"/>
                    <a:pt x="1420" y="2052"/>
                    <a:pt x="1421" y="2052"/>
                  </a:cubicBezTo>
                  <a:cubicBezTo>
                    <a:pt x="1422" y="2053"/>
                    <a:pt x="1423" y="2054"/>
                    <a:pt x="1424" y="2054"/>
                  </a:cubicBezTo>
                  <a:cubicBezTo>
                    <a:pt x="1425" y="2055"/>
                    <a:pt x="1426" y="2056"/>
                    <a:pt x="1426" y="2056"/>
                  </a:cubicBezTo>
                  <a:cubicBezTo>
                    <a:pt x="1430" y="2059"/>
                    <a:pt x="1434" y="2062"/>
                    <a:pt x="1437" y="2065"/>
                  </a:cubicBezTo>
                  <a:cubicBezTo>
                    <a:pt x="1440" y="2068"/>
                    <a:pt x="1443" y="2071"/>
                    <a:pt x="1446" y="2074"/>
                  </a:cubicBezTo>
                  <a:cubicBezTo>
                    <a:pt x="1448" y="2078"/>
                    <a:pt x="1451" y="2081"/>
                    <a:pt x="1453" y="2083"/>
                  </a:cubicBezTo>
                  <a:cubicBezTo>
                    <a:pt x="1454" y="2085"/>
                    <a:pt x="1455" y="2086"/>
                    <a:pt x="1456" y="2088"/>
                  </a:cubicBezTo>
                  <a:cubicBezTo>
                    <a:pt x="1457" y="2089"/>
                    <a:pt x="1458" y="2090"/>
                    <a:pt x="1459" y="2091"/>
                  </a:cubicBezTo>
                  <a:cubicBezTo>
                    <a:pt x="1460" y="2093"/>
                    <a:pt x="1460" y="2094"/>
                    <a:pt x="1461" y="2095"/>
                  </a:cubicBezTo>
                  <a:cubicBezTo>
                    <a:pt x="1462" y="2096"/>
                    <a:pt x="1462" y="2097"/>
                    <a:pt x="1463" y="2098"/>
                  </a:cubicBezTo>
                  <a:cubicBezTo>
                    <a:pt x="1464" y="2100"/>
                    <a:pt x="1465" y="2101"/>
                    <a:pt x="1466" y="2102"/>
                  </a:cubicBezTo>
                  <a:cubicBezTo>
                    <a:pt x="1466" y="2103"/>
                    <a:pt x="1466" y="2104"/>
                    <a:pt x="1466" y="2104"/>
                  </a:cubicBezTo>
                  <a:cubicBezTo>
                    <a:pt x="1466" y="2104"/>
                    <a:pt x="1466" y="2103"/>
                    <a:pt x="1466" y="2102"/>
                  </a:cubicBezTo>
                  <a:cubicBezTo>
                    <a:pt x="1466" y="2101"/>
                    <a:pt x="1465" y="2099"/>
                    <a:pt x="1464" y="2097"/>
                  </a:cubicBezTo>
                  <a:cubicBezTo>
                    <a:pt x="1464" y="2096"/>
                    <a:pt x="1464" y="2095"/>
                    <a:pt x="1463" y="2094"/>
                  </a:cubicBezTo>
                  <a:cubicBezTo>
                    <a:pt x="1463" y="2093"/>
                    <a:pt x="1462" y="2091"/>
                    <a:pt x="1462" y="2090"/>
                  </a:cubicBezTo>
                  <a:cubicBezTo>
                    <a:pt x="1461" y="2089"/>
                    <a:pt x="1460" y="2087"/>
                    <a:pt x="1459" y="2086"/>
                  </a:cubicBezTo>
                  <a:cubicBezTo>
                    <a:pt x="1459" y="2084"/>
                    <a:pt x="1458" y="2082"/>
                    <a:pt x="1457" y="2081"/>
                  </a:cubicBezTo>
                  <a:cubicBezTo>
                    <a:pt x="1455" y="2078"/>
                    <a:pt x="1453" y="2074"/>
                    <a:pt x="1450" y="2071"/>
                  </a:cubicBezTo>
                  <a:cubicBezTo>
                    <a:pt x="1448" y="2067"/>
                    <a:pt x="1445" y="2064"/>
                    <a:pt x="1442" y="2060"/>
                  </a:cubicBezTo>
                  <a:cubicBezTo>
                    <a:pt x="1441" y="2060"/>
                    <a:pt x="1440" y="2059"/>
                    <a:pt x="1439" y="2058"/>
                  </a:cubicBezTo>
                  <a:cubicBezTo>
                    <a:pt x="1438" y="2057"/>
                    <a:pt x="1438" y="2056"/>
                    <a:pt x="1437" y="2055"/>
                  </a:cubicBezTo>
                  <a:cubicBezTo>
                    <a:pt x="1436" y="2054"/>
                    <a:pt x="1435" y="2054"/>
                    <a:pt x="1434" y="2053"/>
                  </a:cubicBezTo>
                  <a:cubicBezTo>
                    <a:pt x="1433" y="2052"/>
                    <a:pt x="1432" y="2051"/>
                    <a:pt x="1431" y="2050"/>
                  </a:cubicBezTo>
                  <a:cubicBezTo>
                    <a:pt x="1430" y="2050"/>
                    <a:pt x="1429" y="2049"/>
                    <a:pt x="1428" y="2048"/>
                  </a:cubicBezTo>
                  <a:cubicBezTo>
                    <a:pt x="1427" y="2047"/>
                    <a:pt x="1426" y="2047"/>
                    <a:pt x="1425" y="2046"/>
                  </a:cubicBezTo>
                  <a:cubicBezTo>
                    <a:pt x="1425" y="2045"/>
                    <a:pt x="1424" y="2045"/>
                    <a:pt x="1424" y="2045"/>
                  </a:cubicBezTo>
                  <a:cubicBezTo>
                    <a:pt x="1422" y="2044"/>
                    <a:pt x="1422" y="2044"/>
                    <a:pt x="1422" y="2044"/>
                  </a:cubicBezTo>
                  <a:cubicBezTo>
                    <a:pt x="1421" y="2043"/>
                    <a:pt x="1421" y="2043"/>
                    <a:pt x="1421" y="2043"/>
                  </a:cubicBezTo>
                  <a:cubicBezTo>
                    <a:pt x="1420" y="2042"/>
                    <a:pt x="1420" y="2042"/>
                    <a:pt x="1420" y="2042"/>
                  </a:cubicBezTo>
                  <a:cubicBezTo>
                    <a:pt x="1419" y="2042"/>
                    <a:pt x="1419" y="2042"/>
                    <a:pt x="1419" y="2042"/>
                  </a:cubicBezTo>
                  <a:cubicBezTo>
                    <a:pt x="1415" y="2039"/>
                    <a:pt x="1411" y="2037"/>
                    <a:pt x="1407" y="2034"/>
                  </a:cubicBezTo>
                  <a:cubicBezTo>
                    <a:pt x="1405" y="2033"/>
                    <a:pt x="1403" y="2032"/>
                    <a:pt x="1401" y="2030"/>
                  </a:cubicBezTo>
                  <a:cubicBezTo>
                    <a:pt x="1400" y="2030"/>
                    <a:pt x="1400" y="2029"/>
                    <a:pt x="1399" y="2028"/>
                  </a:cubicBezTo>
                  <a:cubicBezTo>
                    <a:pt x="1399" y="2028"/>
                    <a:pt x="1398" y="2027"/>
                    <a:pt x="1398"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7"/>
                    <a:pt x="1397" y="2027"/>
                    <a:pt x="1397" y="2027"/>
                  </a:cubicBezTo>
                  <a:cubicBezTo>
                    <a:pt x="1397" y="2026"/>
                    <a:pt x="1397" y="2026"/>
                    <a:pt x="1397" y="2026"/>
                  </a:cubicBezTo>
                  <a:cubicBezTo>
                    <a:pt x="1394" y="2023"/>
                    <a:pt x="1391" y="2020"/>
                    <a:pt x="1390" y="2016"/>
                  </a:cubicBezTo>
                  <a:cubicBezTo>
                    <a:pt x="1388" y="2013"/>
                    <a:pt x="1386" y="2009"/>
                    <a:pt x="1385" y="2006"/>
                  </a:cubicBezTo>
                  <a:cubicBezTo>
                    <a:pt x="1384" y="2002"/>
                    <a:pt x="1384" y="1999"/>
                    <a:pt x="1383" y="1996"/>
                  </a:cubicBezTo>
                  <a:cubicBezTo>
                    <a:pt x="1383" y="1995"/>
                    <a:pt x="1383" y="1994"/>
                    <a:pt x="1383" y="1994"/>
                  </a:cubicBezTo>
                  <a:cubicBezTo>
                    <a:pt x="1385" y="1996"/>
                    <a:pt x="1387" y="1998"/>
                    <a:pt x="1389" y="2000"/>
                  </a:cubicBezTo>
                  <a:cubicBezTo>
                    <a:pt x="1414" y="2022"/>
                    <a:pt x="1452" y="2039"/>
                    <a:pt x="1482" y="2057"/>
                  </a:cubicBezTo>
                  <a:cubicBezTo>
                    <a:pt x="1497" y="2067"/>
                    <a:pt x="1510" y="2078"/>
                    <a:pt x="1521" y="2091"/>
                  </a:cubicBezTo>
                  <a:cubicBezTo>
                    <a:pt x="1521" y="2091"/>
                    <a:pt x="1522" y="2091"/>
                    <a:pt x="1522" y="2092"/>
                  </a:cubicBezTo>
                  <a:cubicBezTo>
                    <a:pt x="1522" y="2093"/>
                    <a:pt x="1522" y="2094"/>
                    <a:pt x="1523" y="2095"/>
                  </a:cubicBezTo>
                  <a:cubicBezTo>
                    <a:pt x="1523" y="2096"/>
                    <a:pt x="1524" y="2097"/>
                    <a:pt x="1524" y="2099"/>
                  </a:cubicBezTo>
                  <a:cubicBezTo>
                    <a:pt x="1524" y="2100"/>
                    <a:pt x="1525" y="2101"/>
                    <a:pt x="1525" y="2102"/>
                  </a:cubicBezTo>
                  <a:cubicBezTo>
                    <a:pt x="1525" y="2103"/>
                    <a:pt x="1525" y="2103"/>
                    <a:pt x="1525" y="2104"/>
                  </a:cubicBezTo>
                  <a:cubicBezTo>
                    <a:pt x="1526" y="2105"/>
                    <a:pt x="1526" y="2105"/>
                    <a:pt x="1526" y="2106"/>
                  </a:cubicBezTo>
                  <a:cubicBezTo>
                    <a:pt x="1526" y="2107"/>
                    <a:pt x="1526" y="2108"/>
                    <a:pt x="1527" y="2110"/>
                  </a:cubicBezTo>
                  <a:cubicBezTo>
                    <a:pt x="1527" y="2110"/>
                    <a:pt x="1527" y="2111"/>
                    <a:pt x="1527" y="2111"/>
                  </a:cubicBezTo>
                  <a:cubicBezTo>
                    <a:pt x="1527" y="2112"/>
                    <a:pt x="1527" y="2113"/>
                    <a:pt x="1527" y="2113"/>
                  </a:cubicBezTo>
                  <a:cubicBezTo>
                    <a:pt x="1528" y="2115"/>
                    <a:pt x="1528" y="2116"/>
                    <a:pt x="1528" y="2117"/>
                  </a:cubicBezTo>
                  <a:cubicBezTo>
                    <a:pt x="1528" y="2118"/>
                    <a:pt x="1528" y="2119"/>
                    <a:pt x="1528" y="2120"/>
                  </a:cubicBezTo>
                  <a:cubicBezTo>
                    <a:pt x="1528" y="2121"/>
                    <a:pt x="1528" y="2122"/>
                    <a:pt x="1527" y="2122"/>
                  </a:cubicBezTo>
                  <a:cubicBezTo>
                    <a:pt x="1527" y="2123"/>
                    <a:pt x="1526" y="2124"/>
                    <a:pt x="1526" y="2125"/>
                  </a:cubicBezTo>
                  <a:cubicBezTo>
                    <a:pt x="1525" y="2126"/>
                    <a:pt x="1525" y="2127"/>
                    <a:pt x="1524" y="2128"/>
                  </a:cubicBezTo>
                  <a:cubicBezTo>
                    <a:pt x="1524" y="2128"/>
                    <a:pt x="1523" y="2129"/>
                    <a:pt x="1522" y="2130"/>
                  </a:cubicBezTo>
                  <a:cubicBezTo>
                    <a:pt x="1522" y="2131"/>
                    <a:pt x="1521" y="2132"/>
                    <a:pt x="1520" y="2133"/>
                  </a:cubicBezTo>
                  <a:cubicBezTo>
                    <a:pt x="1519" y="2134"/>
                    <a:pt x="1517" y="2136"/>
                    <a:pt x="1515" y="2137"/>
                  </a:cubicBezTo>
                  <a:cubicBezTo>
                    <a:pt x="1515" y="2138"/>
                    <a:pt x="1514" y="2138"/>
                    <a:pt x="1514" y="2139"/>
                  </a:cubicBezTo>
                  <a:cubicBezTo>
                    <a:pt x="1513" y="2139"/>
                    <a:pt x="1513" y="2139"/>
                    <a:pt x="1512" y="2140"/>
                  </a:cubicBezTo>
                  <a:cubicBezTo>
                    <a:pt x="1511" y="2140"/>
                    <a:pt x="1510" y="2141"/>
                    <a:pt x="1509" y="2141"/>
                  </a:cubicBezTo>
                  <a:cubicBezTo>
                    <a:pt x="1509" y="2142"/>
                    <a:pt x="1508" y="2142"/>
                    <a:pt x="1508" y="2142"/>
                  </a:cubicBezTo>
                  <a:cubicBezTo>
                    <a:pt x="1507" y="2143"/>
                    <a:pt x="1507" y="2143"/>
                    <a:pt x="1506" y="2143"/>
                  </a:cubicBezTo>
                  <a:cubicBezTo>
                    <a:pt x="1506" y="2143"/>
                    <a:pt x="1505" y="2143"/>
                    <a:pt x="1505" y="2144"/>
                  </a:cubicBezTo>
                  <a:cubicBezTo>
                    <a:pt x="1504" y="2144"/>
                    <a:pt x="1504" y="2144"/>
                    <a:pt x="1504" y="2144"/>
                  </a:cubicBezTo>
                  <a:cubicBezTo>
                    <a:pt x="1503" y="2144"/>
                    <a:pt x="1503" y="2144"/>
                    <a:pt x="1503" y="2144"/>
                  </a:cubicBezTo>
                  <a:cubicBezTo>
                    <a:pt x="1502" y="2144"/>
                    <a:pt x="1502"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1" y="2145"/>
                    <a:pt x="1501" y="2145"/>
                    <a:pt x="1501" y="2145"/>
                  </a:cubicBezTo>
                  <a:cubicBezTo>
                    <a:pt x="1500" y="2145"/>
                    <a:pt x="1500" y="2145"/>
                    <a:pt x="1500" y="2145"/>
                  </a:cubicBezTo>
                  <a:cubicBezTo>
                    <a:pt x="1500" y="2145"/>
                    <a:pt x="1500" y="2145"/>
                    <a:pt x="1500" y="2145"/>
                  </a:cubicBezTo>
                  <a:cubicBezTo>
                    <a:pt x="1498" y="2145"/>
                    <a:pt x="1497" y="2146"/>
                    <a:pt x="1496" y="2146"/>
                  </a:cubicBezTo>
                  <a:cubicBezTo>
                    <a:pt x="1494" y="2146"/>
                    <a:pt x="1491" y="2147"/>
                    <a:pt x="1489" y="2148"/>
                  </a:cubicBezTo>
                  <a:cubicBezTo>
                    <a:pt x="1487" y="2148"/>
                    <a:pt x="1484" y="2149"/>
                    <a:pt x="1483" y="2150"/>
                  </a:cubicBezTo>
                  <a:cubicBezTo>
                    <a:pt x="1481" y="2151"/>
                    <a:pt x="1479" y="2152"/>
                    <a:pt x="1477" y="2153"/>
                  </a:cubicBezTo>
                  <a:cubicBezTo>
                    <a:pt x="1477" y="2153"/>
                    <a:pt x="1477" y="2153"/>
                    <a:pt x="1477" y="2154"/>
                  </a:cubicBezTo>
                  <a:cubicBezTo>
                    <a:pt x="1476" y="2154"/>
                    <a:pt x="1476" y="2154"/>
                    <a:pt x="1476" y="2155"/>
                  </a:cubicBezTo>
                  <a:cubicBezTo>
                    <a:pt x="1475" y="2155"/>
                    <a:pt x="1475" y="2156"/>
                    <a:pt x="1475" y="2156"/>
                  </a:cubicBezTo>
                  <a:cubicBezTo>
                    <a:pt x="1474" y="2157"/>
                    <a:pt x="1474" y="2157"/>
                    <a:pt x="1474" y="2158"/>
                  </a:cubicBezTo>
                  <a:cubicBezTo>
                    <a:pt x="1474" y="2158"/>
                    <a:pt x="1474" y="2159"/>
                    <a:pt x="1473" y="2159"/>
                  </a:cubicBezTo>
                  <a:cubicBezTo>
                    <a:pt x="1473" y="2160"/>
                    <a:pt x="1473" y="2160"/>
                    <a:pt x="1473" y="2160"/>
                  </a:cubicBezTo>
                  <a:cubicBezTo>
                    <a:pt x="1473" y="2160"/>
                    <a:pt x="1473" y="2160"/>
                    <a:pt x="1474" y="2159"/>
                  </a:cubicBezTo>
                  <a:cubicBezTo>
                    <a:pt x="1474" y="2159"/>
                    <a:pt x="1474" y="2159"/>
                    <a:pt x="1475" y="2158"/>
                  </a:cubicBezTo>
                  <a:cubicBezTo>
                    <a:pt x="1475" y="2158"/>
                    <a:pt x="1475" y="2158"/>
                    <a:pt x="1476" y="2157"/>
                  </a:cubicBezTo>
                  <a:cubicBezTo>
                    <a:pt x="1476" y="2157"/>
                    <a:pt x="1477" y="2157"/>
                    <a:pt x="1477" y="2156"/>
                  </a:cubicBezTo>
                  <a:cubicBezTo>
                    <a:pt x="1478" y="2156"/>
                    <a:pt x="1478" y="2156"/>
                    <a:pt x="1479" y="2155"/>
                  </a:cubicBezTo>
                  <a:cubicBezTo>
                    <a:pt x="1479" y="2155"/>
                    <a:pt x="1480" y="2155"/>
                    <a:pt x="1480" y="2155"/>
                  </a:cubicBezTo>
                  <a:cubicBezTo>
                    <a:pt x="1481" y="2155"/>
                    <a:pt x="1481" y="2155"/>
                    <a:pt x="1481" y="2155"/>
                  </a:cubicBezTo>
                  <a:cubicBezTo>
                    <a:pt x="1482" y="2154"/>
                    <a:pt x="1483" y="2154"/>
                    <a:pt x="1484" y="2154"/>
                  </a:cubicBezTo>
                  <a:cubicBezTo>
                    <a:pt x="1486" y="2154"/>
                    <a:pt x="1488" y="2154"/>
                    <a:pt x="1490" y="2153"/>
                  </a:cubicBezTo>
                  <a:cubicBezTo>
                    <a:pt x="1492" y="2153"/>
                    <a:pt x="1495" y="2153"/>
                    <a:pt x="1497" y="2153"/>
                  </a:cubicBezTo>
                  <a:cubicBezTo>
                    <a:pt x="1498" y="2153"/>
                    <a:pt x="1500" y="2153"/>
                    <a:pt x="1501" y="2152"/>
                  </a:cubicBezTo>
                  <a:cubicBezTo>
                    <a:pt x="1502" y="2152"/>
                    <a:pt x="1502" y="2152"/>
                    <a:pt x="1502" y="2152"/>
                  </a:cubicBezTo>
                  <a:cubicBezTo>
                    <a:pt x="1502" y="2152"/>
                    <a:pt x="1502" y="2152"/>
                    <a:pt x="1502" y="2152"/>
                  </a:cubicBezTo>
                  <a:cubicBezTo>
                    <a:pt x="1503" y="2152"/>
                    <a:pt x="1503" y="2152"/>
                    <a:pt x="1503" y="2152"/>
                  </a:cubicBezTo>
                  <a:cubicBezTo>
                    <a:pt x="1504" y="2152"/>
                    <a:pt x="1504" y="2152"/>
                    <a:pt x="1505" y="2152"/>
                  </a:cubicBezTo>
                  <a:cubicBezTo>
                    <a:pt x="1505" y="2152"/>
                    <a:pt x="1506" y="2151"/>
                    <a:pt x="1506" y="2151"/>
                  </a:cubicBezTo>
                  <a:cubicBezTo>
                    <a:pt x="1507" y="2151"/>
                    <a:pt x="1507" y="2151"/>
                    <a:pt x="1507" y="2151"/>
                  </a:cubicBezTo>
                  <a:cubicBezTo>
                    <a:pt x="1508" y="2151"/>
                    <a:pt x="1509" y="2151"/>
                    <a:pt x="1509" y="2150"/>
                  </a:cubicBezTo>
                  <a:cubicBezTo>
                    <a:pt x="1510" y="2150"/>
                    <a:pt x="1511" y="2150"/>
                    <a:pt x="1511" y="2149"/>
                  </a:cubicBezTo>
                  <a:cubicBezTo>
                    <a:pt x="1512" y="2149"/>
                    <a:pt x="1513" y="2149"/>
                    <a:pt x="1513" y="2148"/>
                  </a:cubicBezTo>
                  <a:cubicBezTo>
                    <a:pt x="1514" y="2148"/>
                    <a:pt x="1516" y="2147"/>
                    <a:pt x="1517" y="2146"/>
                  </a:cubicBezTo>
                  <a:cubicBezTo>
                    <a:pt x="1517" y="2146"/>
                    <a:pt x="1518" y="2145"/>
                    <a:pt x="1519" y="2145"/>
                  </a:cubicBezTo>
                  <a:cubicBezTo>
                    <a:pt x="1519" y="2144"/>
                    <a:pt x="1520" y="2144"/>
                    <a:pt x="1520" y="2143"/>
                  </a:cubicBezTo>
                  <a:cubicBezTo>
                    <a:pt x="1521" y="2143"/>
                    <a:pt x="1521" y="2142"/>
                    <a:pt x="1522" y="2142"/>
                  </a:cubicBezTo>
                  <a:cubicBezTo>
                    <a:pt x="1522" y="2141"/>
                    <a:pt x="1523" y="2141"/>
                    <a:pt x="1523" y="2140"/>
                  </a:cubicBezTo>
                  <a:cubicBezTo>
                    <a:pt x="1524" y="2140"/>
                    <a:pt x="1524" y="2140"/>
                    <a:pt x="1524" y="2140"/>
                  </a:cubicBezTo>
                  <a:cubicBezTo>
                    <a:pt x="1525" y="2139"/>
                    <a:pt x="1525" y="2139"/>
                    <a:pt x="1525" y="2139"/>
                  </a:cubicBezTo>
                  <a:cubicBezTo>
                    <a:pt x="1525" y="2138"/>
                    <a:pt x="1525" y="2138"/>
                    <a:pt x="1526" y="2137"/>
                  </a:cubicBezTo>
                  <a:cubicBezTo>
                    <a:pt x="1527" y="2136"/>
                    <a:pt x="1527" y="2135"/>
                    <a:pt x="1528" y="2134"/>
                  </a:cubicBezTo>
                  <a:cubicBezTo>
                    <a:pt x="1528" y="2133"/>
                    <a:pt x="1529" y="2132"/>
                    <a:pt x="1529" y="2131"/>
                  </a:cubicBezTo>
                  <a:cubicBezTo>
                    <a:pt x="1529" y="2132"/>
                    <a:pt x="1529" y="2133"/>
                    <a:pt x="1529" y="2134"/>
                  </a:cubicBezTo>
                  <a:cubicBezTo>
                    <a:pt x="1529" y="2135"/>
                    <a:pt x="1529" y="2135"/>
                    <a:pt x="1529" y="2136"/>
                  </a:cubicBezTo>
                  <a:cubicBezTo>
                    <a:pt x="1529" y="2138"/>
                    <a:pt x="1529" y="2138"/>
                    <a:pt x="1529" y="2138"/>
                  </a:cubicBezTo>
                  <a:cubicBezTo>
                    <a:pt x="1529" y="2140"/>
                    <a:pt x="1529" y="2141"/>
                    <a:pt x="1529" y="2142"/>
                  </a:cubicBezTo>
                  <a:cubicBezTo>
                    <a:pt x="1529" y="2145"/>
                    <a:pt x="1529" y="2148"/>
                    <a:pt x="1528" y="2151"/>
                  </a:cubicBezTo>
                  <a:cubicBezTo>
                    <a:pt x="1528" y="2152"/>
                    <a:pt x="1528" y="2153"/>
                    <a:pt x="1528" y="2154"/>
                  </a:cubicBezTo>
                  <a:cubicBezTo>
                    <a:pt x="1528" y="2155"/>
                    <a:pt x="1528" y="2155"/>
                    <a:pt x="1528" y="2155"/>
                  </a:cubicBezTo>
                  <a:cubicBezTo>
                    <a:pt x="1527" y="2157"/>
                    <a:pt x="1526" y="2159"/>
                    <a:pt x="1524" y="2161"/>
                  </a:cubicBezTo>
                  <a:cubicBezTo>
                    <a:pt x="1523" y="2163"/>
                    <a:pt x="1521" y="2166"/>
                    <a:pt x="1519" y="2167"/>
                  </a:cubicBezTo>
                  <a:cubicBezTo>
                    <a:pt x="1519" y="2168"/>
                    <a:pt x="1518" y="2168"/>
                    <a:pt x="1518" y="2169"/>
                  </a:cubicBezTo>
                  <a:cubicBezTo>
                    <a:pt x="1517" y="2169"/>
                    <a:pt x="1517" y="2170"/>
                    <a:pt x="1516" y="2170"/>
                  </a:cubicBezTo>
                  <a:cubicBezTo>
                    <a:pt x="1516" y="2171"/>
                    <a:pt x="1515" y="2171"/>
                    <a:pt x="1515" y="2172"/>
                  </a:cubicBezTo>
                  <a:cubicBezTo>
                    <a:pt x="1514" y="2172"/>
                    <a:pt x="1514" y="2172"/>
                    <a:pt x="1513" y="2173"/>
                  </a:cubicBezTo>
                  <a:cubicBezTo>
                    <a:pt x="1513" y="2173"/>
                    <a:pt x="1513" y="2173"/>
                    <a:pt x="1513" y="2173"/>
                  </a:cubicBezTo>
                  <a:cubicBezTo>
                    <a:pt x="1512" y="2173"/>
                    <a:pt x="1512" y="2173"/>
                    <a:pt x="1512" y="2173"/>
                  </a:cubicBezTo>
                  <a:cubicBezTo>
                    <a:pt x="1511" y="2174"/>
                    <a:pt x="1511" y="2174"/>
                    <a:pt x="1511" y="2174"/>
                  </a:cubicBezTo>
                  <a:cubicBezTo>
                    <a:pt x="1511" y="2174"/>
                    <a:pt x="1510" y="2175"/>
                    <a:pt x="1510" y="2175"/>
                  </a:cubicBezTo>
                  <a:cubicBezTo>
                    <a:pt x="1508" y="2176"/>
                    <a:pt x="1507" y="2177"/>
                    <a:pt x="1506" y="2177"/>
                  </a:cubicBezTo>
                  <a:cubicBezTo>
                    <a:pt x="1503" y="2179"/>
                    <a:pt x="1500" y="2180"/>
                    <a:pt x="1498" y="2181"/>
                  </a:cubicBezTo>
                  <a:cubicBezTo>
                    <a:pt x="1496" y="2182"/>
                    <a:pt x="1495" y="2183"/>
                    <a:pt x="1494" y="2183"/>
                  </a:cubicBezTo>
                  <a:cubicBezTo>
                    <a:pt x="1492" y="2184"/>
                    <a:pt x="1491" y="2185"/>
                    <a:pt x="1489" y="2186"/>
                  </a:cubicBezTo>
                  <a:cubicBezTo>
                    <a:pt x="1489" y="2186"/>
                    <a:pt x="1488" y="2187"/>
                    <a:pt x="1488" y="2187"/>
                  </a:cubicBezTo>
                  <a:cubicBezTo>
                    <a:pt x="1487" y="2187"/>
                    <a:pt x="1487" y="2187"/>
                    <a:pt x="1487" y="2187"/>
                  </a:cubicBezTo>
                  <a:cubicBezTo>
                    <a:pt x="1487" y="2187"/>
                    <a:pt x="1487" y="2187"/>
                    <a:pt x="1487" y="2187"/>
                  </a:cubicBezTo>
                  <a:cubicBezTo>
                    <a:pt x="1487" y="2187"/>
                    <a:pt x="1487" y="2187"/>
                    <a:pt x="1487" y="2187"/>
                  </a:cubicBezTo>
                  <a:cubicBezTo>
                    <a:pt x="1487" y="2188"/>
                    <a:pt x="1487" y="2188"/>
                    <a:pt x="1487" y="2188"/>
                  </a:cubicBezTo>
                  <a:cubicBezTo>
                    <a:pt x="1486" y="2188"/>
                    <a:pt x="1486" y="2188"/>
                    <a:pt x="1486" y="2188"/>
                  </a:cubicBezTo>
                  <a:cubicBezTo>
                    <a:pt x="1485" y="2189"/>
                    <a:pt x="1483" y="2190"/>
                    <a:pt x="1482" y="2191"/>
                  </a:cubicBezTo>
                  <a:cubicBezTo>
                    <a:pt x="1480" y="2193"/>
                    <a:pt x="1479" y="2195"/>
                    <a:pt x="1477" y="2198"/>
                  </a:cubicBezTo>
                  <a:cubicBezTo>
                    <a:pt x="1476" y="2200"/>
                    <a:pt x="1475" y="2202"/>
                    <a:pt x="1475" y="2204"/>
                  </a:cubicBezTo>
                  <a:cubicBezTo>
                    <a:pt x="1474" y="2204"/>
                    <a:pt x="1474" y="2205"/>
                    <a:pt x="1474" y="2205"/>
                  </a:cubicBezTo>
                  <a:cubicBezTo>
                    <a:pt x="1474" y="2206"/>
                    <a:pt x="1474" y="2206"/>
                    <a:pt x="1474" y="2206"/>
                  </a:cubicBezTo>
                  <a:cubicBezTo>
                    <a:pt x="1474" y="2206"/>
                    <a:pt x="1474" y="2206"/>
                    <a:pt x="1474" y="2207"/>
                  </a:cubicBezTo>
                  <a:cubicBezTo>
                    <a:pt x="1474" y="2207"/>
                    <a:pt x="1474" y="2208"/>
                    <a:pt x="1474" y="2208"/>
                  </a:cubicBezTo>
                  <a:cubicBezTo>
                    <a:pt x="1474" y="2208"/>
                    <a:pt x="1474" y="2209"/>
                    <a:pt x="1474" y="2209"/>
                  </a:cubicBezTo>
                  <a:cubicBezTo>
                    <a:pt x="1474" y="2210"/>
                    <a:pt x="1474" y="2210"/>
                    <a:pt x="1474" y="2211"/>
                  </a:cubicBezTo>
                  <a:cubicBezTo>
                    <a:pt x="1474" y="2212"/>
                    <a:pt x="1474" y="2212"/>
                    <a:pt x="1474" y="2212"/>
                  </a:cubicBezTo>
                  <a:cubicBezTo>
                    <a:pt x="1475" y="2213"/>
                    <a:pt x="1475" y="2213"/>
                    <a:pt x="1475" y="2213"/>
                  </a:cubicBezTo>
                  <a:cubicBezTo>
                    <a:pt x="1475" y="2213"/>
                    <a:pt x="1475" y="2213"/>
                    <a:pt x="1475" y="2212"/>
                  </a:cubicBezTo>
                  <a:cubicBezTo>
                    <a:pt x="1475" y="2212"/>
                    <a:pt x="1475" y="2211"/>
                    <a:pt x="1475" y="2211"/>
                  </a:cubicBezTo>
                  <a:cubicBezTo>
                    <a:pt x="1475" y="2210"/>
                    <a:pt x="1475" y="2210"/>
                    <a:pt x="1476" y="2209"/>
                  </a:cubicBezTo>
                  <a:cubicBezTo>
                    <a:pt x="1476" y="2209"/>
                    <a:pt x="1476" y="2209"/>
                    <a:pt x="1476" y="2208"/>
                  </a:cubicBezTo>
                  <a:cubicBezTo>
                    <a:pt x="1476" y="2208"/>
                    <a:pt x="1476" y="2208"/>
                    <a:pt x="1476" y="2207"/>
                  </a:cubicBezTo>
                  <a:cubicBezTo>
                    <a:pt x="1476" y="2207"/>
                    <a:pt x="1477" y="2207"/>
                    <a:pt x="1477" y="2206"/>
                  </a:cubicBezTo>
                  <a:cubicBezTo>
                    <a:pt x="1477" y="2206"/>
                    <a:pt x="1477" y="2205"/>
                    <a:pt x="1477" y="2205"/>
                  </a:cubicBezTo>
                  <a:cubicBezTo>
                    <a:pt x="1478" y="2203"/>
                    <a:pt x="1479" y="2202"/>
                    <a:pt x="1481" y="2200"/>
                  </a:cubicBezTo>
                  <a:cubicBezTo>
                    <a:pt x="1482" y="2199"/>
                    <a:pt x="1484" y="2197"/>
                    <a:pt x="1486" y="2196"/>
                  </a:cubicBezTo>
                  <a:cubicBezTo>
                    <a:pt x="1487" y="2195"/>
                    <a:pt x="1488" y="2194"/>
                    <a:pt x="1489" y="2194"/>
                  </a:cubicBezTo>
                  <a:cubicBezTo>
                    <a:pt x="1490" y="2193"/>
                    <a:pt x="1491" y="2193"/>
                    <a:pt x="1491" y="2193"/>
                  </a:cubicBezTo>
                  <a:cubicBezTo>
                    <a:pt x="1492" y="2192"/>
                    <a:pt x="1492" y="2192"/>
                    <a:pt x="1493" y="2192"/>
                  </a:cubicBezTo>
                  <a:cubicBezTo>
                    <a:pt x="1494" y="2191"/>
                    <a:pt x="1495" y="2191"/>
                    <a:pt x="1497" y="2190"/>
                  </a:cubicBezTo>
                  <a:cubicBezTo>
                    <a:pt x="1498" y="2189"/>
                    <a:pt x="1499" y="2189"/>
                    <a:pt x="1501" y="2188"/>
                  </a:cubicBezTo>
                  <a:cubicBezTo>
                    <a:pt x="1504" y="2187"/>
                    <a:pt x="1507" y="2186"/>
                    <a:pt x="1509" y="2184"/>
                  </a:cubicBezTo>
                  <a:cubicBezTo>
                    <a:pt x="1511" y="2184"/>
                    <a:pt x="1512" y="2183"/>
                    <a:pt x="1514" y="2182"/>
                  </a:cubicBezTo>
                  <a:cubicBezTo>
                    <a:pt x="1514" y="2181"/>
                    <a:pt x="1515" y="2181"/>
                    <a:pt x="1516" y="2180"/>
                  </a:cubicBezTo>
                  <a:cubicBezTo>
                    <a:pt x="1517" y="2180"/>
                    <a:pt x="1517" y="2180"/>
                    <a:pt x="1517" y="2180"/>
                  </a:cubicBezTo>
                  <a:cubicBezTo>
                    <a:pt x="1517" y="2179"/>
                    <a:pt x="1517" y="2179"/>
                    <a:pt x="1517" y="2179"/>
                  </a:cubicBezTo>
                  <a:cubicBezTo>
                    <a:pt x="1517" y="2179"/>
                    <a:pt x="1517" y="2179"/>
                    <a:pt x="1517" y="2179"/>
                  </a:cubicBezTo>
                  <a:cubicBezTo>
                    <a:pt x="1517" y="2179"/>
                    <a:pt x="1517" y="2179"/>
                    <a:pt x="1517" y="2179"/>
                  </a:cubicBezTo>
                  <a:cubicBezTo>
                    <a:pt x="1518" y="2179"/>
                    <a:pt x="1518" y="2179"/>
                    <a:pt x="1518" y="2179"/>
                  </a:cubicBezTo>
                  <a:cubicBezTo>
                    <a:pt x="1518" y="2179"/>
                    <a:pt x="1518" y="2179"/>
                    <a:pt x="1518" y="2179"/>
                  </a:cubicBezTo>
                  <a:cubicBezTo>
                    <a:pt x="1520" y="2177"/>
                    <a:pt x="1522" y="2175"/>
                    <a:pt x="1524" y="2173"/>
                  </a:cubicBezTo>
                  <a:cubicBezTo>
                    <a:pt x="1523" y="2174"/>
                    <a:pt x="1523" y="2175"/>
                    <a:pt x="1523" y="2176"/>
                  </a:cubicBezTo>
                  <a:cubicBezTo>
                    <a:pt x="1522" y="2179"/>
                    <a:pt x="1521" y="2181"/>
                    <a:pt x="1520" y="2184"/>
                  </a:cubicBezTo>
                  <a:cubicBezTo>
                    <a:pt x="1519" y="2190"/>
                    <a:pt x="1518" y="2195"/>
                    <a:pt x="1517" y="2200"/>
                  </a:cubicBezTo>
                  <a:cubicBezTo>
                    <a:pt x="1517" y="2201"/>
                    <a:pt x="1517" y="2201"/>
                    <a:pt x="1517" y="2202"/>
                  </a:cubicBezTo>
                  <a:cubicBezTo>
                    <a:pt x="1517" y="2203"/>
                    <a:pt x="1517" y="2203"/>
                    <a:pt x="1516" y="2204"/>
                  </a:cubicBezTo>
                  <a:cubicBezTo>
                    <a:pt x="1516" y="2205"/>
                    <a:pt x="1516" y="2205"/>
                    <a:pt x="1516" y="2206"/>
                  </a:cubicBezTo>
                  <a:cubicBezTo>
                    <a:pt x="1516" y="2207"/>
                    <a:pt x="1516" y="2207"/>
                    <a:pt x="1516" y="2208"/>
                  </a:cubicBezTo>
                  <a:cubicBezTo>
                    <a:pt x="1516" y="2209"/>
                    <a:pt x="1516" y="2210"/>
                    <a:pt x="1516" y="2211"/>
                  </a:cubicBezTo>
                  <a:cubicBezTo>
                    <a:pt x="1516" y="2213"/>
                    <a:pt x="1516" y="2214"/>
                    <a:pt x="1516" y="2215"/>
                  </a:cubicBezTo>
                  <a:cubicBezTo>
                    <a:pt x="1517" y="2220"/>
                    <a:pt x="1518" y="2224"/>
                    <a:pt x="1519" y="2227"/>
                  </a:cubicBezTo>
                  <a:cubicBezTo>
                    <a:pt x="1520" y="2231"/>
                    <a:pt x="1522" y="2234"/>
                    <a:pt x="1523" y="2236"/>
                  </a:cubicBezTo>
                  <a:cubicBezTo>
                    <a:pt x="1524" y="2238"/>
                    <a:pt x="1526" y="2240"/>
                    <a:pt x="1527" y="2241"/>
                  </a:cubicBezTo>
                  <a:cubicBezTo>
                    <a:pt x="1528" y="2242"/>
                    <a:pt x="1528" y="2242"/>
                    <a:pt x="1528" y="2242"/>
                  </a:cubicBezTo>
                  <a:cubicBezTo>
                    <a:pt x="1528" y="2242"/>
                    <a:pt x="1528" y="2242"/>
                    <a:pt x="1527" y="2241"/>
                  </a:cubicBezTo>
                  <a:cubicBezTo>
                    <a:pt x="1527" y="2240"/>
                    <a:pt x="1526" y="2239"/>
                    <a:pt x="1526" y="2238"/>
                  </a:cubicBezTo>
                  <a:cubicBezTo>
                    <a:pt x="1526" y="2238"/>
                    <a:pt x="1525" y="2237"/>
                    <a:pt x="1525" y="2237"/>
                  </a:cubicBezTo>
                  <a:cubicBezTo>
                    <a:pt x="1525" y="2236"/>
                    <a:pt x="1525" y="2236"/>
                    <a:pt x="1524" y="2235"/>
                  </a:cubicBezTo>
                  <a:cubicBezTo>
                    <a:pt x="1523" y="2233"/>
                    <a:pt x="1522" y="2230"/>
                    <a:pt x="1522" y="2227"/>
                  </a:cubicBezTo>
                  <a:cubicBezTo>
                    <a:pt x="1521" y="2223"/>
                    <a:pt x="1521" y="2219"/>
                    <a:pt x="1521" y="2215"/>
                  </a:cubicBezTo>
                  <a:cubicBezTo>
                    <a:pt x="1521" y="2213"/>
                    <a:pt x="1521" y="2211"/>
                    <a:pt x="1522" y="2208"/>
                  </a:cubicBezTo>
                  <a:cubicBezTo>
                    <a:pt x="1522" y="2208"/>
                    <a:pt x="1522" y="2207"/>
                    <a:pt x="1522" y="2207"/>
                  </a:cubicBezTo>
                  <a:cubicBezTo>
                    <a:pt x="1522" y="2206"/>
                    <a:pt x="1522" y="2205"/>
                    <a:pt x="1522" y="2205"/>
                  </a:cubicBezTo>
                  <a:cubicBezTo>
                    <a:pt x="1522" y="2204"/>
                    <a:pt x="1522" y="2204"/>
                    <a:pt x="1522" y="2203"/>
                  </a:cubicBezTo>
                  <a:cubicBezTo>
                    <a:pt x="1523" y="2202"/>
                    <a:pt x="1523" y="2202"/>
                    <a:pt x="1523" y="2201"/>
                  </a:cubicBezTo>
                  <a:cubicBezTo>
                    <a:pt x="1524" y="2196"/>
                    <a:pt x="1525" y="2191"/>
                    <a:pt x="1527" y="2186"/>
                  </a:cubicBezTo>
                  <a:cubicBezTo>
                    <a:pt x="1528" y="2184"/>
                    <a:pt x="1529" y="2181"/>
                    <a:pt x="1530" y="2178"/>
                  </a:cubicBezTo>
                  <a:cubicBezTo>
                    <a:pt x="1531" y="2175"/>
                    <a:pt x="1532" y="2173"/>
                    <a:pt x="1532" y="2170"/>
                  </a:cubicBezTo>
                  <a:cubicBezTo>
                    <a:pt x="1533" y="2168"/>
                    <a:pt x="1533" y="2167"/>
                    <a:pt x="1534" y="2165"/>
                  </a:cubicBezTo>
                  <a:cubicBezTo>
                    <a:pt x="1534" y="2163"/>
                    <a:pt x="1534" y="2163"/>
                    <a:pt x="1534" y="2163"/>
                  </a:cubicBezTo>
                  <a:cubicBezTo>
                    <a:pt x="1534" y="2163"/>
                    <a:pt x="1534" y="2163"/>
                    <a:pt x="1534" y="2163"/>
                  </a:cubicBezTo>
                  <a:cubicBezTo>
                    <a:pt x="1534" y="2162"/>
                    <a:pt x="1534" y="2162"/>
                    <a:pt x="1535" y="2162"/>
                  </a:cubicBezTo>
                  <a:cubicBezTo>
                    <a:pt x="1535" y="2161"/>
                    <a:pt x="1535" y="2161"/>
                    <a:pt x="1535" y="2161"/>
                  </a:cubicBezTo>
                  <a:cubicBezTo>
                    <a:pt x="1535" y="2160"/>
                    <a:pt x="1535" y="2158"/>
                    <a:pt x="1536" y="2157"/>
                  </a:cubicBezTo>
                  <a:cubicBezTo>
                    <a:pt x="1536" y="2155"/>
                    <a:pt x="1536" y="2153"/>
                    <a:pt x="1536" y="2152"/>
                  </a:cubicBezTo>
                  <a:cubicBezTo>
                    <a:pt x="1537" y="2149"/>
                    <a:pt x="1537" y="2146"/>
                    <a:pt x="1537" y="2143"/>
                  </a:cubicBezTo>
                  <a:cubicBezTo>
                    <a:pt x="1537" y="2141"/>
                    <a:pt x="1537" y="2140"/>
                    <a:pt x="1537" y="2138"/>
                  </a:cubicBezTo>
                  <a:cubicBezTo>
                    <a:pt x="1537" y="2136"/>
                    <a:pt x="1537" y="2136"/>
                    <a:pt x="1537" y="2136"/>
                  </a:cubicBezTo>
                  <a:cubicBezTo>
                    <a:pt x="1537" y="2135"/>
                    <a:pt x="1537" y="2134"/>
                    <a:pt x="1537" y="2134"/>
                  </a:cubicBezTo>
                  <a:cubicBezTo>
                    <a:pt x="1537" y="2132"/>
                    <a:pt x="1537" y="2131"/>
                    <a:pt x="1537" y="2129"/>
                  </a:cubicBezTo>
                  <a:cubicBezTo>
                    <a:pt x="1537" y="2128"/>
                    <a:pt x="1537" y="2126"/>
                    <a:pt x="1536" y="2125"/>
                  </a:cubicBezTo>
                  <a:cubicBezTo>
                    <a:pt x="1536" y="2122"/>
                    <a:pt x="1535" y="2119"/>
                    <a:pt x="1535" y="2116"/>
                  </a:cubicBezTo>
                  <a:cubicBezTo>
                    <a:pt x="1535" y="2115"/>
                    <a:pt x="1534" y="2113"/>
                    <a:pt x="1534" y="2112"/>
                  </a:cubicBezTo>
                  <a:cubicBezTo>
                    <a:pt x="1534" y="2111"/>
                    <a:pt x="1533" y="2109"/>
                    <a:pt x="1533" y="2108"/>
                  </a:cubicBezTo>
                  <a:cubicBezTo>
                    <a:pt x="1533" y="2107"/>
                    <a:pt x="1532" y="2106"/>
                    <a:pt x="1532" y="2104"/>
                  </a:cubicBezTo>
                  <a:cubicBezTo>
                    <a:pt x="1546" y="2125"/>
                    <a:pt x="1554" y="2147"/>
                    <a:pt x="1558" y="2173"/>
                  </a:cubicBezTo>
                  <a:cubicBezTo>
                    <a:pt x="1562" y="2193"/>
                    <a:pt x="1574" y="2211"/>
                    <a:pt x="1592" y="2222"/>
                  </a:cubicBezTo>
                  <a:cubicBezTo>
                    <a:pt x="1593" y="2222"/>
                    <a:pt x="1594" y="2223"/>
                    <a:pt x="1594" y="2223"/>
                  </a:cubicBezTo>
                  <a:cubicBezTo>
                    <a:pt x="1559" y="2181"/>
                    <a:pt x="1584" y="2137"/>
                    <a:pt x="1567" y="2113"/>
                  </a:cubicBezTo>
                  <a:cubicBezTo>
                    <a:pt x="1605" y="2125"/>
                    <a:pt x="1627" y="2145"/>
                    <a:pt x="1641" y="2169"/>
                  </a:cubicBezTo>
                  <a:cubicBezTo>
                    <a:pt x="1641" y="2169"/>
                    <a:pt x="1641" y="2170"/>
                    <a:pt x="1641" y="2170"/>
                  </a:cubicBezTo>
                  <a:cubicBezTo>
                    <a:pt x="1641" y="2173"/>
                    <a:pt x="1641" y="2176"/>
                    <a:pt x="1641" y="2179"/>
                  </a:cubicBezTo>
                  <a:cubicBezTo>
                    <a:pt x="1641" y="2182"/>
                    <a:pt x="1640" y="2185"/>
                    <a:pt x="1640" y="2189"/>
                  </a:cubicBezTo>
                  <a:cubicBezTo>
                    <a:pt x="1639" y="2190"/>
                    <a:pt x="1639" y="2191"/>
                    <a:pt x="1639" y="2191"/>
                  </a:cubicBezTo>
                  <a:cubicBezTo>
                    <a:pt x="1639" y="2192"/>
                    <a:pt x="1639" y="2193"/>
                    <a:pt x="1638" y="2194"/>
                  </a:cubicBezTo>
                  <a:cubicBezTo>
                    <a:pt x="1638" y="2195"/>
                    <a:pt x="1638" y="2196"/>
                    <a:pt x="1638" y="2197"/>
                  </a:cubicBezTo>
                  <a:cubicBezTo>
                    <a:pt x="1637" y="2198"/>
                    <a:pt x="1637" y="2198"/>
                    <a:pt x="1637" y="2198"/>
                  </a:cubicBezTo>
                  <a:cubicBezTo>
                    <a:pt x="1637" y="2199"/>
                    <a:pt x="1637" y="2199"/>
                    <a:pt x="1637" y="2199"/>
                  </a:cubicBezTo>
                  <a:cubicBezTo>
                    <a:pt x="1637" y="2199"/>
                    <a:pt x="1637" y="2199"/>
                    <a:pt x="1637" y="2199"/>
                  </a:cubicBezTo>
                  <a:cubicBezTo>
                    <a:pt x="1637" y="2201"/>
                    <a:pt x="1637" y="2201"/>
                    <a:pt x="1637" y="2201"/>
                  </a:cubicBezTo>
                  <a:cubicBezTo>
                    <a:pt x="1636" y="2202"/>
                    <a:pt x="1636" y="2202"/>
                    <a:pt x="1636" y="2202"/>
                  </a:cubicBezTo>
                  <a:cubicBezTo>
                    <a:pt x="1636" y="2203"/>
                    <a:pt x="1635" y="2204"/>
                    <a:pt x="1635" y="2205"/>
                  </a:cubicBezTo>
                  <a:cubicBezTo>
                    <a:pt x="1635" y="2206"/>
                    <a:pt x="1634" y="2208"/>
                    <a:pt x="1633" y="2210"/>
                  </a:cubicBezTo>
                  <a:cubicBezTo>
                    <a:pt x="1632" y="2213"/>
                    <a:pt x="1630" y="2217"/>
                    <a:pt x="1629" y="2220"/>
                  </a:cubicBezTo>
                  <a:cubicBezTo>
                    <a:pt x="1628" y="2222"/>
                    <a:pt x="1627" y="2224"/>
                    <a:pt x="1627" y="2226"/>
                  </a:cubicBezTo>
                  <a:cubicBezTo>
                    <a:pt x="1626" y="2228"/>
                    <a:pt x="1625" y="2229"/>
                    <a:pt x="1625" y="2231"/>
                  </a:cubicBezTo>
                  <a:cubicBezTo>
                    <a:pt x="1624" y="2232"/>
                    <a:pt x="1624" y="2233"/>
                    <a:pt x="1624" y="2234"/>
                  </a:cubicBezTo>
                  <a:cubicBezTo>
                    <a:pt x="1624" y="2235"/>
                    <a:pt x="1623" y="2236"/>
                    <a:pt x="1623" y="2237"/>
                  </a:cubicBezTo>
                  <a:cubicBezTo>
                    <a:pt x="1623" y="2238"/>
                    <a:pt x="1623" y="2238"/>
                    <a:pt x="1623" y="2239"/>
                  </a:cubicBezTo>
                  <a:cubicBezTo>
                    <a:pt x="1622" y="2240"/>
                    <a:pt x="1622" y="2241"/>
                    <a:pt x="1622" y="2242"/>
                  </a:cubicBezTo>
                  <a:cubicBezTo>
                    <a:pt x="1622" y="2245"/>
                    <a:pt x="1622" y="2249"/>
                    <a:pt x="1622" y="2252"/>
                  </a:cubicBezTo>
                  <a:cubicBezTo>
                    <a:pt x="1622" y="2255"/>
                    <a:pt x="1622" y="2258"/>
                    <a:pt x="1623" y="2260"/>
                  </a:cubicBezTo>
                  <a:cubicBezTo>
                    <a:pt x="1624" y="2263"/>
                    <a:pt x="1624" y="2265"/>
                    <a:pt x="1625" y="2266"/>
                  </a:cubicBezTo>
                  <a:cubicBezTo>
                    <a:pt x="1626" y="2267"/>
                    <a:pt x="1626" y="2268"/>
                    <a:pt x="1626" y="2268"/>
                  </a:cubicBezTo>
                  <a:cubicBezTo>
                    <a:pt x="1627" y="2269"/>
                    <a:pt x="1627" y="2269"/>
                    <a:pt x="1627" y="2270"/>
                  </a:cubicBezTo>
                  <a:cubicBezTo>
                    <a:pt x="1628" y="2270"/>
                    <a:pt x="1628" y="2271"/>
                    <a:pt x="1628" y="2271"/>
                  </a:cubicBezTo>
                  <a:cubicBezTo>
                    <a:pt x="1628" y="2271"/>
                    <a:pt x="1628" y="2270"/>
                    <a:pt x="1628" y="2269"/>
                  </a:cubicBezTo>
                  <a:cubicBezTo>
                    <a:pt x="1628" y="2269"/>
                    <a:pt x="1627" y="2268"/>
                    <a:pt x="1627" y="2268"/>
                  </a:cubicBezTo>
                  <a:cubicBezTo>
                    <a:pt x="1627" y="2267"/>
                    <a:pt x="1627" y="2266"/>
                    <a:pt x="1627" y="2266"/>
                  </a:cubicBezTo>
                  <a:cubicBezTo>
                    <a:pt x="1627" y="2265"/>
                    <a:pt x="1627" y="2265"/>
                    <a:pt x="1626" y="2264"/>
                  </a:cubicBezTo>
                  <a:cubicBezTo>
                    <a:pt x="1626" y="2264"/>
                    <a:pt x="1626" y="2263"/>
                    <a:pt x="1626" y="2263"/>
                  </a:cubicBezTo>
                  <a:cubicBezTo>
                    <a:pt x="1626" y="2262"/>
                    <a:pt x="1626" y="2261"/>
                    <a:pt x="1626" y="2260"/>
                  </a:cubicBezTo>
                  <a:cubicBezTo>
                    <a:pt x="1626" y="2257"/>
                    <a:pt x="1626" y="2255"/>
                    <a:pt x="1626" y="2252"/>
                  </a:cubicBezTo>
                  <a:cubicBezTo>
                    <a:pt x="1627" y="2249"/>
                    <a:pt x="1627" y="2246"/>
                    <a:pt x="1628" y="2243"/>
                  </a:cubicBezTo>
                  <a:cubicBezTo>
                    <a:pt x="1628" y="2242"/>
                    <a:pt x="1628" y="2242"/>
                    <a:pt x="1629" y="2241"/>
                  </a:cubicBezTo>
                  <a:cubicBezTo>
                    <a:pt x="1629" y="2240"/>
                    <a:pt x="1629" y="2239"/>
                    <a:pt x="1629" y="2239"/>
                  </a:cubicBezTo>
                  <a:cubicBezTo>
                    <a:pt x="1630" y="2238"/>
                    <a:pt x="1630" y="2237"/>
                    <a:pt x="1630" y="2236"/>
                  </a:cubicBezTo>
                  <a:cubicBezTo>
                    <a:pt x="1631" y="2235"/>
                    <a:pt x="1631" y="2234"/>
                    <a:pt x="1631" y="2234"/>
                  </a:cubicBezTo>
                  <a:cubicBezTo>
                    <a:pt x="1632" y="2232"/>
                    <a:pt x="1633" y="2230"/>
                    <a:pt x="1633" y="2229"/>
                  </a:cubicBezTo>
                  <a:cubicBezTo>
                    <a:pt x="1634" y="2227"/>
                    <a:pt x="1635" y="2226"/>
                    <a:pt x="1635" y="2224"/>
                  </a:cubicBezTo>
                  <a:cubicBezTo>
                    <a:pt x="1635" y="2225"/>
                    <a:pt x="1635" y="2225"/>
                    <a:pt x="1635" y="2226"/>
                  </a:cubicBezTo>
                  <a:cubicBezTo>
                    <a:pt x="1635" y="2228"/>
                    <a:pt x="1636" y="2230"/>
                    <a:pt x="1636" y="2231"/>
                  </a:cubicBezTo>
                  <a:cubicBezTo>
                    <a:pt x="1636" y="2232"/>
                    <a:pt x="1636" y="2233"/>
                    <a:pt x="1636" y="2234"/>
                  </a:cubicBezTo>
                  <a:cubicBezTo>
                    <a:pt x="1636" y="2235"/>
                    <a:pt x="1637" y="2236"/>
                    <a:pt x="1637" y="2237"/>
                  </a:cubicBezTo>
                  <a:cubicBezTo>
                    <a:pt x="1637" y="2238"/>
                    <a:pt x="1638" y="2240"/>
                    <a:pt x="1638" y="2241"/>
                  </a:cubicBezTo>
                  <a:cubicBezTo>
                    <a:pt x="1638" y="2242"/>
                    <a:pt x="1639" y="2243"/>
                    <a:pt x="1639" y="2243"/>
                  </a:cubicBezTo>
                  <a:cubicBezTo>
                    <a:pt x="1639" y="2244"/>
                    <a:pt x="1639" y="2245"/>
                    <a:pt x="1640" y="2245"/>
                  </a:cubicBezTo>
                  <a:cubicBezTo>
                    <a:pt x="1640" y="2246"/>
                    <a:pt x="1640" y="2247"/>
                    <a:pt x="1640" y="2247"/>
                  </a:cubicBezTo>
                  <a:cubicBezTo>
                    <a:pt x="1641" y="2248"/>
                    <a:pt x="1641" y="2248"/>
                    <a:pt x="1641" y="2249"/>
                  </a:cubicBezTo>
                  <a:cubicBezTo>
                    <a:pt x="1642" y="2250"/>
                    <a:pt x="1642" y="2251"/>
                    <a:pt x="1643" y="2251"/>
                  </a:cubicBezTo>
                  <a:cubicBezTo>
                    <a:pt x="1643" y="2252"/>
                    <a:pt x="1644" y="2252"/>
                    <a:pt x="1644" y="2253"/>
                  </a:cubicBezTo>
                  <a:cubicBezTo>
                    <a:pt x="1644" y="2253"/>
                    <a:pt x="1644" y="2253"/>
                    <a:pt x="1644" y="2253"/>
                  </a:cubicBezTo>
                  <a:cubicBezTo>
                    <a:pt x="1644" y="2253"/>
                    <a:pt x="1644" y="2253"/>
                    <a:pt x="1644" y="2253"/>
                  </a:cubicBezTo>
                  <a:cubicBezTo>
                    <a:pt x="1644" y="2252"/>
                    <a:pt x="1644" y="2252"/>
                    <a:pt x="1644" y="2251"/>
                  </a:cubicBezTo>
                  <a:cubicBezTo>
                    <a:pt x="1644" y="2250"/>
                    <a:pt x="1644" y="2249"/>
                    <a:pt x="1644" y="2248"/>
                  </a:cubicBezTo>
                  <a:cubicBezTo>
                    <a:pt x="1644" y="2247"/>
                    <a:pt x="1644" y="2246"/>
                    <a:pt x="1644" y="2244"/>
                  </a:cubicBezTo>
                  <a:cubicBezTo>
                    <a:pt x="1644" y="2242"/>
                    <a:pt x="1644" y="2239"/>
                    <a:pt x="1644" y="2236"/>
                  </a:cubicBezTo>
                  <a:cubicBezTo>
                    <a:pt x="1644" y="2235"/>
                    <a:pt x="1644" y="2234"/>
                    <a:pt x="1644" y="2233"/>
                  </a:cubicBezTo>
                  <a:cubicBezTo>
                    <a:pt x="1644" y="2232"/>
                    <a:pt x="1644" y="2232"/>
                    <a:pt x="1643" y="2231"/>
                  </a:cubicBezTo>
                  <a:cubicBezTo>
                    <a:pt x="1643" y="2229"/>
                    <a:pt x="1643" y="2227"/>
                    <a:pt x="1643" y="2226"/>
                  </a:cubicBezTo>
                  <a:cubicBezTo>
                    <a:pt x="1643" y="2224"/>
                    <a:pt x="1643" y="2222"/>
                    <a:pt x="1643" y="2221"/>
                  </a:cubicBezTo>
                  <a:cubicBezTo>
                    <a:pt x="1643" y="2220"/>
                    <a:pt x="1643" y="2219"/>
                    <a:pt x="1643" y="2218"/>
                  </a:cubicBezTo>
                  <a:cubicBezTo>
                    <a:pt x="1643" y="2217"/>
                    <a:pt x="1643" y="2217"/>
                    <a:pt x="1643" y="2216"/>
                  </a:cubicBezTo>
                  <a:cubicBezTo>
                    <a:pt x="1643" y="2214"/>
                    <a:pt x="1643" y="2213"/>
                    <a:pt x="1643" y="2211"/>
                  </a:cubicBezTo>
                  <a:cubicBezTo>
                    <a:pt x="1643" y="2210"/>
                    <a:pt x="1643" y="2208"/>
                    <a:pt x="1643" y="2207"/>
                  </a:cubicBezTo>
                  <a:cubicBezTo>
                    <a:pt x="1643" y="2207"/>
                    <a:pt x="1643" y="2206"/>
                    <a:pt x="1643" y="2206"/>
                  </a:cubicBezTo>
                  <a:cubicBezTo>
                    <a:pt x="1643" y="2205"/>
                    <a:pt x="1643" y="2205"/>
                    <a:pt x="1643" y="2204"/>
                  </a:cubicBezTo>
                  <a:cubicBezTo>
                    <a:pt x="1644" y="2203"/>
                    <a:pt x="1644" y="2203"/>
                    <a:pt x="1644" y="2203"/>
                  </a:cubicBezTo>
                  <a:cubicBezTo>
                    <a:pt x="1644" y="2201"/>
                    <a:pt x="1644" y="2201"/>
                    <a:pt x="1644" y="2201"/>
                  </a:cubicBezTo>
                  <a:cubicBezTo>
                    <a:pt x="1645" y="2199"/>
                    <a:pt x="1645" y="2198"/>
                    <a:pt x="1646" y="2196"/>
                  </a:cubicBezTo>
                  <a:cubicBezTo>
                    <a:pt x="1646" y="2195"/>
                    <a:pt x="1646" y="2194"/>
                    <a:pt x="1646" y="2193"/>
                  </a:cubicBezTo>
                  <a:cubicBezTo>
                    <a:pt x="1646" y="2192"/>
                    <a:pt x="1646" y="2191"/>
                    <a:pt x="1646" y="2190"/>
                  </a:cubicBezTo>
                  <a:cubicBezTo>
                    <a:pt x="1647" y="2187"/>
                    <a:pt x="1647" y="2184"/>
                    <a:pt x="1647" y="2181"/>
                  </a:cubicBezTo>
                  <a:cubicBezTo>
                    <a:pt x="1658" y="2208"/>
                    <a:pt x="1660" y="2238"/>
                    <a:pt x="1659" y="2267"/>
                  </a:cubicBezTo>
                  <a:cubicBezTo>
                    <a:pt x="1658" y="2268"/>
                    <a:pt x="1658" y="2269"/>
                    <a:pt x="1657" y="2270"/>
                  </a:cubicBezTo>
                  <a:cubicBezTo>
                    <a:pt x="1656" y="2272"/>
                    <a:pt x="1654" y="2274"/>
                    <a:pt x="1653" y="2275"/>
                  </a:cubicBezTo>
                  <a:cubicBezTo>
                    <a:pt x="1652" y="2276"/>
                    <a:pt x="1651" y="2277"/>
                    <a:pt x="1651" y="2278"/>
                  </a:cubicBezTo>
                  <a:cubicBezTo>
                    <a:pt x="1650" y="2279"/>
                    <a:pt x="1649" y="2279"/>
                    <a:pt x="1648" y="2280"/>
                  </a:cubicBezTo>
                  <a:cubicBezTo>
                    <a:pt x="1646" y="2282"/>
                    <a:pt x="1645" y="2283"/>
                    <a:pt x="1643" y="2285"/>
                  </a:cubicBezTo>
                  <a:cubicBezTo>
                    <a:pt x="1641" y="2286"/>
                    <a:pt x="1639" y="2288"/>
                    <a:pt x="1637" y="2289"/>
                  </a:cubicBezTo>
                  <a:cubicBezTo>
                    <a:pt x="1635" y="2291"/>
                    <a:pt x="1633" y="2292"/>
                    <a:pt x="1632" y="2294"/>
                  </a:cubicBezTo>
                  <a:cubicBezTo>
                    <a:pt x="1629" y="2296"/>
                    <a:pt x="1629" y="2296"/>
                    <a:pt x="1629" y="2296"/>
                  </a:cubicBezTo>
                  <a:cubicBezTo>
                    <a:pt x="1626" y="2298"/>
                    <a:pt x="1626" y="2298"/>
                    <a:pt x="1626" y="2298"/>
                  </a:cubicBezTo>
                  <a:cubicBezTo>
                    <a:pt x="1624" y="2300"/>
                    <a:pt x="1622" y="2302"/>
                    <a:pt x="1621" y="2303"/>
                  </a:cubicBezTo>
                  <a:cubicBezTo>
                    <a:pt x="1619" y="2305"/>
                    <a:pt x="1617" y="2307"/>
                    <a:pt x="1616" y="2309"/>
                  </a:cubicBezTo>
                  <a:cubicBezTo>
                    <a:pt x="1613" y="2311"/>
                    <a:pt x="1613" y="2311"/>
                    <a:pt x="1613" y="2311"/>
                  </a:cubicBezTo>
                  <a:cubicBezTo>
                    <a:pt x="1612" y="2312"/>
                    <a:pt x="1612" y="2313"/>
                    <a:pt x="1611" y="2314"/>
                  </a:cubicBezTo>
                  <a:cubicBezTo>
                    <a:pt x="1609" y="2316"/>
                    <a:pt x="1608" y="2318"/>
                    <a:pt x="1606" y="2320"/>
                  </a:cubicBezTo>
                  <a:cubicBezTo>
                    <a:pt x="1605" y="2322"/>
                    <a:pt x="1603" y="2324"/>
                    <a:pt x="1602" y="2326"/>
                  </a:cubicBezTo>
                  <a:cubicBezTo>
                    <a:pt x="1601" y="2328"/>
                    <a:pt x="1599" y="2330"/>
                    <a:pt x="1598" y="2332"/>
                  </a:cubicBezTo>
                  <a:cubicBezTo>
                    <a:pt x="1597" y="2334"/>
                    <a:pt x="1595" y="2336"/>
                    <a:pt x="1594" y="2338"/>
                  </a:cubicBezTo>
                  <a:cubicBezTo>
                    <a:pt x="1594" y="2339"/>
                    <a:pt x="1593" y="2340"/>
                    <a:pt x="1593" y="2341"/>
                  </a:cubicBezTo>
                  <a:cubicBezTo>
                    <a:pt x="1592" y="2343"/>
                    <a:pt x="1592" y="2343"/>
                    <a:pt x="1592" y="2343"/>
                  </a:cubicBezTo>
                  <a:cubicBezTo>
                    <a:pt x="1591" y="2345"/>
                    <a:pt x="1591" y="2345"/>
                    <a:pt x="1591" y="2345"/>
                  </a:cubicBezTo>
                  <a:cubicBezTo>
                    <a:pt x="1590" y="2346"/>
                    <a:pt x="1590" y="2347"/>
                    <a:pt x="1590" y="2348"/>
                  </a:cubicBezTo>
                  <a:cubicBezTo>
                    <a:pt x="1589" y="2349"/>
                    <a:pt x="1589" y="2350"/>
                    <a:pt x="1588" y="2351"/>
                  </a:cubicBezTo>
                  <a:cubicBezTo>
                    <a:pt x="1590" y="2350"/>
                    <a:pt x="1591" y="2348"/>
                    <a:pt x="1593" y="2346"/>
                  </a:cubicBezTo>
                  <a:cubicBezTo>
                    <a:pt x="1597" y="2340"/>
                    <a:pt x="1597" y="2340"/>
                    <a:pt x="1597" y="2340"/>
                  </a:cubicBezTo>
                  <a:cubicBezTo>
                    <a:pt x="1600" y="2337"/>
                    <a:pt x="1600" y="2337"/>
                    <a:pt x="1600" y="2337"/>
                  </a:cubicBezTo>
                  <a:cubicBezTo>
                    <a:pt x="1602" y="2335"/>
                    <a:pt x="1602" y="2335"/>
                    <a:pt x="1602" y="2335"/>
                  </a:cubicBezTo>
                  <a:cubicBezTo>
                    <a:pt x="1603" y="2334"/>
                    <a:pt x="1604" y="2333"/>
                    <a:pt x="1604" y="2332"/>
                  </a:cubicBezTo>
                  <a:cubicBezTo>
                    <a:pt x="1605" y="2331"/>
                    <a:pt x="1606" y="2330"/>
                    <a:pt x="1607" y="2329"/>
                  </a:cubicBezTo>
                  <a:cubicBezTo>
                    <a:pt x="1609" y="2327"/>
                    <a:pt x="1609" y="2327"/>
                    <a:pt x="1609" y="2327"/>
                  </a:cubicBezTo>
                  <a:cubicBezTo>
                    <a:pt x="1611" y="2324"/>
                    <a:pt x="1611" y="2324"/>
                    <a:pt x="1611" y="2324"/>
                  </a:cubicBezTo>
                  <a:cubicBezTo>
                    <a:pt x="1612" y="2323"/>
                    <a:pt x="1613" y="2322"/>
                    <a:pt x="1614" y="2322"/>
                  </a:cubicBezTo>
                  <a:cubicBezTo>
                    <a:pt x="1615" y="2321"/>
                    <a:pt x="1615" y="2320"/>
                    <a:pt x="1616" y="2319"/>
                  </a:cubicBezTo>
                  <a:cubicBezTo>
                    <a:pt x="1618" y="2317"/>
                    <a:pt x="1619" y="2316"/>
                    <a:pt x="1621" y="2314"/>
                  </a:cubicBezTo>
                  <a:cubicBezTo>
                    <a:pt x="1623" y="2312"/>
                    <a:pt x="1624" y="2311"/>
                    <a:pt x="1626" y="2309"/>
                  </a:cubicBezTo>
                  <a:cubicBezTo>
                    <a:pt x="1627" y="2308"/>
                    <a:pt x="1628" y="2307"/>
                    <a:pt x="1629" y="2307"/>
                  </a:cubicBezTo>
                  <a:cubicBezTo>
                    <a:pt x="1630" y="2306"/>
                    <a:pt x="1630" y="2305"/>
                    <a:pt x="1631" y="2304"/>
                  </a:cubicBezTo>
                  <a:cubicBezTo>
                    <a:pt x="1634" y="2302"/>
                    <a:pt x="1634" y="2302"/>
                    <a:pt x="1634" y="2302"/>
                  </a:cubicBezTo>
                  <a:cubicBezTo>
                    <a:pt x="1637" y="2299"/>
                    <a:pt x="1637" y="2299"/>
                    <a:pt x="1637" y="2299"/>
                  </a:cubicBezTo>
                  <a:cubicBezTo>
                    <a:pt x="1642" y="2295"/>
                    <a:pt x="1642" y="2295"/>
                    <a:pt x="1642" y="2295"/>
                  </a:cubicBezTo>
                  <a:cubicBezTo>
                    <a:pt x="1644" y="2293"/>
                    <a:pt x="1646" y="2291"/>
                    <a:pt x="1647" y="2290"/>
                  </a:cubicBezTo>
                  <a:cubicBezTo>
                    <a:pt x="1649" y="2288"/>
                    <a:pt x="1651" y="2286"/>
                    <a:pt x="1652" y="2284"/>
                  </a:cubicBezTo>
                  <a:cubicBezTo>
                    <a:pt x="1653" y="2283"/>
                    <a:pt x="1654" y="2282"/>
                    <a:pt x="1655" y="2281"/>
                  </a:cubicBezTo>
                  <a:cubicBezTo>
                    <a:pt x="1655" y="2281"/>
                    <a:pt x="1656" y="2280"/>
                    <a:pt x="1656" y="2280"/>
                  </a:cubicBezTo>
                  <a:cubicBezTo>
                    <a:pt x="1656" y="2279"/>
                    <a:pt x="1657" y="2279"/>
                    <a:pt x="1657" y="2278"/>
                  </a:cubicBezTo>
                  <a:cubicBezTo>
                    <a:pt x="1657" y="2278"/>
                    <a:pt x="1658" y="2277"/>
                    <a:pt x="1658" y="2276"/>
                  </a:cubicBezTo>
                  <a:cubicBezTo>
                    <a:pt x="1657" y="2286"/>
                    <a:pt x="1656" y="2296"/>
                    <a:pt x="1655" y="2305"/>
                  </a:cubicBezTo>
                  <a:cubicBezTo>
                    <a:pt x="1655" y="2305"/>
                    <a:pt x="1655" y="2305"/>
                    <a:pt x="1655" y="2305"/>
                  </a:cubicBezTo>
                  <a:cubicBezTo>
                    <a:pt x="1653" y="2310"/>
                    <a:pt x="1650" y="2315"/>
                    <a:pt x="1647" y="2321"/>
                  </a:cubicBezTo>
                  <a:cubicBezTo>
                    <a:pt x="1644" y="2326"/>
                    <a:pt x="1640" y="2332"/>
                    <a:pt x="1637" y="2338"/>
                  </a:cubicBezTo>
                  <a:cubicBezTo>
                    <a:pt x="1636" y="2338"/>
                    <a:pt x="1636" y="2339"/>
                    <a:pt x="1635" y="2340"/>
                  </a:cubicBezTo>
                  <a:cubicBezTo>
                    <a:pt x="1633" y="2341"/>
                    <a:pt x="1630" y="2343"/>
                    <a:pt x="1627" y="2345"/>
                  </a:cubicBezTo>
                  <a:cubicBezTo>
                    <a:pt x="1624" y="2347"/>
                    <a:pt x="1620" y="2350"/>
                    <a:pt x="1616" y="2353"/>
                  </a:cubicBezTo>
                  <a:cubicBezTo>
                    <a:pt x="1615" y="2354"/>
                    <a:pt x="1613" y="2355"/>
                    <a:pt x="1612" y="2355"/>
                  </a:cubicBezTo>
                  <a:cubicBezTo>
                    <a:pt x="1611" y="2356"/>
                    <a:pt x="1610" y="2357"/>
                    <a:pt x="1609" y="2358"/>
                  </a:cubicBezTo>
                  <a:cubicBezTo>
                    <a:pt x="1607" y="2360"/>
                    <a:pt x="1605" y="2361"/>
                    <a:pt x="1603" y="2363"/>
                  </a:cubicBezTo>
                  <a:cubicBezTo>
                    <a:pt x="1601" y="2365"/>
                    <a:pt x="1599" y="2367"/>
                    <a:pt x="1596" y="2369"/>
                  </a:cubicBezTo>
                  <a:cubicBezTo>
                    <a:pt x="1596" y="2369"/>
                    <a:pt x="1595" y="2370"/>
                    <a:pt x="1595" y="2370"/>
                  </a:cubicBezTo>
                  <a:cubicBezTo>
                    <a:pt x="1594" y="2370"/>
                    <a:pt x="1594" y="2371"/>
                    <a:pt x="1593" y="2371"/>
                  </a:cubicBezTo>
                  <a:cubicBezTo>
                    <a:pt x="1592" y="2372"/>
                    <a:pt x="1591" y="2373"/>
                    <a:pt x="1591" y="2374"/>
                  </a:cubicBezTo>
                  <a:cubicBezTo>
                    <a:pt x="1589" y="2376"/>
                    <a:pt x="1587" y="2378"/>
                    <a:pt x="1586" y="2380"/>
                  </a:cubicBezTo>
                  <a:cubicBezTo>
                    <a:pt x="1585" y="2382"/>
                    <a:pt x="1584" y="2383"/>
                    <a:pt x="1584" y="2384"/>
                  </a:cubicBezTo>
                  <a:cubicBezTo>
                    <a:pt x="1583" y="2384"/>
                    <a:pt x="1583" y="2385"/>
                    <a:pt x="1583" y="2385"/>
                  </a:cubicBezTo>
                  <a:cubicBezTo>
                    <a:pt x="1582" y="2386"/>
                    <a:pt x="1582" y="2386"/>
                    <a:pt x="1582" y="2387"/>
                  </a:cubicBezTo>
                  <a:cubicBezTo>
                    <a:pt x="1582" y="2388"/>
                    <a:pt x="1581" y="2389"/>
                    <a:pt x="1581" y="2390"/>
                  </a:cubicBezTo>
                  <a:cubicBezTo>
                    <a:pt x="1581" y="2390"/>
                    <a:pt x="1580" y="2391"/>
                    <a:pt x="1580" y="2391"/>
                  </a:cubicBezTo>
                  <a:cubicBezTo>
                    <a:pt x="1580" y="2391"/>
                    <a:pt x="1580" y="2392"/>
                    <a:pt x="1580" y="2392"/>
                  </a:cubicBezTo>
                  <a:cubicBezTo>
                    <a:pt x="1580" y="2393"/>
                    <a:pt x="1580" y="2394"/>
                    <a:pt x="1580" y="2395"/>
                  </a:cubicBezTo>
                  <a:cubicBezTo>
                    <a:pt x="1580" y="2395"/>
                    <a:pt x="1579" y="2396"/>
                    <a:pt x="1579" y="2396"/>
                  </a:cubicBezTo>
                  <a:cubicBezTo>
                    <a:pt x="1579" y="2396"/>
                    <a:pt x="1579" y="2397"/>
                    <a:pt x="1579" y="2397"/>
                  </a:cubicBezTo>
                  <a:cubicBezTo>
                    <a:pt x="1579" y="2398"/>
                    <a:pt x="1579" y="2398"/>
                    <a:pt x="1579" y="2399"/>
                  </a:cubicBezTo>
                  <a:cubicBezTo>
                    <a:pt x="1579" y="2399"/>
                    <a:pt x="1580" y="2400"/>
                    <a:pt x="1580" y="2400"/>
                  </a:cubicBezTo>
                  <a:cubicBezTo>
                    <a:pt x="1580" y="2401"/>
                    <a:pt x="1580" y="2401"/>
                    <a:pt x="1580" y="2401"/>
                  </a:cubicBezTo>
                  <a:cubicBezTo>
                    <a:pt x="1580" y="2401"/>
                    <a:pt x="1580" y="2401"/>
                    <a:pt x="1580" y="2400"/>
                  </a:cubicBezTo>
                  <a:cubicBezTo>
                    <a:pt x="1580" y="2400"/>
                    <a:pt x="1580" y="2399"/>
                    <a:pt x="1580" y="2399"/>
                  </a:cubicBezTo>
                  <a:cubicBezTo>
                    <a:pt x="1581" y="2398"/>
                    <a:pt x="1581" y="2398"/>
                    <a:pt x="1581" y="2397"/>
                  </a:cubicBezTo>
                  <a:cubicBezTo>
                    <a:pt x="1581" y="2397"/>
                    <a:pt x="1581" y="2397"/>
                    <a:pt x="1581" y="2396"/>
                  </a:cubicBezTo>
                  <a:cubicBezTo>
                    <a:pt x="1581" y="2396"/>
                    <a:pt x="1582" y="2396"/>
                    <a:pt x="1582" y="2395"/>
                  </a:cubicBezTo>
                  <a:cubicBezTo>
                    <a:pt x="1582" y="2395"/>
                    <a:pt x="1582" y="2395"/>
                    <a:pt x="1582" y="2395"/>
                  </a:cubicBezTo>
                  <a:cubicBezTo>
                    <a:pt x="1582" y="2394"/>
                    <a:pt x="1583" y="2394"/>
                    <a:pt x="1583" y="2393"/>
                  </a:cubicBezTo>
                  <a:cubicBezTo>
                    <a:pt x="1583" y="2393"/>
                    <a:pt x="1583" y="2393"/>
                    <a:pt x="1583" y="2392"/>
                  </a:cubicBezTo>
                  <a:cubicBezTo>
                    <a:pt x="1584" y="2392"/>
                    <a:pt x="1584" y="2392"/>
                    <a:pt x="1584" y="2391"/>
                  </a:cubicBezTo>
                  <a:cubicBezTo>
                    <a:pt x="1585" y="2391"/>
                    <a:pt x="1585" y="2390"/>
                    <a:pt x="1586" y="2389"/>
                  </a:cubicBezTo>
                  <a:cubicBezTo>
                    <a:pt x="1587" y="2387"/>
                    <a:pt x="1589" y="2386"/>
                    <a:pt x="1590" y="2384"/>
                  </a:cubicBezTo>
                  <a:cubicBezTo>
                    <a:pt x="1592" y="2383"/>
                    <a:pt x="1594" y="2381"/>
                    <a:pt x="1595" y="2379"/>
                  </a:cubicBezTo>
                  <a:cubicBezTo>
                    <a:pt x="1596" y="2379"/>
                    <a:pt x="1597" y="2378"/>
                    <a:pt x="1598" y="2377"/>
                  </a:cubicBezTo>
                  <a:cubicBezTo>
                    <a:pt x="1599" y="2376"/>
                    <a:pt x="1600" y="2375"/>
                    <a:pt x="1601" y="2374"/>
                  </a:cubicBezTo>
                  <a:cubicBezTo>
                    <a:pt x="1604" y="2373"/>
                    <a:pt x="1606" y="2371"/>
                    <a:pt x="1608" y="2369"/>
                  </a:cubicBezTo>
                  <a:cubicBezTo>
                    <a:pt x="1610" y="2367"/>
                    <a:pt x="1612" y="2366"/>
                    <a:pt x="1614" y="2364"/>
                  </a:cubicBezTo>
                  <a:cubicBezTo>
                    <a:pt x="1615" y="2363"/>
                    <a:pt x="1616" y="2362"/>
                    <a:pt x="1617" y="2361"/>
                  </a:cubicBezTo>
                  <a:cubicBezTo>
                    <a:pt x="1618" y="2360"/>
                    <a:pt x="1619" y="2359"/>
                    <a:pt x="1620" y="2358"/>
                  </a:cubicBezTo>
                  <a:cubicBezTo>
                    <a:pt x="1624" y="2355"/>
                    <a:pt x="1627" y="2351"/>
                    <a:pt x="1630" y="2348"/>
                  </a:cubicBezTo>
                  <a:cubicBezTo>
                    <a:pt x="1630" y="2348"/>
                    <a:pt x="1630" y="2348"/>
                    <a:pt x="1630" y="2348"/>
                  </a:cubicBezTo>
                  <a:cubicBezTo>
                    <a:pt x="1629" y="2351"/>
                    <a:pt x="1627" y="2353"/>
                    <a:pt x="1626" y="2356"/>
                  </a:cubicBezTo>
                  <a:cubicBezTo>
                    <a:pt x="1625" y="2357"/>
                    <a:pt x="1624" y="2359"/>
                    <a:pt x="1624" y="2361"/>
                  </a:cubicBezTo>
                  <a:cubicBezTo>
                    <a:pt x="1623" y="2361"/>
                    <a:pt x="1623" y="2362"/>
                    <a:pt x="1622" y="2363"/>
                  </a:cubicBezTo>
                  <a:cubicBezTo>
                    <a:pt x="1622" y="2364"/>
                    <a:pt x="1622" y="2364"/>
                    <a:pt x="1622" y="2364"/>
                  </a:cubicBezTo>
                  <a:cubicBezTo>
                    <a:pt x="1621" y="2365"/>
                    <a:pt x="1621" y="2365"/>
                    <a:pt x="1621" y="2365"/>
                  </a:cubicBezTo>
                  <a:cubicBezTo>
                    <a:pt x="1621" y="2365"/>
                    <a:pt x="1621" y="2365"/>
                    <a:pt x="1621" y="2365"/>
                  </a:cubicBezTo>
                  <a:cubicBezTo>
                    <a:pt x="1621" y="2366"/>
                    <a:pt x="1621" y="2366"/>
                    <a:pt x="1621" y="2366"/>
                  </a:cubicBezTo>
                  <a:cubicBezTo>
                    <a:pt x="1620" y="2367"/>
                    <a:pt x="1620" y="2369"/>
                    <a:pt x="1619" y="2370"/>
                  </a:cubicBezTo>
                  <a:cubicBezTo>
                    <a:pt x="1618" y="2371"/>
                    <a:pt x="1618" y="2372"/>
                    <a:pt x="1618" y="2373"/>
                  </a:cubicBezTo>
                  <a:cubicBezTo>
                    <a:pt x="1617" y="2376"/>
                    <a:pt x="1617" y="2376"/>
                    <a:pt x="1617" y="2376"/>
                  </a:cubicBezTo>
                  <a:cubicBezTo>
                    <a:pt x="1616" y="2377"/>
                    <a:pt x="1615" y="2379"/>
                    <a:pt x="1615" y="2381"/>
                  </a:cubicBezTo>
                  <a:cubicBezTo>
                    <a:pt x="1614" y="2383"/>
                    <a:pt x="1613" y="2384"/>
                    <a:pt x="1613" y="2386"/>
                  </a:cubicBezTo>
                  <a:cubicBezTo>
                    <a:pt x="1612" y="2388"/>
                    <a:pt x="1612" y="2390"/>
                    <a:pt x="1611" y="2391"/>
                  </a:cubicBezTo>
                  <a:cubicBezTo>
                    <a:pt x="1611" y="2392"/>
                    <a:pt x="1611" y="2393"/>
                    <a:pt x="1610" y="2394"/>
                  </a:cubicBezTo>
                  <a:cubicBezTo>
                    <a:pt x="1610" y="2395"/>
                    <a:pt x="1610" y="2396"/>
                    <a:pt x="1610" y="2397"/>
                  </a:cubicBezTo>
                  <a:cubicBezTo>
                    <a:pt x="1609" y="2399"/>
                    <a:pt x="1609" y="2400"/>
                    <a:pt x="1609" y="2402"/>
                  </a:cubicBezTo>
                  <a:cubicBezTo>
                    <a:pt x="1608" y="2404"/>
                    <a:pt x="1608" y="2406"/>
                    <a:pt x="1608" y="2407"/>
                  </a:cubicBezTo>
                  <a:cubicBezTo>
                    <a:pt x="1607" y="2409"/>
                    <a:pt x="1607" y="2411"/>
                    <a:pt x="1607" y="2413"/>
                  </a:cubicBezTo>
                  <a:cubicBezTo>
                    <a:pt x="1606" y="2414"/>
                    <a:pt x="1606" y="2416"/>
                    <a:pt x="1606" y="2418"/>
                  </a:cubicBezTo>
                  <a:cubicBezTo>
                    <a:pt x="1606" y="2420"/>
                    <a:pt x="1606" y="2421"/>
                    <a:pt x="1606" y="2423"/>
                  </a:cubicBezTo>
                  <a:cubicBezTo>
                    <a:pt x="1605" y="2425"/>
                    <a:pt x="1605" y="2426"/>
                    <a:pt x="1605" y="2428"/>
                  </a:cubicBezTo>
                  <a:cubicBezTo>
                    <a:pt x="1605" y="2430"/>
                    <a:pt x="1605" y="2431"/>
                    <a:pt x="1605" y="2433"/>
                  </a:cubicBezTo>
                  <a:cubicBezTo>
                    <a:pt x="1605" y="2435"/>
                    <a:pt x="1605" y="2436"/>
                    <a:pt x="1605" y="2438"/>
                  </a:cubicBezTo>
                  <a:cubicBezTo>
                    <a:pt x="1605" y="2441"/>
                    <a:pt x="1605" y="2444"/>
                    <a:pt x="1605" y="2447"/>
                  </a:cubicBezTo>
                  <a:cubicBezTo>
                    <a:pt x="1606" y="2448"/>
                    <a:pt x="1606" y="2450"/>
                    <a:pt x="1606" y="2451"/>
                  </a:cubicBezTo>
                  <a:cubicBezTo>
                    <a:pt x="1606" y="2453"/>
                    <a:pt x="1606" y="2454"/>
                    <a:pt x="1606" y="2456"/>
                  </a:cubicBezTo>
                  <a:cubicBezTo>
                    <a:pt x="1606" y="2457"/>
                    <a:pt x="1607" y="2458"/>
                    <a:pt x="1607" y="2460"/>
                  </a:cubicBezTo>
                  <a:cubicBezTo>
                    <a:pt x="1607" y="2461"/>
                    <a:pt x="1607" y="2462"/>
                    <a:pt x="1607" y="2463"/>
                  </a:cubicBezTo>
                  <a:cubicBezTo>
                    <a:pt x="1608" y="2466"/>
                    <a:pt x="1608" y="2468"/>
                    <a:pt x="1609" y="2470"/>
                  </a:cubicBezTo>
                  <a:cubicBezTo>
                    <a:pt x="1609" y="2473"/>
                    <a:pt x="1610" y="2475"/>
                    <a:pt x="1610" y="2476"/>
                  </a:cubicBezTo>
                  <a:cubicBezTo>
                    <a:pt x="1611" y="2478"/>
                    <a:pt x="1611" y="2480"/>
                    <a:pt x="1612" y="2482"/>
                  </a:cubicBezTo>
                  <a:cubicBezTo>
                    <a:pt x="1612" y="2482"/>
                    <a:pt x="1612" y="2483"/>
                    <a:pt x="1613" y="2484"/>
                  </a:cubicBezTo>
                  <a:cubicBezTo>
                    <a:pt x="1613" y="2484"/>
                    <a:pt x="1613" y="2485"/>
                    <a:pt x="1613" y="2486"/>
                  </a:cubicBezTo>
                  <a:cubicBezTo>
                    <a:pt x="1614" y="2487"/>
                    <a:pt x="1614" y="2488"/>
                    <a:pt x="1614" y="2489"/>
                  </a:cubicBezTo>
                  <a:cubicBezTo>
                    <a:pt x="1615" y="2490"/>
                    <a:pt x="1615" y="2491"/>
                    <a:pt x="1615" y="2491"/>
                  </a:cubicBezTo>
                  <a:cubicBezTo>
                    <a:pt x="1615" y="2491"/>
                    <a:pt x="1615" y="2490"/>
                    <a:pt x="1615" y="2488"/>
                  </a:cubicBezTo>
                  <a:cubicBezTo>
                    <a:pt x="1615" y="2488"/>
                    <a:pt x="1614" y="2487"/>
                    <a:pt x="1614" y="2485"/>
                  </a:cubicBezTo>
                  <a:cubicBezTo>
                    <a:pt x="1614" y="2485"/>
                    <a:pt x="1614" y="2484"/>
                    <a:pt x="1614" y="2483"/>
                  </a:cubicBezTo>
                  <a:cubicBezTo>
                    <a:pt x="1614" y="2483"/>
                    <a:pt x="1614" y="2482"/>
                    <a:pt x="1613" y="2481"/>
                  </a:cubicBezTo>
                  <a:cubicBezTo>
                    <a:pt x="1613" y="2480"/>
                    <a:pt x="1613" y="2478"/>
                    <a:pt x="1613" y="2476"/>
                  </a:cubicBezTo>
                  <a:cubicBezTo>
                    <a:pt x="1612" y="2474"/>
                    <a:pt x="1612" y="2472"/>
                    <a:pt x="1612" y="2470"/>
                  </a:cubicBezTo>
                  <a:cubicBezTo>
                    <a:pt x="1612" y="2468"/>
                    <a:pt x="1611" y="2465"/>
                    <a:pt x="1611" y="2463"/>
                  </a:cubicBezTo>
                  <a:cubicBezTo>
                    <a:pt x="1611" y="2462"/>
                    <a:pt x="1611" y="2460"/>
                    <a:pt x="1611" y="2459"/>
                  </a:cubicBezTo>
                  <a:cubicBezTo>
                    <a:pt x="1611" y="2458"/>
                    <a:pt x="1611" y="2457"/>
                    <a:pt x="1611" y="2455"/>
                  </a:cubicBezTo>
                  <a:cubicBezTo>
                    <a:pt x="1611" y="2454"/>
                    <a:pt x="1611" y="2452"/>
                    <a:pt x="1611" y="2451"/>
                  </a:cubicBezTo>
                  <a:cubicBezTo>
                    <a:pt x="1611" y="2450"/>
                    <a:pt x="1611" y="2448"/>
                    <a:pt x="1611" y="2447"/>
                  </a:cubicBezTo>
                  <a:cubicBezTo>
                    <a:pt x="1611" y="2444"/>
                    <a:pt x="1611" y="2441"/>
                    <a:pt x="1611" y="2438"/>
                  </a:cubicBezTo>
                  <a:cubicBezTo>
                    <a:pt x="1611" y="2436"/>
                    <a:pt x="1611" y="2435"/>
                    <a:pt x="1611" y="2433"/>
                  </a:cubicBezTo>
                  <a:cubicBezTo>
                    <a:pt x="1611" y="2432"/>
                    <a:pt x="1612" y="2430"/>
                    <a:pt x="1612" y="2428"/>
                  </a:cubicBezTo>
                  <a:cubicBezTo>
                    <a:pt x="1612" y="2427"/>
                    <a:pt x="1612" y="2425"/>
                    <a:pt x="1612" y="2424"/>
                  </a:cubicBezTo>
                  <a:cubicBezTo>
                    <a:pt x="1613" y="2422"/>
                    <a:pt x="1613" y="2420"/>
                    <a:pt x="1613" y="2419"/>
                  </a:cubicBezTo>
                  <a:cubicBezTo>
                    <a:pt x="1613" y="2417"/>
                    <a:pt x="1614" y="2415"/>
                    <a:pt x="1614" y="2414"/>
                  </a:cubicBezTo>
                  <a:cubicBezTo>
                    <a:pt x="1614" y="2412"/>
                    <a:pt x="1615" y="2410"/>
                    <a:pt x="1615" y="2409"/>
                  </a:cubicBezTo>
                  <a:cubicBezTo>
                    <a:pt x="1615" y="2405"/>
                    <a:pt x="1616" y="2402"/>
                    <a:pt x="1617" y="2399"/>
                  </a:cubicBezTo>
                  <a:cubicBezTo>
                    <a:pt x="1617" y="2398"/>
                    <a:pt x="1618" y="2398"/>
                    <a:pt x="1618" y="2397"/>
                  </a:cubicBezTo>
                  <a:cubicBezTo>
                    <a:pt x="1618" y="2397"/>
                    <a:pt x="1618" y="2397"/>
                    <a:pt x="1618" y="2397"/>
                  </a:cubicBezTo>
                  <a:cubicBezTo>
                    <a:pt x="1618" y="2398"/>
                    <a:pt x="1618" y="2400"/>
                    <a:pt x="1619" y="2401"/>
                  </a:cubicBezTo>
                  <a:cubicBezTo>
                    <a:pt x="1619" y="2402"/>
                    <a:pt x="1619" y="2403"/>
                    <a:pt x="1619" y="2404"/>
                  </a:cubicBezTo>
                  <a:cubicBezTo>
                    <a:pt x="1619" y="2404"/>
                    <a:pt x="1620" y="2405"/>
                    <a:pt x="1620" y="2406"/>
                  </a:cubicBezTo>
                  <a:cubicBezTo>
                    <a:pt x="1620" y="2408"/>
                    <a:pt x="1621" y="2410"/>
                    <a:pt x="1621" y="2412"/>
                  </a:cubicBezTo>
                  <a:cubicBezTo>
                    <a:pt x="1622" y="2414"/>
                    <a:pt x="1622" y="2416"/>
                    <a:pt x="1623" y="2419"/>
                  </a:cubicBezTo>
                  <a:cubicBezTo>
                    <a:pt x="1623" y="2421"/>
                    <a:pt x="1623" y="2423"/>
                    <a:pt x="1624" y="2426"/>
                  </a:cubicBezTo>
                  <a:cubicBezTo>
                    <a:pt x="1624" y="2428"/>
                    <a:pt x="1625" y="2430"/>
                    <a:pt x="1625" y="2433"/>
                  </a:cubicBezTo>
                  <a:cubicBezTo>
                    <a:pt x="1626" y="2435"/>
                    <a:pt x="1626" y="2437"/>
                    <a:pt x="1627" y="2440"/>
                  </a:cubicBezTo>
                  <a:cubicBezTo>
                    <a:pt x="1627" y="2442"/>
                    <a:pt x="1628" y="2445"/>
                    <a:pt x="1628" y="2447"/>
                  </a:cubicBezTo>
                  <a:cubicBezTo>
                    <a:pt x="1628" y="2448"/>
                    <a:pt x="1628" y="2449"/>
                    <a:pt x="1628" y="2450"/>
                  </a:cubicBezTo>
                  <a:cubicBezTo>
                    <a:pt x="1629" y="2451"/>
                    <a:pt x="1629" y="2452"/>
                    <a:pt x="1629" y="2453"/>
                  </a:cubicBezTo>
                  <a:cubicBezTo>
                    <a:pt x="1629" y="2455"/>
                    <a:pt x="1630" y="2457"/>
                    <a:pt x="1630" y="2459"/>
                  </a:cubicBezTo>
                  <a:cubicBezTo>
                    <a:pt x="1630" y="2461"/>
                    <a:pt x="1630" y="2463"/>
                    <a:pt x="1631" y="2464"/>
                  </a:cubicBezTo>
                  <a:cubicBezTo>
                    <a:pt x="1631" y="2466"/>
                    <a:pt x="1631" y="2467"/>
                    <a:pt x="1631" y="2468"/>
                  </a:cubicBezTo>
                  <a:cubicBezTo>
                    <a:pt x="1632" y="2469"/>
                    <a:pt x="1632" y="2470"/>
                    <a:pt x="1632" y="2471"/>
                  </a:cubicBezTo>
                  <a:cubicBezTo>
                    <a:pt x="1632" y="2471"/>
                    <a:pt x="1632" y="2472"/>
                    <a:pt x="1632" y="2472"/>
                  </a:cubicBezTo>
                  <a:cubicBezTo>
                    <a:pt x="1632" y="2472"/>
                    <a:pt x="1632" y="2471"/>
                    <a:pt x="1632" y="2471"/>
                  </a:cubicBezTo>
                  <a:cubicBezTo>
                    <a:pt x="1632" y="2470"/>
                    <a:pt x="1633" y="2469"/>
                    <a:pt x="1633" y="2468"/>
                  </a:cubicBezTo>
                  <a:cubicBezTo>
                    <a:pt x="1633" y="2467"/>
                    <a:pt x="1633" y="2466"/>
                    <a:pt x="1634" y="2464"/>
                  </a:cubicBezTo>
                  <a:cubicBezTo>
                    <a:pt x="1634" y="2464"/>
                    <a:pt x="1634" y="2463"/>
                    <a:pt x="1634" y="2462"/>
                  </a:cubicBezTo>
                  <a:cubicBezTo>
                    <a:pt x="1634" y="2461"/>
                    <a:pt x="1634" y="2460"/>
                    <a:pt x="1634" y="2459"/>
                  </a:cubicBezTo>
                  <a:cubicBezTo>
                    <a:pt x="1635" y="2458"/>
                    <a:pt x="1635" y="2457"/>
                    <a:pt x="1635" y="2456"/>
                  </a:cubicBezTo>
                  <a:cubicBezTo>
                    <a:pt x="1635" y="2455"/>
                    <a:pt x="1635" y="2454"/>
                    <a:pt x="1635" y="2453"/>
                  </a:cubicBezTo>
                  <a:cubicBezTo>
                    <a:pt x="1635" y="2452"/>
                    <a:pt x="1635" y="2451"/>
                    <a:pt x="1635" y="2450"/>
                  </a:cubicBezTo>
                  <a:cubicBezTo>
                    <a:pt x="1635" y="2448"/>
                    <a:pt x="1635" y="2447"/>
                    <a:pt x="1635" y="2446"/>
                  </a:cubicBezTo>
                  <a:cubicBezTo>
                    <a:pt x="1635" y="2445"/>
                    <a:pt x="1635" y="2444"/>
                    <a:pt x="1635" y="2442"/>
                  </a:cubicBezTo>
                  <a:cubicBezTo>
                    <a:pt x="1635" y="2441"/>
                    <a:pt x="1634" y="2440"/>
                    <a:pt x="1634" y="2439"/>
                  </a:cubicBezTo>
                  <a:cubicBezTo>
                    <a:pt x="1634" y="2436"/>
                    <a:pt x="1634" y="2434"/>
                    <a:pt x="1633" y="2431"/>
                  </a:cubicBezTo>
                  <a:cubicBezTo>
                    <a:pt x="1633" y="2429"/>
                    <a:pt x="1632" y="2426"/>
                    <a:pt x="1631" y="2424"/>
                  </a:cubicBezTo>
                  <a:cubicBezTo>
                    <a:pt x="1631" y="2423"/>
                    <a:pt x="1631" y="2421"/>
                    <a:pt x="1630" y="2420"/>
                  </a:cubicBezTo>
                  <a:cubicBezTo>
                    <a:pt x="1630" y="2419"/>
                    <a:pt x="1630" y="2418"/>
                    <a:pt x="1629" y="2417"/>
                  </a:cubicBezTo>
                  <a:cubicBezTo>
                    <a:pt x="1629" y="2416"/>
                    <a:pt x="1628" y="2414"/>
                    <a:pt x="1628" y="2413"/>
                  </a:cubicBezTo>
                  <a:cubicBezTo>
                    <a:pt x="1628" y="2412"/>
                    <a:pt x="1627" y="2411"/>
                    <a:pt x="1627" y="2410"/>
                  </a:cubicBezTo>
                  <a:cubicBezTo>
                    <a:pt x="1626" y="2409"/>
                    <a:pt x="1626" y="2408"/>
                    <a:pt x="1625" y="2407"/>
                  </a:cubicBezTo>
                  <a:cubicBezTo>
                    <a:pt x="1625" y="2406"/>
                    <a:pt x="1624" y="2406"/>
                    <a:pt x="1624" y="2405"/>
                  </a:cubicBezTo>
                  <a:cubicBezTo>
                    <a:pt x="1624" y="2404"/>
                    <a:pt x="1623" y="2403"/>
                    <a:pt x="1623" y="2402"/>
                  </a:cubicBezTo>
                  <a:cubicBezTo>
                    <a:pt x="1622" y="2401"/>
                    <a:pt x="1622" y="2401"/>
                    <a:pt x="1621" y="2400"/>
                  </a:cubicBezTo>
                  <a:cubicBezTo>
                    <a:pt x="1621" y="2399"/>
                    <a:pt x="1620" y="2398"/>
                    <a:pt x="1619" y="2397"/>
                  </a:cubicBezTo>
                  <a:cubicBezTo>
                    <a:pt x="1619" y="2396"/>
                    <a:pt x="1618" y="2396"/>
                    <a:pt x="1618" y="2395"/>
                  </a:cubicBezTo>
                  <a:cubicBezTo>
                    <a:pt x="1618" y="2395"/>
                    <a:pt x="1619" y="2394"/>
                    <a:pt x="1619" y="2394"/>
                  </a:cubicBezTo>
                  <a:cubicBezTo>
                    <a:pt x="1619" y="2392"/>
                    <a:pt x="1620" y="2390"/>
                    <a:pt x="1620" y="2389"/>
                  </a:cubicBezTo>
                  <a:cubicBezTo>
                    <a:pt x="1621" y="2387"/>
                    <a:pt x="1621" y="2385"/>
                    <a:pt x="1622" y="2384"/>
                  </a:cubicBezTo>
                  <a:cubicBezTo>
                    <a:pt x="1623" y="2382"/>
                    <a:pt x="1623" y="2380"/>
                    <a:pt x="1624" y="2379"/>
                  </a:cubicBezTo>
                  <a:cubicBezTo>
                    <a:pt x="1625" y="2376"/>
                    <a:pt x="1625" y="2376"/>
                    <a:pt x="1625" y="2376"/>
                  </a:cubicBezTo>
                  <a:cubicBezTo>
                    <a:pt x="1625" y="2375"/>
                    <a:pt x="1626" y="2375"/>
                    <a:pt x="1626" y="2374"/>
                  </a:cubicBezTo>
                  <a:cubicBezTo>
                    <a:pt x="1627" y="2372"/>
                    <a:pt x="1627" y="2370"/>
                    <a:pt x="1628" y="2369"/>
                  </a:cubicBezTo>
                  <a:cubicBezTo>
                    <a:pt x="1628" y="2368"/>
                    <a:pt x="1628" y="2368"/>
                    <a:pt x="1628" y="2368"/>
                  </a:cubicBezTo>
                  <a:cubicBezTo>
                    <a:pt x="1628" y="2368"/>
                    <a:pt x="1628" y="2368"/>
                    <a:pt x="1628" y="2368"/>
                  </a:cubicBezTo>
                  <a:cubicBezTo>
                    <a:pt x="1628" y="2368"/>
                    <a:pt x="1628" y="2368"/>
                    <a:pt x="1628" y="2368"/>
                  </a:cubicBezTo>
                  <a:cubicBezTo>
                    <a:pt x="1628" y="2368"/>
                    <a:pt x="1628" y="2368"/>
                    <a:pt x="1628" y="2368"/>
                  </a:cubicBezTo>
                  <a:cubicBezTo>
                    <a:pt x="1629" y="2368"/>
                    <a:pt x="1629" y="2368"/>
                    <a:pt x="1629" y="2368"/>
                  </a:cubicBezTo>
                  <a:cubicBezTo>
                    <a:pt x="1629" y="2366"/>
                    <a:pt x="1629" y="2366"/>
                    <a:pt x="1629" y="2366"/>
                  </a:cubicBezTo>
                  <a:cubicBezTo>
                    <a:pt x="1630" y="2366"/>
                    <a:pt x="1630" y="2365"/>
                    <a:pt x="1630" y="2364"/>
                  </a:cubicBezTo>
                  <a:cubicBezTo>
                    <a:pt x="1631" y="2362"/>
                    <a:pt x="1632" y="2361"/>
                    <a:pt x="1633" y="2359"/>
                  </a:cubicBezTo>
                  <a:cubicBezTo>
                    <a:pt x="1634" y="2356"/>
                    <a:pt x="1636" y="2353"/>
                    <a:pt x="1638" y="2350"/>
                  </a:cubicBezTo>
                  <a:cubicBezTo>
                    <a:pt x="1640" y="2347"/>
                    <a:pt x="1641" y="2344"/>
                    <a:pt x="1643" y="2341"/>
                  </a:cubicBezTo>
                  <a:cubicBezTo>
                    <a:pt x="1646" y="2335"/>
                    <a:pt x="1649" y="2329"/>
                    <a:pt x="1652" y="2324"/>
                  </a:cubicBezTo>
                  <a:cubicBezTo>
                    <a:pt x="1652" y="2324"/>
                    <a:pt x="1652" y="2324"/>
                    <a:pt x="1652" y="2323"/>
                  </a:cubicBezTo>
                  <a:cubicBezTo>
                    <a:pt x="1652" y="2327"/>
                    <a:pt x="1651" y="2330"/>
                    <a:pt x="1650" y="2334"/>
                  </a:cubicBezTo>
                  <a:cubicBezTo>
                    <a:pt x="1649" y="2341"/>
                    <a:pt x="1648" y="2349"/>
                    <a:pt x="1647" y="2357"/>
                  </a:cubicBezTo>
                  <a:cubicBezTo>
                    <a:pt x="1646" y="2361"/>
                    <a:pt x="1646" y="2365"/>
                    <a:pt x="1646" y="2369"/>
                  </a:cubicBezTo>
                  <a:cubicBezTo>
                    <a:pt x="1645" y="2371"/>
                    <a:pt x="1645" y="2373"/>
                    <a:pt x="1645" y="2375"/>
                  </a:cubicBezTo>
                  <a:cubicBezTo>
                    <a:pt x="1645" y="2377"/>
                    <a:pt x="1645" y="2379"/>
                    <a:pt x="1645" y="2381"/>
                  </a:cubicBezTo>
                  <a:cubicBezTo>
                    <a:pt x="1644" y="2390"/>
                    <a:pt x="1644" y="2398"/>
                    <a:pt x="1643" y="2407"/>
                  </a:cubicBezTo>
                  <a:cubicBezTo>
                    <a:pt x="1643" y="2415"/>
                    <a:pt x="1644" y="2424"/>
                    <a:pt x="1644" y="2432"/>
                  </a:cubicBezTo>
                  <a:cubicBezTo>
                    <a:pt x="1644" y="2434"/>
                    <a:pt x="1644" y="2436"/>
                    <a:pt x="1645" y="2438"/>
                  </a:cubicBezTo>
                  <a:cubicBezTo>
                    <a:pt x="1645" y="2439"/>
                    <a:pt x="1645" y="2440"/>
                    <a:pt x="1645" y="2442"/>
                  </a:cubicBezTo>
                  <a:cubicBezTo>
                    <a:pt x="1645" y="2443"/>
                    <a:pt x="1645" y="2444"/>
                    <a:pt x="1645" y="2445"/>
                  </a:cubicBezTo>
                  <a:cubicBezTo>
                    <a:pt x="1645" y="2447"/>
                    <a:pt x="1646" y="2449"/>
                    <a:pt x="1646" y="2451"/>
                  </a:cubicBezTo>
                  <a:cubicBezTo>
                    <a:pt x="1646" y="2453"/>
                    <a:pt x="1646" y="2455"/>
                    <a:pt x="1646" y="2457"/>
                  </a:cubicBezTo>
                  <a:cubicBezTo>
                    <a:pt x="1648" y="2465"/>
                    <a:pt x="1649" y="2472"/>
                    <a:pt x="1651" y="2479"/>
                  </a:cubicBezTo>
                  <a:cubicBezTo>
                    <a:pt x="1652" y="2487"/>
                    <a:pt x="1654" y="2493"/>
                    <a:pt x="1656" y="2500"/>
                  </a:cubicBezTo>
                  <a:cubicBezTo>
                    <a:pt x="1657" y="2503"/>
                    <a:pt x="1658" y="2506"/>
                    <a:pt x="1658" y="2508"/>
                  </a:cubicBezTo>
                  <a:cubicBezTo>
                    <a:pt x="1659" y="2511"/>
                    <a:pt x="1660" y="2514"/>
                    <a:pt x="1661" y="2516"/>
                  </a:cubicBezTo>
                  <a:cubicBezTo>
                    <a:pt x="1662" y="2518"/>
                    <a:pt x="1663" y="2521"/>
                    <a:pt x="1664" y="2523"/>
                  </a:cubicBezTo>
                  <a:cubicBezTo>
                    <a:pt x="1665" y="2525"/>
                    <a:pt x="1666" y="2527"/>
                    <a:pt x="1666" y="2528"/>
                  </a:cubicBezTo>
                  <a:cubicBezTo>
                    <a:pt x="1668" y="2532"/>
                    <a:pt x="1669" y="2534"/>
                    <a:pt x="1670" y="2536"/>
                  </a:cubicBezTo>
                  <a:cubicBezTo>
                    <a:pt x="1671" y="2538"/>
                    <a:pt x="1672" y="2539"/>
                    <a:pt x="1672" y="2539"/>
                  </a:cubicBezTo>
                  <a:cubicBezTo>
                    <a:pt x="1672" y="2539"/>
                    <a:pt x="1671" y="2538"/>
                    <a:pt x="1671" y="2536"/>
                  </a:cubicBezTo>
                  <a:cubicBezTo>
                    <a:pt x="1670" y="2534"/>
                    <a:pt x="1669" y="2531"/>
                    <a:pt x="1668" y="2528"/>
                  </a:cubicBezTo>
                  <a:cubicBezTo>
                    <a:pt x="1667" y="2526"/>
                    <a:pt x="1667" y="2524"/>
                    <a:pt x="1666" y="2522"/>
                  </a:cubicBezTo>
                  <a:cubicBezTo>
                    <a:pt x="1666" y="2520"/>
                    <a:pt x="1665" y="2518"/>
                    <a:pt x="1664" y="2515"/>
                  </a:cubicBezTo>
                  <a:cubicBezTo>
                    <a:pt x="1664" y="2513"/>
                    <a:pt x="1663" y="2510"/>
                    <a:pt x="1662" y="2507"/>
                  </a:cubicBezTo>
                  <a:cubicBezTo>
                    <a:pt x="1662" y="2504"/>
                    <a:pt x="1661" y="2501"/>
                    <a:pt x="1660" y="2498"/>
                  </a:cubicBezTo>
                  <a:cubicBezTo>
                    <a:pt x="1659" y="2492"/>
                    <a:pt x="1657" y="2486"/>
                    <a:pt x="1656" y="2478"/>
                  </a:cubicBezTo>
                  <a:cubicBezTo>
                    <a:pt x="1655" y="2471"/>
                    <a:pt x="1654" y="2464"/>
                    <a:pt x="1653" y="2456"/>
                  </a:cubicBezTo>
                  <a:cubicBezTo>
                    <a:pt x="1653" y="2448"/>
                    <a:pt x="1652" y="2440"/>
                    <a:pt x="1652" y="2432"/>
                  </a:cubicBezTo>
                  <a:cubicBezTo>
                    <a:pt x="1651" y="2423"/>
                    <a:pt x="1651" y="2415"/>
                    <a:pt x="1651" y="2407"/>
                  </a:cubicBezTo>
                  <a:cubicBezTo>
                    <a:pt x="1651" y="2398"/>
                    <a:pt x="1652" y="2390"/>
                    <a:pt x="1652" y="2382"/>
                  </a:cubicBezTo>
                  <a:cubicBezTo>
                    <a:pt x="1653" y="2373"/>
                    <a:pt x="1653" y="2365"/>
                    <a:pt x="1654" y="2357"/>
                  </a:cubicBezTo>
                  <a:cubicBezTo>
                    <a:pt x="1655" y="2350"/>
                    <a:pt x="1655" y="2342"/>
                    <a:pt x="1656" y="2335"/>
                  </a:cubicBezTo>
                  <a:cubicBezTo>
                    <a:pt x="1656" y="2333"/>
                    <a:pt x="1657" y="2331"/>
                    <a:pt x="1657" y="2328"/>
                  </a:cubicBezTo>
                  <a:cubicBezTo>
                    <a:pt x="1662" y="2309"/>
                    <a:pt x="1671" y="2290"/>
                    <a:pt x="1683" y="2277"/>
                  </a:cubicBezTo>
                  <a:cubicBezTo>
                    <a:pt x="1705" y="2304"/>
                    <a:pt x="1719" y="2331"/>
                    <a:pt x="1729" y="2361"/>
                  </a:cubicBezTo>
                  <a:cubicBezTo>
                    <a:pt x="1729" y="2361"/>
                    <a:pt x="1729" y="2361"/>
                    <a:pt x="1729" y="2361"/>
                  </a:cubicBezTo>
                  <a:cubicBezTo>
                    <a:pt x="1729" y="2364"/>
                    <a:pt x="1728" y="2367"/>
                    <a:pt x="1727" y="2370"/>
                  </a:cubicBezTo>
                  <a:cubicBezTo>
                    <a:pt x="1726" y="2373"/>
                    <a:pt x="1725" y="2376"/>
                    <a:pt x="1723" y="2379"/>
                  </a:cubicBezTo>
                  <a:cubicBezTo>
                    <a:pt x="1723" y="2380"/>
                    <a:pt x="1723" y="2380"/>
                    <a:pt x="1723" y="2381"/>
                  </a:cubicBezTo>
                  <a:cubicBezTo>
                    <a:pt x="1723" y="2381"/>
                    <a:pt x="1722" y="2381"/>
                    <a:pt x="1722" y="2382"/>
                  </a:cubicBezTo>
                  <a:cubicBezTo>
                    <a:pt x="1722" y="2383"/>
                    <a:pt x="1721" y="2383"/>
                    <a:pt x="1721" y="2384"/>
                  </a:cubicBezTo>
                  <a:cubicBezTo>
                    <a:pt x="1720" y="2385"/>
                    <a:pt x="1720" y="2386"/>
                    <a:pt x="1719" y="2387"/>
                  </a:cubicBezTo>
                  <a:cubicBezTo>
                    <a:pt x="1719" y="2388"/>
                    <a:pt x="1718" y="2389"/>
                    <a:pt x="1718" y="2389"/>
                  </a:cubicBezTo>
                  <a:cubicBezTo>
                    <a:pt x="1717" y="2391"/>
                    <a:pt x="1716" y="2393"/>
                    <a:pt x="1715" y="2395"/>
                  </a:cubicBezTo>
                  <a:cubicBezTo>
                    <a:pt x="1713" y="2397"/>
                    <a:pt x="1712" y="2398"/>
                    <a:pt x="1711" y="2400"/>
                  </a:cubicBezTo>
                  <a:cubicBezTo>
                    <a:pt x="1709" y="2404"/>
                    <a:pt x="1706" y="2407"/>
                    <a:pt x="1704" y="2411"/>
                  </a:cubicBezTo>
                  <a:cubicBezTo>
                    <a:pt x="1701" y="2415"/>
                    <a:pt x="1699" y="2419"/>
                    <a:pt x="1697" y="2422"/>
                  </a:cubicBezTo>
                  <a:cubicBezTo>
                    <a:pt x="1696" y="2424"/>
                    <a:pt x="1696" y="2424"/>
                    <a:pt x="1696" y="2424"/>
                  </a:cubicBezTo>
                  <a:cubicBezTo>
                    <a:pt x="1696" y="2425"/>
                    <a:pt x="1696" y="2425"/>
                    <a:pt x="1696" y="2425"/>
                  </a:cubicBezTo>
                  <a:cubicBezTo>
                    <a:pt x="1695" y="2425"/>
                    <a:pt x="1695" y="2425"/>
                    <a:pt x="1695" y="2425"/>
                  </a:cubicBezTo>
                  <a:cubicBezTo>
                    <a:pt x="1695" y="2426"/>
                    <a:pt x="1694" y="2427"/>
                    <a:pt x="1694" y="2428"/>
                  </a:cubicBezTo>
                  <a:cubicBezTo>
                    <a:pt x="1693" y="2429"/>
                    <a:pt x="1693" y="2430"/>
                    <a:pt x="1692" y="2431"/>
                  </a:cubicBezTo>
                  <a:cubicBezTo>
                    <a:pt x="1692" y="2432"/>
                    <a:pt x="1691" y="2433"/>
                    <a:pt x="1691" y="2434"/>
                  </a:cubicBezTo>
                  <a:cubicBezTo>
                    <a:pt x="1689" y="2438"/>
                    <a:pt x="1688" y="2442"/>
                    <a:pt x="1687" y="2446"/>
                  </a:cubicBezTo>
                  <a:cubicBezTo>
                    <a:pt x="1687" y="2448"/>
                    <a:pt x="1686" y="2450"/>
                    <a:pt x="1686" y="2452"/>
                  </a:cubicBezTo>
                  <a:cubicBezTo>
                    <a:pt x="1686" y="2453"/>
                    <a:pt x="1685" y="2455"/>
                    <a:pt x="1685" y="2457"/>
                  </a:cubicBezTo>
                  <a:cubicBezTo>
                    <a:pt x="1685" y="2459"/>
                    <a:pt x="1685" y="2460"/>
                    <a:pt x="1685" y="2462"/>
                  </a:cubicBezTo>
                  <a:cubicBezTo>
                    <a:pt x="1685" y="2463"/>
                    <a:pt x="1685" y="2463"/>
                    <a:pt x="1685" y="2464"/>
                  </a:cubicBezTo>
                  <a:cubicBezTo>
                    <a:pt x="1685" y="2465"/>
                    <a:pt x="1685" y="2465"/>
                    <a:pt x="1685" y="2466"/>
                  </a:cubicBezTo>
                  <a:cubicBezTo>
                    <a:pt x="1685" y="2469"/>
                    <a:pt x="1686" y="2471"/>
                    <a:pt x="1686" y="2473"/>
                  </a:cubicBezTo>
                  <a:cubicBezTo>
                    <a:pt x="1687" y="2474"/>
                    <a:pt x="1687" y="2475"/>
                    <a:pt x="1687" y="2476"/>
                  </a:cubicBezTo>
                  <a:cubicBezTo>
                    <a:pt x="1687" y="2476"/>
                    <a:pt x="1687" y="2477"/>
                    <a:pt x="1688" y="2478"/>
                  </a:cubicBezTo>
                  <a:cubicBezTo>
                    <a:pt x="1688" y="2479"/>
                    <a:pt x="1688" y="2479"/>
                    <a:pt x="1688" y="2479"/>
                  </a:cubicBezTo>
                  <a:cubicBezTo>
                    <a:pt x="1688" y="2479"/>
                    <a:pt x="1688" y="2479"/>
                    <a:pt x="1688" y="2477"/>
                  </a:cubicBezTo>
                  <a:cubicBezTo>
                    <a:pt x="1688" y="2477"/>
                    <a:pt x="1688" y="2476"/>
                    <a:pt x="1688" y="2476"/>
                  </a:cubicBezTo>
                  <a:cubicBezTo>
                    <a:pt x="1688" y="2475"/>
                    <a:pt x="1688" y="2474"/>
                    <a:pt x="1688" y="2473"/>
                  </a:cubicBezTo>
                  <a:cubicBezTo>
                    <a:pt x="1688" y="2471"/>
                    <a:pt x="1688" y="2469"/>
                    <a:pt x="1688" y="2466"/>
                  </a:cubicBezTo>
                  <a:cubicBezTo>
                    <a:pt x="1688" y="2465"/>
                    <a:pt x="1688" y="2464"/>
                    <a:pt x="1689" y="2462"/>
                  </a:cubicBezTo>
                  <a:cubicBezTo>
                    <a:pt x="1689" y="2461"/>
                    <a:pt x="1689" y="2459"/>
                    <a:pt x="1690" y="2458"/>
                  </a:cubicBezTo>
                  <a:cubicBezTo>
                    <a:pt x="1690" y="2454"/>
                    <a:pt x="1691" y="2451"/>
                    <a:pt x="1693" y="2448"/>
                  </a:cubicBezTo>
                  <a:cubicBezTo>
                    <a:pt x="1694" y="2444"/>
                    <a:pt x="1696" y="2441"/>
                    <a:pt x="1697" y="2437"/>
                  </a:cubicBezTo>
                  <a:cubicBezTo>
                    <a:pt x="1698" y="2436"/>
                    <a:pt x="1698" y="2435"/>
                    <a:pt x="1699" y="2434"/>
                  </a:cubicBezTo>
                  <a:cubicBezTo>
                    <a:pt x="1699" y="2434"/>
                    <a:pt x="1700" y="2433"/>
                    <a:pt x="1700" y="2432"/>
                  </a:cubicBezTo>
                  <a:cubicBezTo>
                    <a:pt x="1701" y="2431"/>
                    <a:pt x="1701" y="2430"/>
                    <a:pt x="1702" y="2429"/>
                  </a:cubicBezTo>
                  <a:cubicBezTo>
                    <a:pt x="1702" y="2428"/>
                    <a:pt x="1702" y="2428"/>
                    <a:pt x="1702" y="2428"/>
                  </a:cubicBezTo>
                  <a:cubicBezTo>
                    <a:pt x="1703" y="2428"/>
                    <a:pt x="1703" y="2428"/>
                    <a:pt x="1703" y="2428"/>
                  </a:cubicBezTo>
                  <a:cubicBezTo>
                    <a:pt x="1703" y="2426"/>
                    <a:pt x="1703" y="2426"/>
                    <a:pt x="1703" y="2426"/>
                  </a:cubicBezTo>
                  <a:cubicBezTo>
                    <a:pt x="1706" y="2423"/>
                    <a:pt x="1708" y="2419"/>
                    <a:pt x="1710" y="2415"/>
                  </a:cubicBezTo>
                  <a:cubicBezTo>
                    <a:pt x="1713" y="2412"/>
                    <a:pt x="1715" y="2408"/>
                    <a:pt x="1718" y="2404"/>
                  </a:cubicBezTo>
                  <a:cubicBezTo>
                    <a:pt x="1719" y="2402"/>
                    <a:pt x="1720" y="2400"/>
                    <a:pt x="1721" y="2399"/>
                  </a:cubicBezTo>
                  <a:cubicBezTo>
                    <a:pt x="1721" y="2398"/>
                    <a:pt x="1722" y="2397"/>
                    <a:pt x="1722" y="2396"/>
                  </a:cubicBezTo>
                  <a:cubicBezTo>
                    <a:pt x="1723" y="2395"/>
                    <a:pt x="1723" y="2394"/>
                    <a:pt x="1724" y="2393"/>
                  </a:cubicBezTo>
                  <a:cubicBezTo>
                    <a:pt x="1725" y="2391"/>
                    <a:pt x="1726" y="2389"/>
                    <a:pt x="1727" y="2387"/>
                  </a:cubicBezTo>
                  <a:cubicBezTo>
                    <a:pt x="1727" y="2386"/>
                    <a:pt x="1727" y="2385"/>
                    <a:pt x="1728" y="2384"/>
                  </a:cubicBezTo>
                  <a:cubicBezTo>
                    <a:pt x="1728" y="2384"/>
                    <a:pt x="1728" y="2383"/>
                    <a:pt x="1728" y="2383"/>
                  </a:cubicBezTo>
                  <a:cubicBezTo>
                    <a:pt x="1729" y="2383"/>
                    <a:pt x="1729" y="2382"/>
                    <a:pt x="1729" y="2382"/>
                  </a:cubicBezTo>
                  <a:cubicBezTo>
                    <a:pt x="1730" y="2378"/>
                    <a:pt x="1731" y="2374"/>
                    <a:pt x="1732" y="2371"/>
                  </a:cubicBezTo>
                  <a:cubicBezTo>
                    <a:pt x="1732" y="2370"/>
                    <a:pt x="1732" y="2369"/>
                    <a:pt x="1732" y="2368"/>
                  </a:cubicBezTo>
                  <a:cubicBezTo>
                    <a:pt x="1734" y="2372"/>
                    <a:pt x="1735" y="2376"/>
                    <a:pt x="1736" y="2380"/>
                  </a:cubicBezTo>
                  <a:cubicBezTo>
                    <a:pt x="1736" y="2381"/>
                    <a:pt x="1736" y="2382"/>
                    <a:pt x="1736" y="2383"/>
                  </a:cubicBezTo>
                  <a:cubicBezTo>
                    <a:pt x="1736" y="2388"/>
                    <a:pt x="1736" y="2392"/>
                    <a:pt x="1735" y="2397"/>
                  </a:cubicBezTo>
                  <a:cubicBezTo>
                    <a:pt x="1735" y="2399"/>
                    <a:pt x="1734" y="2402"/>
                    <a:pt x="1734" y="2404"/>
                  </a:cubicBezTo>
                  <a:cubicBezTo>
                    <a:pt x="1734" y="2405"/>
                    <a:pt x="1733" y="2406"/>
                    <a:pt x="1733" y="2408"/>
                  </a:cubicBezTo>
                  <a:cubicBezTo>
                    <a:pt x="1733" y="2409"/>
                    <a:pt x="1732" y="2410"/>
                    <a:pt x="1732" y="2411"/>
                  </a:cubicBezTo>
                  <a:cubicBezTo>
                    <a:pt x="1731" y="2414"/>
                    <a:pt x="1731" y="2416"/>
                    <a:pt x="1730" y="2419"/>
                  </a:cubicBezTo>
                  <a:cubicBezTo>
                    <a:pt x="1729" y="2421"/>
                    <a:pt x="1728" y="2424"/>
                    <a:pt x="1727" y="2427"/>
                  </a:cubicBezTo>
                  <a:cubicBezTo>
                    <a:pt x="1725" y="2432"/>
                    <a:pt x="1723" y="2437"/>
                    <a:pt x="1721" y="2443"/>
                  </a:cubicBezTo>
                  <a:cubicBezTo>
                    <a:pt x="1721" y="2445"/>
                    <a:pt x="1720" y="2448"/>
                    <a:pt x="1719" y="2451"/>
                  </a:cubicBezTo>
                  <a:cubicBezTo>
                    <a:pt x="1718" y="2453"/>
                    <a:pt x="1718" y="2453"/>
                    <a:pt x="1718" y="2453"/>
                  </a:cubicBezTo>
                  <a:cubicBezTo>
                    <a:pt x="1718" y="2455"/>
                    <a:pt x="1718" y="2455"/>
                    <a:pt x="1718" y="2455"/>
                  </a:cubicBezTo>
                  <a:cubicBezTo>
                    <a:pt x="1717" y="2456"/>
                    <a:pt x="1717" y="2458"/>
                    <a:pt x="1717" y="2459"/>
                  </a:cubicBezTo>
                  <a:cubicBezTo>
                    <a:pt x="1715" y="2465"/>
                    <a:pt x="1714" y="2470"/>
                    <a:pt x="1713" y="2476"/>
                  </a:cubicBezTo>
                  <a:cubicBezTo>
                    <a:pt x="1713" y="2481"/>
                    <a:pt x="1712" y="2486"/>
                    <a:pt x="1712" y="2491"/>
                  </a:cubicBezTo>
                  <a:cubicBezTo>
                    <a:pt x="1712" y="2494"/>
                    <a:pt x="1712" y="2496"/>
                    <a:pt x="1712" y="2498"/>
                  </a:cubicBezTo>
                  <a:cubicBezTo>
                    <a:pt x="1712" y="2501"/>
                    <a:pt x="1712" y="2503"/>
                    <a:pt x="1712" y="2505"/>
                  </a:cubicBezTo>
                  <a:cubicBezTo>
                    <a:pt x="1712" y="2510"/>
                    <a:pt x="1713" y="2513"/>
                    <a:pt x="1714" y="2517"/>
                  </a:cubicBezTo>
                  <a:cubicBezTo>
                    <a:pt x="1715" y="2520"/>
                    <a:pt x="1717" y="2523"/>
                    <a:pt x="1718" y="2525"/>
                  </a:cubicBezTo>
                  <a:cubicBezTo>
                    <a:pt x="1719" y="2526"/>
                    <a:pt x="1719" y="2526"/>
                    <a:pt x="1719" y="2527"/>
                  </a:cubicBezTo>
                  <a:cubicBezTo>
                    <a:pt x="1720" y="2527"/>
                    <a:pt x="1720" y="2528"/>
                    <a:pt x="1720" y="2528"/>
                  </a:cubicBezTo>
                  <a:cubicBezTo>
                    <a:pt x="1721" y="2529"/>
                    <a:pt x="1721" y="2529"/>
                    <a:pt x="1722" y="2530"/>
                  </a:cubicBezTo>
                  <a:cubicBezTo>
                    <a:pt x="1723" y="2531"/>
                    <a:pt x="1723" y="2531"/>
                    <a:pt x="1723" y="2531"/>
                  </a:cubicBezTo>
                  <a:cubicBezTo>
                    <a:pt x="1723" y="2531"/>
                    <a:pt x="1723" y="2531"/>
                    <a:pt x="1722" y="2530"/>
                  </a:cubicBezTo>
                  <a:cubicBezTo>
                    <a:pt x="1722" y="2529"/>
                    <a:pt x="1721" y="2528"/>
                    <a:pt x="1721" y="2528"/>
                  </a:cubicBezTo>
                  <a:cubicBezTo>
                    <a:pt x="1721" y="2527"/>
                    <a:pt x="1721" y="2527"/>
                    <a:pt x="1720" y="2526"/>
                  </a:cubicBezTo>
                  <a:cubicBezTo>
                    <a:pt x="1720" y="2526"/>
                    <a:pt x="1720" y="2525"/>
                    <a:pt x="1720" y="2525"/>
                  </a:cubicBezTo>
                  <a:cubicBezTo>
                    <a:pt x="1719" y="2522"/>
                    <a:pt x="1718" y="2520"/>
                    <a:pt x="1717" y="2516"/>
                  </a:cubicBezTo>
                  <a:cubicBezTo>
                    <a:pt x="1717" y="2513"/>
                    <a:pt x="1717" y="2509"/>
                    <a:pt x="1717" y="2505"/>
                  </a:cubicBezTo>
                  <a:cubicBezTo>
                    <a:pt x="1717" y="2503"/>
                    <a:pt x="1717" y="2501"/>
                    <a:pt x="1717" y="2499"/>
                  </a:cubicBezTo>
                  <a:cubicBezTo>
                    <a:pt x="1717" y="2496"/>
                    <a:pt x="1717" y="2494"/>
                    <a:pt x="1718" y="2492"/>
                  </a:cubicBezTo>
                  <a:cubicBezTo>
                    <a:pt x="1718" y="2487"/>
                    <a:pt x="1719" y="2482"/>
                    <a:pt x="1720" y="2477"/>
                  </a:cubicBezTo>
                  <a:cubicBezTo>
                    <a:pt x="1721" y="2474"/>
                    <a:pt x="1721" y="2472"/>
                    <a:pt x="1722" y="2469"/>
                  </a:cubicBezTo>
                  <a:cubicBezTo>
                    <a:pt x="1723" y="2466"/>
                    <a:pt x="1723" y="2464"/>
                    <a:pt x="1724" y="2461"/>
                  </a:cubicBezTo>
                  <a:cubicBezTo>
                    <a:pt x="1724" y="2460"/>
                    <a:pt x="1725" y="2458"/>
                    <a:pt x="1725" y="2457"/>
                  </a:cubicBezTo>
                  <a:cubicBezTo>
                    <a:pt x="1725" y="2456"/>
                    <a:pt x="1726" y="2454"/>
                    <a:pt x="1726" y="2453"/>
                  </a:cubicBezTo>
                  <a:cubicBezTo>
                    <a:pt x="1727" y="2450"/>
                    <a:pt x="1728" y="2448"/>
                    <a:pt x="1729" y="2445"/>
                  </a:cubicBezTo>
                  <a:cubicBezTo>
                    <a:pt x="1731" y="2440"/>
                    <a:pt x="1733" y="2435"/>
                    <a:pt x="1734" y="2429"/>
                  </a:cubicBezTo>
                  <a:cubicBezTo>
                    <a:pt x="1735" y="2426"/>
                    <a:pt x="1736" y="2424"/>
                    <a:pt x="1737" y="2421"/>
                  </a:cubicBezTo>
                  <a:cubicBezTo>
                    <a:pt x="1738" y="2418"/>
                    <a:pt x="1738" y="2416"/>
                    <a:pt x="1739" y="2413"/>
                  </a:cubicBezTo>
                  <a:cubicBezTo>
                    <a:pt x="1739" y="2412"/>
                    <a:pt x="1739" y="2410"/>
                    <a:pt x="1740" y="2409"/>
                  </a:cubicBezTo>
                  <a:cubicBezTo>
                    <a:pt x="1740" y="2408"/>
                    <a:pt x="1740" y="2406"/>
                    <a:pt x="1740" y="2405"/>
                  </a:cubicBezTo>
                  <a:cubicBezTo>
                    <a:pt x="1741" y="2402"/>
                    <a:pt x="1741" y="2400"/>
                    <a:pt x="1741" y="2397"/>
                  </a:cubicBezTo>
                  <a:cubicBezTo>
                    <a:pt x="1741" y="2397"/>
                    <a:pt x="1741" y="2396"/>
                    <a:pt x="1741" y="2396"/>
                  </a:cubicBezTo>
                  <a:cubicBezTo>
                    <a:pt x="1747" y="2417"/>
                    <a:pt x="1753" y="2439"/>
                    <a:pt x="1759" y="2464"/>
                  </a:cubicBezTo>
                  <a:cubicBezTo>
                    <a:pt x="1759" y="2467"/>
                    <a:pt x="1759" y="2470"/>
                    <a:pt x="1759" y="2474"/>
                  </a:cubicBezTo>
                  <a:cubicBezTo>
                    <a:pt x="1759" y="2481"/>
                    <a:pt x="1759" y="2488"/>
                    <a:pt x="1758" y="2495"/>
                  </a:cubicBezTo>
                  <a:cubicBezTo>
                    <a:pt x="1758" y="2503"/>
                    <a:pt x="1757" y="2510"/>
                    <a:pt x="1756" y="2517"/>
                  </a:cubicBezTo>
                  <a:cubicBezTo>
                    <a:pt x="1755" y="2525"/>
                    <a:pt x="1754" y="2532"/>
                    <a:pt x="1752" y="2539"/>
                  </a:cubicBezTo>
                  <a:cubicBezTo>
                    <a:pt x="1750" y="2546"/>
                    <a:pt x="1748" y="2553"/>
                    <a:pt x="1746" y="2560"/>
                  </a:cubicBezTo>
                  <a:cubicBezTo>
                    <a:pt x="1744" y="2567"/>
                    <a:pt x="1742" y="2573"/>
                    <a:pt x="1740" y="2579"/>
                  </a:cubicBezTo>
                  <a:cubicBezTo>
                    <a:pt x="1737" y="2585"/>
                    <a:pt x="1735" y="2591"/>
                    <a:pt x="1733" y="2596"/>
                  </a:cubicBezTo>
                  <a:cubicBezTo>
                    <a:pt x="1732" y="2598"/>
                    <a:pt x="1730" y="2601"/>
                    <a:pt x="1729" y="2603"/>
                  </a:cubicBezTo>
                  <a:cubicBezTo>
                    <a:pt x="1728" y="2605"/>
                    <a:pt x="1727" y="2608"/>
                    <a:pt x="1726" y="2610"/>
                  </a:cubicBezTo>
                  <a:cubicBezTo>
                    <a:pt x="1725" y="2612"/>
                    <a:pt x="1724" y="2614"/>
                    <a:pt x="1723" y="2615"/>
                  </a:cubicBezTo>
                  <a:cubicBezTo>
                    <a:pt x="1722" y="2617"/>
                    <a:pt x="1721" y="2619"/>
                    <a:pt x="1720" y="2620"/>
                  </a:cubicBezTo>
                  <a:cubicBezTo>
                    <a:pt x="1719" y="2623"/>
                    <a:pt x="1717" y="2625"/>
                    <a:pt x="1716" y="2627"/>
                  </a:cubicBezTo>
                  <a:cubicBezTo>
                    <a:pt x="1715" y="2628"/>
                    <a:pt x="1715" y="2629"/>
                    <a:pt x="1715" y="2629"/>
                  </a:cubicBezTo>
                  <a:cubicBezTo>
                    <a:pt x="1715" y="2629"/>
                    <a:pt x="1715" y="2628"/>
                    <a:pt x="1717" y="2627"/>
                  </a:cubicBezTo>
                  <a:cubicBezTo>
                    <a:pt x="1718" y="2626"/>
                    <a:pt x="1719" y="2624"/>
                    <a:pt x="1721" y="2621"/>
                  </a:cubicBezTo>
                  <a:cubicBezTo>
                    <a:pt x="1722" y="2620"/>
                    <a:pt x="1724" y="2618"/>
                    <a:pt x="1725" y="2617"/>
                  </a:cubicBezTo>
                  <a:cubicBezTo>
                    <a:pt x="1726" y="2615"/>
                    <a:pt x="1727" y="2613"/>
                    <a:pt x="1729" y="2611"/>
                  </a:cubicBezTo>
                  <a:cubicBezTo>
                    <a:pt x="1730" y="2609"/>
                    <a:pt x="1731" y="2607"/>
                    <a:pt x="1733" y="2605"/>
                  </a:cubicBezTo>
                  <a:cubicBezTo>
                    <a:pt x="1734" y="2603"/>
                    <a:pt x="1735" y="2600"/>
                    <a:pt x="1737" y="2598"/>
                  </a:cubicBezTo>
                  <a:cubicBezTo>
                    <a:pt x="1738" y="2595"/>
                    <a:pt x="1740" y="2593"/>
                    <a:pt x="1741" y="2590"/>
                  </a:cubicBezTo>
                  <a:cubicBezTo>
                    <a:pt x="1742" y="2587"/>
                    <a:pt x="1744" y="2584"/>
                    <a:pt x="1745" y="2581"/>
                  </a:cubicBezTo>
                  <a:cubicBezTo>
                    <a:pt x="1748" y="2575"/>
                    <a:pt x="1751" y="2569"/>
                    <a:pt x="1753" y="2562"/>
                  </a:cubicBezTo>
                  <a:cubicBezTo>
                    <a:pt x="1754" y="2561"/>
                    <a:pt x="1754" y="2559"/>
                    <a:pt x="1755" y="2557"/>
                  </a:cubicBezTo>
                  <a:cubicBezTo>
                    <a:pt x="1755" y="2555"/>
                    <a:pt x="1756" y="2554"/>
                    <a:pt x="1756" y="2552"/>
                  </a:cubicBezTo>
                  <a:cubicBezTo>
                    <a:pt x="1758" y="2548"/>
                    <a:pt x="1758" y="2545"/>
                    <a:pt x="1759" y="2541"/>
                  </a:cubicBezTo>
                  <a:cubicBezTo>
                    <a:pt x="1761" y="2534"/>
                    <a:pt x="1763" y="2526"/>
                    <a:pt x="1764" y="2518"/>
                  </a:cubicBezTo>
                  <a:cubicBezTo>
                    <a:pt x="1765" y="2511"/>
                    <a:pt x="1766" y="2503"/>
                    <a:pt x="1766" y="2496"/>
                  </a:cubicBezTo>
                  <a:cubicBezTo>
                    <a:pt x="1766" y="2492"/>
                    <a:pt x="1766" y="2488"/>
                    <a:pt x="1766" y="2484"/>
                  </a:cubicBezTo>
                  <a:cubicBezTo>
                    <a:pt x="1766" y="2483"/>
                    <a:pt x="1766" y="2481"/>
                    <a:pt x="1766" y="2479"/>
                  </a:cubicBezTo>
                  <a:cubicBezTo>
                    <a:pt x="1766" y="2477"/>
                    <a:pt x="1766" y="2475"/>
                    <a:pt x="1766" y="2473"/>
                  </a:cubicBezTo>
                  <a:cubicBezTo>
                    <a:pt x="1765" y="2466"/>
                    <a:pt x="1765" y="2459"/>
                    <a:pt x="1764" y="2453"/>
                  </a:cubicBezTo>
                  <a:cubicBezTo>
                    <a:pt x="1763" y="2449"/>
                    <a:pt x="1763" y="2446"/>
                    <a:pt x="1762" y="2443"/>
                  </a:cubicBezTo>
                  <a:cubicBezTo>
                    <a:pt x="1762" y="2442"/>
                    <a:pt x="1762" y="2440"/>
                    <a:pt x="1761" y="2439"/>
                  </a:cubicBezTo>
                  <a:cubicBezTo>
                    <a:pt x="1761" y="2437"/>
                    <a:pt x="1761" y="2436"/>
                    <a:pt x="1760" y="2435"/>
                  </a:cubicBezTo>
                  <a:cubicBezTo>
                    <a:pt x="1760" y="2434"/>
                    <a:pt x="1760" y="2434"/>
                    <a:pt x="1760" y="2433"/>
                  </a:cubicBezTo>
                  <a:cubicBezTo>
                    <a:pt x="1756" y="2400"/>
                    <a:pt x="1749" y="2367"/>
                    <a:pt x="1737" y="2339"/>
                  </a:cubicBezTo>
                  <a:cubicBezTo>
                    <a:pt x="1736" y="2338"/>
                    <a:pt x="1735" y="2337"/>
                    <a:pt x="1735" y="2335"/>
                  </a:cubicBezTo>
                  <a:cubicBezTo>
                    <a:pt x="1736" y="2337"/>
                    <a:pt x="1737" y="2340"/>
                    <a:pt x="1739" y="2342"/>
                  </a:cubicBezTo>
                  <a:cubicBezTo>
                    <a:pt x="1740" y="2344"/>
                    <a:pt x="1741" y="2345"/>
                    <a:pt x="1742" y="2347"/>
                  </a:cubicBezTo>
                  <a:cubicBezTo>
                    <a:pt x="1743" y="2349"/>
                    <a:pt x="1744" y="2351"/>
                    <a:pt x="1745" y="2353"/>
                  </a:cubicBezTo>
                  <a:cubicBezTo>
                    <a:pt x="1747" y="2356"/>
                    <a:pt x="1750" y="2360"/>
                    <a:pt x="1752" y="2363"/>
                  </a:cubicBezTo>
                  <a:cubicBezTo>
                    <a:pt x="1754" y="2367"/>
                    <a:pt x="1757" y="2371"/>
                    <a:pt x="1759" y="2374"/>
                  </a:cubicBezTo>
                  <a:cubicBezTo>
                    <a:pt x="1761" y="2378"/>
                    <a:pt x="1763" y="2381"/>
                    <a:pt x="1765" y="2384"/>
                  </a:cubicBezTo>
                  <a:cubicBezTo>
                    <a:pt x="1768" y="2388"/>
                    <a:pt x="1770" y="2391"/>
                    <a:pt x="1772" y="2394"/>
                  </a:cubicBezTo>
                  <a:cubicBezTo>
                    <a:pt x="1773" y="2396"/>
                    <a:pt x="1774" y="2397"/>
                    <a:pt x="1775" y="2399"/>
                  </a:cubicBezTo>
                  <a:cubicBezTo>
                    <a:pt x="1775" y="2399"/>
                    <a:pt x="1776" y="2400"/>
                    <a:pt x="1776" y="2401"/>
                  </a:cubicBezTo>
                  <a:cubicBezTo>
                    <a:pt x="1777" y="2401"/>
                    <a:pt x="1777" y="2402"/>
                    <a:pt x="1778" y="2403"/>
                  </a:cubicBezTo>
                  <a:cubicBezTo>
                    <a:pt x="1779" y="2405"/>
                    <a:pt x="1781" y="2408"/>
                    <a:pt x="1782" y="2410"/>
                  </a:cubicBezTo>
                  <a:cubicBezTo>
                    <a:pt x="1783" y="2412"/>
                    <a:pt x="1784" y="2414"/>
                    <a:pt x="1784" y="2416"/>
                  </a:cubicBezTo>
                  <a:cubicBezTo>
                    <a:pt x="1785" y="2418"/>
                    <a:pt x="1785" y="2419"/>
                    <a:pt x="1785" y="2420"/>
                  </a:cubicBezTo>
                  <a:cubicBezTo>
                    <a:pt x="1785" y="2421"/>
                    <a:pt x="1785" y="2422"/>
                    <a:pt x="1785" y="2422"/>
                  </a:cubicBezTo>
                  <a:cubicBezTo>
                    <a:pt x="1785" y="2422"/>
                    <a:pt x="1785" y="2421"/>
                    <a:pt x="1785" y="2420"/>
                  </a:cubicBezTo>
                  <a:cubicBezTo>
                    <a:pt x="1785" y="2419"/>
                    <a:pt x="1786" y="2418"/>
                    <a:pt x="1786" y="2416"/>
                  </a:cubicBezTo>
                  <a:cubicBezTo>
                    <a:pt x="1786" y="2414"/>
                    <a:pt x="1786" y="2412"/>
                    <a:pt x="1785" y="2409"/>
                  </a:cubicBezTo>
                  <a:cubicBezTo>
                    <a:pt x="1784" y="2406"/>
                    <a:pt x="1783" y="2403"/>
                    <a:pt x="1782" y="2400"/>
                  </a:cubicBezTo>
                  <a:cubicBezTo>
                    <a:pt x="1780" y="2397"/>
                    <a:pt x="1779" y="2394"/>
                    <a:pt x="1777" y="2391"/>
                  </a:cubicBezTo>
                  <a:cubicBezTo>
                    <a:pt x="1775" y="2388"/>
                    <a:pt x="1773" y="2384"/>
                    <a:pt x="1772" y="2381"/>
                  </a:cubicBezTo>
                  <a:cubicBezTo>
                    <a:pt x="1771" y="2379"/>
                    <a:pt x="1770" y="2377"/>
                    <a:pt x="1768" y="2376"/>
                  </a:cubicBezTo>
                  <a:cubicBezTo>
                    <a:pt x="1767" y="2374"/>
                    <a:pt x="1766" y="2372"/>
                    <a:pt x="1765" y="2370"/>
                  </a:cubicBezTo>
                  <a:cubicBezTo>
                    <a:pt x="1763" y="2366"/>
                    <a:pt x="1761" y="2363"/>
                    <a:pt x="1759" y="2359"/>
                  </a:cubicBezTo>
                  <a:cubicBezTo>
                    <a:pt x="1756" y="2356"/>
                    <a:pt x="1754" y="2352"/>
                    <a:pt x="1752" y="2348"/>
                  </a:cubicBezTo>
                  <a:cubicBezTo>
                    <a:pt x="1749" y="2345"/>
                    <a:pt x="1747" y="2341"/>
                    <a:pt x="1745" y="2338"/>
                  </a:cubicBezTo>
                  <a:cubicBezTo>
                    <a:pt x="1742" y="2335"/>
                    <a:pt x="1740" y="2332"/>
                    <a:pt x="1738" y="2329"/>
                  </a:cubicBezTo>
                  <a:cubicBezTo>
                    <a:pt x="1736" y="2326"/>
                    <a:pt x="1734" y="2323"/>
                    <a:pt x="1732" y="2321"/>
                  </a:cubicBezTo>
                  <a:cubicBezTo>
                    <a:pt x="1728" y="2316"/>
                    <a:pt x="1725" y="2313"/>
                    <a:pt x="1723" y="2310"/>
                  </a:cubicBezTo>
                  <a:cubicBezTo>
                    <a:pt x="1715" y="2294"/>
                    <a:pt x="1707" y="2278"/>
                    <a:pt x="1699" y="2261"/>
                  </a:cubicBezTo>
                  <a:cubicBezTo>
                    <a:pt x="1699" y="2261"/>
                    <a:pt x="1699" y="2261"/>
                    <a:pt x="1699" y="2261"/>
                  </a:cubicBezTo>
                  <a:cubicBezTo>
                    <a:pt x="1701" y="2263"/>
                    <a:pt x="1702" y="2264"/>
                    <a:pt x="1703" y="2265"/>
                  </a:cubicBezTo>
                  <a:cubicBezTo>
                    <a:pt x="1706" y="2267"/>
                    <a:pt x="1709" y="2270"/>
                    <a:pt x="1711" y="2272"/>
                  </a:cubicBezTo>
                  <a:cubicBezTo>
                    <a:pt x="1714" y="2274"/>
                    <a:pt x="1717" y="2276"/>
                    <a:pt x="1720" y="2279"/>
                  </a:cubicBezTo>
                  <a:cubicBezTo>
                    <a:pt x="1726" y="2283"/>
                    <a:pt x="1732" y="2287"/>
                    <a:pt x="1737" y="2291"/>
                  </a:cubicBezTo>
                  <a:cubicBezTo>
                    <a:pt x="1740" y="2293"/>
                    <a:pt x="1743" y="2295"/>
                    <a:pt x="1745" y="2297"/>
                  </a:cubicBezTo>
                  <a:cubicBezTo>
                    <a:pt x="1748" y="2299"/>
                    <a:pt x="1750" y="2301"/>
                    <a:pt x="1752" y="2304"/>
                  </a:cubicBezTo>
                  <a:cubicBezTo>
                    <a:pt x="1752" y="2304"/>
                    <a:pt x="1753" y="2305"/>
                    <a:pt x="1753" y="2305"/>
                  </a:cubicBezTo>
                  <a:cubicBezTo>
                    <a:pt x="1754" y="2306"/>
                    <a:pt x="1754" y="2307"/>
                    <a:pt x="1755" y="2307"/>
                  </a:cubicBezTo>
                  <a:cubicBezTo>
                    <a:pt x="1756" y="2309"/>
                    <a:pt x="1757" y="2310"/>
                    <a:pt x="1758" y="2311"/>
                  </a:cubicBezTo>
                  <a:cubicBezTo>
                    <a:pt x="1758" y="2312"/>
                    <a:pt x="1758" y="2312"/>
                    <a:pt x="1758" y="2312"/>
                  </a:cubicBezTo>
                  <a:cubicBezTo>
                    <a:pt x="1759" y="2313"/>
                    <a:pt x="1759" y="2313"/>
                    <a:pt x="1759" y="2313"/>
                  </a:cubicBezTo>
                  <a:cubicBezTo>
                    <a:pt x="1759" y="2314"/>
                    <a:pt x="1760" y="2314"/>
                    <a:pt x="1760" y="2315"/>
                  </a:cubicBezTo>
                  <a:cubicBezTo>
                    <a:pt x="1761" y="2316"/>
                    <a:pt x="1761" y="2317"/>
                    <a:pt x="1762" y="2319"/>
                  </a:cubicBezTo>
                  <a:cubicBezTo>
                    <a:pt x="1765" y="2324"/>
                    <a:pt x="1767" y="2329"/>
                    <a:pt x="1768" y="2334"/>
                  </a:cubicBezTo>
                  <a:cubicBezTo>
                    <a:pt x="1770" y="2339"/>
                    <a:pt x="1771" y="2344"/>
                    <a:pt x="1772" y="2348"/>
                  </a:cubicBezTo>
                  <a:cubicBezTo>
                    <a:pt x="1773" y="2352"/>
                    <a:pt x="1774" y="2356"/>
                    <a:pt x="1774" y="2359"/>
                  </a:cubicBezTo>
                  <a:cubicBezTo>
                    <a:pt x="1775" y="2362"/>
                    <a:pt x="1776" y="2364"/>
                    <a:pt x="1776" y="2366"/>
                  </a:cubicBezTo>
                  <a:cubicBezTo>
                    <a:pt x="1776" y="2367"/>
                    <a:pt x="1776" y="2368"/>
                    <a:pt x="1776" y="2368"/>
                  </a:cubicBezTo>
                  <a:cubicBezTo>
                    <a:pt x="1776" y="2368"/>
                    <a:pt x="1776" y="2367"/>
                    <a:pt x="1776" y="2366"/>
                  </a:cubicBezTo>
                  <a:cubicBezTo>
                    <a:pt x="1776" y="2364"/>
                    <a:pt x="1776" y="2362"/>
                    <a:pt x="1776" y="2359"/>
                  </a:cubicBezTo>
                  <a:cubicBezTo>
                    <a:pt x="1776" y="2355"/>
                    <a:pt x="1776" y="2352"/>
                    <a:pt x="1775" y="2347"/>
                  </a:cubicBezTo>
                  <a:cubicBezTo>
                    <a:pt x="1775" y="2343"/>
                    <a:pt x="1774" y="2338"/>
                    <a:pt x="1773" y="2333"/>
                  </a:cubicBezTo>
                  <a:cubicBezTo>
                    <a:pt x="1772" y="2328"/>
                    <a:pt x="1770" y="2322"/>
                    <a:pt x="1767" y="2316"/>
                  </a:cubicBezTo>
                  <a:cubicBezTo>
                    <a:pt x="1767" y="2315"/>
                    <a:pt x="1766" y="2313"/>
                    <a:pt x="1765" y="2312"/>
                  </a:cubicBezTo>
                  <a:cubicBezTo>
                    <a:pt x="1765" y="2311"/>
                    <a:pt x="1765" y="2310"/>
                    <a:pt x="1764" y="2310"/>
                  </a:cubicBezTo>
                  <a:cubicBezTo>
                    <a:pt x="1764" y="2309"/>
                    <a:pt x="1764" y="2309"/>
                    <a:pt x="1764" y="2309"/>
                  </a:cubicBezTo>
                  <a:cubicBezTo>
                    <a:pt x="1763" y="2307"/>
                    <a:pt x="1763" y="2307"/>
                    <a:pt x="1763" y="2307"/>
                  </a:cubicBezTo>
                  <a:cubicBezTo>
                    <a:pt x="1763" y="2307"/>
                    <a:pt x="1762" y="2306"/>
                    <a:pt x="1762" y="2305"/>
                  </a:cubicBezTo>
                  <a:cubicBezTo>
                    <a:pt x="1761" y="2305"/>
                    <a:pt x="1761" y="2305"/>
                    <a:pt x="1761" y="2305"/>
                  </a:cubicBezTo>
                  <a:cubicBezTo>
                    <a:pt x="1761" y="2304"/>
                    <a:pt x="1761" y="2304"/>
                    <a:pt x="1761" y="2304"/>
                  </a:cubicBezTo>
                  <a:cubicBezTo>
                    <a:pt x="1760" y="2303"/>
                    <a:pt x="1760" y="2303"/>
                    <a:pt x="1760" y="2303"/>
                  </a:cubicBezTo>
                  <a:cubicBezTo>
                    <a:pt x="1760" y="2303"/>
                    <a:pt x="1759" y="2302"/>
                    <a:pt x="1759" y="2301"/>
                  </a:cubicBezTo>
                  <a:cubicBezTo>
                    <a:pt x="1758" y="2300"/>
                    <a:pt x="1758" y="2300"/>
                    <a:pt x="1757" y="2299"/>
                  </a:cubicBezTo>
                  <a:cubicBezTo>
                    <a:pt x="1753" y="2294"/>
                    <a:pt x="1748" y="2289"/>
                    <a:pt x="1742" y="2285"/>
                  </a:cubicBezTo>
                  <a:cubicBezTo>
                    <a:pt x="1736" y="2280"/>
                    <a:pt x="1730" y="2276"/>
                    <a:pt x="1725" y="2272"/>
                  </a:cubicBezTo>
                  <a:cubicBezTo>
                    <a:pt x="1722" y="2270"/>
                    <a:pt x="1719" y="2268"/>
                    <a:pt x="1716" y="2266"/>
                  </a:cubicBezTo>
                  <a:cubicBezTo>
                    <a:pt x="1714" y="2264"/>
                    <a:pt x="1711" y="2262"/>
                    <a:pt x="1708" y="2259"/>
                  </a:cubicBezTo>
                  <a:cubicBezTo>
                    <a:pt x="1706" y="2257"/>
                    <a:pt x="1703" y="2255"/>
                    <a:pt x="1701" y="2253"/>
                  </a:cubicBezTo>
                  <a:cubicBezTo>
                    <a:pt x="1701" y="2252"/>
                    <a:pt x="1700" y="2251"/>
                    <a:pt x="1699" y="2251"/>
                  </a:cubicBezTo>
                  <a:cubicBezTo>
                    <a:pt x="1699" y="2250"/>
                    <a:pt x="1698" y="2250"/>
                    <a:pt x="1698" y="2249"/>
                  </a:cubicBezTo>
                  <a:cubicBezTo>
                    <a:pt x="1697" y="2248"/>
                    <a:pt x="1695" y="2247"/>
                    <a:pt x="1694" y="2245"/>
                  </a:cubicBezTo>
                  <a:cubicBezTo>
                    <a:pt x="1693" y="2244"/>
                    <a:pt x="1691" y="2242"/>
                    <a:pt x="1690" y="2240"/>
                  </a:cubicBezTo>
                  <a:cubicBezTo>
                    <a:pt x="1689" y="2239"/>
                    <a:pt x="1689" y="2239"/>
                    <a:pt x="1689" y="2238"/>
                  </a:cubicBezTo>
                  <a:cubicBezTo>
                    <a:pt x="1681" y="2221"/>
                    <a:pt x="1679" y="2207"/>
                    <a:pt x="1678" y="2195"/>
                  </a:cubicBezTo>
                  <a:cubicBezTo>
                    <a:pt x="1678" y="2196"/>
                    <a:pt x="1678" y="2197"/>
                    <a:pt x="1679" y="2198"/>
                  </a:cubicBezTo>
                  <a:cubicBezTo>
                    <a:pt x="1679" y="2199"/>
                    <a:pt x="1680" y="2199"/>
                    <a:pt x="1680" y="2200"/>
                  </a:cubicBezTo>
                  <a:cubicBezTo>
                    <a:pt x="1681" y="2201"/>
                    <a:pt x="1682" y="2202"/>
                    <a:pt x="1682" y="2203"/>
                  </a:cubicBezTo>
                  <a:cubicBezTo>
                    <a:pt x="1683" y="2204"/>
                    <a:pt x="1683" y="2205"/>
                    <a:pt x="1684" y="2206"/>
                  </a:cubicBezTo>
                  <a:cubicBezTo>
                    <a:pt x="1685" y="2207"/>
                    <a:pt x="1685" y="2209"/>
                    <a:pt x="1686" y="2210"/>
                  </a:cubicBezTo>
                  <a:cubicBezTo>
                    <a:pt x="1687" y="2211"/>
                    <a:pt x="1688" y="2212"/>
                    <a:pt x="1689" y="2213"/>
                  </a:cubicBezTo>
                  <a:cubicBezTo>
                    <a:pt x="1689" y="2214"/>
                    <a:pt x="1690" y="2215"/>
                    <a:pt x="1691" y="2216"/>
                  </a:cubicBezTo>
                  <a:cubicBezTo>
                    <a:pt x="1693" y="2218"/>
                    <a:pt x="1695" y="2220"/>
                    <a:pt x="1696" y="2222"/>
                  </a:cubicBezTo>
                  <a:cubicBezTo>
                    <a:pt x="1698" y="2224"/>
                    <a:pt x="1700" y="2226"/>
                    <a:pt x="1702" y="2228"/>
                  </a:cubicBezTo>
                  <a:cubicBezTo>
                    <a:pt x="1703" y="2229"/>
                    <a:pt x="1704" y="2230"/>
                    <a:pt x="1705" y="2230"/>
                  </a:cubicBezTo>
                  <a:cubicBezTo>
                    <a:pt x="1706" y="2231"/>
                    <a:pt x="1707" y="2232"/>
                    <a:pt x="1708" y="2233"/>
                  </a:cubicBezTo>
                  <a:cubicBezTo>
                    <a:pt x="1710" y="2234"/>
                    <a:pt x="1712" y="2236"/>
                    <a:pt x="1714" y="2237"/>
                  </a:cubicBezTo>
                  <a:cubicBezTo>
                    <a:pt x="1715" y="2238"/>
                    <a:pt x="1716" y="2239"/>
                    <a:pt x="1717" y="2239"/>
                  </a:cubicBezTo>
                  <a:cubicBezTo>
                    <a:pt x="1718" y="2240"/>
                    <a:pt x="1719" y="2240"/>
                    <a:pt x="1720" y="2241"/>
                  </a:cubicBezTo>
                  <a:cubicBezTo>
                    <a:pt x="1721" y="2242"/>
                    <a:pt x="1721" y="2242"/>
                    <a:pt x="1722" y="2242"/>
                  </a:cubicBezTo>
                  <a:cubicBezTo>
                    <a:pt x="1723" y="2243"/>
                    <a:pt x="1724" y="2243"/>
                    <a:pt x="1725" y="2244"/>
                  </a:cubicBezTo>
                  <a:cubicBezTo>
                    <a:pt x="1726" y="2245"/>
                    <a:pt x="1727" y="2245"/>
                    <a:pt x="1728" y="2246"/>
                  </a:cubicBezTo>
                  <a:cubicBezTo>
                    <a:pt x="1729" y="2246"/>
                    <a:pt x="1730" y="2247"/>
                    <a:pt x="1731" y="2247"/>
                  </a:cubicBezTo>
                  <a:cubicBezTo>
                    <a:pt x="1732" y="2247"/>
                    <a:pt x="1732" y="2247"/>
                    <a:pt x="1732" y="2247"/>
                  </a:cubicBezTo>
                  <a:cubicBezTo>
                    <a:pt x="1732" y="2247"/>
                    <a:pt x="1732" y="2247"/>
                    <a:pt x="1731" y="2246"/>
                  </a:cubicBezTo>
                  <a:cubicBezTo>
                    <a:pt x="1731" y="2246"/>
                    <a:pt x="1730" y="2245"/>
                    <a:pt x="1729" y="2244"/>
                  </a:cubicBezTo>
                  <a:cubicBezTo>
                    <a:pt x="1728" y="2244"/>
                    <a:pt x="1727" y="2242"/>
                    <a:pt x="1726" y="2241"/>
                  </a:cubicBezTo>
                  <a:cubicBezTo>
                    <a:pt x="1725" y="2240"/>
                    <a:pt x="1724" y="2239"/>
                    <a:pt x="1722" y="2237"/>
                  </a:cubicBezTo>
                  <a:cubicBezTo>
                    <a:pt x="1721" y="2236"/>
                    <a:pt x="1720" y="2234"/>
                    <a:pt x="1718" y="2233"/>
                  </a:cubicBezTo>
                  <a:cubicBezTo>
                    <a:pt x="1717" y="2232"/>
                    <a:pt x="1716" y="2231"/>
                    <a:pt x="1715" y="2230"/>
                  </a:cubicBezTo>
                  <a:cubicBezTo>
                    <a:pt x="1715" y="2229"/>
                    <a:pt x="1714" y="2229"/>
                    <a:pt x="1713" y="2228"/>
                  </a:cubicBezTo>
                  <a:cubicBezTo>
                    <a:pt x="1711" y="2226"/>
                    <a:pt x="1709" y="2224"/>
                    <a:pt x="1708" y="2222"/>
                  </a:cubicBezTo>
                  <a:cubicBezTo>
                    <a:pt x="1706" y="2220"/>
                    <a:pt x="1704" y="2218"/>
                    <a:pt x="1702" y="2217"/>
                  </a:cubicBezTo>
                  <a:cubicBezTo>
                    <a:pt x="1700" y="2215"/>
                    <a:pt x="1699" y="2213"/>
                    <a:pt x="1697" y="2211"/>
                  </a:cubicBezTo>
                  <a:cubicBezTo>
                    <a:pt x="1695" y="2209"/>
                    <a:pt x="1693" y="2207"/>
                    <a:pt x="1692" y="2205"/>
                  </a:cubicBezTo>
                  <a:cubicBezTo>
                    <a:pt x="1690" y="2203"/>
                    <a:pt x="1688" y="2202"/>
                    <a:pt x="1687" y="2200"/>
                  </a:cubicBezTo>
                  <a:cubicBezTo>
                    <a:pt x="1685" y="2198"/>
                    <a:pt x="1684" y="2197"/>
                    <a:pt x="1683" y="2195"/>
                  </a:cubicBezTo>
                  <a:cubicBezTo>
                    <a:pt x="1682" y="2194"/>
                    <a:pt x="1681" y="2194"/>
                    <a:pt x="1681" y="2193"/>
                  </a:cubicBezTo>
                  <a:cubicBezTo>
                    <a:pt x="1680" y="2192"/>
                    <a:pt x="1680" y="2192"/>
                    <a:pt x="1679" y="2191"/>
                  </a:cubicBezTo>
                  <a:cubicBezTo>
                    <a:pt x="1678" y="2190"/>
                    <a:pt x="1678" y="2190"/>
                    <a:pt x="1677" y="2189"/>
                  </a:cubicBezTo>
                  <a:cubicBezTo>
                    <a:pt x="1676" y="2180"/>
                    <a:pt x="1676" y="2171"/>
                    <a:pt x="1675" y="2162"/>
                  </a:cubicBezTo>
                  <a:cubicBezTo>
                    <a:pt x="1675" y="2153"/>
                    <a:pt x="1692" y="2158"/>
                    <a:pt x="1710" y="2160"/>
                  </a:cubicBezTo>
                  <a:cubicBezTo>
                    <a:pt x="1710" y="2160"/>
                    <a:pt x="1711" y="2161"/>
                    <a:pt x="1711" y="2161"/>
                  </a:cubicBezTo>
                  <a:cubicBezTo>
                    <a:pt x="1711" y="2161"/>
                    <a:pt x="1711" y="2161"/>
                    <a:pt x="1711" y="2161"/>
                  </a:cubicBezTo>
                  <a:cubicBezTo>
                    <a:pt x="1711" y="2161"/>
                    <a:pt x="1711" y="2161"/>
                    <a:pt x="1711" y="2161"/>
                  </a:cubicBezTo>
                  <a:cubicBezTo>
                    <a:pt x="1712" y="2162"/>
                    <a:pt x="1712" y="2162"/>
                    <a:pt x="1712" y="2162"/>
                  </a:cubicBezTo>
                  <a:cubicBezTo>
                    <a:pt x="1712" y="2162"/>
                    <a:pt x="1712" y="2163"/>
                    <a:pt x="1713" y="2163"/>
                  </a:cubicBezTo>
                  <a:cubicBezTo>
                    <a:pt x="1713" y="2163"/>
                    <a:pt x="1714" y="2164"/>
                    <a:pt x="1715" y="2165"/>
                  </a:cubicBezTo>
                  <a:cubicBezTo>
                    <a:pt x="1716" y="2165"/>
                    <a:pt x="1716" y="2166"/>
                    <a:pt x="1717" y="2166"/>
                  </a:cubicBezTo>
                  <a:cubicBezTo>
                    <a:pt x="1718" y="2167"/>
                    <a:pt x="1718" y="2167"/>
                    <a:pt x="1718" y="2167"/>
                  </a:cubicBezTo>
                  <a:cubicBezTo>
                    <a:pt x="1719" y="2167"/>
                    <a:pt x="1719" y="2168"/>
                    <a:pt x="1720" y="2168"/>
                  </a:cubicBezTo>
                  <a:cubicBezTo>
                    <a:pt x="1721" y="2168"/>
                    <a:pt x="1722" y="2169"/>
                    <a:pt x="1723" y="2169"/>
                  </a:cubicBezTo>
                  <a:cubicBezTo>
                    <a:pt x="1726" y="2171"/>
                    <a:pt x="1731" y="2172"/>
                    <a:pt x="1735" y="2174"/>
                  </a:cubicBezTo>
                  <a:cubicBezTo>
                    <a:pt x="1737" y="2175"/>
                    <a:pt x="1738" y="2176"/>
                    <a:pt x="1740" y="2178"/>
                  </a:cubicBezTo>
                  <a:cubicBezTo>
                    <a:pt x="1741" y="2178"/>
                    <a:pt x="1741" y="2178"/>
                    <a:pt x="1741" y="2178"/>
                  </a:cubicBezTo>
                  <a:cubicBezTo>
                    <a:pt x="1741" y="2178"/>
                    <a:pt x="1741" y="2178"/>
                    <a:pt x="1741" y="2178"/>
                  </a:cubicBezTo>
                  <a:cubicBezTo>
                    <a:pt x="1741" y="2179"/>
                    <a:pt x="1741" y="2179"/>
                    <a:pt x="1741" y="2179"/>
                  </a:cubicBezTo>
                  <a:cubicBezTo>
                    <a:pt x="1741" y="2179"/>
                    <a:pt x="1741" y="2179"/>
                    <a:pt x="1741" y="2179"/>
                  </a:cubicBezTo>
                  <a:cubicBezTo>
                    <a:pt x="1742" y="2179"/>
                    <a:pt x="1742" y="2179"/>
                    <a:pt x="1742" y="2179"/>
                  </a:cubicBezTo>
                  <a:cubicBezTo>
                    <a:pt x="1742" y="2180"/>
                    <a:pt x="1742" y="2180"/>
                    <a:pt x="1742" y="2180"/>
                  </a:cubicBezTo>
                  <a:cubicBezTo>
                    <a:pt x="1742" y="2180"/>
                    <a:pt x="1742" y="2180"/>
                    <a:pt x="1742" y="2180"/>
                  </a:cubicBezTo>
                  <a:cubicBezTo>
                    <a:pt x="1743" y="2180"/>
                    <a:pt x="1743" y="2181"/>
                    <a:pt x="1743" y="2181"/>
                  </a:cubicBezTo>
                  <a:cubicBezTo>
                    <a:pt x="1744" y="2182"/>
                    <a:pt x="1744" y="2182"/>
                    <a:pt x="1744" y="2182"/>
                  </a:cubicBezTo>
                  <a:cubicBezTo>
                    <a:pt x="1744" y="2183"/>
                    <a:pt x="1744" y="2183"/>
                    <a:pt x="1744" y="2183"/>
                  </a:cubicBezTo>
                  <a:cubicBezTo>
                    <a:pt x="1746" y="2186"/>
                    <a:pt x="1747" y="2191"/>
                    <a:pt x="1748" y="2196"/>
                  </a:cubicBezTo>
                  <a:cubicBezTo>
                    <a:pt x="1749" y="2199"/>
                    <a:pt x="1749" y="2202"/>
                    <a:pt x="1749" y="2204"/>
                  </a:cubicBezTo>
                  <a:cubicBezTo>
                    <a:pt x="1750" y="2207"/>
                    <a:pt x="1750" y="2210"/>
                    <a:pt x="1751" y="2212"/>
                  </a:cubicBezTo>
                  <a:cubicBezTo>
                    <a:pt x="1752" y="2218"/>
                    <a:pt x="1752" y="2223"/>
                    <a:pt x="1753" y="2228"/>
                  </a:cubicBezTo>
                  <a:cubicBezTo>
                    <a:pt x="1754" y="2231"/>
                    <a:pt x="1754" y="2234"/>
                    <a:pt x="1755" y="2236"/>
                  </a:cubicBezTo>
                  <a:cubicBezTo>
                    <a:pt x="1755" y="2239"/>
                    <a:pt x="1756" y="2241"/>
                    <a:pt x="1756" y="2244"/>
                  </a:cubicBezTo>
                  <a:cubicBezTo>
                    <a:pt x="1757" y="2249"/>
                    <a:pt x="1758" y="2254"/>
                    <a:pt x="1760" y="2259"/>
                  </a:cubicBezTo>
                  <a:cubicBezTo>
                    <a:pt x="1761" y="2261"/>
                    <a:pt x="1762" y="2263"/>
                    <a:pt x="1764" y="2265"/>
                  </a:cubicBezTo>
                  <a:cubicBezTo>
                    <a:pt x="1764" y="2266"/>
                    <a:pt x="1764" y="2266"/>
                    <a:pt x="1764" y="2267"/>
                  </a:cubicBezTo>
                  <a:cubicBezTo>
                    <a:pt x="1764" y="2267"/>
                    <a:pt x="1764" y="2267"/>
                    <a:pt x="1764" y="2267"/>
                  </a:cubicBezTo>
                  <a:cubicBezTo>
                    <a:pt x="1765" y="2267"/>
                    <a:pt x="1764" y="2267"/>
                    <a:pt x="1765" y="2267"/>
                  </a:cubicBezTo>
                  <a:cubicBezTo>
                    <a:pt x="1765" y="2267"/>
                    <a:pt x="1765" y="2267"/>
                    <a:pt x="1765" y="2267"/>
                  </a:cubicBezTo>
                  <a:cubicBezTo>
                    <a:pt x="1765" y="2267"/>
                    <a:pt x="1765" y="2267"/>
                    <a:pt x="1765" y="2267"/>
                  </a:cubicBezTo>
                  <a:cubicBezTo>
                    <a:pt x="1765" y="2267"/>
                    <a:pt x="1765" y="2267"/>
                    <a:pt x="1765" y="2267"/>
                  </a:cubicBezTo>
                  <a:cubicBezTo>
                    <a:pt x="1765" y="2268"/>
                    <a:pt x="1765" y="2268"/>
                    <a:pt x="1765" y="2268"/>
                  </a:cubicBezTo>
                  <a:cubicBezTo>
                    <a:pt x="1766" y="2269"/>
                    <a:pt x="1766" y="2269"/>
                    <a:pt x="1766" y="2269"/>
                  </a:cubicBezTo>
                  <a:cubicBezTo>
                    <a:pt x="1767" y="2270"/>
                    <a:pt x="1767" y="2270"/>
                    <a:pt x="1767" y="2271"/>
                  </a:cubicBezTo>
                  <a:cubicBezTo>
                    <a:pt x="1770" y="2274"/>
                    <a:pt x="1773" y="2277"/>
                    <a:pt x="1776" y="2278"/>
                  </a:cubicBezTo>
                  <a:cubicBezTo>
                    <a:pt x="1779" y="2280"/>
                    <a:pt x="1782" y="2281"/>
                    <a:pt x="1785" y="2282"/>
                  </a:cubicBezTo>
                  <a:cubicBezTo>
                    <a:pt x="1787" y="2282"/>
                    <a:pt x="1789" y="2282"/>
                    <a:pt x="1790" y="2282"/>
                  </a:cubicBezTo>
                  <a:cubicBezTo>
                    <a:pt x="1791" y="2282"/>
                    <a:pt x="1792" y="2282"/>
                    <a:pt x="1792" y="2282"/>
                  </a:cubicBezTo>
                  <a:cubicBezTo>
                    <a:pt x="1792" y="2282"/>
                    <a:pt x="1791" y="2282"/>
                    <a:pt x="1790" y="2282"/>
                  </a:cubicBezTo>
                  <a:cubicBezTo>
                    <a:pt x="1789" y="2282"/>
                    <a:pt x="1787" y="2281"/>
                    <a:pt x="1785" y="2280"/>
                  </a:cubicBezTo>
                  <a:cubicBezTo>
                    <a:pt x="1783" y="2279"/>
                    <a:pt x="1780" y="2278"/>
                    <a:pt x="1778" y="2276"/>
                  </a:cubicBezTo>
                  <a:cubicBezTo>
                    <a:pt x="1776" y="2274"/>
                    <a:pt x="1773" y="2271"/>
                    <a:pt x="1771" y="2268"/>
                  </a:cubicBezTo>
                  <a:cubicBezTo>
                    <a:pt x="1771" y="2268"/>
                    <a:pt x="1771" y="2267"/>
                    <a:pt x="1770" y="2267"/>
                  </a:cubicBezTo>
                  <a:cubicBezTo>
                    <a:pt x="1770" y="2266"/>
                    <a:pt x="1770" y="2266"/>
                    <a:pt x="1770" y="2266"/>
                  </a:cubicBezTo>
                  <a:cubicBezTo>
                    <a:pt x="1769" y="2265"/>
                    <a:pt x="1769" y="2265"/>
                    <a:pt x="1769" y="2265"/>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9" y="2264"/>
                    <a:pt x="1769" y="2264"/>
                  </a:cubicBezTo>
                  <a:cubicBezTo>
                    <a:pt x="1769" y="2264"/>
                    <a:pt x="1768" y="2263"/>
                    <a:pt x="1768" y="2263"/>
                  </a:cubicBezTo>
                  <a:cubicBezTo>
                    <a:pt x="1767" y="2261"/>
                    <a:pt x="1767" y="2259"/>
                    <a:pt x="1766" y="2257"/>
                  </a:cubicBezTo>
                  <a:cubicBezTo>
                    <a:pt x="1765" y="2253"/>
                    <a:pt x="1764" y="2248"/>
                    <a:pt x="1763" y="2243"/>
                  </a:cubicBezTo>
                  <a:cubicBezTo>
                    <a:pt x="1763" y="2244"/>
                    <a:pt x="1763" y="2244"/>
                    <a:pt x="1764" y="2244"/>
                  </a:cubicBezTo>
                  <a:cubicBezTo>
                    <a:pt x="1765" y="2245"/>
                    <a:pt x="1766" y="2247"/>
                    <a:pt x="1768" y="2248"/>
                  </a:cubicBezTo>
                  <a:cubicBezTo>
                    <a:pt x="1769" y="2249"/>
                    <a:pt x="1771" y="2250"/>
                    <a:pt x="1773" y="2251"/>
                  </a:cubicBezTo>
                  <a:cubicBezTo>
                    <a:pt x="1773" y="2252"/>
                    <a:pt x="1774" y="2252"/>
                    <a:pt x="1775" y="2252"/>
                  </a:cubicBezTo>
                  <a:cubicBezTo>
                    <a:pt x="1776" y="2253"/>
                    <a:pt x="1777" y="2253"/>
                    <a:pt x="1778" y="2253"/>
                  </a:cubicBezTo>
                  <a:cubicBezTo>
                    <a:pt x="1780" y="2254"/>
                    <a:pt x="1781" y="2254"/>
                    <a:pt x="1783" y="2254"/>
                  </a:cubicBezTo>
                  <a:cubicBezTo>
                    <a:pt x="1785" y="2254"/>
                    <a:pt x="1786" y="2254"/>
                    <a:pt x="1787" y="2254"/>
                  </a:cubicBezTo>
                  <a:cubicBezTo>
                    <a:pt x="1788" y="2254"/>
                    <a:pt x="1789" y="2254"/>
                    <a:pt x="1789" y="2254"/>
                  </a:cubicBezTo>
                  <a:cubicBezTo>
                    <a:pt x="1790" y="2254"/>
                    <a:pt x="1791" y="2254"/>
                    <a:pt x="1791" y="2253"/>
                  </a:cubicBezTo>
                  <a:cubicBezTo>
                    <a:pt x="1792" y="2253"/>
                    <a:pt x="1792" y="2253"/>
                    <a:pt x="1793" y="2253"/>
                  </a:cubicBezTo>
                  <a:cubicBezTo>
                    <a:pt x="1793" y="2253"/>
                    <a:pt x="1794" y="2252"/>
                    <a:pt x="1794" y="2252"/>
                  </a:cubicBezTo>
                  <a:cubicBezTo>
                    <a:pt x="1795" y="2252"/>
                    <a:pt x="1795" y="2252"/>
                    <a:pt x="1796" y="2251"/>
                  </a:cubicBezTo>
                  <a:cubicBezTo>
                    <a:pt x="1796" y="2251"/>
                    <a:pt x="1796" y="2251"/>
                    <a:pt x="1796" y="2251"/>
                  </a:cubicBezTo>
                  <a:cubicBezTo>
                    <a:pt x="1796" y="2251"/>
                    <a:pt x="1796" y="2251"/>
                    <a:pt x="1796" y="2251"/>
                  </a:cubicBezTo>
                  <a:cubicBezTo>
                    <a:pt x="1795" y="2251"/>
                    <a:pt x="1794" y="2251"/>
                    <a:pt x="1794" y="2251"/>
                  </a:cubicBezTo>
                  <a:cubicBezTo>
                    <a:pt x="1793" y="2251"/>
                    <a:pt x="1793" y="2251"/>
                    <a:pt x="1792" y="2251"/>
                  </a:cubicBezTo>
                  <a:cubicBezTo>
                    <a:pt x="1792" y="2250"/>
                    <a:pt x="1792" y="2250"/>
                    <a:pt x="1791" y="2250"/>
                  </a:cubicBezTo>
                  <a:cubicBezTo>
                    <a:pt x="1791" y="2250"/>
                    <a:pt x="1790" y="2250"/>
                    <a:pt x="1789" y="2250"/>
                  </a:cubicBezTo>
                  <a:cubicBezTo>
                    <a:pt x="1789" y="2250"/>
                    <a:pt x="1788" y="2250"/>
                    <a:pt x="1788" y="2250"/>
                  </a:cubicBezTo>
                  <a:cubicBezTo>
                    <a:pt x="1787" y="2249"/>
                    <a:pt x="1785" y="2249"/>
                    <a:pt x="1784" y="2248"/>
                  </a:cubicBezTo>
                  <a:cubicBezTo>
                    <a:pt x="1783" y="2248"/>
                    <a:pt x="1782" y="2247"/>
                    <a:pt x="1780" y="2247"/>
                  </a:cubicBezTo>
                  <a:cubicBezTo>
                    <a:pt x="1779" y="2246"/>
                    <a:pt x="1778" y="2245"/>
                    <a:pt x="1776" y="2244"/>
                  </a:cubicBezTo>
                  <a:cubicBezTo>
                    <a:pt x="1775" y="2244"/>
                    <a:pt x="1774" y="2243"/>
                    <a:pt x="1773" y="2242"/>
                  </a:cubicBezTo>
                  <a:cubicBezTo>
                    <a:pt x="1772" y="2241"/>
                    <a:pt x="1770" y="2240"/>
                    <a:pt x="1769" y="2239"/>
                  </a:cubicBezTo>
                  <a:cubicBezTo>
                    <a:pt x="1768" y="2238"/>
                    <a:pt x="1767" y="2237"/>
                    <a:pt x="1766" y="2236"/>
                  </a:cubicBezTo>
                  <a:cubicBezTo>
                    <a:pt x="1765" y="2234"/>
                    <a:pt x="1764" y="2233"/>
                    <a:pt x="1764" y="2232"/>
                  </a:cubicBezTo>
                  <a:cubicBezTo>
                    <a:pt x="1763" y="2231"/>
                    <a:pt x="1762" y="2230"/>
                    <a:pt x="1762" y="2229"/>
                  </a:cubicBezTo>
                  <a:cubicBezTo>
                    <a:pt x="1761" y="2228"/>
                    <a:pt x="1761" y="2228"/>
                    <a:pt x="1761" y="2227"/>
                  </a:cubicBezTo>
                  <a:cubicBezTo>
                    <a:pt x="1761" y="2227"/>
                    <a:pt x="1761" y="2227"/>
                    <a:pt x="1761" y="2227"/>
                  </a:cubicBezTo>
                  <a:cubicBezTo>
                    <a:pt x="1760" y="2222"/>
                    <a:pt x="1759" y="2217"/>
                    <a:pt x="1758" y="2211"/>
                  </a:cubicBezTo>
                  <a:cubicBezTo>
                    <a:pt x="1758" y="2208"/>
                    <a:pt x="1758" y="2206"/>
                    <a:pt x="1757" y="2203"/>
                  </a:cubicBezTo>
                  <a:cubicBezTo>
                    <a:pt x="1757" y="2200"/>
                    <a:pt x="1756" y="2198"/>
                    <a:pt x="1756" y="2195"/>
                  </a:cubicBezTo>
                  <a:cubicBezTo>
                    <a:pt x="1755" y="2192"/>
                    <a:pt x="1755" y="2189"/>
                    <a:pt x="1754" y="2187"/>
                  </a:cubicBezTo>
                  <a:cubicBezTo>
                    <a:pt x="1753" y="2184"/>
                    <a:pt x="1752" y="2181"/>
                    <a:pt x="1750" y="2179"/>
                  </a:cubicBezTo>
                  <a:cubicBezTo>
                    <a:pt x="1749" y="2178"/>
                    <a:pt x="1749" y="2178"/>
                    <a:pt x="1749" y="2178"/>
                  </a:cubicBezTo>
                  <a:cubicBezTo>
                    <a:pt x="1749" y="2177"/>
                    <a:pt x="1749" y="2177"/>
                    <a:pt x="1749" y="2177"/>
                  </a:cubicBezTo>
                  <a:cubicBezTo>
                    <a:pt x="1748" y="2177"/>
                    <a:pt x="1748" y="2176"/>
                    <a:pt x="1747" y="2175"/>
                  </a:cubicBezTo>
                  <a:cubicBezTo>
                    <a:pt x="1747" y="2175"/>
                    <a:pt x="1747" y="2175"/>
                    <a:pt x="1747" y="2175"/>
                  </a:cubicBezTo>
                  <a:cubicBezTo>
                    <a:pt x="1746" y="2175"/>
                    <a:pt x="1746" y="2175"/>
                    <a:pt x="1746" y="2175"/>
                  </a:cubicBezTo>
                  <a:cubicBezTo>
                    <a:pt x="1746" y="2174"/>
                    <a:pt x="1746" y="2174"/>
                    <a:pt x="1746" y="2174"/>
                  </a:cubicBezTo>
                  <a:cubicBezTo>
                    <a:pt x="1746" y="2174"/>
                    <a:pt x="1746" y="2174"/>
                    <a:pt x="1746" y="2174"/>
                  </a:cubicBezTo>
                  <a:cubicBezTo>
                    <a:pt x="1746" y="2174"/>
                    <a:pt x="1746" y="2174"/>
                    <a:pt x="1746" y="2174"/>
                  </a:cubicBezTo>
                  <a:cubicBezTo>
                    <a:pt x="1746" y="2174"/>
                    <a:pt x="1746" y="2174"/>
                    <a:pt x="1746" y="2174"/>
                  </a:cubicBezTo>
                  <a:cubicBezTo>
                    <a:pt x="1745" y="2174"/>
                    <a:pt x="1745" y="2174"/>
                    <a:pt x="1745" y="2174"/>
                  </a:cubicBezTo>
                  <a:cubicBezTo>
                    <a:pt x="1745" y="2173"/>
                    <a:pt x="1745" y="2173"/>
                    <a:pt x="1745" y="2173"/>
                  </a:cubicBezTo>
                  <a:cubicBezTo>
                    <a:pt x="1744" y="2173"/>
                    <a:pt x="1744" y="2173"/>
                    <a:pt x="1744" y="2173"/>
                  </a:cubicBezTo>
                  <a:cubicBezTo>
                    <a:pt x="1742" y="2171"/>
                    <a:pt x="1739" y="2170"/>
                    <a:pt x="1737" y="2169"/>
                  </a:cubicBezTo>
                  <a:cubicBezTo>
                    <a:pt x="1732" y="2167"/>
                    <a:pt x="1728" y="2166"/>
                    <a:pt x="1724" y="2165"/>
                  </a:cubicBezTo>
                  <a:cubicBezTo>
                    <a:pt x="1722" y="2164"/>
                    <a:pt x="1721" y="2164"/>
                    <a:pt x="1719" y="2163"/>
                  </a:cubicBezTo>
                  <a:cubicBezTo>
                    <a:pt x="1718" y="2163"/>
                    <a:pt x="1717" y="2162"/>
                    <a:pt x="1717" y="2162"/>
                  </a:cubicBezTo>
                  <a:cubicBezTo>
                    <a:pt x="1716" y="2161"/>
                    <a:pt x="1715" y="2161"/>
                    <a:pt x="1715" y="2161"/>
                  </a:cubicBezTo>
                  <a:cubicBezTo>
                    <a:pt x="1715" y="2161"/>
                    <a:pt x="1715" y="2161"/>
                    <a:pt x="1715" y="2161"/>
                  </a:cubicBezTo>
                  <a:cubicBezTo>
                    <a:pt x="1717" y="2161"/>
                    <a:pt x="1719" y="2161"/>
                    <a:pt x="1721" y="2161"/>
                  </a:cubicBezTo>
                  <a:cubicBezTo>
                    <a:pt x="1766" y="2162"/>
                    <a:pt x="1797" y="2191"/>
                    <a:pt x="1818" y="2228"/>
                  </a:cubicBezTo>
                  <a:cubicBezTo>
                    <a:pt x="1818" y="2229"/>
                    <a:pt x="1819" y="2232"/>
                    <a:pt x="1820" y="2236"/>
                  </a:cubicBezTo>
                  <a:cubicBezTo>
                    <a:pt x="1820" y="2238"/>
                    <a:pt x="1821" y="2242"/>
                    <a:pt x="1822" y="2246"/>
                  </a:cubicBezTo>
                  <a:cubicBezTo>
                    <a:pt x="1823" y="2249"/>
                    <a:pt x="1823" y="2254"/>
                    <a:pt x="1824" y="2259"/>
                  </a:cubicBezTo>
                  <a:cubicBezTo>
                    <a:pt x="1824" y="2263"/>
                    <a:pt x="1824" y="2269"/>
                    <a:pt x="1824" y="2274"/>
                  </a:cubicBezTo>
                  <a:cubicBezTo>
                    <a:pt x="1824" y="2275"/>
                    <a:pt x="1824" y="2275"/>
                    <a:pt x="1824" y="2276"/>
                  </a:cubicBezTo>
                  <a:cubicBezTo>
                    <a:pt x="1824" y="2277"/>
                    <a:pt x="1823" y="2277"/>
                    <a:pt x="1823" y="2278"/>
                  </a:cubicBezTo>
                  <a:cubicBezTo>
                    <a:pt x="1823" y="2279"/>
                    <a:pt x="1823" y="2279"/>
                    <a:pt x="1823" y="2280"/>
                  </a:cubicBezTo>
                  <a:cubicBezTo>
                    <a:pt x="1823" y="2280"/>
                    <a:pt x="1823" y="2281"/>
                    <a:pt x="1823" y="2281"/>
                  </a:cubicBezTo>
                  <a:cubicBezTo>
                    <a:pt x="1823" y="2282"/>
                    <a:pt x="1823" y="2282"/>
                    <a:pt x="1823" y="2282"/>
                  </a:cubicBezTo>
                  <a:cubicBezTo>
                    <a:pt x="1822" y="2285"/>
                    <a:pt x="1821" y="2288"/>
                    <a:pt x="1820" y="2291"/>
                  </a:cubicBezTo>
                  <a:cubicBezTo>
                    <a:pt x="1819" y="2293"/>
                    <a:pt x="1818" y="2296"/>
                    <a:pt x="1817" y="2299"/>
                  </a:cubicBezTo>
                  <a:cubicBezTo>
                    <a:pt x="1816" y="2302"/>
                    <a:pt x="1815" y="2305"/>
                    <a:pt x="1814" y="2308"/>
                  </a:cubicBezTo>
                  <a:cubicBezTo>
                    <a:pt x="1814" y="2310"/>
                    <a:pt x="1813" y="2311"/>
                    <a:pt x="1813" y="2313"/>
                  </a:cubicBezTo>
                  <a:cubicBezTo>
                    <a:pt x="1812" y="2315"/>
                    <a:pt x="1812" y="2316"/>
                    <a:pt x="1811" y="2318"/>
                  </a:cubicBezTo>
                  <a:cubicBezTo>
                    <a:pt x="1811" y="2319"/>
                    <a:pt x="1810" y="2321"/>
                    <a:pt x="1810" y="2323"/>
                  </a:cubicBezTo>
                  <a:cubicBezTo>
                    <a:pt x="1809" y="2328"/>
                    <a:pt x="1809" y="2328"/>
                    <a:pt x="1809" y="2328"/>
                  </a:cubicBezTo>
                  <a:cubicBezTo>
                    <a:pt x="1809" y="2329"/>
                    <a:pt x="1808" y="2331"/>
                    <a:pt x="1808" y="2332"/>
                  </a:cubicBezTo>
                  <a:cubicBezTo>
                    <a:pt x="1808" y="2334"/>
                    <a:pt x="1808" y="2336"/>
                    <a:pt x="1807" y="2337"/>
                  </a:cubicBezTo>
                  <a:cubicBezTo>
                    <a:pt x="1807" y="2339"/>
                    <a:pt x="1807" y="2341"/>
                    <a:pt x="1807" y="2342"/>
                  </a:cubicBezTo>
                  <a:cubicBezTo>
                    <a:pt x="1806" y="2344"/>
                    <a:pt x="1806" y="2346"/>
                    <a:pt x="1806" y="2347"/>
                  </a:cubicBezTo>
                  <a:cubicBezTo>
                    <a:pt x="1806" y="2349"/>
                    <a:pt x="1806" y="2350"/>
                    <a:pt x="1806" y="2352"/>
                  </a:cubicBezTo>
                  <a:cubicBezTo>
                    <a:pt x="1806" y="2354"/>
                    <a:pt x="1806" y="2355"/>
                    <a:pt x="1805" y="2357"/>
                  </a:cubicBezTo>
                  <a:cubicBezTo>
                    <a:pt x="1805" y="2359"/>
                    <a:pt x="1805" y="2360"/>
                    <a:pt x="1805" y="2362"/>
                  </a:cubicBezTo>
                  <a:cubicBezTo>
                    <a:pt x="1805" y="2363"/>
                    <a:pt x="1805" y="2365"/>
                    <a:pt x="1805" y="2366"/>
                  </a:cubicBezTo>
                  <a:cubicBezTo>
                    <a:pt x="1805" y="2373"/>
                    <a:pt x="1806" y="2379"/>
                    <a:pt x="1806" y="2384"/>
                  </a:cubicBezTo>
                  <a:cubicBezTo>
                    <a:pt x="1806" y="2386"/>
                    <a:pt x="1807" y="2387"/>
                    <a:pt x="1807" y="2389"/>
                  </a:cubicBezTo>
                  <a:cubicBezTo>
                    <a:pt x="1807" y="2390"/>
                    <a:pt x="1807" y="2391"/>
                    <a:pt x="1807" y="2393"/>
                  </a:cubicBezTo>
                  <a:cubicBezTo>
                    <a:pt x="1808" y="2395"/>
                    <a:pt x="1808" y="2398"/>
                    <a:pt x="1809" y="2400"/>
                  </a:cubicBezTo>
                  <a:cubicBezTo>
                    <a:pt x="1810" y="2405"/>
                    <a:pt x="1811" y="2410"/>
                    <a:pt x="1812" y="2413"/>
                  </a:cubicBezTo>
                  <a:cubicBezTo>
                    <a:pt x="1813" y="2417"/>
                    <a:pt x="1814" y="2421"/>
                    <a:pt x="1815" y="2423"/>
                  </a:cubicBezTo>
                  <a:cubicBezTo>
                    <a:pt x="1816" y="2425"/>
                    <a:pt x="1816" y="2426"/>
                    <a:pt x="1817" y="2427"/>
                  </a:cubicBezTo>
                  <a:cubicBezTo>
                    <a:pt x="1817" y="2428"/>
                    <a:pt x="1817" y="2429"/>
                    <a:pt x="1818" y="2429"/>
                  </a:cubicBezTo>
                  <a:cubicBezTo>
                    <a:pt x="1818" y="2431"/>
                    <a:pt x="1819" y="2432"/>
                    <a:pt x="1819" y="2432"/>
                  </a:cubicBezTo>
                  <a:cubicBezTo>
                    <a:pt x="1819" y="2432"/>
                    <a:pt x="1818" y="2431"/>
                    <a:pt x="1818" y="2429"/>
                  </a:cubicBezTo>
                  <a:cubicBezTo>
                    <a:pt x="1818" y="2428"/>
                    <a:pt x="1817" y="2426"/>
                    <a:pt x="1817" y="2423"/>
                  </a:cubicBezTo>
                  <a:cubicBezTo>
                    <a:pt x="1817" y="2421"/>
                    <a:pt x="1816" y="2420"/>
                    <a:pt x="1816" y="2418"/>
                  </a:cubicBezTo>
                  <a:cubicBezTo>
                    <a:pt x="1816" y="2417"/>
                    <a:pt x="1816" y="2416"/>
                    <a:pt x="1815" y="2416"/>
                  </a:cubicBezTo>
                  <a:cubicBezTo>
                    <a:pt x="1815" y="2415"/>
                    <a:pt x="1815" y="2414"/>
                    <a:pt x="1815" y="2413"/>
                  </a:cubicBezTo>
                  <a:cubicBezTo>
                    <a:pt x="1815" y="2411"/>
                    <a:pt x="1814" y="2409"/>
                    <a:pt x="1814" y="2406"/>
                  </a:cubicBezTo>
                  <a:cubicBezTo>
                    <a:pt x="1814" y="2404"/>
                    <a:pt x="1814" y="2402"/>
                    <a:pt x="1813" y="2400"/>
                  </a:cubicBezTo>
                  <a:cubicBezTo>
                    <a:pt x="1813" y="2397"/>
                    <a:pt x="1813" y="2395"/>
                    <a:pt x="1813" y="2392"/>
                  </a:cubicBezTo>
                  <a:cubicBezTo>
                    <a:pt x="1813" y="2389"/>
                    <a:pt x="1812" y="2387"/>
                    <a:pt x="1812" y="2384"/>
                  </a:cubicBezTo>
                  <a:cubicBezTo>
                    <a:pt x="1812" y="2378"/>
                    <a:pt x="1812" y="2373"/>
                    <a:pt x="1812" y="2367"/>
                  </a:cubicBezTo>
                  <a:cubicBezTo>
                    <a:pt x="1812" y="2365"/>
                    <a:pt x="1812" y="2364"/>
                    <a:pt x="1812" y="2362"/>
                  </a:cubicBezTo>
                  <a:cubicBezTo>
                    <a:pt x="1813" y="2360"/>
                    <a:pt x="1813" y="2359"/>
                    <a:pt x="1813" y="2357"/>
                  </a:cubicBezTo>
                  <a:cubicBezTo>
                    <a:pt x="1813" y="2354"/>
                    <a:pt x="1813" y="2351"/>
                    <a:pt x="1814" y="2348"/>
                  </a:cubicBezTo>
                  <a:cubicBezTo>
                    <a:pt x="1814" y="2346"/>
                    <a:pt x="1814" y="2345"/>
                    <a:pt x="1814" y="2343"/>
                  </a:cubicBezTo>
                  <a:cubicBezTo>
                    <a:pt x="1815" y="2342"/>
                    <a:pt x="1815" y="2340"/>
                    <a:pt x="1815" y="2339"/>
                  </a:cubicBezTo>
                  <a:cubicBezTo>
                    <a:pt x="1815" y="2337"/>
                    <a:pt x="1816" y="2335"/>
                    <a:pt x="1816" y="2334"/>
                  </a:cubicBezTo>
                  <a:cubicBezTo>
                    <a:pt x="1816" y="2332"/>
                    <a:pt x="1816" y="2331"/>
                    <a:pt x="1817" y="2329"/>
                  </a:cubicBezTo>
                  <a:cubicBezTo>
                    <a:pt x="1818" y="2324"/>
                    <a:pt x="1818" y="2324"/>
                    <a:pt x="1818" y="2324"/>
                  </a:cubicBezTo>
                  <a:cubicBezTo>
                    <a:pt x="1818" y="2323"/>
                    <a:pt x="1819" y="2321"/>
                    <a:pt x="1819" y="2320"/>
                  </a:cubicBezTo>
                  <a:cubicBezTo>
                    <a:pt x="1820" y="2318"/>
                    <a:pt x="1820" y="2318"/>
                    <a:pt x="1820" y="2318"/>
                  </a:cubicBezTo>
                  <a:cubicBezTo>
                    <a:pt x="1820" y="2317"/>
                    <a:pt x="1820" y="2316"/>
                    <a:pt x="1820" y="2315"/>
                  </a:cubicBezTo>
                  <a:cubicBezTo>
                    <a:pt x="1821" y="2314"/>
                    <a:pt x="1821" y="2312"/>
                    <a:pt x="1821" y="2311"/>
                  </a:cubicBezTo>
                  <a:cubicBezTo>
                    <a:pt x="1823" y="2305"/>
                    <a:pt x="1825" y="2299"/>
                    <a:pt x="1827" y="2292"/>
                  </a:cubicBezTo>
                  <a:cubicBezTo>
                    <a:pt x="1828" y="2289"/>
                    <a:pt x="1829" y="2286"/>
                    <a:pt x="1829" y="2283"/>
                  </a:cubicBezTo>
                  <a:cubicBezTo>
                    <a:pt x="1829" y="2282"/>
                    <a:pt x="1829" y="2282"/>
                    <a:pt x="1829" y="2282"/>
                  </a:cubicBezTo>
                  <a:cubicBezTo>
                    <a:pt x="1829" y="2282"/>
                    <a:pt x="1829" y="2281"/>
                    <a:pt x="1829" y="2281"/>
                  </a:cubicBezTo>
                  <a:cubicBezTo>
                    <a:pt x="1829" y="2280"/>
                    <a:pt x="1829" y="2279"/>
                    <a:pt x="1830" y="2279"/>
                  </a:cubicBezTo>
                  <a:cubicBezTo>
                    <a:pt x="1830" y="2277"/>
                    <a:pt x="1830" y="2276"/>
                    <a:pt x="1830" y="2274"/>
                  </a:cubicBezTo>
                  <a:cubicBezTo>
                    <a:pt x="1830" y="2268"/>
                    <a:pt x="1829" y="2263"/>
                    <a:pt x="1828" y="2258"/>
                  </a:cubicBezTo>
                  <a:cubicBezTo>
                    <a:pt x="1827" y="2253"/>
                    <a:pt x="1826" y="2249"/>
                    <a:pt x="1825" y="2245"/>
                  </a:cubicBezTo>
                  <a:cubicBezTo>
                    <a:pt x="1824" y="2241"/>
                    <a:pt x="1822" y="2238"/>
                    <a:pt x="1821" y="2235"/>
                  </a:cubicBezTo>
                  <a:cubicBezTo>
                    <a:pt x="1820" y="2232"/>
                    <a:pt x="1819" y="2230"/>
                    <a:pt x="1819" y="2229"/>
                  </a:cubicBezTo>
                  <a:cubicBezTo>
                    <a:pt x="1819" y="2229"/>
                    <a:pt x="1819" y="2229"/>
                    <a:pt x="1819" y="2229"/>
                  </a:cubicBezTo>
                  <a:cubicBezTo>
                    <a:pt x="1824" y="2238"/>
                    <a:pt x="1828" y="2248"/>
                    <a:pt x="1832" y="2257"/>
                  </a:cubicBezTo>
                  <a:cubicBezTo>
                    <a:pt x="1832" y="2258"/>
                    <a:pt x="1832" y="2258"/>
                    <a:pt x="1833" y="2259"/>
                  </a:cubicBezTo>
                  <a:cubicBezTo>
                    <a:pt x="1833" y="2260"/>
                    <a:pt x="1833" y="2261"/>
                    <a:pt x="1833" y="2263"/>
                  </a:cubicBezTo>
                  <a:cubicBezTo>
                    <a:pt x="1833" y="2263"/>
                    <a:pt x="1833" y="2264"/>
                    <a:pt x="1834" y="2265"/>
                  </a:cubicBezTo>
                  <a:cubicBezTo>
                    <a:pt x="1834" y="2267"/>
                    <a:pt x="1834" y="2267"/>
                    <a:pt x="1834" y="2267"/>
                  </a:cubicBezTo>
                  <a:cubicBezTo>
                    <a:pt x="1834" y="2270"/>
                    <a:pt x="1835" y="2273"/>
                    <a:pt x="1835" y="2276"/>
                  </a:cubicBezTo>
                  <a:cubicBezTo>
                    <a:pt x="1835" y="2278"/>
                    <a:pt x="1836" y="2281"/>
                    <a:pt x="1836" y="2284"/>
                  </a:cubicBezTo>
                  <a:cubicBezTo>
                    <a:pt x="1836" y="2286"/>
                    <a:pt x="1836" y="2287"/>
                    <a:pt x="1836" y="2289"/>
                  </a:cubicBezTo>
                  <a:cubicBezTo>
                    <a:pt x="1836" y="2290"/>
                    <a:pt x="1837" y="2292"/>
                    <a:pt x="1837" y="2293"/>
                  </a:cubicBezTo>
                  <a:cubicBezTo>
                    <a:pt x="1838" y="2305"/>
                    <a:pt x="1838" y="2317"/>
                    <a:pt x="1838" y="2329"/>
                  </a:cubicBezTo>
                  <a:cubicBezTo>
                    <a:pt x="1839" y="2341"/>
                    <a:pt x="1839" y="2353"/>
                    <a:pt x="1840" y="2365"/>
                  </a:cubicBezTo>
                  <a:cubicBezTo>
                    <a:pt x="1840" y="2371"/>
                    <a:pt x="1840" y="2377"/>
                    <a:pt x="1841" y="2383"/>
                  </a:cubicBezTo>
                  <a:cubicBezTo>
                    <a:pt x="1841" y="2386"/>
                    <a:pt x="1841" y="2389"/>
                    <a:pt x="1842" y="2392"/>
                  </a:cubicBezTo>
                  <a:cubicBezTo>
                    <a:pt x="1842" y="2393"/>
                    <a:pt x="1842" y="2393"/>
                    <a:pt x="1842" y="2394"/>
                  </a:cubicBezTo>
                  <a:cubicBezTo>
                    <a:pt x="1842" y="2395"/>
                    <a:pt x="1842" y="2396"/>
                    <a:pt x="1842" y="2396"/>
                  </a:cubicBezTo>
                  <a:cubicBezTo>
                    <a:pt x="1842" y="2398"/>
                    <a:pt x="1842" y="2399"/>
                    <a:pt x="1843" y="2400"/>
                  </a:cubicBezTo>
                  <a:cubicBezTo>
                    <a:pt x="1844" y="2412"/>
                    <a:pt x="1846" y="2423"/>
                    <a:pt x="1849" y="2433"/>
                  </a:cubicBezTo>
                  <a:cubicBezTo>
                    <a:pt x="1850" y="2438"/>
                    <a:pt x="1851" y="2443"/>
                    <a:pt x="1853" y="2448"/>
                  </a:cubicBezTo>
                  <a:cubicBezTo>
                    <a:pt x="1854" y="2450"/>
                    <a:pt x="1855" y="2453"/>
                    <a:pt x="1856" y="2455"/>
                  </a:cubicBezTo>
                  <a:cubicBezTo>
                    <a:pt x="1856" y="2456"/>
                    <a:pt x="1856" y="2457"/>
                    <a:pt x="1857" y="2458"/>
                  </a:cubicBezTo>
                  <a:cubicBezTo>
                    <a:pt x="1857" y="2459"/>
                    <a:pt x="1858" y="2460"/>
                    <a:pt x="1858" y="2461"/>
                  </a:cubicBezTo>
                  <a:cubicBezTo>
                    <a:pt x="1860" y="2466"/>
                    <a:pt x="1862" y="2470"/>
                    <a:pt x="1864" y="2473"/>
                  </a:cubicBezTo>
                  <a:cubicBezTo>
                    <a:pt x="1865" y="2475"/>
                    <a:pt x="1866" y="2477"/>
                    <a:pt x="1867" y="2479"/>
                  </a:cubicBezTo>
                  <a:cubicBezTo>
                    <a:pt x="1867" y="2479"/>
                    <a:pt x="1867" y="2479"/>
                    <a:pt x="1868" y="2480"/>
                  </a:cubicBezTo>
                  <a:cubicBezTo>
                    <a:pt x="1868" y="2480"/>
                    <a:pt x="1868" y="2481"/>
                    <a:pt x="1868" y="2481"/>
                  </a:cubicBezTo>
                  <a:cubicBezTo>
                    <a:pt x="1869" y="2482"/>
                    <a:pt x="1869" y="2483"/>
                    <a:pt x="1870" y="2484"/>
                  </a:cubicBezTo>
                  <a:cubicBezTo>
                    <a:pt x="1872" y="2487"/>
                    <a:pt x="1874" y="2490"/>
                    <a:pt x="1876" y="2492"/>
                  </a:cubicBezTo>
                  <a:cubicBezTo>
                    <a:pt x="1877" y="2493"/>
                    <a:pt x="1878" y="2495"/>
                    <a:pt x="1879" y="2496"/>
                  </a:cubicBezTo>
                  <a:cubicBezTo>
                    <a:pt x="1880" y="2497"/>
                    <a:pt x="1881" y="2498"/>
                    <a:pt x="1882" y="2499"/>
                  </a:cubicBezTo>
                  <a:cubicBezTo>
                    <a:pt x="1885" y="2503"/>
                    <a:pt x="1888" y="2506"/>
                    <a:pt x="1890" y="2508"/>
                  </a:cubicBezTo>
                  <a:cubicBezTo>
                    <a:pt x="1892" y="2510"/>
                    <a:pt x="1894" y="2511"/>
                    <a:pt x="1894" y="2511"/>
                  </a:cubicBezTo>
                  <a:cubicBezTo>
                    <a:pt x="1894" y="2511"/>
                    <a:pt x="1893" y="2510"/>
                    <a:pt x="1891" y="2507"/>
                  </a:cubicBezTo>
                  <a:cubicBezTo>
                    <a:pt x="1890" y="2507"/>
                    <a:pt x="1890" y="2506"/>
                    <a:pt x="1889" y="2506"/>
                  </a:cubicBezTo>
                  <a:cubicBezTo>
                    <a:pt x="1889" y="2505"/>
                    <a:pt x="1888" y="2505"/>
                    <a:pt x="1888" y="2505"/>
                  </a:cubicBezTo>
                  <a:cubicBezTo>
                    <a:pt x="1888" y="2504"/>
                    <a:pt x="1888" y="2504"/>
                    <a:pt x="1887" y="2504"/>
                  </a:cubicBezTo>
                  <a:cubicBezTo>
                    <a:pt x="1887" y="2503"/>
                    <a:pt x="1886" y="2502"/>
                    <a:pt x="1885" y="2501"/>
                  </a:cubicBezTo>
                  <a:cubicBezTo>
                    <a:pt x="1884" y="2500"/>
                    <a:pt x="1884" y="2499"/>
                    <a:pt x="1883" y="2498"/>
                  </a:cubicBezTo>
                  <a:cubicBezTo>
                    <a:pt x="1882" y="2497"/>
                    <a:pt x="1881" y="2496"/>
                    <a:pt x="1880" y="2495"/>
                  </a:cubicBezTo>
                  <a:cubicBezTo>
                    <a:pt x="1880" y="2493"/>
                    <a:pt x="1879" y="2492"/>
                    <a:pt x="1878" y="2491"/>
                  </a:cubicBezTo>
                  <a:cubicBezTo>
                    <a:pt x="1876" y="2488"/>
                    <a:pt x="1874" y="2485"/>
                    <a:pt x="1873" y="2482"/>
                  </a:cubicBezTo>
                  <a:cubicBezTo>
                    <a:pt x="1872" y="2481"/>
                    <a:pt x="1872" y="2480"/>
                    <a:pt x="1871" y="2480"/>
                  </a:cubicBezTo>
                  <a:cubicBezTo>
                    <a:pt x="1871" y="2479"/>
                    <a:pt x="1871" y="2479"/>
                    <a:pt x="1871" y="2478"/>
                  </a:cubicBezTo>
                  <a:cubicBezTo>
                    <a:pt x="1870" y="2478"/>
                    <a:pt x="1870" y="2477"/>
                    <a:pt x="1870" y="2477"/>
                  </a:cubicBezTo>
                  <a:cubicBezTo>
                    <a:pt x="1869" y="2475"/>
                    <a:pt x="1868" y="2473"/>
                    <a:pt x="1867" y="2472"/>
                  </a:cubicBezTo>
                  <a:cubicBezTo>
                    <a:pt x="1866" y="2468"/>
                    <a:pt x="1864" y="2464"/>
                    <a:pt x="1862" y="2460"/>
                  </a:cubicBezTo>
                  <a:cubicBezTo>
                    <a:pt x="1862" y="2459"/>
                    <a:pt x="1862" y="2458"/>
                    <a:pt x="1861" y="2456"/>
                  </a:cubicBezTo>
                  <a:cubicBezTo>
                    <a:pt x="1861" y="2455"/>
                    <a:pt x="1861" y="2454"/>
                    <a:pt x="1860" y="2453"/>
                  </a:cubicBezTo>
                  <a:cubicBezTo>
                    <a:pt x="1859" y="2451"/>
                    <a:pt x="1859" y="2449"/>
                    <a:pt x="1858" y="2446"/>
                  </a:cubicBezTo>
                  <a:cubicBezTo>
                    <a:pt x="1857" y="2442"/>
                    <a:pt x="1856" y="2437"/>
                    <a:pt x="1854" y="2432"/>
                  </a:cubicBezTo>
                  <a:cubicBezTo>
                    <a:pt x="1852" y="2422"/>
                    <a:pt x="1851" y="2411"/>
                    <a:pt x="1849" y="2400"/>
                  </a:cubicBezTo>
                  <a:cubicBezTo>
                    <a:pt x="1849" y="2392"/>
                    <a:pt x="1848" y="2384"/>
                    <a:pt x="1848" y="2377"/>
                  </a:cubicBezTo>
                  <a:cubicBezTo>
                    <a:pt x="1848" y="2377"/>
                    <a:pt x="1848" y="2378"/>
                    <a:pt x="1848" y="2378"/>
                  </a:cubicBezTo>
                  <a:cubicBezTo>
                    <a:pt x="1849" y="2380"/>
                    <a:pt x="1851" y="2383"/>
                    <a:pt x="1852" y="2385"/>
                  </a:cubicBezTo>
                  <a:cubicBezTo>
                    <a:pt x="1853" y="2386"/>
                    <a:pt x="1853" y="2388"/>
                    <a:pt x="1854" y="2389"/>
                  </a:cubicBezTo>
                  <a:cubicBezTo>
                    <a:pt x="1855" y="2390"/>
                    <a:pt x="1856" y="2391"/>
                    <a:pt x="1856" y="2392"/>
                  </a:cubicBezTo>
                  <a:cubicBezTo>
                    <a:pt x="1858" y="2395"/>
                    <a:pt x="1860" y="2397"/>
                    <a:pt x="1861" y="2400"/>
                  </a:cubicBezTo>
                  <a:cubicBezTo>
                    <a:pt x="1863" y="2402"/>
                    <a:pt x="1864" y="2404"/>
                    <a:pt x="1866" y="2406"/>
                  </a:cubicBezTo>
                  <a:cubicBezTo>
                    <a:pt x="1867" y="2408"/>
                    <a:pt x="1867" y="2409"/>
                    <a:pt x="1868" y="2410"/>
                  </a:cubicBezTo>
                  <a:cubicBezTo>
                    <a:pt x="1869" y="2411"/>
                    <a:pt x="1870" y="2412"/>
                    <a:pt x="1870" y="2413"/>
                  </a:cubicBezTo>
                  <a:cubicBezTo>
                    <a:pt x="1872" y="2415"/>
                    <a:pt x="1873" y="2418"/>
                    <a:pt x="1874" y="2420"/>
                  </a:cubicBezTo>
                  <a:cubicBezTo>
                    <a:pt x="1874" y="2420"/>
                    <a:pt x="1875" y="2421"/>
                    <a:pt x="1875" y="2421"/>
                  </a:cubicBezTo>
                  <a:cubicBezTo>
                    <a:pt x="1875" y="2422"/>
                    <a:pt x="1875" y="2422"/>
                    <a:pt x="1876" y="2423"/>
                  </a:cubicBezTo>
                  <a:cubicBezTo>
                    <a:pt x="1876" y="2424"/>
                    <a:pt x="1876" y="2425"/>
                    <a:pt x="1877" y="2426"/>
                  </a:cubicBezTo>
                  <a:cubicBezTo>
                    <a:pt x="1877" y="2427"/>
                    <a:pt x="1878" y="2428"/>
                    <a:pt x="1878" y="2428"/>
                  </a:cubicBezTo>
                  <a:cubicBezTo>
                    <a:pt x="1878" y="2429"/>
                    <a:pt x="1878" y="2430"/>
                    <a:pt x="1879" y="2431"/>
                  </a:cubicBezTo>
                  <a:cubicBezTo>
                    <a:pt x="1879" y="2432"/>
                    <a:pt x="1879" y="2433"/>
                    <a:pt x="1879" y="2433"/>
                  </a:cubicBezTo>
                  <a:cubicBezTo>
                    <a:pt x="1880" y="2434"/>
                    <a:pt x="1880" y="2435"/>
                    <a:pt x="1880" y="2435"/>
                  </a:cubicBezTo>
                  <a:cubicBezTo>
                    <a:pt x="1880" y="2437"/>
                    <a:pt x="1880" y="2438"/>
                    <a:pt x="1880" y="2438"/>
                  </a:cubicBezTo>
                  <a:cubicBezTo>
                    <a:pt x="1881" y="2439"/>
                    <a:pt x="1881" y="2439"/>
                    <a:pt x="1881" y="2439"/>
                  </a:cubicBezTo>
                  <a:cubicBezTo>
                    <a:pt x="1881" y="2439"/>
                    <a:pt x="1881" y="2439"/>
                    <a:pt x="1881" y="2438"/>
                  </a:cubicBezTo>
                  <a:cubicBezTo>
                    <a:pt x="1881" y="2438"/>
                    <a:pt x="1881" y="2437"/>
                    <a:pt x="1881" y="2435"/>
                  </a:cubicBezTo>
                  <a:cubicBezTo>
                    <a:pt x="1882" y="2435"/>
                    <a:pt x="1882" y="2434"/>
                    <a:pt x="1882" y="2433"/>
                  </a:cubicBezTo>
                  <a:cubicBezTo>
                    <a:pt x="1882" y="2432"/>
                    <a:pt x="1882" y="2432"/>
                    <a:pt x="1882" y="2431"/>
                  </a:cubicBezTo>
                  <a:cubicBezTo>
                    <a:pt x="1882" y="2430"/>
                    <a:pt x="1882" y="2429"/>
                    <a:pt x="1882" y="2428"/>
                  </a:cubicBezTo>
                  <a:cubicBezTo>
                    <a:pt x="1882" y="2427"/>
                    <a:pt x="1881" y="2426"/>
                    <a:pt x="1881" y="2424"/>
                  </a:cubicBezTo>
                  <a:cubicBezTo>
                    <a:pt x="1881" y="2422"/>
                    <a:pt x="1880" y="2420"/>
                    <a:pt x="1880" y="2417"/>
                  </a:cubicBezTo>
                  <a:cubicBezTo>
                    <a:pt x="1879" y="2417"/>
                    <a:pt x="1879" y="2416"/>
                    <a:pt x="1879" y="2416"/>
                  </a:cubicBezTo>
                  <a:cubicBezTo>
                    <a:pt x="1879" y="2415"/>
                    <a:pt x="1878" y="2414"/>
                    <a:pt x="1878" y="2414"/>
                  </a:cubicBezTo>
                  <a:cubicBezTo>
                    <a:pt x="1878" y="2412"/>
                    <a:pt x="1877" y="2411"/>
                    <a:pt x="1876" y="2410"/>
                  </a:cubicBezTo>
                  <a:cubicBezTo>
                    <a:pt x="1875" y="2407"/>
                    <a:pt x="1874" y="2405"/>
                    <a:pt x="1872" y="2402"/>
                  </a:cubicBezTo>
                  <a:cubicBezTo>
                    <a:pt x="1871" y="2400"/>
                    <a:pt x="1869" y="2397"/>
                    <a:pt x="1868" y="2395"/>
                  </a:cubicBezTo>
                  <a:cubicBezTo>
                    <a:pt x="1866" y="2393"/>
                    <a:pt x="1864" y="2390"/>
                    <a:pt x="1863" y="2388"/>
                  </a:cubicBezTo>
                  <a:cubicBezTo>
                    <a:pt x="1861" y="2386"/>
                    <a:pt x="1860" y="2384"/>
                    <a:pt x="1858" y="2381"/>
                  </a:cubicBezTo>
                  <a:cubicBezTo>
                    <a:pt x="1856" y="2379"/>
                    <a:pt x="1855" y="2377"/>
                    <a:pt x="1854" y="2375"/>
                  </a:cubicBezTo>
                  <a:cubicBezTo>
                    <a:pt x="1852" y="2373"/>
                    <a:pt x="1851" y="2371"/>
                    <a:pt x="1850" y="2369"/>
                  </a:cubicBezTo>
                  <a:cubicBezTo>
                    <a:pt x="1849" y="2369"/>
                    <a:pt x="1849" y="2368"/>
                    <a:pt x="1848" y="2367"/>
                  </a:cubicBezTo>
                  <a:cubicBezTo>
                    <a:pt x="1848" y="2366"/>
                    <a:pt x="1848" y="2365"/>
                    <a:pt x="1847" y="2365"/>
                  </a:cubicBezTo>
                  <a:cubicBezTo>
                    <a:pt x="1847" y="2353"/>
                    <a:pt x="1847" y="2341"/>
                    <a:pt x="1846" y="2329"/>
                  </a:cubicBezTo>
                  <a:cubicBezTo>
                    <a:pt x="1846" y="2319"/>
                    <a:pt x="1846" y="2309"/>
                    <a:pt x="1845" y="2299"/>
                  </a:cubicBezTo>
                  <a:cubicBezTo>
                    <a:pt x="1846" y="2301"/>
                    <a:pt x="1846" y="2303"/>
                    <a:pt x="1847" y="2305"/>
                  </a:cubicBezTo>
                  <a:cubicBezTo>
                    <a:pt x="1848" y="2307"/>
                    <a:pt x="1850" y="2310"/>
                    <a:pt x="1851" y="2313"/>
                  </a:cubicBezTo>
                  <a:cubicBezTo>
                    <a:pt x="1852" y="2314"/>
                    <a:pt x="1852" y="2315"/>
                    <a:pt x="1853" y="2317"/>
                  </a:cubicBezTo>
                  <a:cubicBezTo>
                    <a:pt x="1854" y="2318"/>
                    <a:pt x="1854" y="2319"/>
                    <a:pt x="1855" y="2321"/>
                  </a:cubicBezTo>
                  <a:cubicBezTo>
                    <a:pt x="1857" y="2323"/>
                    <a:pt x="1858" y="2325"/>
                    <a:pt x="1859" y="2327"/>
                  </a:cubicBezTo>
                  <a:cubicBezTo>
                    <a:pt x="1860" y="2329"/>
                    <a:pt x="1861" y="2330"/>
                    <a:pt x="1862" y="2331"/>
                  </a:cubicBezTo>
                  <a:cubicBezTo>
                    <a:pt x="1862" y="2332"/>
                    <a:pt x="1863" y="2333"/>
                    <a:pt x="1864" y="2333"/>
                  </a:cubicBezTo>
                  <a:cubicBezTo>
                    <a:pt x="1864" y="2334"/>
                    <a:pt x="1865" y="2335"/>
                    <a:pt x="1866" y="2336"/>
                  </a:cubicBezTo>
                  <a:cubicBezTo>
                    <a:pt x="1866" y="2337"/>
                    <a:pt x="1867" y="2338"/>
                    <a:pt x="1868" y="2338"/>
                  </a:cubicBezTo>
                  <a:cubicBezTo>
                    <a:pt x="1869" y="2340"/>
                    <a:pt x="1870" y="2341"/>
                    <a:pt x="1871" y="2342"/>
                  </a:cubicBezTo>
                  <a:cubicBezTo>
                    <a:pt x="1872" y="2343"/>
                    <a:pt x="1872" y="2344"/>
                    <a:pt x="1873" y="2344"/>
                  </a:cubicBezTo>
                  <a:cubicBezTo>
                    <a:pt x="1873" y="2345"/>
                    <a:pt x="1874" y="2345"/>
                    <a:pt x="1874" y="2345"/>
                  </a:cubicBezTo>
                  <a:cubicBezTo>
                    <a:pt x="1874" y="2345"/>
                    <a:pt x="1874" y="2345"/>
                    <a:pt x="1873" y="2344"/>
                  </a:cubicBezTo>
                  <a:cubicBezTo>
                    <a:pt x="1873" y="2343"/>
                    <a:pt x="1873" y="2342"/>
                    <a:pt x="1872" y="2341"/>
                  </a:cubicBezTo>
                  <a:cubicBezTo>
                    <a:pt x="1872" y="2340"/>
                    <a:pt x="1871" y="2338"/>
                    <a:pt x="1870" y="2337"/>
                  </a:cubicBezTo>
                  <a:cubicBezTo>
                    <a:pt x="1869" y="2335"/>
                    <a:pt x="1869" y="2333"/>
                    <a:pt x="1868" y="2331"/>
                  </a:cubicBezTo>
                  <a:cubicBezTo>
                    <a:pt x="1867" y="2329"/>
                    <a:pt x="1866" y="2327"/>
                    <a:pt x="1865" y="2325"/>
                  </a:cubicBezTo>
                  <a:cubicBezTo>
                    <a:pt x="1864" y="2323"/>
                    <a:pt x="1864" y="2322"/>
                    <a:pt x="1863" y="2321"/>
                  </a:cubicBezTo>
                  <a:cubicBezTo>
                    <a:pt x="1863" y="2320"/>
                    <a:pt x="1862" y="2319"/>
                    <a:pt x="1861" y="2317"/>
                  </a:cubicBezTo>
                  <a:cubicBezTo>
                    <a:pt x="1860" y="2315"/>
                    <a:pt x="1859" y="2312"/>
                    <a:pt x="1858" y="2310"/>
                  </a:cubicBezTo>
                  <a:cubicBezTo>
                    <a:pt x="1857" y="2307"/>
                    <a:pt x="1856" y="2304"/>
                    <a:pt x="1854" y="2301"/>
                  </a:cubicBezTo>
                  <a:cubicBezTo>
                    <a:pt x="1853" y="2299"/>
                    <a:pt x="1852" y="2296"/>
                    <a:pt x="1851" y="2293"/>
                  </a:cubicBezTo>
                  <a:cubicBezTo>
                    <a:pt x="1850" y="2291"/>
                    <a:pt x="1849" y="2288"/>
                    <a:pt x="1848" y="2285"/>
                  </a:cubicBezTo>
                  <a:cubicBezTo>
                    <a:pt x="1847" y="2283"/>
                    <a:pt x="1846" y="2280"/>
                    <a:pt x="1845" y="2278"/>
                  </a:cubicBezTo>
                  <a:cubicBezTo>
                    <a:pt x="1844" y="2277"/>
                    <a:pt x="1844" y="2276"/>
                    <a:pt x="1844" y="2275"/>
                  </a:cubicBezTo>
                  <a:cubicBezTo>
                    <a:pt x="1841" y="2256"/>
                    <a:pt x="1837" y="2237"/>
                    <a:pt x="1829" y="2218"/>
                  </a:cubicBezTo>
                  <a:cubicBezTo>
                    <a:pt x="1830" y="2219"/>
                    <a:pt x="1831" y="2221"/>
                    <a:pt x="1832" y="2222"/>
                  </a:cubicBezTo>
                  <a:cubicBezTo>
                    <a:pt x="1835" y="2225"/>
                    <a:pt x="1837" y="2228"/>
                    <a:pt x="1840" y="2231"/>
                  </a:cubicBezTo>
                  <a:cubicBezTo>
                    <a:pt x="1845" y="2237"/>
                    <a:pt x="1850" y="2244"/>
                    <a:pt x="1855" y="2251"/>
                  </a:cubicBezTo>
                  <a:cubicBezTo>
                    <a:pt x="1856" y="2252"/>
                    <a:pt x="1858" y="2254"/>
                    <a:pt x="1859" y="2256"/>
                  </a:cubicBezTo>
                  <a:cubicBezTo>
                    <a:pt x="1860" y="2258"/>
                    <a:pt x="1861" y="2260"/>
                    <a:pt x="1863" y="2261"/>
                  </a:cubicBezTo>
                  <a:cubicBezTo>
                    <a:pt x="1863" y="2262"/>
                    <a:pt x="1864" y="2263"/>
                    <a:pt x="1864" y="2264"/>
                  </a:cubicBezTo>
                  <a:cubicBezTo>
                    <a:pt x="1865" y="2266"/>
                    <a:pt x="1865" y="2266"/>
                    <a:pt x="1865" y="2266"/>
                  </a:cubicBezTo>
                  <a:cubicBezTo>
                    <a:pt x="1866" y="2267"/>
                    <a:pt x="1866" y="2267"/>
                    <a:pt x="1866" y="2267"/>
                  </a:cubicBezTo>
                  <a:cubicBezTo>
                    <a:pt x="1867" y="2269"/>
                    <a:pt x="1869" y="2271"/>
                    <a:pt x="1870" y="2273"/>
                  </a:cubicBezTo>
                  <a:cubicBezTo>
                    <a:pt x="1870" y="2274"/>
                    <a:pt x="1871" y="2275"/>
                    <a:pt x="1872" y="2276"/>
                  </a:cubicBezTo>
                  <a:cubicBezTo>
                    <a:pt x="1872" y="2277"/>
                    <a:pt x="1873" y="2278"/>
                    <a:pt x="1873" y="2279"/>
                  </a:cubicBezTo>
                  <a:cubicBezTo>
                    <a:pt x="1874" y="2280"/>
                    <a:pt x="1875" y="2282"/>
                    <a:pt x="1877" y="2284"/>
                  </a:cubicBezTo>
                  <a:cubicBezTo>
                    <a:pt x="1878" y="2286"/>
                    <a:pt x="1879" y="2288"/>
                    <a:pt x="1880" y="2291"/>
                  </a:cubicBezTo>
                  <a:cubicBezTo>
                    <a:pt x="1881" y="2294"/>
                    <a:pt x="1881" y="2294"/>
                    <a:pt x="1881" y="2294"/>
                  </a:cubicBezTo>
                  <a:cubicBezTo>
                    <a:pt x="1882" y="2295"/>
                    <a:pt x="1882" y="2296"/>
                    <a:pt x="1883" y="2297"/>
                  </a:cubicBezTo>
                  <a:cubicBezTo>
                    <a:pt x="1884" y="2299"/>
                    <a:pt x="1885" y="2301"/>
                    <a:pt x="1886" y="2303"/>
                  </a:cubicBezTo>
                  <a:cubicBezTo>
                    <a:pt x="1886" y="2304"/>
                    <a:pt x="1886" y="2305"/>
                    <a:pt x="1887" y="2306"/>
                  </a:cubicBezTo>
                  <a:cubicBezTo>
                    <a:pt x="1888" y="2309"/>
                    <a:pt x="1888" y="2309"/>
                    <a:pt x="1888" y="2309"/>
                  </a:cubicBezTo>
                  <a:cubicBezTo>
                    <a:pt x="1889" y="2312"/>
                    <a:pt x="1889" y="2312"/>
                    <a:pt x="1889" y="2312"/>
                  </a:cubicBezTo>
                  <a:cubicBezTo>
                    <a:pt x="1890" y="2314"/>
                    <a:pt x="1890" y="2314"/>
                    <a:pt x="1890" y="2314"/>
                  </a:cubicBezTo>
                  <a:cubicBezTo>
                    <a:pt x="1890" y="2314"/>
                    <a:pt x="1890" y="2315"/>
                    <a:pt x="1891" y="2316"/>
                  </a:cubicBezTo>
                  <a:cubicBezTo>
                    <a:pt x="1891" y="2318"/>
                    <a:pt x="1892" y="2320"/>
                    <a:pt x="1893" y="2322"/>
                  </a:cubicBezTo>
                  <a:cubicBezTo>
                    <a:pt x="1893" y="2324"/>
                    <a:pt x="1893" y="2324"/>
                    <a:pt x="1893" y="2324"/>
                  </a:cubicBezTo>
                  <a:cubicBezTo>
                    <a:pt x="1893" y="2324"/>
                    <a:pt x="1893" y="2324"/>
                    <a:pt x="1893" y="2324"/>
                  </a:cubicBezTo>
                  <a:cubicBezTo>
                    <a:pt x="1893" y="2324"/>
                    <a:pt x="1893" y="2324"/>
                    <a:pt x="1893" y="2324"/>
                  </a:cubicBezTo>
                  <a:cubicBezTo>
                    <a:pt x="1893" y="2324"/>
                    <a:pt x="1893" y="2324"/>
                    <a:pt x="1893" y="2324"/>
                  </a:cubicBezTo>
                  <a:cubicBezTo>
                    <a:pt x="1894" y="2325"/>
                    <a:pt x="1894" y="2325"/>
                    <a:pt x="1894" y="2325"/>
                  </a:cubicBezTo>
                  <a:cubicBezTo>
                    <a:pt x="1894" y="2325"/>
                    <a:pt x="1894" y="2325"/>
                    <a:pt x="1894" y="2325"/>
                  </a:cubicBezTo>
                  <a:cubicBezTo>
                    <a:pt x="1894" y="2326"/>
                    <a:pt x="1894" y="2327"/>
                    <a:pt x="1895" y="2328"/>
                  </a:cubicBezTo>
                  <a:cubicBezTo>
                    <a:pt x="1895" y="2329"/>
                    <a:pt x="1895" y="2331"/>
                    <a:pt x="1895" y="2332"/>
                  </a:cubicBezTo>
                  <a:cubicBezTo>
                    <a:pt x="1896" y="2333"/>
                    <a:pt x="1896" y="2334"/>
                    <a:pt x="1896" y="2335"/>
                  </a:cubicBezTo>
                  <a:cubicBezTo>
                    <a:pt x="1896" y="2336"/>
                    <a:pt x="1897" y="2337"/>
                    <a:pt x="1897" y="2338"/>
                  </a:cubicBezTo>
                  <a:cubicBezTo>
                    <a:pt x="1897" y="2339"/>
                    <a:pt x="1897" y="2340"/>
                    <a:pt x="1898" y="2341"/>
                  </a:cubicBezTo>
                  <a:cubicBezTo>
                    <a:pt x="1898" y="2343"/>
                    <a:pt x="1899" y="2345"/>
                    <a:pt x="1899" y="2348"/>
                  </a:cubicBezTo>
                  <a:cubicBezTo>
                    <a:pt x="1900" y="2356"/>
                    <a:pt x="1902" y="2364"/>
                    <a:pt x="1902" y="2372"/>
                  </a:cubicBezTo>
                  <a:cubicBezTo>
                    <a:pt x="1902" y="2374"/>
                    <a:pt x="1903" y="2376"/>
                    <a:pt x="1903" y="2378"/>
                  </a:cubicBezTo>
                  <a:cubicBezTo>
                    <a:pt x="1903" y="2380"/>
                    <a:pt x="1903" y="2382"/>
                    <a:pt x="1903" y="2384"/>
                  </a:cubicBezTo>
                  <a:cubicBezTo>
                    <a:pt x="1903" y="2386"/>
                    <a:pt x="1903" y="2387"/>
                    <a:pt x="1903" y="2389"/>
                  </a:cubicBezTo>
                  <a:cubicBezTo>
                    <a:pt x="1903" y="2391"/>
                    <a:pt x="1904" y="2393"/>
                    <a:pt x="1904" y="2394"/>
                  </a:cubicBezTo>
                  <a:cubicBezTo>
                    <a:pt x="1904" y="2401"/>
                    <a:pt x="1904" y="2408"/>
                    <a:pt x="1904" y="2413"/>
                  </a:cubicBezTo>
                  <a:cubicBezTo>
                    <a:pt x="1904" y="2419"/>
                    <a:pt x="1904" y="2424"/>
                    <a:pt x="1904" y="2428"/>
                  </a:cubicBezTo>
                  <a:cubicBezTo>
                    <a:pt x="1904" y="2432"/>
                    <a:pt x="1904" y="2435"/>
                    <a:pt x="1904" y="2438"/>
                  </a:cubicBezTo>
                  <a:cubicBezTo>
                    <a:pt x="1904" y="2440"/>
                    <a:pt x="1904" y="2441"/>
                    <a:pt x="1904" y="2441"/>
                  </a:cubicBezTo>
                  <a:cubicBezTo>
                    <a:pt x="1904" y="2441"/>
                    <a:pt x="1905" y="2440"/>
                    <a:pt x="1905" y="2438"/>
                  </a:cubicBezTo>
                  <a:cubicBezTo>
                    <a:pt x="1905" y="2435"/>
                    <a:pt x="1905" y="2432"/>
                    <a:pt x="1906" y="2428"/>
                  </a:cubicBezTo>
                  <a:cubicBezTo>
                    <a:pt x="1906" y="2424"/>
                    <a:pt x="1907" y="2419"/>
                    <a:pt x="1907" y="2414"/>
                  </a:cubicBezTo>
                  <a:cubicBezTo>
                    <a:pt x="1907" y="2411"/>
                    <a:pt x="1907" y="2408"/>
                    <a:pt x="1908" y="2405"/>
                  </a:cubicBezTo>
                  <a:cubicBezTo>
                    <a:pt x="1908" y="2403"/>
                    <a:pt x="1908" y="2401"/>
                    <a:pt x="1908" y="2400"/>
                  </a:cubicBezTo>
                  <a:cubicBezTo>
                    <a:pt x="1908" y="2398"/>
                    <a:pt x="1908" y="2396"/>
                    <a:pt x="1908" y="2394"/>
                  </a:cubicBezTo>
                  <a:cubicBezTo>
                    <a:pt x="1908" y="2387"/>
                    <a:pt x="1908" y="2380"/>
                    <a:pt x="1908" y="2372"/>
                  </a:cubicBezTo>
                  <a:cubicBezTo>
                    <a:pt x="1908" y="2370"/>
                    <a:pt x="1908" y="2368"/>
                    <a:pt x="1908" y="2366"/>
                  </a:cubicBezTo>
                  <a:cubicBezTo>
                    <a:pt x="1908" y="2364"/>
                    <a:pt x="1907" y="2361"/>
                    <a:pt x="1907" y="2359"/>
                  </a:cubicBezTo>
                  <a:cubicBezTo>
                    <a:pt x="1907" y="2357"/>
                    <a:pt x="1907" y="2355"/>
                    <a:pt x="1907" y="2353"/>
                  </a:cubicBezTo>
                  <a:cubicBezTo>
                    <a:pt x="1906" y="2351"/>
                    <a:pt x="1906" y="2349"/>
                    <a:pt x="1906" y="2346"/>
                  </a:cubicBezTo>
                  <a:cubicBezTo>
                    <a:pt x="1906" y="2344"/>
                    <a:pt x="1905" y="2342"/>
                    <a:pt x="1905" y="2340"/>
                  </a:cubicBezTo>
                  <a:cubicBezTo>
                    <a:pt x="1905" y="2339"/>
                    <a:pt x="1904" y="2338"/>
                    <a:pt x="1904" y="2336"/>
                  </a:cubicBezTo>
                  <a:cubicBezTo>
                    <a:pt x="1904" y="2335"/>
                    <a:pt x="1904" y="2334"/>
                    <a:pt x="1903" y="2333"/>
                  </a:cubicBezTo>
                  <a:cubicBezTo>
                    <a:pt x="1903" y="2332"/>
                    <a:pt x="1903" y="2331"/>
                    <a:pt x="1903" y="2330"/>
                  </a:cubicBezTo>
                  <a:cubicBezTo>
                    <a:pt x="1902" y="2329"/>
                    <a:pt x="1902" y="2328"/>
                    <a:pt x="1902" y="2326"/>
                  </a:cubicBezTo>
                  <a:cubicBezTo>
                    <a:pt x="1902" y="2325"/>
                    <a:pt x="1901" y="2324"/>
                    <a:pt x="1901" y="2323"/>
                  </a:cubicBezTo>
                  <a:cubicBezTo>
                    <a:pt x="1901" y="2323"/>
                    <a:pt x="1901" y="2323"/>
                    <a:pt x="1901" y="2323"/>
                  </a:cubicBezTo>
                  <a:cubicBezTo>
                    <a:pt x="1901" y="2323"/>
                    <a:pt x="1901" y="2323"/>
                    <a:pt x="1901" y="2323"/>
                  </a:cubicBezTo>
                  <a:cubicBezTo>
                    <a:pt x="1901" y="2322"/>
                    <a:pt x="1901" y="2322"/>
                    <a:pt x="1901" y="2322"/>
                  </a:cubicBezTo>
                  <a:cubicBezTo>
                    <a:pt x="1901" y="2322"/>
                    <a:pt x="1901" y="2322"/>
                    <a:pt x="1901" y="2322"/>
                  </a:cubicBezTo>
                  <a:cubicBezTo>
                    <a:pt x="1901" y="2321"/>
                    <a:pt x="1901" y="2321"/>
                    <a:pt x="1901" y="2321"/>
                  </a:cubicBezTo>
                  <a:cubicBezTo>
                    <a:pt x="1900" y="2320"/>
                    <a:pt x="1900" y="2320"/>
                    <a:pt x="1900" y="2320"/>
                  </a:cubicBezTo>
                  <a:cubicBezTo>
                    <a:pt x="1899" y="2317"/>
                    <a:pt x="1899" y="2315"/>
                    <a:pt x="1898" y="2313"/>
                  </a:cubicBezTo>
                  <a:cubicBezTo>
                    <a:pt x="1898" y="2312"/>
                    <a:pt x="1898" y="2312"/>
                    <a:pt x="1897" y="2311"/>
                  </a:cubicBezTo>
                  <a:cubicBezTo>
                    <a:pt x="1897" y="2310"/>
                    <a:pt x="1897" y="2310"/>
                    <a:pt x="1897" y="2310"/>
                  </a:cubicBezTo>
                  <a:cubicBezTo>
                    <a:pt x="1895" y="2306"/>
                    <a:pt x="1895" y="2306"/>
                    <a:pt x="1895" y="2306"/>
                  </a:cubicBezTo>
                  <a:cubicBezTo>
                    <a:pt x="1894" y="2303"/>
                    <a:pt x="1894" y="2303"/>
                    <a:pt x="1894" y="2303"/>
                  </a:cubicBezTo>
                  <a:cubicBezTo>
                    <a:pt x="1894" y="2302"/>
                    <a:pt x="1893" y="2301"/>
                    <a:pt x="1893" y="2300"/>
                  </a:cubicBezTo>
                  <a:cubicBezTo>
                    <a:pt x="1892" y="2298"/>
                    <a:pt x="1891" y="2295"/>
                    <a:pt x="1890" y="2293"/>
                  </a:cubicBezTo>
                  <a:cubicBezTo>
                    <a:pt x="1889" y="2292"/>
                    <a:pt x="1889" y="2291"/>
                    <a:pt x="1888" y="2290"/>
                  </a:cubicBezTo>
                  <a:cubicBezTo>
                    <a:pt x="1887" y="2287"/>
                    <a:pt x="1887" y="2287"/>
                    <a:pt x="1887" y="2287"/>
                  </a:cubicBezTo>
                  <a:cubicBezTo>
                    <a:pt x="1886" y="2285"/>
                    <a:pt x="1885" y="2283"/>
                    <a:pt x="1884" y="2281"/>
                  </a:cubicBezTo>
                  <a:cubicBezTo>
                    <a:pt x="1882" y="2279"/>
                    <a:pt x="1881" y="2277"/>
                    <a:pt x="1880" y="2275"/>
                  </a:cubicBezTo>
                  <a:cubicBezTo>
                    <a:pt x="1879" y="2274"/>
                    <a:pt x="1879" y="2273"/>
                    <a:pt x="1878" y="2272"/>
                  </a:cubicBezTo>
                  <a:cubicBezTo>
                    <a:pt x="1878" y="2271"/>
                    <a:pt x="1877" y="2270"/>
                    <a:pt x="1876" y="2269"/>
                  </a:cubicBezTo>
                  <a:cubicBezTo>
                    <a:pt x="1875" y="2267"/>
                    <a:pt x="1874" y="2265"/>
                    <a:pt x="1873" y="2263"/>
                  </a:cubicBezTo>
                  <a:cubicBezTo>
                    <a:pt x="1872" y="2261"/>
                    <a:pt x="1872" y="2261"/>
                    <a:pt x="1872" y="2261"/>
                  </a:cubicBezTo>
                  <a:cubicBezTo>
                    <a:pt x="1871" y="2260"/>
                    <a:pt x="1871" y="2260"/>
                    <a:pt x="1871" y="2260"/>
                  </a:cubicBezTo>
                  <a:cubicBezTo>
                    <a:pt x="1870" y="2259"/>
                    <a:pt x="1869" y="2258"/>
                    <a:pt x="1869" y="2257"/>
                  </a:cubicBezTo>
                  <a:cubicBezTo>
                    <a:pt x="1867" y="2255"/>
                    <a:pt x="1866" y="2253"/>
                    <a:pt x="1865" y="2252"/>
                  </a:cubicBezTo>
                  <a:cubicBezTo>
                    <a:pt x="1863" y="2250"/>
                    <a:pt x="1862" y="2248"/>
                    <a:pt x="1861" y="2246"/>
                  </a:cubicBezTo>
                  <a:cubicBezTo>
                    <a:pt x="1859" y="2245"/>
                    <a:pt x="1858" y="2243"/>
                    <a:pt x="1857" y="2241"/>
                  </a:cubicBezTo>
                  <a:cubicBezTo>
                    <a:pt x="1855" y="2240"/>
                    <a:pt x="1854" y="2238"/>
                    <a:pt x="1852" y="2236"/>
                  </a:cubicBezTo>
                  <a:cubicBezTo>
                    <a:pt x="1851" y="2235"/>
                    <a:pt x="1850" y="2233"/>
                    <a:pt x="1848" y="2232"/>
                  </a:cubicBezTo>
                  <a:cubicBezTo>
                    <a:pt x="1847" y="2230"/>
                    <a:pt x="1846" y="2229"/>
                    <a:pt x="1844" y="2227"/>
                  </a:cubicBezTo>
                  <a:cubicBezTo>
                    <a:pt x="1842" y="2224"/>
                    <a:pt x="1839" y="2221"/>
                    <a:pt x="1836" y="2218"/>
                  </a:cubicBezTo>
                  <a:cubicBezTo>
                    <a:pt x="1834" y="2216"/>
                    <a:pt x="1831" y="2213"/>
                    <a:pt x="1829" y="2211"/>
                  </a:cubicBezTo>
                  <a:cubicBezTo>
                    <a:pt x="1827" y="2209"/>
                    <a:pt x="1826" y="2207"/>
                    <a:pt x="1824" y="2206"/>
                  </a:cubicBezTo>
                  <a:cubicBezTo>
                    <a:pt x="1815" y="2186"/>
                    <a:pt x="1802" y="2168"/>
                    <a:pt x="1785" y="2155"/>
                  </a:cubicBezTo>
                  <a:cubicBezTo>
                    <a:pt x="1849" y="2131"/>
                    <a:pt x="1895" y="2170"/>
                    <a:pt x="1895" y="2170"/>
                  </a:cubicBezTo>
                  <a:cubicBezTo>
                    <a:pt x="1895" y="2170"/>
                    <a:pt x="1908" y="2182"/>
                    <a:pt x="1914" y="2194"/>
                  </a:cubicBezTo>
                  <a:cubicBezTo>
                    <a:pt x="1914" y="2195"/>
                    <a:pt x="1914" y="2196"/>
                    <a:pt x="1915" y="2197"/>
                  </a:cubicBezTo>
                  <a:cubicBezTo>
                    <a:pt x="1915" y="2198"/>
                    <a:pt x="1915" y="2199"/>
                    <a:pt x="1916" y="2200"/>
                  </a:cubicBezTo>
                  <a:cubicBezTo>
                    <a:pt x="1916" y="2201"/>
                    <a:pt x="1916" y="2202"/>
                    <a:pt x="1917" y="2203"/>
                  </a:cubicBezTo>
                  <a:cubicBezTo>
                    <a:pt x="1917" y="2206"/>
                    <a:pt x="1918" y="2208"/>
                    <a:pt x="1919" y="2211"/>
                  </a:cubicBezTo>
                  <a:cubicBezTo>
                    <a:pt x="1919" y="2213"/>
                    <a:pt x="1920" y="2216"/>
                    <a:pt x="1921" y="2218"/>
                  </a:cubicBezTo>
                  <a:cubicBezTo>
                    <a:pt x="1921" y="2221"/>
                    <a:pt x="1922" y="2224"/>
                    <a:pt x="1922" y="2227"/>
                  </a:cubicBezTo>
                  <a:cubicBezTo>
                    <a:pt x="1923" y="2229"/>
                    <a:pt x="1924" y="2232"/>
                    <a:pt x="1924" y="2235"/>
                  </a:cubicBezTo>
                  <a:cubicBezTo>
                    <a:pt x="1925" y="2238"/>
                    <a:pt x="1926" y="2241"/>
                    <a:pt x="1927" y="2244"/>
                  </a:cubicBezTo>
                  <a:cubicBezTo>
                    <a:pt x="1928" y="2250"/>
                    <a:pt x="1930" y="2256"/>
                    <a:pt x="1932" y="2261"/>
                  </a:cubicBezTo>
                  <a:cubicBezTo>
                    <a:pt x="1933" y="2264"/>
                    <a:pt x="1934" y="2267"/>
                    <a:pt x="1936" y="2270"/>
                  </a:cubicBezTo>
                  <a:cubicBezTo>
                    <a:pt x="1936" y="2271"/>
                    <a:pt x="1936" y="2271"/>
                    <a:pt x="1936" y="2271"/>
                  </a:cubicBezTo>
                  <a:cubicBezTo>
                    <a:pt x="1936" y="2271"/>
                    <a:pt x="1936" y="2271"/>
                    <a:pt x="1936" y="2271"/>
                  </a:cubicBezTo>
                  <a:cubicBezTo>
                    <a:pt x="1936" y="2271"/>
                    <a:pt x="1936" y="2271"/>
                    <a:pt x="1936" y="2271"/>
                  </a:cubicBezTo>
                  <a:cubicBezTo>
                    <a:pt x="1937" y="2272"/>
                    <a:pt x="1937" y="2272"/>
                    <a:pt x="1937" y="2272"/>
                  </a:cubicBezTo>
                  <a:cubicBezTo>
                    <a:pt x="1938" y="2274"/>
                    <a:pt x="1938" y="2274"/>
                    <a:pt x="1938" y="2274"/>
                  </a:cubicBezTo>
                  <a:cubicBezTo>
                    <a:pt x="1938" y="2275"/>
                    <a:pt x="1938" y="2276"/>
                    <a:pt x="1939" y="2276"/>
                  </a:cubicBezTo>
                  <a:cubicBezTo>
                    <a:pt x="1940" y="2279"/>
                    <a:pt x="1940" y="2279"/>
                    <a:pt x="1940" y="2279"/>
                  </a:cubicBezTo>
                  <a:cubicBezTo>
                    <a:pt x="1941" y="2281"/>
                    <a:pt x="1943" y="2284"/>
                    <a:pt x="1945" y="2286"/>
                  </a:cubicBezTo>
                  <a:cubicBezTo>
                    <a:pt x="1945" y="2288"/>
                    <a:pt x="1946" y="2289"/>
                    <a:pt x="1947" y="2290"/>
                  </a:cubicBezTo>
                  <a:cubicBezTo>
                    <a:pt x="1948" y="2291"/>
                    <a:pt x="1949" y="2293"/>
                    <a:pt x="1950" y="2294"/>
                  </a:cubicBezTo>
                  <a:cubicBezTo>
                    <a:pt x="1951" y="2295"/>
                    <a:pt x="1952" y="2296"/>
                    <a:pt x="1953" y="2297"/>
                  </a:cubicBezTo>
                  <a:cubicBezTo>
                    <a:pt x="1953" y="2298"/>
                    <a:pt x="1954" y="2299"/>
                    <a:pt x="1955" y="2300"/>
                  </a:cubicBezTo>
                  <a:cubicBezTo>
                    <a:pt x="1956" y="2301"/>
                    <a:pt x="1957" y="2302"/>
                    <a:pt x="1958" y="2303"/>
                  </a:cubicBezTo>
                  <a:cubicBezTo>
                    <a:pt x="1959" y="2304"/>
                    <a:pt x="1960" y="2305"/>
                    <a:pt x="1961" y="2306"/>
                  </a:cubicBezTo>
                  <a:cubicBezTo>
                    <a:pt x="1962" y="2307"/>
                    <a:pt x="1963" y="2308"/>
                    <a:pt x="1964" y="2309"/>
                  </a:cubicBezTo>
                  <a:cubicBezTo>
                    <a:pt x="1965" y="2310"/>
                    <a:pt x="1966" y="2311"/>
                    <a:pt x="1967" y="2311"/>
                  </a:cubicBezTo>
                  <a:cubicBezTo>
                    <a:pt x="1969" y="2313"/>
                    <a:pt x="1971" y="2315"/>
                    <a:pt x="1973" y="2316"/>
                  </a:cubicBezTo>
                  <a:cubicBezTo>
                    <a:pt x="1974" y="2317"/>
                    <a:pt x="1975" y="2317"/>
                    <a:pt x="1976" y="2318"/>
                  </a:cubicBezTo>
                  <a:cubicBezTo>
                    <a:pt x="1976" y="2319"/>
                    <a:pt x="1977" y="2319"/>
                    <a:pt x="1978" y="2320"/>
                  </a:cubicBezTo>
                  <a:cubicBezTo>
                    <a:pt x="1980" y="2321"/>
                    <a:pt x="1982" y="2322"/>
                    <a:pt x="1983" y="2323"/>
                  </a:cubicBezTo>
                  <a:cubicBezTo>
                    <a:pt x="1985" y="2324"/>
                    <a:pt x="1987" y="2324"/>
                    <a:pt x="1988" y="2325"/>
                  </a:cubicBezTo>
                  <a:cubicBezTo>
                    <a:pt x="1990" y="2326"/>
                    <a:pt x="1991" y="2327"/>
                    <a:pt x="1992" y="2327"/>
                  </a:cubicBezTo>
                  <a:cubicBezTo>
                    <a:pt x="1995" y="2328"/>
                    <a:pt x="1997" y="2329"/>
                    <a:pt x="1998" y="2329"/>
                  </a:cubicBezTo>
                  <a:cubicBezTo>
                    <a:pt x="1999" y="2330"/>
                    <a:pt x="2000" y="2330"/>
                    <a:pt x="2000" y="2330"/>
                  </a:cubicBezTo>
                  <a:cubicBezTo>
                    <a:pt x="2000" y="2330"/>
                    <a:pt x="1999" y="2330"/>
                    <a:pt x="1998" y="2329"/>
                  </a:cubicBezTo>
                  <a:cubicBezTo>
                    <a:pt x="1998" y="2329"/>
                    <a:pt x="1997" y="2328"/>
                    <a:pt x="1996" y="2328"/>
                  </a:cubicBezTo>
                  <a:cubicBezTo>
                    <a:pt x="1995" y="2327"/>
                    <a:pt x="1994" y="2326"/>
                    <a:pt x="1993" y="2326"/>
                  </a:cubicBezTo>
                  <a:cubicBezTo>
                    <a:pt x="1992" y="2325"/>
                    <a:pt x="1991" y="2324"/>
                    <a:pt x="1989" y="2323"/>
                  </a:cubicBezTo>
                  <a:cubicBezTo>
                    <a:pt x="1988" y="2322"/>
                    <a:pt x="1987" y="2321"/>
                    <a:pt x="1985" y="2320"/>
                  </a:cubicBezTo>
                  <a:cubicBezTo>
                    <a:pt x="1984" y="2319"/>
                    <a:pt x="1982" y="2318"/>
                    <a:pt x="1981" y="2317"/>
                  </a:cubicBezTo>
                  <a:cubicBezTo>
                    <a:pt x="1980" y="2316"/>
                    <a:pt x="1979" y="2315"/>
                    <a:pt x="1978" y="2315"/>
                  </a:cubicBezTo>
                  <a:cubicBezTo>
                    <a:pt x="1977" y="2314"/>
                    <a:pt x="1976" y="2313"/>
                    <a:pt x="1976" y="2312"/>
                  </a:cubicBezTo>
                  <a:cubicBezTo>
                    <a:pt x="1972" y="2309"/>
                    <a:pt x="1969" y="2306"/>
                    <a:pt x="1965" y="2302"/>
                  </a:cubicBezTo>
                  <a:cubicBezTo>
                    <a:pt x="1965" y="2301"/>
                    <a:pt x="1964" y="2300"/>
                    <a:pt x="1963" y="2299"/>
                  </a:cubicBezTo>
                  <a:cubicBezTo>
                    <a:pt x="1962" y="2298"/>
                    <a:pt x="1961" y="2297"/>
                    <a:pt x="1960" y="2296"/>
                  </a:cubicBezTo>
                  <a:cubicBezTo>
                    <a:pt x="1959" y="2295"/>
                    <a:pt x="1959" y="2294"/>
                    <a:pt x="1958" y="2293"/>
                  </a:cubicBezTo>
                  <a:cubicBezTo>
                    <a:pt x="1957" y="2292"/>
                    <a:pt x="1956" y="2291"/>
                    <a:pt x="1955" y="2290"/>
                  </a:cubicBezTo>
                  <a:cubicBezTo>
                    <a:pt x="1955" y="2288"/>
                    <a:pt x="1954" y="2287"/>
                    <a:pt x="1953" y="2286"/>
                  </a:cubicBezTo>
                  <a:cubicBezTo>
                    <a:pt x="1952" y="2285"/>
                    <a:pt x="1952" y="2284"/>
                    <a:pt x="1951" y="2282"/>
                  </a:cubicBezTo>
                  <a:cubicBezTo>
                    <a:pt x="1950" y="2281"/>
                    <a:pt x="1949" y="2280"/>
                    <a:pt x="1949" y="2279"/>
                  </a:cubicBezTo>
                  <a:cubicBezTo>
                    <a:pt x="1948" y="2277"/>
                    <a:pt x="1947" y="2276"/>
                    <a:pt x="1947" y="2275"/>
                  </a:cubicBezTo>
                  <a:cubicBezTo>
                    <a:pt x="1946" y="2273"/>
                    <a:pt x="1946" y="2273"/>
                    <a:pt x="1946" y="2273"/>
                  </a:cubicBezTo>
                  <a:cubicBezTo>
                    <a:pt x="1945" y="2272"/>
                    <a:pt x="1945" y="2272"/>
                    <a:pt x="1945" y="2271"/>
                  </a:cubicBezTo>
                  <a:cubicBezTo>
                    <a:pt x="1944" y="2269"/>
                    <a:pt x="1944" y="2269"/>
                    <a:pt x="1944" y="2269"/>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8"/>
                    <a:pt x="1943" y="2268"/>
                    <a:pt x="1943" y="2268"/>
                  </a:cubicBezTo>
                  <a:cubicBezTo>
                    <a:pt x="1943" y="2267"/>
                    <a:pt x="1943" y="2267"/>
                    <a:pt x="1943" y="2267"/>
                  </a:cubicBezTo>
                  <a:cubicBezTo>
                    <a:pt x="1942" y="2264"/>
                    <a:pt x="1941" y="2262"/>
                    <a:pt x="1940" y="2259"/>
                  </a:cubicBezTo>
                  <a:cubicBezTo>
                    <a:pt x="1939" y="2256"/>
                    <a:pt x="1938" y="2254"/>
                    <a:pt x="1937" y="2251"/>
                  </a:cubicBezTo>
                  <a:cubicBezTo>
                    <a:pt x="1937" y="2251"/>
                    <a:pt x="1937" y="2251"/>
                    <a:pt x="1937" y="2251"/>
                  </a:cubicBezTo>
                  <a:cubicBezTo>
                    <a:pt x="1938" y="2252"/>
                    <a:pt x="1938" y="2253"/>
                    <a:pt x="1939" y="2254"/>
                  </a:cubicBezTo>
                  <a:cubicBezTo>
                    <a:pt x="1939" y="2255"/>
                    <a:pt x="1940" y="2256"/>
                    <a:pt x="1941" y="2257"/>
                  </a:cubicBezTo>
                  <a:cubicBezTo>
                    <a:pt x="1942" y="2258"/>
                    <a:pt x="1942" y="2259"/>
                    <a:pt x="1943" y="2260"/>
                  </a:cubicBezTo>
                  <a:cubicBezTo>
                    <a:pt x="1945" y="2261"/>
                    <a:pt x="1947" y="2263"/>
                    <a:pt x="1949" y="2265"/>
                  </a:cubicBezTo>
                  <a:cubicBezTo>
                    <a:pt x="1951" y="2267"/>
                    <a:pt x="1953" y="2268"/>
                    <a:pt x="1955" y="2270"/>
                  </a:cubicBezTo>
                  <a:cubicBezTo>
                    <a:pt x="1957" y="2272"/>
                    <a:pt x="1959" y="2273"/>
                    <a:pt x="1961" y="2275"/>
                  </a:cubicBezTo>
                  <a:cubicBezTo>
                    <a:pt x="1963" y="2276"/>
                    <a:pt x="1966" y="2277"/>
                    <a:pt x="1968" y="2278"/>
                  </a:cubicBezTo>
                  <a:cubicBezTo>
                    <a:pt x="1969" y="2279"/>
                    <a:pt x="1970" y="2279"/>
                    <a:pt x="1971" y="2280"/>
                  </a:cubicBezTo>
                  <a:cubicBezTo>
                    <a:pt x="1972" y="2280"/>
                    <a:pt x="1974" y="2281"/>
                    <a:pt x="1975" y="2281"/>
                  </a:cubicBezTo>
                  <a:cubicBezTo>
                    <a:pt x="1976" y="2281"/>
                    <a:pt x="1977" y="2282"/>
                    <a:pt x="1978" y="2282"/>
                  </a:cubicBezTo>
                  <a:cubicBezTo>
                    <a:pt x="1979" y="2282"/>
                    <a:pt x="1980" y="2283"/>
                    <a:pt x="1981" y="2283"/>
                  </a:cubicBezTo>
                  <a:cubicBezTo>
                    <a:pt x="1982" y="2283"/>
                    <a:pt x="1983" y="2283"/>
                    <a:pt x="1984" y="2283"/>
                  </a:cubicBezTo>
                  <a:cubicBezTo>
                    <a:pt x="1984" y="2284"/>
                    <a:pt x="1985" y="2284"/>
                    <a:pt x="1986" y="2284"/>
                  </a:cubicBezTo>
                  <a:cubicBezTo>
                    <a:pt x="1987" y="2284"/>
                    <a:pt x="1988" y="2284"/>
                    <a:pt x="1988" y="2284"/>
                  </a:cubicBezTo>
                  <a:cubicBezTo>
                    <a:pt x="1989" y="2284"/>
                    <a:pt x="1990" y="2284"/>
                    <a:pt x="1990" y="2284"/>
                  </a:cubicBezTo>
                  <a:cubicBezTo>
                    <a:pt x="1991" y="2285"/>
                    <a:pt x="1992" y="2285"/>
                    <a:pt x="1993" y="2285"/>
                  </a:cubicBezTo>
                  <a:cubicBezTo>
                    <a:pt x="1993" y="2285"/>
                    <a:pt x="1994" y="2285"/>
                    <a:pt x="1994" y="2285"/>
                  </a:cubicBezTo>
                  <a:cubicBezTo>
                    <a:pt x="1994" y="2285"/>
                    <a:pt x="1993" y="2284"/>
                    <a:pt x="1993" y="2284"/>
                  </a:cubicBezTo>
                  <a:cubicBezTo>
                    <a:pt x="1992" y="2284"/>
                    <a:pt x="1992" y="2283"/>
                    <a:pt x="1991" y="2283"/>
                  </a:cubicBezTo>
                  <a:cubicBezTo>
                    <a:pt x="1990" y="2283"/>
                    <a:pt x="1990" y="2282"/>
                    <a:pt x="1989" y="2282"/>
                  </a:cubicBezTo>
                  <a:cubicBezTo>
                    <a:pt x="1988" y="2282"/>
                    <a:pt x="1988" y="2281"/>
                    <a:pt x="1987" y="2281"/>
                  </a:cubicBezTo>
                  <a:cubicBezTo>
                    <a:pt x="1986" y="2281"/>
                    <a:pt x="1986" y="2280"/>
                    <a:pt x="1985" y="2280"/>
                  </a:cubicBezTo>
                  <a:cubicBezTo>
                    <a:pt x="1984" y="2279"/>
                    <a:pt x="1983" y="2279"/>
                    <a:pt x="1982" y="2279"/>
                  </a:cubicBezTo>
                  <a:cubicBezTo>
                    <a:pt x="1982" y="2278"/>
                    <a:pt x="1981" y="2278"/>
                    <a:pt x="1980" y="2277"/>
                  </a:cubicBezTo>
                  <a:cubicBezTo>
                    <a:pt x="1979" y="2277"/>
                    <a:pt x="1978" y="2276"/>
                    <a:pt x="1977" y="2276"/>
                  </a:cubicBezTo>
                  <a:cubicBezTo>
                    <a:pt x="1977" y="2275"/>
                    <a:pt x="1976" y="2275"/>
                    <a:pt x="1976" y="2275"/>
                  </a:cubicBezTo>
                  <a:cubicBezTo>
                    <a:pt x="1975" y="2274"/>
                    <a:pt x="1975" y="2274"/>
                    <a:pt x="1974" y="2274"/>
                  </a:cubicBezTo>
                  <a:cubicBezTo>
                    <a:pt x="1973" y="2273"/>
                    <a:pt x="1972" y="2273"/>
                    <a:pt x="1971" y="2272"/>
                  </a:cubicBezTo>
                  <a:cubicBezTo>
                    <a:pt x="1970" y="2271"/>
                    <a:pt x="1969" y="2271"/>
                    <a:pt x="1968" y="2270"/>
                  </a:cubicBezTo>
                  <a:cubicBezTo>
                    <a:pt x="1967" y="2270"/>
                    <a:pt x="1966" y="2269"/>
                    <a:pt x="1965" y="2268"/>
                  </a:cubicBezTo>
                  <a:cubicBezTo>
                    <a:pt x="1963" y="2267"/>
                    <a:pt x="1961" y="2265"/>
                    <a:pt x="1959" y="2264"/>
                  </a:cubicBezTo>
                  <a:cubicBezTo>
                    <a:pt x="1958" y="2262"/>
                    <a:pt x="1956" y="2261"/>
                    <a:pt x="1954" y="2259"/>
                  </a:cubicBezTo>
                  <a:cubicBezTo>
                    <a:pt x="1953" y="2258"/>
                    <a:pt x="1952" y="2258"/>
                    <a:pt x="1951" y="2257"/>
                  </a:cubicBezTo>
                  <a:cubicBezTo>
                    <a:pt x="1950" y="2256"/>
                    <a:pt x="1949" y="2255"/>
                    <a:pt x="1948" y="2255"/>
                  </a:cubicBezTo>
                  <a:cubicBezTo>
                    <a:pt x="1947" y="2254"/>
                    <a:pt x="1947" y="2253"/>
                    <a:pt x="1946" y="2252"/>
                  </a:cubicBezTo>
                  <a:cubicBezTo>
                    <a:pt x="1945" y="2252"/>
                    <a:pt x="1945" y="2252"/>
                    <a:pt x="1945" y="2251"/>
                  </a:cubicBezTo>
                  <a:cubicBezTo>
                    <a:pt x="1944" y="2251"/>
                    <a:pt x="1944" y="2250"/>
                    <a:pt x="1943" y="2250"/>
                  </a:cubicBezTo>
                  <a:cubicBezTo>
                    <a:pt x="1943" y="2249"/>
                    <a:pt x="1942" y="2249"/>
                    <a:pt x="1941" y="2248"/>
                  </a:cubicBezTo>
                  <a:cubicBezTo>
                    <a:pt x="1940" y="2247"/>
                    <a:pt x="1940" y="2246"/>
                    <a:pt x="1939" y="2246"/>
                  </a:cubicBezTo>
                  <a:cubicBezTo>
                    <a:pt x="1938" y="2245"/>
                    <a:pt x="1938" y="2244"/>
                    <a:pt x="1937" y="2244"/>
                  </a:cubicBezTo>
                  <a:cubicBezTo>
                    <a:pt x="1937" y="2243"/>
                    <a:pt x="1936" y="2243"/>
                    <a:pt x="1935" y="2242"/>
                  </a:cubicBezTo>
                  <a:cubicBezTo>
                    <a:pt x="1935" y="2242"/>
                    <a:pt x="1934" y="2241"/>
                    <a:pt x="1934" y="2241"/>
                  </a:cubicBezTo>
                  <a:cubicBezTo>
                    <a:pt x="1934" y="2240"/>
                    <a:pt x="1934" y="2240"/>
                    <a:pt x="1934" y="2240"/>
                  </a:cubicBezTo>
                  <a:cubicBezTo>
                    <a:pt x="1932" y="2235"/>
                    <a:pt x="1931" y="2230"/>
                    <a:pt x="1929" y="2225"/>
                  </a:cubicBezTo>
                  <a:cubicBezTo>
                    <a:pt x="1928" y="2222"/>
                    <a:pt x="1928" y="2219"/>
                    <a:pt x="1927" y="2217"/>
                  </a:cubicBezTo>
                  <a:cubicBezTo>
                    <a:pt x="1926" y="2214"/>
                    <a:pt x="1925" y="2211"/>
                    <a:pt x="1924" y="2209"/>
                  </a:cubicBezTo>
                  <a:cubicBezTo>
                    <a:pt x="1923" y="2206"/>
                    <a:pt x="1923" y="2204"/>
                    <a:pt x="1922" y="2202"/>
                  </a:cubicBezTo>
                  <a:cubicBezTo>
                    <a:pt x="1921" y="2199"/>
                    <a:pt x="1920" y="2197"/>
                    <a:pt x="1919" y="2195"/>
                  </a:cubicBezTo>
                  <a:cubicBezTo>
                    <a:pt x="1918" y="2194"/>
                    <a:pt x="1918" y="2193"/>
                    <a:pt x="1917" y="2192"/>
                  </a:cubicBezTo>
                  <a:cubicBezTo>
                    <a:pt x="1917" y="2191"/>
                    <a:pt x="1916" y="2190"/>
                    <a:pt x="1916" y="2189"/>
                  </a:cubicBezTo>
                  <a:cubicBezTo>
                    <a:pt x="1915" y="2187"/>
                    <a:pt x="1914" y="2185"/>
                    <a:pt x="1913" y="2184"/>
                  </a:cubicBezTo>
                  <a:cubicBezTo>
                    <a:pt x="1912" y="2182"/>
                    <a:pt x="1911" y="2181"/>
                    <a:pt x="1910" y="2179"/>
                  </a:cubicBezTo>
                  <a:cubicBezTo>
                    <a:pt x="1910" y="2179"/>
                    <a:pt x="1909" y="2179"/>
                    <a:pt x="1909" y="2178"/>
                  </a:cubicBezTo>
                  <a:cubicBezTo>
                    <a:pt x="1904" y="2165"/>
                    <a:pt x="1896" y="2155"/>
                    <a:pt x="1886" y="2148"/>
                  </a:cubicBezTo>
                  <a:cubicBezTo>
                    <a:pt x="1888" y="2148"/>
                    <a:pt x="1891" y="2149"/>
                    <a:pt x="1896" y="2149"/>
                  </a:cubicBezTo>
                  <a:cubicBezTo>
                    <a:pt x="1899" y="2150"/>
                    <a:pt x="1904" y="2151"/>
                    <a:pt x="1909" y="2152"/>
                  </a:cubicBezTo>
                  <a:cubicBezTo>
                    <a:pt x="1913" y="2154"/>
                    <a:pt x="1919" y="2155"/>
                    <a:pt x="1924" y="2158"/>
                  </a:cubicBezTo>
                  <a:cubicBezTo>
                    <a:pt x="1925" y="2158"/>
                    <a:pt x="1926" y="2158"/>
                    <a:pt x="1927" y="2159"/>
                  </a:cubicBezTo>
                  <a:cubicBezTo>
                    <a:pt x="1927" y="2159"/>
                    <a:pt x="1928" y="2159"/>
                    <a:pt x="1929" y="2160"/>
                  </a:cubicBezTo>
                  <a:cubicBezTo>
                    <a:pt x="1929" y="2160"/>
                    <a:pt x="1930" y="2161"/>
                    <a:pt x="1931" y="2161"/>
                  </a:cubicBezTo>
                  <a:cubicBezTo>
                    <a:pt x="1931" y="2161"/>
                    <a:pt x="1932" y="2162"/>
                    <a:pt x="1933" y="2162"/>
                  </a:cubicBezTo>
                  <a:cubicBezTo>
                    <a:pt x="1936" y="2164"/>
                    <a:pt x="1939" y="2166"/>
                    <a:pt x="1941" y="2168"/>
                  </a:cubicBezTo>
                  <a:cubicBezTo>
                    <a:pt x="1947" y="2172"/>
                    <a:pt x="1952" y="2178"/>
                    <a:pt x="1957" y="2183"/>
                  </a:cubicBezTo>
                  <a:cubicBezTo>
                    <a:pt x="1958" y="2184"/>
                    <a:pt x="1959" y="2185"/>
                    <a:pt x="1959" y="2186"/>
                  </a:cubicBezTo>
                  <a:cubicBezTo>
                    <a:pt x="1960" y="2186"/>
                    <a:pt x="1961" y="2187"/>
                    <a:pt x="1961" y="2188"/>
                  </a:cubicBezTo>
                  <a:cubicBezTo>
                    <a:pt x="1963" y="2189"/>
                    <a:pt x="1964" y="2191"/>
                    <a:pt x="1965" y="2192"/>
                  </a:cubicBezTo>
                  <a:cubicBezTo>
                    <a:pt x="1968" y="2195"/>
                    <a:pt x="1970" y="2198"/>
                    <a:pt x="1973" y="2202"/>
                  </a:cubicBezTo>
                  <a:cubicBezTo>
                    <a:pt x="1978" y="2208"/>
                    <a:pt x="1983" y="2215"/>
                    <a:pt x="1988" y="2221"/>
                  </a:cubicBezTo>
                  <a:cubicBezTo>
                    <a:pt x="1993" y="2228"/>
                    <a:pt x="1997" y="2235"/>
                    <a:pt x="2002" y="2242"/>
                  </a:cubicBezTo>
                  <a:cubicBezTo>
                    <a:pt x="2002" y="2243"/>
                    <a:pt x="2002" y="2243"/>
                    <a:pt x="2003" y="2244"/>
                  </a:cubicBezTo>
                  <a:cubicBezTo>
                    <a:pt x="2003" y="2245"/>
                    <a:pt x="2003" y="2246"/>
                    <a:pt x="2003" y="2247"/>
                  </a:cubicBezTo>
                  <a:cubicBezTo>
                    <a:pt x="2004" y="2250"/>
                    <a:pt x="2005" y="2254"/>
                    <a:pt x="2006" y="2258"/>
                  </a:cubicBezTo>
                  <a:cubicBezTo>
                    <a:pt x="2007" y="2262"/>
                    <a:pt x="2008" y="2266"/>
                    <a:pt x="2009" y="2270"/>
                  </a:cubicBezTo>
                  <a:cubicBezTo>
                    <a:pt x="2009" y="2274"/>
                    <a:pt x="2010" y="2279"/>
                    <a:pt x="2011" y="2283"/>
                  </a:cubicBezTo>
                  <a:cubicBezTo>
                    <a:pt x="2012" y="2287"/>
                    <a:pt x="2013" y="2292"/>
                    <a:pt x="2015" y="2296"/>
                  </a:cubicBezTo>
                  <a:cubicBezTo>
                    <a:pt x="2015" y="2298"/>
                    <a:pt x="2016" y="2300"/>
                    <a:pt x="2017" y="2302"/>
                  </a:cubicBezTo>
                  <a:cubicBezTo>
                    <a:pt x="2017" y="2303"/>
                    <a:pt x="2017" y="2304"/>
                    <a:pt x="2018" y="2305"/>
                  </a:cubicBezTo>
                  <a:cubicBezTo>
                    <a:pt x="2018" y="2306"/>
                    <a:pt x="2018" y="2307"/>
                    <a:pt x="2019" y="2308"/>
                  </a:cubicBezTo>
                  <a:cubicBezTo>
                    <a:pt x="2020" y="2312"/>
                    <a:pt x="2022" y="2316"/>
                    <a:pt x="2024" y="2319"/>
                  </a:cubicBezTo>
                  <a:cubicBezTo>
                    <a:pt x="2026" y="2323"/>
                    <a:pt x="2028" y="2326"/>
                    <a:pt x="2030" y="2328"/>
                  </a:cubicBezTo>
                  <a:cubicBezTo>
                    <a:pt x="2031" y="2330"/>
                    <a:pt x="2032" y="2331"/>
                    <a:pt x="2033" y="2332"/>
                  </a:cubicBezTo>
                  <a:cubicBezTo>
                    <a:pt x="2034" y="2333"/>
                    <a:pt x="2035" y="2334"/>
                    <a:pt x="2036" y="2335"/>
                  </a:cubicBezTo>
                  <a:cubicBezTo>
                    <a:pt x="2037" y="2336"/>
                    <a:pt x="2038" y="2337"/>
                    <a:pt x="2039" y="2338"/>
                  </a:cubicBezTo>
                  <a:cubicBezTo>
                    <a:pt x="2040" y="2339"/>
                    <a:pt x="2041" y="2339"/>
                    <a:pt x="2041" y="2340"/>
                  </a:cubicBezTo>
                  <a:cubicBezTo>
                    <a:pt x="2042" y="2341"/>
                    <a:pt x="2043" y="2341"/>
                    <a:pt x="2043" y="2342"/>
                  </a:cubicBezTo>
                  <a:cubicBezTo>
                    <a:pt x="2044" y="2342"/>
                    <a:pt x="2045" y="2342"/>
                    <a:pt x="2045" y="2343"/>
                  </a:cubicBezTo>
                  <a:cubicBezTo>
                    <a:pt x="2046" y="2343"/>
                    <a:pt x="2046" y="2343"/>
                    <a:pt x="2046" y="2343"/>
                  </a:cubicBezTo>
                  <a:cubicBezTo>
                    <a:pt x="2046" y="2343"/>
                    <a:pt x="2046" y="2343"/>
                    <a:pt x="2045" y="2342"/>
                  </a:cubicBezTo>
                  <a:cubicBezTo>
                    <a:pt x="2045" y="2341"/>
                    <a:pt x="2044" y="2340"/>
                    <a:pt x="2042" y="2339"/>
                  </a:cubicBezTo>
                  <a:cubicBezTo>
                    <a:pt x="2042" y="2338"/>
                    <a:pt x="2041" y="2337"/>
                    <a:pt x="2040" y="2336"/>
                  </a:cubicBezTo>
                  <a:cubicBezTo>
                    <a:pt x="2040" y="2335"/>
                    <a:pt x="2039" y="2334"/>
                    <a:pt x="2038" y="2333"/>
                  </a:cubicBezTo>
                  <a:cubicBezTo>
                    <a:pt x="2038" y="2332"/>
                    <a:pt x="2037" y="2331"/>
                    <a:pt x="2036" y="2330"/>
                  </a:cubicBezTo>
                  <a:cubicBezTo>
                    <a:pt x="2035" y="2329"/>
                    <a:pt x="2035" y="2327"/>
                    <a:pt x="2034" y="2326"/>
                  </a:cubicBezTo>
                  <a:cubicBezTo>
                    <a:pt x="2032" y="2323"/>
                    <a:pt x="2031" y="2320"/>
                    <a:pt x="2029" y="2317"/>
                  </a:cubicBezTo>
                  <a:cubicBezTo>
                    <a:pt x="2028" y="2313"/>
                    <a:pt x="2027" y="2310"/>
                    <a:pt x="2025" y="2306"/>
                  </a:cubicBezTo>
                  <a:cubicBezTo>
                    <a:pt x="2024" y="2302"/>
                    <a:pt x="2023" y="2298"/>
                    <a:pt x="2022" y="2294"/>
                  </a:cubicBezTo>
                  <a:cubicBezTo>
                    <a:pt x="2021" y="2290"/>
                    <a:pt x="2020" y="2286"/>
                    <a:pt x="2019" y="2281"/>
                  </a:cubicBezTo>
                  <a:cubicBezTo>
                    <a:pt x="2018" y="2277"/>
                    <a:pt x="2017" y="2273"/>
                    <a:pt x="2016" y="2269"/>
                  </a:cubicBezTo>
                  <a:cubicBezTo>
                    <a:pt x="2016" y="2268"/>
                    <a:pt x="2016" y="2267"/>
                    <a:pt x="2016" y="2267"/>
                  </a:cubicBezTo>
                  <a:cubicBezTo>
                    <a:pt x="2019" y="2272"/>
                    <a:pt x="2022" y="2278"/>
                    <a:pt x="2025" y="2283"/>
                  </a:cubicBezTo>
                  <a:cubicBezTo>
                    <a:pt x="2027" y="2286"/>
                    <a:pt x="2029" y="2289"/>
                    <a:pt x="2031" y="2292"/>
                  </a:cubicBezTo>
                  <a:cubicBezTo>
                    <a:pt x="2032" y="2292"/>
                    <a:pt x="2032" y="2293"/>
                    <a:pt x="2033" y="2294"/>
                  </a:cubicBezTo>
                  <a:cubicBezTo>
                    <a:pt x="2033" y="2294"/>
                    <a:pt x="2033" y="2294"/>
                    <a:pt x="2034" y="2295"/>
                  </a:cubicBezTo>
                  <a:cubicBezTo>
                    <a:pt x="2034" y="2295"/>
                    <a:pt x="2034" y="2295"/>
                    <a:pt x="2034" y="2295"/>
                  </a:cubicBezTo>
                  <a:cubicBezTo>
                    <a:pt x="2034" y="2296"/>
                    <a:pt x="2034" y="2296"/>
                    <a:pt x="2034" y="2296"/>
                  </a:cubicBezTo>
                  <a:cubicBezTo>
                    <a:pt x="2035" y="2296"/>
                    <a:pt x="2035" y="2297"/>
                    <a:pt x="2036" y="2298"/>
                  </a:cubicBezTo>
                  <a:cubicBezTo>
                    <a:pt x="2036" y="2298"/>
                    <a:pt x="2037" y="2299"/>
                    <a:pt x="2038" y="2300"/>
                  </a:cubicBezTo>
                  <a:cubicBezTo>
                    <a:pt x="2040" y="2302"/>
                    <a:pt x="2042" y="2304"/>
                    <a:pt x="2044" y="2306"/>
                  </a:cubicBezTo>
                  <a:cubicBezTo>
                    <a:pt x="2046" y="2308"/>
                    <a:pt x="2049" y="2310"/>
                    <a:pt x="2051" y="2311"/>
                  </a:cubicBezTo>
                  <a:cubicBezTo>
                    <a:pt x="2055" y="2314"/>
                    <a:pt x="2059" y="2316"/>
                    <a:pt x="2063" y="2318"/>
                  </a:cubicBezTo>
                  <a:cubicBezTo>
                    <a:pt x="2066" y="2319"/>
                    <a:pt x="2069" y="2320"/>
                    <a:pt x="2071" y="2320"/>
                  </a:cubicBezTo>
                  <a:cubicBezTo>
                    <a:pt x="2073" y="2321"/>
                    <a:pt x="2074" y="2321"/>
                    <a:pt x="2074" y="2321"/>
                  </a:cubicBezTo>
                  <a:cubicBezTo>
                    <a:pt x="2074" y="2321"/>
                    <a:pt x="2073" y="2321"/>
                    <a:pt x="2071" y="2320"/>
                  </a:cubicBezTo>
                  <a:cubicBezTo>
                    <a:pt x="2069" y="2319"/>
                    <a:pt x="2066" y="2318"/>
                    <a:pt x="2063" y="2316"/>
                  </a:cubicBezTo>
                  <a:cubicBezTo>
                    <a:pt x="2060" y="2315"/>
                    <a:pt x="2056" y="2312"/>
                    <a:pt x="2053" y="2309"/>
                  </a:cubicBezTo>
                  <a:cubicBezTo>
                    <a:pt x="2049" y="2306"/>
                    <a:pt x="2045" y="2301"/>
                    <a:pt x="2041" y="2297"/>
                  </a:cubicBezTo>
                  <a:cubicBezTo>
                    <a:pt x="2041" y="2296"/>
                    <a:pt x="2040" y="2295"/>
                    <a:pt x="2040" y="2295"/>
                  </a:cubicBezTo>
                  <a:cubicBezTo>
                    <a:pt x="2039" y="2294"/>
                    <a:pt x="2039" y="2293"/>
                    <a:pt x="2038" y="2293"/>
                  </a:cubicBezTo>
                  <a:cubicBezTo>
                    <a:pt x="2038" y="2292"/>
                    <a:pt x="2038" y="2292"/>
                    <a:pt x="2038" y="2292"/>
                  </a:cubicBezTo>
                  <a:cubicBezTo>
                    <a:pt x="2038" y="2292"/>
                    <a:pt x="2038" y="2292"/>
                    <a:pt x="2038" y="2292"/>
                  </a:cubicBezTo>
                  <a:cubicBezTo>
                    <a:pt x="2037" y="2291"/>
                    <a:pt x="2037" y="2291"/>
                    <a:pt x="2037" y="2291"/>
                  </a:cubicBezTo>
                  <a:cubicBezTo>
                    <a:pt x="2036" y="2290"/>
                    <a:pt x="2036" y="2289"/>
                    <a:pt x="2036" y="2289"/>
                  </a:cubicBezTo>
                  <a:cubicBezTo>
                    <a:pt x="2034" y="2286"/>
                    <a:pt x="2032" y="2283"/>
                    <a:pt x="2030" y="2280"/>
                  </a:cubicBezTo>
                  <a:cubicBezTo>
                    <a:pt x="2027" y="2274"/>
                    <a:pt x="2023" y="2267"/>
                    <a:pt x="2020" y="2260"/>
                  </a:cubicBezTo>
                  <a:cubicBezTo>
                    <a:pt x="2019" y="2258"/>
                    <a:pt x="2018" y="2256"/>
                    <a:pt x="2017" y="2254"/>
                  </a:cubicBezTo>
                  <a:cubicBezTo>
                    <a:pt x="2017" y="2254"/>
                    <a:pt x="2016" y="2253"/>
                    <a:pt x="2016" y="2252"/>
                  </a:cubicBezTo>
                  <a:cubicBezTo>
                    <a:pt x="2015" y="2251"/>
                    <a:pt x="2015" y="2250"/>
                    <a:pt x="2014" y="2249"/>
                  </a:cubicBezTo>
                  <a:cubicBezTo>
                    <a:pt x="2012" y="2245"/>
                    <a:pt x="2010" y="2242"/>
                    <a:pt x="2008" y="2238"/>
                  </a:cubicBezTo>
                  <a:cubicBezTo>
                    <a:pt x="2004" y="2231"/>
                    <a:pt x="1999" y="2224"/>
                    <a:pt x="1994" y="2217"/>
                  </a:cubicBezTo>
                  <a:cubicBezTo>
                    <a:pt x="1989" y="2210"/>
                    <a:pt x="1984" y="2203"/>
                    <a:pt x="1979" y="2197"/>
                  </a:cubicBezTo>
                  <a:cubicBezTo>
                    <a:pt x="1978" y="2195"/>
                    <a:pt x="1976" y="2194"/>
                    <a:pt x="1975" y="2192"/>
                  </a:cubicBezTo>
                  <a:cubicBezTo>
                    <a:pt x="1973" y="2190"/>
                    <a:pt x="1972" y="2189"/>
                    <a:pt x="1971" y="2187"/>
                  </a:cubicBezTo>
                  <a:cubicBezTo>
                    <a:pt x="1969" y="2186"/>
                    <a:pt x="1968" y="2184"/>
                    <a:pt x="1967" y="2183"/>
                  </a:cubicBezTo>
                  <a:cubicBezTo>
                    <a:pt x="1966" y="2182"/>
                    <a:pt x="1965" y="2181"/>
                    <a:pt x="1964" y="2181"/>
                  </a:cubicBezTo>
                  <a:cubicBezTo>
                    <a:pt x="1964" y="2180"/>
                    <a:pt x="1963" y="2179"/>
                    <a:pt x="1962" y="2179"/>
                  </a:cubicBezTo>
                  <a:cubicBezTo>
                    <a:pt x="1957" y="2173"/>
                    <a:pt x="1951" y="2168"/>
                    <a:pt x="1945" y="2163"/>
                  </a:cubicBezTo>
                  <a:cubicBezTo>
                    <a:pt x="1942" y="2161"/>
                    <a:pt x="1939" y="2159"/>
                    <a:pt x="1935" y="2158"/>
                  </a:cubicBezTo>
                  <a:cubicBezTo>
                    <a:pt x="1935" y="2157"/>
                    <a:pt x="1934" y="2157"/>
                    <a:pt x="1933" y="2156"/>
                  </a:cubicBezTo>
                  <a:cubicBezTo>
                    <a:pt x="1932" y="2156"/>
                    <a:pt x="1932" y="2156"/>
                    <a:pt x="1931" y="2155"/>
                  </a:cubicBezTo>
                  <a:cubicBezTo>
                    <a:pt x="1930" y="2155"/>
                    <a:pt x="1929" y="2155"/>
                    <a:pt x="1928" y="2154"/>
                  </a:cubicBezTo>
                  <a:cubicBezTo>
                    <a:pt x="1928" y="2154"/>
                    <a:pt x="1927" y="2154"/>
                    <a:pt x="1926" y="2154"/>
                  </a:cubicBezTo>
                  <a:cubicBezTo>
                    <a:pt x="1920" y="2151"/>
                    <a:pt x="1914" y="2150"/>
                    <a:pt x="1909" y="2149"/>
                  </a:cubicBezTo>
                  <a:cubicBezTo>
                    <a:pt x="1904" y="2149"/>
                    <a:pt x="1900" y="2148"/>
                    <a:pt x="1896" y="2148"/>
                  </a:cubicBezTo>
                  <a:cubicBezTo>
                    <a:pt x="1892" y="2148"/>
                    <a:pt x="1889" y="2148"/>
                    <a:pt x="1887" y="2147"/>
                  </a:cubicBezTo>
                  <a:cubicBezTo>
                    <a:pt x="1887" y="2147"/>
                    <a:pt x="1886" y="2147"/>
                    <a:pt x="1885" y="2147"/>
                  </a:cubicBezTo>
                  <a:cubicBezTo>
                    <a:pt x="1865" y="2132"/>
                    <a:pt x="1836" y="2129"/>
                    <a:pt x="1805" y="2129"/>
                  </a:cubicBezTo>
                  <a:cubicBezTo>
                    <a:pt x="1807" y="2128"/>
                    <a:pt x="1808" y="2128"/>
                    <a:pt x="1809" y="2127"/>
                  </a:cubicBezTo>
                  <a:cubicBezTo>
                    <a:pt x="1812" y="2126"/>
                    <a:pt x="1814" y="2125"/>
                    <a:pt x="1816" y="2124"/>
                  </a:cubicBezTo>
                  <a:cubicBezTo>
                    <a:pt x="1820" y="2122"/>
                    <a:pt x="1824" y="2120"/>
                    <a:pt x="1829" y="2119"/>
                  </a:cubicBezTo>
                  <a:cubicBezTo>
                    <a:pt x="1833" y="2117"/>
                    <a:pt x="1837" y="2115"/>
                    <a:pt x="1841" y="2114"/>
                  </a:cubicBezTo>
                  <a:cubicBezTo>
                    <a:pt x="1843" y="2114"/>
                    <a:pt x="1843" y="2114"/>
                    <a:pt x="1843" y="2114"/>
                  </a:cubicBezTo>
                  <a:cubicBezTo>
                    <a:pt x="1845" y="2113"/>
                    <a:pt x="1845" y="2113"/>
                    <a:pt x="1845" y="2113"/>
                  </a:cubicBezTo>
                  <a:cubicBezTo>
                    <a:pt x="1846" y="2113"/>
                    <a:pt x="1847" y="2113"/>
                    <a:pt x="1848" y="2112"/>
                  </a:cubicBezTo>
                  <a:cubicBezTo>
                    <a:pt x="1849" y="2112"/>
                    <a:pt x="1850" y="2112"/>
                    <a:pt x="1851" y="2112"/>
                  </a:cubicBezTo>
                  <a:cubicBezTo>
                    <a:pt x="1852" y="2112"/>
                    <a:pt x="1852" y="2112"/>
                    <a:pt x="1852" y="2112"/>
                  </a:cubicBezTo>
                  <a:cubicBezTo>
                    <a:pt x="1853" y="2112"/>
                    <a:pt x="1853" y="2112"/>
                    <a:pt x="1853" y="2112"/>
                  </a:cubicBezTo>
                  <a:cubicBezTo>
                    <a:pt x="1853" y="2111"/>
                    <a:pt x="1854" y="2111"/>
                    <a:pt x="1854" y="2111"/>
                  </a:cubicBezTo>
                  <a:cubicBezTo>
                    <a:pt x="1858" y="2111"/>
                    <a:pt x="1863" y="2111"/>
                    <a:pt x="1866" y="2111"/>
                  </a:cubicBezTo>
                  <a:cubicBezTo>
                    <a:pt x="1870" y="2111"/>
                    <a:pt x="1874" y="2112"/>
                    <a:pt x="1877" y="2113"/>
                  </a:cubicBezTo>
                  <a:cubicBezTo>
                    <a:pt x="1879" y="2113"/>
                    <a:pt x="1880" y="2114"/>
                    <a:pt x="1882" y="2114"/>
                  </a:cubicBezTo>
                  <a:cubicBezTo>
                    <a:pt x="1883" y="2115"/>
                    <a:pt x="1885" y="2115"/>
                    <a:pt x="1886" y="2116"/>
                  </a:cubicBezTo>
                  <a:cubicBezTo>
                    <a:pt x="1888" y="2117"/>
                    <a:pt x="1891" y="2119"/>
                    <a:pt x="1892" y="2120"/>
                  </a:cubicBezTo>
                  <a:cubicBezTo>
                    <a:pt x="1893" y="2121"/>
                    <a:pt x="1894" y="2121"/>
                    <a:pt x="1894" y="2122"/>
                  </a:cubicBezTo>
                  <a:cubicBezTo>
                    <a:pt x="1895" y="2122"/>
                    <a:pt x="1895" y="2123"/>
                    <a:pt x="1896" y="2123"/>
                  </a:cubicBezTo>
                  <a:cubicBezTo>
                    <a:pt x="1897" y="2124"/>
                    <a:pt x="1897" y="2124"/>
                    <a:pt x="1897" y="2124"/>
                  </a:cubicBezTo>
                  <a:cubicBezTo>
                    <a:pt x="1897" y="2124"/>
                    <a:pt x="1897" y="2124"/>
                    <a:pt x="1896" y="2123"/>
                  </a:cubicBezTo>
                  <a:cubicBezTo>
                    <a:pt x="1896" y="2122"/>
                    <a:pt x="1895" y="2120"/>
                    <a:pt x="1893" y="2119"/>
                  </a:cubicBezTo>
                  <a:cubicBezTo>
                    <a:pt x="1893" y="2118"/>
                    <a:pt x="1893" y="2118"/>
                    <a:pt x="1892" y="2118"/>
                  </a:cubicBezTo>
                  <a:cubicBezTo>
                    <a:pt x="1892" y="2117"/>
                    <a:pt x="1891" y="2117"/>
                    <a:pt x="1891" y="2116"/>
                  </a:cubicBezTo>
                  <a:cubicBezTo>
                    <a:pt x="1890" y="2115"/>
                    <a:pt x="1889" y="2114"/>
                    <a:pt x="1888" y="2114"/>
                  </a:cubicBezTo>
                  <a:cubicBezTo>
                    <a:pt x="1886" y="2113"/>
                    <a:pt x="1885" y="2112"/>
                    <a:pt x="1884" y="2111"/>
                  </a:cubicBezTo>
                  <a:cubicBezTo>
                    <a:pt x="1882" y="2110"/>
                    <a:pt x="1880" y="2109"/>
                    <a:pt x="1879" y="2108"/>
                  </a:cubicBezTo>
                  <a:cubicBezTo>
                    <a:pt x="1875" y="2107"/>
                    <a:pt x="1871" y="2106"/>
                    <a:pt x="1867" y="2105"/>
                  </a:cubicBezTo>
                  <a:cubicBezTo>
                    <a:pt x="1863" y="2104"/>
                    <a:pt x="1858" y="2104"/>
                    <a:pt x="1854" y="2104"/>
                  </a:cubicBezTo>
                  <a:cubicBezTo>
                    <a:pt x="1853" y="2104"/>
                    <a:pt x="1852" y="2104"/>
                    <a:pt x="1852" y="2104"/>
                  </a:cubicBezTo>
                  <a:cubicBezTo>
                    <a:pt x="1851" y="2105"/>
                    <a:pt x="1851" y="2105"/>
                    <a:pt x="1851" y="2105"/>
                  </a:cubicBezTo>
                  <a:cubicBezTo>
                    <a:pt x="1851" y="2105"/>
                    <a:pt x="1851" y="2105"/>
                    <a:pt x="1851" y="2105"/>
                  </a:cubicBezTo>
                  <a:cubicBezTo>
                    <a:pt x="1851" y="2105"/>
                    <a:pt x="1851" y="2105"/>
                    <a:pt x="1851" y="2105"/>
                  </a:cubicBezTo>
                  <a:cubicBezTo>
                    <a:pt x="1851" y="2105"/>
                    <a:pt x="1851" y="2105"/>
                    <a:pt x="1851" y="2105"/>
                  </a:cubicBezTo>
                  <a:cubicBezTo>
                    <a:pt x="1850" y="2105"/>
                    <a:pt x="1850" y="2105"/>
                    <a:pt x="1850" y="2105"/>
                  </a:cubicBezTo>
                  <a:cubicBezTo>
                    <a:pt x="1849" y="2105"/>
                    <a:pt x="1848" y="2105"/>
                    <a:pt x="1847" y="2105"/>
                  </a:cubicBezTo>
                  <a:cubicBezTo>
                    <a:pt x="1845" y="2105"/>
                    <a:pt x="1844" y="2106"/>
                    <a:pt x="1843" y="2106"/>
                  </a:cubicBezTo>
                  <a:cubicBezTo>
                    <a:pt x="1842" y="2106"/>
                    <a:pt x="1842" y="2106"/>
                    <a:pt x="1841" y="2106"/>
                  </a:cubicBezTo>
                  <a:cubicBezTo>
                    <a:pt x="1839" y="2107"/>
                    <a:pt x="1839" y="2107"/>
                    <a:pt x="1839" y="2107"/>
                  </a:cubicBezTo>
                  <a:cubicBezTo>
                    <a:pt x="1835" y="2108"/>
                    <a:pt x="1830" y="2110"/>
                    <a:pt x="1826" y="2111"/>
                  </a:cubicBezTo>
                  <a:cubicBezTo>
                    <a:pt x="1821" y="2113"/>
                    <a:pt x="1817" y="2115"/>
                    <a:pt x="1812" y="2117"/>
                  </a:cubicBezTo>
                  <a:cubicBezTo>
                    <a:pt x="1810" y="2118"/>
                    <a:pt x="1808" y="2120"/>
                    <a:pt x="1806" y="2121"/>
                  </a:cubicBezTo>
                  <a:cubicBezTo>
                    <a:pt x="1804" y="2122"/>
                    <a:pt x="1802" y="2123"/>
                    <a:pt x="1800" y="2124"/>
                  </a:cubicBezTo>
                  <a:cubicBezTo>
                    <a:pt x="1796" y="2126"/>
                    <a:pt x="1792" y="2128"/>
                    <a:pt x="1789" y="2129"/>
                  </a:cubicBezTo>
                  <a:cubicBezTo>
                    <a:pt x="1789" y="2130"/>
                    <a:pt x="1789" y="2130"/>
                    <a:pt x="1789" y="2130"/>
                  </a:cubicBezTo>
                  <a:cubicBezTo>
                    <a:pt x="1755" y="2131"/>
                    <a:pt x="1720" y="2135"/>
                    <a:pt x="1692" y="2132"/>
                  </a:cubicBezTo>
                  <a:cubicBezTo>
                    <a:pt x="1644" y="2125"/>
                    <a:pt x="1603" y="2108"/>
                    <a:pt x="1564" y="2084"/>
                  </a:cubicBezTo>
                  <a:cubicBezTo>
                    <a:pt x="1565" y="2084"/>
                    <a:pt x="1566" y="2084"/>
                    <a:pt x="1567" y="2084"/>
                  </a:cubicBezTo>
                  <a:cubicBezTo>
                    <a:pt x="1572" y="2085"/>
                    <a:pt x="1576" y="2085"/>
                    <a:pt x="1581" y="2086"/>
                  </a:cubicBezTo>
                  <a:cubicBezTo>
                    <a:pt x="1586" y="2086"/>
                    <a:pt x="1592" y="2086"/>
                    <a:pt x="1597" y="2086"/>
                  </a:cubicBezTo>
                  <a:cubicBezTo>
                    <a:pt x="1600" y="2086"/>
                    <a:pt x="1603" y="2087"/>
                    <a:pt x="1606" y="2086"/>
                  </a:cubicBezTo>
                  <a:cubicBezTo>
                    <a:pt x="1608" y="2086"/>
                    <a:pt x="1611" y="2086"/>
                    <a:pt x="1614" y="2086"/>
                  </a:cubicBezTo>
                  <a:cubicBezTo>
                    <a:pt x="1616" y="2086"/>
                    <a:pt x="1617" y="2086"/>
                    <a:pt x="1619" y="2086"/>
                  </a:cubicBezTo>
                  <a:cubicBezTo>
                    <a:pt x="1620" y="2086"/>
                    <a:pt x="1620" y="2086"/>
                    <a:pt x="1621" y="2086"/>
                  </a:cubicBezTo>
                  <a:cubicBezTo>
                    <a:pt x="1622" y="2087"/>
                    <a:pt x="1623" y="2087"/>
                    <a:pt x="1624" y="2087"/>
                  </a:cubicBezTo>
                  <a:cubicBezTo>
                    <a:pt x="1626" y="2088"/>
                    <a:pt x="1629" y="2089"/>
                    <a:pt x="1631" y="2090"/>
                  </a:cubicBezTo>
                  <a:cubicBezTo>
                    <a:pt x="1632" y="2090"/>
                    <a:pt x="1632" y="2090"/>
                    <a:pt x="1633" y="2090"/>
                  </a:cubicBezTo>
                  <a:cubicBezTo>
                    <a:pt x="1633" y="2091"/>
                    <a:pt x="1634" y="2091"/>
                    <a:pt x="1635" y="2091"/>
                  </a:cubicBezTo>
                  <a:cubicBezTo>
                    <a:pt x="1636" y="2092"/>
                    <a:pt x="1637" y="2092"/>
                    <a:pt x="1638" y="2093"/>
                  </a:cubicBezTo>
                  <a:cubicBezTo>
                    <a:pt x="1639" y="2093"/>
                    <a:pt x="1639" y="2093"/>
                    <a:pt x="1640" y="2094"/>
                  </a:cubicBezTo>
                  <a:cubicBezTo>
                    <a:pt x="1641" y="2094"/>
                    <a:pt x="1641" y="2094"/>
                    <a:pt x="1642" y="2095"/>
                  </a:cubicBezTo>
                  <a:cubicBezTo>
                    <a:pt x="1643" y="2096"/>
                    <a:pt x="1643" y="2096"/>
                    <a:pt x="1643" y="2096"/>
                  </a:cubicBezTo>
                  <a:cubicBezTo>
                    <a:pt x="1644" y="2096"/>
                    <a:pt x="1645" y="2096"/>
                    <a:pt x="1645" y="2097"/>
                  </a:cubicBezTo>
                  <a:cubicBezTo>
                    <a:pt x="1647" y="2098"/>
                    <a:pt x="1650" y="2100"/>
                    <a:pt x="1652" y="2101"/>
                  </a:cubicBezTo>
                  <a:cubicBezTo>
                    <a:pt x="1654" y="2103"/>
                    <a:pt x="1657" y="2105"/>
                    <a:pt x="1659" y="2106"/>
                  </a:cubicBezTo>
                  <a:cubicBezTo>
                    <a:pt x="1662" y="2107"/>
                    <a:pt x="1664" y="2109"/>
                    <a:pt x="1667" y="2110"/>
                  </a:cubicBezTo>
                  <a:cubicBezTo>
                    <a:pt x="1669" y="2110"/>
                    <a:pt x="1672" y="2111"/>
                    <a:pt x="1674" y="2111"/>
                  </a:cubicBezTo>
                  <a:cubicBezTo>
                    <a:pt x="1677" y="2111"/>
                    <a:pt x="1679" y="2111"/>
                    <a:pt x="1681" y="2111"/>
                  </a:cubicBezTo>
                  <a:cubicBezTo>
                    <a:pt x="1682" y="2111"/>
                    <a:pt x="1684" y="2110"/>
                    <a:pt x="1685" y="2109"/>
                  </a:cubicBezTo>
                  <a:cubicBezTo>
                    <a:pt x="1686" y="2109"/>
                    <a:pt x="1686" y="2109"/>
                    <a:pt x="1686" y="2109"/>
                  </a:cubicBezTo>
                  <a:cubicBezTo>
                    <a:pt x="1686" y="2109"/>
                    <a:pt x="1687" y="2109"/>
                    <a:pt x="1687" y="2109"/>
                  </a:cubicBezTo>
                  <a:cubicBezTo>
                    <a:pt x="1687" y="2108"/>
                    <a:pt x="1688" y="2108"/>
                    <a:pt x="1688" y="2108"/>
                  </a:cubicBezTo>
                  <a:cubicBezTo>
                    <a:pt x="1688" y="2107"/>
                    <a:pt x="1689" y="2107"/>
                    <a:pt x="1689" y="2107"/>
                  </a:cubicBezTo>
                  <a:cubicBezTo>
                    <a:pt x="1689" y="2107"/>
                    <a:pt x="1688" y="2107"/>
                    <a:pt x="1688" y="2107"/>
                  </a:cubicBezTo>
                  <a:cubicBezTo>
                    <a:pt x="1687" y="2108"/>
                    <a:pt x="1687" y="2108"/>
                    <a:pt x="1686" y="2108"/>
                  </a:cubicBezTo>
                  <a:cubicBezTo>
                    <a:pt x="1686" y="2108"/>
                    <a:pt x="1685" y="2108"/>
                    <a:pt x="1685" y="2108"/>
                  </a:cubicBezTo>
                  <a:cubicBezTo>
                    <a:pt x="1684" y="2108"/>
                    <a:pt x="1682" y="2108"/>
                    <a:pt x="1681" y="2108"/>
                  </a:cubicBezTo>
                  <a:cubicBezTo>
                    <a:pt x="1679" y="2108"/>
                    <a:pt x="1677" y="2107"/>
                    <a:pt x="1675" y="2107"/>
                  </a:cubicBezTo>
                  <a:cubicBezTo>
                    <a:pt x="1673" y="2106"/>
                    <a:pt x="1671" y="2105"/>
                    <a:pt x="1669" y="2104"/>
                  </a:cubicBezTo>
                  <a:cubicBezTo>
                    <a:pt x="1667" y="2103"/>
                    <a:pt x="1665" y="2102"/>
                    <a:pt x="1663" y="2100"/>
                  </a:cubicBezTo>
                  <a:cubicBezTo>
                    <a:pt x="1662" y="2099"/>
                    <a:pt x="1661" y="2099"/>
                    <a:pt x="1660" y="2098"/>
                  </a:cubicBezTo>
                  <a:cubicBezTo>
                    <a:pt x="1659" y="2097"/>
                    <a:pt x="1658" y="2096"/>
                    <a:pt x="1657" y="2095"/>
                  </a:cubicBezTo>
                  <a:cubicBezTo>
                    <a:pt x="1654" y="2094"/>
                    <a:pt x="1652" y="2092"/>
                    <a:pt x="1649" y="2090"/>
                  </a:cubicBezTo>
                  <a:cubicBezTo>
                    <a:pt x="1649" y="2090"/>
                    <a:pt x="1648" y="2089"/>
                    <a:pt x="1648" y="2089"/>
                  </a:cubicBezTo>
                  <a:cubicBezTo>
                    <a:pt x="1646" y="2088"/>
                    <a:pt x="1646" y="2088"/>
                    <a:pt x="1646" y="2088"/>
                  </a:cubicBezTo>
                  <a:cubicBezTo>
                    <a:pt x="1645" y="2087"/>
                    <a:pt x="1644" y="2087"/>
                    <a:pt x="1643" y="2087"/>
                  </a:cubicBezTo>
                  <a:cubicBezTo>
                    <a:pt x="1643" y="2086"/>
                    <a:pt x="1642" y="2086"/>
                    <a:pt x="1641" y="2086"/>
                  </a:cubicBezTo>
                  <a:cubicBezTo>
                    <a:pt x="1641" y="2085"/>
                    <a:pt x="1640" y="2085"/>
                    <a:pt x="1639" y="2085"/>
                  </a:cubicBezTo>
                  <a:cubicBezTo>
                    <a:pt x="1639" y="2085"/>
                    <a:pt x="1638" y="2085"/>
                    <a:pt x="1638" y="2084"/>
                  </a:cubicBezTo>
                  <a:cubicBezTo>
                    <a:pt x="1642" y="2084"/>
                    <a:pt x="1645" y="2084"/>
                    <a:pt x="1649" y="2084"/>
                  </a:cubicBezTo>
                  <a:cubicBezTo>
                    <a:pt x="1649" y="2084"/>
                    <a:pt x="1650" y="2084"/>
                    <a:pt x="1651" y="2084"/>
                  </a:cubicBezTo>
                  <a:cubicBezTo>
                    <a:pt x="1651" y="2084"/>
                    <a:pt x="1652" y="2085"/>
                    <a:pt x="1653" y="2085"/>
                  </a:cubicBezTo>
                  <a:cubicBezTo>
                    <a:pt x="1653" y="2085"/>
                    <a:pt x="1654" y="2085"/>
                    <a:pt x="1655" y="2085"/>
                  </a:cubicBezTo>
                  <a:cubicBezTo>
                    <a:pt x="1656" y="2085"/>
                    <a:pt x="1656" y="2085"/>
                    <a:pt x="1656" y="2085"/>
                  </a:cubicBezTo>
                  <a:cubicBezTo>
                    <a:pt x="1657" y="2085"/>
                    <a:pt x="1657" y="2085"/>
                    <a:pt x="1657" y="2085"/>
                  </a:cubicBezTo>
                  <a:cubicBezTo>
                    <a:pt x="1658" y="2085"/>
                    <a:pt x="1659" y="2086"/>
                    <a:pt x="1661" y="2086"/>
                  </a:cubicBezTo>
                  <a:cubicBezTo>
                    <a:pt x="1662" y="2086"/>
                    <a:pt x="1663" y="2087"/>
                    <a:pt x="1664" y="2087"/>
                  </a:cubicBezTo>
                  <a:cubicBezTo>
                    <a:pt x="1669" y="2088"/>
                    <a:pt x="1674" y="2090"/>
                    <a:pt x="1679" y="2092"/>
                  </a:cubicBezTo>
                  <a:cubicBezTo>
                    <a:pt x="1680" y="2092"/>
                    <a:pt x="1681" y="2093"/>
                    <a:pt x="1682" y="2093"/>
                  </a:cubicBezTo>
                  <a:cubicBezTo>
                    <a:pt x="1683" y="2093"/>
                    <a:pt x="1684" y="2094"/>
                    <a:pt x="1686" y="2094"/>
                  </a:cubicBezTo>
                  <a:cubicBezTo>
                    <a:pt x="1688" y="2095"/>
                    <a:pt x="1690" y="2096"/>
                    <a:pt x="1692" y="2097"/>
                  </a:cubicBezTo>
                  <a:cubicBezTo>
                    <a:pt x="1696" y="2099"/>
                    <a:pt x="1699" y="2101"/>
                    <a:pt x="1702" y="2103"/>
                  </a:cubicBezTo>
                  <a:cubicBezTo>
                    <a:pt x="1704" y="2103"/>
                    <a:pt x="1705" y="2104"/>
                    <a:pt x="1707" y="2105"/>
                  </a:cubicBezTo>
                  <a:cubicBezTo>
                    <a:pt x="1708" y="2106"/>
                    <a:pt x="1709" y="2106"/>
                    <a:pt x="1710" y="2107"/>
                  </a:cubicBezTo>
                  <a:cubicBezTo>
                    <a:pt x="1713" y="2108"/>
                    <a:pt x="1714" y="2109"/>
                    <a:pt x="1716" y="2110"/>
                  </a:cubicBezTo>
                  <a:cubicBezTo>
                    <a:pt x="1717" y="2110"/>
                    <a:pt x="1717" y="2111"/>
                    <a:pt x="1717" y="2111"/>
                  </a:cubicBezTo>
                  <a:cubicBezTo>
                    <a:pt x="1717" y="2111"/>
                    <a:pt x="1717" y="2110"/>
                    <a:pt x="1716" y="2109"/>
                  </a:cubicBezTo>
                  <a:cubicBezTo>
                    <a:pt x="1715" y="2109"/>
                    <a:pt x="1713" y="2107"/>
                    <a:pt x="1711" y="2106"/>
                  </a:cubicBezTo>
                  <a:cubicBezTo>
                    <a:pt x="1709" y="2104"/>
                    <a:pt x="1707" y="2102"/>
                    <a:pt x="1704" y="2100"/>
                  </a:cubicBezTo>
                  <a:cubicBezTo>
                    <a:pt x="1701" y="2098"/>
                    <a:pt x="1698" y="2096"/>
                    <a:pt x="1694" y="2093"/>
                  </a:cubicBezTo>
                  <a:cubicBezTo>
                    <a:pt x="1690" y="2091"/>
                    <a:pt x="1686" y="2088"/>
                    <a:pt x="1681" y="2086"/>
                  </a:cubicBezTo>
                  <a:cubicBezTo>
                    <a:pt x="1677" y="2084"/>
                    <a:pt x="1672" y="2082"/>
                    <a:pt x="1666" y="2080"/>
                  </a:cubicBezTo>
                  <a:cubicBezTo>
                    <a:pt x="1665" y="2080"/>
                    <a:pt x="1664" y="2079"/>
                    <a:pt x="1662" y="2079"/>
                  </a:cubicBezTo>
                  <a:cubicBezTo>
                    <a:pt x="1661" y="2079"/>
                    <a:pt x="1659" y="2078"/>
                    <a:pt x="1658" y="2078"/>
                  </a:cubicBezTo>
                  <a:cubicBezTo>
                    <a:pt x="1657" y="2078"/>
                    <a:pt x="1657" y="2078"/>
                    <a:pt x="1657" y="2078"/>
                  </a:cubicBezTo>
                  <a:cubicBezTo>
                    <a:pt x="1656" y="2078"/>
                    <a:pt x="1656" y="2078"/>
                    <a:pt x="1656" y="2078"/>
                  </a:cubicBezTo>
                  <a:cubicBezTo>
                    <a:pt x="1655" y="2077"/>
                    <a:pt x="1654" y="2077"/>
                    <a:pt x="1653" y="2077"/>
                  </a:cubicBezTo>
                  <a:cubicBezTo>
                    <a:pt x="1653" y="2077"/>
                    <a:pt x="1652" y="2077"/>
                    <a:pt x="1651" y="2077"/>
                  </a:cubicBezTo>
                  <a:cubicBezTo>
                    <a:pt x="1650" y="2077"/>
                    <a:pt x="1650" y="2077"/>
                    <a:pt x="1649" y="2077"/>
                  </a:cubicBezTo>
                  <a:cubicBezTo>
                    <a:pt x="1643" y="2076"/>
                    <a:pt x="1637" y="2077"/>
                    <a:pt x="1631" y="2077"/>
                  </a:cubicBezTo>
                  <a:cubicBezTo>
                    <a:pt x="1625" y="2078"/>
                    <a:pt x="1619" y="2078"/>
                    <a:pt x="1614" y="2079"/>
                  </a:cubicBezTo>
                  <a:cubicBezTo>
                    <a:pt x="1612" y="2079"/>
                    <a:pt x="1611" y="2079"/>
                    <a:pt x="1610" y="2079"/>
                  </a:cubicBezTo>
                  <a:cubicBezTo>
                    <a:pt x="1608" y="2079"/>
                    <a:pt x="1607" y="2079"/>
                    <a:pt x="1605" y="2079"/>
                  </a:cubicBezTo>
                  <a:cubicBezTo>
                    <a:pt x="1603" y="2079"/>
                    <a:pt x="1600" y="2079"/>
                    <a:pt x="1597" y="2079"/>
                  </a:cubicBezTo>
                  <a:cubicBezTo>
                    <a:pt x="1592" y="2080"/>
                    <a:pt x="1587" y="2080"/>
                    <a:pt x="1582" y="2080"/>
                  </a:cubicBezTo>
                  <a:cubicBezTo>
                    <a:pt x="1577" y="2080"/>
                    <a:pt x="1572" y="2080"/>
                    <a:pt x="1568" y="2080"/>
                  </a:cubicBezTo>
                  <a:cubicBezTo>
                    <a:pt x="1564" y="2079"/>
                    <a:pt x="1560" y="2079"/>
                    <a:pt x="1557" y="2079"/>
                  </a:cubicBezTo>
                  <a:cubicBezTo>
                    <a:pt x="1531" y="2062"/>
                    <a:pt x="1506" y="2042"/>
                    <a:pt x="1480" y="2021"/>
                  </a:cubicBezTo>
                  <a:cubicBezTo>
                    <a:pt x="1495" y="2020"/>
                    <a:pt x="1509" y="2018"/>
                    <a:pt x="1522" y="2014"/>
                  </a:cubicBezTo>
                  <a:cubicBezTo>
                    <a:pt x="1523" y="2014"/>
                    <a:pt x="1523" y="2014"/>
                    <a:pt x="1523" y="2014"/>
                  </a:cubicBezTo>
                  <a:cubicBezTo>
                    <a:pt x="1523" y="2015"/>
                    <a:pt x="1524" y="2015"/>
                    <a:pt x="1524" y="2015"/>
                  </a:cubicBezTo>
                  <a:cubicBezTo>
                    <a:pt x="1524" y="2015"/>
                    <a:pt x="1525" y="2015"/>
                    <a:pt x="1525" y="2015"/>
                  </a:cubicBezTo>
                  <a:cubicBezTo>
                    <a:pt x="1525" y="2015"/>
                    <a:pt x="1525" y="2016"/>
                    <a:pt x="1525" y="2016"/>
                  </a:cubicBezTo>
                  <a:cubicBezTo>
                    <a:pt x="1526" y="2017"/>
                    <a:pt x="1527" y="2018"/>
                    <a:pt x="1527" y="2019"/>
                  </a:cubicBezTo>
                  <a:cubicBezTo>
                    <a:pt x="1528" y="2020"/>
                    <a:pt x="1529" y="2021"/>
                    <a:pt x="1529" y="2023"/>
                  </a:cubicBezTo>
                  <a:cubicBezTo>
                    <a:pt x="1531" y="2026"/>
                    <a:pt x="1533" y="2029"/>
                    <a:pt x="1535" y="2033"/>
                  </a:cubicBezTo>
                  <a:cubicBezTo>
                    <a:pt x="1536" y="2034"/>
                    <a:pt x="1536" y="2035"/>
                    <a:pt x="1537" y="2036"/>
                  </a:cubicBezTo>
                  <a:cubicBezTo>
                    <a:pt x="1538" y="2036"/>
                    <a:pt x="1538" y="2037"/>
                    <a:pt x="1539" y="2038"/>
                  </a:cubicBezTo>
                  <a:cubicBezTo>
                    <a:pt x="1539" y="2039"/>
                    <a:pt x="1539" y="2039"/>
                    <a:pt x="1539" y="2039"/>
                  </a:cubicBezTo>
                  <a:cubicBezTo>
                    <a:pt x="1540" y="2039"/>
                    <a:pt x="1540" y="2039"/>
                    <a:pt x="1540" y="2039"/>
                  </a:cubicBezTo>
                  <a:cubicBezTo>
                    <a:pt x="1540" y="2040"/>
                    <a:pt x="1540" y="2040"/>
                    <a:pt x="1540" y="2040"/>
                  </a:cubicBezTo>
                  <a:cubicBezTo>
                    <a:pt x="1541" y="2040"/>
                    <a:pt x="1541" y="2040"/>
                    <a:pt x="1541" y="2041"/>
                  </a:cubicBezTo>
                  <a:cubicBezTo>
                    <a:pt x="1542" y="2042"/>
                    <a:pt x="1543" y="2043"/>
                    <a:pt x="1544" y="2043"/>
                  </a:cubicBezTo>
                  <a:cubicBezTo>
                    <a:pt x="1546" y="2045"/>
                    <a:pt x="1548" y="2046"/>
                    <a:pt x="1550" y="2048"/>
                  </a:cubicBezTo>
                  <a:cubicBezTo>
                    <a:pt x="1552" y="2049"/>
                    <a:pt x="1554" y="2050"/>
                    <a:pt x="1556" y="2051"/>
                  </a:cubicBezTo>
                  <a:cubicBezTo>
                    <a:pt x="1557" y="2052"/>
                    <a:pt x="1557" y="2052"/>
                    <a:pt x="1558" y="2053"/>
                  </a:cubicBezTo>
                  <a:cubicBezTo>
                    <a:pt x="1559" y="2053"/>
                    <a:pt x="1560" y="2053"/>
                    <a:pt x="1561" y="2054"/>
                  </a:cubicBezTo>
                  <a:cubicBezTo>
                    <a:pt x="1563" y="2054"/>
                    <a:pt x="1565" y="2055"/>
                    <a:pt x="1567" y="2055"/>
                  </a:cubicBezTo>
                  <a:cubicBezTo>
                    <a:pt x="1569" y="2056"/>
                    <a:pt x="1570" y="2056"/>
                    <a:pt x="1572" y="2056"/>
                  </a:cubicBezTo>
                  <a:cubicBezTo>
                    <a:pt x="1573" y="2056"/>
                    <a:pt x="1574" y="2056"/>
                    <a:pt x="1575" y="2056"/>
                  </a:cubicBezTo>
                  <a:cubicBezTo>
                    <a:pt x="1576" y="2056"/>
                    <a:pt x="1577" y="2056"/>
                    <a:pt x="1578" y="2056"/>
                  </a:cubicBezTo>
                  <a:cubicBezTo>
                    <a:pt x="1578" y="2056"/>
                    <a:pt x="1578" y="2056"/>
                    <a:pt x="1578" y="2056"/>
                  </a:cubicBezTo>
                  <a:cubicBezTo>
                    <a:pt x="1578" y="2056"/>
                    <a:pt x="1578" y="2056"/>
                    <a:pt x="1578" y="2055"/>
                  </a:cubicBezTo>
                  <a:cubicBezTo>
                    <a:pt x="1577" y="2055"/>
                    <a:pt x="1576" y="2055"/>
                    <a:pt x="1576" y="2054"/>
                  </a:cubicBezTo>
                  <a:cubicBezTo>
                    <a:pt x="1575" y="2054"/>
                    <a:pt x="1574" y="2054"/>
                    <a:pt x="1572" y="2053"/>
                  </a:cubicBezTo>
                  <a:cubicBezTo>
                    <a:pt x="1572" y="2053"/>
                    <a:pt x="1571" y="2052"/>
                    <a:pt x="1570" y="2052"/>
                  </a:cubicBezTo>
                  <a:cubicBezTo>
                    <a:pt x="1570" y="2052"/>
                    <a:pt x="1569" y="2051"/>
                    <a:pt x="1568" y="2051"/>
                  </a:cubicBezTo>
                  <a:cubicBezTo>
                    <a:pt x="1567" y="2050"/>
                    <a:pt x="1565" y="2049"/>
                    <a:pt x="1564" y="2048"/>
                  </a:cubicBezTo>
                  <a:cubicBezTo>
                    <a:pt x="1563" y="2048"/>
                    <a:pt x="1562" y="2047"/>
                    <a:pt x="1561" y="2047"/>
                  </a:cubicBezTo>
                  <a:cubicBezTo>
                    <a:pt x="1561" y="2047"/>
                    <a:pt x="1561" y="2046"/>
                    <a:pt x="1560" y="2046"/>
                  </a:cubicBezTo>
                  <a:cubicBezTo>
                    <a:pt x="1560" y="2046"/>
                    <a:pt x="1559" y="2046"/>
                    <a:pt x="1559" y="2045"/>
                  </a:cubicBezTo>
                  <a:cubicBezTo>
                    <a:pt x="1558" y="2045"/>
                    <a:pt x="1557" y="2044"/>
                    <a:pt x="1557" y="2043"/>
                  </a:cubicBezTo>
                  <a:cubicBezTo>
                    <a:pt x="1556" y="2043"/>
                    <a:pt x="1555" y="2042"/>
                    <a:pt x="1554" y="2042"/>
                  </a:cubicBezTo>
                  <a:cubicBezTo>
                    <a:pt x="1553" y="2041"/>
                    <a:pt x="1553" y="2040"/>
                    <a:pt x="1552" y="2040"/>
                  </a:cubicBezTo>
                  <a:cubicBezTo>
                    <a:pt x="1551" y="2039"/>
                    <a:pt x="1551" y="2039"/>
                    <a:pt x="1551" y="2039"/>
                  </a:cubicBezTo>
                  <a:cubicBezTo>
                    <a:pt x="1549" y="2038"/>
                    <a:pt x="1549" y="2038"/>
                    <a:pt x="1549" y="2038"/>
                  </a:cubicBezTo>
                  <a:cubicBezTo>
                    <a:pt x="1549" y="2037"/>
                    <a:pt x="1548" y="2036"/>
                    <a:pt x="1547" y="2035"/>
                  </a:cubicBezTo>
                  <a:cubicBezTo>
                    <a:pt x="1546" y="2034"/>
                    <a:pt x="1546" y="2034"/>
                    <a:pt x="1546" y="2034"/>
                  </a:cubicBezTo>
                  <a:cubicBezTo>
                    <a:pt x="1546" y="2034"/>
                    <a:pt x="1546" y="2034"/>
                    <a:pt x="1546" y="2034"/>
                  </a:cubicBezTo>
                  <a:cubicBezTo>
                    <a:pt x="1545" y="2034"/>
                    <a:pt x="1545" y="2034"/>
                    <a:pt x="1545" y="2034"/>
                  </a:cubicBezTo>
                  <a:cubicBezTo>
                    <a:pt x="1545" y="2034"/>
                    <a:pt x="1545" y="2034"/>
                    <a:pt x="1545" y="2034"/>
                  </a:cubicBezTo>
                  <a:cubicBezTo>
                    <a:pt x="1545" y="2033"/>
                    <a:pt x="1545" y="2033"/>
                    <a:pt x="1545" y="2033"/>
                  </a:cubicBezTo>
                  <a:cubicBezTo>
                    <a:pt x="1545" y="2034"/>
                    <a:pt x="1545" y="2033"/>
                    <a:pt x="1545" y="2034"/>
                  </a:cubicBezTo>
                  <a:cubicBezTo>
                    <a:pt x="1545" y="2033"/>
                    <a:pt x="1545" y="2033"/>
                    <a:pt x="1545" y="2033"/>
                  </a:cubicBezTo>
                  <a:cubicBezTo>
                    <a:pt x="1545" y="2033"/>
                    <a:pt x="1545" y="2033"/>
                    <a:pt x="1545" y="2033"/>
                  </a:cubicBezTo>
                  <a:cubicBezTo>
                    <a:pt x="1544" y="2032"/>
                    <a:pt x="1544" y="2032"/>
                    <a:pt x="1543" y="2031"/>
                  </a:cubicBezTo>
                  <a:cubicBezTo>
                    <a:pt x="1542" y="2030"/>
                    <a:pt x="1542" y="2029"/>
                    <a:pt x="1541" y="2029"/>
                  </a:cubicBezTo>
                  <a:cubicBezTo>
                    <a:pt x="1540" y="2027"/>
                    <a:pt x="1538" y="2026"/>
                    <a:pt x="1537" y="2024"/>
                  </a:cubicBezTo>
                  <a:cubicBezTo>
                    <a:pt x="1536" y="2023"/>
                    <a:pt x="1534" y="2021"/>
                    <a:pt x="1533" y="2020"/>
                  </a:cubicBezTo>
                  <a:cubicBezTo>
                    <a:pt x="1532" y="2019"/>
                    <a:pt x="1531" y="2018"/>
                    <a:pt x="1529" y="2017"/>
                  </a:cubicBezTo>
                  <a:cubicBezTo>
                    <a:pt x="1529" y="2017"/>
                    <a:pt x="1528" y="2016"/>
                    <a:pt x="1528" y="2016"/>
                  </a:cubicBezTo>
                  <a:cubicBezTo>
                    <a:pt x="1527" y="2015"/>
                    <a:pt x="1527" y="2015"/>
                    <a:pt x="1526" y="2015"/>
                  </a:cubicBezTo>
                  <a:cubicBezTo>
                    <a:pt x="1526" y="2015"/>
                    <a:pt x="1526" y="2015"/>
                    <a:pt x="1526" y="2015"/>
                  </a:cubicBezTo>
                  <a:cubicBezTo>
                    <a:pt x="1527" y="2015"/>
                    <a:pt x="1528" y="2015"/>
                    <a:pt x="1529" y="2015"/>
                  </a:cubicBezTo>
                  <a:cubicBezTo>
                    <a:pt x="1531" y="2015"/>
                    <a:pt x="1533" y="2016"/>
                    <a:pt x="1535" y="2016"/>
                  </a:cubicBezTo>
                  <a:cubicBezTo>
                    <a:pt x="1537" y="2017"/>
                    <a:pt x="1540" y="2017"/>
                    <a:pt x="1542" y="2018"/>
                  </a:cubicBezTo>
                  <a:cubicBezTo>
                    <a:pt x="1544" y="2019"/>
                    <a:pt x="1547" y="2020"/>
                    <a:pt x="1549" y="2022"/>
                  </a:cubicBezTo>
                  <a:cubicBezTo>
                    <a:pt x="1549" y="2022"/>
                    <a:pt x="1550" y="2022"/>
                    <a:pt x="1551" y="2023"/>
                  </a:cubicBezTo>
                  <a:cubicBezTo>
                    <a:pt x="1551" y="2023"/>
                    <a:pt x="1552" y="2023"/>
                    <a:pt x="1552" y="2024"/>
                  </a:cubicBezTo>
                  <a:cubicBezTo>
                    <a:pt x="1553" y="2024"/>
                    <a:pt x="1553" y="2024"/>
                    <a:pt x="1554" y="2025"/>
                  </a:cubicBezTo>
                  <a:cubicBezTo>
                    <a:pt x="1555" y="2025"/>
                    <a:pt x="1555" y="2025"/>
                    <a:pt x="1555" y="2025"/>
                  </a:cubicBezTo>
                  <a:cubicBezTo>
                    <a:pt x="1555" y="2026"/>
                    <a:pt x="1555" y="2026"/>
                    <a:pt x="1555" y="2026"/>
                  </a:cubicBezTo>
                  <a:cubicBezTo>
                    <a:pt x="1558" y="2028"/>
                    <a:pt x="1560" y="2029"/>
                    <a:pt x="1562" y="2031"/>
                  </a:cubicBezTo>
                  <a:cubicBezTo>
                    <a:pt x="1563" y="2032"/>
                    <a:pt x="1564" y="2033"/>
                    <a:pt x="1565" y="2034"/>
                  </a:cubicBezTo>
                  <a:cubicBezTo>
                    <a:pt x="1566" y="2035"/>
                    <a:pt x="1567" y="2036"/>
                    <a:pt x="1568" y="2036"/>
                  </a:cubicBezTo>
                  <a:cubicBezTo>
                    <a:pt x="1570" y="2037"/>
                    <a:pt x="1571" y="2038"/>
                    <a:pt x="1572" y="2039"/>
                  </a:cubicBezTo>
                  <a:cubicBezTo>
                    <a:pt x="1573" y="2039"/>
                    <a:pt x="1573" y="2039"/>
                    <a:pt x="1574" y="2040"/>
                  </a:cubicBezTo>
                  <a:cubicBezTo>
                    <a:pt x="1574" y="2040"/>
                    <a:pt x="1575" y="2040"/>
                    <a:pt x="1575" y="2041"/>
                  </a:cubicBezTo>
                  <a:cubicBezTo>
                    <a:pt x="1578" y="2042"/>
                    <a:pt x="1580" y="2042"/>
                    <a:pt x="1583" y="2043"/>
                  </a:cubicBezTo>
                  <a:cubicBezTo>
                    <a:pt x="1585" y="2043"/>
                    <a:pt x="1587" y="2044"/>
                    <a:pt x="1589" y="2043"/>
                  </a:cubicBezTo>
                  <a:cubicBezTo>
                    <a:pt x="1591" y="2043"/>
                    <a:pt x="1592" y="2043"/>
                    <a:pt x="1594" y="2043"/>
                  </a:cubicBezTo>
                  <a:cubicBezTo>
                    <a:pt x="1594" y="2043"/>
                    <a:pt x="1594" y="2042"/>
                    <a:pt x="1594" y="2042"/>
                  </a:cubicBezTo>
                  <a:cubicBezTo>
                    <a:pt x="1595" y="2042"/>
                    <a:pt x="1595" y="2042"/>
                    <a:pt x="1595" y="2042"/>
                  </a:cubicBezTo>
                  <a:cubicBezTo>
                    <a:pt x="1596" y="2042"/>
                    <a:pt x="1596" y="2042"/>
                    <a:pt x="1596" y="2041"/>
                  </a:cubicBezTo>
                  <a:cubicBezTo>
                    <a:pt x="1597" y="2041"/>
                    <a:pt x="1597" y="2041"/>
                    <a:pt x="1597" y="2041"/>
                  </a:cubicBezTo>
                  <a:cubicBezTo>
                    <a:pt x="1597" y="2041"/>
                    <a:pt x="1597" y="2041"/>
                    <a:pt x="1596" y="2041"/>
                  </a:cubicBezTo>
                  <a:cubicBezTo>
                    <a:pt x="1596" y="2041"/>
                    <a:pt x="1595" y="2041"/>
                    <a:pt x="1595" y="2041"/>
                  </a:cubicBezTo>
                  <a:cubicBezTo>
                    <a:pt x="1595" y="2041"/>
                    <a:pt x="1594" y="2041"/>
                    <a:pt x="1594" y="2041"/>
                  </a:cubicBezTo>
                  <a:cubicBezTo>
                    <a:pt x="1594" y="2041"/>
                    <a:pt x="1594" y="2041"/>
                    <a:pt x="1593" y="2041"/>
                  </a:cubicBezTo>
                  <a:cubicBezTo>
                    <a:pt x="1592" y="2041"/>
                    <a:pt x="1591" y="2041"/>
                    <a:pt x="1589" y="2040"/>
                  </a:cubicBezTo>
                  <a:cubicBezTo>
                    <a:pt x="1588" y="2040"/>
                    <a:pt x="1586" y="2039"/>
                    <a:pt x="1584" y="2039"/>
                  </a:cubicBezTo>
                  <a:cubicBezTo>
                    <a:pt x="1582" y="2038"/>
                    <a:pt x="1580" y="2037"/>
                    <a:pt x="1578" y="2035"/>
                  </a:cubicBezTo>
                  <a:cubicBezTo>
                    <a:pt x="1578" y="2035"/>
                    <a:pt x="1578" y="2035"/>
                    <a:pt x="1577" y="2034"/>
                  </a:cubicBezTo>
                  <a:cubicBezTo>
                    <a:pt x="1577" y="2034"/>
                    <a:pt x="1576" y="2034"/>
                    <a:pt x="1576" y="2033"/>
                  </a:cubicBezTo>
                  <a:cubicBezTo>
                    <a:pt x="1575" y="2033"/>
                    <a:pt x="1574" y="2032"/>
                    <a:pt x="1573" y="2031"/>
                  </a:cubicBezTo>
                  <a:cubicBezTo>
                    <a:pt x="1572" y="2030"/>
                    <a:pt x="1571" y="2029"/>
                    <a:pt x="1570" y="2028"/>
                  </a:cubicBezTo>
                  <a:cubicBezTo>
                    <a:pt x="1569" y="2027"/>
                    <a:pt x="1568" y="2026"/>
                    <a:pt x="1567" y="2025"/>
                  </a:cubicBezTo>
                  <a:cubicBezTo>
                    <a:pt x="1565" y="2023"/>
                    <a:pt x="1563" y="2022"/>
                    <a:pt x="1560" y="2020"/>
                  </a:cubicBezTo>
                  <a:cubicBezTo>
                    <a:pt x="1559" y="2019"/>
                    <a:pt x="1559" y="2019"/>
                    <a:pt x="1559" y="2019"/>
                  </a:cubicBezTo>
                  <a:cubicBezTo>
                    <a:pt x="1558" y="2018"/>
                    <a:pt x="1558" y="2018"/>
                    <a:pt x="1558" y="2018"/>
                  </a:cubicBezTo>
                  <a:cubicBezTo>
                    <a:pt x="1558" y="2018"/>
                    <a:pt x="1557" y="2018"/>
                    <a:pt x="1556" y="2017"/>
                  </a:cubicBezTo>
                  <a:cubicBezTo>
                    <a:pt x="1555" y="2016"/>
                    <a:pt x="1554" y="2015"/>
                    <a:pt x="1552" y="2015"/>
                  </a:cubicBezTo>
                  <a:cubicBezTo>
                    <a:pt x="1552" y="2014"/>
                    <a:pt x="1551" y="2014"/>
                    <a:pt x="1550" y="2014"/>
                  </a:cubicBezTo>
                  <a:cubicBezTo>
                    <a:pt x="1550" y="2014"/>
                    <a:pt x="1549" y="2013"/>
                    <a:pt x="1548" y="2013"/>
                  </a:cubicBezTo>
                  <a:cubicBezTo>
                    <a:pt x="1548" y="2013"/>
                    <a:pt x="1547" y="2012"/>
                    <a:pt x="1546" y="2012"/>
                  </a:cubicBezTo>
                  <a:cubicBezTo>
                    <a:pt x="1546" y="2012"/>
                    <a:pt x="1545" y="2012"/>
                    <a:pt x="1544" y="2012"/>
                  </a:cubicBezTo>
                  <a:cubicBezTo>
                    <a:pt x="1541" y="2011"/>
                    <a:pt x="1539" y="2010"/>
                    <a:pt x="1536" y="2010"/>
                  </a:cubicBezTo>
                  <a:cubicBezTo>
                    <a:pt x="1536" y="2010"/>
                    <a:pt x="1536" y="2010"/>
                    <a:pt x="1536" y="2010"/>
                  </a:cubicBezTo>
                  <a:cubicBezTo>
                    <a:pt x="1541" y="2008"/>
                    <a:pt x="1546" y="2006"/>
                    <a:pt x="1550" y="2004"/>
                  </a:cubicBezTo>
                  <a:cubicBezTo>
                    <a:pt x="1480" y="2010"/>
                    <a:pt x="1436" y="1989"/>
                    <a:pt x="1409" y="1960"/>
                  </a:cubicBezTo>
                  <a:cubicBezTo>
                    <a:pt x="1414" y="1962"/>
                    <a:pt x="1419" y="1965"/>
                    <a:pt x="1424" y="1967"/>
                  </a:cubicBezTo>
                  <a:cubicBezTo>
                    <a:pt x="1427" y="1968"/>
                    <a:pt x="1431" y="1969"/>
                    <a:pt x="1434" y="1970"/>
                  </a:cubicBezTo>
                  <a:cubicBezTo>
                    <a:pt x="1435" y="1971"/>
                    <a:pt x="1436" y="1971"/>
                    <a:pt x="1437" y="1971"/>
                  </a:cubicBezTo>
                  <a:cubicBezTo>
                    <a:pt x="1438" y="1971"/>
                    <a:pt x="1438" y="1971"/>
                    <a:pt x="1438" y="1971"/>
                  </a:cubicBezTo>
                  <a:cubicBezTo>
                    <a:pt x="1439" y="1971"/>
                    <a:pt x="1439" y="1971"/>
                    <a:pt x="1439" y="1971"/>
                  </a:cubicBezTo>
                  <a:cubicBezTo>
                    <a:pt x="1439" y="1971"/>
                    <a:pt x="1439" y="1971"/>
                    <a:pt x="1439" y="1971"/>
                  </a:cubicBezTo>
                  <a:cubicBezTo>
                    <a:pt x="1439" y="1972"/>
                    <a:pt x="1439" y="1972"/>
                    <a:pt x="1439" y="1972"/>
                  </a:cubicBezTo>
                  <a:cubicBezTo>
                    <a:pt x="1440" y="1972"/>
                    <a:pt x="1441" y="1972"/>
                    <a:pt x="1442" y="1972"/>
                  </a:cubicBezTo>
                  <a:cubicBezTo>
                    <a:pt x="1443" y="1972"/>
                    <a:pt x="1444" y="1972"/>
                    <a:pt x="1445" y="1973"/>
                  </a:cubicBezTo>
                  <a:cubicBezTo>
                    <a:pt x="1447" y="1973"/>
                    <a:pt x="1448" y="1973"/>
                    <a:pt x="1450" y="1973"/>
                  </a:cubicBezTo>
                  <a:cubicBezTo>
                    <a:pt x="1452" y="1974"/>
                    <a:pt x="1454" y="1974"/>
                    <a:pt x="1456" y="1974"/>
                  </a:cubicBezTo>
                  <a:cubicBezTo>
                    <a:pt x="1458" y="1974"/>
                    <a:pt x="1460" y="1974"/>
                    <a:pt x="1461" y="1974"/>
                  </a:cubicBezTo>
                  <a:cubicBezTo>
                    <a:pt x="1463" y="1975"/>
                    <a:pt x="1465" y="1975"/>
                    <a:pt x="1467" y="1975"/>
                  </a:cubicBezTo>
                  <a:cubicBezTo>
                    <a:pt x="1475" y="1975"/>
                    <a:pt x="1483" y="1975"/>
                    <a:pt x="1490" y="1975"/>
                  </a:cubicBezTo>
                  <a:cubicBezTo>
                    <a:pt x="1498" y="1974"/>
                    <a:pt x="1506" y="1974"/>
                    <a:pt x="1513" y="1974"/>
                  </a:cubicBezTo>
                  <a:cubicBezTo>
                    <a:pt x="1517" y="1974"/>
                    <a:pt x="1520" y="1974"/>
                    <a:pt x="1524" y="1974"/>
                  </a:cubicBezTo>
                  <a:cubicBezTo>
                    <a:pt x="1527" y="1974"/>
                    <a:pt x="1531" y="1975"/>
                    <a:pt x="1534" y="1976"/>
                  </a:cubicBezTo>
                  <a:cubicBezTo>
                    <a:pt x="1535" y="1976"/>
                    <a:pt x="1535" y="1976"/>
                    <a:pt x="1535" y="1976"/>
                  </a:cubicBezTo>
                  <a:cubicBezTo>
                    <a:pt x="1535" y="1976"/>
                    <a:pt x="1535" y="1976"/>
                    <a:pt x="1535" y="1976"/>
                  </a:cubicBezTo>
                  <a:cubicBezTo>
                    <a:pt x="1535" y="1976"/>
                    <a:pt x="1535" y="1976"/>
                    <a:pt x="1535" y="1976"/>
                  </a:cubicBezTo>
                  <a:cubicBezTo>
                    <a:pt x="1535" y="1976"/>
                    <a:pt x="1535" y="1976"/>
                    <a:pt x="1535" y="1976"/>
                  </a:cubicBezTo>
                  <a:cubicBezTo>
                    <a:pt x="1536" y="1976"/>
                    <a:pt x="1536" y="1976"/>
                    <a:pt x="1536" y="1976"/>
                  </a:cubicBezTo>
                  <a:cubicBezTo>
                    <a:pt x="1536" y="1976"/>
                    <a:pt x="1536" y="1976"/>
                    <a:pt x="1536" y="1976"/>
                  </a:cubicBezTo>
                  <a:cubicBezTo>
                    <a:pt x="1537" y="1976"/>
                    <a:pt x="1537" y="1977"/>
                    <a:pt x="1538" y="1977"/>
                  </a:cubicBezTo>
                  <a:cubicBezTo>
                    <a:pt x="1539" y="1977"/>
                    <a:pt x="1539" y="1977"/>
                    <a:pt x="1539" y="1977"/>
                  </a:cubicBezTo>
                  <a:cubicBezTo>
                    <a:pt x="1540" y="1978"/>
                    <a:pt x="1542" y="1978"/>
                    <a:pt x="1543" y="1979"/>
                  </a:cubicBezTo>
                  <a:cubicBezTo>
                    <a:pt x="1546" y="1980"/>
                    <a:pt x="1549" y="1982"/>
                    <a:pt x="1552" y="1984"/>
                  </a:cubicBezTo>
                  <a:cubicBezTo>
                    <a:pt x="1557" y="1988"/>
                    <a:pt x="1562" y="1992"/>
                    <a:pt x="1566" y="1995"/>
                  </a:cubicBezTo>
                  <a:cubicBezTo>
                    <a:pt x="1570" y="1999"/>
                    <a:pt x="1575" y="2002"/>
                    <a:pt x="1579" y="2005"/>
                  </a:cubicBezTo>
                  <a:cubicBezTo>
                    <a:pt x="1582" y="2008"/>
                    <a:pt x="1586" y="2010"/>
                    <a:pt x="1589" y="2011"/>
                  </a:cubicBezTo>
                  <a:cubicBezTo>
                    <a:pt x="1592" y="2012"/>
                    <a:pt x="1595" y="2013"/>
                    <a:pt x="1597" y="2014"/>
                  </a:cubicBezTo>
                  <a:cubicBezTo>
                    <a:pt x="1597" y="2014"/>
                    <a:pt x="1598" y="2014"/>
                    <a:pt x="1599" y="2014"/>
                  </a:cubicBezTo>
                  <a:cubicBezTo>
                    <a:pt x="1599" y="2014"/>
                    <a:pt x="1599" y="2014"/>
                    <a:pt x="1599" y="2014"/>
                  </a:cubicBezTo>
                  <a:cubicBezTo>
                    <a:pt x="1599" y="2014"/>
                    <a:pt x="1598" y="2014"/>
                    <a:pt x="1597" y="2013"/>
                  </a:cubicBezTo>
                  <a:cubicBezTo>
                    <a:pt x="1595" y="2013"/>
                    <a:pt x="1593" y="2011"/>
                    <a:pt x="1590" y="2010"/>
                  </a:cubicBezTo>
                  <a:cubicBezTo>
                    <a:pt x="1587" y="2008"/>
                    <a:pt x="1584" y="2005"/>
                    <a:pt x="1580" y="2002"/>
                  </a:cubicBezTo>
                  <a:cubicBezTo>
                    <a:pt x="1577" y="1999"/>
                    <a:pt x="1573" y="1996"/>
                    <a:pt x="1569" y="1992"/>
                  </a:cubicBezTo>
                  <a:cubicBezTo>
                    <a:pt x="1565" y="1988"/>
                    <a:pt x="1560" y="1983"/>
                    <a:pt x="1555" y="1979"/>
                  </a:cubicBezTo>
                  <a:cubicBezTo>
                    <a:pt x="1552" y="1977"/>
                    <a:pt x="1549" y="1975"/>
                    <a:pt x="1546" y="1973"/>
                  </a:cubicBezTo>
                  <a:cubicBezTo>
                    <a:pt x="1545" y="1972"/>
                    <a:pt x="1543" y="1972"/>
                    <a:pt x="1541" y="1971"/>
                  </a:cubicBezTo>
                  <a:cubicBezTo>
                    <a:pt x="1540" y="1970"/>
                    <a:pt x="1540" y="1970"/>
                    <a:pt x="1540" y="1970"/>
                  </a:cubicBezTo>
                  <a:cubicBezTo>
                    <a:pt x="1539" y="1970"/>
                    <a:pt x="1539" y="1970"/>
                    <a:pt x="1539" y="1970"/>
                  </a:cubicBezTo>
                  <a:cubicBezTo>
                    <a:pt x="1538" y="1970"/>
                    <a:pt x="1538" y="1970"/>
                    <a:pt x="1538" y="1970"/>
                  </a:cubicBezTo>
                  <a:cubicBezTo>
                    <a:pt x="1538" y="1969"/>
                    <a:pt x="1538" y="1969"/>
                    <a:pt x="1538" y="1969"/>
                  </a:cubicBezTo>
                  <a:cubicBezTo>
                    <a:pt x="1538" y="1969"/>
                    <a:pt x="1538" y="1969"/>
                    <a:pt x="1538" y="1969"/>
                  </a:cubicBezTo>
                  <a:cubicBezTo>
                    <a:pt x="1537" y="1969"/>
                    <a:pt x="1537" y="1969"/>
                    <a:pt x="1537" y="1969"/>
                  </a:cubicBezTo>
                  <a:cubicBezTo>
                    <a:pt x="1536" y="1969"/>
                    <a:pt x="1536" y="1969"/>
                    <a:pt x="1536" y="1969"/>
                  </a:cubicBezTo>
                  <a:cubicBezTo>
                    <a:pt x="1532" y="1968"/>
                    <a:pt x="1528" y="1967"/>
                    <a:pt x="1525" y="1967"/>
                  </a:cubicBezTo>
                  <a:cubicBezTo>
                    <a:pt x="1521" y="1966"/>
                    <a:pt x="1517" y="1966"/>
                    <a:pt x="1513" y="1966"/>
                  </a:cubicBezTo>
                  <a:cubicBezTo>
                    <a:pt x="1505" y="1966"/>
                    <a:pt x="1498" y="1967"/>
                    <a:pt x="1490" y="1967"/>
                  </a:cubicBezTo>
                  <a:cubicBezTo>
                    <a:pt x="1489" y="1967"/>
                    <a:pt x="1488" y="1967"/>
                    <a:pt x="1486" y="1967"/>
                  </a:cubicBezTo>
                  <a:cubicBezTo>
                    <a:pt x="1487" y="1967"/>
                    <a:pt x="1488" y="1966"/>
                    <a:pt x="1489" y="1966"/>
                  </a:cubicBezTo>
                  <a:cubicBezTo>
                    <a:pt x="1490" y="1965"/>
                    <a:pt x="1491" y="1965"/>
                    <a:pt x="1492" y="1964"/>
                  </a:cubicBezTo>
                  <a:cubicBezTo>
                    <a:pt x="1493" y="1964"/>
                    <a:pt x="1494" y="1963"/>
                    <a:pt x="1495" y="1963"/>
                  </a:cubicBezTo>
                  <a:cubicBezTo>
                    <a:pt x="1496" y="1963"/>
                    <a:pt x="1497" y="1962"/>
                    <a:pt x="1497" y="1962"/>
                  </a:cubicBezTo>
                  <a:cubicBezTo>
                    <a:pt x="1498" y="1962"/>
                    <a:pt x="1498" y="1962"/>
                    <a:pt x="1498" y="1962"/>
                  </a:cubicBezTo>
                  <a:cubicBezTo>
                    <a:pt x="1498" y="1962"/>
                    <a:pt x="1498" y="1962"/>
                    <a:pt x="1498" y="1962"/>
                  </a:cubicBezTo>
                  <a:cubicBezTo>
                    <a:pt x="1498" y="1962"/>
                    <a:pt x="1498" y="1962"/>
                    <a:pt x="1498" y="1962"/>
                  </a:cubicBezTo>
                  <a:cubicBezTo>
                    <a:pt x="1499" y="1962"/>
                    <a:pt x="1499" y="1962"/>
                    <a:pt x="1499" y="1962"/>
                  </a:cubicBezTo>
                  <a:cubicBezTo>
                    <a:pt x="1500" y="1961"/>
                    <a:pt x="1500" y="1961"/>
                    <a:pt x="1500" y="1961"/>
                  </a:cubicBezTo>
                  <a:cubicBezTo>
                    <a:pt x="1502" y="1960"/>
                    <a:pt x="1502" y="1960"/>
                    <a:pt x="1502" y="1960"/>
                  </a:cubicBezTo>
                  <a:cubicBezTo>
                    <a:pt x="1503" y="1960"/>
                    <a:pt x="1504" y="1960"/>
                    <a:pt x="1505" y="1959"/>
                  </a:cubicBezTo>
                  <a:cubicBezTo>
                    <a:pt x="1507" y="1958"/>
                    <a:pt x="1510" y="1958"/>
                    <a:pt x="1512" y="1957"/>
                  </a:cubicBezTo>
                  <a:cubicBezTo>
                    <a:pt x="1514" y="1957"/>
                    <a:pt x="1516" y="1956"/>
                    <a:pt x="1518" y="1956"/>
                  </a:cubicBezTo>
                  <a:cubicBezTo>
                    <a:pt x="1520" y="1956"/>
                    <a:pt x="1522" y="1955"/>
                    <a:pt x="1524" y="1955"/>
                  </a:cubicBezTo>
                  <a:cubicBezTo>
                    <a:pt x="1526" y="1955"/>
                    <a:pt x="1527" y="1955"/>
                    <a:pt x="1529" y="1954"/>
                  </a:cubicBezTo>
                  <a:cubicBezTo>
                    <a:pt x="1529" y="1954"/>
                    <a:pt x="1530" y="1954"/>
                    <a:pt x="1531" y="1954"/>
                  </a:cubicBezTo>
                  <a:cubicBezTo>
                    <a:pt x="1532" y="1954"/>
                    <a:pt x="1532" y="1954"/>
                    <a:pt x="1533" y="1954"/>
                  </a:cubicBezTo>
                  <a:cubicBezTo>
                    <a:pt x="1534" y="1954"/>
                    <a:pt x="1535" y="1954"/>
                    <a:pt x="1535" y="1954"/>
                  </a:cubicBezTo>
                  <a:cubicBezTo>
                    <a:pt x="1536" y="1954"/>
                    <a:pt x="1536" y="1954"/>
                    <a:pt x="1536" y="1954"/>
                  </a:cubicBezTo>
                  <a:cubicBezTo>
                    <a:pt x="1536" y="1954"/>
                    <a:pt x="1536" y="1954"/>
                    <a:pt x="1535" y="1953"/>
                  </a:cubicBezTo>
                  <a:cubicBezTo>
                    <a:pt x="1535" y="1953"/>
                    <a:pt x="1534" y="1953"/>
                    <a:pt x="1533" y="1953"/>
                  </a:cubicBezTo>
                  <a:cubicBezTo>
                    <a:pt x="1532" y="1952"/>
                    <a:pt x="1532" y="1952"/>
                    <a:pt x="1531" y="1952"/>
                  </a:cubicBezTo>
                  <a:cubicBezTo>
                    <a:pt x="1530" y="1952"/>
                    <a:pt x="1530" y="1952"/>
                    <a:pt x="1529" y="1951"/>
                  </a:cubicBezTo>
                  <a:cubicBezTo>
                    <a:pt x="1528" y="1951"/>
                    <a:pt x="1527" y="1951"/>
                    <a:pt x="1527" y="1951"/>
                  </a:cubicBezTo>
                  <a:cubicBezTo>
                    <a:pt x="1526" y="1951"/>
                    <a:pt x="1525" y="1951"/>
                    <a:pt x="1524" y="1950"/>
                  </a:cubicBezTo>
                  <a:cubicBezTo>
                    <a:pt x="1523" y="1950"/>
                    <a:pt x="1522" y="1950"/>
                    <a:pt x="1521" y="1950"/>
                  </a:cubicBezTo>
                  <a:cubicBezTo>
                    <a:pt x="1520" y="1950"/>
                    <a:pt x="1519" y="1950"/>
                    <a:pt x="1518" y="1950"/>
                  </a:cubicBezTo>
                  <a:cubicBezTo>
                    <a:pt x="1515" y="1950"/>
                    <a:pt x="1513" y="1950"/>
                    <a:pt x="1511" y="1950"/>
                  </a:cubicBezTo>
                  <a:cubicBezTo>
                    <a:pt x="1509" y="1951"/>
                    <a:pt x="1508" y="1951"/>
                    <a:pt x="1507" y="1951"/>
                  </a:cubicBezTo>
                  <a:cubicBezTo>
                    <a:pt x="1506" y="1951"/>
                    <a:pt x="1506" y="1951"/>
                    <a:pt x="1505" y="1951"/>
                  </a:cubicBezTo>
                  <a:cubicBezTo>
                    <a:pt x="1504" y="1951"/>
                    <a:pt x="1504" y="1952"/>
                    <a:pt x="1503" y="1952"/>
                  </a:cubicBezTo>
                  <a:cubicBezTo>
                    <a:pt x="1502" y="1952"/>
                    <a:pt x="1502" y="1952"/>
                    <a:pt x="1501" y="1952"/>
                  </a:cubicBezTo>
                  <a:cubicBezTo>
                    <a:pt x="1501" y="1952"/>
                    <a:pt x="1500" y="1953"/>
                    <a:pt x="1499" y="1953"/>
                  </a:cubicBezTo>
                  <a:cubicBezTo>
                    <a:pt x="1497" y="1954"/>
                    <a:pt x="1497" y="1954"/>
                    <a:pt x="1497" y="1954"/>
                  </a:cubicBezTo>
                  <a:cubicBezTo>
                    <a:pt x="1496" y="1954"/>
                    <a:pt x="1496" y="1954"/>
                    <a:pt x="1496" y="1954"/>
                  </a:cubicBezTo>
                  <a:cubicBezTo>
                    <a:pt x="1495" y="1954"/>
                    <a:pt x="1495" y="1954"/>
                    <a:pt x="1495" y="1954"/>
                  </a:cubicBezTo>
                  <a:cubicBezTo>
                    <a:pt x="1495" y="1955"/>
                    <a:pt x="1495" y="1955"/>
                    <a:pt x="1495" y="1955"/>
                  </a:cubicBezTo>
                  <a:cubicBezTo>
                    <a:pt x="1495" y="1955"/>
                    <a:pt x="1495" y="1955"/>
                    <a:pt x="1495" y="1955"/>
                  </a:cubicBezTo>
                  <a:cubicBezTo>
                    <a:pt x="1494" y="1955"/>
                    <a:pt x="1494" y="1955"/>
                    <a:pt x="1494" y="1955"/>
                  </a:cubicBezTo>
                  <a:cubicBezTo>
                    <a:pt x="1493" y="1955"/>
                    <a:pt x="1493" y="1956"/>
                    <a:pt x="1492" y="1956"/>
                  </a:cubicBezTo>
                  <a:cubicBezTo>
                    <a:pt x="1491" y="1956"/>
                    <a:pt x="1490" y="1957"/>
                    <a:pt x="1489" y="1957"/>
                  </a:cubicBezTo>
                  <a:cubicBezTo>
                    <a:pt x="1488" y="1958"/>
                    <a:pt x="1487" y="1959"/>
                    <a:pt x="1486" y="1959"/>
                  </a:cubicBezTo>
                  <a:cubicBezTo>
                    <a:pt x="1485" y="1960"/>
                    <a:pt x="1484" y="1960"/>
                    <a:pt x="1483" y="1961"/>
                  </a:cubicBezTo>
                  <a:cubicBezTo>
                    <a:pt x="1481" y="1962"/>
                    <a:pt x="1479" y="1963"/>
                    <a:pt x="1477" y="1964"/>
                  </a:cubicBezTo>
                  <a:cubicBezTo>
                    <a:pt x="1476" y="1964"/>
                    <a:pt x="1476" y="1964"/>
                    <a:pt x="1475" y="1965"/>
                  </a:cubicBezTo>
                  <a:cubicBezTo>
                    <a:pt x="1475" y="1965"/>
                    <a:pt x="1475" y="1965"/>
                    <a:pt x="1474" y="1965"/>
                  </a:cubicBezTo>
                  <a:cubicBezTo>
                    <a:pt x="1473" y="1966"/>
                    <a:pt x="1472" y="1966"/>
                    <a:pt x="1472" y="1966"/>
                  </a:cubicBezTo>
                  <a:cubicBezTo>
                    <a:pt x="1471" y="1966"/>
                    <a:pt x="1470" y="1967"/>
                    <a:pt x="1469" y="1967"/>
                  </a:cubicBezTo>
                  <a:cubicBezTo>
                    <a:pt x="1469" y="1967"/>
                    <a:pt x="1469" y="1967"/>
                    <a:pt x="1469" y="1967"/>
                  </a:cubicBezTo>
                  <a:cubicBezTo>
                    <a:pt x="1468" y="1967"/>
                    <a:pt x="1468" y="1967"/>
                    <a:pt x="1467" y="1967"/>
                  </a:cubicBezTo>
                  <a:cubicBezTo>
                    <a:pt x="1464" y="1967"/>
                    <a:pt x="1460" y="1967"/>
                    <a:pt x="1456" y="1967"/>
                  </a:cubicBezTo>
                  <a:cubicBezTo>
                    <a:pt x="1455" y="1967"/>
                    <a:pt x="1453" y="1966"/>
                    <a:pt x="1451" y="1966"/>
                  </a:cubicBezTo>
                  <a:cubicBezTo>
                    <a:pt x="1449" y="1966"/>
                    <a:pt x="1448" y="1966"/>
                    <a:pt x="1446" y="1966"/>
                  </a:cubicBezTo>
                  <a:cubicBezTo>
                    <a:pt x="1445" y="1966"/>
                    <a:pt x="1444" y="1965"/>
                    <a:pt x="1443" y="1965"/>
                  </a:cubicBezTo>
                  <a:cubicBezTo>
                    <a:pt x="1442" y="1965"/>
                    <a:pt x="1441" y="1965"/>
                    <a:pt x="1441" y="1965"/>
                  </a:cubicBezTo>
                  <a:cubicBezTo>
                    <a:pt x="1440" y="1965"/>
                    <a:pt x="1440" y="1965"/>
                    <a:pt x="1440" y="1965"/>
                  </a:cubicBezTo>
                  <a:cubicBezTo>
                    <a:pt x="1440" y="1965"/>
                    <a:pt x="1440" y="1965"/>
                    <a:pt x="1440" y="1965"/>
                  </a:cubicBezTo>
                  <a:cubicBezTo>
                    <a:pt x="1439" y="1965"/>
                    <a:pt x="1439" y="1965"/>
                    <a:pt x="1439" y="1965"/>
                  </a:cubicBezTo>
                  <a:cubicBezTo>
                    <a:pt x="1438" y="1964"/>
                    <a:pt x="1438" y="1964"/>
                    <a:pt x="1438" y="1964"/>
                  </a:cubicBezTo>
                  <a:cubicBezTo>
                    <a:pt x="1437" y="1964"/>
                    <a:pt x="1436" y="1964"/>
                    <a:pt x="1436" y="1964"/>
                  </a:cubicBezTo>
                  <a:cubicBezTo>
                    <a:pt x="1432" y="1963"/>
                    <a:pt x="1429" y="1962"/>
                    <a:pt x="1426" y="1961"/>
                  </a:cubicBezTo>
                  <a:cubicBezTo>
                    <a:pt x="1420" y="1959"/>
                    <a:pt x="1415" y="1957"/>
                    <a:pt x="1410" y="1954"/>
                  </a:cubicBezTo>
                  <a:cubicBezTo>
                    <a:pt x="1408" y="1954"/>
                    <a:pt x="1407" y="1953"/>
                    <a:pt x="1406" y="1952"/>
                  </a:cubicBezTo>
                  <a:cubicBezTo>
                    <a:pt x="1406" y="1952"/>
                    <a:pt x="1405" y="1952"/>
                    <a:pt x="1404" y="1951"/>
                  </a:cubicBezTo>
                  <a:cubicBezTo>
                    <a:pt x="1404" y="1951"/>
                    <a:pt x="1404" y="1951"/>
                    <a:pt x="1404" y="1951"/>
                  </a:cubicBezTo>
                  <a:cubicBezTo>
                    <a:pt x="1403" y="1950"/>
                    <a:pt x="1403" y="1950"/>
                    <a:pt x="1403" y="1950"/>
                  </a:cubicBezTo>
                  <a:cubicBezTo>
                    <a:pt x="1402" y="1949"/>
                    <a:pt x="1401" y="1949"/>
                    <a:pt x="1400" y="1948"/>
                  </a:cubicBezTo>
                  <a:cubicBezTo>
                    <a:pt x="1383" y="1925"/>
                    <a:pt x="1375" y="1898"/>
                    <a:pt x="1371" y="1876"/>
                  </a:cubicBezTo>
                  <a:cubicBezTo>
                    <a:pt x="1371" y="1877"/>
                    <a:pt x="1371" y="1878"/>
                    <a:pt x="1372" y="1878"/>
                  </a:cubicBezTo>
                  <a:cubicBezTo>
                    <a:pt x="1372" y="1879"/>
                    <a:pt x="1373" y="1881"/>
                    <a:pt x="1374" y="1882"/>
                  </a:cubicBezTo>
                  <a:cubicBezTo>
                    <a:pt x="1374" y="1882"/>
                    <a:pt x="1375" y="1883"/>
                    <a:pt x="1375" y="1884"/>
                  </a:cubicBezTo>
                  <a:cubicBezTo>
                    <a:pt x="1375" y="1884"/>
                    <a:pt x="1376" y="1885"/>
                    <a:pt x="1376" y="1885"/>
                  </a:cubicBezTo>
                  <a:cubicBezTo>
                    <a:pt x="1377" y="1887"/>
                    <a:pt x="1378" y="1888"/>
                    <a:pt x="1379" y="1889"/>
                  </a:cubicBezTo>
                  <a:cubicBezTo>
                    <a:pt x="1381" y="1891"/>
                    <a:pt x="1382" y="1892"/>
                    <a:pt x="1383" y="1893"/>
                  </a:cubicBezTo>
                  <a:cubicBezTo>
                    <a:pt x="1384" y="1894"/>
                    <a:pt x="1384" y="1895"/>
                    <a:pt x="1385" y="1895"/>
                  </a:cubicBezTo>
                  <a:cubicBezTo>
                    <a:pt x="1386" y="1896"/>
                    <a:pt x="1386" y="1897"/>
                    <a:pt x="1387" y="1897"/>
                  </a:cubicBezTo>
                  <a:cubicBezTo>
                    <a:pt x="1387" y="1898"/>
                    <a:pt x="1388" y="1898"/>
                    <a:pt x="1388" y="1898"/>
                  </a:cubicBezTo>
                  <a:cubicBezTo>
                    <a:pt x="1388" y="1899"/>
                    <a:pt x="1389" y="1899"/>
                    <a:pt x="1389" y="1899"/>
                  </a:cubicBezTo>
                  <a:cubicBezTo>
                    <a:pt x="1390" y="1900"/>
                    <a:pt x="1391" y="1900"/>
                    <a:pt x="1392" y="1901"/>
                  </a:cubicBezTo>
                  <a:cubicBezTo>
                    <a:pt x="1393" y="1902"/>
                    <a:pt x="1395" y="1904"/>
                    <a:pt x="1396" y="1905"/>
                  </a:cubicBezTo>
                  <a:cubicBezTo>
                    <a:pt x="1397" y="1905"/>
                    <a:pt x="1398" y="1906"/>
                    <a:pt x="1399" y="1907"/>
                  </a:cubicBezTo>
                  <a:cubicBezTo>
                    <a:pt x="1400" y="1907"/>
                    <a:pt x="1401" y="1908"/>
                    <a:pt x="1402" y="1908"/>
                  </a:cubicBezTo>
                  <a:cubicBezTo>
                    <a:pt x="1403" y="1909"/>
                    <a:pt x="1403" y="1909"/>
                    <a:pt x="1404" y="1910"/>
                  </a:cubicBezTo>
                  <a:cubicBezTo>
                    <a:pt x="1405" y="1910"/>
                    <a:pt x="1406" y="1911"/>
                    <a:pt x="1407" y="1911"/>
                  </a:cubicBezTo>
                  <a:cubicBezTo>
                    <a:pt x="1408" y="1912"/>
                    <a:pt x="1409" y="1912"/>
                    <a:pt x="1410" y="1913"/>
                  </a:cubicBezTo>
                  <a:cubicBezTo>
                    <a:pt x="1413" y="1914"/>
                    <a:pt x="1413" y="1914"/>
                    <a:pt x="1413" y="1914"/>
                  </a:cubicBezTo>
                  <a:cubicBezTo>
                    <a:pt x="1414" y="1914"/>
                    <a:pt x="1415" y="1915"/>
                    <a:pt x="1416" y="1915"/>
                  </a:cubicBezTo>
                  <a:cubicBezTo>
                    <a:pt x="1417" y="1915"/>
                    <a:pt x="1418" y="1916"/>
                    <a:pt x="1419" y="1916"/>
                  </a:cubicBezTo>
                  <a:cubicBezTo>
                    <a:pt x="1419" y="1916"/>
                    <a:pt x="1420" y="1916"/>
                    <a:pt x="1420" y="1916"/>
                  </a:cubicBezTo>
                  <a:cubicBezTo>
                    <a:pt x="1420" y="1916"/>
                    <a:pt x="1420" y="1917"/>
                    <a:pt x="1420" y="1917"/>
                  </a:cubicBezTo>
                  <a:cubicBezTo>
                    <a:pt x="1422" y="1918"/>
                    <a:pt x="1423" y="1920"/>
                    <a:pt x="1426" y="1923"/>
                  </a:cubicBezTo>
                  <a:cubicBezTo>
                    <a:pt x="1428" y="1925"/>
                    <a:pt x="1431" y="1928"/>
                    <a:pt x="1434" y="1931"/>
                  </a:cubicBezTo>
                  <a:cubicBezTo>
                    <a:pt x="1435" y="1932"/>
                    <a:pt x="1436" y="1932"/>
                    <a:pt x="1437" y="1933"/>
                  </a:cubicBezTo>
                  <a:cubicBezTo>
                    <a:pt x="1437" y="1934"/>
                    <a:pt x="1438" y="1934"/>
                    <a:pt x="1439" y="1935"/>
                  </a:cubicBezTo>
                  <a:cubicBezTo>
                    <a:pt x="1441" y="1936"/>
                    <a:pt x="1443" y="1938"/>
                    <a:pt x="1444" y="1939"/>
                  </a:cubicBezTo>
                  <a:cubicBezTo>
                    <a:pt x="1446" y="1940"/>
                    <a:pt x="1448" y="1942"/>
                    <a:pt x="1450" y="1943"/>
                  </a:cubicBezTo>
                  <a:cubicBezTo>
                    <a:pt x="1450" y="1943"/>
                    <a:pt x="1451" y="1944"/>
                    <a:pt x="1451" y="1944"/>
                  </a:cubicBezTo>
                  <a:cubicBezTo>
                    <a:pt x="1452" y="1944"/>
                    <a:pt x="1452" y="1945"/>
                    <a:pt x="1453" y="1945"/>
                  </a:cubicBezTo>
                  <a:cubicBezTo>
                    <a:pt x="1454" y="1946"/>
                    <a:pt x="1455" y="1946"/>
                    <a:pt x="1456" y="1947"/>
                  </a:cubicBezTo>
                  <a:cubicBezTo>
                    <a:pt x="1458" y="1948"/>
                    <a:pt x="1460" y="1949"/>
                    <a:pt x="1462" y="1949"/>
                  </a:cubicBezTo>
                  <a:cubicBezTo>
                    <a:pt x="1464" y="1950"/>
                    <a:pt x="1465" y="1951"/>
                    <a:pt x="1467" y="1951"/>
                  </a:cubicBezTo>
                  <a:cubicBezTo>
                    <a:pt x="1469" y="1951"/>
                    <a:pt x="1471" y="1951"/>
                    <a:pt x="1472" y="1951"/>
                  </a:cubicBezTo>
                  <a:cubicBezTo>
                    <a:pt x="1474" y="1951"/>
                    <a:pt x="1475" y="1951"/>
                    <a:pt x="1476" y="1951"/>
                  </a:cubicBezTo>
                  <a:cubicBezTo>
                    <a:pt x="1477" y="1950"/>
                    <a:pt x="1478" y="1950"/>
                    <a:pt x="1478" y="1950"/>
                  </a:cubicBezTo>
                  <a:cubicBezTo>
                    <a:pt x="1479" y="1950"/>
                    <a:pt x="1479" y="1950"/>
                    <a:pt x="1479" y="1950"/>
                  </a:cubicBezTo>
                  <a:cubicBezTo>
                    <a:pt x="1479" y="1950"/>
                    <a:pt x="1479" y="1950"/>
                    <a:pt x="1478" y="1949"/>
                  </a:cubicBezTo>
                  <a:cubicBezTo>
                    <a:pt x="1478" y="1949"/>
                    <a:pt x="1477" y="1949"/>
                    <a:pt x="1476" y="1949"/>
                  </a:cubicBezTo>
                  <a:cubicBezTo>
                    <a:pt x="1475" y="1949"/>
                    <a:pt x="1474" y="1949"/>
                    <a:pt x="1473" y="1948"/>
                  </a:cubicBezTo>
                  <a:cubicBezTo>
                    <a:pt x="1471" y="1948"/>
                    <a:pt x="1470" y="1947"/>
                    <a:pt x="1469" y="1946"/>
                  </a:cubicBezTo>
                  <a:cubicBezTo>
                    <a:pt x="1467" y="1946"/>
                    <a:pt x="1466" y="1945"/>
                    <a:pt x="1464" y="1944"/>
                  </a:cubicBezTo>
                  <a:cubicBezTo>
                    <a:pt x="1463" y="1943"/>
                    <a:pt x="1461" y="1942"/>
                    <a:pt x="1459" y="1941"/>
                  </a:cubicBezTo>
                  <a:cubicBezTo>
                    <a:pt x="1459" y="1940"/>
                    <a:pt x="1458" y="1939"/>
                    <a:pt x="1457" y="1939"/>
                  </a:cubicBezTo>
                  <a:cubicBezTo>
                    <a:pt x="1456" y="1938"/>
                    <a:pt x="1455" y="1938"/>
                    <a:pt x="1454" y="1937"/>
                  </a:cubicBezTo>
                  <a:cubicBezTo>
                    <a:pt x="1453" y="1936"/>
                    <a:pt x="1451" y="1934"/>
                    <a:pt x="1449" y="1933"/>
                  </a:cubicBezTo>
                  <a:cubicBezTo>
                    <a:pt x="1447" y="1932"/>
                    <a:pt x="1446" y="1930"/>
                    <a:pt x="1444" y="1929"/>
                  </a:cubicBezTo>
                  <a:cubicBezTo>
                    <a:pt x="1443" y="1928"/>
                    <a:pt x="1442" y="1928"/>
                    <a:pt x="1441" y="1927"/>
                  </a:cubicBezTo>
                  <a:cubicBezTo>
                    <a:pt x="1440" y="1926"/>
                    <a:pt x="1439" y="1926"/>
                    <a:pt x="1438" y="1925"/>
                  </a:cubicBezTo>
                  <a:cubicBezTo>
                    <a:pt x="1435" y="1923"/>
                    <a:pt x="1432" y="1921"/>
                    <a:pt x="1429" y="1919"/>
                  </a:cubicBezTo>
                  <a:cubicBezTo>
                    <a:pt x="1428" y="1919"/>
                    <a:pt x="1427" y="1919"/>
                    <a:pt x="1427" y="1918"/>
                  </a:cubicBezTo>
                  <a:cubicBezTo>
                    <a:pt x="1427" y="1918"/>
                    <a:pt x="1428" y="1919"/>
                    <a:pt x="1428" y="1919"/>
                  </a:cubicBezTo>
                  <a:cubicBezTo>
                    <a:pt x="1429" y="1919"/>
                    <a:pt x="1430" y="1919"/>
                    <a:pt x="1431" y="1919"/>
                  </a:cubicBezTo>
                  <a:cubicBezTo>
                    <a:pt x="1432" y="1919"/>
                    <a:pt x="1433" y="1920"/>
                    <a:pt x="1434" y="1920"/>
                  </a:cubicBezTo>
                  <a:cubicBezTo>
                    <a:pt x="1435" y="1920"/>
                    <a:pt x="1436" y="1920"/>
                    <a:pt x="1437" y="1920"/>
                  </a:cubicBezTo>
                  <a:cubicBezTo>
                    <a:pt x="1438" y="1920"/>
                    <a:pt x="1439" y="1920"/>
                    <a:pt x="1440" y="1920"/>
                  </a:cubicBezTo>
                  <a:cubicBezTo>
                    <a:pt x="1441" y="1920"/>
                    <a:pt x="1442" y="1920"/>
                    <a:pt x="1443" y="1920"/>
                  </a:cubicBezTo>
                  <a:cubicBezTo>
                    <a:pt x="1444" y="1920"/>
                    <a:pt x="1445" y="1920"/>
                    <a:pt x="1446" y="1920"/>
                  </a:cubicBezTo>
                  <a:cubicBezTo>
                    <a:pt x="1447" y="1920"/>
                    <a:pt x="1447" y="1920"/>
                    <a:pt x="1448" y="1920"/>
                  </a:cubicBezTo>
                  <a:cubicBezTo>
                    <a:pt x="1448" y="1920"/>
                    <a:pt x="1448" y="1920"/>
                    <a:pt x="1449" y="1920"/>
                  </a:cubicBezTo>
                  <a:cubicBezTo>
                    <a:pt x="1453" y="1920"/>
                    <a:pt x="1456" y="1920"/>
                    <a:pt x="1459" y="1920"/>
                  </a:cubicBezTo>
                  <a:cubicBezTo>
                    <a:pt x="1462" y="1919"/>
                    <a:pt x="1465" y="1919"/>
                    <a:pt x="1467" y="1919"/>
                  </a:cubicBezTo>
                  <a:cubicBezTo>
                    <a:pt x="1470" y="1919"/>
                    <a:pt x="1472" y="1919"/>
                    <a:pt x="1474" y="1919"/>
                  </a:cubicBezTo>
                  <a:cubicBezTo>
                    <a:pt x="1475" y="1919"/>
                    <a:pt x="1477" y="1920"/>
                    <a:pt x="1478" y="1920"/>
                  </a:cubicBezTo>
                  <a:cubicBezTo>
                    <a:pt x="1479" y="1920"/>
                    <a:pt x="1479" y="1920"/>
                    <a:pt x="1479" y="1920"/>
                  </a:cubicBezTo>
                  <a:cubicBezTo>
                    <a:pt x="1479" y="1920"/>
                    <a:pt x="1479" y="1920"/>
                    <a:pt x="1478" y="1919"/>
                  </a:cubicBezTo>
                  <a:cubicBezTo>
                    <a:pt x="1477" y="1919"/>
                    <a:pt x="1477" y="1919"/>
                    <a:pt x="1476" y="1919"/>
                  </a:cubicBezTo>
                  <a:cubicBezTo>
                    <a:pt x="1476" y="1918"/>
                    <a:pt x="1475" y="1918"/>
                    <a:pt x="1474" y="1918"/>
                  </a:cubicBezTo>
                  <a:cubicBezTo>
                    <a:pt x="1472" y="1917"/>
                    <a:pt x="1470" y="1916"/>
                    <a:pt x="1468" y="1916"/>
                  </a:cubicBezTo>
                  <a:cubicBezTo>
                    <a:pt x="1465" y="1916"/>
                    <a:pt x="1462" y="1915"/>
                    <a:pt x="1459" y="1915"/>
                  </a:cubicBezTo>
                  <a:cubicBezTo>
                    <a:pt x="1456" y="1915"/>
                    <a:pt x="1453" y="1915"/>
                    <a:pt x="1449" y="1914"/>
                  </a:cubicBezTo>
                  <a:cubicBezTo>
                    <a:pt x="1449" y="1914"/>
                    <a:pt x="1448" y="1914"/>
                    <a:pt x="1448" y="1914"/>
                  </a:cubicBezTo>
                  <a:cubicBezTo>
                    <a:pt x="1447" y="1914"/>
                    <a:pt x="1447" y="1914"/>
                    <a:pt x="1446" y="1914"/>
                  </a:cubicBezTo>
                  <a:cubicBezTo>
                    <a:pt x="1446" y="1914"/>
                    <a:pt x="1445" y="1914"/>
                    <a:pt x="1444" y="1914"/>
                  </a:cubicBezTo>
                  <a:cubicBezTo>
                    <a:pt x="1443" y="1914"/>
                    <a:pt x="1443" y="1914"/>
                    <a:pt x="1442" y="1914"/>
                  </a:cubicBezTo>
                  <a:cubicBezTo>
                    <a:pt x="1442" y="1914"/>
                    <a:pt x="1442" y="1914"/>
                    <a:pt x="1441" y="1913"/>
                  </a:cubicBezTo>
                  <a:cubicBezTo>
                    <a:pt x="1440" y="1913"/>
                    <a:pt x="1439" y="1913"/>
                    <a:pt x="1438" y="1913"/>
                  </a:cubicBezTo>
                  <a:cubicBezTo>
                    <a:pt x="1437" y="1913"/>
                    <a:pt x="1437" y="1913"/>
                    <a:pt x="1436" y="1913"/>
                  </a:cubicBezTo>
                  <a:cubicBezTo>
                    <a:pt x="1435" y="1912"/>
                    <a:pt x="1434" y="1912"/>
                    <a:pt x="1433" y="1912"/>
                  </a:cubicBezTo>
                  <a:cubicBezTo>
                    <a:pt x="1432" y="1912"/>
                    <a:pt x="1431" y="1911"/>
                    <a:pt x="1430" y="1911"/>
                  </a:cubicBezTo>
                  <a:cubicBezTo>
                    <a:pt x="1429" y="1911"/>
                    <a:pt x="1428" y="1911"/>
                    <a:pt x="1427" y="1910"/>
                  </a:cubicBezTo>
                  <a:cubicBezTo>
                    <a:pt x="1426" y="1910"/>
                    <a:pt x="1425" y="1910"/>
                    <a:pt x="1424" y="1910"/>
                  </a:cubicBezTo>
                  <a:cubicBezTo>
                    <a:pt x="1423" y="1909"/>
                    <a:pt x="1423" y="1909"/>
                    <a:pt x="1422" y="1909"/>
                  </a:cubicBezTo>
                  <a:cubicBezTo>
                    <a:pt x="1421" y="1908"/>
                    <a:pt x="1420" y="1908"/>
                    <a:pt x="1419" y="1908"/>
                  </a:cubicBezTo>
                  <a:cubicBezTo>
                    <a:pt x="1418" y="1907"/>
                    <a:pt x="1417" y="1907"/>
                    <a:pt x="1416" y="1907"/>
                  </a:cubicBezTo>
                  <a:cubicBezTo>
                    <a:pt x="1413" y="1905"/>
                    <a:pt x="1413" y="1905"/>
                    <a:pt x="1413" y="1905"/>
                  </a:cubicBezTo>
                  <a:cubicBezTo>
                    <a:pt x="1412" y="1905"/>
                    <a:pt x="1412" y="1905"/>
                    <a:pt x="1411" y="1904"/>
                  </a:cubicBezTo>
                  <a:cubicBezTo>
                    <a:pt x="1410" y="1904"/>
                    <a:pt x="1409" y="1903"/>
                    <a:pt x="1408" y="1903"/>
                  </a:cubicBezTo>
                  <a:cubicBezTo>
                    <a:pt x="1407" y="1902"/>
                    <a:pt x="1406" y="1902"/>
                    <a:pt x="1405" y="1901"/>
                  </a:cubicBezTo>
                  <a:cubicBezTo>
                    <a:pt x="1404" y="1901"/>
                    <a:pt x="1402" y="1900"/>
                    <a:pt x="1400" y="1899"/>
                  </a:cubicBezTo>
                  <a:cubicBezTo>
                    <a:pt x="1399" y="1898"/>
                    <a:pt x="1397" y="1897"/>
                    <a:pt x="1396" y="1896"/>
                  </a:cubicBezTo>
                  <a:cubicBezTo>
                    <a:pt x="1395" y="1895"/>
                    <a:pt x="1394" y="1894"/>
                    <a:pt x="1393" y="1894"/>
                  </a:cubicBezTo>
                  <a:cubicBezTo>
                    <a:pt x="1393" y="1894"/>
                    <a:pt x="1393" y="1893"/>
                    <a:pt x="1392" y="1893"/>
                  </a:cubicBezTo>
                  <a:cubicBezTo>
                    <a:pt x="1392" y="1893"/>
                    <a:pt x="1392" y="1893"/>
                    <a:pt x="1391" y="1892"/>
                  </a:cubicBezTo>
                  <a:cubicBezTo>
                    <a:pt x="1390" y="1891"/>
                    <a:pt x="1388" y="1890"/>
                    <a:pt x="1387" y="1889"/>
                  </a:cubicBezTo>
                  <a:cubicBezTo>
                    <a:pt x="1386" y="1888"/>
                    <a:pt x="1385" y="1887"/>
                    <a:pt x="1383" y="1886"/>
                  </a:cubicBezTo>
                  <a:cubicBezTo>
                    <a:pt x="1382" y="1885"/>
                    <a:pt x="1381" y="1884"/>
                    <a:pt x="1380" y="1883"/>
                  </a:cubicBezTo>
                  <a:cubicBezTo>
                    <a:pt x="1379" y="1882"/>
                    <a:pt x="1379" y="1881"/>
                    <a:pt x="1378" y="1881"/>
                  </a:cubicBezTo>
                  <a:cubicBezTo>
                    <a:pt x="1378" y="1880"/>
                    <a:pt x="1377" y="1880"/>
                    <a:pt x="1377" y="1879"/>
                  </a:cubicBezTo>
                  <a:cubicBezTo>
                    <a:pt x="1376" y="1878"/>
                    <a:pt x="1375" y="1877"/>
                    <a:pt x="1374" y="1877"/>
                  </a:cubicBezTo>
                  <a:cubicBezTo>
                    <a:pt x="1373" y="1875"/>
                    <a:pt x="1371" y="1873"/>
                    <a:pt x="1370" y="1872"/>
                  </a:cubicBezTo>
                  <a:cubicBezTo>
                    <a:pt x="1370" y="1872"/>
                    <a:pt x="1370" y="1871"/>
                    <a:pt x="1370" y="1871"/>
                  </a:cubicBezTo>
                  <a:cubicBezTo>
                    <a:pt x="1366" y="1849"/>
                    <a:pt x="1367" y="1834"/>
                    <a:pt x="1367" y="1834"/>
                  </a:cubicBezTo>
                  <a:cubicBezTo>
                    <a:pt x="1367" y="1834"/>
                    <a:pt x="1432" y="1859"/>
                    <a:pt x="1495" y="1885"/>
                  </a:cubicBezTo>
                  <a:cubicBezTo>
                    <a:pt x="1495" y="1885"/>
                    <a:pt x="1496" y="1886"/>
                    <a:pt x="1496" y="1886"/>
                  </a:cubicBezTo>
                  <a:cubicBezTo>
                    <a:pt x="1499" y="1888"/>
                    <a:pt x="1502" y="1891"/>
                    <a:pt x="1506" y="1894"/>
                  </a:cubicBezTo>
                  <a:cubicBezTo>
                    <a:pt x="1507" y="1895"/>
                    <a:pt x="1509" y="1897"/>
                    <a:pt x="1511" y="1898"/>
                  </a:cubicBezTo>
                  <a:cubicBezTo>
                    <a:pt x="1512" y="1899"/>
                    <a:pt x="1514" y="1901"/>
                    <a:pt x="1516" y="1902"/>
                  </a:cubicBezTo>
                  <a:cubicBezTo>
                    <a:pt x="1522" y="1908"/>
                    <a:pt x="1529" y="1914"/>
                    <a:pt x="1536" y="1920"/>
                  </a:cubicBezTo>
                  <a:cubicBezTo>
                    <a:pt x="1542" y="1926"/>
                    <a:pt x="1549" y="1932"/>
                    <a:pt x="1555" y="1938"/>
                  </a:cubicBezTo>
                  <a:cubicBezTo>
                    <a:pt x="1559" y="1941"/>
                    <a:pt x="1562" y="1944"/>
                    <a:pt x="1565" y="1947"/>
                  </a:cubicBezTo>
                  <a:cubicBezTo>
                    <a:pt x="1568" y="1950"/>
                    <a:pt x="1572" y="1953"/>
                    <a:pt x="1575" y="1956"/>
                  </a:cubicBezTo>
                  <a:cubicBezTo>
                    <a:pt x="1581" y="1961"/>
                    <a:pt x="1588" y="1967"/>
                    <a:pt x="1594" y="1971"/>
                  </a:cubicBezTo>
                  <a:cubicBezTo>
                    <a:pt x="1595" y="1973"/>
                    <a:pt x="1597" y="1974"/>
                    <a:pt x="1598" y="1975"/>
                  </a:cubicBezTo>
                  <a:cubicBezTo>
                    <a:pt x="1600" y="1976"/>
                    <a:pt x="1601" y="1977"/>
                    <a:pt x="1603" y="1978"/>
                  </a:cubicBezTo>
                  <a:cubicBezTo>
                    <a:pt x="1604" y="1979"/>
                    <a:pt x="1604" y="1979"/>
                    <a:pt x="1605" y="1980"/>
                  </a:cubicBezTo>
                  <a:cubicBezTo>
                    <a:pt x="1606" y="1980"/>
                    <a:pt x="1607" y="1981"/>
                    <a:pt x="1607" y="1981"/>
                  </a:cubicBezTo>
                  <a:cubicBezTo>
                    <a:pt x="1609" y="1982"/>
                    <a:pt x="1610" y="1983"/>
                    <a:pt x="1612" y="1984"/>
                  </a:cubicBezTo>
                  <a:cubicBezTo>
                    <a:pt x="1617" y="1988"/>
                    <a:pt x="1623" y="1991"/>
                    <a:pt x="1628" y="1993"/>
                  </a:cubicBezTo>
                  <a:cubicBezTo>
                    <a:pt x="1634" y="1995"/>
                    <a:pt x="1638" y="1996"/>
                    <a:pt x="1642" y="1996"/>
                  </a:cubicBezTo>
                  <a:cubicBezTo>
                    <a:pt x="1646" y="1997"/>
                    <a:pt x="1650" y="1996"/>
                    <a:pt x="1652" y="1996"/>
                  </a:cubicBezTo>
                  <a:cubicBezTo>
                    <a:pt x="1654" y="1996"/>
                    <a:pt x="1655" y="1995"/>
                    <a:pt x="1655" y="1995"/>
                  </a:cubicBezTo>
                  <a:cubicBezTo>
                    <a:pt x="1655" y="1995"/>
                    <a:pt x="1654" y="1995"/>
                    <a:pt x="1652" y="1996"/>
                  </a:cubicBezTo>
                  <a:cubicBezTo>
                    <a:pt x="1651" y="1996"/>
                    <a:pt x="1651" y="1996"/>
                    <a:pt x="1650" y="1996"/>
                  </a:cubicBezTo>
                  <a:cubicBezTo>
                    <a:pt x="1650" y="1996"/>
                    <a:pt x="1649" y="1996"/>
                    <a:pt x="1649" y="1996"/>
                  </a:cubicBezTo>
                  <a:cubicBezTo>
                    <a:pt x="1649" y="1996"/>
                    <a:pt x="1648" y="1996"/>
                    <a:pt x="1648" y="1996"/>
                  </a:cubicBezTo>
                  <a:cubicBezTo>
                    <a:pt x="1647" y="1996"/>
                    <a:pt x="1646" y="1995"/>
                    <a:pt x="1645" y="1995"/>
                  </a:cubicBezTo>
                  <a:cubicBezTo>
                    <a:pt x="1644" y="1995"/>
                    <a:pt x="1644" y="1995"/>
                    <a:pt x="1643" y="1995"/>
                  </a:cubicBezTo>
                  <a:cubicBezTo>
                    <a:pt x="1639" y="1994"/>
                    <a:pt x="1634" y="1993"/>
                    <a:pt x="1630" y="1990"/>
                  </a:cubicBezTo>
                  <a:cubicBezTo>
                    <a:pt x="1628" y="1990"/>
                    <a:pt x="1627" y="1989"/>
                    <a:pt x="1626" y="1988"/>
                  </a:cubicBezTo>
                  <a:cubicBezTo>
                    <a:pt x="1625" y="1988"/>
                    <a:pt x="1625" y="1988"/>
                    <a:pt x="1624" y="1987"/>
                  </a:cubicBezTo>
                  <a:cubicBezTo>
                    <a:pt x="1623" y="1987"/>
                    <a:pt x="1623" y="1987"/>
                    <a:pt x="1622" y="1986"/>
                  </a:cubicBezTo>
                  <a:cubicBezTo>
                    <a:pt x="1621" y="1985"/>
                    <a:pt x="1620" y="1984"/>
                    <a:pt x="1618" y="1984"/>
                  </a:cubicBezTo>
                  <a:cubicBezTo>
                    <a:pt x="1617" y="1983"/>
                    <a:pt x="1616" y="1982"/>
                    <a:pt x="1614" y="1981"/>
                  </a:cubicBezTo>
                  <a:cubicBezTo>
                    <a:pt x="1613" y="1980"/>
                    <a:pt x="1612" y="1979"/>
                    <a:pt x="1610" y="1978"/>
                  </a:cubicBezTo>
                  <a:cubicBezTo>
                    <a:pt x="1610" y="1977"/>
                    <a:pt x="1609" y="1976"/>
                    <a:pt x="1608" y="1976"/>
                  </a:cubicBezTo>
                  <a:cubicBezTo>
                    <a:pt x="1608" y="1975"/>
                    <a:pt x="1607" y="1975"/>
                    <a:pt x="1606" y="1974"/>
                  </a:cubicBezTo>
                  <a:cubicBezTo>
                    <a:pt x="1605" y="1973"/>
                    <a:pt x="1603" y="1972"/>
                    <a:pt x="1602" y="1971"/>
                  </a:cubicBezTo>
                  <a:cubicBezTo>
                    <a:pt x="1600" y="1969"/>
                    <a:pt x="1599" y="1968"/>
                    <a:pt x="1598" y="1967"/>
                  </a:cubicBezTo>
                  <a:cubicBezTo>
                    <a:pt x="1597" y="1966"/>
                    <a:pt x="1596" y="1965"/>
                    <a:pt x="1595" y="1965"/>
                  </a:cubicBezTo>
                  <a:cubicBezTo>
                    <a:pt x="1595" y="1965"/>
                    <a:pt x="1595" y="1965"/>
                    <a:pt x="1595" y="1965"/>
                  </a:cubicBezTo>
                  <a:cubicBezTo>
                    <a:pt x="1597" y="1965"/>
                    <a:pt x="1598" y="1965"/>
                    <a:pt x="1599" y="1965"/>
                  </a:cubicBezTo>
                  <a:cubicBezTo>
                    <a:pt x="1600" y="1966"/>
                    <a:pt x="1601" y="1966"/>
                    <a:pt x="1603" y="1966"/>
                  </a:cubicBezTo>
                  <a:cubicBezTo>
                    <a:pt x="1605" y="1966"/>
                    <a:pt x="1607" y="1967"/>
                    <a:pt x="1610" y="1967"/>
                  </a:cubicBezTo>
                  <a:cubicBezTo>
                    <a:pt x="1611" y="1967"/>
                    <a:pt x="1612" y="1967"/>
                    <a:pt x="1613" y="1967"/>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4" y="1968"/>
                    <a:pt x="1614" y="1968"/>
                    <a:pt x="1614" y="1968"/>
                  </a:cubicBezTo>
                  <a:cubicBezTo>
                    <a:pt x="1615" y="1968"/>
                    <a:pt x="1615" y="1968"/>
                    <a:pt x="1615" y="1968"/>
                  </a:cubicBezTo>
                  <a:cubicBezTo>
                    <a:pt x="1615" y="1968"/>
                    <a:pt x="1615" y="1968"/>
                    <a:pt x="1615" y="1968"/>
                  </a:cubicBezTo>
                  <a:cubicBezTo>
                    <a:pt x="1616" y="1968"/>
                    <a:pt x="1616" y="1968"/>
                    <a:pt x="1617" y="1968"/>
                  </a:cubicBezTo>
                  <a:cubicBezTo>
                    <a:pt x="1617" y="1968"/>
                    <a:pt x="1618" y="1968"/>
                    <a:pt x="1618" y="1968"/>
                  </a:cubicBezTo>
                  <a:cubicBezTo>
                    <a:pt x="1619" y="1969"/>
                    <a:pt x="1619" y="1969"/>
                    <a:pt x="1620" y="1969"/>
                  </a:cubicBezTo>
                  <a:cubicBezTo>
                    <a:pt x="1621" y="1969"/>
                    <a:pt x="1622" y="1969"/>
                    <a:pt x="1623" y="1970"/>
                  </a:cubicBezTo>
                  <a:cubicBezTo>
                    <a:pt x="1625" y="1970"/>
                    <a:pt x="1627" y="1971"/>
                    <a:pt x="1629" y="1972"/>
                  </a:cubicBezTo>
                  <a:cubicBezTo>
                    <a:pt x="1631" y="1973"/>
                    <a:pt x="1633" y="1973"/>
                    <a:pt x="1634" y="1974"/>
                  </a:cubicBezTo>
                  <a:cubicBezTo>
                    <a:pt x="1635" y="1975"/>
                    <a:pt x="1636" y="1975"/>
                    <a:pt x="1636" y="1975"/>
                  </a:cubicBezTo>
                  <a:cubicBezTo>
                    <a:pt x="1637" y="1976"/>
                    <a:pt x="1638" y="1976"/>
                    <a:pt x="1639" y="1977"/>
                  </a:cubicBezTo>
                  <a:cubicBezTo>
                    <a:pt x="1639" y="1977"/>
                    <a:pt x="1640" y="1977"/>
                    <a:pt x="1640" y="1978"/>
                  </a:cubicBezTo>
                  <a:cubicBezTo>
                    <a:pt x="1641" y="1978"/>
                    <a:pt x="1641" y="1978"/>
                    <a:pt x="1642" y="1979"/>
                  </a:cubicBezTo>
                  <a:cubicBezTo>
                    <a:pt x="1643" y="1979"/>
                    <a:pt x="1643" y="1980"/>
                    <a:pt x="1644" y="1980"/>
                  </a:cubicBezTo>
                  <a:cubicBezTo>
                    <a:pt x="1644" y="1980"/>
                    <a:pt x="1645" y="1981"/>
                    <a:pt x="1645" y="1981"/>
                  </a:cubicBezTo>
                  <a:cubicBezTo>
                    <a:pt x="1645" y="1981"/>
                    <a:pt x="1645" y="1980"/>
                    <a:pt x="1644" y="1980"/>
                  </a:cubicBezTo>
                  <a:cubicBezTo>
                    <a:pt x="1644" y="1979"/>
                    <a:pt x="1644" y="1978"/>
                    <a:pt x="1643" y="1978"/>
                  </a:cubicBezTo>
                  <a:cubicBezTo>
                    <a:pt x="1643" y="1977"/>
                    <a:pt x="1642" y="1977"/>
                    <a:pt x="1642" y="1976"/>
                  </a:cubicBezTo>
                  <a:cubicBezTo>
                    <a:pt x="1641" y="1975"/>
                    <a:pt x="1641" y="1975"/>
                    <a:pt x="1640" y="1974"/>
                  </a:cubicBezTo>
                  <a:cubicBezTo>
                    <a:pt x="1639" y="1973"/>
                    <a:pt x="1638" y="1972"/>
                    <a:pt x="1637" y="1971"/>
                  </a:cubicBezTo>
                  <a:cubicBezTo>
                    <a:pt x="1636" y="1970"/>
                    <a:pt x="1635" y="1969"/>
                    <a:pt x="1634" y="1969"/>
                  </a:cubicBezTo>
                  <a:cubicBezTo>
                    <a:pt x="1634" y="1968"/>
                    <a:pt x="1633" y="1967"/>
                    <a:pt x="1632" y="1967"/>
                  </a:cubicBezTo>
                  <a:cubicBezTo>
                    <a:pt x="1630" y="1965"/>
                    <a:pt x="1628" y="1964"/>
                    <a:pt x="1626" y="1963"/>
                  </a:cubicBezTo>
                  <a:cubicBezTo>
                    <a:pt x="1625" y="1963"/>
                    <a:pt x="1623" y="1962"/>
                    <a:pt x="1622" y="1962"/>
                  </a:cubicBezTo>
                  <a:cubicBezTo>
                    <a:pt x="1622" y="1962"/>
                    <a:pt x="1621" y="1961"/>
                    <a:pt x="1620" y="1961"/>
                  </a:cubicBezTo>
                  <a:cubicBezTo>
                    <a:pt x="1620" y="1961"/>
                    <a:pt x="1619" y="1961"/>
                    <a:pt x="1618" y="1961"/>
                  </a:cubicBezTo>
                  <a:cubicBezTo>
                    <a:pt x="1618" y="1960"/>
                    <a:pt x="1617" y="1960"/>
                    <a:pt x="1617" y="1960"/>
                  </a:cubicBezTo>
                  <a:cubicBezTo>
                    <a:pt x="1616" y="1960"/>
                    <a:pt x="1616" y="1960"/>
                    <a:pt x="1616" y="1960"/>
                  </a:cubicBezTo>
                  <a:cubicBezTo>
                    <a:pt x="1616" y="1960"/>
                    <a:pt x="1616" y="1960"/>
                    <a:pt x="1616" y="1960"/>
                  </a:cubicBezTo>
                  <a:cubicBezTo>
                    <a:pt x="1616" y="1960"/>
                    <a:pt x="1616" y="1960"/>
                    <a:pt x="1616" y="1960"/>
                  </a:cubicBezTo>
                  <a:cubicBezTo>
                    <a:pt x="1615" y="1960"/>
                    <a:pt x="1615" y="1960"/>
                    <a:pt x="1615" y="1960"/>
                  </a:cubicBezTo>
                  <a:cubicBezTo>
                    <a:pt x="1613" y="1959"/>
                    <a:pt x="1612" y="1959"/>
                    <a:pt x="1611" y="1959"/>
                  </a:cubicBezTo>
                  <a:cubicBezTo>
                    <a:pt x="1608" y="1959"/>
                    <a:pt x="1606" y="1959"/>
                    <a:pt x="1603" y="1958"/>
                  </a:cubicBezTo>
                  <a:cubicBezTo>
                    <a:pt x="1602" y="1958"/>
                    <a:pt x="1601" y="1958"/>
                    <a:pt x="1600" y="1958"/>
                  </a:cubicBezTo>
                  <a:cubicBezTo>
                    <a:pt x="1599" y="1958"/>
                    <a:pt x="1598" y="1958"/>
                    <a:pt x="1596" y="1958"/>
                  </a:cubicBezTo>
                  <a:cubicBezTo>
                    <a:pt x="1596" y="1958"/>
                    <a:pt x="1595" y="1958"/>
                    <a:pt x="1595" y="1958"/>
                  </a:cubicBezTo>
                  <a:cubicBezTo>
                    <a:pt x="1594" y="1958"/>
                    <a:pt x="1594" y="1958"/>
                    <a:pt x="1593" y="1958"/>
                  </a:cubicBezTo>
                  <a:cubicBezTo>
                    <a:pt x="1592" y="1957"/>
                    <a:pt x="1591" y="1957"/>
                    <a:pt x="1590" y="1957"/>
                  </a:cubicBezTo>
                  <a:cubicBezTo>
                    <a:pt x="1588" y="1957"/>
                    <a:pt x="1587" y="1956"/>
                    <a:pt x="1585" y="1956"/>
                  </a:cubicBezTo>
                  <a:cubicBezTo>
                    <a:pt x="1585" y="1956"/>
                    <a:pt x="1585" y="1956"/>
                    <a:pt x="1585" y="1956"/>
                  </a:cubicBezTo>
                  <a:cubicBezTo>
                    <a:pt x="1583" y="1954"/>
                    <a:pt x="1581" y="1952"/>
                    <a:pt x="1580" y="1951"/>
                  </a:cubicBezTo>
                  <a:cubicBezTo>
                    <a:pt x="1577" y="1948"/>
                    <a:pt x="1573" y="1945"/>
                    <a:pt x="1570" y="1942"/>
                  </a:cubicBezTo>
                  <a:cubicBezTo>
                    <a:pt x="1567" y="1939"/>
                    <a:pt x="1564" y="1936"/>
                    <a:pt x="1561" y="1933"/>
                  </a:cubicBezTo>
                  <a:cubicBezTo>
                    <a:pt x="1554" y="1927"/>
                    <a:pt x="1548" y="1921"/>
                    <a:pt x="1541" y="1914"/>
                  </a:cubicBezTo>
                  <a:cubicBezTo>
                    <a:pt x="1538" y="1911"/>
                    <a:pt x="1534" y="1908"/>
                    <a:pt x="1531" y="1905"/>
                  </a:cubicBezTo>
                  <a:cubicBezTo>
                    <a:pt x="1529" y="1904"/>
                    <a:pt x="1528" y="1902"/>
                    <a:pt x="1526" y="1901"/>
                  </a:cubicBezTo>
                  <a:cubicBezTo>
                    <a:pt x="1524" y="1899"/>
                    <a:pt x="1522" y="1898"/>
                    <a:pt x="1521" y="1896"/>
                  </a:cubicBezTo>
                  <a:cubicBezTo>
                    <a:pt x="1520" y="1896"/>
                    <a:pt x="1520" y="1895"/>
                    <a:pt x="1519" y="1895"/>
                  </a:cubicBezTo>
                  <a:cubicBezTo>
                    <a:pt x="1550" y="1908"/>
                    <a:pt x="1578" y="1920"/>
                    <a:pt x="1596" y="1928"/>
                  </a:cubicBezTo>
                  <a:cubicBezTo>
                    <a:pt x="1628" y="1943"/>
                    <a:pt x="1663" y="1965"/>
                    <a:pt x="1698" y="1989"/>
                  </a:cubicBezTo>
                  <a:cubicBezTo>
                    <a:pt x="1698" y="1989"/>
                    <a:pt x="1698" y="1989"/>
                    <a:pt x="1698" y="1989"/>
                  </a:cubicBezTo>
                  <a:cubicBezTo>
                    <a:pt x="1699" y="1990"/>
                    <a:pt x="1699" y="1991"/>
                    <a:pt x="1699" y="1992"/>
                  </a:cubicBezTo>
                  <a:cubicBezTo>
                    <a:pt x="1700" y="1993"/>
                    <a:pt x="1700" y="1994"/>
                    <a:pt x="1701" y="1995"/>
                  </a:cubicBezTo>
                  <a:cubicBezTo>
                    <a:pt x="1701" y="1997"/>
                    <a:pt x="1702" y="2000"/>
                    <a:pt x="1703" y="2003"/>
                  </a:cubicBezTo>
                  <a:cubicBezTo>
                    <a:pt x="1703" y="2005"/>
                    <a:pt x="1704" y="2008"/>
                    <a:pt x="1705" y="2011"/>
                  </a:cubicBezTo>
                  <a:cubicBezTo>
                    <a:pt x="1705" y="2014"/>
                    <a:pt x="1706" y="2017"/>
                    <a:pt x="1707" y="2020"/>
                  </a:cubicBezTo>
                  <a:cubicBezTo>
                    <a:pt x="1707" y="2023"/>
                    <a:pt x="1708" y="2026"/>
                    <a:pt x="1709" y="2029"/>
                  </a:cubicBezTo>
                  <a:cubicBezTo>
                    <a:pt x="1709" y="2033"/>
                    <a:pt x="1710" y="2036"/>
                    <a:pt x="1711" y="2039"/>
                  </a:cubicBezTo>
                  <a:cubicBezTo>
                    <a:pt x="1711" y="2041"/>
                    <a:pt x="1712" y="2042"/>
                    <a:pt x="1712" y="2044"/>
                  </a:cubicBezTo>
                  <a:cubicBezTo>
                    <a:pt x="1712" y="2045"/>
                    <a:pt x="1713" y="2047"/>
                    <a:pt x="1713" y="2048"/>
                  </a:cubicBezTo>
                  <a:cubicBezTo>
                    <a:pt x="1714" y="2051"/>
                    <a:pt x="1715" y="2054"/>
                    <a:pt x="1717" y="2057"/>
                  </a:cubicBezTo>
                  <a:cubicBezTo>
                    <a:pt x="1718" y="2059"/>
                    <a:pt x="1719" y="2062"/>
                    <a:pt x="1720" y="2064"/>
                  </a:cubicBezTo>
                  <a:cubicBezTo>
                    <a:pt x="1721" y="2065"/>
                    <a:pt x="1722" y="2066"/>
                    <a:pt x="1722" y="2067"/>
                  </a:cubicBezTo>
                  <a:cubicBezTo>
                    <a:pt x="1723" y="2068"/>
                    <a:pt x="1723" y="2069"/>
                    <a:pt x="1724" y="2070"/>
                  </a:cubicBezTo>
                  <a:cubicBezTo>
                    <a:pt x="1725" y="2070"/>
                    <a:pt x="1725" y="2071"/>
                    <a:pt x="1726" y="2072"/>
                  </a:cubicBezTo>
                  <a:cubicBezTo>
                    <a:pt x="1726" y="2073"/>
                    <a:pt x="1727" y="2073"/>
                    <a:pt x="1727" y="2074"/>
                  </a:cubicBezTo>
                  <a:cubicBezTo>
                    <a:pt x="1728" y="2075"/>
                    <a:pt x="1729" y="2076"/>
                    <a:pt x="1730" y="2076"/>
                  </a:cubicBezTo>
                  <a:cubicBezTo>
                    <a:pt x="1730" y="2077"/>
                    <a:pt x="1731" y="2077"/>
                    <a:pt x="1731" y="2077"/>
                  </a:cubicBezTo>
                  <a:cubicBezTo>
                    <a:pt x="1731" y="2077"/>
                    <a:pt x="1730" y="2076"/>
                    <a:pt x="1730" y="2076"/>
                  </a:cubicBezTo>
                  <a:cubicBezTo>
                    <a:pt x="1730" y="2075"/>
                    <a:pt x="1729" y="2074"/>
                    <a:pt x="1729" y="2073"/>
                  </a:cubicBezTo>
                  <a:cubicBezTo>
                    <a:pt x="1728" y="2072"/>
                    <a:pt x="1728" y="2071"/>
                    <a:pt x="1728" y="2071"/>
                  </a:cubicBezTo>
                  <a:cubicBezTo>
                    <a:pt x="1727" y="2070"/>
                    <a:pt x="1727" y="2069"/>
                    <a:pt x="1727" y="2068"/>
                  </a:cubicBezTo>
                  <a:cubicBezTo>
                    <a:pt x="1726" y="2067"/>
                    <a:pt x="1726" y="2066"/>
                    <a:pt x="1726" y="2065"/>
                  </a:cubicBezTo>
                  <a:cubicBezTo>
                    <a:pt x="1725" y="2064"/>
                    <a:pt x="1725" y="2063"/>
                    <a:pt x="1724" y="2062"/>
                  </a:cubicBezTo>
                  <a:cubicBezTo>
                    <a:pt x="1724" y="2060"/>
                    <a:pt x="1723" y="2057"/>
                    <a:pt x="1722" y="2055"/>
                  </a:cubicBezTo>
                  <a:cubicBezTo>
                    <a:pt x="1722" y="2052"/>
                    <a:pt x="1721" y="2049"/>
                    <a:pt x="1720" y="2046"/>
                  </a:cubicBezTo>
                  <a:cubicBezTo>
                    <a:pt x="1720" y="2043"/>
                    <a:pt x="1719" y="2040"/>
                    <a:pt x="1718" y="2037"/>
                  </a:cubicBezTo>
                  <a:cubicBezTo>
                    <a:pt x="1718" y="2034"/>
                    <a:pt x="1717" y="2031"/>
                    <a:pt x="1716" y="2028"/>
                  </a:cubicBezTo>
                  <a:cubicBezTo>
                    <a:pt x="1716" y="2025"/>
                    <a:pt x="1715" y="2021"/>
                    <a:pt x="1714" y="2018"/>
                  </a:cubicBezTo>
                  <a:cubicBezTo>
                    <a:pt x="1714" y="2017"/>
                    <a:pt x="1713" y="2015"/>
                    <a:pt x="1713" y="2014"/>
                  </a:cubicBezTo>
                  <a:cubicBezTo>
                    <a:pt x="1712" y="2012"/>
                    <a:pt x="1712" y="2011"/>
                    <a:pt x="1711" y="2009"/>
                  </a:cubicBezTo>
                  <a:cubicBezTo>
                    <a:pt x="1710" y="2006"/>
                    <a:pt x="1709" y="2003"/>
                    <a:pt x="1708" y="2001"/>
                  </a:cubicBezTo>
                  <a:cubicBezTo>
                    <a:pt x="1707" y="1998"/>
                    <a:pt x="1706" y="1996"/>
                    <a:pt x="1705" y="1993"/>
                  </a:cubicBezTo>
                  <a:cubicBezTo>
                    <a:pt x="1705" y="1993"/>
                    <a:pt x="1705" y="1993"/>
                    <a:pt x="1705" y="1993"/>
                  </a:cubicBezTo>
                  <a:cubicBezTo>
                    <a:pt x="1711" y="1997"/>
                    <a:pt x="1718" y="2002"/>
                    <a:pt x="1724" y="2006"/>
                  </a:cubicBezTo>
                  <a:cubicBezTo>
                    <a:pt x="1725" y="2007"/>
                    <a:pt x="1725" y="2008"/>
                    <a:pt x="1725" y="2009"/>
                  </a:cubicBezTo>
                  <a:cubicBezTo>
                    <a:pt x="1726" y="2010"/>
                    <a:pt x="1726" y="2011"/>
                    <a:pt x="1727" y="2012"/>
                  </a:cubicBezTo>
                  <a:cubicBezTo>
                    <a:pt x="1727" y="2013"/>
                    <a:pt x="1728" y="2014"/>
                    <a:pt x="1728" y="2015"/>
                  </a:cubicBezTo>
                  <a:cubicBezTo>
                    <a:pt x="1729" y="2017"/>
                    <a:pt x="1729" y="2018"/>
                    <a:pt x="1730" y="2019"/>
                  </a:cubicBezTo>
                  <a:cubicBezTo>
                    <a:pt x="1731" y="2022"/>
                    <a:pt x="1732" y="2025"/>
                    <a:pt x="1733" y="2028"/>
                  </a:cubicBezTo>
                  <a:cubicBezTo>
                    <a:pt x="1734" y="2032"/>
                    <a:pt x="1735" y="2035"/>
                    <a:pt x="1736" y="2039"/>
                  </a:cubicBezTo>
                  <a:cubicBezTo>
                    <a:pt x="1737" y="2041"/>
                    <a:pt x="1737" y="2042"/>
                    <a:pt x="1738" y="2044"/>
                  </a:cubicBezTo>
                  <a:cubicBezTo>
                    <a:pt x="1738" y="2046"/>
                    <a:pt x="1739" y="2048"/>
                    <a:pt x="1740" y="2050"/>
                  </a:cubicBezTo>
                  <a:cubicBezTo>
                    <a:pt x="1741" y="2054"/>
                    <a:pt x="1742" y="2058"/>
                    <a:pt x="1743" y="2061"/>
                  </a:cubicBezTo>
                  <a:cubicBezTo>
                    <a:pt x="1745" y="2064"/>
                    <a:pt x="1745" y="2064"/>
                    <a:pt x="1745" y="2064"/>
                  </a:cubicBezTo>
                  <a:cubicBezTo>
                    <a:pt x="1745" y="2065"/>
                    <a:pt x="1745" y="2066"/>
                    <a:pt x="1746" y="2067"/>
                  </a:cubicBezTo>
                  <a:cubicBezTo>
                    <a:pt x="1747" y="2069"/>
                    <a:pt x="1747" y="2071"/>
                    <a:pt x="1748" y="2073"/>
                  </a:cubicBezTo>
                  <a:cubicBezTo>
                    <a:pt x="1749" y="2075"/>
                    <a:pt x="1750" y="2077"/>
                    <a:pt x="1751" y="2078"/>
                  </a:cubicBezTo>
                  <a:cubicBezTo>
                    <a:pt x="1752" y="2079"/>
                    <a:pt x="1752" y="2080"/>
                    <a:pt x="1753" y="2081"/>
                  </a:cubicBezTo>
                  <a:cubicBezTo>
                    <a:pt x="1753" y="2082"/>
                    <a:pt x="1754" y="2082"/>
                    <a:pt x="1755" y="2083"/>
                  </a:cubicBezTo>
                  <a:cubicBezTo>
                    <a:pt x="1755" y="2084"/>
                    <a:pt x="1756" y="2085"/>
                    <a:pt x="1756" y="2086"/>
                  </a:cubicBezTo>
                  <a:cubicBezTo>
                    <a:pt x="1757" y="2086"/>
                    <a:pt x="1757" y="2087"/>
                    <a:pt x="1758" y="2088"/>
                  </a:cubicBezTo>
                  <a:cubicBezTo>
                    <a:pt x="1759" y="2089"/>
                    <a:pt x="1760" y="2091"/>
                    <a:pt x="1762" y="2092"/>
                  </a:cubicBezTo>
                  <a:cubicBezTo>
                    <a:pt x="1762" y="2093"/>
                    <a:pt x="1763" y="2093"/>
                    <a:pt x="1764" y="2094"/>
                  </a:cubicBezTo>
                  <a:cubicBezTo>
                    <a:pt x="1764" y="2095"/>
                    <a:pt x="1765" y="2095"/>
                    <a:pt x="1766" y="2096"/>
                  </a:cubicBezTo>
                  <a:cubicBezTo>
                    <a:pt x="1766" y="2096"/>
                    <a:pt x="1766" y="2096"/>
                    <a:pt x="1767" y="2097"/>
                  </a:cubicBezTo>
                  <a:cubicBezTo>
                    <a:pt x="1767" y="2097"/>
                    <a:pt x="1767" y="2097"/>
                    <a:pt x="1767" y="2097"/>
                  </a:cubicBezTo>
                  <a:cubicBezTo>
                    <a:pt x="1768" y="2098"/>
                    <a:pt x="1769" y="2098"/>
                    <a:pt x="1769" y="2099"/>
                  </a:cubicBezTo>
                  <a:cubicBezTo>
                    <a:pt x="1771" y="2100"/>
                    <a:pt x="1772" y="2101"/>
                    <a:pt x="1773" y="2101"/>
                  </a:cubicBezTo>
                  <a:cubicBezTo>
                    <a:pt x="1775" y="2102"/>
                    <a:pt x="1776" y="2103"/>
                    <a:pt x="1777" y="2103"/>
                  </a:cubicBezTo>
                  <a:cubicBezTo>
                    <a:pt x="1778" y="2104"/>
                    <a:pt x="1779" y="2104"/>
                    <a:pt x="1780" y="2105"/>
                  </a:cubicBezTo>
                  <a:cubicBezTo>
                    <a:pt x="1781" y="2105"/>
                    <a:pt x="1781" y="2105"/>
                    <a:pt x="1782" y="2105"/>
                  </a:cubicBezTo>
                  <a:cubicBezTo>
                    <a:pt x="1782" y="2105"/>
                    <a:pt x="1783" y="2105"/>
                    <a:pt x="1783" y="2105"/>
                  </a:cubicBezTo>
                  <a:cubicBezTo>
                    <a:pt x="1784" y="2106"/>
                    <a:pt x="1785" y="2106"/>
                    <a:pt x="1785" y="2106"/>
                  </a:cubicBezTo>
                  <a:cubicBezTo>
                    <a:pt x="1786" y="2106"/>
                    <a:pt x="1787" y="2106"/>
                    <a:pt x="1787" y="2106"/>
                  </a:cubicBezTo>
                  <a:cubicBezTo>
                    <a:pt x="1788" y="2106"/>
                    <a:pt x="1789" y="2106"/>
                    <a:pt x="1789" y="2106"/>
                  </a:cubicBezTo>
                  <a:cubicBezTo>
                    <a:pt x="1789" y="2106"/>
                    <a:pt x="1788" y="2106"/>
                    <a:pt x="1787" y="2106"/>
                  </a:cubicBezTo>
                  <a:cubicBezTo>
                    <a:pt x="1787" y="2105"/>
                    <a:pt x="1785" y="2105"/>
                    <a:pt x="1784" y="2104"/>
                  </a:cubicBezTo>
                  <a:cubicBezTo>
                    <a:pt x="1783" y="2104"/>
                    <a:pt x="1783" y="2103"/>
                    <a:pt x="1783" y="2103"/>
                  </a:cubicBezTo>
                  <a:cubicBezTo>
                    <a:pt x="1782" y="2103"/>
                    <a:pt x="1782" y="2103"/>
                    <a:pt x="1781" y="2102"/>
                  </a:cubicBezTo>
                  <a:cubicBezTo>
                    <a:pt x="1780" y="2102"/>
                    <a:pt x="1779" y="2101"/>
                    <a:pt x="1778" y="2101"/>
                  </a:cubicBezTo>
                  <a:cubicBezTo>
                    <a:pt x="1777" y="2100"/>
                    <a:pt x="1776" y="2099"/>
                    <a:pt x="1775" y="2098"/>
                  </a:cubicBezTo>
                  <a:cubicBezTo>
                    <a:pt x="1774" y="2097"/>
                    <a:pt x="1773" y="2096"/>
                    <a:pt x="1772" y="2095"/>
                  </a:cubicBezTo>
                  <a:cubicBezTo>
                    <a:pt x="1772" y="2095"/>
                    <a:pt x="1771" y="2094"/>
                    <a:pt x="1771" y="2094"/>
                  </a:cubicBezTo>
                  <a:cubicBezTo>
                    <a:pt x="1771" y="2093"/>
                    <a:pt x="1770" y="2093"/>
                    <a:pt x="1770" y="2093"/>
                  </a:cubicBezTo>
                  <a:cubicBezTo>
                    <a:pt x="1770" y="2093"/>
                    <a:pt x="1770" y="2092"/>
                    <a:pt x="1769" y="2092"/>
                  </a:cubicBezTo>
                  <a:cubicBezTo>
                    <a:pt x="1769" y="2091"/>
                    <a:pt x="1768" y="2091"/>
                    <a:pt x="1768" y="2090"/>
                  </a:cubicBezTo>
                  <a:cubicBezTo>
                    <a:pt x="1767" y="2090"/>
                    <a:pt x="1767" y="2089"/>
                    <a:pt x="1766" y="2088"/>
                  </a:cubicBezTo>
                  <a:cubicBezTo>
                    <a:pt x="1765" y="2087"/>
                    <a:pt x="1764" y="2086"/>
                    <a:pt x="1763" y="2084"/>
                  </a:cubicBezTo>
                  <a:cubicBezTo>
                    <a:pt x="1763" y="2083"/>
                    <a:pt x="1762" y="2083"/>
                    <a:pt x="1762" y="2082"/>
                  </a:cubicBezTo>
                  <a:cubicBezTo>
                    <a:pt x="1761" y="2081"/>
                    <a:pt x="1761" y="2080"/>
                    <a:pt x="1760" y="2080"/>
                  </a:cubicBezTo>
                  <a:cubicBezTo>
                    <a:pt x="1759" y="2076"/>
                    <a:pt x="1757" y="2073"/>
                    <a:pt x="1755" y="2070"/>
                  </a:cubicBezTo>
                  <a:cubicBezTo>
                    <a:pt x="1754" y="2068"/>
                    <a:pt x="1754" y="2066"/>
                    <a:pt x="1753" y="2064"/>
                  </a:cubicBezTo>
                  <a:cubicBezTo>
                    <a:pt x="1753" y="2063"/>
                    <a:pt x="1752" y="2062"/>
                    <a:pt x="1752" y="2062"/>
                  </a:cubicBezTo>
                  <a:cubicBezTo>
                    <a:pt x="1751" y="2059"/>
                    <a:pt x="1751" y="2059"/>
                    <a:pt x="1751" y="2059"/>
                  </a:cubicBezTo>
                  <a:cubicBezTo>
                    <a:pt x="1749" y="2055"/>
                    <a:pt x="1748" y="2051"/>
                    <a:pt x="1747" y="2047"/>
                  </a:cubicBezTo>
                  <a:cubicBezTo>
                    <a:pt x="1746" y="2046"/>
                    <a:pt x="1746" y="2044"/>
                    <a:pt x="1745" y="2042"/>
                  </a:cubicBezTo>
                  <a:cubicBezTo>
                    <a:pt x="1744" y="2040"/>
                    <a:pt x="1744" y="2038"/>
                    <a:pt x="1743" y="2036"/>
                  </a:cubicBezTo>
                  <a:cubicBezTo>
                    <a:pt x="1741" y="2033"/>
                    <a:pt x="1740" y="2029"/>
                    <a:pt x="1739" y="2026"/>
                  </a:cubicBezTo>
                  <a:cubicBezTo>
                    <a:pt x="1737" y="2023"/>
                    <a:pt x="1736" y="2020"/>
                    <a:pt x="1734" y="2017"/>
                  </a:cubicBezTo>
                  <a:cubicBezTo>
                    <a:pt x="1733" y="2016"/>
                    <a:pt x="1733" y="2015"/>
                    <a:pt x="1732" y="2014"/>
                  </a:cubicBezTo>
                  <a:cubicBezTo>
                    <a:pt x="1731" y="2012"/>
                    <a:pt x="1730" y="2011"/>
                    <a:pt x="1729" y="2010"/>
                  </a:cubicBezTo>
                  <a:cubicBezTo>
                    <a:pt x="1729" y="2010"/>
                    <a:pt x="1729" y="2010"/>
                    <a:pt x="1729" y="2009"/>
                  </a:cubicBezTo>
                  <a:cubicBezTo>
                    <a:pt x="1756" y="2027"/>
                    <a:pt x="1782" y="2044"/>
                    <a:pt x="1808" y="2057"/>
                  </a:cubicBezTo>
                  <a:cubicBezTo>
                    <a:pt x="1779" y="2038"/>
                    <a:pt x="1757" y="2020"/>
                    <a:pt x="1740" y="2004"/>
                  </a:cubicBezTo>
                  <a:cubicBezTo>
                    <a:pt x="1742" y="2006"/>
                    <a:pt x="1745" y="2007"/>
                    <a:pt x="1748" y="2009"/>
                  </a:cubicBezTo>
                  <a:cubicBezTo>
                    <a:pt x="1750" y="2009"/>
                    <a:pt x="1751" y="2010"/>
                    <a:pt x="1752" y="2010"/>
                  </a:cubicBezTo>
                  <a:cubicBezTo>
                    <a:pt x="1753" y="2011"/>
                    <a:pt x="1754" y="2011"/>
                    <a:pt x="1755" y="2012"/>
                  </a:cubicBezTo>
                  <a:cubicBezTo>
                    <a:pt x="1756" y="2012"/>
                    <a:pt x="1758" y="2013"/>
                    <a:pt x="1759" y="2013"/>
                  </a:cubicBezTo>
                  <a:cubicBezTo>
                    <a:pt x="1760" y="2014"/>
                    <a:pt x="1761" y="2014"/>
                    <a:pt x="1762" y="2015"/>
                  </a:cubicBezTo>
                  <a:cubicBezTo>
                    <a:pt x="1767" y="2016"/>
                    <a:pt x="1772" y="2018"/>
                    <a:pt x="1777" y="2019"/>
                  </a:cubicBezTo>
                  <a:cubicBezTo>
                    <a:pt x="1782" y="2020"/>
                    <a:pt x="1787" y="2021"/>
                    <a:pt x="1792" y="2022"/>
                  </a:cubicBezTo>
                  <a:cubicBezTo>
                    <a:pt x="1795" y="2023"/>
                    <a:pt x="1797" y="2023"/>
                    <a:pt x="1799" y="2024"/>
                  </a:cubicBezTo>
                  <a:cubicBezTo>
                    <a:pt x="1800" y="2024"/>
                    <a:pt x="1800" y="2024"/>
                    <a:pt x="1801" y="2025"/>
                  </a:cubicBezTo>
                  <a:cubicBezTo>
                    <a:pt x="1802" y="2025"/>
                    <a:pt x="1802" y="2025"/>
                    <a:pt x="1803" y="2025"/>
                  </a:cubicBezTo>
                  <a:cubicBezTo>
                    <a:pt x="1803" y="2025"/>
                    <a:pt x="1804" y="2025"/>
                    <a:pt x="1804" y="2026"/>
                  </a:cubicBezTo>
                  <a:cubicBezTo>
                    <a:pt x="1805" y="2026"/>
                    <a:pt x="1805" y="2026"/>
                    <a:pt x="1806" y="2026"/>
                  </a:cubicBezTo>
                  <a:cubicBezTo>
                    <a:pt x="1810" y="2028"/>
                    <a:pt x="1814" y="2030"/>
                    <a:pt x="1818" y="2032"/>
                  </a:cubicBezTo>
                  <a:cubicBezTo>
                    <a:pt x="1822" y="2034"/>
                    <a:pt x="1825" y="2036"/>
                    <a:pt x="1828" y="2039"/>
                  </a:cubicBezTo>
                  <a:cubicBezTo>
                    <a:pt x="1829" y="2039"/>
                    <a:pt x="1829" y="2040"/>
                    <a:pt x="1830" y="2040"/>
                  </a:cubicBezTo>
                  <a:cubicBezTo>
                    <a:pt x="1831" y="2041"/>
                    <a:pt x="1831" y="2042"/>
                    <a:pt x="1832" y="2042"/>
                  </a:cubicBezTo>
                  <a:cubicBezTo>
                    <a:pt x="1833" y="2043"/>
                    <a:pt x="1833" y="2043"/>
                    <a:pt x="1834" y="2044"/>
                  </a:cubicBezTo>
                  <a:cubicBezTo>
                    <a:pt x="1834" y="2045"/>
                    <a:pt x="1835" y="2045"/>
                    <a:pt x="1835" y="2046"/>
                  </a:cubicBezTo>
                  <a:cubicBezTo>
                    <a:pt x="1837" y="2047"/>
                    <a:pt x="1837" y="2048"/>
                    <a:pt x="1838" y="2049"/>
                  </a:cubicBezTo>
                  <a:cubicBezTo>
                    <a:pt x="1839" y="2050"/>
                    <a:pt x="1840" y="2051"/>
                    <a:pt x="1841" y="2052"/>
                  </a:cubicBezTo>
                  <a:cubicBezTo>
                    <a:pt x="1841" y="2052"/>
                    <a:pt x="1842" y="2053"/>
                    <a:pt x="1843" y="2054"/>
                  </a:cubicBezTo>
                  <a:cubicBezTo>
                    <a:pt x="1843" y="2055"/>
                    <a:pt x="1844" y="2055"/>
                    <a:pt x="1844" y="2056"/>
                  </a:cubicBezTo>
                  <a:cubicBezTo>
                    <a:pt x="1845" y="2057"/>
                    <a:pt x="1845" y="2057"/>
                    <a:pt x="1845" y="2057"/>
                  </a:cubicBezTo>
                  <a:cubicBezTo>
                    <a:pt x="1845" y="2057"/>
                    <a:pt x="1845" y="2057"/>
                    <a:pt x="1844" y="2055"/>
                  </a:cubicBezTo>
                  <a:cubicBezTo>
                    <a:pt x="1844" y="2054"/>
                    <a:pt x="1843" y="2053"/>
                    <a:pt x="1842" y="2051"/>
                  </a:cubicBezTo>
                  <a:cubicBezTo>
                    <a:pt x="1842" y="2050"/>
                    <a:pt x="1841" y="2049"/>
                    <a:pt x="1840" y="2047"/>
                  </a:cubicBezTo>
                  <a:cubicBezTo>
                    <a:pt x="1839" y="2046"/>
                    <a:pt x="1839" y="2045"/>
                    <a:pt x="1838" y="2044"/>
                  </a:cubicBezTo>
                  <a:cubicBezTo>
                    <a:pt x="1836" y="2041"/>
                    <a:pt x="1834" y="2038"/>
                    <a:pt x="1831" y="2035"/>
                  </a:cubicBezTo>
                  <a:cubicBezTo>
                    <a:pt x="1828" y="2032"/>
                    <a:pt x="1825" y="2030"/>
                    <a:pt x="1821" y="2027"/>
                  </a:cubicBezTo>
                  <a:cubicBezTo>
                    <a:pt x="1817" y="2024"/>
                    <a:pt x="1813" y="2022"/>
                    <a:pt x="1809" y="2020"/>
                  </a:cubicBezTo>
                  <a:cubicBezTo>
                    <a:pt x="1804" y="2018"/>
                    <a:pt x="1799" y="2016"/>
                    <a:pt x="1794" y="2015"/>
                  </a:cubicBezTo>
                  <a:cubicBezTo>
                    <a:pt x="1789" y="2014"/>
                    <a:pt x="1784" y="2013"/>
                    <a:pt x="1779" y="2012"/>
                  </a:cubicBezTo>
                  <a:cubicBezTo>
                    <a:pt x="1774" y="2010"/>
                    <a:pt x="1770" y="2009"/>
                    <a:pt x="1765" y="2007"/>
                  </a:cubicBezTo>
                  <a:cubicBezTo>
                    <a:pt x="1760" y="2006"/>
                    <a:pt x="1756" y="2004"/>
                    <a:pt x="1751" y="2002"/>
                  </a:cubicBezTo>
                  <a:cubicBezTo>
                    <a:pt x="1747" y="2000"/>
                    <a:pt x="1743" y="1999"/>
                    <a:pt x="1739" y="1997"/>
                  </a:cubicBezTo>
                  <a:cubicBezTo>
                    <a:pt x="1735" y="1995"/>
                    <a:pt x="1731" y="1993"/>
                    <a:pt x="1728" y="1991"/>
                  </a:cubicBezTo>
                  <a:cubicBezTo>
                    <a:pt x="1727" y="1991"/>
                    <a:pt x="1726" y="1991"/>
                    <a:pt x="1726" y="1990"/>
                  </a:cubicBezTo>
                  <a:cubicBezTo>
                    <a:pt x="1712" y="1977"/>
                    <a:pt x="1702" y="1965"/>
                    <a:pt x="1694" y="1955"/>
                  </a:cubicBezTo>
                  <a:cubicBezTo>
                    <a:pt x="1749" y="1969"/>
                    <a:pt x="1792" y="1994"/>
                    <a:pt x="1845" y="2004"/>
                  </a:cubicBezTo>
                  <a:cubicBezTo>
                    <a:pt x="1845" y="2004"/>
                    <a:pt x="1845" y="2004"/>
                    <a:pt x="1846" y="2005"/>
                  </a:cubicBezTo>
                  <a:cubicBezTo>
                    <a:pt x="1847" y="2005"/>
                    <a:pt x="1849" y="2006"/>
                    <a:pt x="1852" y="2007"/>
                  </a:cubicBezTo>
                  <a:cubicBezTo>
                    <a:pt x="1854" y="2008"/>
                    <a:pt x="1856" y="2010"/>
                    <a:pt x="1859" y="2011"/>
                  </a:cubicBezTo>
                  <a:cubicBezTo>
                    <a:pt x="1860" y="2011"/>
                    <a:pt x="1861" y="2012"/>
                    <a:pt x="1862" y="2013"/>
                  </a:cubicBezTo>
                  <a:cubicBezTo>
                    <a:pt x="1864" y="2013"/>
                    <a:pt x="1865" y="2014"/>
                    <a:pt x="1866" y="2015"/>
                  </a:cubicBezTo>
                  <a:cubicBezTo>
                    <a:pt x="1868" y="2016"/>
                    <a:pt x="1869" y="2016"/>
                    <a:pt x="1871" y="2017"/>
                  </a:cubicBezTo>
                  <a:cubicBezTo>
                    <a:pt x="1871" y="2018"/>
                    <a:pt x="1872" y="2018"/>
                    <a:pt x="1873" y="2018"/>
                  </a:cubicBezTo>
                  <a:cubicBezTo>
                    <a:pt x="1873" y="2019"/>
                    <a:pt x="1874" y="2019"/>
                    <a:pt x="1875" y="2020"/>
                  </a:cubicBezTo>
                  <a:cubicBezTo>
                    <a:pt x="1876" y="2021"/>
                    <a:pt x="1878" y="2022"/>
                    <a:pt x="1879" y="2023"/>
                  </a:cubicBezTo>
                  <a:cubicBezTo>
                    <a:pt x="1881" y="2024"/>
                    <a:pt x="1882" y="2024"/>
                    <a:pt x="1884" y="2025"/>
                  </a:cubicBezTo>
                  <a:cubicBezTo>
                    <a:pt x="1885" y="2026"/>
                    <a:pt x="1887" y="2028"/>
                    <a:pt x="1888" y="2029"/>
                  </a:cubicBezTo>
                  <a:cubicBezTo>
                    <a:pt x="1889" y="2029"/>
                    <a:pt x="1890" y="2030"/>
                    <a:pt x="1891" y="2030"/>
                  </a:cubicBezTo>
                  <a:cubicBezTo>
                    <a:pt x="1892" y="2031"/>
                    <a:pt x="1892" y="2031"/>
                    <a:pt x="1893" y="2032"/>
                  </a:cubicBezTo>
                  <a:cubicBezTo>
                    <a:pt x="1900" y="2036"/>
                    <a:pt x="1906" y="2042"/>
                    <a:pt x="1912" y="2047"/>
                  </a:cubicBezTo>
                  <a:cubicBezTo>
                    <a:pt x="1919" y="2053"/>
                    <a:pt x="1925" y="2059"/>
                    <a:pt x="1931" y="2065"/>
                  </a:cubicBezTo>
                  <a:cubicBezTo>
                    <a:pt x="1932" y="2067"/>
                    <a:pt x="1934" y="2069"/>
                    <a:pt x="1936" y="2071"/>
                  </a:cubicBezTo>
                  <a:cubicBezTo>
                    <a:pt x="1937" y="2072"/>
                    <a:pt x="1938" y="2074"/>
                    <a:pt x="1940" y="2076"/>
                  </a:cubicBezTo>
                  <a:cubicBezTo>
                    <a:pt x="1943" y="2079"/>
                    <a:pt x="1945" y="2083"/>
                    <a:pt x="1948" y="2086"/>
                  </a:cubicBezTo>
                  <a:cubicBezTo>
                    <a:pt x="1950" y="2088"/>
                    <a:pt x="1951" y="2090"/>
                    <a:pt x="1952" y="2092"/>
                  </a:cubicBezTo>
                  <a:cubicBezTo>
                    <a:pt x="1954" y="2094"/>
                    <a:pt x="1955" y="2095"/>
                    <a:pt x="1956" y="2097"/>
                  </a:cubicBezTo>
                  <a:cubicBezTo>
                    <a:pt x="1957" y="2099"/>
                    <a:pt x="1959" y="2101"/>
                    <a:pt x="1960" y="2103"/>
                  </a:cubicBezTo>
                  <a:cubicBezTo>
                    <a:pt x="1961" y="2104"/>
                    <a:pt x="1961" y="2105"/>
                    <a:pt x="1962" y="2106"/>
                  </a:cubicBezTo>
                  <a:cubicBezTo>
                    <a:pt x="1962" y="2107"/>
                    <a:pt x="1963" y="2108"/>
                    <a:pt x="1964" y="2108"/>
                  </a:cubicBezTo>
                  <a:cubicBezTo>
                    <a:pt x="1965" y="2110"/>
                    <a:pt x="1966" y="2112"/>
                    <a:pt x="1967" y="2114"/>
                  </a:cubicBezTo>
                  <a:cubicBezTo>
                    <a:pt x="1968" y="2116"/>
                    <a:pt x="1970" y="2118"/>
                    <a:pt x="1971" y="2120"/>
                  </a:cubicBezTo>
                  <a:cubicBezTo>
                    <a:pt x="1972" y="2122"/>
                    <a:pt x="1973" y="2124"/>
                    <a:pt x="1974" y="2125"/>
                  </a:cubicBezTo>
                  <a:cubicBezTo>
                    <a:pt x="1975" y="2127"/>
                    <a:pt x="1976" y="2129"/>
                    <a:pt x="1977" y="2131"/>
                  </a:cubicBezTo>
                  <a:cubicBezTo>
                    <a:pt x="1981" y="2139"/>
                    <a:pt x="1985" y="2146"/>
                    <a:pt x="1989" y="2153"/>
                  </a:cubicBezTo>
                  <a:cubicBezTo>
                    <a:pt x="1991" y="2156"/>
                    <a:pt x="1992" y="2160"/>
                    <a:pt x="1994" y="2163"/>
                  </a:cubicBezTo>
                  <a:cubicBezTo>
                    <a:pt x="1996" y="2166"/>
                    <a:pt x="1997" y="2170"/>
                    <a:pt x="1999" y="2173"/>
                  </a:cubicBezTo>
                  <a:cubicBezTo>
                    <a:pt x="2005" y="2185"/>
                    <a:pt x="2010" y="2195"/>
                    <a:pt x="2013" y="2203"/>
                  </a:cubicBezTo>
                  <a:cubicBezTo>
                    <a:pt x="2015" y="2206"/>
                    <a:pt x="2016" y="2209"/>
                    <a:pt x="2017" y="2211"/>
                  </a:cubicBezTo>
                  <a:cubicBezTo>
                    <a:pt x="2018" y="2213"/>
                    <a:pt x="2019" y="2214"/>
                    <a:pt x="2019" y="2214"/>
                  </a:cubicBezTo>
                  <a:cubicBezTo>
                    <a:pt x="2019" y="2214"/>
                    <a:pt x="2018" y="2213"/>
                    <a:pt x="2018" y="2211"/>
                  </a:cubicBezTo>
                  <a:cubicBezTo>
                    <a:pt x="2017" y="2209"/>
                    <a:pt x="2016" y="2206"/>
                    <a:pt x="2015" y="2202"/>
                  </a:cubicBezTo>
                  <a:cubicBezTo>
                    <a:pt x="2013" y="2198"/>
                    <a:pt x="2012" y="2194"/>
                    <a:pt x="2010" y="2188"/>
                  </a:cubicBezTo>
                  <a:cubicBezTo>
                    <a:pt x="2009" y="2186"/>
                    <a:pt x="2008" y="2183"/>
                    <a:pt x="2006" y="2180"/>
                  </a:cubicBezTo>
                  <a:cubicBezTo>
                    <a:pt x="2005" y="2177"/>
                    <a:pt x="2004" y="2174"/>
                    <a:pt x="2003" y="2171"/>
                  </a:cubicBezTo>
                  <a:cubicBezTo>
                    <a:pt x="2002" y="2168"/>
                    <a:pt x="2000" y="2164"/>
                    <a:pt x="1999" y="2161"/>
                  </a:cubicBezTo>
                  <a:cubicBezTo>
                    <a:pt x="1997" y="2157"/>
                    <a:pt x="1996" y="2154"/>
                    <a:pt x="1994" y="2150"/>
                  </a:cubicBezTo>
                  <a:cubicBezTo>
                    <a:pt x="1992" y="2147"/>
                    <a:pt x="1991" y="2143"/>
                    <a:pt x="1989" y="2139"/>
                  </a:cubicBezTo>
                  <a:cubicBezTo>
                    <a:pt x="1988" y="2137"/>
                    <a:pt x="1987" y="2135"/>
                    <a:pt x="1986" y="2134"/>
                  </a:cubicBezTo>
                  <a:cubicBezTo>
                    <a:pt x="1986" y="2133"/>
                    <a:pt x="1985" y="2132"/>
                    <a:pt x="1985" y="2131"/>
                  </a:cubicBezTo>
                  <a:cubicBezTo>
                    <a:pt x="1985" y="2130"/>
                    <a:pt x="1984" y="2130"/>
                    <a:pt x="1984" y="2130"/>
                  </a:cubicBezTo>
                  <a:cubicBezTo>
                    <a:pt x="1985" y="2130"/>
                    <a:pt x="1987" y="2131"/>
                    <a:pt x="1988" y="2132"/>
                  </a:cubicBezTo>
                  <a:cubicBezTo>
                    <a:pt x="1990" y="2133"/>
                    <a:pt x="1993" y="2135"/>
                    <a:pt x="1995" y="2137"/>
                  </a:cubicBezTo>
                  <a:cubicBezTo>
                    <a:pt x="1998" y="2139"/>
                    <a:pt x="2001" y="2141"/>
                    <a:pt x="2004" y="2143"/>
                  </a:cubicBezTo>
                  <a:cubicBezTo>
                    <a:pt x="2007" y="2145"/>
                    <a:pt x="2010" y="2147"/>
                    <a:pt x="2014" y="2149"/>
                  </a:cubicBezTo>
                  <a:cubicBezTo>
                    <a:pt x="2017" y="2152"/>
                    <a:pt x="2020" y="2154"/>
                    <a:pt x="2024" y="2157"/>
                  </a:cubicBezTo>
                  <a:cubicBezTo>
                    <a:pt x="2027" y="2159"/>
                    <a:pt x="2030" y="2162"/>
                    <a:pt x="2034" y="2164"/>
                  </a:cubicBezTo>
                  <a:cubicBezTo>
                    <a:pt x="2036" y="2167"/>
                    <a:pt x="2036" y="2167"/>
                    <a:pt x="2036" y="2167"/>
                  </a:cubicBezTo>
                  <a:cubicBezTo>
                    <a:pt x="2037" y="2167"/>
                    <a:pt x="2038" y="2168"/>
                    <a:pt x="2038" y="2169"/>
                  </a:cubicBezTo>
                  <a:cubicBezTo>
                    <a:pt x="2040" y="2170"/>
                    <a:pt x="2041" y="2172"/>
                    <a:pt x="2043" y="2173"/>
                  </a:cubicBezTo>
                  <a:cubicBezTo>
                    <a:pt x="2046" y="2176"/>
                    <a:pt x="2049" y="2179"/>
                    <a:pt x="2051" y="2182"/>
                  </a:cubicBezTo>
                  <a:cubicBezTo>
                    <a:pt x="2054" y="2185"/>
                    <a:pt x="2056" y="2188"/>
                    <a:pt x="2058" y="2191"/>
                  </a:cubicBezTo>
                  <a:cubicBezTo>
                    <a:pt x="2060" y="2194"/>
                    <a:pt x="2062" y="2197"/>
                    <a:pt x="2064" y="2200"/>
                  </a:cubicBezTo>
                  <a:cubicBezTo>
                    <a:pt x="2064" y="2201"/>
                    <a:pt x="2065" y="2202"/>
                    <a:pt x="2066" y="2204"/>
                  </a:cubicBezTo>
                  <a:cubicBezTo>
                    <a:pt x="2067" y="2205"/>
                    <a:pt x="2067" y="2206"/>
                    <a:pt x="2068" y="2207"/>
                  </a:cubicBezTo>
                  <a:cubicBezTo>
                    <a:pt x="2068" y="2209"/>
                    <a:pt x="2069" y="2210"/>
                    <a:pt x="2069" y="2211"/>
                  </a:cubicBezTo>
                  <a:cubicBezTo>
                    <a:pt x="2070" y="2212"/>
                    <a:pt x="2070" y="2213"/>
                    <a:pt x="2071" y="2214"/>
                  </a:cubicBezTo>
                  <a:cubicBezTo>
                    <a:pt x="2071" y="2215"/>
                    <a:pt x="2072" y="2217"/>
                    <a:pt x="2072" y="2218"/>
                  </a:cubicBezTo>
                  <a:cubicBezTo>
                    <a:pt x="2073" y="2219"/>
                    <a:pt x="2073" y="2219"/>
                    <a:pt x="2073" y="2219"/>
                  </a:cubicBezTo>
                  <a:cubicBezTo>
                    <a:pt x="2073" y="2219"/>
                    <a:pt x="2073" y="2219"/>
                    <a:pt x="2073" y="2218"/>
                  </a:cubicBezTo>
                  <a:cubicBezTo>
                    <a:pt x="2072" y="2217"/>
                    <a:pt x="2072" y="2215"/>
                    <a:pt x="2072" y="2213"/>
                  </a:cubicBezTo>
                  <a:cubicBezTo>
                    <a:pt x="2072" y="2212"/>
                    <a:pt x="2072" y="2211"/>
                    <a:pt x="2072" y="2210"/>
                  </a:cubicBezTo>
                  <a:cubicBezTo>
                    <a:pt x="2071" y="2209"/>
                    <a:pt x="2071" y="2208"/>
                    <a:pt x="2071" y="2206"/>
                  </a:cubicBezTo>
                  <a:cubicBezTo>
                    <a:pt x="2070" y="2205"/>
                    <a:pt x="2070" y="2204"/>
                    <a:pt x="2069" y="2202"/>
                  </a:cubicBezTo>
                  <a:cubicBezTo>
                    <a:pt x="2069" y="2201"/>
                    <a:pt x="2068" y="2199"/>
                    <a:pt x="2068" y="2198"/>
                  </a:cubicBezTo>
                  <a:cubicBezTo>
                    <a:pt x="2067" y="2196"/>
                    <a:pt x="2067" y="2194"/>
                    <a:pt x="2066" y="2193"/>
                  </a:cubicBezTo>
                  <a:cubicBezTo>
                    <a:pt x="2065" y="2191"/>
                    <a:pt x="2064" y="2190"/>
                    <a:pt x="2063" y="2188"/>
                  </a:cubicBezTo>
                  <a:cubicBezTo>
                    <a:pt x="2061" y="2184"/>
                    <a:pt x="2059" y="2181"/>
                    <a:pt x="2057" y="2178"/>
                  </a:cubicBezTo>
                  <a:cubicBezTo>
                    <a:pt x="2056" y="2177"/>
                    <a:pt x="2055" y="2176"/>
                    <a:pt x="2055" y="2175"/>
                  </a:cubicBezTo>
                  <a:cubicBezTo>
                    <a:pt x="2054" y="2174"/>
                    <a:pt x="2053" y="2173"/>
                    <a:pt x="2053" y="2173"/>
                  </a:cubicBezTo>
                  <a:cubicBezTo>
                    <a:pt x="2051" y="2171"/>
                    <a:pt x="2050" y="2169"/>
                    <a:pt x="2048" y="2168"/>
                  </a:cubicBezTo>
                  <a:cubicBezTo>
                    <a:pt x="2047" y="2166"/>
                    <a:pt x="2045" y="2165"/>
                    <a:pt x="2044" y="2163"/>
                  </a:cubicBezTo>
                  <a:cubicBezTo>
                    <a:pt x="2043" y="2162"/>
                    <a:pt x="2042" y="2161"/>
                    <a:pt x="2041" y="2161"/>
                  </a:cubicBezTo>
                  <a:cubicBezTo>
                    <a:pt x="2039" y="2158"/>
                    <a:pt x="2039" y="2158"/>
                    <a:pt x="2039" y="2158"/>
                  </a:cubicBezTo>
                  <a:cubicBezTo>
                    <a:pt x="2035" y="2156"/>
                    <a:pt x="2032" y="2153"/>
                    <a:pt x="2028" y="2150"/>
                  </a:cubicBezTo>
                  <a:cubicBezTo>
                    <a:pt x="2026" y="2149"/>
                    <a:pt x="2025" y="2148"/>
                    <a:pt x="2023" y="2147"/>
                  </a:cubicBezTo>
                  <a:cubicBezTo>
                    <a:pt x="2021" y="2146"/>
                    <a:pt x="2019" y="2144"/>
                    <a:pt x="2018" y="2143"/>
                  </a:cubicBezTo>
                  <a:cubicBezTo>
                    <a:pt x="2014" y="2141"/>
                    <a:pt x="2010" y="2139"/>
                    <a:pt x="2007" y="2138"/>
                  </a:cubicBezTo>
                  <a:cubicBezTo>
                    <a:pt x="2004" y="2136"/>
                    <a:pt x="2001" y="2134"/>
                    <a:pt x="1998" y="2133"/>
                  </a:cubicBezTo>
                  <a:cubicBezTo>
                    <a:pt x="1995" y="2132"/>
                    <a:pt x="1992" y="2130"/>
                    <a:pt x="1989" y="2129"/>
                  </a:cubicBezTo>
                  <a:cubicBezTo>
                    <a:pt x="1987" y="2128"/>
                    <a:pt x="1985" y="2127"/>
                    <a:pt x="1983" y="2127"/>
                  </a:cubicBezTo>
                  <a:cubicBezTo>
                    <a:pt x="1983" y="2127"/>
                    <a:pt x="1983" y="2127"/>
                    <a:pt x="1983" y="2127"/>
                  </a:cubicBezTo>
                  <a:cubicBezTo>
                    <a:pt x="1982" y="2125"/>
                    <a:pt x="1981" y="2124"/>
                    <a:pt x="1980" y="2122"/>
                  </a:cubicBezTo>
                  <a:cubicBezTo>
                    <a:pt x="1979" y="2120"/>
                    <a:pt x="1978" y="2118"/>
                    <a:pt x="1977" y="2116"/>
                  </a:cubicBezTo>
                  <a:cubicBezTo>
                    <a:pt x="1976" y="2114"/>
                    <a:pt x="1975" y="2112"/>
                    <a:pt x="1974" y="2110"/>
                  </a:cubicBezTo>
                  <a:cubicBezTo>
                    <a:pt x="1973" y="2108"/>
                    <a:pt x="1971" y="2106"/>
                    <a:pt x="1970" y="2104"/>
                  </a:cubicBezTo>
                  <a:cubicBezTo>
                    <a:pt x="1970" y="2103"/>
                    <a:pt x="1969" y="2102"/>
                    <a:pt x="1968" y="2101"/>
                  </a:cubicBezTo>
                  <a:cubicBezTo>
                    <a:pt x="1968" y="2101"/>
                    <a:pt x="1967" y="2100"/>
                    <a:pt x="1967" y="2099"/>
                  </a:cubicBezTo>
                  <a:cubicBezTo>
                    <a:pt x="1965" y="2097"/>
                    <a:pt x="1964" y="2095"/>
                    <a:pt x="1963" y="2093"/>
                  </a:cubicBezTo>
                  <a:cubicBezTo>
                    <a:pt x="1961" y="2091"/>
                    <a:pt x="1960" y="2089"/>
                    <a:pt x="1959" y="2087"/>
                  </a:cubicBezTo>
                  <a:cubicBezTo>
                    <a:pt x="1957" y="2085"/>
                    <a:pt x="1956" y="2083"/>
                    <a:pt x="1955" y="2081"/>
                  </a:cubicBezTo>
                  <a:cubicBezTo>
                    <a:pt x="1952" y="2078"/>
                    <a:pt x="1949" y="2074"/>
                    <a:pt x="1946" y="2071"/>
                  </a:cubicBezTo>
                  <a:cubicBezTo>
                    <a:pt x="1944" y="2069"/>
                    <a:pt x="1943" y="2067"/>
                    <a:pt x="1941" y="2065"/>
                  </a:cubicBezTo>
                  <a:cubicBezTo>
                    <a:pt x="1940" y="2064"/>
                    <a:pt x="1938" y="2062"/>
                    <a:pt x="1937" y="2060"/>
                  </a:cubicBezTo>
                  <a:cubicBezTo>
                    <a:pt x="1936" y="2059"/>
                    <a:pt x="1935" y="2059"/>
                    <a:pt x="1934" y="2058"/>
                  </a:cubicBezTo>
                  <a:cubicBezTo>
                    <a:pt x="1934" y="2058"/>
                    <a:pt x="1934" y="2058"/>
                    <a:pt x="1934" y="2058"/>
                  </a:cubicBezTo>
                  <a:cubicBezTo>
                    <a:pt x="1934" y="2057"/>
                    <a:pt x="1934" y="2057"/>
                    <a:pt x="1934" y="2057"/>
                  </a:cubicBezTo>
                  <a:cubicBezTo>
                    <a:pt x="1934" y="2057"/>
                    <a:pt x="1934" y="2057"/>
                    <a:pt x="1934" y="2057"/>
                  </a:cubicBezTo>
                  <a:cubicBezTo>
                    <a:pt x="1934" y="2057"/>
                    <a:pt x="1934" y="2057"/>
                    <a:pt x="1934" y="2057"/>
                  </a:cubicBezTo>
                  <a:cubicBezTo>
                    <a:pt x="1933" y="2057"/>
                    <a:pt x="1933" y="2057"/>
                    <a:pt x="1933" y="2057"/>
                  </a:cubicBezTo>
                  <a:cubicBezTo>
                    <a:pt x="1932" y="2055"/>
                    <a:pt x="1932" y="2055"/>
                    <a:pt x="1932" y="2055"/>
                  </a:cubicBezTo>
                  <a:cubicBezTo>
                    <a:pt x="1931" y="2055"/>
                    <a:pt x="1930" y="2054"/>
                    <a:pt x="1930" y="2053"/>
                  </a:cubicBezTo>
                  <a:cubicBezTo>
                    <a:pt x="1930" y="2054"/>
                    <a:pt x="1931" y="2054"/>
                    <a:pt x="1932" y="2054"/>
                  </a:cubicBezTo>
                  <a:cubicBezTo>
                    <a:pt x="1933" y="2055"/>
                    <a:pt x="1935" y="2056"/>
                    <a:pt x="1936" y="2057"/>
                  </a:cubicBezTo>
                  <a:cubicBezTo>
                    <a:pt x="1942" y="2060"/>
                    <a:pt x="1949" y="2063"/>
                    <a:pt x="1955" y="2066"/>
                  </a:cubicBezTo>
                  <a:cubicBezTo>
                    <a:pt x="1956" y="2066"/>
                    <a:pt x="1956" y="2066"/>
                    <a:pt x="1956" y="2066"/>
                  </a:cubicBezTo>
                  <a:cubicBezTo>
                    <a:pt x="1958" y="2067"/>
                    <a:pt x="1958" y="2067"/>
                    <a:pt x="1958" y="2067"/>
                  </a:cubicBezTo>
                  <a:cubicBezTo>
                    <a:pt x="1960" y="2068"/>
                    <a:pt x="1960" y="2068"/>
                    <a:pt x="1960" y="2068"/>
                  </a:cubicBezTo>
                  <a:cubicBezTo>
                    <a:pt x="1962" y="2068"/>
                    <a:pt x="1963" y="2069"/>
                    <a:pt x="1965" y="2070"/>
                  </a:cubicBezTo>
                  <a:cubicBezTo>
                    <a:pt x="1968" y="2071"/>
                    <a:pt x="1971" y="2072"/>
                    <a:pt x="1975" y="2073"/>
                  </a:cubicBezTo>
                  <a:cubicBezTo>
                    <a:pt x="1981" y="2075"/>
                    <a:pt x="1988" y="2077"/>
                    <a:pt x="1994" y="2080"/>
                  </a:cubicBezTo>
                  <a:cubicBezTo>
                    <a:pt x="2000" y="2082"/>
                    <a:pt x="2005" y="2084"/>
                    <a:pt x="2011" y="2087"/>
                  </a:cubicBezTo>
                  <a:cubicBezTo>
                    <a:pt x="2016" y="2089"/>
                    <a:pt x="2021" y="2092"/>
                    <a:pt x="2025" y="2095"/>
                  </a:cubicBezTo>
                  <a:cubicBezTo>
                    <a:pt x="2029" y="2098"/>
                    <a:pt x="2033" y="2101"/>
                    <a:pt x="2036" y="2103"/>
                  </a:cubicBezTo>
                  <a:cubicBezTo>
                    <a:pt x="2039" y="2106"/>
                    <a:pt x="2041" y="2109"/>
                    <a:pt x="2043" y="2111"/>
                  </a:cubicBezTo>
                  <a:cubicBezTo>
                    <a:pt x="2044" y="2113"/>
                    <a:pt x="2045" y="2114"/>
                    <a:pt x="2045" y="2115"/>
                  </a:cubicBezTo>
                  <a:cubicBezTo>
                    <a:pt x="2046" y="2116"/>
                    <a:pt x="2046" y="2116"/>
                    <a:pt x="2047" y="2117"/>
                  </a:cubicBezTo>
                  <a:cubicBezTo>
                    <a:pt x="2048" y="2119"/>
                    <a:pt x="2048" y="2119"/>
                    <a:pt x="2048" y="2119"/>
                  </a:cubicBezTo>
                  <a:cubicBezTo>
                    <a:pt x="2048" y="2119"/>
                    <a:pt x="2048" y="2119"/>
                    <a:pt x="2047" y="2117"/>
                  </a:cubicBezTo>
                  <a:cubicBezTo>
                    <a:pt x="2047" y="2116"/>
                    <a:pt x="2047" y="2115"/>
                    <a:pt x="2046" y="2114"/>
                  </a:cubicBezTo>
                  <a:cubicBezTo>
                    <a:pt x="2046" y="2113"/>
                    <a:pt x="2045" y="2112"/>
                    <a:pt x="2044" y="2111"/>
                  </a:cubicBezTo>
                  <a:cubicBezTo>
                    <a:pt x="2043" y="2108"/>
                    <a:pt x="2041" y="2105"/>
                    <a:pt x="2038" y="2101"/>
                  </a:cubicBezTo>
                  <a:cubicBezTo>
                    <a:pt x="2035" y="2098"/>
                    <a:pt x="2032" y="2095"/>
                    <a:pt x="2027" y="2091"/>
                  </a:cubicBezTo>
                  <a:cubicBezTo>
                    <a:pt x="2023" y="2088"/>
                    <a:pt x="2019" y="2084"/>
                    <a:pt x="2013" y="2081"/>
                  </a:cubicBezTo>
                  <a:cubicBezTo>
                    <a:pt x="2008" y="2078"/>
                    <a:pt x="2002" y="2076"/>
                    <a:pt x="1996" y="2073"/>
                  </a:cubicBezTo>
                  <a:cubicBezTo>
                    <a:pt x="1993" y="2072"/>
                    <a:pt x="1990" y="2071"/>
                    <a:pt x="1987" y="2069"/>
                  </a:cubicBezTo>
                  <a:cubicBezTo>
                    <a:pt x="1984" y="2068"/>
                    <a:pt x="1980" y="2067"/>
                    <a:pt x="1977" y="2066"/>
                  </a:cubicBezTo>
                  <a:cubicBezTo>
                    <a:pt x="1974" y="2065"/>
                    <a:pt x="1971" y="2063"/>
                    <a:pt x="1968" y="2062"/>
                  </a:cubicBezTo>
                  <a:cubicBezTo>
                    <a:pt x="1966" y="2062"/>
                    <a:pt x="1964" y="2061"/>
                    <a:pt x="1963" y="2060"/>
                  </a:cubicBezTo>
                  <a:cubicBezTo>
                    <a:pt x="1960" y="2059"/>
                    <a:pt x="1960" y="2059"/>
                    <a:pt x="1960" y="2059"/>
                  </a:cubicBezTo>
                  <a:cubicBezTo>
                    <a:pt x="1960" y="2059"/>
                    <a:pt x="1960" y="2059"/>
                    <a:pt x="1959" y="2059"/>
                  </a:cubicBezTo>
                  <a:cubicBezTo>
                    <a:pt x="1958" y="2058"/>
                    <a:pt x="1958" y="2058"/>
                    <a:pt x="1958" y="2058"/>
                  </a:cubicBezTo>
                  <a:cubicBezTo>
                    <a:pt x="1953" y="2056"/>
                    <a:pt x="1953" y="2056"/>
                    <a:pt x="1953" y="2056"/>
                  </a:cubicBezTo>
                  <a:cubicBezTo>
                    <a:pt x="1952" y="2056"/>
                    <a:pt x="1950" y="2055"/>
                    <a:pt x="1949" y="2054"/>
                  </a:cubicBezTo>
                  <a:cubicBezTo>
                    <a:pt x="1947" y="2054"/>
                    <a:pt x="1946" y="2053"/>
                    <a:pt x="1944" y="2052"/>
                  </a:cubicBezTo>
                  <a:cubicBezTo>
                    <a:pt x="1943" y="2051"/>
                    <a:pt x="1941" y="2051"/>
                    <a:pt x="1940" y="2050"/>
                  </a:cubicBezTo>
                  <a:cubicBezTo>
                    <a:pt x="1936" y="2048"/>
                    <a:pt x="1933" y="2047"/>
                    <a:pt x="1930" y="2045"/>
                  </a:cubicBezTo>
                  <a:cubicBezTo>
                    <a:pt x="1934" y="2046"/>
                    <a:pt x="1938" y="2047"/>
                    <a:pt x="1942" y="2048"/>
                  </a:cubicBezTo>
                  <a:cubicBezTo>
                    <a:pt x="1945" y="2049"/>
                    <a:pt x="1947" y="2049"/>
                    <a:pt x="1950" y="2050"/>
                  </a:cubicBezTo>
                  <a:cubicBezTo>
                    <a:pt x="1951" y="2050"/>
                    <a:pt x="1953" y="2050"/>
                    <a:pt x="1954" y="2050"/>
                  </a:cubicBezTo>
                  <a:cubicBezTo>
                    <a:pt x="1955" y="2050"/>
                    <a:pt x="1957" y="2050"/>
                    <a:pt x="1958" y="2050"/>
                  </a:cubicBezTo>
                  <a:cubicBezTo>
                    <a:pt x="1964" y="2051"/>
                    <a:pt x="1969" y="2051"/>
                    <a:pt x="1974" y="2051"/>
                  </a:cubicBezTo>
                  <a:cubicBezTo>
                    <a:pt x="1977" y="2051"/>
                    <a:pt x="1980" y="2051"/>
                    <a:pt x="1982" y="2051"/>
                  </a:cubicBezTo>
                  <a:cubicBezTo>
                    <a:pt x="1985" y="2052"/>
                    <a:pt x="1988" y="2052"/>
                    <a:pt x="1990" y="2052"/>
                  </a:cubicBezTo>
                  <a:cubicBezTo>
                    <a:pt x="1993" y="2052"/>
                    <a:pt x="1996" y="2052"/>
                    <a:pt x="1998" y="2052"/>
                  </a:cubicBezTo>
                  <a:cubicBezTo>
                    <a:pt x="2001" y="2053"/>
                    <a:pt x="2003" y="2053"/>
                    <a:pt x="2006" y="2053"/>
                  </a:cubicBezTo>
                  <a:cubicBezTo>
                    <a:pt x="2011" y="2054"/>
                    <a:pt x="2015" y="2055"/>
                    <a:pt x="2020" y="2056"/>
                  </a:cubicBezTo>
                  <a:cubicBezTo>
                    <a:pt x="2022" y="2056"/>
                    <a:pt x="2024" y="2057"/>
                    <a:pt x="2026" y="2058"/>
                  </a:cubicBezTo>
                  <a:cubicBezTo>
                    <a:pt x="2027" y="2058"/>
                    <a:pt x="2027" y="2058"/>
                    <a:pt x="2028" y="2058"/>
                  </a:cubicBezTo>
                  <a:cubicBezTo>
                    <a:pt x="2028" y="2058"/>
                    <a:pt x="2028" y="2059"/>
                    <a:pt x="2029" y="2059"/>
                  </a:cubicBezTo>
                  <a:cubicBezTo>
                    <a:pt x="2029" y="2059"/>
                    <a:pt x="2030" y="2059"/>
                    <a:pt x="2030" y="2059"/>
                  </a:cubicBezTo>
                  <a:cubicBezTo>
                    <a:pt x="2031" y="2060"/>
                    <a:pt x="2031" y="2060"/>
                    <a:pt x="2032" y="2060"/>
                  </a:cubicBezTo>
                  <a:cubicBezTo>
                    <a:pt x="2035" y="2062"/>
                    <a:pt x="2038" y="2064"/>
                    <a:pt x="2041" y="2066"/>
                  </a:cubicBezTo>
                  <a:cubicBezTo>
                    <a:pt x="2043" y="2068"/>
                    <a:pt x="2045" y="2070"/>
                    <a:pt x="2047" y="2071"/>
                  </a:cubicBezTo>
                  <a:cubicBezTo>
                    <a:pt x="2049" y="2073"/>
                    <a:pt x="2050" y="2075"/>
                    <a:pt x="2051" y="2076"/>
                  </a:cubicBezTo>
                  <a:cubicBezTo>
                    <a:pt x="2051" y="2077"/>
                    <a:pt x="2052" y="2077"/>
                    <a:pt x="2052" y="2077"/>
                  </a:cubicBezTo>
                  <a:cubicBezTo>
                    <a:pt x="2052" y="2077"/>
                    <a:pt x="2051" y="2077"/>
                    <a:pt x="2051" y="2075"/>
                  </a:cubicBezTo>
                  <a:cubicBezTo>
                    <a:pt x="2050" y="2074"/>
                    <a:pt x="2050" y="2072"/>
                    <a:pt x="2048" y="2070"/>
                  </a:cubicBezTo>
                  <a:cubicBezTo>
                    <a:pt x="2047" y="2068"/>
                    <a:pt x="2045" y="2066"/>
                    <a:pt x="2043" y="2064"/>
                  </a:cubicBezTo>
                  <a:cubicBezTo>
                    <a:pt x="2040" y="2061"/>
                    <a:pt x="2037" y="2059"/>
                    <a:pt x="2034" y="2056"/>
                  </a:cubicBezTo>
                  <a:cubicBezTo>
                    <a:pt x="2033" y="2056"/>
                    <a:pt x="2033" y="2056"/>
                    <a:pt x="2033" y="2055"/>
                  </a:cubicBezTo>
                  <a:cubicBezTo>
                    <a:pt x="2032" y="2055"/>
                    <a:pt x="2032" y="2055"/>
                    <a:pt x="2031" y="2054"/>
                  </a:cubicBezTo>
                  <a:cubicBezTo>
                    <a:pt x="2031" y="2054"/>
                    <a:pt x="2030" y="2054"/>
                    <a:pt x="2030" y="2054"/>
                  </a:cubicBezTo>
                  <a:cubicBezTo>
                    <a:pt x="2029" y="2053"/>
                    <a:pt x="2029" y="2053"/>
                    <a:pt x="2028" y="2053"/>
                  </a:cubicBezTo>
                  <a:cubicBezTo>
                    <a:pt x="2027" y="2052"/>
                    <a:pt x="2027" y="2052"/>
                    <a:pt x="2027" y="2052"/>
                  </a:cubicBezTo>
                  <a:cubicBezTo>
                    <a:pt x="2027" y="2052"/>
                    <a:pt x="2027" y="2052"/>
                    <a:pt x="2027" y="2052"/>
                  </a:cubicBezTo>
                  <a:cubicBezTo>
                    <a:pt x="2027" y="2052"/>
                    <a:pt x="2027" y="2052"/>
                    <a:pt x="2027" y="2052"/>
                  </a:cubicBezTo>
                  <a:cubicBezTo>
                    <a:pt x="2026" y="2052"/>
                    <a:pt x="2025" y="2052"/>
                    <a:pt x="2025" y="2051"/>
                  </a:cubicBezTo>
                  <a:cubicBezTo>
                    <a:pt x="2024" y="2051"/>
                    <a:pt x="2023" y="2050"/>
                    <a:pt x="2022" y="2050"/>
                  </a:cubicBezTo>
                  <a:cubicBezTo>
                    <a:pt x="2017" y="2048"/>
                    <a:pt x="2012" y="2047"/>
                    <a:pt x="2007" y="2046"/>
                  </a:cubicBezTo>
                  <a:cubicBezTo>
                    <a:pt x="2004" y="2046"/>
                    <a:pt x="2002" y="2045"/>
                    <a:pt x="1999" y="2045"/>
                  </a:cubicBezTo>
                  <a:cubicBezTo>
                    <a:pt x="1996" y="2045"/>
                    <a:pt x="1994" y="2044"/>
                    <a:pt x="1991" y="2044"/>
                  </a:cubicBezTo>
                  <a:cubicBezTo>
                    <a:pt x="1988" y="2044"/>
                    <a:pt x="1986" y="2044"/>
                    <a:pt x="1983" y="2043"/>
                  </a:cubicBezTo>
                  <a:cubicBezTo>
                    <a:pt x="1980" y="2043"/>
                    <a:pt x="1977" y="2043"/>
                    <a:pt x="1975" y="2043"/>
                  </a:cubicBezTo>
                  <a:cubicBezTo>
                    <a:pt x="1969" y="2043"/>
                    <a:pt x="1964" y="2043"/>
                    <a:pt x="1958" y="2043"/>
                  </a:cubicBezTo>
                  <a:cubicBezTo>
                    <a:pt x="1953" y="2043"/>
                    <a:pt x="1948" y="2042"/>
                    <a:pt x="1943" y="2041"/>
                  </a:cubicBezTo>
                  <a:cubicBezTo>
                    <a:pt x="1938" y="2041"/>
                    <a:pt x="1933" y="2040"/>
                    <a:pt x="1929" y="2039"/>
                  </a:cubicBezTo>
                  <a:cubicBezTo>
                    <a:pt x="1925" y="2037"/>
                    <a:pt x="1920" y="2036"/>
                    <a:pt x="1917" y="2035"/>
                  </a:cubicBezTo>
                  <a:cubicBezTo>
                    <a:pt x="1915" y="2034"/>
                    <a:pt x="1913" y="2034"/>
                    <a:pt x="1911" y="2033"/>
                  </a:cubicBezTo>
                  <a:cubicBezTo>
                    <a:pt x="1910" y="2032"/>
                    <a:pt x="1909" y="2032"/>
                    <a:pt x="1909" y="2031"/>
                  </a:cubicBezTo>
                  <a:cubicBezTo>
                    <a:pt x="1907" y="2030"/>
                    <a:pt x="1906" y="2029"/>
                    <a:pt x="1904" y="2028"/>
                  </a:cubicBezTo>
                  <a:cubicBezTo>
                    <a:pt x="1903" y="2027"/>
                    <a:pt x="1901" y="2026"/>
                    <a:pt x="1900" y="2024"/>
                  </a:cubicBezTo>
                  <a:cubicBezTo>
                    <a:pt x="1899" y="2024"/>
                    <a:pt x="1898" y="2023"/>
                    <a:pt x="1897" y="2022"/>
                  </a:cubicBezTo>
                  <a:cubicBezTo>
                    <a:pt x="1896" y="2022"/>
                    <a:pt x="1895" y="2021"/>
                    <a:pt x="1894" y="2021"/>
                  </a:cubicBezTo>
                  <a:cubicBezTo>
                    <a:pt x="1892" y="2019"/>
                    <a:pt x="1891" y="2018"/>
                    <a:pt x="1889" y="2017"/>
                  </a:cubicBezTo>
                  <a:cubicBezTo>
                    <a:pt x="1887" y="2016"/>
                    <a:pt x="1885" y="2014"/>
                    <a:pt x="1883" y="2013"/>
                  </a:cubicBezTo>
                  <a:cubicBezTo>
                    <a:pt x="1882" y="2013"/>
                    <a:pt x="1881" y="2012"/>
                    <a:pt x="1880" y="2012"/>
                  </a:cubicBezTo>
                  <a:cubicBezTo>
                    <a:pt x="1880" y="2011"/>
                    <a:pt x="1879" y="2010"/>
                    <a:pt x="1878" y="2010"/>
                  </a:cubicBezTo>
                  <a:cubicBezTo>
                    <a:pt x="1877" y="2009"/>
                    <a:pt x="1876" y="2009"/>
                    <a:pt x="1875" y="2008"/>
                  </a:cubicBezTo>
                  <a:cubicBezTo>
                    <a:pt x="1876" y="2008"/>
                    <a:pt x="1878" y="2008"/>
                    <a:pt x="1879" y="2008"/>
                  </a:cubicBezTo>
                  <a:cubicBezTo>
                    <a:pt x="1937" y="2011"/>
                    <a:pt x="2010" y="2008"/>
                    <a:pt x="2045" y="2022"/>
                  </a:cubicBezTo>
                  <a:cubicBezTo>
                    <a:pt x="2061" y="2029"/>
                    <a:pt x="2077" y="2037"/>
                    <a:pt x="2091" y="2046"/>
                  </a:cubicBezTo>
                  <a:cubicBezTo>
                    <a:pt x="2091" y="2046"/>
                    <a:pt x="2091" y="2046"/>
                    <a:pt x="2092" y="2047"/>
                  </a:cubicBezTo>
                  <a:cubicBezTo>
                    <a:pt x="2092" y="2048"/>
                    <a:pt x="2092" y="2048"/>
                    <a:pt x="2093" y="2049"/>
                  </a:cubicBezTo>
                  <a:cubicBezTo>
                    <a:pt x="2093" y="2050"/>
                    <a:pt x="2094" y="2051"/>
                    <a:pt x="2094" y="2052"/>
                  </a:cubicBezTo>
                  <a:cubicBezTo>
                    <a:pt x="2095" y="2053"/>
                    <a:pt x="2095" y="2054"/>
                    <a:pt x="2096" y="2055"/>
                  </a:cubicBezTo>
                  <a:cubicBezTo>
                    <a:pt x="2098" y="2059"/>
                    <a:pt x="2100" y="2063"/>
                    <a:pt x="2101" y="2069"/>
                  </a:cubicBezTo>
                  <a:cubicBezTo>
                    <a:pt x="2103" y="2074"/>
                    <a:pt x="2104" y="2079"/>
                    <a:pt x="2105" y="2086"/>
                  </a:cubicBezTo>
                  <a:cubicBezTo>
                    <a:pt x="2107" y="2092"/>
                    <a:pt x="2108" y="2098"/>
                    <a:pt x="2108" y="2105"/>
                  </a:cubicBezTo>
                  <a:cubicBezTo>
                    <a:pt x="2109" y="2108"/>
                    <a:pt x="2109" y="2112"/>
                    <a:pt x="2110" y="2115"/>
                  </a:cubicBezTo>
                  <a:cubicBezTo>
                    <a:pt x="2110" y="2119"/>
                    <a:pt x="2111" y="2123"/>
                    <a:pt x="2111" y="2126"/>
                  </a:cubicBezTo>
                  <a:cubicBezTo>
                    <a:pt x="2112" y="2133"/>
                    <a:pt x="2113" y="2141"/>
                    <a:pt x="2115" y="2148"/>
                  </a:cubicBezTo>
                  <a:cubicBezTo>
                    <a:pt x="2116" y="2155"/>
                    <a:pt x="2118" y="2163"/>
                    <a:pt x="2121" y="2170"/>
                  </a:cubicBezTo>
                  <a:cubicBezTo>
                    <a:pt x="2122" y="2173"/>
                    <a:pt x="2124" y="2177"/>
                    <a:pt x="2125" y="2180"/>
                  </a:cubicBezTo>
                  <a:cubicBezTo>
                    <a:pt x="2126" y="2182"/>
                    <a:pt x="2127" y="2183"/>
                    <a:pt x="2128" y="2185"/>
                  </a:cubicBezTo>
                  <a:cubicBezTo>
                    <a:pt x="2129" y="2186"/>
                    <a:pt x="2130" y="2188"/>
                    <a:pt x="2131" y="2189"/>
                  </a:cubicBezTo>
                  <a:cubicBezTo>
                    <a:pt x="2135" y="2195"/>
                    <a:pt x="2140" y="2201"/>
                    <a:pt x="2145" y="2205"/>
                  </a:cubicBezTo>
                  <a:cubicBezTo>
                    <a:pt x="2145" y="2205"/>
                    <a:pt x="2146" y="2206"/>
                    <a:pt x="2147" y="2206"/>
                  </a:cubicBezTo>
                  <a:cubicBezTo>
                    <a:pt x="2147" y="2207"/>
                    <a:pt x="2148" y="2207"/>
                    <a:pt x="2149" y="2208"/>
                  </a:cubicBezTo>
                  <a:cubicBezTo>
                    <a:pt x="2149" y="2208"/>
                    <a:pt x="2150" y="2209"/>
                    <a:pt x="2151" y="2209"/>
                  </a:cubicBezTo>
                  <a:cubicBezTo>
                    <a:pt x="2151" y="2210"/>
                    <a:pt x="2152" y="2210"/>
                    <a:pt x="2153" y="2211"/>
                  </a:cubicBezTo>
                  <a:cubicBezTo>
                    <a:pt x="2155" y="2212"/>
                    <a:pt x="2158" y="2214"/>
                    <a:pt x="2160" y="2215"/>
                  </a:cubicBezTo>
                  <a:cubicBezTo>
                    <a:pt x="2166" y="2217"/>
                    <a:pt x="2170" y="2219"/>
                    <a:pt x="2175" y="2220"/>
                  </a:cubicBezTo>
                  <a:cubicBezTo>
                    <a:pt x="2179" y="2221"/>
                    <a:pt x="2183" y="2222"/>
                    <a:pt x="2186" y="2223"/>
                  </a:cubicBezTo>
                  <a:cubicBezTo>
                    <a:pt x="2189" y="2223"/>
                    <a:pt x="2192" y="2224"/>
                    <a:pt x="2194" y="2224"/>
                  </a:cubicBezTo>
                  <a:cubicBezTo>
                    <a:pt x="2195" y="2224"/>
                    <a:pt x="2196" y="2224"/>
                    <a:pt x="2196" y="2224"/>
                  </a:cubicBezTo>
                  <a:cubicBezTo>
                    <a:pt x="2196" y="2224"/>
                    <a:pt x="2195" y="2224"/>
                    <a:pt x="2194" y="2223"/>
                  </a:cubicBezTo>
                  <a:cubicBezTo>
                    <a:pt x="2192" y="2223"/>
                    <a:pt x="2190" y="2222"/>
                    <a:pt x="2187" y="2221"/>
                  </a:cubicBezTo>
                  <a:cubicBezTo>
                    <a:pt x="2184" y="2220"/>
                    <a:pt x="2180" y="2219"/>
                    <a:pt x="2176" y="2217"/>
                  </a:cubicBezTo>
                  <a:cubicBezTo>
                    <a:pt x="2172" y="2215"/>
                    <a:pt x="2167" y="2213"/>
                    <a:pt x="2163" y="2211"/>
                  </a:cubicBezTo>
                  <a:cubicBezTo>
                    <a:pt x="2160" y="2209"/>
                    <a:pt x="2158" y="2208"/>
                    <a:pt x="2156" y="2206"/>
                  </a:cubicBezTo>
                  <a:cubicBezTo>
                    <a:pt x="2155" y="2206"/>
                    <a:pt x="2154" y="2205"/>
                    <a:pt x="2154" y="2205"/>
                  </a:cubicBezTo>
                  <a:cubicBezTo>
                    <a:pt x="2153" y="2204"/>
                    <a:pt x="2153" y="2204"/>
                    <a:pt x="2152" y="2203"/>
                  </a:cubicBezTo>
                  <a:cubicBezTo>
                    <a:pt x="2152" y="2203"/>
                    <a:pt x="2151" y="2202"/>
                    <a:pt x="2150" y="2202"/>
                  </a:cubicBezTo>
                  <a:cubicBezTo>
                    <a:pt x="2150" y="2202"/>
                    <a:pt x="2149" y="2201"/>
                    <a:pt x="2149" y="2200"/>
                  </a:cubicBezTo>
                  <a:cubicBezTo>
                    <a:pt x="2144" y="2196"/>
                    <a:pt x="2140" y="2191"/>
                    <a:pt x="2137" y="2186"/>
                  </a:cubicBezTo>
                  <a:cubicBezTo>
                    <a:pt x="2136" y="2184"/>
                    <a:pt x="2135" y="2183"/>
                    <a:pt x="2134" y="2181"/>
                  </a:cubicBezTo>
                  <a:cubicBezTo>
                    <a:pt x="2134" y="2180"/>
                    <a:pt x="2133" y="2178"/>
                    <a:pt x="2132" y="2177"/>
                  </a:cubicBezTo>
                  <a:cubicBezTo>
                    <a:pt x="2131" y="2174"/>
                    <a:pt x="2129" y="2170"/>
                    <a:pt x="2128" y="2167"/>
                  </a:cubicBezTo>
                  <a:cubicBezTo>
                    <a:pt x="2127" y="2163"/>
                    <a:pt x="2125" y="2159"/>
                    <a:pt x="2124" y="2155"/>
                  </a:cubicBezTo>
                  <a:cubicBezTo>
                    <a:pt x="2125" y="2156"/>
                    <a:pt x="2126" y="2157"/>
                    <a:pt x="2128" y="2159"/>
                  </a:cubicBezTo>
                  <a:cubicBezTo>
                    <a:pt x="2128" y="2160"/>
                    <a:pt x="2129" y="2160"/>
                    <a:pt x="2129" y="2161"/>
                  </a:cubicBezTo>
                  <a:cubicBezTo>
                    <a:pt x="2130" y="2162"/>
                    <a:pt x="2130" y="2162"/>
                    <a:pt x="2130" y="2162"/>
                  </a:cubicBezTo>
                  <a:cubicBezTo>
                    <a:pt x="2131" y="2163"/>
                    <a:pt x="2131" y="2163"/>
                    <a:pt x="2131" y="2163"/>
                  </a:cubicBezTo>
                  <a:cubicBezTo>
                    <a:pt x="2132" y="2164"/>
                    <a:pt x="2133" y="2165"/>
                    <a:pt x="2133" y="2165"/>
                  </a:cubicBezTo>
                  <a:cubicBezTo>
                    <a:pt x="2134" y="2166"/>
                    <a:pt x="2135" y="2167"/>
                    <a:pt x="2136" y="2167"/>
                  </a:cubicBezTo>
                  <a:cubicBezTo>
                    <a:pt x="2137" y="2169"/>
                    <a:pt x="2139" y="2170"/>
                    <a:pt x="2140" y="2171"/>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2" y="2172"/>
                    <a:pt x="2142" y="2172"/>
                    <a:pt x="2142" y="2172"/>
                  </a:cubicBezTo>
                  <a:cubicBezTo>
                    <a:pt x="2143" y="2173"/>
                    <a:pt x="2143" y="2173"/>
                    <a:pt x="2143" y="2173"/>
                  </a:cubicBezTo>
                  <a:cubicBezTo>
                    <a:pt x="2145" y="2174"/>
                    <a:pt x="2145" y="2174"/>
                    <a:pt x="2145" y="2174"/>
                  </a:cubicBezTo>
                  <a:cubicBezTo>
                    <a:pt x="2149" y="2177"/>
                    <a:pt x="2152" y="2178"/>
                    <a:pt x="2156" y="2180"/>
                  </a:cubicBezTo>
                  <a:cubicBezTo>
                    <a:pt x="2159" y="2182"/>
                    <a:pt x="2163" y="2183"/>
                    <a:pt x="2166" y="2184"/>
                  </a:cubicBezTo>
                  <a:cubicBezTo>
                    <a:pt x="2170" y="2186"/>
                    <a:pt x="2173" y="2187"/>
                    <a:pt x="2176" y="2188"/>
                  </a:cubicBezTo>
                  <a:cubicBezTo>
                    <a:pt x="2179" y="2189"/>
                    <a:pt x="2182" y="2191"/>
                    <a:pt x="2184" y="2192"/>
                  </a:cubicBezTo>
                  <a:cubicBezTo>
                    <a:pt x="2187" y="2193"/>
                    <a:pt x="2189" y="2194"/>
                    <a:pt x="2191" y="2195"/>
                  </a:cubicBezTo>
                  <a:cubicBezTo>
                    <a:pt x="2192" y="2196"/>
                    <a:pt x="2193" y="2196"/>
                    <a:pt x="2194" y="2197"/>
                  </a:cubicBezTo>
                  <a:cubicBezTo>
                    <a:pt x="2195" y="2197"/>
                    <a:pt x="2196" y="2198"/>
                    <a:pt x="2196" y="2198"/>
                  </a:cubicBezTo>
                  <a:cubicBezTo>
                    <a:pt x="2197" y="2199"/>
                    <a:pt x="2197" y="2199"/>
                    <a:pt x="2197" y="2199"/>
                  </a:cubicBezTo>
                  <a:cubicBezTo>
                    <a:pt x="2198" y="2199"/>
                    <a:pt x="2198" y="2200"/>
                    <a:pt x="2198" y="2200"/>
                  </a:cubicBezTo>
                  <a:cubicBezTo>
                    <a:pt x="2199" y="2200"/>
                    <a:pt x="2199" y="2200"/>
                    <a:pt x="2199" y="2201"/>
                  </a:cubicBezTo>
                  <a:cubicBezTo>
                    <a:pt x="2200" y="2201"/>
                    <a:pt x="2201" y="2202"/>
                    <a:pt x="2201" y="2202"/>
                  </a:cubicBezTo>
                  <a:cubicBezTo>
                    <a:pt x="2201" y="2202"/>
                    <a:pt x="2200" y="2201"/>
                    <a:pt x="2200" y="2200"/>
                  </a:cubicBezTo>
                  <a:cubicBezTo>
                    <a:pt x="2199" y="2200"/>
                    <a:pt x="2199" y="2200"/>
                    <a:pt x="2199" y="2199"/>
                  </a:cubicBezTo>
                  <a:cubicBezTo>
                    <a:pt x="2199" y="2199"/>
                    <a:pt x="2198" y="2198"/>
                    <a:pt x="2198" y="2198"/>
                  </a:cubicBezTo>
                  <a:cubicBezTo>
                    <a:pt x="2198" y="2198"/>
                    <a:pt x="2198" y="2198"/>
                    <a:pt x="2197" y="2197"/>
                  </a:cubicBezTo>
                  <a:cubicBezTo>
                    <a:pt x="2197" y="2197"/>
                    <a:pt x="2196" y="2196"/>
                    <a:pt x="2195" y="2195"/>
                  </a:cubicBezTo>
                  <a:cubicBezTo>
                    <a:pt x="2195" y="2194"/>
                    <a:pt x="2194" y="2194"/>
                    <a:pt x="2193" y="2193"/>
                  </a:cubicBezTo>
                  <a:cubicBezTo>
                    <a:pt x="2191" y="2191"/>
                    <a:pt x="2189" y="2190"/>
                    <a:pt x="2187" y="2188"/>
                  </a:cubicBezTo>
                  <a:cubicBezTo>
                    <a:pt x="2185" y="2187"/>
                    <a:pt x="2184" y="2186"/>
                    <a:pt x="2183" y="2185"/>
                  </a:cubicBezTo>
                  <a:cubicBezTo>
                    <a:pt x="2181" y="2184"/>
                    <a:pt x="2180" y="2184"/>
                    <a:pt x="2178" y="2183"/>
                  </a:cubicBezTo>
                  <a:cubicBezTo>
                    <a:pt x="2175" y="2181"/>
                    <a:pt x="2172" y="2180"/>
                    <a:pt x="2169" y="2178"/>
                  </a:cubicBezTo>
                  <a:cubicBezTo>
                    <a:pt x="2167" y="2177"/>
                    <a:pt x="2166" y="2176"/>
                    <a:pt x="2164" y="2176"/>
                  </a:cubicBezTo>
                  <a:cubicBezTo>
                    <a:pt x="2163" y="2175"/>
                    <a:pt x="2161" y="2174"/>
                    <a:pt x="2159" y="2173"/>
                  </a:cubicBezTo>
                  <a:cubicBezTo>
                    <a:pt x="2156" y="2171"/>
                    <a:pt x="2153" y="2170"/>
                    <a:pt x="2150" y="2168"/>
                  </a:cubicBezTo>
                  <a:cubicBezTo>
                    <a:pt x="2147" y="2166"/>
                    <a:pt x="2147" y="2166"/>
                    <a:pt x="2147"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6" y="2166"/>
                    <a:pt x="2146" y="2166"/>
                    <a:pt x="2146" y="2166"/>
                  </a:cubicBezTo>
                  <a:cubicBezTo>
                    <a:pt x="2145" y="2165"/>
                    <a:pt x="2145" y="2165"/>
                    <a:pt x="2145" y="2165"/>
                  </a:cubicBezTo>
                  <a:cubicBezTo>
                    <a:pt x="2143" y="2164"/>
                    <a:pt x="2142" y="2163"/>
                    <a:pt x="2141" y="2161"/>
                  </a:cubicBezTo>
                  <a:cubicBezTo>
                    <a:pt x="2138" y="2159"/>
                    <a:pt x="2135" y="2157"/>
                    <a:pt x="2133" y="2154"/>
                  </a:cubicBezTo>
                  <a:cubicBezTo>
                    <a:pt x="2130" y="2152"/>
                    <a:pt x="2128" y="2149"/>
                    <a:pt x="2126" y="2147"/>
                  </a:cubicBezTo>
                  <a:cubicBezTo>
                    <a:pt x="2126" y="2145"/>
                    <a:pt x="2125" y="2144"/>
                    <a:pt x="2124" y="2143"/>
                  </a:cubicBezTo>
                  <a:cubicBezTo>
                    <a:pt x="2123" y="2142"/>
                    <a:pt x="2123" y="2142"/>
                    <a:pt x="2123" y="2141"/>
                  </a:cubicBezTo>
                  <a:cubicBezTo>
                    <a:pt x="2122" y="2140"/>
                    <a:pt x="2122" y="2140"/>
                    <a:pt x="2121" y="2139"/>
                  </a:cubicBezTo>
                  <a:cubicBezTo>
                    <a:pt x="2121" y="2139"/>
                    <a:pt x="2121" y="2138"/>
                    <a:pt x="2121" y="2138"/>
                  </a:cubicBezTo>
                  <a:cubicBezTo>
                    <a:pt x="2120" y="2134"/>
                    <a:pt x="2119" y="2129"/>
                    <a:pt x="2119" y="2125"/>
                  </a:cubicBezTo>
                  <a:cubicBezTo>
                    <a:pt x="2118" y="2122"/>
                    <a:pt x="2118" y="2118"/>
                    <a:pt x="2117" y="2114"/>
                  </a:cubicBezTo>
                  <a:cubicBezTo>
                    <a:pt x="2117" y="2111"/>
                    <a:pt x="2116" y="2107"/>
                    <a:pt x="2115" y="2104"/>
                  </a:cubicBezTo>
                  <a:cubicBezTo>
                    <a:pt x="2114" y="2097"/>
                    <a:pt x="2113" y="2090"/>
                    <a:pt x="2111" y="2084"/>
                  </a:cubicBezTo>
                  <a:cubicBezTo>
                    <a:pt x="2110" y="2078"/>
                    <a:pt x="2108" y="2072"/>
                    <a:pt x="2105" y="2067"/>
                  </a:cubicBezTo>
                  <a:cubicBezTo>
                    <a:pt x="2103" y="2062"/>
                    <a:pt x="2101" y="2057"/>
                    <a:pt x="2098" y="2053"/>
                  </a:cubicBezTo>
                  <a:cubicBezTo>
                    <a:pt x="2098" y="2052"/>
                    <a:pt x="2097" y="2051"/>
                    <a:pt x="2097" y="2051"/>
                  </a:cubicBezTo>
                  <a:cubicBezTo>
                    <a:pt x="2096" y="2050"/>
                    <a:pt x="2096" y="2049"/>
                    <a:pt x="2095" y="2048"/>
                  </a:cubicBezTo>
                  <a:cubicBezTo>
                    <a:pt x="2136" y="2075"/>
                    <a:pt x="2164" y="2104"/>
                    <a:pt x="2164" y="2104"/>
                  </a:cubicBezTo>
                  <a:cubicBezTo>
                    <a:pt x="2164" y="2104"/>
                    <a:pt x="2145" y="2076"/>
                    <a:pt x="2114" y="2049"/>
                  </a:cubicBezTo>
                  <a:cubicBezTo>
                    <a:pt x="2116" y="2049"/>
                    <a:pt x="2118" y="2050"/>
                    <a:pt x="2120" y="2050"/>
                  </a:cubicBezTo>
                  <a:cubicBezTo>
                    <a:pt x="2122" y="2051"/>
                    <a:pt x="2124" y="2051"/>
                    <a:pt x="2126" y="2052"/>
                  </a:cubicBezTo>
                  <a:cubicBezTo>
                    <a:pt x="2128" y="2053"/>
                    <a:pt x="2130" y="2053"/>
                    <a:pt x="2132" y="2054"/>
                  </a:cubicBezTo>
                  <a:cubicBezTo>
                    <a:pt x="2133" y="2054"/>
                    <a:pt x="2134" y="2055"/>
                    <a:pt x="2135" y="2055"/>
                  </a:cubicBezTo>
                  <a:cubicBezTo>
                    <a:pt x="2136" y="2055"/>
                    <a:pt x="2136"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7" y="2056"/>
                    <a:pt x="2137" y="2056"/>
                    <a:pt x="2137" y="2056"/>
                  </a:cubicBezTo>
                  <a:cubicBezTo>
                    <a:pt x="2138" y="2057"/>
                    <a:pt x="2138" y="2057"/>
                    <a:pt x="2138" y="2057"/>
                  </a:cubicBezTo>
                  <a:cubicBezTo>
                    <a:pt x="2140" y="2057"/>
                    <a:pt x="2140" y="2057"/>
                    <a:pt x="2140" y="2057"/>
                  </a:cubicBezTo>
                  <a:cubicBezTo>
                    <a:pt x="2140" y="2058"/>
                    <a:pt x="2140" y="2058"/>
                    <a:pt x="2141" y="2058"/>
                  </a:cubicBezTo>
                  <a:cubicBezTo>
                    <a:pt x="2142" y="2059"/>
                    <a:pt x="2143" y="2059"/>
                    <a:pt x="2144" y="2060"/>
                  </a:cubicBezTo>
                  <a:cubicBezTo>
                    <a:pt x="2145" y="2061"/>
                    <a:pt x="2147" y="2062"/>
                    <a:pt x="2149" y="2064"/>
                  </a:cubicBezTo>
                  <a:cubicBezTo>
                    <a:pt x="2151" y="2065"/>
                    <a:pt x="2152" y="2066"/>
                    <a:pt x="2154" y="2068"/>
                  </a:cubicBezTo>
                  <a:cubicBezTo>
                    <a:pt x="2156" y="2069"/>
                    <a:pt x="2157" y="2071"/>
                    <a:pt x="2159" y="2072"/>
                  </a:cubicBezTo>
                  <a:cubicBezTo>
                    <a:pt x="2165" y="2078"/>
                    <a:pt x="2171" y="2083"/>
                    <a:pt x="2177" y="2088"/>
                  </a:cubicBezTo>
                  <a:cubicBezTo>
                    <a:pt x="2182" y="2092"/>
                    <a:pt x="2186" y="2096"/>
                    <a:pt x="2189" y="2098"/>
                  </a:cubicBezTo>
                  <a:cubicBezTo>
                    <a:pt x="2191" y="2100"/>
                    <a:pt x="2192" y="2101"/>
                    <a:pt x="2193" y="2102"/>
                  </a:cubicBezTo>
                  <a:cubicBezTo>
                    <a:pt x="2194" y="2102"/>
                    <a:pt x="2194" y="2103"/>
                    <a:pt x="2194" y="2103"/>
                  </a:cubicBezTo>
                  <a:cubicBezTo>
                    <a:pt x="2194" y="2103"/>
                    <a:pt x="2194" y="2102"/>
                    <a:pt x="2193" y="2101"/>
                  </a:cubicBezTo>
                  <a:cubicBezTo>
                    <a:pt x="2193" y="2100"/>
                    <a:pt x="2192" y="2099"/>
                    <a:pt x="2190" y="2097"/>
                  </a:cubicBezTo>
                  <a:cubicBezTo>
                    <a:pt x="2189" y="2096"/>
                    <a:pt x="2188" y="2094"/>
                    <a:pt x="2186" y="2092"/>
                  </a:cubicBezTo>
                  <a:cubicBezTo>
                    <a:pt x="2184" y="2089"/>
                    <a:pt x="2182" y="2087"/>
                    <a:pt x="2180" y="2084"/>
                  </a:cubicBezTo>
                  <a:cubicBezTo>
                    <a:pt x="2175" y="2079"/>
                    <a:pt x="2170" y="2073"/>
                    <a:pt x="2164" y="2067"/>
                  </a:cubicBezTo>
                  <a:cubicBezTo>
                    <a:pt x="2162" y="2065"/>
                    <a:pt x="2161" y="2064"/>
                    <a:pt x="2159" y="2062"/>
                  </a:cubicBezTo>
                  <a:cubicBezTo>
                    <a:pt x="2157" y="2061"/>
                    <a:pt x="2156" y="2059"/>
                    <a:pt x="2154" y="2058"/>
                  </a:cubicBezTo>
                  <a:cubicBezTo>
                    <a:pt x="2152" y="2056"/>
                    <a:pt x="2150" y="2055"/>
                    <a:pt x="2148" y="2053"/>
                  </a:cubicBezTo>
                  <a:cubicBezTo>
                    <a:pt x="2147" y="2053"/>
                    <a:pt x="2146" y="2052"/>
                    <a:pt x="2145" y="2051"/>
                  </a:cubicBezTo>
                  <a:cubicBezTo>
                    <a:pt x="2144" y="2051"/>
                    <a:pt x="2144" y="2051"/>
                    <a:pt x="2143" y="2050"/>
                  </a:cubicBezTo>
                  <a:cubicBezTo>
                    <a:pt x="2143" y="2050"/>
                    <a:pt x="2142" y="2050"/>
                    <a:pt x="2142" y="2050"/>
                  </a:cubicBezTo>
                  <a:cubicBezTo>
                    <a:pt x="2141" y="2049"/>
                    <a:pt x="2141" y="2049"/>
                    <a:pt x="2141" y="2049"/>
                  </a:cubicBezTo>
                  <a:cubicBezTo>
                    <a:pt x="2141" y="2049"/>
                    <a:pt x="2141" y="2049"/>
                    <a:pt x="2141" y="2049"/>
                  </a:cubicBezTo>
                  <a:cubicBezTo>
                    <a:pt x="2140" y="2049"/>
                    <a:pt x="2140" y="2049"/>
                    <a:pt x="2140" y="2049"/>
                  </a:cubicBezTo>
                  <a:cubicBezTo>
                    <a:pt x="2139" y="2048"/>
                    <a:pt x="2139" y="2048"/>
                    <a:pt x="2138" y="2048"/>
                  </a:cubicBezTo>
                  <a:cubicBezTo>
                    <a:pt x="2137" y="2048"/>
                    <a:pt x="2136" y="2047"/>
                    <a:pt x="2135" y="2047"/>
                  </a:cubicBezTo>
                  <a:cubicBezTo>
                    <a:pt x="2133" y="2046"/>
                    <a:pt x="2130" y="2045"/>
                    <a:pt x="2128" y="2045"/>
                  </a:cubicBezTo>
                  <a:cubicBezTo>
                    <a:pt x="2126" y="2044"/>
                    <a:pt x="2124" y="2044"/>
                    <a:pt x="2121" y="2043"/>
                  </a:cubicBezTo>
                  <a:cubicBezTo>
                    <a:pt x="2119" y="2043"/>
                    <a:pt x="2117" y="2042"/>
                    <a:pt x="2115" y="2042"/>
                  </a:cubicBezTo>
                  <a:cubicBezTo>
                    <a:pt x="2110" y="2040"/>
                    <a:pt x="2106" y="2039"/>
                    <a:pt x="2101" y="2038"/>
                  </a:cubicBezTo>
                  <a:cubicBezTo>
                    <a:pt x="2085" y="2025"/>
                    <a:pt x="2066" y="2013"/>
                    <a:pt x="2045" y="2005"/>
                  </a:cubicBezTo>
                  <a:cubicBezTo>
                    <a:pt x="2043" y="2004"/>
                    <a:pt x="2042" y="2004"/>
                    <a:pt x="2040" y="2003"/>
                  </a:cubicBezTo>
                  <a:cubicBezTo>
                    <a:pt x="2046" y="2003"/>
                    <a:pt x="2052" y="2003"/>
                    <a:pt x="2059" y="2003"/>
                  </a:cubicBezTo>
                  <a:cubicBezTo>
                    <a:pt x="2061" y="2003"/>
                    <a:pt x="2063" y="2003"/>
                    <a:pt x="2065" y="2003"/>
                  </a:cubicBezTo>
                  <a:cubicBezTo>
                    <a:pt x="2067" y="2003"/>
                    <a:pt x="2069" y="2003"/>
                    <a:pt x="2071" y="2003"/>
                  </a:cubicBezTo>
                  <a:cubicBezTo>
                    <a:pt x="2075" y="2003"/>
                    <a:pt x="2078" y="2003"/>
                    <a:pt x="2082" y="2003"/>
                  </a:cubicBezTo>
                  <a:cubicBezTo>
                    <a:pt x="2090" y="2003"/>
                    <a:pt x="2099" y="2004"/>
                    <a:pt x="2107" y="2004"/>
                  </a:cubicBezTo>
                  <a:cubicBezTo>
                    <a:pt x="2115" y="2005"/>
                    <a:pt x="2123" y="2006"/>
                    <a:pt x="2131" y="2008"/>
                  </a:cubicBezTo>
                  <a:cubicBezTo>
                    <a:pt x="2131" y="2008"/>
                    <a:pt x="2133" y="2008"/>
                    <a:pt x="2133" y="2008"/>
                  </a:cubicBezTo>
                  <a:cubicBezTo>
                    <a:pt x="2134" y="2008"/>
                    <a:pt x="2135" y="2009"/>
                    <a:pt x="2136" y="2009"/>
                  </a:cubicBezTo>
                  <a:cubicBezTo>
                    <a:pt x="2136" y="2009"/>
                    <a:pt x="2137" y="2009"/>
                    <a:pt x="2138" y="2010"/>
                  </a:cubicBezTo>
                  <a:cubicBezTo>
                    <a:pt x="2139" y="2011"/>
                    <a:pt x="2140" y="2011"/>
                    <a:pt x="2141" y="2012"/>
                  </a:cubicBezTo>
                  <a:cubicBezTo>
                    <a:pt x="2142" y="2013"/>
                    <a:pt x="2142" y="2013"/>
                    <a:pt x="2143" y="2014"/>
                  </a:cubicBezTo>
                  <a:cubicBezTo>
                    <a:pt x="2143" y="2014"/>
                    <a:pt x="2144" y="2015"/>
                    <a:pt x="2145" y="2015"/>
                  </a:cubicBezTo>
                  <a:cubicBezTo>
                    <a:pt x="2147" y="2018"/>
                    <a:pt x="2150" y="2020"/>
                    <a:pt x="2153" y="2023"/>
                  </a:cubicBezTo>
                  <a:cubicBezTo>
                    <a:pt x="2155" y="2027"/>
                    <a:pt x="2158" y="2030"/>
                    <a:pt x="2161" y="2034"/>
                  </a:cubicBezTo>
                  <a:cubicBezTo>
                    <a:pt x="2164" y="2038"/>
                    <a:pt x="2166" y="2042"/>
                    <a:pt x="2169" y="2047"/>
                  </a:cubicBezTo>
                  <a:cubicBezTo>
                    <a:pt x="2170" y="2048"/>
                    <a:pt x="2170" y="2049"/>
                    <a:pt x="2171" y="2050"/>
                  </a:cubicBezTo>
                  <a:cubicBezTo>
                    <a:pt x="2172" y="2051"/>
                    <a:pt x="2172" y="2053"/>
                    <a:pt x="2173" y="2054"/>
                  </a:cubicBezTo>
                  <a:cubicBezTo>
                    <a:pt x="2174" y="2056"/>
                    <a:pt x="2176" y="2059"/>
                    <a:pt x="2177" y="2061"/>
                  </a:cubicBezTo>
                  <a:cubicBezTo>
                    <a:pt x="2180" y="2066"/>
                    <a:pt x="2182" y="2071"/>
                    <a:pt x="2185" y="2076"/>
                  </a:cubicBezTo>
                  <a:cubicBezTo>
                    <a:pt x="2189" y="2081"/>
                    <a:pt x="2192" y="2085"/>
                    <a:pt x="2195" y="2090"/>
                  </a:cubicBezTo>
                  <a:cubicBezTo>
                    <a:pt x="2196" y="2091"/>
                    <a:pt x="2197" y="2092"/>
                    <a:pt x="2198" y="2093"/>
                  </a:cubicBezTo>
                  <a:cubicBezTo>
                    <a:pt x="2199" y="2094"/>
                    <a:pt x="2199" y="2094"/>
                    <a:pt x="2199" y="2095"/>
                  </a:cubicBezTo>
                  <a:cubicBezTo>
                    <a:pt x="2200" y="2096"/>
                    <a:pt x="2200" y="2096"/>
                    <a:pt x="2200" y="2096"/>
                  </a:cubicBezTo>
                  <a:cubicBezTo>
                    <a:pt x="2201" y="2096"/>
                    <a:pt x="2201" y="2096"/>
                    <a:pt x="2201" y="2096"/>
                  </a:cubicBezTo>
                  <a:cubicBezTo>
                    <a:pt x="2201" y="2097"/>
                    <a:pt x="2201" y="2097"/>
                    <a:pt x="2201" y="2097"/>
                  </a:cubicBezTo>
                  <a:cubicBezTo>
                    <a:pt x="2202" y="2097"/>
                    <a:pt x="2203" y="2098"/>
                    <a:pt x="2204" y="2099"/>
                  </a:cubicBezTo>
                  <a:cubicBezTo>
                    <a:pt x="2205" y="2100"/>
                    <a:pt x="2206" y="2101"/>
                    <a:pt x="2207" y="2102"/>
                  </a:cubicBezTo>
                  <a:cubicBezTo>
                    <a:pt x="2211" y="2106"/>
                    <a:pt x="2215" y="2109"/>
                    <a:pt x="2219" y="2112"/>
                  </a:cubicBezTo>
                  <a:cubicBezTo>
                    <a:pt x="2224" y="2115"/>
                    <a:pt x="2228" y="2117"/>
                    <a:pt x="2232" y="2119"/>
                  </a:cubicBezTo>
                  <a:cubicBezTo>
                    <a:pt x="2236" y="2121"/>
                    <a:pt x="2239" y="2122"/>
                    <a:pt x="2243" y="2123"/>
                  </a:cubicBezTo>
                  <a:cubicBezTo>
                    <a:pt x="2245" y="2124"/>
                    <a:pt x="2246" y="2124"/>
                    <a:pt x="2248" y="2124"/>
                  </a:cubicBezTo>
                  <a:cubicBezTo>
                    <a:pt x="2249" y="2125"/>
                    <a:pt x="2250" y="2125"/>
                    <a:pt x="2252" y="2125"/>
                  </a:cubicBezTo>
                  <a:cubicBezTo>
                    <a:pt x="2253" y="2126"/>
                    <a:pt x="2254" y="2126"/>
                    <a:pt x="2255" y="2126"/>
                  </a:cubicBezTo>
                  <a:cubicBezTo>
                    <a:pt x="2256" y="2126"/>
                    <a:pt x="2257" y="2126"/>
                    <a:pt x="2257" y="2126"/>
                  </a:cubicBezTo>
                  <a:cubicBezTo>
                    <a:pt x="2259" y="2126"/>
                    <a:pt x="2259" y="2126"/>
                    <a:pt x="2259" y="2126"/>
                  </a:cubicBezTo>
                  <a:cubicBezTo>
                    <a:pt x="2259" y="2126"/>
                    <a:pt x="2259" y="2126"/>
                    <a:pt x="2257" y="2126"/>
                  </a:cubicBezTo>
                  <a:cubicBezTo>
                    <a:pt x="2257" y="2126"/>
                    <a:pt x="2256" y="2125"/>
                    <a:pt x="2255" y="2125"/>
                  </a:cubicBezTo>
                  <a:cubicBezTo>
                    <a:pt x="2254" y="2125"/>
                    <a:pt x="2253" y="2124"/>
                    <a:pt x="2252" y="2124"/>
                  </a:cubicBezTo>
                  <a:cubicBezTo>
                    <a:pt x="2251" y="2123"/>
                    <a:pt x="2250" y="2123"/>
                    <a:pt x="2248" y="2122"/>
                  </a:cubicBezTo>
                  <a:cubicBezTo>
                    <a:pt x="2247" y="2122"/>
                    <a:pt x="2246" y="2121"/>
                    <a:pt x="2244" y="2120"/>
                  </a:cubicBezTo>
                  <a:cubicBezTo>
                    <a:pt x="2241" y="2119"/>
                    <a:pt x="2237" y="2117"/>
                    <a:pt x="2234" y="2115"/>
                  </a:cubicBezTo>
                  <a:cubicBezTo>
                    <a:pt x="2230" y="2113"/>
                    <a:pt x="2227" y="2110"/>
                    <a:pt x="2223" y="2107"/>
                  </a:cubicBezTo>
                  <a:cubicBezTo>
                    <a:pt x="2219" y="2104"/>
                    <a:pt x="2215" y="2101"/>
                    <a:pt x="2212" y="2097"/>
                  </a:cubicBezTo>
                  <a:cubicBezTo>
                    <a:pt x="2211" y="2096"/>
                    <a:pt x="2210" y="2095"/>
                    <a:pt x="2209" y="2095"/>
                  </a:cubicBezTo>
                  <a:cubicBezTo>
                    <a:pt x="2208" y="2094"/>
                    <a:pt x="2207" y="2093"/>
                    <a:pt x="2206" y="2092"/>
                  </a:cubicBezTo>
                  <a:cubicBezTo>
                    <a:pt x="2206" y="2091"/>
                    <a:pt x="2206" y="2091"/>
                    <a:pt x="2206" y="2091"/>
                  </a:cubicBezTo>
                  <a:cubicBezTo>
                    <a:pt x="2206" y="2091"/>
                    <a:pt x="2206" y="2091"/>
                    <a:pt x="2206" y="2091"/>
                  </a:cubicBezTo>
                  <a:cubicBezTo>
                    <a:pt x="2205" y="2090"/>
                    <a:pt x="2205" y="2090"/>
                    <a:pt x="2205" y="2090"/>
                  </a:cubicBezTo>
                  <a:cubicBezTo>
                    <a:pt x="2205" y="2089"/>
                    <a:pt x="2204" y="2089"/>
                    <a:pt x="2204" y="2088"/>
                  </a:cubicBezTo>
                  <a:cubicBezTo>
                    <a:pt x="2203" y="2087"/>
                    <a:pt x="2202" y="2086"/>
                    <a:pt x="2201" y="2085"/>
                  </a:cubicBezTo>
                  <a:cubicBezTo>
                    <a:pt x="2198" y="2081"/>
                    <a:pt x="2195" y="2076"/>
                    <a:pt x="2192" y="2072"/>
                  </a:cubicBezTo>
                  <a:cubicBezTo>
                    <a:pt x="2189" y="2067"/>
                    <a:pt x="2186" y="2062"/>
                    <a:pt x="2184" y="2057"/>
                  </a:cubicBezTo>
                  <a:cubicBezTo>
                    <a:pt x="2182" y="2055"/>
                    <a:pt x="2181" y="2052"/>
                    <a:pt x="2179" y="2050"/>
                  </a:cubicBezTo>
                  <a:cubicBezTo>
                    <a:pt x="2178" y="2049"/>
                    <a:pt x="2178" y="2048"/>
                    <a:pt x="2177" y="2046"/>
                  </a:cubicBezTo>
                  <a:cubicBezTo>
                    <a:pt x="2176" y="2045"/>
                    <a:pt x="2176" y="2044"/>
                    <a:pt x="2175" y="2043"/>
                  </a:cubicBezTo>
                  <a:cubicBezTo>
                    <a:pt x="2172" y="2039"/>
                    <a:pt x="2169" y="2034"/>
                    <a:pt x="2165" y="2031"/>
                  </a:cubicBezTo>
                  <a:cubicBezTo>
                    <a:pt x="2162" y="2027"/>
                    <a:pt x="2159" y="2023"/>
                    <a:pt x="2156" y="2020"/>
                  </a:cubicBezTo>
                  <a:cubicBezTo>
                    <a:pt x="2153" y="2017"/>
                    <a:pt x="2149" y="2015"/>
                    <a:pt x="2146" y="2013"/>
                  </a:cubicBezTo>
                  <a:cubicBezTo>
                    <a:pt x="2146" y="2012"/>
                    <a:pt x="2145" y="2012"/>
                    <a:pt x="2144" y="2012"/>
                  </a:cubicBezTo>
                  <a:cubicBezTo>
                    <a:pt x="2144" y="2011"/>
                    <a:pt x="2143" y="2011"/>
                    <a:pt x="2142" y="2010"/>
                  </a:cubicBezTo>
                  <a:cubicBezTo>
                    <a:pt x="2142" y="2010"/>
                    <a:pt x="2141" y="2010"/>
                    <a:pt x="2141" y="2010"/>
                  </a:cubicBezTo>
                  <a:cubicBezTo>
                    <a:pt x="2141" y="2010"/>
                    <a:pt x="2142" y="2010"/>
                    <a:pt x="2142" y="2010"/>
                  </a:cubicBezTo>
                  <a:cubicBezTo>
                    <a:pt x="2144" y="2010"/>
                    <a:pt x="2146" y="2011"/>
                    <a:pt x="2148" y="2011"/>
                  </a:cubicBezTo>
                  <a:cubicBezTo>
                    <a:pt x="2150" y="2012"/>
                    <a:pt x="2151" y="2012"/>
                    <a:pt x="2153" y="2013"/>
                  </a:cubicBezTo>
                  <a:cubicBezTo>
                    <a:pt x="2155" y="2013"/>
                    <a:pt x="2157" y="2014"/>
                    <a:pt x="2159" y="2014"/>
                  </a:cubicBezTo>
                  <a:cubicBezTo>
                    <a:pt x="2160" y="2015"/>
                    <a:pt x="2162" y="2015"/>
                    <a:pt x="2164" y="2016"/>
                  </a:cubicBezTo>
                  <a:cubicBezTo>
                    <a:pt x="2166" y="2017"/>
                    <a:pt x="2167" y="2017"/>
                    <a:pt x="2169" y="2018"/>
                  </a:cubicBezTo>
                  <a:cubicBezTo>
                    <a:pt x="2171" y="2018"/>
                    <a:pt x="2172" y="2019"/>
                    <a:pt x="2174" y="2020"/>
                  </a:cubicBezTo>
                  <a:cubicBezTo>
                    <a:pt x="2175" y="2020"/>
                    <a:pt x="2176" y="2020"/>
                    <a:pt x="2176" y="2021"/>
                  </a:cubicBezTo>
                  <a:cubicBezTo>
                    <a:pt x="2177" y="2021"/>
                    <a:pt x="2178" y="2021"/>
                    <a:pt x="2179" y="2022"/>
                  </a:cubicBezTo>
                  <a:cubicBezTo>
                    <a:pt x="2180" y="2022"/>
                    <a:pt x="2182" y="2023"/>
                    <a:pt x="2183" y="2023"/>
                  </a:cubicBezTo>
                  <a:cubicBezTo>
                    <a:pt x="2185" y="2024"/>
                    <a:pt x="2186" y="2025"/>
                    <a:pt x="2188" y="2025"/>
                  </a:cubicBezTo>
                  <a:cubicBezTo>
                    <a:pt x="2189" y="2026"/>
                    <a:pt x="2191" y="2027"/>
                    <a:pt x="2192" y="2027"/>
                  </a:cubicBezTo>
                  <a:cubicBezTo>
                    <a:pt x="2193" y="2028"/>
                    <a:pt x="2193" y="2028"/>
                    <a:pt x="2194" y="2028"/>
                  </a:cubicBezTo>
                  <a:cubicBezTo>
                    <a:pt x="2195" y="2029"/>
                    <a:pt x="2195" y="2029"/>
                    <a:pt x="2196" y="2030"/>
                  </a:cubicBezTo>
                  <a:cubicBezTo>
                    <a:pt x="2197" y="2030"/>
                    <a:pt x="2198" y="2031"/>
                    <a:pt x="2200" y="2032"/>
                  </a:cubicBezTo>
                  <a:cubicBezTo>
                    <a:pt x="2201" y="2032"/>
                    <a:pt x="2202" y="2033"/>
                    <a:pt x="2203" y="2034"/>
                  </a:cubicBezTo>
                  <a:cubicBezTo>
                    <a:pt x="2204" y="2034"/>
                    <a:pt x="2204" y="2034"/>
                    <a:pt x="2205" y="2035"/>
                  </a:cubicBezTo>
                  <a:cubicBezTo>
                    <a:pt x="2205" y="2035"/>
                    <a:pt x="2206" y="2035"/>
                    <a:pt x="2206" y="2036"/>
                  </a:cubicBezTo>
                  <a:cubicBezTo>
                    <a:pt x="2209" y="2037"/>
                    <a:pt x="2211" y="2038"/>
                    <a:pt x="2212" y="2039"/>
                  </a:cubicBezTo>
                  <a:cubicBezTo>
                    <a:pt x="2214" y="2041"/>
                    <a:pt x="2216" y="2042"/>
                    <a:pt x="2217" y="2043"/>
                  </a:cubicBezTo>
                  <a:cubicBezTo>
                    <a:pt x="2219" y="2044"/>
                    <a:pt x="2220" y="2045"/>
                    <a:pt x="2221" y="2045"/>
                  </a:cubicBezTo>
                  <a:cubicBezTo>
                    <a:pt x="2222" y="2046"/>
                    <a:pt x="2223" y="2047"/>
                    <a:pt x="2224" y="2048"/>
                  </a:cubicBezTo>
                  <a:cubicBezTo>
                    <a:pt x="2225" y="2049"/>
                    <a:pt x="2226" y="2049"/>
                    <a:pt x="2226" y="2049"/>
                  </a:cubicBezTo>
                  <a:cubicBezTo>
                    <a:pt x="2226" y="2049"/>
                    <a:pt x="2225" y="2049"/>
                    <a:pt x="2224" y="2047"/>
                  </a:cubicBezTo>
                  <a:cubicBezTo>
                    <a:pt x="2223" y="2047"/>
                    <a:pt x="2223" y="2046"/>
                    <a:pt x="2222" y="2045"/>
                  </a:cubicBezTo>
                  <a:cubicBezTo>
                    <a:pt x="2221" y="2044"/>
                    <a:pt x="2220" y="2043"/>
                    <a:pt x="2218" y="2041"/>
                  </a:cubicBezTo>
                  <a:cubicBezTo>
                    <a:pt x="2217" y="2040"/>
                    <a:pt x="2215" y="2039"/>
                    <a:pt x="2214" y="2037"/>
                  </a:cubicBezTo>
                  <a:cubicBezTo>
                    <a:pt x="2212" y="2036"/>
                    <a:pt x="2210" y="2035"/>
                    <a:pt x="2208" y="2033"/>
                  </a:cubicBezTo>
                  <a:cubicBezTo>
                    <a:pt x="2208" y="2033"/>
                    <a:pt x="2207" y="2032"/>
                    <a:pt x="2207" y="2032"/>
                  </a:cubicBezTo>
                  <a:cubicBezTo>
                    <a:pt x="2206" y="2031"/>
                    <a:pt x="2206" y="2031"/>
                    <a:pt x="2205" y="2031"/>
                  </a:cubicBezTo>
                  <a:cubicBezTo>
                    <a:pt x="2204" y="2030"/>
                    <a:pt x="2203" y="2029"/>
                    <a:pt x="2202" y="2028"/>
                  </a:cubicBezTo>
                  <a:cubicBezTo>
                    <a:pt x="2201" y="2027"/>
                    <a:pt x="2199" y="2027"/>
                    <a:pt x="2198" y="2026"/>
                  </a:cubicBezTo>
                  <a:cubicBezTo>
                    <a:pt x="2197" y="2025"/>
                    <a:pt x="2197" y="2025"/>
                    <a:pt x="2196" y="2025"/>
                  </a:cubicBezTo>
                  <a:cubicBezTo>
                    <a:pt x="2195" y="2024"/>
                    <a:pt x="2195" y="2024"/>
                    <a:pt x="2194" y="2023"/>
                  </a:cubicBezTo>
                  <a:cubicBezTo>
                    <a:pt x="2189" y="2020"/>
                    <a:pt x="2183" y="2017"/>
                    <a:pt x="2176" y="2014"/>
                  </a:cubicBezTo>
                  <a:cubicBezTo>
                    <a:pt x="2175" y="2013"/>
                    <a:pt x="2173" y="2013"/>
                    <a:pt x="2171" y="2012"/>
                  </a:cubicBezTo>
                  <a:cubicBezTo>
                    <a:pt x="2170" y="2011"/>
                    <a:pt x="2168" y="2011"/>
                    <a:pt x="2166" y="2010"/>
                  </a:cubicBezTo>
                  <a:cubicBezTo>
                    <a:pt x="2164" y="2009"/>
                    <a:pt x="2163" y="2009"/>
                    <a:pt x="2161" y="2008"/>
                  </a:cubicBezTo>
                  <a:cubicBezTo>
                    <a:pt x="2159" y="2007"/>
                    <a:pt x="2157" y="2007"/>
                    <a:pt x="2155" y="2006"/>
                  </a:cubicBezTo>
                  <a:cubicBezTo>
                    <a:pt x="2153" y="2005"/>
                    <a:pt x="2152" y="2005"/>
                    <a:pt x="2150" y="2004"/>
                  </a:cubicBezTo>
                  <a:cubicBezTo>
                    <a:pt x="2148" y="2004"/>
                    <a:pt x="2146" y="2003"/>
                    <a:pt x="2144" y="2003"/>
                  </a:cubicBezTo>
                  <a:cubicBezTo>
                    <a:pt x="2143" y="2003"/>
                    <a:pt x="2142" y="2002"/>
                    <a:pt x="2141" y="2002"/>
                  </a:cubicBezTo>
                  <a:cubicBezTo>
                    <a:pt x="2140" y="2002"/>
                    <a:pt x="2139" y="2002"/>
                    <a:pt x="2138" y="2001"/>
                  </a:cubicBezTo>
                  <a:cubicBezTo>
                    <a:pt x="2137" y="2001"/>
                    <a:pt x="2136" y="2001"/>
                    <a:pt x="2135" y="2001"/>
                  </a:cubicBezTo>
                  <a:cubicBezTo>
                    <a:pt x="2134" y="2001"/>
                    <a:pt x="2133" y="2000"/>
                    <a:pt x="2132" y="2000"/>
                  </a:cubicBezTo>
                  <a:cubicBezTo>
                    <a:pt x="2124" y="1999"/>
                    <a:pt x="2116" y="1997"/>
                    <a:pt x="2107" y="1997"/>
                  </a:cubicBezTo>
                  <a:cubicBezTo>
                    <a:pt x="2099" y="1996"/>
                    <a:pt x="2091" y="1995"/>
                    <a:pt x="2083" y="1995"/>
                  </a:cubicBezTo>
                  <a:cubicBezTo>
                    <a:pt x="2079" y="1995"/>
                    <a:pt x="2075" y="1995"/>
                    <a:pt x="2071" y="1995"/>
                  </a:cubicBezTo>
                  <a:cubicBezTo>
                    <a:pt x="2067" y="1995"/>
                    <a:pt x="2063" y="1995"/>
                    <a:pt x="2059" y="1996"/>
                  </a:cubicBezTo>
                  <a:cubicBezTo>
                    <a:pt x="2051" y="1996"/>
                    <a:pt x="2044" y="1997"/>
                    <a:pt x="2037" y="1997"/>
                  </a:cubicBezTo>
                  <a:cubicBezTo>
                    <a:pt x="2033" y="1998"/>
                    <a:pt x="2030" y="1998"/>
                    <a:pt x="2026" y="1998"/>
                  </a:cubicBezTo>
                  <a:cubicBezTo>
                    <a:pt x="2025" y="1999"/>
                    <a:pt x="2023" y="1999"/>
                    <a:pt x="2021" y="1999"/>
                  </a:cubicBezTo>
                  <a:cubicBezTo>
                    <a:pt x="1949" y="1986"/>
                    <a:pt x="1797" y="1991"/>
                    <a:pt x="1751" y="1937"/>
                  </a:cubicBezTo>
                  <a:cubicBezTo>
                    <a:pt x="1759" y="1931"/>
                    <a:pt x="1767" y="1926"/>
                    <a:pt x="1774" y="1922"/>
                  </a:cubicBezTo>
                  <a:cubicBezTo>
                    <a:pt x="1777" y="1922"/>
                    <a:pt x="1780" y="1922"/>
                    <a:pt x="1783" y="1923"/>
                  </a:cubicBezTo>
                  <a:cubicBezTo>
                    <a:pt x="1787" y="1923"/>
                    <a:pt x="1791" y="1923"/>
                    <a:pt x="1796" y="1924"/>
                  </a:cubicBezTo>
                  <a:cubicBezTo>
                    <a:pt x="1798" y="1925"/>
                    <a:pt x="1800" y="1925"/>
                    <a:pt x="1802" y="1926"/>
                  </a:cubicBezTo>
                  <a:cubicBezTo>
                    <a:pt x="1803" y="1926"/>
                    <a:pt x="1805" y="1927"/>
                    <a:pt x="1806" y="1927"/>
                  </a:cubicBezTo>
                  <a:cubicBezTo>
                    <a:pt x="1806" y="1927"/>
                    <a:pt x="1806" y="1927"/>
                    <a:pt x="1806" y="1927"/>
                  </a:cubicBezTo>
                  <a:cubicBezTo>
                    <a:pt x="1807" y="1927"/>
                    <a:pt x="1807" y="1927"/>
                    <a:pt x="1807" y="1927"/>
                  </a:cubicBezTo>
                  <a:cubicBezTo>
                    <a:pt x="1807" y="1928"/>
                    <a:pt x="1807" y="1928"/>
                    <a:pt x="1807" y="1928"/>
                  </a:cubicBezTo>
                  <a:cubicBezTo>
                    <a:pt x="1807" y="1928"/>
                    <a:pt x="1807" y="1928"/>
                    <a:pt x="1807" y="1928"/>
                  </a:cubicBezTo>
                  <a:cubicBezTo>
                    <a:pt x="1807" y="1928"/>
                    <a:pt x="1807" y="1928"/>
                    <a:pt x="1807" y="1928"/>
                  </a:cubicBezTo>
                  <a:cubicBezTo>
                    <a:pt x="1807" y="1928"/>
                    <a:pt x="1807" y="1928"/>
                    <a:pt x="1807" y="1928"/>
                  </a:cubicBezTo>
                  <a:cubicBezTo>
                    <a:pt x="1808" y="1928"/>
                    <a:pt x="1808" y="1928"/>
                    <a:pt x="1809" y="1928"/>
                  </a:cubicBezTo>
                  <a:cubicBezTo>
                    <a:pt x="1809" y="1929"/>
                    <a:pt x="1810" y="1929"/>
                    <a:pt x="1810" y="1929"/>
                  </a:cubicBezTo>
                  <a:cubicBezTo>
                    <a:pt x="1811" y="1930"/>
                    <a:pt x="1811" y="1930"/>
                    <a:pt x="1811" y="1930"/>
                  </a:cubicBezTo>
                  <a:cubicBezTo>
                    <a:pt x="1812" y="1930"/>
                    <a:pt x="1812" y="1930"/>
                    <a:pt x="1812" y="1930"/>
                  </a:cubicBezTo>
                  <a:cubicBezTo>
                    <a:pt x="1813" y="1931"/>
                    <a:pt x="1814" y="1932"/>
                    <a:pt x="1815" y="1932"/>
                  </a:cubicBezTo>
                  <a:cubicBezTo>
                    <a:pt x="1817" y="1934"/>
                    <a:pt x="1819" y="1935"/>
                    <a:pt x="1821" y="1937"/>
                  </a:cubicBezTo>
                  <a:cubicBezTo>
                    <a:pt x="1825" y="1941"/>
                    <a:pt x="1828" y="1944"/>
                    <a:pt x="1832" y="1948"/>
                  </a:cubicBezTo>
                  <a:cubicBezTo>
                    <a:pt x="1833" y="1949"/>
                    <a:pt x="1834" y="1950"/>
                    <a:pt x="1836" y="1951"/>
                  </a:cubicBezTo>
                  <a:cubicBezTo>
                    <a:pt x="1837" y="1952"/>
                    <a:pt x="1837" y="1952"/>
                    <a:pt x="1837" y="1952"/>
                  </a:cubicBezTo>
                  <a:cubicBezTo>
                    <a:pt x="1839" y="1954"/>
                    <a:pt x="1839" y="1954"/>
                    <a:pt x="1839" y="1954"/>
                  </a:cubicBezTo>
                  <a:cubicBezTo>
                    <a:pt x="1841" y="1955"/>
                    <a:pt x="1843" y="1957"/>
                    <a:pt x="1845" y="1959"/>
                  </a:cubicBezTo>
                  <a:cubicBezTo>
                    <a:pt x="1847" y="1960"/>
                    <a:pt x="1848" y="1960"/>
                    <a:pt x="1849" y="1961"/>
                  </a:cubicBezTo>
                  <a:cubicBezTo>
                    <a:pt x="1850" y="1962"/>
                    <a:pt x="1851" y="1962"/>
                    <a:pt x="1853" y="1963"/>
                  </a:cubicBezTo>
                  <a:cubicBezTo>
                    <a:pt x="1853" y="1963"/>
                    <a:pt x="1854" y="1964"/>
                    <a:pt x="1854" y="1964"/>
                  </a:cubicBezTo>
                  <a:cubicBezTo>
                    <a:pt x="1855" y="1964"/>
                    <a:pt x="1856" y="1965"/>
                    <a:pt x="1856" y="1965"/>
                  </a:cubicBezTo>
                  <a:cubicBezTo>
                    <a:pt x="1857" y="1966"/>
                    <a:pt x="1859" y="1966"/>
                    <a:pt x="1860" y="1967"/>
                  </a:cubicBezTo>
                  <a:cubicBezTo>
                    <a:pt x="1865" y="1969"/>
                    <a:pt x="1869" y="1971"/>
                    <a:pt x="1874" y="1972"/>
                  </a:cubicBezTo>
                  <a:cubicBezTo>
                    <a:pt x="1875" y="1972"/>
                    <a:pt x="1876" y="1973"/>
                    <a:pt x="1877" y="1973"/>
                  </a:cubicBezTo>
                  <a:cubicBezTo>
                    <a:pt x="1879" y="1973"/>
                    <a:pt x="1880" y="1974"/>
                    <a:pt x="1881" y="1974"/>
                  </a:cubicBezTo>
                  <a:cubicBezTo>
                    <a:pt x="1882" y="1974"/>
                    <a:pt x="1883" y="1974"/>
                    <a:pt x="1884" y="1974"/>
                  </a:cubicBezTo>
                  <a:cubicBezTo>
                    <a:pt x="1885" y="1975"/>
                    <a:pt x="1886" y="1975"/>
                    <a:pt x="1887" y="1975"/>
                  </a:cubicBezTo>
                  <a:cubicBezTo>
                    <a:pt x="1891" y="1975"/>
                    <a:pt x="1895" y="1976"/>
                    <a:pt x="1899" y="1976"/>
                  </a:cubicBezTo>
                  <a:cubicBezTo>
                    <a:pt x="1902" y="1976"/>
                    <a:pt x="1905" y="1976"/>
                    <a:pt x="1907" y="1975"/>
                  </a:cubicBezTo>
                  <a:cubicBezTo>
                    <a:pt x="1910" y="1975"/>
                    <a:pt x="1912" y="1975"/>
                    <a:pt x="1913" y="1975"/>
                  </a:cubicBezTo>
                  <a:cubicBezTo>
                    <a:pt x="1914" y="1974"/>
                    <a:pt x="1915" y="1974"/>
                    <a:pt x="1915" y="1974"/>
                  </a:cubicBezTo>
                  <a:cubicBezTo>
                    <a:pt x="1915" y="1974"/>
                    <a:pt x="1914" y="1974"/>
                    <a:pt x="1913" y="1974"/>
                  </a:cubicBezTo>
                  <a:cubicBezTo>
                    <a:pt x="1912" y="1974"/>
                    <a:pt x="1910" y="1974"/>
                    <a:pt x="1907" y="1974"/>
                  </a:cubicBezTo>
                  <a:cubicBezTo>
                    <a:pt x="1905" y="1974"/>
                    <a:pt x="1902" y="1973"/>
                    <a:pt x="1899" y="1973"/>
                  </a:cubicBezTo>
                  <a:cubicBezTo>
                    <a:pt x="1896" y="1972"/>
                    <a:pt x="1892" y="1971"/>
                    <a:pt x="1888" y="1970"/>
                  </a:cubicBezTo>
                  <a:cubicBezTo>
                    <a:pt x="1887" y="1970"/>
                    <a:pt x="1886" y="1970"/>
                    <a:pt x="1885" y="1970"/>
                  </a:cubicBezTo>
                  <a:cubicBezTo>
                    <a:pt x="1884" y="1969"/>
                    <a:pt x="1883" y="1969"/>
                    <a:pt x="1882" y="1969"/>
                  </a:cubicBezTo>
                  <a:cubicBezTo>
                    <a:pt x="1880" y="1968"/>
                    <a:pt x="1878" y="1967"/>
                    <a:pt x="1876" y="1966"/>
                  </a:cubicBezTo>
                  <a:cubicBezTo>
                    <a:pt x="1872" y="1965"/>
                    <a:pt x="1867" y="1963"/>
                    <a:pt x="1863" y="1961"/>
                  </a:cubicBezTo>
                  <a:cubicBezTo>
                    <a:pt x="1862" y="1960"/>
                    <a:pt x="1861" y="1959"/>
                    <a:pt x="1860" y="1959"/>
                  </a:cubicBezTo>
                  <a:cubicBezTo>
                    <a:pt x="1859" y="1958"/>
                    <a:pt x="1858" y="1958"/>
                    <a:pt x="1858" y="1958"/>
                  </a:cubicBezTo>
                  <a:cubicBezTo>
                    <a:pt x="1857" y="1957"/>
                    <a:pt x="1857" y="1957"/>
                    <a:pt x="1856" y="1957"/>
                  </a:cubicBezTo>
                  <a:cubicBezTo>
                    <a:pt x="1854" y="1955"/>
                    <a:pt x="1852" y="1954"/>
                    <a:pt x="1850" y="1953"/>
                  </a:cubicBezTo>
                  <a:cubicBezTo>
                    <a:pt x="1848" y="1951"/>
                    <a:pt x="1847" y="1950"/>
                    <a:pt x="1845" y="1949"/>
                  </a:cubicBezTo>
                  <a:cubicBezTo>
                    <a:pt x="1846" y="1949"/>
                    <a:pt x="1846" y="1949"/>
                    <a:pt x="1847" y="1949"/>
                  </a:cubicBezTo>
                  <a:cubicBezTo>
                    <a:pt x="1848" y="1950"/>
                    <a:pt x="1848" y="1950"/>
                    <a:pt x="1849" y="1950"/>
                  </a:cubicBezTo>
                  <a:cubicBezTo>
                    <a:pt x="1850" y="1950"/>
                    <a:pt x="1852" y="1950"/>
                    <a:pt x="1853" y="1950"/>
                  </a:cubicBezTo>
                  <a:cubicBezTo>
                    <a:pt x="1856" y="1950"/>
                    <a:pt x="1859" y="1950"/>
                    <a:pt x="1862" y="1950"/>
                  </a:cubicBezTo>
                  <a:cubicBezTo>
                    <a:pt x="1865" y="1950"/>
                    <a:pt x="1868" y="1950"/>
                    <a:pt x="1871" y="1950"/>
                  </a:cubicBezTo>
                  <a:cubicBezTo>
                    <a:pt x="1874" y="1949"/>
                    <a:pt x="1877" y="1949"/>
                    <a:pt x="1880" y="1948"/>
                  </a:cubicBezTo>
                  <a:cubicBezTo>
                    <a:pt x="1883" y="1948"/>
                    <a:pt x="1886" y="1948"/>
                    <a:pt x="1889" y="1947"/>
                  </a:cubicBezTo>
                  <a:cubicBezTo>
                    <a:pt x="1890" y="1947"/>
                    <a:pt x="1890" y="1947"/>
                    <a:pt x="1891" y="1947"/>
                  </a:cubicBezTo>
                  <a:cubicBezTo>
                    <a:pt x="1892" y="1947"/>
                    <a:pt x="1892" y="1947"/>
                    <a:pt x="1893" y="1947"/>
                  </a:cubicBezTo>
                  <a:cubicBezTo>
                    <a:pt x="1895" y="1947"/>
                    <a:pt x="1896" y="1947"/>
                    <a:pt x="1897" y="1947"/>
                  </a:cubicBezTo>
                  <a:cubicBezTo>
                    <a:pt x="1900" y="1947"/>
                    <a:pt x="1903" y="1947"/>
                    <a:pt x="1905" y="1947"/>
                  </a:cubicBezTo>
                  <a:cubicBezTo>
                    <a:pt x="1908" y="1947"/>
                    <a:pt x="1911" y="1948"/>
                    <a:pt x="1913" y="1948"/>
                  </a:cubicBezTo>
                  <a:cubicBezTo>
                    <a:pt x="1914" y="1948"/>
                    <a:pt x="1915" y="1948"/>
                    <a:pt x="1916" y="1948"/>
                  </a:cubicBezTo>
                  <a:cubicBezTo>
                    <a:pt x="1917" y="1948"/>
                    <a:pt x="1918" y="1949"/>
                    <a:pt x="1919" y="1949"/>
                  </a:cubicBezTo>
                  <a:cubicBezTo>
                    <a:pt x="1920" y="1949"/>
                    <a:pt x="1921" y="1949"/>
                    <a:pt x="1922" y="1949"/>
                  </a:cubicBezTo>
                  <a:cubicBezTo>
                    <a:pt x="1922" y="1949"/>
                    <a:pt x="1923" y="1949"/>
                    <a:pt x="1924" y="1949"/>
                  </a:cubicBezTo>
                  <a:cubicBezTo>
                    <a:pt x="1925" y="1950"/>
                    <a:pt x="1926" y="1950"/>
                    <a:pt x="1927" y="1950"/>
                  </a:cubicBezTo>
                  <a:cubicBezTo>
                    <a:pt x="1928" y="1950"/>
                    <a:pt x="1928" y="1950"/>
                    <a:pt x="1928" y="1950"/>
                  </a:cubicBezTo>
                  <a:cubicBezTo>
                    <a:pt x="1928" y="1950"/>
                    <a:pt x="1928" y="1950"/>
                    <a:pt x="1927" y="1950"/>
                  </a:cubicBezTo>
                  <a:cubicBezTo>
                    <a:pt x="1926" y="1949"/>
                    <a:pt x="1926" y="1949"/>
                    <a:pt x="1924" y="1948"/>
                  </a:cubicBezTo>
                  <a:cubicBezTo>
                    <a:pt x="1924" y="1948"/>
                    <a:pt x="1923" y="1947"/>
                    <a:pt x="1922" y="1947"/>
                  </a:cubicBezTo>
                  <a:cubicBezTo>
                    <a:pt x="1922" y="1946"/>
                    <a:pt x="1921" y="1946"/>
                    <a:pt x="1920" y="1946"/>
                  </a:cubicBezTo>
                  <a:cubicBezTo>
                    <a:pt x="1918" y="1945"/>
                    <a:pt x="1916" y="1944"/>
                    <a:pt x="1914" y="1943"/>
                  </a:cubicBezTo>
                  <a:cubicBezTo>
                    <a:pt x="1911" y="1943"/>
                    <a:pt x="1909" y="1942"/>
                    <a:pt x="1906" y="1941"/>
                  </a:cubicBezTo>
                  <a:cubicBezTo>
                    <a:pt x="1904" y="1941"/>
                    <a:pt x="1901" y="1940"/>
                    <a:pt x="1898" y="1940"/>
                  </a:cubicBezTo>
                  <a:cubicBezTo>
                    <a:pt x="1896" y="1940"/>
                    <a:pt x="1895" y="1940"/>
                    <a:pt x="1893" y="1940"/>
                  </a:cubicBezTo>
                  <a:cubicBezTo>
                    <a:pt x="1892" y="1940"/>
                    <a:pt x="1890" y="1940"/>
                    <a:pt x="1888" y="1940"/>
                  </a:cubicBezTo>
                  <a:cubicBezTo>
                    <a:pt x="1885" y="1940"/>
                    <a:pt x="1882" y="1940"/>
                    <a:pt x="1879" y="1941"/>
                  </a:cubicBezTo>
                  <a:cubicBezTo>
                    <a:pt x="1876" y="1941"/>
                    <a:pt x="1873" y="1942"/>
                    <a:pt x="1870" y="1942"/>
                  </a:cubicBezTo>
                  <a:cubicBezTo>
                    <a:pt x="1868" y="1942"/>
                    <a:pt x="1867" y="1942"/>
                    <a:pt x="1865" y="1943"/>
                  </a:cubicBezTo>
                  <a:cubicBezTo>
                    <a:pt x="1864" y="1943"/>
                    <a:pt x="1862" y="1943"/>
                    <a:pt x="1861" y="1943"/>
                  </a:cubicBezTo>
                  <a:cubicBezTo>
                    <a:pt x="1858" y="1944"/>
                    <a:pt x="1855" y="1944"/>
                    <a:pt x="1853" y="1944"/>
                  </a:cubicBezTo>
                  <a:cubicBezTo>
                    <a:pt x="1852" y="1944"/>
                    <a:pt x="1852" y="1944"/>
                    <a:pt x="1851" y="1944"/>
                  </a:cubicBezTo>
                  <a:cubicBezTo>
                    <a:pt x="1850" y="1945"/>
                    <a:pt x="1850" y="1944"/>
                    <a:pt x="1849" y="1945"/>
                  </a:cubicBezTo>
                  <a:cubicBezTo>
                    <a:pt x="1849" y="1945"/>
                    <a:pt x="1848" y="1945"/>
                    <a:pt x="1847" y="1945"/>
                  </a:cubicBezTo>
                  <a:cubicBezTo>
                    <a:pt x="1847" y="1945"/>
                    <a:pt x="1846" y="1945"/>
                    <a:pt x="1846" y="1945"/>
                  </a:cubicBezTo>
                  <a:cubicBezTo>
                    <a:pt x="1845" y="1944"/>
                    <a:pt x="1845" y="1944"/>
                    <a:pt x="1844" y="1944"/>
                  </a:cubicBezTo>
                  <a:cubicBezTo>
                    <a:pt x="1844" y="1944"/>
                    <a:pt x="1843" y="1944"/>
                    <a:pt x="1843" y="1944"/>
                  </a:cubicBezTo>
                  <a:cubicBezTo>
                    <a:pt x="1842" y="1944"/>
                    <a:pt x="1842" y="1944"/>
                    <a:pt x="1841" y="1944"/>
                  </a:cubicBezTo>
                  <a:cubicBezTo>
                    <a:pt x="1841" y="1944"/>
                    <a:pt x="1840" y="1944"/>
                    <a:pt x="1840" y="1944"/>
                  </a:cubicBezTo>
                  <a:cubicBezTo>
                    <a:pt x="1840" y="1944"/>
                    <a:pt x="1840" y="1944"/>
                    <a:pt x="1839" y="1944"/>
                  </a:cubicBezTo>
                  <a:cubicBezTo>
                    <a:pt x="1839" y="1943"/>
                    <a:pt x="1838" y="1943"/>
                    <a:pt x="1838" y="1942"/>
                  </a:cubicBezTo>
                  <a:cubicBezTo>
                    <a:pt x="1834" y="1939"/>
                    <a:pt x="1830" y="1935"/>
                    <a:pt x="1826" y="1931"/>
                  </a:cubicBezTo>
                  <a:cubicBezTo>
                    <a:pt x="1824" y="1929"/>
                    <a:pt x="1821" y="1928"/>
                    <a:pt x="1819" y="1926"/>
                  </a:cubicBezTo>
                  <a:cubicBezTo>
                    <a:pt x="1818" y="1925"/>
                    <a:pt x="1817" y="1925"/>
                    <a:pt x="1815" y="1924"/>
                  </a:cubicBezTo>
                  <a:cubicBezTo>
                    <a:pt x="1815" y="1924"/>
                    <a:pt x="1815" y="1924"/>
                    <a:pt x="1815" y="1924"/>
                  </a:cubicBezTo>
                  <a:cubicBezTo>
                    <a:pt x="1814" y="1923"/>
                    <a:pt x="1814" y="1923"/>
                    <a:pt x="1814" y="1923"/>
                  </a:cubicBezTo>
                  <a:cubicBezTo>
                    <a:pt x="1813" y="1923"/>
                    <a:pt x="1812" y="1922"/>
                    <a:pt x="1812" y="1922"/>
                  </a:cubicBezTo>
                  <a:cubicBezTo>
                    <a:pt x="1811" y="1922"/>
                    <a:pt x="1811" y="1922"/>
                    <a:pt x="1810" y="1921"/>
                  </a:cubicBezTo>
                  <a:cubicBezTo>
                    <a:pt x="1810" y="1921"/>
                    <a:pt x="1810" y="1921"/>
                    <a:pt x="1810" y="1921"/>
                  </a:cubicBezTo>
                  <a:cubicBezTo>
                    <a:pt x="1810" y="1921"/>
                    <a:pt x="1810" y="1921"/>
                    <a:pt x="1810" y="1921"/>
                  </a:cubicBezTo>
                  <a:cubicBezTo>
                    <a:pt x="1810" y="1921"/>
                    <a:pt x="1810" y="1921"/>
                    <a:pt x="1810" y="1921"/>
                  </a:cubicBezTo>
                  <a:cubicBezTo>
                    <a:pt x="1809" y="1921"/>
                    <a:pt x="1809" y="1921"/>
                    <a:pt x="1809" y="1921"/>
                  </a:cubicBezTo>
                  <a:cubicBezTo>
                    <a:pt x="1809" y="1921"/>
                    <a:pt x="1809" y="1921"/>
                    <a:pt x="1809" y="1921"/>
                  </a:cubicBezTo>
                  <a:cubicBezTo>
                    <a:pt x="1808" y="1921"/>
                    <a:pt x="1808" y="1921"/>
                    <a:pt x="1808" y="1921"/>
                  </a:cubicBezTo>
                  <a:cubicBezTo>
                    <a:pt x="1807" y="1920"/>
                    <a:pt x="1805" y="1920"/>
                    <a:pt x="1804" y="1919"/>
                  </a:cubicBezTo>
                  <a:cubicBezTo>
                    <a:pt x="1802" y="1919"/>
                    <a:pt x="1799" y="1918"/>
                    <a:pt x="1797" y="1918"/>
                  </a:cubicBezTo>
                  <a:cubicBezTo>
                    <a:pt x="1792" y="1918"/>
                    <a:pt x="1787" y="1918"/>
                    <a:pt x="1783" y="1918"/>
                  </a:cubicBezTo>
                  <a:cubicBezTo>
                    <a:pt x="1783" y="1918"/>
                    <a:pt x="1782" y="1918"/>
                    <a:pt x="1782" y="1918"/>
                  </a:cubicBezTo>
                  <a:cubicBezTo>
                    <a:pt x="1808" y="1906"/>
                    <a:pt x="1834" y="1905"/>
                    <a:pt x="1877" y="1899"/>
                  </a:cubicBezTo>
                  <a:cubicBezTo>
                    <a:pt x="1894" y="1897"/>
                    <a:pt x="1911" y="1896"/>
                    <a:pt x="1926" y="1896"/>
                  </a:cubicBezTo>
                  <a:cubicBezTo>
                    <a:pt x="1929" y="1897"/>
                    <a:pt x="1931" y="1898"/>
                    <a:pt x="1933" y="1899"/>
                  </a:cubicBezTo>
                  <a:cubicBezTo>
                    <a:pt x="1937" y="1901"/>
                    <a:pt x="1942" y="1904"/>
                    <a:pt x="1946" y="1907"/>
                  </a:cubicBezTo>
                  <a:cubicBezTo>
                    <a:pt x="1951" y="1910"/>
                    <a:pt x="1956" y="1914"/>
                    <a:pt x="1961" y="1918"/>
                  </a:cubicBezTo>
                  <a:cubicBezTo>
                    <a:pt x="1966" y="1922"/>
                    <a:pt x="1971" y="1926"/>
                    <a:pt x="1976" y="1931"/>
                  </a:cubicBezTo>
                  <a:cubicBezTo>
                    <a:pt x="1979" y="1933"/>
                    <a:pt x="1981" y="1936"/>
                    <a:pt x="1984" y="1938"/>
                  </a:cubicBezTo>
                  <a:cubicBezTo>
                    <a:pt x="1987" y="1940"/>
                    <a:pt x="1990" y="1943"/>
                    <a:pt x="1992" y="1945"/>
                  </a:cubicBezTo>
                  <a:cubicBezTo>
                    <a:pt x="1995" y="1948"/>
                    <a:pt x="1998" y="1950"/>
                    <a:pt x="2001" y="1952"/>
                  </a:cubicBezTo>
                  <a:cubicBezTo>
                    <a:pt x="2003" y="1954"/>
                    <a:pt x="2004" y="1955"/>
                    <a:pt x="2006" y="1956"/>
                  </a:cubicBezTo>
                  <a:cubicBezTo>
                    <a:pt x="2006" y="1957"/>
                    <a:pt x="2007" y="1957"/>
                    <a:pt x="2008" y="1958"/>
                  </a:cubicBezTo>
                  <a:cubicBezTo>
                    <a:pt x="2009" y="1959"/>
                    <a:pt x="2009" y="1959"/>
                    <a:pt x="2009" y="1959"/>
                  </a:cubicBezTo>
                  <a:cubicBezTo>
                    <a:pt x="2010" y="1959"/>
                    <a:pt x="2010" y="1959"/>
                    <a:pt x="2010" y="1959"/>
                  </a:cubicBezTo>
                  <a:cubicBezTo>
                    <a:pt x="2010" y="1959"/>
                    <a:pt x="2010" y="1959"/>
                    <a:pt x="2010" y="1959"/>
                  </a:cubicBezTo>
                  <a:cubicBezTo>
                    <a:pt x="2015" y="1963"/>
                    <a:pt x="2015" y="1963"/>
                    <a:pt x="2015" y="1963"/>
                  </a:cubicBezTo>
                  <a:cubicBezTo>
                    <a:pt x="2016" y="1963"/>
                    <a:pt x="2017" y="1964"/>
                    <a:pt x="2017" y="1964"/>
                  </a:cubicBezTo>
                  <a:cubicBezTo>
                    <a:pt x="2020" y="1966"/>
                    <a:pt x="2020" y="1966"/>
                    <a:pt x="2020" y="1966"/>
                  </a:cubicBezTo>
                  <a:cubicBezTo>
                    <a:pt x="2022" y="1967"/>
                    <a:pt x="2022" y="1967"/>
                    <a:pt x="2022" y="1967"/>
                  </a:cubicBezTo>
                  <a:cubicBezTo>
                    <a:pt x="2023" y="1968"/>
                    <a:pt x="2024" y="1968"/>
                    <a:pt x="2025" y="1969"/>
                  </a:cubicBezTo>
                  <a:cubicBezTo>
                    <a:pt x="2026" y="1970"/>
                    <a:pt x="2028" y="1970"/>
                    <a:pt x="2030" y="1971"/>
                  </a:cubicBezTo>
                  <a:cubicBezTo>
                    <a:pt x="2031" y="1972"/>
                    <a:pt x="2033" y="1973"/>
                    <a:pt x="2035" y="1974"/>
                  </a:cubicBezTo>
                  <a:cubicBezTo>
                    <a:pt x="2036" y="1975"/>
                    <a:pt x="2038" y="1976"/>
                    <a:pt x="2040" y="1976"/>
                  </a:cubicBezTo>
                  <a:cubicBezTo>
                    <a:pt x="2043" y="1978"/>
                    <a:pt x="2047" y="1979"/>
                    <a:pt x="2050" y="1981"/>
                  </a:cubicBezTo>
                  <a:cubicBezTo>
                    <a:pt x="2052" y="1981"/>
                    <a:pt x="2053" y="1982"/>
                    <a:pt x="2055" y="1982"/>
                  </a:cubicBezTo>
                  <a:cubicBezTo>
                    <a:pt x="2056" y="1983"/>
                    <a:pt x="2057" y="1983"/>
                    <a:pt x="2057" y="1983"/>
                  </a:cubicBezTo>
                  <a:cubicBezTo>
                    <a:pt x="2058" y="1983"/>
                    <a:pt x="2059" y="1984"/>
                    <a:pt x="2060" y="1984"/>
                  </a:cubicBezTo>
                  <a:cubicBezTo>
                    <a:pt x="2061" y="1985"/>
                    <a:pt x="2063" y="1985"/>
                    <a:pt x="2065" y="1986"/>
                  </a:cubicBezTo>
                  <a:cubicBezTo>
                    <a:pt x="2066" y="1986"/>
                    <a:pt x="2068" y="1986"/>
                    <a:pt x="2070" y="1987"/>
                  </a:cubicBezTo>
                  <a:cubicBezTo>
                    <a:pt x="2071" y="1987"/>
                    <a:pt x="2073" y="1988"/>
                    <a:pt x="2074" y="1988"/>
                  </a:cubicBezTo>
                  <a:cubicBezTo>
                    <a:pt x="2076" y="1988"/>
                    <a:pt x="2077" y="1989"/>
                    <a:pt x="2079" y="1989"/>
                  </a:cubicBezTo>
                  <a:cubicBezTo>
                    <a:pt x="2080" y="1989"/>
                    <a:pt x="2082" y="1989"/>
                    <a:pt x="2083" y="1990"/>
                  </a:cubicBezTo>
                  <a:cubicBezTo>
                    <a:pt x="2085" y="1990"/>
                    <a:pt x="2086" y="1990"/>
                    <a:pt x="2088" y="1990"/>
                  </a:cubicBezTo>
                  <a:cubicBezTo>
                    <a:pt x="2090" y="1991"/>
                    <a:pt x="2093" y="1991"/>
                    <a:pt x="2096" y="1991"/>
                  </a:cubicBezTo>
                  <a:cubicBezTo>
                    <a:pt x="2098" y="1992"/>
                    <a:pt x="2101" y="1992"/>
                    <a:pt x="2103" y="1992"/>
                  </a:cubicBezTo>
                  <a:cubicBezTo>
                    <a:pt x="2105" y="1992"/>
                    <a:pt x="2108" y="1992"/>
                    <a:pt x="2110" y="1992"/>
                  </a:cubicBezTo>
                  <a:cubicBezTo>
                    <a:pt x="2112" y="1992"/>
                    <a:pt x="2113" y="1992"/>
                    <a:pt x="2115" y="1992"/>
                  </a:cubicBezTo>
                  <a:cubicBezTo>
                    <a:pt x="2116" y="1992"/>
                    <a:pt x="2117" y="1992"/>
                    <a:pt x="2117" y="1992"/>
                  </a:cubicBezTo>
                  <a:cubicBezTo>
                    <a:pt x="2118" y="1992"/>
                    <a:pt x="2119" y="1992"/>
                    <a:pt x="2119" y="1992"/>
                  </a:cubicBezTo>
                  <a:cubicBezTo>
                    <a:pt x="2121" y="1992"/>
                    <a:pt x="2122" y="1992"/>
                    <a:pt x="2123" y="1992"/>
                  </a:cubicBezTo>
                  <a:cubicBezTo>
                    <a:pt x="2124" y="1992"/>
                    <a:pt x="2125" y="1992"/>
                    <a:pt x="2125" y="1992"/>
                  </a:cubicBezTo>
                  <a:cubicBezTo>
                    <a:pt x="2125" y="1992"/>
                    <a:pt x="2124" y="1992"/>
                    <a:pt x="2123" y="1991"/>
                  </a:cubicBezTo>
                  <a:cubicBezTo>
                    <a:pt x="2121" y="1991"/>
                    <a:pt x="2118" y="1991"/>
                    <a:pt x="2115" y="1991"/>
                  </a:cubicBezTo>
                  <a:cubicBezTo>
                    <a:pt x="2114" y="1990"/>
                    <a:pt x="2112" y="1990"/>
                    <a:pt x="2110" y="1990"/>
                  </a:cubicBezTo>
                  <a:cubicBezTo>
                    <a:pt x="2108" y="1990"/>
                    <a:pt x="2106" y="1989"/>
                    <a:pt x="2103" y="1989"/>
                  </a:cubicBezTo>
                  <a:cubicBezTo>
                    <a:pt x="2101" y="1989"/>
                    <a:pt x="2099" y="1988"/>
                    <a:pt x="2096" y="1988"/>
                  </a:cubicBezTo>
                  <a:cubicBezTo>
                    <a:pt x="2094" y="1987"/>
                    <a:pt x="2091" y="1987"/>
                    <a:pt x="2088" y="1986"/>
                  </a:cubicBezTo>
                  <a:cubicBezTo>
                    <a:pt x="2086" y="1985"/>
                    <a:pt x="2083" y="1985"/>
                    <a:pt x="2080" y="1984"/>
                  </a:cubicBezTo>
                  <a:cubicBezTo>
                    <a:pt x="2077" y="1983"/>
                    <a:pt x="2074" y="1982"/>
                    <a:pt x="2071" y="1981"/>
                  </a:cubicBezTo>
                  <a:cubicBezTo>
                    <a:pt x="2070" y="1981"/>
                    <a:pt x="2068" y="1980"/>
                    <a:pt x="2067" y="1980"/>
                  </a:cubicBezTo>
                  <a:cubicBezTo>
                    <a:pt x="2065" y="1979"/>
                    <a:pt x="2064" y="1978"/>
                    <a:pt x="2062" y="1978"/>
                  </a:cubicBezTo>
                  <a:cubicBezTo>
                    <a:pt x="2061" y="1978"/>
                    <a:pt x="2060" y="1977"/>
                    <a:pt x="2060" y="1977"/>
                  </a:cubicBezTo>
                  <a:cubicBezTo>
                    <a:pt x="2059" y="1977"/>
                    <a:pt x="2058" y="1976"/>
                    <a:pt x="2057" y="1976"/>
                  </a:cubicBezTo>
                  <a:cubicBezTo>
                    <a:pt x="2056" y="1975"/>
                    <a:pt x="2054" y="1975"/>
                    <a:pt x="2053" y="1974"/>
                  </a:cubicBezTo>
                  <a:cubicBezTo>
                    <a:pt x="2046" y="1971"/>
                    <a:pt x="2040" y="1968"/>
                    <a:pt x="2034" y="1965"/>
                  </a:cubicBezTo>
                  <a:cubicBezTo>
                    <a:pt x="2037" y="1966"/>
                    <a:pt x="2040" y="1966"/>
                    <a:pt x="2043" y="1966"/>
                  </a:cubicBezTo>
                  <a:cubicBezTo>
                    <a:pt x="2044" y="1967"/>
                    <a:pt x="2045" y="1967"/>
                    <a:pt x="2046" y="1967"/>
                  </a:cubicBezTo>
                  <a:cubicBezTo>
                    <a:pt x="2047" y="1967"/>
                    <a:pt x="2047" y="1967"/>
                    <a:pt x="2048" y="1967"/>
                  </a:cubicBezTo>
                  <a:cubicBezTo>
                    <a:pt x="2050" y="1967"/>
                    <a:pt x="2052" y="1967"/>
                    <a:pt x="2053" y="1967"/>
                  </a:cubicBezTo>
                  <a:cubicBezTo>
                    <a:pt x="2055" y="1967"/>
                    <a:pt x="2057" y="1967"/>
                    <a:pt x="2058" y="1967"/>
                  </a:cubicBezTo>
                  <a:cubicBezTo>
                    <a:pt x="2060" y="1967"/>
                    <a:pt x="2062" y="1967"/>
                    <a:pt x="2063" y="1967"/>
                  </a:cubicBezTo>
                  <a:cubicBezTo>
                    <a:pt x="2064" y="1967"/>
                    <a:pt x="2065" y="1967"/>
                    <a:pt x="2066" y="1967"/>
                  </a:cubicBezTo>
                  <a:cubicBezTo>
                    <a:pt x="2067" y="1967"/>
                    <a:pt x="2067" y="1967"/>
                    <a:pt x="2068" y="1967"/>
                  </a:cubicBezTo>
                  <a:cubicBezTo>
                    <a:pt x="2070" y="1967"/>
                    <a:pt x="2072" y="1967"/>
                    <a:pt x="2073" y="1967"/>
                  </a:cubicBezTo>
                  <a:cubicBezTo>
                    <a:pt x="2076" y="1966"/>
                    <a:pt x="2079" y="1966"/>
                    <a:pt x="2082" y="1965"/>
                  </a:cubicBezTo>
                  <a:cubicBezTo>
                    <a:pt x="2083" y="1965"/>
                    <a:pt x="2085" y="1965"/>
                    <a:pt x="2086" y="1965"/>
                  </a:cubicBezTo>
                  <a:cubicBezTo>
                    <a:pt x="2088" y="1965"/>
                    <a:pt x="2089" y="1964"/>
                    <a:pt x="2090" y="1964"/>
                  </a:cubicBezTo>
                  <a:cubicBezTo>
                    <a:pt x="2093" y="1964"/>
                    <a:pt x="2095" y="1963"/>
                    <a:pt x="2097" y="1963"/>
                  </a:cubicBezTo>
                  <a:cubicBezTo>
                    <a:pt x="2099" y="1962"/>
                    <a:pt x="2100" y="1962"/>
                    <a:pt x="2102" y="1961"/>
                  </a:cubicBezTo>
                  <a:cubicBezTo>
                    <a:pt x="2103" y="1961"/>
                    <a:pt x="2104" y="1961"/>
                    <a:pt x="2105" y="1960"/>
                  </a:cubicBezTo>
                  <a:cubicBezTo>
                    <a:pt x="2106" y="1960"/>
                    <a:pt x="2106" y="1960"/>
                    <a:pt x="2106" y="1960"/>
                  </a:cubicBezTo>
                  <a:cubicBezTo>
                    <a:pt x="2106" y="1960"/>
                    <a:pt x="2106" y="1960"/>
                    <a:pt x="2105" y="1960"/>
                  </a:cubicBezTo>
                  <a:cubicBezTo>
                    <a:pt x="2104" y="1960"/>
                    <a:pt x="2103" y="1960"/>
                    <a:pt x="2102" y="1960"/>
                  </a:cubicBezTo>
                  <a:cubicBezTo>
                    <a:pt x="2100" y="1960"/>
                    <a:pt x="2098" y="1960"/>
                    <a:pt x="2096" y="1960"/>
                  </a:cubicBezTo>
                  <a:cubicBezTo>
                    <a:pt x="2094" y="1960"/>
                    <a:pt x="2092" y="1960"/>
                    <a:pt x="2090" y="1960"/>
                  </a:cubicBezTo>
                  <a:cubicBezTo>
                    <a:pt x="2087" y="1960"/>
                    <a:pt x="2084" y="1960"/>
                    <a:pt x="2082" y="1960"/>
                  </a:cubicBezTo>
                  <a:cubicBezTo>
                    <a:pt x="2079" y="1960"/>
                    <a:pt x="2076" y="1960"/>
                    <a:pt x="2073" y="1960"/>
                  </a:cubicBezTo>
                  <a:cubicBezTo>
                    <a:pt x="2070" y="1960"/>
                    <a:pt x="2066" y="1960"/>
                    <a:pt x="2063" y="1960"/>
                  </a:cubicBezTo>
                  <a:cubicBezTo>
                    <a:pt x="2060" y="1960"/>
                    <a:pt x="2057" y="1959"/>
                    <a:pt x="2054" y="1959"/>
                  </a:cubicBezTo>
                  <a:cubicBezTo>
                    <a:pt x="2052" y="1959"/>
                    <a:pt x="2050" y="1959"/>
                    <a:pt x="2049" y="1959"/>
                  </a:cubicBezTo>
                  <a:cubicBezTo>
                    <a:pt x="2048" y="1959"/>
                    <a:pt x="2047" y="1959"/>
                    <a:pt x="2046" y="1959"/>
                  </a:cubicBezTo>
                  <a:cubicBezTo>
                    <a:pt x="2045" y="1959"/>
                    <a:pt x="2045" y="1959"/>
                    <a:pt x="2044" y="1959"/>
                  </a:cubicBezTo>
                  <a:cubicBezTo>
                    <a:pt x="2043" y="1959"/>
                    <a:pt x="2042" y="1959"/>
                    <a:pt x="2042" y="1959"/>
                  </a:cubicBezTo>
                  <a:cubicBezTo>
                    <a:pt x="2041" y="1959"/>
                    <a:pt x="2040" y="1959"/>
                    <a:pt x="2039" y="1959"/>
                  </a:cubicBezTo>
                  <a:cubicBezTo>
                    <a:pt x="2038" y="1958"/>
                    <a:pt x="2036" y="1958"/>
                    <a:pt x="2035" y="1958"/>
                  </a:cubicBezTo>
                  <a:cubicBezTo>
                    <a:pt x="2033" y="1958"/>
                    <a:pt x="2032" y="1958"/>
                    <a:pt x="2030" y="1957"/>
                  </a:cubicBezTo>
                  <a:cubicBezTo>
                    <a:pt x="2029" y="1957"/>
                    <a:pt x="2027" y="1957"/>
                    <a:pt x="2026" y="1957"/>
                  </a:cubicBezTo>
                  <a:cubicBezTo>
                    <a:pt x="2025" y="1957"/>
                    <a:pt x="2023" y="1956"/>
                    <a:pt x="2022" y="1956"/>
                  </a:cubicBezTo>
                  <a:cubicBezTo>
                    <a:pt x="2021" y="1956"/>
                    <a:pt x="2020" y="1956"/>
                    <a:pt x="2019" y="1955"/>
                  </a:cubicBezTo>
                  <a:cubicBezTo>
                    <a:pt x="2015" y="1953"/>
                    <a:pt x="2015" y="1953"/>
                    <a:pt x="2015" y="1953"/>
                  </a:cubicBezTo>
                  <a:cubicBezTo>
                    <a:pt x="2014" y="1952"/>
                    <a:pt x="2014" y="1952"/>
                    <a:pt x="2014" y="1952"/>
                  </a:cubicBezTo>
                  <a:cubicBezTo>
                    <a:pt x="2014" y="1952"/>
                    <a:pt x="2014" y="1952"/>
                    <a:pt x="2014" y="1952"/>
                  </a:cubicBezTo>
                  <a:cubicBezTo>
                    <a:pt x="2013" y="1951"/>
                    <a:pt x="2013" y="1951"/>
                    <a:pt x="2013" y="1951"/>
                  </a:cubicBezTo>
                  <a:cubicBezTo>
                    <a:pt x="2012" y="1951"/>
                    <a:pt x="2011" y="1950"/>
                    <a:pt x="2010" y="1950"/>
                  </a:cubicBezTo>
                  <a:cubicBezTo>
                    <a:pt x="2009" y="1949"/>
                    <a:pt x="2007" y="1947"/>
                    <a:pt x="2006" y="1946"/>
                  </a:cubicBezTo>
                  <a:cubicBezTo>
                    <a:pt x="2003" y="1944"/>
                    <a:pt x="2000" y="1942"/>
                    <a:pt x="1997" y="1939"/>
                  </a:cubicBezTo>
                  <a:cubicBezTo>
                    <a:pt x="1994" y="1937"/>
                    <a:pt x="1992" y="1935"/>
                    <a:pt x="1989" y="1932"/>
                  </a:cubicBezTo>
                  <a:cubicBezTo>
                    <a:pt x="1986" y="1930"/>
                    <a:pt x="1983" y="1928"/>
                    <a:pt x="1981" y="1926"/>
                  </a:cubicBezTo>
                  <a:cubicBezTo>
                    <a:pt x="1975" y="1921"/>
                    <a:pt x="1970" y="1917"/>
                    <a:pt x="1964" y="1913"/>
                  </a:cubicBezTo>
                  <a:cubicBezTo>
                    <a:pt x="1959" y="1909"/>
                    <a:pt x="1954" y="1906"/>
                    <a:pt x="1949" y="1903"/>
                  </a:cubicBezTo>
                  <a:cubicBezTo>
                    <a:pt x="1944" y="1900"/>
                    <a:pt x="1939" y="1898"/>
                    <a:pt x="1935" y="1896"/>
                  </a:cubicBezTo>
                  <a:cubicBezTo>
                    <a:pt x="1934" y="1896"/>
                    <a:pt x="1934" y="1896"/>
                    <a:pt x="1933" y="1896"/>
                  </a:cubicBezTo>
                  <a:cubicBezTo>
                    <a:pt x="1955" y="1896"/>
                    <a:pt x="1974" y="1898"/>
                    <a:pt x="1988" y="1899"/>
                  </a:cubicBezTo>
                  <a:cubicBezTo>
                    <a:pt x="2035" y="1904"/>
                    <a:pt x="2062" y="1920"/>
                    <a:pt x="2085" y="1943"/>
                  </a:cubicBezTo>
                  <a:cubicBezTo>
                    <a:pt x="2075" y="1925"/>
                    <a:pt x="2055" y="1911"/>
                    <a:pt x="2032" y="1902"/>
                  </a:cubicBezTo>
                  <a:cubicBezTo>
                    <a:pt x="2037" y="1902"/>
                    <a:pt x="2043" y="1902"/>
                    <a:pt x="2049" y="1903"/>
                  </a:cubicBezTo>
                  <a:cubicBezTo>
                    <a:pt x="2056" y="1903"/>
                    <a:pt x="2063" y="1903"/>
                    <a:pt x="2070" y="1904"/>
                  </a:cubicBezTo>
                  <a:cubicBezTo>
                    <a:pt x="2076" y="1905"/>
                    <a:pt x="2083" y="1905"/>
                    <a:pt x="2090" y="1906"/>
                  </a:cubicBezTo>
                  <a:cubicBezTo>
                    <a:pt x="2096" y="1907"/>
                    <a:pt x="2103" y="1908"/>
                    <a:pt x="2109" y="1909"/>
                  </a:cubicBezTo>
                  <a:cubicBezTo>
                    <a:pt x="2111" y="1910"/>
                    <a:pt x="2112" y="1910"/>
                    <a:pt x="2114" y="1911"/>
                  </a:cubicBezTo>
                  <a:cubicBezTo>
                    <a:pt x="2114" y="1911"/>
                    <a:pt x="2115" y="1912"/>
                    <a:pt x="2116" y="1913"/>
                  </a:cubicBezTo>
                  <a:cubicBezTo>
                    <a:pt x="2117" y="1913"/>
                    <a:pt x="2118" y="1914"/>
                    <a:pt x="2119" y="1915"/>
                  </a:cubicBezTo>
                  <a:cubicBezTo>
                    <a:pt x="2120" y="1916"/>
                    <a:pt x="2121" y="1917"/>
                    <a:pt x="2122" y="1918"/>
                  </a:cubicBezTo>
                  <a:cubicBezTo>
                    <a:pt x="2123" y="1919"/>
                    <a:pt x="2125" y="1921"/>
                    <a:pt x="2126" y="1922"/>
                  </a:cubicBezTo>
                  <a:cubicBezTo>
                    <a:pt x="2128" y="1924"/>
                    <a:pt x="2131" y="1927"/>
                    <a:pt x="2133" y="1930"/>
                  </a:cubicBezTo>
                  <a:cubicBezTo>
                    <a:pt x="2136" y="1933"/>
                    <a:pt x="2139" y="1936"/>
                    <a:pt x="2141" y="1939"/>
                  </a:cubicBezTo>
                  <a:cubicBezTo>
                    <a:pt x="2143" y="1941"/>
                    <a:pt x="2144" y="1943"/>
                    <a:pt x="2146" y="1944"/>
                  </a:cubicBezTo>
                  <a:cubicBezTo>
                    <a:pt x="2147" y="1946"/>
                    <a:pt x="2149" y="1948"/>
                    <a:pt x="2150" y="1950"/>
                  </a:cubicBezTo>
                  <a:cubicBezTo>
                    <a:pt x="2153" y="1953"/>
                    <a:pt x="2156" y="1957"/>
                    <a:pt x="2159" y="1960"/>
                  </a:cubicBezTo>
                  <a:cubicBezTo>
                    <a:pt x="2161" y="1962"/>
                    <a:pt x="2162" y="1963"/>
                    <a:pt x="2164" y="1965"/>
                  </a:cubicBezTo>
                  <a:cubicBezTo>
                    <a:pt x="2166" y="1967"/>
                    <a:pt x="2168" y="1968"/>
                    <a:pt x="2169" y="1970"/>
                  </a:cubicBezTo>
                  <a:cubicBezTo>
                    <a:pt x="2171" y="1972"/>
                    <a:pt x="2173" y="1973"/>
                    <a:pt x="2175" y="1975"/>
                  </a:cubicBezTo>
                  <a:cubicBezTo>
                    <a:pt x="2176" y="1975"/>
                    <a:pt x="2176" y="1976"/>
                    <a:pt x="2177" y="1977"/>
                  </a:cubicBezTo>
                  <a:cubicBezTo>
                    <a:pt x="2178" y="1977"/>
                    <a:pt x="2179" y="1978"/>
                    <a:pt x="2180" y="1979"/>
                  </a:cubicBezTo>
                  <a:cubicBezTo>
                    <a:pt x="2184" y="1981"/>
                    <a:pt x="2187" y="1984"/>
                    <a:pt x="2191" y="1986"/>
                  </a:cubicBezTo>
                  <a:cubicBezTo>
                    <a:pt x="2195" y="1987"/>
                    <a:pt x="2198" y="1989"/>
                    <a:pt x="2202" y="1990"/>
                  </a:cubicBezTo>
                  <a:cubicBezTo>
                    <a:pt x="2203" y="1991"/>
                    <a:pt x="2205" y="1991"/>
                    <a:pt x="2207" y="1992"/>
                  </a:cubicBezTo>
                  <a:cubicBezTo>
                    <a:pt x="2208" y="1992"/>
                    <a:pt x="2210" y="1992"/>
                    <a:pt x="2211" y="1993"/>
                  </a:cubicBezTo>
                  <a:cubicBezTo>
                    <a:pt x="2213" y="1993"/>
                    <a:pt x="2214" y="1993"/>
                    <a:pt x="2215" y="1993"/>
                  </a:cubicBezTo>
                  <a:cubicBezTo>
                    <a:pt x="2216" y="1993"/>
                    <a:pt x="2218" y="1993"/>
                    <a:pt x="2219" y="1993"/>
                  </a:cubicBezTo>
                  <a:cubicBezTo>
                    <a:pt x="2220" y="1993"/>
                    <a:pt x="2221" y="1993"/>
                    <a:pt x="2221" y="1993"/>
                  </a:cubicBezTo>
                  <a:cubicBezTo>
                    <a:pt x="2222" y="1993"/>
                    <a:pt x="2223" y="1993"/>
                    <a:pt x="2223" y="1993"/>
                  </a:cubicBezTo>
                  <a:cubicBezTo>
                    <a:pt x="2224" y="1993"/>
                    <a:pt x="2225" y="1993"/>
                    <a:pt x="2225" y="1993"/>
                  </a:cubicBezTo>
                  <a:cubicBezTo>
                    <a:pt x="2225" y="1993"/>
                    <a:pt x="2225" y="1993"/>
                    <a:pt x="2223" y="1993"/>
                  </a:cubicBezTo>
                  <a:cubicBezTo>
                    <a:pt x="2222" y="1993"/>
                    <a:pt x="2221" y="1992"/>
                    <a:pt x="2219" y="1992"/>
                  </a:cubicBezTo>
                  <a:cubicBezTo>
                    <a:pt x="2218" y="1991"/>
                    <a:pt x="2217" y="1991"/>
                    <a:pt x="2216" y="1991"/>
                  </a:cubicBezTo>
                  <a:cubicBezTo>
                    <a:pt x="2214" y="1990"/>
                    <a:pt x="2213" y="1990"/>
                    <a:pt x="2212" y="1990"/>
                  </a:cubicBezTo>
                  <a:cubicBezTo>
                    <a:pt x="2211" y="1989"/>
                    <a:pt x="2209" y="1989"/>
                    <a:pt x="2208" y="1988"/>
                  </a:cubicBezTo>
                  <a:cubicBezTo>
                    <a:pt x="2206" y="1987"/>
                    <a:pt x="2205" y="1987"/>
                    <a:pt x="2203" y="1986"/>
                  </a:cubicBezTo>
                  <a:cubicBezTo>
                    <a:pt x="2200" y="1984"/>
                    <a:pt x="2197" y="1983"/>
                    <a:pt x="2194" y="1980"/>
                  </a:cubicBezTo>
                  <a:cubicBezTo>
                    <a:pt x="2191" y="1978"/>
                    <a:pt x="2188" y="1976"/>
                    <a:pt x="2184" y="1973"/>
                  </a:cubicBezTo>
                  <a:cubicBezTo>
                    <a:pt x="2181" y="1970"/>
                    <a:pt x="2178" y="1967"/>
                    <a:pt x="2175" y="1964"/>
                  </a:cubicBezTo>
                  <a:cubicBezTo>
                    <a:pt x="2173" y="1963"/>
                    <a:pt x="2171" y="1961"/>
                    <a:pt x="2170" y="1960"/>
                  </a:cubicBezTo>
                  <a:cubicBezTo>
                    <a:pt x="2168" y="1958"/>
                    <a:pt x="2167" y="1956"/>
                    <a:pt x="2165" y="1955"/>
                  </a:cubicBezTo>
                  <a:cubicBezTo>
                    <a:pt x="2162" y="1951"/>
                    <a:pt x="2159" y="1948"/>
                    <a:pt x="2156" y="1945"/>
                  </a:cubicBezTo>
                  <a:cubicBezTo>
                    <a:pt x="2154" y="1943"/>
                    <a:pt x="2153" y="1941"/>
                    <a:pt x="2151" y="1940"/>
                  </a:cubicBezTo>
                  <a:cubicBezTo>
                    <a:pt x="2150" y="1938"/>
                    <a:pt x="2148" y="1936"/>
                    <a:pt x="2147" y="1935"/>
                  </a:cubicBezTo>
                  <a:cubicBezTo>
                    <a:pt x="2143" y="1932"/>
                    <a:pt x="2140" y="1929"/>
                    <a:pt x="2137" y="1926"/>
                  </a:cubicBezTo>
                  <a:cubicBezTo>
                    <a:pt x="2135" y="1923"/>
                    <a:pt x="2132" y="1921"/>
                    <a:pt x="2129" y="1918"/>
                  </a:cubicBezTo>
                  <a:cubicBezTo>
                    <a:pt x="2127" y="1917"/>
                    <a:pt x="2126" y="1916"/>
                    <a:pt x="2125" y="1915"/>
                  </a:cubicBezTo>
                  <a:cubicBezTo>
                    <a:pt x="2123" y="1915"/>
                    <a:pt x="2122" y="1914"/>
                    <a:pt x="2121" y="1913"/>
                  </a:cubicBezTo>
                  <a:cubicBezTo>
                    <a:pt x="2120" y="1913"/>
                    <a:pt x="2120" y="1912"/>
                    <a:pt x="2119" y="1912"/>
                  </a:cubicBezTo>
                  <a:cubicBezTo>
                    <a:pt x="2122" y="1913"/>
                    <a:pt x="2124" y="1913"/>
                    <a:pt x="2127" y="1914"/>
                  </a:cubicBezTo>
                  <a:cubicBezTo>
                    <a:pt x="2132" y="1916"/>
                    <a:pt x="2137" y="1918"/>
                    <a:pt x="2142" y="1919"/>
                  </a:cubicBezTo>
                  <a:cubicBezTo>
                    <a:pt x="2144" y="1920"/>
                    <a:pt x="2147" y="1921"/>
                    <a:pt x="2149" y="1922"/>
                  </a:cubicBezTo>
                  <a:cubicBezTo>
                    <a:pt x="2151" y="1923"/>
                    <a:pt x="2153" y="1924"/>
                    <a:pt x="2155" y="1925"/>
                  </a:cubicBezTo>
                  <a:cubicBezTo>
                    <a:pt x="2157" y="1926"/>
                    <a:pt x="2158" y="1927"/>
                    <a:pt x="2160" y="1928"/>
                  </a:cubicBezTo>
                  <a:cubicBezTo>
                    <a:pt x="2161" y="1929"/>
                    <a:pt x="2163" y="1930"/>
                    <a:pt x="2164" y="1931"/>
                  </a:cubicBezTo>
                  <a:cubicBezTo>
                    <a:pt x="2167" y="1932"/>
                    <a:pt x="2169" y="1934"/>
                    <a:pt x="2170" y="1934"/>
                  </a:cubicBezTo>
                  <a:cubicBezTo>
                    <a:pt x="2171" y="1935"/>
                    <a:pt x="2172" y="1936"/>
                    <a:pt x="2172" y="1936"/>
                  </a:cubicBezTo>
                  <a:cubicBezTo>
                    <a:pt x="2172" y="1936"/>
                    <a:pt x="2171" y="1935"/>
                    <a:pt x="2170" y="1934"/>
                  </a:cubicBezTo>
                  <a:cubicBezTo>
                    <a:pt x="2170" y="1934"/>
                    <a:pt x="2169" y="1933"/>
                    <a:pt x="2168" y="1932"/>
                  </a:cubicBezTo>
                  <a:cubicBezTo>
                    <a:pt x="2168" y="1932"/>
                    <a:pt x="2167" y="1931"/>
                    <a:pt x="2167" y="1931"/>
                  </a:cubicBezTo>
                  <a:cubicBezTo>
                    <a:pt x="2166" y="1930"/>
                    <a:pt x="2166" y="1930"/>
                    <a:pt x="2165" y="1929"/>
                  </a:cubicBezTo>
                  <a:cubicBezTo>
                    <a:pt x="2164" y="1928"/>
                    <a:pt x="2163" y="1927"/>
                    <a:pt x="2161" y="1926"/>
                  </a:cubicBezTo>
                  <a:cubicBezTo>
                    <a:pt x="2160" y="1925"/>
                    <a:pt x="2158" y="1924"/>
                    <a:pt x="2156" y="1923"/>
                  </a:cubicBezTo>
                  <a:cubicBezTo>
                    <a:pt x="2155" y="1922"/>
                    <a:pt x="2153" y="1920"/>
                    <a:pt x="2151" y="1919"/>
                  </a:cubicBezTo>
                  <a:cubicBezTo>
                    <a:pt x="2149" y="1918"/>
                    <a:pt x="2146" y="1917"/>
                    <a:pt x="2144" y="1915"/>
                  </a:cubicBezTo>
                  <a:cubicBezTo>
                    <a:pt x="2143" y="1915"/>
                    <a:pt x="2142" y="1914"/>
                    <a:pt x="2140" y="1914"/>
                  </a:cubicBezTo>
                  <a:cubicBezTo>
                    <a:pt x="2139" y="1913"/>
                    <a:pt x="2138" y="1912"/>
                    <a:pt x="2137" y="1912"/>
                  </a:cubicBezTo>
                  <a:cubicBezTo>
                    <a:pt x="2134" y="1911"/>
                    <a:pt x="2131" y="1909"/>
                    <a:pt x="2129" y="1908"/>
                  </a:cubicBezTo>
                  <a:cubicBezTo>
                    <a:pt x="2123" y="1906"/>
                    <a:pt x="2117" y="1904"/>
                    <a:pt x="2111" y="1903"/>
                  </a:cubicBezTo>
                  <a:cubicBezTo>
                    <a:pt x="2109" y="1902"/>
                    <a:pt x="2107" y="1902"/>
                    <a:pt x="2106" y="1901"/>
                  </a:cubicBezTo>
                  <a:cubicBezTo>
                    <a:pt x="2104" y="1901"/>
                    <a:pt x="2103" y="1901"/>
                    <a:pt x="2101" y="1900"/>
                  </a:cubicBezTo>
                  <a:cubicBezTo>
                    <a:pt x="2098" y="1900"/>
                    <a:pt x="2094" y="1899"/>
                    <a:pt x="2091" y="1899"/>
                  </a:cubicBezTo>
                  <a:cubicBezTo>
                    <a:pt x="2084" y="1897"/>
                    <a:pt x="2077" y="1897"/>
                    <a:pt x="2070" y="1896"/>
                  </a:cubicBezTo>
                  <a:cubicBezTo>
                    <a:pt x="2063" y="1896"/>
                    <a:pt x="2056" y="1895"/>
                    <a:pt x="2050" y="1895"/>
                  </a:cubicBezTo>
                  <a:cubicBezTo>
                    <a:pt x="2046" y="1895"/>
                    <a:pt x="2043" y="1895"/>
                    <a:pt x="2040" y="1895"/>
                  </a:cubicBezTo>
                  <a:cubicBezTo>
                    <a:pt x="2036" y="1895"/>
                    <a:pt x="2033" y="1895"/>
                    <a:pt x="2030" y="1895"/>
                  </a:cubicBezTo>
                  <a:cubicBezTo>
                    <a:pt x="2023" y="1895"/>
                    <a:pt x="2017" y="1894"/>
                    <a:pt x="2011" y="1894"/>
                  </a:cubicBezTo>
                  <a:cubicBezTo>
                    <a:pt x="2011" y="1894"/>
                    <a:pt x="2011" y="1894"/>
                    <a:pt x="2010" y="1894"/>
                  </a:cubicBezTo>
                  <a:cubicBezTo>
                    <a:pt x="1983" y="1887"/>
                    <a:pt x="1953" y="1883"/>
                    <a:pt x="1924" y="1881"/>
                  </a:cubicBezTo>
                  <a:cubicBezTo>
                    <a:pt x="1928" y="1880"/>
                    <a:pt x="1933" y="1879"/>
                    <a:pt x="1937" y="1878"/>
                  </a:cubicBezTo>
                  <a:cubicBezTo>
                    <a:pt x="1941" y="1877"/>
                    <a:pt x="1944" y="1876"/>
                    <a:pt x="1948" y="1875"/>
                  </a:cubicBezTo>
                  <a:cubicBezTo>
                    <a:pt x="1951" y="1874"/>
                    <a:pt x="1955" y="1873"/>
                    <a:pt x="1959" y="1872"/>
                  </a:cubicBezTo>
                  <a:cubicBezTo>
                    <a:pt x="1966" y="1870"/>
                    <a:pt x="1973" y="1867"/>
                    <a:pt x="1980" y="1866"/>
                  </a:cubicBezTo>
                  <a:cubicBezTo>
                    <a:pt x="1988" y="1864"/>
                    <a:pt x="1995" y="1862"/>
                    <a:pt x="2002" y="1861"/>
                  </a:cubicBezTo>
                  <a:cubicBezTo>
                    <a:pt x="2006" y="1860"/>
                    <a:pt x="2010" y="1860"/>
                    <a:pt x="2013" y="1859"/>
                  </a:cubicBezTo>
                  <a:cubicBezTo>
                    <a:pt x="2015" y="1859"/>
                    <a:pt x="2017" y="1859"/>
                    <a:pt x="2019" y="1858"/>
                  </a:cubicBezTo>
                  <a:cubicBezTo>
                    <a:pt x="2020" y="1858"/>
                    <a:pt x="2022" y="1858"/>
                    <a:pt x="2024" y="1858"/>
                  </a:cubicBezTo>
                  <a:cubicBezTo>
                    <a:pt x="2031" y="1857"/>
                    <a:pt x="2038" y="1857"/>
                    <a:pt x="2044" y="1857"/>
                  </a:cubicBezTo>
                  <a:cubicBezTo>
                    <a:pt x="2051" y="1857"/>
                    <a:pt x="2057" y="1857"/>
                    <a:pt x="2063" y="1857"/>
                  </a:cubicBezTo>
                  <a:cubicBezTo>
                    <a:pt x="2068" y="1858"/>
                    <a:pt x="2073" y="1858"/>
                    <a:pt x="2078" y="1859"/>
                  </a:cubicBezTo>
                  <a:cubicBezTo>
                    <a:pt x="2079" y="1859"/>
                    <a:pt x="2080" y="1859"/>
                    <a:pt x="2081" y="1859"/>
                  </a:cubicBezTo>
                  <a:cubicBezTo>
                    <a:pt x="2082" y="1859"/>
                    <a:pt x="2083" y="1859"/>
                    <a:pt x="2084" y="1860"/>
                  </a:cubicBezTo>
                  <a:cubicBezTo>
                    <a:pt x="2086" y="1860"/>
                    <a:pt x="2088" y="1860"/>
                    <a:pt x="2090" y="1860"/>
                  </a:cubicBezTo>
                  <a:cubicBezTo>
                    <a:pt x="2092" y="1861"/>
                    <a:pt x="2093" y="1861"/>
                    <a:pt x="2094" y="1861"/>
                  </a:cubicBezTo>
                  <a:cubicBezTo>
                    <a:pt x="2096" y="1861"/>
                    <a:pt x="2097" y="1862"/>
                    <a:pt x="2098" y="1862"/>
                  </a:cubicBezTo>
                  <a:cubicBezTo>
                    <a:pt x="2099" y="1862"/>
                    <a:pt x="2100" y="1862"/>
                    <a:pt x="2100" y="1862"/>
                  </a:cubicBezTo>
                  <a:cubicBezTo>
                    <a:pt x="2100" y="1862"/>
                    <a:pt x="2099" y="1862"/>
                    <a:pt x="2098" y="1861"/>
                  </a:cubicBezTo>
                  <a:cubicBezTo>
                    <a:pt x="2097" y="1861"/>
                    <a:pt x="2096" y="1861"/>
                    <a:pt x="2095" y="1860"/>
                  </a:cubicBezTo>
                  <a:cubicBezTo>
                    <a:pt x="2093" y="1860"/>
                    <a:pt x="2092" y="1859"/>
                    <a:pt x="2090" y="1859"/>
                  </a:cubicBezTo>
                  <a:cubicBezTo>
                    <a:pt x="2089" y="1858"/>
                    <a:pt x="2087" y="1858"/>
                    <a:pt x="2085" y="1857"/>
                  </a:cubicBezTo>
                  <a:cubicBezTo>
                    <a:pt x="2084" y="1857"/>
                    <a:pt x="2083" y="1857"/>
                    <a:pt x="2082" y="1857"/>
                  </a:cubicBezTo>
                  <a:cubicBezTo>
                    <a:pt x="2081" y="1856"/>
                    <a:pt x="2080" y="1856"/>
                    <a:pt x="2079" y="1856"/>
                  </a:cubicBezTo>
                  <a:cubicBezTo>
                    <a:pt x="2074" y="1855"/>
                    <a:pt x="2069" y="1854"/>
                    <a:pt x="2063" y="1853"/>
                  </a:cubicBezTo>
                  <a:cubicBezTo>
                    <a:pt x="2057" y="1852"/>
                    <a:pt x="2051" y="1851"/>
                    <a:pt x="2044" y="1851"/>
                  </a:cubicBezTo>
                  <a:cubicBezTo>
                    <a:pt x="2038" y="1851"/>
                    <a:pt x="2031" y="1850"/>
                    <a:pt x="2023" y="1851"/>
                  </a:cubicBezTo>
                  <a:cubicBezTo>
                    <a:pt x="2022" y="1851"/>
                    <a:pt x="2020" y="1851"/>
                    <a:pt x="2018" y="1851"/>
                  </a:cubicBezTo>
                  <a:cubicBezTo>
                    <a:pt x="2016" y="1851"/>
                    <a:pt x="2014" y="1852"/>
                    <a:pt x="2012" y="1852"/>
                  </a:cubicBezTo>
                  <a:cubicBezTo>
                    <a:pt x="2011" y="1852"/>
                    <a:pt x="2009" y="1852"/>
                    <a:pt x="2007" y="1852"/>
                  </a:cubicBezTo>
                  <a:cubicBezTo>
                    <a:pt x="2005" y="1853"/>
                    <a:pt x="2003" y="1853"/>
                    <a:pt x="2001" y="1853"/>
                  </a:cubicBezTo>
                  <a:cubicBezTo>
                    <a:pt x="1994" y="1854"/>
                    <a:pt x="1986" y="1856"/>
                    <a:pt x="1978" y="1858"/>
                  </a:cubicBezTo>
                  <a:cubicBezTo>
                    <a:pt x="1971" y="1860"/>
                    <a:pt x="1964" y="1862"/>
                    <a:pt x="1956" y="1864"/>
                  </a:cubicBezTo>
                  <a:cubicBezTo>
                    <a:pt x="1953" y="1865"/>
                    <a:pt x="1949" y="1867"/>
                    <a:pt x="1946" y="1868"/>
                  </a:cubicBezTo>
                  <a:cubicBezTo>
                    <a:pt x="1942" y="1869"/>
                    <a:pt x="1939" y="1870"/>
                    <a:pt x="1935" y="1871"/>
                  </a:cubicBezTo>
                  <a:cubicBezTo>
                    <a:pt x="1925" y="1874"/>
                    <a:pt x="1915" y="1877"/>
                    <a:pt x="1907" y="1880"/>
                  </a:cubicBezTo>
                  <a:cubicBezTo>
                    <a:pt x="1856" y="1879"/>
                    <a:pt x="1812" y="1883"/>
                    <a:pt x="1800" y="1883"/>
                  </a:cubicBezTo>
                  <a:cubicBezTo>
                    <a:pt x="1802" y="1876"/>
                    <a:pt x="1805" y="1869"/>
                    <a:pt x="1808" y="1862"/>
                  </a:cubicBezTo>
                  <a:cubicBezTo>
                    <a:pt x="1808" y="1862"/>
                    <a:pt x="1809" y="1862"/>
                    <a:pt x="1809" y="1862"/>
                  </a:cubicBezTo>
                  <a:cubicBezTo>
                    <a:pt x="1810" y="1861"/>
                    <a:pt x="1811" y="1860"/>
                    <a:pt x="1812" y="1860"/>
                  </a:cubicBezTo>
                  <a:cubicBezTo>
                    <a:pt x="1813" y="1859"/>
                    <a:pt x="1815" y="1858"/>
                    <a:pt x="1816" y="1857"/>
                  </a:cubicBezTo>
                  <a:cubicBezTo>
                    <a:pt x="1817" y="1856"/>
                    <a:pt x="1819" y="1856"/>
                    <a:pt x="1820" y="1855"/>
                  </a:cubicBezTo>
                  <a:cubicBezTo>
                    <a:pt x="1822" y="1854"/>
                    <a:pt x="1824" y="1853"/>
                    <a:pt x="1825" y="1852"/>
                  </a:cubicBezTo>
                  <a:cubicBezTo>
                    <a:pt x="1826" y="1852"/>
                    <a:pt x="1827" y="1852"/>
                    <a:pt x="1828" y="1851"/>
                  </a:cubicBezTo>
                  <a:cubicBezTo>
                    <a:pt x="1829" y="1851"/>
                    <a:pt x="1830" y="1851"/>
                    <a:pt x="1830" y="1850"/>
                  </a:cubicBezTo>
                  <a:cubicBezTo>
                    <a:pt x="1832" y="1850"/>
                    <a:pt x="1834" y="1849"/>
                    <a:pt x="1836" y="1848"/>
                  </a:cubicBezTo>
                  <a:cubicBezTo>
                    <a:pt x="1837" y="1848"/>
                    <a:pt x="1838" y="1848"/>
                    <a:pt x="1839" y="1847"/>
                  </a:cubicBezTo>
                  <a:cubicBezTo>
                    <a:pt x="1840" y="1847"/>
                    <a:pt x="1841" y="1847"/>
                    <a:pt x="1842" y="1846"/>
                  </a:cubicBezTo>
                  <a:cubicBezTo>
                    <a:pt x="1844" y="1846"/>
                    <a:pt x="1846" y="1845"/>
                    <a:pt x="1848" y="1845"/>
                  </a:cubicBezTo>
                  <a:cubicBezTo>
                    <a:pt x="1852" y="1844"/>
                    <a:pt x="1856" y="1843"/>
                    <a:pt x="1860" y="1842"/>
                  </a:cubicBezTo>
                  <a:cubicBezTo>
                    <a:pt x="1863" y="1841"/>
                    <a:pt x="1863" y="1841"/>
                    <a:pt x="1863" y="1841"/>
                  </a:cubicBezTo>
                  <a:cubicBezTo>
                    <a:pt x="1864" y="1841"/>
                    <a:pt x="1865" y="1841"/>
                    <a:pt x="1867" y="1840"/>
                  </a:cubicBezTo>
                  <a:cubicBezTo>
                    <a:pt x="1868" y="1840"/>
                    <a:pt x="1869" y="1840"/>
                    <a:pt x="1871" y="1839"/>
                  </a:cubicBezTo>
                  <a:cubicBezTo>
                    <a:pt x="1871" y="1839"/>
                    <a:pt x="1871" y="1840"/>
                    <a:pt x="1871" y="1840"/>
                  </a:cubicBezTo>
                  <a:cubicBezTo>
                    <a:pt x="1871" y="1840"/>
                    <a:pt x="1872" y="1840"/>
                    <a:pt x="1873" y="1841"/>
                  </a:cubicBezTo>
                  <a:cubicBezTo>
                    <a:pt x="1873" y="1841"/>
                    <a:pt x="1874" y="1841"/>
                    <a:pt x="1875" y="1842"/>
                  </a:cubicBezTo>
                  <a:cubicBezTo>
                    <a:pt x="1876" y="1842"/>
                    <a:pt x="1876" y="1843"/>
                    <a:pt x="1877" y="1843"/>
                  </a:cubicBezTo>
                  <a:cubicBezTo>
                    <a:pt x="1878" y="1843"/>
                    <a:pt x="1879" y="1844"/>
                    <a:pt x="1880" y="1844"/>
                  </a:cubicBezTo>
                  <a:cubicBezTo>
                    <a:pt x="1881" y="1845"/>
                    <a:pt x="1881" y="1845"/>
                    <a:pt x="1882" y="1845"/>
                  </a:cubicBezTo>
                  <a:cubicBezTo>
                    <a:pt x="1883" y="1846"/>
                    <a:pt x="1884" y="1846"/>
                    <a:pt x="1885" y="1846"/>
                  </a:cubicBezTo>
                  <a:cubicBezTo>
                    <a:pt x="1887" y="1847"/>
                    <a:pt x="1889" y="1847"/>
                    <a:pt x="1891" y="1848"/>
                  </a:cubicBezTo>
                  <a:cubicBezTo>
                    <a:pt x="1894" y="1848"/>
                    <a:pt x="1896" y="1849"/>
                    <a:pt x="1898" y="1849"/>
                  </a:cubicBezTo>
                  <a:cubicBezTo>
                    <a:pt x="1900" y="1849"/>
                    <a:pt x="1902" y="1849"/>
                    <a:pt x="1905" y="1849"/>
                  </a:cubicBezTo>
                  <a:cubicBezTo>
                    <a:pt x="1907" y="1850"/>
                    <a:pt x="1909" y="1849"/>
                    <a:pt x="1911" y="1849"/>
                  </a:cubicBezTo>
                  <a:cubicBezTo>
                    <a:pt x="1912" y="1849"/>
                    <a:pt x="1913" y="1849"/>
                    <a:pt x="1914" y="1849"/>
                  </a:cubicBezTo>
                  <a:cubicBezTo>
                    <a:pt x="1915" y="1849"/>
                    <a:pt x="1916" y="1849"/>
                    <a:pt x="1917" y="1849"/>
                  </a:cubicBezTo>
                  <a:cubicBezTo>
                    <a:pt x="1918" y="1849"/>
                    <a:pt x="1919" y="1848"/>
                    <a:pt x="1920" y="1848"/>
                  </a:cubicBezTo>
                  <a:cubicBezTo>
                    <a:pt x="1920" y="1848"/>
                    <a:pt x="1921" y="1848"/>
                    <a:pt x="1922" y="1848"/>
                  </a:cubicBezTo>
                  <a:cubicBezTo>
                    <a:pt x="1923" y="1847"/>
                    <a:pt x="1924" y="1847"/>
                    <a:pt x="1924" y="1847"/>
                  </a:cubicBezTo>
                  <a:cubicBezTo>
                    <a:pt x="1925" y="1847"/>
                    <a:pt x="1926" y="1847"/>
                    <a:pt x="1926" y="1846"/>
                  </a:cubicBezTo>
                  <a:cubicBezTo>
                    <a:pt x="1928" y="1846"/>
                    <a:pt x="1929" y="1845"/>
                    <a:pt x="1930" y="1845"/>
                  </a:cubicBezTo>
                  <a:cubicBezTo>
                    <a:pt x="1931" y="1845"/>
                    <a:pt x="1931" y="1844"/>
                    <a:pt x="1932" y="1844"/>
                  </a:cubicBezTo>
                  <a:cubicBezTo>
                    <a:pt x="1932" y="1844"/>
                    <a:pt x="1932" y="1844"/>
                    <a:pt x="1932" y="1844"/>
                  </a:cubicBezTo>
                  <a:cubicBezTo>
                    <a:pt x="1932" y="1844"/>
                    <a:pt x="1932" y="1844"/>
                    <a:pt x="1932" y="1844"/>
                  </a:cubicBezTo>
                  <a:cubicBezTo>
                    <a:pt x="1931" y="1844"/>
                    <a:pt x="1930" y="1844"/>
                    <a:pt x="1929" y="1844"/>
                  </a:cubicBezTo>
                  <a:cubicBezTo>
                    <a:pt x="1928" y="1843"/>
                    <a:pt x="1927" y="1843"/>
                    <a:pt x="1926" y="1843"/>
                  </a:cubicBezTo>
                  <a:cubicBezTo>
                    <a:pt x="1925" y="1843"/>
                    <a:pt x="1925" y="1843"/>
                    <a:pt x="1924" y="1843"/>
                  </a:cubicBezTo>
                  <a:cubicBezTo>
                    <a:pt x="1923" y="1843"/>
                    <a:pt x="1922" y="1843"/>
                    <a:pt x="1922" y="1843"/>
                  </a:cubicBezTo>
                  <a:cubicBezTo>
                    <a:pt x="1920" y="1843"/>
                    <a:pt x="1918" y="1843"/>
                    <a:pt x="1917" y="1843"/>
                  </a:cubicBezTo>
                  <a:cubicBezTo>
                    <a:pt x="1916" y="1843"/>
                    <a:pt x="1915" y="1843"/>
                    <a:pt x="1914" y="1843"/>
                  </a:cubicBezTo>
                  <a:cubicBezTo>
                    <a:pt x="1913" y="1842"/>
                    <a:pt x="1912" y="1842"/>
                    <a:pt x="1911" y="1842"/>
                  </a:cubicBezTo>
                  <a:cubicBezTo>
                    <a:pt x="1910" y="1842"/>
                    <a:pt x="1909" y="1842"/>
                    <a:pt x="1908" y="1842"/>
                  </a:cubicBezTo>
                  <a:cubicBezTo>
                    <a:pt x="1907" y="1842"/>
                    <a:pt x="1906" y="1842"/>
                    <a:pt x="1905" y="1842"/>
                  </a:cubicBezTo>
                  <a:cubicBezTo>
                    <a:pt x="1903" y="1842"/>
                    <a:pt x="1901" y="1841"/>
                    <a:pt x="1899" y="1841"/>
                  </a:cubicBezTo>
                  <a:cubicBezTo>
                    <a:pt x="1897" y="1841"/>
                    <a:pt x="1895" y="1841"/>
                    <a:pt x="1893" y="1840"/>
                  </a:cubicBezTo>
                  <a:cubicBezTo>
                    <a:pt x="1892" y="1840"/>
                    <a:pt x="1891" y="1840"/>
                    <a:pt x="1890" y="1840"/>
                  </a:cubicBezTo>
                  <a:cubicBezTo>
                    <a:pt x="1889" y="1840"/>
                    <a:pt x="1888" y="1840"/>
                    <a:pt x="1887" y="1839"/>
                  </a:cubicBezTo>
                  <a:cubicBezTo>
                    <a:pt x="1886" y="1839"/>
                    <a:pt x="1885" y="1839"/>
                    <a:pt x="1884" y="1839"/>
                  </a:cubicBezTo>
                  <a:cubicBezTo>
                    <a:pt x="1884" y="1839"/>
                    <a:pt x="1883" y="1839"/>
                    <a:pt x="1883" y="1839"/>
                  </a:cubicBezTo>
                  <a:cubicBezTo>
                    <a:pt x="1882" y="1839"/>
                    <a:pt x="1882" y="1839"/>
                    <a:pt x="1881" y="1839"/>
                  </a:cubicBezTo>
                  <a:cubicBezTo>
                    <a:pt x="1880" y="1838"/>
                    <a:pt x="1879" y="1838"/>
                    <a:pt x="1878" y="1838"/>
                  </a:cubicBezTo>
                  <a:cubicBezTo>
                    <a:pt x="1880" y="1837"/>
                    <a:pt x="1883" y="1837"/>
                    <a:pt x="1885" y="1836"/>
                  </a:cubicBezTo>
                  <a:cubicBezTo>
                    <a:pt x="1893" y="1835"/>
                    <a:pt x="1901" y="1833"/>
                    <a:pt x="1907" y="1832"/>
                  </a:cubicBezTo>
                  <a:cubicBezTo>
                    <a:pt x="1910" y="1831"/>
                    <a:pt x="1913" y="1831"/>
                    <a:pt x="1916" y="1830"/>
                  </a:cubicBezTo>
                  <a:cubicBezTo>
                    <a:pt x="1918" y="1829"/>
                    <a:pt x="1921" y="1829"/>
                    <a:pt x="1922" y="1829"/>
                  </a:cubicBezTo>
                  <a:cubicBezTo>
                    <a:pt x="1924" y="1828"/>
                    <a:pt x="1926" y="1828"/>
                    <a:pt x="1927" y="1828"/>
                  </a:cubicBezTo>
                  <a:cubicBezTo>
                    <a:pt x="1928" y="1827"/>
                    <a:pt x="1928" y="1827"/>
                    <a:pt x="1928" y="1827"/>
                  </a:cubicBezTo>
                  <a:cubicBezTo>
                    <a:pt x="1928" y="1827"/>
                    <a:pt x="1928" y="1827"/>
                    <a:pt x="1927" y="1827"/>
                  </a:cubicBezTo>
                  <a:cubicBezTo>
                    <a:pt x="1926" y="1827"/>
                    <a:pt x="1924" y="1827"/>
                    <a:pt x="1922" y="1827"/>
                  </a:cubicBezTo>
                  <a:cubicBezTo>
                    <a:pt x="1920" y="1827"/>
                    <a:pt x="1918" y="1827"/>
                    <a:pt x="1915" y="1827"/>
                  </a:cubicBezTo>
                  <a:cubicBezTo>
                    <a:pt x="1913" y="1827"/>
                    <a:pt x="1910" y="1827"/>
                    <a:pt x="1906" y="1827"/>
                  </a:cubicBezTo>
                  <a:cubicBezTo>
                    <a:pt x="1900" y="1828"/>
                    <a:pt x="1892" y="1828"/>
                    <a:pt x="1884" y="1829"/>
                  </a:cubicBezTo>
                  <a:cubicBezTo>
                    <a:pt x="1880" y="1830"/>
                    <a:pt x="1876" y="1831"/>
                    <a:pt x="1871" y="1831"/>
                  </a:cubicBezTo>
                  <a:cubicBezTo>
                    <a:pt x="1869" y="1832"/>
                    <a:pt x="1867" y="1832"/>
                    <a:pt x="1865" y="1833"/>
                  </a:cubicBezTo>
                  <a:cubicBezTo>
                    <a:pt x="1864" y="1833"/>
                    <a:pt x="1863" y="1833"/>
                    <a:pt x="1862" y="1833"/>
                  </a:cubicBezTo>
                  <a:cubicBezTo>
                    <a:pt x="1858" y="1834"/>
                    <a:pt x="1858" y="1834"/>
                    <a:pt x="1858" y="1834"/>
                  </a:cubicBezTo>
                  <a:cubicBezTo>
                    <a:pt x="1856" y="1834"/>
                    <a:pt x="1854" y="1835"/>
                    <a:pt x="1852" y="1836"/>
                  </a:cubicBezTo>
                  <a:cubicBezTo>
                    <a:pt x="1850" y="1836"/>
                    <a:pt x="1848" y="1837"/>
                    <a:pt x="1846" y="1837"/>
                  </a:cubicBezTo>
                  <a:cubicBezTo>
                    <a:pt x="1841" y="1839"/>
                    <a:pt x="1837" y="1840"/>
                    <a:pt x="1833" y="1842"/>
                  </a:cubicBezTo>
                  <a:cubicBezTo>
                    <a:pt x="1832" y="1843"/>
                    <a:pt x="1830" y="1843"/>
                    <a:pt x="1828" y="1844"/>
                  </a:cubicBezTo>
                  <a:cubicBezTo>
                    <a:pt x="1826" y="1845"/>
                    <a:pt x="1824" y="1846"/>
                    <a:pt x="1823" y="1847"/>
                  </a:cubicBezTo>
                  <a:cubicBezTo>
                    <a:pt x="1822" y="1848"/>
                    <a:pt x="1821" y="1848"/>
                    <a:pt x="1820" y="1849"/>
                  </a:cubicBezTo>
                  <a:cubicBezTo>
                    <a:pt x="1819" y="1849"/>
                    <a:pt x="1819" y="1850"/>
                    <a:pt x="1818" y="1850"/>
                  </a:cubicBezTo>
                  <a:cubicBezTo>
                    <a:pt x="1816" y="1851"/>
                    <a:pt x="1815" y="1852"/>
                    <a:pt x="1814" y="1853"/>
                  </a:cubicBezTo>
                  <a:cubicBezTo>
                    <a:pt x="1813" y="1854"/>
                    <a:pt x="1813" y="1854"/>
                    <a:pt x="1812" y="1854"/>
                  </a:cubicBezTo>
                  <a:cubicBezTo>
                    <a:pt x="1814" y="1851"/>
                    <a:pt x="1816" y="1849"/>
                    <a:pt x="1817" y="1846"/>
                  </a:cubicBezTo>
                  <a:cubicBezTo>
                    <a:pt x="1818" y="1845"/>
                    <a:pt x="1820" y="1844"/>
                    <a:pt x="1821" y="1843"/>
                  </a:cubicBezTo>
                  <a:cubicBezTo>
                    <a:pt x="1824" y="1839"/>
                    <a:pt x="1827" y="1836"/>
                    <a:pt x="1830" y="1833"/>
                  </a:cubicBezTo>
                  <a:cubicBezTo>
                    <a:pt x="1834" y="1830"/>
                    <a:pt x="1837" y="1828"/>
                    <a:pt x="1841" y="1825"/>
                  </a:cubicBezTo>
                  <a:cubicBezTo>
                    <a:pt x="1842" y="1824"/>
                    <a:pt x="1842" y="1824"/>
                    <a:pt x="1842" y="1824"/>
                  </a:cubicBezTo>
                  <a:cubicBezTo>
                    <a:pt x="1844" y="1823"/>
                    <a:pt x="1844" y="1823"/>
                    <a:pt x="1844" y="1823"/>
                  </a:cubicBezTo>
                  <a:cubicBezTo>
                    <a:pt x="1845" y="1823"/>
                    <a:pt x="1845" y="1822"/>
                    <a:pt x="1846" y="1821"/>
                  </a:cubicBezTo>
                  <a:cubicBezTo>
                    <a:pt x="1848" y="1821"/>
                    <a:pt x="1848" y="1821"/>
                    <a:pt x="1848" y="1821"/>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49" y="1820"/>
                    <a:pt x="1849" y="1820"/>
                    <a:pt x="1849" y="1820"/>
                  </a:cubicBezTo>
                  <a:cubicBezTo>
                    <a:pt x="1850" y="1819"/>
                    <a:pt x="1851" y="1819"/>
                    <a:pt x="1852" y="1818"/>
                  </a:cubicBezTo>
                  <a:cubicBezTo>
                    <a:pt x="1855" y="1817"/>
                    <a:pt x="1855" y="1817"/>
                    <a:pt x="1855" y="1817"/>
                  </a:cubicBezTo>
                  <a:cubicBezTo>
                    <a:pt x="1858" y="1815"/>
                    <a:pt x="1858" y="1815"/>
                    <a:pt x="1858" y="1815"/>
                  </a:cubicBezTo>
                  <a:cubicBezTo>
                    <a:pt x="1861" y="1814"/>
                    <a:pt x="1861" y="1814"/>
                    <a:pt x="1861" y="1814"/>
                  </a:cubicBezTo>
                  <a:cubicBezTo>
                    <a:pt x="1864" y="1812"/>
                    <a:pt x="1864" y="1812"/>
                    <a:pt x="1864" y="1812"/>
                  </a:cubicBezTo>
                  <a:cubicBezTo>
                    <a:pt x="1869" y="1811"/>
                    <a:pt x="1873" y="1809"/>
                    <a:pt x="1877" y="1808"/>
                  </a:cubicBezTo>
                  <a:cubicBezTo>
                    <a:pt x="1882" y="1807"/>
                    <a:pt x="1886" y="1806"/>
                    <a:pt x="1890" y="1805"/>
                  </a:cubicBezTo>
                  <a:cubicBezTo>
                    <a:pt x="1895" y="1803"/>
                    <a:pt x="1899" y="1802"/>
                    <a:pt x="1903" y="1801"/>
                  </a:cubicBezTo>
                  <a:cubicBezTo>
                    <a:pt x="1912" y="1799"/>
                    <a:pt x="1920" y="1797"/>
                    <a:pt x="1928" y="1796"/>
                  </a:cubicBezTo>
                  <a:cubicBezTo>
                    <a:pt x="1929" y="1795"/>
                    <a:pt x="1931" y="1795"/>
                    <a:pt x="1933" y="1795"/>
                  </a:cubicBezTo>
                  <a:cubicBezTo>
                    <a:pt x="1935" y="1794"/>
                    <a:pt x="1937" y="1794"/>
                    <a:pt x="1939" y="1794"/>
                  </a:cubicBezTo>
                  <a:cubicBezTo>
                    <a:pt x="1941" y="1793"/>
                    <a:pt x="1942" y="1793"/>
                    <a:pt x="1944" y="1793"/>
                  </a:cubicBezTo>
                  <a:cubicBezTo>
                    <a:pt x="1946" y="1792"/>
                    <a:pt x="1948" y="1792"/>
                    <a:pt x="1950" y="1792"/>
                  </a:cubicBezTo>
                  <a:cubicBezTo>
                    <a:pt x="1956" y="1791"/>
                    <a:pt x="1963" y="1790"/>
                    <a:pt x="1968" y="1790"/>
                  </a:cubicBezTo>
                  <a:cubicBezTo>
                    <a:pt x="1970" y="1790"/>
                    <a:pt x="1971" y="1790"/>
                    <a:pt x="1972" y="1790"/>
                  </a:cubicBezTo>
                  <a:cubicBezTo>
                    <a:pt x="1974" y="1790"/>
                    <a:pt x="1975" y="1790"/>
                    <a:pt x="1976" y="1790"/>
                  </a:cubicBezTo>
                  <a:cubicBezTo>
                    <a:pt x="1979" y="1790"/>
                    <a:pt x="1981" y="1790"/>
                    <a:pt x="1983" y="1790"/>
                  </a:cubicBezTo>
                  <a:cubicBezTo>
                    <a:pt x="1987" y="1791"/>
                    <a:pt x="1990" y="1791"/>
                    <a:pt x="1992" y="1791"/>
                  </a:cubicBezTo>
                  <a:cubicBezTo>
                    <a:pt x="1994" y="1792"/>
                    <a:pt x="1996" y="1792"/>
                    <a:pt x="1996" y="1792"/>
                  </a:cubicBezTo>
                  <a:cubicBezTo>
                    <a:pt x="1996" y="1792"/>
                    <a:pt x="1994" y="1792"/>
                    <a:pt x="1992" y="1791"/>
                  </a:cubicBezTo>
                  <a:cubicBezTo>
                    <a:pt x="1991" y="1791"/>
                    <a:pt x="1990" y="1790"/>
                    <a:pt x="1988" y="1790"/>
                  </a:cubicBezTo>
                  <a:cubicBezTo>
                    <a:pt x="1987" y="1790"/>
                    <a:pt x="1985" y="1789"/>
                    <a:pt x="1983" y="1789"/>
                  </a:cubicBezTo>
                  <a:cubicBezTo>
                    <a:pt x="1981" y="1789"/>
                    <a:pt x="1979" y="1788"/>
                    <a:pt x="1976" y="1788"/>
                  </a:cubicBezTo>
                  <a:cubicBezTo>
                    <a:pt x="1975" y="1788"/>
                    <a:pt x="1974" y="1788"/>
                    <a:pt x="1972" y="1787"/>
                  </a:cubicBezTo>
                  <a:cubicBezTo>
                    <a:pt x="1971" y="1787"/>
                    <a:pt x="1970" y="1787"/>
                    <a:pt x="1968" y="1787"/>
                  </a:cubicBezTo>
                  <a:cubicBezTo>
                    <a:pt x="1967" y="1787"/>
                    <a:pt x="1965" y="1787"/>
                    <a:pt x="1964" y="1787"/>
                  </a:cubicBezTo>
                  <a:cubicBezTo>
                    <a:pt x="1962" y="1787"/>
                    <a:pt x="1961" y="1787"/>
                    <a:pt x="1959" y="1787"/>
                  </a:cubicBezTo>
                  <a:cubicBezTo>
                    <a:pt x="1958" y="1787"/>
                    <a:pt x="1956" y="1787"/>
                    <a:pt x="1954" y="1787"/>
                  </a:cubicBezTo>
                  <a:cubicBezTo>
                    <a:pt x="1953" y="1787"/>
                    <a:pt x="1951" y="1787"/>
                    <a:pt x="1949" y="1787"/>
                  </a:cubicBezTo>
                  <a:cubicBezTo>
                    <a:pt x="1947" y="1787"/>
                    <a:pt x="1945" y="1788"/>
                    <a:pt x="1944" y="1788"/>
                  </a:cubicBezTo>
                  <a:cubicBezTo>
                    <a:pt x="1942" y="1788"/>
                    <a:pt x="1940" y="1788"/>
                    <a:pt x="1938" y="1788"/>
                  </a:cubicBezTo>
                  <a:cubicBezTo>
                    <a:pt x="1934" y="1789"/>
                    <a:pt x="1930" y="1789"/>
                    <a:pt x="1926" y="1790"/>
                  </a:cubicBezTo>
                  <a:cubicBezTo>
                    <a:pt x="1918" y="1791"/>
                    <a:pt x="1910" y="1793"/>
                    <a:pt x="1902" y="1795"/>
                  </a:cubicBezTo>
                  <a:cubicBezTo>
                    <a:pt x="1897" y="1795"/>
                    <a:pt x="1893" y="1796"/>
                    <a:pt x="1889" y="1797"/>
                  </a:cubicBezTo>
                  <a:cubicBezTo>
                    <a:pt x="1884" y="1798"/>
                    <a:pt x="1880" y="1799"/>
                    <a:pt x="1875" y="1801"/>
                  </a:cubicBezTo>
                  <a:cubicBezTo>
                    <a:pt x="1871" y="1802"/>
                    <a:pt x="1866" y="1803"/>
                    <a:pt x="1862" y="1805"/>
                  </a:cubicBezTo>
                  <a:cubicBezTo>
                    <a:pt x="1858" y="1806"/>
                    <a:pt x="1858" y="1806"/>
                    <a:pt x="1858" y="1806"/>
                  </a:cubicBezTo>
                  <a:cubicBezTo>
                    <a:pt x="1855" y="1808"/>
                    <a:pt x="1855" y="1808"/>
                    <a:pt x="1855" y="1808"/>
                  </a:cubicBezTo>
                  <a:cubicBezTo>
                    <a:pt x="1852" y="1809"/>
                    <a:pt x="1852" y="1809"/>
                    <a:pt x="1852" y="1809"/>
                  </a:cubicBezTo>
                  <a:cubicBezTo>
                    <a:pt x="1848" y="1811"/>
                    <a:pt x="1848" y="1811"/>
                    <a:pt x="1848" y="1811"/>
                  </a:cubicBezTo>
                  <a:cubicBezTo>
                    <a:pt x="1847" y="1812"/>
                    <a:pt x="1846" y="1812"/>
                    <a:pt x="1845" y="1813"/>
                  </a:cubicBezTo>
                  <a:cubicBezTo>
                    <a:pt x="1845" y="1813"/>
                    <a:pt x="1845" y="1813"/>
                    <a:pt x="1845" y="1813"/>
                  </a:cubicBezTo>
                  <a:cubicBezTo>
                    <a:pt x="1845" y="1813"/>
                    <a:pt x="1845" y="1813"/>
                    <a:pt x="1845" y="1813"/>
                  </a:cubicBezTo>
                  <a:cubicBezTo>
                    <a:pt x="1845" y="1813"/>
                    <a:pt x="1845" y="1813"/>
                    <a:pt x="1845" y="1813"/>
                  </a:cubicBezTo>
                  <a:cubicBezTo>
                    <a:pt x="1844" y="1814"/>
                    <a:pt x="1844" y="1814"/>
                    <a:pt x="1844" y="1814"/>
                  </a:cubicBezTo>
                  <a:cubicBezTo>
                    <a:pt x="1842" y="1815"/>
                    <a:pt x="1842" y="1815"/>
                    <a:pt x="1842" y="1815"/>
                  </a:cubicBezTo>
                  <a:cubicBezTo>
                    <a:pt x="1841" y="1815"/>
                    <a:pt x="1840" y="1816"/>
                    <a:pt x="1839" y="1817"/>
                  </a:cubicBezTo>
                  <a:cubicBezTo>
                    <a:pt x="1838" y="1818"/>
                    <a:pt x="1838" y="1818"/>
                    <a:pt x="1838" y="1818"/>
                  </a:cubicBezTo>
                  <a:cubicBezTo>
                    <a:pt x="1836" y="1819"/>
                    <a:pt x="1836" y="1819"/>
                    <a:pt x="1836" y="1819"/>
                  </a:cubicBezTo>
                  <a:cubicBezTo>
                    <a:pt x="1834" y="1820"/>
                    <a:pt x="1832" y="1822"/>
                    <a:pt x="1830" y="1824"/>
                  </a:cubicBezTo>
                  <a:cubicBezTo>
                    <a:pt x="1822" y="1826"/>
                    <a:pt x="1816" y="1829"/>
                    <a:pt x="1810" y="1833"/>
                  </a:cubicBezTo>
                  <a:cubicBezTo>
                    <a:pt x="1810" y="1833"/>
                    <a:pt x="1811" y="1832"/>
                    <a:pt x="1811" y="1831"/>
                  </a:cubicBezTo>
                  <a:cubicBezTo>
                    <a:pt x="1813" y="1829"/>
                    <a:pt x="1814" y="1827"/>
                    <a:pt x="1816" y="1824"/>
                  </a:cubicBezTo>
                  <a:cubicBezTo>
                    <a:pt x="1818" y="1822"/>
                    <a:pt x="1820" y="1819"/>
                    <a:pt x="1822" y="1817"/>
                  </a:cubicBezTo>
                  <a:cubicBezTo>
                    <a:pt x="1824" y="1814"/>
                    <a:pt x="1826" y="1812"/>
                    <a:pt x="1828" y="1810"/>
                  </a:cubicBezTo>
                  <a:cubicBezTo>
                    <a:pt x="1831" y="1807"/>
                    <a:pt x="1833" y="1805"/>
                    <a:pt x="1836" y="1803"/>
                  </a:cubicBezTo>
                  <a:cubicBezTo>
                    <a:pt x="1838" y="1801"/>
                    <a:pt x="1841" y="1799"/>
                    <a:pt x="1843" y="1797"/>
                  </a:cubicBezTo>
                  <a:cubicBezTo>
                    <a:pt x="1846" y="1796"/>
                    <a:pt x="1848" y="1794"/>
                    <a:pt x="1850" y="1793"/>
                  </a:cubicBezTo>
                  <a:cubicBezTo>
                    <a:pt x="1853" y="1791"/>
                    <a:pt x="1855" y="1790"/>
                    <a:pt x="1858" y="1789"/>
                  </a:cubicBezTo>
                  <a:cubicBezTo>
                    <a:pt x="1859" y="1788"/>
                    <a:pt x="1860" y="1788"/>
                    <a:pt x="1861" y="1787"/>
                  </a:cubicBezTo>
                  <a:cubicBezTo>
                    <a:pt x="1862" y="1787"/>
                    <a:pt x="1863" y="1786"/>
                    <a:pt x="1864" y="1786"/>
                  </a:cubicBezTo>
                  <a:cubicBezTo>
                    <a:pt x="1865" y="1785"/>
                    <a:pt x="1866" y="1785"/>
                    <a:pt x="1866" y="1785"/>
                  </a:cubicBezTo>
                  <a:cubicBezTo>
                    <a:pt x="1867" y="1784"/>
                    <a:pt x="1868" y="1784"/>
                    <a:pt x="1869" y="1784"/>
                  </a:cubicBezTo>
                  <a:cubicBezTo>
                    <a:pt x="1870" y="1783"/>
                    <a:pt x="1871" y="1783"/>
                    <a:pt x="1872" y="1783"/>
                  </a:cubicBezTo>
                  <a:cubicBezTo>
                    <a:pt x="1873" y="1782"/>
                    <a:pt x="1873" y="1782"/>
                    <a:pt x="1873" y="1782"/>
                  </a:cubicBezTo>
                  <a:cubicBezTo>
                    <a:pt x="1873" y="1782"/>
                    <a:pt x="1873" y="1782"/>
                    <a:pt x="1872" y="1782"/>
                  </a:cubicBezTo>
                  <a:cubicBezTo>
                    <a:pt x="1871" y="1782"/>
                    <a:pt x="1870" y="1782"/>
                    <a:pt x="1868" y="1782"/>
                  </a:cubicBezTo>
                  <a:cubicBezTo>
                    <a:pt x="1868" y="1782"/>
                    <a:pt x="1867" y="1782"/>
                    <a:pt x="1866" y="1783"/>
                  </a:cubicBezTo>
                  <a:cubicBezTo>
                    <a:pt x="1865" y="1783"/>
                    <a:pt x="1864" y="1783"/>
                    <a:pt x="1863" y="1783"/>
                  </a:cubicBezTo>
                  <a:cubicBezTo>
                    <a:pt x="1862" y="1783"/>
                    <a:pt x="1861" y="1783"/>
                    <a:pt x="1860" y="1784"/>
                  </a:cubicBezTo>
                  <a:cubicBezTo>
                    <a:pt x="1858" y="1784"/>
                    <a:pt x="1857" y="1784"/>
                    <a:pt x="1856" y="1784"/>
                  </a:cubicBezTo>
                  <a:cubicBezTo>
                    <a:pt x="1855" y="1785"/>
                    <a:pt x="1853" y="1785"/>
                    <a:pt x="1852" y="1786"/>
                  </a:cubicBezTo>
                  <a:cubicBezTo>
                    <a:pt x="1851" y="1786"/>
                    <a:pt x="1849" y="1787"/>
                    <a:pt x="1848" y="1787"/>
                  </a:cubicBezTo>
                  <a:cubicBezTo>
                    <a:pt x="1845" y="1788"/>
                    <a:pt x="1842" y="1790"/>
                    <a:pt x="1839" y="1791"/>
                  </a:cubicBezTo>
                  <a:cubicBezTo>
                    <a:pt x="1838" y="1792"/>
                    <a:pt x="1836" y="1793"/>
                    <a:pt x="1835" y="1794"/>
                  </a:cubicBezTo>
                  <a:cubicBezTo>
                    <a:pt x="1834" y="1795"/>
                    <a:pt x="1832" y="1796"/>
                    <a:pt x="1831" y="1797"/>
                  </a:cubicBezTo>
                  <a:cubicBezTo>
                    <a:pt x="1828" y="1799"/>
                    <a:pt x="1825" y="1801"/>
                    <a:pt x="1823" y="1804"/>
                  </a:cubicBezTo>
                  <a:cubicBezTo>
                    <a:pt x="1820" y="1806"/>
                    <a:pt x="1818" y="1809"/>
                    <a:pt x="1816" y="1812"/>
                  </a:cubicBezTo>
                  <a:cubicBezTo>
                    <a:pt x="1815" y="1813"/>
                    <a:pt x="1814" y="1815"/>
                    <a:pt x="1813" y="1816"/>
                  </a:cubicBezTo>
                  <a:cubicBezTo>
                    <a:pt x="1812" y="1817"/>
                    <a:pt x="1811" y="1819"/>
                    <a:pt x="1810" y="1820"/>
                  </a:cubicBezTo>
                  <a:cubicBezTo>
                    <a:pt x="1808" y="1823"/>
                    <a:pt x="1807" y="1826"/>
                    <a:pt x="1806" y="1829"/>
                  </a:cubicBezTo>
                  <a:cubicBezTo>
                    <a:pt x="1805" y="1830"/>
                    <a:pt x="1805" y="1832"/>
                    <a:pt x="1804" y="1833"/>
                  </a:cubicBezTo>
                  <a:cubicBezTo>
                    <a:pt x="1804" y="1834"/>
                    <a:pt x="1803" y="1835"/>
                    <a:pt x="1803" y="1837"/>
                  </a:cubicBezTo>
                  <a:cubicBezTo>
                    <a:pt x="1803" y="1838"/>
                    <a:pt x="1802" y="1839"/>
                    <a:pt x="1802" y="1840"/>
                  </a:cubicBezTo>
                  <a:cubicBezTo>
                    <a:pt x="1793" y="1848"/>
                    <a:pt x="1786" y="1859"/>
                    <a:pt x="1778" y="1869"/>
                  </a:cubicBezTo>
                  <a:cubicBezTo>
                    <a:pt x="1778" y="1869"/>
                    <a:pt x="1779" y="1868"/>
                    <a:pt x="1779" y="1867"/>
                  </a:cubicBezTo>
                  <a:cubicBezTo>
                    <a:pt x="1779" y="1864"/>
                    <a:pt x="1780" y="1861"/>
                    <a:pt x="1780" y="1857"/>
                  </a:cubicBezTo>
                  <a:cubicBezTo>
                    <a:pt x="1780" y="1856"/>
                    <a:pt x="1780" y="1855"/>
                    <a:pt x="1780" y="1854"/>
                  </a:cubicBezTo>
                  <a:cubicBezTo>
                    <a:pt x="1780" y="1853"/>
                    <a:pt x="1780" y="1852"/>
                    <a:pt x="1780" y="1852"/>
                  </a:cubicBezTo>
                  <a:cubicBezTo>
                    <a:pt x="1781" y="1850"/>
                    <a:pt x="1781" y="1848"/>
                    <a:pt x="1781" y="1846"/>
                  </a:cubicBezTo>
                  <a:cubicBezTo>
                    <a:pt x="1781" y="1842"/>
                    <a:pt x="1781" y="1839"/>
                    <a:pt x="1781" y="1835"/>
                  </a:cubicBezTo>
                  <a:cubicBezTo>
                    <a:pt x="1781" y="1831"/>
                    <a:pt x="1781" y="1828"/>
                    <a:pt x="1782" y="1824"/>
                  </a:cubicBezTo>
                  <a:cubicBezTo>
                    <a:pt x="1782" y="1823"/>
                    <a:pt x="1782" y="1823"/>
                    <a:pt x="1782" y="1822"/>
                  </a:cubicBezTo>
                  <a:cubicBezTo>
                    <a:pt x="1782" y="1821"/>
                    <a:pt x="1782" y="1820"/>
                    <a:pt x="1783" y="1819"/>
                  </a:cubicBezTo>
                  <a:cubicBezTo>
                    <a:pt x="1783" y="1818"/>
                    <a:pt x="1783" y="1818"/>
                    <a:pt x="1783" y="1817"/>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3" y="1816"/>
                    <a:pt x="1783" y="1816"/>
                    <a:pt x="1783" y="1816"/>
                  </a:cubicBezTo>
                  <a:cubicBezTo>
                    <a:pt x="1784" y="1815"/>
                    <a:pt x="1784" y="1815"/>
                    <a:pt x="1784" y="1814"/>
                  </a:cubicBezTo>
                  <a:cubicBezTo>
                    <a:pt x="1785" y="1811"/>
                    <a:pt x="1786" y="1808"/>
                    <a:pt x="1787" y="1806"/>
                  </a:cubicBezTo>
                  <a:cubicBezTo>
                    <a:pt x="1789" y="1803"/>
                    <a:pt x="1790" y="1801"/>
                    <a:pt x="1792" y="1799"/>
                  </a:cubicBezTo>
                  <a:cubicBezTo>
                    <a:pt x="1793" y="1797"/>
                    <a:pt x="1794" y="1797"/>
                    <a:pt x="1794" y="1796"/>
                  </a:cubicBezTo>
                  <a:cubicBezTo>
                    <a:pt x="1795" y="1795"/>
                    <a:pt x="1796" y="1794"/>
                    <a:pt x="1797" y="1793"/>
                  </a:cubicBezTo>
                  <a:cubicBezTo>
                    <a:pt x="1799" y="1792"/>
                    <a:pt x="1800" y="1791"/>
                    <a:pt x="1802" y="1790"/>
                  </a:cubicBezTo>
                  <a:cubicBezTo>
                    <a:pt x="1803" y="1790"/>
                    <a:pt x="1804" y="1789"/>
                    <a:pt x="1805" y="1789"/>
                  </a:cubicBezTo>
                  <a:cubicBezTo>
                    <a:pt x="1806" y="1788"/>
                    <a:pt x="1807" y="1788"/>
                    <a:pt x="1807" y="1788"/>
                  </a:cubicBezTo>
                  <a:cubicBezTo>
                    <a:pt x="1807" y="1788"/>
                    <a:pt x="1806" y="1788"/>
                    <a:pt x="1805" y="1788"/>
                  </a:cubicBezTo>
                  <a:cubicBezTo>
                    <a:pt x="1804" y="1788"/>
                    <a:pt x="1803" y="1788"/>
                    <a:pt x="1801" y="1789"/>
                  </a:cubicBezTo>
                  <a:cubicBezTo>
                    <a:pt x="1800" y="1789"/>
                    <a:pt x="1798" y="1790"/>
                    <a:pt x="1795" y="1791"/>
                  </a:cubicBezTo>
                  <a:cubicBezTo>
                    <a:pt x="1794" y="1791"/>
                    <a:pt x="1793" y="1792"/>
                    <a:pt x="1792" y="1793"/>
                  </a:cubicBezTo>
                  <a:cubicBezTo>
                    <a:pt x="1791" y="1793"/>
                    <a:pt x="1790" y="1794"/>
                    <a:pt x="1789" y="1795"/>
                  </a:cubicBezTo>
                  <a:cubicBezTo>
                    <a:pt x="1786" y="1797"/>
                    <a:pt x="1784" y="1800"/>
                    <a:pt x="1782" y="1803"/>
                  </a:cubicBezTo>
                  <a:cubicBezTo>
                    <a:pt x="1780" y="1805"/>
                    <a:pt x="1779" y="1809"/>
                    <a:pt x="1777" y="1812"/>
                  </a:cubicBezTo>
                  <a:cubicBezTo>
                    <a:pt x="1777" y="1813"/>
                    <a:pt x="1777" y="1813"/>
                    <a:pt x="1777" y="1813"/>
                  </a:cubicBezTo>
                  <a:cubicBezTo>
                    <a:pt x="1777" y="1814"/>
                    <a:pt x="1777" y="1814"/>
                    <a:pt x="1777" y="1814"/>
                  </a:cubicBezTo>
                  <a:cubicBezTo>
                    <a:pt x="1777" y="1814"/>
                    <a:pt x="1777" y="1814"/>
                    <a:pt x="1777" y="1814"/>
                  </a:cubicBezTo>
                  <a:cubicBezTo>
                    <a:pt x="1776" y="1814"/>
                    <a:pt x="1776" y="1814"/>
                    <a:pt x="1776" y="1814"/>
                  </a:cubicBezTo>
                  <a:cubicBezTo>
                    <a:pt x="1776" y="1814"/>
                    <a:pt x="1776" y="1814"/>
                    <a:pt x="1776" y="1814"/>
                  </a:cubicBezTo>
                  <a:cubicBezTo>
                    <a:pt x="1776" y="1815"/>
                    <a:pt x="1776" y="1815"/>
                    <a:pt x="1776" y="1815"/>
                  </a:cubicBezTo>
                  <a:cubicBezTo>
                    <a:pt x="1776" y="1816"/>
                    <a:pt x="1776" y="1817"/>
                    <a:pt x="1775" y="1818"/>
                  </a:cubicBezTo>
                  <a:cubicBezTo>
                    <a:pt x="1775" y="1819"/>
                    <a:pt x="1775" y="1821"/>
                    <a:pt x="1774" y="1823"/>
                  </a:cubicBezTo>
                  <a:cubicBezTo>
                    <a:pt x="1774" y="1827"/>
                    <a:pt x="1773" y="1831"/>
                    <a:pt x="1773" y="1835"/>
                  </a:cubicBezTo>
                  <a:cubicBezTo>
                    <a:pt x="1773" y="1839"/>
                    <a:pt x="1773" y="1842"/>
                    <a:pt x="1773" y="1846"/>
                  </a:cubicBezTo>
                  <a:cubicBezTo>
                    <a:pt x="1773" y="1848"/>
                    <a:pt x="1773" y="1850"/>
                    <a:pt x="1773" y="1851"/>
                  </a:cubicBezTo>
                  <a:cubicBezTo>
                    <a:pt x="1773" y="1853"/>
                    <a:pt x="1773" y="1855"/>
                    <a:pt x="1773" y="1857"/>
                  </a:cubicBezTo>
                  <a:cubicBezTo>
                    <a:pt x="1773" y="1860"/>
                    <a:pt x="1773" y="1863"/>
                    <a:pt x="1773" y="1867"/>
                  </a:cubicBezTo>
                  <a:cubicBezTo>
                    <a:pt x="1773" y="1870"/>
                    <a:pt x="1772" y="1873"/>
                    <a:pt x="1772" y="1875"/>
                  </a:cubicBezTo>
                  <a:cubicBezTo>
                    <a:pt x="1772" y="1876"/>
                    <a:pt x="1771" y="1877"/>
                    <a:pt x="1771" y="1879"/>
                  </a:cubicBezTo>
                  <a:cubicBezTo>
                    <a:pt x="1764" y="1888"/>
                    <a:pt x="1755" y="1897"/>
                    <a:pt x="1743" y="1904"/>
                  </a:cubicBezTo>
                  <a:cubicBezTo>
                    <a:pt x="1699" y="1930"/>
                    <a:pt x="1649" y="1910"/>
                    <a:pt x="1604" y="1887"/>
                  </a:cubicBezTo>
                  <a:cubicBezTo>
                    <a:pt x="1607" y="1887"/>
                    <a:pt x="1610" y="1887"/>
                    <a:pt x="1613" y="1888"/>
                  </a:cubicBezTo>
                  <a:cubicBezTo>
                    <a:pt x="1617" y="1888"/>
                    <a:pt x="1622" y="1888"/>
                    <a:pt x="1627" y="1888"/>
                  </a:cubicBezTo>
                  <a:cubicBezTo>
                    <a:pt x="1632" y="1888"/>
                    <a:pt x="1637" y="1888"/>
                    <a:pt x="1642" y="1887"/>
                  </a:cubicBezTo>
                  <a:cubicBezTo>
                    <a:pt x="1646" y="1886"/>
                    <a:pt x="1651" y="1885"/>
                    <a:pt x="1655" y="1884"/>
                  </a:cubicBezTo>
                  <a:cubicBezTo>
                    <a:pt x="1655" y="1884"/>
                    <a:pt x="1655" y="1884"/>
                    <a:pt x="1655" y="1884"/>
                  </a:cubicBezTo>
                  <a:cubicBezTo>
                    <a:pt x="1656" y="1884"/>
                    <a:pt x="1656" y="1885"/>
                    <a:pt x="1656" y="1885"/>
                  </a:cubicBezTo>
                  <a:cubicBezTo>
                    <a:pt x="1657" y="1885"/>
                    <a:pt x="1659" y="1886"/>
                    <a:pt x="1660" y="1887"/>
                  </a:cubicBezTo>
                  <a:cubicBezTo>
                    <a:pt x="1661" y="1887"/>
                    <a:pt x="1662" y="1887"/>
                    <a:pt x="1663" y="1887"/>
                  </a:cubicBezTo>
                  <a:cubicBezTo>
                    <a:pt x="1663" y="1888"/>
                    <a:pt x="1664" y="1888"/>
                    <a:pt x="1665" y="1888"/>
                  </a:cubicBezTo>
                  <a:cubicBezTo>
                    <a:pt x="1666" y="1889"/>
                    <a:pt x="1667" y="1889"/>
                    <a:pt x="1668" y="1889"/>
                  </a:cubicBezTo>
                  <a:cubicBezTo>
                    <a:pt x="1669" y="1890"/>
                    <a:pt x="1670" y="1890"/>
                    <a:pt x="1671" y="1890"/>
                  </a:cubicBezTo>
                  <a:cubicBezTo>
                    <a:pt x="1672" y="1890"/>
                    <a:pt x="1674" y="1891"/>
                    <a:pt x="1675" y="1891"/>
                  </a:cubicBezTo>
                  <a:cubicBezTo>
                    <a:pt x="1676" y="1891"/>
                    <a:pt x="1677" y="1891"/>
                    <a:pt x="1678" y="1891"/>
                  </a:cubicBezTo>
                  <a:cubicBezTo>
                    <a:pt x="1681" y="1892"/>
                    <a:pt x="1683" y="1892"/>
                    <a:pt x="1686" y="1892"/>
                  </a:cubicBezTo>
                  <a:cubicBezTo>
                    <a:pt x="1688" y="1893"/>
                    <a:pt x="1691" y="1893"/>
                    <a:pt x="1694" y="1893"/>
                  </a:cubicBezTo>
                  <a:cubicBezTo>
                    <a:pt x="1696" y="1892"/>
                    <a:pt x="1699" y="1892"/>
                    <a:pt x="1701" y="1892"/>
                  </a:cubicBezTo>
                  <a:cubicBezTo>
                    <a:pt x="1704" y="1892"/>
                    <a:pt x="1707" y="1891"/>
                    <a:pt x="1709" y="1891"/>
                  </a:cubicBezTo>
                  <a:cubicBezTo>
                    <a:pt x="1710" y="1891"/>
                    <a:pt x="1711" y="1891"/>
                    <a:pt x="1712" y="1890"/>
                  </a:cubicBezTo>
                  <a:cubicBezTo>
                    <a:pt x="1714" y="1890"/>
                    <a:pt x="1715" y="1890"/>
                    <a:pt x="1716" y="1889"/>
                  </a:cubicBezTo>
                  <a:cubicBezTo>
                    <a:pt x="1717" y="1889"/>
                    <a:pt x="1718" y="1889"/>
                    <a:pt x="1719" y="1889"/>
                  </a:cubicBezTo>
                  <a:cubicBezTo>
                    <a:pt x="1720" y="1888"/>
                    <a:pt x="1721" y="1888"/>
                    <a:pt x="1722" y="1888"/>
                  </a:cubicBezTo>
                  <a:cubicBezTo>
                    <a:pt x="1723" y="1887"/>
                    <a:pt x="1724" y="1887"/>
                    <a:pt x="1725" y="1887"/>
                  </a:cubicBezTo>
                  <a:cubicBezTo>
                    <a:pt x="1725" y="1886"/>
                    <a:pt x="1726" y="1886"/>
                    <a:pt x="1727" y="1886"/>
                  </a:cubicBezTo>
                  <a:cubicBezTo>
                    <a:pt x="1728" y="1885"/>
                    <a:pt x="1730" y="1884"/>
                    <a:pt x="1731" y="1884"/>
                  </a:cubicBezTo>
                  <a:cubicBezTo>
                    <a:pt x="1732" y="1883"/>
                    <a:pt x="1732" y="1883"/>
                    <a:pt x="1733" y="1882"/>
                  </a:cubicBezTo>
                  <a:cubicBezTo>
                    <a:pt x="1733" y="1882"/>
                    <a:pt x="1734" y="1882"/>
                    <a:pt x="1734" y="1882"/>
                  </a:cubicBezTo>
                  <a:cubicBezTo>
                    <a:pt x="1734" y="1882"/>
                    <a:pt x="1733" y="1882"/>
                    <a:pt x="1733" y="1882"/>
                  </a:cubicBezTo>
                  <a:cubicBezTo>
                    <a:pt x="1732" y="1882"/>
                    <a:pt x="1731" y="1882"/>
                    <a:pt x="1730" y="1882"/>
                  </a:cubicBezTo>
                  <a:cubicBezTo>
                    <a:pt x="1730" y="1882"/>
                    <a:pt x="1729" y="1882"/>
                    <a:pt x="1728" y="1882"/>
                  </a:cubicBezTo>
                  <a:cubicBezTo>
                    <a:pt x="1728" y="1882"/>
                    <a:pt x="1727" y="1883"/>
                    <a:pt x="1726" y="1883"/>
                  </a:cubicBezTo>
                  <a:cubicBezTo>
                    <a:pt x="1725" y="1883"/>
                    <a:pt x="1724" y="1883"/>
                    <a:pt x="1724" y="1883"/>
                  </a:cubicBezTo>
                  <a:cubicBezTo>
                    <a:pt x="1723" y="1883"/>
                    <a:pt x="1722" y="1883"/>
                    <a:pt x="1721" y="1883"/>
                  </a:cubicBezTo>
                  <a:cubicBezTo>
                    <a:pt x="1719" y="1883"/>
                    <a:pt x="1717" y="1883"/>
                    <a:pt x="1715" y="1884"/>
                  </a:cubicBezTo>
                  <a:cubicBezTo>
                    <a:pt x="1714" y="1884"/>
                    <a:pt x="1714" y="1884"/>
                    <a:pt x="1713" y="1884"/>
                  </a:cubicBezTo>
                  <a:cubicBezTo>
                    <a:pt x="1713" y="1884"/>
                    <a:pt x="1712" y="1884"/>
                    <a:pt x="1712" y="1884"/>
                  </a:cubicBezTo>
                  <a:cubicBezTo>
                    <a:pt x="1710" y="1884"/>
                    <a:pt x="1709" y="1884"/>
                    <a:pt x="1708" y="1884"/>
                  </a:cubicBezTo>
                  <a:cubicBezTo>
                    <a:pt x="1707" y="1884"/>
                    <a:pt x="1706" y="1884"/>
                    <a:pt x="1705" y="1884"/>
                  </a:cubicBezTo>
                  <a:cubicBezTo>
                    <a:pt x="1703" y="1884"/>
                    <a:pt x="1702" y="1884"/>
                    <a:pt x="1701" y="1884"/>
                  </a:cubicBezTo>
                  <a:cubicBezTo>
                    <a:pt x="1698" y="1885"/>
                    <a:pt x="1696" y="1885"/>
                    <a:pt x="1694" y="1885"/>
                  </a:cubicBezTo>
                  <a:cubicBezTo>
                    <a:pt x="1691" y="1885"/>
                    <a:pt x="1689" y="1885"/>
                    <a:pt x="1686" y="1885"/>
                  </a:cubicBezTo>
                  <a:cubicBezTo>
                    <a:pt x="1685" y="1885"/>
                    <a:pt x="1684" y="1885"/>
                    <a:pt x="1682" y="1885"/>
                  </a:cubicBezTo>
                  <a:cubicBezTo>
                    <a:pt x="1681" y="1885"/>
                    <a:pt x="1680" y="1885"/>
                    <a:pt x="1679" y="1885"/>
                  </a:cubicBezTo>
                  <a:cubicBezTo>
                    <a:pt x="1678" y="1884"/>
                    <a:pt x="1677" y="1884"/>
                    <a:pt x="1676" y="1884"/>
                  </a:cubicBezTo>
                  <a:cubicBezTo>
                    <a:pt x="1675" y="1884"/>
                    <a:pt x="1674" y="1884"/>
                    <a:pt x="1674" y="1884"/>
                  </a:cubicBezTo>
                  <a:cubicBezTo>
                    <a:pt x="1673" y="1884"/>
                    <a:pt x="1673" y="1884"/>
                    <a:pt x="1672" y="1884"/>
                  </a:cubicBezTo>
                  <a:cubicBezTo>
                    <a:pt x="1671" y="1884"/>
                    <a:pt x="1670" y="1884"/>
                    <a:pt x="1669" y="1884"/>
                  </a:cubicBezTo>
                  <a:cubicBezTo>
                    <a:pt x="1668" y="1884"/>
                    <a:pt x="1667" y="1884"/>
                    <a:pt x="1666" y="1884"/>
                  </a:cubicBezTo>
                  <a:cubicBezTo>
                    <a:pt x="1665" y="1884"/>
                    <a:pt x="1664" y="1884"/>
                    <a:pt x="1663" y="1884"/>
                  </a:cubicBezTo>
                  <a:cubicBezTo>
                    <a:pt x="1663" y="1884"/>
                    <a:pt x="1662" y="1884"/>
                    <a:pt x="1661" y="1884"/>
                  </a:cubicBezTo>
                  <a:cubicBezTo>
                    <a:pt x="1660" y="1884"/>
                    <a:pt x="1659" y="1883"/>
                    <a:pt x="1659" y="1883"/>
                  </a:cubicBezTo>
                  <a:cubicBezTo>
                    <a:pt x="1659" y="1883"/>
                    <a:pt x="1659" y="1883"/>
                    <a:pt x="1659" y="1883"/>
                  </a:cubicBezTo>
                  <a:cubicBezTo>
                    <a:pt x="1660" y="1883"/>
                    <a:pt x="1661" y="1883"/>
                    <a:pt x="1662" y="1883"/>
                  </a:cubicBezTo>
                  <a:cubicBezTo>
                    <a:pt x="1663" y="1882"/>
                    <a:pt x="1664" y="1882"/>
                    <a:pt x="1665" y="1882"/>
                  </a:cubicBezTo>
                  <a:cubicBezTo>
                    <a:pt x="1666" y="1881"/>
                    <a:pt x="1667" y="1881"/>
                    <a:pt x="1668" y="1881"/>
                  </a:cubicBezTo>
                  <a:cubicBezTo>
                    <a:pt x="1670" y="1880"/>
                    <a:pt x="1672" y="1879"/>
                    <a:pt x="1673" y="1879"/>
                  </a:cubicBezTo>
                  <a:cubicBezTo>
                    <a:pt x="1674" y="1878"/>
                    <a:pt x="1675" y="1878"/>
                    <a:pt x="1676" y="1877"/>
                  </a:cubicBezTo>
                  <a:cubicBezTo>
                    <a:pt x="1677" y="1877"/>
                    <a:pt x="1678" y="1877"/>
                    <a:pt x="1679" y="1876"/>
                  </a:cubicBezTo>
                  <a:cubicBezTo>
                    <a:pt x="1680" y="1876"/>
                    <a:pt x="1682" y="1875"/>
                    <a:pt x="1683" y="1874"/>
                  </a:cubicBezTo>
                  <a:cubicBezTo>
                    <a:pt x="1685" y="1873"/>
                    <a:pt x="1686" y="1873"/>
                    <a:pt x="1687" y="1872"/>
                  </a:cubicBezTo>
                  <a:cubicBezTo>
                    <a:pt x="1689" y="1871"/>
                    <a:pt x="1690" y="1871"/>
                    <a:pt x="1691" y="1870"/>
                  </a:cubicBezTo>
                  <a:cubicBezTo>
                    <a:pt x="1692" y="1869"/>
                    <a:pt x="1693" y="1869"/>
                    <a:pt x="1694" y="1868"/>
                  </a:cubicBezTo>
                  <a:cubicBezTo>
                    <a:pt x="1696" y="1867"/>
                    <a:pt x="1697" y="1866"/>
                    <a:pt x="1698" y="1865"/>
                  </a:cubicBezTo>
                  <a:cubicBezTo>
                    <a:pt x="1699" y="1865"/>
                    <a:pt x="1699" y="1864"/>
                    <a:pt x="1699" y="1864"/>
                  </a:cubicBezTo>
                  <a:cubicBezTo>
                    <a:pt x="1699" y="1864"/>
                    <a:pt x="1699" y="1865"/>
                    <a:pt x="1698" y="1865"/>
                  </a:cubicBezTo>
                  <a:cubicBezTo>
                    <a:pt x="1697" y="1865"/>
                    <a:pt x="1695" y="1866"/>
                    <a:pt x="1693" y="1867"/>
                  </a:cubicBezTo>
                  <a:cubicBezTo>
                    <a:pt x="1692" y="1867"/>
                    <a:pt x="1691" y="1867"/>
                    <a:pt x="1690" y="1868"/>
                  </a:cubicBezTo>
                  <a:cubicBezTo>
                    <a:pt x="1689" y="1868"/>
                    <a:pt x="1688" y="1869"/>
                    <a:pt x="1686" y="1869"/>
                  </a:cubicBezTo>
                  <a:cubicBezTo>
                    <a:pt x="1685" y="1870"/>
                    <a:pt x="1683" y="1870"/>
                    <a:pt x="1682" y="1871"/>
                  </a:cubicBezTo>
                  <a:cubicBezTo>
                    <a:pt x="1680" y="1871"/>
                    <a:pt x="1679" y="1872"/>
                    <a:pt x="1677" y="1872"/>
                  </a:cubicBezTo>
                  <a:cubicBezTo>
                    <a:pt x="1675" y="1872"/>
                    <a:pt x="1674" y="1873"/>
                    <a:pt x="1672" y="1874"/>
                  </a:cubicBezTo>
                  <a:cubicBezTo>
                    <a:pt x="1670" y="1874"/>
                    <a:pt x="1668" y="1874"/>
                    <a:pt x="1666" y="1875"/>
                  </a:cubicBezTo>
                  <a:cubicBezTo>
                    <a:pt x="1665" y="1875"/>
                    <a:pt x="1664" y="1875"/>
                    <a:pt x="1663" y="1876"/>
                  </a:cubicBezTo>
                  <a:cubicBezTo>
                    <a:pt x="1662" y="1876"/>
                    <a:pt x="1661" y="1876"/>
                    <a:pt x="1660" y="1876"/>
                  </a:cubicBezTo>
                  <a:cubicBezTo>
                    <a:pt x="1658" y="1877"/>
                    <a:pt x="1656" y="1877"/>
                    <a:pt x="1654" y="1877"/>
                  </a:cubicBezTo>
                  <a:cubicBezTo>
                    <a:pt x="1652" y="1878"/>
                    <a:pt x="1650" y="1878"/>
                    <a:pt x="1647" y="1878"/>
                  </a:cubicBezTo>
                  <a:cubicBezTo>
                    <a:pt x="1646" y="1879"/>
                    <a:pt x="1645" y="1879"/>
                    <a:pt x="1644" y="1879"/>
                  </a:cubicBezTo>
                  <a:cubicBezTo>
                    <a:pt x="1643" y="1879"/>
                    <a:pt x="1642" y="1879"/>
                    <a:pt x="1641" y="1879"/>
                  </a:cubicBezTo>
                  <a:cubicBezTo>
                    <a:pt x="1636" y="1880"/>
                    <a:pt x="1632" y="1880"/>
                    <a:pt x="1627" y="1880"/>
                  </a:cubicBezTo>
                  <a:cubicBezTo>
                    <a:pt x="1622" y="1880"/>
                    <a:pt x="1618" y="1880"/>
                    <a:pt x="1613" y="1880"/>
                  </a:cubicBezTo>
                  <a:cubicBezTo>
                    <a:pt x="1612" y="1880"/>
                    <a:pt x="1611" y="1880"/>
                    <a:pt x="1610" y="1880"/>
                  </a:cubicBezTo>
                  <a:cubicBezTo>
                    <a:pt x="1609" y="1880"/>
                    <a:pt x="1608" y="1880"/>
                    <a:pt x="1606" y="1880"/>
                  </a:cubicBezTo>
                  <a:cubicBezTo>
                    <a:pt x="1604" y="1879"/>
                    <a:pt x="1602" y="1879"/>
                    <a:pt x="1600" y="1879"/>
                  </a:cubicBezTo>
                  <a:cubicBezTo>
                    <a:pt x="1598" y="1879"/>
                    <a:pt x="1596" y="1878"/>
                    <a:pt x="1593" y="1878"/>
                  </a:cubicBezTo>
                  <a:cubicBezTo>
                    <a:pt x="1592" y="1878"/>
                    <a:pt x="1591" y="1878"/>
                    <a:pt x="1590" y="1878"/>
                  </a:cubicBezTo>
                  <a:cubicBezTo>
                    <a:pt x="1590" y="1878"/>
                    <a:pt x="1590" y="1878"/>
                    <a:pt x="1589" y="1878"/>
                  </a:cubicBezTo>
                  <a:cubicBezTo>
                    <a:pt x="1590" y="1878"/>
                    <a:pt x="1590" y="1878"/>
                    <a:pt x="1590" y="1878"/>
                  </a:cubicBezTo>
                  <a:cubicBezTo>
                    <a:pt x="1592" y="1878"/>
                    <a:pt x="1593" y="1878"/>
                    <a:pt x="1594" y="1878"/>
                  </a:cubicBezTo>
                  <a:cubicBezTo>
                    <a:pt x="1596" y="1878"/>
                    <a:pt x="1598" y="1878"/>
                    <a:pt x="1599" y="1877"/>
                  </a:cubicBezTo>
                  <a:cubicBezTo>
                    <a:pt x="1601" y="1877"/>
                    <a:pt x="1603" y="1877"/>
                    <a:pt x="1605" y="1877"/>
                  </a:cubicBezTo>
                  <a:cubicBezTo>
                    <a:pt x="1608" y="1876"/>
                    <a:pt x="1612" y="1876"/>
                    <a:pt x="1617" y="1875"/>
                  </a:cubicBezTo>
                  <a:cubicBezTo>
                    <a:pt x="1621" y="1874"/>
                    <a:pt x="1625" y="1873"/>
                    <a:pt x="1630" y="1871"/>
                  </a:cubicBezTo>
                  <a:cubicBezTo>
                    <a:pt x="1631" y="1871"/>
                    <a:pt x="1632" y="1871"/>
                    <a:pt x="1633" y="1870"/>
                  </a:cubicBezTo>
                  <a:cubicBezTo>
                    <a:pt x="1634" y="1870"/>
                    <a:pt x="1635" y="1870"/>
                    <a:pt x="1637" y="1869"/>
                  </a:cubicBezTo>
                  <a:cubicBezTo>
                    <a:pt x="1639" y="1868"/>
                    <a:pt x="1641" y="1868"/>
                    <a:pt x="1643" y="1867"/>
                  </a:cubicBezTo>
                  <a:cubicBezTo>
                    <a:pt x="1648" y="1865"/>
                    <a:pt x="1653" y="1863"/>
                    <a:pt x="1657" y="1861"/>
                  </a:cubicBezTo>
                  <a:cubicBezTo>
                    <a:pt x="1662" y="1860"/>
                    <a:pt x="1666" y="1858"/>
                    <a:pt x="1671" y="1856"/>
                  </a:cubicBezTo>
                  <a:cubicBezTo>
                    <a:pt x="1675" y="1854"/>
                    <a:pt x="1680" y="1852"/>
                    <a:pt x="1684" y="1851"/>
                  </a:cubicBezTo>
                  <a:cubicBezTo>
                    <a:pt x="1688" y="1849"/>
                    <a:pt x="1692" y="1848"/>
                    <a:pt x="1696" y="1846"/>
                  </a:cubicBezTo>
                  <a:cubicBezTo>
                    <a:pt x="1700" y="1845"/>
                    <a:pt x="1704" y="1844"/>
                    <a:pt x="1707" y="1843"/>
                  </a:cubicBezTo>
                  <a:cubicBezTo>
                    <a:pt x="1708" y="1843"/>
                    <a:pt x="1709" y="1843"/>
                    <a:pt x="1709" y="1843"/>
                  </a:cubicBezTo>
                  <a:cubicBezTo>
                    <a:pt x="1710" y="1843"/>
                    <a:pt x="1710" y="1843"/>
                    <a:pt x="1710" y="1843"/>
                  </a:cubicBezTo>
                  <a:cubicBezTo>
                    <a:pt x="1711" y="1844"/>
                    <a:pt x="1712" y="1845"/>
                    <a:pt x="1712" y="1845"/>
                  </a:cubicBezTo>
                  <a:cubicBezTo>
                    <a:pt x="1713" y="1846"/>
                    <a:pt x="1714" y="1847"/>
                    <a:pt x="1715" y="1847"/>
                  </a:cubicBezTo>
                  <a:cubicBezTo>
                    <a:pt x="1716" y="1848"/>
                    <a:pt x="1717" y="1849"/>
                    <a:pt x="1719" y="1849"/>
                  </a:cubicBezTo>
                  <a:cubicBezTo>
                    <a:pt x="1720" y="1850"/>
                    <a:pt x="1721" y="1851"/>
                    <a:pt x="1723" y="1851"/>
                  </a:cubicBezTo>
                  <a:cubicBezTo>
                    <a:pt x="1723" y="1852"/>
                    <a:pt x="1724" y="1852"/>
                    <a:pt x="1725" y="1852"/>
                  </a:cubicBezTo>
                  <a:cubicBezTo>
                    <a:pt x="1725" y="1853"/>
                    <a:pt x="1726" y="1853"/>
                    <a:pt x="1727" y="1853"/>
                  </a:cubicBezTo>
                  <a:cubicBezTo>
                    <a:pt x="1729" y="1854"/>
                    <a:pt x="1730" y="1854"/>
                    <a:pt x="1732" y="1855"/>
                  </a:cubicBezTo>
                  <a:cubicBezTo>
                    <a:pt x="1733" y="1855"/>
                    <a:pt x="1735" y="1856"/>
                    <a:pt x="1736" y="1856"/>
                  </a:cubicBezTo>
                  <a:cubicBezTo>
                    <a:pt x="1737" y="1856"/>
                    <a:pt x="1738" y="1856"/>
                    <a:pt x="1739" y="1856"/>
                  </a:cubicBezTo>
                  <a:cubicBezTo>
                    <a:pt x="1740" y="1857"/>
                    <a:pt x="1740" y="1857"/>
                    <a:pt x="1741" y="1857"/>
                  </a:cubicBezTo>
                  <a:cubicBezTo>
                    <a:pt x="1743" y="1857"/>
                    <a:pt x="1744" y="1857"/>
                    <a:pt x="1746" y="1857"/>
                  </a:cubicBezTo>
                  <a:cubicBezTo>
                    <a:pt x="1747" y="1857"/>
                    <a:pt x="1748" y="1857"/>
                    <a:pt x="1750" y="1857"/>
                  </a:cubicBezTo>
                  <a:cubicBezTo>
                    <a:pt x="1751" y="1857"/>
                    <a:pt x="1752" y="1857"/>
                    <a:pt x="1753" y="1857"/>
                  </a:cubicBezTo>
                  <a:cubicBezTo>
                    <a:pt x="1754" y="1857"/>
                    <a:pt x="1755" y="1857"/>
                    <a:pt x="1756" y="1857"/>
                  </a:cubicBezTo>
                  <a:cubicBezTo>
                    <a:pt x="1757" y="1856"/>
                    <a:pt x="1757" y="1856"/>
                    <a:pt x="1757" y="1856"/>
                  </a:cubicBezTo>
                  <a:cubicBezTo>
                    <a:pt x="1758" y="1856"/>
                    <a:pt x="1758" y="1856"/>
                    <a:pt x="1758" y="1856"/>
                  </a:cubicBezTo>
                  <a:cubicBezTo>
                    <a:pt x="1758" y="1856"/>
                    <a:pt x="1758" y="1856"/>
                    <a:pt x="1758" y="1856"/>
                  </a:cubicBezTo>
                  <a:cubicBezTo>
                    <a:pt x="1757" y="1856"/>
                    <a:pt x="1757" y="1855"/>
                    <a:pt x="1756" y="1855"/>
                  </a:cubicBezTo>
                  <a:cubicBezTo>
                    <a:pt x="1755" y="1855"/>
                    <a:pt x="1754" y="1854"/>
                    <a:pt x="1754" y="1854"/>
                  </a:cubicBezTo>
                  <a:cubicBezTo>
                    <a:pt x="1753" y="1854"/>
                    <a:pt x="1752" y="1853"/>
                    <a:pt x="1750" y="1853"/>
                  </a:cubicBezTo>
                  <a:cubicBezTo>
                    <a:pt x="1749" y="1852"/>
                    <a:pt x="1748" y="1852"/>
                    <a:pt x="1747" y="1851"/>
                  </a:cubicBezTo>
                  <a:cubicBezTo>
                    <a:pt x="1745" y="1851"/>
                    <a:pt x="1744" y="1850"/>
                    <a:pt x="1743" y="1850"/>
                  </a:cubicBezTo>
                  <a:cubicBezTo>
                    <a:pt x="1742" y="1850"/>
                    <a:pt x="1741" y="1849"/>
                    <a:pt x="1741" y="1849"/>
                  </a:cubicBezTo>
                  <a:cubicBezTo>
                    <a:pt x="1740" y="1849"/>
                    <a:pt x="1739" y="1849"/>
                    <a:pt x="1738" y="1849"/>
                  </a:cubicBezTo>
                  <a:cubicBezTo>
                    <a:pt x="1737" y="1848"/>
                    <a:pt x="1735" y="1848"/>
                    <a:pt x="1734" y="1847"/>
                  </a:cubicBezTo>
                  <a:cubicBezTo>
                    <a:pt x="1732" y="1847"/>
                    <a:pt x="1731" y="1846"/>
                    <a:pt x="1729" y="1846"/>
                  </a:cubicBezTo>
                  <a:cubicBezTo>
                    <a:pt x="1729" y="1846"/>
                    <a:pt x="1728" y="1846"/>
                    <a:pt x="1727" y="1845"/>
                  </a:cubicBezTo>
                  <a:cubicBezTo>
                    <a:pt x="1726" y="1845"/>
                    <a:pt x="1726" y="1845"/>
                    <a:pt x="1725" y="1845"/>
                  </a:cubicBezTo>
                  <a:cubicBezTo>
                    <a:pt x="1723" y="1844"/>
                    <a:pt x="1722" y="1844"/>
                    <a:pt x="1721" y="1844"/>
                  </a:cubicBezTo>
                  <a:cubicBezTo>
                    <a:pt x="1719" y="1844"/>
                    <a:pt x="1718" y="1843"/>
                    <a:pt x="1717" y="1843"/>
                  </a:cubicBezTo>
                  <a:cubicBezTo>
                    <a:pt x="1716" y="1843"/>
                    <a:pt x="1715" y="1843"/>
                    <a:pt x="1714" y="1842"/>
                  </a:cubicBezTo>
                  <a:cubicBezTo>
                    <a:pt x="1713" y="1842"/>
                    <a:pt x="1712" y="1842"/>
                    <a:pt x="1712" y="1842"/>
                  </a:cubicBezTo>
                  <a:cubicBezTo>
                    <a:pt x="1712" y="1842"/>
                    <a:pt x="1712" y="1842"/>
                    <a:pt x="1712" y="1842"/>
                  </a:cubicBezTo>
                  <a:cubicBezTo>
                    <a:pt x="1714" y="1842"/>
                    <a:pt x="1716" y="1841"/>
                    <a:pt x="1717" y="1841"/>
                  </a:cubicBezTo>
                  <a:cubicBezTo>
                    <a:pt x="1719" y="1841"/>
                    <a:pt x="1720" y="1840"/>
                    <a:pt x="1721" y="1840"/>
                  </a:cubicBezTo>
                  <a:cubicBezTo>
                    <a:pt x="1722" y="1840"/>
                    <a:pt x="1724" y="1840"/>
                    <a:pt x="1725" y="1840"/>
                  </a:cubicBezTo>
                  <a:cubicBezTo>
                    <a:pt x="1727" y="1839"/>
                    <a:pt x="1729" y="1839"/>
                    <a:pt x="1730" y="1839"/>
                  </a:cubicBezTo>
                  <a:cubicBezTo>
                    <a:pt x="1731" y="1839"/>
                    <a:pt x="1731" y="1839"/>
                    <a:pt x="1731" y="1839"/>
                  </a:cubicBezTo>
                  <a:cubicBezTo>
                    <a:pt x="1731" y="1839"/>
                    <a:pt x="1731" y="1839"/>
                    <a:pt x="1730" y="1839"/>
                  </a:cubicBezTo>
                  <a:cubicBezTo>
                    <a:pt x="1729" y="1839"/>
                    <a:pt x="1727" y="1838"/>
                    <a:pt x="1725" y="1838"/>
                  </a:cubicBezTo>
                  <a:cubicBezTo>
                    <a:pt x="1724" y="1838"/>
                    <a:pt x="1722" y="1838"/>
                    <a:pt x="1721" y="1838"/>
                  </a:cubicBezTo>
                  <a:cubicBezTo>
                    <a:pt x="1720" y="1838"/>
                    <a:pt x="1718" y="1838"/>
                    <a:pt x="1717" y="1838"/>
                  </a:cubicBezTo>
                  <a:cubicBezTo>
                    <a:pt x="1715" y="1838"/>
                    <a:pt x="1714" y="1838"/>
                    <a:pt x="1712" y="1838"/>
                  </a:cubicBezTo>
                  <a:cubicBezTo>
                    <a:pt x="1710" y="1838"/>
                    <a:pt x="1708" y="1838"/>
                    <a:pt x="1707" y="1839"/>
                  </a:cubicBezTo>
                  <a:cubicBezTo>
                    <a:pt x="1703" y="1839"/>
                    <a:pt x="1699" y="1840"/>
                    <a:pt x="1695" y="1841"/>
                  </a:cubicBezTo>
                  <a:cubicBezTo>
                    <a:pt x="1690" y="1842"/>
                    <a:pt x="1686" y="1843"/>
                    <a:pt x="1682" y="1844"/>
                  </a:cubicBezTo>
                  <a:cubicBezTo>
                    <a:pt x="1679" y="1845"/>
                    <a:pt x="1677" y="1846"/>
                    <a:pt x="1675" y="1846"/>
                  </a:cubicBezTo>
                  <a:cubicBezTo>
                    <a:pt x="1672" y="1847"/>
                    <a:pt x="1670" y="1848"/>
                    <a:pt x="1668" y="1849"/>
                  </a:cubicBezTo>
                  <a:cubicBezTo>
                    <a:pt x="1663" y="1850"/>
                    <a:pt x="1659" y="1852"/>
                    <a:pt x="1654" y="1854"/>
                  </a:cubicBezTo>
                  <a:cubicBezTo>
                    <a:pt x="1650" y="1856"/>
                    <a:pt x="1645" y="1858"/>
                    <a:pt x="1641" y="1860"/>
                  </a:cubicBezTo>
                  <a:cubicBezTo>
                    <a:pt x="1636" y="1861"/>
                    <a:pt x="1632" y="1863"/>
                    <a:pt x="1627" y="1865"/>
                  </a:cubicBezTo>
                  <a:cubicBezTo>
                    <a:pt x="1623" y="1866"/>
                    <a:pt x="1619" y="1868"/>
                    <a:pt x="1615" y="1869"/>
                  </a:cubicBezTo>
                  <a:cubicBezTo>
                    <a:pt x="1611" y="1870"/>
                    <a:pt x="1607" y="1871"/>
                    <a:pt x="1604" y="1872"/>
                  </a:cubicBezTo>
                  <a:cubicBezTo>
                    <a:pt x="1602" y="1873"/>
                    <a:pt x="1600" y="1873"/>
                    <a:pt x="1599" y="1874"/>
                  </a:cubicBezTo>
                  <a:cubicBezTo>
                    <a:pt x="1597" y="1874"/>
                    <a:pt x="1596" y="1874"/>
                    <a:pt x="1594" y="1875"/>
                  </a:cubicBezTo>
                  <a:cubicBezTo>
                    <a:pt x="1593" y="1875"/>
                    <a:pt x="1591" y="1875"/>
                    <a:pt x="1590" y="1875"/>
                  </a:cubicBezTo>
                  <a:cubicBezTo>
                    <a:pt x="1589" y="1876"/>
                    <a:pt x="1588" y="1876"/>
                    <a:pt x="1587" y="1876"/>
                  </a:cubicBezTo>
                  <a:cubicBezTo>
                    <a:pt x="1585" y="1876"/>
                    <a:pt x="1584" y="1876"/>
                    <a:pt x="1584" y="1876"/>
                  </a:cubicBezTo>
                  <a:cubicBezTo>
                    <a:pt x="1576" y="1872"/>
                    <a:pt x="1569" y="1869"/>
                    <a:pt x="1562" y="1866"/>
                  </a:cubicBezTo>
                  <a:cubicBezTo>
                    <a:pt x="1533" y="1851"/>
                    <a:pt x="1510" y="1840"/>
                    <a:pt x="1488" y="1830"/>
                  </a:cubicBezTo>
                  <a:cubicBezTo>
                    <a:pt x="1426" y="1802"/>
                    <a:pt x="1372" y="1776"/>
                    <a:pt x="1329" y="1717"/>
                  </a:cubicBezTo>
                  <a:cubicBezTo>
                    <a:pt x="1272" y="1638"/>
                    <a:pt x="1260" y="1544"/>
                    <a:pt x="1229" y="1455"/>
                  </a:cubicBezTo>
                  <a:cubicBezTo>
                    <a:pt x="1196" y="1360"/>
                    <a:pt x="1289" y="1274"/>
                    <a:pt x="1366" y="1257"/>
                  </a:cubicBezTo>
                  <a:cubicBezTo>
                    <a:pt x="1392" y="1251"/>
                    <a:pt x="1415" y="1246"/>
                    <a:pt x="1437" y="1240"/>
                  </a:cubicBezTo>
                  <a:cubicBezTo>
                    <a:pt x="1438" y="1240"/>
                    <a:pt x="1440" y="1241"/>
                    <a:pt x="1442" y="1241"/>
                  </a:cubicBezTo>
                  <a:cubicBezTo>
                    <a:pt x="1447" y="1243"/>
                    <a:pt x="1452" y="1245"/>
                    <a:pt x="1457" y="1246"/>
                  </a:cubicBezTo>
                  <a:cubicBezTo>
                    <a:pt x="1460" y="1247"/>
                    <a:pt x="1463" y="1248"/>
                    <a:pt x="1466" y="1248"/>
                  </a:cubicBezTo>
                  <a:cubicBezTo>
                    <a:pt x="1466" y="1249"/>
                    <a:pt x="1466" y="1249"/>
                    <a:pt x="1466" y="1250"/>
                  </a:cubicBezTo>
                  <a:cubicBezTo>
                    <a:pt x="1467" y="1250"/>
                    <a:pt x="1467" y="1251"/>
                    <a:pt x="1467" y="1251"/>
                  </a:cubicBezTo>
                  <a:cubicBezTo>
                    <a:pt x="1467" y="1251"/>
                    <a:pt x="1467" y="1252"/>
                    <a:pt x="1467" y="1252"/>
                  </a:cubicBezTo>
                  <a:cubicBezTo>
                    <a:pt x="1467" y="1252"/>
                    <a:pt x="1468" y="1253"/>
                    <a:pt x="1468" y="1253"/>
                  </a:cubicBezTo>
                  <a:cubicBezTo>
                    <a:pt x="1468" y="1253"/>
                    <a:pt x="1468" y="1253"/>
                    <a:pt x="1468" y="1253"/>
                  </a:cubicBezTo>
                  <a:cubicBezTo>
                    <a:pt x="1468" y="1254"/>
                    <a:pt x="1469" y="1255"/>
                    <a:pt x="1469" y="1255"/>
                  </a:cubicBezTo>
                  <a:cubicBezTo>
                    <a:pt x="1470" y="1256"/>
                    <a:pt x="1470" y="1257"/>
                    <a:pt x="1471" y="1258"/>
                  </a:cubicBezTo>
                  <a:cubicBezTo>
                    <a:pt x="1471" y="1259"/>
                    <a:pt x="1472" y="1260"/>
                    <a:pt x="1472" y="1261"/>
                  </a:cubicBezTo>
                  <a:cubicBezTo>
                    <a:pt x="1472" y="1262"/>
                    <a:pt x="1473" y="1263"/>
                    <a:pt x="1473" y="1263"/>
                  </a:cubicBezTo>
                  <a:cubicBezTo>
                    <a:pt x="1474" y="1264"/>
                    <a:pt x="1474" y="1265"/>
                    <a:pt x="1474" y="1266"/>
                  </a:cubicBezTo>
                  <a:cubicBezTo>
                    <a:pt x="1474" y="1267"/>
                    <a:pt x="1474" y="1267"/>
                    <a:pt x="1474" y="1267"/>
                  </a:cubicBezTo>
                  <a:cubicBezTo>
                    <a:pt x="1459" y="1283"/>
                    <a:pt x="1466" y="1292"/>
                    <a:pt x="1488" y="1295"/>
                  </a:cubicBezTo>
                  <a:cubicBezTo>
                    <a:pt x="1489" y="1284"/>
                    <a:pt x="1495" y="1269"/>
                    <a:pt x="1477" y="1266"/>
                  </a:cubicBezTo>
                  <a:cubicBezTo>
                    <a:pt x="1477" y="1265"/>
                    <a:pt x="1477" y="1265"/>
                    <a:pt x="1477" y="1265"/>
                  </a:cubicBezTo>
                  <a:cubicBezTo>
                    <a:pt x="1477" y="1265"/>
                    <a:pt x="1477" y="1265"/>
                    <a:pt x="1477" y="1265"/>
                  </a:cubicBezTo>
                  <a:cubicBezTo>
                    <a:pt x="1477" y="1264"/>
                    <a:pt x="1476" y="1263"/>
                    <a:pt x="1476" y="1262"/>
                  </a:cubicBezTo>
                  <a:cubicBezTo>
                    <a:pt x="1476" y="1261"/>
                    <a:pt x="1475" y="1260"/>
                    <a:pt x="1475" y="1259"/>
                  </a:cubicBezTo>
                  <a:cubicBezTo>
                    <a:pt x="1474" y="1258"/>
                    <a:pt x="1474" y="1257"/>
                    <a:pt x="1473" y="1257"/>
                  </a:cubicBezTo>
                  <a:cubicBezTo>
                    <a:pt x="1473" y="1256"/>
                    <a:pt x="1473" y="1255"/>
                    <a:pt x="1472" y="1254"/>
                  </a:cubicBezTo>
                  <a:cubicBezTo>
                    <a:pt x="1472" y="1253"/>
                    <a:pt x="1471" y="1252"/>
                    <a:pt x="1471" y="1252"/>
                  </a:cubicBezTo>
                  <a:cubicBezTo>
                    <a:pt x="1470" y="1251"/>
                    <a:pt x="1470" y="1251"/>
                    <a:pt x="1470" y="1251"/>
                  </a:cubicBezTo>
                  <a:cubicBezTo>
                    <a:pt x="1470" y="1251"/>
                    <a:pt x="1470" y="1251"/>
                    <a:pt x="1470" y="1251"/>
                  </a:cubicBezTo>
                  <a:cubicBezTo>
                    <a:pt x="1470" y="1250"/>
                    <a:pt x="1469" y="1250"/>
                    <a:pt x="1469" y="1250"/>
                  </a:cubicBezTo>
                  <a:cubicBezTo>
                    <a:pt x="1468" y="1249"/>
                    <a:pt x="1468" y="1249"/>
                    <a:pt x="1467" y="1249"/>
                  </a:cubicBezTo>
                  <a:cubicBezTo>
                    <a:pt x="1467" y="1249"/>
                    <a:pt x="1467" y="1249"/>
                    <a:pt x="1467" y="1248"/>
                  </a:cubicBezTo>
                  <a:cubicBezTo>
                    <a:pt x="1469" y="1249"/>
                    <a:pt x="1472" y="1249"/>
                    <a:pt x="1474" y="1249"/>
                  </a:cubicBezTo>
                  <a:cubicBezTo>
                    <a:pt x="1476" y="1249"/>
                    <a:pt x="1477" y="1249"/>
                    <a:pt x="1478" y="1249"/>
                  </a:cubicBezTo>
                  <a:cubicBezTo>
                    <a:pt x="1479" y="1249"/>
                    <a:pt x="1479" y="1249"/>
                    <a:pt x="1479" y="1249"/>
                  </a:cubicBezTo>
                  <a:cubicBezTo>
                    <a:pt x="1480" y="1249"/>
                    <a:pt x="1480" y="1249"/>
                    <a:pt x="1480" y="1249"/>
                  </a:cubicBezTo>
                  <a:cubicBezTo>
                    <a:pt x="1481" y="1249"/>
                    <a:pt x="1481" y="1249"/>
                    <a:pt x="1481" y="1249"/>
                  </a:cubicBezTo>
                  <a:cubicBezTo>
                    <a:pt x="1481" y="1249"/>
                    <a:pt x="1482" y="1249"/>
                    <a:pt x="1483" y="1249"/>
                  </a:cubicBezTo>
                  <a:cubicBezTo>
                    <a:pt x="1486" y="1249"/>
                    <a:pt x="1488" y="1248"/>
                    <a:pt x="1491" y="1247"/>
                  </a:cubicBezTo>
                  <a:cubicBezTo>
                    <a:pt x="1493" y="1247"/>
                    <a:pt x="1494" y="1246"/>
                    <a:pt x="1495" y="1246"/>
                  </a:cubicBezTo>
                  <a:cubicBezTo>
                    <a:pt x="1496" y="1246"/>
                    <a:pt x="1496" y="1246"/>
                    <a:pt x="1496" y="1247"/>
                  </a:cubicBezTo>
                  <a:cubicBezTo>
                    <a:pt x="1497" y="1247"/>
                    <a:pt x="1497" y="1247"/>
                    <a:pt x="1498" y="1248"/>
                  </a:cubicBezTo>
                  <a:cubicBezTo>
                    <a:pt x="1498" y="1248"/>
                    <a:pt x="1499" y="1248"/>
                    <a:pt x="1499" y="1248"/>
                  </a:cubicBezTo>
                  <a:cubicBezTo>
                    <a:pt x="1499" y="1249"/>
                    <a:pt x="1499" y="1249"/>
                    <a:pt x="1500" y="1249"/>
                  </a:cubicBezTo>
                  <a:cubicBezTo>
                    <a:pt x="1500" y="1249"/>
                    <a:pt x="1501" y="1250"/>
                    <a:pt x="1502" y="1250"/>
                  </a:cubicBezTo>
                  <a:cubicBezTo>
                    <a:pt x="1502" y="1250"/>
                    <a:pt x="1503" y="1251"/>
                    <a:pt x="1504" y="1251"/>
                  </a:cubicBezTo>
                  <a:cubicBezTo>
                    <a:pt x="1504" y="1252"/>
                    <a:pt x="1504" y="1252"/>
                    <a:pt x="1505" y="1252"/>
                  </a:cubicBezTo>
                  <a:cubicBezTo>
                    <a:pt x="1505" y="1252"/>
                    <a:pt x="1505" y="1252"/>
                    <a:pt x="1506" y="1253"/>
                  </a:cubicBezTo>
                  <a:cubicBezTo>
                    <a:pt x="1506" y="1253"/>
                    <a:pt x="1507" y="1254"/>
                    <a:pt x="1508" y="1254"/>
                  </a:cubicBezTo>
                  <a:cubicBezTo>
                    <a:pt x="1509" y="1255"/>
                    <a:pt x="1511" y="1257"/>
                    <a:pt x="1512" y="1258"/>
                  </a:cubicBezTo>
                  <a:cubicBezTo>
                    <a:pt x="1514" y="1259"/>
                    <a:pt x="1515" y="1261"/>
                    <a:pt x="1516" y="1262"/>
                  </a:cubicBezTo>
                  <a:cubicBezTo>
                    <a:pt x="1517" y="1263"/>
                    <a:pt x="1519" y="1265"/>
                    <a:pt x="1520" y="1266"/>
                  </a:cubicBezTo>
                  <a:cubicBezTo>
                    <a:pt x="1521" y="1268"/>
                    <a:pt x="1521" y="1269"/>
                    <a:pt x="1522" y="1270"/>
                  </a:cubicBezTo>
                  <a:cubicBezTo>
                    <a:pt x="1518" y="1278"/>
                    <a:pt x="1514" y="1288"/>
                    <a:pt x="1518" y="1296"/>
                  </a:cubicBezTo>
                  <a:cubicBezTo>
                    <a:pt x="1522" y="1305"/>
                    <a:pt x="1535" y="1305"/>
                    <a:pt x="1545" y="1308"/>
                  </a:cubicBezTo>
                  <a:cubicBezTo>
                    <a:pt x="1543" y="1291"/>
                    <a:pt x="1551" y="1263"/>
                    <a:pt x="1524" y="1268"/>
                  </a:cubicBezTo>
                  <a:cubicBezTo>
                    <a:pt x="1524" y="1267"/>
                    <a:pt x="1524" y="1267"/>
                    <a:pt x="1524" y="1267"/>
                  </a:cubicBezTo>
                  <a:cubicBezTo>
                    <a:pt x="1525" y="1267"/>
                    <a:pt x="1525" y="1266"/>
                    <a:pt x="1526" y="1265"/>
                  </a:cubicBezTo>
                  <a:cubicBezTo>
                    <a:pt x="1524" y="1267"/>
                    <a:pt x="1524" y="1267"/>
                    <a:pt x="1524" y="1267"/>
                  </a:cubicBezTo>
                  <a:cubicBezTo>
                    <a:pt x="1523" y="1266"/>
                    <a:pt x="1523" y="1265"/>
                    <a:pt x="1522" y="1265"/>
                  </a:cubicBezTo>
                  <a:cubicBezTo>
                    <a:pt x="1521" y="1263"/>
                    <a:pt x="1520" y="1261"/>
                    <a:pt x="1518" y="1260"/>
                  </a:cubicBezTo>
                  <a:cubicBezTo>
                    <a:pt x="1517" y="1258"/>
                    <a:pt x="1516" y="1257"/>
                    <a:pt x="1514" y="1256"/>
                  </a:cubicBezTo>
                  <a:cubicBezTo>
                    <a:pt x="1513" y="1254"/>
                    <a:pt x="1511" y="1253"/>
                    <a:pt x="1510" y="1252"/>
                  </a:cubicBezTo>
                  <a:cubicBezTo>
                    <a:pt x="1509" y="1251"/>
                    <a:pt x="1508" y="1251"/>
                    <a:pt x="1508" y="1250"/>
                  </a:cubicBezTo>
                  <a:cubicBezTo>
                    <a:pt x="1507" y="1250"/>
                    <a:pt x="1507" y="1250"/>
                    <a:pt x="1507" y="1249"/>
                  </a:cubicBezTo>
                  <a:cubicBezTo>
                    <a:pt x="1506" y="1249"/>
                    <a:pt x="1506" y="1249"/>
                    <a:pt x="1505" y="1249"/>
                  </a:cubicBezTo>
                  <a:cubicBezTo>
                    <a:pt x="1505" y="1248"/>
                    <a:pt x="1504" y="1248"/>
                    <a:pt x="1503" y="1247"/>
                  </a:cubicBezTo>
                  <a:cubicBezTo>
                    <a:pt x="1503" y="1247"/>
                    <a:pt x="1502" y="1246"/>
                    <a:pt x="1501" y="1246"/>
                  </a:cubicBezTo>
                  <a:cubicBezTo>
                    <a:pt x="1501" y="1246"/>
                    <a:pt x="1501" y="1246"/>
                    <a:pt x="1500" y="1246"/>
                  </a:cubicBezTo>
                  <a:cubicBezTo>
                    <a:pt x="1500" y="1245"/>
                    <a:pt x="1500" y="1245"/>
                    <a:pt x="1499" y="1245"/>
                  </a:cubicBezTo>
                  <a:cubicBezTo>
                    <a:pt x="1499" y="1245"/>
                    <a:pt x="1499" y="1245"/>
                    <a:pt x="1498" y="1245"/>
                  </a:cubicBezTo>
                  <a:cubicBezTo>
                    <a:pt x="1501" y="1244"/>
                    <a:pt x="1504" y="1243"/>
                    <a:pt x="1507" y="1241"/>
                  </a:cubicBezTo>
                  <a:cubicBezTo>
                    <a:pt x="1512" y="1239"/>
                    <a:pt x="1516" y="1237"/>
                    <a:pt x="1521" y="1236"/>
                  </a:cubicBezTo>
                  <a:cubicBezTo>
                    <a:pt x="1526" y="1234"/>
                    <a:pt x="1531" y="1233"/>
                    <a:pt x="1536" y="1233"/>
                  </a:cubicBezTo>
                  <a:cubicBezTo>
                    <a:pt x="1541" y="1233"/>
                    <a:pt x="1545" y="1234"/>
                    <a:pt x="1550" y="1236"/>
                  </a:cubicBezTo>
                  <a:cubicBezTo>
                    <a:pt x="1554" y="1238"/>
                    <a:pt x="1559" y="1240"/>
                    <a:pt x="1563" y="1242"/>
                  </a:cubicBezTo>
                  <a:cubicBezTo>
                    <a:pt x="1571" y="1246"/>
                    <a:pt x="1578" y="1251"/>
                    <a:pt x="1585" y="1256"/>
                  </a:cubicBezTo>
                  <a:cubicBezTo>
                    <a:pt x="1586" y="1257"/>
                    <a:pt x="1588" y="1259"/>
                    <a:pt x="1589" y="1260"/>
                  </a:cubicBezTo>
                  <a:cubicBezTo>
                    <a:pt x="1591" y="1261"/>
                    <a:pt x="1592" y="1262"/>
                    <a:pt x="1594" y="1264"/>
                  </a:cubicBezTo>
                  <a:cubicBezTo>
                    <a:pt x="1596" y="1266"/>
                    <a:pt x="1599" y="1268"/>
                    <a:pt x="1601" y="1271"/>
                  </a:cubicBezTo>
                  <a:cubicBezTo>
                    <a:pt x="1606" y="1275"/>
                    <a:pt x="1609" y="1280"/>
                    <a:pt x="1612" y="1284"/>
                  </a:cubicBezTo>
                  <a:cubicBezTo>
                    <a:pt x="1612" y="1284"/>
                    <a:pt x="1612" y="1284"/>
                    <a:pt x="1612" y="1284"/>
                  </a:cubicBezTo>
                  <a:cubicBezTo>
                    <a:pt x="1612" y="1284"/>
                    <a:pt x="1612" y="1284"/>
                    <a:pt x="1612" y="1284"/>
                  </a:cubicBezTo>
                  <a:cubicBezTo>
                    <a:pt x="1612" y="1284"/>
                    <a:pt x="1612" y="1285"/>
                    <a:pt x="1612" y="1285"/>
                  </a:cubicBezTo>
                  <a:cubicBezTo>
                    <a:pt x="1612" y="1285"/>
                    <a:pt x="1612" y="1285"/>
                    <a:pt x="1612" y="1285"/>
                  </a:cubicBezTo>
                  <a:cubicBezTo>
                    <a:pt x="1612" y="1286"/>
                    <a:pt x="1612" y="1287"/>
                    <a:pt x="1613" y="1288"/>
                  </a:cubicBezTo>
                  <a:cubicBezTo>
                    <a:pt x="1613" y="1288"/>
                    <a:pt x="1613" y="1289"/>
                    <a:pt x="1613" y="1290"/>
                  </a:cubicBezTo>
                  <a:cubicBezTo>
                    <a:pt x="1613" y="1291"/>
                    <a:pt x="1613" y="1292"/>
                    <a:pt x="1613" y="1293"/>
                  </a:cubicBezTo>
                  <a:cubicBezTo>
                    <a:pt x="1613" y="1294"/>
                    <a:pt x="1613" y="1295"/>
                    <a:pt x="1613" y="1296"/>
                  </a:cubicBezTo>
                  <a:cubicBezTo>
                    <a:pt x="1612" y="1297"/>
                    <a:pt x="1612" y="1297"/>
                    <a:pt x="1612" y="1298"/>
                  </a:cubicBezTo>
                  <a:cubicBezTo>
                    <a:pt x="1603" y="1308"/>
                    <a:pt x="1597" y="1319"/>
                    <a:pt x="1605" y="1330"/>
                  </a:cubicBezTo>
                  <a:cubicBezTo>
                    <a:pt x="1614" y="1319"/>
                    <a:pt x="1622" y="1309"/>
                    <a:pt x="1616" y="1296"/>
                  </a:cubicBezTo>
                  <a:cubicBezTo>
                    <a:pt x="1615" y="1296"/>
                    <a:pt x="1615" y="1296"/>
                    <a:pt x="1615" y="1296"/>
                  </a:cubicBezTo>
                  <a:cubicBezTo>
                    <a:pt x="1615" y="1296"/>
                    <a:pt x="1615" y="1296"/>
                    <a:pt x="1615" y="1296"/>
                  </a:cubicBezTo>
                  <a:cubicBezTo>
                    <a:pt x="1616" y="1295"/>
                    <a:pt x="1616" y="1294"/>
                    <a:pt x="1616" y="1293"/>
                  </a:cubicBezTo>
                  <a:cubicBezTo>
                    <a:pt x="1616" y="1292"/>
                    <a:pt x="1616" y="1292"/>
                    <a:pt x="1616" y="1291"/>
                  </a:cubicBezTo>
                  <a:cubicBezTo>
                    <a:pt x="1616" y="1292"/>
                    <a:pt x="1616" y="1293"/>
                    <a:pt x="1616" y="1294"/>
                  </a:cubicBezTo>
                  <a:cubicBezTo>
                    <a:pt x="1617" y="1295"/>
                    <a:pt x="1617" y="1296"/>
                    <a:pt x="1617" y="1297"/>
                  </a:cubicBezTo>
                  <a:cubicBezTo>
                    <a:pt x="1617" y="1297"/>
                    <a:pt x="1617" y="1298"/>
                    <a:pt x="1617" y="1298"/>
                  </a:cubicBezTo>
                  <a:cubicBezTo>
                    <a:pt x="1617" y="1298"/>
                    <a:pt x="1617" y="1297"/>
                    <a:pt x="1617" y="1297"/>
                  </a:cubicBezTo>
                  <a:cubicBezTo>
                    <a:pt x="1617" y="1296"/>
                    <a:pt x="1617" y="1295"/>
                    <a:pt x="1617" y="1294"/>
                  </a:cubicBezTo>
                  <a:cubicBezTo>
                    <a:pt x="1617" y="1292"/>
                    <a:pt x="1616" y="1290"/>
                    <a:pt x="1615" y="1288"/>
                  </a:cubicBezTo>
                  <a:cubicBezTo>
                    <a:pt x="1615" y="1288"/>
                    <a:pt x="1615" y="1287"/>
                    <a:pt x="1615" y="1287"/>
                  </a:cubicBezTo>
                  <a:cubicBezTo>
                    <a:pt x="1615" y="1286"/>
                    <a:pt x="1615" y="1286"/>
                    <a:pt x="1615" y="1285"/>
                  </a:cubicBezTo>
                  <a:cubicBezTo>
                    <a:pt x="1615" y="1285"/>
                    <a:pt x="1615" y="1285"/>
                    <a:pt x="1615" y="1284"/>
                  </a:cubicBezTo>
                  <a:cubicBezTo>
                    <a:pt x="1615" y="1284"/>
                    <a:pt x="1615" y="1284"/>
                    <a:pt x="1615" y="1284"/>
                  </a:cubicBezTo>
                  <a:cubicBezTo>
                    <a:pt x="1615" y="1284"/>
                    <a:pt x="1615" y="1283"/>
                    <a:pt x="1614" y="1283"/>
                  </a:cubicBezTo>
                  <a:cubicBezTo>
                    <a:pt x="1614" y="1282"/>
                    <a:pt x="1614" y="1282"/>
                    <a:pt x="1614" y="1282"/>
                  </a:cubicBezTo>
                  <a:cubicBezTo>
                    <a:pt x="1613" y="1281"/>
                    <a:pt x="1613" y="1280"/>
                    <a:pt x="1613" y="1280"/>
                  </a:cubicBezTo>
                  <a:cubicBezTo>
                    <a:pt x="1613" y="1280"/>
                    <a:pt x="1613" y="1281"/>
                    <a:pt x="1613" y="1281"/>
                  </a:cubicBezTo>
                  <a:cubicBezTo>
                    <a:pt x="1611" y="1278"/>
                    <a:pt x="1609" y="1274"/>
                    <a:pt x="1606" y="1270"/>
                  </a:cubicBezTo>
                  <a:cubicBezTo>
                    <a:pt x="1606" y="1270"/>
                    <a:pt x="1607" y="1271"/>
                    <a:pt x="1608" y="1271"/>
                  </a:cubicBezTo>
                  <a:cubicBezTo>
                    <a:pt x="1609" y="1271"/>
                    <a:pt x="1610" y="1271"/>
                    <a:pt x="1611" y="1271"/>
                  </a:cubicBezTo>
                  <a:cubicBezTo>
                    <a:pt x="1611" y="1271"/>
                    <a:pt x="1612" y="1271"/>
                    <a:pt x="1613" y="1271"/>
                  </a:cubicBezTo>
                  <a:cubicBezTo>
                    <a:pt x="1613" y="1271"/>
                    <a:pt x="1613" y="1271"/>
                    <a:pt x="1614" y="1271"/>
                  </a:cubicBezTo>
                  <a:cubicBezTo>
                    <a:pt x="1614" y="1271"/>
                    <a:pt x="1614" y="1271"/>
                    <a:pt x="1615" y="1271"/>
                  </a:cubicBezTo>
                  <a:cubicBezTo>
                    <a:pt x="1615" y="1271"/>
                    <a:pt x="1616" y="1271"/>
                    <a:pt x="1617" y="1271"/>
                  </a:cubicBezTo>
                  <a:cubicBezTo>
                    <a:pt x="1617" y="1271"/>
                    <a:pt x="1618" y="1271"/>
                    <a:pt x="1619" y="1271"/>
                  </a:cubicBezTo>
                  <a:cubicBezTo>
                    <a:pt x="1620" y="1271"/>
                    <a:pt x="1621" y="1272"/>
                    <a:pt x="1621" y="1272"/>
                  </a:cubicBezTo>
                  <a:cubicBezTo>
                    <a:pt x="1622" y="1272"/>
                    <a:pt x="1623" y="1272"/>
                    <a:pt x="1624" y="1272"/>
                  </a:cubicBezTo>
                  <a:cubicBezTo>
                    <a:pt x="1626" y="1272"/>
                    <a:pt x="1628" y="1273"/>
                    <a:pt x="1629" y="1273"/>
                  </a:cubicBezTo>
                  <a:cubicBezTo>
                    <a:pt x="1631" y="1273"/>
                    <a:pt x="1633" y="1274"/>
                    <a:pt x="1635" y="1274"/>
                  </a:cubicBezTo>
                  <a:cubicBezTo>
                    <a:pt x="1636" y="1275"/>
                    <a:pt x="1638" y="1276"/>
                    <a:pt x="1640" y="1276"/>
                  </a:cubicBezTo>
                  <a:cubicBezTo>
                    <a:pt x="1641" y="1277"/>
                    <a:pt x="1643" y="1278"/>
                    <a:pt x="1645" y="1279"/>
                  </a:cubicBezTo>
                  <a:cubicBezTo>
                    <a:pt x="1645" y="1279"/>
                    <a:pt x="1645" y="1279"/>
                    <a:pt x="1645" y="1279"/>
                  </a:cubicBezTo>
                  <a:cubicBezTo>
                    <a:pt x="1647" y="1306"/>
                    <a:pt x="1666" y="1302"/>
                    <a:pt x="1686" y="1292"/>
                  </a:cubicBezTo>
                  <a:cubicBezTo>
                    <a:pt x="1668" y="1287"/>
                    <a:pt x="1668" y="1268"/>
                    <a:pt x="1645" y="1275"/>
                  </a:cubicBezTo>
                  <a:cubicBezTo>
                    <a:pt x="1644" y="1275"/>
                    <a:pt x="1642" y="1274"/>
                    <a:pt x="1641" y="1273"/>
                  </a:cubicBezTo>
                  <a:cubicBezTo>
                    <a:pt x="1639" y="1273"/>
                    <a:pt x="1637" y="1272"/>
                    <a:pt x="1636" y="1271"/>
                  </a:cubicBezTo>
                  <a:cubicBezTo>
                    <a:pt x="1634" y="1271"/>
                    <a:pt x="1632" y="1270"/>
                    <a:pt x="1630" y="1270"/>
                  </a:cubicBezTo>
                  <a:cubicBezTo>
                    <a:pt x="1628" y="1269"/>
                    <a:pt x="1626" y="1269"/>
                    <a:pt x="1624" y="1269"/>
                  </a:cubicBezTo>
                  <a:cubicBezTo>
                    <a:pt x="1624" y="1269"/>
                    <a:pt x="1623" y="1269"/>
                    <a:pt x="1622" y="1269"/>
                  </a:cubicBezTo>
                  <a:cubicBezTo>
                    <a:pt x="1621" y="1268"/>
                    <a:pt x="1620" y="1268"/>
                    <a:pt x="1619" y="1268"/>
                  </a:cubicBezTo>
                  <a:cubicBezTo>
                    <a:pt x="1618" y="1268"/>
                    <a:pt x="1618" y="1268"/>
                    <a:pt x="1617" y="1268"/>
                  </a:cubicBezTo>
                  <a:cubicBezTo>
                    <a:pt x="1616" y="1268"/>
                    <a:pt x="1615" y="1268"/>
                    <a:pt x="1615" y="1268"/>
                  </a:cubicBezTo>
                  <a:cubicBezTo>
                    <a:pt x="1614" y="1268"/>
                    <a:pt x="1614" y="1268"/>
                    <a:pt x="1614" y="1268"/>
                  </a:cubicBezTo>
                  <a:cubicBezTo>
                    <a:pt x="1613" y="1268"/>
                    <a:pt x="1613" y="1268"/>
                    <a:pt x="1612" y="1268"/>
                  </a:cubicBezTo>
                  <a:cubicBezTo>
                    <a:pt x="1612" y="1268"/>
                    <a:pt x="1611" y="1268"/>
                    <a:pt x="1611" y="1269"/>
                  </a:cubicBezTo>
                  <a:cubicBezTo>
                    <a:pt x="1610" y="1269"/>
                    <a:pt x="1610" y="1269"/>
                    <a:pt x="1609" y="1269"/>
                  </a:cubicBezTo>
                  <a:cubicBezTo>
                    <a:pt x="1609" y="1269"/>
                    <a:pt x="1608" y="1269"/>
                    <a:pt x="1608" y="1269"/>
                  </a:cubicBezTo>
                  <a:cubicBezTo>
                    <a:pt x="1607" y="1270"/>
                    <a:pt x="1606" y="1270"/>
                    <a:pt x="1605" y="1270"/>
                  </a:cubicBezTo>
                  <a:cubicBezTo>
                    <a:pt x="1605" y="1270"/>
                    <a:pt x="1604" y="1269"/>
                    <a:pt x="1604" y="1268"/>
                  </a:cubicBezTo>
                  <a:cubicBezTo>
                    <a:pt x="1602" y="1266"/>
                    <a:pt x="1599" y="1263"/>
                    <a:pt x="1597" y="1260"/>
                  </a:cubicBezTo>
                  <a:cubicBezTo>
                    <a:pt x="1595" y="1259"/>
                    <a:pt x="1594" y="1258"/>
                    <a:pt x="1592" y="1256"/>
                  </a:cubicBezTo>
                  <a:cubicBezTo>
                    <a:pt x="1591" y="1255"/>
                    <a:pt x="1589" y="1254"/>
                    <a:pt x="1588" y="1252"/>
                  </a:cubicBezTo>
                  <a:cubicBezTo>
                    <a:pt x="1585" y="1250"/>
                    <a:pt x="1582" y="1248"/>
                    <a:pt x="1579" y="1246"/>
                  </a:cubicBezTo>
                  <a:cubicBezTo>
                    <a:pt x="1580" y="1246"/>
                    <a:pt x="1580" y="1246"/>
                    <a:pt x="1580" y="1246"/>
                  </a:cubicBezTo>
                  <a:cubicBezTo>
                    <a:pt x="1582" y="1247"/>
                    <a:pt x="1584" y="1247"/>
                    <a:pt x="1586" y="1247"/>
                  </a:cubicBezTo>
                  <a:cubicBezTo>
                    <a:pt x="1587" y="1247"/>
                    <a:pt x="1589" y="1246"/>
                    <a:pt x="1590" y="1246"/>
                  </a:cubicBezTo>
                  <a:cubicBezTo>
                    <a:pt x="1590" y="1246"/>
                    <a:pt x="1591" y="1246"/>
                    <a:pt x="1592" y="1246"/>
                  </a:cubicBezTo>
                  <a:cubicBezTo>
                    <a:pt x="1592" y="1246"/>
                    <a:pt x="1593" y="1245"/>
                    <a:pt x="1594" y="1245"/>
                  </a:cubicBezTo>
                  <a:cubicBezTo>
                    <a:pt x="1596" y="1244"/>
                    <a:pt x="1599" y="1243"/>
                    <a:pt x="1602" y="1242"/>
                  </a:cubicBezTo>
                  <a:cubicBezTo>
                    <a:pt x="1605" y="1241"/>
                    <a:pt x="1608" y="1239"/>
                    <a:pt x="1611" y="1238"/>
                  </a:cubicBezTo>
                  <a:cubicBezTo>
                    <a:pt x="1617" y="1235"/>
                    <a:pt x="1623" y="1232"/>
                    <a:pt x="1630" y="1228"/>
                  </a:cubicBezTo>
                  <a:cubicBezTo>
                    <a:pt x="1633" y="1227"/>
                    <a:pt x="1636" y="1225"/>
                    <a:pt x="1639" y="1224"/>
                  </a:cubicBezTo>
                  <a:cubicBezTo>
                    <a:pt x="1643" y="1222"/>
                    <a:pt x="1646" y="1221"/>
                    <a:pt x="1649" y="1219"/>
                  </a:cubicBezTo>
                  <a:cubicBezTo>
                    <a:pt x="1650" y="1218"/>
                    <a:pt x="1652" y="1218"/>
                    <a:pt x="1653" y="1217"/>
                  </a:cubicBezTo>
                  <a:cubicBezTo>
                    <a:pt x="1655" y="1217"/>
                    <a:pt x="1656" y="1217"/>
                    <a:pt x="1658" y="1216"/>
                  </a:cubicBezTo>
                  <a:cubicBezTo>
                    <a:pt x="1658" y="1216"/>
                    <a:pt x="1658" y="1216"/>
                    <a:pt x="1659" y="1216"/>
                  </a:cubicBezTo>
                  <a:cubicBezTo>
                    <a:pt x="1659" y="1216"/>
                    <a:pt x="1659" y="1216"/>
                    <a:pt x="1660" y="1216"/>
                  </a:cubicBezTo>
                  <a:cubicBezTo>
                    <a:pt x="1660" y="1216"/>
                    <a:pt x="1661" y="1216"/>
                    <a:pt x="1662" y="1217"/>
                  </a:cubicBezTo>
                  <a:cubicBezTo>
                    <a:pt x="1663" y="1217"/>
                    <a:pt x="1664" y="1217"/>
                    <a:pt x="1666" y="1217"/>
                  </a:cubicBezTo>
                  <a:cubicBezTo>
                    <a:pt x="1667" y="1218"/>
                    <a:pt x="1668" y="1218"/>
                    <a:pt x="1669" y="1219"/>
                  </a:cubicBezTo>
                  <a:cubicBezTo>
                    <a:pt x="1670" y="1219"/>
                    <a:pt x="1671" y="1219"/>
                    <a:pt x="1671" y="1220"/>
                  </a:cubicBezTo>
                  <a:cubicBezTo>
                    <a:pt x="1671" y="1220"/>
                    <a:pt x="1671" y="1220"/>
                    <a:pt x="1672" y="1220"/>
                  </a:cubicBezTo>
                  <a:cubicBezTo>
                    <a:pt x="1672" y="1220"/>
                    <a:pt x="1672" y="1220"/>
                    <a:pt x="1672" y="1221"/>
                  </a:cubicBezTo>
                  <a:cubicBezTo>
                    <a:pt x="1673" y="1221"/>
                    <a:pt x="1673" y="1221"/>
                    <a:pt x="1673" y="1221"/>
                  </a:cubicBezTo>
                  <a:cubicBezTo>
                    <a:pt x="1673" y="1221"/>
                    <a:pt x="1673" y="1221"/>
                    <a:pt x="1673" y="1221"/>
                  </a:cubicBezTo>
                  <a:cubicBezTo>
                    <a:pt x="1674" y="1221"/>
                    <a:pt x="1674" y="1221"/>
                    <a:pt x="1675" y="1221"/>
                  </a:cubicBezTo>
                  <a:cubicBezTo>
                    <a:pt x="1676" y="1222"/>
                    <a:pt x="1676" y="1222"/>
                    <a:pt x="1677" y="1223"/>
                  </a:cubicBezTo>
                  <a:cubicBezTo>
                    <a:pt x="1680" y="1224"/>
                    <a:pt x="1681" y="1225"/>
                    <a:pt x="1681" y="1225"/>
                  </a:cubicBezTo>
                  <a:cubicBezTo>
                    <a:pt x="1681" y="1225"/>
                    <a:pt x="1681" y="1225"/>
                    <a:pt x="1681" y="1224"/>
                  </a:cubicBezTo>
                  <a:cubicBezTo>
                    <a:pt x="1680" y="1224"/>
                    <a:pt x="1679" y="1223"/>
                    <a:pt x="1678" y="1222"/>
                  </a:cubicBezTo>
                  <a:cubicBezTo>
                    <a:pt x="1679" y="1222"/>
                    <a:pt x="1679" y="1223"/>
                    <a:pt x="1679" y="1223"/>
                  </a:cubicBezTo>
                  <a:cubicBezTo>
                    <a:pt x="1680" y="1223"/>
                    <a:pt x="1681" y="1223"/>
                    <a:pt x="1682" y="1223"/>
                  </a:cubicBezTo>
                  <a:cubicBezTo>
                    <a:pt x="1683" y="1223"/>
                    <a:pt x="1684" y="1224"/>
                    <a:pt x="1685" y="1224"/>
                  </a:cubicBezTo>
                  <a:cubicBezTo>
                    <a:pt x="1686" y="1224"/>
                    <a:pt x="1687" y="1224"/>
                    <a:pt x="1687" y="1224"/>
                  </a:cubicBezTo>
                  <a:cubicBezTo>
                    <a:pt x="1687" y="1224"/>
                    <a:pt x="1687" y="1224"/>
                    <a:pt x="1687" y="1224"/>
                  </a:cubicBezTo>
                  <a:cubicBezTo>
                    <a:pt x="1689" y="1224"/>
                    <a:pt x="1689" y="1224"/>
                    <a:pt x="1689" y="1224"/>
                  </a:cubicBezTo>
                  <a:cubicBezTo>
                    <a:pt x="1695" y="1239"/>
                    <a:pt x="1708" y="1231"/>
                    <a:pt x="1719" y="1228"/>
                  </a:cubicBezTo>
                  <a:cubicBezTo>
                    <a:pt x="1711" y="1210"/>
                    <a:pt x="1700" y="1205"/>
                    <a:pt x="1689" y="1221"/>
                  </a:cubicBezTo>
                  <a:cubicBezTo>
                    <a:pt x="1689" y="1221"/>
                    <a:pt x="1689" y="1221"/>
                    <a:pt x="1688" y="1221"/>
                  </a:cubicBezTo>
                  <a:cubicBezTo>
                    <a:pt x="1687" y="1221"/>
                    <a:pt x="1686" y="1221"/>
                    <a:pt x="1685" y="1221"/>
                  </a:cubicBezTo>
                  <a:cubicBezTo>
                    <a:pt x="1684" y="1221"/>
                    <a:pt x="1683" y="1221"/>
                    <a:pt x="1682" y="1221"/>
                  </a:cubicBezTo>
                  <a:cubicBezTo>
                    <a:pt x="1681" y="1220"/>
                    <a:pt x="1680" y="1220"/>
                    <a:pt x="1679" y="1220"/>
                  </a:cubicBezTo>
                  <a:cubicBezTo>
                    <a:pt x="1678" y="1220"/>
                    <a:pt x="1678" y="1220"/>
                    <a:pt x="1677" y="1219"/>
                  </a:cubicBezTo>
                  <a:cubicBezTo>
                    <a:pt x="1676" y="1219"/>
                    <a:pt x="1675" y="1219"/>
                    <a:pt x="1674" y="1218"/>
                  </a:cubicBezTo>
                  <a:cubicBezTo>
                    <a:pt x="1674" y="1218"/>
                    <a:pt x="1674" y="1218"/>
                    <a:pt x="1674" y="1218"/>
                  </a:cubicBezTo>
                  <a:cubicBezTo>
                    <a:pt x="1674" y="1218"/>
                    <a:pt x="1674" y="1218"/>
                    <a:pt x="1673" y="1218"/>
                  </a:cubicBezTo>
                  <a:cubicBezTo>
                    <a:pt x="1673" y="1218"/>
                    <a:pt x="1673" y="1218"/>
                    <a:pt x="1673" y="1218"/>
                  </a:cubicBezTo>
                  <a:cubicBezTo>
                    <a:pt x="1672" y="1218"/>
                    <a:pt x="1671" y="1217"/>
                    <a:pt x="1670" y="1216"/>
                  </a:cubicBezTo>
                  <a:cubicBezTo>
                    <a:pt x="1670" y="1216"/>
                    <a:pt x="1669" y="1216"/>
                    <a:pt x="1668" y="1215"/>
                  </a:cubicBezTo>
                  <a:cubicBezTo>
                    <a:pt x="1668" y="1215"/>
                    <a:pt x="1667" y="1215"/>
                    <a:pt x="1666" y="1215"/>
                  </a:cubicBezTo>
                  <a:cubicBezTo>
                    <a:pt x="1665" y="1214"/>
                    <a:pt x="1664" y="1214"/>
                    <a:pt x="1663" y="1214"/>
                  </a:cubicBezTo>
                  <a:cubicBezTo>
                    <a:pt x="1663" y="1213"/>
                    <a:pt x="1663" y="1213"/>
                    <a:pt x="1663" y="1212"/>
                  </a:cubicBezTo>
                  <a:cubicBezTo>
                    <a:pt x="1663" y="1212"/>
                    <a:pt x="1663" y="1211"/>
                    <a:pt x="1664" y="1211"/>
                  </a:cubicBezTo>
                  <a:cubicBezTo>
                    <a:pt x="1664" y="1210"/>
                    <a:pt x="1664" y="1210"/>
                    <a:pt x="1664" y="1209"/>
                  </a:cubicBezTo>
                  <a:cubicBezTo>
                    <a:pt x="1664" y="1208"/>
                    <a:pt x="1664" y="1207"/>
                    <a:pt x="1665" y="1207"/>
                  </a:cubicBezTo>
                  <a:cubicBezTo>
                    <a:pt x="1665" y="1206"/>
                    <a:pt x="1665" y="1206"/>
                    <a:pt x="1665" y="1206"/>
                  </a:cubicBezTo>
                  <a:cubicBezTo>
                    <a:pt x="1665" y="1205"/>
                    <a:pt x="1665" y="1205"/>
                    <a:pt x="1665" y="1204"/>
                  </a:cubicBezTo>
                  <a:cubicBezTo>
                    <a:pt x="1665" y="1204"/>
                    <a:pt x="1665" y="1203"/>
                    <a:pt x="1666" y="1202"/>
                  </a:cubicBezTo>
                  <a:cubicBezTo>
                    <a:pt x="1666" y="1201"/>
                    <a:pt x="1666" y="1200"/>
                    <a:pt x="1666" y="1199"/>
                  </a:cubicBezTo>
                  <a:cubicBezTo>
                    <a:pt x="1667" y="1199"/>
                    <a:pt x="1667" y="1198"/>
                    <a:pt x="1667" y="1198"/>
                  </a:cubicBezTo>
                  <a:cubicBezTo>
                    <a:pt x="1667" y="1197"/>
                    <a:pt x="1667" y="1197"/>
                    <a:pt x="1667" y="1196"/>
                  </a:cubicBezTo>
                  <a:cubicBezTo>
                    <a:pt x="1668" y="1195"/>
                    <a:pt x="1668" y="1195"/>
                    <a:pt x="1668" y="1194"/>
                  </a:cubicBezTo>
                  <a:cubicBezTo>
                    <a:pt x="1669" y="1192"/>
                    <a:pt x="1670" y="1190"/>
                    <a:pt x="1671" y="1188"/>
                  </a:cubicBezTo>
                  <a:cubicBezTo>
                    <a:pt x="1672" y="1188"/>
                    <a:pt x="1672" y="1189"/>
                    <a:pt x="1673" y="1190"/>
                  </a:cubicBezTo>
                  <a:cubicBezTo>
                    <a:pt x="1671" y="1188"/>
                    <a:pt x="1671" y="1188"/>
                    <a:pt x="1671" y="1188"/>
                  </a:cubicBezTo>
                  <a:cubicBezTo>
                    <a:pt x="1672" y="1187"/>
                    <a:pt x="1672" y="1186"/>
                    <a:pt x="1672" y="1186"/>
                  </a:cubicBezTo>
                  <a:cubicBezTo>
                    <a:pt x="1680" y="1184"/>
                    <a:pt x="1689" y="1183"/>
                    <a:pt x="1696" y="1179"/>
                  </a:cubicBezTo>
                  <a:cubicBezTo>
                    <a:pt x="1707" y="1174"/>
                    <a:pt x="1711" y="1160"/>
                    <a:pt x="1722" y="1155"/>
                  </a:cubicBezTo>
                  <a:cubicBezTo>
                    <a:pt x="1704" y="1143"/>
                    <a:pt x="1664" y="1155"/>
                    <a:pt x="1668" y="1183"/>
                  </a:cubicBezTo>
                  <a:cubicBezTo>
                    <a:pt x="1669" y="1185"/>
                    <a:pt x="1669" y="1185"/>
                    <a:pt x="1669" y="1185"/>
                  </a:cubicBezTo>
                  <a:cubicBezTo>
                    <a:pt x="1669" y="1185"/>
                    <a:pt x="1669" y="1186"/>
                    <a:pt x="1668" y="1186"/>
                  </a:cubicBezTo>
                  <a:cubicBezTo>
                    <a:pt x="1667" y="1188"/>
                    <a:pt x="1666" y="1190"/>
                    <a:pt x="1665" y="1192"/>
                  </a:cubicBezTo>
                  <a:cubicBezTo>
                    <a:pt x="1665" y="1193"/>
                    <a:pt x="1665" y="1194"/>
                    <a:pt x="1664" y="1195"/>
                  </a:cubicBezTo>
                  <a:cubicBezTo>
                    <a:pt x="1664" y="1196"/>
                    <a:pt x="1664" y="1196"/>
                    <a:pt x="1664" y="1197"/>
                  </a:cubicBezTo>
                  <a:cubicBezTo>
                    <a:pt x="1664" y="1197"/>
                    <a:pt x="1664" y="1198"/>
                    <a:pt x="1663" y="1198"/>
                  </a:cubicBezTo>
                  <a:cubicBezTo>
                    <a:pt x="1663" y="1199"/>
                    <a:pt x="1663" y="1200"/>
                    <a:pt x="1663" y="1201"/>
                  </a:cubicBezTo>
                  <a:cubicBezTo>
                    <a:pt x="1662" y="1202"/>
                    <a:pt x="1662" y="1203"/>
                    <a:pt x="1662" y="1204"/>
                  </a:cubicBezTo>
                  <a:cubicBezTo>
                    <a:pt x="1662" y="1204"/>
                    <a:pt x="1662" y="1205"/>
                    <a:pt x="1662" y="1205"/>
                  </a:cubicBezTo>
                  <a:cubicBezTo>
                    <a:pt x="1662" y="1205"/>
                    <a:pt x="1662" y="1206"/>
                    <a:pt x="1662" y="1206"/>
                  </a:cubicBezTo>
                  <a:cubicBezTo>
                    <a:pt x="1662" y="1207"/>
                    <a:pt x="1662" y="1208"/>
                    <a:pt x="1662" y="1209"/>
                  </a:cubicBezTo>
                  <a:cubicBezTo>
                    <a:pt x="1662" y="1209"/>
                    <a:pt x="1662" y="1210"/>
                    <a:pt x="1662" y="1211"/>
                  </a:cubicBezTo>
                  <a:cubicBezTo>
                    <a:pt x="1662" y="1211"/>
                    <a:pt x="1662" y="1212"/>
                    <a:pt x="1662" y="1212"/>
                  </a:cubicBezTo>
                  <a:cubicBezTo>
                    <a:pt x="1662" y="1213"/>
                    <a:pt x="1662" y="1213"/>
                    <a:pt x="1662" y="1214"/>
                  </a:cubicBezTo>
                  <a:cubicBezTo>
                    <a:pt x="1662" y="1214"/>
                    <a:pt x="1662" y="1214"/>
                    <a:pt x="1662" y="1214"/>
                  </a:cubicBezTo>
                  <a:cubicBezTo>
                    <a:pt x="1661" y="1214"/>
                    <a:pt x="1661" y="1214"/>
                    <a:pt x="1660" y="1214"/>
                  </a:cubicBezTo>
                  <a:cubicBezTo>
                    <a:pt x="1659" y="1214"/>
                    <a:pt x="1659" y="1214"/>
                    <a:pt x="1659" y="1214"/>
                  </a:cubicBezTo>
                  <a:cubicBezTo>
                    <a:pt x="1658" y="1214"/>
                    <a:pt x="1658" y="1214"/>
                    <a:pt x="1657" y="1214"/>
                  </a:cubicBezTo>
                  <a:cubicBezTo>
                    <a:pt x="1654" y="1214"/>
                    <a:pt x="1651" y="1215"/>
                    <a:pt x="1648" y="1217"/>
                  </a:cubicBezTo>
                  <a:cubicBezTo>
                    <a:pt x="1644" y="1218"/>
                    <a:pt x="1641" y="1220"/>
                    <a:pt x="1638" y="1221"/>
                  </a:cubicBezTo>
                  <a:cubicBezTo>
                    <a:pt x="1635" y="1223"/>
                    <a:pt x="1632" y="1224"/>
                    <a:pt x="1629" y="1226"/>
                  </a:cubicBezTo>
                  <a:cubicBezTo>
                    <a:pt x="1622" y="1229"/>
                    <a:pt x="1616" y="1232"/>
                    <a:pt x="1610" y="1235"/>
                  </a:cubicBezTo>
                  <a:cubicBezTo>
                    <a:pt x="1606" y="1237"/>
                    <a:pt x="1604" y="1238"/>
                    <a:pt x="1601" y="1239"/>
                  </a:cubicBezTo>
                  <a:cubicBezTo>
                    <a:pt x="1598" y="1241"/>
                    <a:pt x="1595" y="1242"/>
                    <a:pt x="1593" y="1243"/>
                  </a:cubicBezTo>
                  <a:cubicBezTo>
                    <a:pt x="1592" y="1243"/>
                    <a:pt x="1590" y="1243"/>
                    <a:pt x="1589" y="1244"/>
                  </a:cubicBezTo>
                  <a:cubicBezTo>
                    <a:pt x="1588" y="1244"/>
                    <a:pt x="1587" y="1244"/>
                    <a:pt x="1586" y="1244"/>
                  </a:cubicBezTo>
                  <a:cubicBezTo>
                    <a:pt x="1585" y="1245"/>
                    <a:pt x="1584" y="1245"/>
                    <a:pt x="1583" y="1245"/>
                  </a:cubicBezTo>
                  <a:cubicBezTo>
                    <a:pt x="1582" y="1245"/>
                    <a:pt x="1582" y="1245"/>
                    <a:pt x="1582" y="1245"/>
                  </a:cubicBezTo>
                  <a:cubicBezTo>
                    <a:pt x="1581" y="1245"/>
                    <a:pt x="1581" y="1245"/>
                    <a:pt x="1580" y="1245"/>
                  </a:cubicBezTo>
                  <a:cubicBezTo>
                    <a:pt x="1580" y="1245"/>
                    <a:pt x="1579" y="1245"/>
                    <a:pt x="1578" y="1245"/>
                  </a:cubicBezTo>
                  <a:cubicBezTo>
                    <a:pt x="1578" y="1245"/>
                    <a:pt x="1578" y="1245"/>
                    <a:pt x="1578" y="1245"/>
                  </a:cubicBezTo>
                  <a:cubicBezTo>
                    <a:pt x="1574" y="1243"/>
                    <a:pt x="1570" y="1240"/>
                    <a:pt x="1565" y="1238"/>
                  </a:cubicBezTo>
                  <a:cubicBezTo>
                    <a:pt x="1561" y="1235"/>
                    <a:pt x="1556" y="1233"/>
                    <a:pt x="1552" y="1232"/>
                  </a:cubicBezTo>
                  <a:cubicBezTo>
                    <a:pt x="1550" y="1231"/>
                    <a:pt x="1549" y="1231"/>
                    <a:pt x="1548" y="1230"/>
                  </a:cubicBezTo>
                  <a:cubicBezTo>
                    <a:pt x="1547" y="1230"/>
                    <a:pt x="1547" y="1230"/>
                    <a:pt x="1546" y="1230"/>
                  </a:cubicBezTo>
                  <a:cubicBezTo>
                    <a:pt x="1545" y="1230"/>
                    <a:pt x="1545" y="1230"/>
                    <a:pt x="1545" y="1230"/>
                  </a:cubicBezTo>
                  <a:cubicBezTo>
                    <a:pt x="1545" y="1230"/>
                    <a:pt x="1545" y="1230"/>
                    <a:pt x="1545" y="1230"/>
                  </a:cubicBezTo>
                  <a:cubicBezTo>
                    <a:pt x="1545" y="1229"/>
                    <a:pt x="1546" y="1229"/>
                    <a:pt x="1546" y="1229"/>
                  </a:cubicBezTo>
                  <a:cubicBezTo>
                    <a:pt x="1547" y="1229"/>
                    <a:pt x="1547" y="1228"/>
                    <a:pt x="1547" y="1228"/>
                  </a:cubicBezTo>
                  <a:cubicBezTo>
                    <a:pt x="1547" y="1228"/>
                    <a:pt x="1548" y="1228"/>
                    <a:pt x="1548" y="1227"/>
                  </a:cubicBezTo>
                  <a:cubicBezTo>
                    <a:pt x="1548" y="1227"/>
                    <a:pt x="1549" y="1227"/>
                    <a:pt x="1550" y="1226"/>
                  </a:cubicBezTo>
                  <a:cubicBezTo>
                    <a:pt x="1550" y="1226"/>
                    <a:pt x="1551" y="1225"/>
                    <a:pt x="1551" y="1225"/>
                  </a:cubicBezTo>
                  <a:cubicBezTo>
                    <a:pt x="1552" y="1224"/>
                    <a:pt x="1553" y="1224"/>
                    <a:pt x="1553" y="1223"/>
                  </a:cubicBezTo>
                  <a:cubicBezTo>
                    <a:pt x="1554" y="1223"/>
                    <a:pt x="1555" y="1222"/>
                    <a:pt x="1555" y="1222"/>
                  </a:cubicBezTo>
                  <a:cubicBezTo>
                    <a:pt x="1557" y="1221"/>
                    <a:pt x="1558" y="1220"/>
                    <a:pt x="1560" y="1219"/>
                  </a:cubicBezTo>
                  <a:cubicBezTo>
                    <a:pt x="1561" y="1219"/>
                    <a:pt x="1563" y="1218"/>
                    <a:pt x="1565" y="1217"/>
                  </a:cubicBezTo>
                  <a:cubicBezTo>
                    <a:pt x="1566" y="1216"/>
                    <a:pt x="1568" y="1216"/>
                    <a:pt x="1570" y="1215"/>
                  </a:cubicBezTo>
                  <a:cubicBezTo>
                    <a:pt x="1570" y="1215"/>
                    <a:pt x="1570" y="1215"/>
                    <a:pt x="1570" y="1215"/>
                  </a:cubicBezTo>
                  <a:cubicBezTo>
                    <a:pt x="1569" y="1215"/>
                    <a:pt x="1568" y="1216"/>
                    <a:pt x="1567" y="1217"/>
                  </a:cubicBezTo>
                  <a:cubicBezTo>
                    <a:pt x="1582" y="1242"/>
                    <a:pt x="1610" y="1216"/>
                    <a:pt x="1620" y="1199"/>
                  </a:cubicBezTo>
                  <a:cubicBezTo>
                    <a:pt x="1609" y="1202"/>
                    <a:pt x="1562" y="1188"/>
                    <a:pt x="1565" y="1214"/>
                  </a:cubicBezTo>
                  <a:cubicBezTo>
                    <a:pt x="1564" y="1214"/>
                    <a:pt x="1564" y="1214"/>
                    <a:pt x="1563" y="1214"/>
                  </a:cubicBezTo>
                  <a:cubicBezTo>
                    <a:pt x="1562" y="1215"/>
                    <a:pt x="1560" y="1216"/>
                    <a:pt x="1558" y="1217"/>
                  </a:cubicBezTo>
                  <a:cubicBezTo>
                    <a:pt x="1557" y="1217"/>
                    <a:pt x="1555" y="1218"/>
                    <a:pt x="1554" y="1219"/>
                  </a:cubicBezTo>
                  <a:cubicBezTo>
                    <a:pt x="1553" y="1220"/>
                    <a:pt x="1552" y="1220"/>
                    <a:pt x="1552" y="1221"/>
                  </a:cubicBezTo>
                  <a:cubicBezTo>
                    <a:pt x="1551" y="1221"/>
                    <a:pt x="1550" y="1222"/>
                    <a:pt x="1549" y="1222"/>
                  </a:cubicBezTo>
                  <a:cubicBezTo>
                    <a:pt x="1549" y="1223"/>
                    <a:pt x="1548" y="1223"/>
                    <a:pt x="1548" y="1224"/>
                  </a:cubicBezTo>
                  <a:cubicBezTo>
                    <a:pt x="1547" y="1224"/>
                    <a:pt x="1546" y="1225"/>
                    <a:pt x="1546" y="1225"/>
                  </a:cubicBezTo>
                  <a:cubicBezTo>
                    <a:pt x="1546" y="1225"/>
                    <a:pt x="1545" y="1226"/>
                    <a:pt x="1545" y="1226"/>
                  </a:cubicBezTo>
                  <a:cubicBezTo>
                    <a:pt x="1545" y="1226"/>
                    <a:pt x="1545" y="1226"/>
                    <a:pt x="1544" y="1226"/>
                  </a:cubicBezTo>
                  <a:cubicBezTo>
                    <a:pt x="1544" y="1227"/>
                    <a:pt x="1544" y="1227"/>
                    <a:pt x="1543" y="1228"/>
                  </a:cubicBezTo>
                  <a:cubicBezTo>
                    <a:pt x="1543" y="1228"/>
                    <a:pt x="1543" y="1229"/>
                    <a:pt x="1542" y="1229"/>
                  </a:cubicBezTo>
                  <a:cubicBezTo>
                    <a:pt x="1540" y="1229"/>
                    <a:pt x="1538" y="1229"/>
                    <a:pt x="1536" y="1228"/>
                  </a:cubicBezTo>
                  <a:cubicBezTo>
                    <a:pt x="1531" y="1228"/>
                    <a:pt x="1525" y="1229"/>
                    <a:pt x="1520" y="1231"/>
                  </a:cubicBezTo>
                  <a:cubicBezTo>
                    <a:pt x="1515" y="1233"/>
                    <a:pt x="1510" y="1235"/>
                    <a:pt x="1505" y="1237"/>
                  </a:cubicBezTo>
                  <a:cubicBezTo>
                    <a:pt x="1500" y="1239"/>
                    <a:pt x="1495" y="1241"/>
                    <a:pt x="1490" y="1243"/>
                  </a:cubicBezTo>
                  <a:cubicBezTo>
                    <a:pt x="1487" y="1244"/>
                    <a:pt x="1485" y="1244"/>
                    <a:pt x="1482" y="1244"/>
                  </a:cubicBezTo>
                  <a:cubicBezTo>
                    <a:pt x="1481" y="1245"/>
                    <a:pt x="1481" y="1245"/>
                    <a:pt x="1480" y="1245"/>
                  </a:cubicBezTo>
                  <a:cubicBezTo>
                    <a:pt x="1479" y="1245"/>
                    <a:pt x="1479" y="1245"/>
                    <a:pt x="1479" y="1245"/>
                  </a:cubicBezTo>
                  <a:cubicBezTo>
                    <a:pt x="1479" y="1245"/>
                    <a:pt x="1479" y="1245"/>
                    <a:pt x="1479" y="1245"/>
                  </a:cubicBezTo>
                  <a:cubicBezTo>
                    <a:pt x="1478" y="1245"/>
                    <a:pt x="1478" y="1245"/>
                    <a:pt x="1478" y="1245"/>
                  </a:cubicBezTo>
                  <a:cubicBezTo>
                    <a:pt x="1477" y="1245"/>
                    <a:pt x="1476" y="1245"/>
                    <a:pt x="1474" y="1245"/>
                  </a:cubicBezTo>
                  <a:cubicBezTo>
                    <a:pt x="1469" y="1244"/>
                    <a:pt x="1464" y="1243"/>
                    <a:pt x="1459" y="1242"/>
                  </a:cubicBezTo>
                  <a:cubicBezTo>
                    <a:pt x="1454" y="1240"/>
                    <a:pt x="1450" y="1239"/>
                    <a:pt x="1445" y="1237"/>
                  </a:cubicBezTo>
                  <a:cubicBezTo>
                    <a:pt x="1477" y="1228"/>
                    <a:pt x="1507" y="1216"/>
                    <a:pt x="1540" y="1196"/>
                  </a:cubicBezTo>
                  <a:cubicBezTo>
                    <a:pt x="1505" y="1206"/>
                    <a:pt x="1477" y="1220"/>
                    <a:pt x="1444" y="1223"/>
                  </a:cubicBezTo>
                  <a:cubicBezTo>
                    <a:pt x="1446" y="1222"/>
                    <a:pt x="1447" y="1221"/>
                    <a:pt x="1448" y="1219"/>
                  </a:cubicBezTo>
                  <a:cubicBezTo>
                    <a:pt x="1449" y="1219"/>
                    <a:pt x="1449" y="1218"/>
                    <a:pt x="1450" y="1218"/>
                  </a:cubicBezTo>
                  <a:cubicBezTo>
                    <a:pt x="1450" y="1217"/>
                    <a:pt x="1451" y="1216"/>
                    <a:pt x="1451" y="1216"/>
                  </a:cubicBezTo>
                  <a:cubicBezTo>
                    <a:pt x="1452" y="1215"/>
                    <a:pt x="1453" y="1213"/>
                    <a:pt x="1454" y="1212"/>
                  </a:cubicBezTo>
                  <a:cubicBezTo>
                    <a:pt x="1456" y="1210"/>
                    <a:pt x="1458" y="1207"/>
                    <a:pt x="1460" y="1204"/>
                  </a:cubicBezTo>
                  <a:cubicBezTo>
                    <a:pt x="1462" y="1202"/>
                    <a:pt x="1464" y="1199"/>
                    <a:pt x="1466" y="1197"/>
                  </a:cubicBezTo>
                  <a:cubicBezTo>
                    <a:pt x="1466" y="1196"/>
                    <a:pt x="1467" y="1195"/>
                    <a:pt x="1468" y="1195"/>
                  </a:cubicBezTo>
                  <a:cubicBezTo>
                    <a:pt x="1468" y="1195"/>
                    <a:pt x="1468" y="1195"/>
                    <a:pt x="1468" y="1195"/>
                  </a:cubicBezTo>
                  <a:cubicBezTo>
                    <a:pt x="1468" y="1195"/>
                    <a:pt x="1468" y="1195"/>
                    <a:pt x="1468" y="1194"/>
                  </a:cubicBezTo>
                  <a:cubicBezTo>
                    <a:pt x="1469" y="1193"/>
                    <a:pt x="1471" y="1192"/>
                    <a:pt x="1472" y="1191"/>
                  </a:cubicBezTo>
                  <a:cubicBezTo>
                    <a:pt x="1476" y="1187"/>
                    <a:pt x="1481" y="1184"/>
                    <a:pt x="1485" y="1182"/>
                  </a:cubicBezTo>
                  <a:cubicBezTo>
                    <a:pt x="1486" y="1182"/>
                    <a:pt x="1486" y="1181"/>
                    <a:pt x="1487" y="1181"/>
                  </a:cubicBezTo>
                  <a:cubicBezTo>
                    <a:pt x="1487" y="1181"/>
                    <a:pt x="1488" y="1181"/>
                    <a:pt x="1488" y="1180"/>
                  </a:cubicBezTo>
                  <a:cubicBezTo>
                    <a:pt x="1489" y="1180"/>
                    <a:pt x="1490" y="1179"/>
                    <a:pt x="1491" y="1179"/>
                  </a:cubicBezTo>
                  <a:cubicBezTo>
                    <a:pt x="1492" y="1178"/>
                    <a:pt x="1493" y="1178"/>
                    <a:pt x="1493" y="1177"/>
                  </a:cubicBezTo>
                  <a:cubicBezTo>
                    <a:pt x="1493" y="1178"/>
                    <a:pt x="1492" y="1179"/>
                    <a:pt x="1492" y="1179"/>
                  </a:cubicBezTo>
                  <a:cubicBezTo>
                    <a:pt x="1492" y="1179"/>
                    <a:pt x="1493" y="1178"/>
                    <a:pt x="1494" y="1178"/>
                  </a:cubicBezTo>
                  <a:cubicBezTo>
                    <a:pt x="1495" y="1178"/>
                    <a:pt x="1496" y="1177"/>
                    <a:pt x="1497" y="1177"/>
                  </a:cubicBezTo>
                  <a:cubicBezTo>
                    <a:pt x="1497" y="1177"/>
                    <a:pt x="1497" y="1176"/>
                    <a:pt x="1498" y="1176"/>
                  </a:cubicBezTo>
                  <a:cubicBezTo>
                    <a:pt x="1498" y="1176"/>
                    <a:pt x="1498" y="1176"/>
                    <a:pt x="1499" y="1176"/>
                  </a:cubicBezTo>
                  <a:cubicBezTo>
                    <a:pt x="1499" y="1175"/>
                    <a:pt x="1499" y="1175"/>
                    <a:pt x="1499" y="1175"/>
                  </a:cubicBezTo>
                  <a:cubicBezTo>
                    <a:pt x="1500" y="1174"/>
                    <a:pt x="1501" y="1174"/>
                    <a:pt x="1502" y="1173"/>
                  </a:cubicBezTo>
                  <a:cubicBezTo>
                    <a:pt x="1503" y="1172"/>
                    <a:pt x="1504" y="1171"/>
                    <a:pt x="1505" y="1170"/>
                  </a:cubicBezTo>
                  <a:cubicBezTo>
                    <a:pt x="1507" y="1169"/>
                    <a:pt x="1508" y="1168"/>
                    <a:pt x="1509" y="1167"/>
                  </a:cubicBezTo>
                  <a:cubicBezTo>
                    <a:pt x="1510" y="1166"/>
                    <a:pt x="1511" y="1164"/>
                    <a:pt x="1512" y="1163"/>
                  </a:cubicBezTo>
                  <a:cubicBezTo>
                    <a:pt x="1513" y="1162"/>
                    <a:pt x="1513" y="1162"/>
                    <a:pt x="1514" y="1161"/>
                  </a:cubicBezTo>
                  <a:cubicBezTo>
                    <a:pt x="1531" y="1161"/>
                    <a:pt x="1536" y="1145"/>
                    <a:pt x="1535" y="1130"/>
                  </a:cubicBezTo>
                  <a:cubicBezTo>
                    <a:pt x="1535" y="1130"/>
                    <a:pt x="1536" y="1130"/>
                    <a:pt x="1536" y="1130"/>
                  </a:cubicBezTo>
                  <a:cubicBezTo>
                    <a:pt x="1555" y="1128"/>
                    <a:pt x="1563" y="1117"/>
                    <a:pt x="1580" y="1112"/>
                  </a:cubicBezTo>
                  <a:cubicBezTo>
                    <a:pt x="1605" y="1105"/>
                    <a:pt x="1624" y="1110"/>
                    <a:pt x="1650" y="1096"/>
                  </a:cubicBezTo>
                  <a:cubicBezTo>
                    <a:pt x="1696" y="1071"/>
                    <a:pt x="1750" y="1077"/>
                    <a:pt x="1799" y="1101"/>
                  </a:cubicBezTo>
                  <a:cubicBezTo>
                    <a:pt x="1826" y="1114"/>
                    <a:pt x="1850" y="1151"/>
                    <a:pt x="1868" y="1186"/>
                  </a:cubicBezTo>
                  <a:cubicBezTo>
                    <a:pt x="1868" y="1188"/>
                    <a:pt x="1868" y="1191"/>
                    <a:pt x="1869" y="1193"/>
                  </a:cubicBezTo>
                  <a:cubicBezTo>
                    <a:pt x="1869" y="1195"/>
                    <a:pt x="1869" y="1197"/>
                    <a:pt x="1869" y="1199"/>
                  </a:cubicBezTo>
                  <a:cubicBezTo>
                    <a:pt x="1870" y="1200"/>
                    <a:pt x="1870" y="1202"/>
                    <a:pt x="1870" y="1203"/>
                  </a:cubicBezTo>
                  <a:cubicBezTo>
                    <a:pt x="1870" y="1204"/>
                    <a:pt x="1870" y="1204"/>
                    <a:pt x="1870" y="1204"/>
                  </a:cubicBezTo>
                  <a:cubicBezTo>
                    <a:pt x="1870" y="1204"/>
                    <a:pt x="1870" y="1205"/>
                    <a:pt x="1870" y="1205"/>
                  </a:cubicBezTo>
                  <a:cubicBezTo>
                    <a:pt x="1870" y="1205"/>
                    <a:pt x="1869" y="1205"/>
                    <a:pt x="1869" y="1206"/>
                  </a:cubicBezTo>
                  <a:cubicBezTo>
                    <a:pt x="1869" y="1206"/>
                    <a:pt x="1869" y="1207"/>
                    <a:pt x="1869" y="1207"/>
                  </a:cubicBezTo>
                  <a:cubicBezTo>
                    <a:pt x="1869" y="1207"/>
                    <a:pt x="1869" y="1207"/>
                    <a:pt x="1869" y="1207"/>
                  </a:cubicBezTo>
                  <a:cubicBezTo>
                    <a:pt x="1869" y="1207"/>
                    <a:pt x="1869" y="1208"/>
                    <a:pt x="1869" y="1208"/>
                  </a:cubicBezTo>
                  <a:cubicBezTo>
                    <a:pt x="1869" y="1208"/>
                    <a:pt x="1869" y="1209"/>
                    <a:pt x="1869" y="1210"/>
                  </a:cubicBezTo>
                  <a:cubicBezTo>
                    <a:pt x="1869" y="1211"/>
                    <a:pt x="1869" y="1212"/>
                    <a:pt x="1869" y="1212"/>
                  </a:cubicBezTo>
                  <a:cubicBezTo>
                    <a:pt x="1869" y="1213"/>
                    <a:pt x="1869" y="1214"/>
                    <a:pt x="1869" y="1215"/>
                  </a:cubicBezTo>
                  <a:cubicBezTo>
                    <a:pt x="1869" y="1216"/>
                    <a:pt x="1869" y="1217"/>
                    <a:pt x="1869" y="1218"/>
                  </a:cubicBezTo>
                  <a:cubicBezTo>
                    <a:pt x="1869" y="1218"/>
                    <a:pt x="1869" y="1218"/>
                    <a:pt x="1869" y="1218"/>
                  </a:cubicBezTo>
                  <a:cubicBezTo>
                    <a:pt x="1869" y="1218"/>
                    <a:pt x="1869" y="1218"/>
                    <a:pt x="1869" y="1218"/>
                  </a:cubicBezTo>
                  <a:cubicBezTo>
                    <a:pt x="1865" y="1230"/>
                    <a:pt x="1871" y="1239"/>
                    <a:pt x="1878" y="1248"/>
                  </a:cubicBezTo>
                  <a:cubicBezTo>
                    <a:pt x="1884" y="1238"/>
                    <a:pt x="1879" y="1228"/>
                    <a:pt x="1872" y="1220"/>
                  </a:cubicBezTo>
                  <a:cubicBezTo>
                    <a:pt x="1872" y="1219"/>
                    <a:pt x="1871" y="1218"/>
                    <a:pt x="1871" y="1217"/>
                  </a:cubicBezTo>
                  <a:cubicBezTo>
                    <a:pt x="1871" y="1216"/>
                    <a:pt x="1871" y="1216"/>
                    <a:pt x="1871" y="1215"/>
                  </a:cubicBezTo>
                  <a:cubicBezTo>
                    <a:pt x="1871" y="1214"/>
                    <a:pt x="1871" y="1213"/>
                    <a:pt x="1871" y="1212"/>
                  </a:cubicBezTo>
                  <a:cubicBezTo>
                    <a:pt x="1871" y="1211"/>
                    <a:pt x="1871" y="1211"/>
                    <a:pt x="1871" y="1210"/>
                  </a:cubicBezTo>
                  <a:cubicBezTo>
                    <a:pt x="1871" y="1210"/>
                    <a:pt x="1871" y="1209"/>
                    <a:pt x="1871" y="1209"/>
                  </a:cubicBezTo>
                  <a:cubicBezTo>
                    <a:pt x="1871" y="1210"/>
                    <a:pt x="1871" y="1210"/>
                    <a:pt x="1871" y="1210"/>
                  </a:cubicBezTo>
                  <a:cubicBezTo>
                    <a:pt x="1872" y="1212"/>
                    <a:pt x="1872" y="1213"/>
                    <a:pt x="1872" y="1213"/>
                  </a:cubicBezTo>
                  <a:cubicBezTo>
                    <a:pt x="1872" y="1213"/>
                    <a:pt x="1872" y="1212"/>
                    <a:pt x="1872" y="1210"/>
                  </a:cubicBezTo>
                  <a:cubicBezTo>
                    <a:pt x="1872" y="1209"/>
                    <a:pt x="1872" y="1208"/>
                    <a:pt x="1872" y="1207"/>
                  </a:cubicBezTo>
                  <a:cubicBezTo>
                    <a:pt x="1872" y="1207"/>
                    <a:pt x="1872" y="1206"/>
                    <a:pt x="1872" y="1205"/>
                  </a:cubicBezTo>
                  <a:cubicBezTo>
                    <a:pt x="1872" y="1205"/>
                    <a:pt x="1872" y="1204"/>
                    <a:pt x="1872" y="1204"/>
                  </a:cubicBezTo>
                  <a:cubicBezTo>
                    <a:pt x="1872" y="1204"/>
                    <a:pt x="1872" y="1203"/>
                    <a:pt x="1872" y="1203"/>
                  </a:cubicBezTo>
                  <a:cubicBezTo>
                    <a:pt x="1872" y="1202"/>
                    <a:pt x="1872" y="1200"/>
                    <a:pt x="1872" y="1198"/>
                  </a:cubicBezTo>
                  <a:cubicBezTo>
                    <a:pt x="1872" y="1197"/>
                    <a:pt x="1871" y="1195"/>
                    <a:pt x="1871" y="1193"/>
                  </a:cubicBezTo>
                  <a:cubicBezTo>
                    <a:pt x="1871" y="1193"/>
                    <a:pt x="1871" y="1193"/>
                    <a:pt x="1871" y="1193"/>
                  </a:cubicBezTo>
                  <a:cubicBezTo>
                    <a:pt x="1876" y="1203"/>
                    <a:pt x="1881" y="1213"/>
                    <a:pt x="1884" y="1222"/>
                  </a:cubicBezTo>
                  <a:cubicBezTo>
                    <a:pt x="1889" y="1211"/>
                    <a:pt x="1878" y="1184"/>
                    <a:pt x="1865" y="1159"/>
                  </a:cubicBezTo>
                  <a:cubicBezTo>
                    <a:pt x="1865" y="1159"/>
                    <a:pt x="1864" y="1159"/>
                    <a:pt x="1864" y="1158"/>
                  </a:cubicBezTo>
                  <a:cubicBezTo>
                    <a:pt x="1864" y="1158"/>
                    <a:pt x="1864" y="1157"/>
                    <a:pt x="1864" y="1156"/>
                  </a:cubicBezTo>
                  <a:cubicBezTo>
                    <a:pt x="1863" y="1156"/>
                    <a:pt x="1863" y="1155"/>
                    <a:pt x="1863" y="1155"/>
                  </a:cubicBezTo>
                  <a:cubicBezTo>
                    <a:pt x="1871" y="1162"/>
                    <a:pt x="1880" y="1169"/>
                    <a:pt x="1889" y="1175"/>
                  </a:cubicBezTo>
                  <a:cubicBezTo>
                    <a:pt x="1891" y="1177"/>
                    <a:pt x="1894" y="1178"/>
                    <a:pt x="1896" y="1179"/>
                  </a:cubicBezTo>
                  <a:cubicBezTo>
                    <a:pt x="1898" y="1181"/>
                    <a:pt x="1900" y="1182"/>
                    <a:pt x="1903" y="1184"/>
                  </a:cubicBezTo>
                  <a:cubicBezTo>
                    <a:pt x="1907" y="1186"/>
                    <a:pt x="1912" y="1189"/>
                    <a:pt x="1917" y="1191"/>
                  </a:cubicBezTo>
                  <a:cubicBezTo>
                    <a:pt x="1924" y="1196"/>
                    <a:pt x="1932" y="1200"/>
                    <a:pt x="1939" y="1204"/>
                  </a:cubicBezTo>
                  <a:cubicBezTo>
                    <a:pt x="1939" y="1204"/>
                    <a:pt x="1939" y="1205"/>
                    <a:pt x="1940" y="1206"/>
                  </a:cubicBezTo>
                  <a:cubicBezTo>
                    <a:pt x="1940" y="1206"/>
                    <a:pt x="1940" y="1206"/>
                    <a:pt x="1940" y="1207"/>
                  </a:cubicBezTo>
                  <a:cubicBezTo>
                    <a:pt x="1940" y="1207"/>
                    <a:pt x="1940" y="1208"/>
                    <a:pt x="1941" y="1208"/>
                  </a:cubicBezTo>
                  <a:cubicBezTo>
                    <a:pt x="1941" y="1208"/>
                    <a:pt x="1941" y="1209"/>
                    <a:pt x="1941" y="1209"/>
                  </a:cubicBezTo>
                  <a:cubicBezTo>
                    <a:pt x="1941" y="1210"/>
                    <a:pt x="1941" y="1210"/>
                    <a:pt x="1942" y="1210"/>
                  </a:cubicBezTo>
                  <a:cubicBezTo>
                    <a:pt x="1942" y="1210"/>
                    <a:pt x="1942" y="1210"/>
                    <a:pt x="1942" y="1211"/>
                  </a:cubicBezTo>
                  <a:cubicBezTo>
                    <a:pt x="1942" y="1211"/>
                    <a:pt x="1943" y="1212"/>
                    <a:pt x="1943" y="1212"/>
                  </a:cubicBezTo>
                  <a:cubicBezTo>
                    <a:pt x="1943" y="1213"/>
                    <a:pt x="1943" y="1213"/>
                    <a:pt x="1944" y="1214"/>
                  </a:cubicBezTo>
                  <a:cubicBezTo>
                    <a:pt x="1944" y="1214"/>
                    <a:pt x="1944" y="1214"/>
                    <a:pt x="1944" y="1215"/>
                  </a:cubicBezTo>
                  <a:cubicBezTo>
                    <a:pt x="1944" y="1215"/>
                    <a:pt x="1944" y="1215"/>
                    <a:pt x="1944" y="1215"/>
                  </a:cubicBezTo>
                  <a:cubicBezTo>
                    <a:pt x="1945" y="1216"/>
                    <a:pt x="1945" y="1217"/>
                    <a:pt x="1945" y="1217"/>
                  </a:cubicBezTo>
                  <a:cubicBezTo>
                    <a:pt x="1946" y="1219"/>
                    <a:pt x="1946" y="1220"/>
                    <a:pt x="1947" y="1221"/>
                  </a:cubicBezTo>
                  <a:cubicBezTo>
                    <a:pt x="1947" y="1223"/>
                    <a:pt x="1947" y="1224"/>
                    <a:pt x="1948" y="1226"/>
                  </a:cubicBezTo>
                  <a:cubicBezTo>
                    <a:pt x="1948" y="1227"/>
                    <a:pt x="1948" y="1228"/>
                    <a:pt x="1948" y="1230"/>
                  </a:cubicBezTo>
                  <a:cubicBezTo>
                    <a:pt x="1949" y="1231"/>
                    <a:pt x="1949" y="1232"/>
                    <a:pt x="1949" y="1233"/>
                  </a:cubicBezTo>
                  <a:cubicBezTo>
                    <a:pt x="1943" y="1236"/>
                    <a:pt x="1936" y="1242"/>
                    <a:pt x="1936" y="1248"/>
                  </a:cubicBezTo>
                  <a:cubicBezTo>
                    <a:pt x="1935" y="1256"/>
                    <a:pt x="1944" y="1261"/>
                    <a:pt x="1949" y="1267"/>
                  </a:cubicBezTo>
                  <a:cubicBezTo>
                    <a:pt x="1954" y="1255"/>
                    <a:pt x="1971" y="1240"/>
                    <a:pt x="1951" y="1232"/>
                  </a:cubicBezTo>
                  <a:cubicBezTo>
                    <a:pt x="1951" y="1232"/>
                    <a:pt x="1951" y="1232"/>
                    <a:pt x="1951" y="1232"/>
                  </a:cubicBezTo>
                  <a:cubicBezTo>
                    <a:pt x="1952" y="1232"/>
                    <a:pt x="1952" y="1232"/>
                    <a:pt x="1953" y="1231"/>
                  </a:cubicBezTo>
                  <a:cubicBezTo>
                    <a:pt x="1951" y="1232"/>
                    <a:pt x="1951" y="1232"/>
                    <a:pt x="1951" y="1232"/>
                  </a:cubicBezTo>
                  <a:cubicBezTo>
                    <a:pt x="1951" y="1231"/>
                    <a:pt x="1951" y="1230"/>
                    <a:pt x="1951" y="1230"/>
                  </a:cubicBezTo>
                  <a:cubicBezTo>
                    <a:pt x="1951" y="1228"/>
                    <a:pt x="1950" y="1227"/>
                    <a:pt x="1950" y="1225"/>
                  </a:cubicBezTo>
                  <a:cubicBezTo>
                    <a:pt x="1950" y="1224"/>
                    <a:pt x="1949" y="1222"/>
                    <a:pt x="1949" y="1221"/>
                  </a:cubicBezTo>
                  <a:cubicBezTo>
                    <a:pt x="1949" y="1219"/>
                    <a:pt x="1948" y="1218"/>
                    <a:pt x="1948" y="1216"/>
                  </a:cubicBezTo>
                  <a:cubicBezTo>
                    <a:pt x="1947" y="1216"/>
                    <a:pt x="1947" y="1215"/>
                    <a:pt x="1947" y="1215"/>
                  </a:cubicBezTo>
                  <a:cubicBezTo>
                    <a:pt x="1947" y="1214"/>
                    <a:pt x="1946" y="1214"/>
                    <a:pt x="1946" y="1214"/>
                  </a:cubicBezTo>
                  <a:cubicBezTo>
                    <a:pt x="1946" y="1213"/>
                    <a:pt x="1946" y="1213"/>
                    <a:pt x="1946" y="1213"/>
                  </a:cubicBezTo>
                  <a:cubicBezTo>
                    <a:pt x="1946" y="1212"/>
                    <a:pt x="1945" y="1212"/>
                    <a:pt x="1945" y="1211"/>
                  </a:cubicBezTo>
                  <a:cubicBezTo>
                    <a:pt x="1945" y="1210"/>
                    <a:pt x="1944" y="1210"/>
                    <a:pt x="1944" y="1209"/>
                  </a:cubicBezTo>
                  <a:cubicBezTo>
                    <a:pt x="1944" y="1209"/>
                    <a:pt x="1944" y="1209"/>
                    <a:pt x="1944" y="1209"/>
                  </a:cubicBezTo>
                  <a:cubicBezTo>
                    <a:pt x="1944" y="1208"/>
                    <a:pt x="1943" y="1208"/>
                    <a:pt x="1943" y="1208"/>
                  </a:cubicBezTo>
                  <a:cubicBezTo>
                    <a:pt x="1943" y="1208"/>
                    <a:pt x="1942" y="1207"/>
                    <a:pt x="1942" y="1207"/>
                  </a:cubicBezTo>
                  <a:cubicBezTo>
                    <a:pt x="1942" y="1207"/>
                    <a:pt x="1942" y="1206"/>
                    <a:pt x="1941" y="1206"/>
                  </a:cubicBezTo>
                  <a:cubicBezTo>
                    <a:pt x="1941" y="1206"/>
                    <a:pt x="1941" y="1206"/>
                    <a:pt x="1940" y="1205"/>
                  </a:cubicBezTo>
                  <a:cubicBezTo>
                    <a:pt x="1940" y="1205"/>
                    <a:pt x="1940" y="1205"/>
                    <a:pt x="1939" y="1204"/>
                  </a:cubicBezTo>
                  <a:cubicBezTo>
                    <a:pt x="1941" y="1206"/>
                    <a:pt x="1943" y="1207"/>
                    <a:pt x="1945" y="1208"/>
                  </a:cubicBezTo>
                  <a:cubicBezTo>
                    <a:pt x="1946" y="1208"/>
                    <a:pt x="1947" y="1209"/>
                    <a:pt x="1948" y="1210"/>
                  </a:cubicBezTo>
                  <a:cubicBezTo>
                    <a:pt x="1949" y="1211"/>
                    <a:pt x="1950" y="1212"/>
                    <a:pt x="1951" y="1212"/>
                  </a:cubicBezTo>
                  <a:cubicBezTo>
                    <a:pt x="1952" y="1213"/>
                    <a:pt x="1953" y="1214"/>
                    <a:pt x="1955" y="1215"/>
                  </a:cubicBezTo>
                  <a:cubicBezTo>
                    <a:pt x="1958" y="1217"/>
                    <a:pt x="1958" y="1217"/>
                    <a:pt x="1958" y="1217"/>
                  </a:cubicBezTo>
                  <a:cubicBezTo>
                    <a:pt x="1962" y="1220"/>
                    <a:pt x="1966" y="1224"/>
                    <a:pt x="1970" y="1227"/>
                  </a:cubicBezTo>
                  <a:cubicBezTo>
                    <a:pt x="1978" y="1234"/>
                    <a:pt x="1986" y="1241"/>
                    <a:pt x="1994" y="1248"/>
                  </a:cubicBezTo>
                  <a:cubicBezTo>
                    <a:pt x="2001" y="1255"/>
                    <a:pt x="2008" y="1262"/>
                    <a:pt x="2015" y="1268"/>
                  </a:cubicBezTo>
                  <a:cubicBezTo>
                    <a:pt x="2023" y="1274"/>
                    <a:pt x="2030" y="1280"/>
                    <a:pt x="2036" y="1285"/>
                  </a:cubicBezTo>
                  <a:cubicBezTo>
                    <a:pt x="2040" y="1287"/>
                    <a:pt x="2043" y="1290"/>
                    <a:pt x="2046" y="1292"/>
                  </a:cubicBezTo>
                  <a:cubicBezTo>
                    <a:pt x="2048" y="1293"/>
                    <a:pt x="2049" y="1293"/>
                    <a:pt x="2051" y="1294"/>
                  </a:cubicBezTo>
                  <a:cubicBezTo>
                    <a:pt x="2052" y="1295"/>
                    <a:pt x="2054" y="1296"/>
                    <a:pt x="2055" y="1297"/>
                  </a:cubicBezTo>
                  <a:cubicBezTo>
                    <a:pt x="2061" y="1300"/>
                    <a:pt x="2067" y="1302"/>
                    <a:pt x="2071" y="1304"/>
                  </a:cubicBezTo>
                  <a:cubicBezTo>
                    <a:pt x="2074" y="1304"/>
                    <a:pt x="2076" y="1305"/>
                    <a:pt x="2077" y="1305"/>
                  </a:cubicBezTo>
                  <a:cubicBezTo>
                    <a:pt x="2079" y="1306"/>
                    <a:pt x="2081" y="1306"/>
                    <a:pt x="2082" y="1307"/>
                  </a:cubicBezTo>
                  <a:cubicBezTo>
                    <a:pt x="2085" y="1307"/>
                    <a:pt x="2086" y="1308"/>
                    <a:pt x="2086" y="1308"/>
                  </a:cubicBezTo>
                  <a:cubicBezTo>
                    <a:pt x="2086" y="1308"/>
                    <a:pt x="2085" y="1307"/>
                    <a:pt x="2082" y="1306"/>
                  </a:cubicBezTo>
                  <a:cubicBezTo>
                    <a:pt x="2081" y="1306"/>
                    <a:pt x="2079" y="1305"/>
                    <a:pt x="2078" y="1305"/>
                  </a:cubicBezTo>
                  <a:cubicBezTo>
                    <a:pt x="2076" y="1304"/>
                    <a:pt x="2074" y="1303"/>
                    <a:pt x="2072" y="1302"/>
                  </a:cubicBezTo>
                  <a:cubicBezTo>
                    <a:pt x="2068" y="1300"/>
                    <a:pt x="2062" y="1298"/>
                    <a:pt x="2057" y="1294"/>
                  </a:cubicBezTo>
                  <a:cubicBezTo>
                    <a:pt x="2055" y="1293"/>
                    <a:pt x="2054" y="1292"/>
                    <a:pt x="2053" y="1291"/>
                  </a:cubicBezTo>
                  <a:cubicBezTo>
                    <a:pt x="2051" y="1290"/>
                    <a:pt x="2050" y="1289"/>
                    <a:pt x="2048" y="1288"/>
                  </a:cubicBezTo>
                  <a:cubicBezTo>
                    <a:pt x="2047" y="1288"/>
                    <a:pt x="2047" y="1287"/>
                    <a:pt x="2046" y="1287"/>
                  </a:cubicBezTo>
                  <a:cubicBezTo>
                    <a:pt x="2045" y="1286"/>
                    <a:pt x="2044" y="1286"/>
                    <a:pt x="2043" y="1285"/>
                  </a:cubicBezTo>
                  <a:cubicBezTo>
                    <a:pt x="2042" y="1284"/>
                    <a:pt x="2040" y="1283"/>
                    <a:pt x="2039" y="1282"/>
                  </a:cubicBezTo>
                  <a:cubicBezTo>
                    <a:pt x="2038" y="1282"/>
                    <a:pt x="2038" y="1282"/>
                    <a:pt x="2038" y="1282"/>
                  </a:cubicBezTo>
                  <a:cubicBezTo>
                    <a:pt x="2038" y="1282"/>
                    <a:pt x="2039" y="1282"/>
                    <a:pt x="2039" y="1282"/>
                  </a:cubicBezTo>
                  <a:cubicBezTo>
                    <a:pt x="2040" y="1282"/>
                    <a:pt x="2041" y="1282"/>
                    <a:pt x="2042" y="1282"/>
                  </a:cubicBezTo>
                  <a:cubicBezTo>
                    <a:pt x="2043" y="1282"/>
                    <a:pt x="2045" y="1283"/>
                    <a:pt x="2046" y="1283"/>
                  </a:cubicBezTo>
                  <a:cubicBezTo>
                    <a:pt x="2047" y="1283"/>
                    <a:pt x="2048" y="1283"/>
                    <a:pt x="2050" y="1283"/>
                  </a:cubicBezTo>
                  <a:cubicBezTo>
                    <a:pt x="2050" y="1283"/>
                    <a:pt x="2050" y="1283"/>
                    <a:pt x="2050" y="1283"/>
                  </a:cubicBezTo>
                  <a:cubicBezTo>
                    <a:pt x="2050" y="1283"/>
                    <a:pt x="2050" y="1283"/>
                    <a:pt x="2050" y="1283"/>
                  </a:cubicBezTo>
                  <a:cubicBezTo>
                    <a:pt x="2067" y="1291"/>
                    <a:pt x="2080" y="1285"/>
                    <a:pt x="2095" y="1276"/>
                  </a:cubicBezTo>
                  <a:cubicBezTo>
                    <a:pt x="2081" y="1266"/>
                    <a:pt x="2066" y="1271"/>
                    <a:pt x="2053" y="1280"/>
                  </a:cubicBezTo>
                  <a:cubicBezTo>
                    <a:pt x="2052" y="1280"/>
                    <a:pt x="2051" y="1280"/>
                    <a:pt x="2050" y="1280"/>
                  </a:cubicBezTo>
                  <a:cubicBezTo>
                    <a:pt x="2049" y="1280"/>
                    <a:pt x="2047" y="1280"/>
                    <a:pt x="2046" y="1279"/>
                  </a:cubicBezTo>
                  <a:cubicBezTo>
                    <a:pt x="2045" y="1279"/>
                    <a:pt x="2044" y="1279"/>
                    <a:pt x="2043" y="1279"/>
                  </a:cubicBezTo>
                  <a:cubicBezTo>
                    <a:pt x="2041" y="1279"/>
                    <a:pt x="2040" y="1279"/>
                    <a:pt x="2039" y="1279"/>
                  </a:cubicBezTo>
                  <a:cubicBezTo>
                    <a:pt x="2038" y="1278"/>
                    <a:pt x="2037" y="1278"/>
                    <a:pt x="2036" y="1278"/>
                  </a:cubicBezTo>
                  <a:cubicBezTo>
                    <a:pt x="2036" y="1278"/>
                    <a:pt x="2036" y="1278"/>
                    <a:pt x="2036" y="1278"/>
                  </a:cubicBezTo>
                  <a:cubicBezTo>
                    <a:pt x="2036" y="1278"/>
                    <a:pt x="2035" y="1278"/>
                    <a:pt x="2035" y="1278"/>
                  </a:cubicBezTo>
                  <a:cubicBezTo>
                    <a:pt x="2035" y="1278"/>
                    <a:pt x="2034" y="1278"/>
                    <a:pt x="2034" y="1278"/>
                  </a:cubicBezTo>
                  <a:cubicBezTo>
                    <a:pt x="2034" y="1278"/>
                    <a:pt x="2033" y="1278"/>
                    <a:pt x="2033" y="1278"/>
                  </a:cubicBezTo>
                  <a:cubicBezTo>
                    <a:pt x="2028" y="1274"/>
                    <a:pt x="2023" y="1270"/>
                    <a:pt x="2018" y="1265"/>
                  </a:cubicBezTo>
                  <a:cubicBezTo>
                    <a:pt x="2011" y="1259"/>
                    <a:pt x="2004" y="1252"/>
                    <a:pt x="1996" y="1245"/>
                  </a:cubicBezTo>
                  <a:cubicBezTo>
                    <a:pt x="1989" y="1238"/>
                    <a:pt x="1981" y="1231"/>
                    <a:pt x="1973" y="1224"/>
                  </a:cubicBezTo>
                  <a:cubicBezTo>
                    <a:pt x="1969" y="1221"/>
                    <a:pt x="1964" y="1217"/>
                    <a:pt x="1960" y="1214"/>
                  </a:cubicBezTo>
                  <a:cubicBezTo>
                    <a:pt x="1957" y="1211"/>
                    <a:pt x="1957" y="1211"/>
                    <a:pt x="1957" y="1211"/>
                  </a:cubicBezTo>
                  <a:cubicBezTo>
                    <a:pt x="1956" y="1211"/>
                    <a:pt x="1955" y="1210"/>
                    <a:pt x="1954" y="1209"/>
                  </a:cubicBezTo>
                  <a:cubicBezTo>
                    <a:pt x="1952" y="1208"/>
                    <a:pt x="1951" y="1207"/>
                    <a:pt x="1950" y="1207"/>
                  </a:cubicBezTo>
                  <a:cubicBezTo>
                    <a:pt x="1949" y="1206"/>
                    <a:pt x="1948" y="1205"/>
                    <a:pt x="1947" y="1204"/>
                  </a:cubicBezTo>
                  <a:cubicBezTo>
                    <a:pt x="1937" y="1198"/>
                    <a:pt x="1928" y="1193"/>
                    <a:pt x="1918" y="1188"/>
                  </a:cubicBezTo>
                  <a:cubicBezTo>
                    <a:pt x="1916" y="1186"/>
                    <a:pt x="1913" y="1185"/>
                    <a:pt x="1910" y="1183"/>
                  </a:cubicBezTo>
                  <a:cubicBezTo>
                    <a:pt x="1911" y="1184"/>
                    <a:pt x="1911" y="1184"/>
                    <a:pt x="1911" y="1184"/>
                  </a:cubicBezTo>
                  <a:cubicBezTo>
                    <a:pt x="1912" y="1184"/>
                    <a:pt x="1912" y="1184"/>
                    <a:pt x="1913" y="1184"/>
                  </a:cubicBezTo>
                  <a:cubicBezTo>
                    <a:pt x="1914" y="1184"/>
                    <a:pt x="1915" y="1184"/>
                    <a:pt x="1915" y="1184"/>
                  </a:cubicBezTo>
                  <a:cubicBezTo>
                    <a:pt x="1916" y="1184"/>
                    <a:pt x="1917" y="1184"/>
                    <a:pt x="1918" y="1184"/>
                  </a:cubicBezTo>
                  <a:cubicBezTo>
                    <a:pt x="1919" y="1184"/>
                    <a:pt x="1919" y="1184"/>
                    <a:pt x="1919" y="1184"/>
                  </a:cubicBezTo>
                  <a:cubicBezTo>
                    <a:pt x="1920" y="1184"/>
                    <a:pt x="1920" y="1184"/>
                    <a:pt x="1921" y="1184"/>
                  </a:cubicBezTo>
                  <a:cubicBezTo>
                    <a:pt x="1923" y="1184"/>
                    <a:pt x="1925" y="1184"/>
                    <a:pt x="1928" y="1184"/>
                  </a:cubicBezTo>
                  <a:cubicBezTo>
                    <a:pt x="1930" y="1184"/>
                    <a:pt x="1932" y="1183"/>
                    <a:pt x="1935" y="1183"/>
                  </a:cubicBezTo>
                  <a:cubicBezTo>
                    <a:pt x="1940" y="1183"/>
                    <a:pt x="1945" y="1182"/>
                    <a:pt x="1951" y="1181"/>
                  </a:cubicBezTo>
                  <a:cubicBezTo>
                    <a:pt x="1956" y="1181"/>
                    <a:pt x="1961" y="1180"/>
                    <a:pt x="1965" y="1180"/>
                  </a:cubicBezTo>
                  <a:cubicBezTo>
                    <a:pt x="1966" y="1180"/>
                    <a:pt x="1966" y="1181"/>
                    <a:pt x="1966" y="1181"/>
                  </a:cubicBezTo>
                  <a:cubicBezTo>
                    <a:pt x="1966" y="1181"/>
                    <a:pt x="1967" y="1182"/>
                    <a:pt x="1967" y="1183"/>
                  </a:cubicBezTo>
                  <a:cubicBezTo>
                    <a:pt x="1968" y="1183"/>
                    <a:pt x="1968" y="1184"/>
                    <a:pt x="1968" y="1184"/>
                  </a:cubicBezTo>
                  <a:cubicBezTo>
                    <a:pt x="1968" y="1184"/>
                    <a:pt x="1969" y="1184"/>
                    <a:pt x="1969" y="1185"/>
                  </a:cubicBezTo>
                  <a:cubicBezTo>
                    <a:pt x="1969" y="1185"/>
                    <a:pt x="1969" y="1185"/>
                    <a:pt x="1969" y="1185"/>
                  </a:cubicBezTo>
                  <a:cubicBezTo>
                    <a:pt x="1970" y="1186"/>
                    <a:pt x="1971" y="1187"/>
                    <a:pt x="1972" y="1188"/>
                  </a:cubicBezTo>
                  <a:cubicBezTo>
                    <a:pt x="1973" y="1189"/>
                    <a:pt x="1974" y="1189"/>
                    <a:pt x="1975" y="1190"/>
                  </a:cubicBezTo>
                  <a:cubicBezTo>
                    <a:pt x="1977" y="1192"/>
                    <a:pt x="1979" y="1194"/>
                    <a:pt x="1981" y="1196"/>
                  </a:cubicBezTo>
                  <a:cubicBezTo>
                    <a:pt x="1981" y="1196"/>
                    <a:pt x="1982" y="1197"/>
                    <a:pt x="1982" y="1197"/>
                  </a:cubicBezTo>
                  <a:cubicBezTo>
                    <a:pt x="1981" y="1197"/>
                    <a:pt x="1981" y="1197"/>
                    <a:pt x="1981" y="1197"/>
                  </a:cubicBezTo>
                  <a:cubicBezTo>
                    <a:pt x="1978" y="1215"/>
                    <a:pt x="2000" y="1220"/>
                    <a:pt x="2012" y="1215"/>
                  </a:cubicBezTo>
                  <a:cubicBezTo>
                    <a:pt x="2004" y="1208"/>
                    <a:pt x="1997" y="1191"/>
                    <a:pt x="1984" y="1196"/>
                  </a:cubicBezTo>
                  <a:cubicBezTo>
                    <a:pt x="1983" y="1195"/>
                    <a:pt x="1983" y="1195"/>
                    <a:pt x="1983" y="1195"/>
                  </a:cubicBezTo>
                  <a:cubicBezTo>
                    <a:pt x="1980" y="1193"/>
                    <a:pt x="1978" y="1191"/>
                    <a:pt x="1976" y="1189"/>
                  </a:cubicBezTo>
                  <a:cubicBezTo>
                    <a:pt x="1975" y="1188"/>
                    <a:pt x="1974" y="1187"/>
                    <a:pt x="1973" y="1186"/>
                  </a:cubicBezTo>
                  <a:cubicBezTo>
                    <a:pt x="1972" y="1185"/>
                    <a:pt x="1972" y="1184"/>
                    <a:pt x="1971" y="1184"/>
                  </a:cubicBezTo>
                  <a:cubicBezTo>
                    <a:pt x="1971" y="1183"/>
                    <a:pt x="1970" y="1183"/>
                    <a:pt x="1970" y="1183"/>
                  </a:cubicBezTo>
                  <a:cubicBezTo>
                    <a:pt x="1970" y="1183"/>
                    <a:pt x="1970" y="1183"/>
                    <a:pt x="1970" y="1183"/>
                  </a:cubicBezTo>
                  <a:cubicBezTo>
                    <a:pt x="1969" y="1182"/>
                    <a:pt x="1969" y="1182"/>
                    <a:pt x="1969" y="1182"/>
                  </a:cubicBezTo>
                  <a:cubicBezTo>
                    <a:pt x="1968" y="1181"/>
                    <a:pt x="1967" y="1181"/>
                    <a:pt x="1967" y="1180"/>
                  </a:cubicBezTo>
                  <a:cubicBezTo>
                    <a:pt x="1966" y="1180"/>
                    <a:pt x="1966" y="1180"/>
                    <a:pt x="1966" y="1180"/>
                  </a:cubicBezTo>
                  <a:cubicBezTo>
                    <a:pt x="1966" y="1180"/>
                    <a:pt x="1966" y="1180"/>
                    <a:pt x="1966" y="1180"/>
                  </a:cubicBezTo>
                  <a:cubicBezTo>
                    <a:pt x="1969" y="1180"/>
                    <a:pt x="1971" y="1179"/>
                    <a:pt x="1973" y="1179"/>
                  </a:cubicBezTo>
                  <a:cubicBezTo>
                    <a:pt x="1976" y="1179"/>
                    <a:pt x="1978" y="1179"/>
                    <a:pt x="1980" y="1179"/>
                  </a:cubicBezTo>
                  <a:cubicBezTo>
                    <a:pt x="1980" y="1179"/>
                    <a:pt x="1981" y="1179"/>
                    <a:pt x="1981" y="1179"/>
                  </a:cubicBezTo>
                  <a:cubicBezTo>
                    <a:pt x="1982" y="1179"/>
                    <a:pt x="1982" y="1179"/>
                    <a:pt x="1983" y="1179"/>
                  </a:cubicBezTo>
                  <a:cubicBezTo>
                    <a:pt x="1984" y="1179"/>
                    <a:pt x="1985" y="1179"/>
                    <a:pt x="1985" y="1178"/>
                  </a:cubicBezTo>
                  <a:cubicBezTo>
                    <a:pt x="1987" y="1178"/>
                    <a:pt x="1989" y="1178"/>
                    <a:pt x="1990" y="1178"/>
                  </a:cubicBezTo>
                  <a:cubicBezTo>
                    <a:pt x="1992" y="1178"/>
                    <a:pt x="1993" y="1178"/>
                    <a:pt x="1993" y="1178"/>
                  </a:cubicBezTo>
                  <a:cubicBezTo>
                    <a:pt x="1993" y="1178"/>
                    <a:pt x="1992" y="1177"/>
                    <a:pt x="1990" y="1177"/>
                  </a:cubicBezTo>
                  <a:cubicBezTo>
                    <a:pt x="1989" y="1177"/>
                    <a:pt x="1988" y="1177"/>
                    <a:pt x="1988" y="1177"/>
                  </a:cubicBezTo>
                  <a:cubicBezTo>
                    <a:pt x="1987" y="1177"/>
                    <a:pt x="1986" y="1177"/>
                    <a:pt x="1985" y="1177"/>
                  </a:cubicBezTo>
                  <a:cubicBezTo>
                    <a:pt x="1985" y="1177"/>
                    <a:pt x="1984" y="1176"/>
                    <a:pt x="1983" y="1176"/>
                  </a:cubicBezTo>
                  <a:cubicBezTo>
                    <a:pt x="1982" y="1176"/>
                    <a:pt x="1982" y="1176"/>
                    <a:pt x="1981" y="1176"/>
                  </a:cubicBezTo>
                  <a:cubicBezTo>
                    <a:pt x="1981" y="1176"/>
                    <a:pt x="1980" y="1176"/>
                    <a:pt x="1980" y="1177"/>
                  </a:cubicBezTo>
                  <a:cubicBezTo>
                    <a:pt x="1978" y="1177"/>
                    <a:pt x="1976" y="1177"/>
                    <a:pt x="1973" y="1177"/>
                  </a:cubicBezTo>
                  <a:cubicBezTo>
                    <a:pt x="1971" y="1177"/>
                    <a:pt x="1969" y="1177"/>
                    <a:pt x="1966" y="1177"/>
                  </a:cubicBezTo>
                  <a:cubicBezTo>
                    <a:pt x="1961" y="1178"/>
                    <a:pt x="1956" y="1178"/>
                    <a:pt x="1950" y="1179"/>
                  </a:cubicBezTo>
                  <a:cubicBezTo>
                    <a:pt x="1949" y="1179"/>
                    <a:pt x="1947" y="1179"/>
                    <a:pt x="1945" y="1180"/>
                  </a:cubicBezTo>
                  <a:cubicBezTo>
                    <a:pt x="1946" y="1179"/>
                    <a:pt x="1946" y="1179"/>
                    <a:pt x="1946" y="1179"/>
                  </a:cubicBezTo>
                  <a:cubicBezTo>
                    <a:pt x="1946" y="1179"/>
                    <a:pt x="1946" y="1179"/>
                    <a:pt x="1947" y="1178"/>
                  </a:cubicBezTo>
                  <a:cubicBezTo>
                    <a:pt x="1947" y="1178"/>
                    <a:pt x="1947" y="1178"/>
                    <a:pt x="1947" y="1178"/>
                  </a:cubicBezTo>
                  <a:cubicBezTo>
                    <a:pt x="1947" y="1177"/>
                    <a:pt x="1948" y="1177"/>
                    <a:pt x="1948" y="1177"/>
                  </a:cubicBezTo>
                  <a:cubicBezTo>
                    <a:pt x="1949" y="1174"/>
                    <a:pt x="1951" y="1171"/>
                    <a:pt x="1952" y="1167"/>
                  </a:cubicBezTo>
                  <a:cubicBezTo>
                    <a:pt x="1953" y="1165"/>
                    <a:pt x="1954" y="1161"/>
                    <a:pt x="1955" y="1158"/>
                  </a:cubicBezTo>
                  <a:cubicBezTo>
                    <a:pt x="1955" y="1159"/>
                    <a:pt x="1956" y="1159"/>
                    <a:pt x="1956" y="1159"/>
                  </a:cubicBezTo>
                  <a:cubicBezTo>
                    <a:pt x="1959" y="1159"/>
                    <a:pt x="1959" y="1159"/>
                    <a:pt x="1959" y="1159"/>
                  </a:cubicBezTo>
                  <a:cubicBezTo>
                    <a:pt x="1974" y="1159"/>
                    <a:pt x="1984" y="1144"/>
                    <a:pt x="1979" y="1130"/>
                  </a:cubicBezTo>
                  <a:cubicBezTo>
                    <a:pt x="1969" y="1136"/>
                    <a:pt x="1947" y="1140"/>
                    <a:pt x="1954" y="1156"/>
                  </a:cubicBezTo>
                  <a:cubicBezTo>
                    <a:pt x="1954" y="1156"/>
                    <a:pt x="1954" y="1156"/>
                    <a:pt x="1954" y="1156"/>
                  </a:cubicBezTo>
                  <a:cubicBezTo>
                    <a:pt x="1952" y="1160"/>
                    <a:pt x="1951" y="1163"/>
                    <a:pt x="1950" y="1167"/>
                  </a:cubicBezTo>
                  <a:cubicBezTo>
                    <a:pt x="1948" y="1170"/>
                    <a:pt x="1947" y="1173"/>
                    <a:pt x="1946" y="1175"/>
                  </a:cubicBezTo>
                  <a:cubicBezTo>
                    <a:pt x="1946" y="1176"/>
                    <a:pt x="1945" y="1176"/>
                    <a:pt x="1945" y="1176"/>
                  </a:cubicBezTo>
                  <a:cubicBezTo>
                    <a:pt x="1945" y="1177"/>
                    <a:pt x="1945" y="1177"/>
                    <a:pt x="1945" y="1177"/>
                  </a:cubicBezTo>
                  <a:cubicBezTo>
                    <a:pt x="1945" y="1177"/>
                    <a:pt x="1944" y="1178"/>
                    <a:pt x="1944" y="1178"/>
                  </a:cubicBezTo>
                  <a:cubicBezTo>
                    <a:pt x="1944" y="1178"/>
                    <a:pt x="1944" y="1178"/>
                    <a:pt x="1944" y="1179"/>
                  </a:cubicBezTo>
                  <a:cubicBezTo>
                    <a:pt x="1943" y="1179"/>
                    <a:pt x="1943" y="1180"/>
                    <a:pt x="1943" y="1180"/>
                  </a:cubicBezTo>
                  <a:cubicBezTo>
                    <a:pt x="1940" y="1180"/>
                    <a:pt x="1937" y="1181"/>
                    <a:pt x="1935" y="1181"/>
                  </a:cubicBezTo>
                  <a:cubicBezTo>
                    <a:pt x="1932" y="1181"/>
                    <a:pt x="1930" y="1181"/>
                    <a:pt x="1927" y="1181"/>
                  </a:cubicBezTo>
                  <a:cubicBezTo>
                    <a:pt x="1925" y="1182"/>
                    <a:pt x="1923" y="1182"/>
                    <a:pt x="1921" y="1182"/>
                  </a:cubicBezTo>
                  <a:cubicBezTo>
                    <a:pt x="1920" y="1182"/>
                    <a:pt x="1919" y="1182"/>
                    <a:pt x="1918" y="1182"/>
                  </a:cubicBezTo>
                  <a:cubicBezTo>
                    <a:pt x="1917" y="1182"/>
                    <a:pt x="1916" y="1182"/>
                    <a:pt x="1915" y="1182"/>
                  </a:cubicBezTo>
                  <a:cubicBezTo>
                    <a:pt x="1914" y="1182"/>
                    <a:pt x="1912" y="1183"/>
                    <a:pt x="1911" y="1183"/>
                  </a:cubicBezTo>
                  <a:cubicBezTo>
                    <a:pt x="1910" y="1183"/>
                    <a:pt x="1910" y="1183"/>
                    <a:pt x="1909" y="1183"/>
                  </a:cubicBezTo>
                  <a:cubicBezTo>
                    <a:pt x="1908" y="1182"/>
                    <a:pt x="1906" y="1181"/>
                    <a:pt x="1905" y="1180"/>
                  </a:cubicBezTo>
                  <a:cubicBezTo>
                    <a:pt x="1902" y="1179"/>
                    <a:pt x="1900" y="1177"/>
                    <a:pt x="1898" y="1176"/>
                  </a:cubicBezTo>
                  <a:cubicBezTo>
                    <a:pt x="1896" y="1175"/>
                    <a:pt x="1894" y="1173"/>
                    <a:pt x="1892" y="1172"/>
                  </a:cubicBezTo>
                  <a:cubicBezTo>
                    <a:pt x="1880" y="1164"/>
                    <a:pt x="1869" y="1155"/>
                    <a:pt x="1860" y="1147"/>
                  </a:cubicBezTo>
                  <a:cubicBezTo>
                    <a:pt x="1860" y="1147"/>
                    <a:pt x="1861" y="1147"/>
                    <a:pt x="1861" y="1147"/>
                  </a:cubicBezTo>
                  <a:cubicBezTo>
                    <a:pt x="1862" y="1147"/>
                    <a:pt x="1862" y="1147"/>
                    <a:pt x="1863" y="1146"/>
                  </a:cubicBezTo>
                  <a:cubicBezTo>
                    <a:pt x="1864" y="1146"/>
                    <a:pt x="1865" y="1146"/>
                    <a:pt x="1866" y="1146"/>
                  </a:cubicBezTo>
                  <a:cubicBezTo>
                    <a:pt x="1867" y="1145"/>
                    <a:pt x="1868" y="1145"/>
                    <a:pt x="1868" y="1145"/>
                  </a:cubicBezTo>
                  <a:cubicBezTo>
                    <a:pt x="1869" y="1145"/>
                    <a:pt x="1869" y="1145"/>
                    <a:pt x="1869" y="1145"/>
                  </a:cubicBezTo>
                  <a:cubicBezTo>
                    <a:pt x="1869" y="1145"/>
                    <a:pt x="1869" y="1145"/>
                    <a:pt x="1869" y="1145"/>
                  </a:cubicBezTo>
                  <a:cubicBezTo>
                    <a:pt x="1883" y="1147"/>
                    <a:pt x="1889" y="1137"/>
                    <a:pt x="1896" y="1124"/>
                  </a:cubicBezTo>
                  <a:cubicBezTo>
                    <a:pt x="1883" y="1118"/>
                    <a:pt x="1875" y="1128"/>
                    <a:pt x="1870" y="1140"/>
                  </a:cubicBezTo>
                  <a:cubicBezTo>
                    <a:pt x="1869" y="1141"/>
                    <a:pt x="1868" y="1141"/>
                    <a:pt x="1867" y="1142"/>
                  </a:cubicBezTo>
                  <a:cubicBezTo>
                    <a:pt x="1867" y="1142"/>
                    <a:pt x="1866" y="1142"/>
                    <a:pt x="1865" y="1143"/>
                  </a:cubicBezTo>
                  <a:cubicBezTo>
                    <a:pt x="1864" y="1143"/>
                    <a:pt x="1863" y="1143"/>
                    <a:pt x="1862" y="1143"/>
                  </a:cubicBezTo>
                  <a:cubicBezTo>
                    <a:pt x="1862" y="1143"/>
                    <a:pt x="1861" y="1144"/>
                    <a:pt x="1860" y="1144"/>
                  </a:cubicBezTo>
                  <a:cubicBezTo>
                    <a:pt x="1859" y="1144"/>
                    <a:pt x="1859" y="1144"/>
                    <a:pt x="1858" y="1144"/>
                  </a:cubicBezTo>
                  <a:cubicBezTo>
                    <a:pt x="1858" y="1144"/>
                    <a:pt x="1858" y="1144"/>
                    <a:pt x="1857" y="1144"/>
                  </a:cubicBezTo>
                  <a:cubicBezTo>
                    <a:pt x="1857" y="1144"/>
                    <a:pt x="1857" y="1144"/>
                    <a:pt x="1857" y="1144"/>
                  </a:cubicBezTo>
                  <a:cubicBezTo>
                    <a:pt x="1856" y="1144"/>
                    <a:pt x="1856" y="1143"/>
                    <a:pt x="1855" y="1143"/>
                  </a:cubicBezTo>
                  <a:cubicBezTo>
                    <a:pt x="1846" y="1128"/>
                    <a:pt x="1838" y="1115"/>
                    <a:pt x="1833" y="1110"/>
                  </a:cubicBezTo>
                  <a:cubicBezTo>
                    <a:pt x="1871" y="1117"/>
                    <a:pt x="1927" y="1106"/>
                    <a:pt x="1967" y="1108"/>
                  </a:cubicBezTo>
                  <a:cubicBezTo>
                    <a:pt x="1952" y="1105"/>
                    <a:pt x="1925" y="1103"/>
                    <a:pt x="1910" y="1100"/>
                  </a:cubicBezTo>
                  <a:cubicBezTo>
                    <a:pt x="1890" y="1097"/>
                    <a:pt x="1868" y="1100"/>
                    <a:pt x="1846" y="1097"/>
                  </a:cubicBezTo>
                  <a:cubicBezTo>
                    <a:pt x="1786" y="1089"/>
                    <a:pt x="1756" y="1035"/>
                    <a:pt x="1692" y="1052"/>
                  </a:cubicBezTo>
                  <a:cubicBezTo>
                    <a:pt x="1726" y="1027"/>
                    <a:pt x="1767" y="1013"/>
                    <a:pt x="1808" y="1006"/>
                  </a:cubicBezTo>
                  <a:cubicBezTo>
                    <a:pt x="1856" y="999"/>
                    <a:pt x="1885" y="1022"/>
                    <a:pt x="1928" y="1033"/>
                  </a:cubicBezTo>
                  <a:cubicBezTo>
                    <a:pt x="1962" y="1041"/>
                    <a:pt x="1999" y="1033"/>
                    <a:pt x="2034" y="1041"/>
                  </a:cubicBezTo>
                  <a:cubicBezTo>
                    <a:pt x="2069" y="1050"/>
                    <a:pt x="2098" y="1070"/>
                    <a:pt x="2132" y="1079"/>
                  </a:cubicBezTo>
                  <a:cubicBezTo>
                    <a:pt x="2143" y="1082"/>
                    <a:pt x="2151" y="1082"/>
                    <a:pt x="2159" y="1083"/>
                  </a:cubicBezTo>
                  <a:cubicBezTo>
                    <a:pt x="2167" y="1087"/>
                    <a:pt x="2175" y="1092"/>
                    <a:pt x="2185" y="1096"/>
                  </a:cubicBezTo>
                  <a:cubicBezTo>
                    <a:pt x="2187" y="1097"/>
                    <a:pt x="2190" y="1099"/>
                    <a:pt x="2192" y="1100"/>
                  </a:cubicBezTo>
                  <a:cubicBezTo>
                    <a:pt x="2193" y="1100"/>
                    <a:pt x="2193" y="1100"/>
                    <a:pt x="2193" y="1100"/>
                  </a:cubicBezTo>
                  <a:cubicBezTo>
                    <a:pt x="2193" y="1101"/>
                    <a:pt x="2193" y="1102"/>
                    <a:pt x="2193" y="1102"/>
                  </a:cubicBezTo>
                  <a:cubicBezTo>
                    <a:pt x="2193" y="1103"/>
                    <a:pt x="2193" y="1103"/>
                    <a:pt x="2194" y="1103"/>
                  </a:cubicBezTo>
                  <a:cubicBezTo>
                    <a:pt x="2194" y="1104"/>
                    <a:pt x="2194" y="1104"/>
                    <a:pt x="2194" y="1104"/>
                  </a:cubicBezTo>
                  <a:cubicBezTo>
                    <a:pt x="2194" y="1104"/>
                    <a:pt x="2194" y="1104"/>
                    <a:pt x="2194" y="1105"/>
                  </a:cubicBezTo>
                  <a:cubicBezTo>
                    <a:pt x="2194" y="1105"/>
                    <a:pt x="2194" y="1106"/>
                    <a:pt x="2194" y="1107"/>
                  </a:cubicBezTo>
                  <a:cubicBezTo>
                    <a:pt x="2194" y="1108"/>
                    <a:pt x="2194" y="1110"/>
                    <a:pt x="2194" y="1111"/>
                  </a:cubicBezTo>
                  <a:cubicBezTo>
                    <a:pt x="2194" y="1112"/>
                    <a:pt x="2194" y="1113"/>
                    <a:pt x="2194" y="1114"/>
                  </a:cubicBezTo>
                  <a:cubicBezTo>
                    <a:pt x="2194" y="1115"/>
                    <a:pt x="2194" y="1117"/>
                    <a:pt x="2193" y="1118"/>
                  </a:cubicBezTo>
                  <a:cubicBezTo>
                    <a:pt x="2193" y="1119"/>
                    <a:pt x="2193" y="1121"/>
                    <a:pt x="2193" y="1122"/>
                  </a:cubicBezTo>
                  <a:cubicBezTo>
                    <a:pt x="2185" y="1125"/>
                    <a:pt x="2184" y="1140"/>
                    <a:pt x="2188" y="1146"/>
                  </a:cubicBezTo>
                  <a:cubicBezTo>
                    <a:pt x="2192" y="1155"/>
                    <a:pt x="2201" y="1157"/>
                    <a:pt x="2210" y="1155"/>
                  </a:cubicBezTo>
                  <a:cubicBezTo>
                    <a:pt x="2193" y="1148"/>
                    <a:pt x="2210" y="1133"/>
                    <a:pt x="2195" y="1123"/>
                  </a:cubicBezTo>
                  <a:cubicBezTo>
                    <a:pt x="2195" y="1121"/>
                    <a:pt x="2195" y="1120"/>
                    <a:pt x="2195" y="1118"/>
                  </a:cubicBezTo>
                  <a:cubicBezTo>
                    <a:pt x="2195" y="1117"/>
                    <a:pt x="2196" y="1116"/>
                    <a:pt x="2196" y="1114"/>
                  </a:cubicBezTo>
                  <a:cubicBezTo>
                    <a:pt x="2196" y="1113"/>
                    <a:pt x="2196" y="1112"/>
                    <a:pt x="2196" y="1111"/>
                  </a:cubicBezTo>
                  <a:cubicBezTo>
                    <a:pt x="2196" y="1109"/>
                    <a:pt x="2196" y="1108"/>
                    <a:pt x="2196" y="1107"/>
                  </a:cubicBezTo>
                  <a:cubicBezTo>
                    <a:pt x="2196" y="1106"/>
                    <a:pt x="2196" y="1105"/>
                    <a:pt x="2196" y="1104"/>
                  </a:cubicBezTo>
                  <a:cubicBezTo>
                    <a:pt x="2196" y="1104"/>
                    <a:pt x="2196" y="1104"/>
                    <a:pt x="2196" y="1103"/>
                  </a:cubicBezTo>
                  <a:cubicBezTo>
                    <a:pt x="2195" y="1103"/>
                    <a:pt x="2195" y="1103"/>
                    <a:pt x="2195" y="1103"/>
                  </a:cubicBezTo>
                  <a:cubicBezTo>
                    <a:pt x="2195" y="1102"/>
                    <a:pt x="2195" y="1102"/>
                    <a:pt x="2195" y="1102"/>
                  </a:cubicBezTo>
                  <a:cubicBezTo>
                    <a:pt x="2194" y="1101"/>
                    <a:pt x="2194" y="1101"/>
                    <a:pt x="2194" y="1101"/>
                  </a:cubicBezTo>
                  <a:cubicBezTo>
                    <a:pt x="2197" y="1102"/>
                    <a:pt x="2200" y="1104"/>
                    <a:pt x="2204" y="1105"/>
                  </a:cubicBezTo>
                  <a:cubicBezTo>
                    <a:pt x="2221" y="1122"/>
                    <a:pt x="2230" y="1145"/>
                    <a:pt x="2235" y="1166"/>
                  </a:cubicBezTo>
                  <a:cubicBezTo>
                    <a:pt x="2234" y="1168"/>
                    <a:pt x="2234" y="1169"/>
                    <a:pt x="2233" y="1170"/>
                  </a:cubicBezTo>
                  <a:cubicBezTo>
                    <a:pt x="2232" y="1172"/>
                    <a:pt x="2232" y="1173"/>
                    <a:pt x="2231" y="1175"/>
                  </a:cubicBezTo>
                  <a:cubicBezTo>
                    <a:pt x="2230" y="1176"/>
                    <a:pt x="2229" y="1177"/>
                    <a:pt x="2228" y="1178"/>
                  </a:cubicBezTo>
                  <a:cubicBezTo>
                    <a:pt x="2228" y="1178"/>
                    <a:pt x="2227" y="1179"/>
                    <a:pt x="2227" y="1179"/>
                  </a:cubicBezTo>
                  <a:cubicBezTo>
                    <a:pt x="2227" y="1180"/>
                    <a:pt x="2226" y="1180"/>
                    <a:pt x="2226" y="1180"/>
                  </a:cubicBezTo>
                  <a:cubicBezTo>
                    <a:pt x="2225" y="1181"/>
                    <a:pt x="2224" y="1182"/>
                    <a:pt x="2223" y="1183"/>
                  </a:cubicBezTo>
                  <a:cubicBezTo>
                    <a:pt x="2222" y="1183"/>
                    <a:pt x="2222" y="1183"/>
                    <a:pt x="2222" y="1184"/>
                  </a:cubicBezTo>
                  <a:cubicBezTo>
                    <a:pt x="2207" y="1180"/>
                    <a:pt x="2205" y="1192"/>
                    <a:pt x="2194" y="1199"/>
                  </a:cubicBezTo>
                  <a:cubicBezTo>
                    <a:pt x="2209" y="1207"/>
                    <a:pt x="2218" y="1199"/>
                    <a:pt x="2224" y="1184"/>
                  </a:cubicBezTo>
                  <a:cubicBezTo>
                    <a:pt x="2224" y="1184"/>
                    <a:pt x="2223" y="1184"/>
                    <a:pt x="2223" y="1184"/>
                  </a:cubicBezTo>
                  <a:cubicBezTo>
                    <a:pt x="2224" y="1183"/>
                    <a:pt x="2225" y="1182"/>
                    <a:pt x="2226" y="1182"/>
                  </a:cubicBezTo>
                  <a:cubicBezTo>
                    <a:pt x="2227" y="1181"/>
                    <a:pt x="2227" y="1181"/>
                    <a:pt x="2228" y="1180"/>
                  </a:cubicBezTo>
                  <a:cubicBezTo>
                    <a:pt x="2228" y="1180"/>
                    <a:pt x="2229" y="1179"/>
                    <a:pt x="2229" y="1179"/>
                  </a:cubicBezTo>
                  <a:cubicBezTo>
                    <a:pt x="2230" y="1179"/>
                    <a:pt x="2230" y="1178"/>
                    <a:pt x="2230" y="1178"/>
                  </a:cubicBezTo>
                  <a:cubicBezTo>
                    <a:pt x="2230" y="1180"/>
                    <a:pt x="2229" y="1181"/>
                    <a:pt x="2229" y="1182"/>
                  </a:cubicBezTo>
                  <a:cubicBezTo>
                    <a:pt x="2228" y="1186"/>
                    <a:pt x="2227" y="1190"/>
                    <a:pt x="2227" y="1193"/>
                  </a:cubicBezTo>
                  <a:cubicBezTo>
                    <a:pt x="2227" y="1194"/>
                    <a:pt x="2227" y="1194"/>
                    <a:pt x="2227" y="1195"/>
                  </a:cubicBezTo>
                  <a:cubicBezTo>
                    <a:pt x="2227" y="1195"/>
                    <a:pt x="2227" y="1195"/>
                    <a:pt x="2227" y="1196"/>
                  </a:cubicBezTo>
                  <a:cubicBezTo>
                    <a:pt x="2227" y="1196"/>
                    <a:pt x="2227" y="1197"/>
                    <a:pt x="2227" y="1198"/>
                  </a:cubicBezTo>
                  <a:cubicBezTo>
                    <a:pt x="2227" y="1199"/>
                    <a:pt x="2227" y="1200"/>
                    <a:pt x="2228" y="1201"/>
                  </a:cubicBezTo>
                  <a:cubicBezTo>
                    <a:pt x="2228" y="1202"/>
                    <a:pt x="2228" y="1203"/>
                    <a:pt x="2228" y="1203"/>
                  </a:cubicBezTo>
                  <a:cubicBezTo>
                    <a:pt x="2228" y="1204"/>
                    <a:pt x="2228" y="1204"/>
                    <a:pt x="2228" y="1204"/>
                  </a:cubicBezTo>
                  <a:cubicBezTo>
                    <a:pt x="2228" y="1204"/>
                    <a:pt x="2228" y="1203"/>
                    <a:pt x="2229" y="1201"/>
                  </a:cubicBezTo>
                  <a:cubicBezTo>
                    <a:pt x="2229" y="1200"/>
                    <a:pt x="2229" y="1199"/>
                    <a:pt x="2229" y="1198"/>
                  </a:cubicBezTo>
                  <a:cubicBezTo>
                    <a:pt x="2230" y="1197"/>
                    <a:pt x="2230" y="1196"/>
                    <a:pt x="2230" y="1196"/>
                  </a:cubicBezTo>
                  <a:cubicBezTo>
                    <a:pt x="2230" y="1195"/>
                    <a:pt x="2230" y="1195"/>
                    <a:pt x="2230" y="1195"/>
                  </a:cubicBezTo>
                  <a:cubicBezTo>
                    <a:pt x="2230" y="1194"/>
                    <a:pt x="2230" y="1194"/>
                    <a:pt x="2230" y="1194"/>
                  </a:cubicBezTo>
                  <a:cubicBezTo>
                    <a:pt x="2230" y="1193"/>
                    <a:pt x="2230" y="1192"/>
                    <a:pt x="2230" y="1192"/>
                  </a:cubicBezTo>
                  <a:cubicBezTo>
                    <a:pt x="2230" y="1192"/>
                    <a:pt x="2230" y="1192"/>
                    <a:pt x="2230" y="1192"/>
                  </a:cubicBezTo>
                  <a:cubicBezTo>
                    <a:pt x="2230" y="1192"/>
                    <a:pt x="2230" y="1192"/>
                    <a:pt x="2230" y="1192"/>
                  </a:cubicBezTo>
                  <a:cubicBezTo>
                    <a:pt x="2231" y="1192"/>
                    <a:pt x="2231" y="1193"/>
                    <a:pt x="2231" y="1193"/>
                  </a:cubicBezTo>
                  <a:cubicBezTo>
                    <a:pt x="2231" y="1194"/>
                    <a:pt x="2231" y="1195"/>
                    <a:pt x="2232" y="1196"/>
                  </a:cubicBezTo>
                  <a:cubicBezTo>
                    <a:pt x="2232" y="1197"/>
                    <a:pt x="2232" y="1197"/>
                    <a:pt x="2233" y="1198"/>
                  </a:cubicBezTo>
                  <a:cubicBezTo>
                    <a:pt x="2233" y="1199"/>
                    <a:pt x="2234" y="1201"/>
                    <a:pt x="2234" y="1202"/>
                  </a:cubicBezTo>
                  <a:cubicBezTo>
                    <a:pt x="2234" y="1202"/>
                    <a:pt x="2235" y="1203"/>
                    <a:pt x="2235" y="1203"/>
                  </a:cubicBezTo>
                  <a:cubicBezTo>
                    <a:pt x="2235" y="1203"/>
                    <a:pt x="2235" y="1203"/>
                    <a:pt x="2235" y="1203"/>
                  </a:cubicBezTo>
                  <a:cubicBezTo>
                    <a:pt x="2235" y="1203"/>
                    <a:pt x="2235" y="1203"/>
                    <a:pt x="2235" y="1203"/>
                  </a:cubicBezTo>
                  <a:cubicBezTo>
                    <a:pt x="2235" y="1204"/>
                    <a:pt x="2235" y="1204"/>
                    <a:pt x="2235" y="1204"/>
                  </a:cubicBezTo>
                  <a:cubicBezTo>
                    <a:pt x="2233" y="1207"/>
                    <a:pt x="2233" y="1217"/>
                    <a:pt x="2237" y="1221"/>
                  </a:cubicBezTo>
                  <a:cubicBezTo>
                    <a:pt x="2241" y="1227"/>
                    <a:pt x="2250" y="1228"/>
                    <a:pt x="2256" y="1230"/>
                  </a:cubicBezTo>
                  <a:cubicBezTo>
                    <a:pt x="2248" y="1219"/>
                    <a:pt x="2252" y="1205"/>
                    <a:pt x="2237" y="1204"/>
                  </a:cubicBezTo>
                  <a:cubicBezTo>
                    <a:pt x="2237" y="1203"/>
                    <a:pt x="2236" y="1202"/>
                    <a:pt x="2236" y="1201"/>
                  </a:cubicBezTo>
                  <a:cubicBezTo>
                    <a:pt x="2235" y="1200"/>
                    <a:pt x="2235" y="1199"/>
                    <a:pt x="2235" y="1198"/>
                  </a:cubicBezTo>
                  <a:cubicBezTo>
                    <a:pt x="2234" y="1197"/>
                    <a:pt x="2234" y="1196"/>
                    <a:pt x="2233" y="1195"/>
                  </a:cubicBezTo>
                  <a:cubicBezTo>
                    <a:pt x="2233" y="1194"/>
                    <a:pt x="2233" y="1193"/>
                    <a:pt x="2233" y="1192"/>
                  </a:cubicBezTo>
                  <a:cubicBezTo>
                    <a:pt x="2232" y="1192"/>
                    <a:pt x="2232" y="1192"/>
                    <a:pt x="2232" y="1192"/>
                  </a:cubicBezTo>
                  <a:cubicBezTo>
                    <a:pt x="2232" y="1191"/>
                    <a:pt x="2232" y="1191"/>
                    <a:pt x="2232" y="1191"/>
                  </a:cubicBezTo>
                  <a:cubicBezTo>
                    <a:pt x="2232" y="1191"/>
                    <a:pt x="2232" y="1190"/>
                    <a:pt x="2232" y="1190"/>
                  </a:cubicBezTo>
                  <a:cubicBezTo>
                    <a:pt x="2231" y="1189"/>
                    <a:pt x="2231" y="1189"/>
                    <a:pt x="2231" y="1188"/>
                  </a:cubicBezTo>
                  <a:cubicBezTo>
                    <a:pt x="2231" y="1188"/>
                    <a:pt x="2231" y="1188"/>
                    <a:pt x="2231" y="1188"/>
                  </a:cubicBezTo>
                  <a:cubicBezTo>
                    <a:pt x="2231" y="1187"/>
                    <a:pt x="2231" y="1185"/>
                    <a:pt x="2232" y="1183"/>
                  </a:cubicBezTo>
                  <a:cubicBezTo>
                    <a:pt x="2232" y="1181"/>
                    <a:pt x="2233" y="1179"/>
                    <a:pt x="2234" y="1177"/>
                  </a:cubicBezTo>
                  <a:cubicBezTo>
                    <a:pt x="2234" y="1176"/>
                    <a:pt x="2235" y="1174"/>
                    <a:pt x="2236" y="1172"/>
                  </a:cubicBezTo>
                  <a:cubicBezTo>
                    <a:pt x="2237" y="1168"/>
                    <a:pt x="2239" y="1164"/>
                    <a:pt x="2241" y="1161"/>
                  </a:cubicBezTo>
                  <a:cubicBezTo>
                    <a:pt x="2242" y="1159"/>
                    <a:pt x="2243" y="1157"/>
                    <a:pt x="2244" y="1155"/>
                  </a:cubicBezTo>
                  <a:cubicBezTo>
                    <a:pt x="2244" y="1154"/>
                    <a:pt x="2245" y="1152"/>
                    <a:pt x="2246" y="1151"/>
                  </a:cubicBezTo>
                  <a:cubicBezTo>
                    <a:pt x="2246" y="1150"/>
                    <a:pt x="2246" y="1150"/>
                    <a:pt x="2246" y="1149"/>
                  </a:cubicBezTo>
                  <a:cubicBezTo>
                    <a:pt x="2246" y="1149"/>
                    <a:pt x="2247" y="1149"/>
                    <a:pt x="2247" y="1148"/>
                  </a:cubicBezTo>
                  <a:cubicBezTo>
                    <a:pt x="2247" y="1148"/>
                    <a:pt x="2247" y="1147"/>
                    <a:pt x="2247" y="1146"/>
                  </a:cubicBezTo>
                  <a:cubicBezTo>
                    <a:pt x="2247" y="1146"/>
                    <a:pt x="2247" y="1145"/>
                    <a:pt x="2247" y="1144"/>
                  </a:cubicBezTo>
                  <a:cubicBezTo>
                    <a:pt x="2247" y="1144"/>
                    <a:pt x="2247" y="1144"/>
                    <a:pt x="2247" y="1144"/>
                  </a:cubicBezTo>
                  <a:cubicBezTo>
                    <a:pt x="2250" y="1148"/>
                    <a:pt x="2253" y="1151"/>
                    <a:pt x="2256" y="1154"/>
                  </a:cubicBezTo>
                  <a:cubicBezTo>
                    <a:pt x="2258" y="1156"/>
                    <a:pt x="2261" y="1159"/>
                    <a:pt x="2264" y="1161"/>
                  </a:cubicBezTo>
                  <a:cubicBezTo>
                    <a:pt x="2267" y="1163"/>
                    <a:pt x="2270" y="1166"/>
                    <a:pt x="2272" y="1168"/>
                  </a:cubicBezTo>
                  <a:cubicBezTo>
                    <a:pt x="2275" y="1170"/>
                    <a:pt x="2277" y="1172"/>
                    <a:pt x="2279" y="1175"/>
                  </a:cubicBezTo>
                  <a:cubicBezTo>
                    <a:pt x="2280" y="1175"/>
                    <a:pt x="2280" y="1176"/>
                    <a:pt x="2280"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7"/>
                    <a:pt x="2281" y="1177"/>
                    <a:pt x="2281" y="1177"/>
                  </a:cubicBezTo>
                  <a:cubicBezTo>
                    <a:pt x="2281" y="1178"/>
                    <a:pt x="2282" y="1178"/>
                    <a:pt x="2282" y="1178"/>
                  </a:cubicBezTo>
                  <a:cubicBezTo>
                    <a:pt x="2282" y="1179"/>
                    <a:pt x="2282" y="1179"/>
                    <a:pt x="2282" y="1179"/>
                  </a:cubicBezTo>
                  <a:cubicBezTo>
                    <a:pt x="2282" y="1180"/>
                    <a:pt x="2283" y="1180"/>
                    <a:pt x="2283" y="1180"/>
                  </a:cubicBezTo>
                  <a:cubicBezTo>
                    <a:pt x="2283" y="1181"/>
                    <a:pt x="2283" y="1182"/>
                    <a:pt x="2284" y="1182"/>
                  </a:cubicBezTo>
                  <a:cubicBezTo>
                    <a:pt x="2284" y="1184"/>
                    <a:pt x="2285" y="1185"/>
                    <a:pt x="2285" y="1186"/>
                  </a:cubicBezTo>
                  <a:cubicBezTo>
                    <a:pt x="2286" y="1188"/>
                    <a:pt x="2286" y="1189"/>
                    <a:pt x="2287" y="1191"/>
                  </a:cubicBezTo>
                  <a:cubicBezTo>
                    <a:pt x="2288" y="1193"/>
                    <a:pt x="2289" y="1196"/>
                    <a:pt x="2289" y="1198"/>
                  </a:cubicBezTo>
                  <a:cubicBezTo>
                    <a:pt x="2290" y="1198"/>
                    <a:pt x="2290" y="1198"/>
                    <a:pt x="2290" y="1199"/>
                  </a:cubicBezTo>
                  <a:cubicBezTo>
                    <a:pt x="2290" y="1199"/>
                    <a:pt x="2290" y="1199"/>
                    <a:pt x="2290" y="1200"/>
                  </a:cubicBezTo>
                  <a:cubicBezTo>
                    <a:pt x="2290" y="1201"/>
                    <a:pt x="2290" y="1201"/>
                    <a:pt x="2290" y="1202"/>
                  </a:cubicBezTo>
                  <a:cubicBezTo>
                    <a:pt x="2290" y="1203"/>
                    <a:pt x="2290" y="1203"/>
                    <a:pt x="2290" y="1204"/>
                  </a:cubicBezTo>
                  <a:cubicBezTo>
                    <a:pt x="2290" y="1205"/>
                    <a:pt x="2291" y="1207"/>
                    <a:pt x="2290" y="1208"/>
                  </a:cubicBezTo>
                  <a:cubicBezTo>
                    <a:pt x="2291" y="1210"/>
                    <a:pt x="2290" y="1212"/>
                    <a:pt x="2290" y="1213"/>
                  </a:cubicBezTo>
                  <a:cubicBezTo>
                    <a:pt x="2290" y="1215"/>
                    <a:pt x="2290" y="1216"/>
                    <a:pt x="2290" y="1218"/>
                  </a:cubicBezTo>
                  <a:cubicBezTo>
                    <a:pt x="2289" y="1219"/>
                    <a:pt x="2289" y="1221"/>
                    <a:pt x="2289" y="1222"/>
                  </a:cubicBezTo>
                  <a:cubicBezTo>
                    <a:pt x="2289" y="1222"/>
                    <a:pt x="2289" y="1222"/>
                    <a:pt x="2289" y="1222"/>
                  </a:cubicBezTo>
                  <a:cubicBezTo>
                    <a:pt x="2268" y="1230"/>
                    <a:pt x="2274" y="1245"/>
                    <a:pt x="2286" y="1259"/>
                  </a:cubicBezTo>
                  <a:cubicBezTo>
                    <a:pt x="2287" y="1243"/>
                    <a:pt x="2301" y="1239"/>
                    <a:pt x="2291" y="1222"/>
                  </a:cubicBezTo>
                  <a:cubicBezTo>
                    <a:pt x="2292" y="1220"/>
                    <a:pt x="2292" y="1219"/>
                    <a:pt x="2292" y="1218"/>
                  </a:cubicBezTo>
                  <a:cubicBezTo>
                    <a:pt x="2292" y="1216"/>
                    <a:pt x="2293" y="1215"/>
                    <a:pt x="2293" y="1213"/>
                  </a:cubicBezTo>
                  <a:cubicBezTo>
                    <a:pt x="2293" y="1212"/>
                    <a:pt x="2293" y="1210"/>
                    <a:pt x="2293" y="1208"/>
                  </a:cubicBezTo>
                  <a:cubicBezTo>
                    <a:pt x="2293" y="1207"/>
                    <a:pt x="2293" y="1207"/>
                    <a:pt x="2293" y="1206"/>
                  </a:cubicBezTo>
                  <a:cubicBezTo>
                    <a:pt x="2294" y="1207"/>
                    <a:pt x="2294" y="1209"/>
                    <a:pt x="2295" y="1210"/>
                  </a:cubicBezTo>
                  <a:cubicBezTo>
                    <a:pt x="2296" y="1211"/>
                    <a:pt x="2297" y="1213"/>
                    <a:pt x="2298" y="1214"/>
                  </a:cubicBezTo>
                  <a:cubicBezTo>
                    <a:pt x="2299" y="1215"/>
                    <a:pt x="2299" y="1216"/>
                    <a:pt x="2300" y="1217"/>
                  </a:cubicBezTo>
                  <a:cubicBezTo>
                    <a:pt x="2301" y="1218"/>
                    <a:pt x="2302" y="1219"/>
                    <a:pt x="2302" y="1219"/>
                  </a:cubicBezTo>
                  <a:cubicBezTo>
                    <a:pt x="2302" y="1219"/>
                    <a:pt x="2301" y="1218"/>
                    <a:pt x="2300" y="1216"/>
                  </a:cubicBezTo>
                  <a:cubicBezTo>
                    <a:pt x="2300" y="1216"/>
                    <a:pt x="2299" y="1215"/>
                    <a:pt x="2299" y="1213"/>
                  </a:cubicBezTo>
                  <a:cubicBezTo>
                    <a:pt x="2298" y="1212"/>
                    <a:pt x="2297" y="1211"/>
                    <a:pt x="2297" y="1209"/>
                  </a:cubicBezTo>
                  <a:cubicBezTo>
                    <a:pt x="2295" y="1206"/>
                    <a:pt x="2294" y="1202"/>
                    <a:pt x="2293" y="1197"/>
                  </a:cubicBezTo>
                  <a:cubicBezTo>
                    <a:pt x="2292" y="1194"/>
                    <a:pt x="2291" y="1192"/>
                    <a:pt x="2291" y="1189"/>
                  </a:cubicBezTo>
                  <a:cubicBezTo>
                    <a:pt x="2290" y="1187"/>
                    <a:pt x="2290" y="1186"/>
                    <a:pt x="2289" y="1185"/>
                  </a:cubicBezTo>
                  <a:cubicBezTo>
                    <a:pt x="2289" y="1183"/>
                    <a:pt x="2288" y="1182"/>
                    <a:pt x="2288" y="1180"/>
                  </a:cubicBezTo>
                  <a:cubicBezTo>
                    <a:pt x="2287" y="1180"/>
                    <a:pt x="2287" y="1179"/>
                    <a:pt x="2287" y="1178"/>
                  </a:cubicBezTo>
                  <a:cubicBezTo>
                    <a:pt x="2286" y="1178"/>
                    <a:pt x="2286" y="1177"/>
                    <a:pt x="2286" y="1177"/>
                  </a:cubicBezTo>
                  <a:cubicBezTo>
                    <a:pt x="2286" y="1176"/>
                    <a:pt x="2286" y="1176"/>
                    <a:pt x="2285" y="1176"/>
                  </a:cubicBezTo>
                  <a:cubicBezTo>
                    <a:pt x="2285" y="1175"/>
                    <a:pt x="2285" y="1175"/>
                    <a:pt x="2285" y="1175"/>
                  </a:cubicBezTo>
                  <a:cubicBezTo>
                    <a:pt x="2285" y="1174"/>
                    <a:pt x="2285" y="1174"/>
                    <a:pt x="2285" y="1174"/>
                  </a:cubicBezTo>
                  <a:cubicBezTo>
                    <a:pt x="2284" y="1174"/>
                    <a:pt x="2285" y="1174"/>
                    <a:pt x="2284" y="1174"/>
                  </a:cubicBezTo>
                  <a:cubicBezTo>
                    <a:pt x="2284" y="1174"/>
                    <a:pt x="2284" y="1174"/>
                    <a:pt x="2284" y="1174"/>
                  </a:cubicBezTo>
                  <a:cubicBezTo>
                    <a:pt x="2284" y="1174"/>
                    <a:pt x="2284" y="1174"/>
                    <a:pt x="2284" y="1174"/>
                  </a:cubicBezTo>
                  <a:cubicBezTo>
                    <a:pt x="2284" y="1174"/>
                    <a:pt x="2284" y="1174"/>
                    <a:pt x="2284" y="1174"/>
                  </a:cubicBezTo>
                  <a:cubicBezTo>
                    <a:pt x="2283" y="1173"/>
                    <a:pt x="2283" y="1172"/>
                    <a:pt x="2282" y="1172"/>
                  </a:cubicBezTo>
                  <a:cubicBezTo>
                    <a:pt x="2282" y="1171"/>
                    <a:pt x="2281" y="1170"/>
                    <a:pt x="2280" y="1169"/>
                  </a:cubicBezTo>
                  <a:cubicBezTo>
                    <a:pt x="2281" y="1169"/>
                    <a:pt x="2281" y="1169"/>
                    <a:pt x="2281" y="1169"/>
                  </a:cubicBezTo>
                  <a:cubicBezTo>
                    <a:pt x="2282" y="1170"/>
                    <a:pt x="2284" y="1170"/>
                    <a:pt x="2286" y="1170"/>
                  </a:cubicBezTo>
                  <a:cubicBezTo>
                    <a:pt x="2286" y="1170"/>
                    <a:pt x="2287" y="1170"/>
                    <a:pt x="2287" y="1170"/>
                  </a:cubicBezTo>
                  <a:cubicBezTo>
                    <a:pt x="2288" y="1170"/>
                    <a:pt x="2288" y="1170"/>
                    <a:pt x="2289" y="1170"/>
                  </a:cubicBezTo>
                  <a:cubicBezTo>
                    <a:pt x="2290" y="1170"/>
                    <a:pt x="2290" y="1170"/>
                    <a:pt x="2291" y="1169"/>
                  </a:cubicBezTo>
                  <a:cubicBezTo>
                    <a:pt x="2291" y="1169"/>
                    <a:pt x="2292" y="1169"/>
                    <a:pt x="2292" y="1169"/>
                  </a:cubicBezTo>
                  <a:cubicBezTo>
                    <a:pt x="2294" y="1168"/>
                    <a:pt x="2295" y="1168"/>
                    <a:pt x="2296" y="1167"/>
                  </a:cubicBezTo>
                  <a:cubicBezTo>
                    <a:pt x="2296" y="1167"/>
                    <a:pt x="2297" y="1167"/>
                    <a:pt x="2297" y="1166"/>
                  </a:cubicBezTo>
                  <a:cubicBezTo>
                    <a:pt x="2297" y="1166"/>
                    <a:pt x="2297" y="1166"/>
                    <a:pt x="2298" y="1166"/>
                  </a:cubicBezTo>
                  <a:cubicBezTo>
                    <a:pt x="2298" y="1166"/>
                    <a:pt x="2298" y="1165"/>
                    <a:pt x="2298" y="1165"/>
                  </a:cubicBezTo>
                  <a:cubicBezTo>
                    <a:pt x="2299" y="1165"/>
                    <a:pt x="2299" y="1165"/>
                    <a:pt x="2299" y="1164"/>
                  </a:cubicBezTo>
                  <a:cubicBezTo>
                    <a:pt x="2301" y="1162"/>
                    <a:pt x="2303" y="1160"/>
                    <a:pt x="2305" y="1157"/>
                  </a:cubicBezTo>
                  <a:cubicBezTo>
                    <a:pt x="2306" y="1156"/>
                    <a:pt x="2307" y="1155"/>
                    <a:pt x="2308" y="1154"/>
                  </a:cubicBezTo>
                  <a:cubicBezTo>
                    <a:pt x="2308" y="1154"/>
                    <a:pt x="2309" y="1154"/>
                    <a:pt x="2310" y="1153"/>
                  </a:cubicBezTo>
                  <a:cubicBezTo>
                    <a:pt x="2310" y="1153"/>
                    <a:pt x="2310" y="1153"/>
                    <a:pt x="2310" y="1153"/>
                  </a:cubicBezTo>
                  <a:cubicBezTo>
                    <a:pt x="2310" y="1153"/>
                    <a:pt x="2310" y="1153"/>
                    <a:pt x="2310" y="1153"/>
                  </a:cubicBezTo>
                  <a:cubicBezTo>
                    <a:pt x="2311" y="1153"/>
                    <a:pt x="2311" y="1153"/>
                    <a:pt x="2311" y="1153"/>
                  </a:cubicBezTo>
                  <a:cubicBezTo>
                    <a:pt x="2311" y="1152"/>
                    <a:pt x="2311" y="1152"/>
                    <a:pt x="2311" y="1152"/>
                  </a:cubicBezTo>
                  <a:cubicBezTo>
                    <a:pt x="2314" y="1151"/>
                    <a:pt x="2317" y="1151"/>
                    <a:pt x="2320" y="1151"/>
                  </a:cubicBezTo>
                  <a:cubicBezTo>
                    <a:pt x="2323" y="1152"/>
                    <a:pt x="2326" y="1152"/>
                    <a:pt x="2329" y="1152"/>
                  </a:cubicBezTo>
                  <a:cubicBezTo>
                    <a:pt x="2332" y="1152"/>
                    <a:pt x="2335" y="1152"/>
                    <a:pt x="2338" y="1152"/>
                  </a:cubicBezTo>
                  <a:cubicBezTo>
                    <a:pt x="2340" y="1152"/>
                    <a:pt x="2342" y="1152"/>
                    <a:pt x="2344" y="1151"/>
                  </a:cubicBezTo>
                  <a:cubicBezTo>
                    <a:pt x="2344" y="1152"/>
                    <a:pt x="2344" y="1152"/>
                    <a:pt x="2345" y="1152"/>
                  </a:cubicBezTo>
                  <a:cubicBezTo>
                    <a:pt x="2345" y="1152"/>
                    <a:pt x="2345" y="1152"/>
                    <a:pt x="2346" y="1152"/>
                  </a:cubicBezTo>
                  <a:cubicBezTo>
                    <a:pt x="2346" y="1153"/>
                    <a:pt x="2346" y="1153"/>
                    <a:pt x="2346" y="1153"/>
                  </a:cubicBezTo>
                  <a:cubicBezTo>
                    <a:pt x="2346" y="1153"/>
                    <a:pt x="2347" y="1153"/>
                    <a:pt x="2347" y="1153"/>
                  </a:cubicBezTo>
                  <a:cubicBezTo>
                    <a:pt x="2347" y="1153"/>
                    <a:pt x="2348" y="1153"/>
                    <a:pt x="2348" y="1153"/>
                  </a:cubicBezTo>
                  <a:cubicBezTo>
                    <a:pt x="2349" y="1153"/>
                    <a:pt x="2349" y="1154"/>
                    <a:pt x="2349" y="1154"/>
                  </a:cubicBezTo>
                  <a:cubicBezTo>
                    <a:pt x="2350" y="1154"/>
                    <a:pt x="2350" y="1154"/>
                    <a:pt x="2351" y="1154"/>
                  </a:cubicBezTo>
                  <a:cubicBezTo>
                    <a:pt x="2351" y="1155"/>
                    <a:pt x="2352" y="1155"/>
                    <a:pt x="2352" y="1155"/>
                  </a:cubicBezTo>
                  <a:cubicBezTo>
                    <a:pt x="2353" y="1156"/>
                    <a:pt x="2354" y="1156"/>
                    <a:pt x="2355" y="1157"/>
                  </a:cubicBezTo>
                  <a:cubicBezTo>
                    <a:pt x="2356" y="1157"/>
                    <a:pt x="2357" y="1158"/>
                    <a:pt x="2358" y="1159"/>
                  </a:cubicBezTo>
                  <a:cubicBezTo>
                    <a:pt x="2359" y="1160"/>
                    <a:pt x="2360" y="1160"/>
                    <a:pt x="2361" y="1161"/>
                  </a:cubicBezTo>
                  <a:cubicBezTo>
                    <a:pt x="2361" y="1161"/>
                    <a:pt x="2361" y="1161"/>
                    <a:pt x="2361" y="1161"/>
                  </a:cubicBezTo>
                  <a:cubicBezTo>
                    <a:pt x="2361" y="1161"/>
                    <a:pt x="2360" y="1160"/>
                    <a:pt x="2359" y="1160"/>
                  </a:cubicBezTo>
                  <a:cubicBezTo>
                    <a:pt x="2350" y="1178"/>
                    <a:pt x="2374" y="1185"/>
                    <a:pt x="2387" y="1185"/>
                  </a:cubicBezTo>
                  <a:cubicBezTo>
                    <a:pt x="2382" y="1179"/>
                    <a:pt x="2374" y="1146"/>
                    <a:pt x="2360" y="1158"/>
                  </a:cubicBezTo>
                  <a:cubicBezTo>
                    <a:pt x="2360" y="1157"/>
                    <a:pt x="2360" y="1157"/>
                    <a:pt x="2360" y="1157"/>
                  </a:cubicBezTo>
                  <a:cubicBezTo>
                    <a:pt x="2359" y="1156"/>
                    <a:pt x="2358" y="1156"/>
                    <a:pt x="2356" y="1155"/>
                  </a:cubicBezTo>
                  <a:cubicBezTo>
                    <a:pt x="2355" y="1154"/>
                    <a:pt x="2354" y="1154"/>
                    <a:pt x="2353" y="1153"/>
                  </a:cubicBezTo>
                  <a:cubicBezTo>
                    <a:pt x="2353" y="1153"/>
                    <a:pt x="2352" y="1153"/>
                    <a:pt x="2352" y="1152"/>
                  </a:cubicBezTo>
                  <a:cubicBezTo>
                    <a:pt x="2351" y="1152"/>
                    <a:pt x="2351" y="1152"/>
                    <a:pt x="2350" y="1152"/>
                  </a:cubicBezTo>
                  <a:cubicBezTo>
                    <a:pt x="2350" y="1152"/>
                    <a:pt x="2349" y="1151"/>
                    <a:pt x="2349" y="1151"/>
                  </a:cubicBezTo>
                  <a:cubicBezTo>
                    <a:pt x="2349" y="1151"/>
                    <a:pt x="2349" y="1151"/>
                    <a:pt x="2348" y="1151"/>
                  </a:cubicBezTo>
                  <a:cubicBezTo>
                    <a:pt x="2350" y="1151"/>
                    <a:pt x="2352" y="1151"/>
                    <a:pt x="2353" y="1150"/>
                  </a:cubicBezTo>
                  <a:cubicBezTo>
                    <a:pt x="2354" y="1150"/>
                    <a:pt x="2355" y="1150"/>
                    <a:pt x="2355" y="1150"/>
                  </a:cubicBezTo>
                  <a:cubicBezTo>
                    <a:pt x="2356" y="1150"/>
                    <a:pt x="2356" y="1150"/>
                    <a:pt x="2357" y="1150"/>
                  </a:cubicBezTo>
                  <a:cubicBezTo>
                    <a:pt x="2358" y="1150"/>
                    <a:pt x="2359" y="1150"/>
                    <a:pt x="2360" y="1149"/>
                  </a:cubicBezTo>
                  <a:cubicBezTo>
                    <a:pt x="2361" y="1149"/>
                    <a:pt x="2363" y="1149"/>
                    <a:pt x="2364" y="1148"/>
                  </a:cubicBezTo>
                  <a:cubicBezTo>
                    <a:pt x="2365" y="1148"/>
                    <a:pt x="2366" y="1148"/>
                    <a:pt x="2366" y="1148"/>
                  </a:cubicBezTo>
                  <a:cubicBezTo>
                    <a:pt x="2366" y="1147"/>
                    <a:pt x="2367" y="1147"/>
                    <a:pt x="2367" y="1147"/>
                  </a:cubicBezTo>
                  <a:cubicBezTo>
                    <a:pt x="2367" y="1147"/>
                    <a:pt x="2367" y="1147"/>
                    <a:pt x="2367" y="1147"/>
                  </a:cubicBezTo>
                  <a:cubicBezTo>
                    <a:pt x="2367" y="1147"/>
                    <a:pt x="2367" y="1147"/>
                    <a:pt x="2367" y="1147"/>
                  </a:cubicBezTo>
                  <a:cubicBezTo>
                    <a:pt x="2367" y="1147"/>
                    <a:pt x="2367" y="1147"/>
                    <a:pt x="2367" y="1147"/>
                  </a:cubicBezTo>
                  <a:cubicBezTo>
                    <a:pt x="2367" y="1146"/>
                    <a:pt x="2367" y="1146"/>
                    <a:pt x="2367" y="1146"/>
                  </a:cubicBezTo>
                  <a:cubicBezTo>
                    <a:pt x="2367" y="1146"/>
                    <a:pt x="2367" y="1146"/>
                    <a:pt x="2367"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6"/>
                    <a:pt x="2366" y="1146"/>
                    <a:pt x="2366" y="1146"/>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6" y="1147"/>
                    <a:pt x="2366" y="1147"/>
                  </a:cubicBezTo>
                  <a:cubicBezTo>
                    <a:pt x="2366" y="1147"/>
                    <a:pt x="2365" y="1147"/>
                    <a:pt x="2364" y="1147"/>
                  </a:cubicBezTo>
                  <a:cubicBezTo>
                    <a:pt x="2363" y="1147"/>
                    <a:pt x="2361" y="1147"/>
                    <a:pt x="2359" y="1147"/>
                  </a:cubicBezTo>
                  <a:cubicBezTo>
                    <a:pt x="2359" y="1147"/>
                    <a:pt x="2358" y="1147"/>
                    <a:pt x="2356" y="1147"/>
                  </a:cubicBezTo>
                  <a:cubicBezTo>
                    <a:pt x="2356" y="1147"/>
                    <a:pt x="2355" y="1147"/>
                    <a:pt x="2355" y="1147"/>
                  </a:cubicBezTo>
                  <a:cubicBezTo>
                    <a:pt x="2354" y="1147"/>
                    <a:pt x="2354" y="1147"/>
                    <a:pt x="2353" y="1147"/>
                  </a:cubicBezTo>
                  <a:cubicBezTo>
                    <a:pt x="2349" y="1148"/>
                    <a:pt x="2343" y="1148"/>
                    <a:pt x="2338" y="1149"/>
                  </a:cubicBezTo>
                  <a:cubicBezTo>
                    <a:pt x="2335" y="1149"/>
                    <a:pt x="2332" y="1149"/>
                    <a:pt x="2329" y="1149"/>
                  </a:cubicBezTo>
                  <a:cubicBezTo>
                    <a:pt x="2328" y="1149"/>
                    <a:pt x="2327" y="1149"/>
                    <a:pt x="2326" y="1149"/>
                  </a:cubicBezTo>
                  <a:cubicBezTo>
                    <a:pt x="2326" y="1148"/>
                    <a:pt x="2327" y="1148"/>
                    <a:pt x="2327" y="1148"/>
                  </a:cubicBezTo>
                  <a:cubicBezTo>
                    <a:pt x="2328" y="1148"/>
                    <a:pt x="2328" y="1147"/>
                    <a:pt x="2329" y="1147"/>
                  </a:cubicBezTo>
                  <a:cubicBezTo>
                    <a:pt x="2330" y="1146"/>
                    <a:pt x="2331" y="1145"/>
                    <a:pt x="2332" y="1145"/>
                  </a:cubicBezTo>
                  <a:cubicBezTo>
                    <a:pt x="2332" y="1144"/>
                    <a:pt x="2333" y="1143"/>
                    <a:pt x="2334" y="1143"/>
                  </a:cubicBezTo>
                  <a:cubicBezTo>
                    <a:pt x="2334" y="1143"/>
                    <a:pt x="2334" y="1143"/>
                    <a:pt x="2334" y="1142"/>
                  </a:cubicBezTo>
                  <a:cubicBezTo>
                    <a:pt x="2335" y="1143"/>
                    <a:pt x="2335" y="1143"/>
                    <a:pt x="2335" y="1143"/>
                  </a:cubicBezTo>
                  <a:cubicBezTo>
                    <a:pt x="2349" y="1138"/>
                    <a:pt x="2354" y="1127"/>
                    <a:pt x="2359" y="1113"/>
                  </a:cubicBezTo>
                  <a:cubicBezTo>
                    <a:pt x="2345" y="1115"/>
                    <a:pt x="2338" y="1126"/>
                    <a:pt x="2335" y="1139"/>
                  </a:cubicBezTo>
                  <a:cubicBezTo>
                    <a:pt x="2334" y="1139"/>
                    <a:pt x="2333" y="1140"/>
                    <a:pt x="2333" y="1141"/>
                  </a:cubicBezTo>
                  <a:cubicBezTo>
                    <a:pt x="2332" y="1141"/>
                    <a:pt x="2331" y="1142"/>
                    <a:pt x="2330" y="1143"/>
                  </a:cubicBezTo>
                  <a:cubicBezTo>
                    <a:pt x="2329" y="1143"/>
                    <a:pt x="2329" y="1144"/>
                    <a:pt x="2328" y="1144"/>
                  </a:cubicBezTo>
                  <a:cubicBezTo>
                    <a:pt x="2327" y="1145"/>
                    <a:pt x="2326" y="1145"/>
                    <a:pt x="2326" y="1146"/>
                  </a:cubicBezTo>
                  <a:cubicBezTo>
                    <a:pt x="2325" y="1146"/>
                    <a:pt x="2324" y="1147"/>
                    <a:pt x="2324" y="1147"/>
                  </a:cubicBezTo>
                  <a:cubicBezTo>
                    <a:pt x="2323" y="1147"/>
                    <a:pt x="2323" y="1147"/>
                    <a:pt x="2323" y="1147"/>
                  </a:cubicBezTo>
                  <a:cubicBezTo>
                    <a:pt x="2323" y="1147"/>
                    <a:pt x="2323" y="1147"/>
                    <a:pt x="2323" y="1148"/>
                  </a:cubicBezTo>
                  <a:cubicBezTo>
                    <a:pt x="2322" y="1148"/>
                    <a:pt x="2322" y="1148"/>
                    <a:pt x="2322" y="1148"/>
                  </a:cubicBezTo>
                  <a:cubicBezTo>
                    <a:pt x="2321" y="1148"/>
                    <a:pt x="2321" y="1148"/>
                    <a:pt x="2320" y="1148"/>
                  </a:cubicBezTo>
                  <a:cubicBezTo>
                    <a:pt x="2317" y="1148"/>
                    <a:pt x="2314" y="1148"/>
                    <a:pt x="2310" y="1149"/>
                  </a:cubicBezTo>
                  <a:cubicBezTo>
                    <a:pt x="2310" y="1149"/>
                    <a:pt x="2310" y="1149"/>
                    <a:pt x="2310" y="1149"/>
                  </a:cubicBezTo>
                  <a:cubicBezTo>
                    <a:pt x="2309" y="1150"/>
                    <a:pt x="2309" y="1150"/>
                    <a:pt x="2309" y="1150"/>
                  </a:cubicBezTo>
                  <a:cubicBezTo>
                    <a:pt x="2309" y="1150"/>
                    <a:pt x="2309" y="1150"/>
                    <a:pt x="2309" y="1150"/>
                  </a:cubicBezTo>
                  <a:cubicBezTo>
                    <a:pt x="2308" y="1150"/>
                    <a:pt x="2308" y="1150"/>
                    <a:pt x="2308" y="1150"/>
                  </a:cubicBezTo>
                  <a:cubicBezTo>
                    <a:pt x="2307" y="1151"/>
                    <a:pt x="2307" y="1151"/>
                    <a:pt x="2306" y="1152"/>
                  </a:cubicBezTo>
                  <a:cubicBezTo>
                    <a:pt x="2305" y="1153"/>
                    <a:pt x="2304" y="1154"/>
                    <a:pt x="2303" y="1155"/>
                  </a:cubicBezTo>
                  <a:cubicBezTo>
                    <a:pt x="2301" y="1158"/>
                    <a:pt x="2299" y="1160"/>
                    <a:pt x="2297" y="1162"/>
                  </a:cubicBezTo>
                  <a:cubicBezTo>
                    <a:pt x="2297" y="1162"/>
                    <a:pt x="2297" y="1162"/>
                    <a:pt x="2297" y="1163"/>
                  </a:cubicBezTo>
                  <a:cubicBezTo>
                    <a:pt x="2296" y="1163"/>
                    <a:pt x="2296" y="1163"/>
                    <a:pt x="2296" y="1163"/>
                  </a:cubicBezTo>
                  <a:cubicBezTo>
                    <a:pt x="2296" y="1163"/>
                    <a:pt x="2295" y="1164"/>
                    <a:pt x="2295" y="1164"/>
                  </a:cubicBezTo>
                  <a:cubicBezTo>
                    <a:pt x="2295" y="1164"/>
                    <a:pt x="2295" y="1164"/>
                    <a:pt x="2294" y="1164"/>
                  </a:cubicBezTo>
                  <a:cubicBezTo>
                    <a:pt x="2293" y="1165"/>
                    <a:pt x="2292" y="1165"/>
                    <a:pt x="2291" y="1166"/>
                  </a:cubicBezTo>
                  <a:cubicBezTo>
                    <a:pt x="2290" y="1166"/>
                    <a:pt x="2289" y="1166"/>
                    <a:pt x="2288" y="1167"/>
                  </a:cubicBezTo>
                  <a:cubicBezTo>
                    <a:pt x="2288" y="1167"/>
                    <a:pt x="2288" y="1167"/>
                    <a:pt x="2287" y="1167"/>
                  </a:cubicBezTo>
                  <a:cubicBezTo>
                    <a:pt x="2287" y="1167"/>
                    <a:pt x="2286" y="1167"/>
                    <a:pt x="2286" y="1167"/>
                  </a:cubicBezTo>
                  <a:cubicBezTo>
                    <a:pt x="2284" y="1168"/>
                    <a:pt x="2282" y="1168"/>
                    <a:pt x="2281" y="1168"/>
                  </a:cubicBezTo>
                  <a:cubicBezTo>
                    <a:pt x="2280" y="1168"/>
                    <a:pt x="2280" y="1168"/>
                    <a:pt x="2279" y="1168"/>
                  </a:cubicBezTo>
                  <a:cubicBezTo>
                    <a:pt x="2278" y="1167"/>
                    <a:pt x="2277" y="1166"/>
                    <a:pt x="2275" y="1164"/>
                  </a:cubicBezTo>
                  <a:cubicBezTo>
                    <a:pt x="2272" y="1162"/>
                    <a:pt x="2270" y="1160"/>
                    <a:pt x="2267" y="1157"/>
                  </a:cubicBezTo>
                  <a:cubicBezTo>
                    <a:pt x="2264" y="1155"/>
                    <a:pt x="2261" y="1153"/>
                    <a:pt x="2259" y="1150"/>
                  </a:cubicBezTo>
                  <a:cubicBezTo>
                    <a:pt x="2253" y="1145"/>
                    <a:pt x="2248" y="1139"/>
                    <a:pt x="2244" y="1133"/>
                  </a:cubicBezTo>
                  <a:cubicBezTo>
                    <a:pt x="2242" y="1129"/>
                    <a:pt x="2239" y="1126"/>
                    <a:pt x="2237" y="1123"/>
                  </a:cubicBezTo>
                  <a:cubicBezTo>
                    <a:pt x="2236" y="1122"/>
                    <a:pt x="2236" y="1121"/>
                    <a:pt x="2235" y="1120"/>
                  </a:cubicBezTo>
                  <a:cubicBezTo>
                    <a:pt x="2234" y="1119"/>
                    <a:pt x="2233" y="1119"/>
                    <a:pt x="2233" y="1118"/>
                  </a:cubicBezTo>
                  <a:cubicBezTo>
                    <a:pt x="2231" y="1116"/>
                    <a:pt x="2230" y="1115"/>
                    <a:pt x="2228" y="1114"/>
                  </a:cubicBezTo>
                  <a:cubicBezTo>
                    <a:pt x="2226" y="1112"/>
                    <a:pt x="2223" y="1110"/>
                    <a:pt x="2220" y="1109"/>
                  </a:cubicBezTo>
                  <a:cubicBezTo>
                    <a:pt x="2220" y="1107"/>
                    <a:pt x="2219" y="1106"/>
                    <a:pt x="2219" y="1105"/>
                  </a:cubicBezTo>
                  <a:cubicBezTo>
                    <a:pt x="2219" y="1105"/>
                    <a:pt x="2219" y="1105"/>
                    <a:pt x="2219" y="1105"/>
                  </a:cubicBezTo>
                  <a:cubicBezTo>
                    <a:pt x="2220" y="1105"/>
                    <a:pt x="2220" y="1105"/>
                    <a:pt x="2221" y="1105"/>
                  </a:cubicBezTo>
                  <a:cubicBezTo>
                    <a:pt x="2224" y="1104"/>
                    <a:pt x="2227" y="1103"/>
                    <a:pt x="2230" y="1101"/>
                  </a:cubicBezTo>
                  <a:cubicBezTo>
                    <a:pt x="2230" y="1101"/>
                    <a:pt x="2230" y="1101"/>
                    <a:pt x="2231" y="1101"/>
                  </a:cubicBezTo>
                  <a:cubicBezTo>
                    <a:pt x="2231" y="1100"/>
                    <a:pt x="2231" y="1100"/>
                    <a:pt x="2232" y="1100"/>
                  </a:cubicBezTo>
                  <a:cubicBezTo>
                    <a:pt x="2232" y="1099"/>
                    <a:pt x="2232" y="1099"/>
                    <a:pt x="2232" y="1099"/>
                  </a:cubicBezTo>
                  <a:cubicBezTo>
                    <a:pt x="2233" y="1099"/>
                    <a:pt x="2233" y="1099"/>
                    <a:pt x="2233" y="1099"/>
                  </a:cubicBezTo>
                  <a:cubicBezTo>
                    <a:pt x="2233" y="1099"/>
                    <a:pt x="2233" y="1098"/>
                    <a:pt x="2233" y="1098"/>
                  </a:cubicBezTo>
                  <a:cubicBezTo>
                    <a:pt x="2235" y="1096"/>
                    <a:pt x="2236" y="1095"/>
                    <a:pt x="2237" y="1094"/>
                  </a:cubicBezTo>
                  <a:cubicBezTo>
                    <a:pt x="2237" y="1093"/>
                    <a:pt x="2237" y="1092"/>
                    <a:pt x="2238" y="1091"/>
                  </a:cubicBezTo>
                  <a:cubicBezTo>
                    <a:pt x="2238" y="1091"/>
                    <a:pt x="2239" y="1090"/>
                    <a:pt x="2239" y="1089"/>
                  </a:cubicBezTo>
                  <a:cubicBezTo>
                    <a:pt x="2240" y="1088"/>
                    <a:pt x="2240" y="1088"/>
                    <a:pt x="2241" y="1087"/>
                  </a:cubicBezTo>
                  <a:cubicBezTo>
                    <a:pt x="2241" y="1086"/>
                    <a:pt x="2242" y="1086"/>
                    <a:pt x="2242" y="1085"/>
                  </a:cubicBezTo>
                  <a:cubicBezTo>
                    <a:pt x="2243" y="1085"/>
                    <a:pt x="2243" y="1084"/>
                    <a:pt x="2244" y="1084"/>
                  </a:cubicBezTo>
                  <a:cubicBezTo>
                    <a:pt x="2244" y="1084"/>
                    <a:pt x="2244" y="1084"/>
                    <a:pt x="2244" y="1084"/>
                  </a:cubicBezTo>
                  <a:cubicBezTo>
                    <a:pt x="2244" y="1084"/>
                    <a:pt x="2245" y="1084"/>
                    <a:pt x="2245" y="1084"/>
                  </a:cubicBezTo>
                  <a:cubicBezTo>
                    <a:pt x="2245" y="1084"/>
                    <a:pt x="2245" y="1084"/>
                    <a:pt x="2246" y="1084"/>
                  </a:cubicBezTo>
                  <a:cubicBezTo>
                    <a:pt x="2246" y="1084"/>
                    <a:pt x="2246" y="1084"/>
                    <a:pt x="2246" y="1084"/>
                  </a:cubicBezTo>
                  <a:cubicBezTo>
                    <a:pt x="2247" y="1084"/>
                    <a:pt x="2247" y="1084"/>
                    <a:pt x="2247" y="1084"/>
                  </a:cubicBezTo>
                  <a:cubicBezTo>
                    <a:pt x="2248" y="1084"/>
                    <a:pt x="2248" y="1084"/>
                    <a:pt x="2249" y="1084"/>
                  </a:cubicBezTo>
                  <a:cubicBezTo>
                    <a:pt x="2249" y="1084"/>
                    <a:pt x="2249" y="1084"/>
                    <a:pt x="2249" y="1084"/>
                  </a:cubicBezTo>
                  <a:cubicBezTo>
                    <a:pt x="2250" y="1084"/>
                    <a:pt x="2250" y="1084"/>
                    <a:pt x="2250" y="1084"/>
                  </a:cubicBezTo>
                  <a:cubicBezTo>
                    <a:pt x="2251" y="1084"/>
                    <a:pt x="2251" y="1084"/>
                    <a:pt x="2252" y="1084"/>
                  </a:cubicBezTo>
                  <a:cubicBezTo>
                    <a:pt x="2253" y="1084"/>
                    <a:pt x="2254" y="1085"/>
                    <a:pt x="2255" y="1085"/>
                  </a:cubicBezTo>
                  <a:cubicBezTo>
                    <a:pt x="2256" y="1085"/>
                    <a:pt x="2257" y="1086"/>
                    <a:pt x="2258" y="1086"/>
                  </a:cubicBezTo>
                  <a:cubicBezTo>
                    <a:pt x="2258" y="1086"/>
                    <a:pt x="2258" y="1086"/>
                    <a:pt x="2258" y="1086"/>
                  </a:cubicBezTo>
                  <a:cubicBezTo>
                    <a:pt x="2258" y="1086"/>
                    <a:pt x="2258" y="1087"/>
                    <a:pt x="2257" y="1087"/>
                  </a:cubicBezTo>
                  <a:cubicBezTo>
                    <a:pt x="2258" y="1087"/>
                    <a:pt x="2259" y="1088"/>
                    <a:pt x="2260" y="1088"/>
                  </a:cubicBezTo>
                  <a:cubicBezTo>
                    <a:pt x="2258" y="1088"/>
                    <a:pt x="2258" y="1088"/>
                    <a:pt x="2258" y="1088"/>
                  </a:cubicBezTo>
                  <a:cubicBezTo>
                    <a:pt x="2254" y="1107"/>
                    <a:pt x="2274" y="1100"/>
                    <a:pt x="2282" y="1105"/>
                  </a:cubicBezTo>
                  <a:cubicBezTo>
                    <a:pt x="2280" y="1097"/>
                    <a:pt x="2270" y="1077"/>
                    <a:pt x="2259" y="1085"/>
                  </a:cubicBezTo>
                  <a:cubicBezTo>
                    <a:pt x="2259" y="1085"/>
                    <a:pt x="2259" y="1085"/>
                    <a:pt x="2258" y="1084"/>
                  </a:cubicBezTo>
                  <a:cubicBezTo>
                    <a:pt x="2257" y="1084"/>
                    <a:pt x="2256" y="1084"/>
                    <a:pt x="2255" y="1083"/>
                  </a:cubicBezTo>
                  <a:cubicBezTo>
                    <a:pt x="2254" y="1083"/>
                    <a:pt x="2253" y="1083"/>
                    <a:pt x="2252" y="1083"/>
                  </a:cubicBezTo>
                  <a:cubicBezTo>
                    <a:pt x="2251" y="1082"/>
                    <a:pt x="2251" y="1082"/>
                    <a:pt x="2250" y="1082"/>
                  </a:cubicBezTo>
                  <a:cubicBezTo>
                    <a:pt x="2250" y="1082"/>
                    <a:pt x="2250" y="1082"/>
                    <a:pt x="2250" y="1082"/>
                  </a:cubicBezTo>
                  <a:cubicBezTo>
                    <a:pt x="2249" y="1082"/>
                    <a:pt x="2249" y="1082"/>
                    <a:pt x="2249" y="1082"/>
                  </a:cubicBezTo>
                  <a:cubicBezTo>
                    <a:pt x="2248" y="1082"/>
                    <a:pt x="2248" y="1082"/>
                    <a:pt x="2248" y="1082"/>
                  </a:cubicBezTo>
                  <a:cubicBezTo>
                    <a:pt x="2247" y="1082"/>
                    <a:pt x="2247" y="1082"/>
                    <a:pt x="2246" y="1082"/>
                  </a:cubicBezTo>
                  <a:cubicBezTo>
                    <a:pt x="2246" y="1082"/>
                    <a:pt x="2246" y="1082"/>
                    <a:pt x="2246" y="1082"/>
                  </a:cubicBezTo>
                  <a:cubicBezTo>
                    <a:pt x="2245" y="1082"/>
                    <a:pt x="2245" y="1082"/>
                    <a:pt x="2245" y="1082"/>
                  </a:cubicBezTo>
                  <a:cubicBezTo>
                    <a:pt x="2246" y="1081"/>
                    <a:pt x="2248" y="1079"/>
                    <a:pt x="2250" y="1078"/>
                  </a:cubicBezTo>
                  <a:cubicBezTo>
                    <a:pt x="2250" y="1077"/>
                    <a:pt x="2250" y="1077"/>
                    <a:pt x="2251" y="1077"/>
                  </a:cubicBezTo>
                  <a:cubicBezTo>
                    <a:pt x="2252" y="1076"/>
                    <a:pt x="2252" y="1076"/>
                    <a:pt x="2252" y="1076"/>
                  </a:cubicBezTo>
                  <a:cubicBezTo>
                    <a:pt x="2253" y="1075"/>
                    <a:pt x="2253" y="1075"/>
                    <a:pt x="2254" y="1074"/>
                  </a:cubicBezTo>
                  <a:cubicBezTo>
                    <a:pt x="2255" y="1074"/>
                    <a:pt x="2255" y="1073"/>
                    <a:pt x="2256" y="1073"/>
                  </a:cubicBezTo>
                  <a:cubicBezTo>
                    <a:pt x="2257" y="1072"/>
                    <a:pt x="2258" y="1072"/>
                    <a:pt x="2258" y="1072"/>
                  </a:cubicBezTo>
                  <a:cubicBezTo>
                    <a:pt x="2261" y="1070"/>
                    <a:pt x="2264" y="1068"/>
                    <a:pt x="2267" y="1067"/>
                  </a:cubicBezTo>
                  <a:cubicBezTo>
                    <a:pt x="2268" y="1067"/>
                    <a:pt x="2270" y="1066"/>
                    <a:pt x="2271" y="1066"/>
                  </a:cubicBezTo>
                  <a:cubicBezTo>
                    <a:pt x="2271" y="1066"/>
                    <a:pt x="2271" y="1066"/>
                    <a:pt x="2271" y="1066"/>
                  </a:cubicBezTo>
                  <a:cubicBezTo>
                    <a:pt x="2271" y="1066"/>
                    <a:pt x="2271" y="1066"/>
                    <a:pt x="2272" y="1065"/>
                  </a:cubicBezTo>
                  <a:cubicBezTo>
                    <a:pt x="2284" y="1066"/>
                    <a:pt x="2296" y="1069"/>
                    <a:pt x="2311" y="1071"/>
                  </a:cubicBezTo>
                  <a:cubicBezTo>
                    <a:pt x="2305" y="1068"/>
                    <a:pt x="2298" y="1065"/>
                    <a:pt x="2291" y="1063"/>
                  </a:cubicBezTo>
                  <a:cubicBezTo>
                    <a:pt x="2292" y="1062"/>
                    <a:pt x="2293" y="1063"/>
                    <a:pt x="2294" y="1063"/>
                  </a:cubicBezTo>
                  <a:cubicBezTo>
                    <a:pt x="2295" y="1062"/>
                    <a:pt x="2296" y="1062"/>
                    <a:pt x="2296" y="1062"/>
                  </a:cubicBezTo>
                  <a:cubicBezTo>
                    <a:pt x="2299" y="1063"/>
                    <a:pt x="2301" y="1063"/>
                    <a:pt x="2301" y="1063"/>
                  </a:cubicBezTo>
                  <a:cubicBezTo>
                    <a:pt x="2301" y="1063"/>
                    <a:pt x="2301" y="1063"/>
                    <a:pt x="2300" y="1062"/>
                  </a:cubicBezTo>
                  <a:cubicBezTo>
                    <a:pt x="2299" y="1062"/>
                    <a:pt x="2298" y="1062"/>
                    <a:pt x="2297" y="1061"/>
                  </a:cubicBezTo>
                  <a:cubicBezTo>
                    <a:pt x="2296" y="1061"/>
                    <a:pt x="2295" y="1061"/>
                    <a:pt x="2294" y="1061"/>
                  </a:cubicBezTo>
                  <a:cubicBezTo>
                    <a:pt x="2293" y="1060"/>
                    <a:pt x="2292" y="1060"/>
                    <a:pt x="2291" y="1060"/>
                  </a:cubicBezTo>
                  <a:cubicBezTo>
                    <a:pt x="2290" y="1060"/>
                    <a:pt x="2289" y="1060"/>
                    <a:pt x="2288" y="1060"/>
                  </a:cubicBezTo>
                  <a:cubicBezTo>
                    <a:pt x="2287" y="1060"/>
                    <a:pt x="2287" y="1060"/>
                    <a:pt x="2286" y="1060"/>
                  </a:cubicBezTo>
                  <a:cubicBezTo>
                    <a:pt x="2285" y="1060"/>
                    <a:pt x="2285" y="1060"/>
                    <a:pt x="2284" y="1060"/>
                  </a:cubicBezTo>
                  <a:cubicBezTo>
                    <a:pt x="2284" y="1060"/>
                    <a:pt x="2283" y="1060"/>
                    <a:pt x="2283" y="1060"/>
                  </a:cubicBezTo>
                  <a:cubicBezTo>
                    <a:pt x="2283" y="1060"/>
                    <a:pt x="2283" y="1060"/>
                    <a:pt x="2283" y="1060"/>
                  </a:cubicBezTo>
                  <a:cubicBezTo>
                    <a:pt x="2281" y="1060"/>
                    <a:pt x="2280" y="1059"/>
                    <a:pt x="2279" y="1059"/>
                  </a:cubicBezTo>
                  <a:cubicBezTo>
                    <a:pt x="2279" y="1058"/>
                    <a:pt x="2280" y="1057"/>
                    <a:pt x="2281" y="1056"/>
                  </a:cubicBezTo>
                  <a:cubicBezTo>
                    <a:pt x="2281" y="1056"/>
                    <a:pt x="2282" y="1055"/>
                    <a:pt x="2282" y="1054"/>
                  </a:cubicBezTo>
                  <a:cubicBezTo>
                    <a:pt x="2283" y="1053"/>
                    <a:pt x="2283" y="1052"/>
                    <a:pt x="2283" y="1052"/>
                  </a:cubicBezTo>
                  <a:cubicBezTo>
                    <a:pt x="2283" y="1052"/>
                    <a:pt x="2283" y="1052"/>
                    <a:pt x="2283" y="1052"/>
                  </a:cubicBezTo>
                  <a:cubicBezTo>
                    <a:pt x="2284" y="1050"/>
                    <a:pt x="2284" y="1050"/>
                    <a:pt x="2284" y="1050"/>
                  </a:cubicBezTo>
                  <a:cubicBezTo>
                    <a:pt x="2287" y="1050"/>
                    <a:pt x="2290" y="1050"/>
                    <a:pt x="2292" y="1048"/>
                  </a:cubicBezTo>
                  <a:cubicBezTo>
                    <a:pt x="2294" y="1051"/>
                    <a:pt x="2296" y="1053"/>
                    <a:pt x="2298" y="1056"/>
                  </a:cubicBezTo>
                  <a:cubicBezTo>
                    <a:pt x="2301" y="1059"/>
                    <a:pt x="2303" y="1061"/>
                    <a:pt x="2306" y="1064"/>
                  </a:cubicBezTo>
                  <a:cubicBezTo>
                    <a:pt x="2308" y="1067"/>
                    <a:pt x="2311" y="1070"/>
                    <a:pt x="2314" y="1072"/>
                  </a:cubicBezTo>
                  <a:cubicBezTo>
                    <a:pt x="2315" y="1073"/>
                    <a:pt x="2315" y="1073"/>
                    <a:pt x="2315" y="1073"/>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7" y="1074"/>
                    <a:pt x="2317" y="1074"/>
                    <a:pt x="2317" y="1074"/>
                  </a:cubicBezTo>
                  <a:cubicBezTo>
                    <a:pt x="2318" y="1075"/>
                    <a:pt x="2318" y="1075"/>
                    <a:pt x="2318" y="1075"/>
                  </a:cubicBezTo>
                  <a:cubicBezTo>
                    <a:pt x="2319" y="1075"/>
                    <a:pt x="2319" y="1075"/>
                    <a:pt x="2319" y="1075"/>
                  </a:cubicBezTo>
                  <a:cubicBezTo>
                    <a:pt x="2319" y="1075"/>
                    <a:pt x="2319" y="1076"/>
                    <a:pt x="2319" y="1076"/>
                  </a:cubicBezTo>
                  <a:cubicBezTo>
                    <a:pt x="2319" y="1077"/>
                    <a:pt x="2319" y="1077"/>
                    <a:pt x="2320" y="1077"/>
                  </a:cubicBezTo>
                  <a:cubicBezTo>
                    <a:pt x="2320" y="1078"/>
                    <a:pt x="2320" y="1078"/>
                    <a:pt x="2320" y="1078"/>
                  </a:cubicBezTo>
                  <a:cubicBezTo>
                    <a:pt x="2320" y="1078"/>
                    <a:pt x="2320" y="1079"/>
                    <a:pt x="2320" y="1079"/>
                  </a:cubicBezTo>
                  <a:cubicBezTo>
                    <a:pt x="2320" y="1079"/>
                    <a:pt x="2321" y="1080"/>
                    <a:pt x="2321" y="1080"/>
                  </a:cubicBezTo>
                  <a:cubicBezTo>
                    <a:pt x="2321" y="1081"/>
                    <a:pt x="2321" y="1081"/>
                    <a:pt x="2321" y="1082"/>
                  </a:cubicBezTo>
                  <a:cubicBezTo>
                    <a:pt x="2321" y="1082"/>
                    <a:pt x="2322" y="1083"/>
                    <a:pt x="2322" y="1083"/>
                  </a:cubicBezTo>
                  <a:cubicBezTo>
                    <a:pt x="2322" y="1083"/>
                    <a:pt x="2322" y="1084"/>
                    <a:pt x="2322" y="1084"/>
                  </a:cubicBezTo>
                  <a:cubicBezTo>
                    <a:pt x="2322" y="1084"/>
                    <a:pt x="2322" y="1085"/>
                    <a:pt x="2322" y="1086"/>
                  </a:cubicBezTo>
                  <a:cubicBezTo>
                    <a:pt x="2322" y="1087"/>
                    <a:pt x="2323" y="1088"/>
                    <a:pt x="2323" y="1090"/>
                  </a:cubicBezTo>
                  <a:cubicBezTo>
                    <a:pt x="2323" y="1091"/>
                    <a:pt x="2322" y="1093"/>
                    <a:pt x="2322" y="1094"/>
                  </a:cubicBezTo>
                  <a:cubicBezTo>
                    <a:pt x="2322" y="1095"/>
                    <a:pt x="2322" y="1095"/>
                    <a:pt x="2322" y="1095"/>
                  </a:cubicBezTo>
                  <a:cubicBezTo>
                    <a:pt x="2322" y="1095"/>
                    <a:pt x="2322" y="1095"/>
                    <a:pt x="2321" y="1094"/>
                  </a:cubicBezTo>
                  <a:cubicBezTo>
                    <a:pt x="2321" y="1096"/>
                    <a:pt x="2321" y="1097"/>
                    <a:pt x="2321" y="1098"/>
                  </a:cubicBezTo>
                  <a:cubicBezTo>
                    <a:pt x="2319" y="1096"/>
                    <a:pt x="2319" y="1096"/>
                    <a:pt x="2319" y="1096"/>
                  </a:cubicBezTo>
                  <a:cubicBezTo>
                    <a:pt x="2290" y="1105"/>
                    <a:pt x="2309" y="1124"/>
                    <a:pt x="2306" y="1137"/>
                  </a:cubicBezTo>
                  <a:cubicBezTo>
                    <a:pt x="2317" y="1128"/>
                    <a:pt x="2342" y="1103"/>
                    <a:pt x="2325" y="1096"/>
                  </a:cubicBezTo>
                  <a:cubicBezTo>
                    <a:pt x="2325" y="1095"/>
                    <a:pt x="2325" y="1095"/>
                    <a:pt x="2325" y="1094"/>
                  </a:cubicBezTo>
                  <a:cubicBezTo>
                    <a:pt x="2325" y="1092"/>
                    <a:pt x="2325" y="1091"/>
                    <a:pt x="2325" y="1089"/>
                  </a:cubicBezTo>
                  <a:cubicBezTo>
                    <a:pt x="2325" y="1088"/>
                    <a:pt x="2325" y="1086"/>
                    <a:pt x="2325" y="1085"/>
                  </a:cubicBezTo>
                  <a:cubicBezTo>
                    <a:pt x="2325" y="1084"/>
                    <a:pt x="2324" y="1084"/>
                    <a:pt x="2324" y="1083"/>
                  </a:cubicBezTo>
                  <a:cubicBezTo>
                    <a:pt x="2324" y="1083"/>
                    <a:pt x="2324" y="1082"/>
                    <a:pt x="2324" y="1082"/>
                  </a:cubicBezTo>
                  <a:cubicBezTo>
                    <a:pt x="2324" y="1082"/>
                    <a:pt x="2324" y="1081"/>
                    <a:pt x="2324" y="1081"/>
                  </a:cubicBezTo>
                  <a:cubicBezTo>
                    <a:pt x="2324" y="1080"/>
                    <a:pt x="2323" y="1080"/>
                    <a:pt x="2323" y="1079"/>
                  </a:cubicBezTo>
                  <a:cubicBezTo>
                    <a:pt x="2323" y="1079"/>
                    <a:pt x="2323" y="1078"/>
                    <a:pt x="2323" y="1078"/>
                  </a:cubicBezTo>
                  <a:cubicBezTo>
                    <a:pt x="2322" y="1077"/>
                    <a:pt x="2322" y="1077"/>
                    <a:pt x="2322" y="1077"/>
                  </a:cubicBezTo>
                  <a:cubicBezTo>
                    <a:pt x="2323" y="1077"/>
                    <a:pt x="2324" y="1078"/>
                    <a:pt x="2325" y="1078"/>
                  </a:cubicBezTo>
                  <a:cubicBezTo>
                    <a:pt x="2326" y="1078"/>
                    <a:pt x="2327" y="1079"/>
                    <a:pt x="2328" y="1079"/>
                  </a:cubicBezTo>
                  <a:cubicBezTo>
                    <a:pt x="2329" y="1079"/>
                    <a:pt x="2330" y="1080"/>
                    <a:pt x="2331" y="1080"/>
                  </a:cubicBezTo>
                  <a:cubicBezTo>
                    <a:pt x="2332" y="1080"/>
                    <a:pt x="2333" y="1080"/>
                    <a:pt x="2334" y="1081"/>
                  </a:cubicBezTo>
                  <a:cubicBezTo>
                    <a:pt x="2335" y="1081"/>
                    <a:pt x="2336" y="1081"/>
                    <a:pt x="2337" y="1081"/>
                  </a:cubicBezTo>
                  <a:cubicBezTo>
                    <a:pt x="2338" y="1081"/>
                    <a:pt x="2339" y="1082"/>
                    <a:pt x="2340" y="1082"/>
                  </a:cubicBezTo>
                  <a:cubicBezTo>
                    <a:pt x="2342" y="1082"/>
                    <a:pt x="2343" y="1082"/>
                    <a:pt x="2344" y="1082"/>
                  </a:cubicBezTo>
                  <a:cubicBezTo>
                    <a:pt x="2345" y="1082"/>
                    <a:pt x="2346" y="1082"/>
                    <a:pt x="2347" y="1082"/>
                  </a:cubicBezTo>
                  <a:cubicBezTo>
                    <a:pt x="2348" y="1082"/>
                    <a:pt x="2349" y="1082"/>
                    <a:pt x="2350" y="1082"/>
                  </a:cubicBezTo>
                  <a:cubicBezTo>
                    <a:pt x="2352" y="1082"/>
                    <a:pt x="2354" y="1082"/>
                    <a:pt x="2356" y="1081"/>
                  </a:cubicBezTo>
                  <a:cubicBezTo>
                    <a:pt x="2357" y="1081"/>
                    <a:pt x="2358" y="1081"/>
                    <a:pt x="2359" y="1081"/>
                  </a:cubicBezTo>
                  <a:cubicBezTo>
                    <a:pt x="2360" y="1081"/>
                    <a:pt x="2361" y="1081"/>
                    <a:pt x="2362" y="1081"/>
                  </a:cubicBezTo>
                  <a:cubicBezTo>
                    <a:pt x="2362" y="1080"/>
                    <a:pt x="2363" y="1080"/>
                    <a:pt x="2363" y="1080"/>
                  </a:cubicBezTo>
                  <a:cubicBezTo>
                    <a:pt x="2363" y="1080"/>
                    <a:pt x="2363" y="1080"/>
                    <a:pt x="2363" y="1080"/>
                  </a:cubicBezTo>
                  <a:cubicBezTo>
                    <a:pt x="2364" y="1080"/>
                    <a:pt x="2364" y="1080"/>
                    <a:pt x="2364" y="1080"/>
                  </a:cubicBezTo>
                  <a:cubicBezTo>
                    <a:pt x="2364" y="1080"/>
                    <a:pt x="2364" y="1080"/>
                    <a:pt x="2364" y="1080"/>
                  </a:cubicBezTo>
                  <a:cubicBezTo>
                    <a:pt x="2365" y="1080"/>
                    <a:pt x="2365" y="1080"/>
                    <a:pt x="2365" y="1080"/>
                  </a:cubicBezTo>
                  <a:cubicBezTo>
                    <a:pt x="2366" y="1080"/>
                    <a:pt x="2367" y="1080"/>
                    <a:pt x="2368" y="1080"/>
                  </a:cubicBezTo>
                  <a:cubicBezTo>
                    <a:pt x="2368" y="1080"/>
                    <a:pt x="2369" y="1081"/>
                    <a:pt x="2370" y="1081"/>
                  </a:cubicBezTo>
                  <a:cubicBezTo>
                    <a:pt x="2371" y="1081"/>
                    <a:pt x="2372" y="1081"/>
                    <a:pt x="2373" y="1081"/>
                  </a:cubicBezTo>
                  <a:cubicBezTo>
                    <a:pt x="2374" y="1081"/>
                    <a:pt x="2375" y="1081"/>
                    <a:pt x="2376" y="1082"/>
                  </a:cubicBezTo>
                  <a:cubicBezTo>
                    <a:pt x="2376" y="1082"/>
                    <a:pt x="2377" y="1082"/>
                    <a:pt x="2377" y="1082"/>
                  </a:cubicBezTo>
                  <a:cubicBezTo>
                    <a:pt x="2377" y="1082"/>
                    <a:pt x="2377" y="1082"/>
                    <a:pt x="2377" y="1082"/>
                  </a:cubicBezTo>
                  <a:cubicBezTo>
                    <a:pt x="2378" y="1082"/>
                    <a:pt x="2379" y="1084"/>
                    <a:pt x="2380" y="1084"/>
                  </a:cubicBezTo>
                  <a:cubicBezTo>
                    <a:pt x="2381" y="1084"/>
                    <a:pt x="2381" y="1084"/>
                    <a:pt x="2381" y="1084"/>
                  </a:cubicBezTo>
                  <a:cubicBezTo>
                    <a:pt x="2376" y="1091"/>
                    <a:pt x="2387" y="1091"/>
                    <a:pt x="2391" y="1092"/>
                  </a:cubicBezTo>
                  <a:cubicBezTo>
                    <a:pt x="2398" y="1094"/>
                    <a:pt x="2399" y="1096"/>
                    <a:pt x="2404" y="1100"/>
                  </a:cubicBezTo>
                  <a:cubicBezTo>
                    <a:pt x="2405" y="1090"/>
                    <a:pt x="2395" y="1071"/>
                    <a:pt x="2379" y="1080"/>
                  </a:cubicBezTo>
                  <a:cubicBezTo>
                    <a:pt x="2378" y="1080"/>
                    <a:pt x="2378" y="1080"/>
                    <a:pt x="2377" y="1080"/>
                  </a:cubicBezTo>
                  <a:cubicBezTo>
                    <a:pt x="2376" y="1080"/>
                    <a:pt x="2375" y="1080"/>
                    <a:pt x="2374" y="1080"/>
                  </a:cubicBezTo>
                  <a:cubicBezTo>
                    <a:pt x="2373" y="1079"/>
                    <a:pt x="2372" y="1079"/>
                    <a:pt x="2371" y="1079"/>
                  </a:cubicBezTo>
                  <a:cubicBezTo>
                    <a:pt x="2370" y="1079"/>
                    <a:pt x="2369" y="1079"/>
                    <a:pt x="2368" y="1079"/>
                  </a:cubicBezTo>
                  <a:cubicBezTo>
                    <a:pt x="2369" y="1079"/>
                    <a:pt x="2369" y="1079"/>
                    <a:pt x="2369" y="1079"/>
                  </a:cubicBezTo>
                  <a:cubicBezTo>
                    <a:pt x="2370" y="1078"/>
                    <a:pt x="2371" y="1078"/>
                    <a:pt x="2372" y="1078"/>
                  </a:cubicBezTo>
                  <a:cubicBezTo>
                    <a:pt x="2375" y="1077"/>
                    <a:pt x="2377" y="1076"/>
                    <a:pt x="2379" y="1075"/>
                  </a:cubicBezTo>
                  <a:cubicBezTo>
                    <a:pt x="2381" y="1074"/>
                    <a:pt x="2382" y="1073"/>
                    <a:pt x="2384" y="1072"/>
                  </a:cubicBezTo>
                  <a:cubicBezTo>
                    <a:pt x="2385" y="1071"/>
                    <a:pt x="2385" y="1071"/>
                    <a:pt x="2385" y="1071"/>
                  </a:cubicBezTo>
                  <a:cubicBezTo>
                    <a:pt x="2385" y="1071"/>
                    <a:pt x="2385" y="1071"/>
                    <a:pt x="2383" y="1072"/>
                  </a:cubicBezTo>
                  <a:cubicBezTo>
                    <a:pt x="2382" y="1072"/>
                    <a:pt x="2381" y="1073"/>
                    <a:pt x="2379" y="1074"/>
                  </a:cubicBezTo>
                  <a:cubicBezTo>
                    <a:pt x="2377" y="1074"/>
                    <a:pt x="2374" y="1075"/>
                    <a:pt x="2371" y="1076"/>
                  </a:cubicBezTo>
                  <a:cubicBezTo>
                    <a:pt x="2371" y="1076"/>
                    <a:pt x="2370" y="1076"/>
                    <a:pt x="2369" y="1076"/>
                  </a:cubicBezTo>
                  <a:cubicBezTo>
                    <a:pt x="2368" y="1077"/>
                    <a:pt x="2368" y="1077"/>
                    <a:pt x="2367" y="1077"/>
                  </a:cubicBezTo>
                  <a:cubicBezTo>
                    <a:pt x="2365" y="1077"/>
                    <a:pt x="2363" y="1078"/>
                    <a:pt x="2362" y="1078"/>
                  </a:cubicBezTo>
                  <a:cubicBezTo>
                    <a:pt x="2361" y="1078"/>
                    <a:pt x="2360" y="1078"/>
                    <a:pt x="2359" y="1079"/>
                  </a:cubicBezTo>
                  <a:cubicBezTo>
                    <a:pt x="2358" y="1079"/>
                    <a:pt x="2357" y="1079"/>
                    <a:pt x="2356" y="1079"/>
                  </a:cubicBezTo>
                  <a:cubicBezTo>
                    <a:pt x="2354" y="1079"/>
                    <a:pt x="2352" y="1079"/>
                    <a:pt x="2350" y="1079"/>
                  </a:cubicBezTo>
                  <a:cubicBezTo>
                    <a:pt x="2349" y="1079"/>
                    <a:pt x="2349" y="1079"/>
                    <a:pt x="2348" y="1079"/>
                  </a:cubicBezTo>
                  <a:cubicBezTo>
                    <a:pt x="2347" y="1079"/>
                    <a:pt x="2345" y="1079"/>
                    <a:pt x="2344" y="1079"/>
                  </a:cubicBezTo>
                  <a:cubicBezTo>
                    <a:pt x="2343" y="1079"/>
                    <a:pt x="2342" y="1079"/>
                    <a:pt x="2341" y="1079"/>
                  </a:cubicBezTo>
                  <a:cubicBezTo>
                    <a:pt x="2340" y="1079"/>
                    <a:pt x="2339" y="1079"/>
                    <a:pt x="2338" y="1079"/>
                  </a:cubicBezTo>
                  <a:cubicBezTo>
                    <a:pt x="2337" y="1079"/>
                    <a:pt x="2336" y="1078"/>
                    <a:pt x="2335" y="1078"/>
                  </a:cubicBezTo>
                  <a:cubicBezTo>
                    <a:pt x="2334" y="1078"/>
                    <a:pt x="2333" y="1078"/>
                    <a:pt x="2332" y="1078"/>
                  </a:cubicBezTo>
                  <a:cubicBezTo>
                    <a:pt x="2331" y="1077"/>
                    <a:pt x="2330" y="1077"/>
                    <a:pt x="2329" y="1077"/>
                  </a:cubicBezTo>
                  <a:cubicBezTo>
                    <a:pt x="2329" y="1076"/>
                    <a:pt x="2328" y="1076"/>
                    <a:pt x="2327" y="1076"/>
                  </a:cubicBezTo>
                  <a:cubicBezTo>
                    <a:pt x="2326" y="1075"/>
                    <a:pt x="2325" y="1075"/>
                    <a:pt x="2324" y="1075"/>
                  </a:cubicBezTo>
                  <a:cubicBezTo>
                    <a:pt x="2323" y="1074"/>
                    <a:pt x="2323" y="1074"/>
                    <a:pt x="2323" y="1074"/>
                  </a:cubicBezTo>
                  <a:cubicBezTo>
                    <a:pt x="2322" y="1074"/>
                    <a:pt x="2322" y="1073"/>
                    <a:pt x="2321" y="1073"/>
                  </a:cubicBezTo>
                  <a:cubicBezTo>
                    <a:pt x="2320" y="1072"/>
                    <a:pt x="2320" y="1072"/>
                    <a:pt x="2320"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9" y="1072"/>
                    <a:pt x="2319" y="1072"/>
                    <a:pt x="2319" y="1072"/>
                  </a:cubicBezTo>
                  <a:cubicBezTo>
                    <a:pt x="2318" y="1071"/>
                    <a:pt x="2318" y="1071"/>
                    <a:pt x="2318" y="1071"/>
                  </a:cubicBezTo>
                  <a:cubicBezTo>
                    <a:pt x="2316" y="1070"/>
                    <a:pt x="2316" y="1070"/>
                    <a:pt x="2316" y="1070"/>
                  </a:cubicBezTo>
                  <a:cubicBezTo>
                    <a:pt x="2313" y="1068"/>
                    <a:pt x="2311" y="1065"/>
                    <a:pt x="2308" y="1062"/>
                  </a:cubicBezTo>
                  <a:cubicBezTo>
                    <a:pt x="2306" y="1060"/>
                    <a:pt x="2303" y="1057"/>
                    <a:pt x="2301" y="1054"/>
                  </a:cubicBezTo>
                  <a:cubicBezTo>
                    <a:pt x="2299" y="1051"/>
                    <a:pt x="2296" y="1049"/>
                    <a:pt x="2294" y="1046"/>
                  </a:cubicBezTo>
                  <a:cubicBezTo>
                    <a:pt x="2299" y="1041"/>
                    <a:pt x="2298" y="1032"/>
                    <a:pt x="2300" y="1024"/>
                  </a:cubicBezTo>
                  <a:cubicBezTo>
                    <a:pt x="2287" y="1024"/>
                    <a:pt x="2279" y="1028"/>
                    <a:pt x="2278" y="1036"/>
                  </a:cubicBezTo>
                  <a:cubicBezTo>
                    <a:pt x="2278" y="1036"/>
                    <a:pt x="2277" y="1035"/>
                    <a:pt x="2276" y="1035"/>
                  </a:cubicBezTo>
                  <a:cubicBezTo>
                    <a:pt x="2275" y="1035"/>
                    <a:pt x="2274" y="1034"/>
                    <a:pt x="2273" y="1034"/>
                  </a:cubicBezTo>
                  <a:cubicBezTo>
                    <a:pt x="2272" y="1034"/>
                    <a:pt x="2272" y="1034"/>
                    <a:pt x="2271" y="1034"/>
                  </a:cubicBezTo>
                  <a:cubicBezTo>
                    <a:pt x="2271" y="1034"/>
                    <a:pt x="2270" y="1034"/>
                    <a:pt x="2270" y="1034"/>
                  </a:cubicBezTo>
                  <a:cubicBezTo>
                    <a:pt x="2269" y="1034"/>
                    <a:pt x="2269" y="1034"/>
                    <a:pt x="2268" y="1034"/>
                  </a:cubicBezTo>
                  <a:cubicBezTo>
                    <a:pt x="2268" y="1034"/>
                    <a:pt x="2267" y="1034"/>
                    <a:pt x="2267" y="1034"/>
                  </a:cubicBezTo>
                  <a:cubicBezTo>
                    <a:pt x="2268" y="1033"/>
                    <a:pt x="2269" y="1033"/>
                    <a:pt x="2271" y="1032"/>
                  </a:cubicBezTo>
                  <a:cubicBezTo>
                    <a:pt x="2279" y="1028"/>
                    <a:pt x="2288" y="1024"/>
                    <a:pt x="2298" y="1021"/>
                  </a:cubicBezTo>
                  <a:cubicBezTo>
                    <a:pt x="2302" y="1019"/>
                    <a:pt x="2307" y="1017"/>
                    <a:pt x="2312" y="1016"/>
                  </a:cubicBezTo>
                  <a:cubicBezTo>
                    <a:pt x="2313" y="1016"/>
                    <a:pt x="2314" y="1015"/>
                    <a:pt x="2315" y="1015"/>
                  </a:cubicBezTo>
                  <a:cubicBezTo>
                    <a:pt x="2317" y="1015"/>
                    <a:pt x="2317" y="1015"/>
                    <a:pt x="2317" y="1015"/>
                  </a:cubicBezTo>
                  <a:cubicBezTo>
                    <a:pt x="2319" y="1014"/>
                    <a:pt x="2319" y="1014"/>
                    <a:pt x="2319" y="1014"/>
                  </a:cubicBezTo>
                  <a:cubicBezTo>
                    <a:pt x="2321" y="1014"/>
                    <a:pt x="2321" y="1014"/>
                    <a:pt x="2321"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2" y="1014"/>
                    <a:pt x="2322" y="1014"/>
                    <a:pt x="2322" y="1014"/>
                  </a:cubicBezTo>
                  <a:cubicBezTo>
                    <a:pt x="2324" y="1013"/>
                    <a:pt x="2325" y="1013"/>
                    <a:pt x="2326" y="1013"/>
                  </a:cubicBezTo>
                  <a:cubicBezTo>
                    <a:pt x="2333" y="1012"/>
                    <a:pt x="2339" y="1012"/>
                    <a:pt x="2346" y="1011"/>
                  </a:cubicBezTo>
                  <a:cubicBezTo>
                    <a:pt x="2346" y="1011"/>
                    <a:pt x="2346" y="1011"/>
                    <a:pt x="2346" y="1011"/>
                  </a:cubicBezTo>
                  <a:cubicBezTo>
                    <a:pt x="2349" y="1012"/>
                    <a:pt x="2352" y="1013"/>
                    <a:pt x="2355" y="1015"/>
                  </a:cubicBezTo>
                  <a:cubicBezTo>
                    <a:pt x="2355" y="1015"/>
                    <a:pt x="2356" y="1015"/>
                    <a:pt x="2357" y="1016"/>
                  </a:cubicBezTo>
                  <a:cubicBezTo>
                    <a:pt x="2358" y="1016"/>
                    <a:pt x="2358" y="1017"/>
                    <a:pt x="2359" y="1017"/>
                  </a:cubicBezTo>
                  <a:cubicBezTo>
                    <a:pt x="2360" y="1018"/>
                    <a:pt x="2362" y="1019"/>
                    <a:pt x="2363" y="1020"/>
                  </a:cubicBezTo>
                  <a:cubicBezTo>
                    <a:pt x="2364" y="1020"/>
                    <a:pt x="2364" y="1020"/>
                    <a:pt x="2364" y="1021"/>
                  </a:cubicBezTo>
                  <a:cubicBezTo>
                    <a:pt x="2359" y="1044"/>
                    <a:pt x="2380" y="1040"/>
                    <a:pt x="2393" y="1051"/>
                  </a:cubicBezTo>
                  <a:cubicBezTo>
                    <a:pt x="2404" y="1025"/>
                    <a:pt x="2390" y="1016"/>
                    <a:pt x="2365" y="1018"/>
                  </a:cubicBezTo>
                  <a:cubicBezTo>
                    <a:pt x="2365" y="1018"/>
                    <a:pt x="2365" y="1018"/>
                    <a:pt x="2365" y="1018"/>
                  </a:cubicBezTo>
                  <a:cubicBezTo>
                    <a:pt x="2364" y="1017"/>
                    <a:pt x="2362" y="1016"/>
                    <a:pt x="2361" y="1015"/>
                  </a:cubicBezTo>
                  <a:cubicBezTo>
                    <a:pt x="2360" y="1015"/>
                    <a:pt x="2359" y="1014"/>
                    <a:pt x="2359" y="1014"/>
                  </a:cubicBezTo>
                  <a:cubicBezTo>
                    <a:pt x="2358" y="1013"/>
                    <a:pt x="2357" y="1013"/>
                    <a:pt x="2356" y="1013"/>
                  </a:cubicBezTo>
                  <a:cubicBezTo>
                    <a:pt x="2355" y="1012"/>
                    <a:pt x="2354" y="1012"/>
                    <a:pt x="2353" y="1011"/>
                  </a:cubicBezTo>
                  <a:cubicBezTo>
                    <a:pt x="2353" y="1011"/>
                    <a:pt x="2354" y="1011"/>
                    <a:pt x="2355" y="1011"/>
                  </a:cubicBezTo>
                  <a:cubicBezTo>
                    <a:pt x="2360" y="1011"/>
                    <a:pt x="2364" y="1010"/>
                    <a:pt x="2369" y="1010"/>
                  </a:cubicBezTo>
                  <a:cubicBezTo>
                    <a:pt x="2371" y="1009"/>
                    <a:pt x="2374" y="1009"/>
                    <a:pt x="2376" y="1009"/>
                  </a:cubicBezTo>
                  <a:cubicBezTo>
                    <a:pt x="2378" y="1008"/>
                    <a:pt x="2379" y="1008"/>
                    <a:pt x="2380" y="1008"/>
                  </a:cubicBezTo>
                  <a:cubicBezTo>
                    <a:pt x="2381" y="1008"/>
                    <a:pt x="2381" y="1008"/>
                    <a:pt x="2381" y="1008"/>
                  </a:cubicBezTo>
                  <a:cubicBezTo>
                    <a:pt x="2381" y="1008"/>
                    <a:pt x="2381" y="1008"/>
                    <a:pt x="2381" y="1008"/>
                  </a:cubicBezTo>
                  <a:cubicBezTo>
                    <a:pt x="2381" y="1008"/>
                    <a:pt x="2381" y="1008"/>
                    <a:pt x="2381" y="1008"/>
                  </a:cubicBezTo>
                  <a:cubicBezTo>
                    <a:pt x="2381" y="1008"/>
                    <a:pt x="2381" y="1008"/>
                    <a:pt x="2381" y="1008"/>
                  </a:cubicBezTo>
                  <a:cubicBezTo>
                    <a:pt x="2382" y="1008"/>
                    <a:pt x="2382" y="1008"/>
                    <a:pt x="2382" y="1008"/>
                  </a:cubicBezTo>
                  <a:cubicBezTo>
                    <a:pt x="2383" y="1007"/>
                    <a:pt x="2383" y="1007"/>
                    <a:pt x="2383" y="1007"/>
                  </a:cubicBezTo>
                  <a:cubicBezTo>
                    <a:pt x="2388" y="1006"/>
                    <a:pt x="2393" y="1004"/>
                    <a:pt x="2398" y="1002"/>
                  </a:cubicBezTo>
                  <a:cubicBezTo>
                    <a:pt x="2398" y="1002"/>
                    <a:pt x="2398" y="1002"/>
                    <a:pt x="2398" y="1002"/>
                  </a:cubicBezTo>
                  <a:cubicBezTo>
                    <a:pt x="2398" y="1003"/>
                    <a:pt x="2399" y="1003"/>
                    <a:pt x="2400" y="1003"/>
                  </a:cubicBezTo>
                  <a:cubicBezTo>
                    <a:pt x="2400" y="1003"/>
                    <a:pt x="2401" y="1004"/>
                    <a:pt x="2402" y="1004"/>
                  </a:cubicBezTo>
                  <a:cubicBezTo>
                    <a:pt x="2403" y="1004"/>
                    <a:pt x="2403" y="1005"/>
                    <a:pt x="2404" y="1005"/>
                  </a:cubicBezTo>
                  <a:cubicBezTo>
                    <a:pt x="2405" y="1006"/>
                    <a:pt x="2406" y="1006"/>
                    <a:pt x="2407" y="1006"/>
                  </a:cubicBezTo>
                  <a:cubicBezTo>
                    <a:pt x="2409" y="1007"/>
                    <a:pt x="2410" y="1009"/>
                    <a:pt x="2412" y="1010"/>
                  </a:cubicBezTo>
                  <a:cubicBezTo>
                    <a:pt x="2414" y="1011"/>
                    <a:pt x="2416" y="1013"/>
                    <a:pt x="2418" y="1014"/>
                  </a:cubicBezTo>
                  <a:cubicBezTo>
                    <a:pt x="2420" y="1015"/>
                    <a:pt x="2422" y="1017"/>
                    <a:pt x="2425" y="1018"/>
                  </a:cubicBezTo>
                  <a:cubicBezTo>
                    <a:pt x="2426" y="1018"/>
                    <a:pt x="2426" y="1019"/>
                    <a:pt x="2427" y="1019"/>
                  </a:cubicBezTo>
                  <a:cubicBezTo>
                    <a:pt x="2427" y="1019"/>
                    <a:pt x="2427" y="1019"/>
                    <a:pt x="2428" y="1020"/>
                  </a:cubicBezTo>
                  <a:cubicBezTo>
                    <a:pt x="2429" y="1020"/>
                    <a:pt x="2429" y="1020"/>
                    <a:pt x="2429" y="1020"/>
                  </a:cubicBezTo>
                  <a:cubicBezTo>
                    <a:pt x="2431" y="1021"/>
                    <a:pt x="2431" y="1021"/>
                    <a:pt x="2431" y="1021"/>
                  </a:cubicBezTo>
                  <a:cubicBezTo>
                    <a:pt x="2432" y="1021"/>
                    <a:pt x="2432" y="1021"/>
                    <a:pt x="2433" y="1021"/>
                  </a:cubicBezTo>
                  <a:cubicBezTo>
                    <a:pt x="2434" y="1022"/>
                    <a:pt x="2436" y="1022"/>
                    <a:pt x="2437" y="1022"/>
                  </a:cubicBezTo>
                  <a:cubicBezTo>
                    <a:pt x="2438" y="1023"/>
                    <a:pt x="2439" y="1023"/>
                    <a:pt x="2440" y="1023"/>
                  </a:cubicBezTo>
                  <a:cubicBezTo>
                    <a:pt x="2440" y="1023"/>
                    <a:pt x="2441" y="1023"/>
                    <a:pt x="2442" y="1023"/>
                  </a:cubicBezTo>
                  <a:cubicBezTo>
                    <a:pt x="2443" y="1023"/>
                    <a:pt x="2443" y="1023"/>
                    <a:pt x="2444" y="1023"/>
                  </a:cubicBezTo>
                  <a:cubicBezTo>
                    <a:pt x="2445" y="1024"/>
                    <a:pt x="2445" y="1024"/>
                    <a:pt x="2445" y="1024"/>
                  </a:cubicBezTo>
                  <a:cubicBezTo>
                    <a:pt x="2446" y="1024"/>
                    <a:pt x="2446" y="1024"/>
                    <a:pt x="2446" y="1024"/>
                  </a:cubicBezTo>
                  <a:cubicBezTo>
                    <a:pt x="2447" y="1024"/>
                    <a:pt x="2448" y="1024"/>
                    <a:pt x="2449" y="1024"/>
                  </a:cubicBezTo>
                  <a:cubicBezTo>
                    <a:pt x="2450" y="1024"/>
                    <a:pt x="2450" y="1024"/>
                    <a:pt x="2451" y="1024"/>
                  </a:cubicBezTo>
                  <a:cubicBezTo>
                    <a:pt x="2452" y="1024"/>
                    <a:pt x="2453" y="1024"/>
                    <a:pt x="2453" y="1024"/>
                  </a:cubicBezTo>
                  <a:cubicBezTo>
                    <a:pt x="2454" y="1023"/>
                    <a:pt x="2455" y="1023"/>
                    <a:pt x="2456" y="1023"/>
                  </a:cubicBezTo>
                  <a:cubicBezTo>
                    <a:pt x="2457" y="1023"/>
                    <a:pt x="2459" y="1023"/>
                    <a:pt x="2460" y="1023"/>
                  </a:cubicBezTo>
                  <a:cubicBezTo>
                    <a:pt x="2461" y="1023"/>
                    <a:pt x="2461" y="1023"/>
                    <a:pt x="2462" y="1022"/>
                  </a:cubicBezTo>
                  <a:cubicBezTo>
                    <a:pt x="2463" y="1022"/>
                    <a:pt x="2463" y="1022"/>
                    <a:pt x="2464" y="1022"/>
                  </a:cubicBezTo>
                  <a:cubicBezTo>
                    <a:pt x="2465" y="1022"/>
                    <a:pt x="2467" y="1021"/>
                    <a:pt x="2468" y="1021"/>
                  </a:cubicBezTo>
                  <a:cubicBezTo>
                    <a:pt x="2469" y="1021"/>
                    <a:pt x="2469" y="1021"/>
                    <a:pt x="2470" y="1021"/>
                  </a:cubicBezTo>
                  <a:cubicBezTo>
                    <a:pt x="2470" y="1021"/>
                    <a:pt x="2471" y="1020"/>
                    <a:pt x="2472" y="1020"/>
                  </a:cubicBezTo>
                  <a:cubicBezTo>
                    <a:pt x="2473" y="1020"/>
                    <a:pt x="2474" y="1019"/>
                    <a:pt x="2475" y="1019"/>
                  </a:cubicBezTo>
                  <a:cubicBezTo>
                    <a:pt x="2477" y="1018"/>
                    <a:pt x="2478" y="1017"/>
                    <a:pt x="2480" y="1016"/>
                  </a:cubicBezTo>
                  <a:cubicBezTo>
                    <a:pt x="2480" y="1016"/>
                    <a:pt x="2481" y="1016"/>
                    <a:pt x="2481" y="1015"/>
                  </a:cubicBezTo>
                  <a:cubicBezTo>
                    <a:pt x="2482" y="1015"/>
                    <a:pt x="2482" y="1015"/>
                    <a:pt x="2483" y="1014"/>
                  </a:cubicBezTo>
                  <a:cubicBezTo>
                    <a:pt x="2483" y="1014"/>
                    <a:pt x="2484" y="1014"/>
                    <a:pt x="2484" y="1014"/>
                  </a:cubicBezTo>
                  <a:cubicBezTo>
                    <a:pt x="2484" y="1014"/>
                    <a:pt x="2483" y="1014"/>
                    <a:pt x="2482" y="1014"/>
                  </a:cubicBezTo>
                  <a:cubicBezTo>
                    <a:pt x="2482" y="1015"/>
                    <a:pt x="2481" y="1015"/>
                    <a:pt x="2479" y="1015"/>
                  </a:cubicBezTo>
                  <a:cubicBezTo>
                    <a:pt x="2478" y="1016"/>
                    <a:pt x="2476" y="1016"/>
                    <a:pt x="2474" y="1017"/>
                  </a:cubicBezTo>
                  <a:cubicBezTo>
                    <a:pt x="2473" y="1017"/>
                    <a:pt x="2472" y="1018"/>
                    <a:pt x="2471" y="1018"/>
                  </a:cubicBezTo>
                  <a:cubicBezTo>
                    <a:pt x="2470" y="1018"/>
                    <a:pt x="2469" y="1018"/>
                    <a:pt x="2468" y="1019"/>
                  </a:cubicBezTo>
                  <a:cubicBezTo>
                    <a:pt x="2467" y="1019"/>
                    <a:pt x="2465" y="1019"/>
                    <a:pt x="2464" y="1020"/>
                  </a:cubicBezTo>
                  <a:cubicBezTo>
                    <a:pt x="2463" y="1020"/>
                    <a:pt x="2463" y="1020"/>
                    <a:pt x="2462" y="1020"/>
                  </a:cubicBezTo>
                  <a:cubicBezTo>
                    <a:pt x="2461" y="1020"/>
                    <a:pt x="2461" y="1020"/>
                    <a:pt x="2460" y="1020"/>
                  </a:cubicBezTo>
                  <a:cubicBezTo>
                    <a:pt x="2459" y="1020"/>
                    <a:pt x="2457" y="1021"/>
                    <a:pt x="2456" y="1021"/>
                  </a:cubicBezTo>
                  <a:cubicBezTo>
                    <a:pt x="2455" y="1021"/>
                    <a:pt x="2455" y="1021"/>
                    <a:pt x="2454" y="1021"/>
                  </a:cubicBezTo>
                  <a:cubicBezTo>
                    <a:pt x="2453" y="1021"/>
                    <a:pt x="2452" y="1021"/>
                    <a:pt x="2452" y="1021"/>
                  </a:cubicBezTo>
                  <a:cubicBezTo>
                    <a:pt x="2451" y="1021"/>
                    <a:pt x="2450" y="1021"/>
                    <a:pt x="2449" y="1021"/>
                  </a:cubicBezTo>
                  <a:cubicBezTo>
                    <a:pt x="2449" y="1021"/>
                    <a:pt x="2448" y="1021"/>
                    <a:pt x="2447" y="1021"/>
                  </a:cubicBezTo>
                  <a:cubicBezTo>
                    <a:pt x="2446" y="1021"/>
                    <a:pt x="2446" y="1021"/>
                    <a:pt x="2446" y="1021"/>
                  </a:cubicBezTo>
                  <a:cubicBezTo>
                    <a:pt x="2445" y="1021"/>
                    <a:pt x="2445" y="1021"/>
                    <a:pt x="2445" y="1021"/>
                  </a:cubicBezTo>
                  <a:cubicBezTo>
                    <a:pt x="2445" y="1021"/>
                    <a:pt x="2445" y="1021"/>
                    <a:pt x="2445" y="1021"/>
                  </a:cubicBezTo>
                  <a:cubicBezTo>
                    <a:pt x="2445" y="1021"/>
                    <a:pt x="2445" y="1021"/>
                    <a:pt x="2445" y="1021"/>
                  </a:cubicBezTo>
                  <a:cubicBezTo>
                    <a:pt x="2445" y="1021"/>
                    <a:pt x="2445" y="1021"/>
                    <a:pt x="2446" y="1021"/>
                  </a:cubicBezTo>
                  <a:close/>
                  <a:moveTo>
                    <a:pt x="2003" y="715"/>
                  </a:moveTo>
                  <a:cubicBezTo>
                    <a:pt x="2013" y="702"/>
                    <a:pt x="2015" y="686"/>
                    <a:pt x="2025" y="674"/>
                  </a:cubicBezTo>
                  <a:cubicBezTo>
                    <a:pt x="2028" y="671"/>
                    <a:pt x="2030" y="668"/>
                    <a:pt x="2033" y="665"/>
                  </a:cubicBezTo>
                  <a:cubicBezTo>
                    <a:pt x="2033" y="666"/>
                    <a:pt x="2033" y="667"/>
                    <a:pt x="2033" y="667"/>
                  </a:cubicBezTo>
                  <a:cubicBezTo>
                    <a:pt x="2033" y="668"/>
                    <a:pt x="2033" y="669"/>
                    <a:pt x="2033" y="669"/>
                  </a:cubicBezTo>
                  <a:cubicBezTo>
                    <a:pt x="2033" y="670"/>
                    <a:pt x="2033" y="670"/>
                    <a:pt x="2033" y="670"/>
                  </a:cubicBezTo>
                  <a:cubicBezTo>
                    <a:pt x="2033" y="670"/>
                    <a:pt x="2033" y="670"/>
                    <a:pt x="2033" y="670"/>
                  </a:cubicBezTo>
                  <a:cubicBezTo>
                    <a:pt x="2032" y="670"/>
                    <a:pt x="2032" y="671"/>
                    <a:pt x="2032" y="672"/>
                  </a:cubicBezTo>
                  <a:cubicBezTo>
                    <a:pt x="2031" y="673"/>
                    <a:pt x="2030" y="675"/>
                    <a:pt x="2029" y="676"/>
                  </a:cubicBezTo>
                  <a:cubicBezTo>
                    <a:pt x="2027" y="679"/>
                    <a:pt x="2026" y="682"/>
                    <a:pt x="2024" y="686"/>
                  </a:cubicBezTo>
                  <a:cubicBezTo>
                    <a:pt x="2024" y="686"/>
                    <a:pt x="2024" y="687"/>
                    <a:pt x="2024" y="688"/>
                  </a:cubicBezTo>
                  <a:cubicBezTo>
                    <a:pt x="2023" y="689"/>
                    <a:pt x="2023" y="690"/>
                    <a:pt x="2023" y="691"/>
                  </a:cubicBezTo>
                  <a:cubicBezTo>
                    <a:pt x="2023" y="692"/>
                    <a:pt x="2022" y="692"/>
                    <a:pt x="2022" y="693"/>
                  </a:cubicBezTo>
                  <a:cubicBezTo>
                    <a:pt x="2022" y="695"/>
                    <a:pt x="2022" y="695"/>
                    <a:pt x="2022" y="695"/>
                  </a:cubicBezTo>
                  <a:cubicBezTo>
                    <a:pt x="2022" y="695"/>
                    <a:pt x="2022" y="695"/>
                    <a:pt x="2022" y="696"/>
                  </a:cubicBezTo>
                  <a:cubicBezTo>
                    <a:pt x="2021" y="699"/>
                    <a:pt x="2021" y="703"/>
                    <a:pt x="2021" y="707"/>
                  </a:cubicBezTo>
                  <a:cubicBezTo>
                    <a:pt x="2021" y="707"/>
                    <a:pt x="2021" y="708"/>
                    <a:pt x="2021" y="709"/>
                  </a:cubicBezTo>
                  <a:cubicBezTo>
                    <a:pt x="2021" y="710"/>
                    <a:pt x="2021" y="711"/>
                    <a:pt x="2021" y="712"/>
                  </a:cubicBezTo>
                  <a:cubicBezTo>
                    <a:pt x="2021" y="713"/>
                    <a:pt x="2021" y="714"/>
                    <a:pt x="2021" y="714"/>
                  </a:cubicBezTo>
                  <a:cubicBezTo>
                    <a:pt x="2021" y="715"/>
                    <a:pt x="2021" y="716"/>
                    <a:pt x="2021" y="717"/>
                  </a:cubicBezTo>
                  <a:cubicBezTo>
                    <a:pt x="2022" y="718"/>
                    <a:pt x="2022" y="720"/>
                    <a:pt x="2022" y="721"/>
                  </a:cubicBezTo>
                  <a:cubicBezTo>
                    <a:pt x="2022" y="722"/>
                    <a:pt x="2022" y="722"/>
                    <a:pt x="2022" y="722"/>
                  </a:cubicBezTo>
                  <a:cubicBezTo>
                    <a:pt x="2022" y="723"/>
                    <a:pt x="2022" y="723"/>
                    <a:pt x="2022" y="723"/>
                  </a:cubicBezTo>
                  <a:cubicBezTo>
                    <a:pt x="2022" y="724"/>
                    <a:pt x="2022" y="724"/>
                    <a:pt x="2022" y="724"/>
                  </a:cubicBezTo>
                  <a:cubicBezTo>
                    <a:pt x="2022" y="724"/>
                    <a:pt x="2022" y="724"/>
                    <a:pt x="2022" y="725"/>
                  </a:cubicBezTo>
                  <a:cubicBezTo>
                    <a:pt x="2021" y="725"/>
                    <a:pt x="2021" y="725"/>
                    <a:pt x="2021" y="726"/>
                  </a:cubicBezTo>
                  <a:cubicBezTo>
                    <a:pt x="2020" y="728"/>
                    <a:pt x="2019" y="730"/>
                    <a:pt x="2017" y="732"/>
                  </a:cubicBezTo>
                  <a:cubicBezTo>
                    <a:pt x="2016" y="733"/>
                    <a:pt x="2015" y="734"/>
                    <a:pt x="2015" y="735"/>
                  </a:cubicBezTo>
                  <a:cubicBezTo>
                    <a:pt x="2014" y="735"/>
                    <a:pt x="2014" y="735"/>
                    <a:pt x="2013" y="736"/>
                  </a:cubicBezTo>
                  <a:cubicBezTo>
                    <a:pt x="2013" y="736"/>
                    <a:pt x="2013" y="737"/>
                    <a:pt x="2012" y="737"/>
                  </a:cubicBezTo>
                  <a:cubicBezTo>
                    <a:pt x="2011" y="738"/>
                    <a:pt x="2009" y="739"/>
                    <a:pt x="2008" y="740"/>
                  </a:cubicBezTo>
                  <a:cubicBezTo>
                    <a:pt x="2007" y="741"/>
                    <a:pt x="2006" y="742"/>
                    <a:pt x="2006" y="742"/>
                  </a:cubicBezTo>
                  <a:cubicBezTo>
                    <a:pt x="1998" y="744"/>
                    <a:pt x="1991" y="746"/>
                    <a:pt x="1984" y="748"/>
                  </a:cubicBezTo>
                  <a:cubicBezTo>
                    <a:pt x="1973" y="752"/>
                    <a:pt x="1962" y="755"/>
                    <a:pt x="1952" y="757"/>
                  </a:cubicBezTo>
                  <a:cubicBezTo>
                    <a:pt x="1952" y="757"/>
                    <a:pt x="1953" y="757"/>
                    <a:pt x="1953" y="757"/>
                  </a:cubicBezTo>
                  <a:cubicBezTo>
                    <a:pt x="1968" y="743"/>
                    <a:pt x="1991" y="731"/>
                    <a:pt x="2003" y="715"/>
                  </a:cubicBezTo>
                  <a:close/>
                  <a:moveTo>
                    <a:pt x="272" y="1185"/>
                  </a:moveTo>
                  <a:cubicBezTo>
                    <a:pt x="271" y="1186"/>
                    <a:pt x="270" y="1186"/>
                    <a:pt x="269" y="1187"/>
                  </a:cubicBezTo>
                  <a:cubicBezTo>
                    <a:pt x="268" y="1187"/>
                    <a:pt x="268" y="1187"/>
                    <a:pt x="268" y="1187"/>
                  </a:cubicBezTo>
                  <a:cubicBezTo>
                    <a:pt x="268" y="1187"/>
                    <a:pt x="268" y="1187"/>
                    <a:pt x="268" y="1187"/>
                  </a:cubicBezTo>
                  <a:cubicBezTo>
                    <a:pt x="267" y="1187"/>
                    <a:pt x="267" y="1187"/>
                    <a:pt x="267" y="1187"/>
                  </a:cubicBezTo>
                  <a:cubicBezTo>
                    <a:pt x="267" y="1188"/>
                    <a:pt x="266" y="1188"/>
                    <a:pt x="266" y="1188"/>
                  </a:cubicBezTo>
                  <a:cubicBezTo>
                    <a:pt x="264" y="1189"/>
                    <a:pt x="262" y="1190"/>
                    <a:pt x="261" y="1192"/>
                  </a:cubicBezTo>
                  <a:cubicBezTo>
                    <a:pt x="260" y="1192"/>
                    <a:pt x="259" y="1193"/>
                    <a:pt x="258" y="1194"/>
                  </a:cubicBezTo>
                  <a:cubicBezTo>
                    <a:pt x="258" y="1194"/>
                    <a:pt x="257" y="1194"/>
                    <a:pt x="257" y="1193"/>
                  </a:cubicBezTo>
                  <a:cubicBezTo>
                    <a:pt x="257" y="1193"/>
                    <a:pt x="256" y="1193"/>
                    <a:pt x="256" y="1193"/>
                  </a:cubicBezTo>
                  <a:cubicBezTo>
                    <a:pt x="255" y="1193"/>
                    <a:pt x="255" y="1193"/>
                    <a:pt x="255" y="1193"/>
                  </a:cubicBezTo>
                  <a:cubicBezTo>
                    <a:pt x="255" y="1193"/>
                    <a:pt x="254" y="1193"/>
                    <a:pt x="254" y="1193"/>
                  </a:cubicBezTo>
                  <a:cubicBezTo>
                    <a:pt x="254" y="1193"/>
                    <a:pt x="253" y="1193"/>
                    <a:pt x="253" y="1193"/>
                  </a:cubicBezTo>
                  <a:cubicBezTo>
                    <a:pt x="252" y="1192"/>
                    <a:pt x="251" y="1192"/>
                    <a:pt x="251" y="1192"/>
                  </a:cubicBezTo>
                  <a:cubicBezTo>
                    <a:pt x="251" y="1192"/>
                    <a:pt x="250" y="1192"/>
                    <a:pt x="250" y="1192"/>
                  </a:cubicBezTo>
                  <a:cubicBezTo>
                    <a:pt x="250" y="1192"/>
                    <a:pt x="249" y="1192"/>
                    <a:pt x="249" y="1192"/>
                  </a:cubicBezTo>
                  <a:cubicBezTo>
                    <a:pt x="248" y="1192"/>
                    <a:pt x="248" y="1192"/>
                    <a:pt x="247" y="1191"/>
                  </a:cubicBezTo>
                  <a:cubicBezTo>
                    <a:pt x="246" y="1191"/>
                    <a:pt x="245" y="1191"/>
                    <a:pt x="244" y="1190"/>
                  </a:cubicBezTo>
                  <a:cubicBezTo>
                    <a:pt x="255" y="1188"/>
                    <a:pt x="267" y="1184"/>
                    <a:pt x="274" y="1183"/>
                  </a:cubicBezTo>
                  <a:cubicBezTo>
                    <a:pt x="274" y="1183"/>
                    <a:pt x="274" y="1183"/>
                    <a:pt x="274" y="1184"/>
                  </a:cubicBezTo>
                  <a:cubicBezTo>
                    <a:pt x="275" y="1184"/>
                    <a:pt x="275" y="1184"/>
                    <a:pt x="275" y="1184"/>
                  </a:cubicBezTo>
                  <a:cubicBezTo>
                    <a:pt x="276" y="1184"/>
                    <a:pt x="276" y="1184"/>
                    <a:pt x="277" y="1184"/>
                  </a:cubicBezTo>
                  <a:cubicBezTo>
                    <a:pt x="277" y="1184"/>
                    <a:pt x="277" y="1184"/>
                    <a:pt x="277" y="1184"/>
                  </a:cubicBezTo>
                  <a:cubicBezTo>
                    <a:pt x="275" y="1184"/>
                    <a:pt x="274" y="1185"/>
                    <a:pt x="272" y="1185"/>
                  </a:cubicBezTo>
                  <a:close/>
                  <a:moveTo>
                    <a:pt x="277" y="1183"/>
                  </a:moveTo>
                  <a:cubicBezTo>
                    <a:pt x="278" y="1184"/>
                    <a:pt x="278" y="1184"/>
                    <a:pt x="279" y="1184"/>
                  </a:cubicBezTo>
                  <a:cubicBezTo>
                    <a:pt x="279" y="1184"/>
                    <a:pt x="278" y="1184"/>
                    <a:pt x="278" y="1184"/>
                  </a:cubicBezTo>
                  <a:cubicBezTo>
                    <a:pt x="278" y="1184"/>
                    <a:pt x="277" y="1184"/>
                    <a:pt x="277" y="1183"/>
                  </a:cubicBezTo>
                  <a:close/>
                  <a:moveTo>
                    <a:pt x="825" y="992"/>
                  </a:moveTo>
                  <a:cubicBezTo>
                    <a:pt x="827" y="991"/>
                    <a:pt x="829" y="991"/>
                    <a:pt x="831" y="991"/>
                  </a:cubicBezTo>
                  <a:cubicBezTo>
                    <a:pt x="835" y="991"/>
                    <a:pt x="839" y="990"/>
                    <a:pt x="843" y="990"/>
                  </a:cubicBezTo>
                  <a:cubicBezTo>
                    <a:pt x="846" y="989"/>
                    <a:pt x="850" y="989"/>
                    <a:pt x="854" y="990"/>
                  </a:cubicBezTo>
                  <a:cubicBezTo>
                    <a:pt x="855" y="990"/>
                    <a:pt x="855" y="990"/>
                    <a:pt x="855" y="990"/>
                  </a:cubicBezTo>
                  <a:cubicBezTo>
                    <a:pt x="855" y="990"/>
                    <a:pt x="856" y="990"/>
                    <a:pt x="856" y="991"/>
                  </a:cubicBezTo>
                  <a:cubicBezTo>
                    <a:pt x="857" y="991"/>
                    <a:pt x="857" y="991"/>
                    <a:pt x="857" y="991"/>
                  </a:cubicBezTo>
                  <a:cubicBezTo>
                    <a:pt x="857" y="991"/>
                    <a:pt x="857" y="991"/>
                    <a:pt x="857" y="991"/>
                  </a:cubicBezTo>
                  <a:cubicBezTo>
                    <a:pt x="857" y="991"/>
                    <a:pt x="857" y="991"/>
                    <a:pt x="857" y="991"/>
                  </a:cubicBezTo>
                  <a:cubicBezTo>
                    <a:pt x="859" y="991"/>
                    <a:pt x="859" y="991"/>
                    <a:pt x="859" y="991"/>
                  </a:cubicBezTo>
                  <a:cubicBezTo>
                    <a:pt x="860" y="992"/>
                    <a:pt x="861" y="992"/>
                    <a:pt x="861" y="992"/>
                  </a:cubicBezTo>
                  <a:cubicBezTo>
                    <a:pt x="862" y="993"/>
                    <a:pt x="863" y="993"/>
                    <a:pt x="864" y="993"/>
                  </a:cubicBezTo>
                  <a:cubicBezTo>
                    <a:pt x="871" y="996"/>
                    <a:pt x="878" y="999"/>
                    <a:pt x="884" y="1002"/>
                  </a:cubicBezTo>
                  <a:cubicBezTo>
                    <a:pt x="886" y="1003"/>
                    <a:pt x="888" y="1003"/>
                    <a:pt x="889" y="1004"/>
                  </a:cubicBezTo>
                  <a:cubicBezTo>
                    <a:pt x="886" y="1005"/>
                    <a:pt x="883" y="1005"/>
                    <a:pt x="880" y="1005"/>
                  </a:cubicBezTo>
                  <a:cubicBezTo>
                    <a:pt x="861" y="1006"/>
                    <a:pt x="841" y="1008"/>
                    <a:pt x="822" y="1011"/>
                  </a:cubicBezTo>
                  <a:cubicBezTo>
                    <a:pt x="821" y="1009"/>
                    <a:pt x="820" y="1006"/>
                    <a:pt x="817" y="1003"/>
                  </a:cubicBezTo>
                  <a:cubicBezTo>
                    <a:pt x="817" y="1003"/>
                    <a:pt x="817" y="1003"/>
                    <a:pt x="818" y="1003"/>
                  </a:cubicBezTo>
                  <a:cubicBezTo>
                    <a:pt x="818" y="1002"/>
                    <a:pt x="818" y="1002"/>
                    <a:pt x="818" y="1001"/>
                  </a:cubicBezTo>
                  <a:cubicBezTo>
                    <a:pt x="819" y="1000"/>
                    <a:pt x="819" y="1000"/>
                    <a:pt x="820" y="999"/>
                  </a:cubicBezTo>
                  <a:cubicBezTo>
                    <a:pt x="820" y="999"/>
                    <a:pt x="820" y="998"/>
                    <a:pt x="821" y="997"/>
                  </a:cubicBezTo>
                  <a:cubicBezTo>
                    <a:pt x="821" y="997"/>
                    <a:pt x="822" y="996"/>
                    <a:pt x="822" y="996"/>
                  </a:cubicBezTo>
                  <a:cubicBezTo>
                    <a:pt x="822" y="995"/>
                    <a:pt x="823" y="995"/>
                    <a:pt x="823" y="995"/>
                  </a:cubicBezTo>
                  <a:cubicBezTo>
                    <a:pt x="823" y="994"/>
                    <a:pt x="823" y="994"/>
                    <a:pt x="823" y="994"/>
                  </a:cubicBezTo>
                  <a:cubicBezTo>
                    <a:pt x="823" y="994"/>
                    <a:pt x="824" y="994"/>
                    <a:pt x="824" y="994"/>
                  </a:cubicBezTo>
                  <a:cubicBezTo>
                    <a:pt x="824" y="994"/>
                    <a:pt x="824" y="994"/>
                    <a:pt x="824" y="993"/>
                  </a:cubicBezTo>
                  <a:cubicBezTo>
                    <a:pt x="824" y="993"/>
                    <a:pt x="824" y="993"/>
                    <a:pt x="824" y="992"/>
                  </a:cubicBezTo>
                  <a:cubicBezTo>
                    <a:pt x="825" y="992"/>
                    <a:pt x="825" y="992"/>
                    <a:pt x="825" y="992"/>
                  </a:cubicBezTo>
                  <a:close/>
                  <a:moveTo>
                    <a:pt x="804" y="986"/>
                  </a:moveTo>
                  <a:cubicBezTo>
                    <a:pt x="805" y="987"/>
                    <a:pt x="806" y="987"/>
                    <a:pt x="807" y="987"/>
                  </a:cubicBezTo>
                  <a:cubicBezTo>
                    <a:pt x="809" y="988"/>
                    <a:pt x="811" y="989"/>
                    <a:pt x="813" y="990"/>
                  </a:cubicBezTo>
                  <a:cubicBezTo>
                    <a:pt x="814" y="990"/>
                    <a:pt x="814" y="990"/>
                    <a:pt x="815" y="990"/>
                  </a:cubicBezTo>
                  <a:cubicBezTo>
                    <a:pt x="815" y="990"/>
                    <a:pt x="815" y="990"/>
                    <a:pt x="815" y="990"/>
                  </a:cubicBezTo>
                  <a:cubicBezTo>
                    <a:pt x="816" y="991"/>
                    <a:pt x="816" y="991"/>
                    <a:pt x="816" y="991"/>
                  </a:cubicBezTo>
                  <a:cubicBezTo>
                    <a:pt x="816" y="991"/>
                    <a:pt x="816" y="991"/>
                    <a:pt x="816" y="991"/>
                  </a:cubicBezTo>
                  <a:cubicBezTo>
                    <a:pt x="817" y="991"/>
                    <a:pt x="818" y="991"/>
                    <a:pt x="819" y="991"/>
                  </a:cubicBezTo>
                  <a:cubicBezTo>
                    <a:pt x="821" y="991"/>
                    <a:pt x="823" y="992"/>
                    <a:pt x="824" y="992"/>
                  </a:cubicBezTo>
                  <a:cubicBezTo>
                    <a:pt x="824" y="992"/>
                    <a:pt x="824" y="992"/>
                    <a:pt x="824" y="992"/>
                  </a:cubicBezTo>
                  <a:cubicBezTo>
                    <a:pt x="824" y="992"/>
                    <a:pt x="823" y="992"/>
                    <a:pt x="823" y="992"/>
                  </a:cubicBezTo>
                  <a:cubicBezTo>
                    <a:pt x="822" y="992"/>
                    <a:pt x="822" y="992"/>
                    <a:pt x="822" y="993"/>
                  </a:cubicBezTo>
                  <a:cubicBezTo>
                    <a:pt x="822" y="993"/>
                    <a:pt x="822" y="993"/>
                    <a:pt x="822" y="993"/>
                  </a:cubicBezTo>
                  <a:cubicBezTo>
                    <a:pt x="822" y="993"/>
                    <a:pt x="821" y="993"/>
                    <a:pt x="821" y="993"/>
                  </a:cubicBezTo>
                  <a:cubicBezTo>
                    <a:pt x="821" y="994"/>
                    <a:pt x="821" y="994"/>
                    <a:pt x="820" y="995"/>
                  </a:cubicBezTo>
                  <a:cubicBezTo>
                    <a:pt x="820" y="995"/>
                    <a:pt x="819" y="996"/>
                    <a:pt x="819" y="996"/>
                  </a:cubicBezTo>
                  <a:cubicBezTo>
                    <a:pt x="819" y="997"/>
                    <a:pt x="818" y="997"/>
                    <a:pt x="818" y="998"/>
                  </a:cubicBezTo>
                  <a:cubicBezTo>
                    <a:pt x="817" y="999"/>
                    <a:pt x="817" y="999"/>
                    <a:pt x="817" y="1000"/>
                  </a:cubicBezTo>
                  <a:cubicBezTo>
                    <a:pt x="816" y="1000"/>
                    <a:pt x="816" y="1001"/>
                    <a:pt x="816" y="1001"/>
                  </a:cubicBezTo>
                  <a:cubicBezTo>
                    <a:pt x="816" y="1001"/>
                    <a:pt x="816" y="1001"/>
                    <a:pt x="816" y="1001"/>
                  </a:cubicBezTo>
                  <a:cubicBezTo>
                    <a:pt x="815" y="1002"/>
                    <a:pt x="815" y="1002"/>
                    <a:pt x="815" y="1002"/>
                  </a:cubicBezTo>
                  <a:cubicBezTo>
                    <a:pt x="806" y="1002"/>
                    <a:pt x="805" y="1007"/>
                    <a:pt x="805" y="1013"/>
                  </a:cubicBezTo>
                  <a:cubicBezTo>
                    <a:pt x="798" y="1014"/>
                    <a:pt x="791" y="1015"/>
                    <a:pt x="785" y="1016"/>
                  </a:cubicBezTo>
                  <a:cubicBezTo>
                    <a:pt x="787" y="1012"/>
                    <a:pt x="786" y="1004"/>
                    <a:pt x="783" y="999"/>
                  </a:cubicBezTo>
                  <a:cubicBezTo>
                    <a:pt x="784" y="998"/>
                    <a:pt x="785" y="998"/>
                    <a:pt x="785" y="997"/>
                  </a:cubicBezTo>
                  <a:cubicBezTo>
                    <a:pt x="786" y="996"/>
                    <a:pt x="787" y="995"/>
                    <a:pt x="788" y="994"/>
                  </a:cubicBezTo>
                  <a:cubicBezTo>
                    <a:pt x="789" y="994"/>
                    <a:pt x="790" y="993"/>
                    <a:pt x="791" y="992"/>
                  </a:cubicBezTo>
                  <a:cubicBezTo>
                    <a:pt x="792" y="991"/>
                    <a:pt x="794" y="991"/>
                    <a:pt x="795" y="990"/>
                  </a:cubicBezTo>
                  <a:cubicBezTo>
                    <a:pt x="795" y="990"/>
                    <a:pt x="796" y="990"/>
                    <a:pt x="796" y="989"/>
                  </a:cubicBezTo>
                  <a:cubicBezTo>
                    <a:pt x="797" y="989"/>
                    <a:pt x="797" y="989"/>
                    <a:pt x="797" y="989"/>
                  </a:cubicBezTo>
                  <a:cubicBezTo>
                    <a:pt x="797" y="989"/>
                    <a:pt x="798" y="989"/>
                    <a:pt x="798" y="989"/>
                  </a:cubicBezTo>
                  <a:cubicBezTo>
                    <a:pt x="798" y="988"/>
                    <a:pt x="799" y="988"/>
                    <a:pt x="799" y="988"/>
                  </a:cubicBezTo>
                  <a:cubicBezTo>
                    <a:pt x="800" y="988"/>
                    <a:pt x="800" y="988"/>
                    <a:pt x="801" y="987"/>
                  </a:cubicBezTo>
                  <a:cubicBezTo>
                    <a:pt x="801" y="987"/>
                    <a:pt x="801" y="987"/>
                    <a:pt x="802" y="987"/>
                  </a:cubicBezTo>
                  <a:cubicBezTo>
                    <a:pt x="802" y="987"/>
                    <a:pt x="802" y="987"/>
                    <a:pt x="802" y="987"/>
                  </a:cubicBezTo>
                  <a:cubicBezTo>
                    <a:pt x="803" y="987"/>
                    <a:pt x="803" y="987"/>
                    <a:pt x="804" y="986"/>
                  </a:cubicBezTo>
                  <a:cubicBezTo>
                    <a:pt x="804" y="986"/>
                    <a:pt x="804" y="986"/>
                    <a:pt x="804" y="986"/>
                  </a:cubicBezTo>
                  <a:close/>
                  <a:moveTo>
                    <a:pt x="717" y="1005"/>
                  </a:moveTo>
                  <a:cubicBezTo>
                    <a:pt x="717" y="1004"/>
                    <a:pt x="717" y="1003"/>
                    <a:pt x="717" y="1003"/>
                  </a:cubicBezTo>
                  <a:cubicBezTo>
                    <a:pt x="717" y="1002"/>
                    <a:pt x="717" y="1002"/>
                    <a:pt x="717" y="1001"/>
                  </a:cubicBezTo>
                  <a:cubicBezTo>
                    <a:pt x="717" y="1000"/>
                    <a:pt x="718" y="1000"/>
                    <a:pt x="718" y="999"/>
                  </a:cubicBezTo>
                  <a:cubicBezTo>
                    <a:pt x="718" y="999"/>
                    <a:pt x="718" y="998"/>
                    <a:pt x="718" y="998"/>
                  </a:cubicBezTo>
                  <a:cubicBezTo>
                    <a:pt x="718" y="998"/>
                    <a:pt x="718" y="997"/>
                    <a:pt x="718" y="997"/>
                  </a:cubicBezTo>
                  <a:cubicBezTo>
                    <a:pt x="718" y="997"/>
                    <a:pt x="718" y="997"/>
                    <a:pt x="718" y="997"/>
                  </a:cubicBezTo>
                  <a:cubicBezTo>
                    <a:pt x="718" y="997"/>
                    <a:pt x="718" y="997"/>
                    <a:pt x="718" y="997"/>
                  </a:cubicBezTo>
                  <a:cubicBezTo>
                    <a:pt x="718" y="997"/>
                    <a:pt x="718" y="997"/>
                    <a:pt x="718" y="997"/>
                  </a:cubicBezTo>
                  <a:cubicBezTo>
                    <a:pt x="721" y="994"/>
                    <a:pt x="723" y="992"/>
                    <a:pt x="727" y="989"/>
                  </a:cubicBezTo>
                  <a:cubicBezTo>
                    <a:pt x="729" y="988"/>
                    <a:pt x="731" y="986"/>
                    <a:pt x="733" y="985"/>
                  </a:cubicBezTo>
                  <a:cubicBezTo>
                    <a:pt x="734" y="985"/>
                    <a:pt x="735" y="984"/>
                    <a:pt x="737" y="983"/>
                  </a:cubicBezTo>
                  <a:cubicBezTo>
                    <a:pt x="738" y="982"/>
                    <a:pt x="739" y="982"/>
                    <a:pt x="740" y="981"/>
                  </a:cubicBezTo>
                  <a:cubicBezTo>
                    <a:pt x="745" y="979"/>
                    <a:pt x="751" y="976"/>
                    <a:pt x="757" y="974"/>
                  </a:cubicBezTo>
                  <a:cubicBezTo>
                    <a:pt x="760" y="973"/>
                    <a:pt x="763" y="972"/>
                    <a:pt x="767" y="972"/>
                  </a:cubicBezTo>
                  <a:cubicBezTo>
                    <a:pt x="770" y="971"/>
                    <a:pt x="773" y="971"/>
                    <a:pt x="777" y="972"/>
                  </a:cubicBezTo>
                  <a:cubicBezTo>
                    <a:pt x="780" y="972"/>
                    <a:pt x="784" y="974"/>
                    <a:pt x="787" y="975"/>
                  </a:cubicBezTo>
                  <a:cubicBezTo>
                    <a:pt x="790" y="977"/>
                    <a:pt x="793" y="979"/>
                    <a:pt x="797" y="981"/>
                  </a:cubicBezTo>
                  <a:cubicBezTo>
                    <a:pt x="799" y="983"/>
                    <a:pt x="800" y="984"/>
                    <a:pt x="802" y="985"/>
                  </a:cubicBezTo>
                  <a:cubicBezTo>
                    <a:pt x="802" y="985"/>
                    <a:pt x="802" y="985"/>
                    <a:pt x="802" y="985"/>
                  </a:cubicBezTo>
                  <a:cubicBezTo>
                    <a:pt x="801" y="985"/>
                    <a:pt x="801" y="985"/>
                    <a:pt x="801" y="985"/>
                  </a:cubicBezTo>
                  <a:cubicBezTo>
                    <a:pt x="801" y="985"/>
                    <a:pt x="800" y="985"/>
                    <a:pt x="800" y="985"/>
                  </a:cubicBezTo>
                  <a:cubicBezTo>
                    <a:pt x="800" y="986"/>
                    <a:pt x="799" y="986"/>
                    <a:pt x="799" y="986"/>
                  </a:cubicBezTo>
                  <a:cubicBezTo>
                    <a:pt x="798" y="986"/>
                    <a:pt x="798" y="986"/>
                    <a:pt x="797" y="987"/>
                  </a:cubicBezTo>
                  <a:cubicBezTo>
                    <a:pt x="797" y="987"/>
                    <a:pt x="796" y="987"/>
                    <a:pt x="796" y="987"/>
                  </a:cubicBezTo>
                  <a:cubicBezTo>
                    <a:pt x="796" y="987"/>
                    <a:pt x="796" y="987"/>
                    <a:pt x="795" y="987"/>
                  </a:cubicBezTo>
                  <a:cubicBezTo>
                    <a:pt x="795" y="988"/>
                    <a:pt x="794" y="988"/>
                    <a:pt x="794" y="988"/>
                  </a:cubicBezTo>
                  <a:cubicBezTo>
                    <a:pt x="792" y="989"/>
                    <a:pt x="791" y="989"/>
                    <a:pt x="790" y="990"/>
                  </a:cubicBezTo>
                  <a:cubicBezTo>
                    <a:pt x="789" y="991"/>
                    <a:pt x="788" y="992"/>
                    <a:pt x="787" y="993"/>
                  </a:cubicBezTo>
                  <a:cubicBezTo>
                    <a:pt x="786" y="993"/>
                    <a:pt x="785" y="994"/>
                    <a:pt x="784" y="995"/>
                  </a:cubicBezTo>
                  <a:cubicBezTo>
                    <a:pt x="783" y="996"/>
                    <a:pt x="783" y="996"/>
                    <a:pt x="782" y="997"/>
                  </a:cubicBezTo>
                  <a:cubicBezTo>
                    <a:pt x="781" y="995"/>
                    <a:pt x="781" y="995"/>
                    <a:pt x="781" y="995"/>
                  </a:cubicBezTo>
                  <a:cubicBezTo>
                    <a:pt x="781" y="996"/>
                    <a:pt x="782" y="996"/>
                    <a:pt x="782" y="997"/>
                  </a:cubicBezTo>
                  <a:cubicBezTo>
                    <a:pt x="782" y="997"/>
                    <a:pt x="782" y="997"/>
                    <a:pt x="782" y="997"/>
                  </a:cubicBezTo>
                  <a:cubicBezTo>
                    <a:pt x="765" y="991"/>
                    <a:pt x="766" y="1008"/>
                    <a:pt x="764" y="1019"/>
                  </a:cubicBezTo>
                  <a:cubicBezTo>
                    <a:pt x="751" y="1021"/>
                    <a:pt x="740" y="1022"/>
                    <a:pt x="722" y="1018"/>
                  </a:cubicBezTo>
                  <a:cubicBezTo>
                    <a:pt x="722" y="1014"/>
                    <a:pt x="720" y="1010"/>
                    <a:pt x="717" y="1007"/>
                  </a:cubicBezTo>
                  <a:cubicBezTo>
                    <a:pt x="717" y="1006"/>
                    <a:pt x="717" y="1005"/>
                    <a:pt x="717" y="1005"/>
                  </a:cubicBezTo>
                  <a:close/>
                  <a:moveTo>
                    <a:pt x="842" y="1122"/>
                  </a:moveTo>
                  <a:cubicBezTo>
                    <a:pt x="809" y="1121"/>
                    <a:pt x="794" y="1110"/>
                    <a:pt x="766" y="1097"/>
                  </a:cubicBezTo>
                  <a:cubicBezTo>
                    <a:pt x="769" y="1108"/>
                    <a:pt x="779" y="1116"/>
                    <a:pt x="788" y="1123"/>
                  </a:cubicBezTo>
                  <a:cubicBezTo>
                    <a:pt x="766" y="1141"/>
                    <a:pt x="728" y="1123"/>
                    <a:pt x="707" y="1114"/>
                  </a:cubicBezTo>
                  <a:cubicBezTo>
                    <a:pt x="702" y="1112"/>
                    <a:pt x="691" y="1114"/>
                    <a:pt x="686" y="1111"/>
                  </a:cubicBezTo>
                  <a:cubicBezTo>
                    <a:pt x="682" y="1108"/>
                    <a:pt x="681" y="1097"/>
                    <a:pt x="677" y="1096"/>
                  </a:cubicBezTo>
                  <a:cubicBezTo>
                    <a:pt x="669" y="1091"/>
                    <a:pt x="651" y="1090"/>
                    <a:pt x="646" y="1080"/>
                  </a:cubicBezTo>
                  <a:cubicBezTo>
                    <a:pt x="657" y="1075"/>
                    <a:pt x="674" y="1056"/>
                    <a:pt x="684" y="1052"/>
                  </a:cubicBezTo>
                  <a:cubicBezTo>
                    <a:pt x="705" y="1045"/>
                    <a:pt x="712" y="1055"/>
                    <a:pt x="723" y="1056"/>
                  </a:cubicBezTo>
                  <a:cubicBezTo>
                    <a:pt x="752" y="1057"/>
                    <a:pt x="777" y="1054"/>
                    <a:pt x="810" y="1049"/>
                  </a:cubicBezTo>
                  <a:cubicBezTo>
                    <a:pt x="847" y="1045"/>
                    <a:pt x="875" y="1042"/>
                    <a:pt x="899" y="1049"/>
                  </a:cubicBezTo>
                  <a:cubicBezTo>
                    <a:pt x="911" y="1053"/>
                    <a:pt x="903" y="1095"/>
                    <a:pt x="923" y="1120"/>
                  </a:cubicBezTo>
                  <a:cubicBezTo>
                    <a:pt x="898" y="1124"/>
                    <a:pt x="867" y="1123"/>
                    <a:pt x="842" y="1122"/>
                  </a:cubicBezTo>
                  <a:close/>
                  <a:moveTo>
                    <a:pt x="1032" y="1170"/>
                  </a:moveTo>
                  <a:cubicBezTo>
                    <a:pt x="1021" y="1163"/>
                    <a:pt x="1003" y="1154"/>
                    <a:pt x="993" y="1146"/>
                  </a:cubicBezTo>
                  <a:cubicBezTo>
                    <a:pt x="985" y="1139"/>
                    <a:pt x="978" y="1132"/>
                    <a:pt x="972" y="1123"/>
                  </a:cubicBezTo>
                  <a:cubicBezTo>
                    <a:pt x="972" y="1123"/>
                    <a:pt x="972" y="1123"/>
                    <a:pt x="972" y="1123"/>
                  </a:cubicBezTo>
                  <a:cubicBezTo>
                    <a:pt x="973" y="1123"/>
                    <a:pt x="974" y="1123"/>
                    <a:pt x="975" y="1123"/>
                  </a:cubicBezTo>
                  <a:cubicBezTo>
                    <a:pt x="975" y="1122"/>
                    <a:pt x="976" y="1122"/>
                    <a:pt x="977" y="1122"/>
                  </a:cubicBezTo>
                  <a:cubicBezTo>
                    <a:pt x="978" y="1122"/>
                    <a:pt x="979" y="1122"/>
                    <a:pt x="980" y="1122"/>
                  </a:cubicBezTo>
                  <a:cubicBezTo>
                    <a:pt x="980" y="1122"/>
                    <a:pt x="981" y="1122"/>
                    <a:pt x="982" y="1122"/>
                  </a:cubicBezTo>
                  <a:cubicBezTo>
                    <a:pt x="983" y="1122"/>
                    <a:pt x="983" y="1122"/>
                    <a:pt x="984" y="1122"/>
                  </a:cubicBezTo>
                  <a:cubicBezTo>
                    <a:pt x="984" y="1122"/>
                    <a:pt x="984" y="1122"/>
                    <a:pt x="984" y="1122"/>
                  </a:cubicBezTo>
                  <a:cubicBezTo>
                    <a:pt x="984" y="1122"/>
                    <a:pt x="984" y="1122"/>
                    <a:pt x="984" y="1122"/>
                  </a:cubicBezTo>
                  <a:cubicBezTo>
                    <a:pt x="985" y="1123"/>
                    <a:pt x="986" y="1123"/>
                    <a:pt x="986" y="1124"/>
                  </a:cubicBezTo>
                  <a:cubicBezTo>
                    <a:pt x="987" y="1125"/>
                    <a:pt x="989" y="1126"/>
                    <a:pt x="990" y="1126"/>
                  </a:cubicBezTo>
                  <a:cubicBezTo>
                    <a:pt x="993" y="1128"/>
                    <a:pt x="996" y="1130"/>
                    <a:pt x="999" y="1131"/>
                  </a:cubicBezTo>
                  <a:cubicBezTo>
                    <a:pt x="999" y="1131"/>
                    <a:pt x="1000" y="1132"/>
                    <a:pt x="1001" y="1132"/>
                  </a:cubicBezTo>
                  <a:cubicBezTo>
                    <a:pt x="1002" y="1132"/>
                    <a:pt x="1003" y="1132"/>
                    <a:pt x="1003" y="1133"/>
                  </a:cubicBezTo>
                  <a:cubicBezTo>
                    <a:pt x="1004" y="1133"/>
                    <a:pt x="1005" y="1133"/>
                    <a:pt x="1006" y="1133"/>
                  </a:cubicBezTo>
                  <a:cubicBezTo>
                    <a:pt x="1007" y="1134"/>
                    <a:pt x="1007" y="1134"/>
                    <a:pt x="1007" y="1134"/>
                  </a:cubicBezTo>
                  <a:cubicBezTo>
                    <a:pt x="1007" y="1134"/>
                    <a:pt x="1008" y="1134"/>
                    <a:pt x="1008" y="1134"/>
                  </a:cubicBezTo>
                  <a:cubicBezTo>
                    <a:pt x="1011" y="1135"/>
                    <a:pt x="1014" y="1135"/>
                    <a:pt x="1017" y="1135"/>
                  </a:cubicBezTo>
                  <a:cubicBezTo>
                    <a:pt x="1018" y="1135"/>
                    <a:pt x="1019" y="1135"/>
                    <a:pt x="1020" y="1135"/>
                  </a:cubicBezTo>
                  <a:cubicBezTo>
                    <a:pt x="1020" y="1135"/>
                    <a:pt x="1021" y="1135"/>
                    <a:pt x="1022" y="1135"/>
                  </a:cubicBezTo>
                  <a:cubicBezTo>
                    <a:pt x="1023" y="1135"/>
                    <a:pt x="1023" y="1135"/>
                    <a:pt x="1024" y="1135"/>
                  </a:cubicBezTo>
                  <a:cubicBezTo>
                    <a:pt x="1025" y="1135"/>
                    <a:pt x="1026" y="1135"/>
                    <a:pt x="1026" y="1135"/>
                  </a:cubicBezTo>
                  <a:cubicBezTo>
                    <a:pt x="1028" y="1135"/>
                    <a:pt x="1029" y="1134"/>
                    <a:pt x="1030" y="1135"/>
                  </a:cubicBezTo>
                  <a:cubicBezTo>
                    <a:pt x="1030" y="1135"/>
                    <a:pt x="1031" y="1135"/>
                    <a:pt x="1031" y="1135"/>
                  </a:cubicBezTo>
                  <a:cubicBezTo>
                    <a:pt x="1032" y="1135"/>
                    <a:pt x="1032" y="1135"/>
                    <a:pt x="1032" y="1135"/>
                  </a:cubicBezTo>
                  <a:cubicBezTo>
                    <a:pt x="1032" y="1135"/>
                    <a:pt x="1032" y="1135"/>
                    <a:pt x="1032" y="1135"/>
                  </a:cubicBezTo>
                  <a:cubicBezTo>
                    <a:pt x="1032" y="1135"/>
                    <a:pt x="1033" y="1135"/>
                    <a:pt x="1033" y="1135"/>
                  </a:cubicBezTo>
                  <a:cubicBezTo>
                    <a:pt x="1033" y="1135"/>
                    <a:pt x="1034" y="1135"/>
                    <a:pt x="1034" y="1135"/>
                  </a:cubicBezTo>
                  <a:cubicBezTo>
                    <a:pt x="1036" y="1136"/>
                    <a:pt x="1038" y="1138"/>
                    <a:pt x="1040" y="1139"/>
                  </a:cubicBezTo>
                  <a:cubicBezTo>
                    <a:pt x="1041" y="1140"/>
                    <a:pt x="1042" y="1141"/>
                    <a:pt x="1042" y="1142"/>
                  </a:cubicBezTo>
                  <a:cubicBezTo>
                    <a:pt x="1043" y="1142"/>
                    <a:pt x="1043" y="1143"/>
                    <a:pt x="1043" y="1143"/>
                  </a:cubicBezTo>
                  <a:cubicBezTo>
                    <a:pt x="1044" y="1144"/>
                    <a:pt x="1044" y="1144"/>
                    <a:pt x="1045" y="1144"/>
                  </a:cubicBezTo>
                  <a:cubicBezTo>
                    <a:pt x="1046" y="1146"/>
                    <a:pt x="1047" y="1147"/>
                    <a:pt x="1048" y="1149"/>
                  </a:cubicBezTo>
                  <a:cubicBezTo>
                    <a:pt x="1049" y="1149"/>
                    <a:pt x="1049" y="1150"/>
                    <a:pt x="1050" y="1151"/>
                  </a:cubicBezTo>
                  <a:cubicBezTo>
                    <a:pt x="1052" y="1158"/>
                    <a:pt x="1055" y="1165"/>
                    <a:pt x="1057" y="1172"/>
                  </a:cubicBezTo>
                  <a:cubicBezTo>
                    <a:pt x="1059" y="1179"/>
                    <a:pt x="1062" y="1186"/>
                    <a:pt x="1064" y="1192"/>
                  </a:cubicBezTo>
                  <a:cubicBezTo>
                    <a:pt x="1055" y="1183"/>
                    <a:pt x="1045" y="1177"/>
                    <a:pt x="1032" y="1170"/>
                  </a:cubicBezTo>
                  <a:close/>
                  <a:moveTo>
                    <a:pt x="1865" y="2007"/>
                  </a:moveTo>
                  <a:cubicBezTo>
                    <a:pt x="1865" y="2007"/>
                    <a:pt x="1865" y="2008"/>
                    <a:pt x="1865" y="2008"/>
                  </a:cubicBezTo>
                  <a:cubicBezTo>
                    <a:pt x="1866" y="2009"/>
                    <a:pt x="1868" y="2010"/>
                    <a:pt x="1869" y="2012"/>
                  </a:cubicBezTo>
                  <a:cubicBezTo>
                    <a:pt x="1869" y="2012"/>
                    <a:pt x="1870" y="2012"/>
                    <a:pt x="1870" y="2012"/>
                  </a:cubicBezTo>
                  <a:cubicBezTo>
                    <a:pt x="1869" y="2012"/>
                    <a:pt x="1869" y="2012"/>
                    <a:pt x="1868" y="2012"/>
                  </a:cubicBezTo>
                  <a:cubicBezTo>
                    <a:pt x="1867" y="2011"/>
                    <a:pt x="1865" y="2010"/>
                    <a:pt x="1864" y="2010"/>
                  </a:cubicBezTo>
                  <a:cubicBezTo>
                    <a:pt x="1862" y="2009"/>
                    <a:pt x="1861" y="2009"/>
                    <a:pt x="1860" y="2008"/>
                  </a:cubicBezTo>
                  <a:cubicBezTo>
                    <a:pt x="1858" y="2007"/>
                    <a:pt x="1856" y="2007"/>
                    <a:pt x="1855" y="2006"/>
                  </a:cubicBezTo>
                  <a:cubicBezTo>
                    <a:pt x="1858" y="2006"/>
                    <a:pt x="1861" y="2007"/>
                    <a:pt x="1865" y="2007"/>
                  </a:cubicBezTo>
                  <a:close/>
                  <a:moveTo>
                    <a:pt x="1672" y="846"/>
                  </a:moveTo>
                  <a:cubicBezTo>
                    <a:pt x="1673" y="846"/>
                    <a:pt x="1673" y="846"/>
                    <a:pt x="1673" y="846"/>
                  </a:cubicBezTo>
                  <a:cubicBezTo>
                    <a:pt x="1674" y="847"/>
                    <a:pt x="1674" y="847"/>
                    <a:pt x="1674" y="847"/>
                  </a:cubicBezTo>
                  <a:cubicBezTo>
                    <a:pt x="1675" y="847"/>
                    <a:pt x="1675" y="847"/>
                    <a:pt x="1675" y="847"/>
                  </a:cubicBezTo>
                  <a:cubicBezTo>
                    <a:pt x="1675" y="848"/>
                    <a:pt x="1675" y="848"/>
                    <a:pt x="1675" y="848"/>
                  </a:cubicBezTo>
                  <a:cubicBezTo>
                    <a:pt x="1676" y="848"/>
                    <a:pt x="1676" y="848"/>
                    <a:pt x="1676" y="849"/>
                  </a:cubicBezTo>
                  <a:cubicBezTo>
                    <a:pt x="1677" y="850"/>
                    <a:pt x="1678" y="851"/>
                    <a:pt x="1680" y="853"/>
                  </a:cubicBezTo>
                  <a:cubicBezTo>
                    <a:pt x="1680" y="854"/>
                    <a:pt x="1681" y="854"/>
                    <a:pt x="1681" y="855"/>
                  </a:cubicBezTo>
                  <a:cubicBezTo>
                    <a:pt x="1682" y="856"/>
                    <a:pt x="1683" y="857"/>
                    <a:pt x="1683" y="857"/>
                  </a:cubicBezTo>
                  <a:cubicBezTo>
                    <a:pt x="1684" y="858"/>
                    <a:pt x="1684" y="859"/>
                    <a:pt x="1685" y="860"/>
                  </a:cubicBezTo>
                  <a:cubicBezTo>
                    <a:pt x="1685" y="860"/>
                    <a:pt x="1685" y="860"/>
                    <a:pt x="1685" y="860"/>
                  </a:cubicBezTo>
                  <a:cubicBezTo>
                    <a:pt x="1673" y="857"/>
                    <a:pt x="1666" y="857"/>
                    <a:pt x="1650" y="859"/>
                  </a:cubicBezTo>
                  <a:cubicBezTo>
                    <a:pt x="1655" y="854"/>
                    <a:pt x="1660" y="849"/>
                    <a:pt x="1666" y="844"/>
                  </a:cubicBezTo>
                  <a:cubicBezTo>
                    <a:pt x="1668" y="844"/>
                    <a:pt x="1670" y="845"/>
                    <a:pt x="1672" y="846"/>
                  </a:cubicBezTo>
                  <a:close/>
                  <a:moveTo>
                    <a:pt x="1657" y="839"/>
                  </a:moveTo>
                  <a:cubicBezTo>
                    <a:pt x="1656" y="840"/>
                    <a:pt x="1655" y="840"/>
                    <a:pt x="1654" y="841"/>
                  </a:cubicBezTo>
                  <a:cubicBezTo>
                    <a:pt x="1654" y="841"/>
                    <a:pt x="1654" y="841"/>
                    <a:pt x="1654" y="841"/>
                  </a:cubicBezTo>
                  <a:cubicBezTo>
                    <a:pt x="1653" y="842"/>
                    <a:pt x="1651" y="842"/>
                    <a:pt x="1650" y="842"/>
                  </a:cubicBezTo>
                  <a:cubicBezTo>
                    <a:pt x="1652" y="841"/>
                    <a:pt x="1655" y="840"/>
                    <a:pt x="1657" y="839"/>
                  </a:cubicBezTo>
                  <a:close/>
                  <a:moveTo>
                    <a:pt x="1620" y="858"/>
                  </a:moveTo>
                  <a:cubicBezTo>
                    <a:pt x="1628" y="854"/>
                    <a:pt x="1636" y="850"/>
                    <a:pt x="1645" y="845"/>
                  </a:cubicBezTo>
                  <a:cubicBezTo>
                    <a:pt x="1646" y="845"/>
                    <a:pt x="1647" y="845"/>
                    <a:pt x="1648" y="845"/>
                  </a:cubicBezTo>
                  <a:cubicBezTo>
                    <a:pt x="1649" y="845"/>
                    <a:pt x="1650" y="844"/>
                    <a:pt x="1651" y="844"/>
                  </a:cubicBezTo>
                  <a:cubicBezTo>
                    <a:pt x="1645" y="850"/>
                    <a:pt x="1637" y="855"/>
                    <a:pt x="1626" y="859"/>
                  </a:cubicBezTo>
                  <a:cubicBezTo>
                    <a:pt x="1620" y="862"/>
                    <a:pt x="1612" y="864"/>
                    <a:pt x="1604" y="866"/>
                  </a:cubicBezTo>
                  <a:cubicBezTo>
                    <a:pt x="1609" y="864"/>
                    <a:pt x="1615" y="861"/>
                    <a:pt x="1620" y="858"/>
                  </a:cubicBezTo>
                  <a:close/>
                  <a:moveTo>
                    <a:pt x="1564" y="914"/>
                  </a:moveTo>
                  <a:cubicBezTo>
                    <a:pt x="1568" y="914"/>
                    <a:pt x="1572" y="913"/>
                    <a:pt x="1576" y="912"/>
                  </a:cubicBezTo>
                  <a:cubicBezTo>
                    <a:pt x="1565" y="922"/>
                    <a:pt x="1558" y="940"/>
                    <a:pt x="1570" y="951"/>
                  </a:cubicBezTo>
                  <a:cubicBezTo>
                    <a:pt x="1572" y="952"/>
                    <a:pt x="1572" y="952"/>
                    <a:pt x="1572" y="952"/>
                  </a:cubicBezTo>
                  <a:cubicBezTo>
                    <a:pt x="1572" y="952"/>
                    <a:pt x="1572" y="952"/>
                    <a:pt x="1572" y="953"/>
                  </a:cubicBezTo>
                  <a:cubicBezTo>
                    <a:pt x="1572" y="955"/>
                    <a:pt x="1573" y="956"/>
                    <a:pt x="1573" y="958"/>
                  </a:cubicBezTo>
                  <a:cubicBezTo>
                    <a:pt x="1573" y="959"/>
                    <a:pt x="1574" y="960"/>
                    <a:pt x="1574" y="961"/>
                  </a:cubicBezTo>
                  <a:cubicBezTo>
                    <a:pt x="1574" y="961"/>
                    <a:pt x="1574" y="961"/>
                    <a:pt x="1574" y="962"/>
                  </a:cubicBezTo>
                  <a:cubicBezTo>
                    <a:pt x="1575" y="962"/>
                    <a:pt x="1575" y="963"/>
                    <a:pt x="1575" y="963"/>
                  </a:cubicBezTo>
                  <a:cubicBezTo>
                    <a:pt x="1575" y="964"/>
                    <a:pt x="1576" y="964"/>
                    <a:pt x="1576" y="965"/>
                  </a:cubicBezTo>
                  <a:cubicBezTo>
                    <a:pt x="1576" y="966"/>
                    <a:pt x="1577" y="966"/>
                    <a:pt x="1577" y="967"/>
                  </a:cubicBezTo>
                  <a:cubicBezTo>
                    <a:pt x="1577" y="967"/>
                    <a:pt x="1577" y="968"/>
                    <a:pt x="1577" y="968"/>
                  </a:cubicBezTo>
                  <a:cubicBezTo>
                    <a:pt x="1578" y="968"/>
                    <a:pt x="1578" y="969"/>
                    <a:pt x="1578" y="969"/>
                  </a:cubicBezTo>
                  <a:cubicBezTo>
                    <a:pt x="1578" y="969"/>
                    <a:pt x="1579" y="970"/>
                    <a:pt x="1579" y="970"/>
                  </a:cubicBezTo>
                  <a:cubicBezTo>
                    <a:pt x="1579" y="971"/>
                    <a:pt x="1580" y="971"/>
                    <a:pt x="1580" y="971"/>
                  </a:cubicBezTo>
                  <a:cubicBezTo>
                    <a:pt x="1581" y="972"/>
                    <a:pt x="1581" y="972"/>
                    <a:pt x="1581" y="972"/>
                  </a:cubicBezTo>
                  <a:cubicBezTo>
                    <a:pt x="1582" y="973"/>
                    <a:pt x="1582" y="973"/>
                    <a:pt x="1582" y="973"/>
                  </a:cubicBezTo>
                  <a:cubicBezTo>
                    <a:pt x="1582" y="973"/>
                    <a:pt x="1582" y="973"/>
                    <a:pt x="1582" y="973"/>
                  </a:cubicBezTo>
                  <a:cubicBezTo>
                    <a:pt x="1581" y="974"/>
                    <a:pt x="1581" y="974"/>
                    <a:pt x="1580" y="974"/>
                  </a:cubicBezTo>
                  <a:cubicBezTo>
                    <a:pt x="1580" y="974"/>
                    <a:pt x="1580" y="975"/>
                    <a:pt x="1580" y="975"/>
                  </a:cubicBezTo>
                  <a:cubicBezTo>
                    <a:pt x="1579" y="975"/>
                    <a:pt x="1579" y="975"/>
                    <a:pt x="1579" y="976"/>
                  </a:cubicBezTo>
                  <a:cubicBezTo>
                    <a:pt x="1577" y="977"/>
                    <a:pt x="1576" y="980"/>
                    <a:pt x="1574" y="982"/>
                  </a:cubicBezTo>
                  <a:cubicBezTo>
                    <a:pt x="1573" y="985"/>
                    <a:pt x="1572" y="987"/>
                    <a:pt x="1571" y="990"/>
                  </a:cubicBezTo>
                  <a:cubicBezTo>
                    <a:pt x="1570" y="993"/>
                    <a:pt x="1569" y="995"/>
                    <a:pt x="1567" y="998"/>
                  </a:cubicBezTo>
                  <a:cubicBezTo>
                    <a:pt x="1565" y="1003"/>
                    <a:pt x="1563" y="1008"/>
                    <a:pt x="1560" y="1013"/>
                  </a:cubicBezTo>
                  <a:cubicBezTo>
                    <a:pt x="1559" y="1016"/>
                    <a:pt x="1558" y="1018"/>
                    <a:pt x="1557" y="1020"/>
                  </a:cubicBezTo>
                  <a:cubicBezTo>
                    <a:pt x="1556" y="1022"/>
                    <a:pt x="1555" y="1025"/>
                    <a:pt x="1554" y="1026"/>
                  </a:cubicBezTo>
                  <a:cubicBezTo>
                    <a:pt x="1553" y="1027"/>
                    <a:pt x="1552" y="1028"/>
                    <a:pt x="1552" y="1029"/>
                  </a:cubicBezTo>
                  <a:cubicBezTo>
                    <a:pt x="1551" y="1030"/>
                    <a:pt x="1551" y="1030"/>
                    <a:pt x="1550" y="1031"/>
                  </a:cubicBezTo>
                  <a:cubicBezTo>
                    <a:pt x="1550" y="1032"/>
                    <a:pt x="1549" y="1032"/>
                    <a:pt x="1549" y="1033"/>
                  </a:cubicBezTo>
                  <a:cubicBezTo>
                    <a:pt x="1548" y="1033"/>
                    <a:pt x="1548" y="1033"/>
                    <a:pt x="1548" y="1034"/>
                  </a:cubicBezTo>
                  <a:cubicBezTo>
                    <a:pt x="1548" y="1034"/>
                    <a:pt x="1548" y="1034"/>
                    <a:pt x="1547" y="1034"/>
                  </a:cubicBezTo>
                  <a:cubicBezTo>
                    <a:pt x="1547" y="1035"/>
                    <a:pt x="1546" y="1035"/>
                    <a:pt x="1546" y="1035"/>
                  </a:cubicBezTo>
                  <a:cubicBezTo>
                    <a:pt x="1546" y="1036"/>
                    <a:pt x="1546" y="1036"/>
                    <a:pt x="1546" y="1036"/>
                  </a:cubicBezTo>
                  <a:cubicBezTo>
                    <a:pt x="1542" y="1036"/>
                    <a:pt x="1538" y="1037"/>
                    <a:pt x="1534" y="1037"/>
                  </a:cubicBezTo>
                  <a:cubicBezTo>
                    <a:pt x="1530" y="1038"/>
                    <a:pt x="1526" y="1039"/>
                    <a:pt x="1522" y="1040"/>
                  </a:cubicBezTo>
                  <a:cubicBezTo>
                    <a:pt x="1521" y="1041"/>
                    <a:pt x="1520" y="1041"/>
                    <a:pt x="1519" y="1042"/>
                  </a:cubicBezTo>
                  <a:cubicBezTo>
                    <a:pt x="1519" y="1042"/>
                    <a:pt x="1519" y="1042"/>
                    <a:pt x="1518" y="1042"/>
                  </a:cubicBezTo>
                  <a:cubicBezTo>
                    <a:pt x="1517" y="1043"/>
                    <a:pt x="1517" y="1043"/>
                    <a:pt x="1517" y="1043"/>
                  </a:cubicBezTo>
                  <a:cubicBezTo>
                    <a:pt x="1517" y="1043"/>
                    <a:pt x="1517" y="1043"/>
                    <a:pt x="1517" y="1043"/>
                  </a:cubicBezTo>
                  <a:cubicBezTo>
                    <a:pt x="1517" y="1042"/>
                    <a:pt x="1518" y="1042"/>
                    <a:pt x="1518" y="1041"/>
                  </a:cubicBezTo>
                  <a:cubicBezTo>
                    <a:pt x="1518" y="1041"/>
                    <a:pt x="1518" y="1041"/>
                    <a:pt x="1518" y="1041"/>
                  </a:cubicBezTo>
                  <a:cubicBezTo>
                    <a:pt x="1518" y="1040"/>
                    <a:pt x="1518" y="1040"/>
                    <a:pt x="1518" y="1040"/>
                  </a:cubicBezTo>
                  <a:cubicBezTo>
                    <a:pt x="1518" y="1039"/>
                    <a:pt x="1518" y="1039"/>
                    <a:pt x="1518" y="1038"/>
                  </a:cubicBezTo>
                  <a:cubicBezTo>
                    <a:pt x="1519" y="1038"/>
                    <a:pt x="1519" y="1037"/>
                    <a:pt x="1519" y="1036"/>
                  </a:cubicBezTo>
                  <a:cubicBezTo>
                    <a:pt x="1519" y="1036"/>
                    <a:pt x="1519" y="1035"/>
                    <a:pt x="1519" y="1035"/>
                  </a:cubicBezTo>
                  <a:cubicBezTo>
                    <a:pt x="1520" y="1034"/>
                    <a:pt x="1520" y="1033"/>
                    <a:pt x="1520" y="1033"/>
                  </a:cubicBezTo>
                  <a:cubicBezTo>
                    <a:pt x="1520" y="1031"/>
                    <a:pt x="1521" y="1030"/>
                    <a:pt x="1521" y="1029"/>
                  </a:cubicBezTo>
                  <a:cubicBezTo>
                    <a:pt x="1522" y="1027"/>
                    <a:pt x="1523" y="1026"/>
                    <a:pt x="1523" y="1025"/>
                  </a:cubicBezTo>
                  <a:cubicBezTo>
                    <a:pt x="1524" y="1023"/>
                    <a:pt x="1524" y="1022"/>
                    <a:pt x="1525" y="1021"/>
                  </a:cubicBezTo>
                  <a:cubicBezTo>
                    <a:pt x="1526" y="1021"/>
                    <a:pt x="1526" y="1021"/>
                    <a:pt x="1526" y="1021"/>
                  </a:cubicBezTo>
                  <a:cubicBezTo>
                    <a:pt x="1525" y="1022"/>
                    <a:pt x="1525" y="1023"/>
                    <a:pt x="1524" y="1024"/>
                  </a:cubicBezTo>
                  <a:cubicBezTo>
                    <a:pt x="1546" y="1031"/>
                    <a:pt x="1551" y="1001"/>
                    <a:pt x="1549" y="985"/>
                  </a:cubicBezTo>
                  <a:cubicBezTo>
                    <a:pt x="1543" y="993"/>
                    <a:pt x="1507" y="1008"/>
                    <a:pt x="1522" y="1022"/>
                  </a:cubicBezTo>
                  <a:cubicBezTo>
                    <a:pt x="1521" y="1023"/>
                    <a:pt x="1521" y="1023"/>
                    <a:pt x="1521" y="1024"/>
                  </a:cubicBezTo>
                  <a:cubicBezTo>
                    <a:pt x="1520" y="1025"/>
                    <a:pt x="1520" y="1026"/>
                    <a:pt x="1519" y="1028"/>
                  </a:cubicBezTo>
                  <a:cubicBezTo>
                    <a:pt x="1518" y="1029"/>
                    <a:pt x="1518" y="1030"/>
                    <a:pt x="1517" y="1032"/>
                  </a:cubicBezTo>
                  <a:cubicBezTo>
                    <a:pt x="1517" y="1032"/>
                    <a:pt x="1517" y="1033"/>
                    <a:pt x="1517" y="1034"/>
                  </a:cubicBezTo>
                  <a:cubicBezTo>
                    <a:pt x="1517" y="1034"/>
                    <a:pt x="1517" y="1035"/>
                    <a:pt x="1516" y="1036"/>
                  </a:cubicBezTo>
                  <a:cubicBezTo>
                    <a:pt x="1516" y="1036"/>
                    <a:pt x="1516" y="1037"/>
                    <a:pt x="1516" y="1038"/>
                  </a:cubicBezTo>
                  <a:cubicBezTo>
                    <a:pt x="1516" y="1038"/>
                    <a:pt x="1516" y="1039"/>
                    <a:pt x="1516" y="1039"/>
                  </a:cubicBezTo>
                  <a:cubicBezTo>
                    <a:pt x="1516" y="1040"/>
                    <a:pt x="1515" y="1040"/>
                    <a:pt x="1515" y="1040"/>
                  </a:cubicBezTo>
                  <a:cubicBezTo>
                    <a:pt x="1515" y="1040"/>
                    <a:pt x="1515" y="1041"/>
                    <a:pt x="1515" y="1041"/>
                  </a:cubicBezTo>
                  <a:cubicBezTo>
                    <a:pt x="1515" y="1041"/>
                    <a:pt x="1515" y="1042"/>
                    <a:pt x="1515" y="1042"/>
                  </a:cubicBezTo>
                  <a:cubicBezTo>
                    <a:pt x="1515" y="1043"/>
                    <a:pt x="1515" y="1043"/>
                    <a:pt x="1515" y="1044"/>
                  </a:cubicBezTo>
                  <a:cubicBezTo>
                    <a:pt x="1514" y="1044"/>
                    <a:pt x="1513" y="1045"/>
                    <a:pt x="1511" y="1046"/>
                  </a:cubicBezTo>
                  <a:cubicBezTo>
                    <a:pt x="1508" y="1049"/>
                    <a:pt x="1505" y="1053"/>
                    <a:pt x="1502" y="1056"/>
                  </a:cubicBezTo>
                  <a:cubicBezTo>
                    <a:pt x="1500" y="1060"/>
                    <a:pt x="1498" y="1064"/>
                    <a:pt x="1496" y="1068"/>
                  </a:cubicBezTo>
                  <a:cubicBezTo>
                    <a:pt x="1494" y="1068"/>
                    <a:pt x="1492" y="1069"/>
                    <a:pt x="1490" y="1069"/>
                  </a:cubicBezTo>
                  <a:cubicBezTo>
                    <a:pt x="1483" y="1062"/>
                    <a:pt x="1476" y="1062"/>
                    <a:pt x="1471" y="1074"/>
                  </a:cubicBezTo>
                  <a:cubicBezTo>
                    <a:pt x="1471" y="1074"/>
                    <a:pt x="1471" y="1074"/>
                    <a:pt x="1471" y="1074"/>
                  </a:cubicBezTo>
                  <a:cubicBezTo>
                    <a:pt x="1471" y="1074"/>
                    <a:pt x="1471" y="1074"/>
                    <a:pt x="1471" y="1074"/>
                  </a:cubicBezTo>
                  <a:cubicBezTo>
                    <a:pt x="1470" y="1074"/>
                    <a:pt x="1469" y="1074"/>
                    <a:pt x="1468" y="1074"/>
                  </a:cubicBezTo>
                  <a:cubicBezTo>
                    <a:pt x="1468" y="1074"/>
                    <a:pt x="1467" y="1074"/>
                    <a:pt x="1466" y="1074"/>
                  </a:cubicBezTo>
                  <a:cubicBezTo>
                    <a:pt x="1465" y="1074"/>
                    <a:pt x="1465" y="1074"/>
                    <a:pt x="1464" y="1074"/>
                  </a:cubicBezTo>
                  <a:cubicBezTo>
                    <a:pt x="1463" y="1074"/>
                    <a:pt x="1463" y="1074"/>
                    <a:pt x="1462" y="1074"/>
                  </a:cubicBezTo>
                  <a:cubicBezTo>
                    <a:pt x="1461" y="1074"/>
                    <a:pt x="1461" y="1074"/>
                    <a:pt x="1460" y="1074"/>
                  </a:cubicBezTo>
                  <a:cubicBezTo>
                    <a:pt x="1460" y="1074"/>
                    <a:pt x="1460" y="1074"/>
                    <a:pt x="1460" y="1074"/>
                  </a:cubicBezTo>
                  <a:cubicBezTo>
                    <a:pt x="1460" y="1074"/>
                    <a:pt x="1459" y="1074"/>
                    <a:pt x="1459" y="1074"/>
                  </a:cubicBezTo>
                  <a:cubicBezTo>
                    <a:pt x="1459" y="1074"/>
                    <a:pt x="1459" y="1074"/>
                    <a:pt x="1459" y="1074"/>
                  </a:cubicBezTo>
                  <a:cubicBezTo>
                    <a:pt x="1458" y="1074"/>
                    <a:pt x="1458" y="1073"/>
                    <a:pt x="1457" y="1073"/>
                  </a:cubicBezTo>
                  <a:cubicBezTo>
                    <a:pt x="1456" y="1073"/>
                    <a:pt x="1456" y="1073"/>
                    <a:pt x="1455" y="1073"/>
                  </a:cubicBezTo>
                  <a:cubicBezTo>
                    <a:pt x="1455" y="1073"/>
                    <a:pt x="1454" y="1072"/>
                    <a:pt x="1454" y="1072"/>
                  </a:cubicBezTo>
                  <a:cubicBezTo>
                    <a:pt x="1453" y="1072"/>
                    <a:pt x="1452" y="1072"/>
                    <a:pt x="1452" y="1072"/>
                  </a:cubicBezTo>
                  <a:cubicBezTo>
                    <a:pt x="1452" y="1072"/>
                    <a:pt x="1452" y="1071"/>
                    <a:pt x="1452" y="1070"/>
                  </a:cubicBezTo>
                  <a:cubicBezTo>
                    <a:pt x="1452" y="1068"/>
                    <a:pt x="1451" y="1065"/>
                    <a:pt x="1452" y="1063"/>
                  </a:cubicBezTo>
                  <a:cubicBezTo>
                    <a:pt x="1452" y="1062"/>
                    <a:pt x="1452" y="1061"/>
                    <a:pt x="1452" y="1060"/>
                  </a:cubicBezTo>
                  <a:cubicBezTo>
                    <a:pt x="1452" y="1060"/>
                    <a:pt x="1452" y="1060"/>
                    <a:pt x="1452" y="1060"/>
                  </a:cubicBezTo>
                  <a:cubicBezTo>
                    <a:pt x="1452" y="1060"/>
                    <a:pt x="1452" y="1060"/>
                    <a:pt x="1452" y="1060"/>
                  </a:cubicBezTo>
                  <a:cubicBezTo>
                    <a:pt x="1452" y="1058"/>
                    <a:pt x="1452" y="1057"/>
                    <a:pt x="1452" y="1056"/>
                  </a:cubicBezTo>
                  <a:cubicBezTo>
                    <a:pt x="1453" y="1054"/>
                    <a:pt x="1453" y="1053"/>
                    <a:pt x="1453" y="1052"/>
                  </a:cubicBezTo>
                  <a:cubicBezTo>
                    <a:pt x="1453" y="1052"/>
                    <a:pt x="1454" y="1053"/>
                    <a:pt x="1455" y="1053"/>
                  </a:cubicBezTo>
                  <a:cubicBezTo>
                    <a:pt x="1453" y="1052"/>
                    <a:pt x="1453" y="1052"/>
                    <a:pt x="1453" y="1052"/>
                  </a:cubicBezTo>
                  <a:cubicBezTo>
                    <a:pt x="1453" y="1051"/>
                    <a:pt x="1453" y="1051"/>
                    <a:pt x="1454" y="1050"/>
                  </a:cubicBezTo>
                  <a:cubicBezTo>
                    <a:pt x="1459" y="1048"/>
                    <a:pt x="1466" y="1046"/>
                    <a:pt x="1470" y="1042"/>
                  </a:cubicBezTo>
                  <a:cubicBezTo>
                    <a:pt x="1477" y="1036"/>
                    <a:pt x="1478" y="1025"/>
                    <a:pt x="1485" y="1020"/>
                  </a:cubicBezTo>
                  <a:cubicBezTo>
                    <a:pt x="1479" y="1018"/>
                    <a:pt x="1470" y="1019"/>
                    <a:pt x="1463" y="1023"/>
                  </a:cubicBezTo>
                  <a:cubicBezTo>
                    <a:pt x="1463" y="1023"/>
                    <a:pt x="1463" y="1022"/>
                    <a:pt x="1463" y="1022"/>
                  </a:cubicBezTo>
                  <a:cubicBezTo>
                    <a:pt x="1463" y="1021"/>
                    <a:pt x="1463" y="1019"/>
                    <a:pt x="1463" y="1018"/>
                  </a:cubicBezTo>
                  <a:cubicBezTo>
                    <a:pt x="1463" y="1017"/>
                    <a:pt x="1463" y="1016"/>
                    <a:pt x="1463" y="1016"/>
                  </a:cubicBezTo>
                  <a:cubicBezTo>
                    <a:pt x="1480" y="1003"/>
                    <a:pt x="1459" y="980"/>
                    <a:pt x="1446" y="974"/>
                  </a:cubicBezTo>
                  <a:cubicBezTo>
                    <a:pt x="1450" y="982"/>
                    <a:pt x="1452" y="985"/>
                    <a:pt x="1452" y="994"/>
                  </a:cubicBezTo>
                  <a:cubicBezTo>
                    <a:pt x="1452" y="1000"/>
                    <a:pt x="1449" y="1012"/>
                    <a:pt x="1459" y="1011"/>
                  </a:cubicBezTo>
                  <a:cubicBezTo>
                    <a:pt x="1459" y="1012"/>
                    <a:pt x="1459" y="1012"/>
                    <a:pt x="1459" y="1012"/>
                  </a:cubicBezTo>
                  <a:cubicBezTo>
                    <a:pt x="1459" y="1014"/>
                    <a:pt x="1461" y="1015"/>
                    <a:pt x="1461" y="1017"/>
                  </a:cubicBezTo>
                  <a:cubicBezTo>
                    <a:pt x="1461" y="1017"/>
                    <a:pt x="1461" y="1017"/>
                    <a:pt x="1461" y="1017"/>
                  </a:cubicBezTo>
                  <a:cubicBezTo>
                    <a:pt x="1461" y="1017"/>
                    <a:pt x="1461" y="1018"/>
                    <a:pt x="1461" y="1018"/>
                  </a:cubicBezTo>
                  <a:cubicBezTo>
                    <a:pt x="1461" y="1019"/>
                    <a:pt x="1461" y="1021"/>
                    <a:pt x="1461" y="1022"/>
                  </a:cubicBezTo>
                  <a:cubicBezTo>
                    <a:pt x="1461" y="1023"/>
                    <a:pt x="1461" y="1023"/>
                    <a:pt x="1461" y="1024"/>
                  </a:cubicBezTo>
                  <a:cubicBezTo>
                    <a:pt x="1452" y="1030"/>
                    <a:pt x="1446" y="1039"/>
                    <a:pt x="1450" y="1049"/>
                  </a:cubicBezTo>
                  <a:cubicBezTo>
                    <a:pt x="1451" y="1050"/>
                    <a:pt x="1451" y="1050"/>
                    <a:pt x="1451" y="1050"/>
                  </a:cubicBezTo>
                  <a:cubicBezTo>
                    <a:pt x="1451" y="1051"/>
                    <a:pt x="1451" y="1051"/>
                    <a:pt x="1451" y="1051"/>
                  </a:cubicBezTo>
                  <a:cubicBezTo>
                    <a:pt x="1450" y="1052"/>
                    <a:pt x="1450" y="1053"/>
                    <a:pt x="1450" y="1054"/>
                  </a:cubicBezTo>
                  <a:cubicBezTo>
                    <a:pt x="1450" y="1054"/>
                    <a:pt x="1450" y="1054"/>
                    <a:pt x="1450" y="1054"/>
                  </a:cubicBezTo>
                  <a:cubicBezTo>
                    <a:pt x="1450" y="1054"/>
                    <a:pt x="1449" y="1053"/>
                    <a:pt x="1449" y="1053"/>
                  </a:cubicBezTo>
                  <a:cubicBezTo>
                    <a:pt x="1449" y="1053"/>
                    <a:pt x="1449" y="1053"/>
                    <a:pt x="1449" y="1053"/>
                  </a:cubicBezTo>
                  <a:cubicBezTo>
                    <a:pt x="1447" y="1051"/>
                    <a:pt x="1444" y="1049"/>
                    <a:pt x="1442" y="1048"/>
                  </a:cubicBezTo>
                  <a:cubicBezTo>
                    <a:pt x="1440" y="1046"/>
                    <a:pt x="1437" y="1045"/>
                    <a:pt x="1435" y="1043"/>
                  </a:cubicBezTo>
                  <a:cubicBezTo>
                    <a:pt x="1435" y="1043"/>
                    <a:pt x="1436" y="1043"/>
                    <a:pt x="1436" y="1043"/>
                  </a:cubicBezTo>
                  <a:cubicBezTo>
                    <a:pt x="1436" y="1040"/>
                    <a:pt x="1436" y="1040"/>
                    <a:pt x="1436" y="1040"/>
                  </a:cubicBezTo>
                  <a:cubicBezTo>
                    <a:pt x="1439" y="1028"/>
                    <a:pt x="1429" y="1017"/>
                    <a:pt x="1416" y="1018"/>
                  </a:cubicBezTo>
                  <a:cubicBezTo>
                    <a:pt x="1419" y="1028"/>
                    <a:pt x="1418" y="1046"/>
                    <a:pt x="1432" y="1044"/>
                  </a:cubicBezTo>
                  <a:cubicBezTo>
                    <a:pt x="1433" y="1044"/>
                    <a:pt x="1433" y="1044"/>
                    <a:pt x="1433" y="1044"/>
                  </a:cubicBezTo>
                  <a:cubicBezTo>
                    <a:pt x="1435" y="1046"/>
                    <a:pt x="1438" y="1048"/>
                    <a:pt x="1441" y="1049"/>
                  </a:cubicBezTo>
                  <a:cubicBezTo>
                    <a:pt x="1443" y="1051"/>
                    <a:pt x="1445" y="1052"/>
                    <a:pt x="1447" y="1054"/>
                  </a:cubicBezTo>
                  <a:cubicBezTo>
                    <a:pt x="1447" y="1054"/>
                    <a:pt x="1448" y="1054"/>
                    <a:pt x="1448" y="1055"/>
                  </a:cubicBezTo>
                  <a:cubicBezTo>
                    <a:pt x="1448" y="1055"/>
                    <a:pt x="1448" y="1055"/>
                    <a:pt x="1448" y="1055"/>
                  </a:cubicBezTo>
                  <a:cubicBezTo>
                    <a:pt x="1448" y="1055"/>
                    <a:pt x="1449" y="1056"/>
                    <a:pt x="1449" y="1056"/>
                  </a:cubicBezTo>
                  <a:cubicBezTo>
                    <a:pt x="1449" y="1056"/>
                    <a:pt x="1449" y="1056"/>
                    <a:pt x="1449" y="1056"/>
                  </a:cubicBezTo>
                  <a:cubicBezTo>
                    <a:pt x="1449" y="1056"/>
                    <a:pt x="1449" y="1056"/>
                    <a:pt x="1450" y="1057"/>
                  </a:cubicBezTo>
                  <a:cubicBezTo>
                    <a:pt x="1449" y="1057"/>
                    <a:pt x="1449" y="1058"/>
                    <a:pt x="1449" y="1059"/>
                  </a:cubicBezTo>
                  <a:cubicBezTo>
                    <a:pt x="1449" y="1059"/>
                    <a:pt x="1449" y="1059"/>
                    <a:pt x="1449" y="1060"/>
                  </a:cubicBezTo>
                  <a:cubicBezTo>
                    <a:pt x="1449" y="1060"/>
                    <a:pt x="1449" y="1060"/>
                    <a:pt x="1449" y="1061"/>
                  </a:cubicBezTo>
                  <a:cubicBezTo>
                    <a:pt x="1449" y="1062"/>
                    <a:pt x="1449" y="1062"/>
                    <a:pt x="1449" y="1063"/>
                  </a:cubicBezTo>
                  <a:cubicBezTo>
                    <a:pt x="1449" y="1064"/>
                    <a:pt x="1449" y="1064"/>
                    <a:pt x="1449" y="1065"/>
                  </a:cubicBezTo>
                  <a:cubicBezTo>
                    <a:pt x="1449" y="1065"/>
                    <a:pt x="1449" y="1066"/>
                    <a:pt x="1449" y="1066"/>
                  </a:cubicBezTo>
                  <a:cubicBezTo>
                    <a:pt x="1449" y="1066"/>
                    <a:pt x="1449" y="1067"/>
                    <a:pt x="1449" y="1067"/>
                  </a:cubicBezTo>
                  <a:cubicBezTo>
                    <a:pt x="1449" y="1068"/>
                    <a:pt x="1449" y="1068"/>
                    <a:pt x="1449" y="1069"/>
                  </a:cubicBezTo>
                  <a:cubicBezTo>
                    <a:pt x="1449" y="1069"/>
                    <a:pt x="1449" y="1070"/>
                    <a:pt x="1449" y="1070"/>
                  </a:cubicBezTo>
                  <a:cubicBezTo>
                    <a:pt x="1449" y="1071"/>
                    <a:pt x="1449" y="1072"/>
                    <a:pt x="1449" y="1072"/>
                  </a:cubicBezTo>
                  <a:cubicBezTo>
                    <a:pt x="1449" y="1072"/>
                    <a:pt x="1449" y="1072"/>
                    <a:pt x="1449" y="1073"/>
                  </a:cubicBezTo>
                  <a:cubicBezTo>
                    <a:pt x="1448" y="1073"/>
                    <a:pt x="1448" y="1073"/>
                    <a:pt x="1448" y="1073"/>
                  </a:cubicBezTo>
                  <a:cubicBezTo>
                    <a:pt x="1447" y="1073"/>
                    <a:pt x="1447" y="1073"/>
                    <a:pt x="1447" y="1073"/>
                  </a:cubicBezTo>
                  <a:cubicBezTo>
                    <a:pt x="1444" y="1074"/>
                    <a:pt x="1442" y="1075"/>
                    <a:pt x="1440" y="1077"/>
                  </a:cubicBezTo>
                  <a:cubicBezTo>
                    <a:pt x="1438" y="1078"/>
                    <a:pt x="1436" y="1080"/>
                    <a:pt x="1434" y="1081"/>
                  </a:cubicBezTo>
                  <a:cubicBezTo>
                    <a:pt x="1432" y="1083"/>
                    <a:pt x="1430" y="1085"/>
                    <a:pt x="1428" y="1086"/>
                  </a:cubicBezTo>
                  <a:cubicBezTo>
                    <a:pt x="1424" y="1090"/>
                    <a:pt x="1419" y="1093"/>
                    <a:pt x="1415" y="1096"/>
                  </a:cubicBezTo>
                  <a:cubicBezTo>
                    <a:pt x="1413" y="1098"/>
                    <a:pt x="1411" y="1099"/>
                    <a:pt x="1410" y="1100"/>
                  </a:cubicBezTo>
                  <a:cubicBezTo>
                    <a:pt x="1408" y="1102"/>
                    <a:pt x="1406" y="1103"/>
                    <a:pt x="1404" y="1104"/>
                  </a:cubicBezTo>
                  <a:cubicBezTo>
                    <a:pt x="1403" y="1104"/>
                    <a:pt x="1403" y="1105"/>
                    <a:pt x="1402" y="1105"/>
                  </a:cubicBezTo>
                  <a:cubicBezTo>
                    <a:pt x="1401" y="1106"/>
                    <a:pt x="1400" y="1106"/>
                    <a:pt x="1400" y="1106"/>
                  </a:cubicBezTo>
                  <a:cubicBezTo>
                    <a:pt x="1399" y="1107"/>
                    <a:pt x="1398" y="1107"/>
                    <a:pt x="1397" y="1107"/>
                  </a:cubicBezTo>
                  <a:cubicBezTo>
                    <a:pt x="1397" y="1107"/>
                    <a:pt x="1397" y="1108"/>
                    <a:pt x="1397" y="1108"/>
                  </a:cubicBezTo>
                  <a:cubicBezTo>
                    <a:pt x="1396" y="1108"/>
                    <a:pt x="1396" y="1108"/>
                    <a:pt x="1396" y="1108"/>
                  </a:cubicBezTo>
                  <a:cubicBezTo>
                    <a:pt x="1395" y="1108"/>
                    <a:pt x="1395" y="1108"/>
                    <a:pt x="1394" y="1108"/>
                  </a:cubicBezTo>
                  <a:cubicBezTo>
                    <a:pt x="1394" y="1108"/>
                    <a:pt x="1394" y="1108"/>
                    <a:pt x="1394" y="1108"/>
                  </a:cubicBezTo>
                  <a:cubicBezTo>
                    <a:pt x="1391" y="1107"/>
                    <a:pt x="1387" y="1106"/>
                    <a:pt x="1383" y="1105"/>
                  </a:cubicBezTo>
                  <a:cubicBezTo>
                    <a:pt x="1380" y="1104"/>
                    <a:pt x="1376" y="1103"/>
                    <a:pt x="1372" y="1102"/>
                  </a:cubicBezTo>
                  <a:cubicBezTo>
                    <a:pt x="1372" y="1102"/>
                    <a:pt x="1371" y="1102"/>
                    <a:pt x="1370" y="1102"/>
                  </a:cubicBezTo>
                  <a:cubicBezTo>
                    <a:pt x="1369" y="1102"/>
                    <a:pt x="1369" y="1102"/>
                    <a:pt x="1368" y="1102"/>
                  </a:cubicBezTo>
                  <a:cubicBezTo>
                    <a:pt x="1367" y="1102"/>
                    <a:pt x="1367" y="1102"/>
                    <a:pt x="1367" y="1102"/>
                  </a:cubicBezTo>
                  <a:cubicBezTo>
                    <a:pt x="1367" y="1102"/>
                    <a:pt x="1367" y="1102"/>
                    <a:pt x="1367" y="1102"/>
                  </a:cubicBezTo>
                  <a:cubicBezTo>
                    <a:pt x="1368" y="1102"/>
                    <a:pt x="1368" y="1101"/>
                    <a:pt x="1368" y="1101"/>
                  </a:cubicBezTo>
                  <a:cubicBezTo>
                    <a:pt x="1368" y="1101"/>
                    <a:pt x="1369" y="1101"/>
                    <a:pt x="1369" y="1100"/>
                  </a:cubicBezTo>
                  <a:cubicBezTo>
                    <a:pt x="1369" y="1100"/>
                    <a:pt x="1369" y="1100"/>
                    <a:pt x="1369" y="1100"/>
                  </a:cubicBezTo>
                  <a:cubicBezTo>
                    <a:pt x="1370" y="1099"/>
                    <a:pt x="1370" y="1099"/>
                    <a:pt x="1370" y="1099"/>
                  </a:cubicBezTo>
                  <a:cubicBezTo>
                    <a:pt x="1371" y="1098"/>
                    <a:pt x="1371" y="1098"/>
                    <a:pt x="1371" y="1097"/>
                  </a:cubicBezTo>
                  <a:cubicBezTo>
                    <a:pt x="1372" y="1097"/>
                    <a:pt x="1372" y="1096"/>
                    <a:pt x="1373" y="1096"/>
                  </a:cubicBezTo>
                  <a:cubicBezTo>
                    <a:pt x="1373" y="1096"/>
                    <a:pt x="1373" y="1095"/>
                    <a:pt x="1374" y="1095"/>
                  </a:cubicBezTo>
                  <a:cubicBezTo>
                    <a:pt x="1375" y="1094"/>
                    <a:pt x="1376" y="1093"/>
                    <a:pt x="1377" y="1092"/>
                  </a:cubicBezTo>
                  <a:cubicBezTo>
                    <a:pt x="1378" y="1091"/>
                    <a:pt x="1379" y="1090"/>
                    <a:pt x="1380" y="1090"/>
                  </a:cubicBezTo>
                  <a:cubicBezTo>
                    <a:pt x="1381" y="1089"/>
                    <a:pt x="1382" y="1088"/>
                    <a:pt x="1383" y="1087"/>
                  </a:cubicBezTo>
                  <a:cubicBezTo>
                    <a:pt x="1384" y="1087"/>
                    <a:pt x="1384" y="1087"/>
                    <a:pt x="1384" y="1087"/>
                  </a:cubicBezTo>
                  <a:cubicBezTo>
                    <a:pt x="1383" y="1088"/>
                    <a:pt x="1382" y="1089"/>
                    <a:pt x="1381" y="1089"/>
                  </a:cubicBezTo>
                  <a:cubicBezTo>
                    <a:pt x="1396" y="1105"/>
                    <a:pt x="1413" y="1082"/>
                    <a:pt x="1418" y="1068"/>
                  </a:cubicBezTo>
                  <a:cubicBezTo>
                    <a:pt x="1410" y="1072"/>
                    <a:pt x="1373" y="1069"/>
                    <a:pt x="1379" y="1087"/>
                  </a:cubicBezTo>
                  <a:cubicBezTo>
                    <a:pt x="1379" y="1087"/>
                    <a:pt x="1379" y="1087"/>
                    <a:pt x="1378" y="1088"/>
                  </a:cubicBezTo>
                  <a:cubicBezTo>
                    <a:pt x="1377" y="1089"/>
                    <a:pt x="1376" y="1089"/>
                    <a:pt x="1375" y="1090"/>
                  </a:cubicBezTo>
                  <a:cubicBezTo>
                    <a:pt x="1374" y="1091"/>
                    <a:pt x="1373" y="1092"/>
                    <a:pt x="1372" y="1093"/>
                  </a:cubicBezTo>
                  <a:cubicBezTo>
                    <a:pt x="1372" y="1093"/>
                    <a:pt x="1371" y="1094"/>
                    <a:pt x="1371" y="1094"/>
                  </a:cubicBezTo>
                  <a:cubicBezTo>
                    <a:pt x="1370" y="1095"/>
                    <a:pt x="1370" y="1095"/>
                    <a:pt x="1370" y="1096"/>
                  </a:cubicBezTo>
                  <a:cubicBezTo>
                    <a:pt x="1369" y="1096"/>
                    <a:pt x="1369" y="1097"/>
                    <a:pt x="1368" y="1097"/>
                  </a:cubicBezTo>
                  <a:cubicBezTo>
                    <a:pt x="1368" y="1098"/>
                    <a:pt x="1368" y="1098"/>
                    <a:pt x="1367" y="1098"/>
                  </a:cubicBezTo>
                  <a:cubicBezTo>
                    <a:pt x="1367" y="1099"/>
                    <a:pt x="1367" y="1099"/>
                    <a:pt x="1367" y="1099"/>
                  </a:cubicBezTo>
                  <a:cubicBezTo>
                    <a:pt x="1367" y="1099"/>
                    <a:pt x="1367" y="1099"/>
                    <a:pt x="1366" y="1100"/>
                  </a:cubicBezTo>
                  <a:cubicBezTo>
                    <a:pt x="1366" y="1100"/>
                    <a:pt x="1366" y="1100"/>
                    <a:pt x="1366" y="1101"/>
                  </a:cubicBezTo>
                  <a:cubicBezTo>
                    <a:pt x="1366" y="1101"/>
                    <a:pt x="1366" y="1102"/>
                    <a:pt x="1365" y="1102"/>
                  </a:cubicBezTo>
                  <a:cubicBezTo>
                    <a:pt x="1364" y="1102"/>
                    <a:pt x="1362" y="1102"/>
                    <a:pt x="1361" y="1102"/>
                  </a:cubicBezTo>
                  <a:cubicBezTo>
                    <a:pt x="1357" y="1103"/>
                    <a:pt x="1353" y="1105"/>
                    <a:pt x="1349" y="1107"/>
                  </a:cubicBezTo>
                  <a:cubicBezTo>
                    <a:pt x="1346" y="1109"/>
                    <a:pt x="1342" y="1111"/>
                    <a:pt x="1339" y="1113"/>
                  </a:cubicBezTo>
                  <a:cubicBezTo>
                    <a:pt x="1336" y="1116"/>
                    <a:pt x="1333" y="1118"/>
                    <a:pt x="1329" y="1120"/>
                  </a:cubicBezTo>
                  <a:cubicBezTo>
                    <a:pt x="1327" y="1121"/>
                    <a:pt x="1326" y="1122"/>
                    <a:pt x="1324" y="1122"/>
                  </a:cubicBezTo>
                  <a:cubicBezTo>
                    <a:pt x="1323" y="1122"/>
                    <a:pt x="1323" y="1123"/>
                    <a:pt x="1322" y="1123"/>
                  </a:cubicBezTo>
                  <a:cubicBezTo>
                    <a:pt x="1322" y="1123"/>
                    <a:pt x="1322" y="1123"/>
                    <a:pt x="1322" y="1123"/>
                  </a:cubicBezTo>
                  <a:cubicBezTo>
                    <a:pt x="1321" y="1123"/>
                    <a:pt x="1321" y="1123"/>
                    <a:pt x="1321" y="1123"/>
                  </a:cubicBezTo>
                  <a:cubicBezTo>
                    <a:pt x="1321" y="1123"/>
                    <a:pt x="1321" y="1123"/>
                    <a:pt x="1321" y="1123"/>
                  </a:cubicBezTo>
                  <a:cubicBezTo>
                    <a:pt x="1320" y="1123"/>
                    <a:pt x="1319" y="1124"/>
                    <a:pt x="1318" y="1124"/>
                  </a:cubicBezTo>
                  <a:cubicBezTo>
                    <a:pt x="1314" y="1124"/>
                    <a:pt x="1310" y="1124"/>
                    <a:pt x="1306" y="1124"/>
                  </a:cubicBezTo>
                  <a:cubicBezTo>
                    <a:pt x="1302" y="1123"/>
                    <a:pt x="1298" y="1123"/>
                    <a:pt x="1294" y="1123"/>
                  </a:cubicBezTo>
                  <a:cubicBezTo>
                    <a:pt x="1290" y="1122"/>
                    <a:pt x="1286" y="1122"/>
                    <a:pt x="1282" y="1123"/>
                  </a:cubicBezTo>
                  <a:cubicBezTo>
                    <a:pt x="1283" y="1123"/>
                    <a:pt x="1283" y="1122"/>
                    <a:pt x="1284" y="1122"/>
                  </a:cubicBezTo>
                  <a:cubicBezTo>
                    <a:pt x="1285" y="1122"/>
                    <a:pt x="1285" y="1121"/>
                    <a:pt x="1286" y="1121"/>
                  </a:cubicBezTo>
                  <a:cubicBezTo>
                    <a:pt x="1286" y="1121"/>
                    <a:pt x="1287" y="1120"/>
                    <a:pt x="1287" y="1120"/>
                  </a:cubicBezTo>
                  <a:cubicBezTo>
                    <a:pt x="1287" y="1120"/>
                    <a:pt x="1288" y="1119"/>
                    <a:pt x="1288" y="1119"/>
                  </a:cubicBezTo>
                  <a:cubicBezTo>
                    <a:pt x="1291" y="1117"/>
                    <a:pt x="1293" y="1113"/>
                    <a:pt x="1295" y="1109"/>
                  </a:cubicBezTo>
                  <a:cubicBezTo>
                    <a:pt x="1296" y="1109"/>
                    <a:pt x="1296" y="1108"/>
                    <a:pt x="1296" y="1108"/>
                  </a:cubicBezTo>
                  <a:cubicBezTo>
                    <a:pt x="1296" y="1107"/>
                    <a:pt x="1297" y="1107"/>
                    <a:pt x="1297" y="1106"/>
                  </a:cubicBezTo>
                  <a:cubicBezTo>
                    <a:pt x="1297" y="1105"/>
                    <a:pt x="1298" y="1104"/>
                    <a:pt x="1298" y="1103"/>
                  </a:cubicBezTo>
                  <a:cubicBezTo>
                    <a:pt x="1299" y="1101"/>
                    <a:pt x="1300" y="1099"/>
                    <a:pt x="1301" y="1097"/>
                  </a:cubicBezTo>
                  <a:cubicBezTo>
                    <a:pt x="1302" y="1094"/>
                    <a:pt x="1303" y="1092"/>
                    <a:pt x="1305" y="1090"/>
                  </a:cubicBezTo>
                  <a:cubicBezTo>
                    <a:pt x="1305" y="1090"/>
                    <a:pt x="1305" y="1089"/>
                    <a:pt x="1306" y="1088"/>
                  </a:cubicBezTo>
                  <a:cubicBezTo>
                    <a:pt x="1306" y="1088"/>
                    <a:pt x="1306" y="1088"/>
                    <a:pt x="1306" y="1088"/>
                  </a:cubicBezTo>
                  <a:cubicBezTo>
                    <a:pt x="1306" y="1088"/>
                    <a:pt x="1306" y="1088"/>
                    <a:pt x="1306" y="1088"/>
                  </a:cubicBezTo>
                  <a:cubicBezTo>
                    <a:pt x="1307" y="1087"/>
                    <a:pt x="1307" y="1086"/>
                    <a:pt x="1308" y="1085"/>
                  </a:cubicBezTo>
                  <a:cubicBezTo>
                    <a:pt x="1311" y="1081"/>
                    <a:pt x="1314" y="1078"/>
                    <a:pt x="1317" y="1076"/>
                  </a:cubicBezTo>
                  <a:cubicBezTo>
                    <a:pt x="1317" y="1076"/>
                    <a:pt x="1317" y="1076"/>
                    <a:pt x="1318" y="1075"/>
                  </a:cubicBezTo>
                  <a:cubicBezTo>
                    <a:pt x="1318" y="1075"/>
                    <a:pt x="1318" y="1075"/>
                    <a:pt x="1319" y="1075"/>
                  </a:cubicBezTo>
                  <a:cubicBezTo>
                    <a:pt x="1319" y="1074"/>
                    <a:pt x="1320" y="1073"/>
                    <a:pt x="1320" y="1073"/>
                  </a:cubicBezTo>
                  <a:cubicBezTo>
                    <a:pt x="1321" y="1072"/>
                    <a:pt x="1321" y="1072"/>
                    <a:pt x="1322" y="1072"/>
                  </a:cubicBezTo>
                  <a:cubicBezTo>
                    <a:pt x="1321" y="1072"/>
                    <a:pt x="1321" y="1073"/>
                    <a:pt x="1321" y="1073"/>
                  </a:cubicBezTo>
                  <a:cubicBezTo>
                    <a:pt x="1321" y="1073"/>
                    <a:pt x="1322" y="1072"/>
                    <a:pt x="1322" y="1072"/>
                  </a:cubicBezTo>
                  <a:cubicBezTo>
                    <a:pt x="1323" y="1071"/>
                    <a:pt x="1323" y="1071"/>
                    <a:pt x="1324" y="1071"/>
                  </a:cubicBezTo>
                  <a:cubicBezTo>
                    <a:pt x="1324" y="1070"/>
                    <a:pt x="1325" y="1070"/>
                    <a:pt x="1325" y="1070"/>
                  </a:cubicBezTo>
                  <a:cubicBezTo>
                    <a:pt x="1325" y="1070"/>
                    <a:pt x="1325" y="1070"/>
                    <a:pt x="1325" y="1070"/>
                  </a:cubicBezTo>
                  <a:cubicBezTo>
                    <a:pt x="1325" y="1069"/>
                    <a:pt x="1326" y="1069"/>
                    <a:pt x="1326" y="1069"/>
                  </a:cubicBezTo>
                  <a:cubicBezTo>
                    <a:pt x="1326" y="1068"/>
                    <a:pt x="1327" y="1068"/>
                    <a:pt x="1328" y="1067"/>
                  </a:cubicBezTo>
                  <a:cubicBezTo>
                    <a:pt x="1328" y="1066"/>
                    <a:pt x="1329" y="1065"/>
                    <a:pt x="1329" y="1064"/>
                  </a:cubicBezTo>
                  <a:cubicBezTo>
                    <a:pt x="1330" y="1063"/>
                    <a:pt x="1331" y="1062"/>
                    <a:pt x="1331" y="1061"/>
                  </a:cubicBezTo>
                  <a:cubicBezTo>
                    <a:pt x="1332" y="1060"/>
                    <a:pt x="1333" y="1059"/>
                    <a:pt x="1333" y="1058"/>
                  </a:cubicBezTo>
                  <a:cubicBezTo>
                    <a:pt x="1334" y="1058"/>
                    <a:pt x="1334" y="1057"/>
                    <a:pt x="1334" y="1056"/>
                  </a:cubicBezTo>
                  <a:cubicBezTo>
                    <a:pt x="1353" y="1053"/>
                    <a:pt x="1347" y="1027"/>
                    <a:pt x="1339" y="1016"/>
                  </a:cubicBezTo>
                  <a:cubicBezTo>
                    <a:pt x="1365" y="1005"/>
                    <a:pt x="1384" y="986"/>
                    <a:pt x="1401" y="967"/>
                  </a:cubicBezTo>
                  <a:cubicBezTo>
                    <a:pt x="1418" y="948"/>
                    <a:pt x="1505" y="921"/>
                    <a:pt x="1564" y="914"/>
                  </a:cubicBezTo>
                  <a:close/>
                  <a:moveTo>
                    <a:pt x="1358" y="1132"/>
                  </a:moveTo>
                  <a:cubicBezTo>
                    <a:pt x="1357" y="1132"/>
                    <a:pt x="1357" y="1131"/>
                    <a:pt x="1356" y="1131"/>
                  </a:cubicBezTo>
                  <a:cubicBezTo>
                    <a:pt x="1355" y="1130"/>
                    <a:pt x="1354" y="1129"/>
                    <a:pt x="1353" y="1128"/>
                  </a:cubicBezTo>
                  <a:cubicBezTo>
                    <a:pt x="1351" y="1127"/>
                    <a:pt x="1350" y="1126"/>
                    <a:pt x="1349" y="1125"/>
                  </a:cubicBezTo>
                  <a:cubicBezTo>
                    <a:pt x="1348" y="1125"/>
                    <a:pt x="1346" y="1124"/>
                    <a:pt x="1345" y="1123"/>
                  </a:cubicBezTo>
                  <a:cubicBezTo>
                    <a:pt x="1345" y="1123"/>
                    <a:pt x="1344" y="1123"/>
                    <a:pt x="1343" y="1123"/>
                  </a:cubicBezTo>
                  <a:cubicBezTo>
                    <a:pt x="1343" y="1122"/>
                    <a:pt x="1343" y="1122"/>
                    <a:pt x="1342" y="1122"/>
                  </a:cubicBezTo>
                  <a:cubicBezTo>
                    <a:pt x="1342" y="1122"/>
                    <a:pt x="1342" y="1122"/>
                    <a:pt x="1341" y="1122"/>
                  </a:cubicBezTo>
                  <a:cubicBezTo>
                    <a:pt x="1341" y="1122"/>
                    <a:pt x="1340" y="1121"/>
                    <a:pt x="1340" y="1121"/>
                  </a:cubicBezTo>
                  <a:cubicBezTo>
                    <a:pt x="1339" y="1121"/>
                    <a:pt x="1339" y="1121"/>
                    <a:pt x="1338" y="1121"/>
                  </a:cubicBezTo>
                  <a:cubicBezTo>
                    <a:pt x="1338" y="1120"/>
                    <a:pt x="1338" y="1120"/>
                    <a:pt x="1337" y="1120"/>
                  </a:cubicBezTo>
                  <a:cubicBezTo>
                    <a:pt x="1337" y="1120"/>
                    <a:pt x="1337" y="1120"/>
                    <a:pt x="1337" y="1120"/>
                  </a:cubicBezTo>
                  <a:cubicBezTo>
                    <a:pt x="1336" y="1120"/>
                    <a:pt x="1336" y="1120"/>
                    <a:pt x="1336" y="1120"/>
                  </a:cubicBezTo>
                  <a:cubicBezTo>
                    <a:pt x="1338" y="1119"/>
                    <a:pt x="1339" y="1118"/>
                    <a:pt x="1341" y="1116"/>
                  </a:cubicBezTo>
                  <a:cubicBezTo>
                    <a:pt x="1344" y="1114"/>
                    <a:pt x="1348" y="1112"/>
                    <a:pt x="1351" y="1110"/>
                  </a:cubicBezTo>
                  <a:cubicBezTo>
                    <a:pt x="1354" y="1108"/>
                    <a:pt x="1358" y="1106"/>
                    <a:pt x="1361" y="1106"/>
                  </a:cubicBezTo>
                  <a:cubicBezTo>
                    <a:pt x="1365" y="1105"/>
                    <a:pt x="1368" y="1105"/>
                    <a:pt x="1372" y="1106"/>
                  </a:cubicBezTo>
                  <a:cubicBezTo>
                    <a:pt x="1376" y="1106"/>
                    <a:pt x="1379" y="1107"/>
                    <a:pt x="1382" y="1108"/>
                  </a:cubicBezTo>
                  <a:cubicBezTo>
                    <a:pt x="1389" y="1110"/>
                    <a:pt x="1395" y="1112"/>
                    <a:pt x="1400" y="1115"/>
                  </a:cubicBezTo>
                  <a:cubicBezTo>
                    <a:pt x="1402" y="1116"/>
                    <a:pt x="1403" y="1116"/>
                    <a:pt x="1404" y="1117"/>
                  </a:cubicBezTo>
                  <a:cubicBezTo>
                    <a:pt x="1405" y="1118"/>
                    <a:pt x="1406" y="1118"/>
                    <a:pt x="1407" y="1118"/>
                  </a:cubicBezTo>
                  <a:cubicBezTo>
                    <a:pt x="1401" y="1125"/>
                    <a:pt x="1396" y="1131"/>
                    <a:pt x="1392" y="1137"/>
                  </a:cubicBezTo>
                  <a:cubicBezTo>
                    <a:pt x="1389" y="1143"/>
                    <a:pt x="1383" y="1151"/>
                    <a:pt x="1380" y="1158"/>
                  </a:cubicBezTo>
                  <a:cubicBezTo>
                    <a:pt x="1379" y="1158"/>
                    <a:pt x="1379" y="1158"/>
                    <a:pt x="1379" y="1158"/>
                  </a:cubicBezTo>
                  <a:cubicBezTo>
                    <a:pt x="1375" y="1146"/>
                    <a:pt x="1377" y="1125"/>
                    <a:pt x="1358" y="1133"/>
                  </a:cubicBezTo>
                  <a:cubicBezTo>
                    <a:pt x="1358" y="1133"/>
                    <a:pt x="1358" y="1132"/>
                    <a:pt x="1358" y="1132"/>
                  </a:cubicBezTo>
                  <a:cubicBezTo>
                    <a:pt x="1358" y="1132"/>
                    <a:pt x="1358" y="1131"/>
                    <a:pt x="1359" y="1131"/>
                  </a:cubicBezTo>
                  <a:lnTo>
                    <a:pt x="1358" y="1132"/>
                  </a:lnTo>
                  <a:close/>
                  <a:moveTo>
                    <a:pt x="1464" y="1076"/>
                  </a:moveTo>
                  <a:cubicBezTo>
                    <a:pt x="1464" y="1076"/>
                    <a:pt x="1464" y="1076"/>
                    <a:pt x="1464" y="1076"/>
                  </a:cubicBezTo>
                  <a:cubicBezTo>
                    <a:pt x="1464" y="1076"/>
                    <a:pt x="1464" y="1076"/>
                    <a:pt x="1465" y="1076"/>
                  </a:cubicBezTo>
                  <a:cubicBezTo>
                    <a:pt x="1464" y="1076"/>
                    <a:pt x="1464" y="1076"/>
                    <a:pt x="1464" y="1076"/>
                  </a:cubicBezTo>
                  <a:cubicBezTo>
                    <a:pt x="1464" y="1076"/>
                    <a:pt x="1464" y="1076"/>
                    <a:pt x="1464" y="1076"/>
                  </a:cubicBezTo>
                  <a:close/>
                  <a:moveTo>
                    <a:pt x="1452" y="1082"/>
                  </a:moveTo>
                  <a:cubicBezTo>
                    <a:pt x="1452" y="1082"/>
                    <a:pt x="1452" y="1082"/>
                    <a:pt x="1452" y="1082"/>
                  </a:cubicBezTo>
                  <a:cubicBezTo>
                    <a:pt x="1452" y="1080"/>
                    <a:pt x="1452" y="1079"/>
                    <a:pt x="1452" y="1078"/>
                  </a:cubicBezTo>
                  <a:cubicBezTo>
                    <a:pt x="1452" y="1077"/>
                    <a:pt x="1452" y="1076"/>
                    <a:pt x="1452" y="1074"/>
                  </a:cubicBezTo>
                  <a:cubicBezTo>
                    <a:pt x="1452" y="1074"/>
                    <a:pt x="1453" y="1074"/>
                    <a:pt x="1454" y="1074"/>
                  </a:cubicBezTo>
                  <a:cubicBezTo>
                    <a:pt x="1454" y="1075"/>
                    <a:pt x="1455" y="1075"/>
                    <a:pt x="1456" y="1075"/>
                  </a:cubicBezTo>
                  <a:cubicBezTo>
                    <a:pt x="1457" y="1075"/>
                    <a:pt x="1457" y="1075"/>
                    <a:pt x="1458" y="1075"/>
                  </a:cubicBezTo>
                  <a:cubicBezTo>
                    <a:pt x="1458" y="1075"/>
                    <a:pt x="1458" y="1075"/>
                    <a:pt x="1458" y="1075"/>
                  </a:cubicBezTo>
                  <a:cubicBezTo>
                    <a:pt x="1458" y="1075"/>
                    <a:pt x="1459" y="1076"/>
                    <a:pt x="1459" y="1076"/>
                  </a:cubicBezTo>
                  <a:cubicBezTo>
                    <a:pt x="1459" y="1076"/>
                    <a:pt x="1459" y="1076"/>
                    <a:pt x="1459" y="1076"/>
                  </a:cubicBezTo>
                  <a:cubicBezTo>
                    <a:pt x="1460" y="1076"/>
                    <a:pt x="1460" y="1076"/>
                    <a:pt x="1460" y="1076"/>
                  </a:cubicBezTo>
                  <a:cubicBezTo>
                    <a:pt x="1460" y="1076"/>
                    <a:pt x="1460" y="1076"/>
                    <a:pt x="1461" y="1076"/>
                  </a:cubicBezTo>
                  <a:cubicBezTo>
                    <a:pt x="1462" y="1076"/>
                    <a:pt x="1462" y="1076"/>
                    <a:pt x="1463" y="1077"/>
                  </a:cubicBezTo>
                  <a:cubicBezTo>
                    <a:pt x="1463" y="1077"/>
                    <a:pt x="1463" y="1077"/>
                    <a:pt x="1463" y="1077"/>
                  </a:cubicBezTo>
                  <a:cubicBezTo>
                    <a:pt x="1460" y="1078"/>
                    <a:pt x="1456" y="1080"/>
                    <a:pt x="1452" y="1082"/>
                  </a:cubicBezTo>
                  <a:close/>
                  <a:moveTo>
                    <a:pt x="1450" y="1078"/>
                  </a:moveTo>
                  <a:cubicBezTo>
                    <a:pt x="1450" y="1079"/>
                    <a:pt x="1450" y="1080"/>
                    <a:pt x="1450" y="1082"/>
                  </a:cubicBezTo>
                  <a:cubicBezTo>
                    <a:pt x="1450" y="1082"/>
                    <a:pt x="1450" y="1083"/>
                    <a:pt x="1450" y="1084"/>
                  </a:cubicBezTo>
                  <a:cubicBezTo>
                    <a:pt x="1450" y="1084"/>
                    <a:pt x="1450" y="1084"/>
                    <a:pt x="1450" y="1084"/>
                  </a:cubicBezTo>
                  <a:cubicBezTo>
                    <a:pt x="1435" y="1092"/>
                    <a:pt x="1421" y="1104"/>
                    <a:pt x="1409" y="1116"/>
                  </a:cubicBezTo>
                  <a:cubicBezTo>
                    <a:pt x="1408" y="1115"/>
                    <a:pt x="1407" y="1115"/>
                    <a:pt x="1406" y="1114"/>
                  </a:cubicBezTo>
                  <a:cubicBezTo>
                    <a:pt x="1405" y="1113"/>
                    <a:pt x="1403" y="1113"/>
                    <a:pt x="1402" y="1112"/>
                  </a:cubicBezTo>
                  <a:cubicBezTo>
                    <a:pt x="1400" y="1111"/>
                    <a:pt x="1397" y="1110"/>
                    <a:pt x="1395" y="1109"/>
                  </a:cubicBezTo>
                  <a:cubicBezTo>
                    <a:pt x="1395" y="1109"/>
                    <a:pt x="1396" y="1109"/>
                    <a:pt x="1396" y="1109"/>
                  </a:cubicBezTo>
                  <a:cubicBezTo>
                    <a:pt x="1397" y="1109"/>
                    <a:pt x="1398" y="1108"/>
                    <a:pt x="1400" y="1108"/>
                  </a:cubicBezTo>
                  <a:cubicBezTo>
                    <a:pt x="1401" y="1108"/>
                    <a:pt x="1402" y="1107"/>
                    <a:pt x="1403" y="1107"/>
                  </a:cubicBezTo>
                  <a:cubicBezTo>
                    <a:pt x="1403" y="1107"/>
                    <a:pt x="1404" y="1107"/>
                    <a:pt x="1404" y="1106"/>
                  </a:cubicBezTo>
                  <a:cubicBezTo>
                    <a:pt x="1404" y="1106"/>
                    <a:pt x="1405" y="1106"/>
                    <a:pt x="1405" y="1106"/>
                  </a:cubicBezTo>
                  <a:cubicBezTo>
                    <a:pt x="1407" y="1105"/>
                    <a:pt x="1409" y="1103"/>
                    <a:pt x="1411" y="1102"/>
                  </a:cubicBezTo>
                  <a:cubicBezTo>
                    <a:pt x="1413" y="1101"/>
                    <a:pt x="1415" y="1099"/>
                    <a:pt x="1417" y="1098"/>
                  </a:cubicBezTo>
                  <a:cubicBezTo>
                    <a:pt x="1421" y="1095"/>
                    <a:pt x="1425" y="1091"/>
                    <a:pt x="1429" y="1088"/>
                  </a:cubicBezTo>
                  <a:cubicBezTo>
                    <a:pt x="1431" y="1086"/>
                    <a:pt x="1433" y="1085"/>
                    <a:pt x="1435" y="1083"/>
                  </a:cubicBezTo>
                  <a:cubicBezTo>
                    <a:pt x="1437" y="1081"/>
                    <a:pt x="1440" y="1080"/>
                    <a:pt x="1442" y="1078"/>
                  </a:cubicBezTo>
                  <a:cubicBezTo>
                    <a:pt x="1442" y="1078"/>
                    <a:pt x="1443" y="1077"/>
                    <a:pt x="1444" y="1076"/>
                  </a:cubicBezTo>
                  <a:cubicBezTo>
                    <a:pt x="1445" y="1076"/>
                    <a:pt x="1447" y="1075"/>
                    <a:pt x="1447" y="1075"/>
                  </a:cubicBezTo>
                  <a:cubicBezTo>
                    <a:pt x="1448" y="1075"/>
                    <a:pt x="1448" y="1075"/>
                    <a:pt x="1448" y="1075"/>
                  </a:cubicBezTo>
                  <a:cubicBezTo>
                    <a:pt x="1449" y="1075"/>
                    <a:pt x="1449" y="1075"/>
                    <a:pt x="1449" y="1075"/>
                  </a:cubicBezTo>
                  <a:cubicBezTo>
                    <a:pt x="1449" y="1075"/>
                    <a:pt x="1449" y="1075"/>
                    <a:pt x="1450" y="1074"/>
                  </a:cubicBezTo>
                  <a:cubicBezTo>
                    <a:pt x="1450" y="1076"/>
                    <a:pt x="1450" y="1077"/>
                    <a:pt x="1450" y="1078"/>
                  </a:cubicBezTo>
                  <a:close/>
                  <a:moveTo>
                    <a:pt x="1247" y="1138"/>
                  </a:moveTo>
                  <a:cubicBezTo>
                    <a:pt x="1226" y="1128"/>
                    <a:pt x="1198" y="1126"/>
                    <a:pt x="1210" y="1089"/>
                  </a:cubicBezTo>
                  <a:cubicBezTo>
                    <a:pt x="1222" y="1048"/>
                    <a:pt x="1249" y="1030"/>
                    <a:pt x="1283" y="1029"/>
                  </a:cubicBezTo>
                  <a:cubicBezTo>
                    <a:pt x="1305" y="1028"/>
                    <a:pt x="1323" y="1023"/>
                    <a:pt x="1338" y="1017"/>
                  </a:cubicBezTo>
                  <a:cubicBezTo>
                    <a:pt x="1338" y="1024"/>
                    <a:pt x="1338" y="1027"/>
                    <a:pt x="1335" y="1034"/>
                  </a:cubicBezTo>
                  <a:cubicBezTo>
                    <a:pt x="1332" y="1039"/>
                    <a:pt x="1324" y="1047"/>
                    <a:pt x="1333" y="1051"/>
                  </a:cubicBezTo>
                  <a:cubicBezTo>
                    <a:pt x="1332" y="1052"/>
                    <a:pt x="1332" y="1052"/>
                    <a:pt x="1332" y="1052"/>
                  </a:cubicBezTo>
                  <a:cubicBezTo>
                    <a:pt x="1332" y="1053"/>
                    <a:pt x="1332" y="1055"/>
                    <a:pt x="1332" y="1057"/>
                  </a:cubicBezTo>
                  <a:cubicBezTo>
                    <a:pt x="1332" y="1057"/>
                    <a:pt x="1332" y="1057"/>
                    <a:pt x="1332" y="1057"/>
                  </a:cubicBezTo>
                  <a:cubicBezTo>
                    <a:pt x="1332" y="1057"/>
                    <a:pt x="1332" y="1057"/>
                    <a:pt x="1331" y="1057"/>
                  </a:cubicBezTo>
                  <a:cubicBezTo>
                    <a:pt x="1331" y="1058"/>
                    <a:pt x="1330" y="1059"/>
                    <a:pt x="1330" y="1060"/>
                  </a:cubicBezTo>
                  <a:cubicBezTo>
                    <a:pt x="1329" y="1061"/>
                    <a:pt x="1328" y="1062"/>
                    <a:pt x="1328" y="1063"/>
                  </a:cubicBezTo>
                  <a:cubicBezTo>
                    <a:pt x="1327" y="1064"/>
                    <a:pt x="1327" y="1065"/>
                    <a:pt x="1326" y="1066"/>
                  </a:cubicBezTo>
                  <a:cubicBezTo>
                    <a:pt x="1325" y="1066"/>
                    <a:pt x="1325" y="1067"/>
                    <a:pt x="1324" y="1068"/>
                  </a:cubicBezTo>
                  <a:cubicBezTo>
                    <a:pt x="1324" y="1068"/>
                    <a:pt x="1324" y="1068"/>
                    <a:pt x="1324" y="1068"/>
                  </a:cubicBezTo>
                  <a:cubicBezTo>
                    <a:pt x="1324" y="1068"/>
                    <a:pt x="1324" y="1069"/>
                    <a:pt x="1323" y="1069"/>
                  </a:cubicBezTo>
                  <a:cubicBezTo>
                    <a:pt x="1323" y="1069"/>
                    <a:pt x="1323" y="1069"/>
                    <a:pt x="1323" y="1069"/>
                  </a:cubicBezTo>
                  <a:cubicBezTo>
                    <a:pt x="1323" y="1070"/>
                    <a:pt x="1323" y="1070"/>
                    <a:pt x="1322" y="1070"/>
                  </a:cubicBezTo>
                  <a:cubicBezTo>
                    <a:pt x="1322" y="1070"/>
                    <a:pt x="1320" y="1071"/>
                    <a:pt x="1319" y="1072"/>
                  </a:cubicBezTo>
                  <a:cubicBezTo>
                    <a:pt x="1319" y="1072"/>
                    <a:pt x="1318" y="1073"/>
                    <a:pt x="1317" y="1073"/>
                  </a:cubicBezTo>
                  <a:cubicBezTo>
                    <a:pt x="1317" y="1073"/>
                    <a:pt x="1317" y="1073"/>
                    <a:pt x="1316" y="1074"/>
                  </a:cubicBezTo>
                  <a:cubicBezTo>
                    <a:pt x="1316" y="1074"/>
                    <a:pt x="1316" y="1074"/>
                    <a:pt x="1315" y="1075"/>
                  </a:cubicBezTo>
                  <a:cubicBezTo>
                    <a:pt x="1313" y="1077"/>
                    <a:pt x="1310" y="1080"/>
                    <a:pt x="1307" y="1083"/>
                  </a:cubicBezTo>
                  <a:cubicBezTo>
                    <a:pt x="1307" y="1083"/>
                    <a:pt x="1307" y="1083"/>
                    <a:pt x="1307" y="1083"/>
                  </a:cubicBezTo>
                  <a:cubicBezTo>
                    <a:pt x="1307" y="1083"/>
                    <a:pt x="1307" y="1082"/>
                    <a:pt x="1307" y="1082"/>
                  </a:cubicBezTo>
                  <a:cubicBezTo>
                    <a:pt x="1307" y="1082"/>
                    <a:pt x="1307" y="1082"/>
                    <a:pt x="1307" y="1081"/>
                  </a:cubicBezTo>
                  <a:cubicBezTo>
                    <a:pt x="1307" y="1081"/>
                    <a:pt x="1307" y="1081"/>
                    <a:pt x="1306" y="1081"/>
                  </a:cubicBezTo>
                  <a:cubicBezTo>
                    <a:pt x="1306" y="1078"/>
                    <a:pt x="1304" y="1076"/>
                    <a:pt x="1303" y="1074"/>
                  </a:cubicBezTo>
                  <a:cubicBezTo>
                    <a:pt x="1302" y="1071"/>
                    <a:pt x="1300" y="1069"/>
                    <a:pt x="1299" y="1067"/>
                  </a:cubicBezTo>
                  <a:cubicBezTo>
                    <a:pt x="1300" y="1067"/>
                    <a:pt x="1300" y="1067"/>
                    <a:pt x="1300" y="1067"/>
                  </a:cubicBezTo>
                  <a:cubicBezTo>
                    <a:pt x="1301" y="1065"/>
                    <a:pt x="1301" y="1065"/>
                    <a:pt x="1301" y="1065"/>
                  </a:cubicBezTo>
                  <a:cubicBezTo>
                    <a:pt x="1309" y="1056"/>
                    <a:pt x="1306" y="1043"/>
                    <a:pt x="1295" y="1038"/>
                  </a:cubicBezTo>
                  <a:cubicBezTo>
                    <a:pt x="1293" y="1048"/>
                    <a:pt x="1284" y="1062"/>
                    <a:pt x="1297" y="1066"/>
                  </a:cubicBezTo>
                  <a:cubicBezTo>
                    <a:pt x="1297" y="1067"/>
                    <a:pt x="1297" y="1067"/>
                    <a:pt x="1297" y="1067"/>
                  </a:cubicBezTo>
                  <a:cubicBezTo>
                    <a:pt x="1298" y="1070"/>
                    <a:pt x="1300" y="1072"/>
                    <a:pt x="1301" y="1074"/>
                  </a:cubicBezTo>
                  <a:cubicBezTo>
                    <a:pt x="1303" y="1077"/>
                    <a:pt x="1304" y="1079"/>
                    <a:pt x="1305" y="1081"/>
                  </a:cubicBezTo>
                  <a:cubicBezTo>
                    <a:pt x="1305" y="1081"/>
                    <a:pt x="1305" y="1082"/>
                    <a:pt x="1305" y="1082"/>
                  </a:cubicBezTo>
                  <a:cubicBezTo>
                    <a:pt x="1305" y="1082"/>
                    <a:pt x="1305" y="1082"/>
                    <a:pt x="1305" y="1083"/>
                  </a:cubicBezTo>
                  <a:cubicBezTo>
                    <a:pt x="1305" y="1083"/>
                    <a:pt x="1305" y="1083"/>
                    <a:pt x="1305" y="1083"/>
                  </a:cubicBezTo>
                  <a:cubicBezTo>
                    <a:pt x="1305" y="1083"/>
                    <a:pt x="1305" y="1084"/>
                    <a:pt x="1305" y="1084"/>
                  </a:cubicBezTo>
                  <a:cubicBezTo>
                    <a:pt x="1306" y="1084"/>
                    <a:pt x="1306" y="1084"/>
                    <a:pt x="1306" y="1085"/>
                  </a:cubicBezTo>
                  <a:cubicBezTo>
                    <a:pt x="1305" y="1086"/>
                    <a:pt x="1304" y="1088"/>
                    <a:pt x="1303" y="1089"/>
                  </a:cubicBezTo>
                  <a:cubicBezTo>
                    <a:pt x="1302" y="1091"/>
                    <a:pt x="1300" y="1093"/>
                    <a:pt x="1299" y="1096"/>
                  </a:cubicBezTo>
                  <a:cubicBezTo>
                    <a:pt x="1298" y="1098"/>
                    <a:pt x="1297" y="1100"/>
                    <a:pt x="1296" y="1102"/>
                  </a:cubicBezTo>
                  <a:cubicBezTo>
                    <a:pt x="1296" y="1103"/>
                    <a:pt x="1296" y="1104"/>
                    <a:pt x="1295" y="1105"/>
                  </a:cubicBezTo>
                  <a:cubicBezTo>
                    <a:pt x="1295" y="1106"/>
                    <a:pt x="1294" y="1106"/>
                    <a:pt x="1294" y="1107"/>
                  </a:cubicBezTo>
                  <a:cubicBezTo>
                    <a:pt x="1294" y="1107"/>
                    <a:pt x="1294" y="1108"/>
                    <a:pt x="1293" y="1108"/>
                  </a:cubicBezTo>
                  <a:cubicBezTo>
                    <a:pt x="1291" y="1112"/>
                    <a:pt x="1289" y="1115"/>
                    <a:pt x="1286" y="1118"/>
                  </a:cubicBezTo>
                  <a:cubicBezTo>
                    <a:pt x="1286" y="1118"/>
                    <a:pt x="1286" y="1118"/>
                    <a:pt x="1286" y="1118"/>
                  </a:cubicBezTo>
                  <a:cubicBezTo>
                    <a:pt x="1285" y="1119"/>
                    <a:pt x="1285" y="1119"/>
                    <a:pt x="1285" y="1119"/>
                  </a:cubicBezTo>
                  <a:cubicBezTo>
                    <a:pt x="1284" y="1120"/>
                    <a:pt x="1284" y="1120"/>
                    <a:pt x="1283" y="1121"/>
                  </a:cubicBezTo>
                  <a:cubicBezTo>
                    <a:pt x="1282" y="1122"/>
                    <a:pt x="1281" y="1122"/>
                    <a:pt x="1280" y="1123"/>
                  </a:cubicBezTo>
                  <a:cubicBezTo>
                    <a:pt x="1279" y="1123"/>
                    <a:pt x="1279" y="1124"/>
                    <a:pt x="1278" y="1124"/>
                  </a:cubicBezTo>
                  <a:cubicBezTo>
                    <a:pt x="1278" y="1124"/>
                    <a:pt x="1278" y="1124"/>
                    <a:pt x="1278" y="1124"/>
                  </a:cubicBezTo>
                  <a:cubicBezTo>
                    <a:pt x="1278" y="1124"/>
                    <a:pt x="1278" y="1124"/>
                    <a:pt x="1278" y="1124"/>
                  </a:cubicBezTo>
                  <a:cubicBezTo>
                    <a:pt x="1278" y="1124"/>
                    <a:pt x="1278" y="1124"/>
                    <a:pt x="1278" y="1124"/>
                  </a:cubicBezTo>
                  <a:cubicBezTo>
                    <a:pt x="1277" y="1124"/>
                    <a:pt x="1277" y="1124"/>
                    <a:pt x="1277" y="1124"/>
                  </a:cubicBezTo>
                  <a:cubicBezTo>
                    <a:pt x="1276" y="1125"/>
                    <a:pt x="1276" y="1125"/>
                    <a:pt x="1276" y="1125"/>
                  </a:cubicBezTo>
                  <a:cubicBezTo>
                    <a:pt x="1275" y="1125"/>
                    <a:pt x="1274" y="1125"/>
                    <a:pt x="1273" y="1126"/>
                  </a:cubicBezTo>
                  <a:cubicBezTo>
                    <a:pt x="1272" y="1126"/>
                    <a:pt x="1271" y="1127"/>
                    <a:pt x="1270" y="1127"/>
                  </a:cubicBezTo>
                  <a:cubicBezTo>
                    <a:pt x="1263" y="1130"/>
                    <a:pt x="1257" y="1133"/>
                    <a:pt x="1250" y="1136"/>
                  </a:cubicBezTo>
                  <a:cubicBezTo>
                    <a:pt x="1249" y="1137"/>
                    <a:pt x="1248" y="1137"/>
                    <a:pt x="1247" y="1138"/>
                  </a:cubicBezTo>
                  <a:close/>
                  <a:moveTo>
                    <a:pt x="1077" y="746"/>
                  </a:moveTo>
                  <a:cubicBezTo>
                    <a:pt x="1076" y="741"/>
                    <a:pt x="1073" y="736"/>
                    <a:pt x="1071" y="731"/>
                  </a:cubicBezTo>
                  <a:cubicBezTo>
                    <a:pt x="1068" y="723"/>
                    <a:pt x="1064" y="715"/>
                    <a:pt x="1061" y="707"/>
                  </a:cubicBezTo>
                  <a:cubicBezTo>
                    <a:pt x="1061" y="707"/>
                    <a:pt x="1062" y="707"/>
                    <a:pt x="1062" y="706"/>
                  </a:cubicBezTo>
                  <a:cubicBezTo>
                    <a:pt x="1062" y="705"/>
                    <a:pt x="1062" y="705"/>
                    <a:pt x="1062" y="705"/>
                  </a:cubicBezTo>
                  <a:cubicBezTo>
                    <a:pt x="1062" y="704"/>
                    <a:pt x="1062" y="704"/>
                    <a:pt x="1062" y="703"/>
                  </a:cubicBezTo>
                  <a:cubicBezTo>
                    <a:pt x="1062" y="703"/>
                    <a:pt x="1062" y="702"/>
                    <a:pt x="1063" y="702"/>
                  </a:cubicBezTo>
                  <a:cubicBezTo>
                    <a:pt x="1063" y="702"/>
                    <a:pt x="1063" y="702"/>
                    <a:pt x="1063" y="702"/>
                  </a:cubicBezTo>
                  <a:cubicBezTo>
                    <a:pt x="1082" y="702"/>
                    <a:pt x="1100" y="705"/>
                    <a:pt x="1112" y="714"/>
                  </a:cubicBezTo>
                  <a:cubicBezTo>
                    <a:pt x="1117" y="717"/>
                    <a:pt x="1120" y="721"/>
                    <a:pt x="1122" y="726"/>
                  </a:cubicBezTo>
                  <a:cubicBezTo>
                    <a:pt x="1118" y="728"/>
                    <a:pt x="1113" y="732"/>
                    <a:pt x="1108" y="736"/>
                  </a:cubicBezTo>
                  <a:cubicBezTo>
                    <a:pt x="1113" y="737"/>
                    <a:pt x="1117" y="739"/>
                    <a:pt x="1121" y="741"/>
                  </a:cubicBezTo>
                  <a:cubicBezTo>
                    <a:pt x="1121" y="742"/>
                    <a:pt x="1120" y="742"/>
                    <a:pt x="1120" y="742"/>
                  </a:cubicBezTo>
                  <a:cubicBezTo>
                    <a:pt x="1120" y="743"/>
                    <a:pt x="1119" y="744"/>
                    <a:pt x="1119" y="744"/>
                  </a:cubicBezTo>
                  <a:cubicBezTo>
                    <a:pt x="1118" y="745"/>
                    <a:pt x="1118" y="745"/>
                    <a:pt x="1118" y="745"/>
                  </a:cubicBezTo>
                  <a:cubicBezTo>
                    <a:pt x="1118" y="745"/>
                    <a:pt x="1118" y="744"/>
                    <a:pt x="1119" y="744"/>
                  </a:cubicBezTo>
                  <a:cubicBezTo>
                    <a:pt x="1119" y="742"/>
                    <a:pt x="1120" y="741"/>
                    <a:pt x="1120" y="741"/>
                  </a:cubicBezTo>
                  <a:cubicBezTo>
                    <a:pt x="1120" y="741"/>
                    <a:pt x="1119" y="742"/>
                    <a:pt x="1118" y="743"/>
                  </a:cubicBezTo>
                  <a:cubicBezTo>
                    <a:pt x="1117" y="744"/>
                    <a:pt x="1117" y="745"/>
                    <a:pt x="1116" y="746"/>
                  </a:cubicBezTo>
                  <a:cubicBezTo>
                    <a:pt x="1115" y="746"/>
                    <a:pt x="1115" y="747"/>
                    <a:pt x="1115" y="747"/>
                  </a:cubicBezTo>
                  <a:cubicBezTo>
                    <a:pt x="1114" y="747"/>
                    <a:pt x="1114" y="748"/>
                    <a:pt x="1114" y="748"/>
                  </a:cubicBezTo>
                  <a:cubicBezTo>
                    <a:pt x="1114" y="748"/>
                    <a:pt x="1114" y="749"/>
                    <a:pt x="1113" y="749"/>
                  </a:cubicBezTo>
                  <a:cubicBezTo>
                    <a:pt x="1113" y="750"/>
                    <a:pt x="1112" y="752"/>
                    <a:pt x="1111" y="753"/>
                  </a:cubicBezTo>
                  <a:cubicBezTo>
                    <a:pt x="1110" y="755"/>
                    <a:pt x="1109" y="756"/>
                    <a:pt x="1108" y="758"/>
                  </a:cubicBezTo>
                  <a:cubicBezTo>
                    <a:pt x="1106" y="761"/>
                    <a:pt x="1104" y="764"/>
                    <a:pt x="1103" y="768"/>
                  </a:cubicBezTo>
                  <a:cubicBezTo>
                    <a:pt x="1101" y="771"/>
                    <a:pt x="1099" y="775"/>
                    <a:pt x="1097" y="778"/>
                  </a:cubicBezTo>
                  <a:cubicBezTo>
                    <a:pt x="1097" y="778"/>
                    <a:pt x="1097" y="779"/>
                    <a:pt x="1097" y="779"/>
                  </a:cubicBezTo>
                  <a:cubicBezTo>
                    <a:pt x="1097" y="779"/>
                    <a:pt x="1097" y="779"/>
                    <a:pt x="1097" y="778"/>
                  </a:cubicBezTo>
                  <a:cubicBezTo>
                    <a:pt x="1097" y="778"/>
                    <a:pt x="1096" y="777"/>
                    <a:pt x="1096" y="776"/>
                  </a:cubicBezTo>
                  <a:cubicBezTo>
                    <a:pt x="1095" y="774"/>
                    <a:pt x="1095" y="772"/>
                    <a:pt x="1094" y="771"/>
                  </a:cubicBezTo>
                  <a:cubicBezTo>
                    <a:pt x="1094" y="770"/>
                    <a:pt x="1093" y="769"/>
                    <a:pt x="1093" y="769"/>
                  </a:cubicBezTo>
                  <a:cubicBezTo>
                    <a:pt x="1093" y="768"/>
                    <a:pt x="1093" y="767"/>
                    <a:pt x="1092" y="766"/>
                  </a:cubicBezTo>
                  <a:cubicBezTo>
                    <a:pt x="1091" y="763"/>
                    <a:pt x="1091" y="761"/>
                    <a:pt x="1090" y="759"/>
                  </a:cubicBezTo>
                  <a:cubicBezTo>
                    <a:pt x="1090" y="757"/>
                    <a:pt x="1090" y="755"/>
                    <a:pt x="1090" y="754"/>
                  </a:cubicBezTo>
                  <a:cubicBezTo>
                    <a:pt x="1089" y="753"/>
                    <a:pt x="1089" y="752"/>
                    <a:pt x="1089" y="752"/>
                  </a:cubicBezTo>
                  <a:cubicBezTo>
                    <a:pt x="1089" y="752"/>
                    <a:pt x="1089" y="753"/>
                    <a:pt x="1089" y="754"/>
                  </a:cubicBezTo>
                  <a:cubicBezTo>
                    <a:pt x="1089" y="755"/>
                    <a:pt x="1089" y="757"/>
                    <a:pt x="1089" y="759"/>
                  </a:cubicBezTo>
                  <a:cubicBezTo>
                    <a:pt x="1089" y="761"/>
                    <a:pt x="1090" y="764"/>
                    <a:pt x="1090" y="767"/>
                  </a:cubicBezTo>
                  <a:cubicBezTo>
                    <a:pt x="1090" y="768"/>
                    <a:pt x="1090" y="768"/>
                    <a:pt x="1090" y="769"/>
                  </a:cubicBezTo>
                  <a:cubicBezTo>
                    <a:pt x="1091" y="770"/>
                    <a:pt x="1091" y="770"/>
                    <a:pt x="1091" y="770"/>
                  </a:cubicBezTo>
                  <a:cubicBezTo>
                    <a:pt x="1090" y="770"/>
                    <a:pt x="1089" y="769"/>
                    <a:pt x="1089" y="768"/>
                  </a:cubicBezTo>
                  <a:cubicBezTo>
                    <a:pt x="1088" y="767"/>
                    <a:pt x="1087" y="767"/>
                    <a:pt x="1086" y="766"/>
                  </a:cubicBezTo>
                  <a:cubicBezTo>
                    <a:pt x="1086" y="765"/>
                    <a:pt x="1085" y="764"/>
                    <a:pt x="1084" y="763"/>
                  </a:cubicBezTo>
                  <a:cubicBezTo>
                    <a:pt x="1084" y="763"/>
                    <a:pt x="1084" y="763"/>
                    <a:pt x="1084" y="763"/>
                  </a:cubicBezTo>
                  <a:cubicBezTo>
                    <a:pt x="1083" y="762"/>
                    <a:pt x="1083" y="761"/>
                    <a:pt x="1083" y="761"/>
                  </a:cubicBezTo>
                  <a:cubicBezTo>
                    <a:pt x="1083" y="760"/>
                    <a:pt x="1082" y="759"/>
                    <a:pt x="1082" y="759"/>
                  </a:cubicBezTo>
                  <a:cubicBezTo>
                    <a:pt x="1082" y="756"/>
                    <a:pt x="1081" y="754"/>
                    <a:pt x="1080" y="753"/>
                  </a:cubicBezTo>
                  <a:cubicBezTo>
                    <a:pt x="1079" y="750"/>
                    <a:pt x="1078" y="748"/>
                    <a:pt x="1077" y="746"/>
                  </a:cubicBezTo>
                  <a:close/>
                  <a:moveTo>
                    <a:pt x="1023" y="704"/>
                  </a:moveTo>
                  <a:cubicBezTo>
                    <a:pt x="1024" y="704"/>
                    <a:pt x="1024" y="705"/>
                    <a:pt x="1024" y="705"/>
                  </a:cubicBezTo>
                  <a:cubicBezTo>
                    <a:pt x="1024" y="705"/>
                    <a:pt x="1024" y="705"/>
                    <a:pt x="1024" y="706"/>
                  </a:cubicBezTo>
                  <a:cubicBezTo>
                    <a:pt x="1024" y="706"/>
                    <a:pt x="1024" y="707"/>
                    <a:pt x="1024" y="707"/>
                  </a:cubicBezTo>
                  <a:cubicBezTo>
                    <a:pt x="1024" y="708"/>
                    <a:pt x="1025" y="709"/>
                    <a:pt x="1025" y="709"/>
                  </a:cubicBezTo>
                  <a:cubicBezTo>
                    <a:pt x="1025" y="710"/>
                    <a:pt x="1025" y="710"/>
                    <a:pt x="1025" y="710"/>
                  </a:cubicBezTo>
                  <a:cubicBezTo>
                    <a:pt x="1025" y="710"/>
                    <a:pt x="1025" y="710"/>
                    <a:pt x="1025" y="710"/>
                  </a:cubicBezTo>
                  <a:cubicBezTo>
                    <a:pt x="1023" y="709"/>
                    <a:pt x="1021" y="707"/>
                    <a:pt x="1019" y="706"/>
                  </a:cubicBezTo>
                  <a:cubicBezTo>
                    <a:pt x="1017" y="705"/>
                    <a:pt x="1016" y="704"/>
                    <a:pt x="1015" y="704"/>
                  </a:cubicBezTo>
                  <a:cubicBezTo>
                    <a:pt x="1018" y="703"/>
                    <a:pt x="1021" y="703"/>
                    <a:pt x="1023" y="703"/>
                  </a:cubicBezTo>
                  <a:cubicBezTo>
                    <a:pt x="1023" y="703"/>
                    <a:pt x="1023" y="704"/>
                    <a:pt x="1023" y="704"/>
                  </a:cubicBezTo>
                  <a:close/>
                  <a:moveTo>
                    <a:pt x="1026" y="705"/>
                  </a:moveTo>
                  <a:cubicBezTo>
                    <a:pt x="1026" y="704"/>
                    <a:pt x="1026" y="704"/>
                    <a:pt x="1026" y="704"/>
                  </a:cubicBezTo>
                  <a:cubicBezTo>
                    <a:pt x="1026" y="704"/>
                    <a:pt x="1026" y="703"/>
                    <a:pt x="1025" y="703"/>
                  </a:cubicBezTo>
                  <a:cubicBezTo>
                    <a:pt x="1035" y="702"/>
                    <a:pt x="1045" y="702"/>
                    <a:pt x="1055" y="702"/>
                  </a:cubicBezTo>
                  <a:cubicBezTo>
                    <a:pt x="1055" y="702"/>
                    <a:pt x="1055" y="702"/>
                    <a:pt x="1055" y="702"/>
                  </a:cubicBezTo>
                  <a:cubicBezTo>
                    <a:pt x="1059" y="713"/>
                    <a:pt x="1063" y="723"/>
                    <a:pt x="1068" y="733"/>
                  </a:cubicBezTo>
                  <a:cubicBezTo>
                    <a:pt x="1069" y="736"/>
                    <a:pt x="1070" y="738"/>
                    <a:pt x="1071" y="741"/>
                  </a:cubicBezTo>
                  <a:cubicBezTo>
                    <a:pt x="1071" y="741"/>
                    <a:pt x="1071" y="741"/>
                    <a:pt x="1071" y="741"/>
                  </a:cubicBezTo>
                  <a:cubicBezTo>
                    <a:pt x="1070" y="740"/>
                    <a:pt x="1070" y="740"/>
                    <a:pt x="1069" y="739"/>
                  </a:cubicBezTo>
                  <a:cubicBezTo>
                    <a:pt x="1069" y="739"/>
                    <a:pt x="1068" y="738"/>
                    <a:pt x="1068" y="738"/>
                  </a:cubicBezTo>
                  <a:cubicBezTo>
                    <a:pt x="1067" y="737"/>
                    <a:pt x="1066" y="737"/>
                    <a:pt x="1066" y="736"/>
                  </a:cubicBezTo>
                  <a:cubicBezTo>
                    <a:pt x="1065" y="736"/>
                    <a:pt x="1065" y="735"/>
                    <a:pt x="1064" y="735"/>
                  </a:cubicBezTo>
                  <a:cubicBezTo>
                    <a:pt x="1064" y="735"/>
                    <a:pt x="1064" y="735"/>
                    <a:pt x="1063" y="734"/>
                  </a:cubicBezTo>
                  <a:cubicBezTo>
                    <a:pt x="1062" y="733"/>
                    <a:pt x="1060" y="732"/>
                    <a:pt x="1058" y="731"/>
                  </a:cubicBezTo>
                  <a:cubicBezTo>
                    <a:pt x="1056" y="729"/>
                    <a:pt x="1054" y="728"/>
                    <a:pt x="1052" y="727"/>
                  </a:cubicBezTo>
                  <a:cubicBezTo>
                    <a:pt x="1047" y="724"/>
                    <a:pt x="1043" y="721"/>
                    <a:pt x="1038" y="718"/>
                  </a:cubicBezTo>
                  <a:cubicBezTo>
                    <a:pt x="1034" y="716"/>
                    <a:pt x="1030" y="713"/>
                    <a:pt x="1025" y="710"/>
                  </a:cubicBezTo>
                  <a:cubicBezTo>
                    <a:pt x="1025" y="710"/>
                    <a:pt x="1026" y="710"/>
                    <a:pt x="1026" y="709"/>
                  </a:cubicBezTo>
                  <a:cubicBezTo>
                    <a:pt x="1026" y="709"/>
                    <a:pt x="1026" y="708"/>
                    <a:pt x="1026" y="707"/>
                  </a:cubicBezTo>
                  <a:cubicBezTo>
                    <a:pt x="1026" y="706"/>
                    <a:pt x="1026" y="706"/>
                    <a:pt x="1026" y="705"/>
                  </a:cubicBezTo>
                  <a:cubicBezTo>
                    <a:pt x="1026" y="705"/>
                    <a:pt x="1026" y="705"/>
                    <a:pt x="1026" y="705"/>
                  </a:cubicBezTo>
                  <a:close/>
                  <a:moveTo>
                    <a:pt x="1060" y="702"/>
                  </a:moveTo>
                  <a:cubicBezTo>
                    <a:pt x="1060" y="702"/>
                    <a:pt x="1060" y="703"/>
                    <a:pt x="1060" y="703"/>
                  </a:cubicBezTo>
                  <a:cubicBezTo>
                    <a:pt x="1060" y="704"/>
                    <a:pt x="1061" y="704"/>
                    <a:pt x="1061" y="705"/>
                  </a:cubicBezTo>
                  <a:cubicBezTo>
                    <a:pt x="1061" y="705"/>
                    <a:pt x="1061" y="705"/>
                    <a:pt x="1061" y="706"/>
                  </a:cubicBezTo>
                  <a:cubicBezTo>
                    <a:pt x="1061" y="706"/>
                    <a:pt x="1061" y="707"/>
                    <a:pt x="1061" y="707"/>
                  </a:cubicBezTo>
                  <a:cubicBezTo>
                    <a:pt x="1060" y="705"/>
                    <a:pt x="1060" y="703"/>
                    <a:pt x="1059" y="702"/>
                  </a:cubicBezTo>
                  <a:cubicBezTo>
                    <a:pt x="1060" y="702"/>
                    <a:pt x="1060" y="702"/>
                    <a:pt x="1060" y="702"/>
                  </a:cubicBezTo>
                  <a:close/>
                  <a:moveTo>
                    <a:pt x="1194" y="635"/>
                  </a:moveTo>
                  <a:cubicBezTo>
                    <a:pt x="1194" y="635"/>
                    <a:pt x="1194" y="635"/>
                    <a:pt x="1194" y="635"/>
                  </a:cubicBezTo>
                  <a:cubicBezTo>
                    <a:pt x="1198" y="634"/>
                    <a:pt x="1202" y="633"/>
                    <a:pt x="1206" y="632"/>
                  </a:cubicBezTo>
                  <a:cubicBezTo>
                    <a:pt x="1207" y="632"/>
                    <a:pt x="1207" y="632"/>
                    <a:pt x="1208" y="632"/>
                  </a:cubicBezTo>
                  <a:cubicBezTo>
                    <a:pt x="1221" y="642"/>
                    <a:pt x="1230" y="640"/>
                    <a:pt x="1241" y="655"/>
                  </a:cubicBezTo>
                  <a:cubicBezTo>
                    <a:pt x="1245" y="661"/>
                    <a:pt x="1249" y="677"/>
                    <a:pt x="1250" y="698"/>
                  </a:cubicBezTo>
                  <a:cubicBezTo>
                    <a:pt x="1241" y="702"/>
                    <a:pt x="1229" y="704"/>
                    <a:pt x="1236" y="717"/>
                  </a:cubicBezTo>
                  <a:cubicBezTo>
                    <a:pt x="1236" y="717"/>
                    <a:pt x="1236" y="717"/>
                    <a:pt x="1236" y="717"/>
                  </a:cubicBezTo>
                  <a:cubicBezTo>
                    <a:pt x="1235" y="718"/>
                    <a:pt x="1235" y="718"/>
                    <a:pt x="1235" y="719"/>
                  </a:cubicBezTo>
                  <a:cubicBezTo>
                    <a:pt x="1234" y="720"/>
                    <a:pt x="1233" y="721"/>
                    <a:pt x="1233" y="722"/>
                  </a:cubicBezTo>
                  <a:cubicBezTo>
                    <a:pt x="1232" y="723"/>
                    <a:pt x="1232" y="724"/>
                    <a:pt x="1231" y="725"/>
                  </a:cubicBezTo>
                  <a:cubicBezTo>
                    <a:pt x="1231" y="726"/>
                    <a:pt x="1230" y="727"/>
                    <a:pt x="1230" y="729"/>
                  </a:cubicBezTo>
                  <a:cubicBezTo>
                    <a:pt x="1230" y="729"/>
                    <a:pt x="1230" y="730"/>
                    <a:pt x="1230" y="730"/>
                  </a:cubicBezTo>
                  <a:cubicBezTo>
                    <a:pt x="1229" y="730"/>
                    <a:pt x="1229" y="731"/>
                    <a:pt x="1229" y="731"/>
                  </a:cubicBezTo>
                  <a:cubicBezTo>
                    <a:pt x="1229" y="731"/>
                    <a:pt x="1229" y="731"/>
                    <a:pt x="1229" y="732"/>
                  </a:cubicBezTo>
                  <a:cubicBezTo>
                    <a:pt x="1229" y="732"/>
                    <a:pt x="1229" y="733"/>
                    <a:pt x="1229" y="733"/>
                  </a:cubicBezTo>
                  <a:cubicBezTo>
                    <a:pt x="1229" y="734"/>
                    <a:pt x="1229" y="734"/>
                    <a:pt x="1229" y="735"/>
                  </a:cubicBezTo>
                  <a:cubicBezTo>
                    <a:pt x="1229" y="735"/>
                    <a:pt x="1229" y="735"/>
                    <a:pt x="1228" y="735"/>
                  </a:cubicBezTo>
                  <a:cubicBezTo>
                    <a:pt x="1228" y="736"/>
                    <a:pt x="1228" y="736"/>
                    <a:pt x="1228" y="736"/>
                  </a:cubicBezTo>
                  <a:cubicBezTo>
                    <a:pt x="1228" y="736"/>
                    <a:pt x="1228" y="736"/>
                    <a:pt x="1228" y="736"/>
                  </a:cubicBezTo>
                  <a:cubicBezTo>
                    <a:pt x="1225" y="740"/>
                    <a:pt x="1222" y="744"/>
                    <a:pt x="1219" y="748"/>
                  </a:cubicBezTo>
                  <a:cubicBezTo>
                    <a:pt x="1217" y="750"/>
                    <a:pt x="1216" y="752"/>
                    <a:pt x="1214" y="754"/>
                  </a:cubicBezTo>
                  <a:cubicBezTo>
                    <a:pt x="1213" y="755"/>
                    <a:pt x="1211" y="757"/>
                    <a:pt x="1210" y="759"/>
                  </a:cubicBezTo>
                  <a:cubicBezTo>
                    <a:pt x="1207" y="763"/>
                    <a:pt x="1205" y="766"/>
                    <a:pt x="1203" y="770"/>
                  </a:cubicBezTo>
                  <a:cubicBezTo>
                    <a:pt x="1203" y="770"/>
                    <a:pt x="1203" y="770"/>
                    <a:pt x="1203" y="771"/>
                  </a:cubicBezTo>
                  <a:cubicBezTo>
                    <a:pt x="1202" y="771"/>
                    <a:pt x="1202" y="772"/>
                    <a:pt x="1202" y="772"/>
                  </a:cubicBezTo>
                  <a:cubicBezTo>
                    <a:pt x="1202" y="773"/>
                    <a:pt x="1202" y="774"/>
                    <a:pt x="1202" y="774"/>
                  </a:cubicBezTo>
                  <a:cubicBezTo>
                    <a:pt x="1201" y="775"/>
                    <a:pt x="1201" y="776"/>
                    <a:pt x="1201" y="777"/>
                  </a:cubicBezTo>
                  <a:cubicBezTo>
                    <a:pt x="1201" y="777"/>
                    <a:pt x="1201" y="778"/>
                    <a:pt x="1201" y="778"/>
                  </a:cubicBezTo>
                  <a:cubicBezTo>
                    <a:pt x="1201" y="779"/>
                    <a:pt x="1201" y="779"/>
                    <a:pt x="1202" y="780"/>
                  </a:cubicBezTo>
                  <a:cubicBezTo>
                    <a:pt x="1201" y="780"/>
                    <a:pt x="1201" y="780"/>
                    <a:pt x="1201" y="780"/>
                  </a:cubicBezTo>
                  <a:cubicBezTo>
                    <a:pt x="1201" y="779"/>
                    <a:pt x="1201" y="779"/>
                    <a:pt x="1201" y="779"/>
                  </a:cubicBezTo>
                  <a:cubicBezTo>
                    <a:pt x="1201" y="779"/>
                    <a:pt x="1201" y="779"/>
                    <a:pt x="1201" y="779"/>
                  </a:cubicBezTo>
                  <a:cubicBezTo>
                    <a:pt x="1201" y="779"/>
                    <a:pt x="1201" y="779"/>
                    <a:pt x="1201" y="779"/>
                  </a:cubicBezTo>
                  <a:cubicBezTo>
                    <a:pt x="1200" y="777"/>
                    <a:pt x="1200" y="776"/>
                    <a:pt x="1199" y="775"/>
                  </a:cubicBezTo>
                  <a:cubicBezTo>
                    <a:pt x="1195" y="766"/>
                    <a:pt x="1189" y="757"/>
                    <a:pt x="1184" y="748"/>
                  </a:cubicBezTo>
                  <a:cubicBezTo>
                    <a:pt x="1181" y="744"/>
                    <a:pt x="1179" y="740"/>
                    <a:pt x="1176" y="735"/>
                  </a:cubicBezTo>
                  <a:cubicBezTo>
                    <a:pt x="1176" y="734"/>
                    <a:pt x="1175" y="733"/>
                    <a:pt x="1175" y="732"/>
                  </a:cubicBezTo>
                  <a:cubicBezTo>
                    <a:pt x="1175" y="732"/>
                    <a:pt x="1175" y="732"/>
                    <a:pt x="1175" y="732"/>
                  </a:cubicBezTo>
                  <a:cubicBezTo>
                    <a:pt x="1175" y="731"/>
                    <a:pt x="1175" y="731"/>
                    <a:pt x="1175" y="730"/>
                  </a:cubicBezTo>
                  <a:cubicBezTo>
                    <a:pt x="1175" y="730"/>
                    <a:pt x="1175" y="729"/>
                    <a:pt x="1175" y="728"/>
                  </a:cubicBezTo>
                  <a:cubicBezTo>
                    <a:pt x="1176" y="727"/>
                    <a:pt x="1176" y="726"/>
                    <a:pt x="1176" y="726"/>
                  </a:cubicBezTo>
                  <a:cubicBezTo>
                    <a:pt x="1176" y="726"/>
                    <a:pt x="1176" y="725"/>
                    <a:pt x="1176" y="725"/>
                  </a:cubicBezTo>
                  <a:cubicBezTo>
                    <a:pt x="1176" y="725"/>
                    <a:pt x="1176" y="724"/>
                    <a:pt x="1177" y="724"/>
                  </a:cubicBezTo>
                  <a:cubicBezTo>
                    <a:pt x="1177" y="721"/>
                    <a:pt x="1179" y="718"/>
                    <a:pt x="1181" y="715"/>
                  </a:cubicBezTo>
                  <a:cubicBezTo>
                    <a:pt x="1181" y="714"/>
                    <a:pt x="1182" y="714"/>
                    <a:pt x="1182" y="713"/>
                  </a:cubicBezTo>
                  <a:cubicBezTo>
                    <a:pt x="1183" y="712"/>
                    <a:pt x="1183" y="711"/>
                    <a:pt x="1184" y="711"/>
                  </a:cubicBezTo>
                  <a:cubicBezTo>
                    <a:pt x="1185" y="709"/>
                    <a:pt x="1186" y="708"/>
                    <a:pt x="1187" y="706"/>
                  </a:cubicBezTo>
                  <a:cubicBezTo>
                    <a:pt x="1187" y="706"/>
                    <a:pt x="1188" y="705"/>
                    <a:pt x="1188" y="705"/>
                  </a:cubicBezTo>
                  <a:cubicBezTo>
                    <a:pt x="1212" y="704"/>
                    <a:pt x="1209" y="686"/>
                    <a:pt x="1223" y="672"/>
                  </a:cubicBezTo>
                  <a:cubicBezTo>
                    <a:pt x="1197" y="668"/>
                    <a:pt x="1186" y="682"/>
                    <a:pt x="1185" y="705"/>
                  </a:cubicBezTo>
                  <a:cubicBezTo>
                    <a:pt x="1185" y="705"/>
                    <a:pt x="1185" y="705"/>
                    <a:pt x="1185" y="705"/>
                  </a:cubicBezTo>
                  <a:cubicBezTo>
                    <a:pt x="1184" y="706"/>
                    <a:pt x="1183" y="708"/>
                    <a:pt x="1182" y="709"/>
                  </a:cubicBezTo>
                  <a:cubicBezTo>
                    <a:pt x="1181" y="710"/>
                    <a:pt x="1181" y="711"/>
                    <a:pt x="1180" y="712"/>
                  </a:cubicBezTo>
                  <a:cubicBezTo>
                    <a:pt x="1180" y="713"/>
                    <a:pt x="1179" y="713"/>
                    <a:pt x="1179" y="714"/>
                  </a:cubicBezTo>
                  <a:cubicBezTo>
                    <a:pt x="1177" y="717"/>
                    <a:pt x="1175" y="720"/>
                    <a:pt x="1175" y="723"/>
                  </a:cubicBezTo>
                  <a:cubicBezTo>
                    <a:pt x="1174" y="724"/>
                    <a:pt x="1174" y="724"/>
                    <a:pt x="1174" y="724"/>
                  </a:cubicBezTo>
                  <a:cubicBezTo>
                    <a:pt x="1174" y="725"/>
                    <a:pt x="1174" y="725"/>
                    <a:pt x="1174" y="725"/>
                  </a:cubicBezTo>
                  <a:cubicBezTo>
                    <a:pt x="1174" y="726"/>
                    <a:pt x="1174" y="727"/>
                    <a:pt x="1174" y="727"/>
                  </a:cubicBezTo>
                  <a:cubicBezTo>
                    <a:pt x="1174" y="728"/>
                    <a:pt x="1174" y="729"/>
                    <a:pt x="1174" y="730"/>
                  </a:cubicBezTo>
                  <a:cubicBezTo>
                    <a:pt x="1174" y="730"/>
                    <a:pt x="1174" y="729"/>
                    <a:pt x="1173" y="729"/>
                  </a:cubicBezTo>
                  <a:cubicBezTo>
                    <a:pt x="1173" y="728"/>
                    <a:pt x="1173" y="727"/>
                    <a:pt x="1172" y="725"/>
                  </a:cubicBezTo>
                  <a:cubicBezTo>
                    <a:pt x="1172" y="725"/>
                    <a:pt x="1172" y="725"/>
                    <a:pt x="1172" y="725"/>
                  </a:cubicBezTo>
                  <a:cubicBezTo>
                    <a:pt x="1172" y="724"/>
                    <a:pt x="1172" y="724"/>
                    <a:pt x="1172" y="724"/>
                  </a:cubicBezTo>
                  <a:cubicBezTo>
                    <a:pt x="1172" y="724"/>
                    <a:pt x="1172" y="724"/>
                    <a:pt x="1172" y="724"/>
                  </a:cubicBezTo>
                  <a:cubicBezTo>
                    <a:pt x="1172" y="724"/>
                    <a:pt x="1172" y="724"/>
                    <a:pt x="1172" y="724"/>
                  </a:cubicBezTo>
                  <a:cubicBezTo>
                    <a:pt x="1171" y="724"/>
                    <a:pt x="1171" y="724"/>
                    <a:pt x="1171" y="724"/>
                  </a:cubicBezTo>
                  <a:cubicBezTo>
                    <a:pt x="1171" y="722"/>
                    <a:pt x="1171" y="722"/>
                    <a:pt x="1171" y="722"/>
                  </a:cubicBezTo>
                  <a:cubicBezTo>
                    <a:pt x="1168" y="713"/>
                    <a:pt x="1167" y="704"/>
                    <a:pt x="1167" y="695"/>
                  </a:cubicBezTo>
                  <a:cubicBezTo>
                    <a:pt x="1167" y="687"/>
                    <a:pt x="1168" y="679"/>
                    <a:pt x="1169" y="671"/>
                  </a:cubicBezTo>
                  <a:cubicBezTo>
                    <a:pt x="1169" y="669"/>
                    <a:pt x="1170" y="667"/>
                    <a:pt x="1170" y="666"/>
                  </a:cubicBezTo>
                  <a:cubicBezTo>
                    <a:pt x="1171" y="664"/>
                    <a:pt x="1171" y="662"/>
                    <a:pt x="1171" y="660"/>
                  </a:cubicBezTo>
                  <a:cubicBezTo>
                    <a:pt x="1172" y="657"/>
                    <a:pt x="1173" y="654"/>
                    <a:pt x="1173" y="651"/>
                  </a:cubicBezTo>
                  <a:cubicBezTo>
                    <a:pt x="1174" y="646"/>
                    <a:pt x="1175" y="642"/>
                    <a:pt x="1176" y="638"/>
                  </a:cubicBezTo>
                  <a:cubicBezTo>
                    <a:pt x="1183" y="641"/>
                    <a:pt x="1189" y="642"/>
                    <a:pt x="1194" y="635"/>
                  </a:cubicBezTo>
                  <a:close/>
                  <a:moveTo>
                    <a:pt x="1253" y="537"/>
                  </a:moveTo>
                  <a:cubicBezTo>
                    <a:pt x="1253" y="537"/>
                    <a:pt x="1253" y="538"/>
                    <a:pt x="1253" y="538"/>
                  </a:cubicBezTo>
                  <a:cubicBezTo>
                    <a:pt x="1254" y="540"/>
                    <a:pt x="1255" y="542"/>
                    <a:pt x="1255" y="544"/>
                  </a:cubicBezTo>
                  <a:cubicBezTo>
                    <a:pt x="1256" y="545"/>
                    <a:pt x="1257" y="547"/>
                    <a:pt x="1258" y="549"/>
                  </a:cubicBezTo>
                  <a:cubicBezTo>
                    <a:pt x="1258" y="549"/>
                    <a:pt x="1258" y="550"/>
                    <a:pt x="1259" y="551"/>
                  </a:cubicBezTo>
                  <a:cubicBezTo>
                    <a:pt x="1259" y="552"/>
                    <a:pt x="1260" y="552"/>
                    <a:pt x="1260" y="553"/>
                  </a:cubicBezTo>
                  <a:cubicBezTo>
                    <a:pt x="1261" y="554"/>
                    <a:pt x="1261" y="554"/>
                    <a:pt x="1261" y="555"/>
                  </a:cubicBezTo>
                  <a:cubicBezTo>
                    <a:pt x="1262" y="556"/>
                    <a:pt x="1262" y="556"/>
                    <a:pt x="1263" y="557"/>
                  </a:cubicBezTo>
                  <a:cubicBezTo>
                    <a:pt x="1263" y="557"/>
                    <a:pt x="1263" y="558"/>
                    <a:pt x="1263" y="558"/>
                  </a:cubicBezTo>
                  <a:cubicBezTo>
                    <a:pt x="1263" y="558"/>
                    <a:pt x="1263" y="558"/>
                    <a:pt x="1264" y="559"/>
                  </a:cubicBezTo>
                  <a:cubicBezTo>
                    <a:pt x="1264" y="559"/>
                    <a:pt x="1265" y="559"/>
                    <a:pt x="1265" y="560"/>
                  </a:cubicBezTo>
                  <a:cubicBezTo>
                    <a:pt x="1266" y="560"/>
                    <a:pt x="1266" y="560"/>
                    <a:pt x="1266" y="561"/>
                  </a:cubicBezTo>
                  <a:cubicBezTo>
                    <a:pt x="1266" y="563"/>
                    <a:pt x="1265" y="565"/>
                    <a:pt x="1265" y="567"/>
                  </a:cubicBezTo>
                  <a:cubicBezTo>
                    <a:pt x="1264" y="572"/>
                    <a:pt x="1265" y="578"/>
                    <a:pt x="1266" y="583"/>
                  </a:cubicBezTo>
                  <a:cubicBezTo>
                    <a:pt x="1267" y="589"/>
                    <a:pt x="1269" y="594"/>
                    <a:pt x="1271" y="599"/>
                  </a:cubicBezTo>
                  <a:cubicBezTo>
                    <a:pt x="1272" y="604"/>
                    <a:pt x="1274" y="609"/>
                    <a:pt x="1275" y="614"/>
                  </a:cubicBezTo>
                  <a:cubicBezTo>
                    <a:pt x="1276" y="617"/>
                    <a:pt x="1276" y="620"/>
                    <a:pt x="1276" y="622"/>
                  </a:cubicBezTo>
                  <a:cubicBezTo>
                    <a:pt x="1276" y="623"/>
                    <a:pt x="1276" y="623"/>
                    <a:pt x="1276" y="623"/>
                  </a:cubicBezTo>
                  <a:cubicBezTo>
                    <a:pt x="1267" y="604"/>
                    <a:pt x="1255" y="578"/>
                    <a:pt x="1249" y="560"/>
                  </a:cubicBezTo>
                  <a:cubicBezTo>
                    <a:pt x="1246" y="551"/>
                    <a:pt x="1245" y="543"/>
                    <a:pt x="1246" y="536"/>
                  </a:cubicBezTo>
                  <a:cubicBezTo>
                    <a:pt x="1248" y="537"/>
                    <a:pt x="1250" y="537"/>
                    <a:pt x="1253" y="537"/>
                  </a:cubicBezTo>
                  <a:close/>
                  <a:moveTo>
                    <a:pt x="1316" y="483"/>
                  </a:moveTo>
                  <a:cubicBezTo>
                    <a:pt x="1317" y="483"/>
                    <a:pt x="1317" y="482"/>
                    <a:pt x="1317" y="481"/>
                  </a:cubicBezTo>
                  <a:cubicBezTo>
                    <a:pt x="1317" y="482"/>
                    <a:pt x="1317" y="482"/>
                    <a:pt x="1318" y="483"/>
                  </a:cubicBezTo>
                  <a:cubicBezTo>
                    <a:pt x="1319" y="487"/>
                    <a:pt x="1320" y="492"/>
                    <a:pt x="1320" y="498"/>
                  </a:cubicBezTo>
                  <a:cubicBezTo>
                    <a:pt x="1318" y="499"/>
                    <a:pt x="1316" y="500"/>
                    <a:pt x="1313" y="502"/>
                  </a:cubicBezTo>
                  <a:cubicBezTo>
                    <a:pt x="1313" y="501"/>
                    <a:pt x="1313" y="500"/>
                    <a:pt x="1314" y="499"/>
                  </a:cubicBezTo>
                  <a:cubicBezTo>
                    <a:pt x="1314" y="499"/>
                    <a:pt x="1314" y="498"/>
                    <a:pt x="1314" y="497"/>
                  </a:cubicBezTo>
                  <a:cubicBezTo>
                    <a:pt x="1314" y="496"/>
                    <a:pt x="1315" y="495"/>
                    <a:pt x="1315" y="495"/>
                  </a:cubicBezTo>
                  <a:cubicBezTo>
                    <a:pt x="1315" y="494"/>
                    <a:pt x="1315" y="494"/>
                    <a:pt x="1315" y="494"/>
                  </a:cubicBezTo>
                  <a:cubicBezTo>
                    <a:pt x="1315" y="493"/>
                    <a:pt x="1315" y="493"/>
                    <a:pt x="1315" y="493"/>
                  </a:cubicBezTo>
                  <a:cubicBezTo>
                    <a:pt x="1315" y="492"/>
                    <a:pt x="1315" y="491"/>
                    <a:pt x="1315" y="491"/>
                  </a:cubicBezTo>
                  <a:cubicBezTo>
                    <a:pt x="1315" y="490"/>
                    <a:pt x="1315" y="489"/>
                    <a:pt x="1315" y="488"/>
                  </a:cubicBezTo>
                  <a:cubicBezTo>
                    <a:pt x="1316" y="488"/>
                    <a:pt x="1316" y="487"/>
                    <a:pt x="1316" y="486"/>
                  </a:cubicBezTo>
                  <a:cubicBezTo>
                    <a:pt x="1316" y="485"/>
                    <a:pt x="1316" y="484"/>
                    <a:pt x="1316" y="483"/>
                  </a:cubicBezTo>
                  <a:close/>
                  <a:moveTo>
                    <a:pt x="1310" y="792"/>
                  </a:moveTo>
                  <a:cubicBezTo>
                    <a:pt x="1310" y="792"/>
                    <a:pt x="1310" y="792"/>
                    <a:pt x="1310" y="792"/>
                  </a:cubicBezTo>
                  <a:cubicBezTo>
                    <a:pt x="1310" y="793"/>
                    <a:pt x="1310" y="793"/>
                    <a:pt x="1310" y="793"/>
                  </a:cubicBezTo>
                  <a:cubicBezTo>
                    <a:pt x="1309" y="793"/>
                    <a:pt x="1309" y="793"/>
                    <a:pt x="1309" y="793"/>
                  </a:cubicBezTo>
                  <a:cubicBezTo>
                    <a:pt x="1309" y="794"/>
                    <a:pt x="1308" y="795"/>
                    <a:pt x="1307" y="796"/>
                  </a:cubicBezTo>
                  <a:cubicBezTo>
                    <a:pt x="1307" y="797"/>
                    <a:pt x="1307" y="797"/>
                    <a:pt x="1306" y="797"/>
                  </a:cubicBezTo>
                  <a:cubicBezTo>
                    <a:pt x="1307" y="797"/>
                    <a:pt x="1307" y="796"/>
                    <a:pt x="1307" y="795"/>
                  </a:cubicBezTo>
                  <a:cubicBezTo>
                    <a:pt x="1307" y="794"/>
                    <a:pt x="1307" y="793"/>
                    <a:pt x="1307" y="793"/>
                  </a:cubicBezTo>
                  <a:cubicBezTo>
                    <a:pt x="1307" y="792"/>
                    <a:pt x="1307" y="792"/>
                    <a:pt x="1307" y="792"/>
                  </a:cubicBezTo>
                  <a:cubicBezTo>
                    <a:pt x="1307" y="791"/>
                    <a:pt x="1307" y="791"/>
                    <a:pt x="1307" y="791"/>
                  </a:cubicBezTo>
                  <a:cubicBezTo>
                    <a:pt x="1307" y="788"/>
                    <a:pt x="1306" y="784"/>
                    <a:pt x="1305" y="781"/>
                  </a:cubicBezTo>
                  <a:cubicBezTo>
                    <a:pt x="1305" y="780"/>
                    <a:pt x="1304" y="780"/>
                    <a:pt x="1304" y="779"/>
                  </a:cubicBezTo>
                  <a:cubicBezTo>
                    <a:pt x="1311" y="766"/>
                    <a:pt x="1318" y="752"/>
                    <a:pt x="1325" y="739"/>
                  </a:cubicBezTo>
                  <a:cubicBezTo>
                    <a:pt x="1325" y="739"/>
                    <a:pt x="1325" y="740"/>
                    <a:pt x="1325" y="741"/>
                  </a:cubicBezTo>
                  <a:cubicBezTo>
                    <a:pt x="1325" y="749"/>
                    <a:pt x="1324" y="757"/>
                    <a:pt x="1322" y="765"/>
                  </a:cubicBezTo>
                  <a:cubicBezTo>
                    <a:pt x="1320" y="774"/>
                    <a:pt x="1316" y="782"/>
                    <a:pt x="1311" y="790"/>
                  </a:cubicBezTo>
                  <a:cubicBezTo>
                    <a:pt x="1310" y="792"/>
                    <a:pt x="1310" y="792"/>
                    <a:pt x="1310" y="792"/>
                  </a:cubicBezTo>
                  <a:cubicBezTo>
                    <a:pt x="1310" y="792"/>
                    <a:pt x="1310" y="792"/>
                    <a:pt x="1310" y="792"/>
                  </a:cubicBezTo>
                  <a:cubicBezTo>
                    <a:pt x="1310" y="792"/>
                    <a:pt x="1310" y="792"/>
                    <a:pt x="1310" y="792"/>
                  </a:cubicBezTo>
                  <a:close/>
                  <a:moveTo>
                    <a:pt x="1184" y="801"/>
                  </a:moveTo>
                  <a:cubicBezTo>
                    <a:pt x="1164" y="799"/>
                    <a:pt x="1163" y="775"/>
                    <a:pt x="1166" y="748"/>
                  </a:cubicBezTo>
                  <a:cubicBezTo>
                    <a:pt x="1167" y="749"/>
                    <a:pt x="1168" y="749"/>
                    <a:pt x="1170" y="750"/>
                  </a:cubicBezTo>
                  <a:cubicBezTo>
                    <a:pt x="1171" y="750"/>
                    <a:pt x="1172" y="751"/>
                    <a:pt x="1173" y="751"/>
                  </a:cubicBezTo>
                  <a:cubicBezTo>
                    <a:pt x="1174" y="752"/>
                    <a:pt x="1175" y="752"/>
                    <a:pt x="1175" y="752"/>
                  </a:cubicBezTo>
                  <a:cubicBezTo>
                    <a:pt x="1179" y="754"/>
                    <a:pt x="1182" y="756"/>
                    <a:pt x="1184" y="759"/>
                  </a:cubicBezTo>
                  <a:cubicBezTo>
                    <a:pt x="1185" y="759"/>
                    <a:pt x="1185" y="759"/>
                    <a:pt x="1185" y="759"/>
                  </a:cubicBezTo>
                  <a:cubicBezTo>
                    <a:pt x="1189" y="765"/>
                    <a:pt x="1192" y="771"/>
                    <a:pt x="1195" y="777"/>
                  </a:cubicBezTo>
                  <a:cubicBezTo>
                    <a:pt x="1196" y="778"/>
                    <a:pt x="1196" y="779"/>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1"/>
                    <a:pt x="1197" y="781"/>
                    <a:pt x="1197" y="781"/>
                  </a:cubicBezTo>
                  <a:cubicBezTo>
                    <a:pt x="1197" y="782"/>
                    <a:pt x="1197" y="782"/>
                    <a:pt x="1197" y="782"/>
                  </a:cubicBezTo>
                  <a:cubicBezTo>
                    <a:pt x="1198" y="784"/>
                    <a:pt x="1198" y="784"/>
                    <a:pt x="1198" y="784"/>
                  </a:cubicBezTo>
                  <a:cubicBezTo>
                    <a:pt x="1199" y="786"/>
                    <a:pt x="1199" y="786"/>
                    <a:pt x="1199" y="786"/>
                  </a:cubicBezTo>
                  <a:cubicBezTo>
                    <a:pt x="1199" y="788"/>
                    <a:pt x="1199" y="788"/>
                    <a:pt x="1199" y="788"/>
                  </a:cubicBezTo>
                  <a:cubicBezTo>
                    <a:pt x="1200" y="789"/>
                    <a:pt x="1200" y="790"/>
                    <a:pt x="1201" y="791"/>
                  </a:cubicBezTo>
                  <a:cubicBezTo>
                    <a:pt x="1201" y="792"/>
                    <a:pt x="1201" y="793"/>
                    <a:pt x="1201" y="794"/>
                  </a:cubicBezTo>
                  <a:cubicBezTo>
                    <a:pt x="1200" y="794"/>
                    <a:pt x="1199" y="795"/>
                    <a:pt x="1198" y="795"/>
                  </a:cubicBezTo>
                  <a:cubicBezTo>
                    <a:pt x="1200" y="799"/>
                    <a:pt x="1202" y="801"/>
                    <a:pt x="1204" y="804"/>
                  </a:cubicBezTo>
                  <a:cubicBezTo>
                    <a:pt x="1204" y="804"/>
                    <a:pt x="1204" y="804"/>
                    <a:pt x="1204" y="805"/>
                  </a:cubicBezTo>
                  <a:cubicBezTo>
                    <a:pt x="1197" y="803"/>
                    <a:pt x="1189" y="801"/>
                    <a:pt x="1184" y="801"/>
                  </a:cubicBezTo>
                  <a:close/>
                  <a:moveTo>
                    <a:pt x="1205" y="790"/>
                  </a:moveTo>
                  <a:cubicBezTo>
                    <a:pt x="1205" y="789"/>
                    <a:pt x="1204" y="787"/>
                    <a:pt x="1204" y="786"/>
                  </a:cubicBezTo>
                  <a:cubicBezTo>
                    <a:pt x="1203" y="784"/>
                    <a:pt x="1203" y="784"/>
                    <a:pt x="1203" y="784"/>
                  </a:cubicBezTo>
                  <a:cubicBezTo>
                    <a:pt x="1203" y="782"/>
                    <a:pt x="1203" y="782"/>
                    <a:pt x="1203" y="782"/>
                  </a:cubicBezTo>
                  <a:cubicBezTo>
                    <a:pt x="1202" y="781"/>
                    <a:pt x="1202" y="781"/>
                    <a:pt x="1202" y="781"/>
                  </a:cubicBezTo>
                  <a:cubicBezTo>
                    <a:pt x="1202" y="781"/>
                    <a:pt x="1202" y="781"/>
                    <a:pt x="1202" y="781"/>
                  </a:cubicBezTo>
                  <a:cubicBezTo>
                    <a:pt x="1202" y="781"/>
                    <a:pt x="1202" y="780"/>
                    <a:pt x="1202" y="780"/>
                  </a:cubicBezTo>
                  <a:cubicBezTo>
                    <a:pt x="1202" y="780"/>
                    <a:pt x="1202" y="779"/>
                    <a:pt x="1203" y="779"/>
                  </a:cubicBezTo>
                  <a:cubicBezTo>
                    <a:pt x="1203" y="778"/>
                    <a:pt x="1203" y="778"/>
                    <a:pt x="1203" y="777"/>
                  </a:cubicBezTo>
                  <a:cubicBezTo>
                    <a:pt x="1203" y="776"/>
                    <a:pt x="1204" y="776"/>
                    <a:pt x="1204" y="775"/>
                  </a:cubicBezTo>
                  <a:cubicBezTo>
                    <a:pt x="1204" y="775"/>
                    <a:pt x="1205" y="774"/>
                    <a:pt x="1205" y="773"/>
                  </a:cubicBezTo>
                  <a:cubicBezTo>
                    <a:pt x="1205" y="773"/>
                    <a:pt x="1205" y="772"/>
                    <a:pt x="1205" y="772"/>
                  </a:cubicBezTo>
                  <a:cubicBezTo>
                    <a:pt x="1206" y="772"/>
                    <a:pt x="1206" y="771"/>
                    <a:pt x="1206" y="771"/>
                  </a:cubicBezTo>
                  <a:cubicBezTo>
                    <a:pt x="1207" y="768"/>
                    <a:pt x="1210" y="764"/>
                    <a:pt x="1213" y="761"/>
                  </a:cubicBezTo>
                  <a:cubicBezTo>
                    <a:pt x="1214" y="759"/>
                    <a:pt x="1215" y="757"/>
                    <a:pt x="1217" y="756"/>
                  </a:cubicBezTo>
                  <a:cubicBezTo>
                    <a:pt x="1218" y="754"/>
                    <a:pt x="1220" y="752"/>
                    <a:pt x="1221" y="750"/>
                  </a:cubicBezTo>
                  <a:cubicBezTo>
                    <a:pt x="1222" y="750"/>
                    <a:pt x="1222" y="750"/>
                    <a:pt x="1222" y="749"/>
                  </a:cubicBezTo>
                  <a:cubicBezTo>
                    <a:pt x="1222" y="749"/>
                    <a:pt x="1222" y="749"/>
                    <a:pt x="1222" y="749"/>
                  </a:cubicBezTo>
                  <a:cubicBezTo>
                    <a:pt x="1222" y="749"/>
                    <a:pt x="1223" y="749"/>
                    <a:pt x="1224" y="750"/>
                  </a:cubicBezTo>
                  <a:cubicBezTo>
                    <a:pt x="1224" y="750"/>
                    <a:pt x="1224" y="750"/>
                    <a:pt x="1225" y="750"/>
                  </a:cubicBezTo>
                  <a:cubicBezTo>
                    <a:pt x="1225" y="750"/>
                    <a:pt x="1225" y="750"/>
                    <a:pt x="1225" y="750"/>
                  </a:cubicBezTo>
                  <a:cubicBezTo>
                    <a:pt x="1225" y="750"/>
                    <a:pt x="1226" y="750"/>
                    <a:pt x="1226" y="750"/>
                  </a:cubicBezTo>
                  <a:cubicBezTo>
                    <a:pt x="1226" y="750"/>
                    <a:pt x="1227" y="750"/>
                    <a:pt x="1227" y="750"/>
                  </a:cubicBezTo>
                  <a:cubicBezTo>
                    <a:pt x="1225" y="754"/>
                    <a:pt x="1223" y="758"/>
                    <a:pt x="1226" y="762"/>
                  </a:cubicBezTo>
                  <a:cubicBezTo>
                    <a:pt x="1229" y="767"/>
                    <a:pt x="1236" y="769"/>
                    <a:pt x="1242" y="769"/>
                  </a:cubicBezTo>
                  <a:cubicBezTo>
                    <a:pt x="1242" y="769"/>
                    <a:pt x="1242" y="769"/>
                    <a:pt x="1242" y="770"/>
                  </a:cubicBezTo>
                  <a:cubicBezTo>
                    <a:pt x="1242" y="772"/>
                    <a:pt x="1241" y="774"/>
                    <a:pt x="1240" y="776"/>
                  </a:cubicBezTo>
                  <a:cubicBezTo>
                    <a:pt x="1240" y="776"/>
                    <a:pt x="1240" y="776"/>
                    <a:pt x="1239" y="775"/>
                  </a:cubicBezTo>
                  <a:cubicBezTo>
                    <a:pt x="1238" y="774"/>
                    <a:pt x="1238" y="773"/>
                    <a:pt x="1237" y="772"/>
                  </a:cubicBezTo>
                  <a:cubicBezTo>
                    <a:pt x="1236" y="770"/>
                    <a:pt x="1235" y="769"/>
                    <a:pt x="1235" y="769"/>
                  </a:cubicBezTo>
                  <a:cubicBezTo>
                    <a:pt x="1235" y="769"/>
                    <a:pt x="1235" y="770"/>
                    <a:pt x="1236" y="773"/>
                  </a:cubicBezTo>
                  <a:cubicBezTo>
                    <a:pt x="1236" y="774"/>
                    <a:pt x="1236" y="775"/>
                    <a:pt x="1237" y="776"/>
                  </a:cubicBezTo>
                  <a:cubicBezTo>
                    <a:pt x="1237" y="777"/>
                    <a:pt x="1237" y="778"/>
                    <a:pt x="1238" y="779"/>
                  </a:cubicBezTo>
                  <a:cubicBezTo>
                    <a:pt x="1238" y="779"/>
                    <a:pt x="1238" y="779"/>
                    <a:pt x="1238" y="780"/>
                  </a:cubicBezTo>
                  <a:cubicBezTo>
                    <a:pt x="1238" y="780"/>
                    <a:pt x="1239" y="780"/>
                    <a:pt x="1239" y="780"/>
                  </a:cubicBezTo>
                  <a:cubicBezTo>
                    <a:pt x="1236" y="787"/>
                    <a:pt x="1234" y="793"/>
                    <a:pt x="1231" y="798"/>
                  </a:cubicBezTo>
                  <a:cubicBezTo>
                    <a:pt x="1231" y="798"/>
                    <a:pt x="1231" y="798"/>
                    <a:pt x="1231" y="798"/>
                  </a:cubicBezTo>
                  <a:cubicBezTo>
                    <a:pt x="1225" y="787"/>
                    <a:pt x="1215" y="789"/>
                    <a:pt x="1206" y="792"/>
                  </a:cubicBezTo>
                  <a:cubicBezTo>
                    <a:pt x="1206" y="792"/>
                    <a:pt x="1205" y="791"/>
                    <a:pt x="1205" y="790"/>
                  </a:cubicBezTo>
                  <a:close/>
                  <a:moveTo>
                    <a:pt x="1242" y="721"/>
                  </a:moveTo>
                  <a:cubicBezTo>
                    <a:pt x="1241" y="722"/>
                    <a:pt x="1240" y="723"/>
                    <a:pt x="1239" y="724"/>
                  </a:cubicBezTo>
                  <a:cubicBezTo>
                    <a:pt x="1238" y="725"/>
                    <a:pt x="1238" y="725"/>
                    <a:pt x="1237" y="726"/>
                  </a:cubicBezTo>
                  <a:cubicBezTo>
                    <a:pt x="1237" y="726"/>
                    <a:pt x="1236" y="726"/>
                    <a:pt x="1236" y="727"/>
                  </a:cubicBezTo>
                  <a:cubicBezTo>
                    <a:pt x="1236" y="727"/>
                    <a:pt x="1236" y="727"/>
                    <a:pt x="1235" y="728"/>
                  </a:cubicBezTo>
                  <a:cubicBezTo>
                    <a:pt x="1234" y="729"/>
                    <a:pt x="1232" y="731"/>
                    <a:pt x="1231" y="733"/>
                  </a:cubicBezTo>
                  <a:cubicBezTo>
                    <a:pt x="1231" y="733"/>
                    <a:pt x="1231" y="733"/>
                    <a:pt x="1231" y="732"/>
                  </a:cubicBezTo>
                  <a:cubicBezTo>
                    <a:pt x="1231" y="732"/>
                    <a:pt x="1231" y="732"/>
                    <a:pt x="1231" y="731"/>
                  </a:cubicBezTo>
                  <a:cubicBezTo>
                    <a:pt x="1231" y="731"/>
                    <a:pt x="1231" y="731"/>
                    <a:pt x="1231" y="731"/>
                  </a:cubicBezTo>
                  <a:cubicBezTo>
                    <a:pt x="1232" y="730"/>
                    <a:pt x="1232" y="730"/>
                    <a:pt x="1232" y="729"/>
                  </a:cubicBezTo>
                  <a:cubicBezTo>
                    <a:pt x="1232" y="728"/>
                    <a:pt x="1233" y="727"/>
                    <a:pt x="1233" y="726"/>
                  </a:cubicBezTo>
                  <a:cubicBezTo>
                    <a:pt x="1233" y="725"/>
                    <a:pt x="1234" y="724"/>
                    <a:pt x="1234" y="723"/>
                  </a:cubicBezTo>
                  <a:cubicBezTo>
                    <a:pt x="1235" y="722"/>
                    <a:pt x="1236" y="721"/>
                    <a:pt x="1236" y="720"/>
                  </a:cubicBezTo>
                  <a:cubicBezTo>
                    <a:pt x="1237" y="719"/>
                    <a:pt x="1237" y="718"/>
                    <a:pt x="1238" y="717"/>
                  </a:cubicBezTo>
                  <a:cubicBezTo>
                    <a:pt x="1242" y="718"/>
                    <a:pt x="1247" y="718"/>
                    <a:pt x="1250" y="717"/>
                  </a:cubicBezTo>
                  <a:cubicBezTo>
                    <a:pt x="1250" y="725"/>
                    <a:pt x="1249" y="734"/>
                    <a:pt x="1248" y="743"/>
                  </a:cubicBezTo>
                  <a:cubicBezTo>
                    <a:pt x="1246" y="744"/>
                    <a:pt x="1243" y="746"/>
                    <a:pt x="1241" y="748"/>
                  </a:cubicBezTo>
                  <a:cubicBezTo>
                    <a:pt x="1240" y="748"/>
                    <a:pt x="1240" y="748"/>
                    <a:pt x="1240" y="748"/>
                  </a:cubicBezTo>
                  <a:cubicBezTo>
                    <a:pt x="1240" y="748"/>
                    <a:pt x="1240" y="748"/>
                    <a:pt x="1240" y="748"/>
                  </a:cubicBezTo>
                  <a:cubicBezTo>
                    <a:pt x="1239" y="748"/>
                    <a:pt x="1238" y="748"/>
                    <a:pt x="1238" y="748"/>
                  </a:cubicBezTo>
                  <a:cubicBezTo>
                    <a:pt x="1237" y="747"/>
                    <a:pt x="1236" y="747"/>
                    <a:pt x="1234" y="747"/>
                  </a:cubicBezTo>
                  <a:cubicBezTo>
                    <a:pt x="1234" y="747"/>
                    <a:pt x="1233" y="747"/>
                    <a:pt x="1233" y="747"/>
                  </a:cubicBezTo>
                  <a:cubicBezTo>
                    <a:pt x="1232" y="746"/>
                    <a:pt x="1230" y="745"/>
                    <a:pt x="1229" y="744"/>
                  </a:cubicBezTo>
                  <a:cubicBezTo>
                    <a:pt x="1229" y="745"/>
                    <a:pt x="1229" y="746"/>
                    <a:pt x="1228" y="747"/>
                  </a:cubicBezTo>
                  <a:cubicBezTo>
                    <a:pt x="1227" y="747"/>
                    <a:pt x="1226" y="747"/>
                    <a:pt x="1226" y="747"/>
                  </a:cubicBezTo>
                  <a:cubicBezTo>
                    <a:pt x="1225" y="747"/>
                    <a:pt x="1225" y="747"/>
                    <a:pt x="1225" y="747"/>
                  </a:cubicBezTo>
                  <a:cubicBezTo>
                    <a:pt x="1225" y="747"/>
                    <a:pt x="1225" y="747"/>
                    <a:pt x="1225" y="747"/>
                  </a:cubicBezTo>
                  <a:cubicBezTo>
                    <a:pt x="1224" y="747"/>
                    <a:pt x="1224" y="747"/>
                    <a:pt x="1223" y="748"/>
                  </a:cubicBezTo>
                  <a:cubicBezTo>
                    <a:pt x="1223" y="748"/>
                    <a:pt x="1223" y="748"/>
                    <a:pt x="1223" y="748"/>
                  </a:cubicBezTo>
                  <a:cubicBezTo>
                    <a:pt x="1229" y="741"/>
                    <a:pt x="1234" y="735"/>
                    <a:pt x="1238" y="730"/>
                  </a:cubicBezTo>
                  <a:cubicBezTo>
                    <a:pt x="1238" y="729"/>
                    <a:pt x="1238" y="729"/>
                    <a:pt x="1239" y="729"/>
                  </a:cubicBezTo>
                  <a:cubicBezTo>
                    <a:pt x="1239" y="728"/>
                    <a:pt x="1239" y="728"/>
                    <a:pt x="1239" y="728"/>
                  </a:cubicBezTo>
                  <a:cubicBezTo>
                    <a:pt x="1240" y="727"/>
                    <a:pt x="1240" y="726"/>
                    <a:pt x="1241" y="726"/>
                  </a:cubicBezTo>
                  <a:cubicBezTo>
                    <a:pt x="1241" y="724"/>
                    <a:pt x="1242" y="723"/>
                    <a:pt x="1243" y="722"/>
                  </a:cubicBezTo>
                  <a:cubicBezTo>
                    <a:pt x="1244" y="720"/>
                    <a:pt x="1244" y="719"/>
                    <a:pt x="1244" y="719"/>
                  </a:cubicBezTo>
                  <a:cubicBezTo>
                    <a:pt x="1244" y="719"/>
                    <a:pt x="1243" y="720"/>
                    <a:pt x="1242" y="721"/>
                  </a:cubicBezTo>
                  <a:close/>
                  <a:moveTo>
                    <a:pt x="1281" y="622"/>
                  </a:moveTo>
                  <a:cubicBezTo>
                    <a:pt x="1281" y="619"/>
                    <a:pt x="1280" y="616"/>
                    <a:pt x="1280" y="614"/>
                  </a:cubicBezTo>
                  <a:cubicBezTo>
                    <a:pt x="1279" y="612"/>
                    <a:pt x="1279" y="611"/>
                    <a:pt x="1279" y="609"/>
                  </a:cubicBezTo>
                  <a:cubicBezTo>
                    <a:pt x="1279" y="609"/>
                    <a:pt x="1279" y="609"/>
                    <a:pt x="1280" y="608"/>
                  </a:cubicBezTo>
                  <a:cubicBezTo>
                    <a:pt x="1280" y="608"/>
                    <a:pt x="1280" y="607"/>
                    <a:pt x="1281" y="607"/>
                  </a:cubicBezTo>
                  <a:cubicBezTo>
                    <a:pt x="1281" y="606"/>
                    <a:pt x="1281" y="606"/>
                    <a:pt x="1281" y="606"/>
                  </a:cubicBezTo>
                  <a:cubicBezTo>
                    <a:pt x="1282" y="606"/>
                    <a:pt x="1282" y="605"/>
                    <a:pt x="1282" y="605"/>
                  </a:cubicBezTo>
                  <a:cubicBezTo>
                    <a:pt x="1282" y="604"/>
                    <a:pt x="1283" y="604"/>
                    <a:pt x="1283" y="603"/>
                  </a:cubicBezTo>
                  <a:cubicBezTo>
                    <a:pt x="1284" y="603"/>
                    <a:pt x="1284" y="602"/>
                    <a:pt x="1285" y="601"/>
                  </a:cubicBezTo>
                  <a:cubicBezTo>
                    <a:pt x="1285" y="601"/>
                    <a:pt x="1285" y="601"/>
                    <a:pt x="1286" y="600"/>
                  </a:cubicBezTo>
                  <a:cubicBezTo>
                    <a:pt x="1286" y="600"/>
                    <a:pt x="1286" y="600"/>
                    <a:pt x="1286" y="599"/>
                  </a:cubicBezTo>
                  <a:cubicBezTo>
                    <a:pt x="1287" y="599"/>
                    <a:pt x="1288" y="598"/>
                    <a:pt x="1288" y="597"/>
                  </a:cubicBezTo>
                  <a:cubicBezTo>
                    <a:pt x="1289" y="596"/>
                    <a:pt x="1291" y="595"/>
                    <a:pt x="1292" y="594"/>
                  </a:cubicBezTo>
                  <a:cubicBezTo>
                    <a:pt x="1294" y="592"/>
                    <a:pt x="1295" y="591"/>
                    <a:pt x="1297" y="590"/>
                  </a:cubicBezTo>
                  <a:cubicBezTo>
                    <a:pt x="1298" y="589"/>
                    <a:pt x="1300" y="588"/>
                    <a:pt x="1301" y="587"/>
                  </a:cubicBezTo>
                  <a:cubicBezTo>
                    <a:pt x="1303" y="586"/>
                    <a:pt x="1304" y="585"/>
                    <a:pt x="1305" y="585"/>
                  </a:cubicBezTo>
                  <a:cubicBezTo>
                    <a:pt x="1310" y="588"/>
                    <a:pt x="1316" y="591"/>
                    <a:pt x="1322" y="592"/>
                  </a:cubicBezTo>
                  <a:cubicBezTo>
                    <a:pt x="1321" y="602"/>
                    <a:pt x="1319" y="611"/>
                    <a:pt x="1316" y="619"/>
                  </a:cubicBezTo>
                  <a:cubicBezTo>
                    <a:pt x="1308" y="617"/>
                    <a:pt x="1300" y="617"/>
                    <a:pt x="1297" y="629"/>
                  </a:cubicBezTo>
                  <a:cubicBezTo>
                    <a:pt x="1296" y="629"/>
                    <a:pt x="1296" y="629"/>
                    <a:pt x="1296" y="629"/>
                  </a:cubicBezTo>
                  <a:cubicBezTo>
                    <a:pt x="1296" y="629"/>
                    <a:pt x="1296" y="629"/>
                    <a:pt x="1296" y="629"/>
                  </a:cubicBezTo>
                  <a:cubicBezTo>
                    <a:pt x="1295" y="630"/>
                    <a:pt x="1294" y="630"/>
                    <a:pt x="1293" y="630"/>
                  </a:cubicBezTo>
                  <a:cubicBezTo>
                    <a:pt x="1292" y="630"/>
                    <a:pt x="1291" y="630"/>
                    <a:pt x="1290" y="631"/>
                  </a:cubicBezTo>
                  <a:cubicBezTo>
                    <a:pt x="1289" y="631"/>
                    <a:pt x="1288" y="632"/>
                    <a:pt x="1287" y="632"/>
                  </a:cubicBezTo>
                  <a:cubicBezTo>
                    <a:pt x="1286" y="632"/>
                    <a:pt x="1285" y="633"/>
                    <a:pt x="1284" y="633"/>
                  </a:cubicBezTo>
                  <a:cubicBezTo>
                    <a:pt x="1284" y="634"/>
                    <a:pt x="1283" y="634"/>
                    <a:pt x="1282" y="634"/>
                  </a:cubicBezTo>
                  <a:cubicBezTo>
                    <a:pt x="1282" y="634"/>
                    <a:pt x="1282" y="635"/>
                    <a:pt x="1282" y="635"/>
                  </a:cubicBezTo>
                  <a:cubicBezTo>
                    <a:pt x="1281" y="635"/>
                    <a:pt x="1281" y="635"/>
                    <a:pt x="1281" y="635"/>
                  </a:cubicBezTo>
                  <a:cubicBezTo>
                    <a:pt x="1281" y="634"/>
                    <a:pt x="1280" y="633"/>
                    <a:pt x="1280" y="632"/>
                  </a:cubicBezTo>
                  <a:cubicBezTo>
                    <a:pt x="1280" y="631"/>
                    <a:pt x="1280" y="631"/>
                    <a:pt x="1280" y="631"/>
                  </a:cubicBezTo>
                  <a:cubicBezTo>
                    <a:pt x="1280" y="629"/>
                    <a:pt x="1281" y="628"/>
                    <a:pt x="1281" y="626"/>
                  </a:cubicBezTo>
                  <a:cubicBezTo>
                    <a:pt x="1281" y="626"/>
                    <a:pt x="1281" y="626"/>
                    <a:pt x="1281" y="626"/>
                  </a:cubicBezTo>
                  <a:cubicBezTo>
                    <a:pt x="1281" y="625"/>
                    <a:pt x="1281" y="625"/>
                    <a:pt x="1281" y="625"/>
                  </a:cubicBezTo>
                  <a:cubicBezTo>
                    <a:pt x="1281" y="624"/>
                    <a:pt x="1281" y="624"/>
                    <a:pt x="1281" y="624"/>
                  </a:cubicBezTo>
                  <a:cubicBezTo>
                    <a:pt x="1281" y="624"/>
                    <a:pt x="1281" y="623"/>
                    <a:pt x="1281" y="622"/>
                  </a:cubicBezTo>
                  <a:close/>
                  <a:moveTo>
                    <a:pt x="1287" y="647"/>
                  </a:moveTo>
                  <a:cubicBezTo>
                    <a:pt x="1287" y="646"/>
                    <a:pt x="1285" y="642"/>
                    <a:pt x="1283" y="637"/>
                  </a:cubicBezTo>
                  <a:cubicBezTo>
                    <a:pt x="1283" y="637"/>
                    <a:pt x="1283" y="637"/>
                    <a:pt x="1283" y="637"/>
                  </a:cubicBezTo>
                  <a:cubicBezTo>
                    <a:pt x="1283" y="637"/>
                    <a:pt x="1283" y="637"/>
                    <a:pt x="1283" y="637"/>
                  </a:cubicBezTo>
                  <a:cubicBezTo>
                    <a:pt x="1284" y="637"/>
                    <a:pt x="1285" y="636"/>
                    <a:pt x="1286" y="636"/>
                  </a:cubicBezTo>
                  <a:cubicBezTo>
                    <a:pt x="1286" y="636"/>
                    <a:pt x="1287" y="635"/>
                    <a:pt x="1288" y="635"/>
                  </a:cubicBezTo>
                  <a:cubicBezTo>
                    <a:pt x="1289" y="634"/>
                    <a:pt x="1290" y="634"/>
                    <a:pt x="1291" y="634"/>
                  </a:cubicBezTo>
                  <a:cubicBezTo>
                    <a:pt x="1292" y="633"/>
                    <a:pt x="1293" y="633"/>
                    <a:pt x="1294" y="633"/>
                  </a:cubicBezTo>
                  <a:cubicBezTo>
                    <a:pt x="1295" y="633"/>
                    <a:pt x="1296" y="632"/>
                    <a:pt x="1297" y="632"/>
                  </a:cubicBezTo>
                  <a:cubicBezTo>
                    <a:pt x="1297" y="632"/>
                    <a:pt x="1298" y="632"/>
                    <a:pt x="1298" y="632"/>
                  </a:cubicBezTo>
                  <a:cubicBezTo>
                    <a:pt x="1300" y="635"/>
                    <a:pt x="1303" y="637"/>
                    <a:pt x="1305" y="639"/>
                  </a:cubicBezTo>
                  <a:cubicBezTo>
                    <a:pt x="1300" y="644"/>
                    <a:pt x="1294" y="647"/>
                    <a:pt x="1287" y="647"/>
                  </a:cubicBezTo>
                  <a:close/>
                  <a:moveTo>
                    <a:pt x="1242" y="753"/>
                  </a:moveTo>
                  <a:cubicBezTo>
                    <a:pt x="1241" y="752"/>
                    <a:pt x="1239" y="751"/>
                    <a:pt x="1238" y="750"/>
                  </a:cubicBezTo>
                  <a:cubicBezTo>
                    <a:pt x="1239" y="751"/>
                    <a:pt x="1240" y="751"/>
                    <a:pt x="1240" y="751"/>
                  </a:cubicBezTo>
                  <a:cubicBezTo>
                    <a:pt x="1241" y="751"/>
                    <a:pt x="1241" y="751"/>
                    <a:pt x="1241" y="751"/>
                  </a:cubicBezTo>
                  <a:cubicBezTo>
                    <a:pt x="1241" y="752"/>
                    <a:pt x="1241" y="752"/>
                    <a:pt x="1242" y="753"/>
                  </a:cubicBezTo>
                  <a:close/>
                  <a:moveTo>
                    <a:pt x="1229" y="804"/>
                  </a:moveTo>
                  <a:cubicBezTo>
                    <a:pt x="1226" y="808"/>
                    <a:pt x="1225" y="811"/>
                    <a:pt x="1225" y="811"/>
                  </a:cubicBezTo>
                  <a:cubicBezTo>
                    <a:pt x="1225" y="811"/>
                    <a:pt x="1223" y="811"/>
                    <a:pt x="1221" y="810"/>
                  </a:cubicBezTo>
                  <a:cubicBezTo>
                    <a:pt x="1224" y="809"/>
                    <a:pt x="1226" y="807"/>
                    <a:pt x="1229" y="804"/>
                  </a:cubicBezTo>
                  <a:close/>
                  <a:moveTo>
                    <a:pt x="1303" y="782"/>
                  </a:moveTo>
                  <a:cubicBezTo>
                    <a:pt x="1304" y="785"/>
                    <a:pt x="1305" y="788"/>
                    <a:pt x="1305" y="791"/>
                  </a:cubicBezTo>
                  <a:cubicBezTo>
                    <a:pt x="1305" y="791"/>
                    <a:pt x="1305" y="791"/>
                    <a:pt x="1305" y="792"/>
                  </a:cubicBezTo>
                  <a:cubicBezTo>
                    <a:pt x="1305" y="792"/>
                    <a:pt x="1305" y="792"/>
                    <a:pt x="1305" y="793"/>
                  </a:cubicBezTo>
                  <a:cubicBezTo>
                    <a:pt x="1305" y="793"/>
                    <a:pt x="1305" y="794"/>
                    <a:pt x="1305" y="795"/>
                  </a:cubicBezTo>
                  <a:cubicBezTo>
                    <a:pt x="1305" y="796"/>
                    <a:pt x="1305" y="797"/>
                    <a:pt x="1305" y="798"/>
                  </a:cubicBezTo>
                  <a:cubicBezTo>
                    <a:pt x="1305" y="798"/>
                    <a:pt x="1305" y="798"/>
                    <a:pt x="1305" y="799"/>
                  </a:cubicBezTo>
                  <a:cubicBezTo>
                    <a:pt x="1305" y="799"/>
                    <a:pt x="1305" y="799"/>
                    <a:pt x="1305" y="799"/>
                  </a:cubicBezTo>
                  <a:cubicBezTo>
                    <a:pt x="1304" y="800"/>
                    <a:pt x="1303" y="801"/>
                    <a:pt x="1302" y="802"/>
                  </a:cubicBezTo>
                  <a:cubicBezTo>
                    <a:pt x="1299" y="806"/>
                    <a:pt x="1295" y="809"/>
                    <a:pt x="1292" y="813"/>
                  </a:cubicBezTo>
                  <a:cubicBezTo>
                    <a:pt x="1289" y="815"/>
                    <a:pt x="1286" y="818"/>
                    <a:pt x="1283" y="821"/>
                  </a:cubicBezTo>
                  <a:cubicBezTo>
                    <a:pt x="1289" y="808"/>
                    <a:pt x="1296" y="795"/>
                    <a:pt x="1303" y="782"/>
                  </a:cubicBezTo>
                  <a:close/>
                  <a:moveTo>
                    <a:pt x="1321" y="500"/>
                  </a:moveTo>
                  <a:cubicBezTo>
                    <a:pt x="1323" y="517"/>
                    <a:pt x="1325" y="541"/>
                    <a:pt x="1324" y="564"/>
                  </a:cubicBezTo>
                  <a:cubicBezTo>
                    <a:pt x="1312" y="563"/>
                    <a:pt x="1302" y="565"/>
                    <a:pt x="1303" y="582"/>
                  </a:cubicBezTo>
                  <a:cubicBezTo>
                    <a:pt x="1303" y="582"/>
                    <a:pt x="1303" y="582"/>
                    <a:pt x="1303" y="582"/>
                  </a:cubicBezTo>
                  <a:cubicBezTo>
                    <a:pt x="1302" y="582"/>
                    <a:pt x="1301" y="581"/>
                    <a:pt x="1301" y="581"/>
                  </a:cubicBezTo>
                  <a:cubicBezTo>
                    <a:pt x="1302" y="583"/>
                    <a:pt x="1302" y="583"/>
                    <a:pt x="1302" y="583"/>
                  </a:cubicBezTo>
                  <a:cubicBezTo>
                    <a:pt x="1301" y="583"/>
                    <a:pt x="1300" y="584"/>
                    <a:pt x="1300" y="584"/>
                  </a:cubicBezTo>
                  <a:cubicBezTo>
                    <a:pt x="1298" y="585"/>
                    <a:pt x="1296" y="586"/>
                    <a:pt x="1295" y="587"/>
                  </a:cubicBezTo>
                  <a:cubicBezTo>
                    <a:pt x="1293" y="589"/>
                    <a:pt x="1291" y="590"/>
                    <a:pt x="1290" y="591"/>
                  </a:cubicBezTo>
                  <a:cubicBezTo>
                    <a:pt x="1289" y="592"/>
                    <a:pt x="1287" y="594"/>
                    <a:pt x="1286" y="595"/>
                  </a:cubicBezTo>
                  <a:cubicBezTo>
                    <a:pt x="1285" y="596"/>
                    <a:pt x="1285" y="597"/>
                    <a:pt x="1284" y="597"/>
                  </a:cubicBezTo>
                  <a:cubicBezTo>
                    <a:pt x="1284" y="598"/>
                    <a:pt x="1283" y="598"/>
                    <a:pt x="1283" y="598"/>
                  </a:cubicBezTo>
                  <a:cubicBezTo>
                    <a:pt x="1283" y="599"/>
                    <a:pt x="1283" y="599"/>
                    <a:pt x="1282" y="599"/>
                  </a:cubicBezTo>
                  <a:cubicBezTo>
                    <a:pt x="1282" y="600"/>
                    <a:pt x="1281" y="601"/>
                    <a:pt x="1281" y="601"/>
                  </a:cubicBezTo>
                  <a:cubicBezTo>
                    <a:pt x="1280" y="602"/>
                    <a:pt x="1280" y="603"/>
                    <a:pt x="1279" y="603"/>
                  </a:cubicBezTo>
                  <a:cubicBezTo>
                    <a:pt x="1279" y="604"/>
                    <a:pt x="1279" y="604"/>
                    <a:pt x="1279" y="604"/>
                  </a:cubicBezTo>
                  <a:cubicBezTo>
                    <a:pt x="1279" y="604"/>
                    <a:pt x="1278" y="605"/>
                    <a:pt x="1278" y="605"/>
                  </a:cubicBezTo>
                  <a:cubicBezTo>
                    <a:pt x="1278" y="605"/>
                    <a:pt x="1278" y="606"/>
                    <a:pt x="1278" y="606"/>
                  </a:cubicBezTo>
                  <a:cubicBezTo>
                    <a:pt x="1277" y="603"/>
                    <a:pt x="1276" y="600"/>
                    <a:pt x="1275" y="598"/>
                  </a:cubicBezTo>
                  <a:cubicBezTo>
                    <a:pt x="1273" y="592"/>
                    <a:pt x="1272" y="587"/>
                    <a:pt x="1271" y="582"/>
                  </a:cubicBezTo>
                  <a:cubicBezTo>
                    <a:pt x="1270" y="577"/>
                    <a:pt x="1269" y="572"/>
                    <a:pt x="1270" y="568"/>
                  </a:cubicBezTo>
                  <a:cubicBezTo>
                    <a:pt x="1270" y="563"/>
                    <a:pt x="1272" y="558"/>
                    <a:pt x="1274" y="554"/>
                  </a:cubicBezTo>
                  <a:cubicBezTo>
                    <a:pt x="1276" y="549"/>
                    <a:pt x="1278" y="545"/>
                    <a:pt x="1281" y="542"/>
                  </a:cubicBezTo>
                  <a:cubicBezTo>
                    <a:pt x="1286" y="534"/>
                    <a:pt x="1291" y="527"/>
                    <a:pt x="1297" y="521"/>
                  </a:cubicBezTo>
                  <a:cubicBezTo>
                    <a:pt x="1298" y="520"/>
                    <a:pt x="1300" y="518"/>
                    <a:pt x="1301" y="517"/>
                  </a:cubicBezTo>
                  <a:cubicBezTo>
                    <a:pt x="1303" y="516"/>
                    <a:pt x="1304" y="514"/>
                    <a:pt x="1305" y="513"/>
                  </a:cubicBezTo>
                  <a:cubicBezTo>
                    <a:pt x="1308" y="510"/>
                    <a:pt x="1310" y="508"/>
                    <a:pt x="1313" y="506"/>
                  </a:cubicBezTo>
                  <a:cubicBezTo>
                    <a:pt x="1316" y="504"/>
                    <a:pt x="1318" y="502"/>
                    <a:pt x="1321" y="500"/>
                  </a:cubicBezTo>
                  <a:close/>
                  <a:moveTo>
                    <a:pt x="1184" y="586"/>
                  </a:moveTo>
                  <a:cubicBezTo>
                    <a:pt x="1184" y="586"/>
                    <a:pt x="1184" y="586"/>
                    <a:pt x="1184" y="586"/>
                  </a:cubicBezTo>
                  <a:cubicBezTo>
                    <a:pt x="1185" y="585"/>
                    <a:pt x="1187" y="584"/>
                    <a:pt x="1188" y="582"/>
                  </a:cubicBezTo>
                  <a:cubicBezTo>
                    <a:pt x="1189" y="584"/>
                    <a:pt x="1189" y="584"/>
                    <a:pt x="1189" y="584"/>
                  </a:cubicBezTo>
                  <a:cubicBezTo>
                    <a:pt x="1190" y="585"/>
                    <a:pt x="1193" y="585"/>
                    <a:pt x="1195" y="586"/>
                  </a:cubicBezTo>
                  <a:cubicBezTo>
                    <a:pt x="1195" y="586"/>
                    <a:pt x="1195" y="586"/>
                    <a:pt x="1195" y="586"/>
                  </a:cubicBezTo>
                  <a:cubicBezTo>
                    <a:pt x="1195" y="586"/>
                    <a:pt x="1196" y="586"/>
                    <a:pt x="1196" y="587"/>
                  </a:cubicBezTo>
                  <a:cubicBezTo>
                    <a:pt x="1197" y="588"/>
                    <a:pt x="1198" y="589"/>
                    <a:pt x="1199" y="590"/>
                  </a:cubicBezTo>
                  <a:cubicBezTo>
                    <a:pt x="1200" y="591"/>
                    <a:pt x="1201" y="593"/>
                    <a:pt x="1202" y="594"/>
                  </a:cubicBezTo>
                  <a:cubicBezTo>
                    <a:pt x="1203" y="595"/>
                    <a:pt x="1204" y="596"/>
                    <a:pt x="1204" y="597"/>
                  </a:cubicBezTo>
                  <a:cubicBezTo>
                    <a:pt x="1205" y="598"/>
                    <a:pt x="1206" y="599"/>
                    <a:pt x="1206" y="600"/>
                  </a:cubicBezTo>
                  <a:cubicBezTo>
                    <a:pt x="1207" y="600"/>
                    <a:pt x="1207" y="601"/>
                    <a:pt x="1207" y="601"/>
                  </a:cubicBezTo>
                  <a:cubicBezTo>
                    <a:pt x="1207" y="601"/>
                    <a:pt x="1207" y="601"/>
                    <a:pt x="1207" y="601"/>
                  </a:cubicBezTo>
                  <a:cubicBezTo>
                    <a:pt x="1208" y="602"/>
                    <a:pt x="1208" y="602"/>
                    <a:pt x="1208" y="602"/>
                  </a:cubicBezTo>
                  <a:cubicBezTo>
                    <a:pt x="1208" y="603"/>
                    <a:pt x="1208" y="603"/>
                    <a:pt x="1208" y="603"/>
                  </a:cubicBezTo>
                  <a:cubicBezTo>
                    <a:pt x="1209" y="605"/>
                    <a:pt x="1209" y="606"/>
                    <a:pt x="1209" y="608"/>
                  </a:cubicBezTo>
                  <a:cubicBezTo>
                    <a:pt x="1210" y="609"/>
                    <a:pt x="1210" y="610"/>
                    <a:pt x="1210" y="611"/>
                  </a:cubicBezTo>
                  <a:cubicBezTo>
                    <a:pt x="1210" y="612"/>
                    <a:pt x="1211" y="612"/>
                    <a:pt x="1211" y="613"/>
                  </a:cubicBezTo>
                  <a:cubicBezTo>
                    <a:pt x="1211" y="613"/>
                    <a:pt x="1211" y="614"/>
                    <a:pt x="1212" y="614"/>
                  </a:cubicBezTo>
                  <a:cubicBezTo>
                    <a:pt x="1213" y="617"/>
                    <a:pt x="1214" y="620"/>
                    <a:pt x="1216" y="623"/>
                  </a:cubicBezTo>
                  <a:cubicBezTo>
                    <a:pt x="1203" y="615"/>
                    <a:pt x="1199" y="600"/>
                    <a:pt x="1184" y="586"/>
                  </a:cubicBezTo>
                  <a:close/>
                  <a:moveTo>
                    <a:pt x="1167" y="725"/>
                  </a:moveTo>
                  <a:cubicBezTo>
                    <a:pt x="1167" y="726"/>
                    <a:pt x="1167" y="726"/>
                    <a:pt x="1167" y="726"/>
                  </a:cubicBezTo>
                  <a:cubicBezTo>
                    <a:pt x="1167" y="726"/>
                    <a:pt x="1167" y="726"/>
                    <a:pt x="1167" y="726"/>
                  </a:cubicBezTo>
                  <a:cubicBezTo>
                    <a:pt x="1167" y="726"/>
                    <a:pt x="1167" y="726"/>
                    <a:pt x="1167" y="726"/>
                  </a:cubicBezTo>
                  <a:cubicBezTo>
                    <a:pt x="1167" y="726"/>
                    <a:pt x="1167" y="726"/>
                    <a:pt x="1167" y="726"/>
                  </a:cubicBezTo>
                  <a:cubicBezTo>
                    <a:pt x="1168" y="727"/>
                    <a:pt x="1168" y="727"/>
                    <a:pt x="1168" y="727"/>
                  </a:cubicBezTo>
                  <a:cubicBezTo>
                    <a:pt x="1168" y="728"/>
                    <a:pt x="1168" y="729"/>
                    <a:pt x="1169" y="731"/>
                  </a:cubicBezTo>
                  <a:cubicBezTo>
                    <a:pt x="1170" y="733"/>
                    <a:pt x="1171" y="735"/>
                    <a:pt x="1172" y="737"/>
                  </a:cubicBezTo>
                  <a:cubicBezTo>
                    <a:pt x="1175" y="742"/>
                    <a:pt x="1177" y="746"/>
                    <a:pt x="1180" y="751"/>
                  </a:cubicBezTo>
                  <a:cubicBezTo>
                    <a:pt x="1180" y="751"/>
                    <a:pt x="1181" y="752"/>
                    <a:pt x="1181" y="753"/>
                  </a:cubicBezTo>
                  <a:cubicBezTo>
                    <a:pt x="1180" y="752"/>
                    <a:pt x="1178" y="751"/>
                    <a:pt x="1177" y="750"/>
                  </a:cubicBezTo>
                  <a:cubicBezTo>
                    <a:pt x="1176" y="750"/>
                    <a:pt x="1175" y="749"/>
                    <a:pt x="1174" y="749"/>
                  </a:cubicBezTo>
                  <a:cubicBezTo>
                    <a:pt x="1173" y="748"/>
                    <a:pt x="1172" y="748"/>
                    <a:pt x="1171" y="747"/>
                  </a:cubicBezTo>
                  <a:cubicBezTo>
                    <a:pt x="1169" y="747"/>
                    <a:pt x="1168" y="746"/>
                    <a:pt x="1166" y="745"/>
                  </a:cubicBezTo>
                  <a:cubicBezTo>
                    <a:pt x="1166" y="745"/>
                    <a:pt x="1166" y="744"/>
                    <a:pt x="1166" y="743"/>
                  </a:cubicBezTo>
                  <a:cubicBezTo>
                    <a:pt x="1167" y="735"/>
                    <a:pt x="1167" y="728"/>
                    <a:pt x="1166" y="722"/>
                  </a:cubicBezTo>
                  <a:cubicBezTo>
                    <a:pt x="1166" y="722"/>
                    <a:pt x="1166" y="723"/>
                    <a:pt x="1166" y="724"/>
                  </a:cubicBezTo>
                  <a:lnTo>
                    <a:pt x="1167" y="725"/>
                  </a:lnTo>
                  <a:close/>
                  <a:moveTo>
                    <a:pt x="1161" y="707"/>
                  </a:moveTo>
                  <a:cubicBezTo>
                    <a:pt x="1161" y="707"/>
                    <a:pt x="1161" y="707"/>
                    <a:pt x="1161" y="707"/>
                  </a:cubicBezTo>
                  <a:cubicBezTo>
                    <a:pt x="1162" y="708"/>
                    <a:pt x="1162" y="708"/>
                    <a:pt x="1163" y="709"/>
                  </a:cubicBezTo>
                  <a:cubicBezTo>
                    <a:pt x="1163" y="709"/>
                    <a:pt x="1163" y="709"/>
                    <a:pt x="1163" y="709"/>
                  </a:cubicBezTo>
                  <a:cubicBezTo>
                    <a:pt x="1163" y="711"/>
                    <a:pt x="1164" y="713"/>
                    <a:pt x="1164" y="715"/>
                  </a:cubicBezTo>
                  <a:cubicBezTo>
                    <a:pt x="1163" y="712"/>
                    <a:pt x="1162" y="710"/>
                    <a:pt x="1161" y="707"/>
                  </a:cubicBezTo>
                  <a:close/>
                  <a:moveTo>
                    <a:pt x="1085" y="767"/>
                  </a:moveTo>
                  <a:cubicBezTo>
                    <a:pt x="1086" y="768"/>
                    <a:pt x="1087" y="769"/>
                    <a:pt x="1087" y="769"/>
                  </a:cubicBezTo>
                  <a:cubicBezTo>
                    <a:pt x="1088" y="770"/>
                    <a:pt x="1089" y="771"/>
                    <a:pt x="1089" y="772"/>
                  </a:cubicBezTo>
                  <a:cubicBezTo>
                    <a:pt x="1090" y="773"/>
                    <a:pt x="1091" y="773"/>
                    <a:pt x="1091" y="774"/>
                  </a:cubicBezTo>
                  <a:cubicBezTo>
                    <a:pt x="1091" y="774"/>
                    <a:pt x="1091" y="774"/>
                    <a:pt x="1091" y="774"/>
                  </a:cubicBezTo>
                  <a:cubicBezTo>
                    <a:pt x="1091" y="775"/>
                    <a:pt x="1092" y="775"/>
                    <a:pt x="1092" y="775"/>
                  </a:cubicBezTo>
                  <a:cubicBezTo>
                    <a:pt x="1092" y="775"/>
                    <a:pt x="1092" y="775"/>
                    <a:pt x="1092" y="775"/>
                  </a:cubicBezTo>
                  <a:cubicBezTo>
                    <a:pt x="1092" y="776"/>
                    <a:pt x="1092" y="776"/>
                    <a:pt x="1092" y="776"/>
                  </a:cubicBezTo>
                  <a:cubicBezTo>
                    <a:pt x="1093" y="776"/>
                    <a:pt x="1093" y="777"/>
                    <a:pt x="1093" y="777"/>
                  </a:cubicBezTo>
                  <a:cubicBezTo>
                    <a:pt x="1093" y="778"/>
                    <a:pt x="1094" y="779"/>
                    <a:pt x="1094" y="780"/>
                  </a:cubicBezTo>
                  <a:cubicBezTo>
                    <a:pt x="1094" y="781"/>
                    <a:pt x="1095" y="781"/>
                    <a:pt x="1095" y="782"/>
                  </a:cubicBezTo>
                  <a:cubicBezTo>
                    <a:pt x="1095" y="783"/>
                    <a:pt x="1095" y="783"/>
                    <a:pt x="1095" y="783"/>
                  </a:cubicBezTo>
                  <a:cubicBezTo>
                    <a:pt x="1094" y="785"/>
                    <a:pt x="1094" y="786"/>
                    <a:pt x="1093" y="787"/>
                  </a:cubicBezTo>
                  <a:cubicBezTo>
                    <a:pt x="1093" y="788"/>
                    <a:pt x="1092" y="789"/>
                    <a:pt x="1092" y="789"/>
                  </a:cubicBezTo>
                  <a:cubicBezTo>
                    <a:pt x="1092" y="790"/>
                    <a:pt x="1092" y="791"/>
                    <a:pt x="1092" y="791"/>
                  </a:cubicBezTo>
                  <a:cubicBezTo>
                    <a:pt x="1092" y="792"/>
                    <a:pt x="1091" y="792"/>
                    <a:pt x="1091" y="793"/>
                  </a:cubicBezTo>
                  <a:cubicBezTo>
                    <a:pt x="1090" y="784"/>
                    <a:pt x="1087" y="776"/>
                    <a:pt x="1085" y="767"/>
                  </a:cubicBezTo>
                  <a:cubicBezTo>
                    <a:pt x="1085" y="767"/>
                    <a:pt x="1085" y="767"/>
                    <a:pt x="1085" y="767"/>
                  </a:cubicBezTo>
                  <a:close/>
                  <a:moveTo>
                    <a:pt x="1090" y="805"/>
                  </a:moveTo>
                  <a:cubicBezTo>
                    <a:pt x="1090" y="806"/>
                    <a:pt x="1090" y="808"/>
                    <a:pt x="1090" y="809"/>
                  </a:cubicBezTo>
                  <a:cubicBezTo>
                    <a:pt x="1088" y="807"/>
                    <a:pt x="1086" y="805"/>
                    <a:pt x="1084" y="802"/>
                  </a:cubicBezTo>
                  <a:cubicBezTo>
                    <a:pt x="1084" y="802"/>
                    <a:pt x="1085" y="802"/>
                    <a:pt x="1085" y="802"/>
                  </a:cubicBezTo>
                  <a:cubicBezTo>
                    <a:pt x="1085" y="803"/>
                    <a:pt x="1086" y="803"/>
                    <a:pt x="1087" y="803"/>
                  </a:cubicBezTo>
                  <a:cubicBezTo>
                    <a:pt x="1088" y="804"/>
                    <a:pt x="1088" y="804"/>
                    <a:pt x="1089" y="804"/>
                  </a:cubicBezTo>
                  <a:cubicBezTo>
                    <a:pt x="1089" y="804"/>
                    <a:pt x="1089" y="805"/>
                    <a:pt x="1089" y="805"/>
                  </a:cubicBezTo>
                  <a:cubicBezTo>
                    <a:pt x="1089" y="805"/>
                    <a:pt x="1089" y="805"/>
                    <a:pt x="1090" y="805"/>
                  </a:cubicBezTo>
                  <a:close/>
                  <a:moveTo>
                    <a:pt x="1095" y="815"/>
                  </a:moveTo>
                  <a:cubicBezTo>
                    <a:pt x="1094" y="809"/>
                    <a:pt x="1093" y="802"/>
                    <a:pt x="1092" y="795"/>
                  </a:cubicBezTo>
                  <a:cubicBezTo>
                    <a:pt x="1092" y="795"/>
                    <a:pt x="1092" y="795"/>
                    <a:pt x="1092" y="795"/>
                  </a:cubicBezTo>
                  <a:cubicBezTo>
                    <a:pt x="1092" y="794"/>
                    <a:pt x="1093" y="793"/>
                    <a:pt x="1093" y="792"/>
                  </a:cubicBezTo>
                  <a:cubicBezTo>
                    <a:pt x="1094" y="791"/>
                    <a:pt x="1094" y="791"/>
                    <a:pt x="1094" y="790"/>
                  </a:cubicBezTo>
                  <a:cubicBezTo>
                    <a:pt x="1095" y="790"/>
                    <a:pt x="1095" y="789"/>
                    <a:pt x="1095" y="788"/>
                  </a:cubicBezTo>
                  <a:cubicBezTo>
                    <a:pt x="1096" y="787"/>
                    <a:pt x="1096" y="786"/>
                    <a:pt x="1097" y="785"/>
                  </a:cubicBezTo>
                  <a:cubicBezTo>
                    <a:pt x="1097" y="786"/>
                    <a:pt x="1098" y="787"/>
                    <a:pt x="1099" y="788"/>
                  </a:cubicBezTo>
                  <a:cubicBezTo>
                    <a:pt x="1099" y="789"/>
                    <a:pt x="1100" y="790"/>
                    <a:pt x="1101" y="791"/>
                  </a:cubicBezTo>
                  <a:cubicBezTo>
                    <a:pt x="1101" y="792"/>
                    <a:pt x="1102" y="793"/>
                    <a:pt x="1103" y="794"/>
                  </a:cubicBezTo>
                  <a:cubicBezTo>
                    <a:pt x="1103" y="795"/>
                    <a:pt x="1104" y="795"/>
                    <a:pt x="1105" y="796"/>
                  </a:cubicBezTo>
                  <a:cubicBezTo>
                    <a:pt x="1106" y="797"/>
                    <a:pt x="1106" y="798"/>
                    <a:pt x="1107" y="799"/>
                  </a:cubicBezTo>
                  <a:cubicBezTo>
                    <a:pt x="1108" y="800"/>
                    <a:pt x="1109" y="801"/>
                    <a:pt x="1110" y="801"/>
                  </a:cubicBezTo>
                  <a:cubicBezTo>
                    <a:pt x="1111" y="802"/>
                    <a:pt x="1112" y="803"/>
                    <a:pt x="1113" y="804"/>
                  </a:cubicBezTo>
                  <a:cubicBezTo>
                    <a:pt x="1114" y="805"/>
                    <a:pt x="1115" y="805"/>
                    <a:pt x="1116" y="806"/>
                  </a:cubicBezTo>
                  <a:cubicBezTo>
                    <a:pt x="1117" y="807"/>
                    <a:pt x="1118" y="808"/>
                    <a:pt x="1119" y="808"/>
                  </a:cubicBezTo>
                  <a:cubicBezTo>
                    <a:pt x="1120" y="809"/>
                    <a:pt x="1121" y="810"/>
                    <a:pt x="1122" y="810"/>
                  </a:cubicBezTo>
                  <a:cubicBezTo>
                    <a:pt x="1121" y="810"/>
                    <a:pt x="1121" y="810"/>
                    <a:pt x="1121" y="810"/>
                  </a:cubicBezTo>
                  <a:cubicBezTo>
                    <a:pt x="1120" y="810"/>
                    <a:pt x="1119" y="810"/>
                    <a:pt x="1118" y="810"/>
                  </a:cubicBezTo>
                  <a:cubicBezTo>
                    <a:pt x="1118" y="811"/>
                    <a:pt x="1117" y="811"/>
                    <a:pt x="1116" y="811"/>
                  </a:cubicBezTo>
                  <a:cubicBezTo>
                    <a:pt x="1116" y="811"/>
                    <a:pt x="1115" y="811"/>
                    <a:pt x="1115" y="811"/>
                  </a:cubicBezTo>
                  <a:cubicBezTo>
                    <a:pt x="1114" y="811"/>
                    <a:pt x="1114" y="811"/>
                    <a:pt x="1113" y="811"/>
                  </a:cubicBezTo>
                  <a:cubicBezTo>
                    <a:pt x="1113" y="811"/>
                    <a:pt x="1112" y="812"/>
                    <a:pt x="1111" y="812"/>
                  </a:cubicBezTo>
                  <a:cubicBezTo>
                    <a:pt x="1109" y="812"/>
                    <a:pt x="1107" y="813"/>
                    <a:pt x="1105" y="813"/>
                  </a:cubicBezTo>
                  <a:cubicBezTo>
                    <a:pt x="1103" y="814"/>
                    <a:pt x="1102" y="815"/>
                    <a:pt x="1100" y="816"/>
                  </a:cubicBezTo>
                  <a:cubicBezTo>
                    <a:pt x="1099" y="816"/>
                    <a:pt x="1099" y="816"/>
                    <a:pt x="1098" y="817"/>
                  </a:cubicBezTo>
                  <a:cubicBezTo>
                    <a:pt x="1097" y="816"/>
                    <a:pt x="1096" y="816"/>
                    <a:pt x="1095" y="815"/>
                  </a:cubicBezTo>
                  <a:close/>
                  <a:moveTo>
                    <a:pt x="1120" y="806"/>
                  </a:moveTo>
                  <a:cubicBezTo>
                    <a:pt x="1119" y="805"/>
                    <a:pt x="1118" y="804"/>
                    <a:pt x="1118" y="804"/>
                  </a:cubicBezTo>
                  <a:cubicBezTo>
                    <a:pt x="1117" y="803"/>
                    <a:pt x="1116" y="802"/>
                    <a:pt x="1115" y="802"/>
                  </a:cubicBezTo>
                  <a:cubicBezTo>
                    <a:pt x="1114" y="801"/>
                    <a:pt x="1113" y="800"/>
                    <a:pt x="1112" y="799"/>
                  </a:cubicBezTo>
                  <a:cubicBezTo>
                    <a:pt x="1111" y="798"/>
                    <a:pt x="1110" y="798"/>
                    <a:pt x="1110" y="797"/>
                  </a:cubicBezTo>
                  <a:cubicBezTo>
                    <a:pt x="1109" y="796"/>
                    <a:pt x="1108" y="795"/>
                    <a:pt x="1107" y="794"/>
                  </a:cubicBezTo>
                  <a:cubicBezTo>
                    <a:pt x="1107" y="793"/>
                    <a:pt x="1106" y="793"/>
                    <a:pt x="1105" y="792"/>
                  </a:cubicBezTo>
                  <a:cubicBezTo>
                    <a:pt x="1104" y="791"/>
                    <a:pt x="1104" y="790"/>
                    <a:pt x="1103" y="789"/>
                  </a:cubicBezTo>
                  <a:cubicBezTo>
                    <a:pt x="1103" y="788"/>
                    <a:pt x="1102" y="787"/>
                    <a:pt x="1101" y="786"/>
                  </a:cubicBezTo>
                  <a:cubicBezTo>
                    <a:pt x="1100" y="785"/>
                    <a:pt x="1099" y="783"/>
                    <a:pt x="1098" y="781"/>
                  </a:cubicBezTo>
                  <a:cubicBezTo>
                    <a:pt x="1099" y="781"/>
                    <a:pt x="1099" y="780"/>
                    <a:pt x="1099" y="779"/>
                  </a:cubicBezTo>
                  <a:cubicBezTo>
                    <a:pt x="1101" y="776"/>
                    <a:pt x="1103" y="772"/>
                    <a:pt x="1105" y="769"/>
                  </a:cubicBezTo>
                  <a:cubicBezTo>
                    <a:pt x="1106" y="765"/>
                    <a:pt x="1108" y="762"/>
                    <a:pt x="1110" y="759"/>
                  </a:cubicBezTo>
                  <a:cubicBezTo>
                    <a:pt x="1111" y="757"/>
                    <a:pt x="1112" y="756"/>
                    <a:pt x="1113" y="754"/>
                  </a:cubicBezTo>
                  <a:cubicBezTo>
                    <a:pt x="1114" y="753"/>
                    <a:pt x="1115" y="751"/>
                    <a:pt x="1115" y="750"/>
                  </a:cubicBezTo>
                  <a:cubicBezTo>
                    <a:pt x="1116" y="750"/>
                    <a:pt x="1116" y="750"/>
                    <a:pt x="1116" y="749"/>
                  </a:cubicBezTo>
                  <a:cubicBezTo>
                    <a:pt x="1116" y="749"/>
                    <a:pt x="1116" y="749"/>
                    <a:pt x="1116" y="749"/>
                  </a:cubicBezTo>
                  <a:cubicBezTo>
                    <a:pt x="1117" y="749"/>
                    <a:pt x="1117" y="749"/>
                    <a:pt x="1118" y="749"/>
                  </a:cubicBezTo>
                  <a:cubicBezTo>
                    <a:pt x="1118" y="748"/>
                    <a:pt x="1118" y="748"/>
                    <a:pt x="1118" y="748"/>
                  </a:cubicBezTo>
                  <a:cubicBezTo>
                    <a:pt x="1118" y="748"/>
                    <a:pt x="1119" y="748"/>
                    <a:pt x="1119" y="748"/>
                  </a:cubicBezTo>
                  <a:cubicBezTo>
                    <a:pt x="1119" y="748"/>
                    <a:pt x="1119" y="747"/>
                    <a:pt x="1119" y="747"/>
                  </a:cubicBezTo>
                  <a:cubicBezTo>
                    <a:pt x="1119" y="747"/>
                    <a:pt x="1120" y="746"/>
                    <a:pt x="1120" y="746"/>
                  </a:cubicBezTo>
                  <a:cubicBezTo>
                    <a:pt x="1121" y="745"/>
                    <a:pt x="1121" y="744"/>
                    <a:pt x="1122" y="744"/>
                  </a:cubicBezTo>
                  <a:cubicBezTo>
                    <a:pt x="1122" y="743"/>
                    <a:pt x="1122" y="743"/>
                    <a:pt x="1123" y="743"/>
                  </a:cubicBezTo>
                  <a:cubicBezTo>
                    <a:pt x="1123" y="743"/>
                    <a:pt x="1124" y="743"/>
                    <a:pt x="1124" y="744"/>
                  </a:cubicBezTo>
                  <a:cubicBezTo>
                    <a:pt x="1123" y="763"/>
                    <a:pt x="1116" y="788"/>
                    <a:pt x="1127" y="808"/>
                  </a:cubicBezTo>
                  <a:cubicBezTo>
                    <a:pt x="1128" y="809"/>
                    <a:pt x="1128" y="810"/>
                    <a:pt x="1129" y="810"/>
                  </a:cubicBezTo>
                  <a:cubicBezTo>
                    <a:pt x="1129" y="810"/>
                    <a:pt x="1129" y="810"/>
                    <a:pt x="1129" y="810"/>
                  </a:cubicBezTo>
                  <a:cubicBezTo>
                    <a:pt x="1127" y="809"/>
                    <a:pt x="1127" y="809"/>
                    <a:pt x="1127" y="809"/>
                  </a:cubicBezTo>
                  <a:cubicBezTo>
                    <a:pt x="1126" y="809"/>
                    <a:pt x="1126" y="809"/>
                    <a:pt x="1125" y="809"/>
                  </a:cubicBezTo>
                  <a:cubicBezTo>
                    <a:pt x="1124" y="808"/>
                    <a:pt x="1124" y="808"/>
                    <a:pt x="1124" y="808"/>
                  </a:cubicBezTo>
                  <a:cubicBezTo>
                    <a:pt x="1123" y="807"/>
                    <a:pt x="1121" y="806"/>
                    <a:pt x="1120" y="806"/>
                  </a:cubicBezTo>
                  <a:close/>
                  <a:moveTo>
                    <a:pt x="1298" y="889"/>
                  </a:moveTo>
                  <a:cubicBezTo>
                    <a:pt x="1303" y="890"/>
                    <a:pt x="1308" y="890"/>
                    <a:pt x="1314" y="891"/>
                  </a:cubicBezTo>
                  <a:cubicBezTo>
                    <a:pt x="1319" y="891"/>
                    <a:pt x="1325" y="891"/>
                    <a:pt x="1330" y="891"/>
                  </a:cubicBezTo>
                  <a:cubicBezTo>
                    <a:pt x="1332" y="890"/>
                    <a:pt x="1332" y="890"/>
                    <a:pt x="1332" y="890"/>
                  </a:cubicBezTo>
                  <a:cubicBezTo>
                    <a:pt x="1334" y="890"/>
                    <a:pt x="1334" y="890"/>
                    <a:pt x="1334" y="890"/>
                  </a:cubicBezTo>
                  <a:cubicBezTo>
                    <a:pt x="1335" y="890"/>
                    <a:pt x="1335" y="890"/>
                    <a:pt x="1335" y="890"/>
                  </a:cubicBezTo>
                  <a:cubicBezTo>
                    <a:pt x="1335" y="890"/>
                    <a:pt x="1335" y="890"/>
                    <a:pt x="1335" y="890"/>
                  </a:cubicBezTo>
                  <a:cubicBezTo>
                    <a:pt x="1335" y="890"/>
                    <a:pt x="1335" y="890"/>
                    <a:pt x="1335" y="890"/>
                  </a:cubicBezTo>
                  <a:cubicBezTo>
                    <a:pt x="1336" y="890"/>
                    <a:pt x="1336" y="890"/>
                    <a:pt x="1336" y="890"/>
                  </a:cubicBezTo>
                  <a:cubicBezTo>
                    <a:pt x="1337" y="890"/>
                    <a:pt x="1337" y="890"/>
                    <a:pt x="1337" y="890"/>
                  </a:cubicBezTo>
                  <a:cubicBezTo>
                    <a:pt x="1338" y="890"/>
                    <a:pt x="1338" y="890"/>
                    <a:pt x="1338" y="890"/>
                  </a:cubicBezTo>
                  <a:cubicBezTo>
                    <a:pt x="1338" y="890"/>
                    <a:pt x="1339" y="890"/>
                    <a:pt x="1339" y="890"/>
                  </a:cubicBezTo>
                  <a:cubicBezTo>
                    <a:pt x="1340" y="890"/>
                    <a:pt x="1340" y="890"/>
                    <a:pt x="1341" y="891"/>
                  </a:cubicBezTo>
                  <a:cubicBezTo>
                    <a:pt x="1341" y="891"/>
                    <a:pt x="1342" y="891"/>
                    <a:pt x="1342" y="891"/>
                  </a:cubicBezTo>
                  <a:cubicBezTo>
                    <a:pt x="1342" y="891"/>
                    <a:pt x="1343" y="891"/>
                    <a:pt x="1343" y="891"/>
                  </a:cubicBezTo>
                  <a:cubicBezTo>
                    <a:pt x="1344" y="892"/>
                    <a:pt x="1345" y="892"/>
                    <a:pt x="1345" y="892"/>
                  </a:cubicBezTo>
                  <a:cubicBezTo>
                    <a:pt x="1346" y="892"/>
                    <a:pt x="1347" y="893"/>
                    <a:pt x="1348" y="893"/>
                  </a:cubicBezTo>
                  <a:cubicBezTo>
                    <a:pt x="1348" y="893"/>
                    <a:pt x="1349" y="893"/>
                    <a:pt x="1349" y="893"/>
                  </a:cubicBezTo>
                  <a:cubicBezTo>
                    <a:pt x="1349" y="894"/>
                    <a:pt x="1350" y="894"/>
                    <a:pt x="1350" y="894"/>
                  </a:cubicBezTo>
                  <a:cubicBezTo>
                    <a:pt x="1351" y="894"/>
                    <a:pt x="1352" y="895"/>
                    <a:pt x="1353" y="895"/>
                  </a:cubicBezTo>
                  <a:cubicBezTo>
                    <a:pt x="1355" y="896"/>
                    <a:pt x="1356" y="897"/>
                    <a:pt x="1358" y="898"/>
                  </a:cubicBezTo>
                  <a:cubicBezTo>
                    <a:pt x="1360" y="899"/>
                    <a:pt x="1361" y="900"/>
                    <a:pt x="1363" y="901"/>
                  </a:cubicBezTo>
                  <a:cubicBezTo>
                    <a:pt x="1363" y="902"/>
                    <a:pt x="1363" y="902"/>
                    <a:pt x="1363" y="902"/>
                  </a:cubicBezTo>
                  <a:cubicBezTo>
                    <a:pt x="1363" y="902"/>
                    <a:pt x="1362" y="902"/>
                    <a:pt x="1362" y="902"/>
                  </a:cubicBezTo>
                  <a:cubicBezTo>
                    <a:pt x="1363" y="904"/>
                    <a:pt x="1364" y="904"/>
                    <a:pt x="1365" y="905"/>
                  </a:cubicBezTo>
                  <a:cubicBezTo>
                    <a:pt x="1362" y="905"/>
                    <a:pt x="1362" y="905"/>
                    <a:pt x="1362" y="905"/>
                  </a:cubicBezTo>
                  <a:cubicBezTo>
                    <a:pt x="1353" y="921"/>
                    <a:pt x="1363" y="928"/>
                    <a:pt x="1376" y="933"/>
                  </a:cubicBezTo>
                  <a:cubicBezTo>
                    <a:pt x="1365" y="942"/>
                    <a:pt x="1355" y="951"/>
                    <a:pt x="1341" y="959"/>
                  </a:cubicBezTo>
                  <a:cubicBezTo>
                    <a:pt x="1325" y="969"/>
                    <a:pt x="1306" y="971"/>
                    <a:pt x="1289" y="976"/>
                  </a:cubicBezTo>
                  <a:cubicBezTo>
                    <a:pt x="1272" y="980"/>
                    <a:pt x="1259" y="986"/>
                    <a:pt x="1241" y="988"/>
                  </a:cubicBezTo>
                  <a:cubicBezTo>
                    <a:pt x="1251" y="956"/>
                    <a:pt x="1251" y="931"/>
                    <a:pt x="1270" y="905"/>
                  </a:cubicBezTo>
                  <a:cubicBezTo>
                    <a:pt x="1275" y="899"/>
                    <a:pt x="1280" y="894"/>
                    <a:pt x="1286" y="889"/>
                  </a:cubicBezTo>
                  <a:cubicBezTo>
                    <a:pt x="1290" y="889"/>
                    <a:pt x="1294" y="889"/>
                    <a:pt x="1298" y="889"/>
                  </a:cubicBezTo>
                  <a:close/>
                  <a:moveTo>
                    <a:pt x="1448" y="743"/>
                  </a:moveTo>
                  <a:cubicBezTo>
                    <a:pt x="1449" y="742"/>
                    <a:pt x="1449" y="742"/>
                    <a:pt x="1449" y="742"/>
                  </a:cubicBezTo>
                  <a:cubicBezTo>
                    <a:pt x="1449" y="742"/>
                    <a:pt x="1449" y="742"/>
                    <a:pt x="1449" y="742"/>
                  </a:cubicBezTo>
                  <a:cubicBezTo>
                    <a:pt x="1449" y="742"/>
                    <a:pt x="1449" y="742"/>
                    <a:pt x="1449" y="742"/>
                  </a:cubicBezTo>
                  <a:cubicBezTo>
                    <a:pt x="1450" y="741"/>
                    <a:pt x="1450" y="741"/>
                    <a:pt x="1450" y="741"/>
                  </a:cubicBezTo>
                  <a:cubicBezTo>
                    <a:pt x="1450" y="741"/>
                    <a:pt x="1451" y="740"/>
                    <a:pt x="1451" y="740"/>
                  </a:cubicBezTo>
                  <a:cubicBezTo>
                    <a:pt x="1452" y="739"/>
                    <a:pt x="1452" y="739"/>
                    <a:pt x="1452" y="739"/>
                  </a:cubicBezTo>
                  <a:cubicBezTo>
                    <a:pt x="1454" y="738"/>
                    <a:pt x="1455" y="736"/>
                    <a:pt x="1457" y="735"/>
                  </a:cubicBezTo>
                  <a:cubicBezTo>
                    <a:pt x="1454" y="738"/>
                    <a:pt x="1451" y="740"/>
                    <a:pt x="1448" y="743"/>
                  </a:cubicBezTo>
                  <a:close/>
                  <a:moveTo>
                    <a:pt x="1519" y="662"/>
                  </a:moveTo>
                  <a:cubicBezTo>
                    <a:pt x="1518" y="662"/>
                    <a:pt x="1518" y="663"/>
                    <a:pt x="1518" y="664"/>
                  </a:cubicBezTo>
                  <a:cubicBezTo>
                    <a:pt x="1518" y="664"/>
                    <a:pt x="1518" y="665"/>
                    <a:pt x="1518" y="665"/>
                  </a:cubicBezTo>
                  <a:cubicBezTo>
                    <a:pt x="1518" y="666"/>
                    <a:pt x="1518" y="667"/>
                    <a:pt x="1517" y="667"/>
                  </a:cubicBezTo>
                  <a:cubicBezTo>
                    <a:pt x="1517" y="667"/>
                    <a:pt x="1517" y="668"/>
                    <a:pt x="1517" y="668"/>
                  </a:cubicBezTo>
                  <a:cubicBezTo>
                    <a:pt x="1517" y="668"/>
                    <a:pt x="1517" y="669"/>
                    <a:pt x="1517" y="669"/>
                  </a:cubicBezTo>
                  <a:cubicBezTo>
                    <a:pt x="1517" y="669"/>
                    <a:pt x="1517" y="670"/>
                    <a:pt x="1517" y="670"/>
                  </a:cubicBezTo>
                  <a:cubicBezTo>
                    <a:pt x="1517" y="671"/>
                    <a:pt x="1517" y="671"/>
                    <a:pt x="1517" y="671"/>
                  </a:cubicBezTo>
                  <a:cubicBezTo>
                    <a:pt x="1516" y="672"/>
                    <a:pt x="1515" y="673"/>
                    <a:pt x="1513" y="674"/>
                  </a:cubicBezTo>
                  <a:cubicBezTo>
                    <a:pt x="1510" y="677"/>
                    <a:pt x="1507" y="681"/>
                    <a:pt x="1505" y="685"/>
                  </a:cubicBezTo>
                  <a:cubicBezTo>
                    <a:pt x="1503" y="688"/>
                    <a:pt x="1501" y="692"/>
                    <a:pt x="1499" y="696"/>
                  </a:cubicBezTo>
                  <a:cubicBezTo>
                    <a:pt x="1497" y="700"/>
                    <a:pt x="1495" y="704"/>
                    <a:pt x="1493" y="708"/>
                  </a:cubicBezTo>
                  <a:cubicBezTo>
                    <a:pt x="1492" y="710"/>
                    <a:pt x="1490" y="711"/>
                    <a:pt x="1489" y="713"/>
                  </a:cubicBezTo>
                  <a:cubicBezTo>
                    <a:pt x="1489" y="713"/>
                    <a:pt x="1488" y="714"/>
                    <a:pt x="1488" y="714"/>
                  </a:cubicBezTo>
                  <a:cubicBezTo>
                    <a:pt x="1487" y="715"/>
                    <a:pt x="1487" y="715"/>
                    <a:pt x="1487" y="715"/>
                  </a:cubicBezTo>
                  <a:cubicBezTo>
                    <a:pt x="1487" y="715"/>
                    <a:pt x="1487" y="715"/>
                    <a:pt x="1487" y="715"/>
                  </a:cubicBezTo>
                  <a:cubicBezTo>
                    <a:pt x="1487" y="715"/>
                    <a:pt x="1487" y="715"/>
                    <a:pt x="1487" y="715"/>
                  </a:cubicBezTo>
                  <a:cubicBezTo>
                    <a:pt x="1486" y="716"/>
                    <a:pt x="1485" y="717"/>
                    <a:pt x="1484" y="717"/>
                  </a:cubicBezTo>
                  <a:cubicBezTo>
                    <a:pt x="1481" y="720"/>
                    <a:pt x="1477" y="722"/>
                    <a:pt x="1473" y="724"/>
                  </a:cubicBezTo>
                  <a:cubicBezTo>
                    <a:pt x="1469" y="726"/>
                    <a:pt x="1465" y="727"/>
                    <a:pt x="1461" y="729"/>
                  </a:cubicBezTo>
                  <a:cubicBezTo>
                    <a:pt x="1457" y="731"/>
                    <a:pt x="1453" y="733"/>
                    <a:pt x="1450" y="736"/>
                  </a:cubicBezTo>
                  <a:cubicBezTo>
                    <a:pt x="1450" y="735"/>
                    <a:pt x="1451" y="735"/>
                    <a:pt x="1451" y="734"/>
                  </a:cubicBezTo>
                  <a:cubicBezTo>
                    <a:pt x="1452" y="733"/>
                    <a:pt x="1452" y="733"/>
                    <a:pt x="1452" y="732"/>
                  </a:cubicBezTo>
                  <a:cubicBezTo>
                    <a:pt x="1453" y="731"/>
                    <a:pt x="1453" y="731"/>
                    <a:pt x="1453" y="731"/>
                  </a:cubicBezTo>
                  <a:cubicBezTo>
                    <a:pt x="1453" y="730"/>
                    <a:pt x="1453" y="730"/>
                    <a:pt x="1453" y="729"/>
                  </a:cubicBezTo>
                  <a:cubicBezTo>
                    <a:pt x="1454" y="725"/>
                    <a:pt x="1455" y="721"/>
                    <a:pt x="1455" y="716"/>
                  </a:cubicBezTo>
                  <a:cubicBezTo>
                    <a:pt x="1455" y="715"/>
                    <a:pt x="1455" y="715"/>
                    <a:pt x="1455" y="714"/>
                  </a:cubicBezTo>
                  <a:cubicBezTo>
                    <a:pt x="1455" y="713"/>
                    <a:pt x="1455" y="713"/>
                    <a:pt x="1455" y="712"/>
                  </a:cubicBezTo>
                  <a:cubicBezTo>
                    <a:pt x="1455" y="711"/>
                    <a:pt x="1455" y="709"/>
                    <a:pt x="1455" y="708"/>
                  </a:cubicBezTo>
                  <a:cubicBezTo>
                    <a:pt x="1454" y="706"/>
                    <a:pt x="1454" y="703"/>
                    <a:pt x="1454" y="701"/>
                  </a:cubicBezTo>
                  <a:cubicBezTo>
                    <a:pt x="1454" y="698"/>
                    <a:pt x="1454" y="695"/>
                    <a:pt x="1454" y="693"/>
                  </a:cubicBezTo>
                  <a:cubicBezTo>
                    <a:pt x="1454" y="692"/>
                    <a:pt x="1454" y="691"/>
                    <a:pt x="1454" y="690"/>
                  </a:cubicBezTo>
                  <a:cubicBezTo>
                    <a:pt x="1454" y="690"/>
                    <a:pt x="1454" y="690"/>
                    <a:pt x="1454" y="690"/>
                  </a:cubicBezTo>
                  <a:cubicBezTo>
                    <a:pt x="1454" y="690"/>
                    <a:pt x="1454" y="690"/>
                    <a:pt x="1454" y="690"/>
                  </a:cubicBezTo>
                  <a:cubicBezTo>
                    <a:pt x="1454" y="688"/>
                    <a:pt x="1454" y="687"/>
                    <a:pt x="1454" y="686"/>
                  </a:cubicBezTo>
                  <a:cubicBezTo>
                    <a:pt x="1455" y="681"/>
                    <a:pt x="1456" y="677"/>
                    <a:pt x="1458" y="673"/>
                  </a:cubicBezTo>
                  <a:cubicBezTo>
                    <a:pt x="1458" y="673"/>
                    <a:pt x="1458" y="672"/>
                    <a:pt x="1458" y="672"/>
                  </a:cubicBezTo>
                  <a:cubicBezTo>
                    <a:pt x="1458" y="672"/>
                    <a:pt x="1458" y="671"/>
                    <a:pt x="1459" y="671"/>
                  </a:cubicBezTo>
                  <a:cubicBezTo>
                    <a:pt x="1459" y="670"/>
                    <a:pt x="1459" y="669"/>
                    <a:pt x="1459" y="668"/>
                  </a:cubicBezTo>
                  <a:cubicBezTo>
                    <a:pt x="1460" y="668"/>
                    <a:pt x="1460" y="667"/>
                    <a:pt x="1460" y="666"/>
                  </a:cubicBezTo>
                  <a:cubicBezTo>
                    <a:pt x="1460" y="667"/>
                    <a:pt x="1460" y="667"/>
                    <a:pt x="1460" y="667"/>
                  </a:cubicBezTo>
                  <a:cubicBezTo>
                    <a:pt x="1460" y="667"/>
                    <a:pt x="1460" y="667"/>
                    <a:pt x="1461" y="666"/>
                  </a:cubicBezTo>
                  <a:cubicBezTo>
                    <a:pt x="1461" y="665"/>
                    <a:pt x="1461" y="665"/>
                    <a:pt x="1462" y="664"/>
                  </a:cubicBezTo>
                  <a:cubicBezTo>
                    <a:pt x="1462" y="664"/>
                    <a:pt x="1462" y="663"/>
                    <a:pt x="1462" y="663"/>
                  </a:cubicBezTo>
                  <a:cubicBezTo>
                    <a:pt x="1462" y="663"/>
                    <a:pt x="1462" y="662"/>
                    <a:pt x="1462" y="662"/>
                  </a:cubicBezTo>
                  <a:cubicBezTo>
                    <a:pt x="1462" y="662"/>
                    <a:pt x="1462" y="662"/>
                    <a:pt x="1462" y="662"/>
                  </a:cubicBezTo>
                  <a:cubicBezTo>
                    <a:pt x="1463" y="661"/>
                    <a:pt x="1463" y="660"/>
                    <a:pt x="1463" y="659"/>
                  </a:cubicBezTo>
                  <a:cubicBezTo>
                    <a:pt x="1463" y="657"/>
                    <a:pt x="1463" y="656"/>
                    <a:pt x="1463" y="655"/>
                  </a:cubicBezTo>
                  <a:cubicBezTo>
                    <a:pt x="1463" y="654"/>
                    <a:pt x="1464" y="653"/>
                    <a:pt x="1464" y="651"/>
                  </a:cubicBezTo>
                  <a:cubicBezTo>
                    <a:pt x="1464" y="650"/>
                    <a:pt x="1464" y="649"/>
                    <a:pt x="1464" y="648"/>
                  </a:cubicBezTo>
                  <a:cubicBezTo>
                    <a:pt x="1464" y="647"/>
                    <a:pt x="1464" y="646"/>
                    <a:pt x="1464" y="645"/>
                  </a:cubicBezTo>
                  <a:cubicBezTo>
                    <a:pt x="1472" y="638"/>
                    <a:pt x="1470" y="629"/>
                    <a:pt x="1465" y="621"/>
                  </a:cubicBezTo>
                  <a:cubicBezTo>
                    <a:pt x="1485" y="623"/>
                    <a:pt x="1504" y="628"/>
                    <a:pt x="1522" y="635"/>
                  </a:cubicBezTo>
                  <a:cubicBezTo>
                    <a:pt x="1518" y="640"/>
                    <a:pt x="1518" y="645"/>
                    <a:pt x="1523" y="650"/>
                  </a:cubicBezTo>
                  <a:cubicBezTo>
                    <a:pt x="1523" y="650"/>
                    <a:pt x="1522" y="651"/>
                    <a:pt x="1522" y="651"/>
                  </a:cubicBezTo>
                  <a:cubicBezTo>
                    <a:pt x="1522" y="653"/>
                    <a:pt x="1521" y="654"/>
                    <a:pt x="1521" y="655"/>
                  </a:cubicBezTo>
                  <a:cubicBezTo>
                    <a:pt x="1520" y="657"/>
                    <a:pt x="1520" y="658"/>
                    <a:pt x="1519" y="659"/>
                  </a:cubicBezTo>
                  <a:cubicBezTo>
                    <a:pt x="1519" y="660"/>
                    <a:pt x="1519" y="661"/>
                    <a:pt x="1519" y="662"/>
                  </a:cubicBezTo>
                  <a:close/>
                  <a:moveTo>
                    <a:pt x="1548" y="662"/>
                  </a:moveTo>
                  <a:cubicBezTo>
                    <a:pt x="1548" y="662"/>
                    <a:pt x="1548" y="662"/>
                    <a:pt x="1548" y="662"/>
                  </a:cubicBezTo>
                  <a:cubicBezTo>
                    <a:pt x="1544" y="663"/>
                    <a:pt x="1540" y="664"/>
                    <a:pt x="1536" y="665"/>
                  </a:cubicBezTo>
                  <a:cubicBezTo>
                    <a:pt x="1532" y="665"/>
                    <a:pt x="1528" y="667"/>
                    <a:pt x="1524" y="668"/>
                  </a:cubicBezTo>
                  <a:cubicBezTo>
                    <a:pt x="1523" y="668"/>
                    <a:pt x="1522" y="669"/>
                    <a:pt x="1521" y="669"/>
                  </a:cubicBezTo>
                  <a:cubicBezTo>
                    <a:pt x="1521" y="670"/>
                    <a:pt x="1520" y="670"/>
                    <a:pt x="1520" y="670"/>
                  </a:cubicBezTo>
                  <a:cubicBezTo>
                    <a:pt x="1519" y="670"/>
                    <a:pt x="1519" y="670"/>
                    <a:pt x="1519" y="670"/>
                  </a:cubicBezTo>
                  <a:cubicBezTo>
                    <a:pt x="1519" y="670"/>
                    <a:pt x="1519" y="670"/>
                    <a:pt x="1519" y="670"/>
                  </a:cubicBezTo>
                  <a:cubicBezTo>
                    <a:pt x="1519" y="670"/>
                    <a:pt x="1520" y="670"/>
                    <a:pt x="1520" y="669"/>
                  </a:cubicBezTo>
                  <a:cubicBezTo>
                    <a:pt x="1520" y="669"/>
                    <a:pt x="1520" y="669"/>
                    <a:pt x="1520" y="668"/>
                  </a:cubicBezTo>
                  <a:cubicBezTo>
                    <a:pt x="1520" y="668"/>
                    <a:pt x="1520" y="668"/>
                    <a:pt x="1520" y="668"/>
                  </a:cubicBezTo>
                  <a:cubicBezTo>
                    <a:pt x="1520" y="667"/>
                    <a:pt x="1520" y="666"/>
                    <a:pt x="1520" y="666"/>
                  </a:cubicBezTo>
                  <a:cubicBezTo>
                    <a:pt x="1520" y="665"/>
                    <a:pt x="1520" y="665"/>
                    <a:pt x="1521" y="664"/>
                  </a:cubicBezTo>
                  <a:cubicBezTo>
                    <a:pt x="1521" y="663"/>
                    <a:pt x="1521" y="663"/>
                    <a:pt x="1521" y="662"/>
                  </a:cubicBezTo>
                  <a:cubicBezTo>
                    <a:pt x="1521" y="662"/>
                    <a:pt x="1521" y="661"/>
                    <a:pt x="1522" y="660"/>
                  </a:cubicBezTo>
                  <a:cubicBezTo>
                    <a:pt x="1522" y="659"/>
                    <a:pt x="1522" y="658"/>
                    <a:pt x="1523" y="656"/>
                  </a:cubicBezTo>
                  <a:cubicBezTo>
                    <a:pt x="1523" y="655"/>
                    <a:pt x="1524" y="654"/>
                    <a:pt x="1525" y="652"/>
                  </a:cubicBezTo>
                  <a:cubicBezTo>
                    <a:pt x="1525" y="651"/>
                    <a:pt x="1526" y="650"/>
                    <a:pt x="1527" y="648"/>
                  </a:cubicBezTo>
                  <a:cubicBezTo>
                    <a:pt x="1527" y="648"/>
                    <a:pt x="1527" y="648"/>
                    <a:pt x="1527" y="648"/>
                  </a:cubicBezTo>
                  <a:cubicBezTo>
                    <a:pt x="1526" y="649"/>
                    <a:pt x="1526" y="650"/>
                    <a:pt x="1526" y="651"/>
                  </a:cubicBezTo>
                  <a:cubicBezTo>
                    <a:pt x="1534" y="654"/>
                    <a:pt x="1540" y="651"/>
                    <a:pt x="1544" y="646"/>
                  </a:cubicBezTo>
                  <a:cubicBezTo>
                    <a:pt x="1548" y="648"/>
                    <a:pt x="1552" y="650"/>
                    <a:pt x="1555" y="652"/>
                  </a:cubicBezTo>
                  <a:cubicBezTo>
                    <a:pt x="1555" y="653"/>
                    <a:pt x="1555" y="653"/>
                    <a:pt x="1555" y="653"/>
                  </a:cubicBezTo>
                  <a:cubicBezTo>
                    <a:pt x="1555" y="654"/>
                    <a:pt x="1554" y="654"/>
                    <a:pt x="1554" y="655"/>
                  </a:cubicBezTo>
                  <a:cubicBezTo>
                    <a:pt x="1553" y="656"/>
                    <a:pt x="1553" y="657"/>
                    <a:pt x="1552" y="658"/>
                  </a:cubicBezTo>
                  <a:cubicBezTo>
                    <a:pt x="1552" y="658"/>
                    <a:pt x="1551" y="659"/>
                    <a:pt x="1551" y="660"/>
                  </a:cubicBezTo>
                  <a:cubicBezTo>
                    <a:pt x="1550" y="660"/>
                    <a:pt x="1550" y="660"/>
                    <a:pt x="1550" y="660"/>
                  </a:cubicBezTo>
                  <a:cubicBezTo>
                    <a:pt x="1550" y="661"/>
                    <a:pt x="1549" y="661"/>
                    <a:pt x="1549" y="661"/>
                  </a:cubicBezTo>
                  <a:cubicBezTo>
                    <a:pt x="1549" y="662"/>
                    <a:pt x="1548" y="662"/>
                    <a:pt x="1548" y="662"/>
                  </a:cubicBezTo>
                  <a:close/>
                  <a:moveTo>
                    <a:pt x="1567" y="661"/>
                  </a:moveTo>
                  <a:cubicBezTo>
                    <a:pt x="1566" y="661"/>
                    <a:pt x="1564" y="661"/>
                    <a:pt x="1562" y="661"/>
                  </a:cubicBezTo>
                  <a:cubicBezTo>
                    <a:pt x="1561" y="661"/>
                    <a:pt x="1559" y="661"/>
                    <a:pt x="1557" y="661"/>
                  </a:cubicBezTo>
                  <a:cubicBezTo>
                    <a:pt x="1555" y="662"/>
                    <a:pt x="1552" y="662"/>
                    <a:pt x="1549" y="662"/>
                  </a:cubicBezTo>
                  <a:cubicBezTo>
                    <a:pt x="1549" y="662"/>
                    <a:pt x="1550" y="662"/>
                    <a:pt x="1550" y="662"/>
                  </a:cubicBezTo>
                  <a:cubicBezTo>
                    <a:pt x="1551" y="661"/>
                    <a:pt x="1552" y="660"/>
                    <a:pt x="1553" y="659"/>
                  </a:cubicBezTo>
                  <a:cubicBezTo>
                    <a:pt x="1554" y="658"/>
                    <a:pt x="1555" y="657"/>
                    <a:pt x="1555" y="657"/>
                  </a:cubicBezTo>
                  <a:cubicBezTo>
                    <a:pt x="1556" y="656"/>
                    <a:pt x="1556" y="656"/>
                    <a:pt x="1556" y="655"/>
                  </a:cubicBezTo>
                  <a:cubicBezTo>
                    <a:pt x="1557" y="655"/>
                    <a:pt x="1557" y="654"/>
                    <a:pt x="1557" y="654"/>
                  </a:cubicBezTo>
                  <a:cubicBezTo>
                    <a:pt x="1557" y="654"/>
                    <a:pt x="1557" y="654"/>
                    <a:pt x="1557" y="654"/>
                  </a:cubicBezTo>
                  <a:cubicBezTo>
                    <a:pt x="1561" y="656"/>
                    <a:pt x="1565" y="659"/>
                    <a:pt x="1569" y="662"/>
                  </a:cubicBezTo>
                  <a:cubicBezTo>
                    <a:pt x="1568" y="661"/>
                    <a:pt x="1568" y="661"/>
                    <a:pt x="1567" y="661"/>
                  </a:cubicBezTo>
                  <a:close/>
                  <a:moveTo>
                    <a:pt x="1520" y="553"/>
                  </a:moveTo>
                  <a:cubicBezTo>
                    <a:pt x="1523" y="552"/>
                    <a:pt x="1543" y="552"/>
                    <a:pt x="1563" y="555"/>
                  </a:cubicBezTo>
                  <a:cubicBezTo>
                    <a:pt x="1561" y="562"/>
                    <a:pt x="1563" y="571"/>
                    <a:pt x="1570" y="577"/>
                  </a:cubicBezTo>
                  <a:cubicBezTo>
                    <a:pt x="1571" y="577"/>
                    <a:pt x="1571" y="577"/>
                    <a:pt x="1571" y="577"/>
                  </a:cubicBezTo>
                  <a:cubicBezTo>
                    <a:pt x="1571" y="577"/>
                    <a:pt x="1571" y="578"/>
                    <a:pt x="1571" y="578"/>
                  </a:cubicBezTo>
                  <a:cubicBezTo>
                    <a:pt x="1572" y="580"/>
                    <a:pt x="1572" y="582"/>
                    <a:pt x="1573" y="583"/>
                  </a:cubicBezTo>
                  <a:cubicBezTo>
                    <a:pt x="1573" y="584"/>
                    <a:pt x="1573" y="585"/>
                    <a:pt x="1574" y="586"/>
                  </a:cubicBezTo>
                  <a:cubicBezTo>
                    <a:pt x="1574" y="586"/>
                    <a:pt x="1574" y="587"/>
                    <a:pt x="1574" y="587"/>
                  </a:cubicBezTo>
                  <a:cubicBezTo>
                    <a:pt x="1574" y="587"/>
                    <a:pt x="1575" y="588"/>
                    <a:pt x="1575" y="588"/>
                  </a:cubicBezTo>
                  <a:cubicBezTo>
                    <a:pt x="1575" y="589"/>
                    <a:pt x="1575" y="590"/>
                    <a:pt x="1576" y="590"/>
                  </a:cubicBezTo>
                  <a:cubicBezTo>
                    <a:pt x="1576" y="591"/>
                    <a:pt x="1576" y="592"/>
                    <a:pt x="1577" y="592"/>
                  </a:cubicBezTo>
                  <a:cubicBezTo>
                    <a:pt x="1577" y="593"/>
                    <a:pt x="1577" y="593"/>
                    <a:pt x="1577" y="593"/>
                  </a:cubicBezTo>
                  <a:cubicBezTo>
                    <a:pt x="1577" y="593"/>
                    <a:pt x="1578" y="594"/>
                    <a:pt x="1578" y="594"/>
                  </a:cubicBezTo>
                  <a:cubicBezTo>
                    <a:pt x="1578" y="594"/>
                    <a:pt x="1579" y="595"/>
                    <a:pt x="1579" y="595"/>
                  </a:cubicBezTo>
                  <a:cubicBezTo>
                    <a:pt x="1580" y="596"/>
                    <a:pt x="1580" y="596"/>
                    <a:pt x="1580" y="596"/>
                  </a:cubicBezTo>
                  <a:cubicBezTo>
                    <a:pt x="1581" y="597"/>
                    <a:pt x="1581" y="597"/>
                    <a:pt x="1581" y="597"/>
                  </a:cubicBezTo>
                  <a:cubicBezTo>
                    <a:pt x="1582" y="598"/>
                    <a:pt x="1582" y="598"/>
                    <a:pt x="1582" y="598"/>
                  </a:cubicBezTo>
                  <a:cubicBezTo>
                    <a:pt x="1582" y="598"/>
                    <a:pt x="1582" y="598"/>
                    <a:pt x="1582" y="598"/>
                  </a:cubicBezTo>
                  <a:cubicBezTo>
                    <a:pt x="1582" y="599"/>
                    <a:pt x="1581" y="599"/>
                    <a:pt x="1581" y="599"/>
                  </a:cubicBezTo>
                  <a:cubicBezTo>
                    <a:pt x="1580" y="600"/>
                    <a:pt x="1580" y="600"/>
                    <a:pt x="1580" y="600"/>
                  </a:cubicBezTo>
                  <a:cubicBezTo>
                    <a:pt x="1580" y="600"/>
                    <a:pt x="1579" y="600"/>
                    <a:pt x="1579" y="601"/>
                  </a:cubicBezTo>
                  <a:cubicBezTo>
                    <a:pt x="1577" y="603"/>
                    <a:pt x="1576" y="605"/>
                    <a:pt x="1575" y="608"/>
                  </a:cubicBezTo>
                  <a:cubicBezTo>
                    <a:pt x="1574" y="610"/>
                    <a:pt x="1573" y="613"/>
                    <a:pt x="1572" y="615"/>
                  </a:cubicBezTo>
                  <a:cubicBezTo>
                    <a:pt x="1570" y="618"/>
                    <a:pt x="1569" y="621"/>
                    <a:pt x="1568" y="624"/>
                  </a:cubicBezTo>
                  <a:cubicBezTo>
                    <a:pt x="1566" y="629"/>
                    <a:pt x="1564" y="634"/>
                    <a:pt x="1562" y="639"/>
                  </a:cubicBezTo>
                  <a:cubicBezTo>
                    <a:pt x="1561" y="641"/>
                    <a:pt x="1560" y="643"/>
                    <a:pt x="1559" y="645"/>
                  </a:cubicBezTo>
                  <a:cubicBezTo>
                    <a:pt x="1556" y="642"/>
                    <a:pt x="1552" y="638"/>
                    <a:pt x="1548" y="635"/>
                  </a:cubicBezTo>
                  <a:cubicBezTo>
                    <a:pt x="1550" y="627"/>
                    <a:pt x="1550" y="618"/>
                    <a:pt x="1549" y="612"/>
                  </a:cubicBezTo>
                  <a:cubicBezTo>
                    <a:pt x="1547" y="615"/>
                    <a:pt x="1539" y="620"/>
                    <a:pt x="1532" y="625"/>
                  </a:cubicBezTo>
                  <a:cubicBezTo>
                    <a:pt x="1530" y="624"/>
                    <a:pt x="1527" y="623"/>
                    <a:pt x="1525" y="622"/>
                  </a:cubicBezTo>
                  <a:cubicBezTo>
                    <a:pt x="1491" y="609"/>
                    <a:pt x="1477" y="607"/>
                    <a:pt x="1444" y="599"/>
                  </a:cubicBezTo>
                  <a:cubicBezTo>
                    <a:pt x="1476" y="580"/>
                    <a:pt x="1486" y="568"/>
                    <a:pt x="1520" y="553"/>
                  </a:cubicBezTo>
                  <a:close/>
                  <a:moveTo>
                    <a:pt x="1452" y="619"/>
                  </a:moveTo>
                  <a:cubicBezTo>
                    <a:pt x="1452" y="619"/>
                    <a:pt x="1452" y="619"/>
                    <a:pt x="1452" y="619"/>
                  </a:cubicBezTo>
                  <a:cubicBezTo>
                    <a:pt x="1452" y="620"/>
                    <a:pt x="1452" y="622"/>
                    <a:pt x="1452" y="623"/>
                  </a:cubicBezTo>
                  <a:cubicBezTo>
                    <a:pt x="1452" y="630"/>
                    <a:pt x="1449" y="642"/>
                    <a:pt x="1460" y="641"/>
                  </a:cubicBezTo>
                  <a:cubicBezTo>
                    <a:pt x="1459" y="642"/>
                    <a:pt x="1459" y="642"/>
                    <a:pt x="1459" y="642"/>
                  </a:cubicBezTo>
                  <a:cubicBezTo>
                    <a:pt x="1460" y="643"/>
                    <a:pt x="1461" y="645"/>
                    <a:pt x="1461" y="647"/>
                  </a:cubicBezTo>
                  <a:cubicBezTo>
                    <a:pt x="1462" y="647"/>
                    <a:pt x="1462" y="646"/>
                    <a:pt x="1462" y="646"/>
                  </a:cubicBezTo>
                  <a:cubicBezTo>
                    <a:pt x="1462" y="647"/>
                    <a:pt x="1462" y="647"/>
                    <a:pt x="1462" y="648"/>
                  </a:cubicBezTo>
                  <a:cubicBezTo>
                    <a:pt x="1462" y="649"/>
                    <a:pt x="1462" y="650"/>
                    <a:pt x="1462" y="651"/>
                  </a:cubicBezTo>
                  <a:cubicBezTo>
                    <a:pt x="1462" y="653"/>
                    <a:pt x="1461" y="654"/>
                    <a:pt x="1461" y="655"/>
                  </a:cubicBezTo>
                  <a:cubicBezTo>
                    <a:pt x="1461" y="656"/>
                    <a:pt x="1461" y="657"/>
                    <a:pt x="1461" y="658"/>
                  </a:cubicBezTo>
                  <a:cubicBezTo>
                    <a:pt x="1461" y="659"/>
                    <a:pt x="1461" y="660"/>
                    <a:pt x="1460" y="661"/>
                  </a:cubicBezTo>
                  <a:cubicBezTo>
                    <a:pt x="1460" y="661"/>
                    <a:pt x="1460" y="662"/>
                    <a:pt x="1460" y="662"/>
                  </a:cubicBezTo>
                  <a:cubicBezTo>
                    <a:pt x="1460" y="662"/>
                    <a:pt x="1460" y="662"/>
                    <a:pt x="1460" y="662"/>
                  </a:cubicBezTo>
                  <a:cubicBezTo>
                    <a:pt x="1460" y="663"/>
                    <a:pt x="1460" y="663"/>
                    <a:pt x="1460" y="663"/>
                  </a:cubicBezTo>
                  <a:cubicBezTo>
                    <a:pt x="1460" y="664"/>
                    <a:pt x="1460" y="664"/>
                    <a:pt x="1460" y="664"/>
                  </a:cubicBezTo>
                  <a:cubicBezTo>
                    <a:pt x="1459" y="665"/>
                    <a:pt x="1458" y="666"/>
                    <a:pt x="1458" y="668"/>
                  </a:cubicBezTo>
                  <a:cubicBezTo>
                    <a:pt x="1457" y="668"/>
                    <a:pt x="1457" y="669"/>
                    <a:pt x="1457" y="670"/>
                  </a:cubicBezTo>
                  <a:cubicBezTo>
                    <a:pt x="1456" y="670"/>
                    <a:pt x="1456" y="671"/>
                    <a:pt x="1456" y="671"/>
                  </a:cubicBezTo>
                  <a:cubicBezTo>
                    <a:pt x="1456" y="672"/>
                    <a:pt x="1456" y="672"/>
                    <a:pt x="1455" y="672"/>
                  </a:cubicBezTo>
                  <a:cubicBezTo>
                    <a:pt x="1454" y="676"/>
                    <a:pt x="1453" y="680"/>
                    <a:pt x="1452" y="685"/>
                  </a:cubicBezTo>
                  <a:cubicBezTo>
                    <a:pt x="1452" y="685"/>
                    <a:pt x="1452" y="685"/>
                    <a:pt x="1452" y="685"/>
                  </a:cubicBezTo>
                  <a:cubicBezTo>
                    <a:pt x="1452" y="685"/>
                    <a:pt x="1452" y="684"/>
                    <a:pt x="1452" y="684"/>
                  </a:cubicBezTo>
                  <a:cubicBezTo>
                    <a:pt x="1451" y="684"/>
                    <a:pt x="1451" y="684"/>
                    <a:pt x="1451" y="683"/>
                  </a:cubicBezTo>
                  <a:cubicBezTo>
                    <a:pt x="1451" y="683"/>
                    <a:pt x="1451" y="683"/>
                    <a:pt x="1450" y="683"/>
                  </a:cubicBezTo>
                  <a:cubicBezTo>
                    <a:pt x="1448" y="681"/>
                    <a:pt x="1446" y="679"/>
                    <a:pt x="1443" y="678"/>
                  </a:cubicBezTo>
                  <a:cubicBezTo>
                    <a:pt x="1441" y="677"/>
                    <a:pt x="1439" y="675"/>
                    <a:pt x="1436" y="674"/>
                  </a:cubicBezTo>
                  <a:cubicBezTo>
                    <a:pt x="1437" y="674"/>
                    <a:pt x="1437" y="674"/>
                    <a:pt x="1437" y="673"/>
                  </a:cubicBezTo>
                  <a:cubicBezTo>
                    <a:pt x="1437" y="671"/>
                    <a:pt x="1437" y="671"/>
                    <a:pt x="1437" y="671"/>
                  </a:cubicBezTo>
                  <a:cubicBezTo>
                    <a:pt x="1440" y="659"/>
                    <a:pt x="1430" y="647"/>
                    <a:pt x="1417" y="649"/>
                  </a:cubicBezTo>
                  <a:cubicBezTo>
                    <a:pt x="1420" y="659"/>
                    <a:pt x="1420" y="677"/>
                    <a:pt x="1434" y="674"/>
                  </a:cubicBezTo>
                  <a:cubicBezTo>
                    <a:pt x="1434" y="675"/>
                    <a:pt x="1434" y="675"/>
                    <a:pt x="1434" y="675"/>
                  </a:cubicBezTo>
                  <a:cubicBezTo>
                    <a:pt x="1437" y="677"/>
                    <a:pt x="1440" y="678"/>
                    <a:pt x="1442" y="680"/>
                  </a:cubicBezTo>
                  <a:cubicBezTo>
                    <a:pt x="1445" y="681"/>
                    <a:pt x="1447" y="683"/>
                    <a:pt x="1449" y="684"/>
                  </a:cubicBezTo>
                  <a:cubicBezTo>
                    <a:pt x="1449" y="684"/>
                    <a:pt x="1449" y="685"/>
                    <a:pt x="1449" y="685"/>
                  </a:cubicBezTo>
                  <a:cubicBezTo>
                    <a:pt x="1450" y="685"/>
                    <a:pt x="1450" y="685"/>
                    <a:pt x="1450" y="685"/>
                  </a:cubicBezTo>
                  <a:cubicBezTo>
                    <a:pt x="1450" y="686"/>
                    <a:pt x="1450" y="686"/>
                    <a:pt x="1451" y="686"/>
                  </a:cubicBezTo>
                  <a:cubicBezTo>
                    <a:pt x="1451" y="686"/>
                    <a:pt x="1451" y="686"/>
                    <a:pt x="1451" y="686"/>
                  </a:cubicBezTo>
                  <a:cubicBezTo>
                    <a:pt x="1451" y="687"/>
                    <a:pt x="1452" y="687"/>
                    <a:pt x="1452" y="687"/>
                  </a:cubicBezTo>
                  <a:cubicBezTo>
                    <a:pt x="1452" y="689"/>
                    <a:pt x="1451" y="691"/>
                    <a:pt x="1451" y="693"/>
                  </a:cubicBezTo>
                  <a:cubicBezTo>
                    <a:pt x="1451" y="696"/>
                    <a:pt x="1452" y="698"/>
                    <a:pt x="1452" y="701"/>
                  </a:cubicBezTo>
                  <a:cubicBezTo>
                    <a:pt x="1452" y="703"/>
                    <a:pt x="1452" y="706"/>
                    <a:pt x="1452" y="708"/>
                  </a:cubicBezTo>
                  <a:cubicBezTo>
                    <a:pt x="1452" y="710"/>
                    <a:pt x="1453" y="711"/>
                    <a:pt x="1453" y="712"/>
                  </a:cubicBezTo>
                  <a:cubicBezTo>
                    <a:pt x="1453" y="713"/>
                    <a:pt x="1453" y="713"/>
                    <a:pt x="1453" y="714"/>
                  </a:cubicBezTo>
                  <a:cubicBezTo>
                    <a:pt x="1453" y="715"/>
                    <a:pt x="1453" y="715"/>
                    <a:pt x="1453" y="716"/>
                  </a:cubicBezTo>
                  <a:cubicBezTo>
                    <a:pt x="1453" y="720"/>
                    <a:pt x="1452" y="725"/>
                    <a:pt x="1451" y="728"/>
                  </a:cubicBezTo>
                  <a:cubicBezTo>
                    <a:pt x="1451" y="729"/>
                    <a:pt x="1451" y="729"/>
                    <a:pt x="1451" y="730"/>
                  </a:cubicBezTo>
                  <a:cubicBezTo>
                    <a:pt x="1451" y="730"/>
                    <a:pt x="1450" y="731"/>
                    <a:pt x="1450" y="731"/>
                  </a:cubicBezTo>
                  <a:cubicBezTo>
                    <a:pt x="1450" y="732"/>
                    <a:pt x="1450" y="733"/>
                    <a:pt x="1450" y="733"/>
                  </a:cubicBezTo>
                  <a:cubicBezTo>
                    <a:pt x="1449" y="735"/>
                    <a:pt x="1448" y="736"/>
                    <a:pt x="1448" y="737"/>
                  </a:cubicBezTo>
                  <a:cubicBezTo>
                    <a:pt x="1448" y="738"/>
                    <a:pt x="1447" y="738"/>
                    <a:pt x="1447" y="739"/>
                  </a:cubicBezTo>
                  <a:cubicBezTo>
                    <a:pt x="1447" y="739"/>
                    <a:pt x="1447" y="739"/>
                    <a:pt x="1447" y="739"/>
                  </a:cubicBezTo>
                  <a:cubicBezTo>
                    <a:pt x="1446" y="739"/>
                    <a:pt x="1446" y="739"/>
                    <a:pt x="1446" y="739"/>
                  </a:cubicBezTo>
                  <a:cubicBezTo>
                    <a:pt x="1446" y="739"/>
                    <a:pt x="1446" y="739"/>
                    <a:pt x="1446" y="739"/>
                  </a:cubicBezTo>
                  <a:cubicBezTo>
                    <a:pt x="1446" y="740"/>
                    <a:pt x="1446" y="740"/>
                    <a:pt x="1446" y="740"/>
                  </a:cubicBezTo>
                  <a:cubicBezTo>
                    <a:pt x="1445" y="741"/>
                    <a:pt x="1445" y="741"/>
                    <a:pt x="1445" y="741"/>
                  </a:cubicBezTo>
                  <a:cubicBezTo>
                    <a:pt x="1444" y="742"/>
                    <a:pt x="1444" y="742"/>
                    <a:pt x="1443" y="743"/>
                  </a:cubicBezTo>
                  <a:cubicBezTo>
                    <a:pt x="1442" y="744"/>
                    <a:pt x="1442" y="745"/>
                    <a:pt x="1441" y="746"/>
                  </a:cubicBezTo>
                  <a:cubicBezTo>
                    <a:pt x="1436" y="752"/>
                    <a:pt x="1431" y="759"/>
                    <a:pt x="1427" y="765"/>
                  </a:cubicBezTo>
                  <a:cubicBezTo>
                    <a:pt x="1408" y="787"/>
                    <a:pt x="1391" y="811"/>
                    <a:pt x="1366" y="826"/>
                  </a:cubicBezTo>
                  <a:cubicBezTo>
                    <a:pt x="1333" y="845"/>
                    <a:pt x="1292" y="865"/>
                    <a:pt x="1259" y="880"/>
                  </a:cubicBezTo>
                  <a:cubicBezTo>
                    <a:pt x="1264" y="864"/>
                    <a:pt x="1270" y="849"/>
                    <a:pt x="1277" y="834"/>
                  </a:cubicBezTo>
                  <a:cubicBezTo>
                    <a:pt x="1280" y="830"/>
                    <a:pt x="1284" y="826"/>
                    <a:pt x="1288" y="823"/>
                  </a:cubicBezTo>
                  <a:cubicBezTo>
                    <a:pt x="1288" y="823"/>
                    <a:pt x="1288" y="823"/>
                    <a:pt x="1289" y="823"/>
                  </a:cubicBezTo>
                  <a:cubicBezTo>
                    <a:pt x="1292" y="821"/>
                    <a:pt x="1295" y="820"/>
                    <a:pt x="1300" y="819"/>
                  </a:cubicBezTo>
                  <a:cubicBezTo>
                    <a:pt x="1301" y="819"/>
                    <a:pt x="1302" y="818"/>
                    <a:pt x="1303" y="818"/>
                  </a:cubicBezTo>
                  <a:cubicBezTo>
                    <a:pt x="1304" y="818"/>
                    <a:pt x="1305" y="818"/>
                    <a:pt x="1306" y="818"/>
                  </a:cubicBezTo>
                  <a:cubicBezTo>
                    <a:pt x="1308" y="817"/>
                    <a:pt x="1311" y="817"/>
                    <a:pt x="1313" y="817"/>
                  </a:cubicBezTo>
                  <a:cubicBezTo>
                    <a:pt x="1314" y="817"/>
                    <a:pt x="1314" y="817"/>
                    <a:pt x="1315" y="816"/>
                  </a:cubicBezTo>
                  <a:cubicBezTo>
                    <a:pt x="1338" y="838"/>
                    <a:pt x="1350" y="820"/>
                    <a:pt x="1374" y="820"/>
                  </a:cubicBezTo>
                  <a:cubicBezTo>
                    <a:pt x="1354" y="792"/>
                    <a:pt x="1332" y="795"/>
                    <a:pt x="1312" y="814"/>
                  </a:cubicBezTo>
                  <a:cubicBezTo>
                    <a:pt x="1312" y="814"/>
                    <a:pt x="1312" y="814"/>
                    <a:pt x="1312" y="814"/>
                  </a:cubicBezTo>
                  <a:cubicBezTo>
                    <a:pt x="1310" y="814"/>
                    <a:pt x="1308" y="815"/>
                    <a:pt x="1306" y="815"/>
                  </a:cubicBezTo>
                  <a:cubicBezTo>
                    <a:pt x="1304" y="815"/>
                    <a:pt x="1303" y="815"/>
                    <a:pt x="1302" y="816"/>
                  </a:cubicBezTo>
                  <a:cubicBezTo>
                    <a:pt x="1301" y="816"/>
                    <a:pt x="1300" y="816"/>
                    <a:pt x="1299" y="816"/>
                  </a:cubicBezTo>
                  <a:cubicBezTo>
                    <a:pt x="1297" y="817"/>
                    <a:pt x="1295" y="817"/>
                    <a:pt x="1294" y="818"/>
                  </a:cubicBezTo>
                  <a:cubicBezTo>
                    <a:pt x="1294" y="817"/>
                    <a:pt x="1295" y="817"/>
                    <a:pt x="1295" y="816"/>
                  </a:cubicBezTo>
                  <a:cubicBezTo>
                    <a:pt x="1299" y="812"/>
                    <a:pt x="1303" y="809"/>
                    <a:pt x="1306" y="805"/>
                  </a:cubicBezTo>
                  <a:cubicBezTo>
                    <a:pt x="1308" y="803"/>
                    <a:pt x="1310" y="801"/>
                    <a:pt x="1311" y="799"/>
                  </a:cubicBezTo>
                  <a:cubicBezTo>
                    <a:pt x="1312" y="798"/>
                    <a:pt x="1313" y="797"/>
                    <a:pt x="1314" y="796"/>
                  </a:cubicBezTo>
                  <a:cubicBezTo>
                    <a:pt x="1314" y="795"/>
                    <a:pt x="1314" y="795"/>
                    <a:pt x="1314" y="795"/>
                  </a:cubicBezTo>
                  <a:cubicBezTo>
                    <a:pt x="1314" y="795"/>
                    <a:pt x="1314" y="795"/>
                    <a:pt x="1314" y="795"/>
                  </a:cubicBezTo>
                  <a:cubicBezTo>
                    <a:pt x="1315" y="795"/>
                    <a:pt x="1315" y="795"/>
                    <a:pt x="1315" y="795"/>
                  </a:cubicBezTo>
                  <a:cubicBezTo>
                    <a:pt x="1315" y="795"/>
                    <a:pt x="1315" y="795"/>
                    <a:pt x="1315" y="795"/>
                  </a:cubicBezTo>
                  <a:cubicBezTo>
                    <a:pt x="1315" y="795"/>
                    <a:pt x="1315" y="795"/>
                    <a:pt x="1315" y="795"/>
                  </a:cubicBezTo>
                  <a:cubicBezTo>
                    <a:pt x="1316" y="793"/>
                    <a:pt x="1316" y="793"/>
                    <a:pt x="1316" y="793"/>
                  </a:cubicBezTo>
                  <a:cubicBezTo>
                    <a:pt x="1319" y="789"/>
                    <a:pt x="1321" y="784"/>
                    <a:pt x="1323" y="779"/>
                  </a:cubicBezTo>
                  <a:cubicBezTo>
                    <a:pt x="1323" y="779"/>
                    <a:pt x="1323" y="779"/>
                    <a:pt x="1323" y="779"/>
                  </a:cubicBezTo>
                  <a:cubicBezTo>
                    <a:pt x="1324" y="779"/>
                    <a:pt x="1324" y="779"/>
                    <a:pt x="1325" y="778"/>
                  </a:cubicBezTo>
                  <a:cubicBezTo>
                    <a:pt x="1326" y="778"/>
                    <a:pt x="1327" y="778"/>
                    <a:pt x="1328" y="778"/>
                  </a:cubicBezTo>
                  <a:cubicBezTo>
                    <a:pt x="1329" y="777"/>
                    <a:pt x="1330" y="777"/>
                    <a:pt x="1332" y="777"/>
                  </a:cubicBezTo>
                  <a:cubicBezTo>
                    <a:pt x="1333" y="777"/>
                    <a:pt x="1334" y="776"/>
                    <a:pt x="1335" y="776"/>
                  </a:cubicBezTo>
                  <a:cubicBezTo>
                    <a:pt x="1338" y="775"/>
                    <a:pt x="1341" y="775"/>
                    <a:pt x="1344" y="775"/>
                  </a:cubicBezTo>
                  <a:cubicBezTo>
                    <a:pt x="1347" y="774"/>
                    <a:pt x="1350" y="774"/>
                    <a:pt x="1354" y="774"/>
                  </a:cubicBezTo>
                  <a:cubicBezTo>
                    <a:pt x="1357" y="773"/>
                    <a:pt x="1361" y="773"/>
                    <a:pt x="1364" y="772"/>
                  </a:cubicBezTo>
                  <a:cubicBezTo>
                    <a:pt x="1365" y="772"/>
                    <a:pt x="1366" y="772"/>
                    <a:pt x="1367" y="771"/>
                  </a:cubicBezTo>
                  <a:cubicBezTo>
                    <a:pt x="1367" y="771"/>
                    <a:pt x="1368" y="771"/>
                    <a:pt x="1368" y="771"/>
                  </a:cubicBezTo>
                  <a:cubicBezTo>
                    <a:pt x="1370" y="771"/>
                    <a:pt x="1370" y="771"/>
                    <a:pt x="1370" y="771"/>
                  </a:cubicBezTo>
                  <a:cubicBezTo>
                    <a:pt x="1372" y="770"/>
                    <a:pt x="1372" y="770"/>
                    <a:pt x="1372" y="770"/>
                  </a:cubicBezTo>
                  <a:cubicBezTo>
                    <a:pt x="1373" y="769"/>
                    <a:pt x="1374" y="769"/>
                    <a:pt x="1375" y="769"/>
                  </a:cubicBezTo>
                  <a:cubicBezTo>
                    <a:pt x="1377" y="768"/>
                    <a:pt x="1378" y="767"/>
                    <a:pt x="1380" y="767"/>
                  </a:cubicBezTo>
                  <a:cubicBezTo>
                    <a:pt x="1381" y="766"/>
                    <a:pt x="1381" y="766"/>
                    <a:pt x="1382" y="765"/>
                  </a:cubicBezTo>
                  <a:cubicBezTo>
                    <a:pt x="1383" y="765"/>
                    <a:pt x="1384" y="764"/>
                    <a:pt x="1385" y="764"/>
                  </a:cubicBezTo>
                  <a:cubicBezTo>
                    <a:pt x="1385" y="763"/>
                    <a:pt x="1386" y="763"/>
                    <a:pt x="1387" y="762"/>
                  </a:cubicBezTo>
                  <a:cubicBezTo>
                    <a:pt x="1388" y="762"/>
                    <a:pt x="1388" y="762"/>
                    <a:pt x="1388" y="762"/>
                  </a:cubicBezTo>
                  <a:cubicBezTo>
                    <a:pt x="1389" y="761"/>
                    <a:pt x="1389" y="761"/>
                    <a:pt x="1389" y="761"/>
                  </a:cubicBezTo>
                  <a:cubicBezTo>
                    <a:pt x="1390" y="760"/>
                    <a:pt x="1390" y="760"/>
                    <a:pt x="1391" y="759"/>
                  </a:cubicBezTo>
                  <a:cubicBezTo>
                    <a:pt x="1392" y="759"/>
                    <a:pt x="1392" y="758"/>
                    <a:pt x="1393" y="758"/>
                  </a:cubicBezTo>
                  <a:cubicBezTo>
                    <a:pt x="1394" y="757"/>
                    <a:pt x="1394" y="757"/>
                    <a:pt x="1395" y="756"/>
                  </a:cubicBezTo>
                  <a:cubicBezTo>
                    <a:pt x="1395" y="755"/>
                    <a:pt x="1396" y="755"/>
                    <a:pt x="1397" y="754"/>
                  </a:cubicBezTo>
                  <a:cubicBezTo>
                    <a:pt x="1398" y="753"/>
                    <a:pt x="1399" y="752"/>
                    <a:pt x="1400" y="751"/>
                  </a:cubicBezTo>
                  <a:cubicBezTo>
                    <a:pt x="1400" y="750"/>
                    <a:pt x="1401" y="750"/>
                    <a:pt x="1401" y="749"/>
                  </a:cubicBezTo>
                  <a:cubicBezTo>
                    <a:pt x="1402" y="748"/>
                    <a:pt x="1402" y="748"/>
                    <a:pt x="1403" y="747"/>
                  </a:cubicBezTo>
                  <a:cubicBezTo>
                    <a:pt x="1403" y="746"/>
                    <a:pt x="1404" y="745"/>
                    <a:pt x="1405" y="744"/>
                  </a:cubicBezTo>
                  <a:cubicBezTo>
                    <a:pt x="1405" y="743"/>
                    <a:pt x="1405" y="743"/>
                    <a:pt x="1406" y="742"/>
                  </a:cubicBezTo>
                  <a:cubicBezTo>
                    <a:pt x="1406" y="742"/>
                    <a:pt x="1406" y="741"/>
                    <a:pt x="1407" y="741"/>
                  </a:cubicBezTo>
                  <a:cubicBezTo>
                    <a:pt x="1407" y="740"/>
                    <a:pt x="1407" y="738"/>
                    <a:pt x="1408" y="737"/>
                  </a:cubicBezTo>
                  <a:cubicBezTo>
                    <a:pt x="1409" y="735"/>
                    <a:pt x="1409" y="734"/>
                    <a:pt x="1409" y="732"/>
                  </a:cubicBezTo>
                  <a:cubicBezTo>
                    <a:pt x="1409" y="731"/>
                    <a:pt x="1409" y="731"/>
                    <a:pt x="1410" y="730"/>
                  </a:cubicBezTo>
                  <a:cubicBezTo>
                    <a:pt x="1410" y="730"/>
                    <a:pt x="1410" y="729"/>
                    <a:pt x="1410" y="729"/>
                  </a:cubicBezTo>
                  <a:cubicBezTo>
                    <a:pt x="1410" y="728"/>
                    <a:pt x="1410" y="727"/>
                    <a:pt x="1410" y="727"/>
                  </a:cubicBezTo>
                  <a:cubicBezTo>
                    <a:pt x="1410" y="727"/>
                    <a:pt x="1410" y="728"/>
                    <a:pt x="1409" y="729"/>
                  </a:cubicBezTo>
                  <a:cubicBezTo>
                    <a:pt x="1409" y="729"/>
                    <a:pt x="1409" y="730"/>
                    <a:pt x="1408" y="732"/>
                  </a:cubicBezTo>
                  <a:cubicBezTo>
                    <a:pt x="1407" y="733"/>
                    <a:pt x="1407" y="735"/>
                    <a:pt x="1405" y="736"/>
                  </a:cubicBezTo>
                  <a:cubicBezTo>
                    <a:pt x="1405" y="737"/>
                    <a:pt x="1404" y="738"/>
                    <a:pt x="1404" y="739"/>
                  </a:cubicBezTo>
                  <a:cubicBezTo>
                    <a:pt x="1403" y="740"/>
                    <a:pt x="1403" y="741"/>
                    <a:pt x="1402" y="742"/>
                  </a:cubicBezTo>
                  <a:cubicBezTo>
                    <a:pt x="1401" y="743"/>
                    <a:pt x="1400" y="744"/>
                    <a:pt x="1400" y="745"/>
                  </a:cubicBezTo>
                  <a:cubicBezTo>
                    <a:pt x="1399" y="746"/>
                    <a:pt x="1399" y="747"/>
                    <a:pt x="1398" y="747"/>
                  </a:cubicBezTo>
                  <a:cubicBezTo>
                    <a:pt x="1398" y="748"/>
                    <a:pt x="1398" y="748"/>
                    <a:pt x="1397" y="749"/>
                  </a:cubicBezTo>
                  <a:cubicBezTo>
                    <a:pt x="1396" y="750"/>
                    <a:pt x="1395" y="751"/>
                    <a:pt x="1394" y="752"/>
                  </a:cubicBezTo>
                  <a:cubicBezTo>
                    <a:pt x="1394" y="753"/>
                    <a:pt x="1393" y="753"/>
                    <a:pt x="1392" y="754"/>
                  </a:cubicBezTo>
                  <a:cubicBezTo>
                    <a:pt x="1392" y="754"/>
                    <a:pt x="1391" y="755"/>
                    <a:pt x="1391" y="755"/>
                  </a:cubicBezTo>
                  <a:cubicBezTo>
                    <a:pt x="1390" y="756"/>
                    <a:pt x="1389" y="756"/>
                    <a:pt x="1389" y="757"/>
                  </a:cubicBezTo>
                  <a:cubicBezTo>
                    <a:pt x="1388" y="757"/>
                    <a:pt x="1387" y="758"/>
                    <a:pt x="1387" y="758"/>
                  </a:cubicBezTo>
                  <a:cubicBezTo>
                    <a:pt x="1386" y="759"/>
                    <a:pt x="1386" y="759"/>
                    <a:pt x="1386" y="759"/>
                  </a:cubicBezTo>
                  <a:cubicBezTo>
                    <a:pt x="1385" y="760"/>
                    <a:pt x="1385" y="760"/>
                    <a:pt x="1385" y="760"/>
                  </a:cubicBezTo>
                  <a:cubicBezTo>
                    <a:pt x="1385" y="760"/>
                    <a:pt x="1384" y="760"/>
                    <a:pt x="1384" y="760"/>
                  </a:cubicBezTo>
                  <a:cubicBezTo>
                    <a:pt x="1384" y="760"/>
                    <a:pt x="1384" y="760"/>
                    <a:pt x="1384" y="760"/>
                  </a:cubicBezTo>
                  <a:cubicBezTo>
                    <a:pt x="1384" y="760"/>
                    <a:pt x="1385" y="760"/>
                    <a:pt x="1385" y="759"/>
                  </a:cubicBezTo>
                  <a:cubicBezTo>
                    <a:pt x="1385" y="759"/>
                    <a:pt x="1385" y="759"/>
                    <a:pt x="1386" y="758"/>
                  </a:cubicBezTo>
                  <a:cubicBezTo>
                    <a:pt x="1386" y="758"/>
                    <a:pt x="1386" y="757"/>
                    <a:pt x="1387" y="757"/>
                  </a:cubicBezTo>
                  <a:cubicBezTo>
                    <a:pt x="1387" y="757"/>
                    <a:pt x="1387" y="756"/>
                    <a:pt x="1387" y="756"/>
                  </a:cubicBezTo>
                  <a:cubicBezTo>
                    <a:pt x="1387" y="756"/>
                    <a:pt x="1387" y="756"/>
                    <a:pt x="1387" y="755"/>
                  </a:cubicBezTo>
                  <a:cubicBezTo>
                    <a:pt x="1387" y="755"/>
                    <a:pt x="1388" y="754"/>
                    <a:pt x="1388" y="754"/>
                  </a:cubicBezTo>
                  <a:cubicBezTo>
                    <a:pt x="1388" y="753"/>
                    <a:pt x="1388" y="752"/>
                    <a:pt x="1388" y="752"/>
                  </a:cubicBezTo>
                  <a:cubicBezTo>
                    <a:pt x="1388" y="751"/>
                    <a:pt x="1389" y="750"/>
                    <a:pt x="1389" y="750"/>
                  </a:cubicBezTo>
                  <a:cubicBezTo>
                    <a:pt x="1389" y="749"/>
                    <a:pt x="1389" y="748"/>
                    <a:pt x="1389" y="748"/>
                  </a:cubicBezTo>
                  <a:cubicBezTo>
                    <a:pt x="1389" y="746"/>
                    <a:pt x="1390" y="745"/>
                    <a:pt x="1390" y="743"/>
                  </a:cubicBezTo>
                  <a:cubicBezTo>
                    <a:pt x="1390" y="742"/>
                    <a:pt x="1390" y="740"/>
                    <a:pt x="1390" y="738"/>
                  </a:cubicBezTo>
                  <a:cubicBezTo>
                    <a:pt x="1390" y="737"/>
                    <a:pt x="1390" y="735"/>
                    <a:pt x="1390" y="734"/>
                  </a:cubicBezTo>
                  <a:cubicBezTo>
                    <a:pt x="1390" y="733"/>
                    <a:pt x="1389" y="732"/>
                    <a:pt x="1389" y="730"/>
                  </a:cubicBezTo>
                  <a:cubicBezTo>
                    <a:pt x="1401" y="715"/>
                    <a:pt x="1386" y="710"/>
                    <a:pt x="1386" y="694"/>
                  </a:cubicBezTo>
                  <a:cubicBezTo>
                    <a:pt x="1373" y="707"/>
                    <a:pt x="1365" y="721"/>
                    <a:pt x="1386" y="730"/>
                  </a:cubicBezTo>
                  <a:cubicBezTo>
                    <a:pt x="1386" y="730"/>
                    <a:pt x="1386" y="730"/>
                    <a:pt x="1386" y="730"/>
                  </a:cubicBezTo>
                  <a:cubicBezTo>
                    <a:pt x="1387" y="731"/>
                    <a:pt x="1387" y="732"/>
                    <a:pt x="1387" y="734"/>
                  </a:cubicBezTo>
                  <a:cubicBezTo>
                    <a:pt x="1387" y="735"/>
                    <a:pt x="1387" y="737"/>
                    <a:pt x="1387" y="738"/>
                  </a:cubicBezTo>
                  <a:cubicBezTo>
                    <a:pt x="1387" y="740"/>
                    <a:pt x="1387" y="741"/>
                    <a:pt x="1387" y="743"/>
                  </a:cubicBezTo>
                  <a:cubicBezTo>
                    <a:pt x="1387" y="744"/>
                    <a:pt x="1387" y="746"/>
                    <a:pt x="1386" y="747"/>
                  </a:cubicBezTo>
                  <a:cubicBezTo>
                    <a:pt x="1386" y="748"/>
                    <a:pt x="1386" y="748"/>
                    <a:pt x="1386" y="749"/>
                  </a:cubicBezTo>
                  <a:cubicBezTo>
                    <a:pt x="1386" y="750"/>
                    <a:pt x="1386" y="750"/>
                    <a:pt x="1386" y="751"/>
                  </a:cubicBezTo>
                  <a:cubicBezTo>
                    <a:pt x="1385" y="752"/>
                    <a:pt x="1385" y="752"/>
                    <a:pt x="1385" y="753"/>
                  </a:cubicBezTo>
                  <a:cubicBezTo>
                    <a:pt x="1385" y="753"/>
                    <a:pt x="1385" y="754"/>
                    <a:pt x="1385" y="754"/>
                  </a:cubicBezTo>
                  <a:cubicBezTo>
                    <a:pt x="1384" y="755"/>
                    <a:pt x="1384" y="755"/>
                    <a:pt x="1384" y="755"/>
                  </a:cubicBezTo>
                  <a:cubicBezTo>
                    <a:pt x="1384" y="755"/>
                    <a:pt x="1384" y="756"/>
                    <a:pt x="1384" y="756"/>
                  </a:cubicBezTo>
                  <a:cubicBezTo>
                    <a:pt x="1384" y="756"/>
                    <a:pt x="1384" y="757"/>
                    <a:pt x="1384" y="757"/>
                  </a:cubicBezTo>
                  <a:cubicBezTo>
                    <a:pt x="1384" y="758"/>
                    <a:pt x="1383" y="759"/>
                    <a:pt x="1383" y="760"/>
                  </a:cubicBezTo>
                  <a:cubicBezTo>
                    <a:pt x="1383" y="760"/>
                    <a:pt x="1383" y="761"/>
                    <a:pt x="1383" y="761"/>
                  </a:cubicBezTo>
                  <a:cubicBezTo>
                    <a:pt x="1383" y="761"/>
                    <a:pt x="1383" y="761"/>
                    <a:pt x="1383" y="761"/>
                  </a:cubicBezTo>
                  <a:cubicBezTo>
                    <a:pt x="1382" y="762"/>
                    <a:pt x="1381" y="762"/>
                    <a:pt x="1380" y="762"/>
                  </a:cubicBezTo>
                  <a:cubicBezTo>
                    <a:pt x="1380" y="763"/>
                    <a:pt x="1379" y="763"/>
                    <a:pt x="1378" y="764"/>
                  </a:cubicBezTo>
                  <a:cubicBezTo>
                    <a:pt x="1377" y="764"/>
                    <a:pt x="1375" y="765"/>
                    <a:pt x="1373" y="766"/>
                  </a:cubicBezTo>
                  <a:cubicBezTo>
                    <a:pt x="1373" y="766"/>
                    <a:pt x="1372" y="766"/>
                    <a:pt x="1371" y="767"/>
                  </a:cubicBezTo>
                  <a:cubicBezTo>
                    <a:pt x="1368" y="768"/>
                    <a:pt x="1368" y="768"/>
                    <a:pt x="1368" y="768"/>
                  </a:cubicBezTo>
                  <a:cubicBezTo>
                    <a:pt x="1367" y="768"/>
                    <a:pt x="1367" y="768"/>
                    <a:pt x="1367" y="768"/>
                  </a:cubicBezTo>
                  <a:cubicBezTo>
                    <a:pt x="1367" y="768"/>
                    <a:pt x="1366" y="768"/>
                    <a:pt x="1366" y="768"/>
                  </a:cubicBezTo>
                  <a:cubicBezTo>
                    <a:pt x="1365" y="768"/>
                    <a:pt x="1364" y="769"/>
                    <a:pt x="1363" y="769"/>
                  </a:cubicBezTo>
                  <a:cubicBezTo>
                    <a:pt x="1362" y="769"/>
                    <a:pt x="1360" y="770"/>
                    <a:pt x="1358" y="770"/>
                  </a:cubicBezTo>
                  <a:cubicBezTo>
                    <a:pt x="1357" y="770"/>
                    <a:pt x="1355" y="770"/>
                    <a:pt x="1353" y="770"/>
                  </a:cubicBezTo>
                  <a:cubicBezTo>
                    <a:pt x="1346" y="771"/>
                    <a:pt x="1340" y="772"/>
                    <a:pt x="1334" y="773"/>
                  </a:cubicBezTo>
                  <a:cubicBezTo>
                    <a:pt x="1334" y="773"/>
                    <a:pt x="1333" y="773"/>
                    <a:pt x="1332" y="773"/>
                  </a:cubicBezTo>
                  <a:cubicBezTo>
                    <a:pt x="1332" y="773"/>
                    <a:pt x="1331" y="774"/>
                    <a:pt x="1330" y="774"/>
                  </a:cubicBezTo>
                  <a:cubicBezTo>
                    <a:pt x="1329" y="774"/>
                    <a:pt x="1328" y="775"/>
                    <a:pt x="1327" y="775"/>
                  </a:cubicBezTo>
                  <a:cubicBezTo>
                    <a:pt x="1326" y="776"/>
                    <a:pt x="1325" y="777"/>
                    <a:pt x="1324" y="777"/>
                  </a:cubicBezTo>
                  <a:cubicBezTo>
                    <a:pt x="1325" y="774"/>
                    <a:pt x="1326" y="770"/>
                    <a:pt x="1327" y="767"/>
                  </a:cubicBezTo>
                  <a:cubicBezTo>
                    <a:pt x="1329" y="758"/>
                    <a:pt x="1330" y="749"/>
                    <a:pt x="1330" y="742"/>
                  </a:cubicBezTo>
                  <a:cubicBezTo>
                    <a:pt x="1330" y="741"/>
                    <a:pt x="1330" y="740"/>
                    <a:pt x="1330" y="739"/>
                  </a:cubicBezTo>
                  <a:cubicBezTo>
                    <a:pt x="1330" y="738"/>
                    <a:pt x="1330" y="738"/>
                    <a:pt x="1330" y="737"/>
                  </a:cubicBezTo>
                  <a:cubicBezTo>
                    <a:pt x="1330" y="737"/>
                    <a:pt x="1330" y="736"/>
                    <a:pt x="1330" y="736"/>
                  </a:cubicBezTo>
                  <a:cubicBezTo>
                    <a:pt x="1330" y="734"/>
                    <a:pt x="1331" y="732"/>
                    <a:pt x="1330" y="730"/>
                  </a:cubicBezTo>
                  <a:cubicBezTo>
                    <a:pt x="1330" y="730"/>
                    <a:pt x="1330" y="729"/>
                    <a:pt x="1330" y="728"/>
                  </a:cubicBezTo>
                  <a:cubicBezTo>
                    <a:pt x="1333" y="723"/>
                    <a:pt x="1335" y="718"/>
                    <a:pt x="1338" y="712"/>
                  </a:cubicBezTo>
                  <a:cubicBezTo>
                    <a:pt x="1361" y="658"/>
                    <a:pt x="1388" y="613"/>
                    <a:pt x="1452" y="619"/>
                  </a:cubicBezTo>
                  <a:close/>
                  <a:moveTo>
                    <a:pt x="1270" y="464"/>
                  </a:moveTo>
                  <a:cubicBezTo>
                    <a:pt x="1269" y="460"/>
                    <a:pt x="1267" y="457"/>
                    <a:pt x="1266" y="454"/>
                  </a:cubicBezTo>
                  <a:cubicBezTo>
                    <a:pt x="1266" y="452"/>
                    <a:pt x="1265" y="451"/>
                    <a:pt x="1265" y="449"/>
                  </a:cubicBezTo>
                  <a:cubicBezTo>
                    <a:pt x="1264" y="448"/>
                    <a:pt x="1264" y="446"/>
                    <a:pt x="1264" y="445"/>
                  </a:cubicBezTo>
                  <a:cubicBezTo>
                    <a:pt x="1264" y="445"/>
                    <a:pt x="1264" y="444"/>
                    <a:pt x="1264" y="444"/>
                  </a:cubicBezTo>
                  <a:cubicBezTo>
                    <a:pt x="1264" y="443"/>
                    <a:pt x="1264" y="443"/>
                    <a:pt x="1264" y="443"/>
                  </a:cubicBezTo>
                  <a:cubicBezTo>
                    <a:pt x="1264" y="442"/>
                    <a:pt x="1265" y="441"/>
                    <a:pt x="1265" y="441"/>
                  </a:cubicBezTo>
                  <a:cubicBezTo>
                    <a:pt x="1265" y="439"/>
                    <a:pt x="1265" y="438"/>
                    <a:pt x="1266" y="437"/>
                  </a:cubicBezTo>
                  <a:cubicBezTo>
                    <a:pt x="1266" y="436"/>
                    <a:pt x="1267" y="435"/>
                    <a:pt x="1268" y="434"/>
                  </a:cubicBezTo>
                  <a:cubicBezTo>
                    <a:pt x="1268" y="433"/>
                    <a:pt x="1268" y="432"/>
                    <a:pt x="1269" y="431"/>
                  </a:cubicBezTo>
                  <a:cubicBezTo>
                    <a:pt x="1269" y="431"/>
                    <a:pt x="1269" y="431"/>
                    <a:pt x="1269" y="431"/>
                  </a:cubicBezTo>
                  <a:cubicBezTo>
                    <a:pt x="1269" y="431"/>
                    <a:pt x="1269" y="431"/>
                    <a:pt x="1270" y="431"/>
                  </a:cubicBezTo>
                  <a:cubicBezTo>
                    <a:pt x="1270" y="430"/>
                    <a:pt x="1270" y="430"/>
                    <a:pt x="1270" y="430"/>
                  </a:cubicBezTo>
                  <a:cubicBezTo>
                    <a:pt x="1270" y="430"/>
                    <a:pt x="1270" y="430"/>
                    <a:pt x="1270" y="429"/>
                  </a:cubicBezTo>
                  <a:cubicBezTo>
                    <a:pt x="1270" y="429"/>
                    <a:pt x="1271" y="429"/>
                    <a:pt x="1271" y="428"/>
                  </a:cubicBezTo>
                  <a:cubicBezTo>
                    <a:pt x="1271" y="427"/>
                    <a:pt x="1272" y="427"/>
                    <a:pt x="1272" y="426"/>
                  </a:cubicBezTo>
                  <a:cubicBezTo>
                    <a:pt x="1274" y="423"/>
                    <a:pt x="1275" y="422"/>
                    <a:pt x="1275" y="422"/>
                  </a:cubicBezTo>
                  <a:cubicBezTo>
                    <a:pt x="1275" y="422"/>
                    <a:pt x="1275" y="422"/>
                    <a:pt x="1274" y="423"/>
                  </a:cubicBezTo>
                  <a:cubicBezTo>
                    <a:pt x="1274" y="423"/>
                    <a:pt x="1273" y="424"/>
                    <a:pt x="1272" y="425"/>
                  </a:cubicBezTo>
                  <a:cubicBezTo>
                    <a:pt x="1272" y="425"/>
                    <a:pt x="1272" y="424"/>
                    <a:pt x="1272" y="424"/>
                  </a:cubicBezTo>
                  <a:cubicBezTo>
                    <a:pt x="1273" y="423"/>
                    <a:pt x="1273" y="422"/>
                    <a:pt x="1273" y="421"/>
                  </a:cubicBezTo>
                  <a:cubicBezTo>
                    <a:pt x="1273" y="420"/>
                    <a:pt x="1274" y="419"/>
                    <a:pt x="1274" y="418"/>
                  </a:cubicBezTo>
                  <a:cubicBezTo>
                    <a:pt x="1274" y="417"/>
                    <a:pt x="1274" y="417"/>
                    <a:pt x="1274" y="416"/>
                  </a:cubicBezTo>
                  <a:cubicBezTo>
                    <a:pt x="1274" y="416"/>
                    <a:pt x="1274" y="416"/>
                    <a:pt x="1274" y="416"/>
                  </a:cubicBezTo>
                  <a:cubicBezTo>
                    <a:pt x="1275" y="415"/>
                    <a:pt x="1275" y="415"/>
                    <a:pt x="1275" y="415"/>
                  </a:cubicBezTo>
                  <a:cubicBezTo>
                    <a:pt x="1281" y="412"/>
                    <a:pt x="1284" y="409"/>
                    <a:pt x="1284" y="404"/>
                  </a:cubicBezTo>
                  <a:cubicBezTo>
                    <a:pt x="1304" y="424"/>
                    <a:pt x="1309" y="446"/>
                    <a:pt x="1316" y="475"/>
                  </a:cubicBezTo>
                  <a:cubicBezTo>
                    <a:pt x="1315" y="476"/>
                    <a:pt x="1315" y="477"/>
                    <a:pt x="1315" y="477"/>
                  </a:cubicBezTo>
                  <a:cubicBezTo>
                    <a:pt x="1314" y="479"/>
                    <a:pt x="1314" y="481"/>
                    <a:pt x="1313" y="483"/>
                  </a:cubicBezTo>
                  <a:cubicBezTo>
                    <a:pt x="1313" y="484"/>
                    <a:pt x="1313" y="484"/>
                    <a:pt x="1313" y="485"/>
                  </a:cubicBezTo>
                  <a:cubicBezTo>
                    <a:pt x="1313" y="486"/>
                    <a:pt x="1312" y="487"/>
                    <a:pt x="1312" y="488"/>
                  </a:cubicBezTo>
                  <a:cubicBezTo>
                    <a:pt x="1312" y="489"/>
                    <a:pt x="1312" y="489"/>
                    <a:pt x="1312" y="490"/>
                  </a:cubicBezTo>
                  <a:cubicBezTo>
                    <a:pt x="1312" y="491"/>
                    <a:pt x="1312" y="492"/>
                    <a:pt x="1312" y="492"/>
                  </a:cubicBezTo>
                  <a:cubicBezTo>
                    <a:pt x="1312" y="493"/>
                    <a:pt x="1312" y="493"/>
                    <a:pt x="1312" y="494"/>
                  </a:cubicBezTo>
                  <a:cubicBezTo>
                    <a:pt x="1312" y="494"/>
                    <a:pt x="1312" y="494"/>
                    <a:pt x="1312" y="495"/>
                  </a:cubicBezTo>
                  <a:cubicBezTo>
                    <a:pt x="1312" y="495"/>
                    <a:pt x="1312" y="496"/>
                    <a:pt x="1312" y="496"/>
                  </a:cubicBezTo>
                  <a:cubicBezTo>
                    <a:pt x="1312" y="497"/>
                    <a:pt x="1312" y="498"/>
                    <a:pt x="1312" y="498"/>
                  </a:cubicBezTo>
                  <a:cubicBezTo>
                    <a:pt x="1312" y="499"/>
                    <a:pt x="1312" y="499"/>
                    <a:pt x="1312" y="499"/>
                  </a:cubicBezTo>
                  <a:cubicBezTo>
                    <a:pt x="1313" y="501"/>
                    <a:pt x="1313" y="501"/>
                    <a:pt x="1313" y="502"/>
                  </a:cubicBezTo>
                  <a:cubicBezTo>
                    <a:pt x="1312" y="502"/>
                    <a:pt x="1312" y="503"/>
                    <a:pt x="1311" y="503"/>
                  </a:cubicBezTo>
                  <a:cubicBezTo>
                    <a:pt x="1308" y="505"/>
                    <a:pt x="1305" y="507"/>
                    <a:pt x="1302" y="510"/>
                  </a:cubicBezTo>
                  <a:cubicBezTo>
                    <a:pt x="1301" y="511"/>
                    <a:pt x="1299" y="512"/>
                    <a:pt x="1298" y="513"/>
                  </a:cubicBezTo>
                  <a:cubicBezTo>
                    <a:pt x="1296" y="515"/>
                    <a:pt x="1295" y="516"/>
                    <a:pt x="1294" y="518"/>
                  </a:cubicBezTo>
                  <a:cubicBezTo>
                    <a:pt x="1291" y="520"/>
                    <a:pt x="1289" y="523"/>
                    <a:pt x="1287" y="526"/>
                  </a:cubicBezTo>
                  <a:cubicBezTo>
                    <a:pt x="1287" y="525"/>
                    <a:pt x="1287" y="525"/>
                    <a:pt x="1287" y="525"/>
                  </a:cubicBezTo>
                  <a:cubicBezTo>
                    <a:pt x="1287" y="523"/>
                    <a:pt x="1288" y="521"/>
                    <a:pt x="1288" y="519"/>
                  </a:cubicBezTo>
                  <a:cubicBezTo>
                    <a:pt x="1288" y="518"/>
                    <a:pt x="1288" y="516"/>
                    <a:pt x="1288" y="515"/>
                  </a:cubicBezTo>
                  <a:cubicBezTo>
                    <a:pt x="1288" y="515"/>
                    <a:pt x="1288" y="514"/>
                    <a:pt x="1287" y="513"/>
                  </a:cubicBezTo>
                  <a:cubicBezTo>
                    <a:pt x="1287" y="513"/>
                    <a:pt x="1287" y="512"/>
                    <a:pt x="1287" y="511"/>
                  </a:cubicBezTo>
                  <a:cubicBezTo>
                    <a:pt x="1286" y="509"/>
                    <a:pt x="1286" y="506"/>
                    <a:pt x="1285" y="503"/>
                  </a:cubicBezTo>
                  <a:cubicBezTo>
                    <a:pt x="1284" y="500"/>
                    <a:pt x="1283" y="497"/>
                    <a:pt x="1282" y="495"/>
                  </a:cubicBezTo>
                  <a:cubicBezTo>
                    <a:pt x="1282" y="494"/>
                    <a:pt x="1283" y="494"/>
                    <a:pt x="1283" y="494"/>
                  </a:cubicBezTo>
                  <a:cubicBezTo>
                    <a:pt x="1282" y="494"/>
                    <a:pt x="1282" y="494"/>
                    <a:pt x="1281" y="494"/>
                  </a:cubicBezTo>
                  <a:cubicBezTo>
                    <a:pt x="1281" y="494"/>
                    <a:pt x="1281" y="494"/>
                    <a:pt x="1281" y="493"/>
                  </a:cubicBezTo>
                  <a:cubicBezTo>
                    <a:pt x="1279" y="487"/>
                    <a:pt x="1276" y="480"/>
                    <a:pt x="1274" y="474"/>
                  </a:cubicBezTo>
                  <a:cubicBezTo>
                    <a:pt x="1272" y="470"/>
                    <a:pt x="1271" y="467"/>
                    <a:pt x="1270" y="464"/>
                  </a:cubicBezTo>
                  <a:close/>
                  <a:moveTo>
                    <a:pt x="1279" y="496"/>
                  </a:moveTo>
                  <a:cubicBezTo>
                    <a:pt x="1280" y="499"/>
                    <a:pt x="1281" y="501"/>
                    <a:pt x="1282" y="504"/>
                  </a:cubicBezTo>
                  <a:cubicBezTo>
                    <a:pt x="1283" y="506"/>
                    <a:pt x="1284" y="509"/>
                    <a:pt x="1284" y="512"/>
                  </a:cubicBezTo>
                  <a:cubicBezTo>
                    <a:pt x="1285" y="513"/>
                    <a:pt x="1285" y="514"/>
                    <a:pt x="1285" y="516"/>
                  </a:cubicBezTo>
                  <a:cubicBezTo>
                    <a:pt x="1285" y="517"/>
                    <a:pt x="1285" y="518"/>
                    <a:pt x="1286" y="519"/>
                  </a:cubicBezTo>
                  <a:cubicBezTo>
                    <a:pt x="1286" y="520"/>
                    <a:pt x="1286" y="521"/>
                    <a:pt x="1286" y="522"/>
                  </a:cubicBezTo>
                  <a:cubicBezTo>
                    <a:pt x="1286" y="522"/>
                    <a:pt x="1286" y="523"/>
                    <a:pt x="1286" y="523"/>
                  </a:cubicBezTo>
                  <a:cubicBezTo>
                    <a:pt x="1286" y="524"/>
                    <a:pt x="1286" y="524"/>
                    <a:pt x="1286" y="524"/>
                  </a:cubicBezTo>
                  <a:cubicBezTo>
                    <a:pt x="1286" y="525"/>
                    <a:pt x="1286" y="526"/>
                    <a:pt x="1286" y="527"/>
                  </a:cubicBezTo>
                  <a:cubicBezTo>
                    <a:pt x="1286" y="527"/>
                    <a:pt x="1286" y="527"/>
                    <a:pt x="1286" y="527"/>
                  </a:cubicBezTo>
                  <a:cubicBezTo>
                    <a:pt x="1283" y="530"/>
                    <a:pt x="1280" y="535"/>
                    <a:pt x="1277" y="539"/>
                  </a:cubicBezTo>
                  <a:cubicBezTo>
                    <a:pt x="1274" y="543"/>
                    <a:pt x="1272" y="547"/>
                    <a:pt x="1270" y="552"/>
                  </a:cubicBezTo>
                  <a:cubicBezTo>
                    <a:pt x="1269" y="553"/>
                    <a:pt x="1269" y="554"/>
                    <a:pt x="1268" y="555"/>
                  </a:cubicBezTo>
                  <a:cubicBezTo>
                    <a:pt x="1268" y="556"/>
                    <a:pt x="1268" y="557"/>
                    <a:pt x="1267" y="557"/>
                  </a:cubicBezTo>
                  <a:cubicBezTo>
                    <a:pt x="1267" y="558"/>
                    <a:pt x="1267" y="558"/>
                    <a:pt x="1267" y="558"/>
                  </a:cubicBezTo>
                  <a:cubicBezTo>
                    <a:pt x="1267" y="558"/>
                    <a:pt x="1267" y="558"/>
                    <a:pt x="1267" y="558"/>
                  </a:cubicBezTo>
                  <a:cubicBezTo>
                    <a:pt x="1267" y="558"/>
                    <a:pt x="1267" y="557"/>
                    <a:pt x="1266" y="557"/>
                  </a:cubicBezTo>
                  <a:cubicBezTo>
                    <a:pt x="1266" y="556"/>
                    <a:pt x="1266" y="556"/>
                    <a:pt x="1266" y="556"/>
                  </a:cubicBezTo>
                  <a:cubicBezTo>
                    <a:pt x="1266" y="556"/>
                    <a:pt x="1265" y="555"/>
                    <a:pt x="1265" y="555"/>
                  </a:cubicBezTo>
                  <a:cubicBezTo>
                    <a:pt x="1265" y="555"/>
                    <a:pt x="1264" y="554"/>
                    <a:pt x="1264" y="553"/>
                  </a:cubicBezTo>
                  <a:cubicBezTo>
                    <a:pt x="1264" y="553"/>
                    <a:pt x="1263" y="552"/>
                    <a:pt x="1263" y="551"/>
                  </a:cubicBezTo>
                  <a:cubicBezTo>
                    <a:pt x="1262" y="551"/>
                    <a:pt x="1262" y="550"/>
                    <a:pt x="1262" y="549"/>
                  </a:cubicBezTo>
                  <a:cubicBezTo>
                    <a:pt x="1261" y="549"/>
                    <a:pt x="1261" y="548"/>
                    <a:pt x="1260" y="547"/>
                  </a:cubicBezTo>
                  <a:cubicBezTo>
                    <a:pt x="1260" y="546"/>
                    <a:pt x="1259" y="544"/>
                    <a:pt x="1258" y="542"/>
                  </a:cubicBezTo>
                  <a:cubicBezTo>
                    <a:pt x="1257" y="541"/>
                    <a:pt x="1257" y="539"/>
                    <a:pt x="1256" y="537"/>
                  </a:cubicBezTo>
                  <a:cubicBezTo>
                    <a:pt x="1256" y="536"/>
                    <a:pt x="1255" y="534"/>
                    <a:pt x="1255" y="532"/>
                  </a:cubicBezTo>
                  <a:cubicBezTo>
                    <a:pt x="1255" y="532"/>
                    <a:pt x="1255" y="532"/>
                    <a:pt x="1255" y="532"/>
                  </a:cubicBezTo>
                  <a:cubicBezTo>
                    <a:pt x="1255" y="533"/>
                    <a:pt x="1256" y="534"/>
                    <a:pt x="1257" y="536"/>
                  </a:cubicBezTo>
                  <a:cubicBezTo>
                    <a:pt x="1270" y="529"/>
                    <a:pt x="1270" y="517"/>
                    <a:pt x="1265" y="506"/>
                  </a:cubicBezTo>
                  <a:cubicBezTo>
                    <a:pt x="1269" y="502"/>
                    <a:pt x="1274" y="499"/>
                    <a:pt x="1279" y="496"/>
                  </a:cubicBezTo>
                  <a:close/>
                  <a:moveTo>
                    <a:pt x="1131" y="307"/>
                  </a:moveTo>
                  <a:cubicBezTo>
                    <a:pt x="1123" y="302"/>
                    <a:pt x="1117" y="295"/>
                    <a:pt x="1109" y="291"/>
                  </a:cubicBezTo>
                  <a:cubicBezTo>
                    <a:pt x="1110" y="291"/>
                    <a:pt x="1110" y="291"/>
                    <a:pt x="1111" y="291"/>
                  </a:cubicBezTo>
                  <a:cubicBezTo>
                    <a:pt x="1112" y="291"/>
                    <a:pt x="1113" y="291"/>
                    <a:pt x="1114" y="291"/>
                  </a:cubicBezTo>
                  <a:cubicBezTo>
                    <a:pt x="1115" y="291"/>
                    <a:pt x="1116" y="291"/>
                    <a:pt x="1117" y="291"/>
                  </a:cubicBezTo>
                  <a:cubicBezTo>
                    <a:pt x="1118" y="291"/>
                    <a:pt x="1120" y="291"/>
                    <a:pt x="1121" y="291"/>
                  </a:cubicBezTo>
                  <a:cubicBezTo>
                    <a:pt x="1122" y="290"/>
                    <a:pt x="1123" y="290"/>
                    <a:pt x="1124" y="290"/>
                  </a:cubicBezTo>
                  <a:cubicBezTo>
                    <a:pt x="1126" y="290"/>
                    <a:pt x="1128" y="290"/>
                    <a:pt x="1129" y="289"/>
                  </a:cubicBezTo>
                  <a:cubicBezTo>
                    <a:pt x="1130" y="289"/>
                    <a:pt x="1130" y="289"/>
                    <a:pt x="1131" y="289"/>
                  </a:cubicBezTo>
                  <a:cubicBezTo>
                    <a:pt x="1131" y="290"/>
                    <a:pt x="1131" y="290"/>
                    <a:pt x="1131" y="290"/>
                  </a:cubicBezTo>
                  <a:cubicBezTo>
                    <a:pt x="1132" y="290"/>
                    <a:pt x="1132" y="290"/>
                    <a:pt x="1132" y="290"/>
                  </a:cubicBezTo>
                  <a:cubicBezTo>
                    <a:pt x="1132" y="290"/>
                    <a:pt x="1133" y="290"/>
                    <a:pt x="1133" y="290"/>
                  </a:cubicBezTo>
                  <a:cubicBezTo>
                    <a:pt x="1134" y="290"/>
                    <a:pt x="1134" y="290"/>
                    <a:pt x="1135" y="290"/>
                  </a:cubicBezTo>
                  <a:cubicBezTo>
                    <a:pt x="1138" y="291"/>
                    <a:pt x="1141" y="293"/>
                    <a:pt x="1143" y="295"/>
                  </a:cubicBezTo>
                  <a:cubicBezTo>
                    <a:pt x="1143" y="295"/>
                    <a:pt x="1143" y="295"/>
                    <a:pt x="1143" y="295"/>
                  </a:cubicBezTo>
                  <a:cubicBezTo>
                    <a:pt x="1139" y="299"/>
                    <a:pt x="1134" y="303"/>
                    <a:pt x="1131" y="307"/>
                  </a:cubicBezTo>
                  <a:close/>
                  <a:moveTo>
                    <a:pt x="1145" y="297"/>
                  </a:moveTo>
                  <a:cubicBezTo>
                    <a:pt x="1145" y="297"/>
                    <a:pt x="1146" y="298"/>
                    <a:pt x="1146" y="298"/>
                  </a:cubicBezTo>
                  <a:cubicBezTo>
                    <a:pt x="1146" y="299"/>
                    <a:pt x="1147" y="299"/>
                    <a:pt x="1147" y="300"/>
                  </a:cubicBezTo>
                  <a:cubicBezTo>
                    <a:pt x="1148" y="300"/>
                    <a:pt x="1148" y="301"/>
                    <a:pt x="1149" y="301"/>
                  </a:cubicBezTo>
                  <a:cubicBezTo>
                    <a:pt x="1150" y="303"/>
                    <a:pt x="1152" y="305"/>
                    <a:pt x="1153" y="306"/>
                  </a:cubicBezTo>
                  <a:cubicBezTo>
                    <a:pt x="1154" y="307"/>
                    <a:pt x="1155" y="308"/>
                    <a:pt x="1155" y="309"/>
                  </a:cubicBezTo>
                  <a:cubicBezTo>
                    <a:pt x="1158" y="318"/>
                    <a:pt x="1160" y="327"/>
                    <a:pt x="1163" y="336"/>
                  </a:cubicBezTo>
                  <a:cubicBezTo>
                    <a:pt x="1167" y="350"/>
                    <a:pt x="1171" y="363"/>
                    <a:pt x="1175" y="375"/>
                  </a:cubicBezTo>
                  <a:cubicBezTo>
                    <a:pt x="1152" y="357"/>
                    <a:pt x="1124" y="346"/>
                    <a:pt x="1145" y="297"/>
                  </a:cubicBezTo>
                  <a:close/>
                  <a:moveTo>
                    <a:pt x="1030" y="585"/>
                  </a:moveTo>
                  <a:cubicBezTo>
                    <a:pt x="1029" y="584"/>
                    <a:pt x="1028" y="583"/>
                    <a:pt x="1027" y="583"/>
                  </a:cubicBezTo>
                  <a:cubicBezTo>
                    <a:pt x="1026" y="582"/>
                    <a:pt x="1025" y="581"/>
                    <a:pt x="1024" y="580"/>
                  </a:cubicBezTo>
                  <a:cubicBezTo>
                    <a:pt x="1024" y="579"/>
                    <a:pt x="1023" y="578"/>
                    <a:pt x="1022" y="577"/>
                  </a:cubicBezTo>
                  <a:cubicBezTo>
                    <a:pt x="1021" y="577"/>
                    <a:pt x="1021" y="577"/>
                    <a:pt x="1021" y="577"/>
                  </a:cubicBezTo>
                  <a:cubicBezTo>
                    <a:pt x="1022" y="577"/>
                    <a:pt x="1022" y="577"/>
                    <a:pt x="1022" y="577"/>
                  </a:cubicBezTo>
                  <a:cubicBezTo>
                    <a:pt x="1014" y="562"/>
                    <a:pt x="1001" y="558"/>
                    <a:pt x="986" y="555"/>
                  </a:cubicBezTo>
                  <a:cubicBezTo>
                    <a:pt x="994" y="550"/>
                    <a:pt x="1002" y="545"/>
                    <a:pt x="1011" y="540"/>
                  </a:cubicBezTo>
                  <a:cubicBezTo>
                    <a:pt x="1011" y="541"/>
                    <a:pt x="1012" y="542"/>
                    <a:pt x="1013" y="543"/>
                  </a:cubicBezTo>
                  <a:cubicBezTo>
                    <a:pt x="1014" y="545"/>
                    <a:pt x="1015" y="547"/>
                    <a:pt x="1016" y="549"/>
                  </a:cubicBezTo>
                  <a:cubicBezTo>
                    <a:pt x="1018" y="553"/>
                    <a:pt x="1020" y="558"/>
                    <a:pt x="1023" y="564"/>
                  </a:cubicBezTo>
                  <a:cubicBezTo>
                    <a:pt x="1023" y="566"/>
                    <a:pt x="1024" y="567"/>
                    <a:pt x="1025" y="569"/>
                  </a:cubicBezTo>
                  <a:cubicBezTo>
                    <a:pt x="1025" y="571"/>
                    <a:pt x="1026" y="572"/>
                    <a:pt x="1026" y="574"/>
                  </a:cubicBezTo>
                  <a:cubicBezTo>
                    <a:pt x="1027" y="575"/>
                    <a:pt x="1027" y="576"/>
                    <a:pt x="1027" y="577"/>
                  </a:cubicBezTo>
                  <a:cubicBezTo>
                    <a:pt x="1027" y="578"/>
                    <a:pt x="1028" y="579"/>
                    <a:pt x="1028" y="579"/>
                  </a:cubicBezTo>
                  <a:cubicBezTo>
                    <a:pt x="1029" y="581"/>
                    <a:pt x="1029" y="583"/>
                    <a:pt x="1030" y="585"/>
                  </a:cubicBezTo>
                  <a:cubicBezTo>
                    <a:pt x="1030" y="585"/>
                    <a:pt x="1030" y="585"/>
                    <a:pt x="1030" y="585"/>
                  </a:cubicBezTo>
                  <a:cubicBezTo>
                    <a:pt x="1030" y="585"/>
                    <a:pt x="1030" y="585"/>
                    <a:pt x="1030" y="585"/>
                  </a:cubicBezTo>
                  <a:close/>
                  <a:moveTo>
                    <a:pt x="1045" y="639"/>
                  </a:moveTo>
                  <a:cubicBezTo>
                    <a:pt x="1043" y="629"/>
                    <a:pt x="1042" y="619"/>
                    <a:pt x="1040" y="610"/>
                  </a:cubicBezTo>
                  <a:cubicBezTo>
                    <a:pt x="1038" y="601"/>
                    <a:pt x="1036" y="592"/>
                    <a:pt x="1034" y="584"/>
                  </a:cubicBezTo>
                  <a:cubicBezTo>
                    <a:pt x="1032" y="580"/>
                    <a:pt x="1031" y="576"/>
                    <a:pt x="1030" y="573"/>
                  </a:cubicBezTo>
                  <a:cubicBezTo>
                    <a:pt x="1029" y="571"/>
                    <a:pt x="1028" y="569"/>
                    <a:pt x="1028" y="568"/>
                  </a:cubicBezTo>
                  <a:cubicBezTo>
                    <a:pt x="1027" y="566"/>
                    <a:pt x="1026" y="564"/>
                    <a:pt x="1026" y="563"/>
                  </a:cubicBezTo>
                  <a:cubicBezTo>
                    <a:pt x="1023" y="557"/>
                    <a:pt x="1020" y="552"/>
                    <a:pt x="1017" y="548"/>
                  </a:cubicBezTo>
                  <a:cubicBezTo>
                    <a:pt x="1016" y="546"/>
                    <a:pt x="1015" y="544"/>
                    <a:pt x="1013" y="543"/>
                  </a:cubicBezTo>
                  <a:cubicBezTo>
                    <a:pt x="1013" y="542"/>
                    <a:pt x="1012" y="541"/>
                    <a:pt x="1011" y="540"/>
                  </a:cubicBezTo>
                  <a:cubicBezTo>
                    <a:pt x="1031" y="529"/>
                    <a:pt x="1052" y="521"/>
                    <a:pt x="1075" y="520"/>
                  </a:cubicBezTo>
                  <a:cubicBezTo>
                    <a:pt x="1102" y="519"/>
                    <a:pt x="1120" y="519"/>
                    <a:pt x="1146" y="523"/>
                  </a:cubicBezTo>
                  <a:cubicBezTo>
                    <a:pt x="1166" y="525"/>
                    <a:pt x="1201" y="529"/>
                    <a:pt x="1208" y="557"/>
                  </a:cubicBezTo>
                  <a:cubicBezTo>
                    <a:pt x="1214" y="578"/>
                    <a:pt x="1214" y="586"/>
                    <a:pt x="1218" y="593"/>
                  </a:cubicBezTo>
                  <a:cubicBezTo>
                    <a:pt x="1226" y="610"/>
                    <a:pt x="1227" y="611"/>
                    <a:pt x="1234" y="629"/>
                  </a:cubicBezTo>
                  <a:cubicBezTo>
                    <a:pt x="1229" y="628"/>
                    <a:pt x="1224" y="627"/>
                    <a:pt x="1221" y="626"/>
                  </a:cubicBezTo>
                  <a:cubicBezTo>
                    <a:pt x="1218" y="621"/>
                    <a:pt x="1216" y="617"/>
                    <a:pt x="1214" y="613"/>
                  </a:cubicBezTo>
                  <a:cubicBezTo>
                    <a:pt x="1214" y="613"/>
                    <a:pt x="1214" y="612"/>
                    <a:pt x="1213" y="612"/>
                  </a:cubicBezTo>
                  <a:cubicBezTo>
                    <a:pt x="1213" y="611"/>
                    <a:pt x="1213" y="611"/>
                    <a:pt x="1213" y="610"/>
                  </a:cubicBezTo>
                  <a:cubicBezTo>
                    <a:pt x="1212" y="609"/>
                    <a:pt x="1212" y="608"/>
                    <a:pt x="1211" y="607"/>
                  </a:cubicBezTo>
                  <a:cubicBezTo>
                    <a:pt x="1211" y="606"/>
                    <a:pt x="1211" y="606"/>
                    <a:pt x="1210" y="605"/>
                  </a:cubicBezTo>
                  <a:cubicBezTo>
                    <a:pt x="1211" y="606"/>
                    <a:pt x="1211" y="606"/>
                    <a:pt x="1211" y="606"/>
                  </a:cubicBezTo>
                  <a:cubicBezTo>
                    <a:pt x="1211" y="606"/>
                    <a:pt x="1211" y="605"/>
                    <a:pt x="1211" y="604"/>
                  </a:cubicBezTo>
                  <a:cubicBezTo>
                    <a:pt x="1211" y="603"/>
                    <a:pt x="1210" y="603"/>
                    <a:pt x="1210" y="602"/>
                  </a:cubicBezTo>
                  <a:cubicBezTo>
                    <a:pt x="1210" y="601"/>
                    <a:pt x="1210" y="601"/>
                    <a:pt x="1209" y="600"/>
                  </a:cubicBezTo>
                  <a:cubicBezTo>
                    <a:pt x="1209" y="600"/>
                    <a:pt x="1209" y="600"/>
                    <a:pt x="1209" y="599"/>
                  </a:cubicBezTo>
                  <a:cubicBezTo>
                    <a:pt x="1209" y="599"/>
                    <a:pt x="1209" y="599"/>
                    <a:pt x="1209" y="599"/>
                  </a:cubicBezTo>
                  <a:cubicBezTo>
                    <a:pt x="1208" y="598"/>
                    <a:pt x="1207" y="597"/>
                    <a:pt x="1206" y="596"/>
                  </a:cubicBezTo>
                  <a:cubicBezTo>
                    <a:pt x="1206" y="594"/>
                    <a:pt x="1205" y="593"/>
                    <a:pt x="1204" y="592"/>
                  </a:cubicBezTo>
                  <a:cubicBezTo>
                    <a:pt x="1203" y="591"/>
                    <a:pt x="1202" y="590"/>
                    <a:pt x="1201" y="589"/>
                  </a:cubicBezTo>
                  <a:cubicBezTo>
                    <a:pt x="1200" y="587"/>
                    <a:pt x="1199" y="586"/>
                    <a:pt x="1198" y="585"/>
                  </a:cubicBezTo>
                  <a:cubicBezTo>
                    <a:pt x="1197" y="584"/>
                    <a:pt x="1196" y="583"/>
                    <a:pt x="1196" y="583"/>
                  </a:cubicBezTo>
                  <a:cubicBezTo>
                    <a:pt x="1199" y="557"/>
                    <a:pt x="1162" y="555"/>
                    <a:pt x="1145" y="561"/>
                  </a:cubicBezTo>
                  <a:cubicBezTo>
                    <a:pt x="1138" y="556"/>
                    <a:pt x="1131" y="550"/>
                    <a:pt x="1124" y="538"/>
                  </a:cubicBezTo>
                  <a:cubicBezTo>
                    <a:pt x="1126" y="543"/>
                    <a:pt x="1125" y="547"/>
                    <a:pt x="1126" y="551"/>
                  </a:cubicBezTo>
                  <a:cubicBezTo>
                    <a:pt x="1115" y="561"/>
                    <a:pt x="1097" y="556"/>
                    <a:pt x="1085" y="564"/>
                  </a:cubicBezTo>
                  <a:cubicBezTo>
                    <a:pt x="1084" y="558"/>
                    <a:pt x="1081" y="552"/>
                    <a:pt x="1078" y="546"/>
                  </a:cubicBezTo>
                  <a:cubicBezTo>
                    <a:pt x="1062" y="555"/>
                    <a:pt x="1058" y="566"/>
                    <a:pt x="1075" y="575"/>
                  </a:cubicBezTo>
                  <a:cubicBezTo>
                    <a:pt x="1075" y="576"/>
                    <a:pt x="1075" y="576"/>
                    <a:pt x="1075" y="576"/>
                  </a:cubicBezTo>
                  <a:cubicBezTo>
                    <a:pt x="1075" y="577"/>
                    <a:pt x="1075" y="578"/>
                    <a:pt x="1075" y="579"/>
                  </a:cubicBezTo>
                  <a:cubicBezTo>
                    <a:pt x="1075" y="580"/>
                    <a:pt x="1075" y="581"/>
                    <a:pt x="1075" y="582"/>
                  </a:cubicBezTo>
                  <a:cubicBezTo>
                    <a:pt x="1075" y="583"/>
                    <a:pt x="1074" y="584"/>
                    <a:pt x="1074" y="585"/>
                  </a:cubicBezTo>
                  <a:cubicBezTo>
                    <a:pt x="1074" y="586"/>
                    <a:pt x="1074" y="587"/>
                    <a:pt x="1074" y="588"/>
                  </a:cubicBezTo>
                  <a:cubicBezTo>
                    <a:pt x="1074" y="588"/>
                    <a:pt x="1074" y="589"/>
                    <a:pt x="1073" y="590"/>
                  </a:cubicBezTo>
                  <a:cubicBezTo>
                    <a:pt x="1073" y="590"/>
                    <a:pt x="1073" y="590"/>
                    <a:pt x="1073" y="591"/>
                  </a:cubicBezTo>
                  <a:cubicBezTo>
                    <a:pt x="1073" y="591"/>
                    <a:pt x="1073" y="591"/>
                    <a:pt x="1073" y="591"/>
                  </a:cubicBezTo>
                  <a:cubicBezTo>
                    <a:pt x="1073" y="591"/>
                    <a:pt x="1073" y="592"/>
                    <a:pt x="1073" y="592"/>
                  </a:cubicBezTo>
                  <a:cubicBezTo>
                    <a:pt x="1073" y="592"/>
                    <a:pt x="1073" y="592"/>
                    <a:pt x="1073" y="592"/>
                  </a:cubicBezTo>
                  <a:cubicBezTo>
                    <a:pt x="1072" y="593"/>
                    <a:pt x="1072" y="594"/>
                    <a:pt x="1071" y="595"/>
                  </a:cubicBezTo>
                  <a:cubicBezTo>
                    <a:pt x="1070" y="596"/>
                    <a:pt x="1068" y="597"/>
                    <a:pt x="1067" y="598"/>
                  </a:cubicBezTo>
                  <a:cubicBezTo>
                    <a:pt x="1066" y="600"/>
                    <a:pt x="1064" y="601"/>
                    <a:pt x="1063" y="602"/>
                  </a:cubicBezTo>
                  <a:cubicBezTo>
                    <a:pt x="1062" y="603"/>
                    <a:pt x="1060" y="605"/>
                    <a:pt x="1059" y="606"/>
                  </a:cubicBezTo>
                  <a:cubicBezTo>
                    <a:pt x="1057" y="607"/>
                    <a:pt x="1056" y="609"/>
                    <a:pt x="1055" y="610"/>
                  </a:cubicBezTo>
                  <a:cubicBezTo>
                    <a:pt x="1053" y="612"/>
                    <a:pt x="1052" y="613"/>
                    <a:pt x="1051" y="615"/>
                  </a:cubicBezTo>
                  <a:cubicBezTo>
                    <a:pt x="1050" y="616"/>
                    <a:pt x="1049" y="618"/>
                    <a:pt x="1048" y="619"/>
                  </a:cubicBezTo>
                  <a:cubicBezTo>
                    <a:pt x="1047" y="620"/>
                    <a:pt x="1046" y="622"/>
                    <a:pt x="1046" y="623"/>
                  </a:cubicBezTo>
                  <a:cubicBezTo>
                    <a:pt x="1046" y="624"/>
                    <a:pt x="1046" y="624"/>
                    <a:pt x="1045" y="624"/>
                  </a:cubicBezTo>
                  <a:cubicBezTo>
                    <a:pt x="1045" y="625"/>
                    <a:pt x="1045" y="625"/>
                    <a:pt x="1045" y="625"/>
                  </a:cubicBezTo>
                  <a:cubicBezTo>
                    <a:pt x="1045" y="626"/>
                    <a:pt x="1045" y="627"/>
                    <a:pt x="1045" y="627"/>
                  </a:cubicBezTo>
                  <a:cubicBezTo>
                    <a:pt x="1045" y="628"/>
                    <a:pt x="1045" y="628"/>
                    <a:pt x="1045" y="629"/>
                  </a:cubicBezTo>
                  <a:cubicBezTo>
                    <a:pt x="1045" y="629"/>
                    <a:pt x="1045" y="630"/>
                    <a:pt x="1045" y="630"/>
                  </a:cubicBezTo>
                  <a:cubicBezTo>
                    <a:pt x="1044" y="631"/>
                    <a:pt x="1045" y="632"/>
                    <a:pt x="1045" y="632"/>
                  </a:cubicBezTo>
                  <a:cubicBezTo>
                    <a:pt x="1045" y="633"/>
                    <a:pt x="1045" y="633"/>
                    <a:pt x="1045" y="633"/>
                  </a:cubicBezTo>
                  <a:cubicBezTo>
                    <a:pt x="1045" y="633"/>
                    <a:pt x="1045" y="633"/>
                    <a:pt x="1045" y="632"/>
                  </a:cubicBezTo>
                  <a:cubicBezTo>
                    <a:pt x="1045" y="632"/>
                    <a:pt x="1045" y="631"/>
                    <a:pt x="1045" y="630"/>
                  </a:cubicBezTo>
                  <a:cubicBezTo>
                    <a:pt x="1046" y="630"/>
                    <a:pt x="1046" y="629"/>
                    <a:pt x="1047" y="628"/>
                  </a:cubicBezTo>
                  <a:cubicBezTo>
                    <a:pt x="1047" y="627"/>
                    <a:pt x="1047" y="627"/>
                    <a:pt x="1047" y="626"/>
                  </a:cubicBezTo>
                  <a:cubicBezTo>
                    <a:pt x="1048" y="625"/>
                    <a:pt x="1048" y="625"/>
                    <a:pt x="1048" y="624"/>
                  </a:cubicBezTo>
                  <a:cubicBezTo>
                    <a:pt x="1049" y="623"/>
                    <a:pt x="1049" y="622"/>
                    <a:pt x="1050" y="620"/>
                  </a:cubicBezTo>
                  <a:cubicBezTo>
                    <a:pt x="1051" y="619"/>
                    <a:pt x="1052" y="617"/>
                    <a:pt x="1053" y="616"/>
                  </a:cubicBezTo>
                  <a:cubicBezTo>
                    <a:pt x="1055" y="613"/>
                    <a:pt x="1058" y="610"/>
                    <a:pt x="1060" y="608"/>
                  </a:cubicBezTo>
                  <a:cubicBezTo>
                    <a:pt x="1062" y="606"/>
                    <a:pt x="1063" y="605"/>
                    <a:pt x="1065" y="604"/>
                  </a:cubicBezTo>
                  <a:cubicBezTo>
                    <a:pt x="1066" y="603"/>
                    <a:pt x="1067" y="601"/>
                    <a:pt x="1069" y="600"/>
                  </a:cubicBezTo>
                  <a:cubicBezTo>
                    <a:pt x="1070" y="599"/>
                    <a:pt x="1071" y="598"/>
                    <a:pt x="1072" y="597"/>
                  </a:cubicBezTo>
                  <a:cubicBezTo>
                    <a:pt x="1074" y="595"/>
                    <a:pt x="1075" y="594"/>
                    <a:pt x="1076" y="593"/>
                  </a:cubicBezTo>
                  <a:cubicBezTo>
                    <a:pt x="1076" y="593"/>
                    <a:pt x="1076" y="593"/>
                    <a:pt x="1076" y="592"/>
                  </a:cubicBezTo>
                  <a:cubicBezTo>
                    <a:pt x="1077" y="592"/>
                    <a:pt x="1077" y="592"/>
                    <a:pt x="1077" y="592"/>
                  </a:cubicBezTo>
                  <a:cubicBezTo>
                    <a:pt x="1077" y="591"/>
                    <a:pt x="1078" y="590"/>
                    <a:pt x="1078" y="590"/>
                  </a:cubicBezTo>
                  <a:cubicBezTo>
                    <a:pt x="1079" y="589"/>
                    <a:pt x="1079" y="588"/>
                    <a:pt x="1079" y="587"/>
                  </a:cubicBezTo>
                  <a:cubicBezTo>
                    <a:pt x="1080" y="586"/>
                    <a:pt x="1080" y="586"/>
                    <a:pt x="1080" y="585"/>
                  </a:cubicBezTo>
                  <a:cubicBezTo>
                    <a:pt x="1080" y="585"/>
                    <a:pt x="1081" y="585"/>
                    <a:pt x="1081" y="585"/>
                  </a:cubicBezTo>
                  <a:cubicBezTo>
                    <a:pt x="1081" y="585"/>
                    <a:pt x="1080" y="585"/>
                    <a:pt x="1080" y="585"/>
                  </a:cubicBezTo>
                  <a:cubicBezTo>
                    <a:pt x="1080" y="586"/>
                    <a:pt x="1079" y="586"/>
                    <a:pt x="1079" y="587"/>
                  </a:cubicBezTo>
                  <a:cubicBezTo>
                    <a:pt x="1078" y="587"/>
                    <a:pt x="1077" y="588"/>
                    <a:pt x="1077" y="589"/>
                  </a:cubicBezTo>
                  <a:cubicBezTo>
                    <a:pt x="1076" y="589"/>
                    <a:pt x="1076" y="589"/>
                    <a:pt x="1076" y="589"/>
                  </a:cubicBezTo>
                  <a:cubicBezTo>
                    <a:pt x="1076" y="589"/>
                    <a:pt x="1076" y="589"/>
                    <a:pt x="1076" y="588"/>
                  </a:cubicBezTo>
                  <a:cubicBezTo>
                    <a:pt x="1077" y="587"/>
                    <a:pt x="1077" y="586"/>
                    <a:pt x="1077" y="585"/>
                  </a:cubicBezTo>
                  <a:cubicBezTo>
                    <a:pt x="1077" y="584"/>
                    <a:pt x="1077" y="583"/>
                    <a:pt x="1077" y="582"/>
                  </a:cubicBezTo>
                  <a:cubicBezTo>
                    <a:pt x="1077" y="581"/>
                    <a:pt x="1077" y="580"/>
                    <a:pt x="1077" y="579"/>
                  </a:cubicBezTo>
                  <a:cubicBezTo>
                    <a:pt x="1077" y="578"/>
                    <a:pt x="1077" y="578"/>
                    <a:pt x="1077" y="577"/>
                  </a:cubicBezTo>
                  <a:cubicBezTo>
                    <a:pt x="1077" y="577"/>
                    <a:pt x="1077" y="577"/>
                    <a:pt x="1077" y="577"/>
                  </a:cubicBezTo>
                  <a:cubicBezTo>
                    <a:pt x="1077" y="576"/>
                    <a:pt x="1077" y="576"/>
                    <a:pt x="1077" y="576"/>
                  </a:cubicBezTo>
                  <a:cubicBezTo>
                    <a:pt x="1083" y="573"/>
                    <a:pt x="1085" y="569"/>
                    <a:pt x="1085" y="565"/>
                  </a:cubicBezTo>
                  <a:cubicBezTo>
                    <a:pt x="1122" y="555"/>
                    <a:pt x="1146" y="575"/>
                    <a:pt x="1175" y="599"/>
                  </a:cubicBezTo>
                  <a:cubicBezTo>
                    <a:pt x="1185" y="608"/>
                    <a:pt x="1194" y="620"/>
                    <a:pt x="1204" y="628"/>
                  </a:cubicBezTo>
                  <a:cubicBezTo>
                    <a:pt x="1204" y="629"/>
                    <a:pt x="1205" y="629"/>
                    <a:pt x="1205" y="630"/>
                  </a:cubicBezTo>
                  <a:cubicBezTo>
                    <a:pt x="1205" y="630"/>
                    <a:pt x="1205" y="630"/>
                    <a:pt x="1205" y="630"/>
                  </a:cubicBezTo>
                  <a:cubicBezTo>
                    <a:pt x="1202" y="630"/>
                    <a:pt x="1199" y="631"/>
                    <a:pt x="1195" y="632"/>
                  </a:cubicBezTo>
                  <a:cubicBezTo>
                    <a:pt x="1196" y="631"/>
                    <a:pt x="1196" y="631"/>
                    <a:pt x="1196" y="631"/>
                  </a:cubicBezTo>
                  <a:cubicBezTo>
                    <a:pt x="1194" y="628"/>
                    <a:pt x="1194" y="628"/>
                    <a:pt x="1194" y="628"/>
                  </a:cubicBezTo>
                  <a:cubicBezTo>
                    <a:pt x="1186" y="615"/>
                    <a:pt x="1167" y="614"/>
                    <a:pt x="1157" y="627"/>
                  </a:cubicBezTo>
                  <a:cubicBezTo>
                    <a:pt x="1162" y="629"/>
                    <a:pt x="1168" y="634"/>
                    <a:pt x="1174" y="637"/>
                  </a:cubicBezTo>
                  <a:cubicBezTo>
                    <a:pt x="1173" y="641"/>
                    <a:pt x="1171" y="645"/>
                    <a:pt x="1170" y="650"/>
                  </a:cubicBezTo>
                  <a:cubicBezTo>
                    <a:pt x="1169" y="653"/>
                    <a:pt x="1168" y="656"/>
                    <a:pt x="1167" y="659"/>
                  </a:cubicBezTo>
                  <a:cubicBezTo>
                    <a:pt x="1166" y="661"/>
                    <a:pt x="1166" y="663"/>
                    <a:pt x="1165" y="665"/>
                  </a:cubicBezTo>
                  <a:cubicBezTo>
                    <a:pt x="1165" y="665"/>
                    <a:pt x="1165" y="665"/>
                    <a:pt x="1165" y="666"/>
                  </a:cubicBezTo>
                  <a:cubicBezTo>
                    <a:pt x="1165" y="666"/>
                    <a:pt x="1165" y="667"/>
                    <a:pt x="1165" y="667"/>
                  </a:cubicBezTo>
                  <a:cubicBezTo>
                    <a:pt x="1165" y="668"/>
                    <a:pt x="1165" y="669"/>
                    <a:pt x="1164" y="670"/>
                  </a:cubicBezTo>
                  <a:cubicBezTo>
                    <a:pt x="1163" y="678"/>
                    <a:pt x="1162" y="686"/>
                    <a:pt x="1162" y="695"/>
                  </a:cubicBezTo>
                  <a:cubicBezTo>
                    <a:pt x="1162" y="699"/>
                    <a:pt x="1162" y="703"/>
                    <a:pt x="1163" y="706"/>
                  </a:cubicBezTo>
                  <a:cubicBezTo>
                    <a:pt x="1162" y="706"/>
                    <a:pt x="1161" y="705"/>
                    <a:pt x="1160" y="704"/>
                  </a:cubicBezTo>
                  <a:cubicBezTo>
                    <a:pt x="1159" y="703"/>
                    <a:pt x="1159" y="703"/>
                    <a:pt x="1158" y="702"/>
                  </a:cubicBezTo>
                  <a:cubicBezTo>
                    <a:pt x="1146" y="684"/>
                    <a:pt x="1125" y="675"/>
                    <a:pt x="1113" y="672"/>
                  </a:cubicBezTo>
                  <a:cubicBezTo>
                    <a:pt x="1113" y="671"/>
                    <a:pt x="1113" y="671"/>
                    <a:pt x="1113" y="671"/>
                  </a:cubicBezTo>
                  <a:cubicBezTo>
                    <a:pt x="1113" y="671"/>
                    <a:pt x="1113" y="670"/>
                    <a:pt x="1113" y="670"/>
                  </a:cubicBezTo>
                  <a:cubicBezTo>
                    <a:pt x="1113" y="670"/>
                    <a:pt x="1113" y="669"/>
                    <a:pt x="1113" y="668"/>
                  </a:cubicBezTo>
                  <a:cubicBezTo>
                    <a:pt x="1113" y="668"/>
                    <a:pt x="1113" y="667"/>
                    <a:pt x="1113" y="667"/>
                  </a:cubicBezTo>
                  <a:cubicBezTo>
                    <a:pt x="1113" y="666"/>
                    <a:pt x="1113" y="665"/>
                    <a:pt x="1113" y="665"/>
                  </a:cubicBezTo>
                  <a:cubicBezTo>
                    <a:pt x="1113" y="664"/>
                    <a:pt x="1113" y="663"/>
                    <a:pt x="1113" y="663"/>
                  </a:cubicBezTo>
                  <a:cubicBezTo>
                    <a:pt x="1113" y="661"/>
                    <a:pt x="1113" y="660"/>
                    <a:pt x="1113" y="658"/>
                  </a:cubicBezTo>
                  <a:cubicBezTo>
                    <a:pt x="1113" y="657"/>
                    <a:pt x="1114" y="655"/>
                    <a:pt x="1114" y="654"/>
                  </a:cubicBezTo>
                  <a:cubicBezTo>
                    <a:pt x="1114" y="653"/>
                    <a:pt x="1115" y="651"/>
                    <a:pt x="1115" y="650"/>
                  </a:cubicBezTo>
                  <a:cubicBezTo>
                    <a:pt x="1115" y="648"/>
                    <a:pt x="1116" y="647"/>
                    <a:pt x="1116" y="646"/>
                  </a:cubicBezTo>
                  <a:cubicBezTo>
                    <a:pt x="1116" y="646"/>
                    <a:pt x="1117" y="646"/>
                    <a:pt x="1117" y="646"/>
                  </a:cubicBezTo>
                  <a:cubicBezTo>
                    <a:pt x="1138" y="642"/>
                    <a:pt x="1134" y="627"/>
                    <a:pt x="1124" y="611"/>
                  </a:cubicBezTo>
                  <a:cubicBezTo>
                    <a:pt x="1121" y="627"/>
                    <a:pt x="1107" y="628"/>
                    <a:pt x="1114" y="646"/>
                  </a:cubicBezTo>
                  <a:cubicBezTo>
                    <a:pt x="1113" y="647"/>
                    <a:pt x="1113" y="648"/>
                    <a:pt x="1113" y="649"/>
                  </a:cubicBezTo>
                  <a:cubicBezTo>
                    <a:pt x="1112" y="650"/>
                    <a:pt x="1112" y="652"/>
                    <a:pt x="1111" y="653"/>
                  </a:cubicBezTo>
                  <a:cubicBezTo>
                    <a:pt x="1111" y="655"/>
                    <a:pt x="1111" y="656"/>
                    <a:pt x="1111" y="658"/>
                  </a:cubicBezTo>
                  <a:cubicBezTo>
                    <a:pt x="1110" y="659"/>
                    <a:pt x="1110" y="661"/>
                    <a:pt x="1110" y="662"/>
                  </a:cubicBezTo>
                  <a:cubicBezTo>
                    <a:pt x="1110" y="663"/>
                    <a:pt x="1110" y="664"/>
                    <a:pt x="1110" y="665"/>
                  </a:cubicBezTo>
                  <a:cubicBezTo>
                    <a:pt x="1110" y="665"/>
                    <a:pt x="1110" y="666"/>
                    <a:pt x="1110" y="667"/>
                  </a:cubicBezTo>
                  <a:cubicBezTo>
                    <a:pt x="1110" y="667"/>
                    <a:pt x="1110" y="668"/>
                    <a:pt x="1110" y="669"/>
                  </a:cubicBezTo>
                  <a:cubicBezTo>
                    <a:pt x="1110" y="669"/>
                    <a:pt x="1110" y="670"/>
                    <a:pt x="1110" y="670"/>
                  </a:cubicBezTo>
                  <a:cubicBezTo>
                    <a:pt x="1110" y="671"/>
                    <a:pt x="1110" y="671"/>
                    <a:pt x="1110" y="671"/>
                  </a:cubicBezTo>
                  <a:cubicBezTo>
                    <a:pt x="1109" y="670"/>
                    <a:pt x="1108" y="670"/>
                    <a:pt x="1108" y="670"/>
                  </a:cubicBezTo>
                  <a:cubicBezTo>
                    <a:pt x="1107" y="670"/>
                    <a:pt x="1107" y="670"/>
                    <a:pt x="1107" y="670"/>
                  </a:cubicBezTo>
                  <a:cubicBezTo>
                    <a:pt x="1107" y="669"/>
                    <a:pt x="1106" y="668"/>
                    <a:pt x="1106" y="668"/>
                  </a:cubicBezTo>
                  <a:cubicBezTo>
                    <a:pt x="1106" y="667"/>
                    <a:pt x="1105" y="666"/>
                    <a:pt x="1105" y="666"/>
                  </a:cubicBezTo>
                  <a:cubicBezTo>
                    <a:pt x="1104" y="664"/>
                    <a:pt x="1104" y="663"/>
                    <a:pt x="1103" y="662"/>
                  </a:cubicBezTo>
                  <a:cubicBezTo>
                    <a:pt x="1103" y="661"/>
                    <a:pt x="1102" y="661"/>
                    <a:pt x="1102" y="660"/>
                  </a:cubicBezTo>
                  <a:cubicBezTo>
                    <a:pt x="1102" y="659"/>
                    <a:pt x="1101" y="659"/>
                    <a:pt x="1101" y="658"/>
                  </a:cubicBezTo>
                  <a:cubicBezTo>
                    <a:pt x="1101" y="657"/>
                    <a:pt x="1100" y="656"/>
                    <a:pt x="1100" y="654"/>
                  </a:cubicBezTo>
                  <a:cubicBezTo>
                    <a:pt x="1100" y="653"/>
                    <a:pt x="1099" y="652"/>
                    <a:pt x="1099" y="651"/>
                  </a:cubicBezTo>
                  <a:cubicBezTo>
                    <a:pt x="1099" y="650"/>
                    <a:pt x="1098" y="649"/>
                    <a:pt x="1098" y="648"/>
                  </a:cubicBezTo>
                  <a:cubicBezTo>
                    <a:pt x="1097" y="646"/>
                    <a:pt x="1097" y="644"/>
                    <a:pt x="1097" y="643"/>
                  </a:cubicBezTo>
                  <a:cubicBezTo>
                    <a:pt x="1096" y="641"/>
                    <a:pt x="1096" y="640"/>
                    <a:pt x="1096" y="639"/>
                  </a:cubicBezTo>
                  <a:cubicBezTo>
                    <a:pt x="1096" y="638"/>
                    <a:pt x="1096" y="638"/>
                    <a:pt x="1096" y="638"/>
                  </a:cubicBezTo>
                  <a:cubicBezTo>
                    <a:pt x="1096" y="638"/>
                    <a:pt x="1096" y="638"/>
                    <a:pt x="1096" y="639"/>
                  </a:cubicBezTo>
                  <a:cubicBezTo>
                    <a:pt x="1096" y="640"/>
                    <a:pt x="1096" y="640"/>
                    <a:pt x="1096" y="641"/>
                  </a:cubicBezTo>
                  <a:cubicBezTo>
                    <a:pt x="1096" y="641"/>
                    <a:pt x="1095" y="642"/>
                    <a:pt x="1096" y="643"/>
                  </a:cubicBezTo>
                  <a:cubicBezTo>
                    <a:pt x="1096" y="644"/>
                    <a:pt x="1095" y="646"/>
                    <a:pt x="1096" y="648"/>
                  </a:cubicBezTo>
                  <a:cubicBezTo>
                    <a:pt x="1096" y="649"/>
                    <a:pt x="1096" y="650"/>
                    <a:pt x="1096" y="652"/>
                  </a:cubicBezTo>
                  <a:cubicBezTo>
                    <a:pt x="1096" y="652"/>
                    <a:pt x="1096" y="653"/>
                    <a:pt x="1096" y="653"/>
                  </a:cubicBezTo>
                  <a:cubicBezTo>
                    <a:pt x="1097" y="654"/>
                    <a:pt x="1097" y="655"/>
                    <a:pt x="1097" y="655"/>
                  </a:cubicBezTo>
                  <a:cubicBezTo>
                    <a:pt x="1097" y="657"/>
                    <a:pt x="1098" y="658"/>
                    <a:pt x="1098" y="659"/>
                  </a:cubicBezTo>
                  <a:cubicBezTo>
                    <a:pt x="1099" y="660"/>
                    <a:pt x="1099" y="660"/>
                    <a:pt x="1099" y="661"/>
                  </a:cubicBezTo>
                  <a:cubicBezTo>
                    <a:pt x="1099" y="661"/>
                    <a:pt x="1099" y="661"/>
                    <a:pt x="1099" y="662"/>
                  </a:cubicBezTo>
                  <a:cubicBezTo>
                    <a:pt x="1097" y="659"/>
                    <a:pt x="1095" y="655"/>
                    <a:pt x="1091" y="652"/>
                  </a:cubicBezTo>
                  <a:cubicBezTo>
                    <a:pt x="1091" y="652"/>
                    <a:pt x="1091" y="652"/>
                    <a:pt x="1091" y="652"/>
                  </a:cubicBezTo>
                  <a:cubicBezTo>
                    <a:pt x="1091" y="652"/>
                    <a:pt x="1091" y="652"/>
                    <a:pt x="1091" y="652"/>
                  </a:cubicBezTo>
                  <a:cubicBezTo>
                    <a:pt x="1082" y="642"/>
                    <a:pt x="1069" y="630"/>
                    <a:pt x="1051" y="622"/>
                  </a:cubicBezTo>
                  <a:cubicBezTo>
                    <a:pt x="1067" y="633"/>
                    <a:pt x="1076" y="647"/>
                    <a:pt x="1080" y="656"/>
                  </a:cubicBezTo>
                  <a:cubicBezTo>
                    <a:pt x="1073" y="659"/>
                    <a:pt x="1066" y="662"/>
                    <a:pt x="1066" y="668"/>
                  </a:cubicBezTo>
                  <a:cubicBezTo>
                    <a:pt x="1061" y="669"/>
                    <a:pt x="1056" y="669"/>
                    <a:pt x="1050" y="669"/>
                  </a:cubicBezTo>
                  <a:cubicBezTo>
                    <a:pt x="1048" y="659"/>
                    <a:pt x="1047" y="649"/>
                    <a:pt x="1045" y="639"/>
                  </a:cubicBezTo>
                  <a:close/>
                  <a:moveTo>
                    <a:pt x="1166" y="573"/>
                  </a:moveTo>
                  <a:cubicBezTo>
                    <a:pt x="1160" y="569"/>
                    <a:pt x="1154" y="566"/>
                    <a:pt x="1148" y="563"/>
                  </a:cubicBezTo>
                  <a:cubicBezTo>
                    <a:pt x="1156" y="565"/>
                    <a:pt x="1160" y="567"/>
                    <a:pt x="1166" y="573"/>
                  </a:cubicBezTo>
                  <a:close/>
                  <a:moveTo>
                    <a:pt x="986" y="706"/>
                  </a:moveTo>
                  <a:cubicBezTo>
                    <a:pt x="993" y="706"/>
                    <a:pt x="1002" y="705"/>
                    <a:pt x="1011" y="704"/>
                  </a:cubicBezTo>
                  <a:cubicBezTo>
                    <a:pt x="1012" y="704"/>
                    <a:pt x="1012" y="704"/>
                    <a:pt x="1012" y="704"/>
                  </a:cubicBezTo>
                  <a:cubicBezTo>
                    <a:pt x="1014" y="705"/>
                    <a:pt x="1015" y="707"/>
                    <a:pt x="1017" y="708"/>
                  </a:cubicBezTo>
                  <a:cubicBezTo>
                    <a:pt x="1019" y="709"/>
                    <a:pt x="1021" y="711"/>
                    <a:pt x="1023" y="712"/>
                  </a:cubicBezTo>
                  <a:cubicBezTo>
                    <a:pt x="1028" y="715"/>
                    <a:pt x="1032" y="718"/>
                    <a:pt x="1037" y="720"/>
                  </a:cubicBezTo>
                  <a:cubicBezTo>
                    <a:pt x="1038" y="721"/>
                    <a:pt x="1040" y="722"/>
                    <a:pt x="1041" y="723"/>
                  </a:cubicBezTo>
                  <a:cubicBezTo>
                    <a:pt x="1041" y="723"/>
                    <a:pt x="1041" y="723"/>
                    <a:pt x="1040" y="723"/>
                  </a:cubicBezTo>
                  <a:cubicBezTo>
                    <a:pt x="1040" y="723"/>
                    <a:pt x="1040" y="723"/>
                    <a:pt x="1039" y="723"/>
                  </a:cubicBezTo>
                  <a:cubicBezTo>
                    <a:pt x="1039" y="723"/>
                    <a:pt x="1039" y="723"/>
                    <a:pt x="1038" y="723"/>
                  </a:cubicBezTo>
                  <a:cubicBezTo>
                    <a:pt x="1038" y="723"/>
                    <a:pt x="1038" y="724"/>
                    <a:pt x="1037" y="724"/>
                  </a:cubicBezTo>
                  <a:cubicBezTo>
                    <a:pt x="1035" y="725"/>
                    <a:pt x="1032" y="727"/>
                    <a:pt x="1029" y="729"/>
                  </a:cubicBezTo>
                  <a:cubicBezTo>
                    <a:pt x="1026" y="730"/>
                    <a:pt x="1023" y="732"/>
                    <a:pt x="1020" y="734"/>
                  </a:cubicBezTo>
                  <a:cubicBezTo>
                    <a:pt x="1021" y="733"/>
                    <a:pt x="1021" y="733"/>
                    <a:pt x="1021" y="733"/>
                  </a:cubicBezTo>
                  <a:cubicBezTo>
                    <a:pt x="1018" y="731"/>
                    <a:pt x="1018" y="731"/>
                    <a:pt x="1018" y="731"/>
                  </a:cubicBezTo>
                  <a:cubicBezTo>
                    <a:pt x="1006" y="722"/>
                    <a:pt x="989" y="727"/>
                    <a:pt x="984" y="742"/>
                  </a:cubicBezTo>
                  <a:cubicBezTo>
                    <a:pt x="996" y="743"/>
                    <a:pt x="1015" y="753"/>
                    <a:pt x="1020" y="737"/>
                  </a:cubicBezTo>
                  <a:cubicBezTo>
                    <a:pt x="1020" y="737"/>
                    <a:pt x="1020" y="737"/>
                    <a:pt x="1020" y="737"/>
                  </a:cubicBezTo>
                  <a:cubicBezTo>
                    <a:pt x="1024" y="735"/>
                    <a:pt x="1027" y="733"/>
                    <a:pt x="1030" y="731"/>
                  </a:cubicBezTo>
                  <a:cubicBezTo>
                    <a:pt x="1033" y="729"/>
                    <a:pt x="1036" y="727"/>
                    <a:pt x="1038" y="726"/>
                  </a:cubicBezTo>
                  <a:cubicBezTo>
                    <a:pt x="1039" y="726"/>
                    <a:pt x="1039" y="726"/>
                    <a:pt x="1039" y="726"/>
                  </a:cubicBezTo>
                  <a:cubicBezTo>
                    <a:pt x="1040" y="726"/>
                    <a:pt x="1040" y="725"/>
                    <a:pt x="1040" y="725"/>
                  </a:cubicBezTo>
                  <a:cubicBezTo>
                    <a:pt x="1040" y="725"/>
                    <a:pt x="1041" y="725"/>
                    <a:pt x="1041" y="725"/>
                  </a:cubicBezTo>
                  <a:cubicBezTo>
                    <a:pt x="1041" y="725"/>
                    <a:pt x="1041" y="725"/>
                    <a:pt x="1042" y="725"/>
                  </a:cubicBezTo>
                  <a:cubicBezTo>
                    <a:pt x="1042" y="725"/>
                    <a:pt x="1043" y="724"/>
                    <a:pt x="1043" y="724"/>
                  </a:cubicBezTo>
                  <a:cubicBezTo>
                    <a:pt x="1046" y="726"/>
                    <a:pt x="1048" y="727"/>
                    <a:pt x="1050" y="729"/>
                  </a:cubicBezTo>
                  <a:cubicBezTo>
                    <a:pt x="1053" y="730"/>
                    <a:pt x="1055" y="731"/>
                    <a:pt x="1057" y="733"/>
                  </a:cubicBezTo>
                  <a:cubicBezTo>
                    <a:pt x="1058" y="734"/>
                    <a:pt x="1060" y="735"/>
                    <a:pt x="1062" y="736"/>
                  </a:cubicBezTo>
                  <a:cubicBezTo>
                    <a:pt x="1063" y="737"/>
                    <a:pt x="1063" y="737"/>
                    <a:pt x="1064" y="738"/>
                  </a:cubicBezTo>
                  <a:cubicBezTo>
                    <a:pt x="1065" y="738"/>
                    <a:pt x="1066" y="739"/>
                    <a:pt x="1066" y="739"/>
                  </a:cubicBezTo>
                  <a:cubicBezTo>
                    <a:pt x="1068" y="740"/>
                    <a:pt x="1069" y="741"/>
                    <a:pt x="1070" y="741"/>
                  </a:cubicBezTo>
                  <a:cubicBezTo>
                    <a:pt x="1071" y="742"/>
                    <a:pt x="1071" y="742"/>
                    <a:pt x="1072" y="742"/>
                  </a:cubicBezTo>
                  <a:cubicBezTo>
                    <a:pt x="1072" y="744"/>
                    <a:pt x="1073" y="746"/>
                    <a:pt x="1074" y="747"/>
                  </a:cubicBezTo>
                  <a:cubicBezTo>
                    <a:pt x="1074" y="748"/>
                    <a:pt x="1074" y="748"/>
                    <a:pt x="1074" y="748"/>
                  </a:cubicBezTo>
                  <a:cubicBezTo>
                    <a:pt x="1065" y="744"/>
                    <a:pt x="1051" y="745"/>
                    <a:pt x="1043" y="749"/>
                  </a:cubicBezTo>
                  <a:cubicBezTo>
                    <a:pt x="1051" y="751"/>
                    <a:pt x="1055" y="751"/>
                    <a:pt x="1060" y="756"/>
                  </a:cubicBezTo>
                  <a:cubicBezTo>
                    <a:pt x="1064" y="760"/>
                    <a:pt x="1071" y="770"/>
                    <a:pt x="1077" y="762"/>
                  </a:cubicBezTo>
                  <a:cubicBezTo>
                    <a:pt x="1077" y="763"/>
                    <a:pt x="1077" y="763"/>
                    <a:pt x="1077" y="763"/>
                  </a:cubicBezTo>
                  <a:cubicBezTo>
                    <a:pt x="1078" y="763"/>
                    <a:pt x="1079" y="763"/>
                    <a:pt x="1080" y="763"/>
                  </a:cubicBezTo>
                  <a:cubicBezTo>
                    <a:pt x="1084" y="776"/>
                    <a:pt x="1087" y="789"/>
                    <a:pt x="1089" y="801"/>
                  </a:cubicBezTo>
                  <a:cubicBezTo>
                    <a:pt x="1089" y="801"/>
                    <a:pt x="1088" y="800"/>
                    <a:pt x="1088" y="800"/>
                  </a:cubicBezTo>
                  <a:cubicBezTo>
                    <a:pt x="1088" y="800"/>
                    <a:pt x="1087" y="800"/>
                    <a:pt x="1086" y="799"/>
                  </a:cubicBezTo>
                  <a:cubicBezTo>
                    <a:pt x="1085" y="799"/>
                    <a:pt x="1084" y="799"/>
                    <a:pt x="1083" y="798"/>
                  </a:cubicBezTo>
                  <a:cubicBezTo>
                    <a:pt x="1083" y="798"/>
                    <a:pt x="1082" y="798"/>
                    <a:pt x="1081" y="798"/>
                  </a:cubicBezTo>
                  <a:cubicBezTo>
                    <a:pt x="1081" y="798"/>
                    <a:pt x="1081" y="797"/>
                    <a:pt x="1080" y="797"/>
                  </a:cubicBezTo>
                  <a:cubicBezTo>
                    <a:pt x="1081" y="797"/>
                    <a:pt x="1081" y="797"/>
                    <a:pt x="1081" y="797"/>
                  </a:cubicBezTo>
                  <a:cubicBezTo>
                    <a:pt x="1079" y="795"/>
                    <a:pt x="1078" y="794"/>
                    <a:pt x="1076" y="793"/>
                  </a:cubicBezTo>
                  <a:cubicBezTo>
                    <a:pt x="1066" y="783"/>
                    <a:pt x="1057" y="775"/>
                    <a:pt x="1051" y="771"/>
                  </a:cubicBezTo>
                  <a:cubicBezTo>
                    <a:pt x="1026" y="757"/>
                    <a:pt x="988" y="754"/>
                    <a:pt x="959" y="757"/>
                  </a:cubicBezTo>
                  <a:cubicBezTo>
                    <a:pt x="957" y="751"/>
                    <a:pt x="949" y="747"/>
                    <a:pt x="943" y="743"/>
                  </a:cubicBezTo>
                  <a:cubicBezTo>
                    <a:pt x="934" y="760"/>
                    <a:pt x="937" y="771"/>
                    <a:pt x="956" y="770"/>
                  </a:cubicBezTo>
                  <a:cubicBezTo>
                    <a:pt x="956" y="770"/>
                    <a:pt x="956" y="770"/>
                    <a:pt x="957" y="770"/>
                  </a:cubicBezTo>
                  <a:cubicBezTo>
                    <a:pt x="957" y="771"/>
                    <a:pt x="958" y="772"/>
                    <a:pt x="958" y="773"/>
                  </a:cubicBezTo>
                  <a:cubicBezTo>
                    <a:pt x="959" y="774"/>
                    <a:pt x="959" y="775"/>
                    <a:pt x="960" y="775"/>
                  </a:cubicBezTo>
                  <a:cubicBezTo>
                    <a:pt x="960" y="776"/>
                    <a:pt x="961" y="777"/>
                    <a:pt x="961" y="778"/>
                  </a:cubicBezTo>
                  <a:cubicBezTo>
                    <a:pt x="961" y="779"/>
                    <a:pt x="962" y="780"/>
                    <a:pt x="962" y="781"/>
                  </a:cubicBezTo>
                  <a:cubicBezTo>
                    <a:pt x="962" y="781"/>
                    <a:pt x="963" y="782"/>
                    <a:pt x="963" y="783"/>
                  </a:cubicBezTo>
                  <a:cubicBezTo>
                    <a:pt x="963" y="783"/>
                    <a:pt x="963" y="783"/>
                    <a:pt x="963" y="783"/>
                  </a:cubicBezTo>
                  <a:cubicBezTo>
                    <a:pt x="963" y="784"/>
                    <a:pt x="963" y="784"/>
                    <a:pt x="963" y="784"/>
                  </a:cubicBezTo>
                  <a:cubicBezTo>
                    <a:pt x="963" y="784"/>
                    <a:pt x="964" y="784"/>
                    <a:pt x="964" y="785"/>
                  </a:cubicBezTo>
                  <a:cubicBezTo>
                    <a:pt x="964" y="785"/>
                    <a:pt x="964" y="785"/>
                    <a:pt x="964" y="785"/>
                  </a:cubicBezTo>
                  <a:cubicBezTo>
                    <a:pt x="964" y="786"/>
                    <a:pt x="964" y="787"/>
                    <a:pt x="963" y="788"/>
                  </a:cubicBezTo>
                  <a:cubicBezTo>
                    <a:pt x="963" y="790"/>
                    <a:pt x="963" y="792"/>
                    <a:pt x="962" y="793"/>
                  </a:cubicBezTo>
                  <a:cubicBezTo>
                    <a:pt x="962" y="795"/>
                    <a:pt x="961" y="797"/>
                    <a:pt x="961" y="799"/>
                  </a:cubicBezTo>
                  <a:cubicBezTo>
                    <a:pt x="960" y="801"/>
                    <a:pt x="960" y="802"/>
                    <a:pt x="959" y="804"/>
                  </a:cubicBezTo>
                  <a:cubicBezTo>
                    <a:pt x="959" y="806"/>
                    <a:pt x="959" y="808"/>
                    <a:pt x="958" y="810"/>
                  </a:cubicBezTo>
                  <a:cubicBezTo>
                    <a:pt x="958" y="812"/>
                    <a:pt x="958" y="814"/>
                    <a:pt x="958" y="816"/>
                  </a:cubicBezTo>
                  <a:cubicBezTo>
                    <a:pt x="958" y="817"/>
                    <a:pt x="958" y="819"/>
                    <a:pt x="958" y="821"/>
                  </a:cubicBezTo>
                  <a:cubicBezTo>
                    <a:pt x="958" y="823"/>
                    <a:pt x="958" y="824"/>
                    <a:pt x="958" y="826"/>
                  </a:cubicBezTo>
                  <a:cubicBezTo>
                    <a:pt x="958" y="826"/>
                    <a:pt x="958" y="826"/>
                    <a:pt x="958" y="827"/>
                  </a:cubicBezTo>
                  <a:cubicBezTo>
                    <a:pt x="958" y="827"/>
                    <a:pt x="959" y="827"/>
                    <a:pt x="959" y="828"/>
                  </a:cubicBezTo>
                  <a:cubicBezTo>
                    <a:pt x="959" y="828"/>
                    <a:pt x="959" y="829"/>
                    <a:pt x="959" y="830"/>
                  </a:cubicBezTo>
                  <a:cubicBezTo>
                    <a:pt x="960" y="830"/>
                    <a:pt x="960" y="831"/>
                    <a:pt x="960" y="831"/>
                  </a:cubicBezTo>
                  <a:cubicBezTo>
                    <a:pt x="960" y="832"/>
                    <a:pt x="961" y="832"/>
                    <a:pt x="961" y="832"/>
                  </a:cubicBezTo>
                  <a:cubicBezTo>
                    <a:pt x="961" y="833"/>
                    <a:pt x="962" y="834"/>
                    <a:pt x="962" y="834"/>
                  </a:cubicBezTo>
                  <a:cubicBezTo>
                    <a:pt x="962" y="834"/>
                    <a:pt x="963" y="835"/>
                    <a:pt x="963" y="835"/>
                  </a:cubicBezTo>
                  <a:cubicBezTo>
                    <a:pt x="963" y="835"/>
                    <a:pt x="962" y="834"/>
                    <a:pt x="962" y="834"/>
                  </a:cubicBezTo>
                  <a:cubicBezTo>
                    <a:pt x="962" y="833"/>
                    <a:pt x="962" y="833"/>
                    <a:pt x="962" y="832"/>
                  </a:cubicBezTo>
                  <a:cubicBezTo>
                    <a:pt x="962" y="831"/>
                    <a:pt x="961" y="830"/>
                    <a:pt x="961" y="829"/>
                  </a:cubicBezTo>
                  <a:cubicBezTo>
                    <a:pt x="961" y="828"/>
                    <a:pt x="961" y="828"/>
                    <a:pt x="961" y="827"/>
                  </a:cubicBezTo>
                  <a:cubicBezTo>
                    <a:pt x="961" y="827"/>
                    <a:pt x="961" y="826"/>
                    <a:pt x="961" y="825"/>
                  </a:cubicBezTo>
                  <a:cubicBezTo>
                    <a:pt x="960" y="824"/>
                    <a:pt x="960" y="822"/>
                    <a:pt x="960" y="821"/>
                  </a:cubicBezTo>
                  <a:cubicBezTo>
                    <a:pt x="960" y="819"/>
                    <a:pt x="960" y="818"/>
                    <a:pt x="960" y="816"/>
                  </a:cubicBezTo>
                  <a:cubicBezTo>
                    <a:pt x="960" y="812"/>
                    <a:pt x="961" y="809"/>
                    <a:pt x="962" y="805"/>
                  </a:cubicBezTo>
                  <a:cubicBezTo>
                    <a:pt x="962" y="803"/>
                    <a:pt x="963" y="801"/>
                    <a:pt x="963" y="799"/>
                  </a:cubicBezTo>
                  <a:cubicBezTo>
                    <a:pt x="964" y="797"/>
                    <a:pt x="964" y="796"/>
                    <a:pt x="965" y="794"/>
                  </a:cubicBezTo>
                  <a:cubicBezTo>
                    <a:pt x="965" y="792"/>
                    <a:pt x="965" y="790"/>
                    <a:pt x="966" y="789"/>
                  </a:cubicBezTo>
                  <a:cubicBezTo>
                    <a:pt x="966" y="787"/>
                    <a:pt x="966" y="786"/>
                    <a:pt x="967" y="784"/>
                  </a:cubicBezTo>
                  <a:cubicBezTo>
                    <a:pt x="967" y="784"/>
                    <a:pt x="967" y="783"/>
                    <a:pt x="967" y="783"/>
                  </a:cubicBezTo>
                  <a:cubicBezTo>
                    <a:pt x="967" y="783"/>
                    <a:pt x="967" y="782"/>
                    <a:pt x="967" y="782"/>
                  </a:cubicBezTo>
                  <a:cubicBezTo>
                    <a:pt x="967" y="781"/>
                    <a:pt x="967" y="781"/>
                    <a:pt x="967" y="780"/>
                  </a:cubicBezTo>
                  <a:cubicBezTo>
                    <a:pt x="967" y="779"/>
                    <a:pt x="967" y="778"/>
                    <a:pt x="966" y="777"/>
                  </a:cubicBezTo>
                  <a:cubicBezTo>
                    <a:pt x="966" y="776"/>
                    <a:pt x="966" y="776"/>
                    <a:pt x="966" y="775"/>
                  </a:cubicBezTo>
                  <a:cubicBezTo>
                    <a:pt x="966" y="775"/>
                    <a:pt x="966" y="774"/>
                    <a:pt x="966" y="774"/>
                  </a:cubicBezTo>
                  <a:cubicBezTo>
                    <a:pt x="966" y="774"/>
                    <a:pt x="966" y="775"/>
                    <a:pt x="966" y="775"/>
                  </a:cubicBezTo>
                  <a:cubicBezTo>
                    <a:pt x="966" y="776"/>
                    <a:pt x="966" y="776"/>
                    <a:pt x="966" y="777"/>
                  </a:cubicBezTo>
                  <a:cubicBezTo>
                    <a:pt x="965" y="778"/>
                    <a:pt x="965" y="779"/>
                    <a:pt x="965" y="780"/>
                  </a:cubicBezTo>
                  <a:cubicBezTo>
                    <a:pt x="965" y="780"/>
                    <a:pt x="965" y="780"/>
                    <a:pt x="965" y="781"/>
                  </a:cubicBezTo>
                  <a:cubicBezTo>
                    <a:pt x="965" y="780"/>
                    <a:pt x="965" y="780"/>
                    <a:pt x="964" y="780"/>
                  </a:cubicBezTo>
                  <a:cubicBezTo>
                    <a:pt x="964" y="779"/>
                    <a:pt x="964" y="778"/>
                    <a:pt x="963" y="777"/>
                  </a:cubicBezTo>
                  <a:cubicBezTo>
                    <a:pt x="963" y="776"/>
                    <a:pt x="962" y="775"/>
                    <a:pt x="962" y="774"/>
                  </a:cubicBezTo>
                  <a:cubicBezTo>
                    <a:pt x="962" y="773"/>
                    <a:pt x="961" y="772"/>
                    <a:pt x="960" y="772"/>
                  </a:cubicBezTo>
                  <a:cubicBezTo>
                    <a:pt x="960" y="771"/>
                    <a:pt x="960" y="770"/>
                    <a:pt x="959" y="770"/>
                  </a:cubicBezTo>
                  <a:cubicBezTo>
                    <a:pt x="959" y="770"/>
                    <a:pt x="959" y="770"/>
                    <a:pt x="959" y="770"/>
                  </a:cubicBezTo>
                  <a:cubicBezTo>
                    <a:pt x="958" y="769"/>
                    <a:pt x="958" y="769"/>
                    <a:pt x="958" y="769"/>
                  </a:cubicBezTo>
                  <a:cubicBezTo>
                    <a:pt x="961" y="764"/>
                    <a:pt x="961" y="760"/>
                    <a:pt x="960" y="757"/>
                  </a:cubicBezTo>
                  <a:cubicBezTo>
                    <a:pt x="1030" y="770"/>
                    <a:pt x="1042" y="783"/>
                    <a:pt x="1042" y="783"/>
                  </a:cubicBezTo>
                  <a:cubicBezTo>
                    <a:pt x="1042" y="783"/>
                    <a:pt x="995" y="795"/>
                    <a:pt x="987" y="824"/>
                  </a:cubicBezTo>
                  <a:cubicBezTo>
                    <a:pt x="998" y="803"/>
                    <a:pt x="1041" y="796"/>
                    <a:pt x="1051" y="795"/>
                  </a:cubicBezTo>
                  <a:cubicBezTo>
                    <a:pt x="1050" y="796"/>
                    <a:pt x="1048" y="796"/>
                    <a:pt x="1046" y="797"/>
                  </a:cubicBezTo>
                  <a:cubicBezTo>
                    <a:pt x="1050" y="805"/>
                    <a:pt x="1056" y="807"/>
                    <a:pt x="1063" y="806"/>
                  </a:cubicBezTo>
                  <a:cubicBezTo>
                    <a:pt x="1067" y="810"/>
                    <a:pt x="1071" y="816"/>
                    <a:pt x="1075" y="823"/>
                  </a:cubicBezTo>
                  <a:cubicBezTo>
                    <a:pt x="1068" y="832"/>
                    <a:pt x="1062" y="845"/>
                    <a:pt x="1060" y="853"/>
                  </a:cubicBezTo>
                  <a:cubicBezTo>
                    <a:pt x="1066" y="849"/>
                    <a:pt x="1074" y="848"/>
                    <a:pt x="1083" y="847"/>
                  </a:cubicBezTo>
                  <a:cubicBezTo>
                    <a:pt x="1083" y="848"/>
                    <a:pt x="1083" y="850"/>
                    <a:pt x="1083" y="851"/>
                  </a:cubicBezTo>
                  <a:cubicBezTo>
                    <a:pt x="1082" y="850"/>
                    <a:pt x="1082" y="849"/>
                    <a:pt x="1081" y="848"/>
                  </a:cubicBezTo>
                  <a:cubicBezTo>
                    <a:pt x="1077" y="855"/>
                    <a:pt x="1077" y="862"/>
                    <a:pt x="1080" y="868"/>
                  </a:cubicBezTo>
                  <a:cubicBezTo>
                    <a:pt x="1074" y="886"/>
                    <a:pt x="1064" y="911"/>
                    <a:pt x="1063" y="919"/>
                  </a:cubicBezTo>
                  <a:cubicBezTo>
                    <a:pt x="1061" y="918"/>
                    <a:pt x="1060" y="917"/>
                    <a:pt x="1058" y="916"/>
                  </a:cubicBezTo>
                  <a:cubicBezTo>
                    <a:pt x="1056" y="914"/>
                    <a:pt x="1054" y="912"/>
                    <a:pt x="1052" y="911"/>
                  </a:cubicBezTo>
                  <a:cubicBezTo>
                    <a:pt x="1048" y="908"/>
                    <a:pt x="1043" y="905"/>
                    <a:pt x="1039" y="902"/>
                  </a:cubicBezTo>
                  <a:cubicBezTo>
                    <a:pt x="1032" y="897"/>
                    <a:pt x="1024" y="893"/>
                    <a:pt x="1017" y="888"/>
                  </a:cubicBezTo>
                  <a:cubicBezTo>
                    <a:pt x="1017" y="887"/>
                    <a:pt x="1017" y="887"/>
                    <a:pt x="1017" y="886"/>
                  </a:cubicBezTo>
                  <a:cubicBezTo>
                    <a:pt x="1017" y="886"/>
                    <a:pt x="1016" y="885"/>
                    <a:pt x="1016" y="885"/>
                  </a:cubicBezTo>
                  <a:cubicBezTo>
                    <a:pt x="1016" y="884"/>
                    <a:pt x="1016" y="884"/>
                    <a:pt x="1016" y="884"/>
                  </a:cubicBezTo>
                  <a:cubicBezTo>
                    <a:pt x="1016" y="883"/>
                    <a:pt x="1016" y="883"/>
                    <a:pt x="1015" y="882"/>
                  </a:cubicBezTo>
                  <a:cubicBezTo>
                    <a:pt x="1015" y="882"/>
                    <a:pt x="1015" y="882"/>
                    <a:pt x="1015" y="882"/>
                  </a:cubicBezTo>
                  <a:cubicBezTo>
                    <a:pt x="1015" y="881"/>
                    <a:pt x="1015" y="881"/>
                    <a:pt x="1015" y="881"/>
                  </a:cubicBezTo>
                  <a:cubicBezTo>
                    <a:pt x="1014" y="880"/>
                    <a:pt x="1014" y="880"/>
                    <a:pt x="1014" y="879"/>
                  </a:cubicBezTo>
                  <a:cubicBezTo>
                    <a:pt x="1014" y="879"/>
                    <a:pt x="1014" y="878"/>
                    <a:pt x="1013" y="878"/>
                  </a:cubicBezTo>
                  <a:cubicBezTo>
                    <a:pt x="1013" y="877"/>
                    <a:pt x="1013" y="877"/>
                    <a:pt x="1013" y="877"/>
                  </a:cubicBezTo>
                  <a:cubicBezTo>
                    <a:pt x="1013" y="876"/>
                    <a:pt x="1013" y="876"/>
                    <a:pt x="1013" y="876"/>
                  </a:cubicBezTo>
                  <a:cubicBezTo>
                    <a:pt x="1012" y="875"/>
                    <a:pt x="1012" y="875"/>
                    <a:pt x="1012" y="874"/>
                  </a:cubicBezTo>
                  <a:cubicBezTo>
                    <a:pt x="1012" y="873"/>
                    <a:pt x="1011" y="871"/>
                    <a:pt x="1011" y="870"/>
                  </a:cubicBezTo>
                  <a:cubicBezTo>
                    <a:pt x="1011" y="868"/>
                    <a:pt x="1010" y="867"/>
                    <a:pt x="1010" y="866"/>
                  </a:cubicBezTo>
                  <a:cubicBezTo>
                    <a:pt x="1010" y="864"/>
                    <a:pt x="1010" y="863"/>
                    <a:pt x="1010" y="861"/>
                  </a:cubicBezTo>
                  <a:cubicBezTo>
                    <a:pt x="1010" y="860"/>
                    <a:pt x="1010" y="859"/>
                    <a:pt x="1010" y="858"/>
                  </a:cubicBezTo>
                  <a:cubicBezTo>
                    <a:pt x="1016" y="855"/>
                    <a:pt x="1023" y="850"/>
                    <a:pt x="1024" y="844"/>
                  </a:cubicBezTo>
                  <a:cubicBezTo>
                    <a:pt x="1025" y="836"/>
                    <a:pt x="1017" y="831"/>
                    <a:pt x="1012" y="824"/>
                  </a:cubicBezTo>
                  <a:cubicBezTo>
                    <a:pt x="1006" y="836"/>
                    <a:pt x="988" y="850"/>
                    <a:pt x="1007" y="859"/>
                  </a:cubicBezTo>
                  <a:cubicBezTo>
                    <a:pt x="1007" y="859"/>
                    <a:pt x="1007" y="859"/>
                    <a:pt x="1007" y="859"/>
                  </a:cubicBezTo>
                  <a:cubicBezTo>
                    <a:pt x="1007" y="859"/>
                    <a:pt x="1006" y="859"/>
                    <a:pt x="1006" y="859"/>
                  </a:cubicBezTo>
                  <a:cubicBezTo>
                    <a:pt x="1007" y="859"/>
                    <a:pt x="1007" y="859"/>
                    <a:pt x="1007" y="859"/>
                  </a:cubicBezTo>
                  <a:cubicBezTo>
                    <a:pt x="1007" y="860"/>
                    <a:pt x="1007" y="861"/>
                    <a:pt x="1007" y="861"/>
                  </a:cubicBezTo>
                  <a:cubicBezTo>
                    <a:pt x="1007" y="863"/>
                    <a:pt x="1008" y="864"/>
                    <a:pt x="1008" y="866"/>
                  </a:cubicBezTo>
                  <a:cubicBezTo>
                    <a:pt x="1008" y="867"/>
                    <a:pt x="1008" y="869"/>
                    <a:pt x="1009" y="870"/>
                  </a:cubicBezTo>
                  <a:cubicBezTo>
                    <a:pt x="1009" y="872"/>
                    <a:pt x="1009" y="873"/>
                    <a:pt x="1010" y="875"/>
                  </a:cubicBezTo>
                  <a:cubicBezTo>
                    <a:pt x="1010" y="875"/>
                    <a:pt x="1010" y="876"/>
                    <a:pt x="1010" y="877"/>
                  </a:cubicBezTo>
                  <a:cubicBezTo>
                    <a:pt x="1010" y="877"/>
                    <a:pt x="1011" y="877"/>
                    <a:pt x="1011" y="878"/>
                  </a:cubicBezTo>
                  <a:cubicBezTo>
                    <a:pt x="1011" y="878"/>
                    <a:pt x="1011" y="878"/>
                    <a:pt x="1011" y="879"/>
                  </a:cubicBezTo>
                  <a:cubicBezTo>
                    <a:pt x="1011" y="879"/>
                    <a:pt x="1012" y="880"/>
                    <a:pt x="1012" y="880"/>
                  </a:cubicBezTo>
                  <a:cubicBezTo>
                    <a:pt x="1012" y="881"/>
                    <a:pt x="1012" y="881"/>
                    <a:pt x="1013" y="882"/>
                  </a:cubicBezTo>
                  <a:cubicBezTo>
                    <a:pt x="1013" y="882"/>
                    <a:pt x="1013" y="882"/>
                    <a:pt x="1013" y="883"/>
                  </a:cubicBezTo>
                  <a:cubicBezTo>
                    <a:pt x="1013" y="883"/>
                    <a:pt x="1013" y="883"/>
                    <a:pt x="1013" y="883"/>
                  </a:cubicBezTo>
                  <a:cubicBezTo>
                    <a:pt x="1014" y="884"/>
                    <a:pt x="1014" y="884"/>
                    <a:pt x="1014" y="885"/>
                  </a:cubicBezTo>
                  <a:cubicBezTo>
                    <a:pt x="1015" y="885"/>
                    <a:pt x="1015" y="885"/>
                    <a:pt x="1015" y="886"/>
                  </a:cubicBezTo>
                  <a:cubicBezTo>
                    <a:pt x="1015" y="886"/>
                    <a:pt x="1016" y="886"/>
                    <a:pt x="1016" y="886"/>
                  </a:cubicBezTo>
                  <a:cubicBezTo>
                    <a:pt x="1016" y="887"/>
                    <a:pt x="1017" y="887"/>
                    <a:pt x="1017" y="887"/>
                  </a:cubicBezTo>
                  <a:cubicBezTo>
                    <a:pt x="1015" y="886"/>
                    <a:pt x="1014" y="885"/>
                    <a:pt x="1012" y="884"/>
                  </a:cubicBezTo>
                  <a:cubicBezTo>
                    <a:pt x="1011" y="883"/>
                    <a:pt x="1010" y="882"/>
                    <a:pt x="1009" y="881"/>
                  </a:cubicBezTo>
                  <a:cubicBezTo>
                    <a:pt x="1008" y="880"/>
                    <a:pt x="1007" y="879"/>
                    <a:pt x="1006" y="879"/>
                  </a:cubicBezTo>
                  <a:cubicBezTo>
                    <a:pt x="1005" y="878"/>
                    <a:pt x="1004" y="877"/>
                    <a:pt x="1003" y="876"/>
                  </a:cubicBezTo>
                  <a:cubicBezTo>
                    <a:pt x="1000" y="873"/>
                    <a:pt x="1000" y="873"/>
                    <a:pt x="1000" y="873"/>
                  </a:cubicBezTo>
                  <a:cubicBezTo>
                    <a:pt x="995" y="870"/>
                    <a:pt x="992" y="866"/>
                    <a:pt x="988" y="862"/>
                  </a:cubicBezTo>
                  <a:cubicBezTo>
                    <a:pt x="980" y="855"/>
                    <a:pt x="973" y="847"/>
                    <a:pt x="966" y="839"/>
                  </a:cubicBezTo>
                  <a:cubicBezTo>
                    <a:pt x="959" y="832"/>
                    <a:pt x="952" y="825"/>
                    <a:pt x="946" y="818"/>
                  </a:cubicBezTo>
                  <a:cubicBezTo>
                    <a:pt x="939" y="811"/>
                    <a:pt x="933" y="805"/>
                    <a:pt x="926" y="800"/>
                  </a:cubicBezTo>
                  <a:cubicBezTo>
                    <a:pt x="923" y="797"/>
                    <a:pt x="920" y="794"/>
                    <a:pt x="917" y="792"/>
                  </a:cubicBezTo>
                  <a:cubicBezTo>
                    <a:pt x="916" y="791"/>
                    <a:pt x="914" y="790"/>
                    <a:pt x="913" y="789"/>
                  </a:cubicBezTo>
                  <a:cubicBezTo>
                    <a:pt x="911" y="788"/>
                    <a:pt x="910" y="787"/>
                    <a:pt x="908" y="786"/>
                  </a:cubicBezTo>
                  <a:cubicBezTo>
                    <a:pt x="902" y="783"/>
                    <a:pt x="897" y="780"/>
                    <a:pt x="893" y="778"/>
                  </a:cubicBezTo>
                  <a:cubicBezTo>
                    <a:pt x="891" y="778"/>
                    <a:pt x="889" y="777"/>
                    <a:pt x="887" y="776"/>
                  </a:cubicBezTo>
                  <a:cubicBezTo>
                    <a:pt x="885" y="775"/>
                    <a:pt x="884" y="775"/>
                    <a:pt x="882" y="775"/>
                  </a:cubicBezTo>
                  <a:cubicBezTo>
                    <a:pt x="880" y="774"/>
                    <a:pt x="879" y="773"/>
                    <a:pt x="879" y="773"/>
                  </a:cubicBezTo>
                  <a:cubicBezTo>
                    <a:pt x="879" y="773"/>
                    <a:pt x="880" y="774"/>
                    <a:pt x="882" y="775"/>
                  </a:cubicBezTo>
                  <a:cubicBezTo>
                    <a:pt x="883" y="775"/>
                    <a:pt x="885" y="776"/>
                    <a:pt x="886" y="777"/>
                  </a:cubicBezTo>
                  <a:cubicBezTo>
                    <a:pt x="888" y="778"/>
                    <a:pt x="890" y="779"/>
                    <a:pt x="892" y="780"/>
                  </a:cubicBezTo>
                  <a:cubicBezTo>
                    <a:pt x="896" y="782"/>
                    <a:pt x="901" y="785"/>
                    <a:pt x="907" y="789"/>
                  </a:cubicBezTo>
                  <a:cubicBezTo>
                    <a:pt x="908" y="790"/>
                    <a:pt x="909" y="791"/>
                    <a:pt x="911" y="792"/>
                  </a:cubicBezTo>
                  <a:cubicBezTo>
                    <a:pt x="912" y="793"/>
                    <a:pt x="913" y="794"/>
                    <a:pt x="915" y="795"/>
                  </a:cubicBezTo>
                  <a:cubicBezTo>
                    <a:pt x="916" y="796"/>
                    <a:pt x="916" y="797"/>
                    <a:pt x="917" y="797"/>
                  </a:cubicBezTo>
                  <a:cubicBezTo>
                    <a:pt x="918" y="798"/>
                    <a:pt x="919" y="798"/>
                    <a:pt x="919" y="799"/>
                  </a:cubicBezTo>
                  <a:cubicBezTo>
                    <a:pt x="921" y="800"/>
                    <a:pt x="922" y="801"/>
                    <a:pt x="924" y="803"/>
                  </a:cubicBezTo>
                  <a:cubicBezTo>
                    <a:pt x="924" y="803"/>
                    <a:pt x="924" y="803"/>
                    <a:pt x="924" y="803"/>
                  </a:cubicBezTo>
                  <a:cubicBezTo>
                    <a:pt x="924" y="803"/>
                    <a:pt x="924" y="803"/>
                    <a:pt x="924" y="803"/>
                  </a:cubicBezTo>
                  <a:cubicBezTo>
                    <a:pt x="923" y="802"/>
                    <a:pt x="921" y="802"/>
                    <a:pt x="920" y="802"/>
                  </a:cubicBezTo>
                  <a:cubicBezTo>
                    <a:pt x="919" y="802"/>
                    <a:pt x="918" y="801"/>
                    <a:pt x="917" y="801"/>
                  </a:cubicBezTo>
                  <a:cubicBezTo>
                    <a:pt x="915" y="801"/>
                    <a:pt x="914" y="801"/>
                    <a:pt x="913" y="801"/>
                  </a:cubicBezTo>
                  <a:cubicBezTo>
                    <a:pt x="913" y="801"/>
                    <a:pt x="912" y="801"/>
                    <a:pt x="912" y="801"/>
                  </a:cubicBezTo>
                  <a:cubicBezTo>
                    <a:pt x="912" y="800"/>
                    <a:pt x="912" y="800"/>
                    <a:pt x="912" y="800"/>
                  </a:cubicBezTo>
                  <a:cubicBezTo>
                    <a:pt x="897" y="791"/>
                    <a:pt x="884" y="796"/>
                    <a:pt x="868" y="803"/>
                  </a:cubicBezTo>
                  <a:cubicBezTo>
                    <a:pt x="866" y="800"/>
                    <a:pt x="863" y="797"/>
                    <a:pt x="860" y="794"/>
                  </a:cubicBezTo>
                  <a:cubicBezTo>
                    <a:pt x="855" y="804"/>
                    <a:pt x="839" y="817"/>
                    <a:pt x="855" y="822"/>
                  </a:cubicBezTo>
                  <a:cubicBezTo>
                    <a:pt x="855" y="822"/>
                    <a:pt x="855" y="822"/>
                    <a:pt x="855" y="823"/>
                  </a:cubicBezTo>
                  <a:cubicBezTo>
                    <a:pt x="854" y="823"/>
                    <a:pt x="854" y="823"/>
                    <a:pt x="853" y="823"/>
                  </a:cubicBezTo>
                  <a:cubicBezTo>
                    <a:pt x="855" y="823"/>
                    <a:pt x="855" y="823"/>
                    <a:pt x="855" y="823"/>
                  </a:cubicBezTo>
                  <a:cubicBezTo>
                    <a:pt x="855" y="823"/>
                    <a:pt x="855" y="824"/>
                    <a:pt x="855" y="825"/>
                  </a:cubicBezTo>
                  <a:cubicBezTo>
                    <a:pt x="855" y="826"/>
                    <a:pt x="855" y="827"/>
                    <a:pt x="855" y="828"/>
                  </a:cubicBezTo>
                  <a:cubicBezTo>
                    <a:pt x="855" y="829"/>
                    <a:pt x="855" y="831"/>
                    <a:pt x="855" y="832"/>
                  </a:cubicBezTo>
                  <a:cubicBezTo>
                    <a:pt x="856" y="833"/>
                    <a:pt x="856" y="834"/>
                    <a:pt x="856" y="835"/>
                  </a:cubicBezTo>
                  <a:cubicBezTo>
                    <a:pt x="856" y="836"/>
                    <a:pt x="857" y="836"/>
                    <a:pt x="857" y="837"/>
                  </a:cubicBezTo>
                  <a:cubicBezTo>
                    <a:pt x="857" y="837"/>
                    <a:pt x="857" y="837"/>
                    <a:pt x="857" y="838"/>
                  </a:cubicBezTo>
                  <a:cubicBezTo>
                    <a:pt x="857" y="838"/>
                    <a:pt x="857" y="838"/>
                    <a:pt x="857" y="838"/>
                  </a:cubicBezTo>
                  <a:cubicBezTo>
                    <a:pt x="857" y="839"/>
                    <a:pt x="858" y="839"/>
                    <a:pt x="858" y="840"/>
                  </a:cubicBezTo>
                  <a:cubicBezTo>
                    <a:pt x="858" y="840"/>
                    <a:pt x="858" y="841"/>
                    <a:pt x="858" y="841"/>
                  </a:cubicBezTo>
                  <a:cubicBezTo>
                    <a:pt x="858" y="841"/>
                    <a:pt x="859" y="841"/>
                    <a:pt x="859" y="841"/>
                  </a:cubicBezTo>
                  <a:cubicBezTo>
                    <a:pt x="859" y="842"/>
                    <a:pt x="859" y="842"/>
                    <a:pt x="859" y="842"/>
                  </a:cubicBezTo>
                  <a:cubicBezTo>
                    <a:pt x="859" y="842"/>
                    <a:pt x="859" y="842"/>
                    <a:pt x="859" y="843"/>
                  </a:cubicBezTo>
                  <a:cubicBezTo>
                    <a:pt x="858" y="842"/>
                    <a:pt x="857" y="842"/>
                    <a:pt x="856" y="841"/>
                  </a:cubicBezTo>
                  <a:cubicBezTo>
                    <a:pt x="856" y="841"/>
                    <a:pt x="856" y="841"/>
                    <a:pt x="855" y="840"/>
                  </a:cubicBezTo>
                  <a:cubicBezTo>
                    <a:pt x="854" y="840"/>
                    <a:pt x="853" y="839"/>
                    <a:pt x="853" y="839"/>
                  </a:cubicBezTo>
                  <a:cubicBezTo>
                    <a:pt x="852" y="838"/>
                    <a:pt x="851" y="837"/>
                    <a:pt x="850" y="837"/>
                  </a:cubicBezTo>
                  <a:cubicBezTo>
                    <a:pt x="848" y="835"/>
                    <a:pt x="848" y="835"/>
                    <a:pt x="848" y="835"/>
                  </a:cubicBezTo>
                  <a:cubicBezTo>
                    <a:pt x="844" y="832"/>
                    <a:pt x="841" y="829"/>
                    <a:pt x="838" y="827"/>
                  </a:cubicBezTo>
                  <a:cubicBezTo>
                    <a:pt x="832" y="821"/>
                    <a:pt x="826" y="815"/>
                    <a:pt x="820" y="810"/>
                  </a:cubicBezTo>
                  <a:cubicBezTo>
                    <a:pt x="815" y="804"/>
                    <a:pt x="809" y="799"/>
                    <a:pt x="804" y="794"/>
                  </a:cubicBezTo>
                  <a:cubicBezTo>
                    <a:pt x="803" y="793"/>
                    <a:pt x="803" y="792"/>
                    <a:pt x="802" y="792"/>
                  </a:cubicBezTo>
                  <a:cubicBezTo>
                    <a:pt x="807" y="789"/>
                    <a:pt x="812" y="786"/>
                    <a:pt x="817" y="781"/>
                  </a:cubicBezTo>
                  <a:cubicBezTo>
                    <a:pt x="816" y="781"/>
                    <a:pt x="816" y="781"/>
                    <a:pt x="816" y="782"/>
                  </a:cubicBezTo>
                  <a:cubicBezTo>
                    <a:pt x="816" y="783"/>
                    <a:pt x="816" y="785"/>
                    <a:pt x="815" y="786"/>
                  </a:cubicBezTo>
                  <a:cubicBezTo>
                    <a:pt x="815" y="788"/>
                    <a:pt x="815" y="789"/>
                    <a:pt x="814" y="791"/>
                  </a:cubicBezTo>
                  <a:cubicBezTo>
                    <a:pt x="814" y="792"/>
                    <a:pt x="814" y="794"/>
                    <a:pt x="814" y="795"/>
                  </a:cubicBezTo>
                  <a:cubicBezTo>
                    <a:pt x="814" y="797"/>
                    <a:pt x="814" y="798"/>
                    <a:pt x="814" y="799"/>
                  </a:cubicBezTo>
                  <a:cubicBezTo>
                    <a:pt x="814" y="799"/>
                    <a:pt x="814" y="800"/>
                    <a:pt x="814" y="800"/>
                  </a:cubicBezTo>
                  <a:cubicBezTo>
                    <a:pt x="814" y="800"/>
                    <a:pt x="814" y="800"/>
                    <a:pt x="815" y="801"/>
                  </a:cubicBezTo>
                  <a:cubicBezTo>
                    <a:pt x="815" y="801"/>
                    <a:pt x="815" y="802"/>
                    <a:pt x="815" y="802"/>
                  </a:cubicBezTo>
                  <a:cubicBezTo>
                    <a:pt x="815" y="803"/>
                    <a:pt x="816" y="803"/>
                    <a:pt x="816" y="803"/>
                  </a:cubicBezTo>
                  <a:cubicBezTo>
                    <a:pt x="816" y="804"/>
                    <a:pt x="816" y="804"/>
                    <a:pt x="816" y="804"/>
                  </a:cubicBezTo>
                  <a:cubicBezTo>
                    <a:pt x="817" y="805"/>
                    <a:pt x="817" y="805"/>
                    <a:pt x="817" y="805"/>
                  </a:cubicBezTo>
                  <a:cubicBezTo>
                    <a:pt x="817" y="806"/>
                    <a:pt x="818" y="806"/>
                    <a:pt x="818" y="806"/>
                  </a:cubicBezTo>
                  <a:cubicBezTo>
                    <a:pt x="818" y="806"/>
                    <a:pt x="818" y="806"/>
                    <a:pt x="817" y="805"/>
                  </a:cubicBezTo>
                  <a:cubicBezTo>
                    <a:pt x="817" y="805"/>
                    <a:pt x="817" y="804"/>
                    <a:pt x="817" y="804"/>
                  </a:cubicBezTo>
                  <a:cubicBezTo>
                    <a:pt x="817" y="803"/>
                    <a:pt x="817" y="802"/>
                    <a:pt x="817" y="802"/>
                  </a:cubicBezTo>
                  <a:cubicBezTo>
                    <a:pt x="817" y="801"/>
                    <a:pt x="817" y="801"/>
                    <a:pt x="817" y="800"/>
                  </a:cubicBezTo>
                  <a:cubicBezTo>
                    <a:pt x="817" y="800"/>
                    <a:pt x="816" y="799"/>
                    <a:pt x="816" y="799"/>
                  </a:cubicBezTo>
                  <a:cubicBezTo>
                    <a:pt x="816" y="797"/>
                    <a:pt x="816" y="796"/>
                    <a:pt x="816" y="795"/>
                  </a:cubicBezTo>
                  <a:cubicBezTo>
                    <a:pt x="816" y="794"/>
                    <a:pt x="816" y="792"/>
                    <a:pt x="816" y="791"/>
                  </a:cubicBezTo>
                  <a:cubicBezTo>
                    <a:pt x="817" y="788"/>
                    <a:pt x="817" y="785"/>
                    <a:pt x="818" y="782"/>
                  </a:cubicBezTo>
                  <a:cubicBezTo>
                    <a:pt x="819" y="780"/>
                    <a:pt x="819" y="779"/>
                    <a:pt x="820" y="778"/>
                  </a:cubicBezTo>
                  <a:cubicBezTo>
                    <a:pt x="832" y="764"/>
                    <a:pt x="842" y="744"/>
                    <a:pt x="861" y="733"/>
                  </a:cubicBezTo>
                  <a:cubicBezTo>
                    <a:pt x="879" y="722"/>
                    <a:pt x="947" y="708"/>
                    <a:pt x="986" y="706"/>
                  </a:cubicBezTo>
                  <a:close/>
                  <a:moveTo>
                    <a:pt x="1008" y="912"/>
                  </a:moveTo>
                  <a:cubicBezTo>
                    <a:pt x="1008" y="912"/>
                    <a:pt x="1008" y="912"/>
                    <a:pt x="1008" y="913"/>
                  </a:cubicBezTo>
                  <a:cubicBezTo>
                    <a:pt x="1007" y="913"/>
                    <a:pt x="1007" y="913"/>
                    <a:pt x="1007" y="913"/>
                  </a:cubicBezTo>
                  <a:cubicBezTo>
                    <a:pt x="1005" y="913"/>
                    <a:pt x="1003" y="912"/>
                    <a:pt x="1002" y="912"/>
                  </a:cubicBezTo>
                  <a:cubicBezTo>
                    <a:pt x="1003" y="912"/>
                    <a:pt x="1003" y="912"/>
                    <a:pt x="1004" y="912"/>
                  </a:cubicBezTo>
                  <a:cubicBezTo>
                    <a:pt x="1006" y="912"/>
                    <a:pt x="1007" y="912"/>
                    <a:pt x="1009" y="912"/>
                  </a:cubicBezTo>
                  <a:cubicBezTo>
                    <a:pt x="1009" y="912"/>
                    <a:pt x="1009" y="912"/>
                    <a:pt x="1008" y="912"/>
                  </a:cubicBezTo>
                  <a:close/>
                  <a:moveTo>
                    <a:pt x="1004" y="909"/>
                  </a:moveTo>
                  <a:cubicBezTo>
                    <a:pt x="1001" y="909"/>
                    <a:pt x="998" y="910"/>
                    <a:pt x="995" y="910"/>
                  </a:cubicBezTo>
                  <a:cubicBezTo>
                    <a:pt x="993" y="909"/>
                    <a:pt x="990" y="908"/>
                    <a:pt x="987" y="907"/>
                  </a:cubicBezTo>
                  <a:cubicBezTo>
                    <a:pt x="987" y="906"/>
                    <a:pt x="987" y="906"/>
                    <a:pt x="987" y="905"/>
                  </a:cubicBezTo>
                  <a:cubicBezTo>
                    <a:pt x="986" y="905"/>
                    <a:pt x="986" y="905"/>
                    <a:pt x="986" y="905"/>
                  </a:cubicBezTo>
                  <a:cubicBezTo>
                    <a:pt x="986" y="905"/>
                    <a:pt x="986" y="904"/>
                    <a:pt x="986" y="904"/>
                  </a:cubicBezTo>
                  <a:cubicBezTo>
                    <a:pt x="985" y="903"/>
                    <a:pt x="984" y="902"/>
                    <a:pt x="983" y="902"/>
                  </a:cubicBezTo>
                  <a:cubicBezTo>
                    <a:pt x="982" y="901"/>
                    <a:pt x="981" y="900"/>
                    <a:pt x="981" y="899"/>
                  </a:cubicBezTo>
                  <a:cubicBezTo>
                    <a:pt x="979" y="897"/>
                    <a:pt x="977" y="894"/>
                    <a:pt x="975" y="892"/>
                  </a:cubicBezTo>
                  <a:cubicBezTo>
                    <a:pt x="974" y="892"/>
                    <a:pt x="974" y="892"/>
                    <a:pt x="974" y="892"/>
                  </a:cubicBezTo>
                  <a:cubicBezTo>
                    <a:pt x="974" y="891"/>
                    <a:pt x="974" y="891"/>
                    <a:pt x="974" y="891"/>
                  </a:cubicBezTo>
                  <a:cubicBezTo>
                    <a:pt x="979" y="874"/>
                    <a:pt x="958" y="867"/>
                    <a:pt x="945" y="871"/>
                  </a:cubicBezTo>
                  <a:cubicBezTo>
                    <a:pt x="952" y="879"/>
                    <a:pt x="958" y="897"/>
                    <a:pt x="972" y="893"/>
                  </a:cubicBezTo>
                  <a:cubicBezTo>
                    <a:pt x="972" y="893"/>
                    <a:pt x="973" y="893"/>
                    <a:pt x="973" y="894"/>
                  </a:cubicBezTo>
                  <a:cubicBezTo>
                    <a:pt x="975" y="896"/>
                    <a:pt x="977" y="898"/>
                    <a:pt x="979" y="900"/>
                  </a:cubicBezTo>
                  <a:cubicBezTo>
                    <a:pt x="980" y="901"/>
                    <a:pt x="981" y="902"/>
                    <a:pt x="982" y="903"/>
                  </a:cubicBezTo>
                  <a:cubicBezTo>
                    <a:pt x="982" y="904"/>
                    <a:pt x="983" y="904"/>
                    <a:pt x="983" y="905"/>
                  </a:cubicBezTo>
                  <a:cubicBezTo>
                    <a:pt x="966" y="898"/>
                    <a:pt x="948" y="889"/>
                    <a:pt x="929" y="880"/>
                  </a:cubicBezTo>
                  <a:cubicBezTo>
                    <a:pt x="927" y="879"/>
                    <a:pt x="924" y="878"/>
                    <a:pt x="922" y="877"/>
                  </a:cubicBezTo>
                  <a:cubicBezTo>
                    <a:pt x="922" y="876"/>
                    <a:pt x="922" y="876"/>
                    <a:pt x="922" y="876"/>
                  </a:cubicBezTo>
                  <a:cubicBezTo>
                    <a:pt x="922" y="875"/>
                    <a:pt x="922" y="873"/>
                    <a:pt x="922" y="872"/>
                  </a:cubicBezTo>
                  <a:cubicBezTo>
                    <a:pt x="921" y="869"/>
                    <a:pt x="921" y="866"/>
                    <a:pt x="921" y="863"/>
                  </a:cubicBezTo>
                  <a:cubicBezTo>
                    <a:pt x="921" y="860"/>
                    <a:pt x="921" y="856"/>
                    <a:pt x="921" y="854"/>
                  </a:cubicBezTo>
                  <a:cubicBezTo>
                    <a:pt x="921" y="852"/>
                    <a:pt x="921" y="851"/>
                    <a:pt x="921" y="849"/>
                  </a:cubicBezTo>
                  <a:cubicBezTo>
                    <a:pt x="921" y="848"/>
                    <a:pt x="921" y="847"/>
                    <a:pt x="921" y="845"/>
                  </a:cubicBezTo>
                  <a:cubicBezTo>
                    <a:pt x="921" y="845"/>
                    <a:pt x="921" y="845"/>
                    <a:pt x="921" y="845"/>
                  </a:cubicBezTo>
                  <a:cubicBezTo>
                    <a:pt x="921" y="844"/>
                    <a:pt x="921" y="844"/>
                    <a:pt x="921" y="844"/>
                  </a:cubicBezTo>
                  <a:cubicBezTo>
                    <a:pt x="921" y="844"/>
                    <a:pt x="922" y="844"/>
                    <a:pt x="922" y="843"/>
                  </a:cubicBezTo>
                  <a:cubicBezTo>
                    <a:pt x="922" y="843"/>
                    <a:pt x="922" y="843"/>
                    <a:pt x="922" y="843"/>
                  </a:cubicBezTo>
                  <a:cubicBezTo>
                    <a:pt x="922" y="842"/>
                    <a:pt x="922" y="842"/>
                    <a:pt x="922" y="842"/>
                  </a:cubicBezTo>
                  <a:cubicBezTo>
                    <a:pt x="922" y="842"/>
                    <a:pt x="922" y="842"/>
                    <a:pt x="922" y="842"/>
                  </a:cubicBezTo>
                  <a:cubicBezTo>
                    <a:pt x="922" y="841"/>
                    <a:pt x="923" y="841"/>
                    <a:pt x="923" y="840"/>
                  </a:cubicBezTo>
                  <a:cubicBezTo>
                    <a:pt x="923" y="839"/>
                    <a:pt x="923" y="839"/>
                    <a:pt x="923" y="838"/>
                  </a:cubicBezTo>
                  <a:cubicBezTo>
                    <a:pt x="923" y="837"/>
                    <a:pt x="923" y="837"/>
                    <a:pt x="923" y="836"/>
                  </a:cubicBezTo>
                  <a:cubicBezTo>
                    <a:pt x="923" y="835"/>
                    <a:pt x="923" y="834"/>
                    <a:pt x="923" y="834"/>
                  </a:cubicBezTo>
                  <a:cubicBezTo>
                    <a:pt x="923" y="834"/>
                    <a:pt x="923" y="834"/>
                    <a:pt x="923" y="833"/>
                  </a:cubicBezTo>
                  <a:cubicBezTo>
                    <a:pt x="924" y="833"/>
                    <a:pt x="924" y="833"/>
                    <a:pt x="924" y="833"/>
                  </a:cubicBezTo>
                  <a:cubicBezTo>
                    <a:pt x="928" y="823"/>
                    <a:pt x="924" y="816"/>
                    <a:pt x="919" y="809"/>
                  </a:cubicBezTo>
                  <a:cubicBezTo>
                    <a:pt x="913" y="817"/>
                    <a:pt x="916" y="826"/>
                    <a:pt x="921" y="832"/>
                  </a:cubicBezTo>
                  <a:cubicBezTo>
                    <a:pt x="921" y="833"/>
                    <a:pt x="921" y="833"/>
                    <a:pt x="921" y="834"/>
                  </a:cubicBezTo>
                  <a:cubicBezTo>
                    <a:pt x="921" y="835"/>
                    <a:pt x="921" y="835"/>
                    <a:pt x="921" y="836"/>
                  </a:cubicBezTo>
                  <a:cubicBezTo>
                    <a:pt x="921" y="837"/>
                    <a:pt x="921" y="837"/>
                    <a:pt x="921" y="838"/>
                  </a:cubicBezTo>
                  <a:cubicBezTo>
                    <a:pt x="921" y="839"/>
                    <a:pt x="921" y="839"/>
                    <a:pt x="921" y="840"/>
                  </a:cubicBezTo>
                  <a:cubicBezTo>
                    <a:pt x="921" y="840"/>
                    <a:pt x="921" y="840"/>
                    <a:pt x="921" y="841"/>
                  </a:cubicBezTo>
                  <a:cubicBezTo>
                    <a:pt x="921" y="840"/>
                    <a:pt x="921" y="840"/>
                    <a:pt x="921" y="840"/>
                  </a:cubicBezTo>
                  <a:cubicBezTo>
                    <a:pt x="920" y="838"/>
                    <a:pt x="920" y="838"/>
                    <a:pt x="920" y="838"/>
                  </a:cubicBezTo>
                  <a:cubicBezTo>
                    <a:pt x="920" y="838"/>
                    <a:pt x="920" y="838"/>
                    <a:pt x="920" y="840"/>
                  </a:cubicBezTo>
                  <a:cubicBezTo>
                    <a:pt x="920" y="840"/>
                    <a:pt x="919" y="841"/>
                    <a:pt x="919" y="842"/>
                  </a:cubicBezTo>
                  <a:cubicBezTo>
                    <a:pt x="919" y="843"/>
                    <a:pt x="919" y="843"/>
                    <a:pt x="919" y="844"/>
                  </a:cubicBezTo>
                  <a:cubicBezTo>
                    <a:pt x="919" y="844"/>
                    <a:pt x="919" y="844"/>
                    <a:pt x="919" y="845"/>
                  </a:cubicBezTo>
                  <a:cubicBezTo>
                    <a:pt x="919" y="845"/>
                    <a:pt x="919" y="845"/>
                    <a:pt x="919" y="846"/>
                  </a:cubicBezTo>
                  <a:cubicBezTo>
                    <a:pt x="919" y="847"/>
                    <a:pt x="919" y="848"/>
                    <a:pt x="919" y="849"/>
                  </a:cubicBezTo>
                  <a:cubicBezTo>
                    <a:pt x="919" y="851"/>
                    <a:pt x="919" y="852"/>
                    <a:pt x="919" y="854"/>
                  </a:cubicBezTo>
                  <a:cubicBezTo>
                    <a:pt x="919" y="857"/>
                    <a:pt x="919" y="860"/>
                    <a:pt x="919" y="863"/>
                  </a:cubicBezTo>
                  <a:cubicBezTo>
                    <a:pt x="919" y="866"/>
                    <a:pt x="919" y="869"/>
                    <a:pt x="920" y="872"/>
                  </a:cubicBezTo>
                  <a:cubicBezTo>
                    <a:pt x="920" y="873"/>
                    <a:pt x="920" y="874"/>
                    <a:pt x="920" y="875"/>
                  </a:cubicBezTo>
                  <a:cubicBezTo>
                    <a:pt x="900" y="865"/>
                    <a:pt x="882" y="853"/>
                    <a:pt x="862" y="844"/>
                  </a:cubicBezTo>
                  <a:cubicBezTo>
                    <a:pt x="862" y="843"/>
                    <a:pt x="861" y="843"/>
                    <a:pt x="861" y="843"/>
                  </a:cubicBezTo>
                  <a:cubicBezTo>
                    <a:pt x="861" y="843"/>
                    <a:pt x="861" y="842"/>
                    <a:pt x="861" y="842"/>
                  </a:cubicBezTo>
                  <a:cubicBezTo>
                    <a:pt x="861" y="842"/>
                    <a:pt x="861" y="841"/>
                    <a:pt x="861" y="841"/>
                  </a:cubicBezTo>
                  <a:cubicBezTo>
                    <a:pt x="861" y="841"/>
                    <a:pt x="861" y="841"/>
                    <a:pt x="861" y="840"/>
                  </a:cubicBezTo>
                  <a:cubicBezTo>
                    <a:pt x="860" y="840"/>
                    <a:pt x="860" y="840"/>
                    <a:pt x="860" y="840"/>
                  </a:cubicBezTo>
                  <a:cubicBezTo>
                    <a:pt x="860" y="840"/>
                    <a:pt x="860" y="839"/>
                    <a:pt x="860" y="839"/>
                  </a:cubicBezTo>
                  <a:cubicBezTo>
                    <a:pt x="860" y="838"/>
                    <a:pt x="859" y="838"/>
                    <a:pt x="859" y="837"/>
                  </a:cubicBezTo>
                  <a:cubicBezTo>
                    <a:pt x="859" y="837"/>
                    <a:pt x="859" y="837"/>
                    <a:pt x="859" y="837"/>
                  </a:cubicBezTo>
                  <a:cubicBezTo>
                    <a:pt x="859" y="836"/>
                    <a:pt x="859" y="836"/>
                    <a:pt x="859" y="836"/>
                  </a:cubicBezTo>
                  <a:cubicBezTo>
                    <a:pt x="859" y="835"/>
                    <a:pt x="858" y="835"/>
                    <a:pt x="858" y="834"/>
                  </a:cubicBezTo>
                  <a:cubicBezTo>
                    <a:pt x="858" y="833"/>
                    <a:pt x="858" y="832"/>
                    <a:pt x="857" y="831"/>
                  </a:cubicBezTo>
                  <a:cubicBezTo>
                    <a:pt x="857" y="830"/>
                    <a:pt x="857" y="829"/>
                    <a:pt x="857" y="828"/>
                  </a:cubicBezTo>
                  <a:cubicBezTo>
                    <a:pt x="857" y="827"/>
                    <a:pt x="857" y="826"/>
                    <a:pt x="857" y="824"/>
                  </a:cubicBezTo>
                  <a:cubicBezTo>
                    <a:pt x="857" y="823"/>
                    <a:pt x="857" y="823"/>
                    <a:pt x="857" y="822"/>
                  </a:cubicBezTo>
                  <a:cubicBezTo>
                    <a:pt x="862" y="819"/>
                    <a:pt x="868" y="814"/>
                    <a:pt x="870" y="809"/>
                  </a:cubicBezTo>
                  <a:cubicBezTo>
                    <a:pt x="870" y="808"/>
                    <a:pt x="870" y="807"/>
                    <a:pt x="870" y="806"/>
                  </a:cubicBezTo>
                  <a:cubicBezTo>
                    <a:pt x="882" y="814"/>
                    <a:pt x="896" y="811"/>
                    <a:pt x="909" y="804"/>
                  </a:cubicBezTo>
                  <a:cubicBezTo>
                    <a:pt x="910" y="804"/>
                    <a:pt x="911" y="804"/>
                    <a:pt x="912" y="804"/>
                  </a:cubicBezTo>
                  <a:cubicBezTo>
                    <a:pt x="914" y="804"/>
                    <a:pt x="915" y="804"/>
                    <a:pt x="916" y="804"/>
                  </a:cubicBezTo>
                  <a:cubicBezTo>
                    <a:pt x="917" y="805"/>
                    <a:pt x="918" y="805"/>
                    <a:pt x="920" y="805"/>
                  </a:cubicBezTo>
                  <a:cubicBezTo>
                    <a:pt x="921" y="805"/>
                    <a:pt x="922" y="806"/>
                    <a:pt x="923" y="806"/>
                  </a:cubicBezTo>
                  <a:cubicBezTo>
                    <a:pt x="924" y="806"/>
                    <a:pt x="925" y="806"/>
                    <a:pt x="926" y="807"/>
                  </a:cubicBezTo>
                  <a:cubicBezTo>
                    <a:pt x="926" y="807"/>
                    <a:pt x="926" y="807"/>
                    <a:pt x="926" y="807"/>
                  </a:cubicBezTo>
                  <a:cubicBezTo>
                    <a:pt x="926" y="807"/>
                    <a:pt x="927" y="807"/>
                    <a:pt x="927" y="807"/>
                  </a:cubicBezTo>
                  <a:cubicBezTo>
                    <a:pt x="927" y="807"/>
                    <a:pt x="928" y="807"/>
                    <a:pt x="928" y="807"/>
                  </a:cubicBezTo>
                  <a:cubicBezTo>
                    <a:pt x="928" y="807"/>
                    <a:pt x="929" y="807"/>
                    <a:pt x="929" y="807"/>
                  </a:cubicBezTo>
                  <a:cubicBezTo>
                    <a:pt x="933" y="811"/>
                    <a:pt x="938" y="816"/>
                    <a:pt x="943" y="821"/>
                  </a:cubicBezTo>
                  <a:cubicBezTo>
                    <a:pt x="949" y="827"/>
                    <a:pt x="956" y="835"/>
                    <a:pt x="963" y="842"/>
                  </a:cubicBezTo>
                  <a:cubicBezTo>
                    <a:pt x="970" y="850"/>
                    <a:pt x="977" y="857"/>
                    <a:pt x="985" y="865"/>
                  </a:cubicBezTo>
                  <a:cubicBezTo>
                    <a:pt x="989" y="869"/>
                    <a:pt x="993" y="873"/>
                    <a:pt x="997" y="876"/>
                  </a:cubicBezTo>
                  <a:cubicBezTo>
                    <a:pt x="1000" y="879"/>
                    <a:pt x="1000" y="879"/>
                    <a:pt x="1000" y="879"/>
                  </a:cubicBezTo>
                  <a:cubicBezTo>
                    <a:pt x="1001" y="880"/>
                    <a:pt x="1002" y="881"/>
                    <a:pt x="1003" y="882"/>
                  </a:cubicBezTo>
                  <a:cubicBezTo>
                    <a:pt x="1004" y="882"/>
                    <a:pt x="1005" y="883"/>
                    <a:pt x="1006" y="884"/>
                  </a:cubicBezTo>
                  <a:cubicBezTo>
                    <a:pt x="1007" y="885"/>
                    <a:pt x="1008" y="886"/>
                    <a:pt x="1010" y="887"/>
                  </a:cubicBezTo>
                  <a:cubicBezTo>
                    <a:pt x="1018" y="893"/>
                    <a:pt x="1028" y="899"/>
                    <a:pt x="1037" y="905"/>
                  </a:cubicBezTo>
                  <a:cubicBezTo>
                    <a:pt x="1039" y="907"/>
                    <a:pt x="1042" y="909"/>
                    <a:pt x="1044" y="910"/>
                  </a:cubicBezTo>
                  <a:cubicBezTo>
                    <a:pt x="1044" y="910"/>
                    <a:pt x="1044" y="910"/>
                    <a:pt x="1043" y="910"/>
                  </a:cubicBezTo>
                  <a:cubicBezTo>
                    <a:pt x="1043" y="910"/>
                    <a:pt x="1042" y="910"/>
                    <a:pt x="1042" y="910"/>
                  </a:cubicBezTo>
                  <a:cubicBezTo>
                    <a:pt x="1041" y="910"/>
                    <a:pt x="1040" y="910"/>
                    <a:pt x="1039" y="909"/>
                  </a:cubicBezTo>
                  <a:cubicBezTo>
                    <a:pt x="1038" y="909"/>
                    <a:pt x="1038" y="909"/>
                    <a:pt x="1037" y="909"/>
                  </a:cubicBezTo>
                  <a:cubicBezTo>
                    <a:pt x="1036" y="909"/>
                    <a:pt x="1036" y="909"/>
                    <a:pt x="1035" y="909"/>
                  </a:cubicBezTo>
                  <a:cubicBezTo>
                    <a:pt x="1035" y="909"/>
                    <a:pt x="1034" y="909"/>
                    <a:pt x="1034" y="909"/>
                  </a:cubicBezTo>
                  <a:cubicBezTo>
                    <a:pt x="1032" y="909"/>
                    <a:pt x="1029" y="909"/>
                    <a:pt x="1027" y="909"/>
                  </a:cubicBezTo>
                  <a:cubicBezTo>
                    <a:pt x="1025" y="909"/>
                    <a:pt x="1022" y="909"/>
                    <a:pt x="1020" y="909"/>
                  </a:cubicBezTo>
                  <a:cubicBezTo>
                    <a:pt x="1015" y="909"/>
                    <a:pt x="1009" y="909"/>
                    <a:pt x="1004" y="909"/>
                  </a:cubicBezTo>
                  <a:close/>
                  <a:moveTo>
                    <a:pt x="820" y="757"/>
                  </a:moveTo>
                  <a:cubicBezTo>
                    <a:pt x="820" y="756"/>
                    <a:pt x="819" y="756"/>
                    <a:pt x="819" y="755"/>
                  </a:cubicBezTo>
                  <a:cubicBezTo>
                    <a:pt x="818" y="754"/>
                    <a:pt x="818" y="754"/>
                    <a:pt x="818" y="753"/>
                  </a:cubicBezTo>
                  <a:cubicBezTo>
                    <a:pt x="818" y="753"/>
                    <a:pt x="818" y="753"/>
                    <a:pt x="818" y="753"/>
                  </a:cubicBezTo>
                  <a:cubicBezTo>
                    <a:pt x="817" y="753"/>
                    <a:pt x="817" y="753"/>
                    <a:pt x="817" y="753"/>
                  </a:cubicBezTo>
                  <a:cubicBezTo>
                    <a:pt x="823" y="742"/>
                    <a:pt x="815" y="739"/>
                    <a:pt x="808" y="735"/>
                  </a:cubicBezTo>
                  <a:cubicBezTo>
                    <a:pt x="813" y="734"/>
                    <a:pt x="819" y="733"/>
                    <a:pt x="826" y="732"/>
                  </a:cubicBezTo>
                  <a:cubicBezTo>
                    <a:pt x="826" y="740"/>
                    <a:pt x="824" y="749"/>
                    <a:pt x="821" y="758"/>
                  </a:cubicBezTo>
                  <a:cubicBezTo>
                    <a:pt x="820" y="758"/>
                    <a:pt x="820" y="757"/>
                    <a:pt x="820" y="757"/>
                  </a:cubicBezTo>
                  <a:close/>
                  <a:moveTo>
                    <a:pt x="700" y="747"/>
                  </a:moveTo>
                  <a:cubicBezTo>
                    <a:pt x="701" y="747"/>
                    <a:pt x="701" y="746"/>
                    <a:pt x="702" y="745"/>
                  </a:cubicBezTo>
                  <a:cubicBezTo>
                    <a:pt x="702" y="744"/>
                    <a:pt x="703" y="743"/>
                    <a:pt x="703" y="742"/>
                  </a:cubicBezTo>
                  <a:cubicBezTo>
                    <a:pt x="704" y="741"/>
                    <a:pt x="704" y="741"/>
                    <a:pt x="705" y="740"/>
                  </a:cubicBezTo>
                  <a:cubicBezTo>
                    <a:pt x="705" y="739"/>
                    <a:pt x="705" y="738"/>
                    <a:pt x="706" y="737"/>
                  </a:cubicBezTo>
                  <a:cubicBezTo>
                    <a:pt x="708" y="733"/>
                    <a:pt x="709" y="729"/>
                    <a:pt x="710" y="725"/>
                  </a:cubicBezTo>
                  <a:cubicBezTo>
                    <a:pt x="710" y="725"/>
                    <a:pt x="710" y="724"/>
                    <a:pt x="710" y="724"/>
                  </a:cubicBezTo>
                  <a:cubicBezTo>
                    <a:pt x="710" y="722"/>
                    <a:pt x="710" y="722"/>
                    <a:pt x="710" y="722"/>
                  </a:cubicBezTo>
                  <a:cubicBezTo>
                    <a:pt x="711" y="721"/>
                    <a:pt x="711" y="720"/>
                    <a:pt x="711" y="719"/>
                  </a:cubicBezTo>
                  <a:cubicBezTo>
                    <a:pt x="711" y="718"/>
                    <a:pt x="711" y="717"/>
                    <a:pt x="711" y="716"/>
                  </a:cubicBezTo>
                  <a:cubicBezTo>
                    <a:pt x="712" y="716"/>
                    <a:pt x="712" y="715"/>
                    <a:pt x="712" y="714"/>
                  </a:cubicBezTo>
                  <a:cubicBezTo>
                    <a:pt x="712" y="710"/>
                    <a:pt x="712" y="706"/>
                    <a:pt x="712" y="702"/>
                  </a:cubicBezTo>
                  <a:cubicBezTo>
                    <a:pt x="712" y="701"/>
                    <a:pt x="712" y="699"/>
                    <a:pt x="711" y="697"/>
                  </a:cubicBezTo>
                  <a:cubicBezTo>
                    <a:pt x="711" y="696"/>
                    <a:pt x="711" y="695"/>
                    <a:pt x="711" y="695"/>
                  </a:cubicBezTo>
                  <a:cubicBezTo>
                    <a:pt x="711" y="694"/>
                    <a:pt x="711" y="694"/>
                    <a:pt x="711" y="694"/>
                  </a:cubicBezTo>
                  <a:cubicBezTo>
                    <a:pt x="711" y="694"/>
                    <a:pt x="711" y="694"/>
                    <a:pt x="711" y="694"/>
                  </a:cubicBezTo>
                  <a:cubicBezTo>
                    <a:pt x="711" y="693"/>
                    <a:pt x="712" y="692"/>
                    <a:pt x="712" y="692"/>
                  </a:cubicBezTo>
                  <a:cubicBezTo>
                    <a:pt x="712" y="691"/>
                    <a:pt x="713" y="690"/>
                    <a:pt x="713" y="689"/>
                  </a:cubicBezTo>
                  <a:cubicBezTo>
                    <a:pt x="714" y="688"/>
                    <a:pt x="714" y="687"/>
                    <a:pt x="715" y="686"/>
                  </a:cubicBezTo>
                  <a:cubicBezTo>
                    <a:pt x="715" y="685"/>
                    <a:pt x="716" y="684"/>
                    <a:pt x="717" y="683"/>
                  </a:cubicBezTo>
                  <a:cubicBezTo>
                    <a:pt x="717" y="682"/>
                    <a:pt x="718" y="681"/>
                    <a:pt x="718" y="680"/>
                  </a:cubicBezTo>
                  <a:cubicBezTo>
                    <a:pt x="719" y="680"/>
                    <a:pt x="719" y="680"/>
                    <a:pt x="719" y="680"/>
                  </a:cubicBezTo>
                  <a:cubicBezTo>
                    <a:pt x="724" y="679"/>
                    <a:pt x="728" y="679"/>
                    <a:pt x="731" y="677"/>
                  </a:cubicBezTo>
                  <a:cubicBezTo>
                    <a:pt x="735" y="678"/>
                    <a:pt x="740" y="676"/>
                    <a:pt x="742" y="673"/>
                  </a:cubicBezTo>
                  <a:cubicBezTo>
                    <a:pt x="742" y="673"/>
                    <a:pt x="742" y="673"/>
                    <a:pt x="742" y="673"/>
                  </a:cubicBezTo>
                  <a:cubicBezTo>
                    <a:pt x="742" y="673"/>
                    <a:pt x="742" y="673"/>
                    <a:pt x="742" y="673"/>
                  </a:cubicBezTo>
                  <a:cubicBezTo>
                    <a:pt x="742" y="673"/>
                    <a:pt x="742" y="673"/>
                    <a:pt x="742" y="673"/>
                  </a:cubicBezTo>
                  <a:cubicBezTo>
                    <a:pt x="742" y="673"/>
                    <a:pt x="743" y="673"/>
                    <a:pt x="743" y="673"/>
                  </a:cubicBezTo>
                  <a:cubicBezTo>
                    <a:pt x="744" y="673"/>
                    <a:pt x="745" y="673"/>
                    <a:pt x="746" y="673"/>
                  </a:cubicBezTo>
                  <a:cubicBezTo>
                    <a:pt x="747" y="673"/>
                    <a:pt x="747" y="673"/>
                    <a:pt x="748" y="673"/>
                  </a:cubicBezTo>
                  <a:cubicBezTo>
                    <a:pt x="749" y="673"/>
                    <a:pt x="750" y="673"/>
                    <a:pt x="750" y="673"/>
                  </a:cubicBezTo>
                  <a:cubicBezTo>
                    <a:pt x="750" y="673"/>
                    <a:pt x="751" y="673"/>
                    <a:pt x="751" y="673"/>
                  </a:cubicBezTo>
                  <a:cubicBezTo>
                    <a:pt x="751" y="673"/>
                    <a:pt x="751" y="673"/>
                    <a:pt x="751" y="673"/>
                  </a:cubicBezTo>
                  <a:cubicBezTo>
                    <a:pt x="751" y="673"/>
                    <a:pt x="751" y="673"/>
                    <a:pt x="751" y="673"/>
                  </a:cubicBezTo>
                  <a:cubicBezTo>
                    <a:pt x="751" y="673"/>
                    <a:pt x="750" y="673"/>
                    <a:pt x="750" y="674"/>
                  </a:cubicBezTo>
                  <a:cubicBezTo>
                    <a:pt x="750" y="674"/>
                    <a:pt x="750" y="674"/>
                    <a:pt x="749" y="674"/>
                  </a:cubicBezTo>
                  <a:cubicBezTo>
                    <a:pt x="749" y="674"/>
                    <a:pt x="749" y="674"/>
                    <a:pt x="749" y="674"/>
                  </a:cubicBezTo>
                  <a:cubicBezTo>
                    <a:pt x="748" y="675"/>
                    <a:pt x="748" y="675"/>
                    <a:pt x="748" y="675"/>
                  </a:cubicBezTo>
                  <a:cubicBezTo>
                    <a:pt x="747" y="676"/>
                    <a:pt x="746" y="676"/>
                    <a:pt x="746" y="677"/>
                  </a:cubicBezTo>
                  <a:cubicBezTo>
                    <a:pt x="745" y="677"/>
                    <a:pt x="744" y="678"/>
                    <a:pt x="744" y="678"/>
                  </a:cubicBezTo>
                  <a:cubicBezTo>
                    <a:pt x="744" y="678"/>
                    <a:pt x="744" y="678"/>
                    <a:pt x="744" y="678"/>
                  </a:cubicBezTo>
                  <a:cubicBezTo>
                    <a:pt x="745" y="678"/>
                    <a:pt x="745" y="678"/>
                    <a:pt x="746" y="678"/>
                  </a:cubicBezTo>
                  <a:cubicBezTo>
                    <a:pt x="747" y="677"/>
                    <a:pt x="747" y="677"/>
                    <a:pt x="748" y="677"/>
                  </a:cubicBezTo>
                  <a:cubicBezTo>
                    <a:pt x="749" y="677"/>
                    <a:pt x="749" y="677"/>
                    <a:pt x="750" y="676"/>
                  </a:cubicBezTo>
                  <a:cubicBezTo>
                    <a:pt x="750" y="676"/>
                    <a:pt x="750" y="676"/>
                    <a:pt x="750" y="676"/>
                  </a:cubicBezTo>
                  <a:cubicBezTo>
                    <a:pt x="751" y="676"/>
                    <a:pt x="751" y="676"/>
                    <a:pt x="751" y="676"/>
                  </a:cubicBezTo>
                  <a:cubicBezTo>
                    <a:pt x="753" y="675"/>
                    <a:pt x="755" y="673"/>
                    <a:pt x="758" y="671"/>
                  </a:cubicBezTo>
                  <a:cubicBezTo>
                    <a:pt x="758" y="671"/>
                    <a:pt x="759" y="670"/>
                    <a:pt x="760" y="669"/>
                  </a:cubicBezTo>
                  <a:cubicBezTo>
                    <a:pt x="760" y="669"/>
                    <a:pt x="760" y="670"/>
                    <a:pt x="760" y="670"/>
                  </a:cubicBezTo>
                  <a:cubicBezTo>
                    <a:pt x="760" y="670"/>
                    <a:pt x="759" y="671"/>
                    <a:pt x="759" y="671"/>
                  </a:cubicBezTo>
                  <a:cubicBezTo>
                    <a:pt x="759" y="672"/>
                    <a:pt x="759" y="672"/>
                    <a:pt x="759" y="673"/>
                  </a:cubicBezTo>
                  <a:cubicBezTo>
                    <a:pt x="759" y="674"/>
                    <a:pt x="759" y="674"/>
                    <a:pt x="758" y="675"/>
                  </a:cubicBezTo>
                  <a:cubicBezTo>
                    <a:pt x="758" y="675"/>
                    <a:pt x="758" y="675"/>
                    <a:pt x="758" y="675"/>
                  </a:cubicBezTo>
                  <a:cubicBezTo>
                    <a:pt x="750" y="683"/>
                    <a:pt x="749" y="692"/>
                    <a:pt x="759" y="700"/>
                  </a:cubicBezTo>
                  <a:cubicBezTo>
                    <a:pt x="760" y="690"/>
                    <a:pt x="767" y="685"/>
                    <a:pt x="759" y="676"/>
                  </a:cubicBezTo>
                  <a:cubicBezTo>
                    <a:pt x="759" y="676"/>
                    <a:pt x="759" y="676"/>
                    <a:pt x="759" y="676"/>
                  </a:cubicBezTo>
                  <a:cubicBezTo>
                    <a:pt x="760" y="675"/>
                    <a:pt x="760" y="674"/>
                    <a:pt x="760" y="673"/>
                  </a:cubicBezTo>
                  <a:cubicBezTo>
                    <a:pt x="760" y="672"/>
                    <a:pt x="760" y="672"/>
                    <a:pt x="760" y="672"/>
                  </a:cubicBezTo>
                  <a:cubicBezTo>
                    <a:pt x="760" y="671"/>
                    <a:pt x="761" y="671"/>
                    <a:pt x="761" y="670"/>
                  </a:cubicBezTo>
                  <a:cubicBezTo>
                    <a:pt x="761" y="669"/>
                    <a:pt x="761" y="668"/>
                    <a:pt x="762" y="668"/>
                  </a:cubicBezTo>
                  <a:cubicBezTo>
                    <a:pt x="762" y="667"/>
                    <a:pt x="763" y="666"/>
                    <a:pt x="764" y="665"/>
                  </a:cubicBezTo>
                  <a:cubicBezTo>
                    <a:pt x="766" y="663"/>
                    <a:pt x="768" y="660"/>
                    <a:pt x="769" y="658"/>
                  </a:cubicBezTo>
                  <a:cubicBezTo>
                    <a:pt x="770" y="657"/>
                    <a:pt x="771" y="656"/>
                    <a:pt x="772" y="655"/>
                  </a:cubicBezTo>
                  <a:cubicBezTo>
                    <a:pt x="773" y="654"/>
                    <a:pt x="773" y="653"/>
                    <a:pt x="774" y="652"/>
                  </a:cubicBezTo>
                  <a:cubicBezTo>
                    <a:pt x="774" y="652"/>
                    <a:pt x="775" y="652"/>
                    <a:pt x="775" y="652"/>
                  </a:cubicBezTo>
                  <a:cubicBezTo>
                    <a:pt x="775" y="652"/>
                    <a:pt x="775" y="651"/>
                    <a:pt x="775" y="651"/>
                  </a:cubicBezTo>
                  <a:cubicBezTo>
                    <a:pt x="776" y="651"/>
                    <a:pt x="776" y="650"/>
                    <a:pt x="776" y="650"/>
                  </a:cubicBezTo>
                  <a:cubicBezTo>
                    <a:pt x="776" y="650"/>
                    <a:pt x="777" y="649"/>
                    <a:pt x="777" y="649"/>
                  </a:cubicBezTo>
                  <a:cubicBezTo>
                    <a:pt x="777" y="649"/>
                    <a:pt x="777" y="649"/>
                    <a:pt x="777" y="648"/>
                  </a:cubicBezTo>
                  <a:cubicBezTo>
                    <a:pt x="780" y="649"/>
                    <a:pt x="782" y="649"/>
                    <a:pt x="784" y="650"/>
                  </a:cubicBezTo>
                  <a:cubicBezTo>
                    <a:pt x="787" y="651"/>
                    <a:pt x="790" y="651"/>
                    <a:pt x="793" y="652"/>
                  </a:cubicBezTo>
                  <a:cubicBezTo>
                    <a:pt x="793" y="652"/>
                    <a:pt x="794" y="652"/>
                    <a:pt x="795" y="652"/>
                  </a:cubicBezTo>
                  <a:cubicBezTo>
                    <a:pt x="795" y="653"/>
                    <a:pt x="796" y="653"/>
                    <a:pt x="797" y="653"/>
                  </a:cubicBezTo>
                  <a:cubicBezTo>
                    <a:pt x="798" y="654"/>
                    <a:pt x="799" y="654"/>
                    <a:pt x="801" y="655"/>
                  </a:cubicBezTo>
                  <a:cubicBezTo>
                    <a:pt x="806" y="658"/>
                    <a:pt x="810" y="662"/>
                    <a:pt x="815" y="665"/>
                  </a:cubicBezTo>
                  <a:cubicBezTo>
                    <a:pt x="818" y="667"/>
                    <a:pt x="820" y="669"/>
                    <a:pt x="822" y="671"/>
                  </a:cubicBezTo>
                  <a:cubicBezTo>
                    <a:pt x="822" y="671"/>
                    <a:pt x="822" y="671"/>
                    <a:pt x="822" y="671"/>
                  </a:cubicBezTo>
                  <a:cubicBezTo>
                    <a:pt x="821" y="671"/>
                    <a:pt x="821" y="671"/>
                    <a:pt x="821" y="671"/>
                  </a:cubicBezTo>
                  <a:cubicBezTo>
                    <a:pt x="820" y="671"/>
                    <a:pt x="820" y="671"/>
                    <a:pt x="820" y="671"/>
                  </a:cubicBezTo>
                  <a:cubicBezTo>
                    <a:pt x="820" y="671"/>
                    <a:pt x="820" y="671"/>
                    <a:pt x="820" y="671"/>
                  </a:cubicBezTo>
                  <a:cubicBezTo>
                    <a:pt x="819" y="671"/>
                    <a:pt x="818" y="671"/>
                    <a:pt x="817" y="672"/>
                  </a:cubicBezTo>
                  <a:cubicBezTo>
                    <a:pt x="817" y="672"/>
                    <a:pt x="816" y="672"/>
                    <a:pt x="815" y="673"/>
                  </a:cubicBezTo>
                  <a:cubicBezTo>
                    <a:pt x="814" y="673"/>
                    <a:pt x="814" y="674"/>
                    <a:pt x="813" y="674"/>
                  </a:cubicBezTo>
                  <a:cubicBezTo>
                    <a:pt x="812" y="674"/>
                    <a:pt x="811" y="675"/>
                    <a:pt x="811" y="675"/>
                  </a:cubicBezTo>
                  <a:cubicBezTo>
                    <a:pt x="810" y="676"/>
                    <a:pt x="809" y="676"/>
                    <a:pt x="808" y="677"/>
                  </a:cubicBezTo>
                  <a:cubicBezTo>
                    <a:pt x="796" y="670"/>
                    <a:pt x="792" y="685"/>
                    <a:pt x="782" y="676"/>
                  </a:cubicBezTo>
                  <a:cubicBezTo>
                    <a:pt x="784" y="683"/>
                    <a:pt x="788" y="688"/>
                    <a:pt x="795" y="689"/>
                  </a:cubicBezTo>
                  <a:cubicBezTo>
                    <a:pt x="800" y="689"/>
                    <a:pt x="810" y="685"/>
                    <a:pt x="809" y="678"/>
                  </a:cubicBezTo>
                  <a:cubicBezTo>
                    <a:pt x="810" y="678"/>
                    <a:pt x="810" y="677"/>
                    <a:pt x="811" y="677"/>
                  </a:cubicBezTo>
                  <a:cubicBezTo>
                    <a:pt x="812" y="676"/>
                    <a:pt x="813" y="676"/>
                    <a:pt x="814" y="675"/>
                  </a:cubicBezTo>
                  <a:cubicBezTo>
                    <a:pt x="814" y="675"/>
                    <a:pt x="815" y="674"/>
                    <a:pt x="816" y="674"/>
                  </a:cubicBezTo>
                  <a:cubicBezTo>
                    <a:pt x="817" y="674"/>
                    <a:pt x="817" y="673"/>
                    <a:pt x="818" y="673"/>
                  </a:cubicBezTo>
                  <a:cubicBezTo>
                    <a:pt x="819" y="673"/>
                    <a:pt x="819" y="673"/>
                    <a:pt x="820" y="673"/>
                  </a:cubicBezTo>
                  <a:cubicBezTo>
                    <a:pt x="820" y="672"/>
                    <a:pt x="820" y="672"/>
                    <a:pt x="820" y="672"/>
                  </a:cubicBezTo>
                  <a:cubicBezTo>
                    <a:pt x="820" y="672"/>
                    <a:pt x="821" y="672"/>
                    <a:pt x="821" y="672"/>
                  </a:cubicBezTo>
                  <a:cubicBezTo>
                    <a:pt x="821" y="672"/>
                    <a:pt x="821" y="672"/>
                    <a:pt x="822" y="672"/>
                  </a:cubicBezTo>
                  <a:cubicBezTo>
                    <a:pt x="822" y="672"/>
                    <a:pt x="822" y="672"/>
                    <a:pt x="823" y="672"/>
                  </a:cubicBezTo>
                  <a:cubicBezTo>
                    <a:pt x="823" y="672"/>
                    <a:pt x="823" y="672"/>
                    <a:pt x="823" y="672"/>
                  </a:cubicBezTo>
                  <a:cubicBezTo>
                    <a:pt x="825" y="673"/>
                    <a:pt x="827" y="675"/>
                    <a:pt x="829" y="676"/>
                  </a:cubicBezTo>
                  <a:cubicBezTo>
                    <a:pt x="837" y="683"/>
                    <a:pt x="846" y="690"/>
                    <a:pt x="853" y="696"/>
                  </a:cubicBezTo>
                  <a:cubicBezTo>
                    <a:pt x="854" y="697"/>
                    <a:pt x="854" y="697"/>
                    <a:pt x="855" y="698"/>
                  </a:cubicBezTo>
                  <a:cubicBezTo>
                    <a:pt x="856" y="699"/>
                    <a:pt x="857" y="699"/>
                    <a:pt x="858" y="700"/>
                  </a:cubicBezTo>
                  <a:cubicBezTo>
                    <a:pt x="858" y="700"/>
                    <a:pt x="859" y="701"/>
                    <a:pt x="859" y="701"/>
                  </a:cubicBezTo>
                  <a:cubicBezTo>
                    <a:pt x="832" y="695"/>
                    <a:pt x="783" y="688"/>
                    <a:pt x="758" y="702"/>
                  </a:cubicBezTo>
                  <a:cubicBezTo>
                    <a:pt x="786" y="696"/>
                    <a:pt x="801" y="699"/>
                    <a:pt x="834" y="704"/>
                  </a:cubicBezTo>
                  <a:cubicBezTo>
                    <a:pt x="843" y="706"/>
                    <a:pt x="851" y="708"/>
                    <a:pt x="853" y="712"/>
                  </a:cubicBezTo>
                  <a:cubicBezTo>
                    <a:pt x="811" y="714"/>
                    <a:pt x="766" y="727"/>
                    <a:pt x="729" y="743"/>
                  </a:cubicBezTo>
                  <a:cubicBezTo>
                    <a:pt x="719" y="748"/>
                    <a:pt x="709" y="749"/>
                    <a:pt x="699" y="750"/>
                  </a:cubicBezTo>
                  <a:cubicBezTo>
                    <a:pt x="699" y="749"/>
                    <a:pt x="700" y="748"/>
                    <a:pt x="700" y="747"/>
                  </a:cubicBezTo>
                  <a:close/>
                  <a:moveTo>
                    <a:pt x="700" y="771"/>
                  </a:moveTo>
                  <a:cubicBezTo>
                    <a:pt x="700" y="771"/>
                    <a:pt x="700" y="770"/>
                    <a:pt x="699" y="770"/>
                  </a:cubicBezTo>
                  <a:cubicBezTo>
                    <a:pt x="699" y="769"/>
                    <a:pt x="699" y="769"/>
                    <a:pt x="699" y="768"/>
                  </a:cubicBezTo>
                  <a:cubicBezTo>
                    <a:pt x="698" y="767"/>
                    <a:pt x="698" y="766"/>
                    <a:pt x="697" y="765"/>
                  </a:cubicBezTo>
                  <a:cubicBezTo>
                    <a:pt x="697" y="763"/>
                    <a:pt x="696" y="761"/>
                    <a:pt x="696" y="758"/>
                  </a:cubicBezTo>
                  <a:cubicBezTo>
                    <a:pt x="707" y="759"/>
                    <a:pt x="718" y="759"/>
                    <a:pt x="727" y="755"/>
                  </a:cubicBezTo>
                  <a:cubicBezTo>
                    <a:pt x="757" y="746"/>
                    <a:pt x="776" y="741"/>
                    <a:pt x="804" y="735"/>
                  </a:cubicBezTo>
                  <a:cubicBezTo>
                    <a:pt x="797" y="748"/>
                    <a:pt x="800" y="756"/>
                    <a:pt x="815" y="754"/>
                  </a:cubicBezTo>
                  <a:cubicBezTo>
                    <a:pt x="815" y="754"/>
                    <a:pt x="815" y="754"/>
                    <a:pt x="816" y="754"/>
                  </a:cubicBezTo>
                  <a:cubicBezTo>
                    <a:pt x="816" y="755"/>
                    <a:pt x="816" y="756"/>
                    <a:pt x="817" y="756"/>
                  </a:cubicBezTo>
                  <a:cubicBezTo>
                    <a:pt x="817" y="757"/>
                    <a:pt x="818" y="757"/>
                    <a:pt x="818" y="758"/>
                  </a:cubicBezTo>
                  <a:cubicBezTo>
                    <a:pt x="818" y="759"/>
                    <a:pt x="819" y="760"/>
                    <a:pt x="819" y="760"/>
                  </a:cubicBezTo>
                  <a:cubicBezTo>
                    <a:pt x="819" y="761"/>
                    <a:pt x="819" y="761"/>
                    <a:pt x="819" y="761"/>
                  </a:cubicBezTo>
                  <a:cubicBezTo>
                    <a:pt x="815" y="773"/>
                    <a:pt x="808" y="783"/>
                    <a:pt x="800" y="790"/>
                  </a:cubicBezTo>
                  <a:cubicBezTo>
                    <a:pt x="796" y="786"/>
                    <a:pt x="792" y="783"/>
                    <a:pt x="788" y="780"/>
                  </a:cubicBezTo>
                  <a:cubicBezTo>
                    <a:pt x="786" y="778"/>
                    <a:pt x="783" y="776"/>
                    <a:pt x="781" y="775"/>
                  </a:cubicBezTo>
                  <a:cubicBezTo>
                    <a:pt x="779" y="774"/>
                    <a:pt x="778" y="773"/>
                    <a:pt x="777" y="773"/>
                  </a:cubicBezTo>
                  <a:cubicBezTo>
                    <a:pt x="776" y="772"/>
                    <a:pt x="774" y="771"/>
                    <a:pt x="773" y="771"/>
                  </a:cubicBezTo>
                  <a:cubicBezTo>
                    <a:pt x="768" y="768"/>
                    <a:pt x="764" y="766"/>
                    <a:pt x="760" y="765"/>
                  </a:cubicBezTo>
                  <a:cubicBezTo>
                    <a:pt x="758" y="765"/>
                    <a:pt x="757" y="764"/>
                    <a:pt x="755" y="764"/>
                  </a:cubicBezTo>
                  <a:cubicBezTo>
                    <a:pt x="754" y="763"/>
                    <a:pt x="753" y="763"/>
                    <a:pt x="751" y="763"/>
                  </a:cubicBezTo>
                  <a:cubicBezTo>
                    <a:pt x="749" y="762"/>
                    <a:pt x="748" y="762"/>
                    <a:pt x="748" y="762"/>
                  </a:cubicBezTo>
                  <a:cubicBezTo>
                    <a:pt x="748" y="762"/>
                    <a:pt x="749" y="762"/>
                    <a:pt x="751" y="763"/>
                  </a:cubicBezTo>
                  <a:cubicBezTo>
                    <a:pt x="752" y="763"/>
                    <a:pt x="754" y="764"/>
                    <a:pt x="755" y="764"/>
                  </a:cubicBezTo>
                  <a:cubicBezTo>
                    <a:pt x="756" y="765"/>
                    <a:pt x="758" y="766"/>
                    <a:pt x="760" y="766"/>
                  </a:cubicBezTo>
                  <a:cubicBezTo>
                    <a:pt x="763" y="768"/>
                    <a:pt x="767" y="770"/>
                    <a:pt x="772" y="773"/>
                  </a:cubicBezTo>
                  <a:cubicBezTo>
                    <a:pt x="773" y="773"/>
                    <a:pt x="774" y="774"/>
                    <a:pt x="775" y="775"/>
                  </a:cubicBezTo>
                  <a:cubicBezTo>
                    <a:pt x="776" y="776"/>
                    <a:pt x="777" y="777"/>
                    <a:pt x="778" y="777"/>
                  </a:cubicBezTo>
                  <a:cubicBezTo>
                    <a:pt x="779" y="778"/>
                    <a:pt x="780" y="778"/>
                    <a:pt x="780" y="779"/>
                  </a:cubicBezTo>
                  <a:cubicBezTo>
                    <a:pt x="781" y="779"/>
                    <a:pt x="781" y="779"/>
                    <a:pt x="782" y="780"/>
                  </a:cubicBezTo>
                  <a:cubicBezTo>
                    <a:pt x="783" y="781"/>
                    <a:pt x="785" y="782"/>
                    <a:pt x="786" y="783"/>
                  </a:cubicBezTo>
                  <a:cubicBezTo>
                    <a:pt x="786" y="783"/>
                    <a:pt x="786" y="783"/>
                    <a:pt x="786" y="783"/>
                  </a:cubicBezTo>
                  <a:cubicBezTo>
                    <a:pt x="786" y="783"/>
                    <a:pt x="786" y="783"/>
                    <a:pt x="786" y="783"/>
                  </a:cubicBezTo>
                  <a:cubicBezTo>
                    <a:pt x="785" y="783"/>
                    <a:pt x="784" y="782"/>
                    <a:pt x="783" y="782"/>
                  </a:cubicBezTo>
                  <a:cubicBezTo>
                    <a:pt x="782" y="782"/>
                    <a:pt x="781" y="782"/>
                    <a:pt x="780" y="782"/>
                  </a:cubicBezTo>
                  <a:cubicBezTo>
                    <a:pt x="779" y="782"/>
                    <a:pt x="778" y="782"/>
                    <a:pt x="776" y="782"/>
                  </a:cubicBezTo>
                  <a:cubicBezTo>
                    <a:pt x="776" y="782"/>
                    <a:pt x="776" y="782"/>
                    <a:pt x="776" y="782"/>
                  </a:cubicBezTo>
                  <a:cubicBezTo>
                    <a:pt x="776" y="781"/>
                    <a:pt x="776" y="781"/>
                    <a:pt x="776" y="781"/>
                  </a:cubicBezTo>
                  <a:cubicBezTo>
                    <a:pt x="763" y="775"/>
                    <a:pt x="751" y="781"/>
                    <a:pt x="737" y="787"/>
                  </a:cubicBezTo>
                  <a:cubicBezTo>
                    <a:pt x="748" y="796"/>
                    <a:pt x="761" y="792"/>
                    <a:pt x="773" y="784"/>
                  </a:cubicBezTo>
                  <a:cubicBezTo>
                    <a:pt x="774" y="784"/>
                    <a:pt x="775" y="784"/>
                    <a:pt x="776" y="784"/>
                  </a:cubicBezTo>
                  <a:cubicBezTo>
                    <a:pt x="777" y="784"/>
                    <a:pt x="778" y="785"/>
                    <a:pt x="779" y="785"/>
                  </a:cubicBezTo>
                  <a:cubicBezTo>
                    <a:pt x="780" y="785"/>
                    <a:pt x="781" y="785"/>
                    <a:pt x="782" y="785"/>
                  </a:cubicBezTo>
                  <a:cubicBezTo>
                    <a:pt x="783" y="785"/>
                    <a:pt x="784" y="785"/>
                    <a:pt x="785" y="785"/>
                  </a:cubicBezTo>
                  <a:cubicBezTo>
                    <a:pt x="786" y="785"/>
                    <a:pt x="786" y="786"/>
                    <a:pt x="787" y="786"/>
                  </a:cubicBezTo>
                  <a:cubicBezTo>
                    <a:pt x="787" y="786"/>
                    <a:pt x="788" y="786"/>
                    <a:pt x="788" y="786"/>
                  </a:cubicBezTo>
                  <a:cubicBezTo>
                    <a:pt x="788" y="786"/>
                    <a:pt x="788" y="786"/>
                    <a:pt x="788" y="786"/>
                  </a:cubicBezTo>
                  <a:cubicBezTo>
                    <a:pt x="789" y="786"/>
                    <a:pt x="789" y="786"/>
                    <a:pt x="789" y="786"/>
                  </a:cubicBezTo>
                  <a:cubicBezTo>
                    <a:pt x="790" y="786"/>
                    <a:pt x="790" y="786"/>
                    <a:pt x="790" y="786"/>
                  </a:cubicBezTo>
                  <a:cubicBezTo>
                    <a:pt x="792" y="788"/>
                    <a:pt x="794" y="790"/>
                    <a:pt x="797" y="792"/>
                  </a:cubicBezTo>
                  <a:cubicBezTo>
                    <a:pt x="795" y="793"/>
                    <a:pt x="794" y="793"/>
                    <a:pt x="792" y="794"/>
                  </a:cubicBezTo>
                  <a:cubicBezTo>
                    <a:pt x="794" y="794"/>
                    <a:pt x="796" y="793"/>
                    <a:pt x="798" y="793"/>
                  </a:cubicBezTo>
                  <a:cubicBezTo>
                    <a:pt x="799" y="794"/>
                    <a:pt x="800" y="795"/>
                    <a:pt x="801" y="796"/>
                  </a:cubicBezTo>
                  <a:cubicBezTo>
                    <a:pt x="807" y="801"/>
                    <a:pt x="812" y="806"/>
                    <a:pt x="818" y="812"/>
                  </a:cubicBezTo>
                  <a:cubicBezTo>
                    <a:pt x="823" y="818"/>
                    <a:pt x="829" y="823"/>
                    <a:pt x="835" y="829"/>
                  </a:cubicBezTo>
                  <a:cubicBezTo>
                    <a:pt x="839" y="832"/>
                    <a:pt x="842" y="835"/>
                    <a:pt x="845" y="837"/>
                  </a:cubicBezTo>
                  <a:cubicBezTo>
                    <a:pt x="845" y="837"/>
                    <a:pt x="845" y="837"/>
                    <a:pt x="845" y="837"/>
                  </a:cubicBezTo>
                  <a:cubicBezTo>
                    <a:pt x="816" y="828"/>
                    <a:pt x="792" y="825"/>
                    <a:pt x="770" y="826"/>
                  </a:cubicBezTo>
                  <a:cubicBezTo>
                    <a:pt x="768" y="825"/>
                    <a:pt x="766" y="823"/>
                    <a:pt x="764" y="822"/>
                  </a:cubicBezTo>
                  <a:cubicBezTo>
                    <a:pt x="763" y="821"/>
                    <a:pt x="762" y="820"/>
                    <a:pt x="761" y="819"/>
                  </a:cubicBezTo>
                  <a:cubicBezTo>
                    <a:pt x="760" y="818"/>
                    <a:pt x="758" y="817"/>
                    <a:pt x="757" y="817"/>
                  </a:cubicBezTo>
                  <a:cubicBezTo>
                    <a:pt x="747" y="809"/>
                    <a:pt x="735" y="801"/>
                    <a:pt x="723" y="792"/>
                  </a:cubicBezTo>
                  <a:cubicBezTo>
                    <a:pt x="717" y="787"/>
                    <a:pt x="710" y="783"/>
                    <a:pt x="704" y="779"/>
                  </a:cubicBezTo>
                  <a:cubicBezTo>
                    <a:pt x="704" y="778"/>
                    <a:pt x="703" y="777"/>
                    <a:pt x="703" y="776"/>
                  </a:cubicBezTo>
                  <a:cubicBezTo>
                    <a:pt x="702" y="775"/>
                    <a:pt x="701" y="773"/>
                    <a:pt x="700" y="771"/>
                  </a:cubicBezTo>
                  <a:close/>
                  <a:moveTo>
                    <a:pt x="548" y="765"/>
                  </a:moveTo>
                  <a:cubicBezTo>
                    <a:pt x="548" y="765"/>
                    <a:pt x="548" y="765"/>
                    <a:pt x="548" y="765"/>
                  </a:cubicBezTo>
                  <a:cubicBezTo>
                    <a:pt x="549" y="764"/>
                    <a:pt x="551" y="763"/>
                    <a:pt x="552" y="762"/>
                  </a:cubicBezTo>
                  <a:cubicBezTo>
                    <a:pt x="553" y="761"/>
                    <a:pt x="555" y="760"/>
                    <a:pt x="556" y="759"/>
                  </a:cubicBezTo>
                  <a:cubicBezTo>
                    <a:pt x="558" y="758"/>
                    <a:pt x="559" y="757"/>
                    <a:pt x="561" y="757"/>
                  </a:cubicBezTo>
                  <a:cubicBezTo>
                    <a:pt x="562" y="756"/>
                    <a:pt x="564" y="755"/>
                    <a:pt x="565" y="754"/>
                  </a:cubicBezTo>
                  <a:cubicBezTo>
                    <a:pt x="566" y="754"/>
                    <a:pt x="566" y="754"/>
                    <a:pt x="567" y="753"/>
                  </a:cubicBezTo>
                  <a:cubicBezTo>
                    <a:pt x="568" y="753"/>
                    <a:pt x="569" y="753"/>
                    <a:pt x="569" y="753"/>
                  </a:cubicBezTo>
                  <a:cubicBezTo>
                    <a:pt x="570" y="752"/>
                    <a:pt x="570" y="752"/>
                    <a:pt x="571" y="752"/>
                  </a:cubicBezTo>
                  <a:cubicBezTo>
                    <a:pt x="571" y="752"/>
                    <a:pt x="571" y="752"/>
                    <a:pt x="571" y="752"/>
                  </a:cubicBezTo>
                  <a:cubicBezTo>
                    <a:pt x="574" y="752"/>
                    <a:pt x="577" y="751"/>
                    <a:pt x="580" y="751"/>
                  </a:cubicBezTo>
                  <a:cubicBezTo>
                    <a:pt x="581" y="751"/>
                    <a:pt x="583" y="750"/>
                    <a:pt x="585" y="750"/>
                  </a:cubicBezTo>
                  <a:cubicBezTo>
                    <a:pt x="586" y="750"/>
                    <a:pt x="588" y="749"/>
                    <a:pt x="589" y="749"/>
                  </a:cubicBezTo>
                  <a:cubicBezTo>
                    <a:pt x="590" y="749"/>
                    <a:pt x="591" y="749"/>
                    <a:pt x="592" y="749"/>
                  </a:cubicBezTo>
                  <a:cubicBezTo>
                    <a:pt x="592" y="749"/>
                    <a:pt x="592" y="749"/>
                    <a:pt x="593" y="749"/>
                  </a:cubicBezTo>
                  <a:cubicBezTo>
                    <a:pt x="593" y="749"/>
                    <a:pt x="593" y="749"/>
                    <a:pt x="594" y="749"/>
                  </a:cubicBezTo>
                  <a:cubicBezTo>
                    <a:pt x="594" y="749"/>
                    <a:pt x="595" y="749"/>
                    <a:pt x="595" y="749"/>
                  </a:cubicBezTo>
                  <a:cubicBezTo>
                    <a:pt x="595" y="749"/>
                    <a:pt x="595" y="749"/>
                    <a:pt x="595" y="749"/>
                  </a:cubicBezTo>
                  <a:cubicBezTo>
                    <a:pt x="595" y="749"/>
                    <a:pt x="595" y="749"/>
                    <a:pt x="595" y="749"/>
                  </a:cubicBezTo>
                  <a:cubicBezTo>
                    <a:pt x="596" y="749"/>
                    <a:pt x="596" y="749"/>
                    <a:pt x="596" y="749"/>
                  </a:cubicBezTo>
                  <a:cubicBezTo>
                    <a:pt x="596" y="749"/>
                    <a:pt x="596" y="749"/>
                    <a:pt x="596" y="749"/>
                  </a:cubicBezTo>
                  <a:cubicBezTo>
                    <a:pt x="596" y="749"/>
                    <a:pt x="596" y="749"/>
                    <a:pt x="596" y="749"/>
                  </a:cubicBezTo>
                  <a:cubicBezTo>
                    <a:pt x="597" y="749"/>
                    <a:pt x="598" y="749"/>
                    <a:pt x="599" y="749"/>
                  </a:cubicBezTo>
                  <a:cubicBezTo>
                    <a:pt x="602" y="750"/>
                    <a:pt x="605" y="751"/>
                    <a:pt x="609" y="752"/>
                  </a:cubicBezTo>
                  <a:cubicBezTo>
                    <a:pt x="612" y="753"/>
                    <a:pt x="615" y="755"/>
                    <a:pt x="619" y="756"/>
                  </a:cubicBezTo>
                  <a:cubicBezTo>
                    <a:pt x="623" y="757"/>
                    <a:pt x="626" y="759"/>
                    <a:pt x="630" y="760"/>
                  </a:cubicBezTo>
                  <a:cubicBezTo>
                    <a:pt x="634" y="761"/>
                    <a:pt x="639" y="762"/>
                    <a:pt x="643" y="763"/>
                  </a:cubicBezTo>
                  <a:cubicBezTo>
                    <a:pt x="643" y="763"/>
                    <a:pt x="643" y="763"/>
                    <a:pt x="643" y="763"/>
                  </a:cubicBezTo>
                  <a:cubicBezTo>
                    <a:pt x="643" y="763"/>
                    <a:pt x="642" y="764"/>
                    <a:pt x="642" y="764"/>
                  </a:cubicBezTo>
                  <a:cubicBezTo>
                    <a:pt x="641" y="765"/>
                    <a:pt x="640" y="765"/>
                    <a:pt x="640" y="766"/>
                  </a:cubicBezTo>
                  <a:cubicBezTo>
                    <a:pt x="639" y="766"/>
                    <a:pt x="639" y="766"/>
                    <a:pt x="639" y="767"/>
                  </a:cubicBezTo>
                  <a:cubicBezTo>
                    <a:pt x="638" y="767"/>
                    <a:pt x="638" y="767"/>
                    <a:pt x="638" y="768"/>
                  </a:cubicBezTo>
                  <a:cubicBezTo>
                    <a:pt x="637" y="769"/>
                    <a:pt x="635" y="770"/>
                    <a:pt x="634" y="772"/>
                  </a:cubicBezTo>
                  <a:cubicBezTo>
                    <a:pt x="633" y="774"/>
                    <a:pt x="632" y="775"/>
                    <a:pt x="630" y="777"/>
                  </a:cubicBezTo>
                  <a:cubicBezTo>
                    <a:pt x="628" y="781"/>
                    <a:pt x="625" y="785"/>
                    <a:pt x="622" y="788"/>
                  </a:cubicBezTo>
                  <a:cubicBezTo>
                    <a:pt x="621" y="790"/>
                    <a:pt x="619" y="792"/>
                    <a:pt x="618" y="793"/>
                  </a:cubicBezTo>
                  <a:cubicBezTo>
                    <a:pt x="616" y="795"/>
                    <a:pt x="614" y="797"/>
                    <a:pt x="613" y="798"/>
                  </a:cubicBezTo>
                  <a:cubicBezTo>
                    <a:pt x="611" y="799"/>
                    <a:pt x="610" y="801"/>
                    <a:pt x="608" y="802"/>
                  </a:cubicBezTo>
                  <a:cubicBezTo>
                    <a:pt x="608" y="802"/>
                    <a:pt x="608" y="802"/>
                    <a:pt x="608" y="802"/>
                  </a:cubicBezTo>
                  <a:cubicBezTo>
                    <a:pt x="608" y="802"/>
                    <a:pt x="607" y="802"/>
                    <a:pt x="606" y="802"/>
                  </a:cubicBezTo>
                  <a:cubicBezTo>
                    <a:pt x="606" y="802"/>
                    <a:pt x="606" y="802"/>
                    <a:pt x="605" y="802"/>
                  </a:cubicBezTo>
                  <a:cubicBezTo>
                    <a:pt x="605" y="802"/>
                    <a:pt x="605" y="802"/>
                    <a:pt x="604" y="802"/>
                  </a:cubicBezTo>
                  <a:cubicBezTo>
                    <a:pt x="604" y="802"/>
                    <a:pt x="604" y="802"/>
                    <a:pt x="604" y="802"/>
                  </a:cubicBezTo>
                  <a:cubicBezTo>
                    <a:pt x="603" y="802"/>
                    <a:pt x="602" y="803"/>
                    <a:pt x="601" y="803"/>
                  </a:cubicBezTo>
                  <a:cubicBezTo>
                    <a:pt x="600" y="803"/>
                    <a:pt x="599" y="803"/>
                    <a:pt x="598" y="803"/>
                  </a:cubicBezTo>
                  <a:cubicBezTo>
                    <a:pt x="596" y="803"/>
                    <a:pt x="595" y="804"/>
                    <a:pt x="594" y="804"/>
                  </a:cubicBezTo>
                  <a:cubicBezTo>
                    <a:pt x="593" y="804"/>
                    <a:pt x="592" y="804"/>
                    <a:pt x="591" y="804"/>
                  </a:cubicBezTo>
                  <a:cubicBezTo>
                    <a:pt x="585" y="795"/>
                    <a:pt x="579" y="797"/>
                    <a:pt x="571" y="799"/>
                  </a:cubicBezTo>
                  <a:cubicBezTo>
                    <a:pt x="567" y="797"/>
                    <a:pt x="563" y="795"/>
                    <a:pt x="559" y="793"/>
                  </a:cubicBezTo>
                  <a:cubicBezTo>
                    <a:pt x="554" y="791"/>
                    <a:pt x="548" y="788"/>
                    <a:pt x="542" y="785"/>
                  </a:cubicBezTo>
                  <a:cubicBezTo>
                    <a:pt x="547" y="782"/>
                    <a:pt x="549" y="775"/>
                    <a:pt x="548" y="765"/>
                  </a:cubicBezTo>
                  <a:close/>
                  <a:moveTo>
                    <a:pt x="616" y="806"/>
                  </a:moveTo>
                  <a:cubicBezTo>
                    <a:pt x="616" y="806"/>
                    <a:pt x="616" y="806"/>
                    <a:pt x="616" y="806"/>
                  </a:cubicBezTo>
                  <a:cubicBezTo>
                    <a:pt x="613" y="810"/>
                    <a:pt x="610" y="813"/>
                    <a:pt x="608" y="817"/>
                  </a:cubicBezTo>
                  <a:cubicBezTo>
                    <a:pt x="608" y="816"/>
                    <a:pt x="607" y="816"/>
                    <a:pt x="606" y="816"/>
                  </a:cubicBezTo>
                  <a:cubicBezTo>
                    <a:pt x="603" y="814"/>
                    <a:pt x="601" y="813"/>
                    <a:pt x="598" y="812"/>
                  </a:cubicBezTo>
                  <a:cubicBezTo>
                    <a:pt x="599" y="811"/>
                    <a:pt x="600" y="811"/>
                    <a:pt x="601" y="810"/>
                  </a:cubicBezTo>
                  <a:cubicBezTo>
                    <a:pt x="602" y="810"/>
                    <a:pt x="602" y="810"/>
                    <a:pt x="603" y="809"/>
                  </a:cubicBezTo>
                  <a:cubicBezTo>
                    <a:pt x="604" y="809"/>
                    <a:pt x="604" y="809"/>
                    <a:pt x="604" y="809"/>
                  </a:cubicBezTo>
                  <a:cubicBezTo>
                    <a:pt x="605" y="809"/>
                    <a:pt x="605" y="808"/>
                    <a:pt x="605" y="808"/>
                  </a:cubicBezTo>
                  <a:cubicBezTo>
                    <a:pt x="608" y="806"/>
                    <a:pt x="612" y="803"/>
                    <a:pt x="615" y="800"/>
                  </a:cubicBezTo>
                  <a:cubicBezTo>
                    <a:pt x="616" y="799"/>
                    <a:pt x="617" y="798"/>
                    <a:pt x="619" y="797"/>
                  </a:cubicBezTo>
                  <a:cubicBezTo>
                    <a:pt x="618" y="797"/>
                    <a:pt x="618" y="798"/>
                    <a:pt x="618" y="798"/>
                  </a:cubicBezTo>
                  <a:cubicBezTo>
                    <a:pt x="618" y="799"/>
                    <a:pt x="618" y="800"/>
                    <a:pt x="618" y="800"/>
                  </a:cubicBezTo>
                  <a:cubicBezTo>
                    <a:pt x="617" y="801"/>
                    <a:pt x="617" y="802"/>
                    <a:pt x="617" y="802"/>
                  </a:cubicBezTo>
                  <a:cubicBezTo>
                    <a:pt x="617" y="804"/>
                    <a:pt x="616" y="805"/>
                    <a:pt x="616" y="806"/>
                  </a:cubicBezTo>
                  <a:close/>
                  <a:moveTo>
                    <a:pt x="596" y="811"/>
                  </a:moveTo>
                  <a:cubicBezTo>
                    <a:pt x="594" y="810"/>
                    <a:pt x="592" y="809"/>
                    <a:pt x="590" y="808"/>
                  </a:cubicBezTo>
                  <a:cubicBezTo>
                    <a:pt x="591" y="807"/>
                    <a:pt x="591" y="807"/>
                    <a:pt x="591" y="806"/>
                  </a:cubicBezTo>
                  <a:cubicBezTo>
                    <a:pt x="592" y="806"/>
                    <a:pt x="592" y="806"/>
                    <a:pt x="592" y="806"/>
                  </a:cubicBezTo>
                  <a:cubicBezTo>
                    <a:pt x="592" y="806"/>
                    <a:pt x="592" y="806"/>
                    <a:pt x="592" y="806"/>
                  </a:cubicBezTo>
                  <a:cubicBezTo>
                    <a:pt x="592" y="806"/>
                    <a:pt x="592" y="806"/>
                    <a:pt x="592" y="806"/>
                  </a:cubicBezTo>
                  <a:cubicBezTo>
                    <a:pt x="593" y="806"/>
                    <a:pt x="593" y="806"/>
                    <a:pt x="594" y="806"/>
                  </a:cubicBezTo>
                  <a:cubicBezTo>
                    <a:pt x="595" y="806"/>
                    <a:pt x="596" y="806"/>
                    <a:pt x="598" y="805"/>
                  </a:cubicBezTo>
                  <a:cubicBezTo>
                    <a:pt x="599" y="805"/>
                    <a:pt x="600" y="805"/>
                    <a:pt x="601" y="805"/>
                  </a:cubicBezTo>
                  <a:cubicBezTo>
                    <a:pt x="602" y="805"/>
                    <a:pt x="603" y="805"/>
                    <a:pt x="604" y="804"/>
                  </a:cubicBezTo>
                  <a:cubicBezTo>
                    <a:pt x="604" y="804"/>
                    <a:pt x="604" y="804"/>
                    <a:pt x="605" y="804"/>
                  </a:cubicBezTo>
                  <a:cubicBezTo>
                    <a:pt x="605" y="804"/>
                    <a:pt x="605" y="804"/>
                    <a:pt x="605" y="804"/>
                  </a:cubicBezTo>
                  <a:cubicBezTo>
                    <a:pt x="605" y="804"/>
                    <a:pt x="605" y="804"/>
                    <a:pt x="605" y="804"/>
                  </a:cubicBezTo>
                  <a:cubicBezTo>
                    <a:pt x="605" y="804"/>
                    <a:pt x="604" y="805"/>
                    <a:pt x="604" y="805"/>
                  </a:cubicBezTo>
                  <a:cubicBezTo>
                    <a:pt x="603" y="806"/>
                    <a:pt x="603" y="806"/>
                    <a:pt x="603" y="806"/>
                  </a:cubicBezTo>
                  <a:cubicBezTo>
                    <a:pt x="602" y="806"/>
                    <a:pt x="602" y="806"/>
                    <a:pt x="602" y="807"/>
                  </a:cubicBezTo>
                  <a:cubicBezTo>
                    <a:pt x="601" y="807"/>
                    <a:pt x="600" y="808"/>
                    <a:pt x="600" y="808"/>
                  </a:cubicBezTo>
                  <a:cubicBezTo>
                    <a:pt x="599" y="809"/>
                    <a:pt x="598" y="810"/>
                    <a:pt x="597" y="811"/>
                  </a:cubicBezTo>
                  <a:cubicBezTo>
                    <a:pt x="597" y="811"/>
                    <a:pt x="597" y="811"/>
                    <a:pt x="596" y="811"/>
                  </a:cubicBezTo>
                  <a:close/>
                  <a:moveTo>
                    <a:pt x="530" y="789"/>
                  </a:moveTo>
                  <a:cubicBezTo>
                    <a:pt x="532" y="789"/>
                    <a:pt x="534" y="788"/>
                    <a:pt x="536" y="788"/>
                  </a:cubicBezTo>
                  <a:cubicBezTo>
                    <a:pt x="539" y="789"/>
                    <a:pt x="542" y="791"/>
                    <a:pt x="545" y="793"/>
                  </a:cubicBezTo>
                  <a:cubicBezTo>
                    <a:pt x="545" y="793"/>
                    <a:pt x="544" y="792"/>
                    <a:pt x="544" y="793"/>
                  </a:cubicBezTo>
                  <a:cubicBezTo>
                    <a:pt x="543" y="793"/>
                    <a:pt x="543" y="793"/>
                    <a:pt x="542" y="793"/>
                  </a:cubicBezTo>
                  <a:cubicBezTo>
                    <a:pt x="542" y="793"/>
                    <a:pt x="542" y="793"/>
                    <a:pt x="541" y="793"/>
                  </a:cubicBezTo>
                  <a:cubicBezTo>
                    <a:pt x="541" y="793"/>
                    <a:pt x="541" y="793"/>
                    <a:pt x="541" y="793"/>
                  </a:cubicBezTo>
                  <a:cubicBezTo>
                    <a:pt x="540" y="794"/>
                    <a:pt x="539" y="794"/>
                    <a:pt x="538" y="795"/>
                  </a:cubicBezTo>
                  <a:cubicBezTo>
                    <a:pt x="537" y="795"/>
                    <a:pt x="536" y="796"/>
                    <a:pt x="536" y="797"/>
                  </a:cubicBezTo>
                  <a:cubicBezTo>
                    <a:pt x="534" y="794"/>
                    <a:pt x="532" y="791"/>
                    <a:pt x="530" y="789"/>
                  </a:cubicBezTo>
                  <a:close/>
                  <a:moveTo>
                    <a:pt x="526" y="817"/>
                  </a:moveTo>
                  <a:cubicBezTo>
                    <a:pt x="527" y="815"/>
                    <a:pt x="528" y="811"/>
                    <a:pt x="527" y="808"/>
                  </a:cubicBezTo>
                  <a:cubicBezTo>
                    <a:pt x="528" y="807"/>
                    <a:pt x="529" y="806"/>
                    <a:pt x="530" y="805"/>
                  </a:cubicBezTo>
                  <a:cubicBezTo>
                    <a:pt x="531" y="804"/>
                    <a:pt x="532" y="803"/>
                    <a:pt x="533" y="802"/>
                  </a:cubicBezTo>
                  <a:cubicBezTo>
                    <a:pt x="534" y="801"/>
                    <a:pt x="535" y="800"/>
                    <a:pt x="536" y="799"/>
                  </a:cubicBezTo>
                  <a:cubicBezTo>
                    <a:pt x="538" y="805"/>
                    <a:pt x="539" y="811"/>
                    <a:pt x="539" y="817"/>
                  </a:cubicBezTo>
                  <a:cubicBezTo>
                    <a:pt x="535" y="817"/>
                    <a:pt x="530" y="817"/>
                    <a:pt x="526" y="817"/>
                  </a:cubicBezTo>
                  <a:close/>
                  <a:moveTo>
                    <a:pt x="553" y="818"/>
                  </a:moveTo>
                  <a:cubicBezTo>
                    <a:pt x="545" y="813"/>
                    <a:pt x="541" y="806"/>
                    <a:pt x="537" y="799"/>
                  </a:cubicBezTo>
                  <a:cubicBezTo>
                    <a:pt x="538" y="798"/>
                    <a:pt x="538" y="797"/>
                    <a:pt x="539" y="797"/>
                  </a:cubicBezTo>
                  <a:cubicBezTo>
                    <a:pt x="540" y="796"/>
                    <a:pt x="541" y="796"/>
                    <a:pt x="542" y="795"/>
                  </a:cubicBezTo>
                  <a:cubicBezTo>
                    <a:pt x="542" y="795"/>
                    <a:pt x="542" y="795"/>
                    <a:pt x="542" y="795"/>
                  </a:cubicBezTo>
                  <a:cubicBezTo>
                    <a:pt x="543" y="795"/>
                    <a:pt x="543" y="795"/>
                    <a:pt x="543" y="795"/>
                  </a:cubicBezTo>
                  <a:cubicBezTo>
                    <a:pt x="543" y="795"/>
                    <a:pt x="544" y="794"/>
                    <a:pt x="544" y="794"/>
                  </a:cubicBezTo>
                  <a:cubicBezTo>
                    <a:pt x="545" y="794"/>
                    <a:pt x="546" y="794"/>
                    <a:pt x="546" y="794"/>
                  </a:cubicBezTo>
                  <a:cubicBezTo>
                    <a:pt x="547" y="794"/>
                    <a:pt x="547" y="793"/>
                    <a:pt x="547" y="793"/>
                  </a:cubicBezTo>
                  <a:cubicBezTo>
                    <a:pt x="551" y="795"/>
                    <a:pt x="554" y="797"/>
                    <a:pt x="557" y="798"/>
                  </a:cubicBezTo>
                  <a:cubicBezTo>
                    <a:pt x="559" y="799"/>
                    <a:pt x="560" y="800"/>
                    <a:pt x="561" y="800"/>
                  </a:cubicBezTo>
                  <a:cubicBezTo>
                    <a:pt x="560" y="800"/>
                    <a:pt x="558" y="800"/>
                    <a:pt x="556" y="800"/>
                  </a:cubicBezTo>
                  <a:cubicBezTo>
                    <a:pt x="562" y="805"/>
                    <a:pt x="567" y="813"/>
                    <a:pt x="574" y="814"/>
                  </a:cubicBezTo>
                  <a:cubicBezTo>
                    <a:pt x="577" y="814"/>
                    <a:pt x="581" y="813"/>
                    <a:pt x="585" y="811"/>
                  </a:cubicBezTo>
                  <a:cubicBezTo>
                    <a:pt x="592" y="815"/>
                    <a:pt x="598" y="818"/>
                    <a:pt x="604" y="820"/>
                  </a:cubicBezTo>
                  <a:cubicBezTo>
                    <a:pt x="605" y="821"/>
                    <a:pt x="606" y="821"/>
                    <a:pt x="606" y="821"/>
                  </a:cubicBezTo>
                  <a:cubicBezTo>
                    <a:pt x="606" y="823"/>
                    <a:pt x="606" y="825"/>
                    <a:pt x="606" y="827"/>
                  </a:cubicBezTo>
                  <a:cubicBezTo>
                    <a:pt x="587" y="828"/>
                    <a:pt x="564" y="826"/>
                    <a:pt x="553" y="818"/>
                  </a:cubicBezTo>
                  <a:close/>
                  <a:moveTo>
                    <a:pt x="682" y="830"/>
                  </a:moveTo>
                  <a:cubicBezTo>
                    <a:pt x="661" y="829"/>
                    <a:pt x="646" y="822"/>
                    <a:pt x="625" y="825"/>
                  </a:cubicBezTo>
                  <a:cubicBezTo>
                    <a:pt x="625" y="825"/>
                    <a:pt x="625" y="825"/>
                    <a:pt x="625" y="825"/>
                  </a:cubicBezTo>
                  <a:cubicBezTo>
                    <a:pt x="624" y="824"/>
                    <a:pt x="622" y="824"/>
                    <a:pt x="621" y="823"/>
                  </a:cubicBezTo>
                  <a:cubicBezTo>
                    <a:pt x="622" y="818"/>
                    <a:pt x="622" y="813"/>
                    <a:pt x="617" y="808"/>
                  </a:cubicBezTo>
                  <a:cubicBezTo>
                    <a:pt x="617" y="807"/>
                    <a:pt x="617" y="807"/>
                    <a:pt x="617" y="807"/>
                  </a:cubicBezTo>
                  <a:cubicBezTo>
                    <a:pt x="618" y="805"/>
                    <a:pt x="618" y="804"/>
                    <a:pt x="618" y="802"/>
                  </a:cubicBezTo>
                  <a:cubicBezTo>
                    <a:pt x="619" y="802"/>
                    <a:pt x="619" y="801"/>
                    <a:pt x="619" y="800"/>
                  </a:cubicBezTo>
                  <a:cubicBezTo>
                    <a:pt x="619" y="800"/>
                    <a:pt x="619" y="799"/>
                    <a:pt x="620" y="799"/>
                  </a:cubicBezTo>
                  <a:cubicBezTo>
                    <a:pt x="620" y="797"/>
                    <a:pt x="621" y="796"/>
                    <a:pt x="621" y="794"/>
                  </a:cubicBezTo>
                  <a:cubicBezTo>
                    <a:pt x="622" y="793"/>
                    <a:pt x="624" y="792"/>
                    <a:pt x="625" y="790"/>
                  </a:cubicBezTo>
                  <a:cubicBezTo>
                    <a:pt x="628" y="786"/>
                    <a:pt x="630" y="783"/>
                    <a:pt x="633" y="779"/>
                  </a:cubicBezTo>
                  <a:cubicBezTo>
                    <a:pt x="634" y="777"/>
                    <a:pt x="636" y="776"/>
                    <a:pt x="637" y="774"/>
                  </a:cubicBezTo>
                  <a:cubicBezTo>
                    <a:pt x="638" y="772"/>
                    <a:pt x="639" y="771"/>
                    <a:pt x="640" y="770"/>
                  </a:cubicBezTo>
                  <a:cubicBezTo>
                    <a:pt x="641" y="769"/>
                    <a:pt x="641" y="769"/>
                    <a:pt x="641" y="769"/>
                  </a:cubicBezTo>
                  <a:cubicBezTo>
                    <a:pt x="641" y="768"/>
                    <a:pt x="642" y="768"/>
                    <a:pt x="642" y="768"/>
                  </a:cubicBezTo>
                  <a:cubicBezTo>
                    <a:pt x="642" y="767"/>
                    <a:pt x="643" y="767"/>
                    <a:pt x="643" y="766"/>
                  </a:cubicBezTo>
                  <a:cubicBezTo>
                    <a:pt x="644" y="765"/>
                    <a:pt x="644" y="765"/>
                    <a:pt x="644" y="764"/>
                  </a:cubicBezTo>
                  <a:cubicBezTo>
                    <a:pt x="645" y="764"/>
                    <a:pt x="645" y="764"/>
                    <a:pt x="645" y="763"/>
                  </a:cubicBezTo>
                  <a:cubicBezTo>
                    <a:pt x="648" y="764"/>
                    <a:pt x="652" y="764"/>
                    <a:pt x="655" y="765"/>
                  </a:cubicBezTo>
                  <a:cubicBezTo>
                    <a:pt x="659" y="765"/>
                    <a:pt x="664" y="765"/>
                    <a:pt x="668" y="766"/>
                  </a:cubicBezTo>
                  <a:cubicBezTo>
                    <a:pt x="669" y="766"/>
                    <a:pt x="670" y="766"/>
                    <a:pt x="671" y="766"/>
                  </a:cubicBezTo>
                  <a:cubicBezTo>
                    <a:pt x="672" y="767"/>
                    <a:pt x="673" y="767"/>
                    <a:pt x="674" y="767"/>
                  </a:cubicBezTo>
                  <a:cubicBezTo>
                    <a:pt x="676" y="768"/>
                    <a:pt x="678" y="768"/>
                    <a:pt x="679" y="769"/>
                  </a:cubicBezTo>
                  <a:cubicBezTo>
                    <a:pt x="687" y="772"/>
                    <a:pt x="693" y="777"/>
                    <a:pt x="700" y="782"/>
                  </a:cubicBezTo>
                  <a:cubicBezTo>
                    <a:pt x="704" y="785"/>
                    <a:pt x="707" y="787"/>
                    <a:pt x="711" y="790"/>
                  </a:cubicBezTo>
                  <a:cubicBezTo>
                    <a:pt x="710" y="790"/>
                    <a:pt x="710" y="789"/>
                    <a:pt x="709" y="789"/>
                  </a:cubicBezTo>
                  <a:cubicBezTo>
                    <a:pt x="709" y="789"/>
                    <a:pt x="708" y="789"/>
                    <a:pt x="708" y="789"/>
                  </a:cubicBezTo>
                  <a:cubicBezTo>
                    <a:pt x="708" y="789"/>
                    <a:pt x="707" y="789"/>
                    <a:pt x="707" y="790"/>
                  </a:cubicBezTo>
                  <a:cubicBezTo>
                    <a:pt x="707" y="790"/>
                    <a:pt x="707" y="790"/>
                    <a:pt x="706" y="790"/>
                  </a:cubicBezTo>
                  <a:cubicBezTo>
                    <a:pt x="705" y="790"/>
                    <a:pt x="704" y="791"/>
                    <a:pt x="703" y="791"/>
                  </a:cubicBezTo>
                  <a:cubicBezTo>
                    <a:pt x="702" y="792"/>
                    <a:pt x="701" y="792"/>
                    <a:pt x="700" y="793"/>
                  </a:cubicBezTo>
                  <a:cubicBezTo>
                    <a:pt x="699" y="794"/>
                    <a:pt x="698" y="794"/>
                    <a:pt x="696" y="795"/>
                  </a:cubicBezTo>
                  <a:cubicBezTo>
                    <a:pt x="695" y="796"/>
                    <a:pt x="694" y="797"/>
                    <a:pt x="693" y="798"/>
                  </a:cubicBezTo>
                  <a:cubicBezTo>
                    <a:pt x="692" y="799"/>
                    <a:pt x="690" y="800"/>
                    <a:pt x="689" y="801"/>
                  </a:cubicBezTo>
                  <a:cubicBezTo>
                    <a:pt x="672" y="792"/>
                    <a:pt x="665" y="815"/>
                    <a:pt x="650" y="803"/>
                  </a:cubicBezTo>
                  <a:cubicBezTo>
                    <a:pt x="653" y="813"/>
                    <a:pt x="659" y="820"/>
                    <a:pt x="670" y="820"/>
                  </a:cubicBezTo>
                  <a:cubicBezTo>
                    <a:pt x="677" y="819"/>
                    <a:pt x="691" y="811"/>
                    <a:pt x="690" y="802"/>
                  </a:cubicBezTo>
                  <a:cubicBezTo>
                    <a:pt x="691" y="801"/>
                    <a:pt x="693" y="800"/>
                    <a:pt x="694" y="799"/>
                  </a:cubicBezTo>
                  <a:cubicBezTo>
                    <a:pt x="695" y="798"/>
                    <a:pt x="696" y="798"/>
                    <a:pt x="697" y="797"/>
                  </a:cubicBezTo>
                  <a:cubicBezTo>
                    <a:pt x="699" y="796"/>
                    <a:pt x="700" y="795"/>
                    <a:pt x="701" y="795"/>
                  </a:cubicBezTo>
                  <a:cubicBezTo>
                    <a:pt x="702" y="794"/>
                    <a:pt x="703" y="793"/>
                    <a:pt x="704" y="793"/>
                  </a:cubicBezTo>
                  <a:cubicBezTo>
                    <a:pt x="705" y="792"/>
                    <a:pt x="706" y="792"/>
                    <a:pt x="707" y="792"/>
                  </a:cubicBezTo>
                  <a:cubicBezTo>
                    <a:pt x="707" y="792"/>
                    <a:pt x="707" y="792"/>
                    <a:pt x="707" y="792"/>
                  </a:cubicBezTo>
                  <a:cubicBezTo>
                    <a:pt x="708" y="792"/>
                    <a:pt x="708" y="792"/>
                    <a:pt x="708" y="791"/>
                  </a:cubicBezTo>
                  <a:cubicBezTo>
                    <a:pt x="709" y="791"/>
                    <a:pt x="709" y="791"/>
                    <a:pt x="709" y="791"/>
                  </a:cubicBezTo>
                  <a:cubicBezTo>
                    <a:pt x="710" y="791"/>
                    <a:pt x="711" y="791"/>
                    <a:pt x="711" y="791"/>
                  </a:cubicBezTo>
                  <a:cubicBezTo>
                    <a:pt x="712" y="791"/>
                    <a:pt x="712" y="791"/>
                    <a:pt x="712" y="791"/>
                  </a:cubicBezTo>
                  <a:cubicBezTo>
                    <a:pt x="715" y="792"/>
                    <a:pt x="717" y="794"/>
                    <a:pt x="719" y="796"/>
                  </a:cubicBezTo>
                  <a:cubicBezTo>
                    <a:pt x="732" y="805"/>
                    <a:pt x="744" y="813"/>
                    <a:pt x="754" y="821"/>
                  </a:cubicBezTo>
                  <a:cubicBezTo>
                    <a:pt x="755" y="822"/>
                    <a:pt x="756" y="822"/>
                    <a:pt x="758" y="823"/>
                  </a:cubicBezTo>
                  <a:cubicBezTo>
                    <a:pt x="759" y="824"/>
                    <a:pt x="760" y="825"/>
                    <a:pt x="761" y="826"/>
                  </a:cubicBezTo>
                  <a:cubicBezTo>
                    <a:pt x="762" y="826"/>
                    <a:pt x="762" y="826"/>
                    <a:pt x="763" y="827"/>
                  </a:cubicBezTo>
                  <a:cubicBezTo>
                    <a:pt x="759" y="827"/>
                    <a:pt x="755" y="828"/>
                    <a:pt x="751" y="828"/>
                  </a:cubicBezTo>
                  <a:cubicBezTo>
                    <a:pt x="725" y="833"/>
                    <a:pt x="712" y="831"/>
                    <a:pt x="682" y="830"/>
                  </a:cubicBezTo>
                  <a:close/>
                  <a:moveTo>
                    <a:pt x="1010" y="914"/>
                  </a:moveTo>
                  <a:cubicBezTo>
                    <a:pt x="1010" y="914"/>
                    <a:pt x="1010" y="914"/>
                    <a:pt x="1010" y="913"/>
                  </a:cubicBezTo>
                  <a:cubicBezTo>
                    <a:pt x="1010" y="913"/>
                    <a:pt x="1010" y="913"/>
                    <a:pt x="1010" y="913"/>
                  </a:cubicBezTo>
                  <a:cubicBezTo>
                    <a:pt x="1011" y="912"/>
                    <a:pt x="1011" y="912"/>
                    <a:pt x="1012" y="911"/>
                  </a:cubicBezTo>
                  <a:cubicBezTo>
                    <a:pt x="1014" y="911"/>
                    <a:pt x="1017" y="911"/>
                    <a:pt x="1020" y="911"/>
                  </a:cubicBezTo>
                  <a:cubicBezTo>
                    <a:pt x="1022" y="911"/>
                    <a:pt x="1025" y="911"/>
                    <a:pt x="1027" y="911"/>
                  </a:cubicBezTo>
                  <a:cubicBezTo>
                    <a:pt x="1029" y="911"/>
                    <a:pt x="1032" y="911"/>
                    <a:pt x="1034" y="911"/>
                  </a:cubicBezTo>
                  <a:cubicBezTo>
                    <a:pt x="1035" y="911"/>
                    <a:pt x="1036" y="911"/>
                    <a:pt x="1037" y="911"/>
                  </a:cubicBezTo>
                  <a:cubicBezTo>
                    <a:pt x="1037" y="911"/>
                    <a:pt x="1038" y="911"/>
                    <a:pt x="1039" y="911"/>
                  </a:cubicBezTo>
                  <a:cubicBezTo>
                    <a:pt x="1041" y="911"/>
                    <a:pt x="1042" y="911"/>
                    <a:pt x="1043" y="911"/>
                  </a:cubicBezTo>
                  <a:cubicBezTo>
                    <a:pt x="1044" y="911"/>
                    <a:pt x="1045" y="911"/>
                    <a:pt x="1045" y="911"/>
                  </a:cubicBezTo>
                  <a:cubicBezTo>
                    <a:pt x="1047" y="912"/>
                    <a:pt x="1048" y="913"/>
                    <a:pt x="1050" y="914"/>
                  </a:cubicBezTo>
                  <a:cubicBezTo>
                    <a:pt x="1052" y="916"/>
                    <a:pt x="1054" y="917"/>
                    <a:pt x="1056" y="919"/>
                  </a:cubicBezTo>
                  <a:cubicBezTo>
                    <a:pt x="1056" y="919"/>
                    <a:pt x="1057" y="919"/>
                    <a:pt x="1057" y="919"/>
                  </a:cubicBezTo>
                  <a:cubicBezTo>
                    <a:pt x="1040" y="920"/>
                    <a:pt x="1024" y="918"/>
                    <a:pt x="1010" y="914"/>
                  </a:cubicBezTo>
                  <a:close/>
                  <a:moveTo>
                    <a:pt x="1096" y="922"/>
                  </a:moveTo>
                  <a:cubicBezTo>
                    <a:pt x="1085" y="894"/>
                    <a:pt x="1115" y="868"/>
                    <a:pt x="1109" y="840"/>
                  </a:cubicBezTo>
                  <a:cubicBezTo>
                    <a:pt x="1108" y="836"/>
                    <a:pt x="1105" y="831"/>
                    <a:pt x="1102" y="825"/>
                  </a:cubicBezTo>
                  <a:cubicBezTo>
                    <a:pt x="1102" y="824"/>
                    <a:pt x="1101" y="823"/>
                    <a:pt x="1101" y="821"/>
                  </a:cubicBezTo>
                  <a:cubicBezTo>
                    <a:pt x="1099" y="821"/>
                    <a:pt x="1099" y="821"/>
                    <a:pt x="1099" y="821"/>
                  </a:cubicBezTo>
                  <a:cubicBezTo>
                    <a:pt x="1099" y="821"/>
                    <a:pt x="1099" y="821"/>
                    <a:pt x="1099" y="821"/>
                  </a:cubicBezTo>
                  <a:cubicBezTo>
                    <a:pt x="1100" y="821"/>
                    <a:pt x="1101" y="820"/>
                    <a:pt x="1102" y="819"/>
                  </a:cubicBezTo>
                  <a:cubicBezTo>
                    <a:pt x="1101" y="819"/>
                    <a:pt x="1101" y="819"/>
                    <a:pt x="1101" y="818"/>
                  </a:cubicBezTo>
                  <a:cubicBezTo>
                    <a:pt x="1101" y="818"/>
                    <a:pt x="1101" y="818"/>
                    <a:pt x="1101" y="818"/>
                  </a:cubicBezTo>
                  <a:cubicBezTo>
                    <a:pt x="1103" y="817"/>
                    <a:pt x="1104" y="817"/>
                    <a:pt x="1106" y="816"/>
                  </a:cubicBezTo>
                  <a:cubicBezTo>
                    <a:pt x="1108" y="815"/>
                    <a:pt x="1110" y="815"/>
                    <a:pt x="1111" y="814"/>
                  </a:cubicBezTo>
                  <a:cubicBezTo>
                    <a:pt x="1112" y="814"/>
                    <a:pt x="1113" y="814"/>
                    <a:pt x="1114" y="814"/>
                  </a:cubicBezTo>
                  <a:cubicBezTo>
                    <a:pt x="1114" y="814"/>
                    <a:pt x="1115" y="814"/>
                    <a:pt x="1115" y="814"/>
                  </a:cubicBezTo>
                  <a:cubicBezTo>
                    <a:pt x="1116" y="814"/>
                    <a:pt x="1116" y="813"/>
                    <a:pt x="1116" y="813"/>
                  </a:cubicBezTo>
                  <a:cubicBezTo>
                    <a:pt x="1117" y="813"/>
                    <a:pt x="1118" y="813"/>
                    <a:pt x="1119" y="813"/>
                  </a:cubicBezTo>
                  <a:cubicBezTo>
                    <a:pt x="1119" y="813"/>
                    <a:pt x="1120" y="813"/>
                    <a:pt x="1121" y="813"/>
                  </a:cubicBezTo>
                  <a:cubicBezTo>
                    <a:pt x="1121" y="813"/>
                    <a:pt x="1122" y="813"/>
                    <a:pt x="1122" y="813"/>
                  </a:cubicBezTo>
                  <a:cubicBezTo>
                    <a:pt x="1122" y="813"/>
                    <a:pt x="1123" y="813"/>
                    <a:pt x="1123" y="813"/>
                  </a:cubicBezTo>
                  <a:cubicBezTo>
                    <a:pt x="1123" y="813"/>
                    <a:pt x="1124" y="813"/>
                    <a:pt x="1125" y="813"/>
                  </a:cubicBezTo>
                  <a:cubicBezTo>
                    <a:pt x="1125" y="813"/>
                    <a:pt x="1126" y="812"/>
                    <a:pt x="1126" y="812"/>
                  </a:cubicBezTo>
                  <a:cubicBezTo>
                    <a:pt x="1127" y="813"/>
                    <a:pt x="1127" y="813"/>
                    <a:pt x="1127" y="813"/>
                  </a:cubicBezTo>
                  <a:cubicBezTo>
                    <a:pt x="1128" y="813"/>
                    <a:pt x="1128" y="813"/>
                    <a:pt x="1128" y="813"/>
                  </a:cubicBezTo>
                  <a:cubicBezTo>
                    <a:pt x="1128" y="813"/>
                    <a:pt x="1128" y="813"/>
                    <a:pt x="1128" y="813"/>
                  </a:cubicBezTo>
                  <a:cubicBezTo>
                    <a:pt x="1128" y="814"/>
                    <a:pt x="1128" y="814"/>
                    <a:pt x="1128" y="814"/>
                  </a:cubicBezTo>
                  <a:cubicBezTo>
                    <a:pt x="1128" y="814"/>
                    <a:pt x="1128" y="814"/>
                    <a:pt x="1128" y="814"/>
                  </a:cubicBezTo>
                  <a:cubicBezTo>
                    <a:pt x="1129" y="814"/>
                    <a:pt x="1129" y="814"/>
                    <a:pt x="1129" y="814"/>
                  </a:cubicBezTo>
                  <a:cubicBezTo>
                    <a:pt x="1131" y="815"/>
                    <a:pt x="1131" y="815"/>
                    <a:pt x="1131" y="815"/>
                  </a:cubicBezTo>
                  <a:cubicBezTo>
                    <a:pt x="1132" y="815"/>
                    <a:pt x="1132" y="815"/>
                    <a:pt x="1132" y="815"/>
                  </a:cubicBezTo>
                  <a:cubicBezTo>
                    <a:pt x="1153" y="842"/>
                    <a:pt x="1195" y="839"/>
                    <a:pt x="1209" y="869"/>
                  </a:cubicBezTo>
                  <a:cubicBezTo>
                    <a:pt x="1209" y="874"/>
                    <a:pt x="1210" y="878"/>
                    <a:pt x="1210" y="883"/>
                  </a:cubicBezTo>
                  <a:cubicBezTo>
                    <a:pt x="1209" y="881"/>
                    <a:pt x="1207" y="879"/>
                    <a:pt x="1206" y="876"/>
                  </a:cubicBezTo>
                  <a:cubicBezTo>
                    <a:pt x="1200" y="890"/>
                    <a:pt x="1198" y="903"/>
                    <a:pt x="1211" y="908"/>
                  </a:cubicBezTo>
                  <a:cubicBezTo>
                    <a:pt x="1206" y="937"/>
                    <a:pt x="1191" y="970"/>
                    <a:pt x="1175" y="974"/>
                  </a:cubicBezTo>
                  <a:cubicBezTo>
                    <a:pt x="1157" y="980"/>
                    <a:pt x="1103" y="940"/>
                    <a:pt x="1096" y="922"/>
                  </a:cubicBezTo>
                  <a:close/>
                  <a:moveTo>
                    <a:pt x="1256" y="1251"/>
                  </a:moveTo>
                  <a:cubicBezTo>
                    <a:pt x="1241" y="1259"/>
                    <a:pt x="1234" y="1270"/>
                    <a:pt x="1222" y="1280"/>
                  </a:cubicBezTo>
                  <a:cubicBezTo>
                    <a:pt x="1196" y="1302"/>
                    <a:pt x="1186" y="1279"/>
                    <a:pt x="1162" y="1290"/>
                  </a:cubicBezTo>
                  <a:cubicBezTo>
                    <a:pt x="1163" y="1290"/>
                    <a:pt x="1163" y="1291"/>
                    <a:pt x="1163" y="1292"/>
                  </a:cubicBezTo>
                  <a:cubicBezTo>
                    <a:pt x="1166" y="1296"/>
                    <a:pt x="1162" y="1295"/>
                    <a:pt x="1158" y="1292"/>
                  </a:cubicBezTo>
                  <a:cubicBezTo>
                    <a:pt x="1160" y="1291"/>
                    <a:pt x="1161" y="1290"/>
                    <a:pt x="1162" y="1290"/>
                  </a:cubicBezTo>
                  <a:cubicBezTo>
                    <a:pt x="1151" y="1260"/>
                    <a:pt x="1192" y="1230"/>
                    <a:pt x="1200" y="1203"/>
                  </a:cubicBezTo>
                  <a:cubicBezTo>
                    <a:pt x="1208" y="1179"/>
                    <a:pt x="1200" y="1186"/>
                    <a:pt x="1220" y="1172"/>
                  </a:cubicBezTo>
                  <a:cubicBezTo>
                    <a:pt x="1234" y="1162"/>
                    <a:pt x="1248" y="1157"/>
                    <a:pt x="1257" y="1144"/>
                  </a:cubicBezTo>
                  <a:cubicBezTo>
                    <a:pt x="1255" y="1142"/>
                    <a:pt x="1253" y="1141"/>
                    <a:pt x="1251" y="1140"/>
                  </a:cubicBezTo>
                  <a:cubicBezTo>
                    <a:pt x="1251" y="1140"/>
                    <a:pt x="1252" y="1140"/>
                    <a:pt x="1252" y="1139"/>
                  </a:cubicBezTo>
                  <a:cubicBezTo>
                    <a:pt x="1258" y="1136"/>
                    <a:pt x="1265" y="1133"/>
                    <a:pt x="1272" y="1130"/>
                  </a:cubicBezTo>
                  <a:cubicBezTo>
                    <a:pt x="1273" y="1130"/>
                    <a:pt x="1274" y="1129"/>
                    <a:pt x="1274" y="1129"/>
                  </a:cubicBezTo>
                  <a:cubicBezTo>
                    <a:pt x="1275" y="1129"/>
                    <a:pt x="1276" y="1128"/>
                    <a:pt x="1277" y="1128"/>
                  </a:cubicBezTo>
                  <a:cubicBezTo>
                    <a:pt x="1279" y="1128"/>
                    <a:pt x="1279" y="1128"/>
                    <a:pt x="1279" y="1128"/>
                  </a:cubicBezTo>
                  <a:cubicBezTo>
                    <a:pt x="1279" y="1127"/>
                    <a:pt x="1279" y="1127"/>
                    <a:pt x="1279" y="1127"/>
                  </a:cubicBezTo>
                  <a:cubicBezTo>
                    <a:pt x="1279" y="1127"/>
                    <a:pt x="1279" y="1127"/>
                    <a:pt x="1279" y="1127"/>
                  </a:cubicBezTo>
                  <a:cubicBezTo>
                    <a:pt x="1280" y="1127"/>
                    <a:pt x="1280" y="1127"/>
                    <a:pt x="1280" y="1127"/>
                  </a:cubicBezTo>
                  <a:cubicBezTo>
                    <a:pt x="1280" y="1127"/>
                    <a:pt x="1281" y="1127"/>
                    <a:pt x="1281" y="1127"/>
                  </a:cubicBezTo>
                  <a:cubicBezTo>
                    <a:pt x="1283" y="1126"/>
                    <a:pt x="1283" y="1126"/>
                    <a:pt x="1283" y="1126"/>
                  </a:cubicBezTo>
                  <a:cubicBezTo>
                    <a:pt x="1286" y="1126"/>
                    <a:pt x="1290" y="1126"/>
                    <a:pt x="1294" y="1126"/>
                  </a:cubicBezTo>
                  <a:cubicBezTo>
                    <a:pt x="1298" y="1126"/>
                    <a:pt x="1302" y="1127"/>
                    <a:pt x="1306" y="1127"/>
                  </a:cubicBezTo>
                  <a:cubicBezTo>
                    <a:pt x="1308" y="1127"/>
                    <a:pt x="1310" y="1128"/>
                    <a:pt x="1313" y="1128"/>
                  </a:cubicBezTo>
                  <a:cubicBezTo>
                    <a:pt x="1313" y="1128"/>
                    <a:pt x="1313" y="1128"/>
                    <a:pt x="1313" y="1128"/>
                  </a:cubicBezTo>
                  <a:cubicBezTo>
                    <a:pt x="1313" y="1129"/>
                    <a:pt x="1314" y="1129"/>
                    <a:pt x="1314" y="1129"/>
                  </a:cubicBezTo>
                  <a:cubicBezTo>
                    <a:pt x="1314" y="1130"/>
                    <a:pt x="1314" y="1130"/>
                    <a:pt x="1314" y="1130"/>
                  </a:cubicBezTo>
                  <a:cubicBezTo>
                    <a:pt x="1314" y="1130"/>
                    <a:pt x="1314" y="1130"/>
                    <a:pt x="1314" y="1130"/>
                  </a:cubicBezTo>
                  <a:cubicBezTo>
                    <a:pt x="1315" y="1131"/>
                    <a:pt x="1315" y="1131"/>
                    <a:pt x="1315" y="1131"/>
                  </a:cubicBezTo>
                  <a:cubicBezTo>
                    <a:pt x="1315" y="1131"/>
                    <a:pt x="1316" y="1132"/>
                    <a:pt x="1316" y="1132"/>
                  </a:cubicBezTo>
                  <a:cubicBezTo>
                    <a:pt x="1317" y="1133"/>
                    <a:pt x="1317" y="1133"/>
                    <a:pt x="1318" y="1134"/>
                  </a:cubicBezTo>
                  <a:cubicBezTo>
                    <a:pt x="1318" y="1134"/>
                    <a:pt x="1318" y="1135"/>
                    <a:pt x="1319" y="1136"/>
                  </a:cubicBezTo>
                  <a:cubicBezTo>
                    <a:pt x="1319" y="1136"/>
                    <a:pt x="1320" y="1137"/>
                    <a:pt x="1320" y="1138"/>
                  </a:cubicBezTo>
                  <a:cubicBezTo>
                    <a:pt x="1321" y="1138"/>
                    <a:pt x="1321" y="1139"/>
                    <a:pt x="1321" y="1140"/>
                  </a:cubicBezTo>
                  <a:cubicBezTo>
                    <a:pt x="1321" y="1140"/>
                    <a:pt x="1322" y="1140"/>
                    <a:pt x="1322" y="1140"/>
                  </a:cubicBezTo>
                  <a:cubicBezTo>
                    <a:pt x="1313" y="1154"/>
                    <a:pt x="1320" y="1159"/>
                    <a:pt x="1336" y="1159"/>
                  </a:cubicBezTo>
                  <a:cubicBezTo>
                    <a:pt x="1335" y="1150"/>
                    <a:pt x="1337" y="1138"/>
                    <a:pt x="1324" y="1139"/>
                  </a:cubicBezTo>
                  <a:cubicBezTo>
                    <a:pt x="1323" y="1138"/>
                    <a:pt x="1323" y="1138"/>
                    <a:pt x="1323" y="1138"/>
                  </a:cubicBezTo>
                  <a:cubicBezTo>
                    <a:pt x="1323" y="1138"/>
                    <a:pt x="1323" y="1138"/>
                    <a:pt x="1323" y="1138"/>
                  </a:cubicBezTo>
                  <a:cubicBezTo>
                    <a:pt x="1323" y="1137"/>
                    <a:pt x="1322" y="1137"/>
                    <a:pt x="1322" y="1136"/>
                  </a:cubicBezTo>
                  <a:cubicBezTo>
                    <a:pt x="1322" y="1136"/>
                    <a:pt x="1321" y="1135"/>
                    <a:pt x="1321" y="1134"/>
                  </a:cubicBezTo>
                  <a:cubicBezTo>
                    <a:pt x="1320" y="1134"/>
                    <a:pt x="1320" y="1133"/>
                    <a:pt x="1319" y="1132"/>
                  </a:cubicBezTo>
                  <a:cubicBezTo>
                    <a:pt x="1319" y="1132"/>
                    <a:pt x="1318" y="1131"/>
                    <a:pt x="1318" y="1131"/>
                  </a:cubicBezTo>
                  <a:cubicBezTo>
                    <a:pt x="1317" y="1130"/>
                    <a:pt x="1317" y="1130"/>
                    <a:pt x="1316" y="1129"/>
                  </a:cubicBezTo>
                  <a:cubicBezTo>
                    <a:pt x="1316" y="1129"/>
                    <a:pt x="1316" y="1129"/>
                    <a:pt x="1316" y="1129"/>
                  </a:cubicBezTo>
                  <a:cubicBezTo>
                    <a:pt x="1316" y="1129"/>
                    <a:pt x="1316" y="1129"/>
                    <a:pt x="1316" y="1129"/>
                  </a:cubicBezTo>
                  <a:cubicBezTo>
                    <a:pt x="1316" y="1129"/>
                    <a:pt x="1315" y="1128"/>
                    <a:pt x="1315" y="1128"/>
                  </a:cubicBezTo>
                  <a:cubicBezTo>
                    <a:pt x="1315" y="1128"/>
                    <a:pt x="1314" y="1128"/>
                    <a:pt x="1314" y="1128"/>
                  </a:cubicBezTo>
                  <a:cubicBezTo>
                    <a:pt x="1314" y="1128"/>
                    <a:pt x="1313" y="1128"/>
                    <a:pt x="1313" y="1128"/>
                  </a:cubicBezTo>
                  <a:cubicBezTo>
                    <a:pt x="1315" y="1128"/>
                    <a:pt x="1317" y="1127"/>
                    <a:pt x="1319" y="1127"/>
                  </a:cubicBezTo>
                  <a:cubicBezTo>
                    <a:pt x="1320" y="1127"/>
                    <a:pt x="1321" y="1127"/>
                    <a:pt x="1322" y="1126"/>
                  </a:cubicBezTo>
                  <a:cubicBezTo>
                    <a:pt x="1322" y="1126"/>
                    <a:pt x="1322" y="1126"/>
                    <a:pt x="1322" y="1126"/>
                  </a:cubicBezTo>
                  <a:cubicBezTo>
                    <a:pt x="1323" y="1126"/>
                    <a:pt x="1323" y="1126"/>
                    <a:pt x="1323" y="1126"/>
                  </a:cubicBezTo>
                  <a:cubicBezTo>
                    <a:pt x="1323" y="1126"/>
                    <a:pt x="1323" y="1126"/>
                    <a:pt x="1323" y="1126"/>
                  </a:cubicBezTo>
                  <a:cubicBezTo>
                    <a:pt x="1324" y="1126"/>
                    <a:pt x="1324" y="1126"/>
                    <a:pt x="1325" y="1126"/>
                  </a:cubicBezTo>
                  <a:cubicBezTo>
                    <a:pt x="1327" y="1125"/>
                    <a:pt x="1329" y="1124"/>
                    <a:pt x="1331" y="1123"/>
                  </a:cubicBezTo>
                  <a:cubicBezTo>
                    <a:pt x="1332" y="1122"/>
                    <a:pt x="1333" y="1122"/>
                    <a:pt x="1334" y="1121"/>
                  </a:cubicBezTo>
                  <a:cubicBezTo>
                    <a:pt x="1334" y="1121"/>
                    <a:pt x="1334" y="1122"/>
                    <a:pt x="1335" y="1122"/>
                  </a:cubicBezTo>
                  <a:cubicBezTo>
                    <a:pt x="1335" y="1122"/>
                    <a:pt x="1335" y="1122"/>
                    <a:pt x="1336" y="1122"/>
                  </a:cubicBezTo>
                  <a:cubicBezTo>
                    <a:pt x="1336" y="1122"/>
                    <a:pt x="1336" y="1123"/>
                    <a:pt x="1337" y="1123"/>
                  </a:cubicBezTo>
                  <a:cubicBezTo>
                    <a:pt x="1337" y="1123"/>
                    <a:pt x="1337" y="1123"/>
                    <a:pt x="1337" y="1123"/>
                  </a:cubicBezTo>
                  <a:cubicBezTo>
                    <a:pt x="1338" y="1123"/>
                    <a:pt x="1338" y="1123"/>
                    <a:pt x="1339" y="1123"/>
                  </a:cubicBezTo>
                  <a:cubicBezTo>
                    <a:pt x="1339" y="1124"/>
                    <a:pt x="1340" y="1124"/>
                    <a:pt x="1341" y="1124"/>
                  </a:cubicBezTo>
                  <a:cubicBezTo>
                    <a:pt x="1341" y="1124"/>
                    <a:pt x="1341" y="1124"/>
                    <a:pt x="1341" y="1124"/>
                  </a:cubicBezTo>
                  <a:cubicBezTo>
                    <a:pt x="1342" y="1124"/>
                    <a:pt x="1342" y="1125"/>
                    <a:pt x="1342" y="1125"/>
                  </a:cubicBezTo>
                  <a:cubicBezTo>
                    <a:pt x="1343" y="1125"/>
                    <a:pt x="1344" y="1125"/>
                    <a:pt x="1344" y="1125"/>
                  </a:cubicBezTo>
                  <a:cubicBezTo>
                    <a:pt x="1345" y="1126"/>
                    <a:pt x="1347" y="1127"/>
                    <a:pt x="1348" y="1127"/>
                  </a:cubicBezTo>
                  <a:cubicBezTo>
                    <a:pt x="1349" y="1128"/>
                    <a:pt x="1350" y="1129"/>
                    <a:pt x="1351" y="1130"/>
                  </a:cubicBezTo>
                  <a:cubicBezTo>
                    <a:pt x="1352" y="1131"/>
                    <a:pt x="1354" y="1132"/>
                    <a:pt x="1355" y="1133"/>
                  </a:cubicBezTo>
                  <a:cubicBezTo>
                    <a:pt x="1355" y="1133"/>
                    <a:pt x="1356" y="1134"/>
                    <a:pt x="1357" y="1135"/>
                  </a:cubicBezTo>
                  <a:cubicBezTo>
                    <a:pt x="1355" y="1141"/>
                    <a:pt x="1354" y="1149"/>
                    <a:pt x="1358" y="1154"/>
                  </a:cubicBezTo>
                  <a:cubicBezTo>
                    <a:pt x="1362" y="1160"/>
                    <a:pt x="1371" y="1158"/>
                    <a:pt x="1379" y="1159"/>
                  </a:cubicBezTo>
                  <a:cubicBezTo>
                    <a:pt x="1374" y="1168"/>
                    <a:pt x="1368" y="1176"/>
                    <a:pt x="1360" y="1184"/>
                  </a:cubicBezTo>
                  <a:cubicBezTo>
                    <a:pt x="1344" y="1199"/>
                    <a:pt x="1342" y="1211"/>
                    <a:pt x="1324" y="1223"/>
                  </a:cubicBezTo>
                  <a:cubicBezTo>
                    <a:pt x="1302" y="1237"/>
                    <a:pt x="1278" y="1239"/>
                    <a:pt x="1256" y="1251"/>
                  </a:cubicBezTo>
                  <a:close/>
                  <a:moveTo>
                    <a:pt x="1464" y="1195"/>
                  </a:moveTo>
                  <a:cubicBezTo>
                    <a:pt x="1461" y="1198"/>
                    <a:pt x="1459" y="1200"/>
                    <a:pt x="1458" y="1203"/>
                  </a:cubicBezTo>
                  <a:cubicBezTo>
                    <a:pt x="1456" y="1205"/>
                    <a:pt x="1454" y="1208"/>
                    <a:pt x="1452" y="1210"/>
                  </a:cubicBezTo>
                  <a:cubicBezTo>
                    <a:pt x="1451" y="1212"/>
                    <a:pt x="1450" y="1213"/>
                    <a:pt x="1449" y="1214"/>
                  </a:cubicBezTo>
                  <a:cubicBezTo>
                    <a:pt x="1449" y="1215"/>
                    <a:pt x="1448" y="1215"/>
                    <a:pt x="1448" y="1216"/>
                  </a:cubicBezTo>
                  <a:cubicBezTo>
                    <a:pt x="1447" y="1216"/>
                    <a:pt x="1447" y="1217"/>
                    <a:pt x="1446" y="1218"/>
                  </a:cubicBezTo>
                  <a:cubicBezTo>
                    <a:pt x="1444" y="1220"/>
                    <a:pt x="1442" y="1222"/>
                    <a:pt x="1440" y="1224"/>
                  </a:cubicBezTo>
                  <a:cubicBezTo>
                    <a:pt x="1433" y="1224"/>
                    <a:pt x="1425" y="1224"/>
                    <a:pt x="1418" y="1223"/>
                  </a:cubicBezTo>
                  <a:cubicBezTo>
                    <a:pt x="1431" y="1209"/>
                    <a:pt x="1443" y="1182"/>
                    <a:pt x="1458" y="1160"/>
                  </a:cubicBezTo>
                  <a:cubicBezTo>
                    <a:pt x="1459" y="1161"/>
                    <a:pt x="1460" y="1162"/>
                    <a:pt x="1462" y="1164"/>
                  </a:cubicBezTo>
                  <a:cubicBezTo>
                    <a:pt x="1462" y="1164"/>
                    <a:pt x="1462" y="1164"/>
                    <a:pt x="1462" y="1164"/>
                  </a:cubicBezTo>
                  <a:cubicBezTo>
                    <a:pt x="1463" y="1168"/>
                    <a:pt x="1465" y="1172"/>
                    <a:pt x="1466" y="1176"/>
                  </a:cubicBezTo>
                  <a:cubicBezTo>
                    <a:pt x="1467" y="1179"/>
                    <a:pt x="1468" y="1182"/>
                    <a:pt x="1468" y="1185"/>
                  </a:cubicBezTo>
                  <a:cubicBezTo>
                    <a:pt x="1468" y="1186"/>
                    <a:pt x="1468" y="1186"/>
                    <a:pt x="1468" y="1186"/>
                  </a:cubicBezTo>
                  <a:cubicBezTo>
                    <a:pt x="1468" y="1187"/>
                    <a:pt x="1468" y="1187"/>
                    <a:pt x="1468" y="1187"/>
                  </a:cubicBezTo>
                  <a:cubicBezTo>
                    <a:pt x="1468" y="1188"/>
                    <a:pt x="1469" y="1188"/>
                    <a:pt x="1469" y="1188"/>
                  </a:cubicBezTo>
                  <a:cubicBezTo>
                    <a:pt x="1469" y="1188"/>
                    <a:pt x="1469" y="1189"/>
                    <a:pt x="1469" y="1189"/>
                  </a:cubicBezTo>
                  <a:cubicBezTo>
                    <a:pt x="1469" y="1189"/>
                    <a:pt x="1469" y="1190"/>
                    <a:pt x="1469" y="1190"/>
                  </a:cubicBezTo>
                  <a:cubicBezTo>
                    <a:pt x="1467" y="1192"/>
                    <a:pt x="1465" y="1193"/>
                    <a:pt x="1464" y="1195"/>
                  </a:cubicBezTo>
                  <a:close/>
                  <a:moveTo>
                    <a:pt x="1514" y="1153"/>
                  </a:moveTo>
                  <a:cubicBezTo>
                    <a:pt x="1512" y="1154"/>
                    <a:pt x="1512" y="1154"/>
                    <a:pt x="1512" y="1154"/>
                  </a:cubicBezTo>
                  <a:cubicBezTo>
                    <a:pt x="1512" y="1156"/>
                    <a:pt x="1512" y="1158"/>
                    <a:pt x="1511" y="1160"/>
                  </a:cubicBezTo>
                  <a:cubicBezTo>
                    <a:pt x="1511" y="1160"/>
                    <a:pt x="1511" y="1160"/>
                    <a:pt x="1511" y="1160"/>
                  </a:cubicBezTo>
                  <a:cubicBezTo>
                    <a:pt x="1511" y="1161"/>
                    <a:pt x="1510" y="1161"/>
                    <a:pt x="1510" y="1162"/>
                  </a:cubicBezTo>
                  <a:cubicBezTo>
                    <a:pt x="1509" y="1163"/>
                    <a:pt x="1508" y="1164"/>
                    <a:pt x="1507" y="1165"/>
                  </a:cubicBezTo>
                  <a:cubicBezTo>
                    <a:pt x="1506" y="1166"/>
                    <a:pt x="1505" y="1167"/>
                    <a:pt x="1504" y="1168"/>
                  </a:cubicBezTo>
                  <a:cubicBezTo>
                    <a:pt x="1503" y="1169"/>
                    <a:pt x="1502" y="1170"/>
                    <a:pt x="1501" y="1171"/>
                  </a:cubicBezTo>
                  <a:cubicBezTo>
                    <a:pt x="1500" y="1172"/>
                    <a:pt x="1499" y="1172"/>
                    <a:pt x="1498" y="1173"/>
                  </a:cubicBezTo>
                  <a:cubicBezTo>
                    <a:pt x="1498" y="1173"/>
                    <a:pt x="1497" y="1173"/>
                    <a:pt x="1497" y="1174"/>
                  </a:cubicBezTo>
                  <a:cubicBezTo>
                    <a:pt x="1497" y="1174"/>
                    <a:pt x="1497" y="1174"/>
                    <a:pt x="1496" y="1174"/>
                  </a:cubicBezTo>
                  <a:cubicBezTo>
                    <a:pt x="1496" y="1174"/>
                    <a:pt x="1496" y="1175"/>
                    <a:pt x="1496" y="1175"/>
                  </a:cubicBezTo>
                  <a:cubicBezTo>
                    <a:pt x="1495" y="1175"/>
                    <a:pt x="1495" y="1175"/>
                    <a:pt x="1495" y="1175"/>
                  </a:cubicBezTo>
                  <a:cubicBezTo>
                    <a:pt x="1493" y="1176"/>
                    <a:pt x="1492" y="1176"/>
                    <a:pt x="1490" y="1177"/>
                  </a:cubicBezTo>
                  <a:cubicBezTo>
                    <a:pt x="1489" y="1177"/>
                    <a:pt x="1488" y="1178"/>
                    <a:pt x="1487" y="1178"/>
                  </a:cubicBezTo>
                  <a:cubicBezTo>
                    <a:pt x="1487" y="1178"/>
                    <a:pt x="1486" y="1178"/>
                    <a:pt x="1486" y="1179"/>
                  </a:cubicBezTo>
                  <a:cubicBezTo>
                    <a:pt x="1485" y="1179"/>
                    <a:pt x="1485" y="1179"/>
                    <a:pt x="1484" y="1180"/>
                  </a:cubicBezTo>
                  <a:cubicBezTo>
                    <a:pt x="1480" y="1182"/>
                    <a:pt x="1475" y="1185"/>
                    <a:pt x="1471" y="1188"/>
                  </a:cubicBezTo>
                  <a:cubicBezTo>
                    <a:pt x="1471" y="1188"/>
                    <a:pt x="1471" y="1188"/>
                    <a:pt x="1471" y="1188"/>
                  </a:cubicBezTo>
                  <a:cubicBezTo>
                    <a:pt x="1471" y="1188"/>
                    <a:pt x="1471" y="1188"/>
                    <a:pt x="1471" y="1187"/>
                  </a:cubicBezTo>
                  <a:cubicBezTo>
                    <a:pt x="1471" y="1187"/>
                    <a:pt x="1471" y="1186"/>
                    <a:pt x="1471" y="1186"/>
                  </a:cubicBezTo>
                  <a:cubicBezTo>
                    <a:pt x="1471" y="1186"/>
                    <a:pt x="1471" y="1185"/>
                    <a:pt x="1471" y="1185"/>
                  </a:cubicBezTo>
                  <a:cubicBezTo>
                    <a:pt x="1470" y="1182"/>
                    <a:pt x="1469" y="1178"/>
                    <a:pt x="1468" y="1175"/>
                  </a:cubicBezTo>
                  <a:cubicBezTo>
                    <a:pt x="1467" y="1172"/>
                    <a:pt x="1466" y="1168"/>
                    <a:pt x="1465" y="1165"/>
                  </a:cubicBezTo>
                  <a:cubicBezTo>
                    <a:pt x="1466" y="1165"/>
                    <a:pt x="1466" y="1165"/>
                    <a:pt x="1466" y="1166"/>
                  </a:cubicBezTo>
                  <a:cubicBezTo>
                    <a:pt x="1468" y="1163"/>
                    <a:pt x="1468" y="1163"/>
                    <a:pt x="1468" y="1163"/>
                  </a:cubicBezTo>
                  <a:cubicBezTo>
                    <a:pt x="1477" y="1157"/>
                    <a:pt x="1479" y="1146"/>
                    <a:pt x="1476" y="1137"/>
                  </a:cubicBezTo>
                  <a:cubicBezTo>
                    <a:pt x="1483" y="1130"/>
                    <a:pt x="1490" y="1125"/>
                    <a:pt x="1499" y="1123"/>
                  </a:cubicBezTo>
                  <a:cubicBezTo>
                    <a:pt x="1507" y="1121"/>
                    <a:pt x="1515" y="1125"/>
                    <a:pt x="1523" y="1128"/>
                  </a:cubicBezTo>
                  <a:cubicBezTo>
                    <a:pt x="1523" y="1129"/>
                    <a:pt x="1522" y="1130"/>
                    <a:pt x="1521" y="1131"/>
                  </a:cubicBezTo>
                  <a:cubicBezTo>
                    <a:pt x="1516" y="1137"/>
                    <a:pt x="1503" y="1146"/>
                    <a:pt x="1514" y="1153"/>
                  </a:cubicBezTo>
                  <a:close/>
                  <a:moveTo>
                    <a:pt x="1558" y="1054"/>
                  </a:moveTo>
                  <a:cubicBezTo>
                    <a:pt x="1542" y="1055"/>
                    <a:pt x="1521" y="1061"/>
                    <a:pt x="1501" y="1066"/>
                  </a:cubicBezTo>
                  <a:cubicBezTo>
                    <a:pt x="1502" y="1064"/>
                    <a:pt x="1504" y="1061"/>
                    <a:pt x="1506" y="1058"/>
                  </a:cubicBezTo>
                  <a:cubicBezTo>
                    <a:pt x="1508" y="1055"/>
                    <a:pt x="1510" y="1052"/>
                    <a:pt x="1513" y="1049"/>
                  </a:cubicBezTo>
                  <a:cubicBezTo>
                    <a:pt x="1517" y="1047"/>
                    <a:pt x="1520" y="1045"/>
                    <a:pt x="1524" y="1044"/>
                  </a:cubicBezTo>
                  <a:cubicBezTo>
                    <a:pt x="1527" y="1043"/>
                    <a:pt x="1531" y="1042"/>
                    <a:pt x="1535" y="1041"/>
                  </a:cubicBezTo>
                  <a:cubicBezTo>
                    <a:pt x="1542" y="1040"/>
                    <a:pt x="1549" y="1039"/>
                    <a:pt x="1555" y="1039"/>
                  </a:cubicBezTo>
                  <a:cubicBezTo>
                    <a:pt x="1557" y="1039"/>
                    <a:pt x="1559" y="1039"/>
                    <a:pt x="1560" y="1039"/>
                  </a:cubicBezTo>
                  <a:cubicBezTo>
                    <a:pt x="1562" y="1039"/>
                    <a:pt x="1563" y="1039"/>
                    <a:pt x="1565" y="1039"/>
                  </a:cubicBezTo>
                  <a:cubicBezTo>
                    <a:pt x="1568" y="1039"/>
                    <a:pt x="1571" y="1039"/>
                    <a:pt x="1573" y="1039"/>
                  </a:cubicBezTo>
                  <a:cubicBezTo>
                    <a:pt x="1578" y="1040"/>
                    <a:pt x="1583" y="1041"/>
                    <a:pt x="1587" y="1042"/>
                  </a:cubicBezTo>
                  <a:cubicBezTo>
                    <a:pt x="1587" y="1042"/>
                    <a:pt x="1587" y="1042"/>
                    <a:pt x="1587" y="1042"/>
                  </a:cubicBezTo>
                  <a:cubicBezTo>
                    <a:pt x="1587" y="1042"/>
                    <a:pt x="1587" y="1042"/>
                    <a:pt x="1587" y="1042"/>
                  </a:cubicBezTo>
                  <a:cubicBezTo>
                    <a:pt x="1587" y="1043"/>
                    <a:pt x="1587" y="1043"/>
                    <a:pt x="1587" y="1043"/>
                  </a:cubicBezTo>
                  <a:cubicBezTo>
                    <a:pt x="1587" y="1043"/>
                    <a:pt x="1587" y="1043"/>
                    <a:pt x="1587" y="1043"/>
                  </a:cubicBezTo>
                  <a:cubicBezTo>
                    <a:pt x="1588" y="1043"/>
                    <a:pt x="1588" y="1044"/>
                    <a:pt x="1589" y="1044"/>
                  </a:cubicBezTo>
                  <a:cubicBezTo>
                    <a:pt x="1589" y="1045"/>
                    <a:pt x="1590" y="1045"/>
                    <a:pt x="1590" y="1046"/>
                  </a:cubicBezTo>
                  <a:cubicBezTo>
                    <a:pt x="1591" y="1046"/>
                    <a:pt x="1591" y="1047"/>
                    <a:pt x="1592" y="1047"/>
                  </a:cubicBezTo>
                  <a:cubicBezTo>
                    <a:pt x="1592" y="1048"/>
                    <a:pt x="1592" y="1049"/>
                    <a:pt x="1593" y="1049"/>
                  </a:cubicBezTo>
                  <a:cubicBezTo>
                    <a:pt x="1593" y="1050"/>
                    <a:pt x="1594" y="1050"/>
                    <a:pt x="1594" y="1051"/>
                  </a:cubicBezTo>
                  <a:cubicBezTo>
                    <a:pt x="1594" y="1053"/>
                    <a:pt x="1594" y="1056"/>
                    <a:pt x="1594" y="1058"/>
                  </a:cubicBezTo>
                  <a:cubicBezTo>
                    <a:pt x="1582" y="1056"/>
                    <a:pt x="1569" y="1052"/>
                    <a:pt x="1558" y="1054"/>
                  </a:cubicBezTo>
                  <a:close/>
                  <a:moveTo>
                    <a:pt x="1702" y="974"/>
                  </a:moveTo>
                  <a:cubicBezTo>
                    <a:pt x="1698" y="980"/>
                    <a:pt x="1691" y="990"/>
                    <a:pt x="1688" y="994"/>
                  </a:cubicBezTo>
                  <a:cubicBezTo>
                    <a:pt x="1678" y="1006"/>
                    <a:pt x="1671" y="1005"/>
                    <a:pt x="1660" y="1014"/>
                  </a:cubicBezTo>
                  <a:cubicBezTo>
                    <a:pt x="1643" y="1030"/>
                    <a:pt x="1644" y="1051"/>
                    <a:pt x="1616" y="1058"/>
                  </a:cubicBezTo>
                  <a:cubicBezTo>
                    <a:pt x="1613" y="1059"/>
                    <a:pt x="1609" y="1059"/>
                    <a:pt x="1604" y="1059"/>
                  </a:cubicBezTo>
                  <a:cubicBezTo>
                    <a:pt x="1603" y="1054"/>
                    <a:pt x="1600" y="1050"/>
                    <a:pt x="1595" y="1048"/>
                  </a:cubicBezTo>
                  <a:cubicBezTo>
                    <a:pt x="1595" y="1048"/>
                    <a:pt x="1595" y="1048"/>
                    <a:pt x="1595" y="1048"/>
                  </a:cubicBezTo>
                  <a:cubicBezTo>
                    <a:pt x="1595" y="1048"/>
                    <a:pt x="1595" y="1048"/>
                    <a:pt x="1595" y="1048"/>
                  </a:cubicBezTo>
                  <a:cubicBezTo>
                    <a:pt x="1594" y="1047"/>
                    <a:pt x="1594" y="1047"/>
                    <a:pt x="1593" y="1046"/>
                  </a:cubicBezTo>
                  <a:cubicBezTo>
                    <a:pt x="1593" y="1046"/>
                    <a:pt x="1593" y="1045"/>
                    <a:pt x="1593" y="1045"/>
                  </a:cubicBezTo>
                  <a:cubicBezTo>
                    <a:pt x="1593" y="1045"/>
                    <a:pt x="1594" y="1046"/>
                    <a:pt x="1594" y="1046"/>
                  </a:cubicBezTo>
                  <a:cubicBezTo>
                    <a:pt x="1595" y="1047"/>
                    <a:pt x="1596" y="1047"/>
                    <a:pt x="1596" y="1048"/>
                  </a:cubicBezTo>
                  <a:cubicBezTo>
                    <a:pt x="1597" y="1048"/>
                    <a:pt x="1597" y="1048"/>
                    <a:pt x="1597" y="1048"/>
                  </a:cubicBezTo>
                  <a:cubicBezTo>
                    <a:pt x="1597" y="1048"/>
                    <a:pt x="1597" y="1048"/>
                    <a:pt x="1596" y="1048"/>
                  </a:cubicBezTo>
                  <a:cubicBezTo>
                    <a:pt x="1596" y="1047"/>
                    <a:pt x="1595" y="1047"/>
                    <a:pt x="1595" y="1046"/>
                  </a:cubicBezTo>
                  <a:cubicBezTo>
                    <a:pt x="1594" y="1045"/>
                    <a:pt x="1592" y="1044"/>
                    <a:pt x="1591" y="1043"/>
                  </a:cubicBezTo>
                  <a:cubicBezTo>
                    <a:pt x="1591" y="1043"/>
                    <a:pt x="1590" y="1043"/>
                    <a:pt x="1590" y="1043"/>
                  </a:cubicBezTo>
                  <a:cubicBezTo>
                    <a:pt x="1590" y="1042"/>
                    <a:pt x="1589" y="1042"/>
                    <a:pt x="1589" y="1041"/>
                  </a:cubicBezTo>
                  <a:cubicBezTo>
                    <a:pt x="1589" y="1041"/>
                    <a:pt x="1589" y="1041"/>
                    <a:pt x="1589" y="1041"/>
                  </a:cubicBezTo>
                  <a:cubicBezTo>
                    <a:pt x="1589" y="1041"/>
                    <a:pt x="1588" y="1041"/>
                    <a:pt x="1588" y="1041"/>
                  </a:cubicBezTo>
                  <a:cubicBezTo>
                    <a:pt x="1588" y="1041"/>
                    <a:pt x="1588" y="1041"/>
                    <a:pt x="1588" y="1040"/>
                  </a:cubicBezTo>
                  <a:cubicBezTo>
                    <a:pt x="1587" y="1040"/>
                    <a:pt x="1587" y="1040"/>
                    <a:pt x="1586" y="1040"/>
                  </a:cubicBezTo>
                  <a:cubicBezTo>
                    <a:pt x="1586" y="1040"/>
                    <a:pt x="1585" y="1040"/>
                    <a:pt x="1585" y="1040"/>
                  </a:cubicBezTo>
                  <a:cubicBezTo>
                    <a:pt x="1585" y="1040"/>
                    <a:pt x="1585" y="1040"/>
                    <a:pt x="1585" y="1040"/>
                  </a:cubicBezTo>
                  <a:cubicBezTo>
                    <a:pt x="1583" y="1039"/>
                    <a:pt x="1579" y="1038"/>
                    <a:pt x="1576" y="1037"/>
                  </a:cubicBezTo>
                  <a:cubicBezTo>
                    <a:pt x="1576" y="1037"/>
                    <a:pt x="1577" y="1037"/>
                    <a:pt x="1577" y="1036"/>
                  </a:cubicBezTo>
                  <a:cubicBezTo>
                    <a:pt x="1578" y="1036"/>
                    <a:pt x="1578" y="1035"/>
                    <a:pt x="1579" y="1035"/>
                  </a:cubicBezTo>
                  <a:cubicBezTo>
                    <a:pt x="1580" y="1035"/>
                    <a:pt x="1580" y="1034"/>
                    <a:pt x="1580" y="1034"/>
                  </a:cubicBezTo>
                  <a:cubicBezTo>
                    <a:pt x="1581" y="1034"/>
                    <a:pt x="1581" y="1034"/>
                    <a:pt x="1581" y="1034"/>
                  </a:cubicBezTo>
                  <a:cubicBezTo>
                    <a:pt x="1581" y="1033"/>
                    <a:pt x="1582" y="1033"/>
                    <a:pt x="1582" y="1033"/>
                  </a:cubicBezTo>
                  <a:cubicBezTo>
                    <a:pt x="1582" y="1033"/>
                    <a:pt x="1583" y="1032"/>
                    <a:pt x="1583" y="1032"/>
                  </a:cubicBezTo>
                  <a:cubicBezTo>
                    <a:pt x="1584" y="1032"/>
                    <a:pt x="1584" y="1031"/>
                    <a:pt x="1585" y="1031"/>
                  </a:cubicBezTo>
                  <a:cubicBezTo>
                    <a:pt x="1585" y="1030"/>
                    <a:pt x="1586" y="1030"/>
                    <a:pt x="1586" y="1030"/>
                  </a:cubicBezTo>
                  <a:cubicBezTo>
                    <a:pt x="1587" y="1029"/>
                    <a:pt x="1587" y="1029"/>
                    <a:pt x="1588" y="1029"/>
                  </a:cubicBezTo>
                  <a:cubicBezTo>
                    <a:pt x="1589" y="1028"/>
                    <a:pt x="1590" y="1027"/>
                    <a:pt x="1592" y="1027"/>
                  </a:cubicBezTo>
                  <a:cubicBezTo>
                    <a:pt x="1593" y="1026"/>
                    <a:pt x="1594" y="1025"/>
                    <a:pt x="1596" y="1025"/>
                  </a:cubicBezTo>
                  <a:cubicBezTo>
                    <a:pt x="1597" y="1024"/>
                    <a:pt x="1599" y="1024"/>
                    <a:pt x="1600" y="1023"/>
                  </a:cubicBezTo>
                  <a:cubicBezTo>
                    <a:pt x="1601" y="1023"/>
                    <a:pt x="1603" y="1023"/>
                    <a:pt x="1604" y="1022"/>
                  </a:cubicBezTo>
                  <a:cubicBezTo>
                    <a:pt x="1604" y="1022"/>
                    <a:pt x="1604" y="1022"/>
                    <a:pt x="1604" y="1022"/>
                  </a:cubicBezTo>
                  <a:cubicBezTo>
                    <a:pt x="1619" y="1038"/>
                    <a:pt x="1630" y="1026"/>
                    <a:pt x="1637" y="1009"/>
                  </a:cubicBezTo>
                  <a:cubicBezTo>
                    <a:pt x="1623" y="1015"/>
                    <a:pt x="1613" y="1004"/>
                    <a:pt x="1602" y="1020"/>
                  </a:cubicBezTo>
                  <a:cubicBezTo>
                    <a:pt x="1601" y="1020"/>
                    <a:pt x="1600" y="1021"/>
                    <a:pt x="1599" y="1021"/>
                  </a:cubicBezTo>
                  <a:cubicBezTo>
                    <a:pt x="1598" y="1021"/>
                    <a:pt x="1596" y="1022"/>
                    <a:pt x="1595" y="1022"/>
                  </a:cubicBezTo>
                  <a:cubicBezTo>
                    <a:pt x="1593" y="1023"/>
                    <a:pt x="1592" y="1024"/>
                    <a:pt x="1591" y="1024"/>
                  </a:cubicBezTo>
                  <a:cubicBezTo>
                    <a:pt x="1589" y="1025"/>
                    <a:pt x="1588" y="1026"/>
                    <a:pt x="1587" y="1026"/>
                  </a:cubicBezTo>
                  <a:cubicBezTo>
                    <a:pt x="1586" y="1027"/>
                    <a:pt x="1585" y="1027"/>
                    <a:pt x="1585" y="1028"/>
                  </a:cubicBezTo>
                  <a:cubicBezTo>
                    <a:pt x="1584" y="1028"/>
                    <a:pt x="1584" y="1028"/>
                    <a:pt x="1583" y="1029"/>
                  </a:cubicBezTo>
                  <a:cubicBezTo>
                    <a:pt x="1583" y="1029"/>
                    <a:pt x="1582" y="1030"/>
                    <a:pt x="1582" y="1030"/>
                  </a:cubicBezTo>
                  <a:cubicBezTo>
                    <a:pt x="1581" y="1030"/>
                    <a:pt x="1581" y="1031"/>
                    <a:pt x="1580" y="1031"/>
                  </a:cubicBezTo>
                  <a:cubicBezTo>
                    <a:pt x="1580" y="1031"/>
                    <a:pt x="1580" y="1031"/>
                    <a:pt x="1579" y="1032"/>
                  </a:cubicBezTo>
                  <a:cubicBezTo>
                    <a:pt x="1579" y="1032"/>
                    <a:pt x="1579" y="1032"/>
                    <a:pt x="1579" y="1032"/>
                  </a:cubicBezTo>
                  <a:cubicBezTo>
                    <a:pt x="1579" y="1033"/>
                    <a:pt x="1578" y="1033"/>
                    <a:pt x="1578" y="1033"/>
                  </a:cubicBezTo>
                  <a:cubicBezTo>
                    <a:pt x="1578" y="1034"/>
                    <a:pt x="1577" y="1034"/>
                    <a:pt x="1577" y="1034"/>
                  </a:cubicBezTo>
                  <a:cubicBezTo>
                    <a:pt x="1577" y="1035"/>
                    <a:pt x="1577" y="1035"/>
                    <a:pt x="1577" y="1035"/>
                  </a:cubicBezTo>
                  <a:cubicBezTo>
                    <a:pt x="1576" y="1036"/>
                    <a:pt x="1576" y="1037"/>
                    <a:pt x="1576" y="1037"/>
                  </a:cubicBezTo>
                  <a:cubicBezTo>
                    <a:pt x="1575" y="1037"/>
                    <a:pt x="1574" y="1037"/>
                    <a:pt x="1574" y="1037"/>
                  </a:cubicBezTo>
                  <a:cubicBezTo>
                    <a:pt x="1571" y="1036"/>
                    <a:pt x="1568" y="1036"/>
                    <a:pt x="1565" y="1035"/>
                  </a:cubicBezTo>
                  <a:cubicBezTo>
                    <a:pt x="1563" y="1035"/>
                    <a:pt x="1562" y="1035"/>
                    <a:pt x="1560" y="1035"/>
                  </a:cubicBezTo>
                  <a:cubicBezTo>
                    <a:pt x="1559" y="1035"/>
                    <a:pt x="1557" y="1035"/>
                    <a:pt x="1555" y="1035"/>
                  </a:cubicBezTo>
                  <a:cubicBezTo>
                    <a:pt x="1553" y="1035"/>
                    <a:pt x="1550" y="1035"/>
                    <a:pt x="1547" y="1035"/>
                  </a:cubicBezTo>
                  <a:cubicBezTo>
                    <a:pt x="1547" y="1035"/>
                    <a:pt x="1548" y="1035"/>
                    <a:pt x="1548" y="1035"/>
                  </a:cubicBezTo>
                  <a:cubicBezTo>
                    <a:pt x="1549" y="1034"/>
                    <a:pt x="1550" y="1033"/>
                    <a:pt x="1552" y="1032"/>
                  </a:cubicBezTo>
                  <a:cubicBezTo>
                    <a:pt x="1552" y="1032"/>
                    <a:pt x="1553" y="1031"/>
                    <a:pt x="1554" y="1030"/>
                  </a:cubicBezTo>
                  <a:cubicBezTo>
                    <a:pt x="1554" y="1030"/>
                    <a:pt x="1554" y="1029"/>
                    <a:pt x="1555" y="1029"/>
                  </a:cubicBezTo>
                  <a:cubicBezTo>
                    <a:pt x="1555" y="1028"/>
                    <a:pt x="1555" y="1028"/>
                    <a:pt x="1555" y="1027"/>
                  </a:cubicBezTo>
                  <a:cubicBezTo>
                    <a:pt x="1557" y="1026"/>
                    <a:pt x="1558" y="1024"/>
                    <a:pt x="1559" y="1021"/>
                  </a:cubicBezTo>
                  <a:cubicBezTo>
                    <a:pt x="1560" y="1019"/>
                    <a:pt x="1561" y="1017"/>
                    <a:pt x="1562" y="1014"/>
                  </a:cubicBezTo>
                  <a:cubicBezTo>
                    <a:pt x="1565" y="1009"/>
                    <a:pt x="1567" y="1004"/>
                    <a:pt x="1569" y="999"/>
                  </a:cubicBezTo>
                  <a:cubicBezTo>
                    <a:pt x="1571" y="996"/>
                    <a:pt x="1572" y="993"/>
                    <a:pt x="1573" y="991"/>
                  </a:cubicBezTo>
                  <a:cubicBezTo>
                    <a:pt x="1574" y="988"/>
                    <a:pt x="1575" y="986"/>
                    <a:pt x="1576" y="983"/>
                  </a:cubicBezTo>
                  <a:cubicBezTo>
                    <a:pt x="1577" y="982"/>
                    <a:pt x="1578" y="981"/>
                    <a:pt x="1578" y="980"/>
                  </a:cubicBezTo>
                  <a:cubicBezTo>
                    <a:pt x="1579" y="979"/>
                    <a:pt x="1580" y="978"/>
                    <a:pt x="1580" y="977"/>
                  </a:cubicBezTo>
                  <a:cubicBezTo>
                    <a:pt x="1581" y="977"/>
                    <a:pt x="1581" y="977"/>
                    <a:pt x="1581" y="977"/>
                  </a:cubicBezTo>
                  <a:cubicBezTo>
                    <a:pt x="1581" y="976"/>
                    <a:pt x="1582" y="976"/>
                    <a:pt x="1582" y="976"/>
                  </a:cubicBezTo>
                  <a:cubicBezTo>
                    <a:pt x="1582" y="976"/>
                    <a:pt x="1583" y="975"/>
                    <a:pt x="1583" y="975"/>
                  </a:cubicBezTo>
                  <a:cubicBezTo>
                    <a:pt x="1584" y="975"/>
                    <a:pt x="1585" y="974"/>
                    <a:pt x="1586" y="974"/>
                  </a:cubicBezTo>
                  <a:cubicBezTo>
                    <a:pt x="1587" y="973"/>
                    <a:pt x="1588" y="973"/>
                    <a:pt x="1589" y="973"/>
                  </a:cubicBezTo>
                  <a:cubicBezTo>
                    <a:pt x="1590" y="973"/>
                    <a:pt x="1590" y="972"/>
                    <a:pt x="1591" y="972"/>
                  </a:cubicBezTo>
                  <a:cubicBezTo>
                    <a:pt x="1591" y="972"/>
                    <a:pt x="1591" y="972"/>
                    <a:pt x="1591" y="972"/>
                  </a:cubicBezTo>
                  <a:cubicBezTo>
                    <a:pt x="1591" y="972"/>
                    <a:pt x="1592" y="972"/>
                    <a:pt x="1592" y="972"/>
                  </a:cubicBezTo>
                  <a:cubicBezTo>
                    <a:pt x="1592" y="972"/>
                    <a:pt x="1592" y="972"/>
                    <a:pt x="1592" y="972"/>
                  </a:cubicBezTo>
                  <a:cubicBezTo>
                    <a:pt x="1592" y="972"/>
                    <a:pt x="1593" y="972"/>
                    <a:pt x="1593" y="972"/>
                  </a:cubicBezTo>
                  <a:cubicBezTo>
                    <a:pt x="1593" y="972"/>
                    <a:pt x="1593" y="972"/>
                    <a:pt x="1594" y="972"/>
                  </a:cubicBezTo>
                  <a:cubicBezTo>
                    <a:pt x="1594" y="971"/>
                    <a:pt x="1595" y="971"/>
                    <a:pt x="1596" y="971"/>
                  </a:cubicBezTo>
                  <a:cubicBezTo>
                    <a:pt x="1598" y="971"/>
                    <a:pt x="1600" y="970"/>
                    <a:pt x="1600" y="970"/>
                  </a:cubicBezTo>
                  <a:cubicBezTo>
                    <a:pt x="1600" y="970"/>
                    <a:pt x="1599" y="970"/>
                    <a:pt x="1599" y="970"/>
                  </a:cubicBezTo>
                  <a:cubicBezTo>
                    <a:pt x="1598" y="970"/>
                    <a:pt x="1597" y="970"/>
                    <a:pt x="1597" y="970"/>
                  </a:cubicBezTo>
                  <a:cubicBezTo>
                    <a:pt x="1597" y="970"/>
                    <a:pt x="1597" y="970"/>
                    <a:pt x="1597" y="970"/>
                  </a:cubicBezTo>
                  <a:cubicBezTo>
                    <a:pt x="1598" y="970"/>
                    <a:pt x="1598" y="969"/>
                    <a:pt x="1599" y="969"/>
                  </a:cubicBezTo>
                  <a:cubicBezTo>
                    <a:pt x="1600" y="969"/>
                    <a:pt x="1600" y="968"/>
                    <a:pt x="1601" y="968"/>
                  </a:cubicBezTo>
                  <a:cubicBezTo>
                    <a:pt x="1602" y="967"/>
                    <a:pt x="1602" y="967"/>
                    <a:pt x="1603" y="967"/>
                  </a:cubicBezTo>
                  <a:cubicBezTo>
                    <a:pt x="1603" y="967"/>
                    <a:pt x="1603" y="967"/>
                    <a:pt x="1603" y="967"/>
                  </a:cubicBezTo>
                  <a:cubicBezTo>
                    <a:pt x="1604" y="966"/>
                    <a:pt x="1604" y="966"/>
                    <a:pt x="1604" y="966"/>
                  </a:cubicBezTo>
                  <a:cubicBezTo>
                    <a:pt x="1615" y="972"/>
                    <a:pt x="1619" y="960"/>
                    <a:pt x="1624" y="953"/>
                  </a:cubicBezTo>
                  <a:cubicBezTo>
                    <a:pt x="1610" y="946"/>
                    <a:pt x="1601" y="948"/>
                    <a:pt x="1603" y="964"/>
                  </a:cubicBezTo>
                  <a:cubicBezTo>
                    <a:pt x="1602" y="964"/>
                    <a:pt x="1602" y="964"/>
                    <a:pt x="1602" y="965"/>
                  </a:cubicBezTo>
                  <a:cubicBezTo>
                    <a:pt x="1601" y="965"/>
                    <a:pt x="1601" y="965"/>
                    <a:pt x="1600" y="966"/>
                  </a:cubicBezTo>
                  <a:cubicBezTo>
                    <a:pt x="1599" y="966"/>
                    <a:pt x="1599" y="967"/>
                    <a:pt x="1598" y="967"/>
                  </a:cubicBezTo>
                  <a:cubicBezTo>
                    <a:pt x="1597" y="968"/>
                    <a:pt x="1597" y="968"/>
                    <a:pt x="1596" y="968"/>
                  </a:cubicBezTo>
                  <a:cubicBezTo>
                    <a:pt x="1595" y="969"/>
                    <a:pt x="1595" y="969"/>
                    <a:pt x="1594" y="969"/>
                  </a:cubicBezTo>
                  <a:cubicBezTo>
                    <a:pt x="1593" y="969"/>
                    <a:pt x="1593" y="970"/>
                    <a:pt x="1592" y="970"/>
                  </a:cubicBezTo>
                  <a:cubicBezTo>
                    <a:pt x="1592" y="970"/>
                    <a:pt x="1592" y="970"/>
                    <a:pt x="1592" y="970"/>
                  </a:cubicBezTo>
                  <a:cubicBezTo>
                    <a:pt x="1591" y="970"/>
                    <a:pt x="1591" y="970"/>
                    <a:pt x="1591" y="970"/>
                  </a:cubicBezTo>
                  <a:cubicBezTo>
                    <a:pt x="1591" y="970"/>
                    <a:pt x="1591" y="970"/>
                    <a:pt x="1591" y="970"/>
                  </a:cubicBezTo>
                  <a:cubicBezTo>
                    <a:pt x="1590" y="970"/>
                    <a:pt x="1589" y="971"/>
                    <a:pt x="1588" y="971"/>
                  </a:cubicBezTo>
                  <a:cubicBezTo>
                    <a:pt x="1588" y="971"/>
                    <a:pt x="1587" y="971"/>
                    <a:pt x="1587" y="971"/>
                  </a:cubicBezTo>
                  <a:cubicBezTo>
                    <a:pt x="1586" y="971"/>
                    <a:pt x="1586" y="971"/>
                    <a:pt x="1585" y="972"/>
                  </a:cubicBezTo>
                  <a:cubicBezTo>
                    <a:pt x="1584" y="972"/>
                    <a:pt x="1583" y="972"/>
                    <a:pt x="1583" y="973"/>
                  </a:cubicBezTo>
                  <a:cubicBezTo>
                    <a:pt x="1582" y="973"/>
                    <a:pt x="1582" y="972"/>
                    <a:pt x="1582" y="972"/>
                  </a:cubicBezTo>
                  <a:cubicBezTo>
                    <a:pt x="1582" y="971"/>
                    <a:pt x="1582" y="971"/>
                    <a:pt x="1581" y="971"/>
                  </a:cubicBezTo>
                  <a:cubicBezTo>
                    <a:pt x="1581" y="970"/>
                    <a:pt x="1581" y="970"/>
                    <a:pt x="1581" y="969"/>
                  </a:cubicBezTo>
                  <a:cubicBezTo>
                    <a:pt x="1581" y="969"/>
                    <a:pt x="1580" y="968"/>
                    <a:pt x="1580" y="968"/>
                  </a:cubicBezTo>
                  <a:cubicBezTo>
                    <a:pt x="1580" y="967"/>
                    <a:pt x="1580" y="967"/>
                    <a:pt x="1580" y="967"/>
                  </a:cubicBezTo>
                  <a:cubicBezTo>
                    <a:pt x="1579" y="966"/>
                    <a:pt x="1579" y="966"/>
                    <a:pt x="1579" y="966"/>
                  </a:cubicBezTo>
                  <a:cubicBezTo>
                    <a:pt x="1579" y="965"/>
                    <a:pt x="1578" y="965"/>
                    <a:pt x="1578" y="964"/>
                  </a:cubicBezTo>
                  <a:cubicBezTo>
                    <a:pt x="1578" y="963"/>
                    <a:pt x="1578" y="963"/>
                    <a:pt x="1577" y="962"/>
                  </a:cubicBezTo>
                  <a:cubicBezTo>
                    <a:pt x="1577" y="962"/>
                    <a:pt x="1577" y="961"/>
                    <a:pt x="1577" y="961"/>
                  </a:cubicBezTo>
                  <a:cubicBezTo>
                    <a:pt x="1577" y="961"/>
                    <a:pt x="1577" y="960"/>
                    <a:pt x="1576" y="960"/>
                  </a:cubicBezTo>
                  <a:cubicBezTo>
                    <a:pt x="1576" y="959"/>
                    <a:pt x="1576" y="958"/>
                    <a:pt x="1576" y="957"/>
                  </a:cubicBezTo>
                  <a:cubicBezTo>
                    <a:pt x="1575" y="956"/>
                    <a:pt x="1575" y="954"/>
                    <a:pt x="1574" y="952"/>
                  </a:cubicBezTo>
                  <a:cubicBezTo>
                    <a:pt x="1575" y="953"/>
                    <a:pt x="1576" y="953"/>
                    <a:pt x="1577" y="953"/>
                  </a:cubicBezTo>
                  <a:cubicBezTo>
                    <a:pt x="1574" y="952"/>
                    <a:pt x="1574" y="952"/>
                    <a:pt x="1574" y="952"/>
                  </a:cubicBezTo>
                  <a:cubicBezTo>
                    <a:pt x="1574" y="952"/>
                    <a:pt x="1574" y="951"/>
                    <a:pt x="1574" y="951"/>
                  </a:cubicBezTo>
                  <a:cubicBezTo>
                    <a:pt x="1578" y="946"/>
                    <a:pt x="1583" y="940"/>
                    <a:pt x="1586" y="935"/>
                  </a:cubicBezTo>
                  <a:cubicBezTo>
                    <a:pt x="1589" y="927"/>
                    <a:pt x="1586" y="918"/>
                    <a:pt x="1588" y="910"/>
                  </a:cubicBezTo>
                  <a:cubicBezTo>
                    <a:pt x="1622" y="901"/>
                    <a:pt x="1649" y="885"/>
                    <a:pt x="1685" y="898"/>
                  </a:cubicBezTo>
                  <a:cubicBezTo>
                    <a:pt x="1713" y="907"/>
                    <a:pt x="1729" y="929"/>
                    <a:pt x="1729" y="929"/>
                  </a:cubicBezTo>
                  <a:cubicBezTo>
                    <a:pt x="1729" y="929"/>
                    <a:pt x="1716" y="950"/>
                    <a:pt x="1702" y="974"/>
                  </a:cubicBezTo>
                  <a:close/>
                  <a:moveTo>
                    <a:pt x="1754" y="982"/>
                  </a:moveTo>
                  <a:cubicBezTo>
                    <a:pt x="1735" y="994"/>
                    <a:pt x="1735" y="994"/>
                    <a:pt x="1735" y="994"/>
                  </a:cubicBezTo>
                  <a:cubicBezTo>
                    <a:pt x="1740" y="990"/>
                    <a:pt x="1756" y="972"/>
                    <a:pt x="1763" y="959"/>
                  </a:cubicBezTo>
                  <a:cubicBezTo>
                    <a:pt x="1778" y="961"/>
                    <a:pt x="1789" y="967"/>
                    <a:pt x="1803" y="974"/>
                  </a:cubicBezTo>
                  <a:cubicBezTo>
                    <a:pt x="1784" y="972"/>
                    <a:pt x="1768" y="971"/>
                    <a:pt x="1754" y="982"/>
                  </a:cubicBezTo>
                  <a:close/>
                  <a:moveTo>
                    <a:pt x="1889" y="979"/>
                  </a:moveTo>
                  <a:cubicBezTo>
                    <a:pt x="1893" y="978"/>
                    <a:pt x="1897" y="978"/>
                    <a:pt x="1902" y="977"/>
                  </a:cubicBezTo>
                  <a:cubicBezTo>
                    <a:pt x="1909" y="976"/>
                    <a:pt x="1917" y="975"/>
                    <a:pt x="1925" y="974"/>
                  </a:cubicBezTo>
                  <a:cubicBezTo>
                    <a:pt x="1929" y="973"/>
                    <a:pt x="1933" y="972"/>
                    <a:pt x="1937" y="970"/>
                  </a:cubicBezTo>
                  <a:cubicBezTo>
                    <a:pt x="1938" y="970"/>
                    <a:pt x="1939" y="969"/>
                    <a:pt x="1940" y="969"/>
                  </a:cubicBezTo>
                  <a:cubicBezTo>
                    <a:pt x="1941" y="968"/>
                    <a:pt x="1941" y="968"/>
                    <a:pt x="1941" y="968"/>
                  </a:cubicBezTo>
                  <a:cubicBezTo>
                    <a:pt x="1943" y="968"/>
                    <a:pt x="1943" y="968"/>
                    <a:pt x="1943" y="968"/>
                  </a:cubicBezTo>
                  <a:cubicBezTo>
                    <a:pt x="1944" y="967"/>
                    <a:pt x="1944" y="967"/>
                    <a:pt x="1944" y="967"/>
                  </a:cubicBezTo>
                  <a:cubicBezTo>
                    <a:pt x="1944" y="967"/>
                    <a:pt x="1944" y="967"/>
                    <a:pt x="1944" y="967"/>
                  </a:cubicBezTo>
                  <a:cubicBezTo>
                    <a:pt x="1944" y="967"/>
                    <a:pt x="1944" y="968"/>
                    <a:pt x="1945" y="968"/>
                  </a:cubicBezTo>
                  <a:cubicBezTo>
                    <a:pt x="1945" y="968"/>
                    <a:pt x="1945" y="968"/>
                    <a:pt x="1946" y="968"/>
                  </a:cubicBezTo>
                  <a:cubicBezTo>
                    <a:pt x="1946" y="968"/>
                    <a:pt x="1947" y="968"/>
                    <a:pt x="1947" y="968"/>
                  </a:cubicBezTo>
                  <a:cubicBezTo>
                    <a:pt x="1947" y="968"/>
                    <a:pt x="1948" y="969"/>
                    <a:pt x="1948" y="969"/>
                  </a:cubicBezTo>
                  <a:cubicBezTo>
                    <a:pt x="1949" y="969"/>
                    <a:pt x="1950" y="969"/>
                    <a:pt x="1950" y="969"/>
                  </a:cubicBezTo>
                  <a:cubicBezTo>
                    <a:pt x="1950" y="970"/>
                    <a:pt x="1951" y="970"/>
                    <a:pt x="1951" y="970"/>
                  </a:cubicBezTo>
                  <a:cubicBezTo>
                    <a:pt x="1951" y="970"/>
                    <a:pt x="1952" y="970"/>
                    <a:pt x="1952" y="970"/>
                  </a:cubicBezTo>
                  <a:cubicBezTo>
                    <a:pt x="1954" y="971"/>
                    <a:pt x="1957" y="973"/>
                    <a:pt x="1960" y="975"/>
                  </a:cubicBezTo>
                  <a:cubicBezTo>
                    <a:pt x="1961" y="976"/>
                    <a:pt x="1963" y="977"/>
                    <a:pt x="1964" y="978"/>
                  </a:cubicBezTo>
                  <a:cubicBezTo>
                    <a:pt x="1966" y="979"/>
                    <a:pt x="1967" y="980"/>
                    <a:pt x="1969" y="981"/>
                  </a:cubicBezTo>
                  <a:cubicBezTo>
                    <a:pt x="1969" y="982"/>
                    <a:pt x="1969" y="982"/>
                    <a:pt x="1970" y="982"/>
                  </a:cubicBezTo>
                  <a:cubicBezTo>
                    <a:pt x="1970" y="982"/>
                    <a:pt x="1970" y="982"/>
                    <a:pt x="1970" y="982"/>
                  </a:cubicBezTo>
                  <a:cubicBezTo>
                    <a:pt x="1970" y="982"/>
                    <a:pt x="1969" y="983"/>
                    <a:pt x="1969" y="983"/>
                  </a:cubicBezTo>
                  <a:cubicBezTo>
                    <a:pt x="1969" y="984"/>
                    <a:pt x="1969" y="984"/>
                    <a:pt x="1969" y="984"/>
                  </a:cubicBezTo>
                  <a:cubicBezTo>
                    <a:pt x="1969" y="984"/>
                    <a:pt x="1969" y="984"/>
                    <a:pt x="1969" y="985"/>
                  </a:cubicBezTo>
                  <a:cubicBezTo>
                    <a:pt x="1969" y="985"/>
                    <a:pt x="1969" y="985"/>
                    <a:pt x="1969" y="985"/>
                  </a:cubicBezTo>
                  <a:cubicBezTo>
                    <a:pt x="1969" y="986"/>
                    <a:pt x="1969" y="986"/>
                    <a:pt x="1970" y="987"/>
                  </a:cubicBezTo>
                  <a:cubicBezTo>
                    <a:pt x="1970" y="988"/>
                    <a:pt x="1970" y="989"/>
                    <a:pt x="1970" y="989"/>
                  </a:cubicBezTo>
                  <a:cubicBezTo>
                    <a:pt x="1970" y="990"/>
                    <a:pt x="1970" y="991"/>
                    <a:pt x="1970" y="992"/>
                  </a:cubicBezTo>
                  <a:cubicBezTo>
                    <a:pt x="1970" y="992"/>
                    <a:pt x="1969" y="993"/>
                    <a:pt x="1969" y="994"/>
                  </a:cubicBezTo>
                  <a:cubicBezTo>
                    <a:pt x="1969" y="995"/>
                    <a:pt x="1969" y="996"/>
                    <a:pt x="1969" y="997"/>
                  </a:cubicBezTo>
                  <a:cubicBezTo>
                    <a:pt x="1969" y="997"/>
                    <a:pt x="1969" y="997"/>
                    <a:pt x="1969" y="997"/>
                  </a:cubicBezTo>
                  <a:cubicBezTo>
                    <a:pt x="1967" y="998"/>
                    <a:pt x="1966" y="999"/>
                    <a:pt x="1965" y="999"/>
                  </a:cubicBezTo>
                  <a:cubicBezTo>
                    <a:pt x="1939" y="996"/>
                    <a:pt x="1914" y="988"/>
                    <a:pt x="1889" y="979"/>
                  </a:cubicBezTo>
                  <a:close/>
                  <a:moveTo>
                    <a:pt x="1974" y="1001"/>
                  </a:moveTo>
                  <a:cubicBezTo>
                    <a:pt x="1974" y="999"/>
                    <a:pt x="1973" y="998"/>
                    <a:pt x="1971" y="997"/>
                  </a:cubicBezTo>
                  <a:cubicBezTo>
                    <a:pt x="1971" y="996"/>
                    <a:pt x="1971" y="996"/>
                    <a:pt x="1971" y="996"/>
                  </a:cubicBezTo>
                  <a:cubicBezTo>
                    <a:pt x="1971" y="996"/>
                    <a:pt x="1971" y="996"/>
                    <a:pt x="1971" y="996"/>
                  </a:cubicBezTo>
                  <a:cubicBezTo>
                    <a:pt x="1971" y="996"/>
                    <a:pt x="1971" y="995"/>
                    <a:pt x="1971" y="994"/>
                  </a:cubicBezTo>
                  <a:cubicBezTo>
                    <a:pt x="1972" y="993"/>
                    <a:pt x="1972" y="993"/>
                    <a:pt x="1972" y="992"/>
                  </a:cubicBezTo>
                  <a:cubicBezTo>
                    <a:pt x="1972" y="991"/>
                    <a:pt x="1972" y="990"/>
                    <a:pt x="1972" y="989"/>
                  </a:cubicBezTo>
                  <a:cubicBezTo>
                    <a:pt x="1972" y="988"/>
                    <a:pt x="1972" y="988"/>
                    <a:pt x="1972" y="987"/>
                  </a:cubicBezTo>
                  <a:cubicBezTo>
                    <a:pt x="1972" y="986"/>
                    <a:pt x="1972" y="985"/>
                    <a:pt x="1971" y="985"/>
                  </a:cubicBezTo>
                  <a:cubicBezTo>
                    <a:pt x="1971" y="985"/>
                    <a:pt x="1971" y="985"/>
                    <a:pt x="1971" y="984"/>
                  </a:cubicBezTo>
                  <a:cubicBezTo>
                    <a:pt x="1971" y="984"/>
                    <a:pt x="1971" y="984"/>
                    <a:pt x="1971" y="984"/>
                  </a:cubicBezTo>
                  <a:cubicBezTo>
                    <a:pt x="1971" y="984"/>
                    <a:pt x="1971" y="983"/>
                    <a:pt x="1971" y="983"/>
                  </a:cubicBezTo>
                  <a:cubicBezTo>
                    <a:pt x="1971" y="983"/>
                    <a:pt x="1971" y="983"/>
                    <a:pt x="1971" y="983"/>
                  </a:cubicBezTo>
                  <a:cubicBezTo>
                    <a:pt x="1976" y="987"/>
                    <a:pt x="1982" y="991"/>
                    <a:pt x="1986" y="994"/>
                  </a:cubicBezTo>
                  <a:cubicBezTo>
                    <a:pt x="1986" y="994"/>
                    <a:pt x="1986" y="994"/>
                    <a:pt x="1987" y="994"/>
                  </a:cubicBezTo>
                  <a:cubicBezTo>
                    <a:pt x="1987" y="995"/>
                    <a:pt x="1987" y="995"/>
                    <a:pt x="1987" y="995"/>
                  </a:cubicBezTo>
                  <a:cubicBezTo>
                    <a:pt x="1988" y="995"/>
                    <a:pt x="1988" y="996"/>
                    <a:pt x="1989" y="996"/>
                  </a:cubicBezTo>
                  <a:cubicBezTo>
                    <a:pt x="1990" y="996"/>
                    <a:pt x="1991" y="997"/>
                    <a:pt x="1992" y="997"/>
                  </a:cubicBezTo>
                  <a:cubicBezTo>
                    <a:pt x="1993" y="998"/>
                    <a:pt x="1994" y="998"/>
                    <a:pt x="1994" y="998"/>
                  </a:cubicBezTo>
                  <a:cubicBezTo>
                    <a:pt x="1994" y="998"/>
                    <a:pt x="1993" y="998"/>
                    <a:pt x="1992" y="996"/>
                  </a:cubicBezTo>
                  <a:cubicBezTo>
                    <a:pt x="1992" y="996"/>
                    <a:pt x="1991" y="995"/>
                    <a:pt x="1990" y="994"/>
                  </a:cubicBezTo>
                  <a:cubicBezTo>
                    <a:pt x="1990" y="994"/>
                    <a:pt x="1989" y="993"/>
                    <a:pt x="1989" y="993"/>
                  </a:cubicBezTo>
                  <a:cubicBezTo>
                    <a:pt x="1989" y="993"/>
                    <a:pt x="1988" y="993"/>
                    <a:pt x="1988" y="992"/>
                  </a:cubicBezTo>
                  <a:cubicBezTo>
                    <a:pt x="1988" y="992"/>
                    <a:pt x="1987" y="992"/>
                    <a:pt x="1987" y="992"/>
                  </a:cubicBezTo>
                  <a:cubicBezTo>
                    <a:pt x="1986" y="991"/>
                    <a:pt x="1984" y="990"/>
                    <a:pt x="1982" y="988"/>
                  </a:cubicBezTo>
                  <a:cubicBezTo>
                    <a:pt x="1983" y="988"/>
                    <a:pt x="1983" y="988"/>
                    <a:pt x="1983" y="988"/>
                  </a:cubicBezTo>
                  <a:cubicBezTo>
                    <a:pt x="1984" y="989"/>
                    <a:pt x="1984" y="989"/>
                    <a:pt x="1984" y="989"/>
                  </a:cubicBezTo>
                  <a:cubicBezTo>
                    <a:pt x="1984" y="989"/>
                    <a:pt x="1984" y="989"/>
                    <a:pt x="1985" y="989"/>
                  </a:cubicBezTo>
                  <a:cubicBezTo>
                    <a:pt x="1985" y="989"/>
                    <a:pt x="1985" y="989"/>
                    <a:pt x="1986" y="989"/>
                  </a:cubicBezTo>
                  <a:cubicBezTo>
                    <a:pt x="1987" y="989"/>
                    <a:pt x="1988" y="989"/>
                    <a:pt x="1988" y="990"/>
                  </a:cubicBezTo>
                  <a:cubicBezTo>
                    <a:pt x="1989" y="990"/>
                    <a:pt x="1990" y="990"/>
                    <a:pt x="1991" y="991"/>
                  </a:cubicBezTo>
                  <a:cubicBezTo>
                    <a:pt x="1992" y="991"/>
                    <a:pt x="1993" y="992"/>
                    <a:pt x="1993" y="992"/>
                  </a:cubicBezTo>
                  <a:cubicBezTo>
                    <a:pt x="1994" y="992"/>
                    <a:pt x="1995" y="993"/>
                    <a:pt x="1995" y="993"/>
                  </a:cubicBezTo>
                  <a:cubicBezTo>
                    <a:pt x="1995" y="996"/>
                    <a:pt x="1995" y="999"/>
                    <a:pt x="1996" y="1002"/>
                  </a:cubicBezTo>
                  <a:cubicBezTo>
                    <a:pt x="1989" y="1002"/>
                    <a:pt x="1982" y="1001"/>
                    <a:pt x="1974" y="1001"/>
                  </a:cubicBezTo>
                  <a:close/>
                  <a:moveTo>
                    <a:pt x="2238" y="1022"/>
                  </a:moveTo>
                  <a:cubicBezTo>
                    <a:pt x="2239" y="1025"/>
                    <a:pt x="2240" y="1027"/>
                    <a:pt x="2242" y="1030"/>
                  </a:cubicBezTo>
                  <a:cubicBezTo>
                    <a:pt x="2242" y="1030"/>
                    <a:pt x="2242" y="1030"/>
                    <a:pt x="2242" y="1030"/>
                  </a:cubicBezTo>
                  <a:cubicBezTo>
                    <a:pt x="2242" y="1031"/>
                    <a:pt x="2241" y="1032"/>
                    <a:pt x="2241" y="1033"/>
                  </a:cubicBezTo>
                  <a:cubicBezTo>
                    <a:pt x="2240" y="1034"/>
                    <a:pt x="2239" y="1036"/>
                    <a:pt x="2238" y="1037"/>
                  </a:cubicBezTo>
                  <a:cubicBezTo>
                    <a:pt x="2237" y="1038"/>
                    <a:pt x="2237" y="1039"/>
                    <a:pt x="2236" y="1040"/>
                  </a:cubicBezTo>
                  <a:cubicBezTo>
                    <a:pt x="2235" y="1041"/>
                    <a:pt x="2234" y="1042"/>
                    <a:pt x="2233" y="1043"/>
                  </a:cubicBezTo>
                  <a:cubicBezTo>
                    <a:pt x="2233" y="1044"/>
                    <a:pt x="2232" y="1044"/>
                    <a:pt x="2232" y="1044"/>
                  </a:cubicBezTo>
                  <a:cubicBezTo>
                    <a:pt x="2231" y="1045"/>
                    <a:pt x="2231" y="1045"/>
                    <a:pt x="2230" y="1046"/>
                  </a:cubicBezTo>
                  <a:cubicBezTo>
                    <a:pt x="2230" y="1046"/>
                    <a:pt x="2229" y="1047"/>
                    <a:pt x="2229" y="1047"/>
                  </a:cubicBezTo>
                  <a:cubicBezTo>
                    <a:pt x="2229" y="1047"/>
                    <a:pt x="2228" y="1048"/>
                    <a:pt x="2228" y="1048"/>
                  </a:cubicBezTo>
                  <a:cubicBezTo>
                    <a:pt x="2228" y="1048"/>
                    <a:pt x="2228" y="1048"/>
                    <a:pt x="2228" y="1048"/>
                  </a:cubicBezTo>
                  <a:cubicBezTo>
                    <a:pt x="2227" y="1049"/>
                    <a:pt x="2226" y="1049"/>
                    <a:pt x="2226" y="1049"/>
                  </a:cubicBezTo>
                  <a:cubicBezTo>
                    <a:pt x="2228" y="1043"/>
                    <a:pt x="2232" y="1033"/>
                    <a:pt x="2238" y="1022"/>
                  </a:cubicBezTo>
                  <a:close/>
                  <a:moveTo>
                    <a:pt x="2225" y="1118"/>
                  </a:moveTo>
                  <a:cubicBezTo>
                    <a:pt x="2227" y="1119"/>
                    <a:pt x="2228" y="1120"/>
                    <a:pt x="2230" y="1121"/>
                  </a:cubicBezTo>
                  <a:cubicBezTo>
                    <a:pt x="2230" y="1122"/>
                    <a:pt x="2231" y="1123"/>
                    <a:pt x="2232" y="1123"/>
                  </a:cubicBezTo>
                  <a:cubicBezTo>
                    <a:pt x="2232" y="1124"/>
                    <a:pt x="2233" y="1125"/>
                    <a:pt x="2233" y="1126"/>
                  </a:cubicBezTo>
                  <a:cubicBezTo>
                    <a:pt x="2236" y="1129"/>
                    <a:pt x="2238" y="1132"/>
                    <a:pt x="2240" y="1135"/>
                  </a:cubicBezTo>
                  <a:cubicBezTo>
                    <a:pt x="2242" y="1138"/>
                    <a:pt x="2244" y="1140"/>
                    <a:pt x="2246" y="1143"/>
                  </a:cubicBezTo>
                  <a:cubicBezTo>
                    <a:pt x="2246" y="1143"/>
                    <a:pt x="2246" y="1143"/>
                    <a:pt x="2245" y="1144"/>
                  </a:cubicBezTo>
                  <a:cubicBezTo>
                    <a:pt x="2245" y="1144"/>
                    <a:pt x="2245" y="1145"/>
                    <a:pt x="2245" y="1145"/>
                  </a:cubicBezTo>
                  <a:cubicBezTo>
                    <a:pt x="2244" y="1146"/>
                    <a:pt x="2244" y="1147"/>
                    <a:pt x="2244" y="1147"/>
                  </a:cubicBezTo>
                  <a:cubicBezTo>
                    <a:pt x="2243" y="1148"/>
                    <a:pt x="2243" y="1148"/>
                    <a:pt x="2243" y="1148"/>
                  </a:cubicBezTo>
                  <a:cubicBezTo>
                    <a:pt x="2243" y="1149"/>
                    <a:pt x="2243" y="1149"/>
                    <a:pt x="2243" y="1149"/>
                  </a:cubicBezTo>
                  <a:cubicBezTo>
                    <a:pt x="2242" y="1151"/>
                    <a:pt x="2242" y="1152"/>
                    <a:pt x="2241" y="1154"/>
                  </a:cubicBezTo>
                  <a:cubicBezTo>
                    <a:pt x="2240" y="1156"/>
                    <a:pt x="2239" y="1157"/>
                    <a:pt x="2238" y="1159"/>
                  </a:cubicBezTo>
                  <a:cubicBezTo>
                    <a:pt x="2238" y="1161"/>
                    <a:pt x="2237" y="1162"/>
                    <a:pt x="2236" y="1164"/>
                  </a:cubicBezTo>
                  <a:cubicBezTo>
                    <a:pt x="2237" y="1147"/>
                    <a:pt x="2230" y="1131"/>
                    <a:pt x="2223" y="1116"/>
                  </a:cubicBezTo>
                  <a:cubicBezTo>
                    <a:pt x="2224" y="1117"/>
                    <a:pt x="2225" y="1117"/>
                    <a:pt x="2225" y="1118"/>
                  </a:cubicBezTo>
                  <a:close/>
                  <a:moveTo>
                    <a:pt x="2257" y="1069"/>
                  </a:moveTo>
                  <a:cubicBezTo>
                    <a:pt x="2256" y="1069"/>
                    <a:pt x="2255" y="1070"/>
                    <a:pt x="2255" y="1070"/>
                  </a:cubicBezTo>
                  <a:cubicBezTo>
                    <a:pt x="2254" y="1071"/>
                    <a:pt x="2253" y="1071"/>
                    <a:pt x="2252" y="1072"/>
                  </a:cubicBezTo>
                  <a:cubicBezTo>
                    <a:pt x="2252" y="1072"/>
                    <a:pt x="2251" y="1073"/>
                    <a:pt x="2250" y="1073"/>
                  </a:cubicBezTo>
                  <a:cubicBezTo>
                    <a:pt x="2249" y="1074"/>
                    <a:pt x="2249" y="1074"/>
                    <a:pt x="2249" y="1074"/>
                  </a:cubicBezTo>
                  <a:cubicBezTo>
                    <a:pt x="2249" y="1074"/>
                    <a:pt x="2248" y="1075"/>
                    <a:pt x="2248" y="1075"/>
                  </a:cubicBezTo>
                  <a:cubicBezTo>
                    <a:pt x="2245" y="1077"/>
                    <a:pt x="2242" y="1080"/>
                    <a:pt x="2240" y="1083"/>
                  </a:cubicBezTo>
                  <a:cubicBezTo>
                    <a:pt x="2240" y="1084"/>
                    <a:pt x="2239" y="1084"/>
                    <a:pt x="2238" y="1085"/>
                  </a:cubicBezTo>
                  <a:cubicBezTo>
                    <a:pt x="2238" y="1086"/>
                    <a:pt x="2237" y="1087"/>
                    <a:pt x="2237" y="1087"/>
                  </a:cubicBezTo>
                  <a:cubicBezTo>
                    <a:pt x="2236" y="1088"/>
                    <a:pt x="2236" y="1089"/>
                    <a:pt x="2235" y="1090"/>
                  </a:cubicBezTo>
                  <a:cubicBezTo>
                    <a:pt x="2235" y="1090"/>
                    <a:pt x="2234" y="1091"/>
                    <a:pt x="2234" y="1092"/>
                  </a:cubicBezTo>
                  <a:cubicBezTo>
                    <a:pt x="2233" y="1093"/>
                    <a:pt x="2232" y="1095"/>
                    <a:pt x="2231" y="1096"/>
                  </a:cubicBezTo>
                  <a:cubicBezTo>
                    <a:pt x="2231" y="1096"/>
                    <a:pt x="2231" y="1096"/>
                    <a:pt x="2230" y="1097"/>
                  </a:cubicBezTo>
                  <a:cubicBezTo>
                    <a:pt x="2230" y="1097"/>
                    <a:pt x="2230" y="1097"/>
                    <a:pt x="2230" y="1097"/>
                  </a:cubicBezTo>
                  <a:cubicBezTo>
                    <a:pt x="2230" y="1097"/>
                    <a:pt x="2230" y="1097"/>
                    <a:pt x="2230" y="1097"/>
                  </a:cubicBezTo>
                  <a:cubicBezTo>
                    <a:pt x="2229" y="1098"/>
                    <a:pt x="2229" y="1098"/>
                    <a:pt x="2229" y="1098"/>
                  </a:cubicBezTo>
                  <a:cubicBezTo>
                    <a:pt x="2229" y="1098"/>
                    <a:pt x="2228" y="1098"/>
                    <a:pt x="2228" y="1099"/>
                  </a:cubicBezTo>
                  <a:cubicBezTo>
                    <a:pt x="2226" y="1100"/>
                    <a:pt x="2223" y="1101"/>
                    <a:pt x="2221" y="1101"/>
                  </a:cubicBezTo>
                  <a:cubicBezTo>
                    <a:pt x="2220" y="1101"/>
                    <a:pt x="2219" y="1101"/>
                    <a:pt x="2218" y="1101"/>
                  </a:cubicBezTo>
                  <a:cubicBezTo>
                    <a:pt x="2214" y="1091"/>
                    <a:pt x="2212" y="1082"/>
                    <a:pt x="2217" y="1074"/>
                  </a:cubicBezTo>
                  <a:cubicBezTo>
                    <a:pt x="2232" y="1067"/>
                    <a:pt x="2247" y="1065"/>
                    <a:pt x="2264" y="1065"/>
                  </a:cubicBezTo>
                  <a:cubicBezTo>
                    <a:pt x="2261" y="1066"/>
                    <a:pt x="2259" y="1067"/>
                    <a:pt x="2257" y="1069"/>
                  </a:cubicBezTo>
                  <a:close/>
                  <a:moveTo>
                    <a:pt x="2268" y="1034"/>
                  </a:moveTo>
                  <a:cubicBezTo>
                    <a:pt x="2268" y="1034"/>
                    <a:pt x="2269" y="1034"/>
                    <a:pt x="2270" y="1035"/>
                  </a:cubicBezTo>
                  <a:cubicBezTo>
                    <a:pt x="2270" y="1035"/>
                    <a:pt x="2270" y="1035"/>
                    <a:pt x="2271" y="1035"/>
                  </a:cubicBezTo>
                  <a:cubicBezTo>
                    <a:pt x="2271" y="1035"/>
                    <a:pt x="2272" y="1035"/>
                    <a:pt x="2272" y="1035"/>
                  </a:cubicBezTo>
                  <a:cubicBezTo>
                    <a:pt x="2274" y="1036"/>
                    <a:pt x="2276" y="1037"/>
                    <a:pt x="2278" y="1038"/>
                  </a:cubicBezTo>
                  <a:cubicBezTo>
                    <a:pt x="2278" y="1038"/>
                    <a:pt x="2278" y="1038"/>
                    <a:pt x="2278" y="1038"/>
                  </a:cubicBezTo>
                  <a:cubicBezTo>
                    <a:pt x="2279" y="1041"/>
                    <a:pt x="2280" y="1045"/>
                    <a:pt x="2282" y="1049"/>
                  </a:cubicBezTo>
                  <a:cubicBezTo>
                    <a:pt x="2282" y="1049"/>
                    <a:pt x="2282" y="1049"/>
                    <a:pt x="2282" y="1050"/>
                  </a:cubicBezTo>
                  <a:cubicBezTo>
                    <a:pt x="2281" y="1051"/>
                    <a:pt x="2281" y="1051"/>
                    <a:pt x="2280" y="1052"/>
                  </a:cubicBezTo>
                  <a:cubicBezTo>
                    <a:pt x="2280" y="1053"/>
                    <a:pt x="2279" y="1054"/>
                    <a:pt x="2279" y="1055"/>
                  </a:cubicBezTo>
                  <a:cubicBezTo>
                    <a:pt x="2278" y="1056"/>
                    <a:pt x="2277" y="1057"/>
                    <a:pt x="2277" y="1057"/>
                  </a:cubicBezTo>
                  <a:cubicBezTo>
                    <a:pt x="2277" y="1058"/>
                    <a:pt x="2276" y="1058"/>
                    <a:pt x="2276" y="1058"/>
                  </a:cubicBezTo>
                  <a:cubicBezTo>
                    <a:pt x="2249" y="1053"/>
                    <a:pt x="2224" y="1054"/>
                    <a:pt x="2224" y="1054"/>
                  </a:cubicBezTo>
                  <a:cubicBezTo>
                    <a:pt x="2224" y="1054"/>
                    <a:pt x="2224" y="1054"/>
                    <a:pt x="2224" y="1053"/>
                  </a:cubicBezTo>
                  <a:cubicBezTo>
                    <a:pt x="2231" y="1051"/>
                    <a:pt x="2238" y="1048"/>
                    <a:pt x="2245" y="1044"/>
                  </a:cubicBezTo>
                  <a:cubicBezTo>
                    <a:pt x="2252" y="1041"/>
                    <a:pt x="2259" y="1037"/>
                    <a:pt x="2267" y="1034"/>
                  </a:cubicBezTo>
                  <a:cubicBezTo>
                    <a:pt x="2267" y="1034"/>
                    <a:pt x="2267" y="1034"/>
                    <a:pt x="2268" y="1034"/>
                  </a:cubicBez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Rectangle 2">
            <a:extLst>
              <a:ext uri="{FF2B5EF4-FFF2-40B4-BE49-F238E27FC236}">
                <a16:creationId xmlns="" xmlns:a16="http://schemas.microsoft.com/office/drawing/2014/main" id="{B9C17875-6146-4B1D-A7B2-ADE9C1D4A29C}"/>
              </a:ext>
            </a:extLst>
          </p:cNvPr>
          <p:cNvSpPr/>
          <p:nvPr/>
        </p:nvSpPr>
        <p:spPr>
          <a:xfrm>
            <a:off x="307010" y="285399"/>
            <a:ext cx="2500686" cy="923330"/>
          </a:xfrm>
          <a:prstGeom prst="rect">
            <a:avLst/>
          </a:prstGeom>
          <a:noFill/>
          <a:effectLst>
            <a:outerShdw blurRad="50800" dist="38100" algn="l" rotWithShape="0">
              <a:schemeClr val="accent4">
                <a:lumMod val="50000"/>
                <a:alpha val="40000"/>
              </a:schemeClr>
            </a:outerShdw>
            <a:reflection blurRad="6350" stA="52000" endA="300" endPos="35000" dir="5400000" sy="-100000" algn="bl" rotWithShape="0"/>
          </a:effectLst>
        </p:spPr>
        <p:txBody>
          <a:bodyPr wrap="none" lIns="91440" tIns="45720" rIns="91440" bIns="45720">
            <a:spAutoFit/>
          </a:bodyPr>
          <a:lstStyle/>
          <a:p>
            <a:pPr algn="ctr"/>
            <a:r>
              <a:rPr lang="id-ID" sz="5400" b="1" cap="none" spc="0" dirty="0">
                <a:ln w="12700">
                  <a:solidFill>
                    <a:schemeClr val="accent1"/>
                  </a:solidFill>
                  <a:prstDash val="solid"/>
                </a:ln>
                <a:effectLst>
                  <a:outerShdw dist="38100" dir="2640000" algn="bl" rotWithShape="0">
                    <a:schemeClr val="accent1"/>
                  </a:outerShdw>
                </a:effectLst>
              </a:rPr>
              <a:t>PROPER</a:t>
            </a:r>
            <a:endParaRPr lang="en-US" sz="5400" b="1" cap="none" spc="0" dirty="0">
              <a:ln w="12700">
                <a:solidFill>
                  <a:schemeClr val="accent1"/>
                </a:solidFill>
                <a:prstDash val="solid"/>
              </a:ln>
              <a:effectLst>
                <a:outerShdw dist="38100" dir="2640000" algn="bl" rotWithShape="0">
                  <a:schemeClr val="accent1"/>
                </a:outerShdw>
              </a:effectLst>
            </a:endParaRPr>
          </a:p>
        </p:txBody>
      </p:sp>
      <p:sp>
        <p:nvSpPr>
          <p:cNvPr id="4" name="Rectangle 3">
            <a:extLst>
              <a:ext uri="{FF2B5EF4-FFF2-40B4-BE49-F238E27FC236}">
                <a16:creationId xmlns="" xmlns:a16="http://schemas.microsoft.com/office/drawing/2014/main" id="{85978163-513F-4331-9779-C7C22116938F}"/>
              </a:ext>
            </a:extLst>
          </p:cNvPr>
          <p:cNvSpPr/>
          <p:nvPr/>
        </p:nvSpPr>
        <p:spPr>
          <a:xfrm>
            <a:off x="3704274" y="4569726"/>
            <a:ext cx="2052023" cy="882742"/>
          </a:xfrm>
          <a:prstGeom prst="rect">
            <a:avLst/>
          </a:prstGeom>
        </p:spPr>
        <p:txBody>
          <a:bodyPr wrap="square">
            <a:spAutoFit/>
          </a:bodyPr>
          <a:lstStyle/>
          <a:p>
            <a:pPr>
              <a:lnSpc>
                <a:spcPct val="107000"/>
              </a:lnSpc>
              <a:spcAft>
                <a:spcPts val="800"/>
              </a:spcAft>
            </a:pPr>
            <a:r>
              <a:rPr lang="en-US" sz="1600" dirty="0" err="1">
                <a:ea typeface="Calibri" panose="020F0502020204030204" pitchFamily="34" charset="0"/>
                <a:cs typeface="Times New Roman" panose="02020603050405020304" pitchFamily="18" charset="0"/>
              </a:rPr>
              <a:t>Mensinergikan</a:t>
            </a:r>
            <a:r>
              <a:rPr lang="en-US" sz="1600" dirty="0">
                <a:ea typeface="Calibri" panose="020F0502020204030204" pitchFamily="34" charset="0"/>
                <a:cs typeface="Times New Roman" panose="02020603050405020304" pitchFamily="18" charset="0"/>
              </a:rPr>
              <a:t> </a:t>
            </a:r>
            <a:r>
              <a:rPr lang="en-US" sz="1600" i="1" dirty="0">
                <a:ea typeface="Calibri" panose="020F0502020204030204" pitchFamily="34" charset="0"/>
                <a:cs typeface="Times New Roman" panose="02020603050405020304" pitchFamily="18" charset="0"/>
              </a:rPr>
              <a:t>Triple Bottom Line</a:t>
            </a:r>
            <a:r>
              <a:rPr lang="en-US" sz="1600" dirty="0">
                <a:ea typeface="Calibri" panose="020F0502020204030204" pitchFamily="34" charset="0"/>
                <a:cs typeface="Times New Roman" panose="02020603050405020304" pitchFamily="18" charset="0"/>
              </a:rPr>
              <a:t>: </a:t>
            </a:r>
            <a:r>
              <a:rPr lang="en-US" sz="1600" i="1" dirty="0">
                <a:ea typeface="Calibri" panose="020F0502020204030204" pitchFamily="34" charset="0"/>
                <a:cs typeface="Times New Roman" panose="02020603050405020304" pitchFamily="18" charset="0"/>
              </a:rPr>
              <a:t>Profit, People, Planet</a:t>
            </a:r>
            <a:r>
              <a:rPr lang="en-US" sz="1600" dirty="0">
                <a:ea typeface="Calibri" panose="020F0502020204030204" pitchFamily="34" charset="0"/>
                <a:cs typeface="Times New Roman" panose="02020603050405020304" pitchFamily="18" charset="0"/>
              </a:rPr>
              <a:t>.</a:t>
            </a:r>
          </a:p>
        </p:txBody>
      </p:sp>
      <p:sp>
        <p:nvSpPr>
          <p:cNvPr id="5" name="Rectangle 4">
            <a:extLst>
              <a:ext uri="{FF2B5EF4-FFF2-40B4-BE49-F238E27FC236}">
                <a16:creationId xmlns="" xmlns:a16="http://schemas.microsoft.com/office/drawing/2014/main" id="{95C14FAD-E384-4B19-8B98-1BCB58AF2957}"/>
              </a:ext>
            </a:extLst>
          </p:cNvPr>
          <p:cNvSpPr/>
          <p:nvPr/>
        </p:nvSpPr>
        <p:spPr>
          <a:xfrm>
            <a:off x="7734047" y="5452116"/>
            <a:ext cx="2365410" cy="1052596"/>
          </a:xfrm>
          <a:prstGeom prst="rect">
            <a:avLst/>
          </a:prstGeom>
        </p:spPr>
        <p:txBody>
          <a:bodyPr wrap="square">
            <a:spAutoFit/>
          </a:bodyPr>
          <a:lstStyle/>
          <a:p>
            <a:pPr algn="r">
              <a:lnSpc>
                <a:spcPct val="130000"/>
              </a:lnSpc>
            </a:pPr>
            <a:r>
              <a:rPr lang="en-US" sz="1600" dirty="0" err="1"/>
              <a:t>Mengelola</a:t>
            </a:r>
            <a:r>
              <a:rPr lang="en-US" sz="1600" dirty="0"/>
              <a:t> </a:t>
            </a:r>
            <a:r>
              <a:rPr lang="en-US" sz="1600" dirty="0" err="1"/>
              <a:t>Lingkungan</a:t>
            </a:r>
            <a:r>
              <a:rPr lang="en-US" sz="1600" dirty="0"/>
              <a:t> Dan </a:t>
            </a:r>
            <a:r>
              <a:rPr lang="en-US" sz="1600" dirty="0" err="1"/>
              <a:t>Sosial</a:t>
            </a:r>
            <a:r>
              <a:rPr lang="en-US" sz="1600" dirty="0"/>
              <a:t>: </a:t>
            </a:r>
            <a:r>
              <a:rPr lang="en-US" sz="1600" dirty="0" err="1"/>
              <a:t>Kebutuhan</a:t>
            </a:r>
            <a:r>
              <a:rPr lang="en-US" sz="1600" dirty="0"/>
              <a:t>, </a:t>
            </a:r>
            <a:r>
              <a:rPr lang="en-US" sz="1600" dirty="0" err="1"/>
              <a:t>Bukan</a:t>
            </a:r>
            <a:r>
              <a:rPr lang="en-US" sz="1600" dirty="0"/>
              <a:t> Karena </a:t>
            </a:r>
            <a:r>
              <a:rPr lang="en-US" sz="1600" dirty="0" err="1"/>
              <a:t>Sanksi</a:t>
            </a:r>
            <a:endParaRPr lang="en-US" sz="1600" dirty="0"/>
          </a:p>
        </p:txBody>
      </p:sp>
      <p:sp>
        <p:nvSpPr>
          <p:cNvPr id="111" name="Rectangle 110">
            <a:extLst>
              <a:ext uri="{FF2B5EF4-FFF2-40B4-BE49-F238E27FC236}">
                <a16:creationId xmlns="" xmlns:a16="http://schemas.microsoft.com/office/drawing/2014/main" id="{DA50302A-4BE9-4362-A9C0-5088B4323F7B}"/>
              </a:ext>
            </a:extLst>
          </p:cNvPr>
          <p:cNvSpPr/>
          <p:nvPr/>
        </p:nvSpPr>
        <p:spPr>
          <a:xfrm>
            <a:off x="6923756" y="377732"/>
            <a:ext cx="5088444" cy="830997"/>
          </a:xfrm>
          <a:prstGeom prst="rect">
            <a:avLst/>
          </a:prstGeom>
          <a:noFill/>
        </p:spPr>
        <p:txBody>
          <a:bodyPr wrap="none" lIns="91440" tIns="45720" rIns="91440" bIns="45720">
            <a:spAutoFit/>
          </a:bodyPr>
          <a:lstStyle/>
          <a:p>
            <a:pPr algn="ctr"/>
            <a:r>
              <a:rPr lang="id-ID" sz="2400" b="1" cap="none" spc="0" dirty="0">
                <a:ln w="12700">
                  <a:solidFill>
                    <a:schemeClr val="accent1"/>
                  </a:solidFill>
                  <a:prstDash val="solid"/>
                </a:ln>
                <a:effectLst>
                  <a:outerShdw dist="38100" dir="2640000" algn="bl" rotWithShape="0">
                    <a:schemeClr val="accent1"/>
                  </a:outerShdw>
                </a:effectLst>
              </a:rPr>
              <a:t>Program Peringkat Kinerja Perusahaan</a:t>
            </a:r>
          </a:p>
          <a:p>
            <a:pPr algn="ctr"/>
            <a:r>
              <a:rPr lang="id-ID" sz="2400" b="1" dirty="0">
                <a:ln w="12700">
                  <a:solidFill>
                    <a:schemeClr val="accent1"/>
                  </a:solidFill>
                  <a:prstDash val="solid"/>
                </a:ln>
                <a:effectLst>
                  <a:outerShdw dist="38100" dir="2640000" algn="bl" rotWithShape="0">
                    <a:schemeClr val="accent1"/>
                  </a:outerShdw>
                </a:effectLst>
              </a:rPr>
              <a:t>Dalam Pengelolaan Lingkungan Hidup</a:t>
            </a:r>
            <a:r>
              <a:rPr lang="id-ID" sz="2400" b="1" cap="none" spc="0" dirty="0">
                <a:ln w="12700">
                  <a:solidFill>
                    <a:schemeClr val="accent1"/>
                  </a:solidFill>
                  <a:prstDash val="solid"/>
                </a:ln>
                <a:effectLst>
                  <a:outerShdw dist="38100" dir="2640000" algn="bl" rotWithShape="0">
                    <a:schemeClr val="accent1"/>
                  </a:outerShdw>
                </a:effectLst>
              </a:rPr>
              <a:t> </a:t>
            </a:r>
            <a:endParaRPr lang="en-US" sz="2400" b="1" cap="none" spc="0" dirty="0">
              <a:ln w="12700">
                <a:solidFill>
                  <a:schemeClr val="accent1"/>
                </a:solidFill>
                <a:prstDash val="solid"/>
              </a:ln>
              <a:effectLst>
                <a:outerShdw dist="38100" dir="2640000" algn="bl" rotWithShape="0">
                  <a:schemeClr val="accent1"/>
                </a:outerShdw>
              </a:effectLst>
            </a:endParaRPr>
          </a:p>
        </p:txBody>
      </p:sp>
    </p:spTree>
    <p:extLst>
      <p:ext uri="{BB962C8B-B14F-4D97-AF65-F5344CB8AC3E}">
        <p14:creationId xmlns:p14="http://schemas.microsoft.com/office/powerpoint/2010/main" val="2705708804"/>
      </p:ext>
    </p:extLst>
  </p:cSld>
  <p:clrMapOvr>
    <a:masterClrMapping/>
  </p:clrMapOvr>
  <mc:AlternateContent xmlns:mc="http://schemas.openxmlformats.org/markup-compatibility/2006" xmlns:p14="http://schemas.microsoft.com/office/powerpoint/2010/main">
    <mc:Choice Requires="p14">
      <p:transition spd="slow" p14:dur="2300">
        <p:checker dir="vert"/>
      </p:transition>
    </mc:Choice>
    <mc:Fallback xmlns="">
      <p:transition spd="slow">
        <p:checker dir="ver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14356"/>
          </a:xfrm>
        </p:spPr>
        <p:style>
          <a:lnRef idx="1">
            <a:schemeClr val="accent3"/>
          </a:lnRef>
          <a:fillRef idx="3">
            <a:schemeClr val="accent3"/>
          </a:fillRef>
          <a:effectRef idx="2">
            <a:schemeClr val="accent3"/>
          </a:effectRef>
          <a:fontRef idx="minor">
            <a:schemeClr val="lt1"/>
          </a:fontRef>
        </p:style>
        <p:txBody>
          <a:bodyPr>
            <a:noAutofit/>
          </a:bodyPr>
          <a:lstStyle/>
          <a:p>
            <a:r>
              <a:rPr lang="id-ID" sz="3600" b="1"/>
              <a:t>Distribusi Nilai dalam Proper</a:t>
            </a:r>
            <a:endParaRPr lang="id-ID" sz="3600"/>
          </a:p>
        </p:txBody>
      </p:sp>
      <p:graphicFrame>
        <p:nvGraphicFramePr>
          <p:cNvPr id="5" name="Table 4"/>
          <p:cNvGraphicFramePr>
            <a:graphicFrameLocks noGrp="1"/>
          </p:cNvGraphicFramePr>
          <p:nvPr>
            <p:extLst/>
          </p:nvPr>
        </p:nvGraphicFramePr>
        <p:xfrm>
          <a:off x="0" y="714356"/>
          <a:ext cx="12192000" cy="5970529"/>
        </p:xfrm>
        <a:graphic>
          <a:graphicData uri="http://schemas.openxmlformats.org/drawingml/2006/table">
            <a:tbl>
              <a:tblPr firstRow="1" firstCol="1" bandRow="1">
                <a:tableStyleId>{5C22544A-7EE6-4342-B048-85BDC9FD1C3A}</a:tableStyleId>
              </a:tblPr>
              <a:tblGrid>
                <a:gridCol w="967372">
                  <a:extLst>
                    <a:ext uri="{9D8B030D-6E8A-4147-A177-3AD203B41FA5}">
                      <a16:colId xmlns:a16="http://schemas.microsoft.com/office/drawing/2014/main" xmlns="" val="20000"/>
                    </a:ext>
                  </a:extLst>
                </a:gridCol>
                <a:gridCol w="9761519">
                  <a:extLst>
                    <a:ext uri="{9D8B030D-6E8A-4147-A177-3AD203B41FA5}">
                      <a16:colId xmlns:a16="http://schemas.microsoft.com/office/drawing/2014/main" xmlns="" val="20001"/>
                    </a:ext>
                  </a:extLst>
                </a:gridCol>
                <a:gridCol w="1463109">
                  <a:extLst>
                    <a:ext uri="{9D8B030D-6E8A-4147-A177-3AD203B41FA5}">
                      <a16:colId xmlns:a16="http://schemas.microsoft.com/office/drawing/2014/main" xmlns="" val="20002"/>
                    </a:ext>
                  </a:extLst>
                </a:gridCol>
              </a:tblGrid>
              <a:tr h="461667">
                <a:tc>
                  <a:txBody>
                    <a:bodyPr/>
                    <a:lstStyle/>
                    <a:p>
                      <a:pPr algn="ctr">
                        <a:lnSpc>
                          <a:spcPct val="107000"/>
                        </a:lnSpc>
                        <a:spcAft>
                          <a:spcPts val="0"/>
                        </a:spcAft>
                      </a:pPr>
                      <a:r>
                        <a:rPr lang="en-US" sz="1600" dirty="0">
                          <a:effectLst/>
                        </a:rPr>
                        <a:t>NO</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600" dirty="0">
                          <a:effectLst/>
                        </a:rPr>
                        <a:t>KOMPONEN PENILAIAN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600">
                          <a:effectLst/>
                        </a:rPr>
                        <a:t>Nilai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xmlns="" val="10000"/>
                  </a:ext>
                </a:extLst>
              </a:tr>
              <a:tr h="306048">
                <a:tc>
                  <a:txBody>
                    <a:bodyPr/>
                    <a:lstStyle/>
                    <a:p>
                      <a:pPr>
                        <a:lnSpc>
                          <a:spcPct val="107000"/>
                        </a:lnSpc>
                        <a:spcAft>
                          <a:spcPts val="0"/>
                        </a:spcAft>
                      </a:pPr>
                      <a:r>
                        <a:rPr lang="en-US" sz="1600">
                          <a:effectLst/>
                        </a:rPr>
                        <a:t>1)</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dirty="0">
                          <a:effectLst/>
                        </a:rPr>
                        <a:t>SISTEM MANAJEMEN LINKUNGAN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a:effectLst/>
                        </a:rPr>
                        <a:t>0</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xmlns="" val="10001"/>
                  </a:ext>
                </a:extLst>
              </a:tr>
              <a:tr h="2448383">
                <a:tc>
                  <a:txBody>
                    <a:bodyPr/>
                    <a:lstStyle/>
                    <a:p>
                      <a:pPr>
                        <a:lnSpc>
                          <a:spcPct val="107000"/>
                        </a:lnSpc>
                        <a:spcAft>
                          <a:spcPts val="0"/>
                        </a:spcAft>
                      </a:pPr>
                      <a:r>
                        <a:rPr lang="en-US" sz="1600">
                          <a:effectLst/>
                        </a:rPr>
                        <a:t>2)</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dirty="0">
                          <a:effectLst/>
                        </a:rPr>
                        <a:t>PEMANFAATAN SUMBER DAYA</a:t>
                      </a:r>
                    </a:p>
                    <a:p>
                      <a:pPr>
                        <a:lnSpc>
                          <a:spcPct val="107000"/>
                        </a:lnSpc>
                        <a:spcAft>
                          <a:spcPts val="0"/>
                        </a:spcAft>
                      </a:pPr>
                      <a:r>
                        <a:rPr lang="en-US" sz="1600" dirty="0">
                          <a:effectLst/>
                        </a:rPr>
                        <a:t>A)  EFISIENSI ENERGI</a:t>
                      </a:r>
                    </a:p>
                    <a:p>
                      <a:pPr>
                        <a:lnSpc>
                          <a:spcPct val="107000"/>
                        </a:lnSpc>
                        <a:spcAft>
                          <a:spcPts val="0"/>
                        </a:spcAft>
                      </a:pPr>
                      <a:r>
                        <a:rPr lang="en-US" sz="1600" dirty="0">
                          <a:effectLst/>
                        </a:rPr>
                        <a:t>B) PENURUNAN EMISI DAN GAS RUMAH KACA, </a:t>
                      </a:r>
                    </a:p>
                    <a:p>
                      <a:pPr>
                        <a:lnSpc>
                          <a:spcPct val="107000"/>
                        </a:lnSpc>
                        <a:spcAft>
                          <a:spcPts val="0"/>
                        </a:spcAft>
                      </a:pPr>
                      <a:r>
                        <a:rPr lang="en-US" sz="1600" dirty="0">
                          <a:effectLst/>
                        </a:rPr>
                        <a:t>     PEMANTAUAN EMISI KENDARAAN BERMOTOR</a:t>
                      </a:r>
                    </a:p>
                    <a:p>
                      <a:pPr>
                        <a:lnSpc>
                          <a:spcPct val="107000"/>
                        </a:lnSpc>
                        <a:spcAft>
                          <a:spcPts val="0"/>
                        </a:spcAft>
                      </a:pPr>
                      <a:r>
                        <a:rPr lang="en-US" sz="1600" dirty="0">
                          <a:effectLst/>
                        </a:rPr>
                        <a:t>C) KONSERVASI AIR</a:t>
                      </a:r>
                    </a:p>
                    <a:p>
                      <a:pPr>
                        <a:lnSpc>
                          <a:spcPct val="107000"/>
                        </a:lnSpc>
                        <a:spcAft>
                          <a:spcPts val="0"/>
                        </a:spcAft>
                      </a:pPr>
                      <a:r>
                        <a:rPr lang="en-US" sz="1600" dirty="0">
                          <a:effectLst/>
                        </a:rPr>
                        <a:t>D) PENURUNAN DAN PEMANFAATAN LIMBAH B3</a:t>
                      </a:r>
                    </a:p>
                    <a:p>
                      <a:pPr>
                        <a:lnSpc>
                          <a:spcPct val="107000"/>
                        </a:lnSpc>
                        <a:spcAft>
                          <a:spcPts val="0"/>
                        </a:spcAft>
                      </a:pPr>
                      <a:r>
                        <a:rPr lang="en-US" sz="1600" dirty="0">
                          <a:effectLst/>
                        </a:rPr>
                        <a:t>E) 3R SAMPAH</a:t>
                      </a:r>
                    </a:p>
                    <a:p>
                      <a:pPr>
                        <a:lnSpc>
                          <a:spcPct val="107000"/>
                        </a:lnSpc>
                        <a:spcAft>
                          <a:spcPts val="0"/>
                        </a:spcAft>
                      </a:pPr>
                      <a:r>
                        <a:rPr lang="en-US" sz="1600" dirty="0">
                          <a:effectLst/>
                        </a:rPr>
                        <a:t>F) KEANEKARAGAMAN HAYATI</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a:effectLst/>
                        </a:rPr>
                        <a:t> </a:t>
                      </a:r>
                    </a:p>
                    <a:p>
                      <a:pPr>
                        <a:lnSpc>
                          <a:spcPct val="107000"/>
                        </a:lnSpc>
                        <a:spcAft>
                          <a:spcPts val="0"/>
                        </a:spcAft>
                      </a:pPr>
                      <a:r>
                        <a:rPr lang="en-US" sz="1600">
                          <a:effectLst/>
                        </a:rPr>
                        <a:t>0</a:t>
                      </a:r>
                    </a:p>
                    <a:p>
                      <a:pPr>
                        <a:lnSpc>
                          <a:spcPct val="107000"/>
                        </a:lnSpc>
                        <a:spcAft>
                          <a:spcPts val="0"/>
                        </a:spcAft>
                      </a:pPr>
                      <a:r>
                        <a:rPr lang="en-US" sz="1600">
                          <a:effectLst/>
                        </a:rPr>
                        <a:t>0</a:t>
                      </a:r>
                    </a:p>
                    <a:p>
                      <a:pPr>
                        <a:lnSpc>
                          <a:spcPct val="107000"/>
                        </a:lnSpc>
                        <a:spcAft>
                          <a:spcPts val="0"/>
                        </a:spcAft>
                      </a:pPr>
                      <a:r>
                        <a:rPr lang="en-US" sz="1600">
                          <a:effectLst/>
                        </a:rPr>
                        <a:t> </a:t>
                      </a:r>
                    </a:p>
                    <a:p>
                      <a:pPr>
                        <a:lnSpc>
                          <a:spcPct val="107000"/>
                        </a:lnSpc>
                        <a:spcAft>
                          <a:spcPts val="0"/>
                        </a:spcAft>
                      </a:pPr>
                      <a:r>
                        <a:rPr lang="en-US" sz="1600">
                          <a:effectLst/>
                        </a:rPr>
                        <a:t>0</a:t>
                      </a:r>
                    </a:p>
                    <a:p>
                      <a:pPr>
                        <a:lnSpc>
                          <a:spcPct val="107000"/>
                        </a:lnSpc>
                        <a:spcAft>
                          <a:spcPts val="0"/>
                        </a:spcAft>
                      </a:pPr>
                      <a:r>
                        <a:rPr lang="en-US" sz="1600">
                          <a:effectLst/>
                        </a:rPr>
                        <a:t>0</a:t>
                      </a:r>
                    </a:p>
                    <a:p>
                      <a:pPr>
                        <a:lnSpc>
                          <a:spcPct val="107000"/>
                        </a:lnSpc>
                        <a:spcAft>
                          <a:spcPts val="0"/>
                        </a:spcAft>
                      </a:pPr>
                      <a:r>
                        <a:rPr lang="en-US" sz="1600">
                          <a:effectLst/>
                        </a:rPr>
                        <a:t>0</a:t>
                      </a:r>
                    </a:p>
                    <a:p>
                      <a:pPr>
                        <a:lnSpc>
                          <a:spcPct val="107000"/>
                        </a:lnSpc>
                        <a:spcAft>
                          <a:spcPts val="0"/>
                        </a:spcAft>
                      </a:pPr>
                      <a:r>
                        <a:rPr lang="en-US" sz="1600">
                          <a:effectLst/>
                        </a:rPr>
                        <a:t>0</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xmlns="" val="10002"/>
                  </a:ext>
                </a:extLst>
              </a:tr>
              <a:tr h="918144">
                <a:tc>
                  <a:txBody>
                    <a:bodyPr/>
                    <a:lstStyle/>
                    <a:p>
                      <a:pPr>
                        <a:lnSpc>
                          <a:spcPct val="107000"/>
                        </a:lnSpc>
                        <a:spcAft>
                          <a:spcPts val="0"/>
                        </a:spcAft>
                      </a:pPr>
                      <a:r>
                        <a:rPr lang="en-US" sz="1600">
                          <a:effectLst/>
                        </a:rPr>
                        <a:t>3)</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dirty="0">
                          <a:effectLst/>
                        </a:rPr>
                        <a:t>PENGEMBANGAN MASYARAKAT</a:t>
                      </a:r>
                    </a:p>
                    <a:p>
                      <a:pPr>
                        <a:lnSpc>
                          <a:spcPct val="107000"/>
                        </a:lnSpc>
                        <a:spcAft>
                          <a:spcPts val="0"/>
                        </a:spcAft>
                      </a:pPr>
                      <a:r>
                        <a:rPr lang="en-US" sz="1600" dirty="0">
                          <a:effectLst/>
                        </a:rPr>
                        <a:t>A) TINGKAT PENILAIAN HIJAU</a:t>
                      </a:r>
                    </a:p>
                    <a:p>
                      <a:pPr>
                        <a:lnSpc>
                          <a:spcPct val="107000"/>
                        </a:lnSpc>
                        <a:spcAft>
                          <a:spcPts val="0"/>
                        </a:spcAft>
                      </a:pPr>
                      <a:r>
                        <a:rPr lang="en-US" sz="1600" dirty="0">
                          <a:effectLst/>
                        </a:rPr>
                        <a:t>B) TINGKAT PENILAIAN EMAS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a:effectLst/>
                        </a:rPr>
                        <a:t> </a:t>
                      </a:r>
                    </a:p>
                    <a:p>
                      <a:pPr>
                        <a:lnSpc>
                          <a:spcPct val="107000"/>
                        </a:lnSpc>
                        <a:spcAft>
                          <a:spcPts val="0"/>
                        </a:spcAft>
                      </a:pPr>
                      <a:r>
                        <a:rPr lang="en-US" sz="1600">
                          <a:effectLst/>
                        </a:rPr>
                        <a:t>0</a:t>
                      </a:r>
                    </a:p>
                    <a:p>
                      <a:pPr>
                        <a:lnSpc>
                          <a:spcPct val="107000"/>
                        </a:lnSpc>
                        <a:spcAft>
                          <a:spcPts val="0"/>
                        </a:spcAft>
                      </a:pPr>
                      <a:r>
                        <a:rPr lang="en-US" sz="1600">
                          <a:effectLst/>
                        </a:rPr>
                        <a:t>0</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xmlns="" val="10003"/>
                  </a:ext>
                </a:extLst>
              </a:tr>
              <a:tr h="1836287">
                <a:tc>
                  <a:txBody>
                    <a:bodyPr/>
                    <a:lstStyle/>
                    <a:p>
                      <a:pPr>
                        <a:lnSpc>
                          <a:spcPct val="107000"/>
                        </a:lnSpc>
                        <a:spcAft>
                          <a:spcPts val="0"/>
                        </a:spcAft>
                      </a:pPr>
                      <a:r>
                        <a:rPr lang="en-US" sz="1600">
                          <a:effectLst/>
                        </a:rPr>
                        <a:t>4)</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dirty="0">
                          <a:effectLst/>
                        </a:rPr>
                        <a:t>RESPON TERHADAP BENCANA</a:t>
                      </a:r>
                    </a:p>
                    <a:p>
                      <a:pPr>
                        <a:lnSpc>
                          <a:spcPct val="107000"/>
                        </a:lnSpc>
                        <a:spcAft>
                          <a:spcPts val="0"/>
                        </a:spcAft>
                      </a:pPr>
                      <a:r>
                        <a:rPr lang="en-US" sz="1600" dirty="0">
                          <a:effectLst/>
                        </a:rPr>
                        <a:t>A) PENCEGAHAN</a:t>
                      </a:r>
                    </a:p>
                    <a:p>
                      <a:pPr>
                        <a:lnSpc>
                          <a:spcPct val="107000"/>
                        </a:lnSpc>
                        <a:spcAft>
                          <a:spcPts val="0"/>
                        </a:spcAft>
                      </a:pPr>
                      <a:r>
                        <a:rPr lang="en-US" sz="1600" dirty="0">
                          <a:effectLst/>
                        </a:rPr>
                        <a:t>B) MITIGASI</a:t>
                      </a:r>
                    </a:p>
                    <a:p>
                      <a:pPr>
                        <a:lnSpc>
                          <a:spcPct val="107000"/>
                        </a:lnSpc>
                        <a:spcAft>
                          <a:spcPts val="0"/>
                        </a:spcAft>
                      </a:pPr>
                      <a:r>
                        <a:rPr lang="en-US" sz="1600" dirty="0">
                          <a:effectLst/>
                        </a:rPr>
                        <a:t>C) KESIAPSIAGAAN</a:t>
                      </a:r>
                    </a:p>
                    <a:p>
                      <a:pPr>
                        <a:lnSpc>
                          <a:spcPct val="107000"/>
                        </a:lnSpc>
                        <a:spcAft>
                          <a:spcPts val="0"/>
                        </a:spcAft>
                      </a:pPr>
                      <a:r>
                        <a:rPr lang="en-US" sz="1600" dirty="0">
                          <a:effectLst/>
                        </a:rPr>
                        <a:t>D) TANGGAP DARURAT</a:t>
                      </a:r>
                    </a:p>
                    <a:p>
                      <a:pPr>
                        <a:lnSpc>
                          <a:spcPct val="107000"/>
                        </a:lnSpc>
                        <a:spcAft>
                          <a:spcPts val="0"/>
                        </a:spcAft>
                      </a:pPr>
                      <a:r>
                        <a:rPr lang="en-US" sz="1600" dirty="0">
                          <a:effectLst/>
                        </a:rPr>
                        <a:t>E) PEMULIHAN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US" sz="1600" dirty="0">
                          <a:effectLst/>
                        </a:rPr>
                        <a:t> </a:t>
                      </a:r>
                    </a:p>
                    <a:p>
                      <a:pPr>
                        <a:lnSpc>
                          <a:spcPct val="107000"/>
                        </a:lnSpc>
                        <a:spcAft>
                          <a:spcPts val="0"/>
                        </a:spcAft>
                      </a:pPr>
                      <a:r>
                        <a:rPr lang="en-US" sz="1600" dirty="0">
                          <a:effectLst/>
                        </a:rPr>
                        <a:t>0</a:t>
                      </a:r>
                    </a:p>
                    <a:p>
                      <a:pPr>
                        <a:lnSpc>
                          <a:spcPct val="107000"/>
                        </a:lnSpc>
                        <a:spcAft>
                          <a:spcPts val="0"/>
                        </a:spcAft>
                      </a:pPr>
                      <a:r>
                        <a:rPr lang="en-US" sz="1600" dirty="0">
                          <a:effectLst/>
                        </a:rPr>
                        <a:t>0</a:t>
                      </a:r>
                    </a:p>
                    <a:p>
                      <a:pPr>
                        <a:lnSpc>
                          <a:spcPct val="107000"/>
                        </a:lnSpc>
                        <a:spcAft>
                          <a:spcPts val="0"/>
                        </a:spcAft>
                      </a:pPr>
                      <a:r>
                        <a:rPr lang="en-US" sz="1600" dirty="0">
                          <a:effectLst/>
                        </a:rPr>
                        <a:t>0</a:t>
                      </a:r>
                    </a:p>
                    <a:p>
                      <a:pPr>
                        <a:lnSpc>
                          <a:spcPct val="107000"/>
                        </a:lnSpc>
                        <a:spcAft>
                          <a:spcPts val="0"/>
                        </a:spcAft>
                      </a:pPr>
                      <a:r>
                        <a:rPr lang="en-US" sz="1600" dirty="0">
                          <a:effectLst/>
                        </a:rPr>
                        <a:t>0</a:t>
                      </a:r>
                    </a:p>
                    <a:p>
                      <a:pPr>
                        <a:lnSpc>
                          <a:spcPct val="107000"/>
                        </a:lnSpc>
                        <a:spcAft>
                          <a:spcPts val="0"/>
                        </a:spcAft>
                      </a:pPr>
                      <a:r>
                        <a:rPr lang="en-US" sz="1600" dirty="0">
                          <a:effectLst/>
                        </a:rPr>
                        <a:t>0</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val="254419256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28695" y="374459"/>
            <a:ext cx="7910123" cy="6099585"/>
          </a:xfrm>
          <a:prstGeom prst="rect">
            <a:avLst/>
          </a:prstGeom>
        </p:spPr>
      </p:pic>
      <p:sp>
        <p:nvSpPr>
          <p:cNvPr id="2" name="Title 1"/>
          <p:cNvSpPr>
            <a:spLocks noGrp="1"/>
          </p:cNvSpPr>
          <p:nvPr>
            <p:ph type="title"/>
          </p:nvPr>
        </p:nvSpPr>
        <p:spPr>
          <a:xfrm>
            <a:off x="1524001" y="1039735"/>
            <a:ext cx="3750527" cy="889938"/>
          </a:xfrm>
        </p:spPr>
        <p:txBody>
          <a:bodyPr>
            <a:noAutofit/>
          </a:bodyPr>
          <a:lstStyle/>
          <a:p>
            <a:pPr algn="r"/>
            <a:r>
              <a:rPr lang="id-ID" sz="2100" b="1" dirty="0"/>
              <a:t>Pemberdayaan Masyarakat dalam Covid-19</a:t>
            </a:r>
            <a:endParaRPr lang="en-ID" sz="2100" b="1" dirty="0"/>
          </a:p>
        </p:txBody>
      </p:sp>
      <p:sp>
        <p:nvSpPr>
          <p:cNvPr id="3" name="TextBox 2"/>
          <p:cNvSpPr txBox="1"/>
          <p:nvPr/>
        </p:nvSpPr>
        <p:spPr>
          <a:xfrm>
            <a:off x="5687214" y="6390041"/>
            <a:ext cx="4733364" cy="461665"/>
          </a:xfrm>
          <a:prstGeom prst="rect">
            <a:avLst/>
          </a:prstGeom>
          <a:noFill/>
        </p:spPr>
        <p:txBody>
          <a:bodyPr wrap="square" rtlCol="0">
            <a:spAutoFit/>
          </a:bodyPr>
          <a:lstStyle/>
          <a:p>
            <a:r>
              <a:rPr lang="en-US" sz="1200"/>
              <a:t>perusahaan</a:t>
            </a:r>
            <a:r>
              <a:rPr lang="en-US" sz="1200" dirty="0"/>
              <a:t> </a:t>
            </a:r>
            <a:r>
              <a:rPr lang="en-US" sz="1200" dirty="0" err="1"/>
              <a:t>melibatkan</a:t>
            </a:r>
            <a:r>
              <a:rPr lang="en-US" sz="1200" dirty="0"/>
              <a:t> </a:t>
            </a:r>
            <a:r>
              <a:rPr lang="en-US" sz="1200" dirty="0" err="1"/>
              <a:t>binaannya</a:t>
            </a:r>
            <a:r>
              <a:rPr lang="en-US" sz="1200" dirty="0"/>
              <a:t> </a:t>
            </a:r>
            <a:r>
              <a:rPr lang="en-US" sz="1200" dirty="0" err="1"/>
              <a:t>dalam</a:t>
            </a:r>
            <a:r>
              <a:rPr lang="en-US" sz="1200" dirty="0"/>
              <a:t> </a:t>
            </a:r>
            <a:r>
              <a:rPr lang="en-US" sz="1200" dirty="0" err="1"/>
              <a:t>kegiatan</a:t>
            </a:r>
            <a:r>
              <a:rPr lang="en-US" sz="1200" dirty="0"/>
              <a:t> </a:t>
            </a:r>
            <a:r>
              <a:rPr lang="en-US" sz="1200" dirty="0" err="1"/>
              <a:t>penanganan</a:t>
            </a:r>
            <a:r>
              <a:rPr lang="en-US" sz="1200" dirty="0"/>
              <a:t> </a:t>
            </a:r>
            <a:r>
              <a:rPr lang="en-US" sz="1200" dirty="0" err="1"/>
              <a:t>dan</a:t>
            </a:r>
            <a:r>
              <a:rPr lang="en-US" sz="1200" dirty="0"/>
              <a:t> </a:t>
            </a:r>
            <a:r>
              <a:rPr lang="en-US" sz="1200" dirty="0" err="1"/>
              <a:t>penanggulangan</a:t>
            </a:r>
            <a:r>
              <a:rPr lang="en-US" sz="1200" dirty="0"/>
              <a:t> </a:t>
            </a:r>
            <a:r>
              <a:rPr lang="en-US" sz="1200" dirty="0" err="1"/>
              <a:t>bencana</a:t>
            </a:r>
            <a:endParaRPr lang="en-US" sz="1200" dirty="0"/>
          </a:p>
        </p:txBody>
      </p:sp>
    </p:spTree>
    <p:extLst>
      <p:ext uri="{BB962C8B-B14F-4D97-AF65-F5344CB8AC3E}">
        <p14:creationId xmlns:p14="http://schemas.microsoft.com/office/powerpoint/2010/main" val="242800699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Freeform 257"/>
          <p:cNvSpPr>
            <a:spLocks noEditPoints="1"/>
          </p:cNvSpPr>
          <p:nvPr/>
        </p:nvSpPr>
        <p:spPr bwMode="auto">
          <a:xfrm>
            <a:off x="63825" y="60822"/>
            <a:ext cx="12169351" cy="6984776"/>
          </a:xfrm>
          <a:custGeom>
            <a:avLst/>
            <a:gdLst>
              <a:gd name="T0" fmla="*/ 2403 w 2492"/>
              <a:gd name="T1" fmla="*/ 177 h 257"/>
              <a:gd name="T2" fmla="*/ 2322 w 2492"/>
              <a:gd name="T3" fmla="*/ 171 h 257"/>
              <a:gd name="T4" fmla="*/ 2265 w 2492"/>
              <a:gd name="T5" fmla="*/ 180 h 257"/>
              <a:gd name="T6" fmla="*/ 2355 w 2492"/>
              <a:gd name="T7" fmla="*/ 200 h 257"/>
              <a:gd name="T8" fmla="*/ 2331 w 2492"/>
              <a:gd name="T9" fmla="*/ 218 h 257"/>
              <a:gd name="T10" fmla="*/ 2246 w 2492"/>
              <a:gd name="T11" fmla="*/ 219 h 257"/>
              <a:gd name="T12" fmla="*/ 2110 w 2492"/>
              <a:gd name="T13" fmla="*/ 217 h 257"/>
              <a:gd name="T14" fmla="*/ 2167 w 2492"/>
              <a:gd name="T15" fmla="*/ 245 h 257"/>
              <a:gd name="T16" fmla="*/ 1983 w 2492"/>
              <a:gd name="T17" fmla="*/ 251 h 257"/>
              <a:gd name="T18" fmla="*/ 1837 w 2492"/>
              <a:gd name="T19" fmla="*/ 214 h 257"/>
              <a:gd name="T20" fmla="*/ 1404 w 2492"/>
              <a:gd name="T21" fmla="*/ 211 h 257"/>
              <a:gd name="T22" fmla="*/ 1243 w 2492"/>
              <a:gd name="T23" fmla="*/ 220 h 257"/>
              <a:gd name="T24" fmla="*/ 750 w 2492"/>
              <a:gd name="T25" fmla="*/ 224 h 257"/>
              <a:gd name="T26" fmla="*/ 450 w 2492"/>
              <a:gd name="T27" fmla="*/ 232 h 257"/>
              <a:gd name="T28" fmla="*/ 279 w 2492"/>
              <a:gd name="T29" fmla="*/ 238 h 257"/>
              <a:gd name="T30" fmla="*/ 198 w 2492"/>
              <a:gd name="T31" fmla="*/ 238 h 257"/>
              <a:gd name="T32" fmla="*/ 123 w 2492"/>
              <a:gd name="T33" fmla="*/ 207 h 257"/>
              <a:gd name="T34" fmla="*/ 77 w 2492"/>
              <a:gd name="T35" fmla="*/ 190 h 257"/>
              <a:gd name="T36" fmla="*/ 43 w 2492"/>
              <a:gd name="T37" fmla="*/ 169 h 257"/>
              <a:gd name="T38" fmla="*/ 43 w 2492"/>
              <a:gd name="T39" fmla="*/ 151 h 257"/>
              <a:gd name="T40" fmla="*/ 36 w 2492"/>
              <a:gd name="T41" fmla="*/ 136 h 257"/>
              <a:gd name="T42" fmla="*/ 56 w 2492"/>
              <a:gd name="T43" fmla="*/ 103 h 257"/>
              <a:gd name="T44" fmla="*/ 25 w 2492"/>
              <a:gd name="T45" fmla="*/ 83 h 257"/>
              <a:gd name="T46" fmla="*/ 475 w 2492"/>
              <a:gd name="T47" fmla="*/ 65 h 257"/>
              <a:gd name="T48" fmla="*/ 1305 w 2492"/>
              <a:gd name="T49" fmla="*/ 44 h 257"/>
              <a:gd name="T50" fmla="*/ 1750 w 2492"/>
              <a:gd name="T51" fmla="*/ 31 h 257"/>
              <a:gd name="T52" fmla="*/ 1980 w 2492"/>
              <a:gd name="T53" fmla="*/ 32 h 257"/>
              <a:gd name="T54" fmla="*/ 2123 w 2492"/>
              <a:gd name="T55" fmla="*/ 21 h 257"/>
              <a:gd name="T56" fmla="*/ 2001 w 2492"/>
              <a:gd name="T57" fmla="*/ 8 h 257"/>
              <a:gd name="T58" fmla="*/ 2180 w 2492"/>
              <a:gd name="T59" fmla="*/ 3 h 257"/>
              <a:gd name="T60" fmla="*/ 2398 w 2492"/>
              <a:gd name="T61" fmla="*/ 21 h 257"/>
              <a:gd name="T62" fmla="*/ 2359 w 2492"/>
              <a:gd name="T63" fmla="*/ 41 h 257"/>
              <a:gd name="T64" fmla="*/ 2332 w 2492"/>
              <a:gd name="T65" fmla="*/ 45 h 257"/>
              <a:gd name="T66" fmla="*/ 2471 w 2492"/>
              <a:gd name="T67" fmla="*/ 115 h 257"/>
              <a:gd name="T68" fmla="*/ 2414 w 2492"/>
              <a:gd name="T69" fmla="*/ 115 h 257"/>
              <a:gd name="T70" fmla="*/ 2308 w 2492"/>
              <a:gd name="T71" fmla="*/ 87 h 257"/>
              <a:gd name="T72" fmla="*/ 2427 w 2492"/>
              <a:gd name="T73" fmla="*/ 145 h 257"/>
              <a:gd name="T74" fmla="*/ 2312 w 2492"/>
              <a:gd name="T75" fmla="*/ 156 h 257"/>
              <a:gd name="T76" fmla="*/ 650 w 2492"/>
              <a:gd name="T77" fmla="*/ 219 h 257"/>
              <a:gd name="T78" fmla="*/ 674 w 2492"/>
              <a:gd name="T79" fmla="*/ 211 h 257"/>
              <a:gd name="T80" fmla="*/ 2010 w 2492"/>
              <a:gd name="T81" fmla="*/ 228 h 257"/>
              <a:gd name="T82" fmla="*/ 1016 w 2492"/>
              <a:gd name="T83" fmla="*/ 206 h 257"/>
              <a:gd name="T84" fmla="*/ 1016 w 2492"/>
              <a:gd name="T85" fmla="*/ 206 h 257"/>
              <a:gd name="T86" fmla="*/ 368 w 2492"/>
              <a:gd name="T87" fmla="*/ 219 h 257"/>
              <a:gd name="T88" fmla="*/ 1351 w 2492"/>
              <a:gd name="T89" fmla="*/ 202 h 257"/>
              <a:gd name="T90" fmla="*/ 559 w 2492"/>
              <a:gd name="T91" fmla="*/ 215 h 257"/>
              <a:gd name="T92" fmla="*/ 2210 w 2492"/>
              <a:gd name="T93" fmla="*/ 217 h 257"/>
              <a:gd name="T94" fmla="*/ 1064 w 2492"/>
              <a:gd name="T95" fmla="*/ 219 h 257"/>
              <a:gd name="T96" fmla="*/ 1135 w 2492"/>
              <a:gd name="T97" fmla="*/ 216 h 257"/>
              <a:gd name="T98" fmla="*/ 1317 w 2492"/>
              <a:gd name="T99" fmla="*/ 213 h 257"/>
              <a:gd name="T100" fmla="*/ 525 w 2492"/>
              <a:gd name="T101" fmla="*/ 229 h 257"/>
              <a:gd name="T102" fmla="*/ 1444 w 2492"/>
              <a:gd name="T103" fmla="*/ 214 h 257"/>
              <a:gd name="T104" fmla="*/ 2226 w 2492"/>
              <a:gd name="T105" fmla="*/ 165 h 257"/>
              <a:gd name="T106" fmla="*/ 41 w 2492"/>
              <a:gd name="T107" fmla="*/ 118 h 257"/>
              <a:gd name="T108" fmla="*/ 61 w 2492"/>
              <a:gd name="T109" fmla="*/ 165 h 257"/>
              <a:gd name="T110" fmla="*/ 2179 w 2492"/>
              <a:gd name="T111" fmla="*/ 31 h 257"/>
              <a:gd name="T112" fmla="*/ 2317 w 2492"/>
              <a:gd name="T113" fmla="*/ 19 h 257"/>
              <a:gd name="T114" fmla="*/ 2175 w 2492"/>
              <a:gd name="T115" fmla="*/ 218 h 257"/>
              <a:gd name="T116" fmla="*/ 2408 w 2492"/>
              <a:gd name="T117" fmla="*/ 139 h 257"/>
              <a:gd name="T118" fmla="*/ 2352 w 2492"/>
              <a:gd name="T119" fmla="*/ 21 h 257"/>
              <a:gd name="T120" fmla="*/ 1451 w 2492"/>
              <a:gd name="T121" fmla="*/ 200 h 257"/>
              <a:gd name="T122" fmla="*/ 1200 w 2492"/>
              <a:gd name="T123" fmla="*/ 19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2" h="257">
                <a:moveTo>
                  <a:pt x="2333" y="151"/>
                </a:moveTo>
                <a:cubicBezTo>
                  <a:pt x="2334" y="152"/>
                  <a:pt x="2334" y="154"/>
                  <a:pt x="2332" y="154"/>
                </a:cubicBezTo>
                <a:cubicBezTo>
                  <a:pt x="2331" y="155"/>
                  <a:pt x="2326" y="159"/>
                  <a:pt x="2327" y="161"/>
                </a:cubicBezTo>
                <a:cubicBezTo>
                  <a:pt x="2328" y="162"/>
                  <a:pt x="2337" y="168"/>
                  <a:pt x="2346" y="168"/>
                </a:cubicBezTo>
                <a:cubicBezTo>
                  <a:pt x="2346" y="168"/>
                  <a:pt x="2346" y="168"/>
                  <a:pt x="2354" y="164"/>
                </a:cubicBezTo>
                <a:cubicBezTo>
                  <a:pt x="2361" y="162"/>
                  <a:pt x="2371" y="165"/>
                  <a:pt x="2379" y="163"/>
                </a:cubicBezTo>
                <a:cubicBezTo>
                  <a:pt x="2383" y="162"/>
                  <a:pt x="2386" y="167"/>
                  <a:pt x="2391" y="164"/>
                </a:cubicBezTo>
                <a:cubicBezTo>
                  <a:pt x="2394" y="162"/>
                  <a:pt x="2394" y="162"/>
                  <a:pt x="2394" y="162"/>
                </a:cubicBezTo>
                <a:cubicBezTo>
                  <a:pt x="2400" y="162"/>
                  <a:pt x="2406" y="161"/>
                  <a:pt x="2408" y="159"/>
                </a:cubicBezTo>
                <a:cubicBezTo>
                  <a:pt x="2410" y="157"/>
                  <a:pt x="2417" y="155"/>
                  <a:pt x="2418" y="157"/>
                </a:cubicBezTo>
                <a:cubicBezTo>
                  <a:pt x="2419" y="159"/>
                  <a:pt x="2420" y="165"/>
                  <a:pt x="2418" y="165"/>
                </a:cubicBezTo>
                <a:cubicBezTo>
                  <a:pt x="2416" y="165"/>
                  <a:pt x="2409" y="168"/>
                  <a:pt x="2409" y="169"/>
                </a:cubicBezTo>
                <a:cubicBezTo>
                  <a:pt x="2409" y="171"/>
                  <a:pt x="2406" y="177"/>
                  <a:pt x="2403" y="177"/>
                </a:cubicBezTo>
                <a:cubicBezTo>
                  <a:pt x="2399" y="178"/>
                  <a:pt x="2389" y="180"/>
                  <a:pt x="2392" y="182"/>
                </a:cubicBezTo>
                <a:cubicBezTo>
                  <a:pt x="2392" y="182"/>
                  <a:pt x="2392" y="182"/>
                  <a:pt x="2394" y="183"/>
                </a:cubicBezTo>
                <a:cubicBezTo>
                  <a:pt x="2395" y="184"/>
                  <a:pt x="2395" y="184"/>
                  <a:pt x="2395" y="184"/>
                </a:cubicBezTo>
                <a:cubicBezTo>
                  <a:pt x="2397" y="186"/>
                  <a:pt x="2394" y="188"/>
                  <a:pt x="2389" y="188"/>
                </a:cubicBezTo>
                <a:cubicBezTo>
                  <a:pt x="2383" y="188"/>
                  <a:pt x="2370" y="182"/>
                  <a:pt x="2369" y="182"/>
                </a:cubicBezTo>
                <a:cubicBezTo>
                  <a:pt x="2368" y="182"/>
                  <a:pt x="2363" y="181"/>
                  <a:pt x="2361" y="180"/>
                </a:cubicBezTo>
                <a:cubicBezTo>
                  <a:pt x="2360" y="180"/>
                  <a:pt x="2355" y="176"/>
                  <a:pt x="2355" y="176"/>
                </a:cubicBezTo>
                <a:cubicBezTo>
                  <a:pt x="2355" y="175"/>
                  <a:pt x="2356" y="173"/>
                  <a:pt x="2358" y="173"/>
                </a:cubicBezTo>
                <a:cubicBezTo>
                  <a:pt x="2359" y="172"/>
                  <a:pt x="2363" y="171"/>
                  <a:pt x="2363" y="170"/>
                </a:cubicBezTo>
                <a:cubicBezTo>
                  <a:pt x="2363" y="170"/>
                  <a:pt x="2363" y="170"/>
                  <a:pt x="2363" y="170"/>
                </a:cubicBezTo>
                <a:cubicBezTo>
                  <a:pt x="2358" y="169"/>
                  <a:pt x="2353" y="171"/>
                  <a:pt x="2348" y="172"/>
                </a:cubicBezTo>
                <a:cubicBezTo>
                  <a:pt x="2341" y="174"/>
                  <a:pt x="2341" y="174"/>
                  <a:pt x="2341" y="174"/>
                </a:cubicBezTo>
                <a:cubicBezTo>
                  <a:pt x="2331" y="173"/>
                  <a:pt x="2323" y="172"/>
                  <a:pt x="2322" y="171"/>
                </a:cubicBezTo>
                <a:cubicBezTo>
                  <a:pt x="2321" y="170"/>
                  <a:pt x="2313" y="167"/>
                  <a:pt x="2308" y="168"/>
                </a:cubicBezTo>
                <a:cubicBezTo>
                  <a:pt x="2302" y="169"/>
                  <a:pt x="2284" y="175"/>
                  <a:pt x="2279" y="177"/>
                </a:cubicBezTo>
                <a:cubicBezTo>
                  <a:pt x="2274" y="179"/>
                  <a:pt x="2260" y="176"/>
                  <a:pt x="2260" y="175"/>
                </a:cubicBezTo>
                <a:cubicBezTo>
                  <a:pt x="2260" y="174"/>
                  <a:pt x="2261" y="172"/>
                  <a:pt x="2263" y="172"/>
                </a:cubicBezTo>
                <a:cubicBezTo>
                  <a:pt x="2264" y="172"/>
                  <a:pt x="2268" y="170"/>
                  <a:pt x="2265" y="168"/>
                </a:cubicBezTo>
                <a:cubicBezTo>
                  <a:pt x="2262" y="167"/>
                  <a:pt x="2251" y="164"/>
                  <a:pt x="2249" y="164"/>
                </a:cubicBezTo>
                <a:cubicBezTo>
                  <a:pt x="2246" y="164"/>
                  <a:pt x="2237" y="166"/>
                  <a:pt x="2238" y="169"/>
                </a:cubicBezTo>
                <a:cubicBezTo>
                  <a:pt x="2238" y="169"/>
                  <a:pt x="2238" y="169"/>
                  <a:pt x="2240" y="169"/>
                </a:cubicBezTo>
                <a:cubicBezTo>
                  <a:pt x="2244" y="171"/>
                  <a:pt x="2244" y="171"/>
                  <a:pt x="2244" y="171"/>
                </a:cubicBezTo>
                <a:cubicBezTo>
                  <a:pt x="2249" y="172"/>
                  <a:pt x="2250" y="174"/>
                  <a:pt x="2247" y="175"/>
                </a:cubicBezTo>
                <a:cubicBezTo>
                  <a:pt x="2245" y="176"/>
                  <a:pt x="2240" y="180"/>
                  <a:pt x="2242" y="180"/>
                </a:cubicBezTo>
                <a:cubicBezTo>
                  <a:pt x="2244" y="180"/>
                  <a:pt x="2255" y="180"/>
                  <a:pt x="2260" y="180"/>
                </a:cubicBezTo>
                <a:cubicBezTo>
                  <a:pt x="2260" y="180"/>
                  <a:pt x="2260" y="180"/>
                  <a:pt x="2265" y="180"/>
                </a:cubicBezTo>
                <a:cubicBezTo>
                  <a:pt x="2270" y="180"/>
                  <a:pt x="2270" y="180"/>
                  <a:pt x="2270" y="180"/>
                </a:cubicBezTo>
                <a:cubicBezTo>
                  <a:pt x="2276" y="181"/>
                  <a:pt x="2282" y="181"/>
                  <a:pt x="2283" y="180"/>
                </a:cubicBezTo>
                <a:cubicBezTo>
                  <a:pt x="2284" y="179"/>
                  <a:pt x="2289" y="177"/>
                  <a:pt x="2290" y="177"/>
                </a:cubicBezTo>
                <a:cubicBezTo>
                  <a:pt x="2291" y="178"/>
                  <a:pt x="2296" y="178"/>
                  <a:pt x="2299" y="177"/>
                </a:cubicBezTo>
                <a:cubicBezTo>
                  <a:pt x="2302" y="175"/>
                  <a:pt x="2310" y="178"/>
                  <a:pt x="2308" y="179"/>
                </a:cubicBezTo>
                <a:cubicBezTo>
                  <a:pt x="2306" y="179"/>
                  <a:pt x="2301" y="181"/>
                  <a:pt x="2303" y="182"/>
                </a:cubicBezTo>
                <a:cubicBezTo>
                  <a:pt x="2304" y="183"/>
                  <a:pt x="2305" y="186"/>
                  <a:pt x="2303" y="188"/>
                </a:cubicBezTo>
                <a:cubicBezTo>
                  <a:pt x="2301" y="189"/>
                  <a:pt x="2299" y="195"/>
                  <a:pt x="2301" y="196"/>
                </a:cubicBezTo>
                <a:cubicBezTo>
                  <a:pt x="2304" y="198"/>
                  <a:pt x="2312" y="202"/>
                  <a:pt x="2315" y="201"/>
                </a:cubicBezTo>
                <a:cubicBezTo>
                  <a:pt x="2318" y="201"/>
                  <a:pt x="2326" y="201"/>
                  <a:pt x="2327" y="200"/>
                </a:cubicBezTo>
                <a:cubicBezTo>
                  <a:pt x="2327" y="199"/>
                  <a:pt x="2331" y="196"/>
                  <a:pt x="2335" y="196"/>
                </a:cubicBezTo>
                <a:cubicBezTo>
                  <a:pt x="2339" y="196"/>
                  <a:pt x="2351" y="196"/>
                  <a:pt x="2352" y="197"/>
                </a:cubicBezTo>
                <a:cubicBezTo>
                  <a:pt x="2352" y="198"/>
                  <a:pt x="2354" y="200"/>
                  <a:pt x="2355" y="200"/>
                </a:cubicBezTo>
                <a:cubicBezTo>
                  <a:pt x="2357" y="200"/>
                  <a:pt x="2361" y="201"/>
                  <a:pt x="2361" y="202"/>
                </a:cubicBezTo>
                <a:cubicBezTo>
                  <a:pt x="2362" y="203"/>
                  <a:pt x="2366" y="206"/>
                  <a:pt x="2369" y="206"/>
                </a:cubicBezTo>
                <a:cubicBezTo>
                  <a:pt x="2373" y="206"/>
                  <a:pt x="2383" y="206"/>
                  <a:pt x="2384" y="207"/>
                </a:cubicBezTo>
                <a:cubicBezTo>
                  <a:pt x="2385" y="208"/>
                  <a:pt x="2387" y="211"/>
                  <a:pt x="2386" y="212"/>
                </a:cubicBezTo>
                <a:cubicBezTo>
                  <a:pt x="2385" y="213"/>
                  <a:pt x="2378" y="216"/>
                  <a:pt x="2370" y="216"/>
                </a:cubicBezTo>
                <a:cubicBezTo>
                  <a:pt x="2363" y="215"/>
                  <a:pt x="2344" y="210"/>
                  <a:pt x="2345" y="212"/>
                </a:cubicBezTo>
                <a:cubicBezTo>
                  <a:pt x="2345" y="214"/>
                  <a:pt x="2349" y="218"/>
                  <a:pt x="2351" y="218"/>
                </a:cubicBezTo>
                <a:cubicBezTo>
                  <a:pt x="2354" y="218"/>
                  <a:pt x="2360" y="220"/>
                  <a:pt x="2359" y="222"/>
                </a:cubicBezTo>
                <a:cubicBezTo>
                  <a:pt x="2358" y="223"/>
                  <a:pt x="2354" y="226"/>
                  <a:pt x="2352" y="226"/>
                </a:cubicBezTo>
                <a:cubicBezTo>
                  <a:pt x="2350" y="226"/>
                  <a:pt x="2344" y="226"/>
                  <a:pt x="2344" y="225"/>
                </a:cubicBezTo>
                <a:cubicBezTo>
                  <a:pt x="2345" y="224"/>
                  <a:pt x="2346" y="222"/>
                  <a:pt x="2345" y="221"/>
                </a:cubicBezTo>
                <a:cubicBezTo>
                  <a:pt x="2344" y="221"/>
                  <a:pt x="2339" y="219"/>
                  <a:pt x="2337" y="220"/>
                </a:cubicBezTo>
                <a:cubicBezTo>
                  <a:pt x="2336" y="220"/>
                  <a:pt x="2331" y="220"/>
                  <a:pt x="2331" y="218"/>
                </a:cubicBezTo>
                <a:cubicBezTo>
                  <a:pt x="2331" y="216"/>
                  <a:pt x="2328" y="211"/>
                  <a:pt x="2325" y="211"/>
                </a:cubicBezTo>
                <a:cubicBezTo>
                  <a:pt x="2321" y="212"/>
                  <a:pt x="2311" y="215"/>
                  <a:pt x="2311" y="216"/>
                </a:cubicBezTo>
                <a:cubicBezTo>
                  <a:pt x="2310" y="216"/>
                  <a:pt x="2305" y="218"/>
                  <a:pt x="2304" y="217"/>
                </a:cubicBezTo>
                <a:cubicBezTo>
                  <a:pt x="2303" y="215"/>
                  <a:pt x="2300" y="212"/>
                  <a:pt x="2299" y="212"/>
                </a:cubicBezTo>
                <a:cubicBezTo>
                  <a:pt x="2299" y="212"/>
                  <a:pt x="2299" y="212"/>
                  <a:pt x="2299" y="212"/>
                </a:cubicBezTo>
                <a:cubicBezTo>
                  <a:pt x="2291" y="217"/>
                  <a:pt x="2291" y="217"/>
                  <a:pt x="2291" y="217"/>
                </a:cubicBezTo>
                <a:cubicBezTo>
                  <a:pt x="2281" y="215"/>
                  <a:pt x="2272" y="213"/>
                  <a:pt x="2269" y="212"/>
                </a:cubicBezTo>
                <a:cubicBezTo>
                  <a:pt x="2267" y="212"/>
                  <a:pt x="2262" y="217"/>
                  <a:pt x="2264" y="217"/>
                </a:cubicBezTo>
                <a:cubicBezTo>
                  <a:pt x="2266" y="217"/>
                  <a:pt x="2270" y="218"/>
                  <a:pt x="2270" y="219"/>
                </a:cubicBezTo>
                <a:cubicBezTo>
                  <a:pt x="2270" y="220"/>
                  <a:pt x="2269" y="222"/>
                  <a:pt x="2268" y="223"/>
                </a:cubicBezTo>
                <a:cubicBezTo>
                  <a:pt x="2266" y="223"/>
                  <a:pt x="2261" y="224"/>
                  <a:pt x="2259" y="223"/>
                </a:cubicBezTo>
                <a:cubicBezTo>
                  <a:pt x="2257" y="222"/>
                  <a:pt x="2251" y="219"/>
                  <a:pt x="2252" y="218"/>
                </a:cubicBezTo>
                <a:cubicBezTo>
                  <a:pt x="2253" y="218"/>
                  <a:pt x="2251" y="217"/>
                  <a:pt x="2246" y="219"/>
                </a:cubicBezTo>
                <a:cubicBezTo>
                  <a:pt x="2246" y="219"/>
                  <a:pt x="2246" y="219"/>
                  <a:pt x="2242" y="221"/>
                </a:cubicBezTo>
                <a:cubicBezTo>
                  <a:pt x="2239" y="223"/>
                  <a:pt x="2239" y="223"/>
                  <a:pt x="2239" y="223"/>
                </a:cubicBezTo>
                <a:cubicBezTo>
                  <a:pt x="2234" y="227"/>
                  <a:pt x="2226" y="229"/>
                  <a:pt x="2222" y="229"/>
                </a:cubicBezTo>
                <a:cubicBezTo>
                  <a:pt x="2218" y="230"/>
                  <a:pt x="2203" y="225"/>
                  <a:pt x="2196" y="224"/>
                </a:cubicBezTo>
                <a:cubicBezTo>
                  <a:pt x="2196" y="224"/>
                  <a:pt x="2196" y="224"/>
                  <a:pt x="2190" y="225"/>
                </a:cubicBezTo>
                <a:cubicBezTo>
                  <a:pt x="2182" y="226"/>
                  <a:pt x="2182" y="226"/>
                  <a:pt x="2182" y="226"/>
                </a:cubicBezTo>
                <a:cubicBezTo>
                  <a:pt x="2172" y="223"/>
                  <a:pt x="2165" y="221"/>
                  <a:pt x="2167" y="220"/>
                </a:cubicBezTo>
                <a:cubicBezTo>
                  <a:pt x="2168" y="219"/>
                  <a:pt x="2171" y="218"/>
                  <a:pt x="2171" y="217"/>
                </a:cubicBezTo>
                <a:cubicBezTo>
                  <a:pt x="2171" y="216"/>
                  <a:pt x="2165" y="214"/>
                  <a:pt x="2157" y="213"/>
                </a:cubicBezTo>
                <a:cubicBezTo>
                  <a:pt x="2149" y="212"/>
                  <a:pt x="2128" y="212"/>
                  <a:pt x="2128" y="212"/>
                </a:cubicBezTo>
                <a:cubicBezTo>
                  <a:pt x="2128" y="213"/>
                  <a:pt x="2124" y="215"/>
                  <a:pt x="2122" y="214"/>
                </a:cubicBezTo>
                <a:cubicBezTo>
                  <a:pt x="2119" y="213"/>
                  <a:pt x="2109" y="212"/>
                  <a:pt x="2109" y="213"/>
                </a:cubicBezTo>
                <a:cubicBezTo>
                  <a:pt x="2109" y="214"/>
                  <a:pt x="2109" y="217"/>
                  <a:pt x="2110" y="217"/>
                </a:cubicBezTo>
                <a:cubicBezTo>
                  <a:pt x="2111" y="218"/>
                  <a:pt x="2111" y="221"/>
                  <a:pt x="2106" y="223"/>
                </a:cubicBezTo>
                <a:cubicBezTo>
                  <a:pt x="2106" y="223"/>
                  <a:pt x="2106" y="223"/>
                  <a:pt x="2106" y="225"/>
                </a:cubicBezTo>
                <a:cubicBezTo>
                  <a:pt x="2106" y="230"/>
                  <a:pt x="2106" y="230"/>
                  <a:pt x="2106" y="230"/>
                </a:cubicBezTo>
                <a:cubicBezTo>
                  <a:pt x="2102" y="231"/>
                  <a:pt x="2097" y="231"/>
                  <a:pt x="2095" y="231"/>
                </a:cubicBezTo>
                <a:cubicBezTo>
                  <a:pt x="2093" y="231"/>
                  <a:pt x="2084" y="233"/>
                  <a:pt x="2080" y="233"/>
                </a:cubicBezTo>
                <a:cubicBezTo>
                  <a:pt x="2076" y="233"/>
                  <a:pt x="2065" y="234"/>
                  <a:pt x="2065" y="235"/>
                </a:cubicBezTo>
                <a:cubicBezTo>
                  <a:pt x="2065" y="236"/>
                  <a:pt x="2076" y="238"/>
                  <a:pt x="2090" y="238"/>
                </a:cubicBezTo>
                <a:cubicBezTo>
                  <a:pt x="2104" y="238"/>
                  <a:pt x="2139" y="238"/>
                  <a:pt x="2138" y="238"/>
                </a:cubicBezTo>
                <a:cubicBezTo>
                  <a:pt x="2137" y="239"/>
                  <a:pt x="2130" y="240"/>
                  <a:pt x="2125" y="241"/>
                </a:cubicBezTo>
                <a:cubicBezTo>
                  <a:pt x="2121" y="242"/>
                  <a:pt x="2120" y="247"/>
                  <a:pt x="2134" y="249"/>
                </a:cubicBezTo>
                <a:cubicBezTo>
                  <a:pt x="2134" y="249"/>
                  <a:pt x="2134" y="249"/>
                  <a:pt x="2146" y="243"/>
                </a:cubicBezTo>
                <a:cubicBezTo>
                  <a:pt x="2146" y="242"/>
                  <a:pt x="2147" y="243"/>
                  <a:pt x="2147" y="242"/>
                </a:cubicBezTo>
                <a:cubicBezTo>
                  <a:pt x="2154" y="240"/>
                  <a:pt x="2160" y="245"/>
                  <a:pt x="2167" y="245"/>
                </a:cubicBezTo>
                <a:cubicBezTo>
                  <a:pt x="2173" y="245"/>
                  <a:pt x="2173" y="245"/>
                  <a:pt x="2173" y="245"/>
                </a:cubicBezTo>
                <a:cubicBezTo>
                  <a:pt x="2181" y="246"/>
                  <a:pt x="2189" y="245"/>
                  <a:pt x="2190" y="245"/>
                </a:cubicBezTo>
                <a:cubicBezTo>
                  <a:pt x="2191" y="244"/>
                  <a:pt x="2197" y="241"/>
                  <a:pt x="2197" y="243"/>
                </a:cubicBezTo>
                <a:cubicBezTo>
                  <a:pt x="2197" y="244"/>
                  <a:pt x="2199" y="250"/>
                  <a:pt x="2202" y="251"/>
                </a:cubicBezTo>
                <a:cubicBezTo>
                  <a:pt x="2206" y="251"/>
                  <a:pt x="2216" y="253"/>
                  <a:pt x="2217" y="254"/>
                </a:cubicBezTo>
                <a:cubicBezTo>
                  <a:pt x="2217" y="254"/>
                  <a:pt x="2214" y="256"/>
                  <a:pt x="2210" y="255"/>
                </a:cubicBezTo>
                <a:cubicBezTo>
                  <a:pt x="2206" y="254"/>
                  <a:pt x="2191" y="257"/>
                  <a:pt x="2186" y="255"/>
                </a:cubicBezTo>
                <a:cubicBezTo>
                  <a:pt x="2181" y="253"/>
                  <a:pt x="2143" y="251"/>
                  <a:pt x="2116" y="251"/>
                </a:cubicBezTo>
                <a:cubicBezTo>
                  <a:pt x="2089" y="251"/>
                  <a:pt x="2013" y="251"/>
                  <a:pt x="2008" y="251"/>
                </a:cubicBezTo>
                <a:cubicBezTo>
                  <a:pt x="2008" y="251"/>
                  <a:pt x="2008" y="251"/>
                  <a:pt x="2005" y="248"/>
                </a:cubicBezTo>
                <a:cubicBezTo>
                  <a:pt x="2002" y="247"/>
                  <a:pt x="2000" y="254"/>
                  <a:pt x="1996" y="249"/>
                </a:cubicBezTo>
                <a:cubicBezTo>
                  <a:pt x="1995" y="248"/>
                  <a:pt x="1995" y="248"/>
                  <a:pt x="1995" y="248"/>
                </a:cubicBezTo>
                <a:cubicBezTo>
                  <a:pt x="1990" y="249"/>
                  <a:pt x="1985" y="251"/>
                  <a:pt x="1983" y="251"/>
                </a:cubicBezTo>
                <a:cubicBezTo>
                  <a:pt x="1981" y="251"/>
                  <a:pt x="1972" y="250"/>
                  <a:pt x="1967" y="249"/>
                </a:cubicBezTo>
                <a:cubicBezTo>
                  <a:pt x="1967" y="249"/>
                  <a:pt x="1967" y="249"/>
                  <a:pt x="1962" y="249"/>
                </a:cubicBezTo>
                <a:cubicBezTo>
                  <a:pt x="1957" y="249"/>
                  <a:pt x="1957" y="249"/>
                  <a:pt x="1957" y="249"/>
                </a:cubicBezTo>
                <a:cubicBezTo>
                  <a:pt x="1952" y="248"/>
                  <a:pt x="1949" y="248"/>
                  <a:pt x="1951" y="247"/>
                </a:cubicBezTo>
                <a:cubicBezTo>
                  <a:pt x="1954" y="247"/>
                  <a:pt x="1960" y="245"/>
                  <a:pt x="1959" y="244"/>
                </a:cubicBezTo>
                <a:cubicBezTo>
                  <a:pt x="1959" y="243"/>
                  <a:pt x="1959" y="238"/>
                  <a:pt x="1960" y="236"/>
                </a:cubicBezTo>
                <a:cubicBezTo>
                  <a:pt x="1962" y="234"/>
                  <a:pt x="1965" y="227"/>
                  <a:pt x="1962" y="227"/>
                </a:cubicBezTo>
                <a:cubicBezTo>
                  <a:pt x="1958" y="227"/>
                  <a:pt x="1950" y="226"/>
                  <a:pt x="1950" y="225"/>
                </a:cubicBezTo>
                <a:cubicBezTo>
                  <a:pt x="1950" y="224"/>
                  <a:pt x="1951" y="222"/>
                  <a:pt x="1952" y="221"/>
                </a:cubicBezTo>
                <a:cubicBezTo>
                  <a:pt x="1954" y="221"/>
                  <a:pt x="1959" y="220"/>
                  <a:pt x="1959" y="219"/>
                </a:cubicBezTo>
                <a:cubicBezTo>
                  <a:pt x="1959" y="218"/>
                  <a:pt x="1958" y="216"/>
                  <a:pt x="1958" y="216"/>
                </a:cubicBezTo>
                <a:cubicBezTo>
                  <a:pt x="1957" y="216"/>
                  <a:pt x="1942" y="215"/>
                  <a:pt x="1926" y="214"/>
                </a:cubicBezTo>
                <a:cubicBezTo>
                  <a:pt x="1910" y="213"/>
                  <a:pt x="1853" y="214"/>
                  <a:pt x="1837" y="214"/>
                </a:cubicBezTo>
                <a:cubicBezTo>
                  <a:pt x="1821" y="213"/>
                  <a:pt x="1778" y="212"/>
                  <a:pt x="1778" y="212"/>
                </a:cubicBezTo>
                <a:cubicBezTo>
                  <a:pt x="1778" y="211"/>
                  <a:pt x="1770" y="208"/>
                  <a:pt x="1763" y="207"/>
                </a:cubicBezTo>
                <a:cubicBezTo>
                  <a:pt x="1755" y="207"/>
                  <a:pt x="1731" y="211"/>
                  <a:pt x="1730" y="210"/>
                </a:cubicBezTo>
                <a:cubicBezTo>
                  <a:pt x="1728" y="209"/>
                  <a:pt x="1702" y="209"/>
                  <a:pt x="1676" y="210"/>
                </a:cubicBezTo>
                <a:cubicBezTo>
                  <a:pt x="1650" y="210"/>
                  <a:pt x="1576" y="212"/>
                  <a:pt x="1568" y="213"/>
                </a:cubicBezTo>
                <a:cubicBezTo>
                  <a:pt x="1559" y="213"/>
                  <a:pt x="1524" y="217"/>
                  <a:pt x="1507" y="219"/>
                </a:cubicBezTo>
                <a:cubicBezTo>
                  <a:pt x="1507" y="219"/>
                  <a:pt x="1507" y="219"/>
                  <a:pt x="1492" y="219"/>
                </a:cubicBezTo>
                <a:cubicBezTo>
                  <a:pt x="1477" y="220"/>
                  <a:pt x="1477" y="220"/>
                  <a:pt x="1477" y="220"/>
                </a:cubicBezTo>
                <a:cubicBezTo>
                  <a:pt x="1460" y="220"/>
                  <a:pt x="1443" y="220"/>
                  <a:pt x="1440" y="219"/>
                </a:cubicBezTo>
                <a:cubicBezTo>
                  <a:pt x="1437" y="219"/>
                  <a:pt x="1423" y="218"/>
                  <a:pt x="1416" y="218"/>
                </a:cubicBezTo>
                <a:cubicBezTo>
                  <a:pt x="1416" y="218"/>
                  <a:pt x="1416" y="218"/>
                  <a:pt x="1410" y="216"/>
                </a:cubicBezTo>
                <a:cubicBezTo>
                  <a:pt x="1408" y="215"/>
                  <a:pt x="1408" y="215"/>
                  <a:pt x="1408" y="215"/>
                </a:cubicBezTo>
                <a:cubicBezTo>
                  <a:pt x="1405" y="213"/>
                  <a:pt x="1403" y="211"/>
                  <a:pt x="1404" y="211"/>
                </a:cubicBezTo>
                <a:cubicBezTo>
                  <a:pt x="1404" y="210"/>
                  <a:pt x="1401" y="208"/>
                  <a:pt x="1395" y="208"/>
                </a:cubicBezTo>
                <a:cubicBezTo>
                  <a:pt x="1388" y="208"/>
                  <a:pt x="1372" y="209"/>
                  <a:pt x="1372" y="209"/>
                </a:cubicBezTo>
                <a:cubicBezTo>
                  <a:pt x="1372" y="209"/>
                  <a:pt x="1374" y="210"/>
                  <a:pt x="1378" y="210"/>
                </a:cubicBezTo>
                <a:cubicBezTo>
                  <a:pt x="1378" y="210"/>
                  <a:pt x="1378" y="210"/>
                  <a:pt x="1381" y="211"/>
                </a:cubicBezTo>
                <a:cubicBezTo>
                  <a:pt x="1384" y="211"/>
                  <a:pt x="1384" y="211"/>
                  <a:pt x="1384" y="211"/>
                </a:cubicBezTo>
                <a:cubicBezTo>
                  <a:pt x="1388" y="210"/>
                  <a:pt x="1393" y="211"/>
                  <a:pt x="1394" y="213"/>
                </a:cubicBezTo>
                <a:cubicBezTo>
                  <a:pt x="1396" y="214"/>
                  <a:pt x="1399" y="218"/>
                  <a:pt x="1397" y="218"/>
                </a:cubicBezTo>
                <a:cubicBezTo>
                  <a:pt x="1397" y="218"/>
                  <a:pt x="1397" y="218"/>
                  <a:pt x="1396" y="219"/>
                </a:cubicBezTo>
                <a:cubicBezTo>
                  <a:pt x="1392" y="220"/>
                  <a:pt x="1392" y="220"/>
                  <a:pt x="1392" y="220"/>
                </a:cubicBezTo>
                <a:cubicBezTo>
                  <a:pt x="1388" y="220"/>
                  <a:pt x="1380" y="220"/>
                  <a:pt x="1375" y="219"/>
                </a:cubicBezTo>
                <a:cubicBezTo>
                  <a:pt x="1375" y="219"/>
                  <a:pt x="1375" y="219"/>
                  <a:pt x="1370" y="219"/>
                </a:cubicBezTo>
                <a:cubicBezTo>
                  <a:pt x="1337" y="220"/>
                  <a:pt x="1304" y="221"/>
                  <a:pt x="1272" y="221"/>
                </a:cubicBezTo>
                <a:cubicBezTo>
                  <a:pt x="1262" y="222"/>
                  <a:pt x="1252" y="222"/>
                  <a:pt x="1243" y="220"/>
                </a:cubicBezTo>
                <a:cubicBezTo>
                  <a:pt x="1233" y="217"/>
                  <a:pt x="1233" y="217"/>
                  <a:pt x="1233" y="217"/>
                </a:cubicBezTo>
                <a:cubicBezTo>
                  <a:pt x="1222" y="220"/>
                  <a:pt x="1184" y="223"/>
                  <a:pt x="1149" y="224"/>
                </a:cubicBezTo>
                <a:cubicBezTo>
                  <a:pt x="1074" y="226"/>
                  <a:pt x="1074" y="226"/>
                  <a:pt x="1074" y="226"/>
                </a:cubicBezTo>
                <a:cubicBezTo>
                  <a:pt x="1039" y="227"/>
                  <a:pt x="1010" y="227"/>
                  <a:pt x="1009" y="227"/>
                </a:cubicBezTo>
                <a:cubicBezTo>
                  <a:pt x="1009" y="227"/>
                  <a:pt x="1008" y="225"/>
                  <a:pt x="1014" y="224"/>
                </a:cubicBezTo>
                <a:cubicBezTo>
                  <a:pt x="1019" y="223"/>
                  <a:pt x="1023" y="220"/>
                  <a:pt x="1012" y="218"/>
                </a:cubicBezTo>
                <a:cubicBezTo>
                  <a:pt x="1012" y="218"/>
                  <a:pt x="1012" y="218"/>
                  <a:pt x="1001" y="221"/>
                </a:cubicBezTo>
                <a:cubicBezTo>
                  <a:pt x="990" y="224"/>
                  <a:pt x="990" y="224"/>
                  <a:pt x="990" y="224"/>
                </a:cubicBezTo>
                <a:cubicBezTo>
                  <a:pt x="975" y="223"/>
                  <a:pt x="961" y="222"/>
                  <a:pt x="958" y="221"/>
                </a:cubicBezTo>
                <a:cubicBezTo>
                  <a:pt x="954" y="221"/>
                  <a:pt x="920" y="221"/>
                  <a:pt x="888" y="221"/>
                </a:cubicBezTo>
                <a:cubicBezTo>
                  <a:pt x="857" y="222"/>
                  <a:pt x="771" y="223"/>
                  <a:pt x="768" y="223"/>
                </a:cubicBezTo>
                <a:cubicBezTo>
                  <a:pt x="765" y="223"/>
                  <a:pt x="755" y="223"/>
                  <a:pt x="753" y="224"/>
                </a:cubicBezTo>
                <a:cubicBezTo>
                  <a:pt x="753" y="224"/>
                  <a:pt x="753" y="224"/>
                  <a:pt x="750" y="224"/>
                </a:cubicBezTo>
                <a:cubicBezTo>
                  <a:pt x="739" y="225"/>
                  <a:pt x="739" y="225"/>
                  <a:pt x="739" y="225"/>
                </a:cubicBezTo>
                <a:cubicBezTo>
                  <a:pt x="727" y="225"/>
                  <a:pt x="707" y="224"/>
                  <a:pt x="695" y="224"/>
                </a:cubicBezTo>
                <a:cubicBezTo>
                  <a:pt x="683" y="224"/>
                  <a:pt x="646" y="223"/>
                  <a:pt x="638" y="222"/>
                </a:cubicBezTo>
                <a:cubicBezTo>
                  <a:pt x="638" y="222"/>
                  <a:pt x="638" y="222"/>
                  <a:pt x="632" y="226"/>
                </a:cubicBezTo>
                <a:cubicBezTo>
                  <a:pt x="629" y="228"/>
                  <a:pt x="623" y="228"/>
                  <a:pt x="620" y="227"/>
                </a:cubicBezTo>
                <a:cubicBezTo>
                  <a:pt x="608" y="223"/>
                  <a:pt x="597" y="225"/>
                  <a:pt x="586" y="225"/>
                </a:cubicBezTo>
                <a:cubicBezTo>
                  <a:pt x="570" y="225"/>
                  <a:pt x="570" y="225"/>
                  <a:pt x="570" y="225"/>
                </a:cubicBezTo>
                <a:cubicBezTo>
                  <a:pt x="551" y="226"/>
                  <a:pt x="538" y="228"/>
                  <a:pt x="540" y="228"/>
                </a:cubicBezTo>
                <a:cubicBezTo>
                  <a:pt x="541" y="229"/>
                  <a:pt x="545" y="230"/>
                  <a:pt x="545" y="230"/>
                </a:cubicBezTo>
                <a:cubicBezTo>
                  <a:pt x="545" y="231"/>
                  <a:pt x="537" y="232"/>
                  <a:pt x="527" y="232"/>
                </a:cubicBezTo>
                <a:cubicBezTo>
                  <a:pt x="527" y="232"/>
                  <a:pt x="527" y="232"/>
                  <a:pt x="517" y="232"/>
                </a:cubicBezTo>
                <a:cubicBezTo>
                  <a:pt x="498" y="232"/>
                  <a:pt x="498" y="232"/>
                  <a:pt x="498" y="232"/>
                </a:cubicBezTo>
                <a:cubicBezTo>
                  <a:pt x="477" y="233"/>
                  <a:pt x="455" y="233"/>
                  <a:pt x="450" y="232"/>
                </a:cubicBezTo>
                <a:cubicBezTo>
                  <a:pt x="450" y="232"/>
                  <a:pt x="450" y="232"/>
                  <a:pt x="445" y="236"/>
                </a:cubicBezTo>
                <a:cubicBezTo>
                  <a:pt x="445" y="237"/>
                  <a:pt x="441" y="237"/>
                  <a:pt x="439" y="236"/>
                </a:cubicBezTo>
                <a:cubicBezTo>
                  <a:pt x="432" y="233"/>
                  <a:pt x="424" y="235"/>
                  <a:pt x="417" y="234"/>
                </a:cubicBezTo>
                <a:cubicBezTo>
                  <a:pt x="416" y="234"/>
                  <a:pt x="416" y="234"/>
                  <a:pt x="416" y="234"/>
                </a:cubicBezTo>
                <a:cubicBezTo>
                  <a:pt x="415" y="233"/>
                  <a:pt x="412" y="232"/>
                  <a:pt x="410" y="233"/>
                </a:cubicBezTo>
                <a:cubicBezTo>
                  <a:pt x="408" y="234"/>
                  <a:pt x="397" y="235"/>
                  <a:pt x="392" y="235"/>
                </a:cubicBezTo>
                <a:cubicBezTo>
                  <a:pt x="386" y="235"/>
                  <a:pt x="361" y="236"/>
                  <a:pt x="348" y="237"/>
                </a:cubicBezTo>
                <a:cubicBezTo>
                  <a:pt x="348" y="237"/>
                  <a:pt x="348" y="237"/>
                  <a:pt x="336" y="242"/>
                </a:cubicBezTo>
                <a:cubicBezTo>
                  <a:pt x="335" y="242"/>
                  <a:pt x="335" y="242"/>
                  <a:pt x="335" y="242"/>
                </a:cubicBezTo>
                <a:cubicBezTo>
                  <a:pt x="333" y="242"/>
                  <a:pt x="331" y="241"/>
                  <a:pt x="331" y="240"/>
                </a:cubicBezTo>
                <a:cubicBezTo>
                  <a:pt x="330" y="239"/>
                  <a:pt x="329" y="237"/>
                  <a:pt x="328" y="237"/>
                </a:cubicBezTo>
                <a:cubicBezTo>
                  <a:pt x="328" y="236"/>
                  <a:pt x="322" y="236"/>
                  <a:pt x="317" y="237"/>
                </a:cubicBezTo>
                <a:cubicBezTo>
                  <a:pt x="312" y="237"/>
                  <a:pt x="290" y="237"/>
                  <a:pt x="279" y="238"/>
                </a:cubicBezTo>
                <a:cubicBezTo>
                  <a:pt x="279" y="238"/>
                  <a:pt x="279" y="238"/>
                  <a:pt x="271" y="241"/>
                </a:cubicBezTo>
                <a:cubicBezTo>
                  <a:pt x="262" y="244"/>
                  <a:pt x="254" y="243"/>
                  <a:pt x="245" y="243"/>
                </a:cubicBezTo>
                <a:cubicBezTo>
                  <a:pt x="245" y="243"/>
                  <a:pt x="245" y="243"/>
                  <a:pt x="245" y="243"/>
                </a:cubicBezTo>
                <a:cubicBezTo>
                  <a:pt x="245" y="241"/>
                  <a:pt x="244" y="240"/>
                  <a:pt x="244" y="240"/>
                </a:cubicBezTo>
                <a:cubicBezTo>
                  <a:pt x="244" y="240"/>
                  <a:pt x="245" y="241"/>
                  <a:pt x="246" y="241"/>
                </a:cubicBezTo>
                <a:cubicBezTo>
                  <a:pt x="247" y="240"/>
                  <a:pt x="250" y="240"/>
                  <a:pt x="250" y="239"/>
                </a:cubicBezTo>
                <a:cubicBezTo>
                  <a:pt x="250" y="239"/>
                  <a:pt x="249" y="238"/>
                  <a:pt x="248" y="238"/>
                </a:cubicBezTo>
                <a:cubicBezTo>
                  <a:pt x="247" y="238"/>
                  <a:pt x="240" y="240"/>
                  <a:pt x="236" y="241"/>
                </a:cubicBezTo>
                <a:cubicBezTo>
                  <a:pt x="231" y="242"/>
                  <a:pt x="219" y="244"/>
                  <a:pt x="219" y="243"/>
                </a:cubicBezTo>
                <a:cubicBezTo>
                  <a:pt x="219" y="243"/>
                  <a:pt x="221" y="241"/>
                  <a:pt x="224" y="239"/>
                </a:cubicBezTo>
                <a:cubicBezTo>
                  <a:pt x="227" y="238"/>
                  <a:pt x="227" y="234"/>
                  <a:pt x="216" y="236"/>
                </a:cubicBezTo>
                <a:cubicBezTo>
                  <a:pt x="216" y="236"/>
                  <a:pt x="216" y="236"/>
                  <a:pt x="207" y="237"/>
                </a:cubicBezTo>
                <a:cubicBezTo>
                  <a:pt x="198" y="238"/>
                  <a:pt x="198" y="238"/>
                  <a:pt x="198" y="238"/>
                </a:cubicBezTo>
                <a:cubicBezTo>
                  <a:pt x="188" y="240"/>
                  <a:pt x="185" y="240"/>
                  <a:pt x="192" y="238"/>
                </a:cubicBezTo>
                <a:cubicBezTo>
                  <a:pt x="199" y="237"/>
                  <a:pt x="215" y="227"/>
                  <a:pt x="213" y="225"/>
                </a:cubicBezTo>
                <a:cubicBezTo>
                  <a:pt x="211" y="223"/>
                  <a:pt x="199" y="219"/>
                  <a:pt x="193" y="220"/>
                </a:cubicBezTo>
                <a:cubicBezTo>
                  <a:pt x="187" y="220"/>
                  <a:pt x="169" y="224"/>
                  <a:pt x="167" y="225"/>
                </a:cubicBezTo>
                <a:cubicBezTo>
                  <a:pt x="164" y="226"/>
                  <a:pt x="155" y="223"/>
                  <a:pt x="153" y="223"/>
                </a:cubicBezTo>
                <a:cubicBezTo>
                  <a:pt x="151" y="223"/>
                  <a:pt x="147" y="221"/>
                  <a:pt x="148" y="220"/>
                </a:cubicBezTo>
                <a:cubicBezTo>
                  <a:pt x="150" y="220"/>
                  <a:pt x="155" y="219"/>
                  <a:pt x="154" y="218"/>
                </a:cubicBezTo>
                <a:cubicBezTo>
                  <a:pt x="154" y="218"/>
                  <a:pt x="147" y="217"/>
                  <a:pt x="140" y="217"/>
                </a:cubicBezTo>
                <a:cubicBezTo>
                  <a:pt x="140" y="217"/>
                  <a:pt x="140" y="217"/>
                  <a:pt x="133" y="220"/>
                </a:cubicBezTo>
                <a:cubicBezTo>
                  <a:pt x="127" y="222"/>
                  <a:pt x="127" y="222"/>
                  <a:pt x="127" y="222"/>
                </a:cubicBezTo>
                <a:cubicBezTo>
                  <a:pt x="118" y="222"/>
                  <a:pt x="111" y="219"/>
                  <a:pt x="111" y="218"/>
                </a:cubicBezTo>
                <a:cubicBezTo>
                  <a:pt x="111" y="216"/>
                  <a:pt x="111" y="210"/>
                  <a:pt x="112" y="209"/>
                </a:cubicBezTo>
                <a:cubicBezTo>
                  <a:pt x="112" y="209"/>
                  <a:pt x="118" y="207"/>
                  <a:pt x="123" y="207"/>
                </a:cubicBezTo>
                <a:cubicBezTo>
                  <a:pt x="127" y="207"/>
                  <a:pt x="135" y="198"/>
                  <a:pt x="132" y="198"/>
                </a:cubicBezTo>
                <a:cubicBezTo>
                  <a:pt x="132" y="198"/>
                  <a:pt x="132" y="198"/>
                  <a:pt x="130" y="198"/>
                </a:cubicBezTo>
                <a:cubicBezTo>
                  <a:pt x="124" y="198"/>
                  <a:pt x="117" y="196"/>
                  <a:pt x="111" y="199"/>
                </a:cubicBezTo>
                <a:cubicBezTo>
                  <a:pt x="106" y="201"/>
                  <a:pt x="106" y="201"/>
                  <a:pt x="106" y="201"/>
                </a:cubicBezTo>
                <a:cubicBezTo>
                  <a:pt x="100" y="200"/>
                  <a:pt x="93" y="198"/>
                  <a:pt x="90" y="198"/>
                </a:cubicBezTo>
                <a:cubicBezTo>
                  <a:pt x="86" y="199"/>
                  <a:pt x="76" y="199"/>
                  <a:pt x="74" y="199"/>
                </a:cubicBezTo>
                <a:cubicBezTo>
                  <a:pt x="73" y="200"/>
                  <a:pt x="71" y="196"/>
                  <a:pt x="71" y="196"/>
                </a:cubicBezTo>
                <a:cubicBezTo>
                  <a:pt x="72" y="196"/>
                  <a:pt x="72" y="196"/>
                  <a:pt x="73" y="196"/>
                </a:cubicBezTo>
                <a:cubicBezTo>
                  <a:pt x="73" y="195"/>
                  <a:pt x="74" y="194"/>
                  <a:pt x="74" y="194"/>
                </a:cubicBezTo>
                <a:cubicBezTo>
                  <a:pt x="74" y="194"/>
                  <a:pt x="73" y="194"/>
                  <a:pt x="73" y="194"/>
                </a:cubicBezTo>
                <a:cubicBezTo>
                  <a:pt x="72" y="195"/>
                  <a:pt x="71" y="196"/>
                  <a:pt x="70" y="196"/>
                </a:cubicBezTo>
                <a:cubicBezTo>
                  <a:pt x="69" y="196"/>
                  <a:pt x="66" y="195"/>
                  <a:pt x="66" y="194"/>
                </a:cubicBezTo>
                <a:cubicBezTo>
                  <a:pt x="67" y="193"/>
                  <a:pt x="72" y="190"/>
                  <a:pt x="77" y="190"/>
                </a:cubicBezTo>
                <a:cubicBezTo>
                  <a:pt x="81" y="189"/>
                  <a:pt x="91" y="185"/>
                  <a:pt x="86" y="184"/>
                </a:cubicBezTo>
                <a:cubicBezTo>
                  <a:pt x="80" y="183"/>
                  <a:pt x="67" y="182"/>
                  <a:pt x="65" y="184"/>
                </a:cubicBezTo>
                <a:cubicBezTo>
                  <a:pt x="63" y="185"/>
                  <a:pt x="58" y="188"/>
                  <a:pt x="56" y="187"/>
                </a:cubicBezTo>
                <a:cubicBezTo>
                  <a:pt x="54" y="186"/>
                  <a:pt x="48" y="182"/>
                  <a:pt x="49" y="181"/>
                </a:cubicBezTo>
                <a:cubicBezTo>
                  <a:pt x="50" y="180"/>
                  <a:pt x="51" y="177"/>
                  <a:pt x="49" y="177"/>
                </a:cubicBezTo>
                <a:cubicBezTo>
                  <a:pt x="49" y="177"/>
                  <a:pt x="49" y="177"/>
                  <a:pt x="48" y="177"/>
                </a:cubicBezTo>
                <a:cubicBezTo>
                  <a:pt x="43" y="178"/>
                  <a:pt x="43" y="178"/>
                  <a:pt x="43" y="178"/>
                </a:cubicBezTo>
                <a:cubicBezTo>
                  <a:pt x="35" y="178"/>
                  <a:pt x="30" y="178"/>
                  <a:pt x="32" y="178"/>
                </a:cubicBezTo>
                <a:cubicBezTo>
                  <a:pt x="33" y="177"/>
                  <a:pt x="36" y="176"/>
                  <a:pt x="36" y="175"/>
                </a:cubicBezTo>
                <a:cubicBezTo>
                  <a:pt x="35" y="175"/>
                  <a:pt x="38" y="174"/>
                  <a:pt x="42" y="174"/>
                </a:cubicBezTo>
                <a:cubicBezTo>
                  <a:pt x="46" y="174"/>
                  <a:pt x="58" y="173"/>
                  <a:pt x="58" y="173"/>
                </a:cubicBezTo>
                <a:cubicBezTo>
                  <a:pt x="58" y="172"/>
                  <a:pt x="55" y="171"/>
                  <a:pt x="53" y="171"/>
                </a:cubicBezTo>
                <a:cubicBezTo>
                  <a:pt x="50" y="171"/>
                  <a:pt x="42" y="170"/>
                  <a:pt x="43" y="169"/>
                </a:cubicBezTo>
                <a:cubicBezTo>
                  <a:pt x="44" y="169"/>
                  <a:pt x="41" y="168"/>
                  <a:pt x="36" y="169"/>
                </a:cubicBezTo>
                <a:cubicBezTo>
                  <a:pt x="31" y="171"/>
                  <a:pt x="17" y="167"/>
                  <a:pt x="17" y="166"/>
                </a:cubicBezTo>
                <a:cubicBezTo>
                  <a:pt x="17" y="165"/>
                  <a:pt x="19" y="160"/>
                  <a:pt x="22" y="160"/>
                </a:cubicBezTo>
                <a:cubicBezTo>
                  <a:pt x="24" y="159"/>
                  <a:pt x="32" y="162"/>
                  <a:pt x="34" y="161"/>
                </a:cubicBezTo>
                <a:cubicBezTo>
                  <a:pt x="36" y="160"/>
                  <a:pt x="46" y="157"/>
                  <a:pt x="52" y="156"/>
                </a:cubicBezTo>
                <a:cubicBezTo>
                  <a:pt x="52" y="156"/>
                  <a:pt x="52" y="156"/>
                  <a:pt x="58" y="156"/>
                </a:cubicBezTo>
                <a:cubicBezTo>
                  <a:pt x="65" y="156"/>
                  <a:pt x="65" y="156"/>
                  <a:pt x="65" y="156"/>
                </a:cubicBezTo>
                <a:cubicBezTo>
                  <a:pt x="73" y="154"/>
                  <a:pt x="77" y="151"/>
                  <a:pt x="75" y="151"/>
                </a:cubicBezTo>
                <a:cubicBezTo>
                  <a:pt x="73" y="151"/>
                  <a:pt x="65" y="149"/>
                  <a:pt x="67" y="149"/>
                </a:cubicBezTo>
                <a:cubicBezTo>
                  <a:pt x="69" y="148"/>
                  <a:pt x="72" y="147"/>
                  <a:pt x="72" y="146"/>
                </a:cubicBezTo>
                <a:cubicBezTo>
                  <a:pt x="71" y="146"/>
                  <a:pt x="74" y="145"/>
                  <a:pt x="78" y="145"/>
                </a:cubicBezTo>
                <a:cubicBezTo>
                  <a:pt x="82" y="145"/>
                  <a:pt x="88" y="144"/>
                  <a:pt x="82" y="143"/>
                </a:cubicBezTo>
                <a:cubicBezTo>
                  <a:pt x="77" y="143"/>
                  <a:pt x="54" y="147"/>
                  <a:pt x="43" y="151"/>
                </a:cubicBezTo>
                <a:cubicBezTo>
                  <a:pt x="43" y="151"/>
                  <a:pt x="43" y="151"/>
                  <a:pt x="32" y="146"/>
                </a:cubicBezTo>
                <a:cubicBezTo>
                  <a:pt x="31" y="145"/>
                  <a:pt x="28" y="147"/>
                  <a:pt x="25" y="148"/>
                </a:cubicBezTo>
                <a:cubicBezTo>
                  <a:pt x="23" y="148"/>
                  <a:pt x="23" y="148"/>
                  <a:pt x="23" y="148"/>
                </a:cubicBezTo>
                <a:cubicBezTo>
                  <a:pt x="19" y="148"/>
                  <a:pt x="18" y="146"/>
                  <a:pt x="20" y="144"/>
                </a:cubicBezTo>
                <a:cubicBezTo>
                  <a:pt x="20" y="144"/>
                  <a:pt x="20" y="144"/>
                  <a:pt x="23" y="143"/>
                </a:cubicBezTo>
                <a:cubicBezTo>
                  <a:pt x="31" y="142"/>
                  <a:pt x="39" y="141"/>
                  <a:pt x="47" y="139"/>
                </a:cubicBezTo>
                <a:cubicBezTo>
                  <a:pt x="47" y="139"/>
                  <a:pt x="47" y="139"/>
                  <a:pt x="47" y="139"/>
                </a:cubicBezTo>
                <a:cubicBezTo>
                  <a:pt x="47" y="137"/>
                  <a:pt x="48" y="136"/>
                  <a:pt x="48" y="136"/>
                </a:cubicBezTo>
                <a:cubicBezTo>
                  <a:pt x="48" y="136"/>
                  <a:pt x="49" y="137"/>
                  <a:pt x="51" y="137"/>
                </a:cubicBezTo>
                <a:cubicBezTo>
                  <a:pt x="53" y="136"/>
                  <a:pt x="57" y="136"/>
                  <a:pt x="57" y="135"/>
                </a:cubicBezTo>
                <a:cubicBezTo>
                  <a:pt x="57" y="135"/>
                  <a:pt x="55" y="134"/>
                  <a:pt x="54" y="134"/>
                </a:cubicBezTo>
                <a:cubicBezTo>
                  <a:pt x="52" y="134"/>
                  <a:pt x="46" y="136"/>
                  <a:pt x="44" y="136"/>
                </a:cubicBezTo>
                <a:cubicBezTo>
                  <a:pt x="42" y="137"/>
                  <a:pt x="36" y="136"/>
                  <a:pt x="36" y="136"/>
                </a:cubicBezTo>
                <a:cubicBezTo>
                  <a:pt x="35" y="135"/>
                  <a:pt x="32" y="131"/>
                  <a:pt x="30" y="131"/>
                </a:cubicBezTo>
                <a:cubicBezTo>
                  <a:pt x="28" y="131"/>
                  <a:pt x="22" y="130"/>
                  <a:pt x="22" y="127"/>
                </a:cubicBezTo>
                <a:cubicBezTo>
                  <a:pt x="22" y="127"/>
                  <a:pt x="22" y="127"/>
                  <a:pt x="23" y="127"/>
                </a:cubicBezTo>
                <a:cubicBezTo>
                  <a:pt x="28" y="125"/>
                  <a:pt x="28" y="125"/>
                  <a:pt x="28" y="125"/>
                </a:cubicBezTo>
                <a:cubicBezTo>
                  <a:pt x="34" y="123"/>
                  <a:pt x="37" y="121"/>
                  <a:pt x="35" y="120"/>
                </a:cubicBezTo>
                <a:cubicBezTo>
                  <a:pt x="33" y="120"/>
                  <a:pt x="31" y="118"/>
                  <a:pt x="33" y="117"/>
                </a:cubicBezTo>
                <a:cubicBezTo>
                  <a:pt x="36" y="115"/>
                  <a:pt x="47" y="113"/>
                  <a:pt x="46" y="112"/>
                </a:cubicBezTo>
                <a:cubicBezTo>
                  <a:pt x="45" y="111"/>
                  <a:pt x="45" y="109"/>
                  <a:pt x="47" y="109"/>
                </a:cubicBezTo>
                <a:cubicBezTo>
                  <a:pt x="49" y="108"/>
                  <a:pt x="50" y="107"/>
                  <a:pt x="45" y="107"/>
                </a:cubicBezTo>
                <a:cubicBezTo>
                  <a:pt x="40" y="108"/>
                  <a:pt x="23" y="108"/>
                  <a:pt x="18" y="108"/>
                </a:cubicBezTo>
                <a:cubicBezTo>
                  <a:pt x="13" y="108"/>
                  <a:pt x="0" y="111"/>
                  <a:pt x="0" y="110"/>
                </a:cubicBezTo>
                <a:cubicBezTo>
                  <a:pt x="0" y="110"/>
                  <a:pt x="7" y="107"/>
                  <a:pt x="17" y="106"/>
                </a:cubicBezTo>
                <a:cubicBezTo>
                  <a:pt x="26" y="105"/>
                  <a:pt x="54" y="103"/>
                  <a:pt x="56" y="103"/>
                </a:cubicBezTo>
                <a:cubicBezTo>
                  <a:pt x="59" y="103"/>
                  <a:pt x="67" y="101"/>
                  <a:pt x="69" y="103"/>
                </a:cubicBezTo>
                <a:cubicBezTo>
                  <a:pt x="72" y="105"/>
                  <a:pt x="78" y="98"/>
                  <a:pt x="78" y="98"/>
                </a:cubicBezTo>
                <a:cubicBezTo>
                  <a:pt x="78" y="98"/>
                  <a:pt x="79" y="99"/>
                  <a:pt x="81" y="99"/>
                </a:cubicBezTo>
                <a:cubicBezTo>
                  <a:pt x="82" y="99"/>
                  <a:pt x="85" y="98"/>
                  <a:pt x="85" y="98"/>
                </a:cubicBezTo>
                <a:cubicBezTo>
                  <a:pt x="84" y="97"/>
                  <a:pt x="83" y="96"/>
                  <a:pt x="82" y="97"/>
                </a:cubicBezTo>
                <a:cubicBezTo>
                  <a:pt x="81" y="97"/>
                  <a:pt x="74" y="97"/>
                  <a:pt x="68" y="97"/>
                </a:cubicBezTo>
                <a:cubicBezTo>
                  <a:pt x="68" y="97"/>
                  <a:pt x="68" y="97"/>
                  <a:pt x="62" y="97"/>
                </a:cubicBezTo>
                <a:cubicBezTo>
                  <a:pt x="57" y="97"/>
                  <a:pt x="57" y="97"/>
                  <a:pt x="57" y="97"/>
                </a:cubicBezTo>
                <a:cubicBezTo>
                  <a:pt x="52" y="99"/>
                  <a:pt x="47" y="100"/>
                  <a:pt x="47" y="99"/>
                </a:cubicBezTo>
                <a:cubicBezTo>
                  <a:pt x="47" y="98"/>
                  <a:pt x="49" y="95"/>
                  <a:pt x="52" y="94"/>
                </a:cubicBezTo>
                <a:cubicBezTo>
                  <a:pt x="55" y="94"/>
                  <a:pt x="56" y="93"/>
                  <a:pt x="49" y="92"/>
                </a:cubicBezTo>
                <a:cubicBezTo>
                  <a:pt x="41" y="91"/>
                  <a:pt x="19" y="94"/>
                  <a:pt x="18" y="93"/>
                </a:cubicBezTo>
                <a:cubicBezTo>
                  <a:pt x="17" y="92"/>
                  <a:pt x="19" y="86"/>
                  <a:pt x="25" y="83"/>
                </a:cubicBezTo>
                <a:cubicBezTo>
                  <a:pt x="25" y="83"/>
                  <a:pt x="25" y="83"/>
                  <a:pt x="31" y="83"/>
                </a:cubicBezTo>
                <a:cubicBezTo>
                  <a:pt x="34" y="83"/>
                  <a:pt x="34" y="83"/>
                  <a:pt x="34" y="83"/>
                </a:cubicBezTo>
                <a:cubicBezTo>
                  <a:pt x="38" y="83"/>
                  <a:pt x="61" y="82"/>
                  <a:pt x="85" y="80"/>
                </a:cubicBezTo>
                <a:cubicBezTo>
                  <a:pt x="85" y="80"/>
                  <a:pt x="85" y="80"/>
                  <a:pt x="107" y="78"/>
                </a:cubicBezTo>
                <a:cubicBezTo>
                  <a:pt x="118" y="77"/>
                  <a:pt x="130" y="73"/>
                  <a:pt x="140" y="66"/>
                </a:cubicBezTo>
                <a:cubicBezTo>
                  <a:pt x="146" y="62"/>
                  <a:pt x="146" y="62"/>
                  <a:pt x="146" y="62"/>
                </a:cubicBezTo>
                <a:cubicBezTo>
                  <a:pt x="154" y="61"/>
                  <a:pt x="160" y="62"/>
                  <a:pt x="159" y="64"/>
                </a:cubicBezTo>
                <a:cubicBezTo>
                  <a:pt x="159" y="66"/>
                  <a:pt x="158" y="72"/>
                  <a:pt x="160" y="70"/>
                </a:cubicBezTo>
                <a:cubicBezTo>
                  <a:pt x="160" y="70"/>
                  <a:pt x="160" y="70"/>
                  <a:pt x="161" y="70"/>
                </a:cubicBezTo>
                <a:cubicBezTo>
                  <a:pt x="167" y="69"/>
                  <a:pt x="175" y="67"/>
                  <a:pt x="181" y="69"/>
                </a:cubicBezTo>
                <a:cubicBezTo>
                  <a:pt x="187" y="72"/>
                  <a:pt x="187" y="72"/>
                  <a:pt x="187" y="72"/>
                </a:cubicBezTo>
                <a:cubicBezTo>
                  <a:pt x="192" y="71"/>
                  <a:pt x="226" y="70"/>
                  <a:pt x="261" y="70"/>
                </a:cubicBezTo>
                <a:cubicBezTo>
                  <a:pt x="475" y="65"/>
                  <a:pt x="475" y="65"/>
                  <a:pt x="475" y="65"/>
                </a:cubicBezTo>
                <a:cubicBezTo>
                  <a:pt x="510" y="64"/>
                  <a:pt x="542" y="63"/>
                  <a:pt x="546" y="62"/>
                </a:cubicBezTo>
                <a:cubicBezTo>
                  <a:pt x="550" y="62"/>
                  <a:pt x="561" y="66"/>
                  <a:pt x="563" y="67"/>
                </a:cubicBezTo>
                <a:cubicBezTo>
                  <a:pt x="563" y="67"/>
                  <a:pt x="563" y="67"/>
                  <a:pt x="564" y="66"/>
                </a:cubicBezTo>
                <a:cubicBezTo>
                  <a:pt x="571" y="61"/>
                  <a:pt x="579" y="63"/>
                  <a:pt x="587" y="63"/>
                </a:cubicBezTo>
                <a:cubicBezTo>
                  <a:pt x="664" y="61"/>
                  <a:pt x="756" y="59"/>
                  <a:pt x="756" y="59"/>
                </a:cubicBezTo>
                <a:cubicBezTo>
                  <a:pt x="791" y="58"/>
                  <a:pt x="822" y="58"/>
                  <a:pt x="825" y="58"/>
                </a:cubicBezTo>
                <a:cubicBezTo>
                  <a:pt x="828" y="58"/>
                  <a:pt x="841" y="58"/>
                  <a:pt x="843" y="57"/>
                </a:cubicBezTo>
                <a:cubicBezTo>
                  <a:pt x="843" y="57"/>
                  <a:pt x="843" y="57"/>
                  <a:pt x="846" y="57"/>
                </a:cubicBezTo>
                <a:cubicBezTo>
                  <a:pt x="856" y="57"/>
                  <a:pt x="867" y="57"/>
                  <a:pt x="878" y="56"/>
                </a:cubicBezTo>
                <a:cubicBezTo>
                  <a:pt x="987" y="54"/>
                  <a:pt x="1141" y="51"/>
                  <a:pt x="1141" y="51"/>
                </a:cubicBezTo>
                <a:cubicBezTo>
                  <a:pt x="1176" y="50"/>
                  <a:pt x="1219" y="47"/>
                  <a:pt x="1237" y="44"/>
                </a:cubicBezTo>
                <a:cubicBezTo>
                  <a:pt x="1237" y="44"/>
                  <a:pt x="1237" y="44"/>
                  <a:pt x="1254" y="45"/>
                </a:cubicBezTo>
                <a:cubicBezTo>
                  <a:pt x="1271" y="46"/>
                  <a:pt x="1288" y="45"/>
                  <a:pt x="1305" y="44"/>
                </a:cubicBezTo>
                <a:cubicBezTo>
                  <a:pt x="1322" y="44"/>
                  <a:pt x="1340" y="43"/>
                  <a:pt x="1357" y="43"/>
                </a:cubicBezTo>
                <a:cubicBezTo>
                  <a:pt x="1374" y="43"/>
                  <a:pt x="1391" y="42"/>
                  <a:pt x="1408" y="42"/>
                </a:cubicBezTo>
                <a:cubicBezTo>
                  <a:pt x="1425" y="42"/>
                  <a:pt x="1425" y="42"/>
                  <a:pt x="1425" y="42"/>
                </a:cubicBezTo>
                <a:cubicBezTo>
                  <a:pt x="1444" y="41"/>
                  <a:pt x="1462" y="40"/>
                  <a:pt x="1466" y="40"/>
                </a:cubicBezTo>
                <a:cubicBezTo>
                  <a:pt x="1470" y="39"/>
                  <a:pt x="1485" y="38"/>
                  <a:pt x="1491" y="40"/>
                </a:cubicBezTo>
                <a:cubicBezTo>
                  <a:pt x="1491" y="40"/>
                  <a:pt x="1491" y="40"/>
                  <a:pt x="1498" y="38"/>
                </a:cubicBezTo>
                <a:cubicBezTo>
                  <a:pt x="1504" y="36"/>
                  <a:pt x="1512" y="37"/>
                  <a:pt x="1520" y="37"/>
                </a:cubicBezTo>
                <a:cubicBezTo>
                  <a:pt x="1527" y="37"/>
                  <a:pt x="1534" y="36"/>
                  <a:pt x="1541" y="36"/>
                </a:cubicBezTo>
                <a:cubicBezTo>
                  <a:pt x="1548" y="36"/>
                  <a:pt x="1555" y="36"/>
                  <a:pt x="1563" y="36"/>
                </a:cubicBezTo>
                <a:cubicBezTo>
                  <a:pt x="1570" y="36"/>
                  <a:pt x="1576" y="35"/>
                  <a:pt x="1583" y="35"/>
                </a:cubicBezTo>
                <a:cubicBezTo>
                  <a:pt x="1632" y="34"/>
                  <a:pt x="1680" y="33"/>
                  <a:pt x="1728" y="32"/>
                </a:cubicBezTo>
                <a:cubicBezTo>
                  <a:pt x="1733" y="32"/>
                  <a:pt x="1733" y="32"/>
                  <a:pt x="1733" y="32"/>
                </a:cubicBezTo>
                <a:cubicBezTo>
                  <a:pt x="1738" y="32"/>
                  <a:pt x="1745" y="32"/>
                  <a:pt x="1750" y="31"/>
                </a:cubicBezTo>
                <a:cubicBezTo>
                  <a:pt x="1750" y="31"/>
                  <a:pt x="1750" y="31"/>
                  <a:pt x="1754" y="31"/>
                </a:cubicBezTo>
                <a:cubicBezTo>
                  <a:pt x="1758" y="32"/>
                  <a:pt x="1763" y="31"/>
                  <a:pt x="1768" y="31"/>
                </a:cubicBezTo>
                <a:cubicBezTo>
                  <a:pt x="1783" y="32"/>
                  <a:pt x="1783" y="32"/>
                  <a:pt x="1783" y="32"/>
                </a:cubicBezTo>
                <a:cubicBezTo>
                  <a:pt x="1799" y="33"/>
                  <a:pt x="1826" y="33"/>
                  <a:pt x="1842" y="33"/>
                </a:cubicBezTo>
                <a:cubicBezTo>
                  <a:pt x="1842" y="33"/>
                  <a:pt x="1842" y="33"/>
                  <a:pt x="1857" y="32"/>
                </a:cubicBezTo>
                <a:cubicBezTo>
                  <a:pt x="1873" y="32"/>
                  <a:pt x="1888" y="32"/>
                  <a:pt x="1903" y="31"/>
                </a:cubicBezTo>
                <a:cubicBezTo>
                  <a:pt x="1907" y="31"/>
                  <a:pt x="1907" y="31"/>
                  <a:pt x="1907" y="31"/>
                </a:cubicBezTo>
                <a:cubicBezTo>
                  <a:pt x="1912" y="31"/>
                  <a:pt x="1916" y="31"/>
                  <a:pt x="1916" y="30"/>
                </a:cubicBezTo>
                <a:cubicBezTo>
                  <a:pt x="1916" y="30"/>
                  <a:pt x="1914" y="29"/>
                  <a:pt x="1911" y="29"/>
                </a:cubicBezTo>
                <a:cubicBezTo>
                  <a:pt x="1909" y="28"/>
                  <a:pt x="1914" y="25"/>
                  <a:pt x="1927" y="22"/>
                </a:cubicBezTo>
                <a:cubicBezTo>
                  <a:pt x="1927" y="22"/>
                  <a:pt x="1927" y="22"/>
                  <a:pt x="1939" y="27"/>
                </a:cubicBezTo>
                <a:cubicBezTo>
                  <a:pt x="1940" y="28"/>
                  <a:pt x="1940" y="28"/>
                  <a:pt x="1940" y="28"/>
                </a:cubicBezTo>
                <a:cubicBezTo>
                  <a:pt x="1941" y="28"/>
                  <a:pt x="1959" y="29"/>
                  <a:pt x="1980" y="32"/>
                </a:cubicBezTo>
                <a:cubicBezTo>
                  <a:pt x="1980" y="32"/>
                  <a:pt x="1980" y="32"/>
                  <a:pt x="2000" y="29"/>
                </a:cubicBezTo>
                <a:cubicBezTo>
                  <a:pt x="2003" y="29"/>
                  <a:pt x="2006" y="28"/>
                  <a:pt x="2008" y="27"/>
                </a:cubicBezTo>
                <a:cubicBezTo>
                  <a:pt x="2011" y="25"/>
                  <a:pt x="2011" y="25"/>
                  <a:pt x="2011" y="25"/>
                </a:cubicBezTo>
                <a:cubicBezTo>
                  <a:pt x="2013" y="26"/>
                  <a:pt x="2019" y="25"/>
                  <a:pt x="2024" y="23"/>
                </a:cubicBezTo>
                <a:cubicBezTo>
                  <a:pt x="2029" y="21"/>
                  <a:pt x="2046" y="25"/>
                  <a:pt x="2049" y="26"/>
                </a:cubicBezTo>
                <a:cubicBezTo>
                  <a:pt x="2052" y="26"/>
                  <a:pt x="2062" y="23"/>
                  <a:pt x="2068" y="22"/>
                </a:cubicBezTo>
                <a:cubicBezTo>
                  <a:pt x="2068" y="22"/>
                  <a:pt x="2068" y="22"/>
                  <a:pt x="2073" y="22"/>
                </a:cubicBezTo>
                <a:cubicBezTo>
                  <a:pt x="2079" y="23"/>
                  <a:pt x="2085" y="27"/>
                  <a:pt x="2091" y="22"/>
                </a:cubicBezTo>
                <a:cubicBezTo>
                  <a:pt x="2092" y="21"/>
                  <a:pt x="2095" y="22"/>
                  <a:pt x="2096" y="23"/>
                </a:cubicBezTo>
                <a:cubicBezTo>
                  <a:pt x="2102" y="26"/>
                  <a:pt x="2102" y="26"/>
                  <a:pt x="2102" y="26"/>
                </a:cubicBezTo>
                <a:cubicBezTo>
                  <a:pt x="2107" y="23"/>
                  <a:pt x="2113" y="22"/>
                  <a:pt x="2116" y="22"/>
                </a:cubicBezTo>
                <a:cubicBezTo>
                  <a:pt x="2118" y="23"/>
                  <a:pt x="2124" y="24"/>
                  <a:pt x="2124" y="23"/>
                </a:cubicBezTo>
                <a:cubicBezTo>
                  <a:pt x="2125" y="23"/>
                  <a:pt x="2124" y="22"/>
                  <a:pt x="2123" y="21"/>
                </a:cubicBezTo>
                <a:cubicBezTo>
                  <a:pt x="2122" y="21"/>
                  <a:pt x="2119" y="19"/>
                  <a:pt x="2119" y="19"/>
                </a:cubicBezTo>
                <a:cubicBezTo>
                  <a:pt x="2119" y="18"/>
                  <a:pt x="2120" y="16"/>
                  <a:pt x="2121" y="15"/>
                </a:cubicBezTo>
                <a:cubicBezTo>
                  <a:pt x="2121" y="15"/>
                  <a:pt x="2121" y="15"/>
                  <a:pt x="2122" y="15"/>
                </a:cubicBezTo>
                <a:cubicBezTo>
                  <a:pt x="2133" y="19"/>
                  <a:pt x="2145" y="17"/>
                  <a:pt x="2157" y="17"/>
                </a:cubicBezTo>
                <a:cubicBezTo>
                  <a:pt x="2163" y="17"/>
                  <a:pt x="2163" y="17"/>
                  <a:pt x="2163" y="17"/>
                </a:cubicBezTo>
                <a:cubicBezTo>
                  <a:pt x="2170" y="19"/>
                  <a:pt x="2177" y="20"/>
                  <a:pt x="2179" y="20"/>
                </a:cubicBezTo>
                <a:cubicBezTo>
                  <a:pt x="2179" y="20"/>
                  <a:pt x="2179" y="20"/>
                  <a:pt x="2181" y="20"/>
                </a:cubicBezTo>
                <a:cubicBezTo>
                  <a:pt x="2190" y="18"/>
                  <a:pt x="2190" y="18"/>
                  <a:pt x="2190" y="18"/>
                </a:cubicBezTo>
                <a:cubicBezTo>
                  <a:pt x="2202" y="16"/>
                  <a:pt x="2197" y="13"/>
                  <a:pt x="2180" y="11"/>
                </a:cubicBezTo>
                <a:cubicBezTo>
                  <a:pt x="2180" y="11"/>
                  <a:pt x="2180" y="11"/>
                  <a:pt x="2166" y="12"/>
                </a:cubicBezTo>
                <a:cubicBezTo>
                  <a:pt x="2148" y="13"/>
                  <a:pt x="2148" y="13"/>
                  <a:pt x="2148" y="13"/>
                </a:cubicBezTo>
                <a:cubicBezTo>
                  <a:pt x="2128" y="11"/>
                  <a:pt x="2100" y="10"/>
                  <a:pt x="2084" y="10"/>
                </a:cubicBezTo>
                <a:cubicBezTo>
                  <a:pt x="2069" y="10"/>
                  <a:pt x="2017" y="8"/>
                  <a:pt x="2001" y="8"/>
                </a:cubicBezTo>
                <a:cubicBezTo>
                  <a:pt x="1986" y="8"/>
                  <a:pt x="1932" y="8"/>
                  <a:pt x="1917" y="9"/>
                </a:cubicBezTo>
                <a:cubicBezTo>
                  <a:pt x="1901" y="10"/>
                  <a:pt x="1832" y="9"/>
                  <a:pt x="1797" y="9"/>
                </a:cubicBezTo>
                <a:cubicBezTo>
                  <a:pt x="1797" y="9"/>
                  <a:pt x="1786" y="9"/>
                  <a:pt x="1749" y="9"/>
                </a:cubicBezTo>
                <a:cubicBezTo>
                  <a:pt x="1712" y="9"/>
                  <a:pt x="1701" y="10"/>
                  <a:pt x="1701" y="10"/>
                </a:cubicBezTo>
                <a:cubicBezTo>
                  <a:pt x="1666" y="11"/>
                  <a:pt x="1636" y="11"/>
                  <a:pt x="1636" y="10"/>
                </a:cubicBezTo>
                <a:cubicBezTo>
                  <a:pt x="1635" y="9"/>
                  <a:pt x="1633" y="6"/>
                  <a:pt x="1637" y="6"/>
                </a:cubicBezTo>
                <a:cubicBezTo>
                  <a:pt x="1637" y="6"/>
                  <a:pt x="1637" y="6"/>
                  <a:pt x="1639" y="6"/>
                </a:cubicBezTo>
                <a:cubicBezTo>
                  <a:pt x="1652" y="5"/>
                  <a:pt x="1652" y="5"/>
                  <a:pt x="1652" y="5"/>
                </a:cubicBezTo>
                <a:cubicBezTo>
                  <a:pt x="1666" y="5"/>
                  <a:pt x="1701" y="5"/>
                  <a:pt x="1729" y="6"/>
                </a:cubicBezTo>
                <a:cubicBezTo>
                  <a:pt x="1757" y="6"/>
                  <a:pt x="1854" y="4"/>
                  <a:pt x="1882" y="3"/>
                </a:cubicBezTo>
                <a:cubicBezTo>
                  <a:pt x="1911" y="3"/>
                  <a:pt x="2000" y="1"/>
                  <a:pt x="2019" y="0"/>
                </a:cubicBezTo>
                <a:cubicBezTo>
                  <a:pt x="2037" y="0"/>
                  <a:pt x="2095" y="2"/>
                  <a:pt x="2107" y="2"/>
                </a:cubicBezTo>
                <a:cubicBezTo>
                  <a:pt x="2119" y="2"/>
                  <a:pt x="2164" y="3"/>
                  <a:pt x="2180" y="3"/>
                </a:cubicBezTo>
                <a:cubicBezTo>
                  <a:pt x="2180" y="3"/>
                  <a:pt x="2180" y="3"/>
                  <a:pt x="2194" y="6"/>
                </a:cubicBezTo>
                <a:cubicBezTo>
                  <a:pt x="2205" y="8"/>
                  <a:pt x="2205" y="8"/>
                  <a:pt x="2205" y="8"/>
                </a:cubicBezTo>
                <a:cubicBezTo>
                  <a:pt x="2216" y="6"/>
                  <a:pt x="2223" y="5"/>
                  <a:pt x="2219" y="5"/>
                </a:cubicBezTo>
                <a:cubicBezTo>
                  <a:pt x="2219" y="5"/>
                  <a:pt x="2219" y="5"/>
                  <a:pt x="2215" y="5"/>
                </a:cubicBezTo>
                <a:cubicBezTo>
                  <a:pt x="2212" y="5"/>
                  <a:pt x="2212" y="5"/>
                  <a:pt x="2212" y="5"/>
                </a:cubicBezTo>
                <a:cubicBezTo>
                  <a:pt x="2206" y="5"/>
                  <a:pt x="2216" y="3"/>
                  <a:pt x="2235" y="1"/>
                </a:cubicBezTo>
                <a:cubicBezTo>
                  <a:pt x="2235" y="1"/>
                  <a:pt x="2235" y="1"/>
                  <a:pt x="2242" y="2"/>
                </a:cubicBezTo>
                <a:cubicBezTo>
                  <a:pt x="2244" y="3"/>
                  <a:pt x="2247" y="4"/>
                  <a:pt x="2249" y="4"/>
                </a:cubicBezTo>
                <a:cubicBezTo>
                  <a:pt x="2263" y="2"/>
                  <a:pt x="2277" y="4"/>
                  <a:pt x="2291" y="6"/>
                </a:cubicBezTo>
                <a:cubicBezTo>
                  <a:pt x="2299" y="8"/>
                  <a:pt x="2307" y="8"/>
                  <a:pt x="2315" y="8"/>
                </a:cubicBezTo>
                <a:cubicBezTo>
                  <a:pt x="2322" y="9"/>
                  <a:pt x="2322" y="9"/>
                  <a:pt x="2322" y="9"/>
                </a:cubicBezTo>
                <a:cubicBezTo>
                  <a:pt x="2331" y="10"/>
                  <a:pt x="2355" y="14"/>
                  <a:pt x="2378" y="17"/>
                </a:cubicBezTo>
                <a:cubicBezTo>
                  <a:pt x="2378" y="17"/>
                  <a:pt x="2378" y="17"/>
                  <a:pt x="2398" y="21"/>
                </a:cubicBezTo>
                <a:cubicBezTo>
                  <a:pt x="2401" y="21"/>
                  <a:pt x="2401" y="21"/>
                  <a:pt x="2401" y="21"/>
                </a:cubicBezTo>
                <a:cubicBezTo>
                  <a:pt x="2407" y="23"/>
                  <a:pt x="2413" y="26"/>
                  <a:pt x="2414" y="27"/>
                </a:cubicBezTo>
                <a:cubicBezTo>
                  <a:pt x="2415" y="28"/>
                  <a:pt x="2419" y="32"/>
                  <a:pt x="2419" y="32"/>
                </a:cubicBezTo>
                <a:cubicBezTo>
                  <a:pt x="2420" y="31"/>
                  <a:pt x="2427" y="34"/>
                  <a:pt x="2435" y="38"/>
                </a:cubicBezTo>
                <a:cubicBezTo>
                  <a:pt x="2435" y="38"/>
                  <a:pt x="2435" y="38"/>
                  <a:pt x="2443" y="39"/>
                </a:cubicBezTo>
                <a:cubicBezTo>
                  <a:pt x="2453" y="40"/>
                  <a:pt x="2453" y="40"/>
                  <a:pt x="2453" y="40"/>
                </a:cubicBezTo>
                <a:cubicBezTo>
                  <a:pt x="2459" y="46"/>
                  <a:pt x="2465" y="50"/>
                  <a:pt x="2467" y="50"/>
                </a:cubicBezTo>
                <a:cubicBezTo>
                  <a:pt x="2469" y="51"/>
                  <a:pt x="2473" y="52"/>
                  <a:pt x="2472" y="53"/>
                </a:cubicBezTo>
                <a:cubicBezTo>
                  <a:pt x="2471" y="55"/>
                  <a:pt x="2463" y="56"/>
                  <a:pt x="2455" y="53"/>
                </a:cubicBezTo>
                <a:cubicBezTo>
                  <a:pt x="2447" y="51"/>
                  <a:pt x="2419" y="48"/>
                  <a:pt x="2410" y="47"/>
                </a:cubicBezTo>
                <a:cubicBezTo>
                  <a:pt x="2410" y="47"/>
                  <a:pt x="2410" y="47"/>
                  <a:pt x="2403" y="46"/>
                </a:cubicBezTo>
                <a:cubicBezTo>
                  <a:pt x="2396" y="46"/>
                  <a:pt x="2389" y="47"/>
                  <a:pt x="2382" y="44"/>
                </a:cubicBezTo>
                <a:cubicBezTo>
                  <a:pt x="2375" y="41"/>
                  <a:pt x="2367" y="41"/>
                  <a:pt x="2359" y="41"/>
                </a:cubicBezTo>
                <a:cubicBezTo>
                  <a:pt x="2347" y="42"/>
                  <a:pt x="2336" y="40"/>
                  <a:pt x="2326" y="35"/>
                </a:cubicBezTo>
                <a:cubicBezTo>
                  <a:pt x="2323" y="34"/>
                  <a:pt x="2323" y="34"/>
                  <a:pt x="2323" y="34"/>
                </a:cubicBezTo>
                <a:cubicBezTo>
                  <a:pt x="2320" y="34"/>
                  <a:pt x="2317" y="34"/>
                  <a:pt x="2317" y="35"/>
                </a:cubicBezTo>
                <a:cubicBezTo>
                  <a:pt x="2316" y="37"/>
                  <a:pt x="2314" y="39"/>
                  <a:pt x="2314" y="39"/>
                </a:cubicBezTo>
                <a:cubicBezTo>
                  <a:pt x="2313" y="39"/>
                  <a:pt x="2310" y="38"/>
                  <a:pt x="2310" y="37"/>
                </a:cubicBezTo>
                <a:cubicBezTo>
                  <a:pt x="2311" y="35"/>
                  <a:pt x="2308" y="33"/>
                  <a:pt x="2302" y="34"/>
                </a:cubicBezTo>
                <a:cubicBezTo>
                  <a:pt x="2297" y="36"/>
                  <a:pt x="2284" y="37"/>
                  <a:pt x="2287" y="37"/>
                </a:cubicBezTo>
                <a:cubicBezTo>
                  <a:pt x="2290" y="37"/>
                  <a:pt x="2297" y="38"/>
                  <a:pt x="2297" y="38"/>
                </a:cubicBezTo>
                <a:cubicBezTo>
                  <a:pt x="2297" y="38"/>
                  <a:pt x="2296" y="39"/>
                  <a:pt x="2294" y="40"/>
                </a:cubicBezTo>
                <a:cubicBezTo>
                  <a:pt x="2292" y="40"/>
                  <a:pt x="2288" y="41"/>
                  <a:pt x="2288" y="41"/>
                </a:cubicBezTo>
                <a:cubicBezTo>
                  <a:pt x="2288" y="42"/>
                  <a:pt x="2290" y="43"/>
                  <a:pt x="2294" y="43"/>
                </a:cubicBezTo>
                <a:cubicBezTo>
                  <a:pt x="2294" y="43"/>
                  <a:pt x="2294" y="43"/>
                  <a:pt x="2297" y="43"/>
                </a:cubicBezTo>
                <a:cubicBezTo>
                  <a:pt x="2309" y="41"/>
                  <a:pt x="2320" y="44"/>
                  <a:pt x="2332" y="45"/>
                </a:cubicBezTo>
                <a:cubicBezTo>
                  <a:pt x="2340" y="47"/>
                  <a:pt x="2349" y="50"/>
                  <a:pt x="2358" y="51"/>
                </a:cubicBezTo>
                <a:cubicBezTo>
                  <a:pt x="2362" y="51"/>
                  <a:pt x="2366" y="52"/>
                  <a:pt x="2370" y="52"/>
                </a:cubicBezTo>
                <a:cubicBezTo>
                  <a:pt x="2378" y="52"/>
                  <a:pt x="2385" y="54"/>
                  <a:pt x="2392" y="58"/>
                </a:cubicBezTo>
                <a:cubicBezTo>
                  <a:pt x="2399" y="62"/>
                  <a:pt x="2399" y="62"/>
                  <a:pt x="2399" y="62"/>
                </a:cubicBezTo>
                <a:cubicBezTo>
                  <a:pt x="2408" y="63"/>
                  <a:pt x="2418" y="65"/>
                  <a:pt x="2420" y="68"/>
                </a:cubicBezTo>
                <a:cubicBezTo>
                  <a:pt x="2420" y="68"/>
                  <a:pt x="2420" y="68"/>
                  <a:pt x="2423" y="68"/>
                </a:cubicBezTo>
                <a:cubicBezTo>
                  <a:pt x="2433" y="70"/>
                  <a:pt x="2441" y="74"/>
                  <a:pt x="2450" y="79"/>
                </a:cubicBezTo>
                <a:cubicBezTo>
                  <a:pt x="2457" y="82"/>
                  <a:pt x="2462" y="88"/>
                  <a:pt x="2471" y="88"/>
                </a:cubicBezTo>
                <a:cubicBezTo>
                  <a:pt x="2474" y="87"/>
                  <a:pt x="2474" y="87"/>
                  <a:pt x="2474" y="87"/>
                </a:cubicBezTo>
                <a:cubicBezTo>
                  <a:pt x="2476" y="89"/>
                  <a:pt x="2478" y="92"/>
                  <a:pt x="2477" y="93"/>
                </a:cubicBezTo>
                <a:cubicBezTo>
                  <a:pt x="2476" y="95"/>
                  <a:pt x="2477" y="98"/>
                  <a:pt x="2481" y="99"/>
                </a:cubicBezTo>
                <a:cubicBezTo>
                  <a:pt x="2485" y="100"/>
                  <a:pt x="2492" y="102"/>
                  <a:pt x="2486" y="103"/>
                </a:cubicBezTo>
                <a:cubicBezTo>
                  <a:pt x="2480" y="103"/>
                  <a:pt x="2472" y="115"/>
                  <a:pt x="2471" y="115"/>
                </a:cubicBezTo>
                <a:cubicBezTo>
                  <a:pt x="2470" y="114"/>
                  <a:pt x="2466" y="114"/>
                  <a:pt x="2464" y="116"/>
                </a:cubicBezTo>
                <a:cubicBezTo>
                  <a:pt x="2464" y="116"/>
                  <a:pt x="2464" y="116"/>
                  <a:pt x="2461" y="117"/>
                </a:cubicBezTo>
                <a:cubicBezTo>
                  <a:pt x="2459" y="119"/>
                  <a:pt x="2459" y="119"/>
                  <a:pt x="2459" y="119"/>
                </a:cubicBezTo>
                <a:cubicBezTo>
                  <a:pt x="2455" y="119"/>
                  <a:pt x="2452" y="120"/>
                  <a:pt x="2453" y="121"/>
                </a:cubicBezTo>
                <a:cubicBezTo>
                  <a:pt x="2453" y="121"/>
                  <a:pt x="2454" y="124"/>
                  <a:pt x="2454" y="124"/>
                </a:cubicBezTo>
                <a:cubicBezTo>
                  <a:pt x="2454" y="124"/>
                  <a:pt x="2454" y="124"/>
                  <a:pt x="2454" y="125"/>
                </a:cubicBezTo>
                <a:cubicBezTo>
                  <a:pt x="2453" y="126"/>
                  <a:pt x="2452" y="127"/>
                  <a:pt x="2451" y="127"/>
                </a:cubicBezTo>
                <a:cubicBezTo>
                  <a:pt x="2439" y="129"/>
                  <a:pt x="2439" y="129"/>
                  <a:pt x="2439" y="129"/>
                </a:cubicBezTo>
                <a:cubicBezTo>
                  <a:pt x="2425" y="131"/>
                  <a:pt x="2416" y="131"/>
                  <a:pt x="2420" y="128"/>
                </a:cubicBezTo>
                <a:cubicBezTo>
                  <a:pt x="2423" y="126"/>
                  <a:pt x="2430" y="119"/>
                  <a:pt x="2428" y="117"/>
                </a:cubicBezTo>
                <a:cubicBezTo>
                  <a:pt x="2428" y="117"/>
                  <a:pt x="2428" y="117"/>
                  <a:pt x="2426" y="117"/>
                </a:cubicBezTo>
                <a:cubicBezTo>
                  <a:pt x="2423" y="116"/>
                  <a:pt x="2423" y="116"/>
                  <a:pt x="2423" y="116"/>
                </a:cubicBezTo>
                <a:cubicBezTo>
                  <a:pt x="2418" y="115"/>
                  <a:pt x="2415" y="115"/>
                  <a:pt x="2414" y="115"/>
                </a:cubicBezTo>
                <a:cubicBezTo>
                  <a:pt x="2414" y="115"/>
                  <a:pt x="2411" y="115"/>
                  <a:pt x="2408" y="113"/>
                </a:cubicBezTo>
                <a:cubicBezTo>
                  <a:pt x="2406" y="111"/>
                  <a:pt x="2396" y="106"/>
                  <a:pt x="2392" y="105"/>
                </a:cubicBezTo>
                <a:cubicBezTo>
                  <a:pt x="2387" y="105"/>
                  <a:pt x="2375" y="108"/>
                  <a:pt x="2373" y="107"/>
                </a:cubicBezTo>
                <a:cubicBezTo>
                  <a:pt x="2371" y="107"/>
                  <a:pt x="2366" y="105"/>
                  <a:pt x="2368" y="104"/>
                </a:cubicBezTo>
                <a:cubicBezTo>
                  <a:pt x="2370" y="104"/>
                  <a:pt x="2374" y="102"/>
                  <a:pt x="2373" y="101"/>
                </a:cubicBezTo>
                <a:cubicBezTo>
                  <a:pt x="2372" y="100"/>
                  <a:pt x="2368" y="98"/>
                  <a:pt x="2366" y="99"/>
                </a:cubicBezTo>
                <a:cubicBezTo>
                  <a:pt x="2365" y="101"/>
                  <a:pt x="2359" y="103"/>
                  <a:pt x="2356" y="102"/>
                </a:cubicBezTo>
                <a:cubicBezTo>
                  <a:pt x="2353" y="101"/>
                  <a:pt x="2347" y="97"/>
                  <a:pt x="2348" y="96"/>
                </a:cubicBezTo>
                <a:cubicBezTo>
                  <a:pt x="2348" y="95"/>
                  <a:pt x="2349" y="91"/>
                  <a:pt x="2348" y="90"/>
                </a:cubicBezTo>
                <a:cubicBezTo>
                  <a:pt x="2348" y="90"/>
                  <a:pt x="2348" y="90"/>
                  <a:pt x="2347" y="90"/>
                </a:cubicBezTo>
                <a:cubicBezTo>
                  <a:pt x="2336" y="92"/>
                  <a:pt x="2327" y="88"/>
                  <a:pt x="2318" y="85"/>
                </a:cubicBezTo>
                <a:cubicBezTo>
                  <a:pt x="2310" y="82"/>
                  <a:pt x="2310" y="82"/>
                  <a:pt x="2310" y="82"/>
                </a:cubicBezTo>
                <a:cubicBezTo>
                  <a:pt x="2302" y="83"/>
                  <a:pt x="2301" y="86"/>
                  <a:pt x="2308" y="87"/>
                </a:cubicBezTo>
                <a:cubicBezTo>
                  <a:pt x="2315" y="89"/>
                  <a:pt x="2333" y="95"/>
                  <a:pt x="2333" y="95"/>
                </a:cubicBezTo>
                <a:cubicBezTo>
                  <a:pt x="2332" y="96"/>
                  <a:pt x="2336" y="99"/>
                  <a:pt x="2342" y="101"/>
                </a:cubicBezTo>
                <a:cubicBezTo>
                  <a:pt x="2347" y="103"/>
                  <a:pt x="2361" y="109"/>
                  <a:pt x="2359" y="110"/>
                </a:cubicBezTo>
                <a:cubicBezTo>
                  <a:pt x="2356" y="111"/>
                  <a:pt x="2355" y="116"/>
                  <a:pt x="2361" y="119"/>
                </a:cubicBezTo>
                <a:cubicBezTo>
                  <a:pt x="2367" y="122"/>
                  <a:pt x="2386" y="118"/>
                  <a:pt x="2389" y="120"/>
                </a:cubicBezTo>
                <a:cubicBezTo>
                  <a:pt x="2393" y="121"/>
                  <a:pt x="2401" y="125"/>
                  <a:pt x="2401" y="126"/>
                </a:cubicBezTo>
                <a:cubicBezTo>
                  <a:pt x="2401" y="127"/>
                  <a:pt x="2403" y="131"/>
                  <a:pt x="2405" y="132"/>
                </a:cubicBezTo>
                <a:cubicBezTo>
                  <a:pt x="2407" y="133"/>
                  <a:pt x="2415" y="136"/>
                  <a:pt x="2419" y="136"/>
                </a:cubicBezTo>
                <a:cubicBezTo>
                  <a:pt x="2422" y="135"/>
                  <a:pt x="2433" y="134"/>
                  <a:pt x="2433" y="135"/>
                </a:cubicBezTo>
                <a:cubicBezTo>
                  <a:pt x="2432" y="136"/>
                  <a:pt x="2431" y="139"/>
                  <a:pt x="2431" y="139"/>
                </a:cubicBezTo>
                <a:cubicBezTo>
                  <a:pt x="2432" y="139"/>
                  <a:pt x="2433" y="141"/>
                  <a:pt x="2432" y="142"/>
                </a:cubicBezTo>
                <a:cubicBezTo>
                  <a:pt x="2432" y="142"/>
                  <a:pt x="2432" y="142"/>
                  <a:pt x="2432" y="142"/>
                </a:cubicBezTo>
                <a:cubicBezTo>
                  <a:pt x="2430" y="143"/>
                  <a:pt x="2429" y="145"/>
                  <a:pt x="2427" y="145"/>
                </a:cubicBezTo>
                <a:cubicBezTo>
                  <a:pt x="2423" y="146"/>
                  <a:pt x="2423" y="146"/>
                  <a:pt x="2423" y="146"/>
                </a:cubicBezTo>
                <a:cubicBezTo>
                  <a:pt x="2418" y="147"/>
                  <a:pt x="2411" y="147"/>
                  <a:pt x="2407" y="146"/>
                </a:cubicBezTo>
                <a:cubicBezTo>
                  <a:pt x="2404" y="146"/>
                  <a:pt x="2394" y="147"/>
                  <a:pt x="2397" y="149"/>
                </a:cubicBezTo>
                <a:cubicBezTo>
                  <a:pt x="2400" y="151"/>
                  <a:pt x="2393" y="160"/>
                  <a:pt x="2387" y="160"/>
                </a:cubicBezTo>
                <a:cubicBezTo>
                  <a:pt x="2381" y="160"/>
                  <a:pt x="2363" y="160"/>
                  <a:pt x="2365" y="159"/>
                </a:cubicBezTo>
                <a:cubicBezTo>
                  <a:pt x="2367" y="158"/>
                  <a:pt x="2367" y="155"/>
                  <a:pt x="2360" y="153"/>
                </a:cubicBezTo>
                <a:cubicBezTo>
                  <a:pt x="2360" y="153"/>
                  <a:pt x="2360" y="153"/>
                  <a:pt x="2356" y="151"/>
                </a:cubicBezTo>
                <a:cubicBezTo>
                  <a:pt x="2352" y="148"/>
                  <a:pt x="2352" y="148"/>
                  <a:pt x="2352" y="148"/>
                </a:cubicBezTo>
                <a:cubicBezTo>
                  <a:pt x="2346" y="147"/>
                  <a:pt x="2340" y="144"/>
                  <a:pt x="2337" y="143"/>
                </a:cubicBezTo>
                <a:cubicBezTo>
                  <a:pt x="2334" y="142"/>
                  <a:pt x="2329" y="137"/>
                  <a:pt x="2329" y="138"/>
                </a:cubicBezTo>
                <a:cubicBezTo>
                  <a:pt x="2329" y="140"/>
                  <a:pt x="2327" y="144"/>
                  <a:pt x="2324" y="144"/>
                </a:cubicBezTo>
                <a:cubicBezTo>
                  <a:pt x="2321" y="145"/>
                  <a:pt x="2313" y="147"/>
                  <a:pt x="2312" y="148"/>
                </a:cubicBezTo>
                <a:cubicBezTo>
                  <a:pt x="2312" y="150"/>
                  <a:pt x="2311" y="155"/>
                  <a:pt x="2312" y="156"/>
                </a:cubicBezTo>
                <a:cubicBezTo>
                  <a:pt x="2312" y="156"/>
                  <a:pt x="2312" y="156"/>
                  <a:pt x="2312" y="155"/>
                </a:cubicBezTo>
                <a:cubicBezTo>
                  <a:pt x="2317" y="151"/>
                  <a:pt x="2317" y="151"/>
                  <a:pt x="2317" y="151"/>
                </a:cubicBezTo>
                <a:cubicBezTo>
                  <a:pt x="2324" y="149"/>
                  <a:pt x="2332" y="150"/>
                  <a:pt x="2333" y="151"/>
                </a:cubicBezTo>
                <a:close/>
                <a:moveTo>
                  <a:pt x="246" y="224"/>
                </a:moveTo>
                <a:cubicBezTo>
                  <a:pt x="243" y="225"/>
                  <a:pt x="238" y="225"/>
                  <a:pt x="235" y="225"/>
                </a:cubicBezTo>
                <a:cubicBezTo>
                  <a:pt x="232" y="224"/>
                  <a:pt x="227" y="226"/>
                  <a:pt x="230" y="226"/>
                </a:cubicBezTo>
                <a:cubicBezTo>
                  <a:pt x="233" y="226"/>
                  <a:pt x="243" y="222"/>
                  <a:pt x="246" y="223"/>
                </a:cubicBezTo>
                <a:cubicBezTo>
                  <a:pt x="249" y="224"/>
                  <a:pt x="249" y="222"/>
                  <a:pt x="246" y="224"/>
                </a:cubicBezTo>
                <a:close/>
                <a:moveTo>
                  <a:pt x="600" y="217"/>
                </a:moveTo>
                <a:cubicBezTo>
                  <a:pt x="600" y="217"/>
                  <a:pt x="610" y="219"/>
                  <a:pt x="622" y="221"/>
                </a:cubicBezTo>
                <a:cubicBezTo>
                  <a:pt x="622" y="221"/>
                  <a:pt x="622" y="221"/>
                  <a:pt x="633" y="216"/>
                </a:cubicBezTo>
                <a:cubicBezTo>
                  <a:pt x="636" y="214"/>
                  <a:pt x="642" y="214"/>
                  <a:pt x="645" y="215"/>
                </a:cubicBezTo>
                <a:cubicBezTo>
                  <a:pt x="650" y="219"/>
                  <a:pt x="650" y="219"/>
                  <a:pt x="650" y="219"/>
                </a:cubicBezTo>
                <a:cubicBezTo>
                  <a:pt x="656" y="218"/>
                  <a:pt x="668" y="217"/>
                  <a:pt x="676" y="217"/>
                </a:cubicBezTo>
                <a:cubicBezTo>
                  <a:pt x="676" y="217"/>
                  <a:pt x="676" y="217"/>
                  <a:pt x="684" y="217"/>
                </a:cubicBezTo>
                <a:cubicBezTo>
                  <a:pt x="727" y="216"/>
                  <a:pt x="752" y="216"/>
                  <a:pt x="752" y="216"/>
                </a:cubicBezTo>
                <a:cubicBezTo>
                  <a:pt x="786" y="215"/>
                  <a:pt x="817" y="214"/>
                  <a:pt x="819" y="214"/>
                </a:cubicBezTo>
                <a:cubicBezTo>
                  <a:pt x="822" y="213"/>
                  <a:pt x="829" y="215"/>
                  <a:pt x="833" y="214"/>
                </a:cubicBezTo>
                <a:cubicBezTo>
                  <a:pt x="833" y="214"/>
                  <a:pt x="833" y="214"/>
                  <a:pt x="836" y="214"/>
                </a:cubicBezTo>
                <a:cubicBezTo>
                  <a:pt x="858" y="213"/>
                  <a:pt x="881" y="213"/>
                  <a:pt x="903" y="212"/>
                </a:cubicBezTo>
                <a:cubicBezTo>
                  <a:pt x="905" y="212"/>
                  <a:pt x="905" y="212"/>
                  <a:pt x="905" y="212"/>
                </a:cubicBezTo>
                <a:cubicBezTo>
                  <a:pt x="908" y="212"/>
                  <a:pt x="910" y="211"/>
                  <a:pt x="910" y="211"/>
                </a:cubicBezTo>
                <a:cubicBezTo>
                  <a:pt x="910" y="210"/>
                  <a:pt x="884" y="210"/>
                  <a:pt x="852" y="211"/>
                </a:cubicBezTo>
                <a:cubicBezTo>
                  <a:pt x="821" y="212"/>
                  <a:pt x="736" y="213"/>
                  <a:pt x="735" y="211"/>
                </a:cubicBezTo>
                <a:cubicBezTo>
                  <a:pt x="734" y="210"/>
                  <a:pt x="725" y="209"/>
                  <a:pt x="717" y="209"/>
                </a:cubicBezTo>
                <a:cubicBezTo>
                  <a:pt x="709" y="210"/>
                  <a:pt x="682" y="211"/>
                  <a:pt x="674" y="211"/>
                </a:cubicBezTo>
                <a:cubicBezTo>
                  <a:pt x="666" y="211"/>
                  <a:pt x="638" y="213"/>
                  <a:pt x="630" y="214"/>
                </a:cubicBezTo>
                <a:cubicBezTo>
                  <a:pt x="622" y="214"/>
                  <a:pt x="601" y="216"/>
                  <a:pt x="600" y="217"/>
                </a:cubicBezTo>
                <a:close/>
                <a:moveTo>
                  <a:pt x="2077" y="216"/>
                </a:moveTo>
                <a:cubicBezTo>
                  <a:pt x="2083" y="214"/>
                  <a:pt x="2075" y="213"/>
                  <a:pt x="2058" y="213"/>
                </a:cubicBezTo>
                <a:cubicBezTo>
                  <a:pt x="2058" y="213"/>
                  <a:pt x="2058" y="213"/>
                  <a:pt x="2043" y="213"/>
                </a:cubicBezTo>
                <a:cubicBezTo>
                  <a:pt x="2036" y="214"/>
                  <a:pt x="2029" y="214"/>
                  <a:pt x="2023" y="214"/>
                </a:cubicBezTo>
                <a:cubicBezTo>
                  <a:pt x="2015" y="213"/>
                  <a:pt x="2009" y="217"/>
                  <a:pt x="2002" y="217"/>
                </a:cubicBezTo>
                <a:cubicBezTo>
                  <a:pt x="2001" y="217"/>
                  <a:pt x="2001" y="217"/>
                  <a:pt x="2001" y="217"/>
                </a:cubicBezTo>
                <a:cubicBezTo>
                  <a:pt x="2001" y="218"/>
                  <a:pt x="2002" y="220"/>
                  <a:pt x="2004" y="220"/>
                </a:cubicBezTo>
                <a:cubicBezTo>
                  <a:pt x="2005" y="220"/>
                  <a:pt x="2010" y="221"/>
                  <a:pt x="2010" y="222"/>
                </a:cubicBezTo>
                <a:cubicBezTo>
                  <a:pt x="2010" y="223"/>
                  <a:pt x="2006" y="226"/>
                  <a:pt x="2002" y="226"/>
                </a:cubicBezTo>
                <a:cubicBezTo>
                  <a:pt x="1998" y="226"/>
                  <a:pt x="1988" y="227"/>
                  <a:pt x="1988" y="227"/>
                </a:cubicBezTo>
                <a:cubicBezTo>
                  <a:pt x="1988" y="228"/>
                  <a:pt x="1998" y="229"/>
                  <a:pt x="2010" y="228"/>
                </a:cubicBezTo>
                <a:cubicBezTo>
                  <a:pt x="2010" y="228"/>
                  <a:pt x="2010" y="228"/>
                  <a:pt x="2022" y="228"/>
                </a:cubicBezTo>
                <a:cubicBezTo>
                  <a:pt x="2033" y="228"/>
                  <a:pt x="2033" y="228"/>
                  <a:pt x="2033" y="228"/>
                </a:cubicBezTo>
                <a:cubicBezTo>
                  <a:pt x="2046" y="228"/>
                  <a:pt x="2070" y="218"/>
                  <a:pt x="2077" y="216"/>
                </a:cubicBezTo>
                <a:close/>
                <a:moveTo>
                  <a:pt x="639" y="75"/>
                </a:moveTo>
                <a:cubicBezTo>
                  <a:pt x="674" y="74"/>
                  <a:pt x="703" y="73"/>
                  <a:pt x="703" y="73"/>
                </a:cubicBezTo>
                <a:cubicBezTo>
                  <a:pt x="703" y="73"/>
                  <a:pt x="674" y="72"/>
                  <a:pt x="639" y="73"/>
                </a:cubicBezTo>
                <a:cubicBezTo>
                  <a:pt x="458" y="77"/>
                  <a:pt x="458" y="77"/>
                  <a:pt x="458" y="77"/>
                </a:cubicBezTo>
                <a:cubicBezTo>
                  <a:pt x="423" y="78"/>
                  <a:pt x="394" y="78"/>
                  <a:pt x="393" y="79"/>
                </a:cubicBezTo>
                <a:cubicBezTo>
                  <a:pt x="393" y="79"/>
                  <a:pt x="393" y="79"/>
                  <a:pt x="393" y="79"/>
                </a:cubicBezTo>
                <a:cubicBezTo>
                  <a:pt x="393" y="79"/>
                  <a:pt x="393" y="79"/>
                  <a:pt x="393" y="79"/>
                </a:cubicBezTo>
                <a:cubicBezTo>
                  <a:pt x="393" y="80"/>
                  <a:pt x="421" y="80"/>
                  <a:pt x="456" y="79"/>
                </a:cubicBezTo>
                <a:lnTo>
                  <a:pt x="639" y="75"/>
                </a:lnTo>
                <a:close/>
                <a:moveTo>
                  <a:pt x="1016" y="206"/>
                </a:moveTo>
                <a:cubicBezTo>
                  <a:pt x="1008" y="207"/>
                  <a:pt x="996" y="206"/>
                  <a:pt x="989" y="205"/>
                </a:cubicBezTo>
                <a:cubicBezTo>
                  <a:pt x="989" y="205"/>
                  <a:pt x="989" y="205"/>
                  <a:pt x="982" y="205"/>
                </a:cubicBezTo>
                <a:cubicBezTo>
                  <a:pt x="974" y="206"/>
                  <a:pt x="974" y="206"/>
                  <a:pt x="974" y="206"/>
                </a:cubicBezTo>
                <a:cubicBezTo>
                  <a:pt x="966" y="207"/>
                  <a:pt x="954" y="207"/>
                  <a:pt x="947" y="206"/>
                </a:cubicBezTo>
                <a:cubicBezTo>
                  <a:pt x="947" y="206"/>
                  <a:pt x="947" y="206"/>
                  <a:pt x="940" y="208"/>
                </a:cubicBezTo>
                <a:cubicBezTo>
                  <a:pt x="933" y="211"/>
                  <a:pt x="933" y="211"/>
                  <a:pt x="933" y="211"/>
                </a:cubicBezTo>
                <a:cubicBezTo>
                  <a:pt x="922" y="210"/>
                  <a:pt x="918" y="211"/>
                  <a:pt x="922" y="212"/>
                </a:cubicBezTo>
                <a:cubicBezTo>
                  <a:pt x="927" y="212"/>
                  <a:pt x="938" y="214"/>
                  <a:pt x="938" y="213"/>
                </a:cubicBezTo>
                <a:cubicBezTo>
                  <a:pt x="939" y="213"/>
                  <a:pt x="957" y="212"/>
                  <a:pt x="978" y="212"/>
                </a:cubicBezTo>
                <a:cubicBezTo>
                  <a:pt x="1000" y="211"/>
                  <a:pt x="1058" y="211"/>
                  <a:pt x="1059" y="211"/>
                </a:cubicBezTo>
                <a:cubicBezTo>
                  <a:pt x="1059" y="212"/>
                  <a:pt x="1064" y="213"/>
                  <a:pt x="1068" y="211"/>
                </a:cubicBezTo>
                <a:cubicBezTo>
                  <a:pt x="1072" y="210"/>
                  <a:pt x="1076" y="206"/>
                  <a:pt x="1069" y="205"/>
                </a:cubicBezTo>
                <a:cubicBezTo>
                  <a:pt x="1061" y="204"/>
                  <a:pt x="1023" y="205"/>
                  <a:pt x="1016" y="206"/>
                </a:cubicBezTo>
                <a:close/>
                <a:moveTo>
                  <a:pt x="1296" y="212"/>
                </a:moveTo>
                <a:cubicBezTo>
                  <a:pt x="1295" y="211"/>
                  <a:pt x="1291" y="212"/>
                  <a:pt x="1286" y="214"/>
                </a:cubicBezTo>
                <a:cubicBezTo>
                  <a:pt x="1286" y="214"/>
                  <a:pt x="1286" y="214"/>
                  <a:pt x="1284" y="212"/>
                </a:cubicBezTo>
                <a:cubicBezTo>
                  <a:pt x="1280" y="208"/>
                  <a:pt x="1280" y="208"/>
                  <a:pt x="1280" y="208"/>
                </a:cubicBezTo>
                <a:cubicBezTo>
                  <a:pt x="1274" y="209"/>
                  <a:pt x="1263" y="210"/>
                  <a:pt x="1255" y="210"/>
                </a:cubicBezTo>
                <a:cubicBezTo>
                  <a:pt x="1246" y="210"/>
                  <a:pt x="1212" y="212"/>
                  <a:pt x="1196" y="214"/>
                </a:cubicBezTo>
                <a:cubicBezTo>
                  <a:pt x="1196" y="214"/>
                  <a:pt x="1196" y="214"/>
                  <a:pt x="1182" y="215"/>
                </a:cubicBezTo>
                <a:cubicBezTo>
                  <a:pt x="1182" y="215"/>
                  <a:pt x="1182" y="215"/>
                  <a:pt x="1182" y="215"/>
                </a:cubicBezTo>
                <a:cubicBezTo>
                  <a:pt x="1182" y="216"/>
                  <a:pt x="1199" y="217"/>
                  <a:pt x="1220" y="216"/>
                </a:cubicBezTo>
                <a:cubicBezTo>
                  <a:pt x="1242" y="216"/>
                  <a:pt x="1296" y="212"/>
                  <a:pt x="1296" y="212"/>
                </a:cubicBezTo>
                <a:close/>
                <a:moveTo>
                  <a:pt x="411" y="219"/>
                </a:moveTo>
                <a:cubicBezTo>
                  <a:pt x="412" y="218"/>
                  <a:pt x="406" y="217"/>
                  <a:pt x="398" y="218"/>
                </a:cubicBezTo>
                <a:cubicBezTo>
                  <a:pt x="390" y="218"/>
                  <a:pt x="369" y="218"/>
                  <a:pt x="368" y="219"/>
                </a:cubicBezTo>
                <a:cubicBezTo>
                  <a:pt x="368" y="219"/>
                  <a:pt x="368" y="219"/>
                  <a:pt x="368" y="219"/>
                </a:cubicBezTo>
                <a:cubicBezTo>
                  <a:pt x="368" y="219"/>
                  <a:pt x="368" y="219"/>
                  <a:pt x="368" y="219"/>
                </a:cubicBezTo>
                <a:cubicBezTo>
                  <a:pt x="368" y="220"/>
                  <a:pt x="372" y="221"/>
                  <a:pt x="377" y="221"/>
                </a:cubicBezTo>
                <a:cubicBezTo>
                  <a:pt x="382" y="220"/>
                  <a:pt x="397" y="221"/>
                  <a:pt x="398" y="222"/>
                </a:cubicBezTo>
                <a:cubicBezTo>
                  <a:pt x="399" y="223"/>
                  <a:pt x="403" y="226"/>
                  <a:pt x="405" y="226"/>
                </a:cubicBezTo>
                <a:cubicBezTo>
                  <a:pt x="407" y="226"/>
                  <a:pt x="412" y="225"/>
                  <a:pt x="411" y="224"/>
                </a:cubicBezTo>
                <a:cubicBezTo>
                  <a:pt x="411" y="223"/>
                  <a:pt x="411" y="220"/>
                  <a:pt x="411" y="219"/>
                </a:cubicBezTo>
                <a:close/>
                <a:moveTo>
                  <a:pt x="462" y="219"/>
                </a:moveTo>
                <a:cubicBezTo>
                  <a:pt x="472" y="218"/>
                  <a:pt x="476" y="219"/>
                  <a:pt x="468" y="219"/>
                </a:cubicBezTo>
                <a:cubicBezTo>
                  <a:pt x="461" y="219"/>
                  <a:pt x="442" y="215"/>
                  <a:pt x="437" y="216"/>
                </a:cubicBezTo>
                <a:cubicBezTo>
                  <a:pt x="433" y="216"/>
                  <a:pt x="422" y="218"/>
                  <a:pt x="422" y="219"/>
                </a:cubicBezTo>
                <a:cubicBezTo>
                  <a:pt x="422" y="219"/>
                  <a:pt x="451" y="219"/>
                  <a:pt x="462" y="219"/>
                </a:cubicBezTo>
                <a:close/>
                <a:moveTo>
                  <a:pt x="1351" y="202"/>
                </a:moveTo>
                <a:cubicBezTo>
                  <a:pt x="1328" y="199"/>
                  <a:pt x="1299" y="200"/>
                  <a:pt x="1287" y="204"/>
                </a:cubicBezTo>
                <a:cubicBezTo>
                  <a:pt x="1310" y="203"/>
                  <a:pt x="1330" y="203"/>
                  <a:pt x="1351" y="202"/>
                </a:cubicBezTo>
                <a:close/>
                <a:moveTo>
                  <a:pt x="2219" y="25"/>
                </a:moveTo>
                <a:cubicBezTo>
                  <a:pt x="2210" y="26"/>
                  <a:pt x="2202" y="28"/>
                  <a:pt x="2202" y="28"/>
                </a:cubicBezTo>
                <a:cubicBezTo>
                  <a:pt x="2202" y="29"/>
                  <a:pt x="2210" y="31"/>
                  <a:pt x="2219" y="33"/>
                </a:cubicBezTo>
                <a:cubicBezTo>
                  <a:pt x="2219" y="33"/>
                  <a:pt x="2219" y="33"/>
                  <a:pt x="2227" y="33"/>
                </a:cubicBezTo>
                <a:cubicBezTo>
                  <a:pt x="2236" y="33"/>
                  <a:pt x="2236" y="33"/>
                  <a:pt x="2236" y="33"/>
                </a:cubicBezTo>
                <a:cubicBezTo>
                  <a:pt x="2245" y="31"/>
                  <a:pt x="2245" y="31"/>
                  <a:pt x="2235" y="32"/>
                </a:cubicBezTo>
                <a:cubicBezTo>
                  <a:pt x="2235" y="32"/>
                  <a:pt x="2235" y="32"/>
                  <a:pt x="2229" y="29"/>
                </a:cubicBezTo>
                <a:cubicBezTo>
                  <a:pt x="2219" y="25"/>
                  <a:pt x="2219" y="25"/>
                  <a:pt x="2219" y="25"/>
                </a:cubicBezTo>
                <a:close/>
                <a:moveTo>
                  <a:pt x="559" y="216"/>
                </a:moveTo>
                <a:cubicBezTo>
                  <a:pt x="567" y="216"/>
                  <a:pt x="573" y="216"/>
                  <a:pt x="573" y="216"/>
                </a:cubicBezTo>
                <a:cubicBezTo>
                  <a:pt x="573" y="215"/>
                  <a:pt x="567" y="215"/>
                  <a:pt x="559" y="215"/>
                </a:cubicBezTo>
                <a:cubicBezTo>
                  <a:pt x="551" y="215"/>
                  <a:pt x="530" y="216"/>
                  <a:pt x="530" y="216"/>
                </a:cubicBezTo>
                <a:cubicBezTo>
                  <a:pt x="530" y="216"/>
                  <a:pt x="551" y="217"/>
                  <a:pt x="559" y="216"/>
                </a:cubicBezTo>
                <a:close/>
                <a:moveTo>
                  <a:pt x="72" y="114"/>
                </a:moveTo>
                <a:cubicBezTo>
                  <a:pt x="77" y="113"/>
                  <a:pt x="81" y="112"/>
                  <a:pt x="81" y="112"/>
                </a:cubicBezTo>
                <a:cubicBezTo>
                  <a:pt x="81" y="112"/>
                  <a:pt x="77" y="111"/>
                  <a:pt x="72" y="111"/>
                </a:cubicBezTo>
                <a:cubicBezTo>
                  <a:pt x="67" y="111"/>
                  <a:pt x="54" y="112"/>
                  <a:pt x="54" y="113"/>
                </a:cubicBezTo>
                <a:cubicBezTo>
                  <a:pt x="54" y="114"/>
                  <a:pt x="67" y="115"/>
                  <a:pt x="72" y="114"/>
                </a:cubicBezTo>
                <a:close/>
                <a:moveTo>
                  <a:pt x="2189" y="217"/>
                </a:moveTo>
                <a:cubicBezTo>
                  <a:pt x="2188" y="217"/>
                  <a:pt x="2188" y="218"/>
                  <a:pt x="2188" y="218"/>
                </a:cubicBezTo>
                <a:cubicBezTo>
                  <a:pt x="2189" y="218"/>
                  <a:pt x="2192" y="218"/>
                  <a:pt x="2196" y="216"/>
                </a:cubicBezTo>
                <a:cubicBezTo>
                  <a:pt x="2196" y="216"/>
                  <a:pt x="2196" y="216"/>
                  <a:pt x="2199" y="216"/>
                </a:cubicBezTo>
                <a:cubicBezTo>
                  <a:pt x="2202" y="216"/>
                  <a:pt x="2202" y="216"/>
                  <a:pt x="2202" y="216"/>
                </a:cubicBezTo>
                <a:cubicBezTo>
                  <a:pt x="2206" y="217"/>
                  <a:pt x="2210" y="218"/>
                  <a:pt x="2210" y="217"/>
                </a:cubicBezTo>
                <a:cubicBezTo>
                  <a:pt x="2210" y="215"/>
                  <a:pt x="2204" y="213"/>
                  <a:pt x="2197" y="211"/>
                </a:cubicBezTo>
                <a:cubicBezTo>
                  <a:pt x="2197" y="211"/>
                  <a:pt x="2197" y="211"/>
                  <a:pt x="2192" y="210"/>
                </a:cubicBezTo>
                <a:cubicBezTo>
                  <a:pt x="2190" y="210"/>
                  <a:pt x="2190" y="210"/>
                  <a:pt x="2190" y="210"/>
                </a:cubicBezTo>
                <a:cubicBezTo>
                  <a:pt x="2189" y="211"/>
                  <a:pt x="2188" y="212"/>
                  <a:pt x="2188" y="212"/>
                </a:cubicBezTo>
                <a:cubicBezTo>
                  <a:pt x="2189" y="213"/>
                  <a:pt x="2189" y="216"/>
                  <a:pt x="2189" y="217"/>
                </a:cubicBezTo>
                <a:close/>
                <a:moveTo>
                  <a:pt x="1278" y="204"/>
                </a:moveTo>
                <a:cubicBezTo>
                  <a:pt x="1282" y="204"/>
                  <a:pt x="1285" y="203"/>
                  <a:pt x="1285" y="202"/>
                </a:cubicBezTo>
                <a:cubicBezTo>
                  <a:pt x="1285" y="202"/>
                  <a:pt x="1281" y="201"/>
                  <a:pt x="1276" y="202"/>
                </a:cubicBezTo>
                <a:cubicBezTo>
                  <a:pt x="1272" y="202"/>
                  <a:pt x="1260" y="203"/>
                  <a:pt x="1260" y="203"/>
                </a:cubicBezTo>
                <a:cubicBezTo>
                  <a:pt x="1260" y="203"/>
                  <a:pt x="1261" y="204"/>
                  <a:pt x="1262" y="205"/>
                </a:cubicBezTo>
                <a:cubicBezTo>
                  <a:pt x="1263" y="206"/>
                  <a:pt x="1275" y="205"/>
                  <a:pt x="1278" y="204"/>
                </a:cubicBezTo>
                <a:close/>
                <a:moveTo>
                  <a:pt x="1074" y="218"/>
                </a:moveTo>
                <a:cubicBezTo>
                  <a:pt x="1068" y="218"/>
                  <a:pt x="1064" y="218"/>
                  <a:pt x="1064" y="219"/>
                </a:cubicBezTo>
                <a:cubicBezTo>
                  <a:pt x="1064" y="219"/>
                  <a:pt x="1068" y="220"/>
                  <a:pt x="1074" y="220"/>
                </a:cubicBezTo>
                <a:cubicBezTo>
                  <a:pt x="1079" y="220"/>
                  <a:pt x="1094" y="219"/>
                  <a:pt x="1094" y="219"/>
                </a:cubicBezTo>
                <a:cubicBezTo>
                  <a:pt x="1094" y="219"/>
                  <a:pt x="1079" y="218"/>
                  <a:pt x="1074" y="218"/>
                </a:cubicBezTo>
                <a:close/>
                <a:moveTo>
                  <a:pt x="2180" y="201"/>
                </a:moveTo>
                <a:cubicBezTo>
                  <a:pt x="2170" y="200"/>
                  <a:pt x="2160" y="199"/>
                  <a:pt x="2150" y="202"/>
                </a:cubicBezTo>
                <a:cubicBezTo>
                  <a:pt x="2160" y="202"/>
                  <a:pt x="2170" y="202"/>
                  <a:pt x="2180" y="201"/>
                </a:cubicBezTo>
                <a:close/>
                <a:moveTo>
                  <a:pt x="319" y="222"/>
                </a:moveTo>
                <a:cubicBezTo>
                  <a:pt x="310" y="220"/>
                  <a:pt x="301" y="219"/>
                  <a:pt x="292" y="222"/>
                </a:cubicBezTo>
                <a:cubicBezTo>
                  <a:pt x="301" y="222"/>
                  <a:pt x="310" y="222"/>
                  <a:pt x="319" y="222"/>
                </a:cubicBezTo>
                <a:close/>
                <a:moveTo>
                  <a:pt x="1135" y="216"/>
                </a:moveTo>
                <a:cubicBezTo>
                  <a:pt x="1133" y="217"/>
                  <a:pt x="1135" y="218"/>
                  <a:pt x="1139" y="218"/>
                </a:cubicBezTo>
                <a:cubicBezTo>
                  <a:pt x="1142" y="218"/>
                  <a:pt x="1152" y="217"/>
                  <a:pt x="1149" y="216"/>
                </a:cubicBezTo>
                <a:cubicBezTo>
                  <a:pt x="1147" y="215"/>
                  <a:pt x="1137" y="215"/>
                  <a:pt x="1135" y="216"/>
                </a:cubicBezTo>
                <a:close/>
                <a:moveTo>
                  <a:pt x="64" y="131"/>
                </a:moveTo>
                <a:cubicBezTo>
                  <a:pt x="62" y="132"/>
                  <a:pt x="63" y="133"/>
                  <a:pt x="66" y="134"/>
                </a:cubicBezTo>
                <a:cubicBezTo>
                  <a:pt x="69" y="134"/>
                  <a:pt x="75" y="131"/>
                  <a:pt x="74" y="131"/>
                </a:cubicBezTo>
                <a:cubicBezTo>
                  <a:pt x="73" y="130"/>
                  <a:pt x="66" y="130"/>
                  <a:pt x="64" y="131"/>
                </a:cubicBezTo>
                <a:close/>
                <a:moveTo>
                  <a:pt x="2138" y="30"/>
                </a:moveTo>
                <a:cubicBezTo>
                  <a:pt x="2135" y="30"/>
                  <a:pt x="2132" y="30"/>
                  <a:pt x="2132" y="31"/>
                </a:cubicBezTo>
                <a:cubicBezTo>
                  <a:pt x="2132" y="31"/>
                  <a:pt x="2135" y="33"/>
                  <a:pt x="2139" y="33"/>
                </a:cubicBezTo>
                <a:cubicBezTo>
                  <a:pt x="2142" y="33"/>
                  <a:pt x="2142" y="29"/>
                  <a:pt x="2138" y="30"/>
                </a:cubicBezTo>
                <a:close/>
                <a:moveTo>
                  <a:pt x="1317" y="213"/>
                </a:moveTo>
                <a:cubicBezTo>
                  <a:pt x="1318" y="214"/>
                  <a:pt x="1319" y="214"/>
                  <a:pt x="1321" y="213"/>
                </a:cubicBezTo>
                <a:cubicBezTo>
                  <a:pt x="1323" y="212"/>
                  <a:pt x="1326" y="210"/>
                  <a:pt x="1326" y="210"/>
                </a:cubicBezTo>
                <a:cubicBezTo>
                  <a:pt x="1326" y="210"/>
                  <a:pt x="1324" y="209"/>
                  <a:pt x="1322" y="209"/>
                </a:cubicBezTo>
                <a:cubicBezTo>
                  <a:pt x="1320" y="209"/>
                  <a:pt x="1317" y="212"/>
                  <a:pt x="1317" y="213"/>
                </a:cubicBezTo>
                <a:close/>
                <a:moveTo>
                  <a:pt x="2169" y="31"/>
                </a:moveTo>
                <a:cubicBezTo>
                  <a:pt x="2164" y="29"/>
                  <a:pt x="2159" y="28"/>
                  <a:pt x="2155" y="31"/>
                </a:cubicBezTo>
                <a:cubicBezTo>
                  <a:pt x="2159" y="31"/>
                  <a:pt x="2164" y="31"/>
                  <a:pt x="2169" y="31"/>
                </a:cubicBezTo>
                <a:close/>
                <a:moveTo>
                  <a:pt x="2226" y="18"/>
                </a:moveTo>
                <a:cubicBezTo>
                  <a:pt x="2221" y="16"/>
                  <a:pt x="2216" y="15"/>
                  <a:pt x="2211" y="18"/>
                </a:cubicBezTo>
                <a:cubicBezTo>
                  <a:pt x="2216" y="18"/>
                  <a:pt x="2221" y="18"/>
                  <a:pt x="2226" y="18"/>
                </a:cubicBezTo>
                <a:close/>
                <a:moveTo>
                  <a:pt x="1428" y="201"/>
                </a:moveTo>
                <a:cubicBezTo>
                  <a:pt x="1423" y="200"/>
                  <a:pt x="1417" y="196"/>
                  <a:pt x="1412" y="201"/>
                </a:cubicBezTo>
                <a:cubicBezTo>
                  <a:pt x="1418" y="201"/>
                  <a:pt x="1423" y="201"/>
                  <a:pt x="1428" y="201"/>
                </a:cubicBezTo>
                <a:close/>
                <a:moveTo>
                  <a:pt x="162" y="215"/>
                </a:moveTo>
                <a:cubicBezTo>
                  <a:pt x="167" y="216"/>
                  <a:pt x="172" y="218"/>
                  <a:pt x="176" y="214"/>
                </a:cubicBezTo>
                <a:cubicBezTo>
                  <a:pt x="171" y="214"/>
                  <a:pt x="166" y="214"/>
                  <a:pt x="162" y="215"/>
                </a:cubicBezTo>
                <a:close/>
                <a:moveTo>
                  <a:pt x="525" y="229"/>
                </a:moveTo>
                <a:cubicBezTo>
                  <a:pt x="527" y="229"/>
                  <a:pt x="529" y="228"/>
                  <a:pt x="529" y="228"/>
                </a:cubicBezTo>
                <a:cubicBezTo>
                  <a:pt x="529" y="227"/>
                  <a:pt x="527" y="226"/>
                  <a:pt x="525" y="226"/>
                </a:cubicBezTo>
                <a:cubicBezTo>
                  <a:pt x="523" y="227"/>
                  <a:pt x="517" y="227"/>
                  <a:pt x="517" y="228"/>
                </a:cubicBezTo>
                <a:cubicBezTo>
                  <a:pt x="517" y="228"/>
                  <a:pt x="523" y="229"/>
                  <a:pt x="525" y="229"/>
                </a:cubicBezTo>
                <a:close/>
                <a:moveTo>
                  <a:pt x="1239" y="203"/>
                </a:moveTo>
                <a:cubicBezTo>
                  <a:pt x="1237" y="203"/>
                  <a:pt x="1235" y="203"/>
                  <a:pt x="1235" y="204"/>
                </a:cubicBezTo>
                <a:cubicBezTo>
                  <a:pt x="1235" y="204"/>
                  <a:pt x="1237" y="205"/>
                  <a:pt x="1239" y="205"/>
                </a:cubicBezTo>
                <a:cubicBezTo>
                  <a:pt x="1241" y="205"/>
                  <a:pt x="1247" y="204"/>
                  <a:pt x="1246" y="204"/>
                </a:cubicBezTo>
                <a:cubicBezTo>
                  <a:pt x="1246" y="203"/>
                  <a:pt x="1241" y="203"/>
                  <a:pt x="1239" y="203"/>
                </a:cubicBezTo>
                <a:close/>
                <a:moveTo>
                  <a:pt x="1436" y="213"/>
                </a:moveTo>
                <a:cubicBezTo>
                  <a:pt x="1434" y="213"/>
                  <a:pt x="1432" y="213"/>
                  <a:pt x="1432" y="214"/>
                </a:cubicBezTo>
                <a:cubicBezTo>
                  <a:pt x="1432" y="214"/>
                  <a:pt x="1434" y="215"/>
                  <a:pt x="1436" y="215"/>
                </a:cubicBezTo>
                <a:cubicBezTo>
                  <a:pt x="1438" y="215"/>
                  <a:pt x="1444" y="214"/>
                  <a:pt x="1444" y="214"/>
                </a:cubicBezTo>
                <a:cubicBezTo>
                  <a:pt x="1444" y="213"/>
                  <a:pt x="1438" y="213"/>
                  <a:pt x="1436" y="213"/>
                </a:cubicBezTo>
                <a:close/>
                <a:moveTo>
                  <a:pt x="46" y="130"/>
                </a:moveTo>
                <a:cubicBezTo>
                  <a:pt x="49" y="130"/>
                  <a:pt x="51" y="130"/>
                  <a:pt x="51" y="130"/>
                </a:cubicBezTo>
                <a:cubicBezTo>
                  <a:pt x="51" y="130"/>
                  <a:pt x="49" y="129"/>
                  <a:pt x="46" y="129"/>
                </a:cubicBezTo>
                <a:cubicBezTo>
                  <a:pt x="44" y="129"/>
                  <a:pt x="38" y="129"/>
                  <a:pt x="38" y="130"/>
                </a:cubicBezTo>
                <a:cubicBezTo>
                  <a:pt x="38" y="130"/>
                  <a:pt x="44" y="131"/>
                  <a:pt x="46" y="130"/>
                </a:cubicBezTo>
                <a:close/>
                <a:moveTo>
                  <a:pt x="73" y="88"/>
                </a:moveTo>
                <a:cubicBezTo>
                  <a:pt x="71" y="88"/>
                  <a:pt x="69" y="89"/>
                  <a:pt x="69" y="89"/>
                </a:cubicBezTo>
                <a:cubicBezTo>
                  <a:pt x="69" y="90"/>
                  <a:pt x="71" y="91"/>
                  <a:pt x="73" y="91"/>
                </a:cubicBezTo>
                <a:cubicBezTo>
                  <a:pt x="75" y="90"/>
                  <a:pt x="81" y="90"/>
                  <a:pt x="81" y="89"/>
                </a:cubicBezTo>
                <a:cubicBezTo>
                  <a:pt x="81" y="89"/>
                  <a:pt x="75" y="88"/>
                  <a:pt x="73" y="88"/>
                </a:cubicBezTo>
                <a:close/>
                <a:moveTo>
                  <a:pt x="2233" y="169"/>
                </a:moveTo>
                <a:cubicBezTo>
                  <a:pt x="2234" y="164"/>
                  <a:pt x="2234" y="164"/>
                  <a:pt x="2226" y="165"/>
                </a:cubicBezTo>
                <a:cubicBezTo>
                  <a:pt x="2229" y="167"/>
                  <a:pt x="2231" y="168"/>
                  <a:pt x="2233" y="169"/>
                </a:cubicBezTo>
                <a:close/>
                <a:moveTo>
                  <a:pt x="1161" y="207"/>
                </a:moveTo>
                <a:cubicBezTo>
                  <a:pt x="1160" y="208"/>
                  <a:pt x="1158" y="208"/>
                  <a:pt x="1158" y="208"/>
                </a:cubicBezTo>
                <a:cubicBezTo>
                  <a:pt x="1158" y="208"/>
                  <a:pt x="1160" y="209"/>
                  <a:pt x="1161" y="209"/>
                </a:cubicBezTo>
                <a:cubicBezTo>
                  <a:pt x="1163" y="209"/>
                  <a:pt x="1168" y="209"/>
                  <a:pt x="1168" y="208"/>
                </a:cubicBezTo>
                <a:cubicBezTo>
                  <a:pt x="1168" y="208"/>
                  <a:pt x="1163" y="207"/>
                  <a:pt x="1161" y="207"/>
                </a:cubicBezTo>
                <a:close/>
                <a:moveTo>
                  <a:pt x="425" y="228"/>
                </a:moveTo>
                <a:cubicBezTo>
                  <a:pt x="426" y="228"/>
                  <a:pt x="427" y="227"/>
                  <a:pt x="427" y="227"/>
                </a:cubicBezTo>
                <a:cubicBezTo>
                  <a:pt x="427" y="227"/>
                  <a:pt x="426" y="225"/>
                  <a:pt x="425" y="226"/>
                </a:cubicBezTo>
                <a:cubicBezTo>
                  <a:pt x="423" y="226"/>
                  <a:pt x="419" y="227"/>
                  <a:pt x="419" y="227"/>
                </a:cubicBezTo>
                <a:cubicBezTo>
                  <a:pt x="419" y="227"/>
                  <a:pt x="423" y="228"/>
                  <a:pt x="425" y="228"/>
                </a:cubicBezTo>
                <a:close/>
                <a:moveTo>
                  <a:pt x="44" y="117"/>
                </a:moveTo>
                <a:cubicBezTo>
                  <a:pt x="43" y="118"/>
                  <a:pt x="41" y="118"/>
                  <a:pt x="41" y="118"/>
                </a:cubicBezTo>
                <a:cubicBezTo>
                  <a:pt x="41" y="119"/>
                  <a:pt x="43" y="120"/>
                  <a:pt x="44" y="120"/>
                </a:cubicBezTo>
                <a:cubicBezTo>
                  <a:pt x="46" y="119"/>
                  <a:pt x="50" y="119"/>
                  <a:pt x="50" y="118"/>
                </a:cubicBezTo>
                <a:cubicBezTo>
                  <a:pt x="50" y="118"/>
                  <a:pt x="46" y="117"/>
                  <a:pt x="44" y="117"/>
                </a:cubicBezTo>
                <a:close/>
                <a:moveTo>
                  <a:pt x="2347" y="110"/>
                </a:moveTo>
                <a:cubicBezTo>
                  <a:pt x="2348" y="109"/>
                  <a:pt x="2349" y="109"/>
                  <a:pt x="2349" y="109"/>
                </a:cubicBezTo>
                <a:cubicBezTo>
                  <a:pt x="2349" y="108"/>
                  <a:pt x="2348" y="107"/>
                  <a:pt x="2346" y="107"/>
                </a:cubicBezTo>
                <a:cubicBezTo>
                  <a:pt x="2345" y="108"/>
                  <a:pt x="2341" y="108"/>
                  <a:pt x="2341" y="109"/>
                </a:cubicBezTo>
                <a:cubicBezTo>
                  <a:pt x="2341" y="109"/>
                  <a:pt x="2345" y="110"/>
                  <a:pt x="2347" y="110"/>
                </a:cubicBezTo>
                <a:close/>
                <a:moveTo>
                  <a:pt x="61" y="165"/>
                </a:moveTo>
                <a:cubicBezTo>
                  <a:pt x="63" y="165"/>
                  <a:pt x="64" y="164"/>
                  <a:pt x="64" y="164"/>
                </a:cubicBezTo>
                <a:cubicBezTo>
                  <a:pt x="64" y="163"/>
                  <a:pt x="62" y="162"/>
                  <a:pt x="61" y="162"/>
                </a:cubicBezTo>
                <a:cubicBezTo>
                  <a:pt x="59" y="163"/>
                  <a:pt x="55" y="163"/>
                  <a:pt x="55" y="164"/>
                </a:cubicBezTo>
                <a:cubicBezTo>
                  <a:pt x="55" y="164"/>
                  <a:pt x="59" y="165"/>
                  <a:pt x="61" y="165"/>
                </a:cubicBezTo>
                <a:close/>
                <a:moveTo>
                  <a:pt x="2387" y="29"/>
                </a:moveTo>
                <a:cubicBezTo>
                  <a:pt x="2388" y="29"/>
                  <a:pt x="2388" y="28"/>
                  <a:pt x="2388" y="28"/>
                </a:cubicBezTo>
                <a:cubicBezTo>
                  <a:pt x="2388" y="28"/>
                  <a:pt x="2387" y="27"/>
                  <a:pt x="2386" y="27"/>
                </a:cubicBezTo>
                <a:cubicBezTo>
                  <a:pt x="2385" y="27"/>
                  <a:pt x="2383" y="28"/>
                  <a:pt x="2383" y="28"/>
                </a:cubicBezTo>
                <a:cubicBezTo>
                  <a:pt x="2383" y="28"/>
                  <a:pt x="2386" y="29"/>
                  <a:pt x="2387" y="29"/>
                </a:cubicBezTo>
                <a:close/>
                <a:moveTo>
                  <a:pt x="2375" y="25"/>
                </a:moveTo>
                <a:cubicBezTo>
                  <a:pt x="2374" y="25"/>
                  <a:pt x="2373" y="25"/>
                  <a:pt x="2373" y="25"/>
                </a:cubicBezTo>
                <a:cubicBezTo>
                  <a:pt x="2373" y="25"/>
                  <a:pt x="2374" y="26"/>
                  <a:pt x="2375" y="26"/>
                </a:cubicBezTo>
                <a:cubicBezTo>
                  <a:pt x="2376" y="26"/>
                  <a:pt x="2379" y="26"/>
                  <a:pt x="2379" y="26"/>
                </a:cubicBezTo>
                <a:cubicBezTo>
                  <a:pt x="2379" y="25"/>
                  <a:pt x="2376" y="25"/>
                  <a:pt x="2375" y="25"/>
                </a:cubicBezTo>
                <a:close/>
                <a:moveTo>
                  <a:pt x="2178" y="29"/>
                </a:moveTo>
                <a:cubicBezTo>
                  <a:pt x="2178" y="29"/>
                  <a:pt x="2177" y="29"/>
                  <a:pt x="2177" y="30"/>
                </a:cubicBezTo>
                <a:cubicBezTo>
                  <a:pt x="2177" y="30"/>
                  <a:pt x="2178" y="31"/>
                  <a:pt x="2179" y="31"/>
                </a:cubicBezTo>
                <a:cubicBezTo>
                  <a:pt x="2180" y="31"/>
                  <a:pt x="2182" y="30"/>
                  <a:pt x="2182" y="30"/>
                </a:cubicBezTo>
                <a:cubicBezTo>
                  <a:pt x="2182" y="29"/>
                  <a:pt x="2179" y="29"/>
                  <a:pt x="2178" y="29"/>
                </a:cubicBezTo>
                <a:close/>
                <a:moveTo>
                  <a:pt x="2363" y="22"/>
                </a:moveTo>
                <a:cubicBezTo>
                  <a:pt x="2362" y="22"/>
                  <a:pt x="2361" y="22"/>
                  <a:pt x="2361" y="23"/>
                </a:cubicBezTo>
                <a:cubicBezTo>
                  <a:pt x="2361" y="23"/>
                  <a:pt x="2362" y="24"/>
                  <a:pt x="2363" y="24"/>
                </a:cubicBezTo>
                <a:cubicBezTo>
                  <a:pt x="2364" y="24"/>
                  <a:pt x="2366" y="23"/>
                  <a:pt x="2366" y="23"/>
                </a:cubicBezTo>
                <a:cubicBezTo>
                  <a:pt x="2366" y="22"/>
                  <a:pt x="2363" y="22"/>
                  <a:pt x="2363" y="22"/>
                </a:cubicBezTo>
                <a:close/>
                <a:moveTo>
                  <a:pt x="2080" y="28"/>
                </a:moveTo>
                <a:cubicBezTo>
                  <a:pt x="2079" y="28"/>
                  <a:pt x="2078" y="28"/>
                  <a:pt x="2078" y="29"/>
                </a:cubicBezTo>
                <a:cubicBezTo>
                  <a:pt x="2078" y="29"/>
                  <a:pt x="2079" y="30"/>
                  <a:pt x="2080" y="30"/>
                </a:cubicBezTo>
                <a:cubicBezTo>
                  <a:pt x="2081" y="30"/>
                  <a:pt x="2084" y="29"/>
                  <a:pt x="2084" y="29"/>
                </a:cubicBezTo>
                <a:cubicBezTo>
                  <a:pt x="2084" y="29"/>
                  <a:pt x="2081" y="28"/>
                  <a:pt x="2080" y="28"/>
                </a:cubicBezTo>
                <a:close/>
                <a:moveTo>
                  <a:pt x="2317" y="19"/>
                </a:moveTo>
                <a:cubicBezTo>
                  <a:pt x="2318" y="19"/>
                  <a:pt x="2318" y="19"/>
                  <a:pt x="2318" y="18"/>
                </a:cubicBezTo>
                <a:cubicBezTo>
                  <a:pt x="2318" y="18"/>
                  <a:pt x="2317" y="17"/>
                  <a:pt x="2316" y="17"/>
                </a:cubicBezTo>
                <a:cubicBezTo>
                  <a:pt x="2315" y="17"/>
                  <a:pt x="2313" y="18"/>
                  <a:pt x="2313" y="18"/>
                </a:cubicBezTo>
                <a:cubicBezTo>
                  <a:pt x="2313" y="18"/>
                  <a:pt x="2316" y="19"/>
                  <a:pt x="2317" y="19"/>
                </a:cubicBezTo>
                <a:close/>
                <a:moveTo>
                  <a:pt x="2211" y="176"/>
                </a:moveTo>
                <a:cubicBezTo>
                  <a:pt x="2210" y="176"/>
                  <a:pt x="2209" y="177"/>
                  <a:pt x="2209" y="177"/>
                </a:cubicBezTo>
                <a:cubicBezTo>
                  <a:pt x="2209" y="177"/>
                  <a:pt x="2210" y="178"/>
                  <a:pt x="2211" y="178"/>
                </a:cubicBezTo>
                <a:cubicBezTo>
                  <a:pt x="2212" y="178"/>
                  <a:pt x="2215" y="177"/>
                  <a:pt x="2215" y="177"/>
                </a:cubicBezTo>
                <a:cubicBezTo>
                  <a:pt x="2215" y="177"/>
                  <a:pt x="2212" y="176"/>
                  <a:pt x="2211" y="176"/>
                </a:cubicBezTo>
                <a:close/>
                <a:moveTo>
                  <a:pt x="2179" y="218"/>
                </a:moveTo>
                <a:cubicBezTo>
                  <a:pt x="2180" y="218"/>
                  <a:pt x="2181" y="218"/>
                  <a:pt x="2181" y="218"/>
                </a:cubicBezTo>
                <a:cubicBezTo>
                  <a:pt x="2181" y="217"/>
                  <a:pt x="2180" y="216"/>
                  <a:pt x="2179" y="216"/>
                </a:cubicBezTo>
                <a:cubicBezTo>
                  <a:pt x="2178" y="217"/>
                  <a:pt x="2175" y="217"/>
                  <a:pt x="2175" y="218"/>
                </a:cubicBezTo>
                <a:cubicBezTo>
                  <a:pt x="2175" y="218"/>
                  <a:pt x="2178" y="219"/>
                  <a:pt x="2179" y="218"/>
                </a:cubicBezTo>
                <a:close/>
                <a:moveTo>
                  <a:pt x="475" y="225"/>
                </a:moveTo>
                <a:cubicBezTo>
                  <a:pt x="473" y="225"/>
                  <a:pt x="473" y="225"/>
                  <a:pt x="473" y="226"/>
                </a:cubicBezTo>
                <a:cubicBezTo>
                  <a:pt x="473" y="226"/>
                  <a:pt x="474" y="227"/>
                  <a:pt x="475" y="227"/>
                </a:cubicBezTo>
                <a:cubicBezTo>
                  <a:pt x="476" y="227"/>
                  <a:pt x="479" y="226"/>
                  <a:pt x="479" y="226"/>
                </a:cubicBezTo>
                <a:cubicBezTo>
                  <a:pt x="479" y="226"/>
                  <a:pt x="476" y="225"/>
                  <a:pt x="475" y="225"/>
                </a:cubicBezTo>
                <a:close/>
                <a:moveTo>
                  <a:pt x="69" y="164"/>
                </a:moveTo>
                <a:cubicBezTo>
                  <a:pt x="69" y="164"/>
                  <a:pt x="69" y="165"/>
                  <a:pt x="69" y="165"/>
                </a:cubicBezTo>
                <a:cubicBezTo>
                  <a:pt x="69" y="165"/>
                  <a:pt x="70" y="164"/>
                  <a:pt x="70" y="164"/>
                </a:cubicBezTo>
                <a:cubicBezTo>
                  <a:pt x="70" y="163"/>
                  <a:pt x="69" y="162"/>
                  <a:pt x="69" y="162"/>
                </a:cubicBezTo>
                <a:cubicBezTo>
                  <a:pt x="69" y="162"/>
                  <a:pt x="69" y="163"/>
                  <a:pt x="69" y="164"/>
                </a:cubicBezTo>
                <a:close/>
                <a:moveTo>
                  <a:pt x="2407" y="139"/>
                </a:moveTo>
                <a:cubicBezTo>
                  <a:pt x="2407" y="139"/>
                  <a:pt x="2408" y="139"/>
                  <a:pt x="2408" y="139"/>
                </a:cubicBezTo>
                <a:cubicBezTo>
                  <a:pt x="2408" y="139"/>
                  <a:pt x="2407" y="138"/>
                  <a:pt x="2407" y="138"/>
                </a:cubicBezTo>
                <a:cubicBezTo>
                  <a:pt x="2406" y="138"/>
                  <a:pt x="2405" y="138"/>
                  <a:pt x="2405" y="138"/>
                </a:cubicBezTo>
                <a:cubicBezTo>
                  <a:pt x="2405" y="139"/>
                  <a:pt x="2406" y="139"/>
                  <a:pt x="2407" y="139"/>
                </a:cubicBezTo>
                <a:close/>
                <a:moveTo>
                  <a:pt x="2389" y="87"/>
                </a:moveTo>
                <a:cubicBezTo>
                  <a:pt x="2388" y="87"/>
                  <a:pt x="2387" y="87"/>
                  <a:pt x="2387" y="88"/>
                </a:cubicBezTo>
                <a:cubicBezTo>
                  <a:pt x="2387" y="88"/>
                  <a:pt x="2388" y="88"/>
                  <a:pt x="2389" y="88"/>
                </a:cubicBezTo>
                <a:cubicBezTo>
                  <a:pt x="2389" y="88"/>
                  <a:pt x="2391" y="88"/>
                  <a:pt x="2391" y="88"/>
                </a:cubicBezTo>
                <a:cubicBezTo>
                  <a:pt x="2391" y="88"/>
                  <a:pt x="2389" y="87"/>
                  <a:pt x="2389" y="87"/>
                </a:cubicBezTo>
                <a:close/>
                <a:moveTo>
                  <a:pt x="2352" y="21"/>
                </a:moveTo>
                <a:cubicBezTo>
                  <a:pt x="2352" y="21"/>
                  <a:pt x="2352" y="22"/>
                  <a:pt x="2352" y="22"/>
                </a:cubicBezTo>
                <a:cubicBezTo>
                  <a:pt x="2352" y="22"/>
                  <a:pt x="2353" y="21"/>
                  <a:pt x="2353" y="21"/>
                </a:cubicBezTo>
                <a:cubicBezTo>
                  <a:pt x="2353" y="20"/>
                  <a:pt x="2353" y="19"/>
                  <a:pt x="2352" y="19"/>
                </a:cubicBezTo>
                <a:cubicBezTo>
                  <a:pt x="2352" y="19"/>
                  <a:pt x="2352" y="20"/>
                  <a:pt x="2352" y="21"/>
                </a:cubicBezTo>
                <a:close/>
                <a:moveTo>
                  <a:pt x="2134" y="23"/>
                </a:moveTo>
                <a:cubicBezTo>
                  <a:pt x="2134" y="23"/>
                  <a:pt x="2135" y="22"/>
                  <a:pt x="2135" y="22"/>
                </a:cubicBezTo>
                <a:cubicBezTo>
                  <a:pt x="2135" y="22"/>
                  <a:pt x="2134" y="22"/>
                  <a:pt x="2134" y="22"/>
                </a:cubicBezTo>
                <a:cubicBezTo>
                  <a:pt x="2133" y="22"/>
                  <a:pt x="2132" y="22"/>
                  <a:pt x="2132" y="22"/>
                </a:cubicBezTo>
                <a:cubicBezTo>
                  <a:pt x="2132" y="22"/>
                  <a:pt x="2133" y="23"/>
                  <a:pt x="2134" y="23"/>
                </a:cubicBezTo>
                <a:close/>
                <a:moveTo>
                  <a:pt x="1967" y="245"/>
                </a:moveTo>
                <a:cubicBezTo>
                  <a:pt x="1967" y="246"/>
                  <a:pt x="1967" y="246"/>
                  <a:pt x="1967" y="246"/>
                </a:cubicBezTo>
                <a:cubicBezTo>
                  <a:pt x="1968" y="246"/>
                  <a:pt x="1968" y="246"/>
                  <a:pt x="1968" y="245"/>
                </a:cubicBezTo>
                <a:cubicBezTo>
                  <a:pt x="1968" y="245"/>
                  <a:pt x="1968" y="243"/>
                  <a:pt x="1968" y="243"/>
                </a:cubicBezTo>
                <a:cubicBezTo>
                  <a:pt x="1968" y="243"/>
                  <a:pt x="1967" y="245"/>
                  <a:pt x="1967" y="245"/>
                </a:cubicBezTo>
                <a:close/>
                <a:moveTo>
                  <a:pt x="1451" y="199"/>
                </a:moveTo>
                <a:cubicBezTo>
                  <a:pt x="1451" y="199"/>
                  <a:pt x="1450" y="199"/>
                  <a:pt x="1450" y="199"/>
                </a:cubicBezTo>
                <a:cubicBezTo>
                  <a:pt x="1450" y="199"/>
                  <a:pt x="1451" y="200"/>
                  <a:pt x="1451" y="200"/>
                </a:cubicBezTo>
                <a:cubicBezTo>
                  <a:pt x="1452" y="200"/>
                  <a:pt x="1453" y="199"/>
                  <a:pt x="1453" y="199"/>
                </a:cubicBezTo>
                <a:cubicBezTo>
                  <a:pt x="1453" y="199"/>
                  <a:pt x="1452" y="199"/>
                  <a:pt x="1451" y="199"/>
                </a:cubicBezTo>
                <a:close/>
                <a:moveTo>
                  <a:pt x="1404" y="200"/>
                </a:moveTo>
                <a:cubicBezTo>
                  <a:pt x="1403" y="200"/>
                  <a:pt x="1403" y="200"/>
                  <a:pt x="1403" y="200"/>
                </a:cubicBezTo>
                <a:cubicBezTo>
                  <a:pt x="1403" y="200"/>
                  <a:pt x="1403" y="201"/>
                  <a:pt x="1404" y="201"/>
                </a:cubicBezTo>
                <a:cubicBezTo>
                  <a:pt x="1404" y="201"/>
                  <a:pt x="1406" y="200"/>
                  <a:pt x="1406" y="200"/>
                </a:cubicBezTo>
                <a:cubicBezTo>
                  <a:pt x="1406" y="200"/>
                  <a:pt x="1404" y="200"/>
                  <a:pt x="1404" y="200"/>
                </a:cubicBezTo>
                <a:close/>
                <a:moveTo>
                  <a:pt x="1388" y="201"/>
                </a:moveTo>
                <a:cubicBezTo>
                  <a:pt x="1388" y="201"/>
                  <a:pt x="1388" y="202"/>
                  <a:pt x="1388" y="202"/>
                </a:cubicBezTo>
                <a:cubicBezTo>
                  <a:pt x="1388" y="202"/>
                  <a:pt x="1389" y="201"/>
                  <a:pt x="1389" y="201"/>
                </a:cubicBezTo>
                <a:cubicBezTo>
                  <a:pt x="1389" y="200"/>
                  <a:pt x="1389" y="199"/>
                  <a:pt x="1388" y="199"/>
                </a:cubicBezTo>
                <a:cubicBezTo>
                  <a:pt x="1388" y="199"/>
                  <a:pt x="1388" y="200"/>
                  <a:pt x="1388" y="201"/>
                </a:cubicBezTo>
                <a:close/>
                <a:moveTo>
                  <a:pt x="1200" y="199"/>
                </a:moveTo>
                <a:cubicBezTo>
                  <a:pt x="1200" y="200"/>
                  <a:pt x="1200" y="200"/>
                  <a:pt x="1201" y="200"/>
                </a:cubicBezTo>
                <a:cubicBezTo>
                  <a:pt x="1201" y="200"/>
                  <a:pt x="1201" y="200"/>
                  <a:pt x="1201" y="199"/>
                </a:cubicBezTo>
                <a:cubicBezTo>
                  <a:pt x="1201" y="199"/>
                  <a:pt x="1201" y="197"/>
                  <a:pt x="1201" y="197"/>
                </a:cubicBezTo>
                <a:cubicBezTo>
                  <a:pt x="1201" y="197"/>
                  <a:pt x="1200" y="199"/>
                  <a:pt x="1200" y="199"/>
                </a:cubicBezTo>
                <a:close/>
              </a:path>
            </a:pathLst>
          </a:custGeom>
          <a:gradFill flip="none" rotWithShape="1">
            <a:gsLst>
              <a:gs pos="0">
                <a:schemeClr val="accent5"/>
              </a:gs>
              <a:gs pos="28000">
                <a:schemeClr val="accent4"/>
              </a:gs>
              <a:gs pos="69000">
                <a:schemeClr val="accent3"/>
              </a:gs>
              <a:gs pos="100000">
                <a:schemeClr val="accent2"/>
              </a:gs>
            </a:gsLst>
            <a:lin ang="10800000" scaled="1"/>
            <a:tileRect/>
          </a:gradFill>
          <a:ln>
            <a:noFill/>
          </a:ln>
        </p:spPr>
        <p:txBody>
          <a:bodyPr vert="horz" wrap="square" lIns="91440" tIns="45720" rIns="91440" bIns="45720" numCol="1" anchor="t" anchorCtr="0" compatLnSpc="1"/>
          <a:lstStyle/>
          <a:p>
            <a:pPr defTabSz="914400"/>
            <a:endParaRPr lang="en-US" dirty="0">
              <a:solidFill>
                <a:srgbClr val="2B2B2B"/>
              </a:solidFill>
            </a:endParaRPr>
          </a:p>
        </p:txBody>
      </p:sp>
      <p:sp>
        <p:nvSpPr>
          <p:cNvPr id="302" name="Oval 301"/>
          <p:cNvSpPr/>
          <p:nvPr/>
        </p:nvSpPr>
        <p:spPr>
          <a:xfrm>
            <a:off x="6046124" y="1384436"/>
            <a:ext cx="99753" cy="99753"/>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dirty="0">
              <a:solidFill>
                <a:srgbClr val="2B2B2B"/>
              </a:solidFill>
            </a:endParaRPr>
          </a:p>
        </p:txBody>
      </p:sp>
      <p:graphicFrame>
        <p:nvGraphicFramePr>
          <p:cNvPr id="8" name="Table 7"/>
          <p:cNvGraphicFramePr>
            <a:graphicFrameLocks noGrp="1"/>
          </p:cNvGraphicFramePr>
          <p:nvPr>
            <p:custDataLst>
              <p:tags r:id="rId1"/>
            </p:custDataLst>
          </p:nvPr>
        </p:nvGraphicFramePr>
        <p:xfrm>
          <a:off x="913130" y="1424940"/>
          <a:ext cx="10043160" cy="3292475"/>
        </p:xfrm>
        <a:graphic>
          <a:graphicData uri="http://schemas.openxmlformats.org/drawingml/2006/table">
            <a:tbl>
              <a:tblPr firstRow="1" bandRow="1">
                <a:tableStyleId>{5C22544A-7EE6-4342-B048-85BDC9FD1C3A}</a:tableStyleId>
              </a:tblPr>
              <a:tblGrid>
                <a:gridCol w="2351405">
                  <a:extLst>
                    <a:ext uri="{9D8B030D-6E8A-4147-A177-3AD203B41FA5}">
                      <a16:colId xmlns="" xmlns:a16="http://schemas.microsoft.com/office/drawing/2014/main" val="20000"/>
                    </a:ext>
                  </a:extLst>
                </a:gridCol>
                <a:gridCol w="941070">
                  <a:extLst>
                    <a:ext uri="{9D8B030D-6E8A-4147-A177-3AD203B41FA5}">
                      <a16:colId xmlns="" xmlns:a16="http://schemas.microsoft.com/office/drawing/2014/main" val="20001"/>
                    </a:ext>
                  </a:extLst>
                </a:gridCol>
                <a:gridCol w="1076960">
                  <a:extLst>
                    <a:ext uri="{9D8B030D-6E8A-4147-A177-3AD203B41FA5}">
                      <a16:colId xmlns="" xmlns:a16="http://schemas.microsoft.com/office/drawing/2014/main" val="20002"/>
                    </a:ext>
                  </a:extLst>
                </a:gridCol>
                <a:gridCol w="1108075">
                  <a:extLst>
                    <a:ext uri="{9D8B030D-6E8A-4147-A177-3AD203B41FA5}">
                      <a16:colId xmlns="" xmlns:a16="http://schemas.microsoft.com/office/drawing/2014/main" val="20003"/>
                    </a:ext>
                  </a:extLst>
                </a:gridCol>
                <a:gridCol w="1199515">
                  <a:extLst>
                    <a:ext uri="{9D8B030D-6E8A-4147-A177-3AD203B41FA5}">
                      <a16:colId xmlns="" xmlns:a16="http://schemas.microsoft.com/office/drawing/2014/main" val="20004"/>
                    </a:ext>
                  </a:extLst>
                </a:gridCol>
                <a:gridCol w="1365250">
                  <a:extLst>
                    <a:ext uri="{9D8B030D-6E8A-4147-A177-3AD203B41FA5}">
                      <a16:colId xmlns="" xmlns:a16="http://schemas.microsoft.com/office/drawing/2014/main" val="20005"/>
                    </a:ext>
                  </a:extLst>
                </a:gridCol>
                <a:gridCol w="1364615">
                  <a:extLst>
                    <a:ext uri="{9D8B030D-6E8A-4147-A177-3AD203B41FA5}">
                      <a16:colId xmlns="" xmlns:a16="http://schemas.microsoft.com/office/drawing/2014/main" val="20006"/>
                    </a:ext>
                  </a:extLst>
                </a:gridCol>
                <a:gridCol w="636270">
                  <a:extLst>
                    <a:ext uri="{9D8B030D-6E8A-4147-A177-3AD203B41FA5}">
                      <a16:colId xmlns="" xmlns:a16="http://schemas.microsoft.com/office/drawing/2014/main" val="20007"/>
                    </a:ext>
                  </a:extLst>
                </a:gridCol>
              </a:tblGrid>
              <a:tr h="300355">
                <a:tc rowSpan="2">
                  <a:txBody>
                    <a:bodyPr/>
                    <a:lstStyle/>
                    <a:p>
                      <a:pPr algn="ctr" rtl="0" fontAlgn="ctr"/>
                      <a:r>
                        <a:rPr lang="id-ID" sz="1400" u="none" strike="noStrike" dirty="0">
                          <a:solidFill>
                            <a:schemeClr val="bg1"/>
                          </a:solidFill>
                          <a:effectLst/>
                        </a:rPr>
                        <a:t>Kinerja Perbaikan Lingkungan</a:t>
                      </a:r>
                      <a:endParaRPr lang="id-ID" sz="1400" b="1" i="0" u="none" strike="noStrike" dirty="0">
                        <a:solidFill>
                          <a:schemeClr val="bg1"/>
                        </a:solidFill>
                        <a:effectLst/>
                        <a:latin typeface="Times New Roman" panose="02020603050405020304" charset="0"/>
                      </a:endParaRPr>
                    </a:p>
                  </a:txBody>
                  <a:tcPr marL="9525" marR="9525" marT="9527" marB="0" anchor="ctr">
                    <a:solidFill>
                      <a:srgbClr val="FF0000"/>
                    </a:solidFill>
                  </a:tcPr>
                </a:tc>
                <a:tc gridSpan="6">
                  <a:txBody>
                    <a:bodyPr/>
                    <a:lstStyle/>
                    <a:p>
                      <a:pPr algn="ctr" rtl="0" fontAlgn="ctr"/>
                      <a:r>
                        <a:rPr lang="id-ID" sz="1400" b="0" u="none" strike="noStrike" dirty="0">
                          <a:solidFill>
                            <a:schemeClr val="bg1"/>
                          </a:solidFill>
                          <a:effectLst/>
                          <a:latin typeface="Calibri" panose="020F0502020204030204" pitchFamily="34" charset="0"/>
                          <a:cs typeface="Calibri" panose="020F0502020204030204" pitchFamily="34" charset="0"/>
                        </a:rPr>
                        <a:t>Jumlah</a:t>
                      </a:r>
                      <a:endParaRPr lang="id-ID" sz="1400" b="0" i="0" u="none" strike="noStrike" dirty="0">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marL="9525" marR="9525" marT="9527" marB="0" anchor="ctr"/>
                </a:tc>
                <a:tc hMerge="1">
                  <a:txBody>
                    <a:bodyPr/>
                    <a:lstStyle/>
                    <a:p>
                      <a:endParaRPr lang="en-US"/>
                    </a:p>
                  </a:txBody>
                  <a:tcPr marL="9525" marR="9525" marT="9527" marB="0" anchor="ctr"/>
                </a:tc>
                <a:tc rowSpan="2">
                  <a:txBody>
                    <a:bodyPr/>
                    <a:lstStyle/>
                    <a:p>
                      <a:pPr algn="ctr" rtl="0" fontAlgn="ctr"/>
                      <a:r>
                        <a:rPr lang="id-ID" sz="1400" u="none" strike="noStrike">
                          <a:solidFill>
                            <a:schemeClr val="bg1"/>
                          </a:solidFill>
                          <a:effectLst/>
                        </a:rPr>
                        <a:t>Satuan</a:t>
                      </a:r>
                      <a:endParaRPr lang="id-ID" sz="1400" b="1" i="0" u="none" strike="noStrike">
                        <a:solidFill>
                          <a:schemeClr val="bg1"/>
                        </a:solidFill>
                        <a:effectLst/>
                        <a:latin typeface="Times New Roman" panose="02020603050405020304" charset="0"/>
                      </a:endParaRPr>
                    </a:p>
                  </a:txBody>
                  <a:tcPr marL="9525" marR="9525" marT="9527" marB="0" anchor="ctr">
                    <a:solidFill>
                      <a:srgbClr val="FF0000"/>
                    </a:solidFill>
                  </a:tcPr>
                </a:tc>
                <a:extLst>
                  <a:ext uri="{0D108BD9-81ED-4DB2-BD59-A6C34878D82A}">
                    <a16:rowId xmlns="" xmlns:a16="http://schemas.microsoft.com/office/drawing/2014/main" val="10000"/>
                  </a:ext>
                </a:extLst>
              </a:tr>
              <a:tr h="299085">
                <a:tc vMerge="1">
                  <a:txBody>
                    <a:bodyPr/>
                    <a:lstStyle/>
                    <a:p>
                      <a:endParaRPr lang="en-US"/>
                    </a:p>
                  </a:txBody>
                  <a:tcPr/>
                </a:tc>
                <a:tc>
                  <a:txBody>
                    <a:bodyPr/>
                    <a:lstStyle/>
                    <a:p>
                      <a:pPr algn="ctr" rtl="0" fontAlgn="ctr"/>
                      <a:r>
                        <a:rPr lang="id-ID" sz="1400" b="0" u="none" strike="noStrike">
                          <a:solidFill>
                            <a:schemeClr val="bg1"/>
                          </a:solidFill>
                          <a:effectLst/>
                          <a:latin typeface="Calibri" panose="020F0502020204030204" pitchFamily="34" charset="0"/>
                          <a:cs typeface="Calibri" panose="020F0502020204030204" pitchFamily="34" charset="0"/>
                        </a:rPr>
                        <a:t>2015</a:t>
                      </a:r>
                      <a:endParaRPr lang="id-ID" sz="1400" b="0" i="0" u="none" strike="noStrike">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a:txBody>
                    <a:bodyPr/>
                    <a:lstStyle/>
                    <a:p>
                      <a:pPr algn="ctr" rtl="0" fontAlgn="ctr"/>
                      <a:r>
                        <a:rPr lang="id-ID" sz="1400" b="0" u="none" strike="noStrike">
                          <a:solidFill>
                            <a:schemeClr val="bg1"/>
                          </a:solidFill>
                          <a:effectLst/>
                          <a:latin typeface="Calibri" panose="020F0502020204030204" pitchFamily="34" charset="0"/>
                          <a:cs typeface="Calibri" panose="020F0502020204030204" pitchFamily="34" charset="0"/>
                        </a:rPr>
                        <a:t>2016</a:t>
                      </a:r>
                      <a:endParaRPr lang="id-ID" sz="1400" b="0" i="0" u="none" strike="noStrike">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a:txBody>
                    <a:bodyPr/>
                    <a:lstStyle/>
                    <a:p>
                      <a:pPr algn="ctr" rtl="0" fontAlgn="ctr"/>
                      <a:r>
                        <a:rPr lang="id-ID" sz="1400" b="0" u="none" strike="noStrike">
                          <a:solidFill>
                            <a:schemeClr val="bg1"/>
                          </a:solidFill>
                          <a:effectLst/>
                          <a:latin typeface="Calibri" panose="020F0502020204030204" pitchFamily="34" charset="0"/>
                          <a:cs typeface="Calibri" panose="020F0502020204030204" pitchFamily="34" charset="0"/>
                        </a:rPr>
                        <a:t>2017</a:t>
                      </a:r>
                      <a:endParaRPr lang="id-ID" sz="1400" b="0" i="0" u="none" strike="noStrike">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a:txBody>
                    <a:bodyPr/>
                    <a:lstStyle/>
                    <a:p>
                      <a:pPr algn="ctr" rtl="0" fontAlgn="ctr"/>
                      <a:r>
                        <a:rPr lang="id-ID" sz="1400" b="0" u="none" strike="noStrike" dirty="0">
                          <a:solidFill>
                            <a:schemeClr val="bg1"/>
                          </a:solidFill>
                          <a:effectLst/>
                          <a:latin typeface="Calibri" panose="020F0502020204030204" pitchFamily="34" charset="0"/>
                          <a:cs typeface="Calibri" panose="020F0502020204030204" pitchFamily="34" charset="0"/>
                        </a:rPr>
                        <a:t>2018</a:t>
                      </a:r>
                      <a:endParaRPr lang="id-ID" sz="1400" b="0" i="0" u="none" strike="noStrike" dirty="0">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a:txBody>
                    <a:bodyPr/>
                    <a:lstStyle/>
                    <a:p>
                      <a:pPr algn="ctr" rtl="0" fontAlgn="ctr"/>
                      <a:r>
                        <a:rPr lang="id-ID" sz="1400" b="0" u="none" strike="noStrike" dirty="0">
                          <a:solidFill>
                            <a:schemeClr val="bg1"/>
                          </a:solidFill>
                          <a:effectLst/>
                          <a:latin typeface="Calibri" panose="020F0502020204030204" pitchFamily="34" charset="0"/>
                          <a:cs typeface="Calibri" panose="020F0502020204030204" pitchFamily="34" charset="0"/>
                        </a:rPr>
                        <a:t>2019</a:t>
                      </a:r>
                      <a:endParaRPr lang="id-ID" sz="1400" b="0" i="0" u="none" strike="noStrike" dirty="0">
                        <a:solidFill>
                          <a:schemeClr val="bg1"/>
                        </a:solidFill>
                        <a:effectLst/>
                        <a:latin typeface="Calibri" panose="020F0502020204030204" pitchFamily="34" charset="0"/>
                        <a:cs typeface="Calibri" panose="020F0502020204030204" pitchFamily="34" charset="0"/>
                      </a:endParaRPr>
                    </a:p>
                  </a:txBody>
                  <a:tcPr marL="9525" marR="9525" marT="9527" marB="0" anchor="ctr">
                    <a:solidFill>
                      <a:srgbClr val="FF0000"/>
                    </a:solidFill>
                  </a:tcPr>
                </a:tc>
                <a:tc>
                  <a:txBody>
                    <a:bodyPr/>
                    <a:lstStyle/>
                    <a:p>
                      <a:pPr algn="ctr" rtl="0" fontAlgn="ctr">
                        <a:buNone/>
                      </a:pPr>
                      <a:r>
                        <a:rPr lang="en-US" altLang="id-ID" sz="1400" b="0" i="0" u="none" strike="noStrike" dirty="0">
                          <a:solidFill>
                            <a:schemeClr val="bg1"/>
                          </a:solidFill>
                          <a:effectLst/>
                          <a:latin typeface="Calibri" panose="020F0502020204030204" pitchFamily="34" charset="0"/>
                          <a:cs typeface="Calibri" panose="020F0502020204030204" pitchFamily="34" charset="0"/>
                        </a:rPr>
                        <a:t>2020</a:t>
                      </a:r>
                    </a:p>
                  </a:txBody>
                  <a:tcPr marL="9525" marR="9525" marT="9527" marB="0" anchor="ctr">
                    <a:solidFill>
                      <a:srgbClr val="FF0000"/>
                    </a:solidFill>
                  </a:tcPr>
                </a:tc>
                <a:tc vMerge="1">
                  <a:txBody>
                    <a:bodyPr/>
                    <a:lstStyle/>
                    <a:p>
                      <a:endParaRPr lang="en-US"/>
                    </a:p>
                  </a:txBody>
                  <a:tcPr/>
                </a:tc>
                <a:extLst>
                  <a:ext uri="{0D108BD9-81ED-4DB2-BD59-A6C34878D82A}">
                    <a16:rowId xmlns="" xmlns:a16="http://schemas.microsoft.com/office/drawing/2014/main" val="10001"/>
                  </a:ext>
                </a:extLst>
              </a:tr>
              <a:tr h="430530">
                <a:tc>
                  <a:txBody>
                    <a:bodyPr/>
                    <a:lstStyle/>
                    <a:p>
                      <a:pPr algn="l" rtl="0" fontAlgn="ctr"/>
                      <a:r>
                        <a:rPr lang="id-ID" sz="1400" u="none" strike="noStrike">
                          <a:effectLst/>
                        </a:rPr>
                        <a:t>Efisiensi Energi</a:t>
                      </a:r>
                      <a:endParaRPr lang="id-ID" sz="1400" b="0" i="0" u="none" strike="noStrike">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919.098.110</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249.808.268</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230.619.485</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273.613.028</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663.903.297</a:t>
                      </a:r>
                    </a:p>
                  </a:txBody>
                  <a:tcPr marL="9525" marR="9525" marT="9527" marB="0" anchor="ctr"/>
                </a:tc>
                <a:tc>
                  <a:txBody>
                    <a:bodyPr/>
                    <a:lstStyle/>
                    <a:p>
                      <a:pPr algn="r">
                        <a:lnSpc>
                          <a:spcPct val="107000"/>
                        </a:lnSpc>
                        <a:spcAft>
                          <a:spcPts val="0"/>
                        </a:spcAft>
                      </a:pPr>
                      <a:r>
                        <a:rPr lang="is-IS"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430.244.918</a:t>
                      </a:r>
                    </a:p>
                  </a:txBody>
                  <a:tcPr marL="12700" marR="12700" marT="12700" anchor="ctr"/>
                </a:tc>
                <a:tc>
                  <a:txBody>
                    <a:bodyPr/>
                    <a:lstStyle/>
                    <a:p>
                      <a:pPr algn="ctr" rtl="0" fontAlgn="b"/>
                      <a:r>
                        <a:rPr lang="id-ID" sz="1400" u="none" strike="noStrike">
                          <a:effectLst/>
                        </a:rPr>
                        <a:t>GJ</a:t>
                      </a:r>
                      <a:endParaRPr lang="id-ID" sz="1400" b="1" i="0" u="none" strike="noStrike">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2"/>
                  </a:ext>
                </a:extLst>
              </a:tr>
              <a:tr h="300355">
                <a:tc>
                  <a:txBody>
                    <a:bodyPr/>
                    <a:lstStyle/>
                    <a:p>
                      <a:pPr algn="l" rtl="0" fontAlgn="ctr"/>
                      <a:r>
                        <a:rPr lang="id-ID" sz="1400" u="none" strike="noStrike">
                          <a:effectLst/>
                        </a:rPr>
                        <a:t>Penurunan Emisi Emisi GRK</a:t>
                      </a:r>
                      <a:endParaRPr lang="id-ID" sz="1400" b="0" i="0" u="none" strike="noStrike">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48.076.583</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75.663.410</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33.626.184</a:t>
                      </a:r>
                      <a:endParaRPr lang="id-ID" sz="1400" b="0"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38.021.962</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93.828.026</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is-IS"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131.238.206</a:t>
                      </a:r>
                    </a:p>
                  </a:txBody>
                  <a:tcPr marL="12700" marR="12700" marT="12700" anchor="ctr"/>
                </a:tc>
                <a:tc>
                  <a:txBody>
                    <a:bodyPr/>
                    <a:lstStyle/>
                    <a:p>
                      <a:pPr algn="ctr" rtl="0" fontAlgn="b"/>
                      <a:r>
                        <a:rPr lang="id-ID" sz="1400" u="none" strike="noStrike" dirty="0">
                          <a:effectLst/>
                        </a:rPr>
                        <a:t>Ton</a:t>
                      </a:r>
                      <a:endParaRPr lang="id-ID" sz="1400" b="1" i="0" u="none" strike="noStrike" dirty="0">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3"/>
                  </a:ext>
                </a:extLst>
              </a:tr>
              <a:tr h="430530">
                <a:tc>
                  <a:txBody>
                    <a:bodyPr/>
                    <a:lstStyle/>
                    <a:p>
                      <a:pPr algn="l" rtl="0" fontAlgn="ctr"/>
                      <a:r>
                        <a:rPr lang="id-ID" sz="1400" u="none" strike="noStrike">
                          <a:effectLst/>
                        </a:rPr>
                        <a:t>Penurunan Emisi Konvensional</a:t>
                      </a:r>
                      <a:endParaRPr lang="id-ID" sz="1400" b="0" i="0" u="none" strike="noStrike">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 - </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 - </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135.159.368</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18.689.150</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1.911.617</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hr-HR"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5.942.514</a:t>
                      </a:r>
                    </a:p>
                  </a:txBody>
                  <a:tcPr marL="12700" marR="12700" marT="12700" anchor="ctr"/>
                </a:tc>
                <a:tc>
                  <a:txBody>
                    <a:bodyPr/>
                    <a:lstStyle/>
                    <a:p>
                      <a:pPr algn="ctr" rtl="0" fontAlgn="b"/>
                      <a:r>
                        <a:rPr lang="id-ID" sz="1400" u="none" strike="noStrike" dirty="0">
                          <a:effectLst/>
                        </a:rPr>
                        <a:t>Ton</a:t>
                      </a:r>
                      <a:endParaRPr lang="id-ID" sz="1400" b="1" i="0" u="none" strike="noStrike" dirty="0">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4"/>
                  </a:ext>
                </a:extLst>
              </a:tr>
              <a:tr h="300355">
                <a:tc>
                  <a:txBody>
                    <a:bodyPr/>
                    <a:lstStyle/>
                    <a:p>
                      <a:pPr algn="l" rtl="0" fontAlgn="ctr"/>
                      <a:r>
                        <a:rPr lang="id-ID" sz="1400" u="none" strike="noStrike">
                          <a:effectLst/>
                        </a:rPr>
                        <a:t>3R Limbah B3</a:t>
                      </a:r>
                      <a:endParaRPr lang="id-ID" sz="1400" b="0" i="0" u="none" strike="noStrike">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4.786.034</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6.444.846</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13.610.719</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16.344.704</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17.756.918</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hr-HR"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16.403.947</a:t>
                      </a:r>
                    </a:p>
                  </a:txBody>
                  <a:tcPr marL="85725" marR="9525" marT="9525" anchor="ctr"/>
                </a:tc>
                <a:tc>
                  <a:txBody>
                    <a:bodyPr/>
                    <a:lstStyle/>
                    <a:p>
                      <a:pPr algn="ctr" rtl="0" fontAlgn="b"/>
                      <a:r>
                        <a:rPr lang="id-ID" sz="1400" u="none" strike="noStrike">
                          <a:effectLst/>
                        </a:rPr>
                        <a:t>Ton</a:t>
                      </a:r>
                      <a:endParaRPr lang="id-ID" sz="1400" b="1" i="0" u="none" strike="noStrike">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5"/>
                  </a:ext>
                </a:extLst>
              </a:tr>
              <a:tr h="300355">
                <a:tc>
                  <a:txBody>
                    <a:bodyPr/>
                    <a:lstStyle/>
                    <a:p>
                      <a:pPr algn="l" rtl="0" fontAlgn="ctr"/>
                      <a:r>
                        <a:rPr lang="id-ID" sz="1400" u="none" strike="noStrike">
                          <a:effectLst/>
                        </a:rPr>
                        <a:t>3R Limbah Non B3</a:t>
                      </a:r>
                      <a:endParaRPr lang="id-ID" sz="1400" b="0" i="0" u="none" strike="noStrike">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9.419.229</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3.245.604</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11.557.439</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6.829.428</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9.925.613</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hr-HR"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5.029.181</a:t>
                      </a:r>
                    </a:p>
                  </a:txBody>
                  <a:tcPr marL="85725" marR="9525" marT="9525" anchor="ctr"/>
                </a:tc>
                <a:tc>
                  <a:txBody>
                    <a:bodyPr/>
                    <a:lstStyle/>
                    <a:p>
                      <a:pPr algn="ctr" rtl="0" fontAlgn="b"/>
                      <a:r>
                        <a:rPr lang="id-ID" sz="1400" u="none" strike="noStrike">
                          <a:effectLst/>
                        </a:rPr>
                        <a:t>Ton</a:t>
                      </a:r>
                      <a:endParaRPr lang="id-ID" sz="1400" b="1" i="0" u="none" strike="noStrike">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6"/>
                  </a:ext>
                </a:extLst>
              </a:tr>
              <a:tr h="430530">
                <a:tc>
                  <a:txBody>
                    <a:bodyPr/>
                    <a:lstStyle/>
                    <a:p>
                      <a:pPr algn="l" rtl="0" fontAlgn="ctr"/>
                      <a:r>
                        <a:rPr lang="id-ID" sz="1400" u="none" strike="noStrike" dirty="0">
                          <a:effectLst/>
                        </a:rPr>
                        <a:t>Efisiensi Air</a:t>
                      </a:r>
                      <a:endParaRPr lang="id-ID" sz="1400" b="0" i="0" u="none" strike="noStrike" dirty="0">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a:effectLst/>
                        </a:rPr>
                        <a:t>533.128.233</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447.463.288</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a:effectLst/>
                        </a:rPr>
                        <a:t>492.087.329</a:t>
                      </a:r>
                      <a:endParaRPr lang="id-ID" sz="1400" b="0" i="0" u="none" strike="noStrike">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540.448.997</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459.899.904</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hr-HR"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339.529.963</a:t>
                      </a:r>
                    </a:p>
                  </a:txBody>
                  <a:tcPr marL="85725" marR="9525" marT="9525" anchor="ctr"/>
                </a:tc>
                <a:tc>
                  <a:txBody>
                    <a:bodyPr/>
                    <a:lstStyle/>
                    <a:p>
                      <a:pPr algn="ctr" rtl="0" fontAlgn="b"/>
                      <a:r>
                        <a:rPr lang="id-ID" sz="1400" u="none" strike="noStrike">
                          <a:effectLst/>
                        </a:rPr>
                        <a:t>M3</a:t>
                      </a:r>
                      <a:endParaRPr lang="id-ID" sz="1400" b="1" i="0" u="none" strike="noStrike">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7"/>
                  </a:ext>
                </a:extLst>
              </a:tr>
              <a:tr h="500380">
                <a:tc>
                  <a:txBody>
                    <a:bodyPr/>
                    <a:lstStyle/>
                    <a:p>
                      <a:pPr algn="l" rtl="0" fontAlgn="ctr"/>
                      <a:r>
                        <a:rPr lang="id-ID" sz="1400" u="none" strike="noStrike" dirty="0">
                          <a:effectLst/>
                        </a:rPr>
                        <a:t>Penurunan Beban Pencemaran  Air</a:t>
                      </a:r>
                      <a:endParaRPr lang="id-ID" sz="1400" b="0" i="0" u="none" strike="noStrike" dirty="0">
                        <a:solidFill>
                          <a:srgbClr val="000000"/>
                        </a:solidFill>
                        <a:effectLst/>
                        <a:latin typeface="Times New Roman" panose="02020603050405020304" charset="0"/>
                      </a:endParaRPr>
                    </a:p>
                  </a:txBody>
                  <a:tcPr marL="85728" marR="9525" marT="9527" marB="0" anchor="ctr"/>
                </a:tc>
                <a:tc>
                  <a:txBody>
                    <a:bodyPr/>
                    <a:lstStyle/>
                    <a:p>
                      <a:pPr algn="r" rtl="0" fontAlgn="b"/>
                      <a:r>
                        <a:rPr lang="id-ID" sz="1400" u="none" strike="noStrike" dirty="0">
                          <a:effectLst/>
                        </a:rPr>
                        <a:t>-</a:t>
                      </a:r>
                      <a:endParaRPr lang="id-ID" sz="1400" b="0"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a:t>
                      </a:r>
                      <a:endParaRPr lang="id-ID" sz="1400" b="0"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535.490.039</a:t>
                      </a:r>
                      <a:endParaRPr lang="id-ID" sz="1400" b="0"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u="none" strike="noStrike" dirty="0">
                          <a:effectLst/>
                        </a:rPr>
                        <a:t>31.719.609</a:t>
                      </a:r>
                      <a:endParaRPr lang="id-ID" sz="1400" b="1" i="0" u="none" strike="noStrike" dirty="0">
                        <a:solidFill>
                          <a:srgbClr val="000000"/>
                        </a:solidFill>
                        <a:effectLst/>
                        <a:latin typeface="Times New Roman" panose="02020603050405020304" charset="0"/>
                      </a:endParaRPr>
                    </a:p>
                  </a:txBody>
                  <a:tcPr marL="9525" marR="9525" marT="9527" marB="0" anchor="ctr"/>
                </a:tc>
                <a:tc>
                  <a:txBody>
                    <a:bodyPr/>
                    <a:lstStyle/>
                    <a:p>
                      <a:pPr algn="r" rtl="0" fontAlgn="b"/>
                      <a:r>
                        <a:rPr lang="id-ID" sz="1400" b="0" i="0" u="none" strike="noStrike">
                          <a:solidFill>
                            <a:srgbClr val="000000"/>
                          </a:solidFill>
                          <a:effectLst/>
                          <a:latin typeface="Calibri" panose="020F0502020204030204" pitchFamily="34" charset="0"/>
                          <a:ea typeface="Calibri" panose="020F0502020204030204" pitchFamily="34" charset="0"/>
                          <a:cs typeface="Calibri" panose="020F0502020204030204" pitchFamily="34" charset="0"/>
                        </a:rPr>
                        <a:t>50.598.378</a:t>
                      </a:r>
                      <a:endParaRPr lang="id-ID" sz="14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7" marB="0" anchor="ctr"/>
                </a:tc>
                <a:tc>
                  <a:txBody>
                    <a:bodyPr/>
                    <a:lstStyle/>
                    <a:p>
                      <a:pPr algn="r">
                        <a:lnSpc>
                          <a:spcPct val="107000"/>
                        </a:lnSpc>
                        <a:spcAft>
                          <a:spcPts val="800"/>
                        </a:spcAft>
                      </a:pPr>
                      <a:r>
                        <a:rPr lang="hr-HR" sz="14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46.160.473</a:t>
                      </a:r>
                    </a:p>
                  </a:txBody>
                  <a:tcPr marL="85725" marR="9525" marT="9525" anchor="ctr"/>
                </a:tc>
                <a:tc>
                  <a:txBody>
                    <a:bodyPr/>
                    <a:lstStyle/>
                    <a:p>
                      <a:pPr algn="ctr" rtl="0" fontAlgn="b"/>
                      <a:r>
                        <a:rPr lang="id-ID" sz="1400" u="none" strike="noStrike" dirty="0">
                          <a:effectLst/>
                        </a:rPr>
                        <a:t>Ton</a:t>
                      </a:r>
                      <a:endParaRPr lang="id-ID" sz="1400" b="1" i="0" u="none" strike="noStrike" dirty="0">
                        <a:solidFill>
                          <a:srgbClr val="000000"/>
                        </a:solidFill>
                        <a:effectLst/>
                        <a:latin typeface="Times New Roman" panose="02020603050405020304" charset="0"/>
                      </a:endParaRPr>
                    </a:p>
                  </a:txBody>
                  <a:tcPr marL="9525" marR="9525" marT="9527" marB="0" anchor="ctr"/>
                </a:tc>
                <a:extLst>
                  <a:ext uri="{0D108BD9-81ED-4DB2-BD59-A6C34878D82A}">
                    <a16:rowId xmlns="" xmlns:a16="http://schemas.microsoft.com/office/drawing/2014/main" val="10008"/>
                  </a:ext>
                </a:extLst>
              </a:tr>
            </a:tbl>
          </a:graphicData>
        </a:graphic>
      </p:graphicFrame>
      <p:sp>
        <p:nvSpPr>
          <p:cNvPr id="24" name="Rectangle 3"/>
          <p:cNvSpPr>
            <a:spLocks noChangeArrowheads="1"/>
          </p:cNvSpPr>
          <p:nvPr/>
        </p:nvSpPr>
        <p:spPr bwMode="auto">
          <a:xfrm>
            <a:off x="652957" y="5142598"/>
            <a:ext cx="10585176" cy="43053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spAutoFit/>
          </a:bodyPr>
          <a:lstStyle/>
          <a:p>
            <a:pPr eaLnBrk="0" fontAlgn="base" hangingPunct="0">
              <a:spcBef>
                <a:spcPct val="0"/>
              </a:spcBef>
              <a:spcAft>
                <a:spcPct val="0"/>
              </a:spcAft>
            </a:pPr>
            <a:r>
              <a:rPr lang="en-ID" altLang="id-ID" sz="1400" dirty="0">
                <a:solidFill>
                  <a:srgbClr val="212121"/>
                </a:solidFill>
                <a:latin typeface="inherit"/>
              </a:rPr>
              <a:t>Upaya-upaya perusahaan dalam melaksanakan efisiensi di bidang pengurangan dan pemanfaatan sumber daya dan limbah telah menghasilkan angka yang cukup signifikan dari tahun ke tahun</a:t>
            </a:r>
            <a:endParaRPr lang="id-ID" altLang="id-ID" sz="1400" dirty="0">
              <a:solidFill>
                <a:srgbClr val="212121"/>
              </a:solidFill>
              <a:latin typeface="inherit"/>
            </a:endParaRPr>
          </a:p>
        </p:txBody>
      </p:sp>
      <p:sp>
        <p:nvSpPr>
          <p:cNvPr id="7" name="Title 3">
            <a:extLst>
              <a:ext uri="{FF2B5EF4-FFF2-40B4-BE49-F238E27FC236}">
                <a16:creationId xmlns="" xmlns:a16="http://schemas.microsoft.com/office/drawing/2014/main" id="{0D649AF7-C38A-42C8-8D96-0BA11A12CE4C}"/>
              </a:ext>
            </a:extLst>
          </p:cNvPr>
          <p:cNvSpPr txBox="1"/>
          <p:nvPr/>
        </p:nvSpPr>
        <p:spPr>
          <a:xfrm>
            <a:off x="-1399320" y="541082"/>
            <a:ext cx="10080625" cy="59796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ID" altLang="en-US" sz="5400" b="1" i="0"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Calibri Light"/>
                <a:ea typeface="+mj-ea"/>
                <a:cs typeface="+mj-cs"/>
              </a:rPr>
              <a:t>PENCAPAIAN PROPER</a:t>
            </a:r>
          </a:p>
        </p:txBody>
      </p:sp>
    </p:spTree>
    <p:extLst>
      <p:ext uri="{BB962C8B-B14F-4D97-AF65-F5344CB8AC3E}">
        <p14:creationId xmlns:p14="http://schemas.microsoft.com/office/powerpoint/2010/main" val="375346736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Freeform 257"/>
          <p:cNvSpPr>
            <a:spLocks noEditPoints="1"/>
          </p:cNvSpPr>
          <p:nvPr/>
        </p:nvSpPr>
        <p:spPr bwMode="auto">
          <a:xfrm>
            <a:off x="63825" y="60822"/>
            <a:ext cx="12169351" cy="6984776"/>
          </a:xfrm>
          <a:custGeom>
            <a:avLst/>
            <a:gdLst>
              <a:gd name="T0" fmla="*/ 2403 w 2492"/>
              <a:gd name="T1" fmla="*/ 177 h 257"/>
              <a:gd name="T2" fmla="*/ 2322 w 2492"/>
              <a:gd name="T3" fmla="*/ 171 h 257"/>
              <a:gd name="T4" fmla="*/ 2265 w 2492"/>
              <a:gd name="T5" fmla="*/ 180 h 257"/>
              <a:gd name="T6" fmla="*/ 2355 w 2492"/>
              <a:gd name="T7" fmla="*/ 200 h 257"/>
              <a:gd name="T8" fmla="*/ 2331 w 2492"/>
              <a:gd name="T9" fmla="*/ 218 h 257"/>
              <a:gd name="T10" fmla="*/ 2246 w 2492"/>
              <a:gd name="T11" fmla="*/ 219 h 257"/>
              <a:gd name="T12" fmla="*/ 2110 w 2492"/>
              <a:gd name="T13" fmla="*/ 217 h 257"/>
              <a:gd name="T14" fmla="*/ 2167 w 2492"/>
              <a:gd name="T15" fmla="*/ 245 h 257"/>
              <a:gd name="T16" fmla="*/ 1983 w 2492"/>
              <a:gd name="T17" fmla="*/ 251 h 257"/>
              <a:gd name="T18" fmla="*/ 1837 w 2492"/>
              <a:gd name="T19" fmla="*/ 214 h 257"/>
              <a:gd name="T20" fmla="*/ 1404 w 2492"/>
              <a:gd name="T21" fmla="*/ 211 h 257"/>
              <a:gd name="T22" fmla="*/ 1243 w 2492"/>
              <a:gd name="T23" fmla="*/ 220 h 257"/>
              <a:gd name="T24" fmla="*/ 750 w 2492"/>
              <a:gd name="T25" fmla="*/ 224 h 257"/>
              <a:gd name="T26" fmla="*/ 450 w 2492"/>
              <a:gd name="T27" fmla="*/ 232 h 257"/>
              <a:gd name="T28" fmla="*/ 279 w 2492"/>
              <a:gd name="T29" fmla="*/ 238 h 257"/>
              <a:gd name="T30" fmla="*/ 198 w 2492"/>
              <a:gd name="T31" fmla="*/ 238 h 257"/>
              <a:gd name="T32" fmla="*/ 123 w 2492"/>
              <a:gd name="T33" fmla="*/ 207 h 257"/>
              <a:gd name="T34" fmla="*/ 77 w 2492"/>
              <a:gd name="T35" fmla="*/ 190 h 257"/>
              <a:gd name="T36" fmla="*/ 43 w 2492"/>
              <a:gd name="T37" fmla="*/ 169 h 257"/>
              <a:gd name="T38" fmla="*/ 43 w 2492"/>
              <a:gd name="T39" fmla="*/ 151 h 257"/>
              <a:gd name="T40" fmla="*/ 36 w 2492"/>
              <a:gd name="T41" fmla="*/ 136 h 257"/>
              <a:gd name="T42" fmla="*/ 56 w 2492"/>
              <a:gd name="T43" fmla="*/ 103 h 257"/>
              <a:gd name="T44" fmla="*/ 25 w 2492"/>
              <a:gd name="T45" fmla="*/ 83 h 257"/>
              <a:gd name="T46" fmla="*/ 475 w 2492"/>
              <a:gd name="T47" fmla="*/ 65 h 257"/>
              <a:gd name="T48" fmla="*/ 1305 w 2492"/>
              <a:gd name="T49" fmla="*/ 44 h 257"/>
              <a:gd name="T50" fmla="*/ 1750 w 2492"/>
              <a:gd name="T51" fmla="*/ 31 h 257"/>
              <a:gd name="T52" fmla="*/ 1980 w 2492"/>
              <a:gd name="T53" fmla="*/ 32 h 257"/>
              <a:gd name="T54" fmla="*/ 2123 w 2492"/>
              <a:gd name="T55" fmla="*/ 21 h 257"/>
              <a:gd name="T56" fmla="*/ 2001 w 2492"/>
              <a:gd name="T57" fmla="*/ 8 h 257"/>
              <a:gd name="T58" fmla="*/ 2180 w 2492"/>
              <a:gd name="T59" fmla="*/ 3 h 257"/>
              <a:gd name="T60" fmla="*/ 2398 w 2492"/>
              <a:gd name="T61" fmla="*/ 21 h 257"/>
              <a:gd name="T62" fmla="*/ 2359 w 2492"/>
              <a:gd name="T63" fmla="*/ 41 h 257"/>
              <a:gd name="T64" fmla="*/ 2332 w 2492"/>
              <a:gd name="T65" fmla="*/ 45 h 257"/>
              <a:gd name="T66" fmla="*/ 2471 w 2492"/>
              <a:gd name="T67" fmla="*/ 115 h 257"/>
              <a:gd name="T68" fmla="*/ 2414 w 2492"/>
              <a:gd name="T69" fmla="*/ 115 h 257"/>
              <a:gd name="T70" fmla="*/ 2308 w 2492"/>
              <a:gd name="T71" fmla="*/ 87 h 257"/>
              <a:gd name="T72" fmla="*/ 2427 w 2492"/>
              <a:gd name="T73" fmla="*/ 145 h 257"/>
              <a:gd name="T74" fmla="*/ 2312 w 2492"/>
              <a:gd name="T75" fmla="*/ 156 h 257"/>
              <a:gd name="T76" fmla="*/ 650 w 2492"/>
              <a:gd name="T77" fmla="*/ 219 h 257"/>
              <a:gd name="T78" fmla="*/ 674 w 2492"/>
              <a:gd name="T79" fmla="*/ 211 h 257"/>
              <a:gd name="T80" fmla="*/ 2010 w 2492"/>
              <a:gd name="T81" fmla="*/ 228 h 257"/>
              <a:gd name="T82" fmla="*/ 1016 w 2492"/>
              <a:gd name="T83" fmla="*/ 206 h 257"/>
              <a:gd name="T84" fmla="*/ 1016 w 2492"/>
              <a:gd name="T85" fmla="*/ 206 h 257"/>
              <a:gd name="T86" fmla="*/ 368 w 2492"/>
              <a:gd name="T87" fmla="*/ 219 h 257"/>
              <a:gd name="T88" fmla="*/ 1351 w 2492"/>
              <a:gd name="T89" fmla="*/ 202 h 257"/>
              <a:gd name="T90" fmla="*/ 559 w 2492"/>
              <a:gd name="T91" fmla="*/ 215 h 257"/>
              <a:gd name="T92" fmla="*/ 2210 w 2492"/>
              <a:gd name="T93" fmla="*/ 217 h 257"/>
              <a:gd name="T94" fmla="*/ 1064 w 2492"/>
              <a:gd name="T95" fmla="*/ 219 h 257"/>
              <a:gd name="T96" fmla="*/ 1135 w 2492"/>
              <a:gd name="T97" fmla="*/ 216 h 257"/>
              <a:gd name="T98" fmla="*/ 1317 w 2492"/>
              <a:gd name="T99" fmla="*/ 213 h 257"/>
              <a:gd name="T100" fmla="*/ 525 w 2492"/>
              <a:gd name="T101" fmla="*/ 229 h 257"/>
              <a:gd name="T102" fmla="*/ 1444 w 2492"/>
              <a:gd name="T103" fmla="*/ 214 h 257"/>
              <a:gd name="T104" fmla="*/ 2226 w 2492"/>
              <a:gd name="T105" fmla="*/ 165 h 257"/>
              <a:gd name="T106" fmla="*/ 41 w 2492"/>
              <a:gd name="T107" fmla="*/ 118 h 257"/>
              <a:gd name="T108" fmla="*/ 61 w 2492"/>
              <a:gd name="T109" fmla="*/ 165 h 257"/>
              <a:gd name="T110" fmla="*/ 2179 w 2492"/>
              <a:gd name="T111" fmla="*/ 31 h 257"/>
              <a:gd name="T112" fmla="*/ 2317 w 2492"/>
              <a:gd name="T113" fmla="*/ 19 h 257"/>
              <a:gd name="T114" fmla="*/ 2175 w 2492"/>
              <a:gd name="T115" fmla="*/ 218 h 257"/>
              <a:gd name="T116" fmla="*/ 2408 w 2492"/>
              <a:gd name="T117" fmla="*/ 139 h 257"/>
              <a:gd name="T118" fmla="*/ 2352 w 2492"/>
              <a:gd name="T119" fmla="*/ 21 h 257"/>
              <a:gd name="T120" fmla="*/ 1451 w 2492"/>
              <a:gd name="T121" fmla="*/ 200 h 257"/>
              <a:gd name="T122" fmla="*/ 1200 w 2492"/>
              <a:gd name="T123" fmla="*/ 19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2" h="257">
                <a:moveTo>
                  <a:pt x="2333" y="151"/>
                </a:moveTo>
                <a:cubicBezTo>
                  <a:pt x="2334" y="152"/>
                  <a:pt x="2334" y="154"/>
                  <a:pt x="2332" y="154"/>
                </a:cubicBezTo>
                <a:cubicBezTo>
                  <a:pt x="2331" y="155"/>
                  <a:pt x="2326" y="159"/>
                  <a:pt x="2327" y="161"/>
                </a:cubicBezTo>
                <a:cubicBezTo>
                  <a:pt x="2328" y="162"/>
                  <a:pt x="2337" y="168"/>
                  <a:pt x="2346" y="168"/>
                </a:cubicBezTo>
                <a:cubicBezTo>
                  <a:pt x="2346" y="168"/>
                  <a:pt x="2346" y="168"/>
                  <a:pt x="2354" y="164"/>
                </a:cubicBezTo>
                <a:cubicBezTo>
                  <a:pt x="2361" y="162"/>
                  <a:pt x="2371" y="165"/>
                  <a:pt x="2379" y="163"/>
                </a:cubicBezTo>
                <a:cubicBezTo>
                  <a:pt x="2383" y="162"/>
                  <a:pt x="2386" y="167"/>
                  <a:pt x="2391" y="164"/>
                </a:cubicBezTo>
                <a:cubicBezTo>
                  <a:pt x="2394" y="162"/>
                  <a:pt x="2394" y="162"/>
                  <a:pt x="2394" y="162"/>
                </a:cubicBezTo>
                <a:cubicBezTo>
                  <a:pt x="2400" y="162"/>
                  <a:pt x="2406" y="161"/>
                  <a:pt x="2408" y="159"/>
                </a:cubicBezTo>
                <a:cubicBezTo>
                  <a:pt x="2410" y="157"/>
                  <a:pt x="2417" y="155"/>
                  <a:pt x="2418" y="157"/>
                </a:cubicBezTo>
                <a:cubicBezTo>
                  <a:pt x="2419" y="159"/>
                  <a:pt x="2420" y="165"/>
                  <a:pt x="2418" y="165"/>
                </a:cubicBezTo>
                <a:cubicBezTo>
                  <a:pt x="2416" y="165"/>
                  <a:pt x="2409" y="168"/>
                  <a:pt x="2409" y="169"/>
                </a:cubicBezTo>
                <a:cubicBezTo>
                  <a:pt x="2409" y="171"/>
                  <a:pt x="2406" y="177"/>
                  <a:pt x="2403" y="177"/>
                </a:cubicBezTo>
                <a:cubicBezTo>
                  <a:pt x="2399" y="178"/>
                  <a:pt x="2389" y="180"/>
                  <a:pt x="2392" y="182"/>
                </a:cubicBezTo>
                <a:cubicBezTo>
                  <a:pt x="2392" y="182"/>
                  <a:pt x="2392" y="182"/>
                  <a:pt x="2394" y="183"/>
                </a:cubicBezTo>
                <a:cubicBezTo>
                  <a:pt x="2395" y="184"/>
                  <a:pt x="2395" y="184"/>
                  <a:pt x="2395" y="184"/>
                </a:cubicBezTo>
                <a:cubicBezTo>
                  <a:pt x="2397" y="186"/>
                  <a:pt x="2394" y="188"/>
                  <a:pt x="2389" y="188"/>
                </a:cubicBezTo>
                <a:cubicBezTo>
                  <a:pt x="2383" y="188"/>
                  <a:pt x="2370" y="182"/>
                  <a:pt x="2369" y="182"/>
                </a:cubicBezTo>
                <a:cubicBezTo>
                  <a:pt x="2368" y="182"/>
                  <a:pt x="2363" y="181"/>
                  <a:pt x="2361" y="180"/>
                </a:cubicBezTo>
                <a:cubicBezTo>
                  <a:pt x="2360" y="180"/>
                  <a:pt x="2355" y="176"/>
                  <a:pt x="2355" y="176"/>
                </a:cubicBezTo>
                <a:cubicBezTo>
                  <a:pt x="2355" y="175"/>
                  <a:pt x="2356" y="173"/>
                  <a:pt x="2358" y="173"/>
                </a:cubicBezTo>
                <a:cubicBezTo>
                  <a:pt x="2359" y="172"/>
                  <a:pt x="2363" y="171"/>
                  <a:pt x="2363" y="170"/>
                </a:cubicBezTo>
                <a:cubicBezTo>
                  <a:pt x="2363" y="170"/>
                  <a:pt x="2363" y="170"/>
                  <a:pt x="2363" y="170"/>
                </a:cubicBezTo>
                <a:cubicBezTo>
                  <a:pt x="2358" y="169"/>
                  <a:pt x="2353" y="171"/>
                  <a:pt x="2348" y="172"/>
                </a:cubicBezTo>
                <a:cubicBezTo>
                  <a:pt x="2341" y="174"/>
                  <a:pt x="2341" y="174"/>
                  <a:pt x="2341" y="174"/>
                </a:cubicBezTo>
                <a:cubicBezTo>
                  <a:pt x="2331" y="173"/>
                  <a:pt x="2323" y="172"/>
                  <a:pt x="2322" y="171"/>
                </a:cubicBezTo>
                <a:cubicBezTo>
                  <a:pt x="2321" y="170"/>
                  <a:pt x="2313" y="167"/>
                  <a:pt x="2308" y="168"/>
                </a:cubicBezTo>
                <a:cubicBezTo>
                  <a:pt x="2302" y="169"/>
                  <a:pt x="2284" y="175"/>
                  <a:pt x="2279" y="177"/>
                </a:cubicBezTo>
                <a:cubicBezTo>
                  <a:pt x="2274" y="179"/>
                  <a:pt x="2260" y="176"/>
                  <a:pt x="2260" y="175"/>
                </a:cubicBezTo>
                <a:cubicBezTo>
                  <a:pt x="2260" y="174"/>
                  <a:pt x="2261" y="172"/>
                  <a:pt x="2263" y="172"/>
                </a:cubicBezTo>
                <a:cubicBezTo>
                  <a:pt x="2264" y="172"/>
                  <a:pt x="2268" y="170"/>
                  <a:pt x="2265" y="168"/>
                </a:cubicBezTo>
                <a:cubicBezTo>
                  <a:pt x="2262" y="167"/>
                  <a:pt x="2251" y="164"/>
                  <a:pt x="2249" y="164"/>
                </a:cubicBezTo>
                <a:cubicBezTo>
                  <a:pt x="2246" y="164"/>
                  <a:pt x="2237" y="166"/>
                  <a:pt x="2238" y="169"/>
                </a:cubicBezTo>
                <a:cubicBezTo>
                  <a:pt x="2238" y="169"/>
                  <a:pt x="2238" y="169"/>
                  <a:pt x="2240" y="169"/>
                </a:cubicBezTo>
                <a:cubicBezTo>
                  <a:pt x="2244" y="171"/>
                  <a:pt x="2244" y="171"/>
                  <a:pt x="2244" y="171"/>
                </a:cubicBezTo>
                <a:cubicBezTo>
                  <a:pt x="2249" y="172"/>
                  <a:pt x="2250" y="174"/>
                  <a:pt x="2247" y="175"/>
                </a:cubicBezTo>
                <a:cubicBezTo>
                  <a:pt x="2245" y="176"/>
                  <a:pt x="2240" y="180"/>
                  <a:pt x="2242" y="180"/>
                </a:cubicBezTo>
                <a:cubicBezTo>
                  <a:pt x="2244" y="180"/>
                  <a:pt x="2255" y="180"/>
                  <a:pt x="2260" y="180"/>
                </a:cubicBezTo>
                <a:cubicBezTo>
                  <a:pt x="2260" y="180"/>
                  <a:pt x="2260" y="180"/>
                  <a:pt x="2265" y="180"/>
                </a:cubicBezTo>
                <a:cubicBezTo>
                  <a:pt x="2270" y="180"/>
                  <a:pt x="2270" y="180"/>
                  <a:pt x="2270" y="180"/>
                </a:cubicBezTo>
                <a:cubicBezTo>
                  <a:pt x="2276" y="181"/>
                  <a:pt x="2282" y="181"/>
                  <a:pt x="2283" y="180"/>
                </a:cubicBezTo>
                <a:cubicBezTo>
                  <a:pt x="2284" y="179"/>
                  <a:pt x="2289" y="177"/>
                  <a:pt x="2290" y="177"/>
                </a:cubicBezTo>
                <a:cubicBezTo>
                  <a:pt x="2291" y="178"/>
                  <a:pt x="2296" y="178"/>
                  <a:pt x="2299" y="177"/>
                </a:cubicBezTo>
                <a:cubicBezTo>
                  <a:pt x="2302" y="175"/>
                  <a:pt x="2310" y="178"/>
                  <a:pt x="2308" y="179"/>
                </a:cubicBezTo>
                <a:cubicBezTo>
                  <a:pt x="2306" y="179"/>
                  <a:pt x="2301" y="181"/>
                  <a:pt x="2303" y="182"/>
                </a:cubicBezTo>
                <a:cubicBezTo>
                  <a:pt x="2304" y="183"/>
                  <a:pt x="2305" y="186"/>
                  <a:pt x="2303" y="188"/>
                </a:cubicBezTo>
                <a:cubicBezTo>
                  <a:pt x="2301" y="189"/>
                  <a:pt x="2299" y="195"/>
                  <a:pt x="2301" y="196"/>
                </a:cubicBezTo>
                <a:cubicBezTo>
                  <a:pt x="2304" y="198"/>
                  <a:pt x="2312" y="202"/>
                  <a:pt x="2315" y="201"/>
                </a:cubicBezTo>
                <a:cubicBezTo>
                  <a:pt x="2318" y="201"/>
                  <a:pt x="2326" y="201"/>
                  <a:pt x="2327" y="200"/>
                </a:cubicBezTo>
                <a:cubicBezTo>
                  <a:pt x="2327" y="199"/>
                  <a:pt x="2331" y="196"/>
                  <a:pt x="2335" y="196"/>
                </a:cubicBezTo>
                <a:cubicBezTo>
                  <a:pt x="2339" y="196"/>
                  <a:pt x="2351" y="196"/>
                  <a:pt x="2352" y="197"/>
                </a:cubicBezTo>
                <a:cubicBezTo>
                  <a:pt x="2352" y="198"/>
                  <a:pt x="2354" y="200"/>
                  <a:pt x="2355" y="200"/>
                </a:cubicBezTo>
                <a:cubicBezTo>
                  <a:pt x="2357" y="200"/>
                  <a:pt x="2361" y="201"/>
                  <a:pt x="2361" y="202"/>
                </a:cubicBezTo>
                <a:cubicBezTo>
                  <a:pt x="2362" y="203"/>
                  <a:pt x="2366" y="206"/>
                  <a:pt x="2369" y="206"/>
                </a:cubicBezTo>
                <a:cubicBezTo>
                  <a:pt x="2373" y="206"/>
                  <a:pt x="2383" y="206"/>
                  <a:pt x="2384" y="207"/>
                </a:cubicBezTo>
                <a:cubicBezTo>
                  <a:pt x="2385" y="208"/>
                  <a:pt x="2387" y="211"/>
                  <a:pt x="2386" y="212"/>
                </a:cubicBezTo>
                <a:cubicBezTo>
                  <a:pt x="2385" y="213"/>
                  <a:pt x="2378" y="216"/>
                  <a:pt x="2370" y="216"/>
                </a:cubicBezTo>
                <a:cubicBezTo>
                  <a:pt x="2363" y="215"/>
                  <a:pt x="2344" y="210"/>
                  <a:pt x="2345" y="212"/>
                </a:cubicBezTo>
                <a:cubicBezTo>
                  <a:pt x="2345" y="214"/>
                  <a:pt x="2349" y="218"/>
                  <a:pt x="2351" y="218"/>
                </a:cubicBezTo>
                <a:cubicBezTo>
                  <a:pt x="2354" y="218"/>
                  <a:pt x="2360" y="220"/>
                  <a:pt x="2359" y="222"/>
                </a:cubicBezTo>
                <a:cubicBezTo>
                  <a:pt x="2358" y="223"/>
                  <a:pt x="2354" y="226"/>
                  <a:pt x="2352" y="226"/>
                </a:cubicBezTo>
                <a:cubicBezTo>
                  <a:pt x="2350" y="226"/>
                  <a:pt x="2344" y="226"/>
                  <a:pt x="2344" y="225"/>
                </a:cubicBezTo>
                <a:cubicBezTo>
                  <a:pt x="2345" y="224"/>
                  <a:pt x="2346" y="222"/>
                  <a:pt x="2345" y="221"/>
                </a:cubicBezTo>
                <a:cubicBezTo>
                  <a:pt x="2344" y="221"/>
                  <a:pt x="2339" y="219"/>
                  <a:pt x="2337" y="220"/>
                </a:cubicBezTo>
                <a:cubicBezTo>
                  <a:pt x="2336" y="220"/>
                  <a:pt x="2331" y="220"/>
                  <a:pt x="2331" y="218"/>
                </a:cubicBezTo>
                <a:cubicBezTo>
                  <a:pt x="2331" y="216"/>
                  <a:pt x="2328" y="211"/>
                  <a:pt x="2325" y="211"/>
                </a:cubicBezTo>
                <a:cubicBezTo>
                  <a:pt x="2321" y="212"/>
                  <a:pt x="2311" y="215"/>
                  <a:pt x="2311" y="216"/>
                </a:cubicBezTo>
                <a:cubicBezTo>
                  <a:pt x="2310" y="216"/>
                  <a:pt x="2305" y="218"/>
                  <a:pt x="2304" y="217"/>
                </a:cubicBezTo>
                <a:cubicBezTo>
                  <a:pt x="2303" y="215"/>
                  <a:pt x="2300" y="212"/>
                  <a:pt x="2299" y="212"/>
                </a:cubicBezTo>
                <a:cubicBezTo>
                  <a:pt x="2299" y="212"/>
                  <a:pt x="2299" y="212"/>
                  <a:pt x="2299" y="212"/>
                </a:cubicBezTo>
                <a:cubicBezTo>
                  <a:pt x="2291" y="217"/>
                  <a:pt x="2291" y="217"/>
                  <a:pt x="2291" y="217"/>
                </a:cubicBezTo>
                <a:cubicBezTo>
                  <a:pt x="2281" y="215"/>
                  <a:pt x="2272" y="213"/>
                  <a:pt x="2269" y="212"/>
                </a:cubicBezTo>
                <a:cubicBezTo>
                  <a:pt x="2267" y="212"/>
                  <a:pt x="2262" y="217"/>
                  <a:pt x="2264" y="217"/>
                </a:cubicBezTo>
                <a:cubicBezTo>
                  <a:pt x="2266" y="217"/>
                  <a:pt x="2270" y="218"/>
                  <a:pt x="2270" y="219"/>
                </a:cubicBezTo>
                <a:cubicBezTo>
                  <a:pt x="2270" y="220"/>
                  <a:pt x="2269" y="222"/>
                  <a:pt x="2268" y="223"/>
                </a:cubicBezTo>
                <a:cubicBezTo>
                  <a:pt x="2266" y="223"/>
                  <a:pt x="2261" y="224"/>
                  <a:pt x="2259" y="223"/>
                </a:cubicBezTo>
                <a:cubicBezTo>
                  <a:pt x="2257" y="222"/>
                  <a:pt x="2251" y="219"/>
                  <a:pt x="2252" y="218"/>
                </a:cubicBezTo>
                <a:cubicBezTo>
                  <a:pt x="2253" y="218"/>
                  <a:pt x="2251" y="217"/>
                  <a:pt x="2246" y="219"/>
                </a:cubicBezTo>
                <a:cubicBezTo>
                  <a:pt x="2246" y="219"/>
                  <a:pt x="2246" y="219"/>
                  <a:pt x="2242" y="221"/>
                </a:cubicBezTo>
                <a:cubicBezTo>
                  <a:pt x="2239" y="223"/>
                  <a:pt x="2239" y="223"/>
                  <a:pt x="2239" y="223"/>
                </a:cubicBezTo>
                <a:cubicBezTo>
                  <a:pt x="2234" y="227"/>
                  <a:pt x="2226" y="229"/>
                  <a:pt x="2222" y="229"/>
                </a:cubicBezTo>
                <a:cubicBezTo>
                  <a:pt x="2218" y="230"/>
                  <a:pt x="2203" y="225"/>
                  <a:pt x="2196" y="224"/>
                </a:cubicBezTo>
                <a:cubicBezTo>
                  <a:pt x="2196" y="224"/>
                  <a:pt x="2196" y="224"/>
                  <a:pt x="2190" y="225"/>
                </a:cubicBezTo>
                <a:cubicBezTo>
                  <a:pt x="2182" y="226"/>
                  <a:pt x="2182" y="226"/>
                  <a:pt x="2182" y="226"/>
                </a:cubicBezTo>
                <a:cubicBezTo>
                  <a:pt x="2172" y="223"/>
                  <a:pt x="2165" y="221"/>
                  <a:pt x="2167" y="220"/>
                </a:cubicBezTo>
                <a:cubicBezTo>
                  <a:pt x="2168" y="219"/>
                  <a:pt x="2171" y="218"/>
                  <a:pt x="2171" y="217"/>
                </a:cubicBezTo>
                <a:cubicBezTo>
                  <a:pt x="2171" y="216"/>
                  <a:pt x="2165" y="214"/>
                  <a:pt x="2157" y="213"/>
                </a:cubicBezTo>
                <a:cubicBezTo>
                  <a:pt x="2149" y="212"/>
                  <a:pt x="2128" y="212"/>
                  <a:pt x="2128" y="212"/>
                </a:cubicBezTo>
                <a:cubicBezTo>
                  <a:pt x="2128" y="213"/>
                  <a:pt x="2124" y="215"/>
                  <a:pt x="2122" y="214"/>
                </a:cubicBezTo>
                <a:cubicBezTo>
                  <a:pt x="2119" y="213"/>
                  <a:pt x="2109" y="212"/>
                  <a:pt x="2109" y="213"/>
                </a:cubicBezTo>
                <a:cubicBezTo>
                  <a:pt x="2109" y="214"/>
                  <a:pt x="2109" y="217"/>
                  <a:pt x="2110" y="217"/>
                </a:cubicBezTo>
                <a:cubicBezTo>
                  <a:pt x="2111" y="218"/>
                  <a:pt x="2111" y="221"/>
                  <a:pt x="2106" y="223"/>
                </a:cubicBezTo>
                <a:cubicBezTo>
                  <a:pt x="2106" y="223"/>
                  <a:pt x="2106" y="223"/>
                  <a:pt x="2106" y="225"/>
                </a:cubicBezTo>
                <a:cubicBezTo>
                  <a:pt x="2106" y="230"/>
                  <a:pt x="2106" y="230"/>
                  <a:pt x="2106" y="230"/>
                </a:cubicBezTo>
                <a:cubicBezTo>
                  <a:pt x="2102" y="231"/>
                  <a:pt x="2097" y="231"/>
                  <a:pt x="2095" y="231"/>
                </a:cubicBezTo>
                <a:cubicBezTo>
                  <a:pt x="2093" y="231"/>
                  <a:pt x="2084" y="233"/>
                  <a:pt x="2080" y="233"/>
                </a:cubicBezTo>
                <a:cubicBezTo>
                  <a:pt x="2076" y="233"/>
                  <a:pt x="2065" y="234"/>
                  <a:pt x="2065" y="235"/>
                </a:cubicBezTo>
                <a:cubicBezTo>
                  <a:pt x="2065" y="236"/>
                  <a:pt x="2076" y="238"/>
                  <a:pt x="2090" y="238"/>
                </a:cubicBezTo>
                <a:cubicBezTo>
                  <a:pt x="2104" y="238"/>
                  <a:pt x="2139" y="238"/>
                  <a:pt x="2138" y="238"/>
                </a:cubicBezTo>
                <a:cubicBezTo>
                  <a:pt x="2137" y="239"/>
                  <a:pt x="2130" y="240"/>
                  <a:pt x="2125" y="241"/>
                </a:cubicBezTo>
                <a:cubicBezTo>
                  <a:pt x="2121" y="242"/>
                  <a:pt x="2120" y="247"/>
                  <a:pt x="2134" y="249"/>
                </a:cubicBezTo>
                <a:cubicBezTo>
                  <a:pt x="2134" y="249"/>
                  <a:pt x="2134" y="249"/>
                  <a:pt x="2146" y="243"/>
                </a:cubicBezTo>
                <a:cubicBezTo>
                  <a:pt x="2146" y="242"/>
                  <a:pt x="2147" y="243"/>
                  <a:pt x="2147" y="242"/>
                </a:cubicBezTo>
                <a:cubicBezTo>
                  <a:pt x="2154" y="240"/>
                  <a:pt x="2160" y="245"/>
                  <a:pt x="2167" y="245"/>
                </a:cubicBezTo>
                <a:cubicBezTo>
                  <a:pt x="2173" y="245"/>
                  <a:pt x="2173" y="245"/>
                  <a:pt x="2173" y="245"/>
                </a:cubicBezTo>
                <a:cubicBezTo>
                  <a:pt x="2181" y="246"/>
                  <a:pt x="2189" y="245"/>
                  <a:pt x="2190" y="245"/>
                </a:cubicBezTo>
                <a:cubicBezTo>
                  <a:pt x="2191" y="244"/>
                  <a:pt x="2197" y="241"/>
                  <a:pt x="2197" y="243"/>
                </a:cubicBezTo>
                <a:cubicBezTo>
                  <a:pt x="2197" y="244"/>
                  <a:pt x="2199" y="250"/>
                  <a:pt x="2202" y="251"/>
                </a:cubicBezTo>
                <a:cubicBezTo>
                  <a:pt x="2206" y="251"/>
                  <a:pt x="2216" y="253"/>
                  <a:pt x="2217" y="254"/>
                </a:cubicBezTo>
                <a:cubicBezTo>
                  <a:pt x="2217" y="254"/>
                  <a:pt x="2214" y="256"/>
                  <a:pt x="2210" y="255"/>
                </a:cubicBezTo>
                <a:cubicBezTo>
                  <a:pt x="2206" y="254"/>
                  <a:pt x="2191" y="257"/>
                  <a:pt x="2186" y="255"/>
                </a:cubicBezTo>
                <a:cubicBezTo>
                  <a:pt x="2181" y="253"/>
                  <a:pt x="2143" y="251"/>
                  <a:pt x="2116" y="251"/>
                </a:cubicBezTo>
                <a:cubicBezTo>
                  <a:pt x="2089" y="251"/>
                  <a:pt x="2013" y="251"/>
                  <a:pt x="2008" y="251"/>
                </a:cubicBezTo>
                <a:cubicBezTo>
                  <a:pt x="2008" y="251"/>
                  <a:pt x="2008" y="251"/>
                  <a:pt x="2005" y="248"/>
                </a:cubicBezTo>
                <a:cubicBezTo>
                  <a:pt x="2002" y="247"/>
                  <a:pt x="2000" y="254"/>
                  <a:pt x="1996" y="249"/>
                </a:cubicBezTo>
                <a:cubicBezTo>
                  <a:pt x="1995" y="248"/>
                  <a:pt x="1995" y="248"/>
                  <a:pt x="1995" y="248"/>
                </a:cubicBezTo>
                <a:cubicBezTo>
                  <a:pt x="1990" y="249"/>
                  <a:pt x="1985" y="251"/>
                  <a:pt x="1983" y="251"/>
                </a:cubicBezTo>
                <a:cubicBezTo>
                  <a:pt x="1981" y="251"/>
                  <a:pt x="1972" y="250"/>
                  <a:pt x="1967" y="249"/>
                </a:cubicBezTo>
                <a:cubicBezTo>
                  <a:pt x="1967" y="249"/>
                  <a:pt x="1967" y="249"/>
                  <a:pt x="1962" y="249"/>
                </a:cubicBezTo>
                <a:cubicBezTo>
                  <a:pt x="1957" y="249"/>
                  <a:pt x="1957" y="249"/>
                  <a:pt x="1957" y="249"/>
                </a:cubicBezTo>
                <a:cubicBezTo>
                  <a:pt x="1952" y="248"/>
                  <a:pt x="1949" y="248"/>
                  <a:pt x="1951" y="247"/>
                </a:cubicBezTo>
                <a:cubicBezTo>
                  <a:pt x="1954" y="247"/>
                  <a:pt x="1960" y="245"/>
                  <a:pt x="1959" y="244"/>
                </a:cubicBezTo>
                <a:cubicBezTo>
                  <a:pt x="1959" y="243"/>
                  <a:pt x="1959" y="238"/>
                  <a:pt x="1960" y="236"/>
                </a:cubicBezTo>
                <a:cubicBezTo>
                  <a:pt x="1962" y="234"/>
                  <a:pt x="1965" y="227"/>
                  <a:pt x="1962" y="227"/>
                </a:cubicBezTo>
                <a:cubicBezTo>
                  <a:pt x="1958" y="227"/>
                  <a:pt x="1950" y="226"/>
                  <a:pt x="1950" y="225"/>
                </a:cubicBezTo>
                <a:cubicBezTo>
                  <a:pt x="1950" y="224"/>
                  <a:pt x="1951" y="222"/>
                  <a:pt x="1952" y="221"/>
                </a:cubicBezTo>
                <a:cubicBezTo>
                  <a:pt x="1954" y="221"/>
                  <a:pt x="1959" y="220"/>
                  <a:pt x="1959" y="219"/>
                </a:cubicBezTo>
                <a:cubicBezTo>
                  <a:pt x="1959" y="218"/>
                  <a:pt x="1958" y="216"/>
                  <a:pt x="1958" y="216"/>
                </a:cubicBezTo>
                <a:cubicBezTo>
                  <a:pt x="1957" y="216"/>
                  <a:pt x="1942" y="215"/>
                  <a:pt x="1926" y="214"/>
                </a:cubicBezTo>
                <a:cubicBezTo>
                  <a:pt x="1910" y="213"/>
                  <a:pt x="1853" y="214"/>
                  <a:pt x="1837" y="214"/>
                </a:cubicBezTo>
                <a:cubicBezTo>
                  <a:pt x="1821" y="213"/>
                  <a:pt x="1778" y="212"/>
                  <a:pt x="1778" y="212"/>
                </a:cubicBezTo>
                <a:cubicBezTo>
                  <a:pt x="1778" y="211"/>
                  <a:pt x="1770" y="208"/>
                  <a:pt x="1763" y="207"/>
                </a:cubicBezTo>
                <a:cubicBezTo>
                  <a:pt x="1755" y="207"/>
                  <a:pt x="1731" y="211"/>
                  <a:pt x="1730" y="210"/>
                </a:cubicBezTo>
                <a:cubicBezTo>
                  <a:pt x="1728" y="209"/>
                  <a:pt x="1702" y="209"/>
                  <a:pt x="1676" y="210"/>
                </a:cubicBezTo>
                <a:cubicBezTo>
                  <a:pt x="1650" y="210"/>
                  <a:pt x="1576" y="212"/>
                  <a:pt x="1568" y="213"/>
                </a:cubicBezTo>
                <a:cubicBezTo>
                  <a:pt x="1559" y="213"/>
                  <a:pt x="1524" y="217"/>
                  <a:pt x="1507" y="219"/>
                </a:cubicBezTo>
                <a:cubicBezTo>
                  <a:pt x="1507" y="219"/>
                  <a:pt x="1507" y="219"/>
                  <a:pt x="1492" y="219"/>
                </a:cubicBezTo>
                <a:cubicBezTo>
                  <a:pt x="1477" y="220"/>
                  <a:pt x="1477" y="220"/>
                  <a:pt x="1477" y="220"/>
                </a:cubicBezTo>
                <a:cubicBezTo>
                  <a:pt x="1460" y="220"/>
                  <a:pt x="1443" y="220"/>
                  <a:pt x="1440" y="219"/>
                </a:cubicBezTo>
                <a:cubicBezTo>
                  <a:pt x="1437" y="219"/>
                  <a:pt x="1423" y="218"/>
                  <a:pt x="1416" y="218"/>
                </a:cubicBezTo>
                <a:cubicBezTo>
                  <a:pt x="1416" y="218"/>
                  <a:pt x="1416" y="218"/>
                  <a:pt x="1410" y="216"/>
                </a:cubicBezTo>
                <a:cubicBezTo>
                  <a:pt x="1408" y="215"/>
                  <a:pt x="1408" y="215"/>
                  <a:pt x="1408" y="215"/>
                </a:cubicBezTo>
                <a:cubicBezTo>
                  <a:pt x="1405" y="213"/>
                  <a:pt x="1403" y="211"/>
                  <a:pt x="1404" y="211"/>
                </a:cubicBezTo>
                <a:cubicBezTo>
                  <a:pt x="1404" y="210"/>
                  <a:pt x="1401" y="208"/>
                  <a:pt x="1395" y="208"/>
                </a:cubicBezTo>
                <a:cubicBezTo>
                  <a:pt x="1388" y="208"/>
                  <a:pt x="1372" y="209"/>
                  <a:pt x="1372" y="209"/>
                </a:cubicBezTo>
                <a:cubicBezTo>
                  <a:pt x="1372" y="209"/>
                  <a:pt x="1374" y="210"/>
                  <a:pt x="1378" y="210"/>
                </a:cubicBezTo>
                <a:cubicBezTo>
                  <a:pt x="1378" y="210"/>
                  <a:pt x="1378" y="210"/>
                  <a:pt x="1381" y="211"/>
                </a:cubicBezTo>
                <a:cubicBezTo>
                  <a:pt x="1384" y="211"/>
                  <a:pt x="1384" y="211"/>
                  <a:pt x="1384" y="211"/>
                </a:cubicBezTo>
                <a:cubicBezTo>
                  <a:pt x="1388" y="210"/>
                  <a:pt x="1393" y="211"/>
                  <a:pt x="1394" y="213"/>
                </a:cubicBezTo>
                <a:cubicBezTo>
                  <a:pt x="1396" y="214"/>
                  <a:pt x="1399" y="218"/>
                  <a:pt x="1397" y="218"/>
                </a:cubicBezTo>
                <a:cubicBezTo>
                  <a:pt x="1397" y="218"/>
                  <a:pt x="1397" y="218"/>
                  <a:pt x="1396" y="219"/>
                </a:cubicBezTo>
                <a:cubicBezTo>
                  <a:pt x="1392" y="220"/>
                  <a:pt x="1392" y="220"/>
                  <a:pt x="1392" y="220"/>
                </a:cubicBezTo>
                <a:cubicBezTo>
                  <a:pt x="1388" y="220"/>
                  <a:pt x="1380" y="220"/>
                  <a:pt x="1375" y="219"/>
                </a:cubicBezTo>
                <a:cubicBezTo>
                  <a:pt x="1375" y="219"/>
                  <a:pt x="1375" y="219"/>
                  <a:pt x="1370" y="219"/>
                </a:cubicBezTo>
                <a:cubicBezTo>
                  <a:pt x="1337" y="220"/>
                  <a:pt x="1304" y="221"/>
                  <a:pt x="1272" y="221"/>
                </a:cubicBezTo>
                <a:cubicBezTo>
                  <a:pt x="1262" y="222"/>
                  <a:pt x="1252" y="222"/>
                  <a:pt x="1243" y="220"/>
                </a:cubicBezTo>
                <a:cubicBezTo>
                  <a:pt x="1233" y="217"/>
                  <a:pt x="1233" y="217"/>
                  <a:pt x="1233" y="217"/>
                </a:cubicBezTo>
                <a:cubicBezTo>
                  <a:pt x="1222" y="220"/>
                  <a:pt x="1184" y="223"/>
                  <a:pt x="1149" y="224"/>
                </a:cubicBezTo>
                <a:cubicBezTo>
                  <a:pt x="1074" y="226"/>
                  <a:pt x="1074" y="226"/>
                  <a:pt x="1074" y="226"/>
                </a:cubicBezTo>
                <a:cubicBezTo>
                  <a:pt x="1039" y="227"/>
                  <a:pt x="1010" y="227"/>
                  <a:pt x="1009" y="227"/>
                </a:cubicBezTo>
                <a:cubicBezTo>
                  <a:pt x="1009" y="227"/>
                  <a:pt x="1008" y="225"/>
                  <a:pt x="1014" y="224"/>
                </a:cubicBezTo>
                <a:cubicBezTo>
                  <a:pt x="1019" y="223"/>
                  <a:pt x="1023" y="220"/>
                  <a:pt x="1012" y="218"/>
                </a:cubicBezTo>
                <a:cubicBezTo>
                  <a:pt x="1012" y="218"/>
                  <a:pt x="1012" y="218"/>
                  <a:pt x="1001" y="221"/>
                </a:cubicBezTo>
                <a:cubicBezTo>
                  <a:pt x="990" y="224"/>
                  <a:pt x="990" y="224"/>
                  <a:pt x="990" y="224"/>
                </a:cubicBezTo>
                <a:cubicBezTo>
                  <a:pt x="975" y="223"/>
                  <a:pt x="961" y="222"/>
                  <a:pt x="958" y="221"/>
                </a:cubicBezTo>
                <a:cubicBezTo>
                  <a:pt x="954" y="221"/>
                  <a:pt x="920" y="221"/>
                  <a:pt x="888" y="221"/>
                </a:cubicBezTo>
                <a:cubicBezTo>
                  <a:pt x="857" y="222"/>
                  <a:pt x="771" y="223"/>
                  <a:pt x="768" y="223"/>
                </a:cubicBezTo>
                <a:cubicBezTo>
                  <a:pt x="765" y="223"/>
                  <a:pt x="755" y="223"/>
                  <a:pt x="753" y="224"/>
                </a:cubicBezTo>
                <a:cubicBezTo>
                  <a:pt x="753" y="224"/>
                  <a:pt x="753" y="224"/>
                  <a:pt x="750" y="224"/>
                </a:cubicBezTo>
                <a:cubicBezTo>
                  <a:pt x="739" y="225"/>
                  <a:pt x="739" y="225"/>
                  <a:pt x="739" y="225"/>
                </a:cubicBezTo>
                <a:cubicBezTo>
                  <a:pt x="727" y="225"/>
                  <a:pt x="707" y="224"/>
                  <a:pt x="695" y="224"/>
                </a:cubicBezTo>
                <a:cubicBezTo>
                  <a:pt x="683" y="224"/>
                  <a:pt x="646" y="223"/>
                  <a:pt x="638" y="222"/>
                </a:cubicBezTo>
                <a:cubicBezTo>
                  <a:pt x="638" y="222"/>
                  <a:pt x="638" y="222"/>
                  <a:pt x="632" y="226"/>
                </a:cubicBezTo>
                <a:cubicBezTo>
                  <a:pt x="629" y="228"/>
                  <a:pt x="623" y="228"/>
                  <a:pt x="620" y="227"/>
                </a:cubicBezTo>
                <a:cubicBezTo>
                  <a:pt x="608" y="223"/>
                  <a:pt x="597" y="225"/>
                  <a:pt x="586" y="225"/>
                </a:cubicBezTo>
                <a:cubicBezTo>
                  <a:pt x="570" y="225"/>
                  <a:pt x="570" y="225"/>
                  <a:pt x="570" y="225"/>
                </a:cubicBezTo>
                <a:cubicBezTo>
                  <a:pt x="551" y="226"/>
                  <a:pt x="538" y="228"/>
                  <a:pt x="540" y="228"/>
                </a:cubicBezTo>
                <a:cubicBezTo>
                  <a:pt x="541" y="229"/>
                  <a:pt x="545" y="230"/>
                  <a:pt x="545" y="230"/>
                </a:cubicBezTo>
                <a:cubicBezTo>
                  <a:pt x="545" y="231"/>
                  <a:pt x="537" y="232"/>
                  <a:pt x="527" y="232"/>
                </a:cubicBezTo>
                <a:cubicBezTo>
                  <a:pt x="527" y="232"/>
                  <a:pt x="527" y="232"/>
                  <a:pt x="517" y="232"/>
                </a:cubicBezTo>
                <a:cubicBezTo>
                  <a:pt x="498" y="232"/>
                  <a:pt x="498" y="232"/>
                  <a:pt x="498" y="232"/>
                </a:cubicBezTo>
                <a:cubicBezTo>
                  <a:pt x="477" y="233"/>
                  <a:pt x="455" y="233"/>
                  <a:pt x="450" y="232"/>
                </a:cubicBezTo>
                <a:cubicBezTo>
                  <a:pt x="450" y="232"/>
                  <a:pt x="450" y="232"/>
                  <a:pt x="445" y="236"/>
                </a:cubicBezTo>
                <a:cubicBezTo>
                  <a:pt x="445" y="237"/>
                  <a:pt x="441" y="237"/>
                  <a:pt x="439" y="236"/>
                </a:cubicBezTo>
                <a:cubicBezTo>
                  <a:pt x="432" y="233"/>
                  <a:pt x="424" y="235"/>
                  <a:pt x="417" y="234"/>
                </a:cubicBezTo>
                <a:cubicBezTo>
                  <a:pt x="416" y="234"/>
                  <a:pt x="416" y="234"/>
                  <a:pt x="416" y="234"/>
                </a:cubicBezTo>
                <a:cubicBezTo>
                  <a:pt x="415" y="233"/>
                  <a:pt x="412" y="232"/>
                  <a:pt x="410" y="233"/>
                </a:cubicBezTo>
                <a:cubicBezTo>
                  <a:pt x="408" y="234"/>
                  <a:pt x="397" y="235"/>
                  <a:pt x="392" y="235"/>
                </a:cubicBezTo>
                <a:cubicBezTo>
                  <a:pt x="386" y="235"/>
                  <a:pt x="361" y="236"/>
                  <a:pt x="348" y="237"/>
                </a:cubicBezTo>
                <a:cubicBezTo>
                  <a:pt x="348" y="237"/>
                  <a:pt x="348" y="237"/>
                  <a:pt x="336" y="242"/>
                </a:cubicBezTo>
                <a:cubicBezTo>
                  <a:pt x="335" y="242"/>
                  <a:pt x="335" y="242"/>
                  <a:pt x="335" y="242"/>
                </a:cubicBezTo>
                <a:cubicBezTo>
                  <a:pt x="333" y="242"/>
                  <a:pt x="331" y="241"/>
                  <a:pt x="331" y="240"/>
                </a:cubicBezTo>
                <a:cubicBezTo>
                  <a:pt x="330" y="239"/>
                  <a:pt x="329" y="237"/>
                  <a:pt x="328" y="237"/>
                </a:cubicBezTo>
                <a:cubicBezTo>
                  <a:pt x="328" y="236"/>
                  <a:pt x="322" y="236"/>
                  <a:pt x="317" y="237"/>
                </a:cubicBezTo>
                <a:cubicBezTo>
                  <a:pt x="312" y="237"/>
                  <a:pt x="290" y="237"/>
                  <a:pt x="279" y="238"/>
                </a:cubicBezTo>
                <a:cubicBezTo>
                  <a:pt x="279" y="238"/>
                  <a:pt x="279" y="238"/>
                  <a:pt x="271" y="241"/>
                </a:cubicBezTo>
                <a:cubicBezTo>
                  <a:pt x="262" y="244"/>
                  <a:pt x="254" y="243"/>
                  <a:pt x="245" y="243"/>
                </a:cubicBezTo>
                <a:cubicBezTo>
                  <a:pt x="245" y="243"/>
                  <a:pt x="245" y="243"/>
                  <a:pt x="245" y="243"/>
                </a:cubicBezTo>
                <a:cubicBezTo>
                  <a:pt x="245" y="241"/>
                  <a:pt x="244" y="240"/>
                  <a:pt x="244" y="240"/>
                </a:cubicBezTo>
                <a:cubicBezTo>
                  <a:pt x="244" y="240"/>
                  <a:pt x="245" y="241"/>
                  <a:pt x="246" y="241"/>
                </a:cubicBezTo>
                <a:cubicBezTo>
                  <a:pt x="247" y="240"/>
                  <a:pt x="250" y="240"/>
                  <a:pt x="250" y="239"/>
                </a:cubicBezTo>
                <a:cubicBezTo>
                  <a:pt x="250" y="239"/>
                  <a:pt x="249" y="238"/>
                  <a:pt x="248" y="238"/>
                </a:cubicBezTo>
                <a:cubicBezTo>
                  <a:pt x="247" y="238"/>
                  <a:pt x="240" y="240"/>
                  <a:pt x="236" y="241"/>
                </a:cubicBezTo>
                <a:cubicBezTo>
                  <a:pt x="231" y="242"/>
                  <a:pt x="219" y="244"/>
                  <a:pt x="219" y="243"/>
                </a:cubicBezTo>
                <a:cubicBezTo>
                  <a:pt x="219" y="243"/>
                  <a:pt x="221" y="241"/>
                  <a:pt x="224" y="239"/>
                </a:cubicBezTo>
                <a:cubicBezTo>
                  <a:pt x="227" y="238"/>
                  <a:pt x="227" y="234"/>
                  <a:pt x="216" y="236"/>
                </a:cubicBezTo>
                <a:cubicBezTo>
                  <a:pt x="216" y="236"/>
                  <a:pt x="216" y="236"/>
                  <a:pt x="207" y="237"/>
                </a:cubicBezTo>
                <a:cubicBezTo>
                  <a:pt x="198" y="238"/>
                  <a:pt x="198" y="238"/>
                  <a:pt x="198" y="238"/>
                </a:cubicBezTo>
                <a:cubicBezTo>
                  <a:pt x="188" y="240"/>
                  <a:pt x="185" y="240"/>
                  <a:pt x="192" y="238"/>
                </a:cubicBezTo>
                <a:cubicBezTo>
                  <a:pt x="199" y="237"/>
                  <a:pt x="215" y="227"/>
                  <a:pt x="213" y="225"/>
                </a:cubicBezTo>
                <a:cubicBezTo>
                  <a:pt x="211" y="223"/>
                  <a:pt x="199" y="219"/>
                  <a:pt x="193" y="220"/>
                </a:cubicBezTo>
                <a:cubicBezTo>
                  <a:pt x="187" y="220"/>
                  <a:pt x="169" y="224"/>
                  <a:pt x="167" y="225"/>
                </a:cubicBezTo>
                <a:cubicBezTo>
                  <a:pt x="164" y="226"/>
                  <a:pt x="155" y="223"/>
                  <a:pt x="153" y="223"/>
                </a:cubicBezTo>
                <a:cubicBezTo>
                  <a:pt x="151" y="223"/>
                  <a:pt x="147" y="221"/>
                  <a:pt x="148" y="220"/>
                </a:cubicBezTo>
                <a:cubicBezTo>
                  <a:pt x="150" y="220"/>
                  <a:pt x="155" y="219"/>
                  <a:pt x="154" y="218"/>
                </a:cubicBezTo>
                <a:cubicBezTo>
                  <a:pt x="154" y="218"/>
                  <a:pt x="147" y="217"/>
                  <a:pt x="140" y="217"/>
                </a:cubicBezTo>
                <a:cubicBezTo>
                  <a:pt x="140" y="217"/>
                  <a:pt x="140" y="217"/>
                  <a:pt x="133" y="220"/>
                </a:cubicBezTo>
                <a:cubicBezTo>
                  <a:pt x="127" y="222"/>
                  <a:pt x="127" y="222"/>
                  <a:pt x="127" y="222"/>
                </a:cubicBezTo>
                <a:cubicBezTo>
                  <a:pt x="118" y="222"/>
                  <a:pt x="111" y="219"/>
                  <a:pt x="111" y="218"/>
                </a:cubicBezTo>
                <a:cubicBezTo>
                  <a:pt x="111" y="216"/>
                  <a:pt x="111" y="210"/>
                  <a:pt x="112" y="209"/>
                </a:cubicBezTo>
                <a:cubicBezTo>
                  <a:pt x="112" y="209"/>
                  <a:pt x="118" y="207"/>
                  <a:pt x="123" y="207"/>
                </a:cubicBezTo>
                <a:cubicBezTo>
                  <a:pt x="127" y="207"/>
                  <a:pt x="135" y="198"/>
                  <a:pt x="132" y="198"/>
                </a:cubicBezTo>
                <a:cubicBezTo>
                  <a:pt x="132" y="198"/>
                  <a:pt x="132" y="198"/>
                  <a:pt x="130" y="198"/>
                </a:cubicBezTo>
                <a:cubicBezTo>
                  <a:pt x="124" y="198"/>
                  <a:pt x="117" y="196"/>
                  <a:pt x="111" y="199"/>
                </a:cubicBezTo>
                <a:cubicBezTo>
                  <a:pt x="106" y="201"/>
                  <a:pt x="106" y="201"/>
                  <a:pt x="106" y="201"/>
                </a:cubicBezTo>
                <a:cubicBezTo>
                  <a:pt x="100" y="200"/>
                  <a:pt x="93" y="198"/>
                  <a:pt x="90" y="198"/>
                </a:cubicBezTo>
                <a:cubicBezTo>
                  <a:pt x="86" y="199"/>
                  <a:pt x="76" y="199"/>
                  <a:pt x="74" y="199"/>
                </a:cubicBezTo>
                <a:cubicBezTo>
                  <a:pt x="73" y="200"/>
                  <a:pt x="71" y="196"/>
                  <a:pt x="71" y="196"/>
                </a:cubicBezTo>
                <a:cubicBezTo>
                  <a:pt x="72" y="196"/>
                  <a:pt x="72" y="196"/>
                  <a:pt x="73" y="196"/>
                </a:cubicBezTo>
                <a:cubicBezTo>
                  <a:pt x="73" y="195"/>
                  <a:pt x="74" y="194"/>
                  <a:pt x="74" y="194"/>
                </a:cubicBezTo>
                <a:cubicBezTo>
                  <a:pt x="74" y="194"/>
                  <a:pt x="73" y="194"/>
                  <a:pt x="73" y="194"/>
                </a:cubicBezTo>
                <a:cubicBezTo>
                  <a:pt x="72" y="195"/>
                  <a:pt x="71" y="196"/>
                  <a:pt x="70" y="196"/>
                </a:cubicBezTo>
                <a:cubicBezTo>
                  <a:pt x="69" y="196"/>
                  <a:pt x="66" y="195"/>
                  <a:pt x="66" y="194"/>
                </a:cubicBezTo>
                <a:cubicBezTo>
                  <a:pt x="67" y="193"/>
                  <a:pt x="72" y="190"/>
                  <a:pt x="77" y="190"/>
                </a:cubicBezTo>
                <a:cubicBezTo>
                  <a:pt x="81" y="189"/>
                  <a:pt x="91" y="185"/>
                  <a:pt x="86" y="184"/>
                </a:cubicBezTo>
                <a:cubicBezTo>
                  <a:pt x="80" y="183"/>
                  <a:pt x="67" y="182"/>
                  <a:pt x="65" y="184"/>
                </a:cubicBezTo>
                <a:cubicBezTo>
                  <a:pt x="63" y="185"/>
                  <a:pt x="58" y="188"/>
                  <a:pt x="56" y="187"/>
                </a:cubicBezTo>
                <a:cubicBezTo>
                  <a:pt x="54" y="186"/>
                  <a:pt x="48" y="182"/>
                  <a:pt x="49" y="181"/>
                </a:cubicBezTo>
                <a:cubicBezTo>
                  <a:pt x="50" y="180"/>
                  <a:pt x="51" y="177"/>
                  <a:pt x="49" y="177"/>
                </a:cubicBezTo>
                <a:cubicBezTo>
                  <a:pt x="49" y="177"/>
                  <a:pt x="49" y="177"/>
                  <a:pt x="48" y="177"/>
                </a:cubicBezTo>
                <a:cubicBezTo>
                  <a:pt x="43" y="178"/>
                  <a:pt x="43" y="178"/>
                  <a:pt x="43" y="178"/>
                </a:cubicBezTo>
                <a:cubicBezTo>
                  <a:pt x="35" y="178"/>
                  <a:pt x="30" y="178"/>
                  <a:pt x="32" y="178"/>
                </a:cubicBezTo>
                <a:cubicBezTo>
                  <a:pt x="33" y="177"/>
                  <a:pt x="36" y="176"/>
                  <a:pt x="36" y="175"/>
                </a:cubicBezTo>
                <a:cubicBezTo>
                  <a:pt x="35" y="175"/>
                  <a:pt x="38" y="174"/>
                  <a:pt x="42" y="174"/>
                </a:cubicBezTo>
                <a:cubicBezTo>
                  <a:pt x="46" y="174"/>
                  <a:pt x="58" y="173"/>
                  <a:pt x="58" y="173"/>
                </a:cubicBezTo>
                <a:cubicBezTo>
                  <a:pt x="58" y="172"/>
                  <a:pt x="55" y="171"/>
                  <a:pt x="53" y="171"/>
                </a:cubicBezTo>
                <a:cubicBezTo>
                  <a:pt x="50" y="171"/>
                  <a:pt x="42" y="170"/>
                  <a:pt x="43" y="169"/>
                </a:cubicBezTo>
                <a:cubicBezTo>
                  <a:pt x="44" y="169"/>
                  <a:pt x="41" y="168"/>
                  <a:pt x="36" y="169"/>
                </a:cubicBezTo>
                <a:cubicBezTo>
                  <a:pt x="31" y="171"/>
                  <a:pt x="17" y="167"/>
                  <a:pt x="17" y="166"/>
                </a:cubicBezTo>
                <a:cubicBezTo>
                  <a:pt x="17" y="165"/>
                  <a:pt x="19" y="160"/>
                  <a:pt x="22" y="160"/>
                </a:cubicBezTo>
                <a:cubicBezTo>
                  <a:pt x="24" y="159"/>
                  <a:pt x="32" y="162"/>
                  <a:pt x="34" y="161"/>
                </a:cubicBezTo>
                <a:cubicBezTo>
                  <a:pt x="36" y="160"/>
                  <a:pt x="46" y="157"/>
                  <a:pt x="52" y="156"/>
                </a:cubicBezTo>
                <a:cubicBezTo>
                  <a:pt x="52" y="156"/>
                  <a:pt x="52" y="156"/>
                  <a:pt x="58" y="156"/>
                </a:cubicBezTo>
                <a:cubicBezTo>
                  <a:pt x="65" y="156"/>
                  <a:pt x="65" y="156"/>
                  <a:pt x="65" y="156"/>
                </a:cubicBezTo>
                <a:cubicBezTo>
                  <a:pt x="73" y="154"/>
                  <a:pt x="77" y="151"/>
                  <a:pt x="75" y="151"/>
                </a:cubicBezTo>
                <a:cubicBezTo>
                  <a:pt x="73" y="151"/>
                  <a:pt x="65" y="149"/>
                  <a:pt x="67" y="149"/>
                </a:cubicBezTo>
                <a:cubicBezTo>
                  <a:pt x="69" y="148"/>
                  <a:pt x="72" y="147"/>
                  <a:pt x="72" y="146"/>
                </a:cubicBezTo>
                <a:cubicBezTo>
                  <a:pt x="71" y="146"/>
                  <a:pt x="74" y="145"/>
                  <a:pt x="78" y="145"/>
                </a:cubicBezTo>
                <a:cubicBezTo>
                  <a:pt x="82" y="145"/>
                  <a:pt x="88" y="144"/>
                  <a:pt x="82" y="143"/>
                </a:cubicBezTo>
                <a:cubicBezTo>
                  <a:pt x="77" y="143"/>
                  <a:pt x="54" y="147"/>
                  <a:pt x="43" y="151"/>
                </a:cubicBezTo>
                <a:cubicBezTo>
                  <a:pt x="43" y="151"/>
                  <a:pt x="43" y="151"/>
                  <a:pt x="32" y="146"/>
                </a:cubicBezTo>
                <a:cubicBezTo>
                  <a:pt x="31" y="145"/>
                  <a:pt x="28" y="147"/>
                  <a:pt x="25" y="148"/>
                </a:cubicBezTo>
                <a:cubicBezTo>
                  <a:pt x="23" y="148"/>
                  <a:pt x="23" y="148"/>
                  <a:pt x="23" y="148"/>
                </a:cubicBezTo>
                <a:cubicBezTo>
                  <a:pt x="19" y="148"/>
                  <a:pt x="18" y="146"/>
                  <a:pt x="20" y="144"/>
                </a:cubicBezTo>
                <a:cubicBezTo>
                  <a:pt x="20" y="144"/>
                  <a:pt x="20" y="144"/>
                  <a:pt x="23" y="143"/>
                </a:cubicBezTo>
                <a:cubicBezTo>
                  <a:pt x="31" y="142"/>
                  <a:pt x="39" y="141"/>
                  <a:pt x="47" y="139"/>
                </a:cubicBezTo>
                <a:cubicBezTo>
                  <a:pt x="47" y="139"/>
                  <a:pt x="47" y="139"/>
                  <a:pt x="47" y="139"/>
                </a:cubicBezTo>
                <a:cubicBezTo>
                  <a:pt x="47" y="137"/>
                  <a:pt x="48" y="136"/>
                  <a:pt x="48" y="136"/>
                </a:cubicBezTo>
                <a:cubicBezTo>
                  <a:pt x="48" y="136"/>
                  <a:pt x="49" y="137"/>
                  <a:pt x="51" y="137"/>
                </a:cubicBezTo>
                <a:cubicBezTo>
                  <a:pt x="53" y="136"/>
                  <a:pt x="57" y="136"/>
                  <a:pt x="57" y="135"/>
                </a:cubicBezTo>
                <a:cubicBezTo>
                  <a:pt x="57" y="135"/>
                  <a:pt x="55" y="134"/>
                  <a:pt x="54" y="134"/>
                </a:cubicBezTo>
                <a:cubicBezTo>
                  <a:pt x="52" y="134"/>
                  <a:pt x="46" y="136"/>
                  <a:pt x="44" y="136"/>
                </a:cubicBezTo>
                <a:cubicBezTo>
                  <a:pt x="42" y="137"/>
                  <a:pt x="36" y="136"/>
                  <a:pt x="36" y="136"/>
                </a:cubicBezTo>
                <a:cubicBezTo>
                  <a:pt x="35" y="135"/>
                  <a:pt x="32" y="131"/>
                  <a:pt x="30" y="131"/>
                </a:cubicBezTo>
                <a:cubicBezTo>
                  <a:pt x="28" y="131"/>
                  <a:pt x="22" y="130"/>
                  <a:pt x="22" y="127"/>
                </a:cubicBezTo>
                <a:cubicBezTo>
                  <a:pt x="22" y="127"/>
                  <a:pt x="22" y="127"/>
                  <a:pt x="23" y="127"/>
                </a:cubicBezTo>
                <a:cubicBezTo>
                  <a:pt x="28" y="125"/>
                  <a:pt x="28" y="125"/>
                  <a:pt x="28" y="125"/>
                </a:cubicBezTo>
                <a:cubicBezTo>
                  <a:pt x="34" y="123"/>
                  <a:pt x="37" y="121"/>
                  <a:pt x="35" y="120"/>
                </a:cubicBezTo>
                <a:cubicBezTo>
                  <a:pt x="33" y="120"/>
                  <a:pt x="31" y="118"/>
                  <a:pt x="33" y="117"/>
                </a:cubicBezTo>
                <a:cubicBezTo>
                  <a:pt x="36" y="115"/>
                  <a:pt x="47" y="113"/>
                  <a:pt x="46" y="112"/>
                </a:cubicBezTo>
                <a:cubicBezTo>
                  <a:pt x="45" y="111"/>
                  <a:pt x="45" y="109"/>
                  <a:pt x="47" y="109"/>
                </a:cubicBezTo>
                <a:cubicBezTo>
                  <a:pt x="49" y="108"/>
                  <a:pt x="50" y="107"/>
                  <a:pt x="45" y="107"/>
                </a:cubicBezTo>
                <a:cubicBezTo>
                  <a:pt x="40" y="108"/>
                  <a:pt x="23" y="108"/>
                  <a:pt x="18" y="108"/>
                </a:cubicBezTo>
                <a:cubicBezTo>
                  <a:pt x="13" y="108"/>
                  <a:pt x="0" y="111"/>
                  <a:pt x="0" y="110"/>
                </a:cubicBezTo>
                <a:cubicBezTo>
                  <a:pt x="0" y="110"/>
                  <a:pt x="7" y="107"/>
                  <a:pt x="17" y="106"/>
                </a:cubicBezTo>
                <a:cubicBezTo>
                  <a:pt x="26" y="105"/>
                  <a:pt x="54" y="103"/>
                  <a:pt x="56" y="103"/>
                </a:cubicBezTo>
                <a:cubicBezTo>
                  <a:pt x="59" y="103"/>
                  <a:pt x="67" y="101"/>
                  <a:pt x="69" y="103"/>
                </a:cubicBezTo>
                <a:cubicBezTo>
                  <a:pt x="72" y="105"/>
                  <a:pt x="78" y="98"/>
                  <a:pt x="78" y="98"/>
                </a:cubicBezTo>
                <a:cubicBezTo>
                  <a:pt x="78" y="98"/>
                  <a:pt x="79" y="99"/>
                  <a:pt x="81" y="99"/>
                </a:cubicBezTo>
                <a:cubicBezTo>
                  <a:pt x="82" y="99"/>
                  <a:pt x="85" y="98"/>
                  <a:pt x="85" y="98"/>
                </a:cubicBezTo>
                <a:cubicBezTo>
                  <a:pt x="84" y="97"/>
                  <a:pt x="83" y="96"/>
                  <a:pt x="82" y="97"/>
                </a:cubicBezTo>
                <a:cubicBezTo>
                  <a:pt x="81" y="97"/>
                  <a:pt x="74" y="97"/>
                  <a:pt x="68" y="97"/>
                </a:cubicBezTo>
                <a:cubicBezTo>
                  <a:pt x="68" y="97"/>
                  <a:pt x="68" y="97"/>
                  <a:pt x="62" y="97"/>
                </a:cubicBezTo>
                <a:cubicBezTo>
                  <a:pt x="57" y="97"/>
                  <a:pt x="57" y="97"/>
                  <a:pt x="57" y="97"/>
                </a:cubicBezTo>
                <a:cubicBezTo>
                  <a:pt x="52" y="99"/>
                  <a:pt x="47" y="100"/>
                  <a:pt x="47" y="99"/>
                </a:cubicBezTo>
                <a:cubicBezTo>
                  <a:pt x="47" y="98"/>
                  <a:pt x="49" y="95"/>
                  <a:pt x="52" y="94"/>
                </a:cubicBezTo>
                <a:cubicBezTo>
                  <a:pt x="55" y="94"/>
                  <a:pt x="56" y="93"/>
                  <a:pt x="49" y="92"/>
                </a:cubicBezTo>
                <a:cubicBezTo>
                  <a:pt x="41" y="91"/>
                  <a:pt x="19" y="94"/>
                  <a:pt x="18" y="93"/>
                </a:cubicBezTo>
                <a:cubicBezTo>
                  <a:pt x="17" y="92"/>
                  <a:pt x="19" y="86"/>
                  <a:pt x="25" y="83"/>
                </a:cubicBezTo>
                <a:cubicBezTo>
                  <a:pt x="25" y="83"/>
                  <a:pt x="25" y="83"/>
                  <a:pt x="31" y="83"/>
                </a:cubicBezTo>
                <a:cubicBezTo>
                  <a:pt x="34" y="83"/>
                  <a:pt x="34" y="83"/>
                  <a:pt x="34" y="83"/>
                </a:cubicBezTo>
                <a:cubicBezTo>
                  <a:pt x="38" y="83"/>
                  <a:pt x="61" y="82"/>
                  <a:pt x="85" y="80"/>
                </a:cubicBezTo>
                <a:cubicBezTo>
                  <a:pt x="85" y="80"/>
                  <a:pt x="85" y="80"/>
                  <a:pt x="107" y="78"/>
                </a:cubicBezTo>
                <a:cubicBezTo>
                  <a:pt x="118" y="77"/>
                  <a:pt x="130" y="73"/>
                  <a:pt x="140" y="66"/>
                </a:cubicBezTo>
                <a:cubicBezTo>
                  <a:pt x="146" y="62"/>
                  <a:pt x="146" y="62"/>
                  <a:pt x="146" y="62"/>
                </a:cubicBezTo>
                <a:cubicBezTo>
                  <a:pt x="154" y="61"/>
                  <a:pt x="160" y="62"/>
                  <a:pt x="159" y="64"/>
                </a:cubicBezTo>
                <a:cubicBezTo>
                  <a:pt x="159" y="66"/>
                  <a:pt x="158" y="72"/>
                  <a:pt x="160" y="70"/>
                </a:cubicBezTo>
                <a:cubicBezTo>
                  <a:pt x="160" y="70"/>
                  <a:pt x="160" y="70"/>
                  <a:pt x="161" y="70"/>
                </a:cubicBezTo>
                <a:cubicBezTo>
                  <a:pt x="167" y="69"/>
                  <a:pt x="175" y="67"/>
                  <a:pt x="181" y="69"/>
                </a:cubicBezTo>
                <a:cubicBezTo>
                  <a:pt x="187" y="72"/>
                  <a:pt x="187" y="72"/>
                  <a:pt x="187" y="72"/>
                </a:cubicBezTo>
                <a:cubicBezTo>
                  <a:pt x="192" y="71"/>
                  <a:pt x="226" y="70"/>
                  <a:pt x="261" y="70"/>
                </a:cubicBezTo>
                <a:cubicBezTo>
                  <a:pt x="475" y="65"/>
                  <a:pt x="475" y="65"/>
                  <a:pt x="475" y="65"/>
                </a:cubicBezTo>
                <a:cubicBezTo>
                  <a:pt x="510" y="64"/>
                  <a:pt x="542" y="63"/>
                  <a:pt x="546" y="62"/>
                </a:cubicBezTo>
                <a:cubicBezTo>
                  <a:pt x="550" y="62"/>
                  <a:pt x="561" y="66"/>
                  <a:pt x="563" y="67"/>
                </a:cubicBezTo>
                <a:cubicBezTo>
                  <a:pt x="563" y="67"/>
                  <a:pt x="563" y="67"/>
                  <a:pt x="564" y="66"/>
                </a:cubicBezTo>
                <a:cubicBezTo>
                  <a:pt x="571" y="61"/>
                  <a:pt x="579" y="63"/>
                  <a:pt x="587" y="63"/>
                </a:cubicBezTo>
                <a:cubicBezTo>
                  <a:pt x="664" y="61"/>
                  <a:pt x="756" y="59"/>
                  <a:pt x="756" y="59"/>
                </a:cubicBezTo>
                <a:cubicBezTo>
                  <a:pt x="791" y="58"/>
                  <a:pt x="822" y="58"/>
                  <a:pt x="825" y="58"/>
                </a:cubicBezTo>
                <a:cubicBezTo>
                  <a:pt x="828" y="58"/>
                  <a:pt x="841" y="58"/>
                  <a:pt x="843" y="57"/>
                </a:cubicBezTo>
                <a:cubicBezTo>
                  <a:pt x="843" y="57"/>
                  <a:pt x="843" y="57"/>
                  <a:pt x="846" y="57"/>
                </a:cubicBezTo>
                <a:cubicBezTo>
                  <a:pt x="856" y="57"/>
                  <a:pt x="867" y="57"/>
                  <a:pt x="878" y="56"/>
                </a:cubicBezTo>
                <a:cubicBezTo>
                  <a:pt x="987" y="54"/>
                  <a:pt x="1141" y="51"/>
                  <a:pt x="1141" y="51"/>
                </a:cubicBezTo>
                <a:cubicBezTo>
                  <a:pt x="1176" y="50"/>
                  <a:pt x="1219" y="47"/>
                  <a:pt x="1237" y="44"/>
                </a:cubicBezTo>
                <a:cubicBezTo>
                  <a:pt x="1237" y="44"/>
                  <a:pt x="1237" y="44"/>
                  <a:pt x="1254" y="45"/>
                </a:cubicBezTo>
                <a:cubicBezTo>
                  <a:pt x="1271" y="46"/>
                  <a:pt x="1288" y="45"/>
                  <a:pt x="1305" y="44"/>
                </a:cubicBezTo>
                <a:cubicBezTo>
                  <a:pt x="1322" y="44"/>
                  <a:pt x="1340" y="43"/>
                  <a:pt x="1357" y="43"/>
                </a:cubicBezTo>
                <a:cubicBezTo>
                  <a:pt x="1374" y="43"/>
                  <a:pt x="1391" y="42"/>
                  <a:pt x="1408" y="42"/>
                </a:cubicBezTo>
                <a:cubicBezTo>
                  <a:pt x="1425" y="42"/>
                  <a:pt x="1425" y="42"/>
                  <a:pt x="1425" y="42"/>
                </a:cubicBezTo>
                <a:cubicBezTo>
                  <a:pt x="1444" y="41"/>
                  <a:pt x="1462" y="40"/>
                  <a:pt x="1466" y="40"/>
                </a:cubicBezTo>
                <a:cubicBezTo>
                  <a:pt x="1470" y="39"/>
                  <a:pt x="1485" y="38"/>
                  <a:pt x="1491" y="40"/>
                </a:cubicBezTo>
                <a:cubicBezTo>
                  <a:pt x="1491" y="40"/>
                  <a:pt x="1491" y="40"/>
                  <a:pt x="1498" y="38"/>
                </a:cubicBezTo>
                <a:cubicBezTo>
                  <a:pt x="1504" y="36"/>
                  <a:pt x="1512" y="37"/>
                  <a:pt x="1520" y="37"/>
                </a:cubicBezTo>
                <a:cubicBezTo>
                  <a:pt x="1527" y="37"/>
                  <a:pt x="1534" y="36"/>
                  <a:pt x="1541" y="36"/>
                </a:cubicBezTo>
                <a:cubicBezTo>
                  <a:pt x="1548" y="36"/>
                  <a:pt x="1555" y="36"/>
                  <a:pt x="1563" y="36"/>
                </a:cubicBezTo>
                <a:cubicBezTo>
                  <a:pt x="1570" y="36"/>
                  <a:pt x="1576" y="35"/>
                  <a:pt x="1583" y="35"/>
                </a:cubicBezTo>
                <a:cubicBezTo>
                  <a:pt x="1632" y="34"/>
                  <a:pt x="1680" y="33"/>
                  <a:pt x="1728" y="32"/>
                </a:cubicBezTo>
                <a:cubicBezTo>
                  <a:pt x="1733" y="32"/>
                  <a:pt x="1733" y="32"/>
                  <a:pt x="1733" y="32"/>
                </a:cubicBezTo>
                <a:cubicBezTo>
                  <a:pt x="1738" y="32"/>
                  <a:pt x="1745" y="32"/>
                  <a:pt x="1750" y="31"/>
                </a:cubicBezTo>
                <a:cubicBezTo>
                  <a:pt x="1750" y="31"/>
                  <a:pt x="1750" y="31"/>
                  <a:pt x="1754" y="31"/>
                </a:cubicBezTo>
                <a:cubicBezTo>
                  <a:pt x="1758" y="32"/>
                  <a:pt x="1763" y="31"/>
                  <a:pt x="1768" y="31"/>
                </a:cubicBezTo>
                <a:cubicBezTo>
                  <a:pt x="1783" y="32"/>
                  <a:pt x="1783" y="32"/>
                  <a:pt x="1783" y="32"/>
                </a:cubicBezTo>
                <a:cubicBezTo>
                  <a:pt x="1799" y="33"/>
                  <a:pt x="1826" y="33"/>
                  <a:pt x="1842" y="33"/>
                </a:cubicBezTo>
                <a:cubicBezTo>
                  <a:pt x="1842" y="33"/>
                  <a:pt x="1842" y="33"/>
                  <a:pt x="1857" y="32"/>
                </a:cubicBezTo>
                <a:cubicBezTo>
                  <a:pt x="1873" y="32"/>
                  <a:pt x="1888" y="32"/>
                  <a:pt x="1903" y="31"/>
                </a:cubicBezTo>
                <a:cubicBezTo>
                  <a:pt x="1907" y="31"/>
                  <a:pt x="1907" y="31"/>
                  <a:pt x="1907" y="31"/>
                </a:cubicBezTo>
                <a:cubicBezTo>
                  <a:pt x="1912" y="31"/>
                  <a:pt x="1916" y="31"/>
                  <a:pt x="1916" y="30"/>
                </a:cubicBezTo>
                <a:cubicBezTo>
                  <a:pt x="1916" y="30"/>
                  <a:pt x="1914" y="29"/>
                  <a:pt x="1911" y="29"/>
                </a:cubicBezTo>
                <a:cubicBezTo>
                  <a:pt x="1909" y="28"/>
                  <a:pt x="1914" y="25"/>
                  <a:pt x="1927" y="22"/>
                </a:cubicBezTo>
                <a:cubicBezTo>
                  <a:pt x="1927" y="22"/>
                  <a:pt x="1927" y="22"/>
                  <a:pt x="1939" y="27"/>
                </a:cubicBezTo>
                <a:cubicBezTo>
                  <a:pt x="1940" y="28"/>
                  <a:pt x="1940" y="28"/>
                  <a:pt x="1940" y="28"/>
                </a:cubicBezTo>
                <a:cubicBezTo>
                  <a:pt x="1941" y="28"/>
                  <a:pt x="1959" y="29"/>
                  <a:pt x="1980" y="32"/>
                </a:cubicBezTo>
                <a:cubicBezTo>
                  <a:pt x="1980" y="32"/>
                  <a:pt x="1980" y="32"/>
                  <a:pt x="2000" y="29"/>
                </a:cubicBezTo>
                <a:cubicBezTo>
                  <a:pt x="2003" y="29"/>
                  <a:pt x="2006" y="28"/>
                  <a:pt x="2008" y="27"/>
                </a:cubicBezTo>
                <a:cubicBezTo>
                  <a:pt x="2011" y="25"/>
                  <a:pt x="2011" y="25"/>
                  <a:pt x="2011" y="25"/>
                </a:cubicBezTo>
                <a:cubicBezTo>
                  <a:pt x="2013" y="26"/>
                  <a:pt x="2019" y="25"/>
                  <a:pt x="2024" y="23"/>
                </a:cubicBezTo>
                <a:cubicBezTo>
                  <a:pt x="2029" y="21"/>
                  <a:pt x="2046" y="25"/>
                  <a:pt x="2049" y="26"/>
                </a:cubicBezTo>
                <a:cubicBezTo>
                  <a:pt x="2052" y="26"/>
                  <a:pt x="2062" y="23"/>
                  <a:pt x="2068" y="22"/>
                </a:cubicBezTo>
                <a:cubicBezTo>
                  <a:pt x="2068" y="22"/>
                  <a:pt x="2068" y="22"/>
                  <a:pt x="2073" y="22"/>
                </a:cubicBezTo>
                <a:cubicBezTo>
                  <a:pt x="2079" y="23"/>
                  <a:pt x="2085" y="27"/>
                  <a:pt x="2091" y="22"/>
                </a:cubicBezTo>
                <a:cubicBezTo>
                  <a:pt x="2092" y="21"/>
                  <a:pt x="2095" y="22"/>
                  <a:pt x="2096" y="23"/>
                </a:cubicBezTo>
                <a:cubicBezTo>
                  <a:pt x="2102" y="26"/>
                  <a:pt x="2102" y="26"/>
                  <a:pt x="2102" y="26"/>
                </a:cubicBezTo>
                <a:cubicBezTo>
                  <a:pt x="2107" y="23"/>
                  <a:pt x="2113" y="22"/>
                  <a:pt x="2116" y="22"/>
                </a:cubicBezTo>
                <a:cubicBezTo>
                  <a:pt x="2118" y="23"/>
                  <a:pt x="2124" y="24"/>
                  <a:pt x="2124" y="23"/>
                </a:cubicBezTo>
                <a:cubicBezTo>
                  <a:pt x="2125" y="23"/>
                  <a:pt x="2124" y="22"/>
                  <a:pt x="2123" y="21"/>
                </a:cubicBezTo>
                <a:cubicBezTo>
                  <a:pt x="2122" y="21"/>
                  <a:pt x="2119" y="19"/>
                  <a:pt x="2119" y="19"/>
                </a:cubicBezTo>
                <a:cubicBezTo>
                  <a:pt x="2119" y="18"/>
                  <a:pt x="2120" y="16"/>
                  <a:pt x="2121" y="15"/>
                </a:cubicBezTo>
                <a:cubicBezTo>
                  <a:pt x="2121" y="15"/>
                  <a:pt x="2121" y="15"/>
                  <a:pt x="2122" y="15"/>
                </a:cubicBezTo>
                <a:cubicBezTo>
                  <a:pt x="2133" y="19"/>
                  <a:pt x="2145" y="17"/>
                  <a:pt x="2157" y="17"/>
                </a:cubicBezTo>
                <a:cubicBezTo>
                  <a:pt x="2163" y="17"/>
                  <a:pt x="2163" y="17"/>
                  <a:pt x="2163" y="17"/>
                </a:cubicBezTo>
                <a:cubicBezTo>
                  <a:pt x="2170" y="19"/>
                  <a:pt x="2177" y="20"/>
                  <a:pt x="2179" y="20"/>
                </a:cubicBezTo>
                <a:cubicBezTo>
                  <a:pt x="2179" y="20"/>
                  <a:pt x="2179" y="20"/>
                  <a:pt x="2181" y="20"/>
                </a:cubicBezTo>
                <a:cubicBezTo>
                  <a:pt x="2190" y="18"/>
                  <a:pt x="2190" y="18"/>
                  <a:pt x="2190" y="18"/>
                </a:cubicBezTo>
                <a:cubicBezTo>
                  <a:pt x="2202" y="16"/>
                  <a:pt x="2197" y="13"/>
                  <a:pt x="2180" y="11"/>
                </a:cubicBezTo>
                <a:cubicBezTo>
                  <a:pt x="2180" y="11"/>
                  <a:pt x="2180" y="11"/>
                  <a:pt x="2166" y="12"/>
                </a:cubicBezTo>
                <a:cubicBezTo>
                  <a:pt x="2148" y="13"/>
                  <a:pt x="2148" y="13"/>
                  <a:pt x="2148" y="13"/>
                </a:cubicBezTo>
                <a:cubicBezTo>
                  <a:pt x="2128" y="11"/>
                  <a:pt x="2100" y="10"/>
                  <a:pt x="2084" y="10"/>
                </a:cubicBezTo>
                <a:cubicBezTo>
                  <a:pt x="2069" y="10"/>
                  <a:pt x="2017" y="8"/>
                  <a:pt x="2001" y="8"/>
                </a:cubicBezTo>
                <a:cubicBezTo>
                  <a:pt x="1986" y="8"/>
                  <a:pt x="1932" y="8"/>
                  <a:pt x="1917" y="9"/>
                </a:cubicBezTo>
                <a:cubicBezTo>
                  <a:pt x="1901" y="10"/>
                  <a:pt x="1832" y="9"/>
                  <a:pt x="1797" y="9"/>
                </a:cubicBezTo>
                <a:cubicBezTo>
                  <a:pt x="1797" y="9"/>
                  <a:pt x="1786" y="9"/>
                  <a:pt x="1749" y="9"/>
                </a:cubicBezTo>
                <a:cubicBezTo>
                  <a:pt x="1712" y="9"/>
                  <a:pt x="1701" y="10"/>
                  <a:pt x="1701" y="10"/>
                </a:cubicBezTo>
                <a:cubicBezTo>
                  <a:pt x="1666" y="11"/>
                  <a:pt x="1636" y="11"/>
                  <a:pt x="1636" y="10"/>
                </a:cubicBezTo>
                <a:cubicBezTo>
                  <a:pt x="1635" y="9"/>
                  <a:pt x="1633" y="6"/>
                  <a:pt x="1637" y="6"/>
                </a:cubicBezTo>
                <a:cubicBezTo>
                  <a:pt x="1637" y="6"/>
                  <a:pt x="1637" y="6"/>
                  <a:pt x="1639" y="6"/>
                </a:cubicBezTo>
                <a:cubicBezTo>
                  <a:pt x="1652" y="5"/>
                  <a:pt x="1652" y="5"/>
                  <a:pt x="1652" y="5"/>
                </a:cubicBezTo>
                <a:cubicBezTo>
                  <a:pt x="1666" y="5"/>
                  <a:pt x="1701" y="5"/>
                  <a:pt x="1729" y="6"/>
                </a:cubicBezTo>
                <a:cubicBezTo>
                  <a:pt x="1757" y="6"/>
                  <a:pt x="1854" y="4"/>
                  <a:pt x="1882" y="3"/>
                </a:cubicBezTo>
                <a:cubicBezTo>
                  <a:pt x="1911" y="3"/>
                  <a:pt x="2000" y="1"/>
                  <a:pt x="2019" y="0"/>
                </a:cubicBezTo>
                <a:cubicBezTo>
                  <a:pt x="2037" y="0"/>
                  <a:pt x="2095" y="2"/>
                  <a:pt x="2107" y="2"/>
                </a:cubicBezTo>
                <a:cubicBezTo>
                  <a:pt x="2119" y="2"/>
                  <a:pt x="2164" y="3"/>
                  <a:pt x="2180" y="3"/>
                </a:cubicBezTo>
                <a:cubicBezTo>
                  <a:pt x="2180" y="3"/>
                  <a:pt x="2180" y="3"/>
                  <a:pt x="2194" y="6"/>
                </a:cubicBezTo>
                <a:cubicBezTo>
                  <a:pt x="2205" y="8"/>
                  <a:pt x="2205" y="8"/>
                  <a:pt x="2205" y="8"/>
                </a:cubicBezTo>
                <a:cubicBezTo>
                  <a:pt x="2216" y="6"/>
                  <a:pt x="2223" y="5"/>
                  <a:pt x="2219" y="5"/>
                </a:cubicBezTo>
                <a:cubicBezTo>
                  <a:pt x="2219" y="5"/>
                  <a:pt x="2219" y="5"/>
                  <a:pt x="2215" y="5"/>
                </a:cubicBezTo>
                <a:cubicBezTo>
                  <a:pt x="2212" y="5"/>
                  <a:pt x="2212" y="5"/>
                  <a:pt x="2212" y="5"/>
                </a:cubicBezTo>
                <a:cubicBezTo>
                  <a:pt x="2206" y="5"/>
                  <a:pt x="2216" y="3"/>
                  <a:pt x="2235" y="1"/>
                </a:cubicBezTo>
                <a:cubicBezTo>
                  <a:pt x="2235" y="1"/>
                  <a:pt x="2235" y="1"/>
                  <a:pt x="2242" y="2"/>
                </a:cubicBezTo>
                <a:cubicBezTo>
                  <a:pt x="2244" y="3"/>
                  <a:pt x="2247" y="4"/>
                  <a:pt x="2249" y="4"/>
                </a:cubicBezTo>
                <a:cubicBezTo>
                  <a:pt x="2263" y="2"/>
                  <a:pt x="2277" y="4"/>
                  <a:pt x="2291" y="6"/>
                </a:cubicBezTo>
                <a:cubicBezTo>
                  <a:pt x="2299" y="8"/>
                  <a:pt x="2307" y="8"/>
                  <a:pt x="2315" y="8"/>
                </a:cubicBezTo>
                <a:cubicBezTo>
                  <a:pt x="2322" y="9"/>
                  <a:pt x="2322" y="9"/>
                  <a:pt x="2322" y="9"/>
                </a:cubicBezTo>
                <a:cubicBezTo>
                  <a:pt x="2331" y="10"/>
                  <a:pt x="2355" y="14"/>
                  <a:pt x="2378" y="17"/>
                </a:cubicBezTo>
                <a:cubicBezTo>
                  <a:pt x="2378" y="17"/>
                  <a:pt x="2378" y="17"/>
                  <a:pt x="2398" y="21"/>
                </a:cubicBezTo>
                <a:cubicBezTo>
                  <a:pt x="2401" y="21"/>
                  <a:pt x="2401" y="21"/>
                  <a:pt x="2401" y="21"/>
                </a:cubicBezTo>
                <a:cubicBezTo>
                  <a:pt x="2407" y="23"/>
                  <a:pt x="2413" y="26"/>
                  <a:pt x="2414" y="27"/>
                </a:cubicBezTo>
                <a:cubicBezTo>
                  <a:pt x="2415" y="28"/>
                  <a:pt x="2419" y="32"/>
                  <a:pt x="2419" y="32"/>
                </a:cubicBezTo>
                <a:cubicBezTo>
                  <a:pt x="2420" y="31"/>
                  <a:pt x="2427" y="34"/>
                  <a:pt x="2435" y="38"/>
                </a:cubicBezTo>
                <a:cubicBezTo>
                  <a:pt x="2435" y="38"/>
                  <a:pt x="2435" y="38"/>
                  <a:pt x="2443" y="39"/>
                </a:cubicBezTo>
                <a:cubicBezTo>
                  <a:pt x="2453" y="40"/>
                  <a:pt x="2453" y="40"/>
                  <a:pt x="2453" y="40"/>
                </a:cubicBezTo>
                <a:cubicBezTo>
                  <a:pt x="2459" y="46"/>
                  <a:pt x="2465" y="50"/>
                  <a:pt x="2467" y="50"/>
                </a:cubicBezTo>
                <a:cubicBezTo>
                  <a:pt x="2469" y="51"/>
                  <a:pt x="2473" y="52"/>
                  <a:pt x="2472" y="53"/>
                </a:cubicBezTo>
                <a:cubicBezTo>
                  <a:pt x="2471" y="55"/>
                  <a:pt x="2463" y="56"/>
                  <a:pt x="2455" y="53"/>
                </a:cubicBezTo>
                <a:cubicBezTo>
                  <a:pt x="2447" y="51"/>
                  <a:pt x="2419" y="48"/>
                  <a:pt x="2410" y="47"/>
                </a:cubicBezTo>
                <a:cubicBezTo>
                  <a:pt x="2410" y="47"/>
                  <a:pt x="2410" y="47"/>
                  <a:pt x="2403" y="46"/>
                </a:cubicBezTo>
                <a:cubicBezTo>
                  <a:pt x="2396" y="46"/>
                  <a:pt x="2389" y="47"/>
                  <a:pt x="2382" y="44"/>
                </a:cubicBezTo>
                <a:cubicBezTo>
                  <a:pt x="2375" y="41"/>
                  <a:pt x="2367" y="41"/>
                  <a:pt x="2359" y="41"/>
                </a:cubicBezTo>
                <a:cubicBezTo>
                  <a:pt x="2347" y="42"/>
                  <a:pt x="2336" y="40"/>
                  <a:pt x="2326" y="35"/>
                </a:cubicBezTo>
                <a:cubicBezTo>
                  <a:pt x="2323" y="34"/>
                  <a:pt x="2323" y="34"/>
                  <a:pt x="2323" y="34"/>
                </a:cubicBezTo>
                <a:cubicBezTo>
                  <a:pt x="2320" y="34"/>
                  <a:pt x="2317" y="34"/>
                  <a:pt x="2317" y="35"/>
                </a:cubicBezTo>
                <a:cubicBezTo>
                  <a:pt x="2316" y="37"/>
                  <a:pt x="2314" y="39"/>
                  <a:pt x="2314" y="39"/>
                </a:cubicBezTo>
                <a:cubicBezTo>
                  <a:pt x="2313" y="39"/>
                  <a:pt x="2310" y="38"/>
                  <a:pt x="2310" y="37"/>
                </a:cubicBezTo>
                <a:cubicBezTo>
                  <a:pt x="2311" y="35"/>
                  <a:pt x="2308" y="33"/>
                  <a:pt x="2302" y="34"/>
                </a:cubicBezTo>
                <a:cubicBezTo>
                  <a:pt x="2297" y="36"/>
                  <a:pt x="2284" y="37"/>
                  <a:pt x="2287" y="37"/>
                </a:cubicBezTo>
                <a:cubicBezTo>
                  <a:pt x="2290" y="37"/>
                  <a:pt x="2297" y="38"/>
                  <a:pt x="2297" y="38"/>
                </a:cubicBezTo>
                <a:cubicBezTo>
                  <a:pt x="2297" y="38"/>
                  <a:pt x="2296" y="39"/>
                  <a:pt x="2294" y="40"/>
                </a:cubicBezTo>
                <a:cubicBezTo>
                  <a:pt x="2292" y="40"/>
                  <a:pt x="2288" y="41"/>
                  <a:pt x="2288" y="41"/>
                </a:cubicBezTo>
                <a:cubicBezTo>
                  <a:pt x="2288" y="42"/>
                  <a:pt x="2290" y="43"/>
                  <a:pt x="2294" y="43"/>
                </a:cubicBezTo>
                <a:cubicBezTo>
                  <a:pt x="2294" y="43"/>
                  <a:pt x="2294" y="43"/>
                  <a:pt x="2297" y="43"/>
                </a:cubicBezTo>
                <a:cubicBezTo>
                  <a:pt x="2309" y="41"/>
                  <a:pt x="2320" y="44"/>
                  <a:pt x="2332" y="45"/>
                </a:cubicBezTo>
                <a:cubicBezTo>
                  <a:pt x="2340" y="47"/>
                  <a:pt x="2349" y="50"/>
                  <a:pt x="2358" y="51"/>
                </a:cubicBezTo>
                <a:cubicBezTo>
                  <a:pt x="2362" y="51"/>
                  <a:pt x="2366" y="52"/>
                  <a:pt x="2370" y="52"/>
                </a:cubicBezTo>
                <a:cubicBezTo>
                  <a:pt x="2378" y="52"/>
                  <a:pt x="2385" y="54"/>
                  <a:pt x="2392" y="58"/>
                </a:cubicBezTo>
                <a:cubicBezTo>
                  <a:pt x="2399" y="62"/>
                  <a:pt x="2399" y="62"/>
                  <a:pt x="2399" y="62"/>
                </a:cubicBezTo>
                <a:cubicBezTo>
                  <a:pt x="2408" y="63"/>
                  <a:pt x="2418" y="65"/>
                  <a:pt x="2420" y="68"/>
                </a:cubicBezTo>
                <a:cubicBezTo>
                  <a:pt x="2420" y="68"/>
                  <a:pt x="2420" y="68"/>
                  <a:pt x="2423" y="68"/>
                </a:cubicBezTo>
                <a:cubicBezTo>
                  <a:pt x="2433" y="70"/>
                  <a:pt x="2441" y="74"/>
                  <a:pt x="2450" y="79"/>
                </a:cubicBezTo>
                <a:cubicBezTo>
                  <a:pt x="2457" y="82"/>
                  <a:pt x="2462" y="88"/>
                  <a:pt x="2471" y="88"/>
                </a:cubicBezTo>
                <a:cubicBezTo>
                  <a:pt x="2474" y="87"/>
                  <a:pt x="2474" y="87"/>
                  <a:pt x="2474" y="87"/>
                </a:cubicBezTo>
                <a:cubicBezTo>
                  <a:pt x="2476" y="89"/>
                  <a:pt x="2478" y="92"/>
                  <a:pt x="2477" y="93"/>
                </a:cubicBezTo>
                <a:cubicBezTo>
                  <a:pt x="2476" y="95"/>
                  <a:pt x="2477" y="98"/>
                  <a:pt x="2481" y="99"/>
                </a:cubicBezTo>
                <a:cubicBezTo>
                  <a:pt x="2485" y="100"/>
                  <a:pt x="2492" y="102"/>
                  <a:pt x="2486" y="103"/>
                </a:cubicBezTo>
                <a:cubicBezTo>
                  <a:pt x="2480" y="103"/>
                  <a:pt x="2472" y="115"/>
                  <a:pt x="2471" y="115"/>
                </a:cubicBezTo>
                <a:cubicBezTo>
                  <a:pt x="2470" y="114"/>
                  <a:pt x="2466" y="114"/>
                  <a:pt x="2464" y="116"/>
                </a:cubicBezTo>
                <a:cubicBezTo>
                  <a:pt x="2464" y="116"/>
                  <a:pt x="2464" y="116"/>
                  <a:pt x="2461" y="117"/>
                </a:cubicBezTo>
                <a:cubicBezTo>
                  <a:pt x="2459" y="119"/>
                  <a:pt x="2459" y="119"/>
                  <a:pt x="2459" y="119"/>
                </a:cubicBezTo>
                <a:cubicBezTo>
                  <a:pt x="2455" y="119"/>
                  <a:pt x="2452" y="120"/>
                  <a:pt x="2453" y="121"/>
                </a:cubicBezTo>
                <a:cubicBezTo>
                  <a:pt x="2453" y="121"/>
                  <a:pt x="2454" y="124"/>
                  <a:pt x="2454" y="124"/>
                </a:cubicBezTo>
                <a:cubicBezTo>
                  <a:pt x="2454" y="124"/>
                  <a:pt x="2454" y="124"/>
                  <a:pt x="2454" y="125"/>
                </a:cubicBezTo>
                <a:cubicBezTo>
                  <a:pt x="2453" y="126"/>
                  <a:pt x="2452" y="127"/>
                  <a:pt x="2451" y="127"/>
                </a:cubicBezTo>
                <a:cubicBezTo>
                  <a:pt x="2439" y="129"/>
                  <a:pt x="2439" y="129"/>
                  <a:pt x="2439" y="129"/>
                </a:cubicBezTo>
                <a:cubicBezTo>
                  <a:pt x="2425" y="131"/>
                  <a:pt x="2416" y="131"/>
                  <a:pt x="2420" y="128"/>
                </a:cubicBezTo>
                <a:cubicBezTo>
                  <a:pt x="2423" y="126"/>
                  <a:pt x="2430" y="119"/>
                  <a:pt x="2428" y="117"/>
                </a:cubicBezTo>
                <a:cubicBezTo>
                  <a:pt x="2428" y="117"/>
                  <a:pt x="2428" y="117"/>
                  <a:pt x="2426" y="117"/>
                </a:cubicBezTo>
                <a:cubicBezTo>
                  <a:pt x="2423" y="116"/>
                  <a:pt x="2423" y="116"/>
                  <a:pt x="2423" y="116"/>
                </a:cubicBezTo>
                <a:cubicBezTo>
                  <a:pt x="2418" y="115"/>
                  <a:pt x="2415" y="115"/>
                  <a:pt x="2414" y="115"/>
                </a:cubicBezTo>
                <a:cubicBezTo>
                  <a:pt x="2414" y="115"/>
                  <a:pt x="2411" y="115"/>
                  <a:pt x="2408" y="113"/>
                </a:cubicBezTo>
                <a:cubicBezTo>
                  <a:pt x="2406" y="111"/>
                  <a:pt x="2396" y="106"/>
                  <a:pt x="2392" y="105"/>
                </a:cubicBezTo>
                <a:cubicBezTo>
                  <a:pt x="2387" y="105"/>
                  <a:pt x="2375" y="108"/>
                  <a:pt x="2373" y="107"/>
                </a:cubicBezTo>
                <a:cubicBezTo>
                  <a:pt x="2371" y="107"/>
                  <a:pt x="2366" y="105"/>
                  <a:pt x="2368" y="104"/>
                </a:cubicBezTo>
                <a:cubicBezTo>
                  <a:pt x="2370" y="104"/>
                  <a:pt x="2374" y="102"/>
                  <a:pt x="2373" y="101"/>
                </a:cubicBezTo>
                <a:cubicBezTo>
                  <a:pt x="2372" y="100"/>
                  <a:pt x="2368" y="98"/>
                  <a:pt x="2366" y="99"/>
                </a:cubicBezTo>
                <a:cubicBezTo>
                  <a:pt x="2365" y="101"/>
                  <a:pt x="2359" y="103"/>
                  <a:pt x="2356" y="102"/>
                </a:cubicBezTo>
                <a:cubicBezTo>
                  <a:pt x="2353" y="101"/>
                  <a:pt x="2347" y="97"/>
                  <a:pt x="2348" y="96"/>
                </a:cubicBezTo>
                <a:cubicBezTo>
                  <a:pt x="2348" y="95"/>
                  <a:pt x="2349" y="91"/>
                  <a:pt x="2348" y="90"/>
                </a:cubicBezTo>
                <a:cubicBezTo>
                  <a:pt x="2348" y="90"/>
                  <a:pt x="2348" y="90"/>
                  <a:pt x="2347" y="90"/>
                </a:cubicBezTo>
                <a:cubicBezTo>
                  <a:pt x="2336" y="92"/>
                  <a:pt x="2327" y="88"/>
                  <a:pt x="2318" y="85"/>
                </a:cubicBezTo>
                <a:cubicBezTo>
                  <a:pt x="2310" y="82"/>
                  <a:pt x="2310" y="82"/>
                  <a:pt x="2310" y="82"/>
                </a:cubicBezTo>
                <a:cubicBezTo>
                  <a:pt x="2302" y="83"/>
                  <a:pt x="2301" y="86"/>
                  <a:pt x="2308" y="87"/>
                </a:cubicBezTo>
                <a:cubicBezTo>
                  <a:pt x="2315" y="89"/>
                  <a:pt x="2333" y="95"/>
                  <a:pt x="2333" y="95"/>
                </a:cubicBezTo>
                <a:cubicBezTo>
                  <a:pt x="2332" y="96"/>
                  <a:pt x="2336" y="99"/>
                  <a:pt x="2342" y="101"/>
                </a:cubicBezTo>
                <a:cubicBezTo>
                  <a:pt x="2347" y="103"/>
                  <a:pt x="2361" y="109"/>
                  <a:pt x="2359" y="110"/>
                </a:cubicBezTo>
                <a:cubicBezTo>
                  <a:pt x="2356" y="111"/>
                  <a:pt x="2355" y="116"/>
                  <a:pt x="2361" y="119"/>
                </a:cubicBezTo>
                <a:cubicBezTo>
                  <a:pt x="2367" y="122"/>
                  <a:pt x="2386" y="118"/>
                  <a:pt x="2389" y="120"/>
                </a:cubicBezTo>
                <a:cubicBezTo>
                  <a:pt x="2393" y="121"/>
                  <a:pt x="2401" y="125"/>
                  <a:pt x="2401" y="126"/>
                </a:cubicBezTo>
                <a:cubicBezTo>
                  <a:pt x="2401" y="127"/>
                  <a:pt x="2403" y="131"/>
                  <a:pt x="2405" y="132"/>
                </a:cubicBezTo>
                <a:cubicBezTo>
                  <a:pt x="2407" y="133"/>
                  <a:pt x="2415" y="136"/>
                  <a:pt x="2419" y="136"/>
                </a:cubicBezTo>
                <a:cubicBezTo>
                  <a:pt x="2422" y="135"/>
                  <a:pt x="2433" y="134"/>
                  <a:pt x="2433" y="135"/>
                </a:cubicBezTo>
                <a:cubicBezTo>
                  <a:pt x="2432" y="136"/>
                  <a:pt x="2431" y="139"/>
                  <a:pt x="2431" y="139"/>
                </a:cubicBezTo>
                <a:cubicBezTo>
                  <a:pt x="2432" y="139"/>
                  <a:pt x="2433" y="141"/>
                  <a:pt x="2432" y="142"/>
                </a:cubicBezTo>
                <a:cubicBezTo>
                  <a:pt x="2432" y="142"/>
                  <a:pt x="2432" y="142"/>
                  <a:pt x="2432" y="142"/>
                </a:cubicBezTo>
                <a:cubicBezTo>
                  <a:pt x="2430" y="143"/>
                  <a:pt x="2429" y="145"/>
                  <a:pt x="2427" y="145"/>
                </a:cubicBezTo>
                <a:cubicBezTo>
                  <a:pt x="2423" y="146"/>
                  <a:pt x="2423" y="146"/>
                  <a:pt x="2423" y="146"/>
                </a:cubicBezTo>
                <a:cubicBezTo>
                  <a:pt x="2418" y="147"/>
                  <a:pt x="2411" y="147"/>
                  <a:pt x="2407" y="146"/>
                </a:cubicBezTo>
                <a:cubicBezTo>
                  <a:pt x="2404" y="146"/>
                  <a:pt x="2394" y="147"/>
                  <a:pt x="2397" y="149"/>
                </a:cubicBezTo>
                <a:cubicBezTo>
                  <a:pt x="2400" y="151"/>
                  <a:pt x="2393" y="160"/>
                  <a:pt x="2387" y="160"/>
                </a:cubicBezTo>
                <a:cubicBezTo>
                  <a:pt x="2381" y="160"/>
                  <a:pt x="2363" y="160"/>
                  <a:pt x="2365" y="159"/>
                </a:cubicBezTo>
                <a:cubicBezTo>
                  <a:pt x="2367" y="158"/>
                  <a:pt x="2367" y="155"/>
                  <a:pt x="2360" y="153"/>
                </a:cubicBezTo>
                <a:cubicBezTo>
                  <a:pt x="2360" y="153"/>
                  <a:pt x="2360" y="153"/>
                  <a:pt x="2356" y="151"/>
                </a:cubicBezTo>
                <a:cubicBezTo>
                  <a:pt x="2352" y="148"/>
                  <a:pt x="2352" y="148"/>
                  <a:pt x="2352" y="148"/>
                </a:cubicBezTo>
                <a:cubicBezTo>
                  <a:pt x="2346" y="147"/>
                  <a:pt x="2340" y="144"/>
                  <a:pt x="2337" y="143"/>
                </a:cubicBezTo>
                <a:cubicBezTo>
                  <a:pt x="2334" y="142"/>
                  <a:pt x="2329" y="137"/>
                  <a:pt x="2329" y="138"/>
                </a:cubicBezTo>
                <a:cubicBezTo>
                  <a:pt x="2329" y="140"/>
                  <a:pt x="2327" y="144"/>
                  <a:pt x="2324" y="144"/>
                </a:cubicBezTo>
                <a:cubicBezTo>
                  <a:pt x="2321" y="145"/>
                  <a:pt x="2313" y="147"/>
                  <a:pt x="2312" y="148"/>
                </a:cubicBezTo>
                <a:cubicBezTo>
                  <a:pt x="2312" y="150"/>
                  <a:pt x="2311" y="155"/>
                  <a:pt x="2312" y="156"/>
                </a:cubicBezTo>
                <a:cubicBezTo>
                  <a:pt x="2312" y="156"/>
                  <a:pt x="2312" y="156"/>
                  <a:pt x="2312" y="155"/>
                </a:cubicBezTo>
                <a:cubicBezTo>
                  <a:pt x="2317" y="151"/>
                  <a:pt x="2317" y="151"/>
                  <a:pt x="2317" y="151"/>
                </a:cubicBezTo>
                <a:cubicBezTo>
                  <a:pt x="2324" y="149"/>
                  <a:pt x="2332" y="150"/>
                  <a:pt x="2333" y="151"/>
                </a:cubicBezTo>
                <a:close/>
                <a:moveTo>
                  <a:pt x="246" y="224"/>
                </a:moveTo>
                <a:cubicBezTo>
                  <a:pt x="243" y="225"/>
                  <a:pt x="238" y="225"/>
                  <a:pt x="235" y="225"/>
                </a:cubicBezTo>
                <a:cubicBezTo>
                  <a:pt x="232" y="224"/>
                  <a:pt x="227" y="226"/>
                  <a:pt x="230" y="226"/>
                </a:cubicBezTo>
                <a:cubicBezTo>
                  <a:pt x="233" y="226"/>
                  <a:pt x="243" y="222"/>
                  <a:pt x="246" y="223"/>
                </a:cubicBezTo>
                <a:cubicBezTo>
                  <a:pt x="249" y="224"/>
                  <a:pt x="249" y="222"/>
                  <a:pt x="246" y="224"/>
                </a:cubicBezTo>
                <a:close/>
                <a:moveTo>
                  <a:pt x="600" y="217"/>
                </a:moveTo>
                <a:cubicBezTo>
                  <a:pt x="600" y="217"/>
                  <a:pt x="610" y="219"/>
                  <a:pt x="622" y="221"/>
                </a:cubicBezTo>
                <a:cubicBezTo>
                  <a:pt x="622" y="221"/>
                  <a:pt x="622" y="221"/>
                  <a:pt x="633" y="216"/>
                </a:cubicBezTo>
                <a:cubicBezTo>
                  <a:pt x="636" y="214"/>
                  <a:pt x="642" y="214"/>
                  <a:pt x="645" y="215"/>
                </a:cubicBezTo>
                <a:cubicBezTo>
                  <a:pt x="650" y="219"/>
                  <a:pt x="650" y="219"/>
                  <a:pt x="650" y="219"/>
                </a:cubicBezTo>
                <a:cubicBezTo>
                  <a:pt x="656" y="218"/>
                  <a:pt x="668" y="217"/>
                  <a:pt x="676" y="217"/>
                </a:cubicBezTo>
                <a:cubicBezTo>
                  <a:pt x="676" y="217"/>
                  <a:pt x="676" y="217"/>
                  <a:pt x="684" y="217"/>
                </a:cubicBezTo>
                <a:cubicBezTo>
                  <a:pt x="727" y="216"/>
                  <a:pt x="752" y="216"/>
                  <a:pt x="752" y="216"/>
                </a:cubicBezTo>
                <a:cubicBezTo>
                  <a:pt x="786" y="215"/>
                  <a:pt x="817" y="214"/>
                  <a:pt x="819" y="214"/>
                </a:cubicBezTo>
                <a:cubicBezTo>
                  <a:pt x="822" y="213"/>
                  <a:pt x="829" y="215"/>
                  <a:pt x="833" y="214"/>
                </a:cubicBezTo>
                <a:cubicBezTo>
                  <a:pt x="833" y="214"/>
                  <a:pt x="833" y="214"/>
                  <a:pt x="836" y="214"/>
                </a:cubicBezTo>
                <a:cubicBezTo>
                  <a:pt x="858" y="213"/>
                  <a:pt x="881" y="213"/>
                  <a:pt x="903" y="212"/>
                </a:cubicBezTo>
                <a:cubicBezTo>
                  <a:pt x="905" y="212"/>
                  <a:pt x="905" y="212"/>
                  <a:pt x="905" y="212"/>
                </a:cubicBezTo>
                <a:cubicBezTo>
                  <a:pt x="908" y="212"/>
                  <a:pt x="910" y="211"/>
                  <a:pt x="910" y="211"/>
                </a:cubicBezTo>
                <a:cubicBezTo>
                  <a:pt x="910" y="210"/>
                  <a:pt x="884" y="210"/>
                  <a:pt x="852" y="211"/>
                </a:cubicBezTo>
                <a:cubicBezTo>
                  <a:pt x="821" y="212"/>
                  <a:pt x="736" y="213"/>
                  <a:pt x="735" y="211"/>
                </a:cubicBezTo>
                <a:cubicBezTo>
                  <a:pt x="734" y="210"/>
                  <a:pt x="725" y="209"/>
                  <a:pt x="717" y="209"/>
                </a:cubicBezTo>
                <a:cubicBezTo>
                  <a:pt x="709" y="210"/>
                  <a:pt x="682" y="211"/>
                  <a:pt x="674" y="211"/>
                </a:cubicBezTo>
                <a:cubicBezTo>
                  <a:pt x="666" y="211"/>
                  <a:pt x="638" y="213"/>
                  <a:pt x="630" y="214"/>
                </a:cubicBezTo>
                <a:cubicBezTo>
                  <a:pt x="622" y="214"/>
                  <a:pt x="601" y="216"/>
                  <a:pt x="600" y="217"/>
                </a:cubicBezTo>
                <a:close/>
                <a:moveTo>
                  <a:pt x="2077" y="216"/>
                </a:moveTo>
                <a:cubicBezTo>
                  <a:pt x="2083" y="214"/>
                  <a:pt x="2075" y="213"/>
                  <a:pt x="2058" y="213"/>
                </a:cubicBezTo>
                <a:cubicBezTo>
                  <a:pt x="2058" y="213"/>
                  <a:pt x="2058" y="213"/>
                  <a:pt x="2043" y="213"/>
                </a:cubicBezTo>
                <a:cubicBezTo>
                  <a:pt x="2036" y="214"/>
                  <a:pt x="2029" y="214"/>
                  <a:pt x="2023" y="214"/>
                </a:cubicBezTo>
                <a:cubicBezTo>
                  <a:pt x="2015" y="213"/>
                  <a:pt x="2009" y="217"/>
                  <a:pt x="2002" y="217"/>
                </a:cubicBezTo>
                <a:cubicBezTo>
                  <a:pt x="2001" y="217"/>
                  <a:pt x="2001" y="217"/>
                  <a:pt x="2001" y="217"/>
                </a:cubicBezTo>
                <a:cubicBezTo>
                  <a:pt x="2001" y="218"/>
                  <a:pt x="2002" y="220"/>
                  <a:pt x="2004" y="220"/>
                </a:cubicBezTo>
                <a:cubicBezTo>
                  <a:pt x="2005" y="220"/>
                  <a:pt x="2010" y="221"/>
                  <a:pt x="2010" y="222"/>
                </a:cubicBezTo>
                <a:cubicBezTo>
                  <a:pt x="2010" y="223"/>
                  <a:pt x="2006" y="226"/>
                  <a:pt x="2002" y="226"/>
                </a:cubicBezTo>
                <a:cubicBezTo>
                  <a:pt x="1998" y="226"/>
                  <a:pt x="1988" y="227"/>
                  <a:pt x="1988" y="227"/>
                </a:cubicBezTo>
                <a:cubicBezTo>
                  <a:pt x="1988" y="228"/>
                  <a:pt x="1998" y="229"/>
                  <a:pt x="2010" y="228"/>
                </a:cubicBezTo>
                <a:cubicBezTo>
                  <a:pt x="2010" y="228"/>
                  <a:pt x="2010" y="228"/>
                  <a:pt x="2022" y="228"/>
                </a:cubicBezTo>
                <a:cubicBezTo>
                  <a:pt x="2033" y="228"/>
                  <a:pt x="2033" y="228"/>
                  <a:pt x="2033" y="228"/>
                </a:cubicBezTo>
                <a:cubicBezTo>
                  <a:pt x="2046" y="228"/>
                  <a:pt x="2070" y="218"/>
                  <a:pt x="2077" y="216"/>
                </a:cubicBezTo>
                <a:close/>
                <a:moveTo>
                  <a:pt x="639" y="75"/>
                </a:moveTo>
                <a:cubicBezTo>
                  <a:pt x="674" y="74"/>
                  <a:pt x="703" y="73"/>
                  <a:pt x="703" y="73"/>
                </a:cubicBezTo>
                <a:cubicBezTo>
                  <a:pt x="703" y="73"/>
                  <a:pt x="674" y="72"/>
                  <a:pt x="639" y="73"/>
                </a:cubicBezTo>
                <a:cubicBezTo>
                  <a:pt x="458" y="77"/>
                  <a:pt x="458" y="77"/>
                  <a:pt x="458" y="77"/>
                </a:cubicBezTo>
                <a:cubicBezTo>
                  <a:pt x="423" y="78"/>
                  <a:pt x="394" y="78"/>
                  <a:pt x="393" y="79"/>
                </a:cubicBezTo>
                <a:cubicBezTo>
                  <a:pt x="393" y="79"/>
                  <a:pt x="393" y="79"/>
                  <a:pt x="393" y="79"/>
                </a:cubicBezTo>
                <a:cubicBezTo>
                  <a:pt x="393" y="79"/>
                  <a:pt x="393" y="79"/>
                  <a:pt x="393" y="79"/>
                </a:cubicBezTo>
                <a:cubicBezTo>
                  <a:pt x="393" y="80"/>
                  <a:pt x="421" y="80"/>
                  <a:pt x="456" y="79"/>
                </a:cubicBezTo>
                <a:lnTo>
                  <a:pt x="639" y="75"/>
                </a:lnTo>
                <a:close/>
                <a:moveTo>
                  <a:pt x="1016" y="206"/>
                </a:moveTo>
                <a:cubicBezTo>
                  <a:pt x="1008" y="207"/>
                  <a:pt x="996" y="206"/>
                  <a:pt x="989" y="205"/>
                </a:cubicBezTo>
                <a:cubicBezTo>
                  <a:pt x="989" y="205"/>
                  <a:pt x="989" y="205"/>
                  <a:pt x="982" y="205"/>
                </a:cubicBezTo>
                <a:cubicBezTo>
                  <a:pt x="974" y="206"/>
                  <a:pt x="974" y="206"/>
                  <a:pt x="974" y="206"/>
                </a:cubicBezTo>
                <a:cubicBezTo>
                  <a:pt x="966" y="207"/>
                  <a:pt x="954" y="207"/>
                  <a:pt x="947" y="206"/>
                </a:cubicBezTo>
                <a:cubicBezTo>
                  <a:pt x="947" y="206"/>
                  <a:pt x="947" y="206"/>
                  <a:pt x="940" y="208"/>
                </a:cubicBezTo>
                <a:cubicBezTo>
                  <a:pt x="933" y="211"/>
                  <a:pt x="933" y="211"/>
                  <a:pt x="933" y="211"/>
                </a:cubicBezTo>
                <a:cubicBezTo>
                  <a:pt x="922" y="210"/>
                  <a:pt x="918" y="211"/>
                  <a:pt x="922" y="212"/>
                </a:cubicBezTo>
                <a:cubicBezTo>
                  <a:pt x="927" y="212"/>
                  <a:pt x="938" y="214"/>
                  <a:pt x="938" y="213"/>
                </a:cubicBezTo>
                <a:cubicBezTo>
                  <a:pt x="939" y="213"/>
                  <a:pt x="957" y="212"/>
                  <a:pt x="978" y="212"/>
                </a:cubicBezTo>
                <a:cubicBezTo>
                  <a:pt x="1000" y="211"/>
                  <a:pt x="1058" y="211"/>
                  <a:pt x="1059" y="211"/>
                </a:cubicBezTo>
                <a:cubicBezTo>
                  <a:pt x="1059" y="212"/>
                  <a:pt x="1064" y="213"/>
                  <a:pt x="1068" y="211"/>
                </a:cubicBezTo>
                <a:cubicBezTo>
                  <a:pt x="1072" y="210"/>
                  <a:pt x="1076" y="206"/>
                  <a:pt x="1069" y="205"/>
                </a:cubicBezTo>
                <a:cubicBezTo>
                  <a:pt x="1061" y="204"/>
                  <a:pt x="1023" y="205"/>
                  <a:pt x="1016" y="206"/>
                </a:cubicBezTo>
                <a:close/>
                <a:moveTo>
                  <a:pt x="1296" y="212"/>
                </a:moveTo>
                <a:cubicBezTo>
                  <a:pt x="1295" y="211"/>
                  <a:pt x="1291" y="212"/>
                  <a:pt x="1286" y="214"/>
                </a:cubicBezTo>
                <a:cubicBezTo>
                  <a:pt x="1286" y="214"/>
                  <a:pt x="1286" y="214"/>
                  <a:pt x="1284" y="212"/>
                </a:cubicBezTo>
                <a:cubicBezTo>
                  <a:pt x="1280" y="208"/>
                  <a:pt x="1280" y="208"/>
                  <a:pt x="1280" y="208"/>
                </a:cubicBezTo>
                <a:cubicBezTo>
                  <a:pt x="1274" y="209"/>
                  <a:pt x="1263" y="210"/>
                  <a:pt x="1255" y="210"/>
                </a:cubicBezTo>
                <a:cubicBezTo>
                  <a:pt x="1246" y="210"/>
                  <a:pt x="1212" y="212"/>
                  <a:pt x="1196" y="214"/>
                </a:cubicBezTo>
                <a:cubicBezTo>
                  <a:pt x="1196" y="214"/>
                  <a:pt x="1196" y="214"/>
                  <a:pt x="1182" y="215"/>
                </a:cubicBezTo>
                <a:cubicBezTo>
                  <a:pt x="1182" y="215"/>
                  <a:pt x="1182" y="215"/>
                  <a:pt x="1182" y="215"/>
                </a:cubicBezTo>
                <a:cubicBezTo>
                  <a:pt x="1182" y="216"/>
                  <a:pt x="1199" y="217"/>
                  <a:pt x="1220" y="216"/>
                </a:cubicBezTo>
                <a:cubicBezTo>
                  <a:pt x="1242" y="216"/>
                  <a:pt x="1296" y="212"/>
                  <a:pt x="1296" y="212"/>
                </a:cubicBezTo>
                <a:close/>
                <a:moveTo>
                  <a:pt x="411" y="219"/>
                </a:moveTo>
                <a:cubicBezTo>
                  <a:pt x="412" y="218"/>
                  <a:pt x="406" y="217"/>
                  <a:pt x="398" y="218"/>
                </a:cubicBezTo>
                <a:cubicBezTo>
                  <a:pt x="390" y="218"/>
                  <a:pt x="369" y="218"/>
                  <a:pt x="368" y="219"/>
                </a:cubicBezTo>
                <a:cubicBezTo>
                  <a:pt x="368" y="219"/>
                  <a:pt x="368" y="219"/>
                  <a:pt x="368" y="219"/>
                </a:cubicBezTo>
                <a:cubicBezTo>
                  <a:pt x="368" y="219"/>
                  <a:pt x="368" y="219"/>
                  <a:pt x="368" y="219"/>
                </a:cubicBezTo>
                <a:cubicBezTo>
                  <a:pt x="368" y="220"/>
                  <a:pt x="372" y="221"/>
                  <a:pt x="377" y="221"/>
                </a:cubicBezTo>
                <a:cubicBezTo>
                  <a:pt x="382" y="220"/>
                  <a:pt x="397" y="221"/>
                  <a:pt x="398" y="222"/>
                </a:cubicBezTo>
                <a:cubicBezTo>
                  <a:pt x="399" y="223"/>
                  <a:pt x="403" y="226"/>
                  <a:pt x="405" y="226"/>
                </a:cubicBezTo>
                <a:cubicBezTo>
                  <a:pt x="407" y="226"/>
                  <a:pt x="412" y="225"/>
                  <a:pt x="411" y="224"/>
                </a:cubicBezTo>
                <a:cubicBezTo>
                  <a:pt x="411" y="223"/>
                  <a:pt x="411" y="220"/>
                  <a:pt x="411" y="219"/>
                </a:cubicBezTo>
                <a:close/>
                <a:moveTo>
                  <a:pt x="462" y="219"/>
                </a:moveTo>
                <a:cubicBezTo>
                  <a:pt x="472" y="218"/>
                  <a:pt x="476" y="219"/>
                  <a:pt x="468" y="219"/>
                </a:cubicBezTo>
                <a:cubicBezTo>
                  <a:pt x="461" y="219"/>
                  <a:pt x="442" y="215"/>
                  <a:pt x="437" y="216"/>
                </a:cubicBezTo>
                <a:cubicBezTo>
                  <a:pt x="433" y="216"/>
                  <a:pt x="422" y="218"/>
                  <a:pt x="422" y="219"/>
                </a:cubicBezTo>
                <a:cubicBezTo>
                  <a:pt x="422" y="219"/>
                  <a:pt x="451" y="219"/>
                  <a:pt x="462" y="219"/>
                </a:cubicBezTo>
                <a:close/>
                <a:moveTo>
                  <a:pt x="1351" y="202"/>
                </a:moveTo>
                <a:cubicBezTo>
                  <a:pt x="1328" y="199"/>
                  <a:pt x="1299" y="200"/>
                  <a:pt x="1287" y="204"/>
                </a:cubicBezTo>
                <a:cubicBezTo>
                  <a:pt x="1310" y="203"/>
                  <a:pt x="1330" y="203"/>
                  <a:pt x="1351" y="202"/>
                </a:cubicBezTo>
                <a:close/>
                <a:moveTo>
                  <a:pt x="2219" y="25"/>
                </a:moveTo>
                <a:cubicBezTo>
                  <a:pt x="2210" y="26"/>
                  <a:pt x="2202" y="28"/>
                  <a:pt x="2202" y="28"/>
                </a:cubicBezTo>
                <a:cubicBezTo>
                  <a:pt x="2202" y="29"/>
                  <a:pt x="2210" y="31"/>
                  <a:pt x="2219" y="33"/>
                </a:cubicBezTo>
                <a:cubicBezTo>
                  <a:pt x="2219" y="33"/>
                  <a:pt x="2219" y="33"/>
                  <a:pt x="2227" y="33"/>
                </a:cubicBezTo>
                <a:cubicBezTo>
                  <a:pt x="2236" y="33"/>
                  <a:pt x="2236" y="33"/>
                  <a:pt x="2236" y="33"/>
                </a:cubicBezTo>
                <a:cubicBezTo>
                  <a:pt x="2245" y="31"/>
                  <a:pt x="2245" y="31"/>
                  <a:pt x="2235" y="32"/>
                </a:cubicBezTo>
                <a:cubicBezTo>
                  <a:pt x="2235" y="32"/>
                  <a:pt x="2235" y="32"/>
                  <a:pt x="2229" y="29"/>
                </a:cubicBezTo>
                <a:cubicBezTo>
                  <a:pt x="2219" y="25"/>
                  <a:pt x="2219" y="25"/>
                  <a:pt x="2219" y="25"/>
                </a:cubicBezTo>
                <a:close/>
                <a:moveTo>
                  <a:pt x="559" y="216"/>
                </a:moveTo>
                <a:cubicBezTo>
                  <a:pt x="567" y="216"/>
                  <a:pt x="573" y="216"/>
                  <a:pt x="573" y="216"/>
                </a:cubicBezTo>
                <a:cubicBezTo>
                  <a:pt x="573" y="215"/>
                  <a:pt x="567" y="215"/>
                  <a:pt x="559" y="215"/>
                </a:cubicBezTo>
                <a:cubicBezTo>
                  <a:pt x="551" y="215"/>
                  <a:pt x="530" y="216"/>
                  <a:pt x="530" y="216"/>
                </a:cubicBezTo>
                <a:cubicBezTo>
                  <a:pt x="530" y="216"/>
                  <a:pt x="551" y="217"/>
                  <a:pt x="559" y="216"/>
                </a:cubicBezTo>
                <a:close/>
                <a:moveTo>
                  <a:pt x="72" y="114"/>
                </a:moveTo>
                <a:cubicBezTo>
                  <a:pt x="77" y="113"/>
                  <a:pt x="81" y="112"/>
                  <a:pt x="81" y="112"/>
                </a:cubicBezTo>
                <a:cubicBezTo>
                  <a:pt x="81" y="112"/>
                  <a:pt x="77" y="111"/>
                  <a:pt x="72" y="111"/>
                </a:cubicBezTo>
                <a:cubicBezTo>
                  <a:pt x="67" y="111"/>
                  <a:pt x="54" y="112"/>
                  <a:pt x="54" y="113"/>
                </a:cubicBezTo>
                <a:cubicBezTo>
                  <a:pt x="54" y="114"/>
                  <a:pt x="67" y="115"/>
                  <a:pt x="72" y="114"/>
                </a:cubicBezTo>
                <a:close/>
                <a:moveTo>
                  <a:pt x="2189" y="217"/>
                </a:moveTo>
                <a:cubicBezTo>
                  <a:pt x="2188" y="217"/>
                  <a:pt x="2188" y="218"/>
                  <a:pt x="2188" y="218"/>
                </a:cubicBezTo>
                <a:cubicBezTo>
                  <a:pt x="2189" y="218"/>
                  <a:pt x="2192" y="218"/>
                  <a:pt x="2196" y="216"/>
                </a:cubicBezTo>
                <a:cubicBezTo>
                  <a:pt x="2196" y="216"/>
                  <a:pt x="2196" y="216"/>
                  <a:pt x="2199" y="216"/>
                </a:cubicBezTo>
                <a:cubicBezTo>
                  <a:pt x="2202" y="216"/>
                  <a:pt x="2202" y="216"/>
                  <a:pt x="2202" y="216"/>
                </a:cubicBezTo>
                <a:cubicBezTo>
                  <a:pt x="2206" y="217"/>
                  <a:pt x="2210" y="218"/>
                  <a:pt x="2210" y="217"/>
                </a:cubicBezTo>
                <a:cubicBezTo>
                  <a:pt x="2210" y="215"/>
                  <a:pt x="2204" y="213"/>
                  <a:pt x="2197" y="211"/>
                </a:cubicBezTo>
                <a:cubicBezTo>
                  <a:pt x="2197" y="211"/>
                  <a:pt x="2197" y="211"/>
                  <a:pt x="2192" y="210"/>
                </a:cubicBezTo>
                <a:cubicBezTo>
                  <a:pt x="2190" y="210"/>
                  <a:pt x="2190" y="210"/>
                  <a:pt x="2190" y="210"/>
                </a:cubicBezTo>
                <a:cubicBezTo>
                  <a:pt x="2189" y="211"/>
                  <a:pt x="2188" y="212"/>
                  <a:pt x="2188" y="212"/>
                </a:cubicBezTo>
                <a:cubicBezTo>
                  <a:pt x="2189" y="213"/>
                  <a:pt x="2189" y="216"/>
                  <a:pt x="2189" y="217"/>
                </a:cubicBezTo>
                <a:close/>
                <a:moveTo>
                  <a:pt x="1278" y="204"/>
                </a:moveTo>
                <a:cubicBezTo>
                  <a:pt x="1282" y="204"/>
                  <a:pt x="1285" y="203"/>
                  <a:pt x="1285" y="202"/>
                </a:cubicBezTo>
                <a:cubicBezTo>
                  <a:pt x="1285" y="202"/>
                  <a:pt x="1281" y="201"/>
                  <a:pt x="1276" y="202"/>
                </a:cubicBezTo>
                <a:cubicBezTo>
                  <a:pt x="1272" y="202"/>
                  <a:pt x="1260" y="203"/>
                  <a:pt x="1260" y="203"/>
                </a:cubicBezTo>
                <a:cubicBezTo>
                  <a:pt x="1260" y="203"/>
                  <a:pt x="1261" y="204"/>
                  <a:pt x="1262" y="205"/>
                </a:cubicBezTo>
                <a:cubicBezTo>
                  <a:pt x="1263" y="206"/>
                  <a:pt x="1275" y="205"/>
                  <a:pt x="1278" y="204"/>
                </a:cubicBezTo>
                <a:close/>
                <a:moveTo>
                  <a:pt x="1074" y="218"/>
                </a:moveTo>
                <a:cubicBezTo>
                  <a:pt x="1068" y="218"/>
                  <a:pt x="1064" y="218"/>
                  <a:pt x="1064" y="219"/>
                </a:cubicBezTo>
                <a:cubicBezTo>
                  <a:pt x="1064" y="219"/>
                  <a:pt x="1068" y="220"/>
                  <a:pt x="1074" y="220"/>
                </a:cubicBezTo>
                <a:cubicBezTo>
                  <a:pt x="1079" y="220"/>
                  <a:pt x="1094" y="219"/>
                  <a:pt x="1094" y="219"/>
                </a:cubicBezTo>
                <a:cubicBezTo>
                  <a:pt x="1094" y="219"/>
                  <a:pt x="1079" y="218"/>
                  <a:pt x="1074" y="218"/>
                </a:cubicBezTo>
                <a:close/>
                <a:moveTo>
                  <a:pt x="2180" y="201"/>
                </a:moveTo>
                <a:cubicBezTo>
                  <a:pt x="2170" y="200"/>
                  <a:pt x="2160" y="199"/>
                  <a:pt x="2150" y="202"/>
                </a:cubicBezTo>
                <a:cubicBezTo>
                  <a:pt x="2160" y="202"/>
                  <a:pt x="2170" y="202"/>
                  <a:pt x="2180" y="201"/>
                </a:cubicBezTo>
                <a:close/>
                <a:moveTo>
                  <a:pt x="319" y="222"/>
                </a:moveTo>
                <a:cubicBezTo>
                  <a:pt x="310" y="220"/>
                  <a:pt x="301" y="219"/>
                  <a:pt x="292" y="222"/>
                </a:cubicBezTo>
                <a:cubicBezTo>
                  <a:pt x="301" y="222"/>
                  <a:pt x="310" y="222"/>
                  <a:pt x="319" y="222"/>
                </a:cubicBezTo>
                <a:close/>
                <a:moveTo>
                  <a:pt x="1135" y="216"/>
                </a:moveTo>
                <a:cubicBezTo>
                  <a:pt x="1133" y="217"/>
                  <a:pt x="1135" y="218"/>
                  <a:pt x="1139" y="218"/>
                </a:cubicBezTo>
                <a:cubicBezTo>
                  <a:pt x="1142" y="218"/>
                  <a:pt x="1152" y="217"/>
                  <a:pt x="1149" y="216"/>
                </a:cubicBezTo>
                <a:cubicBezTo>
                  <a:pt x="1147" y="215"/>
                  <a:pt x="1137" y="215"/>
                  <a:pt x="1135" y="216"/>
                </a:cubicBezTo>
                <a:close/>
                <a:moveTo>
                  <a:pt x="64" y="131"/>
                </a:moveTo>
                <a:cubicBezTo>
                  <a:pt x="62" y="132"/>
                  <a:pt x="63" y="133"/>
                  <a:pt x="66" y="134"/>
                </a:cubicBezTo>
                <a:cubicBezTo>
                  <a:pt x="69" y="134"/>
                  <a:pt x="75" y="131"/>
                  <a:pt x="74" y="131"/>
                </a:cubicBezTo>
                <a:cubicBezTo>
                  <a:pt x="73" y="130"/>
                  <a:pt x="66" y="130"/>
                  <a:pt x="64" y="131"/>
                </a:cubicBezTo>
                <a:close/>
                <a:moveTo>
                  <a:pt x="2138" y="30"/>
                </a:moveTo>
                <a:cubicBezTo>
                  <a:pt x="2135" y="30"/>
                  <a:pt x="2132" y="30"/>
                  <a:pt x="2132" y="31"/>
                </a:cubicBezTo>
                <a:cubicBezTo>
                  <a:pt x="2132" y="31"/>
                  <a:pt x="2135" y="33"/>
                  <a:pt x="2139" y="33"/>
                </a:cubicBezTo>
                <a:cubicBezTo>
                  <a:pt x="2142" y="33"/>
                  <a:pt x="2142" y="29"/>
                  <a:pt x="2138" y="30"/>
                </a:cubicBezTo>
                <a:close/>
                <a:moveTo>
                  <a:pt x="1317" y="213"/>
                </a:moveTo>
                <a:cubicBezTo>
                  <a:pt x="1318" y="214"/>
                  <a:pt x="1319" y="214"/>
                  <a:pt x="1321" y="213"/>
                </a:cubicBezTo>
                <a:cubicBezTo>
                  <a:pt x="1323" y="212"/>
                  <a:pt x="1326" y="210"/>
                  <a:pt x="1326" y="210"/>
                </a:cubicBezTo>
                <a:cubicBezTo>
                  <a:pt x="1326" y="210"/>
                  <a:pt x="1324" y="209"/>
                  <a:pt x="1322" y="209"/>
                </a:cubicBezTo>
                <a:cubicBezTo>
                  <a:pt x="1320" y="209"/>
                  <a:pt x="1317" y="212"/>
                  <a:pt x="1317" y="213"/>
                </a:cubicBezTo>
                <a:close/>
                <a:moveTo>
                  <a:pt x="2169" y="31"/>
                </a:moveTo>
                <a:cubicBezTo>
                  <a:pt x="2164" y="29"/>
                  <a:pt x="2159" y="28"/>
                  <a:pt x="2155" y="31"/>
                </a:cubicBezTo>
                <a:cubicBezTo>
                  <a:pt x="2159" y="31"/>
                  <a:pt x="2164" y="31"/>
                  <a:pt x="2169" y="31"/>
                </a:cubicBezTo>
                <a:close/>
                <a:moveTo>
                  <a:pt x="2226" y="18"/>
                </a:moveTo>
                <a:cubicBezTo>
                  <a:pt x="2221" y="16"/>
                  <a:pt x="2216" y="15"/>
                  <a:pt x="2211" y="18"/>
                </a:cubicBezTo>
                <a:cubicBezTo>
                  <a:pt x="2216" y="18"/>
                  <a:pt x="2221" y="18"/>
                  <a:pt x="2226" y="18"/>
                </a:cubicBezTo>
                <a:close/>
                <a:moveTo>
                  <a:pt x="1428" y="201"/>
                </a:moveTo>
                <a:cubicBezTo>
                  <a:pt x="1423" y="200"/>
                  <a:pt x="1417" y="196"/>
                  <a:pt x="1412" y="201"/>
                </a:cubicBezTo>
                <a:cubicBezTo>
                  <a:pt x="1418" y="201"/>
                  <a:pt x="1423" y="201"/>
                  <a:pt x="1428" y="201"/>
                </a:cubicBezTo>
                <a:close/>
                <a:moveTo>
                  <a:pt x="162" y="215"/>
                </a:moveTo>
                <a:cubicBezTo>
                  <a:pt x="167" y="216"/>
                  <a:pt x="172" y="218"/>
                  <a:pt x="176" y="214"/>
                </a:cubicBezTo>
                <a:cubicBezTo>
                  <a:pt x="171" y="214"/>
                  <a:pt x="166" y="214"/>
                  <a:pt x="162" y="215"/>
                </a:cubicBezTo>
                <a:close/>
                <a:moveTo>
                  <a:pt x="525" y="229"/>
                </a:moveTo>
                <a:cubicBezTo>
                  <a:pt x="527" y="229"/>
                  <a:pt x="529" y="228"/>
                  <a:pt x="529" y="228"/>
                </a:cubicBezTo>
                <a:cubicBezTo>
                  <a:pt x="529" y="227"/>
                  <a:pt x="527" y="226"/>
                  <a:pt x="525" y="226"/>
                </a:cubicBezTo>
                <a:cubicBezTo>
                  <a:pt x="523" y="227"/>
                  <a:pt x="517" y="227"/>
                  <a:pt x="517" y="228"/>
                </a:cubicBezTo>
                <a:cubicBezTo>
                  <a:pt x="517" y="228"/>
                  <a:pt x="523" y="229"/>
                  <a:pt x="525" y="229"/>
                </a:cubicBezTo>
                <a:close/>
                <a:moveTo>
                  <a:pt x="1239" y="203"/>
                </a:moveTo>
                <a:cubicBezTo>
                  <a:pt x="1237" y="203"/>
                  <a:pt x="1235" y="203"/>
                  <a:pt x="1235" y="204"/>
                </a:cubicBezTo>
                <a:cubicBezTo>
                  <a:pt x="1235" y="204"/>
                  <a:pt x="1237" y="205"/>
                  <a:pt x="1239" y="205"/>
                </a:cubicBezTo>
                <a:cubicBezTo>
                  <a:pt x="1241" y="205"/>
                  <a:pt x="1247" y="204"/>
                  <a:pt x="1246" y="204"/>
                </a:cubicBezTo>
                <a:cubicBezTo>
                  <a:pt x="1246" y="203"/>
                  <a:pt x="1241" y="203"/>
                  <a:pt x="1239" y="203"/>
                </a:cubicBezTo>
                <a:close/>
                <a:moveTo>
                  <a:pt x="1436" y="213"/>
                </a:moveTo>
                <a:cubicBezTo>
                  <a:pt x="1434" y="213"/>
                  <a:pt x="1432" y="213"/>
                  <a:pt x="1432" y="214"/>
                </a:cubicBezTo>
                <a:cubicBezTo>
                  <a:pt x="1432" y="214"/>
                  <a:pt x="1434" y="215"/>
                  <a:pt x="1436" y="215"/>
                </a:cubicBezTo>
                <a:cubicBezTo>
                  <a:pt x="1438" y="215"/>
                  <a:pt x="1444" y="214"/>
                  <a:pt x="1444" y="214"/>
                </a:cubicBezTo>
                <a:cubicBezTo>
                  <a:pt x="1444" y="213"/>
                  <a:pt x="1438" y="213"/>
                  <a:pt x="1436" y="213"/>
                </a:cubicBezTo>
                <a:close/>
                <a:moveTo>
                  <a:pt x="46" y="130"/>
                </a:moveTo>
                <a:cubicBezTo>
                  <a:pt x="49" y="130"/>
                  <a:pt x="51" y="130"/>
                  <a:pt x="51" y="130"/>
                </a:cubicBezTo>
                <a:cubicBezTo>
                  <a:pt x="51" y="130"/>
                  <a:pt x="49" y="129"/>
                  <a:pt x="46" y="129"/>
                </a:cubicBezTo>
                <a:cubicBezTo>
                  <a:pt x="44" y="129"/>
                  <a:pt x="38" y="129"/>
                  <a:pt x="38" y="130"/>
                </a:cubicBezTo>
                <a:cubicBezTo>
                  <a:pt x="38" y="130"/>
                  <a:pt x="44" y="131"/>
                  <a:pt x="46" y="130"/>
                </a:cubicBezTo>
                <a:close/>
                <a:moveTo>
                  <a:pt x="73" y="88"/>
                </a:moveTo>
                <a:cubicBezTo>
                  <a:pt x="71" y="88"/>
                  <a:pt x="69" y="89"/>
                  <a:pt x="69" y="89"/>
                </a:cubicBezTo>
                <a:cubicBezTo>
                  <a:pt x="69" y="90"/>
                  <a:pt x="71" y="91"/>
                  <a:pt x="73" y="91"/>
                </a:cubicBezTo>
                <a:cubicBezTo>
                  <a:pt x="75" y="90"/>
                  <a:pt x="81" y="90"/>
                  <a:pt x="81" y="89"/>
                </a:cubicBezTo>
                <a:cubicBezTo>
                  <a:pt x="81" y="89"/>
                  <a:pt x="75" y="88"/>
                  <a:pt x="73" y="88"/>
                </a:cubicBezTo>
                <a:close/>
                <a:moveTo>
                  <a:pt x="2233" y="169"/>
                </a:moveTo>
                <a:cubicBezTo>
                  <a:pt x="2234" y="164"/>
                  <a:pt x="2234" y="164"/>
                  <a:pt x="2226" y="165"/>
                </a:cubicBezTo>
                <a:cubicBezTo>
                  <a:pt x="2229" y="167"/>
                  <a:pt x="2231" y="168"/>
                  <a:pt x="2233" y="169"/>
                </a:cubicBezTo>
                <a:close/>
                <a:moveTo>
                  <a:pt x="1161" y="207"/>
                </a:moveTo>
                <a:cubicBezTo>
                  <a:pt x="1160" y="208"/>
                  <a:pt x="1158" y="208"/>
                  <a:pt x="1158" y="208"/>
                </a:cubicBezTo>
                <a:cubicBezTo>
                  <a:pt x="1158" y="208"/>
                  <a:pt x="1160" y="209"/>
                  <a:pt x="1161" y="209"/>
                </a:cubicBezTo>
                <a:cubicBezTo>
                  <a:pt x="1163" y="209"/>
                  <a:pt x="1168" y="209"/>
                  <a:pt x="1168" y="208"/>
                </a:cubicBezTo>
                <a:cubicBezTo>
                  <a:pt x="1168" y="208"/>
                  <a:pt x="1163" y="207"/>
                  <a:pt x="1161" y="207"/>
                </a:cubicBezTo>
                <a:close/>
                <a:moveTo>
                  <a:pt x="425" y="228"/>
                </a:moveTo>
                <a:cubicBezTo>
                  <a:pt x="426" y="228"/>
                  <a:pt x="427" y="227"/>
                  <a:pt x="427" y="227"/>
                </a:cubicBezTo>
                <a:cubicBezTo>
                  <a:pt x="427" y="227"/>
                  <a:pt x="426" y="225"/>
                  <a:pt x="425" y="226"/>
                </a:cubicBezTo>
                <a:cubicBezTo>
                  <a:pt x="423" y="226"/>
                  <a:pt x="419" y="227"/>
                  <a:pt x="419" y="227"/>
                </a:cubicBezTo>
                <a:cubicBezTo>
                  <a:pt x="419" y="227"/>
                  <a:pt x="423" y="228"/>
                  <a:pt x="425" y="228"/>
                </a:cubicBezTo>
                <a:close/>
                <a:moveTo>
                  <a:pt x="44" y="117"/>
                </a:moveTo>
                <a:cubicBezTo>
                  <a:pt x="43" y="118"/>
                  <a:pt x="41" y="118"/>
                  <a:pt x="41" y="118"/>
                </a:cubicBezTo>
                <a:cubicBezTo>
                  <a:pt x="41" y="119"/>
                  <a:pt x="43" y="120"/>
                  <a:pt x="44" y="120"/>
                </a:cubicBezTo>
                <a:cubicBezTo>
                  <a:pt x="46" y="119"/>
                  <a:pt x="50" y="119"/>
                  <a:pt x="50" y="118"/>
                </a:cubicBezTo>
                <a:cubicBezTo>
                  <a:pt x="50" y="118"/>
                  <a:pt x="46" y="117"/>
                  <a:pt x="44" y="117"/>
                </a:cubicBezTo>
                <a:close/>
                <a:moveTo>
                  <a:pt x="2347" y="110"/>
                </a:moveTo>
                <a:cubicBezTo>
                  <a:pt x="2348" y="109"/>
                  <a:pt x="2349" y="109"/>
                  <a:pt x="2349" y="109"/>
                </a:cubicBezTo>
                <a:cubicBezTo>
                  <a:pt x="2349" y="108"/>
                  <a:pt x="2348" y="107"/>
                  <a:pt x="2346" y="107"/>
                </a:cubicBezTo>
                <a:cubicBezTo>
                  <a:pt x="2345" y="108"/>
                  <a:pt x="2341" y="108"/>
                  <a:pt x="2341" y="109"/>
                </a:cubicBezTo>
                <a:cubicBezTo>
                  <a:pt x="2341" y="109"/>
                  <a:pt x="2345" y="110"/>
                  <a:pt x="2347" y="110"/>
                </a:cubicBezTo>
                <a:close/>
                <a:moveTo>
                  <a:pt x="61" y="165"/>
                </a:moveTo>
                <a:cubicBezTo>
                  <a:pt x="63" y="165"/>
                  <a:pt x="64" y="164"/>
                  <a:pt x="64" y="164"/>
                </a:cubicBezTo>
                <a:cubicBezTo>
                  <a:pt x="64" y="163"/>
                  <a:pt x="62" y="162"/>
                  <a:pt x="61" y="162"/>
                </a:cubicBezTo>
                <a:cubicBezTo>
                  <a:pt x="59" y="163"/>
                  <a:pt x="55" y="163"/>
                  <a:pt x="55" y="164"/>
                </a:cubicBezTo>
                <a:cubicBezTo>
                  <a:pt x="55" y="164"/>
                  <a:pt x="59" y="165"/>
                  <a:pt x="61" y="165"/>
                </a:cubicBezTo>
                <a:close/>
                <a:moveTo>
                  <a:pt x="2387" y="29"/>
                </a:moveTo>
                <a:cubicBezTo>
                  <a:pt x="2388" y="29"/>
                  <a:pt x="2388" y="28"/>
                  <a:pt x="2388" y="28"/>
                </a:cubicBezTo>
                <a:cubicBezTo>
                  <a:pt x="2388" y="28"/>
                  <a:pt x="2387" y="27"/>
                  <a:pt x="2386" y="27"/>
                </a:cubicBezTo>
                <a:cubicBezTo>
                  <a:pt x="2385" y="27"/>
                  <a:pt x="2383" y="28"/>
                  <a:pt x="2383" y="28"/>
                </a:cubicBezTo>
                <a:cubicBezTo>
                  <a:pt x="2383" y="28"/>
                  <a:pt x="2386" y="29"/>
                  <a:pt x="2387" y="29"/>
                </a:cubicBezTo>
                <a:close/>
                <a:moveTo>
                  <a:pt x="2375" y="25"/>
                </a:moveTo>
                <a:cubicBezTo>
                  <a:pt x="2374" y="25"/>
                  <a:pt x="2373" y="25"/>
                  <a:pt x="2373" y="25"/>
                </a:cubicBezTo>
                <a:cubicBezTo>
                  <a:pt x="2373" y="25"/>
                  <a:pt x="2374" y="26"/>
                  <a:pt x="2375" y="26"/>
                </a:cubicBezTo>
                <a:cubicBezTo>
                  <a:pt x="2376" y="26"/>
                  <a:pt x="2379" y="26"/>
                  <a:pt x="2379" y="26"/>
                </a:cubicBezTo>
                <a:cubicBezTo>
                  <a:pt x="2379" y="25"/>
                  <a:pt x="2376" y="25"/>
                  <a:pt x="2375" y="25"/>
                </a:cubicBezTo>
                <a:close/>
                <a:moveTo>
                  <a:pt x="2178" y="29"/>
                </a:moveTo>
                <a:cubicBezTo>
                  <a:pt x="2178" y="29"/>
                  <a:pt x="2177" y="29"/>
                  <a:pt x="2177" y="30"/>
                </a:cubicBezTo>
                <a:cubicBezTo>
                  <a:pt x="2177" y="30"/>
                  <a:pt x="2178" y="31"/>
                  <a:pt x="2179" y="31"/>
                </a:cubicBezTo>
                <a:cubicBezTo>
                  <a:pt x="2180" y="31"/>
                  <a:pt x="2182" y="30"/>
                  <a:pt x="2182" y="30"/>
                </a:cubicBezTo>
                <a:cubicBezTo>
                  <a:pt x="2182" y="29"/>
                  <a:pt x="2179" y="29"/>
                  <a:pt x="2178" y="29"/>
                </a:cubicBezTo>
                <a:close/>
                <a:moveTo>
                  <a:pt x="2363" y="22"/>
                </a:moveTo>
                <a:cubicBezTo>
                  <a:pt x="2362" y="22"/>
                  <a:pt x="2361" y="22"/>
                  <a:pt x="2361" y="23"/>
                </a:cubicBezTo>
                <a:cubicBezTo>
                  <a:pt x="2361" y="23"/>
                  <a:pt x="2362" y="24"/>
                  <a:pt x="2363" y="24"/>
                </a:cubicBezTo>
                <a:cubicBezTo>
                  <a:pt x="2364" y="24"/>
                  <a:pt x="2366" y="23"/>
                  <a:pt x="2366" y="23"/>
                </a:cubicBezTo>
                <a:cubicBezTo>
                  <a:pt x="2366" y="22"/>
                  <a:pt x="2363" y="22"/>
                  <a:pt x="2363" y="22"/>
                </a:cubicBezTo>
                <a:close/>
                <a:moveTo>
                  <a:pt x="2080" y="28"/>
                </a:moveTo>
                <a:cubicBezTo>
                  <a:pt x="2079" y="28"/>
                  <a:pt x="2078" y="28"/>
                  <a:pt x="2078" y="29"/>
                </a:cubicBezTo>
                <a:cubicBezTo>
                  <a:pt x="2078" y="29"/>
                  <a:pt x="2079" y="30"/>
                  <a:pt x="2080" y="30"/>
                </a:cubicBezTo>
                <a:cubicBezTo>
                  <a:pt x="2081" y="30"/>
                  <a:pt x="2084" y="29"/>
                  <a:pt x="2084" y="29"/>
                </a:cubicBezTo>
                <a:cubicBezTo>
                  <a:pt x="2084" y="29"/>
                  <a:pt x="2081" y="28"/>
                  <a:pt x="2080" y="28"/>
                </a:cubicBezTo>
                <a:close/>
                <a:moveTo>
                  <a:pt x="2317" y="19"/>
                </a:moveTo>
                <a:cubicBezTo>
                  <a:pt x="2318" y="19"/>
                  <a:pt x="2318" y="19"/>
                  <a:pt x="2318" y="18"/>
                </a:cubicBezTo>
                <a:cubicBezTo>
                  <a:pt x="2318" y="18"/>
                  <a:pt x="2317" y="17"/>
                  <a:pt x="2316" y="17"/>
                </a:cubicBezTo>
                <a:cubicBezTo>
                  <a:pt x="2315" y="17"/>
                  <a:pt x="2313" y="18"/>
                  <a:pt x="2313" y="18"/>
                </a:cubicBezTo>
                <a:cubicBezTo>
                  <a:pt x="2313" y="18"/>
                  <a:pt x="2316" y="19"/>
                  <a:pt x="2317" y="19"/>
                </a:cubicBezTo>
                <a:close/>
                <a:moveTo>
                  <a:pt x="2211" y="176"/>
                </a:moveTo>
                <a:cubicBezTo>
                  <a:pt x="2210" y="176"/>
                  <a:pt x="2209" y="177"/>
                  <a:pt x="2209" y="177"/>
                </a:cubicBezTo>
                <a:cubicBezTo>
                  <a:pt x="2209" y="177"/>
                  <a:pt x="2210" y="178"/>
                  <a:pt x="2211" y="178"/>
                </a:cubicBezTo>
                <a:cubicBezTo>
                  <a:pt x="2212" y="178"/>
                  <a:pt x="2215" y="177"/>
                  <a:pt x="2215" y="177"/>
                </a:cubicBezTo>
                <a:cubicBezTo>
                  <a:pt x="2215" y="177"/>
                  <a:pt x="2212" y="176"/>
                  <a:pt x="2211" y="176"/>
                </a:cubicBezTo>
                <a:close/>
                <a:moveTo>
                  <a:pt x="2179" y="218"/>
                </a:moveTo>
                <a:cubicBezTo>
                  <a:pt x="2180" y="218"/>
                  <a:pt x="2181" y="218"/>
                  <a:pt x="2181" y="218"/>
                </a:cubicBezTo>
                <a:cubicBezTo>
                  <a:pt x="2181" y="217"/>
                  <a:pt x="2180" y="216"/>
                  <a:pt x="2179" y="216"/>
                </a:cubicBezTo>
                <a:cubicBezTo>
                  <a:pt x="2178" y="217"/>
                  <a:pt x="2175" y="217"/>
                  <a:pt x="2175" y="218"/>
                </a:cubicBezTo>
                <a:cubicBezTo>
                  <a:pt x="2175" y="218"/>
                  <a:pt x="2178" y="219"/>
                  <a:pt x="2179" y="218"/>
                </a:cubicBezTo>
                <a:close/>
                <a:moveTo>
                  <a:pt x="475" y="225"/>
                </a:moveTo>
                <a:cubicBezTo>
                  <a:pt x="473" y="225"/>
                  <a:pt x="473" y="225"/>
                  <a:pt x="473" y="226"/>
                </a:cubicBezTo>
                <a:cubicBezTo>
                  <a:pt x="473" y="226"/>
                  <a:pt x="474" y="227"/>
                  <a:pt x="475" y="227"/>
                </a:cubicBezTo>
                <a:cubicBezTo>
                  <a:pt x="476" y="227"/>
                  <a:pt x="479" y="226"/>
                  <a:pt x="479" y="226"/>
                </a:cubicBezTo>
                <a:cubicBezTo>
                  <a:pt x="479" y="226"/>
                  <a:pt x="476" y="225"/>
                  <a:pt x="475" y="225"/>
                </a:cubicBezTo>
                <a:close/>
                <a:moveTo>
                  <a:pt x="69" y="164"/>
                </a:moveTo>
                <a:cubicBezTo>
                  <a:pt x="69" y="164"/>
                  <a:pt x="69" y="165"/>
                  <a:pt x="69" y="165"/>
                </a:cubicBezTo>
                <a:cubicBezTo>
                  <a:pt x="69" y="165"/>
                  <a:pt x="70" y="164"/>
                  <a:pt x="70" y="164"/>
                </a:cubicBezTo>
                <a:cubicBezTo>
                  <a:pt x="70" y="163"/>
                  <a:pt x="69" y="162"/>
                  <a:pt x="69" y="162"/>
                </a:cubicBezTo>
                <a:cubicBezTo>
                  <a:pt x="69" y="162"/>
                  <a:pt x="69" y="163"/>
                  <a:pt x="69" y="164"/>
                </a:cubicBezTo>
                <a:close/>
                <a:moveTo>
                  <a:pt x="2407" y="139"/>
                </a:moveTo>
                <a:cubicBezTo>
                  <a:pt x="2407" y="139"/>
                  <a:pt x="2408" y="139"/>
                  <a:pt x="2408" y="139"/>
                </a:cubicBezTo>
                <a:cubicBezTo>
                  <a:pt x="2408" y="139"/>
                  <a:pt x="2407" y="138"/>
                  <a:pt x="2407" y="138"/>
                </a:cubicBezTo>
                <a:cubicBezTo>
                  <a:pt x="2406" y="138"/>
                  <a:pt x="2405" y="138"/>
                  <a:pt x="2405" y="138"/>
                </a:cubicBezTo>
                <a:cubicBezTo>
                  <a:pt x="2405" y="139"/>
                  <a:pt x="2406" y="139"/>
                  <a:pt x="2407" y="139"/>
                </a:cubicBezTo>
                <a:close/>
                <a:moveTo>
                  <a:pt x="2389" y="87"/>
                </a:moveTo>
                <a:cubicBezTo>
                  <a:pt x="2388" y="87"/>
                  <a:pt x="2387" y="87"/>
                  <a:pt x="2387" y="88"/>
                </a:cubicBezTo>
                <a:cubicBezTo>
                  <a:pt x="2387" y="88"/>
                  <a:pt x="2388" y="88"/>
                  <a:pt x="2389" y="88"/>
                </a:cubicBezTo>
                <a:cubicBezTo>
                  <a:pt x="2389" y="88"/>
                  <a:pt x="2391" y="88"/>
                  <a:pt x="2391" y="88"/>
                </a:cubicBezTo>
                <a:cubicBezTo>
                  <a:pt x="2391" y="88"/>
                  <a:pt x="2389" y="87"/>
                  <a:pt x="2389" y="87"/>
                </a:cubicBezTo>
                <a:close/>
                <a:moveTo>
                  <a:pt x="2352" y="21"/>
                </a:moveTo>
                <a:cubicBezTo>
                  <a:pt x="2352" y="21"/>
                  <a:pt x="2352" y="22"/>
                  <a:pt x="2352" y="22"/>
                </a:cubicBezTo>
                <a:cubicBezTo>
                  <a:pt x="2352" y="22"/>
                  <a:pt x="2353" y="21"/>
                  <a:pt x="2353" y="21"/>
                </a:cubicBezTo>
                <a:cubicBezTo>
                  <a:pt x="2353" y="20"/>
                  <a:pt x="2353" y="19"/>
                  <a:pt x="2352" y="19"/>
                </a:cubicBezTo>
                <a:cubicBezTo>
                  <a:pt x="2352" y="19"/>
                  <a:pt x="2352" y="20"/>
                  <a:pt x="2352" y="21"/>
                </a:cubicBezTo>
                <a:close/>
                <a:moveTo>
                  <a:pt x="2134" y="23"/>
                </a:moveTo>
                <a:cubicBezTo>
                  <a:pt x="2134" y="23"/>
                  <a:pt x="2135" y="22"/>
                  <a:pt x="2135" y="22"/>
                </a:cubicBezTo>
                <a:cubicBezTo>
                  <a:pt x="2135" y="22"/>
                  <a:pt x="2134" y="22"/>
                  <a:pt x="2134" y="22"/>
                </a:cubicBezTo>
                <a:cubicBezTo>
                  <a:pt x="2133" y="22"/>
                  <a:pt x="2132" y="22"/>
                  <a:pt x="2132" y="22"/>
                </a:cubicBezTo>
                <a:cubicBezTo>
                  <a:pt x="2132" y="22"/>
                  <a:pt x="2133" y="23"/>
                  <a:pt x="2134" y="23"/>
                </a:cubicBezTo>
                <a:close/>
                <a:moveTo>
                  <a:pt x="1967" y="245"/>
                </a:moveTo>
                <a:cubicBezTo>
                  <a:pt x="1967" y="246"/>
                  <a:pt x="1967" y="246"/>
                  <a:pt x="1967" y="246"/>
                </a:cubicBezTo>
                <a:cubicBezTo>
                  <a:pt x="1968" y="246"/>
                  <a:pt x="1968" y="246"/>
                  <a:pt x="1968" y="245"/>
                </a:cubicBezTo>
                <a:cubicBezTo>
                  <a:pt x="1968" y="245"/>
                  <a:pt x="1968" y="243"/>
                  <a:pt x="1968" y="243"/>
                </a:cubicBezTo>
                <a:cubicBezTo>
                  <a:pt x="1968" y="243"/>
                  <a:pt x="1967" y="245"/>
                  <a:pt x="1967" y="245"/>
                </a:cubicBezTo>
                <a:close/>
                <a:moveTo>
                  <a:pt x="1451" y="199"/>
                </a:moveTo>
                <a:cubicBezTo>
                  <a:pt x="1451" y="199"/>
                  <a:pt x="1450" y="199"/>
                  <a:pt x="1450" y="199"/>
                </a:cubicBezTo>
                <a:cubicBezTo>
                  <a:pt x="1450" y="199"/>
                  <a:pt x="1451" y="200"/>
                  <a:pt x="1451" y="200"/>
                </a:cubicBezTo>
                <a:cubicBezTo>
                  <a:pt x="1452" y="200"/>
                  <a:pt x="1453" y="199"/>
                  <a:pt x="1453" y="199"/>
                </a:cubicBezTo>
                <a:cubicBezTo>
                  <a:pt x="1453" y="199"/>
                  <a:pt x="1452" y="199"/>
                  <a:pt x="1451" y="199"/>
                </a:cubicBezTo>
                <a:close/>
                <a:moveTo>
                  <a:pt x="1404" y="200"/>
                </a:moveTo>
                <a:cubicBezTo>
                  <a:pt x="1403" y="200"/>
                  <a:pt x="1403" y="200"/>
                  <a:pt x="1403" y="200"/>
                </a:cubicBezTo>
                <a:cubicBezTo>
                  <a:pt x="1403" y="200"/>
                  <a:pt x="1403" y="201"/>
                  <a:pt x="1404" y="201"/>
                </a:cubicBezTo>
                <a:cubicBezTo>
                  <a:pt x="1404" y="201"/>
                  <a:pt x="1406" y="200"/>
                  <a:pt x="1406" y="200"/>
                </a:cubicBezTo>
                <a:cubicBezTo>
                  <a:pt x="1406" y="200"/>
                  <a:pt x="1404" y="200"/>
                  <a:pt x="1404" y="200"/>
                </a:cubicBezTo>
                <a:close/>
                <a:moveTo>
                  <a:pt x="1388" y="201"/>
                </a:moveTo>
                <a:cubicBezTo>
                  <a:pt x="1388" y="201"/>
                  <a:pt x="1388" y="202"/>
                  <a:pt x="1388" y="202"/>
                </a:cubicBezTo>
                <a:cubicBezTo>
                  <a:pt x="1388" y="202"/>
                  <a:pt x="1389" y="201"/>
                  <a:pt x="1389" y="201"/>
                </a:cubicBezTo>
                <a:cubicBezTo>
                  <a:pt x="1389" y="200"/>
                  <a:pt x="1389" y="199"/>
                  <a:pt x="1388" y="199"/>
                </a:cubicBezTo>
                <a:cubicBezTo>
                  <a:pt x="1388" y="199"/>
                  <a:pt x="1388" y="200"/>
                  <a:pt x="1388" y="201"/>
                </a:cubicBezTo>
                <a:close/>
                <a:moveTo>
                  <a:pt x="1200" y="199"/>
                </a:moveTo>
                <a:cubicBezTo>
                  <a:pt x="1200" y="200"/>
                  <a:pt x="1200" y="200"/>
                  <a:pt x="1201" y="200"/>
                </a:cubicBezTo>
                <a:cubicBezTo>
                  <a:pt x="1201" y="200"/>
                  <a:pt x="1201" y="200"/>
                  <a:pt x="1201" y="199"/>
                </a:cubicBezTo>
                <a:cubicBezTo>
                  <a:pt x="1201" y="199"/>
                  <a:pt x="1201" y="197"/>
                  <a:pt x="1201" y="197"/>
                </a:cubicBezTo>
                <a:cubicBezTo>
                  <a:pt x="1201" y="197"/>
                  <a:pt x="1200" y="199"/>
                  <a:pt x="1200" y="199"/>
                </a:cubicBezTo>
                <a:close/>
              </a:path>
            </a:pathLst>
          </a:custGeom>
          <a:gradFill flip="none" rotWithShape="1">
            <a:gsLst>
              <a:gs pos="0">
                <a:schemeClr val="accent5"/>
              </a:gs>
              <a:gs pos="28000">
                <a:schemeClr val="accent4"/>
              </a:gs>
              <a:gs pos="69000">
                <a:schemeClr val="accent3"/>
              </a:gs>
              <a:gs pos="100000">
                <a:schemeClr val="accent2"/>
              </a:gs>
            </a:gsLst>
            <a:lin ang="10800000" scaled="1"/>
            <a:tileRect/>
          </a:gra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B2B2B"/>
              </a:solidFill>
              <a:effectLst/>
              <a:uLnTx/>
              <a:uFillTx/>
              <a:latin typeface="Calibri"/>
              <a:ea typeface="+mn-ea"/>
              <a:cs typeface="+mn-cs"/>
            </a:endParaRPr>
          </a:p>
        </p:txBody>
      </p:sp>
      <p:sp>
        <p:nvSpPr>
          <p:cNvPr id="300" name="Title 3"/>
          <p:cNvSpPr txBox="1"/>
          <p:nvPr/>
        </p:nvSpPr>
        <p:spPr>
          <a:xfrm>
            <a:off x="-1399320" y="541082"/>
            <a:ext cx="10080625" cy="59796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ID" altLang="en-US" sz="5400" b="1" i="0"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Calibri Light"/>
                <a:ea typeface="+mj-ea"/>
                <a:cs typeface="+mj-cs"/>
              </a:rPr>
              <a:t>PENCAPAIAN PROPER</a:t>
            </a:r>
          </a:p>
        </p:txBody>
      </p:sp>
      <p:sp>
        <p:nvSpPr>
          <p:cNvPr id="302" name="Oval 301"/>
          <p:cNvSpPr/>
          <p:nvPr/>
        </p:nvSpPr>
        <p:spPr>
          <a:xfrm>
            <a:off x="6462684" y="1384436"/>
            <a:ext cx="99753" cy="99753"/>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B2B2B"/>
              </a:solidFill>
              <a:effectLst/>
              <a:uLnTx/>
              <a:uFillTx/>
              <a:latin typeface="Calibri"/>
              <a:ea typeface="+mn-ea"/>
              <a:cs typeface="+mn-cs"/>
            </a:endParaRPr>
          </a:p>
        </p:txBody>
      </p:sp>
      <p:sp>
        <p:nvSpPr>
          <p:cNvPr id="24" name="Rectangle 3"/>
          <p:cNvSpPr>
            <a:spLocks noChangeArrowheads="1"/>
          </p:cNvSpPr>
          <p:nvPr/>
        </p:nvSpPr>
        <p:spPr bwMode="auto">
          <a:xfrm>
            <a:off x="652957" y="4699586"/>
            <a:ext cx="10585176" cy="1661993"/>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ID" altLang="id-ID" b="0" i="0" u="none" strike="noStrike" kern="1200" cap="none" spc="0" normalizeH="0" baseline="0" noProof="0" dirty="0">
                <a:ln>
                  <a:noFill/>
                </a:ln>
                <a:solidFill>
                  <a:srgbClr val="212121"/>
                </a:solidFill>
                <a:effectLst/>
                <a:uLnTx/>
                <a:uFillTx/>
                <a:latin typeface="inherit"/>
                <a:ea typeface="+mn-ea"/>
                <a:cs typeface="+mn-cs"/>
              </a:rPr>
              <a:t>Jika dijumlah secara total, maka pada 2020 ini berhasil dilakukan penghematan sebesar Rp. 107 Trilyun dari upaya pemanfaatan sumber daya air, energi, sampah dan limbah B3 serta penurunan beban pencemaran air dan beban emisi</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ID" altLang="id-ID" b="0" i="0" u="none" strike="noStrike" kern="1200" cap="none" spc="0" normalizeH="0" baseline="0" noProof="0" dirty="0">
              <a:ln>
                <a:noFill/>
              </a:ln>
              <a:solidFill>
                <a:srgbClr val="212121"/>
              </a:solidFill>
              <a:effectLst/>
              <a:uLnTx/>
              <a:uFillTx/>
              <a:latin typeface="inherit"/>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ID" altLang="id-ID" b="0" i="0" u="none" strike="noStrike" kern="1200" cap="none" spc="0" normalizeH="0" baseline="0" noProof="0" dirty="0">
                <a:ln>
                  <a:noFill/>
                </a:ln>
                <a:solidFill>
                  <a:srgbClr val="212121"/>
                </a:solidFill>
                <a:effectLst/>
                <a:uLnTx/>
                <a:uFillTx/>
                <a:latin typeface="inherit"/>
                <a:ea typeface="+mn-ea"/>
                <a:cs typeface="+mn-cs"/>
              </a:rPr>
              <a:t>Selain itu, juga berhasil didorong upaya pemberdayaan masyarakat oleh perusahaan berupa dana bergulir sebesar Rp. 6,2 Trilyun</a:t>
            </a:r>
            <a:endParaRPr kumimoji="0" lang="id-ID" altLang="id-ID" b="0" i="0" u="none" strike="noStrike" kern="1200" cap="none" spc="0" normalizeH="0" baseline="0" noProof="0" dirty="0">
              <a:ln>
                <a:noFill/>
              </a:ln>
              <a:solidFill>
                <a:srgbClr val="212121"/>
              </a:solidFill>
              <a:effectLst/>
              <a:uLnTx/>
              <a:uFillTx/>
              <a:latin typeface="inherit"/>
              <a:ea typeface="+mn-ea"/>
              <a:cs typeface="+mn-cs"/>
            </a:endParaRPr>
          </a:p>
        </p:txBody>
      </p:sp>
      <p:graphicFrame>
        <p:nvGraphicFramePr>
          <p:cNvPr id="5" name="Table 4"/>
          <p:cNvGraphicFramePr>
            <a:graphicFrameLocks noGrp="1"/>
          </p:cNvGraphicFramePr>
          <p:nvPr>
            <p:custDataLst>
              <p:tags r:id="rId1"/>
            </p:custDataLst>
          </p:nvPr>
        </p:nvGraphicFramePr>
        <p:xfrm>
          <a:off x="513080" y="1437640"/>
          <a:ext cx="7105015" cy="3088386"/>
        </p:xfrm>
        <a:graphic>
          <a:graphicData uri="http://schemas.openxmlformats.org/drawingml/2006/table">
            <a:tbl>
              <a:tblPr firstRow="1" bandRow="1">
                <a:tableStyleId>{5C22544A-7EE6-4342-B048-85BDC9FD1C3A}</a:tableStyleId>
              </a:tblPr>
              <a:tblGrid>
                <a:gridCol w="1997710">
                  <a:extLst>
                    <a:ext uri="{9D8B030D-6E8A-4147-A177-3AD203B41FA5}">
                      <a16:colId xmlns="" xmlns:a16="http://schemas.microsoft.com/office/drawing/2014/main" val="20000"/>
                    </a:ext>
                  </a:extLst>
                </a:gridCol>
                <a:gridCol w="1293495">
                  <a:extLst>
                    <a:ext uri="{9D8B030D-6E8A-4147-A177-3AD203B41FA5}">
                      <a16:colId xmlns="" xmlns:a16="http://schemas.microsoft.com/office/drawing/2014/main" val="20001"/>
                    </a:ext>
                  </a:extLst>
                </a:gridCol>
                <a:gridCol w="1270635">
                  <a:extLst>
                    <a:ext uri="{9D8B030D-6E8A-4147-A177-3AD203B41FA5}">
                      <a16:colId xmlns="" xmlns:a16="http://schemas.microsoft.com/office/drawing/2014/main" val="20002"/>
                    </a:ext>
                  </a:extLst>
                </a:gridCol>
                <a:gridCol w="1272540">
                  <a:extLst>
                    <a:ext uri="{9D8B030D-6E8A-4147-A177-3AD203B41FA5}">
                      <a16:colId xmlns="" xmlns:a16="http://schemas.microsoft.com/office/drawing/2014/main" val="20003"/>
                    </a:ext>
                  </a:extLst>
                </a:gridCol>
                <a:gridCol w="1270635">
                  <a:extLst>
                    <a:ext uri="{9D8B030D-6E8A-4147-A177-3AD203B41FA5}">
                      <a16:colId xmlns="" xmlns:a16="http://schemas.microsoft.com/office/drawing/2014/main" val="20004"/>
                    </a:ext>
                  </a:extLst>
                </a:gridCol>
              </a:tblGrid>
              <a:tr h="227965">
                <a:tc rowSpan="2">
                  <a:txBody>
                    <a:bodyPr/>
                    <a:lstStyle/>
                    <a:p>
                      <a:pPr algn="ctr" rtl="0" fontAlgn="ctr"/>
                      <a:r>
                        <a:rPr lang="id-ID" sz="1000" u="none" strike="noStrike" dirty="0">
                          <a:effectLst/>
                        </a:rPr>
                        <a:t>Aspek</a:t>
                      </a:r>
                      <a:endParaRPr lang="id-ID" sz="1000" b="1" i="0" u="none" strike="noStrike" dirty="0">
                        <a:solidFill>
                          <a:srgbClr val="FFFFFF"/>
                        </a:solidFill>
                        <a:effectLst/>
                        <a:latin typeface="Times New Roman" panose="02020603050405020304" charset="0"/>
                      </a:endParaRPr>
                    </a:p>
                  </a:txBody>
                  <a:tcPr marL="9524" marR="9524" marT="9526" marB="0" anchor="ctr">
                    <a:solidFill>
                      <a:srgbClr val="FF0000"/>
                    </a:solidFill>
                  </a:tcPr>
                </a:tc>
                <a:tc gridSpan="4">
                  <a:txBody>
                    <a:bodyPr/>
                    <a:lstStyle/>
                    <a:p>
                      <a:pPr algn="ctr" rtl="0" fontAlgn="ctr"/>
                      <a:r>
                        <a:rPr lang="id-ID" sz="1000" u="none" strike="noStrike" dirty="0">
                          <a:effectLst/>
                        </a:rPr>
                        <a:t>Penghematan (Rupiah)</a:t>
                      </a:r>
                      <a:endParaRPr lang="id-ID" sz="1000" b="1" i="0" u="none" strike="noStrike" dirty="0">
                        <a:solidFill>
                          <a:srgbClr val="FFFFFF"/>
                        </a:solidFill>
                        <a:effectLst/>
                        <a:latin typeface="Times New Roman" panose="02020603050405020304" charset="0"/>
                      </a:endParaRPr>
                    </a:p>
                  </a:txBody>
                  <a:tcPr marL="9524" marR="9524" marT="9526" marB="0" anchor="ctr">
                    <a:solidFill>
                      <a:srgbClr val="FF0000"/>
                    </a:solidFill>
                  </a:tcPr>
                </a:tc>
                <a:tc hMerge="1">
                  <a:txBody>
                    <a:bodyPr/>
                    <a:lstStyle/>
                    <a:p>
                      <a:endParaRPr lang="en-US"/>
                    </a:p>
                  </a:txBody>
                  <a:tcPr/>
                </a:tc>
                <a:tc hMerge="1">
                  <a:txBody>
                    <a:bodyPr/>
                    <a:lstStyle/>
                    <a:p>
                      <a:endParaRPr lang="en-US"/>
                    </a:p>
                  </a:txBody>
                  <a:tcPr marL="9524" marR="9524" marT="9526" marB="0" anchor="ctr"/>
                </a:tc>
                <a:tc hMerge="1">
                  <a:txBody>
                    <a:bodyPr/>
                    <a:lstStyle/>
                    <a:p>
                      <a:endParaRPr lang="en-US"/>
                    </a:p>
                  </a:txBody>
                  <a:tcPr marL="9524" marR="9524" marT="9526" marB="0" anchor="ctr"/>
                </a:tc>
                <a:extLst>
                  <a:ext uri="{0D108BD9-81ED-4DB2-BD59-A6C34878D82A}">
                    <a16:rowId xmlns="" xmlns:a16="http://schemas.microsoft.com/office/drawing/2014/main" val="10000"/>
                  </a:ext>
                </a:extLst>
              </a:tr>
              <a:tr h="181610">
                <a:tc vMerge="1">
                  <a:txBody>
                    <a:bodyPr/>
                    <a:lstStyle/>
                    <a:p>
                      <a:endParaRPr lang="en-US"/>
                    </a:p>
                  </a:txBody>
                  <a:tcPr/>
                </a:tc>
                <a:tc>
                  <a:txBody>
                    <a:bodyPr/>
                    <a:lstStyle/>
                    <a:p>
                      <a:pPr algn="ctr" rtl="0" fontAlgn="ctr"/>
                      <a:r>
                        <a:rPr lang="id-ID" sz="1000" b="1" u="none" strike="noStrike">
                          <a:solidFill>
                            <a:schemeClr val="bg1"/>
                          </a:solidFill>
                          <a:effectLst/>
                        </a:rPr>
                        <a:t>2017</a:t>
                      </a:r>
                      <a:endParaRPr lang="id-ID" sz="1000" b="1" i="0" u="none" strike="noStrike">
                        <a:solidFill>
                          <a:schemeClr val="bg1"/>
                        </a:solidFill>
                        <a:effectLst/>
                        <a:latin typeface="Times New Roman" panose="02020603050405020304" charset="0"/>
                      </a:endParaRPr>
                    </a:p>
                  </a:txBody>
                  <a:tcPr marL="9524" marR="9524" marT="9526" marB="0" anchor="ctr">
                    <a:solidFill>
                      <a:srgbClr val="FF0000"/>
                    </a:solidFill>
                  </a:tcPr>
                </a:tc>
                <a:tc>
                  <a:txBody>
                    <a:bodyPr/>
                    <a:lstStyle/>
                    <a:p>
                      <a:pPr algn="ctr" rtl="0" fontAlgn="ctr"/>
                      <a:r>
                        <a:rPr lang="id-ID" sz="1000" b="1" u="none" strike="noStrike" dirty="0">
                          <a:solidFill>
                            <a:schemeClr val="bg1"/>
                          </a:solidFill>
                          <a:effectLst/>
                        </a:rPr>
                        <a:t>2018</a:t>
                      </a:r>
                      <a:endParaRPr lang="id-ID" sz="1000" b="1" i="0" u="none" strike="noStrike" dirty="0">
                        <a:solidFill>
                          <a:schemeClr val="bg1"/>
                        </a:solidFill>
                        <a:effectLst/>
                        <a:latin typeface="Times New Roman" panose="02020603050405020304" charset="0"/>
                      </a:endParaRPr>
                    </a:p>
                  </a:txBody>
                  <a:tcPr marL="9524" marR="9524" marT="9526" marB="0" anchor="ctr">
                    <a:solidFill>
                      <a:srgbClr val="FF0000"/>
                    </a:solidFill>
                  </a:tcPr>
                </a:tc>
                <a:tc>
                  <a:txBody>
                    <a:bodyPr/>
                    <a:lstStyle/>
                    <a:p>
                      <a:pPr algn="ctr" rtl="0" fontAlgn="ctr"/>
                      <a:r>
                        <a:rPr lang="id-ID" sz="1000" b="1" u="none" strike="noStrike" dirty="0">
                          <a:solidFill>
                            <a:schemeClr val="bg1"/>
                          </a:solidFill>
                          <a:effectLst/>
                        </a:rPr>
                        <a:t>2019</a:t>
                      </a:r>
                      <a:endParaRPr lang="id-ID" sz="1000" b="1" i="0" u="none" strike="noStrike" dirty="0">
                        <a:solidFill>
                          <a:schemeClr val="bg1"/>
                        </a:solidFill>
                        <a:effectLst/>
                        <a:latin typeface="Times New Roman" panose="02020603050405020304" charset="0"/>
                      </a:endParaRPr>
                    </a:p>
                  </a:txBody>
                  <a:tcPr marL="9524" marR="9524" marT="9526" marB="0" anchor="ctr">
                    <a:solidFill>
                      <a:srgbClr val="FF0000"/>
                    </a:solidFill>
                  </a:tcPr>
                </a:tc>
                <a:tc>
                  <a:txBody>
                    <a:bodyPr/>
                    <a:lstStyle/>
                    <a:p>
                      <a:pPr algn="ctr" rtl="0" fontAlgn="ctr">
                        <a:buNone/>
                      </a:pPr>
                      <a:r>
                        <a:rPr lang="en-US" altLang="id-ID" sz="1000" b="1" i="0" u="none" strike="noStrike" dirty="0">
                          <a:solidFill>
                            <a:schemeClr val="bg1"/>
                          </a:solidFill>
                          <a:effectLst/>
                          <a:latin typeface="Times New Roman" panose="02020603050405020304" charset="0"/>
                        </a:rPr>
                        <a:t>2020</a:t>
                      </a:r>
                    </a:p>
                  </a:txBody>
                  <a:tcPr marL="9524" marR="9524" marT="9526" marB="0" anchor="ctr">
                    <a:solidFill>
                      <a:srgbClr val="FF0000"/>
                    </a:solidFill>
                  </a:tcPr>
                </a:tc>
                <a:extLst>
                  <a:ext uri="{0D108BD9-81ED-4DB2-BD59-A6C34878D82A}">
                    <a16:rowId xmlns="" xmlns:a16="http://schemas.microsoft.com/office/drawing/2014/main" val="10001"/>
                  </a:ext>
                </a:extLst>
              </a:tr>
              <a:tr h="367665">
                <a:tc>
                  <a:txBody>
                    <a:bodyPr/>
                    <a:lstStyle/>
                    <a:p>
                      <a:pPr algn="l" rtl="0" fontAlgn="ctr"/>
                      <a:r>
                        <a:rPr lang="id-ID" sz="1000" b="1" u="none" strike="noStrike">
                          <a:effectLst/>
                        </a:rPr>
                        <a:t>Efisiensi Energi</a:t>
                      </a:r>
                      <a:endParaRPr lang="id-ID" sz="1000" b="1" i="0" u="none" strike="noStrike">
                        <a:solidFill>
                          <a:srgbClr val="000000"/>
                        </a:solidFill>
                        <a:effectLst/>
                        <a:latin typeface="Times New Roman" panose="02020603050405020304" charset="0"/>
                      </a:endParaRPr>
                    </a:p>
                  </a:txBody>
                  <a:tcPr marL="85713" marR="9524" marT="9526" marB="0" anchor="ctr"/>
                </a:tc>
                <a:tc>
                  <a:txBody>
                    <a:bodyPr/>
                    <a:lstStyle/>
                    <a:p>
                      <a:pPr algn="r" rtl="0" fontAlgn="b"/>
                      <a:r>
                        <a:rPr lang="id-ID" sz="1000" u="none" strike="noStrike" dirty="0">
                          <a:effectLst/>
                        </a:rPr>
                        <a:t>32.595.170.533.185</a:t>
                      </a:r>
                      <a:endParaRPr lang="id-ID" sz="1000" b="0"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99.306.924.914.953</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103.879.484.094.463</a:t>
                      </a:r>
                    </a:p>
                  </a:txBody>
                  <a:tcPr marL="9524" marR="9524" marT="9526" marB="0" anchor="ctr"/>
                </a:tc>
                <a:tc>
                  <a:txBody>
                    <a:bodyPr/>
                    <a:lstStyle/>
                    <a:p>
                      <a:pPr algn="r">
                        <a:lnSpc>
                          <a:spcPct val="107000"/>
                        </a:lnSpc>
                        <a:spcAft>
                          <a:spcPts val="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37.471.930.529.125</a:t>
                      </a:r>
                    </a:p>
                  </a:txBody>
                  <a:tcPr marL="12700" marR="12700" marT="12700" anchor="ctr"/>
                </a:tc>
                <a:extLst>
                  <a:ext uri="{0D108BD9-81ED-4DB2-BD59-A6C34878D82A}">
                    <a16:rowId xmlns="" xmlns:a16="http://schemas.microsoft.com/office/drawing/2014/main" val="10002"/>
                  </a:ext>
                </a:extLst>
              </a:tr>
              <a:tr h="367030">
                <a:tc>
                  <a:txBody>
                    <a:bodyPr/>
                    <a:lstStyle/>
                    <a:p>
                      <a:pPr algn="l" rtl="0" fontAlgn="ctr"/>
                      <a:r>
                        <a:rPr lang="id-ID" sz="1000" b="1" u="none" strike="noStrike">
                          <a:effectLst/>
                        </a:rPr>
                        <a:t>Penurunan Emisi Emisi GRK</a:t>
                      </a:r>
                      <a:endParaRPr lang="id-ID" sz="1000" b="1" i="0" u="none" strike="noStrike">
                        <a:solidFill>
                          <a:srgbClr val="000000"/>
                        </a:solidFill>
                        <a:effectLst/>
                        <a:latin typeface="Times New Roman" panose="02020603050405020304" charset="0"/>
                      </a:endParaRPr>
                    </a:p>
                  </a:txBody>
                  <a:tcPr marL="85713" marR="9524" marT="9526" marB="0" anchor="ctr"/>
                </a:tc>
                <a:tc rowSpan="2">
                  <a:txBody>
                    <a:bodyPr/>
                    <a:lstStyle/>
                    <a:p>
                      <a:pPr algn="r" rtl="0" fontAlgn="b"/>
                      <a:r>
                        <a:rPr lang="id-ID" sz="1000" u="none" strike="noStrike" dirty="0">
                          <a:effectLst/>
                        </a:rPr>
                        <a:t>10.786.689.145.842</a:t>
                      </a:r>
                      <a:endParaRPr lang="id-ID" sz="1000" b="0"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64.359.454.442.400</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25.661.662.696.508</a:t>
                      </a:r>
                    </a:p>
                  </a:txBody>
                  <a:tcPr marL="9524" marR="9524" marT="9526" marB="0" anchor="ctr"/>
                </a:tc>
                <a:tc>
                  <a:txBody>
                    <a:bodyPr/>
                    <a:lstStyle/>
                    <a:p>
                      <a:pPr algn="r">
                        <a:lnSpc>
                          <a:spcPct val="107000"/>
                        </a:lnSpc>
                        <a:spcAft>
                          <a:spcPts val="80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35.785.112.917.651</a:t>
                      </a:r>
                    </a:p>
                  </a:txBody>
                  <a:tcPr marL="12700" marR="12700" marT="12700" anchor="ctr"/>
                </a:tc>
                <a:extLst>
                  <a:ext uri="{0D108BD9-81ED-4DB2-BD59-A6C34878D82A}">
                    <a16:rowId xmlns="" xmlns:a16="http://schemas.microsoft.com/office/drawing/2014/main" val="10003"/>
                  </a:ext>
                </a:extLst>
              </a:tr>
              <a:tr h="367665">
                <a:tc>
                  <a:txBody>
                    <a:bodyPr/>
                    <a:lstStyle/>
                    <a:p>
                      <a:pPr algn="l" rtl="0" fontAlgn="ctr"/>
                      <a:r>
                        <a:rPr lang="id-ID" sz="1000" b="1" u="none" strike="noStrike">
                          <a:effectLst/>
                        </a:rPr>
                        <a:t>Penurunan Emisi Emisi Konvensional</a:t>
                      </a:r>
                      <a:endParaRPr lang="id-ID" sz="1000" b="1" i="0" u="none" strike="noStrike">
                        <a:solidFill>
                          <a:srgbClr val="000000"/>
                        </a:solidFill>
                        <a:effectLst/>
                        <a:latin typeface="Times New Roman" panose="02020603050405020304" charset="0"/>
                      </a:endParaRPr>
                    </a:p>
                  </a:txBody>
                  <a:tcPr marL="85713" marR="9524" marT="9526" marB="0" anchor="ctr"/>
                </a:tc>
                <a:tc vMerge="1">
                  <a:txBody>
                    <a:bodyPr/>
                    <a:lstStyle/>
                    <a:p>
                      <a:endParaRPr lang="en-US"/>
                    </a:p>
                  </a:txBody>
                  <a:tcPr/>
                </a:tc>
                <a:tc>
                  <a:txBody>
                    <a:bodyPr/>
                    <a:lstStyle/>
                    <a:p>
                      <a:pPr algn="r" rtl="0" fontAlgn="b"/>
                      <a:r>
                        <a:rPr lang="id-ID" sz="1000" u="none" strike="noStrike" dirty="0">
                          <a:effectLst/>
                        </a:rPr>
                        <a:t>5.344.928.216.796</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690.616.717.074</a:t>
                      </a:r>
                    </a:p>
                  </a:txBody>
                  <a:tcPr marL="9524" marR="9524" marT="9526" marB="0" anchor="ctr"/>
                </a:tc>
                <a:tc>
                  <a:txBody>
                    <a:bodyPr/>
                    <a:lstStyle/>
                    <a:p>
                      <a:pPr algn="r">
                        <a:lnSpc>
                          <a:spcPct val="107000"/>
                        </a:lnSpc>
                        <a:spcAft>
                          <a:spcPts val="80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10.228.934.925.961</a:t>
                      </a:r>
                    </a:p>
                  </a:txBody>
                  <a:tcPr marL="12700" marR="12700" marT="12700" anchor="ctr"/>
                </a:tc>
                <a:extLst>
                  <a:ext uri="{0D108BD9-81ED-4DB2-BD59-A6C34878D82A}">
                    <a16:rowId xmlns="" xmlns:a16="http://schemas.microsoft.com/office/drawing/2014/main" val="10004"/>
                  </a:ext>
                </a:extLst>
              </a:tr>
              <a:tr h="364490">
                <a:tc>
                  <a:txBody>
                    <a:bodyPr/>
                    <a:lstStyle/>
                    <a:p>
                      <a:pPr algn="l" rtl="0" fontAlgn="ctr"/>
                      <a:r>
                        <a:rPr lang="id-ID" sz="1000" b="1" u="none" strike="noStrike">
                          <a:effectLst/>
                        </a:rPr>
                        <a:t>3R Limbah B3</a:t>
                      </a:r>
                      <a:endParaRPr lang="id-ID" sz="1000" b="1" i="0" u="none" strike="noStrike">
                        <a:solidFill>
                          <a:srgbClr val="000000"/>
                        </a:solidFill>
                        <a:effectLst/>
                        <a:latin typeface="Times New Roman" panose="02020603050405020304" charset="0"/>
                      </a:endParaRPr>
                    </a:p>
                  </a:txBody>
                  <a:tcPr marL="85713" marR="9524" marT="9526" marB="0" anchor="ctr"/>
                </a:tc>
                <a:tc>
                  <a:txBody>
                    <a:bodyPr/>
                    <a:lstStyle/>
                    <a:p>
                      <a:pPr algn="r" rtl="0" fontAlgn="b"/>
                      <a:r>
                        <a:rPr lang="id-ID" sz="1000" u="none" strike="noStrike">
                          <a:effectLst/>
                        </a:rPr>
                        <a:t>893.478.476.838</a:t>
                      </a:r>
                      <a:endParaRPr lang="id-ID" sz="1000" b="0" i="0" u="none" strike="noStrike">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10.105.690.712.417</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15.999.736.768.060</a:t>
                      </a:r>
                    </a:p>
                  </a:txBody>
                  <a:tcPr marL="9524" marR="9524" marT="9526" marB="0" anchor="ctr"/>
                </a:tc>
                <a:tc>
                  <a:txBody>
                    <a:bodyPr/>
                    <a:lstStyle/>
                    <a:p>
                      <a:pPr algn="r">
                        <a:lnSpc>
                          <a:spcPct val="107000"/>
                        </a:lnSpc>
                        <a:spcAft>
                          <a:spcPts val="80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10.671.334.064.503</a:t>
                      </a:r>
                    </a:p>
                  </a:txBody>
                  <a:tcPr marL="85725" marR="9525" marT="9525" anchor="ctr"/>
                </a:tc>
                <a:extLst>
                  <a:ext uri="{0D108BD9-81ED-4DB2-BD59-A6C34878D82A}">
                    <a16:rowId xmlns="" xmlns:a16="http://schemas.microsoft.com/office/drawing/2014/main" val="10005"/>
                  </a:ext>
                </a:extLst>
              </a:tr>
              <a:tr h="217805">
                <a:tc>
                  <a:txBody>
                    <a:bodyPr/>
                    <a:lstStyle/>
                    <a:p>
                      <a:pPr algn="l" rtl="0" fontAlgn="ctr"/>
                      <a:r>
                        <a:rPr lang="id-ID" sz="1000" b="1" u="none" strike="noStrike">
                          <a:effectLst/>
                        </a:rPr>
                        <a:t>3R Limbah Non B3</a:t>
                      </a:r>
                      <a:endParaRPr lang="id-ID" sz="1000" b="1" i="0" u="none" strike="noStrike">
                        <a:solidFill>
                          <a:srgbClr val="000000"/>
                        </a:solidFill>
                        <a:effectLst/>
                        <a:latin typeface="Times New Roman" panose="02020603050405020304" charset="0"/>
                      </a:endParaRPr>
                    </a:p>
                  </a:txBody>
                  <a:tcPr marL="85713" marR="9524" marT="9526" marB="0" anchor="ctr"/>
                </a:tc>
                <a:tc>
                  <a:txBody>
                    <a:bodyPr/>
                    <a:lstStyle/>
                    <a:p>
                      <a:pPr algn="r" rtl="0" fontAlgn="b"/>
                      <a:r>
                        <a:rPr lang="id-ID" sz="1000" u="none" strike="noStrike">
                          <a:effectLst/>
                        </a:rPr>
                        <a:t>852.050.805.207</a:t>
                      </a:r>
                      <a:endParaRPr lang="id-ID" sz="1000" b="0" i="0" u="none" strike="noStrike">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3.904.009.328.389</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3.971.416.606.661</a:t>
                      </a:r>
                    </a:p>
                  </a:txBody>
                  <a:tcPr marL="9524" marR="9524" marT="9526" marB="0" anchor="ctr"/>
                </a:tc>
                <a:tc>
                  <a:txBody>
                    <a:bodyPr/>
                    <a:lstStyle/>
                    <a:p>
                      <a:pPr algn="r">
                        <a:lnSpc>
                          <a:spcPct val="107000"/>
                        </a:lnSpc>
                        <a:spcAft>
                          <a:spcPts val="800"/>
                        </a:spcAft>
                      </a:pPr>
                      <a:r>
                        <a:rPr lang="is-IS"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3.285.305.681.685</a:t>
                      </a:r>
                    </a:p>
                  </a:txBody>
                  <a:tcPr marL="85725" marR="9525" marT="9525" anchor="ctr"/>
                </a:tc>
                <a:extLst>
                  <a:ext uri="{0D108BD9-81ED-4DB2-BD59-A6C34878D82A}">
                    <a16:rowId xmlns="" xmlns:a16="http://schemas.microsoft.com/office/drawing/2014/main" val="10006"/>
                  </a:ext>
                </a:extLst>
              </a:tr>
              <a:tr h="217805">
                <a:tc>
                  <a:txBody>
                    <a:bodyPr/>
                    <a:lstStyle/>
                    <a:p>
                      <a:pPr algn="l" rtl="0" fontAlgn="ctr"/>
                      <a:r>
                        <a:rPr lang="id-ID" sz="1000" b="1" u="none" strike="noStrike">
                          <a:effectLst/>
                        </a:rPr>
                        <a:t>Efisiensi Air</a:t>
                      </a:r>
                      <a:endParaRPr lang="id-ID" sz="1000" b="1" i="0" u="none" strike="noStrike">
                        <a:solidFill>
                          <a:srgbClr val="000000"/>
                        </a:solidFill>
                        <a:effectLst/>
                        <a:latin typeface="Times New Roman" panose="02020603050405020304" charset="0"/>
                      </a:endParaRPr>
                    </a:p>
                  </a:txBody>
                  <a:tcPr marL="85713" marR="9524" marT="9526" marB="0" anchor="ctr"/>
                </a:tc>
                <a:tc>
                  <a:txBody>
                    <a:bodyPr/>
                    <a:lstStyle/>
                    <a:p>
                      <a:pPr algn="r" rtl="0" fontAlgn="b"/>
                      <a:r>
                        <a:rPr lang="id-ID" sz="1000" u="none" strike="noStrike">
                          <a:effectLst/>
                        </a:rPr>
                        <a:t>1.882.253.538.212</a:t>
                      </a:r>
                      <a:endParaRPr lang="id-ID" sz="1000" b="0" i="0" u="none" strike="noStrike">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63.300.865.723.156</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35.378.259.687.111</a:t>
                      </a:r>
                    </a:p>
                  </a:txBody>
                  <a:tcPr marL="9524" marR="9524" marT="9526" marB="0" anchor="ctr"/>
                </a:tc>
                <a:tc>
                  <a:txBody>
                    <a:bodyPr/>
                    <a:lstStyle/>
                    <a:p>
                      <a:pPr algn="r">
                        <a:lnSpc>
                          <a:spcPct val="107000"/>
                        </a:lnSpc>
                        <a:spcAft>
                          <a:spcPts val="80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3.678.935.451.043</a:t>
                      </a:r>
                    </a:p>
                  </a:txBody>
                  <a:tcPr marL="85725" marR="9525" marT="9525" anchor="ctr"/>
                </a:tc>
                <a:extLst>
                  <a:ext uri="{0D108BD9-81ED-4DB2-BD59-A6C34878D82A}">
                    <a16:rowId xmlns="" xmlns:a16="http://schemas.microsoft.com/office/drawing/2014/main" val="10007"/>
                  </a:ext>
                </a:extLst>
              </a:tr>
              <a:tr h="306070">
                <a:tc>
                  <a:txBody>
                    <a:bodyPr/>
                    <a:lstStyle/>
                    <a:p>
                      <a:pPr algn="l" rtl="0" fontAlgn="ctr"/>
                      <a:r>
                        <a:rPr lang="id-ID" sz="1000" b="1" u="none" strike="noStrike">
                          <a:effectLst/>
                        </a:rPr>
                        <a:t>Penurunan Beban Pencemaran</a:t>
                      </a:r>
                      <a:endParaRPr lang="id-ID" sz="1000" b="1" i="0" u="none" strike="noStrike">
                        <a:solidFill>
                          <a:srgbClr val="000000"/>
                        </a:solidFill>
                        <a:effectLst/>
                        <a:latin typeface="Times New Roman" panose="02020603050405020304" charset="0"/>
                      </a:endParaRPr>
                    </a:p>
                  </a:txBody>
                  <a:tcPr marL="85713" marR="9524" marT="9526" marB="0" anchor="ctr"/>
                </a:tc>
                <a:tc>
                  <a:txBody>
                    <a:bodyPr/>
                    <a:lstStyle/>
                    <a:p>
                      <a:pPr algn="r" rtl="0" fontAlgn="b"/>
                      <a:r>
                        <a:rPr lang="id-ID" sz="1000" u="none" strike="noStrike">
                          <a:effectLst/>
                        </a:rPr>
                        <a:t>6.067.189.368.649</a:t>
                      </a:r>
                      <a:endParaRPr lang="id-ID" sz="1000" b="0" i="0" u="none" strike="noStrike">
                        <a:solidFill>
                          <a:srgbClr val="000000"/>
                        </a:solidFill>
                        <a:effectLst/>
                        <a:latin typeface="Times New Roman" panose="02020603050405020304" charset="0"/>
                      </a:endParaRPr>
                    </a:p>
                  </a:txBody>
                  <a:tcPr marL="9524" marR="9524" marT="9526" marB="0" anchor="ctr"/>
                </a:tc>
                <a:tc>
                  <a:txBody>
                    <a:bodyPr/>
                    <a:lstStyle/>
                    <a:p>
                      <a:pPr algn="r" rtl="0" fontAlgn="b"/>
                      <a:r>
                        <a:rPr lang="id-ID" sz="1000" u="none" strike="noStrike" dirty="0">
                          <a:effectLst/>
                        </a:rPr>
                        <a:t>41.012.225.770.851</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rtl="0" fontAlgn="b"/>
                      <a:r>
                        <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7.045.689.2445.467</a:t>
                      </a:r>
                    </a:p>
                  </a:txBody>
                  <a:tcPr marL="9524" marR="9524" marT="9526" marB="0" anchor="ctr"/>
                </a:tc>
                <a:tc>
                  <a:txBody>
                    <a:bodyPr/>
                    <a:lstStyle/>
                    <a:p>
                      <a:pPr algn="r">
                        <a:lnSpc>
                          <a:spcPct val="107000"/>
                        </a:lnSpc>
                        <a:spcAft>
                          <a:spcPts val="800"/>
                        </a:spcAft>
                      </a:pPr>
                      <a:r>
                        <a:rPr lang="hr-HR"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6.013.403.286.684</a:t>
                      </a:r>
                    </a:p>
                  </a:txBody>
                  <a:tcPr marL="85725" marR="9525" marT="9525" anchor="ctr"/>
                </a:tc>
                <a:extLst>
                  <a:ext uri="{0D108BD9-81ED-4DB2-BD59-A6C34878D82A}">
                    <a16:rowId xmlns="" xmlns:a16="http://schemas.microsoft.com/office/drawing/2014/main" val="10008"/>
                  </a:ext>
                </a:extLst>
              </a:tr>
              <a:tr h="162560">
                <a:tc>
                  <a:txBody>
                    <a:bodyPr/>
                    <a:lstStyle/>
                    <a:p>
                      <a:pPr algn="l" fontAlgn="ctr"/>
                      <a:r>
                        <a:rPr lang="id-ID" sz="1000" b="1" u="none" strike="noStrike">
                          <a:effectLst/>
                        </a:rPr>
                        <a:t> </a:t>
                      </a:r>
                      <a:endParaRPr lang="id-ID" sz="1000" b="1" i="0" u="none" strike="noStrike">
                        <a:solidFill>
                          <a:srgbClr val="000000"/>
                        </a:solidFill>
                        <a:effectLst/>
                        <a:latin typeface="Times New Roman" panose="02020603050405020304" charset="0"/>
                      </a:endParaRPr>
                    </a:p>
                  </a:txBody>
                  <a:tcPr marL="85713" marR="9524" marT="9526" marB="0" anchor="ctr"/>
                </a:tc>
                <a:tc gridSpan="2">
                  <a:txBody>
                    <a:bodyPr/>
                    <a:lstStyle/>
                    <a:p>
                      <a:pPr algn="ctr" rtl="0" fontAlgn="ctr"/>
                      <a:r>
                        <a:rPr lang="id-ID" sz="1000" b="1" u="none" strike="noStrike" dirty="0">
                          <a:effectLst/>
                        </a:rPr>
                        <a:t>DANA BERGULIR (Rupiah)</a:t>
                      </a:r>
                      <a:endParaRPr lang="id-ID" sz="1000" b="1" i="0" u="none" strike="noStrike" dirty="0">
                        <a:solidFill>
                          <a:srgbClr val="000000"/>
                        </a:solidFill>
                        <a:effectLst/>
                        <a:latin typeface="Times New Roman" panose="02020603050405020304" charset="0"/>
                      </a:endParaRPr>
                    </a:p>
                  </a:txBody>
                  <a:tcPr marL="9524" marR="9524" marT="9526" marB="0" anchor="ctr"/>
                </a:tc>
                <a:tc hMerge="1">
                  <a:txBody>
                    <a:bodyPr/>
                    <a:lstStyle/>
                    <a:p>
                      <a:endParaRPr lang="en-US"/>
                    </a:p>
                  </a:txBody>
                  <a:tcPr/>
                </a:tc>
                <a:tc>
                  <a:txBody>
                    <a:bodyPr/>
                    <a:lstStyle/>
                    <a:p>
                      <a:pPr algn="ctr" rtl="0" fontAlgn="ctr"/>
                      <a:endParaRPr 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4" marR="9524" marT="9526" marB="0" anchor="ctr"/>
                </a:tc>
                <a:tc>
                  <a:txBody>
                    <a:bodyPr/>
                    <a:lstStyle/>
                    <a:p>
                      <a:pPr algn="ctr" rtl="0" fontAlgn="ctr">
                        <a:buNone/>
                      </a:pPr>
                      <a:endParaRPr lang="en-US" alt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txBody>
                  <a:tcPr marL="9524" marR="9524" marT="9526" marB="0" anchor="ctr"/>
                </a:tc>
                <a:extLst>
                  <a:ext uri="{0D108BD9-81ED-4DB2-BD59-A6C34878D82A}">
                    <a16:rowId xmlns="" xmlns:a16="http://schemas.microsoft.com/office/drawing/2014/main" val="10009"/>
                  </a:ext>
                </a:extLst>
              </a:tr>
              <a:tr h="306705">
                <a:tc>
                  <a:txBody>
                    <a:bodyPr/>
                    <a:lstStyle/>
                    <a:p>
                      <a:pPr algn="l" rtl="0" fontAlgn="ctr"/>
                      <a:r>
                        <a:rPr lang="id-ID" sz="1000" b="1" u="none" strike="noStrike" dirty="0">
                          <a:effectLst/>
                        </a:rPr>
                        <a:t>Dana Pemberdayaan Masyarakat</a:t>
                      </a:r>
                      <a:endParaRPr lang="id-ID" sz="1000" b="1" i="0" u="none" strike="noStrike" dirty="0">
                        <a:solidFill>
                          <a:srgbClr val="000000"/>
                        </a:solidFill>
                        <a:effectLst/>
                        <a:latin typeface="Times New Roman" panose="02020603050405020304" charset="0"/>
                      </a:endParaRPr>
                    </a:p>
                  </a:txBody>
                  <a:tcPr marL="85713" marR="9524" marT="9526" marB="0" anchor="ctr"/>
                </a:tc>
                <a:tc>
                  <a:txBody>
                    <a:bodyPr/>
                    <a:lstStyle/>
                    <a:p>
                      <a:pPr algn="r" rtl="0" fontAlgn="ctr"/>
                      <a:r>
                        <a:rPr lang="id-ID" sz="1000" u="none" strike="noStrike" dirty="0">
                          <a:effectLst/>
                        </a:rPr>
                        <a:t>7.308.617.000.000</a:t>
                      </a:r>
                      <a:endParaRPr lang="id-ID" sz="1000" b="0" i="0" u="none" strike="noStrike" dirty="0">
                        <a:solidFill>
                          <a:srgbClr val="000000"/>
                        </a:solidFill>
                        <a:effectLst/>
                        <a:latin typeface="Times New Roman" panose="02020603050405020304" charset="0"/>
                      </a:endParaRPr>
                    </a:p>
                  </a:txBody>
                  <a:tcPr marL="9524" marR="85713" marT="9526" marB="0" anchor="ctr"/>
                </a:tc>
                <a:tc>
                  <a:txBody>
                    <a:bodyPr/>
                    <a:lstStyle/>
                    <a:p>
                      <a:pPr algn="r" rtl="0" fontAlgn="b"/>
                      <a:r>
                        <a:rPr lang="id-ID" sz="1000" u="none" strike="noStrike" dirty="0">
                          <a:effectLst/>
                        </a:rPr>
                        <a:t>1.531.591.326.123</a:t>
                      </a:r>
                      <a:endParaRPr lang="id-ID" sz="1000" b="1" i="0" u="none" strike="noStrike" dirty="0">
                        <a:solidFill>
                          <a:srgbClr val="000000"/>
                        </a:solidFill>
                        <a:effectLst/>
                        <a:latin typeface="Times New Roman" panose="02020603050405020304" charset="0"/>
                      </a:endParaRPr>
                    </a:p>
                  </a:txBody>
                  <a:tcPr marL="9524" marR="9524" marT="9526" marB="0" anchor="ctr"/>
                </a:tc>
                <a:tc>
                  <a:txBody>
                    <a:bodyPr/>
                    <a:lstStyle/>
                    <a:p>
                      <a:pPr algn="r" fontAlgn="ctr"/>
                      <a:r>
                        <a:rPr lang="nb-NO" sz="1000" b="0" i="0" u="none" strike="noStrike" dirty="0">
                          <a:solidFill>
                            <a:srgbClr val="000000"/>
                          </a:solidFill>
                          <a:effectLst/>
                          <a:latin typeface="Calibri" panose="020F0502020204030204" pitchFamily="34" charset="0"/>
                        </a:rPr>
                        <a:t>22.874.561.149.814</a:t>
                      </a:r>
                    </a:p>
                  </a:txBody>
                  <a:tcPr marL="0" marR="0" marT="0" marB="0" anchor="ctr"/>
                </a:tc>
                <a:tc>
                  <a:txBody>
                    <a:bodyPr/>
                    <a:lstStyle/>
                    <a:p>
                      <a:pPr algn="r" fontAlgn="ctr">
                        <a:buNone/>
                      </a:pPr>
                      <a:r>
                        <a:rPr lang="en-US" altLang="id-ID" sz="1000" dirty="0">
                          <a:solidFill>
                            <a:srgbClr val="000000"/>
                          </a:solidFill>
                          <a:effectLst/>
                          <a:latin typeface="Calibri" panose="020F0502020204030204" pitchFamily="34" charset="0"/>
                          <a:ea typeface="Calibri" panose="020F0502020204030204" pitchFamily="34" charset="0"/>
                          <a:cs typeface="Calibri" panose="020F0502020204030204" pitchFamily="34" charset="0"/>
                          <a:sym typeface="+mn-ea"/>
                        </a:rPr>
                        <a:t>6.206.908.125.306</a:t>
                      </a:r>
                      <a:endParaRPr lang="en-US" altLang="id-ID" sz="1000" b="0" i="0" u="none" strike="noStrike" dirty="0">
                        <a:solidFill>
                          <a:srgbClr val="000000"/>
                        </a:solidFill>
                        <a:effectLst/>
                        <a:latin typeface="Calibri" panose="020F0502020204030204" pitchFamily="34" charset="0"/>
                        <a:ea typeface="Calibri" panose="020F0502020204030204" pitchFamily="34" charset="0"/>
                        <a:cs typeface="Calibri" panose="020F0502020204030204" pitchFamily="34" charset="0"/>
                        <a:sym typeface="+mn-ea"/>
                      </a:endParaRPr>
                    </a:p>
                  </a:txBody>
                  <a:tcPr marL="0" marR="0" marT="0" marB="0" anchor="ctr"/>
                </a:tc>
                <a:extLst>
                  <a:ext uri="{0D108BD9-81ED-4DB2-BD59-A6C34878D82A}">
                    <a16:rowId xmlns="" xmlns:a16="http://schemas.microsoft.com/office/drawing/2014/main" val="10010"/>
                  </a:ext>
                </a:extLst>
              </a:tr>
            </a:tbl>
          </a:graphicData>
        </a:graphic>
      </p:graphicFrame>
      <p:graphicFrame>
        <p:nvGraphicFramePr>
          <p:cNvPr id="6" name="Table 5"/>
          <p:cNvGraphicFramePr>
            <a:graphicFrameLocks noGrp="1"/>
          </p:cNvGraphicFramePr>
          <p:nvPr/>
        </p:nvGraphicFramePr>
        <p:xfrm>
          <a:off x="7726045" y="1437640"/>
          <a:ext cx="4052570" cy="2405380"/>
        </p:xfrm>
        <a:graphic>
          <a:graphicData uri="http://schemas.openxmlformats.org/drawingml/2006/table">
            <a:tbl>
              <a:tblPr firstRow="1" bandRow="1">
                <a:tableStyleId>{5C22544A-7EE6-4342-B048-85BDC9FD1C3A}</a:tableStyleId>
              </a:tblPr>
              <a:tblGrid>
                <a:gridCol w="1602105">
                  <a:extLst>
                    <a:ext uri="{9D8B030D-6E8A-4147-A177-3AD203B41FA5}">
                      <a16:colId xmlns="" xmlns:a16="http://schemas.microsoft.com/office/drawing/2014/main" val="20000"/>
                    </a:ext>
                  </a:extLst>
                </a:gridCol>
                <a:gridCol w="654050">
                  <a:extLst>
                    <a:ext uri="{9D8B030D-6E8A-4147-A177-3AD203B41FA5}">
                      <a16:colId xmlns="" xmlns:a16="http://schemas.microsoft.com/office/drawing/2014/main" val="20001"/>
                    </a:ext>
                  </a:extLst>
                </a:gridCol>
                <a:gridCol w="653415">
                  <a:extLst>
                    <a:ext uri="{9D8B030D-6E8A-4147-A177-3AD203B41FA5}">
                      <a16:colId xmlns="" xmlns:a16="http://schemas.microsoft.com/office/drawing/2014/main" val="20002"/>
                    </a:ext>
                  </a:extLst>
                </a:gridCol>
                <a:gridCol w="572135">
                  <a:extLst>
                    <a:ext uri="{9D8B030D-6E8A-4147-A177-3AD203B41FA5}">
                      <a16:colId xmlns="" xmlns:a16="http://schemas.microsoft.com/office/drawing/2014/main" val="20003"/>
                    </a:ext>
                  </a:extLst>
                </a:gridCol>
                <a:gridCol w="570865">
                  <a:extLst>
                    <a:ext uri="{9D8B030D-6E8A-4147-A177-3AD203B41FA5}">
                      <a16:colId xmlns="" xmlns:a16="http://schemas.microsoft.com/office/drawing/2014/main" val="20004"/>
                    </a:ext>
                  </a:extLst>
                </a:gridCol>
              </a:tblGrid>
              <a:tr h="278765">
                <a:tc rowSpan="2">
                  <a:txBody>
                    <a:bodyPr/>
                    <a:lstStyle/>
                    <a:p>
                      <a:pPr algn="ctr" rtl="0" fontAlgn="ctr"/>
                      <a:r>
                        <a:rPr lang="id-ID" sz="1200" u="none" strike="noStrike" dirty="0">
                          <a:effectLst/>
                        </a:rPr>
                        <a:t>Aspek</a:t>
                      </a:r>
                      <a:endParaRPr lang="id-ID" sz="1200" b="1" i="0" u="none" strike="noStrike" dirty="0">
                        <a:solidFill>
                          <a:srgbClr val="000000"/>
                        </a:solidFill>
                        <a:effectLst/>
                        <a:latin typeface="Calibri" panose="020F0502020204030204" pitchFamily="34" charset="0"/>
                      </a:endParaRPr>
                    </a:p>
                  </a:txBody>
                  <a:tcPr marL="7620" marR="7620" marT="7617" marB="0" anchor="ctr">
                    <a:solidFill>
                      <a:srgbClr val="FF0000"/>
                    </a:solidFill>
                  </a:tcPr>
                </a:tc>
                <a:tc gridSpan="4">
                  <a:txBody>
                    <a:bodyPr/>
                    <a:lstStyle/>
                    <a:p>
                      <a:pPr algn="ctr" rtl="0" fontAlgn="ctr"/>
                      <a:r>
                        <a:rPr lang="id-ID" sz="1200" u="none" strike="noStrike" dirty="0">
                          <a:effectLst/>
                        </a:rPr>
                        <a:t>Jumlah Inovasi</a:t>
                      </a:r>
                      <a:endParaRPr lang="id-ID" sz="1200" b="1" i="0" u="none" strike="noStrike" dirty="0">
                        <a:solidFill>
                          <a:srgbClr val="000000"/>
                        </a:solidFill>
                        <a:effectLst/>
                        <a:latin typeface="Calibri" panose="020F0502020204030204" pitchFamily="34" charset="0"/>
                      </a:endParaRPr>
                    </a:p>
                  </a:txBody>
                  <a:tcPr marL="7620" marR="7620" marT="7617" marB="0" anchor="ctr">
                    <a:solidFill>
                      <a:srgbClr val="FF0000"/>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0000"/>
                  </a:ext>
                </a:extLst>
              </a:tr>
              <a:tr h="213995">
                <a:tc vMerge="1">
                  <a:txBody>
                    <a:bodyPr/>
                    <a:lstStyle/>
                    <a:p>
                      <a:endParaRPr lang="en-US"/>
                    </a:p>
                  </a:txBody>
                  <a:tcPr/>
                </a:tc>
                <a:tc>
                  <a:txBody>
                    <a:bodyPr/>
                    <a:lstStyle/>
                    <a:p>
                      <a:pPr algn="ctr" rtl="0" fontAlgn="ctr"/>
                      <a:r>
                        <a:rPr lang="id-ID" sz="1200" u="none" strike="noStrike" dirty="0">
                          <a:solidFill>
                            <a:schemeClr val="bg1"/>
                          </a:solidFill>
                          <a:effectLst/>
                        </a:rPr>
                        <a:t>2017</a:t>
                      </a:r>
                      <a:endParaRPr lang="id-ID" sz="1200" b="0" i="0" u="none" strike="noStrike" dirty="0">
                        <a:solidFill>
                          <a:schemeClr val="bg1"/>
                        </a:solidFill>
                        <a:effectLst/>
                        <a:latin typeface="Calibri" panose="020F0502020204030204" pitchFamily="34" charset="0"/>
                      </a:endParaRPr>
                    </a:p>
                  </a:txBody>
                  <a:tcPr marL="7620" marR="7620" marT="7617" marB="0" anchor="ctr">
                    <a:solidFill>
                      <a:srgbClr val="FF0000"/>
                    </a:solidFill>
                  </a:tcPr>
                </a:tc>
                <a:tc>
                  <a:txBody>
                    <a:bodyPr/>
                    <a:lstStyle/>
                    <a:p>
                      <a:pPr algn="ctr" rtl="0" fontAlgn="ctr"/>
                      <a:r>
                        <a:rPr lang="id-ID" sz="1200" u="none" strike="noStrike" dirty="0">
                          <a:solidFill>
                            <a:schemeClr val="bg1"/>
                          </a:solidFill>
                          <a:effectLst/>
                        </a:rPr>
                        <a:t>2018</a:t>
                      </a:r>
                      <a:endParaRPr lang="id-ID" sz="1200" b="0" i="0" u="none" strike="noStrike" dirty="0">
                        <a:solidFill>
                          <a:schemeClr val="bg1"/>
                        </a:solidFill>
                        <a:effectLst/>
                        <a:latin typeface="Calibri" panose="020F0502020204030204" pitchFamily="34" charset="0"/>
                      </a:endParaRPr>
                    </a:p>
                  </a:txBody>
                  <a:tcPr marL="7620" marR="7620" marT="7617" marB="0" anchor="ctr">
                    <a:solidFill>
                      <a:srgbClr val="FF0000"/>
                    </a:solidFill>
                  </a:tcPr>
                </a:tc>
                <a:tc>
                  <a:txBody>
                    <a:bodyPr/>
                    <a:lstStyle/>
                    <a:p>
                      <a:pPr algn="ctr" rtl="0" fontAlgn="ctr"/>
                      <a:r>
                        <a:rPr lang="id-ID" sz="1200" u="none" strike="noStrike" dirty="0">
                          <a:solidFill>
                            <a:schemeClr val="bg1"/>
                          </a:solidFill>
                          <a:effectLst/>
                        </a:rPr>
                        <a:t>2019</a:t>
                      </a:r>
                      <a:endParaRPr lang="id-ID" sz="1200" b="0" i="0" u="none" strike="noStrike" dirty="0">
                        <a:solidFill>
                          <a:schemeClr val="bg1"/>
                        </a:solidFill>
                        <a:effectLst/>
                        <a:latin typeface="Calibri" panose="020F0502020204030204" pitchFamily="34" charset="0"/>
                      </a:endParaRPr>
                    </a:p>
                  </a:txBody>
                  <a:tcPr marL="7620" marR="7620" marT="7617" marB="0" anchor="ctr">
                    <a:solidFill>
                      <a:srgbClr val="FF0000"/>
                    </a:solidFill>
                  </a:tcPr>
                </a:tc>
                <a:tc>
                  <a:txBody>
                    <a:bodyPr/>
                    <a:lstStyle/>
                    <a:p>
                      <a:pPr algn="ctr" rtl="0" fontAlgn="ctr">
                        <a:buNone/>
                      </a:pPr>
                      <a:r>
                        <a:rPr lang="en-US" altLang="id-ID" sz="1200" b="0" i="0" u="none" strike="noStrike" dirty="0">
                          <a:solidFill>
                            <a:schemeClr val="bg1"/>
                          </a:solidFill>
                          <a:effectLst/>
                          <a:latin typeface="Calibri" panose="020F0502020204030204" pitchFamily="34" charset="0"/>
                        </a:rPr>
                        <a:t>2020</a:t>
                      </a:r>
                    </a:p>
                  </a:txBody>
                  <a:tcPr marL="7620" marR="7620" marT="7617" marB="0" anchor="ctr">
                    <a:solidFill>
                      <a:srgbClr val="FF0000"/>
                    </a:solidFill>
                  </a:tcPr>
                </a:tc>
                <a:extLst>
                  <a:ext uri="{0D108BD9-81ED-4DB2-BD59-A6C34878D82A}">
                    <a16:rowId xmlns="" xmlns:a16="http://schemas.microsoft.com/office/drawing/2014/main" val="10001"/>
                  </a:ext>
                </a:extLst>
              </a:tr>
              <a:tr h="214630">
                <a:tc>
                  <a:txBody>
                    <a:bodyPr/>
                    <a:lstStyle/>
                    <a:p>
                      <a:pPr algn="l" rtl="0" fontAlgn="ctr"/>
                      <a:r>
                        <a:rPr lang="id-ID" sz="1000" u="none" strike="noStrike">
                          <a:effectLst/>
                        </a:rPr>
                        <a:t>Efisiensi Energi</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dirty="0">
                          <a:effectLst/>
                        </a:rPr>
                        <a:t>50</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135</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170</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142</a:t>
                      </a:r>
                    </a:p>
                  </a:txBody>
                  <a:tcPr marL="7620" marR="7620" marT="7617" marB="0"/>
                </a:tc>
                <a:extLst>
                  <a:ext uri="{0D108BD9-81ED-4DB2-BD59-A6C34878D82A}">
                    <a16:rowId xmlns="" xmlns:a16="http://schemas.microsoft.com/office/drawing/2014/main" val="10002"/>
                  </a:ext>
                </a:extLst>
              </a:tr>
              <a:tr h="214630">
                <a:tc>
                  <a:txBody>
                    <a:bodyPr/>
                    <a:lstStyle/>
                    <a:p>
                      <a:pPr algn="l" rtl="0" fontAlgn="ctr"/>
                      <a:r>
                        <a:rPr lang="id-ID" sz="1000" u="none" strike="noStrike">
                          <a:effectLst/>
                        </a:rPr>
                        <a:t>Penurunan Emisi</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dirty="0">
                          <a:effectLst/>
                        </a:rPr>
                        <a:t>73</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72</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115</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111</a:t>
                      </a:r>
                    </a:p>
                  </a:txBody>
                  <a:tcPr marL="7620" marR="7620" marT="7617" marB="0"/>
                </a:tc>
                <a:extLst>
                  <a:ext uri="{0D108BD9-81ED-4DB2-BD59-A6C34878D82A}">
                    <a16:rowId xmlns="" xmlns:a16="http://schemas.microsoft.com/office/drawing/2014/main" val="10003"/>
                  </a:ext>
                </a:extLst>
              </a:tr>
              <a:tr h="213995">
                <a:tc>
                  <a:txBody>
                    <a:bodyPr/>
                    <a:lstStyle/>
                    <a:p>
                      <a:pPr algn="l" rtl="0" fontAlgn="ctr"/>
                      <a:r>
                        <a:rPr lang="id-ID" sz="1000" u="none" strike="noStrike">
                          <a:effectLst/>
                        </a:rPr>
                        <a:t>3R Limbah B3</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a:effectLst/>
                        </a:rPr>
                        <a:t>64</a:t>
                      </a:r>
                      <a:endParaRPr lang="id-ID" sz="1000" b="0" i="0" u="none" strike="noStrike">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95</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117</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119</a:t>
                      </a:r>
                    </a:p>
                  </a:txBody>
                  <a:tcPr marL="7620" marR="7620" marT="7617" marB="0"/>
                </a:tc>
                <a:extLst>
                  <a:ext uri="{0D108BD9-81ED-4DB2-BD59-A6C34878D82A}">
                    <a16:rowId xmlns="" xmlns:a16="http://schemas.microsoft.com/office/drawing/2014/main" val="10004"/>
                  </a:ext>
                </a:extLst>
              </a:tr>
              <a:tr h="214630">
                <a:tc>
                  <a:txBody>
                    <a:bodyPr/>
                    <a:lstStyle/>
                    <a:p>
                      <a:pPr algn="l" rtl="0" fontAlgn="ctr"/>
                      <a:r>
                        <a:rPr lang="id-ID" sz="1000" u="none" strike="noStrike">
                          <a:effectLst/>
                        </a:rPr>
                        <a:t>3R Limbah Non B3</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a:effectLst/>
                        </a:rPr>
                        <a:t>48</a:t>
                      </a:r>
                      <a:endParaRPr lang="id-ID" sz="1000" b="0" i="0" u="none" strike="noStrike">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53</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110</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105</a:t>
                      </a:r>
                    </a:p>
                  </a:txBody>
                  <a:tcPr marL="7620" marR="7620" marT="7617" marB="0"/>
                </a:tc>
                <a:extLst>
                  <a:ext uri="{0D108BD9-81ED-4DB2-BD59-A6C34878D82A}">
                    <a16:rowId xmlns="" xmlns:a16="http://schemas.microsoft.com/office/drawing/2014/main" val="10005"/>
                  </a:ext>
                </a:extLst>
              </a:tr>
              <a:tr h="428625">
                <a:tc>
                  <a:txBody>
                    <a:bodyPr/>
                    <a:lstStyle/>
                    <a:p>
                      <a:pPr algn="l" rtl="0" fontAlgn="ctr"/>
                      <a:r>
                        <a:rPr lang="fr-FR" sz="1000" u="none" strike="noStrike">
                          <a:effectLst/>
                        </a:rPr>
                        <a:t>Efisiensi Air &amp; Penurunan Beban Pencemaran</a:t>
                      </a:r>
                      <a:endParaRPr lang="fr-FR"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a:effectLst/>
                        </a:rPr>
                        <a:t>81</a:t>
                      </a:r>
                      <a:endParaRPr lang="id-ID" sz="1000" b="0" i="0" u="none" strike="noStrike">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65</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113</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114</a:t>
                      </a:r>
                    </a:p>
                  </a:txBody>
                  <a:tcPr marL="7620" marR="7620" marT="7617" marB="0"/>
                </a:tc>
                <a:extLst>
                  <a:ext uri="{0D108BD9-81ED-4DB2-BD59-A6C34878D82A}">
                    <a16:rowId xmlns="" xmlns:a16="http://schemas.microsoft.com/office/drawing/2014/main" val="10006"/>
                  </a:ext>
                </a:extLst>
              </a:tr>
              <a:tr h="213995">
                <a:tc>
                  <a:txBody>
                    <a:bodyPr/>
                    <a:lstStyle/>
                    <a:p>
                      <a:pPr algn="l" rtl="0" fontAlgn="ctr"/>
                      <a:r>
                        <a:rPr lang="id-ID" sz="1000" u="none" strike="noStrike">
                          <a:effectLst/>
                        </a:rPr>
                        <a:t>Pemberdayaan Masyarakat</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a:effectLst/>
                        </a:rPr>
                        <a:t>43</a:t>
                      </a:r>
                      <a:endParaRPr lang="id-ID" sz="1000" b="0" i="0" u="none" strike="noStrike">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56</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57</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100</a:t>
                      </a:r>
                    </a:p>
                  </a:txBody>
                  <a:tcPr marL="7620" marR="7620" marT="7617" marB="0"/>
                </a:tc>
                <a:extLst>
                  <a:ext uri="{0D108BD9-81ED-4DB2-BD59-A6C34878D82A}">
                    <a16:rowId xmlns="" xmlns:a16="http://schemas.microsoft.com/office/drawing/2014/main" val="10007"/>
                  </a:ext>
                </a:extLst>
              </a:tr>
              <a:tr h="214630">
                <a:tc>
                  <a:txBody>
                    <a:bodyPr/>
                    <a:lstStyle/>
                    <a:p>
                      <a:pPr algn="l" rtl="0" fontAlgn="ctr"/>
                      <a:r>
                        <a:rPr lang="id-ID" sz="1000" u="none" strike="noStrike">
                          <a:effectLst/>
                        </a:rPr>
                        <a:t>Keanekaragaman Hayati</a:t>
                      </a:r>
                      <a:endParaRPr lang="id-ID" sz="1000" b="0" i="0" u="none" strike="noStrike">
                        <a:solidFill>
                          <a:srgbClr val="000000"/>
                        </a:solidFill>
                        <a:effectLst/>
                        <a:latin typeface="Calibri" panose="020F0502020204030204" pitchFamily="34" charset="0"/>
                      </a:endParaRPr>
                    </a:p>
                  </a:txBody>
                  <a:tcPr marL="91442" marR="7620" marT="7617" marB="0" anchor="ctr"/>
                </a:tc>
                <a:tc>
                  <a:txBody>
                    <a:bodyPr/>
                    <a:lstStyle/>
                    <a:p>
                      <a:pPr algn="ctr" rtl="0" fontAlgn="b"/>
                      <a:r>
                        <a:rPr lang="id-ID" sz="1000" u="none" strike="noStrike">
                          <a:effectLst/>
                        </a:rPr>
                        <a:t>42</a:t>
                      </a:r>
                      <a:endParaRPr lang="id-ID" sz="1000" b="0" i="0" u="none" strike="noStrike">
                        <a:solidFill>
                          <a:srgbClr val="000000"/>
                        </a:solidFill>
                        <a:effectLst/>
                        <a:latin typeface="Calibri" panose="020F0502020204030204" pitchFamily="34" charset="0"/>
                      </a:endParaRPr>
                    </a:p>
                  </a:txBody>
                  <a:tcPr marL="7620" marR="7620" marT="7617" marB="0"/>
                </a:tc>
                <a:tc>
                  <a:txBody>
                    <a:bodyPr/>
                    <a:lstStyle/>
                    <a:p>
                      <a:pPr algn="ctr" rtl="0" fontAlgn="b"/>
                      <a:r>
                        <a:rPr lang="id-ID" sz="1000" u="none" strike="noStrike" dirty="0">
                          <a:effectLst/>
                        </a:rPr>
                        <a:t>66</a:t>
                      </a:r>
                      <a:endParaRPr lang="id-ID" sz="1000" b="0" i="0" u="none" strike="noStrike" dirty="0">
                        <a:solidFill>
                          <a:srgbClr val="000000"/>
                        </a:solidFill>
                        <a:effectLst/>
                        <a:latin typeface="Calibri" panose="020F0502020204030204" pitchFamily="34" charset="0"/>
                      </a:endParaRPr>
                    </a:p>
                  </a:txBody>
                  <a:tcPr marL="7620" marR="7620" marT="7617" marB="0"/>
                </a:tc>
                <a:tc>
                  <a:txBody>
                    <a:bodyPr/>
                    <a:lstStyle/>
                    <a:p>
                      <a:pPr algn="ctr" rtl="0" fontAlgn="b"/>
                      <a:r>
                        <a:rPr lang="id-ID" sz="1000" b="0" i="0" u="none" strike="noStrike" dirty="0">
                          <a:solidFill>
                            <a:srgbClr val="000000"/>
                          </a:solidFill>
                          <a:effectLst/>
                          <a:latin typeface="Calibri" panose="020F0502020204030204" pitchFamily="34" charset="0"/>
                        </a:rPr>
                        <a:t>112</a:t>
                      </a:r>
                    </a:p>
                  </a:txBody>
                  <a:tcPr marL="7620" marR="7620" marT="7617" marB="0"/>
                </a:tc>
                <a:tc>
                  <a:txBody>
                    <a:bodyPr/>
                    <a:lstStyle/>
                    <a:p>
                      <a:pPr algn="ctr" rtl="0" fontAlgn="b">
                        <a:buNone/>
                      </a:pPr>
                      <a:r>
                        <a:rPr lang="en-US" altLang="id-ID" sz="1000" b="0" i="0" u="none" strike="noStrike" dirty="0">
                          <a:solidFill>
                            <a:srgbClr val="000000"/>
                          </a:solidFill>
                          <a:effectLst/>
                          <a:latin typeface="Calibri" panose="020F0502020204030204" pitchFamily="34" charset="0"/>
                        </a:rPr>
                        <a:t>115</a:t>
                      </a:r>
                    </a:p>
                  </a:txBody>
                  <a:tcPr marL="7620" marR="7620" marT="7617" marB="0"/>
                </a:tc>
                <a:extLst>
                  <a:ext uri="{0D108BD9-81ED-4DB2-BD59-A6C34878D82A}">
                    <a16:rowId xmlns="" xmlns:a16="http://schemas.microsoft.com/office/drawing/2014/main" val="10008"/>
                  </a:ext>
                </a:extLst>
              </a:tr>
              <a:tr h="197485">
                <a:tc>
                  <a:txBody>
                    <a:bodyPr/>
                    <a:lstStyle/>
                    <a:p>
                      <a:pPr algn="ctr" fontAlgn="b"/>
                      <a:r>
                        <a:rPr lang="id-ID" sz="1200" b="1" u="none" strike="noStrike">
                          <a:effectLst/>
                        </a:rPr>
                        <a:t>Total</a:t>
                      </a:r>
                      <a:endParaRPr lang="id-ID" sz="1200" b="1" i="0" u="none" strike="noStrike">
                        <a:solidFill>
                          <a:srgbClr val="000000"/>
                        </a:solidFill>
                        <a:effectLst/>
                        <a:latin typeface="Calibri" panose="020F0502020204030204" pitchFamily="34" charset="0"/>
                      </a:endParaRPr>
                    </a:p>
                  </a:txBody>
                  <a:tcPr marL="7620" marR="7620" marT="7617" marB="0" anchor="b"/>
                </a:tc>
                <a:tc>
                  <a:txBody>
                    <a:bodyPr/>
                    <a:lstStyle/>
                    <a:p>
                      <a:pPr algn="ctr" fontAlgn="b"/>
                      <a:r>
                        <a:rPr lang="id-ID" sz="1200" b="1" u="none" strike="noStrike">
                          <a:effectLst/>
                        </a:rPr>
                        <a:t>401</a:t>
                      </a:r>
                      <a:endParaRPr lang="id-ID" sz="1200" b="1" i="0" u="none" strike="noStrike">
                        <a:solidFill>
                          <a:srgbClr val="000000"/>
                        </a:solidFill>
                        <a:effectLst/>
                        <a:latin typeface="Calibri" panose="020F0502020204030204" pitchFamily="34" charset="0"/>
                      </a:endParaRPr>
                    </a:p>
                  </a:txBody>
                  <a:tcPr marL="7620" marR="7620" marT="7617" marB="0"/>
                </a:tc>
                <a:tc>
                  <a:txBody>
                    <a:bodyPr/>
                    <a:lstStyle/>
                    <a:p>
                      <a:pPr algn="ctr" fontAlgn="b"/>
                      <a:r>
                        <a:rPr lang="id-ID" sz="1200" b="1" u="none" strike="noStrike" dirty="0">
                          <a:effectLst/>
                        </a:rPr>
                        <a:t>542</a:t>
                      </a:r>
                      <a:endParaRPr lang="id-ID" sz="1200" b="1" i="0" u="none" strike="noStrike" dirty="0">
                        <a:solidFill>
                          <a:srgbClr val="000000"/>
                        </a:solidFill>
                        <a:effectLst/>
                        <a:latin typeface="Calibri" panose="020F0502020204030204" pitchFamily="34" charset="0"/>
                      </a:endParaRPr>
                    </a:p>
                  </a:txBody>
                  <a:tcPr marL="7620" marR="7620" marT="7617" marB="0"/>
                </a:tc>
                <a:tc>
                  <a:txBody>
                    <a:bodyPr/>
                    <a:lstStyle/>
                    <a:p>
                      <a:pPr algn="ctr" fontAlgn="b"/>
                      <a:r>
                        <a:rPr lang="id-ID" sz="1200" b="1" i="0" u="none" strike="noStrike" dirty="0">
                          <a:solidFill>
                            <a:srgbClr val="000000"/>
                          </a:solidFill>
                          <a:effectLst/>
                          <a:latin typeface="Calibri" panose="020F0502020204030204" pitchFamily="34" charset="0"/>
                        </a:rPr>
                        <a:t>794</a:t>
                      </a:r>
                    </a:p>
                  </a:txBody>
                  <a:tcPr marL="7620" marR="7620" marT="7617" marB="0"/>
                </a:tc>
                <a:tc>
                  <a:txBody>
                    <a:bodyPr/>
                    <a:lstStyle/>
                    <a:p>
                      <a:pPr algn="ctr" fontAlgn="b">
                        <a:buNone/>
                      </a:pPr>
                      <a:r>
                        <a:rPr lang="en-US" altLang="id-ID" sz="1200" b="1" i="0" u="none" strike="noStrike" dirty="0">
                          <a:solidFill>
                            <a:srgbClr val="000000"/>
                          </a:solidFill>
                          <a:effectLst/>
                          <a:latin typeface="Calibri" panose="020F0502020204030204" pitchFamily="34" charset="0"/>
                        </a:rPr>
                        <a:t>806</a:t>
                      </a:r>
                    </a:p>
                  </a:txBody>
                  <a:tcPr marL="7620" marR="7620" marT="7617" marB="0"/>
                </a:tc>
                <a:extLst>
                  <a:ext uri="{0D108BD9-81ED-4DB2-BD59-A6C34878D82A}">
                    <a16:rowId xmlns="" xmlns:a16="http://schemas.microsoft.com/office/drawing/2014/main" val="10009"/>
                  </a:ext>
                </a:extLst>
              </a:tr>
            </a:tbl>
          </a:graphicData>
        </a:graphic>
      </p:graphicFrame>
    </p:spTree>
    <p:extLst>
      <p:ext uri="{BB962C8B-B14F-4D97-AF65-F5344CB8AC3E}">
        <p14:creationId xmlns:p14="http://schemas.microsoft.com/office/powerpoint/2010/main" val="383091100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SO_WM_UNIT_TABLE_BEAUTIFY" val="smartTable{ce4abc31-9b4f-4ea2-adc9-290e1f1e6342}"/>
</p:tagLst>
</file>

<file path=ppt/tags/tag2.xml><?xml version="1.0" encoding="utf-8"?>
<p:tagLst xmlns:a="http://schemas.openxmlformats.org/drawingml/2006/main" xmlns:r="http://schemas.openxmlformats.org/officeDocument/2006/relationships" xmlns:p="http://schemas.openxmlformats.org/presentationml/2006/main">
  <p:tag name="KSO_WM_UNIT_TABLE_BEAUTIFY" val="smartTable{be122bed-f9b9-4337-8a1a-b3f0bc0d38d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1416</TotalTime>
  <Words>2368</Words>
  <Application>Microsoft Office PowerPoint</Application>
  <PresentationFormat>Widescreen</PresentationFormat>
  <Paragraphs>521</Paragraphs>
  <Slides>31</Slides>
  <Notes>5</Notes>
  <HiddenSlides>0</HiddenSlides>
  <MMClips>0</MMClips>
  <ScaleCrop>false</ScaleCrop>
  <HeadingPairs>
    <vt:vector size="6" baseType="variant">
      <vt:variant>
        <vt:lpstr>Fonts Used</vt:lpstr>
      </vt:variant>
      <vt:variant>
        <vt:i4>20</vt:i4>
      </vt:variant>
      <vt:variant>
        <vt:lpstr>Theme</vt:lpstr>
      </vt:variant>
      <vt:variant>
        <vt:i4>1</vt:i4>
      </vt:variant>
      <vt:variant>
        <vt:lpstr>Slide Titles</vt:lpstr>
      </vt:variant>
      <vt:variant>
        <vt:i4>31</vt:i4>
      </vt:variant>
    </vt:vector>
  </HeadingPairs>
  <TitlesOfParts>
    <vt:vector size="52" baseType="lpstr">
      <vt:lpstr>MS PGothic</vt:lpstr>
      <vt:lpstr>Arial</vt:lpstr>
      <vt:lpstr>Calibri</vt:lpstr>
      <vt:lpstr>Calibri Light</vt:lpstr>
      <vt:lpstr>Chivo</vt:lpstr>
      <vt:lpstr>Cordia New</vt:lpstr>
      <vt:lpstr>Google Sans</vt:lpstr>
      <vt:lpstr>Gothic Uralic</vt:lpstr>
      <vt:lpstr>inherit</vt:lpstr>
      <vt:lpstr>Lato</vt:lpstr>
      <vt:lpstr>Lato Light</vt:lpstr>
      <vt:lpstr>Lato Regular</vt:lpstr>
      <vt:lpstr>Open Sans</vt:lpstr>
      <vt:lpstr>Poppins</vt:lpstr>
      <vt:lpstr>Roboto Black</vt:lpstr>
      <vt:lpstr>Source Sans Pro Light</vt:lpstr>
      <vt:lpstr>TeXGyreAdventor</vt:lpstr>
      <vt:lpstr>Times New Roman</vt:lpstr>
      <vt:lpstr>Trebuchet MS</vt:lpstr>
      <vt:lpstr>Wingdings 3</vt:lpstr>
      <vt:lpstr>Office Theme</vt:lpstr>
      <vt:lpstr>PROPER, INOVASI SOSIAL DAN SDGs </vt:lpstr>
      <vt:lpstr>SISTEMATIKA PRESENTASI</vt:lpstr>
      <vt:lpstr>Tata Kelola Industri untuk Pembangunan yang Berkelanjutan</vt:lpstr>
      <vt:lpstr>PowerPoint Presentation</vt:lpstr>
      <vt:lpstr>PowerPoint Presentation</vt:lpstr>
      <vt:lpstr>Distribusi Nilai dalam Proper</vt:lpstr>
      <vt:lpstr>Pemberdayaan Masyarakat dalam Covid-19</vt:lpstr>
      <vt:lpstr>PowerPoint Presentation</vt:lpstr>
      <vt:lpstr>PowerPoint Presentation</vt:lpstr>
      <vt:lpstr>KONTRIBUSI                        DALAM PENCAPAIAN SDG’s TAHUN 2020</vt:lpstr>
      <vt:lpstr>CAPAIAN PROGRAM CSR</vt:lpstr>
      <vt:lpstr>MEKANISME PROPER</vt:lpstr>
      <vt:lpstr>PowerPoint Presentation</vt:lpstr>
      <vt:lpstr>THE FORM CSR BASED ON PROPER</vt:lpstr>
      <vt:lpstr>PowerPoint Presentation</vt:lpstr>
      <vt:lpstr>INOVASI SOSIAL (PASAL 16 (2)  PERMEN 01 TH 2021</vt:lpstr>
      <vt:lpstr>PowerPoint Presentation</vt:lpstr>
      <vt:lpstr>Impact? What Changes?</vt:lpstr>
      <vt:lpstr>Bagaimana Mengukurnya?</vt:lpstr>
      <vt:lpstr>Rumus</vt:lpstr>
      <vt:lpstr>PowerPoint Presentation</vt:lpstr>
      <vt:lpstr>HASIL PENGUKURAN SROI PHE TAHUN 2020</vt:lpstr>
      <vt:lpstr>PowerPoint Presentation</vt:lpstr>
      <vt:lpstr>POSISI SDGs INDONESIA</vt:lpstr>
      <vt:lpstr>SDGS VERSION COVID-19</vt:lpstr>
      <vt:lpstr>Matriks Inventarisasi Relevansi  Program Perusahaan dengan SDG’s</vt:lpstr>
      <vt:lpstr>CONTOH PENGINVENTRASASI PROGRAM PERUSAHAAN  DENGAN SDGs</vt:lpstr>
      <vt:lpstr>CONTOH PENGISIAN KETERANGAN PADA MATRIKS</vt:lpstr>
      <vt:lpstr>CONTOH PENGINVENTRASASI PROGRAM PERUSAHAAN  DENGAN SDGs</vt:lpstr>
      <vt:lpstr>DAFTAR REFERENSI</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PROPER, INOVASI SOSIAL DAN SDGs</dc:title>
  <dc:creator>User</dc:creator>
  <cp:lastModifiedBy>User</cp:lastModifiedBy>
  <cp:revision>72</cp:revision>
  <dcterms:created xsi:type="dcterms:W3CDTF">2021-02-27T06:08:20Z</dcterms:created>
  <dcterms:modified xsi:type="dcterms:W3CDTF">2021-03-04T01:26:32Z</dcterms:modified>
</cp:coreProperties>
</file>